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tags/tag1.xml" ContentType="application/vnd.openxmlformats-officedocument.presentationml.tags+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tags/tag2.xml" ContentType="application/vnd.openxmlformats-officedocument.presentationml.tags+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changesInfos/changesInfo1.xml" ContentType="application/vnd.ms-powerpoint.changes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4"/>
  </p:sldMasterIdLst>
  <p:notesMasterIdLst>
    <p:notesMasterId r:id="rId42"/>
  </p:notesMasterIdLst>
  <p:sldIdLst>
    <p:sldId id="414" r:id="rId5"/>
    <p:sldId id="1030" r:id="rId6"/>
    <p:sldId id="474" r:id="rId7"/>
    <p:sldId id="440" r:id="rId8"/>
    <p:sldId id="1031" r:id="rId9"/>
    <p:sldId id="1021" r:id="rId10"/>
    <p:sldId id="1032" r:id="rId11"/>
    <p:sldId id="1033" r:id="rId12"/>
    <p:sldId id="445" r:id="rId13"/>
    <p:sldId id="1034" r:id="rId14"/>
    <p:sldId id="436" r:id="rId15"/>
    <p:sldId id="435" r:id="rId16"/>
    <p:sldId id="1035" r:id="rId17"/>
    <p:sldId id="1036" r:id="rId18"/>
    <p:sldId id="1037" r:id="rId19"/>
    <p:sldId id="450" r:id="rId20"/>
    <p:sldId id="451" r:id="rId21"/>
    <p:sldId id="1029" r:id="rId22"/>
    <p:sldId id="1038" r:id="rId23"/>
    <p:sldId id="454" r:id="rId24"/>
    <p:sldId id="458" r:id="rId25"/>
    <p:sldId id="1039" r:id="rId26"/>
    <p:sldId id="1040" r:id="rId27"/>
    <p:sldId id="461" r:id="rId28"/>
    <p:sldId id="463" r:id="rId29"/>
    <p:sldId id="465" r:id="rId30"/>
    <p:sldId id="469" r:id="rId31"/>
    <p:sldId id="466" r:id="rId32"/>
    <p:sldId id="467" r:id="rId33"/>
    <p:sldId id="471" r:id="rId34"/>
    <p:sldId id="468" r:id="rId35"/>
    <p:sldId id="472" r:id="rId36"/>
    <p:sldId id="437" r:id="rId37"/>
    <p:sldId id="1041" r:id="rId38"/>
    <p:sldId id="1042" r:id="rId39"/>
    <p:sldId id="490" r:id="rId40"/>
    <p:sldId id="491" r:id="rId41"/>
  </p:sldIdLst>
  <p:sldSz cx="12192000" cy="6858000"/>
  <p:notesSz cx="6858000" cy="9144000"/>
  <p:defaultTextStyle>
    <a:defPPr>
      <a:defRPr lang="da-DK"/>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BF604A38-BB39-657C-82DE-2B4122F266C5}" name="Paul Newby" initials="PN" userId="S::Paul.Newby@primeglobalpeople.com::563035b3-b562-4c3e-b993-123b316c79be" providerId="AD"/>
  <p188:author id="{F286F46B-D11B-7411-908D-9B4A368D0C37}" name="Chris Edge" initials="CE" userId="S::Chris.Edge@primeglobalpeople.com::9878e1fe-fc43-4c11-846c-29f97c46eb4b" providerId="AD"/>
  <p188:author id="{147F2874-1246-3F60-FA90-4223E9C36F93}" name="Bryn Farnsworth von Cederwald" initials="BFvC" userId="S::bfc@lundbeckfonden.com::827f453e-d371-4a1e-8a43-bba9e40cc001" providerId="AD"/>
  <p188:author id="{4EE41886-2B80-BDDB-D5E7-536828E472A2}" name="Medical writer" initials="MP" userId="Medical writer" providerId="None"/>
  <p188:author id="{FDAF85B2-6481-CA17-DF5A-A47FEA2325D6}" name="Matthew Grubb" initials="MG" userId="S::stwb3878@kcl.ac.uk::1bf1c547-2736-448d-b970-773b17266208" providerId="AD"/>
  <p188:author id="{548E33BE-41FD-592C-5C8D-31BD765ADCA9}" name="Cambridge" initials="MW" userId="Cambridge" providerId="None"/>
  <p188:author id="{38ADD4D4-528C-DBE2-D1A1-D325CF9EA8A0}" name="Ref check revisions" initials="CE" userId="Ref check revisions" providerId="None"/>
  <p188:author id="{B137E2DC-5C59-A392-40D5-F11255E68F6F}" name="Craig Armstrong" initials="CA" userId="S::Craig.Armstrong@primeglobalpeople.com::b0eae679-a1c1-4868-b12f-cf6c2b4a35a2" providerId="AD"/>
  <p188:author id="{8E3695DE-FAD3-1F21-5694-4325E99CF0BD}" name="Penny Staton" initials="PS" userId="Penny Staton" providerId="None"/>
  <p188:author id="{9F3ECCEF-44D9-ABBD-DCA8-64ACF5D15534}" name="Chris Edge" initials="CE" userId="Chris Edge" providerId="None"/>
  <p188:author id="{649E72FA-7D47-B7A4-5359-5A5E31673668}" name="Martin Meyer" initials="MM" userId="S::mm@lundbeckfonden.com::840fb98e-b3a6-43a6-9977-947741e45960"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4F7599"/>
    <a:srgbClr val="AC4702"/>
    <a:srgbClr val="B59E5F"/>
    <a:srgbClr val="AD4703"/>
    <a:srgbClr val="7B9CBB"/>
    <a:srgbClr val="F67722"/>
    <a:srgbClr val="692B00"/>
    <a:srgbClr val="7494B2"/>
    <a:srgbClr val="466A8B"/>
    <a:srgbClr val="4E7599"/>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17292A2E-F333-43FB-9621-5CBBE7FDCDCB}" styleName="Light Style 2 – Accent 4">
    <a:wholeTbl>
      <a:tcTxStyle>
        <a:fontRef idx="minor">
          <a:scrgbClr r="0" g="0" b="0"/>
        </a:fontRef>
        <a:schemeClr val="tx1"/>
      </a:tcTxStyle>
      <a:tcStyle>
        <a:tcBdr>
          <a:left>
            <a:lnRef idx="1">
              <a:schemeClr val="accent4"/>
            </a:lnRef>
          </a:left>
          <a:right>
            <a:lnRef idx="1">
              <a:schemeClr val="accent4"/>
            </a:lnRef>
          </a:right>
          <a:top>
            <a:lnRef idx="1">
              <a:schemeClr val="accent4"/>
            </a:lnRef>
          </a:top>
          <a:bottom>
            <a:lnRef idx="1">
              <a:schemeClr val="accent4"/>
            </a:lnRef>
          </a:bottom>
          <a:insideH>
            <a:ln>
              <a:noFill/>
            </a:ln>
          </a:insideH>
          <a:insideV>
            <a:ln>
              <a:noFill/>
            </a:ln>
          </a:insideV>
        </a:tcBdr>
        <a:fill>
          <a:noFill/>
        </a:fill>
      </a:tcStyle>
    </a:wholeTbl>
    <a:band1H>
      <a:tcStyle>
        <a:tcBdr>
          <a:top>
            <a:lnRef idx="1">
              <a:schemeClr val="accent4"/>
            </a:lnRef>
          </a:top>
          <a:bottom>
            <a:lnRef idx="1">
              <a:schemeClr val="accent4"/>
            </a:lnRef>
          </a:bottom>
        </a:tcBdr>
      </a:tcStyle>
    </a:band1H>
    <a:band1V>
      <a:tcStyle>
        <a:tcBdr>
          <a:left>
            <a:lnRef idx="1">
              <a:schemeClr val="accent4"/>
            </a:lnRef>
          </a:left>
          <a:right>
            <a:lnRef idx="1">
              <a:schemeClr val="accent4"/>
            </a:lnRef>
          </a:right>
        </a:tcBdr>
      </a:tcStyle>
    </a:band1V>
    <a:band2V>
      <a:tcStyle>
        <a:tcBdr>
          <a:left>
            <a:lnRef idx="1">
              <a:schemeClr val="accent4"/>
            </a:lnRef>
          </a:left>
          <a:right>
            <a:lnRef idx="1">
              <a:schemeClr val="accent4"/>
            </a:lnRef>
          </a:right>
        </a:tcBdr>
      </a:tcStyle>
    </a:band2V>
    <a:lastCol>
      <a:tcTxStyle b="on"/>
      <a:tcStyle>
        <a:tcBdr/>
      </a:tcStyle>
    </a:lastCol>
    <a:firstCol>
      <a:tcTxStyle b="on"/>
      <a:tcStyle>
        <a:tcBdr/>
      </a:tcStyle>
    </a:firstCol>
    <a:lastRow>
      <a:tcTxStyle b="on"/>
      <a:tcStyle>
        <a:tcBdr>
          <a:top>
            <a:ln w="50800" cmpd="dbl">
              <a:solidFill>
                <a:schemeClr val="accent4"/>
              </a:solidFill>
            </a:ln>
          </a:top>
        </a:tcBdr>
      </a:tcStyle>
    </a:lastRow>
    <a:firstRow>
      <a:tcTxStyle b="on">
        <a:fontRef idx="minor">
          <a:scrgbClr r="0" g="0" b="0"/>
        </a:fontRef>
        <a:schemeClr val="bg1"/>
      </a:tcTxStyle>
      <a:tcStyle>
        <a:tcBdr/>
        <a:fillRef idx="1">
          <a:schemeClr val="accent4"/>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notesView">
  <p:normalViewPr>
    <p:restoredLeft sz="12733" autoAdjust="0"/>
    <p:restoredTop sz="72344" autoAdjust="0"/>
  </p:normalViewPr>
  <p:slideViewPr>
    <p:cSldViewPr snapToGrid="0">
      <p:cViewPr varScale="1">
        <p:scale>
          <a:sx n="107" d="100"/>
          <a:sy n="107" d="100"/>
        </p:scale>
        <p:origin x="1476" y="318"/>
      </p:cViewPr>
      <p:guideLst/>
    </p:cSldViewPr>
  </p:slideViewPr>
  <p:outlineViewPr>
    <p:cViewPr>
      <p:scale>
        <a:sx n="33" d="100"/>
        <a:sy n="33" d="100"/>
      </p:scale>
      <p:origin x="0" y="-12366"/>
    </p:cViewPr>
  </p:outlineViewPr>
  <p:notesTextViewPr>
    <p:cViewPr>
      <p:scale>
        <a:sx n="1" d="1"/>
        <a:sy n="1" d="1"/>
      </p:scale>
      <p:origin x="0" y="0"/>
    </p:cViewPr>
  </p:notesTextViewPr>
  <p:sorterViewPr>
    <p:cViewPr>
      <p:scale>
        <a:sx n="100" d="100"/>
        <a:sy n="100" d="100"/>
      </p:scale>
      <p:origin x="0" y="0"/>
    </p:cViewPr>
  </p:sorterViewPr>
  <p:notesViewPr>
    <p:cSldViewPr snapToGrid="0">
      <p:cViewPr varScale="1">
        <p:scale>
          <a:sx n="121" d="100"/>
          <a:sy n="121" d="100"/>
        </p:scale>
        <p:origin x="5022" y="90"/>
      </p:cViewPr>
      <p:guideLst/>
    </p:cSldViewPr>
  </p:notes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39" Type="http://schemas.openxmlformats.org/officeDocument/2006/relationships/slide" Target="slides/slide35.xml"/><Relationship Id="rId21" Type="http://schemas.openxmlformats.org/officeDocument/2006/relationships/slide" Target="slides/slide17.xml"/><Relationship Id="rId34" Type="http://schemas.openxmlformats.org/officeDocument/2006/relationships/slide" Target="slides/slide30.xml"/><Relationship Id="rId42" Type="http://schemas.openxmlformats.org/officeDocument/2006/relationships/notesMaster" Target="notesMasters/notesMaster1.xml"/><Relationship Id="rId47" Type="http://schemas.microsoft.com/office/2016/11/relationships/changesInfo" Target="changesInfos/changesInfo1.xml"/><Relationship Id="rId7" Type="http://schemas.openxmlformats.org/officeDocument/2006/relationships/slide" Target="slides/slide3.xml"/><Relationship Id="rId2" Type="http://schemas.openxmlformats.org/officeDocument/2006/relationships/customXml" Target="../customXml/item2.xml"/><Relationship Id="rId16" Type="http://schemas.openxmlformats.org/officeDocument/2006/relationships/slide" Target="slides/slide12.xml"/><Relationship Id="rId29" Type="http://schemas.openxmlformats.org/officeDocument/2006/relationships/slide" Target="slides/slide25.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slide" Target="slides/slide33.xml"/><Relationship Id="rId40" Type="http://schemas.openxmlformats.org/officeDocument/2006/relationships/slide" Target="slides/slide36.xml"/><Relationship Id="rId45" Type="http://schemas.openxmlformats.org/officeDocument/2006/relationships/theme" Target="theme/theme1.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10" Type="http://schemas.openxmlformats.org/officeDocument/2006/relationships/slide" Target="slides/slide6.xml"/><Relationship Id="rId19" Type="http://schemas.openxmlformats.org/officeDocument/2006/relationships/slide" Target="slides/slide15.xml"/><Relationship Id="rId31" Type="http://schemas.openxmlformats.org/officeDocument/2006/relationships/slide" Target="slides/slide27.xml"/><Relationship Id="rId44" Type="http://schemas.openxmlformats.org/officeDocument/2006/relationships/viewProps" Target="viewProps.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presProps" Target="presProps.xml"/><Relationship Id="rId48" Type="http://schemas.microsoft.com/office/2018/10/relationships/authors" Target="authors.xml"/><Relationship Id="rId8" Type="http://schemas.openxmlformats.org/officeDocument/2006/relationships/slide" Target="slides/slide4.xml"/><Relationship Id="rId3" Type="http://schemas.openxmlformats.org/officeDocument/2006/relationships/customXml" Target="../customXml/item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tableStyles" Target="tableStyles.xml"/><Relationship Id="rId20" Type="http://schemas.openxmlformats.org/officeDocument/2006/relationships/slide" Target="slides/slide16.xml"/><Relationship Id="rId41" Type="http://schemas.openxmlformats.org/officeDocument/2006/relationships/slide" Target="slides/slide37.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Penny Staton" userId="b149baaa-0269-4f47-ac73-76ce41ebbc06" providerId="ADAL" clId="{27412262-A6EB-45BC-975D-6EF95DFCBA78}"/>
    <pc:docChg chg="undo redo custSel modSld">
      <pc:chgData name="Penny Staton" userId="b149baaa-0269-4f47-ac73-76ce41ebbc06" providerId="ADAL" clId="{27412262-A6EB-45BC-975D-6EF95DFCBA78}" dt="2026-04-22T17:02:02.268" v="52" actId="478"/>
      <pc:docMkLst>
        <pc:docMk/>
      </pc:docMkLst>
      <pc:sldChg chg="modNotes">
        <pc:chgData name="Penny Staton" userId="b149baaa-0269-4f47-ac73-76ce41ebbc06" providerId="ADAL" clId="{27412262-A6EB-45BC-975D-6EF95DFCBA78}" dt="2026-04-22T16:52:02.410" v="9" actId="478"/>
        <pc:sldMkLst>
          <pc:docMk/>
          <pc:sldMk cId="2616689865" sldId="435"/>
        </pc:sldMkLst>
      </pc:sldChg>
      <pc:sldChg chg="modNotes">
        <pc:chgData name="Penny Staton" userId="b149baaa-0269-4f47-ac73-76ce41ebbc06" providerId="ADAL" clId="{27412262-A6EB-45BC-975D-6EF95DFCBA78}" dt="2026-04-22T17:01:11.535" v="50" actId="478"/>
        <pc:sldMkLst>
          <pc:docMk/>
          <pc:sldMk cId="2030688806" sldId="437"/>
        </pc:sldMkLst>
      </pc:sldChg>
      <pc:sldChg chg="modNotes">
        <pc:chgData name="Penny Staton" userId="b149baaa-0269-4f47-ac73-76ce41ebbc06" providerId="ADAL" clId="{27412262-A6EB-45BC-975D-6EF95DFCBA78}" dt="2026-04-22T11:49:43.759" v="7" actId="478"/>
        <pc:sldMkLst>
          <pc:docMk/>
          <pc:sldMk cId="3392799899" sldId="445"/>
        </pc:sldMkLst>
      </pc:sldChg>
      <pc:sldChg chg="modNotes">
        <pc:chgData name="Penny Staton" userId="b149baaa-0269-4f47-ac73-76ce41ebbc06" providerId="ADAL" clId="{27412262-A6EB-45BC-975D-6EF95DFCBA78}" dt="2026-04-22T16:53:35.442" v="16" actId="478"/>
        <pc:sldMkLst>
          <pc:docMk/>
          <pc:sldMk cId="455924789" sldId="450"/>
        </pc:sldMkLst>
      </pc:sldChg>
      <pc:sldChg chg="modNotes">
        <pc:chgData name="Penny Staton" userId="b149baaa-0269-4f47-ac73-76ce41ebbc06" providerId="ADAL" clId="{27412262-A6EB-45BC-975D-6EF95DFCBA78}" dt="2026-04-22T16:54:01.912" v="18" actId="478"/>
        <pc:sldMkLst>
          <pc:docMk/>
          <pc:sldMk cId="1423563773" sldId="451"/>
        </pc:sldMkLst>
      </pc:sldChg>
      <pc:sldChg chg="modNotes">
        <pc:chgData name="Penny Staton" userId="b149baaa-0269-4f47-ac73-76ce41ebbc06" providerId="ADAL" clId="{27412262-A6EB-45BC-975D-6EF95DFCBA78}" dt="2026-04-22T16:54:52.901" v="21" actId="478"/>
        <pc:sldMkLst>
          <pc:docMk/>
          <pc:sldMk cId="4041181917" sldId="454"/>
        </pc:sldMkLst>
      </pc:sldChg>
      <pc:sldChg chg="modNotes">
        <pc:chgData name="Penny Staton" userId="b149baaa-0269-4f47-ac73-76ce41ebbc06" providerId="ADAL" clId="{27412262-A6EB-45BC-975D-6EF95DFCBA78}" dt="2026-04-22T16:55:24.966" v="23" actId="478"/>
        <pc:sldMkLst>
          <pc:docMk/>
          <pc:sldMk cId="3906820871" sldId="458"/>
        </pc:sldMkLst>
      </pc:sldChg>
      <pc:sldChg chg="modNotes">
        <pc:chgData name="Penny Staton" userId="b149baaa-0269-4f47-ac73-76ce41ebbc06" providerId="ADAL" clId="{27412262-A6EB-45BC-975D-6EF95DFCBA78}" dt="2026-04-22T16:56:53.675" v="30" actId="478"/>
        <pc:sldMkLst>
          <pc:docMk/>
          <pc:sldMk cId="3705736144" sldId="461"/>
        </pc:sldMkLst>
      </pc:sldChg>
      <pc:sldChg chg="modNotes">
        <pc:chgData name="Penny Staton" userId="b149baaa-0269-4f47-ac73-76ce41ebbc06" providerId="ADAL" clId="{27412262-A6EB-45BC-975D-6EF95DFCBA78}" dt="2026-04-22T16:57:26.723" v="33" actId="478"/>
        <pc:sldMkLst>
          <pc:docMk/>
          <pc:sldMk cId="3581922927" sldId="463"/>
        </pc:sldMkLst>
      </pc:sldChg>
      <pc:sldChg chg="modNotes">
        <pc:chgData name="Penny Staton" userId="b149baaa-0269-4f47-ac73-76ce41ebbc06" providerId="ADAL" clId="{27412262-A6EB-45BC-975D-6EF95DFCBA78}" dt="2026-04-22T16:57:52.610" v="35" actId="478"/>
        <pc:sldMkLst>
          <pc:docMk/>
          <pc:sldMk cId="754142454" sldId="465"/>
        </pc:sldMkLst>
      </pc:sldChg>
      <pc:sldChg chg="modNotes">
        <pc:chgData name="Penny Staton" userId="b149baaa-0269-4f47-ac73-76ce41ebbc06" providerId="ADAL" clId="{27412262-A6EB-45BC-975D-6EF95DFCBA78}" dt="2026-04-22T16:58:46.325" v="38" actId="478"/>
        <pc:sldMkLst>
          <pc:docMk/>
          <pc:sldMk cId="4140157385" sldId="466"/>
        </pc:sldMkLst>
      </pc:sldChg>
      <pc:sldChg chg="modNotes">
        <pc:chgData name="Penny Staton" userId="b149baaa-0269-4f47-ac73-76ce41ebbc06" providerId="ADAL" clId="{27412262-A6EB-45BC-975D-6EF95DFCBA78}" dt="2026-04-22T16:59:14.470" v="41" actId="478"/>
        <pc:sldMkLst>
          <pc:docMk/>
          <pc:sldMk cId="1545722611" sldId="467"/>
        </pc:sldMkLst>
      </pc:sldChg>
      <pc:sldChg chg="modNotes">
        <pc:chgData name="Penny Staton" userId="b149baaa-0269-4f47-ac73-76ce41ebbc06" providerId="ADAL" clId="{27412262-A6EB-45BC-975D-6EF95DFCBA78}" dt="2026-04-22T17:00:01.454" v="43" actId="478"/>
        <pc:sldMkLst>
          <pc:docMk/>
          <pc:sldMk cId="708434516" sldId="468"/>
        </pc:sldMkLst>
      </pc:sldChg>
      <pc:sldChg chg="modNotes">
        <pc:chgData name="Penny Staton" userId="b149baaa-0269-4f47-ac73-76ce41ebbc06" providerId="ADAL" clId="{27412262-A6EB-45BC-975D-6EF95DFCBA78}" dt="2026-04-22T16:58:18.019" v="36" actId="478"/>
        <pc:sldMkLst>
          <pc:docMk/>
          <pc:sldMk cId="2444147222" sldId="469"/>
        </pc:sldMkLst>
      </pc:sldChg>
      <pc:sldChg chg="modNotes">
        <pc:chgData name="Penny Staton" userId="b149baaa-0269-4f47-ac73-76ce41ebbc06" providerId="ADAL" clId="{27412262-A6EB-45BC-975D-6EF95DFCBA78}" dt="2026-04-22T16:59:36.237" v="42" actId="478"/>
        <pc:sldMkLst>
          <pc:docMk/>
          <pc:sldMk cId="303054317" sldId="471"/>
        </pc:sldMkLst>
      </pc:sldChg>
      <pc:sldChg chg="modNotes">
        <pc:chgData name="Penny Staton" userId="b149baaa-0269-4f47-ac73-76ce41ebbc06" providerId="ADAL" clId="{27412262-A6EB-45BC-975D-6EF95DFCBA78}" dt="2026-04-22T17:00:46.780" v="49" actId="478"/>
        <pc:sldMkLst>
          <pc:docMk/>
          <pc:sldMk cId="2231391120" sldId="472"/>
        </pc:sldMkLst>
      </pc:sldChg>
      <pc:sldChg chg="modNotes">
        <pc:chgData name="Penny Staton" userId="b149baaa-0269-4f47-ac73-76ce41ebbc06" providerId="ADAL" clId="{27412262-A6EB-45BC-975D-6EF95DFCBA78}" dt="2026-04-22T11:48:03.412" v="1" actId="478"/>
        <pc:sldMkLst>
          <pc:docMk/>
          <pc:sldMk cId="767557613" sldId="474"/>
        </pc:sldMkLst>
      </pc:sldChg>
      <pc:sldChg chg="modNotes">
        <pc:chgData name="Penny Staton" userId="b149baaa-0269-4f47-ac73-76ce41ebbc06" providerId="ADAL" clId="{27412262-A6EB-45BC-975D-6EF95DFCBA78}" dt="2026-04-22T11:48:54.753" v="4" actId="478"/>
        <pc:sldMkLst>
          <pc:docMk/>
          <pc:sldMk cId="703228625" sldId="1021"/>
        </pc:sldMkLst>
      </pc:sldChg>
      <pc:sldChg chg="modNotes">
        <pc:chgData name="Penny Staton" userId="b149baaa-0269-4f47-ac73-76ce41ebbc06" providerId="ADAL" clId="{27412262-A6EB-45BC-975D-6EF95DFCBA78}" dt="2026-04-22T16:54:28.658" v="19" actId="478"/>
        <pc:sldMkLst>
          <pc:docMk/>
          <pc:sldMk cId="128690944" sldId="1029"/>
        </pc:sldMkLst>
      </pc:sldChg>
      <pc:sldChg chg="modNotes">
        <pc:chgData name="Penny Staton" userId="b149baaa-0269-4f47-ac73-76ce41ebbc06" providerId="ADAL" clId="{27412262-A6EB-45BC-975D-6EF95DFCBA78}" dt="2026-04-22T11:47:50.381" v="0" actId="478"/>
        <pc:sldMkLst>
          <pc:docMk/>
          <pc:sldMk cId="1854197182" sldId="1030"/>
        </pc:sldMkLst>
      </pc:sldChg>
      <pc:sldChg chg="modNotes">
        <pc:chgData name="Penny Staton" userId="b149baaa-0269-4f47-ac73-76ce41ebbc06" providerId="ADAL" clId="{27412262-A6EB-45BC-975D-6EF95DFCBA78}" dt="2026-04-22T11:48:33.248" v="3" actId="478"/>
        <pc:sldMkLst>
          <pc:docMk/>
          <pc:sldMk cId="3064180774" sldId="1031"/>
        </pc:sldMkLst>
      </pc:sldChg>
      <pc:sldChg chg="modNotes">
        <pc:chgData name="Penny Staton" userId="b149baaa-0269-4f47-ac73-76ce41ebbc06" providerId="ADAL" clId="{27412262-A6EB-45BC-975D-6EF95DFCBA78}" dt="2026-04-22T11:49:12.425" v="5" actId="478"/>
        <pc:sldMkLst>
          <pc:docMk/>
          <pc:sldMk cId="425917188" sldId="1032"/>
        </pc:sldMkLst>
      </pc:sldChg>
      <pc:sldChg chg="modNotes">
        <pc:chgData name="Penny Staton" userId="b149baaa-0269-4f47-ac73-76ce41ebbc06" providerId="ADAL" clId="{27412262-A6EB-45BC-975D-6EF95DFCBA78}" dt="2026-04-22T11:49:33.941" v="6" actId="478"/>
        <pc:sldMkLst>
          <pc:docMk/>
          <pc:sldMk cId="1124231459" sldId="1033"/>
        </pc:sldMkLst>
      </pc:sldChg>
      <pc:sldChg chg="modNotes">
        <pc:chgData name="Penny Staton" userId="b149baaa-0269-4f47-ac73-76ce41ebbc06" providerId="ADAL" clId="{27412262-A6EB-45BC-975D-6EF95DFCBA78}" dt="2026-04-22T11:50:12.332" v="8" actId="478"/>
        <pc:sldMkLst>
          <pc:docMk/>
          <pc:sldMk cId="2003677450" sldId="1034"/>
        </pc:sldMkLst>
      </pc:sldChg>
      <pc:sldChg chg="modNotes">
        <pc:chgData name="Penny Staton" userId="b149baaa-0269-4f47-ac73-76ce41ebbc06" providerId="ADAL" clId="{27412262-A6EB-45BC-975D-6EF95DFCBA78}" dt="2026-04-22T16:52:25.024" v="11" actId="478"/>
        <pc:sldMkLst>
          <pc:docMk/>
          <pc:sldMk cId="3016618131" sldId="1035"/>
        </pc:sldMkLst>
      </pc:sldChg>
      <pc:sldChg chg="modNotes">
        <pc:chgData name="Penny Staton" userId="b149baaa-0269-4f47-ac73-76ce41ebbc06" providerId="ADAL" clId="{27412262-A6EB-45BC-975D-6EF95DFCBA78}" dt="2026-04-22T16:52:43.768" v="12" actId="478"/>
        <pc:sldMkLst>
          <pc:docMk/>
          <pc:sldMk cId="2986620017" sldId="1036"/>
        </pc:sldMkLst>
      </pc:sldChg>
      <pc:sldChg chg="modNotes">
        <pc:chgData name="Penny Staton" userId="b149baaa-0269-4f47-ac73-76ce41ebbc06" providerId="ADAL" clId="{27412262-A6EB-45BC-975D-6EF95DFCBA78}" dt="2026-04-22T16:53:09.484" v="13" actId="478"/>
        <pc:sldMkLst>
          <pc:docMk/>
          <pc:sldMk cId="3365140023" sldId="1037"/>
        </pc:sldMkLst>
      </pc:sldChg>
      <pc:sldChg chg="modNotes">
        <pc:chgData name="Penny Staton" userId="b149baaa-0269-4f47-ac73-76ce41ebbc06" providerId="ADAL" clId="{27412262-A6EB-45BC-975D-6EF95DFCBA78}" dt="2026-04-22T16:54:43.760" v="20" actId="478"/>
        <pc:sldMkLst>
          <pc:docMk/>
          <pc:sldMk cId="1566461131" sldId="1038"/>
        </pc:sldMkLst>
      </pc:sldChg>
      <pc:sldChg chg="modNotes">
        <pc:chgData name="Penny Staton" userId="b149baaa-0269-4f47-ac73-76ce41ebbc06" providerId="ADAL" clId="{27412262-A6EB-45BC-975D-6EF95DFCBA78}" dt="2026-04-22T16:56:04.295" v="27" actId="478"/>
        <pc:sldMkLst>
          <pc:docMk/>
          <pc:sldMk cId="2327715225" sldId="1039"/>
        </pc:sldMkLst>
      </pc:sldChg>
      <pc:sldChg chg="modNotes">
        <pc:chgData name="Penny Staton" userId="b149baaa-0269-4f47-ac73-76ce41ebbc06" providerId="ADAL" clId="{27412262-A6EB-45BC-975D-6EF95DFCBA78}" dt="2026-04-22T16:56:31.321" v="29" actId="478"/>
        <pc:sldMkLst>
          <pc:docMk/>
          <pc:sldMk cId="1619681809" sldId="1040"/>
        </pc:sldMkLst>
      </pc:sldChg>
      <pc:sldChg chg="modNotes">
        <pc:chgData name="Penny Staton" userId="b149baaa-0269-4f47-ac73-76ce41ebbc06" providerId="ADAL" clId="{27412262-A6EB-45BC-975D-6EF95DFCBA78}" dt="2026-04-22T17:01:36.462" v="51" actId="478"/>
        <pc:sldMkLst>
          <pc:docMk/>
          <pc:sldMk cId="1832354445" sldId="1041"/>
        </pc:sldMkLst>
      </pc:sldChg>
      <pc:sldChg chg="modNotes">
        <pc:chgData name="Penny Staton" userId="b149baaa-0269-4f47-ac73-76ce41ebbc06" providerId="ADAL" clId="{27412262-A6EB-45BC-975D-6EF95DFCBA78}" dt="2026-04-22T17:02:02.268" v="52" actId="478"/>
        <pc:sldMkLst>
          <pc:docMk/>
          <pc:sldMk cId="1744023315" sldId="1042"/>
        </pc:sldMkLst>
      </pc:sld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82F54634-F56A-46A8-A485-BE0CB2FA3E8E}" type="datetimeFigureOut">
              <a:rPr lang="en-GB" smtClean="0"/>
              <a:t>22/04/2026</a:t>
            </a:fld>
            <a:endParaRPr lang="en-GB"/>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GB"/>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GB"/>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1140B56A-EC3F-4364-B921-3ECA07798CAE}" type="slidenum">
              <a:rPr lang="en-GB" smtClean="0"/>
              <a:t>‹#›</a:t>
            </a:fld>
            <a:endParaRPr lang="en-GB"/>
          </a:p>
        </p:txBody>
      </p:sp>
    </p:spTree>
    <p:extLst>
      <p:ext uri="{BB962C8B-B14F-4D97-AF65-F5344CB8AC3E}">
        <p14:creationId xmlns:p14="http://schemas.microsoft.com/office/powerpoint/2010/main" val="2882550005"/>
      </p:ext>
    </p:extLst>
  </p:cSld>
  <p:clrMap bg1="lt1" tx1="dk1" bg2="lt2" tx2="dk2" accent1="accent1" accent2="accent2" accent3="accent3" accent4="accent4" accent5="accent5" accent6="accent6" hlink="hlink" folHlink="folHlink"/>
  <p:notesStyle>
    <a:lvl1pPr marL="0" algn="l" defTabSz="914400" rtl="0" eaLnBrk="1" latinLnBrk="0" hangingPunct="1">
      <a:spcBef>
        <a:spcPts val="260"/>
      </a:spcBef>
      <a:defRPr sz="1000" kern="1200">
        <a:solidFill>
          <a:schemeClr val="tx1"/>
        </a:solidFill>
        <a:latin typeface="Calibri" panose="020F0502020204030204" pitchFamily="34" charset="0"/>
        <a:ea typeface="Calibri" panose="020F0502020204030204" pitchFamily="34" charset="0"/>
        <a:cs typeface="Calibri" panose="020F0502020204030204" pitchFamily="34" charset="0"/>
      </a:defRPr>
    </a:lvl1pPr>
    <a:lvl2pPr marL="457200" algn="l" defTabSz="914400" rtl="0" eaLnBrk="1" latinLnBrk="0" hangingPunct="1">
      <a:spcBef>
        <a:spcPts val="260"/>
      </a:spcBef>
      <a:defRPr sz="1000" kern="1200">
        <a:solidFill>
          <a:schemeClr val="tx1"/>
        </a:solidFill>
        <a:latin typeface="Calibri" panose="020F0502020204030204" pitchFamily="34" charset="0"/>
        <a:ea typeface="Calibri" panose="020F0502020204030204" pitchFamily="34" charset="0"/>
        <a:cs typeface="Calibri" panose="020F0502020204030204" pitchFamily="34" charset="0"/>
      </a:defRPr>
    </a:lvl2pPr>
    <a:lvl3pPr marL="914400" algn="l" defTabSz="914400" rtl="0" eaLnBrk="1" latinLnBrk="0" hangingPunct="1">
      <a:spcBef>
        <a:spcPts val="260"/>
      </a:spcBef>
      <a:defRPr sz="1000" kern="1200">
        <a:solidFill>
          <a:schemeClr val="tx1"/>
        </a:solidFill>
        <a:latin typeface="Calibri" panose="020F0502020204030204" pitchFamily="34" charset="0"/>
        <a:ea typeface="Calibri" panose="020F0502020204030204" pitchFamily="34" charset="0"/>
        <a:cs typeface="Calibri" panose="020F0502020204030204" pitchFamily="34" charset="0"/>
      </a:defRPr>
    </a:lvl3pPr>
    <a:lvl4pPr marL="1371600" algn="l" defTabSz="914400" rtl="0" eaLnBrk="1" latinLnBrk="0" hangingPunct="1">
      <a:spcBef>
        <a:spcPts val="260"/>
      </a:spcBef>
      <a:defRPr sz="1000" kern="1200">
        <a:solidFill>
          <a:schemeClr val="tx1"/>
        </a:solidFill>
        <a:latin typeface="Calibri" panose="020F0502020204030204" pitchFamily="34" charset="0"/>
        <a:ea typeface="Calibri" panose="020F0502020204030204" pitchFamily="34" charset="0"/>
        <a:cs typeface="Calibri" panose="020F0502020204030204" pitchFamily="34" charset="0"/>
      </a:defRPr>
    </a:lvl4pPr>
    <a:lvl5pPr marL="1828800" algn="l" defTabSz="914400" rtl="0" eaLnBrk="1" latinLnBrk="0" hangingPunct="1">
      <a:spcBef>
        <a:spcPts val="260"/>
      </a:spcBef>
      <a:defRPr sz="1000" kern="1200">
        <a:solidFill>
          <a:schemeClr val="tx1"/>
        </a:solidFill>
        <a:latin typeface="Calibri" panose="020F0502020204030204" pitchFamily="34" charset="0"/>
        <a:ea typeface="Calibri" panose="020F0502020204030204" pitchFamily="34" charset="0"/>
        <a:cs typeface="Calibri" panose="020F0502020204030204" pitchFamily="34" charset="0"/>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da-DK"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37C2873-EBE5-CF42-9E30-7832FC02D1D9}" type="slidenum">
              <a:rPr kumimoji="0" lang="da-DK"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a:t>
            </a:fld>
            <a:endParaRPr kumimoji="0" lang="da-DK"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1830379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a:p>
        </p:txBody>
      </p:sp>
      <p:sp>
        <p:nvSpPr>
          <p:cNvPr id="3" name="Notes Placeholder 2"/>
          <p:cNvSpPr>
            <a:spLocks noGrp="1"/>
          </p:cNvSpPr>
          <p:nvPr>
            <p:ph type="body" idx="1"/>
          </p:nvPr>
        </p:nvSpPr>
        <p:spPr/>
        <p:txBody>
          <a:bodyPr/>
          <a:lstStyle/>
          <a:p>
            <a:r>
              <a:rPr lang="en-GB" dirty="0"/>
              <a:t>References:</a:t>
            </a:r>
          </a:p>
          <a:p>
            <a:pPr marL="228600" indent="-228600">
              <a:buFont typeface="+mj-lt"/>
              <a:buAutoNum type="arabicPeriod"/>
            </a:pPr>
            <a:r>
              <a:rPr lang="en-GB" dirty="0"/>
              <a:t>Thau et al. Anatomy, central nervous system. [Updated 2022 Oct]. In: </a:t>
            </a:r>
            <a:r>
              <a:rPr lang="en-GB" dirty="0" err="1"/>
              <a:t>StatPearls</a:t>
            </a:r>
            <a:r>
              <a:rPr lang="en-GB" dirty="0"/>
              <a:t> [internet]. Treasure Island (FL): </a:t>
            </a:r>
            <a:r>
              <a:rPr lang="en-GB" dirty="0" err="1"/>
              <a:t>StatPearls</a:t>
            </a:r>
            <a:r>
              <a:rPr lang="en-GB" dirty="0"/>
              <a:t> Publishing; 2022. Available at: https://www.ncbi.nlm.nih.gov/books/NBK542179.</a:t>
            </a:r>
            <a:endParaRPr lang="en-US" dirty="0"/>
          </a:p>
          <a:p>
            <a:pPr marL="228600" indent="-228600">
              <a:buFont typeface="+mj-lt"/>
              <a:buAutoNum type="arabicPeriod"/>
            </a:pPr>
            <a:r>
              <a:rPr lang="en-GB" dirty="0"/>
              <a:t>Basic plan of the nervous system. In: Squire L, Berg D, Bloom FE, Lac Sd, Ghosh A, Spitzer NC. Fundamental Neuroscience. 4</a:t>
            </a:r>
            <a:r>
              <a:rPr lang="en-GB" baseline="30000" dirty="0"/>
              <a:t>th</a:t>
            </a:r>
            <a:r>
              <a:rPr lang="en-GB" dirty="0"/>
              <a:t> edition, 2012. Burlington: Elsevier Science.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37C2873-EBE5-CF42-9E30-7832FC02D1D9}" type="slidenum">
              <a:rPr kumimoji="0" lang="da-DK"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da-DK"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527468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a:p>
        </p:txBody>
      </p:sp>
      <p:sp>
        <p:nvSpPr>
          <p:cNvPr id="3" name="Notes Placeholder 2"/>
          <p:cNvSpPr>
            <a:spLocks noGrp="1"/>
          </p:cNvSpPr>
          <p:nvPr>
            <p:ph type="body" idx="1"/>
          </p:nvPr>
        </p:nvSpPr>
        <p:spPr/>
        <p:txBody>
          <a:bodyPr/>
          <a:lstStyle/>
          <a:p>
            <a:r>
              <a:rPr lang="da-DK" dirty="0"/>
              <a:t>Reference:</a:t>
            </a:r>
          </a:p>
          <a:p>
            <a:pPr marL="228600" lvl="0" indent="-228600">
              <a:buFont typeface="+mj-lt"/>
              <a:buAutoNum type="arabicPeriod"/>
            </a:pPr>
            <a:r>
              <a:rPr lang="en-GB" dirty="0"/>
              <a:t>Mihailoff GA, Haines DE. The cell biology of neurons and glia. In: Haines DE, Mihailoff GA, Willis MA. Fundamental Neuroscience for Basic and Clinical Applications. 6</a:t>
            </a:r>
            <a:r>
              <a:rPr lang="en-GB" baseline="30000" dirty="0"/>
              <a:t>th</a:t>
            </a:r>
            <a:r>
              <a:rPr lang="en-GB" dirty="0"/>
              <a:t> edition, 2025. Philadelphia: Elsevier.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37C2873-EBE5-CF42-9E30-7832FC02D1D9}" type="slidenum">
              <a:rPr kumimoji="0" lang="da-DK"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da-DK"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4734005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37C2873-EBE5-CF42-9E30-7832FC02D1D9}"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5670131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a:p>
        </p:txBody>
      </p:sp>
      <p:sp>
        <p:nvSpPr>
          <p:cNvPr id="3" name="Notes Placeholder 2"/>
          <p:cNvSpPr>
            <a:spLocks noGrp="1"/>
          </p:cNvSpPr>
          <p:nvPr>
            <p:ph type="body" idx="1"/>
          </p:nvPr>
        </p:nvSpPr>
        <p:spPr/>
        <p:txBody>
          <a:bodyPr/>
          <a:lstStyle/>
          <a:p>
            <a:r>
              <a:rPr lang="en-GB" dirty="0"/>
              <a:t>The cell bodies of efferent pathways (motor and autonomic) lie in the spinal cord of the central nervous system (CNS) and peripheral nerves contain axons from these neuronal cell bodies as well as those situated in peripheral ganglia.</a:t>
            </a:r>
            <a:r>
              <a:rPr lang="en-GB" baseline="30000" dirty="0"/>
              <a:t>1,2</a:t>
            </a:r>
            <a:r>
              <a:rPr lang="en-GB" dirty="0"/>
              <a:t> The central/peripheral distinction is therefore to some extent an anatomical convenience that ignores this aspect of circuit organisation.</a:t>
            </a:r>
            <a:r>
              <a:rPr lang="en-GB" baseline="30000" dirty="0"/>
              <a:t>1</a:t>
            </a:r>
            <a:endParaRPr lang="en-GB" dirty="0"/>
          </a:p>
          <a:p>
            <a:endParaRPr lang="en-GB" dirty="0"/>
          </a:p>
          <a:p>
            <a:r>
              <a:rPr lang="en-GB" dirty="0"/>
              <a:t>References:</a:t>
            </a:r>
          </a:p>
          <a:p>
            <a:pPr marL="228600" indent="-228600">
              <a:buFont typeface="+mj-lt"/>
              <a:buAutoNum type="arabicPeriod"/>
            </a:pPr>
            <a:r>
              <a:rPr lang="en-GB" dirty="0"/>
              <a:t>Basic plan of the nervous system. In: Squire L, Berg D, Bloom FE, Lac Sd, Ghosh A, Spitzer NC. Fundamental Neuroscience. 4</a:t>
            </a:r>
            <a:r>
              <a:rPr lang="en-GB" baseline="30000" dirty="0"/>
              <a:t>th</a:t>
            </a:r>
            <a:r>
              <a:rPr lang="en-GB" dirty="0"/>
              <a:t> edition, 2012. Burlington: Elsevier Science. </a:t>
            </a:r>
          </a:p>
          <a:p>
            <a:pPr marL="228600" indent="-228600">
              <a:buFont typeface="+mj-lt"/>
              <a:buAutoNum type="arabicPeriod"/>
            </a:pPr>
            <a:r>
              <a:rPr lang="en-GB" dirty="0"/>
              <a:t>Hedges V. Peripheral nervous system. In: Introduction to Neuroscience. Available at: https://openbooks.lib.msu.edu/introneuroscience1/. Accessed December 2025.</a:t>
            </a:r>
          </a:p>
          <a:p>
            <a:pPr marL="228600" indent="-228600">
              <a:buFont typeface="+mj-lt"/>
              <a:buAutoNum type="arabicPeriod"/>
            </a:pPr>
            <a:r>
              <a:rPr lang="en-GB" dirty="0"/>
              <a:t>Sanvictores T, Jozsa F, Tadi P. Neuroanatomy, autonomic nervous system visceral afferent </a:t>
            </a:r>
            <a:r>
              <a:rPr lang="en-GB" dirty="0" err="1"/>
              <a:t>fibers</a:t>
            </a:r>
            <a:r>
              <a:rPr lang="en-GB" dirty="0"/>
              <a:t> and pain. [Updated 2023 Jul]. In: </a:t>
            </a:r>
            <a:r>
              <a:rPr lang="en-GB" dirty="0" err="1"/>
              <a:t>StatPearls</a:t>
            </a:r>
            <a:r>
              <a:rPr lang="en-GB" dirty="0"/>
              <a:t> [internet]. Treasure Island (FL): </a:t>
            </a:r>
            <a:r>
              <a:rPr lang="en-GB" dirty="0" err="1"/>
              <a:t>StatPearls</a:t>
            </a:r>
            <a:r>
              <a:rPr lang="en-GB" dirty="0"/>
              <a:t> Publishing; 2022. Available at: https://www.ncbi.nlm.nih.gov/books/NBK560843/.</a:t>
            </a:r>
          </a:p>
          <a:p>
            <a:pPr marL="228600" indent="-228600">
              <a:buFont typeface="+mj-lt"/>
              <a:buAutoNum type="arabicPeriod"/>
            </a:pPr>
            <a:r>
              <a:rPr lang="en-GB" dirty="0"/>
              <a:t>Hedges V. Spinal cord structure. In: Introduction to Neuroscience. Available at: https://openbooks.lib.msu.edu/introneuroscience1/. Accessed December 2025.</a:t>
            </a:r>
          </a:p>
          <a:p>
            <a:endParaRPr lang="en-GB" dirty="0"/>
          </a:p>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37C2873-EBE5-CF42-9E30-7832FC02D1D9}" type="slidenum">
              <a:rPr kumimoji="0" lang="da-DK"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da-DK"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5225813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87AB88-5FBC-429D-D824-4EA547EC5498}"/>
            </a:ext>
          </a:extLst>
        </p:cNvPr>
        <p:cNvGrpSpPr/>
        <p:nvPr/>
      </p:nvGrpSpPr>
      <p:grpSpPr>
        <a:xfrm>
          <a:off x="0" y="0"/>
          <a:ext cx="0" cy="0"/>
          <a:chOff x="0" y="0"/>
          <a:chExt cx="0" cy="0"/>
        </a:xfrm>
      </p:grpSpPr>
      <p:sp>
        <p:nvSpPr>
          <p:cNvPr id="3" name="Notes Placeholder 2">
            <a:extLst>
              <a:ext uri="{FF2B5EF4-FFF2-40B4-BE49-F238E27FC236}">
                <a16:creationId xmlns:a16="http://schemas.microsoft.com/office/drawing/2014/main" id="{E3BB7EF7-F7B9-9327-63B1-6F6A94295255}"/>
              </a:ext>
            </a:extLst>
          </p:cNvPr>
          <p:cNvSpPr>
            <a:spLocks noGrp="1"/>
          </p:cNvSpPr>
          <p:nvPr>
            <p:ph type="body" idx="1"/>
          </p:nvPr>
        </p:nvSpPr>
        <p:spPr/>
        <p:txBody>
          <a:bodyPr/>
          <a:lstStyle/>
          <a:p>
            <a:pPr lvl="0"/>
            <a:r>
              <a:rPr lang="en-GB" dirty="0"/>
              <a:t>Because of the electrical properties of the myelin sheath, and the concentration of sodium channels at nodes of Ranvier, conduction velocities in myelinated axons are much greater than those in unmyelinated axons.</a:t>
            </a:r>
            <a:r>
              <a:rPr lang="en-GB" baseline="30000" dirty="0"/>
              <a:t>1</a:t>
            </a:r>
            <a:endParaRPr lang="en-GB" dirty="0"/>
          </a:p>
          <a:p>
            <a:r>
              <a:rPr lang="en-GB" dirty="0"/>
              <a:t>Clinical considerations: The diagnosis of peripheral neuropathy is very common.</a:t>
            </a:r>
            <a:r>
              <a:rPr lang="en-GB" baseline="30000" dirty="0"/>
              <a:t>6</a:t>
            </a:r>
            <a:r>
              <a:rPr lang="en-GB" dirty="0"/>
              <a:t> The subsets of nerve fibres affected can vary so symptoms can vary from person to person and can include numbness (particularly in the feet), weakness and imbalance.</a:t>
            </a:r>
            <a:r>
              <a:rPr lang="en-GB" baseline="30000" dirty="0"/>
              <a:t>6,7 </a:t>
            </a:r>
            <a:r>
              <a:rPr lang="en-GB" dirty="0"/>
              <a:t>There are many causes of neuropathy but in general they affect either the axon or myelin.</a:t>
            </a:r>
            <a:r>
              <a:rPr lang="en-GB" baseline="30000" dirty="0"/>
              <a:t>6</a:t>
            </a:r>
            <a:r>
              <a:rPr lang="en-GB" dirty="0"/>
              <a:t> A prototypic demyelinating neuropathy is Guillain-Barré syndrome in which peripheral myelin is disrupted leading to profound weakness.</a:t>
            </a:r>
            <a:r>
              <a:rPr lang="en-GB" baseline="30000" dirty="0"/>
              <a:t>8</a:t>
            </a:r>
            <a:r>
              <a:rPr lang="en-GB" dirty="0"/>
              <a:t> Duplication of the </a:t>
            </a:r>
            <a:r>
              <a:rPr lang="en-GB" i="1" dirty="0"/>
              <a:t>PMP22</a:t>
            </a:r>
            <a:r>
              <a:rPr lang="en-GB" dirty="0"/>
              <a:t> gene (abundantly expressed in myelin) gives rise to a form of Charcot-Marie-Tooth disease, a demyelinating neuropathy that causes progressive weakness beginning in the legs.</a:t>
            </a:r>
            <a:r>
              <a:rPr lang="en-GB" baseline="30000" dirty="0"/>
              <a:t>9</a:t>
            </a:r>
          </a:p>
          <a:p>
            <a:endParaRPr lang="en-GB" dirty="0"/>
          </a:p>
          <a:p>
            <a:r>
              <a:rPr lang="en-GB" dirty="0"/>
              <a:t>References:</a:t>
            </a:r>
          </a:p>
          <a:p>
            <a:pPr marL="228600" indent="-228600">
              <a:buFont typeface="+mj-lt"/>
              <a:buAutoNum type="arabicPeriod"/>
            </a:pPr>
            <a:r>
              <a:rPr lang="en-GB" dirty="0"/>
              <a:t>Grider MH, Belcea CQ, Covington BP, et al. Neuroanatomy, nodes of Ranvier. [Updated July 2023]. In: </a:t>
            </a:r>
            <a:r>
              <a:rPr lang="en-GB" dirty="0" err="1"/>
              <a:t>StatPearls</a:t>
            </a:r>
            <a:r>
              <a:rPr lang="en-GB" dirty="0"/>
              <a:t> [internet]. Treasure Island (FL): </a:t>
            </a:r>
            <a:r>
              <a:rPr lang="en-GB" dirty="0" err="1"/>
              <a:t>StatPearls</a:t>
            </a:r>
            <a:r>
              <a:rPr lang="en-GB" dirty="0"/>
              <a:t> Publishing; 2023. Available at: https://www.ncbi.nlm.nih.gov/books/NBK537273/. </a:t>
            </a:r>
          </a:p>
          <a:p>
            <a:pPr marL="228600" indent="-228600">
              <a:buFont typeface="+mj-lt"/>
              <a:buAutoNum type="arabicPeriod"/>
            </a:pPr>
            <a:r>
              <a:rPr lang="en-GB" dirty="0"/>
              <a:t>Basic plan of the nervous system. In: Squire L, Berg D, Bloom FE, Lac Sd, Ghosh A, Spitzer NC. Fundamental Neuroscience. 4</a:t>
            </a:r>
            <a:r>
              <a:rPr lang="en-GB" baseline="30000" dirty="0"/>
              <a:t>th</a:t>
            </a:r>
            <a:r>
              <a:rPr lang="en-GB" dirty="0"/>
              <a:t> edition, 2012. Burlington: Elsevier Science. </a:t>
            </a:r>
          </a:p>
          <a:p>
            <a:pPr marL="228600" indent="-228600">
              <a:buFont typeface="+mj-lt"/>
              <a:buAutoNum type="arabicPeriod"/>
            </a:pPr>
            <a:r>
              <a:rPr lang="en-US" dirty="0" err="1"/>
              <a:t>Stifani</a:t>
            </a:r>
            <a:r>
              <a:rPr lang="en-US" dirty="0"/>
              <a:t> N. Motor neurons and the generation of spinal motor neuron diversity. Front Cell </a:t>
            </a:r>
            <a:r>
              <a:rPr lang="en-US" dirty="0" err="1"/>
              <a:t>Neurosci</a:t>
            </a:r>
            <a:r>
              <a:rPr lang="en-US" dirty="0"/>
              <a:t> 2014; 8: 293.</a:t>
            </a:r>
          </a:p>
          <a:p>
            <a:pPr marL="228600" indent="-228600">
              <a:buFont typeface="+mj-lt"/>
              <a:buAutoNum type="arabicPeriod"/>
            </a:pPr>
            <a:r>
              <a:rPr lang="en-US" dirty="0"/>
              <a:t>De Hert S, De </a:t>
            </a:r>
            <a:r>
              <a:rPr lang="en-US" dirty="0" err="1"/>
              <a:t>Baerdemaeker</a:t>
            </a:r>
            <a:r>
              <a:rPr lang="en-US" dirty="0"/>
              <a:t> L, De </a:t>
            </a:r>
            <a:r>
              <a:rPr lang="en-US" dirty="0" err="1"/>
              <a:t>Maeseneer</a:t>
            </a:r>
            <a:r>
              <a:rPr lang="en-US" dirty="0"/>
              <a:t> M. What the phlebologist should know about local </a:t>
            </a:r>
            <a:r>
              <a:rPr lang="en-US" dirty="0" err="1"/>
              <a:t>anaesthetics</a:t>
            </a:r>
            <a:r>
              <a:rPr lang="en-US" dirty="0"/>
              <a:t>. Phlebology 2014; 29 (7): 428–441.</a:t>
            </a:r>
          </a:p>
          <a:p>
            <a:pPr marL="228600" indent="-228600">
              <a:buFont typeface="+mj-lt"/>
              <a:buAutoNum type="arabicPeriod"/>
            </a:pPr>
            <a:r>
              <a:rPr lang="en-GB" dirty="0"/>
              <a:t>Hedges V. Spinal motor control and proprioception. In: Introduction to Neuroscience. Available at: https://openbooks.lib.msu.edu/introneuroscience1/. Accessed December 2025.</a:t>
            </a:r>
          </a:p>
          <a:p>
            <a:pPr marL="228600" indent="-228600">
              <a:buFont typeface="+mj-lt"/>
              <a:buAutoNum type="arabicPeriod"/>
            </a:pPr>
            <a:r>
              <a:rPr lang="en-US" dirty="0"/>
              <a:t>Hammi C, Yeung B. Neuropathy. [Updated October 2022]</a:t>
            </a:r>
            <a:r>
              <a:rPr lang="en-GB" dirty="0"/>
              <a:t> In: </a:t>
            </a:r>
            <a:r>
              <a:rPr lang="en-GB" dirty="0" err="1"/>
              <a:t>StatPearls</a:t>
            </a:r>
            <a:r>
              <a:rPr lang="en-GB" dirty="0"/>
              <a:t> [internet]. Treasure Island (FL): </a:t>
            </a:r>
            <a:r>
              <a:rPr lang="en-GB" dirty="0" err="1"/>
              <a:t>StatPearls</a:t>
            </a:r>
            <a:r>
              <a:rPr lang="en-GB" dirty="0"/>
              <a:t> Publishing; 2022. Available at: https://www.ncbi.nlm.nih.gov/books/NBK542220/.</a:t>
            </a:r>
          </a:p>
          <a:p>
            <a:pPr marL="228600" indent="-228600">
              <a:buFont typeface="+mj-lt"/>
              <a:buAutoNum type="arabicPeriod"/>
            </a:pPr>
            <a:r>
              <a:rPr lang="en-US" dirty="0"/>
              <a:t>Beaulieu ML, Müller MLTM, Bohnen NI. Peripheral neuropathy is associated with more frequent falls in Parkinson’s disease. Parkinsonism </a:t>
            </a:r>
            <a:r>
              <a:rPr lang="en-US" dirty="0" err="1"/>
              <a:t>Relat</a:t>
            </a:r>
            <a:r>
              <a:rPr lang="en-US" dirty="0"/>
              <a:t> </a:t>
            </a:r>
            <a:r>
              <a:rPr lang="en-US" dirty="0" err="1"/>
              <a:t>Disord</a:t>
            </a:r>
            <a:r>
              <a:rPr lang="en-US" dirty="0"/>
              <a:t> 2018; 54: 46–50.</a:t>
            </a:r>
          </a:p>
          <a:p>
            <a:pPr marL="228600" indent="-228600">
              <a:buFont typeface="+mj-lt"/>
              <a:buAutoNum type="arabicPeriod"/>
            </a:pPr>
            <a:r>
              <a:rPr lang="en-US" dirty="0"/>
              <a:t>Bellanti R, Rinaldi S. Guillain-Barré syndrome: a comprehensive review. </a:t>
            </a:r>
            <a:r>
              <a:rPr lang="en-US" dirty="0" err="1"/>
              <a:t>Eur</a:t>
            </a:r>
            <a:r>
              <a:rPr lang="en-US" dirty="0"/>
              <a:t> J Neurol 2024; 31 (8): e16365.</a:t>
            </a:r>
          </a:p>
          <a:p>
            <a:pPr marL="228600" indent="-228600">
              <a:buFont typeface="+mj-lt"/>
              <a:buAutoNum type="arabicPeriod"/>
            </a:pPr>
            <a:r>
              <a:rPr lang="en-US" dirty="0"/>
              <a:t>Stefanski KM, Wilkinson MC, Sanders CR. Roles for PMP22 in Schwann cell cholesterol homeostasis in health and disease. </a:t>
            </a:r>
            <a:r>
              <a:rPr lang="en-US" dirty="0" err="1"/>
              <a:t>Biochem</a:t>
            </a:r>
            <a:r>
              <a:rPr lang="en-US" dirty="0"/>
              <a:t> Soc Trans 2024; 52 (4): 1747–1756.</a:t>
            </a:r>
            <a:endParaRPr lang="en-GB" dirty="0"/>
          </a:p>
        </p:txBody>
      </p:sp>
      <p:sp>
        <p:nvSpPr>
          <p:cNvPr id="4" name="Slide Number Placeholder 3">
            <a:extLst>
              <a:ext uri="{FF2B5EF4-FFF2-40B4-BE49-F238E27FC236}">
                <a16:creationId xmlns:a16="http://schemas.microsoft.com/office/drawing/2014/main" id="{A8D07973-4D6E-2EC4-09F7-5CFBBD2EA1B1}"/>
              </a:ext>
            </a:extLst>
          </p:cNvPr>
          <p:cNvSpPr>
            <a:spLocks noGrp="1"/>
          </p:cNvSpPr>
          <p:nvPr>
            <p:ph type="sldNum" sz="quarter" idx="5"/>
          </p:nvPr>
        </p:nvSpPr>
        <p:spPr/>
        <p:txBody>
          <a:bodyPr/>
          <a:lstStyle/>
          <a:p>
            <a:pPr lvl="0"/>
            <a:fld id="{037C2873-EBE5-CF42-9E30-7832FC02D1D9}" type="slidenum">
              <a:rPr lang="da-DK" noProof="0" smtClean="0">
                <a:latin typeface="Calibri" panose="020F0502020204030204" pitchFamily="34" charset="0"/>
                <a:ea typeface="Calibri" panose="020F0502020204030204" pitchFamily="34" charset="0"/>
                <a:cs typeface="Calibri" panose="020F0502020204030204" pitchFamily="34" charset="0"/>
              </a:rPr>
              <a:pPr lvl="0"/>
              <a:t>6</a:t>
            </a:fld>
            <a:endParaRPr lang="da-DK" noProof="0" dirty="0">
              <a:latin typeface="Calibri" panose="020F0502020204030204" pitchFamily="34" charset="0"/>
              <a:ea typeface="Calibri" panose="020F0502020204030204" pitchFamily="34" charset="0"/>
              <a:cs typeface="Calibri" panose="020F0502020204030204" pitchFamily="34" charset="0"/>
            </a:endParaRPr>
          </a:p>
        </p:txBody>
      </p:sp>
      <p:sp>
        <p:nvSpPr>
          <p:cNvPr id="7" name="Slide Image Placeholder 6">
            <a:extLst>
              <a:ext uri="{FF2B5EF4-FFF2-40B4-BE49-F238E27FC236}">
                <a16:creationId xmlns:a16="http://schemas.microsoft.com/office/drawing/2014/main" id="{B302C7C8-C9D5-8E86-A351-3907CFCBBAEC}"/>
              </a:ext>
            </a:extLst>
          </p:cNvPr>
          <p:cNvSpPr>
            <a:spLocks noGrp="1" noRot="1" noChangeAspect="1"/>
          </p:cNvSpPr>
          <p:nvPr>
            <p:ph type="sldImg"/>
          </p:nvPr>
        </p:nvSpPr>
        <p:spPr/>
        <p:txBody>
          <a:bodyPr/>
          <a:lstStyle/>
          <a:p>
            <a:endParaRPr lang="en-GB"/>
          </a:p>
        </p:txBody>
      </p:sp>
    </p:spTree>
    <p:extLst>
      <p:ext uri="{BB962C8B-B14F-4D97-AF65-F5344CB8AC3E}">
        <p14:creationId xmlns:p14="http://schemas.microsoft.com/office/powerpoint/2010/main" val="197801031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EF3E0-14DD-5EB2-F96D-49F43C014EF6}"/>
            </a:ext>
          </a:extLst>
        </p:cNvPr>
        <p:cNvGrpSpPr/>
        <p:nvPr/>
      </p:nvGrpSpPr>
      <p:grpSpPr>
        <a:xfrm>
          <a:off x="0" y="0"/>
          <a:ext cx="0" cy="0"/>
          <a:chOff x="0" y="0"/>
          <a:chExt cx="0" cy="0"/>
        </a:xfrm>
      </p:grpSpPr>
      <p:sp>
        <p:nvSpPr>
          <p:cNvPr id="3" name="Notes Placeholder 2">
            <a:extLst>
              <a:ext uri="{FF2B5EF4-FFF2-40B4-BE49-F238E27FC236}">
                <a16:creationId xmlns:a16="http://schemas.microsoft.com/office/drawing/2014/main" id="{0A13C818-2926-7158-0A03-5B7897799510}"/>
              </a:ext>
            </a:extLst>
          </p:cNvPr>
          <p:cNvSpPr>
            <a:spLocks noGrp="1"/>
          </p:cNvSpPr>
          <p:nvPr>
            <p:ph type="body" idx="1"/>
          </p:nvPr>
        </p:nvSpPr>
        <p:spPr/>
        <p:txBody>
          <a:bodyPr/>
          <a:lstStyle/>
          <a:p>
            <a:pPr lvl="0"/>
            <a:r>
              <a:rPr lang="en-GB" dirty="0"/>
              <a:t>The cell bodies of large myelinated axons reside in the grey matter of the spinal cord in the anterior horn.</a:t>
            </a:r>
            <a:r>
              <a:rPr lang="en-GB" baseline="30000" dirty="0"/>
              <a:t>6,7</a:t>
            </a:r>
            <a:r>
              <a:rPr lang="en-GB" dirty="0"/>
              <a:t> They send their axons out of the ventral root and either directly into peripheral nerves, or nerve plexuses (a branching network of intersecting nerves) which give rise to peripheral nerves.</a:t>
            </a:r>
            <a:r>
              <a:rPr lang="en-GB" baseline="30000" dirty="0"/>
              <a:t>4,7</a:t>
            </a:r>
          </a:p>
          <a:p>
            <a:endParaRPr lang="en-GB" dirty="0"/>
          </a:p>
          <a:p>
            <a:r>
              <a:rPr lang="en-GB" dirty="0"/>
              <a:t>References:</a:t>
            </a:r>
          </a:p>
          <a:p>
            <a:pPr marL="228600" indent="-228600">
              <a:buFont typeface="+mj-lt"/>
              <a:buAutoNum type="arabicPeriod"/>
            </a:pPr>
            <a:r>
              <a:rPr lang="en-GB" dirty="0"/>
              <a:t>Hedges V. Peripheral nervous system. In: Introduction to Neuroscience. Available at: https://openbooks.lib.msu.edu/introneuroscience1/. Accessed December 2025.</a:t>
            </a:r>
          </a:p>
          <a:p>
            <a:pPr marL="228600" indent="-228600">
              <a:buFont typeface="+mj-lt"/>
              <a:buAutoNum type="arabicPeriod"/>
            </a:pPr>
            <a:r>
              <a:rPr lang="en-GB" dirty="0"/>
              <a:t>Fundamentals of motor systems. In: Squire L, Berg D, Bloom FE, Lac Sd, Ghosh A, Spitzer NC. Fundamental Neuroscience. 4</a:t>
            </a:r>
            <a:r>
              <a:rPr lang="en-GB" baseline="30000" dirty="0"/>
              <a:t>th</a:t>
            </a:r>
            <a:r>
              <a:rPr lang="en-GB" dirty="0"/>
              <a:t> edition, 2012. Burlington: Elsevier Science. </a:t>
            </a:r>
          </a:p>
          <a:p>
            <a:pPr marL="228600" indent="-228600">
              <a:buFont typeface="+mj-lt"/>
              <a:buAutoNum type="arabicPeriod"/>
            </a:pPr>
            <a:r>
              <a:rPr lang="en-US" dirty="0" err="1"/>
              <a:t>Stifani</a:t>
            </a:r>
            <a:r>
              <a:rPr lang="en-US" dirty="0"/>
              <a:t> N. Motor neurons and the generation of spinal motor neuron diversity. Front Cell </a:t>
            </a:r>
            <a:r>
              <a:rPr lang="en-US" dirty="0" err="1"/>
              <a:t>Neurosci</a:t>
            </a:r>
            <a:r>
              <a:rPr lang="en-US" dirty="0"/>
              <a:t> 2014; 8: 293.</a:t>
            </a:r>
            <a:endParaRPr lang="en-GB" dirty="0"/>
          </a:p>
          <a:p>
            <a:pPr marL="228600" indent="-228600">
              <a:buFont typeface="+mj-lt"/>
              <a:buAutoNum type="arabicPeriod"/>
            </a:pPr>
            <a:r>
              <a:rPr lang="en-GB" dirty="0"/>
              <a:t>Hedges V. Spinal motor control and proprioception. In: Introduction to Neuroscience. Available at: https://openbooks.lib.msu.edu/introneuroscience1/. Accessed December 2025.</a:t>
            </a:r>
          </a:p>
          <a:p>
            <a:pPr marL="228600" indent="-228600">
              <a:buFont typeface="+mj-lt"/>
              <a:buAutoNum type="arabicPeriod"/>
            </a:pPr>
            <a:r>
              <a:rPr lang="en-US" dirty="0"/>
              <a:t>State University of New York. Peripheral nervous system. In: Biology for Majors II. Available at: https://courses.lumenlearning.com/suny-wmopen-biology2/chapter/the-peripheral-nervous-system/. </a:t>
            </a:r>
            <a:r>
              <a:rPr lang="en-GB" dirty="0"/>
              <a:t>Accessed December 2025.</a:t>
            </a:r>
            <a:r>
              <a:rPr lang="en-US" dirty="0"/>
              <a:t> </a:t>
            </a:r>
          </a:p>
          <a:p>
            <a:pPr marL="228600" indent="-228600">
              <a:buFont typeface="+mj-lt"/>
              <a:buAutoNum type="arabicPeriod"/>
            </a:pPr>
            <a:r>
              <a:rPr lang="en-GB" dirty="0"/>
              <a:t>Mercadante AA, Tadi P. </a:t>
            </a:r>
            <a:r>
              <a:rPr lang="en-GB" dirty="0" err="1"/>
              <a:t>Neuranatomy</a:t>
            </a:r>
            <a:r>
              <a:rPr lang="en-GB" dirty="0"/>
              <a:t>, </a:t>
            </a:r>
            <a:r>
              <a:rPr lang="en-GB" dirty="0" err="1"/>
              <a:t>gray</a:t>
            </a:r>
            <a:r>
              <a:rPr lang="en-GB" dirty="0"/>
              <a:t> matter. [Updated 2023 Jul]. In: </a:t>
            </a:r>
            <a:r>
              <a:rPr lang="en-GB" dirty="0" err="1"/>
              <a:t>StatPearls</a:t>
            </a:r>
            <a:r>
              <a:rPr lang="en-GB" dirty="0"/>
              <a:t> [internet]. Treasure Island (FL): </a:t>
            </a:r>
            <a:r>
              <a:rPr lang="en-GB" dirty="0" err="1"/>
              <a:t>StatPearls</a:t>
            </a:r>
            <a:r>
              <a:rPr lang="en-GB" dirty="0"/>
              <a:t> Publishing; 2023. Available at: https://www.ncbi.nlm.nih.gov/books/NBK553239/.</a:t>
            </a:r>
          </a:p>
          <a:p>
            <a:pPr marL="228600" lvl="0" indent="-228600">
              <a:buFont typeface="+mj-lt"/>
              <a:buAutoNum type="arabicPeriod"/>
              <a:defRPr/>
            </a:pPr>
            <a:r>
              <a:rPr lang="en-GB" dirty="0"/>
              <a:t>Harrow-Mortelliti M, Reddy V, Jimsheleishvili G. Physiology, spinal cord. [Updated 2023 Mar]. In: </a:t>
            </a:r>
            <a:r>
              <a:rPr lang="en-GB" dirty="0" err="1"/>
              <a:t>StatPearls</a:t>
            </a:r>
            <a:r>
              <a:rPr lang="en-GB" dirty="0"/>
              <a:t> [internet]. Treasure Island (FL): </a:t>
            </a:r>
            <a:r>
              <a:rPr lang="en-GB" dirty="0" err="1"/>
              <a:t>StatPearls</a:t>
            </a:r>
            <a:r>
              <a:rPr lang="en-GB" dirty="0"/>
              <a:t> Publishing; 2023. Available at: https://www.ncbi.nlm.nih.gov/books/NBK544267.</a:t>
            </a:r>
          </a:p>
        </p:txBody>
      </p:sp>
      <p:sp>
        <p:nvSpPr>
          <p:cNvPr id="4" name="Slide Number Placeholder 3">
            <a:extLst>
              <a:ext uri="{FF2B5EF4-FFF2-40B4-BE49-F238E27FC236}">
                <a16:creationId xmlns:a16="http://schemas.microsoft.com/office/drawing/2014/main" id="{1D29EEC1-8BBD-B4DB-0DA4-3493311BC85D}"/>
              </a:ext>
            </a:extLst>
          </p:cNvPr>
          <p:cNvSpPr>
            <a:spLocks noGrp="1"/>
          </p:cNvSpPr>
          <p:nvPr>
            <p:ph type="sldNum" sz="quarter" idx="5"/>
          </p:nvPr>
        </p:nvSpPr>
        <p:spPr/>
        <p:txBody>
          <a:bodyPr/>
          <a:lstStyle/>
          <a:p>
            <a:pPr lvl="0"/>
            <a:fld id="{037C2873-EBE5-CF42-9E30-7832FC02D1D9}" type="slidenum">
              <a:rPr lang="da-DK" noProof="0" smtClean="0">
                <a:latin typeface="Calibri" panose="020F0502020204030204" pitchFamily="34" charset="0"/>
                <a:ea typeface="Calibri" panose="020F0502020204030204" pitchFamily="34" charset="0"/>
                <a:cs typeface="Calibri" panose="020F0502020204030204" pitchFamily="34" charset="0"/>
              </a:rPr>
              <a:pPr lvl="0"/>
              <a:t>7</a:t>
            </a:fld>
            <a:endParaRPr lang="da-DK" noProof="0" dirty="0">
              <a:latin typeface="Calibri" panose="020F0502020204030204" pitchFamily="34" charset="0"/>
              <a:ea typeface="Calibri" panose="020F0502020204030204" pitchFamily="34" charset="0"/>
              <a:cs typeface="Calibri" panose="020F0502020204030204" pitchFamily="34" charset="0"/>
            </a:endParaRPr>
          </a:p>
        </p:txBody>
      </p:sp>
      <p:sp>
        <p:nvSpPr>
          <p:cNvPr id="7" name="Slide Image Placeholder 6">
            <a:extLst>
              <a:ext uri="{FF2B5EF4-FFF2-40B4-BE49-F238E27FC236}">
                <a16:creationId xmlns:a16="http://schemas.microsoft.com/office/drawing/2014/main" id="{A121EE11-76BC-20FE-9715-1196A70CAC7E}"/>
              </a:ext>
            </a:extLst>
          </p:cNvPr>
          <p:cNvSpPr>
            <a:spLocks noGrp="1" noRot="1" noChangeAspect="1"/>
          </p:cNvSpPr>
          <p:nvPr>
            <p:ph type="sldImg"/>
          </p:nvPr>
        </p:nvSpPr>
        <p:spPr/>
        <p:txBody>
          <a:bodyPr/>
          <a:lstStyle/>
          <a:p>
            <a:endParaRPr lang="en-GB"/>
          </a:p>
        </p:txBody>
      </p:sp>
    </p:spTree>
    <p:extLst>
      <p:ext uri="{BB962C8B-B14F-4D97-AF65-F5344CB8AC3E}">
        <p14:creationId xmlns:p14="http://schemas.microsoft.com/office/powerpoint/2010/main" val="193388499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Notes Placeholder 2"/>
          <p:cNvSpPr>
            <a:spLocks noGrp="1"/>
          </p:cNvSpPr>
          <p:nvPr>
            <p:ph type="body" idx="1"/>
          </p:nvPr>
        </p:nvSpPr>
        <p:spPr/>
        <p:txBody>
          <a:bodyPr/>
          <a:lstStyle/>
          <a:p>
            <a:pPr lvl="0"/>
            <a:r>
              <a:rPr lang="en-GB" dirty="0"/>
              <a:t>The </a:t>
            </a:r>
            <a:r>
              <a:rPr lang="en-GB" b="1" dirty="0"/>
              <a:t>parasympathetic and sympathetic </a:t>
            </a:r>
            <a:r>
              <a:rPr lang="en-GB" dirty="0"/>
              <a:t>systems differ with respect to the neurotransmitters used: both use acetylcholine as a transmitter in the preganglionic neurons, but most postganglionic sympathetic neurons use noradrenaline whereas postganglionic parasympathetic neurons use acetylcholine.</a:t>
            </a:r>
            <a:r>
              <a:rPr lang="en-GB" baseline="30000" dirty="0"/>
              <a:t>1</a:t>
            </a:r>
            <a:r>
              <a:rPr lang="en-GB" dirty="0"/>
              <a:t> They are also located differently; the sympathetic division includes neurons with ganglia near the spinal cord (shown on the slide), whereas the parasympathetic division includes long presynaptic neurons that connect with postsynaptic neurons in peripheral ganglia located close to the target organ.</a:t>
            </a:r>
            <a:r>
              <a:rPr lang="en-GB" baseline="30000" dirty="0"/>
              <a:t>1</a:t>
            </a:r>
          </a:p>
          <a:p>
            <a:pPr lvl="0"/>
            <a:r>
              <a:rPr lang="en-GB" dirty="0"/>
              <a:t>The actions of the sympathetic and parasympathetic system are often antagonistic, but always divergent.</a:t>
            </a:r>
            <a:r>
              <a:rPr lang="en-GB" baseline="30000" dirty="0"/>
              <a:t>1</a:t>
            </a:r>
            <a:r>
              <a:rPr lang="en-GB" dirty="0"/>
              <a:t> The sympathetic system mediates the ‘fight or flight’ response (increasing heart rate and airway dilation, decreasing blood flow to viscera (internal organs) and increasing blood flow to muscle).</a:t>
            </a:r>
            <a:r>
              <a:rPr lang="en-GB" baseline="30000" dirty="0"/>
              <a:t>1,2</a:t>
            </a:r>
            <a:r>
              <a:rPr lang="en-GB" dirty="0"/>
              <a:t> The parasympathetic system mediates the ‘rest and digest’ response (slowing heart rate, increasing blood flow to digestive organs and increasing gastric motility.</a:t>
            </a:r>
            <a:r>
              <a:rPr lang="en-GB" baseline="30000" dirty="0"/>
              <a:t>1,2</a:t>
            </a:r>
            <a:r>
              <a:rPr lang="en-GB" dirty="0"/>
              <a:t> The functions of the sympathetic and parasympathetic systems are summarised in the table on the next slide.</a:t>
            </a:r>
          </a:p>
          <a:p>
            <a:endParaRPr lang="en-GB" dirty="0"/>
          </a:p>
          <a:p>
            <a:r>
              <a:rPr lang="en-GB" dirty="0"/>
              <a:t>References:</a:t>
            </a:r>
          </a:p>
          <a:p>
            <a:pPr marL="228600" indent="-228600">
              <a:buFont typeface="+mj-lt"/>
              <a:buAutoNum type="arabicPeriod"/>
              <a:defRPr/>
            </a:pPr>
            <a:r>
              <a:rPr lang="en-GB" dirty="0"/>
              <a:t>Hedges V. Peripheral nervous system. In: Introduction to Neuroscience. Available at: https://openbooks.lib.msu.edu/introneuroscience1/. Accessed December 2025.</a:t>
            </a:r>
          </a:p>
          <a:p>
            <a:pPr marL="228600" lvl="0" indent="-228600">
              <a:buFont typeface="+mj-lt"/>
              <a:buAutoNum type="arabicPeriod"/>
              <a:defRPr/>
            </a:pPr>
            <a:r>
              <a:rPr lang="en-GB" dirty="0"/>
              <a:t>Autonomic nervous system basics. In: </a:t>
            </a:r>
            <a:r>
              <a:rPr lang="en-GB" dirty="0" err="1"/>
              <a:t>Ernstmeyer</a:t>
            </a:r>
            <a:r>
              <a:rPr lang="en-GB" dirty="0"/>
              <a:t> K, Christman E (eds) Nursing Pharmacology. Available at: https://wtcs.pressbooks.pub/pharmacology/chapter/4-2-ans-basics/. Accessed December 2025. </a:t>
            </a:r>
          </a:p>
          <a:p>
            <a:pPr marL="228600" lvl="0" indent="-228600">
              <a:buFont typeface="+mj-lt"/>
              <a:buAutoNum type="arabicPeriod"/>
              <a:defRPr/>
            </a:pPr>
            <a:r>
              <a:rPr lang="en-GB" dirty="0"/>
              <a:t>McCorry LK. Physiology of the autonomic nervous system. Am J Pharm </a:t>
            </a:r>
            <a:r>
              <a:rPr lang="en-GB" dirty="0" err="1"/>
              <a:t>Educ</a:t>
            </a:r>
            <a:r>
              <a:rPr lang="en-GB" dirty="0"/>
              <a:t> 2007; 71 (4): 78.</a:t>
            </a:r>
          </a:p>
          <a:p>
            <a:pPr marL="228600" lvl="0" indent="-228600">
              <a:buFont typeface="+mj-lt"/>
              <a:buAutoNum type="arabicPeriod"/>
              <a:defRPr/>
            </a:pPr>
            <a:endParaRPr lang="en-GB" dirty="0"/>
          </a:p>
        </p:txBody>
      </p:sp>
      <p:sp>
        <p:nvSpPr>
          <p:cNvPr id="4" name="Slide Number Placeholder 3"/>
          <p:cNvSpPr>
            <a:spLocks noGrp="1"/>
          </p:cNvSpPr>
          <p:nvPr>
            <p:ph type="sldNum" sz="quarter" idx="5"/>
          </p:nvPr>
        </p:nvSpPr>
        <p:spPr/>
        <p:txBody>
          <a:bodyPr/>
          <a:lstStyle/>
          <a:p>
            <a:pPr lvl="0"/>
            <a:fld id="{037C2873-EBE5-CF42-9E30-7832FC02D1D9}" type="slidenum">
              <a:rPr lang="da-DK" noProof="0" smtClean="0">
                <a:latin typeface="Calibri" panose="020F0502020204030204" pitchFamily="34" charset="0"/>
                <a:ea typeface="Calibri" panose="020F0502020204030204" pitchFamily="34" charset="0"/>
                <a:cs typeface="Calibri" panose="020F0502020204030204" pitchFamily="34" charset="0"/>
              </a:rPr>
              <a:pPr lvl="0"/>
              <a:t>8</a:t>
            </a:fld>
            <a:endParaRPr lang="da-DK" noProof="0" dirty="0">
              <a:latin typeface="Calibri" panose="020F0502020204030204" pitchFamily="34" charset="0"/>
              <a:ea typeface="Calibri" panose="020F0502020204030204" pitchFamily="34" charset="0"/>
              <a:cs typeface="Calibri" panose="020F0502020204030204" pitchFamily="34" charset="0"/>
            </a:endParaRPr>
          </a:p>
        </p:txBody>
      </p:sp>
      <p:sp>
        <p:nvSpPr>
          <p:cNvPr id="10" name="Slide Image Placeholder 9">
            <a:extLst>
              <a:ext uri="{FF2B5EF4-FFF2-40B4-BE49-F238E27FC236}">
                <a16:creationId xmlns:a16="http://schemas.microsoft.com/office/drawing/2014/main" id="{4018DFCD-F18D-A505-F8B1-06C59ECA8ABC}"/>
              </a:ext>
            </a:extLst>
          </p:cNvPr>
          <p:cNvSpPr>
            <a:spLocks noGrp="1" noRot="1" noChangeAspect="1"/>
          </p:cNvSpPr>
          <p:nvPr>
            <p:ph type="sldImg"/>
          </p:nvPr>
        </p:nvSpPr>
        <p:spPr/>
        <p:txBody>
          <a:bodyPr/>
          <a:lstStyle/>
          <a:p>
            <a:endParaRPr lang="en-GB"/>
          </a:p>
        </p:txBody>
      </p:sp>
    </p:spTree>
    <p:extLst>
      <p:ext uri="{BB962C8B-B14F-4D97-AF65-F5344CB8AC3E}">
        <p14:creationId xmlns:p14="http://schemas.microsoft.com/office/powerpoint/2010/main" val="221627316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5"/>
          </p:nvPr>
        </p:nvSpPr>
        <p:spPr/>
        <p:txBody>
          <a:bodyPr/>
          <a:lstStyle/>
          <a:p>
            <a:fld id="{1140B56A-EC3F-4364-B921-3ECA07798CAE}" type="slidenum">
              <a:rPr lang="en-GB" smtClean="0">
                <a:latin typeface="Calibri" panose="020F0502020204030204" pitchFamily="34" charset="0"/>
                <a:ea typeface="Calibri" panose="020F0502020204030204" pitchFamily="34" charset="0"/>
                <a:cs typeface="Calibri" panose="020F0502020204030204" pitchFamily="34" charset="0"/>
              </a:rPr>
              <a:pPr/>
              <a:t>9</a:t>
            </a:fld>
            <a:endParaRPr lang="en-GB" dirty="0">
              <a:latin typeface="Calibri" panose="020F0502020204030204" pitchFamily="34" charset="0"/>
              <a:ea typeface="Calibri" panose="020F0502020204030204" pitchFamily="34" charset="0"/>
              <a:cs typeface="Calibri" panose="020F0502020204030204" pitchFamily="34" charset="0"/>
            </a:endParaRPr>
          </a:p>
        </p:txBody>
      </p:sp>
      <p:sp>
        <p:nvSpPr>
          <p:cNvPr id="6" name="Slide Image Placeholder 5">
            <a:extLst>
              <a:ext uri="{FF2B5EF4-FFF2-40B4-BE49-F238E27FC236}">
                <a16:creationId xmlns:a16="http://schemas.microsoft.com/office/drawing/2014/main" id="{FB3A5421-EBAA-5E88-CBF0-8449DB9765AD}"/>
              </a:ext>
            </a:extLst>
          </p:cNvPr>
          <p:cNvSpPr>
            <a:spLocks noGrp="1" noRot="1" noChangeAspect="1"/>
          </p:cNvSpPr>
          <p:nvPr>
            <p:ph type="sldImg"/>
          </p:nvPr>
        </p:nvSpPr>
        <p:spPr/>
        <p:txBody>
          <a:bodyPr/>
          <a:lstStyle/>
          <a:p>
            <a:endParaRPr lang="en-GB"/>
          </a:p>
        </p:txBody>
      </p:sp>
      <p:sp>
        <p:nvSpPr>
          <p:cNvPr id="7" name="Notes Placeholder 6">
            <a:extLst>
              <a:ext uri="{FF2B5EF4-FFF2-40B4-BE49-F238E27FC236}">
                <a16:creationId xmlns:a16="http://schemas.microsoft.com/office/drawing/2014/main" id="{7872F250-271A-6494-4221-FB6BDDDB0E49}"/>
              </a:ext>
            </a:extLst>
          </p:cNvPr>
          <p:cNvSpPr>
            <a:spLocks noGrp="1"/>
          </p:cNvSpPr>
          <p:nvPr>
            <p:ph type="body" idx="1"/>
          </p:nvPr>
        </p:nvSpPr>
        <p:spPr/>
        <p:txBody>
          <a:bodyPr/>
          <a:lstStyle/>
          <a:p>
            <a:r>
              <a:rPr lang="en-US" dirty="0"/>
              <a:t>References:</a:t>
            </a:r>
          </a:p>
          <a:p>
            <a:pPr marL="228600" indent="-228600">
              <a:buFont typeface="+mj-lt"/>
              <a:buAutoNum type="arabicPeriod"/>
              <a:defRPr/>
            </a:pPr>
            <a:r>
              <a:rPr lang="en-GB" dirty="0"/>
              <a:t>The autonomic nervous system and visceral sensory neurons. In: </a:t>
            </a:r>
            <a:r>
              <a:rPr lang="en-GB" dirty="0" err="1"/>
              <a:t>Marieb</a:t>
            </a:r>
            <a:r>
              <a:rPr lang="en-GB" dirty="0"/>
              <a:t> EN, Wilhelm PB, Mallat J. Human anatomy &amp; Physiology;  7</a:t>
            </a:r>
            <a:r>
              <a:rPr lang="en-GB" baseline="30000" dirty="0"/>
              <a:t>th</a:t>
            </a:r>
            <a:r>
              <a:rPr lang="en-GB" dirty="0"/>
              <a:t> edition, 2012. Boston: Pearson Education.</a:t>
            </a:r>
          </a:p>
          <a:p>
            <a:pPr marL="228600" indent="-228600">
              <a:buFont typeface="+mj-lt"/>
              <a:buAutoNum type="arabicPeriod"/>
              <a:defRPr/>
            </a:pPr>
            <a:r>
              <a:rPr lang="en-GB" dirty="0"/>
              <a:t>Hedges V. Peripheral nervous system. In: Introduction to Neuroscience. Available at: https://openbooks.lib.msu.edu/introneuroscience1/. Accessed December 2025.</a:t>
            </a:r>
          </a:p>
          <a:p>
            <a:pPr marL="228600" lvl="0" indent="-228600">
              <a:buFont typeface="+mj-lt"/>
              <a:buAutoNum type="arabicPeriod"/>
              <a:defRPr/>
            </a:pPr>
            <a:r>
              <a:rPr lang="en-GB" dirty="0"/>
              <a:t>Everaert K, de Waard WIQ, Van Hoof T, et al. Neuroanatomy and neurophysiology related to sexual dysfunction in male neurogenic patients with lesions to the spinal cord or peripheral nerves. Spinal Cord 2010; 48 (3): 182–191.</a:t>
            </a:r>
          </a:p>
          <a:p>
            <a:endParaRPr lang="en-GB" dirty="0"/>
          </a:p>
        </p:txBody>
      </p:sp>
    </p:spTree>
    <p:extLst>
      <p:ext uri="{BB962C8B-B14F-4D97-AF65-F5344CB8AC3E}">
        <p14:creationId xmlns:p14="http://schemas.microsoft.com/office/powerpoint/2010/main" val="217108983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Notes Placeholder 2"/>
          <p:cNvSpPr>
            <a:spLocks noGrp="1"/>
          </p:cNvSpPr>
          <p:nvPr>
            <p:ph type="body" idx="1"/>
          </p:nvPr>
        </p:nvSpPr>
        <p:spPr/>
        <p:txBody>
          <a:bodyPr/>
          <a:lstStyle/>
          <a:p>
            <a:pPr lvl="0"/>
            <a:r>
              <a:rPr lang="en-GB" dirty="0"/>
              <a:t>Specialised sensory receptors in the periphery convert stimuli (e.g. touch, heat) into action potentials in a process known as sensory transduction.</a:t>
            </a:r>
            <a:r>
              <a:rPr lang="en-GB" baseline="30000" dirty="0"/>
              <a:t>8</a:t>
            </a:r>
            <a:r>
              <a:rPr lang="en-GB" dirty="0"/>
              <a:t> </a:t>
            </a:r>
          </a:p>
          <a:p>
            <a:pPr lvl="0"/>
            <a:endParaRPr lang="en-GB" dirty="0"/>
          </a:p>
          <a:p>
            <a:r>
              <a:rPr lang="en-GB" dirty="0"/>
              <a:t>References:</a:t>
            </a:r>
          </a:p>
          <a:p>
            <a:pPr marL="228600" indent="-228600">
              <a:buFont typeface="+mj-lt"/>
              <a:buAutoNum type="arabicPeriod"/>
            </a:pPr>
            <a:r>
              <a:rPr lang="en-GB" dirty="0"/>
              <a:t>The somatosensory system. In: Squire L, Berg D, Bloom FE, Lac Sd, Ghosh A, Spitzer NC. Fundamental Neuroscience. 4</a:t>
            </a:r>
            <a:r>
              <a:rPr lang="en-GB" baseline="30000" dirty="0"/>
              <a:t>th</a:t>
            </a:r>
            <a:r>
              <a:rPr lang="en-GB" dirty="0"/>
              <a:t> edition, 2012. Burlington: Elsevier Science. </a:t>
            </a:r>
          </a:p>
          <a:p>
            <a:pPr marL="228600" indent="-228600">
              <a:buFont typeface="+mj-lt"/>
              <a:buAutoNum type="arabicPeriod"/>
            </a:pPr>
            <a:r>
              <a:rPr lang="en-GB" dirty="0"/>
              <a:t>Sanvictores T, Jozsa F, Tadi P. Neuroanatomy, autonomic nervous system visceral afferent </a:t>
            </a:r>
            <a:r>
              <a:rPr lang="en-GB" dirty="0" err="1"/>
              <a:t>fibers</a:t>
            </a:r>
            <a:r>
              <a:rPr lang="en-GB" dirty="0"/>
              <a:t> and pain. [Updated 2023 Jul]. In: </a:t>
            </a:r>
            <a:r>
              <a:rPr lang="en-GB" dirty="0" err="1"/>
              <a:t>StatPearls</a:t>
            </a:r>
            <a:r>
              <a:rPr lang="en-GB" dirty="0"/>
              <a:t> [internet]. Treasure Island (FL): </a:t>
            </a:r>
            <a:r>
              <a:rPr lang="en-GB" dirty="0" err="1"/>
              <a:t>StatPearls</a:t>
            </a:r>
            <a:r>
              <a:rPr lang="en-GB" dirty="0"/>
              <a:t> Publishing; 2022. Available at: https://www.ncbi.nlm.nih.gov/books/NBK560843/.</a:t>
            </a:r>
          </a:p>
          <a:p>
            <a:pPr marL="228600" indent="-228600">
              <a:buFont typeface="+mj-lt"/>
              <a:buAutoNum type="arabicPeriod"/>
            </a:pPr>
            <a:r>
              <a:rPr lang="en-GB" dirty="0"/>
              <a:t>Hedges V. Spinal motor control and proprioception. In: Introduction to Neuroscience. Available at: https://openbooks.lib.msu.edu/introneuroscience1/. Accessed December 2025.</a:t>
            </a:r>
          </a:p>
          <a:p>
            <a:pPr marL="228600" indent="-228600">
              <a:buFont typeface="+mj-lt"/>
              <a:buAutoNum type="arabicPeriod"/>
              <a:defRPr/>
            </a:pPr>
            <a:r>
              <a:rPr lang="en-GB" dirty="0"/>
              <a:t>The autonomic nervous system and visceral sensory neurons. In: </a:t>
            </a:r>
            <a:r>
              <a:rPr lang="en-GB" dirty="0" err="1"/>
              <a:t>Marieb</a:t>
            </a:r>
            <a:r>
              <a:rPr lang="en-GB" dirty="0"/>
              <a:t> EN, Wilhelm PB, Mallat J. Human anatomy &amp; Physiology;  7</a:t>
            </a:r>
            <a:r>
              <a:rPr lang="en-GB" baseline="30000" dirty="0"/>
              <a:t>th</a:t>
            </a:r>
            <a:r>
              <a:rPr lang="en-GB" dirty="0"/>
              <a:t> edition, 2012. Boston: Pearson Education.</a:t>
            </a:r>
          </a:p>
          <a:p>
            <a:pPr marL="228600" lvl="0" indent="-228600">
              <a:buFont typeface="+mj-lt"/>
              <a:buAutoNum type="arabicPeriod"/>
              <a:defRPr/>
            </a:pPr>
            <a:r>
              <a:rPr lang="en-GB" dirty="0"/>
              <a:t>Bertucci P, Arendt D. Somatic and visceral nervous systems – an ancient duality. BMC </a:t>
            </a:r>
            <a:r>
              <a:rPr lang="en-GB" dirty="0" err="1"/>
              <a:t>Biol</a:t>
            </a:r>
            <a:r>
              <a:rPr lang="en-GB" dirty="0"/>
              <a:t> 2013; 11: 54.</a:t>
            </a:r>
          </a:p>
          <a:p>
            <a:pPr marL="228600" indent="-228600">
              <a:buFont typeface="+mj-lt"/>
              <a:buAutoNum type="arabicPeriod"/>
              <a:defRPr/>
            </a:pPr>
            <a:r>
              <a:rPr lang="en-GB" dirty="0"/>
              <a:t>Hedges V. Spinal cord structure. In: Introduction to Neuroscience. Available at: https://openbooks.lib.msu.edu/introneuroscience1/. Accessed December 2025.</a:t>
            </a:r>
          </a:p>
          <a:p>
            <a:pPr marL="228600" indent="-228600">
              <a:buFont typeface="+mj-lt"/>
              <a:buAutoNum type="arabicPeriod"/>
              <a:defRPr/>
            </a:pPr>
            <a:r>
              <a:rPr lang="en-US" dirty="0"/>
              <a:t>Cranial nerves. In: Lumen Learning Anatomy. Available at: https://courses.lumenlearning.com/suny-dutchess-anatomy-physiology/. </a:t>
            </a:r>
            <a:r>
              <a:rPr lang="en-GB" dirty="0"/>
              <a:t>Accessed December 2025.</a:t>
            </a:r>
            <a:endParaRPr lang="en-US" dirty="0"/>
          </a:p>
          <a:p>
            <a:pPr marL="228600" indent="-228600">
              <a:buFont typeface="+mj-lt"/>
              <a:buAutoNum type="arabicPeriod"/>
              <a:defRPr/>
            </a:pPr>
            <a:r>
              <a:rPr lang="en-GB" dirty="0"/>
              <a:t>Sensory perception. In: OpenStax Anatomy and Physiology. Available at: https://openstax.org/books/anatomy-and-physiology. Accessed December 2025.</a:t>
            </a:r>
          </a:p>
        </p:txBody>
      </p:sp>
      <p:sp>
        <p:nvSpPr>
          <p:cNvPr id="4" name="Slide Number Placeholder 3"/>
          <p:cNvSpPr>
            <a:spLocks noGrp="1"/>
          </p:cNvSpPr>
          <p:nvPr>
            <p:ph type="sldNum" sz="quarter" idx="5"/>
          </p:nvPr>
        </p:nvSpPr>
        <p:spPr/>
        <p:txBody>
          <a:bodyPr/>
          <a:lstStyle/>
          <a:p>
            <a:pPr lvl="0"/>
            <a:fld id="{037C2873-EBE5-CF42-9E30-7832FC02D1D9}" type="slidenum">
              <a:rPr lang="da-DK" noProof="0" smtClean="0">
                <a:latin typeface="Calibri" panose="020F0502020204030204" pitchFamily="34" charset="0"/>
                <a:ea typeface="Calibri" panose="020F0502020204030204" pitchFamily="34" charset="0"/>
                <a:cs typeface="Calibri" panose="020F0502020204030204" pitchFamily="34" charset="0"/>
              </a:rPr>
              <a:pPr lvl="0"/>
              <a:t>10</a:t>
            </a:fld>
            <a:endParaRPr lang="da-DK" noProof="0" dirty="0">
              <a:latin typeface="Calibri" panose="020F0502020204030204" pitchFamily="34" charset="0"/>
              <a:ea typeface="Calibri" panose="020F0502020204030204" pitchFamily="34" charset="0"/>
              <a:cs typeface="Calibri" panose="020F0502020204030204" pitchFamily="34" charset="0"/>
            </a:endParaRPr>
          </a:p>
        </p:txBody>
      </p:sp>
      <p:sp>
        <p:nvSpPr>
          <p:cNvPr id="7" name="Slide Image Placeholder 6">
            <a:extLst>
              <a:ext uri="{FF2B5EF4-FFF2-40B4-BE49-F238E27FC236}">
                <a16:creationId xmlns:a16="http://schemas.microsoft.com/office/drawing/2014/main" id="{4C194A54-0697-D0B0-0591-1C8FD8835C37}"/>
              </a:ext>
            </a:extLst>
          </p:cNvPr>
          <p:cNvSpPr>
            <a:spLocks noGrp="1" noRot="1" noChangeAspect="1"/>
          </p:cNvSpPr>
          <p:nvPr>
            <p:ph type="sldImg"/>
          </p:nvPr>
        </p:nvSpPr>
        <p:spPr/>
        <p:txBody>
          <a:bodyPr/>
          <a:lstStyle/>
          <a:p>
            <a:endParaRPr lang="en-GB"/>
          </a:p>
        </p:txBody>
      </p:sp>
    </p:spTree>
    <p:extLst>
      <p:ext uri="{BB962C8B-B14F-4D97-AF65-F5344CB8AC3E}">
        <p14:creationId xmlns:p14="http://schemas.microsoft.com/office/powerpoint/2010/main" val="330808945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lvl="0"/>
            <a:fld id="{037C2873-EBE5-CF42-9E30-7832FC02D1D9}" type="slidenum">
              <a:rPr lang="en-GB" noProof="0" smtClean="0">
                <a:latin typeface="Calibri" panose="020F0502020204030204" pitchFamily="34" charset="0"/>
                <a:ea typeface="Calibri" panose="020F0502020204030204" pitchFamily="34" charset="0"/>
                <a:cs typeface="Calibri" panose="020F0502020204030204" pitchFamily="34" charset="0"/>
              </a:rPr>
              <a:pPr lvl="0"/>
              <a:t>11</a:t>
            </a:fld>
            <a:endParaRPr lang="en-GB" noProof="0" dirty="0">
              <a:latin typeface="Calibri" panose="020F0502020204030204" pitchFamily="34" charset="0"/>
              <a:ea typeface="Calibri" panose="020F0502020204030204" pitchFamily="34" charset="0"/>
              <a:cs typeface="Calibri" panose="020F0502020204030204" pitchFamily="34" charset="0"/>
            </a:endParaRPr>
          </a:p>
        </p:txBody>
      </p:sp>
      <p:sp>
        <p:nvSpPr>
          <p:cNvPr id="6" name="Slide Image Placeholder 5">
            <a:extLst>
              <a:ext uri="{FF2B5EF4-FFF2-40B4-BE49-F238E27FC236}">
                <a16:creationId xmlns:a16="http://schemas.microsoft.com/office/drawing/2014/main" id="{837A6456-319E-7223-41BB-67547F30C34E}"/>
              </a:ext>
            </a:extLst>
          </p:cNvPr>
          <p:cNvSpPr>
            <a:spLocks noGrp="1" noRot="1" noChangeAspect="1"/>
          </p:cNvSpPr>
          <p:nvPr>
            <p:ph type="sldImg"/>
          </p:nvPr>
        </p:nvSpPr>
        <p:spPr/>
        <p:txBody>
          <a:bodyPr/>
          <a:lstStyle/>
          <a:p>
            <a:endParaRPr lang="en-GB"/>
          </a:p>
        </p:txBody>
      </p:sp>
      <p:sp>
        <p:nvSpPr>
          <p:cNvPr id="7" name="Notes Placeholder 6">
            <a:extLst>
              <a:ext uri="{FF2B5EF4-FFF2-40B4-BE49-F238E27FC236}">
                <a16:creationId xmlns:a16="http://schemas.microsoft.com/office/drawing/2014/main" id="{8308E297-1F7C-8DA6-787E-1A12B6EF294C}"/>
              </a:ext>
            </a:extLst>
          </p:cNvPr>
          <p:cNvSpPr>
            <a:spLocks noGrp="1"/>
          </p:cNvSpPr>
          <p:nvPr>
            <p:ph type="body" idx="1"/>
          </p:nvPr>
        </p:nvSpPr>
        <p:spPr/>
        <p:txBody>
          <a:bodyPr/>
          <a:lstStyle/>
          <a:p>
            <a:endParaRPr lang="en-GB"/>
          </a:p>
        </p:txBody>
      </p:sp>
    </p:spTree>
    <p:extLst>
      <p:ext uri="{BB962C8B-B14F-4D97-AF65-F5344CB8AC3E}">
        <p14:creationId xmlns:p14="http://schemas.microsoft.com/office/powerpoint/2010/main" val="35256820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5"/>
          </p:nvPr>
        </p:nvSpPr>
        <p:spPr/>
        <p:txBody>
          <a:bodyPr/>
          <a:lstStyle/>
          <a:p>
            <a:pPr lvl="0"/>
            <a:fld id="{037C2873-EBE5-CF42-9E30-7832FC02D1D9}" type="slidenum">
              <a:rPr lang="da-DK" noProof="0" smtClean="0">
                <a:latin typeface="Calibri" panose="020F0502020204030204" pitchFamily="34" charset="0"/>
                <a:ea typeface="Calibri" panose="020F0502020204030204" pitchFamily="34" charset="0"/>
                <a:cs typeface="Calibri" panose="020F0502020204030204" pitchFamily="34" charset="0"/>
              </a:rPr>
              <a:pPr lvl="0"/>
              <a:t>12</a:t>
            </a:fld>
            <a:endParaRPr lang="da-DK" noProof="0" dirty="0">
              <a:latin typeface="Calibri" panose="020F0502020204030204" pitchFamily="34" charset="0"/>
              <a:ea typeface="Calibri" panose="020F0502020204030204" pitchFamily="34" charset="0"/>
              <a:cs typeface="Calibri" panose="020F0502020204030204" pitchFamily="34" charset="0"/>
            </a:endParaRPr>
          </a:p>
        </p:txBody>
      </p:sp>
      <p:sp>
        <p:nvSpPr>
          <p:cNvPr id="6" name="Slide Image Placeholder 5">
            <a:extLst>
              <a:ext uri="{FF2B5EF4-FFF2-40B4-BE49-F238E27FC236}">
                <a16:creationId xmlns:a16="http://schemas.microsoft.com/office/drawing/2014/main" id="{1C4F3799-E513-B28F-D9BD-DD6E6722F907}"/>
              </a:ext>
            </a:extLst>
          </p:cNvPr>
          <p:cNvSpPr>
            <a:spLocks noGrp="1" noRot="1" noChangeAspect="1"/>
          </p:cNvSpPr>
          <p:nvPr>
            <p:ph type="sldImg"/>
          </p:nvPr>
        </p:nvSpPr>
        <p:spPr/>
        <p:txBody>
          <a:bodyPr/>
          <a:lstStyle/>
          <a:p>
            <a:endParaRPr lang="en-GB"/>
          </a:p>
        </p:txBody>
      </p:sp>
      <p:sp>
        <p:nvSpPr>
          <p:cNvPr id="7" name="Notes Placeholder 6">
            <a:extLst>
              <a:ext uri="{FF2B5EF4-FFF2-40B4-BE49-F238E27FC236}">
                <a16:creationId xmlns:a16="http://schemas.microsoft.com/office/drawing/2014/main" id="{DC002314-A3CE-51E9-B8FA-CC16C62BB069}"/>
              </a:ext>
            </a:extLst>
          </p:cNvPr>
          <p:cNvSpPr>
            <a:spLocks noGrp="1"/>
          </p:cNvSpPr>
          <p:nvPr>
            <p:ph type="body" idx="1"/>
          </p:nvPr>
        </p:nvSpPr>
        <p:spPr/>
        <p:txBody>
          <a:bodyPr/>
          <a:lstStyle/>
          <a:p>
            <a:r>
              <a:rPr lang="en-US" dirty="0"/>
              <a:t>References:</a:t>
            </a:r>
          </a:p>
          <a:p>
            <a:endParaRPr lang="en-US" dirty="0"/>
          </a:p>
          <a:p>
            <a:pPr marL="228600" indent="-228600">
              <a:buFont typeface="+mj-lt"/>
              <a:buAutoNum type="arabicPeriod"/>
            </a:pPr>
            <a:r>
              <a:rPr lang="en-GB" dirty="0"/>
              <a:t>Thau L, Reddy V, Singh P. Anatomy, central nervous system. [updated October 2022]. In: </a:t>
            </a:r>
            <a:r>
              <a:rPr lang="en-GB" dirty="0" err="1"/>
              <a:t>StatPearls</a:t>
            </a:r>
            <a:r>
              <a:rPr lang="en-GB" dirty="0"/>
              <a:t> [internet]. Treasure Island (FL): </a:t>
            </a:r>
            <a:r>
              <a:rPr lang="en-GB" dirty="0" err="1"/>
              <a:t>StatPearls</a:t>
            </a:r>
            <a:r>
              <a:rPr lang="en-GB" dirty="0"/>
              <a:t> Publishing; 2022. Available at: https://www.ncbi.nlm.nih.gov/books/NBK542179/.</a:t>
            </a:r>
          </a:p>
          <a:p>
            <a:pPr marL="228600" indent="-228600">
              <a:buFont typeface="+mj-lt"/>
              <a:buAutoNum type="arabicPeriod"/>
            </a:pPr>
            <a:r>
              <a:rPr lang="en-GB" dirty="0"/>
              <a:t>Shenoy SS, Lui F. Neuroanatomy, ventricular system. [updated July 2023]. In: </a:t>
            </a:r>
            <a:r>
              <a:rPr lang="en-GB" dirty="0" err="1"/>
              <a:t>StatPearls</a:t>
            </a:r>
            <a:r>
              <a:rPr lang="en-GB" dirty="0"/>
              <a:t> [internet]. Treasure Island (FL): </a:t>
            </a:r>
            <a:r>
              <a:rPr lang="en-GB" dirty="0" err="1"/>
              <a:t>StatPearls</a:t>
            </a:r>
            <a:r>
              <a:rPr lang="en-GB" dirty="0"/>
              <a:t> Publishing; 2023. Available at: https://www.ncbi.nlm.nih.gov/books/NBK532932/.</a:t>
            </a:r>
          </a:p>
          <a:p>
            <a:pPr marL="228600" indent="-228600">
              <a:buFont typeface="+mj-lt"/>
              <a:buAutoNum type="arabicPeriod"/>
            </a:pPr>
            <a:r>
              <a:rPr lang="en-GB" dirty="0"/>
              <a:t>Konan LM, Reddy V, Mesfin FB. Neuroanatomy, cerebral blood supply. [updated July 2023]. In: </a:t>
            </a:r>
            <a:r>
              <a:rPr lang="en-GB" dirty="0" err="1"/>
              <a:t>StatPearls</a:t>
            </a:r>
            <a:r>
              <a:rPr lang="en-GB" dirty="0"/>
              <a:t> [internet]. Treasure Island (FL): </a:t>
            </a:r>
            <a:r>
              <a:rPr lang="en-GB" dirty="0" err="1"/>
              <a:t>StatPearls</a:t>
            </a:r>
            <a:r>
              <a:rPr lang="en-GB" dirty="0"/>
              <a:t> Publishing; 2023. Available at: https://www.ncbi.nlm.nih.gov/books/NBK532297/.</a:t>
            </a:r>
          </a:p>
          <a:p>
            <a:endParaRPr lang="en-GB" dirty="0"/>
          </a:p>
        </p:txBody>
      </p:sp>
    </p:spTree>
    <p:extLst>
      <p:ext uri="{BB962C8B-B14F-4D97-AF65-F5344CB8AC3E}">
        <p14:creationId xmlns:p14="http://schemas.microsoft.com/office/powerpoint/2010/main" val="102480141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8755946-C9C7-D77B-3709-4AF4EEE36783}"/>
            </a:ext>
          </a:extLst>
        </p:cNvPr>
        <p:cNvGrpSpPr/>
        <p:nvPr/>
      </p:nvGrpSpPr>
      <p:grpSpPr>
        <a:xfrm>
          <a:off x="0" y="0"/>
          <a:ext cx="0" cy="0"/>
          <a:chOff x="0" y="0"/>
          <a:chExt cx="0" cy="0"/>
        </a:xfrm>
      </p:grpSpPr>
      <p:sp>
        <p:nvSpPr>
          <p:cNvPr id="3" name="Notes Placeholder 2">
            <a:extLst>
              <a:ext uri="{FF2B5EF4-FFF2-40B4-BE49-F238E27FC236}">
                <a16:creationId xmlns:a16="http://schemas.microsoft.com/office/drawing/2014/main" id="{DADDFF84-5F3B-ED57-0B64-21DE6A687E98}"/>
              </a:ext>
            </a:extLst>
          </p:cNvPr>
          <p:cNvSpPr>
            <a:spLocks noGrp="1"/>
          </p:cNvSpPr>
          <p:nvPr>
            <p:ph type="body" idx="1"/>
          </p:nvPr>
        </p:nvSpPr>
        <p:spPr>
          <a:xfrm>
            <a:off x="625475" y="4407476"/>
            <a:ext cx="5486400" cy="3600450"/>
          </a:xfrm>
        </p:spPr>
        <p:txBody>
          <a:bodyPr/>
          <a:lstStyle/>
          <a:p>
            <a:pPr lvl="0"/>
            <a:r>
              <a:rPr lang="en-GB" noProof="0" dirty="0"/>
              <a:t>Because so many important functions are concentrated into such a small region of the CNS, injury to the spinal cord can cause devastating neurological impairment.</a:t>
            </a:r>
            <a:r>
              <a:rPr lang="en-GB" baseline="30000" noProof="0" dirty="0"/>
              <a:t>2</a:t>
            </a:r>
            <a:r>
              <a:rPr lang="en-GB" noProof="0" dirty="0"/>
              <a:t> Damage to the thoracic spinal cord can produce paraplegia (paralysis of both legs),</a:t>
            </a:r>
            <a:r>
              <a:rPr lang="en-GB" baseline="30000" dirty="0"/>
              <a:t> </a:t>
            </a:r>
            <a:r>
              <a:rPr lang="en-GB" noProof="0" dirty="0"/>
              <a:t>and loss of bowel and bladder control.</a:t>
            </a:r>
            <a:r>
              <a:rPr lang="en-GB" baseline="30000" noProof="0" dirty="0"/>
              <a:t>2</a:t>
            </a:r>
            <a:r>
              <a:rPr lang="en-GB" noProof="0" dirty="0"/>
              <a:t> Damage to the cervical spinal cord results in quadriplegia (paralysis of arms and legs).</a:t>
            </a:r>
            <a:r>
              <a:rPr lang="en-GB" baseline="30000" noProof="0" dirty="0"/>
              <a:t>2</a:t>
            </a:r>
            <a:r>
              <a:rPr lang="en-GB" noProof="0" dirty="0"/>
              <a:t> Such damage is generally irreversible because the CNS in contrast to the PNS has </a:t>
            </a:r>
            <a:r>
              <a:rPr lang="en-US" noProof="0" dirty="0"/>
              <a:t>severely limited ability to regenerate</a:t>
            </a:r>
            <a:r>
              <a:rPr lang="en-GB" noProof="0" dirty="0"/>
              <a:t>.</a:t>
            </a:r>
            <a:r>
              <a:rPr lang="en-GB" baseline="30000" dirty="0"/>
              <a:t>7</a:t>
            </a:r>
            <a:endParaRPr lang="en-GB" baseline="30000" noProof="0" dirty="0"/>
          </a:p>
          <a:p>
            <a:pPr lvl="0"/>
            <a:endParaRPr lang="en-GB" dirty="0">
              <a:highlight>
                <a:srgbClr val="FFFF00"/>
              </a:highlight>
            </a:endParaRPr>
          </a:p>
          <a:p>
            <a:pPr lvl="0"/>
            <a:r>
              <a:rPr lang="en-GB" noProof="0" dirty="0"/>
              <a:t>References:</a:t>
            </a:r>
          </a:p>
          <a:p>
            <a:pPr marL="228600" indent="-228600">
              <a:buFont typeface="+mj-lt"/>
              <a:buAutoNum type="arabicPeriod"/>
            </a:pPr>
            <a:r>
              <a:rPr lang="en-GB" dirty="0"/>
              <a:t>Basic plan of the nervous system. In: Squire L, Berg D, Bloom FE, Lac Sd, Ghosh A, Spitzer NC. Fundamental Neuroscience. 4</a:t>
            </a:r>
            <a:r>
              <a:rPr lang="en-GB" baseline="30000" dirty="0"/>
              <a:t>th</a:t>
            </a:r>
            <a:r>
              <a:rPr lang="en-GB" dirty="0"/>
              <a:t> edition, 2012. Burlington: Elsevier Science. </a:t>
            </a:r>
          </a:p>
          <a:p>
            <a:pPr marL="228600" indent="-228600">
              <a:buFont typeface="+mj-lt"/>
              <a:buAutoNum type="arabicPeriod"/>
            </a:pPr>
            <a:r>
              <a:rPr lang="en-GB" dirty="0"/>
              <a:t>Harrow-Mortelliti M, Reddy V, Jimsheleishvili G. Physiology, spinal cord. [Updated 2023 Mar]. In: </a:t>
            </a:r>
            <a:r>
              <a:rPr lang="en-GB" dirty="0" err="1"/>
              <a:t>StatPearls</a:t>
            </a:r>
            <a:r>
              <a:rPr lang="en-GB" dirty="0"/>
              <a:t> [internet]. Treasure Island (FL): </a:t>
            </a:r>
            <a:r>
              <a:rPr lang="en-GB" dirty="0" err="1"/>
              <a:t>StatPearls</a:t>
            </a:r>
            <a:r>
              <a:rPr lang="en-GB" dirty="0"/>
              <a:t> Publishing; 2023. Available at: https://www.ncbi.nlm.nih.gov/books/NBK544267.</a:t>
            </a:r>
          </a:p>
          <a:p>
            <a:pPr marL="228600" indent="-228600">
              <a:buFont typeface="+mj-lt"/>
              <a:buAutoNum type="arabicPeriod"/>
            </a:pPr>
            <a:r>
              <a:rPr lang="en-US" dirty="0" err="1"/>
              <a:t>Stifani</a:t>
            </a:r>
            <a:r>
              <a:rPr lang="en-US" dirty="0"/>
              <a:t> N. Motor neurons and the generation of spinal motor neuron diversity. Front Cell </a:t>
            </a:r>
            <a:r>
              <a:rPr lang="en-US" dirty="0" err="1"/>
              <a:t>Neurosci</a:t>
            </a:r>
            <a:r>
              <a:rPr lang="en-US" dirty="0"/>
              <a:t> 2014; 8: 293.</a:t>
            </a:r>
          </a:p>
          <a:p>
            <a:pPr marL="228600" indent="-228600">
              <a:buFont typeface="+mj-lt"/>
              <a:buAutoNum type="arabicPeriod"/>
            </a:pPr>
            <a:r>
              <a:rPr lang="en-US" dirty="0" err="1"/>
              <a:t>AbuHasan</a:t>
            </a:r>
            <a:r>
              <a:rPr lang="en-US" dirty="0"/>
              <a:t> Q, </a:t>
            </a:r>
            <a:r>
              <a:rPr lang="en-US" dirty="0" err="1"/>
              <a:t>Munakomi</a:t>
            </a:r>
            <a:r>
              <a:rPr lang="en-US" dirty="0"/>
              <a:t> S. Neuroanatomy, pyramidal tract. [Updated 2023 [Jul]. </a:t>
            </a:r>
            <a:r>
              <a:rPr lang="en-GB" dirty="0"/>
              <a:t>In: </a:t>
            </a:r>
            <a:r>
              <a:rPr lang="en-GB" dirty="0" err="1"/>
              <a:t>StatPearls</a:t>
            </a:r>
            <a:r>
              <a:rPr lang="en-GB" dirty="0"/>
              <a:t> [internet]. Treasure Island (FL): </a:t>
            </a:r>
            <a:r>
              <a:rPr lang="en-GB" dirty="0" err="1"/>
              <a:t>StatPearls</a:t>
            </a:r>
            <a:r>
              <a:rPr lang="en-GB" dirty="0"/>
              <a:t> Publishing; 2023. Available at: https://www.ncbi.nlm.nih.gov/books/NBK545314/.</a:t>
            </a:r>
          </a:p>
          <a:p>
            <a:pPr marL="228600" indent="-228600">
              <a:buFont typeface="+mj-lt"/>
              <a:buAutoNum type="arabicPeriod"/>
            </a:pPr>
            <a:r>
              <a:rPr lang="en-US" dirty="0"/>
              <a:t>Knierim J. Spinal reflexes and descending motor pathways. In: Neuroscience Online. </a:t>
            </a:r>
            <a:br>
              <a:rPr lang="en-US" dirty="0"/>
            </a:br>
            <a:r>
              <a:rPr lang="en-US" dirty="0"/>
              <a:t>Available at: https://nba.uth.tmc.edu/neuroscience/. Accessed September 2025.</a:t>
            </a:r>
          </a:p>
          <a:p>
            <a:pPr marL="228600" indent="-228600">
              <a:buFont typeface="+mj-lt"/>
              <a:buAutoNum type="arabicPeriod"/>
            </a:pPr>
            <a:r>
              <a:rPr lang="en-GB" dirty="0"/>
              <a:t>Hedges V. Spinal cord structure. In: Introduction to Neuroscience. Available at: https://openbooks.lib.msu.edu/introneuroscience1/. Accessed December 2025.</a:t>
            </a:r>
          </a:p>
          <a:p>
            <a:pPr marL="228600" indent="-228600">
              <a:buFont typeface="+mj-lt"/>
              <a:buAutoNum type="arabicPeriod"/>
            </a:pPr>
            <a:r>
              <a:rPr lang="en-GB" dirty="0"/>
              <a:t>Kvistad CE, Kråkenes T, </a:t>
            </a:r>
            <a:r>
              <a:rPr lang="en-GB" dirty="0" err="1"/>
              <a:t>Gavasso</a:t>
            </a:r>
            <a:r>
              <a:rPr lang="en-GB" dirty="0"/>
              <a:t> S, </a:t>
            </a:r>
            <a:r>
              <a:rPr lang="en-GB" dirty="0" err="1"/>
              <a:t>Bø</a:t>
            </a:r>
            <a:r>
              <a:rPr lang="en-GB" dirty="0"/>
              <a:t> L. Neural regeneration in the human nervous system – from understanding the underlying mechanisms to developing treatments. Where do we stand today? Front </a:t>
            </a:r>
            <a:r>
              <a:rPr lang="en-GB" dirty="0" err="1"/>
              <a:t>Neurol</a:t>
            </a:r>
            <a:r>
              <a:rPr lang="en-GB" dirty="0"/>
              <a:t> 2024; 15: 1398089.</a:t>
            </a:r>
          </a:p>
          <a:p>
            <a:pPr marL="228600" indent="-228600">
              <a:buFont typeface="+mj-lt"/>
              <a:buAutoNum type="arabicPeriod"/>
            </a:pPr>
            <a:endParaRPr lang="en-GB" dirty="0"/>
          </a:p>
          <a:p>
            <a:endParaRPr lang="en-GB" dirty="0"/>
          </a:p>
          <a:p>
            <a:endParaRPr lang="en-GB" dirty="0"/>
          </a:p>
          <a:p>
            <a:pPr lvl="0"/>
            <a:endParaRPr lang="en-GB" noProof="0" dirty="0">
              <a:highlight>
                <a:srgbClr val="FFFF00"/>
              </a:highlight>
            </a:endParaRPr>
          </a:p>
          <a:p>
            <a:endParaRPr lang="en-GB" noProof="0" dirty="0"/>
          </a:p>
        </p:txBody>
      </p:sp>
      <p:sp>
        <p:nvSpPr>
          <p:cNvPr id="4" name="Slide Number Placeholder 3">
            <a:extLst>
              <a:ext uri="{FF2B5EF4-FFF2-40B4-BE49-F238E27FC236}">
                <a16:creationId xmlns:a16="http://schemas.microsoft.com/office/drawing/2014/main" id="{F9AF9DEE-F5E1-5A7D-72CC-1115B903C4F0}"/>
              </a:ext>
            </a:extLst>
          </p:cNvPr>
          <p:cNvSpPr>
            <a:spLocks noGrp="1"/>
          </p:cNvSpPr>
          <p:nvPr>
            <p:ph type="sldNum" sz="quarter" idx="5"/>
          </p:nvPr>
        </p:nvSpPr>
        <p:spPr>
          <a:xfrm>
            <a:off x="3884613" y="8691937"/>
            <a:ext cx="2971800" cy="458787"/>
          </a:xfrm>
        </p:spPr>
        <p:txBody>
          <a:bodyPr/>
          <a:lstStyle/>
          <a:p>
            <a:pPr lvl="0"/>
            <a:fld id="{037C2873-EBE5-CF42-9E30-7832FC02D1D9}" type="slidenum">
              <a:rPr lang="da-DK" noProof="0" smtClean="0">
                <a:latin typeface="Calibri" panose="020F0502020204030204" pitchFamily="34" charset="0"/>
                <a:ea typeface="Calibri" panose="020F0502020204030204" pitchFamily="34" charset="0"/>
                <a:cs typeface="Calibri" panose="020F0502020204030204" pitchFamily="34" charset="0"/>
              </a:rPr>
              <a:pPr lvl="0"/>
              <a:t>13</a:t>
            </a:fld>
            <a:endParaRPr lang="da-DK" noProof="0" dirty="0">
              <a:latin typeface="Calibri" panose="020F0502020204030204" pitchFamily="34" charset="0"/>
              <a:ea typeface="Calibri" panose="020F0502020204030204" pitchFamily="34" charset="0"/>
              <a:cs typeface="Calibri" panose="020F0502020204030204" pitchFamily="34" charset="0"/>
            </a:endParaRPr>
          </a:p>
        </p:txBody>
      </p:sp>
      <p:sp>
        <p:nvSpPr>
          <p:cNvPr id="7" name="Slide Image Placeholder 6">
            <a:extLst>
              <a:ext uri="{FF2B5EF4-FFF2-40B4-BE49-F238E27FC236}">
                <a16:creationId xmlns:a16="http://schemas.microsoft.com/office/drawing/2014/main" id="{00315C91-04A2-C4DD-0ED6-B42D7C69404B}"/>
              </a:ext>
            </a:extLst>
          </p:cNvPr>
          <p:cNvSpPr>
            <a:spLocks noGrp="1" noRot="1" noChangeAspect="1"/>
          </p:cNvSpPr>
          <p:nvPr>
            <p:ph type="sldImg"/>
          </p:nvPr>
        </p:nvSpPr>
        <p:spPr/>
        <p:txBody>
          <a:bodyPr/>
          <a:lstStyle/>
          <a:p>
            <a:endParaRPr lang="en-GB"/>
          </a:p>
        </p:txBody>
      </p:sp>
    </p:spTree>
    <p:extLst>
      <p:ext uri="{BB962C8B-B14F-4D97-AF65-F5344CB8AC3E}">
        <p14:creationId xmlns:p14="http://schemas.microsoft.com/office/powerpoint/2010/main" val="397766102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Notes Placeholder 2"/>
          <p:cNvSpPr>
            <a:spLocks noGrp="1"/>
          </p:cNvSpPr>
          <p:nvPr>
            <p:ph type="body" idx="1"/>
          </p:nvPr>
        </p:nvSpPr>
        <p:spPr/>
        <p:txBody>
          <a:bodyPr/>
          <a:lstStyle/>
          <a:p>
            <a:r>
              <a:rPr lang="en-GB" dirty="0"/>
              <a:t>There are 31 segments of the spinal cord grouped into regions:</a:t>
            </a:r>
            <a:r>
              <a:rPr lang="en-GB" baseline="30000" dirty="0"/>
              <a:t>1,3,4</a:t>
            </a:r>
          </a:p>
          <a:p>
            <a:pPr marL="171450" indent="-171450">
              <a:buFont typeface="Arial" panose="020B0604020202020204" pitchFamily="34" charset="0"/>
              <a:buChar char="•"/>
            </a:pPr>
            <a:r>
              <a:rPr lang="en-GB" dirty="0"/>
              <a:t>8 cervical (C1–C8): head, neck, arms, hands, and diaphragm </a:t>
            </a:r>
          </a:p>
          <a:p>
            <a:pPr marL="171450" indent="-171450">
              <a:buFont typeface="Arial" panose="020B0604020202020204" pitchFamily="34" charset="0"/>
              <a:buChar char="•"/>
            </a:pPr>
            <a:r>
              <a:rPr lang="en-GB" dirty="0"/>
              <a:t>12 thoracic (T1–T12): chest and upper abdominal muscles</a:t>
            </a:r>
          </a:p>
          <a:p>
            <a:pPr marL="171450" indent="-171450">
              <a:buFont typeface="Arial" panose="020B0604020202020204" pitchFamily="34" charset="0"/>
              <a:buChar char="•"/>
            </a:pPr>
            <a:r>
              <a:rPr lang="en-GB" dirty="0"/>
              <a:t>5 lumbar (L1–L5): lower back, hips, thighs, and knees</a:t>
            </a:r>
          </a:p>
          <a:p>
            <a:pPr marL="171450" indent="-171450">
              <a:buFont typeface="Arial" panose="020B0604020202020204" pitchFamily="34" charset="0"/>
              <a:buChar char="•"/>
            </a:pPr>
            <a:r>
              <a:rPr lang="en-GB" dirty="0"/>
              <a:t>5 sacral (S1–S5): pelvic organs, legs and feet</a:t>
            </a:r>
          </a:p>
          <a:p>
            <a:pPr marL="171450" indent="-171450">
              <a:buFont typeface="Arial" panose="020B0604020202020204" pitchFamily="34" charset="0"/>
              <a:buChar char="•"/>
            </a:pPr>
            <a:r>
              <a:rPr lang="en-GB" dirty="0"/>
              <a:t>Below the sacral area there is the coccyx that is innervated by the single coccygeal nerve</a:t>
            </a:r>
          </a:p>
          <a:p>
            <a:endParaRPr lang="en-GB" dirty="0"/>
          </a:p>
          <a:p>
            <a:r>
              <a:rPr lang="en-GB" dirty="0"/>
              <a:t>References:</a:t>
            </a:r>
          </a:p>
          <a:p>
            <a:pPr marL="228600" indent="-228600">
              <a:buFont typeface="+mj-lt"/>
              <a:buAutoNum type="arabicPeriod"/>
            </a:pPr>
            <a:r>
              <a:rPr lang="en-GB" dirty="0"/>
              <a:t>Harrow-Mortelliti M, Reddy V, Jimsheleishvili G. Physiology, spinal cord. [Updated 2023 Mar]. In: </a:t>
            </a:r>
            <a:r>
              <a:rPr lang="en-GB" dirty="0" err="1"/>
              <a:t>StatPearls</a:t>
            </a:r>
            <a:r>
              <a:rPr lang="en-GB" dirty="0"/>
              <a:t> [internet]. Treasure Island (FL): </a:t>
            </a:r>
            <a:r>
              <a:rPr lang="en-GB" dirty="0" err="1"/>
              <a:t>StatPearls</a:t>
            </a:r>
            <a:r>
              <a:rPr lang="en-GB" dirty="0"/>
              <a:t> Publishing; 2023. Available at: https://www.ncbi.nlm.nih.gov/books/NBK544267.</a:t>
            </a:r>
          </a:p>
          <a:p>
            <a:pPr marL="228600" indent="-228600">
              <a:buFont typeface="+mj-lt"/>
              <a:buAutoNum type="arabicPeriod"/>
            </a:pPr>
            <a:r>
              <a:rPr lang="en-GB" dirty="0"/>
              <a:t>Henley C. Somatosensory systems. In: Foundations of Neuroscience. Available at: https://openbooks.lib.msu.edu/neuroscience/chapter/somatosensory-systems/. Accessed December 2025.</a:t>
            </a:r>
          </a:p>
          <a:p>
            <a:pPr marL="228600" indent="-228600">
              <a:buFont typeface="+mj-lt"/>
              <a:buAutoNum type="arabicPeriod"/>
            </a:pPr>
            <a:r>
              <a:rPr lang="en-GB" dirty="0" err="1"/>
              <a:t>Ernstmeyer</a:t>
            </a:r>
            <a:r>
              <a:rPr lang="en-GB" dirty="0"/>
              <a:t> K, Christmas E (eds). </a:t>
            </a:r>
            <a:r>
              <a:rPr lang="en-US" dirty="0"/>
              <a:t>Section 16.4 Anatomy of the nervous system. In: Medical Terminology. Available at: https://wtcs.pressbooks.pub/medterm/chapter/16-4-anatomy-of-the-nervous-system/. Accessed December 2025.</a:t>
            </a:r>
          </a:p>
          <a:p>
            <a:pPr marL="228600" indent="-228600">
              <a:buFont typeface="+mj-lt"/>
              <a:buAutoNum type="arabicPeriod"/>
            </a:pPr>
            <a:r>
              <a:rPr lang="en-US" dirty="0"/>
              <a:t>Kaiser JT, Lugo-Pico JG. Neuroanatomy, spinal nerves. [Updated 2023 Aug]. </a:t>
            </a:r>
            <a:r>
              <a:rPr lang="en-GB" dirty="0"/>
              <a:t>In: </a:t>
            </a:r>
            <a:r>
              <a:rPr lang="en-GB" dirty="0" err="1"/>
              <a:t>StatPearls</a:t>
            </a:r>
            <a:r>
              <a:rPr lang="en-GB" dirty="0"/>
              <a:t> [internet]. Treasure Island (FL): </a:t>
            </a:r>
            <a:r>
              <a:rPr lang="en-GB" dirty="0" err="1"/>
              <a:t>StatPearls</a:t>
            </a:r>
            <a:r>
              <a:rPr lang="en-GB" dirty="0"/>
              <a:t> Publishing; 2023. Available at: https://www.ncbi.nlm.nih.gov/books/NBK542218/.</a:t>
            </a:r>
            <a:r>
              <a:rPr lang="en-US" dirty="0"/>
              <a:t> </a:t>
            </a:r>
            <a:endParaRPr lang="en-GB" dirty="0"/>
          </a:p>
        </p:txBody>
      </p:sp>
      <p:sp>
        <p:nvSpPr>
          <p:cNvPr id="4" name="Slide Number Placeholder 3"/>
          <p:cNvSpPr>
            <a:spLocks noGrp="1"/>
          </p:cNvSpPr>
          <p:nvPr>
            <p:ph type="sldNum" sz="quarter" idx="5"/>
          </p:nvPr>
        </p:nvSpPr>
        <p:spPr/>
        <p:txBody>
          <a:bodyPr/>
          <a:lstStyle/>
          <a:p>
            <a:pPr lvl="0"/>
            <a:fld id="{037C2873-EBE5-CF42-9E30-7832FC02D1D9}" type="slidenum">
              <a:rPr lang="da-DK" noProof="0" smtClean="0">
                <a:latin typeface="Calibri" panose="020F0502020204030204" pitchFamily="34" charset="0"/>
                <a:ea typeface="Calibri" panose="020F0502020204030204" pitchFamily="34" charset="0"/>
                <a:cs typeface="Calibri" panose="020F0502020204030204" pitchFamily="34" charset="0"/>
              </a:rPr>
              <a:pPr lvl="0"/>
              <a:t>14</a:t>
            </a:fld>
            <a:endParaRPr lang="da-DK" noProof="0" dirty="0">
              <a:latin typeface="Calibri" panose="020F0502020204030204" pitchFamily="34" charset="0"/>
              <a:ea typeface="Calibri" panose="020F0502020204030204" pitchFamily="34" charset="0"/>
              <a:cs typeface="Calibri" panose="020F0502020204030204" pitchFamily="34" charset="0"/>
            </a:endParaRPr>
          </a:p>
        </p:txBody>
      </p:sp>
      <p:sp>
        <p:nvSpPr>
          <p:cNvPr id="7" name="Slide Image Placeholder 6">
            <a:extLst>
              <a:ext uri="{FF2B5EF4-FFF2-40B4-BE49-F238E27FC236}">
                <a16:creationId xmlns:a16="http://schemas.microsoft.com/office/drawing/2014/main" id="{937F721A-AB12-FF89-9C2B-41C0A7C526B8}"/>
              </a:ext>
            </a:extLst>
          </p:cNvPr>
          <p:cNvSpPr>
            <a:spLocks noGrp="1" noRot="1" noChangeAspect="1"/>
          </p:cNvSpPr>
          <p:nvPr>
            <p:ph type="sldImg"/>
          </p:nvPr>
        </p:nvSpPr>
        <p:spPr/>
        <p:txBody>
          <a:bodyPr/>
          <a:lstStyle/>
          <a:p>
            <a:endParaRPr lang="en-GB"/>
          </a:p>
        </p:txBody>
      </p:sp>
    </p:spTree>
    <p:extLst>
      <p:ext uri="{BB962C8B-B14F-4D97-AF65-F5344CB8AC3E}">
        <p14:creationId xmlns:p14="http://schemas.microsoft.com/office/powerpoint/2010/main" val="322057039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Notes Placeholder 2"/>
          <p:cNvSpPr>
            <a:spLocks noGrp="1"/>
          </p:cNvSpPr>
          <p:nvPr>
            <p:ph type="body" idx="1"/>
          </p:nvPr>
        </p:nvSpPr>
        <p:spPr>
          <a:xfrm>
            <a:off x="685800" y="4406900"/>
            <a:ext cx="5486400" cy="3600450"/>
          </a:xfrm>
        </p:spPr>
        <p:txBody>
          <a:bodyPr/>
          <a:lstStyle/>
          <a:p>
            <a:r>
              <a:rPr lang="en-GB" dirty="0"/>
              <a:t>The grey matter is located centrally in the spinal cord, forming a butterfly shape when viewed in cross section.</a:t>
            </a:r>
            <a:r>
              <a:rPr lang="en-GB" baseline="30000" dirty="0"/>
              <a:t>4</a:t>
            </a:r>
          </a:p>
          <a:p>
            <a:endParaRPr lang="en-GB" dirty="0"/>
          </a:p>
          <a:p>
            <a:r>
              <a:rPr lang="en-GB" dirty="0"/>
              <a:t>References:</a:t>
            </a:r>
          </a:p>
          <a:p>
            <a:pPr marL="228600" lvl="0" indent="-228600">
              <a:buFont typeface="+mj-lt"/>
              <a:buAutoNum type="arabicPeriod"/>
              <a:defRPr/>
            </a:pPr>
            <a:r>
              <a:rPr lang="en-GB" dirty="0"/>
              <a:t>Hedges V. Spinal cord structure. In: Introduction to Neuroscience. Available at: https://openbooks.lib.msu.edu/introneuroscience1/. Accessed December 2025.</a:t>
            </a:r>
          </a:p>
          <a:p>
            <a:pPr marL="228600" lvl="0" indent="-228600">
              <a:buFont typeface="+mj-lt"/>
              <a:buAutoNum type="arabicPeriod"/>
              <a:defRPr/>
            </a:pPr>
            <a:r>
              <a:rPr lang="en-US" dirty="0"/>
              <a:t>Mercadante AA, Tadi P. Neuroanatomy, gray matter. [Updated 2023 Jul]. </a:t>
            </a:r>
            <a:r>
              <a:rPr lang="en-GB" dirty="0"/>
              <a:t>In: </a:t>
            </a:r>
            <a:r>
              <a:rPr lang="en-GB" dirty="0" err="1"/>
              <a:t>StatPearls</a:t>
            </a:r>
            <a:r>
              <a:rPr lang="en-GB" dirty="0"/>
              <a:t> [internet]. Treasure Island (FL): </a:t>
            </a:r>
            <a:r>
              <a:rPr lang="en-GB" dirty="0" err="1"/>
              <a:t>StatPearls</a:t>
            </a:r>
            <a:r>
              <a:rPr lang="en-GB" dirty="0"/>
              <a:t> Publishing; 2023. Available at: https://www.ncbi.nlm.nih.gov/books/NBK553239/.</a:t>
            </a:r>
            <a:r>
              <a:rPr lang="en-US" dirty="0"/>
              <a:t> </a:t>
            </a:r>
          </a:p>
          <a:p>
            <a:pPr marL="228600" indent="-228600">
              <a:buFont typeface="+mj-lt"/>
              <a:buAutoNum type="arabicPeriod"/>
              <a:defRPr/>
            </a:pPr>
            <a:r>
              <a:rPr lang="en-US" dirty="0"/>
              <a:t>Spinal cord. In: Lumen Learning Anatomy. https://courses.lumenlearning.com/suny-dutchess-anatomy-physiology/chapter/spinal-cord/. </a:t>
            </a:r>
            <a:r>
              <a:rPr lang="en-GB" dirty="0"/>
              <a:t>Accessed December 2025.</a:t>
            </a:r>
            <a:endParaRPr lang="en-US" dirty="0"/>
          </a:p>
          <a:p>
            <a:pPr marL="228600" indent="-228600">
              <a:buFont typeface="+mj-lt"/>
              <a:buAutoNum type="arabicPeriod"/>
              <a:defRPr/>
            </a:pPr>
            <a:r>
              <a:rPr lang="en-GB" dirty="0"/>
              <a:t>Siebert JR, Kennedy K, Osterhout DJ. Neurons are not all the same: diversity in neuronal populations and their intrinsic responses to spinal cord injury. ASN Neuro 2025; 17 (1): 2440299.</a:t>
            </a:r>
          </a:p>
          <a:p>
            <a:pPr marL="228600" lvl="0" indent="-228600">
              <a:buFont typeface="+mj-lt"/>
              <a:buAutoNum type="arabicPeriod"/>
              <a:defRPr/>
            </a:pPr>
            <a:endParaRPr lang="en-GB" dirty="0"/>
          </a:p>
        </p:txBody>
      </p:sp>
      <p:sp>
        <p:nvSpPr>
          <p:cNvPr id="4" name="Slide Number Placeholder 3"/>
          <p:cNvSpPr>
            <a:spLocks noGrp="1"/>
          </p:cNvSpPr>
          <p:nvPr>
            <p:ph type="sldNum" sz="quarter" idx="5"/>
          </p:nvPr>
        </p:nvSpPr>
        <p:spPr/>
        <p:txBody>
          <a:bodyPr/>
          <a:lstStyle/>
          <a:p>
            <a:pPr lvl="0"/>
            <a:fld id="{037C2873-EBE5-CF42-9E30-7832FC02D1D9}" type="slidenum">
              <a:rPr lang="da-DK" noProof="0" smtClean="0">
                <a:latin typeface="Calibri" panose="020F0502020204030204" pitchFamily="34" charset="0"/>
                <a:ea typeface="Calibri" panose="020F0502020204030204" pitchFamily="34" charset="0"/>
                <a:cs typeface="Calibri" panose="020F0502020204030204" pitchFamily="34" charset="0"/>
              </a:rPr>
              <a:pPr lvl="0"/>
              <a:t>15</a:t>
            </a:fld>
            <a:endParaRPr lang="da-DK" noProof="0" dirty="0">
              <a:latin typeface="Calibri" panose="020F0502020204030204" pitchFamily="34" charset="0"/>
              <a:ea typeface="Calibri" panose="020F0502020204030204" pitchFamily="34" charset="0"/>
              <a:cs typeface="Calibri" panose="020F0502020204030204" pitchFamily="34" charset="0"/>
            </a:endParaRPr>
          </a:p>
        </p:txBody>
      </p:sp>
      <p:sp>
        <p:nvSpPr>
          <p:cNvPr id="7" name="Slide Image Placeholder 6">
            <a:extLst>
              <a:ext uri="{FF2B5EF4-FFF2-40B4-BE49-F238E27FC236}">
                <a16:creationId xmlns:a16="http://schemas.microsoft.com/office/drawing/2014/main" id="{2FCD9323-3C15-BA85-6313-27F9FD853FD5}"/>
              </a:ext>
            </a:extLst>
          </p:cNvPr>
          <p:cNvSpPr>
            <a:spLocks noGrp="1" noRot="1" noChangeAspect="1"/>
          </p:cNvSpPr>
          <p:nvPr>
            <p:ph type="sldImg"/>
          </p:nvPr>
        </p:nvSpPr>
        <p:spPr/>
        <p:txBody>
          <a:bodyPr/>
          <a:lstStyle/>
          <a:p>
            <a:endParaRPr lang="en-GB"/>
          </a:p>
        </p:txBody>
      </p:sp>
    </p:spTree>
    <p:extLst>
      <p:ext uri="{BB962C8B-B14F-4D97-AF65-F5344CB8AC3E}">
        <p14:creationId xmlns:p14="http://schemas.microsoft.com/office/powerpoint/2010/main" val="203261295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360"/>
              </a:spcBef>
              <a:spcAft>
                <a:spcPts val="0"/>
              </a:spcAft>
              <a:buClrTx/>
              <a:buSzTx/>
              <a:buFontTx/>
              <a:buNone/>
              <a:tabLst/>
              <a:defRPr/>
            </a:pPr>
            <a:r>
              <a:rPr lang="en-GB" sz="1000" b="1" dirty="0"/>
              <a:t>Ascending tracts</a:t>
            </a:r>
          </a:p>
          <a:p>
            <a:pPr marL="0" marR="0" lvl="0" indent="0" algn="l" defTabSz="914400" rtl="0" eaLnBrk="1" fontAlgn="auto" latinLnBrk="0" hangingPunct="1">
              <a:lnSpc>
                <a:spcPct val="100000"/>
              </a:lnSpc>
              <a:spcBef>
                <a:spcPts val="360"/>
              </a:spcBef>
              <a:spcAft>
                <a:spcPts val="0"/>
              </a:spcAft>
              <a:buClrTx/>
              <a:buSzTx/>
              <a:buFontTx/>
              <a:buNone/>
              <a:tabLst/>
              <a:defRPr/>
            </a:pPr>
            <a:r>
              <a:rPr lang="en-GB" sz="1000" b="0" dirty="0"/>
              <a:t>The </a:t>
            </a:r>
            <a:r>
              <a:rPr lang="en-GB" sz="1000" b="0" i="1" dirty="0"/>
              <a:t>posterior (dorsal) spinocerebellar </a:t>
            </a:r>
            <a:r>
              <a:rPr lang="en-GB" sz="1000" b="0" dirty="0"/>
              <a:t>and </a:t>
            </a:r>
            <a:r>
              <a:rPr lang="en-GB" sz="1000" b="0" i="1" dirty="0"/>
              <a:t>anterior (ventral) spinocerebellar tracts </a:t>
            </a:r>
            <a:r>
              <a:rPr lang="en-GB" sz="1000" b="0" dirty="0"/>
              <a:t>are located on the lateral surface of the spinal cord and convey proprioceptive information to the cerebellum.</a:t>
            </a:r>
            <a:r>
              <a:rPr lang="en-GB" baseline="30000" dirty="0"/>
              <a:t>5</a:t>
            </a:r>
          </a:p>
          <a:p>
            <a:pPr marL="0" marR="0" lvl="0" indent="0" algn="l" defTabSz="914400" rtl="0" eaLnBrk="1" fontAlgn="auto" latinLnBrk="0" hangingPunct="1">
              <a:lnSpc>
                <a:spcPct val="100000"/>
              </a:lnSpc>
              <a:spcBef>
                <a:spcPts val="360"/>
              </a:spcBef>
              <a:spcAft>
                <a:spcPts val="0"/>
              </a:spcAft>
              <a:buClrTx/>
              <a:buSzTx/>
              <a:buFontTx/>
              <a:buNone/>
              <a:tabLst/>
              <a:defRPr/>
            </a:pPr>
            <a:endParaRPr lang="en-GB" dirty="0"/>
          </a:p>
          <a:p>
            <a:pPr marL="0" marR="0" lvl="0" indent="0" algn="l" defTabSz="914400" rtl="0" eaLnBrk="1" fontAlgn="auto" latinLnBrk="0" hangingPunct="1">
              <a:lnSpc>
                <a:spcPct val="100000"/>
              </a:lnSpc>
              <a:spcBef>
                <a:spcPts val="360"/>
              </a:spcBef>
              <a:spcAft>
                <a:spcPts val="0"/>
              </a:spcAft>
              <a:buClrTx/>
              <a:buSzTx/>
              <a:buFontTx/>
              <a:buNone/>
              <a:tabLst/>
              <a:defRPr/>
            </a:pPr>
            <a:r>
              <a:rPr lang="en-GB" b="1" dirty="0"/>
              <a:t>Descending tracts</a:t>
            </a:r>
            <a:endParaRPr lang="en-GB" dirty="0"/>
          </a:p>
          <a:p>
            <a:pPr marL="0" marR="0" lvl="0" indent="0" algn="l" defTabSz="914400" rtl="0" eaLnBrk="1" fontAlgn="auto" latinLnBrk="0" hangingPunct="1">
              <a:lnSpc>
                <a:spcPct val="100000"/>
              </a:lnSpc>
              <a:spcBef>
                <a:spcPts val="360"/>
              </a:spcBef>
              <a:spcAft>
                <a:spcPts val="0"/>
              </a:spcAft>
              <a:buClrTx/>
              <a:buSzTx/>
              <a:buFontTx/>
              <a:buNone/>
              <a:tabLst/>
              <a:defRPr/>
            </a:pPr>
            <a:r>
              <a:rPr lang="en-GB" dirty="0"/>
              <a:t>The anterior funiculus contains </a:t>
            </a:r>
            <a:r>
              <a:rPr lang="en-GB" i="1" dirty="0"/>
              <a:t>reticulospinal</a:t>
            </a:r>
            <a:r>
              <a:rPr lang="en-GB" dirty="0"/>
              <a:t> and </a:t>
            </a:r>
            <a:r>
              <a:rPr lang="en-GB" i="1" dirty="0"/>
              <a:t>vestibulospinal</a:t>
            </a:r>
            <a:r>
              <a:rPr lang="en-GB" dirty="0"/>
              <a:t> fibres, the </a:t>
            </a:r>
            <a:r>
              <a:rPr lang="en-GB" i="1" dirty="0"/>
              <a:t>anterior corticospinal tract </a:t>
            </a:r>
            <a:r>
              <a:rPr lang="en-GB" dirty="0"/>
              <a:t>and the </a:t>
            </a:r>
            <a:r>
              <a:rPr lang="en-GB" i="1" dirty="0"/>
              <a:t>medial longitudinal fasciculus</a:t>
            </a:r>
            <a:r>
              <a:rPr lang="en-GB" dirty="0"/>
              <a:t>.</a:t>
            </a:r>
            <a:r>
              <a:rPr lang="en-GB" baseline="30000" dirty="0"/>
              <a:t>6,7</a:t>
            </a:r>
          </a:p>
          <a:p>
            <a:endParaRPr lang="en-GB" dirty="0"/>
          </a:p>
          <a:p>
            <a:r>
              <a:rPr lang="en-GB" dirty="0"/>
              <a:t>References:</a:t>
            </a:r>
          </a:p>
          <a:p>
            <a:pPr marL="228600" indent="-228600">
              <a:buFont typeface="+mj-lt"/>
              <a:buAutoNum type="arabicPeriod"/>
              <a:defRPr/>
            </a:pPr>
            <a:r>
              <a:rPr lang="en-GB" dirty="0"/>
              <a:t>Siebert JR, Kennedy K, Osterhout DJ. Neurons are not all the same: diversity in neuronal populations and their intrinsic responses to spinal cord injury. ASN Neuro 2025; 17 (1): 2440299.</a:t>
            </a:r>
          </a:p>
          <a:p>
            <a:pPr marL="228600" indent="-228600">
              <a:buFont typeface="+mj-lt"/>
              <a:buAutoNum type="arabicPeriod"/>
              <a:defRPr/>
            </a:pPr>
            <a:r>
              <a:rPr lang="en-GB" dirty="0"/>
              <a:t>Basinger H, Hogg JP. Neuroanatomy, brainstem. [Updated 2023 Jul]. In: </a:t>
            </a:r>
            <a:r>
              <a:rPr lang="en-GB" dirty="0" err="1"/>
              <a:t>StatPearls</a:t>
            </a:r>
            <a:r>
              <a:rPr lang="en-GB" dirty="0"/>
              <a:t> [internet]. Treasure Island (FL): </a:t>
            </a:r>
            <a:r>
              <a:rPr lang="en-GB" dirty="0" err="1"/>
              <a:t>StatPearls</a:t>
            </a:r>
            <a:r>
              <a:rPr lang="en-GB" dirty="0"/>
              <a:t> Publishing; 2023. Available at: https://www.ncbi.nlm.nih.gov/books/NBK544297/. </a:t>
            </a:r>
          </a:p>
          <a:p>
            <a:pPr marL="228600" indent="-228600">
              <a:buFont typeface="+mj-lt"/>
              <a:buAutoNum type="arabicPeriod"/>
              <a:defRPr/>
            </a:pPr>
            <a:r>
              <a:rPr lang="en-GB" dirty="0"/>
              <a:t>Ghazni NF, Cahill CM, Stroman. Tactile sensory and pain networks in the human spinal cord and brain stem mapped by means of functional MR imaging. Am J </a:t>
            </a:r>
            <a:r>
              <a:rPr lang="en-GB" dirty="0" err="1"/>
              <a:t>Neuroradiol</a:t>
            </a:r>
            <a:r>
              <a:rPr lang="en-GB" dirty="0"/>
              <a:t> 2010; 31 (4): 661–667.</a:t>
            </a:r>
          </a:p>
          <a:p>
            <a:pPr marL="228600" indent="-228600">
              <a:buFont typeface="+mj-lt"/>
              <a:buAutoNum type="arabicPeriod"/>
              <a:defRPr/>
            </a:pPr>
            <a:r>
              <a:rPr lang="en-GB" dirty="0" err="1"/>
              <a:t>Trakimas</a:t>
            </a:r>
            <a:r>
              <a:rPr lang="en-GB" dirty="0"/>
              <a:t> A, </a:t>
            </a:r>
            <a:r>
              <a:rPr lang="en-GB" dirty="0" err="1"/>
              <a:t>Ayubcha</a:t>
            </a:r>
            <a:r>
              <a:rPr lang="en-GB" dirty="0"/>
              <a:t> D. Spinal cord anatomy and blood supply. In: </a:t>
            </a:r>
            <a:r>
              <a:rPr lang="en-GB" dirty="0" err="1"/>
              <a:t>OpenAnesthesia</a:t>
            </a:r>
            <a:r>
              <a:rPr lang="en-GB" dirty="0"/>
              <a:t>. Available at: https://www.openanesthesia.org/. Accessed December 2025.</a:t>
            </a:r>
          </a:p>
          <a:p>
            <a:pPr marL="228600" indent="-228600">
              <a:buFont typeface="+mj-lt"/>
              <a:buAutoNum type="arabicPeriod"/>
              <a:defRPr/>
            </a:pPr>
            <a:r>
              <a:rPr lang="en-GB" dirty="0"/>
              <a:t>Kang JH, </a:t>
            </a:r>
            <a:r>
              <a:rPr lang="en-GB" dirty="0" err="1"/>
              <a:t>Im</a:t>
            </a:r>
            <a:r>
              <a:rPr lang="en-GB" dirty="0"/>
              <a:t> S. Functional anatomy of the spinal tracts based on evolutionary perspectives. Korean J Neurotrauma 2023; 19 (3): 275–287.</a:t>
            </a:r>
          </a:p>
          <a:p>
            <a:pPr marL="228600" indent="-228600">
              <a:buFont typeface="+mj-lt"/>
              <a:buAutoNum type="arabicPeriod"/>
              <a:defRPr/>
            </a:pPr>
            <a:r>
              <a:rPr lang="en-GB" dirty="0"/>
              <a:t>Khan YS, Lui F. Neuroanatomy, spinal cord. [Updated July 2023] In: </a:t>
            </a:r>
            <a:r>
              <a:rPr lang="en-GB" dirty="0" err="1"/>
              <a:t>StatPearls</a:t>
            </a:r>
            <a:r>
              <a:rPr lang="en-GB" dirty="0"/>
              <a:t> [internet]. Treasure Island (FL): </a:t>
            </a:r>
            <a:r>
              <a:rPr lang="en-GB" dirty="0" err="1"/>
              <a:t>StatPearls</a:t>
            </a:r>
            <a:r>
              <a:rPr lang="en-GB" dirty="0"/>
              <a:t> Publishing; 2023. Available at: https://www.ncbi.nlm.nih.gov/books/NBK559056/.</a:t>
            </a:r>
          </a:p>
          <a:p>
            <a:pPr marL="228600" indent="-228600">
              <a:buFont typeface="+mj-lt"/>
              <a:buAutoNum type="arabicPeriod"/>
              <a:defRPr/>
            </a:pPr>
            <a:r>
              <a:rPr lang="en-GB" dirty="0"/>
              <a:t>Li M, Yeh F, Zeng Q, et al. The trajectory of the medial longitudinal fasciculus in the human brain: A diffusion imaging-based tractography study. Hum Brain Mapp 2021; 42 (18): 6070–6086.</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37C2873-EBE5-CF42-9E30-7832FC02D1D9}" type="slidenum">
              <a:rPr kumimoji="0" lang="da-DK"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da-DK"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802048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5"/>
          </p:nvPr>
        </p:nvSpPr>
        <p:spPr/>
        <p:txBody>
          <a:bodyPr/>
          <a:lstStyle/>
          <a:p>
            <a:pPr lvl="0"/>
            <a:fld id="{037C2873-EBE5-CF42-9E30-7832FC02D1D9}" type="slidenum">
              <a:rPr lang="da-DK" noProof="0" smtClean="0">
                <a:latin typeface="Calibri" panose="020F0502020204030204" pitchFamily="34" charset="0"/>
                <a:ea typeface="Calibri" panose="020F0502020204030204" pitchFamily="34" charset="0"/>
                <a:cs typeface="Calibri" panose="020F0502020204030204" pitchFamily="34" charset="0"/>
              </a:rPr>
              <a:pPr lvl="0"/>
              <a:t>17</a:t>
            </a:fld>
            <a:endParaRPr lang="da-DK" noProof="0" dirty="0">
              <a:latin typeface="Calibri" panose="020F0502020204030204" pitchFamily="34" charset="0"/>
              <a:ea typeface="Calibri" panose="020F0502020204030204" pitchFamily="34" charset="0"/>
              <a:cs typeface="Calibri" panose="020F0502020204030204" pitchFamily="34" charset="0"/>
            </a:endParaRPr>
          </a:p>
        </p:txBody>
      </p:sp>
      <p:sp>
        <p:nvSpPr>
          <p:cNvPr id="9" name="Slide Image Placeholder 8">
            <a:extLst>
              <a:ext uri="{FF2B5EF4-FFF2-40B4-BE49-F238E27FC236}">
                <a16:creationId xmlns:a16="http://schemas.microsoft.com/office/drawing/2014/main" id="{9A2C2C32-833D-4796-02CF-EA1EE1CA2BB3}"/>
              </a:ext>
            </a:extLst>
          </p:cNvPr>
          <p:cNvSpPr>
            <a:spLocks noGrp="1" noRot="1" noChangeAspect="1"/>
          </p:cNvSpPr>
          <p:nvPr>
            <p:ph type="sldImg"/>
          </p:nvPr>
        </p:nvSpPr>
        <p:spPr/>
        <p:txBody>
          <a:bodyPr/>
          <a:lstStyle/>
          <a:p>
            <a:endParaRPr lang="en-GB"/>
          </a:p>
        </p:txBody>
      </p:sp>
      <p:sp>
        <p:nvSpPr>
          <p:cNvPr id="10" name="Notes Placeholder 9">
            <a:extLst>
              <a:ext uri="{FF2B5EF4-FFF2-40B4-BE49-F238E27FC236}">
                <a16:creationId xmlns:a16="http://schemas.microsoft.com/office/drawing/2014/main" id="{4E9CEB0F-7EEE-1A05-C2C8-6CB590816B97}"/>
              </a:ext>
            </a:extLst>
          </p:cNvPr>
          <p:cNvSpPr>
            <a:spLocks noGrp="1"/>
          </p:cNvSpPr>
          <p:nvPr>
            <p:ph type="body" idx="1"/>
          </p:nvPr>
        </p:nvSpPr>
        <p:spPr/>
        <p:txBody>
          <a:bodyPr/>
          <a:lstStyle/>
          <a:p>
            <a:r>
              <a:rPr lang="en-GB" dirty="0"/>
              <a:t>References:</a:t>
            </a:r>
          </a:p>
          <a:p>
            <a:pPr marL="228600" indent="-228600">
              <a:buFont typeface="+mj-lt"/>
              <a:buAutoNum type="arabicPeriod"/>
            </a:pPr>
            <a:r>
              <a:rPr lang="en-US" dirty="0"/>
              <a:t>Maldonado KA, </a:t>
            </a:r>
            <a:r>
              <a:rPr lang="en-US" dirty="0" err="1"/>
              <a:t>Alsayouri</a:t>
            </a:r>
            <a:r>
              <a:rPr lang="en-US" dirty="0"/>
              <a:t> K. Physiology, brain. [Updated March 2023] </a:t>
            </a:r>
            <a:r>
              <a:rPr lang="en-GB" dirty="0"/>
              <a:t>In: </a:t>
            </a:r>
            <a:r>
              <a:rPr lang="en-GB" dirty="0" err="1"/>
              <a:t>StatPearls</a:t>
            </a:r>
            <a:r>
              <a:rPr lang="en-GB" dirty="0"/>
              <a:t> [internet]. Treasure Island (FL): </a:t>
            </a:r>
            <a:r>
              <a:rPr lang="en-GB" dirty="0" err="1"/>
              <a:t>StatPearls</a:t>
            </a:r>
            <a:r>
              <a:rPr lang="en-GB" dirty="0"/>
              <a:t> Publishing; </a:t>
            </a:r>
            <a:r>
              <a:rPr lang="en-US" dirty="0"/>
              <a:t>2023. Available at: </a:t>
            </a:r>
            <a:r>
              <a:rPr lang="en-GB" dirty="0"/>
              <a:t>https://www.ncbi.nlm.nih.gov/books/NBK551718/.</a:t>
            </a:r>
            <a:endParaRPr lang="en-US" dirty="0"/>
          </a:p>
          <a:p>
            <a:pPr marL="228600" indent="-228600">
              <a:buFont typeface="+mj-lt"/>
              <a:buAutoNum type="arabicPeriod"/>
            </a:pPr>
            <a:r>
              <a:rPr lang="en-US" dirty="0"/>
              <a:t>Garcia-Moreno F, Pedraza M, </a:t>
            </a:r>
            <a:r>
              <a:rPr lang="en-US" dirty="0" err="1"/>
              <a:t>Giovannantonio</a:t>
            </a:r>
            <a:r>
              <a:rPr lang="en-US" dirty="0"/>
              <a:t> LG, et al. A neuronal migratory pathway crossing from the diencephalon to telencephalon populates amygdala nuclei. Nat </a:t>
            </a:r>
            <a:r>
              <a:rPr lang="en-US" dirty="0" err="1"/>
              <a:t>Neurosci</a:t>
            </a:r>
            <a:r>
              <a:rPr lang="en-US" dirty="0"/>
              <a:t> 2010; 13 (6): 680–691.</a:t>
            </a:r>
          </a:p>
          <a:p>
            <a:pPr marL="228600" indent="-228600">
              <a:buFont typeface="+mj-lt"/>
              <a:buAutoNum type="arabicPeriod"/>
            </a:pPr>
            <a:r>
              <a:rPr lang="en-US" dirty="0"/>
              <a:t>Caminero F, Cascella M. Neuroanatomy, mesencephalon midbrain. [Updated September 2024]. </a:t>
            </a:r>
            <a:r>
              <a:rPr lang="en-GB" dirty="0"/>
              <a:t>In: </a:t>
            </a:r>
            <a:r>
              <a:rPr lang="en-GB" dirty="0" err="1"/>
              <a:t>StatPearls</a:t>
            </a:r>
            <a:r>
              <a:rPr lang="en-GB" dirty="0"/>
              <a:t> [internet]. Treasure Island (FL): </a:t>
            </a:r>
            <a:r>
              <a:rPr lang="en-GB" dirty="0" err="1"/>
              <a:t>StatPearls</a:t>
            </a:r>
            <a:r>
              <a:rPr lang="en-GB" dirty="0"/>
              <a:t> Publishing; 2024. Available at: </a:t>
            </a:r>
            <a:r>
              <a:rPr lang="en-US" dirty="0"/>
              <a:t>https://www.ncbi.nlm.nih.gov/books/NBK551509/.</a:t>
            </a:r>
            <a:endParaRPr lang="en-GB" dirty="0"/>
          </a:p>
        </p:txBody>
      </p:sp>
    </p:spTree>
    <p:extLst>
      <p:ext uri="{BB962C8B-B14F-4D97-AF65-F5344CB8AC3E}">
        <p14:creationId xmlns:p14="http://schemas.microsoft.com/office/powerpoint/2010/main" val="137143906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1756136-6D5B-1250-0956-96FA2EBEC152}"/>
            </a:ext>
          </a:extLst>
        </p:cNvPr>
        <p:cNvGrpSpPr/>
        <p:nvPr/>
      </p:nvGrpSpPr>
      <p:grpSpPr>
        <a:xfrm>
          <a:off x="0" y="0"/>
          <a:ext cx="0" cy="0"/>
          <a:chOff x="0" y="0"/>
          <a:chExt cx="0" cy="0"/>
        </a:xfrm>
      </p:grpSpPr>
      <p:sp>
        <p:nvSpPr>
          <p:cNvPr id="3" name="Notes Placeholder 2">
            <a:extLst>
              <a:ext uri="{FF2B5EF4-FFF2-40B4-BE49-F238E27FC236}">
                <a16:creationId xmlns:a16="http://schemas.microsoft.com/office/drawing/2014/main" id="{FC9CC1DB-22FC-11A7-21D8-4EA83B8D6100}"/>
              </a:ext>
            </a:extLst>
          </p:cNvPr>
          <p:cNvSpPr>
            <a:spLocks noGrp="1"/>
          </p:cNvSpPr>
          <p:nvPr>
            <p:ph type="body" idx="1"/>
          </p:nvPr>
        </p:nvSpPr>
        <p:spPr/>
        <p:txBody>
          <a:bodyPr/>
          <a:lstStyle/>
          <a:p>
            <a:pPr lvl="0"/>
            <a:r>
              <a:rPr lang="en-GB" dirty="0"/>
              <a:t>Information flows into and out of the cerebral cortex via the subcortical white matter. The myelinated fibres forming the white matter are grouped into:</a:t>
            </a:r>
          </a:p>
          <a:p>
            <a:pPr marL="228600" lvl="0" indent="-228600">
              <a:buFont typeface="+mj-lt"/>
              <a:buAutoNum type="arabicPeriod"/>
            </a:pPr>
            <a:r>
              <a:rPr lang="en-GB" dirty="0"/>
              <a:t>Association fibre bundles that connect gyri within one hemisphere</a:t>
            </a:r>
          </a:p>
          <a:p>
            <a:pPr marL="228600" lvl="0" indent="-228600">
              <a:buFont typeface="+mj-lt"/>
              <a:buAutoNum type="arabicPeriod"/>
            </a:pPr>
            <a:r>
              <a:rPr lang="en-GB" dirty="0"/>
              <a:t>Commissural fibres that connect the two hemispheres (the largest of these is the corpus callosum)</a:t>
            </a:r>
          </a:p>
          <a:p>
            <a:pPr marL="228600" lvl="0" indent="-228600">
              <a:buFont typeface="+mj-lt"/>
              <a:buAutoNum type="arabicPeriod"/>
            </a:pPr>
            <a:r>
              <a:rPr lang="en-GB" dirty="0"/>
              <a:t>The internal capsule which contains axons projecting to downstream nuclei (corticofugal fibres) and to the cerebral cortex (</a:t>
            </a:r>
            <a:r>
              <a:rPr lang="en-GB" dirty="0" err="1"/>
              <a:t>corticopetal</a:t>
            </a:r>
            <a:r>
              <a:rPr lang="en-GB" dirty="0"/>
              <a:t> fibres)</a:t>
            </a:r>
            <a:endParaRPr lang="da-DK" dirty="0"/>
          </a:p>
          <a:p>
            <a:pPr marL="228600" lvl="0" indent="-228600">
              <a:buFont typeface="+mj-lt"/>
              <a:buAutoNum type="arabicPeriod"/>
            </a:pPr>
            <a:endParaRPr lang="da-DK" dirty="0"/>
          </a:p>
          <a:p>
            <a:pPr lvl="0"/>
            <a:r>
              <a:rPr lang="da-DK" dirty="0"/>
              <a:t>Reference:</a:t>
            </a:r>
          </a:p>
          <a:p>
            <a:pPr marL="228600" lvl="0" indent="-228600">
              <a:buFont typeface="+mj-lt"/>
              <a:buAutoNum type="arabicPeriod"/>
            </a:pPr>
            <a:r>
              <a:rPr lang="en-GB" dirty="0"/>
              <a:t>Haines DE, Mihailoff GA. The telencephalon. In: Haines DE, Mihailoff GA, Willis MA. Fundamental Neuroscience for Basic and Clinical Applications. 6</a:t>
            </a:r>
            <a:r>
              <a:rPr lang="en-GB" baseline="30000" dirty="0"/>
              <a:t>th</a:t>
            </a:r>
            <a:r>
              <a:rPr lang="en-GB" dirty="0"/>
              <a:t> edition, 2025. Philadelphia: Elsevier.</a:t>
            </a:r>
          </a:p>
          <a:p>
            <a:pPr marL="228600" lvl="0" indent="-228600">
              <a:buFont typeface="+mj-lt"/>
              <a:buAutoNum type="arabicPeriod"/>
            </a:pPr>
            <a:r>
              <a:rPr lang="en-US" dirty="0"/>
              <a:t>Henley C. External brain anatomy. In: Foundations of Neuroscience. Available at: https://openbooks.lib.msu.edu/neuroscience/. Accessed December 2025.</a:t>
            </a:r>
            <a:endParaRPr lang="da-DK" dirty="0"/>
          </a:p>
        </p:txBody>
      </p:sp>
      <p:sp>
        <p:nvSpPr>
          <p:cNvPr id="4" name="Slide Number Placeholder 3">
            <a:extLst>
              <a:ext uri="{FF2B5EF4-FFF2-40B4-BE49-F238E27FC236}">
                <a16:creationId xmlns:a16="http://schemas.microsoft.com/office/drawing/2014/main" id="{269D735B-E386-FCB8-E550-5669C4563C71}"/>
              </a:ext>
            </a:extLst>
          </p:cNvPr>
          <p:cNvSpPr>
            <a:spLocks noGrp="1"/>
          </p:cNvSpPr>
          <p:nvPr>
            <p:ph type="sldNum" sz="quarter" idx="5"/>
          </p:nvPr>
        </p:nvSpPr>
        <p:spPr/>
        <p:txBody>
          <a:bodyPr/>
          <a:lstStyle/>
          <a:p>
            <a:pPr lvl="0"/>
            <a:fld id="{037C2873-EBE5-CF42-9E30-7832FC02D1D9}" type="slidenum">
              <a:rPr lang="da-DK" noProof="0" smtClean="0">
                <a:latin typeface="Calibri" panose="020F0502020204030204" pitchFamily="34" charset="0"/>
                <a:ea typeface="Calibri" panose="020F0502020204030204" pitchFamily="34" charset="0"/>
                <a:cs typeface="Calibri" panose="020F0502020204030204" pitchFamily="34" charset="0"/>
              </a:rPr>
              <a:pPr lvl="0"/>
              <a:t>18</a:t>
            </a:fld>
            <a:endParaRPr lang="da-DK" noProof="0" dirty="0">
              <a:latin typeface="Calibri" panose="020F0502020204030204" pitchFamily="34" charset="0"/>
              <a:ea typeface="Calibri" panose="020F0502020204030204" pitchFamily="34" charset="0"/>
              <a:cs typeface="Calibri" panose="020F0502020204030204" pitchFamily="34" charset="0"/>
            </a:endParaRPr>
          </a:p>
        </p:txBody>
      </p:sp>
      <p:sp>
        <p:nvSpPr>
          <p:cNvPr id="10" name="Slide Image Placeholder 9">
            <a:extLst>
              <a:ext uri="{FF2B5EF4-FFF2-40B4-BE49-F238E27FC236}">
                <a16:creationId xmlns:a16="http://schemas.microsoft.com/office/drawing/2014/main" id="{87EB9D34-7704-6B5A-9DFD-BF3504ED269A}"/>
              </a:ext>
            </a:extLst>
          </p:cNvPr>
          <p:cNvSpPr>
            <a:spLocks noGrp="1" noRot="1" noChangeAspect="1"/>
          </p:cNvSpPr>
          <p:nvPr>
            <p:ph type="sldImg"/>
          </p:nvPr>
        </p:nvSpPr>
        <p:spPr/>
        <p:txBody>
          <a:bodyPr/>
          <a:lstStyle/>
          <a:p>
            <a:endParaRPr lang="en-GB"/>
          </a:p>
        </p:txBody>
      </p:sp>
    </p:spTree>
    <p:extLst>
      <p:ext uri="{BB962C8B-B14F-4D97-AF65-F5344CB8AC3E}">
        <p14:creationId xmlns:p14="http://schemas.microsoft.com/office/powerpoint/2010/main" val="202748392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5"/>
          </p:nvPr>
        </p:nvSpPr>
        <p:spPr/>
        <p:txBody>
          <a:bodyPr/>
          <a:lstStyle/>
          <a:p>
            <a:pPr lvl="0"/>
            <a:fld id="{037C2873-EBE5-CF42-9E30-7832FC02D1D9}" type="slidenum">
              <a:rPr lang="da-DK" noProof="0" smtClean="0">
                <a:latin typeface="Calibri" panose="020F0502020204030204" pitchFamily="34" charset="0"/>
                <a:ea typeface="Calibri" panose="020F0502020204030204" pitchFamily="34" charset="0"/>
                <a:cs typeface="Calibri" panose="020F0502020204030204" pitchFamily="34" charset="0"/>
              </a:rPr>
              <a:pPr lvl="0"/>
              <a:t>19</a:t>
            </a:fld>
            <a:endParaRPr lang="da-DK" noProof="0" dirty="0">
              <a:latin typeface="Calibri" panose="020F0502020204030204" pitchFamily="34" charset="0"/>
              <a:ea typeface="Calibri" panose="020F0502020204030204" pitchFamily="34" charset="0"/>
              <a:cs typeface="Calibri" panose="020F0502020204030204" pitchFamily="34" charset="0"/>
            </a:endParaRPr>
          </a:p>
        </p:txBody>
      </p:sp>
      <p:sp>
        <p:nvSpPr>
          <p:cNvPr id="6" name="Slide Image Placeholder 5">
            <a:extLst>
              <a:ext uri="{FF2B5EF4-FFF2-40B4-BE49-F238E27FC236}">
                <a16:creationId xmlns:a16="http://schemas.microsoft.com/office/drawing/2014/main" id="{07B0C1D1-CA89-A836-F520-40D9CAD0ACDC}"/>
              </a:ext>
            </a:extLst>
          </p:cNvPr>
          <p:cNvSpPr>
            <a:spLocks noGrp="1" noRot="1" noChangeAspect="1"/>
          </p:cNvSpPr>
          <p:nvPr>
            <p:ph type="sldImg"/>
          </p:nvPr>
        </p:nvSpPr>
        <p:spPr/>
        <p:txBody>
          <a:bodyPr/>
          <a:lstStyle/>
          <a:p>
            <a:endParaRPr lang="en-GB"/>
          </a:p>
        </p:txBody>
      </p:sp>
      <p:sp>
        <p:nvSpPr>
          <p:cNvPr id="7" name="Notes Placeholder 6">
            <a:extLst>
              <a:ext uri="{FF2B5EF4-FFF2-40B4-BE49-F238E27FC236}">
                <a16:creationId xmlns:a16="http://schemas.microsoft.com/office/drawing/2014/main" id="{7EFACBB2-6726-4858-B096-1EFEA7B745C5}"/>
              </a:ext>
            </a:extLst>
          </p:cNvPr>
          <p:cNvSpPr>
            <a:spLocks noGrp="1"/>
          </p:cNvSpPr>
          <p:nvPr>
            <p:ph type="body" idx="1"/>
          </p:nvPr>
        </p:nvSpPr>
        <p:spPr/>
        <p:txBody>
          <a:bodyPr/>
          <a:lstStyle/>
          <a:p>
            <a:r>
              <a:rPr lang="en-US" dirty="0"/>
              <a:t>References:</a:t>
            </a:r>
          </a:p>
          <a:p>
            <a:pPr marL="228600" indent="-228600">
              <a:buFont typeface="+mj-lt"/>
              <a:buAutoNum type="arabicPeriod"/>
            </a:pPr>
            <a:r>
              <a:rPr lang="en-US" dirty="0"/>
              <a:t>Hedges V. Brain anatomy. In: Introduction to Neuroscience. Available at: https://openbooks.lib.msu.edu/introneuroscience1/. Accessed December 2025.</a:t>
            </a:r>
          </a:p>
          <a:p>
            <a:pPr marL="228600" indent="-228600">
              <a:buFont typeface="+mj-lt"/>
              <a:buAutoNum type="arabicPeriod"/>
            </a:pPr>
            <a:r>
              <a:rPr lang="en-GB" dirty="0"/>
              <a:t>Uddin LQ, Nomi JS, Hebert-Seropian B, et al. Structure and function of the human insula. J Clin </a:t>
            </a:r>
            <a:r>
              <a:rPr lang="en-GB" dirty="0" err="1"/>
              <a:t>Neurophysiol</a:t>
            </a:r>
            <a:r>
              <a:rPr lang="en-GB" dirty="0"/>
              <a:t> 2017; 34 (4): 300–306.</a:t>
            </a:r>
          </a:p>
          <a:p>
            <a:pPr marL="228600" indent="-228600">
              <a:buFont typeface="+mj-lt"/>
              <a:buAutoNum type="arabicPeriod"/>
            </a:pPr>
            <a:r>
              <a:rPr lang="en-GB" dirty="0"/>
              <a:t>The brain. In: Hove &amp; Martinez. Biological Psychiatry; 2024. Available at: https://rotel.pressbooks.pub/biologicalpsychology. Accessed December 2025.</a:t>
            </a:r>
          </a:p>
          <a:p>
            <a:pPr marL="228600" indent="-228600">
              <a:buFont typeface="+mj-lt"/>
              <a:buAutoNum type="arabicPeriod"/>
            </a:pPr>
            <a:endParaRPr lang="en-GB" dirty="0"/>
          </a:p>
          <a:p>
            <a:endParaRPr lang="en-GB" dirty="0"/>
          </a:p>
        </p:txBody>
      </p:sp>
    </p:spTree>
    <p:extLst>
      <p:ext uri="{BB962C8B-B14F-4D97-AF65-F5344CB8AC3E}">
        <p14:creationId xmlns:p14="http://schemas.microsoft.com/office/powerpoint/2010/main" val="117921097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Notes Placeholder 2"/>
          <p:cNvSpPr>
            <a:spLocks noGrp="1"/>
          </p:cNvSpPr>
          <p:nvPr>
            <p:ph type="body" idx="1"/>
          </p:nvPr>
        </p:nvSpPr>
        <p:spPr/>
        <p:txBody>
          <a:bodyPr/>
          <a:lstStyle/>
          <a:p>
            <a:r>
              <a:rPr lang="da-DK" dirty="0"/>
              <a:t>References:</a:t>
            </a:r>
          </a:p>
          <a:p>
            <a:pPr marL="228600" marR="0" lvl="0" indent="-228600" algn="l" defTabSz="914400" rtl="0" eaLnBrk="1" fontAlgn="auto" latinLnBrk="0" hangingPunct="1">
              <a:lnSpc>
                <a:spcPct val="100000"/>
              </a:lnSpc>
              <a:spcBef>
                <a:spcPts val="260"/>
              </a:spcBef>
              <a:spcAft>
                <a:spcPts val="0"/>
              </a:spcAft>
              <a:buClrTx/>
              <a:buSzTx/>
              <a:buFont typeface="+mj-lt"/>
              <a:buAutoNum type="arabicPeriod"/>
              <a:tabLst/>
              <a:defRPr/>
            </a:pPr>
            <a:r>
              <a:rPr lang="en-GB" noProof="0" dirty="0"/>
              <a:t>Henley C. External brain anatomy. In: Foundations </a:t>
            </a:r>
            <a:r>
              <a:rPr lang="en-GB" dirty="0"/>
              <a:t>of Neuroscience. Available at: https://openbooks.lib.msu.edu/neuroscience/. Accessed December 2025.</a:t>
            </a:r>
          </a:p>
          <a:p>
            <a:pPr marL="228600" lvl="0" indent="-228600">
              <a:buFont typeface="+mj-lt"/>
              <a:buAutoNum type="arabicPeriod"/>
              <a:defRPr/>
            </a:pPr>
            <a:r>
              <a:rPr lang="en-GB" dirty="0"/>
              <a:t>Maldonado &amp; </a:t>
            </a:r>
            <a:r>
              <a:rPr lang="en-GB" dirty="0" err="1"/>
              <a:t>Alsayouri</a:t>
            </a:r>
            <a:r>
              <a:rPr lang="en-GB" dirty="0"/>
              <a:t>. Physiology, brain. [Updated 2023 Mar]. In: </a:t>
            </a:r>
            <a:r>
              <a:rPr lang="en-GB" dirty="0" err="1"/>
              <a:t>StatPearls</a:t>
            </a:r>
            <a:r>
              <a:rPr lang="en-GB" dirty="0"/>
              <a:t> [internet]. Treasure Island (FL): </a:t>
            </a:r>
            <a:r>
              <a:rPr lang="en-GB" dirty="0" err="1"/>
              <a:t>StatPearls</a:t>
            </a:r>
            <a:r>
              <a:rPr lang="en-GB" dirty="0"/>
              <a:t> Publishing; 2023. Available at: https://www.ncbi.nlm.nih.gov/books/NBK551718/. </a:t>
            </a:r>
          </a:p>
          <a:p>
            <a:pPr marL="228600" lvl="0" indent="-228600">
              <a:buFont typeface="+mj-lt"/>
              <a:buAutoNum type="arabicPeriod"/>
              <a:defRPr/>
            </a:pPr>
            <a:r>
              <a:rPr lang="en-GB" dirty="0" err="1"/>
              <a:t>Jawabri</a:t>
            </a:r>
            <a:r>
              <a:rPr lang="en-GB" dirty="0"/>
              <a:t> &amp; Sharma. Physiology, cerebral cortex functions. [Updated 2023 Apr]. In: </a:t>
            </a:r>
            <a:r>
              <a:rPr lang="en-GB" dirty="0" err="1"/>
              <a:t>StatPearls</a:t>
            </a:r>
            <a:r>
              <a:rPr lang="en-GB" dirty="0"/>
              <a:t> [internet]. Treasure Island (FL): </a:t>
            </a:r>
            <a:r>
              <a:rPr lang="en-GB" dirty="0" err="1"/>
              <a:t>StatPearls</a:t>
            </a:r>
            <a:r>
              <a:rPr lang="en-GB" dirty="0"/>
              <a:t> Publishing; 2023. Available at: https://www.ncbi.nlm.nih.gov/books/NBK538496/.</a:t>
            </a:r>
          </a:p>
          <a:p>
            <a:pPr marL="228600" lvl="0" indent="-228600">
              <a:buFont typeface="+mj-lt"/>
              <a:buAutoNum type="arabicPeriod"/>
            </a:pPr>
            <a:r>
              <a:rPr lang="en-GB" dirty="0"/>
              <a:t>Uddin LQ, Nomi JS, Hebert-Seropian B, et al. Structure and function of the human insula. J Clin </a:t>
            </a:r>
            <a:r>
              <a:rPr lang="en-GB" dirty="0" err="1"/>
              <a:t>Neurophysiol</a:t>
            </a:r>
            <a:r>
              <a:rPr lang="en-GB" dirty="0"/>
              <a:t> 2017; 34 (4): 300–306.</a:t>
            </a:r>
          </a:p>
          <a:p>
            <a:pPr marL="228600" lvl="0" indent="-228600">
              <a:buFont typeface="+mj-lt"/>
              <a:buAutoNum type="arabicPeriod"/>
            </a:pPr>
            <a:r>
              <a:rPr lang="en-GB" dirty="0"/>
              <a:t>Namkung H, Kim S, Sawa A. The insula, an underestimated brain area in clinical neuroscience, psychiatry, and neurology. Trends </a:t>
            </a:r>
            <a:r>
              <a:rPr lang="en-GB" dirty="0" err="1"/>
              <a:t>Neurosci</a:t>
            </a:r>
            <a:r>
              <a:rPr lang="en-GB" dirty="0"/>
              <a:t> 2017; 40 (4): 200–207.</a:t>
            </a:r>
            <a:endParaRPr lang="en-GB" noProof="0" dirty="0"/>
          </a:p>
          <a:p>
            <a:endParaRPr lang="da-DK" dirty="0"/>
          </a:p>
        </p:txBody>
      </p:sp>
      <p:sp>
        <p:nvSpPr>
          <p:cNvPr id="4" name="Slide Number Placeholder 3"/>
          <p:cNvSpPr>
            <a:spLocks noGrp="1"/>
          </p:cNvSpPr>
          <p:nvPr>
            <p:ph type="sldNum" sz="quarter" idx="5"/>
          </p:nvPr>
        </p:nvSpPr>
        <p:spPr/>
        <p:txBody>
          <a:bodyPr/>
          <a:lstStyle/>
          <a:p>
            <a:pPr lvl="0"/>
            <a:fld id="{037C2873-EBE5-CF42-9E30-7832FC02D1D9}" type="slidenum">
              <a:rPr lang="da-DK" noProof="0" smtClean="0">
                <a:latin typeface="Calibri" panose="020F0502020204030204" pitchFamily="34" charset="0"/>
                <a:ea typeface="Calibri" panose="020F0502020204030204" pitchFamily="34" charset="0"/>
                <a:cs typeface="Calibri" panose="020F0502020204030204" pitchFamily="34" charset="0"/>
              </a:rPr>
              <a:pPr lvl="0"/>
              <a:t>20</a:t>
            </a:fld>
            <a:endParaRPr lang="da-DK" noProof="0" dirty="0">
              <a:latin typeface="Calibri" panose="020F0502020204030204" pitchFamily="34" charset="0"/>
              <a:ea typeface="Calibri" panose="020F0502020204030204" pitchFamily="34" charset="0"/>
              <a:cs typeface="Calibri" panose="020F0502020204030204" pitchFamily="34" charset="0"/>
            </a:endParaRPr>
          </a:p>
        </p:txBody>
      </p:sp>
      <p:sp>
        <p:nvSpPr>
          <p:cNvPr id="7" name="Slide Image Placeholder 6">
            <a:extLst>
              <a:ext uri="{FF2B5EF4-FFF2-40B4-BE49-F238E27FC236}">
                <a16:creationId xmlns:a16="http://schemas.microsoft.com/office/drawing/2014/main" id="{761DED19-0D97-72EE-21B5-B15535672DF7}"/>
              </a:ext>
            </a:extLst>
          </p:cNvPr>
          <p:cNvSpPr>
            <a:spLocks noGrp="1" noRot="1" noChangeAspect="1"/>
          </p:cNvSpPr>
          <p:nvPr>
            <p:ph type="sldImg"/>
          </p:nvPr>
        </p:nvSpPr>
        <p:spPr/>
        <p:txBody>
          <a:bodyPr/>
          <a:lstStyle/>
          <a:p>
            <a:endParaRPr lang="en-GB"/>
          </a:p>
        </p:txBody>
      </p:sp>
    </p:spTree>
    <p:extLst>
      <p:ext uri="{BB962C8B-B14F-4D97-AF65-F5344CB8AC3E}">
        <p14:creationId xmlns:p14="http://schemas.microsoft.com/office/powerpoint/2010/main" val="215992578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Notes Placeholder 2"/>
          <p:cNvSpPr>
            <a:spLocks noGrp="1"/>
          </p:cNvSpPr>
          <p:nvPr>
            <p:ph type="body" idx="1"/>
          </p:nvPr>
        </p:nvSpPr>
        <p:spPr/>
        <p:txBody>
          <a:bodyPr/>
          <a:lstStyle/>
          <a:p>
            <a:r>
              <a:rPr lang="en-GB" dirty="0"/>
              <a:t>The basal ganglia are a group of subcortical nuclei that are important in motor control.</a:t>
            </a:r>
            <a:r>
              <a:rPr lang="en-GB" baseline="30000" dirty="0"/>
              <a:t>1</a:t>
            </a:r>
          </a:p>
          <a:p>
            <a:endParaRPr lang="en-GB" dirty="0">
              <a:solidFill>
                <a:srgbClr val="FF0000"/>
              </a:solidFill>
            </a:endParaRPr>
          </a:p>
          <a:p>
            <a:r>
              <a:rPr lang="en-GB" dirty="0"/>
              <a:t>Pathways: </a:t>
            </a:r>
          </a:p>
          <a:p>
            <a:pPr marL="171450" lvl="1" indent="-171450">
              <a:buFont typeface="Arial" panose="020B0604020202020204" pitchFamily="34" charset="0"/>
              <a:buChar char="•"/>
            </a:pPr>
            <a:r>
              <a:rPr lang="en-GB" dirty="0"/>
              <a:t>The caudate and putamen (striatum) the main input structures of the basal ganglia. </a:t>
            </a:r>
            <a:r>
              <a:rPr lang="en-GB" dirty="0" err="1"/>
              <a:t>GPi</a:t>
            </a:r>
            <a:r>
              <a:rPr lang="en-GB" dirty="0"/>
              <a:t> and </a:t>
            </a:r>
            <a:r>
              <a:rPr lang="en-GB" dirty="0" err="1"/>
              <a:t>SNr</a:t>
            </a:r>
            <a:r>
              <a:rPr lang="en-GB" dirty="0"/>
              <a:t> are the main output structures</a:t>
            </a:r>
            <a:r>
              <a:rPr lang="en-GB" baseline="30000" dirty="0"/>
              <a:t>1,2</a:t>
            </a:r>
          </a:p>
          <a:p>
            <a:pPr marL="171450" lvl="1" indent="-171450">
              <a:buFont typeface="Arial" panose="020B0604020202020204" pitchFamily="34" charset="0"/>
              <a:buChar char="•"/>
            </a:pPr>
            <a:r>
              <a:rPr lang="en-GB" dirty="0"/>
              <a:t>Basal ganglia receives excitatory input from virtually all regions of the cortex. Sensory, motor, association and limbic areas of cortex all project to striatum</a:t>
            </a:r>
            <a:r>
              <a:rPr lang="en-GB" baseline="30000" dirty="0"/>
              <a:t>1</a:t>
            </a:r>
          </a:p>
          <a:p>
            <a:pPr marL="171450" lvl="1" indent="-171450">
              <a:buFont typeface="Arial" panose="020B0604020202020204" pitchFamily="34" charset="0"/>
              <a:buChar char="•"/>
            </a:pPr>
            <a:r>
              <a:rPr lang="en-GB" dirty="0"/>
              <a:t>The major output from the basal ganglia is to the portions of the thalamus that project to prefrontal, premotor and motor cortex</a:t>
            </a:r>
            <a:r>
              <a:rPr lang="en-GB" baseline="30000" dirty="0"/>
              <a:t>1,3</a:t>
            </a:r>
          </a:p>
          <a:p>
            <a:pPr marL="171450" lvl="1" indent="-171450">
              <a:buFont typeface="Arial" panose="020B0604020202020204" pitchFamily="34" charset="0"/>
              <a:buChar char="•"/>
            </a:pPr>
            <a:r>
              <a:rPr lang="en-GB" dirty="0"/>
              <a:t>The basal ganglia do not project directly to the spinal cord, therefore their effects on movement are indirect mediated by their connections between the thalamus and cortex.</a:t>
            </a:r>
            <a:r>
              <a:rPr lang="en-GB" baseline="30000" dirty="0"/>
              <a:t>1,3</a:t>
            </a:r>
          </a:p>
          <a:p>
            <a:pPr marL="171450" lvl="1" indent="-171450">
              <a:buFont typeface="Arial" panose="020B0604020202020204" pitchFamily="34" charset="0"/>
              <a:buChar char="•"/>
            </a:pPr>
            <a:r>
              <a:rPr lang="en-GB" dirty="0"/>
              <a:t>There are two main pathways through the basal ganglia: the direct pathway is a direct connection from the striatum to </a:t>
            </a:r>
            <a:r>
              <a:rPr lang="en-GB" dirty="0" err="1"/>
              <a:t>GPi</a:t>
            </a:r>
            <a:r>
              <a:rPr lang="en-GB" dirty="0"/>
              <a:t>/</a:t>
            </a:r>
            <a:r>
              <a:rPr lang="en-GB" dirty="0" err="1"/>
              <a:t>SNr</a:t>
            </a:r>
            <a:r>
              <a:rPr lang="en-GB" dirty="0"/>
              <a:t>. The second, indirect pathway is from striatum to </a:t>
            </a:r>
            <a:r>
              <a:rPr lang="en-GB" dirty="0" err="1"/>
              <a:t>GPe</a:t>
            </a:r>
            <a:r>
              <a:rPr lang="en-GB" dirty="0"/>
              <a:t> to subthalamic nucleus to </a:t>
            </a:r>
            <a:r>
              <a:rPr lang="en-GB" dirty="0" err="1"/>
              <a:t>GPi</a:t>
            </a:r>
            <a:r>
              <a:rPr lang="en-GB" dirty="0"/>
              <a:t>/SNr</a:t>
            </a:r>
            <a:r>
              <a:rPr lang="en-GB" baseline="30000" dirty="0"/>
              <a:t>1,2</a:t>
            </a:r>
          </a:p>
          <a:p>
            <a:pPr marL="0" lvl="1"/>
            <a:endParaRPr lang="en-GB" dirty="0"/>
          </a:p>
          <a:p>
            <a:pPr marL="0" lvl="1"/>
            <a:r>
              <a:rPr lang="en-GB" dirty="0"/>
              <a:t>References:</a:t>
            </a:r>
          </a:p>
          <a:p>
            <a:pPr marL="228600" lvl="1" indent="-228600">
              <a:buFont typeface="+mj-lt"/>
              <a:buAutoNum type="arabicPeriod"/>
            </a:pPr>
            <a:r>
              <a:rPr lang="en-GB" dirty="0"/>
              <a:t>The basal ganglia. In: Squire L, Berg D, Bloom FE, Lac Sd, Ghosh A, Spitzer NC. Fundamental Neuroscience. 4</a:t>
            </a:r>
            <a:r>
              <a:rPr lang="en-GB" baseline="30000" dirty="0"/>
              <a:t>th</a:t>
            </a:r>
            <a:r>
              <a:rPr lang="en-GB" dirty="0"/>
              <a:t> edition, 2012. Burlington: Elsevier Science. </a:t>
            </a:r>
            <a:endParaRPr lang="en-US" dirty="0"/>
          </a:p>
          <a:p>
            <a:pPr marL="228600" lvl="1" indent="-228600">
              <a:buFont typeface="+mj-lt"/>
              <a:buAutoNum type="arabicPeriod"/>
            </a:pPr>
            <a:r>
              <a:rPr lang="en-US" dirty="0"/>
              <a:t>Rocha GS, Freire MAM, Britto AM, et al. Basal ganglia for beginners: the basic concepts you need to know and their role in the control of movement. Front Syst </a:t>
            </a:r>
            <a:r>
              <a:rPr lang="en-US" dirty="0" err="1"/>
              <a:t>Neurosci</a:t>
            </a:r>
            <a:r>
              <a:rPr lang="en-US" dirty="0"/>
              <a:t> 2023; 17: 1242929.</a:t>
            </a:r>
          </a:p>
          <a:p>
            <a:pPr marL="228600" lvl="1" indent="-228600">
              <a:buFont typeface="+mj-lt"/>
              <a:buAutoNum type="arabicPeriod"/>
            </a:pPr>
            <a:r>
              <a:rPr lang="en-US" dirty="0"/>
              <a:t>Young CB, Reddy V, Sonne J. Neuroanatomy, basal ganglia. [Updated 2023 Jul]. </a:t>
            </a:r>
            <a:r>
              <a:rPr lang="en-GB" dirty="0"/>
              <a:t>In: </a:t>
            </a:r>
            <a:r>
              <a:rPr lang="en-GB" dirty="0" err="1"/>
              <a:t>StatPearls</a:t>
            </a:r>
            <a:r>
              <a:rPr lang="en-GB" dirty="0"/>
              <a:t> [internet]. Treasure Island (FL): </a:t>
            </a:r>
            <a:r>
              <a:rPr lang="en-GB" dirty="0" err="1"/>
              <a:t>StatPearls</a:t>
            </a:r>
            <a:r>
              <a:rPr lang="en-GB" dirty="0"/>
              <a:t> Publishing; 2023</a:t>
            </a:r>
            <a:r>
              <a:rPr lang="en-US" dirty="0"/>
              <a:t>. Available at: https://www.ncbi.nlm.nih.gov/books/NBK537141/. </a:t>
            </a:r>
          </a:p>
          <a:p>
            <a:pPr marL="228600" lvl="1" indent="-228600">
              <a:buFont typeface="+mj-lt"/>
              <a:buAutoNum type="arabicPeriod"/>
            </a:pPr>
            <a:r>
              <a:rPr lang="en-US" dirty="0"/>
              <a:t>Fariba KA, Gupta V. Deep brain stimulation. [Updated 2023 Jul]. </a:t>
            </a:r>
            <a:r>
              <a:rPr lang="en-GB" dirty="0"/>
              <a:t>In: </a:t>
            </a:r>
            <a:r>
              <a:rPr lang="en-GB" dirty="0" err="1"/>
              <a:t>StatPearls</a:t>
            </a:r>
            <a:r>
              <a:rPr lang="en-GB" dirty="0"/>
              <a:t> [internet]. Treasure Island (FL): </a:t>
            </a:r>
            <a:r>
              <a:rPr lang="en-GB" dirty="0" err="1"/>
              <a:t>StatPearls</a:t>
            </a:r>
            <a:r>
              <a:rPr lang="en-GB" dirty="0"/>
              <a:t> Publishing; 2023</a:t>
            </a:r>
            <a:r>
              <a:rPr lang="en-US" dirty="0"/>
              <a:t>. Available at: https://www.ncbi.nlm.nih.gov/books/NBK557847/.</a:t>
            </a:r>
            <a:endParaRPr lang="en-GB" dirty="0"/>
          </a:p>
          <a:p>
            <a:endParaRPr lang="da-DK" dirty="0"/>
          </a:p>
        </p:txBody>
      </p:sp>
      <p:sp>
        <p:nvSpPr>
          <p:cNvPr id="4" name="Slide Number Placeholder 3"/>
          <p:cNvSpPr>
            <a:spLocks noGrp="1"/>
          </p:cNvSpPr>
          <p:nvPr>
            <p:ph type="sldNum" sz="quarter" idx="5"/>
          </p:nvPr>
        </p:nvSpPr>
        <p:spPr/>
        <p:txBody>
          <a:bodyPr/>
          <a:lstStyle/>
          <a:p>
            <a:pPr lvl="0"/>
            <a:fld id="{037C2873-EBE5-CF42-9E30-7832FC02D1D9}" type="slidenum">
              <a:rPr lang="da-DK" noProof="0" smtClean="0">
                <a:latin typeface="Calibri" panose="020F0502020204030204" pitchFamily="34" charset="0"/>
                <a:ea typeface="Calibri" panose="020F0502020204030204" pitchFamily="34" charset="0"/>
                <a:cs typeface="Calibri" panose="020F0502020204030204" pitchFamily="34" charset="0"/>
              </a:rPr>
              <a:pPr lvl="0"/>
              <a:t>21</a:t>
            </a:fld>
            <a:endParaRPr lang="da-DK" noProof="0" dirty="0">
              <a:latin typeface="Calibri" panose="020F0502020204030204" pitchFamily="34" charset="0"/>
              <a:ea typeface="Calibri" panose="020F0502020204030204" pitchFamily="34" charset="0"/>
              <a:cs typeface="Calibri" panose="020F0502020204030204" pitchFamily="34" charset="0"/>
            </a:endParaRPr>
          </a:p>
        </p:txBody>
      </p:sp>
      <p:sp>
        <p:nvSpPr>
          <p:cNvPr id="6" name="Slide Image Placeholder 5">
            <a:extLst>
              <a:ext uri="{FF2B5EF4-FFF2-40B4-BE49-F238E27FC236}">
                <a16:creationId xmlns:a16="http://schemas.microsoft.com/office/drawing/2014/main" id="{B3945D57-DB89-97D1-77E4-4743BE663B16}"/>
              </a:ext>
            </a:extLst>
          </p:cNvPr>
          <p:cNvSpPr>
            <a:spLocks noGrp="1" noRot="1" noChangeAspect="1"/>
          </p:cNvSpPr>
          <p:nvPr>
            <p:ph type="sldImg"/>
          </p:nvPr>
        </p:nvSpPr>
        <p:spPr/>
        <p:txBody>
          <a:bodyPr/>
          <a:lstStyle/>
          <a:p>
            <a:endParaRPr lang="en-GB"/>
          </a:p>
        </p:txBody>
      </p:sp>
    </p:spTree>
    <p:extLst>
      <p:ext uri="{BB962C8B-B14F-4D97-AF65-F5344CB8AC3E}">
        <p14:creationId xmlns:p14="http://schemas.microsoft.com/office/powerpoint/2010/main" val="260622212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Notes Placeholder 2"/>
          <p:cNvSpPr>
            <a:spLocks noGrp="1"/>
          </p:cNvSpPr>
          <p:nvPr>
            <p:ph type="body" idx="1"/>
          </p:nvPr>
        </p:nvSpPr>
        <p:spPr/>
        <p:txBody>
          <a:bodyPr/>
          <a:lstStyle/>
          <a:p>
            <a:r>
              <a:rPr lang="en-GB" noProof="0" dirty="0"/>
              <a:t>Structure continued:</a:t>
            </a:r>
          </a:p>
          <a:p>
            <a:pPr marL="171450" indent="-171450">
              <a:buFont typeface="Arial" panose="020B0604020202020204" pitchFamily="34" charset="0"/>
              <a:buChar char="•"/>
            </a:pPr>
            <a:r>
              <a:rPr lang="en-GB" noProof="0" dirty="0"/>
              <a:t>The dentate gyrus is a key region that plays a role in forming new memories and in neurogenesis</a:t>
            </a:r>
            <a:r>
              <a:rPr lang="en-GB" baseline="30000" noProof="0" dirty="0"/>
              <a:t>5</a:t>
            </a:r>
          </a:p>
          <a:p>
            <a:pPr marL="171450" indent="-171450">
              <a:buFont typeface="Arial" panose="020B0604020202020204" pitchFamily="34" charset="0"/>
              <a:buChar char="•"/>
            </a:pPr>
            <a:r>
              <a:rPr lang="en-GB" noProof="0" dirty="0"/>
              <a:t>The CA1 and CA3 regions are subfields responsible for the processing and relay of information, particularly in memory formation and retrieval</a:t>
            </a:r>
            <a:r>
              <a:rPr lang="en-GB" baseline="30000" noProof="0" dirty="0"/>
              <a:t>6</a:t>
            </a:r>
            <a:endParaRPr lang="en-GB" noProof="0" dirty="0"/>
          </a:p>
          <a:p>
            <a:pPr marL="171450" indent="-171450">
              <a:buFont typeface="Arial" panose="020B0604020202020204" pitchFamily="34" charset="0"/>
              <a:buChar char="•"/>
            </a:pPr>
            <a:r>
              <a:rPr lang="en-GB" noProof="0" dirty="0"/>
              <a:t>The subiculum</a:t>
            </a:r>
            <a:r>
              <a:rPr lang="en-GB" dirty="0"/>
              <a:t> is</a:t>
            </a:r>
            <a:r>
              <a:rPr lang="en-GB" noProof="0" dirty="0"/>
              <a:t> a transitional zone between the hippocampus and other brain regions, contributing to the output of the hippocampal network</a:t>
            </a:r>
            <a:r>
              <a:rPr lang="en-GB" baseline="30000" dirty="0"/>
              <a:t>7</a:t>
            </a:r>
            <a:endParaRPr lang="en-GB" baseline="30000" noProof="0" dirty="0"/>
          </a:p>
          <a:p>
            <a:endParaRPr lang="en-GB" noProof="0" dirty="0"/>
          </a:p>
          <a:p>
            <a:r>
              <a:rPr lang="en-GB" noProof="0" dirty="0"/>
              <a:t>The hippocampus is functionally involved in:</a:t>
            </a:r>
          </a:p>
          <a:p>
            <a:pPr marL="171450" indent="-171450">
              <a:buFont typeface="Arial" panose="020B0604020202020204" pitchFamily="34" charset="0"/>
              <a:buChar char="•"/>
            </a:pPr>
            <a:r>
              <a:rPr lang="en-GB" noProof="0" dirty="0"/>
              <a:t>Memory formation: the hippocampus is essential for converting short-term memories into long-term memories (a process known as memory consolidation).</a:t>
            </a:r>
            <a:r>
              <a:rPr lang="en-GB" baseline="30000" dirty="0"/>
              <a:t>8</a:t>
            </a:r>
            <a:r>
              <a:rPr lang="en-GB" noProof="0" dirty="0"/>
              <a:t> This is particularly important for explicit or declarative memory, which involves memories of facts, events, and experiences</a:t>
            </a:r>
            <a:r>
              <a:rPr lang="en-GB" baseline="30000" noProof="0" dirty="0"/>
              <a:t>2</a:t>
            </a:r>
          </a:p>
          <a:p>
            <a:pPr marL="171450" indent="-171450">
              <a:buFont typeface="Arial" panose="020B0604020202020204" pitchFamily="34" charset="0"/>
              <a:buChar char="•"/>
            </a:pPr>
            <a:r>
              <a:rPr lang="en-GB" noProof="0" dirty="0"/>
              <a:t>Spatial navigation and memory: the hippocampus is crucial for spatial memory and navigation.</a:t>
            </a:r>
            <a:r>
              <a:rPr lang="en-GB" baseline="30000" noProof="0" dirty="0"/>
              <a:t>3</a:t>
            </a:r>
            <a:r>
              <a:rPr lang="en-GB" noProof="0" dirty="0"/>
              <a:t> It helps in forming mental maps of the environment, enabling individuals to remember locations and navigate through spaces</a:t>
            </a:r>
            <a:r>
              <a:rPr lang="en-GB" baseline="30000" dirty="0"/>
              <a:t>9</a:t>
            </a:r>
            <a:endParaRPr lang="en-GB" baseline="30000" noProof="0" dirty="0"/>
          </a:p>
          <a:p>
            <a:pPr marL="171450" indent="-171450">
              <a:buFont typeface="Arial" panose="020B0604020202020204" pitchFamily="34" charset="0"/>
              <a:buChar char="•"/>
            </a:pPr>
            <a:r>
              <a:rPr lang="en-GB" noProof="0" dirty="0"/>
              <a:t>Learning: the hippocampus is involved in learning, especially the formation of new associations and the ability to understand relationships between different pieces of information</a:t>
            </a:r>
            <a:r>
              <a:rPr lang="en-GB" baseline="30000" noProof="0" dirty="0"/>
              <a:t>9</a:t>
            </a:r>
          </a:p>
          <a:p>
            <a:pPr marL="171450" indent="-171450">
              <a:buFont typeface="Arial" panose="020B0604020202020204" pitchFamily="34" charset="0"/>
              <a:buChar char="•"/>
            </a:pPr>
            <a:r>
              <a:rPr lang="en-GB" noProof="0" dirty="0"/>
              <a:t>Emotional regulation: while not directly responsible for emotions, the hippocampus interacts with other parts of the limbic system (such as the amygdala) to regulate emotional responses, particularly those tied to memories</a:t>
            </a:r>
            <a:r>
              <a:rPr lang="en-GB" baseline="30000" dirty="0"/>
              <a:t>10</a:t>
            </a:r>
            <a:endParaRPr lang="en-GB" baseline="30000" noProof="0" dirty="0"/>
          </a:p>
          <a:p>
            <a:endParaRPr lang="en-GB" noProof="0" dirty="0"/>
          </a:p>
          <a:p>
            <a:r>
              <a:rPr lang="en-GB" dirty="0"/>
              <a:t>References:</a:t>
            </a:r>
          </a:p>
          <a:p>
            <a:pPr marL="228600" indent="-228600">
              <a:buFont typeface="+mj-lt"/>
              <a:buAutoNum type="arabicPeriod"/>
            </a:pPr>
            <a:r>
              <a:rPr lang="en-GB" dirty="0" err="1"/>
              <a:t>Fogwe</a:t>
            </a:r>
            <a:r>
              <a:rPr lang="en-GB" dirty="0"/>
              <a:t> LA, Reddy V, Mesfin FB. Neuroanatomy, hippocampus. [Updated 2023 Jul]. In: </a:t>
            </a:r>
            <a:r>
              <a:rPr lang="en-GB" dirty="0" err="1"/>
              <a:t>StatPearls</a:t>
            </a:r>
            <a:r>
              <a:rPr lang="en-GB" dirty="0"/>
              <a:t> [internet]. Treasure Island (FL): </a:t>
            </a:r>
            <a:r>
              <a:rPr lang="en-GB" dirty="0" err="1"/>
              <a:t>StatPearls</a:t>
            </a:r>
            <a:r>
              <a:rPr lang="en-GB" dirty="0"/>
              <a:t> Publishing; 2023</a:t>
            </a:r>
            <a:r>
              <a:rPr lang="en-US" dirty="0"/>
              <a:t>. Available at: https://www.ncbi.nlm.nih.gov/books/NBK482171/. </a:t>
            </a:r>
          </a:p>
          <a:p>
            <a:pPr marL="228600" indent="-228600">
              <a:buFont typeface="+mj-lt"/>
              <a:buAutoNum type="arabicPeriod"/>
            </a:pPr>
            <a:r>
              <a:rPr lang="en-GB" dirty="0"/>
              <a:t>Knierim JJ. The hippocampus. Curr </a:t>
            </a:r>
            <a:r>
              <a:rPr lang="en-GB" dirty="0" err="1"/>
              <a:t>Biol</a:t>
            </a:r>
            <a:r>
              <a:rPr lang="en-GB" dirty="0"/>
              <a:t> 2015; 25: R1107–R1125.</a:t>
            </a:r>
          </a:p>
          <a:p>
            <a:pPr marL="228600" indent="-228600">
              <a:buFont typeface="+mj-lt"/>
              <a:buAutoNum type="arabicPeriod"/>
            </a:pPr>
            <a:r>
              <a:rPr lang="en-GB" dirty="0"/>
              <a:t>The brain. In: Hove M, Martinez SA. Biological Psychiatry; 2024. Available at: https://rotel.pressbooks.pub/biologicalpsychology/. Accessed December 2025.</a:t>
            </a:r>
          </a:p>
          <a:p>
            <a:pPr marL="228600" indent="-228600">
              <a:buFont typeface="+mj-lt"/>
              <a:buAutoNum type="arabicPeriod"/>
            </a:pPr>
            <a:r>
              <a:rPr lang="en-GB" dirty="0"/>
              <a:t>Watson PD, Voss JL, Warren DE, et al. Spatial reconstruction by patients with hippocampal damage is dominated by relational memory errors. Hippocampus 2013; 23 (7): 570–580. </a:t>
            </a:r>
          </a:p>
          <a:p>
            <a:pPr marL="228600" indent="-228600">
              <a:buFont typeface="+mj-lt"/>
              <a:buAutoNum type="arabicPeriod"/>
            </a:pPr>
            <a:r>
              <a:rPr lang="en-GB" dirty="0" err="1"/>
              <a:t>Hainmueller</a:t>
            </a:r>
            <a:r>
              <a:rPr lang="en-GB" dirty="0"/>
              <a:t> T, Bartos M. Dentate gyrus circuits for encoding, retrieval and discrimination of episodic memories. Nat Rev </a:t>
            </a:r>
            <a:r>
              <a:rPr lang="en-GB" dirty="0" err="1"/>
              <a:t>Neurosci</a:t>
            </a:r>
            <a:r>
              <a:rPr lang="en-GB" dirty="0"/>
              <a:t> 2020; 21 (3): 153–168.</a:t>
            </a:r>
          </a:p>
          <a:p>
            <a:pPr marL="228600" indent="-228600">
              <a:buFont typeface="+mj-lt"/>
              <a:buAutoNum type="arabicPeriod"/>
            </a:pPr>
            <a:r>
              <a:rPr lang="en-GB" dirty="0"/>
              <a:t>Langston RF, Stevenson CH, Wilson CL, et al. The role of hippocampal subregions in memory for stimulus associations. </a:t>
            </a:r>
            <a:r>
              <a:rPr lang="en-GB" dirty="0" err="1"/>
              <a:t>Behav</a:t>
            </a:r>
            <a:r>
              <a:rPr lang="en-GB" dirty="0"/>
              <a:t> Brain Res 2010; 215 (2): 275–291.</a:t>
            </a:r>
          </a:p>
          <a:p>
            <a:pPr marL="228600" indent="-228600">
              <a:buFont typeface="+mj-lt"/>
              <a:buAutoNum type="arabicPeriod"/>
            </a:pPr>
            <a:r>
              <a:rPr lang="da-DK" dirty="0"/>
              <a:t>Douglass NP, Willis MA, Haines DE. The limbic system. </a:t>
            </a:r>
            <a:r>
              <a:rPr lang="en-GB" dirty="0"/>
              <a:t>In: Haines DE, Mihailoff GA, Willis MA. Fundamental Neuroscience for Basic and Clinical Applications. 6</a:t>
            </a:r>
            <a:r>
              <a:rPr lang="en-GB" baseline="30000" dirty="0"/>
              <a:t>th</a:t>
            </a:r>
            <a:r>
              <a:rPr lang="en-GB" dirty="0"/>
              <a:t> edition, 2025. Philadelphia: Elsevier.</a:t>
            </a:r>
          </a:p>
          <a:p>
            <a:pPr marL="228600" indent="-228600">
              <a:buFont typeface="+mj-lt"/>
              <a:buAutoNum type="arabicPeriod"/>
            </a:pPr>
            <a:r>
              <a:rPr lang="en-GB" dirty="0"/>
              <a:t>Almaraz-Espinoza A, Grider MH. Physiology, long term memory. [Updated 2023 Jul]. In: </a:t>
            </a:r>
            <a:r>
              <a:rPr lang="en-GB" dirty="0" err="1"/>
              <a:t>StatPearls</a:t>
            </a:r>
            <a:r>
              <a:rPr lang="en-GB" dirty="0"/>
              <a:t> [internet]. Treasure Island (FL): </a:t>
            </a:r>
            <a:r>
              <a:rPr lang="en-GB" dirty="0" err="1"/>
              <a:t>StatPearls</a:t>
            </a:r>
            <a:r>
              <a:rPr lang="en-GB" dirty="0"/>
              <a:t> Publishing; 2023</a:t>
            </a:r>
            <a:r>
              <a:rPr lang="en-US" dirty="0"/>
              <a:t>. Available at: https://www.ncbi.nlm.nih.gov/books/NBK549791/.</a:t>
            </a:r>
            <a:endParaRPr lang="en-GB" dirty="0"/>
          </a:p>
          <a:p>
            <a:pPr marL="228600" indent="-228600">
              <a:buFont typeface="+mj-lt"/>
              <a:buAutoNum type="arabicPeriod"/>
            </a:pPr>
            <a:r>
              <a:rPr lang="en-GB" dirty="0"/>
              <a:t>Bird CM, Burgess N. The hippocampus and memory: insights from spatial processing. Nat Rev </a:t>
            </a:r>
            <a:r>
              <a:rPr lang="en-GB" dirty="0" err="1"/>
              <a:t>Neurosci</a:t>
            </a:r>
            <a:r>
              <a:rPr lang="en-GB" dirty="0"/>
              <a:t> 2008; 9 (3): 182–194.</a:t>
            </a:r>
          </a:p>
          <a:p>
            <a:pPr marL="228600" indent="-228600">
              <a:buFont typeface="+mj-lt"/>
              <a:buAutoNum type="arabicPeriod"/>
            </a:pPr>
            <a:r>
              <a:rPr lang="en-GB" dirty="0"/>
              <a:t>Song J. Amygdala activity and amygdala-hippocampus connectivity: Metabolic diseases, dementia, and neuropsychiatric issues. Biomed </a:t>
            </a:r>
            <a:r>
              <a:rPr lang="en-GB" dirty="0" err="1"/>
              <a:t>Pharmacother</a:t>
            </a:r>
            <a:r>
              <a:rPr lang="en-GB" dirty="0"/>
              <a:t> 2023; 162: 114647.</a:t>
            </a:r>
          </a:p>
        </p:txBody>
      </p:sp>
      <p:sp>
        <p:nvSpPr>
          <p:cNvPr id="4" name="Slide Number Placeholder 3"/>
          <p:cNvSpPr>
            <a:spLocks noGrp="1"/>
          </p:cNvSpPr>
          <p:nvPr>
            <p:ph type="sldNum" sz="quarter" idx="5"/>
          </p:nvPr>
        </p:nvSpPr>
        <p:spPr>
          <a:xfrm>
            <a:off x="3884613" y="8692833"/>
            <a:ext cx="2971800" cy="458787"/>
          </a:xfrm>
        </p:spPr>
        <p:txBody>
          <a:bodyPr/>
          <a:lstStyle/>
          <a:p>
            <a:pPr lvl="0"/>
            <a:fld id="{037C2873-EBE5-CF42-9E30-7832FC02D1D9}" type="slidenum">
              <a:rPr lang="da-DK" noProof="0" smtClean="0">
                <a:latin typeface="Calibri" panose="020F0502020204030204" pitchFamily="34" charset="0"/>
                <a:ea typeface="Calibri" panose="020F0502020204030204" pitchFamily="34" charset="0"/>
                <a:cs typeface="Calibri" panose="020F0502020204030204" pitchFamily="34" charset="0"/>
              </a:rPr>
              <a:pPr lvl="0"/>
              <a:t>22</a:t>
            </a:fld>
            <a:endParaRPr lang="da-DK" noProof="0" dirty="0">
              <a:latin typeface="Calibri" panose="020F0502020204030204" pitchFamily="34" charset="0"/>
              <a:ea typeface="Calibri" panose="020F0502020204030204" pitchFamily="34" charset="0"/>
              <a:cs typeface="Calibri" panose="020F0502020204030204" pitchFamily="34" charset="0"/>
            </a:endParaRPr>
          </a:p>
        </p:txBody>
      </p:sp>
      <p:sp>
        <p:nvSpPr>
          <p:cNvPr id="7" name="Slide Image Placeholder 6">
            <a:extLst>
              <a:ext uri="{FF2B5EF4-FFF2-40B4-BE49-F238E27FC236}">
                <a16:creationId xmlns:a16="http://schemas.microsoft.com/office/drawing/2014/main" id="{89677E9F-1D68-7C9A-A9B4-83C3793460BF}"/>
              </a:ext>
            </a:extLst>
          </p:cNvPr>
          <p:cNvSpPr>
            <a:spLocks noGrp="1" noRot="1" noChangeAspect="1"/>
          </p:cNvSpPr>
          <p:nvPr>
            <p:ph type="sldImg"/>
          </p:nvPr>
        </p:nvSpPr>
        <p:spPr/>
        <p:txBody>
          <a:bodyPr/>
          <a:lstStyle/>
          <a:p>
            <a:endParaRPr lang="en-GB"/>
          </a:p>
        </p:txBody>
      </p:sp>
    </p:spTree>
    <p:extLst>
      <p:ext uri="{BB962C8B-B14F-4D97-AF65-F5344CB8AC3E}">
        <p14:creationId xmlns:p14="http://schemas.microsoft.com/office/powerpoint/2010/main" val="3405869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Notes Placeholder 2"/>
          <p:cNvSpPr>
            <a:spLocks noGrp="1"/>
          </p:cNvSpPr>
          <p:nvPr>
            <p:ph type="body" idx="1"/>
          </p:nvPr>
        </p:nvSpPr>
        <p:spPr>
          <a:xfrm>
            <a:off x="685800" y="4400550"/>
            <a:ext cx="5486400" cy="3898900"/>
          </a:xfrm>
        </p:spPr>
        <p:txBody>
          <a:bodyPr/>
          <a:lstStyle/>
          <a:p>
            <a:pPr lvl="0"/>
            <a:r>
              <a:rPr lang="en-GB" dirty="0"/>
              <a:t>Structure continued: </a:t>
            </a:r>
          </a:p>
          <a:p>
            <a:pPr marL="171450" lvl="0" indent="-171450">
              <a:buFont typeface="Arial" panose="020B0604020202020204" pitchFamily="34" charset="0"/>
              <a:buChar char="•"/>
            </a:pPr>
            <a:r>
              <a:rPr lang="en-GB" dirty="0"/>
              <a:t>The BLA receives input from widespread cortical areas as well as from sensory nuclei of the thalamus.</a:t>
            </a:r>
            <a:r>
              <a:rPr lang="en-GB" baseline="30000" dirty="0"/>
              <a:t>1,7</a:t>
            </a:r>
            <a:r>
              <a:rPr lang="en-GB" dirty="0"/>
              <a:t> It therefore has access to high-level information from association areas as well as lower-level sensory information</a:t>
            </a:r>
            <a:r>
              <a:rPr lang="en-GB" baseline="30000" dirty="0"/>
              <a:t>7</a:t>
            </a:r>
          </a:p>
          <a:p>
            <a:pPr marL="171450" lvl="0" indent="-171450">
              <a:buFont typeface="Arial" panose="020B0604020202020204" pitchFamily="34" charset="0"/>
              <a:buChar char="•"/>
            </a:pPr>
            <a:r>
              <a:rPr lang="en-GB" dirty="0"/>
              <a:t>The BLA projects to the CEA which has outputs to subcortical areas controlling a broad range of fear-related behaviours including autonomic and motor responses (heart rate, blood pressure, startle response)</a:t>
            </a:r>
            <a:r>
              <a:rPr lang="en-GB" baseline="30000" dirty="0"/>
              <a:t>8</a:t>
            </a:r>
          </a:p>
          <a:p>
            <a:endParaRPr lang="da-DK" dirty="0"/>
          </a:p>
          <a:p>
            <a:r>
              <a:rPr lang="da-DK" dirty="0"/>
              <a:t>References:</a:t>
            </a:r>
          </a:p>
          <a:p>
            <a:pPr marL="228600" indent="-228600">
              <a:buFont typeface="+mj-lt"/>
              <a:buAutoNum type="arabicPeriod"/>
            </a:pPr>
            <a:r>
              <a:rPr lang="da-DK" dirty="0"/>
              <a:t>Douglass NP, Willis MA, Haines DE. The limbic system. </a:t>
            </a:r>
            <a:r>
              <a:rPr lang="en-GB" dirty="0"/>
              <a:t>In: Haines DE, Mihailoff GA, Willis MA. Fundamental Neuroscience for Basic and Clinical Applications. 6</a:t>
            </a:r>
            <a:r>
              <a:rPr lang="en-GB" baseline="30000" dirty="0"/>
              <a:t>th</a:t>
            </a:r>
            <a:r>
              <a:rPr lang="en-GB" dirty="0"/>
              <a:t> edition, 2025. Philadelphia: Elsevier.</a:t>
            </a:r>
          </a:p>
          <a:p>
            <a:pPr marL="228600" indent="-228600">
              <a:buFont typeface="+mj-lt"/>
              <a:buAutoNum type="arabicPeriod"/>
            </a:pPr>
            <a:r>
              <a:rPr lang="en-GB" dirty="0"/>
              <a:t>Song J. Amygdala activity and amygdala-hippocampus connectivity: Metabolic diseases, dementia, and neuropsychiatric issues. Biomed </a:t>
            </a:r>
            <a:r>
              <a:rPr lang="en-GB" dirty="0" err="1"/>
              <a:t>Pharmacother</a:t>
            </a:r>
            <a:r>
              <a:rPr lang="en-GB" dirty="0"/>
              <a:t> 2023; 162: 114647.</a:t>
            </a:r>
          </a:p>
          <a:p>
            <a:pPr marL="228600" indent="-228600">
              <a:buFont typeface="+mj-lt"/>
              <a:buAutoNum type="arabicPeriod"/>
            </a:pPr>
            <a:r>
              <a:rPr lang="en-GB" dirty="0"/>
              <a:t>Davis M. The role of the amygdala in fear and anxiety. Annu Rev </a:t>
            </a:r>
            <a:r>
              <a:rPr lang="en-GB" dirty="0" err="1"/>
              <a:t>Neurosci</a:t>
            </a:r>
            <a:r>
              <a:rPr lang="en-GB" dirty="0"/>
              <a:t> 1992; 15: 353–375.</a:t>
            </a:r>
          </a:p>
          <a:p>
            <a:pPr marL="228600" indent="-228600">
              <a:buFont typeface="+mj-lt"/>
              <a:buAutoNum type="arabicPeriod"/>
            </a:pPr>
            <a:r>
              <a:rPr lang="en-GB" dirty="0"/>
              <a:t>Hu P, Lu Y, Pan B, Zhang W. New insights into the pivotal role of the amygdala in inflammation-related depression and anxiety disorder. Int J Mol Sci 2022; 23: 11076.</a:t>
            </a:r>
          </a:p>
          <a:p>
            <a:pPr marL="228600" indent="-228600">
              <a:buFont typeface="+mj-lt"/>
              <a:buAutoNum type="arabicPeriod"/>
            </a:pPr>
            <a:r>
              <a:rPr lang="en-GB" dirty="0"/>
              <a:t>Ressler KJ. Amygdala activity, fear, and anxiety: modulation by stress. </a:t>
            </a:r>
            <a:r>
              <a:rPr lang="en-GB" dirty="0" err="1"/>
              <a:t>Biol</a:t>
            </a:r>
            <a:r>
              <a:rPr lang="en-GB" dirty="0"/>
              <a:t> Psychiatry 2010; 67 (12): 1117–1119.</a:t>
            </a:r>
          </a:p>
          <a:p>
            <a:pPr marL="228600" indent="-228600">
              <a:buFont typeface="+mj-lt"/>
              <a:buAutoNum type="arabicPeriod"/>
            </a:pPr>
            <a:r>
              <a:rPr lang="en-GB" dirty="0"/>
              <a:t>Cristinzio C, N’Diaye K, Seeck M, et al. Integration of gaze direction and facial expression in patients with unilateral amygdala damage. Brain 2010; 133 (Pt 1): 248–261.</a:t>
            </a:r>
          </a:p>
          <a:p>
            <a:pPr marL="228600" indent="-228600">
              <a:buFont typeface="+mj-lt"/>
              <a:buAutoNum type="arabicPeriod"/>
            </a:pPr>
            <a:r>
              <a:rPr lang="en-GB" dirty="0" err="1"/>
              <a:t>Sepahvand</a:t>
            </a:r>
            <a:r>
              <a:rPr lang="en-GB" dirty="0"/>
              <a:t> T, Power KD, Qin T, Yuan Q. The basolateral amygdala: the core of a network for threat conditioning, extinction, and second-order threat conditioning. Biology 2023; 12: 1274.</a:t>
            </a:r>
          </a:p>
          <a:p>
            <a:pPr marL="228600" indent="-228600">
              <a:buFont typeface="+mj-lt"/>
              <a:buAutoNum type="arabicPeriod"/>
            </a:pPr>
            <a:r>
              <a:rPr lang="en-GB" dirty="0"/>
              <a:t>Keifer OP Jr., Hurt RC, Ressler KJ, </a:t>
            </a:r>
            <a:r>
              <a:rPr lang="en-GB" dirty="0" err="1"/>
              <a:t>Marvar</a:t>
            </a:r>
            <a:r>
              <a:rPr lang="en-GB" dirty="0"/>
              <a:t> PJ. The physiology of fear: Reconceptualizing the role of the central amygdala in fear learning. Physiology 2015; 30 (5): 391–401.</a:t>
            </a:r>
          </a:p>
          <a:p>
            <a:endParaRPr lang="da-DK" dirty="0"/>
          </a:p>
          <a:p>
            <a:endParaRPr lang="da-DK" dirty="0"/>
          </a:p>
        </p:txBody>
      </p:sp>
      <p:sp>
        <p:nvSpPr>
          <p:cNvPr id="4" name="Slide Number Placeholder 3"/>
          <p:cNvSpPr>
            <a:spLocks noGrp="1"/>
          </p:cNvSpPr>
          <p:nvPr>
            <p:ph type="sldNum" sz="quarter" idx="5"/>
          </p:nvPr>
        </p:nvSpPr>
        <p:spPr/>
        <p:txBody>
          <a:bodyPr/>
          <a:lstStyle/>
          <a:p>
            <a:pPr lvl="0"/>
            <a:fld id="{037C2873-EBE5-CF42-9E30-7832FC02D1D9}" type="slidenum">
              <a:rPr lang="da-DK" noProof="0" smtClean="0">
                <a:latin typeface="Calibri" panose="020F0502020204030204" pitchFamily="34" charset="0"/>
                <a:ea typeface="Calibri" panose="020F0502020204030204" pitchFamily="34" charset="0"/>
                <a:cs typeface="Calibri" panose="020F0502020204030204" pitchFamily="34" charset="0"/>
              </a:rPr>
              <a:pPr lvl="0"/>
              <a:t>23</a:t>
            </a:fld>
            <a:endParaRPr lang="da-DK" noProof="0" dirty="0">
              <a:latin typeface="Calibri" panose="020F0502020204030204" pitchFamily="34" charset="0"/>
              <a:ea typeface="Calibri" panose="020F0502020204030204" pitchFamily="34" charset="0"/>
              <a:cs typeface="Calibri" panose="020F0502020204030204" pitchFamily="34" charset="0"/>
            </a:endParaRPr>
          </a:p>
        </p:txBody>
      </p:sp>
      <p:sp>
        <p:nvSpPr>
          <p:cNvPr id="10" name="Slide Image Placeholder 9">
            <a:extLst>
              <a:ext uri="{FF2B5EF4-FFF2-40B4-BE49-F238E27FC236}">
                <a16:creationId xmlns:a16="http://schemas.microsoft.com/office/drawing/2014/main" id="{3DC4762A-DE50-3FAC-96F0-A52AE567EE48}"/>
              </a:ext>
            </a:extLst>
          </p:cNvPr>
          <p:cNvSpPr>
            <a:spLocks noGrp="1" noRot="1" noChangeAspect="1"/>
          </p:cNvSpPr>
          <p:nvPr>
            <p:ph type="sldImg"/>
          </p:nvPr>
        </p:nvSpPr>
        <p:spPr/>
        <p:txBody>
          <a:bodyPr/>
          <a:lstStyle/>
          <a:p>
            <a:endParaRPr lang="en-GB"/>
          </a:p>
        </p:txBody>
      </p:sp>
    </p:spTree>
    <p:extLst>
      <p:ext uri="{BB962C8B-B14F-4D97-AF65-F5344CB8AC3E}">
        <p14:creationId xmlns:p14="http://schemas.microsoft.com/office/powerpoint/2010/main" val="487053010"/>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Notes Placeholder 2"/>
          <p:cNvSpPr>
            <a:spLocks noGrp="1"/>
          </p:cNvSpPr>
          <p:nvPr>
            <p:ph type="body" idx="1"/>
          </p:nvPr>
        </p:nvSpPr>
        <p:spPr/>
        <p:txBody>
          <a:bodyPr/>
          <a:lstStyle/>
          <a:p>
            <a:r>
              <a:rPr lang="en-GB" dirty="0"/>
              <a:t>References:</a:t>
            </a:r>
          </a:p>
          <a:p>
            <a:pPr marL="228600" lvl="0" indent="-228600">
              <a:buFont typeface="+mj-lt"/>
              <a:buAutoNum type="arabicPeriod"/>
            </a:pPr>
            <a:r>
              <a:rPr lang="en-GB" dirty="0"/>
              <a:t>Mihailoff GA, Haines DE. The diencephalon. In: Haines DE, Mihailoff GA, Willis MA. Fundamental Neuroscience for Basic and Clinical Applications. 6</a:t>
            </a:r>
            <a:r>
              <a:rPr lang="en-GB" baseline="30000" dirty="0"/>
              <a:t>th</a:t>
            </a:r>
            <a:r>
              <a:rPr lang="en-GB" dirty="0"/>
              <a:t> edition, 2025. Philadelphia: Elsevier.</a:t>
            </a:r>
          </a:p>
          <a:p>
            <a:pPr marL="228600" lvl="0" indent="-228600">
              <a:buFont typeface="+mj-lt"/>
              <a:buAutoNum type="arabicPeriod"/>
            </a:pPr>
            <a:r>
              <a:rPr lang="en-GB" dirty="0"/>
              <a:t>The diencephalon. In: Lumen Anatomy. Available at: https://courses.lumenlearning.com/suny-dutchess-anatomy-physiology.</a:t>
            </a:r>
          </a:p>
          <a:p>
            <a:pPr marL="228600" lvl="0" indent="-228600">
              <a:buFont typeface="+mj-lt"/>
              <a:buAutoNum type="arabicPeriod"/>
            </a:pPr>
            <a:r>
              <a:rPr lang="en-GB" dirty="0"/>
              <a:t>Torrico TJ, Munakomi S. Neuroanatomy, thalamus. [Updated 2023 Jul]. In: </a:t>
            </a:r>
            <a:r>
              <a:rPr lang="en-GB" dirty="0" err="1"/>
              <a:t>StatPearls</a:t>
            </a:r>
            <a:r>
              <a:rPr lang="en-GB" dirty="0"/>
              <a:t> [internet]. Treasure Island (FL): </a:t>
            </a:r>
            <a:r>
              <a:rPr lang="en-GB" dirty="0" err="1"/>
              <a:t>StatPearls</a:t>
            </a:r>
            <a:r>
              <a:rPr lang="en-GB" dirty="0"/>
              <a:t> Publishing; 2023. Available at: https://www.ncbi.nlm.nih.gov/books/NBK542184/</a:t>
            </a:r>
          </a:p>
          <a:p>
            <a:pPr marL="228600" lvl="0" indent="-228600">
              <a:buFont typeface="+mj-lt"/>
              <a:buAutoNum type="arabicPeriod"/>
            </a:pPr>
            <a:r>
              <a:rPr lang="en-GB" dirty="0"/>
              <a:t>Marek M, Paus S, Allert N, et al. Ataxia and tremor due to lesions involving cerebellar projection pathways: a DTI </a:t>
            </a:r>
            <a:r>
              <a:rPr lang="en-GB" dirty="0" err="1"/>
              <a:t>tractographic</a:t>
            </a:r>
            <a:r>
              <a:rPr lang="en-GB" dirty="0"/>
              <a:t> study in six patients. J </a:t>
            </a:r>
            <a:r>
              <a:rPr lang="en-GB" dirty="0" err="1"/>
              <a:t>Neurol</a:t>
            </a:r>
            <a:r>
              <a:rPr lang="en-GB" dirty="0"/>
              <a:t> 2015; 262 (1): 54–58.</a:t>
            </a:r>
          </a:p>
          <a:p>
            <a:pPr marL="228600" lvl="0" indent="-228600">
              <a:buFont typeface="+mj-lt"/>
              <a:buAutoNum type="arabicPeriod"/>
            </a:pPr>
            <a:r>
              <a:rPr lang="en-GB" dirty="0"/>
              <a:t>Wilkos E, Brown TJB, </a:t>
            </a:r>
            <a:r>
              <a:rPr lang="en-GB" dirty="0" err="1"/>
              <a:t>Slawinska</a:t>
            </a:r>
            <a:r>
              <a:rPr lang="en-GB" dirty="0"/>
              <a:t> K, Kucharska KA. Social cognitive and neurocognitive deficits in patients with unilateral thalamic lesions – pilot study. </a:t>
            </a:r>
            <a:r>
              <a:rPr lang="en-GB" dirty="0" err="1"/>
              <a:t>Neuropsychiatr</a:t>
            </a:r>
            <a:r>
              <a:rPr lang="en-GB" dirty="0"/>
              <a:t> Dis Treat 2015; 11: 1031–1038.</a:t>
            </a:r>
            <a:endParaRPr lang="en-GB" noProof="0" dirty="0"/>
          </a:p>
        </p:txBody>
      </p:sp>
      <p:sp>
        <p:nvSpPr>
          <p:cNvPr id="4" name="Slide Number Placeholder 3"/>
          <p:cNvSpPr>
            <a:spLocks noGrp="1"/>
          </p:cNvSpPr>
          <p:nvPr>
            <p:ph type="sldNum" sz="quarter" idx="5"/>
          </p:nvPr>
        </p:nvSpPr>
        <p:spPr/>
        <p:txBody>
          <a:bodyPr/>
          <a:lstStyle/>
          <a:p>
            <a:pPr lvl="0"/>
            <a:fld id="{037C2873-EBE5-CF42-9E30-7832FC02D1D9}" type="slidenum">
              <a:rPr lang="da-DK" noProof="0" smtClean="0">
                <a:latin typeface="Calibri" panose="020F0502020204030204" pitchFamily="34" charset="0"/>
                <a:ea typeface="Calibri" panose="020F0502020204030204" pitchFamily="34" charset="0"/>
                <a:cs typeface="Calibri" panose="020F0502020204030204" pitchFamily="34" charset="0"/>
              </a:rPr>
              <a:pPr lvl="0"/>
              <a:t>24</a:t>
            </a:fld>
            <a:endParaRPr lang="da-DK" noProof="0" dirty="0">
              <a:latin typeface="Calibri" panose="020F0502020204030204" pitchFamily="34" charset="0"/>
              <a:ea typeface="Calibri" panose="020F0502020204030204" pitchFamily="34" charset="0"/>
              <a:cs typeface="Calibri" panose="020F0502020204030204" pitchFamily="34" charset="0"/>
            </a:endParaRPr>
          </a:p>
        </p:txBody>
      </p:sp>
      <p:sp>
        <p:nvSpPr>
          <p:cNvPr id="7" name="Slide Image Placeholder 6">
            <a:extLst>
              <a:ext uri="{FF2B5EF4-FFF2-40B4-BE49-F238E27FC236}">
                <a16:creationId xmlns:a16="http://schemas.microsoft.com/office/drawing/2014/main" id="{1D4B5369-2A78-876C-C076-08CBBCD0DA59}"/>
              </a:ext>
            </a:extLst>
          </p:cNvPr>
          <p:cNvSpPr>
            <a:spLocks noGrp="1" noRot="1" noChangeAspect="1"/>
          </p:cNvSpPr>
          <p:nvPr>
            <p:ph type="sldImg"/>
          </p:nvPr>
        </p:nvSpPr>
        <p:spPr/>
        <p:txBody>
          <a:bodyPr/>
          <a:lstStyle/>
          <a:p>
            <a:endParaRPr lang="en-GB"/>
          </a:p>
        </p:txBody>
      </p:sp>
    </p:spTree>
    <p:extLst>
      <p:ext uri="{BB962C8B-B14F-4D97-AF65-F5344CB8AC3E}">
        <p14:creationId xmlns:p14="http://schemas.microsoft.com/office/powerpoint/2010/main" val="2229256498"/>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Notes Placeholder 2"/>
          <p:cNvSpPr>
            <a:spLocks noGrp="1"/>
          </p:cNvSpPr>
          <p:nvPr>
            <p:ph type="body" idx="1"/>
          </p:nvPr>
        </p:nvSpPr>
        <p:spPr/>
        <p:txBody>
          <a:bodyPr/>
          <a:lstStyle/>
          <a:p>
            <a:r>
              <a:rPr lang="en-GB" b="1" noProof="0" dirty="0"/>
              <a:t>Regulation of autonomic functions: </a:t>
            </a:r>
            <a:r>
              <a:rPr lang="en-GB" noProof="0" dirty="0"/>
              <a:t>heart rate, blood pressure, and digestion are regulated by the hypothalamus, via its influence on the sympathetic and parasympathetic branches of the autonomic nervous system.</a:t>
            </a:r>
            <a:r>
              <a:rPr lang="en-GB" baseline="30000" noProof="0" dirty="0"/>
              <a:t>1,3</a:t>
            </a:r>
          </a:p>
          <a:p>
            <a:r>
              <a:rPr lang="en-GB" b="1" noProof="0" dirty="0"/>
              <a:t>Endocrine system control: </a:t>
            </a:r>
            <a:r>
              <a:rPr lang="en-GB" noProof="0" dirty="0"/>
              <a:t>The hypothalamus connects the nervous system to the endocrine system via the pituitary gland.</a:t>
            </a:r>
            <a:r>
              <a:rPr lang="en-GB" baseline="30000" noProof="0" dirty="0"/>
              <a:t>1</a:t>
            </a:r>
            <a:r>
              <a:rPr lang="en-GB" noProof="0" dirty="0"/>
              <a:t> It produces releasing and inhibiting hormones that regulate the secretion of hormones from the pituitary, which in turn controls other endocrine glands (e.g., thyroid, adrenal glands, and reproductive organs).</a:t>
            </a:r>
            <a:r>
              <a:rPr lang="en-GB" baseline="30000" noProof="0" dirty="0"/>
              <a:t>2</a:t>
            </a:r>
            <a:r>
              <a:rPr lang="en-GB" noProof="0" dirty="0"/>
              <a:t> Examples of hypothalamic hormones include oxytocin and vasopressin: synthesised in the hypothalamus and stored in the posterior pituitary, these hormones are involved in childbirth, lactation, and water balance.</a:t>
            </a:r>
            <a:r>
              <a:rPr lang="en-GB" baseline="30000" noProof="0" dirty="0"/>
              <a:t>1,2</a:t>
            </a:r>
          </a:p>
          <a:p>
            <a:r>
              <a:rPr lang="en-GB" b="1" noProof="0" dirty="0"/>
              <a:t>Thermoregulation: </a:t>
            </a:r>
            <a:r>
              <a:rPr lang="en-GB" noProof="0" dirty="0"/>
              <a:t>The hypothalamus monitors and regulates body temperature.</a:t>
            </a:r>
            <a:r>
              <a:rPr lang="en-GB" baseline="30000" noProof="0" dirty="0"/>
              <a:t>2</a:t>
            </a:r>
            <a:r>
              <a:rPr lang="en-GB" noProof="0" dirty="0"/>
              <a:t> It responds to changes in internal and external temperatures by initiating processes like sweating, shivering, and altering blood flow to the skin to maintain an optimal core temperature.</a:t>
            </a:r>
            <a:r>
              <a:rPr lang="en-GB" baseline="30000" noProof="0" dirty="0"/>
              <a:t>3,5</a:t>
            </a:r>
          </a:p>
          <a:p>
            <a:r>
              <a:rPr lang="en-GB" b="1" noProof="0" dirty="0"/>
              <a:t>Hunger and thirst: </a:t>
            </a:r>
            <a:r>
              <a:rPr lang="en-GB" noProof="0" dirty="0"/>
              <a:t>The hypothalamus plays a key role in regulating hunger and thirst through specific nuclei.</a:t>
            </a:r>
            <a:r>
              <a:rPr lang="en-GB" baseline="30000" noProof="0" dirty="0"/>
              <a:t>3</a:t>
            </a:r>
            <a:r>
              <a:rPr lang="en-GB" noProof="0" dirty="0"/>
              <a:t> Activation of t</a:t>
            </a:r>
            <a:r>
              <a:rPr lang="en-GB" dirty="0"/>
              <a:t>he l</a:t>
            </a:r>
            <a:r>
              <a:rPr lang="en-GB" noProof="0" dirty="0" err="1"/>
              <a:t>ateral</a:t>
            </a:r>
            <a:r>
              <a:rPr lang="en-GB" noProof="0" dirty="0"/>
              <a:t> hypothalamus, stimulates hunger and feeding behaviour, while activation the ventromedial hypothalamus signals satiety.</a:t>
            </a:r>
            <a:r>
              <a:rPr lang="en-GB" baseline="30000" noProof="0" dirty="0"/>
              <a:t>1,6</a:t>
            </a:r>
            <a:r>
              <a:rPr lang="en-GB" noProof="0" dirty="0"/>
              <a:t> </a:t>
            </a:r>
          </a:p>
          <a:p>
            <a:r>
              <a:rPr lang="en-GB" b="1" noProof="0" dirty="0"/>
              <a:t>Sleep and circadian rhythms: </a:t>
            </a:r>
            <a:r>
              <a:rPr lang="en-GB" noProof="0" dirty="0"/>
              <a:t>The hypothalamus helps regulate sleep patterns and circadian rhythms through its control of the suprachiasmatic nucleus (SCN), which is the body’s internal clock.</a:t>
            </a:r>
            <a:r>
              <a:rPr lang="en-GB" baseline="30000" noProof="0" dirty="0"/>
              <a:t>1</a:t>
            </a:r>
          </a:p>
          <a:p>
            <a:r>
              <a:rPr lang="en-GB" b="1" noProof="0" dirty="0"/>
              <a:t>Emotional and behavioural responses:</a:t>
            </a:r>
            <a:r>
              <a:rPr lang="en-GB" noProof="0" dirty="0"/>
              <a:t> The hypothalamus plays a role in emotional expression (such as anger and pleasure) and influences sexual </a:t>
            </a:r>
            <a:r>
              <a:rPr lang="en-GB" noProof="0" dirty="0" err="1"/>
              <a:t>behavio</a:t>
            </a:r>
            <a:r>
              <a:rPr lang="en-GB" dirty="0"/>
              <a:t>u</a:t>
            </a:r>
            <a:r>
              <a:rPr lang="en-GB" noProof="0" dirty="0"/>
              <a:t>r, aggression, and stress responses.</a:t>
            </a:r>
            <a:r>
              <a:rPr lang="en-GB" baseline="30000" noProof="0" dirty="0"/>
              <a:t>3</a:t>
            </a:r>
          </a:p>
          <a:p>
            <a:r>
              <a:rPr lang="en-GB" b="1" noProof="0" dirty="0"/>
              <a:t>Control of sexual and reproductive behaviour: </a:t>
            </a:r>
            <a:r>
              <a:rPr lang="en-GB" noProof="0" dirty="0"/>
              <a:t>The hypothalamus regulates reproduction through the release of gonadotropin-releasing hormone (GnRH), which controls the release of hormones from the anterior pituitary that modulate reproductive organ function and development.</a:t>
            </a:r>
            <a:r>
              <a:rPr lang="en-GB" baseline="30000" dirty="0"/>
              <a:t>7</a:t>
            </a:r>
            <a:endParaRPr lang="en-GB" dirty="0"/>
          </a:p>
          <a:p>
            <a:endParaRPr lang="en-GB" noProof="0" dirty="0"/>
          </a:p>
          <a:p>
            <a:r>
              <a:rPr lang="en-GB" noProof="0" dirty="0"/>
              <a:t>References:</a:t>
            </a:r>
          </a:p>
          <a:p>
            <a:pPr marL="228600" indent="-228600">
              <a:buFont typeface="+mj-lt"/>
              <a:buAutoNum type="arabicPeriod"/>
            </a:pPr>
            <a:r>
              <a:rPr lang="en-GB" dirty="0"/>
              <a:t>Mihailoff GA, Haines DE. The diencephalon. In: Haines DE, Mihailoff GA, Willis MA. Fundamental Neuroscience for Basic and Clinical Applications. 6</a:t>
            </a:r>
            <a:r>
              <a:rPr lang="en-GB" baseline="30000" dirty="0"/>
              <a:t>th</a:t>
            </a:r>
            <a:r>
              <a:rPr lang="en-GB" dirty="0"/>
              <a:t> edition, 2025. Philadelphia: Elsevier.</a:t>
            </a:r>
          </a:p>
          <a:p>
            <a:pPr marL="228600" indent="-228600">
              <a:buFont typeface="+mj-lt"/>
              <a:buAutoNum type="arabicPeriod"/>
            </a:pPr>
            <a:r>
              <a:rPr lang="en-GB" dirty="0"/>
              <a:t>Shahid et al. Physiology, hypothalamus. [Updated 2023 May]. In: </a:t>
            </a:r>
            <a:r>
              <a:rPr lang="en-GB" dirty="0" err="1"/>
              <a:t>StatPearls</a:t>
            </a:r>
            <a:r>
              <a:rPr lang="en-GB" dirty="0"/>
              <a:t> [internet]. Treasure Island (FL): </a:t>
            </a:r>
            <a:r>
              <a:rPr lang="en-GB" dirty="0" err="1"/>
              <a:t>StatPearls</a:t>
            </a:r>
            <a:r>
              <a:rPr lang="en-GB" dirty="0"/>
              <a:t> Publishing; 2023. Available at: https://www.ncbi.nlm.nih.gov/books/NBK535380/.</a:t>
            </a:r>
          </a:p>
          <a:p>
            <a:pPr marL="228600" indent="-228600">
              <a:buFont typeface="+mj-lt"/>
              <a:buAutoNum type="arabicPeriod"/>
            </a:pPr>
            <a:r>
              <a:rPr lang="en-GB" dirty="0"/>
              <a:t>The central nervous system. In: Lumen Anatomy. Available at: https://courses.lumenlearning.com/suny-dutchess-anatomy-physiology.</a:t>
            </a:r>
          </a:p>
          <a:p>
            <a:pPr marL="228600" indent="-228600">
              <a:buFont typeface="+mj-lt"/>
              <a:buAutoNum type="arabicPeriod"/>
            </a:pPr>
            <a:r>
              <a:rPr lang="en-GB" dirty="0"/>
              <a:t>Müller HL. Sleep disorders, dysregulation of circadian rhythms, and fatigue after craniopharyngioma – A narrative review. Biomedicines 2025; 13 (10): 2356.</a:t>
            </a:r>
          </a:p>
          <a:p>
            <a:pPr marL="228600" indent="-228600">
              <a:buFont typeface="+mj-lt"/>
              <a:buAutoNum type="arabicPeriod"/>
            </a:pPr>
            <a:r>
              <a:rPr lang="en-GB" noProof="0" dirty="0" err="1"/>
              <a:t>Osilla</a:t>
            </a:r>
            <a:r>
              <a:rPr lang="en-GB" noProof="0" dirty="0"/>
              <a:t> EV, </a:t>
            </a:r>
            <a:r>
              <a:rPr lang="en-GB" noProof="0" dirty="0" err="1"/>
              <a:t>Marsidi</a:t>
            </a:r>
            <a:r>
              <a:rPr lang="en-GB" noProof="0" dirty="0"/>
              <a:t> JL, Shumway KR, Sharma </a:t>
            </a:r>
            <a:r>
              <a:rPr lang="en-GB" dirty="0"/>
              <a:t>S. Physiology, temperature regulation. [Updated 2023 Jul]. In: </a:t>
            </a:r>
            <a:r>
              <a:rPr lang="en-GB" dirty="0" err="1"/>
              <a:t>StatPearls</a:t>
            </a:r>
            <a:r>
              <a:rPr lang="en-GB" dirty="0"/>
              <a:t> [internet]. Treasure Island (FL): </a:t>
            </a:r>
            <a:r>
              <a:rPr lang="en-GB" dirty="0" err="1"/>
              <a:t>StatPearls</a:t>
            </a:r>
            <a:r>
              <a:rPr lang="en-GB" dirty="0"/>
              <a:t> Publishing; 2023. Available at: https://www.ncbi.nlm.nih.gov/books/NBK507838/.</a:t>
            </a:r>
          </a:p>
          <a:p>
            <a:pPr marL="228600" indent="-228600">
              <a:buFont typeface="+mj-lt"/>
              <a:buAutoNum type="arabicPeriod"/>
            </a:pPr>
            <a:r>
              <a:rPr lang="en-GB" noProof="0" dirty="0"/>
              <a:t>Kongstorp M, </a:t>
            </a:r>
            <a:r>
              <a:rPr lang="en-GB" dirty="0"/>
              <a:t>Karnani MM, McCutcheon JE. Does the lateral hypothalamus govern the transition between appetitive and consummatory feeding? Neuropharmacology 2025; 275: 110438.</a:t>
            </a:r>
          </a:p>
          <a:p>
            <a:pPr marL="228600" indent="-228600">
              <a:buFont typeface="+mj-lt"/>
              <a:buAutoNum type="arabicPeriod"/>
            </a:pPr>
            <a:r>
              <a:rPr lang="en-GB" noProof="0" dirty="0"/>
              <a:t>Hormonal control of human reproduction. In: State University of New York. Biology for Majors II. Available at: </a:t>
            </a:r>
            <a:r>
              <a:rPr lang="en-GB" dirty="0"/>
              <a:t>https://courses.lumenlearning.com/suny-wmopen-biology2/chapter/hormonal-control-of-human-reproduction/.</a:t>
            </a:r>
            <a:endParaRPr lang="en-GB" noProof="0" dirty="0"/>
          </a:p>
        </p:txBody>
      </p:sp>
      <p:sp>
        <p:nvSpPr>
          <p:cNvPr id="4" name="Slide Number Placeholder 3"/>
          <p:cNvSpPr>
            <a:spLocks noGrp="1"/>
          </p:cNvSpPr>
          <p:nvPr>
            <p:ph type="sldNum" sz="quarter" idx="5"/>
          </p:nvPr>
        </p:nvSpPr>
        <p:spPr/>
        <p:txBody>
          <a:bodyPr/>
          <a:lstStyle/>
          <a:p>
            <a:pPr lvl="0"/>
            <a:fld id="{037C2873-EBE5-CF42-9E30-7832FC02D1D9}" type="slidenum">
              <a:rPr lang="da-DK" noProof="0" smtClean="0">
                <a:latin typeface="Calibri" panose="020F0502020204030204" pitchFamily="34" charset="0"/>
                <a:ea typeface="Calibri" panose="020F0502020204030204" pitchFamily="34" charset="0"/>
                <a:cs typeface="Calibri" panose="020F0502020204030204" pitchFamily="34" charset="0"/>
              </a:rPr>
              <a:pPr lvl="0"/>
              <a:t>25</a:t>
            </a:fld>
            <a:endParaRPr lang="da-DK" noProof="0" dirty="0">
              <a:latin typeface="Calibri" panose="020F0502020204030204" pitchFamily="34" charset="0"/>
              <a:ea typeface="Calibri" panose="020F0502020204030204" pitchFamily="34" charset="0"/>
              <a:cs typeface="Calibri" panose="020F0502020204030204" pitchFamily="34" charset="0"/>
            </a:endParaRPr>
          </a:p>
        </p:txBody>
      </p:sp>
      <p:sp>
        <p:nvSpPr>
          <p:cNvPr id="7" name="Slide Image Placeholder 6">
            <a:extLst>
              <a:ext uri="{FF2B5EF4-FFF2-40B4-BE49-F238E27FC236}">
                <a16:creationId xmlns:a16="http://schemas.microsoft.com/office/drawing/2014/main" id="{724205F2-BE2D-485C-4158-CCBF7E270685}"/>
              </a:ext>
            </a:extLst>
          </p:cNvPr>
          <p:cNvSpPr>
            <a:spLocks noGrp="1" noRot="1" noChangeAspect="1"/>
          </p:cNvSpPr>
          <p:nvPr>
            <p:ph type="sldImg"/>
          </p:nvPr>
        </p:nvSpPr>
        <p:spPr/>
        <p:txBody>
          <a:bodyPr/>
          <a:lstStyle/>
          <a:p>
            <a:endParaRPr lang="en-GB"/>
          </a:p>
        </p:txBody>
      </p:sp>
    </p:spTree>
    <p:extLst>
      <p:ext uri="{BB962C8B-B14F-4D97-AF65-F5344CB8AC3E}">
        <p14:creationId xmlns:p14="http://schemas.microsoft.com/office/powerpoint/2010/main" val="237786945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Notes Placeholder 2"/>
          <p:cNvSpPr>
            <a:spLocks noGrp="1"/>
          </p:cNvSpPr>
          <p:nvPr>
            <p:ph type="body" idx="1"/>
          </p:nvPr>
        </p:nvSpPr>
        <p:spPr/>
        <p:txBody>
          <a:bodyPr/>
          <a:lstStyle/>
          <a:p>
            <a:pPr lvl="0"/>
            <a:r>
              <a:rPr lang="en-GB" dirty="0"/>
              <a:t>References:</a:t>
            </a:r>
          </a:p>
          <a:p>
            <a:pPr marL="228600" indent="-228600">
              <a:buFont typeface="+mj-lt"/>
              <a:buAutoNum type="arabicPeriod"/>
            </a:pPr>
            <a:r>
              <a:rPr lang="en-GB" dirty="0"/>
              <a:t>Mihailoff GA, Haines DE. The diencephalon. In: Haines DE, Mihailoff GA, Willis MA. Fundamental Neuroscience for Basic and Clinical Applications. 6</a:t>
            </a:r>
            <a:r>
              <a:rPr lang="en-GB" baseline="30000" dirty="0"/>
              <a:t>th</a:t>
            </a:r>
            <a:r>
              <a:rPr lang="en-GB" dirty="0"/>
              <a:t> edition, 2025. Philadelphia: Elsevier.</a:t>
            </a:r>
          </a:p>
          <a:p>
            <a:pPr marL="228600" indent="-228600">
              <a:buFont typeface="+mj-lt"/>
              <a:buAutoNum type="arabicPeriod"/>
            </a:pPr>
            <a:r>
              <a:rPr lang="en-GB" dirty="0"/>
              <a:t>Hardeland R. Neurobiology, pathophysiology, and treatment of melatonin deficiency and dysfunction. Sci World J 2012; 2012: 640389.</a:t>
            </a:r>
          </a:p>
          <a:p>
            <a:pPr marL="228600" indent="-228600">
              <a:buFont typeface="+mj-lt"/>
              <a:buAutoNum type="arabicPeriod"/>
            </a:pPr>
            <a:r>
              <a:rPr lang="en-GB" dirty="0" err="1"/>
              <a:t>Cajochen</a:t>
            </a:r>
            <a:r>
              <a:rPr lang="en-GB" dirty="0"/>
              <a:t> C, </a:t>
            </a:r>
            <a:r>
              <a:rPr lang="en-GB" dirty="0" err="1"/>
              <a:t>Kräuchi</a:t>
            </a:r>
            <a:r>
              <a:rPr lang="en-GB" dirty="0"/>
              <a:t> K, Wirz-Justice A. Role of melatonin in the regulation of human circadian rhythms and sleep. J </a:t>
            </a:r>
            <a:r>
              <a:rPr lang="en-GB" dirty="0" err="1"/>
              <a:t>Neuroendocrinol</a:t>
            </a:r>
            <a:r>
              <a:rPr lang="en-GB" dirty="0"/>
              <a:t> 2003; 15 (4): 432–437.</a:t>
            </a:r>
          </a:p>
          <a:p>
            <a:pPr marL="228600" indent="-228600">
              <a:buFont typeface="+mj-lt"/>
              <a:buAutoNum type="arabicPeriod"/>
            </a:pPr>
            <a:r>
              <a:rPr lang="en-GB" dirty="0" err="1"/>
              <a:t>Cagnacci</a:t>
            </a:r>
            <a:r>
              <a:rPr lang="en-GB" dirty="0"/>
              <a:t> A, Elliott JA, Yen SSC. Melatonin: A major regulator of the circadian rhythm of core temperature in humans. J Clin Endocrinol </a:t>
            </a:r>
            <a:r>
              <a:rPr lang="en-GB" dirty="0" err="1"/>
              <a:t>Metab</a:t>
            </a:r>
            <a:r>
              <a:rPr lang="en-GB" dirty="0"/>
              <a:t> 1992; 75 (2): 447–452.</a:t>
            </a:r>
          </a:p>
          <a:p>
            <a:pPr marL="228600" indent="-228600">
              <a:buFont typeface="+mj-lt"/>
              <a:buAutoNum type="arabicPeriod"/>
            </a:pPr>
            <a:r>
              <a:rPr lang="en-GB" dirty="0"/>
              <a:t>Adamsson M, Laike T, Morita T. Annual variation in daily light exposure and circadian change or melatonin and cortisol concentrations at a northern latitude with large seasonal differences in photoperiod length. J </a:t>
            </a:r>
            <a:r>
              <a:rPr lang="en-GB" dirty="0" err="1"/>
              <a:t>Physiol</a:t>
            </a:r>
            <a:r>
              <a:rPr lang="en-GB" dirty="0"/>
              <a:t> </a:t>
            </a:r>
            <a:r>
              <a:rPr lang="en-GB" dirty="0" err="1"/>
              <a:t>Anthropol</a:t>
            </a:r>
            <a:r>
              <a:rPr lang="en-GB" dirty="0"/>
              <a:t> 2017; 36 (6): 1–15.</a:t>
            </a:r>
          </a:p>
          <a:p>
            <a:pPr marL="228600" indent="-228600">
              <a:buFont typeface="+mj-lt"/>
              <a:buAutoNum type="arabicPeriod"/>
            </a:pPr>
            <a:r>
              <a:rPr lang="en-GB" dirty="0"/>
              <a:t>Hu H, Cui Y, Yang Y. Circuits and functions of the lateral habenula in health and in disease. Nat Rev </a:t>
            </a:r>
            <a:r>
              <a:rPr lang="en-GB" dirty="0" err="1"/>
              <a:t>Neurosci</a:t>
            </a:r>
            <a:r>
              <a:rPr lang="en-GB" dirty="0"/>
              <a:t> 2020; 21 (5): 277–295.</a:t>
            </a:r>
          </a:p>
          <a:p>
            <a:endParaRPr lang="en-GB" noProof="0" dirty="0"/>
          </a:p>
        </p:txBody>
      </p:sp>
      <p:sp>
        <p:nvSpPr>
          <p:cNvPr id="4" name="Slide Number Placeholder 3"/>
          <p:cNvSpPr>
            <a:spLocks noGrp="1"/>
          </p:cNvSpPr>
          <p:nvPr>
            <p:ph type="sldNum" sz="quarter" idx="5"/>
          </p:nvPr>
        </p:nvSpPr>
        <p:spPr/>
        <p:txBody>
          <a:bodyPr/>
          <a:lstStyle/>
          <a:p>
            <a:pPr lvl="0"/>
            <a:fld id="{037C2873-EBE5-CF42-9E30-7832FC02D1D9}" type="slidenum">
              <a:rPr lang="da-DK" noProof="0" smtClean="0">
                <a:latin typeface="Calibri" panose="020F0502020204030204" pitchFamily="34" charset="0"/>
                <a:ea typeface="Calibri" panose="020F0502020204030204" pitchFamily="34" charset="0"/>
                <a:cs typeface="Calibri" panose="020F0502020204030204" pitchFamily="34" charset="0"/>
              </a:rPr>
              <a:pPr lvl="0"/>
              <a:t>26</a:t>
            </a:fld>
            <a:endParaRPr lang="da-DK" noProof="0" dirty="0">
              <a:latin typeface="Calibri" panose="020F0502020204030204" pitchFamily="34" charset="0"/>
              <a:ea typeface="Calibri" panose="020F0502020204030204" pitchFamily="34" charset="0"/>
              <a:cs typeface="Calibri" panose="020F0502020204030204" pitchFamily="34" charset="0"/>
            </a:endParaRPr>
          </a:p>
        </p:txBody>
      </p:sp>
      <p:sp>
        <p:nvSpPr>
          <p:cNvPr id="7" name="Slide Image Placeholder 6">
            <a:extLst>
              <a:ext uri="{FF2B5EF4-FFF2-40B4-BE49-F238E27FC236}">
                <a16:creationId xmlns:a16="http://schemas.microsoft.com/office/drawing/2014/main" id="{38BAAB2D-F45B-3CB1-7ABA-10BCC5708A82}"/>
              </a:ext>
            </a:extLst>
          </p:cNvPr>
          <p:cNvSpPr>
            <a:spLocks noGrp="1" noRot="1" noChangeAspect="1"/>
          </p:cNvSpPr>
          <p:nvPr>
            <p:ph type="sldImg"/>
          </p:nvPr>
        </p:nvSpPr>
        <p:spPr/>
        <p:txBody>
          <a:bodyPr/>
          <a:lstStyle/>
          <a:p>
            <a:endParaRPr lang="en-GB"/>
          </a:p>
        </p:txBody>
      </p:sp>
    </p:spTree>
    <p:extLst>
      <p:ext uri="{BB962C8B-B14F-4D97-AF65-F5344CB8AC3E}">
        <p14:creationId xmlns:p14="http://schemas.microsoft.com/office/powerpoint/2010/main" val="231954119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5"/>
          </p:nvPr>
        </p:nvSpPr>
        <p:spPr/>
        <p:txBody>
          <a:bodyPr/>
          <a:lstStyle/>
          <a:p>
            <a:pPr lvl="0"/>
            <a:fld id="{037C2873-EBE5-CF42-9E30-7832FC02D1D9}" type="slidenum">
              <a:rPr lang="da-DK" noProof="0" smtClean="0">
                <a:latin typeface="Calibri" panose="020F0502020204030204" pitchFamily="34" charset="0"/>
                <a:ea typeface="Calibri" panose="020F0502020204030204" pitchFamily="34" charset="0"/>
                <a:cs typeface="Calibri" panose="020F0502020204030204" pitchFamily="34" charset="0"/>
              </a:rPr>
              <a:pPr lvl="0"/>
              <a:t>27</a:t>
            </a:fld>
            <a:endParaRPr lang="da-DK" noProof="0" dirty="0">
              <a:latin typeface="Calibri" panose="020F0502020204030204" pitchFamily="34" charset="0"/>
              <a:ea typeface="Calibri" panose="020F0502020204030204" pitchFamily="34" charset="0"/>
              <a:cs typeface="Calibri" panose="020F0502020204030204" pitchFamily="34" charset="0"/>
            </a:endParaRPr>
          </a:p>
        </p:txBody>
      </p:sp>
      <p:sp>
        <p:nvSpPr>
          <p:cNvPr id="6" name="Slide Image Placeholder 5">
            <a:extLst>
              <a:ext uri="{FF2B5EF4-FFF2-40B4-BE49-F238E27FC236}">
                <a16:creationId xmlns:a16="http://schemas.microsoft.com/office/drawing/2014/main" id="{F8615BC1-F991-B191-EA4F-DF14F4A2693C}"/>
              </a:ext>
            </a:extLst>
          </p:cNvPr>
          <p:cNvSpPr>
            <a:spLocks noGrp="1" noRot="1" noChangeAspect="1"/>
          </p:cNvSpPr>
          <p:nvPr>
            <p:ph type="sldImg"/>
          </p:nvPr>
        </p:nvSpPr>
        <p:spPr/>
        <p:txBody>
          <a:bodyPr/>
          <a:lstStyle/>
          <a:p>
            <a:endParaRPr lang="en-GB"/>
          </a:p>
        </p:txBody>
      </p:sp>
      <p:sp>
        <p:nvSpPr>
          <p:cNvPr id="7" name="Notes Placeholder 6">
            <a:extLst>
              <a:ext uri="{FF2B5EF4-FFF2-40B4-BE49-F238E27FC236}">
                <a16:creationId xmlns:a16="http://schemas.microsoft.com/office/drawing/2014/main" id="{C406F97A-1E7B-6283-B4B9-15DC4534D06C}"/>
              </a:ext>
            </a:extLst>
          </p:cNvPr>
          <p:cNvSpPr>
            <a:spLocks noGrp="1"/>
          </p:cNvSpPr>
          <p:nvPr>
            <p:ph type="body" idx="1"/>
          </p:nvPr>
        </p:nvSpPr>
        <p:spPr/>
        <p:txBody>
          <a:bodyPr/>
          <a:lstStyle/>
          <a:p>
            <a:r>
              <a:rPr lang="en-US" dirty="0"/>
              <a:t>References:</a:t>
            </a:r>
          </a:p>
          <a:p>
            <a:pPr marL="228600" indent="-228600">
              <a:buFont typeface="+mj-lt"/>
              <a:buAutoNum type="arabicPeriod"/>
            </a:pPr>
            <a:r>
              <a:rPr lang="en-GB" dirty="0"/>
              <a:t>Haines DE, Mihailoff GA. An overview of the brainstem. In: Haines DE, Mihailoff GA, Willis MA. Fundamental Neuroscience for Basic and Clinical Applications. 6</a:t>
            </a:r>
            <a:r>
              <a:rPr lang="en-GB" baseline="30000" dirty="0"/>
              <a:t>th</a:t>
            </a:r>
            <a:r>
              <a:rPr lang="en-GB" dirty="0"/>
              <a:t> edition, 2025. Philadelphia: Elsevier.</a:t>
            </a:r>
          </a:p>
          <a:p>
            <a:pPr marL="228600" indent="-228600">
              <a:buFont typeface="+mj-lt"/>
              <a:buAutoNum type="arabicPeriod"/>
            </a:pPr>
            <a:r>
              <a:rPr lang="en-GB" dirty="0"/>
              <a:t>Basinger H, Hogg JP. Neuroanatomy, brainstem. [Updated 2023 Jul]. In: </a:t>
            </a:r>
            <a:r>
              <a:rPr lang="en-GB" dirty="0" err="1"/>
              <a:t>StatPearls</a:t>
            </a:r>
            <a:r>
              <a:rPr lang="en-GB" dirty="0"/>
              <a:t> [internet]. Treasure Island (FL): </a:t>
            </a:r>
            <a:r>
              <a:rPr lang="en-GB" dirty="0" err="1"/>
              <a:t>StatPearls</a:t>
            </a:r>
            <a:r>
              <a:rPr lang="en-GB" dirty="0"/>
              <a:t> Publishing; 2023. Available at: https://www.ncbi.nlm.nih.gov/books/NBK544297/.</a:t>
            </a:r>
          </a:p>
          <a:p>
            <a:endParaRPr lang="en-GB" dirty="0"/>
          </a:p>
        </p:txBody>
      </p:sp>
    </p:spTree>
    <p:extLst>
      <p:ext uri="{BB962C8B-B14F-4D97-AF65-F5344CB8AC3E}">
        <p14:creationId xmlns:p14="http://schemas.microsoft.com/office/powerpoint/2010/main" val="407054567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Notes Placeholder 2"/>
          <p:cNvSpPr>
            <a:spLocks noGrp="1"/>
          </p:cNvSpPr>
          <p:nvPr>
            <p:ph type="body" idx="1"/>
          </p:nvPr>
        </p:nvSpPr>
        <p:spPr/>
        <p:txBody>
          <a:bodyPr/>
          <a:lstStyle/>
          <a:p>
            <a:r>
              <a:rPr lang="en-GB" noProof="0" dirty="0"/>
              <a:t>Structure continued:</a:t>
            </a:r>
          </a:p>
          <a:p>
            <a:pPr marL="171450" indent="-171450">
              <a:buFont typeface="Arial" panose="020B0604020202020204" pitchFamily="34" charset="0"/>
              <a:buChar char="•"/>
            </a:pPr>
            <a:r>
              <a:rPr lang="en-GB" noProof="0" dirty="0"/>
              <a:t>The superior colliculus is located on the roof of the midbrain, above the inferior colliculus (which is involved in auditory processing)</a:t>
            </a:r>
            <a:r>
              <a:rPr lang="en-GB" baseline="30000" noProof="0" dirty="0"/>
              <a:t>1,3</a:t>
            </a:r>
          </a:p>
          <a:p>
            <a:pPr marL="171450" indent="-171450">
              <a:buFont typeface="Arial" panose="020B0604020202020204" pitchFamily="34" charset="0"/>
              <a:buChar char="•"/>
            </a:pPr>
            <a:r>
              <a:rPr lang="en-GB" noProof="0" dirty="0"/>
              <a:t>It is a layered structure with the superficial layers mainly processing visual input from the retina and visual cortex.</a:t>
            </a:r>
            <a:r>
              <a:rPr lang="en-GB" baseline="30000" noProof="0" dirty="0"/>
              <a:t>1,2</a:t>
            </a:r>
            <a:r>
              <a:rPr lang="en-GB" noProof="0" dirty="0"/>
              <a:t> Deeper layers respond to auditory signals and have movement related activity</a:t>
            </a:r>
            <a:r>
              <a:rPr lang="en-GB" baseline="30000" noProof="0" dirty="0"/>
              <a:t>1,2</a:t>
            </a:r>
            <a:r>
              <a:rPr lang="en-GB" noProof="0" dirty="0"/>
              <a:t> </a:t>
            </a:r>
          </a:p>
          <a:p>
            <a:endParaRPr lang="en-GB" noProof="0" dirty="0"/>
          </a:p>
          <a:p>
            <a:r>
              <a:rPr lang="en-GB" noProof="0" dirty="0"/>
              <a:t>Pathways and connections:</a:t>
            </a:r>
          </a:p>
          <a:p>
            <a:pPr marL="171450" indent="-171450">
              <a:buFont typeface="Arial" panose="020B0604020202020204" pitchFamily="34" charset="0"/>
              <a:buChar char="•"/>
            </a:pPr>
            <a:r>
              <a:rPr lang="en-GB" noProof="0" dirty="0"/>
              <a:t>The superior colliculus receives visual inputs from the retina and top down from visual cortex</a:t>
            </a:r>
            <a:r>
              <a:rPr lang="en-GB" baseline="30000" noProof="0" dirty="0"/>
              <a:t>1,2</a:t>
            </a:r>
          </a:p>
          <a:p>
            <a:pPr marL="171450" indent="-171450">
              <a:buFont typeface="Arial" panose="020B0604020202020204" pitchFamily="34" charset="0"/>
              <a:buChar char="•"/>
            </a:pPr>
            <a:r>
              <a:rPr lang="en-GB" noProof="0" dirty="0"/>
              <a:t>It sends outputs from deeper, movement-related layers to various brain regions, including the thalamus and brainstem</a:t>
            </a:r>
            <a:r>
              <a:rPr lang="en-GB" baseline="30000" noProof="0" dirty="0"/>
              <a:t>1,2</a:t>
            </a:r>
          </a:p>
          <a:p>
            <a:pPr marL="171450" indent="-171450">
              <a:buFont typeface="Arial" panose="020B0604020202020204" pitchFamily="34" charset="0"/>
              <a:buChar char="•"/>
            </a:pPr>
            <a:r>
              <a:rPr lang="en-GB" noProof="0" dirty="0"/>
              <a:t>Control of motor commands for eye movement generated by the brainstem by the superior colliculus make it possible to bring eye movement under the control of higher order processes such as attention, perception and cognition</a:t>
            </a:r>
            <a:r>
              <a:rPr lang="en-GB" baseline="30000" noProof="0" dirty="0"/>
              <a:t>1,</a:t>
            </a:r>
            <a:r>
              <a:rPr lang="en-GB" baseline="30000" dirty="0"/>
              <a:t>2</a:t>
            </a:r>
            <a:endParaRPr lang="en-GB" baseline="30000" noProof="0" dirty="0"/>
          </a:p>
          <a:p>
            <a:pPr marL="171450" indent="-171450">
              <a:buFont typeface="Arial" panose="020B0604020202020204" pitchFamily="34" charset="0"/>
              <a:buChar char="•"/>
            </a:pPr>
            <a:endParaRPr lang="en-GB" dirty="0"/>
          </a:p>
          <a:p>
            <a:r>
              <a:rPr lang="en-GB" noProof="0" dirty="0"/>
              <a:t>References:</a:t>
            </a:r>
          </a:p>
          <a:p>
            <a:pPr marL="228600" indent="-228600">
              <a:buFont typeface="+mj-lt"/>
              <a:buAutoNum type="arabicPeriod"/>
            </a:pPr>
            <a:r>
              <a:rPr lang="en-GB" dirty="0"/>
              <a:t>Zubricky RD, Das JM. Neuroanatomy, superior colliculus. [Updated 2024 Jan]. In: </a:t>
            </a:r>
            <a:r>
              <a:rPr lang="en-GB" dirty="0" err="1"/>
              <a:t>StatPearls</a:t>
            </a:r>
            <a:r>
              <a:rPr lang="en-GB" dirty="0"/>
              <a:t> [internet]. Treasure Island (FL): </a:t>
            </a:r>
            <a:r>
              <a:rPr lang="en-GB" dirty="0" err="1"/>
              <a:t>StatPearls</a:t>
            </a:r>
            <a:r>
              <a:rPr lang="en-GB" dirty="0"/>
              <a:t> Publishing; 2024. Available at: https://www.ncbi.nlm.nih.gov/books/NBK544224/.</a:t>
            </a:r>
          </a:p>
          <a:p>
            <a:pPr marL="228600" indent="-228600">
              <a:buFont typeface="+mj-lt"/>
              <a:buAutoNum type="arabicPeriod"/>
            </a:pPr>
            <a:r>
              <a:rPr lang="en-GB" dirty="0"/>
              <a:t>Benarroch E. What are the functions of the superior colliculus and its involvement in neurologic disorders? Neurology 2023; 100 (16): 784–790.</a:t>
            </a:r>
          </a:p>
          <a:p>
            <a:pPr marL="228600" indent="-228600">
              <a:buFont typeface="+mj-lt"/>
              <a:buAutoNum type="arabicPeriod"/>
            </a:pPr>
            <a:r>
              <a:rPr lang="en-GB" dirty="0"/>
              <a:t>King AJ. The superior colliculus. Curr </a:t>
            </a:r>
            <a:r>
              <a:rPr lang="en-GB" dirty="0" err="1"/>
              <a:t>Biol</a:t>
            </a:r>
            <a:r>
              <a:rPr lang="en-GB" dirty="0"/>
              <a:t> 2004; 14 (9): R335–R338.</a:t>
            </a:r>
          </a:p>
        </p:txBody>
      </p:sp>
      <p:sp>
        <p:nvSpPr>
          <p:cNvPr id="4" name="Slide Number Placeholder 3"/>
          <p:cNvSpPr>
            <a:spLocks noGrp="1"/>
          </p:cNvSpPr>
          <p:nvPr>
            <p:ph type="sldNum" sz="quarter" idx="5"/>
          </p:nvPr>
        </p:nvSpPr>
        <p:spPr/>
        <p:txBody>
          <a:bodyPr/>
          <a:lstStyle/>
          <a:p>
            <a:pPr lvl="0"/>
            <a:fld id="{037C2873-EBE5-CF42-9E30-7832FC02D1D9}" type="slidenum">
              <a:rPr lang="da-DK" noProof="0" smtClean="0">
                <a:latin typeface="Calibri" panose="020F0502020204030204" pitchFamily="34" charset="0"/>
                <a:ea typeface="Calibri" panose="020F0502020204030204" pitchFamily="34" charset="0"/>
                <a:cs typeface="Calibri" panose="020F0502020204030204" pitchFamily="34" charset="0"/>
              </a:rPr>
              <a:pPr lvl="0"/>
              <a:t>28</a:t>
            </a:fld>
            <a:endParaRPr lang="da-DK" noProof="0" dirty="0">
              <a:latin typeface="Calibri" panose="020F0502020204030204" pitchFamily="34" charset="0"/>
              <a:ea typeface="Calibri" panose="020F0502020204030204" pitchFamily="34" charset="0"/>
              <a:cs typeface="Calibri" panose="020F0502020204030204" pitchFamily="34" charset="0"/>
            </a:endParaRPr>
          </a:p>
        </p:txBody>
      </p:sp>
      <p:sp>
        <p:nvSpPr>
          <p:cNvPr id="7" name="Slide Image Placeholder 6">
            <a:extLst>
              <a:ext uri="{FF2B5EF4-FFF2-40B4-BE49-F238E27FC236}">
                <a16:creationId xmlns:a16="http://schemas.microsoft.com/office/drawing/2014/main" id="{6265DE20-2B75-CB93-BC39-B3BEEEC9A856}"/>
              </a:ext>
            </a:extLst>
          </p:cNvPr>
          <p:cNvSpPr>
            <a:spLocks noGrp="1" noRot="1" noChangeAspect="1"/>
          </p:cNvSpPr>
          <p:nvPr>
            <p:ph type="sldImg"/>
          </p:nvPr>
        </p:nvSpPr>
        <p:spPr/>
        <p:txBody>
          <a:bodyPr/>
          <a:lstStyle/>
          <a:p>
            <a:endParaRPr lang="en-GB"/>
          </a:p>
        </p:txBody>
      </p:sp>
    </p:spTree>
    <p:extLst>
      <p:ext uri="{BB962C8B-B14F-4D97-AF65-F5344CB8AC3E}">
        <p14:creationId xmlns:p14="http://schemas.microsoft.com/office/powerpoint/2010/main" val="92559680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Notes Placeholder 2"/>
          <p:cNvSpPr>
            <a:spLocks noGrp="1"/>
          </p:cNvSpPr>
          <p:nvPr>
            <p:ph type="body" idx="1"/>
          </p:nvPr>
        </p:nvSpPr>
        <p:spPr/>
        <p:txBody>
          <a:bodyPr/>
          <a:lstStyle/>
          <a:p>
            <a:pPr lvl="0"/>
            <a:r>
              <a:rPr lang="en-GB" dirty="0"/>
              <a:t>The IC is divided into:</a:t>
            </a:r>
            <a:r>
              <a:rPr lang="en-GB" baseline="30000" dirty="0"/>
              <a:t>1</a:t>
            </a:r>
            <a:r>
              <a:rPr lang="en-GB" dirty="0"/>
              <a:t> </a:t>
            </a:r>
          </a:p>
          <a:p>
            <a:pPr marL="171450" lvl="1" indent="-171450">
              <a:buFont typeface="Arial" panose="020B0604020202020204" pitchFamily="34" charset="0"/>
              <a:buChar char="•"/>
            </a:pPr>
            <a:r>
              <a:rPr lang="en-GB" dirty="0"/>
              <a:t>Central nucleus, which is the largest portion</a:t>
            </a:r>
          </a:p>
          <a:p>
            <a:pPr marL="171450" lvl="1" indent="-171450">
              <a:buFont typeface="Arial" panose="020B0604020202020204" pitchFamily="34" charset="0"/>
              <a:buChar char="•"/>
            </a:pPr>
            <a:r>
              <a:rPr lang="en-GB" dirty="0"/>
              <a:t>External cortex     </a:t>
            </a:r>
          </a:p>
          <a:p>
            <a:pPr marL="171450" lvl="1" indent="-171450">
              <a:buFont typeface="Arial" panose="020B0604020202020204" pitchFamily="34" charset="0"/>
              <a:buChar char="•"/>
            </a:pPr>
            <a:r>
              <a:rPr lang="en-GB" dirty="0"/>
              <a:t>Dorsal cortex</a:t>
            </a:r>
          </a:p>
          <a:p>
            <a:pPr lvl="0"/>
            <a:r>
              <a:rPr lang="en-GB" dirty="0"/>
              <a:t>The IC is involved in processing sound information before it is relayed to higher brain centres, particularly the auditory thalamus (medial geniculate body) and eventually the auditory cortex.</a:t>
            </a:r>
            <a:r>
              <a:rPr lang="en-GB" baseline="30000" dirty="0"/>
              <a:t>1</a:t>
            </a:r>
            <a:r>
              <a:rPr lang="en-GB" dirty="0"/>
              <a:t> The IC integrates auditory signals that help in sound localization, which is essential for determining the direction and distance of a sound source.</a:t>
            </a:r>
            <a:r>
              <a:rPr lang="en-GB" baseline="30000" dirty="0"/>
              <a:t>1</a:t>
            </a:r>
            <a:r>
              <a:rPr lang="en-GB" dirty="0"/>
              <a:t> This is partly achieved through inputs from the superior olivary complex, which processes binaural (both ears) auditory cues.</a:t>
            </a:r>
            <a:r>
              <a:rPr lang="en-GB" baseline="30000" dirty="0"/>
              <a:t>2</a:t>
            </a:r>
            <a:r>
              <a:rPr lang="en-GB" dirty="0"/>
              <a:t> Besides its primary role in hearing, the IC is involved in some non-auditory functions, such as the coordination of eye movements and orienting responses to stimuli (especially in conjunction with the superior colliculus).</a:t>
            </a:r>
            <a:r>
              <a:rPr lang="en-GB" baseline="30000" dirty="0"/>
              <a:t>1</a:t>
            </a:r>
          </a:p>
          <a:p>
            <a:endParaRPr lang="da-DK" dirty="0"/>
          </a:p>
          <a:p>
            <a:r>
              <a:rPr lang="da-DK" dirty="0"/>
              <a:t>References:</a:t>
            </a:r>
          </a:p>
          <a:p>
            <a:pPr marL="228600" indent="-228600">
              <a:buFont typeface="+mj-lt"/>
              <a:buAutoNum type="arabicPeriod"/>
            </a:pPr>
            <a:r>
              <a:rPr lang="en-GB" dirty="0"/>
              <a:t>Driscoll ME, Tadi P. Neuroanatomy, inferior colliculus. [Updated 2023 Aug]. In: </a:t>
            </a:r>
            <a:r>
              <a:rPr lang="en-GB" dirty="0" err="1"/>
              <a:t>StatPearls</a:t>
            </a:r>
            <a:r>
              <a:rPr lang="en-GB" dirty="0"/>
              <a:t> [internet]. Treasure Island (FL): </a:t>
            </a:r>
            <a:r>
              <a:rPr lang="en-GB" dirty="0" err="1"/>
              <a:t>StatPearls</a:t>
            </a:r>
            <a:r>
              <a:rPr lang="en-GB" dirty="0"/>
              <a:t> Publishing; 2023. Available at: https://www.ncbi.nlm.nih.gov/books/NBK554468/.</a:t>
            </a:r>
          </a:p>
          <a:p>
            <a:pPr marL="228600" indent="-228600">
              <a:buFont typeface="+mj-lt"/>
              <a:buAutoNum type="arabicPeriod"/>
            </a:pPr>
            <a:r>
              <a:rPr lang="en-GB" dirty="0"/>
              <a:t>Paul MS, Das JM. Neuroanatomy, superior and inferior olivary nucleus (superior and inferior olivary complex). [Updated 2023 Jul]. In: </a:t>
            </a:r>
            <a:r>
              <a:rPr lang="en-GB" dirty="0" err="1"/>
              <a:t>StatPearls</a:t>
            </a:r>
            <a:r>
              <a:rPr lang="en-GB" dirty="0"/>
              <a:t> [internet]. Treasure Island (FL): </a:t>
            </a:r>
            <a:r>
              <a:rPr lang="en-GB" dirty="0" err="1"/>
              <a:t>StatPearls</a:t>
            </a:r>
            <a:r>
              <a:rPr lang="en-GB" dirty="0"/>
              <a:t> Publishing; 2023. Available at: https://www.ncbi.nlm.nih.gov/books/NBK542242/.</a:t>
            </a:r>
          </a:p>
          <a:p>
            <a:endParaRPr lang="da-DK" dirty="0"/>
          </a:p>
          <a:p>
            <a:endParaRPr lang="da-DK" dirty="0"/>
          </a:p>
        </p:txBody>
      </p:sp>
      <p:sp>
        <p:nvSpPr>
          <p:cNvPr id="4" name="Slide Number Placeholder 3"/>
          <p:cNvSpPr>
            <a:spLocks noGrp="1"/>
          </p:cNvSpPr>
          <p:nvPr>
            <p:ph type="sldNum" sz="quarter" idx="5"/>
          </p:nvPr>
        </p:nvSpPr>
        <p:spPr/>
        <p:txBody>
          <a:bodyPr/>
          <a:lstStyle/>
          <a:p>
            <a:pPr lvl="0"/>
            <a:fld id="{037C2873-EBE5-CF42-9E30-7832FC02D1D9}" type="slidenum">
              <a:rPr lang="da-DK" noProof="0" smtClean="0">
                <a:latin typeface="Calibri" panose="020F0502020204030204" pitchFamily="34" charset="0"/>
                <a:ea typeface="Calibri" panose="020F0502020204030204" pitchFamily="34" charset="0"/>
                <a:cs typeface="Calibri" panose="020F0502020204030204" pitchFamily="34" charset="0"/>
              </a:rPr>
              <a:pPr lvl="0"/>
              <a:t>29</a:t>
            </a:fld>
            <a:endParaRPr lang="da-DK" noProof="0" dirty="0">
              <a:latin typeface="Calibri" panose="020F0502020204030204" pitchFamily="34" charset="0"/>
              <a:ea typeface="Calibri" panose="020F0502020204030204" pitchFamily="34" charset="0"/>
              <a:cs typeface="Calibri" panose="020F0502020204030204" pitchFamily="34" charset="0"/>
            </a:endParaRPr>
          </a:p>
        </p:txBody>
      </p:sp>
      <p:sp>
        <p:nvSpPr>
          <p:cNvPr id="7" name="Slide Image Placeholder 6">
            <a:extLst>
              <a:ext uri="{FF2B5EF4-FFF2-40B4-BE49-F238E27FC236}">
                <a16:creationId xmlns:a16="http://schemas.microsoft.com/office/drawing/2014/main" id="{284DCB47-946A-D4E7-60CB-EB7D84009F69}"/>
              </a:ext>
            </a:extLst>
          </p:cNvPr>
          <p:cNvSpPr>
            <a:spLocks noGrp="1" noRot="1" noChangeAspect="1"/>
          </p:cNvSpPr>
          <p:nvPr>
            <p:ph type="sldImg"/>
          </p:nvPr>
        </p:nvSpPr>
        <p:spPr/>
        <p:txBody>
          <a:bodyPr/>
          <a:lstStyle/>
          <a:p>
            <a:endParaRPr lang="en-GB"/>
          </a:p>
        </p:txBody>
      </p:sp>
    </p:spTree>
    <p:extLst>
      <p:ext uri="{BB962C8B-B14F-4D97-AF65-F5344CB8AC3E}">
        <p14:creationId xmlns:p14="http://schemas.microsoft.com/office/powerpoint/2010/main" val="365437367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Notes Placeholder 2"/>
          <p:cNvSpPr>
            <a:spLocks noGrp="1"/>
          </p:cNvSpPr>
          <p:nvPr>
            <p:ph type="body" idx="1"/>
          </p:nvPr>
        </p:nvSpPr>
        <p:spPr>
          <a:xfrm>
            <a:off x="685800" y="4400550"/>
            <a:ext cx="5486400" cy="3714750"/>
          </a:xfrm>
        </p:spPr>
        <p:txBody>
          <a:bodyPr/>
          <a:lstStyle/>
          <a:p>
            <a:r>
              <a:rPr lang="en-GB" noProof="0" dirty="0"/>
              <a:t>Several cranial nerves originate in the pons, including:</a:t>
            </a:r>
            <a:r>
              <a:rPr lang="en-GB" baseline="30000" noProof="0" dirty="0"/>
              <a:t>2,6</a:t>
            </a:r>
          </a:p>
          <a:p>
            <a:pPr marL="171450" indent="-171450">
              <a:buFont typeface="Arial" panose="020B0604020202020204" pitchFamily="34" charset="0"/>
              <a:buChar char="•"/>
            </a:pPr>
            <a:r>
              <a:rPr lang="en-GB" noProof="0" dirty="0"/>
              <a:t>The trigeminal nerve (V) – responsible for sensation in the face and motor functions like biting and chewing</a:t>
            </a:r>
          </a:p>
          <a:p>
            <a:pPr marL="171450" indent="-171450">
              <a:buFont typeface="Arial" panose="020B0604020202020204" pitchFamily="34" charset="0"/>
              <a:buChar char="•"/>
            </a:pPr>
            <a:r>
              <a:rPr lang="en-GB" noProof="0" dirty="0"/>
              <a:t>The abducens nerve (VI) </a:t>
            </a:r>
            <a:r>
              <a:rPr lang="en-GB" dirty="0"/>
              <a:t>– </a:t>
            </a:r>
            <a:r>
              <a:rPr lang="en-GB" noProof="0" dirty="0"/>
              <a:t>controls the lateral rectus responsible for lateral eye movement</a:t>
            </a:r>
          </a:p>
          <a:p>
            <a:pPr marL="171450" indent="-171450">
              <a:buFont typeface="Arial" panose="020B0604020202020204" pitchFamily="34" charset="0"/>
              <a:buChar char="•"/>
            </a:pPr>
            <a:r>
              <a:rPr lang="en-GB" noProof="0" dirty="0"/>
              <a:t>The facial nerve (VII)</a:t>
            </a:r>
            <a:r>
              <a:rPr lang="en-GB" dirty="0"/>
              <a:t> – </a:t>
            </a:r>
            <a:r>
              <a:rPr lang="en-GB" noProof="0" dirty="0"/>
              <a:t>controls facial muscles, taste and secretion by salivary and lacrimal glands</a:t>
            </a:r>
          </a:p>
          <a:p>
            <a:pPr marL="171450" indent="-171450">
              <a:buFont typeface="Arial" panose="020B0604020202020204" pitchFamily="34" charset="0"/>
              <a:buChar char="•"/>
            </a:pPr>
            <a:r>
              <a:rPr lang="en-GB" noProof="0" dirty="0"/>
              <a:t>The vestibulocochlear nerve (VIII) </a:t>
            </a:r>
            <a:r>
              <a:rPr lang="en-GB" dirty="0"/>
              <a:t>–</a:t>
            </a:r>
            <a:r>
              <a:rPr lang="en-GB" noProof="0" dirty="0"/>
              <a:t> associated with hearing and balance</a:t>
            </a:r>
          </a:p>
          <a:p>
            <a:endParaRPr lang="en-GB" dirty="0"/>
          </a:p>
          <a:p>
            <a:r>
              <a:rPr lang="en-GB" noProof="0" dirty="0"/>
              <a:t>References:</a:t>
            </a:r>
          </a:p>
          <a:p>
            <a:pPr marL="228600" indent="-228600">
              <a:buFont typeface="+mj-lt"/>
              <a:buAutoNum type="arabicPeriod"/>
            </a:pPr>
            <a:r>
              <a:rPr lang="en-GB" dirty="0"/>
              <a:t>Rahman M, Tadi P. Neuroanatomy, pons. [Updated 2023 Jan]. In: </a:t>
            </a:r>
            <a:r>
              <a:rPr lang="en-GB" dirty="0" err="1"/>
              <a:t>StatPearls</a:t>
            </a:r>
            <a:r>
              <a:rPr lang="en-GB" dirty="0"/>
              <a:t> [internet]. Treasure Island (FL): </a:t>
            </a:r>
            <a:r>
              <a:rPr lang="en-GB" dirty="0" err="1"/>
              <a:t>StatPearls</a:t>
            </a:r>
            <a:r>
              <a:rPr lang="en-GB" dirty="0"/>
              <a:t> Publishing; 2023. Available at: https://www.ncbi.nlm.nih.gov/books/NBK560589/.</a:t>
            </a:r>
          </a:p>
          <a:p>
            <a:pPr marL="228600" indent="-228600">
              <a:buFont typeface="+mj-lt"/>
              <a:buAutoNum type="arabicPeriod"/>
            </a:pPr>
            <a:r>
              <a:rPr lang="en-GB" dirty="0" err="1"/>
              <a:t>Milhailoff</a:t>
            </a:r>
            <a:r>
              <a:rPr lang="en-GB" dirty="0"/>
              <a:t> GA, Haines DE. The pons and cerebellum. In: Haines DE, Mihailoff GA, Willis MA. Fundamental Neuroscience for Basic and Clinical Applications. 6</a:t>
            </a:r>
            <a:r>
              <a:rPr lang="en-GB" baseline="30000" dirty="0"/>
              <a:t>th</a:t>
            </a:r>
            <a:r>
              <a:rPr lang="en-GB" dirty="0"/>
              <a:t> edition, 2025. Philadelphia: Elsevier.</a:t>
            </a:r>
          </a:p>
          <a:p>
            <a:pPr marL="228600" indent="-228600">
              <a:buFont typeface="+mj-lt"/>
              <a:buAutoNum type="arabicPeriod"/>
            </a:pPr>
            <a:r>
              <a:rPr lang="en-GB" dirty="0"/>
              <a:t>Pons. In: Anatomy and Physiology. </a:t>
            </a:r>
            <a:r>
              <a:rPr lang="en-GB" dirty="0" err="1"/>
              <a:t>LibreText</a:t>
            </a:r>
            <a:r>
              <a:rPr lang="en-GB" dirty="0"/>
              <a:t> Health. Available at: https://med.libretexts.org/Bookshelves/Anatomy_and_Physiology/Anatomy_and_Physiology_(Boundless). Accessed December 2025.</a:t>
            </a:r>
          </a:p>
          <a:p>
            <a:pPr marL="228600" indent="-228600">
              <a:buFont typeface="+mj-lt"/>
              <a:buAutoNum type="arabicPeriod"/>
            </a:pPr>
            <a:r>
              <a:rPr lang="en-GB" dirty="0"/>
              <a:t>Das JM, Anosike K, Asuncion RMD. Locked-in syndrome. [Updated 2023 Jul]. In: </a:t>
            </a:r>
            <a:r>
              <a:rPr lang="en-GB" dirty="0" err="1"/>
              <a:t>StatPearls</a:t>
            </a:r>
            <a:r>
              <a:rPr lang="en-GB" dirty="0"/>
              <a:t> [internet]. Treasure Island (FL): </a:t>
            </a:r>
            <a:r>
              <a:rPr lang="en-GB" dirty="0" err="1"/>
              <a:t>StatPearls</a:t>
            </a:r>
            <a:r>
              <a:rPr lang="en-GB" dirty="0"/>
              <a:t> Publishing; 2023. Available at: https://www.ncbi.nlm.nih.gov/books/NBK559026/.</a:t>
            </a:r>
          </a:p>
          <a:p>
            <a:pPr marL="228600" indent="-228600">
              <a:buFont typeface="+mj-lt"/>
              <a:buAutoNum type="arabicPeriod"/>
            </a:pPr>
            <a:r>
              <a:rPr lang="en-GB" dirty="0"/>
              <a:t>Cleveland Clinic. Pontine stroke. Available at: https://my.clevelandclinic.org/health/diseases/pontine-stroke. Accessed December 2025.</a:t>
            </a:r>
          </a:p>
          <a:p>
            <a:pPr marL="228600" indent="-228600">
              <a:buFont typeface="+mj-lt"/>
              <a:buAutoNum type="arabicPeriod"/>
            </a:pPr>
            <a:r>
              <a:rPr lang="en-GB" dirty="0"/>
              <a:t>Libreros-Jiménez HM, Manzo J, Rojas-Durán F, et al. On the cranial nerves. </a:t>
            </a:r>
            <a:r>
              <a:rPr lang="en-GB" dirty="0" err="1"/>
              <a:t>NeuroSci</a:t>
            </a:r>
            <a:r>
              <a:rPr lang="en-GB" dirty="0"/>
              <a:t> 2024; 5: 8–38.</a:t>
            </a:r>
          </a:p>
          <a:p>
            <a:pPr marL="228600" indent="-228600">
              <a:buFont typeface="+mj-lt"/>
              <a:buAutoNum type="arabicPeriod"/>
            </a:pPr>
            <a:endParaRPr lang="en-GB" dirty="0"/>
          </a:p>
        </p:txBody>
      </p:sp>
      <p:sp>
        <p:nvSpPr>
          <p:cNvPr id="4" name="Slide Number Placeholder 3"/>
          <p:cNvSpPr>
            <a:spLocks noGrp="1"/>
          </p:cNvSpPr>
          <p:nvPr>
            <p:ph type="sldNum" sz="quarter" idx="5"/>
          </p:nvPr>
        </p:nvSpPr>
        <p:spPr/>
        <p:txBody>
          <a:bodyPr/>
          <a:lstStyle/>
          <a:p>
            <a:pPr lvl="0"/>
            <a:fld id="{037C2873-EBE5-CF42-9E30-7832FC02D1D9}" type="slidenum">
              <a:rPr lang="en-GB" noProof="0" smtClean="0">
                <a:latin typeface="Calibri" panose="020F0502020204030204" pitchFamily="34" charset="0"/>
                <a:ea typeface="Calibri" panose="020F0502020204030204" pitchFamily="34" charset="0"/>
                <a:cs typeface="Calibri" panose="020F0502020204030204" pitchFamily="34" charset="0"/>
              </a:rPr>
              <a:pPr lvl="0"/>
              <a:t>30</a:t>
            </a:fld>
            <a:endParaRPr lang="en-GB" noProof="0" dirty="0">
              <a:latin typeface="Calibri" panose="020F0502020204030204" pitchFamily="34" charset="0"/>
              <a:ea typeface="Calibri" panose="020F0502020204030204" pitchFamily="34" charset="0"/>
              <a:cs typeface="Calibri" panose="020F0502020204030204" pitchFamily="34" charset="0"/>
            </a:endParaRPr>
          </a:p>
        </p:txBody>
      </p:sp>
      <p:sp>
        <p:nvSpPr>
          <p:cNvPr id="6" name="Slide Image Placeholder 5">
            <a:extLst>
              <a:ext uri="{FF2B5EF4-FFF2-40B4-BE49-F238E27FC236}">
                <a16:creationId xmlns:a16="http://schemas.microsoft.com/office/drawing/2014/main" id="{ACA46AF2-4778-95DF-59F5-3093F8A2CF85}"/>
              </a:ext>
            </a:extLst>
          </p:cNvPr>
          <p:cNvSpPr>
            <a:spLocks noGrp="1" noRot="1" noChangeAspect="1"/>
          </p:cNvSpPr>
          <p:nvPr>
            <p:ph type="sldImg"/>
          </p:nvPr>
        </p:nvSpPr>
        <p:spPr/>
        <p:txBody>
          <a:bodyPr/>
          <a:lstStyle/>
          <a:p>
            <a:endParaRPr lang="en-GB"/>
          </a:p>
        </p:txBody>
      </p:sp>
    </p:spTree>
    <p:extLst>
      <p:ext uri="{BB962C8B-B14F-4D97-AF65-F5344CB8AC3E}">
        <p14:creationId xmlns:p14="http://schemas.microsoft.com/office/powerpoint/2010/main" val="3632609146"/>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Notes Placeholder 2"/>
          <p:cNvSpPr>
            <a:spLocks noGrp="1"/>
          </p:cNvSpPr>
          <p:nvPr>
            <p:ph type="body" idx="1"/>
          </p:nvPr>
        </p:nvSpPr>
        <p:spPr>
          <a:xfrm>
            <a:off x="685800" y="4385802"/>
            <a:ext cx="5486400" cy="3600450"/>
          </a:xfrm>
        </p:spPr>
        <p:txBody>
          <a:bodyPr/>
          <a:lstStyle/>
          <a:p>
            <a:pPr lvl="0"/>
            <a:r>
              <a:rPr lang="en-GB" noProof="0" dirty="0"/>
              <a:t>The medulla oblongata is part of the brainstem, located just above the spinal cord. It plays a crucial role in controlling autonomic functions, such as breathing, heart rate, and blood pressure.</a:t>
            </a:r>
            <a:r>
              <a:rPr lang="en-GB" baseline="30000" noProof="0" dirty="0"/>
              <a:t>1,2,4</a:t>
            </a:r>
          </a:p>
          <a:p>
            <a:r>
              <a:rPr lang="en-GB" noProof="0" dirty="0"/>
              <a:t>Several cranial nerves emerge from or pass through the medulla, governing functions like taste, swallowing, and movements of the neck and tongue:</a:t>
            </a:r>
            <a:r>
              <a:rPr lang="en-GB" baseline="30000" noProof="0" dirty="0"/>
              <a:t>6</a:t>
            </a:r>
          </a:p>
          <a:p>
            <a:pPr marL="171450" indent="-171450">
              <a:buFont typeface="Arial" panose="020B0604020202020204" pitchFamily="34" charset="0"/>
              <a:buChar char="•"/>
            </a:pPr>
            <a:r>
              <a:rPr lang="en-GB" dirty="0"/>
              <a:t>Glossopharyngeal (IX, mixed) – taste, swallowing and monitoring of blood pressure</a:t>
            </a:r>
          </a:p>
          <a:p>
            <a:pPr marL="171450" indent="-171450">
              <a:buFont typeface="Arial" panose="020B0604020202020204" pitchFamily="34" charset="0"/>
              <a:buChar char="•"/>
            </a:pPr>
            <a:r>
              <a:rPr lang="en-GB" dirty="0" err="1"/>
              <a:t>Vagus</a:t>
            </a:r>
            <a:r>
              <a:rPr lang="en-GB" dirty="0"/>
              <a:t> (X, mixed) – regulation of heart, lungs, digestive tract, speech, swallowing</a:t>
            </a:r>
          </a:p>
          <a:p>
            <a:pPr marL="171450" indent="-171450">
              <a:buFont typeface="Arial" panose="020B0604020202020204" pitchFamily="34" charset="0"/>
              <a:buChar char="•"/>
            </a:pPr>
            <a:r>
              <a:rPr lang="en-GB" dirty="0"/>
              <a:t>Accessory (XI, motor)</a:t>
            </a:r>
          </a:p>
          <a:p>
            <a:pPr marL="171450" indent="-171450">
              <a:buFont typeface="Arial" panose="020B0604020202020204" pitchFamily="34" charset="0"/>
              <a:buChar char="•"/>
            </a:pPr>
            <a:r>
              <a:rPr lang="en-GB" noProof="0" dirty="0"/>
              <a:t>Hypoglossal (XII, motor) – controls movement of tongue needed for speech and swallowing</a:t>
            </a:r>
          </a:p>
          <a:p>
            <a:pPr marL="171450" indent="-171450">
              <a:buFont typeface="Arial" panose="020B0604020202020204" pitchFamily="34" charset="0"/>
              <a:buChar char="•"/>
            </a:pPr>
            <a:endParaRPr lang="en-GB" dirty="0"/>
          </a:p>
          <a:p>
            <a:r>
              <a:rPr lang="en-GB" dirty="0"/>
              <a:t>References:</a:t>
            </a:r>
          </a:p>
          <a:p>
            <a:pPr marL="228600" indent="-228600">
              <a:buFont typeface="+mj-lt"/>
              <a:buAutoNum type="arabicPeriod"/>
            </a:pPr>
            <a:r>
              <a:rPr lang="en-GB" dirty="0"/>
              <a:t>The brain. In: Hove &amp; Martinez. Biological Psychiatry; 2024. Available at: https://rotel.pressbooks.pub/biologicalpsychology/.</a:t>
            </a:r>
          </a:p>
          <a:p>
            <a:pPr marL="228600" indent="-228600">
              <a:buFont typeface="+mj-lt"/>
              <a:buAutoNum type="arabicPeriod"/>
            </a:pPr>
            <a:r>
              <a:rPr lang="en-GB" dirty="0"/>
              <a:t>Haines DE, Mihailoff GA. The medulla oblongata. In: Haines DE, Mihailoff GA, Willis MA. Fundamental Neuroscience for Basic and Clinical Applications. 6</a:t>
            </a:r>
            <a:r>
              <a:rPr lang="en-GB" baseline="30000" dirty="0"/>
              <a:t>th</a:t>
            </a:r>
            <a:r>
              <a:rPr lang="en-GB" dirty="0"/>
              <a:t> edition, 2025. Philadelphia: Elsevier.</a:t>
            </a:r>
          </a:p>
          <a:p>
            <a:pPr marL="228600" indent="-228600">
              <a:buFont typeface="+mj-lt"/>
              <a:buAutoNum type="arabicPeriod"/>
            </a:pPr>
            <a:r>
              <a:rPr lang="en-GB" dirty="0"/>
              <a:t>The Brainstem: medulla oblongata, pons, and midbrain. In: Lumen Anatomy. Available at: https://courses.lumenlearning.com/suny-dutchess-anatomy-physiology/chapter/medulla-oblongata/.</a:t>
            </a:r>
          </a:p>
          <a:p>
            <a:pPr marL="228600" indent="-228600">
              <a:buFont typeface="+mj-lt"/>
              <a:buAutoNum type="arabicPeriod"/>
            </a:pPr>
            <a:r>
              <a:rPr lang="en-GB" dirty="0"/>
              <a:t>Thau et al. Anatomy, central nervous system. [Updated 2022 Oct]. In: </a:t>
            </a:r>
            <a:r>
              <a:rPr lang="en-GB" dirty="0" err="1"/>
              <a:t>StatPearls</a:t>
            </a:r>
            <a:r>
              <a:rPr lang="en-GB" dirty="0"/>
              <a:t> [internet]. Treasure Island (FL): </a:t>
            </a:r>
            <a:r>
              <a:rPr lang="en-GB" dirty="0" err="1"/>
              <a:t>StatPearls</a:t>
            </a:r>
            <a:r>
              <a:rPr lang="en-GB" dirty="0"/>
              <a:t> Publishing; 2022. Available at: https://www.ncbi.nlm.nih.gov/books/NBK542179/.</a:t>
            </a:r>
          </a:p>
          <a:p>
            <a:pPr marL="228600" indent="-228600">
              <a:buFont typeface="+mj-lt"/>
              <a:buAutoNum type="arabicPeriod"/>
            </a:pPr>
            <a:r>
              <a:rPr lang="en-GB" dirty="0"/>
              <a:t>Medulla oblongata. In: EBSCO Research Starters. Available at: https://www.ebsco.com/research-starters/health-and-medicine/medulla-oblongata/. </a:t>
            </a:r>
          </a:p>
          <a:p>
            <a:pPr marL="228600" indent="-228600">
              <a:buFont typeface="+mj-lt"/>
              <a:buAutoNum type="arabicPeriod"/>
            </a:pPr>
            <a:r>
              <a:rPr lang="en-GB" noProof="0" dirty="0" err="1"/>
              <a:t>Iordanova</a:t>
            </a:r>
            <a:r>
              <a:rPr lang="en-GB" noProof="0" dirty="0"/>
              <a:t> R, </a:t>
            </a:r>
            <a:r>
              <a:rPr lang="en-GB" noProof="0" dirty="0" err="1"/>
              <a:t>Reddivari</a:t>
            </a:r>
            <a:r>
              <a:rPr lang="en-GB" noProof="0" dirty="0"/>
              <a:t> AKR. </a:t>
            </a:r>
            <a:r>
              <a:rPr lang="en-GB" noProof="0" dirty="0" err="1"/>
              <a:t>Neuronatomy</a:t>
            </a:r>
            <a:r>
              <a:rPr lang="en-GB" noProof="0" dirty="0"/>
              <a:t>, medulla </a:t>
            </a:r>
            <a:r>
              <a:rPr lang="en-GB" noProof="0" dirty="0" err="1"/>
              <a:t>oblongtata</a:t>
            </a:r>
            <a:r>
              <a:rPr lang="en-GB" noProof="0" dirty="0"/>
              <a:t>. [Updated 2023 Jul]. </a:t>
            </a:r>
            <a:r>
              <a:rPr lang="en-GB" dirty="0"/>
              <a:t>In: </a:t>
            </a:r>
            <a:r>
              <a:rPr lang="en-GB" dirty="0" err="1"/>
              <a:t>StatPearls</a:t>
            </a:r>
            <a:r>
              <a:rPr lang="en-GB" dirty="0"/>
              <a:t> [internet]. Treasure Island (FL): </a:t>
            </a:r>
            <a:r>
              <a:rPr lang="en-GB" dirty="0" err="1"/>
              <a:t>StatPearls</a:t>
            </a:r>
            <a:r>
              <a:rPr lang="en-GB" dirty="0"/>
              <a:t> Publishing; 2023. Available at: https://www.ncbi.nlm.nih.gov/books/NBK551589/.</a:t>
            </a:r>
          </a:p>
        </p:txBody>
      </p:sp>
      <p:sp>
        <p:nvSpPr>
          <p:cNvPr id="4" name="Slide Number Placeholder 3"/>
          <p:cNvSpPr>
            <a:spLocks noGrp="1"/>
          </p:cNvSpPr>
          <p:nvPr>
            <p:ph type="sldNum" sz="quarter" idx="5"/>
          </p:nvPr>
        </p:nvSpPr>
        <p:spPr/>
        <p:txBody>
          <a:bodyPr/>
          <a:lstStyle/>
          <a:p>
            <a:pPr lvl="0"/>
            <a:fld id="{037C2873-EBE5-CF42-9E30-7832FC02D1D9}" type="slidenum">
              <a:rPr lang="da-DK" noProof="0" smtClean="0">
                <a:latin typeface="Calibri" panose="020F0502020204030204" pitchFamily="34" charset="0"/>
                <a:ea typeface="Calibri" panose="020F0502020204030204" pitchFamily="34" charset="0"/>
                <a:cs typeface="Calibri" panose="020F0502020204030204" pitchFamily="34" charset="0"/>
              </a:rPr>
              <a:pPr lvl="0"/>
              <a:t>31</a:t>
            </a:fld>
            <a:endParaRPr lang="da-DK" noProof="0" dirty="0">
              <a:latin typeface="Calibri" panose="020F0502020204030204" pitchFamily="34" charset="0"/>
              <a:ea typeface="Calibri" panose="020F0502020204030204" pitchFamily="34" charset="0"/>
              <a:cs typeface="Calibri" panose="020F0502020204030204" pitchFamily="34" charset="0"/>
            </a:endParaRPr>
          </a:p>
        </p:txBody>
      </p:sp>
      <p:sp>
        <p:nvSpPr>
          <p:cNvPr id="7" name="Slide Image Placeholder 6">
            <a:extLst>
              <a:ext uri="{FF2B5EF4-FFF2-40B4-BE49-F238E27FC236}">
                <a16:creationId xmlns:a16="http://schemas.microsoft.com/office/drawing/2014/main" id="{588ADA52-9642-9B29-C71D-AF7CE1A76C08}"/>
              </a:ext>
            </a:extLst>
          </p:cNvPr>
          <p:cNvSpPr>
            <a:spLocks noGrp="1" noRot="1" noChangeAspect="1"/>
          </p:cNvSpPr>
          <p:nvPr>
            <p:ph type="sldImg"/>
          </p:nvPr>
        </p:nvSpPr>
        <p:spPr/>
        <p:txBody>
          <a:bodyPr/>
          <a:lstStyle/>
          <a:p>
            <a:endParaRPr lang="en-GB"/>
          </a:p>
        </p:txBody>
      </p:sp>
    </p:spTree>
    <p:extLst>
      <p:ext uri="{BB962C8B-B14F-4D97-AF65-F5344CB8AC3E}">
        <p14:creationId xmlns:p14="http://schemas.microsoft.com/office/powerpoint/2010/main" val="146199281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Notes Placeholder 2"/>
          <p:cNvSpPr>
            <a:spLocks noGrp="1"/>
          </p:cNvSpPr>
          <p:nvPr>
            <p:ph type="body" idx="1"/>
          </p:nvPr>
        </p:nvSpPr>
        <p:spPr>
          <a:xfrm>
            <a:off x="685800" y="4406900"/>
            <a:ext cx="5486400" cy="3600450"/>
          </a:xfrm>
        </p:spPr>
        <p:txBody>
          <a:bodyPr/>
          <a:lstStyle/>
          <a:p>
            <a:r>
              <a:rPr lang="en-GB" dirty="0"/>
              <a:t>The cerebellum, located at the back of the brain beneath the cerebral cortex, has a distinctive surface featuring many folds, or folia, that increase its surface area.</a:t>
            </a:r>
            <a:r>
              <a:rPr lang="en-GB" baseline="30000" dirty="0"/>
              <a:t>1,2</a:t>
            </a:r>
            <a:r>
              <a:rPr lang="en-GB" dirty="0"/>
              <a:t> It is divided into three main lobes (the anterior, posterior, and flocculonodular lobes) by transverse fissures that extend through its hemispheres and central region, the vermis.</a:t>
            </a:r>
            <a:r>
              <a:rPr lang="en-GB" baseline="30000" dirty="0"/>
              <a:t>1,2</a:t>
            </a:r>
            <a:r>
              <a:rPr lang="en-GB" dirty="0"/>
              <a:t> Structurally, the cerebellum consists of a thin outer layer of grey matter (the cerebellar cortex) surrounding an inner core of white matter, which houses four pairs of deep cerebellar nuclei that serve as critical relay points for cerebellar output.</a:t>
            </a:r>
            <a:r>
              <a:rPr lang="en-GB" baseline="30000" dirty="0"/>
              <a:t>2</a:t>
            </a:r>
          </a:p>
          <a:p>
            <a:endParaRPr lang="en-GB" dirty="0"/>
          </a:p>
          <a:p>
            <a:r>
              <a:rPr lang="en-GB" dirty="0"/>
              <a:t>References:</a:t>
            </a:r>
          </a:p>
          <a:p>
            <a:pPr marL="228600" indent="-228600">
              <a:buFont typeface="+mj-lt"/>
              <a:buAutoNum type="arabicPeriod"/>
            </a:pPr>
            <a:r>
              <a:rPr lang="en-GB" dirty="0"/>
              <a:t>Amore G, Spoto G, Ieni A, et al. A focus on the cerebellum: from embryogenesis to an age-related clinical perspective. Front </a:t>
            </a:r>
            <a:r>
              <a:rPr lang="en-GB" dirty="0" err="1"/>
              <a:t>Syst</a:t>
            </a:r>
            <a:r>
              <a:rPr lang="en-GB" dirty="0"/>
              <a:t> </a:t>
            </a:r>
            <a:r>
              <a:rPr lang="en-GB" dirty="0" err="1"/>
              <a:t>Neurosci</a:t>
            </a:r>
            <a:r>
              <a:rPr lang="en-GB" dirty="0"/>
              <a:t> 2021; 15: 646052.</a:t>
            </a:r>
          </a:p>
          <a:p>
            <a:pPr marL="228600" indent="-228600">
              <a:buFont typeface="+mj-lt"/>
              <a:buAutoNum type="arabicPeriod"/>
            </a:pPr>
            <a:r>
              <a:rPr lang="en-GB" dirty="0"/>
              <a:t>Mihailoff GA, Haines DE. The pons and cerebellum. In: Haines DE, Mihailoff GA, Willis MA. Fundamental Neuroscience for Basic and Clinical Applications. 6</a:t>
            </a:r>
            <a:r>
              <a:rPr lang="en-GB" baseline="30000" dirty="0"/>
              <a:t>th</a:t>
            </a:r>
            <a:r>
              <a:rPr lang="en-GB" dirty="0"/>
              <a:t> edition, 2025. Philadelphia: Elsevier.</a:t>
            </a:r>
          </a:p>
          <a:p>
            <a:pPr marL="228600" indent="-228600">
              <a:buFont typeface="+mj-lt"/>
              <a:buAutoNum type="arabicPeriod"/>
            </a:pPr>
            <a:r>
              <a:rPr lang="en-GB" dirty="0"/>
              <a:t>Jimsheleishvili S, </a:t>
            </a:r>
            <a:r>
              <a:rPr lang="en-GB" dirty="0" err="1"/>
              <a:t>Dididze</a:t>
            </a:r>
            <a:r>
              <a:rPr lang="en-GB" dirty="0"/>
              <a:t> M. Neuroanatomy, cerebellum. [Updated 2023 Jul]. In: </a:t>
            </a:r>
            <a:r>
              <a:rPr lang="en-GB" dirty="0" err="1"/>
              <a:t>StatPearls</a:t>
            </a:r>
            <a:r>
              <a:rPr lang="en-GB" dirty="0"/>
              <a:t> [internet]. Treasure Island (FL): </a:t>
            </a:r>
            <a:r>
              <a:rPr lang="en-GB" dirty="0" err="1"/>
              <a:t>StatPearls</a:t>
            </a:r>
            <a:r>
              <a:rPr lang="en-GB" dirty="0"/>
              <a:t> Publishing; 2023. Available at: https://www.ncbi.nlm.nih.gov/books/NBK538167/.</a:t>
            </a:r>
          </a:p>
        </p:txBody>
      </p:sp>
      <p:sp>
        <p:nvSpPr>
          <p:cNvPr id="4" name="Slide Number Placeholder 3"/>
          <p:cNvSpPr>
            <a:spLocks noGrp="1"/>
          </p:cNvSpPr>
          <p:nvPr>
            <p:ph type="sldNum" sz="quarter" idx="5"/>
          </p:nvPr>
        </p:nvSpPr>
        <p:spPr/>
        <p:txBody>
          <a:bodyPr/>
          <a:lstStyle/>
          <a:p>
            <a:pPr lvl="0"/>
            <a:fld id="{037C2873-EBE5-CF42-9E30-7832FC02D1D9}" type="slidenum">
              <a:rPr lang="da-DK" noProof="0" smtClean="0">
                <a:latin typeface="Calibri" panose="020F0502020204030204" pitchFamily="34" charset="0"/>
                <a:ea typeface="Calibri" panose="020F0502020204030204" pitchFamily="34" charset="0"/>
                <a:cs typeface="Calibri" panose="020F0502020204030204" pitchFamily="34" charset="0"/>
              </a:rPr>
              <a:pPr lvl="0"/>
              <a:t>32</a:t>
            </a:fld>
            <a:endParaRPr lang="da-DK" noProof="0" dirty="0">
              <a:latin typeface="Calibri" panose="020F0502020204030204" pitchFamily="34" charset="0"/>
              <a:ea typeface="Calibri" panose="020F0502020204030204" pitchFamily="34" charset="0"/>
              <a:cs typeface="Calibri" panose="020F0502020204030204" pitchFamily="34" charset="0"/>
            </a:endParaRPr>
          </a:p>
        </p:txBody>
      </p:sp>
      <p:sp>
        <p:nvSpPr>
          <p:cNvPr id="7" name="Slide Image Placeholder 6">
            <a:extLst>
              <a:ext uri="{FF2B5EF4-FFF2-40B4-BE49-F238E27FC236}">
                <a16:creationId xmlns:a16="http://schemas.microsoft.com/office/drawing/2014/main" id="{5060658C-FB6D-A243-10A5-74E2E7D14F59}"/>
              </a:ext>
            </a:extLst>
          </p:cNvPr>
          <p:cNvSpPr>
            <a:spLocks noGrp="1" noRot="1" noChangeAspect="1"/>
          </p:cNvSpPr>
          <p:nvPr>
            <p:ph type="sldImg"/>
          </p:nvPr>
        </p:nvSpPr>
        <p:spPr/>
        <p:txBody>
          <a:bodyPr/>
          <a:lstStyle/>
          <a:p>
            <a:endParaRPr lang="en-GB"/>
          </a:p>
        </p:txBody>
      </p:sp>
    </p:spTree>
    <p:extLst>
      <p:ext uri="{BB962C8B-B14F-4D97-AF65-F5344CB8AC3E}">
        <p14:creationId xmlns:p14="http://schemas.microsoft.com/office/powerpoint/2010/main" val="243729024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360"/>
              </a:spcBef>
              <a:spcAft>
                <a:spcPts val="0"/>
              </a:spcAft>
              <a:buClrTx/>
              <a:buSzTx/>
              <a:buFontTx/>
              <a:buNone/>
              <a:tabLst/>
              <a:defRPr/>
            </a:pPr>
            <a:r>
              <a:rPr lang="en-GB" dirty="0"/>
              <a:t>The two </a:t>
            </a:r>
            <a:r>
              <a:rPr lang="en-GB" i="1" dirty="0"/>
              <a:t>lateral ventricles</a:t>
            </a:r>
            <a:r>
              <a:rPr lang="en-GB" dirty="0"/>
              <a:t> – one in each cerebral hemisphere are the largest of the ventricles. The </a:t>
            </a:r>
            <a:r>
              <a:rPr lang="en-GB" i="1" dirty="0"/>
              <a:t>third ventricle </a:t>
            </a:r>
            <a:r>
              <a:rPr lang="en-GB" dirty="0"/>
              <a:t>is a narrow midline cavity between the thalamus and hypothalamus. </a:t>
            </a:r>
            <a:r>
              <a:rPr lang="en-GB" i="1" dirty="0"/>
              <a:t>The fourth ventricle </a:t>
            </a:r>
            <a:r>
              <a:rPr lang="en-GB" dirty="0"/>
              <a:t>is positioned between the brainstem and cerebellum.</a:t>
            </a:r>
            <a:r>
              <a:rPr lang="en-GB" baseline="30000" dirty="0"/>
              <a:t>1</a:t>
            </a:r>
          </a:p>
          <a:p>
            <a:endParaRPr lang="en-GB" dirty="0"/>
          </a:p>
          <a:p>
            <a:r>
              <a:rPr lang="en-GB" dirty="0"/>
              <a:t>References:</a:t>
            </a:r>
          </a:p>
          <a:p>
            <a:pPr marL="228600" indent="-228600">
              <a:buFont typeface="+mj-lt"/>
              <a:buAutoNum type="arabicPeriod"/>
            </a:pPr>
            <a:r>
              <a:rPr lang="en-GB" dirty="0"/>
              <a:t>Shenoy SS, Lui F. Neuroanatomy, ventricular system. [Updated 2023 Jul]. In: </a:t>
            </a:r>
            <a:r>
              <a:rPr lang="en-GB" dirty="0" err="1"/>
              <a:t>StatPearls</a:t>
            </a:r>
            <a:r>
              <a:rPr lang="en-GB" dirty="0"/>
              <a:t> [internet]. Treasure Island (FL): </a:t>
            </a:r>
            <a:r>
              <a:rPr lang="en-GB" dirty="0" err="1"/>
              <a:t>StatPearls</a:t>
            </a:r>
            <a:r>
              <a:rPr lang="en-GB" dirty="0"/>
              <a:t> Publishing; 2023. Available at: https://www.ncbi.nlm.nih.gov/books/NBK532932/.</a:t>
            </a:r>
          </a:p>
          <a:p>
            <a:pPr marL="228600" indent="-228600">
              <a:buFont typeface="+mj-lt"/>
              <a:buAutoNum type="arabicPeriod"/>
            </a:pPr>
            <a:r>
              <a:rPr lang="en-GB" dirty="0"/>
              <a:t>Javed K, Reddy V, Lui F. Neuroanatomy, choroid plexus. [Updated 2023 Jul]. In: </a:t>
            </a:r>
            <a:r>
              <a:rPr lang="en-GB" dirty="0" err="1"/>
              <a:t>StatPearls</a:t>
            </a:r>
            <a:r>
              <a:rPr lang="en-GB" dirty="0"/>
              <a:t> [internet]. Treasure Island (FL): </a:t>
            </a:r>
            <a:r>
              <a:rPr lang="en-GB" dirty="0" err="1"/>
              <a:t>StatPearls</a:t>
            </a:r>
            <a:r>
              <a:rPr lang="en-GB" dirty="0"/>
              <a:t> Publishing; 2023. Available at: https://www.ncbi.nlm.nih.gov/books/NBK538156/.</a:t>
            </a:r>
          </a:p>
          <a:p>
            <a:pPr marL="228600" indent="-228600">
              <a:buFont typeface="+mj-lt"/>
              <a:buAutoNum type="arabicPeriod"/>
            </a:pPr>
            <a:r>
              <a:rPr lang="en-GB" dirty="0"/>
              <a:t>Bailey R. Ventricular system of the brain. ThoughtCo. Available at: https://www.thoughtco.com/ventricular-system-of-the-brain-3901496. Accessed December 1, 2025.</a:t>
            </a:r>
          </a:p>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37C2873-EBE5-CF42-9E30-7832FC02D1D9}" type="slidenum">
              <a:rPr kumimoji="0" lang="da-DK"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da-DK"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10338948"/>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a:p>
        </p:txBody>
      </p:sp>
      <p:sp>
        <p:nvSpPr>
          <p:cNvPr id="3" name="Notes Placeholder 2"/>
          <p:cNvSpPr>
            <a:spLocks noGrp="1"/>
          </p:cNvSpPr>
          <p:nvPr>
            <p:ph type="body" idx="1"/>
          </p:nvPr>
        </p:nvSpPr>
        <p:spPr/>
        <p:txBody>
          <a:bodyPr/>
          <a:lstStyle/>
          <a:p>
            <a:pPr marL="0" lvl="0" indent="0">
              <a:buFont typeface="Arial" panose="020B0604020202020204" pitchFamily="34" charset="0"/>
              <a:buNone/>
            </a:pPr>
            <a:r>
              <a:rPr lang="en-GB" noProof="0" dirty="0"/>
              <a:t>The dura mater is a tough, thick layer composed of two sublayers, the periosteal dura (attached to the skull) and the meningeal dura (closer to the brain).</a:t>
            </a:r>
            <a:r>
              <a:rPr lang="en-GB" baseline="30000" noProof="0" dirty="0"/>
              <a:t>1,2</a:t>
            </a:r>
            <a:r>
              <a:rPr lang="en-GB" noProof="0" dirty="0"/>
              <a:t> The dura mater provides a protective layer for the brain and spinal cord.</a:t>
            </a:r>
            <a:r>
              <a:rPr lang="en-GB" baseline="30000" noProof="0" dirty="0"/>
              <a:t>1,2</a:t>
            </a:r>
          </a:p>
          <a:p>
            <a:pPr marL="0" lvl="0" indent="0">
              <a:buFont typeface="Arial" panose="020B0604020202020204" pitchFamily="34" charset="0"/>
              <a:buNone/>
            </a:pPr>
            <a:r>
              <a:rPr lang="en-GB" noProof="0" dirty="0"/>
              <a:t>The arachnoid mater has a spider’s web appearance and is thinner and more delicate than the dura mater.</a:t>
            </a:r>
            <a:r>
              <a:rPr lang="en-GB" baseline="30000" noProof="0" dirty="0"/>
              <a:t>1,2,5</a:t>
            </a:r>
            <a:r>
              <a:rPr lang="en-GB" noProof="0" dirty="0"/>
              <a:t> The subarachnoid space, filled with CSF, is beneath this layer.</a:t>
            </a:r>
            <a:r>
              <a:rPr lang="en-GB" baseline="30000" noProof="0" dirty="0"/>
              <a:t>1,2</a:t>
            </a:r>
          </a:p>
          <a:p>
            <a:pPr marL="0" lvl="0" indent="0">
              <a:buFont typeface="Arial" panose="020B0604020202020204" pitchFamily="34" charset="0"/>
              <a:buNone/>
            </a:pPr>
            <a:r>
              <a:rPr lang="en-GB" noProof="0" dirty="0"/>
              <a:t>The pia mater is the very thin innermost layer which is closely adhered to the surface of the brain and spinal cord.</a:t>
            </a:r>
            <a:r>
              <a:rPr lang="en-GB" baseline="30000" noProof="0" dirty="0"/>
              <a:t>1,2</a:t>
            </a:r>
            <a:r>
              <a:rPr lang="en-GB" noProof="0" dirty="0"/>
              <a:t> It contains many blood vessels which supply oxygen and nutrients to the brain.</a:t>
            </a:r>
            <a:r>
              <a:rPr lang="en-GB" baseline="30000" noProof="0" dirty="0"/>
              <a:t>2</a:t>
            </a:r>
          </a:p>
          <a:p>
            <a:pPr marL="0" lvl="0" indent="0">
              <a:buFont typeface="Arial" panose="020B0604020202020204" pitchFamily="34" charset="0"/>
              <a:buNone/>
            </a:pPr>
            <a:endParaRPr lang="en-GB" dirty="0"/>
          </a:p>
          <a:p>
            <a:pPr marL="0" lvl="0" indent="0">
              <a:buFont typeface="Arial" panose="020B0604020202020204" pitchFamily="34" charset="0"/>
              <a:buNone/>
            </a:pPr>
            <a:r>
              <a:rPr lang="en-GB" noProof="0" dirty="0"/>
              <a:t>References:</a:t>
            </a:r>
          </a:p>
          <a:p>
            <a:pPr marL="228600" indent="-228600">
              <a:buFont typeface="+mj-lt"/>
              <a:buAutoNum type="arabicPeriod"/>
            </a:pPr>
            <a:r>
              <a:rPr lang="en-GB" dirty="0"/>
              <a:t>Ghannam JY, Al Kharazi KA. Neuroanatomy, cranial meninges. [Updated 2023 Jul]. In: </a:t>
            </a:r>
            <a:r>
              <a:rPr lang="en-GB" dirty="0" err="1"/>
              <a:t>StatPearls</a:t>
            </a:r>
            <a:r>
              <a:rPr lang="en-GB" dirty="0"/>
              <a:t> [internet]. Treasure Island (FL): </a:t>
            </a:r>
            <a:r>
              <a:rPr lang="en-GB" dirty="0" err="1"/>
              <a:t>StatPearls</a:t>
            </a:r>
            <a:r>
              <a:rPr lang="en-GB" dirty="0"/>
              <a:t> Publishing; 2022. Available at: https://www.ncbi.nlm.nih.gov/books/NBK539882/.</a:t>
            </a:r>
          </a:p>
          <a:p>
            <a:pPr marL="228600" lvl="0" indent="-228600">
              <a:buFont typeface="+mj-lt"/>
              <a:buAutoNum type="arabicPeriod"/>
            </a:pPr>
            <a:r>
              <a:rPr lang="en-GB" noProof="0" dirty="0" err="1"/>
              <a:t>Abbaoui</a:t>
            </a:r>
            <a:r>
              <a:rPr lang="en-GB" noProof="0" dirty="0"/>
              <a:t> A, </a:t>
            </a:r>
            <a:r>
              <a:rPr lang="en-GB" noProof="0" dirty="0" err="1"/>
              <a:t>Fatoba</a:t>
            </a:r>
            <a:r>
              <a:rPr lang="en-GB" noProof="0" dirty="0"/>
              <a:t> O, Yamashita T. Meningeal T cells function in the central nervous system homeostasis and neurodegenerative diseases. Front Cell </a:t>
            </a:r>
            <a:r>
              <a:rPr lang="en-GB" noProof="0" dirty="0" err="1"/>
              <a:t>Neurosci</a:t>
            </a:r>
            <a:r>
              <a:rPr lang="en-GB" noProof="0" dirty="0"/>
              <a:t> 2023; 17: 1181071.</a:t>
            </a:r>
          </a:p>
          <a:p>
            <a:pPr marL="228600" lvl="0" indent="-228600">
              <a:buFont typeface="+mj-lt"/>
              <a:buAutoNum type="arabicPeriod"/>
            </a:pPr>
            <a:r>
              <a:rPr lang="en-GB" dirty="0"/>
              <a:t>Cleveland Clinic. Meningitis. Available at: https://my.clevelandclinic.org/health/diseases/14600-meningitis. Accessed December 2025.</a:t>
            </a:r>
          </a:p>
          <a:p>
            <a:pPr marL="228600" lvl="0" indent="-228600">
              <a:buFont typeface="+mj-lt"/>
              <a:buAutoNum type="arabicPeriod"/>
            </a:pPr>
            <a:r>
              <a:rPr lang="en-GB" dirty="0"/>
              <a:t>Bhat SN, </a:t>
            </a:r>
            <a:r>
              <a:rPr lang="en-GB" dirty="0" err="1"/>
              <a:t>Thunga</a:t>
            </a:r>
            <a:r>
              <a:rPr lang="en-GB" dirty="0"/>
              <a:t> G, Kamath A, et al. CSF biomarkers and leak detection: A systematic review and meta-analysis of diagnostic test accuracy (DTA) studies. Clin Chim Acta 2025; 577: 120458.</a:t>
            </a:r>
          </a:p>
          <a:p>
            <a:pPr marL="228600" lvl="0" indent="-228600">
              <a:buFont typeface="+mj-lt"/>
              <a:buAutoNum type="arabicPeriod"/>
            </a:pPr>
            <a:r>
              <a:rPr lang="en-GB" noProof="0" dirty="0"/>
              <a:t>Adeeb N, Deep A, </a:t>
            </a:r>
            <a:r>
              <a:rPr lang="en-GB" noProof="0" dirty="0" err="1"/>
              <a:t>Griessenauer</a:t>
            </a:r>
            <a:r>
              <a:rPr lang="en-GB" noProof="0" dirty="0"/>
              <a:t> CJ, et al. </a:t>
            </a:r>
            <a:r>
              <a:rPr lang="en-GB" dirty="0"/>
              <a:t>The intracranial arachnoid mater: A comprehensive review of its history, anatomy, imaging, and pathology. Childs </a:t>
            </a:r>
            <a:r>
              <a:rPr lang="en-GB" dirty="0" err="1"/>
              <a:t>Nerv</a:t>
            </a:r>
            <a:r>
              <a:rPr lang="en-GB" dirty="0"/>
              <a:t> </a:t>
            </a:r>
            <a:r>
              <a:rPr lang="en-GB" dirty="0" err="1"/>
              <a:t>Syst</a:t>
            </a:r>
            <a:r>
              <a:rPr lang="en-GB" dirty="0"/>
              <a:t> 2013; 29 (1): 17–33.</a:t>
            </a:r>
            <a:endParaRPr lang="en-GB" noProof="0" dirty="0"/>
          </a:p>
          <a:p>
            <a:endParaRPr lang="en-GB" noProof="0"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37C2873-EBE5-CF42-9E30-7832FC02D1D9}" type="slidenum">
              <a:rPr kumimoji="0" lang="da-DK"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da-DK"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5917304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Notes Placeholder 2"/>
          <p:cNvSpPr>
            <a:spLocks noGrp="1"/>
          </p:cNvSpPr>
          <p:nvPr>
            <p:ph type="body" idx="1"/>
          </p:nvPr>
        </p:nvSpPr>
        <p:spPr/>
        <p:txBody>
          <a:bodyPr/>
          <a:lstStyle/>
          <a:p>
            <a:r>
              <a:rPr lang="en-GB" noProof="0" dirty="0"/>
              <a:t>The brain makes up approximately 2% of total body weight but consumes about 20% of the oxygen used.</a:t>
            </a:r>
            <a:r>
              <a:rPr lang="en-GB" baseline="30000" noProof="0" dirty="0"/>
              <a:t>1 </a:t>
            </a:r>
            <a:r>
              <a:rPr lang="en-GB" noProof="0" dirty="0"/>
              <a:t>Oxygenated blood is supplied by the internal carotid and vertebral arteries.</a:t>
            </a:r>
            <a:r>
              <a:rPr lang="en-GB" baseline="30000" dirty="0"/>
              <a:t>1</a:t>
            </a:r>
            <a:r>
              <a:rPr lang="en-GB" noProof="0" dirty="0"/>
              <a:t> The internal carotid arteries enter the skull and branch into the anterior and middle cerebral arteries, supplying the front (anterior) portion of the brain.</a:t>
            </a:r>
            <a:r>
              <a:rPr lang="en-GB" baseline="30000" dirty="0"/>
              <a:t>1</a:t>
            </a:r>
            <a:r>
              <a:rPr lang="en-GB" noProof="0" dirty="0"/>
              <a:t> The vertebral arteries converge to form the basilar artery, which itself divides into the left and right posterior cerebral arteries, supplying the back (posterior) portion of the brain.</a:t>
            </a:r>
            <a:r>
              <a:rPr lang="en-GB" baseline="30000" dirty="0"/>
              <a:t>1</a:t>
            </a:r>
            <a:r>
              <a:rPr lang="en-GB" noProof="0" dirty="0"/>
              <a:t> These arteries are interconnected at the base of the brain in a roughly circular formation called the circle of Willis, which helps ensure blood supply continuity.</a:t>
            </a:r>
            <a:r>
              <a:rPr lang="en-GB" baseline="30000" dirty="0"/>
              <a:t>1</a:t>
            </a:r>
            <a:r>
              <a:rPr lang="en-GB" noProof="0" dirty="0"/>
              <a:t> A network of capillaries (the smallest blood vessels) distributes blood throughout the brain, enabling nutrient and gas exchange at a cellular level.</a:t>
            </a:r>
            <a:r>
              <a:rPr lang="en-GB" baseline="30000" noProof="0" dirty="0"/>
              <a:t>5</a:t>
            </a:r>
          </a:p>
          <a:p>
            <a:pPr lvl="0"/>
            <a:r>
              <a:rPr lang="en-GB" noProof="0" dirty="0"/>
              <a:t>A continuous flow of oxygenated blood is essential for brain function.</a:t>
            </a:r>
            <a:r>
              <a:rPr lang="en-GB" baseline="30000" dirty="0"/>
              <a:t>1</a:t>
            </a:r>
            <a:r>
              <a:rPr lang="en-GB" noProof="0" dirty="0"/>
              <a:t> Loss of consciousness will occur if the brain is deprived of oxygen for 10–12 seconds.</a:t>
            </a:r>
            <a:r>
              <a:rPr lang="en-GB" baseline="30000" dirty="0"/>
              <a:t>1</a:t>
            </a:r>
            <a:r>
              <a:rPr lang="en-GB" noProof="0" dirty="0"/>
              <a:t> After 3 to 5 minutes irreparable brain damage or death may result.</a:t>
            </a:r>
            <a:r>
              <a:rPr lang="en-GB" baseline="30000" dirty="0"/>
              <a:t>1</a:t>
            </a:r>
            <a:r>
              <a:rPr lang="en-GB" noProof="0" dirty="0"/>
              <a:t> About 50% of problems that occur inside the cranial cavity and result in neurologic deficits are vascular in origin.</a:t>
            </a:r>
            <a:r>
              <a:rPr lang="en-GB" baseline="30000" noProof="0" dirty="0"/>
              <a:t>1</a:t>
            </a:r>
            <a:r>
              <a:rPr lang="en-GB" baseline="30000" dirty="0"/>
              <a:t>  </a:t>
            </a:r>
            <a:endParaRPr lang="en-GB" noProof="0" dirty="0"/>
          </a:p>
          <a:p>
            <a:endParaRPr lang="en-GB" noProof="0" dirty="0"/>
          </a:p>
          <a:p>
            <a:r>
              <a:rPr lang="en-GB" noProof="0" dirty="0"/>
              <a:t>References:</a:t>
            </a:r>
          </a:p>
          <a:p>
            <a:pPr marL="228600" indent="-228600">
              <a:buFont typeface="+mj-lt"/>
              <a:buAutoNum type="arabicPeriod"/>
            </a:pPr>
            <a:r>
              <a:rPr lang="en-GB" dirty="0"/>
              <a:t>Haines DE. A survey of the cerebrovascular system. In: Haines DE, Mihailoff GA, Willis MA. Fundamental Neuroscience for Basic and Clinical Applications. 6</a:t>
            </a:r>
            <a:r>
              <a:rPr lang="en-GB" baseline="30000" dirty="0"/>
              <a:t>th</a:t>
            </a:r>
            <a:r>
              <a:rPr lang="en-GB" dirty="0"/>
              <a:t> edition, 2025. Philadelphia: Elsevier.</a:t>
            </a:r>
          </a:p>
          <a:p>
            <a:pPr marL="228600" indent="-228600">
              <a:buFont typeface="+mj-lt"/>
              <a:buAutoNum type="arabicPeriod"/>
            </a:pPr>
            <a:r>
              <a:rPr lang="en-GB" dirty="0"/>
              <a:t>Kaur J, Fahmy LM, Davoodi-</a:t>
            </a:r>
            <a:r>
              <a:rPr lang="en-GB" dirty="0" err="1"/>
              <a:t>Bojd</a:t>
            </a:r>
            <a:r>
              <a:rPr lang="en-GB" dirty="0"/>
              <a:t>, et al. Waste clearance in the brain. Front </a:t>
            </a:r>
            <a:r>
              <a:rPr lang="en-GB" dirty="0" err="1"/>
              <a:t>Neuroanat</a:t>
            </a:r>
            <a:r>
              <a:rPr lang="en-GB" dirty="0"/>
              <a:t> 2021; 15: 665803.</a:t>
            </a:r>
          </a:p>
          <a:p>
            <a:pPr marL="228600" indent="-228600">
              <a:buFont typeface="+mj-lt"/>
              <a:buAutoNum type="arabicPeriod"/>
            </a:pPr>
            <a:r>
              <a:rPr lang="en-GB" dirty="0"/>
              <a:t>Mayo Clinic. Stroke. Available at: https://www.mayoclinic.org/diseases-conditions/stroke/symptoms-causes/syc-20350113. Accessed December 2025.</a:t>
            </a:r>
          </a:p>
          <a:p>
            <a:pPr marL="228600" indent="-228600">
              <a:buFont typeface="+mj-lt"/>
              <a:buAutoNum type="arabicPeriod"/>
            </a:pPr>
            <a:r>
              <a:rPr lang="en-GB" noProof="0" dirty="0"/>
              <a:t>Konan LM, Reddy V, Mesfin FB. Neuroanatomy, cerebral blood supply. [Updated 2023 Jul 24]. In: </a:t>
            </a:r>
            <a:r>
              <a:rPr lang="en-GB" noProof="0" dirty="0" err="1"/>
              <a:t>StatPearls</a:t>
            </a:r>
            <a:r>
              <a:rPr lang="en-GB" noProof="0" dirty="0"/>
              <a:t> [Internet]. Treasure Island (FL): </a:t>
            </a:r>
            <a:r>
              <a:rPr lang="en-GB" noProof="0" dirty="0" err="1"/>
              <a:t>StatPearls</a:t>
            </a:r>
            <a:r>
              <a:rPr lang="en-GB" noProof="0" dirty="0"/>
              <a:t> Publishing; 2023. Available at: https://www.ncbi.nlm.nih.gov/books/NBK532297/. </a:t>
            </a:r>
          </a:p>
          <a:p>
            <a:pPr marL="228600" indent="-228600">
              <a:buFont typeface="+mj-lt"/>
              <a:buAutoNum type="arabicPeriod"/>
            </a:pPr>
            <a:r>
              <a:rPr lang="en-GB" dirty="0" err="1"/>
              <a:t>Bracko</a:t>
            </a:r>
            <a:r>
              <a:rPr lang="en-GB" dirty="0"/>
              <a:t> O, </a:t>
            </a:r>
            <a:r>
              <a:rPr lang="en-GB" dirty="0" err="1"/>
              <a:t>Harraz</a:t>
            </a:r>
            <a:r>
              <a:rPr lang="en-GB" dirty="0"/>
              <a:t> OF. Editorial: small and mighty: Brain capillaries in health and disease. Front Mol </a:t>
            </a:r>
            <a:r>
              <a:rPr lang="en-GB" dirty="0" err="1"/>
              <a:t>Neurosci</a:t>
            </a:r>
            <a:r>
              <a:rPr lang="en-GB" dirty="0"/>
              <a:t> 2022; 15: 1108978.</a:t>
            </a:r>
            <a:endParaRPr lang="en-GB" noProof="0" dirty="0"/>
          </a:p>
        </p:txBody>
      </p:sp>
      <p:sp>
        <p:nvSpPr>
          <p:cNvPr id="4" name="Slide Number Placeholder 3"/>
          <p:cNvSpPr>
            <a:spLocks noGrp="1"/>
          </p:cNvSpPr>
          <p:nvPr>
            <p:ph type="sldNum" sz="quarter" idx="5"/>
          </p:nvPr>
        </p:nvSpPr>
        <p:spPr/>
        <p:txBody>
          <a:bodyPr/>
          <a:lstStyle/>
          <a:p>
            <a:pPr lvl="0"/>
            <a:fld id="{037C2873-EBE5-CF42-9E30-7832FC02D1D9}" type="slidenum">
              <a:rPr lang="da-DK" noProof="0" smtClean="0">
                <a:latin typeface="Calibri" panose="020F0502020204030204" pitchFamily="34" charset="0"/>
                <a:ea typeface="Calibri" panose="020F0502020204030204" pitchFamily="34" charset="0"/>
                <a:cs typeface="Calibri" panose="020F0502020204030204" pitchFamily="34" charset="0"/>
              </a:rPr>
              <a:pPr lvl="0"/>
              <a:t>35</a:t>
            </a:fld>
            <a:endParaRPr lang="da-DK" noProof="0" dirty="0">
              <a:latin typeface="Calibri" panose="020F0502020204030204" pitchFamily="34" charset="0"/>
              <a:ea typeface="Calibri" panose="020F0502020204030204" pitchFamily="34" charset="0"/>
              <a:cs typeface="Calibri" panose="020F0502020204030204" pitchFamily="34" charset="0"/>
            </a:endParaRPr>
          </a:p>
        </p:txBody>
      </p:sp>
      <p:sp>
        <p:nvSpPr>
          <p:cNvPr id="7" name="Slide Image Placeholder 6">
            <a:extLst>
              <a:ext uri="{FF2B5EF4-FFF2-40B4-BE49-F238E27FC236}">
                <a16:creationId xmlns:a16="http://schemas.microsoft.com/office/drawing/2014/main" id="{4C0026BC-B350-90E0-2826-8005E972235B}"/>
              </a:ext>
            </a:extLst>
          </p:cNvPr>
          <p:cNvSpPr>
            <a:spLocks noGrp="1" noRot="1" noChangeAspect="1"/>
          </p:cNvSpPr>
          <p:nvPr>
            <p:ph type="sldImg"/>
          </p:nvPr>
        </p:nvSpPr>
        <p:spPr/>
        <p:txBody>
          <a:bodyPr/>
          <a:lstStyle/>
          <a:p>
            <a:endParaRPr lang="en-GB"/>
          </a:p>
        </p:txBody>
      </p:sp>
    </p:spTree>
    <p:extLst>
      <p:ext uri="{BB962C8B-B14F-4D97-AF65-F5344CB8AC3E}">
        <p14:creationId xmlns:p14="http://schemas.microsoft.com/office/powerpoint/2010/main" val="110030172"/>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1140B56A-EC3F-4364-B921-3ECA07798CAE}" type="slidenum">
              <a:rPr lang="en-GB" smtClean="0">
                <a:latin typeface="Calibri" panose="020F0502020204030204" pitchFamily="34" charset="0"/>
                <a:ea typeface="Calibri" panose="020F0502020204030204" pitchFamily="34" charset="0"/>
                <a:cs typeface="Calibri" panose="020F0502020204030204" pitchFamily="34" charset="0"/>
              </a:rPr>
              <a:t>36</a:t>
            </a:fld>
            <a:endParaRPr lang="en-GB"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783112649"/>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1140B56A-EC3F-4364-B921-3ECA07798CAE}" type="slidenum">
              <a:rPr lang="en-GB" smtClean="0"/>
              <a:t>37</a:t>
            </a:fld>
            <a:endParaRPr lang="en-GB" dirty="0"/>
          </a:p>
        </p:txBody>
      </p:sp>
    </p:spTree>
    <p:extLst>
      <p:ext uri="{BB962C8B-B14F-4D97-AF65-F5344CB8AC3E}">
        <p14:creationId xmlns:p14="http://schemas.microsoft.com/office/powerpoint/2010/main" val="18286692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8" Type="http://schemas.openxmlformats.org/officeDocument/2006/relationships/image" Target="../media/image11.png"/><Relationship Id="rId3" Type="http://schemas.openxmlformats.org/officeDocument/2006/relationships/image" Target="../media/image6.png"/><Relationship Id="rId7" Type="http://schemas.openxmlformats.org/officeDocument/2006/relationships/image" Target="../media/image10.png"/><Relationship Id="rId2" Type="http://schemas.openxmlformats.org/officeDocument/2006/relationships/image" Target="../media/image5.png"/><Relationship Id="rId1" Type="http://schemas.openxmlformats.org/officeDocument/2006/relationships/slideMaster" Target="../slideMasters/slideMaster1.xml"/><Relationship Id="rId6" Type="http://schemas.openxmlformats.org/officeDocument/2006/relationships/image" Target="../media/image9.png"/><Relationship Id="rId5" Type="http://schemas.openxmlformats.org/officeDocument/2006/relationships/image" Target="../media/image8.png"/><Relationship Id="rId10" Type="http://schemas.openxmlformats.org/officeDocument/2006/relationships/image" Target="../media/image13.png"/><Relationship Id="rId4" Type="http://schemas.openxmlformats.org/officeDocument/2006/relationships/image" Target="../media/image7.png"/><Relationship Id="rId9" Type="http://schemas.openxmlformats.org/officeDocument/2006/relationships/image" Target="../media/image12.png"/></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Title Slide">
    <p:spTree>
      <p:nvGrpSpPr>
        <p:cNvPr id="1" name=""/>
        <p:cNvGrpSpPr/>
        <p:nvPr/>
      </p:nvGrpSpPr>
      <p:grpSpPr>
        <a:xfrm>
          <a:off x="0" y="0"/>
          <a:ext cx="0" cy="0"/>
          <a:chOff x="0" y="0"/>
          <a:chExt cx="0" cy="0"/>
        </a:xfrm>
      </p:grpSpPr>
      <p:sp>
        <p:nvSpPr>
          <p:cNvPr id="9" name="Slide Number Placeholder 5">
            <a:extLst>
              <a:ext uri="{FF2B5EF4-FFF2-40B4-BE49-F238E27FC236}">
                <a16:creationId xmlns:a16="http://schemas.microsoft.com/office/drawing/2014/main" id="{83CB9554-DBBF-45EE-B195-27A13C15D076}"/>
              </a:ext>
            </a:extLst>
          </p:cNvPr>
          <p:cNvSpPr>
            <a:spLocks noGrp="1"/>
          </p:cNvSpPr>
          <p:nvPr>
            <p:ph type="sldNum" sz="quarter" idx="4"/>
          </p:nvPr>
        </p:nvSpPr>
        <p:spPr>
          <a:xfrm>
            <a:off x="11650662" y="6434112"/>
            <a:ext cx="271337" cy="153888"/>
          </a:xfrm>
          <a:prstGeom prst="rect">
            <a:avLst/>
          </a:prstGeom>
        </p:spPr>
        <p:txBody>
          <a:bodyPr lIns="0" tIns="0" rIns="0" bIns="0" anchor="t" anchorCtr="0">
            <a:noAutofit/>
          </a:bodyPr>
          <a:lstStyle>
            <a:lvl1pPr algn="r">
              <a:defRPr sz="900">
                <a:solidFill>
                  <a:srgbClr val="3F1A01"/>
                </a:solidFill>
              </a:defRPr>
            </a:lvl1pPr>
          </a:lstStyle>
          <a:p>
            <a:fld id="{6DBC486D-4FAB-B746-8B02-8D7C842291C6}" type="slidenum">
              <a:rPr lang="en-US" smtClean="0"/>
              <a:pPr/>
              <a:t>‹#›</a:t>
            </a:fld>
            <a:endParaRPr lang="en-US"/>
          </a:p>
        </p:txBody>
      </p:sp>
      <p:sp>
        <p:nvSpPr>
          <p:cNvPr id="28" name="Rectangle 27">
            <a:extLst>
              <a:ext uri="{FF2B5EF4-FFF2-40B4-BE49-F238E27FC236}">
                <a16:creationId xmlns:a16="http://schemas.microsoft.com/office/drawing/2014/main" id="{95ADC762-8706-49BF-B0C9-DB8B18411C25}"/>
              </a:ext>
            </a:extLst>
          </p:cNvPr>
          <p:cNvSpPr/>
          <p:nvPr/>
        </p:nvSpPr>
        <p:spPr>
          <a:xfrm>
            <a:off x="0" y="-1"/>
            <a:ext cx="12192000" cy="6858001"/>
          </a:xfrm>
          <a:prstGeom prst="rect">
            <a:avLst/>
          </a:prstGeom>
          <a:solidFill>
            <a:srgbClr val="F0F0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p>
        </p:txBody>
      </p:sp>
      <p:sp>
        <p:nvSpPr>
          <p:cNvPr id="2" name="Graphic 8">
            <a:extLst>
              <a:ext uri="{FF2B5EF4-FFF2-40B4-BE49-F238E27FC236}">
                <a16:creationId xmlns:a16="http://schemas.microsoft.com/office/drawing/2014/main" id="{7FABB232-20E7-4120-82D3-0BF832B134D8}"/>
              </a:ext>
            </a:extLst>
          </p:cNvPr>
          <p:cNvSpPr/>
          <p:nvPr/>
        </p:nvSpPr>
        <p:spPr>
          <a:xfrm>
            <a:off x="8152873" y="5937114"/>
            <a:ext cx="2253411" cy="440942"/>
          </a:xfrm>
          <a:custGeom>
            <a:avLst/>
            <a:gdLst>
              <a:gd name="connsiteX0" fmla="*/ 1783139 w 2253411"/>
              <a:gd name="connsiteY0" fmla="*/ 136254 h 440942"/>
              <a:gd name="connsiteX1" fmla="*/ 1751520 w 2253411"/>
              <a:gd name="connsiteY1" fmla="*/ 136254 h 440942"/>
              <a:gd name="connsiteX2" fmla="*/ 1751520 w 2253411"/>
              <a:gd name="connsiteY2" fmla="*/ 299806 h 440942"/>
              <a:gd name="connsiteX3" fmla="*/ 1783139 w 2253411"/>
              <a:gd name="connsiteY3" fmla="*/ 299806 h 440942"/>
              <a:gd name="connsiteX4" fmla="*/ 293338 w 2253411"/>
              <a:gd name="connsiteY4" fmla="*/ 409024 h 440942"/>
              <a:gd name="connsiteX5" fmla="*/ 297448 w 2253411"/>
              <a:gd name="connsiteY5" fmla="*/ 413147 h 440942"/>
              <a:gd name="connsiteX6" fmla="*/ 297460 w 2253411"/>
              <a:gd name="connsiteY6" fmla="*/ 413147 h 440942"/>
              <a:gd name="connsiteX7" fmla="*/ 333669 w 2253411"/>
              <a:gd name="connsiteY7" fmla="*/ 413147 h 440942"/>
              <a:gd name="connsiteX8" fmla="*/ 337779 w 2253411"/>
              <a:gd name="connsiteY8" fmla="*/ 409047 h 440942"/>
              <a:gd name="connsiteX9" fmla="*/ 337777 w 2253411"/>
              <a:gd name="connsiteY9" fmla="*/ 409024 h 440942"/>
              <a:gd name="connsiteX10" fmla="*/ 333683 w 2253411"/>
              <a:gd name="connsiteY10" fmla="*/ 404916 h 440942"/>
              <a:gd name="connsiteX11" fmla="*/ 333669 w 2253411"/>
              <a:gd name="connsiteY11" fmla="*/ 404916 h 440942"/>
              <a:gd name="connsiteX12" fmla="*/ 297460 w 2253411"/>
              <a:gd name="connsiteY12" fmla="*/ 404916 h 440942"/>
              <a:gd name="connsiteX13" fmla="*/ 293338 w 2253411"/>
              <a:gd name="connsiteY13" fmla="*/ 409021 h 440942"/>
              <a:gd name="connsiteX14" fmla="*/ 293338 w 2253411"/>
              <a:gd name="connsiteY14" fmla="*/ 409024 h 440942"/>
              <a:gd name="connsiteX15" fmla="*/ 39859 w 2253411"/>
              <a:gd name="connsiteY15" fmla="*/ 409024 h 440942"/>
              <a:gd name="connsiteX16" fmla="*/ 43946 w 2253411"/>
              <a:gd name="connsiteY16" fmla="*/ 413147 h 440942"/>
              <a:gd name="connsiteX17" fmla="*/ 43967 w 2253411"/>
              <a:gd name="connsiteY17" fmla="*/ 413147 h 440942"/>
              <a:gd name="connsiteX18" fmla="*/ 80176 w 2253411"/>
              <a:gd name="connsiteY18" fmla="*/ 413147 h 440942"/>
              <a:gd name="connsiteX19" fmla="*/ 84298 w 2253411"/>
              <a:gd name="connsiteY19" fmla="*/ 409037 h 440942"/>
              <a:gd name="connsiteX20" fmla="*/ 84298 w 2253411"/>
              <a:gd name="connsiteY20" fmla="*/ 409024 h 440942"/>
              <a:gd name="connsiteX21" fmla="*/ 80179 w 2253411"/>
              <a:gd name="connsiteY21" fmla="*/ 404916 h 440942"/>
              <a:gd name="connsiteX22" fmla="*/ 80176 w 2253411"/>
              <a:gd name="connsiteY22" fmla="*/ 404916 h 440942"/>
              <a:gd name="connsiteX23" fmla="*/ 43967 w 2253411"/>
              <a:gd name="connsiteY23" fmla="*/ 404916 h 440942"/>
              <a:gd name="connsiteX24" fmla="*/ 39859 w 2253411"/>
              <a:gd name="connsiteY24" fmla="*/ 409012 h 440942"/>
              <a:gd name="connsiteX25" fmla="*/ 39859 w 2253411"/>
              <a:gd name="connsiteY25" fmla="*/ 409024 h 440942"/>
              <a:gd name="connsiteX26" fmla="*/ 80177 w 2253411"/>
              <a:gd name="connsiteY26" fmla="*/ 339849 h 440942"/>
              <a:gd name="connsiteX27" fmla="*/ 8803 w 2253411"/>
              <a:gd name="connsiteY27" fmla="*/ 339849 h 440942"/>
              <a:gd name="connsiteX28" fmla="*/ 8803 w 2253411"/>
              <a:gd name="connsiteY28" fmla="*/ 177644 h 440942"/>
              <a:gd name="connsiteX29" fmla="*/ 4680 w 2253411"/>
              <a:gd name="connsiteY29" fmla="*/ 173521 h 440942"/>
              <a:gd name="connsiteX30" fmla="*/ 572 w 2253411"/>
              <a:gd name="connsiteY30" fmla="*/ 177639 h 440942"/>
              <a:gd name="connsiteX31" fmla="*/ 572 w 2253411"/>
              <a:gd name="connsiteY31" fmla="*/ 177644 h 440942"/>
              <a:gd name="connsiteX32" fmla="*/ 572 w 2253411"/>
              <a:gd name="connsiteY32" fmla="*/ 343959 h 440942"/>
              <a:gd name="connsiteX33" fmla="*/ 4676 w 2253411"/>
              <a:gd name="connsiteY33" fmla="*/ 348080 h 440942"/>
              <a:gd name="connsiteX34" fmla="*/ 4680 w 2253411"/>
              <a:gd name="connsiteY34" fmla="*/ 348080 h 440942"/>
              <a:gd name="connsiteX35" fmla="*/ 80176 w 2253411"/>
              <a:gd name="connsiteY35" fmla="*/ 348080 h 440942"/>
              <a:gd name="connsiteX36" fmla="*/ 84298 w 2253411"/>
              <a:gd name="connsiteY36" fmla="*/ 343970 h 440942"/>
              <a:gd name="connsiteX37" fmla="*/ 84298 w 2253411"/>
              <a:gd name="connsiteY37" fmla="*/ 343959 h 440942"/>
              <a:gd name="connsiteX38" fmla="*/ 80176 w 2253411"/>
              <a:gd name="connsiteY38" fmla="*/ 339849 h 440942"/>
              <a:gd name="connsiteX39" fmla="*/ 98412 w 2253411"/>
              <a:gd name="connsiteY39" fmla="*/ 45530 h 440942"/>
              <a:gd name="connsiteX40" fmla="*/ 94292 w 2253411"/>
              <a:gd name="connsiteY40" fmla="*/ 41422 h 440942"/>
              <a:gd name="connsiteX41" fmla="*/ 94289 w 2253411"/>
              <a:gd name="connsiteY41" fmla="*/ 41422 h 440942"/>
              <a:gd name="connsiteX42" fmla="*/ 30459 w 2253411"/>
              <a:gd name="connsiteY42" fmla="*/ 41422 h 440942"/>
              <a:gd name="connsiteX43" fmla="*/ 26351 w 2253411"/>
              <a:gd name="connsiteY43" fmla="*/ 45518 h 440942"/>
              <a:gd name="connsiteX44" fmla="*/ 26351 w 2253411"/>
              <a:gd name="connsiteY44" fmla="*/ 45530 h 440942"/>
              <a:gd name="connsiteX45" fmla="*/ 26351 w 2253411"/>
              <a:gd name="connsiteY45" fmla="*/ 133916 h 440942"/>
              <a:gd name="connsiteX46" fmla="*/ 30456 w 2253411"/>
              <a:gd name="connsiteY46" fmla="*/ 138039 h 440942"/>
              <a:gd name="connsiteX47" fmla="*/ 30459 w 2253411"/>
              <a:gd name="connsiteY47" fmla="*/ 138039 h 440942"/>
              <a:gd name="connsiteX48" fmla="*/ 80191 w 2253411"/>
              <a:gd name="connsiteY48" fmla="*/ 138039 h 440942"/>
              <a:gd name="connsiteX49" fmla="*/ 84300 w 2253411"/>
              <a:gd name="connsiteY49" fmla="*/ 133916 h 440942"/>
              <a:gd name="connsiteX50" fmla="*/ 80191 w 2253411"/>
              <a:gd name="connsiteY50" fmla="*/ 129808 h 440942"/>
              <a:gd name="connsiteX51" fmla="*/ 34582 w 2253411"/>
              <a:gd name="connsiteY51" fmla="*/ 129808 h 440942"/>
              <a:gd name="connsiteX52" fmla="*/ 34582 w 2253411"/>
              <a:gd name="connsiteY52" fmla="*/ 49653 h 440942"/>
              <a:gd name="connsiteX53" fmla="*/ 94291 w 2253411"/>
              <a:gd name="connsiteY53" fmla="*/ 49653 h 440942"/>
              <a:gd name="connsiteX54" fmla="*/ 98413 w 2253411"/>
              <a:gd name="connsiteY54" fmla="*/ 45540 h 440942"/>
              <a:gd name="connsiteX55" fmla="*/ 98413 w 2253411"/>
              <a:gd name="connsiteY55" fmla="*/ 45530 h 440942"/>
              <a:gd name="connsiteX56" fmla="*/ 271146 w 2253411"/>
              <a:gd name="connsiteY56" fmla="*/ 190835 h 440942"/>
              <a:gd name="connsiteX57" fmla="*/ 271146 w 2253411"/>
              <a:gd name="connsiteY57" fmla="*/ 150874 h 440942"/>
              <a:gd name="connsiteX58" fmla="*/ 267039 w 2253411"/>
              <a:gd name="connsiteY58" fmla="*/ 146752 h 440942"/>
              <a:gd name="connsiteX59" fmla="*/ 267037 w 2253411"/>
              <a:gd name="connsiteY59" fmla="*/ 146752 h 440942"/>
              <a:gd name="connsiteX60" fmla="*/ 262900 w 2253411"/>
              <a:gd name="connsiteY60" fmla="*/ 150873 h 440942"/>
              <a:gd name="connsiteX61" fmla="*/ 262900 w 2253411"/>
              <a:gd name="connsiteY61" fmla="*/ 150874 h 440942"/>
              <a:gd name="connsiteX62" fmla="*/ 262900 w 2253411"/>
              <a:gd name="connsiteY62" fmla="*/ 186698 h 440942"/>
              <a:gd name="connsiteX63" fmla="*/ 192929 w 2253411"/>
              <a:gd name="connsiteY63" fmla="*/ 186698 h 440942"/>
              <a:gd name="connsiteX64" fmla="*/ 192929 w 2253411"/>
              <a:gd name="connsiteY64" fmla="*/ 93846 h 440942"/>
              <a:gd name="connsiteX65" fmla="*/ 234730 w 2253411"/>
              <a:gd name="connsiteY65" fmla="*/ 93846 h 440942"/>
              <a:gd name="connsiteX66" fmla="*/ 238853 w 2253411"/>
              <a:gd name="connsiteY66" fmla="*/ 89738 h 440942"/>
              <a:gd name="connsiteX67" fmla="*/ 234730 w 2253411"/>
              <a:gd name="connsiteY67" fmla="*/ 85602 h 440942"/>
              <a:gd name="connsiteX68" fmla="*/ 192929 w 2253411"/>
              <a:gd name="connsiteY68" fmla="*/ 85602 h 440942"/>
              <a:gd name="connsiteX69" fmla="*/ 192929 w 2253411"/>
              <a:gd name="connsiteY69" fmla="*/ 8058 h 440942"/>
              <a:gd name="connsiteX70" fmla="*/ 256951 w 2253411"/>
              <a:gd name="connsiteY70" fmla="*/ 8058 h 440942"/>
              <a:gd name="connsiteX71" fmla="*/ 261072 w 2253411"/>
              <a:gd name="connsiteY71" fmla="*/ 3946 h 440942"/>
              <a:gd name="connsiteX72" fmla="*/ 261072 w 2253411"/>
              <a:gd name="connsiteY72" fmla="*/ 3935 h 440942"/>
              <a:gd name="connsiteX73" fmla="*/ 256954 w 2253411"/>
              <a:gd name="connsiteY73" fmla="*/ -175 h 440942"/>
              <a:gd name="connsiteX74" fmla="*/ 256951 w 2253411"/>
              <a:gd name="connsiteY74" fmla="*/ -175 h 440942"/>
              <a:gd name="connsiteX75" fmla="*/ 120686 w 2253411"/>
              <a:gd name="connsiteY75" fmla="*/ -175 h 440942"/>
              <a:gd name="connsiteX76" fmla="*/ 116578 w 2253411"/>
              <a:gd name="connsiteY76" fmla="*/ 3935 h 440942"/>
              <a:gd name="connsiteX77" fmla="*/ 120685 w 2253411"/>
              <a:gd name="connsiteY77" fmla="*/ 8058 h 440942"/>
              <a:gd name="connsiteX78" fmla="*/ 120686 w 2253411"/>
              <a:gd name="connsiteY78" fmla="*/ 8058 h 440942"/>
              <a:gd name="connsiteX79" fmla="*/ 184696 w 2253411"/>
              <a:gd name="connsiteY79" fmla="*/ 8058 h 440942"/>
              <a:gd name="connsiteX80" fmla="*/ 184696 w 2253411"/>
              <a:gd name="connsiteY80" fmla="*/ 85629 h 440942"/>
              <a:gd name="connsiteX81" fmla="*/ 141436 w 2253411"/>
              <a:gd name="connsiteY81" fmla="*/ 85629 h 440942"/>
              <a:gd name="connsiteX82" fmla="*/ 137315 w 2253411"/>
              <a:gd name="connsiteY82" fmla="*/ 89752 h 440942"/>
              <a:gd name="connsiteX83" fmla="*/ 141435 w 2253411"/>
              <a:gd name="connsiteY83" fmla="*/ 93860 h 440942"/>
              <a:gd name="connsiteX84" fmla="*/ 141436 w 2253411"/>
              <a:gd name="connsiteY84" fmla="*/ 93860 h 440942"/>
              <a:gd name="connsiteX85" fmla="*/ 184696 w 2253411"/>
              <a:gd name="connsiteY85" fmla="*/ 93860 h 440942"/>
              <a:gd name="connsiteX86" fmla="*/ 184696 w 2253411"/>
              <a:gd name="connsiteY86" fmla="*/ 186698 h 440942"/>
              <a:gd name="connsiteX87" fmla="*/ 114724 w 2253411"/>
              <a:gd name="connsiteY87" fmla="*/ 186698 h 440942"/>
              <a:gd name="connsiteX88" fmla="*/ 114724 w 2253411"/>
              <a:gd name="connsiteY88" fmla="*/ 150874 h 440942"/>
              <a:gd name="connsiteX89" fmla="*/ 110611 w 2253411"/>
              <a:gd name="connsiteY89" fmla="*/ 146752 h 440942"/>
              <a:gd name="connsiteX90" fmla="*/ 110602 w 2253411"/>
              <a:gd name="connsiteY90" fmla="*/ 146752 h 440942"/>
              <a:gd name="connsiteX91" fmla="*/ 106479 w 2253411"/>
              <a:gd name="connsiteY91" fmla="*/ 150874 h 440942"/>
              <a:gd name="connsiteX92" fmla="*/ 106479 w 2253411"/>
              <a:gd name="connsiteY92" fmla="*/ 190835 h 440942"/>
              <a:gd name="connsiteX93" fmla="*/ 110598 w 2253411"/>
              <a:gd name="connsiteY93" fmla="*/ 194943 h 440942"/>
              <a:gd name="connsiteX94" fmla="*/ 110602 w 2253411"/>
              <a:gd name="connsiteY94" fmla="*/ 194943 h 440942"/>
              <a:gd name="connsiteX95" fmla="*/ 184696 w 2253411"/>
              <a:gd name="connsiteY95" fmla="*/ 194943 h 440942"/>
              <a:gd name="connsiteX96" fmla="*/ 184696 w 2253411"/>
              <a:gd name="connsiteY96" fmla="*/ 302418 h 440942"/>
              <a:gd name="connsiteX97" fmla="*/ 120523 w 2253411"/>
              <a:gd name="connsiteY97" fmla="*/ 302418 h 440942"/>
              <a:gd name="connsiteX98" fmla="*/ 120523 w 2253411"/>
              <a:gd name="connsiteY98" fmla="*/ 253744 h 440942"/>
              <a:gd name="connsiteX99" fmla="*/ 116395 w 2253411"/>
              <a:gd name="connsiteY99" fmla="*/ 249636 h 440942"/>
              <a:gd name="connsiteX100" fmla="*/ 116386 w 2253411"/>
              <a:gd name="connsiteY100" fmla="*/ 249636 h 440942"/>
              <a:gd name="connsiteX101" fmla="*/ 62189 w 2253411"/>
              <a:gd name="connsiteY101" fmla="*/ 249636 h 440942"/>
              <a:gd name="connsiteX102" fmla="*/ 62189 w 2253411"/>
              <a:gd name="connsiteY102" fmla="*/ 210170 h 440942"/>
              <a:gd name="connsiteX103" fmla="*/ 58084 w 2253411"/>
              <a:gd name="connsiteY103" fmla="*/ 206047 h 440942"/>
              <a:gd name="connsiteX104" fmla="*/ 58081 w 2253411"/>
              <a:gd name="connsiteY104" fmla="*/ 206047 h 440942"/>
              <a:gd name="connsiteX105" fmla="*/ 53958 w 2253411"/>
              <a:gd name="connsiteY105" fmla="*/ 210170 h 440942"/>
              <a:gd name="connsiteX106" fmla="*/ 53958 w 2253411"/>
              <a:gd name="connsiteY106" fmla="*/ 253744 h 440942"/>
              <a:gd name="connsiteX107" fmla="*/ 58081 w 2253411"/>
              <a:gd name="connsiteY107" fmla="*/ 257867 h 440942"/>
              <a:gd name="connsiteX108" fmla="*/ 112277 w 2253411"/>
              <a:gd name="connsiteY108" fmla="*/ 257867 h 440942"/>
              <a:gd name="connsiteX109" fmla="*/ 112277 w 2253411"/>
              <a:gd name="connsiteY109" fmla="*/ 380182 h 440942"/>
              <a:gd name="connsiteX110" fmla="*/ 116382 w 2253411"/>
              <a:gd name="connsiteY110" fmla="*/ 384304 h 440942"/>
              <a:gd name="connsiteX111" fmla="*/ 116386 w 2253411"/>
              <a:gd name="connsiteY111" fmla="*/ 384304 h 440942"/>
              <a:gd name="connsiteX112" fmla="*/ 120523 w 2253411"/>
              <a:gd name="connsiteY112" fmla="*/ 380182 h 440942"/>
              <a:gd name="connsiteX113" fmla="*/ 120523 w 2253411"/>
              <a:gd name="connsiteY113" fmla="*/ 310649 h 440942"/>
              <a:gd name="connsiteX114" fmla="*/ 184696 w 2253411"/>
              <a:gd name="connsiteY114" fmla="*/ 310649 h 440942"/>
              <a:gd name="connsiteX115" fmla="*/ 184696 w 2253411"/>
              <a:gd name="connsiteY115" fmla="*/ 432537 h 440942"/>
              <a:gd name="connsiteX116" fmla="*/ 131736 w 2253411"/>
              <a:gd name="connsiteY116" fmla="*/ 432537 h 440942"/>
              <a:gd name="connsiteX117" fmla="*/ 127628 w 2253411"/>
              <a:gd name="connsiteY117" fmla="*/ 436615 h 440942"/>
              <a:gd name="connsiteX118" fmla="*/ 127628 w 2253411"/>
              <a:gd name="connsiteY118" fmla="*/ 436646 h 440942"/>
              <a:gd name="connsiteX119" fmla="*/ 131716 w 2253411"/>
              <a:gd name="connsiteY119" fmla="*/ 440768 h 440942"/>
              <a:gd name="connsiteX120" fmla="*/ 131736 w 2253411"/>
              <a:gd name="connsiteY120" fmla="*/ 440768 h 440942"/>
              <a:gd name="connsiteX121" fmla="*/ 245888 w 2253411"/>
              <a:gd name="connsiteY121" fmla="*/ 440768 h 440942"/>
              <a:gd name="connsiteX122" fmla="*/ 250011 w 2253411"/>
              <a:gd name="connsiteY122" fmla="*/ 436657 h 440942"/>
              <a:gd name="connsiteX123" fmla="*/ 250011 w 2253411"/>
              <a:gd name="connsiteY123" fmla="*/ 436646 h 440942"/>
              <a:gd name="connsiteX124" fmla="*/ 245909 w 2253411"/>
              <a:gd name="connsiteY124" fmla="*/ 432537 h 440942"/>
              <a:gd name="connsiteX125" fmla="*/ 245888 w 2253411"/>
              <a:gd name="connsiteY125" fmla="*/ 432537 h 440942"/>
              <a:gd name="connsiteX126" fmla="*/ 192929 w 2253411"/>
              <a:gd name="connsiteY126" fmla="*/ 432537 h 440942"/>
              <a:gd name="connsiteX127" fmla="*/ 192929 w 2253411"/>
              <a:gd name="connsiteY127" fmla="*/ 310649 h 440942"/>
              <a:gd name="connsiteX128" fmla="*/ 257116 w 2253411"/>
              <a:gd name="connsiteY128" fmla="*/ 310649 h 440942"/>
              <a:gd name="connsiteX129" fmla="*/ 257116 w 2253411"/>
              <a:gd name="connsiteY129" fmla="*/ 380182 h 440942"/>
              <a:gd name="connsiteX130" fmla="*/ 261250 w 2253411"/>
              <a:gd name="connsiteY130" fmla="*/ 384304 h 440942"/>
              <a:gd name="connsiteX131" fmla="*/ 265358 w 2253411"/>
              <a:gd name="connsiteY131" fmla="*/ 380182 h 440942"/>
              <a:gd name="connsiteX132" fmla="*/ 265358 w 2253411"/>
              <a:gd name="connsiteY132" fmla="*/ 257867 h 440942"/>
              <a:gd name="connsiteX133" fmla="*/ 319557 w 2253411"/>
              <a:gd name="connsiteY133" fmla="*/ 257867 h 440942"/>
              <a:gd name="connsiteX134" fmla="*/ 323665 w 2253411"/>
              <a:gd name="connsiteY134" fmla="*/ 253748 h 440942"/>
              <a:gd name="connsiteX135" fmla="*/ 323665 w 2253411"/>
              <a:gd name="connsiteY135" fmla="*/ 253744 h 440942"/>
              <a:gd name="connsiteX136" fmla="*/ 323665 w 2253411"/>
              <a:gd name="connsiteY136" fmla="*/ 210170 h 440942"/>
              <a:gd name="connsiteX137" fmla="*/ 319557 w 2253411"/>
              <a:gd name="connsiteY137" fmla="*/ 206047 h 440942"/>
              <a:gd name="connsiteX138" fmla="*/ 315434 w 2253411"/>
              <a:gd name="connsiteY138" fmla="*/ 210170 h 440942"/>
              <a:gd name="connsiteX139" fmla="*/ 315434 w 2253411"/>
              <a:gd name="connsiteY139" fmla="*/ 249636 h 440942"/>
              <a:gd name="connsiteX140" fmla="*/ 261250 w 2253411"/>
              <a:gd name="connsiteY140" fmla="*/ 249636 h 440942"/>
              <a:gd name="connsiteX141" fmla="*/ 257115 w 2253411"/>
              <a:gd name="connsiteY141" fmla="*/ 253733 h 440942"/>
              <a:gd name="connsiteX142" fmla="*/ 257115 w 2253411"/>
              <a:gd name="connsiteY142" fmla="*/ 253744 h 440942"/>
              <a:gd name="connsiteX143" fmla="*/ 257115 w 2253411"/>
              <a:gd name="connsiteY143" fmla="*/ 302416 h 440942"/>
              <a:gd name="connsiteX144" fmla="*/ 192927 w 2253411"/>
              <a:gd name="connsiteY144" fmla="*/ 302416 h 440942"/>
              <a:gd name="connsiteX145" fmla="*/ 192927 w 2253411"/>
              <a:gd name="connsiteY145" fmla="*/ 194943 h 440942"/>
              <a:gd name="connsiteX146" fmla="*/ 267036 w 2253411"/>
              <a:gd name="connsiteY146" fmla="*/ 194943 h 440942"/>
              <a:gd name="connsiteX147" fmla="*/ 271144 w 2253411"/>
              <a:gd name="connsiteY147" fmla="*/ 190849 h 440942"/>
              <a:gd name="connsiteX148" fmla="*/ 271144 w 2253411"/>
              <a:gd name="connsiteY148" fmla="*/ 190835 h 440942"/>
              <a:gd name="connsiteX149" fmla="*/ 351285 w 2253411"/>
              <a:gd name="connsiteY149" fmla="*/ 133931 h 440942"/>
              <a:gd name="connsiteX150" fmla="*/ 351285 w 2253411"/>
              <a:gd name="connsiteY150" fmla="*/ 45545 h 440942"/>
              <a:gd name="connsiteX151" fmla="*/ 347175 w 2253411"/>
              <a:gd name="connsiteY151" fmla="*/ 41422 h 440942"/>
              <a:gd name="connsiteX152" fmla="*/ 347164 w 2253411"/>
              <a:gd name="connsiteY152" fmla="*/ 41422 h 440942"/>
              <a:gd name="connsiteX153" fmla="*/ 283332 w 2253411"/>
              <a:gd name="connsiteY153" fmla="*/ 41422 h 440942"/>
              <a:gd name="connsiteX154" fmla="*/ 279224 w 2253411"/>
              <a:gd name="connsiteY154" fmla="*/ 45524 h 440942"/>
              <a:gd name="connsiteX155" fmla="*/ 279224 w 2253411"/>
              <a:gd name="connsiteY155" fmla="*/ 45545 h 440942"/>
              <a:gd name="connsiteX156" fmla="*/ 283332 w 2253411"/>
              <a:gd name="connsiteY156" fmla="*/ 49653 h 440942"/>
              <a:gd name="connsiteX157" fmla="*/ 343054 w 2253411"/>
              <a:gd name="connsiteY157" fmla="*/ 49653 h 440942"/>
              <a:gd name="connsiteX158" fmla="*/ 343054 w 2253411"/>
              <a:gd name="connsiteY158" fmla="*/ 129808 h 440942"/>
              <a:gd name="connsiteX159" fmla="*/ 297460 w 2253411"/>
              <a:gd name="connsiteY159" fmla="*/ 129808 h 440942"/>
              <a:gd name="connsiteX160" fmla="*/ 293338 w 2253411"/>
              <a:gd name="connsiteY160" fmla="*/ 133918 h 440942"/>
              <a:gd name="connsiteX161" fmla="*/ 293338 w 2253411"/>
              <a:gd name="connsiteY161" fmla="*/ 133931 h 440942"/>
              <a:gd name="connsiteX162" fmla="*/ 297460 w 2253411"/>
              <a:gd name="connsiteY162" fmla="*/ 138039 h 440942"/>
              <a:gd name="connsiteX163" fmla="*/ 347164 w 2253411"/>
              <a:gd name="connsiteY163" fmla="*/ 138039 h 440942"/>
              <a:gd name="connsiteX164" fmla="*/ 351285 w 2253411"/>
              <a:gd name="connsiteY164" fmla="*/ 133931 h 440942"/>
              <a:gd name="connsiteX165" fmla="*/ 377065 w 2253411"/>
              <a:gd name="connsiteY165" fmla="*/ 343972 h 440942"/>
              <a:gd name="connsiteX166" fmla="*/ 377065 w 2253411"/>
              <a:gd name="connsiteY166" fmla="*/ 177629 h 440942"/>
              <a:gd name="connsiteX167" fmla="*/ 372946 w 2253411"/>
              <a:gd name="connsiteY167" fmla="*/ 173521 h 440942"/>
              <a:gd name="connsiteX168" fmla="*/ 372943 w 2253411"/>
              <a:gd name="connsiteY168" fmla="*/ 173521 h 440942"/>
              <a:gd name="connsiteX169" fmla="*/ 368834 w 2253411"/>
              <a:gd name="connsiteY169" fmla="*/ 177617 h 440942"/>
              <a:gd name="connsiteX170" fmla="*/ 368834 w 2253411"/>
              <a:gd name="connsiteY170" fmla="*/ 177629 h 440942"/>
              <a:gd name="connsiteX171" fmla="*/ 368834 w 2253411"/>
              <a:gd name="connsiteY171" fmla="*/ 339836 h 440942"/>
              <a:gd name="connsiteX172" fmla="*/ 297460 w 2253411"/>
              <a:gd name="connsiteY172" fmla="*/ 339836 h 440942"/>
              <a:gd name="connsiteX173" fmla="*/ 293338 w 2253411"/>
              <a:gd name="connsiteY173" fmla="*/ 343970 h 440942"/>
              <a:gd name="connsiteX174" fmla="*/ 293338 w 2253411"/>
              <a:gd name="connsiteY174" fmla="*/ 343972 h 440942"/>
              <a:gd name="connsiteX175" fmla="*/ 297438 w 2253411"/>
              <a:gd name="connsiteY175" fmla="*/ 348080 h 440942"/>
              <a:gd name="connsiteX176" fmla="*/ 297460 w 2253411"/>
              <a:gd name="connsiteY176" fmla="*/ 348080 h 440942"/>
              <a:gd name="connsiteX177" fmla="*/ 372943 w 2253411"/>
              <a:gd name="connsiteY177" fmla="*/ 348080 h 440942"/>
              <a:gd name="connsiteX178" fmla="*/ 377065 w 2253411"/>
              <a:gd name="connsiteY178" fmla="*/ 343992 h 440942"/>
              <a:gd name="connsiteX179" fmla="*/ 377065 w 2253411"/>
              <a:gd name="connsiteY179" fmla="*/ 343972 h 440942"/>
              <a:gd name="connsiteX180" fmla="*/ 577721 w 2253411"/>
              <a:gd name="connsiteY180" fmla="*/ 299806 h 440942"/>
              <a:gd name="connsiteX181" fmla="*/ 609683 w 2253411"/>
              <a:gd name="connsiteY181" fmla="*/ 299806 h 440942"/>
              <a:gd name="connsiteX182" fmla="*/ 609683 w 2253411"/>
              <a:gd name="connsiteY182" fmla="*/ 196098 h 440942"/>
              <a:gd name="connsiteX183" fmla="*/ 551186 w 2253411"/>
              <a:gd name="connsiteY183" fmla="*/ 131498 h 440942"/>
              <a:gd name="connsiteX184" fmla="*/ 500878 w 2253411"/>
              <a:gd name="connsiteY184" fmla="*/ 159709 h 440942"/>
              <a:gd name="connsiteX185" fmla="*/ 500878 w 2253411"/>
              <a:gd name="connsiteY185" fmla="*/ 136254 h 440942"/>
              <a:gd name="connsiteX186" fmla="*/ 469601 w 2253411"/>
              <a:gd name="connsiteY186" fmla="*/ 136254 h 440942"/>
              <a:gd name="connsiteX187" fmla="*/ 469601 w 2253411"/>
              <a:gd name="connsiteY187" fmla="*/ 299806 h 440942"/>
              <a:gd name="connsiteX188" fmla="*/ 501565 w 2253411"/>
              <a:gd name="connsiteY188" fmla="*/ 299806 h 440942"/>
              <a:gd name="connsiteX189" fmla="*/ 501565 w 2253411"/>
              <a:gd name="connsiteY189" fmla="*/ 205278 h 440942"/>
              <a:gd name="connsiteX190" fmla="*/ 539629 w 2253411"/>
              <a:gd name="connsiteY190" fmla="*/ 160396 h 440942"/>
              <a:gd name="connsiteX191" fmla="*/ 577721 w 2253411"/>
              <a:gd name="connsiteY191" fmla="*/ 201540 h 440942"/>
              <a:gd name="connsiteX192" fmla="*/ 766751 w 2253411"/>
              <a:gd name="connsiteY192" fmla="*/ 201196 h 440942"/>
              <a:gd name="connsiteX193" fmla="*/ 677320 w 2253411"/>
              <a:gd name="connsiteY193" fmla="*/ 201196 h 440942"/>
              <a:gd name="connsiteX194" fmla="*/ 721870 w 2253411"/>
              <a:gd name="connsiteY194" fmla="*/ 159366 h 440942"/>
              <a:gd name="connsiteX195" fmla="*/ 766751 w 2253411"/>
              <a:gd name="connsiteY195" fmla="*/ 201196 h 440942"/>
              <a:gd name="connsiteX196" fmla="*/ 799388 w 2253411"/>
              <a:gd name="connsiteY196" fmla="*/ 227044 h 440942"/>
              <a:gd name="connsiteX197" fmla="*/ 800075 w 2253411"/>
              <a:gd name="connsiteY197" fmla="*/ 216835 h 440942"/>
              <a:gd name="connsiteX198" fmla="*/ 721527 w 2253411"/>
              <a:gd name="connsiteY198" fmla="*/ 131155 h 440942"/>
              <a:gd name="connsiteX199" fmla="*/ 643324 w 2253411"/>
              <a:gd name="connsiteY199" fmla="*/ 217522 h 440942"/>
              <a:gd name="connsiteX200" fmla="*/ 725608 w 2253411"/>
              <a:gd name="connsiteY200" fmla="*/ 304904 h 440942"/>
              <a:gd name="connsiteX201" fmla="*/ 799044 w 2253411"/>
              <a:gd name="connsiteY201" fmla="*/ 253221 h 440942"/>
              <a:gd name="connsiteX202" fmla="*/ 771519 w 2253411"/>
              <a:gd name="connsiteY202" fmla="*/ 243698 h 440942"/>
              <a:gd name="connsiteX203" fmla="*/ 725608 w 2253411"/>
              <a:gd name="connsiteY203" fmla="*/ 276679 h 440942"/>
              <a:gd name="connsiteX204" fmla="*/ 676304 w 2253411"/>
              <a:gd name="connsiteY204" fmla="*/ 227044 h 440942"/>
              <a:gd name="connsiteX205" fmla="*/ 945791 w 2253411"/>
              <a:gd name="connsiteY205" fmla="*/ 299820 h 440942"/>
              <a:gd name="connsiteX206" fmla="*/ 976394 w 2253411"/>
              <a:gd name="connsiteY206" fmla="*/ 299820 h 440942"/>
              <a:gd name="connsiteX207" fmla="*/ 974677 w 2253411"/>
              <a:gd name="connsiteY207" fmla="*/ 269547 h 440942"/>
              <a:gd name="connsiteX208" fmla="*/ 974677 w 2253411"/>
              <a:gd name="connsiteY208" fmla="*/ 136254 h 440942"/>
              <a:gd name="connsiteX209" fmla="*/ 942727 w 2253411"/>
              <a:gd name="connsiteY209" fmla="*/ 136254 h 440942"/>
              <a:gd name="connsiteX210" fmla="*/ 942727 w 2253411"/>
              <a:gd name="connsiteY210" fmla="*/ 234863 h 440942"/>
              <a:gd name="connsiteX211" fmla="*/ 903948 w 2253411"/>
              <a:gd name="connsiteY211" fmla="*/ 276679 h 440942"/>
              <a:gd name="connsiteX212" fmla="*/ 866901 w 2253411"/>
              <a:gd name="connsiteY212" fmla="*/ 234519 h 440942"/>
              <a:gd name="connsiteX213" fmla="*/ 866901 w 2253411"/>
              <a:gd name="connsiteY213" fmla="*/ 136254 h 440942"/>
              <a:gd name="connsiteX214" fmla="*/ 834924 w 2253411"/>
              <a:gd name="connsiteY214" fmla="*/ 136254 h 440942"/>
              <a:gd name="connsiteX215" fmla="*/ 834924 w 2253411"/>
              <a:gd name="connsiteY215" fmla="*/ 239287 h 440942"/>
              <a:gd name="connsiteX216" fmla="*/ 896143 w 2253411"/>
              <a:gd name="connsiteY216" fmla="*/ 304903 h 440942"/>
              <a:gd name="connsiteX217" fmla="*/ 944418 w 2253411"/>
              <a:gd name="connsiteY217" fmla="*/ 280086 h 440942"/>
              <a:gd name="connsiteX218" fmla="*/ 945791 w 2253411"/>
              <a:gd name="connsiteY218" fmla="*/ 299818 h 440942"/>
              <a:gd name="connsiteX219" fmla="*/ 1098324 w 2253411"/>
              <a:gd name="connsiteY219" fmla="*/ 167541 h 440942"/>
              <a:gd name="connsiteX220" fmla="*/ 1112271 w 2253411"/>
              <a:gd name="connsiteY220" fmla="*/ 168559 h 440942"/>
              <a:gd name="connsiteX221" fmla="*/ 1112271 w 2253411"/>
              <a:gd name="connsiteY221" fmla="*/ 134563 h 440942"/>
              <a:gd name="connsiteX222" fmla="*/ 1101731 w 2253411"/>
              <a:gd name="connsiteY222" fmla="*/ 133532 h 440942"/>
              <a:gd name="connsiteX223" fmla="*/ 1052771 w 2253411"/>
              <a:gd name="connsiteY223" fmla="*/ 164808 h 440942"/>
              <a:gd name="connsiteX224" fmla="*/ 1052771 w 2253411"/>
              <a:gd name="connsiteY224" fmla="*/ 136266 h 440942"/>
              <a:gd name="connsiteX225" fmla="*/ 1021481 w 2253411"/>
              <a:gd name="connsiteY225" fmla="*/ 136266 h 440942"/>
              <a:gd name="connsiteX226" fmla="*/ 1021481 w 2253411"/>
              <a:gd name="connsiteY226" fmla="*/ 299806 h 440942"/>
              <a:gd name="connsiteX227" fmla="*/ 1053443 w 2253411"/>
              <a:gd name="connsiteY227" fmla="*/ 299806 h 440942"/>
              <a:gd name="connsiteX228" fmla="*/ 1053443 w 2253411"/>
              <a:gd name="connsiteY228" fmla="*/ 217851 h 440942"/>
              <a:gd name="connsiteX229" fmla="*/ 1098324 w 2253411"/>
              <a:gd name="connsiteY229" fmla="*/ 167543 h 440942"/>
              <a:gd name="connsiteX230" fmla="*/ 1263512 w 2253411"/>
              <a:gd name="connsiteY230" fmla="*/ 217865 h 440942"/>
              <a:gd name="connsiteX231" fmla="*/ 1212518 w 2253411"/>
              <a:gd name="connsiteY231" fmla="*/ 276350 h 440942"/>
              <a:gd name="connsiteX232" fmla="*/ 1161507 w 2253411"/>
              <a:gd name="connsiteY232" fmla="*/ 217865 h 440942"/>
              <a:gd name="connsiteX233" fmla="*/ 1212518 w 2253411"/>
              <a:gd name="connsiteY233" fmla="*/ 159709 h 440942"/>
              <a:gd name="connsiteX234" fmla="*/ 1263512 w 2253411"/>
              <a:gd name="connsiteY234" fmla="*/ 217865 h 440942"/>
              <a:gd name="connsiteX235" fmla="*/ 1296163 w 2253411"/>
              <a:gd name="connsiteY235" fmla="*/ 217865 h 440942"/>
              <a:gd name="connsiteX236" fmla="*/ 1212518 w 2253411"/>
              <a:gd name="connsiteY236" fmla="*/ 131169 h 440942"/>
              <a:gd name="connsiteX237" fmla="*/ 1128871 w 2253411"/>
              <a:gd name="connsiteY237" fmla="*/ 217865 h 440942"/>
              <a:gd name="connsiteX238" fmla="*/ 1212518 w 2253411"/>
              <a:gd name="connsiteY238" fmla="*/ 304904 h 440942"/>
              <a:gd name="connsiteX239" fmla="*/ 1296163 w 2253411"/>
              <a:gd name="connsiteY239" fmla="*/ 217865 h 440942"/>
              <a:gd name="connsiteX240" fmla="*/ 1388657 w 2253411"/>
              <a:gd name="connsiteY240" fmla="*/ 301496 h 440942"/>
              <a:gd name="connsiteX241" fmla="*/ 1410425 w 2253411"/>
              <a:gd name="connsiteY241" fmla="*/ 298446 h 440942"/>
              <a:gd name="connsiteX242" fmla="*/ 1410425 w 2253411"/>
              <a:gd name="connsiteY242" fmla="*/ 271237 h 440942"/>
              <a:gd name="connsiteX243" fmla="*/ 1397836 w 2253411"/>
              <a:gd name="connsiteY243" fmla="*/ 272612 h 440942"/>
              <a:gd name="connsiteX244" fmla="*/ 1375054 w 2253411"/>
              <a:gd name="connsiteY244" fmla="*/ 250158 h 440942"/>
              <a:gd name="connsiteX245" fmla="*/ 1375054 w 2253411"/>
              <a:gd name="connsiteY245" fmla="*/ 165152 h 440942"/>
              <a:gd name="connsiteX246" fmla="*/ 1410423 w 2253411"/>
              <a:gd name="connsiteY246" fmla="*/ 165152 h 440942"/>
              <a:gd name="connsiteX247" fmla="*/ 1410423 w 2253411"/>
              <a:gd name="connsiteY247" fmla="*/ 136254 h 440942"/>
              <a:gd name="connsiteX248" fmla="*/ 1375054 w 2253411"/>
              <a:gd name="connsiteY248" fmla="*/ 136254 h 440942"/>
              <a:gd name="connsiteX249" fmla="*/ 1375054 w 2253411"/>
              <a:gd name="connsiteY249" fmla="*/ 84585 h 440942"/>
              <a:gd name="connsiteX250" fmla="*/ 1345825 w 2253411"/>
              <a:gd name="connsiteY250" fmla="*/ 84585 h 440942"/>
              <a:gd name="connsiteX251" fmla="*/ 1345825 w 2253411"/>
              <a:gd name="connsiteY251" fmla="*/ 111092 h 440942"/>
              <a:gd name="connsiteX252" fmla="*/ 1320665 w 2253411"/>
              <a:gd name="connsiteY252" fmla="*/ 136254 h 440942"/>
              <a:gd name="connsiteX253" fmla="*/ 1311814 w 2253411"/>
              <a:gd name="connsiteY253" fmla="*/ 136254 h 440942"/>
              <a:gd name="connsiteX254" fmla="*/ 1311814 w 2253411"/>
              <a:gd name="connsiteY254" fmla="*/ 165152 h 440942"/>
              <a:gd name="connsiteX255" fmla="*/ 1343105 w 2253411"/>
              <a:gd name="connsiteY255" fmla="*/ 165152 h 440942"/>
              <a:gd name="connsiteX256" fmla="*/ 1343105 w 2253411"/>
              <a:gd name="connsiteY256" fmla="*/ 254911 h 440942"/>
              <a:gd name="connsiteX257" fmla="*/ 1388657 w 2253411"/>
              <a:gd name="connsiteY257" fmla="*/ 301496 h 440942"/>
              <a:gd name="connsiteX258" fmla="*/ 1564344 w 2253411"/>
              <a:gd name="connsiteY258" fmla="*/ 217865 h 440942"/>
              <a:gd name="connsiteX259" fmla="*/ 1513349 w 2253411"/>
              <a:gd name="connsiteY259" fmla="*/ 276350 h 440942"/>
              <a:gd name="connsiteX260" fmla="*/ 1462340 w 2253411"/>
              <a:gd name="connsiteY260" fmla="*/ 217865 h 440942"/>
              <a:gd name="connsiteX261" fmla="*/ 1513349 w 2253411"/>
              <a:gd name="connsiteY261" fmla="*/ 159709 h 440942"/>
              <a:gd name="connsiteX262" fmla="*/ 1564344 w 2253411"/>
              <a:gd name="connsiteY262" fmla="*/ 217865 h 440942"/>
              <a:gd name="connsiteX263" fmla="*/ 1596994 w 2253411"/>
              <a:gd name="connsiteY263" fmla="*/ 217865 h 440942"/>
              <a:gd name="connsiteX264" fmla="*/ 1513349 w 2253411"/>
              <a:gd name="connsiteY264" fmla="*/ 131169 h 440942"/>
              <a:gd name="connsiteX265" fmla="*/ 1429704 w 2253411"/>
              <a:gd name="connsiteY265" fmla="*/ 217865 h 440942"/>
              <a:gd name="connsiteX266" fmla="*/ 1513349 w 2253411"/>
              <a:gd name="connsiteY266" fmla="*/ 304904 h 440942"/>
              <a:gd name="connsiteX267" fmla="*/ 1596994 w 2253411"/>
              <a:gd name="connsiteY267" fmla="*/ 217865 h 440942"/>
              <a:gd name="connsiteX268" fmla="*/ 1709456 w 2253411"/>
              <a:gd name="connsiteY268" fmla="*/ 167543 h 440942"/>
              <a:gd name="connsiteX269" fmla="*/ 1723392 w 2253411"/>
              <a:gd name="connsiteY269" fmla="*/ 168560 h 440942"/>
              <a:gd name="connsiteX270" fmla="*/ 1723392 w 2253411"/>
              <a:gd name="connsiteY270" fmla="*/ 134563 h 440942"/>
              <a:gd name="connsiteX271" fmla="*/ 1712851 w 2253411"/>
              <a:gd name="connsiteY271" fmla="*/ 133532 h 440942"/>
              <a:gd name="connsiteX272" fmla="*/ 1663890 w 2253411"/>
              <a:gd name="connsiteY272" fmla="*/ 164808 h 440942"/>
              <a:gd name="connsiteX273" fmla="*/ 1663890 w 2253411"/>
              <a:gd name="connsiteY273" fmla="*/ 136266 h 440942"/>
              <a:gd name="connsiteX274" fmla="*/ 1632614 w 2253411"/>
              <a:gd name="connsiteY274" fmla="*/ 136266 h 440942"/>
              <a:gd name="connsiteX275" fmla="*/ 1632614 w 2253411"/>
              <a:gd name="connsiteY275" fmla="*/ 299806 h 440942"/>
              <a:gd name="connsiteX276" fmla="*/ 1664564 w 2253411"/>
              <a:gd name="connsiteY276" fmla="*/ 299806 h 440942"/>
              <a:gd name="connsiteX277" fmla="*/ 1664564 w 2253411"/>
              <a:gd name="connsiteY277" fmla="*/ 217851 h 440942"/>
              <a:gd name="connsiteX278" fmla="*/ 1709456 w 2253411"/>
              <a:gd name="connsiteY278" fmla="*/ 167543 h 440942"/>
              <a:gd name="connsiteX279" fmla="*/ 1790286 w 2253411"/>
              <a:gd name="connsiteY279" fmla="*/ 74360 h 440942"/>
              <a:gd name="connsiteX280" fmla="*/ 1767488 w 2253411"/>
              <a:gd name="connsiteY280" fmla="*/ 51248 h 440942"/>
              <a:gd name="connsiteX281" fmla="*/ 1744374 w 2253411"/>
              <a:gd name="connsiteY281" fmla="*/ 74045 h 440942"/>
              <a:gd name="connsiteX282" fmla="*/ 1767159 w 2253411"/>
              <a:gd name="connsiteY282" fmla="*/ 97158 h 440942"/>
              <a:gd name="connsiteX283" fmla="*/ 1790286 w 2253411"/>
              <a:gd name="connsiteY283" fmla="*/ 74401 h 440942"/>
              <a:gd name="connsiteX284" fmla="*/ 1790286 w 2253411"/>
              <a:gd name="connsiteY284" fmla="*/ 74362 h 440942"/>
              <a:gd name="connsiteX285" fmla="*/ 1937899 w 2253411"/>
              <a:gd name="connsiteY285" fmla="*/ 299820 h 440942"/>
              <a:gd name="connsiteX286" fmla="*/ 1968489 w 2253411"/>
              <a:gd name="connsiteY286" fmla="*/ 299820 h 440942"/>
              <a:gd name="connsiteX287" fmla="*/ 1966785 w 2253411"/>
              <a:gd name="connsiteY287" fmla="*/ 269547 h 440942"/>
              <a:gd name="connsiteX288" fmla="*/ 1966785 w 2253411"/>
              <a:gd name="connsiteY288" fmla="*/ 136254 h 440942"/>
              <a:gd name="connsiteX289" fmla="*/ 1934821 w 2253411"/>
              <a:gd name="connsiteY289" fmla="*/ 136254 h 440942"/>
              <a:gd name="connsiteX290" fmla="*/ 1934821 w 2253411"/>
              <a:gd name="connsiteY290" fmla="*/ 234863 h 440942"/>
              <a:gd name="connsiteX291" fmla="*/ 1896069 w 2253411"/>
              <a:gd name="connsiteY291" fmla="*/ 276679 h 440942"/>
              <a:gd name="connsiteX292" fmla="*/ 1859008 w 2253411"/>
              <a:gd name="connsiteY292" fmla="*/ 234519 h 440942"/>
              <a:gd name="connsiteX293" fmla="*/ 1859008 w 2253411"/>
              <a:gd name="connsiteY293" fmla="*/ 136254 h 440942"/>
              <a:gd name="connsiteX294" fmla="*/ 1827032 w 2253411"/>
              <a:gd name="connsiteY294" fmla="*/ 136254 h 440942"/>
              <a:gd name="connsiteX295" fmla="*/ 1827032 w 2253411"/>
              <a:gd name="connsiteY295" fmla="*/ 239287 h 440942"/>
              <a:gd name="connsiteX296" fmla="*/ 1888249 w 2253411"/>
              <a:gd name="connsiteY296" fmla="*/ 304903 h 440942"/>
              <a:gd name="connsiteX297" fmla="*/ 1936524 w 2253411"/>
              <a:gd name="connsiteY297" fmla="*/ 280086 h 440942"/>
              <a:gd name="connsiteX298" fmla="*/ 1937899 w 2253411"/>
              <a:gd name="connsiteY298" fmla="*/ 299818 h 440942"/>
              <a:gd name="connsiteX299" fmla="*/ 2253984 w 2253411"/>
              <a:gd name="connsiteY299" fmla="*/ 299806 h 440942"/>
              <a:gd name="connsiteX300" fmla="*/ 2253984 w 2253411"/>
              <a:gd name="connsiteY300" fmla="*/ 193721 h 440942"/>
              <a:gd name="connsiteX301" fmla="*/ 2197547 w 2253411"/>
              <a:gd name="connsiteY301" fmla="*/ 131498 h 440942"/>
              <a:gd name="connsiteX302" fmla="*/ 2142800 w 2253411"/>
              <a:gd name="connsiteY302" fmla="*/ 162431 h 440942"/>
              <a:gd name="connsiteX303" fmla="*/ 2093839 w 2253411"/>
              <a:gd name="connsiteY303" fmla="*/ 131498 h 440942"/>
              <a:gd name="connsiteX304" fmla="*/ 2044204 w 2253411"/>
              <a:gd name="connsiteY304" fmla="*/ 158005 h 440942"/>
              <a:gd name="connsiteX305" fmla="*/ 2044204 w 2253411"/>
              <a:gd name="connsiteY305" fmla="*/ 136254 h 440942"/>
              <a:gd name="connsiteX306" fmla="*/ 2013588 w 2253411"/>
              <a:gd name="connsiteY306" fmla="*/ 136254 h 440942"/>
              <a:gd name="connsiteX307" fmla="*/ 2013588 w 2253411"/>
              <a:gd name="connsiteY307" fmla="*/ 299806 h 440942"/>
              <a:gd name="connsiteX308" fmla="*/ 2045221 w 2253411"/>
              <a:gd name="connsiteY308" fmla="*/ 299806 h 440942"/>
              <a:gd name="connsiteX309" fmla="*/ 2045221 w 2253411"/>
              <a:gd name="connsiteY309" fmla="*/ 201209 h 440942"/>
              <a:gd name="connsiteX310" fmla="*/ 2083299 w 2253411"/>
              <a:gd name="connsiteY310" fmla="*/ 159709 h 440942"/>
              <a:gd name="connsiteX311" fmla="*/ 2117971 w 2253411"/>
              <a:gd name="connsiteY311" fmla="*/ 197115 h 440942"/>
              <a:gd name="connsiteX312" fmla="*/ 2117971 w 2253411"/>
              <a:gd name="connsiteY312" fmla="*/ 299807 h 440942"/>
              <a:gd name="connsiteX313" fmla="*/ 2149932 w 2253411"/>
              <a:gd name="connsiteY313" fmla="*/ 299807 h 440942"/>
              <a:gd name="connsiteX314" fmla="*/ 2149932 w 2253411"/>
              <a:gd name="connsiteY314" fmla="*/ 200867 h 440942"/>
              <a:gd name="connsiteX315" fmla="*/ 2187682 w 2253411"/>
              <a:gd name="connsiteY315" fmla="*/ 159711 h 440942"/>
              <a:gd name="connsiteX316" fmla="*/ 2222364 w 2253411"/>
              <a:gd name="connsiteY316" fmla="*/ 197115 h 440942"/>
              <a:gd name="connsiteX317" fmla="*/ 2222364 w 2253411"/>
              <a:gd name="connsiteY317" fmla="*/ 299807 h 440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Lst>
            <a:rect l="l" t="t" r="r" b="b"/>
            <a:pathLst>
              <a:path w="2253411" h="440942">
                <a:moveTo>
                  <a:pt x="1783139" y="136254"/>
                </a:moveTo>
                <a:lnTo>
                  <a:pt x="1751520" y="136254"/>
                </a:lnTo>
                <a:lnTo>
                  <a:pt x="1751520" y="299806"/>
                </a:lnTo>
                <a:lnTo>
                  <a:pt x="1783139" y="299806"/>
                </a:lnTo>
                <a:close/>
                <a:moveTo>
                  <a:pt x="293338" y="409024"/>
                </a:moveTo>
                <a:cubicBezTo>
                  <a:pt x="293335" y="411298"/>
                  <a:pt x="295174" y="413144"/>
                  <a:pt x="297448" y="413147"/>
                </a:cubicBezTo>
                <a:cubicBezTo>
                  <a:pt x="297452" y="413147"/>
                  <a:pt x="297456" y="413147"/>
                  <a:pt x="297460" y="413147"/>
                </a:cubicBezTo>
                <a:lnTo>
                  <a:pt x="333669" y="413147"/>
                </a:lnTo>
                <a:cubicBezTo>
                  <a:pt x="335936" y="413150"/>
                  <a:pt x="337776" y="411314"/>
                  <a:pt x="337779" y="409047"/>
                </a:cubicBezTo>
                <a:cubicBezTo>
                  <a:pt x="337779" y="409039"/>
                  <a:pt x="337779" y="409032"/>
                  <a:pt x="337777" y="409024"/>
                </a:cubicBezTo>
                <a:cubicBezTo>
                  <a:pt x="337782" y="406760"/>
                  <a:pt x="335949" y="404921"/>
                  <a:pt x="333683" y="404916"/>
                </a:cubicBezTo>
                <a:cubicBezTo>
                  <a:pt x="333678" y="404916"/>
                  <a:pt x="333674" y="404916"/>
                  <a:pt x="333669" y="404916"/>
                </a:cubicBezTo>
                <a:lnTo>
                  <a:pt x="297460" y="404916"/>
                </a:lnTo>
                <a:cubicBezTo>
                  <a:pt x="295188" y="404911"/>
                  <a:pt x="293342" y="406749"/>
                  <a:pt x="293338" y="409021"/>
                </a:cubicBezTo>
                <a:cubicBezTo>
                  <a:pt x="293338" y="409023"/>
                  <a:pt x="293338" y="409024"/>
                  <a:pt x="293338" y="409024"/>
                </a:cubicBezTo>
                <a:moveTo>
                  <a:pt x="39859" y="409024"/>
                </a:moveTo>
                <a:cubicBezTo>
                  <a:pt x="39849" y="411291"/>
                  <a:pt x="41679" y="413137"/>
                  <a:pt x="43946" y="413147"/>
                </a:cubicBezTo>
                <a:cubicBezTo>
                  <a:pt x="43953" y="413147"/>
                  <a:pt x="43959" y="413147"/>
                  <a:pt x="43967" y="413147"/>
                </a:cubicBezTo>
                <a:lnTo>
                  <a:pt x="80176" y="413147"/>
                </a:lnTo>
                <a:cubicBezTo>
                  <a:pt x="82449" y="413150"/>
                  <a:pt x="84295" y="411311"/>
                  <a:pt x="84298" y="409037"/>
                </a:cubicBezTo>
                <a:cubicBezTo>
                  <a:pt x="84298" y="409032"/>
                  <a:pt x="84298" y="409029"/>
                  <a:pt x="84298" y="409024"/>
                </a:cubicBezTo>
                <a:cubicBezTo>
                  <a:pt x="84295" y="406752"/>
                  <a:pt x="82451" y="404913"/>
                  <a:pt x="80179" y="404916"/>
                </a:cubicBezTo>
                <a:cubicBezTo>
                  <a:pt x="80177" y="404916"/>
                  <a:pt x="80177" y="404916"/>
                  <a:pt x="80176" y="404916"/>
                </a:cubicBezTo>
                <a:lnTo>
                  <a:pt x="43967" y="404916"/>
                </a:lnTo>
                <a:cubicBezTo>
                  <a:pt x="41701" y="404913"/>
                  <a:pt x="39862" y="406746"/>
                  <a:pt x="39859" y="409012"/>
                </a:cubicBezTo>
                <a:cubicBezTo>
                  <a:pt x="39859" y="409016"/>
                  <a:pt x="39859" y="409021"/>
                  <a:pt x="39859" y="409024"/>
                </a:cubicBezTo>
                <a:moveTo>
                  <a:pt x="80177" y="339849"/>
                </a:moveTo>
                <a:lnTo>
                  <a:pt x="8803" y="339849"/>
                </a:lnTo>
                <a:lnTo>
                  <a:pt x="8803" y="177644"/>
                </a:lnTo>
                <a:cubicBezTo>
                  <a:pt x="8801" y="175367"/>
                  <a:pt x="6955" y="173523"/>
                  <a:pt x="4680" y="173521"/>
                </a:cubicBezTo>
                <a:cubicBezTo>
                  <a:pt x="2408" y="173523"/>
                  <a:pt x="569" y="175367"/>
                  <a:pt x="572" y="177639"/>
                </a:cubicBezTo>
                <a:cubicBezTo>
                  <a:pt x="572" y="177640"/>
                  <a:pt x="572" y="177642"/>
                  <a:pt x="572" y="177644"/>
                </a:cubicBezTo>
                <a:lnTo>
                  <a:pt x="572" y="343959"/>
                </a:lnTo>
                <a:cubicBezTo>
                  <a:pt x="567" y="346229"/>
                  <a:pt x="2404" y="348075"/>
                  <a:pt x="4676" y="348080"/>
                </a:cubicBezTo>
                <a:cubicBezTo>
                  <a:pt x="4677" y="348080"/>
                  <a:pt x="4679" y="348080"/>
                  <a:pt x="4680" y="348080"/>
                </a:cubicBezTo>
                <a:lnTo>
                  <a:pt x="80176" y="348080"/>
                </a:lnTo>
                <a:cubicBezTo>
                  <a:pt x="82449" y="348083"/>
                  <a:pt x="84295" y="346244"/>
                  <a:pt x="84298" y="343970"/>
                </a:cubicBezTo>
                <a:cubicBezTo>
                  <a:pt x="84298" y="343965"/>
                  <a:pt x="84298" y="343962"/>
                  <a:pt x="84298" y="343959"/>
                </a:cubicBezTo>
                <a:cubicBezTo>
                  <a:pt x="84290" y="341687"/>
                  <a:pt x="82447" y="339849"/>
                  <a:pt x="80176" y="339849"/>
                </a:cubicBezTo>
                <a:moveTo>
                  <a:pt x="98412" y="45530"/>
                </a:moveTo>
                <a:cubicBezTo>
                  <a:pt x="98409" y="43258"/>
                  <a:pt x="96564" y="41419"/>
                  <a:pt x="94292" y="41422"/>
                </a:cubicBezTo>
                <a:cubicBezTo>
                  <a:pt x="94291" y="41422"/>
                  <a:pt x="94291" y="41422"/>
                  <a:pt x="94289" y="41422"/>
                </a:cubicBezTo>
                <a:lnTo>
                  <a:pt x="30459" y="41422"/>
                </a:lnTo>
                <a:cubicBezTo>
                  <a:pt x="28193" y="41419"/>
                  <a:pt x="26354" y="43252"/>
                  <a:pt x="26351" y="45518"/>
                </a:cubicBezTo>
                <a:cubicBezTo>
                  <a:pt x="26351" y="45521"/>
                  <a:pt x="26351" y="45526"/>
                  <a:pt x="26351" y="45530"/>
                </a:cubicBezTo>
                <a:lnTo>
                  <a:pt x="26351" y="133916"/>
                </a:lnTo>
                <a:cubicBezTo>
                  <a:pt x="26346" y="136188"/>
                  <a:pt x="28184" y="138034"/>
                  <a:pt x="30456" y="138039"/>
                </a:cubicBezTo>
                <a:cubicBezTo>
                  <a:pt x="30458" y="138039"/>
                  <a:pt x="30458" y="138039"/>
                  <a:pt x="30459" y="138039"/>
                </a:cubicBezTo>
                <a:lnTo>
                  <a:pt x="80191" y="138039"/>
                </a:lnTo>
                <a:cubicBezTo>
                  <a:pt x="82460" y="138026"/>
                  <a:pt x="84295" y="136187"/>
                  <a:pt x="84300" y="133916"/>
                </a:cubicBezTo>
                <a:cubicBezTo>
                  <a:pt x="84293" y="131651"/>
                  <a:pt x="82459" y="129814"/>
                  <a:pt x="80191" y="129808"/>
                </a:cubicBezTo>
                <a:lnTo>
                  <a:pt x="34582" y="129808"/>
                </a:lnTo>
                <a:lnTo>
                  <a:pt x="34582" y="49653"/>
                </a:lnTo>
                <a:lnTo>
                  <a:pt x="94291" y="49653"/>
                </a:lnTo>
                <a:cubicBezTo>
                  <a:pt x="96564" y="49656"/>
                  <a:pt x="98410" y="47813"/>
                  <a:pt x="98413" y="45540"/>
                </a:cubicBezTo>
                <a:cubicBezTo>
                  <a:pt x="98413" y="45537"/>
                  <a:pt x="98413" y="45534"/>
                  <a:pt x="98413" y="45530"/>
                </a:cubicBezTo>
                <a:moveTo>
                  <a:pt x="271146" y="190835"/>
                </a:moveTo>
                <a:lnTo>
                  <a:pt x="271146" y="150874"/>
                </a:lnTo>
                <a:cubicBezTo>
                  <a:pt x="271151" y="148602"/>
                  <a:pt x="269311" y="146756"/>
                  <a:pt x="267039" y="146752"/>
                </a:cubicBezTo>
                <a:cubicBezTo>
                  <a:pt x="267039" y="146752"/>
                  <a:pt x="267037" y="146752"/>
                  <a:pt x="267037" y="146752"/>
                </a:cubicBezTo>
                <a:cubicBezTo>
                  <a:pt x="264756" y="146747"/>
                  <a:pt x="262904" y="148593"/>
                  <a:pt x="262900" y="150873"/>
                </a:cubicBezTo>
                <a:cubicBezTo>
                  <a:pt x="262900" y="150873"/>
                  <a:pt x="262900" y="150874"/>
                  <a:pt x="262900" y="150874"/>
                </a:cubicBezTo>
                <a:lnTo>
                  <a:pt x="262900" y="186698"/>
                </a:lnTo>
                <a:lnTo>
                  <a:pt x="192929" y="186698"/>
                </a:lnTo>
                <a:lnTo>
                  <a:pt x="192929" y="93846"/>
                </a:lnTo>
                <a:lnTo>
                  <a:pt x="234730" y="93846"/>
                </a:lnTo>
                <a:cubicBezTo>
                  <a:pt x="236999" y="93841"/>
                  <a:pt x="238840" y="92007"/>
                  <a:pt x="238853" y="89738"/>
                </a:cubicBezTo>
                <a:cubicBezTo>
                  <a:pt x="238852" y="87459"/>
                  <a:pt x="237009" y="85610"/>
                  <a:pt x="234730" y="85602"/>
                </a:cubicBezTo>
                <a:lnTo>
                  <a:pt x="192929" y="85602"/>
                </a:lnTo>
                <a:lnTo>
                  <a:pt x="192929" y="8058"/>
                </a:lnTo>
                <a:lnTo>
                  <a:pt x="256951" y="8058"/>
                </a:lnTo>
                <a:cubicBezTo>
                  <a:pt x="259225" y="8061"/>
                  <a:pt x="261071" y="6220"/>
                  <a:pt x="261072" y="3946"/>
                </a:cubicBezTo>
                <a:cubicBezTo>
                  <a:pt x="261072" y="3943"/>
                  <a:pt x="261072" y="3938"/>
                  <a:pt x="261072" y="3935"/>
                </a:cubicBezTo>
                <a:cubicBezTo>
                  <a:pt x="261071" y="1663"/>
                  <a:pt x="259226" y="-176"/>
                  <a:pt x="256954" y="-175"/>
                </a:cubicBezTo>
                <a:cubicBezTo>
                  <a:pt x="256953" y="-175"/>
                  <a:pt x="256951" y="-175"/>
                  <a:pt x="256951" y="-175"/>
                </a:cubicBezTo>
                <a:lnTo>
                  <a:pt x="120686" y="-175"/>
                </a:lnTo>
                <a:cubicBezTo>
                  <a:pt x="118418" y="-173"/>
                  <a:pt x="116580" y="1666"/>
                  <a:pt x="116578" y="3935"/>
                </a:cubicBezTo>
                <a:cubicBezTo>
                  <a:pt x="116573" y="6207"/>
                  <a:pt x="118411" y="8053"/>
                  <a:pt x="120685" y="8058"/>
                </a:cubicBezTo>
                <a:cubicBezTo>
                  <a:pt x="120685" y="8058"/>
                  <a:pt x="120686" y="8058"/>
                  <a:pt x="120686" y="8058"/>
                </a:cubicBezTo>
                <a:lnTo>
                  <a:pt x="184696" y="8058"/>
                </a:lnTo>
                <a:lnTo>
                  <a:pt x="184696" y="85629"/>
                </a:lnTo>
                <a:lnTo>
                  <a:pt x="141436" y="85629"/>
                </a:lnTo>
                <a:cubicBezTo>
                  <a:pt x="139161" y="85631"/>
                  <a:pt x="137317" y="87475"/>
                  <a:pt x="137315" y="89752"/>
                </a:cubicBezTo>
                <a:cubicBezTo>
                  <a:pt x="137318" y="92024"/>
                  <a:pt x="139163" y="93864"/>
                  <a:pt x="141435" y="93860"/>
                </a:cubicBezTo>
                <a:cubicBezTo>
                  <a:pt x="141435" y="93860"/>
                  <a:pt x="141436" y="93860"/>
                  <a:pt x="141436" y="93860"/>
                </a:cubicBezTo>
                <a:lnTo>
                  <a:pt x="184696" y="93860"/>
                </a:lnTo>
                <a:lnTo>
                  <a:pt x="184696" y="186698"/>
                </a:lnTo>
                <a:lnTo>
                  <a:pt x="114724" y="186698"/>
                </a:lnTo>
                <a:lnTo>
                  <a:pt x="114724" y="150874"/>
                </a:lnTo>
                <a:cubicBezTo>
                  <a:pt x="114727" y="148601"/>
                  <a:pt x="112885" y="146755"/>
                  <a:pt x="110611" y="146752"/>
                </a:cubicBezTo>
                <a:cubicBezTo>
                  <a:pt x="110608" y="146752"/>
                  <a:pt x="110605" y="146752"/>
                  <a:pt x="110602" y="146752"/>
                </a:cubicBezTo>
                <a:cubicBezTo>
                  <a:pt x="108325" y="146753"/>
                  <a:pt x="106481" y="148598"/>
                  <a:pt x="106479" y="150874"/>
                </a:cubicBezTo>
                <a:lnTo>
                  <a:pt x="106479" y="190835"/>
                </a:lnTo>
                <a:cubicBezTo>
                  <a:pt x="106482" y="193107"/>
                  <a:pt x="108326" y="194947"/>
                  <a:pt x="110598" y="194943"/>
                </a:cubicBezTo>
                <a:cubicBezTo>
                  <a:pt x="110598" y="194943"/>
                  <a:pt x="110600" y="194943"/>
                  <a:pt x="110602" y="194943"/>
                </a:cubicBezTo>
                <a:lnTo>
                  <a:pt x="184696" y="194943"/>
                </a:lnTo>
                <a:lnTo>
                  <a:pt x="184696" y="302418"/>
                </a:lnTo>
                <a:lnTo>
                  <a:pt x="120523" y="302418"/>
                </a:lnTo>
                <a:lnTo>
                  <a:pt x="120523" y="253744"/>
                </a:lnTo>
                <a:cubicBezTo>
                  <a:pt x="120518" y="251469"/>
                  <a:pt x="118670" y="249630"/>
                  <a:pt x="116395" y="249636"/>
                </a:cubicBezTo>
                <a:cubicBezTo>
                  <a:pt x="116392" y="249636"/>
                  <a:pt x="116389" y="249636"/>
                  <a:pt x="116386" y="249636"/>
                </a:cubicBezTo>
                <a:lnTo>
                  <a:pt x="62189" y="249636"/>
                </a:lnTo>
                <a:lnTo>
                  <a:pt x="62189" y="210170"/>
                </a:lnTo>
                <a:cubicBezTo>
                  <a:pt x="62194" y="207898"/>
                  <a:pt x="60356" y="206052"/>
                  <a:pt x="58084" y="206047"/>
                </a:cubicBezTo>
                <a:cubicBezTo>
                  <a:pt x="58082" y="206047"/>
                  <a:pt x="58082" y="206047"/>
                  <a:pt x="58081" y="206047"/>
                </a:cubicBezTo>
                <a:cubicBezTo>
                  <a:pt x="55805" y="206054"/>
                  <a:pt x="53964" y="207895"/>
                  <a:pt x="53958" y="210170"/>
                </a:cubicBezTo>
                <a:lnTo>
                  <a:pt x="53958" y="253744"/>
                </a:lnTo>
                <a:cubicBezTo>
                  <a:pt x="53960" y="256020"/>
                  <a:pt x="55804" y="257866"/>
                  <a:pt x="58081" y="257867"/>
                </a:cubicBezTo>
                <a:lnTo>
                  <a:pt x="112277" y="257867"/>
                </a:lnTo>
                <a:lnTo>
                  <a:pt x="112277" y="380182"/>
                </a:lnTo>
                <a:cubicBezTo>
                  <a:pt x="112273" y="382454"/>
                  <a:pt x="114110" y="384300"/>
                  <a:pt x="116382" y="384304"/>
                </a:cubicBezTo>
                <a:cubicBezTo>
                  <a:pt x="116384" y="384304"/>
                  <a:pt x="116386" y="384304"/>
                  <a:pt x="116386" y="384304"/>
                </a:cubicBezTo>
                <a:cubicBezTo>
                  <a:pt x="118666" y="384303"/>
                  <a:pt x="120515" y="382460"/>
                  <a:pt x="120523" y="380182"/>
                </a:cubicBezTo>
                <a:lnTo>
                  <a:pt x="120523" y="310649"/>
                </a:lnTo>
                <a:lnTo>
                  <a:pt x="184696" y="310649"/>
                </a:lnTo>
                <a:lnTo>
                  <a:pt x="184696" y="432537"/>
                </a:lnTo>
                <a:lnTo>
                  <a:pt x="131736" y="432537"/>
                </a:lnTo>
                <a:cubicBezTo>
                  <a:pt x="129475" y="432528"/>
                  <a:pt x="127636" y="434355"/>
                  <a:pt x="127628" y="436615"/>
                </a:cubicBezTo>
                <a:cubicBezTo>
                  <a:pt x="127628" y="436625"/>
                  <a:pt x="127628" y="436635"/>
                  <a:pt x="127628" y="436646"/>
                </a:cubicBezTo>
                <a:cubicBezTo>
                  <a:pt x="127618" y="438913"/>
                  <a:pt x="129448" y="440759"/>
                  <a:pt x="131716" y="440768"/>
                </a:cubicBezTo>
                <a:cubicBezTo>
                  <a:pt x="131722" y="440768"/>
                  <a:pt x="131730" y="440768"/>
                  <a:pt x="131736" y="440768"/>
                </a:cubicBezTo>
                <a:lnTo>
                  <a:pt x="245888" y="440768"/>
                </a:lnTo>
                <a:cubicBezTo>
                  <a:pt x="248162" y="440771"/>
                  <a:pt x="250008" y="438930"/>
                  <a:pt x="250011" y="436657"/>
                </a:cubicBezTo>
                <a:cubicBezTo>
                  <a:pt x="250011" y="436654"/>
                  <a:pt x="250011" y="436649"/>
                  <a:pt x="250011" y="436646"/>
                </a:cubicBezTo>
                <a:cubicBezTo>
                  <a:pt x="250013" y="434378"/>
                  <a:pt x="248176" y="432539"/>
                  <a:pt x="245909" y="432537"/>
                </a:cubicBezTo>
                <a:cubicBezTo>
                  <a:pt x="245903" y="432537"/>
                  <a:pt x="245895" y="432537"/>
                  <a:pt x="245888" y="432537"/>
                </a:cubicBezTo>
                <a:lnTo>
                  <a:pt x="192929" y="432537"/>
                </a:lnTo>
                <a:lnTo>
                  <a:pt x="192929" y="310649"/>
                </a:lnTo>
                <a:lnTo>
                  <a:pt x="257116" y="310649"/>
                </a:lnTo>
                <a:lnTo>
                  <a:pt x="257116" y="380182"/>
                </a:lnTo>
                <a:cubicBezTo>
                  <a:pt x="257124" y="382460"/>
                  <a:pt x="258972" y="384303"/>
                  <a:pt x="261250" y="384304"/>
                </a:cubicBezTo>
                <a:cubicBezTo>
                  <a:pt x="263522" y="384296"/>
                  <a:pt x="265358" y="382454"/>
                  <a:pt x="265358" y="380182"/>
                </a:cubicBezTo>
                <a:lnTo>
                  <a:pt x="265358" y="257867"/>
                </a:lnTo>
                <a:lnTo>
                  <a:pt x="319557" y="257867"/>
                </a:lnTo>
                <a:cubicBezTo>
                  <a:pt x="321829" y="257864"/>
                  <a:pt x="323668" y="256020"/>
                  <a:pt x="323665" y="253748"/>
                </a:cubicBezTo>
                <a:cubicBezTo>
                  <a:pt x="323665" y="253746"/>
                  <a:pt x="323665" y="253744"/>
                  <a:pt x="323665" y="253744"/>
                </a:cubicBezTo>
                <a:lnTo>
                  <a:pt x="323665" y="210170"/>
                </a:lnTo>
                <a:cubicBezTo>
                  <a:pt x="323665" y="207898"/>
                  <a:pt x="321827" y="206055"/>
                  <a:pt x="319557" y="206047"/>
                </a:cubicBezTo>
                <a:cubicBezTo>
                  <a:pt x="317280" y="206049"/>
                  <a:pt x="315436" y="207893"/>
                  <a:pt x="315434" y="210170"/>
                </a:cubicBezTo>
                <a:lnTo>
                  <a:pt x="315434" y="249636"/>
                </a:lnTo>
                <a:lnTo>
                  <a:pt x="261250" y="249636"/>
                </a:lnTo>
                <a:cubicBezTo>
                  <a:pt x="258977" y="249625"/>
                  <a:pt x="257124" y="251460"/>
                  <a:pt x="257115" y="253733"/>
                </a:cubicBezTo>
                <a:cubicBezTo>
                  <a:pt x="257115" y="253737"/>
                  <a:pt x="257115" y="253741"/>
                  <a:pt x="257115" y="253744"/>
                </a:cubicBezTo>
                <a:lnTo>
                  <a:pt x="257115" y="302416"/>
                </a:lnTo>
                <a:lnTo>
                  <a:pt x="192927" y="302416"/>
                </a:lnTo>
                <a:lnTo>
                  <a:pt x="192927" y="194943"/>
                </a:lnTo>
                <a:lnTo>
                  <a:pt x="267036" y="194943"/>
                </a:lnTo>
                <a:cubicBezTo>
                  <a:pt x="269301" y="194948"/>
                  <a:pt x="271141" y="193113"/>
                  <a:pt x="271144" y="190849"/>
                </a:cubicBezTo>
                <a:cubicBezTo>
                  <a:pt x="271144" y="190845"/>
                  <a:pt x="271144" y="190840"/>
                  <a:pt x="271144" y="190835"/>
                </a:cubicBezTo>
                <a:moveTo>
                  <a:pt x="351285" y="133931"/>
                </a:moveTo>
                <a:lnTo>
                  <a:pt x="351285" y="45545"/>
                </a:lnTo>
                <a:cubicBezTo>
                  <a:pt x="351288" y="43271"/>
                  <a:pt x="349449" y="41425"/>
                  <a:pt x="347175" y="41422"/>
                </a:cubicBezTo>
                <a:cubicBezTo>
                  <a:pt x="347170" y="41422"/>
                  <a:pt x="347167" y="41422"/>
                  <a:pt x="347164" y="41422"/>
                </a:cubicBezTo>
                <a:lnTo>
                  <a:pt x="283332" y="41422"/>
                </a:lnTo>
                <a:cubicBezTo>
                  <a:pt x="281065" y="41420"/>
                  <a:pt x="279226" y="43257"/>
                  <a:pt x="279224" y="45524"/>
                </a:cubicBezTo>
                <a:cubicBezTo>
                  <a:pt x="279224" y="45530"/>
                  <a:pt x="279224" y="45538"/>
                  <a:pt x="279224" y="45545"/>
                </a:cubicBezTo>
                <a:cubicBezTo>
                  <a:pt x="279226" y="47813"/>
                  <a:pt x="281065" y="49651"/>
                  <a:pt x="283332" y="49653"/>
                </a:cubicBezTo>
                <a:lnTo>
                  <a:pt x="343054" y="49653"/>
                </a:lnTo>
                <a:lnTo>
                  <a:pt x="343054" y="129808"/>
                </a:lnTo>
                <a:lnTo>
                  <a:pt x="297460" y="129808"/>
                </a:lnTo>
                <a:cubicBezTo>
                  <a:pt x="295187" y="129805"/>
                  <a:pt x="293341" y="131644"/>
                  <a:pt x="293338" y="133918"/>
                </a:cubicBezTo>
                <a:cubicBezTo>
                  <a:pt x="293338" y="133923"/>
                  <a:pt x="293338" y="133926"/>
                  <a:pt x="293338" y="133931"/>
                </a:cubicBezTo>
                <a:cubicBezTo>
                  <a:pt x="293344" y="136201"/>
                  <a:pt x="295188" y="138039"/>
                  <a:pt x="297460" y="138039"/>
                </a:cubicBezTo>
                <a:lnTo>
                  <a:pt x="347164" y="138039"/>
                </a:lnTo>
                <a:cubicBezTo>
                  <a:pt x="349434" y="138039"/>
                  <a:pt x="351279" y="136201"/>
                  <a:pt x="351285" y="133931"/>
                </a:cubicBezTo>
                <a:moveTo>
                  <a:pt x="377065" y="343972"/>
                </a:moveTo>
                <a:lnTo>
                  <a:pt x="377065" y="177629"/>
                </a:lnTo>
                <a:cubicBezTo>
                  <a:pt x="377062" y="175357"/>
                  <a:pt x="375218" y="173518"/>
                  <a:pt x="372946" y="173521"/>
                </a:cubicBezTo>
                <a:cubicBezTo>
                  <a:pt x="372944" y="173521"/>
                  <a:pt x="372943" y="173521"/>
                  <a:pt x="372943" y="173521"/>
                </a:cubicBezTo>
                <a:cubicBezTo>
                  <a:pt x="370677" y="173518"/>
                  <a:pt x="368838" y="175351"/>
                  <a:pt x="368834" y="177617"/>
                </a:cubicBezTo>
                <a:cubicBezTo>
                  <a:pt x="368834" y="177621"/>
                  <a:pt x="368834" y="177625"/>
                  <a:pt x="368834" y="177629"/>
                </a:cubicBezTo>
                <a:lnTo>
                  <a:pt x="368834" y="339836"/>
                </a:lnTo>
                <a:lnTo>
                  <a:pt x="297460" y="339836"/>
                </a:lnTo>
                <a:cubicBezTo>
                  <a:pt x="295179" y="339839"/>
                  <a:pt x="293335" y="341690"/>
                  <a:pt x="293338" y="343970"/>
                </a:cubicBezTo>
                <a:cubicBezTo>
                  <a:pt x="293338" y="343970"/>
                  <a:pt x="293338" y="343972"/>
                  <a:pt x="293338" y="343972"/>
                </a:cubicBezTo>
                <a:cubicBezTo>
                  <a:pt x="293335" y="346239"/>
                  <a:pt x="295171" y="348078"/>
                  <a:pt x="297438" y="348080"/>
                </a:cubicBezTo>
                <a:cubicBezTo>
                  <a:pt x="297446" y="348080"/>
                  <a:pt x="297452" y="348080"/>
                  <a:pt x="297460" y="348080"/>
                </a:cubicBezTo>
                <a:lnTo>
                  <a:pt x="372943" y="348080"/>
                </a:lnTo>
                <a:cubicBezTo>
                  <a:pt x="375210" y="348089"/>
                  <a:pt x="377056" y="346260"/>
                  <a:pt x="377065" y="343992"/>
                </a:cubicBezTo>
                <a:cubicBezTo>
                  <a:pt x="377065" y="343986"/>
                  <a:pt x="377065" y="343978"/>
                  <a:pt x="377065" y="343972"/>
                </a:cubicBezTo>
                <a:moveTo>
                  <a:pt x="577721" y="299806"/>
                </a:moveTo>
                <a:lnTo>
                  <a:pt x="609683" y="299806"/>
                </a:lnTo>
                <a:lnTo>
                  <a:pt x="609683" y="196098"/>
                </a:lnTo>
                <a:cubicBezTo>
                  <a:pt x="609683" y="159709"/>
                  <a:pt x="590294" y="131498"/>
                  <a:pt x="551186" y="131498"/>
                </a:cubicBezTo>
                <a:cubicBezTo>
                  <a:pt x="532153" y="131498"/>
                  <a:pt x="512778" y="139317"/>
                  <a:pt x="500878" y="159709"/>
                </a:cubicBezTo>
                <a:lnTo>
                  <a:pt x="500878" y="136254"/>
                </a:lnTo>
                <a:lnTo>
                  <a:pt x="469601" y="136254"/>
                </a:lnTo>
                <a:lnTo>
                  <a:pt x="469601" y="299806"/>
                </a:lnTo>
                <a:lnTo>
                  <a:pt x="501565" y="299806"/>
                </a:lnTo>
                <a:lnTo>
                  <a:pt x="501565" y="205278"/>
                </a:lnTo>
                <a:cubicBezTo>
                  <a:pt x="501565" y="180447"/>
                  <a:pt x="514481" y="160396"/>
                  <a:pt x="539629" y="160396"/>
                </a:cubicBezTo>
                <a:cubicBezTo>
                  <a:pt x="568198" y="160396"/>
                  <a:pt x="577721" y="178769"/>
                  <a:pt x="577721" y="201540"/>
                </a:cubicBezTo>
                <a:close/>
                <a:moveTo>
                  <a:pt x="766751" y="201196"/>
                </a:moveTo>
                <a:lnTo>
                  <a:pt x="677320" y="201196"/>
                </a:lnTo>
                <a:cubicBezTo>
                  <a:pt x="678681" y="180130"/>
                  <a:pt x="695020" y="159366"/>
                  <a:pt x="721870" y="159366"/>
                </a:cubicBezTo>
                <a:cubicBezTo>
                  <a:pt x="750756" y="159366"/>
                  <a:pt x="766064" y="177739"/>
                  <a:pt x="766751" y="201196"/>
                </a:cubicBezTo>
                <a:moveTo>
                  <a:pt x="799388" y="227044"/>
                </a:moveTo>
                <a:cubicBezTo>
                  <a:pt x="799861" y="223662"/>
                  <a:pt x="800091" y="220250"/>
                  <a:pt x="800075" y="216835"/>
                </a:cubicBezTo>
                <a:cubicBezTo>
                  <a:pt x="800075" y="165839"/>
                  <a:pt x="771836" y="131155"/>
                  <a:pt x="721527" y="131155"/>
                </a:cubicBezTo>
                <a:cubicBezTo>
                  <a:pt x="680385" y="131155"/>
                  <a:pt x="643324" y="166182"/>
                  <a:pt x="643324" y="217522"/>
                </a:cubicBezTo>
                <a:cubicBezTo>
                  <a:pt x="643324" y="272955"/>
                  <a:pt x="681746" y="304904"/>
                  <a:pt x="725608" y="304904"/>
                </a:cubicBezTo>
                <a:cubicBezTo>
                  <a:pt x="763687" y="304904"/>
                  <a:pt x="789865" y="282134"/>
                  <a:pt x="799044" y="253221"/>
                </a:cubicBezTo>
                <a:lnTo>
                  <a:pt x="771519" y="243698"/>
                </a:lnTo>
                <a:cubicBezTo>
                  <a:pt x="765391" y="262058"/>
                  <a:pt x="752130" y="276679"/>
                  <a:pt x="725608" y="276679"/>
                </a:cubicBezTo>
                <a:cubicBezTo>
                  <a:pt x="698057" y="276679"/>
                  <a:pt x="676991" y="256285"/>
                  <a:pt x="676304" y="227044"/>
                </a:cubicBezTo>
                <a:close/>
                <a:moveTo>
                  <a:pt x="945791" y="299820"/>
                </a:moveTo>
                <a:lnTo>
                  <a:pt x="976394" y="299820"/>
                </a:lnTo>
                <a:cubicBezTo>
                  <a:pt x="975261" y="289769"/>
                  <a:pt x="974688" y="279662"/>
                  <a:pt x="974677" y="269547"/>
                </a:cubicBezTo>
                <a:lnTo>
                  <a:pt x="974677" y="136254"/>
                </a:lnTo>
                <a:lnTo>
                  <a:pt x="942727" y="136254"/>
                </a:lnTo>
                <a:lnTo>
                  <a:pt x="942727" y="234863"/>
                </a:lnTo>
                <a:cubicBezTo>
                  <a:pt x="942727" y="259681"/>
                  <a:pt x="929810" y="276679"/>
                  <a:pt x="903948" y="276679"/>
                </a:cubicBezTo>
                <a:cubicBezTo>
                  <a:pt x="877097" y="276679"/>
                  <a:pt x="866901" y="256959"/>
                  <a:pt x="866901" y="234519"/>
                </a:cubicBezTo>
                <a:lnTo>
                  <a:pt x="866901" y="136254"/>
                </a:lnTo>
                <a:lnTo>
                  <a:pt x="834924" y="136254"/>
                </a:lnTo>
                <a:lnTo>
                  <a:pt x="834924" y="239287"/>
                </a:lnTo>
                <a:cubicBezTo>
                  <a:pt x="834924" y="276348"/>
                  <a:pt x="858065" y="304903"/>
                  <a:pt x="896143" y="304903"/>
                </a:cubicBezTo>
                <a:cubicBezTo>
                  <a:pt x="915175" y="304903"/>
                  <a:pt x="935582" y="297084"/>
                  <a:pt x="944418" y="280086"/>
                </a:cubicBezTo>
                <a:cubicBezTo>
                  <a:pt x="944422" y="286687"/>
                  <a:pt x="944881" y="293281"/>
                  <a:pt x="945791" y="299818"/>
                </a:cubicBezTo>
                <a:moveTo>
                  <a:pt x="1098324" y="167541"/>
                </a:moveTo>
                <a:cubicBezTo>
                  <a:pt x="1102992" y="167551"/>
                  <a:pt x="1107652" y="167891"/>
                  <a:pt x="1112271" y="168559"/>
                </a:cubicBezTo>
                <a:lnTo>
                  <a:pt x="1112271" y="134563"/>
                </a:lnTo>
                <a:cubicBezTo>
                  <a:pt x="1108795" y="133908"/>
                  <a:pt x="1105269" y="133563"/>
                  <a:pt x="1101731" y="133532"/>
                </a:cubicBezTo>
                <a:cubicBezTo>
                  <a:pt x="1085077" y="133532"/>
                  <a:pt x="1064671" y="139661"/>
                  <a:pt x="1052771" y="164808"/>
                </a:cubicBezTo>
                <a:lnTo>
                  <a:pt x="1052771" y="136266"/>
                </a:lnTo>
                <a:lnTo>
                  <a:pt x="1021481" y="136266"/>
                </a:lnTo>
                <a:lnTo>
                  <a:pt x="1021481" y="299806"/>
                </a:lnTo>
                <a:lnTo>
                  <a:pt x="1053443" y="299806"/>
                </a:lnTo>
                <a:lnTo>
                  <a:pt x="1053443" y="217851"/>
                </a:lnTo>
                <a:cubicBezTo>
                  <a:pt x="1053443" y="181820"/>
                  <a:pt x="1071474" y="167543"/>
                  <a:pt x="1098324" y="167543"/>
                </a:cubicBezTo>
                <a:moveTo>
                  <a:pt x="1263512" y="217865"/>
                </a:moveTo>
                <a:cubicBezTo>
                  <a:pt x="1263512" y="255943"/>
                  <a:pt x="1239712" y="276350"/>
                  <a:pt x="1212518" y="276350"/>
                </a:cubicBezTo>
                <a:cubicBezTo>
                  <a:pt x="1185308" y="276350"/>
                  <a:pt x="1161507" y="255943"/>
                  <a:pt x="1161507" y="217865"/>
                </a:cubicBezTo>
                <a:cubicBezTo>
                  <a:pt x="1161507" y="180116"/>
                  <a:pt x="1185308" y="159709"/>
                  <a:pt x="1212518" y="159709"/>
                </a:cubicBezTo>
                <a:cubicBezTo>
                  <a:pt x="1239712" y="159709"/>
                  <a:pt x="1263512" y="180116"/>
                  <a:pt x="1263512" y="217865"/>
                </a:cubicBezTo>
                <a:moveTo>
                  <a:pt x="1296163" y="217865"/>
                </a:moveTo>
                <a:cubicBezTo>
                  <a:pt x="1296163" y="168230"/>
                  <a:pt x="1261479" y="131169"/>
                  <a:pt x="1212518" y="131169"/>
                </a:cubicBezTo>
                <a:cubicBezTo>
                  <a:pt x="1163557" y="131169"/>
                  <a:pt x="1128871" y="168230"/>
                  <a:pt x="1128871" y="217865"/>
                </a:cubicBezTo>
                <a:cubicBezTo>
                  <a:pt x="1128871" y="267844"/>
                  <a:pt x="1163555" y="304904"/>
                  <a:pt x="1212518" y="304904"/>
                </a:cubicBezTo>
                <a:cubicBezTo>
                  <a:pt x="1261479" y="304904"/>
                  <a:pt x="1296163" y="267844"/>
                  <a:pt x="1296163" y="217865"/>
                </a:cubicBezTo>
                <a:moveTo>
                  <a:pt x="1388657" y="301496"/>
                </a:moveTo>
                <a:cubicBezTo>
                  <a:pt x="1396028" y="301629"/>
                  <a:pt x="1403374" y="300599"/>
                  <a:pt x="1410425" y="298446"/>
                </a:cubicBezTo>
                <a:lnTo>
                  <a:pt x="1410425" y="271237"/>
                </a:lnTo>
                <a:cubicBezTo>
                  <a:pt x="1406285" y="272108"/>
                  <a:pt x="1402068" y="272569"/>
                  <a:pt x="1397836" y="272612"/>
                </a:cubicBezTo>
                <a:cubicBezTo>
                  <a:pt x="1381182" y="272612"/>
                  <a:pt x="1375054" y="265109"/>
                  <a:pt x="1375054" y="250158"/>
                </a:cubicBezTo>
                <a:lnTo>
                  <a:pt x="1375054" y="165152"/>
                </a:lnTo>
                <a:lnTo>
                  <a:pt x="1410423" y="165152"/>
                </a:lnTo>
                <a:lnTo>
                  <a:pt x="1410423" y="136254"/>
                </a:lnTo>
                <a:lnTo>
                  <a:pt x="1375054" y="136254"/>
                </a:lnTo>
                <a:lnTo>
                  <a:pt x="1375054" y="84585"/>
                </a:lnTo>
                <a:lnTo>
                  <a:pt x="1345825" y="84585"/>
                </a:lnTo>
                <a:lnTo>
                  <a:pt x="1345825" y="111092"/>
                </a:lnTo>
                <a:cubicBezTo>
                  <a:pt x="1345825" y="125383"/>
                  <a:pt x="1338335" y="136254"/>
                  <a:pt x="1320665" y="136254"/>
                </a:cubicBezTo>
                <a:lnTo>
                  <a:pt x="1311814" y="136254"/>
                </a:lnTo>
                <a:lnTo>
                  <a:pt x="1311814" y="165152"/>
                </a:lnTo>
                <a:lnTo>
                  <a:pt x="1343105" y="165152"/>
                </a:lnTo>
                <a:lnTo>
                  <a:pt x="1343105" y="254911"/>
                </a:lnTo>
                <a:cubicBezTo>
                  <a:pt x="1343105" y="284512"/>
                  <a:pt x="1360777" y="301496"/>
                  <a:pt x="1388657" y="301496"/>
                </a:cubicBezTo>
                <a:moveTo>
                  <a:pt x="1564344" y="217865"/>
                </a:moveTo>
                <a:cubicBezTo>
                  <a:pt x="1564344" y="255943"/>
                  <a:pt x="1540543" y="276350"/>
                  <a:pt x="1513349" y="276350"/>
                </a:cubicBezTo>
                <a:cubicBezTo>
                  <a:pt x="1486155" y="276350"/>
                  <a:pt x="1462340" y="255943"/>
                  <a:pt x="1462340" y="217865"/>
                </a:cubicBezTo>
                <a:cubicBezTo>
                  <a:pt x="1462340" y="180116"/>
                  <a:pt x="1486155" y="159709"/>
                  <a:pt x="1513349" y="159709"/>
                </a:cubicBezTo>
                <a:cubicBezTo>
                  <a:pt x="1540544" y="159709"/>
                  <a:pt x="1564344" y="180116"/>
                  <a:pt x="1564344" y="217865"/>
                </a:cubicBezTo>
                <a:moveTo>
                  <a:pt x="1596994" y="217865"/>
                </a:moveTo>
                <a:cubicBezTo>
                  <a:pt x="1596994" y="168230"/>
                  <a:pt x="1562310" y="131169"/>
                  <a:pt x="1513349" y="131169"/>
                </a:cubicBezTo>
                <a:cubicBezTo>
                  <a:pt x="1464388" y="131169"/>
                  <a:pt x="1429704" y="168230"/>
                  <a:pt x="1429704" y="217865"/>
                </a:cubicBezTo>
                <a:cubicBezTo>
                  <a:pt x="1429704" y="267844"/>
                  <a:pt x="1464388" y="304904"/>
                  <a:pt x="1513349" y="304904"/>
                </a:cubicBezTo>
                <a:cubicBezTo>
                  <a:pt x="1562310" y="304904"/>
                  <a:pt x="1596994" y="267844"/>
                  <a:pt x="1596994" y="217865"/>
                </a:cubicBezTo>
                <a:moveTo>
                  <a:pt x="1709456" y="167543"/>
                </a:moveTo>
                <a:cubicBezTo>
                  <a:pt x="1714119" y="167552"/>
                  <a:pt x="1718776" y="167893"/>
                  <a:pt x="1723392" y="168560"/>
                </a:cubicBezTo>
                <a:lnTo>
                  <a:pt x="1723392" y="134563"/>
                </a:lnTo>
                <a:cubicBezTo>
                  <a:pt x="1719915" y="133908"/>
                  <a:pt x="1716387" y="133563"/>
                  <a:pt x="1712851" y="133532"/>
                </a:cubicBezTo>
                <a:cubicBezTo>
                  <a:pt x="1696195" y="133532"/>
                  <a:pt x="1675790" y="139661"/>
                  <a:pt x="1663890" y="164808"/>
                </a:cubicBezTo>
                <a:lnTo>
                  <a:pt x="1663890" y="136266"/>
                </a:lnTo>
                <a:lnTo>
                  <a:pt x="1632614" y="136266"/>
                </a:lnTo>
                <a:lnTo>
                  <a:pt x="1632614" y="299806"/>
                </a:lnTo>
                <a:lnTo>
                  <a:pt x="1664564" y="299806"/>
                </a:lnTo>
                <a:lnTo>
                  <a:pt x="1664564" y="217851"/>
                </a:lnTo>
                <a:cubicBezTo>
                  <a:pt x="1664564" y="181820"/>
                  <a:pt x="1682606" y="167543"/>
                  <a:pt x="1709456" y="167543"/>
                </a:cubicBezTo>
                <a:moveTo>
                  <a:pt x="1790286" y="74360"/>
                </a:moveTo>
                <a:cubicBezTo>
                  <a:pt x="1790373" y="61682"/>
                  <a:pt x="1780166" y="51335"/>
                  <a:pt x="1767488" y="51248"/>
                </a:cubicBezTo>
                <a:cubicBezTo>
                  <a:pt x="1754810" y="51160"/>
                  <a:pt x="1744461" y="61367"/>
                  <a:pt x="1744374" y="74045"/>
                </a:cubicBezTo>
                <a:cubicBezTo>
                  <a:pt x="1744288" y="86717"/>
                  <a:pt x="1754486" y="97064"/>
                  <a:pt x="1767159" y="97158"/>
                </a:cubicBezTo>
                <a:cubicBezTo>
                  <a:pt x="1779829" y="97261"/>
                  <a:pt x="1790184" y="87071"/>
                  <a:pt x="1790286" y="74401"/>
                </a:cubicBezTo>
                <a:cubicBezTo>
                  <a:pt x="1790286" y="74389"/>
                  <a:pt x="1790286" y="74374"/>
                  <a:pt x="1790286" y="74362"/>
                </a:cubicBezTo>
                <a:moveTo>
                  <a:pt x="1937899" y="299820"/>
                </a:moveTo>
                <a:lnTo>
                  <a:pt x="1968489" y="299820"/>
                </a:lnTo>
                <a:cubicBezTo>
                  <a:pt x="1967368" y="289767"/>
                  <a:pt x="1966799" y="279662"/>
                  <a:pt x="1966785" y="269547"/>
                </a:cubicBezTo>
                <a:lnTo>
                  <a:pt x="1966785" y="136254"/>
                </a:lnTo>
                <a:lnTo>
                  <a:pt x="1934821" y="136254"/>
                </a:lnTo>
                <a:lnTo>
                  <a:pt x="1934821" y="234863"/>
                </a:lnTo>
                <a:cubicBezTo>
                  <a:pt x="1934821" y="259681"/>
                  <a:pt x="1921917" y="276679"/>
                  <a:pt x="1896069" y="276679"/>
                </a:cubicBezTo>
                <a:cubicBezTo>
                  <a:pt x="1869204" y="276679"/>
                  <a:pt x="1859008" y="256959"/>
                  <a:pt x="1859008" y="234519"/>
                </a:cubicBezTo>
                <a:lnTo>
                  <a:pt x="1859008" y="136254"/>
                </a:lnTo>
                <a:lnTo>
                  <a:pt x="1827032" y="136254"/>
                </a:lnTo>
                <a:lnTo>
                  <a:pt x="1827032" y="239287"/>
                </a:lnTo>
                <a:cubicBezTo>
                  <a:pt x="1827032" y="276348"/>
                  <a:pt x="1850171" y="304903"/>
                  <a:pt x="1888249" y="304903"/>
                </a:cubicBezTo>
                <a:cubicBezTo>
                  <a:pt x="1907282" y="304903"/>
                  <a:pt x="1927689" y="297084"/>
                  <a:pt x="1936524" y="280086"/>
                </a:cubicBezTo>
                <a:cubicBezTo>
                  <a:pt x="1936529" y="286687"/>
                  <a:pt x="1936988" y="293281"/>
                  <a:pt x="1937899" y="299818"/>
                </a:cubicBezTo>
                <a:moveTo>
                  <a:pt x="2253984" y="299806"/>
                </a:moveTo>
                <a:lnTo>
                  <a:pt x="2253984" y="193721"/>
                </a:lnTo>
                <a:cubicBezTo>
                  <a:pt x="2253984" y="150874"/>
                  <a:pt x="2226102" y="131498"/>
                  <a:pt x="2197547" y="131498"/>
                </a:cubicBezTo>
                <a:cubicBezTo>
                  <a:pt x="2176797" y="131498"/>
                  <a:pt x="2155704" y="138974"/>
                  <a:pt x="2142800" y="162431"/>
                </a:cubicBezTo>
                <a:cubicBezTo>
                  <a:pt x="2133951" y="141365"/>
                  <a:pt x="2114231" y="131498"/>
                  <a:pt x="2093839" y="131498"/>
                </a:cubicBezTo>
                <a:cubicBezTo>
                  <a:pt x="2074793" y="131498"/>
                  <a:pt x="2054387" y="139991"/>
                  <a:pt x="2044204" y="158005"/>
                </a:cubicBezTo>
                <a:lnTo>
                  <a:pt x="2044204" y="136254"/>
                </a:lnTo>
                <a:lnTo>
                  <a:pt x="2013588" y="136254"/>
                </a:lnTo>
                <a:lnTo>
                  <a:pt x="2013588" y="299806"/>
                </a:lnTo>
                <a:lnTo>
                  <a:pt x="2045221" y="299806"/>
                </a:lnTo>
                <a:lnTo>
                  <a:pt x="2045221" y="201209"/>
                </a:lnTo>
                <a:cubicBezTo>
                  <a:pt x="2045221" y="176723"/>
                  <a:pt x="2060516" y="159709"/>
                  <a:pt x="2083299" y="159709"/>
                </a:cubicBezTo>
                <a:cubicBezTo>
                  <a:pt x="2107759" y="159709"/>
                  <a:pt x="2117971" y="176035"/>
                  <a:pt x="2117971" y="197115"/>
                </a:cubicBezTo>
                <a:lnTo>
                  <a:pt x="2117971" y="299807"/>
                </a:lnTo>
                <a:lnTo>
                  <a:pt x="2149932" y="299807"/>
                </a:lnTo>
                <a:lnTo>
                  <a:pt x="2149932" y="200867"/>
                </a:lnTo>
                <a:cubicBezTo>
                  <a:pt x="2149932" y="177410"/>
                  <a:pt x="2165242" y="159711"/>
                  <a:pt x="2187682" y="159711"/>
                </a:cubicBezTo>
                <a:cubicBezTo>
                  <a:pt x="2211824" y="159711"/>
                  <a:pt x="2222364" y="175706"/>
                  <a:pt x="2222364" y="197115"/>
                </a:cubicBezTo>
                <a:lnTo>
                  <a:pt x="2222364" y="299807"/>
                </a:lnTo>
                <a:close/>
              </a:path>
            </a:pathLst>
          </a:custGeom>
          <a:solidFill>
            <a:srgbClr val="3F1A01"/>
          </a:solidFill>
          <a:ln w="1586" cap="flat">
            <a:noFill/>
            <a:prstDash val="solid"/>
            <a:miter/>
          </a:ln>
        </p:spPr>
        <p:txBody>
          <a:bodyPr rtlCol="0" anchor="ctr"/>
          <a:lstStyle/>
          <a:p>
            <a:endParaRPr lang="en-GB"/>
          </a:p>
        </p:txBody>
      </p:sp>
      <p:sp>
        <p:nvSpPr>
          <p:cNvPr id="23" name="Picture Placeholder 22">
            <a:extLst>
              <a:ext uri="{FF2B5EF4-FFF2-40B4-BE49-F238E27FC236}">
                <a16:creationId xmlns:a16="http://schemas.microsoft.com/office/drawing/2014/main" id="{5A8DB64F-28AD-40CA-9421-A2D1C7684BB0}"/>
              </a:ext>
            </a:extLst>
          </p:cNvPr>
          <p:cNvSpPr>
            <a:spLocks noGrp="1"/>
          </p:cNvSpPr>
          <p:nvPr>
            <p:ph type="pic" sz="quarter" idx="16"/>
          </p:nvPr>
        </p:nvSpPr>
        <p:spPr>
          <a:xfrm>
            <a:off x="1" y="-1"/>
            <a:ext cx="7649633" cy="6858001"/>
          </a:xfrm>
          <a:custGeom>
            <a:avLst/>
            <a:gdLst>
              <a:gd name="connsiteX0" fmla="*/ 4723566 w 5737225"/>
              <a:gd name="connsiteY0" fmla="*/ 4092221 h 5143501"/>
              <a:gd name="connsiteX1" fmla="*/ 5737225 w 5737225"/>
              <a:gd name="connsiteY1" fmla="*/ 4092221 h 5143501"/>
              <a:gd name="connsiteX2" fmla="*/ 5737225 w 5737225"/>
              <a:gd name="connsiteY2" fmla="*/ 5143501 h 5143501"/>
              <a:gd name="connsiteX3" fmla="*/ 4723566 w 5737225"/>
              <a:gd name="connsiteY3" fmla="*/ 5143501 h 5143501"/>
              <a:gd name="connsiteX4" fmla="*/ 2852079 w 5737225"/>
              <a:gd name="connsiteY4" fmla="*/ 1876859 h 5143501"/>
              <a:gd name="connsiteX5" fmla="*/ 2785700 w 5737225"/>
              <a:gd name="connsiteY5" fmla="*/ 1943387 h 5143501"/>
              <a:gd name="connsiteX6" fmla="*/ 2785700 w 5737225"/>
              <a:gd name="connsiteY6" fmla="*/ 4630359 h 5143501"/>
              <a:gd name="connsiteX7" fmla="*/ 2852015 w 5737225"/>
              <a:gd name="connsiteY7" fmla="*/ 4696957 h 5143501"/>
              <a:gd name="connsiteX8" fmla="*/ 4071744 w 5737225"/>
              <a:gd name="connsiteY8" fmla="*/ 4696957 h 5143501"/>
              <a:gd name="connsiteX9" fmla="*/ 4138341 w 5737225"/>
              <a:gd name="connsiteY9" fmla="*/ 4630550 h 5143501"/>
              <a:gd name="connsiteX10" fmla="*/ 4138341 w 5737225"/>
              <a:gd name="connsiteY10" fmla="*/ 4630549 h 5143501"/>
              <a:gd name="connsiteX11" fmla="*/ 4138341 w 5737225"/>
              <a:gd name="connsiteY11" fmla="*/ 4630359 h 5143501"/>
              <a:gd name="connsiteX12" fmla="*/ 4071744 w 5737225"/>
              <a:gd name="connsiteY12" fmla="*/ 4563977 h 5143501"/>
              <a:gd name="connsiteX13" fmla="*/ 4071755 w 5737225"/>
              <a:gd name="connsiteY13" fmla="*/ 4563976 h 5143501"/>
              <a:gd name="connsiteX14" fmla="*/ 2918679 w 5737225"/>
              <a:gd name="connsiteY14" fmla="*/ 4563976 h 5143501"/>
              <a:gd name="connsiteX15" fmla="*/ 2918679 w 5737225"/>
              <a:gd name="connsiteY15" fmla="*/ 1943457 h 5143501"/>
              <a:gd name="connsiteX16" fmla="*/ 2852079 w 5737225"/>
              <a:gd name="connsiteY16" fmla="*/ 1876859 h 5143501"/>
              <a:gd name="connsiteX17" fmla="*/ 0 w 5737225"/>
              <a:gd name="connsiteY17" fmla="*/ 0 h 5143501"/>
              <a:gd name="connsiteX18" fmla="*/ 3202169 w 5737225"/>
              <a:gd name="connsiteY18" fmla="*/ 0 h 5143501"/>
              <a:gd name="connsiteX19" fmla="*/ 3202169 w 5737225"/>
              <a:gd name="connsiteY19" fmla="*/ 1237041 h 5143501"/>
              <a:gd name="connsiteX20" fmla="*/ 3268496 w 5737225"/>
              <a:gd name="connsiteY20" fmla="*/ 1303647 h 5143501"/>
              <a:gd name="connsiteX21" fmla="*/ 4071999 w 5737225"/>
              <a:gd name="connsiteY21" fmla="*/ 1303647 h 5143501"/>
              <a:gd name="connsiteX22" fmla="*/ 4138491 w 5737225"/>
              <a:gd name="connsiteY22" fmla="*/ 1237155 h 5143501"/>
              <a:gd name="connsiteX23" fmla="*/ 4071999 w 5737225"/>
              <a:gd name="connsiteY23" fmla="*/ 1170662 h 5143501"/>
              <a:gd name="connsiteX24" fmla="*/ 3335164 w 5737225"/>
              <a:gd name="connsiteY24" fmla="*/ 1170662 h 5143501"/>
              <a:gd name="connsiteX25" fmla="*/ 3335164 w 5737225"/>
              <a:gd name="connsiteY25" fmla="*/ 0 h 5143501"/>
              <a:gd name="connsiteX26" fmla="*/ 5737225 w 5737225"/>
              <a:gd name="connsiteY26" fmla="*/ 0 h 5143501"/>
              <a:gd name="connsiteX27" fmla="*/ 5737225 w 5737225"/>
              <a:gd name="connsiteY27" fmla="*/ 456923 h 5143501"/>
              <a:gd name="connsiteX28" fmla="*/ 5061452 w 5737225"/>
              <a:gd name="connsiteY28" fmla="*/ 456923 h 5143501"/>
              <a:gd name="connsiteX29" fmla="*/ 4994854 w 5737225"/>
              <a:gd name="connsiteY29" fmla="*/ 523527 h 5143501"/>
              <a:gd name="connsiteX30" fmla="*/ 5061402 w 5737225"/>
              <a:gd name="connsiteY30" fmla="*/ 589901 h 5143501"/>
              <a:gd name="connsiteX31" fmla="*/ 5737225 w 5737225"/>
              <a:gd name="connsiteY31" fmla="*/ 589901 h 5143501"/>
              <a:gd name="connsiteX32" fmla="*/ 5737225 w 5737225"/>
              <a:gd name="connsiteY32" fmla="*/ 2089756 h 5143501"/>
              <a:gd name="connsiteX33" fmla="*/ 4629893 w 5737225"/>
              <a:gd name="connsiteY33" fmla="*/ 2089756 h 5143501"/>
              <a:gd name="connsiteX34" fmla="*/ 4629893 w 5737225"/>
              <a:gd name="connsiteY34" fmla="*/ 1510997 h 5143501"/>
              <a:gd name="connsiteX35" fmla="*/ 4563439 w 5737225"/>
              <a:gd name="connsiteY35" fmla="*/ 1444400 h 5143501"/>
              <a:gd name="connsiteX36" fmla="*/ 4563282 w 5737225"/>
              <a:gd name="connsiteY36" fmla="*/ 1444400 h 5143501"/>
              <a:gd name="connsiteX37" fmla="*/ 4496684 w 5737225"/>
              <a:gd name="connsiteY37" fmla="*/ 1510997 h 5143501"/>
              <a:gd name="connsiteX38" fmla="*/ 4496684 w 5737225"/>
              <a:gd name="connsiteY38" fmla="*/ 2156580 h 5143501"/>
              <a:gd name="connsiteX39" fmla="*/ 4563233 w 5737225"/>
              <a:gd name="connsiteY39" fmla="*/ 2222962 h 5143501"/>
              <a:gd name="connsiteX40" fmla="*/ 4563235 w 5737225"/>
              <a:gd name="connsiteY40" fmla="*/ 2222962 h 5143501"/>
              <a:gd name="connsiteX41" fmla="*/ 5737225 w 5737225"/>
              <a:gd name="connsiteY41" fmla="*/ 2222962 h 5143501"/>
              <a:gd name="connsiteX42" fmla="*/ 5737225 w 5737225"/>
              <a:gd name="connsiteY42" fmla="*/ 3959244 h 5143501"/>
              <a:gd name="connsiteX43" fmla="*/ 4723569 w 5737225"/>
              <a:gd name="connsiteY43" fmla="*/ 3959244 h 5143501"/>
              <a:gd name="connsiteX44" fmla="*/ 4723569 w 5737225"/>
              <a:gd name="connsiteY44" fmla="*/ 3172909 h 5143501"/>
              <a:gd name="connsiteX45" fmla="*/ 4656893 w 5737225"/>
              <a:gd name="connsiteY45" fmla="*/ 3106534 h 5143501"/>
              <a:gd name="connsiteX46" fmla="*/ 4656742 w 5737225"/>
              <a:gd name="connsiteY46" fmla="*/ 3106534 h 5143501"/>
              <a:gd name="connsiteX47" fmla="*/ 3781167 w 5737225"/>
              <a:gd name="connsiteY47" fmla="*/ 3106534 h 5143501"/>
              <a:gd name="connsiteX48" fmla="*/ 3781167 w 5737225"/>
              <a:gd name="connsiteY48" fmla="*/ 2468938 h 5143501"/>
              <a:gd name="connsiteX49" fmla="*/ 3714836 w 5737225"/>
              <a:gd name="connsiteY49" fmla="*/ 2402336 h 5143501"/>
              <a:gd name="connsiteX50" fmla="*/ 3714786 w 5737225"/>
              <a:gd name="connsiteY50" fmla="*/ 2402336 h 5143501"/>
              <a:gd name="connsiteX51" fmla="*/ 3648187 w 5737225"/>
              <a:gd name="connsiteY51" fmla="*/ 2468938 h 5143501"/>
              <a:gd name="connsiteX52" fmla="*/ 3648187 w 5737225"/>
              <a:gd name="connsiteY52" fmla="*/ 3172909 h 5143501"/>
              <a:gd name="connsiteX53" fmla="*/ 3714785 w 5737225"/>
              <a:gd name="connsiteY53" fmla="*/ 3239515 h 5143501"/>
              <a:gd name="connsiteX54" fmla="*/ 4590358 w 5737225"/>
              <a:gd name="connsiteY54" fmla="*/ 3239515 h 5143501"/>
              <a:gd name="connsiteX55" fmla="*/ 4590358 w 5737225"/>
              <a:gd name="connsiteY55" fmla="*/ 5143501 h 5143501"/>
              <a:gd name="connsiteX56" fmla="*/ 0 w 5737225"/>
              <a:gd name="connsiteY56" fmla="*/ 5143501 h 514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5737225" h="5143501">
                <a:moveTo>
                  <a:pt x="4723566" y="4092221"/>
                </a:moveTo>
                <a:lnTo>
                  <a:pt x="5737225" y="4092221"/>
                </a:lnTo>
                <a:lnTo>
                  <a:pt x="5737225" y="5143501"/>
                </a:lnTo>
                <a:lnTo>
                  <a:pt x="4723566" y="5143501"/>
                </a:lnTo>
                <a:close/>
                <a:moveTo>
                  <a:pt x="2852079" y="1876859"/>
                </a:moveTo>
                <a:cubicBezTo>
                  <a:pt x="2815377" y="1876900"/>
                  <a:pt x="2785659" y="1906686"/>
                  <a:pt x="2785700" y="1943387"/>
                </a:cubicBezTo>
                <a:lnTo>
                  <a:pt x="2785700" y="4630359"/>
                </a:lnTo>
                <a:cubicBezTo>
                  <a:pt x="2785622" y="4667062"/>
                  <a:pt x="2815312" y="4696879"/>
                  <a:pt x="2852015" y="4696957"/>
                </a:cubicBezTo>
                <a:lnTo>
                  <a:pt x="4071744" y="4696957"/>
                </a:lnTo>
                <a:cubicBezTo>
                  <a:pt x="4108472" y="4697009"/>
                  <a:pt x="4138288" y="4667278"/>
                  <a:pt x="4138341" y="4630550"/>
                </a:cubicBezTo>
                <a:cubicBezTo>
                  <a:pt x="4138341" y="4630550"/>
                  <a:pt x="4138341" y="4630549"/>
                  <a:pt x="4138341" y="4630549"/>
                </a:cubicBezTo>
                <a:lnTo>
                  <a:pt x="4138341" y="4630359"/>
                </a:lnTo>
                <a:cubicBezTo>
                  <a:pt x="4138219" y="4593664"/>
                  <a:pt x="4108439" y="4563980"/>
                  <a:pt x="4071744" y="4563977"/>
                </a:cubicBezTo>
                <a:lnTo>
                  <a:pt x="4071755" y="4563976"/>
                </a:lnTo>
                <a:lnTo>
                  <a:pt x="2918679" y="4563976"/>
                </a:lnTo>
                <a:lnTo>
                  <a:pt x="2918679" y="1943457"/>
                </a:lnTo>
                <a:cubicBezTo>
                  <a:pt x="2918651" y="1906687"/>
                  <a:pt x="2888849" y="1876886"/>
                  <a:pt x="2852079" y="1876859"/>
                </a:cubicBezTo>
                <a:close/>
                <a:moveTo>
                  <a:pt x="0" y="0"/>
                </a:moveTo>
                <a:lnTo>
                  <a:pt x="3202169" y="0"/>
                </a:lnTo>
                <a:lnTo>
                  <a:pt x="3202169" y="1237041"/>
                </a:lnTo>
                <a:cubicBezTo>
                  <a:pt x="3202092" y="1273750"/>
                  <a:pt x="3231787" y="1303570"/>
                  <a:pt x="3268496" y="1303647"/>
                </a:cubicBezTo>
                <a:lnTo>
                  <a:pt x="4071999" y="1303647"/>
                </a:lnTo>
                <a:cubicBezTo>
                  <a:pt x="4108721" y="1303647"/>
                  <a:pt x="4138491" y="1273878"/>
                  <a:pt x="4138491" y="1237155"/>
                </a:cubicBezTo>
                <a:cubicBezTo>
                  <a:pt x="4138491" y="1200432"/>
                  <a:pt x="4108721" y="1170662"/>
                  <a:pt x="4071999" y="1170662"/>
                </a:cubicBezTo>
                <a:lnTo>
                  <a:pt x="3335164" y="1170662"/>
                </a:lnTo>
                <a:lnTo>
                  <a:pt x="3335164" y="0"/>
                </a:lnTo>
                <a:lnTo>
                  <a:pt x="5737225" y="0"/>
                </a:lnTo>
                <a:lnTo>
                  <a:pt x="5737225" y="456923"/>
                </a:lnTo>
                <a:lnTo>
                  <a:pt x="5061452" y="456923"/>
                </a:lnTo>
                <a:cubicBezTo>
                  <a:pt x="5024681" y="456954"/>
                  <a:pt x="4994882" y="486756"/>
                  <a:pt x="4994854" y="523527"/>
                </a:cubicBezTo>
                <a:cubicBezTo>
                  <a:pt x="4994902" y="560232"/>
                  <a:pt x="5024697" y="589949"/>
                  <a:pt x="5061402" y="589901"/>
                </a:cubicBezTo>
                <a:lnTo>
                  <a:pt x="5737225" y="589901"/>
                </a:lnTo>
                <a:lnTo>
                  <a:pt x="5737225" y="2089756"/>
                </a:lnTo>
                <a:lnTo>
                  <a:pt x="4629893" y="2089756"/>
                </a:lnTo>
                <a:lnTo>
                  <a:pt x="4629893" y="1510997"/>
                </a:lnTo>
                <a:cubicBezTo>
                  <a:pt x="4629933" y="1474256"/>
                  <a:pt x="4600181" y="1444440"/>
                  <a:pt x="4563439" y="1444400"/>
                </a:cubicBezTo>
                <a:lnTo>
                  <a:pt x="4563282" y="1444400"/>
                </a:lnTo>
                <a:cubicBezTo>
                  <a:pt x="4526514" y="1444429"/>
                  <a:pt x="4496714" y="1474229"/>
                  <a:pt x="4496684" y="1510997"/>
                </a:cubicBezTo>
                <a:lnTo>
                  <a:pt x="4496684" y="2156580"/>
                </a:lnTo>
                <a:cubicBezTo>
                  <a:pt x="4496730" y="2193288"/>
                  <a:pt x="4526525" y="2223008"/>
                  <a:pt x="4563233" y="2222962"/>
                </a:cubicBezTo>
                <a:cubicBezTo>
                  <a:pt x="4563234" y="2222962"/>
                  <a:pt x="4563235" y="2222962"/>
                  <a:pt x="4563235" y="2222962"/>
                </a:cubicBezTo>
                <a:lnTo>
                  <a:pt x="5737225" y="2222962"/>
                </a:lnTo>
                <a:lnTo>
                  <a:pt x="5737225" y="3959244"/>
                </a:lnTo>
                <a:lnTo>
                  <a:pt x="4723569" y="3959244"/>
                </a:lnTo>
                <a:lnTo>
                  <a:pt x="4723569" y="3172909"/>
                </a:lnTo>
                <a:cubicBezTo>
                  <a:pt x="4723486" y="3136168"/>
                  <a:pt x="4693634" y="3106451"/>
                  <a:pt x="4656893" y="3106534"/>
                </a:cubicBezTo>
                <a:lnTo>
                  <a:pt x="4656742" y="3106534"/>
                </a:lnTo>
                <a:lnTo>
                  <a:pt x="3781167" y="3106534"/>
                </a:lnTo>
                <a:lnTo>
                  <a:pt x="3781167" y="2468938"/>
                </a:lnTo>
                <a:cubicBezTo>
                  <a:pt x="3781242" y="2432230"/>
                  <a:pt x="3751545" y="2402411"/>
                  <a:pt x="3714836" y="2402336"/>
                </a:cubicBezTo>
                <a:lnTo>
                  <a:pt x="3714786" y="2402336"/>
                </a:lnTo>
                <a:cubicBezTo>
                  <a:pt x="3678045" y="2402437"/>
                  <a:pt x="3648287" y="2432197"/>
                  <a:pt x="3648187" y="2468938"/>
                </a:cubicBezTo>
                <a:lnTo>
                  <a:pt x="3648187" y="3172909"/>
                </a:lnTo>
                <a:cubicBezTo>
                  <a:pt x="3648210" y="3209682"/>
                  <a:pt x="3678012" y="3239487"/>
                  <a:pt x="3714785" y="3239515"/>
                </a:cubicBezTo>
                <a:lnTo>
                  <a:pt x="4590358" y="3239515"/>
                </a:lnTo>
                <a:lnTo>
                  <a:pt x="4590358" y="5143501"/>
                </a:lnTo>
                <a:lnTo>
                  <a:pt x="0" y="5143501"/>
                </a:lnTo>
                <a:close/>
              </a:path>
            </a:pathLst>
          </a:custGeom>
          <a:noFill/>
        </p:spPr>
        <p:txBody>
          <a:bodyPr wrap="square">
            <a:noAutofit/>
          </a:bodyPr>
          <a:lstStyle>
            <a:lvl1pPr>
              <a:defRPr>
                <a:solidFill>
                  <a:srgbClr val="1A1A17"/>
                </a:solidFill>
              </a:defRPr>
            </a:lvl1pPr>
          </a:lstStyle>
          <a:p>
            <a:r>
              <a:rPr lang="en-US"/>
              <a:t>Click icon to add picture</a:t>
            </a:r>
            <a:endParaRPr lang="da-DK"/>
          </a:p>
        </p:txBody>
      </p:sp>
      <p:sp>
        <p:nvSpPr>
          <p:cNvPr id="24" name="Text Placeholder 23">
            <a:extLst>
              <a:ext uri="{FF2B5EF4-FFF2-40B4-BE49-F238E27FC236}">
                <a16:creationId xmlns:a16="http://schemas.microsoft.com/office/drawing/2014/main" id="{93E2F4AF-D4BB-40DE-B41A-382CA3CDC043}"/>
              </a:ext>
            </a:extLst>
          </p:cNvPr>
          <p:cNvSpPr>
            <a:spLocks noGrp="1"/>
          </p:cNvSpPr>
          <p:nvPr>
            <p:ph type="body" sz="quarter" idx="17"/>
          </p:nvPr>
        </p:nvSpPr>
        <p:spPr>
          <a:xfrm>
            <a:off x="8186737" y="513000"/>
            <a:ext cx="3463926" cy="240065"/>
          </a:xfrm>
          <a:prstGeom prst="rect">
            <a:avLst/>
          </a:prstGeom>
        </p:spPr>
        <p:txBody>
          <a:bodyPr wrap="square" lIns="0" tIns="0" rIns="0" bIns="0">
            <a:noAutofit/>
          </a:bodyPr>
          <a:lstStyle>
            <a:lvl1pPr marL="0" indent="0">
              <a:buNone/>
              <a:defRPr sz="1733" kern="0" baseline="0">
                <a:solidFill>
                  <a:srgbClr val="C4B17F"/>
                </a:solidFill>
                <a:latin typeface="Times New Roman" panose="02020603050405020304" pitchFamily="18" charset="0"/>
                <a:cs typeface="Times New Roman" panose="02020603050405020304" pitchFamily="18" charset="0"/>
              </a:defRPr>
            </a:lvl1pPr>
          </a:lstStyle>
          <a:p>
            <a:pPr lvl="0"/>
            <a:r>
              <a:rPr lang="en-US"/>
              <a:t>Click to edit Master text styles</a:t>
            </a:r>
          </a:p>
        </p:txBody>
      </p:sp>
      <p:sp>
        <p:nvSpPr>
          <p:cNvPr id="27" name="Text Placeholder 23">
            <a:extLst>
              <a:ext uri="{FF2B5EF4-FFF2-40B4-BE49-F238E27FC236}">
                <a16:creationId xmlns:a16="http://schemas.microsoft.com/office/drawing/2014/main" id="{5C8C6C4C-26A7-480C-A356-E9C9FE7937FC}"/>
              </a:ext>
            </a:extLst>
          </p:cNvPr>
          <p:cNvSpPr>
            <a:spLocks noGrp="1"/>
          </p:cNvSpPr>
          <p:nvPr>
            <p:ph type="body" sz="quarter" idx="18"/>
          </p:nvPr>
        </p:nvSpPr>
        <p:spPr>
          <a:xfrm>
            <a:off x="8186737" y="986690"/>
            <a:ext cx="3463926" cy="4062310"/>
          </a:xfrm>
          <a:prstGeom prst="rect">
            <a:avLst/>
          </a:prstGeom>
        </p:spPr>
        <p:txBody>
          <a:bodyPr wrap="square" lIns="0" tIns="0" rIns="0" bIns="0">
            <a:noAutofit/>
          </a:bodyPr>
          <a:lstStyle>
            <a:lvl1pPr marL="0" indent="0">
              <a:lnSpc>
                <a:spcPct val="90000"/>
              </a:lnSpc>
              <a:buNone/>
              <a:defRPr sz="3733" b="1">
                <a:solidFill>
                  <a:srgbClr val="3F1A01"/>
                </a:solidFill>
              </a:defRPr>
            </a:lvl1pPr>
          </a:lstStyle>
          <a:p>
            <a:pPr lvl="0"/>
            <a:r>
              <a:rPr lang="en-US"/>
              <a:t>Click to edit Master text styles</a:t>
            </a:r>
          </a:p>
        </p:txBody>
      </p:sp>
      <p:sp>
        <p:nvSpPr>
          <p:cNvPr id="8" name="ExternalLogo" hidden="1">
            <a:extLst>
              <a:ext uri="{FF2B5EF4-FFF2-40B4-BE49-F238E27FC236}">
                <a16:creationId xmlns:a16="http://schemas.microsoft.com/office/drawing/2014/main" id="{EB83A143-A85C-483C-9696-7B32A177F6E1}"/>
              </a:ext>
            </a:extLst>
          </p:cNvPr>
          <p:cNvSpPr/>
          <p:nvPr/>
        </p:nvSpPr>
        <p:spPr>
          <a:xfrm>
            <a:off x="8181032" y="5019883"/>
            <a:ext cx="1627188" cy="636980"/>
          </a:xfrm>
          <a:prstGeom prst="rect">
            <a:avLst/>
          </a:prstGeom>
          <a:solidFill>
            <a:srgbClr val="D1D1D1"/>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chorCtr="0">
            <a:noAutofit/>
          </a:bodyPr>
          <a:lstStyle/>
          <a:p>
            <a:pPr algn="ctr"/>
            <a:r>
              <a:rPr lang="en-GB" sz="900">
                <a:solidFill>
                  <a:srgbClr val="FF00FF"/>
                </a:solidFill>
              </a:rPr>
              <a:t>External logo</a:t>
            </a:r>
          </a:p>
        </p:txBody>
      </p:sp>
    </p:spTree>
    <p:extLst>
      <p:ext uri="{BB962C8B-B14F-4D97-AF65-F5344CB8AC3E}">
        <p14:creationId xmlns:p14="http://schemas.microsoft.com/office/powerpoint/2010/main" val="16494735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7" name="Text Placeholder 23">
            <a:extLst>
              <a:ext uri="{FF2B5EF4-FFF2-40B4-BE49-F238E27FC236}">
                <a16:creationId xmlns:a16="http://schemas.microsoft.com/office/drawing/2014/main" id="{FBEA8FD4-E399-42E0-957E-570ACE0FFA37}"/>
              </a:ext>
            </a:extLst>
          </p:cNvPr>
          <p:cNvSpPr>
            <a:spLocks noGrp="1"/>
          </p:cNvSpPr>
          <p:nvPr>
            <p:ph type="body" sz="quarter" idx="17"/>
          </p:nvPr>
        </p:nvSpPr>
        <p:spPr>
          <a:xfrm>
            <a:off x="539749" y="539750"/>
            <a:ext cx="9213851" cy="266676"/>
          </a:xfrm>
          <a:prstGeom prst="rect">
            <a:avLst/>
          </a:prstGeom>
        </p:spPr>
        <p:txBody>
          <a:bodyPr wrap="square" lIns="0" tIns="0" rIns="0" bIns="0">
            <a:noAutofit/>
          </a:bodyPr>
          <a:lstStyle>
            <a:lvl1pPr marL="0" indent="0">
              <a:buNone/>
              <a:defRPr sz="1400">
                <a:solidFill>
                  <a:schemeClr val="accent2">
                    <a:lumMod val="50000"/>
                  </a:schemeClr>
                </a:solidFill>
                <a:latin typeface="Times New Roman" panose="02020603050405020304" pitchFamily="18" charset="0"/>
                <a:cs typeface="Times New Roman" panose="02020603050405020304" pitchFamily="18" charset="0"/>
              </a:defRPr>
            </a:lvl1pPr>
          </a:lstStyle>
          <a:p>
            <a:pPr lvl="0"/>
            <a:r>
              <a:rPr lang="en-US"/>
              <a:t>Click to edit Master text styles</a:t>
            </a:r>
          </a:p>
        </p:txBody>
      </p:sp>
      <p:sp>
        <p:nvSpPr>
          <p:cNvPr id="14" name="Title Placeholder 1">
            <a:extLst>
              <a:ext uri="{FF2B5EF4-FFF2-40B4-BE49-F238E27FC236}">
                <a16:creationId xmlns:a16="http://schemas.microsoft.com/office/drawing/2014/main" id="{989A6B36-5074-4FCB-B447-1EDAD42FB645}"/>
              </a:ext>
            </a:extLst>
          </p:cNvPr>
          <p:cNvSpPr>
            <a:spLocks noGrp="1"/>
          </p:cNvSpPr>
          <p:nvPr>
            <p:ph type="title"/>
          </p:nvPr>
        </p:nvSpPr>
        <p:spPr>
          <a:xfrm>
            <a:off x="539749" y="814386"/>
            <a:ext cx="9213851" cy="332399"/>
          </a:xfrm>
          <a:prstGeom prst="rect">
            <a:avLst/>
          </a:prstGeom>
        </p:spPr>
        <p:txBody>
          <a:bodyPr vert="horz" lIns="0" tIns="0" rIns="0" bIns="0" rtlCol="0" anchor="b" anchorCtr="0">
            <a:noAutofit/>
          </a:bodyPr>
          <a:lstStyle>
            <a:lvl1pPr>
              <a:defRPr>
                <a:solidFill>
                  <a:srgbClr val="3F1A01"/>
                </a:solidFill>
              </a:defRPr>
            </a:lvl1pPr>
          </a:lstStyle>
          <a:p>
            <a:r>
              <a:rPr lang="en-US"/>
              <a:t>Click to edit Master title style</a:t>
            </a:r>
            <a:endParaRPr lang="en-GB"/>
          </a:p>
        </p:txBody>
      </p:sp>
      <p:sp>
        <p:nvSpPr>
          <p:cNvPr id="16" name="Content Placeholder 2">
            <a:extLst>
              <a:ext uri="{FF2B5EF4-FFF2-40B4-BE49-F238E27FC236}">
                <a16:creationId xmlns:a16="http://schemas.microsoft.com/office/drawing/2014/main" id="{22CB1E00-7536-44DF-8EF1-5DEC73C07787}"/>
              </a:ext>
            </a:extLst>
          </p:cNvPr>
          <p:cNvSpPr>
            <a:spLocks noGrp="1"/>
          </p:cNvSpPr>
          <p:nvPr>
            <p:ph idx="19"/>
          </p:nvPr>
        </p:nvSpPr>
        <p:spPr>
          <a:xfrm>
            <a:off x="539750" y="1416785"/>
            <a:ext cx="9213849" cy="4415215"/>
          </a:xfrm>
          <a:prstGeom prst="rect">
            <a:avLst/>
          </a:prstGeom>
        </p:spPr>
        <p:txBody>
          <a:bodyPr/>
          <a:lstStyle>
            <a:lvl1pPr marL="180000" indent="-180000">
              <a:defRPr sz="1600">
                <a:solidFill>
                  <a:srgbClr val="3F1A01"/>
                </a:solidFill>
              </a:defRPr>
            </a:lvl1pPr>
            <a:lvl2pPr marL="360000" indent="-180000">
              <a:defRPr sz="1400">
                <a:solidFill>
                  <a:srgbClr val="3F1A01"/>
                </a:solidFill>
              </a:defRPr>
            </a:lvl2pPr>
            <a:lvl3pPr marL="540000" indent="-180000">
              <a:defRPr>
                <a:solidFill>
                  <a:srgbClr val="3F1A01"/>
                </a:solidFill>
              </a:defRPr>
            </a:lvl3pPr>
            <a:lvl4pPr marL="720000" indent="-180000">
              <a:defRPr>
                <a:solidFill>
                  <a:srgbClr val="3F1A01"/>
                </a:solidFill>
              </a:defRPr>
            </a:lvl4pPr>
            <a:lvl5pPr marL="900000" indent="-180000">
              <a:defRPr>
                <a:solidFill>
                  <a:srgbClr val="3F1A0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Pladsholder til tekst 4">
            <a:extLst>
              <a:ext uri="{FF2B5EF4-FFF2-40B4-BE49-F238E27FC236}">
                <a16:creationId xmlns:a16="http://schemas.microsoft.com/office/drawing/2014/main" id="{6E8E7CF8-F359-412E-9254-CDE322263B1F}"/>
              </a:ext>
            </a:extLst>
          </p:cNvPr>
          <p:cNvSpPr>
            <a:spLocks noGrp="1"/>
          </p:cNvSpPr>
          <p:nvPr>
            <p:ph type="body" sz="quarter" idx="18" hasCustomPrompt="1"/>
          </p:nvPr>
        </p:nvSpPr>
        <p:spPr>
          <a:xfrm>
            <a:off x="539749" y="6102000"/>
            <a:ext cx="9213851" cy="619200"/>
          </a:xfrm>
          <a:prstGeom prst="rect">
            <a:avLst/>
          </a:prstGeom>
        </p:spPr>
        <p:txBody>
          <a:bodyPr anchor="b" anchorCtr="0">
            <a:noAutofit/>
          </a:bodyPr>
          <a:lstStyle>
            <a:lvl1pPr marL="0" indent="0">
              <a:spcBef>
                <a:spcPts val="0"/>
              </a:spcBef>
              <a:buFont typeface="+mj-lt"/>
              <a:buNone/>
              <a:defRPr sz="950" i="0">
                <a:solidFill>
                  <a:schemeClr val="accent2">
                    <a:lumMod val="50000"/>
                  </a:schemeClr>
                </a:solidFill>
                <a:latin typeface="Times New Roman" panose="02020603050405020304" pitchFamily="18" charset="0"/>
                <a:cs typeface="Times New Roman" panose="02020603050405020304" pitchFamily="18" charset="0"/>
              </a:defRPr>
            </a:lvl1pPr>
            <a:lvl2pPr marL="457200" indent="0">
              <a:buNone/>
              <a:defRPr/>
            </a:lvl2pPr>
          </a:lstStyle>
          <a:p>
            <a:pPr lvl="0"/>
            <a:r>
              <a:rPr lang="en-GB"/>
              <a:t>Reference text</a:t>
            </a:r>
          </a:p>
        </p:txBody>
      </p:sp>
      <p:sp>
        <p:nvSpPr>
          <p:cNvPr id="8" name="Slide Number Placeholder 5">
            <a:extLst>
              <a:ext uri="{FF2B5EF4-FFF2-40B4-BE49-F238E27FC236}">
                <a16:creationId xmlns:a16="http://schemas.microsoft.com/office/drawing/2014/main" id="{427F3E52-D28D-4107-8D72-B5A499B26B25}"/>
              </a:ext>
            </a:extLst>
          </p:cNvPr>
          <p:cNvSpPr>
            <a:spLocks noGrp="1"/>
          </p:cNvSpPr>
          <p:nvPr>
            <p:ph type="sldNum" sz="quarter" idx="4"/>
          </p:nvPr>
        </p:nvSpPr>
        <p:spPr>
          <a:xfrm>
            <a:off x="11326690" y="6434112"/>
            <a:ext cx="595310" cy="153888"/>
          </a:xfrm>
          <a:prstGeom prst="rect">
            <a:avLst/>
          </a:prstGeom>
        </p:spPr>
        <p:txBody>
          <a:bodyPr lIns="0" tIns="0" rIns="0" bIns="0" anchor="t" anchorCtr="0">
            <a:noAutofit/>
          </a:bodyPr>
          <a:lstStyle>
            <a:lvl1pPr algn="r">
              <a:defRPr sz="900">
                <a:solidFill>
                  <a:srgbClr val="3F1A01"/>
                </a:solidFill>
              </a:defRPr>
            </a:lvl1pPr>
          </a:lstStyle>
          <a:p>
            <a:fld id="{6DBC486D-4FAB-B746-8B02-8D7C842291C6}" type="slidenum">
              <a:rPr lang="en-US" smtClean="0"/>
              <a:pPr/>
              <a:t>‹#›</a:t>
            </a:fld>
            <a:endParaRPr lang="en-US"/>
          </a:p>
        </p:txBody>
      </p:sp>
    </p:spTree>
    <p:extLst>
      <p:ext uri="{BB962C8B-B14F-4D97-AF65-F5344CB8AC3E}">
        <p14:creationId xmlns:p14="http://schemas.microsoft.com/office/powerpoint/2010/main" val="15874311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Title and Content - w. pattern">
    <p:bg>
      <p:bgPr>
        <a:solidFill>
          <a:schemeClr val="bg1"/>
        </a:solidFill>
        <a:effectLst/>
      </p:bgPr>
    </p:bg>
    <p:spTree>
      <p:nvGrpSpPr>
        <p:cNvPr id="1" name=""/>
        <p:cNvGrpSpPr/>
        <p:nvPr/>
      </p:nvGrpSpPr>
      <p:grpSpPr>
        <a:xfrm>
          <a:off x="0" y="0"/>
          <a:ext cx="0" cy="0"/>
          <a:chOff x="0" y="0"/>
          <a:chExt cx="0" cy="0"/>
        </a:xfrm>
      </p:grpSpPr>
      <p:sp>
        <p:nvSpPr>
          <p:cNvPr id="6" name="AutoShape 3">
            <a:extLst>
              <a:ext uri="{FF2B5EF4-FFF2-40B4-BE49-F238E27FC236}">
                <a16:creationId xmlns:a16="http://schemas.microsoft.com/office/drawing/2014/main" id="{7B482223-62A2-4BE1-A7D3-439F28AF6F91}"/>
              </a:ext>
            </a:extLst>
          </p:cNvPr>
          <p:cNvSpPr>
            <a:spLocks noChangeAspect="1" noChangeArrowheads="1" noTextEdit="1"/>
          </p:cNvSpPr>
          <p:nvPr/>
        </p:nvSpPr>
        <p:spPr bwMode="auto">
          <a:xfrm>
            <a:off x="8099425" y="-1439863"/>
            <a:ext cx="8388350" cy="9813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3" name="AutoShape 7">
            <a:extLst>
              <a:ext uri="{FF2B5EF4-FFF2-40B4-BE49-F238E27FC236}">
                <a16:creationId xmlns:a16="http://schemas.microsoft.com/office/drawing/2014/main" id="{3F89116A-A372-4C46-AF50-395943F80796}"/>
              </a:ext>
            </a:extLst>
          </p:cNvPr>
          <p:cNvSpPr>
            <a:spLocks noChangeAspect="1" noChangeArrowheads="1" noTextEdit="1"/>
          </p:cNvSpPr>
          <p:nvPr/>
        </p:nvSpPr>
        <p:spPr bwMode="auto">
          <a:xfrm>
            <a:off x="8099425" y="-1439863"/>
            <a:ext cx="8388350" cy="9813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7" name="Text Placeholder 23">
            <a:extLst>
              <a:ext uri="{FF2B5EF4-FFF2-40B4-BE49-F238E27FC236}">
                <a16:creationId xmlns:a16="http://schemas.microsoft.com/office/drawing/2014/main" id="{1D1EADEB-D3C6-402C-98DE-D67CB9A828E2}"/>
              </a:ext>
            </a:extLst>
          </p:cNvPr>
          <p:cNvSpPr>
            <a:spLocks noGrp="1"/>
          </p:cNvSpPr>
          <p:nvPr>
            <p:ph type="body" sz="quarter" idx="17"/>
          </p:nvPr>
        </p:nvSpPr>
        <p:spPr>
          <a:xfrm>
            <a:off x="539749" y="539750"/>
            <a:ext cx="9213851" cy="266676"/>
          </a:xfrm>
          <a:prstGeom prst="rect">
            <a:avLst/>
          </a:prstGeom>
        </p:spPr>
        <p:txBody>
          <a:bodyPr wrap="square" lIns="0" tIns="0" rIns="0" bIns="0">
            <a:noAutofit/>
          </a:bodyPr>
          <a:lstStyle>
            <a:lvl1pPr marL="0" indent="0">
              <a:buNone/>
              <a:defRPr sz="1400">
                <a:solidFill>
                  <a:schemeClr val="accent2">
                    <a:lumMod val="50000"/>
                  </a:schemeClr>
                </a:solidFill>
                <a:latin typeface="Times New Roman" panose="02020603050405020304" pitchFamily="18" charset="0"/>
                <a:cs typeface="Times New Roman" panose="02020603050405020304" pitchFamily="18" charset="0"/>
              </a:defRPr>
            </a:lvl1pPr>
          </a:lstStyle>
          <a:p>
            <a:pPr lvl="0"/>
            <a:r>
              <a:rPr lang="en-US"/>
              <a:t>Click to edit Master text styles</a:t>
            </a:r>
          </a:p>
        </p:txBody>
      </p:sp>
      <p:sp>
        <p:nvSpPr>
          <p:cNvPr id="21" name="Title Placeholder 1">
            <a:extLst>
              <a:ext uri="{FF2B5EF4-FFF2-40B4-BE49-F238E27FC236}">
                <a16:creationId xmlns:a16="http://schemas.microsoft.com/office/drawing/2014/main" id="{7E6EA454-641C-4B83-8B9A-6C19BCF7D973}"/>
              </a:ext>
            </a:extLst>
          </p:cNvPr>
          <p:cNvSpPr>
            <a:spLocks noGrp="1"/>
          </p:cNvSpPr>
          <p:nvPr>
            <p:ph type="title"/>
          </p:nvPr>
        </p:nvSpPr>
        <p:spPr>
          <a:xfrm>
            <a:off x="539749" y="814386"/>
            <a:ext cx="9213851" cy="332399"/>
          </a:xfrm>
          <a:prstGeom prst="rect">
            <a:avLst/>
          </a:prstGeom>
        </p:spPr>
        <p:txBody>
          <a:bodyPr vert="horz" lIns="0" tIns="0" rIns="0" bIns="0" rtlCol="0" anchor="b" anchorCtr="0">
            <a:noAutofit/>
          </a:bodyPr>
          <a:lstStyle>
            <a:lvl1pPr>
              <a:defRPr>
                <a:solidFill>
                  <a:srgbClr val="3F1A01"/>
                </a:solidFill>
              </a:defRPr>
            </a:lvl1pPr>
          </a:lstStyle>
          <a:p>
            <a:r>
              <a:rPr lang="en-US"/>
              <a:t>Click to edit Master title style</a:t>
            </a:r>
            <a:endParaRPr lang="en-GB"/>
          </a:p>
        </p:txBody>
      </p:sp>
      <p:sp>
        <p:nvSpPr>
          <p:cNvPr id="22" name="Content Placeholder 2">
            <a:extLst>
              <a:ext uri="{FF2B5EF4-FFF2-40B4-BE49-F238E27FC236}">
                <a16:creationId xmlns:a16="http://schemas.microsoft.com/office/drawing/2014/main" id="{E7557081-53B6-4B04-B023-A1B2D0928B11}"/>
              </a:ext>
            </a:extLst>
          </p:cNvPr>
          <p:cNvSpPr>
            <a:spLocks noGrp="1"/>
          </p:cNvSpPr>
          <p:nvPr>
            <p:ph idx="19"/>
          </p:nvPr>
        </p:nvSpPr>
        <p:spPr>
          <a:xfrm>
            <a:off x="539750" y="1416785"/>
            <a:ext cx="9213849" cy="4415215"/>
          </a:xfrm>
          <a:prstGeom prst="rect">
            <a:avLst/>
          </a:prstGeom>
        </p:spPr>
        <p:txBody>
          <a:bodyPr/>
          <a:lstStyle>
            <a:lvl1pPr marL="180000" indent="-180000">
              <a:defRPr sz="1600">
                <a:solidFill>
                  <a:srgbClr val="3F1A01"/>
                </a:solidFill>
              </a:defRPr>
            </a:lvl1pPr>
            <a:lvl2pPr marL="360000" indent="-180000">
              <a:defRPr sz="1400">
                <a:solidFill>
                  <a:srgbClr val="1A1A17"/>
                </a:solidFill>
              </a:defRPr>
            </a:lvl2pPr>
            <a:lvl3pPr marL="540000" indent="-180000">
              <a:defRPr>
                <a:solidFill>
                  <a:srgbClr val="1A1A17"/>
                </a:solidFill>
              </a:defRPr>
            </a:lvl3pPr>
            <a:lvl4pPr marL="720000" indent="-180000">
              <a:defRPr>
                <a:solidFill>
                  <a:srgbClr val="1A1A17"/>
                </a:solidFill>
              </a:defRPr>
            </a:lvl4pPr>
            <a:lvl5pPr marL="900000" indent="-180000">
              <a:defRPr>
                <a:solidFill>
                  <a:srgbClr val="1A1A17"/>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2" name="Pladsholder til tekst 4">
            <a:extLst>
              <a:ext uri="{FF2B5EF4-FFF2-40B4-BE49-F238E27FC236}">
                <a16:creationId xmlns:a16="http://schemas.microsoft.com/office/drawing/2014/main" id="{1E8D3709-34DC-405A-8D76-A21A00B78D2E}"/>
              </a:ext>
            </a:extLst>
          </p:cNvPr>
          <p:cNvSpPr>
            <a:spLocks noGrp="1"/>
          </p:cNvSpPr>
          <p:nvPr>
            <p:ph type="body" sz="quarter" idx="18" hasCustomPrompt="1"/>
          </p:nvPr>
        </p:nvSpPr>
        <p:spPr>
          <a:xfrm>
            <a:off x="539750" y="6102000"/>
            <a:ext cx="9213849" cy="619200"/>
          </a:xfrm>
          <a:prstGeom prst="rect">
            <a:avLst/>
          </a:prstGeom>
        </p:spPr>
        <p:txBody>
          <a:bodyPr anchor="b" anchorCtr="0">
            <a:noAutofit/>
          </a:bodyPr>
          <a:lstStyle>
            <a:lvl1pPr marL="0" indent="0">
              <a:spcBef>
                <a:spcPts val="0"/>
              </a:spcBef>
              <a:buFont typeface="+mj-lt"/>
              <a:buNone/>
              <a:defRPr sz="950" i="0">
                <a:solidFill>
                  <a:schemeClr val="accent2">
                    <a:lumMod val="50000"/>
                  </a:schemeClr>
                </a:solidFill>
                <a:latin typeface="Times New Roman" panose="02020603050405020304" pitchFamily="18" charset="0"/>
                <a:cs typeface="Times New Roman" panose="02020603050405020304" pitchFamily="18" charset="0"/>
              </a:defRPr>
            </a:lvl1pPr>
            <a:lvl2pPr marL="457200" indent="0">
              <a:buNone/>
              <a:defRPr/>
            </a:lvl2pPr>
          </a:lstStyle>
          <a:p>
            <a:pPr lvl="0"/>
            <a:r>
              <a:rPr lang="en-GB"/>
              <a:t>Reference text</a:t>
            </a:r>
          </a:p>
        </p:txBody>
      </p:sp>
      <p:sp>
        <p:nvSpPr>
          <p:cNvPr id="14" name="Slide Number Placeholder 5">
            <a:extLst>
              <a:ext uri="{FF2B5EF4-FFF2-40B4-BE49-F238E27FC236}">
                <a16:creationId xmlns:a16="http://schemas.microsoft.com/office/drawing/2014/main" id="{B4C506A6-9361-47F8-AEB5-04D5D1268463}"/>
              </a:ext>
            </a:extLst>
          </p:cNvPr>
          <p:cNvSpPr>
            <a:spLocks noGrp="1"/>
          </p:cNvSpPr>
          <p:nvPr>
            <p:ph type="sldNum" sz="quarter" idx="4"/>
          </p:nvPr>
        </p:nvSpPr>
        <p:spPr>
          <a:xfrm>
            <a:off x="11326690" y="6434112"/>
            <a:ext cx="595310" cy="153888"/>
          </a:xfrm>
          <a:prstGeom prst="rect">
            <a:avLst/>
          </a:prstGeom>
        </p:spPr>
        <p:txBody>
          <a:bodyPr lIns="0" tIns="0" rIns="0" bIns="0" anchor="t" anchorCtr="0">
            <a:noAutofit/>
          </a:bodyPr>
          <a:lstStyle>
            <a:lvl1pPr algn="r">
              <a:defRPr sz="900">
                <a:solidFill>
                  <a:srgbClr val="3F1A01"/>
                </a:solidFill>
              </a:defRPr>
            </a:lvl1pPr>
          </a:lstStyle>
          <a:p>
            <a:fld id="{6DBC486D-4FAB-B746-8B02-8D7C842291C6}" type="slidenum">
              <a:rPr lang="en-US" smtClean="0"/>
              <a:pPr/>
              <a:t>‹#›</a:t>
            </a:fld>
            <a:endParaRPr lang="en-US"/>
          </a:p>
        </p:txBody>
      </p:sp>
    </p:spTree>
    <p:extLst>
      <p:ext uri="{BB962C8B-B14F-4D97-AF65-F5344CB8AC3E}">
        <p14:creationId xmlns:p14="http://schemas.microsoft.com/office/powerpoint/2010/main" val="26938105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p:cSld name="Two Content">
    <p:spTree>
      <p:nvGrpSpPr>
        <p:cNvPr id="1" name=""/>
        <p:cNvGrpSpPr/>
        <p:nvPr/>
      </p:nvGrpSpPr>
      <p:grpSpPr>
        <a:xfrm>
          <a:off x="0" y="0"/>
          <a:ext cx="0" cy="0"/>
          <a:chOff x="0" y="0"/>
          <a:chExt cx="0" cy="0"/>
        </a:xfrm>
      </p:grpSpPr>
      <p:sp>
        <p:nvSpPr>
          <p:cNvPr id="15" name="Text Placeholder 23">
            <a:extLst>
              <a:ext uri="{FF2B5EF4-FFF2-40B4-BE49-F238E27FC236}">
                <a16:creationId xmlns:a16="http://schemas.microsoft.com/office/drawing/2014/main" id="{BF16290D-CE69-4658-B15E-FCD77E35F711}"/>
              </a:ext>
            </a:extLst>
          </p:cNvPr>
          <p:cNvSpPr>
            <a:spLocks noGrp="1"/>
          </p:cNvSpPr>
          <p:nvPr>
            <p:ph type="body" sz="quarter" idx="17"/>
          </p:nvPr>
        </p:nvSpPr>
        <p:spPr>
          <a:xfrm>
            <a:off x="539749" y="539750"/>
            <a:ext cx="9213851" cy="266676"/>
          </a:xfrm>
          <a:prstGeom prst="rect">
            <a:avLst/>
          </a:prstGeom>
        </p:spPr>
        <p:txBody>
          <a:bodyPr wrap="square" lIns="0" tIns="0" rIns="0" bIns="0">
            <a:noAutofit/>
          </a:bodyPr>
          <a:lstStyle>
            <a:lvl1pPr marL="0" indent="0">
              <a:buNone/>
              <a:defRPr sz="1400">
                <a:solidFill>
                  <a:schemeClr val="accent2">
                    <a:lumMod val="50000"/>
                  </a:schemeClr>
                </a:solidFill>
                <a:latin typeface="Times New Roman" panose="02020603050405020304" pitchFamily="18" charset="0"/>
                <a:cs typeface="Times New Roman" panose="02020603050405020304" pitchFamily="18" charset="0"/>
              </a:defRPr>
            </a:lvl1pPr>
          </a:lstStyle>
          <a:p>
            <a:pPr lvl="0"/>
            <a:r>
              <a:rPr lang="en-US"/>
              <a:t>Click to edit Master text styles</a:t>
            </a:r>
          </a:p>
        </p:txBody>
      </p:sp>
      <p:sp>
        <p:nvSpPr>
          <p:cNvPr id="17" name="Title Placeholder 1">
            <a:extLst>
              <a:ext uri="{FF2B5EF4-FFF2-40B4-BE49-F238E27FC236}">
                <a16:creationId xmlns:a16="http://schemas.microsoft.com/office/drawing/2014/main" id="{7FA35FBF-0988-4D25-B662-E0B0E67AC860}"/>
              </a:ext>
            </a:extLst>
          </p:cNvPr>
          <p:cNvSpPr>
            <a:spLocks noGrp="1"/>
          </p:cNvSpPr>
          <p:nvPr>
            <p:ph type="title"/>
          </p:nvPr>
        </p:nvSpPr>
        <p:spPr>
          <a:xfrm>
            <a:off x="539749" y="814386"/>
            <a:ext cx="9213851" cy="332399"/>
          </a:xfrm>
          <a:prstGeom prst="rect">
            <a:avLst/>
          </a:prstGeom>
        </p:spPr>
        <p:txBody>
          <a:bodyPr vert="horz" lIns="0" tIns="0" rIns="0" bIns="0" rtlCol="0" anchor="b" anchorCtr="0">
            <a:noAutofit/>
          </a:bodyPr>
          <a:lstStyle>
            <a:lvl1pPr>
              <a:defRPr>
                <a:solidFill>
                  <a:srgbClr val="3F1A01"/>
                </a:solidFill>
              </a:defRPr>
            </a:lvl1pPr>
          </a:lstStyle>
          <a:p>
            <a:r>
              <a:rPr lang="en-US"/>
              <a:t>Click to edit Master title style</a:t>
            </a:r>
            <a:endParaRPr lang="en-GB"/>
          </a:p>
        </p:txBody>
      </p:sp>
      <p:sp>
        <p:nvSpPr>
          <p:cNvPr id="20" name="Content Placeholder 2">
            <a:extLst>
              <a:ext uri="{FF2B5EF4-FFF2-40B4-BE49-F238E27FC236}">
                <a16:creationId xmlns:a16="http://schemas.microsoft.com/office/drawing/2014/main" id="{B443BFD3-1CC9-431F-BB0E-D19B21C4B149}"/>
              </a:ext>
            </a:extLst>
          </p:cNvPr>
          <p:cNvSpPr>
            <a:spLocks noGrp="1"/>
          </p:cNvSpPr>
          <p:nvPr>
            <p:ph idx="20"/>
          </p:nvPr>
        </p:nvSpPr>
        <p:spPr>
          <a:xfrm>
            <a:off x="539750" y="1416785"/>
            <a:ext cx="5419725" cy="4415215"/>
          </a:xfrm>
          <a:prstGeom prst="rect">
            <a:avLst/>
          </a:prstGeom>
        </p:spPr>
        <p:txBody>
          <a:bodyPr/>
          <a:lstStyle>
            <a:lvl1pPr marL="180000" indent="-180000">
              <a:defRPr sz="1600">
                <a:solidFill>
                  <a:srgbClr val="3F1A01"/>
                </a:solidFill>
              </a:defRPr>
            </a:lvl1pPr>
            <a:lvl2pPr marL="360000" indent="-180000">
              <a:defRPr sz="1400">
                <a:solidFill>
                  <a:srgbClr val="3F1A01"/>
                </a:solidFill>
              </a:defRPr>
            </a:lvl2pPr>
            <a:lvl3pPr marL="540000" indent="-180000">
              <a:defRPr>
                <a:solidFill>
                  <a:srgbClr val="3F1A01"/>
                </a:solidFill>
              </a:defRPr>
            </a:lvl3pPr>
            <a:lvl4pPr marL="720000" indent="-180000">
              <a:defRPr>
                <a:solidFill>
                  <a:srgbClr val="3F1A01"/>
                </a:solidFill>
              </a:defRPr>
            </a:lvl4pPr>
            <a:lvl5pPr marL="900000" indent="-180000">
              <a:defRPr>
                <a:solidFill>
                  <a:srgbClr val="3F1A0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1" name="Content Placeholder 2">
            <a:extLst>
              <a:ext uri="{FF2B5EF4-FFF2-40B4-BE49-F238E27FC236}">
                <a16:creationId xmlns:a16="http://schemas.microsoft.com/office/drawing/2014/main" id="{6E0A71E4-A7B2-4FFB-80F2-94B324D4DD68}"/>
              </a:ext>
            </a:extLst>
          </p:cNvPr>
          <p:cNvSpPr>
            <a:spLocks noGrp="1"/>
          </p:cNvSpPr>
          <p:nvPr>
            <p:ph idx="21"/>
          </p:nvPr>
        </p:nvSpPr>
        <p:spPr>
          <a:xfrm>
            <a:off x="6230938" y="1416785"/>
            <a:ext cx="5419725" cy="4415215"/>
          </a:xfrm>
          <a:prstGeom prst="rect">
            <a:avLst/>
          </a:prstGeom>
        </p:spPr>
        <p:txBody>
          <a:bodyPr/>
          <a:lstStyle>
            <a:lvl1pPr marL="180000" indent="-180000">
              <a:defRPr sz="1600">
                <a:solidFill>
                  <a:srgbClr val="3F1A01"/>
                </a:solidFill>
              </a:defRPr>
            </a:lvl1pPr>
            <a:lvl2pPr marL="360000" indent="-180000">
              <a:defRPr sz="1400">
                <a:solidFill>
                  <a:srgbClr val="3F1A01"/>
                </a:solidFill>
              </a:defRPr>
            </a:lvl2pPr>
            <a:lvl3pPr marL="540000" indent="-180000">
              <a:defRPr>
                <a:solidFill>
                  <a:srgbClr val="3F1A01"/>
                </a:solidFill>
              </a:defRPr>
            </a:lvl3pPr>
            <a:lvl4pPr marL="720000" indent="-180000">
              <a:defRPr>
                <a:solidFill>
                  <a:srgbClr val="3F1A01"/>
                </a:solidFill>
              </a:defRPr>
            </a:lvl4pPr>
            <a:lvl5pPr marL="900000" indent="-180000">
              <a:defRPr>
                <a:solidFill>
                  <a:srgbClr val="3F1A0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Pladsholder til tekst 4">
            <a:extLst>
              <a:ext uri="{FF2B5EF4-FFF2-40B4-BE49-F238E27FC236}">
                <a16:creationId xmlns:a16="http://schemas.microsoft.com/office/drawing/2014/main" id="{EBB3946A-4DC7-4E05-93EA-397784066B92}"/>
              </a:ext>
            </a:extLst>
          </p:cNvPr>
          <p:cNvSpPr>
            <a:spLocks noGrp="1"/>
          </p:cNvSpPr>
          <p:nvPr>
            <p:ph type="body" sz="quarter" idx="18" hasCustomPrompt="1"/>
          </p:nvPr>
        </p:nvSpPr>
        <p:spPr>
          <a:xfrm>
            <a:off x="539749" y="6102000"/>
            <a:ext cx="9213851" cy="619200"/>
          </a:xfrm>
          <a:prstGeom prst="rect">
            <a:avLst/>
          </a:prstGeom>
        </p:spPr>
        <p:txBody>
          <a:bodyPr anchor="b" anchorCtr="0">
            <a:noAutofit/>
          </a:bodyPr>
          <a:lstStyle>
            <a:lvl1pPr marL="0" indent="0">
              <a:spcBef>
                <a:spcPts val="0"/>
              </a:spcBef>
              <a:buFont typeface="+mj-lt"/>
              <a:buNone/>
              <a:defRPr sz="950" i="0">
                <a:solidFill>
                  <a:schemeClr val="accent2">
                    <a:lumMod val="50000"/>
                  </a:schemeClr>
                </a:solidFill>
                <a:latin typeface="Times New Roman" panose="02020603050405020304" pitchFamily="18" charset="0"/>
                <a:cs typeface="Times New Roman" panose="02020603050405020304" pitchFamily="18" charset="0"/>
              </a:defRPr>
            </a:lvl1pPr>
            <a:lvl2pPr marL="457200" indent="0">
              <a:buNone/>
              <a:defRPr/>
            </a:lvl2pPr>
          </a:lstStyle>
          <a:p>
            <a:pPr lvl="0"/>
            <a:r>
              <a:rPr lang="en-GB"/>
              <a:t>Reference text</a:t>
            </a:r>
          </a:p>
        </p:txBody>
      </p:sp>
      <p:sp>
        <p:nvSpPr>
          <p:cNvPr id="11" name="Slide Number Placeholder 5">
            <a:extLst>
              <a:ext uri="{FF2B5EF4-FFF2-40B4-BE49-F238E27FC236}">
                <a16:creationId xmlns:a16="http://schemas.microsoft.com/office/drawing/2014/main" id="{F6BF5557-45BD-4FB3-97CB-C0FA71F86A1D}"/>
              </a:ext>
            </a:extLst>
          </p:cNvPr>
          <p:cNvSpPr>
            <a:spLocks noGrp="1"/>
          </p:cNvSpPr>
          <p:nvPr>
            <p:ph type="sldNum" sz="quarter" idx="4"/>
          </p:nvPr>
        </p:nvSpPr>
        <p:spPr>
          <a:xfrm>
            <a:off x="11326690" y="6434112"/>
            <a:ext cx="595310" cy="153888"/>
          </a:xfrm>
          <a:prstGeom prst="rect">
            <a:avLst/>
          </a:prstGeom>
        </p:spPr>
        <p:txBody>
          <a:bodyPr lIns="0" tIns="0" rIns="0" bIns="0" anchor="t" anchorCtr="0">
            <a:noAutofit/>
          </a:bodyPr>
          <a:lstStyle>
            <a:lvl1pPr algn="r">
              <a:defRPr sz="900">
                <a:solidFill>
                  <a:srgbClr val="3F1A01"/>
                </a:solidFill>
              </a:defRPr>
            </a:lvl1pPr>
          </a:lstStyle>
          <a:p>
            <a:fld id="{6DBC486D-4FAB-B746-8B02-8D7C842291C6}" type="slidenum">
              <a:rPr lang="en-US" smtClean="0"/>
              <a:pPr/>
              <a:t>‹#›</a:t>
            </a:fld>
            <a:endParaRPr lang="en-US"/>
          </a:p>
        </p:txBody>
      </p:sp>
    </p:spTree>
    <p:extLst>
      <p:ext uri="{BB962C8B-B14F-4D97-AF65-F5344CB8AC3E}">
        <p14:creationId xmlns:p14="http://schemas.microsoft.com/office/powerpoint/2010/main" val="38584356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Two Content w. box">
    <p:spTree>
      <p:nvGrpSpPr>
        <p:cNvPr id="1" name=""/>
        <p:cNvGrpSpPr/>
        <p:nvPr/>
      </p:nvGrpSpPr>
      <p:grpSpPr>
        <a:xfrm>
          <a:off x="0" y="0"/>
          <a:ext cx="0" cy="0"/>
          <a:chOff x="0" y="0"/>
          <a:chExt cx="0" cy="0"/>
        </a:xfrm>
      </p:grpSpPr>
      <p:sp>
        <p:nvSpPr>
          <p:cNvPr id="15" name="Text Placeholder 23">
            <a:extLst>
              <a:ext uri="{FF2B5EF4-FFF2-40B4-BE49-F238E27FC236}">
                <a16:creationId xmlns:a16="http://schemas.microsoft.com/office/drawing/2014/main" id="{A7DB8A8A-C1DF-41DA-B9ED-EBFE9FF8E943}"/>
              </a:ext>
            </a:extLst>
          </p:cNvPr>
          <p:cNvSpPr>
            <a:spLocks noGrp="1"/>
          </p:cNvSpPr>
          <p:nvPr>
            <p:ph type="body" sz="quarter" idx="17"/>
          </p:nvPr>
        </p:nvSpPr>
        <p:spPr>
          <a:xfrm>
            <a:off x="539749" y="539750"/>
            <a:ext cx="9213851" cy="266676"/>
          </a:xfrm>
          <a:prstGeom prst="rect">
            <a:avLst/>
          </a:prstGeom>
        </p:spPr>
        <p:txBody>
          <a:bodyPr wrap="square" lIns="0" tIns="0" rIns="0" bIns="0">
            <a:noAutofit/>
          </a:bodyPr>
          <a:lstStyle>
            <a:lvl1pPr marL="0" indent="0">
              <a:buNone/>
              <a:defRPr sz="1400">
                <a:solidFill>
                  <a:schemeClr val="accent2">
                    <a:lumMod val="50000"/>
                  </a:schemeClr>
                </a:solidFill>
                <a:latin typeface="Times New Roman" panose="02020603050405020304" pitchFamily="18" charset="0"/>
                <a:cs typeface="Times New Roman" panose="02020603050405020304" pitchFamily="18" charset="0"/>
              </a:defRPr>
            </a:lvl1pPr>
          </a:lstStyle>
          <a:p>
            <a:pPr lvl="0"/>
            <a:r>
              <a:rPr lang="en-US"/>
              <a:t>Click to edit Master text styles</a:t>
            </a:r>
          </a:p>
        </p:txBody>
      </p:sp>
      <p:sp>
        <p:nvSpPr>
          <p:cNvPr id="17" name="Title Placeholder 1">
            <a:extLst>
              <a:ext uri="{FF2B5EF4-FFF2-40B4-BE49-F238E27FC236}">
                <a16:creationId xmlns:a16="http://schemas.microsoft.com/office/drawing/2014/main" id="{D7BF96F8-7CDF-4F67-9D5E-D9FEF37302CF}"/>
              </a:ext>
            </a:extLst>
          </p:cNvPr>
          <p:cNvSpPr>
            <a:spLocks noGrp="1"/>
          </p:cNvSpPr>
          <p:nvPr>
            <p:ph type="title"/>
          </p:nvPr>
        </p:nvSpPr>
        <p:spPr>
          <a:xfrm>
            <a:off x="539749" y="814386"/>
            <a:ext cx="9213851" cy="332399"/>
          </a:xfrm>
          <a:prstGeom prst="rect">
            <a:avLst/>
          </a:prstGeom>
        </p:spPr>
        <p:txBody>
          <a:bodyPr vert="horz" lIns="0" tIns="0" rIns="0" bIns="0" rtlCol="0" anchor="b" anchorCtr="0">
            <a:noAutofit/>
          </a:bodyPr>
          <a:lstStyle>
            <a:lvl1pPr>
              <a:defRPr>
                <a:solidFill>
                  <a:srgbClr val="3F1A01"/>
                </a:solidFill>
              </a:defRPr>
            </a:lvl1pPr>
          </a:lstStyle>
          <a:p>
            <a:r>
              <a:rPr lang="en-US"/>
              <a:t>Click to edit Master title style</a:t>
            </a:r>
            <a:endParaRPr lang="en-GB"/>
          </a:p>
        </p:txBody>
      </p:sp>
      <p:sp>
        <p:nvSpPr>
          <p:cNvPr id="18" name="Content Placeholder 2">
            <a:extLst>
              <a:ext uri="{FF2B5EF4-FFF2-40B4-BE49-F238E27FC236}">
                <a16:creationId xmlns:a16="http://schemas.microsoft.com/office/drawing/2014/main" id="{EE0EABDA-198D-44FE-A8B8-E098AEB80673}"/>
              </a:ext>
            </a:extLst>
          </p:cNvPr>
          <p:cNvSpPr>
            <a:spLocks noGrp="1"/>
          </p:cNvSpPr>
          <p:nvPr>
            <p:ph idx="19"/>
          </p:nvPr>
        </p:nvSpPr>
        <p:spPr>
          <a:xfrm>
            <a:off x="539751" y="1416785"/>
            <a:ext cx="5410198" cy="4415215"/>
          </a:xfrm>
          <a:prstGeom prst="rect">
            <a:avLst/>
          </a:prstGeom>
        </p:spPr>
        <p:txBody>
          <a:bodyPr/>
          <a:lstStyle>
            <a:lvl1pPr marL="180000" indent="-180000">
              <a:defRPr sz="1600">
                <a:solidFill>
                  <a:srgbClr val="3F1A01"/>
                </a:solidFill>
              </a:defRPr>
            </a:lvl1pPr>
            <a:lvl2pPr marL="360000" indent="-180000">
              <a:defRPr sz="1400">
                <a:solidFill>
                  <a:srgbClr val="3F1A01"/>
                </a:solidFill>
              </a:defRPr>
            </a:lvl2pPr>
            <a:lvl3pPr marL="540000" indent="-180000">
              <a:defRPr>
                <a:solidFill>
                  <a:srgbClr val="3F1A01"/>
                </a:solidFill>
              </a:defRPr>
            </a:lvl3pPr>
            <a:lvl4pPr marL="720000" indent="-180000">
              <a:defRPr>
                <a:solidFill>
                  <a:srgbClr val="3F1A01"/>
                </a:solidFill>
              </a:defRPr>
            </a:lvl4pPr>
            <a:lvl5pPr marL="900000" indent="-180000">
              <a:defRPr>
                <a:solidFill>
                  <a:srgbClr val="3F1A0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9" name="Content Placeholder 2">
            <a:extLst>
              <a:ext uri="{FF2B5EF4-FFF2-40B4-BE49-F238E27FC236}">
                <a16:creationId xmlns:a16="http://schemas.microsoft.com/office/drawing/2014/main" id="{93C48C60-5B8B-4BD4-86C8-13AA617EF5E6}"/>
              </a:ext>
            </a:extLst>
          </p:cNvPr>
          <p:cNvSpPr>
            <a:spLocks noGrp="1"/>
          </p:cNvSpPr>
          <p:nvPr>
            <p:ph sz="half" idx="20"/>
          </p:nvPr>
        </p:nvSpPr>
        <p:spPr>
          <a:xfrm>
            <a:off x="6235703" y="1416785"/>
            <a:ext cx="5410197" cy="4415215"/>
          </a:xfrm>
          <a:prstGeom prst="round2DiagRect">
            <a:avLst>
              <a:gd name="adj1" fmla="val 0"/>
              <a:gd name="adj2" fmla="val 5647"/>
            </a:avLst>
          </a:prstGeom>
          <a:solidFill>
            <a:srgbClr val="D9D1CC"/>
          </a:solidFill>
        </p:spPr>
        <p:txBody>
          <a:bodyPr vert="horz" lIns="270000" tIns="270000" rIns="270000" bIns="270000" rtlCol="0">
            <a:noAutofit/>
          </a:bodyPr>
          <a:lstStyle>
            <a:lvl1pPr>
              <a:defRPr lang="en-GB" sz="1600" dirty="0">
                <a:solidFill>
                  <a:srgbClr val="3F1A01"/>
                </a:solidFill>
              </a:defRPr>
            </a:lvl1pPr>
            <a:lvl2pPr>
              <a:defRPr lang="en-GB" sz="1400" dirty="0">
                <a:solidFill>
                  <a:srgbClr val="3F1A01"/>
                </a:solidFill>
              </a:defRPr>
            </a:lvl2pPr>
            <a:lvl3pPr>
              <a:defRPr lang="en-GB" dirty="0">
                <a:solidFill>
                  <a:srgbClr val="3F1A01"/>
                </a:solidFill>
              </a:defRPr>
            </a:lvl3pPr>
            <a:lvl4pPr>
              <a:defRPr lang="en-GB" dirty="0">
                <a:solidFill>
                  <a:srgbClr val="3F1A01"/>
                </a:solidFill>
              </a:defRPr>
            </a:lvl4pPr>
            <a:lvl5pPr>
              <a:defRPr lang="en-GB" dirty="0">
                <a:solidFill>
                  <a:srgbClr val="3F1A01"/>
                </a:solidFill>
              </a:defRPr>
            </a:lvl5pPr>
          </a:lstStyle>
          <a:p>
            <a:pPr marL="180000" lvl="0" indent="-180000"/>
            <a:r>
              <a:rPr lang="en-US"/>
              <a:t>Click to edit Master text styles</a:t>
            </a:r>
          </a:p>
          <a:p>
            <a:pPr marL="180000" lvl="1" indent="-180000"/>
            <a:r>
              <a:rPr lang="en-US"/>
              <a:t>Second level</a:t>
            </a:r>
          </a:p>
          <a:p>
            <a:pPr marL="180000" lvl="2" indent="-180000"/>
            <a:r>
              <a:rPr lang="en-US"/>
              <a:t>Third level</a:t>
            </a:r>
          </a:p>
          <a:p>
            <a:pPr marL="180000" lvl="3" indent="-180000"/>
            <a:r>
              <a:rPr lang="en-US"/>
              <a:t>Fourth level</a:t>
            </a:r>
          </a:p>
          <a:p>
            <a:pPr marL="180000" lvl="4" indent="-180000"/>
            <a:r>
              <a:rPr lang="en-US"/>
              <a:t>Fifth level</a:t>
            </a:r>
            <a:endParaRPr lang="en-GB"/>
          </a:p>
        </p:txBody>
      </p:sp>
      <p:sp>
        <p:nvSpPr>
          <p:cNvPr id="9" name="Pladsholder til tekst 4">
            <a:extLst>
              <a:ext uri="{FF2B5EF4-FFF2-40B4-BE49-F238E27FC236}">
                <a16:creationId xmlns:a16="http://schemas.microsoft.com/office/drawing/2014/main" id="{29E749E2-61A4-474C-A9F7-035784F76645}"/>
              </a:ext>
            </a:extLst>
          </p:cNvPr>
          <p:cNvSpPr>
            <a:spLocks noGrp="1"/>
          </p:cNvSpPr>
          <p:nvPr>
            <p:ph type="body" sz="quarter" idx="18" hasCustomPrompt="1"/>
          </p:nvPr>
        </p:nvSpPr>
        <p:spPr>
          <a:xfrm>
            <a:off x="539749" y="6102000"/>
            <a:ext cx="9213851" cy="619200"/>
          </a:xfrm>
          <a:prstGeom prst="rect">
            <a:avLst/>
          </a:prstGeom>
        </p:spPr>
        <p:txBody>
          <a:bodyPr anchor="b" anchorCtr="0">
            <a:noAutofit/>
          </a:bodyPr>
          <a:lstStyle>
            <a:lvl1pPr marL="0" indent="0">
              <a:spcBef>
                <a:spcPts val="0"/>
              </a:spcBef>
              <a:buFont typeface="+mj-lt"/>
              <a:buNone/>
              <a:defRPr sz="950" i="0">
                <a:solidFill>
                  <a:schemeClr val="accent2">
                    <a:lumMod val="50000"/>
                  </a:schemeClr>
                </a:solidFill>
                <a:latin typeface="Times New Roman" panose="02020603050405020304" pitchFamily="18" charset="0"/>
                <a:cs typeface="Times New Roman" panose="02020603050405020304" pitchFamily="18" charset="0"/>
              </a:defRPr>
            </a:lvl1pPr>
            <a:lvl2pPr marL="457200" indent="0">
              <a:buNone/>
              <a:defRPr/>
            </a:lvl2pPr>
          </a:lstStyle>
          <a:p>
            <a:pPr lvl="0"/>
            <a:r>
              <a:rPr lang="en-GB"/>
              <a:t>Reference text</a:t>
            </a:r>
          </a:p>
        </p:txBody>
      </p:sp>
      <p:sp>
        <p:nvSpPr>
          <p:cNvPr id="8" name="Slide Number Placeholder 5">
            <a:extLst>
              <a:ext uri="{FF2B5EF4-FFF2-40B4-BE49-F238E27FC236}">
                <a16:creationId xmlns:a16="http://schemas.microsoft.com/office/drawing/2014/main" id="{635BBE75-1630-46E1-9FA9-55908041CCFF}"/>
              </a:ext>
            </a:extLst>
          </p:cNvPr>
          <p:cNvSpPr>
            <a:spLocks noGrp="1"/>
          </p:cNvSpPr>
          <p:nvPr>
            <p:ph type="sldNum" sz="quarter" idx="4"/>
          </p:nvPr>
        </p:nvSpPr>
        <p:spPr>
          <a:xfrm>
            <a:off x="11326690" y="6434112"/>
            <a:ext cx="595310" cy="153888"/>
          </a:xfrm>
          <a:prstGeom prst="rect">
            <a:avLst/>
          </a:prstGeom>
        </p:spPr>
        <p:txBody>
          <a:bodyPr lIns="0" tIns="0" rIns="0" bIns="0" anchor="t" anchorCtr="0">
            <a:noAutofit/>
          </a:bodyPr>
          <a:lstStyle>
            <a:lvl1pPr algn="r">
              <a:defRPr sz="900">
                <a:solidFill>
                  <a:srgbClr val="3F1A01"/>
                </a:solidFill>
              </a:defRPr>
            </a:lvl1pPr>
          </a:lstStyle>
          <a:p>
            <a:fld id="{6DBC486D-4FAB-B746-8B02-8D7C842291C6}" type="slidenum">
              <a:rPr lang="en-US" smtClean="0"/>
              <a:pPr/>
              <a:t>‹#›</a:t>
            </a:fld>
            <a:endParaRPr lang="en-US"/>
          </a:p>
        </p:txBody>
      </p:sp>
    </p:spTree>
    <p:extLst>
      <p:ext uri="{BB962C8B-B14F-4D97-AF65-F5344CB8AC3E}">
        <p14:creationId xmlns:p14="http://schemas.microsoft.com/office/powerpoint/2010/main" val="39791660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p:cSld name="Two Content boxes">
    <p:spTree>
      <p:nvGrpSpPr>
        <p:cNvPr id="1" name=""/>
        <p:cNvGrpSpPr/>
        <p:nvPr/>
      </p:nvGrpSpPr>
      <p:grpSpPr>
        <a:xfrm>
          <a:off x="0" y="0"/>
          <a:ext cx="0" cy="0"/>
          <a:chOff x="0" y="0"/>
          <a:chExt cx="0" cy="0"/>
        </a:xfrm>
      </p:grpSpPr>
      <p:sp>
        <p:nvSpPr>
          <p:cNvPr id="15" name="Text Placeholder 23">
            <a:extLst>
              <a:ext uri="{FF2B5EF4-FFF2-40B4-BE49-F238E27FC236}">
                <a16:creationId xmlns:a16="http://schemas.microsoft.com/office/drawing/2014/main" id="{A7DB8A8A-C1DF-41DA-B9ED-EBFE9FF8E943}"/>
              </a:ext>
            </a:extLst>
          </p:cNvPr>
          <p:cNvSpPr>
            <a:spLocks noGrp="1"/>
          </p:cNvSpPr>
          <p:nvPr>
            <p:ph type="body" sz="quarter" idx="17"/>
          </p:nvPr>
        </p:nvSpPr>
        <p:spPr>
          <a:xfrm>
            <a:off x="539749" y="539750"/>
            <a:ext cx="9213851" cy="266676"/>
          </a:xfrm>
          <a:prstGeom prst="rect">
            <a:avLst/>
          </a:prstGeom>
        </p:spPr>
        <p:txBody>
          <a:bodyPr wrap="square" lIns="0" tIns="0" rIns="0" bIns="0">
            <a:noAutofit/>
          </a:bodyPr>
          <a:lstStyle>
            <a:lvl1pPr marL="0" indent="0">
              <a:buNone/>
              <a:defRPr sz="1400">
                <a:solidFill>
                  <a:schemeClr val="accent2">
                    <a:lumMod val="50000"/>
                  </a:schemeClr>
                </a:solidFill>
                <a:latin typeface="Times New Roman" panose="02020603050405020304" pitchFamily="18" charset="0"/>
                <a:cs typeface="Times New Roman" panose="02020603050405020304" pitchFamily="18" charset="0"/>
              </a:defRPr>
            </a:lvl1pPr>
          </a:lstStyle>
          <a:p>
            <a:pPr lvl="0"/>
            <a:r>
              <a:rPr lang="en-US"/>
              <a:t>Click to edit Master text styles</a:t>
            </a:r>
          </a:p>
        </p:txBody>
      </p:sp>
      <p:sp>
        <p:nvSpPr>
          <p:cNvPr id="17" name="Title Placeholder 1">
            <a:extLst>
              <a:ext uri="{FF2B5EF4-FFF2-40B4-BE49-F238E27FC236}">
                <a16:creationId xmlns:a16="http://schemas.microsoft.com/office/drawing/2014/main" id="{D7BF96F8-7CDF-4F67-9D5E-D9FEF37302CF}"/>
              </a:ext>
            </a:extLst>
          </p:cNvPr>
          <p:cNvSpPr>
            <a:spLocks noGrp="1"/>
          </p:cNvSpPr>
          <p:nvPr>
            <p:ph type="title"/>
          </p:nvPr>
        </p:nvSpPr>
        <p:spPr>
          <a:xfrm>
            <a:off x="539749" y="814386"/>
            <a:ext cx="9213851" cy="332399"/>
          </a:xfrm>
          <a:prstGeom prst="rect">
            <a:avLst/>
          </a:prstGeom>
        </p:spPr>
        <p:txBody>
          <a:bodyPr vert="horz" lIns="0" tIns="0" rIns="0" bIns="0" rtlCol="0" anchor="b" anchorCtr="0">
            <a:noAutofit/>
          </a:bodyPr>
          <a:lstStyle>
            <a:lvl1pPr>
              <a:defRPr>
                <a:solidFill>
                  <a:srgbClr val="3F1A01"/>
                </a:solidFill>
              </a:defRPr>
            </a:lvl1pPr>
          </a:lstStyle>
          <a:p>
            <a:r>
              <a:rPr lang="en-US"/>
              <a:t>Click to edit Master title style</a:t>
            </a:r>
            <a:endParaRPr lang="en-GB"/>
          </a:p>
        </p:txBody>
      </p:sp>
      <p:sp>
        <p:nvSpPr>
          <p:cNvPr id="19" name="Content Placeholder 2">
            <a:extLst>
              <a:ext uri="{FF2B5EF4-FFF2-40B4-BE49-F238E27FC236}">
                <a16:creationId xmlns:a16="http://schemas.microsoft.com/office/drawing/2014/main" id="{93C48C60-5B8B-4BD4-86C8-13AA617EF5E6}"/>
              </a:ext>
            </a:extLst>
          </p:cNvPr>
          <p:cNvSpPr>
            <a:spLocks noGrp="1"/>
          </p:cNvSpPr>
          <p:nvPr>
            <p:ph sz="half" idx="20"/>
          </p:nvPr>
        </p:nvSpPr>
        <p:spPr>
          <a:xfrm>
            <a:off x="6235703" y="1416785"/>
            <a:ext cx="5410197" cy="4415215"/>
          </a:xfrm>
          <a:prstGeom prst="round2DiagRect">
            <a:avLst>
              <a:gd name="adj1" fmla="val 0"/>
              <a:gd name="adj2" fmla="val 5647"/>
            </a:avLst>
          </a:prstGeom>
          <a:solidFill>
            <a:srgbClr val="D9D1CC"/>
          </a:solidFill>
        </p:spPr>
        <p:txBody>
          <a:bodyPr vert="horz" lIns="270000" tIns="270000" rIns="270000" bIns="270000" rtlCol="0">
            <a:noAutofit/>
          </a:bodyPr>
          <a:lstStyle>
            <a:lvl1pPr>
              <a:defRPr lang="en-GB" sz="1600" dirty="0">
                <a:solidFill>
                  <a:srgbClr val="3F1A01"/>
                </a:solidFill>
              </a:defRPr>
            </a:lvl1pPr>
            <a:lvl2pPr>
              <a:defRPr lang="en-GB" sz="1400" dirty="0">
                <a:solidFill>
                  <a:srgbClr val="3F1A01"/>
                </a:solidFill>
              </a:defRPr>
            </a:lvl2pPr>
            <a:lvl3pPr>
              <a:defRPr lang="en-GB" dirty="0">
                <a:solidFill>
                  <a:srgbClr val="3F1A01"/>
                </a:solidFill>
              </a:defRPr>
            </a:lvl3pPr>
            <a:lvl4pPr>
              <a:defRPr lang="en-GB" dirty="0">
                <a:solidFill>
                  <a:srgbClr val="3F1A01"/>
                </a:solidFill>
              </a:defRPr>
            </a:lvl4pPr>
            <a:lvl5pPr>
              <a:defRPr lang="en-GB" dirty="0">
                <a:solidFill>
                  <a:srgbClr val="3F1A01"/>
                </a:solidFill>
              </a:defRPr>
            </a:lvl5pPr>
          </a:lstStyle>
          <a:p>
            <a:pPr marL="180000" lvl="0" indent="-180000"/>
            <a:r>
              <a:rPr lang="en-US"/>
              <a:t>Click to edit Master text styles</a:t>
            </a:r>
          </a:p>
          <a:p>
            <a:pPr marL="180000" lvl="1" indent="-180000"/>
            <a:r>
              <a:rPr lang="en-US"/>
              <a:t>Second level</a:t>
            </a:r>
          </a:p>
          <a:p>
            <a:pPr marL="180000" lvl="2" indent="-180000"/>
            <a:r>
              <a:rPr lang="en-US"/>
              <a:t>Third level</a:t>
            </a:r>
          </a:p>
          <a:p>
            <a:pPr marL="180000" lvl="3" indent="-180000"/>
            <a:r>
              <a:rPr lang="en-US"/>
              <a:t>Fourth level</a:t>
            </a:r>
          </a:p>
          <a:p>
            <a:pPr marL="180000" lvl="4" indent="-180000"/>
            <a:r>
              <a:rPr lang="en-US"/>
              <a:t>Fifth level</a:t>
            </a:r>
            <a:endParaRPr lang="en-GB"/>
          </a:p>
        </p:txBody>
      </p:sp>
      <p:sp>
        <p:nvSpPr>
          <p:cNvPr id="11" name="Content Placeholder 2">
            <a:extLst>
              <a:ext uri="{FF2B5EF4-FFF2-40B4-BE49-F238E27FC236}">
                <a16:creationId xmlns:a16="http://schemas.microsoft.com/office/drawing/2014/main" id="{EBDA6CC7-1BAA-4EB8-B9AD-0404E7D8D6E1}"/>
              </a:ext>
            </a:extLst>
          </p:cNvPr>
          <p:cNvSpPr>
            <a:spLocks noGrp="1"/>
          </p:cNvSpPr>
          <p:nvPr>
            <p:ph sz="half" idx="21"/>
          </p:nvPr>
        </p:nvSpPr>
        <p:spPr>
          <a:xfrm>
            <a:off x="539749" y="1416785"/>
            <a:ext cx="5410197" cy="4415215"/>
          </a:xfrm>
          <a:prstGeom prst="round2DiagRect">
            <a:avLst>
              <a:gd name="adj1" fmla="val 0"/>
              <a:gd name="adj2" fmla="val 5647"/>
            </a:avLst>
          </a:prstGeom>
          <a:solidFill>
            <a:srgbClr val="D9D1CC"/>
          </a:solidFill>
        </p:spPr>
        <p:txBody>
          <a:bodyPr vert="horz" lIns="270000" tIns="270000" rIns="270000" bIns="270000" rtlCol="0">
            <a:noAutofit/>
          </a:bodyPr>
          <a:lstStyle>
            <a:lvl1pPr>
              <a:defRPr lang="en-GB" sz="1600" dirty="0">
                <a:solidFill>
                  <a:srgbClr val="3F1A01"/>
                </a:solidFill>
              </a:defRPr>
            </a:lvl1pPr>
            <a:lvl2pPr>
              <a:defRPr lang="en-GB" sz="1400" dirty="0">
                <a:solidFill>
                  <a:srgbClr val="3F1A01"/>
                </a:solidFill>
              </a:defRPr>
            </a:lvl2pPr>
            <a:lvl3pPr>
              <a:defRPr lang="en-GB" dirty="0">
                <a:solidFill>
                  <a:srgbClr val="3F1A01"/>
                </a:solidFill>
              </a:defRPr>
            </a:lvl3pPr>
            <a:lvl4pPr>
              <a:defRPr lang="en-GB" dirty="0">
                <a:solidFill>
                  <a:srgbClr val="3F1A01"/>
                </a:solidFill>
              </a:defRPr>
            </a:lvl4pPr>
            <a:lvl5pPr>
              <a:defRPr lang="en-GB" dirty="0">
                <a:solidFill>
                  <a:srgbClr val="3F1A01"/>
                </a:solidFill>
              </a:defRPr>
            </a:lvl5pPr>
          </a:lstStyle>
          <a:p>
            <a:pPr marL="180000" lvl="0" indent="-180000"/>
            <a:r>
              <a:rPr lang="en-US"/>
              <a:t>Click to edit Master text styles</a:t>
            </a:r>
          </a:p>
          <a:p>
            <a:pPr marL="180000" lvl="1" indent="-180000"/>
            <a:r>
              <a:rPr lang="en-US"/>
              <a:t>Second level</a:t>
            </a:r>
          </a:p>
          <a:p>
            <a:pPr marL="180000" lvl="2" indent="-180000"/>
            <a:r>
              <a:rPr lang="en-US"/>
              <a:t>Third level</a:t>
            </a:r>
          </a:p>
          <a:p>
            <a:pPr marL="180000" lvl="3" indent="-180000"/>
            <a:r>
              <a:rPr lang="en-US"/>
              <a:t>Fourth level</a:t>
            </a:r>
          </a:p>
          <a:p>
            <a:pPr marL="180000" lvl="4" indent="-180000"/>
            <a:r>
              <a:rPr lang="en-US"/>
              <a:t>Fifth level</a:t>
            </a:r>
            <a:endParaRPr lang="en-GB"/>
          </a:p>
        </p:txBody>
      </p:sp>
      <p:sp>
        <p:nvSpPr>
          <p:cNvPr id="10" name="Pladsholder til tekst 4">
            <a:extLst>
              <a:ext uri="{FF2B5EF4-FFF2-40B4-BE49-F238E27FC236}">
                <a16:creationId xmlns:a16="http://schemas.microsoft.com/office/drawing/2014/main" id="{356E8D43-7E87-4424-807D-A430A2A3556B}"/>
              </a:ext>
            </a:extLst>
          </p:cNvPr>
          <p:cNvSpPr>
            <a:spLocks noGrp="1"/>
          </p:cNvSpPr>
          <p:nvPr>
            <p:ph type="body" sz="quarter" idx="18" hasCustomPrompt="1"/>
          </p:nvPr>
        </p:nvSpPr>
        <p:spPr>
          <a:xfrm>
            <a:off x="539749" y="6102000"/>
            <a:ext cx="9213851" cy="619200"/>
          </a:xfrm>
          <a:prstGeom prst="rect">
            <a:avLst/>
          </a:prstGeom>
        </p:spPr>
        <p:txBody>
          <a:bodyPr anchor="b" anchorCtr="0">
            <a:noAutofit/>
          </a:bodyPr>
          <a:lstStyle>
            <a:lvl1pPr marL="0" indent="0">
              <a:spcBef>
                <a:spcPts val="0"/>
              </a:spcBef>
              <a:buFont typeface="+mj-lt"/>
              <a:buNone/>
              <a:defRPr sz="950" i="0">
                <a:solidFill>
                  <a:schemeClr val="accent2">
                    <a:lumMod val="50000"/>
                  </a:schemeClr>
                </a:solidFill>
                <a:latin typeface="Times New Roman" panose="02020603050405020304" pitchFamily="18" charset="0"/>
                <a:cs typeface="Times New Roman" panose="02020603050405020304" pitchFamily="18" charset="0"/>
              </a:defRPr>
            </a:lvl1pPr>
            <a:lvl2pPr marL="457200" indent="0">
              <a:buNone/>
              <a:defRPr/>
            </a:lvl2pPr>
          </a:lstStyle>
          <a:p>
            <a:pPr lvl="0"/>
            <a:r>
              <a:rPr lang="en-GB"/>
              <a:t>Reference text</a:t>
            </a:r>
          </a:p>
        </p:txBody>
      </p:sp>
      <p:sp>
        <p:nvSpPr>
          <p:cNvPr id="8" name="Slide Number Placeholder 5">
            <a:extLst>
              <a:ext uri="{FF2B5EF4-FFF2-40B4-BE49-F238E27FC236}">
                <a16:creationId xmlns:a16="http://schemas.microsoft.com/office/drawing/2014/main" id="{6F4FDDF7-85E3-4759-BAA0-9BCCD7DE4785}"/>
              </a:ext>
            </a:extLst>
          </p:cNvPr>
          <p:cNvSpPr>
            <a:spLocks noGrp="1"/>
          </p:cNvSpPr>
          <p:nvPr>
            <p:ph type="sldNum" sz="quarter" idx="4"/>
          </p:nvPr>
        </p:nvSpPr>
        <p:spPr>
          <a:xfrm>
            <a:off x="11326690" y="6434112"/>
            <a:ext cx="595310" cy="153888"/>
          </a:xfrm>
          <a:prstGeom prst="rect">
            <a:avLst/>
          </a:prstGeom>
        </p:spPr>
        <p:txBody>
          <a:bodyPr lIns="0" tIns="0" rIns="0" bIns="0" anchor="t" anchorCtr="0">
            <a:noAutofit/>
          </a:bodyPr>
          <a:lstStyle>
            <a:lvl1pPr algn="r">
              <a:defRPr sz="900">
                <a:solidFill>
                  <a:srgbClr val="3F1A01"/>
                </a:solidFill>
              </a:defRPr>
            </a:lvl1pPr>
          </a:lstStyle>
          <a:p>
            <a:fld id="{6DBC486D-4FAB-B746-8B02-8D7C842291C6}" type="slidenum">
              <a:rPr lang="en-US" smtClean="0"/>
              <a:pPr/>
              <a:t>‹#›</a:t>
            </a:fld>
            <a:endParaRPr lang="en-US"/>
          </a:p>
        </p:txBody>
      </p:sp>
    </p:spTree>
    <p:extLst>
      <p:ext uri="{BB962C8B-B14F-4D97-AF65-F5344CB8AC3E}">
        <p14:creationId xmlns:p14="http://schemas.microsoft.com/office/powerpoint/2010/main" val="33047423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Three Content boxes">
    <p:spTree>
      <p:nvGrpSpPr>
        <p:cNvPr id="1" name=""/>
        <p:cNvGrpSpPr/>
        <p:nvPr/>
      </p:nvGrpSpPr>
      <p:grpSpPr>
        <a:xfrm>
          <a:off x="0" y="0"/>
          <a:ext cx="0" cy="0"/>
          <a:chOff x="0" y="0"/>
          <a:chExt cx="0" cy="0"/>
        </a:xfrm>
      </p:grpSpPr>
      <p:sp>
        <p:nvSpPr>
          <p:cNvPr id="15" name="Text Placeholder 23">
            <a:extLst>
              <a:ext uri="{FF2B5EF4-FFF2-40B4-BE49-F238E27FC236}">
                <a16:creationId xmlns:a16="http://schemas.microsoft.com/office/drawing/2014/main" id="{A7DB8A8A-C1DF-41DA-B9ED-EBFE9FF8E943}"/>
              </a:ext>
            </a:extLst>
          </p:cNvPr>
          <p:cNvSpPr>
            <a:spLocks noGrp="1"/>
          </p:cNvSpPr>
          <p:nvPr>
            <p:ph type="body" sz="quarter" idx="17"/>
          </p:nvPr>
        </p:nvSpPr>
        <p:spPr>
          <a:xfrm>
            <a:off x="539749" y="539750"/>
            <a:ext cx="9213851" cy="266676"/>
          </a:xfrm>
          <a:prstGeom prst="rect">
            <a:avLst/>
          </a:prstGeom>
        </p:spPr>
        <p:txBody>
          <a:bodyPr wrap="square" lIns="0" tIns="0" rIns="0" bIns="0">
            <a:noAutofit/>
          </a:bodyPr>
          <a:lstStyle>
            <a:lvl1pPr marL="0" indent="0">
              <a:buNone/>
              <a:defRPr sz="1400">
                <a:solidFill>
                  <a:schemeClr val="accent2">
                    <a:lumMod val="50000"/>
                  </a:schemeClr>
                </a:solidFill>
                <a:latin typeface="Times New Roman" panose="02020603050405020304" pitchFamily="18" charset="0"/>
                <a:cs typeface="Times New Roman" panose="02020603050405020304" pitchFamily="18" charset="0"/>
              </a:defRPr>
            </a:lvl1pPr>
          </a:lstStyle>
          <a:p>
            <a:pPr lvl="0"/>
            <a:r>
              <a:rPr lang="en-US"/>
              <a:t>Click to edit Master text styles</a:t>
            </a:r>
          </a:p>
        </p:txBody>
      </p:sp>
      <p:sp>
        <p:nvSpPr>
          <p:cNvPr id="17" name="Title Placeholder 1">
            <a:extLst>
              <a:ext uri="{FF2B5EF4-FFF2-40B4-BE49-F238E27FC236}">
                <a16:creationId xmlns:a16="http://schemas.microsoft.com/office/drawing/2014/main" id="{D7BF96F8-7CDF-4F67-9D5E-D9FEF37302CF}"/>
              </a:ext>
            </a:extLst>
          </p:cNvPr>
          <p:cNvSpPr>
            <a:spLocks noGrp="1"/>
          </p:cNvSpPr>
          <p:nvPr>
            <p:ph type="title"/>
          </p:nvPr>
        </p:nvSpPr>
        <p:spPr>
          <a:xfrm>
            <a:off x="539749" y="814386"/>
            <a:ext cx="9213851" cy="332399"/>
          </a:xfrm>
          <a:prstGeom prst="rect">
            <a:avLst/>
          </a:prstGeom>
        </p:spPr>
        <p:txBody>
          <a:bodyPr vert="horz" lIns="0" tIns="0" rIns="0" bIns="0" rtlCol="0" anchor="b" anchorCtr="0">
            <a:noAutofit/>
          </a:bodyPr>
          <a:lstStyle>
            <a:lvl1pPr>
              <a:defRPr>
                <a:solidFill>
                  <a:srgbClr val="3F1A01"/>
                </a:solidFill>
              </a:defRPr>
            </a:lvl1pPr>
          </a:lstStyle>
          <a:p>
            <a:r>
              <a:rPr lang="en-US"/>
              <a:t>Click to edit Master title style</a:t>
            </a:r>
            <a:endParaRPr lang="en-GB"/>
          </a:p>
        </p:txBody>
      </p:sp>
      <p:sp>
        <p:nvSpPr>
          <p:cNvPr id="19" name="Content Placeholder 2">
            <a:extLst>
              <a:ext uri="{FF2B5EF4-FFF2-40B4-BE49-F238E27FC236}">
                <a16:creationId xmlns:a16="http://schemas.microsoft.com/office/drawing/2014/main" id="{93C48C60-5B8B-4BD4-86C8-13AA617EF5E6}"/>
              </a:ext>
            </a:extLst>
          </p:cNvPr>
          <p:cNvSpPr>
            <a:spLocks noGrp="1"/>
          </p:cNvSpPr>
          <p:nvPr>
            <p:ph sz="half" idx="20"/>
          </p:nvPr>
        </p:nvSpPr>
        <p:spPr>
          <a:xfrm>
            <a:off x="8133463" y="1416785"/>
            <a:ext cx="3517200" cy="4415215"/>
          </a:xfrm>
          <a:prstGeom prst="round2DiagRect">
            <a:avLst>
              <a:gd name="adj1" fmla="val 0"/>
              <a:gd name="adj2" fmla="val 7633"/>
            </a:avLst>
          </a:prstGeom>
          <a:solidFill>
            <a:srgbClr val="D9D1CC"/>
          </a:solidFill>
        </p:spPr>
        <p:txBody>
          <a:bodyPr vert="horz" lIns="270000" tIns="270000" rIns="270000" bIns="270000" rtlCol="0">
            <a:noAutofit/>
          </a:bodyPr>
          <a:lstStyle>
            <a:lvl1pPr>
              <a:defRPr lang="en-GB" sz="1600" dirty="0">
                <a:solidFill>
                  <a:srgbClr val="3F1A01"/>
                </a:solidFill>
              </a:defRPr>
            </a:lvl1pPr>
            <a:lvl2pPr>
              <a:defRPr lang="en-GB" sz="1400" dirty="0">
                <a:solidFill>
                  <a:srgbClr val="3F1A01"/>
                </a:solidFill>
              </a:defRPr>
            </a:lvl2pPr>
            <a:lvl3pPr>
              <a:defRPr lang="en-GB" dirty="0">
                <a:solidFill>
                  <a:srgbClr val="3F1A01"/>
                </a:solidFill>
              </a:defRPr>
            </a:lvl3pPr>
            <a:lvl4pPr>
              <a:defRPr lang="en-GB" dirty="0">
                <a:solidFill>
                  <a:srgbClr val="3F1A01"/>
                </a:solidFill>
              </a:defRPr>
            </a:lvl4pPr>
            <a:lvl5pPr>
              <a:defRPr lang="en-GB" dirty="0">
                <a:solidFill>
                  <a:srgbClr val="3F1A01"/>
                </a:solidFill>
              </a:defRPr>
            </a:lvl5pPr>
          </a:lstStyle>
          <a:p>
            <a:pPr marL="180000" lvl="0" indent="-180000"/>
            <a:r>
              <a:rPr lang="en-US"/>
              <a:t>Click to edit Master text styles</a:t>
            </a:r>
          </a:p>
          <a:p>
            <a:pPr marL="180000" lvl="1" indent="-180000"/>
            <a:r>
              <a:rPr lang="en-US"/>
              <a:t>Second level</a:t>
            </a:r>
          </a:p>
          <a:p>
            <a:pPr marL="180000" lvl="2" indent="-180000"/>
            <a:r>
              <a:rPr lang="en-US"/>
              <a:t>Third level</a:t>
            </a:r>
          </a:p>
          <a:p>
            <a:pPr marL="180000" lvl="3" indent="-180000"/>
            <a:r>
              <a:rPr lang="en-US"/>
              <a:t>Fourth level</a:t>
            </a:r>
          </a:p>
          <a:p>
            <a:pPr marL="180000" lvl="4" indent="-180000"/>
            <a:r>
              <a:rPr lang="en-US"/>
              <a:t>Fifth level</a:t>
            </a:r>
            <a:endParaRPr lang="en-GB"/>
          </a:p>
        </p:txBody>
      </p:sp>
      <p:sp>
        <p:nvSpPr>
          <p:cNvPr id="13" name="Content Placeholder 2">
            <a:extLst>
              <a:ext uri="{FF2B5EF4-FFF2-40B4-BE49-F238E27FC236}">
                <a16:creationId xmlns:a16="http://schemas.microsoft.com/office/drawing/2014/main" id="{E0ABF75E-4167-4805-B291-E9228EC8A4B7}"/>
              </a:ext>
            </a:extLst>
          </p:cNvPr>
          <p:cNvSpPr>
            <a:spLocks noGrp="1"/>
          </p:cNvSpPr>
          <p:nvPr>
            <p:ph sz="half" idx="21"/>
          </p:nvPr>
        </p:nvSpPr>
        <p:spPr>
          <a:xfrm>
            <a:off x="539749" y="1416785"/>
            <a:ext cx="3517200" cy="4415215"/>
          </a:xfrm>
          <a:prstGeom prst="round2DiagRect">
            <a:avLst>
              <a:gd name="adj1" fmla="val 0"/>
              <a:gd name="adj2" fmla="val 7633"/>
            </a:avLst>
          </a:prstGeom>
          <a:solidFill>
            <a:srgbClr val="D9D1CC"/>
          </a:solidFill>
        </p:spPr>
        <p:txBody>
          <a:bodyPr vert="horz" lIns="270000" tIns="270000" rIns="270000" bIns="270000" rtlCol="0">
            <a:noAutofit/>
          </a:bodyPr>
          <a:lstStyle>
            <a:lvl1pPr>
              <a:defRPr lang="en-GB" sz="1600" dirty="0">
                <a:solidFill>
                  <a:srgbClr val="3F1A01"/>
                </a:solidFill>
              </a:defRPr>
            </a:lvl1pPr>
            <a:lvl2pPr>
              <a:defRPr lang="en-GB" sz="1400" dirty="0">
                <a:solidFill>
                  <a:srgbClr val="3F1A01"/>
                </a:solidFill>
              </a:defRPr>
            </a:lvl2pPr>
            <a:lvl3pPr>
              <a:defRPr lang="en-GB" dirty="0">
                <a:solidFill>
                  <a:srgbClr val="3F1A01"/>
                </a:solidFill>
              </a:defRPr>
            </a:lvl3pPr>
            <a:lvl4pPr>
              <a:defRPr lang="en-GB" dirty="0">
                <a:solidFill>
                  <a:srgbClr val="3F1A01"/>
                </a:solidFill>
              </a:defRPr>
            </a:lvl4pPr>
            <a:lvl5pPr>
              <a:defRPr lang="en-GB" dirty="0">
                <a:solidFill>
                  <a:srgbClr val="3F1A01"/>
                </a:solidFill>
              </a:defRPr>
            </a:lvl5pPr>
          </a:lstStyle>
          <a:p>
            <a:pPr marL="180000" lvl="0" indent="-180000"/>
            <a:r>
              <a:rPr lang="en-US"/>
              <a:t>Click to edit Master text styles</a:t>
            </a:r>
          </a:p>
          <a:p>
            <a:pPr marL="180000" lvl="1" indent="-180000"/>
            <a:r>
              <a:rPr lang="en-US"/>
              <a:t>Second level</a:t>
            </a:r>
          </a:p>
          <a:p>
            <a:pPr marL="180000" lvl="2" indent="-180000"/>
            <a:r>
              <a:rPr lang="en-US"/>
              <a:t>Third level</a:t>
            </a:r>
          </a:p>
          <a:p>
            <a:pPr marL="180000" lvl="3" indent="-180000"/>
            <a:r>
              <a:rPr lang="en-US"/>
              <a:t>Fourth level</a:t>
            </a:r>
          </a:p>
          <a:p>
            <a:pPr marL="180000" lvl="4" indent="-180000"/>
            <a:r>
              <a:rPr lang="en-US"/>
              <a:t>Fifth level</a:t>
            </a:r>
            <a:endParaRPr lang="en-GB"/>
          </a:p>
        </p:txBody>
      </p:sp>
      <p:sp>
        <p:nvSpPr>
          <p:cNvPr id="18" name="Content Placeholder 2">
            <a:extLst>
              <a:ext uri="{FF2B5EF4-FFF2-40B4-BE49-F238E27FC236}">
                <a16:creationId xmlns:a16="http://schemas.microsoft.com/office/drawing/2014/main" id="{1347E5D1-9F54-45A5-A2B9-C082F6AAD75D}"/>
              </a:ext>
            </a:extLst>
          </p:cNvPr>
          <p:cNvSpPr>
            <a:spLocks noGrp="1"/>
          </p:cNvSpPr>
          <p:nvPr>
            <p:ph sz="half" idx="22"/>
          </p:nvPr>
        </p:nvSpPr>
        <p:spPr>
          <a:xfrm>
            <a:off x="4336606" y="1416785"/>
            <a:ext cx="3517200" cy="4415215"/>
          </a:xfrm>
          <a:prstGeom prst="round2DiagRect">
            <a:avLst>
              <a:gd name="adj1" fmla="val 0"/>
              <a:gd name="adj2" fmla="val 7633"/>
            </a:avLst>
          </a:prstGeom>
          <a:solidFill>
            <a:srgbClr val="D9D1CC"/>
          </a:solidFill>
        </p:spPr>
        <p:txBody>
          <a:bodyPr vert="horz" lIns="270000" tIns="270000" rIns="270000" bIns="270000" rtlCol="0">
            <a:noAutofit/>
          </a:bodyPr>
          <a:lstStyle>
            <a:lvl1pPr>
              <a:defRPr lang="en-GB" sz="1600" dirty="0">
                <a:solidFill>
                  <a:srgbClr val="3F1A01"/>
                </a:solidFill>
              </a:defRPr>
            </a:lvl1pPr>
            <a:lvl2pPr>
              <a:defRPr lang="en-GB" sz="1400" dirty="0">
                <a:solidFill>
                  <a:srgbClr val="3F1A01"/>
                </a:solidFill>
              </a:defRPr>
            </a:lvl2pPr>
            <a:lvl3pPr>
              <a:defRPr lang="en-GB" dirty="0">
                <a:solidFill>
                  <a:srgbClr val="3F1A01"/>
                </a:solidFill>
              </a:defRPr>
            </a:lvl3pPr>
            <a:lvl4pPr>
              <a:defRPr lang="en-GB" dirty="0">
                <a:solidFill>
                  <a:srgbClr val="3F1A01"/>
                </a:solidFill>
              </a:defRPr>
            </a:lvl4pPr>
            <a:lvl5pPr>
              <a:defRPr lang="en-GB" dirty="0">
                <a:solidFill>
                  <a:srgbClr val="3F1A01"/>
                </a:solidFill>
              </a:defRPr>
            </a:lvl5pPr>
          </a:lstStyle>
          <a:p>
            <a:pPr marL="180000" lvl="0" indent="-180000"/>
            <a:r>
              <a:rPr lang="en-US"/>
              <a:t>Click to edit Master text styles</a:t>
            </a:r>
          </a:p>
          <a:p>
            <a:pPr marL="180000" lvl="1" indent="-180000"/>
            <a:r>
              <a:rPr lang="en-US"/>
              <a:t>Second level</a:t>
            </a:r>
          </a:p>
          <a:p>
            <a:pPr marL="180000" lvl="2" indent="-180000"/>
            <a:r>
              <a:rPr lang="en-US"/>
              <a:t>Third level</a:t>
            </a:r>
          </a:p>
          <a:p>
            <a:pPr marL="180000" lvl="3" indent="-180000"/>
            <a:r>
              <a:rPr lang="en-US"/>
              <a:t>Fourth level</a:t>
            </a:r>
          </a:p>
          <a:p>
            <a:pPr marL="180000" lvl="4" indent="-180000"/>
            <a:r>
              <a:rPr lang="en-US"/>
              <a:t>Fifth level</a:t>
            </a:r>
            <a:endParaRPr lang="en-GB"/>
          </a:p>
        </p:txBody>
      </p:sp>
      <p:sp>
        <p:nvSpPr>
          <p:cNvPr id="11" name="Pladsholder til tekst 4">
            <a:extLst>
              <a:ext uri="{FF2B5EF4-FFF2-40B4-BE49-F238E27FC236}">
                <a16:creationId xmlns:a16="http://schemas.microsoft.com/office/drawing/2014/main" id="{CADE5614-2F8F-4E7B-AED0-07DEE006528B}"/>
              </a:ext>
            </a:extLst>
          </p:cNvPr>
          <p:cNvSpPr>
            <a:spLocks noGrp="1"/>
          </p:cNvSpPr>
          <p:nvPr>
            <p:ph type="body" sz="quarter" idx="18" hasCustomPrompt="1"/>
          </p:nvPr>
        </p:nvSpPr>
        <p:spPr>
          <a:xfrm>
            <a:off x="539749" y="6102000"/>
            <a:ext cx="9213851" cy="619200"/>
          </a:xfrm>
          <a:prstGeom prst="rect">
            <a:avLst/>
          </a:prstGeom>
        </p:spPr>
        <p:txBody>
          <a:bodyPr anchor="b" anchorCtr="0">
            <a:noAutofit/>
          </a:bodyPr>
          <a:lstStyle>
            <a:lvl1pPr marL="0" indent="0">
              <a:spcBef>
                <a:spcPts val="0"/>
              </a:spcBef>
              <a:buFont typeface="+mj-lt"/>
              <a:buNone/>
              <a:defRPr sz="950" i="0">
                <a:solidFill>
                  <a:schemeClr val="accent2">
                    <a:lumMod val="50000"/>
                  </a:schemeClr>
                </a:solidFill>
                <a:latin typeface="Times New Roman" panose="02020603050405020304" pitchFamily="18" charset="0"/>
                <a:cs typeface="Times New Roman" panose="02020603050405020304" pitchFamily="18" charset="0"/>
              </a:defRPr>
            </a:lvl1pPr>
            <a:lvl2pPr marL="457200" indent="0">
              <a:buNone/>
              <a:defRPr/>
            </a:lvl2pPr>
          </a:lstStyle>
          <a:p>
            <a:pPr lvl="0"/>
            <a:r>
              <a:rPr lang="en-GB"/>
              <a:t>Reference text</a:t>
            </a:r>
          </a:p>
        </p:txBody>
      </p:sp>
      <p:sp>
        <p:nvSpPr>
          <p:cNvPr id="9" name="Slide Number Placeholder 5">
            <a:extLst>
              <a:ext uri="{FF2B5EF4-FFF2-40B4-BE49-F238E27FC236}">
                <a16:creationId xmlns:a16="http://schemas.microsoft.com/office/drawing/2014/main" id="{C259D227-360F-41E9-B0C9-D6A7486F332A}"/>
              </a:ext>
            </a:extLst>
          </p:cNvPr>
          <p:cNvSpPr>
            <a:spLocks noGrp="1"/>
          </p:cNvSpPr>
          <p:nvPr>
            <p:ph type="sldNum" sz="quarter" idx="4"/>
          </p:nvPr>
        </p:nvSpPr>
        <p:spPr>
          <a:xfrm>
            <a:off x="11326690" y="6434112"/>
            <a:ext cx="595310" cy="153888"/>
          </a:xfrm>
          <a:prstGeom prst="rect">
            <a:avLst/>
          </a:prstGeom>
        </p:spPr>
        <p:txBody>
          <a:bodyPr lIns="0" tIns="0" rIns="0" bIns="0" anchor="t" anchorCtr="0">
            <a:noAutofit/>
          </a:bodyPr>
          <a:lstStyle>
            <a:lvl1pPr algn="r">
              <a:defRPr sz="900">
                <a:solidFill>
                  <a:srgbClr val="3F1A01"/>
                </a:solidFill>
              </a:defRPr>
            </a:lvl1pPr>
          </a:lstStyle>
          <a:p>
            <a:fld id="{6DBC486D-4FAB-B746-8B02-8D7C842291C6}" type="slidenum">
              <a:rPr lang="en-US" smtClean="0"/>
              <a:pPr/>
              <a:t>‹#›</a:t>
            </a:fld>
            <a:endParaRPr lang="en-US"/>
          </a:p>
        </p:txBody>
      </p:sp>
    </p:spTree>
    <p:extLst>
      <p:ext uri="{BB962C8B-B14F-4D97-AF65-F5344CB8AC3E}">
        <p14:creationId xmlns:p14="http://schemas.microsoft.com/office/powerpoint/2010/main" val="14603180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p:cSld name="Four Content boxes">
    <p:spTree>
      <p:nvGrpSpPr>
        <p:cNvPr id="1" name=""/>
        <p:cNvGrpSpPr/>
        <p:nvPr/>
      </p:nvGrpSpPr>
      <p:grpSpPr>
        <a:xfrm>
          <a:off x="0" y="0"/>
          <a:ext cx="0" cy="0"/>
          <a:chOff x="0" y="0"/>
          <a:chExt cx="0" cy="0"/>
        </a:xfrm>
      </p:grpSpPr>
      <p:sp>
        <p:nvSpPr>
          <p:cNvPr id="15" name="Text Placeholder 23">
            <a:extLst>
              <a:ext uri="{FF2B5EF4-FFF2-40B4-BE49-F238E27FC236}">
                <a16:creationId xmlns:a16="http://schemas.microsoft.com/office/drawing/2014/main" id="{A7DB8A8A-C1DF-41DA-B9ED-EBFE9FF8E943}"/>
              </a:ext>
            </a:extLst>
          </p:cNvPr>
          <p:cNvSpPr>
            <a:spLocks noGrp="1"/>
          </p:cNvSpPr>
          <p:nvPr>
            <p:ph type="body" sz="quarter" idx="17"/>
          </p:nvPr>
        </p:nvSpPr>
        <p:spPr>
          <a:xfrm>
            <a:off x="539749" y="539750"/>
            <a:ext cx="9213851" cy="266676"/>
          </a:xfrm>
          <a:prstGeom prst="rect">
            <a:avLst/>
          </a:prstGeom>
        </p:spPr>
        <p:txBody>
          <a:bodyPr wrap="square" lIns="0" tIns="0" rIns="0" bIns="0">
            <a:noAutofit/>
          </a:bodyPr>
          <a:lstStyle>
            <a:lvl1pPr marL="0" indent="0">
              <a:buNone/>
              <a:defRPr sz="1400">
                <a:solidFill>
                  <a:schemeClr val="accent2">
                    <a:lumMod val="50000"/>
                  </a:schemeClr>
                </a:solidFill>
                <a:latin typeface="Times New Roman" panose="02020603050405020304" pitchFamily="18" charset="0"/>
                <a:cs typeface="Times New Roman" panose="02020603050405020304" pitchFamily="18" charset="0"/>
              </a:defRPr>
            </a:lvl1pPr>
          </a:lstStyle>
          <a:p>
            <a:pPr lvl="0"/>
            <a:r>
              <a:rPr lang="en-US"/>
              <a:t>Click to edit Master text styles</a:t>
            </a:r>
          </a:p>
        </p:txBody>
      </p:sp>
      <p:sp>
        <p:nvSpPr>
          <p:cNvPr id="17" name="Title Placeholder 1">
            <a:extLst>
              <a:ext uri="{FF2B5EF4-FFF2-40B4-BE49-F238E27FC236}">
                <a16:creationId xmlns:a16="http://schemas.microsoft.com/office/drawing/2014/main" id="{D7BF96F8-7CDF-4F67-9D5E-D9FEF37302CF}"/>
              </a:ext>
            </a:extLst>
          </p:cNvPr>
          <p:cNvSpPr>
            <a:spLocks noGrp="1"/>
          </p:cNvSpPr>
          <p:nvPr>
            <p:ph type="title"/>
          </p:nvPr>
        </p:nvSpPr>
        <p:spPr>
          <a:xfrm>
            <a:off x="539749" y="814386"/>
            <a:ext cx="9213851" cy="332399"/>
          </a:xfrm>
          <a:prstGeom prst="rect">
            <a:avLst/>
          </a:prstGeom>
        </p:spPr>
        <p:txBody>
          <a:bodyPr vert="horz" lIns="0" tIns="0" rIns="0" bIns="0" rtlCol="0" anchor="b" anchorCtr="0">
            <a:noAutofit/>
          </a:bodyPr>
          <a:lstStyle>
            <a:lvl1pPr>
              <a:defRPr>
                <a:solidFill>
                  <a:srgbClr val="3F1A01"/>
                </a:solidFill>
              </a:defRPr>
            </a:lvl1pPr>
          </a:lstStyle>
          <a:p>
            <a:r>
              <a:rPr lang="en-US"/>
              <a:t>Click to edit Master title style</a:t>
            </a:r>
            <a:endParaRPr lang="en-GB"/>
          </a:p>
        </p:txBody>
      </p:sp>
      <p:sp>
        <p:nvSpPr>
          <p:cNvPr id="19" name="Content Placeholder 2">
            <a:extLst>
              <a:ext uri="{FF2B5EF4-FFF2-40B4-BE49-F238E27FC236}">
                <a16:creationId xmlns:a16="http://schemas.microsoft.com/office/drawing/2014/main" id="{93C48C60-5B8B-4BD4-86C8-13AA617EF5E6}"/>
              </a:ext>
            </a:extLst>
          </p:cNvPr>
          <p:cNvSpPr>
            <a:spLocks noGrp="1"/>
          </p:cNvSpPr>
          <p:nvPr>
            <p:ph sz="half" idx="20"/>
          </p:nvPr>
        </p:nvSpPr>
        <p:spPr>
          <a:xfrm>
            <a:off x="9083863" y="1416785"/>
            <a:ext cx="2566800" cy="4415215"/>
          </a:xfrm>
          <a:prstGeom prst="round2DiagRect">
            <a:avLst>
              <a:gd name="adj1" fmla="val 0"/>
              <a:gd name="adj2" fmla="val 10602"/>
            </a:avLst>
          </a:prstGeom>
          <a:solidFill>
            <a:srgbClr val="D9D1CC"/>
          </a:solidFill>
        </p:spPr>
        <p:txBody>
          <a:bodyPr vert="horz" lIns="180000" tIns="180000" rIns="180000" bIns="180000" rtlCol="0">
            <a:noAutofit/>
          </a:bodyPr>
          <a:lstStyle>
            <a:lvl1pPr>
              <a:defRPr lang="en-GB" sz="1400" dirty="0">
                <a:solidFill>
                  <a:srgbClr val="3F1A01"/>
                </a:solidFill>
              </a:defRPr>
            </a:lvl1pPr>
            <a:lvl2pPr>
              <a:defRPr lang="en-GB" sz="1200" dirty="0">
                <a:solidFill>
                  <a:srgbClr val="3F1A01"/>
                </a:solidFill>
              </a:defRPr>
            </a:lvl2pPr>
            <a:lvl3pPr>
              <a:defRPr lang="en-GB" sz="1000" dirty="0">
                <a:solidFill>
                  <a:srgbClr val="3F1A01"/>
                </a:solidFill>
              </a:defRPr>
            </a:lvl3pPr>
            <a:lvl4pPr>
              <a:defRPr lang="en-GB" sz="800" dirty="0">
                <a:solidFill>
                  <a:srgbClr val="3F1A01"/>
                </a:solidFill>
              </a:defRPr>
            </a:lvl4pPr>
            <a:lvl5pPr>
              <a:defRPr lang="en-GB" sz="600" dirty="0">
                <a:solidFill>
                  <a:srgbClr val="3F1A01"/>
                </a:solidFill>
              </a:defRPr>
            </a:lvl5pPr>
          </a:lstStyle>
          <a:p>
            <a:pPr marL="180000" lvl="0" indent="-180000"/>
            <a:r>
              <a:rPr lang="en-US"/>
              <a:t>Click to edit Master text styles</a:t>
            </a:r>
          </a:p>
          <a:p>
            <a:pPr marL="180000" lvl="1" indent="-180000"/>
            <a:r>
              <a:rPr lang="en-US"/>
              <a:t>Second level</a:t>
            </a:r>
          </a:p>
          <a:p>
            <a:pPr marL="180000" lvl="2" indent="-180000"/>
            <a:r>
              <a:rPr lang="en-US"/>
              <a:t>Third level</a:t>
            </a:r>
          </a:p>
          <a:p>
            <a:pPr marL="180000" lvl="3" indent="-180000"/>
            <a:r>
              <a:rPr lang="en-US"/>
              <a:t>Fourth level</a:t>
            </a:r>
          </a:p>
          <a:p>
            <a:pPr marL="180000" lvl="4" indent="-180000"/>
            <a:r>
              <a:rPr lang="en-US"/>
              <a:t>Fifth level</a:t>
            </a:r>
            <a:endParaRPr lang="en-GB"/>
          </a:p>
        </p:txBody>
      </p:sp>
      <p:sp>
        <p:nvSpPr>
          <p:cNvPr id="12" name="Content Placeholder 2">
            <a:extLst>
              <a:ext uri="{FF2B5EF4-FFF2-40B4-BE49-F238E27FC236}">
                <a16:creationId xmlns:a16="http://schemas.microsoft.com/office/drawing/2014/main" id="{65BA79F2-FD03-4FA8-A335-28C51B2FEEC9}"/>
              </a:ext>
            </a:extLst>
          </p:cNvPr>
          <p:cNvSpPr>
            <a:spLocks noGrp="1"/>
          </p:cNvSpPr>
          <p:nvPr>
            <p:ph sz="half" idx="21"/>
          </p:nvPr>
        </p:nvSpPr>
        <p:spPr>
          <a:xfrm>
            <a:off x="6235825" y="1416785"/>
            <a:ext cx="2566800" cy="4415215"/>
          </a:xfrm>
          <a:prstGeom prst="round2DiagRect">
            <a:avLst>
              <a:gd name="adj1" fmla="val 0"/>
              <a:gd name="adj2" fmla="val 10602"/>
            </a:avLst>
          </a:prstGeom>
          <a:solidFill>
            <a:srgbClr val="D9D1CC"/>
          </a:solidFill>
        </p:spPr>
        <p:txBody>
          <a:bodyPr vert="horz" lIns="180000" tIns="180000" rIns="180000" bIns="180000" rtlCol="0">
            <a:noAutofit/>
          </a:bodyPr>
          <a:lstStyle>
            <a:lvl1pPr>
              <a:defRPr lang="en-GB" sz="1400" dirty="0">
                <a:solidFill>
                  <a:srgbClr val="3F1A01"/>
                </a:solidFill>
              </a:defRPr>
            </a:lvl1pPr>
            <a:lvl2pPr>
              <a:defRPr lang="en-GB" sz="1200" dirty="0">
                <a:solidFill>
                  <a:srgbClr val="3F1A01"/>
                </a:solidFill>
              </a:defRPr>
            </a:lvl2pPr>
            <a:lvl3pPr>
              <a:defRPr lang="en-GB" sz="1000" dirty="0">
                <a:solidFill>
                  <a:srgbClr val="3F1A01"/>
                </a:solidFill>
              </a:defRPr>
            </a:lvl3pPr>
            <a:lvl4pPr>
              <a:defRPr lang="en-GB" sz="800" dirty="0">
                <a:solidFill>
                  <a:srgbClr val="3F1A01"/>
                </a:solidFill>
              </a:defRPr>
            </a:lvl4pPr>
            <a:lvl5pPr>
              <a:defRPr lang="en-GB" sz="600" dirty="0">
                <a:solidFill>
                  <a:srgbClr val="3F1A01"/>
                </a:solidFill>
              </a:defRPr>
            </a:lvl5pPr>
          </a:lstStyle>
          <a:p>
            <a:pPr marL="180000" lvl="0" indent="-180000"/>
            <a:r>
              <a:rPr lang="en-US"/>
              <a:t>Click to edit Master text styles</a:t>
            </a:r>
          </a:p>
          <a:p>
            <a:pPr marL="180000" lvl="1" indent="-180000"/>
            <a:r>
              <a:rPr lang="en-US"/>
              <a:t>Second level</a:t>
            </a:r>
          </a:p>
          <a:p>
            <a:pPr marL="180000" lvl="2" indent="-180000"/>
            <a:r>
              <a:rPr lang="en-US"/>
              <a:t>Third level</a:t>
            </a:r>
          </a:p>
          <a:p>
            <a:pPr marL="180000" lvl="3" indent="-180000"/>
            <a:r>
              <a:rPr lang="en-US"/>
              <a:t>Fourth level</a:t>
            </a:r>
          </a:p>
          <a:p>
            <a:pPr marL="180000" lvl="4" indent="-180000"/>
            <a:r>
              <a:rPr lang="en-US"/>
              <a:t>Fifth level</a:t>
            </a:r>
            <a:endParaRPr lang="en-GB"/>
          </a:p>
        </p:txBody>
      </p:sp>
      <p:sp>
        <p:nvSpPr>
          <p:cNvPr id="21" name="Content Placeholder 2">
            <a:extLst>
              <a:ext uri="{FF2B5EF4-FFF2-40B4-BE49-F238E27FC236}">
                <a16:creationId xmlns:a16="http://schemas.microsoft.com/office/drawing/2014/main" id="{B780CFF6-1270-4A92-8741-A0B45708FB10}"/>
              </a:ext>
            </a:extLst>
          </p:cNvPr>
          <p:cNvSpPr>
            <a:spLocks noGrp="1"/>
          </p:cNvSpPr>
          <p:nvPr>
            <p:ph sz="half" idx="22"/>
          </p:nvPr>
        </p:nvSpPr>
        <p:spPr>
          <a:xfrm>
            <a:off x="3387787" y="1416785"/>
            <a:ext cx="2566800" cy="4415215"/>
          </a:xfrm>
          <a:prstGeom prst="round2DiagRect">
            <a:avLst>
              <a:gd name="adj1" fmla="val 0"/>
              <a:gd name="adj2" fmla="val 10602"/>
            </a:avLst>
          </a:prstGeom>
          <a:solidFill>
            <a:srgbClr val="D9D1CC"/>
          </a:solidFill>
        </p:spPr>
        <p:txBody>
          <a:bodyPr vert="horz" lIns="180000" tIns="180000" rIns="180000" bIns="180000" rtlCol="0">
            <a:noAutofit/>
          </a:bodyPr>
          <a:lstStyle>
            <a:lvl1pPr>
              <a:defRPr lang="en-GB" sz="1400" dirty="0">
                <a:solidFill>
                  <a:srgbClr val="3F1A01"/>
                </a:solidFill>
              </a:defRPr>
            </a:lvl1pPr>
            <a:lvl2pPr>
              <a:defRPr lang="en-GB" sz="1200" dirty="0">
                <a:solidFill>
                  <a:srgbClr val="3F1A01"/>
                </a:solidFill>
              </a:defRPr>
            </a:lvl2pPr>
            <a:lvl3pPr>
              <a:defRPr lang="en-GB" sz="1000" dirty="0">
                <a:solidFill>
                  <a:srgbClr val="3F1A01"/>
                </a:solidFill>
              </a:defRPr>
            </a:lvl3pPr>
            <a:lvl4pPr>
              <a:defRPr lang="en-GB" sz="800" dirty="0">
                <a:solidFill>
                  <a:srgbClr val="3F1A01"/>
                </a:solidFill>
              </a:defRPr>
            </a:lvl4pPr>
            <a:lvl5pPr>
              <a:defRPr lang="en-GB" sz="600" dirty="0">
                <a:solidFill>
                  <a:srgbClr val="3F1A01"/>
                </a:solidFill>
              </a:defRPr>
            </a:lvl5pPr>
          </a:lstStyle>
          <a:p>
            <a:pPr marL="180000" lvl="0" indent="-180000"/>
            <a:r>
              <a:rPr lang="en-US"/>
              <a:t>Click to edit Master text styles</a:t>
            </a:r>
          </a:p>
          <a:p>
            <a:pPr marL="180000" lvl="1" indent="-180000"/>
            <a:r>
              <a:rPr lang="en-US"/>
              <a:t>Second level</a:t>
            </a:r>
          </a:p>
          <a:p>
            <a:pPr marL="180000" lvl="2" indent="-180000"/>
            <a:r>
              <a:rPr lang="en-US"/>
              <a:t>Third level</a:t>
            </a:r>
          </a:p>
          <a:p>
            <a:pPr marL="180000" lvl="3" indent="-180000"/>
            <a:r>
              <a:rPr lang="en-US"/>
              <a:t>Fourth level</a:t>
            </a:r>
          </a:p>
          <a:p>
            <a:pPr marL="180000" lvl="4" indent="-180000"/>
            <a:r>
              <a:rPr lang="en-US"/>
              <a:t>Fifth level</a:t>
            </a:r>
            <a:endParaRPr lang="en-GB"/>
          </a:p>
        </p:txBody>
      </p:sp>
      <p:sp>
        <p:nvSpPr>
          <p:cNvPr id="22" name="Content Placeholder 2">
            <a:extLst>
              <a:ext uri="{FF2B5EF4-FFF2-40B4-BE49-F238E27FC236}">
                <a16:creationId xmlns:a16="http://schemas.microsoft.com/office/drawing/2014/main" id="{4CDCEE1B-29F3-4397-96F7-6921DB5D92F1}"/>
              </a:ext>
            </a:extLst>
          </p:cNvPr>
          <p:cNvSpPr>
            <a:spLocks noGrp="1"/>
          </p:cNvSpPr>
          <p:nvPr>
            <p:ph sz="half" idx="23"/>
          </p:nvPr>
        </p:nvSpPr>
        <p:spPr>
          <a:xfrm>
            <a:off x="539749" y="1416785"/>
            <a:ext cx="2566800" cy="4415215"/>
          </a:xfrm>
          <a:prstGeom prst="round2DiagRect">
            <a:avLst>
              <a:gd name="adj1" fmla="val 0"/>
              <a:gd name="adj2" fmla="val 10602"/>
            </a:avLst>
          </a:prstGeom>
          <a:solidFill>
            <a:srgbClr val="D9D1CC"/>
          </a:solidFill>
        </p:spPr>
        <p:txBody>
          <a:bodyPr vert="horz" lIns="180000" tIns="180000" rIns="180000" bIns="180000" rtlCol="0">
            <a:noAutofit/>
          </a:bodyPr>
          <a:lstStyle>
            <a:lvl1pPr>
              <a:defRPr lang="en-GB" sz="1400" dirty="0">
                <a:solidFill>
                  <a:srgbClr val="3F1A01"/>
                </a:solidFill>
              </a:defRPr>
            </a:lvl1pPr>
            <a:lvl2pPr>
              <a:defRPr lang="en-GB" sz="1200" dirty="0">
                <a:solidFill>
                  <a:srgbClr val="3F1A01"/>
                </a:solidFill>
              </a:defRPr>
            </a:lvl2pPr>
            <a:lvl3pPr>
              <a:defRPr lang="en-GB" sz="1000" dirty="0">
                <a:solidFill>
                  <a:srgbClr val="3F1A01"/>
                </a:solidFill>
              </a:defRPr>
            </a:lvl3pPr>
            <a:lvl4pPr>
              <a:defRPr lang="en-GB" sz="800" dirty="0">
                <a:solidFill>
                  <a:srgbClr val="3F1A01"/>
                </a:solidFill>
              </a:defRPr>
            </a:lvl4pPr>
            <a:lvl5pPr>
              <a:defRPr lang="en-GB" sz="600" dirty="0">
                <a:solidFill>
                  <a:srgbClr val="3F1A01"/>
                </a:solidFill>
              </a:defRPr>
            </a:lvl5pPr>
          </a:lstStyle>
          <a:p>
            <a:pPr marL="180000" lvl="0" indent="-180000"/>
            <a:r>
              <a:rPr lang="en-US"/>
              <a:t>Click to edit Master text styles</a:t>
            </a:r>
          </a:p>
          <a:p>
            <a:pPr marL="180000" lvl="1" indent="-180000"/>
            <a:r>
              <a:rPr lang="en-US"/>
              <a:t>Second level</a:t>
            </a:r>
          </a:p>
          <a:p>
            <a:pPr marL="180000" lvl="2" indent="-180000"/>
            <a:r>
              <a:rPr lang="en-US"/>
              <a:t>Third level</a:t>
            </a:r>
          </a:p>
          <a:p>
            <a:pPr marL="180000" lvl="3" indent="-180000"/>
            <a:r>
              <a:rPr lang="en-US"/>
              <a:t>Fourth level</a:t>
            </a:r>
          </a:p>
          <a:p>
            <a:pPr marL="180000" lvl="4" indent="-180000"/>
            <a:r>
              <a:rPr lang="en-US"/>
              <a:t>Fifth level</a:t>
            </a:r>
            <a:endParaRPr lang="en-GB"/>
          </a:p>
        </p:txBody>
      </p:sp>
      <p:sp>
        <p:nvSpPr>
          <p:cNvPr id="13" name="Pladsholder til tekst 4">
            <a:extLst>
              <a:ext uri="{FF2B5EF4-FFF2-40B4-BE49-F238E27FC236}">
                <a16:creationId xmlns:a16="http://schemas.microsoft.com/office/drawing/2014/main" id="{8F84772B-8496-4FD9-81FF-31041874A1E5}"/>
              </a:ext>
            </a:extLst>
          </p:cNvPr>
          <p:cNvSpPr>
            <a:spLocks noGrp="1"/>
          </p:cNvSpPr>
          <p:nvPr>
            <p:ph type="body" sz="quarter" idx="18" hasCustomPrompt="1"/>
          </p:nvPr>
        </p:nvSpPr>
        <p:spPr>
          <a:xfrm>
            <a:off x="539750" y="6102000"/>
            <a:ext cx="9483726" cy="619200"/>
          </a:xfrm>
          <a:prstGeom prst="rect">
            <a:avLst/>
          </a:prstGeom>
        </p:spPr>
        <p:txBody>
          <a:bodyPr anchor="b" anchorCtr="0">
            <a:noAutofit/>
          </a:bodyPr>
          <a:lstStyle>
            <a:lvl1pPr marL="0" indent="0">
              <a:spcBef>
                <a:spcPts val="0"/>
              </a:spcBef>
              <a:buFont typeface="+mj-lt"/>
              <a:buNone/>
              <a:defRPr sz="950" i="0">
                <a:solidFill>
                  <a:schemeClr val="accent2">
                    <a:lumMod val="50000"/>
                  </a:schemeClr>
                </a:solidFill>
                <a:latin typeface="Times New Roman" panose="02020603050405020304" pitchFamily="18" charset="0"/>
                <a:cs typeface="Times New Roman" panose="02020603050405020304" pitchFamily="18" charset="0"/>
              </a:defRPr>
            </a:lvl1pPr>
            <a:lvl2pPr marL="457200" indent="0">
              <a:buNone/>
              <a:defRPr/>
            </a:lvl2pPr>
          </a:lstStyle>
          <a:p>
            <a:pPr lvl="0"/>
            <a:r>
              <a:rPr lang="en-GB"/>
              <a:t>Reference text</a:t>
            </a:r>
          </a:p>
        </p:txBody>
      </p:sp>
      <p:sp>
        <p:nvSpPr>
          <p:cNvPr id="10" name="Slide Number Placeholder 5">
            <a:extLst>
              <a:ext uri="{FF2B5EF4-FFF2-40B4-BE49-F238E27FC236}">
                <a16:creationId xmlns:a16="http://schemas.microsoft.com/office/drawing/2014/main" id="{CF814FC2-2DB5-4AE0-A96E-5BBB8CC70D33}"/>
              </a:ext>
            </a:extLst>
          </p:cNvPr>
          <p:cNvSpPr>
            <a:spLocks noGrp="1"/>
          </p:cNvSpPr>
          <p:nvPr>
            <p:ph type="sldNum" sz="quarter" idx="4"/>
          </p:nvPr>
        </p:nvSpPr>
        <p:spPr>
          <a:xfrm>
            <a:off x="11326690" y="6434112"/>
            <a:ext cx="595310" cy="153888"/>
          </a:xfrm>
          <a:prstGeom prst="rect">
            <a:avLst/>
          </a:prstGeom>
        </p:spPr>
        <p:txBody>
          <a:bodyPr lIns="0" tIns="0" rIns="0" bIns="0" anchor="t" anchorCtr="0">
            <a:noAutofit/>
          </a:bodyPr>
          <a:lstStyle>
            <a:lvl1pPr algn="r">
              <a:defRPr sz="900">
                <a:solidFill>
                  <a:srgbClr val="3F1A01"/>
                </a:solidFill>
              </a:defRPr>
            </a:lvl1pPr>
          </a:lstStyle>
          <a:p>
            <a:fld id="{6DBC486D-4FAB-B746-8B02-8D7C842291C6}" type="slidenum">
              <a:rPr lang="en-US" smtClean="0"/>
              <a:pPr/>
              <a:t>‹#›</a:t>
            </a:fld>
            <a:endParaRPr lang="en-US"/>
          </a:p>
        </p:txBody>
      </p:sp>
    </p:spTree>
    <p:extLst>
      <p:ext uri="{BB962C8B-B14F-4D97-AF65-F5344CB8AC3E}">
        <p14:creationId xmlns:p14="http://schemas.microsoft.com/office/powerpoint/2010/main" val="39622696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p:cSld name="Five Content boxes">
    <p:spTree>
      <p:nvGrpSpPr>
        <p:cNvPr id="1" name=""/>
        <p:cNvGrpSpPr/>
        <p:nvPr/>
      </p:nvGrpSpPr>
      <p:grpSpPr>
        <a:xfrm>
          <a:off x="0" y="0"/>
          <a:ext cx="0" cy="0"/>
          <a:chOff x="0" y="0"/>
          <a:chExt cx="0" cy="0"/>
        </a:xfrm>
      </p:grpSpPr>
      <p:sp>
        <p:nvSpPr>
          <p:cNvPr id="15" name="Text Placeholder 23">
            <a:extLst>
              <a:ext uri="{FF2B5EF4-FFF2-40B4-BE49-F238E27FC236}">
                <a16:creationId xmlns:a16="http://schemas.microsoft.com/office/drawing/2014/main" id="{A7DB8A8A-C1DF-41DA-B9ED-EBFE9FF8E943}"/>
              </a:ext>
            </a:extLst>
          </p:cNvPr>
          <p:cNvSpPr>
            <a:spLocks noGrp="1"/>
          </p:cNvSpPr>
          <p:nvPr>
            <p:ph type="body" sz="quarter" idx="17"/>
          </p:nvPr>
        </p:nvSpPr>
        <p:spPr>
          <a:xfrm>
            <a:off x="539749" y="539750"/>
            <a:ext cx="9213851" cy="266676"/>
          </a:xfrm>
          <a:prstGeom prst="rect">
            <a:avLst/>
          </a:prstGeom>
        </p:spPr>
        <p:txBody>
          <a:bodyPr wrap="square" lIns="0" tIns="0" rIns="0" bIns="0">
            <a:noAutofit/>
          </a:bodyPr>
          <a:lstStyle>
            <a:lvl1pPr marL="0" indent="0">
              <a:buNone/>
              <a:defRPr sz="1400">
                <a:solidFill>
                  <a:schemeClr val="accent2">
                    <a:lumMod val="50000"/>
                  </a:schemeClr>
                </a:solidFill>
                <a:latin typeface="Times New Roman" panose="02020603050405020304" pitchFamily="18" charset="0"/>
                <a:cs typeface="Times New Roman" panose="02020603050405020304" pitchFamily="18" charset="0"/>
              </a:defRPr>
            </a:lvl1pPr>
          </a:lstStyle>
          <a:p>
            <a:pPr lvl="0"/>
            <a:r>
              <a:rPr lang="en-US"/>
              <a:t>Click to edit Master text styles</a:t>
            </a:r>
          </a:p>
        </p:txBody>
      </p:sp>
      <p:sp>
        <p:nvSpPr>
          <p:cNvPr id="17" name="Title Placeholder 1">
            <a:extLst>
              <a:ext uri="{FF2B5EF4-FFF2-40B4-BE49-F238E27FC236}">
                <a16:creationId xmlns:a16="http://schemas.microsoft.com/office/drawing/2014/main" id="{D7BF96F8-7CDF-4F67-9D5E-D9FEF37302CF}"/>
              </a:ext>
            </a:extLst>
          </p:cNvPr>
          <p:cNvSpPr>
            <a:spLocks noGrp="1"/>
          </p:cNvSpPr>
          <p:nvPr>
            <p:ph type="title"/>
          </p:nvPr>
        </p:nvSpPr>
        <p:spPr>
          <a:xfrm>
            <a:off x="539749" y="814386"/>
            <a:ext cx="9213851" cy="332399"/>
          </a:xfrm>
          <a:prstGeom prst="rect">
            <a:avLst/>
          </a:prstGeom>
        </p:spPr>
        <p:txBody>
          <a:bodyPr vert="horz" lIns="0" tIns="0" rIns="0" bIns="0" rtlCol="0" anchor="b" anchorCtr="0">
            <a:noAutofit/>
          </a:bodyPr>
          <a:lstStyle>
            <a:lvl1pPr>
              <a:defRPr>
                <a:solidFill>
                  <a:srgbClr val="3F1A01"/>
                </a:solidFill>
              </a:defRPr>
            </a:lvl1pPr>
          </a:lstStyle>
          <a:p>
            <a:r>
              <a:rPr lang="en-US"/>
              <a:t>Click to edit Master title style</a:t>
            </a:r>
            <a:endParaRPr lang="en-GB"/>
          </a:p>
        </p:txBody>
      </p:sp>
      <p:sp>
        <p:nvSpPr>
          <p:cNvPr id="21" name="Content Placeholder 2">
            <a:extLst>
              <a:ext uri="{FF2B5EF4-FFF2-40B4-BE49-F238E27FC236}">
                <a16:creationId xmlns:a16="http://schemas.microsoft.com/office/drawing/2014/main" id="{B780CFF6-1270-4A92-8741-A0B45708FB10}"/>
              </a:ext>
            </a:extLst>
          </p:cNvPr>
          <p:cNvSpPr>
            <a:spLocks noGrp="1"/>
          </p:cNvSpPr>
          <p:nvPr>
            <p:ph sz="half" idx="22"/>
          </p:nvPr>
        </p:nvSpPr>
        <p:spPr>
          <a:xfrm>
            <a:off x="2816177" y="1416785"/>
            <a:ext cx="2005200" cy="4415215"/>
          </a:xfrm>
          <a:prstGeom prst="round2DiagRect">
            <a:avLst>
              <a:gd name="adj1" fmla="val 0"/>
              <a:gd name="adj2" fmla="val 13135"/>
            </a:avLst>
          </a:prstGeom>
          <a:solidFill>
            <a:srgbClr val="D9D1CC"/>
          </a:solidFill>
        </p:spPr>
        <p:txBody>
          <a:bodyPr vert="horz" lIns="180000" tIns="180000" rIns="180000" bIns="180000" rtlCol="0">
            <a:noAutofit/>
          </a:bodyPr>
          <a:lstStyle>
            <a:lvl1pPr>
              <a:defRPr lang="en-GB" sz="1400" dirty="0">
                <a:solidFill>
                  <a:srgbClr val="3F1A01"/>
                </a:solidFill>
              </a:defRPr>
            </a:lvl1pPr>
            <a:lvl2pPr>
              <a:defRPr lang="en-GB" sz="1200" dirty="0">
                <a:solidFill>
                  <a:srgbClr val="3F1A01"/>
                </a:solidFill>
              </a:defRPr>
            </a:lvl2pPr>
            <a:lvl3pPr>
              <a:defRPr lang="en-GB" sz="1000" dirty="0">
                <a:solidFill>
                  <a:srgbClr val="3F1A01"/>
                </a:solidFill>
              </a:defRPr>
            </a:lvl3pPr>
            <a:lvl4pPr>
              <a:defRPr lang="en-GB" sz="800" dirty="0">
                <a:solidFill>
                  <a:srgbClr val="3F1A01"/>
                </a:solidFill>
              </a:defRPr>
            </a:lvl4pPr>
            <a:lvl5pPr>
              <a:defRPr lang="en-GB" sz="600" dirty="0">
                <a:solidFill>
                  <a:srgbClr val="3F1A01"/>
                </a:solidFill>
              </a:defRPr>
            </a:lvl5pPr>
          </a:lstStyle>
          <a:p>
            <a:pPr marL="180000" lvl="0" indent="-180000"/>
            <a:r>
              <a:rPr lang="en-US"/>
              <a:t>Click to edit Master text styles</a:t>
            </a:r>
          </a:p>
          <a:p>
            <a:pPr marL="180000" lvl="1" indent="-180000"/>
            <a:r>
              <a:rPr lang="en-US"/>
              <a:t>Second level</a:t>
            </a:r>
          </a:p>
          <a:p>
            <a:pPr marL="180000" lvl="2" indent="-180000"/>
            <a:r>
              <a:rPr lang="en-US"/>
              <a:t>Third level</a:t>
            </a:r>
          </a:p>
          <a:p>
            <a:pPr marL="180000" lvl="3" indent="-180000"/>
            <a:r>
              <a:rPr lang="en-US"/>
              <a:t>Fourth level</a:t>
            </a:r>
          </a:p>
          <a:p>
            <a:pPr marL="180000" lvl="4" indent="-180000"/>
            <a:r>
              <a:rPr lang="en-US"/>
              <a:t>Fifth level</a:t>
            </a:r>
            <a:endParaRPr lang="en-GB"/>
          </a:p>
        </p:txBody>
      </p:sp>
      <p:sp>
        <p:nvSpPr>
          <p:cNvPr id="13" name="Content Placeholder 2">
            <a:extLst>
              <a:ext uri="{FF2B5EF4-FFF2-40B4-BE49-F238E27FC236}">
                <a16:creationId xmlns:a16="http://schemas.microsoft.com/office/drawing/2014/main" id="{2A747F93-4DB6-442B-83CE-024D95644E22}"/>
              </a:ext>
            </a:extLst>
          </p:cNvPr>
          <p:cNvSpPr>
            <a:spLocks noGrp="1"/>
          </p:cNvSpPr>
          <p:nvPr>
            <p:ph sz="half" idx="23"/>
          </p:nvPr>
        </p:nvSpPr>
        <p:spPr>
          <a:xfrm>
            <a:off x="539749" y="1416785"/>
            <a:ext cx="2005200" cy="4415215"/>
          </a:xfrm>
          <a:prstGeom prst="round2DiagRect">
            <a:avLst>
              <a:gd name="adj1" fmla="val 0"/>
              <a:gd name="adj2" fmla="val 13135"/>
            </a:avLst>
          </a:prstGeom>
          <a:solidFill>
            <a:srgbClr val="D9D1CC"/>
          </a:solidFill>
        </p:spPr>
        <p:txBody>
          <a:bodyPr vert="horz" lIns="180000" tIns="180000" rIns="180000" bIns="180000" rtlCol="0">
            <a:noAutofit/>
          </a:bodyPr>
          <a:lstStyle>
            <a:lvl1pPr>
              <a:defRPr lang="en-GB" sz="1400" dirty="0">
                <a:solidFill>
                  <a:srgbClr val="3F1A01"/>
                </a:solidFill>
              </a:defRPr>
            </a:lvl1pPr>
            <a:lvl2pPr>
              <a:defRPr lang="en-GB" sz="1200" dirty="0">
                <a:solidFill>
                  <a:srgbClr val="3F1A01"/>
                </a:solidFill>
              </a:defRPr>
            </a:lvl2pPr>
            <a:lvl3pPr>
              <a:defRPr lang="en-GB" sz="1000" dirty="0">
                <a:solidFill>
                  <a:srgbClr val="3F1A01"/>
                </a:solidFill>
              </a:defRPr>
            </a:lvl3pPr>
            <a:lvl4pPr>
              <a:defRPr lang="en-GB" sz="800" dirty="0">
                <a:solidFill>
                  <a:srgbClr val="3F1A01"/>
                </a:solidFill>
              </a:defRPr>
            </a:lvl4pPr>
            <a:lvl5pPr>
              <a:defRPr lang="en-GB" sz="600" dirty="0">
                <a:solidFill>
                  <a:srgbClr val="3F1A01"/>
                </a:solidFill>
              </a:defRPr>
            </a:lvl5pPr>
          </a:lstStyle>
          <a:p>
            <a:pPr marL="180000" lvl="0" indent="-180000"/>
            <a:r>
              <a:rPr lang="en-US"/>
              <a:t>Click to edit Master text styles</a:t>
            </a:r>
          </a:p>
          <a:p>
            <a:pPr marL="180000" lvl="1" indent="-180000"/>
            <a:r>
              <a:rPr lang="en-US"/>
              <a:t>Second level</a:t>
            </a:r>
          </a:p>
          <a:p>
            <a:pPr marL="180000" lvl="2" indent="-180000"/>
            <a:r>
              <a:rPr lang="en-US"/>
              <a:t>Third level</a:t>
            </a:r>
          </a:p>
          <a:p>
            <a:pPr marL="180000" lvl="3" indent="-180000"/>
            <a:r>
              <a:rPr lang="en-US"/>
              <a:t>Fourth level</a:t>
            </a:r>
          </a:p>
          <a:p>
            <a:pPr marL="180000" lvl="4" indent="-180000"/>
            <a:r>
              <a:rPr lang="en-US"/>
              <a:t>Fifth level</a:t>
            </a:r>
            <a:endParaRPr lang="en-GB"/>
          </a:p>
        </p:txBody>
      </p:sp>
      <p:sp>
        <p:nvSpPr>
          <p:cNvPr id="18" name="Content Placeholder 2">
            <a:extLst>
              <a:ext uri="{FF2B5EF4-FFF2-40B4-BE49-F238E27FC236}">
                <a16:creationId xmlns:a16="http://schemas.microsoft.com/office/drawing/2014/main" id="{E6296910-B416-47DB-9BF8-C98707B32C44}"/>
              </a:ext>
            </a:extLst>
          </p:cNvPr>
          <p:cNvSpPr>
            <a:spLocks noGrp="1"/>
          </p:cNvSpPr>
          <p:nvPr>
            <p:ph sz="half" idx="24"/>
          </p:nvPr>
        </p:nvSpPr>
        <p:spPr>
          <a:xfrm>
            <a:off x="5092606" y="1416785"/>
            <a:ext cx="2005200" cy="4415215"/>
          </a:xfrm>
          <a:prstGeom prst="round2DiagRect">
            <a:avLst>
              <a:gd name="adj1" fmla="val 0"/>
              <a:gd name="adj2" fmla="val 13135"/>
            </a:avLst>
          </a:prstGeom>
          <a:solidFill>
            <a:srgbClr val="D9D1CC"/>
          </a:solidFill>
        </p:spPr>
        <p:txBody>
          <a:bodyPr vert="horz" lIns="180000" tIns="180000" rIns="180000" bIns="180000" rtlCol="0">
            <a:noAutofit/>
          </a:bodyPr>
          <a:lstStyle>
            <a:lvl1pPr>
              <a:defRPr lang="en-GB" sz="1400" dirty="0">
                <a:solidFill>
                  <a:srgbClr val="3F1A01"/>
                </a:solidFill>
              </a:defRPr>
            </a:lvl1pPr>
            <a:lvl2pPr>
              <a:defRPr lang="en-GB" sz="1200" dirty="0">
                <a:solidFill>
                  <a:srgbClr val="3F1A01"/>
                </a:solidFill>
              </a:defRPr>
            </a:lvl2pPr>
            <a:lvl3pPr>
              <a:defRPr lang="en-GB" sz="1000" dirty="0">
                <a:solidFill>
                  <a:srgbClr val="3F1A01"/>
                </a:solidFill>
              </a:defRPr>
            </a:lvl3pPr>
            <a:lvl4pPr>
              <a:defRPr lang="en-GB" sz="800" dirty="0">
                <a:solidFill>
                  <a:srgbClr val="3F1A01"/>
                </a:solidFill>
              </a:defRPr>
            </a:lvl4pPr>
            <a:lvl5pPr>
              <a:defRPr lang="en-GB" sz="600" dirty="0">
                <a:solidFill>
                  <a:srgbClr val="3F1A01"/>
                </a:solidFill>
              </a:defRPr>
            </a:lvl5pPr>
          </a:lstStyle>
          <a:p>
            <a:pPr marL="180000" lvl="0" indent="-180000"/>
            <a:r>
              <a:rPr lang="en-US"/>
              <a:t>Click to edit Master text styles</a:t>
            </a:r>
          </a:p>
          <a:p>
            <a:pPr marL="180000" lvl="1" indent="-180000"/>
            <a:r>
              <a:rPr lang="en-US"/>
              <a:t>Second level</a:t>
            </a:r>
          </a:p>
          <a:p>
            <a:pPr marL="180000" lvl="2" indent="-180000"/>
            <a:r>
              <a:rPr lang="en-US"/>
              <a:t>Third level</a:t>
            </a:r>
          </a:p>
          <a:p>
            <a:pPr marL="180000" lvl="3" indent="-180000"/>
            <a:r>
              <a:rPr lang="en-US"/>
              <a:t>Fourth level</a:t>
            </a:r>
          </a:p>
          <a:p>
            <a:pPr marL="180000" lvl="4" indent="-180000"/>
            <a:r>
              <a:rPr lang="en-US"/>
              <a:t>Fifth level</a:t>
            </a:r>
            <a:endParaRPr lang="en-GB"/>
          </a:p>
        </p:txBody>
      </p:sp>
      <p:sp>
        <p:nvSpPr>
          <p:cNvPr id="23" name="Content Placeholder 2">
            <a:extLst>
              <a:ext uri="{FF2B5EF4-FFF2-40B4-BE49-F238E27FC236}">
                <a16:creationId xmlns:a16="http://schemas.microsoft.com/office/drawing/2014/main" id="{CB05F6D6-0881-4AA2-8968-65028435D370}"/>
              </a:ext>
            </a:extLst>
          </p:cNvPr>
          <p:cNvSpPr>
            <a:spLocks noGrp="1"/>
          </p:cNvSpPr>
          <p:nvPr>
            <p:ph sz="half" idx="25"/>
          </p:nvPr>
        </p:nvSpPr>
        <p:spPr>
          <a:xfrm>
            <a:off x="7369035" y="1416785"/>
            <a:ext cx="2005200" cy="4415215"/>
          </a:xfrm>
          <a:prstGeom prst="round2DiagRect">
            <a:avLst>
              <a:gd name="adj1" fmla="val 0"/>
              <a:gd name="adj2" fmla="val 13135"/>
            </a:avLst>
          </a:prstGeom>
          <a:solidFill>
            <a:srgbClr val="D9D1CC"/>
          </a:solidFill>
        </p:spPr>
        <p:txBody>
          <a:bodyPr vert="horz" lIns="180000" tIns="180000" rIns="180000" bIns="180000" rtlCol="0">
            <a:noAutofit/>
          </a:bodyPr>
          <a:lstStyle>
            <a:lvl1pPr>
              <a:defRPr lang="en-GB" sz="1400" dirty="0">
                <a:solidFill>
                  <a:srgbClr val="3F1A01"/>
                </a:solidFill>
              </a:defRPr>
            </a:lvl1pPr>
            <a:lvl2pPr>
              <a:defRPr lang="en-GB" sz="1200" dirty="0">
                <a:solidFill>
                  <a:srgbClr val="3F1A01"/>
                </a:solidFill>
              </a:defRPr>
            </a:lvl2pPr>
            <a:lvl3pPr>
              <a:defRPr lang="en-GB" sz="1000" dirty="0">
                <a:solidFill>
                  <a:srgbClr val="3F1A01"/>
                </a:solidFill>
              </a:defRPr>
            </a:lvl3pPr>
            <a:lvl4pPr>
              <a:defRPr lang="en-GB" sz="800" dirty="0">
                <a:solidFill>
                  <a:srgbClr val="3F1A01"/>
                </a:solidFill>
              </a:defRPr>
            </a:lvl4pPr>
            <a:lvl5pPr>
              <a:defRPr lang="en-GB" sz="600" dirty="0">
                <a:solidFill>
                  <a:srgbClr val="3F1A01"/>
                </a:solidFill>
              </a:defRPr>
            </a:lvl5pPr>
          </a:lstStyle>
          <a:p>
            <a:pPr marL="180000" lvl="0" indent="-180000"/>
            <a:r>
              <a:rPr lang="en-US"/>
              <a:t>Click to edit Master text styles</a:t>
            </a:r>
          </a:p>
          <a:p>
            <a:pPr marL="180000" lvl="1" indent="-180000"/>
            <a:r>
              <a:rPr lang="en-US"/>
              <a:t>Second level</a:t>
            </a:r>
          </a:p>
          <a:p>
            <a:pPr marL="180000" lvl="2" indent="-180000"/>
            <a:r>
              <a:rPr lang="en-US"/>
              <a:t>Third level</a:t>
            </a:r>
          </a:p>
          <a:p>
            <a:pPr marL="180000" lvl="3" indent="-180000"/>
            <a:r>
              <a:rPr lang="en-US"/>
              <a:t>Fourth level</a:t>
            </a:r>
          </a:p>
          <a:p>
            <a:pPr marL="180000" lvl="4" indent="-180000"/>
            <a:r>
              <a:rPr lang="en-US"/>
              <a:t>Fifth level</a:t>
            </a:r>
            <a:endParaRPr lang="en-GB"/>
          </a:p>
        </p:txBody>
      </p:sp>
      <p:sp>
        <p:nvSpPr>
          <p:cNvPr id="24" name="Content Placeholder 2">
            <a:extLst>
              <a:ext uri="{FF2B5EF4-FFF2-40B4-BE49-F238E27FC236}">
                <a16:creationId xmlns:a16="http://schemas.microsoft.com/office/drawing/2014/main" id="{53DE68EE-1CC1-40E6-BF93-25853579F688}"/>
              </a:ext>
            </a:extLst>
          </p:cNvPr>
          <p:cNvSpPr>
            <a:spLocks noGrp="1"/>
          </p:cNvSpPr>
          <p:nvPr>
            <p:ph sz="half" idx="26"/>
          </p:nvPr>
        </p:nvSpPr>
        <p:spPr>
          <a:xfrm>
            <a:off x="9645463" y="1416785"/>
            <a:ext cx="2005200" cy="4415215"/>
          </a:xfrm>
          <a:prstGeom prst="round2DiagRect">
            <a:avLst>
              <a:gd name="adj1" fmla="val 0"/>
              <a:gd name="adj2" fmla="val 13135"/>
            </a:avLst>
          </a:prstGeom>
          <a:solidFill>
            <a:srgbClr val="D9D1CC"/>
          </a:solidFill>
        </p:spPr>
        <p:txBody>
          <a:bodyPr vert="horz" lIns="180000" tIns="180000" rIns="180000" bIns="180000" rtlCol="0">
            <a:noAutofit/>
          </a:bodyPr>
          <a:lstStyle>
            <a:lvl1pPr>
              <a:defRPr lang="en-GB" sz="1400" dirty="0">
                <a:solidFill>
                  <a:srgbClr val="3F1A01"/>
                </a:solidFill>
              </a:defRPr>
            </a:lvl1pPr>
            <a:lvl2pPr>
              <a:defRPr lang="en-GB" sz="1200" dirty="0">
                <a:solidFill>
                  <a:srgbClr val="3F1A01"/>
                </a:solidFill>
              </a:defRPr>
            </a:lvl2pPr>
            <a:lvl3pPr>
              <a:defRPr lang="en-GB" sz="1000" dirty="0">
                <a:solidFill>
                  <a:srgbClr val="3F1A01"/>
                </a:solidFill>
              </a:defRPr>
            </a:lvl3pPr>
            <a:lvl4pPr>
              <a:defRPr lang="en-GB" sz="800" dirty="0">
                <a:solidFill>
                  <a:srgbClr val="3F1A01"/>
                </a:solidFill>
              </a:defRPr>
            </a:lvl4pPr>
            <a:lvl5pPr>
              <a:defRPr lang="en-GB" sz="600" dirty="0">
                <a:solidFill>
                  <a:srgbClr val="3F1A01"/>
                </a:solidFill>
              </a:defRPr>
            </a:lvl5pPr>
          </a:lstStyle>
          <a:p>
            <a:pPr marL="180000" lvl="0" indent="-180000"/>
            <a:r>
              <a:rPr lang="en-US"/>
              <a:t>Click to edit Master text styles</a:t>
            </a:r>
          </a:p>
          <a:p>
            <a:pPr marL="180000" lvl="1" indent="-180000"/>
            <a:r>
              <a:rPr lang="en-US"/>
              <a:t>Second level</a:t>
            </a:r>
          </a:p>
          <a:p>
            <a:pPr marL="180000" lvl="2" indent="-180000"/>
            <a:r>
              <a:rPr lang="en-US"/>
              <a:t>Third level</a:t>
            </a:r>
          </a:p>
          <a:p>
            <a:pPr marL="180000" lvl="3" indent="-180000"/>
            <a:r>
              <a:rPr lang="en-US"/>
              <a:t>Fourth level</a:t>
            </a:r>
          </a:p>
          <a:p>
            <a:pPr marL="180000" lvl="4" indent="-180000"/>
            <a:r>
              <a:rPr lang="en-US"/>
              <a:t>Fifth level</a:t>
            </a:r>
            <a:endParaRPr lang="en-GB"/>
          </a:p>
        </p:txBody>
      </p:sp>
      <p:sp>
        <p:nvSpPr>
          <p:cNvPr id="14" name="Pladsholder til tekst 4">
            <a:extLst>
              <a:ext uri="{FF2B5EF4-FFF2-40B4-BE49-F238E27FC236}">
                <a16:creationId xmlns:a16="http://schemas.microsoft.com/office/drawing/2014/main" id="{C07519B2-88ED-4FAB-AC68-9B196700937F}"/>
              </a:ext>
            </a:extLst>
          </p:cNvPr>
          <p:cNvSpPr>
            <a:spLocks noGrp="1"/>
          </p:cNvSpPr>
          <p:nvPr>
            <p:ph type="body" sz="quarter" idx="18" hasCustomPrompt="1"/>
          </p:nvPr>
        </p:nvSpPr>
        <p:spPr>
          <a:xfrm>
            <a:off x="539749" y="6102000"/>
            <a:ext cx="9213851" cy="619200"/>
          </a:xfrm>
          <a:prstGeom prst="rect">
            <a:avLst/>
          </a:prstGeom>
        </p:spPr>
        <p:txBody>
          <a:bodyPr anchor="b" anchorCtr="0">
            <a:noAutofit/>
          </a:bodyPr>
          <a:lstStyle>
            <a:lvl1pPr marL="0" indent="0">
              <a:spcBef>
                <a:spcPts val="0"/>
              </a:spcBef>
              <a:buFont typeface="+mj-lt"/>
              <a:buNone/>
              <a:defRPr sz="950" i="0">
                <a:solidFill>
                  <a:schemeClr val="accent2">
                    <a:lumMod val="50000"/>
                  </a:schemeClr>
                </a:solidFill>
                <a:latin typeface="Times New Roman" panose="02020603050405020304" pitchFamily="18" charset="0"/>
                <a:cs typeface="Times New Roman" panose="02020603050405020304" pitchFamily="18" charset="0"/>
              </a:defRPr>
            </a:lvl1pPr>
            <a:lvl2pPr marL="457200" indent="0">
              <a:buNone/>
              <a:defRPr/>
            </a:lvl2pPr>
          </a:lstStyle>
          <a:p>
            <a:pPr lvl="0"/>
            <a:r>
              <a:rPr lang="en-GB"/>
              <a:t>Reference text</a:t>
            </a:r>
          </a:p>
        </p:txBody>
      </p:sp>
      <p:sp>
        <p:nvSpPr>
          <p:cNvPr id="11" name="Slide Number Placeholder 5">
            <a:extLst>
              <a:ext uri="{FF2B5EF4-FFF2-40B4-BE49-F238E27FC236}">
                <a16:creationId xmlns:a16="http://schemas.microsoft.com/office/drawing/2014/main" id="{6B433809-62F1-4C59-BF7D-FDED709DFE1F}"/>
              </a:ext>
            </a:extLst>
          </p:cNvPr>
          <p:cNvSpPr>
            <a:spLocks noGrp="1"/>
          </p:cNvSpPr>
          <p:nvPr>
            <p:ph type="sldNum" sz="quarter" idx="4"/>
          </p:nvPr>
        </p:nvSpPr>
        <p:spPr>
          <a:xfrm>
            <a:off x="11326690" y="6434112"/>
            <a:ext cx="595310" cy="153888"/>
          </a:xfrm>
          <a:prstGeom prst="rect">
            <a:avLst/>
          </a:prstGeom>
        </p:spPr>
        <p:txBody>
          <a:bodyPr lIns="0" tIns="0" rIns="0" bIns="0" anchor="t" anchorCtr="0">
            <a:noAutofit/>
          </a:bodyPr>
          <a:lstStyle>
            <a:lvl1pPr algn="r">
              <a:defRPr sz="900">
                <a:solidFill>
                  <a:srgbClr val="3F1A01"/>
                </a:solidFill>
              </a:defRPr>
            </a:lvl1pPr>
          </a:lstStyle>
          <a:p>
            <a:fld id="{6DBC486D-4FAB-B746-8B02-8D7C842291C6}" type="slidenum">
              <a:rPr lang="en-US" smtClean="0"/>
              <a:pPr/>
              <a:t>‹#›</a:t>
            </a:fld>
            <a:endParaRPr lang="en-US"/>
          </a:p>
        </p:txBody>
      </p:sp>
    </p:spTree>
    <p:extLst>
      <p:ext uri="{BB962C8B-B14F-4D97-AF65-F5344CB8AC3E}">
        <p14:creationId xmlns:p14="http://schemas.microsoft.com/office/powerpoint/2010/main" val="36712378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p:cSld name="Two Content 1/3 box righ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D95F8AAD-49B5-41D3-8FB6-A7A1C88A8763}"/>
              </a:ext>
            </a:extLst>
          </p:cNvPr>
          <p:cNvSpPr>
            <a:spLocks noGrp="1"/>
          </p:cNvSpPr>
          <p:nvPr>
            <p:ph sz="half" idx="1"/>
          </p:nvPr>
        </p:nvSpPr>
        <p:spPr>
          <a:xfrm>
            <a:off x="9080500" y="1416785"/>
            <a:ext cx="3111501" cy="4415215"/>
          </a:xfrm>
          <a:prstGeom prst="snipRoundRect">
            <a:avLst>
              <a:gd name="adj1" fmla="val 10679"/>
              <a:gd name="adj2" fmla="val 0"/>
            </a:avLst>
          </a:prstGeom>
          <a:solidFill>
            <a:srgbClr val="D9D1CC"/>
          </a:solidFill>
        </p:spPr>
        <p:txBody>
          <a:bodyPr vert="horz" lIns="270000" tIns="270000" rIns="270000" bIns="270000" rtlCol="0">
            <a:noAutofit/>
          </a:bodyPr>
          <a:lstStyle>
            <a:lvl1pPr>
              <a:defRPr lang="en-GB" sz="1600" dirty="0">
                <a:solidFill>
                  <a:srgbClr val="3F1A01"/>
                </a:solidFill>
              </a:defRPr>
            </a:lvl1pPr>
            <a:lvl2pPr>
              <a:defRPr lang="en-GB" sz="1400" dirty="0">
                <a:solidFill>
                  <a:srgbClr val="3F1A01"/>
                </a:solidFill>
              </a:defRPr>
            </a:lvl2pPr>
            <a:lvl3pPr>
              <a:defRPr lang="en-GB" dirty="0">
                <a:solidFill>
                  <a:srgbClr val="3F1A01"/>
                </a:solidFill>
              </a:defRPr>
            </a:lvl3pPr>
            <a:lvl4pPr>
              <a:defRPr lang="en-GB" dirty="0">
                <a:solidFill>
                  <a:srgbClr val="3F1A01"/>
                </a:solidFill>
              </a:defRPr>
            </a:lvl4pPr>
            <a:lvl5pPr>
              <a:defRPr lang="en-GB" dirty="0">
                <a:solidFill>
                  <a:srgbClr val="3F1A01"/>
                </a:solidFill>
              </a:defRPr>
            </a:lvl5pPr>
          </a:lstStyle>
          <a:p>
            <a:pPr marL="180000" lvl="0" indent="-180000"/>
            <a:r>
              <a:rPr lang="en-US"/>
              <a:t>Click to edit Master text styles</a:t>
            </a:r>
          </a:p>
          <a:p>
            <a:pPr marL="180000" lvl="1" indent="-180000"/>
            <a:r>
              <a:rPr lang="en-US"/>
              <a:t>Second level</a:t>
            </a:r>
          </a:p>
          <a:p>
            <a:pPr marL="180000" lvl="2" indent="-180000"/>
            <a:r>
              <a:rPr lang="en-US"/>
              <a:t>Third level</a:t>
            </a:r>
          </a:p>
          <a:p>
            <a:pPr marL="180000" lvl="3" indent="-180000"/>
            <a:r>
              <a:rPr lang="en-US"/>
              <a:t>Fourth level</a:t>
            </a:r>
          </a:p>
          <a:p>
            <a:pPr marL="180000" lvl="4" indent="-180000"/>
            <a:r>
              <a:rPr lang="en-US"/>
              <a:t>Fifth level</a:t>
            </a:r>
            <a:endParaRPr lang="en-GB"/>
          </a:p>
        </p:txBody>
      </p:sp>
      <p:sp>
        <p:nvSpPr>
          <p:cNvPr id="16" name="Text Placeholder 23">
            <a:extLst>
              <a:ext uri="{FF2B5EF4-FFF2-40B4-BE49-F238E27FC236}">
                <a16:creationId xmlns:a16="http://schemas.microsoft.com/office/drawing/2014/main" id="{0E4D4693-4659-4187-ABB4-973AA3E9F612}"/>
              </a:ext>
            </a:extLst>
          </p:cNvPr>
          <p:cNvSpPr>
            <a:spLocks noGrp="1"/>
          </p:cNvSpPr>
          <p:nvPr>
            <p:ph type="body" sz="quarter" idx="17"/>
          </p:nvPr>
        </p:nvSpPr>
        <p:spPr>
          <a:xfrm>
            <a:off x="539749" y="539750"/>
            <a:ext cx="9213851" cy="266676"/>
          </a:xfrm>
          <a:prstGeom prst="rect">
            <a:avLst/>
          </a:prstGeom>
        </p:spPr>
        <p:txBody>
          <a:bodyPr wrap="square" lIns="0" tIns="0" rIns="0" bIns="0">
            <a:noAutofit/>
          </a:bodyPr>
          <a:lstStyle>
            <a:lvl1pPr marL="0" indent="0">
              <a:buNone/>
              <a:defRPr sz="1400">
                <a:solidFill>
                  <a:schemeClr val="accent2">
                    <a:lumMod val="50000"/>
                  </a:schemeClr>
                </a:solidFill>
                <a:latin typeface="Times New Roman" panose="02020603050405020304" pitchFamily="18" charset="0"/>
                <a:cs typeface="Times New Roman" panose="02020603050405020304" pitchFamily="18" charset="0"/>
              </a:defRPr>
            </a:lvl1pPr>
          </a:lstStyle>
          <a:p>
            <a:pPr lvl="0"/>
            <a:r>
              <a:rPr lang="en-US"/>
              <a:t>Click to edit Master text styles</a:t>
            </a:r>
          </a:p>
        </p:txBody>
      </p:sp>
      <p:sp>
        <p:nvSpPr>
          <p:cNvPr id="18" name="Title Placeholder 1">
            <a:extLst>
              <a:ext uri="{FF2B5EF4-FFF2-40B4-BE49-F238E27FC236}">
                <a16:creationId xmlns:a16="http://schemas.microsoft.com/office/drawing/2014/main" id="{86E6DD32-9C68-44BF-B120-2AE408D1786E}"/>
              </a:ext>
            </a:extLst>
          </p:cNvPr>
          <p:cNvSpPr>
            <a:spLocks noGrp="1"/>
          </p:cNvSpPr>
          <p:nvPr>
            <p:ph type="title"/>
          </p:nvPr>
        </p:nvSpPr>
        <p:spPr>
          <a:xfrm>
            <a:off x="539749" y="814386"/>
            <a:ext cx="9213851" cy="332399"/>
          </a:xfrm>
          <a:prstGeom prst="rect">
            <a:avLst/>
          </a:prstGeom>
        </p:spPr>
        <p:txBody>
          <a:bodyPr vert="horz" lIns="0" tIns="0" rIns="0" bIns="0" rtlCol="0" anchor="b" anchorCtr="0">
            <a:noAutofit/>
          </a:bodyPr>
          <a:lstStyle>
            <a:lvl1pPr>
              <a:defRPr>
                <a:solidFill>
                  <a:srgbClr val="3F1A01"/>
                </a:solidFill>
              </a:defRPr>
            </a:lvl1pPr>
          </a:lstStyle>
          <a:p>
            <a:r>
              <a:rPr lang="en-US"/>
              <a:t>Click to edit Master title style</a:t>
            </a:r>
            <a:endParaRPr lang="en-GB"/>
          </a:p>
        </p:txBody>
      </p:sp>
      <p:sp>
        <p:nvSpPr>
          <p:cNvPr id="20" name="Content Placeholder 2">
            <a:extLst>
              <a:ext uri="{FF2B5EF4-FFF2-40B4-BE49-F238E27FC236}">
                <a16:creationId xmlns:a16="http://schemas.microsoft.com/office/drawing/2014/main" id="{8435458E-E65E-4511-8905-9873E2C665A3}"/>
              </a:ext>
            </a:extLst>
          </p:cNvPr>
          <p:cNvSpPr>
            <a:spLocks noGrp="1"/>
          </p:cNvSpPr>
          <p:nvPr>
            <p:ph idx="19"/>
          </p:nvPr>
        </p:nvSpPr>
        <p:spPr>
          <a:xfrm>
            <a:off x="539750" y="1416785"/>
            <a:ext cx="8266113" cy="4415215"/>
          </a:xfrm>
          <a:prstGeom prst="rect">
            <a:avLst/>
          </a:prstGeom>
        </p:spPr>
        <p:txBody>
          <a:bodyPr/>
          <a:lstStyle>
            <a:lvl1pPr marL="180000" indent="-180000">
              <a:defRPr sz="1600">
                <a:solidFill>
                  <a:srgbClr val="3F1A01"/>
                </a:solidFill>
              </a:defRPr>
            </a:lvl1pPr>
            <a:lvl2pPr marL="360000" indent="-180000">
              <a:defRPr sz="1400">
                <a:solidFill>
                  <a:srgbClr val="3F1A01"/>
                </a:solidFill>
              </a:defRPr>
            </a:lvl2pPr>
            <a:lvl3pPr marL="540000" indent="-180000">
              <a:defRPr>
                <a:solidFill>
                  <a:srgbClr val="3F1A01"/>
                </a:solidFill>
              </a:defRPr>
            </a:lvl3pPr>
            <a:lvl4pPr marL="720000" indent="-180000">
              <a:defRPr>
                <a:solidFill>
                  <a:srgbClr val="3F1A01"/>
                </a:solidFill>
              </a:defRPr>
            </a:lvl4pPr>
            <a:lvl5pPr marL="900000" indent="-180000">
              <a:defRPr>
                <a:solidFill>
                  <a:srgbClr val="3F1A0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Pladsholder til tekst 4">
            <a:extLst>
              <a:ext uri="{FF2B5EF4-FFF2-40B4-BE49-F238E27FC236}">
                <a16:creationId xmlns:a16="http://schemas.microsoft.com/office/drawing/2014/main" id="{C7B08E89-D892-4380-88F0-37603E5C76A6}"/>
              </a:ext>
            </a:extLst>
          </p:cNvPr>
          <p:cNvSpPr>
            <a:spLocks noGrp="1"/>
          </p:cNvSpPr>
          <p:nvPr>
            <p:ph type="body" sz="quarter" idx="18" hasCustomPrompt="1"/>
          </p:nvPr>
        </p:nvSpPr>
        <p:spPr>
          <a:xfrm>
            <a:off x="539749" y="6102000"/>
            <a:ext cx="9213851" cy="619200"/>
          </a:xfrm>
          <a:prstGeom prst="rect">
            <a:avLst/>
          </a:prstGeom>
        </p:spPr>
        <p:txBody>
          <a:bodyPr anchor="b" anchorCtr="0">
            <a:noAutofit/>
          </a:bodyPr>
          <a:lstStyle>
            <a:lvl1pPr marL="0" indent="0">
              <a:spcBef>
                <a:spcPts val="0"/>
              </a:spcBef>
              <a:buFont typeface="+mj-lt"/>
              <a:buNone/>
              <a:defRPr sz="950" i="0">
                <a:solidFill>
                  <a:schemeClr val="accent2">
                    <a:lumMod val="50000"/>
                  </a:schemeClr>
                </a:solidFill>
                <a:latin typeface="Times New Roman" panose="02020603050405020304" pitchFamily="18" charset="0"/>
                <a:cs typeface="Times New Roman" panose="02020603050405020304" pitchFamily="18" charset="0"/>
              </a:defRPr>
            </a:lvl1pPr>
            <a:lvl2pPr marL="457200" indent="0">
              <a:buNone/>
              <a:defRPr/>
            </a:lvl2pPr>
          </a:lstStyle>
          <a:p>
            <a:pPr lvl="0"/>
            <a:r>
              <a:rPr lang="en-GB"/>
              <a:t>Reference text</a:t>
            </a:r>
          </a:p>
        </p:txBody>
      </p:sp>
      <p:sp>
        <p:nvSpPr>
          <p:cNvPr id="8" name="Slide Number Placeholder 5">
            <a:extLst>
              <a:ext uri="{FF2B5EF4-FFF2-40B4-BE49-F238E27FC236}">
                <a16:creationId xmlns:a16="http://schemas.microsoft.com/office/drawing/2014/main" id="{41FA609F-6FF6-40DC-8E24-6EC5975A0278}"/>
              </a:ext>
            </a:extLst>
          </p:cNvPr>
          <p:cNvSpPr>
            <a:spLocks noGrp="1"/>
          </p:cNvSpPr>
          <p:nvPr>
            <p:ph type="sldNum" sz="quarter" idx="4"/>
          </p:nvPr>
        </p:nvSpPr>
        <p:spPr>
          <a:xfrm>
            <a:off x="11326690" y="6434112"/>
            <a:ext cx="595310" cy="153888"/>
          </a:xfrm>
          <a:prstGeom prst="rect">
            <a:avLst/>
          </a:prstGeom>
        </p:spPr>
        <p:txBody>
          <a:bodyPr lIns="0" tIns="0" rIns="0" bIns="0" anchor="t" anchorCtr="0">
            <a:noAutofit/>
          </a:bodyPr>
          <a:lstStyle>
            <a:lvl1pPr algn="r">
              <a:defRPr sz="900">
                <a:solidFill>
                  <a:srgbClr val="3F1A01"/>
                </a:solidFill>
              </a:defRPr>
            </a:lvl1pPr>
          </a:lstStyle>
          <a:p>
            <a:fld id="{6DBC486D-4FAB-B746-8B02-8D7C842291C6}" type="slidenum">
              <a:rPr lang="en-US" smtClean="0"/>
              <a:pPr/>
              <a:t>‹#›</a:t>
            </a:fld>
            <a:endParaRPr lang="en-US"/>
          </a:p>
        </p:txBody>
      </p:sp>
    </p:spTree>
    <p:extLst>
      <p:ext uri="{BB962C8B-B14F-4D97-AF65-F5344CB8AC3E}">
        <p14:creationId xmlns:p14="http://schemas.microsoft.com/office/powerpoint/2010/main" val="35755448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p:cSld name="Two Content 1/3 box left">
    <p:spTree>
      <p:nvGrpSpPr>
        <p:cNvPr id="1" name=""/>
        <p:cNvGrpSpPr/>
        <p:nvPr/>
      </p:nvGrpSpPr>
      <p:grpSpPr>
        <a:xfrm>
          <a:off x="0" y="0"/>
          <a:ext cx="0" cy="0"/>
          <a:chOff x="0" y="0"/>
          <a:chExt cx="0" cy="0"/>
        </a:xfrm>
      </p:grpSpPr>
      <p:sp>
        <p:nvSpPr>
          <p:cNvPr id="15" name="Text Placeholder 23">
            <a:extLst>
              <a:ext uri="{FF2B5EF4-FFF2-40B4-BE49-F238E27FC236}">
                <a16:creationId xmlns:a16="http://schemas.microsoft.com/office/drawing/2014/main" id="{64CF8D84-61CC-4DD9-995C-3AE5406BA918}"/>
              </a:ext>
            </a:extLst>
          </p:cNvPr>
          <p:cNvSpPr>
            <a:spLocks noGrp="1"/>
          </p:cNvSpPr>
          <p:nvPr>
            <p:ph type="body" sz="quarter" idx="17"/>
          </p:nvPr>
        </p:nvSpPr>
        <p:spPr>
          <a:xfrm>
            <a:off x="539749" y="539750"/>
            <a:ext cx="9213851" cy="266676"/>
          </a:xfrm>
          <a:prstGeom prst="rect">
            <a:avLst/>
          </a:prstGeom>
        </p:spPr>
        <p:txBody>
          <a:bodyPr wrap="square" lIns="0" tIns="0" rIns="0" bIns="0">
            <a:noAutofit/>
          </a:bodyPr>
          <a:lstStyle>
            <a:lvl1pPr marL="0" indent="0">
              <a:buNone/>
              <a:defRPr sz="1400">
                <a:solidFill>
                  <a:schemeClr val="accent2">
                    <a:lumMod val="50000"/>
                  </a:schemeClr>
                </a:solidFill>
                <a:latin typeface="Times New Roman" panose="02020603050405020304" pitchFamily="18" charset="0"/>
                <a:cs typeface="Times New Roman" panose="02020603050405020304" pitchFamily="18" charset="0"/>
              </a:defRPr>
            </a:lvl1pPr>
          </a:lstStyle>
          <a:p>
            <a:pPr lvl="0"/>
            <a:r>
              <a:rPr lang="en-US"/>
              <a:t>Click to edit Master text styles</a:t>
            </a:r>
          </a:p>
        </p:txBody>
      </p:sp>
      <p:sp>
        <p:nvSpPr>
          <p:cNvPr id="17" name="Title Placeholder 1">
            <a:extLst>
              <a:ext uri="{FF2B5EF4-FFF2-40B4-BE49-F238E27FC236}">
                <a16:creationId xmlns:a16="http://schemas.microsoft.com/office/drawing/2014/main" id="{DC27C748-BDAF-46F9-8F7F-7E2A7EFEC66B}"/>
              </a:ext>
            </a:extLst>
          </p:cNvPr>
          <p:cNvSpPr>
            <a:spLocks noGrp="1"/>
          </p:cNvSpPr>
          <p:nvPr>
            <p:ph type="title"/>
          </p:nvPr>
        </p:nvSpPr>
        <p:spPr>
          <a:xfrm>
            <a:off x="539749" y="814386"/>
            <a:ext cx="9213851" cy="332399"/>
          </a:xfrm>
          <a:prstGeom prst="rect">
            <a:avLst/>
          </a:prstGeom>
        </p:spPr>
        <p:txBody>
          <a:bodyPr vert="horz" lIns="0" tIns="0" rIns="0" bIns="0" rtlCol="0" anchor="b" anchorCtr="0">
            <a:noAutofit/>
          </a:bodyPr>
          <a:lstStyle>
            <a:lvl1pPr>
              <a:defRPr>
                <a:solidFill>
                  <a:srgbClr val="3F1A01"/>
                </a:solidFill>
              </a:defRPr>
            </a:lvl1pPr>
          </a:lstStyle>
          <a:p>
            <a:r>
              <a:rPr lang="en-US"/>
              <a:t>Click to edit Master title style</a:t>
            </a:r>
            <a:endParaRPr lang="en-GB"/>
          </a:p>
        </p:txBody>
      </p:sp>
      <p:sp>
        <p:nvSpPr>
          <p:cNvPr id="19" name="Content Placeholder 2">
            <a:extLst>
              <a:ext uri="{FF2B5EF4-FFF2-40B4-BE49-F238E27FC236}">
                <a16:creationId xmlns:a16="http://schemas.microsoft.com/office/drawing/2014/main" id="{3AEC8A2B-D88C-44AE-AC2B-A13D83E5BE3F}"/>
              </a:ext>
            </a:extLst>
          </p:cNvPr>
          <p:cNvSpPr>
            <a:spLocks noGrp="1"/>
          </p:cNvSpPr>
          <p:nvPr>
            <p:ph idx="19"/>
          </p:nvPr>
        </p:nvSpPr>
        <p:spPr>
          <a:xfrm>
            <a:off x="3384550" y="1416785"/>
            <a:ext cx="8266113" cy="4415215"/>
          </a:xfrm>
          <a:prstGeom prst="rect">
            <a:avLst/>
          </a:prstGeom>
        </p:spPr>
        <p:txBody>
          <a:bodyPr/>
          <a:lstStyle>
            <a:lvl1pPr marL="180000" indent="-180000">
              <a:defRPr sz="1600">
                <a:solidFill>
                  <a:srgbClr val="3F1A01"/>
                </a:solidFill>
              </a:defRPr>
            </a:lvl1pPr>
            <a:lvl2pPr marL="360000" indent="-180000">
              <a:defRPr sz="1400">
                <a:solidFill>
                  <a:srgbClr val="3F1A01"/>
                </a:solidFill>
              </a:defRPr>
            </a:lvl2pPr>
            <a:lvl3pPr marL="540000" indent="-180000">
              <a:defRPr>
                <a:solidFill>
                  <a:srgbClr val="3F1A01"/>
                </a:solidFill>
              </a:defRPr>
            </a:lvl3pPr>
            <a:lvl4pPr marL="720000" indent="-180000">
              <a:defRPr>
                <a:solidFill>
                  <a:srgbClr val="3F1A01"/>
                </a:solidFill>
              </a:defRPr>
            </a:lvl4pPr>
            <a:lvl5pPr marL="900000" indent="-180000">
              <a:defRPr>
                <a:solidFill>
                  <a:srgbClr val="3F1A0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9" name="Content Placeholder 2">
            <a:extLst>
              <a:ext uri="{FF2B5EF4-FFF2-40B4-BE49-F238E27FC236}">
                <a16:creationId xmlns:a16="http://schemas.microsoft.com/office/drawing/2014/main" id="{66D84B1D-4E7E-4816-81C0-9EA4A324043C}"/>
              </a:ext>
            </a:extLst>
          </p:cNvPr>
          <p:cNvSpPr>
            <a:spLocks noGrp="1"/>
          </p:cNvSpPr>
          <p:nvPr>
            <p:ph sz="half" idx="21"/>
          </p:nvPr>
        </p:nvSpPr>
        <p:spPr>
          <a:xfrm>
            <a:off x="0" y="1416785"/>
            <a:ext cx="3114675" cy="4415215"/>
          </a:xfrm>
          <a:prstGeom prst="round1Rect">
            <a:avLst>
              <a:gd name="adj" fmla="val 7879"/>
            </a:avLst>
          </a:prstGeom>
          <a:solidFill>
            <a:srgbClr val="D9D1CC"/>
          </a:solidFill>
        </p:spPr>
        <p:txBody>
          <a:bodyPr vert="horz" lIns="360000" tIns="270000" rIns="270000" bIns="270000" rtlCol="0">
            <a:noAutofit/>
          </a:bodyPr>
          <a:lstStyle>
            <a:lvl1pPr>
              <a:defRPr lang="en-GB" sz="1600" dirty="0">
                <a:solidFill>
                  <a:srgbClr val="3F1A01"/>
                </a:solidFill>
              </a:defRPr>
            </a:lvl1pPr>
            <a:lvl2pPr>
              <a:defRPr lang="en-GB" sz="1400" dirty="0">
                <a:solidFill>
                  <a:srgbClr val="3F1A01"/>
                </a:solidFill>
              </a:defRPr>
            </a:lvl2pPr>
            <a:lvl3pPr>
              <a:defRPr lang="en-GB" dirty="0">
                <a:solidFill>
                  <a:srgbClr val="3F1A01"/>
                </a:solidFill>
              </a:defRPr>
            </a:lvl3pPr>
            <a:lvl4pPr>
              <a:defRPr lang="en-GB" dirty="0">
                <a:solidFill>
                  <a:srgbClr val="3F1A01"/>
                </a:solidFill>
              </a:defRPr>
            </a:lvl4pPr>
            <a:lvl5pPr>
              <a:defRPr lang="en-GB" dirty="0">
                <a:solidFill>
                  <a:srgbClr val="3F1A01"/>
                </a:solidFill>
              </a:defRPr>
            </a:lvl5pPr>
          </a:lstStyle>
          <a:p>
            <a:pPr marL="180000" lvl="0" indent="-180000"/>
            <a:r>
              <a:rPr lang="en-US"/>
              <a:t>Click to edit Master text styles</a:t>
            </a:r>
          </a:p>
          <a:p>
            <a:pPr marL="180000" lvl="1" indent="-180000"/>
            <a:r>
              <a:rPr lang="en-US"/>
              <a:t>Second level</a:t>
            </a:r>
          </a:p>
          <a:p>
            <a:pPr marL="180000" lvl="2" indent="-180000"/>
            <a:r>
              <a:rPr lang="en-US"/>
              <a:t>Third level</a:t>
            </a:r>
          </a:p>
          <a:p>
            <a:pPr marL="180000" lvl="3" indent="-180000"/>
            <a:r>
              <a:rPr lang="en-US"/>
              <a:t>Fourth level</a:t>
            </a:r>
          </a:p>
          <a:p>
            <a:pPr marL="180000" lvl="4" indent="-180000"/>
            <a:r>
              <a:rPr lang="en-US"/>
              <a:t>Fifth level</a:t>
            </a:r>
            <a:endParaRPr lang="en-GB"/>
          </a:p>
        </p:txBody>
      </p:sp>
      <p:sp>
        <p:nvSpPr>
          <p:cNvPr id="11" name="Pladsholder til tekst 4">
            <a:extLst>
              <a:ext uri="{FF2B5EF4-FFF2-40B4-BE49-F238E27FC236}">
                <a16:creationId xmlns:a16="http://schemas.microsoft.com/office/drawing/2014/main" id="{3B4449AF-052C-4E4D-80A8-C32F1317B185}"/>
              </a:ext>
            </a:extLst>
          </p:cNvPr>
          <p:cNvSpPr>
            <a:spLocks noGrp="1"/>
          </p:cNvSpPr>
          <p:nvPr>
            <p:ph type="body" sz="quarter" idx="18" hasCustomPrompt="1"/>
          </p:nvPr>
        </p:nvSpPr>
        <p:spPr>
          <a:xfrm>
            <a:off x="539749" y="6102000"/>
            <a:ext cx="9213851" cy="619200"/>
          </a:xfrm>
          <a:prstGeom prst="rect">
            <a:avLst/>
          </a:prstGeom>
        </p:spPr>
        <p:txBody>
          <a:bodyPr anchor="b" anchorCtr="0">
            <a:noAutofit/>
          </a:bodyPr>
          <a:lstStyle>
            <a:lvl1pPr marL="0" indent="0">
              <a:spcBef>
                <a:spcPts val="0"/>
              </a:spcBef>
              <a:buFont typeface="+mj-lt"/>
              <a:buNone/>
              <a:defRPr sz="950" i="0">
                <a:solidFill>
                  <a:schemeClr val="accent2">
                    <a:lumMod val="50000"/>
                  </a:schemeClr>
                </a:solidFill>
                <a:latin typeface="Times New Roman" panose="02020603050405020304" pitchFamily="18" charset="0"/>
                <a:cs typeface="Times New Roman" panose="02020603050405020304" pitchFamily="18" charset="0"/>
              </a:defRPr>
            </a:lvl1pPr>
            <a:lvl2pPr marL="457200" indent="0">
              <a:buNone/>
              <a:defRPr/>
            </a:lvl2pPr>
          </a:lstStyle>
          <a:p>
            <a:pPr lvl="0"/>
            <a:r>
              <a:rPr lang="en-GB"/>
              <a:t>Reference text</a:t>
            </a:r>
          </a:p>
        </p:txBody>
      </p:sp>
      <p:sp>
        <p:nvSpPr>
          <p:cNvPr id="8" name="Slide Number Placeholder 5">
            <a:extLst>
              <a:ext uri="{FF2B5EF4-FFF2-40B4-BE49-F238E27FC236}">
                <a16:creationId xmlns:a16="http://schemas.microsoft.com/office/drawing/2014/main" id="{516D23F4-4203-45CD-8C41-02DBAE627251}"/>
              </a:ext>
            </a:extLst>
          </p:cNvPr>
          <p:cNvSpPr>
            <a:spLocks noGrp="1"/>
          </p:cNvSpPr>
          <p:nvPr>
            <p:ph type="sldNum" sz="quarter" idx="4"/>
          </p:nvPr>
        </p:nvSpPr>
        <p:spPr>
          <a:xfrm>
            <a:off x="11326690" y="6434112"/>
            <a:ext cx="595310" cy="153888"/>
          </a:xfrm>
          <a:prstGeom prst="rect">
            <a:avLst/>
          </a:prstGeom>
        </p:spPr>
        <p:txBody>
          <a:bodyPr lIns="0" tIns="0" rIns="0" bIns="0" anchor="t" anchorCtr="0">
            <a:noAutofit/>
          </a:bodyPr>
          <a:lstStyle>
            <a:lvl1pPr algn="r">
              <a:defRPr sz="900">
                <a:solidFill>
                  <a:srgbClr val="3F1A01"/>
                </a:solidFill>
              </a:defRPr>
            </a:lvl1pPr>
          </a:lstStyle>
          <a:p>
            <a:fld id="{6DBC486D-4FAB-B746-8B02-8D7C842291C6}" type="slidenum">
              <a:rPr lang="en-US" smtClean="0"/>
              <a:pPr/>
              <a:t>‹#›</a:t>
            </a:fld>
            <a:endParaRPr lang="en-US"/>
          </a:p>
        </p:txBody>
      </p:sp>
    </p:spTree>
    <p:extLst>
      <p:ext uri="{BB962C8B-B14F-4D97-AF65-F5344CB8AC3E}">
        <p14:creationId xmlns:p14="http://schemas.microsoft.com/office/powerpoint/2010/main" val="22142777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Two Content box top">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D95F8AAD-49B5-41D3-8FB6-A7A1C88A8763}"/>
              </a:ext>
            </a:extLst>
          </p:cNvPr>
          <p:cNvSpPr>
            <a:spLocks noGrp="1"/>
          </p:cNvSpPr>
          <p:nvPr>
            <p:ph sz="half" idx="1"/>
          </p:nvPr>
        </p:nvSpPr>
        <p:spPr>
          <a:xfrm>
            <a:off x="539750" y="1416785"/>
            <a:ext cx="11110914" cy="640551"/>
          </a:xfrm>
          <a:prstGeom prst="roundRect">
            <a:avLst>
              <a:gd name="adj" fmla="val 0"/>
            </a:avLst>
          </a:prstGeom>
          <a:noFill/>
          <a:ln w="12700">
            <a:solidFill>
              <a:srgbClr val="3F1A01"/>
            </a:solidFill>
          </a:ln>
        </p:spPr>
        <p:txBody>
          <a:bodyPr vert="horz" lIns="180000" tIns="180000" rIns="180000" bIns="180000" rtlCol="0">
            <a:noAutofit/>
          </a:bodyPr>
          <a:lstStyle>
            <a:lvl1pPr>
              <a:defRPr lang="en-GB" sz="1400" dirty="0">
                <a:solidFill>
                  <a:srgbClr val="3F1A01"/>
                </a:solidFill>
              </a:defRPr>
            </a:lvl1pPr>
          </a:lstStyle>
          <a:p>
            <a:pPr marL="180000" lvl="0" indent="-180000"/>
            <a:r>
              <a:rPr lang="en-US"/>
              <a:t>Click to edit Master text styles</a:t>
            </a:r>
          </a:p>
        </p:txBody>
      </p:sp>
      <p:sp>
        <p:nvSpPr>
          <p:cNvPr id="16" name="Text Placeholder 23">
            <a:extLst>
              <a:ext uri="{FF2B5EF4-FFF2-40B4-BE49-F238E27FC236}">
                <a16:creationId xmlns:a16="http://schemas.microsoft.com/office/drawing/2014/main" id="{2CCC86B9-2D5D-4C2B-AB04-1BEACE5EFA6F}"/>
              </a:ext>
            </a:extLst>
          </p:cNvPr>
          <p:cNvSpPr>
            <a:spLocks noGrp="1"/>
          </p:cNvSpPr>
          <p:nvPr>
            <p:ph type="body" sz="quarter" idx="17"/>
          </p:nvPr>
        </p:nvSpPr>
        <p:spPr>
          <a:xfrm>
            <a:off x="539749" y="539750"/>
            <a:ext cx="9213851" cy="266676"/>
          </a:xfrm>
          <a:prstGeom prst="rect">
            <a:avLst/>
          </a:prstGeom>
        </p:spPr>
        <p:txBody>
          <a:bodyPr wrap="square" lIns="0" tIns="0" rIns="0" bIns="0">
            <a:noAutofit/>
          </a:bodyPr>
          <a:lstStyle>
            <a:lvl1pPr marL="0" indent="0">
              <a:buNone/>
              <a:defRPr sz="1400">
                <a:solidFill>
                  <a:schemeClr val="accent2">
                    <a:lumMod val="50000"/>
                  </a:schemeClr>
                </a:solidFill>
                <a:latin typeface="Times New Roman" panose="02020603050405020304" pitchFamily="18" charset="0"/>
                <a:cs typeface="Times New Roman" panose="02020603050405020304" pitchFamily="18" charset="0"/>
              </a:defRPr>
            </a:lvl1pPr>
          </a:lstStyle>
          <a:p>
            <a:pPr lvl="0"/>
            <a:r>
              <a:rPr lang="en-US"/>
              <a:t>Click to edit Master text styles</a:t>
            </a:r>
          </a:p>
        </p:txBody>
      </p:sp>
      <p:sp>
        <p:nvSpPr>
          <p:cNvPr id="18" name="Title Placeholder 1">
            <a:extLst>
              <a:ext uri="{FF2B5EF4-FFF2-40B4-BE49-F238E27FC236}">
                <a16:creationId xmlns:a16="http://schemas.microsoft.com/office/drawing/2014/main" id="{A312696C-CDCF-4177-B53A-0AA1EF24DB65}"/>
              </a:ext>
            </a:extLst>
          </p:cNvPr>
          <p:cNvSpPr>
            <a:spLocks noGrp="1"/>
          </p:cNvSpPr>
          <p:nvPr>
            <p:ph type="title"/>
          </p:nvPr>
        </p:nvSpPr>
        <p:spPr>
          <a:xfrm>
            <a:off x="539749" y="814386"/>
            <a:ext cx="9213851" cy="332399"/>
          </a:xfrm>
          <a:prstGeom prst="rect">
            <a:avLst/>
          </a:prstGeom>
        </p:spPr>
        <p:txBody>
          <a:bodyPr vert="horz" lIns="0" tIns="0" rIns="0" bIns="0" rtlCol="0" anchor="b" anchorCtr="0">
            <a:noAutofit/>
          </a:bodyPr>
          <a:lstStyle>
            <a:lvl1pPr>
              <a:defRPr>
                <a:solidFill>
                  <a:srgbClr val="3F1A01"/>
                </a:solidFill>
              </a:defRPr>
            </a:lvl1pPr>
          </a:lstStyle>
          <a:p>
            <a:r>
              <a:rPr lang="en-US"/>
              <a:t>Click to edit Master title style</a:t>
            </a:r>
            <a:endParaRPr lang="en-GB"/>
          </a:p>
        </p:txBody>
      </p:sp>
      <p:sp>
        <p:nvSpPr>
          <p:cNvPr id="20" name="Content Placeholder 2">
            <a:extLst>
              <a:ext uri="{FF2B5EF4-FFF2-40B4-BE49-F238E27FC236}">
                <a16:creationId xmlns:a16="http://schemas.microsoft.com/office/drawing/2014/main" id="{374CEACC-B1C4-4362-9DD9-7FD3DE74C17F}"/>
              </a:ext>
            </a:extLst>
          </p:cNvPr>
          <p:cNvSpPr>
            <a:spLocks noGrp="1"/>
          </p:cNvSpPr>
          <p:nvPr>
            <p:ph idx="19"/>
          </p:nvPr>
        </p:nvSpPr>
        <p:spPr>
          <a:xfrm>
            <a:off x="539750" y="2327336"/>
            <a:ext cx="11110913" cy="3504664"/>
          </a:xfrm>
          <a:prstGeom prst="rect">
            <a:avLst/>
          </a:prstGeom>
        </p:spPr>
        <p:txBody>
          <a:bodyPr/>
          <a:lstStyle>
            <a:lvl1pPr marL="180000" indent="-180000">
              <a:defRPr sz="1600">
                <a:solidFill>
                  <a:srgbClr val="3F1A01"/>
                </a:solidFill>
              </a:defRPr>
            </a:lvl1pPr>
            <a:lvl2pPr marL="360000" indent="-180000">
              <a:defRPr sz="1400">
                <a:solidFill>
                  <a:srgbClr val="3F1A01"/>
                </a:solidFill>
              </a:defRPr>
            </a:lvl2pPr>
            <a:lvl3pPr marL="540000" indent="-180000">
              <a:defRPr>
                <a:solidFill>
                  <a:srgbClr val="3F1A01"/>
                </a:solidFill>
              </a:defRPr>
            </a:lvl3pPr>
            <a:lvl4pPr marL="720000" indent="-180000">
              <a:defRPr>
                <a:solidFill>
                  <a:srgbClr val="3F1A01"/>
                </a:solidFill>
              </a:defRPr>
            </a:lvl4pPr>
            <a:lvl5pPr marL="900000" indent="-180000">
              <a:defRPr>
                <a:solidFill>
                  <a:srgbClr val="3F1A0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1" name="Pladsholder til tekst 4">
            <a:extLst>
              <a:ext uri="{FF2B5EF4-FFF2-40B4-BE49-F238E27FC236}">
                <a16:creationId xmlns:a16="http://schemas.microsoft.com/office/drawing/2014/main" id="{C2FA2014-45E3-4655-AD32-913166D73C50}"/>
              </a:ext>
            </a:extLst>
          </p:cNvPr>
          <p:cNvSpPr>
            <a:spLocks noGrp="1"/>
          </p:cNvSpPr>
          <p:nvPr>
            <p:ph type="body" sz="quarter" idx="18" hasCustomPrompt="1"/>
          </p:nvPr>
        </p:nvSpPr>
        <p:spPr>
          <a:xfrm>
            <a:off x="539749" y="6102000"/>
            <a:ext cx="9213851" cy="619200"/>
          </a:xfrm>
          <a:prstGeom prst="rect">
            <a:avLst/>
          </a:prstGeom>
        </p:spPr>
        <p:txBody>
          <a:bodyPr anchor="b" anchorCtr="0">
            <a:noAutofit/>
          </a:bodyPr>
          <a:lstStyle>
            <a:lvl1pPr marL="0" indent="0">
              <a:spcBef>
                <a:spcPts val="0"/>
              </a:spcBef>
              <a:buFont typeface="+mj-lt"/>
              <a:buNone/>
              <a:defRPr sz="950" i="0">
                <a:solidFill>
                  <a:schemeClr val="accent2">
                    <a:lumMod val="50000"/>
                  </a:schemeClr>
                </a:solidFill>
                <a:latin typeface="Times New Roman" panose="02020603050405020304" pitchFamily="18" charset="0"/>
                <a:cs typeface="Times New Roman" panose="02020603050405020304" pitchFamily="18" charset="0"/>
              </a:defRPr>
            </a:lvl1pPr>
            <a:lvl2pPr marL="457200" indent="0">
              <a:buNone/>
              <a:defRPr/>
            </a:lvl2pPr>
          </a:lstStyle>
          <a:p>
            <a:pPr lvl="0"/>
            <a:r>
              <a:rPr lang="en-GB"/>
              <a:t>Reference text</a:t>
            </a:r>
          </a:p>
        </p:txBody>
      </p:sp>
      <p:sp>
        <p:nvSpPr>
          <p:cNvPr id="8" name="Slide Number Placeholder 5">
            <a:extLst>
              <a:ext uri="{FF2B5EF4-FFF2-40B4-BE49-F238E27FC236}">
                <a16:creationId xmlns:a16="http://schemas.microsoft.com/office/drawing/2014/main" id="{C5BA4F94-D2E2-44F9-B1D2-71668720D83F}"/>
              </a:ext>
            </a:extLst>
          </p:cNvPr>
          <p:cNvSpPr>
            <a:spLocks noGrp="1"/>
          </p:cNvSpPr>
          <p:nvPr>
            <p:ph type="sldNum" sz="quarter" idx="4"/>
          </p:nvPr>
        </p:nvSpPr>
        <p:spPr>
          <a:xfrm>
            <a:off x="11326690" y="6434112"/>
            <a:ext cx="595310" cy="153888"/>
          </a:xfrm>
          <a:prstGeom prst="rect">
            <a:avLst/>
          </a:prstGeom>
        </p:spPr>
        <p:txBody>
          <a:bodyPr lIns="0" tIns="0" rIns="0" bIns="0" anchor="t" anchorCtr="0">
            <a:noAutofit/>
          </a:bodyPr>
          <a:lstStyle>
            <a:lvl1pPr algn="r">
              <a:defRPr sz="900">
                <a:solidFill>
                  <a:srgbClr val="3F1A01"/>
                </a:solidFill>
              </a:defRPr>
            </a:lvl1pPr>
          </a:lstStyle>
          <a:p>
            <a:fld id="{6DBC486D-4FAB-B746-8B02-8D7C842291C6}" type="slidenum">
              <a:rPr lang="en-US" smtClean="0"/>
              <a:pPr/>
              <a:t>‹#›</a:t>
            </a:fld>
            <a:endParaRPr lang="en-US"/>
          </a:p>
        </p:txBody>
      </p:sp>
    </p:spTree>
    <p:extLst>
      <p:ext uri="{BB962C8B-B14F-4D97-AF65-F5344CB8AC3E}">
        <p14:creationId xmlns:p14="http://schemas.microsoft.com/office/powerpoint/2010/main" val="5089689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p:cSld name="Picture with Caption">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13336F67-6EC0-4D94-9FA3-005804C5CF22}"/>
              </a:ext>
            </a:extLst>
          </p:cNvPr>
          <p:cNvSpPr>
            <a:spLocks noGrp="1"/>
          </p:cNvSpPr>
          <p:nvPr>
            <p:ph type="pic" idx="1"/>
          </p:nvPr>
        </p:nvSpPr>
        <p:spPr>
          <a:xfrm>
            <a:off x="5283200" y="1416785"/>
            <a:ext cx="6362700" cy="4415215"/>
          </a:xfrm>
          <a:prstGeom prst="round2DiagRect">
            <a:avLst>
              <a:gd name="adj1" fmla="val 0"/>
              <a:gd name="adj2" fmla="val 12069"/>
            </a:avLst>
          </a:prstGeom>
        </p:spPr>
        <p:txBody>
          <a:bodyPr/>
          <a:lstStyle>
            <a:lvl1pPr marL="0" indent="0">
              <a:buNone/>
              <a:defRPr sz="2000">
                <a:solidFill>
                  <a:srgbClr val="1A1A17"/>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da-DK"/>
          </a:p>
        </p:txBody>
      </p:sp>
      <p:sp>
        <p:nvSpPr>
          <p:cNvPr id="14" name="Text Placeholder 23">
            <a:extLst>
              <a:ext uri="{FF2B5EF4-FFF2-40B4-BE49-F238E27FC236}">
                <a16:creationId xmlns:a16="http://schemas.microsoft.com/office/drawing/2014/main" id="{20F21667-3A77-4BD5-AA10-B777CEEB8E92}"/>
              </a:ext>
            </a:extLst>
          </p:cNvPr>
          <p:cNvSpPr>
            <a:spLocks noGrp="1"/>
          </p:cNvSpPr>
          <p:nvPr>
            <p:ph type="body" sz="quarter" idx="19"/>
          </p:nvPr>
        </p:nvSpPr>
        <p:spPr>
          <a:xfrm>
            <a:off x="539749" y="539750"/>
            <a:ext cx="9213851" cy="266676"/>
          </a:xfrm>
          <a:prstGeom prst="rect">
            <a:avLst/>
          </a:prstGeom>
        </p:spPr>
        <p:txBody>
          <a:bodyPr wrap="square" lIns="0" tIns="0" rIns="0" bIns="0">
            <a:noAutofit/>
          </a:bodyPr>
          <a:lstStyle>
            <a:lvl1pPr marL="0" indent="0">
              <a:buNone/>
              <a:defRPr sz="1400">
                <a:solidFill>
                  <a:schemeClr val="accent2">
                    <a:lumMod val="50000"/>
                  </a:schemeClr>
                </a:solidFill>
                <a:latin typeface="Times New Roman" panose="02020603050405020304" pitchFamily="18" charset="0"/>
                <a:cs typeface="Times New Roman" panose="02020603050405020304" pitchFamily="18" charset="0"/>
              </a:defRPr>
            </a:lvl1pPr>
          </a:lstStyle>
          <a:p>
            <a:pPr lvl="0"/>
            <a:r>
              <a:rPr lang="en-US"/>
              <a:t>Click to edit Master text styles</a:t>
            </a:r>
          </a:p>
        </p:txBody>
      </p:sp>
      <p:sp>
        <p:nvSpPr>
          <p:cNvPr id="18" name="Content Placeholder 2">
            <a:extLst>
              <a:ext uri="{FF2B5EF4-FFF2-40B4-BE49-F238E27FC236}">
                <a16:creationId xmlns:a16="http://schemas.microsoft.com/office/drawing/2014/main" id="{ADC0193F-BC1A-423E-8734-55776A8D0CB8}"/>
              </a:ext>
            </a:extLst>
          </p:cNvPr>
          <p:cNvSpPr>
            <a:spLocks noGrp="1"/>
          </p:cNvSpPr>
          <p:nvPr>
            <p:ph idx="21"/>
          </p:nvPr>
        </p:nvSpPr>
        <p:spPr>
          <a:xfrm>
            <a:off x="539751" y="1416785"/>
            <a:ext cx="4471988" cy="4415215"/>
          </a:xfrm>
          <a:prstGeom prst="rect">
            <a:avLst/>
          </a:prstGeom>
        </p:spPr>
        <p:txBody>
          <a:bodyPr/>
          <a:lstStyle>
            <a:lvl1pPr marL="180000" indent="-180000">
              <a:defRPr sz="1600">
                <a:solidFill>
                  <a:srgbClr val="3F1A01"/>
                </a:solidFill>
              </a:defRPr>
            </a:lvl1pPr>
            <a:lvl2pPr marL="360000" indent="-180000">
              <a:defRPr sz="1400">
                <a:solidFill>
                  <a:srgbClr val="3F1A01"/>
                </a:solidFill>
              </a:defRPr>
            </a:lvl2pPr>
            <a:lvl3pPr marL="540000" indent="-180000">
              <a:defRPr>
                <a:solidFill>
                  <a:srgbClr val="3F1A01"/>
                </a:solidFill>
              </a:defRPr>
            </a:lvl3pPr>
            <a:lvl4pPr marL="720000" indent="-180000">
              <a:defRPr>
                <a:solidFill>
                  <a:srgbClr val="3F1A01"/>
                </a:solidFill>
              </a:defRPr>
            </a:lvl4pPr>
            <a:lvl5pPr marL="900000" indent="-180000">
              <a:defRPr>
                <a:solidFill>
                  <a:srgbClr val="3F1A0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itle 3">
            <a:extLst>
              <a:ext uri="{FF2B5EF4-FFF2-40B4-BE49-F238E27FC236}">
                <a16:creationId xmlns:a16="http://schemas.microsoft.com/office/drawing/2014/main" id="{A853B65C-0F17-4A31-8523-13F387549FA4}"/>
              </a:ext>
            </a:extLst>
          </p:cNvPr>
          <p:cNvSpPr>
            <a:spLocks noGrp="1"/>
          </p:cNvSpPr>
          <p:nvPr>
            <p:ph type="title"/>
          </p:nvPr>
        </p:nvSpPr>
        <p:spPr>
          <a:xfrm>
            <a:off x="539749" y="813600"/>
            <a:ext cx="9213851" cy="332399"/>
          </a:xfrm>
        </p:spPr>
        <p:txBody>
          <a:bodyPr/>
          <a:lstStyle>
            <a:lvl1pPr>
              <a:defRPr>
                <a:solidFill>
                  <a:srgbClr val="3F1A01"/>
                </a:solidFill>
              </a:defRPr>
            </a:lvl1pPr>
          </a:lstStyle>
          <a:p>
            <a:r>
              <a:rPr lang="en-US"/>
              <a:t>Click to edit Master title style</a:t>
            </a:r>
            <a:endParaRPr lang="en-GB"/>
          </a:p>
        </p:txBody>
      </p:sp>
      <p:sp>
        <p:nvSpPr>
          <p:cNvPr id="9" name="Pladsholder til tekst 4">
            <a:extLst>
              <a:ext uri="{FF2B5EF4-FFF2-40B4-BE49-F238E27FC236}">
                <a16:creationId xmlns:a16="http://schemas.microsoft.com/office/drawing/2014/main" id="{AE7B6B55-5350-40F1-BCE0-62619D7C90D3}"/>
              </a:ext>
            </a:extLst>
          </p:cNvPr>
          <p:cNvSpPr>
            <a:spLocks noGrp="1"/>
          </p:cNvSpPr>
          <p:nvPr>
            <p:ph type="body" sz="quarter" idx="18" hasCustomPrompt="1"/>
          </p:nvPr>
        </p:nvSpPr>
        <p:spPr>
          <a:xfrm>
            <a:off x="539749" y="6102000"/>
            <a:ext cx="9213851" cy="619200"/>
          </a:xfrm>
          <a:prstGeom prst="rect">
            <a:avLst/>
          </a:prstGeom>
        </p:spPr>
        <p:txBody>
          <a:bodyPr anchor="b" anchorCtr="0">
            <a:noAutofit/>
          </a:bodyPr>
          <a:lstStyle>
            <a:lvl1pPr marL="0" indent="0">
              <a:spcBef>
                <a:spcPts val="0"/>
              </a:spcBef>
              <a:buFont typeface="+mj-lt"/>
              <a:buNone/>
              <a:defRPr sz="950" i="0">
                <a:solidFill>
                  <a:schemeClr val="accent2">
                    <a:lumMod val="50000"/>
                  </a:schemeClr>
                </a:solidFill>
                <a:latin typeface="Times New Roman" panose="02020603050405020304" pitchFamily="18" charset="0"/>
                <a:cs typeface="Times New Roman" panose="02020603050405020304" pitchFamily="18" charset="0"/>
              </a:defRPr>
            </a:lvl1pPr>
            <a:lvl2pPr marL="457200" indent="0">
              <a:buNone/>
              <a:defRPr/>
            </a:lvl2pPr>
          </a:lstStyle>
          <a:p>
            <a:pPr lvl="0"/>
            <a:r>
              <a:rPr lang="en-GB"/>
              <a:t>Reference text</a:t>
            </a:r>
          </a:p>
        </p:txBody>
      </p:sp>
      <p:sp>
        <p:nvSpPr>
          <p:cNvPr id="8" name="Slide Number Placeholder 5">
            <a:extLst>
              <a:ext uri="{FF2B5EF4-FFF2-40B4-BE49-F238E27FC236}">
                <a16:creationId xmlns:a16="http://schemas.microsoft.com/office/drawing/2014/main" id="{6FFFF8FD-1292-4179-931B-CE9A81C5A6FA}"/>
              </a:ext>
            </a:extLst>
          </p:cNvPr>
          <p:cNvSpPr>
            <a:spLocks noGrp="1"/>
          </p:cNvSpPr>
          <p:nvPr>
            <p:ph type="sldNum" sz="quarter" idx="4"/>
          </p:nvPr>
        </p:nvSpPr>
        <p:spPr>
          <a:xfrm>
            <a:off x="11326690" y="6434112"/>
            <a:ext cx="595310" cy="153888"/>
          </a:xfrm>
          <a:prstGeom prst="rect">
            <a:avLst/>
          </a:prstGeom>
        </p:spPr>
        <p:txBody>
          <a:bodyPr lIns="0" tIns="0" rIns="0" bIns="0" anchor="t" anchorCtr="0">
            <a:noAutofit/>
          </a:bodyPr>
          <a:lstStyle>
            <a:lvl1pPr algn="r">
              <a:defRPr sz="900">
                <a:solidFill>
                  <a:srgbClr val="3F1A01"/>
                </a:solidFill>
              </a:defRPr>
            </a:lvl1pPr>
          </a:lstStyle>
          <a:p>
            <a:fld id="{6DBC486D-4FAB-B746-8B02-8D7C842291C6}" type="slidenum">
              <a:rPr lang="en-US" smtClean="0"/>
              <a:pPr/>
              <a:t>‹#›</a:t>
            </a:fld>
            <a:endParaRPr lang="en-US"/>
          </a:p>
        </p:txBody>
      </p:sp>
    </p:spTree>
    <p:extLst>
      <p:ext uri="{BB962C8B-B14F-4D97-AF65-F5344CB8AC3E}">
        <p14:creationId xmlns:p14="http://schemas.microsoft.com/office/powerpoint/2010/main" val="14114690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 White">
    <p:bg>
      <p:bgPr>
        <a:solidFill>
          <a:schemeClr val="bg1"/>
        </a:solidFill>
        <a:effectLst/>
      </p:bgPr>
    </p:bg>
    <p:spTree>
      <p:nvGrpSpPr>
        <p:cNvPr id="1" name=""/>
        <p:cNvGrpSpPr/>
        <p:nvPr/>
      </p:nvGrpSpPr>
      <p:grpSpPr>
        <a:xfrm>
          <a:off x="0" y="0"/>
          <a:ext cx="0" cy="0"/>
          <a:chOff x="0" y="0"/>
          <a:chExt cx="0" cy="0"/>
        </a:xfrm>
      </p:grpSpPr>
      <p:sp>
        <p:nvSpPr>
          <p:cNvPr id="4" name="ColoredBackground">
            <a:extLst>
              <a:ext uri="{FF2B5EF4-FFF2-40B4-BE49-F238E27FC236}">
                <a16:creationId xmlns:a16="http://schemas.microsoft.com/office/drawing/2014/main" id="{31C2D26E-04D9-461A-A4E6-425D036AE429}"/>
              </a:ext>
            </a:extLst>
          </p:cNvPr>
          <p:cNvSpPr/>
          <p:nvPr/>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8" name="Noise" descr="Shape&#10;&#10;Description automatically generated with medium confidence">
            <a:extLst>
              <a:ext uri="{FF2B5EF4-FFF2-40B4-BE49-F238E27FC236}">
                <a16:creationId xmlns:a16="http://schemas.microsoft.com/office/drawing/2014/main" id="{AEFB8980-3819-4628-B1E9-F3AC1EFA58E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8878"/>
            <a:ext cx="12192000" cy="6858000"/>
          </a:xfrm>
          <a:prstGeom prst="rect">
            <a:avLst/>
          </a:prstGeom>
        </p:spPr>
      </p:pic>
      <p:sp>
        <p:nvSpPr>
          <p:cNvPr id="6" name="Grafik">
            <a:extLst>
              <a:ext uri="{FF2B5EF4-FFF2-40B4-BE49-F238E27FC236}">
                <a16:creationId xmlns:a16="http://schemas.microsoft.com/office/drawing/2014/main" id="{F40430AE-3291-4DC4-984C-4D87254BA476}"/>
              </a:ext>
            </a:extLst>
          </p:cNvPr>
          <p:cNvSpPr>
            <a:spLocks noEditPoints="1"/>
          </p:cNvSpPr>
          <p:nvPr/>
        </p:nvSpPr>
        <p:spPr bwMode="auto">
          <a:xfrm>
            <a:off x="8102600" y="-2176101"/>
            <a:ext cx="8385175" cy="9817101"/>
          </a:xfrm>
          <a:custGeom>
            <a:avLst/>
            <a:gdLst>
              <a:gd name="T0" fmla="*/ 276 w 2642"/>
              <a:gd name="T1" fmla="*/ 2871 h 3094"/>
              <a:gd name="T2" fmla="*/ 588 w 2642"/>
              <a:gd name="T3" fmla="*/ 2871 h 3094"/>
              <a:gd name="T4" fmla="*/ 2083 w 2642"/>
              <a:gd name="T5" fmla="*/ 2843 h 3094"/>
              <a:gd name="T6" fmla="*/ 2338 w 2642"/>
              <a:gd name="T7" fmla="*/ 2900 h 3094"/>
              <a:gd name="T8" fmla="*/ 29 w 2642"/>
              <a:gd name="T9" fmla="*/ 1219 h 3094"/>
              <a:gd name="T10" fmla="*/ 29 w 2642"/>
              <a:gd name="T11" fmla="*/ 2444 h 3094"/>
              <a:gd name="T12" fmla="*/ 559 w 2642"/>
              <a:gd name="T13" fmla="*/ 2386 h 3094"/>
              <a:gd name="T14" fmla="*/ 29 w 2642"/>
              <a:gd name="T15" fmla="*/ 1219 h 3094"/>
              <a:gd name="T16" fmla="*/ 2584 w 2642"/>
              <a:gd name="T17" fmla="*/ 2386 h 3094"/>
              <a:gd name="T18" fmla="*/ 2083 w 2642"/>
              <a:gd name="T19" fmla="*/ 2444 h 3094"/>
              <a:gd name="T20" fmla="*/ 2642 w 2642"/>
              <a:gd name="T21" fmla="*/ 1248 h 3094"/>
              <a:gd name="T22" fmla="*/ 210 w 2642"/>
              <a:gd name="T23" fmla="*/ 292 h 3094"/>
              <a:gd name="T24" fmla="*/ 210 w 2642"/>
              <a:gd name="T25" fmla="*/ 970 h 3094"/>
              <a:gd name="T26" fmla="*/ 559 w 2642"/>
              <a:gd name="T27" fmla="*/ 912 h 3094"/>
              <a:gd name="T28" fmla="*/ 658 w 2642"/>
              <a:gd name="T29" fmla="*/ 350 h 3094"/>
              <a:gd name="T30" fmla="*/ 2432 w 2642"/>
              <a:gd name="T31" fmla="*/ 292 h 3094"/>
              <a:gd name="T32" fmla="*/ 1984 w 2642"/>
              <a:gd name="T33" fmla="*/ 350 h 3094"/>
              <a:gd name="T34" fmla="*/ 2083 w 2642"/>
              <a:gd name="T35" fmla="*/ 912 h 3094"/>
              <a:gd name="T36" fmla="*/ 2432 w 2642"/>
              <a:gd name="T37" fmla="*/ 970 h 3094"/>
              <a:gd name="T38" fmla="*/ 2432 w 2642"/>
              <a:gd name="T39" fmla="*/ 292 h 3094"/>
              <a:gd name="T40" fmla="*/ 814 w 2642"/>
              <a:gd name="T41" fmla="*/ 29 h 3094"/>
              <a:gd name="T42" fmla="*/ 1292 w 2642"/>
              <a:gd name="T43" fmla="*/ 602 h 3094"/>
              <a:gd name="T44" fmla="*/ 989 w 2642"/>
              <a:gd name="T45" fmla="*/ 660 h 3094"/>
              <a:gd name="T46" fmla="*/ 801 w 2642"/>
              <a:gd name="T47" fmla="*/ 1311 h 3094"/>
              <a:gd name="T48" fmla="*/ 743 w 2642"/>
              <a:gd name="T49" fmla="*/ 1060 h 3094"/>
              <a:gd name="T50" fmla="*/ 1292 w 2642"/>
              <a:gd name="T51" fmla="*/ 1369 h 3094"/>
              <a:gd name="T52" fmla="*/ 842 w 2642"/>
              <a:gd name="T53" fmla="*/ 1782 h 3094"/>
              <a:gd name="T54" fmla="*/ 433 w 2642"/>
              <a:gd name="T55" fmla="*/ 1476 h 3094"/>
              <a:gd name="T56" fmla="*/ 375 w 2642"/>
              <a:gd name="T57" fmla="*/ 1782 h 3094"/>
              <a:gd name="T58" fmla="*/ 784 w 2642"/>
              <a:gd name="T59" fmla="*/ 2669 h 3094"/>
              <a:gd name="T60" fmla="*/ 842 w 2642"/>
              <a:gd name="T61" fmla="*/ 2181 h 3094"/>
              <a:gd name="T62" fmla="*/ 921 w 2642"/>
              <a:gd name="T63" fmla="*/ 3036 h 3094"/>
              <a:gd name="T64" fmla="*/ 1321 w 2642"/>
              <a:gd name="T65" fmla="*/ 3094 h 3094"/>
              <a:gd name="T66" fmla="*/ 1722 w 2642"/>
              <a:gd name="T67" fmla="*/ 3036 h 3094"/>
              <a:gd name="T68" fmla="*/ 1800 w 2642"/>
              <a:gd name="T69" fmla="*/ 2181 h 3094"/>
              <a:gd name="T70" fmla="*/ 1858 w 2642"/>
              <a:gd name="T71" fmla="*/ 2669 h 3094"/>
              <a:gd name="T72" fmla="*/ 2267 w 2642"/>
              <a:gd name="T73" fmla="*/ 1782 h 3094"/>
              <a:gd name="T74" fmla="*/ 2210 w 2642"/>
              <a:gd name="T75" fmla="*/ 1476 h 3094"/>
              <a:gd name="T76" fmla="*/ 1800 w 2642"/>
              <a:gd name="T77" fmla="*/ 1782 h 3094"/>
              <a:gd name="T78" fmla="*/ 1350 w 2642"/>
              <a:gd name="T79" fmla="*/ 1369 h 3094"/>
              <a:gd name="T80" fmla="*/ 1899 w 2642"/>
              <a:gd name="T81" fmla="*/ 1060 h 3094"/>
              <a:gd name="T82" fmla="*/ 1841 w 2642"/>
              <a:gd name="T83" fmla="*/ 1311 h 3094"/>
              <a:gd name="T84" fmla="*/ 1643 w 2642"/>
              <a:gd name="T85" fmla="*/ 660 h 3094"/>
              <a:gd name="T86" fmla="*/ 1350 w 2642"/>
              <a:gd name="T87" fmla="*/ 602 h 3094"/>
              <a:gd name="T88" fmla="*/ 1828 w 2642"/>
              <a:gd name="T89" fmla="*/ 29 h 3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42" h="3094">
                <a:moveTo>
                  <a:pt x="559" y="2843"/>
                </a:moveTo>
                <a:cubicBezTo>
                  <a:pt x="305" y="2843"/>
                  <a:pt x="305" y="2843"/>
                  <a:pt x="305" y="2843"/>
                </a:cubicBezTo>
                <a:cubicBezTo>
                  <a:pt x="289" y="2843"/>
                  <a:pt x="276" y="2856"/>
                  <a:pt x="276" y="2871"/>
                </a:cubicBezTo>
                <a:cubicBezTo>
                  <a:pt x="276" y="2887"/>
                  <a:pt x="289" y="2900"/>
                  <a:pt x="305" y="2900"/>
                </a:cubicBezTo>
                <a:cubicBezTo>
                  <a:pt x="559" y="2900"/>
                  <a:pt x="559" y="2900"/>
                  <a:pt x="559" y="2900"/>
                </a:cubicBezTo>
                <a:cubicBezTo>
                  <a:pt x="575" y="2900"/>
                  <a:pt x="588" y="2887"/>
                  <a:pt x="588" y="2871"/>
                </a:cubicBezTo>
                <a:cubicBezTo>
                  <a:pt x="588" y="2856"/>
                  <a:pt x="575" y="2843"/>
                  <a:pt x="559" y="2843"/>
                </a:cubicBezTo>
                <a:moveTo>
                  <a:pt x="2338" y="2843"/>
                </a:moveTo>
                <a:cubicBezTo>
                  <a:pt x="2083" y="2843"/>
                  <a:pt x="2083" y="2843"/>
                  <a:pt x="2083" y="2843"/>
                </a:cubicBezTo>
                <a:cubicBezTo>
                  <a:pt x="2068" y="2843"/>
                  <a:pt x="2055" y="2856"/>
                  <a:pt x="2055" y="2871"/>
                </a:cubicBezTo>
                <a:cubicBezTo>
                  <a:pt x="2055" y="2887"/>
                  <a:pt x="2068" y="2900"/>
                  <a:pt x="2083" y="2900"/>
                </a:cubicBezTo>
                <a:cubicBezTo>
                  <a:pt x="2338" y="2900"/>
                  <a:pt x="2338" y="2900"/>
                  <a:pt x="2338" y="2900"/>
                </a:cubicBezTo>
                <a:cubicBezTo>
                  <a:pt x="2354" y="2900"/>
                  <a:pt x="2366" y="2887"/>
                  <a:pt x="2366" y="2871"/>
                </a:cubicBezTo>
                <a:cubicBezTo>
                  <a:pt x="2366" y="2856"/>
                  <a:pt x="2354" y="2843"/>
                  <a:pt x="2338" y="2843"/>
                </a:cubicBezTo>
                <a:moveTo>
                  <a:pt x="29" y="1219"/>
                </a:moveTo>
                <a:cubicBezTo>
                  <a:pt x="13" y="1219"/>
                  <a:pt x="0" y="1232"/>
                  <a:pt x="0" y="1248"/>
                </a:cubicBezTo>
                <a:cubicBezTo>
                  <a:pt x="0" y="2415"/>
                  <a:pt x="0" y="2415"/>
                  <a:pt x="0" y="2415"/>
                </a:cubicBezTo>
                <a:cubicBezTo>
                  <a:pt x="0" y="2431"/>
                  <a:pt x="13" y="2444"/>
                  <a:pt x="29" y="2444"/>
                </a:cubicBezTo>
                <a:cubicBezTo>
                  <a:pt x="559" y="2444"/>
                  <a:pt x="559" y="2444"/>
                  <a:pt x="559" y="2444"/>
                </a:cubicBezTo>
                <a:cubicBezTo>
                  <a:pt x="575" y="2444"/>
                  <a:pt x="588" y="2431"/>
                  <a:pt x="588" y="2415"/>
                </a:cubicBezTo>
                <a:cubicBezTo>
                  <a:pt x="588" y="2399"/>
                  <a:pt x="575" y="2386"/>
                  <a:pt x="559" y="2386"/>
                </a:cubicBezTo>
                <a:cubicBezTo>
                  <a:pt x="58" y="2386"/>
                  <a:pt x="58" y="2386"/>
                  <a:pt x="58" y="2386"/>
                </a:cubicBezTo>
                <a:cubicBezTo>
                  <a:pt x="58" y="1248"/>
                  <a:pt x="58" y="1248"/>
                  <a:pt x="58" y="1248"/>
                </a:cubicBezTo>
                <a:cubicBezTo>
                  <a:pt x="58" y="1232"/>
                  <a:pt x="45" y="1219"/>
                  <a:pt x="29" y="1219"/>
                </a:cubicBezTo>
                <a:moveTo>
                  <a:pt x="2613" y="1219"/>
                </a:moveTo>
                <a:cubicBezTo>
                  <a:pt x="2597" y="1219"/>
                  <a:pt x="2584" y="1232"/>
                  <a:pt x="2584" y="1248"/>
                </a:cubicBezTo>
                <a:cubicBezTo>
                  <a:pt x="2584" y="2386"/>
                  <a:pt x="2584" y="2386"/>
                  <a:pt x="2584" y="2386"/>
                </a:cubicBezTo>
                <a:cubicBezTo>
                  <a:pt x="2083" y="2386"/>
                  <a:pt x="2083" y="2386"/>
                  <a:pt x="2083" y="2386"/>
                </a:cubicBezTo>
                <a:cubicBezTo>
                  <a:pt x="2067" y="2386"/>
                  <a:pt x="2055" y="2399"/>
                  <a:pt x="2055" y="2415"/>
                </a:cubicBezTo>
                <a:cubicBezTo>
                  <a:pt x="2055" y="2431"/>
                  <a:pt x="2067" y="2444"/>
                  <a:pt x="2083" y="2444"/>
                </a:cubicBezTo>
                <a:cubicBezTo>
                  <a:pt x="2613" y="2444"/>
                  <a:pt x="2613" y="2444"/>
                  <a:pt x="2613" y="2444"/>
                </a:cubicBezTo>
                <a:cubicBezTo>
                  <a:pt x="2629" y="2444"/>
                  <a:pt x="2642" y="2431"/>
                  <a:pt x="2642" y="2415"/>
                </a:cubicBezTo>
                <a:cubicBezTo>
                  <a:pt x="2642" y="1248"/>
                  <a:pt x="2642" y="1248"/>
                  <a:pt x="2642" y="1248"/>
                </a:cubicBezTo>
                <a:cubicBezTo>
                  <a:pt x="2642" y="1232"/>
                  <a:pt x="2629" y="1219"/>
                  <a:pt x="2613" y="1219"/>
                </a:cubicBezTo>
                <a:moveTo>
                  <a:pt x="658" y="292"/>
                </a:moveTo>
                <a:cubicBezTo>
                  <a:pt x="210" y="292"/>
                  <a:pt x="210" y="292"/>
                  <a:pt x="210" y="292"/>
                </a:cubicBezTo>
                <a:cubicBezTo>
                  <a:pt x="194" y="292"/>
                  <a:pt x="181" y="305"/>
                  <a:pt x="181" y="321"/>
                </a:cubicBezTo>
                <a:cubicBezTo>
                  <a:pt x="181" y="941"/>
                  <a:pt x="181" y="941"/>
                  <a:pt x="181" y="941"/>
                </a:cubicBezTo>
                <a:cubicBezTo>
                  <a:pt x="181" y="957"/>
                  <a:pt x="194" y="970"/>
                  <a:pt x="210" y="970"/>
                </a:cubicBezTo>
                <a:cubicBezTo>
                  <a:pt x="559" y="970"/>
                  <a:pt x="559" y="970"/>
                  <a:pt x="559" y="970"/>
                </a:cubicBezTo>
                <a:cubicBezTo>
                  <a:pt x="575" y="970"/>
                  <a:pt x="588" y="957"/>
                  <a:pt x="588" y="941"/>
                </a:cubicBezTo>
                <a:cubicBezTo>
                  <a:pt x="588" y="925"/>
                  <a:pt x="575" y="912"/>
                  <a:pt x="559" y="912"/>
                </a:cubicBezTo>
                <a:cubicBezTo>
                  <a:pt x="239" y="912"/>
                  <a:pt x="239" y="912"/>
                  <a:pt x="239" y="912"/>
                </a:cubicBezTo>
                <a:cubicBezTo>
                  <a:pt x="239" y="350"/>
                  <a:pt x="239" y="350"/>
                  <a:pt x="239" y="350"/>
                </a:cubicBezTo>
                <a:cubicBezTo>
                  <a:pt x="658" y="350"/>
                  <a:pt x="658" y="350"/>
                  <a:pt x="658" y="350"/>
                </a:cubicBezTo>
                <a:cubicBezTo>
                  <a:pt x="674" y="350"/>
                  <a:pt x="687" y="337"/>
                  <a:pt x="687" y="321"/>
                </a:cubicBezTo>
                <a:cubicBezTo>
                  <a:pt x="687" y="305"/>
                  <a:pt x="674" y="292"/>
                  <a:pt x="658" y="292"/>
                </a:cubicBezTo>
                <a:moveTo>
                  <a:pt x="2432" y="292"/>
                </a:moveTo>
                <a:cubicBezTo>
                  <a:pt x="1984" y="292"/>
                  <a:pt x="1984" y="292"/>
                  <a:pt x="1984" y="292"/>
                </a:cubicBezTo>
                <a:cubicBezTo>
                  <a:pt x="1968" y="292"/>
                  <a:pt x="1955" y="305"/>
                  <a:pt x="1955" y="321"/>
                </a:cubicBezTo>
                <a:cubicBezTo>
                  <a:pt x="1955" y="337"/>
                  <a:pt x="1968" y="350"/>
                  <a:pt x="1984" y="350"/>
                </a:cubicBezTo>
                <a:cubicBezTo>
                  <a:pt x="2403" y="350"/>
                  <a:pt x="2403" y="350"/>
                  <a:pt x="2403" y="350"/>
                </a:cubicBezTo>
                <a:cubicBezTo>
                  <a:pt x="2403" y="912"/>
                  <a:pt x="2403" y="912"/>
                  <a:pt x="2403" y="912"/>
                </a:cubicBezTo>
                <a:cubicBezTo>
                  <a:pt x="2083" y="912"/>
                  <a:pt x="2083" y="912"/>
                  <a:pt x="2083" y="912"/>
                </a:cubicBezTo>
                <a:cubicBezTo>
                  <a:pt x="2068" y="912"/>
                  <a:pt x="2055" y="925"/>
                  <a:pt x="2055" y="941"/>
                </a:cubicBezTo>
                <a:cubicBezTo>
                  <a:pt x="2055" y="957"/>
                  <a:pt x="2068" y="970"/>
                  <a:pt x="2083" y="970"/>
                </a:cubicBezTo>
                <a:cubicBezTo>
                  <a:pt x="2432" y="970"/>
                  <a:pt x="2432" y="970"/>
                  <a:pt x="2432" y="970"/>
                </a:cubicBezTo>
                <a:cubicBezTo>
                  <a:pt x="2448" y="970"/>
                  <a:pt x="2461" y="957"/>
                  <a:pt x="2461" y="941"/>
                </a:cubicBezTo>
                <a:cubicBezTo>
                  <a:pt x="2461" y="321"/>
                  <a:pt x="2461" y="321"/>
                  <a:pt x="2461" y="321"/>
                </a:cubicBezTo>
                <a:cubicBezTo>
                  <a:pt x="2461" y="305"/>
                  <a:pt x="2448" y="292"/>
                  <a:pt x="2432" y="292"/>
                </a:cubicBezTo>
                <a:moveTo>
                  <a:pt x="1799" y="0"/>
                </a:moveTo>
                <a:cubicBezTo>
                  <a:pt x="843" y="0"/>
                  <a:pt x="843" y="0"/>
                  <a:pt x="843" y="0"/>
                </a:cubicBezTo>
                <a:cubicBezTo>
                  <a:pt x="827" y="0"/>
                  <a:pt x="814" y="13"/>
                  <a:pt x="814" y="29"/>
                </a:cubicBezTo>
                <a:cubicBezTo>
                  <a:pt x="814" y="45"/>
                  <a:pt x="827" y="58"/>
                  <a:pt x="843" y="58"/>
                </a:cubicBezTo>
                <a:cubicBezTo>
                  <a:pt x="1292" y="58"/>
                  <a:pt x="1292" y="58"/>
                  <a:pt x="1292" y="58"/>
                </a:cubicBezTo>
                <a:cubicBezTo>
                  <a:pt x="1292" y="602"/>
                  <a:pt x="1292" y="602"/>
                  <a:pt x="1292" y="602"/>
                </a:cubicBezTo>
                <a:cubicBezTo>
                  <a:pt x="989" y="602"/>
                  <a:pt x="989" y="602"/>
                  <a:pt x="989" y="602"/>
                </a:cubicBezTo>
                <a:cubicBezTo>
                  <a:pt x="973" y="602"/>
                  <a:pt x="960" y="615"/>
                  <a:pt x="960" y="631"/>
                </a:cubicBezTo>
                <a:cubicBezTo>
                  <a:pt x="960" y="647"/>
                  <a:pt x="973" y="660"/>
                  <a:pt x="989" y="660"/>
                </a:cubicBezTo>
                <a:cubicBezTo>
                  <a:pt x="1292" y="660"/>
                  <a:pt x="1292" y="660"/>
                  <a:pt x="1292" y="660"/>
                </a:cubicBezTo>
                <a:cubicBezTo>
                  <a:pt x="1292" y="1311"/>
                  <a:pt x="1292" y="1311"/>
                  <a:pt x="1292" y="1311"/>
                </a:cubicBezTo>
                <a:cubicBezTo>
                  <a:pt x="801" y="1311"/>
                  <a:pt x="801" y="1311"/>
                  <a:pt x="801" y="1311"/>
                </a:cubicBezTo>
                <a:cubicBezTo>
                  <a:pt x="801" y="1060"/>
                  <a:pt x="801" y="1060"/>
                  <a:pt x="801" y="1060"/>
                </a:cubicBezTo>
                <a:cubicBezTo>
                  <a:pt x="801" y="1044"/>
                  <a:pt x="788" y="1031"/>
                  <a:pt x="772" y="1031"/>
                </a:cubicBezTo>
                <a:cubicBezTo>
                  <a:pt x="756" y="1031"/>
                  <a:pt x="743" y="1044"/>
                  <a:pt x="743" y="1060"/>
                </a:cubicBezTo>
                <a:cubicBezTo>
                  <a:pt x="743" y="1340"/>
                  <a:pt x="743" y="1340"/>
                  <a:pt x="743" y="1340"/>
                </a:cubicBezTo>
                <a:cubicBezTo>
                  <a:pt x="743" y="1356"/>
                  <a:pt x="756" y="1369"/>
                  <a:pt x="772" y="1369"/>
                </a:cubicBezTo>
                <a:cubicBezTo>
                  <a:pt x="1292" y="1369"/>
                  <a:pt x="1292" y="1369"/>
                  <a:pt x="1292" y="1369"/>
                </a:cubicBezTo>
                <a:cubicBezTo>
                  <a:pt x="1292" y="2123"/>
                  <a:pt x="1292" y="2123"/>
                  <a:pt x="1292" y="2123"/>
                </a:cubicBezTo>
                <a:cubicBezTo>
                  <a:pt x="842" y="2123"/>
                  <a:pt x="842" y="2123"/>
                  <a:pt x="842" y="2123"/>
                </a:cubicBezTo>
                <a:cubicBezTo>
                  <a:pt x="842" y="1782"/>
                  <a:pt x="842" y="1782"/>
                  <a:pt x="842" y="1782"/>
                </a:cubicBezTo>
                <a:cubicBezTo>
                  <a:pt x="842" y="1766"/>
                  <a:pt x="829" y="1753"/>
                  <a:pt x="813" y="1753"/>
                </a:cubicBezTo>
                <a:cubicBezTo>
                  <a:pt x="433" y="1753"/>
                  <a:pt x="433" y="1753"/>
                  <a:pt x="433" y="1753"/>
                </a:cubicBezTo>
                <a:cubicBezTo>
                  <a:pt x="433" y="1476"/>
                  <a:pt x="433" y="1476"/>
                  <a:pt x="433" y="1476"/>
                </a:cubicBezTo>
                <a:cubicBezTo>
                  <a:pt x="433" y="1460"/>
                  <a:pt x="420" y="1447"/>
                  <a:pt x="404" y="1447"/>
                </a:cubicBezTo>
                <a:cubicBezTo>
                  <a:pt x="388" y="1447"/>
                  <a:pt x="375" y="1460"/>
                  <a:pt x="375" y="1476"/>
                </a:cubicBezTo>
                <a:cubicBezTo>
                  <a:pt x="375" y="1782"/>
                  <a:pt x="375" y="1782"/>
                  <a:pt x="375" y="1782"/>
                </a:cubicBezTo>
                <a:cubicBezTo>
                  <a:pt x="375" y="1798"/>
                  <a:pt x="388" y="1811"/>
                  <a:pt x="404" y="1811"/>
                </a:cubicBezTo>
                <a:cubicBezTo>
                  <a:pt x="784" y="1811"/>
                  <a:pt x="784" y="1811"/>
                  <a:pt x="784" y="1811"/>
                </a:cubicBezTo>
                <a:cubicBezTo>
                  <a:pt x="784" y="2669"/>
                  <a:pt x="784" y="2669"/>
                  <a:pt x="784" y="2669"/>
                </a:cubicBezTo>
                <a:cubicBezTo>
                  <a:pt x="784" y="2685"/>
                  <a:pt x="797" y="2698"/>
                  <a:pt x="813" y="2698"/>
                </a:cubicBezTo>
                <a:cubicBezTo>
                  <a:pt x="829" y="2698"/>
                  <a:pt x="842" y="2685"/>
                  <a:pt x="842" y="2669"/>
                </a:cubicBezTo>
                <a:cubicBezTo>
                  <a:pt x="842" y="2181"/>
                  <a:pt x="842" y="2181"/>
                  <a:pt x="842" y="2181"/>
                </a:cubicBezTo>
                <a:cubicBezTo>
                  <a:pt x="1292" y="2181"/>
                  <a:pt x="1292" y="2181"/>
                  <a:pt x="1292" y="2181"/>
                </a:cubicBezTo>
                <a:cubicBezTo>
                  <a:pt x="1292" y="3036"/>
                  <a:pt x="1292" y="3036"/>
                  <a:pt x="1292" y="3036"/>
                </a:cubicBezTo>
                <a:cubicBezTo>
                  <a:pt x="921" y="3036"/>
                  <a:pt x="921" y="3036"/>
                  <a:pt x="921" y="3036"/>
                </a:cubicBezTo>
                <a:cubicBezTo>
                  <a:pt x="905" y="3036"/>
                  <a:pt x="892" y="3049"/>
                  <a:pt x="892" y="3065"/>
                </a:cubicBezTo>
                <a:cubicBezTo>
                  <a:pt x="892" y="3081"/>
                  <a:pt x="905" y="3094"/>
                  <a:pt x="921" y="3094"/>
                </a:cubicBezTo>
                <a:cubicBezTo>
                  <a:pt x="1321" y="3094"/>
                  <a:pt x="1321" y="3094"/>
                  <a:pt x="1321" y="3094"/>
                </a:cubicBezTo>
                <a:cubicBezTo>
                  <a:pt x="1722" y="3094"/>
                  <a:pt x="1722" y="3094"/>
                  <a:pt x="1722" y="3094"/>
                </a:cubicBezTo>
                <a:cubicBezTo>
                  <a:pt x="1738" y="3094"/>
                  <a:pt x="1751" y="3081"/>
                  <a:pt x="1751" y="3065"/>
                </a:cubicBezTo>
                <a:cubicBezTo>
                  <a:pt x="1751" y="3049"/>
                  <a:pt x="1738" y="3036"/>
                  <a:pt x="1722" y="3036"/>
                </a:cubicBezTo>
                <a:cubicBezTo>
                  <a:pt x="1350" y="3036"/>
                  <a:pt x="1350" y="3036"/>
                  <a:pt x="1350" y="3036"/>
                </a:cubicBezTo>
                <a:cubicBezTo>
                  <a:pt x="1350" y="2181"/>
                  <a:pt x="1350" y="2181"/>
                  <a:pt x="1350" y="2181"/>
                </a:cubicBezTo>
                <a:cubicBezTo>
                  <a:pt x="1800" y="2181"/>
                  <a:pt x="1800" y="2181"/>
                  <a:pt x="1800" y="2181"/>
                </a:cubicBezTo>
                <a:cubicBezTo>
                  <a:pt x="1800" y="2669"/>
                  <a:pt x="1800" y="2669"/>
                  <a:pt x="1800" y="2669"/>
                </a:cubicBezTo>
                <a:cubicBezTo>
                  <a:pt x="1800" y="2685"/>
                  <a:pt x="1813" y="2698"/>
                  <a:pt x="1829" y="2698"/>
                </a:cubicBezTo>
                <a:cubicBezTo>
                  <a:pt x="1845" y="2698"/>
                  <a:pt x="1858" y="2685"/>
                  <a:pt x="1858" y="2669"/>
                </a:cubicBezTo>
                <a:cubicBezTo>
                  <a:pt x="1858" y="1811"/>
                  <a:pt x="1858" y="1811"/>
                  <a:pt x="1858" y="1811"/>
                </a:cubicBezTo>
                <a:cubicBezTo>
                  <a:pt x="2239" y="1811"/>
                  <a:pt x="2239" y="1811"/>
                  <a:pt x="2239" y="1811"/>
                </a:cubicBezTo>
                <a:cubicBezTo>
                  <a:pt x="2254" y="1811"/>
                  <a:pt x="2267" y="1798"/>
                  <a:pt x="2267" y="1782"/>
                </a:cubicBezTo>
                <a:cubicBezTo>
                  <a:pt x="2267" y="1476"/>
                  <a:pt x="2267" y="1476"/>
                  <a:pt x="2267" y="1476"/>
                </a:cubicBezTo>
                <a:cubicBezTo>
                  <a:pt x="2267" y="1460"/>
                  <a:pt x="2254" y="1447"/>
                  <a:pt x="2239" y="1447"/>
                </a:cubicBezTo>
                <a:cubicBezTo>
                  <a:pt x="2223" y="1447"/>
                  <a:pt x="2210" y="1460"/>
                  <a:pt x="2210" y="1476"/>
                </a:cubicBezTo>
                <a:cubicBezTo>
                  <a:pt x="2210" y="1753"/>
                  <a:pt x="2210" y="1753"/>
                  <a:pt x="2210" y="1753"/>
                </a:cubicBezTo>
                <a:cubicBezTo>
                  <a:pt x="1829" y="1753"/>
                  <a:pt x="1829" y="1753"/>
                  <a:pt x="1829" y="1753"/>
                </a:cubicBezTo>
                <a:cubicBezTo>
                  <a:pt x="1813" y="1753"/>
                  <a:pt x="1800" y="1766"/>
                  <a:pt x="1800" y="1782"/>
                </a:cubicBezTo>
                <a:cubicBezTo>
                  <a:pt x="1800" y="2123"/>
                  <a:pt x="1800" y="2123"/>
                  <a:pt x="1800" y="2123"/>
                </a:cubicBezTo>
                <a:cubicBezTo>
                  <a:pt x="1350" y="2123"/>
                  <a:pt x="1350" y="2123"/>
                  <a:pt x="1350" y="2123"/>
                </a:cubicBezTo>
                <a:cubicBezTo>
                  <a:pt x="1350" y="1369"/>
                  <a:pt x="1350" y="1369"/>
                  <a:pt x="1350" y="1369"/>
                </a:cubicBezTo>
                <a:cubicBezTo>
                  <a:pt x="1870" y="1369"/>
                  <a:pt x="1870" y="1369"/>
                  <a:pt x="1870" y="1369"/>
                </a:cubicBezTo>
                <a:cubicBezTo>
                  <a:pt x="1886" y="1369"/>
                  <a:pt x="1899" y="1356"/>
                  <a:pt x="1899" y="1340"/>
                </a:cubicBezTo>
                <a:cubicBezTo>
                  <a:pt x="1899" y="1060"/>
                  <a:pt x="1899" y="1060"/>
                  <a:pt x="1899" y="1060"/>
                </a:cubicBezTo>
                <a:cubicBezTo>
                  <a:pt x="1899" y="1044"/>
                  <a:pt x="1886" y="1031"/>
                  <a:pt x="1870" y="1031"/>
                </a:cubicBezTo>
                <a:cubicBezTo>
                  <a:pt x="1854" y="1031"/>
                  <a:pt x="1841" y="1044"/>
                  <a:pt x="1841" y="1060"/>
                </a:cubicBezTo>
                <a:cubicBezTo>
                  <a:pt x="1841" y="1311"/>
                  <a:pt x="1841" y="1311"/>
                  <a:pt x="1841" y="1311"/>
                </a:cubicBezTo>
                <a:cubicBezTo>
                  <a:pt x="1350" y="1311"/>
                  <a:pt x="1350" y="1311"/>
                  <a:pt x="1350" y="1311"/>
                </a:cubicBezTo>
                <a:cubicBezTo>
                  <a:pt x="1350" y="660"/>
                  <a:pt x="1350" y="660"/>
                  <a:pt x="1350" y="660"/>
                </a:cubicBezTo>
                <a:cubicBezTo>
                  <a:pt x="1643" y="660"/>
                  <a:pt x="1643" y="660"/>
                  <a:pt x="1643" y="660"/>
                </a:cubicBezTo>
                <a:cubicBezTo>
                  <a:pt x="1659" y="660"/>
                  <a:pt x="1672" y="647"/>
                  <a:pt x="1672" y="631"/>
                </a:cubicBezTo>
                <a:cubicBezTo>
                  <a:pt x="1672" y="615"/>
                  <a:pt x="1659" y="602"/>
                  <a:pt x="1643" y="602"/>
                </a:cubicBezTo>
                <a:cubicBezTo>
                  <a:pt x="1350" y="602"/>
                  <a:pt x="1350" y="602"/>
                  <a:pt x="1350" y="602"/>
                </a:cubicBezTo>
                <a:cubicBezTo>
                  <a:pt x="1350" y="58"/>
                  <a:pt x="1350" y="58"/>
                  <a:pt x="1350" y="58"/>
                </a:cubicBezTo>
                <a:cubicBezTo>
                  <a:pt x="1799" y="58"/>
                  <a:pt x="1799" y="58"/>
                  <a:pt x="1799" y="58"/>
                </a:cubicBezTo>
                <a:cubicBezTo>
                  <a:pt x="1815" y="58"/>
                  <a:pt x="1828" y="45"/>
                  <a:pt x="1828" y="29"/>
                </a:cubicBezTo>
                <a:cubicBezTo>
                  <a:pt x="1828" y="13"/>
                  <a:pt x="1815" y="0"/>
                  <a:pt x="1799" y="0"/>
                </a:cubicBezTo>
              </a:path>
            </a:pathLst>
          </a:custGeom>
          <a:solidFill>
            <a:srgbClr val="B2B2B2">
              <a:alpha val="9804"/>
            </a:srgbClr>
          </a:solidFill>
          <a:ln>
            <a:noFill/>
          </a:ln>
        </p:spPr>
        <p:txBody>
          <a:bodyPr vert="horz" wrap="square" lIns="91440" tIns="45720" rIns="91440" bIns="45720" numCol="1" anchor="t" anchorCtr="0" compatLnSpc="1">
            <a:prstTxWarp prst="textNoShape">
              <a:avLst/>
            </a:prstTxWarp>
          </a:bodyPr>
          <a:lstStyle/>
          <a:p>
            <a:endParaRPr lang="en-GB"/>
          </a:p>
        </p:txBody>
      </p:sp>
      <p:sp>
        <p:nvSpPr>
          <p:cNvPr id="2" name="Title 1">
            <a:extLst>
              <a:ext uri="{FF2B5EF4-FFF2-40B4-BE49-F238E27FC236}">
                <a16:creationId xmlns:a16="http://schemas.microsoft.com/office/drawing/2014/main" id="{D8464564-6547-498D-A220-7B346E5B1408}"/>
              </a:ext>
            </a:extLst>
          </p:cNvPr>
          <p:cNvSpPr>
            <a:spLocks noGrp="1"/>
          </p:cNvSpPr>
          <p:nvPr>
            <p:ph type="title"/>
          </p:nvPr>
        </p:nvSpPr>
        <p:spPr>
          <a:xfrm>
            <a:off x="1219200" y="546100"/>
            <a:ext cx="6642100" cy="2105818"/>
          </a:xfrm>
        </p:spPr>
        <p:txBody>
          <a:bodyPr anchor="b"/>
          <a:lstStyle>
            <a:lvl1pPr>
              <a:defRPr sz="4000">
                <a:solidFill>
                  <a:srgbClr val="3F1A01"/>
                </a:solidFill>
              </a:defRPr>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1592638D-BCB6-4F07-9847-FBAA9B3609B5}"/>
              </a:ext>
            </a:extLst>
          </p:cNvPr>
          <p:cNvSpPr>
            <a:spLocks noGrp="1"/>
          </p:cNvSpPr>
          <p:nvPr>
            <p:ph type="body" idx="1"/>
          </p:nvPr>
        </p:nvSpPr>
        <p:spPr>
          <a:xfrm>
            <a:off x="1219200" y="2678906"/>
            <a:ext cx="6642100" cy="1500187"/>
          </a:xfrm>
          <a:prstGeom prst="rect">
            <a:avLst/>
          </a:prstGeom>
        </p:spPr>
        <p:txBody>
          <a:bodyPr/>
          <a:lstStyle>
            <a:lvl1pPr marL="0" indent="0">
              <a:buNone/>
              <a:defRPr sz="2400">
                <a:solidFill>
                  <a:schemeClr val="accent2">
                    <a:lumMod val="50000"/>
                  </a:schemeClr>
                </a:solidFill>
                <a:latin typeface="Times New Roman" panose="02020603050405020304" pitchFamily="18" charset="0"/>
                <a:cs typeface="Times New Roman" panose="02020603050405020304" pitchFamily="18" charset="0"/>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10" name="Logo">
            <a:extLst>
              <a:ext uri="{FF2B5EF4-FFF2-40B4-BE49-F238E27FC236}">
                <a16:creationId xmlns:a16="http://schemas.microsoft.com/office/drawing/2014/main" id="{7D430883-348B-4F96-B27B-40097E253643}"/>
              </a:ext>
            </a:extLst>
          </p:cNvPr>
          <p:cNvSpPr/>
          <p:nvPr/>
        </p:nvSpPr>
        <p:spPr>
          <a:xfrm>
            <a:off x="9397252" y="5875721"/>
            <a:ext cx="2253411" cy="440942"/>
          </a:xfrm>
          <a:custGeom>
            <a:avLst/>
            <a:gdLst>
              <a:gd name="connsiteX0" fmla="*/ 1783139 w 2253411"/>
              <a:gd name="connsiteY0" fmla="*/ 136254 h 440942"/>
              <a:gd name="connsiteX1" fmla="*/ 1751520 w 2253411"/>
              <a:gd name="connsiteY1" fmla="*/ 136254 h 440942"/>
              <a:gd name="connsiteX2" fmla="*/ 1751520 w 2253411"/>
              <a:gd name="connsiteY2" fmla="*/ 299806 h 440942"/>
              <a:gd name="connsiteX3" fmla="*/ 1783139 w 2253411"/>
              <a:gd name="connsiteY3" fmla="*/ 299806 h 440942"/>
              <a:gd name="connsiteX4" fmla="*/ 293338 w 2253411"/>
              <a:gd name="connsiteY4" fmla="*/ 409024 h 440942"/>
              <a:gd name="connsiteX5" fmla="*/ 297448 w 2253411"/>
              <a:gd name="connsiteY5" fmla="*/ 413147 h 440942"/>
              <a:gd name="connsiteX6" fmla="*/ 297460 w 2253411"/>
              <a:gd name="connsiteY6" fmla="*/ 413147 h 440942"/>
              <a:gd name="connsiteX7" fmla="*/ 333669 w 2253411"/>
              <a:gd name="connsiteY7" fmla="*/ 413147 h 440942"/>
              <a:gd name="connsiteX8" fmla="*/ 337779 w 2253411"/>
              <a:gd name="connsiteY8" fmla="*/ 409047 h 440942"/>
              <a:gd name="connsiteX9" fmla="*/ 337777 w 2253411"/>
              <a:gd name="connsiteY9" fmla="*/ 409024 h 440942"/>
              <a:gd name="connsiteX10" fmla="*/ 333683 w 2253411"/>
              <a:gd name="connsiteY10" fmla="*/ 404916 h 440942"/>
              <a:gd name="connsiteX11" fmla="*/ 333669 w 2253411"/>
              <a:gd name="connsiteY11" fmla="*/ 404916 h 440942"/>
              <a:gd name="connsiteX12" fmla="*/ 297460 w 2253411"/>
              <a:gd name="connsiteY12" fmla="*/ 404916 h 440942"/>
              <a:gd name="connsiteX13" fmla="*/ 293338 w 2253411"/>
              <a:gd name="connsiteY13" fmla="*/ 409021 h 440942"/>
              <a:gd name="connsiteX14" fmla="*/ 293338 w 2253411"/>
              <a:gd name="connsiteY14" fmla="*/ 409024 h 440942"/>
              <a:gd name="connsiteX15" fmla="*/ 39859 w 2253411"/>
              <a:gd name="connsiteY15" fmla="*/ 409024 h 440942"/>
              <a:gd name="connsiteX16" fmla="*/ 43946 w 2253411"/>
              <a:gd name="connsiteY16" fmla="*/ 413147 h 440942"/>
              <a:gd name="connsiteX17" fmla="*/ 43967 w 2253411"/>
              <a:gd name="connsiteY17" fmla="*/ 413147 h 440942"/>
              <a:gd name="connsiteX18" fmla="*/ 80176 w 2253411"/>
              <a:gd name="connsiteY18" fmla="*/ 413147 h 440942"/>
              <a:gd name="connsiteX19" fmla="*/ 84298 w 2253411"/>
              <a:gd name="connsiteY19" fmla="*/ 409037 h 440942"/>
              <a:gd name="connsiteX20" fmla="*/ 84298 w 2253411"/>
              <a:gd name="connsiteY20" fmla="*/ 409024 h 440942"/>
              <a:gd name="connsiteX21" fmla="*/ 80179 w 2253411"/>
              <a:gd name="connsiteY21" fmla="*/ 404916 h 440942"/>
              <a:gd name="connsiteX22" fmla="*/ 80176 w 2253411"/>
              <a:gd name="connsiteY22" fmla="*/ 404916 h 440942"/>
              <a:gd name="connsiteX23" fmla="*/ 43967 w 2253411"/>
              <a:gd name="connsiteY23" fmla="*/ 404916 h 440942"/>
              <a:gd name="connsiteX24" fmla="*/ 39859 w 2253411"/>
              <a:gd name="connsiteY24" fmla="*/ 409012 h 440942"/>
              <a:gd name="connsiteX25" fmla="*/ 39859 w 2253411"/>
              <a:gd name="connsiteY25" fmla="*/ 409024 h 440942"/>
              <a:gd name="connsiteX26" fmla="*/ 80177 w 2253411"/>
              <a:gd name="connsiteY26" fmla="*/ 339849 h 440942"/>
              <a:gd name="connsiteX27" fmla="*/ 8803 w 2253411"/>
              <a:gd name="connsiteY27" fmla="*/ 339849 h 440942"/>
              <a:gd name="connsiteX28" fmla="*/ 8803 w 2253411"/>
              <a:gd name="connsiteY28" fmla="*/ 177644 h 440942"/>
              <a:gd name="connsiteX29" fmla="*/ 4680 w 2253411"/>
              <a:gd name="connsiteY29" fmla="*/ 173521 h 440942"/>
              <a:gd name="connsiteX30" fmla="*/ 572 w 2253411"/>
              <a:gd name="connsiteY30" fmla="*/ 177639 h 440942"/>
              <a:gd name="connsiteX31" fmla="*/ 572 w 2253411"/>
              <a:gd name="connsiteY31" fmla="*/ 177644 h 440942"/>
              <a:gd name="connsiteX32" fmla="*/ 572 w 2253411"/>
              <a:gd name="connsiteY32" fmla="*/ 343959 h 440942"/>
              <a:gd name="connsiteX33" fmla="*/ 4676 w 2253411"/>
              <a:gd name="connsiteY33" fmla="*/ 348080 h 440942"/>
              <a:gd name="connsiteX34" fmla="*/ 4680 w 2253411"/>
              <a:gd name="connsiteY34" fmla="*/ 348080 h 440942"/>
              <a:gd name="connsiteX35" fmla="*/ 80176 w 2253411"/>
              <a:gd name="connsiteY35" fmla="*/ 348080 h 440942"/>
              <a:gd name="connsiteX36" fmla="*/ 84298 w 2253411"/>
              <a:gd name="connsiteY36" fmla="*/ 343970 h 440942"/>
              <a:gd name="connsiteX37" fmla="*/ 84298 w 2253411"/>
              <a:gd name="connsiteY37" fmla="*/ 343959 h 440942"/>
              <a:gd name="connsiteX38" fmla="*/ 80176 w 2253411"/>
              <a:gd name="connsiteY38" fmla="*/ 339849 h 440942"/>
              <a:gd name="connsiteX39" fmla="*/ 98412 w 2253411"/>
              <a:gd name="connsiteY39" fmla="*/ 45530 h 440942"/>
              <a:gd name="connsiteX40" fmla="*/ 94292 w 2253411"/>
              <a:gd name="connsiteY40" fmla="*/ 41422 h 440942"/>
              <a:gd name="connsiteX41" fmla="*/ 94289 w 2253411"/>
              <a:gd name="connsiteY41" fmla="*/ 41422 h 440942"/>
              <a:gd name="connsiteX42" fmla="*/ 30459 w 2253411"/>
              <a:gd name="connsiteY42" fmla="*/ 41422 h 440942"/>
              <a:gd name="connsiteX43" fmla="*/ 26351 w 2253411"/>
              <a:gd name="connsiteY43" fmla="*/ 45518 h 440942"/>
              <a:gd name="connsiteX44" fmla="*/ 26351 w 2253411"/>
              <a:gd name="connsiteY44" fmla="*/ 45530 h 440942"/>
              <a:gd name="connsiteX45" fmla="*/ 26351 w 2253411"/>
              <a:gd name="connsiteY45" fmla="*/ 133916 h 440942"/>
              <a:gd name="connsiteX46" fmla="*/ 30456 w 2253411"/>
              <a:gd name="connsiteY46" fmla="*/ 138039 h 440942"/>
              <a:gd name="connsiteX47" fmla="*/ 30459 w 2253411"/>
              <a:gd name="connsiteY47" fmla="*/ 138039 h 440942"/>
              <a:gd name="connsiteX48" fmla="*/ 80191 w 2253411"/>
              <a:gd name="connsiteY48" fmla="*/ 138039 h 440942"/>
              <a:gd name="connsiteX49" fmla="*/ 84300 w 2253411"/>
              <a:gd name="connsiteY49" fmla="*/ 133916 h 440942"/>
              <a:gd name="connsiteX50" fmla="*/ 80191 w 2253411"/>
              <a:gd name="connsiteY50" fmla="*/ 129808 h 440942"/>
              <a:gd name="connsiteX51" fmla="*/ 34582 w 2253411"/>
              <a:gd name="connsiteY51" fmla="*/ 129808 h 440942"/>
              <a:gd name="connsiteX52" fmla="*/ 34582 w 2253411"/>
              <a:gd name="connsiteY52" fmla="*/ 49653 h 440942"/>
              <a:gd name="connsiteX53" fmla="*/ 94291 w 2253411"/>
              <a:gd name="connsiteY53" fmla="*/ 49653 h 440942"/>
              <a:gd name="connsiteX54" fmla="*/ 98413 w 2253411"/>
              <a:gd name="connsiteY54" fmla="*/ 45540 h 440942"/>
              <a:gd name="connsiteX55" fmla="*/ 98413 w 2253411"/>
              <a:gd name="connsiteY55" fmla="*/ 45530 h 440942"/>
              <a:gd name="connsiteX56" fmla="*/ 271146 w 2253411"/>
              <a:gd name="connsiteY56" fmla="*/ 190835 h 440942"/>
              <a:gd name="connsiteX57" fmla="*/ 271146 w 2253411"/>
              <a:gd name="connsiteY57" fmla="*/ 150874 h 440942"/>
              <a:gd name="connsiteX58" fmla="*/ 267039 w 2253411"/>
              <a:gd name="connsiteY58" fmla="*/ 146752 h 440942"/>
              <a:gd name="connsiteX59" fmla="*/ 267037 w 2253411"/>
              <a:gd name="connsiteY59" fmla="*/ 146752 h 440942"/>
              <a:gd name="connsiteX60" fmla="*/ 262900 w 2253411"/>
              <a:gd name="connsiteY60" fmla="*/ 150873 h 440942"/>
              <a:gd name="connsiteX61" fmla="*/ 262900 w 2253411"/>
              <a:gd name="connsiteY61" fmla="*/ 150874 h 440942"/>
              <a:gd name="connsiteX62" fmla="*/ 262900 w 2253411"/>
              <a:gd name="connsiteY62" fmla="*/ 186698 h 440942"/>
              <a:gd name="connsiteX63" fmla="*/ 192929 w 2253411"/>
              <a:gd name="connsiteY63" fmla="*/ 186698 h 440942"/>
              <a:gd name="connsiteX64" fmla="*/ 192929 w 2253411"/>
              <a:gd name="connsiteY64" fmla="*/ 93846 h 440942"/>
              <a:gd name="connsiteX65" fmla="*/ 234730 w 2253411"/>
              <a:gd name="connsiteY65" fmla="*/ 93846 h 440942"/>
              <a:gd name="connsiteX66" fmla="*/ 238853 w 2253411"/>
              <a:gd name="connsiteY66" fmla="*/ 89738 h 440942"/>
              <a:gd name="connsiteX67" fmla="*/ 234730 w 2253411"/>
              <a:gd name="connsiteY67" fmla="*/ 85602 h 440942"/>
              <a:gd name="connsiteX68" fmla="*/ 192929 w 2253411"/>
              <a:gd name="connsiteY68" fmla="*/ 85602 h 440942"/>
              <a:gd name="connsiteX69" fmla="*/ 192929 w 2253411"/>
              <a:gd name="connsiteY69" fmla="*/ 8058 h 440942"/>
              <a:gd name="connsiteX70" fmla="*/ 256951 w 2253411"/>
              <a:gd name="connsiteY70" fmla="*/ 8058 h 440942"/>
              <a:gd name="connsiteX71" fmla="*/ 261072 w 2253411"/>
              <a:gd name="connsiteY71" fmla="*/ 3946 h 440942"/>
              <a:gd name="connsiteX72" fmla="*/ 261072 w 2253411"/>
              <a:gd name="connsiteY72" fmla="*/ 3935 h 440942"/>
              <a:gd name="connsiteX73" fmla="*/ 256954 w 2253411"/>
              <a:gd name="connsiteY73" fmla="*/ -175 h 440942"/>
              <a:gd name="connsiteX74" fmla="*/ 256951 w 2253411"/>
              <a:gd name="connsiteY74" fmla="*/ -175 h 440942"/>
              <a:gd name="connsiteX75" fmla="*/ 120686 w 2253411"/>
              <a:gd name="connsiteY75" fmla="*/ -175 h 440942"/>
              <a:gd name="connsiteX76" fmla="*/ 116578 w 2253411"/>
              <a:gd name="connsiteY76" fmla="*/ 3935 h 440942"/>
              <a:gd name="connsiteX77" fmla="*/ 120685 w 2253411"/>
              <a:gd name="connsiteY77" fmla="*/ 8058 h 440942"/>
              <a:gd name="connsiteX78" fmla="*/ 120686 w 2253411"/>
              <a:gd name="connsiteY78" fmla="*/ 8058 h 440942"/>
              <a:gd name="connsiteX79" fmla="*/ 184696 w 2253411"/>
              <a:gd name="connsiteY79" fmla="*/ 8058 h 440942"/>
              <a:gd name="connsiteX80" fmla="*/ 184696 w 2253411"/>
              <a:gd name="connsiteY80" fmla="*/ 85629 h 440942"/>
              <a:gd name="connsiteX81" fmla="*/ 141436 w 2253411"/>
              <a:gd name="connsiteY81" fmla="*/ 85629 h 440942"/>
              <a:gd name="connsiteX82" fmla="*/ 137315 w 2253411"/>
              <a:gd name="connsiteY82" fmla="*/ 89752 h 440942"/>
              <a:gd name="connsiteX83" fmla="*/ 141435 w 2253411"/>
              <a:gd name="connsiteY83" fmla="*/ 93860 h 440942"/>
              <a:gd name="connsiteX84" fmla="*/ 141436 w 2253411"/>
              <a:gd name="connsiteY84" fmla="*/ 93860 h 440942"/>
              <a:gd name="connsiteX85" fmla="*/ 184696 w 2253411"/>
              <a:gd name="connsiteY85" fmla="*/ 93860 h 440942"/>
              <a:gd name="connsiteX86" fmla="*/ 184696 w 2253411"/>
              <a:gd name="connsiteY86" fmla="*/ 186698 h 440942"/>
              <a:gd name="connsiteX87" fmla="*/ 114724 w 2253411"/>
              <a:gd name="connsiteY87" fmla="*/ 186698 h 440942"/>
              <a:gd name="connsiteX88" fmla="*/ 114724 w 2253411"/>
              <a:gd name="connsiteY88" fmla="*/ 150874 h 440942"/>
              <a:gd name="connsiteX89" fmla="*/ 110611 w 2253411"/>
              <a:gd name="connsiteY89" fmla="*/ 146752 h 440942"/>
              <a:gd name="connsiteX90" fmla="*/ 110602 w 2253411"/>
              <a:gd name="connsiteY90" fmla="*/ 146752 h 440942"/>
              <a:gd name="connsiteX91" fmla="*/ 106479 w 2253411"/>
              <a:gd name="connsiteY91" fmla="*/ 150874 h 440942"/>
              <a:gd name="connsiteX92" fmla="*/ 106479 w 2253411"/>
              <a:gd name="connsiteY92" fmla="*/ 190835 h 440942"/>
              <a:gd name="connsiteX93" fmla="*/ 110598 w 2253411"/>
              <a:gd name="connsiteY93" fmla="*/ 194943 h 440942"/>
              <a:gd name="connsiteX94" fmla="*/ 110602 w 2253411"/>
              <a:gd name="connsiteY94" fmla="*/ 194943 h 440942"/>
              <a:gd name="connsiteX95" fmla="*/ 184696 w 2253411"/>
              <a:gd name="connsiteY95" fmla="*/ 194943 h 440942"/>
              <a:gd name="connsiteX96" fmla="*/ 184696 w 2253411"/>
              <a:gd name="connsiteY96" fmla="*/ 302418 h 440942"/>
              <a:gd name="connsiteX97" fmla="*/ 120523 w 2253411"/>
              <a:gd name="connsiteY97" fmla="*/ 302418 h 440942"/>
              <a:gd name="connsiteX98" fmla="*/ 120523 w 2253411"/>
              <a:gd name="connsiteY98" fmla="*/ 253744 h 440942"/>
              <a:gd name="connsiteX99" fmla="*/ 116395 w 2253411"/>
              <a:gd name="connsiteY99" fmla="*/ 249636 h 440942"/>
              <a:gd name="connsiteX100" fmla="*/ 116386 w 2253411"/>
              <a:gd name="connsiteY100" fmla="*/ 249636 h 440942"/>
              <a:gd name="connsiteX101" fmla="*/ 62189 w 2253411"/>
              <a:gd name="connsiteY101" fmla="*/ 249636 h 440942"/>
              <a:gd name="connsiteX102" fmla="*/ 62189 w 2253411"/>
              <a:gd name="connsiteY102" fmla="*/ 210170 h 440942"/>
              <a:gd name="connsiteX103" fmla="*/ 58084 w 2253411"/>
              <a:gd name="connsiteY103" fmla="*/ 206047 h 440942"/>
              <a:gd name="connsiteX104" fmla="*/ 58081 w 2253411"/>
              <a:gd name="connsiteY104" fmla="*/ 206047 h 440942"/>
              <a:gd name="connsiteX105" fmla="*/ 53958 w 2253411"/>
              <a:gd name="connsiteY105" fmla="*/ 210170 h 440942"/>
              <a:gd name="connsiteX106" fmla="*/ 53958 w 2253411"/>
              <a:gd name="connsiteY106" fmla="*/ 253744 h 440942"/>
              <a:gd name="connsiteX107" fmla="*/ 58081 w 2253411"/>
              <a:gd name="connsiteY107" fmla="*/ 257867 h 440942"/>
              <a:gd name="connsiteX108" fmla="*/ 112277 w 2253411"/>
              <a:gd name="connsiteY108" fmla="*/ 257867 h 440942"/>
              <a:gd name="connsiteX109" fmla="*/ 112277 w 2253411"/>
              <a:gd name="connsiteY109" fmla="*/ 380182 h 440942"/>
              <a:gd name="connsiteX110" fmla="*/ 116382 w 2253411"/>
              <a:gd name="connsiteY110" fmla="*/ 384304 h 440942"/>
              <a:gd name="connsiteX111" fmla="*/ 116386 w 2253411"/>
              <a:gd name="connsiteY111" fmla="*/ 384304 h 440942"/>
              <a:gd name="connsiteX112" fmla="*/ 120523 w 2253411"/>
              <a:gd name="connsiteY112" fmla="*/ 380182 h 440942"/>
              <a:gd name="connsiteX113" fmla="*/ 120523 w 2253411"/>
              <a:gd name="connsiteY113" fmla="*/ 310649 h 440942"/>
              <a:gd name="connsiteX114" fmla="*/ 184696 w 2253411"/>
              <a:gd name="connsiteY114" fmla="*/ 310649 h 440942"/>
              <a:gd name="connsiteX115" fmla="*/ 184696 w 2253411"/>
              <a:gd name="connsiteY115" fmla="*/ 432537 h 440942"/>
              <a:gd name="connsiteX116" fmla="*/ 131736 w 2253411"/>
              <a:gd name="connsiteY116" fmla="*/ 432537 h 440942"/>
              <a:gd name="connsiteX117" fmla="*/ 127628 w 2253411"/>
              <a:gd name="connsiteY117" fmla="*/ 436615 h 440942"/>
              <a:gd name="connsiteX118" fmla="*/ 127628 w 2253411"/>
              <a:gd name="connsiteY118" fmla="*/ 436646 h 440942"/>
              <a:gd name="connsiteX119" fmla="*/ 131716 w 2253411"/>
              <a:gd name="connsiteY119" fmla="*/ 440768 h 440942"/>
              <a:gd name="connsiteX120" fmla="*/ 131736 w 2253411"/>
              <a:gd name="connsiteY120" fmla="*/ 440768 h 440942"/>
              <a:gd name="connsiteX121" fmla="*/ 245888 w 2253411"/>
              <a:gd name="connsiteY121" fmla="*/ 440768 h 440942"/>
              <a:gd name="connsiteX122" fmla="*/ 250011 w 2253411"/>
              <a:gd name="connsiteY122" fmla="*/ 436657 h 440942"/>
              <a:gd name="connsiteX123" fmla="*/ 250011 w 2253411"/>
              <a:gd name="connsiteY123" fmla="*/ 436646 h 440942"/>
              <a:gd name="connsiteX124" fmla="*/ 245909 w 2253411"/>
              <a:gd name="connsiteY124" fmla="*/ 432537 h 440942"/>
              <a:gd name="connsiteX125" fmla="*/ 245888 w 2253411"/>
              <a:gd name="connsiteY125" fmla="*/ 432537 h 440942"/>
              <a:gd name="connsiteX126" fmla="*/ 192929 w 2253411"/>
              <a:gd name="connsiteY126" fmla="*/ 432537 h 440942"/>
              <a:gd name="connsiteX127" fmla="*/ 192929 w 2253411"/>
              <a:gd name="connsiteY127" fmla="*/ 310649 h 440942"/>
              <a:gd name="connsiteX128" fmla="*/ 257116 w 2253411"/>
              <a:gd name="connsiteY128" fmla="*/ 310649 h 440942"/>
              <a:gd name="connsiteX129" fmla="*/ 257116 w 2253411"/>
              <a:gd name="connsiteY129" fmla="*/ 380182 h 440942"/>
              <a:gd name="connsiteX130" fmla="*/ 261250 w 2253411"/>
              <a:gd name="connsiteY130" fmla="*/ 384304 h 440942"/>
              <a:gd name="connsiteX131" fmla="*/ 265358 w 2253411"/>
              <a:gd name="connsiteY131" fmla="*/ 380182 h 440942"/>
              <a:gd name="connsiteX132" fmla="*/ 265358 w 2253411"/>
              <a:gd name="connsiteY132" fmla="*/ 257867 h 440942"/>
              <a:gd name="connsiteX133" fmla="*/ 319557 w 2253411"/>
              <a:gd name="connsiteY133" fmla="*/ 257867 h 440942"/>
              <a:gd name="connsiteX134" fmla="*/ 323665 w 2253411"/>
              <a:gd name="connsiteY134" fmla="*/ 253748 h 440942"/>
              <a:gd name="connsiteX135" fmla="*/ 323665 w 2253411"/>
              <a:gd name="connsiteY135" fmla="*/ 253744 h 440942"/>
              <a:gd name="connsiteX136" fmla="*/ 323665 w 2253411"/>
              <a:gd name="connsiteY136" fmla="*/ 210170 h 440942"/>
              <a:gd name="connsiteX137" fmla="*/ 319557 w 2253411"/>
              <a:gd name="connsiteY137" fmla="*/ 206047 h 440942"/>
              <a:gd name="connsiteX138" fmla="*/ 315434 w 2253411"/>
              <a:gd name="connsiteY138" fmla="*/ 210170 h 440942"/>
              <a:gd name="connsiteX139" fmla="*/ 315434 w 2253411"/>
              <a:gd name="connsiteY139" fmla="*/ 249636 h 440942"/>
              <a:gd name="connsiteX140" fmla="*/ 261250 w 2253411"/>
              <a:gd name="connsiteY140" fmla="*/ 249636 h 440942"/>
              <a:gd name="connsiteX141" fmla="*/ 257115 w 2253411"/>
              <a:gd name="connsiteY141" fmla="*/ 253733 h 440942"/>
              <a:gd name="connsiteX142" fmla="*/ 257115 w 2253411"/>
              <a:gd name="connsiteY142" fmla="*/ 253744 h 440942"/>
              <a:gd name="connsiteX143" fmla="*/ 257115 w 2253411"/>
              <a:gd name="connsiteY143" fmla="*/ 302416 h 440942"/>
              <a:gd name="connsiteX144" fmla="*/ 192927 w 2253411"/>
              <a:gd name="connsiteY144" fmla="*/ 302416 h 440942"/>
              <a:gd name="connsiteX145" fmla="*/ 192927 w 2253411"/>
              <a:gd name="connsiteY145" fmla="*/ 194943 h 440942"/>
              <a:gd name="connsiteX146" fmla="*/ 267036 w 2253411"/>
              <a:gd name="connsiteY146" fmla="*/ 194943 h 440942"/>
              <a:gd name="connsiteX147" fmla="*/ 271144 w 2253411"/>
              <a:gd name="connsiteY147" fmla="*/ 190849 h 440942"/>
              <a:gd name="connsiteX148" fmla="*/ 271144 w 2253411"/>
              <a:gd name="connsiteY148" fmla="*/ 190835 h 440942"/>
              <a:gd name="connsiteX149" fmla="*/ 351285 w 2253411"/>
              <a:gd name="connsiteY149" fmla="*/ 133931 h 440942"/>
              <a:gd name="connsiteX150" fmla="*/ 351285 w 2253411"/>
              <a:gd name="connsiteY150" fmla="*/ 45545 h 440942"/>
              <a:gd name="connsiteX151" fmla="*/ 347175 w 2253411"/>
              <a:gd name="connsiteY151" fmla="*/ 41422 h 440942"/>
              <a:gd name="connsiteX152" fmla="*/ 347164 w 2253411"/>
              <a:gd name="connsiteY152" fmla="*/ 41422 h 440942"/>
              <a:gd name="connsiteX153" fmla="*/ 283332 w 2253411"/>
              <a:gd name="connsiteY153" fmla="*/ 41422 h 440942"/>
              <a:gd name="connsiteX154" fmla="*/ 279224 w 2253411"/>
              <a:gd name="connsiteY154" fmla="*/ 45524 h 440942"/>
              <a:gd name="connsiteX155" fmla="*/ 279224 w 2253411"/>
              <a:gd name="connsiteY155" fmla="*/ 45545 h 440942"/>
              <a:gd name="connsiteX156" fmla="*/ 283332 w 2253411"/>
              <a:gd name="connsiteY156" fmla="*/ 49653 h 440942"/>
              <a:gd name="connsiteX157" fmla="*/ 343054 w 2253411"/>
              <a:gd name="connsiteY157" fmla="*/ 49653 h 440942"/>
              <a:gd name="connsiteX158" fmla="*/ 343054 w 2253411"/>
              <a:gd name="connsiteY158" fmla="*/ 129808 h 440942"/>
              <a:gd name="connsiteX159" fmla="*/ 297460 w 2253411"/>
              <a:gd name="connsiteY159" fmla="*/ 129808 h 440942"/>
              <a:gd name="connsiteX160" fmla="*/ 293338 w 2253411"/>
              <a:gd name="connsiteY160" fmla="*/ 133918 h 440942"/>
              <a:gd name="connsiteX161" fmla="*/ 293338 w 2253411"/>
              <a:gd name="connsiteY161" fmla="*/ 133931 h 440942"/>
              <a:gd name="connsiteX162" fmla="*/ 297460 w 2253411"/>
              <a:gd name="connsiteY162" fmla="*/ 138039 h 440942"/>
              <a:gd name="connsiteX163" fmla="*/ 347164 w 2253411"/>
              <a:gd name="connsiteY163" fmla="*/ 138039 h 440942"/>
              <a:gd name="connsiteX164" fmla="*/ 351285 w 2253411"/>
              <a:gd name="connsiteY164" fmla="*/ 133931 h 440942"/>
              <a:gd name="connsiteX165" fmla="*/ 377065 w 2253411"/>
              <a:gd name="connsiteY165" fmla="*/ 343972 h 440942"/>
              <a:gd name="connsiteX166" fmla="*/ 377065 w 2253411"/>
              <a:gd name="connsiteY166" fmla="*/ 177629 h 440942"/>
              <a:gd name="connsiteX167" fmla="*/ 372946 w 2253411"/>
              <a:gd name="connsiteY167" fmla="*/ 173521 h 440942"/>
              <a:gd name="connsiteX168" fmla="*/ 372943 w 2253411"/>
              <a:gd name="connsiteY168" fmla="*/ 173521 h 440942"/>
              <a:gd name="connsiteX169" fmla="*/ 368834 w 2253411"/>
              <a:gd name="connsiteY169" fmla="*/ 177617 h 440942"/>
              <a:gd name="connsiteX170" fmla="*/ 368834 w 2253411"/>
              <a:gd name="connsiteY170" fmla="*/ 177629 h 440942"/>
              <a:gd name="connsiteX171" fmla="*/ 368834 w 2253411"/>
              <a:gd name="connsiteY171" fmla="*/ 339836 h 440942"/>
              <a:gd name="connsiteX172" fmla="*/ 297460 w 2253411"/>
              <a:gd name="connsiteY172" fmla="*/ 339836 h 440942"/>
              <a:gd name="connsiteX173" fmla="*/ 293338 w 2253411"/>
              <a:gd name="connsiteY173" fmla="*/ 343970 h 440942"/>
              <a:gd name="connsiteX174" fmla="*/ 293338 w 2253411"/>
              <a:gd name="connsiteY174" fmla="*/ 343972 h 440942"/>
              <a:gd name="connsiteX175" fmla="*/ 297438 w 2253411"/>
              <a:gd name="connsiteY175" fmla="*/ 348080 h 440942"/>
              <a:gd name="connsiteX176" fmla="*/ 297460 w 2253411"/>
              <a:gd name="connsiteY176" fmla="*/ 348080 h 440942"/>
              <a:gd name="connsiteX177" fmla="*/ 372943 w 2253411"/>
              <a:gd name="connsiteY177" fmla="*/ 348080 h 440942"/>
              <a:gd name="connsiteX178" fmla="*/ 377065 w 2253411"/>
              <a:gd name="connsiteY178" fmla="*/ 343992 h 440942"/>
              <a:gd name="connsiteX179" fmla="*/ 377065 w 2253411"/>
              <a:gd name="connsiteY179" fmla="*/ 343972 h 440942"/>
              <a:gd name="connsiteX180" fmla="*/ 577721 w 2253411"/>
              <a:gd name="connsiteY180" fmla="*/ 299806 h 440942"/>
              <a:gd name="connsiteX181" fmla="*/ 609683 w 2253411"/>
              <a:gd name="connsiteY181" fmla="*/ 299806 h 440942"/>
              <a:gd name="connsiteX182" fmla="*/ 609683 w 2253411"/>
              <a:gd name="connsiteY182" fmla="*/ 196098 h 440942"/>
              <a:gd name="connsiteX183" fmla="*/ 551186 w 2253411"/>
              <a:gd name="connsiteY183" fmla="*/ 131498 h 440942"/>
              <a:gd name="connsiteX184" fmla="*/ 500878 w 2253411"/>
              <a:gd name="connsiteY184" fmla="*/ 159709 h 440942"/>
              <a:gd name="connsiteX185" fmla="*/ 500878 w 2253411"/>
              <a:gd name="connsiteY185" fmla="*/ 136254 h 440942"/>
              <a:gd name="connsiteX186" fmla="*/ 469601 w 2253411"/>
              <a:gd name="connsiteY186" fmla="*/ 136254 h 440942"/>
              <a:gd name="connsiteX187" fmla="*/ 469601 w 2253411"/>
              <a:gd name="connsiteY187" fmla="*/ 299806 h 440942"/>
              <a:gd name="connsiteX188" fmla="*/ 501565 w 2253411"/>
              <a:gd name="connsiteY188" fmla="*/ 299806 h 440942"/>
              <a:gd name="connsiteX189" fmla="*/ 501565 w 2253411"/>
              <a:gd name="connsiteY189" fmla="*/ 205278 h 440942"/>
              <a:gd name="connsiteX190" fmla="*/ 539629 w 2253411"/>
              <a:gd name="connsiteY190" fmla="*/ 160396 h 440942"/>
              <a:gd name="connsiteX191" fmla="*/ 577721 w 2253411"/>
              <a:gd name="connsiteY191" fmla="*/ 201540 h 440942"/>
              <a:gd name="connsiteX192" fmla="*/ 766751 w 2253411"/>
              <a:gd name="connsiteY192" fmla="*/ 201196 h 440942"/>
              <a:gd name="connsiteX193" fmla="*/ 677320 w 2253411"/>
              <a:gd name="connsiteY193" fmla="*/ 201196 h 440942"/>
              <a:gd name="connsiteX194" fmla="*/ 721870 w 2253411"/>
              <a:gd name="connsiteY194" fmla="*/ 159366 h 440942"/>
              <a:gd name="connsiteX195" fmla="*/ 766751 w 2253411"/>
              <a:gd name="connsiteY195" fmla="*/ 201196 h 440942"/>
              <a:gd name="connsiteX196" fmla="*/ 799388 w 2253411"/>
              <a:gd name="connsiteY196" fmla="*/ 227044 h 440942"/>
              <a:gd name="connsiteX197" fmla="*/ 800075 w 2253411"/>
              <a:gd name="connsiteY197" fmla="*/ 216835 h 440942"/>
              <a:gd name="connsiteX198" fmla="*/ 721527 w 2253411"/>
              <a:gd name="connsiteY198" fmla="*/ 131155 h 440942"/>
              <a:gd name="connsiteX199" fmla="*/ 643324 w 2253411"/>
              <a:gd name="connsiteY199" fmla="*/ 217522 h 440942"/>
              <a:gd name="connsiteX200" fmla="*/ 725608 w 2253411"/>
              <a:gd name="connsiteY200" fmla="*/ 304904 h 440942"/>
              <a:gd name="connsiteX201" fmla="*/ 799044 w 2253411"/>
              <a:gd name="connsiteY201" fmla="*/ 253221 h 440942"/>
              <a:gd name="connsiteX202" fmla="*/ 771519 w 2253411"/>
              <a:gd name="connsiteY202" fmla="*/ 243698 h 440942"/>
              <a:gd name="connsiteX203" fmla="*/ 725608 w 2253411"/>
              <a:gd name="connsiteY203" fmla="*/ 276679 h 440942"/>
              <a:gd name="connsiteX204" fmla="*/ 676304 w 2253411"/>
              <a:gd name="connsiteY204" fmla="*/ 227044 h 440942"/>
              <a:gd name="connsiteX205" fmla="*/ 945791 w 2253411"/>
              <a:gd name="connsiteY205" fmla="*/ 299820 h 440942"/>
              <a:gd name="connsiteX206" fmla="*/ 976394 w 2253411"/>
              <a:gd name="connsiteY206" fmla="*/ 299820 h 440942"/>
              <a:gd name="connsiteX207" fmla="*/ 974677 w 2253411"/>
              <a:gd name="connsiteY207" fmla="*/ 269547 h 440942"/>
              <a:gd name="connsiteX208" fmla="*/ 974677 w 2253411"/>
              <a:gd name="connsiteY208" fmla="*/ 136254 h 440942"/>
              <a:gd name="connsiteX209" fmla="*/ 942727 w 2253411"/>
              <a:gd name="connsiteY209" fmla="*/ 136254 h 440942"/>
              <a:gd name="connsiteX210" fmla="*/ 942727 w 2253411"/>
              <a:gd name="connsiteY210" fmla="*/ 234863 h 440942"/>
              <a:gd name="connsiteX211" fmla="*/ 903948 w 2253411"/>
              <a:gd name="connsiteY211" fmla="*/ 276679 h 440942"/>
              <a:gd name="connsiteX212" fmla="*/ 866901 w 2253411"/>
              <a:gd name="connsiteY212" fmla="*/ 234519 h 440942"/>
              <a:gd name="connsiteX213" fmla="*/ 866901 w 2253411"/>
              <a:gd name="connsiteY213" fmla="*/ 136254 h 440942"/>
              <a:gd name="connsiteX214" fmla="*/ 834924 w 2253411"/>
              <a:gd name="connsiteY214" fmla="*/ 136254 h 440942"/>
              <a:gd name="connsiteX215" fmla="*/ 834924 w 2253411"/>
              <a:gd name="connsiteY215" fmla="*/ 239287 h 440942"/>
              <a:gd name="connsiteX216" fmla="*/ 896143 w 2253411"/>
              <a:gd name="connsiteY216" fmla="*/ 304903 h 440942"/>
              <a:gd name="connsiteX217" fmla="*/ 944418 w 2253411"/>
              <a:gd name="connsiteY217" fmla="*/ 280086 h 440942"/>
              <a:gd name="connsiteX218" fmla="*/ 945791 w 2253411"/>
              <a:gd name="connsiteY218" fmla="*/ 299818 h 440942"/>
              <a:gd name="connsiteX219" fmla="*/ 1098324 w 2253411"/>
              <a:gd name="connsiteY219" fmla="*/ 167541 h 440942"/>
              <a:gd name="connsiteX220" fmla="*/ 1112271 w 2253411"/>
              <a:gd name="connsiteY220" fmla="*/ 168559 h 440942"/>
              <a:gd name="connsiteX221" fmla="*/ 1112271 w 2253411"/>
              <a:gd name="connsiteY221" fmla="*/ 134563 h 440942"/>
              <a:gd name="connsiteX222" fmla="*/ 1101731 w 2253411"/>
              <a:gd name="connsiteY222" fmla="*/ 133532 h 440942"/>
              <a:gd name="connsiteX223" fmla="*/ 1052771 w 2253411"/>
              <a:gd name="connsiteY223" fmla="*/ 164808 h 440942"/>
              <a:gd name="connsiteX224" fmla="*/ 1052771 w 2253411"/>
              <a:gd name="connsiteY224" fmla="*/ 136266 h 440942"/>
              <a:gd name="connsiteX225" fmla="*/ 1021481 w 2253411"/>
              <a:gd name="connsiteY225" fmla="*/ 136266 h 440942"/>
              <a:gd name="connsiteX226" fmla="*/ 1021481 w 2253411"/>
              <a:gd name="connsiteY226" fmla="*/ 299806 h 440942"/>
              <a:gd name="connsiteX227" fmla="*/ 1053443 w 2253411"/>
              <a:gd name="connsiteY227" fmla="*/ 299806 h 440942"/>
              <a:gd name="connsiteX228" fmla="*/ 1053443 w 2253411"/>
              <a:gd name="connsiteY228" fmla="*/ 217851 h 440942"/>
              <a:gd name="connsiteX229" fmla="*/ 1098324 w 2253411"/>
              <a:gd name="connsiteY229" fmla="*/ 167543 h 440942"/>
              <a:gd name="connsiteX230" fmla="*/ 1263512 w 2253411"/>
              <a:gd name="connsiteY230" fmla="*/ 217865 h 440942"/>
              <a:gd name="connsiteX231" fmla="*/ 1212518 w 2253411"/>
              <a:gd name="connsiteY231" fmla="*/ 276350 h 440942"/>
              <a:gd name="connsiteX232" fmla="*/ 1161507 w 2253411"/>
              <a:gd name="connsiteY232" fmla="*/ 217865 h 440942"/>
              <a:gd name="connsiteX233" fmla="*/ 1212518 w 2253411"/>
              <a:gd name="connsiteY233" fmla="*/ 159709 h 440942"/>
              <a:gd name="connsiteX234" fmla="*/ 1263512 w 2253411"/>
              <a:gd name="connsiteY234" fmla="*/ 217865 h 440942"/>
              <a:gd name="connsiteX235" fmla="*/ 1296163 w 2253411"/>
              <a:gd name="connsiteY235" fmla="*/ 217865 h 440942"/>
              <a:gd name="connsiteX236" fmla="*/ 1212518 w 2253411"/>
              <a:gd name="connsiteY236" fmla="*/ 131169 h 440942"/>
              <a:gd name="connsiteX237" fmla="*/ 1128871 w 2253411"/>
              <a:gd name="connsiteY237" fmla="*/ 217865 h 440942"/>
              <a:gd name="connsiteX238" fmla="*/ 1212518 w 2253411"/>
              <a:gd name="connsiteY238" fmla="*/ 304904 h 440942"/>
              <a:gd name="connsiteX239" fmla="*/ 1296163 w 2253411"/>
              <a:gd name="connsiteY239" fmla="*/ 217865 h 440942"/>
              <a:gd name="connsiteX240" fmla="*/ 1388657 w 2253411"/>
              <a:gd name="connsiteY240" fmla="*/ 301496 h 440942"/>
              <a:gd name="connsiteX241" fmla="*/ 1410425 w 2253411"/>
              <a:gd name="connsiteY241" fmla="*/ 298446 h 440942"/>
              <a:gd name="connsiteX242" fmla="*/ 1410425 w 2253411"/>
              <a:gd name="connsiteY242" fmla="*/ 271237 h 440942"/>
              <a:gd name="connsiteX243" fmla="*/ 1397836 w 2253411"/>
              <a:gd name="connsiteY243" fmla="*/ 272612 h 440942"/>
              <a:gd name="connsiteX244" fmla="*/ 1375054 w 2253411"/>
              <a:gd name="connsiteY244" fmla="*/ 250158 h 440942"/>
              <a:gd name="connsiteX245" fmla="*/ 1375054 w 2253411"/>
              <a:gd name="connsiteY245" fmla="*/ 165152 h 440942"/>
              <a:gd name="connsiteX246" fmla="*/ 1410423 w 2253411"/>
              <a:gd name="connsiteY246" fmla="*/ 165152 h 440942"/>
              <a:gd name="connsiteX247" fmla="*/ 1410423 w 2253411"/>
              <a:gd name="connsiteY247" fmla="*/ 136254 h 440942"/>
              <a:gd name="connsiteX248" fmla="*/ 1375054 w 2253411"/>
              <a:gd name="connsiteY248" fmla="*/ 136254 h 440942"/>
              <a:gd name="connsiteX249" fmla="*/ 1375054 w 2253411"/>
              <a:gd name="connsiteY249" fmla="*/ 84585 h 440942"/>
              <a:gd name="connsiteX250" fmla="*/ 1345825 w 2253411"/>
              <a:gd name="connsiteY250" fmla="*/ 84585 h 440942"/>
              <a:gd name="connsiteX251" fmla="*/ 1345825 w 2253411"/>
              <a:gd name="connsiteY251" fmla="*/ 111092 h 440942"/>
              <a:gd name="connsiteX252" fmla="*/ 1320665 w 2253411"/>
              <a:gd name="connsiteY252" fmla="*/ 136254 h 440942"/>
              <a:gd name="connsiteX253" fmla="*/ 1311814 w 2253411"/>
              <a:gd name="connsiteY253" fmla="*/ 136254 h 440942"/>
              <a:gd name="connsiteX254" fmla="*/ 1311814 w 2253411"/>
              <a:gd name="connsiteY254" fmla="*/ 165152 h 440942"/>
              <a:gd name="connsiteX255" fmla="*/ 1343105 w 2253411"/>
              <a:gd name="connsiteY255" fmla="*/ 165152 h 440942"/>
              <a:gd name="connsiteX256" fmla="*/ 1343105 w 2253411"/>
              <a:gd name="connsiteY256" fmla="*/ 254911 h 440942"/>
              <a:gd name="connsiteX257" fmla="*/ 1388657 w 2253411"/>
              <a:gd name="connsiteY257" fmla="*/ 301496 h 440942"/>
              <a:gd name="connsiteX258" fmla="*/ 1564344 w 2253411"/>
              <a:gd name="connsiteY258" fmla="*/ 217865 h 440942"/>
              <a:gd name="connsiteX259" fmla="*/ 1513349 w 2253411"/>
              <a:gd name="connsiteY259" fmla="*/ 276350 h 440942"/>
              <a:gd name="connsiteX260" fmla="*/ 1462340 w 2253411"/>
              <a:gd name="connsiteY260" fmla="*/ 217865 h 440942"/>
              <a:gd name="connsiteX261" fmla="*/ 1513349 w 2253411"/>
              <a:gd name="connsiteY261" fmla="*/ 159709 h 440942"/>
              <a:gd name="connsiteX262" fmla="*/ 1564344 w 2253411"/>
              <a:gd name="connsiteY262" fmla="*/ 217865 h 440942"/>
              <a:gd name="connsiteX263" fmla="*/ 1596994 w 2253411"/>
              <a:gd name="connsiteY263" fmla="*/ 217865 h 440942"/>
              <a:gd name="connsiteX264" fmla="*/ 1513349 w 2253411"/>
              <a:gd name="connsiteY264" fmla="*/ 131169 h 440942"/>
              <a:gd name="connsiteX265" fmla="*/ 1429704 w 2253411"/>
              <a:gd name="connsiteY265" fmla="*/ 217865 h 440942"/>
              <a:gd name="connsiteX266" fmla="*/ 1513349 w 2253411"/>
              <a:gd name="connsiteY266" fmla="*/ 304904 h 440942"/>
              <a:gd name="connsiteX267" fmla="*/ 1596994 w 2253411"/>
              <a:gd name="connsiteY267" fmla="*/ 217865 h 440942"/>
              <a:gd name="connsiteX268" fmla="*/ 1709456 w 2253411"/>
              <a:gd name="connsiteY268" fmla="*/ 167543 h 440942"/>
              <a:gd name="connsiteX269" fmla="*/ 1723392 w 2253411"/>
              <a:gd name="connsiteY269" fmla="*/ 168560 h 440942"/>
              <a:gd name="connsiteX270" fmla="*/ 1723392 w 2253411"/>
              <a:gd name="connsiteY270" fmla="*/ 134563 h 440942"/>
              <a:gd name="connsiteX271" fmla="*/ 1712851 w 2253411"/>
              <a:gd name="connsiteY271" fmla="*/ 133532 h 440942"/>
              <a:gd name="connsiteX272" fmla="*/ 1663890 w 2253411"/>
              <a:gd name="connsiteY272" fmla="*/ 164808 h 440942"/>
              <a:gd name="connsiteX273" fmla="*/ 1663890 w 2253411"/>
              <a:gd name="connsiteY273" fmla="*/ 136266 h 440942"/>
              <a:gd name="connsiteX274" fmla="*/ 1632614 w 2253411"/>
              <a:gd name="connsiteY274" fmla="*/ 136266 h 440942"/>
              <a:gd name="connsiteX275" fmla="*/ 1632614 w 2253411"/>
              <a:gd name="connsiteY275" fmla="*/ 299806 h 440942"/>
              <a:gd name="connsiteX276" fmla="*/ 1664564 w 2253411"/>
              <a:gd name="connsiteY276" fmla="*/ 299806 h 440942"/>
              <a:gd name="connsiteX277" fmla="*/ 1664564 w 2253411"/>
              <a:gd name="connsiteY277" fmla="*/ 217851 h 440942"/>
              <a:gd name="connsiteX278" fmla="*/ 1709456 w 2253411"/>
              <a:gd name="connsiteY278" fmla="*/ 167543 h 440942"/>
              <a:gd name="connsiteX279" fmla="*/ 1790286 w 2253411"/>
              <a:gd name="connsiteY279" fmla="*/ 74360 h 440942"/>
              <a:gd name="connsiteX280" fmla="*/ 1767488 w 2253411"/>
              <a:gd name="connsiteY280" fmla="*/ 51248 h 440942"/>
              <a:gd name="connsiteX281" fmla="*/ 1744374 w 2253411"/>
              <a:gd name="connsiteY281" fmla="*/ 74045 h 440942"/>
              <a:gd name="connsiteX282" fmla="*/ 1767159 w 2253411"/>
              <a:gd name="connsiteY282" fmla="*/ 97158 h 440942"/>
              <a:gd name="connsiteX283" fmla="*/ 1790286 w 2253411"/>
              <a:gd name="connsiteY283" fmla="*/ 74401 h 440942"/>
              <a:gd name="connsiteX284" fmla="*/ 1790286 w 2253411"/>
              <a:gd name="connsiteY284" fmla="*/ 74362 h 440942"/>
              <a:gd name="connsiteX285" fmla="*/ 1937899 w 2253411"/>
              <a:gd name="connsiteY285" fmla="*/ 299820 h 440942"/>
              <a:gd name="connsiteX286" fmla="*/ 1968489 w 2253411"/>
              <a:gd name="connsiteY286" fmla="*/ 299820 h 440942"/>
              <a:gd name="connsiteX287" fmla="*/ 1966785 w 2253411"/>
              <a:gd name="connsiteY287" fmla="*/ 269547 h 440942"/>
              <a:gd name="connsiteX288" fmla="*/ 1966785 w 2253411"/>
              <a:gd name="connsiteY288" fmla="*/ 136254 h 440942"/>
              <a:gd name="connsiteX289" fmla="*/ 1934821 w 2253411"/>
              <a:gd name="connsiteY289" fmla="*/ 136254 h 440942"/>
              <a:gd name="connsiteX290" fmla="*/ 1934821 w 2253411"/>
              <a:gd name="connsiteY290" fmla="*/ 234863 h 440942"/>
              <a:gd name="connsiteX291" fmla="*/ 1896069 w 2253411"/>
              <a:gd name="connsiteY291" fmla="*/ 276679 h 440942"/>
              <a:gd name="connsiteX292" fmla="*/ 1859008 w 2253411"/>
              <a:gd name="connsiteY292" fmla="*/ 234519 h 440942"/>
              <a:gd name="connsiteX293" fmla="*/ 1859008 w 2253411"/>
              <a:gd name="connsiteY293" fmla="*/ 136254 h 440942"/>
              <a:gd name="connsiteX294" fmla="*/ 1827032 w 2253411"/>
              <a:gd name="connsiteY294" fmla="*/ 136254 h 440942"/>
              <a:gd name="connsiteX295" fmla="*/ 1827032 w 2253411"/>
              <a:gd name="connsiteY295" fmla="*/ 239287 h 440942"/>
              <a:gd name="connsiteX296" fmla="*/ 1888249 w 2253411"/>
              <a:gd name="connsiteY296" fmla="*/ 304903 h 440942"/>
              <a:gd name="connsiteX297" fmla="*/ 1936524 w 2253411"/>
              <a:gd name="connsiteY297" fmla="*/ 280086 h 440942"/>
              <a:gd name="connsiteX298" fmla="*/ 1937899 w 2253411"/>
              <a:gd name="connsiteY298" fmla="*/ 299818 h 440942"/>
              <a:gd name="connsiteX299" fmla="*/ 2253984 w 2253411"/>
              <a:gd name="connsiteY299" fmla="*/ 299806 h 440942"/>
              <a:gd name="connsiteX300" fmla="*/ 2253984 w 2253411"/>
              <a:gd name="connsiteY300" fmla="*/ 193721 h 440942"/>
              <a:gd name="connsiteX301" fmla="*/ 2197547 w 2253411"/>
              <a:gd name="connsiteY301" fmla="*/ 131498 h 440942"/>
              <a:gd name="connsiteX302" fmla="*/ 2142800 w 2253411"/>
              <a:gd name="connsiteY302" fmla="*/ 162431 h 440942"/>
              <a:gd name="connsiteX303" fmla="*/ 2093839 w 2253411"/>
              <a:gd name="connsiteY303" fmla="*/ 131498 h 440942"/>
              <a:gd name="connsiteX304" fmla="*/ 2044204 w 2253411"/>
              <a:gd name="connsiteY304" fmla="*/ 158005 h 440942"/>
              <a:gd name="connsiteX305" fmla="*/ 2044204 w 2253411"/>
              <a:gd name="connsiteY305" fmla="*/ 136254 h 440942"/>
              <a:gd name="connsiteX306" fmla="*/ 2013588 w 2253411"/>
              <a:gd name="connsiteY306" fmla="*/ 136254 h 440942"/>
              <a:gd name="connsiteX307" fmla="*/ 2013588 w 2253411"/>
              <a:gd name="connsiteY307" fmla="*/ 299806 h 440942"/>
              <a:gd name="connsiteX308" fmla="*/ 2045221 w 2253411"/>
              <a:gd name="connsiteY308" fmla="*/ 299806 h 440942"/>
              <a:gd name="connsiteX309" fmla="*/ 2045221 w 2253411"/>
              <a:gd name="connsiteY309" fmla="*/ 201209 h 440942"/>
              <a:gd name="connsiteX310" fmla="*/ 2083299 w 2253411"/>
              <a:gd name="connsiteY310" fmla="*/ 159709 h 440942"/>
              <a:gd name="connsiteX311" fmla="*/ 2117971 w 2253411"/>
              <a:gd name="connsiteY311" fmla="*/ 197115 h 440942"/>
              <a:gd name="connsiteX312" fmla="*/ 2117971 w 2253411"/>
              <a:gd name="connsiteY312" fmla="*/ 299807 h 440942"/>
              <a:gd name="connsiteX313" fmla="*/ 2149932 w 2253411"/>
              <a:gd name="connsiteY313" fmla="*/ 299807 h 440942"/>
              <a:gd name="connsiteX314" fmla="*/ 2149932 w 2253411"/>
              <a:gd name="connsiteY314" fmla="*/ 200867 h 440942"/>
              <a:gd name="connsiteX315" fmla="*/ 2187682 w 2253411"/>
              <a:gd name="connsiteY315" fmla="*/ 159711 h 440942"/>
              <a:gd name="connsiteX316" fmla="*/ 2222364 w 2253411"/>
              <a:gd name="connsiteY316" fmla="*/ 197115 h 440942"/>
              <a:gd name="connsiteX317" fmla="*/ 2222364 w 2253411"/>
              <a:gd name="connsiteY317" fmla="*/ 299807 h 440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Lst>
            <a:rect l="l" t="t" r="r" b="b"/>
            <a:pathLst>
              <a:path w="2253411" h="440942">
                <a:moveTo>
                  <a:pt x="1783139" y="136254"/>
                </a:moveTo>
                <a:lnTo>
                  <a:pt x="1751520" y="136254"/>
                </a:lnTo>
                <a:lnTo>
                  <a:pt x="1751520" y="299806"/>
                </a:lnTo>
                <a:lnTo>
                  <a:pt x="1783139" y="299806"/>
                </a:lnTo>
                <a:close/>
                <a:moveTo>
                  <a:pt x="293338" y="409024"/>
                </a:moveTo>
                <a:cubicBezTo>
                  <a:pt x="293335" y="411298"/>
                  <a:pt x="295174" y="413144"/>
                  <a:pt x="297448" y="413147"/>
                </a:cubicBezTo>
                <a:cubicBezTo>
                  <a:pt x="297452" y="413147"/>
                  <a:pt x="297456" y="413147"/>
                  <a:pt x="297460" y="413147"/>
                </a:cubicBezTo>
                <a:lnTo>
                  <a:pt x="333669" y="413147"/>
                </a:lnTo>
                <a:cubicBezTo>
                  <a:pt x="335936" y="413150"/>
                  <a:pt x="337776" y="411314"/>
                  <a:pt x="337779" y="409047"/>
                </a:cubicBezTo>
                <a:cubicBezTo>
                  <a:pt x="337779" y="409039"/>
                  <a:pt x="337779" y="409032"/>
                  <a:pt x="337777" y="409024"/>
                </a:cubicBezTo>
                <a:cubicBezTo>
                  <a:pt x="337782" y="406760"/>
                  <a:pt x="335949" y="404921"/>
                  <a:pt x="333683" y="404916"/>
                </a:cubicBezTo>
                <a:cubicBezTo>
                  <a:pt x="333678" y="404916"/>
                  <a:pt x="333674" y="404916"/>
                  <a:pt x="333669" y="404916"/>
                </a:cubicBezTo>
                <a:lnTo>
                  <a:pt x="297460" y="404916"/>
                </a:lnTo>
                <a:cubicBezTo>
                  <a:pt x="295188" y="404911"/>
                  <a:pt x="293342" y="406749"/>
                  <a:pt x="293338" y="409021"/>
                </a:cubicBezTo>
                <a:cubicBezTo>
                  <a:pt x="293338" y="409023"/>
                  <a:pt x="293338" y="409024"/>
                  <a:pt x="293338" y="409024"/>
                </a:cubicBezTo>
                <a:moveTo>
                  <a:pt x="39859" y="409024"/>
                </a:moveTo>
                <a:cubicBezTo>
                  <a:pt x="39849" y="411291"/>
                  <a:pt x="41679" y="413137"/>
                  <a:pt x="43946" y="413147"/>
                </a:cubicBezTo>
                <a:cubicBezTo>
                  <a:pt x="43953" y="413147"/>
                  <a:pt x="43959" y="413147"/>
                  <a:pt x="43967" y="413147"/>
                </a:cubicBezTo>
                <a:lnTo>
                  <a:pt x="80176" y="413147"/>
                </a:lnTo>
                <a:cubicBezTo>
                  <a:pt x="82449" y="413150"/>
                  <a:pt x="84295" y="411311"/>
                  <a:pt x="84298" y="409037"/>
                </a:cubicBezTo>
                <a:cubicBezTo>
                  <a:pt x="84298" y="409032"/>
                  <a:pt x="84298" y="409029"/>
                  <a:pt x="84298" y="409024"/>
                </a:cubicBezTo>
                <a:cubicBezTo>
                  <a:pt x="84295" y="406752"/>
                  <a:pt x="82451" y="404913"/>
                  <a:pt x="80179" y="404916"/>
                </a:cubicBezTo>
                <a:cubicBezTo>
                  <a:pt x="80177" y="404916"/>
                  <a:pt x="80177" y="404916"/>
                  <a:pt x="80176" y="404916"/>
                </a:cubicBezTo>
                <a:lnTo>
                  <a:pt x="43967" y="404916"/>
                </a:lnTo>
                <a:cubicBezTo>
                  <a:pt x="41701" y="404913"/>
                  <a:pt x="39862" y="406746"/>
                  <a:pt x="39859" y="409012"/>
                </a:cubicBezTo>
                <a:cubicBezTo>
                  <a:pt x="39859" y="409016"/>
                  <a:pt x="39859" y="409021"/>
                  <a:pt x="39859" y="409024"/>
                </a:cubicBezTo>
                <a:moveTo>
                  <a:pt x="80177" y="339849"/>
                </a:moveTo>
                <a:lnTo>
                  <a:pt x="8803" y="339849"/>
                </a:lnTo>
                <a:lnTo>
                  <a:pt x="8803" y="177644"/>
                </a:lnTo>
                <a:cubicBezTo>
                  <a:pt x="8801" y="175367"/>
                  <a:pt x="6955" y="173523"/>
                  <a:pt x="4680" y="173521"/>
                </a:cubicBezTo>
                <a:cubicBezTo>
                  <a:pt x="2408" y="173523"/>
                  <a:pt x="569" y="175367"/>
                  <a:pt x="572" y="177639"/>
                </a:cubicBezTo>
                <a:cubicBezTo>
                  <a:pt x="572" y="177640"/>
                  <a:pt x="572" y="177642"/>
                  <a:pt x="572" y="177644"/>
                </a:cubicBezTo>
                <a:lnTo>
                  <a:pt x="572" y="343959"/>
                </a:lnTo>
                <a:cubicBezTo>
                  <a:pt x="567" y="346229"/>
                  <a:pt x="2404" y="348075"/>
                  <a:pt x="4676" y="348080"/>
                </a:cubicBezTo>
                <a:cubicBezTo>
                  <a:pt x="4677" y="348080"/>
                  <a:pt x="4679" y="348080"/>
                  <a:pt x="4680" y="348080"/>
                </a:cubicBezTo>
                <a:lnTo>
                  <a:pt x="80176" y="348080"/>
                </a:lnTo>
                <a:cubicBezTo>
                  <a:pt x="82449" y="348083"/>
                  <a:pt x="84295" y="346244"/>
                  <a:pt x="84298" y="343970"/>
                </a:cubicBezTo>
                <a:cubicBezTo>
                  <a:pt x="84298" y="343965"/>
                  <a:pt x="84298" y="343962"/>
                  <a:pt x="84298" y="343959"/>
                </a:cubicBezTo>
                <a:cubicBezTo>
                  <a:pt x="84290" y="341687"/>
                  <a:pt x="82447" y="339849"/>
                  <a:pt x="80176" y="339849"/>
                </a:cubicBezTo>
                <a:moveTo>
                  <a:pt x="98412" y="45530"/>
                </a:moveTo>
                <a:cubicBezTo>
                  <a:pt x="98409" y="43258"/>
                  <a:pt x="96564" y="41419"/>
                  <a:pt x="94292" y="41422"/>
                </a:cubicBezTo>
                <a:cubicBezTo>
                  <a:pt x="94291" y="41422"/>
                  <a:pt x="94291" y="41422"/>
                  <a:pt x="94289" y="41422"/>
                </a:cubicBezTo>
                <a:lnTo>
                  <a:pt x="30459" y="41422"/>
                </a:lnTo>
                <a:cubicBezTo>
                  <a:pt x="28193" y="41419"/>
                  <a:pt x="26354" y="43252"/>
                  <a:pt x="26351" y="45518"/>
                </a:cubicBezTo>
                <a:cubicBezTo>
                  <a:pt x="26351" y="45521"/>
                  <a:pt x="26351" y="45526"/>
                  <a:pt x="26351" y="45530"/>
                </a:cubicBezTo>
                <a:lnTo>
                  <a:pt x="26351" y="133916"/>
                </a:lnTo>
                <a:cubicBezTo>
                  <a:pt x="26346" y="136188"/>
                  <a:pt x="28184" y="138034"/>
                  <a:pt x="30456" y="138039"/>
                </a:cubicBezTo>
                <a:cubicBezTo>
                  <a:pt x="30458" y="138039"/>
                  <a:pt x="30458" y="138039"/>
                  <a:pt x="30459" y="138039"/>
                </a:cubicBezTo>
                <a:lnTo>
                  <a:pt x="80191" y="138039"/>
                </a:lnTo>
                <a:cubicBezTo>
                  <a:pt x="82460" y="138026"/>
                  <a:pt x="84295" y="136187"/>
                  <a:pt x="84300" y="133916"/>
                </a:cubicBezTo>
                <a:cubicBezTo>
                  <a:pt x="84293" y="131651"/>
                  <a:pt x="82459" y="129814"/>
                  <a:pt x="80191" y="129808"/>
                </a:cubicBezTo>
                <a:lnTo>
                  <a:pt x="34582" y="129808"/>
                </a:lnTo>
                <a:lnTo>
                  <a:pt x="34582" y="49653"/>
                </a:lnTo>
                <a:lnTo>
                  <a:pt x="94291" y="49653"/>
                </a:lnTo>
                <a:cubicBezTo>
                  <a:pt x="96564" y="49656"/>
                  <a:pt x="98410" y="47813"/>
                  <a:pt x="98413" y="45540"/>
                </a:cubicBezTo>
                <a:cubicBezTo>
                  <a:pt x="98413" y="45537"/>
                  <a:pt x="98413" y="45534"/>
                  <a:pt x="98413" y="45530"/>
                </a:cubicBezTo>
                <a:moveTo>
                  <a:pt x="271146" y="190835"/>
                </a:moveTo>
                <a:lnTo>
                  <a:pt x="271146" y="150874"/>
                </a:lnTo>
                <a:cubicBezTo>
                  <a:pt x="271151" y="148602"/>
                  <a:pt x="269311" y="146756"/>
                  <a:pt x="267039" y="146752"/>
                </a:cubicBezTo>
                <a:cubicBezTo>
                  <a:pt x="267039" y="146752"/>
                  <a:pt x="267037" y="146752"/>
                  <a:pt x="267037" y="146752"/>
                </a:cubicBezTo>
                <a:cubicBezTo>
                  <a:pt x="264756" y="146747"/>
                  <a:pt x="262904" y="148593"/>
                  <a:pt x="262900" y="150873"/>
                </a:cubicBezTo>
                <a:cubicBezTo>
                  <a:pt x="262900" y="150873"/>
                  <a:pt x="262900" y="150874"/>
                  <a:pt x="262900" y="150874"/>
                </a:cubicBezTo>
                <a:lnTo>
                  <a:pt x="262900" y="186698"/>
                </a:lnTo>
                <a:lnTo>
                  <a:pt x="192929" y="186698"/>
                </a:lnTo>
                <a:lnTo>
                  <a:pt x="192929" y="93846"/>
                </a:lnTo>
                <a:lnTo>
                  <a:pt x="234730" y="93846"/>
                </a:lnTo>
                <a:cubicBezTo>
                  <a:pt x="236999" y="93841"/>
                  <a:pt x="238840" y="92007"/>
                  <a:pt x="238853" y="89738"/>
                </a:cubicBezTo>
                <a:cubicBezTo>
                  <a:pt x="238852" y="87459"/>
                  <a:pt x="237009" y="85610"/>
                  <a:pt x="234730" y="85602"/>
                </a:cubicBezTo>
                <a:lnTo>
                  <a:pt x="192929" y="85602"/>
                </a:lnTo>
                <a:lnTo>
                  <a:pt x="192929" y="8058"/>
                </a:lnTo>
                <a:lnTo>
                  <a:pt x="256951" y="8058"/>
                </a:lnTo>
                <a:cubicBezTo>
                  <a:pt x="259225" y="8061"/>
                  <a:pt x="261071" y="6220"/>
                  <a:pt x="261072" y="3946"/>
                </a:cubicBezTo>
                <a:cubicBezTo>
                  <a:pt x="261072" y="3943"/>
                  <a:pt x="261072" y="3938"/>
                  <a:pt x="261072" y="3935"/>
                </a:cubicBezTo>
                <a:cubicBezTo>
                  <a:pt x="261071" y="1663"/>
                  <a:pt x="259226" y="-176"/>
                  <a:pt x="256954" y="-175"/>
                </a:cubicBezTo>
                <a:cubicBezTo>
                  <a:pt x="256953" y="-175"/>
                  <a:pt x="256951" y="-175"/>
                  <a:pt x="256951" y="-175"/>
                </a:cubicBezTo>
                <a:lnTo>
                  <a:pt x="120686" y="-175"/>
                </a:lnTo>
                <a:cubicBezTo>
                  <a:pt x="118418" y="-173"/>
                  <a:pt x="116580" y="1666"/>
                  <a:pt x="116578" y="3935"/>
                </a:cubicBezTo>
                <a:cubicBezTo>
                  <a:pt x="116573" y="6207"/>
                  <a:pt x="118411" y="8053"/>
                  <a:pt x="120685" y="8058"/>
                </a:cubicBezTo>
                <a:cubicBezTo>
                  <a:pt x="120685" y="8058"/>
                  <a:pt x="120686" y="8058"/>
                  <a:pt x="120686" y="8058"/>
                </a:cubicBezTo>
                <a:lnTo>
                  <a:pt x="184696" y="8058"/>
                </a:lnTo>
                <a:lnTo>
                  <a:pt x="184696" y="85629"/>
                </a:lnTo>
                <a:lnTo>
                  <a:pt x="141436" y="85629"/>
                </a:lnTo>
                <a:cubicBezTo>
                  <a:pt x="139161" y="85631"/>
                  <a:pt x="137317" y="87475"/>
                  <a:pt x="137315" y="89752"/>
                </a:cubicBezTo>
                <a:cubicBezTo>
                  <a:pt x="137318" y="92024"/>
                  <a:pt x="139163" y="93864"/>
                  <a:pt x="141435" y="93860"/>
                </a:cubicBezTo>
                <a:cubicBezTo>
                  <a:pt x="141435" y="93860"/>
                  <a:pt x="141436" y="93860"/>
                  <a:pt x="141436" y="93860"/>
                </a:cubicBezTo>
                <a:lnTo>
                  <a:pt x="184696" y="93860"/>
                </a:lnTo>
                <a:lnTo>
                  <a:pt x="184696" y="186698"/>
                </a:lnTo>
                <a:lnTo>
                  <a:pt x="114724" y="186698"/>
                </a:lnTo>
                <a:lnTo>
                  <a:pt x="114724" y="150874"/>
                </a:lnTo>
                <a:cubicBezTo>
                  <a:pt x="114727" y="148601"/>
                  <a:pt x="112885" y="146755"/>
                  <a:pt x="110611" y="146752"/>
                </a:cubicBezTo>
                <a:cubicBezTo>
                  <a:pt x="110608" y="146752"/>
                  <a:pt x="110605" y="146752"/>
                  <a:pt x="110602" y="146752"/>
                </a:cubicBezTo>
                <a:cubicBezTo>
                  <a:pt x="108325" y="146753"/>
                  <a:pt x="106481" y="148598"/>
                  <a:pt x="106479" y="150874"/>
                </a:cubicBezTo>
                <a:lnTo>
                  <a:pt x="106479" y="190835"/>
                </a:lnTo>
                <a:cubicBezTo>
                  <a:pt x="106482" y="193107"/>
                  <a:pt x="108326" y="194947"/>
                  <a:pt x="110598" y="194943"/>
                </a:cubicBezTo>
                <a:cubicBezTo>
                  <a:pt x="110598" y="194943"/>
                  <a:pt x="110600" y="194943"/>
                  <a:pt x="110602" y="194943"/>
                </a:cubicBezTo>
                <a:lnTo>
                  <a:pt x="184696" y="194943"/>
                </a:lnTo>
                <a:lnTo>
                  <a:pt x="184696" y="302418"/>
                </a:lnTo>
                <a:lnTo>
                  <a:pt x="120523" y="302418"/>
                </a:lnTo>
                <a:lnTo>
                  <a:pt x="120523" y="253744"/>
                </a:lnTo>
                <a:cubicBezTo>
                  <a:pt x="120518" y="251469"/>
                  <a:pt x="118670" y="249630"/>
                  <a:pt x="116395" y="249636"/>
                </a:cubicBezTo>
                <a:cubicBezTo>
                  <a:pt x="116392" y="249636"/>
                  <a:pt x="116389" y="249636"/>
                  <a:pt x="116386" y="249636"/>
                </a:cubicBezTo>
                <a:lnTo>
                  <a:pt x="62189" y="249636"/>
                </a:lnTo>
                <a:lnTo>
                  <a:pt x="62189" y="210170"/>
                </a:lnTo>
                <a:cubicBezTo>
                  <a:pt x="62194" y="207898"/>
                  <a:pt x="60356" y="206052"/>
                  <a:pt x="58084" y="206047"/>
                </a:cubicBezTo>
                <a:cubicBezTo>
                  <a:pt x="58082" y="206047"/>
                  <a:pt x="58082" y="206047"/>
                  <a:pt x="58081" y="206047"/>
                </a:cubicBezTo>
                <a:cubicBezTo>
                  <a:pt x="55805" y="206054"/>
                  <a:pt x="53964" y="207895"/>
                  <a:pt x="53958" y="210170"/>
                </a:cubicBezTo>
                <a:lnTo>
                  <a:pt x="53958" y="253744"/>
                </a:lnTo>
                <a:cubicBezTo>
                  <a:pt x="53960" y="256020"/>
                  <a:pt x="55804" y="257866"/>
                  <a:pt x="58081" y="257867"/>
                </a:cubicBezTo>
                <a:lnTo>
                  <a:pt x="112277" y="257867"/>
                </a:lnTo>
                <a:lnTo>
                  <a:pt x="112277" y="380182"/>
                </a:lnTo>
                <a:cubicBezTo>
                  <a:pt x="112273" y="382454"/>
                  <a:pt x="114110" y="384300"/>
                  <a:pt x="116382" y="384304"/>
                </a:cubicBezTo>
                <a:cubicBezTo>
                  <a:pt x="116384" y="384304"/>
                  <a:pt x="116386" y="384304"/>
                  <a:pt x="116386" y="384304"/>
                </a:cubicBezTo>
                <a:cubicBezTo>
                  <a:pt x="118666" y="384303"/>
                  <a:pt x="120515" y="382460"/>
                  <a:pt x="120523" y="380182"/>
                </a:cubicBezTo>
                <a:lnTo>
                  <a:pt x="120523" y="310649"/>
                </a:lnTo>
                <a:lnTo>
                  <a:pt x="184696" y="310649"/>
                </a:lnTo>
                <a:lnTo>
                  <a:pt x="184696" y="432537"/>
                </a:lnTo>
                <a:lnTo>
                  <a:pt x="131736" y="432537"/>
                </a:lnTo>
                <a:cubicBezTo>
                  <a:pt x="129475" y="432528"/>
                  <a:pt x="127636" y="434355"/>
                  <a:pt x="127628" y="436615"/>
                </a:cubicBezTo>
                <a:cubicBezTo>
                  <a:pt x="127628" y="436625"/>
                  <a:pt x="127628" y="436635"/>
                  <a:pt x="127628" y="436646"/>
                </a:cubicBezTo>
                <a:cubicBezTo>
                  <a:pt x="127618" y="438913"/>
                  <a:pt x="129448" y="440759"/>
                  <a:pt x="131716" y="440768"/>
                </a:cubicBezTo>
                <a:cubicBezTo>
                  <a:pt x="131722" y="440768"/>
                  <a:pt x="131730" y="440768"/>
                  <a:pt x="131736" y="440768"/>
                </a:cubicBezTo>
                <a:lnTo>
                  <a:pt x="245888" y="440768"/>
                </a:lnTo>
                <a:cubicBezTo>
                  <a:pt x="248162" y="440771"/>
                  <a:pt x="250008" y="438930"/>
                  <a:pt x="250011" y="436657"/>
                </a:cubicBezTo>
                <a:cubicBezTo>
                  <a:pt x="250011" y="436654"/>
                  <a:pt x="250011" y="436649"/>
                  <a:pt x="250011" y="436646"/>
                </a:cubicBezTo>
                <a:cubicBezTo>
                  <a:pt x="250013" y="434378"/>
                  <a:pt x="248176" y="432539"/>
                  <a:pt x="245909" y="432537"/>
                </a:cubicBezTo>
                <a:cubicBezTo>
                  <a:pt x="245903" y="432537"/>
                  <a:pt x="245895" y="432537"/>
                  <a:pt x="245888" y="432537"/>
                </a:cubicBezTo>
                <a:lnTo>
                  <a:pt x="192929" y="432537"/>
                </a:lnTo>
                <a:lnTo>
                  <a:pt x="192929" y="310649"/>
                </a:lnTo>
                <a:lnTo>
                  <a:pt x="257116" y="310649"/>
                </a:lnTo>
                <a:lnTo>
                  <a:pt x="257116" y="380182"/>
                </a:lnTo>
                <a:cubicBezTo>
                  <a:pt x="257124" y="382460"/>
                  <a:pt x="258972" y="384303"/>
                  <a:pt x="261250" y="384304"/>
                </a:cubicBezTo>
                <a:cubicBezTo>
                  <a:pt x="263522" y="384296"/>
                  <a:pt x="265358" y="382454"/>
                  <a:pt x="265358" y="380182"/>
                </a:cubicBezTo>
                <a:lnTo>
                  <a:pt x="265358" y="257867"/>
                </a:lnTo>
                <a:lnTo>
                  <a:pt x="319557" y="257867"/>
                </a:lnTo>
                <a:cubicBezTo>
                  <a:pt x="321829" y="257864"/>
                  <a:pt x="323668" y="256020"/>
                  <a:pt x="323665" y="253748"/>
                </a:cubicBezTo>
                <a:cubicBezTo>
                  <a:pt x="323665" y="253746"/>
                  <a:pt x="323665" y="253744"/>
                  <a:pt x="323665" y="253744"/>
                </a:cubicBezTo>
                <a:lnTo>
                  <a:pt x="323665" y="210170"/>
                </a:lnTo>
                <a:cubicBezTo>
                  <a:pt x="323665" y="207898"/>
                  <a:pt x="321827" y="206055"/>
                  <a:pt x="319557" y="206047"/>
                </a:cubicBezTo>
                <a:cubicBezTo>
                  <a:pt x="317280" y="206049"/>
                  <a:pt x="315436" y="207893"/>
                  <a:pt x="315434" y="210170"/>
                </a:cubicBezTo>
                <a:lnTo>
                  <a:pt x="315434" y="249636"/>
                </a:lnTo>
                <a:lnTo>
                  <a:pt x="261250" y="249636"/>
                </a:lnTo>
                <a:cubicBezTo>
                  <a:pt x="258977" y="249625"/>
                  <a:pt x="257124" y="251460"/>
                  <a:pt x="257115" y="253733"/>
                </a:cubicBezTo>
                <a:cubicBezTo>
                  <a:pt x="257115" y="253737"/>
                  <a:pt x="257115" y="253741"/>
                  <a:pt x="257115" y="253744"/>
                </a:cubicBezTo>
                <a:lnTo>
                  <a:pt x="257115" y="302416"/>
                </a:lnTo>
                <a:lnTo>
                  <a:pt x="192927" y="302416"/>
                </a:lnTo>
                <a:lnTo>
                  <a:pt x="192927" y="194943"/>
                </a:lnTo>
                <a:lnTo>
                  <a:pt x="267036" y="194943"/>
                </a:lnTo>
                <a:cubicBezTo>
                  <a:pt x="269301" y="194948"/>
                  <a:pt x="271141" y="193113"/>
                  <a:pt x="271144" y="190849"/>
                </a:cubicBezTo>
                <a:cubicBezTo>
                  <a:pt x="271144" y="190845"/>
                  <a:pt x="271144" y="190840"/>
                  <a:pt x="271144" y="190835"/>
                </a:cubicBezTo>
                <a:moveTo>
                  <a:pt x="351285" y="133931"/>
                </a:moveTo>
                <a:lnTo>
                  <a:pt x="351285" y="45545"/>
                </a:lnTo>
                <a:cubicBezTo>
                  <a:pt x="351288" y="43271"/>
                  <a:pt x="349449" y="41425"/>
                  <a:pt x="347175" y="41422"/>
                </a:cubicBezTo>
                <a:cubicBezTo>
                  <a:pt x="347170" y="41422"/>
                  <a:pt x="347167" y="41422"/>
                  <a:pt x="347164" y="41422"/>
                </a:cubicBezTo>
                <a:lnTo>
                  <a:pt x="283332" y="41422"/>
                </a:lnTo>
                <a:cubicBezTo>
                  <a:pt x="281065" y="41420"/>
                  <a:pt x="279226" y="43257"/>
                  <a:pt x="279224" y="45524"/>
                </a:cubicBezTo>
                <a:cubicBezTo>
                  <a:pt x="279224" y="45530"/>
                  <a:pt x="279224" y="45538"/>
                  <a:pt x="279224" y="45545"/>
                </a:cubicBezTo>
                <a:cubicBezTo>
                  <a:pt x="279226" y="47813"/>
                  <a:pt x="281065" y="49651"/>
                  <a:pt x="283332" y="49653"/>
                </a:cubicBezTo>
                <a:lnTo>
                  <a:pt x="343054" y="49653"/>
                </a:lnTo>
                <a:lnTo>
                  <a:pt x="343054" y="129808"/>
                </a:lnTo>
                <a:lnTo>
                  <a:pt x="297460" y="129808"/>
                </a:lnTo>
                <a:cubicBezTo>
                  <a:pt x="295187" y="129805"/>
                  <a:pt x="293341" y="131644"/>
                  <a:pt x="293338" y="133918"/>
                </a:cubicBezTo>
                <a:cubicBezTo>
                  <a:pt x="293338" y="133923"/>
                  <a:pt x="293338" y="133926"/>
                  <a:pt x="293338" y="133931"/>
                </a:cubicBezTo>
                <a:cubicBezTo>
                  <a:pt x="293344" y="136201"/>
                  <a:pt x="295188" y="138039"/>
                  <a:pt x="297460" y="138039"/>
                </a:cubicBezTo>
                <a:lnTo>
                  <a:pt x="347164" y="138039"/>
                </a:lnTo>
                <a:cubicBezTo>
                  <a:pt x="349434" y="138039"/>
                  <a:pt x="351279" y="136201"/>
                  <a:pt x="351285" y="133931"/>
                </a:cubicBezTo>
                <a:moveTo>
                  <a:pt x="377065" y="343972"/>
                </a:moveTo>
                <a:lnTo>
                  <a:pt x="377065" y="177629"/>
                </a:lnTo>
                <a:cubicBezTo>
                  <a:pt x="377062" y="175357"/>
                  <a:pt x="375218" y="173518"/>
                  <a:pt x="372946" y="173521"/>
                </a:cubicBezTo>
                <a:cubicBezTo>
                  <a:pt x="372944" y="173521"/>
                  <a:pt x="372943" y="173521"/>
                  <a:pt x="372943" y="173521"/>
                </a:cubicBezTo>
                <a:cubicBezTo>
                  <a:pt x="370677" y="173518"/>
                  <a:pt x="368838" y="175351"/>
                  <a:pt x="368834" y="177617"/>
                </a:cubicBezTo>
                <a:cubicBezTo>
                  <a:pt x="368834" y="177621"/>
                  <a:pt x="368834" y="177625"/>
                  <a:pt x="368834" y="177629"/>
                </a:cubicBezTo>
                <a:lnTo>
                  <a:pt x="368834" y="339836"/>
                </a:lnTo>
                <a:lnTo>
                  <a:pt x="297460" y="339836"/>
                </a:lnTo>
                <a:cubicBezTo>
                  <a:pt x="295179" y="339839"/>
                  <a:pt x="293335" y="341690"/>
                  <a:pt x="293338" y="343970"/>
                </a:cubicBezTo>
                <a:cubicBezTo>
                  <a:pt x="293338" y="343970"/>
                  <a:pt x="293338" y="343972"/>
                  <a:pt x="293338" y="343972"/>
                </a:cubicBezTo>
                <a:cubicBezTo>
                  <a:pt x="293335" y="346239"/>
                  <a:pt x="295171" y="348078"/>
                  <a:pt x="297438" y="348080"/>
                </a:cubicBezTo>
                <a:cubicBezTo>
                  <a:pt x="297446" y="348080"/>
                  <a:pt x="297452" y="348080"/>
                  <a:pt x="297460" y="348080"/>
                </a:cubicBezTo>
                <a:lnTo>
                  <a:pt x="372943" y="348080"/>
                </a:lnTo>
                <a:cubicBezTo>
                  <a:pt x="375210" y="348089"/>
                  <a:pt x="377056" y="346260"/>
                  <a:pt x="377065" y="343992"/>
                </a:cubicBezTo>
                <a:cubicBezTo>
                  <a:pt x="377065" y="343986"/>
                  <a:pt x="377065" y="343978"/>
                  <a:pt x="377065" y="343972"/>
                </a:cubicBezTo>
                <a:moveTo>
                  <a:pt x="577721" y="299806"/>
                </a:moveTo>
                <a:lnTo>
                  <a:pt x="609683" y="299806"/>
                </a:lnTo>
                <a:lnTo>
                  <a:pt x="609683" y="196098"/>
                </a:lnTo>
                <a:cubicBezTo>
                  <a:pt x="609683" y="159709"/>
                  <a:pt x="590294" y="131498"/>
                  <a:pt x="551186" y="131498"/>
                </a:cubicBezTo>
                <a:cubicBezTo>
                  <a:pt x="532153" y="131498"/>
                  <a:pt x="512778" y="139317"/>
                  <a:pt x="500878" y="159709"/>
                </a:cubicBezTo>
                <a:lnTo>
                  <a:pt x="500878" y="136254"/>
                </a:lnTo>
                <a:lnTo>
                  <a:pt x="469601" y="136254"/>
                </a:lnTo>
                <a:lnTo>
                  <a:pt x="469601" y="299806"/>
                </a:lnTo>
                <a:lnTo>
                  <a:pt x="501565" y="299806"/>
                </a:lnTo>
                <a:lnTo>
                  <a:pt x="501565" y="205278"/>
                </a:lnTo>
                <a:cubicBezTo>
                  <a:pt x="501565" y="180447"/>
                  <a:pt x="514481" y="160396"/>
                  <a:pt x="539629" y="160396"/>
                </a:cubicBezTo>
                <a:cubicBezTo>
                  <a:pt x="568198" y="160396"/>
                  <a:pt x="577721" y="178769"/>
                  <a:pt x="577721" y="201540"/>
                </a:cubicBezTo>
                <a:close/>
                <a:moveTo>
                  <a:pt x="766751" y="201196"/>
                </a:moveTo>
                <a:lnTo>
                  <a:pt x="677320" y="201196"/>
                </a:lnTo>
                <a:cubicBezTo>
                  <a:pt x="678681" y="180130"/>
                  <a:pt x="695020" y="159366"/>
                  <a:pt x="721870" y="159366"/>
                </a:cubicBezTo>
                <a:cubicBezTo>
                  <a:pt x="750756" y="159366"/>
                  <a:pt x="766064" y="177739"/>
                  <a:pt x="766751" y="201196"/>
                </a:cubicBezTo>
                <a:moveTo>
                  <a:pt x="799388" y="227044"/>
                </a:moveTo>
                <a:cubicBezTo>
                  <a:pt x="799861" y="223662"/>
                  <a:pt x="800091" y="220250"/>
                  <a:pt x="800075" y="216835"/>
                </a:cubicBezTo>
                <a:cubicBezTo>
                  <a:pt x="800075" y="165839"/>
                  <a:pt x="771836" y="131155"/>
                  <a:pt x="721527" y="131155"/>
                </a:cubicBezTo>
                <a:cubicBezTo>
                  <a:pt x="680385" y="131155"/>
                  <a:pt x="643324" y="166182"/>
                  <a:pt x="643324" y="217522"/>
                </a:cubicBezTo>
                <a:cubicBezTo>
                  <a:pt x="643324" y="272955"/>
                  <a:pt x="681746" y="304904"/>
                  <a:pt x="725608" y="304904"/>
                </a:cubicBezTo>
                <a:cubicBezTo>
                  <a:pt x="763687" y="304904"/>
                  <a:pt x="789865" y="282134"/>
                  <a:pt x="799044" y="253221"/>
                </a:cubicBezTo>
                <a:lnTo>
                  <a:pt x="771519" y="243698"/>
                </a:lnTo>
                <a:cubicBezTo>
                  <a:pt x="765391" y="262058"/>
                  <a:pt x="752130" y="276679"/>
                  <a:pt x="725608" y="276679"/>
                </a:cubicBezTo>
                <a:cubicBezTo>
                  <a:pt x="698057" y="276679"/>
                  <a:pt x="676991" y="256285"/>
                  <a:pt x="676304" y="227044"/>
                </a:cubicBezTo>
                <a:close/>
                <a:moveTo>
                  <a:pt x="945791" y="299820"/>
                </a:moveTo>
                <a:lnTo>
                  <a:pt x="976394" y="299820"/>
                </a:lnTo>
                <a:cubicBezTo>
                  <a:pt x="975261" y="289769"/>
                  <a:pt x="974688" y="279662"/>
                  <a:pt x="974677" y="269547"/>
                </a:cubicBezTo>
                <a:lnTo>
                  <a:pt x="974677" y="136254"/>
                </a:lnTo>
                <a:lnTo>
                  <a:pt x="942727" y="136254"/>
                </a:lnTo>
                <a:lnTo>
                  <a:pt x="942727" y="234863"/>
                </a:lnTo>
                <a:cubicBezTo>
                  <a:pt x="942727" y="259681"/>
                  <a:pt x="929810" y="276679"/>
                  <a:pt x="903948" y="276679"/>
                </a:cubicBezTo>
                <a:cubicBezTo>
                  <a:pt x="877097" y="276679"/>
                  <a:pt x="866901" y="256959"/>
                  <a:pt x="866901" y="234519"/>
                </a:cubicBezTo>
                <a:lnTo>
                  <a:pt x="866901" y="136254"/>
                </a:lnTo>
                <a:lnTo>
                  <a:pt x="834924" y="136254"/>
                </a:lnTo>
                <a:lnTo>
                  <a:pt x="834924" y="239287"/>
                </a:lnTo>
                <a:cubicBezTo>
                  <a:pt x="834924" y="276348"/>
                  <a:pt x="858065" y="304903"/>
                  <a:pt x="896143" y="304903"/>
                </a:cubicBezTo>
                <a:cubicBezTo>
                  <a:pt x="915175" y="304903"/>
                  <a:pt x="935582" y="297084"/>
                  <a:pt x="944418" y="280086"/>
                </a:cubicBezTo>
                <a:cubicBezTo>
                  <a:pt x="944422" y="286687"/>
                  <a:pt x="944881" y="293281"/>
                  <a:pt x="945791" y="299818"/>
                </a:cubicBezTo>
                <a:moveTo>
                  <a:pt x="1098324" y="167541"/>
                </a:moveTo>
                <a:cubicBezTo>
                  <a:pt x="1102992" y="167551"/>
                  <a:pt x="1107652" y="167891"/>
                  <a:pt x="1112271" y="168559"/>
                </a:cubicBezTo>
                <a:lnTo>
                  <a:pt x="1112271" y="134563"/>
                </a:lnTo>
                <a:cubicBezTo>
                  <a:pt x="1108795" y="133908"/>
                  <a:pt x="1105269" y="133563"/>
                  <a:pt x="1101731" y="133532"/>
                </a:cubicBezTo>
                <a:cubicBezTo>
                  <a:pt x="1085077" y="133532"/>
                  <a:pt x="1064671" y="139661"/>
                  <a:pt x="1052771" y="164808"/>
                </a:cubicBezTo>
                <a:lnTo>
                  <a:pt x="1052771" y="136266"/>
                </a:lnTo>
                <a:lnTo>
                  <a:pt x="1021481" y="136266"/>
                </a:lnTo>
                <a:lnTo>
                  <a:pt x="1021481" y="299806"/>
                </a:lnTo>
                <a:lnTo>
                  <a:pt x="1053443" y="299806"/>
                </a:lnTo>
                <a:lnTo>
                  <a:pt x="1053443" y="217851"/>
                </a:lnTo>
                <a:cubicBezTo>
                  <a:pt x="1053443" y="181820"/>
                  <a:pt x="1071474" y="167543"/>
                  <a:pt x="1098324" y="167543"/>
                </a:cubicBezTo>
                <a:moveTo>
                  <a:pt x="1263512" y="217865"/>
                </a:moveTo>
                <a:cubicBezTo>
                  <a:pt x="1263512" y="255943"/>
                  <a:pt x="1239712" y="276350"/>
                  <a:pt x="1212518" y="276350"/>
                </a:cubicBezTo>
                <a:cubicBezTo>
                  <a:pt x="1185308" y="276350"/>
                  <a:pt x="1161507" y="255943"/>
                  <a:pt x="1161507" y="217865"/>
                </a:cubicBezTo>
                <a:cubicBezTo>
                  <a:pt x="1161507" y="180116"/>
                  <a:pt x="1185308" y="159709"/>
                  <a:pt x="1212518" y="159709"/>
                </a:cubicBezTo>
                <a:cubicBezTo>
                  <a:pt x="1239712" y="159709"/>
                  <a:pt x="1263512" y="180116"/>
                  <a:pt x="1263512" y="217865"/>
                </a:cubicBezTo>
                <a:moveTo>
                  <a:pt x="1296163" y="217865"/>
                </a:moveTo>
                <a:cubicBezTo>
                  <a:pt x="1296163" y="168230"/>
                  <a:pt x="1261479" y="131169"/>
                  <a:pt x="1212518" y="131169"/>
                </a:cubicBezTo>
                <a:cubicBezTo>
                  <a:pt x="1163557" y="131169"/>
                  <a:pt x="1128871" y="168230"/>
                  <a:pt x="1128871" y="217865"/>
                </a:cubicBezTo>
                <a:cubicBezTo>
                  <a:pt x="1128871" y="267844"/>
                  <a:pt x="1163555" y="304904"/>
                  <a:pt x="1212518" y="304904"/>
                </a:cubicBezTo>
                <a:cubicBezTo>
                  <a:pt x="1261479" y="304904"/>
                  <a:pt x="1296163" y="267844"/>
                  <a:pt x="1296163" y="217865"/>
                </a:cubicBezTo>
                <a:moveTo>
                  <a:pt x="1388657" y="301496"/>
                </a:moveTo>
                <a:cubicBezTo>
                  <a:pt x="1396028" y="301629"/>
                  <a:pt x="1403374" y="300599"/>
                  <a:pt x="1410425" y="298446"/>
                </a:cubicBezTo>
                <a:lnTo>
                  <a:pt x="1410425" y="271237"/>
                </a:lnTo>
                <a:cubicBezTo>
                  <a:pt x="1406285" y="272108"/>
                  <a:pt x="1402068" y="272569"/>
                  <a:pt x="1397836" y="272612"/>
                </a:cubicBezTo>
                <a:cubicBezTo>
                  <a:pt x="1381182" y="272612"/>
                  <a:pt x="1375054" y="265109"/>
                  <a:pt x="1375054" y="250158"/>
                </a:cubicBezTo>
                <a:lnTo>
                  <a:pt x="1375054" y="165152"/>
                </a:lnTo>
                <a:lnTo>
                  <a:pt x="1410423" y="165152"/>
                </a:lnTo>
                <a:lnTo>
                  <a:pt x="1410423" y="136254"/>
                </a:lnTo>
                <a:lnTo>
                  <a:pt x="1375054" y="136254"/>
                </a:lnTo>
                <a:lnTo>
                  <a:pt x="1375054" y="84585"/>
                </a:lnTo>
                <a:lnTo>
                  <a:pt x="1345825" y="84585"/>
                </a:lnTo>
                <a:lnTo>
                  <a:pt x="1345825" y="111092"/>
                </a:lnTo>
                <a:cubicBezTo>
                  <a:pt x="1345825" y="125383"/>
                  <a:pt x="1338335" y="136254"/>
                  <a:pt x="1320665" y="136254"/>
                </a:cubicBezTo>
                <a:lnTo>
                  <a:pt x="1311814" y="136254"/>
                </a:lnTo>
                <a:lnTo>
                  <a:pt x="1311814" y="165152"/>
                </a:lnTo>
                <a:lnTo>
                  <a:pt x="1343105" y="165152"/>
                </a:lnTo>
                <a:lnTo>
                  <a:pt x="1343105" y="254911"/>
                </a:lnTo>
                <a:cubicBezTo>
                  <a:pt x="1343105" y="284512"/>
                  <a:pt x="1360777" y="301496"/>
                  <a:pt x="1388657" y="301496"/>
                </a:cubicBezTo>
                <a:moveTo>
                  <a:pt x="1564344" y="217865"/>
                </a:moveTo>
                <a:cubicBezTo>
                  <a:pt x="1564344" y="255943"/>
                  <a:pt x="1540543" y="276350"/>
                  <a:pt x="1513349" y="276350"/>
                </a:cubicBezTo>
                <a:cubicBezTo>
                  <a:pt x="1486155" y="276350"/>
                  <a:pt x="1462340" y="255943"/>
                  <a:pt x="1462340" y="217865"/>
                </a:cubicBezTo>
                <a:cubicBezTo>
                  <a:pt x="1462340" y="180116"/>
                  <a:pt x="1486155" y="159709"/>
                  <a:pt x="1513349" y="159709"/>
                </a:cubicBezTo>
                <a:cubicBezTo>
                  <a:pt x="1540544" y="159709"/>
                  <a:pt x="1564344" y="180116"/>
                  <a:pt x="1564344" y="217865"/>
                </a:cubicBezTo>
                <a:moveTo>
                  <a:pt x="1596994" y="217865"/>
                </a:moveTo>
                <a:cubicBezTo>
                  <a:pt x="1596994" y="168230"/>
                  <a:pt x="1562310" y="131169"/>
                  <a:pt x="1513349" y="131169"/>
                </a:cubicBezTo>
                <a:cubicBezTo>
                  <a:pt x="1464388" y="131169"/>
                  <a:pt x="1429704" y="168230"/>
                  <a:pt x="1429704" y="217865"/>
                </a:cubicBezTo>
                <a:cubicBezTo>
                  <a:pt x="1429704" y="267844"/>
                  <a:pt x="1464388" y="304904"/>
                  <a:pt x="1513349" y="304904"/>
                </a:cubicBezTo>
                <a:cubicBezTo>
                  <a:pt x="1562310" y="304904"/>
                  <a:pt x="1596994" y="267844"/>
                  <a:pt x="1596994" y="217865"/>
                </a:cubicBezTo>
                <a:moveTo>
                  <a:pt x="1709456" y="167543"/>
                </a:moveTo>
                <a:cubicBezTo>
                  <a:pt x="1714119" y="167552"/>
                  <a:pt x="1718776" y="167893"/>
                  <a:pt x="1723392" y="168560"/>
                </a:cubicBezTo>
                <a:lnTo>
                  <a:pt x="1723392" y="134563"/>
                </a:lnTo>
                <a:cubicBezTo>
                  <a:pt x="1719915" y="133908"/>
                  <a:pt x="1716387" y="133563"/>
                  <a:pt x="1712851" y="133532"/>
                </a:cubicBezTo>
                <a:cubicBezTo>
                  <a:pt x="1696195" y="133532"/>
                  <a:pt x="1675790" y="139661"/>
                  <a:pt x="1663890" y="164808"/>
                </a:cubicBezTo>
                <a:lnTo>
                  <a:pt x="1663890" y="136266"/>
                </a:lnTo>
                <a:lnTo>
                  <a:pt x="1632614" y="136266"/>
                </a:lnTo>
                <a:lnTo>
                  <a:pt x="1632614" y="299806"/>
                </a:lnTo>
                <a:lnTo>
                  <a:pt x="1664564" y="299806"/>
                </a:lnTo>
                <a:lnTo>
                  <a:pt x="1664564" y="217851"/>
                </a:lnTo>
                <a:cubicBezTo>
                  <a:pt x="1664564" y="181820"/>
                  <a:pt x="1682606" y="167543"/>
                  <a:pt x="1709456" y="167543"/>
                </a:cubicBezTo>
                <a:moveTo>
                  <a:pt x="1790286" y="74360"/>
                </a:moveTo>
                <a:cubicBezTo>
                  <a:pt x="1790373" y="61682"/>
                  <a:pt x="1780166" y="51335"/>
                  <a:pt x="1767488" y="51248"/>
                </a:cubicBezTo>
                <a:cubicBezTo>
                  <a:pt x="1754810" y="51160"/>
                  <a:pt x="1744461" y="61367"/>
                  <a:pt x="1744374" y="74045"/>
                </a:cubicBezTo>
                <a:cubicBezTo>
                  <a:pt x="1744288" y="86717"/>
                  <a:pt x="1754486" y="97064"/>
                  <a:pt x="1767159" y="97158"/>
                </a:cubicBezTo>
                <a:cubicBezTo>
                  <a:pt x="1779829" y="97261"/>
                  <a:pt x="1790184" y="87071"/>
                  <a:pt x="1790286" y="74401"/>
                </a:cubicBezTo>
                <a:cubicBezTo>
                  <a:pt x="1790286" y="74389"/>
                  <a:pt x="1790286" y="74374"/>
                  <a:pt x="1790286" y="74362"/>
                </a:cubicBezTo>
                <a:moveTo>
                  <a:pt x="1937899" y="299820"/>
                </a:moveTo>
                <a:lnTo>
                  <a:pt x="1968489" y="299820"/>
                </a:lnTo>
                <a:cubicBezTo>
                  <a:pt x="1967368" y="289767"/>
                  <a:pt x="1966799" y="279662"/>
                  <a:pt x="1966785" y="269547"/>
                </a:cubicBezTo>
                <a:lnTo>
                  <a:pt x="1966785" y="136254"/>
                </a:lnTo>
                <a:lnTo>
                  <a:pt x="1934821" y="136254"/>
                </a:lnTo>
                <a:lnTo>
                  <a:pt x="1934821" y="234863"/>
                </a:lnTo>
                <a:cubicBezTo>
                  <a:pt x="1934821" y="259681"/>
                  <a:pt x="1921917" y="276679"/>
                  <a:pt x="1896069" y="276679"/>
                </a:cubicBezTo>
                <a:cubicBezTo>
                  <a:pt x="1869204" y="276679"/>
                  <a:pt x="1859008" y="256959"/>
                  <a:pt x="1859008" y="234519"/>
                </a:cubicBezTo>
                <a:lnTo>
                  <a:pt x="1859008" y="136254"/>
                </a:lnTo>
                <a:lnTo>
                  <a:pt x="1827032" y="136254"/>
                </a:lnTo>
                <a:lnTo>
                  <a:pt x="1827032" y="239287"/>
                </a:lnTo>
                <a:cubicBezTo>
                  <a:pt x="1827032" y="276348"/>
                  <a:pt x="1850171" y="304903"/>
                  <a:pt x="1888249" y="304903"/>
                </a:cubicBezTo>
                <a:cubicBezTo>
                  <a:pt x="1907282" y="304903"/>
                  <a:pt x="1927689" y="297084"/>
                  <a:pt x="1936524" y="280086"/>
                </a:cubicBezTo>
                <a:cubicBezTo>
                  <a:pt x="1936529" y="286687"/>
                  <a:pt x="1936988" y="293281"/>
                  <a:pt x="1937899" y="299818"/>
                </a:cubicBezTo>
                <a:moveTo>
                  <a:pt x="2253984" y="299806"/>
                </a:moveTo>
                <a:lnTo>
                  <a:pt x="2253984" y="193721"/>
                </a:lnTo>
                <a:cubicBezTo>
                  <a:pt x="2253984" y="150874"/>
                  <a:pt x="2226102" y="131498"/>
                  <a:pt x="2197547" y="131498"/>
                </a:cubicBezTo>
                <a:cubicBezTo>
                  <a:pt x="2176797" y="131498"/>
                  <a:pt x="2155704" y="138974"/>
                  <a:pt x="2142800" y="162431"/>
                </a:cubicBezTo>
                <a:cubicBezTo>
                  <a:pt x="2133951" y="141365"/>
                  <a:pt x="2114231" y="131498"/>
                  <a:pt x="2093839" y="131498"/>
                </a:cubicBezTo>
                <a:cubicBezTo>
                  <a:pt x="2074793" y="131498"/>
                  <a:pt x="2054387" y="139991"/>
                  <a:pt x="2044204" y="158005"/>
                </a:cubicBezTo>
                <a:lnTo>
                  <a:pt x="2044204" y="136254"/>
                </a:lnTo>
                <a:lnTo>
                  <a:pt x="2013588" y="136254"/>
                </a:lnTo>
                <a:lnTo>
                  <a:pt x="2013588" y="299806"/>
                </a:lnTo>
                <a:lnTo>
                  <a:pt x="2045221" y="299806"/>
                </a:lnTo>
                <a:lnTo>
                  <a:pt x="2045221" y="201209"/>
                </a:lnTo>
                <a:cubicBezTo>
                  <a:pt x="2045221" y="176723"/>
                  <a:pt x="2060516" y="159709"/>
                  <a:pt x="2083299" y="159709"/>
                </a:cubicBezTo>
                <a:cubicBezTo>
                  <a:pt x="2107759" y="159709"/>
                  <a:pt x="2117971" y="176035"/>
                  <a:pt x="2117971" y="197115"/>
                </a:cubicBezTo>
                <a:lnTo>
                  <a:pt x="2117971" y="299807"/>
                </a:lnTo>
                <a:lnTo>
                  <a:pt x="2149932" y="299807"/>
                </a:lnTo>
                <a:lnTo>
                  <a:pt x="2149932" y="200867"/>
                </a:lnTo>
                <a:cubicBezTo>
                  <a:pt x="2149932" y="177410"/>
                  <a:pt x="2165242" y="159711"/>
                  <a:pt x="2187682" y="159711"/>
                </a:cubicBezTo>
                <a:cubicBezTo>
                  <a:pt x="2211824" y="159711"/>
                  <a:pt x="2222364" y="175706"/>
                  <a:pt x="2222364" y="197115"/>
                </a:cubicBezTo>
                <a:lnTo>
                  <a:pt x="2222364" y="299807"/>
                </a:lnTo>
                <a:close/>
              </a:path>
            </a:pathLst>
          </a:custGeom>
          <a:solidFill>
            <a:srgbClr val="3F1A01"/>
          </a:solidFill>
          <a:ln w="1586" cap="flat">
            <a:noFill/>
            <a:prstDash val="solid"/>
            <a:miter/>
          </a:ln>
        </p:spPr>
        <p:txBody>
          <a:bodyPr rtlCol="0" anchor="ctr"/>
          <a:lstStyle/>
          <a:p>
            <a:endParaRPr lang="en-GB"/>
          </a:p>
        </p:txBody>
      </p:sp>
      <p:sp>
        <p:nvSpPr>
          <p:cNvPr id="12" name="ExternalLogo" hidden="1">
            <a:extLst>
              <a:ext uri="{FF2B5EF4-FFF2-40B4-BE49-F238E27FC236}">
                <a16:creationId xmlns:a16="http://schemas.microsoft.com/office/drawing/2014/main" id="{F253FA73-F8E5-49E6-B795-4EEF95E9B435}"/>
              </a:ext>
            </a:extLst>
          </p:cNvPr>
          <p:cNvSpPr/>
          <p:nvPr/>
        </p:nvSpPr>
        <p:spPr>
          <a:xfrm>
            <a:off x="10023475" y="4968741"/>
            <a:ext cx="1627188" cy="636980"/>
          </a:xfrm>
          <a:prstGeom prst="rect">
            <a:avLst/>
          </a:prstGeom>
          <a:solidFill>
            <a:srgbClr val="D1D1D1"/>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chorCtr="0">
            <a:noAutofit/>
          </a:bodyPr>
          <a:lstStyle/>
          <a:p>
            <a:pPr algn="ctr"/>
            <a:r>
              <a:rPr lang="en-GB" sz="900">
                <a:solidFill>
                  <a:srgbClr val="FF00FF"/>
                </a:solidFill>
              </a:rPr>
              <a:t>External logo</a:t>
            </a:r>
          </a:p>
        </p:txBody>
      </p:sp>
    </p:spTree>
    <p:extLst>
      <p:ext uri="{BB962C8B-B14F-4D97-AF65-F5344CB8AC3E}">
        <p14:creationId xmlns:p14="http://schemas.microsoft.com/office/powerpoint/2010/main" val="27368005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p:cSld name="Quote - White">
    <p:bg>
      <p:bgPr>
        <a:solidFill>
          <a:schemeClr val="bg1"/>
        </a:solidFill>
        <a:effectLst/>
      </p:bgPr>
    </p:bg>
    <p:spTree>
      <p:nvGrpSpPr>
        <p:cNvPr id="1" name=""/>
        <p:cNvGrpSpPr/>
        <p:nvPr/>
      </p:nvGrpSpPr>
      <p:grpSpPr>
        <a:xfrm>
          <a:off x="0" y="0"/>
          <a:ext cx="0" cy="0"/>
          <a:chOff x="0" y="0"/>
          <a:chExt cx="0" cy="0"/>
        </a:xfrm>
      </p:grpSpPr>
      <p:pic>
        <p:nvPicPr>
          <p:cNvPr id="8" name="Picture 7" descr="Shape&#10;&#10;Description automatically generated with medium confidence">
            <a:extLst>
              <a:ext uri="{FF2B5EF4-FFF2-40B4-BE49-F238E27FC236}">
                <a16:creationId xmlns:a16="http://schemas.microsoft.com/office/drawing/2014/main" id="{046A0194-BE4C-426D-8A2B-CC3963A8B27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D8464564-6547-498D-A220-7B346E5B1408}"/>
              </a:ext>
            </a:extLst>
          </p:cNvPr>
          <p:cNvSpPr>
            <a:spLocks noGrp="1"/>
          </p:cNvSpPr>
          <p:nvPr>
            <p:ph type="title"/>
          </p:nvPr>
        </p:nvSpPr>
        <p:spPr>
          <a:xfrm>
            <a:off x="1219200" y="1485000"/>
            <a:ext cx="6642100" cy="2429818"/>
          </a:xfrm>
        </p:spPr>
        <p:txBody>
          <a:bodyPr anchor="b">
            <a:normAutofit/>
          </a:bodyPr>
          <a:lstStyle>
            <a:lvl1pPr>
              <a:defRPr sz="6000" b="0" i="1">
                <a:solidFill>
                  <a:srgbClr val="3F1A01"/>
                </a:solidFill>
                <a:latin typeface="Times New Roman" panose="02020603050405020304" pitchFamily="18" charset="0"/>
                <a:cs typeface="Times New Roman" panose="02020603050405020304" pitchFamily="18" charset="0"/>
              </a:defRPr>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1592638D-BCB6-4F07-9847-FBAA9B3609B5}"/>
              </a:ext>
            </a:extLst>
          </p:cNvPr>
          <p:cNvSpPr>
            <a:spLocks noGrp="1"/>
          </p:cNvSpPr>
          <p:nvPr>
            <p:ph type="body" idx="1"/>
          </p:nvPr>
        </p:nvSpPr>
        <p:spPr>
          <a:xfrm>
            <a:off x="1219200" y="4238818"/>
            <a:ext cx="6642100" cy="1203175"/>
          </a:xfrm>
          <a:prstGeom prst="rect">
            <a:avLst/>
          </a:prstGeom>
        </p:spPr>
        <p:txBody>
          <a:bodyPr/>
          <a:lstStyle>
            <a:lvl1pPr marL="0" indent="0">
              <a:buNone/>
              <a:defRPr sz="1600">
                <a:solidFill>
                  <a:srgbClr val="3F1A01"/>
                </a:solidFill>
                <a:latin typeface="+mn-lt"/>
                <a:cs typeface="Times New Roman" panose="02020603050405020304" pitchFamily="18" charset="0"/>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6" name="Freeform 9">
            <a:extLst>
              <a:ext uri="{FF2B5EF4-FFF2-40B4-BE49-F238E27FC236}">
                <a16:creationId xmlns:a16="http://schemas.microsoft.com/office/drawing/2014/main" id="{C2D8A25E-CAAF-4846-8D8A-7A9026C78018}"/>
              </a:ext>
            </a:extLst>
          </p:cNvPr>
          <p:cNvSpPr>
            <a:spLocks noEditPoints="1"/>
          </p:cNvSpPr>
          <p:nvPr/>
        </p:nvSpPr>
        <p:spPr bwMode="auto">
          <a:xfrm>
            <a:off x="8102600" y="-2176101"/>
            <a:ext cx="8385175" cy="9817101"/>
          </a:xfrm>
          <a:custGeom>
            <a:avLst/>
            <a:gdLst>
              <a:gd name="T0" fmla="*/ 276 w 2642"/>
              <a:gd name="T1" fmla="*/ 2871 h 3094"/>
              <a:gd name="T2" fmla="*/ 588 w 2642"/>
              <a:gd name="T3" fmla="*/ 2871 h 3094"/>
              <a:gd name="T4" fmla="*/ 2083 w 2642"/>
              <a:gd name="T5" fmla="*/ 2843 h 3094"/>
              <a:gd name="T6" fmla="*/ 2338 w 2642"/>
              <a:gd name="T7" fmla="*/ 2900 h 3094"/>
              <a:gd name="T8" fmla="*/ 29 w 2642"/>
              <a:gd name="T9" fmla="*/ 1219 h 3094"/>
              <a:gd name="T10" fmla="*/ 29 w 2642"/>
              <a:gd name="T11" fmla="*/ 2444 h 3094"/>
              <a:gd name="T12" fmla="*/ 559 w 2642"/>
              <a:gd name="T13" fmla="*/ 2386 h 3094"/>
              <a:gd name="T14" fmla="*/ 29 w 2642"/>
              <a:gd name="T15" fmla="*/ 1219 h 3094"/>
              <a:gd name="T16" fmla="*/ 2584 w 2642"/>
              <a:gd name="T17" fmla="*/ 2386 h 3094"/>
              <a:gd name="T18" fmla="*/ 2083 w 2642"/>
              <a:gd name="T19" fmla="*/ 2444 h 3094"/>
              <a:gd name="T20" fmla="*/ 2642 w 2642"/>
              <a:gd name="T21" fmla="*/ 1248 h 3094"/>
              <a:gd name="T22" fmla="*/ 210 w 2642"/>
              <a:gd name="T23" fmla="*/ 292 h 3094"/>
              <a:gd name="T24" fmla="*/ 210 w 2642"/>
              <a:gd name="T25" fmla="*/ 970 h 3094"/>
              <a:gd name="T26" fmla="*/ 559 w 2642"/>
              <a:gd name="T27" fmla="*/ 912 h 3094"/>
              <a:gd name="T28" fmla="*/ 658 w 2642"/>
              <a:gd name="T29" fmla="*/ 350 h 3094"/>
              <a:gd name="T30" fmla="*/ 2432 w 2642"/>
              <a:gd name="T31" fmla="*/ 292 h 3094"/>
              <a:gd name="T32" fmla="*/ 1984 w 2642"/>
              <a:gd name="T33" fmla="*/ 350 h 3094"/>
              <a:gd name="T34" fmla="*/ 2083 w 2642"/>
              <a:gd name="T35" fmla="*/ 912 h 3094"/>
              <a:gd name="T36" fmla="*/ 2432 w 2642"/>
              <a:gd name="T37" fmla="*/ 970 h 3094"/>
              <a:gd name="T38" fmla="*/ 2432 w 2642"/>
              <a:gd name="T39" fmla="*/ 292 h 3094"/>
              <a:gd name="T40" fmla="*/ 814 w 2642"/>
              <a:gd name="T41" fmla="*/ 29 h 3094"/>
              <a:gd name="T42" fmla="*/ 1292 w 2642"/>
              <a:gd name="T43" fmla="*/ 602 h 3094"/>
              <a:gd name="T44" fmla="*/ 989 w 2642"/>
              <a:gd name="T45" fmla="*/ 660 h 3094"/>
              <a:gd name="T46" fmla="*/ 801 w 2642"/>
              <a:gd name="T47" fmla="*/ 1311 h 3094"/>
              <a:gd name="T48" fmla="*/ 743 w 2642"/>
              <a:gd name="T49" fmla="*/ 1060 h 3094"/>
              <a:gd name="T50" fmla="*/ 1292 w 2642"/>
              <a:gd name="T51" fmla="*/ 1369 h 3094"/>
              <a:gd name="T52" fmla="*/ 842 w 2642"/>
              <a:gd name="T53" fmla="*/ 1782 h 3094"/>
              <a:gd name="T54" fmla="*/ 433 w 2642"/>
              <a:gd name="T55" fmla="*/ 1476 h 3094"/>
              <a:gd name="T56" fmla="*/ 375 w 2642"/>
              <a:gd name="T57" fmla="*/ 1782 h 3094"/>
              <a:gd name="T58" fmla="*/ 784 w 2642"/>
              <a:gd name="T59" fmla="*/ 2669 h 3094"/>
              <a:gd name="T60" fmla="*/ 842 w 2642"/>
              <a:gd name="T61" fmla="*/ 2181 h 3094"/>
              <a:gd name="T62" fmla="*/ 921 w 2642"/>
              <a:gd name="T63" fmla="*/ 3036 h 3094"/>
              <a:gd name="T64" fmla="*/ 1321 w 2642"/>
              <a:gd name="T65" fmla="*/ 3094 h 3094"/>
              <a:gd name="T66" fmla="*/ 1722 w 2642"/>
              <a:gd name="T67" fmla="*/ 3036 h 3094"/>
              <a:gd name="T68" fmla="*/ 1800 w 2642"/>
              <a:gd name="T69" fmla="*/ 2181 h 3094"/>
              <a:gd name="T70" fmla="*/ 1858 w 2642"/>
              <a:gd name="T71" fmla="*/ 2669 h 3094"/>
              <a:gd name="T72" fmla="*/ 2267 w 2642"/>
              <a:gd name="T73" fmla="*/ 1782 h 3094"/>
              <a:gd name="T74" fmla="*/ 2210 w 2642"/>
              <a:gd name="T75" fmla="*/ 1476 h 3094"/>
              <a:gd name="T76" fmla="*/ 1800 w 2642"/>
              <a:gd name="T77" fmla="*/ 1782 h 3094"/>
              <a:gd name="T78" fmla="*/ 1350 w 2642"/>
              <a:gd name="T79" fmla="*/ 1369 h 3094"/>
              <a:gd name="T80" fmla="*/ 1899 w 2642"/>
              <a:gd name="T81" fmla="*/ 1060 h 3094"/>
              <a:gd name="T82" fmla="*/ 1841 w 2642"/>
              <a:gd name="T83" fmla="*/ 1311 h 3094"/>
              <a:gd name="T84" fmla="*/ 1643 w 2642"/>
              <a:gd name="T85" fmla="*/ 660 h 3094"/>
              <a:gd name="T86" fmla="*/ 1350 w 2642"/>
              <a:gd name="T87" fmla="*/ 602 h 3094"/>
              <a:gd name="T88" fmla="*/ 1828 w 2642"/>
              <a:gd name="T89" fmla="*/ 29 h 3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42" h="3094">
                <a:moveTo>
                  <a:pt x="559" y="2843"/>
                </a:moveTo>
                <a:cubicBezTo>
                  <a:pt x="305" y="2843"/>
                  <a:pt x="305" y="2843"/>
                  <a:pt x="305" y="2843"/>
                </a:cubicBezTo>
                <a:cubicBezTo>
                  <a:pt x="289" y="2843"/>
                  <a:pt x="276" y="2856"/>
                  <a:pt x="276" y="2871"/>
                </a:cubicBezTo>
                <a:cubicBezTo>
                  <a:pt x="276" y="2887"/>
                  <a:pt x="289" y="2900"/>
                  <a:pt x="305" y="2900"/>
                </a:cubicBezTo>
                <a:cubicBezTo>
                  <a:pt x="559" y="2900"/>
                  <a:pt x="559" y="2900"/>
                  <a:pt x="559" y="2900"/>
                </a:cubicBezTo>
                <a:cubicBezTo>
                  <a:pt x="575" y="2900"/>
                  <a:pt x="588" y="2887"/>
                  <a:pt x="588" y="2871"/>
                </a:cubicBezTo>
                <a:cubicBezTo>
                  <a:pt x="588" y="2856"/>
                  <a:pt x="575" y="2843"/>
                  <a:pt x="559" y="2843"/>
                </a:cubicBezTo>
                <a:moveTo>
                  <a:pt x="2338" y="2843"/>
                </a:moveTo>
                <a:cubicBezTo>
                  <a:pt x="2083" y="2843"/>
                  <a:pt x="2083" y="2843"/>
                  <a:pt x="2083" y="2843"/>
                </a:cubicBezTo>
                <a:cubicBezTo>
                  <a:pt x="2068" y="2843"/>
                  <a:pt x="2055" y="2856"/>
                  <a:pt x="2055" y="2871"/>
                </a:cubicBezTo>
                <a:cubicBezTo>
                  <a:pt x="2055" y="2887"/>
                  <a:pt x="2068" y="2900"/>
                  <a:pt x="2083" y="2900"/>
                </a:cubicBezTo>
                <a:cubicBezTo>
                  <a:pt x="2338" y="2900"/>
                  <a:pt x="2338" y="2900"/>
                  <a:pt x="2338" y="2900"/>
                </a:cubicBezTo>
                <a:cubicBezTo>
                  <a:pt x="2354" y="2900"/>
                  <a:pt x="2366" y="2887"/>
                  <a:pt x="2366" y="2871"/>
                </a:cubicBezTo>
                <a:cubicBezTo>
                  <a:pt x="2366" y="2856"/>
                  <a:pt x="2354" y="2843"/>
                  <a:pt x="2338" y="2843"/>
                </a:cubicBezTo>
                <a:moveTo>
                  <a:pt x="29" y="1219"/>
                </a:moveTo>
                <a:cubicBezTo>
                  <a:pt x="13" y="1219"/>
                  <a:pt x="0" y="1232"/>
                  <a:pt x="0" y="1248"/>
                </a:cubicBezTo>
                <a:cubicBezTo>
                  <a:pt x="0" y="2415"/>
                  <a:pt x="0" y="2415"/>
                  <a:pt x="0" y="2415"/>
                </a:cubicBezTo>
                <a:cubicBezTo>
                  <a:pt x="0" y="2431"/>
                  <a:pt x="13" y="2444"/>
                  <a:pt x="29" y="2444"/>
                </a:cubicBezTo>
                <a:cubicBezTo>
                  <a:pt x="559" y="2444"/>
                  <a:pt x="559" y="2444"/>
                  <a:pt x="559" y="2444"/>
                </a:cubicBezTo>
                <a:cubicBezTo>
                  <a:pt x="575" y="2444"/>
                  <a:pt x="588" y="2431"/>
                  <a:pt x="588" y="2415"/>
                </a:cubicBezTo>
                <a:cubicBezTo>
                  <a:pt x="588" y="2399"/>
                  <a:pt x="575" y="2386"/>
                  <a:pt x="559" y="2386"/>
                </a:cubicBezTo>
                <a:cubicBezTo>
                  <a:pt x="58" y="2386"/>
                  <a:pt x="58" y="2386"/>
                  <a:pt x="58" y="2386"/>
                </a:cubicBezTo>
                <a:cubicBezTo>
                  <a:pt x="58" y="1248"/>
                  <a:pt x="58" y="1248"/>
                  <a:pt x="58" y="1248"/>
                </a:cubicBezTo>
                <a:cubicBezTo>
                  <a:pt x="58" y="1232"/>
                  <a:pt x="45" y="1219"/>
                  <a:pt x="29" y="1219"/>
                </a:cubicBezTo>
                <a:moveTo>
                  <a:pt x="2613" y="1219"/>
                </a:moveTo>
                <a:cubicBezTo>
                  <a:pt x="2597" y="1219"/>
                  <a:pt x="2584" y="1232"/>
                  <a:pt x="2584" y="1248"/>
                </a:cubicBezTo>
                <a:cubicBezTo>
                  <a:pt x="2584" y="2386"/>
                  <a:pt x="2584" y="2386"/>
                  <a:pt x="2584" y="2386"/>
                </a:cubicBezTo>
                <a:cubicBezTo>
                  <a:pt x="2083" y="2386"/>
                  <a:pt x="2083" y="2386"/>
                  <a:pt x="2083" y="2386"/>
                </a:cubicBezTo>
                <a:cubicBezTo>
                  <a:pt x="2067" y="2386"/>
                  <a:pt x="2055" y="2399"/>
                  <a:pt x="2055" y="2415"/>
                </a:cubicBezTo>
                <a:cubicBezTo>
                  <a:pt x="2055" y="2431"/>
                  <a:pt x="2067" y="2444"/>
                  <a:pt x="2083" y="2444"/>
                </a:cubicBezTo>
                <a:cubicBezTo>
                  <a:pt x="2613" y="2444"/>
                  <a:pt x="2613" y="2444"/>
                  <a:pt x="2613" y="2444"/>
                </a:cubicBezTo>
                <a:cubicBezTo>
                  <a:pt x="2629" y="2444"/>
                  <a:pt x="2642" y="2431"/>
                  <a:pt x="2642" y="2415"/>
                </a:cubicBezTo>
                <a:cubicBezTo>
                  <a:pt x="2642" y="1248"/>
                  <a:pt x="2642" y="1248"/>
                  <a:pt x="2642" y="1248"/>
                </a:cubicBezTo>
                <a:cubicBezTo>
                  <a:pt x="2642" y="1232"/>
                  <a:pt x="2629" y="1219"/>
                  <a:pt x="2613" y="1219"/>
                </a:cubicBezTo>
                <a:moveTo>
                  <a:pt x="658" y="292"/>
                </a:moveTo>
                <a:cubicBezTo>
                  <a:pt x="210" y="292"/>
                  <a:pt x="210" y="292"/>
                  <a:pt x="210" y="292"/>
                </a:cubicBezTo>
                <a:cubicBezTo>
                  <a:pt x="194" y="292"/>
                  <a:pt x="181" y="305"/>
                  <a:pt x="181" y="321"/>
                </a:cubicBezTo>
                <a:cubicBezTo>
                  <a:pt x="181" y="941"/>
                  <a:pt x="181" y="941"/>
                  <a:pt x="181" y="941"/>
                </a:cubicBezTo>
                <a:cubicBezTo>
                  <a:pt x="181" y="957"/>
                  <a:pt x="194" y="970"/>
                  <a:pt x="210" y="970"/>
                </a:cubicBezTo>
                <a:cubicBezTo>
                  <a:pt x="559" y="970"/>
                  <a:pt x="559" y="970"/>
                  <a:pt x="559" y="970"/>
                </a:cubicBezTo>
                <a:cubicBezTo>
                  <a:pt x="575" y="970"/>
                  <a:pt x="588" y="957"/>
                  <a:pt x="588" y="941"/>
                </a:cubicBezTo>
                <a:cubicBezTo>
                  <a:pt x="588" y="925"/>
                  <a:pt x="575" y="912"/>
                  <a:pt x="559" y="912"/>
                </a:cubicBezTo>
                <a:cubicBezTo>
                  <a:pt x="239" y="912"/>
                  <a:pt x="239" y="912"/>
                  <a:pt x="239" y="912"/>
                </a:cubicBezTo>
                <a:cubicBezTo>
                  <a:pt x="239" y="350"/>
                  <a:pt x="239" y="350"/>
                  <a:pt x="239" y="350"/>
                </a:cubicBezTo>
                <a:cubicBezTo>
                  <a:pt x="658" y="350"/>
                  <a:pt x="658" y="350"/>
                  <a:pt x="658" y="350"/>
                </a:cubicBezTo>
                <a:cubicBezTo>
                  <a:pt x="674" y="350"/>
                  <a:pt x="687" y="337"/>
                  <a:pt x="687" y="321"/>
                </a:cubicBezTo>
                <a:cubicBezTo>
                  <a:pt x="687" y="305"/>
                  <a:pt x="674" y="292"/>
                  <a:pt x="658" y="292"/>
                </a:cubicBezTo>
                <a:moveTo>
                  <a:pt x="2432" y="292"/>
                </a:moveTo>
                <a:cubicBezTo>
                  <a:pt x="1984" y="292"/>
                  <a:pt x="1984" y="292"/>
                  <a:pt x="1984" y="292"/>
                </a:cubicBezTo>
                <a:cubicBezTo>
                  <a:pt x="1968" y="292"/>
                  <a:pt x="1955" y="305"/>
                  <a:pt x="1955" y="321"/>
                </a:cubicBezTo>
                <a:cubicBezTo>
                  <a:pt x="1955" y="337"/>
                  <a:pt x="1968" y="350"/>
                  <a:pt x="1984" y="350"/>
                </a:cubicBezTo>
                <a:cubicBezTo>
                  <a:pt x="2403" y="350"/>
                  <a:pt x="2403" y="350"/>
                  <a:pt x="2403" y="350"/>
                </a:cubicBezTo>
                <a:cubicBezTo>
                  <a:pt x="2403" y="912"/>
                  <a:pt x="2403" y="912"/>
                  <a:pt x="2403" y="912"/>
                </a:cubicBezTo>
                <a:cubicBezTo>
                  <a:pt x="2083" y="912"/>
                  <a:pt x="2083" y="912"/>
                  <a:pt x="2083" y="912"/>
                </a:cubicBezTo>
                <a:cubicBezTo>
                  <a:pt x="2068" y="912"/>
                  <a:pt x="2055" y="925"/>
                  <a:pt x="2055" y="941"/>
                </a:cubicBezTo>
                <a:cubicBezTo>
                  <a:pt x="2055" y="957"/>
                  <a:pt x="2068" y="970"/>
                  <a:pt x="2083" y="970"/>
                </a:cubicBezTo>
                <a:cubicBezTo>
                  <a:pt x="2432" y="970"/>
                  <a:pt x="2432" y="970"/>
                  <a:pt x="2432" y="970"/>
                </a:cubicBezTo>
                <a:cubicBezTo>
                  <a:pt x="2448" y="970"/>
                  <a:pt x="2461" y="957"/>
                  <a:pt x="2461" y="941"/>
                </a:cubicBezTo>
                <a:cubicBezTo>
                  <a:pt x="2461" y="321"/>
                  <a:pt x="2461" y="321"/>
                  <a:pt x="2461" y="321"/>
                </a:cubicBezTo>
                <a:cubicBezTo>
                  <a:pt x="2461" y="305"/>
                  <a:pt x="2448" y="292"/>
                  <a:pt x="2432" y="292"/>
                </a:cubicBezTo>
                <a:moveTo>
                  <a:pt x="1799" y="0"/>
                </a:moveTo>
                <a:cubicBezTo>
                  <a:pt x="843" y="0"/>
                  <a:pt x="843" y="0"/>
                  <a:pt x="843" y="0"/>
                </a:cubicBezTo>
                <a:cubicBezTo>
                  <a:pt x="827" y="0"/>
                  <a:pt x="814" y="13"/>
                  <a:pt x="814" y="29"/>
                </a:cubicBezTo>
                <a:cubicBezTo>
                  <a:pt x="814" y="45"/>
                  <a:pt x="827" y="58"/>
                  <a:pt x="843" y="58"/>
                </a:cubicBezTo>
                <a:cubicBezTo>
                  <a:pt x="1292" y="58"/>
                  <a:pt x="1292" y="58"/>
                  <a:pt x="1292" y="58"/>
                </a:cubicBezTo>
                <a:cubicBezTo>
                  <a:pt x="1292" y="602"/>
                  <a:pt x="1292" y="602"/>
                  <a:pt x="1292" y="602"/>
                </a:cubicBezTo>
                <a:cubicBezTo>
                  <a:pt x="989" y="602"/>
                  <a:pt x="989" y="602"/>
                  <a:pt x="989" y="602"/>
                </a:cubicBezTo>
                <a:cubicBezTo>
                  <a:pt x="973" y="602"/>
                  <a:pt x="960" y="615"/>
                  <a:pt x="960" y="631"/>
                </a:cubicBezTo>
                <a:cubicBezTo>
                  <a:pt x="960" y="647"/>
                  <a:pt x="973" y="660"/>
                  <a:pt x="989" y="660"/>
                </a:cubicBezTo>
                <a:cubicBezTo>
                  <a:pt x="1292" y="660"/>
                  <a:pt x="1292" y="660"/>
                  <a:pt x="1292" y="660"/>
                </a:cubicBezTo>
                <a:cubicBezTo>
                  <a:pt x="1292" y="1311"/>
                  <a:pt x="1292" y="1311"/>
                  <a:pt x="1292" y="1311"/>
                </a:cubicBezTo>
                <a:cubicBezTo>
                  <a:pt x="801" y="1311"/>
                  <a:pt x="801" y="1311"/>
                  <a:pt x="801" y="1311"/>
                </a:cubicBezTo>
                <a:cubicBezTo>
                  <a:pt x="801" y="1060"/>
                  <a:pt x="801" y="1060"/>
                  <a:pt x="801" y="1060"/>
                </a:cubicBezTo>
                <a:cubicBezTo>
                  <a:pt x="801" y="1044"/>
                  <a:pt x="788" y="1031"/>
                  <a:pt x="772" y="1031"/>
                </a:cubicBezTo>
                <a:cubicBezTo>
                  <a:pt x="756" y="1031"/>
                  <a:pt x="743" y="1044"/>
                  <a:pt x="743" y="1060"/>
                </a:cubicBezTo>
                <a:cubicBezTo>
                  <a:pt x="743" y="1340"/>
                  <a:pt x="743" y="1340"/>
                  <a:pt x="743" y="1340"/>
                </a:cubicBezTo>
                <a:cubicBezTo>
                  <a:pt x="743" y="1356"/>
                  <a:pt x="756" y="1369"/>
                  <a:pt x="772" y="1369"/>
                </a:cubicBezTo>
                <a:cubicBezTo>
                  <a:pt x="1292" y="1369"/>
                  <a:pt x="1292" y="1369"/>
                  <a:pt x="1292" y="1369"/>
                </a:cubicBezTo>
                <a:cubicBezTo>
                  <a:pt x="1292" y="2123"/>
                  <a:pt x="1292" y="2123"/>
                  <a:pt x="1292" y="2123"/>
                </a:cubicBezTo>
                <a:cubicBezTo>
                  <a:pt x="842" y="2123"/>
                  <a:pt x="842" y="2123"/>
                  <a:pt x="842" y="2123"/>
                </a:cubicBezTo>
                <a:cubicBezTo>
                  <a:pt x="842" y="1782"/>
                  <a:pt x="842" y="1782"/>
                  <a:pt x="842" y="1782"/>
                </a:cubicBezTo>
                <a:cubicBezTo>
                  <a:pt x="842" y="1766"/>
                  <a:pt x="829" y="1753"/>
                  <a:pt x="813" y="1753"/>
                </a:cubicBezTo>
                <a:cubicBezTo>
                  <a:pt x="433" y="1753"/>
                  <a:pt x="433" y="1753"/>
                  <a:pt x="433" y="1753"/>
                </a:cubicBezTo>
                <a:cubicBezTo>
                  <a:pt x="433" y="1476"/>
                  <a:pt x="433" y="1476"/>
                  <a:pt x="433" y="1476"/>
                </a:cubicBezTo>
                <a:cubicBezTo>
                  <a:pt x="433" y="1460"/>
                  <a:pt x="420" y="1447"/>
                  <a:pt x="404" y="1447"/>
                </a:cubicBezTo>
                <a:cubicBezTo>
                  <a:pt x="388" y="1447"/>
                  <a:pt x="375" y="1460"/>
                  <a:pt x="375" y="1476"/>
                </a:cubicBezTo>
                <a:cubicBezTo>
                  <a:pt x="375" y="1782"/>
                  <a:pt x="375" y="1782"/>
                  <a:pt x="375" y="1782"/>
                </a:cubicBezTo>
                <a:cubicBezTo>
                  <a:pt x="375" y="1798"/>
                  <a:pt x="388" y="1811"/>
                  <a:pt x="404" y="1811"/>
                </a:cubicBezTo>
                <a:cubicBezTo>
                  <a:pt x="784" y="1811"/>
                  <a:pt x="784" y="1811"/>
                  <a:pt x="784" y="1811"/>
                </a:cubicBezTo>
                <a:cubicBezTo>
                  <a:pt x="784" y="2669"/>
                  <a:pt x="784" y="2669"/>
                  <a:pt x="784" y="2669"/>
                </a:cubicBezTo>
                <a:cubicBezTo>
                  <a:pt x="784" y="2685"/>
                  <a:pt x="797" y="2698"/>
                  <a:pt x="813" y="2698"/>
                </a:cubicBezTo>
                <a:cubicBezTo>
                  <a:pt x="829" y="2698"/>
                  <a:pt x="842" y="2685"/>
                  <a:pt x="842" y="2669"/>
                </a:cubicBezTo>
                <a:cubicBezTo>
                  <a:pt x="842" y="2181"/>
                  <a:pt x="842" y="2181"/>
                  <a:pt x="842" y="2181"/>
                </a:cubicBezTo>
                <a:cubicBezTo>
                  <a:pt x="1292" y="2181"/>
                  <a:pt x="1292" y="2181"/>
                  <a:pt x="1292" y="2181"/>
                </a:cubicBezTo>
                <a:cubicBezTo>
                  <a:pt x="1292" y="3036"/>
                  <a:pt x="1292" y="3036"/>
                  <a:pt x="1292" y="3036"/>
                </a:cubicBezTo>
                <a:cubicBezTo>
                  <a:pt x="921" y="3036"/>
                  <a:pt x="921" y="3036"/>
                  <a:pt x="921" y="3036"/>
                </a:cubicBezTo>
                <a:cubicBezTo>
                  <a:pt x="905" y="3036"/>
                  <a:pt x="892" y="3049"/>
                  <a:pt x="892" y="3065"/>
                </a:cubicBezTo>
                <a:cubicBezTo>
                  <a:pt x="892" y="3081"/>
                  <a:pt x="905" y="3094"/>
                  <a:pt x="921" y="3094"/>
                </a:cubicBezTo>
                <a:cubicBezTo>
                  <a:pt x="1321" y="3094"/>
                  <a:pt x="1321" y="3094"/>
                  <a:pt x="1321" y="3094"/>
                </a:cubicBezTo>
                <a:cubicBezTo>
                  <a:pt x="1722" y="3094"/>
                  <a:pt x="1722" y="3094"/>
                  <a:pt x="1722" y="3094"/>
                </a:cubicBezTo>
                <a:cubicBezTo>
                  <a:pt x="1738" y="3094"/>
                  <a:pt x="1751" y="3081"/>
                  <a:pt x="1751" y="3065"/>
                </a:cubicBezTo>
                <a:cubicBezTo>
                  <a:pt x="1751" y="3049"/>
                  <a:pt x="1738" y="3036"/>
                  <a:pt x="1722" y="3036"/>
                </a:cubicBezTo>
                <a:cubicBezTo>
                  <a:pt x="1350" y="3036"/>
                  <a:pt x="1350" y="3036"/>
                  <a:pt x="1350" y="3036"/>
                </a:cubicBezTo>
                <a:cubicBezTo>
                  <a:pt x="1350" y="2181"/>
                  <a:pt x="1350" y="2181"/>
                  <a:pt x="1350" y="2181"/>
                </a:cubicBezTo>
                <a:cubicBezTo>
                  <a:pt x="1800" y="2181"/>
                  <a:pt x="1800" y="2181"/>
                  <a:pt x="1800" y="2181"/>
                </a:cubicBezTo>
                <a:cubicBezTo>
                  <a:pt x="1800" y="2669"/>
                  <a:pt x="1800" y="2669"/>
                  <a:pt x="1800" y="2669"/>
                </a:cubicBezTo>
                <a:cubicBezTo>
                  <a:pt x="1800" y="2685"/>
                  <a:pt x="1813" y="2698"/>
                  <a:pt x="1829" y="2698"/>
                </a:cubicBezTo>
                <a:cubicBezTo>
                  <a:pt x="1845" y="2698"/>
                  <a:pt x="1858" y="2685"/>
                  <a:pt x="1858" y="2669"/>
                </a:cubicBezTo>
                <a:cubicBezTo>
                  <a:pt x="1858" y="1811"/>
                  <a:pt x="1858" y="1811"/>
                  <a:pt x="1858" y="1811"/>
                </a:cubicBezTo>
                <a:cubicBezTo>
                  <a:pt x="2239" y="1811"/>
                  <a:pt x="2239" y="1811"/>
                  <a:pt x="2239" y="1811"/>
                </a:cubicBezTo>
                <a:cubicBezTo>
                  <a:pt x="2254" y="1811"/>
                  <a:pt x="2267" y="1798"/>
                  <a:pt x="2267" y="1782"/>
                </a:cubicBezTo>
                <a:cubicBezTo>
                  <a:pt x="2267" y="1476"/>
                  <a:pt x="2267" y="1476"/>
                  <a:pt x="2267" y="1476"/>
                </a:cubicBezTo>
                <a:cubicBezTo>
                  <a:pt x="2267" y="1460"/>
                  <a:pt x="2254" y="1447"/>
                  <a:pt x="2239" y="1447"/>
                </a:cubicBezTo>
                <a:cubicBezTo>
                  <a:pt x="2223" y="1447"/>
                  <a:pt x="2210" y="1460"/>
                  <a:pt x="2210" y="1476"/>
                </a:cubicBezTo>
                <a:cubicBezTo>
                  <a:pt x="2210" y="1753"/>
                  <a:pt x="2210" y="1753"/>
                  <a:pt x="2210" y="1753"/>
                </a:cubicBezTo>
                <a:cubicBezTo>
                  <a:pt x="1829" y="1753"/>
                  <a:pt x="1829" y="1753"/>
                  <a:pt x="1829" y="1753"/>
                </a:cubicBezTo>
                <a:cubicBezTo>
                  <a:pt x="1813" y="1753"/>
                  <a:pt x="1800" y="1766"/>
                  <a:pt x="1800" y="1782"/>
                </a:cubicBezTo>
                <a:cubicBezTo>
                  <a:pt x="1800" y="2123"/>
                  <a:pt x="1800" y="2123"/>
                  <a:pt x="1800" y="2123"/>
                </a:cubicBezTo>
                <a:cubicBezTo>
                  <a:pt x="1350" y="2123"/>
                  <a:pt x="1350" y="2123"/>
                  <a:pt x="1350" y="2123"/>
                </a:cubicBezTo>
                <a:cubicBezTo>
                  <a:pt x="1350" y="1369"/>
                  <a:pt x="1350" y="1369"/>
                  <a:pt x="1350" y="1369"/>
                </a:cubicBezTo>
                <a:cubicBezTo>
                  <a:pt x="1870" y="1369"/>
                  <a:pt x="1870" y="1369"/>
                  <a:pt x="1870" y="1369"/>
                </a:cubicBezTo>
                <a:cubicBezTo>
                  <a:pt x="1886" y="1369"/>
                  <a:pt x="1899" y="1356"/>
                  <a:pt x="1899" y="1340"/>
                </a:cubicBezTo>
                <a:cubicBezTo>
                  <a:pt x="1899" y="1060"/>
                  <a:pt x="1899" y="1060"/>
                  <a:pt x="1899" y="1060"/>
                </a:cubicBezTo>
                <a:cubicBezTo>
                  <a:pt x="1899" y="1044"/>
                  <a:pt x="1886" y="1031"/>
                  <a:pt x="1870" y="1031"/>
                </a:cubicBezTo>
                <a:cubicBezTo>
                  <a:pt x="1854" y="1031"/>
                  <a:pt x="1841" y="1044"/>
                  <a:pt x="1841" y="1060"/>
                </a:cubicBezTo>
                <a:cubicBezTo>
                  <a:pt x="1841" y="1311"/>
                  <a:pt x="1841" y="1311"/>
                  <a:pt x="1841" y="1311"/>
                </a:cubicBezTo>
                <a:cubicBezTo>
                  <a:pt x="1350" y="1311"/>
                  <a:pt x="1350" y="1311"/>
                  <a:pt x="1350" y="1311"/>
                </a:cubicBezTo>
                <a:cubicBezTo>
                  <a:pt x="1350" y="660"/>
                  <a:pt x="1350" y="660"/>
                  <a:pt x="1350" y="660"/>
                </a:cubicBezTo>
                <a:cubicBezTo>
                  <a:pt x="1643" y="660"/>
                  <a:pt x="1643" y="660"/>
                  <a:pt x="1643" y="660"/>
                </a:cubicBezTo>
                <a:cubicBezTo>
                  <a:pt x="1659" y="660"/>
                  <a:pt x="1672" y="647"/>
                  <a:pt x="1672" y="631"/>
                </a:cubicBezTo>
                <a:cubicBezTo>
                  <a:pt x="1672" y="615"/>
                  <a:pt x="1659" y="602"/>
                  <a:pt x="1643" y="602"/>
                </a:cubicBezTo>
                <a:cubicBezTo>
                  <a:pt x="1350" y="602"/>
                  <a:pt x="1350" y="602"/>
                  <a:pt x="1350" y="602"/>
                </a:cubicBezTo>
                <a:cubicBezTo>
                  <a:pt x="1350" y="58"/>
                  <a:pt x="1350" y="58"/>
                  <a:pt x="1350" y="58"/>
                </a:cubicBezTo>
                <a:cubicBezTo>
                  <a:pt x="1799" y="58"/>
                  <a:pt x="1799" y="58"/>
                  <a:pt x="1799" y="58"/>
                </a:cubicBezTo>
                <a:cubicBezTo>
                  <a:pt x="1815" y="58"/>
                  <a:pt x="1828" y="45"/>
                  <a:pt x="1828" y="29"/>
                </a:cubicBezTo>
                <a:cubicBezTo>
                  <a:pt x="1828" y="13"/>
                  <a:pt x="1815" y="0"/>
                  <a:pt x="1799" y="0"/>
                </a:cubicBezTo>
              </a:path>
            </a:pathLst>
          </a:custGeom>
          <a:solidFill>
            <a:srgbClr val="B2B2B2">
              <a:alpha val="10000"/>
            </a:srgbClr>
          </a:solidFill>
          <a:ln>
            <a:noFill/>
          </a:ln>
        </p:spPr>
        <p:txBody>
          <a:bodyPr vert="horz" wrap="square" lIns="91440" tIns="45720" rIns="91440" bIns="45720" numCol="1" anchor="t" anchorCtr="0" compatLnSpc="1">
            <a:prstTxWarp prst="textNoShape">
              <a:avLst/>
            </a:prstTxWarp>
          </a:bodyPr>
          <a:lstStyle/>
          <a:p>
            <a:endParaRPr lang="en-GB"/>
          </a:p>
        </p:txBody>
      </p:sp>
      <p:sp>
        <p:nvSpPr>
          <p:cNvPr id="12" name="TextBox 11">
            <a:extLst>
              <a:ext uri="{FF2B5EF4-FFF2-40B4-BE49-F238E27FC236}">
                <a16:creationId xmlns:a16="http://schemas.microsoft.com/office/drawing/2014/main" id="{2D286C11-828A-4F0B-B5E1-F318F95635E1}"/>
              </a:ext>
            </a:extLst>
          </p:cNvPr>
          <p:cNvSpPr txBox="1"/>
          <p:nvPr/>
        </p:nvSpPr>
        <p:spPr>
          <a:xfrm>
            <a:off x="546100" y="540000"/>
            <a:ext cx="671457" cy="621000"/>
          </a:xfrm>
          <a:custGeom>
            <a:avLst/>
            <a:gdLst/>
            <a:ahLst/>
            <a:cxnLst/>
            <a:rect l="l" t="t" r="r" b="b"/>
            <a:pathLst>
              <a:path w="444141" h="410766">
                <a:moveTo>
                  <a:pt x="278979" y="0"/>
                </a:moveTo>
                <a:lnTo>
                  <a:pt x="444141" y="0"/>
                </a:lnTo>
                <a:lnTo>
                  <a:pt x="444141" y="141201"/>
                </a:lnTo>
                <a:cubicBezTo>
                  <a:pt x="444141" y="217649"/>
                  <a:pt x="435298" y="272703"/>
                  <a:pt x="417612" y="306363"/>
                </a:cubicBezTo>
                <a:cubicBezTo>
                  <a:pt x="393080" y="352574"/>
                  <a:pt x="354856" y="387375"/>
                  <a:pt x="302940" y="410766"/>
                </a:cubicBezTo>
                <a:lnTo>
                  <a:pt x="265286" y="350007"/>
                </a:lnTo>
                <a:cubicBezTo>
                  <a:pt x="296094" y="337455"/>
                  <a:pt x="319057" y="317630"/>
                  <a:pt x="334175" y="290531"/>
                </a:cubicBezTo>
                <a:cubicBezTo>
                  <a:pt x="349294" y="263432"/>
                  <a:pt x="357709" y="226206"/>
                  <a:pt x="359420" y="178854"/>
                </a:cubicBezTo>
                <a:lnTo>
                  <a:pt x="278979" y="178854"/>
                </a:lnTo>
                <a:close/>
                <a:moveTo>
                  <a:pt x="13692" y="0"/>
                </a:moveTo>
                <a:lnTo>
                  <a:pt x="178854" y="0"/>
                </a:lnTo>
                <a:lnTo>
                  <a:pt x="178854" y="141201"/>
                </a:lnTo>
                <a:cubicBezTo>
                  <a:pt x="178854" y="217649"/>
                  <a:pt x="170012" y="272703"/>
                  <a:pt x="152326" y="306363"/>
                </a:cubicBezTo>
                <a:cubicBezTo>
                  <a:pt x="127794" y="352574"/>
                  <a:pt x="89570" y="387375"/>
                  <a:pt x="37654" y="410766"/>
                </a:cubicBezTo>
                <a:lnTo>
                  <a:pt x="0" y="350007"/>
                </a:lnTo>
                <a:cubicBezTo>
                  <a:pt x="30808" y="337455"/>
                  <a:pt x="53771" y="317630"/>
                  <a:pt x="68889" y="290531"/>
                </a:cubicBezTo>
                <a:cubicBezTo>
                  <a:pt x="84007" y="263432"/>
                  <a:pt x="92422" y="226206"/>
                  <a:pt x="94134" y="178854"/>
                </a:cubicBezTo>
                <a:lnTo>
                  <a:pt x="13692" y="178854"/>
                </a:lnTo>
                <a:close/>
              </a:path>
            </a:pathLst>
          </a:custGeom>
          <a:solidFill>
            <a:schemeClr val="accent2"/>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GB" sz="13800">
              <a:solidFill>
                <a:srgbClr val="B59E5F"/>
              </a:solidFill>
            </a:endParaRPr>
          </a:p>
        </p:txBody>
      </p:sp>
      <p:sp>
        <p:nvSpPr>
          <p:cNvPr id="10" name="Pladsholder til tekst 4">
            <a:extLst>
              <a:ext uri="{FF2B5EF4-FFF2-40B4-BE49-F238E27FC236}">
                <a16:creationId xmlns:a16="http://schemas.microsoft.com/office/drawing/2014/main" id="{4ADEA91C-0F29-4DA2-BC16-BC86BFD342DD}"/>
              </a:ext>
            </a:extLst>
          </p:cNvPr>
          <p:cNvSpPr>
            <a:spLocks noGrp="1"/>
          </p:cNvSpPr>
          <p:nvPr>
            <p:ph type="body" sz="quarter" idx="18" hasCustomPrompt="1"/>
          </p:nvPr>
        </p:nvSpPr>
        <p:spPr>
          <a:xfrm>
            <a:off x="539749" y="6102000"/>
            <a:ext cx="9213851" cy="619200"/>
          </a:xfrm>
          <a:prstGeom prst="rect">
            <a:avLst/>
          </a:prstGeom>
        </p:spPr>
        <p:txBody>
          <a:bodyPr anchor="b" anchorCtr="0">
            <a:noAutofit/>
          </a:bodyPr>
          <a:lstStyle>
            <a:lvl1pPr marL="0" indent="0">
              <a:spcBef>
                <a:spcPts val="0"/>
              </a:spcBef>
              <a:buFont typeface="+mj-lt"/>
              <a:buNone/>
              <a:defRPr sz="950" i="0">
                <a:solidFill>
                  <a:schemeClr val="accent2">
                    <a:lumMod val="50000"/>
                  </a:schemeClr>
                </a:solidFill>
                <a:latin typeface="Times New Roman" panose="02020603050405020304" pitchFamily="18" charset="0"/>
                <a:cs typeface="Times New Roman" panose="02020603050405020304" pitchFamily="18" charset="0"/>
              </a:defRPr>
            </a:lvl1pPr>
            <a:lvl2pPr marL="457200" indent="0">
              <a:buNone/>
              <a:defRPr/>
            </a:lvl2pPr>
          </a:lstStyle>
          <a:p>
            <a:pPr lvl="0"/>
            <a:r>
              <a:rPr lang="en-GB"/>
              <a:t>Reference text</a:t>
            </a:r>
          </a:p>
        </p:txBody>
      </p:sp>
      <p:sp>
        <p:nvSpPr>
          <p:cNvPr id="11" name="Slide Number Placeholder 5">
            <a:extLst>
              <a:ext uri="{FF2B5EF4-FFF2-40B4-BE49-F238E27FC236}">
                <a16:creationId xmlns:a16="http://schemas.microsoft.com/office/drawing/2014/main" id="{DF8FFBA0-9BCF-4FDE-8EB5-7E1BFEB8987B}"/>
              </a:ext>
            </a:extLst>
          </p:cNvPr>
          <p:cNvSpPr>
            <a:spLocks noGrp="1"/>
          </p:cNvSpPr>
          <p:nvPr>
            <p:ph type="sldNum" sz="quarter" idx="4"/>
          </p:nvPr>
        </p:nvSpPr>
        <p:spPr>
          <a:xfrm>
            <a:off x="11326690" y="6434112"/>
            <a:ext cx="595310" cy="153888"/>
          </a:xfrm>
          <a:prstGeom prst="rect">
            <a:avLst/>
          </a:prstGeom>
        </p:spPr>
        <p:txBody>
          <a:bodyPr lIns="0" tIns="0" rIns="0" bIns="0" anchor="t" anchorCtr="0">
            <a:noAutofit/>
          </a:bodyPr>
          <a:lstStyle>
            <a:lvl1pPr algn="r">
              <a:defRPr sz="900">
                <a:solidFill>
                  <a:srgbClr val="3F1A01"/>
                </a:solidFill>
              </a:defRPr>
            </a:lvl1pPr>
          </a:lstStyle>
          <a:p>
            <a:fld id="{6DBC486D-4FAB-B746-8B02-8D7C842291C6}" type="slidenum">
              <a:rPr lang="en-US" smtClean="0"/>
              <a:pPr/>
              <a:t>‹#›</a:t>
            </a:fld>
            <a:endParaRPr lang="en-US"/>
          </a:p>
        </p:txBody>
      </p:sp>
    </p:spTree>
    <p:extLst>
      <p:ext uri="{BB962C8B-B14F-4D97-AF65-F5344CB8AC3E}">
        <p14:creationId xmlns:p14="http://schemas.microsoft.com/office/powerpoint/2010/main" val="19015804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p:cSld name="Title Only">
    <p:spTree>
      <p:nvGrpSpPr>
        <p:cNvPr id="1" name=""/>
        <p:cNvGrpSpPr/>
        <p:nvPr/>
      </p:nvGrpSpPr>
      <p:grpSpPr>
        <a:xfrm>
          <a:off x="0" y="0"/>
          <a:ext cx="0" cy="0"/>
          <a:chOff x="0" y="0"/>
          <a:chExt cx="0" cy="0"/>
        </a:xfrm>
      </p:grpSpPr>
      <p:sp>
        <p:nvSpPr>
          <p:cNvPr id="7" name="Text Placeholder 23">
            <a:extLst>
              <a:ext uri="{FF2B5EF4-FFF2-40B4-BE49-F238E27FC236}">
                <a16:creationId xmlns:a16="http://schemas.microsoft.com/office/drawing/2014/main" id="{9F380D97-DAE4-4E3E-B133-3EBC8A64F5F6}"/>
              </a:ext>
            </a:extLst>
          </p:cNvPr>
          <p:cNvSpPr>
            <a:spLocks noGrp="1"/>
          </p:cNvSpPr>
          <p:nvPr>
            <p:ph type="body" sz="quarter" idx="17"/>
          </p:nvPr>
        </p:nvSpPr>
        <p:spPr>
          <a:xfrm>
            <a:off x="539749" y="539750"/>
            <a:ext cx="9213851" cy="266676"/>
          </a:xfrm>
          <a:prstGeom prst="rect">
            <a:avLst/>
          </a:prstGeom>
        </p:spPr>
        <p:txBody>
          <a:bodyPr wrap="square" lIns="0" tIns="0" rIns="0" bIns="0">
            <a:noAutofit/>
          </a:bodyPr>
          <a:lstStyle>
            <a:lvl1pPr marL="0" indent="0">
              <a:buNone/>
              <a:defRPr sz="1400">
                <a:solidFill>
                  <a:schemeClr val="accent2">
                    <a:lumMod val="50000"/>
                  </a:schemeClr>
                </a:solidFill>
                <a:latin typeface="Times New Roman" panose="02020603050405020304" pitchFamily="18" charset="0"/>
                <a:cs typeface="Times New Roman" panose="02020603050405020304" pitchFamily="18" charset="0"/>
              </a:defRPr>
            </a:lvl1pPr>
          </a:lstStyle>
          <a:p>
            <a:pPr lvl="0"/>
            <a:r>
              <a:rPr lang="en-US"/>
              <a:t>Click to edit Master text styles</a:t>
            </a:r>
          </a:p>
        </p:txBody>
      </p:sp>
      <p:sp>
        <p:nvSpPr>
          <p:cNvPr id="11" name="Title Placeholder 1">
            <a:extLst>
              <a:ext uri="{FF2B5EF4-FFF2-40B4-BE49-F238E27FC236}">
                <a16:creationId xmlns:a16="http://schemas.microsoft.com/office/drawing/2014/main" id="{EF3772DB-6000-4985-8EBA-51858DFE2832}"/>
              </a:ext>
            </a:extLst>
          </p:cNvPr>
          <p:cNvSpPr>
            <a:spLocks noGrp="1"/>
          </p:cNvSpPr>
          <p:nvPr>
            <p:ph type="title"/>
          </p:nvPr>
        </p:nvSpPr>
        <p:spPr>
          <a:xfrm>
            <a:off x="539749" y="814386"/>
            <a:ext cx="9213851" cy="332399"/>
          </a:xfrm>
          <a:prstGeom prst="rect">
            <a:avLst/>
          </a:prstGeom>
        </p:spPr>
        <p:txBody>
          <a:bodyPr vert="horz" lIns="0" tIns="0" rIns="0" bIns="0" rtlCol="0" anchor="b" anchorCtr="0">
            <a:noAutofit/>
          </a:bodyPr>
          <a:lstStyle>
            <a:lvl1pPr>
              <a:defRPr>
                <a:solidFill>
                  <a:srgbClr val="3F1A01"/>
                </a:solidFill>
              </a:defRPr>
            </a:lvl1pPr>
          </a:lstStyle>
          <a:p>
            <a:r>
              <a:rPr lang="en-US"/>
              <a:t>Click to edit Master title style</a:t>
            </a:r>
            <a:endParaRPr lang="en-GB"/>
          </a:p>
        </p:txBody>
      </p:sp>
      <p:sp>
        <p:nvSpPr>
          <p:cNvPr id="9" name="Pladsholder til tekst 4">
            <a:extLst>
              <a:ext uri="{FF2B5EF4-FFF2-40B4-BE49-F238E27FC236}">
                <a16:creationId xmlns:a16="http://schemas.microsoft.com/office/drawing/2014/main" id="{EB9918F4-186C-4F1E-9988-CE4FE67D853D}"/>
              </a:ext>
            </a:extLst>
          </p:cNvPr>
          <p:cNvSpPr>
            <a:spLocks noGrp="1"/>
          </p:cNvSpPr>
          <p:nvPr>
            <p:ph type="body" sz="quarter" idx="18" hasCustomPrompt="1"/>
          </p:nvPr>
        </p:nvSpPr>
        <p:spPr>
          <a:xfrm>
            <a:off x="539749" y="6102000"/>
            <a:ext cx="9213851" cy="619200"/>
          </a:xfrm>
          <a:prstGeom prst="rect">
            <a:avLst/>
          </a:prstGeom>
        </p:spPr>
        <p:txBody>
          <a:bodyPr anchor="b" anchorCtr="0">
            <a:noAutofit/>
          </a:bodyPr>
          <a:lstStyle>
            <a:lvl1pPr marL="0" indent="0">
              <a:spcBef>
                <a:spcPts val="0"/>
              </a:spcBef>
              <a:buFont typeface="+mj-lt"/>
              <a:buNone/>
              <a:defRPr sz="950" i="0">
                <a:solidFill>
                  <a:schemeClr val="accent2">
                    <a:lumMod val="50000"/>
                  </a:schemeClr>
                </a:solidFill>
                <a:latin typeface="Times New Roman" panose="02020603050405020304" pitchFamily="18" charset="0"/>
                <a:cs typeface="Times New Roman" panose="02020603050405020304" pitchFamily="18" charset="0"/>
              </a:defRPr>
            </a:lvl1pPr>
            <a:lvl2pPr marL="457200" indent="0">
              <a:buNone/>
              <a:defRPr/>
            </a:lvl2pPr>
          </a:lstStyle>
          <a:p>
            <a:pPr lvl="0"/>
            <a:r>
              <a:rPr lang="en-GB"/>
              <a:t>Reference text</a:t>
            </a:r>
          </a:p>
        </p:txBody>
      </p:sp>
      <p:sp>
        <p:nvSpPr>
          <p:cNvPr id="6" name="Slide Number Placeholder 5">
            <a:extLst>
              <a:ext uri="{FF2B5EF4-FFF2-40B4-BE49-F238E27FC236}">
                <a16:creationId xmlns:a16="http://schemas.microsoft.com/office/drawing/2014/main" id="{EA66928B-E5D4-4FB2-B7C6-A2880BA21980}"/>
              </a:ext>
            </a:extLst>
          </p:cNvPr>
          <p:cNvSpPr>
            <a:spLocks noGrp="1"/>
          </p:cNvSpPr>
          <p:nvPr>
            <p:ph type="sldNum" sz="quarter" idx="4"/>
          </p:nvPr>
        </p:nvSpPr>
        <p:spPr>
          <a:xfrm>
            <a:off x="11326690" y="6434112"/>
            <a:ext cx="595310" cy="153888"/>
          </a:xfrm>
          <a:prstGeom prst="rect">
            <a:avLst/>
          </a:prstGeom>
        </p:spPr>
        <p:txBody>
          <a:bodyPr lIns="0" tIns="0" rIns="0" bIns="0" anchor="t" anchorCtr="0">
            <a:noAutofit/>
          </a:bodyPr>
          <a:lstStyle>
            <a:lvl1pPr algn="r">
              <a:defRPr sz="900">
                <a:solidFill>
                  <a:srgbClr val="3F1A01"/>
                </a:solidFill>
              </a:defRPr>
            </a:lvl1pPr>
          </a:lstStyle>
          <a:p>
            <a:fld id="{6DBC486D-4FAB-B746-8B02-8D7C842291C6}" type="slidenum">
              <a:rPr lang="en-US" smtClean="0"/>
              <a:pPr/>
              <a:t>‹#›</a:t>
            </a:fld>
            <a:endParaRPr lang="en-US"/>
          </a:p>
        </p:txBody>
      </p:sp>
    </p:spTree>
    <p:extLst>
      <p:ext uri="{BB962C8B-B14F-4D97-AF65-F5344CB8AC3E}">
        <p14:creationId xmlns:p14="http://schemas.microsoft.com/office/powerpoint/2010/main" val="8778656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pic>
        <p:nvPicPr>
          <p:cNvPr id="5" name="Graphic 4">
            <a:extLst>
              <a:ext uri="{FF2B5EF4-FFF2-40B4-BE49-F238E27FC236}">
                <a16:creationId xmlns:a16="http://schemas.microsoft.com/office/drawing/2014/main" id="{97200634-BE12-408B-B3E1-ADF3BFE2B1D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0210663" y="524930"/>
            <a:ext cx="1440000" cy="281496"/>
          </a:xfrm>
          <a:prstGeom prst="rect">
            <a:avLst/>
          </a:prstGeom>
        </p:spPr>
      </p:pic>
      <p:sp>
        <p:nvSpPr>
          <p:cNvPr id="6" name="Slide Number Placeholder 5">
            <a:extLst>
              <a:ext uri="{FF2B5EF4-FFF2-40B4-BE49-F238E27FC236}">
                <a16:creationId xmlns:a16="http://schemas.microsoft.com/office/drawing/2014/main" id="{8A463EA2-0B07-4BBE-B465-49B379782DA1}"/>
              </a:ext>
            </a:extLst>
          </p:cNvPr>
          <p:cNvSpPr>
            <a:spLocks noGrp="1"/>
          </p:cNvSpPr>
          <p:nvPr>
            <p:ph type="sldNum" sz="quarter" idx="4"/>
          </p:nvPr>
        </p:nvSpPr>
        <p:spPr>
          <a:xfrm>
            <a:off x="11326690" y="6434112"/>
            <a:ext cx="595310" cy="153888"/>
          </a:xfrm>
          <a:prstGeom prst="rect">
            <a:avLst/>
          </a:prstGeom>
        </p:spPr>
        <p:txBody>
          <a:bodyPr lIns="0" tIns="0" rIns="0" bIns="0" anchor="t" anchorCtr="0">
            <a:noAutofit/>
          </a:bodyPr>
          <a:lstStyle>
            <a:lvl1pPr algn="r">
              <a:defRPr sz="900">
                <a:solidFill>
                  <a:srgbClr val="3F1A01"/>
                </a:solidFill>
              </a:defRPr>
            </a:lvl1pPr>
          </a:lstStyle>
          <a:p>
            <a:fld id="{6DBC486D-4FAB-B746-8B02-8D7C842291C6}" type="slidenum">
              <a:rPr lang="en-US" smtClean="0"/>
              <a:pPr/>
              <a:t>‹#›</a:t>
            </a:fld>
            <a:endParaRPr lang="en-US"/>
          </a:p>
        </p:txBody>
      </p:sp>
    </p:spTree>
    <p:extLst>
      <p:ext uri="{BB962C8B-B14F-4D97-AF65-F5344CB8AC3E}">
        <p14:creationId xmlns:p14="http://schemas.microsoft.com/office/powerpoint/2010/main" val="23432469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p:cSld name="Section Header - Dark Grey">
    <p:bg>
      <p:bgPr>
        <a:solidFill>
          <a:srgbClr val="717171"/>
        </a:solidFill>
        <a:effectLst/>
      </p:bgPr>
    </p:bg>
    <p:spTree>
      <p:nvGrpSpPr>
        <p:cNvPr id="1" name=""/>
        <p:cNvGrpSpPr/>
        <p:nvPr/>
      </p:nvGrpSpPr>
      <p:grpSpPr>
        <a:xfrm>
          <a:off x="0" y="0"/>
          <a:ext cx="0" cy="0"/>
          <a:chOff x="0" y="0"/>
          <a:chExt cx="0" cy="0"/>
        </a:xfrm>
      </p:grpSpPr>
      <p:sp>
        <p:nvSpPr>
          <p:cNvPr id="8" name="ColoredBackground">
            <a:extLst>
              <a:ext uri="{FF2B5EF4-FFF2-40B4-BE49-F238E27FC236}">
                <a16:creationId xmlns:a16="http://schemas.microsoft.com/office/drawing/2014/main" id="{1FFDC5C2-3165-4D61-99DD-D9666F0EA897}"/>
              </a:ext>
            </a:extLst>
          </p:cNvPr>
          <p:cNvSpPr/>
          <p:nvPr/>
        </p:nvSpPr>
        <p:spPr>
          <a:xfrm>
            <a:off x="0" y="-1"/>
            <a:ext cx="12192000" cy="6858000"/>
          </a:xfrm>
          <a:prstGeom prst="rect">
            <a:avLst/>
          </a:prstGeom>
          <a:solidFill>
            <a:srgbClr val="71717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 name="Noise" descr="Shape&#10;&#10;Description automatically generated with medium confidence">
            <a:extLst>
              <a:ext uri="{FF2B5EF4-FFF2-40B4-BE49-F238E27FC236}">
                <a16:creationId xmlns:a16="http://schemas.microsoft.com/office/drawing/2014/main" id="{CE9D16BA-266C-4197-8301-D366A7B2982A}"/>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D8464564-6547-498D-A220-7B346E5B1408}"/>
              </a:ext>
            </a:extLst>
          </p:cNvPr>
          <p:cNvSpPr>
            <a:spLocks noGrp="1"/>
          </p:cNvSpPr>
          <p:nvPr>
            <p:ph type="title"/>
          </p:nvPr>
        </p:nvSpPr>
        <p:spPr>
          <a:xfrm>
            <a:off x="1219200" y="546100"/>
            <a:ext cx="6642100" cy="2105818"/>
          </a:xfrm>
        </p:spPr>
        <p:txBody>
          <a:bodyPr anchor="b"/>
          <a:lstStyle>
            <a:lvl1pPr>
              <a:defRPr sz="4000">
                <a:solidFill>
                  <a:srgbClr val="3F1A01"/>
                </a:solidFill>
              </a:defRPr>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1592638D-BCB6-4F07-9847-FBAA9B3609B5}"/>
              </a:ext>
            </a:extLst>
          </p:cNvPr>
          <p:cNvSpPr>
            <a:spLocks noGrp="1"/>
          </p:cNvSpPr>
          <p:nvPr>
            <p:ph type="body" idx="1"/>
          </p:nvPr>
        </p:nvSpPr>
        <p:spPr>
          <a:xfrm>
            <a:off x="1219200" y="2678906"/>
            <a:ext cx="6642100" cy="1500187"/>
          </a:xfrm>
          <a:prstGeom prst="rect">
            <a:avLst/>
          </a:prstGeom>
        </p:spPr>
        <p:txBody>
          <a:bodyPr/>
          <a:lstStyle>
            <a:lvl1pPr marL="0" indent="0">
              <a:buNone/>
              <a:defRPr sz="2400">
                <a:solidFill>
                  <a:srgbClr val="B2B2B2"/>
                </a:solidFill>
                <a:latin typeface="Times New Roman" panose="02020603050405020304" pitchFamily="18" charset="0"/>
                <a:cs typeface="Times New Roman" panose="02020603050405020304" pitchFamily="18" charset="0"/>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10" name="Grafik">
            <a:extLst>
              <a:ext uri="{FF2B5EF4-FFF2-40B4-BE49-F238E27FC236}">
                <a16:creationId xmlns:a16="http://schemas.microsoft.com/office/drawing/2014/main" id="{F99A5728-0C52-43BA-9A39-F36DCDDF47DF}"/>
              </a:ext>
            </a:extLst>
          </p:cNvPr>
          <p:cNvSpPr>
            <a:spLocks noEditPoints="1"/>
          </p:cNvSpPr>
          <p:nvPr/>
        </p:nvSpPr>
        <p:spPr bwMode="auto">
          <a:xfrm rot="5400000">
            <a:off x="7458075" y="-2243138"/>
            <a:ext cx="8385175" cy="9817101"/>
          </a:xfrm>
          <a:custGeom>
            <a:avLst/>
            <a:gdLst>
              <a:gd name="T0" fmla="*/ 276 w 2642"/>
              <a:gd name="T1" fmla="*/ 2871 h 3094"/>
              <a:gd name="T2" fmla="*/ 588 w 2642"/>
              <a:gd name="T3" fmla="*/ 2871 h 3094"/>
              <a:gd name="T4" fmla="*/ 2083 w 2642"/>
              <a:gd name="T5" fmla="*/ 2843 h 3094"/>
              <a:gd name="T6" fmla="*/ 2338 w 2642"/>
              <a:gd name="T7" fmla="*/ 2900 h 3094"/>
              <a:gd name="T8" fmla="*/ 29 w 2642"/>
              <a:gd name="T9" fmla="*/ 1219 h 3094"/>
              <a:gd name="T10" fmla="*/ 29 w 2642"/>
              <a:gd name="T11" fmla="*/ 2444 h 3094"/>
              <a:gd name="T12" fmla="*/ 559 w 2642"/>
              <a:gd name="T13" fmla="*/ 2386 h 3094"/>
              <a:gd name="T14" fmla="*/ 29 w 2642"/>
              <a:gd name="T15" fmla="*/ 1219 h 3094"/>
              <a:gd name="T16" fmla="*/ 2584 w 2642"/>
              <a:gd name="T17" fmla="*/ 2386 h 3094"/>
              <a:gd name="T18" fmla="*/ 2083 w 2642"/>
              <a:gd name="T19" fmla="*/ 2444 h 3094"/>
              <a:gd name="T20" fmla="*/ 2642 w 2642"/>
              <a:gd name="T21" fmla="*/ 1248 h 3094"/>
              <a:gd name="T22" fmla="*/ 210 w 2642"/>
              <a:gd name="T23" fmla="*/ 292 h 3094"/>
              <a:gd name="T24" fmla="*/ 210 w 2642"/>
              <a:gd name="T25" fmla="*/ 970 h 3094"/>
              <a:gd name="T26" fmla="*/ 559 w 2642"/>
              <a:gd name="T27" fmla="*/ 912 h 3094"/>
              <a:gd name="T28" fmla="*/ 658 w 2642"/>
              <a:gd name="T29" fmla="*/ 350 h 3094"/>
              <a:gd name="T30" fmla="*/ 2432 w 2642"/>
              <a:gd name="T31" fmla="*/ 292 h 3094"/>
              <a:gd name="T32" fmla="*/ 1984 w 2642"/>
              <a:gd name="T33" fmla="*/ 350 h 3094"/>
              <a:gd name="T34" fmla="*/ 2083 w 2642"/>
              <a:gd name="T35" fmla="*/ 912 h 3094"/>
              <a:gd name="T36" fmla="*/ 2432 w 2642"/>
              <a:gd name="T37" fmla="*/ 970 h 3094"/>
              <a:gd name="T38" fmla="*/ 2432 w 2642"/>
              <a:gd name="T39" fmla="*/ 292 h 3094"/>
              <a:gd name="T40" fmla="*/ 814 w 2642"/>
              <a:gd name="T41" fmla="*/ 29 h 3094"/>
              <a:gd name="T42" fmla="*/ 1292 w 2642"/>
              <a:gd name="T43" fmla="*/ 602 h 3094"/>
              <a:gd name="T44" fmla="*/ 989 w 2642"/>
              <a:gd name="T45" fmla="*/ 660 h 3094"/>
              <a:gd name="T46" fmla="*/ 801 w 2642"/>
              <a:gd name="T47" fmla="*/ 1311 h 3094"/>
              <a:gd name="T48" fmla="*/ 743 w 2642"/>
              <a:gd name="T49" fmla="*/ 1060 h 3094"/>
              <a:gd name="T50" fmla="*/ 1292 w 2642"/>
              <a:gd name="T51" fmla="*/ 1369 h 3094"/>
              <a:gd name="T52" fmla="*/ 842 w 2642"/>
              <a:gd name="T53" fmla="*/ 1782 h 3094"/>
              <a:gd name="T54" fmla="*/ 433 w 2642"/>
              <a:gd name="T55" fmla="*/ 1476 h 3094"/>
              <a:gd name="T56" fmla="*/ 375 w 2642"/>
              <a:gd name="T57" fmla="*/ 1782 h 3094"/>
              <a:gd name="T58" fmla="*/ 784 w 2642"/>
              <a:gd name="T59" fmla="*/ 2669 h 3094"/>
              <a:gd name="T60" fmla="*/ 842 w 2642"/>
              <a:gd name="T61" fmla="*/ 2181 h 3094"/>
              <a:gd name="T62" fmla="*/ 921 w 2642"/>
              <a:gd name="T63" fmla="*/ 3036 h 3094"/>
              <a:gd name="T64" fmla="*/ 1321 w 2642"/>
              <a:gd name="T65" fmla="*/ 3094 h 3094"/>
              <a:gd name="T66" fmla="*/ 1722 w 2642"/>
              <a:gd name="T67" fmla="*/ 3036 h 3094"/>
              <a:gd name="T68" fmla="*/ 1800 w 2642"/>
              <a:gd name="T69" fmla="*/ 2181 h 3094"/>
              <a:gd name="T70" fmla="*/ 1858 w 2642"/>
              <a:gd name="T71" fmla="*/ 2669 h 3094"/>
              <a:gd name="T72" fmla="*/ 2267 w 2642"/>
              <a:gd name="T73" fmla="*/ 1782 h 3094"/>
              <a:gd name="T74" fmla="*/ 2210 w 2642"/>
              <a:gd name="T75" fmla="*/ 1476 h 3094"/>
              <a:gd name="T76" fmla="*/ 1800 w 2642"/>
              <a:gd name="T77" fmla="*/ 1782 h 3094"/>
              <a:gd name="T78" fmla="*/ 1350 w 2642"/>
              <a:gd name="T79" fmla="*/ 1369 h 3094"/>
              <a:gd name="T80" fmla="*/ 1899 w 2642"/>
              <a:gd name="T81" fmla="*/ 1060 h 3094"/>
              <a:gd name="T82" fmla="*/ 1841 w 2642"/>
              <a:gd name="T83" fmla="*/ 1311 h 3094"/>
              <a:gd name="T84" fmla="*/ 1643 w 2642"/>
              <a:gd name="T85" fmla="*/ 660 h 3094"/>
              <a:gd name="T86" fmla="*/ 1350 w 2642"/>
              <a:gd name="T87" fmla="*/ 602 h 3094"/>
              <a:gd name="T88" fmla="*/ 1828 w 2642"/>
              <a:gd name="T89" fmla="*/ 29 h 3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42" h="3094">
                <a:moveTo>
                  <a:pt x="559" y="2843"/>
                </a:moveTo>
                <a:cubicBezTo>
                  <a:pt x="305" y="2843"/>
                  <a:pt x="305" y="2843"/>
                  <a:pt x="305" y="2843"/>
                </a:cubicBezTo>
                <a:cubicBezTo>
                  <a:pt x="289" y="2843"/>
                  <a:pt x="276" y="2856"/>
                  <a:pt x="276" y="2871"/>
                </a:cubicBezTo>
                <a:cubicBezTo>
                  <a:pt x="276" y="2887"/>
                  <a:pt x="289" y="2900"/>
                  <a:pt x="305" y="2900"/>
                </a:cubicBezTo>
                <a:cubicBezTo>
                  <a:pt x="559" y="2900"/>
                  <a:pt x="559" y="2900"/>
                  <a:pt x="559" y="2900"/>
                </a:cubicBezTo>
                <a:cubicBezTo>
                  <a:pt x="575" y="2900"/>
                  <a:pt x="588" y="2887"/>
                  <a:pt x="588" y="2871"/>
                </a:cubicBezTo>
                <a:cubicBezTo>
                  <a:pt x="588" y="2856"/>
                  <a:pt x="575" y="2843"/>
                  <a:pt x="559" y="2843"/>
                </a:cubicBezTo>
                <a:moveTo>
                  <a:pt x="2338" y="2843"/>
                </a:moveTo>
                <a:cubicBezTo>
                  <a:pt x="2083" y="2843"/>
                  <a:pt x="2083" y="2843"/>
                  <a:pt x="2083" y="2843"/>
                </a:cubicBezTo>
                <a:cubicBezTo>
                  <a:pt x="2068" y="2843"/>
                  <a:pt x="2055" y="2856"/>
                  <a:pt x="2055" y="2871"/>
                </a:cubicBezTo>
                <a:cubicBezTo>
                  <a:pt x="2055" y="2887"/>
                  <a:pt x="2068" y="2900"/>
                  <a:pt x="2083" y="2900"/>
                </a:cubicBezTo>
                <a:cubicBezTo>
                  <a:pt x="2338" y="2900"/>
                  <a:pt x="2338" y="2900"/>
                  <a:pt x="2338" y="2900"/>
                </a:cubicBezTo>
                <a:cubicBezTo>
                  <a:pt x="2354" y="2900"/>
                  <a:pt x="2366" y="2887"/>
                  <a:pt x="2366" y="2871"/>
                </a:cubicBezTo>
                <a:cubicBezTo>
                  <a:pt x="2366" y="2856"/>
                  <a:pt x="2354" y="2843"/>
                  <a:pt x="2338" y="2843"/>
                </a:cubicBezTo>
                <a:moveTo>
                  <a:pt x="29" y="1219"/>
                </a:moveTo>
                <a:cubicBezTo>
                  <a:pt x="13" y="1219"/>
                  <a:pt x="0" y="1232"/>
                  <a:pt x="0" y="1248"/>
                </a:cubicBezTo>
                <a:cubicBezTo>
                  <a:pt x="0" y="2415"/>
                  <a:pt x="0" y="2415"/>
                  <a:pt x="0" y="2415"/>
                </a:cubicBezTo>
                <a:cubicBezTo>
                  <a:pt x="0" y="2431"/>
                  <a:pt x="13" y="2444"/>
                  <a:pt x="29" y="2444"/>
                </a:cubicBezTo>
                <a:cubicBezTo>
                  <a:pt x="559" y="2444"/>
                  <a:pt x="559" y="2444"/>
                  <a:pt x="559" y="2444"/>
                </a:cubicBezTo>
                <a:cubicBezTo>
                  <a:pt x="575" y="2444"/>
                  <a:pt x="588" y="2431"/>
                  <a:pt x="588" y="2415"/>
                </a:cubicBezTo>
                <a:cubicBezTo>
                  <a:pt x="588" y="2399"/>
                  <a:pt x="575" y="2386"/>
                  <a:pt x="559" y="2386"/>
                </a:cubicBezTo>
                <a:cubicBezTo>
                  <a:pt x="58" y="2386"/>
                  <a:pt x="58" y="2386"/>
                  <a:pt x="58" y="2386"/>
                </a:cubicBezTo>
                <a:cubicBezTo>
                  <a:pt x="58" y="1248"/>
                  <a:pt x="58" y="1248"/>
                  <a:pt x="58" y="1248"/>
                </a:cubicBezTo>
                <a:cubicBezTo>
                  <a:pt x="58" y="1232"/>
                  <a:pt x="45" y="1219"/>
                  <a:pt x="29" y="1219"/>
                </a:cubicBezTo>
                <a:moveTo>
                  <a:pt x="2613" y="1219"/>
                </a:moveTo>
                <a:cubicBezTo>
                  <a:pt x="2597" y="1219"/>
                  <a:pt x="2584" y="1232"/>
                  <a:pt x="2584" y="1248"/>
                </a:cubicBezTo>
                <a:cubicBezTo>
                  <a:pt x="2584" y="2386"/>
                  <a:pt x="2584" y="2386"/>
                  <a:pt x="2584" y="2386"/>
                </a:cubicBezTo>
                <a:cubicBezTo>
                  <a:pt x="2083" y="2386"/>
                  <a:pt x="2083" y="2386"/>
                  <a:pt x="2083" y="2386"/>
                </a:cubicBezTo>
                <a:cubicBezTo>
                  <a:pt x="2067" y="2386"/>
                  <a:pt x="2055" y="2399"/>
                  <a:pt x="2055" y="2415"/>
                </a:cubicBezTo>
                <a:cubicBezTo>
                  <a:pt x="2055" y="2431"/>
                  <a:pt x="2067" y="2444"/>
                  <a:pt x="2083" y="2444"/>
                </a:cubicBezTo>
                <a:cubicBezTo>
                  <a:pt x="2613" y="2444"/>
                  <a:pt x="2613" y="2444"/>
                  <a:pt x="2613" y="2444"/>
                </a:cubicBezTo>
                <a:cubicBezTo>
                  <a:pt x="2629" y="2444"/>
                  <a:pt x="2642" y="2431"/>
                  <a:pt x="2642" y="2415"/>
                </a:cubicBezTo>
                <a:cubicBezTo>
                  <a:pt x="2642" y="1248"/>
                  <a:pt x="2642" y="1248"/>
                  <a:pt x="2642" y="1248"/>
                </a:cubicBezTo>
                <a:cubicBezTo>
                  <a:pt x="2642" y="1232"/>
                  <a:pt x="2629" y="1219"/>
                  <a:pt x="2613" y="1219"/>
                </a:cubicBezTo>
                <a:moveTo>
                  <a:pt x="658" y="292"/>
                </a:moveTo>
                <a:cubicBezTo>
                  <a:pt x="210" y="292"/>
                  <a:pt x="210" y="292"/>
                  <a:pt x="210" y="292"/>
                </a:cubicBezTo>
                <a:cubicBezTo>
                  <a:pt x="194" y="292"/>
                  <a:pt x="181" y="305"/>
                  <a:pt x="181" y="321"/>
                </a:cubicBezTo>
                <a:cubicBezTo>
                  <a:pt x="181" y="941"/>
                  <a:pt x="181" y="941"/>
                  <a:pt x="181" y="941"/>
                </a:cubicBezTo>
                <a:cubicBezTo>
                  <a:pt x="181" y="957"/>
                  <a:pt x="194" y="970"/>
                  <a:pt x="210" y="970"/>
                </a:cubicBezTo>
                <a:cubicBezTo>
                  <a:pt x="559" y="970"/>
                  <a:pt x="559" y="970"/>
                  <a:pt x="559" y="970"/>
                </a:cubicBezTo>
                <a:cubicBezTo>
                  <a:pt x="575" y="970"/>
                  <a:pt x="588" y="957"/>
                  <a:pt x="588" y="941"/>
                </a:cubicBezTo>
                <a:cubicBezTo>
                  <a:pt x="588" y="925"/>
                  <a:pt x="575" y="912"/>
                  <a:pt x="559" y="912"/>
                </a:cubicBezTo>
                <a:cubicBezTo>
                  <a:pt x="239" y="912"/>
                  <a:pt x="239" y="912"/>
                  <a:pt x="239" y="912"/>
                </a:cubicBezTo>
                <a:cubicBezTo>
                  <a:pt x="239" y="350"/>
                  <a:pt x="239" y="350"/>
                  <a:pt x="239" y="350"/>
                </a:cubicBezTo>
                <a:cubicBezTo>
                  <a:pt x="658" y="350"/>
                  <a:pt x="658" y="350"/>
                  <a:pt x="658" y="350"/>
                </a:cubicBezTo>
                <a:cubicBezTo>
                  <a:pt x="674" y="350"/>
                  <a:pt x="687" y="337"/>
                  <a:pt x="687" y="321"/>
                </a:cubicBezTo>
                <a:cubicBezTo>
                  <a:pt x="687" y="305"/>
                  <a:pt x="674" y="292"/>
                  <a:pt x="658" y="292"/>
                </a:cubicBezTo>
                <a:moveTo>
                  <a:pt x="2432" y="292"/>
                </a:moveTo>
                <a:cubicBezTo>
                  <a:pt x="1984" y="292"/>
                  <a:pt x="1984" y="292"/>
                  <a:pt x="1984" y="292"/>
                </a:cubicBezTo>
                <a:cubicBezTo>
                  <a:pt x="1968" y="292"/>
                  <a:pt x="1955" y="305"/>
                  <a:pt x="1955" y="321"/>
                </a:cubicBezTo>
                <a:cubicBezTo>
                  <a:pt x="1955" y="337"/>
                  <a:pt x="1968" y="350"/>
                  <a:pt x="1984" y="350"/>
                </a:cubicBezTo>
                <a:cubicBezTo>
                  <a:pt x="2403" y="350"/>
                  <a:pt x="2403" y="350"/>
                  <a:pt x="2403" y="350"/>
                </a:cubicBezTo>
                <a:cubicBezTo>
                  <a:pt x="2403" y="912"/>
                  <a:pt x="2403" y="912"/>
                  <a:pt x="2403" y="912"/>
                </a:cubicBezTo>
                <a:cubicBezTo>
                  <a:pt x="2083" y="912"/>
                  <a:pt x="2083" y="912"/>
                  <a:pt x="2083" y="912"/>
                </a:cubicBezTo>
                <a:cubicBezTo>
                  <a:pt x="2068" y="912"/>
                  <a:pt x="2055" y="925"/>
                  <a:pt x="2055" y="941"/>
                </a:cubicBezTo>
                <a:cubicBezTo>
                  <a:pt x="2055" y="957"/>
                  <a:pt x="2068" y="970"/>
                  <a:pt x="2083" y="970"/>
                </a:cubicBezTo>
                <a:cubicBezTo>
                  <a:pt x="2432" y="970"/>
                  <a:pt x="2432" y="970"/>
                  <a:pt x="2432" y="970"/>
                </a:cubicBezTo>
                <a:cubicBezTo>
                  <a:pt x="2448" y="970"/>
                  <a:pt x="2461" y="957"/>
                  <a:pt x="2461" y="941"/>
                </a:cubicBezTo>
                <a:cubicBezTo>
                  <a:pt x="2461" y="321"/>
                  <a:pt x="2461" y="321"/>
                  <a:pt x="2461" y="321"/>
                </a:cubicBezTo>
                <a:cubicBezTo>
                  <a:pt x="2461" y="305"/>
                  <a:pt x="2448" y="292"/>
                  <a:pt x="2432" y="292"/>
                </a:cubicBezTo>
                <a:moveTo>
                  <a:pt x="1799" y="0"/>
                </a:moveTo>
                <a:cubicBezTo>
                  <a:pt x="843" y="0"/>
                  <a:pt x="843" y="0"/>
                  <a:pt x="843" y="0"/>
                </a:cubicBezTo>
                <a:cubicBezTo>
                  <a:pt x="827" y="0"/>
                  <a:pt x="814" y="13"/>
                  <a:pt x="814" y="29"/>
                </a:cubicBezTo>
                <a:cubicBezTo>
                  <a:pt x="814" y="45"/>
                  <a:pt x="827" y="58"/>
                  <a:pt x="843" y="58"/>
                </a:cubicBezTo>
                <a:cubicBezTo>
                  <a:pt x="1292" y="58"/>
                  <a:pt x="1292" y="58"/>
                  <a:pt x="1292" y="58"/>
                </a:cubicBezTo>
                <a:cubicBezTo>
                  <a:pt x="1292" y="602"/>
                  <a:pt x="1292" y="602"/>
                  <a:pt x="1292" y="602"/>
                </a:cubicBezTo>
                <a:cubicBezTo>
                  <a:pt x="989" y="602"/>
                  <a:pt x="989" y="602"/>
                  <a:pt x="989" y="602"/>
                </a:cubicBezTo>
                <a:cubicBezTo>
                  <a:pt x="973" y="602"/>
                  <a:pt x="960" y="615"/>
                  <a:pt x="960" y="631"/>
                </a:cubicBezTo>
                <a:cubicBezTo>
                  <a:pt x="960" y="647"/>
                  <a:pt x="973" y="660"/>
                  <a:pt x="989" y="660"/>
                </a:cubicBezTo>
                <a:cubicBezTo>
                  <a:pt x="1292" y="660"/>
                  <a:pt x="1292" y="660"/>
                  <a:pt x="1292" y="660"/>
                </a:cubicBezTo>
                <a:cubicBezTo>
                  <a:pt x="1292" y="1311"/>
                  <a:pt x="1292" y="1311"/>
                  <a:pt x="1292" y="1311"/>
                </a:cubicBezTo>
                <a:cubicBezTo>
                  <a:pt x="801" y="1311"/>
                  <a:pt x="801" y="1311"/>
                  <a:pt x="801" y="1311"/>
                </a:cubicBezTo>
                <a:cubicBezTo>
                  <a:pt x="801" y="1060"/>
                  <a:pt x="801" y="1060"/>
                  <a:pt x="801" y="1060"/>
                </a:cubicBezTo>
                <a:cubicBezTo>
                  <a:pt x="801" y="1044"/>
                  <a:pt x="788" y="1031"/>
                  <a:pt x="772" y="1031"/>
                </a:cubicBezTo>
                <a:cubicBezTo>
                  <a:pt x="756" y="1031"/>
                  <a:pt x="743" y="1044"/>
                  <a:pt x="743" y="1060"/>
                </a:cubicBezTo>
                <a:cubicBezTo>
                  <a:pt x="743" y="1340"/>
                  <a:pt x="743" y="1340"/>
                  <a:pt x="743" y="1340"/>
                </a:cubicBezTo>
                <a:cubicBezTo>
                  <a:pt x="743" y="1356"/>
                  <a:pt x="756" y="1369"/>
                  <a:pt x="772" y="1369"/>
                </a:cubicBezTo>
                <a:cubicBezTo>
                  <a:pt x="1292" y="1369"/>
                  <a:pt x="1292" y="1369"/>
                  <a:pt x="1292" y="1369"/>
                </a:cubicBezTo>
                <a:cubicBezTo>
                  <a:pt x="1292" y="2123"/>
                  <a:pt x="1292" y="2123"/>
                  <a:pt x="1292" y="2123"/>
                </a:cubicBezTo>
                <a:cubicBezTo>
                  <a:pt x="842" y="2123"/>
                  <a:pt x="842" y="2123"/>
                  <a:pt x="842" y="2123"/>
                </a:cubicBezTo>
                <a:cubicBezTo>
                  <a:pt x="842" y="1782"/>
                  <a:pt x="842" y="1782"/>
                  <a:pt x="842" y="1782"/>
                </a:cubicBezTo>
                <a:cubicBezTo>
                  <a:pt x="842" y="1766"/>
                  <a:pt x="829" y="1753"/>
                  <a:pt x="813" y="1753"/>
                </a:cubicBezTo>
                <a:cubicBezTo>
                  <a:pt x="433" y="1753"/>
                  <a:pt x="433" y="1753"/>
                  <a:pt x="433" y="1753"/>
                </a:cubicBezTo>
                <a:cubicBezTo>
                  <a:pt x="433" y="1476"/>
                  <a:pt x="433" y="1476"/>
                  <a:pt x="433" y="1476"/>
                </a:cubicBezTo>
                <a:cubicBezTo>
                  <a:pt x="433" y="1460"/>
                  <a:pt x="420" y="1447"/>
                  <a:pt x="404" y="1447"/>
                </a:cubicBezTo>
                <a:cubicBezTo>
                  <a:pt x="388" y="1447"/>
                  <a:pt x="375" y="1460"/>
                  <a:pt x="375" y="1476"/>
                </a:cubicBezTo>
                <a:cubicBezTo>
                  <a:pt x="375" y="1782"/>
                  <a:pt x="375" y="1782"/>
                  <a:pt x="375" y="1782"/>
                </a:cubicBezTo>
                <a:cubicBezTo>
                  <a:pt x="375" y="1798"/>
                  <a:pt x="388" y="1811"/>
                  <a:pt x="404" y="1811"/>
                </a:cubicBezTo>
                <a:cubicBezTo>
                  <a:pt x="784" y="1811"/>
                  <a:pt x="784" y="1811"/>
                  <a:pt x="784" y="1811"/>
                </a:cubicBezTo>
                <a:cubicBezTo>
                  <a:pt x="784" y="2669"/>
                  <a:pt x="784" y="2669"/>
                  <a:pt x="784" y="2669"/>
                </a:cubicBezTo>
                <a:cubicBezTo>
                  <a:pt x="784" y="2685"/>
                  <a:pt x="797" y="2698"/>
                  <a:pt x="813" y="2698"/>
                </a:cubicBezTo>
                <a:cubicBezTo>
                  <a:pt x="829" y="2698"/>
                  <a:pt x="842" y="2685"/>
                  <a:pt x="842" y="2669"/>
                </a:cubicBezTo>
                <a:cubicBezTo>
                  <a:pt x="842" y="2181"/>
                  <a:pt x="842" y="2181"/>
                  <a:pt x="842" y="2181"/>
                </a:cubicBezTo>
                <a:cubicBezTo>
                  <a:pt x="1292" y="2181"/>
                  <a:pt x="1292" y="2181"/>
                  <a:pt x="1292" y="2181"/>
                </a:cubicBezTo>
                <a:cubicBezTo>
                  <a:pt x="1292" y="3036"/>
                  <a:pt x="1292" y="3036"/>
                  <a:pt x="1292" y="3036"/>
                </a:cubicBezTo>
                <a:cubicBezTo>
                  <a:pt x="921" y="3036"/>
                  <a:pt x="921" y="3036"/>
                  <a:pt x="921" y="3036"/>
                </a:cubicBezTo>
                <a:cubicBezTo>
                  <a:pt x="905" y="3036"/>
                  <a:pt x="892" y="3049"/>
                  <a:pt x="892" y="3065"/>
                </a:cubicBezTo>
                <a:cubicBezTo>
                  <a:pt x="892" y="3081"/>
                  <a:pt x="905" y="3094"/>
                  <a:pt x="921" y="3094"/>
                </a:cubicBezTo>
                <a:cubicBezTo>
                  <a:pt x="1321" y="3094"/>
                  <a:pt x="1321" y="3094"/>
                  <a:pt x="1321" y="3094"/>
                </a:cubicBezTo>
                <a:cubicBezTo>
                  <a:pt x="1722" y="3094"/>
                  <a:pt x="1722" y="3094"/>
                  <a:pt x="1722" y="3094"/>
                </a:cubicBezTo>
                <a:cubicBezTo>
                  <a:pt x="1738" y="3094"/>
                  <a:pt x="1751" y="3081"/>
                  <a:pt x="1751" y="3065"/>
                </a:cubicBezTo>
                <a:cubicBezTo>
                  <a:pt x="1751" y="3049"/>
                  <a:pt x="1738" y="3036"/>
                  <a:pt x="1722" y="3036"/>
                </a:cubicBezTo>
                <a:cubicBezTo>
                  <a:pt x="1350" y="3036"/>
                  <a:pt x="1350" y="3036"/>
                  <a:pt x="1350" y="3036"/>
                </a:cubicBezTo>
                <a:cubicBezTo>
                  <a:pt x="1350" y="2181"/>
                  <a:pt x="1350" y="2181"/>
                  <a:pt x="1350" y="2181"/>
                </a:cubicBezTo>
                <a:cubicBezTo>
                  <a:pt x="1800" y="2181"/>
                  <a:pt x="1800" y="2181"/>
                  <a:pt x="1800" y="2181"/>
                </a:cubicBezTo>
                <a:cubicBezTo>
                  <a:pt x="1800" y="2669"/>
                  <a:pt x="1800" y="2669"/>
                  <a:pt x="1800" y="2669"/>
                </a:cubicBezTo>
                <a:cubicBezTo>
                  <a:pt x="1800" y="2685"/>
                  <a:pt x="1813" y="2698"/>
                  <a:pt x="1829" y="2698"/>
                </a:cubicBezTo>
                <a:cubicBezTo>
                  <a:pt x="1845" y="2698"/>
                  <a:pt x="1858" y="2685"/>
                  <a:pt x="1858" y="2669"/>
                </a:cubicBezTo>
                <a:cubicBezTo>
                  <a:pt x="1858" y="1811"/>
                  <a:pt x="1858" y="1811"/>
                  <a:pt x="1858" y="1811"/>
                </a:cubicBezTo>
                <a:cubicBezTo>
                  <a:pt x="2239" y="1811"/>
                  <a:pt x="2239" y="1811"/>
                  <a:pt x="2239" y="1811"/>
                </a:cubicBezTo>
                <a:cubicBezTo>
                  <a:pt x="2254" y="1811"/>
                  <a:pt x="2267" y="1798"/>
                  <a:pt x="2267" y="1782"/>
                </a:cubicBezTo>
                <a:cubicBezTo>
                  <a:pt x="2267" y="1476"/>
                  <a:pt x="2267" y="1476"/>
                  <a:pt x="2267" y="1476"/>
                </a:cubicBezTo>
                <a:cubicBezTo>
                  <a:pt x="2267" y="1460"/>
                  <a:pt x="2254" y="1447"/>
                  <a:pt x="2239" y="1447"/>
                </a:cubicBezTo>
                <a:cubicBezTo>
                  <a:pt x="2223" y="1447"/>
                  <a:pt x="2210" y="1460"/>
                  <a:pt x="2210" y="1476"/>
                </a:cubicBezTo>
                <a:cubicBezTo>
                  <a:pt x="2210" y="1753"/>
                  <a:pt x="2210" y="1753"/>
                  <a:pt x="2210" y="1753"/>
                </a:cubicBezTo>
                <a:cubicBezTo>
                  <a:pt x="1829" y="1753"/>
                  <a:pt x="1829" y="1753"/>
                  <a:pt x="1829" y="1753"/>
                </a:cubicBezTo>
                <a:cubicBezTo>
                  <a:pt x="1813" y="1753"/>
                  <a:pt x="1800" y="1766"/>
                  <a:pt x="1800" y="1782"/>
                </a:cubicBezTo>
                <a:cubicBezTo>
                  <a:pt x="1800" y="2123"/>
                  <a:pt x="1800" y="2123"/>
                  <a:pt x="1800" y="2123"/>
                </a:cubicBezTo>
                <a:cubicBezTo>
                  <a:pt x="1350" y="2123"/>
                  <a:pt x="1350" y="2123"/>
                  <a:pt x="1350" y="2123"/>
                </a:cubicBezTo>
                <a:cubicBezTo>
                  <a:pt x="1350" y="1369"/>
                  <a:pt x="1350" y="1369"/>
                  <a:pt x="1350" y="1369"/>
                </a:cubicBezTo>
                <a:cubicBezTo>
                  <a:pt x="1870" y="1369"/>
                  <a:pt x="1870" y="1369"/>
                  <a:pt x="1870" y="1369"/>
                </a:cubicBezTo>
                <a:cubicBezTo>
                  <a:pt x="1886" y="1369"/>
                  <a:pt x="1899" y="1356"/>
                  <a:pt x="1899" y="1340"/>
                </a:cubicBezTo>
                <a:cubicBezTo>
                  <a:pt x="1899" y="1060"/>
                  <a:pt x="1899" y="1060"/>
                  <a:pt x="1899" y="1060"/>
                </a:cubicBezTo>
                <a:cubicBezTo>
                  <a:pt x="1899" y="1044"/>
                  <a:pt x="1886" y="1031"/>
                  <a:pt x="1870" y="1031"/>
                </a:cubicBezTo>
                <a:cubicBezTo>
                  <a:pt x="1854" y="1031"/>
                  <a:pt x="1841" y="1044"/>
                  <a:pt x="1841" y="1060"/>
                </a:cubicBezTo>
                <a:cubicBezTo>
                  <a:pt x="1841" y="1311"/>
                  <a:pt x="1841" y="1311"/>
                  <a:pt x="1841" y="1311"/>
                </a:cubicBezTo>
                <a:cubicBezTo>
                  <a:pt x="1350" y="1311"/>
                  <a:pt x="1350" y="1311"/>
                  <a:pt x="1350" y="1311"/>
                </a:cubicBezTo>
                <a:cubicBezTo>
                  <a:pt x="1350" y="660"/>
                  <a:pt x="1350" y="660"/>
                  <a:pt x="1350" y="660"/>
                </a:cubicBezTo>
                <a:cubicBezTo>
                  <a:pt x="1643" y="660"/>
                  <a:pt x="1643" y="660"/>
                  <a:pt x="1643" y="660"/>
                </a:cubicBezTo>
                <a:cubicBezTo>
                  <a:pt x="1659" y="660"/>
                  <a:pt x="1672" y="647"/>
                  <a:pt x="1672" y="631"/>
                </a:cubicBezTo>
                <a:cubicBezTo>
                  <a:pt x="1672" y="615"/>
                  <a:pt x="1659" y="602"/>
                  <a:pt x="1643" y="602"/>
                </a:cubicBezTo>
                <a:cubicBezTo>
                  <a:pt x="1350" y="602"/>
                  <a:pt x="1350" y="602"/>
                  <a:pt x="1350" y="602"/>
                </a:cubicBezTo>
                <a:cubicBezTo>
                  <a:pt x="1350" y="58"/>
                  <a:pt x="1350" y="58"/>
                  <a:pt x="1350" y="58"/>
                </a:cubicBezTo>
                <a:cubicBezTo>
                  <a:pt x="1799" y="58"/>
                  <a:pt x="1799" y="58"/>
                  <a:pt x="1799" y="58"/>
                </a:cubicBezTo>
                <a:cubicBezTo>
                  <a:pt x="1815" y="58"/>
                  <a:pt x="1828" y="45"/>
                  <a:pt x="1828" y="29"/>
                </a:cubicBezTo>
                <a:cubicBezTo>
                  <a:pt x="1828" y="13"/>
                  <a:pt x="1815" y="0"/>
                  <a:pt x="1799" y="0"/>
                </a:cubicBezTo>
              </a:path>
            </a:pathLst>
          </a:custGeom>
          <a:solidFill>
            <a:srgbClr val="B2B2B2">
              <a:alpha val="9804"/>
            </a:srgbClr>
          </a:solidFill>
          <a:ln>
            <a:noFill/>
          </a:ln>
        </p:spPr>
        <p:txBody>
          <a:bodyPr vert="horz" wrap="square" lIns="91440" tIns="45720" rIns="91440" bIns="45720" numCol="1" anchor="t" anchorCtr="0" compatLnSpc="1">
            <a:prstTxWarp prst="textNoShape">
              <a:avLst/>
            </a:prstTxWarp>
          </a:bodyPr>
          <a:lstStyle/>
          <a:p>
            <a:endParaRPr lang="en-GB"/>
          </a:p>
        </p:txBody>
      </p:sp>
      <p:sp>
        <p:nvSpPr>
          <p:cNvPr id="11" name="Logo">
            <a:extLst>
              <a:ext uri="{FF2B5EF4-FFF2-40B4-BE49-F238E27FC236}">
                <a16:creationId xmlns:a16="http://schemas.microsoft.com/office/drawing/2014/main" id="{4FEAB3C7-1F67-4064-B58F-EF2762E1660F}"/>
              </a:ext>
            </a:extLst>
          </p:cNvPr>
          <p:cNvSpPr/>
          <p:nvPr/>
        </p:nvSpPr>
        <p:spPr>
          <a:xfrm>
            <a:off x="9397252" y="5875721"/>
            <a:ext cx="2253411" cy="440942"/>
          </a:xfrm>
          <a:custGeom>
            <a:avLst/>
            <a:gdLst>
              <a:gd name="connsiteX0" fmla="*/ 1783139 w 2253411"/>
              <a:gd name="connsiteY0" fmla="*/ 136254 h 440942"/>
              <a:gd name="connsiteX1" fmla="*/ 1751520 w 2253411"/>
              <a:gd name="connsiteY1" fmla="*/ 136254 h 440942"/>
              <a:gd name="connsiteX2" fmla="*/ 1751520 w 2253411"/>
              <a:gd name="connsiteY2" fmla="*/ 299806 h 440942"/>
              <a:gd name="connsiteX3" fmla="*/ 1783139 w 2253411"/>
              <a:gd name="connsiteY3" fmla="*/ 299806 h 440942"/>
              <a:gd name="connsiteX4" fmla="*/ 293338 w 2253411"/>
              <a:gd name="connsiteY4" fmla="*/ 409024 h 440942"/>
              <a:gd name="connsiteX5" fmla="*/ 297448 w 2253411"/>
              <a:gd name="connsiteY5" fmla="*/ 413147 h 440942"/>
              <a:gd name="connsiteX6" fmla="*/ 297460 w 2253411"/>
              <a:gd name="connsiteY6" fmla="*/ 413147 h 440942"/>
              <a:gd name="connsiteX7" fmla="*/ 333669 w 2253411"/>
              <a:gd name="connsiteY7" fmla="*/ 413147 h 440942"/>
              <a:gd name="connsiteX8" fmla="*/ 337779 w 2253411"/>
              <a:gd name="connsiteY8" fmla="*/ 409047 h 440942"/>
              <a:gd name="connsiteX9" fmla="*/ 337777 w 2253411"/>
              <a:gd name="connsiteY9" fmla="*/ 409024 h 440942"/>
              <a:gd name="connsiteX10" fmla="*/ 333683 w 2253411"/>
              <a:gd name="connsiteY10" fmla="*/ 404916 h 440942"/>
              <a:gd name="connsiteX11" fmla="*/ 333669 w 2253411"/>
              <a:gd name="connsiteY11" fmla="*/ 404916 h 440942"/>
              <a:gd name="connsiteX12" fmla="*/ 297460 w 2253411"/>
              <a:gd name="connsiteY12" fmla="*/ 404916 h 440942"/>
              <a:gd name="connsiteX13" fmla="*/ 293338 w 2253411"/>
              <a:gd name="connsiteY13" fmla="*/ 409021 h 440942"/>
              <a:gd name="connsiteX14" fmla="*/ 293338 w 2253411"/>
              <a:gd name="connsiteY14" fmla="*/ 409024 h 440942"/>
              <a:gd name="connsiteX15" fmla="*/ 39859 w 2253411"/>
              <a:gd name="connsiteY15" fmla="*/ 409024 h 440942"/>
              <a:gd name="connsiteX16" fmla="*/ 43946 w 2253411"/>
              <a:gd name="connsiteY16" fmla="*/ 413147 h 440942"/>
              <a:gd name="connsiteX17" fmla="*/ 43967 w 2253411"/>
              <a:gd name="connsiteY17" fmla="*/ 413147 h 440942"/>
              <a:gd name="connsiteX18" fmla="*/ 80176 w 2253411"/>
              <a:gd name="connsiteY18" fmla="*/ 413147 h 440942"/>
              <a:gd name="connsiteX19" fmla="*/ 84298 w 2253411"/>
              <a:gd name="connsiteY19" fmla="*/ 409037 h 440942"/>
              <a:gd name="connsiteX20" fmla="*/ 84298 w 2253411"/>
              <a:gd name="connsiteY20" fmla="*/ 409024 h 440942"/>
              <a:gd name="connsiteX21" fmla="*/ 80179 w 2253411"/>
              <a:gd name="connsiteY21" fmla="*/ 404916 h 440942"/>
              <a:gd name="connsiteX22" fmla="*/ 80176 w 2253411"/>
              <a:gd name="connsiteY22" fmla="*/ 404916 h 440942"/>
              <a:gd name="connsiteX23" fmla="*/ 43967 w 2253411"/>
              <a:gd name="connsiteY23" fmla="*/ 404916 h 440942"/>
              <a:gd name="connsiteX24" fmla="*/ 39859 w 2253411"/>
              <a:gd name="connsiteY24" fmla="*/ 409012 h 440942"/>
              <a:gd name="connsiteX25" fmla="*/ 39859 w 2253411"/>
              <a:gd name="connsiteY25" fmla="*/ 409024 h 440942"/>
              <a:gd name="connsiteX26" fmla="*/ 80177 w 2253411"/>
              <a:gd name="connsiteY26" fmla="*/ 339849 h 440942"/>
              <a:gd name="connsiteX27" fmla="*/ 8803 w 2253411"/>
              <a:gd name="connsiteY27" fmla="*/ 339849 h 440942"/>
              <a:gd name="connsiteX28" fmla="*/ 8803 w 2253411"/>
              <a:gd name="connsiteY28" fmla="*/ 177644 h 440942"/>
              <a:gd name="connsiteX29" fmla="*/ 4680 w 2253411"/>
              <a:gd name="connsiteY29" fmla="*/ 173521 h 440942"/>
              <a:gd name="connsiteX30" fmla="*/ 572 w 2253411"/>
              <a:gd name="connsiteY30" fmla="*/ 177639 h 440942"/>
              <a:gd name="connsiteX31" fmla="*/ 572 w 2253411"/>
              <a:gd name="connsiteY31" fmla="*/ 177644 h 440942"/>
              <a:gd name="connsiteX32" fmla="*/ 572 w 2253411"/>
              <a:gd name="connsiteY32" fmla="*/ 343959 h 440942"/>
              <a:gd name="connsiteX33" fmla="*/ 4676 w 2253411"/>
              <a:gd name="connsiteY33" fmla="*/ 348080 h 440942"/>
              <a:gd name="connsiteX34" fmla="*/ 4680 w 2253411"/>
              <a:gd name="connsiteY34" fmla="*/ 348080 h 440942"/>
              <a:gd name="connsiteX35" fmla="*/ 80176 w 2253411"/>
              <a:gd name="connsiteY35" fmla="*/ 348080 h 440942"/>
              <a:gd name="connsiteX36" fmla="*/ 84298 w 2253411"/>
              <a:gd name="connsiteY36" fmla="*/ 343970 h 440942"/>
              <a:gd name="connsiteX37" fmla="*/ 84298 w 2253411"/>
              <a:gd name="connsiteY37" fmla="*/ 343959 h 440942"/>
              <a:gd name="connsiteX38" fmla="*/ 80176 w 2253411"/>
              <a:gd name="connsiteY38" fmla="*/ 339849 h 440942"/>
              <a:gd name="connsiteX39" fmla="*/ 98412 w 2253411"/>
              <a:gd name="connsiteY39" fmla="*/ 45530 h 440942"/>
              <a:gd name="connsiteX40" fmla="*/ 94292 w 2253411"/>
              <a:gd name="connsiteY40" fmla="*/ 41422 h 440942"/>
              <a:gd name="connsiteX41" fmla="*/ 94289 w 2253411"/>
              <a:gd name="connsiteY41" fmla="*/ 41422 h 440942"/>
              <a:gd name="connsiteX42" fmla="*/ 30459 w 2253411"/>
              <a:gd name="connsiteY42" fmla="*/ 41422 h 440942"/>
              <a:gd name="connsiteX43" fmla="*/ 26351 w 2253411"/>
              <a:gd name="connsiteY43" fmla="*/ 45518 h 440942"/>
              <a:gd name="connsiteX44" fmla="*/ 26351 w 2253411"/>
              <a:gd name="connsiteY44" fmla="*/ 45530 h 440942"/>
              <a:gd name="connsiteX45" fmla="*/ 26351 w 2253411"/>
              <a:gd name="connsiteY45" fmla="*/ 133916 h 440942"/>
              <a:gd name="connsiteX46" fmla="*/ 30456 w 2253411"/>
              <a:gd name="connsiteY46" fmla="*/ 138039 h 440942"/>
              <a:gd name="connsiteX47" fmla="*/ 30459 w 2253411"/>
              <a:gd name="connsiteY47" fmla="*/ 138039 h 440942"/>
              <a:gd name="connsiteX48" fmla="*/ 80191 w 2253411"/>
              <a:gd name="connsiteY48" fmla="*/ 138039 h 440942"/>
              <a:gd name="connsiteX49" fmla="*/ 84300 w 2253411"/>
              <a:gd name="connsiteY49" fmla="*/ 133916 h 440942"/>
              <a:gd name="connsiteX50" fmla="*/ 80191 w 2253411"/>
              <a:gd name="connsiteY50" fmla="*/ 129808 h 440942"/>
              <a:gd name="connsiteX51" fmla="*/ 34582 w 2253411"/>
              <a:gd name="connsiteY51" fmla="*/ 129808 h 440942"/>
              <a:gd name="connsiteX52" fmla="*/ 34582 w 2253411"/>
              <a:gd name="connsiteY52" fmla="*/ 49653 h 440942"/>
              <a:gd name="connsiteX53" fmla="*/ 94291 w 2253411"/>
              <a:gd name="connsiteY53" fmla="*/ 49653 h 440942"/>
              <a:gd name="connsiteX54" fmla="*/ 98413 w 2253411"/>
              <a:gd name="connsiteY54" fmla="*/ 45540 h 440942"/>
              <a:gd name="connsiteX55" fmla="*/ 98413 w 2253411"/>
              <a:gd name="connsiteY55" fmla="*/ 45530 h 440942"/>
              <a:gd name="connsiteX56" fmla="*/ 271146 w 2253411"/>
              <a:gd name="connsiteY56" fmla="*/ 190835 h 440942"/>
              <a:gd name="connsiteX57" fmla="*/ 271146 w 2253411"/>
              <a:gd name="connsiteY57" fmla="*/ 150874 h 440942"/>
              <a:gd name="connsiteX58" fmla="*/ 267039 w 2253411"/>
              <a:gd name="connsiteY58" fmla="*/ 146752 h 440942"/>
              <a:gd name="connsiteX59" fmla="*/ 267037 w 2253411"/>
              <a:gd name="connsiteY59" fmla="*/ 146752 h 440942"/>
              <a:gd name="connsiteX60" fmla="*/ 262900 w 2253411"/>
              <a:gd name="connsiteY60" fmla="*/ 150873 h 440942"/>
              <a:gd name="connsiteX61" fmla="*/ 262900 w 2253411"/>
              <a:gd name="connsiteY61" fmla="*/ 150874 h 440942"/>
              <a:gd name="connsiteX62" fmla="*/ 262900 w 2253411"/>
              <a:gd name="connsiteY62" fmla="*/ 186698 h 440942"/>
              <a:gd name="connsiteX63" fmla="*/ 192929 w 2253411"/>
              <a:gd name="connsiteY63" fmla="*/ 186698 h 440942"/>
              <a:gd name="connsiteX64" fmla="*/ 192929 w 2253411"/>
              <a:gd name="connsiteY64" fmla="*/ 93846 h 440942"/>
              <a:gd name="connsiteX65" fmla="*/ 234730 w 2253411"/>
              <a:gd name="connsiteY65" fmla="*/ 93846 h 440942"/>
              <a:gd name="connsiteX66" fmla="*/ 238853 w 2253411"/>
              <a:gd name="connsiteY66" fmla="*/ 89738 h 440942"/>
              <a:gd name="connsiteX67" fmla="*/ 234730 w 2253411"/>
              <a:gd name="connsiteY67" fmla="*/ 85602 h 440942"/>
              <a:gd name="connsiteX68" fmla="*/ 192929 w 2253411"/>
              <a:gd name="connsiteY68" fmla="*/ 85602 h 440942"/>
              <a:gd name="connsiteX69" fmla="*/ 192929 w 2253411"/>
              <a:gd name="connsiteY69" fmla="*/ 8058 h 440942"/>
              <a:gd name="connsiteX70" fmla="*/ 256951 w 2253411"/>
              <a:gd name="connsiteY70" fmla="*/ 8058 h 440942"/>
              <a:gd name="connsiteX71" fmla="*/ 261072 w 2253411"/>
              <a:gd name="connsiteY71" fmla="*/ 3946 h 440942"/>
              <a:gd name="connsiteX72" fmla="*/ 261072 w 2253411"/>
              <a:gd name="connsiteY72" fmla="*/ 3935 h 440942"/>
              <a:gd name="connsiteX73" fmla="*/ 256954 w 2253411"/>
              <a:gd name="connsiteY73" fmla="*/ -175 h 440942"/>
              <a:gd name="connsiteX74" fmla="*/ 256951 w 2253411"/>
              <a:gd name="connsiteY74" fmla="*/ -175 h 440942"/>
              <a:gd name="connsiteX75" fmla="*/ 120686 w 2253411"/>
              <a:gd name="connsiteY75" fmla="*/ -175 h 440942"/>
              <a:gd name="connsiteX76" fmla="*/ 116578 w 2253411"/>
              <a:gd name="connsiteY76" fmla="*/ 3935 h 440942"/>
              <a:gd name="connsiteX77" fmla="*/ 120685 w 2253411"/>
              <a:gd name="connsiteY77" fmla="*/ 8058 h 440942"/>
              <a:gd name="connsiteX78" fmla="*/ 120686 w 2253411"/>
              <a:gd name="connsiteY78" fmla="*/ 8058 h 440942"/>
              <a:gd name="connsiteX79" fmla="*/ 184696 w 2253411"/>
              <a:gd name="connsiteY79" fmla="*/ 8058 h 440942"/>
              <a:gd name="connsiteX80" fmla="*/ 184696 w 2253411"/>
              <a:gd name="connsiteY80" fmla="*/ 85629 h 440942"/>
              <a:gd name="connsiteX81" fmla="*/ 141436 w 2253411"/>
              <a:gd name="connsiteY81" fmla="*/ 85629 h 440942"/>
              <a:gd name="connsiteX82" fmla="*/ 137315 w 2253411"/>
              <a:gd name="connsiteY82" fmla="*/ 89752 h 440942"/>
              <a:gd name="connsiteX83" fmla="*/ 141435 w 2253411"/>
              <a:gd name="connsiteY83" fmla="*/ 93860 h 440942"/>
              <a:gd name="connsiteX84" fmla="*/ 141436 w 2253411"/>
              <a:gd name="connsiteY84" fmla="*/ 93860 h 440942"/>
              <a:gd name="connsiteX85" fmla="*/ 184696 w 2253411"/>
              <a:gd name="connsiteY85" fmla="*/ 93860 h 440942"/>
              <a:gd name="connsiteX86" fmla="*/ 184696 w 2253411"/>
              <a:gd name="connsiteY86" fmla="*/ 186698 h 440942"/>
              <a:gd name="connsiteX87" fmla="*/ 114724 w 2253411"/>
              <a:gd name="connsiteY87" fmla="*/ 186698 h 440942"/>
              <a:gd name="connsiteX88" fmla="*/ 114724 w 2253411"/>
              <a:gd name="connsiteY88" fmla="*/ 150874 h 440942"/>
              <a:gd name="connsiteX89" fmla="*/ 110611 w 2253411"/>
              <a:gd name="connsiteY89" fmla="*/ 146752 h 440942"/>
              <a:gd name="connsiteX90" fmla="*/ 110602 w 2253411"/>
              <a:gd name="connsiteY90" fmla="*/ 146752 h 440942"/>
              <a:gd name="connsiteX91" fmla="*/ 106479 w 2253411"/>
              <a:gd name="connsiteY91" fmla="*/ 150874 h 440942"/>
              <a:gd name="connsiteX92" fmla="*/ 106479 w 2253411"/>
              <a:gd name="connsiteY92" fmla="*/ 190835 h 440942"/>
              <a:gd name="connsiteX93" fmla="*/ 110598 w 2253411"/>
              <a:gd name="connsiteY93" fmla="*/ 194943 h 440942"/>
              <a:gd name="connsiteX94" fmla="*/ 110602 w 2253411"/>
              <a:gd name="connsiteY94" fmla="*/ 194943 h 440942"/>
              <a:gd name="connsiteX95" fmla="*/ 184696 w 2253411"/>
              <a:gd name="connsiteY95" fmla="*/ 194943 h 440942"/>
              <a:gd name="connsiteX96" fmla="*/ 184696 w 2253411"/>
              <a:gd name="connsiteY96" fmla="*/ 302418 h 440942"/>
              <a:gd name="connsiteX97" fmla="*/ 120523 w 2253411"/>
              <a:gd name="connsiteY97" fmla="*/ 302418 h 440942"/>
              <a:gd name="connsiteX98" fmla="*/ 120523 w 2253411"/>
              <a:gd name="connsiteY98" fmla="*/ 253744 h 440942"/>
              <a:gd name="connsiteX99" fmla="*/ 116395 w 2253411"/>
              <a:gd name="connsiteY99" fmla="*/ 249636 h 440942"/>
              <a:gd name="connsiteX100" fmla="*/ 116386 w 2253411"/>
              <a:gd name="connsiteY100" fmla="*/ 249636 h 440942"/>
              <a:gd name="connsiteX101" fmla="*/ 62189 w 2253411"/>
              <a:gd name="connsiteY101" fmla="*/ 249636 h 440942"/>
              <a:gd name="connsiteX102" fmla="*/ 62189 w 2253411"/>
              <a:gd name="connsiteY102" fmla="*/ 210170 h 440942"/>
              <a:gd name="connsiteX103" fmla="*/ 58084 w 2253411"/>
              <a:gd name="connsiteY103" fmla="*/ 206047 h 440942"/>
              <a:gd name="connsiteX104" fmla="*/ 58081 w 2253411"/>
              <a:gd name="connsiteY104" fmla="*/ 206047 h 440942"/>
              <a:gd name="connsiteX105" fmla="*/ 53958 w 2253411"/>
              <a:gd name="connsiteY105" fmla="*/ 210170 h 440942"/>
              <a:gd name="connsiteX106" fmla="*/ 53958 w 2253411"/>
              <a:gd name="connsiteY106" fmla="*/ 253744 h 440942"/>
              <a:gd name="connsiteX107" fmla="*/ 58081 w 2253411"/>
              <a:gd name="connsiteY107" fmla="*/ 257867 h 440942"/>
              <a:gd name="connsiteX108" fmla="*/ 112277 w 2253411"/>
              <a:gd name="connsiteY108" fmla="*/ 257867 h 440942"/>
              <a:gd name="connsiteX109" fmla="*/ 112277 w 2253411"/>
              <a:gd name="connsiteY109" fmla="*/ 380182 h 440942"/>
              <a:gd name="connsiteX110" fmla="*/ 116382 w 2253411"/>
              <a:gd name="connsiteY110" fmla="*/ 384304 h 440942"/>
              <a:gd name="connsiteX111" fmla="*/ 116386 w 2253411"/>
              <a:gd name="connsiteY111" fmla="*/ 384304 h 440942"/>
              <a:gd name="connsiteX112" fmla="*/ 120523 w 2253411"/>
              <a:gd name="connsiteY112" fmla="*/ 380182 h 440942"/>
              <a:gd name="connsiteX113" fmla="*/ 120523 w 2253411"/>
              <a:gd name="connsiteY113" fmla="*/ 310649 h 440942"/>
              <a:gd name="connsiteX114" fmla="*/ 184696 w 2253411"/>
              <a:gd name="connsiteY114" fmla="*/ 310649 h 440942"/>
              <a:gd name="connsiteX115" fmla="*/ 184696 w 2253411"/>
              <a:gd name="connsiteY115" fmla="*/ 432537 h 440942"/>
              <a:gd name="connsiteX116" fmla="*/ 131736 w 2253411"/>
              <a:gd name="connsiteY116" fmla="*/ 432537 h 440942"/>
              <a:gd name="connsiteX117" fmla="*/ 127628 w 2253411"/>
              <a:gd name="connsiteY117" fmla="*/ 436615 h 440942"/>
              <a:gd name="connsiteX118" fmla="*/ 127628 w 2253411"/>
              <a:gd name="connsiteY118" fmla="*/ 436646 h 440942"/>
              <a:gd name="connsiteX119" fmla="*/ 131716 w 2253411"/>
              <a:gd name="connsiteY119" fmla="*/ 440768 h 440942"/>
              <a:gd name="connsiteX120" fmla="*/ 131736 w 2253411"/>
              <a:gd name="connsiteY120" fmla="*/ 440768 h 440942"/>
              <a:gd name="connsiteX121" fmla="*/ 245888 w 2253411"/>
              <a:gd name="connsiteY121" fmla="*/ 440768 h 440942"/>
              <a:gd name="connsiteX122" fmla="*/ 250011 w 2253411"/>
              <a:gd name="connsiteY122" fmla="*/ 436657 h 440942"/>
              <a:gd name="connsiteX123" fmla="*/ 250011 w 2253411"/>
              <a:gd name="connsiteY123" fmla="*/ 436646 h 440942"/>
              <a:gd name="connsiteX124" fmla="*/ 245909 w 2253411"/>
              <a:gd name="connsiteY124" fmla="*/ 432537 h 440942"/>
              <a:gd name="connsiteX125" fmla="*/ 245888 w 2253411"/>
              <a:gd name="connsiteY125" fmla="*/ 432537 h 440942"/>
              <a:gd name="connsiteX126" fmla="*/ 192929 w 2253411"/>
              <a:gd name="connsiteY126" fmla="*/ 432537 h 440942"/>
              <a:gd name="connsiteX127" fmla="*/ 192929 w 2253411"/>
              <a:gd name="connsiteY127" fmla="*/ 310649 h 440942"/>
              <a:gd name="connsiteX128" fmla="*/ 257116 w 2253411"/>
              <a:gd name="connsiteY128" fmla="*/ 310649 h 440942"/>
              <a:gd name="connsiteX129" fmla="*/ 257116 w 2253411"/>
              <a:gd name="connsiteY129" fmla="*/ 380182 h 440942"/>
              <a:gd name="connsiteX130" fmla="*/ 261250 w 2253411"/>
              <a:gd name="connsiteY130" fmla="*/ 384304 h 440942"/>
              <a:gd name="connsiteX131" fmla="*/ 265358 w 2253411"/>
              <a:gd name="connsiteY131" fmla="*/ 380182 h 440942"/>
              <a:gd name="connsiteX132" fmla="*/ 265358 w 2253411"/>
              <a:gd name="connsiteY132" fmla="*/ 257867 h 440942"/>
              <a:gd name="connsiteX133" fmla="*/ 319557 w 2253411"/>
              <a:gd name="connsiteY133" fmla="*/ 257867 h 440942"/>
              <a:gd name="connsiteX134" fmla="*/ 323665 w 2253411"/>
              <a:gd name="connsiteY134" fmla="*/ 253748 h 440942"/>
              <a:gd name="connsiteX135" fmla="*/ 323665 w 2253411"/>
              <a:gd name="connsiteY135" fmla="*/ 253744 h 440942"/>
              <a:gd name="connsiteX136" fmla="*/ 323665 w 2253411"/>
              <a:gd name="connsiteY136" fmla="*/ 210170 h 440942"/>
              <a:gd name="connsiteX137" fmla="*/ 319557 w 2253411"/>
              <a:gd name="connsiteY137" fmla="*/ 206047 h 440942"/>
              <a:gd name="connsiteX138" fmla="*/ 315434 w 2253411"/>
              <a:gd name="connsiteY138" fmla="*/ 210170 h 440942"/>
              <a:gd name="connsiteX139" fmla="*/ 315434 w 2253411"/>
              <a:gd name="connsiteY139" fmla="*/ 249636 h 440942"/>
              <a:gd name="connsiteX140" fmla="*/ 261250 w 2253411"/>
              <a:gd name="connsiteY140" fmla="*/ 249636 h 440942"/>
              <a:gd name="connsiteX141" fmla="*/ 257115 w 2253411"/>
              <a:gd name="connsiteY141" fmla="*/ 253733 h 440942"/>
              <a:gd name="connsiteX142" fmla="*/ 257115 w 2253411"/>
              <a:gd name="connsiteY142" fmla="*/ 253744 h 440942"/>
              <a:gd name="connsiteX143" fmla="*/ 257115 w 2253411"/>
              <a:gd name="connsiteY143" fmla="*/ 302416 h 440942"/>
              <a:gd name="connsiteX144" fmla="*/ 192927 w 2253411"/>
              <a:gd name="connsiteY144" fmla="*/ 302416 h 440942"/>
              <a:gd name="connsiteX145" fmla="*/ 192927 w 2253411"/>
              <a:gd name="connsiteY145" fmla="*/ 194943 h 440942"/>
              <a:gd name="connsiteX146" fmla="*/ 267036 w 2253411"/>
              <a:gd name="connsiteY146" fmla="*/ 194943 h 440942"/>
              <a:gd name="connsiteX147" fmla="*/ 271144 w 2253411"/>
              <a:gd name="connsiteY147" fmla="*/ 190849 h 440942"/>
              <a:gd name="connsiteX148" fmla="*/ 271144 w 2253411"/>
              <a:gd name="connsiteY148" fmla="*/ 190835 h 440942"/>
              <a:gd name="connsiteX149" fmla="*/ 351285 w 2253411"/>
              <a:gd name="connsiteY149" fmla="*/ 133931 h 440942"/>
              <a:gd name="connsiteX150" fmla="*/ 351285 w 2253411"/>
              <a:gd name="connsiteY150" fmla="*/ 45545 h 440942"/>
              <a:gd name="connsiteX151" fmla="*/ 347175 w 2253411"/>
              <a:gd name="connsiteY151" fmla="*/ 41422 h 440942"/>
              <a:gd name="connsiteX152" fmla="*/ 347164 w 2253411"/>
              <a:gd name="connsiteY152" fmla="*/ 41422 h 440942"/>
              <a:gd name="connsiteX153" fmla="*/ 283332 w 2253411"/>
              <a:gd name="connsiteY153" fmla="*/ 41422 h 440942"/>
              <a:gd name="connsiteX154" fmla="*/ 279224 w 2253411"/>
              <a:gd name="connsiteY154" fmla="*/ 45524 h 440942"/>
              <a:gd name="connsiteX155" fmla="*/ 279224 w 2253411"/>
              <a:gd name="connsiteY155" fmla="*/ 45545 h 440942"/>
              <a:gd name="connsiteX156" fmla="*/ 283332 w 2253411"/>
              <a:gd name="connsiteY156" fmla="*/ 49653 h 440942"/>
              <a:gd name="connsiteX157" fmla="*/ 343054 w 2253411"/>
              <a:gd name="connsiteY157" fmla="*/ 49653 h 440942"/>
              <a:gd name="connsiteX158" fmla="*/ 343054 w 2253411"/>
              <a:gd name="connsiteY158" fmla="*/ 129808 h 440942"/>
              <a:gd name="connsiteX159" fmla="*/ 297460 w 2253411"/>
              <a:gd name="connsiteY159" fmla="*/ 129808 h 440942"/>
              <a:gd name="connsiteX160" fmla="*/ 293338 w 2253411"/>
              <a:gd name="connsiteY160" fmla="*/ 133918 h 440942"/>
              <a:gd name="connsiteX161" fmla="*/ 293338 w 2253411"/>
              <a:gd name="connsiteY161" fmla="*/ 133931 h 440942"/>
              <a:gd name="connsiteX162" fmla="*/ 297460 w 2253411"/>
              <a:gd name="connsiteY162" fmla="*/ 138039 h 440942"/>
              <a:gd name="connsiteX163" fmla="*/ 347164 w 2253411"/>
              <a:gd name="connsiteY163" fmla="*/ 138039 h 440942"/>
              <a:gd name="connsiteX164" fmla="*/ 351285 w 2253411"/>
              <a:gd name="connsiteY164" fmla="*/ 133931 h 440942"/>
              <a:gd name="connsiteX165" fmla="*/ 377065 w 2253411"/>
              <a:gd name="connsiteY165" fmla="*/ 343972 h 440942"/>
              <a:gd name="connsiteX166" fmla="*/ 377065 w 2253411"/>
              <a:gd name="connsiteY166" fmla="*/ 177629 h 440942"/>
              <a:gd name="connsiteX167" fmla="*/ 372946 w 2253411"/>
              <a:gd name="connsiteY167" fmla="*/ 173521 h 440942"/>
              <a:gd name="connsiteX168" fmla="*/ 372943 w 2253411"/>
              <a:gd name="connsiteY168" fmla="*/ 173521 h 440942"/>
              <a:gd name="connsiteX169" fmla="*/ 368834 w 2253411"/>
              <a:gd name="connsiteY169" fmla="*/ 177617 h 440942"/>
              <a:gd name="connsiteX170" fmla="*/ 368834 w 2253411"/>
              <a:gd name="connsiteY170" fmla="*/ 177629 h 440942"/>
              <a:gd name="connsiteX171" fmla="*/ 368834 w 2253411"/>
              <a:gd name="connsiteY171" fmla="*/ 339836 h 440942"/>
              <a:gd name="connsiteX172" fmla="*/ 297460 w 2253411"/>
              <a:gd name="connsiteY172" fmla="*/ 339836 h 440942"/>
              <a:gd name="connsiteX173" fmla="*/ 293338 w 2253411"/>
              <a:gd name="connsiteY173" fmla="*/ 343970 h 440942"/>
              <a:gd name="connsiteX174" fmla="*/ 293338 w 2253411"/>
              <a:gd name="connsiteY174" fmla="*/ 343972 h 440942"/>
              <a:gd name="connsiteX175" fmla="*/ 297438 w 2253411"/>
              <a:gd name="connsiteY175" fmla="*/ 348080 h 440942"/>
              <a:gd name="connsiteX176" fmla="*/ 297460 w 2253411"/>
              <a:gd name="connsiteY176" fmla="*/ 348080 h 440942"/>
              <a:gd name="connsiteX177" fmla="*/ 372943 w 2253411"/>
              <a:gd name="connsiteY177" fmla="*/ 348080 h 440942"/>
              <a:gd name="connsiteX178" fmla="*/ 377065 w 2253411"/>
              <a:gd name="connsiteY178" fmla="*/ 343992 h 440942"/>
              <a:gd name="connsiteX179" fmla="*/ 377065 w 2253411"/>
              <a:gd name="connsiteY179" fmla="*/ 343972 h 440942"/>
              <a:gd name="connsiteX180" fmla="*/ 577721 w 2253411"/>
              <a:gd name="connsiteY180" fmla="*/ 299806 h 440942"/>
              <a:gd name="connsiteX181" fmla="*/ 609683 w 2253411"/>
              <a:gd name="connsiteY181" fmla="*/ 299806 h 440942"/>
              <a:gd name="connsiteX182" fmla="*/ 609683 w 2253411"/>
              <a:gd name="connsiteY182" fmla="*/ 196098 h 440942"/>
              <a:gd name="connsiteX183" fmla="*/ 551186 w 2253411"/>
              <a:gd name="connsiteY183" fmla="*/ 131498 h 440942"/>
              <a:gd name="connsiteX184" fmla="*/ 500878 w 2253411"/>
              <a:gd name="connsiteY184" fmla="*/ 159709 h 440942"/>
              <a:gd name="connsiteX185" fmla="*/ 500878 w 2253411"/>
              <a:gd name="connsiteY185" fmla="*/ 136254 h 440942"/>
              <a:gd name="connsiteX186" fmla="*/ 469601 w 2253411"/>
              <a:gd name="connsiteY186" fmla="*/ 136254 h 440942"/>
              <a:gd name="connsiteX187" fmla="*/ 469601 w 2253411"/>
              <a:gd name="connsiteY187" fmla="*/ 299806 h 440942"/>
              <a:gd name="connsiteX188" fmla="*/ 501565 w 2253411"/>
              <a:gd name="connsiteY188" fmla="*/ 299806 h 440942"/>
              <a:gd name="connsiteX189" fmla="*/ 501565 w 2253411"/>
              <a:gd name="connsiteY189" fmla="*/ 205278 h 440942"/>
              <a:gd name="connsiteX190" fmla="*/ 539629 w 2253411"/>
              <a:gd name="connsiteY190" fmla="*/ 160396 h 440942"/>
              <a:gd name="connsiteX191" fmla="*/ 577721 w 2253411"/>
              <a:gd name="connsiteY191" fmla="*/ 201540 h 440942"/>
              <a:gd name="connsiteX192" fmla="*/ 766751 w 2253411"/>
              <a:gd name="connsiteY192" fmla="*/ 201196 h 440942"/>
              <a:gd name="connsiteX193" fmla="*/ 677320 w 2253411"/>
              <a:gd name="connsiteY193" fmla="*/ 201196 h 440942"/>
              <a:gd name="connsiteX194" fmla="*/ 721870 w 2253411"/>
              <a:gd name="connsiteY194" fmla="*/ 159366 h 440942"/>
              <a:gd name="connsiteX195" fmla="*/ 766751 w 2253411"/>
              <a:gd name="connsiteY195" fmla="*/ 201196 h 440942"/>
              <a:gd name="connsiteX196" fmla="*/ 799388 w 2253411"/>
              <a:gd name="connsiteY196" fmla="*/ 227044 h 440942"/>
              <a:gd name="connsiteX197" fmla="*/ 800075 w 2253411"/>
              <a:gd name="connsiteY197" fmla="*/ 216835 h 440942"/>
              <a:gd name="connsiteX198" fmla="*/ 721527 w 2253411"/>
              <a:gd name="connsiteY198" fmla="*/ 131155 h 440942"/>
              <a:gd name="connsiteX199" fmla="*/ 643324 w 2253411"/>
              <a:gd name="connsiteY199" fmla="*/ 217522 h 440942"/>
              <a:gd name="connsiteX200" fmla="*/ 725608 w 2253411"/>
              <a:gd name="connsiteY200" fmla="*/ 304904 h 440942"/>
              <a:gd name="connsiteX201" fmla="*/ 799044 w 2253411"/>
              <a:gd name="connsiteY201" fmla="*/ 253221 h 440942"/>
              <a:gd name="connsiteX202" fmla="*/ 771519 w 2253411"/>
              <a:gd name="connsiteY202" fmla="*/ 243698 h 440942"/>
              <a:gd name="connsiteX203" fmla="*/ 725608 w 2253411"/>
              <a:gd name="connsiteY203" fmla="*/ 276679 h 440942"/>
              <a:gd name="connsiteX204" fmla="*/ 676304 w 2253411"/>
              <a:gd name="connsiteY204" fmla="*/ 227044 h 440942"/>
              <a:gd name="connsiteX205" fmla="*/ 945791 w 2253411"/>
              <a:gd name="connsiteY205" fmla="*/ 299820 h 440942"/>
              <a:gd name="connsiteX206" fmla="*/ 976394 w 2253411"/>
              <a:gd name="connsiteY206" fmla="*/ 299820 h 440942"/>
              <a:gd name="connsiteX207" fmla="*/ 974677 w 2253411"/>
              <a:gd name="connsiteY207" fmla="*/ 269547 h 440942"/>
              <a:gd name="connsiteX208" fmla="*/ 974677 w 2253411"/>
              <a:gd name="connsiteY208" fmla="*/ 136254 h 440942"/>
              <a:gd name="connsiteX209" fmla="*/ 942727 w 2253411"/>
              <a:gd name="connsiteY209" fmla="*/ 136254 h 440942"/>
              <a:gd name="connsiteX210" fmla="*/ 942727 w 2253411"/>
              <a:gd name="connsiteY210" fmla="*/ 234863 h 440942"/>
              <a:gd name="connsiteX211" fmla="*/ 903948 w 2253411"/>
              <a:gd name="connsiteY211" fmla="*/ 276679 h 440942"/>
              <a:gd name="connsiteX212" fmla="*/ 866901 w 2253411"/>
              <a:gd name="connsiteY212" fmla="*/ 234519 h 440942"/>
              <a:gd name="connsiteX213" fmla="*/ 866901 w 2253411"/>
              <a:gd name="connsiteY213" fmla="*/ 136254 h 440942"/>
              <a:gd name="connsiteX214" fmla="*/ 834924 w 2253411"/>
              <a:gd name="connsiteY214" fmla="*/ 136254 h 440942"/>
              <a:gd name="connsiteX215" fmla="*/ 834924 w 2253411"/>
              <a:gd name="connsiteY215" fmla="*/ 239287 h 440942"/>
              <a:gd name="connsiteX216" fmla="*/ 896143 w 2253411"/>
              <a:gd name="connsiteY216" fmla="*/ 304903 h 440942"/>
              <a:gd name="connsiteX217" fmla="*/ 944418 w 2253411"/>
              <a:gd name="connsiteY217" fmla="*/ 280086 h 440942"/>
              <a:gd name="connsiteX218" fmla="*/ 945791 w 2253411"/>
              <a:gd name="connsiteY218" fmla="*/ 299818 h 440942"/>
              <a:gd name="connsiteX219" fmla="*/ 1098324 w 2253411"/>
              <a:gd name="connsiteY219" fmla="*/ 167541 h 440942"/>
              <a:gd name="connsiteX220" fmla="*/ 1112271 w 2253411"/>
              <a:gd name="connsiteY220" fmla="*/ 168559 h 440942"/>
              <a:gd name="connsiteX221" fmla="*/ 1112271 w 2253411"/>
              <a:gd name="connsiteY221" fmla="*/ 134563 h 440942"/>
              <a:gd name="connsiteX222" fmla="*/ 1101731 w 2253411"/>
              <a:gd name="connsiteY222" fmla="*/ 133532 h 440942"/>
              <a:gd name="connsiteX223" fmla="*/ 1052771 w 2253411"/>
              <a:gd name="connsiteY223" fmla="*/ 164808 h 440942"/>
              <a:gd name="connsiteX224" fmla="*/ 1052771 w 2253411"/>
              <a:gd name="connsiteY224" fmla="*/ 136266 h 440942"/>
              <a:gd name="connsiteX225" fmla="*/ 1021481 w 2253411"/>
              <a:gd name="connsiteY225" fmla="*/ 136266 h 440942"/>
              <a:gd name="connsiteX226" fmla="*/ 1021481 w 2253411"/>
              <a:gd name="connsiteY226" fmla="*/ 299806 h 440942"/>
              <a:gd name="connsiteX227" fmla="*/ 1053443 w 2253411"/>
              <a:gd name="connsiteY227" fmla="*/ 299806 h 440942"/>
              <a:gd name="connsiteX228" fmla="*/ 1053443 w 2253411"/>
              <a:gd name="connsiteY228" fmla="*/ 217851 h 440942"/>
              <a:gd name="connsiteX229" fmla="*/ 1098324 w 2253411"/>
              <a:gd name="connsiteY229" fmla="*/ 167543 h 440942"/>
              <a:gd name="connsiteX230" fmla="*/ 1263512 w 2253411"/>
              <a:gd name="connsiteY230" fmla="*/ 217865 h 440942"/>
              <a:gd name="connsiteX231" fmla="*/ 1212518 w 2253411"/>
              <a:gd name="connsiteY231" fmla="*/ 276350 h 440942"/>
              <a:gd name="connsiteX232" fmla="*/ 1161507 w 2253411"/>
              <a:gd name="connsiteY232" fmla="*/ 217865 h 440942"/>
              <a:gd name="connsiteX233" fmla="*/ 1212518 w 2253411"/>
              <a:gd name="connsiteY233" fmla="*/ 159709 h 440942"/>
              <a:gd name="connsiteX234" fmla="*/ 1263512 w 2253411"/>
              <a:gd name="connsiteY234" fmla="*/ 217865 h 440942"/>
              <a:gd name="connsiteX235" fmla="*/ 1296163 w 2253411"/>
              <a:gd name="connsiteY235" fmla="*/ 217865 h 440942"/>
              <a:gd name="connsiteX236" fmla="*/ 1212518 w 2253411"/>
              <a:gd name="connsiteY236" fmla="*/ 131169 h 440942"/>
              <a:gd name="connsiteX237" fmla="*/ 1128871 w 2253411"/>
              <a:gd name="connsiteY237" fmla="*/ 217865 h 440942"/>
              <a:gd name="connsiteX238" fmla="*/ 1212518 w 2253411"/>
              <a:gd name="connsiteY238" fmla="*/ 304904 h 440942"/>
              <a:gd name="connsiteX239" fmla="*/ 1296163 w 2253411"/>
              <a:gd name="connsiteY239" fmla="*/ 217865 h 440942"/>
              <a:gd name="connsiteX240" fmla="*/ 1388657 w 2253411"/>
              <a:gd name="connsiteY240" fmla="*/ 301496 h 440942"/>
              <a:gd name="connsiteX241" fmla="*/ 1410425 w 2253411"/>
              <a:gd name="connsiteY241" fmla="*/ 298446 h 440942"/>
              <a:gd name="connsiteX242" fmla="*/ 1410425 w 2253411"/>
              <a:gd name="connsiteY242" fmla="*/ 271237 h 440942"/>
              <a:gd name="connsiteX243" fmla="*/ 1397836 w 2253411"/>
              <a:gd name="connsiteY243" fmla="*/ 272612 h 440942"/>
              <a:gd name="connsiteX244" fmla="*/ 1375054 w 2253411"/>
              <a:gd name="connsiteY244" fmla="*/ 250158 h 440942"/>
              <a:gd name="connsiteX245" fmla="*/ 1375054 w 2253411"/>
              <a:gd name="connsiteY245" fmla="*/ 165152 h 440942"/>
              <a:gd name="connsiteX246" fmla="*/ 1410423 w 2253411"/>
              <a:gd name="connsiteY246" fmla="*/ 165152 h 440942"/>
              <a:gd name="connsiteX247" fmla="*/ 1410423 w 2253411"/>
              <a:gd name="connsiteY247" fmla="*/ 136254 h 440942"/>
              <a:gd name="connsiteX248" fmla="*/ 1375054 w 2253411"/>
              <a:gd name="connsiteY248" fmla="*/ 136254 h 440942"/>
              <a:gd name="connsiteX249" fmla="*/ 1375054 w 2253411"/>
              <a:gd name="connsiteY249" fmla="*/ 84585 h 440942"/>
              <a:gd name="connsiteX250" fmla="*/ 1345825 w 2253411"/>
              <a:gd name="connsiteY250" fmla="*/ 84585 h 440942"/>
              <a:gd name="connsiteX251" fmla="*/ 1345825 w 2253411"/>
              <a:gd name="connsiteY251" fmla="*/ 111092 h 440942"/>
              <a:gd name="connsiteX252" fmla="*/ 1320665 w 2253411"/>
              <a:gd name="connsiteY252" fmla="*/ 136254 h 440942"/>
              <a:gd name="connsiteX253" fmla="*/ 1311814 w 2253411"/>
              <a:gd name="connsiteY253" fmla="*/ 136254 h 440942"/>
              <a:gd name="connsiteX254" fmla="*/ 1311814 w 2253411"/>
              <a:gd name="connsiteY254" fmla="*/ 165152 h 440942"/>
              <a:gd name="connsiteX255" fmla="*/ 1343105 w 2253411"/>
              <a:gd name="connsiteY255" fmla="*/ 165152 h 440942"/>
              <a:gd name="connsiteX256" fmla="*/ 1343105 w 2253411"/>
              <a:gd name="connsiteY256" fmla="*/ 254911 h 440942"/>
              <a:gd name="connsiteX257" fmla="*/ 1388657 w 2253411"/>
              <a:gd name="connsiteY257" fmla="*/ 301496 h 440942"/>
              <a:gd name="connsiteX258" fmla="*/ 1564344 w 2253411"/>
              <a:gd name="connsiteY258" fmla="*/ 217865 h 440942"/>
              <a:gd name="connsiteX259" fmla="*/ 1513349 w 2253411"/>
              <a:gd name="connsiteY259" fmla="*/ 276350 h 440942"/>
              <a:gd name="connsiteX260" fmla="*/ 1462340 w 2253411"/>
              <a:gd name="connsiteY260" fmla="*/ 217865 h 440942"/>
              <a:gd name="connsiteX261" fmla="*/ 1513349 w 2253411"/>
              <a:gd name="connsiteY261" fmla="*/ 159709 h 440942"/>
              <a:gd name="connsiteX262" fmla="*/ 1564344 w 2253411"/>
              <a:gd name="connsiteY262" fmla="*/ 217865 h 440942"/>
              <a:gd name="connsiteX263" fmla="*/ 1596994 w 2253411"/>
              <a:gd name="connsiteY263" fmla="*/ 217865 h 440942"/>
              <a:gd name="connsiteX264" fmla="*/ 1513349 w 2253411"/>
              <a:gd name="connsiteY264" fmla="*/ 131169 h 440942"/>
              <a:gd name="connsiteX265" fmla="*/ 1429704 w 2253411"/>
              <a:gd name="connsiteY265" fmla="*/ 217865 h 440942"/>
              <a:gd name="connsiteX266" fmla="*/ 1513349 w 2253411"/>
              <a:gd name="connsiteY266" fmla="*/ 304904 h 440942"/>
              <a:gd name="connsiteX267" fmla="*/ 1596994 w 2253411"/>
              <a:gd name="connsiteY267" fmla="*/ 217865 h 440942"/>
              <a:gd name="connsiteX268" fmla="*/ 1709456 w 2253411"/>
              <a:gd name="connsiteY268" fmla="*/ 167543 h 440942"/>
              <a:gd name="connsiteX269" fmla="*/ 1723392 w 2253411"/>
              <a:gd name="connsiteY269" fmla="*/ 168560 h 440942"/>
              <a:gd name="connsiteX270" fmla="*/ 1723392 w 2253411"/>
              <a:gd name="connsiteY270" fmla="*/ 134563 h 440942"/>
              <a:gd name="connsiteX271" fmla="*/ 1712851 w 2253411"/>
              <a:gd name="connsiteY271" fmla="*/ 133532 h 440942"/>
              <a:gd name="connsiteX272" fmla="*/ 1663890 w 2253411"/>
              <a:gd name="connsiteY272" fmla="*/ 164808 h 440942"/>
              <a:gd name="connsiteX273" fmla="*/ 1663890 w 2253411"/>
              <a:gd name="connsiteY273" fmla="*/ 136266 h 440942"/>
              <a:gd name="connsiteX274" fmla="*/ 1632614 w 2253411"/>
              <a:gd name="connsiteY274" fmla="*/ 136266 h 440942"/>
              <a:gd name="connsiteX275" fmla="*/ 1632614 w 2253411"/>
              <a:gd name="connsiteY275" fmla="*/ 299806 h 440942"/>
              <a:gd name="connsiteX276" fmla="*/ 1664564 w 2253411"/>
              <a:gd name="connsiteY276" fmla="*/ 299806 h 440942"/>
              <a:gd name="connsiteX277" fmla="*/ 1664564 w 2253411"/>
              <a:gd name="connsiteY277" fmla="*/ 217851 h 440942"/>
              <a:gd name="connsiteX278" fmla="*/ 1709456 w 2253411"/>
              <a:gd name="connsiteY278" fmla="*/ 167543 h 440942"/>
              <a:gd name="connsiteX279" fmla="*/ 1790286 w 2253411"/>
              <a:gd name="connsiteY279" fmla="*/ 74360 h 440942"/>
              <a:gd name="connsiteX280" fmla="*/ 1767488 w 2253411"/>
              <a:gd name="connsiteY280" fmla="*/ 51248 h 440942"/>
              <a:gd name="connsiteX281" fmla="*/ 1744374 w 2253411"/>
              <a:gd name="connsiteY281" fmla="*/ 74045 h 440942"/>
              <a:gd name="connsiteX282" fmla="*/ 1767159 w 2253411"/>
              <a:gd name="connsiteY282" fmla="*/ 97158 h 440942"/>
              <a:gd name="connsiteX283" fmla="*/ 1790286 w 2253411"/>
              <a:gd name="connsiteY283" fmla="*/ 74401 h 440942"/>
              <a:gd name="connsiteX284" fmla="*/ 1790286 w 2253411"/>
              <a:gd name="connsiteY284" fmla="*/ 74362 h 440942"/>
              <a:gd name="connsiteX285" fmla="*/ 1937899 w 2253411"/>
              <a:gd name="connsiteY285" fmla="*/ 299820 h 440942"/>
              <a:gd name="connsiteX286" fmla="*/ 1968489 w 2253411"/>
              <a:gd name="connsiteY286" fmla="*/ 299820 h 440942"/>
              <a:gd name="connsiteX287" fmla="*/ 1966785 w 2253411"/>
              <a:gd name="connsiteY287" fmla="*/ 269547 h 440942"/>
              <a:gd name="connsiteX288" fmla="*/ 1966785 w 2253411"/>
              <a:gd name="connsiteY288" fmla="*/ 136254 h 440942"/>
              <a:gd name="connsiteX289" fmla="*/ 1934821 w 2253411"/>
              <a:gd name="connsiteY289" fmla="*/ 136254 h 440942"/>
              <a:gd name="connsiteX290" fmla="*/ 1934821 w 2253411"/>
              <a:gd name="connsiteY290" fmla="*/ 234863 h 440942"/>
              <a:gd name="connsiteX291" fmla="*/ 1896069 w 2253411"/>
              <a:gd name="connsiteY291" fmla="*/ 276679 h 440942"/>
              <a:gd name="connsiteX292" fmla="*/ 1859008 w 2253411"/>
              <a:gd name="connsiteY292" fmla="*/ 234519 h 440942"/>
              <a:gd name="connsiteX293" fmla="*/ 1859008 w 2253411"/>
              <a:gd name="connsiteY293" fmla="*/ 136254 h 440942"/>
              <a:gd name="connsiteX294" fmla="*/ 1827032 w 2253411"/>
              <a:gd name="connsiteY294" fmla="*/ 136254 h 440942"/>
              <a:gd name="connsiteX295" fmla="*/ 1827032 w 2253411"/>
              <a:gd name="connsiteY295" fmla="*/ 239287 h 440942"/>
              <a:gd name="connsiteX296" fmla="*/ 1888249 w 2253411"/>
              <a:gd name="connsiteY296" fmla="*/ 304903 h 440942"/>
              <a:gd name="connsiteX297" fmla="*/ 1936524 w 2253411"/>
              <a:gd name="connsiteY297" fmla="*/ 280086 h 440942"/>
              <a:gd name="connsiteX298" fmla="*/ 1937899 w 2253411"/>
              <a:gd name="connsiteY298" fmla="*/ 299818 h 440942"/>
              <a:gd name="connsiteX299" fmla="*/ 2253984 w 2253411"/>
              <a:gd name="connsiteY299" fmla="*/ 299806 h 440942"/>
              <a:gd name="connsiteX300" fmla="*/ 2253984 w 2253411"/>
              <a:gd name="connsiteY300" fmla="*/ 193721 h 440942"/>
              <a:gd name="connsiteX301" fmla="*/ 2197547 w 2253411"/>
              <a:gd name="connsiteY301" fmla="*/ 131498 h 440942"/>
              <a:gd name="connsiteX302" fmla="*/ 2142800 w 2253411"/>
              <a:gd name="connsiteY302" fmla="*/ 162431 h 440942"/>
              <a:gd name="connsiteX303" fmla="*/ 2093839 w 2253411"/>
              <a:gd name="connsiteY303" fmla="*/ 131498 h 440942"/>
              <a:gd name="connsiteX304" fmla="*/ 2044204 w 2253411"/>
              <a:gd name="connsiteY304" fmla="*/ 158005 h 440942"/>
              <a:gd name="connsiteX305" fmla="*/ 2044204 w 2253411"/>
              <a:gd name="connsiteY305" fmla="*/ 136254 h 440942"/>
              <a:gd name="connsiteX306" fmla="*/ 2013588 w 2253411"/>
              <a:gd name="connsiteY306" fmla="*/ 136254 h 440942"/>
              <a:gd name="connsiteX307" fmla="*/ 2013588 w 2253411"/>
              <a:gd name="connsiteY307" fmla="*/ 299806 h 440942"/>
              <a:gd name="connsiteX308" fmla="*/ 2045221 w 2253411"/>
              <a:gd name="connsiteY308" fmla="*/ 299806 h 440942"/>
              <a:gd name="connsiteX309" fmla="*/ 2045221 w 2253411"/>
              <a:gd name="connsiteY309" fmla="*/ 201209 h 440942"/>
              <a:gd name="connsiteX310" fmla="*/ 2083299 w 2253411"/>
              <a:gd name="connsiteY310" fmla="*/ 159709 h 440942"/>
              <a:gd name="connsiteX311" fmla="*/ 2117971 w 2253411"/>
              <a:gd name="connsiteY311" fmla="*/ 197115 h 440942"/>
              <a:gd name="connsiteX312" fmla="*/ 2117971 w 2253411"/>
              <a:gd name="connsiteY312" fmla="*/ 299807 h 440942"/>
              <a:gd name="connsiteX313" fmla="*/ 2149932 w 2253411"/>
              <a:gd name="connsiteY313" fmla="*/ 299807 h 440942"/>
              <a:gd name="connsiteX314" fmla="*/ 2149932 w 2253411"/>
              <a:gd name="connsiteY314" fmla="*/ 200867 h 440942"/>
              <a:gd name="connsiteX315" fmla="*/ 2187682 w 2253411"/>
              <a:gd name="connsiteY315" fmla="*/ 159711 h 440942"/>
              <a:gd name="connsiteX316" fmla="*/ 2222364 w 2253411"/>
              <a:gd name="connsiteY316" fmla="*/ 197115 h 440942"/>
              <a:gd name="connsiteX317" fmla="*/ 2222364 w 2253411"/>
              <a:gd name="connsiteY317" fmla="*/ 299807 h 440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Lst>
            <a:rect l="l" t="t" r="r" b="b"/>
            <a:pathLst>
              <a:path w="2253411" h="440942">
                <a:moveTo>
                  <a:pt x="1783139" y="136254"/>
                </a:moveTo>
                <a:lnTo>
                  <a:pt x="1751520" y="136254"/>
                </a:lnTo>
                <a:lnTo>
                  <a:pt x="1751520" y="299806"/>
                </a:lnTo>
                <a:lnTo>
                  <a:pt x="1783139" y="299806"/>
                </a:lnTo>
                <a:close/>
                <a:moveTo>
                  <a:pt x="293338" y="409024"/>
                </a:moveTo>
                <a:cubicBezTo>
                  <a:pt x="293335" y="411298"/>
                  <a:pt x="295174" y="413144"/>
                  <a:pt x="297448" y="413147"/>
                </a:cubicBezTo>
                <a:cubicBezTo>
                  <a:pt x="297452" y="413147"/>
                  <a:pt x="297456" y="413147"/>
                  <a:pt x="297460" y="413147"/>
                </a:cubicBezTo>
                <a:lnTo>
                  <a:pt x="333669" y="413147"/>
                </a:lnTo>
                <a:cubicBezTo>
                  <a:pt x="335936" y="413150"/>
                  <a:pt x="337776" y="411314"/>
                  <a:pt x="337779" y="409047"/>
                </a:cubicBezTo>
                <a:cubicBezTo>
                  <a:pt x="337779" y="409039"/>
                  <a:pt x="337779" y="409032"/>
                  <a:pt x="337777" y="409024"/>
                </a:cubicBezTo>
                <a:cubicBezTo>
                  <a:pt x="337782" y="406760"/>
                  <a:pt x="335949" y="404921"/>
                  <a:pt x="333683" y="404916"/>
                </a:cubicBezTo>
                <a:cubicBezTo>
                  <a:pt x="333678" y="404916"/>
                  <a:pt x="333674" y="404916"/>
                  <a:pt x="333669" y="404916"/>
                </a:cubicBezTo>
                <a:lnTo>
                  <a:pt x="297460" y="404916"/>
                </a:lnTo>
                <a:cubicBezTo>
                  <a:pt x="295188" y="404911"/>
                  <a:pt x="293342" y="406749"/>
                  <a:pt x="293338" y="409021"/>
                </a:cubicBezTo>
                <a:cubicBezTo>
                  <a:pt x="293338" y="409023"/>
                  <a:pt x="293338" y="409024"/>
                  <a:pt x="293338" y="409024"/>
                </a:cubicBezTo>
                <a:moveTo>
                  <a:pt x="39859" y="409024"/>
                </a:moveTo>
                <a:cubicBezTo>
                  <a:pt x="39849" y="411291"/>
                  <a:pt x="41679" y="413137"/>
                  <a:pt x="43946" y="413147"/>
                </a:cubicBezTo>
                <a:cubicBezTo>
                  <a:pt x="43953" y="413147"/>
                  <a:pt x="43959" y="413147"/>
                  <a:pt x="43967" y="413147"/>
                </a:cubicBezTo>
                <a:lnTo>
                  <a:pt x="80176" y="413147"/>
                </a:lnTo>
                <a:cubicBezTo>
                  <a:pt x="82449" y="413150"/>
                  <a:pt x="84295" y="411311"/>
                  <a:pt x="84298" y="409037"/>
                </a:cubicBezTo>
                <a:cubicBezTo>
                  <a:pt x="84298" y="409032"/>
                  <a:pt x="84298" y="409029"/>
                  <a:pt x="84298" y="409024"/>
                </a:cubicBezTo>
                <a:cubicBezTo>
                  <a:pt x="84295" y="406752"/>
                  <a:pt x="82451" y="404913"/>
                  <a:pt x="80179" y="404916"/>
                </a:cubicBezTo>
                <a:cubicBezTo>
                  <a:pt x="80177" y="404916"/>
                  <a:pt x="80177" y="404916"/>
                  <a:pt x="80176" y="404916"/>
                </a:cubicBezTo>
                <a:lnTo>
                  <a:pt x="43967" y="404916"/>
                </a:lnTo>
                <a:cubicBezTo>
                  <a:pt x="41701" y="404913"/>
                  <a:pt x="39862" y="406746"/>
                  <a:pt x="39859" y="409012"/>
                </a:cubicBezTo>
                <a:cubicBezTo>
                  <a:pt x="39859" y="409016"/>
                  <a:pt x="39859" y="409021"/>
                  <a:pt x="39859" y="409024"/>
                </a:cubicBezTo>
                <a:moveTo>
                  <a:pt x="80177" y="339849"/>
                </a:moveTo>
                <a:lnTo>
                  <a:pt x="8803" y="339849"/>
                </a:lnTo>
                <a:lnTo>
                  <a:pt x="8803" y="177644"/>
                </a:lnTo>
                <a:cubicBezTo>
                  <a:pt x="8801" y="175367"/>
                  <a:pt x="6955" y="173523"/>
                  <a:pt x="4680" y="173521"/>
                </a:cubicBezTo>
                <a:cubicBezTo>
                  <a:pt x="2408" y="173523"/>
                  <a:pt x="569" y="175367"/>
                  <a:pt x="572" y="177639"/>
                </a:cubicBezTo>
                <a:cubicBezTo>
                  <a:pt x="572" y="177640"/>
                  <a:pt x="572" y="177642"/>
                  <a:pt x="572" y="177644"/>
                </a:cubicBezTo>
                <a:lnTo>
                  <a:pt x="572" y="343959"/>
                </a:lnTo>
                <a:cubicBezTo>
                  <a:pt x="567" y="346229"/>
                  <a:pt x="2404" y="348075"/>
                  <a:pt x="4676" y="348080"/>
                </a:cubicBezTo>
                <a:cubicBezTo>
                  <a:pt x="4677" y="348080"/>
                  <a:pt x="4679" y="348080"/>
                  <a:pt x="4680" y="348080"/>
                </a:cubicBezTo>
                <a:lnTo>
                  <a:pt x="80176" y="348080"/>
                </a:lnTo>
                <a:cubicBezTo>
                  <a:pt x="82449" y="348083"/>
                  <a:pt x="84295" y="346244"/>
                  <a:pt x="84298" y="343970"/>
                </a:cubicBezTo>
                <a:cubicBezTo>
                  <a:pt x="84298" y="343965"/>
                  <a:pt x="84298" y="343962"/>
                  <a:pt x="84298" y="343959"/>
                </a:cubicBezTo>
                <a:cubicBezTo>
                  <a:pt x="84290" y="341687"/>
                  <a:pt x="82447" y="339849"/>
                  <a:pt x="80176" y="339849"/>
                </a:cubicBezTo>
                <a:moveTo>
                  <a:pt x="98412" y="45530"/>
                </a:moveTo>
                <a:cubicBezTo>
                  <a:pt x="98409" y="43258"/>
                  <a:pt x="96564" y="41419"/>
                  <a:pt x="94292" y="41422"/>
                </a:cubicBezTo>
                <a:cubicBezTo>
                  <a:pt x="94291" y="41422"/>
                  <a:pt x="94291" y="41422"/>
                  <a:pt x="94289" y="41422"/>
                </a:cubicBezTo>
                <a:lnTo>
                  <a:pt x="30459" y="41422"/>
                </a:lnTo>
                <a:cubicBezTo>
                  <a:pt x="28193" y="41419"/>
                  <a:pt x="26354" y="43252"/>
                  <a:pt x="26351" y="45518"/>
                </a:cubicBezTo>
                <a:cubicBezTo>
                  <a:pt x="26351" y="45521"/>
                  <a:pt x="26351" y="45526"/>
                  <a:pt x="26351" y="45530"/>
                </a:cubicBezTo>
                <a:lnTo>
                  <a:pt x="26351" y="133916"/>
                </a:lnTo>
                <a:cubicBezTo>
                  <a:pt x="26346" y="136188"/>
                  <a:pt x="28184" y="138034"/>
                  <a:pt x="30456" y="138039"/>
                </a:cubicBezTo>
                <a:cubicBezTo>
                  <a:pt x="30458" y="138039"/>
                  <a:pt x="30458" y="138039"/>
                  <a:pt x="30459" y="138039"/>
                </a:cubicBezTo>
                <a:lnTo>
                  <a:pt x="80191" y="138039"/>
                </a:lnTo>
                <a:cubicBezTo>
                  <a:pt x="82460" y="138026"/>
                  <a:pt x="84295" y="136187"/>
                  <a:pt x="84300" y="133916"/>
                </a:cubicBezTo>
                <a:cubicBezTo>
                  <a:pt x="84293" y="131651"/>
                  <a:pt x="82459" y="129814"/>
                  <a:pt x="80191" y="129808"/>
                </a:cubicBezTo>
                <a:lnTo>
                  <a:pt x="34582" y="129808"/>
                </a:lnTo>
                <a:lnTo>
                  <a:pt x="34582" y="49653"/>
                </a:lnTo>
                <a:lnTo>
                  <a:pt x="94291" y="49653"/>
                </a:lnTo>
                <a:cubicBezTo>
                  <a:pt x="96564" y="49656"/>
                  <a:pt x="98410" y="47813"/>
                  <a:pt x="98413" y="45540"/>
                </a:cubicBezTo>
                <a:cubicBezTo>
                  <a:pt x="98413" y="45537"/>
                  <a:pt x="98413" y="45534"/>
                  <a:pt x="98413" y="45530"/>
                </a:cubicBezTo>
                <a:moveTo>
                  <a:pt x="271146" y="190835"/>
                </a:moveTo>
                <a:lnTo>
                  <a:pt x="271146" y="150874"/>
                </a:lnTo>
                <a:cubicBezTo>
                  <a:pt x="271151" y="148602"/>
                  <a:pt x="269311" y="146756"/>
                  <a:pt x="267039" y="146752"/>
                </a:cubicBezTo>
                <a:cubicBezTo>
                  <a:pt x="267039" y="146752"/>
                  <a:pt x="267037" y="146752"/>
                  <a:pt x="267037" y="146752"/>
                </a:cubicBezTo>
                <a:cubicBezTo>
                  <a:pt x="264756" y="146747"/>
                  <a:pt x="262904" y="148593"/>
                  <a:pt x="262900" y="150873"/>
                </a:cubicBezTo>
                <a:cubicBezTo>
                  <a:pt x="262900" y="150873"/>
                  <a:pt x="262900" y="150874"/>
                  <a:pt x="262900" y="150874"/>
                </a:cubicBezTo>
                <a:lnTo>
                  <a:pt x="262900" y="186698"/>
                </a:lnTo>
                <a:lnTo>
                  <a:pt x="192929" y="186698"/>
                </a:lnTo>
                <a:lnTo>
                  <a:pt x="192929" y="93846"/>
                </a:lnTo>
                <a:lnTo>
                  <a:pt x="234730" y="93846"/>
                </a:lnTo>
                <a:cubicBezTo>
                  <a:pt x="236999" y="93841"/>
                  <a:pt x="238840" y="92007"/>
                  <a:pt x="238853" y="89738"/>
                </a:cubicBezTo>
                <a:cubicBezTo>
                  <a:pt x="238852" y="87459"/>
                  <a:pt x="237009" y="85610"/>
                  <a:pt x="234730" y="85602"/>
                </a:cubicBezTo>
                <a:lnTo>
                  <a:pt x="192929" y="85602"/>
                </a:lnTo>
                <a:lnTo>
                  <a:pt x="192929" y="8058"/>
                </a:lnTo>
                <a:lnTo>
                  <a:pt x="256951" y="8058"/>
                </a:lnTo>
                <a:cubicBezTo>
                  <a:pt x="259225" y="8061"/>
                  <a:pt x="261071" y="6220"/>
                  <a:pt x="261072" y="3946"/>
                </a:cubicBezTo>
                <a:cubicBezTo>
                  <a:pt x="261072" y="3943"/>
                  <a:pt x="261072" y="3938"/>
                  <a:pt x="261072" y="3935"/>
                </a:cubicBezTo>
                <a:cubicBezTo>
                  <a:pt x="261071" y="1663"/>
                  <a:pt x="259226" y="-176"/>
                  <a:pt x="256954" y="-175"/>
                </a:cubicBezTo>
                <a:cubicBezTo>
                  <a:pt x="256953" y="-175"/>
                  <a:pt x="256951" y="-175"/>
                  <a:pt x="256951" y="-175"/>
                </a:cubicBezTo>
                <a:lnTo>
                  <a:pt x="120686" y="-175"/>
                </a:lnTo>
                <a:cubicBezTo>
                  <a:pt x="118418" y="-173"/>
                  <a:pt x="116580" y="1666"/>
                  <a:pt x="116578" y="3935"/>
                </a:cubicBezTo>
                <a:cubicBezTo>
                  <a:pt x="116573" y="6207"/>
                  <a:pt x="118411" y="8053"/>
                  <a:pt x="120685" y="8058"/>
                </a:cubicBezTo>
                <a:cubicBezTo>
                  <a:pt x="120685" y="8058"/>
                  <a:pt x="120686" y="8058"/>
                  <a:pt x="120686" y="8058"/>
                </a:cubicBezTo>
                <a:lnTo>
                  <a:pt x="184696" y="8058"/>
                </a:lnTo>
                <a:lnTo>
                  <a:pt x="184696" y="85629"/>
                </a:lnTo>
                <a:lnTo>
                  <a:pt x="141436" y="85629"/>
                </a:lnTo>
                <a:cubicBezTo>
                  <a:pt x="139161" y="85631"/>
                  <a:pt x="137317" y="87475"/>
                  <a:pt x="137315" y="89752"/>
                </a:cubicBezTo>
                <a:cubicBezTo>
                  <a:pt x="137318" y="92024"/>
                  <a:pt x="139163" y="93864"/>
                  <a:pt x="141435" y="93860"/>
                </a:cubicBezTo>
                <a:cubicBezTo>
                  <a:pt x="141435" y="93860"/>
                  <a:pt x="141436" y="93860"/>
                  <a:pt x="141436" y="93860"/>
                </a:cubicBezTo>
                <a:lnTo>
                  <a:pt x="184696" y="93860"/>
                </a:lnTo>
                <a:lnTo>
                  <a:pt x="184696" y="186698"/>
                </a:lnTo>
                <a:lnTo>
                  <a:pt x="114724" y="186698"/>
                </a:lnTo>
                <a:lnTo>
                  <a:pt x="114724" y="150874"/>
                </a:lnTo>
                <a:cubicBezTo>
                  <a:pt x="114727" y="148601"/>
                  <a:pt x="112885" y="146755"/>
                  <a:pt x="110611" y="146752"/>
                </a:cubicBezTo>
                <a:cubicBezTo>
                  <a:pt x="110608" y="146752"/>
                  <a:pt x="110605" y="146752"/>
                  <a:pt x="110602" y="146752"/>
                </a:cubicBezTo>
                <a:cubicBezTo>
                  <a:pt x="108325" y="146753"/>
                  <a:pt x="106481" y="148598"/>
                  <a:pt x="106479" y="150874"/>
                </a:cubicBezTo>
                <a:lnTo>
                  <a:pt x="106479" y="190835"/>
                </a:lnTo>
                <a:cubicBezTo>
                  <a:pt x="106482" y="193107"/>
                  <a:pt x="108326" y="194947"/>
                  <a:pt x="110598" y="194943"/>
                </a:cubicBezTo>
                <a:cubicBezTo>
                  <a:pt x="110598" y="194943"/>
                  <a:pt x="110600" y="194943"/>
                  <a:pt x="110602" y="194943"/>
                </a:cubicBezTo>
                <a:lnTo>
                  <a:pt x="184696" y="194943"/>
                </a:lnTo>
                <a:lnTo>
                  <a:pt x="184696" y="302418"/>
                </a:lnTo>
                <a:lnTo>
                  <a:pt x="120523" y="302418"/>
                </a:lnTo>
                <a:lnTo>
                  <a:pt x="120523" y="253744"/>
                </a:lnTo>
                <a:cubicBezTo>
                  <a:pt x="120518" y="251469"/>
                  <a:pt x="118670" y="249630"/>
                  <a:pt x="116395" y="249636"/>
                </a:cubicBezTo>
                <a:cubicBezTo>
                  <a:pt x="116392" y="249636"/>
                  <a:pt x="116389" y="249636"/>
                  <a:pt x="116386" y="249636"/>
                </a:cubicBezTo>
                <a:lnTo>
                  <a:pt x="62189" y="249636"/>
                </a:lnTo>
                <a:lnTo>
                  <a:pt x="62189" y="210170"/>
                </a:lnTo>
                <a:cubicBezTo>
                  <a:pt x="62194" y="207898"/>
                  <a:pt x="60356" y="206052"/>
                  <a:pt x="58084" y="206047"/>
                </a:cubicBezTo>
                <a:cubicBezTo>
                  <a:pt x="58082" y="206047"/>
                  <a:pt x="58082" y="206047"/>
                  <a:pt x="58081" y="206047"/>
                </a:cubicBezTo>
                <a:cubicBezTo>
                  <a:pt x="55805" y="206054"/>
                  <a:pt x="53964" y="207895"/>
                  <a:pt x="53958" y="210170"/>
                </a:cubicBezTo>
                <a:lnTo>
                  <a:pt x="53958" y="253744"/>
                </a:lnTo>
                <a:cubicBezTo>
                  <a:pt x="53960" y="256020"/>
                  <a:pt x="55804" y="257866"/>
                  <a:pt x="58081" y="257867"/>
                </a:cubicBezTo>
                <a:lnTo>
                  <a:pt x="112277" y="257867"/>
                </a:lnTo>
                <a:lnTo>
                  <a:pt x="112277" y="380182"/>
                </a:lnTo>
                <a:cubicBezTo>
                  <a:pt x="112273" y="382454"/>
                  <a:pt x="114110" y="384300"/>
                  <a:pt x="116382" y="384304"/>
                </a:cubicBezTo>
                <a:cubicBezTo>
                  <a:pt x="116384" y="384304"/>
                  <a:pt x="116386" y="384304"/>
                  <a:pt x="116386" y="384304"/>
                </a:cubicBezTo>
                <a:cubicBezTo>
                  <a:pt x="118666" y="384303"/>
                  <a:pt x="120515" y="382460"/>
                  <a:pt x="120523" y="380182"/>
                </a:cubicBezTo>
                <a:lnTo>
                  <a:pt x="120523" y="310649"/>
                </a:lnTo>
                <a:lnTo>
                  <a:pt x="184696" y="310649"/>
                </a:lnTo>
                <a:lnTo>
                  <a:pt x="184696" y="432537"/>
                </a:lnTo>
                <a:lnTo>
                  <a:pt x="131736" y="432537"/>
                </a:lnTo>
                <a:cubicBezTo>
                  <a:pt x="129475" y="432528"/>
                  <a:pt x="127636" y="434355"/>
                  <a:pt x="127628" y="436615"/>
                </a:cubicBezTo>
                <a:cubicBezTo>
                  <a:pt x="127628" y="436625"/>
                  <a:pt x="127628" y="436635"/>
                  <a:pt x="127628" y="436646"/>
                </a:cubicBezTo>
                <a:cubicBezTo>
                  <a:pt x="127618" y="438913"/>
                  <a:pt x="129448" y="440759"/>
                  <a:pt x="131716" y="440768"/>
                </a:cubicBezTo>
                <a:cubicBezTo>
                  <a:pt x="131722" y="440768"/>
                  <a:pt x="131730" y="440768"/>
                  <a:pt x="131736" y="440768"/>
                </a:cubicBezTo>
                <a:lnTo>
                  <a:pt x="245888" y="440768"/>
                </a:lnTo>
                <a:cubicBezTo>
                  <a:pt x="248162" y="440771"/>
                  <a:pt x="250008" y="438930"/>
                  <a:pt x="250011" y="436657"/>
                </a:cubicBezTo>
                <a:cubicBezTo>
                  <a:pt x="250011" y="436654"/>
                  <a:pt x="250011" y="436649"/>
                  <a:pt x="250011" y="436646"/>
                </a:cubicBezTo>
                <a:cubicBezTo>
                  <a:pt x="250013" y="434378"/>
                  <a:pt x="248176" y="432539"/>
                  <a:pt x="245909" y="432537"/>
                </a:cubicBezTo>
                <a:cubicBezTo>
                  <a:pt x="245903" y="432537"/>
                  <a:pt x="245895" y="432537"/>
                  <a:pt x="245888" y="432537"/>
                </a:cubicBezTo>
                <a:lnTo>
                  <a:pt x="192929" y="432537"/>
                </a:lnTo>
                <a:lnTo>
                  <a:pt x="192929" y="310649"/>
                </a:lnTo>
                <a:lnTo>
                  <a:pt x="257116" y="310649"/>
                </a:lnTo>
                <a:lnTo>
                  <a:pt x="257116" y="380182"/>
                </a:lnTo>
                <a:cubicBezTo>
                  <a:pt x="257124" y="382460"/>
                  <a:pt x="258972" y="384303"/>
                  <a:pt x="261250" y="384304"/>
                </a:cubicBezTo>
                <a:cubicBezTo>
                  <a:pt x="263522" y="384296"/>
                  <a:pt x="265358" y="382454"/>
                  <a:pt x="265358" y="380182"/>
                </a:cubicBezTo>
                <a:lnTo>
                  <a:pt x="265358" y="257867"/>
                </a:lnTo>
                <a:lnTo>
                  <a:pt x="319557" y="257867"/>
                </a:lnTo>
                <a:cubicBezTo>
                  <a:pt x="321829" y="257864"/>
                  <a:pt x="323668" y="256020"/>
                  <a:pt x="323665" y="253748"/>
                </a:cubicBezTo>
                <a:cubicBezTo>
                  <a:pt x="323665" y="253746"/>
                  <a:pt x="323665" y="253744"/>
                  <a:pt x="323665" y="253744"/>
                </a:cubicBezTo>
                <a:lnTo>
                  <a:pt x="323665" y="210170"/>
                </a:lnTo>
                <a:cubicBezTo>
                  <a:pt x="323665" y="207898"/>
                  <a:pt x="321827" y="206055"/>
                  <a:pt x="319557" y="206047"/>
                </a:cubicBezTo>
                <a:cubicBezTo>
                  <a:pt x="317280" y="206049"/>
                  <a:pt x="315436" y="207893"/>
                  <a:pt x="315434" y="210170"/>
                </a:cubicBezTo>
                <a:lnTo>
                  <a:pt x="315434" y="249636"/>
                </a:lnTo>
                <a:lnTo>
                  <a:pt x="261250" y="249636"/>
                </a:lnTo>
                <a:cubicBezTo>
                  <a:pt x="258977" y="249625"/>
                  <a:pt x="257124" y="251460"/>
                  <a:pt x="257115" y="253733"/>
                </a:cubicBezTo>
                <a:cubicBezTo>
                  <a:pt x="257115" y="253737"/>
                  <a:pt x="257115" y="253741"/>
                  <a:pt x="257115" y="253744"/>
                </a:cubicBezTo>
                <a:lnTo>
                  <a:pt x="257115" y="302416"/>
                </a:lnTo>
                <a:lnTo>
                  <a:pt x="192927" y="302416"/>
                </a:lnTo>
                <a:lnTo>
                  <a:pt x="192927" y="194943"/>
                </a:lnTo>
                <a:lnTo>
                  <a:pt x="267036" y="194943"/>
                </a:lnTo>
                <a:cubicBezTo>
                  <a:pt x="269301" y="194948"/>
                  <a:pt x="271141" y="193113"/>
                  <a:pt x="271144" y="190849"/>
                </a:cubicBezTo>
                <a:cubicBezTo>
                  <a:pt x="271144" y="190845"/>
                  <a:pt x="271144" y="190840"/>
                  <a:pt x="271144" y="190835"/>
                </a:cubicBezTo>
                <a:moveTo>
                  <a:pt x="351285" y="133931"/>
                </a:moveTo>
                <a:lnTo>
                  <a:pt x="351285" y="45545"/>
                </a:lnTo>
                <a:cubicBezTo>
                  <a:pt x="351288" y="43271"/>
                  <a:pt x="349449" y="41425"/>
                  <a:pt x="347175" y="41422"/>
                </a:cubicBezTo>
                <a:cubicBezTo>
                  <a:pt x="347170" y="41422"/>
                  <a:pt x="347167" y="41422"/>
                  <a:pt x="347164" y="41422"/>
                </a:cubicBezTo>
                <a:lnTo>
                  <a:pt x="283332" y="41422"/>
                </a:lnTo>
                <a:cubicBezTo>
                  <a:pt x="281065" y="41420"/>
                  <a:pt x="279226" y="43257"/>
                  <a:pt x="279224" y="45524"/>
                </a:cubicBezTo>
                <a:cubicBezTo>
                  <a:pt x="279224" y="45530"/>
                  <a:pt x="279224" y="45538"/>
                  <a:pt x="279224" y="45545"/>
                </a:cubicBezTo>
                <a:cubicBezTo>
                  <a:pt x="279226" y="47813"/>
                  <a:pt x="281065" y="49651"/>
                  <a:pt x="283332" y="49653"/>
                </a:cubicBezTo>
                <a:lnTo>
                  <a:pt x="343054" y="49653"/>
                </a:lnTo>
                <a:lnTo>
                  <a:pt x="343054" y="129808"/>
                </a:lnTo>
                <a:lnTo>
                  <a:pt x="297460" y="129808"/>
                </a:lnTo>
                <a:cubicBezTo>
                  <a:pt x="295187" y="129805"/>
                  <a:pt x="293341" y="131644"/>
                  <a:pt x="293338" y="133918"/>
                </a:cubicBezTo>
                <a:cubicBezTo>
                  <a:pt x="293338" y="133923"/>
                  <a:pt x="293338" y="133926"/>
                  <a:pt x="293338" y="133931"/>
                </a:cubicBezTo>
                <a:cubicBezTo>
                  <a:pt x="293344" y="136201"/>
                  <a:pt x="295188" y="138039"/>
                  <a:pt x="297460" y="138039"/>
                </a:cubicBezTo>
                <a:lnTo>
                  <a:pt x="347164" y="138039"/>
                </a:lnTo>
                <a:cubicBezTo>
                  <a:pt x="349434" y="138039"/>
                  <a:pt x="351279" y="136201"/>
                  <a:pt x="351285" y="133931"/>
                </a:cubicBezTo>
                <a:moveTo>
                  <a:pt x="377065" y="343972"/>
                </a:moveTo>
                <a:lnTo>
                  <a:pt x="377065" y="177629"/>
                </a:lnTo>
                <a:cubicBezTo>
                  <a:pt x="377062" y="175357"/>
                  <a:pt x="375218" y="173518"/>
                  <a:pt x="372946" y="173521"/>
                </a:cubicBezTo>
                <a:cubicBezTo>
                  <a:pt x="372944" y="173521"/>
                  <a:pt x="372943" y="173521"/>
                  <a:pt x="372943" y="173521"/>
                </a:cubicBezTo>
                <a:cubicBezTo>
                  <a:pt x="370677" y="173518"/>
                  <a:pt x="368838" y="175351"/>
                  <a:pt x="368834" y="177617"/>
                </a:cubicBezTo>
                <a:cubicBezTo>
                  <a:pt x="368834" y="177621"/>
                  <a:pt x="368834" y="177625"/>
                  <a:pt x="368834" y="177629"/>
                </a:cubicBezTo>
                <a:lnTo>
                  <a:pt x="368834" y="339836"/>
                </a:lnTo>
                <a:lnTo>
                  <a:pt x="297460" y="339836"/>
                </a:lnTo>
                <a:cubicBezTo>
                  <a:pt x="295179" y="339839"/>
                  <a:pt x="293335" y="341690"/>
                  <a:pt x="293338" y="343970"/>
                </a:cubicBezTo>
                <a:cubicBezTo>
                  <a:pt x="293338" y="343970"/>
                  <a:pt x="293338" y="343972"/>
                  <a:pt x="293338" y="343972"/>
                </a:cubicBezTo>
                <a:cubicBezTo>
                  <a:pt x="293335" y="346239"/>
                  <a:pt x="295171" y="348078"/>
                  <a:pt x="297438" y="348080"/>
                </a:cubicBezTo>
                <a:cubicBezTo>
                  <a:pt x="297446" y="348080"/>
                  <a:pt x="297452" y="348080"/>
                  <a:pt x="297460" y="348080"/>
                </a:cubicBezTo>
                <a:lnTo>
                  <a:pt x="372943" y="348080"/>
                </a:lnTo>
                <a:cubicBezTo>
                  <a:pt x="375210" y="348089"/>
                  <a:pt x="377056" y="346260"/>
                  <a:pt x="377065" y="343992"/>
                </a:cubicBezTo>
                <a:cubicBezTo>
                  <a:pt x="377065" y="343986"/>
                  <a:pt x="377065" y="343978"/>
                  <a:pt x="377065" y="343972"/>
                </a:cubicBezTo>
                <a:moveTo>
                  <a:pt x="577721" y="299806"/>
                </a:moveTo>
                <a:lnTo>
                  <a:pt x="609683" y="299806"/>
                </a:lnTo>
                <a:lnTo>
                  <a:pt x="609683" y="196098"/>
                </a:lnTo>
                <a:cubicBezTo>
                  <a:pt x="609683" y="159709"/>
                  <a:pt x="590294" y="131498"/>
                  <a:pt x="551186" y="131498"/>
                </a:cubicBezTo>
                <a:cubicBezTo>
                  <a:pt x="532153" y="131498"/>
                  <a:pt x="512778" y="139317"/>
                  <a:pt x="500878" y="159709"/>
                </a:cubicBezTo>
                <a:lnTo>
                  <a:pt x="500878" y="136254"/>
                </a:lnTo>
                <a:lnTo>
                  <a:pt x="469601" y="136254"/>
                </a:lnTo>
                <a:lnTo>
                  <a:pt x="469601" y="299806"/>
                </a:lnTo>
                <a:lnTo>
                  <a:pt x="501565" y="299806"/>
                </a:lnTo>
                <a:lnTo>
                  <a:pt x="501565" y="205278"/>
                </a:lnTo>
                <a:cubicBezTo>
                  <a:pt x="501565" y="180447"/>
                  <a:pt x="514481" y="160396"/>
                  <a:pt x="539629" y="160396"/>
                </a:cubicBezTo>
                <a:cubicBezTo>
                  <a:pt x="568198" y="160396"/>
                  <a:pt x="577721" y="178769"/>
                  <a:pt x="577721" y="201540"/>
                </a:cubicBezTo>
                <a:close/>
                <a:moveTo>
                  <a:pt x="766751" y="201196"/>
                </a:moveTo>
                <a:lnTo>
                  <a:pt x="677320" y="201196"/>
                </a:lnTo>
                <a:cubicBezTo>
                  <a:pt x="678681" y="180130"/>
                  <a:pt x="695020" y="159366"/>
                  <a:pt x="721870" y="159366"/>
                </a:cubicBezTo>
                <a:cubicBezTo>
                  <a:pt x="750756" y="159366"/>
                  <a:pt x="766064" y="177739"/>
                  <a:pt x="766751" y="201196"/>
                </a:cubicBezTo>
                <a:moveTo>
                  <a:pt x="799388" y="227044"/>
                </a:moveTo>
                <a:cubicBezTo>
                  <a:pt x="799861" y="223662"/>
                  <a:pt x="800091" y="220250"/>
                  <a:pt x="800075" y="216835"/>
                </a:cubicBezTo>
                <a:cubicBezTo>
                  <a:pt x="800075" y="165839"/>
                  <a:pt x="771836" y="131155"/>
                  <a:pt x="721527" y="131155"/>
                </a:cubicBezTo>
                <a:cubicBezTo>
                  <a:pt x="680385" y="131155"/>
                  <a:pt x="643324" y="166182"/>
                  <a:pt x="643324" y="217522"/>
                </a:cubicBezTo>
                <a:cubicBezTo>
                  <a:pt x="643324" y="272955"/>
                  <a:pt x="681746" y="304904"/>
                  <a:pt x="725608" y="304904"/>
                </a:cubicBezTo>
                <a:cubicBezTo>
                  <a:pt x="763687" y="304904"/>
                  <a:pt x="789865" y="282134"/>
                  <a:pt x="799044" y="253221"/>
                </a:cubicBezTo>
                <a:lnTo>
                  <a:pt x="771519" y="243698"/>
                </a:lnTo>
                <a:cubicBezTo>
                  <a:pt x="765391" y="262058"/>
                  <a:pt x="752130" y="276679"/>
                  <a:pt x="725608" y="276679"/>
                </a:cubicBezTo>
                <a:cubicBezTo>
                  <a:pt x="698057" y="276679"/>
                  <a:pt x="676991" y="256285"/>
                  <a:pt x="676304" y="227044"/>
                </a:cubicBezTo>
                <a:close/>
                <a:moveTo>
                  <a:pt x="945791" y="299820"/>
                </a:moveTo>
                <a:lnTo>
                  <a:pt x="976394" y="299820"/>
                </a:lnTo>
                <a:cubicBezTo>
                  <a:pt x="975261" y="289769"/>
                  <a:pt x="974688" y="279662"/>
                  <a:pt x="974677" y="269547"/>
                </a:cubicBezTo>
                <a:lnTo>
                  <a:pt x="974677" y="136254"/>
                </a:lnTo>
                <a:lnTo>
                  <a:pt x="942727" y="136254"/>
                </a:lnTo>
                <a:lnTo>
                  <a:pt x="942727" y="234863"/>
                </a:lnTo>
                <a:cubicBezTo>
                  <a:pt x="942727" y="259681"/>
                  <a:pt x="929810" y="276679"/>
                  <a:pt x="903948" y="276679"/>
                </a:cubicBezTo>
                <a:cubicBezTo>
                  <a:pt x="877097" y="276679"/>
                  <a:pt x="866901" y="256959"/>
                  <a:pt x="866901" y="234519"/>
                </a:cubicBezTo>
                <a:lnTo>
                  <a:pt x="866901" y="136254"/>
                </a:lnTo>
                <a:lnTo>
                  <a:pt x="834924" y="136254"/>
                </a:lnTo>
                <a:lnTo>
                  <a:pt x="834924" y="239287"/>
                </a:lnTo>
                <a:cubicBezTo>
                  <a:pt x="834924" y="276348"/>
                  <a:pt x="858065" y="304903"/>
                  <a:pt x="896143" y="304903"/>
                </a:cubicBezTo>
                <a:cubicBezTo>
                  <a:pt x="915175" y="304903"/>
                  <a:pt x="935582" y="297084"/>
                  <a:pt x="944418" y="280086"/>
                </a:cubicBezTo>
                <a:cubicBezTo>
                  <a:pt x="944422" y="286687"/>
                  <a:pt x="944881" y="293281"/>
                  <a:pt x="945791" y="299818"/>
                </a:cubicBezTo>
                <a:moveTo>
                  <a:pt x="1098324" y="167541"/>
                </a:moveTo>
                <a:cubicBezTo>
                  <a:pt x="1102992" y="167551"/>
                  <a:pt x="1107652" y="167891"/>
                  <a:pt x="1112271" y="168559"/>
                </a:cubicBezTo>
                <a:lnTo>
                  <a:pt x="1112271" y="134563"/>
                </a:lnTo>
                <a:cubicBezTo>
                  <a:pt x="1108795" y="133908"/>
                  <a:pt x="1105269" y="133563"/>
                  <a:pt x="1101731" y="133532"/>
                </a:cubicBezTo>
                <a:cubicBezTo>
                  <a:pt x="1085077" y="133532"/>
                  <a:pt x="1064671" y="139661"/>
                  <a:pt x="1052771" y="164808"/>
                </a:cubicBezTo>
                <a:lnTo>
                  <a:pt x="1052771" y="136266"/>
                </a:lnTo>
                <a:lnTo>
                  <a:pt x="1021481" y="136266"/>
                </a:lnTo>
                <a:lnTo>
                  <a:pt x="1021481" y="299806"/>
                </a:lnTo>
                <a:lnTo>
                  <a:pt x="1053443" y="299806"/>
                </a:lnTo>
                <a:lnTo>
                  <a:pt x="1053443" y="217851"/>
                </a:lnTo>
                <a:cubicBezTo>
                  <a:pt x="1053443" y="181820"/>
                  <a:pt x="1071474" y="167543"/>
                  <a:pt x="1098324" y="167543"/>
                </a:cubicBezTo>
                <a:moveTo>
                  <a:pt x="1263512" y="217865"/>
                </a:moveTo>
                <a:cubicBezTo>
                  <a:pt x="1263512" y="255943"/>
                  <a:pt x="1239712" y="276350"/>
                  <a:pt x="1212518" y="276350"/>
                </a:cubicBezTo>
                <a:cubicBezTo>
                  <a:pt x="1185308" y="276350"/>
                  <a:pt x="1161507" y="255943"/>
                  <a:pt x="1161507" y="217865"/>
                </a:cubicBezTo>
                <a:cubicBezTo>
                  <a:pt x="1161507" y="180116"/>
                  <a:pt x="1185308" y="159709"/>
                  <a:pt x="1212518" y="159709"/>
                </a:cubicBezTo>
                <a:cubicBezTo>
                  <a:pt x="1239712" y="159709"/>
                  <a:pt x="1263512" y="180116"/>
                  <a:pt x="1263512" y="217865"/>
                </a:cubicBezTo>
                <a:moveTo>
                  <a:pt x="1296163" y="217865"/>
                </a:moveTo>
                <a:cubicBezTo>
                  <a:pt x="1296163" y="168230"/>
                  <a:pt x="1261479" y="131169"/>
                  <a:pt x="1212518" y="131169"/>
                </a:cubicBezTo>
                <a:cubicBezTo>
                  <a:pt x="1163557" y="131169"/>
                  <a:pt x="1128871" y="168230"/>
                  <a:pt x="1128871" y="217865"/>
                </a:cubicBezTo>
                <a:cubicBezTo>
                  <a:pt x="1128871" y="267844"/>
                  <a:pt x="1163555" y="304904"/>
                  <a:pt x="1212518" y="304904"/>
                </a:cubicBezTo>
                <a:cubicBezTo>
                  <a:pt x="1261479" y="304904"/>
                  <a:pt x="1296163" y="267844"/>
                  <a:pt x="1296163" y="217865"/>
                </a:cubicBezTo>
                <a:moveTo>
                  <a:pt x="1388657" y="301496"/>
                </a:moveTo>
                <a:cubicBezTo>
                  <a:pt x="1396028" y="301629"/>
                  <a:pt x="1403374" y="300599"/>
                  <a:pt x="1410425" y="298446"/>
                </a:cubicBezTo>
                <a:lnTo>
                  <a:pt x="1410425" y="271237"/>
                </a:lnTo>
                <a:cubicBezTo>
                  <a:pt x="1406285" y="272108"/>
                  <a:pt x="1402068" y="272569"/>
                  <a:pt x="1397836" y="272612"/>
                </a:cubicBezTo>
                <a:cubicBezTo>
                  <a:pt x="1381182" y="272612"/>
                  <a:pt x="1375054" y="265109"/>
                  <a:pt x="1375054" y="250158"/>
                </a:cubicBezTo>
                <a:lnTo>
                  <a:pt x="1375054" y="165152"/>
                </a:lnTo>
                <a:lnTo>
                  <a:pt x="1410423" y="165152"/>
                </a:lnTo>
                <a:lnTo>
                  <a:pt x="1410423" y="136254"/>
                </a:lnTo>
                <a:lnTo>
                  <a:pt x="1375054" y="136254"/>
                </a:lnTo>
                <a:lnTo>
                  <a:pt x="1375054" y="84585"/>
                </a:lnTo>
                <a:lnTo>
                  <a:pt x="1345825" y="84585"/>
                </a:lnTo>
                <a:lnTo>
                  <a:pt x="1345825" y="111092"/>
                </a:lnTo>
                <a:cubicBezTo>
                  <a:pt x="1345825" y="125383"/>
                  <a:pt x="1338335" y="136254"/>
                  <a:pt x="1320665" y="136254"/>
                </a:cubicBezTo>
                <a:lnTo>
                  <a:pt x="1311814" y="136254"/>
                </a:lnTo>
                <a:lnTo>
                  <a:pt x="1311814" y="165152"/>
                </a:lnTo>
                <a:lnTo>
                  <a:pt x="1343105" y="165152"/>
                </a:lnTo>
                <a:lnTo>
                  <a:pt x="1343105" y="254911"/>
                </a:lnTo>
                <a:cubicBezTo>
                  <a:pt x="1343105" y="284512"/>
                  <a:pt x="1360777" y="301496"/>
                  <a:pt x="1388657" y="301496"/>
                </a:cubicBezTo>
                <a:moveTo>
                  <a:pt x="1564344" y="217865"/>
                </a:moveTo>
                <a:cubicBezTo>
                  <a:pt x="1564344" y="255943"/>
                  <a:pt x="1540543" y="276350"/>
                  <a:pt x="1513349" y="276350"/>
                </a:cubicBezTo>
                <a:cubicBezTo>
                  <a:pt x="1486155" y="276350"/>
                  <a:pt x="1462340" y="255943"/>
                  <a:pt x="1462340" y="217865"/>
                </a:cubicBezTo>
                <a:cubicBezTo>
                  <a:pt x="1462340" y="180116"/>
                  <a:pt x="1486155" y="159709"/>
                  <a:pt x="1513349" y="159709"/>
                </a:cubicBezTo>
                <a:cubicBezTo>
                  <a:pt x="1540544" y="159709"/>
                  <a:pt x="1564344" y="180116"/>
                  <a:pt x="1564344" y="217865"/>
                </a:cubicBezTo>
                <a:moveTo>
                  <a:pt x="1596994" y="217865"/>
                </a:moveTo>
                <a:cubicBezTo>
                  <a:pt x="1596994" y="168230"/>
                  <a:pt x="1562310" y="131169"/>
                  <a:pt x="1513349" y="131169"/>
                </a:cubicBezTo>
                <a:cubicBezTo>
                  <a:pt x="1464388" y="131169"/>
                  <a:pt x="1429704" y="168230"/>
                  <a:pt x="1429704" y="217865"/>
                </a:cubicBezTo>
                <a:cubicBezTo>
                  <a:pt x="1429704" y="267844"/>
                  <a:pt x="1464388" y="304904"/>
                  <a:pt x="1513349" y="304904"/>
                </a:cubicBezTo>
                <a:cubicBezTo>
                  <a:pt x="1562310" y="304904"/>
                  <a:pt x="1596994" y="267844"/>
                  <a:pt x="1596994" y="217865"/>
                </a:cubicBezTo>
                <a:moveTo>
                  <a:pt x="1709456" y="167543"/>
                </a:moveTo>
                <a:cubicBezTo>
                  <a:pt x="1714119" y="167552"/>
                  <a:pt x="1718776" y="167893"/>
                  <a:pt x="1723392" y="168560"/>
                </a:cubicBezTo>
                <a:lnTo>
                  <a:pt x="1723392" y="134563"/>
                </a:lnTo>
                <a:cubicBezTo>
                  <a:pt x="1719915" y="133908"/>
                  <a:pt x="1716387" y="133563"/>
                  <a:pt x="1712851" y="133532"/>
                </a:cubicBezTo>
                <a:cubicBezTo>
                  <a:pt x="1696195" y="133532"/>
                  <a:pt x="1675790" y="139661"/>
                  <a:pt x="1663890" y="164808"/>
                </a:cubicBezTo>
                <a:lnTo>
                  <a:pt x="1663890" y="136266"/>
                </a:lnTo>
                <a:lnTo>
                  <a:pt x="1632614" y="136266"/>
                </a:lnTo>
                <a:lnTo>
                  <a:pt x="1632614" y="299806"/>
                </a:lnTo>
                <a:lnTo>
                  <a:pt x="1664564" y="299806"/>
                </a:lnTo>
                <a:lnTo>
                  <a:pt x="1664564" y="217851"/>
                </a:lnTo>
                <a:cubicBezTo>
                  <a:pt x="1664564" y="181820"/>
                  <a:pt x="1682606" y="167543"/>
                  <a:pt x="1709456" y="167543"/>
                </a:cubicBezTo>
                <a:moveTo>
                  <a:pt x="1790286" y="74360"/>
                </a:moveTo>
                <a:cubicBezTo>
                  <a:pt x="1790373" y="61682"/>
                  <a:pt x="1780166" y="51335"/>
                  <a:pt x="1767488" y="51248"/>
                </a:cubicBezTo>
                <a:cubicBezTo>
                  <a:pt x="1754810" y="51160"/>
                  <a:pt x="1744461" y="61367"/>
                  <a:pt x="1744374" y="74045"/>
                </a:cubicBezTo>
                <a:cubicBezTo>
                  <a:pt x="1744288" y="86717"/>
                  <a:pt x="1754486" y="97064"/>
                  <a:pt x="1767159" y="97158"/>
                </a:cubicBezTo>
                <a:cubicBezTo>
                  <a:pt x="1779829" y="97261"/>
                  <a:pt x="1790184" y="87071"/>
                  <a:pt x="1790286" y="74401"/>
                </a:cubicBezTo>
                <a:cubicBezTo>
                  <a:pt x="1790286" y="74389"/>
                  <a:pt x="1790286" y="74374"/>
                  <a:pt x="1790286" y="74362"/>
                </a:cubicBezTo>
                <a:moveTo>
                  <a:pt x="1937899" y="299820"/>
                </a:moveTo>
                <a:lnTo>
                  <a:pt x="1968489" y="299820"/>
                </a:lnTo>
                <a:cubicBezTo>
                  <a:pt x="1967368" y="289767"/>
                  <a:pt x="1966799" y="279662"/>
                  <a:pt x="1966785" y="269547"/>
                </a:cubicBezTo>
                <a:lnTo>
                  <a:pt x="1966785" y="136254"/>
                </a:lnTo>
                <a:lnTo>
                  <a:pt x="1934821" y="136254"/>
                </a:lnTo>
                <a:lnTo>
                  <a:pt x="1934821" y="234863"/>
                </a:lnTo>
                <a:cubicBezTo>
                  <a:pt x="1934821" y="259681"/>
                  <a:pt x="1921917" y="276679"/>
                  <a:pt x="1896069" y="276679"/>
                </a:cubicBezTo>
                <a:cubicBezTo>
                  <a:pt x="1869204" y="276679"/>
                  <a:pt x="1859008" y="256959"/>
                  <a:pt x="1859008" y="234519"/>
                </a:cubicBezTo>
                <a:lnTo>
                  <a:pt x="1859008" y="136254"/>
                </a:lnTo>
                <a:lnTo>
                  <a:pt x="1827032" y="136254"/>
                </a:lnTo>
                <a:lnTo>
                  <a:pt x="1827032" y="239287"/>
                </a:lnTo>
                <a:cubicBezTo>
                  <a:pt x="1827032" y="276348"/>
                  <a:pt x="1850171" y="304903"/>
                  <a:pt x="1888249" y="304903"/>
                </a:cubicBezTo>
                <a:cubicBezTo>
                  <a:pt x="1907282" y="304903"/>
                  <a:pt x="1927689" y="297084"/>
                  <a:pt x="1936524" y="280086"/>
                </a:cubicBezTo>
                <a:cubicBezTo>
                  <a:pt x="1936529" y="286687"/>
                  <a:pt x="1936988" y="293281"/>
                  <a:pt x="1937899" y="299818"/>
                </a:cubicBezTo>
                <a:moveTo>
                  <a:pt x="2253984" y="299806"/>
                </a:moveTo>
                <a:lnTo>
                  <a:pt x="2253984" y="193721"/>
                </a:lnTo>
                <a:cubicBezTo>
                  <a:pt x="2253984" y="150874"/>
                  <a:pt x="2226102" y="131498"/>
                  <a:pt x="2197547" y="131498"/>
                </a:cubicBezTo>
                <a:cubicBezTo>
                  <a:pt x="2176797" y="131498"/>
                  <a:pt x="2155704" y="138974"/>
                  <a:pt x="2142800" y="162431"/>
                </a:cubicBezTo>
                <a:cubicBezTo>
                  <a:pt x="2133951" y="141365"/>
                  <a:pt x="2114231" y="131498"/>
                  <a:pt x="2093839" y="131498"/>
                </a:cubicBezTo>
                <a:cubicBezTo>
                  <a:pt x="2074793" y="131498"/>
                  <a:pt x="2054387" y="139991"/>
                  <a:pt x="2044204" y="158005"/>
                </a:cubicBezTo>
                <a:lnTo>
                  <a:pt x="2044204" y="136254"/>
                </a:lnTo>
                <a:lnTo>
                  <a:pt x="2013588" y="136254"/>
                </a:lnTo>
                <a:lnTo>
                  <a:pt x="2013588" y="299806"/>
                </a:lnTo>
                <a:lnTo>
                  <a:pt x="2045221" y="299806"/>
                </a:lnTo>
                <a:lnTo>
                  <a:pt x="2045221" y="201209"/>
                </a:lnTo>
                <a:cubicBezTo>
                  <a:pt x="2045221" y="176723"/>
                  <a:pt x="2060516" y="159709"/>
                  <a:pt x="2083299" y="159709"/>
                </a:cubicBezTo>
                <a:cubicBezTo>
                  <a:pt x="2107759" y="159709"/>
                  <a:pt x="2117971" y="176035"/>
                  <a:pt x="2117971" y="197115"/>
                </a:cubicBezTo>
                <a:lnTo>
                  <a:pt x="2117971" y="299807"/>
                </a:lnTo>
                <a:lnTo>
                  <a:pt x="2149932" y="299807"/>
                </a:lnTo>
                <a:lnTo>
                  <a:pt x="2149932" y="200867"/>
                </a:lnTo>
                <a:cubicBezTo>
                  <a:pt x="2149932" y="177410"/>
                  <a:pt x="2165242" y="159711"/>
                  <a:pt x="2187682" y="159711"/>
                </a:cubicBezTo>
                <a:cubicBezTo>
                  <a:pt x="2211824" y="159711"/>
                  <a:pt x="2222364" y="175706"/>
                  <a:pt x="2222364" y="197115"/>
                </a:cubicBezTo>
                <a:lnTo>
                  <a:pt x="2222364" y="299807"/>
                </a:lnTo>
                <a:close/>
              </a:path>
            </a:pathLst>
          </a:custGeom>
          <a:solidFill>
            <a:srgbClr val="3F1A01"/>
          </a:solidFill>
          <a:ln w="1586" cap="flat">
            <a:noFill/>
            <a:prstDash val="solid"/>
            <a:miter/>
          </a:ln>
        </p:spPr>
        <p:txBody>
          <a:bodyPr rtlCol="0" anchor="ctr"/>
          <a:lstStyle/>
          <a:p>
            <a:endParaRPr lang="en-GB"/>
          </a:p>
        </p:txBody>
      </p:sp>
      <p:sp>
        <p:nvSpPr>
          <p:cNvPr id="9" name="ExternalLogo" hidden="1">
            <a:extLst>
              <a:ext uri="{FF2B5EF4-FFF2-40B4-BE49-F238E27FC236}">
                <a16:creationId xmlns:a16="http://schemas.microsoft.com/office/drawing/2014/main" id="{FD50EF6D-554E-48C8-946C-CD540205D228}"/>
              </a:ext>
            </a:extLst>
          </p:cNvPr>
          <p:cNvSpPr/>
          <p:nvPr/>
        </p:nvSpPr>
        <p:spPr>
          <a:xfrm>
            <a:off x="10023475" y="4968741"/>
            <a:ext cx="1627188" cy="636980"/>
          </a:xfrm>
          <a:prstGeom prst="rect">
            <a:avLst/>
          </a:prstGeom>
          <a:solidFill>
            <a:srgbClr val="D1D1D1"/>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chorCtr="0">
            <a:noAutofit/>
          </a:bodyPr>
          <a:lstStyle/>
          <a:p>
            <a:pPr algn="ctr"/>
            <a:r>
              <a:rPr lang="en-GB" sz="900">
                <a:solidFill>
                  <a:srgbClr val="FF00FF"/>
                </a:solidFill>
              </a:rPr>
              <a:t>External logo</a:t>
            </a:r>
          </a:p>
        </p:txBody>
      </p:sp>
    </p:spTree>
    <p:extLst>
      <p:ext uri="{BB962C8B-B14F-4D97-AF65-F5344CB8AC3E}">
        <p14:creationId xmlns:p14="http://schemas.microsoft.com/office/powerpoint/2010/main" val="11679445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type="secHead" preserve="1">
  <p:cSld name="Section Header - Medium Grey">
    <p:bg>
      <p:bgPr>
        <a:solidFill>
          <a:srgbClr val="B2B2B2"/>
        </a:solidFill>
        <a:effectLst/>
      </p:bgPr>
    </p:bg>
    <p:spTree>
      <p:nvGrpSpPr>
        <p:cNvPr id="1" name=""/>
        <p:cNvGrpSpPr/>
        <p:nvPr/>
      </p:nvGrpSpPr>
      <p:grpSpPr>
        <a:xfrm>
          <a:off x="0" y="0"/>
          <a:ext cx="0" cy="0"/>
          <a:chOff x="0" y="0"/>
          <a:chExt cx="0" cy="0"/>
        </a:xfrm>
      </p:grpSpPr>
      <p:sp>
        <p:nvSpPr>
          <p:cNvPr id="8" name="ColoredBackground">
            <a:extLst>
              <a:ext uri="{FF2B5EF4-FFF2-40B4-BE49-F238E27FC236}">
                <a16:creationId xmlns:a16="http://schemas.microsoft.com/office/drawing/2014/main" id="{7CF42EF8-E198-468D-A6C7-F1244AFF66A8}"/>
              </a:ext>
            </a:extLst>
          </p:cNvPr>
          <p:cNvSpPr/>
          <p:nvPr/>
        </p:nvSpPr>
        <p:spPr>
          <a:xfrm>
            <a:off x="0" y="-1"/>
            <a:ext cx="12192000" cy="6858000"/>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 name="Picture 5" descr="Shape&#10;&#10;Description automatically generated with medium confidence">
            <a:extLst>
              <a:ext uri="{FF2B5EF4-FFF2-40B4-BE49-F238E27FC236}">
                <a16:creationId xmlns:a16="http://schemas.microsoft.com/office/drawing/2014/main" id="{E337853C-CD16-437A-8B48-2252E903916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D8464564-6547-498D-A220-7B346E5B1408}"/>
              </a:ext>
            </a:extLst>
          </p:cNvPr>
          <p:cNvSpPr>
            <a:spLocks noGrp="1"/>
          </p:cNvSpPr>
          <p:nvPr>
            <p:ph type="title"/>
          </p:nvPr>
        </p:nvSpPr>
        <p:spPr>
          <a:xfrm>
            <a:off x="1219200" y="546100"/>
            <a:ext cx="6642100" cy="2105818"/>
          </a:xfrm>
        </p:spPr>
        <p:txBody>
          <a:bodyPr anchor="b"/>
          <a:lstStyle>
            <a:lvl1pPr>
              <a:defRPr sz="4000">
                <a:solidFill>
                  <a:srgbClr val="3F1A01"/>
                </a:solidFill>
              </a:defRPr>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1592638D-BCB6-4F07-9847-FBAA9B3609B5}"/>
              </a:ext>
            </a:extLst>
          </p:cNvPr>
          <p:cNvSpPr>
            <a:spLocks noGrp="1"/>
          </p:cNvSpPr>
          <p:nvPr>
            <p:ph type="body" idx="1"/>
          </p:nvPr>
        </p:nvSpPr>
        <p:spPr>
          <a:xfrm>
            <a:off x="1219200" y="2678906"/>
            <a:ext cx="6642100" cy="1500187"/>
          </a:xfrm>
          <a:prstGeom prst="rect">
            <a:avLst/>
          </a:prstGeom>
        </p:spPr>
        <p:txBody>
          <a:bodyPr/>
          <a:lstStyle>
            <a:lvl1pPr marL="0" indent="0">
              <a:buNone/>
              <a:defRPr sz="2400">
                <a:solidFill>
                  <a:schemeClr val="accent1"/>
                </a:solidFill>
                <a:latin typeface="Times New Roman" panose="02020603050405020304" pitchFamily="18" charset="0"/>
                <a:cs typeface="Times New Roman" panose="02020603050405020304" pitchFamily="18" charset="0"/>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7" name="Freeform 9">
            <a:extLst>
              <a:ext uri="{FF2B5EF4-FFF2-40B4-BE49-F238E27FC236}">
                <a16:creationId xmlns:a16="http://schemas.microsoft.com/office/drawing/2014/main" id="{1BC6753F-764E-4733-B343-5BC93ED602E4}"/>
              </a:ext>
            </a:extLst>
          </p:cNvPr>
          <p:cNvSpPr>
            <a:spLocks noEditPoints="1"/>
          </p:cNvSpPr>
          <p:nvPr/>
        </p:nvSpPr>
        <p:spPr bwMode="auto">
          <a:xfrm rot="5400000">
            <a:off x="7458075" y="-2243138"/>
            <a:ext cx="8385175" cy="9817101"/>
          </a:xfrm>
          <a:custGeom>
            <a:avLst/>
            <a:gdLst>
              <a:gd name="T0" fmla="*/ 276 w 2642"/>
              <a:gd name="T1" fmla="*/ 2871 h 3094"/>
              <a:gd name="T2" fmla="*/ 588 w 2642"/>
              <a:gd name="T3" fmla="*/ 2871 h 3094"/>
              <a:gd name="T4" fmla="*/ 2083 w 2642"/>
              <a:gd name="T5" fmla="*/ 2843 h 3094"/>
              <a:gd name="T6" fmla="*/ 2338 w 2642"/>
              <a:gd name="T7" fmla="*/ 2900 h 3094"/>
              <a:gd name="T8" fmla="*/ 29 w 2642"/>
              <a:gd name="T9" fmla="*/ 1219 h 3094"/>
              <a:gd name="T10" fmla="*/ 29 w 2642"/>
              <a:gd name="T11" fmla="*/ 2444 h 3094"/>
              <a:gd name="T12" fmla="*/ 559 w 2642"/>
              <a:gd name="T13" fmla="*/ 2386 h 3094"/>
              <a:gd name="T14" fmla="*/ 29 w 2642"/>
              <a:gd name="T15" fmla="*/ 1219 h 3094"/>
              <a:gd name="T16" fmla="*/ 2584 w 2642"/>
              <a:gd name="T17" fmla="*/ 2386 h 3094"/>
              <a:gd name="T18" fmla="*/ 2083 w 2642"/>
              <a:gd name="T19" fmla="*/ 2444 h 3094"/>
              <a:gd name="T20" fmla="*/ 2642 w 2642"/>
              <a:gd name="T21" fmla="*/ 1248 h 3094"/>
              <a:gd name="T22" fmla="*/ 210 w 2642"/>
              <a:gd name="T23" fmla="*/ 292 h 3094"/>
              <a:gd name="T24" fmla="*/ 210 w 2642"/>
              <a:gd name="T25" fmla="*/ 970 h 3094"/>
              <a:gd name="T26" fmla="*/ 559 w 2642"/>
              <a:gd name="T27" fmla="*/ 912 h 3094"/>
              <a:gd name="T28" fmla="*/ 658 w 2642"/>
              <a:gd name="T29" fmla="*/ 350 h 3094"/>
              <a:gd name="T30" fmla="*/ 2432 w 2642"/>
              <a:gd name="T31" fmla="*/ 292 h 3094"/>
              <a:gd name="T32" fmla="*/ 1984 w 2642"/>
              <a:gd name="T33" fmla="*/ 350 h 3094"/>
              <a:gd name="T34" fmla="*/ 2083 w 2642"/>
              <a:gd name="T35" fmla="*/ 912 h 3094"/>
              <a:gd name="T36" fmla="*/ 2432 w 2642"/>
              <a:gd name="T37" fmla="*/ 970 h 3094"/>
              <a:gd name="T38" fmla="*/ 2432 w 2642"/>
              <a:gd name="T39" fmla="*/ 292 h 3094"/>
              <a:gd name="T40" fmla="*/ 814 w 2642"/>
              <a:gd name="T41" fmla="*/ 29 h 3094"/>
              <a:gd name="T42" fmla="*/ 1292 w 2642"/>
              <a:gd name="T43" fmla="*/ 602 h 3094"/>
              <a:gd name="T44" fmla="*/ 989 w 2642"/>
              <a:gd name="T45" fmla="*/ 660 h 3094"/>
              <a:gd name="T46" fmla="*/ 801 w 2642"/>
              <a:gd name="T47" fmla="*/ 1311 h 3094"/>
              <a:gd name="T48" fmla="*/ 743 w 2642"/>
              <a:gd name="T49" fmla="*/ 1060 h 3094"/>
              <a:gd name="T50" fmla="*/ 1292 w 2642"/>
              <a:gd name="T51" fmla="*/ 1369 h 3094"/>
              <a:gd name="T52" fmla="*/ 842 w 2642"/>
              <a:gd name="T53" fmla="*/ 1782 h 3094"/>
              <a:gd name="T54" fmla="*/ 433 w 2642"/>
              <a:gd name="T55" fmla="*/ 1476 h 3094"/>
              <a:gd name="T56" fmla="*/ 375 w 2642"/>
              <a:gd name="T57" fmla="*/ 1782 h 3094"/>
              <a:gd name="T58" fmla="*/ 784 w 2642"/>
              <a:gd name="T59" fmla="*/ 2669 h 3094"/>
              <a:gd name="T60" fmla="*/ 842 w 2642"/>
              <a:gd name="T61" fmla="*/ 2181 h 3094"/>
              <a:gd name="T62" fmla="*/ 921 w 2642"/>
              <a:gd name="T63" fmla="*/ 3036 h 3094"/>
              <a:gd name="T64" fmla="*/ 1321 w 2642"/>
              <a:gd name="T65" fmla="*/ 3094 h 3094"/>
              <a:gd name="T66" fmla="*/ 1722 w 2642"/>
              <a:gd name="T67" fmla="*/ 3036 h 3094"/>
              <a:gd name="T68" fmla="*/ 1800 w 2642"/>
              <a:gd name="T69" fmla="*/ 2181 h 3094"/>
              <a:gd name="T70" fmla="*/ 1858 w 2642"/>
              <a:gd name="T71" fmla="*/ 2669 h 3094"/>
              <a:gd name="T72" fmla="*/ 2267 w 2642"/>
              <a:gd name="T73" fmla="*/ 1782 h 3094"/>
              <a:gd name="T74" fmla="*/ 2210 w 2642"/>
              <a:gd name="T75" fmla="*/ 1476 h 3094"/>
              <a:gd name="T76" fmla="*/ 1800 w 2642"/>
              <a:gd name="T77" fmla="*/ 1782 h 3094"/>
              <a:gd name="T78" fmla="*/ 1350 w 2642"/>
              <a:gd name="T79" fmla="*/ 1369 h 3094"/>
              <a:gd name="T80" fmla="*/ 1899 w 2642"/>
              <a:gd name="T81" fmla="*/ 1060 h 3094"/>
              <a:gd name="T82" fmla="*/ 1841 w 2642"/>
              <a:gd name="T83" fmla="*/ 1311 h 3094"/>
              <a:gd name="T84" fmla="*/ 1643 w 2642"/>
              <a:gd name="T85" fmla="*/ 660 h 3094"/>
              <a:gd name="T86" fmla="*/ 1350 w 2642"/>
              <a:gd name="T87" fmla="*/ 602 h 3094"/>
              <a:gd name="T88" fmla="*/ 1828 w 2642"/>
              <a:gd name="T89" fmla="*/ 29 h 3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42" h="3094">
                <a:moveTo>
                  <a:pt x="559" y="2843"/>
                </a:moveTo>
                <a:cubicBezTo>
                  <a:pt x="305" y="2843"/>
                  <a:pt x="305" y="2843"/>
                  <a:pt x="305" y="2843"/>
                </a:cubicBezTo>
                <a:cubicBezTo>
                  <a:pt x="289" y="2843"/>
                  <a:pt x="276" y="2856"/>
                  <a:pt x="276" y="2871"/>
                </a:cubicBezTo>
                <a:cubicBezTo>
                  <a:pt x="276" y="2887"/>
                  <a:pt x="289" y="2900"/>
                  <a:pt x="305" y="2900"/>
                </a:cubicBezTo>
                <a:cubicBezTo>
                  <a:pt x="559" y="2900"/>
                  <a:pt x="559" y="2900"/>
                  <a:pt x="559" y="2900"/>
                </a:cubicBezTo>
                <a:cubicBezTo>
                  <a:pt x="575" y="2900"/>
                  <a:pt x="588" y="2887"/>
                  <a:pt x="588" y="2871"/>
                </a:cubicBezTo>
                <a:cubicBezTo>
                  <a:pt x="588" y="2856"/>
                  <a:pt x="575" y="2843"/>
                  <a:pt x="559" y="2843"/>
                </a:cubicBezTo>
                <a:moveTo>
                  <a:pt x="2338" y="2843"/>
                </a:moveTo>
                <a:cubicBezTo>
                  <a:pt x="2083" y="2843"/>
                  <a:pt x="2083" y="2843"/>
                  <a:pt x="2083" y="2843"/>
                </a:cubicBezTo>
                <a:cubicBezTo>
                  <a:pt x="2068" y="2843"/>
                  <a:pt x="2055" y="2856"/>
                  <a:pt x="2055" y="2871"/>
                </a:cubicBezTo>
                <a:cubicBezTo>
                  <a:pt x="2055" y="2887"/>
                  <a:pt x="2068" y="2900"/>
                  <a:pt x="2083" y="2900"/>
                </a:cubicBezTo>
                <a:cubicBezTo>
                  <a:pt x="2338" y="2900"/>
                  <a:pt x="2338" y="2900"/>
                  <a:pt x="2338" y="2900"/>
                </a:cubicBezTo>
                <a:cubicBezTo>
                  <a:pt x="2354" y="2900"/>
                  <a:pt x="2366" y="2887"/>
                  <a:pt x="2366" y="2871"/>
                </a:cubicBezTo>
                <a:cubicBezTo>
                  <a:pt x="2366" y="2856"/>
                  <a:pt x="2354" y="2843"/>
                  <a:pt x="2338" y="2843"/>
                </a:cubicBezTo>
                <a:moveTo>
                  <a:pt x="29" y="1219"/>
                </a:moveTo>
                <a:cubicBezTo>
                  <a:pt x="13" y="1219"/>
                  <a:pt x="0" y="1232"/>
                  <a:pt x="0" y="1248"/>
                </a:cubicBezTo>
                <a:cubicBezTo>
                  <a:pt x="0" y="2415"/>
                  <a:pt x="0" y="2415"/>
                  <a:pt x="0" y="2415"/>
                </a:cubicBezTo>
                <a:cubicBezTo>
                  <a:pt x="0" y="2431"/>
                  <a:pt x="13" y="2444"/>
                  <a:pt x="29" y="2444"/>
                </a:cubicBezTo>
                <a:cubicBezTo>
                  <a:pt x="559" y="2444"/>
                  <a:pt x="559" y="2444"/>
                  <a:pt x="559" y="2444"/>
                </a:cubicBezTo>
                <a:cubicBezTo>
                  <a:pt x="575" y="2444"/>
                  <a:pt x="588" y="2431"/>
                  <a:pt x="588" y="2415"/>
                </a:cubicBezTo>
                <a:cubicBezTo>
                  <a:pt x="588" y="2399"/>
                  <a:pt x="575" y="2386"/>
                  <a:pt x="559" y="2386"/>
                </a:cubicBezTo>
                <a:cubicBezTo>
                  <a:pt x="58" y="2386"/>
                  <a:pt x="58" y="2386"/>
                  <a:pt x="58" y="2386"/>
                </a:cubicBezTo>
                <a:cubicBezTo>
                  <a:pt x="58" y="1248"/>
                  <a:pt x="58" y="1248"/>
                  <a:pt x="58" y="1248"/>
                </a:cubicBezTo>
                <a:cubicBezTo>
                  <a:pt x="58" y="1232"/>
                  <a:pt x="45" y="1219"/>
                  <a:pt x="29" y="1219"/>
                </a:cubicBezTo>
                <a:moveTo>
                  <a:pt x="2613" y="1219"/>
                </a:moveTo>
                <a:cubicBezTo>
                  <a:pt x="2597" y="1219"/>
                  <a:pt x="2584" y="1232"/>
                  <a:pt x="2584" y="1248"/>
                </a:cubicBezTo>
                <a:cubicBezTo>
                  <a:pt x="2584" y="2386"/>
                  <a:pt x="2584" y="2386"/>
                  <a:pt x="2584" y="2386"/>
                </a:cubicBezTo>
                <a:cubicBezTo>
                  <a:pt x="2083" y="2386"/>
                  <a:pt x="2083" y="2386"/>
                  <a:pt x="2083" y="2386"/>
                </a:cubicBezTo>
                <a:cubicBezTo>
                  <a:pt x="2067" y="2386"/>
                  <a:pt x="2055" y="2399"/>
                  <a:pt x="2055" y="2415"/>
                </a:cubicBezTo>
                <a:cubicBezTo>
                  <a:pt x="2055" y="2431"/>
                  <a:pt x="2067" y="2444"/>
                  <a:pt x="2083" y="2444"/>
                </a:cubicBezTo>
                <a:cubicBezTo>
                  <a:pt x="2613" y="2444"/>
                  <a:pt x="2613" y="2444"/>
                  <a:pt x="2613" y="2444"/>
                </a:cubicBezTo>
                <a:cubicBezTo>
                  <a:pt x="2629" y="2444"/>
                  <a:pt x="2642" y="2431"/>
                  <a:pt x="2642" y="2415"/>
                </a:cubicBezTo>
                <a:cubicBezTo>
                  <a:pt x="2642" y="1248"/>
                  <a:pt x="2642" y="1248"/>
                  <a:pt x="2642" y="1248"/>
                </a:cubicBezTo>
                <a:cubicBezTo>
                  <a:pt x="2642" y="1232"/>
                  <a:pt x="2629" y="1219"/>
                  <a:pt x="2613" y="1219"/>
                </a:cubicBezTo>
                <a:moveTo>
                  <a:pt x="658" y="292"/>
                </a:moveTo>
                <a:cubicBezTo>
                  <a:pt x="210" y="292"/>
                  <a:pt x="210" y="292"/>
                  <a:pt x="210" y="292"/>
                </a:cubicBezTo>
                <a:cubicBezTo>
                  <a:pt x="194" y="292"/>
                  <a:pt x="181" y="305"/>
                  <a:pt x="181" y="321"/>
                </a:cubicBezTo>
                <a:cubicBezTo>
                  <a:pt x="181" y="941"/>
                  <a:pt x="181" y="941"/>
                  <a:pt x="181" y="941"/>
                </a:cubicBezTo>
                <a:cubicBezTo>
                  <a:pt x="181" y="957"/>
                  <a:pt x="194" y="970"/>
                  <a:pt x="210" y="970"/>
                </a:cubicBezTo>
                <a:cubicBezTo>
                  <a:pt x="559" y="970"/>
                  <a:pt x="559" y="970"/>
                  <a:pt x="559" y="970"/>
                </a:cubicBezTo>
                <a:cubicBezTo>
                  <a:pt x="575" y="970"/>
                  <a:pt x="588" y="957"/>
                  <a:pt x="588" y="941"/>
                </a:cubicBezTo>
                <a:cubicBezTo>
                  <a:pt x="588" y="925"/>
                  <a:pt x="575" y="912"/>
                  <a:pt x="559" y="912"/>
                </a:cubicBezTo>
                <a:cubicBezTo>
                  <a:pt x="239" y="912"/>
                  <a:pt x="239" y="912"/>
                  <a:pt x="239" y="912"/>
                </a:cubicBezTo>
                <a:cubicBezTo>
                  <a:pt x="239" y="350"/>
                  <a:pt x="239" y="350"/>
                  <a:pt x="239" y="350"/>
                </a:cubicBezTo>
                <a:cubicBezTo>
                  <a:pt x="658" y="350"/>
                  <a:pt x="658" y="350"/>
                  <a:pt x="658" y="350"/>
                </a:cubicBezTo>
                <a:cubicBezTo>
                  <a:pt x="674" y="350"/>
                  <a:pt x="687" y="337"/>
                  <a:pt x="687" y="321"/>
                </a:cubicBezTo>
                <a:cubicBezTo>
                  <a:pt x="687" y="305"/>
                  <a:pt x="674" y="292"/>
                  <a:pt x="658" y="292"/>
                </a:cubicBezTo>
                <a:moveTo>
                  <a:pt x="2432" y="292"/>
                </a:moveTo>
                <a:cubicBezTo>
                  <a:pt x="1984" y="292"/>
                  <a:pt x="1984" y="292"/>
                  <a:pt x="1984" y="292"/>
                </a:cubicBezTo>
                <a:cubicBezTo>
                  <a:pt x="1968" y="292"/>
                  <a:pt x="1955" y="305"/>
                  <a:pt x="1955" y="321"/>
                </a:cubicBezTo>
                <a:cubicBezTo>
                  <a:pt x="1955" y="337"/>
                  <a:pt x="1968" y="350"/>
                  <a:pt x="1984" y="350"/>
                </a:cubicBezTo>
                <a:cubicBezTo>
                  <a:pt x="2403" y="350"/>
                  <a:pt x="2403" y="350"/>
                  <a:pt x="2403" y="350"/>
                </a:cubicBezTo>
                <a:cubicBezTo>
                  <a:pt x="2403" y="912"/>
                  <a:pt x="2403" y="912"/>
                  <a:pt x="2403" y="912"/>
                </a:cubicBezTo>
                <a:cubicBezTo>
                  <a:pt x="2083" y="912"/>
                  <a:pt x="2083" y="912"/>
                  <a:pt x="2083" y="912"/>
                </a:cubicBezTo>
                <a:cubicBezTo>
                  <a:pt x="2068" y="912"/>
                  <a:pt x="2055" y="925"/>
                  <a:pt x="2055" y="941"/>
                </a:cubicBezTo>
                <a:cubicBezTo>
                  <a:pt x="2055" y="957"/>
                  <a:pt x="2068" y="970"/>
                  <a:pt x="2083" y="970"/>
                </a:cubicBezTo>
                <a:cubicBezTo>
                  <a:pt x="2432" y="970"/>
                  <a:pt x="2432" y="970"/>
                  <a:pt x="2432" y="970"/>
                </a:cubicBezTo>
                <a:cubicBezTo>
                  <a:pt x="2448" y="970"/>
                  <a:pt x="2461" y="957"/>
                  <a:pt x="2461" y="941"/>
                </a:cubicBezTo>
                <a:cubicBezTo>
                  <a:pt x="2461" y="321"/>
                  <a:pt x="2461" y="321"/>
                  <a:pt x="2461" y="321"/>
                </a:cubicBezTo>
                <a:cubicBezTo>
                  <a:pt x="2461" y="305"/>
                  <a:pt x="2448" y="292"/>
                  <a:pt x="2432" y="292"/>
                </a:cubicBezTo>
                <a:moveTo>
                  <a:pt x="1799" y="0"/>
                </a:moveTo>
                <a:cubicBezTo>
                  <a:pt x="843" y="0"/>
                  <a:pt x="843" y="0"/>
                  <a:pt x="843" y="0"/>
                </a:cubicBezTo>
                <a:cubicBezTo>
                  <a:pt x="827" y="0"/>
                  <a:pt x="814" y="13"/>
                  <a:pt x="814" y="29"/>
                </a:cubicBezTo>
                <a:cubicBezTo>
                  <a:pt x="814" y="45"/>
                  <a:pt x="827" y="58"/>
                  <a:pt x="843" y="58"/>
                </a:cubicBezTo>
                <a:cubicBezTo>
                  <a:pt x="1292" y="58"/>
                  <a:pt x="1292" y="58"/>
                  <a:pt x="1292" y="58"/>
                </a:cubicBezTo>
                <a:cubicBezTo>
                  <a:pt x="1292" y="602"/>
                  <a:pt x="1292" y="602"/>
                  <a:pt x="1292" y="602"/>
                </a:cubicBezTo>
                <a:cubicBezTo>
                  <a:pt x="989" y="602"/>
                  <a:pt x="989" y="602"/>
                  <a:pt x="989" y="602"/>
                </a:cubicBezTo>
                <a:cubicBezTo>
                  <a:pt x="973" y="602"/>
                  <a:pt x="960" y="615"/>
                  <a:pt x="960" y="631"/>
                </a:cubicBezTo>
                <a:cubicBezTo>
                  <a:pt x="960" y="647"/>
                  <a:pt x="973" y="660"/>
                  <a:pt x="989" y="660"/>
                </a:cubicBezTo>
                <a:cubicBezTo>
                  <a:pt x="1292" y="660"/>
                  <a:pt x="1292" y="660"/>
                  <a:pt x="1292" y="660"/>
                </a:cubicBezTo>
                <a:cubicBezTo>
                  <a:pt x="1292" y="1311"/>
                  <a:pt x="1292" y="1311"/>
                  <a:pt x="1292" y="1311"/>
                </a:cubicBezTo>
                <a:cubicBezTo>
                  <a:pt x="801" y="1311"/>
                  <a:pt x="801" y="1311"/>
                  <a:pt x="801" y="1311"/>
                </a:cubicBezTo>
                <a:cubicBezTo>
                  <a:pt x="801" y="1060"/>
                  <a:pt x="801" y="1060"/>
                  <a:pt x="801" y="1060"/>
                </a:cubicBezTo>
                <a:cubicBezTo>
                  <a:pt x="801" y="1044"/>
                  <a:pt x="788" y="1031"/>
                  <a:pt x="772" y="1031"/>
                </a:cubicBezTo>
                <a:cubicBezTo>
                  <a:pt x="756" y="1031"/>
                  <a:pt x="743" y="1044"/>
                  <a:pt x="743" y="1060"/>
                </a:cubicBezTo>
                <a:cubicBezTo>
                  <a:pt x="743" y="1340"/>
                  <a:pt x="743" y="1340"/>
                  <a:pt x="743" y="1340"/>
                </a:cubicBezTo>
                <a:cubicBezTo>
                  <a:pt x="743" y="1356"/>
                  <a:pt x="756" y="1369"/>
                  <a:pt x="772" y="1369"/>
                </a:cubicBezTo>
                <a:cubicBezTo>
                  <a:pt x="1292" y="1369"/>
                  <a:pt x="1292" y="1369"/>
                  <a:pt x="1292" y="1369"/>
                </a:cubicBezTo>
                <a:cubicBezTo>
                  <a:pt x="1292" y="2123"/>
                  <a:pt x="1292" y="2123"/>
                  <a:pt x="1292" y="2123"/>
                </a:cubicBezTo>
                <a:cubicBezTo>
                  <a:pt x="842" y="2123"/>
                  <a:pt x="842" y="2123"/>
                  <a:pt x="842" y="2123"/>
                </a:cubicBezTo>
                <a:cubicBezTo>
                  <a:pt x="842" y="1782"/>
                  <a:pt x="842" y="1782"/>
                  <a:pt x="842" y="1782"/>
                </a:cubicBezTo>
                <a:cubicBezTo>
                  <a:pt x="842" y="1766"/>
                  <a:pt x="829" y="1753"/>
                  <a:pt x="813" y="1753"/>
                </a:cubicBezTo>
                <a:cubicBezTo>
                  <a:pt x="433" y="1753"/>
                  <a:pt x="433" y="1753"/>
                  <a:pt x="433" y="1753"/>
                </a:cubicBezTo>
                <a:cubicBezTo>
                  <a:pt x="433" y="1476"/>
                  <a:pt x="433" y="1476"/>
                  <a:pt x="433" y="1476"/>
                </a:cubicBezTo>
                <a:cubicBezTo>
                  <a:pt x="433" y="1460"/>
                  <a:pt x="420" y="1447"/>
                  <a:pt x="404" y="1447"/>
                </a:cubicBezTo>
                <a:cubicBezTo>
                  <a:pt x="388" y="1447"/>
                  <a:pt x="375" y="1460"/>
                  <a:pt x="375" y="1476"/>
                </a:cubicBezTo>
                <a:cubicBezTo>
                  <a:pt x="375" y="1782"/>
                  <a:pt x="375" y="1782"/>
                  <a:pt x="375" y="1782"/>
                </a:cubicBezTo>
                <a:cubicBezTo>
                  <a:pt x="375" y="1798"/>
                  <a:pt x="388" y="1811"/>
                  <a:pt x="404" y="1811"/>
                </a:cubicBezTo>
                <a:cubicBezTo>
                  <a:pt x="784" y="1811"/>
                  <a:pt x="784" y="1811"/>
                  <a:pt x="784" y="1811"/>
                </a:cubicBezTo>
                <a:cubicBezTo>
                  <a:pt x="784" y="2669"/>
                  <a:pt x="784" y="2669"/>
                  <a:pt x="784" y="2669"/>
                </a:cubicBezTo>
                <a:cubicBezTo>
                  <a:pt x="784" y="2685"/>
                  <a:pt x="797" y="2698"/>
                  <a:pt x="813" y="2698"/>
                </a:cubicBezTo>
                <a:cubicBezTo>
                  <a:pt x="829" y="2698"/>
                  <a:pt x="842" y="2685"/>
                  <a:pt x="842" y="2669"/>
                </a:cubicBezTo>
                <a:cubicBezTo>
                  <a:pt x="842" y="2181"/>
                  <a:pt x="842" y="2181"/>
                  <a:pt x="842" y="2181"/>
                </a:cubicBezTo>
                <a:cubicBezTo>
                  <a:pt x="1292" y="2181"/>
                  <a:pt x="1292" y="2181"/>
                  <a:pt x="1292" y="2181"/>
                </a:cubicBezTo>
                <a:cubicBezTo>
                  <a:pt x="1292" y="3036"/>
                  <a:pt x="1292" y="3036"/>
                  <a:pt x="1292" y="3036"/>
                </a:cubicBezTo>
                <a:cubicBezTo>
                  <a:pt x="921" y="3036"/>
                  <a:pt x="921" y="3036"/>
                  <a:pt x="921" y="3036"/>
                </a:cubicBezTo>
                <a:cubicBezTo>
                  <a:pt x="905" y="3036"/>
                  <a:pt x="892" y="3049"/>
                  <a:pt x="892" y="3065"/>
                </a:cubicBezTo>
                <a:cubicBezTo>
                  <a:pt x="892" y="3081"/>
                  <a:pt x="905" y="3094"/>
                  <a:pt x="921" y="3094"/>
                </a:cubicBezTo>
                <a:cubicBezTo>
                  <a:pt x="1321" y="3094"/>
                  <a:pt x="1321" y="3094"/>
                  <a:pt x="1321" y="3094"/>
                </a:cubicBezTo>
                <a:cubicBezTo>
                  <a:pt x="1722" y="3094"/>
                  <a:pt x="1722" y="3094"/>
                  <a:pt x="1722" y="3094"/>
                </a:cubicBezTo>
                <a:cubicBezTo>
                  <a:pt x="1738" y="3094"/>
                  <a:pt x="1751" y="3081"/>
                  <a:pt x="1751" y="3065"/>
                </a:cubicBezTo>
                <a:cubicBezTo>
                  <a:pt x="1751" y="3049"/>
                  <a:pt x="1738" y="3036"/>
                  <a:pt x="1722" y="3036"/>
                </a:cubicBezTo>
                <a:cubicBezTo>
                  <a:pt x="1350" y="3036"/>
                  <a:pt x="1350" y="3036"/>
                  <a:pt x="1350" y="3036"/>
                </a:cubicBezTo>
                <a:cubicBezTo>
                  <a:pt x="1350" y="2181"/>
                  <a:pt x="1350" y="2181"/>
                  <a:pt x="1350" y="2181"/>
                </a:cubicBezTo>
                <a:cubicBezTo>
                  <a:pt x="1800" y="2181"/>
                  <a:pt x="1800" y="2181"/>
                  <a:pt x="1800" y="2181"/>
                </a:cubicBezTo>
                <a:cubicBezTo>
                  <a:pt x="1800" y="2669"/>
                  <a:pt x="1800" y="2669"/>
                  <a:pt x="1800" y="2669"/>
                </a:cubicBezTo>
                <a:cubicBezTo>
                  <a:pt x="1800" y="2685"/>
                  <a:pt x="1813" y="2698"/>
                  <a:pt x="1829" y="2698"/>
                </a:cubicBezTo>
                <a:cubicBezTo>
                  <a:pt x="1845" y="2698"/>
                  <a:pt x="1858" y="2685"/>
                  <a:pt x="1858" y="2669"/>
                </a:cubicBezTo>
                <a:cubicBezTo>
                  <a:pt x="1858" y="1811"/>
                  <a:pt x="1858" y="1811"/>
                  <a:pt x="1858" y="1811"/>
                </a:cubicBezTo>
                <a:cubicBezTo>
                  <a:pt x="2239" y="1811"/>
                  <a:pt x="2239" y="1811"/>
                  <a:pt x="2239" y="1811"/>
                </a:cubicBezTo>
                <a:cubicBezTo>
                  <a:pt x="2254" y="1811"/>
                  <a:pt x="2267" y="1798"/>
                  <a:pt x="2267" y="1782"/>
                </a:cubicBezTo>
                <a:cubicBezTo>
                  <a:pt x="2267" y="1476"/>
                  <a:pt x="2267" y="1476"/>
                  <a:pt x="2267" y="1476"/>
                </a:cubicBezTo>
                <a:cubicBezTo>
                  <a:pt x="2267" y="1460"/>
                  <a:pt x="2254" y="1447"/>
                  <a:pt x="2239" y="1447"/>
                </a:cubicBezTo>
                <a:cubicBezTo>
                  <a:pt x="2223" y="1447"/>
                  <a:pt x="2210" y="1460"/>
                  <a:pt x="2210" y="1476"/>
                </a:cubicBezTo>
                <a:cubicBezTo>
                  <a:pt x="2210" y="1753"/>
                  <a:pt x="2210" y="1753"/>
                  <a:pt x="2210" y="1753"/>
                </a:cubicBezTo>
                <a:cubicBezTo>
                  <a:pt x="1829" y="1753"/>
                  <a:pt x="1829" y="1753"/>
                  <a:pt x="1829" y="1753"/>
                </a:cubicBezTo>
                <a:cubicBezTo>
                  <a:pt x="1813" y="1753"/>
                  <a:pt x="1800" y="1766"/>
                  <a:pt x="1800" y="1782"/>
                </a:cubicBezTo>
                <a:cubicBezTo>
                  <a:pt x="1800" y="2123"/>
                  <a:pt x="1800" y="2123"/>
                  <a:pt x="1800" y="2123"/>
                </a:cubicBezTo>
                <a:cubicBezTo>
                  <a:pt x="1350" y="2123"/>
                  <a:pt x="1350" y="2123"/>
                  <a:pt x="1350" y="2123"/>
                </a:cubicBezTo>
                <a:cubicBezTo>
                  <a:pt x="1350" y="1369"/>
                  <a:pt x="1350" y="1369"/>
                  <a:pt x="1350" y="1369"/>
                </a:cubicBezTo>
                <a:cubicBezTo>
                  <a:pt x="1870" y="1369"/>
                  <a:pt x="1870" y="1369"/>
                  <a:pt x="1870" y="1369"/>
                </a:cubicBezTo>
                <a:cubicBezTo>
                  <a:pt x="1886" y="1369"/>
                  <a:pt x="1899" y="1356"/>
                  <a:pt x="1899" y="1340"/>
                </a:cubicBezTo>
                <a:cubicBezTo>
                  <a:pt x="1899" y="1060"/>
                  <a:pt x="1899" y="1060"/>
                  <a:pt x="1899" y="1060"/>
                </a:cubicBezTo>
                <a:cubicBezTo>
                  <a:pt x="1899" y="1044"/>
                  <a:pt x="1886" y="1031"/>
                  <a:pt x="1870" y="1031"/>
                </a:cubicBezTo>
                <a:cubicBezTo>
                  <a:pt x="1854" y="1031"/>
                  <a:pt x="1841" y="1044"/>
                  <a:pt x="1841" y="1060"/>
                </a:cubicBezTo>
                <a:cubicBezTo>
                  <a:pt x="1841" y="1311"/>
                  <a:pt x="1841" y="1311"/>
                  <a:pt x="1841" y="1311"/>
                </a:cubicBezTo>
                <a:cubicBezTo>
                  <a:pt x="1350" y="1311"/>
                  <a:pt x="1350" y="1311"/>
                  <a:pt x="1350" y="1311"/>
                </a:cubicBezTo>
                <a:cubicBezTo>
                  <a:pt x="1350" y="660"/>
                  <a:pt x="1350" y="660"/>
                  <a:pt x="1350" y="660"/>
                </a:cubicBezTo>
                <a:cubicBezTo>
                  <a:pt x="1643" y="660"/>
                  <a:pt x="1643" y="660"/>
                  <a:pt x="1643" y="660"/>
                </a:cubicBezTo>
                <a:cubicBezTo>
                  <a:pt x="1659" y="660"/>
                  <a:pt x="1672" y="647"/>
                  <a:pt x="1672" y="631"/>
                </a:cubicBezTo>
                <a:cubicBezTo>
                  <a:pt x="1672" y="615"/>
                  <a:pt x="1659" y="602"/>
                  <a:pt x="1643" y="602"/>
                </a:cubicBezTo>
                <a:cubicBezTo>
                  <a:pt x="1350" y="602"/>
                  <a:pt x="1350" y="602"/>
                  <a:pt x="1350" y="602"/>
                </a:cubicBezTo>
                <a:cubicBezTo>
                  <a:pt x="1350" y="58"/>
                  <a:pt x="1350" y="58"/>
                  <a:pt x="1350" y="58"/>
                </a:cubicBezTo>
                <a:cubicBezTo>
                  <a:pt x="1799" y="58"/>
                  <a:pt x="1799" y="58"/>
                  <a:pt x="1799" y="58"/>
                </a:cubicBezTo>
                <a:cubicBezTo>
                  <a:pt x="1815" y="58"/>
                  <a:pt x="1828" y="45"/>
                  <a:pt x="1828" y="29"/>
                </a:cubicBezTo>
                <a:cubicBezTo>
                  <a:pt x="1828" y="13"/>
                  <a:pt x="1815" y="0"/>
                  <a:pt x="1799" y="0"/>
                </a:cubicBezTo>
              </a:path>
            </a:pathLst>
          </a:custGeom>
          <a:solidFill>
            <a:schemeClr val="accent1">
              <a:alpha val="9804"/>
            </a:schemeClr>
          </a:solidFill>
          <a:ln>
            <a:noFill/>
          </a:ln>
        </p:spPr>
        <p:txBody>
          <a:bodyPr vert="horz" wrap="square" lIns="91440" tIns="45720" rIns="91440" bIns="45720" numCol="1" anchor="t" anchorCtr="0" compatLnSpc="1">
            <a:prstTxWarp prst="textNoShape">
              <a:avLst/>
            </a:prstTxWarp>
          </a:bodyPr>
          <a:lstStyle/>
          <a:p>
            <a:endParaRPr lang="en-GB"/>
          </a:p>
        </p:txBody>
      </p:sp>
      <p:sp>
        <p:nvSpPr>
          <p:cNvPr id="10" name="Logo">
            <a:extLst>
              <a:ext uri="{FF2B5EF4-FFF2-40B4-BE49-F238E27FC236}">
                <a16:creationId xmlns:a16="http://schemas.microsoft.com/office/drawing/2014/main" id="{7D430883-348B-4F96-B27B-40097E253643}"/>
              </a:ext>
            </a:extLst>
          </p:cNvPr>
          <p:cNvSpPr/>
          <p:nvPr/>
        </p:nvSpPr>
        <p:spPr>
          <a:xfrm>
            <a:off x="9397252" y="5875721"/>
            <a:ext cx="2253411" cy="440942"/>
          </a:xfrm>
          <a:custGeom>
            <a:avLst/>
            <a:gdLst>
              <a:gd name="connsiteX0" fmla="*/ 1783139 w 2253411"/>
              <a:gd name="connsiteY0" fmla="*/ 136254 h 440942"/>
              <a:gd name="connsiteX1" fmla="*/ 1751520 w 2253411"/>
              <a:gd name="connsiteY1" fmla="*/ 136254 h 440942"/>
              <a:gd name="connsiteX2" fmla="*/ 1751520 w 2253411"/>
              <a:gd name="connsiteY2" fmla="*/ 299806 h 440942"/>
              <a:gd name="connsiteX3" fmla="*/ 1783139 w 2253411"/>
              <a:gd name="connsiteY3" fmla="*/ 299806 h 440942"/>
              <a:gd name="connsiteX4" fmla="*/ 293338 w 2253411"/>
              <a:gd name="connsiteY4" fmla="*/ 409024 h 440942"/>
              <a:gd name="connsiteX5" fmla="*/ 297448 w 2253411"/>
              <a:gd name="connsiteY5" fmla="*/ 413147 h 440942"/>
              <a:gd name="connsiteX6" fmla="*/ 297460 w 2253411"/>
              <a:gd name="connsiteY6" fmla="*/ 413147 h 440942"/>
              <a:gd name="connsiteX7" fmla="*/ 333669 w 2253411"/>
              <a:gd name="connsiteY7" fmla="*/ 413147 h 440942"/>
              <a:gd name="connsiteX8" fmla="*/ 337779 w 2253411"/>
              <a:gd name="connsiteY8" fmla="*/ 409047 h 440942"/>
              <a:gd name="connsiteX9" fmla="*/ 337777 w 2253411"/>
              <a:gd name="connsiteY9" fmla="*/ 409024 h 440942"/>
              <a:gd name="connsiteX10" fmla="*/ 333683 w 2253411"/>
              <a:gd name="connsiteY10" fmla="*/ 404916 h 440942"/>
              <a:gd name="connsiteX11" fmla="*/ 333669 w 2253411"/>
              <a:gd name="connsiteY11" fmla="*/ 404916 h 440942"/>
              <a:gd name="connsiteX12" fmla="*/ 297460 w 2253411"/>
              <a:gd name="connsiteY12" fmla="*/ 404916 h 440942"/>
              <a:gd name="connsiteX13" fmla="*/ 293338 w 2253411"/>
              <a:gd name="connsiteY13" fmla="*/ 409021 h 440942"/>
              <a:gd name="connsiteX14" fmla="*/ 293338 w 2253411"/>
              <a:gd name="connsiteY14" fmla="*/ 409024 h 440942"/>
              <a:gd name="connsiteX15" fmla="*/ 39859 w 2253411"/>
              <a:gd name="connsiteY15" fmla="*/ 409024 h 440942"/>
              <a:gd name="connsiteX16" fmla="*/ 43946 w 2253411"/>
              <a:gd name="connsiteY16" fmla="*/ 413147 h 440942"/>
              <a:gd name="connsiteX17" fmla="*/ 43967 w 2253411"/>
              <a:gd name="connsiteY17" fmla="*/ 413147 h 440942"/>
              <a:gd name="connsiteX18" fmla="*/ 80176 w 2253411"/>
              <a:gd name="connsiteY18" fmla="*/ 413147 h 440942"/>
              <a:gd name="connsiteX19" fmla="*/ 84298 w 2253411"/>
              <a:gd name="connsiteY19" fmla="*/ 409037 h 440942"/>
              <a:gd name="connsiteX20" fmla="*/ 84298 w 2253411"/>
              <a:gd name="connsiteY20" fmla="*/ 409024 h 440942"/>
              <a:gd name="connsiteX21" fmla="*/ 80179 w 2253411"/>
              <a:gd name="connsiteY21" fmla="*/ 404916 h 440942"/>
              <a:gd name="connsiteX22" fmla="*/ 80176 w 2253411"/>
              <a:gd name="connsiteY22" fmla="*/ 404916 h 440942"/>
              <a:gd name="connsiteX23" fmla="*/ 43967 w 2253411"/>
              <a:gd name="connsiteY23" fmla="*/ 404916 h 440942"/>
              <a:gd name="connsiteX24" fmla="*/ 39859 w 2253411"/>
              <a:gd name="connsiteY24" fmla="*/ 409012 h 440942"/>
              <a:gd name="connsiteX25" fmla="*/ 39859 w 2253411"/>
              <a:gd name="connsiteY25" fmla="*/ 409024 h 440942"/>
              <a:gd name="connsiteX26" fmla="*/ 80177 w 2253411"/>
              <a:gd name="connsiteY26" fmla="*/ 339849 h 440942"/>
              <a:gd name="connsiteX27" fmla="*/ 8803 w 2253411"/>
              <a:gd name="connsiteY27" fmla="*/ 339849 h 440942"/>
              <a:gd name="connsiteX28" fmla="*/ 8803 w 2253411"/>
              <a:gd name="connsiteY28" fmla="*/ 177644 h 440942"/>
              <a:gd name="connsiteX29" fmla="*/ 4680 w 2253411"/>
              <a:gd name="connsiteY29" fmla="*/ 173521 h 440942"/>
              <a:gd name="connsiteX30" fmla="*/ 572 w 2253411"/>
              <a:gd name="connsiteY30" fmla="*/ 177639 h 440942"/>
              <a:gd name="connsiteX31" fmla="*/ 572 w 2253411"/>
              <a:gd name="connsiteY31" fmla="*/ 177644 h 440942"/>
              <a:gd name="connsiteX32" fmla="*/ 572 w 2253411"/>
              <a:gd name="connsiteY32" fmla="*/ 343959 h 440942"/>
              <a:gd name="connsiteX33" fmla="*/ 4676 w 2253411"/>
              <a:gd name="connsiteY33" fmla="*/ 348080 h 440942"/>
              <a:gd name="connsiteX34" fmla="*/ 4680 w 2253411"/>
              <a:gd name="connsiteY34" fmla="*/ 348080 h 440942"/>
              <a:gd name="connsiteX35" fmla="*/ 80176 w 2253411"/>
              <a:gd name="connsiteY35" fmla="*/ 348080 h 440942"/>
              <a:gd name="connsiteX36" fmla="*/ 84298 w 2253411"/>
              <a:gd name="connsiteY36" fmla="*/ 343970 h 440942"/>
              <a:gd name="connsiteX37" fmla="*/ 84298 w 2253411"/>
              <a:gd name="connsiteY37" fmla="*/ 343959 h 440942"/>
              <a:gd name="connsiteX38" fmla="*/ 80176 w 2253411"/>
              <a:gd name="connsiteY38" fmla="*/ 339849 h 440942"/>
              <a:gd name="connsiteX39" fmla="*/ 98412 w 2253411"/>
              <a:gd name="connsiteY39" fmla="*/ 45530 h 440942"/>
              <a:gd name="connsiteX40" fmla="*/ 94292 w 2253411"/>
              <a:gd name="connsiteY40" fmla="*/ 41422 h 440942"/>
              <a:gd name="connsiteX41" fmla="*/ 94289 w 2253411"/>
              <a:gd name="connsiteY41" fmla="*/ 41422 h 440942"/>
              <a:gd name="connsiteX42" fmla="*/ 30459 w 2253411"/>
              <a:gd name="connsiteY42" fmla="*/ 41422 h 440942"/>
              <a:gd name="connsiteX43" fmla="*/ 26351 w 2253411"/>
              <a:gd name="connsiteY43" fmla="*/ 45518 h 440942"/>
              <a:gd name="connsiteX44" fmla="*/ 26351 w 2253411"/>
              <a:gd name="connsiteY44" fmla="*/ 45530 h 440942"/>
              <a:gd name="connsiteX45" fmla="*/ 26351 w 2253411"/>
              <a:gd name="connsiteY45" fmla="*/ 133916 h 440942"/>
              <a:gd name="connsiteX46" fmla="*/ 30456 w 2253411"/>
              <a:gd name="connsiteY46" fmla="*/ 138039 h 440942"/>
              <a:gd name="connsiteX47" fmla="*/ 30459 w 2253411"/>
              <a:gd name="connsiteY47" fmla="*/ 138039 h 440942"/>
              <a:gd name="connsiteX48" fmla="*/ 80191 w 2253411"/>
              <a:gd name="connsiteY48" fmla="*/ 138039 h 440942"/>
              <a:gd name="connsiteX49" fmla="*/ 84300 w 2253411"/>
              <a:gd name="connsiteY49" fmla="*/ 133916 h 440942"/>
              <a:gd name="connsiteX50" fmla="*/ 80191 w 2253411"/>
              <a:gd name="connsiteY50" fmla="*/ 129808 h 440942"/>
              <a:gd name="connsiteX51" fmla="*/ 34582 w 2253411"/>
              <a:gd name="connsiteY51" fmla="*/ 129808 h 440942"/>
              <a:gd name="connsiteX52" fmla="*/ 34582 w 2253411"/>
              <a:gd name="connsiteY52" fmla="*/ 49653 h 440942"/>
              <a:gd name="connsiteX53" fmla="*/ 94291 w 2253411"/>
              <a:gd name="connsiteY53" fmla="*/ 49653 h 440942"/>
              <a:gd name="connsiteX54" fmla="*/ 98413 w 2253411"/>
              <a:gd name="connsiteY54" fmla="*/ 45540 h 440942"/>
              <a:gd name="connsiteX55" fmla="*/ 98413 w 2253411"/>
              <a:gd name="connsiteY55" fmla="*/ 45530 h 440942"/>
              <a:gd name="connsiteX56" fmla="*/ 271146 w 2253411"/>
              <a:gd name="connsiteY56" fmla="*/ 190835 h 440942"/>
              <a:gd name="connsiteX57" fmla="*/ 271146 w 2253411"/>
              <a:gd name="connsiteY57" fmla="*/ 150874 h 440942"/>
              <a:gd name="connsiteX58" fmla="*/ 267039 w 2253411"/>
              <a:gd name="connsiteY58" fmla="*/ 146752 h 440942"/>
              <a:gd name="connsiteX59" fmla="*/ 267037 w 2253411"/>
              <a:gd name="connsiteY59" fmla="*/ 146752 h 440942"/>
              <a:gd name="connsiteX60" fmla="*/ 262900 w 2253411"/>
              <a:gd name="connsiteY60" fmla="*/ 150873 h 440942"/>
              <a:gd name="connsiteX61" fmla="*/ 262900 w 2253411"/>
              <a:gd name="connsiteY61" fmla="*/ 150874 h 440942"/>
              <a:gd name="connsiteX62" fmla="*/ 262900 w 2253411"/>
              <a:gd name="connsiteY62" fmla="*/ 186698 h 440942"/>
              <a:gd name="connsiteX63" fmla="*/ 192929 w 2253411"/>
              <a:gd name="connsiteY63" fmla="*/ 186698 h 440942"/>
              <a:gd name="connsiteX64" fmla="*/ 192929 w 2253411"/>
              <a:gd name="connsiteY64" fmla="*/ 93846 h 440942"/>
              <a:gd name="connsiteX65" fmla="*/ 234730 w 2253411"/>
              <a:gd name="connsiteY65" fmla="*/ 93846 h 440942"/>
              <a:gd name="connsiteX66" fmla="*/ 238853 w 2253411"/>
              <a:gd name="connsiteY66" fmla="*/ 89738 h 440942"/>
              <a:gd name="connsiteX67" fmla="*/ 234730 w 2253411"/>
              <a:gd name="connsiteY67" fmla="*/ 85602 h 440942"/>
              <a:gd name="connsiteX68" fmla="*/ 192929 w 2253411"/>
              <a:gd name="connsiteY68" fmla="*/ 85602 h 440942"/>
              <a:gd name="connsiteX69" fmla="*/ 192929 w 2253411"/>
              <a:gd name="connsiteY69" fmla="*/ 8058 h 440942"/>
              <a:gd name="connsiteX70" fmla="*/ 256951 w 2253411"/>
              <a:gd name="connsiteY70" fmla="*/ 8058 h 440942"/>
              <a:gd name="connsiteX71" fmla="*/ 261072 w 2253411"/>
              <a:gd name="connsiteY71" fmla="*/ 3946 h 440942"/>
              <a:gd name="connsiteX72" fmla="*/ 261072 w 2253411"/>
              <a:gd name="connsiteY72" fmla="*/ 3935 h 440942"/>
              <a:gd name="connsiteX73" fmla="*/ 256954 w 2253411"/>
              <a:gd name="connsiteY73" fmla="*/ -175 h 440942"/>
              <a:gd name="connsiteX74" fmla="*/ 256951 w 2253411"/>
              <a:gd name="connsiteY74" fmla="*/ -175 h 440942"/>
              <a:gd name="connsiteX75" fmla="*/ 120686 w 2253411"/>
              <a:gd name="connsiteY75" fmla="*/ -175 h 440942"/>
              <a:gd name="connsiteX76" fmla="*/ 116578 w 2253411"/>
              <a:gd name="connsiteY76" fmla="*/ 3935 h 440942"/>
              <a:gd name="connsiteX77" fmla="*/ 120685 w 2253411"/>
              <a:gd name="connsiteY77" fmla="*/ 8058 h 440942"/>
              <a:gd name="connsiteX78" fmla="*/ 120686 w 2253411"/>
              <a:gd name="connsiteY78" fmla="*/ 8058 h 440942"/>
              <a:gd name="connsiteX79" fmla="*/ 184696 w 2253411"/>
              <a:gd name="connsiteY79" fmla="*/ 8058 h 440942"/>
              <a:gd name="connsiteX80" fmla="*/ 184696 w 2253411"/>
              <a:gd name="connsiteY80" fmla="*/ 85629 h 440942"/>
              <a:gd name="connsiteX81" fmla="*/ 141436 w 2253411"/>
              <a:gd name="connsiteY81" fmla="*/ 85629 h 440942"/>
              <a:gd name="connsiteX82" fmla="*/ 137315 w 2253411"/>
              <a:gd name="connsiteY82" fmla="*/ 89752 h 440942"/>
              <a:gd name="connsiteX83" fmla="*/ 141435 w 2253411"/>
              <a:gd name="connsiteY83" fmla="*/ 93860 h 440942"/>
              <a:gd name="connsiteX84" fmla="*/ 141436 w 2253411"/>
              <a:gd name="connsiteY84" fmla="*/ 93860 h 440942"/>
              <a:gd name="connsiteX85" fmla="*/ 184696 w 2253411"/>
              <a:gd name="connsiteY85" fmla="*/ 93860 h 440942"/>
              <a:gd name="connsiteX86" fmla="*/ 184696 w 2253411"/>
              <a:gd name="connsiteY86" fmla="*/ 186698 h 440942"/>
              <a:gd name="connsiteX87" fmla="*/ 114724 w 2253411"/>
              <a:gd name="connsiteY87" fmla="*/ 186698 h 440942"/>
              <a:gd name="connsiteX88" fmla="*/ 114724 w 2253411"/>
              <a:gd name="connsiteY88" fmla="*/ 150874 h 440942"/>
              <a:gd name="connsiteX89" fmla="*/ 110611 w 2253411"/>
              <a:gd name="connsiteY89" fmla="*/ 146752 h 440942"/>
              <a:gd name="connsiteX90" fmla="*/ 110602 w 2253411"/>
              <a:gd name="connsiteY90" fmla="*/ 146752 h 440942"/>
              <a:gd name="connsiteX91" fmla="*/ 106479 w 2253411"/>
              <a:gd name="connsiteY91" fmla="*/ 150874 h 440942"/>
              <a:gd name="connsiteX92" fmla="*/ 106479 w 2253411"/>
              <a:gd name="connsiteY92" fmla="*/ 190835 h 440942"/>
              <a:gd name="connsiteX93" fmla="*/ 110598 w 2253411"/>
              <a:gd name="connsiteY93" fmla="*/ 194943 h 440942"/>
              <a:gd name="connsiteX94" fmla="*/ 110602 w 2253411"/>
              <a:gd name="connsiteY94" fmla="*/ 194943 h 440942"/>
              <a:gd name="connsiteX95" fmla="*/ 184696 w 2253411"/>
              <a:gd name="connsiteY95" fmla="*/ 194943 h 440942"/>
              <a:gd name="connsiteX96" fmla="*/ 184696 w 2253411"/>
              <a:gd name="connsiteY96" fmla="*/ 302418 h 440942"/>
              <a:gd name="connsiteX97" fmla="*/ 120523 w 2253411"/>
              <a:gd name="connsiteY97" fmla="*/ 302418 h 440942"/>
              <a:gd name="connsiteX98" fmla="*/ 120523 w 2253411"/>
              <a:gd name="connsiteY98" fmla="*/ 253744 h 440942"/>
              <a:gd name="connsiteX99" fmla="*/ 116395 w 2253411"/>
              <a:gd name="connsiteY99" fmla="*/ 249636 h 440942"/>
              <a:gd name="connsiteX100" fmla="*/ 116386 w 2253411"/>
              <a:gd name="connsiteY100" fmla="*/ 249636 h 440942"/>
              <a:gd name="connsiteX101" fmla="*/ 62189 w 2253411"/>
              <a:gd name="connsiteY101" fmla="*/ 249636 h 440942"/>
              <a:gd name="connsiteX102" fmla="*/ 62189 w 2253411"/>
              <a:gd name="connsiteY102" fmla="*/ 210170 h 440942"/>
              <a:gd name="connsiteX103" fmla="*/ 58084 w 2253411"/>
              <a:gd name="connsiteY103" fmla="*/ 206047 h 440942"/>
              <a:gd name="connsiteX104" fmla="*/ 58081 w 2253411"/>
              <a:gd name="connsiteY104" fmla="*/ 206047 h 440942"/>
              <a:gd name="connsiteX105" fmla="*/ 53958 w 2253411"/>
              <a:gd name="connsiteY105" fmla="*/ 210170 h 440942"/>
              <a:gd name="connsiteX106" fmla="*/ 53958 w 2253411"/>
              <a:gd name="connsiteY106" fmla="*/ 253744 h 440942"/>
              <a:gd name="connsiteX107" fmla="*/ 58081 w 2253411"/>
              <a:gd name="connsiteY107" fmla="*/ 257867 h 440942"/>
              <a:gd name="connsiteX108" fmla="*/ 112277 w 2253411"/>
              <a:gd name="connsiteY108" fmla="*/ 257867 h 440942"/>
              <a:gd name="connsiteX109" fmla="*/ 112277 w 2253411"/>
              <a:gd name="connsiteY109" fmla="*/ 380182 h 440942"/>
              <a:gd name="connsiteX110" fmla="*/ 116382 w 2253411"/>
              <a:gd name="connsiteY110" fmla="*/ 384304 h 440942"/>
              <a:gd name="connsiteX111" fmla="*/ 116386 w 2253411"/>
              <a:gd name="connsiteY111" fmla="*/ 384304 h 440942"/>
              <a:gd name="connsiteX112" fmla="*/ 120523 w 2253411"/>
              <a:gd name="connsiteY112" fmla="*/ 380182 h 440942"/>
              <a:gd name="connsiteX113" fmla="*/ 120523 w 2253411"/>
              <a:gd name="connsiteY113" fmla="*/ 310649 h 440942"/>
              <a:gd name="connsiteX114" fmla="*/ 184696 w 2253411"/>
              <a:gd name="connsiteY114" fmla="*/ 310649 h 440942"/>
              <a:gd name="connsiteX115" fmla="*/ 184696 w 2253411"/>
              <a:gd name="connsiteY115" fmla="*/ 432537 h 440942"/>
              <a:gd name="connsiteX116" fmla="*/ 131736 w 2253411"/>
              <a:gd name="connsiteY116" fmla="*/ 432537 h 440942"/>
              <a:gd name="connsiteX117" fmla="*/ 127628 w 2253411"/>
              <a:gd name="connsiteY117" fmla="*/ 436615 h 440942"/>
              <a:gd name="connsiteX118" fmla="*/ 127628 w 2253411"/>
              <a:gd name="connsiteY118" fmla="*/ 436646 h 440942"/>
              <a:gd name="connsiteX119" fmla="*/ 131716 w 2253411"/>
              <a:gd name="connsiteY119" fmla="*/ 440768 h 440942"/>
              <a:gd name="connsiteX120" fmla="*/ 131736 w 2253411"/>
              <a:gd name="connsiteY120" fmla="*/ 440768 h 440942"/>
              <a:gd name="connsiteX121" fmla="*/ 245888 w 2253411"/>
              <a:gd name="connsiteY121" fmla="*/ 440768 h 440942"/>
              <a:gd name="connsiteX122" fmla="*/ 250011 w 2253411"/>
              <a:gd name="connsiteY122" fmla="*/ 436657 h 440942"/>
              <a:gd name="connsiteX123" fmla="*/ 250011 w 2253411"/>
              <a:gd name="connsiteY123" fmla="*/ 436646 h 440942"/>
              <a:gd name="connsiteX124" fmla="*/ 245909 w 2253411"/>
              <a:gd name="connsiteY124" fmla="*/ 432537 h 440942"/>
              <a:gd name="connsiteX125" fmla="*/ 245888 w 2253411"/>
              <a:gd name="connsiteY125" fmla="*/ 432537 h 440942"/>
              <a:gd name="connsiteX126" fmla="*/ 192929 w 2253411"/>
              <a:gd name="connsiteY126" fmla="*/ 432537 h 440942"/>
              <a:gd name="connsiteX127" fmla="*/ 192929 w 2253411"/>
              <a:gd name="connsiteY127" fmla="*/ 310649 h 440942"/>
              <a:gd name="connsiteX128" fmla="*/ 257116 w 2253411"/>
              <a:gd name="connsiteY128" fmla="*/ 310649 h 440942"/>
              <a:gd name="connsiteX129" fmla="*/ 257116 w 2253411"/>
              <a:gd name="connsiteY129" fmla="*/ 380182 h 440942"/>
              <a:gd name="connsiteX130" fmla="*/ 261250 w 2253411"/>
              <a:gd name="connsiteY130" fmla="*/ 384304 h 440942"/>
              <a:gd name="connsiteX131" fmla="*/ 265358 w 2253411"/>
              <a:gd name="connsiteY131" fmla="*/ 380182 h 440942"/>
              <a:gd name="connsiteX132" fmla="*/ 265358 w 2253411"/>
              <a:gd name="connsiteY132" fmla="*/ 257867 h 440942"/>
              <a:gd name="connsiteX133" fmla="*/ 319557 w 2253411"/>
              <a:gd name="connsiteY133" fmla="*/ 257867 h 440942"/>
              <a:gd name="connsiteX134" fmla="*/ 323665 w 2253411"/>
              <a:gd name="connsiteY134" fmla="*/ 253748 h 440942"/>
              <a:gd name="connsiteX135" fmla="*/ 323665 w 2253411"/>
              <a:gd name="connsiteY135" fmla="*/ 253744 h 440942"/>
              <a:gd name="connsiteX136" fmla="*/ 323665 w 2253411"/>
              <a:gd name="connsiteY136" fmla="*/ 210170 h 440942"/>
              <a:gd name="connsiteX137" fmla="*/ 319557 w 2253411"/>
              <a:gd name="connsiteY137" fmla="*/ 206047 h 440942"/>
              <a:gd name="connsiteX138" fmla="*/ 315434 w 2253411"/>
              <a:gd name="connsiteY138" fmla="*/ 210170 h 440942"/>
              <a:gd name="connsiteX139" fmla="*/ 315434 w 2253411"/>
              <a:gd name="connsiteY139" fmla="*/ 249636 h 440942"/>
              <a:gd name="connsiteX140" fmla="*/ 261250 w 2253411"/>
              <a:gd name="connsiteY140" fmla="*/ 249636 h 440942"/>
              <a:gd name="connsiteX141" fmla="*/ 257115 w 2253411"/>
              <a:gd name="connsiteY141" fmla="*/ 253733 h 440942"/>
              <a:gd name="connsiteX142" fmla="*/ 257115 w 2253411"/>
              <a:gd name="connsiteY142" fmla="*/ 253744 h 440942"/>
              <a:gd name="connsiteX143" fmla="*/ 257115 w 2253411"/>
              <a:gd name="connsiteY143" fmla="*/ 302416 h 440942"/>
              <a:gd name="connsiteX144" fmla="*/ 192927 w 2253411"/>
              <a:gd name="connsiteY144" fmla="*/ 302416 h 440942"/>
              <a:gd name="connsiteX145" fmla="*/ 192927 w 2253411"/>
              <a:gd name="connsiteY145" fmla="*/ 194943 h 440942"/>
              <a:gd name="connsiteX146" fmla="*/ 267036 w 2253411"/>
              <a:gd name="connsiteY146" fmla="*/ 194943 h 440942"/>
              <a:gd name="connsiteX147" fmla="*/ 271144 w 2253411"/>
              <a:gd name="connsiteY147" fmla="*/ 190849 h 440942"/>
              <a:gd name="connsiteX148" fmla="*/ 271144 w 2253411"/>
              <a:gd name="connsiteY148" fmla="*/ 190835 h 440942"/>
              <a:gd name="connsiteX149" fmla="*/ 351285 w 2253411"/>
              <a:gd name="connsiteY149" fmla="*/ 133931 h 440942"/>
              <a:gd name="connsiteX150" fmla="*/ 351285 w 2253411"/>
              <a:gd name="connsiteY150" fmla="*/ 45545 h 440942"/>
              <a:gd name="connsiteX151" fmla="*/ 347175 w 2253411"/>
              <a:gd name="connsiteY151" fmla="*/ 41422 h 440942"/>
              <a:gd name="connsiteX152" fmla="*/ 347164 w 2253411"/>
              <a:gd name="connsiteY152" fmla="*/ 41422 h 440942"/>
              <a:gd name="connsiteX153" fmla="*/ 283332 w 2253411"/>
              <a:gd name="connsiteY153" fmla="*/ 41422 h 440942"/>
              <a:gd name="connsiteX154" fmla="*/ 279224 w 2253411"/>
              <a:gd name="connsiteY154" fmla="*/ 45524 h 440942"/>
              <a:gd name="connsiteX155" fmla="*/ 279224 w 2253411"/>
              <a:gd name="connsiteY155" fmla="*/ 45545 h 440942"/>
              <a:gd name="connsiteX156" fmla="*/ 283332 w 2253411"/>
              <a:gd name="connsiteY156" fmla="*/ 49653 h 440942"/>
              <a:gd name="connsiteX157" fmla="*/ 343054 w 2253411"/>
              <a:gd name="connsiteY157" fmla="*/ 49653 h 440942"/>
              <a:gd name="connsiteX158" fmla="*/ 343054 w 2253411"/>
              <a:gd name="connsiteY158" fmla="*/ 129808 h 440942"/>
              <a:gd name="connsiteX159" fmla="*/ 297460 w 2253411"/>
              <a:gd name="connsiteY159" fmla="*/ 129808 h 440942"/>
              <a:gd name="connsiteX160" fmla="*/ 293338 w 2253411"/>
              <a:gd name="connsiteY160" fmla="*/ 133918 h 440942"/>
              <a:gd name="connsiteX161" fmla="*/ 293338 w 2253411"/>
              <a:gd name="connsiteY161" fmla="*/ 133931 h 440942"/>
              <a:gd name="connsiteX162" fmla="*/ 297460 w 2253411"/>
              <a:gd name="connsiteY162" fmla="*/ 138039 h 440942"/>
              <a:gd name="connsiteX163" fmla="*/ 347164 w 2253411"/>
              <a:gd name="connsiteY163" fmla="*/ 138039 h 440942"/>
              <a:gd name="connsiteX164" fmla="*/ 351285 w 2253411"/>
              <a:gd name="connsiteY164" fmla="*/ 133931 h 440942"/>
              <a:gd name="connsiteX165" fmla="*/ 377065 w 2253411"/>
              <a:gd name="connsiteY165" fmla="*/ 343972 h 440942"/>
              <a:gd name="connsiteX166" fmla="*/ 377065 w 2253411"/>
              <a:gd name="connsiteY166" fmla="*/ 177629 h 440942"/>
              <a:gd name="connsiteX167" fmla="*/ 372946 w 2253411"/>
              <a:gd name="connsiteY167" fmla="*/ 173521 h 440942"/>
              <a:gd name="connsiteX168" fmla="*/ 372943 w 2253411"/>
              <a:gd name="connsiteY168" fmla="*/ 173521 h 440942"/>
              <a:gd name="connsiteX169" fmla="*/ 368834 w 2253411"/>
              <a:gd name="connsiteY169" fmla="*/ 177617 h 440942"/>
              <a:gd name="connsiteX170" fmla="*/ 368834 w 2253411"/>
              <a:gd name="connsiteY170" fmla="*/ 177629 h 440942"/>
              <a:gd name="connsiteX171" fmla="*/ 368834 w 2253411"/>
              <a:gd name="connsiteY171" fmla="*/ 339836 h 440942"/>
              <a:gd name="connsiteX172" fmla="*/ 297460 w 2253411"/>
              <a:gd name="connsiteY172" fmla="*/ 339836 h 440942"/>
              <a:gd name="connsiteX173" fmla="*/ 293338 w 2253411"/>
              <a:gd name="connsiteY173" fmla="*/ 343970 h 440942"/>
              <a:gd name="connsiteX174" fmla="*/ 293338 w 2253411"/>
              <a:gd name="connsiteY174" fmla="*/ 343972 h 440942"/>
              <a:gd name="connsiteX175" fmla="*/ 297438 w 2253411"/>
              <a:gd name="connsiteY175" fmla="*/ 348080 h 440942"/>
              <a:gd name="connsiteX176" fmla="*/ 297460 w 2253411"/>
              <a:gd name="connsiteY176" fmla="*/ 348080 h 440942"/>
              <a:gd name="connsiteX177" fmla="*/ 372943 w 2253411"/>
              <a:gd name="connsiteY177" fmla="*/ 348080 h 440942"/>
              <a:gd name="connsiteX178" fmla="*/ 377065 w 2253411"/>
              <a:gd name="connsiteY178" fmla="*/ 343992 h 440942"/>
              <a:gd name="connsiteX179" fmla="*/ 377065 w 2253411"/>
              <a:gd name="connsiteY179" fmla="*/ 343972 h 440942"/>
              <a:gd name="connsiteX180" fmla="*/ 577721 w 2253411"/>
              <a:gd name="connsiteY180" fmla="*/ 299806 h 440942"/>
              <a:gd name="connsiteX181" fmla="*/ 609683 w 2253411"/>
              <a:gd name="connsiteY181" fmla="*/ 299806 h 440942"/>
              <a:gd name="connsiteX182" fmla="*/ 609683 w 2253411"/>
              <a:gd name="connsiteY182" fmla="*/ 196098 h 440942"/>
              <a:gd name="connsiteX183" fmla="*/ 551186 w 2253411"/>
              <a:gd name="connsiteY183" fmla="*/ 131498 h 440942"/>
              <a:gd name="connsiteX184" fmla="*/ 500878 w 2253411"/>
              <a:gd name="connsiteY184" fmla="*/ 159709 h 440942"/>
              <a:gd name="connsiteX185" fmla="*/ 500878 w 2253411"/>
              <a:gd name="connsiteY185" fmla="*/ 136254 h 440942"/>
              <a:gd name="connsiteX186" fmla="*/ 469601 w 2253411"/>
              <a:gd name="connsiteY186" fmla="*/ 136254 h 440942"/>
              <a:gd name="connsiteX187" fmla="*/ 469601 w 2253411"/>
              <a:gd name="connsiteY187" fmla="*/ 299806 h 440942"/>
              <a:gd name="connsiteX188" fmla="*/ 501565 w 2253411"/>
              <a:gd name="connsiteY188" fmla="*/ 299806 h 440942"/>
              <a:gd name="connsiteX189" fmla="*/ 501565 w 2253411"/>
              <a:gd name="connsiteY189" fmla="*/ 205278 h 440942"/>
              <a:gd name="connsiteX190" fmla="*/ 539629 w 2253411"/>
              <a:gd name="connsiteY190" fmla="*/ 160396 h 440942"/>
              <a:gd name="connsiteX191" fmla="*/ 577721 w 2253411"/>
              <a:gd name="connsiteY191" fmla="*/ 201540 h 440942"/>
              <a:gd name="connsiteX192" fmla="*/ 766751 w 2253411"/>
              <a:gd name="connsiteY192" fmla="*/ 201196 h 440942"/>
              <a:gd name="connsiteX193" fmla="*/ 677320 w 2253411"/>
              <a:gd name="connsiteY193" fmla="*/ 201196 h 440942"/>
              <a:gd name="connsiteX194" fmla="*/ 721870 w 2253411"/>
              <a:gd name="connsiteY194" fmla="*/ 159366 h 440942"/>
              <a:gd name="connsiteX195" fmla="*/ 766751 w 2253411"/>
              <a:gd name="connsiteY195" fmla="*/ 201196 h 440942"/>
              <a:gd name="connsiteX196" fmla="*/ 799388 w 2253411"/>
              <a:gd name="connsiteY196" fmla="*/ 227044 h 440942"/>
              <a:gd name="connsiteX197" fmla="*/ 800075 w 2253411"/>
              <a:gd name="connsiteY197" fmla="*/ 216835 h 440942"/>
              <a:gd name="connsiteX198" fmla="*/ 721527 w 2253411"/>
              <a:gd name="connsiteY198" fmla="*/ 131155 h 440942"/>
              <a:gd name="connsiteX199" fmla="*/ 643324 w 2253411"/>
              <a:gd name="connsiteY199" fmla="*/ 217522 h 440942"/>
              <a:gd name="connsiteX200" fmla="*/ 725608 w 2253411"/>
              <a:gd name="connsiteY200" fmla="*/ 304904 h 440942"/>
              <a:gd name="connsiteX201" fmla="*/ 799044 w 2253411"/>
              <a:gd name="connsiteY201" fmla="*/ 253221 h 440942"/>
              <a:gd name="connsiteX202" fmla="*/ 771519 w 2253411"/>
              <a:gd name="connsiteY202" fmla="*/ 243698 h 440942"/>
              <a:gd name="connsiteX203" fmla="*/ 725608 w 2253411"/>
              <a:gd name="connsiteY203" fmla="*/ 276679 h 440942"/>
              <a:gd name="connsiteX204" fmla="*/ 676304 w 2253411"/>
              <a:gd name="connsiteY204" fmla="*/ 227044 h 440942"/>
              <a:gd name="connsiteX205" fmla="*/ 945791 w 2253411"/>
              <a:gd name="connsiteY205" fmla="*/ 299820 h 440942"/>
              <a:gd name="connsiteX206" fmla="*/ 976394 w 2253411"/>
              <a:gd name="connsiteY206" fmla="*/ 299820 h 440942"/>
              <a:gd name="connsiteX207" fmla="*/ 974677 w 2253411"/>
              <a:gd name="connsiteY207" fmla="*/ 269547 h 440942"/>
              <a:gd name="connsiteX208" fmla="*/ 974677 w 2253411"/>
              <a:gd name="connsiteY208" fmla="*/ 136254 h 440942"/>
              <a:gd name="connsiteX209" fmla="*/ 942727 w 2253411"/>
              <a:gd name="connsiteY209" fmla="*/ 136254 h 440942"/>
              <a:gd name="connsiteX210" fmla="*/ 942727 w 2253411"/>
              <a:gd name="connsiteY210" fmla="*/ 234863 h 440942"/>
              <a:gd name="connsiteX211" fmla="*/ 903948 w 2253411"/>
              <a:gd name="connsiteY211" fmla="*/ 276679 h 440942"/>
              <a:gd name="connsiteX212" fmla="*/ 866901 w 2253411"/>
              <a:gd name="connsiteY212" fmla="*/ 234519 h 440942"/>
              <a:gd name="connsiteX213" fmla="*/ 866901 w 2253411"/>
              <a:gd name="connsiteY213" fmla="*/ 136254 h 440942"/>
              <a:gd name="connsiteX214" fmla="*/ 834924 w 2253411"/>
              <a:gd name="connsiteY214" fmla="*/ 136254 h 440942"/>
              <a:gd name="connsiteX215" fmla="*/ 834924 w 2253411"/>
              <a:gd name="connsiteY215" fmla="*/ 239287 h 440942"/>
              <a:gd name="connsiteX216" fmla="*/ 896143 w 2253411"/>
              <a:gd name="connsiteY216" fmla="*/ 304903 h 440942"/>
              <a:gd name="connsiteX217" fmla="*/ 944418 w 2253411"/>
              <a:gd name="connsiteY217" fmla="*/ 280086 h 440942"/>
              <a:gd name="connsiteX218" fmla="*/ 945791 w 2253411"/>
              <a:gd name="connsiteY218" fmla="*/ 299818 h 440942"/>
              <a:gd name="connsiteX219" fmla="*/ 1098324 w 2253411"/>
              <a:gd name="connsiteY219" fmla="*/ 167541 h 440942"/>
              <a:gd name="connsiteX220" fmla="*/ 1112271 w 2253411"/>
              <a:gd name="connsiteY220" fmla="*/ 168559 h 440942"/>
              <a:gd name="connsiteX221" fmla="*/ 1112271 w 2253411"/>
              <a:gd name="connsiteY221" fmla="*/ 134563 h 440942"/>
              <a:gd name="connsiteX222" fmla="*/ 1101731 w 2253411"/>
              <a:gd name="connsiteY222" fmla="*/ 133532 h 440942"/>
              <a:gd name="connsiteX223" fmla="*/ 1052771 w 2253411"/>
              <a:gd name="connsiteY223" fmla="*/ 164808 h 440942"/>
              <a:gd name="connsiteX224" fmla="*/ 1052771 w 2253411"/>
              <a:gd name="connsiteY224" fmla="*/ 136266 h 440942"/>
              <a:gd name="connsiteX225" fmla="*/ 1021481 w 2253411"/>
              <a:gd name="connsiteY225" fmla="*/ 136266 h 440942"/>
              <a:gd name="connsiteX226" fmla="*/ 1021481 w 2253411"/>
              <a:gd name="connsiteY226" fmla="*/ 299806 h 440942"/>
              <a:gd name="connsiteX227" fmla="*/ 1053443 w 2253411"/>
              <a:gd name="connsiteY227" fmla="*/ 299806 h 440942"/>
              <a:gd name="connsiteX228" fmla="*/ 1053443 w 2253411"/>
              <a:gd name="connsiteY228" fmla="*/ 217851 h 440942"/>
              <a:gd name="connsiteX229" fmla="*/ 1098324 w 2253411"/>
              <a:gd name="connsiteY229" fmla="*/ 167543 h 440942"/>
              <a:gd name="connsiteX230" fmla="*/ 1263512 w 2253411"/>
              <a:gd name="connsiteY230" fmla="*/ 217865 h 440942"/>
              <a:gd name="connsiteX231" fmla="*/ 1212518 w 2253411"/>
              <a:gd name="connsiteY231" fmla="*/ 276350 h 440942"/>
              <a:gd name="connsiteX232" fmla="*/ 1161507 w 2253411"/>
              <a:gd name="connsiteY232" fmla="*/ 217865 h 440942"/>
              <a:gd name="connsiteX233" fmla="*/ 1212518 w 2253411"/>
              <a:gd name="connsiteY233" fmla="*/ 159709 h 440942"/>
              <a:gd name="connsiteX234" fmla="*/ 1263512 w 2253411"/>
              <a:gd name="connsiteY234" fmla="*/ 217865 h 440942"/>
              <a:gd name="connsiteX235" fmla="*/ 1296163 w 2253411"/>
              <a:gd name="connsiteY235" fmla="*/ 217865 h 440942"/>
              <a:gd name="connsiteX236" fmla="*/ 1212518 w 2253411"/>
              <a:gd name="connsiteY236" fmla="*/ 131169 h 440942"/>
              <a:gd name="connsiteX237" fmla="*/ 1128871 w 2253411"/>
              <a:gd name="connsiteY237" fmla="*/ 217865 h 440942"/>
              <a:gd name="connsiteX238" fmla="*/ 1212518 w 2253411"/>
              <a:gd name="connsiteY238" fmla="*/ 304904 h 440942"/>
              <a:gd name="connsiteX239" fmla="*/ 1296163 w 2253411"/>
              <a:gd name="connsiteY239" fmla="*/ 217865 h 440942"/>
              <a:gd name="connsiteX240" fmla="*/ 1388657 w 2253411"/>
              <a:gd name="connsiteY240" fmla="*/ 301496 h 440942"/>
              <a:gd name="connsiteX241" fmla="*/ 1410425 w 2253411"/>
              <a:gd name="connsiteY241" fmla="*/ 298446 h 440942"/>
              <a:gd name="connsiteX242" fmla="*/ 1410425 w 2253411"/>
              <a:gd name="connsiteY242" fmla="*/ 271237 h 440942"/>
              <a:gd name="connsiteX243" fmla="*/ 1397836 w 2253411"/>
              <a:gd name="connsiteY243" fmla="*/ 272612 h 440942"/>
              <a:gd name="connsiteX244" fmla="*/ 1375054 w 2253411"/>
              <a:gd name="connsiteY244" fmla="*/ 250158 h 440942"/>
              <a:gd name="connsiteX245" fmla="*/ 1375054 w 2253411"/>
              <a:gd name="connsiteY245" fmla="*/ 165152 h 440942"/>
              <a:gd name="connsiteX246" fmla="*/ 1410423 w 2253411"/>
              <a:gd name="connsiteY246" fmla="*/ 165152 h 440942"/>
              <a:gd name="connsiteX247" fmla="*/ 1410423 w 2253411"/>
              <a:gd name="connsiteY247" fmla="*/ 136254 h 440942"/>
              <a:gd name="connsiteX248" fmla="*/ 1375054 w 2253411"/>
              <a:gd name="connsiteY248" fmla="*/ 136254 h 440942"/>
              <a:gd name="connsiteX249" fmla="*/ 1375054 w 2253411"/>
              <a:gd name="connsiteY249" fmla="*/ 84585 h 440942"/>
              <a:gd name="connsiteX250" fmla="*/ 1345825 w 2253411"/>
              <a:gd name="connsiteY250" fmla="*/ 84585 h 440942"/>
              <a:gd name="connsiteX251" fmla="*/ 1345825 w 2253411"/>
              <a:gd name="connsiteY251" fmla="*/ 111092 h 440942"/>
              <a:gd name="connsiteX252" fmla="*/ 1320665 w 2253411"/>
              <a:gd name="connsiteY252" fmla="*/ 136254 h 440942"/>
              <a:gd name="connsiteX253" fmla="*/ 1311814 w 2253411"/>
              <a:gd name="connsiteY253" fmla="*/ 136254 h 440942"/>
              <a:gd name="connsiteX254" fmla="*/ 1311814 w 2253411"/>
              <a:gd name="connsiteY254" fmla="*/ 165152 h 440942"/>
              <a:gd name="connsiteX255" fmla="*/ 1343105 w 2253411"/>
              <a:gd name="connsiteY255" fmla="*/ 165152 h 440942"/>
              <a:gd name="connsiteX256" fmla="*/ 1343105 w 2253411"/>
              <a:gd name="connsiteY256" fmla="*/ 254911 h 440942"/>
              <a:gd name="connsiteX257" fmla="*/ 1388657 w 2253411"/>
              <a:gd name="connsiteY257" fmla="*/ 301496 h 440942"/>
              <a:gd name="connsiteX258" fmla="*/ 1564344 w 2253411"/>
              <a:gd name="connsiteY258" fmla="*/ 217865 h 440942"/>
              <a:gd name="connsiteX259" fmla="*/ 1513349 w 2253411"/>
              <a:gd name="connsiteY259" fmla="*/ 276350 h 440942"/>
              <a:gd name="connsiteX260" fmla="*/ 1462340 w 2253411"/>
              <a:gd name="connsiteY260" fmla="*/ 217865 h 440942"/>
              <a:gd name="connsiteX261" fmla="*/ 1513349 w 2253411"/>
              <a:gd name="connsiteY261" fmla="*/ 159709 h 440942"/>
              <a:gd name="connsiteX262" fmla="*/ 1564344 w 2253411"/>
              <a:gd name="connsiteY262" fmla="*/ 217865 h 440942"/>
              <a:gd name="connsiteX263" fmla="*/ 1596994 w 2253411"/>
              <a:gd name="connsiteY263" fmla="*/ 217865 h 440942"/>
              <a:gd name="connsiteX264" fmla="*/ 1513349 w 2253411"/>
              <a:gd name="connsiteY264" fmla="*/ 131169 h 440942"/>
              <a:gd name="connsiteX265" fmla="*/ 1429704 w 2253411"/>
              <a:gd name="connsiteY265" fmla="*/ 217865 h 440942"/>
              <a:gd name="connsiteX266" fmla="*/ 1513349 w 2253411"/>
              <a:gd name="connsiteY266" fmla="*/ 304904 h 440942"/>
              <a:gd name="connsiteX267" fmla="*/ 1596994 w 2253411"/>
              <a:gd name="connsiteY267" fmla="*/ 217865 h 440942"/>
              <a:gd name="connsiteX268" fmla="*/ 1709456 w 2253411"/>
              <a:gd name="connsiteY268" fmla="*/ 167543 h 440942"/>
              <a:gd name="connsiteX269" fmla="*/ 1723392 w 2253411"/>
              <a:gd name="connsiteY269" fmla="*/ 168560 h 440942"/>
              <a:gd name="connsiteX270" fmla="*/ 1723392 w 2253411"/>
              <a:gd name="connsiteY270" fmla="*/ 134563 h 440942"/>
              <a:gd name="connsiteX271" fmla="*/ 1712851 w 2253411"/>
              <a:gd name="connsiteY271" fmla="*/ 133532 h 440942"/>
              <a:gd name="connsiteX272" fmla="*/ 1663890 w 2253411"/>
              <a:gd name="connsiteY272" fmla="*/ 164808 h 440942"/>
              <a:gd name="connsiteX273" fmla="*/ 1663890 w 2253411"/>
              <a:gd name="connsiteY273" fmla="*/ 136266 h 440942"/>
              <a:gd name="connsiteX274" fmla="*/ 1632614 w 2253411"/>
              <a:gd name="connsiteY274" fmla="*/ 136266 h 440942"/>
              <a:gd name="connsiteX275" fmla="*/ 1632614 w 2253411"/>
              <a:gd name="connsiteY275" fmla="*/ 299806 h 440942"/>
              <a:gd name="connsiteX276" fmla="*/ 1664564 w 2253411"/>
              <a:gd name="connsiteY276" fmla="*/ 299806 h 440942"/>
              <a:gd name="connsiteX277" fmla="*/ 1664564 w 2253411"/>
              <a:gd name="connsiteY277" fmla="*/ 217851 h 440942"/>
              <a:gd name="connsiteX278" fmla="*/ 1709456 w 2253411"/>
              <a:gd name="connsiteY278" fmla="*/ 167543 h 440942"/>
              <a:gd name="connsiteX279" fmla="*/ 1790286 w 2253411"/>
              <a:gd name="connsiteY279" fmla="*/ 74360 h 440942"/>
              <a:gd name="connsiteX280" fmla="*/ 1767488 w 2253411"/>
              <a:gd name="connsiteY280" fmla="*/ 51248 h 440942"/>
              <a:gd name="connsiteX281" fmla="*/ 1744374 w 2253411"/>
              <a:gd name="connsiteY281" fmla="*/ 74045 h 440942"/>
              <a:gd name="connsiteX282" fmla="*/ 1767159 w 2253411"/>
              <a:gd name="connsiteY282" fmla="*/ 97158 h 440942"/>
              <a:gd name="connsiteX283" fmla="*/ 1790286 w 2253411"/>
              <a:gd name="connsiteY283" fmla="*/ 74401 h 440942"/>
              <a:gd name="connsiteX284" fmla="*/ 1790286 w 2253411"/>
              <a:gd name="connsiteY284" fmla="*/ 74362 h 440942"/>
              <a:gd name="connsiteX285" fmla="*/ 1937899 w 2253411"/>
              <a:gd name="connsiteY285" fmla="*/ 299820 h 440942"/>
              <a:gd name="connsiteX286" fmla="*/ 1968489 w 2253411"/>
              <a:gd name="connsiteY286" fmla="*/ 299820 h 440942"/>
              <a:gd name="connsiteX287" fmla="*/ 1966785 w 2253411"/>
              <a:gd name="connsiteY287" fmla="*/ 269547 h 440942"/>
              <a:gd name="connsiteX288" fmla="*/ 1966785 w 2253411"/>
              <a:gd name="connsiteY288" fmla="*/ 136254 h 440942"/>
              <a:gd name="connsiteX289" fmla="*/ 1934821 w 2253411"/>
              <a:gd name="connsiteY289" fmla="*/ 136254 h 440942"/>
              <a:gd name="connsiteX290" fmla="*/ 1934821 w 2253411"/>
              <a:gd name="connsiteY290" fmla="*/ 234863 h 440942"/>
              <a:gd name="connsiteX291" fmla="*/ 1896069 w 2253411"/>
              <a:gd name="connsiteY291" fmla="*/ 276679 h 440942"/>
              <a:gd name="connsiteX292" fmla="*/ 1859008 w 2253411"/>
              <a:gd name="connsiteY292" fmla="*/ 234519 h 440942"/>
              <a:gd name="connsiteX293" fmla="*/ 1859008 w 2253411"/>
              <a:gd name="connsiteY293" fmla="*/ 136254 h 440942"/>
              <a:gd name="connsiteX294" fmla="*/ 1827032 w 2253411"/>
              <a:gd name="connsiteY294" fmla="*/ 136254 h 440942"/>
              <a:gd name="connsiteX295" fmla="*/ 1827032 w 2253411"/>
              <a:gd name="connsiteY295" fmla="*/ 239287 h 440942"/>
              <a:gd name="connsiteX296" fmla="*/ 1888249 w 2253411"/>
              <a:gd name="connsiteY296" fmla="*/ 304903 h 440942"/>
              <a:gd name="connsiteX297" fmla="*/ 1936524 w 2253411"/>
              <a:gd name="connsiteY297" fmla="*/ 280086 h 440942"/>
              <a:gd name="connsiteX298" fmla="*/ 1937899 w 2253411"/>
              <a:gd name="connsiteY298" fmla="*/ 299818 h 440942"/>
              <a:gd name="connsiteX299" fmla="*/ 2253984 w 2253411"/>
              <a:gd name="connsiteY299" fmla="*/ 299806 h 440942"/>
              <a:gd name="connsiteX300" fmla="*/ 2253984 w 2253411"/>
              <a:gd name="connsiteY300" fmla="*/ 193721 h 440942"/>
              <a:gd name="connsiteX301" fmla="*/ 2197547 w 2253411"/>
              <a:gd name="connsiteY301" fmla="*/ 131498 h 440942"/>
              <a:gd name="connsiteX302" fmla="*/ 2142800 w 2253411"/>
              <a:gd name="connsiteY302" fmla="*/ 162431 h 440942"/>
              <a:gd name="connsiteX303" fmla="*/ 2093839 w 2253411"/>
              <a:gd name="connsiteY303" fmla="*/ 131498 h 440942"/>
              <a:gd name="connsiteX304" fmla="*/ 2044204 w 2253411"/>
              <a:gd name="connsiteY304" fmla="*/ 158005 h 440942"/>
              <a:gd name="connsiteX305" fmla="*/ 2044204 w 2253411"/>
              <a:gd name="connsiteY305" fmla="*/ 136254 h 440942"/>
              <a:gd name="connsiteX306" fmla="*/ 2013588 w 2253411"/>
              <a:gd name="connsiteY306" fmla="*/ 136254 h 440942"/>
              <a:gd name="connsiteX307" fmla="*/ 2013588 w 2253411"/>
              <a:gd name="connsiteY307" fmla="*/ 299806 h 440942"/>
              <a:gd name="connsiteX308" fmla="*/ 2045221 w 2253411"/>
              <a:gd name="connsiteY308" fmla="*/ 299806 h 440942"/>
              <a:gd name="connsiteX309" fmla="*/ 2045221 w 2253411"/>
              <a:gd name="connsiteY309" fmla="*/ 201209 h 440942"/>
              <a:gd name="connsiteX310" fmla="*/ 2083299 w 2253411"/>
              <a:gd name="connsiteY310" fmla="*/ 159709 h 440942"/>
              <a:gd name="connsiteX311" fmla="*/ 2117971 w 2253411"/>
              <a:gd name="connsiteY311" fmla="*/ 197115 h 440942"/>
              <a:gd name="connsiteX312" fmla="*/ 2117971 w 2253411"/>
              <a:gd name="connsiteY312" fmla="*/ 299807 h 440942"/>
              <a:gd name="connsiteX313" fmla="*/ 2149932 w 2253411"/>
              <a:gd name="connsiteY313" fmla="*/ 299807 h 440942"/>
              <a:gd name="connsiteX314" fmla="*/ 2149932 w 2253411"/>
              <a:gd name="connsiteY314" fmla="*/ 200867 h 440942"/>
              <a:gd name="connsiteX315" fmla="*/ 2187682 w 2253411"/>
              <a:gd name="connsiteY315" fmla="*/ 159711 h 440942"/>
              <a:gd name="connsiteX316" fmla="*/ 2222364 w 2253411"/>
              <a:gd name="connsiteY316" fmla="*/ 197115 h 440942"/>
              <a:gd name="connsiteX317" fmla="*/ 2222364 w 2253411"/>
              <a:gd name="connsiteY317" fmla="*/ 299807 h 440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Lst>
            <a:rect l="l" t="t" r="r" b="b"/>
            <a:pathLst>
              <a:path w="2253411" h="440942">
                <a:moveTo>
                  <a:pt x="1783139" y="136254"/>
                </a:moveTo>
                <a:lnTo>
                  <a:pt x="1751520" y="136254"/>
                </a:lnTo>
                <a:lnTo>
                  <a:pt x="1751520" y="299806"/>
                </a:lnTo>
                <a:lnTo>
                  <a:pt x="1783139" y="299806"/>
                </a:lnTo>
                <a:close/>
                <a:moveTo>
                  <a:pt x="293338" y="409024"/>
                </a:moveTo>
                <a:cubicBezTo>
                  <a:pt x="293335" y="411298"/>
                  <a:pt x="295174" y="413144"/>
                  <a:pt x="297448" y="413147"/>
                </a:cubicBezTo>
                <a:cubicBezTo>
                  <a:pt x="297452" y="413147"/>
                  <a:pt x="297456" y="413147"/>
                  <a:pt x="297460" y="413147"/>
                </a:cubicBezTo>
                <a:lnTo>
                  <a:pt x="333669" y="413147"/>
                </a:lnTo>
                <a:cubicBezTo>
                  <a:pt x="335936" y="413150"/>
                  <a:pt x="337776" y="411314"/>
                  <a:pt x="337779" y="409047"/>
                </a:cubicBezTo>
                <a:cubicBezTo>
                  <a:pt x="337779" y="409039"/>
                  <a:pt x="337779" y="409032"/>
                  <a:pt x="337777" y="409024"/>
                </a:cubicBezTo>
                <a:cubicBezTo>
                  <a:pt x="337782" y="406760"/>
                  <a:pt x="335949" y="404921"/>
                  <a:pt x="333683" y="404916"/>
                </a:cubicBezTo>
                <a:cubicBezTo>
                  <a:pt x="333678" y="404916"/>
                  <a:pt x="333674" y="404916"/>
                  <a:pt x="333669" y="404916"/>
                </a:cubicBezTo>
                <a:lnTo>
                  <a:pt x="297460" y="404916"/>
                </a:lnTo>
                <a:cubicBezTo>
                  <a:pt x="295188" y="404911"/>
                  <a:pt x="293342" y="406749"/>
                  <a:pt x="293338" y="409021"/>
                </a:cubicBezTo>
                <a:cubicBezTo>
                  <a:pt x="293338" y="409023"/>
                  <a:pt x="293338" y="409024"/>
                  <a:pt x="293338" y="409024"/>
                </a:cubicBezTo>
                <a:moveTo>
                  <a:pt x="39859" y="409024"/>
                </a:moveTo>
                <a:cubicBezTo>
                  <a:pt x="39849" y="411291"/>
                  <a:pt x="41679" y="413137"/>
                  <a:pt x="43946" y="413147"/>
                </a:cubicBezTo>
                <a:cubicBezTo>
                  <a:pt x="43953" y="413147"/>
                  <a:pt x="43959" y="413147"/>
                  <a:pt x="43967" y="413147"/>
                </a:cubicBezTo>
                <a:lnTo>
                  <a:pt x="80176" y="413147"/>
                </a:lnTo>
                <a:cubicBezTo>
                  <a:pt x="82449" y="413150"/>
                  <a:pt x="84295" y="411311"/>
                  <a:pt x="84298" y="409037"/>
                </a:cubicBezTo>
                <a:cubicBezTo>
                  <a:pt x="84298" y="409032"/>
                  <a:pt x="84298" y="409029"/>
                  <a:pt x="84298" y="409024"/>
                </a:cubicBezTo>
                <a:cubicBezTo>
                  <a:pt x="84295" y="406752"/>
                  <a:pt x="82451" y="404913"/>
                  <a:pt x="80179" y="404916"/>
                </a:cubicBezTo>
                <a:cubicBezTo>
                  <a:pt x="80177" y="404916"/>
                  <a:pt x="80177" y="404916"/>
                  <a:pt x="80176" y="404916"/>
                </a:cubicBezTo>
                <a:lnTo>
                  <a:pt x="43967" y="404916"/>
                </a:lnTo>
                <a:cubicBezTo>
                  <a:pt x="41701" y="404913"/>
                  <a:pt x="39862" y="406746"/>
                  <a:pt x="39859" y="409012"/>
                </a:cubicBezTo>
                <a:cubicBezTo>
                  <a:pt x="39859" y="409016"/>
                  <a:pt x="39859" y="409021"/>
                  <a:pt x="39859" y="409024"/>
                </a:cubicBezTo>
                <a:moveTo>
                  <a:pt x="80177" y="339849"/>
                </a:moveTo>
                <a:lnTo>
                  <a:pt x="8803" y="339849"/>
                </a:lnTo>
                <a:lnTo>
                  <a:pt x="8803" y="177644"/>
                </a:lnTo>
                <a:cubicBezTo>
                  <a:pt x="8801" y="175367"/>
                  <a:pt x="6955" y="173523"/>
                  <a:pt x="4680" y="173521"/>
                </a:cubicBezTo>
                <a:cubicBezTo>
                  <a:pt x="2408" y="173523"/>
                  <a:pt x="569" y="175367"/>
                  <a:pt x="572" y="177639"/>
                </a:cubicBezTo>
                <a:cubicBezTo>
                  <a:pt x="572" y="177640"/>
                  <a:pt x="572" y="177642"/>
                  <a:pt x="572" y="177644"/>
                </a:cubicBezTo>
                <a:lnTo>
                  <a:pt x="572" y="343959"/>
                </a:lnTo>
                <a:cubicBezTo>
                  <a:pt x="567" y="346229"/>
                  <a:pt x="2404" y="348075"/>
                  <a:pt x="4676" y="348080"/>
                </a:cubicBezTo>
                <a:cubicBezTo>
                  <a:pt x="4677" y="348080"/>
                  <a:pt x="4679" y="348080"/>
                  <a:pt x="4680" y="348080"/>
                </a:cubicBezTo>
                <a:lnTo>
                  <a:pt x="80176" y="348080"/>
                </a:lnTo>
                <a:cubicBezTo>
                  <a:pt x="82449" y="348083"/>
                  <a:pt x="84295" y="346244"/>
                  <a:pt x="84298" y="343970"/>
                </a:cubicBezTo>
                <a:cubicBezTo>
                  <a:pt x="84298" y="343965"/>
                  <a:pt x="84298" y="343962"/>
                  <a:pt x="84298" y="343959"/>
                </a:cubicBezTo>
                <a:cubicBezTo>
                  <a:pt x="84290" y="341687"/>
                  <a:pt x="82447" y="339849"/>
                  <a:pt x="80176" y="339849"/>
                </a:cubicBezTo>
                <a:moveTo>
                  <a:pt x="98412" y="45530"/>
                </a:moveTo>
                <a:cubicBezTo>
                  <a:pt x="98409" y="43258"/>
                  <a:pt x="96564" y="41419"/>
                  <a:pt x="94292" y="41422"/>
                </a:cubicBezTo>
                <a:cubicBezTo>
                  <a:pt x="94291" y="41422"/>
                  <a:pt x="94291" y="41422"/>
                  <a:pt x="94289" y="41422"/>
                </a:cubicBezTo>
                <a:lnTo>
                  <a:pt x="30459" y="41422"/>
                </a:lnTo>
                <a:cubicBezTo>
                  <a:pt x="28193" y="41419"/>
                  <a:pt x="26354" y="43252"/>
                  <a:pt x="26351" y="45518"/>
                </a:cubicBezTo>
                <a:cubicBezTo>
                  <a:pt x="26351" y="45521"/>
                  <a:pt x="26351" y="45526"/>
                  <a:pt x="26351" y="45530"/>
                </a:cubicBezTo>
                <a:lnTo>
                  <a:pt x="26351" y="133916"/>
                </a:lnTo>
                <a:cubicBezTo>
                  <a:pt x="26346" y="136188"/>
                  <a:pt x="28184" y="138034"/>
                  <a:pt x="30456" y="138039"/>
                </a:cubicBezTo>
                <a:cubicBezTo>
                  <a:pt x="30458" y="138039"/>
                  <a:pt x="30458" y="138039"/>
                  <a:pt x="30459" y="138039"/>
                </a:cubicBezTo>
                <a:lnTo>
                  <a:pt x="80191" y="138039"/>
                </a:lnTo>
                <a:cubicBezTo>
                  <a:pt x="82460" y="138026"/>
                  <a:pt x="84295" y="136187"/>
                  <a:pt x="84300" y="133916"/>
                </a:cubicBezTo>
                <a:cubicBezTo>
                  <a:pt x="84293" y="131651"/>
                  <a:pt x="82459" y="129814"/>
                  <a:pt x="80191" y="129808"/>
                </a:cubicBezTo>
                <a:lnTo>
                  <a:pt x="34582" y="129808"/>
                </a:lnTo>
                <a:lnTo>
                  <a:pt x="34582" y="49653"/>
                </a:lnTo>
                <a:lnTo>
                  <a:pt x="94291" y="49653"/>
                </a:lnTo>
                <a:cubicBezTo>
                  <a:pt x="96564" y="49656"/>
                  <a:pt x="98410" y="47813"/>
                  <a:pt x="98413" y="45540"/>
                </a:cubicBezTo>
                <a:cubicBezTo>
                  <a:pt x="98413" y="45537"/>
                  <a:pt x="98413" y="45534"/>
                  <a:pt x="98413" y="45530"/>
                </a:cubicBezTo>
                <a:moveTo>
                  <a:pt x="271146" y="190835"/>
                </a:moveTo>
                <a:lnTo>
                  <a:pt x="271146" y="150874"/>
                </a:lnTo>
                <a:cubicBezTo>
                  <a:pt x="271151" y="148602"/>
                  <a:pt x="269311" y="146756"/>
                  <a:pt x="267039" y="146752"/>
                </a:cubicBezTo>
                <a:cubicBezTo>
                  <a:pt x="267039" y="146752"/>
                  <a:pt x="267037" y="146752"/>
                  <a:pt x="267037" y="146752"/>
                </a:cubicBezTo>
                <a:cubicBezTo>
                  <a:pt x="264756" y="146747"/>
                  <a:pt x="262904" y="148593"/>
                  <a:pt x="262900" y="150873"/>
                </a:cubicBezTo>
                <a:cubicBezTo>
                  <a:pt x="262900" y="150873"/>
                  <a:pt x="262900" y="150874"/>
                  <a:pt x="262900" y="150874"/>
                </a:cubicBezTo>
                <a:lnTo>
                  <a:pt x="262900" y="186698"/>
                </a:lnTo>
                <a:lnTo>
                  <a:pt x="192929" y="186698"/>
                </a:lnTo>
                <a:lnTo>
                  <a:pt x="192929" y="93846"/>
                </a:lnTo>
                <a:lnTo>
                  <a:pt x="234730" y="93846"/>
                </a:lnTo>
                <a:cubicBezTo>
                  <a:pt x="236999" y="93841"/>
                  <a:pt x="238840" y="92007"/>
                  <a:pt x="238853" y="89738"/>
                </a:cubicBezTo>
                <a:cubicBezTo>
                  <a:pt x="238852" y="87459"/>
                  <a:pt x="237009" y="85610"/>
                  <a:pt x="234730" y="85602"/>
                </a:cubicBezTo>
                <a:lnTo>
                  <a:pt x="192929" y="85602"/>
                </a:lnTo>
                <a:lnTo>
                  <a:pt x="192929" y="8058"/>
                </a:lnTo>
                <a:lnTo>
                  <a:pt x="256951" y="8058"/>
                </a:lnTo>
                <a:cubicBezTo>
                  <a:pt x="259225" y="8061"/>
                  <a:pt x="261071" y="6220"/>
                  <a:pt x="261072" y="3946"/>
                </a:cubicBezTo>
                <a:cubicBezTo>
                  <a:pt x="261072" y="3943"/>
                  <a:pt x="261072" y="3938"/>
                  <a:pt x="261072" y="3935"/>
                </a:cubicBezTo>
                <a:cubicBezTo>
                  <a:pt x="261071" y="1663"/>
                  <a:pt x="259226" y="-176"/>
                  <a:pt x="256954" y="-175"/>
                </a:cubicBezTo>
                <a:cubicBezTo>
                  <a:pt x="256953" y="-175"/>
                  <a:pt x="256951" y="-175"/>
                  <a:pt x="256951" y="-175"/>
                </a:cubicBezTo>
                <a:lnTo>
                  <a:pt x="120686" y="-175"/>
                </a:lnTo>
                <a:cubicBezTo>
                  <a:pt x="118418" y="-173"/>
                  <a:pt x="116580" y="1666"/>
                  <a:pt x="116578" y="3935"/>
                </a:cubicBezTo>
                <a:cubicBezTo>
                  <a:pt x="116573" y="6207"/>
                  <a:pt x="118411" y="8053"/>
                  <a:pt x="120685" y="8058"/>
                </a:cubicBezTo>
                <a:cubicBezTo>
                  <a:pt x="120685" y="8058"/>
                  <a:pt x="120686" y="8058"/>
                  <a:pt x="120686" y="8058"/>
                </a:cubicBezTo>
                <a:lnTo>
                  <a:pt x="184696" y="8058"/>
                </a:lnTo>
                <a:lnTo>
                  <a:pt x="184696" y="85629"/>
                </a:lnTo>
                <a:lnTo>
                  <a:pt x="141436" y="85629"/>
                </a:lnTo>
                <a:cubicBezTo>
                  <a:pt x="139161" y="85631"/>
                  <a:pt x="137317" y="87475"/>
                  <a:pt x="137315" y="89752"/>
                </a:cubicBezTo>
                <a:cubicBezTo>
                  <a:pt x="137318" y="92024"/>
                  <a:pt x="139163" y="93864"/>
                  <a:pt x="141435" y="93860"/>
                </a:cubicBezTo>
                <a:cubicBezTo>
                  <a:pt x="141435" y="93860"/>
                  <a:pt x="141436" y="93860"/>
                  <a:pt x="141436" y="93860"/>
                </a:cubicBezTo>
                <a:lnTo>
                  <a:pt x="184696" y="93860"/>
                </a:lnTo>
                <a:lnTo>
                  <a:pt x="184696" y="186698"/>
                </a:lnTo>
                <a:lnTo>
                  <a:pt x="114724" y="186698"/>
                </a:lnTo>
                <a:lnTo>
                  <a:pt x="114724" y="150874"/>
                </a:lnTo>
                <a:cubicBezTo>
                  <a:pt x="114727" y="148601"/>
                  <a:pt x="112885" y="146755"/>
                  <a:pt x="110611" y="146752"/>
                </a:cubicBezTo>
                <a:cubicBezTo>
                  <a:pt x="110608" y="146752"/>
                  <a:pt x="110605" y="146752"/>
                  <a:pt x="110602" y="146752"/>
                </a:cubicBezTo>
                <a:cubicBezTo>
                  <a:pt x="108325" y="146753"/>
                  <a:pt x="106481" y="148598"/>
                  <a:pt x="106479" y="150874"/>
                </a:cubicBezTo>
                <a:lnTo>
                  <a:pt x="106479" y="190835"/>
                </a:lnTo>
                <a:cubicBezTo>
                  <a:pt x="106482" y="193107"/>
                  <a:pt x="108326" y="194947"/>
                  <a:pt x="110598" y="194943"/>
                </a:cubicBezTo>
                <a:cubicBezTo>
                  <a:pt x="110598" y="194943"/>
                  <a:pt x="110600" y="194943"/>
                  <a:pt x="110602" y="194943"/>
                </a:cubicBezTo>
                <a:lnTo>
                  <a:pt x="184696" y="194943"/>
                </a:lnTo>
                <a:lnTo>
                  <a:pt x="184696" y="302418"/>
                </a:lnTo>
                <a:lnTo>
                  <a:pt x="120523" y="302418"/>
                </a:lnTo>
                <a:lnTo>
                  <a:pt x="120523" y="253744"/>
                </a:lnTo>
                <a:cubicBezTo>
                  <a:pt x="120518" y="251469"/>
                  <a:pt x="118670" y="249630"/>
                  <a:pt x="116395" y="249636"/>
                </a:cubicBezTo>
                <a:cubicBezTo>
                  <a:pt x="116392" y="249636"/>
                  <a:pt x="116389" y="249636"/>
                  <a:pt x="116386" y="249636"/>
                </a:cubicBezTo>
                <a:lnTo>
                  <a:pt x="62189" y="249636"/>
                </a:lnTo>
                <a:lnTo>
                  <a:pt x="62189" y="210170"/>
                </a:lnTo>
                <a:cubicBezTo>
                  <a:pt x="62194" y="207898"/>
                  <a:pt x="60356" y="206052"/>
                  <a:pt x="58084" y="206047"/>
                </a:cubicBezTo>
                <a:cubicBezTo>
                  <a:pt x="58082" y="206047"/>
                  <a:pt x="58082" y="206047"/>
                  <a:pt x="58081" y="206047"/>
                </a:cubicBezTo>
                <a:cubicBezTo>
                  <a:pt x="55805" y="206054"/>
                  <a:pt x="53964" y="207895"/>
                  <a:pt x="53958" y="210170"/>
                </a:cubicBezTo>
                <a:lnTo>
                  <a:pt x="53958" y="253744"/>
                </a:lnTo>
                <a:cubicBezTo>
                  <a:pt x="53960" y="256020"/>
                  <a:pt x="55804" y="257866"/>
                  <a:pt x="58081" y="257867"/>
                </a:cubicBezTo>
                <a:lnTo>
                  <a:pt x="112277" y="257867"/>
                </a:lnTo>
                <a:lnTo>
                  <a:pt x="112277" y="380182"/>
                </a:lnTo>
                <a:cubicBezTo>
                  <a:pt x="112273" y="382454"/>
                  <a:pt x="114110" y="384300"/>
                  <a:pt x="116382" y="384304"/>
                </a:cubicBezTo>
                <a:cubicBezTo>
                  <a:pt x="116384" y="384304"/>
                  <a:pt x="116386" y="384304"/>
                  <a:pt x="116386" y="384304"/>
                </a:cubicBezTo>
                <a:cubicBezTo>
                  <a:pt x="118666" y="384303"/>
                  <a:pt x="120515" y="382460"/>
                  <a:pt x="120523" y="380182"/>
                </a:cubicBezTo>
                <a:lnTo>
                  <a:pt x="120523" y="310649"/>
                </a:lnTo>
                <a:lnTo>
                  <a:pt x="184696" y="310649"/>
                </a:lnTo>
                <a:lnTo>
                  <a:pt x="184696" y="432537"/>
                </a:lnTo>
                <a:lnTo>
                  <a:pt x="131736" y="432537"/>
                </a:lnTo>
                <a:cubicBezTo>
                  <a:pt x="129475" y="432528"/>
                  <a:pt x="127636" y="434355"/>
                  <a:pt x="127628" y="436615"/>
                </a:cubicBezTo>
                <a:cubicBezTo>
                  <a:pt x="127628" y="436625"/>
                  <a:pt x="127628" y="436635"/>
                  <a:pt x="127628" y="436646"/>
                </a:cubicBezTo>
                <a:cubicBezTo>
                  <a:pt x="127618" y="438913"/>
                  <a:pt x="129448" y="440759"/>
                  <a:pt x="131716" y="440768"/>
                </a:cubicBezTo>
                <a:cubicBezTo>
                  <a:pt x="131722" y="440768"/>
                  <a:pt x="131730" y="440768"/>
                  <a:pt x="131736" y="440768"/>
                </a:cubicBezTo>
                <a:lnTo>
                  <a:pt x="245888" y="440768"/>
                </a:lnTo>
                <a:cubicBezTo>
                  <a:pt x="248162" y="440771"/>
                  <a:pt x="250008" y="438930"/>
                  <a:pt x="250011" y="436657"/>
                </a:cubicBezTo>
                <a:cubicBezTo>
                  <a:pt x="250011" y="436654"/>
                  <a:pt x="250011" y="436649"/>
                  <a:pt x="250011" y="436646"/>
                </a:cubicBezTo>
                <a:cubicBezTo>
                  <a:pt x="250013" y="434378"/>
                  <a:pt x="248176" y="432539"/>
                  <a:pt x="245909" y="432537"/>
                </a:cubicBezTo>
                <a:cubicBezTo>
                  <a:pt x="245903" y="432537"/>
                  <a:pt x="245895" y="432537"/>
                  <a:pt x="245888" y="432537"/>
                </a:cubicBezTo>
                <a:lnTo>
                  <a:pt x="192929" y="432537"/>
                </a:lnTo>
                <a:lnTo>
                  <a:pt x="192929" y="310649"/>
                </a:lnTo>
                <a:lnTo>
                  <a:pt x="257116" y="310649"/>
                </a:lnTo>
                <a:lnTo>
                  <a:pt x="257116" y="380182"/>
                </a:lnTo>
                <a:cubicBezTo>
                  <a:pt x="257124" y="382460"/>
                  <a:pt x="258972" y="384303"/>
                  <a:pt x="261250" y="384304"/>
                </a:cubicBezTo>
                <a:cubicBezTo>
                  <a:pt x="263522" y="384296"/>
                  <a:pt x="265358" y="382454"/>
                  <a:pt x="265358" y="380182"/>
                </a:cubicBezTo>
                <a:lnTo>
                  <a:pt x="265358" y="257867"/>
                </a:lnTo>
                <a:lnTo>
                  <a:pt x="319557" y="257867"/>
                </a:lnTo>
                <a:cubicBezTo>
                  <a:pt x="321829" y="257864"/>
                  <a:pt x="323668" y="256020"/>
                  <a:pt x="323665" y="253748"/>
                </a:cubicBezTo>
                <a:cubicBezTo>
                  <a:pt x="323665" y="253746"/>
                  <a:pt x="323665" y="253744"/>
                  <a:pt x="323665" y="253744"/>
                </a:cubicBezTo>
                <a:lnTo>
                  <a:pt x="323665" y="210170"/>
                </a:lnTo>
                <a:cubicBezTo>
                  <a:pt x="323665" y="207898"/>
                  <a:pt x="321827" y="206055"/>
                  <a:pt x="319557" y="206047"/>
                </a:cubicBezTo>
                <a:cubicBezTo>
                  <a:pt x="317280" y="206049"/>
                  <a:pt x="315436" y="207893"/>
                  <a:pt x="315434" y="210170"/>
                </a:cubicBezTo>
                <a:lnTo>
                  <a:pt x="315434" y="249636"/>
                </a:lnTo>
                <a:lnTo>
                  <a:pt x="261250" y="249636"/>
                </a:lnTo>
                <a:cubicBezTo>
                  <a:pt x="258977" y="249625"/>
                  <a:pt x="257124" y="251460"/>
                  <a:pt x="257115" y="253733"/>
                </a:cubicBezTo>
                <a:cubicBezTo>
                  <a:pt x="257115" y="253737"/>
                  <a:pt x="257115" y="253741"/>
                  <a:pt x="257115" y="253744"/>
                </a:cubicBezTo>
                <a:lnTo>
                  <a:pt x="257115" y="302416"/>
                </a:lnTo>
                <a:lnTo>
                  <a:pt x="192927" y="302416"/>
                </a:lnTo>
                <a:lnTo>
                  <a:pt x="192927" y="194943"/>
                </a:lnTo>
                <a:lnTo>
                  <a:pt x="267036" y="194943"/>
                </a:lnTo>
                <a:cubicBezTo>
                  <a:pt x="269301" y="194948"/>
                  <a:pt x="271141" y="193113"/>
                  <a:pt x="271144" y="190849"/>
                </a:cubicBezTo>
                <a:cubicBezTo>
                  <a:pt x="271144" y="190845"/>
                  <a:pt x="271144" y="190840"/>
                  <a:pt x="271144" y="190835"/>
                </a:cubicBezTo>
                <a:moveTo>
                  <a:pt x="351285" y="133931"/>
                </a:moveTo>
                <a:lnTo>
                  <a:pt x="351285" y="45545"/>
                </a:lnTo>
                <a:cubicBezTo>
                  <a:pt x="351288" y="43271"/>
                  <a:pt x="349449" y="41425"/>
                  <a:pt x="347175" y="41422"/>
                </a:cubicBezTo>
                <a:cubicBezTo>
                  <a:pt x="347170" y="41422"/>
                  <a:pt x="347167" y="41422"/>
                  <a:pt x="347164" y="41422"/>
                </a:cubicBezTo>
                <a:lnTo>
                  <a:pt x="283332" y="41422"/>
                </a:lnTo>
                <a:cubicBezTo>
                  <a:pt x="281065" y="41420"/>
                  <a:pt x="279226" y="43257"/>
                  <a:pt x="279224" y="45524"/>
                </a:cubicBezTo>
                <a:cubicBezTo>
                  <a:pt x="279224" y="45530"/>
                  <a:pt x="279224" y="45538"/>
                  <a:pt x="279224" y="45545"/>
                </a:cubicBezTo>
                <a:cubicBezTo>
                  <a:pt x="279226" y="47813"/>
                  <a:pt x="281065" y="49651"/>
                  <a:pt x="283332" y="49653"/>
                </a:cubicBezTo>
                <a:lnTo>
                  <a:pt x="343054" y="49653"/>
                </a:lnTo>
                <a:lnTo>
                  <a:pt x="343054" y="129808"/>
                </a:lnTo>
                <a:lnTo>
                  <a:pt x="297460" y="129808"/>
                </a:lnTo>
                <a:cubicBezTo>
                  <a:pt x="295187" y="129805"/>
                  <a:pt x="293341" y="131644"/>
                  <a:pt x="293338" y="133918"/>
                </a:cubicBezTo>
                <a:cubicBezTo>
                  <a:pt x="293338" y="133923"/>
                  <a:pt x="293338" y="133926"/>
                  <a:pt x="293338" y="133931"/>
                </a:cubicBezTo>
                <a:cubicBezTo>
                  <a:pt x="293344" y="136201"/>
                  <a:pt x="295188" y="138039"/>
                  <a:pt x="297460" y="138039"/>
                </a:cubicBezTo>
                <a:lnTo>
                  <a:pt x="347164" y="138039"/>
                </a:lnTo>
                <a:cubicBezTo>
                  <a:pt x="349434" y="138039"/>
                  <a:pt x="351279" y="136201"/>
                  <a:pt x="351285" y="133931"/>
                </a:cubicBezTo>
                <a:moveTo>
                  <a:pt x="377065" y="343972"/>
                </a:moveTo>
                <a:lnTo>
                  <a:pt x="377065" y="177629"/>
                </a:lnTo>
                <a:cubicBezTo>
                  <a:pt x="377062" y="175357"/>
                  <a:pt x="375218" y="173518"/>
                  <a:pt x="372946" y="173521"/>
                </a:cubicBezTo>
                <a:cubicBezTo>
                  <a:pt x="372944" y="173521"/>
                  <a:pt x="372943" y="173521"/>
                  <a:pt x="372943" y="173521"/>
                </a:cubicBezTo>
                <a:cubicBezTo>
                  <a:pt x="370677" y="173518"/>
                  <a:pt x="368838" y="175351"/>
                  <a:pt x="368834" y="177617"/>
                </a:cubicBezTo>
                <a:cubicBezTo>
                  <a:pt x="368834" y="177621"/>
                  <a:pt x="368834" y="177625"/>
                  <a:pt x="368834" y="177629"/>
                </a:cubicBezTo>
                <a:lnTo>
                  <a:pt x="368834" y="339836"/>
                </a:lnTo>
                <a:lnTo>
                  <a:pt x="297460" y="339836"/>
                </a:lnTo>
                <a:cubicBezTo>
                  <a:pt x="295179" y="339839"/>
                  <a:pt x="293335" y="341690"/>
                  <a:pt x="293338" y="343970"/>
                </a:cubicBezTo>
                <a:cubicBezTo>
                  <a:pt x="293338" y="343970"/>
                  <a:pt x="293338" y="343972"/>
                  <a:pt x="293338" y="343972"/>
                </a:cubicBezTo>
                <a:cubicBezTo>
                  <a:pt x="293335" y="346239"/>
                  <a:pt x="295171" y="348078"/>
                  <a:pt x="297438" y="348080"/>
                </a:cubicBezTo>
                <a:cubicBezTo>
                  <a:pt x="297446" y="348080"/>
                  <a:pt x="297452" y="348080"/>
                  <a:pt x="297460" y="348080"/>
                </a:cubicBezTo>
                <a:lnTo>
                  <a:pt x="372943" y="348080"/>
                </a:lnTo>
                <a:cubicBezTo>
                  <a:pt x="375210" y="348089"/>
                  <a:pt x="377056" y="346260"/>
                  <a:pt x="377065" y="343992"/>
                </a:cubicBezTo>
                <a:cubicBezTo>
                  <a:pt x="377065" y="343986"/>
                  <a:pt x="377065" y="343978"/>
                  <a:pt x="377065" y="343972"/>
                </a:cubicBezTo>
                <a:moveTo>
                  <a:pt x="577721" y="299806"/>
                </a:moveTo>
                <a:lnTo>
                  <a:pt x="609683" y="299806"/>
                </a:lnTo>
                <a:lnTo>
                  <a:pt x="609683" y="196098"/>
                </a:lnTo>
                <a:cubicBezTo>
                  <a:pt x="609683" y="159709"/>
                  <a:pt x="590294" y="131498"/>
                  <a:pt x="551186" y="131498"/>
                </a:cubicBezTo>
                <a:cubicBezTo>
                  <a:pt x="532153" y="131498"/>
                  <a:pt x="512778" y="139317"/>
                  <a:pt x="500878" y="159709"/>
                </a:cubicBezTo>
                <a:lnTo>
                  <a:pt x="500878" y="136254"/>
                </a:lnTo>
                <a:lnTo>
                  <a:pt x="469601" y="136254"/>
                </a:lnTo>
                <a:lnTo>
                  <a:pt x="469601" y="299806"/>
                </a:lnTo>
                <a:lnTo>
                  <a:pt x="501565" y="299806"/>
                </a:lnTo>
                <a:lnTo>
                  <a:pt x="501565" y="205278"/>
                </a:lnTo>
                <a:cubicBezTo>
                  <a:pt x="501565" y="180447"/>
                  <a:pt x="514481" y="160396"/>
                  <a:pt x="539629" y="160396"/>
                </a:cubicBezTo>
                <a:cubicBezTo>
                  <a:pt x="568198" y="160396"/>
                  <a:pt x="577721" y="178769"/>
                  <a:pt x="577721" y="201540"/>
                </a:cubicBezTo>
                <a:close/>
                <a:moveTo>
                  <a:pt x="766751" y="201196"/>
                </a:moveTo>
                <a:lnTo>
                  <a:pt x="677320" y="201196"/>
                </a:lnTo>
                <a:cubicBezTo>
                  <a:pt x="678681" y="180130"/>
                  <a:pt x="695020" y="159366"/>
                  <a:pt x="721870" y="159366"/>
                </a:cubicBezTo>
                <a:cubicBezTo>
                  <a:pt x="750756" y="159366"/>
                  <a:pt x="766064" y="177739"/>
                  <a:pt x="766751" y="201196"/>
                </a:cubicBezTo>
                <a:moveTo>
                  <a:pt x="799388" y="227044"/>
                </a:moveTo>
                <a:cubicBezTo>
                  <a:pt x="799861" y="223662"/>
                  <a:pt x="800091" y="220250"/>
                  <a:pt x="800075" y="216835"/>
                </a:cubicBezTo>
                <a:cubicBezTo>
                  <a:pt x="800075" y="165839"/>
                  <a:pt x="771836" y="131155"/>
                  <a:pt x="721527" y="131155"/>
                </a:cubicBezTo>
                <a:cubicBezTo>
                  <a:pt x="680385" y="131155"/>
                  <a:pt x="643324" y="166182"/>
                  <a:pt x="643324" y="217522"/>
                </a:cubicBezTo>
                <a:cubicBezTo>
                  <a:pt x="643324" y="272955"/>
                  <a:pt x="681746" y="304904"/>
                  <a:pt x="725608" y="304904"/>
                </a:cubicBezTo>
                <a:cubicBezTo>
                  <a:pt x="763687" y="304904"/>
                  <a:pt x="789865" y="282134"/>
                  <a:pt x="799044" y="253221"/>
                </a:cubicBezTo>
                <a:lnTo>
                  <a:pt x="771519" y="243698"/>
                </a:lnTo>
                <a:cubicBezTo>
                  <a:pt x="765391" y="262058"/>
                  <a:pt x="752130" y="276679"/>
                  <a:pt x="725608" y="276679"/>
                </a:cubicBezTo>
                <a:cubicBezTo>
                  <a:pt x="698057" y="276679"/>
                  <a:pt x="676991" y="256285"/>
                  <a:pt x="676304" y="227044"/>
                </a:cubicBezTo>
                <a:close/>
                <a:moveTo>
                  <a:pt x="945791" y="299820"/>
                </a:moveTo>
                <a:lnTo>
                  <a:pt x="976394" y="299820"/>
                </a:lnTo>
                <a:cubicBezTo>
                  <a:pt x="975261" y="289769"/>
                  <a:pt x="974688" y="279662"/>
                  <a:pt x="974677" y="269547"/>
                </a:cubicBezTo>
                <a:lnTo>
                  <a:pt x="974677" y="136254"/>
                </a:lnTo>
                <a:lnTo>
                  <a:pt x="942727" y="136254"/>
                </a:lnTo>
                <a:lnTo>
                  <a:pt x="942727" y="234863"/>
                </a:lnTo>
                <a:cubicBezTo>
                  <a:pt x="942727" y="259681"/>
                  <a:pt x="929810" y="276679"/>
                  <a:pt x="903948" y="276679"/>
                </a:cubicBezTo>
                <a:cubicBezTo>
                  <a:pt x="877097" y="276679"/>
                  <a:pt x="866901" y="256959"/>
                  <a:pt x="866901" y="234519"/>
                </a:cubicBezTo>
                <a:lnTo>
                  <a:pt x="866901" y="136254"/>
                </a:lnTo>
                <a:lnTo>
                  <a:pt x="834924" y="136254"/>
                </a:lnTo>
                <a:lnTo>
                  <a:pt x="834924" y="239287"/>
                </a:lnTo>
                <a:cubicBezTo>
                  <a:pt x="834924" y="276348"/>
                  <a:pt x="858065" y="304903"/>
                  <a:pt x="896143" y="304903"/>
                </a:cubicBezTo>
                <a:cubicBezTo>
                  <a:pt x="915175" y="304903"/>
                  <a:pt x="935582" y="297084"/>
                  <a:pt x="944418" y="280086"/>
                </a:cubicBezTo>
                <a:cubicBezTo>
                  <a:pt x="944422" y="286687"/>
                  <a:pt x="944881" y="293281"/>
                  <a:pt x="945791" y="299818"/>
                </a:cubicBezTo>
                <a:moveTo>
                  <a:pt x="1098324" y="167541"/>
                </a:moveTo>
                <a:cubicBezTo>
                  <a:pt x="1102992" y="167551"/>
                  <a:pt x="1107652" y="167891"/>
                  <a:pt x="1112271" y="168559"/>
                </a:cubicBezTo>
                <a:lnTo>
                  <a:pt x="1112271" y="134563"/>
                </a:lnTo>
                <a:cubicBezTo>
                  <a:pt x="1108795" y="133908"/>
                  <a:pt x="1105269" y="133563"/>
                  <a:pt x="1101731" y="133532"/>
                </a:cubicBezTo>
                <a:cubicBezTo>
                  <a:pt x="1085077" y="133532"/>
                  <a:pt x="1064671" y="139661"/>
                  <a:pt x="1052771" y="164808"/>
                </a:cubicBezTo>
                <a:lnTo>
                  <a:pt x="1052771" y="136266"/>
                </a:lnTo>
                <a:lnTo>
                  <a:pt x="1021481" y="136266"/>
                </a:lnTo>
                <a:lnTo>
                  <a:pt x="1021481" y="299806"/>
                </a:lnTo>
                <a:lnTo>
                  <a:pt x="1053443" y="299806"/>
                </a:lnTo>
                <a:lnTo>
                  <a:pt x="1053443" y="217851"/>
                </a:lnTo>
                <a:cubicBezTo>
                  <a:pt x="1053443" y="181820"/>
                  <a:pt x="1071474" y="167543"/>
                  <a:pt x="1098324" y="167543"/>
                </a:cubicBezTo>
                <a:moveTo>
                  <a:pt x="1263512" y="217865"/>
                </a:moveTo>
                <a:cubicBezTo>
                  <a:pt x="1263512" y="255943"/>
                  <a:pt x="1239712" y="276350"/>
                  <a:pt x="1212518" y="276350"/>
                </a:cubicBezTo>
                <a:cubicBezTo>
                  <a:pt x="1185308" y="276350"/>
                  <a:pt x="1161507" y="255943"/>
                  <a:pt x="1161507" y="217865"/>
                </a:cubicBezTo>
                <a:cubicBezTo>
                  <a:pt x="1161507" y="180116"/>
                  <a:pt x="1185308" y="159709"/>
                  <a:pt x="1212518" y="159709"/>
                </a:cubicBezTo>
                <a:cubicBezTo>
                  <a:pt x="1239712" y="159709"/>
                  <a:pt x="1263512" y="180116"/>
                  <a:pt x="1263512" y="217865"/>
                </a:cubicBezTo>
                <a:moveTo>
                  <a:pt x="1296163" y="217865"/>
                </a:moveTo>
                <a:cubicBezTo>
                  <a:pt x="1296163" y="168230"/>
                  <a:pt x="1261479" y="131169"/>
                  <a:pt x="1212518" y="131169"/>
                </a:cubicBezTo>
                <a:cubicBezTo>
                  <a:pt x="1163557" y="131169"/>
                  <a:pt x="1128871" y="168230"/>
                  <a:pt x="1128871" y="217865"/>
                </a:cubicBezTo>
                <a:cubicBezTo>
                  <a:pt x="1128871" y="267844"/>
                  <a:pt x="1163555" y="304904"/>
                  <a:pt x="1212518" y="304904"/>
                </a:cubicBezTo>
                <a:cubicBezTo>
                  <a:pt x="1261479" y="304904"/>
                  <a:pt x="1296163" y="267844"/>
                  <a:pt x="1296163" y="217865"/>
                </a:cubicBezTo>
                <a:moveTo>
                  <a:pt x="1388657" y="301496"/>
                </a:moveTo>
                <a:cubicBezTo>
                  <a:pt x="1396028" y="301629"/>
                  <a:pt x="1403374" y="300599"/>
                  <a:pt x="1410425" y="298446"/>
                </a:cubicBezTo>
                <a:lnTo>
                  <a:pt x="1410425" y="271237"/>
                </a:lnTo>
                <a:cubicBezTo>
                  <a:pt x="1406285" y="272108"/>
                  <a:pt x="1402068" y="272569"/>
                  <a:pt x="1397836" y="272612"/>
                </a:cubicBezTo>
                <a:cubicBezTo>
                  <a:pt x="1381182" y="272612"/>
                  <a:pt x="1375054" y="265109"/>
                  <a:pt x="1375054" y="250158"/>
                </a:cubicBezTo>
                <a:lnTo>
                  <a:pt x="1375054" y="165152"/>
                </a:lnTo>
                <a:lnTo>
                  <a:pt x="1410423" y="165152"/>
                </a:lnTo>
                <a:lnTo>
                  <a:pt x="1410423" y="136254"/>
                </a:lnTo>
                <a:lnTo>
                  <a:pt x="1375054" y="136254"/>
                </a:lnTo>
                <a:lnTo>
                  <a:pt x="1375054" y="84585"/>
                </a:lnTo>
                <a:lnTo>
                  <a:pt x="1345825" y="84585"/>
                </a:lnTo>
                <a:lnTo>
                  <a:pt x="1345825" y="111092"/>
                </a:lnTo>
                <a:cubicBezTo>
                  <a:pt x="1345825" y="125383"/>
                  <a:pt x="1338335" y="136254"/>
                  <a:pt x="1320665" y="136254"/>
                </a:cubicBezTo>
                <a:lnTo>
                  <a:pt x="1311814" y="136254"/>
                </a:lnTo>
                <a:lnTo>
                  <a:pt x="1311814" y="165152"/>
                </a:lnTo>
                <a:lnTo>
                  <a:pt x="1343105" y="165152"/>
                </a:lnTo>
                <a:lnTo>
                  <a:pt x="1343105" y="254911"/>
                </a:lnTo>
                <a:cubicBezTo>
                  <a:pt x="1343105" y="284512"/>
                  <a:pt x="1360777" y="301496"/>
                  <a:pt x="1388657" y="301496"/>
                </a:cubicBezTo>
                <a:moveTo>
                  <a:pt x="1564344" y="217865"/>
                </a:moveTo>
                <a:cubicBezTo>
                  <a:pt x="1564344" y="255943"/>
                  <a:pt x="1540543" y="276350"/>
                  <a:pt x="1513349" y="276350"/>
                </a:cubicBezTo>
                <a:cubicBezTo>
                  <a:pt x="1486155" y="276350"/>
                  <a:pt x="1462340" y="255943"/>
                  <a:pt x="1462340" y="217865"/>
                </a:cubicBezTo>
                <a:cubicBezTo>
                  <a:pt x="1462340" y="180116"/>
                  <a:pt x="1486155" y="159709"/>
                  <a:pt x="1513349" y="159709"/>
                </a:cubicBezTo>
                <a:cubicBezTo>
                  <a:pt x="1540544" y="159709"/>
                  <a:pt x="1564344" y="180116"/>
                  <a:pt x="1564344" y="217865"/>
                </a:cubicBezTo>
                <a:moveTo>
                  <a:pt x="1596994" y="217865"/>
                </a:moveTo>
                <a:cubicBezTo>
                  <a:pt x="1596994" y="168230"/>
                  <a:pt x="1562310" y="131169"/>
                  <a:pt x="1513349" y="131169"/>
                </a:cubicBezTo>
                <a:cubicBezTo>
                  <a:pt x="1464388" y="131169"/>
                  <a:pt x="1429704" y="168230"/>
                  <a:pt x="1429704" y="217865"/>
                </a:cubicBezTo>
                <a:cubicBezTo>
                  <a:pt x="1429704" y="267844"/>
                  <a:pt x="1464388" y="304904"/>
                  <a:pt x="1513349" y="304904"/>
                </a:cubicBezTo>
                <a:cubicBezTo>
                  <a:pt x="1562310" y="304904"/>
                  <a:pt x="1596994" y="267844"/>
                  <a:pt x="1596994" y="217865"/>
                </a:cubicBezTo>
                <a:moveTo>
                  <a:pt x="1709456" y="167543"/>
                </a:moveTo>
                <a:cubicBezTo>
                  <a:pt x="1714119" y="167552"/>
                  <a:pt x="1718776" y="167893"/>
                  <a:pt x="1723392" y="168560"/>
                </a:cubicBezTo>
                <a:lnTo>
                  <a:pt x="1723392" y="134563"/>
                </a:lnTo>
                <a:cubicBezTo>
                  <a:pt x="1719915" y="133908"/>
                  <a:pt x="1716387" y="133563"/>
                  <a:pt x="1712851" y="133532"/>
                </a:cubicBezTo>
                <a:cubicBezTo>
                  <a:pt x="1696195" y="133532"/>
                  <a:pt x="1675790" y="139661"/>
                  <a:pt x="1663890" y="164808"/>
                </a:cubicBezTo>
                <a:lnTo>
                  <a:pt x="1663890" y="136266"/>
                </a:lnTo>
                <a:lnTo>
                  <a:pt x="1632614" y="136266"/>
                </a:lnTo>
                <a:lnTo>
                  <a:pt x="1632614" y="299806"/>
                </a:lnTo>
                <a:lnTo>
                  <a:pt x="1664564" y="299806"/>
                </a:lnTo>
                <a:lnTo>
                  <a:pt x="1664564" y="217851"/>
                </a:lnTo>
                <a:cubicBezTo>
                  <a:pt x="1664564" y="181820"/>
                  <a:pt x="1682606" y="167543"/>
                  <a:pt x="1709456" y="167543"/>
                </a:cubicBezTo>
                <a:moveTo>
                  <a:pt x="1790286" y="74360"/>
                </a:moveTo>
                <a:cubicBezTo>
                  <a:pt x="1790373" y="61682"/>
                  <a:pt x="1780166" y="51335"/>
                  <a:pt x="1767488" y="51248"/>
                </a:cubicBezTo>
                <a:cubicBezTo>
                  <a:pt x="1754810" y="51160"/>
                  <a:pt x="1744461" y="61367"/>
                  <a:pt x="1744374" y="74045"/>
                </a:cubicBezTo>
                <a:cubicBezTo>
                  <a:pt x="1744288" y="86717"/>
                  <a:pt x="1754486" y="97064"/>
                  <a:pt x="1767159" y="97158"/>
                </a:cubicBezTo>
                <a:cubicBezTo>
                  <a:pt x="1779829" y="97261"/>
                  <a:pt x="1790184" y="87071"/>
                  <a:pt x="1790286" y="74401"/>
                </a:cubicBezTo>
                <a:cubicBezTo>
                  <a:pt x="1790286" y="74389"/>
                  <a:pt x="1790286" y="74374"/>
                  <a:pt x="1790286" y="74362"/>
                </a:cubicBezTo>
                <a:moveTo>
                  <a:pt x="1937899" y="299820"/>
                </a:moveTo>
                <a:lnTo>
                  <a:pt x="1968489" y="299820"/>
                </a:lnTo>
                <a:cubicBezTo>
                  <a:pt x="1967368" y="289767"/>
                  <a:pt x="1966799" y="279662"/>
                  <a:pt x="1966785" y="269547"/>
                </a:cubicBezTo>
                <a:lnTo>
                  <a:pt x="1966785" y="136254"/>
                </a:lnTo>
                <a:lnTo>
                  <a:pt x="1934821" y="136254"/>
                </a:lnTo>
                <a:lnTo>
                  <a:pt x="1934821" y="234863"/>
                </a:lnTo>
                <a:cubicBezTo>
                  <a:pt x="1934821" y="259681"/>
                  <a:pt x="1921917" y="276679"/>
                  <a:pt x="1896069" y="276679"/>
                </a:cubicBezTo>
                <a:cubicBezTo>
                  <a:pt x="1869204" y="276679"/>
                  <a:pt x="1859008" y="256959"/>
                  <a:pt x="1859008" y="234519"/>
                </a:cubicBezTo>
                <a:lnTo>
                  <a:pt x="1859008" y="136254"/>
                </a:lnTo>
                <a:lnTo>
                  <a:pt x="1827032" y="136254"/>
                </a:lnTo>
                <a:lnTo>
                  <a:pt x="1827032" y="239287"/>
                </a:lnTo>
                <a:cubicBezTo>
                  <a:pt x="1827032" y="276348"/>
                  <a:pt x="1850171" y="304903"/>
                  <a:pt x="1888249" y="304903"/>
                </a:cubicBezTo>
                <a:cubicBezTo>
                  <a:pt x="1907282" y="304903"/>
                  <a:pt x="1927689" y="297084"/>
                  <a:pt x="1936524" y="280086"/>
                </a:cubicBezTo>
                <a:cubicBezTo>
                  <a:pt x="1936529" y="286687"/>
                  <a:pt x="1936988" y="293281"/>
                  <a:pt x="1937899" y="299818"/>
                </a:cubicBezTo>
                <a:moveTo>
                  <a:pt x="2253984" y="299806"/>
                </a:moveTo>
                <a:lnTo>
                  <a:pt x="2253984" y="193721"/>
                </a:lnTo>
                <a:cubicBezTo>
                  <a:pt x="2253984" y="150874"/>
                  <a:pt x="2226102" y="131498"/>
                  <a:pt x="2197547" y="131498"/>
                </a:cubicBezTo>
                <a:cubicBezTo>
                  <a:pt x="2176797" y="131498"/>
                  <a:pt x="2155704" y="138974"/>
                  <a:pt x="2142800" y="162431"/>
                </a:cubicBezTo>
                <a:cubicBezTo>
                  <a:pt x="2133951" y="141365"/>
                  <a:pt x="2114231" y="131498"/>
                  <a:pt x="2093839" y="131498"/>
                </a:cubicBezTo>
                <a:cubicBezTo>
                  <a:pt x="2074793" y="131498"/>
                  <a:pt x="2054387" y="139991"/>
                  <a:pt x="2044204" y="158005"/>
                </a:cubicBezTo>
                <a:lnTo>
                  <a:pt x="2044204" y="136254"/>
                </a:lnTo>
                <a:lnTo>
                  <a:pt x="2013588" y="136254"/>
                </a:lnTo>
                <a:lnTo>
                  <a:pt x="2013588" y="299806"/>
                </a:lnTo>
                <a:lnTo>
                  <a:pt x="2045221" y="299806"/>
                </a:lnTo>
                <a:lnTo>
                  <a:pt x="2045221" y="201209"/>
                </a:lnTo>
                <a:cubicBezTo>
                  <a:pt x="2045221" y="176723"/>
                  <a:pt x="2060516" y="159709"/>
                  <a:pt x="2083299" y="159709"/>
                </a:cubicBezTo>
                <a:cubicBezTo>
                  <a:pt x="2107759" y="159709"/>
                  <a:pt x="2117971" y="176035"/>
                  <a:pt x="2117971" y="197115"/>
                </a:cubicBezTo>
                <a:lnTo>
                  <a:pt x="2117971" y="299807"/>
                </a:lnTo>
                <a:lnTo>
                  <a:pt x="2149932" y="299807"/>
                </a:lnTo>
                <a:lnTo>
                  <a:pt x="2149932" y="200867"/>
                </a:lnTo>
                <a:cubicBezTo>
                  <a:pt x="2149932" y="177410"/>
                  <a:pt x="2165242" y="159711"/>
                  <a:pt x="2187682" y="159711"/>
                </a:cubicBezTo>
                <a:cubicBezTo>
                  <a:pt x="2211824" y="159711"/>
                  <a:pt x="2222364" y="175706"/>
                  <a:pt x="2222364" y="197115"/>
                </a:cubicBezTo>
                <a:lnTo>
                  <a:pt x="2222364" y="299807"/>
                </a:lnTo>
                <a:close/>
              </a:path>
            </a:pathLst>
          </a:custGeom>
          <a:solidFill>
            <a:srgbClr val="3F1A01"/>
          </a:solidFill>
          <a:ln w="1586" cap="flat">
            <a:noFill/>
            <a:prstDash val="solid"/>
            <a:miter/>
          </a:ln>
        </p:spPr>
        <p:txBody>
          <a:bodyPr rtlCol="0" anchor="ctr"/>
          <a:lstStyle/>
          <a:p>
            <a:endParaRPr lang="en-GB"/>
          </a:p>
        </p:txBody>
      </p:sp>
      <p:sp>
        <p:nvSpPr>
          <p:cNvPr id="11" name="ExternalLogo" hidden="1">
            <a:extLst>
              <a:ext uri="{FF2B5EF4-FFF2-40B4-BE49-F238E27FC236}">
                <a16:creationId xmlns:a16="http://schemas.microsoft.com/office/drawing/2014/main" id="{3F664AED-89BC-4F6A-BDA5-EAE8B745D777}"/>
              </a:ext>
            </a:extLst>
          </p:cNvPr>
          <p:cNvSpPr/>
          <p:nvPr/>
        </p:nvSpPr>
        <p:spPr>
          <a:xfrm>
            <a:off x="10023475" y="4968741"/>
            <a:ext cx="1627188" cy="636980"/>
          </a:xfrm>
          <a:prstGeom prst="rect">
            <a:avLst/>
          </a:prstGeom>
          <a:solidFill>
            <a:srgbClr val="D1D1D1"/>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chorCtr="0">
            <a:noAutofit/>
          </a:bodyPr>
          <a:lstStyle/>
          <a:p>
            <a:pPr algn="ctr"/>
            <a:r>
              <a:rPr lang="en-GB" sz="900">
                <a:solidFill>
                  <a:srgbClr val="FF00FF"/>
                </a:solidFill>
              </a:rPr>
              <a:t>External logo</a:t>
            </a:r>
          </a:p>
        </p:txBody>
      </p:sp>
    </p:spTree>
    <p:extLst>
      <p:ext uri="{BB962C8B-B14F-4D97-AF65-F5344CB8AC3E}">
        <p14:creationId xmlns:p14="http://schemas.microsoft.com/office/powerpoint/2010/main" val="12704579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type="secHead" preserve="1">
  <p:cSld name="Section Header - Light">
    <p:bg>
      <p:bgPr>
        <a:solidFill>
          <a:srgbClr val="DADADA"/>
        </a:solidFill>
        <a:effectLst/>
      </p:bgPr>
    </p:bg>
    <p:spTree>
      <p:nvGrpSpPr>
        <p:cNvPr id="1" name=""/>
        <p:cNvGrpSpPr/>
        <p:nvPr/>
      </p:nvGrpSpPr>
      <p:grpSpPr>
        <a:xfrm>
          <a:off x="0" y="0"/>
          <a:ext cx="0" cy="0"/>
          <a:chOff x="0" y="0"/>
          <a:chExt cx="0" cy="0"/>
        </a:xfrm>
      </p:grpSpPr>
      <p:sp>
        <p:nvSpPr>
          <p:cNvPr id="8" name="ColoredBackground">
            <a:extLst>
              <a:ext uri="{FF2B5EF4-FFF2-40B4-BE49-F238E27FC236}">
                <a16:creationId xmlns:a16="http://schemas.microsoft.com/office/drawing/2014/main" id="{A6C6616E-A4A6-4B26-A3E8-71341D2C30A8}"/>
              </a:ext>
            </a:extLst>
          </p:cNvPr>
          <p:cNvSpPr/>
          <p:nvPr/>
        </p:nvSpPr>
        <p:spPr>
          <a:xfrm>
            <a:off x="0" y="-1"/>
            <a:ext cx="12192000" cy="6858000"/>
          </a:xfrm>
          <a:prstGeom prst="rect">
            <a:avLst/>
          </a:prstGeom>
          <a:solidFill>
            <a:srgbClr val="DADAD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 name="Picture 5" descr="Shape&#10;&#10;Description automatically generated with medium confidence">
            <a:extLst>
              <a:ext uri="{FF2B5EF4-FFF2-40B4-BE49-F238E27FC236}">
                <a16:creationId xmlns:a16="http://schemas.microsoft.com/office/drawing/2014/main" id="{5FD2EA78-D85C-46C1-9F44-6EB02987826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D8464564-6547-498D-A220-7B346E5B1408}"/>
              </a:ext>
            </a:extLst>
          </p:cNvPr>
          <p:cNvSpPr>
            <a:spLocks noGrp="1"/>
          </p:cNvSpPr>
          <p:nvPr>
            <p:ph type="title"/>
          </p:nvPr>
        </p:nvSpPr>
        <p:spPr>
          <a:xfrm>
            <a:off x="1219200" y="546100"/>
            <a:ext cx="6642100" cy="2105818"/>
          </a:xfrm>
        </p:spPr>
        <p:txBody>
          <a:bodyPr anchor="b"/>
          <a:lstStyle>
            <a:lvl1pPr>
              <a:defRPr sz="4000">
                <a:solidFill>
                  <a:srgbClr val="3F1A01"/>
                </a:solidFill>
              </a:defRPr>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1592638D-BCB6-4F07-9847-FBAA9B3609B5}"/>
              </a:ext>
            </a:extLst>
          </p:cNvPr>
          <p:cNvSpPr>
            <a:spLocks noGrp="1"/>
          </p:cNvSpPr>
          <p:nvPr>
            <p:ph type="body" idx="1"/>
          </p:nvPr>
        </p:nvSpPr>
        <p:spPr>
          <a:xfrm>
            <a:off x="1219200" y="2678906"/>
            <a:ext cx="6642100" cy="1500187"/>
          </a:xfrm>
          <a:prstGeom prst="rect">
            <a:avLst/>
          </a:prstGeom>
        </p:spPr>
        <p:txBody>
          <a:bodyPr/>
          <a:lstStyle>
            <a:lvl1pPr marL="0" indent="0">
              <a:buNone/>
              <a:defRPr sz="2400">
                <a:solidFill>
                  <a:srgbClr val="F0F0F0"/>
                </a:solidFill>
                <a:latin typeface="Times New Roman" panose="02020603050405020304" pitchFamily="18" charset="0"/>
                <a:cs typeface="Times New Roman" panose="02020603050405020304" pitchFamily="18" charset="0"/>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7" name="Freeform 9">
            <a:extLst>
              <a:ext uri="{FF2B5EF4-FFF2-40B4-BE49-F238E27FC236}">
                <a16:creationId xmlns:a16="http://schemas.microsoft.com/office/drawing/2014/main" id="{1BC6753F-764E-4733-B343-5BC93ED602E4}"/>
              </a:ext>
            </a:extLst>
          </p:cNvPr>
          <p:cNvSpPr>
            <a:spLocks noEditPoints="1"/>
          </p:cNvSpPr>
          <p:nvPr/>
        </p:nvSpPr>
        <p:spPr bwMode="auto">
          <a:xfrm rot="5400000">
            <a:off x="7458075" y="-2243138"/>
            <a:ext cx="8385175" cy="9817101"/>
          </a:xfrm>
          <a:custGeom>
            <a:avLst/>
            <a:gdLst>
              <a:gd name="T0" fmla="*/ 276 w 2642"/>
              <a:gd name="T1" fmla="*/ 2871 h 3094"/>
              <a:gd name="T2" fmla="*/ 588 w 2642"/>
              <a:gd name="T3" fmla="*/ 2871 h 3094"/>
              <a:gd name="T4" fmla="*/ 2083 w 2642"/>
              <a:gd name="T5" fmla="*/ 2843 h 3094"/>
              <a:gd name="T6" fmla="*/ 2338 w 2642"/>
              <a:gd name="T7" fmla="*/ 2900 h 3094"/>
              <a:gd name="T8" fmla="*/ 29 w 2642"/>
              <a:gd name="T9" fmla="*/ 1219 h 3094"/>
              <a:gd name="T10" fmla="*/ 29 w 2642"/>
              <a:gd name="T11" fmla="*/ 2444 h 3094"/>
              <a:gd name="T12" fmla="*/ 559 w 2642"/>
              <a:gd name="T13" fmla="*/ 2386 h 3094"/>
              <a:gd name="T14" fmla="*/ 29 w 2642"/>
              <a:gd name="T15" fmla="*/ 1219 h 3094"/>
              <a:gd name="T16" fmla="*/ 2584 w 2642"/>
              <a:gd name="T17" fmla="*/ 2386 h 3094"/>
              <a:gd name="T18" fmla="*/ 2083 w 2642"/>
              <a:gd name="T19" fmla="*/ 2444 h 3094"/>
              <a:gd name="T20" fmla="*/ 2642 w 2642"/>
              <a:gd name="T21" fmla="*/ 1248 h 3094"/>
              <a:gd name="T22" fmla="*/ 210 w 2642"/>
              <a:gd name="T23" fmla="*/ 292 h 3094"/>
              <a:gd name="T24" fmla="*/ 210 w 2642"/>
              <a:gd name="T25" fmla="*/ 970 h 3094"/>
              <a:gd name="T26" fmla="*/ 559 w 2642"/>
              <a:gd name="T27" fmla="*/ 912 h 3094"/>
              <a:gd name="T28" fmla="*/ 658 w 2642"/>
              <a:gd name="T29" fmla="*/ 350 h 3094"/>
              <a:gd name="T30" fmla="*/ 2432 w 2642"/>
              <a:gd name="T31" fmla="*/ 292 h 3094"/>
              <a:gd name="T32" fmla="*/ 1984 w 2642"/>
              <a:gd name="T33" fmla="*/ 350 h 3094"/>
              <a:gd name="T34" fmla="*/ 2083 w 2642"/>
              <a:gd name="T35" fmla="*/ 912 h 3094"/>
              <a:gd name="T36" fmla="*/ 2432 w 2642"/>
              <a:gd name="T37" fmla="*/ 970 h 3094"/>
              <a:gd name="T38" fmla="*/ 2432 w 2642"/>
              <a:gd name="T39" fmla="*/ 292 h 3094"/>
              <a:gd name="T40" fmla="*/ 814 w 2642"/>
              <a:gd name="T41" fmla="*/ 29 h 3094"/>
              <a:gd name="T42" fmla="*/ 1292 w 2642"/>
              <a:gd name="T43" fmla="*/ 602 h 3094"/>
              <a:gd name="T44" fmla="*/ 989 w 2642"/>
              <a:gd name="T45" fmla="*/ 660 h 3094"/>
              <a:gd name="T46" fmla="*/ 801 w 2642"/>
              <a:gd name="T47" fmla="*/ 1311 h 3094"/>
              <a:gd name="T48" fmla="*/ 743 w 2642"/>
              <a:gd name="T49" fmla="*/ 1060 h 3094"/>
              <a:gd name="T50" fmla="*/ 1292 w 2642"/>
              <a:gd name="T51" fmla="*/ 1369 h 3094"/>
              <a:gd name="T52" fmla="*/ 842 w 2642"/>
              <a:gd name="T53" fmla="*/ 1782 h 3094"/>
              <a:gd name="T54" fmla="*/ 433 w 2642"/>
              <a:gd name="T55" fmla="*/ 1476 h 3094"/>
              <a:gd name="T56" fmla="*/ 375 w 2642"/>
              <a:gd name="T57" fmla="*/ 1782 h 3094"/>
              <a:gd name="T58" fmla="*/ 784 w 2642"/>
              <a:gd name="T59" fmla="*/ 2669 h 3094"/>
              <a:gd name="T60" fmla="*/ 842 w 2642"/>
              <a:gd name="T61" fmla="*/ 2181 h 3094"/>
              <a:gd name="T62" fmla="*/ 921 w 2642"/>
              <a:gd name="T63" fmla="*/ 3036 h 3094"/>
              <a:gd name="T64" fmla="*/ 1321 w 2642"/>
              <a:gd name="T65" fmla="*/ 3094 h 3094"/>
              <a:gd name="T66" fmla="*/ 1722 w 2642"/>
              <a:gd name="T67" fmla="*/ 3036 h 3094"/>
              <a:gd name="T68" fmla="*/ 1800 w 2642"/>
              <a:gd name="T69" fmla="*/ 2181 h 3094"/>
              <a:gd name="T70" fmla="*/ 1858 w 2642"/>
              <a:gd name="T71" fmla="*/ 2669 h 3094"/>
              <a:gd name="T72" fmla="*/ 2267 w 2642"/>
              <a:gd name="T73" fmla="*/ 1782 h 3094"/>
              <a:gd name="T74" fmla="*/ 2210 w 2642"/>
              <a:gd name="T75" fmla="*/ 1476 h 3094"/>
              <a:gd name="T76" fmla="*/ 1800 w 2642"/>
              <a:gd name="T77" fmla="*/ 1782 h 3094"/>
              <a:gd name="T78" fmla="*/ 1350 w 2642"/>
              <a:gd name="T79" fmla="*/ 1369 h 3094"/>
              <a:gd name="T80" fmla="*/ 1899 w 2642"/>
              <a:gd name="T81" fmla="*/ 1060 h 3094"/>
              <a:gd name="T82" fmla="*/ 1841 w 2642"/>
              <a:gd name="T83" fmla="*/ 1311 h 3094"/>
              <a:gd name="T84" fmla="*/ 1643 w 2642"/>
              <a:gd name="T85" fmla="*/ 660 h 3094"/>
              <a:gd name="T86" fmla="*/ 1350 w 2642"/>
              <a:gd name="T87" fmla="*/ 602 h 3094"/>
              <a:gd name="T88" fmla="*/ 1828 w 2642"/>
              <a:gd name="T89" fmla="*/ 29 h 3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42" h="3094">
                <a:moveTo>
                  <a:pt x="559" y="2843"/>
                </a:moveTo>
                <a:cubicBezTo>
                  <a:pt x="305" y="2843"/>
                  <a:pt x="305" y="2843"/>
                  <a:pt x="305" y="2843"/>
                </a:cubicBezTo>
                <a:cubicBezTo>
                  <a:pt x="289" y="2843"/>
                  <a:pt x="276" y="2856"/>
                  <a:pt x="276" y="2871"/>
                </a:cubicBezTo>
                <a:cubicBezTo>
                  <a:pt x="276" y="2887"/>
                  <a:pt x="289" y="2900"/>
                  <a:pt x="305" y="2900"/>
                </a:cubicBezTo>
                <a:cubicBezTo>
                  <a:pt x="559" y="2900"/>
                  <a:pt x="559" y="2900"/>
                  <a:pt x="559" y="2900"/>
                </a:cubicBezTo>
                <a:cubicBezTo>
                  <a:pt x="575" y="2900"/>
                  <a:pt x="588" y="2887"/>
                  <a:pt x="588" y="2871"/>
                </a:cubicBezTo>
                <a:cubicBezTo>
                  <a:pt x="588" y="2856"/>
                  <a:pt x="575" y="2843"/>
                  <a:pt x="559" y="2843"/>
                </a:cubicBezTo>
                <a:moveTo>
                  <a:pt x="2338" y="2843"/>
                </a:moveTo>
                <a:cubicBezTo>
                  <a:pt x="2083" y="2843"/>
                  <a:pt x="2083" y="2843"/>
                  <a:pt x="2083" y="2843"/>
                </a:cubicBezTo>
                <a:cubicBezTo>
                  <a:pt x="2068" y="2843"/>
                  <a:pt x="2055" y="2856"/>
                  <a:pt x="2055" y="2871"/>
                </a:cubicBezTo>
                <a:cubicBezTo>
                  <a:pt x="2055" y="2887"/>
                  <a:pt x="2068" y="2900"/>
                  <a:pt x="2083" y="2900"/>
                </a:cubicBezTo>
                <a:cubicBezTo>
                  <a:pt x="2338" y="2900"/>
                  <a:pt x="2338" y="2900"/>
                  <a:pt x="2338" y="2900"/>
                </a:cubicBezTo>
                <a:cubicBezTo>
                  <a:pt x="2354" y="2900"/>
                  <a:pt x="2366" y="2887"/>
                  <a:pt x="2366" y="2871"/>
                </a:cubicBezTo>
                <a:cubicBezTo>
                  <a:pt x="2366" y="2856"/>
                  <a:pt x="2354" y="2843"/>
                  <a:pt x="2338" y="2843"/>
                </a:cubicBezTo>
                <a:moveTo>
                  <a:pt x="29" y="1219"/>
                </a:moveTo>
                <a:cubicBezTo>
                  <a:pt x="13" y="1219"/>
                  <a:pt x="0" y="1232"/>
                  <a:pt x="0" y="1248"/>
                </a:cubicBezTo>
                <a:cubicBezTo>
                  <a:pt x="0" y="2415"/>
                  <a:pt x="0" y="2415"/>
                  <a:pt x="0" y="2415"/>
                </a:cubicBezTo>
                <a:cubicBezTo>
                  <a:pt x="0" y="2431"/>
                  <a:pt x="13" y="2444"/>
                  <a:pt x="29" y="2444"/>
                </a:cubicBezTo>
                <a:cubicBezTo>
                  <a:pt x="559" y="2444"/>
                  <a:pt x="559" y="2444"/>
                  <a:pt x="559" y="2444"/>
                </a:cubicBezTo>
                <a:cubicBezTo>
                  <a:pt x="575" y="2444"/>
                  <a:pt x="588" y="2431"/>
                  <a:pt x="588" y="2415"/>
                </a:cubicBezTo>
                <a:cubicBezTo>
                  <a:pt x="588" y="2399"/>
                  <a:pt x="575" y="2386"/>
                  <a:pt x="559" y="2386"/>
                </a:cubicBezTo>
                <a:cubicBezTo>
                  <a:pt x="58" y="2386"/>
                  <a:pt x="58" y="2386"/>
                  <a:pt x="58" y="2386"/>
                </a:cubicBezTo>
                <a:cubicBezTo>
                  <a:pt x="58" y="1248"/>
                  <a:pt x="58" y="1248"/>
                  <a:pt x="58" y="1248"/>
                </a:cubicBezTo>
                <a:cubicBezTo>
                  <a:pt x="58" y="1232"/>
                  <a:pt x="45" y="1219"/>
                  <a:pt x="29" y="1219"/>
                </a:cubicBezTo>
                <a:moveTo>
                  <a:pt x="2613" y="1219"/>
                </a:moveTo>
                <a:cubicBezTo>
                  <a:pt x="2597" y="1219"/>
                  <a:pt x="2584" y="1232"/>
                  <a:pt x="2584" y="1248"/>
                </a:cubicBezTo>
                <a:cubicBezTo>
                  <a:pt x="2584" y="2386"/>
                  <a:pt x="2584" y="2386"/>
                  <a:pt x="2584" y="2386"/>
                </a:cubicBezTo>
                <a:cubicBezTo>
                  <a:pt x="2083" y="2386"/>
                  <a:pt x="2083" y="2386"/>
                  <a:pt x="2083" y="2386"/>
                </a:cubicBezTo>
                <a:cubicBezTo>
                  <a:pt x="2067" y="2386"/>
                  <a:pt x="2055" y="2399"/>
                  <a:pt x="2055" y="2415"/>
                </a:cubicBezTo>
                <a:cubicBezTo>
                  <a:pt x="2055" y="2431"/>
                  <a:pt x="2067" y="2444"/>
                  <a:pt x="2083" y="2444"/>
                </a:cubicBezTo>
                <a:cubicBezTo>
                  <a:pt x="2613" y="2444"/>
                  <a:pt x="2613" y="2444"/>
                  <a:pt x="2613" y="2444"/>
                </a:cubicBezTo>
                <a:cubicBezTo>
                  <a:pt x="2629" y="2444"/>
                  <a:pt x="2642" y="2431"/>
                  <a:pt x="2642" y="2415"/>
                </a:cubicBezTo>
                <a:cubicBezTo>
                  <a:pt x="2642" y="1248"/>
                  <a:pt x="2642" y="1248"/>
                  <a:pt x="2642" y="1248"/>
                </a:cubicBezTo>
                <a:cubicBezTo>
                  <a:pt x="2642" y="1232"/>
                  <a:pt x="2629" y="1219"/>
                  <a:pt x="2613" y="1219"/>
                </a:cubicBezTo>
                <a:moveTo>
                  <a:pt x="658" y="292"/>
                </a:moveTo>
                <a:cubicBezTo>
                  <a:pt x="210" y="292"/>
                  <a:pt x="210" y="292"/>
                  <a:pt x="210" y="292"/>
                </a:cubicBezTo>
                <a:cubicBezTo>
                  <a:pt x="194" y="292"/>
                  <a:pt x="181" y="305"/>
                  <a:pt x="181" y="321"/>
                </a:cubicBezTo>
                <a:cubicBezTo>
                  <a:pt x="181" y="941"/>
                  <a:pt x="181" y="941"/>
                  <a:pt x="181" y="941"/>
                </a:cubicBezTo>
                <a:cubicBezTo>
                  <a:pt x="181" y="957"/>
                  <a:pt x="194" y="970"/>
                  <a:pt x="210" y="970"/>
                </a:cubicBezTo>
                <a:cubicBezTo>
                  <a:pt x="559" y="970"/>
                  <a:pt x="559" y="970"/>
                  <a:pt x="559" y="970"/>
                </a:cubicBezTo>
                <a:cubicBezTo>
                  <a:pt x="575" y="970"/>
                  <a:pt x="588" y="957"/>
                  <a:pt x="588" y="941"/>
                </a:cubicBezTo>
                <a:cubicBezTo>
                  <a:pt x="588" y="925"/>
                  <a:pt x="575" y="912"/>
                  <a:pt x="559" y="912"/>
                </a:cubicBezTo>
                <a:cubicBezTo>
                  <a:pt x="239" y="912"/>
                  <a:pt x="239" y="912"/>
                  <a:pt x="239" y="912"/>
                </a:cubicBezTo>
                <a:cubicBezTo>
                  <a:pt x="239" y="350"/>
                  <a:pt x="239" y="350"/>
                  <a:pt x="239" y="350"/>
                </a:cubicBezTo>
                <a:cubicBezTo>
                  <a:pt x="658" y="350"/>
                  <a:pt x="658" y="350"/>
                  <a:pt x="658" y="350"/>
                </a:cubicBezTo>
                <a:cubicBezTo>
                  <a:pt x="674" y="350"/>
                  <a:pt x="687" y="337"/>
                  <a:pt x="687" y="321"/>
                </a:cubicBezTo>
                <a:cubicBezTo>
                  <a:pt x="687" y="305"/>
                  <a:pt x="674" y="292"/>
                  <a:pt x="658" y="292"/>
                </a:cubicBezTo>
                <a:moveTo>
                  <a:pt x="2432" y="292"/>
                </a:moveTo>
                <a:cubicBezTo>
                  <a:pt x="1984" y="292"/>
                  <a:pt x="1984" y="292"/>
                  <a:pt x="1984" y="292"/>
                </a:cubicBezTo>
                <a:cubicBezTo>
                  <a:pt x="1968" y="292"/>
                  <a:pt x="1955" y="305"/>
                  <a:pt x="1955" y="321"/>
                </a:cubicBezTo>
                <a:cubicBezTo>
                  <a:pt x="1955" y="337"/>
                  <a:pt x="1968" y="350"/>
                  <a:pt x="1984" y="350"/>
                </a:cubicBezTo>
                <a:cubicBezTo>
                  <a:pt x="2403" y="350"/>
                  <a:pt x="2403" y="350"/>
                  <a:pt x="2403" y="350"/>
                </a:cubicBezTo>
                <a:cubicBezTo>
                  <a:pt x="2403" y="912"/>
                  <a:pt x="2403" y="912"/>
                  <a:pt x="2403" y="912"/>
                </a:cubicBezTo>
                <a:cubicBezTo>
                  <a:pt x="2083" y="912"/>
                  <a:pt x="2083" y="912"/>
                  <a:pt x="2083" y="912"/>
                </a:cubicBezTo>
                <a:cubicBezTo>
                  <a:pt x="2068" y="912"/>
                  <a:pt x="2055" y="925"/>
                  <a:pt x="2055" y="941"/>
                </a:cubicBezTo>
                <a:cubicBezTo>
                  <a:pt x="2055" y="957"/>
                  <a:pt x="2068" y="970"/>
                  <a:pt x="2083" y="970"/>
                </a:cubicBezTo>
                <a:cubicBezTo>
                  <a:pt x="2432" y="970"/>
                  <a:pt x="2432" y="970"/>
                  <a:pt x="2432" y="970"/>
                </a:cubicBezTo>
                <a:cubicBezTo>
                  <a:pt x="2448" y="970"/>
                  <a:pt x="2461" y="957"/>
                  <a:pt x="2461" y="941"/>
                </a:cubicBezTo>
                <a:cubicBezTo>
                  <a:pt x="2461" y="321"/>
                  <a:pt x="2461" y="321"/>
                  <a:pt x="2461" y="321"/>
                </a:cubicBezTo>
                <a:cubicBezTo>
                  <a:pt x="2461" y="305"/>
                  <a:pt x="2448" y="292"/>
                  <a:pt x="2432" y="292"/>
                </a:cubicBezTo>
                <a:moveTo>
                  <a:pt x="1799" y="0"/>
                </a:moveTo>
                <a:cubicBezTo>
                  <a:pt x="843" y="0"/>
                  <a:pt x="843" y="0"/>
                  <a:pt x="843" y="0"/>
                </a:cubicBezTo>
                <a:cubicBezTo>
                  <a:pt x="827" y="0"/>
                  <a:pt x="814" y="13"/>
                  <a:pt x="814" y="29"/>
                </a:cubicBezTo>
                <a:cubicBezTo>
                  <a:pt x="814" y="45"/>
                  <a:pt x="827" y="58"/>
                  <a:pt x="843" y="58"/>
                </a:cubicBezTo>
                <a:cubicBezTo>
                  <a:pt x="1292" y="58"/>
                  <a:pt x="1292" y="58"/>
                  <a:pt x="1292" y="58"/>
                </a:cubicBezTo>
                <a:cubicBezTo>
                  <a:pt x="1292" y="602"/>
                  <a:pt x="1292" y="602"/>
                  <a:pt x="1292" y="602"/>
                </a:cubicBezTo>
                <a:cubicBezTo>
                  <a:pt x="989" y="602"/>
                  <a:pt x="989" y="602"/>
                  <a:pt x="989" y="602"/>
                </a:cubicBezTo>
                <a:cubicBezTo>
                  <a:pt x="973" y="602"/>
                  <a:pt x="960" y="615"/>
                  <a:pt x="960" y="631"/>
                </a:cubicBezTo>
                <a:cubicBezTo>
                  <a:pt x="960" y="647"/>
                  <a:pt x="973" y="660"/>
                  <a:pt x="989" y="660"/>
                </a:cubicBezTo>
                <a:cubicBezTo>
                  <a:pt x="1292" y="660"/>
                  <a:pt x="1292" y="660"/>
                  <a:pt x="1292" y="660"/>
                </a:cubicBezTo>
                <a:cubicBezTo>
                  <a:pt x="1292" y="1311"/>
                  <a:pt x="1292" y="1311"/>
                  <a:pt x="1292" y="1311"/>
                </a:cubicBezTo>
                <a:cubicBezTo>
                  <a:pt x="801" y="1311"/>
                  <a:pt x="801" y="1311"/>
                  <a:pt x="801" y="1311"/>
                </a:cubicBezTo>
                <a:cubicBezTo>
                  <a:pt x="801" y="1060"/>
                  <a:pt x="801" y="1060"/>
                  <a:pt x="801" y="1060"/>
                </a:cubicBezTo>
                <a:cubicBezTo>
                  <a:pt x="801" y="1044"/>
                  <a:pt x="788" y="1031"/>
                  <a:pt x="772" y="1031"/>
                </a:cubicBezTo>
                <a:cubicBezTo>
                  <a:pt x="756" y="1031"/>
                  <a:pt x="743" y="1044"/>
                  <a:pt x="743" y="1060"/>
                </a:cubicBezTo>
                <a:cubicBezTo>
                  <a:pt x="743" y="1340"/>
                  <a:pt x="743" y="1340"/>
                  <a:pt x="743" y="1340"/>
                </a:cubicBezTo>
                <a:cubicBezTo>
                  <a:pt x="743" y="1356"/>
                  <a:pt x="756" y="1369"/>
                  <a:pt x="772" y="1369"/>
                </a:cubicBezTo>
                <a:cubicBezTo>
                  <a:pt x="1292" y="1369"/>
                  <a:pt x="1292" y="1369"/>
                  <a:pt x="1292" y="1369"/>
                </a:cubicBezTo>
                <a:cubicBezTo>
                  <a:pt x="1292" y="2123"/>
                  <a:pt x="1292" y="2123"/>
                  <a:pt x="1292" y="2123"/>
                </a:cubicBezTo>
                <a:cubicBezTo>
                  <a:pt x="842" y="2123"/>
                  <a:pt x="842" y="2123"/>
                  <a:pt x="842" y="2123"/>
                </a:cubicBezTo>
                <a:cubicBezTo>
                  <a:pt x="842" y="1782"/>
                  <a:pt x="842" y="1782"/>
                  <a:pt x="842" y="1782"/>
                </a:cubicBezTo>
                <a:cubicBezTo>
                  <a:pt x="842" y="1766"/>
                  <a:pt x="829" y="1753"/>
                  <a:pt x="813" y="1753"/>
                </a:cubicBezTo>
                <a:cubicBezTo>
                  <a:pt x="433" y="1753"/>
                  <a:pt x="433" y="1753"/>
                  <a:pt x="433" y="1753"/>
                </a:cubicBezTo>
                <a:cubicBezTo>
                  <a:pt x="433" y="1476"/>
                  <a:pt x="433" y="1476"/>
                  <a:pt x="433" y="1476"/>
                </a:cubicBezTo>
                <a:cubicBezTo>
                  <a:pt x="433" y="1460"/>
                  <a:pt x="420" y="1447"/>
                  <a:pt x="404" y="1447"/>
                </a:cubicBezTo>
                <a:cubicBezTo>
                  <a:pt x="388" y="1447"/>
                  <a:pt x="375" y="1460"/>
                  <a:pt x="375" y="1476"/>
                </a:cubicBezTo>
                <a:cubicBezTo>
                  <a:pt x="375" y="1782"/>
                  <a:pt x="375" y="1782"/>
                  <a:pt x="375" y="1782"/>
                </a:cubicBezTo>
                <a:cubicBezTo>
                  <a:pt x="375" y="1798"/>
                  <a:pt x="388" y="1811"/>
                  <a:pt x="404" y="1811"/>
                </a:cubicBezTo>
                <a:cubicBezTo>
                  <a:pt x="784" y="1811"/>
                  <a:pt x="784" y="1811"/>
                  <a:pt x="784" y="1811"/>
                </a:cubicBezTo>
                <a:cubicBezTo>
                  <a:pt x="784" y="2669"/>
                  <a:pt x="784" y="2669"/>
                  <a:pt x="784" y="2669"/>
                </a:cubicBezTo>
                <a:cubicBezTo>
                  <a:pt x="784" y="2685"/>
                  <a:pt x="797" y="2698"/>
                  <a:pt x="813" y="2698"/>
                </a:cubicBezTo>
                <a:cubicBezTo>
                  <a:pt x="829" y="2698"/>
                  <a:pt x="842" y="2685"/>
                  <a:pt x="842" y="2669"/>
                </a:cubicBezTo>
                <a:cubicBezTo>
                  <a:pt x="842" y="2181"/>
                  <a:pt x="842" y="2181"/>
                  <a:pt x="842" y="2181"/>
                </a:cubicBezTo>
                <a:cubicBezTo>
                  <a:pt x="1292" y="2181"/>
                  <a:pt x="1292" y="2181"/>
                  <a:pt x="1292" y="2181"/>
                </a:cubicBezTo>
                <a:cubicBezTo>
                  <a:pt x="1292" y="3036"/>
                  <a:pt x="1292" y="3036"/>
                  <a:pt x="1292" y="3036"/>
                </a:cubicBezTo>
                <a:cubicBezTo>
                  <a:pt x="921" y="3036"/>
                  <a:pt x="921" y="3036"/>
                  <a:pt x="921" y="3036"/>
                </a:cubicBezTo>
                <a:cubicBezTo>
                  <a:pt x="905" y="3036"/>
                  <a:pt x="892" y="3049"/>
                  <a:pt x="892" y="3065"/>
                </a:cubicBezTo>
                <a:cubicBezTo>
                  <a:pt x="892" y="3081"/>
                  <a:pt x="905" y="3094"/>
                  <a:pt x="921" y="3094"/>
                </a:cubicBezTo>
                <a:cubicBezTo>
                  <a:pt x="1321" y="3094"/>
                  <a:pt x="1321" y="3094"/>
                  <a:pt x="1321" y="3094"/>
                </a:cubicBezTo>
                <a:cubicBezTo>
                  <a:pt x="1722" y="3094"/>
                  <a:pt x="1722" y="3094"/>
                  <a:pt x="1722" y="3094"/>
                </a:cubicBezTo>
                <a:cubicBezTo>
                  <a:pt x="1738" y="3094"/>
                  <a:pt x="1751" y="3081"/>
                  <a:pt x="1751" y="3065"/>
                </a:cubicBezTo>
                <a:cubicBezTo>
                  <a:pt x="1751" y="3049"/>
                  <a:pt x="1738" y="3036"/>
                  <a:pt x="1722" y="3036"/>
                </a:cubicBezTo>
                <a:cubicBezTo>
                  <a:pt x="1350" y="3036"/>
                  <a:pt x="1350" y="3036"/>
                  <a:pt x="1350" y="3036"/>
                </a:cubicBezTo>
                <a:cubicBezTo>
                  <a:pt x="1350" y="2181"/>
                  <a:pt x="1350" y="2181"/>
                  <a:pt x="1350" y="2181"/>
                </a:cubicBezTo>
                <a:cubicBezTo>
                  <a:pt x="1800" y="2181"/>
                  <a:pt x="1800" y="2181"/>
                  <a:pt x="1800" y="2181"/>
                </a:cubicBezTo>
                <a:cubicBezTo>
                  <a:pt x="1800" y="2669"/>
                  <a:pt x="1800" y="2669"/>
                  <a:pt x="1800" y="2669"/>
                </a:cubicBezTo>
                <a:cubicBezTo>
                  <a:pt x="1800" y="2685"/>
                  <a:pt x="1813" y="2698"/>
                  <a:pt x="1829" y="2698"/>
                </a:cubicBezTo>
                <a:cubicBezTo>
                  <a:pt x="1845" y="2698"/>
                  <a:pt x="1858" y="2685"/>
                  <a:pt x="1858" y="2669"/>
                </a:cubicBezTo>
                <a:cubicBezTo>
                  <a:pt x="1858" y="1811"/>
                  <a:pt x="1858" y="1811"/>
                  <a:pt x="1858" y="1811"/>
                </a:cubicBezTo>
                <a:cubicBezTo>
                  <a:pt x="2239" y="1811"/>
                  <a:pt x="2239" y="1811"/>
                  <a:pt x="2239" y="1811"/>
                </a:cubicBezTo>
                <a:cubicBezTo>
                  <a:pt x="2254" y="1811"/>
                  <a:pt x="2267" y="1798"/>
                  <a:pt x="2267" y="1782"/>
                </a:cubicBezTo>
                <a:cubicBezTo>
                  <a:pt x="2267" y="1476"/>
                  <a:pt x="2267" y="1476"/>
                  <a:pt x="2267" y="1476"/>
                </a:cubicBezTo>
                <a:cubicBezTo>
                  <a:pt x="2267" y="1460"/>
                  <a:pt x="2254" y="1447"/>
                  <a:pt x="2239" y="1447"/>
                </a:cubicBezTo>
                <a:cubicBezTo>
                  <a:pt x="2223" y="1447"/>
                  <a:pt x="2210" y="1460"/>
                  <a:pt x="2210" y="1476"/>
                </a:cubicBezTo>
                <a:cubicBezTo>
                  <a:pt x="2210" y="1753"/>
                  <a:pt x="2210" y="1753"/>
                  <a:pt x="2210" y="1753"/>
                </a:cubicBezTo>
                <a:cubicBezTo>
                  <a:pt x="1829" y="1753"/>
                  <a:pt x="1829" y="1753"/>
                  <a:pt x="1829" y="1753"/>
                </a:cubicBezTo>
                <a:cubicBezTo>
                  <a:pt x="1813" y="1753"/>
                  <a:pt x="1800" y="1766"/>
                  <a:pt x="1800" y="1782"/>
                </a:cubicBezTo>
                <a:cubicBezTo>
                  <a:pt x="1800" y="2123"/>
                  <a:pt x="1800" y="2123"/>
                  <a:pt x="1800" y="2123"/>
                </a:cubicBezTo>
                <a:cubicBezTo>
                  <a:pt x="1350" y="2123"/>
                  <a:pt x="1350" y="2123"/>
                  <a:pt x="1350" y="2123"/>
                </a:cubicBezTo>
                <a:cubicBezTo>
                  <a:pt x="1350" y="1369"/>
                  <a:pt x="1350" y="1369"/>
                  <a:pt x="1350" y="1369"/>
                </a:cubicBezTo>
                <a:cubicBezTo>
                  <a:pt x="1870" y="1369"/>
                  <a:pt x="1870" y="1369"/>
                  <a:pt x="1870" y="1369"/>
                </a:cubicBezTo>
                <a:cubicBezTo>
                  <a:pt x="1886" y="1369"/>
                  <a:pt x="1899" y="1356"/>
                  <a:pt x="1899" y="1340"/>
                </a:cubicBezTo>
                <a:cubicBezTo>
                  <a:pt x="1899" y="1060"/>
                  <a:pt x="1899" y="1060"/>
                  <a:pt x="1899" y="1060"/>
                </a:cubicBezTo>
                <a:cubicBezTo>
                  <a:pt x="1899" y="1044"/>
                  <a:pt x="1886" y="1031"/>
                  <a:pt x="1870" y="1031"/>
                </a:cubicBezTo>
                <a:cubicBezTo>
                  <a:pt x="1854" y="1031"/>
                  <a:pt x="1841" y="1044"/>
                  <a:pt x="1841" y="1060"/>
                </a:cubicBezTo>
                <a:cubicBezTo>
                  <a:pt x="1841" y="1311"/>
                  <a:pt x="1841" y="1311"/>
                  <a:pt x="1841" y="1311"/>
                </a:cubicBezTo>
                <a:cubicBezTo>
                  <a:pt x="1350" y="1311"/>
                  <a:pt x="1350" y="1311"/>
                  <a:pt x="1350" y="1311"/>
                </a:cubicBezTo>
                <a:cubicBezTo>
                  <a:pt x="1350" y="660"/>
                  <a:pt x="1350" y="660"/>
                  <a:pt x="1350" y="660"/>
                </a:cubicBezTo>
                <a:cubicBezTo>
                  <a:pt x="1643" y="660"/>
                  <a:pt x="1643" y="660"/>
                  <a:pt x="1643" y="660"/>
                </a:cubicBezTo>
                <a:cubicBezTo>
                  <a:pt x="1659" y="660"/>
                  <a:pt x="1672" y="647"/>
                  <a:pt x="1672" y="631"/>
                </a:cubicBezTo>
                <a:cubicBezTo>
                  <a:pt x="1672" y="615"/>
                  <a:pt x="1659" y="602"/>
                  <a:pt x="1643" y="602"/>
                </a:cubicBezTo>
                <a:cubicBezTo>
                  <a:pt x="1350" y="602"/>
                  <a:pt x="1350" y="602"/>
                  <a:pt x="1350" y="602"/>
                </a:cubicBezTo>
                <a:cubicBezTo>
                  <a:pt x="1350" y="58"/>
                  <a:pt x="1350" y="58"/>
                  <a:pt x="1350" y="58"/>
                </a:cubicBezTo>
                <a:cubicBezTo>
                  <a:pt x="1799" y="58"/>
                  <a:pt x="1799" y="58"/>
                  <a:pt x="1799" y="58"/>
                </a:cubicBezTo>
                <a:cubicBezTo>
                  <a:pt x="1815" y="58"/>
                  <a:pt x="1828" y="45"/>
                  <a:pt x="1828" y="29"/>
                </a:cubicBezTo>
                <a:cubicBezTo>
                  <a:pt x="1828" y="13"/>
                  <a:pt x="1815" y="0"/>
                  <a:pt x="1799" y="0"/>
                </a:cubicBezTo>
              </a:path>
            </a:pathLst>
          </a:custGeom>
          <a:solidFill>
            <a:srgbClr val="F0F0F0">
              <a:alpha val="9804"/>
            </a:srgbClr>
          </a:solidFill>
          <a:ln>
            <a:noFill/>
          </a:ln>
        </p:spPr>
        <p:txBody>
          <a:bodyPr vert="horz" wrap="square" lIns="91440" tIns="45720" rIns="91440" bIns="45720" numCol="1" anchor="t" anchorCtr="0" compatLnSpc="1">
            <a:prstTxWarp prst="textNoShape">
              <a:avLst/>
            </a:prstTxWarp>
          </a:bodyPr>
          <a:lstStyle/>
          <a:p>
            <a:endParaRPr lang="en-GB"/>
          </a:p>
        </p:txBody>
      </p:sp>
      <p:sp>
        <p:nvSpPr>
          <p:cNvPr id="10" name="Logo">
            <a:extLst>
              <a:ext uri="{FF2B5EF4-FFF2-40B4-BE49-F238E27FC236}">
                <a16:creationId xmlns:a16="http://schemas.microsoft.com/office/drawing/2014/main" id="{7D430883-348B-4F96-B27B-40097E253643}"/>
              </a:ext>
            </a:extLst>
          </p:cNvPr>
          <p:cNvSpPr/>
          <p:nvPr/>
        </p:nvSpPr>
        <p:spPr>
          <a:xfrm>
            <a:off x="9397252" y="5875721"/>
            <a:ext cx="2253411" cy="440942"/>
          </a:xfrm>
          <a:custGeom>
            <a:avLst/>
            <a:gdLst>
              <a:gd name="connsiteX0" fmla="*/ 1783139 w 2253411"/>
              <a:gd name="connsiteY0" fmla="*/ 136254 h 440942"/>
              <a:gd name="connsiteX1" fmla="*/ 1751520 w 2253411"/>
              <a:gd name="connsiteY1" fmla="*/ 136254 h 440942"/>
              <a:gd name="connsiteX2" fmla="*/ 1751520 w 2253411"/>
              <a:gd name="connsiteY2" fmla="*/ 299806 h 440942"/>
              <a:gd name="connsiteX3" fmla="*/ 1783139 w 2253411"/>
              <a:gd name="connsiteY3" fmla="*/ 299806 h 440942"/>
              <a:gd name="connsiteX4" fmla="*/ 293338 w 2253411"/>
              <a:gd name="connsiteY4" fmla="*/ 409024 h 440942"/>
              <a:gd name="connsiteX5" fmla="*/ 297448 w 2253411"/>
              <a:gd name="connsiteY5" fmla="*/ 413147 h 440942"/>
              <a:gd name="connsiteX6" fmla="*/ 297460 w 2253411"/>
              <a:gd name="connsiteY6" fmla="*/ 413147 h 440942"/>
              <a:gd name="connsiteX7" fmla="*/ 333669 w 2253411"/>
              <a:gd name="connsiteY7" fmla="*/ 413147 h 440942"/>
              <a:gd name="connsiteX8" fmla="*/ 337779 w 2253411"/>
              <a:gd name="connsiteY8" fmla="*/ 409047 h 440942"/>
              <a:gd name="connsiteX9" fmla="*/ 337777 w 2253411"/>
              <a:gd name="connsiteY9" fmla="*/ 409024 h 440942"/>
              <a:gd name="connsiteX10" fmla="*/ 333683 w 2253411"/>
              <a:gd name="connsiteY10" fmla="*/ 404916 h 440942"/>
              <a:gd name="connsiteX11" fmla="*/ 333669 w 2253411"/>
              <a:gd name="connsiteY11" fmla="*/ 404916 h 440942"/>
              <a:gd name="connsiteX12" fmla="*/ 297460 w 2253411"/>
              <a:gd name="connsiteY12" fmla="*/ 404916 h 440942"/>
              <a:gd name="connsiteX13" fmla="*/ 293338 w 2253411"/>
              <a:gd name="connsiteY13" fmla="*/ 409021 h 440942"/>
              <a:gd name="connsiteX14" fmla="*/ 293338 w 2253411"/>
              <a:gd name="connsiteY14" fmla="*/ 409024 h 440942"/>
              <a:gd name="connsiteX15" fmla="*/ 39859 w 2253411"/>
              <a:gd name="connsiteY15" fmla="*/ 409024 h 440942"/>
              <a:gd name="connsiteX16" fmla="*/ 43946 w 2253411"/>
              <a:gd name="connsiteY16" fmla="*/ 413147 h 440942"/>
              <a:gd name="connsiteX17" fmla="*/ 43967 w 2253411"/>
              <a:gd name="connsiteY17" fmla="*/ 413147 h 440942"/>
              <a:gd name="connsiteX18" fmla="*/ 80176 w 2253411"/>
              <a:gd name="connsiteY18" fmla="*/ 413147 h 440942"/>
              <a:gd name="connsiteX19" fmla="*/ 84298 w 2253411"/>
              <a:gd name="connsiteY19" fmla="*/ 409037 h 440942"/>
              <a:gd name="connsiteX20" fmla="*/ 84298 w 2253411"/>
              <a:gd name="connsiteY20" fmla="*/ 409024 h 440942"/>
              <a:gd name="connsiteX21" fmla="*/ 80179 w 2253411"/>
              <a:gd name="connsiteY21" fmla="*/ 404916 h 440942"/>
              <a:gd name="connsiteX22" fmla="*/ 80176 w 2253411"/>
              <a:gd name="connsiteY22" fmla="*/ 404916 h 440942"/>
              <a:gd name="connsiteX23" fmla="*/ 43967 w 2253411"/>
              <a:gd name="connsiteY23" fmla="*/ 404916 h 440942"/>
              <a:gd name="connsiteX24" fmla="*/ 39859 w 2253411"/>
              <a:gd name="connsiteY24" fmla="*/ 409012 h 440942"/>
              <a:gd name="connsiteX25" fmla="*/ 39859 w 2253411"/>
              <a:gd name="connsiteY25" fmla="*/ 409024 h 440942"/>
              <a:gd name="connsiteX26" fmla="*/ 80177 w 2253411"/>
              <a:gd name="connsiteY26" fmla="*/ 339849 h 440942"/>
              <a:gd name="connsiteX27" fmla="*/ 8803 w 2253411"/>
              <a:gd name="connsiteY27" fmla="*/ 339849 h 440942"/>
              <a:gd name="connsiteX28" fmla="*/ 8803 w 2253411"/>
              <a:gd name="connsiteY28" fmla="*/ 177644 h 440942"/>
              <a:gd name="connsiteX29" fmla="*/ 4680 w 2253411"/>
              <a:gd name="connsiteY29" fmla="*/ 173521 h 440942"/>
              <a:gd name="connsiteX30" fmla="*/ 572 w 2253411"/>
              <a:gd name="connsiteY30" fmla="*/ 177639 h 440942"/>
              <a:gd name="connsiteX31" fmla="*/ 572 w 2253411"/>
              <a:gd name="connsiteY31" fmla="*/ 177644 h 440942"/>
              <a:gd name="connsiteX32" fmla="*/ 572 w 2253411"/>
              <a:gd name="connsiteY32" fmla="*/ 343959 h 440942"/>
              <a:gd name="connsiteX33" fmla="*/ 4676 w 2253411"/>
              <a:gd name="connsiteY33" fmla="*/ 348080 h 440942"/>
              <a:gd name="connsiteX34" fmla="*/ 4680 w 2253411"/>
              <a:gd name="connsiteY34" fmla="*/ 348080 h 440942"/>
              <a:gd name="connsiteX35" fmla="*/ 80176 w 2253411"/>
              <a:gd name="connsiteY35" fmla="*/ 348080 h 440942"/>
              <a:gd name="connsiteX36" fmla="*/ 84298 w 2253411"/>
              <a:gd name="connsiteY36" fmla="*/ 343970 h 440942"/>
              <a:gd name="connsiteX37" fmla="*/ 84298 w 2253411"/>
              <a:gd name="connsiteY37" fmla="*/ 343959 h 440942"/>
              <a:gd name="connsiteX38" fmla="*/ 80176 w 2253411"/>
              <a:gd name="connsiteY38" fmla="*/ 339849 h 440942"/>
              <a:gd name="connsiteX39" fmla="*/ 98412 w 2253411"/>
              <a:gd name="connsiteY39" fmla="*/ 45530 h 440942"/>
              <a:gd name="connsiteX40" fmla="*/ 94292 w 2253411"/>
              <a:gd name="connsiteY40" fmla="*/ 41422 h 440942"/>
              <a:gd name="connsiteX41" fmla="*/ 94289 w 2253411"/>
              <a:gd name="connsiteY41" fmla="*/ 41422 h 440942"/>
              <a:gd name="connsiteX42" fmla="*/ 30459 w 2253411"/>
              <a:gd name="connsiteY42" fmla="*/ 41422 h 440942"/>
              <a:gd name="connsiteX43" fmla="*/ 26351 w 2253411"/>
              <a:gd name="connsiteY43" fmla="*/ 45518 h 440942"/>
              <a:gd name="connsiteX44" fmla="*/ 26351 w 2253411"/>
              <a:gd name="connsiteY44" fmla="*/ 45530 h 440942"/>
              <a:gd name="connsiteX45" fmla="*/ 26351 w 2253411"/>
              <a:gd name="connsiteY45" fmla="*/ 133916 h 440942"/>
              <a:gd name="connsiteX46" fmla="*/ 30456 w 2253411"/>
              <a:gd name="connsiteY46" fmla="*/ 138039 h 440942"/>
              <a:gd name="connsiteX47" fmla="*/ 30459 w 2253411"/>
              <a:gd name="connsiteY47" fmla="*/ 138039 h 440942"/>
              <a:gd name="connsiteX48" fmla="*/ 80191 w 2253411"/>
              <a:gd name="connsiteY48" fmla="*/ 138039 h 440942"/>
              <a:gd name="connsiteX49" fmla="*/ 84300 w 2253411"/>
              <a:gd name="connsiteY49" fmla="*/ 133916 h 440942"/>
              <a:gd name="connsiteX50" fmla="*/ 80191 w 2253411"/>
              <a:gd name="connsiteY50" fmla="*/ 129808 h 440942"/>
              <a:gd name="connsiteX51" fmla="*/ 34582 w 2253411"/>
              <a:gd name="connsiteY51" fmla="*/ 129808 h 440942"/>
              <a:gd name="connsiteX52" fmla="*/ 34582 w 2253411"/>
              <a:gd name="connsiteY52" fmla="*/ 49653 h 440942"/>
              <a:gd name="connsiteX53" fmla="*/ 94291 w 2253411"/>
              <a:gd name="connsiteY53" fmla="*/ 49653 h 440942"/>
              <a:gd name="connsiteX54" fmla="*/ 98413 w 2253411"/>
              <a:gd name="connsiteY54" fmla="*/ 45540 h 440942"/>
              <a:gd name="connsiteX55" fmla="*/ 98413 w 2253411"/>
              <a:gd name="connsiteY55" fmla="*/ 45530 h 440942"/>
              <a:gd name="connsiteX56" fmla="*/ 271146 w 2253411"/>
              <a:gd name="connsiteY56" fmla="*/ 190835 h 440942"/>
              <a:gd name="connsiteX57" fmla="*/ 271146 w 2253411"/>
              <a:gd name="connsiteY57" fmla="*/ 150874 h 440942"/>
              <a:gd name="connsiteX58" fmla="*/ 267039 w 2253411"/>
              <a:gd name="connsiteY58" fmla="*/ 146752 h 440942"/>
              <a:gd name="connsiteX59" fmla="*/ 267037 w 2253411"/>
              <a:gd name="connsiteY59" fmla="*/ 146752 h 440942"/>
              <a:gd name="connsiteX60" fmla="*/ 262900 w 2253411"/>
              <a:gd name="connsiteY60" fmla="*/ 150873 h 440942"/>
              <a:gd name="connsiteX61" fmla="*/ 262900 w 2253411"/>
              <a:gd name="connsiteY61" fmla="*/ 150874 h 440942"/>
              <a:gd name="connsiteX62" fmla="*/ 262900 w 2253411"/>
              <a:gd name="connsiteY62" fmla="*/ 186698 h 440942"/>
              <a:gd name="connsiteX63" fmla="*/ 192929 w 2253411"/>
              <a:gd name="connsiteY63" fmla="*/ 186698 h 440942"/>
              <a:gd name="connsiteX64" fmla="*/ 192929 w 2253411"/>
              <a:gd name="connsiteY64" fmla="*/ 93846 h 440942"/>
              <a:gd name="connsiteX65" fmla="*/ 234730 w 2253411"/>
              <a:gd name="connsiteY65" fmla="*/ 93846 h 440942"/>
              <a:gd name="connsiteX66" fmla="*/ 238853 w 2253411"/>
              <a:gd name="connsiteY66" fmla="*/ 89738 h 440942"/>
              <a:gd name="connsiteX67" fmla="*/ 234730 w 2253411"/>
              <a:gd name="connsiteY67" fmla="*/ 85602 h 440942"/>
              <a:gd name="connsiteX68" fmla="*/ 192929 w 2253411"/>
              <a:gd name="connsiteY68" fmla="*/ 85602 h 440942"/>
              <a:gd name="connsiteX69" fmla="*/ 192929 w 2253411"/>
              <a:gd name="connsiteY69" fmla="*/ 8058 h 440942"/>
              <a:gd name="connsiteX70" fmla="*/ 256951 w 2253411"/>
              <a:gd name="connsiteY70" fmla="*/ 8058 h 440942"/>
              <a:gd name="connsiteX71" fmla="*/ 261072 w 2253411"/>
              <a:gd name="connsiteY71" fmla="*/ 3946 h 440942"/>
              <a:gd name="connsiteX72" fmla="*/ 261072 w 2253411"/>
              <a:gd name="connsiteY72" fmla="*/ 3935 h 440942"/>
              <a:gd name="connsiteX73" fmla="*/ 256954 w 2253411"/>
              <a:gd name="connsiteY73" fmla="*/ -175 h 440942"/>
              <a:gd name="connsiteX74" fmla="*/ 256951 w 2253411"/>
              <a:gd name="connsiteY74" fmla="*/ -175 h 440942"/>
              <a:gd name="connsiteX75" fmla="*/ 120686 w 2253411"/>
              <a:gd name="connsiteY75" fmla="*/ -175 h 440942"/>
              <a:gd name="connsiteX76" fmla="*/ 116578 w 2253411"/>
              <a:gd name="connsiteY76" fmla="*/ 3935 h 440942"/>
              <a:gd name="connsiteX77" fmla="*/ 120685 w 2253411"/>
              <a:gd name="connsiteY77" fmla="*/ 8058 h 440942"/>
              <a:gd name="connsiteX78" fmla="*/ 120686 w 2253411"/>
              <a:gd name="connsiteY78" fmla="*/ 8058 h 440942"/>
              <a:gd name="connsiteX79" fmla="*/ 184696 w 2253411"/>
              <a:gd name="connsiteY79" fmla="*/ 8058 h 440942"/>
              <a:gd name="connsiteX80" fmla="*/ 184696 w 2253411"/>
              <a:gd name="connsiteY80" fmla="*/ 85629 h 440942"/>
              <a:gd name="connsiteX81" fmla="*/ 141436 w 2253411"/>
              <a:gd name="connsiteY81" fmla="*/ 85629 h 440942"/>
              <a:gd name="connsiteX82" fmla="*/ 137315 w 2253411"/>
              <a:gd name="connsiteY82" fmla="*/ 89752 h 440942"/>
              <a:gd name="connsiteX83" fmla="*/ 141435 w 2253411"/>
              <a:gd name="connsiteY83" fmla="*/ 93860 h 440942"/>
              <a:gd name="connsiteX84" fmla="*/ 141436 w 2253411"/>
              <a:gd name="connsiteY84" fmla="*/ 93860 h 440942"/>
              <a:gd name="connsiteX85" fmla="*/ 184696 w 2253411"/>
              <a:gd name="connsiteY85" fmla="*/ 93860 h 440942"/>
              <a:gd name="connsiteX86" fmla="*/ 184696 w 2253411"/>
              <a:gd name="connsiteY86" fmla="*/ 186698 h 440942"/>
              <a:gd name="connsiteX87" fmla="*/ 114724 w 2253411"/>
              <a:gd name="connsiteY87" fmla="*/ 186698 h 440942"/>
              <a:gd name="connsiteX88" fmla="*/ 114724 w 2253411"/>
              <a:gd name="connsiteY88" fmla="*/ 150874 h 440942"/>
              <a:gd name="connsiteX89" fmla="*/ 110611 w 2253411"/>
              <a:gd name="connsiteY89" fmla="*/ 146752 h 440942"/>
              <a:gd name="connsiteX90" fmla="*/ 110602 w 2253411"/>
              <a:gd name="connsiteY90" fmla="*/ 146752 h 440942"/>
              <a:gd name="connsiteX91" fmla="*/ 106479 w 2253411"/>
              <a:gd name="connsiteY91" fmla="*/ 150874 h 440942"/>
              <a:gd name="connsiteX92" fmla="*/ 106479 w 2253411"/>
              <a:gd name="connsiteY92" fmla="*/ 190835 h 440942"/>
              <a:gd name="connsiteX93" fmla="*/ 110598 w 2253411"/>
              <a:gd name="connsiteY93" fmla="*/ 194943 h 440942"/>
              <a:gd name="connsiteX94" fmla="*/ 110602 w 2253411"/>
              <a:gd name="connsiteY94" fmla="*/ 194943 h 440942"/>
              <a:gd name="connsiteX95" fmla="*/ 184696 w 2253411"/>
              <a:gd name="connsiteY95" fmla="*/ 194943 h 440942"/>
              <a:gd name="connsiteX96" fmla="*/ 184696 w 2253411"/>
              <a:gd name="connsiteY96" fmla="*/ 302418 h 440942"/>
              <a:gd name="connsiteX97" fmla="*/ 120523 w 2253411"/>
              <a:gd name="connsiteY97" fmla="*/ 302418 h 440942"/>
              <a:gd name="connsiteX98" fmla="*/ 120523 w 2253411"/>
              <a:gd name="connsiteY98" fmla="*/ 253744 h 440942"/>
              <a:gd name="connsiteX99" fmla="*/ 116395 w 2253411"/>
              <a:gd name="connsiteY99" fmla="*/ 249636 h 440942"/>
              <a:gd name="connsiteX100" fmla="*/ 116386 w 2253411"/>
              <a:gd name="connsiteY100" fmla="*/ 249636 h 440942"/>
              <a:gd name="connsiteX101" fmla="*/ 62189 w 2253411"/>
              <a:gd name="connsiteY101" fmla="*/ 249636 h 440942"/>
              <a:gd name="connsiteX102" fmla="*/ 62189 w 2253411"/>
              <a:gd name="connsiteY102" fmla="*/ 210170 h 440942"/>
              <a:gd name="connsiteX103" fmla="*/ 58084 w 2253411"/>
              <a:gd name="connsiteY103" fmla="*/ 206047 h 440942"/>
              <a:gd name="connsiteX104" fmla="*/ 58081 w 2253411"/>
              <a:gd name="connsiteY104" fmla="*/ 206047 h 440942"/>
              <a:gd name="connsiteX105" fmla="*/ 53958 w 2253411"/>
              <a:gd name="connsiteY105" fmla="*/ 210170 h 440942"/>
              <a:gd name="connsiteX106" fmla="*/ 53958 w 2253411"/>
              <a:gd name="connsiteY106" fmla="*/ 253744 h 440942"/>
              <a:gd name="connsiteX107" fmla="*/ 58081 w 2253411"/>
              <a:gd name="connsiteY107" fmla="*/ 257867 h 440942"/>
              <a:gd name="connsiteX108" fmla="*/ 112277 w 2253411"/>
              <a:gd name="connsiteY108" fmla="*/ 257867 h 440942"/>
              <a:gd name="connsiteX109" fmla="*/ 112277 w 2253411"/>
              <a:gd name="connsiteY109" fmla="*/ 380182 h 440942"/>
              <a:gd name="connsiteX110" fmla="*/ 116382 w 2253411"/>
              <a:gd name="connsiteY110" fmla="*/ 384304 h 440942"/>
              <a:gd name="connsiteX111" fmla="*/ 116386 w 2253411"/>
              <a:gd name="connsiteY111" fmla="*/ 384304 h 440942"/>
              <a:gd name="connsiteX112" fmla="*/ 120523 w 2253411"/>
              <a:gd name="connsiteY112" fmla="*/ 380182 h 440942"/>
              <a:gd name="connsiteX113" fmla="*/ 120523 w 2253411"/>
              <a:gd name="connsiteY113" fmla="*/ 310649 h 440942"/>
              <a:gd name="connsiteX114" fmla="*/ 184696 w 2253411"/>
              <a:gd name="connsiteY114" fmla="*/ 310649 h 440942"/>
              <a:gd name="connsiteX115" fmla="*/ 184696 w 2253411"/>
              <a:gd name="connsiteY115" fmla="*/ 432537 h 440942"/>
              <a:gd name="connsiteX116" fmla="*/ 131736 w 2253411"/>
              <a:gd name="connsiteY116" fmla="*/ 432537 h 440942"/>
              <a:gd name="connsiteX117" fmla="*/ 127628 w 2253411"/>
              <a:gd name="connsiteY117" fmla="*/ 436615 h 440942"/>
              <a:gd name="connsiteX118" fmla="*/ 127628 w 2253411"/>
              <a:gd name="connsiteY118" fmla="*/ 436646 h 440942"/>
              <a:gd name="connsiteX119" fmla="*/ 131716 w 2253411"/>
              <a:gd name="connsiteY119" fmla="*/ 440768 h 440942"/>
              <a:gd name="connsiteX120" fmla="*/ 131736 w 2253411"/>
              <a:gd name="connsiteY120" fmla="*/ 440768 h 440942"/>
              <a:gd name="connsiteX121" fmla="*/ 245888 w 2253411"/>
              <a:gd name="connsiteY121" fmla="*/ 440768 h 440942"/>
              <a:gd name="connsiteX122" fmla="*/ 250011 w 2253411"/>
              <a:gd name="connsiteY122" fmla="*/ 436657 h 440942"/>
              <a:gd name="connsiteX123" fmla="*/ 250011 w 2253411"/>
              <a:gd name="connsiteY123" fmla="*/ 436646 h 440942"/>
              <a:gd name="connsiteX124" fmla="*/ 245909 w 2253411"/>
              <a:gd name="connsiteY124" fmla="*/ 432537 h 440942"/>
              <a:gd name="connsiteX125" fmla="*/ 245888 w 2253411"/>
              <a:gd name="connsiteY125" fmla="*/ 432537 h 440942"/>
              <a:gd name="connsiteX126" fmla="*/ 192929 w 2253411"/>
              <a:gd name="connsiteY126" fmla="*/ 432537 h 440942"/>
              <a:gd name="connsiteX127" fmla="*/ 192929 w 2253411"/>
              <a:gd name="connsiteY127" fmla="*/ 310649 h 440942"/>
              <a:gd name="connsiteX128" fmla="*/ 257116 w 2253411"/>
              <a:gd name="connsiteY128" fmla="*/ 310649 h 440942"/>
              <a:gd name="connsiteX129" fmla="*/ 257116 w 2253411"/>
              <a:gd name="connsiteY129" fmla="*/ 380182 h 440942"/>
              <a:gd name="connsiteX130" fmla="*/ 261250 w 2253411"/>
              <a:gd name="connsiteY130" fmla="*/ 384304 h 440942"/>
              <a:gd name="connsiteX131" fmla="*/ 265358 w 2253411"/>
              <a:gd name="connsiteY131" fmla="*/ 380182 h 440942"/>
              <a:gd name="connsiteX132" fmla="*/ 265358 w 2253411"/>
              <a:gd name="connsiteY132" fmla="*/ 257867 h 440942"/>
              <a:gd name="connsiteX133" fmla="*/ 319557 w 2253411"/>
              <a:gd name="connsiteY133" fmla="*/ 257867 h 440942"/>
              <a:gd name="connsiteX134" fmla="*/ 323665 w 2253411"/>
              <a:gd name="connsiteY134" fmla="*/ 253748 h 440942"/>
              <a:gd name="connsiteX135" fmla="*/ 323665 w 2253411"/>
              <a:gd name="connsiteY135" fmla="*/ 253744 h 440942"/>
              <a:gd name="connsiteX136" fmla="*/ 323665 w 2253411"/>
              <a:gd name="connsiteY136" fmla="*/ 210170 h 440942"/>
              <a:gd name="connsiteX137" fmla="*/ 319557 w 2253411"/>
              <a:gd name="connsiteY137" fmla="*/ 206047 h 440942"/>
              <a:gd name="connsiteX138" fmla="*/ 315434 w 2253411"/>
              <a:gd name="connsiteY138" fmla="*/ 210170 h 440942"/>
              <a:gd name="connsiteX139" fmla="*/ 315434 w 2253411"/>
              <a:gd name="connsiteY139" fmla="*/ 249636 h 440942"/>
              <a:gd name="connsiteX140" fmla="*/ 261250 w 2253411"/>
              <a:gd name="connsiteY140" fmla="*/ 249636 h 440942"/>
              <a:gd name="connsiteX141" fmla="*/ 257115 w 2253411"/>
              <a:gd name="connsiteY141" fmla="*/ 253733 h 440942"/>
              <a:gd name="connsiteX142" fmla="*/ 257115 w 2253411"/>
              <a:gd name="connsiteY142" fmla="*/ 253744 h 440942"/>
              <a:gd name="connsiteX143" fmla="*/ 257115 w 2253411"/>
              <a:gd name="connsiteY143" fmla="*/ 302416 h 440942"/>
              <a:gd name="connsiteX144" fmla="*/ 192927 w 2253411"/>
              <a:gd name="connsiteY144" fmla="*/ 302416 h 440942"/>
              <a:gd name="connsiteX145" fmla="*/ 192927 w 2253411"/>
              <a:gd name="connsiteY145" fmla="*/ 194943 h 440942"/>
              <a:gd name="connsiteX146" fmla="*/ 267036 w 2253411"/>
              <a:gd name="connsiteY146" fmla="*/ 194943 h 440942"/>
              <a:gd name="connsiteX147" fmla="*/ 271144 w 2253411"/>
              <a:gd name="connsiteY147" fmla="*/ 190849 h 440942"/>
              <a:gd name="connsiteX148" fmla="*/ 271144 w 2253411"/>
              <a:gd name="connsiteY148" fmla="*/ 190835 h 440942"/>
              <a:gd name="connsiteX149" fmla="*/ 351285 w 2253411"/>
              <a:gd name="connsiteY149" fmla="*/ 133931 h 440942"/>
              <a:gd name="connsiteX150" fmla="*/ 351285 w 2253411"/>
              <a:gd name="connsiteY150" fmla="*/ 45545 h 440942"/>
              <a:gd name="connsiteX151" fmla="*/ 347175 w 2253411"/>
              <a:gd name="connsiteY151" fmla="*/ 41422 h 440942"/>
              <a:gd name="connsiteX152" fmla="*/ 347164 w 2253411"/>
              <a:gd name="connsiteY152" fmla="*/ 41422 h 440942"/>
              <a:gd name="connsiteX153" fmla="*/ 283332 w 2253411"/>
              <a:gd name="connsiteY153" fmla="*/ 41422 h 440942"/>
              <a:gd name="connsiteX154" fmla="*/ 279224 w 2253411"/>
              <a:gd name="connsiteY154" fmla="*/ 45524 h 440942"/>
              <a:gd name="connsiteX155" fmla="*/ 279224 w 2253411"/>
              <a:gd name="connsiteY155" fmla="*/ 45545 h 440942"/>
              <a:gd name="connsiteX156" fmla="*/ 283332 w 2253411"/>
              <a:gd name="connsiteY156" fmla="*/ 49653 h 440942"/>
              <a:gd name="connsiteX157" fmla="*/ 343054 w 2253411"/>
              <a:gd name="connsiteY157" fmla="*/ 49653 h 440942"/>
              <a:gd name="connsiteX158" fmla="*/ 343054 w 2253411"/>
              <a:gd name="connsiteY158" fmla="*/ 129808 h 440942"/>
              <a:gd name="connsiteX159" fmla="*/ 297460 w 2253411"/>
              <a:gd name="connsiteY159" fmla="*/ 129808 h 440942"/>
              <a:gd name="connsiteX160" fmla="*/ 293338 w 2253411"/>
              <a:gd name="connsiteY160" fmla="*/ 133918 h 440942"/>
              <a:gd name="connsiteX161" fmla="*/ 293338 w 2253411"/>
              <a:gd name="connsiteY161" fmla="*/ 133931 h 440942"/>
              <a:gd name="connsiteX162" fmla="*/ 297460 w 2253411"/>
              <a:gd name="connsiteY162" fmla="*/ 138039 h 440942"/>
              <a:gd name="connsiteX163" fmla="*/ 347164 w 2253411"/>
              <a:gd name="connsiteY163" fmla="*/ 138039 h 440942"/>
              <a:gd name="connsiteX164" fmla="*/ 351285 w 2253411"/>
              <a:gd name="connsiteY164" fmla="*/ 133931 h 440942"/>
              <a:gd name="connsiteX165" fmla="*/ 377065 w 2253411"/>
              <a:gd name="connsiteY165" fmla="*/ 343972 h 440942"/>
              <a:gd name="connsiteX166" fmla="*/ 377065 w 2253411"/>
              <a:gd name="connsiteY166" fmla="*/ 177629 h 440942"/>
              <a:gd name="connsiteX167" fmla="*/ 372946 w 2253411"/>
              <a:gd name="connsiteY167" fmla="*/ 173521 h 440942"/>
              <a:gd name="connsiteX168" fmla="*/ 372943 w 2253411"/>
              <a:gd name="connsiteY168" fmla="*/ 173521 h 440942"/>
              <a:gd name="connsiteX169" fmla="*/ 368834 w 2253411"/>
              <a:gd name="connsiteY169" fmla="*/ 177617 h 440942"/>
              <a:gd name="connsiteX170" fmla="*/ 368834 w 2253411"/>
              <a:gd name="connsiteY170" fmla="*/ 177629 h 440942"/>
              <a:gd name="connsiteX171" fmla="*/ 368834 w 2253411"/>
              <a:gd name="connsiteY171" fmla="*/ 339836 h 440942"/>
              <a:gd name="connsiteX172" fmla="*/ 297460 w 2253411"/>
              <a:gd name="connsiteY172" fmla="*/ 339836 h 440942"/>
              <a:gd name="connsiteX173" fmla="*/ 293338 w 2253411"/>
              <a:gd name="connsiteY173" fmla="*/ 343970 h 440942"/>
              <a:gd name="connsiteX174" fmla="*/ 293338 w 2253411"/>
              <a:gd name="connsiteY174" fmla="*/ 343972 h 440942"/>
              <a:gd name="connsiteX175" fmla="*/ 297438 w 2253411"/>
              <a:gd name="connsiteY175" fmla="*/ 348080 h 440942"/>
              <a:gd name="connsiteX176" fmla="*/ 297460 w 2253411"/>
              <a:gd name="connsiteY176" fmla="*/ 348080 h 440942"/>
              <a:gd name="connsiteX177" fmla="*/ 372943 w 2253411"/>
              <a:gd name="connsiteY177" fmla="*/ 348080 h 440942"/>
              <a:gd name="connsiteX178" fmla="*/ 377065 w 2253411"/>
              <a:gd name="connsiteY178" fmla="*/ 343992 h 440942"/>
              <a:gd name="connsiteX179" fmla="*/ 377065 w 2253411"/>
              <a:gd name="connsiteY179" fmla="*/ 343972 h 440942"/>
              <a:gd name="connsiteX180" fmla="*/ 577721 w 2253411"/>
              <a:gd name="connsiteY180" fmla="*/ 299806 h 440942"/>
              <a:gd name="connsiteX181" fmla="*/ 609683 w 2253411"/>
              <a:gd name="connsiteY181" fmla="*/ 299806 h 440942"/>
              <a:gd name="connsiteX182" fmla="*/ 609683 w 2253411"/>
              <a:gd name="connsiteY182" fmla="*/ 196098 h 440942"/>
              <a:gd name="connsiteX183" fmla="*/ 551186 w 2253411"/>
              <a:gd name="connsiteY183" fmla="*/ 131498 h 440942"/>
              <a:gd name="connsiteX184" fmla="*/ 500878 w 2253411"/>
              <a:gd name="connsiteY184" fmla="*/ 159709 h 440942"/>
              <a:gd name="connsiteX185" fmla="*/ 500878 w 2253411"/>
              <a:gd name="connsiteY185" fmla="*/ 136254 h 440942"/>
              <a:gd name="connsiteX186" fmla="*/ 469601 w 2253411"/>
              <a:gd name="connsiteY186" fmla="*/ 136254 h 440942"/>
              <a:gd name="connsiteX187" fmla="*/ 469601 w 2253411"/>
              <a:gd name="connsiteY187" fmla="*/ 299806 h 440942"/>
              <a:gd name="connsiteX188" fmla="*/ 501565 w 2253411"/>
              <a:gd name="connsiteY188" fmla="*/ 299806 h 440942"/>
              <a:gd name="connsiteX189" fmla="*/ 501565 w 2253411"/>
              <a:gd name="connsiteY189" fmla="*/ 205278 h 440942"/>
              <a:gd name="connsiteX190" fmla="*/ 539629 w 2253411"/>
              <a:gd name="connsiteY190" fmla="*/ 160396 h 440942"/>
              <a:gd name="connsiteX191" fmla="*/ 577721 w 2253411"/>
              <a:gd name="connsiteY191" fmla="*/ 201540 h 440942"/>
              <a:gd name="connsiteX192" fmla="*/ 766751 w 2253411"/>
              <a:gd name="connsiteY192" fmla="*/ 201196 h 440942"/>
              <a:gd name="connsiteX193" fmla="*/ 677320 w 2253411"/>
              <a:gd name="connsiteY193" fmla="*/ 201196 h 440942"/>
              <a:gd name="connsiteX194" fmla="*/ 721870 w 2253411"/>
              <a:gd name="connsiteY194" fmla="*/ 159366 h 440942"/>
              <a:gd name="connsiteX195" fmla="*/ 766751 w 2253411"/>
              <a:gd name="connsiteY195" fmla="*/ 201196 h 440942"/>
              <a:gd name="connsiteX196" fmla="*/ 799388 w 2253411"/>
              <a:gd name="connsiteY196" fmla="*/ 227044 h 440942"/>
              <a:gd name="connsiteX197" fmla="*/ 800075 w 2253411"/>
              <a:gd name="connsiteY197" fmla="*/ 216835 h 440942"/>
              <a:gd name="connsiteX198" fmla="*/ 721527 w 2253411"/>
              <a:gd name="connsiteY198" fmla="*/ 131155 h 440942"/>
              <a:gd name="connsiteX199" fmla="*/ 643324 w 2253411"/>
              <a:gd name="connsiteY199" fmla="*/ 217522 h 440942"/>
              <a:gd name="connsiteX200" fmla="*/ 725608 w 2253411"/>
              <a:gd name="connsiteY200" fmla="*/ 304904 h 440942"/>
              <a:gd name="connsiteX201" fmla="*/ 799044 w 2253411"/>
              <a:gd name="connsiteY201" fmla="*/ 253221 h 440942"/>
              <a:gd name="connsiteX202" fmla="*/ 771519 w 2253411"/>
              <a:gd name="connsiteY202" fmla="*/ 243698 h 440942"/>
              <a:gd name="connsiteX203" fmla="*/ 725608 w 2253411"/>
              <a:gd name="connsiteY203" fmla="*/ 276679 h 440942"/>
              <a:gd name="connsiteX204" fmla="*/ 676304 w 2253411"/>
              <a:gd name="connsiteY204" fmla="*/ 227044 h 440942"/>
              <a:gd name="connsiteX205" fmla="*/ 945791 w 2253411"/>
              <a:gd name="connsiteY205" fmla="*/ 299820 h 440942"/>
              <a:gd name="connsiteX206" fmla="*/ 976394 w 2253411"/>
              <a:gd name="connsiteY206" fmla="*/ 299820 h 440942"/>
              <a:gd name="connsiteX207" fmla="*/ 974677 w 2253411"/>
              <a:gd name="connsiteY207" fmla="*/ 269547 h 440942"/>
              <a:gd name="connsiteX208" fmla="*/ 974677 w 2253411"/>
              <a:gd name="connsiteY208" fmla="*/ 136254 h 440942"/>
              <a:gd name="connsiteX209" fmla="*/ 942727 w 2253411"/>
              <a:gd name="connsiteY209" fmla="*/ 136254 h 440942"/>
              <a:gd name="connsiteX210" fmla="*/ 942727 w 2253411"/>
              <a:gd name="connsiteY210" fmla="*/ 234863 h 440942"/>
              <a:gd name="connsiteX211" fmla="*/ 903948 w 2253411"/>
              <a:gd name="connsiteY211" fmla="*/ 276679 h 440942"/>
              <a:gd name="connsiteX212" fmla="*/ 866901 w 2253411"/>
              <a:gd name="connsiteY212" fmla="*/ 234519 h 440942"/>
              <a:gd name="connsiteX213" fmla="*/ 866901 w 2253411"/>
              <a:gd name="connsiteY213" fmla="*/ 136254 h 440942"/>
              <a:gd name="connsiteX214" fmla="*/ 834924 w 2253411"/>
              <a:gd name="connsiteY214" fmla="*/ 136254 h 440942"/>
              <a:gd name="connsiteX215" fmla="*/ 834924 w 2253411"/>
              <a:gd name="connsiteY215" fmla="*/ 239287 h 440942"/>
              <a:gd name="connsiteX216" fmla="*/ 896143 w 2253411"/>
              <a:gd name="connsiteY216" fmla="*/ 304903 h 440942"/>
              <a:gd name="connsiteX217" fmla="*/ 944418 w 2253411"/>
              <a:gd name="connsiteY217" fmla="*/ 280086 h 440942"/>
              <a:gd name="connsiteX218" fmla="*/ 945791 w 2253411"/>
              <a:gd name="connsiteY218" fmla="*/ 299818 h 440942"/>
              <a:gd name="connsiteX219" fmla="*/ 1098324 w 2253411"/>
              <a:gd name="connsiteY219" fmla="*/ 167541 h 440942"/>
              <a:gd name="connsiteX220" fmla="*/ 1112271 w 2253411"/>
              <a:gd name="connsiteY220" fmla="*/ 168559 h 440942"/>
              <a:gd name="connsiteX221" fmla="*/ 1112271 w 2253411"/>
              <a:gd name="connsiteY221" fmla="*/ 134563 h 440942"/>
              <a:gd name="connsiteX222" fmla="*/ 1101731 w 2253411"/>
              <a:gd name="connsiteY222" fmla="*/ 133532 h 440942"/>
              <a:gd name="connsiteX223" fmla="*/ 1052771 w 2253411"/>
              <a:gd name="connsiteY223" fmla="*/ 164808 h 440942"/>
              <a:gd name="connsiteX224" fmla="*/ 1052771 w 2253411"/>
              <a:gd name="connsiteY224" fmla="*/ 136266 h 440942"/>
              <a:gd name="connsiteX225" fmla="*/ 1021481 w 2253411"/>
              <a:gd name="connsiteY225" fmla="*/ 136266 h 440942"/>
              <a:gd name="connsiteX226" fmla="*/ 1021481 w 2253411"/>
              <a:gd name="connsiteY226" fmla="*/ 299806 h 440942"/>
              <a:gd name="connsiteX227" fmla="*/ 1053443 w 2253411"/>
              <a:gd name="connsiteY227" fmla="*/ 299806 h 440942"/>
              <a:gd name="connsiteX228" fmla="*/ 1053443 w 2253411"/>
              <a:gd name="connsiteY228" fmla="*/ 217851 h 440942"/>
              <a:gd name="connsiteX229" fmla="*/ 1098324 w 2253411"/>
              <a:gd name="connsiteY229" fmla="*/ 167543 h 440942"/>
              <a:gd name="connsiteX230" fmla="*/ 1263512 w 2253411"/>
              <a:gd name="connsiteY230" fmla="*/ 217865 h 440942"/>
              <a:gd name="connsiteX231" fmla="*/ 1212518 w 2253411"/>
              <a:gd name="connsiteY231" fmla="*/ 276350 h 440942"/>
              <a:gd name="connsiteX232" fmla="*/ 1161507 w 2253411"/>
              <a:gd name="connsiteY232" fmla="*/ 217865 h 440942"/>
              <a:gd name="connsiteX233" fmla="*/ 1212518 w 2253411"/>
              <a:gd name="connsiteY233" fmla="*/ 159709 h 440942"/>
              <a:gd name="connsiteX234" fmla="*/ 1263512 w 2253411"/>
              <a:gd name="connsiteY234" fmla="*/ 217865 h 440942"/>
              <a:gd name="connsiteX235" fmla="*/ 1296163 w 2253411"/>
              <a:gd name="connsiteY235" fmla="*/ 217865 h 440942"/>
              <a:gd name="connsiteX236" fmla="*/ 1212518 w 2253411"/>
              <a:gd name="connsiteY236" fmla="*/ 131169 h 440942"/>
              <a:gd name="connsiteX237" fmla="*/ 1128871 w 2253411"/>
              <a:gd name="connsiteY237" fmla="*/ 217865 h 440942"/>
              <a:gd name="connsiteX238" fmla="*/ 1212518 w 2253411"/>
              <a:gd name="connsiteY238" fmla="*/ 304904 h 440942"/>
              <a:gd name="connsiteX239" fmla="*/ 1296163 w 2253411"/>
              <a:gd name="connsiteY239" fmla="*/ 217865 h 440942"/>
              <a:gd name="connsiteX240" fmla="*/ 1388657 w 2253411"/>
              <a:gd name="connsiteY240" fmla="*/ 301496 h 440942"/>
              <a:gd name="connsiteX241" fmla="*/ 1410425 w 2253411"/>
              <a:gd name="connsiteY241" fmla="*/ 298446 h 440942"/>
              <a:gd name="connsiteX242" fmla="*/ 1410425 w 2253411"/>
              <a:gd name="connsiteY242" fmla="*/ 271237 h 440942"/>
              <a:gd name="connsiteX243" fmla="*/ 1397836 w 2253411"/>
              <a:gd name="connsiteY243" fmla="*/ 272612 h 440942"/>
              <a:gd name="connsiteX244" fmla="*/ 1375054 w 2253411"/>
              <a:gd name="connsiteY244" fmla="*/ 250158 h 440942"/>
              <a:gd name="connsiteX245" fmla="*/ 1375054 w 2253411"/>
              <a:gd name="connsiteY245" fmla="*/ 165152 h 440942"/>
              <a:gd name="connsiteX246" fmla="*/ 1410423 w 2253411"/>
              <a:gd name="connsiteY246" fmla="*/ 165152 h 440942"/>
              <a:gd name="connsiteX247" fmla="*/ 1410423 w 2253411"/>
              <a:gd name="connsiteY247" fmla="*/ 136254 h 440942"/>
              <a:gd name="connsiteX248" fmla="*/ 1375054 w 2253411"/>
              <a:gd name="connsiteY248" fmla="*/ 136254 h 440942"/>
              <a:gd name="connsiteX249" fmla="*/ 1375054 w 2253411"/>
              <a:gd name="connsiteY249" fmla="*/ 84585 h 440942"/>
              <a:gd name="connsiteX250" fmla="*/ 1345825 w 2253411"/>
              <a:gd name="connsiteY250" fmla="*/ 84585 h 440942"/>
              <a:gd name="connsiteX251" fmla="*/ 1345825 w 2253411"/>
              <a:gd name="connsiteY251" fmla="*/ 111092 h 440942"/>
              <a:gd name="connsiteX252" fmla="*/ 1320665 w 2253411"/>
              <a:gd name="connsiteY252" fmla="*/ 136254 h 440942"/>
              <a:gd name="connsiteX253" fmla="*/ 1311814 w 2253411"/>
              <a:gd name="connsiteY253" fmla="*/ 136254 h 440942"/>
              <a:gd name="connsiteX254" fmla="*/ 1311814 w 2253411"/>
              <a:gd name="connsiteY254" fmla="*/ 165152 h 440942"/>
              <a:gd name="connsiteX255" fmla="*/ 1343105 w 2253411"/>
              <a:gd name="connsiteY255" fmla="*/ 165152 h 440942"/>
              <a:gd name="connsiteX256" fmla="*/ 1343105 w 2253411"/>
              <a:gd name="connsiteY256" fmla="*/ 254911 h 440942"/>
              <a:gd name="connsiteX257" fmla="*/ 1388657 w 2253411"/>
              <a:gd name="connsiteY257" fmla="*/ 301496 h 440942"/>
              <a:gd name="connsiteX258" fmla="*/ 1564344 w 2253411"/>
              <a:gd name="connsiteY258" fmla="*/ 217865 h 440942"/>
              <a:gd name="connsiteX259" fmla="*/ 1513349 w 2253411"/>
              <a:gd name="connsiteY259" fmla="*/ 276350 h 440942"/>
              <a:gd name="connsiteX260" fmla="*/ 1462340 w 2253411"/>
              <a:gd name="connsiteY260" fmla="*/ 217865 h 440942"/>
              <a:gd name="connsiteX261" fmla="*/ 1513349 w 2253411"/>
              <a:gd name="connsiteY261" fmla="*/ 159709 h 440942"/>
              <a:gd name="connsiteX262" fmla="*/ 1564344 w 2253411"/>
              <a:gd name="connsiteY262" fmla="*/ 217865 h 440942"/>
              <a:gd name="connsiteX263" fmla="*/ 1596994 w 2253411"/>
              <a:gd name="connsiteY263" fmla="*/ 217865 h 440942"/>
              <a:gd name="connsiteX264" fmla="*/ 1513349 w 2253411"/>
              <a:gd name="connsiteY264" fmla="*/ 131169 h 440942"/>
              <a:gd name="connsiteX265" fmla="*/ 1429704 w 2253411"/>
              <a:gd name="connsiteY265" fmla="*/ 217865 h 440942"/>
              <a:gd name="connsiteX266" fmla="*/ 1513349 w 2253411"/>
              <a:gd name="connsiteY266" fmla="*/ 304904 h 440942"/>
              <a:gd name="connsiteX267" fmla="*/ 1596994 w 2253411"/>
              <a:gd name="connsiteY267" fmla="*/ 217865 h 440942"/>
              <a:gd name="connsiteX268" fmla="*/ 1709456 w 2253411"/>
              <a:gd name="connsiteY268" fmla="*/ 167543 h 440942"/>
              <a:gd name="connsiteX269" fmla="*/ 1723392 w 2253411"/>
              <a:gd name="connsiteY269" fmla="*/ 168560 h 440942"/>
              <a:gd name="connsiteX270" fmla="*/ 1723392 w 2253411"/>
              <a:gd name="connsiteY270" fmla="*/ 134563 h 440942"/>
              <a:gd name="connsiteX271" fmla="*/ 1712851 w 2253411"/>
              <a:gd name="connsiteY271" fmla="*/ 133532 h 440942"/>
              <a:gd name="connsiteX272" fmla="*/ 1663890 w 2253411"/>
              <a:gd name="connsiteY272" fmla="*/ 164808 h 440942"/>
              <a:gd name="connsiteX273" fmla="*/ 1663890 w 2253411"/>
              <a:gd name="connsiteY273" fmla="*/ 136266 h 440942"/>
              <a:gd name="connsiteX274" fmla="*/ 1632614 w 2253411"/>
              <a:gd name="connsiteY274" fmla="*/ 136266 h 440942"/>
              <a:gd name="connsiteX275" fmla="*/ 1632614 w 2253411"/>
              <a:gd name="connsiteY275" fmla="*/ 299806 h 440942"/>
              <a:gd name="connsiteX276" fmla="*/ 1664564 w 2253411"/>
              <a:gd name="connsiteY276" fmla="*/ 299806 h 440942"/>
              <a:gd name="connsiteX277" fmla="*/ 1664564 w 2253411"/>
              <a:gd name="connsiteY277" fmla="*/ 217851 h 440942"/>
              <a:gd name="connsiteX278" fmla="*/ 1709456 w 2253411"/>
              <a:gd name="connsiteY278" fmla="*/ 167543 h 440942"/>
              <a:gd name="connsiteX279" fmla="*/ 1790286 w 2253411"/>
              <a:gd name="connsiteY279" fmla="*/ 74360 h 440942"/>
              <a:gd name="connsiteX280" fmla="*/ 1767488 w 2253411"/>
              <a:gd name="connsiteY280" fmla="*/ 51248 h 440942"/>
              <a:gd name="connsiteX281" fmla="*/ 1744374 w 2253411"/>
              <a:gd name="connsiteY281" fmla="*/ 74045 h 440942"/>
              <a:gd name="connsiteX282" fmla="*/ 1767159 w 2253411"/>
              <a:gd name="connsiteY282" fmla="*/ 97158 h 440942"/>
              <a:gd name="connsiteX283" fmla="*/ 1790286 w 2253411"/>
              <a:gd name="connsiteY283" fmla="*/ 74401 h 440942"/>
              <a:gd name="connsiteX284" fmla="*/ 1790286 w 2253411"/>
              <a:gd name="connsiteY284" fmla="*/ 74362 h 440942"/>
              <a:gd name="connsiteX285" fmla="*/ 1937899 w 2253411"/>
              <a:gd name="connsiteY285" fmla="*/ 299820 h 440942"/>
              <a:gd name="connsiteX286" fmla="*/ 1968489 w 2253411"/>
              <a:gd name="connsiteY286" fmla="*/ 299820 h 440942"/>
              <a:gd name="connsiteX287" fmla="*/ 1966785 w 2253411"/>
              <a:gd name="connsiteY287" fmla="*/ 269547 h 440942"/>
              <a:gd name="connsiteX288" fmla="*/ 1966785 w 2253411"/>
              <a:gd name="connsiteY288" fmla="*/ 136254 h 440942"/>
              <a:gd name="connsiteX289" fmla="*/ 1934821 w 2253411"/>
              <a:gd name="connsiteY289" fmla="*/ 136254 h 440942"/>
              <a:gd name="connsiteX290" fmla="*/ 1934821 w 2253411"/>
              <a:gd name="connsiteY290" fmla="*/ 234863 h 440942"/>
              <a:gd name="connsiteX291" fmla="*/ 1896069 w 2253411"/>
              <a:gd name="connsiteY291" fmla="*/ 276679 h 440942"/>
              <a:gd name="connsiteX292" fmla="*/ 1859008 w 2253411"/>
              <a:gd name="connsiteY292" fmla="*/ 234519 h 440942"/>
              <a:gd name="connsiteX293" fmla="*/ 1859008 w 2253411"/>
              <a:gd name="connsiteY293" fmla="*/ 136254 h 440942"/>
              <a:gd name="connsiteX294" fmla="*/ 1827032 w 2253411"/>
              <a:gd name="connsiteY294" fmla="*/ 136254 h 440942"/>
              <a:gd name="connsiteX295" fmla="*/ 1827032 w 2253411"/>
              <a:gd name="connsiteY295" fmla="*/ 239287 h 440942"/>
              <a:gd name="connsiteX296" fmla="*/ 1888249 w 2253411"/>
              <a:gd name="connsiteY296" fmla="*/ 304903 h 440942"/>
              <a:gd name="connsiteX297" fmla="*/ 1936524 w 2253411"/>
              <a:gd name="connsiteY297" fmla="*/ 280086 h 440942"/>
              <a:gd name="connsiteX298" fmla="*/ 1937899 w 2253411"/>
              <a:gd name="connsiteY298" fmla="*/ 299818 h 440942"/>
              <a:gd name="connsiteX299" fmla="*/ 2253984 w 2253411"/>
              <a:gd name="connsiteY299" fmla="*/ 299806 h 440942"/>
              <a:gd name="connsiteX300" fmla="*/ 2253984 w 2253411"/>
              <a:gd name="connsiteY300" fmla="*/ 193721 h 440942"/>
              <a:gd name="connsiteX301" fmla="*/ 2197547 w 2253411"/>
              <a:gd name="connsiteY301" fmla="*/ 131498 h 440942"/>
              <a:gd name="connsiteX302" fmla="*/ 2142800 w 2253411"/>
              <a:gd name="connsiteY302" fmla="*/ 162431 h 440942"/>
              <a:gd name="connsiteX303" fmla="*/ 2093839 w 2253411"/>
              <a:gd name="connsiteY303" fmla="*/ 131498 h 440942"/>
              <a:gd name="connsiteX304" fmla="*/ 2044204 w 2253411"/>
              <a:gd name="connsiteY304" fmla="*/ 158005 h 440942"/>
              <a:gd name="connsiteX305" fmla="*/ 2044204 w 2253411"/>
              <a:gd name="connsiteY305" fmla="*/ 136254 h 440942"/>
              <a:gd name="connsiteX306" fmla="*/ 2013588 w 2253411"/>
              <a:gd name="connsiteY306" fmla="*/ 136254 h 440942"/>
              <a:gd name="connsiteX307" fmla="*/ 2013588 w 2253411"/>
              <a:gd name="connsiteY307" fmla="*/ 299806 h 440942"/>
              <a:gd name="connsiteX308" fmla="*/ 2045221 w 2253411"/>
              <a:gd name="connsiteY308" fmla="*/ 299806 h 440942"/>
              <a:gd name="connsiteX309" fmla="*/ 2045221 w 2253411"/>
              <a:gd name="connsiteY309" fmla="*/ 201209 h 440942"/>
              <a:gd name="connsiteX310" fmla="*/ 2083299 w 2253411"/>
              <a:gd name="connsiteY310" fmla="*/ 159709 h 440942"/>
              <a:gd name="connsiteX311" fmla="*/ 2117971 w 2253411"/>
              <a:gd name="connsiteY311" fmla="*/ 197115 h 440942"/>
              <a:gd name="connsiteX312" fmla="*/ 2117971 w 2253411"/>
              <a:gd name="connsiteY312" fmla="*/ 299807 h 440942"/>
              <a:gd name="connsiteX313" fmla="*/ 2149932 w 2253411"/>
              <a:gd name="connsiteY313" fmla="*/ 299807 h 440942"/>
              <a:gd name="connsiteX314" fmla="*/ 2149932 w 2253411"/>
              <a:gd name="connsiteY314" fmla="*/ 200867 h 440942"/>
              <a:gd name="connsiteX315" fmla="*/ 2187682 w 2253411"/>
              <a:gd name="connsiteY315" fmla="*/ 159711 h 440942"/>
              <a:gd name="connsiteX316" fmla="*/ 2222364 w 2253411"/>
              <a:gd name="connsiteY316" fmla="*/ 197115 h 440942"/>
              <a:gd name="connsiteX317" fmla="*/ 2222364 w 2253411"/>
              <a:gd name="connsiteY317" fmla="*/ 299807 h 440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Lst>
            <a:rect l="l" t="t" r="r" b="b"/>
            <a:pathLst>
              <a:path w="2253411" h="440942">
                <a:moveTo>
                  <a:pt x="1783139" y="136254"/>
                </a:moveTo>
                <a:lnTo>
                  <a:pt x="1751520" y="136254"/>
                </a:lnTo>
                <a:lnTo>
                  <a:pt x="1751520" y="299806"/>
                </a:lnTo>
                <a:lnTo>
                  <a:pt x="1783139" y="299806"/>
                </a:lnTo>
                <a:close/>
                <a:moveTo>
                  <a:pt x="293338" y="409024"/>
                </a:moveTo>
                <a:cubicBezTo>
                  <a:pt x="293335" y="411298"/>
                  <a:pt x="295174" y="413144"/>
                  <a:pt x="297448" y="413147"/>
                </a:cubicBezTo>
                <a:cubicBezTo>
                  <a:pt x="297452" y="413147"/>
                  <a:pt x="297456" y="413147"/>
                  <a:pt x="297460" y="413147"/>
                </a:cubicBezTo>
                <a:lnTo>
                  <a:pt x="333669" y="413147"/>
                </a:lnTo>
                <a:cubicBezTo>
                  <a:pt x="335936" y="413150"/>
                  <a:pt x="337776" y="411314"/>
                  <a:pt x="337779" y="409047"/>
                </a:cubicBezTo>
                <a:cubicBezTo>
                  <a:pt x="337779" y="409039"/>
                  <a:pt x="337779" y="409032"/>
                  <a:pt x="337777" y="409024"/>
                </a:cubicBezTo>
                <a:cubicBezTo>
                  <a:pt x="337782" y="406760"/>
                  <a:pt x="335949" y="404921"/>
                  <a:pt x="333683" y="404916"/>
                </a:cubicBezTo>
                <a:cubicBezTo>
                  <a:pt x="333678" y="404916"/>
                  <a:pt x="333674" y="404916"/>
                  <a:pt x="333669" y="404916"/>
                </a:cubicBezTo>
                <a:lnTo>
                  <a:pt x="297460" y="404916"/>
                </a:lnTo>
                <a:cubicBezTo>
                  <a:pt x="295188" y="404911"/>
                  <a:pt x="293342" y="406749"/>
                  <a:pt x="293338" y="409021"/>
                </a:cubicBezTo>
                <a:cubicBezTo>
                  <a:pt x="293338" y="409023"/>
                  <a:pt x="293338" y="409024"/>
                  <a:pt x="293338" y="409024"/>
                </a:cubicBezTo>
                <a:moveTo>
                  <a:pt x="39859" y="409024"/>
                </a:moveTo>
                <a:cubicBezTo>
                  <a:pt x="39849" y="411291"/>
                  <a:pt x="41679" y="413137"/>
                  <a:pt x="43946" y="413147"/>
                </a:cubicBezTo>
                <a:cubicBezTo>
                  <a:pt x="43953" y="413147"/>
                  <a:pt x="43959" y="413147"/>
                  <a:pt x="43967" y="413147"/>
                </a:cubicBezTo>
                <a:lnTo>
                  <a:pt x="80176" y="413147"/>
                </a:lnTo>
                <a:cubicBezTo>
                  <a:pt x="82449" y="413150"/>
                  <a:pt x="84295" y="411311"/>
                  <a:pt x="84298" y="409037"/>
                </a:cubicBezTo>
                <a:cubicBezTo>
                  <a:pt x="84298" y="409032"/>
                  <a:pt x="84298" y="409029"/>
                  <a:pt x="84298" y="409024"/>
                </a:cubicBezTo>
                <a:cubicBezTo>
                  <a:pt x="84295" y="406752"/>
                  <a:pt x="82451" y="404913"/>
                  <a:pt x="80179" y="404916"/>
                </a:cubicBezTo>
                <a:cubicBezTo>
                  <a:pt x="80177" y="404916"/>
                  <a:pt x="80177" y="404916"/>
                  <a:pt x="80176" y="404916"/>
                </a:cubicBezTo>
                <a:lnTo>
                  <a:pt x="43967" y="404916"/>
                </a:lnTo>
                <a:cubicBezTo>
                  <a:pt x="41701" y="404913"/>
                  <a:pt x="39862" y="406746"/>
                  <a:pt x="39859" y="409012"/>
                </a:cubicBezTo>
                <a:cubicBezTo>
                  <a:pt x="39859" y="409016"/>
                  <a:pt x="39859" y="409021"/>
                  <a:pt x="39859" y="409024"/>
                </a:cubicBezTo>
                <a:moveTo>
                  <a:pt x="80177" y="339849"/>
                </a:moveTo>
                <a:lnTo>
                  <a:pt x="8803" y="339849"/>
                </a:lnTo>
                <a:lnTo>
                  <a:pt x="8803" y="177644"/>
                </a:lnTo>
                <a:cubicBezTo>
                  <a:pt x="8801" y="175367"/>
                  <a:pt x="6955" y="173523"/>
                  <a:pt x="4680" y="173521"/>
                </a:cubicBezTo>
                <a:cubicBezTo>
                  <a:pt x="2408" y="173523"/>
                  <a:pt x="569" y="175367"/>
                  <a:pt x="572" y="177639"/>
                </a:cubicBezTo>
                <a:cubicBezTo>
                  <a:pt x="572" y="177640"/>
                  <a:pt x="572" y="177642"/>
                  <a:pt x="572" y="177644"/>
                </a:cubicBezTo>
                <a:lnTo>
                  <a:pt x="572" y="343959"/>
                </a:lnTo>
                <a:cubicBezTo>
                  <a:pt x="567" y="346229"/>
                  <a:pt x="2404" y="348075"/>
                  <a:pt x="4676" y="348080"/>
                </a:cubicBezTo>
                <a:cubicBezTo>
                  <a:pt x="4677" y="348080"/>
                  <a:pt x="4679" y="348080"/>
                  <a:pt x="4680" y="348080"/>
                </a:cubicBezTo>
                <a:lnTo>
                  <a:pt x="80176" y="348080"/>
                </a:lnTo>
                <a:cubicBezTo>
                  <a:pt x="82449" y="348083"/>
                  <a:pt x="84295" y="346244"/>
                  <a:pt x="84298" y="343970"/>
                </a:cubicBezTo>
                <a:cubicBezTo>
                  <a:pt x="84298" y="343965"/>
                  <a:pt x="84298" y="343962"/>
                  <a:pt x="84298" y="343959"/>
                </a:cubicBezTo>
                <a:cubicBezTo>
                  <a:pt x="84290" y="341687"/>
                  <a:pt x="82447" y="339849"/>
                  <a:pt x="80176" y="339849"/>
                </a:cubicBezTo>
                <a:moveTo>
                  <a:pt x="98412" y="45530"/>
                </a:moveTo>
                <a:cubicBezTo>
                  <a:pt x="98409" y="43258"/>
                  <a:pt x="96564" y="41419"/>
                  <a:pt x="94292" y="41422"/>
                </a:cubicBezTo>
                <a:cubicBezTo>
                  <a:pt x="94291" y="41422"/>
                  <a:pt x="94291" y="41422"/>
                  <a:pt x="94289" y="41422"/>
                </a:cubicBezTo>
                <a:lnTo>
                  <a:pt x="30459" y="41422"/>
                </a:lnTo>
                <a:cubicBezTo>
                  <a:pt x="28193" y="41419"/>
                  <a:pt x="26354" y="43252"/>
                  <a:pt x="26351" y="45518"/>
                </a:cubicBezTo>
                <a:cubicBezTo>
                  <a:pt x="26351" y="45521"/>
                  <a:pt x="26351" y="45526"/>
                  <a:pt x="26351" y="45530"/>
                </a:cubicBezTo>
                <a:lnTo>
                  <a:pt x="26351" y="133916"/>
                </a:lnTo>
                <a:cubicBezTo>
                  <a:pt x="26346" y="136188"/>
                  <a:pt x="28184" y="138034"/>
                  <a:pt x="30456" y="138039"/>
                </a:cubicBezTo>
                <a:cubicBezTo>
                  <a:pt x="30458" y="138039"/>
                  <a:pt x="30458" y="138039"/>
                  <a:pt x="30459" y="138039"/>
                </a:cubicBezTo>
                <a:lnTo>
                  <a:pt x="80191" y="138039"/>
                </a:lnTo>
                <a:cubicBezTo>
                  <a:pt x="82460" y="138026"/>
                  <a:pt x="84295" y="136187"/>
                  <a:pt x="84300" y="133916"/>
                </a:cubicBezTo>
                <a:cubicBezTo>
                  <a:pt x="84293" y="131651"/>
                  <a:pt x="82459" y="129814"/>
                  <a:pt x="80191" y="129808"/>
                </a:cubicBezTo>
                <a:lnTo>
                  <a:pt x="34582" y="129808"/>
                </a:lnTo>
                <a:lnTo>
                  <a:pt x="34582" y="49653"/>
                </a:lnTo>
                <a:lnTo>
                  <a:pt x="94291" y="49653"/>
                </a:lnTo>
                <a:cubicBezTo>
                  <a:pt x="96564" y="49656"/>
                  <a:pt x="98410" y="47813"/>
                  <a:pt x="98413" y="45540"/>
                </a:cubicBezTo>
                <a:cubicBezTo>
                  <a:pt x="98413" y="45537"/>
                  <a:pt x="98413" y="45534"/>
                  <a:pt x="98413" y="45530"/>
                </a:cubicBezTo>
                <a:moveTo>
                  <a:pt x="271146" y="190835"/>
                </a:moveTo>
                <a:lnTo>
                  <a:pt x="271146" y="150874"/>
                </a:lnTo>
                <a:cubicBezTo>
                  <a:pt x="271151" y="148602"/>
                  <a:pt x="269311" y="146756"/>
                  <a:pt x="267039" y="146752"/>
                </a:cubicBezTo>
                <a:cubicBezTo>
                  <a:pt x="267039" y="146752"/>
                  <a:pt x="267037" y="146752"/>
                  <a:pt x="267037" y="146752"/>
                </a:cubicBezTo>
                <a:cubicBezTo>
                  <a:pt x="264756" y="146747"/>
                  <a:pt x="262904" y="148593"/>
                  <a:pt x="262900" y="150873"/>
                </a:cubicBezTo>
                <a:cubicBezTo>
                  <a:pt x="262900" y="150873"/>
                  <a:pt x="262900" y="150874"/>
                  <a:pt x="262900" y="150874"/>
                </a:cubicBezTo>
                <a:lnTo>
                  <a:pt x="262900" y="186698"/>
                </a:lnTo>
                <a:lnTo>
                  <a:pt x="192929" y="186698"/>
                </a:lnTo>
                <a:lnTo>
                  <a:pt x="192929" y="93846"/>
                </a:lnTo>
                <a:lnTo>
                  <a:pt x="234730" y="93846"/>
                </a:lnTo>
                <a:cubicBezTo>
                  <a:pt x="236999" y="93841"/>
                  <a:pt x="238840" y="92007"/>
                  <a:pt x="238853" y="89738"/>
                </a:cubicBezTo>
                <a:cubicBezTo>
                  <a:pt x="238852" y="87459"/>
                  <a:pt x="237009" y="85610"/>
                  <a:pt x="234730" y="85602"/>
                </a:cubicBezTo>
                <a:lnTo>
                  <a:pt x="192929" y="85602"/>
                </a:lnTo>
                <a:lnTo>
                  <a:pt x="192929" y="8058"/>
                </a:lnTo>
                <a:lnTo>
                  <a:pt x="256951" y="8058"/>
                </a:lnTo>
                <a:cubicBezTo>
                  <a:pt x="259225" y="8061"/>
                  <a:pt x="261071" y="6220"/>
                  <a:pt x="261072" y="3946"/>
                </a:cubicBezTo>
                <a:cubicBezTo>
                  <a:pt x="261072" y="3943"/>
                  <a:pt x="261072" y="3938"/>
                  <a:pt x="261072" y="3935"/>
                </a:cubicBezTo>
                <a:cubicBezTo>
                  <a:pt x="261071" y="1663"/>
                  <a:pt x="259226" y="-176"/>
                  <a:pt x="256954" y="-175"/>
                </a:cubicBezTo>
                <a:cubicBezTo>
                  <a:pt x="256953" y="-175"/>
                  <a:pt x="256951" y="-175"/>
                  <a:pt x="256951" y="-175"/>
                </a:cubicBezTo>
                <a:lnTo>
                  <a:pt x="120686" y="-175"/>
                </a:lnTo>
                <a:cubicBezTo>
                  <a:pt x="118418" y="-173"/>
                  <a:pt x="116580" y="1666"/>
                  <a:pt x="116578" y="3935"/>
                </a:cubicBezTo>
                <a:cubicBezTo>
                  <a:pt x="116573" y="6207"/>
                  <a:pt x="118411" y="8053"/>
                  <a:pt x="120685" y="8058"/>
                </a:cubicBezTo>
                <a:cubicBezTo>
                  <a:pt x="120685" y="8058"/>
                  <a:pt x="120686" y="8058"/>
                  <a:pt x="120686" y="8058"/>
                </a:cubicBezTo>
                <a:lnTo>
                  <a:pt x="184696" y="8058"/>
                </a:lnTo>
                <a:lnTo>
                  <a:pt x="184696" y="85629"/>
                </a:lnTo>
                <a:lnTo>
                  <a:pt x="141436" y="85629"/>
                </a:lnTo>
                <a:cubicBezTo>
                  <a:pt x="139161" y="85631"/>
                  <a:pt x="137317" y="87475"/>
                  <a:pt x="137315" y="89752"/>
                </a:cubicBezTo>
                <a:cubicBezTo>
                  <a:pt x="137318" y="92024"/>
                  <a:pt x="139163" y="93864"/>
                  <a:pt x="141435" y="93860"/>
                </a:cubicBezTo>
                <a:cubicBezTo>
                  <a:pt x="141435" y="93860"/>
                  <a:pt x="141436" y="93860"/>
                  <a:pt x="141436" y="93860"/>
                </a:cubicBezTo>
                <a:lnTo>
                  <a:pt x="184696" y="93860"/>
                </a:lnTo>
                <a:lnTo>
                  <a:pt x="184696" y="186698"/>
                </a:lnTo>
                <a:lnTo>
                  <a:pt x="114724" y="186698"/>
                </a:lnTo>
                <a:lnTo>
                  <a:pt x="114724" y="150874"/>
                </a:lnTo>
                <a:cubicBezTo>
                  <a:pt x="114727" y="148601"/>
                  <a:pt x="112885" y="146755"/>
                  <a:pt x="110611" y="146752"/>
                </a:cubicBezTo>
                <a:cubicBezTo>
                  <a:pt x="110608" y="146752"/>
                  <a:pt x="110605" y="146752"/>
                  <a:pt x="110602" y="146752"/>
                </a:cubicBezTo>
                <a:cubicBezTo>
                  <a:pt x="108325" y="146753"/>
                  <a:pt x="106481" y="148598"/>
                  <a:pt x="106479" y="150874"/>
                </a:cubicBezTo>
                <a:lnTo>
                  <a:pt x="106479" y="190835"/>
                </a:lnTo>
                <a:cubicBezTo>
                  <a:pt x="106482" y="193107"/>
                  <a:pt x="108326" y="194947"/>
                  <a:pt x="110598" y="194943"/>
                </a:cubicBezTo>
                <a:cubicBezTo>
                  <a:pt x="110598" y="194943"/>
                  <a:pt x="110600" y="194943"/>
                  <a:pt x="110602" y="194943"/>
                </a:cubicBezTo>
                <a:lnTo>
                  <a:pt x="184696" y="194943"/>
                </a:lnTo>
                <a:lnTo>
                  <a:pt x="184696" y="302418"/>
                </a:lnTo>
                <a:lnTo>
                  <a:pt x="120523" y="302418"/>
                </a:lnTo>
                <a:lnTo>
                  <a:pt x="120523" y="253744"/>
                </a:lnTo>
                <a:cubicBezTo>
                  <a:pt x="120518" y="251469"/>
                  <a:pt x="118670" y="249630"/>
                  <a:pt x="116395" y="249636"/>
                </a:cubicBezTo>
                <a:cubicBezTo>
                  <a:pt x="116392" y="249636"/>
                  <a:pt x="116389" y="249636"/>
                  <a:pt x="116386" y="249636"/>
                </a:cubicBezTo>
                <a:lnTo>
                  <a:pt x="62189" y="249636"/>
                </a:lnTo>
                <a:lnTo>
                  <a:pt x="62189" y="210170"/>
                </a:lnTo>
                <a:cubicBezTo>
                  <a:pt x="62194" y="207898"/>
                  <a:pt x="60356" y="206052"/>
                  <a:pt x="58084" y="206047"/>
                </a:cubicBezTo>
                <a:cubicBezTo>
                  <a:pt x="58082" y="206047"/>
                  <a:pt x="58082" y="206047"/>
                  <a:pt x="58081" y="206047"/>
                </a:cubicBezTo>
                <a:cubicBezTo>
                  <a:pt x="55805" y="206054"/>
                  <a:pt x="53964" y="207895"/>
                  <a:pt x="53958" y="210170"/>
                </a:cubicBezTo>
                <a:lnTo>
                  <a:pt x="53958" y="253744"/>
                </a:lnTo>
                <a:cubicBezTo>
                  <a:pt x="53960" y="256020"/>
                  <a:pt x="55804" y="257866"/>
                  <a:pt x="58081" y="257867"/>
                </a:cubicBezTo>
                <a:lnTo>
                  <a:pt x="112277" y="257867"/>
                </a:lnTo>
                <a:lnTo>
                  <a:pt x="112277" y="380182"/>
                </a:lnTo>
                <a:cubicBezTo>
                  <a:pt x="112273" y="382454"/>
                  <a:pt x="114110" y="384300"/>
                  <a:pt x="116382" y="384304"/>
                </a:cubicBezTo>
                <a:cubicBezTo>
                  <a:pt x="116384" y="384304"/>
                  <a:pt x="116386" y="384304"/>
                  <a:pt x="116386" y="384304"/>
                </a:cubicBezTo>
                <a:cubicBezTo>
                  <a:pt x="118666" y="384303"/>
                  <a:pt x="120515" y="382460"/>
                  <a:pt x="120523" y="380182"/>
                </a:cubicBezTo>
                <a:lnTo>
                  <a:pt x="120523" y="310649"/>
                </a:lnTo>
                <a:lnTo>
                  <a:pt x="184696" y="310649"/>
                </a:lnTo>
                <a:lnTo>
                  <a:pt x="184696" y="432537"/>
                </a:lnTo>
                <a:lnTo>
                  <a:pt x="131736" y="432537"/>
                </a:lnTo>
                <a:cubicBezTo>
                  <a:pt x="129475" y="432528"/>
                  <a:pt x="127636" y="434355"/>
                  <a:pt x="127628" y="436615"/>
                </a:cubicBezTo>
                <a:cubicBezTo>
                  <a:pt x="127628" y="436625"/>
                  <a:pt x="127628" y="436635"/>
                  <a:pt x="127628" y="436646"/>
                </a:cubicBezTo>
                <a:cubicBezTo>
                  <a:pt x="127618" y="438913"/>
                  <a:pt x="129448" y="440759"/>
                  <a:pt x="131716" y="440768"/>
                </a:cubicBezTo>
                <a:cubicBezTo>
                  <a:pt x="131722" y="440768"/>
                  <a:pt x="131730" y="440768"/>
                  <a:pt x="131736" y="440768"/>
                </a:cubicBezTo>
                <a:lnTo>
                  <a:pt x="245888" y="440768"/>
                </a:lnTo>
                <a:cubicBezTo>
                  <a:pt x="248162" y="440771"/>
                  <a:pt x="250008" y="438930"/>
                  <a:pt x="250011" y="436657"/>
                </a:cubicBezTo>
                <a:cubicBezTo>
                  <a:pt x="250011" y="436654"/>
                  <a:pt x="250011" y="436649"/>
                  <a:pt x="250011" y="436646"/>
                </a:cubicBezTo>
                <a:cubicBezTo>
                  <a:pt x="250013" y="434378"/>
                  <a:pt x="248176" y="432539"/>
                  <a:pt x="245909" y="432537"/>
                </a:cubicBezTo>
                <a:cubicBezTo>
                  <a:pt x="245903" y="432537"/>
                  <a:pt x="245895" y="432537"/>
                  <a:pt x="245888" y="432537"/>
                </a:cubicBezTo>
                <a:lnTo>
                  <a:pt x="192929" y="432537"/>
                </a:lnTo>
                <a:lnTo>
                  <a:pt x="192929" y="310649"/>
                </a:lnTo>
                <a:lnTo>
                  <a:pt x="257116" y="310649"/>
                </a:lnTo>
                <a:lnTo>
                  <a:pt x="257116" y="380182"/>
                </a:lnTo>
                <a:cubicBezTo>
                  <a:pt x="257124" y="382460"/>
                  <a:pt x="258972" y="384303"/>
                  <a:pt x="261250" y="384304"/>
                </a:cubicBezTo>
                <a:cubicBezTo>
                  <a:pt x="263522" y="384296"/>
                  <a:pt x="265358" y="382454"/>
                  <a:pt x="265358" y="380182"/>
                </a:cubicBezTo>
                <a:lnTo>
                  <a:pt x="265358" y="257867"/>
                </a:lnTo>
                <a:lnTo>
                  <a:pt x="319557" y="257867"/>
                </a:lnTo>
                <a:cubicBezTo>
                  <a:pt x="321829" y="257864"/>
                  <a:pt x="323668" y="256020"/>
                  <a:pt x="323665" y="253748"/>
                </a:cubicBezTo>
                <a:cubicBezTo>
                  <a:pt x="323665" y="253746"/>
                  <a:pt x="323665" y="253744"/>
                  <a:pt x="323665" y="253744"/>
                </a:cubicBezTo>
                <a:lnTo>
                  <a:pt x="323665" y="210170"/>
                </a:lnTo>
                <a:cubicBezTo>
                  <a:pt x="323665" y="207898"/>
                  <a:pt x="321827" y="206055"/>
                  <a:pt x="319557" y="206047"/>
                </a:cubicBezTo>
                <a:cubicBezTo>
                  <a:pt x="317280" y="206049"/>
                  <a:pt x="315436" y="207893"/>
                  <a:pt x="315434" y="210170"/>
                </a:cubicBezTo>
                <a:lnTo>
                  <a:pt x="315434" y="249636"/>
                </a:lnTo>
                <a:lnTo>
                  <a:pt x="261250" y="249636"/>
                </a:lnTo>
                <a:cubicBezTo>
                  <a:pt x="258977" y="249625"/>
                  <a:pt x="257124" y="251460"/>
                  <a:pt x="257115" y="253733"/>
                </a:cubicBezTo>
                <a:cubicBezTo>
                  <a:pt x="257115" y="253737"/>
                  <a:pt x="257115" y="253741"/>
                  <a:pt x="257115" y="253744"/>
                </a:cubicBezTo>
                <a:lnTo>
                  <a:pt x="257115" y="302416"/>
                </a:lnTo>
                <a:lnTo>
                  <a:pt x="192927" y="302416"/>
                </a:lnTo>
                <a:lnTo>
                  <a:pt x="192927" y="194943"/>
                </a:lnTo>
                <a:lnTo>
                  <a:pt x="267036" y="194943"/>
                </a:lnTo>
                <a:cubicBezTo>
                  <a:pt x="269301" y="194948"/>
                  <a:pt x="271141" y="193113"/>
                  <a:pt x="271144" y="190849"/>
                </a:cubicBezTo>
                <a:cubicBezTo>
                  <a:pt x="271144" y="190845"/>
                  <a:pt x="271144" y="190840"/>
                  <a:pt x="271144" y="190835"/>
                </a:cubicBezTo>
                <a:moveTo>
                  <a:pt x="351285" y="133931"/>
                </a:moveTo>
                <a:lnTo>
                  <a:pt x="351285" y="45545"/>
                </a:lnTo>
                <a:cubicBezTo>
                  <a:pt x="351288" y="43271"/>
                  <a:pt x="349449" y="41425"/>
                  <a:pt x="347175" y="41422"/>
                </a:cubicBezTo>
                <a:cubicBezTo>
                  <a:pt x="347170" y="41422"/>
                  <a:pt x="347167" y="41422"/>
                  <a:pt x="347164" y="41422"/>
                </a:cubicBezTo>
                <a:lnTo>
                  <a:pt x="283332" y="41422"/>
                </a:lnTo>
                <a:cubicBezTo>
                  <a:pt x="281065" y="41420"/>
                  <a:pt x="279226" y="43257"/>
                  <a:pt x="279224" y="45524"/>
                </a:cubicBezTo>
                <a:cubicBezTo>
                  <a:pt x="279224" y="45530"/>
                  <a:pt x="279224" y="45538"/>
                  <a:pt x="279224" y="45545"/>
                </a:cubicBezTo>
                <a:cubicBezTo>
                  <a:pt x="279226" y="47813"/>
                  <a:pt x="281065" y="49651"/>
                  <a:pt x="283332" y="49653"/>
                </a:cubicBezTo>
                <a:lnTo>
                  <a:pt x="343054" y="49653"/>
                </a:lnTo>
                <a:lnTo>
                  <a:pt x="343054" y="129808"/>
                </a:lnTo>
                <a:lnTo>
                  <a:pt x="297460" y="129808"/>
                </a:lnTo>
                <a:cubicBezTo>
                  <a:pt x="295187" y="129805"/>
                  <a:pt x="293341" y="131644"/>
                  <a:pt x="293338" y="133918"/>
                </a:cubicBezTo>
                <a:cubicBezTo>
                  <a:pt x="293338" y="133923"/>
                  <a:pt x="293338" y="133926"/>
                  <a:pt x="293338" y="133931"/>
                </a:cubicBezTo>
                <a:cubicBezTo>
                  <a:pt x="293344" y="136201"/>
                  <a:pt x="295188" y="138039"/>
                  <a:pt x="297460" y="138039"/>
                </a:cubicBezTo>
                <a:lnTo>
                  <a:pt x="347164" y="138039"/>
                </a:lnTo>
                <a:cubicBezTo>
                  <a:pt x="349434" y="138039"/>
                  <a:pt x="351279" y="136201"/>
                  <a:pt x="351285" y="133931"/>
                </a:cubicBezTo>
                <a:moveTo>
                  <a:pt x="377065" y="343972"/>
                </a:moveTo>
                <a:lnTo>
                  <a:pt x="377065" y="177629"/>
                </a:lnTo>
                <a:cubicBezTo>
                  <a:pt x="377062" y="175357"/>
                  <a:pt x="375218" y="173518"/>
                  <a:pt x="372946" y="173521"/>
                </a:cubicBezTo>
                <a:cubicBezTo>
                  <a:pt x="372944" y="173521"/>
                  <a:pt x="372943" y="173521"/>
                  <a:pt x="372943" y="173521"/>
                </a:cubicBezTo>
                <a:cubicBezTo>
                  <a:pt x="370677" y="173518"/>
                  <a:pt x="368838" y="175351"/>
                  <a:pt x="368834" y="177617"/>
                </a:cubicBezTo>
                <a:cubicBezTo>
                  <a:pt x="368834" y="177621"/>
                  <a:pt x="368834" y="177625"/>
                  <a:pt x="368834" y="177629"/>
                </a:cubicBezTo>
                <a:lnTo>
                  <a:pt x="368834" y="339836"/>
                </a:lnTo>
                <a:lnTo>
                  <a:pt x="297460" y="339836"/>
                </a:lnTo>
                <a:cubicBezTo>
                  <a:pt x="295179" y="339839"/>
                  <a:pt x="293335" y="341690"/>
                  <a:pt x="293338" y="343970"/>
                </a:cubicBezTo>
                <a:cubicBezTo>
                  <a:pt x="293338" y="343970"/>
                  <a:pt x="293338" y="343972"/>
                  <a:pt x="293338" y="343972"/>
                </a:cubicBezTo>
                <a:cubicBezTo>
                  <a:pt x="293335" y="346239"/>
                  <a:pt x="295171" y="348078"/>
                  <a:pt x="297438" y="348080"/>
                </a:cubicBezTo>
                <a:cubicBezTo>
                  <a:pt x="297446" y="348080"/>
                  <a:pt x="297452" y="348080"/>
                  <a:pt x="297460" y="348080"/>
                </a:cubicBezTo>
                <a:lnTo>
                  <a:pt x="372943" y="348080"/>
                </a:lnTo>
                <a:cubicBezTo>
                  <a:pt x="375210" y="348089"/>
                  <a:pt x="377056" y="346260"/>
                  <a:pt x="377065" y="343992"/>
                </a:cubicBezTo>
                <a:cubicBezTo>
                  <a:pt x="377065" y="343986"/>
                  <a:pt x="377065" y="343978"/>
                  <a:pt x="377065" y="343972"/>
                </a:cubicBezTo>
                <a:moveTo>
                  <a:pt x="577721" y="299806"/>
                </a:moveTo>
                <a:lnTo>
                  <a:pt x="609683" y="299806"/>
                </a:lnTo>
                <a:lnTo>
                  <a:pt x="609683" y="196098"/>
                </a:lnTo>
                <a:cubicBezTo>
                  <a:pt x="609683" y="159709"/>
                  <a:pt x="590294" y="131498"/>
                  <a:pt x="551186" y="131498"/>
                </a:cubicBezTo>
                <a:cubicBezTo>
                  <a:pt x="532153" y="131498"/>
                  <a:pt x="512778" y="139317"/>
                  <a:pt x="500878" y="159709"/>
                </a:cubicBezTo>
                <a:lnTo>
                  <a:pt x="500878" y="136254"/>
                </a:lnTo>
                <a:lnTo>
                  <a:pt x="469601" y="136254"/>
                </a:lnTo>
                <a:lnTo>
                  <a:pt x="469601" y="299806"/>
                </a:lnTo>
                <a:lnTo>
                  <a:pt x="501565" y="299806"/>
                </a:lnTo>
                <a:lnTo>
                  <a:pt x="501565" y="205278"/>
                </a:lnTo>
                <a:cubicBezTo>
                  <a:pt x="501565" y="180447"/>
                  <a:pt x="514481" y="160396"/>
                  <a:pt x="539629" y="160396"/>
                </a:cubicBezTo>
                <a:cubicBezTo>
                  <a:pt x="568198" y="160396"/>
                  <a:pt x="577721" y="178769"/>
                  <a:pt x="577721" y="201540"/>
                </a:cubicBezTo>
                <a:close/>
                <a:moveTo>
                  <a:pt x="766751" y="201196"/>
                </a:moveTo>
                <a:lnTo>
                  <a:pt x="677320" y="201196"/>
                </a:lnTo>
                <a:cubicBezTo>
                  <a:pt x="678681" y="180130"/>
                  <a:pt x="695020" y="159366"/>
                  <a:pt x="721870" y="159366"/>
                </a:cubicBezTo>
                <a:cubicBezTo>
                  <a:pt x="750756" y="159366"/>
                  <a:pt x="766064" y="177739"/>
                  <a:pt x="766751" y="201196"/>
                </a:cubicBezTo>
                <a:moveTo>
                  <a:pt x="799388" y="227044"/>
                </a:moveTo>
                <a:cubicBezTo>
                  <a:pt x="799861" y="223662"/>
                  <a:pt x="800091" y="220250"/>
                  <a:pt x="800075" y="216835"/>
                </a:cubicBezTo>
                <a:cubicBezTo>
                  <a:pt x="800075" y="165839"/>
                  <a:pt x="771836" y="131155"/>
                  <a:pt x="721527" y="131155"/>
                </a:cubicBezTo>
                <a:cubicBezTo>
                  <a:pt x="680385" y="131155"/>
                  <a:pt x="643324" y="166182"/>
                  <a:pt x="643324" y="217522"/>
                </a:cubicBezTo>
                <a:cubicBezTo>
                  <a:pt x="643324" y="272955"/>
                  <a:pt x="681746" y="304904"/>
                  <a:pt x="725608" y="304904"/>
                </a:cubicBezTo>
                <a:cubicBezTo>
                  <a:pt x="763687" y="304904"/>
                  <a:pt x="789865" y="282134"/>
                  <a:pt x="799044" y="253221"/>
                </a:cubicBezTo>
                <a:lnTo>
                  <a:pt x="771519" y="243698"/>
                </a:lnTo>
                <a:cubicBezTo>
                  <a:pt x="765391" y="262058"/>
                  <a:pt x="752130" y="276679"/>
                  <a:pt x="725608" y="276679"/>
                </a:cubicBezTo>
                <a:cubicBezTo>
                  <a:pt x="698057" y="276679"/>
                  <a:pt x="676991" y="256285"/>
                  <a:pt x="676304" y="227044"/>
                </a:cubicBezTo>
                <a:close/>
                <a:moveTo>
                  <a:pt x="945791" y="299820"/>
                </a:moveTo>
                <a:lnTo>
                  <a:pt x="976394" y="299820"/>
                </a:lnTo>
                <a:cubicBezTo>
                  <a:pt x="975261" y="289769"/>
                  <a:pt x="974688" y="279662"/>
                  <a:pt x="974677" y="269547"/>
                </a:cubicBezTo>
                <a:lnTo>
                  <a:pt x="974677" y="136254"/>
                </a:lnTo>
                <a:lnTo>
                  <a:pt x="942727" y="136254"/>
                </a:lnTo>
                <a:lnTo>
                  <a:pt x="942727" y="234863"/>
                </a:lnTo>
                <a:cubicBezTo>
                  <a:pt x="942727" y="259681"/>
                  <a:pt x="929810" y="276679"/>
                  <a:pt x="903948" y="276679"/>
                </a:cubicBezTo>
                <a:cubicBezTo>
                  <a:pt x="877097" y="276679"/>
                  <a:pt x="866901" y="256959"/>
                  <a:pt x="866901" y="234519"/>
                </a:cubicBezTo>
                <a:lnTo>
                  <a:pt x="866901" y="136254"/>
                </a:lnTo>
                <a:lnTo>
                  <a:pt x="834924" y="136254"/>
                </a:lnTo>
                <a:lnTo>
                  <a:pt x="834924" y="239287"/>
                </a:lnTo>
                <a:cubicBezTo>
                  <a:pt x="834924" y="276348"/>
                  <a:pt x="858065" y="304903"/>
                  <a:pt x="896143" y="304903"/>
                </a:cubicBezTo>
                <a:cubicBezTo>
                  <a:pt x="915175" y="304903"/>
                  <a:pt x="935582" y="297084"/>
                  <a:pt x="944418" y="280086"/>
                </a:cubicBezTo>
                <a:cubicBezTo>
                  <a:pt x="944422" y="286687"/>
                  <a:pt x="944881" y="293281"/>
                  <a:pt x="945791" y="299818"/>
                </a:cubicBezTo>
                <a:moveTo>
                  <a:pt x="1098324" y="167541"/>
                </a:moveTo>
                <a:cubicBezTo>
                  <a:pt x="1102992" y="167551"/>
                  <a:pt x="1107652" y="167891"/>
                  <a:pt x="1112271" y="168559"/>
                </a:cubicBezTo>
                <a:lnTo>
                  <a:pt x="1112271" y="134563"/>
                </a:lnTo>
                <a:cubicBezTo>
                  <a:pt x="1108795" y="133908"/>
                  <a:pt x="1105269" y="133563"/>
                  <a:pt x="1101731" y="133532"/>
                </a:cubicBezTo>
                <a:cubicBezTo>
                  <a:pt x="1085077" y="133532"/>
                  <a:pt x="1064671" y="139661"/>
                  <a:pt x="1052771" y="164808"/>
                </a:cubicBezTo>
                <a:lnTo>
                  <a:pt x="1052771" y="136266"/>
                </a:lnTo>
                <a:lnTo>
                  <a:pt x="1021481" y="136266"/>
                </a:lnTo>
                <a:lnTo>
                  <a:pt x="1021481" y="299806"/>
                </a:lnTo>
                <a:lnTo>
                  <a:pt x="1053443" y="299806"/>
                </a:lnTo>
                <a:lnTo>
                  <a:pt x="1053443" y="217851"/>
                </a:lnTo>
                <a:cubicBezTo>
                  <a:pt x="1053443" y="181820"/>
                  <a:pt x="1071474" y="167543"/>
                  <a:pt x="1098324" y="167543"/>
                </a:cubicBezTo>
                <a:moveTo>
                  <a:pt x="1263512" y="217865"/>
                </a:moveTo>
                <a:cubicBezTo>
                  <a:pt x="1263512" y="255943"/>
                  <a:pt x="1239712" y="276350"/>
                  <a:pt x="1212518" y="276350"/>
                </a:cubicBezTo>
                <a:cubicBezTo>
                  <a:pt x="1185308" y="276350"/>
                  <a:pt x="1161507" y="255943"/>
                  <a:pt x="1161507" y="217865"/>
                </a:cubicBezTo>
                <a:cubicBezTo>
                  <a:pt x="1161507" y="180116"/>
                  <a:pt x="1185308" y="159709"/>
                  <a:pt x="1212518" y="159709"/>
                </a:cubicBezTo>
                <a:cubicBezTo>
                  <a:pt x="1239712" y="159709"/>
                  <a:pt x="1263512" y="180116"/>
                  <a:pt x="1263512" y="217865"/>
                </a:cubicBezTo>
                <a:moveTo>
                  <a:pt x="1296163" y="217865"/>
                </a:moveTo>
                <a:cubicBezTo>
                  <a:pt x="1296163" y="168230"/>
                  <a:pt x="1261479" y="131169"/>
                  <a:pt x="1212518" y="131169"/>
                </a:cubicBezTo>
                <a:cubicBezTo>
                  <a:pt x="1163557" y="131169"/>
                  <a:pt x="1128871" y="168230"/>
                  <a:pt x="1128871" y="217865"/>
                </a:cubicBezTo>
                <a:cubicBezTo>
                  <a:pt x="1128871" y="267844"/>
                  <a:pt x="1163555" y="304904"/>
                  <a:pt x="1212518" y="304904"/>
                </a:cubicBezTo>
                <a:cubicBezTo>
                  <a:pt x="1261479" y="304904"/>
                  <a:pt x="1296163" y="267844"/>
                  <a:pt x="1296163" y="217865"/>
                </a:cubicBezTo>
                <a:moveTo>
                  <a:pt x="1388657" y="301496"/>
                </a:moveTo>
                <a:cubicBezTo>
                  <a:pt x="1396028" y="301629"/>
                  <a:pt x="1403374" y="300599"/>
                  <a:pt x="1410425" y="298446"/>
                </a:cubicBezTo>
                <a:lnTo>
                  <a:pt x="1410425" y="271237"/>
                </a:lnTo>
                <a:cubicBezTo>
                  <a:pt x="1406285" y="272108"/>
                  <a:pt x="1402068" y="272569"/>
                  <a:pt x="1397836" y="272612"/>
                </a:cubicBezTo>
                <a:cubicBezTo>
                  <a:pt x="1381182" y="272612"/>
                  <a:pt x="1375054" y="265109"/>
                  <a:pt x="1375054" y="250158"/>
                </a:cubicBezTo>
                <a:lnTo>
                  <a:pt x="1375054" y="165152"/>
                </a:lnTo>
                <a:lnTo>
                  <a:pt x="1410423" y="165152"/>
                </a:lnTo>
                <a:lnTo>
                  <a:pt x="1410423" y="136254"/>
                </a:lnTo>
                <a:lnTo>
                  <a:pt x="1375054" y="136254"/>
                </a:lnTo>
                <a:lnTo>
                  <a:pt x="1375054" y="84585"/>
                </a:lnTo>
                <a:lnTo>
                  <a:pt x="1345825" y="84585"/>
                </a:lnTo>
                <a:lnTo>
                  <a:pt x="1345825" y="111092"/>
                </a:lnTo>
                <a:cubicBezTo>
                  <a:pt x="1345825" y="125383"/>
                  <a:pt x="1338335" y="136254"/>
                  <a:pt x="1320665" y="136254"/>
                </a:cubicBezTo>
                <a:lnTo>
                  <a:pt x="1311814" y="136254"/>
                </a:lnTo>
                <a:lnTo>
                  <a:pt x="1311814" y="165152"/>
                </a:lnTo>
                <a:lnTo>
                  <a:pt x="1343105" y="165152"/>
                </a:lnTo>
                <a:lnTo>
                  <a:pt x="1343105" y="254911"/>
                </a:lnTo>
                <a:cubicBezTo>
                  <a:pt x="1343105" y="284512"/>
                  <a:pt x="1360777" y="301496"/>
                  <a:pt x="1388657" y="301496"/>
                </a:cubicBezTo>
                <a:moveTo>
                  <a:pt x="1564344" y="217865"/>
                </a:moveTo>
                <a:cubicBezTo>
                  <a:pt x="1564344" y="255943"/>
                  <a:pt x="1540543" y="276350"/>
                  <a:pt x="1513349" y="276350"/>
                </a:cubicBezTo>
                <a:cubicBezTo>
                  <a:pt x="1486155" y="276350"/>
                  <a:pt x="1462340" y="255943"/>
                  <a:pt x="1462340" y="217865"/>
                </a:cubicBezTo>
                <a:cubicBezTo>
                  <a:pt x="1462340" y="180116"/>
                  <a:pt x="1486155" y="159709"/>
                  <a:pt x="1513349" y="159709"/>
                </a:cubicBezTo>
                <a:cubicBezTo>
                  <a:pt x="1540544" y="159709"/>
                  <a:pt x="1564344" y="180116"/>
                  <a:pt x="1564344" y="217865"/>
                </a:cubicBezTo>
                <a:moveTo>
                  <a:pt x="1596994" y="217865"/>
                </a:moveTo>
                <a:cubicBezTo>
                  <a:pt x="1596994" y="168230"/>
                  <a:pt x="1562310" y="131169"/>
                  <a:pt x="1513349" y="131169"/>
                </a:cubicBezTo>
                <a:cubicBezTo>
                  <a:pt x="1464388" y="131169"/>
                  <a:pt x="1429704" y="168230"/>
                  <a:pt x="1429704" y="217865"/>
                </a:cubicBezTo>
                <a:cubicBezTo>
                  <a:pt x="1429704" y="267844"/>
                  <a:pt x="1464388" y="304904"/>
                  <a:pt x="1513349" y="304904"/>
                </a:cubicBezTo>
                <a:cubicBezTo>
                  <a:pt x="1562310" y="304904"/>
                  <a:pt x="1596994" y="267844"/>
                  <a:pt x="1596994" y="217865"/>
                </a:cubicBezTo>
                <a:moveTo>
                  <a:pt x="1709456" y="167543"/>
                </a:moveTo>
                <a:cubicBezTo>
                  <a:pt x="1714119" y="167552"/>
                  <a:pt x="1718776" y="167893"/>
                  <a:pt x="1723392" y="168560"/>
                </a:cubicBezTo>
                <a:lnTo>
                  <a:pt x="1723392" y="134563"/>
                </a:lnTo>
                <a:cubicBezTo>
                  <a:pt x="1719915" y="133908"/>
                  <a:pt x="1716387" y="133563"/>
                  <a:pt x="1712851" y="133532"/>
                </a:cubicBezTo>
                <a:cubicBezTo>
                  <a:pt x="1696195" y="133532"/>
                  <a:pt x="1675790" y="139661"/>
                  <a:pt x="1663890" y="164808"/>
                </a:cubicBezTo>
                <a:lnTo>
                  <a:pt x="1663890" y="136266"/>
                </a:lnTo>
                <a:lnTo>
                  <a:pt x="1632614" y="136266"/>
                </a:lnTo>
                <a:lnTo>
                  <a:pt x="1632614" y="299806"/>
                </a:lnTo>
                <a:lnTo>
                  <a:pt x="1664564" y="299806"/>
                </a:lnTo>
                <a:lnTo>
                  <a:pt x="1664564" y="217851"/>
                </a:lnTo>
                <a:cubicBezTo>
                  <a:pt x="1664564" y="181820"/>
                  <a:pt x="1682606" y="167543"/>
                  <a:pt x="1709456" y="167543"/>
                </a:cubicBezTo>
                <a:moveTo>
                  <a:pt x="1790286" y="74360"/>
                </a:moveTo>
                <a:cubicBezTo>
                  <a:pt x="1790373" y="61682"/>
                  <a:pt x="1780166" y="51335"/>
                  <a:pt x="1767488" y="51248"/>
                </a:cubicBezTo>
                <a:cubicBezTo>
                  <a:pt x="1754810" y="51160"/>
                  <a:pt x="1744461" y="61367"/>
                  <a:pt x="1744374" y="74045"/>
                </a:cubicBezTo>
                <a:cubicBezTo>
                  <a:pt x="1744288" y="86717"/>
                  <a:pt x="1754486" y="97064"/>
                  <a:pt x="1767159" y="97158"/>
                </a:cubicBezTo>
                <a:cubicBezTo>
                  <a:pt x="1779829" y="97261"/>
                  <a:pt x="1790184" y="87071"/>
                  <a:pt x="1790286" y="74401"/>
                </a:cubicBezTo>
                <a:cubicBezTo>
                  <a:pt x="1790286" y="74389"/>
                  <a:pt x="1790286" y="74374"/>
                  <a:pt x="1790286" y="74362"/>
                </a:cubicBezTo>
                <a:moveTo>
                  <a:pt x="1937899" y="299820"/>
                </a:moveTo>
                <a:lnTo>
                  <a:pt x="1968489" y="299820"/>
                </a:lnTo>
                <a:cubicBezTo>
                  <a:pt x="1967368" y="289767"/>
                  <a:pt x="1966799" y="279662"/>
                  <a:pt x="1966785" y="269547"/>
                </a:cubicBezTo>
                <a:lnTo>
                  <a:pt x="1966785" y="136254"/>
                </a:lnTo>
                <a:lnTo>
                  <a:pt x="1934821" y="136254"/>
                </a:lnTo>
                <a:lnTo>
                  <a:pt x="1934821" y="234863"/>
                </a:lnTo>
                <a:cubicBezTo>
                  <a:pt x="1934821" y="259681"/>
                  <a:pt x="1921917" y="276679"/>
                  <a:pt x="1896069" y="276679"/>
                </a:cubicBezTo>
                <a:cubicBezTo>
                  <a:pt x="1869204" y="276679"/>
                  <a:pt x="1859008" y="256959"/>
                  <a:pt x="1859008" y="234519"/>
                </a:cubicBezTo>
                <a:lnTo>
                  <a:pt x="1859008" y="136254"/>
                </a:lnTo>
                <a:lnTo>
                  <a:pt x="1827032" y="136254"/>
                </a:lnTo>
                <a:lnTo>
                  <a:pt x="1827032" y="239287"/>
                </a:lnTo>
                <a:cubicBezTo>
                  <a:pt x="1827032" y="276348"/>
                  <a:pt x="1850171" y="304903"/>
                  <a:pt x="1888249" y="304903"/>
                </a:cubicBezTo>
                <a:cubicBezTo>
                  <a:pt x="1907282" y="304903"/>
                  <a:pt x="1927689" y="297084"/>
                  <a:pt x="1936524" y="280086"/>
                </a:cubicBezTo>
                <a:cubicBezTo>
                  <a:pt x="1936529" y="286687"/>
                  <a:pt x="1936988" y="293281"/>
                  <a:pt x="1937899" y="299818"/>
                </a:cubicBezTo>
                <a:moveTo>
                  <a:pt x="2253984" y="299806"/>
                </a:moveTo>
                <a:lnTo>
                  <a:pt x="2253984" y="193721"/>
                </a:lnTo>
                <a:cubicBezTo>
                  <a:pt x="2253984" y="150874"/>
                  <a:pt x="2226102" y="131498"/>
                  <a:pt x="2197547" y="131498"/>
                </a:cubicBezTo>
                <a:cubicBezTo>
                  <a:pt x="2176797" y="131498"/>
                  <a:pt x="2155704" y="138974"/>
                  <a:pt x="2142800" y="162431"/>
                </a:cubicBezTo>
                <a:cubicBezTo>
                  <a:pt x="2133951" y="141365"/>
                  <a:pt x="2114231" y="131498"/>
                  <a:pt x="2093839" y="131498"/>
                </a:cubicBezTo>
                <a:cubicBezTo>
                  <a:pt x="2074793" y="131498"/>
                  <a:pt x="2054387" y="139991"/>
                  <a:pt x="2044204" y="158005"/>
                </a:cubicBezTo>
                <a:lnTo>
                  <a:pt x="2044204" y="136254"/>
                </a:lnTo>
                <a:lnTo>
                  <a:pt x="2013588" y="136254"/>
                </a:lnTo>
                <a:lnTo>
                  <a:pt x="2013588" y="299806"/>
                </a:lnTo>
                <a:lnTo>
                  <a:pt x="2045221" y="299806"/>
                </a:lnTo>
                <a:lnTo>
                  <a:pt x="2045221" y="201209"/>
                </a:lnTo>
                <a:cubicBezTo>
                  <a:pt x="2045221" y="176723"/>
                  <a:pt x="2060516" y="159709"/>
                  <a:pt x="2083299" y="159709"/>
                </a:cubicBezTo>
                <a:cubicBezTo>
                  <a:pt x="2107759" y="159709"/>
                  <a:pt x="2117971" y="176035"/>
                  <a:pt x="2117971" y="197115"/>
                </a:cubicBezTo>
                <a:lnTo>
                  <a:pt x="2117971" y="299807"/>
                </a:lnTo>
                <a:lnTo>
                  <a:pt x="2149932" y="299807"/>
                </a:lnTo>
                <a:lnTo>
                  <a:pt x="2149932" y="200867"/>
                </a:lnTo>
                <a:cubicBezTo>
                  <a:pt x="2149932" y="177410"/>
                  <a:pt x="2165242" y="159711"/>
                  <a:pt x="2187682" y="159711"/>
                </a:cubicBezTo>
                <a:cubicBezTo>
                  <a:pt x="2211824" y="159711"/>
                  <a:pt x="2222364" y="175706"/>
                  <a:pt x="2222364" y="197115"/>
                </a:cubicBezTo>
                <a:lnTo>
                  <a:pt x="2222364" y="299807"/>
                </a:lnTo>
                <a:close/>
              </a:path>
            </a:pathLst>
          </a:custGeom>
          <a:solidFill>
            <a:srgbClr val="3F1A01"/>
          </a:solidFill>
          <a:ln w="1586" cap="flat">
            <a:noFill/>
            <a:prstDash val="solid"/>
            <a:miter/>
          </a:ln>
        </p:spPr>
        <p:txBody>
          <a:bodyPr rtlCol="0" anchor="ctr"/>
          <a:lstStyle/>
          <a:p>
            <a:endParaRPr lang="en-GB"/>
          </a:p>
        </p:txBody>
      </p:sp>
      <p:sp>
        <p:nvSpPr>
          <p:cNvPr id="11" name="ExternalLogo" hidden="1">
            <a:extLst>
              <a:ext uri="{FF2B5EF4-FFF2-40B4-BE49-F238E27FC236}">
                <a16:creationId xmlns:a16="http://schemas.microsoft.com/office/drawing/2014/main" id="{397D30EE-39AB-4BA8-8232-12CFBA7BF0BC}"/>
              </a:ext>
            </a:extLst>
          </p:cNvPr>
          <p:cNvSpPr/>
          <p:nvPr/>
        </p:nvSpPr>
        <p:spPr>
          <a:xfrm>
            <a:off x="10023475" y="4968741"/>
            <a:ext cx="1627188" cy="636980"/>
          </a:xfrm>
          <a:prstGeom prst="rect">
            <a:avLst/>
          </a:prstGeom>
          <a:solidFill>
            <a:srgbClr val="D1D1D1"/>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chorCtr="0">
            <a:noAutofit/>
          </a:bodyPr>
          <a:lstStyle/>
          <a:p>
            <a:pPr algn="ctr"/>
            <a:r>
              <a:rPr lang="en-GB" sz="900">
                <a:solidFill>
                  <a:srgbClr val="FF00FF"/>
                </a:solidFill>
              </a:rPr>
              <a:t>External logo</a:t>
            </a:r>
          </a:p>
        </p:txBody>
      </p:sp>
    </p:spTree>
    <p:extLst>
      <p:ext uri="{BB962C8B-B14F-4D97-AF65-F5344CB8AC3E}">
        <p14:creationId xmlns:p14="http://schemas.microsoft.com/office/powerpoint/2010/main" val="635898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type="secHead" preserve="1">
  <p:cSld name="Section Header - Gold">
    <p:bg>
      <p:bgPr>
        <a:solidFill>
          <a:srgbClr val="B59E5F"/>
        </a:solidFill>
        <a:effectLst/>
      </p:bgPr>
    </p:bg>
    <p:spTree>
      <p:nvGrpSpPr>
        <p:cNvPr id="1" name=""/>
        <p:cNvGrpSpPr/>
        <p:nvPr/>
      </p:nvGrpSpPr>
      <p:grpSpPr>
        <a:xfrm>
          <a:off x="0" y="0"/>
          <a:ext cx="0" cy="0"/>
          <a:chOff x="0" y="0"/>
          <a:chExt cx="0" cy="0"/>
        </a:xfrm>
      </p:grpSpPr>
      <p:sp>
        <p:nvSpPr>
          <p:cNvPr id="8" name="ColoredBackground">
            <a:extLst>
              <a:ext uri="{FF2B5EF4-FFF2-40B4-BE49-F238E27FC236}">
                <a16:creationId xmlns:a16="http://schemas.microsoft.com/office/drawing/2014/main" id="{126DFE30-06C3-497B-9AFE-8879DF874BEC}"/>
              </a:ext>
            </a:extLst>
          </p:cNvPr>
          <p:cNvSpPr/>
          <p:nvPr/>
        </p:nvSpPr>
        <p:spPr>
          <a:xfrm>
            <a:off x="0" y="-1"/>
            <a:ext cx="12192000" cy="6858000"/>
          </a:xfrm>
          <a:prstGeom prst="rect">
            <a:avLst/>
          </a:prstGeom>
          <a:solidFill>
            <a:srgbClr val="B59E5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 name="Picture 5" descr="Shape&#10;&#10;Description automatically generated with medium confidence">
            <a:extLst>
              <a:ext uri="{FF2B5EF4-FFF2-40B4-BE49-F238E27FC236}">
                <a16:creationId xmlns:a16="http://schemas.microsoft.com/office/drawing/2014/main" id="{63BA0CED-100D-4A9E-BA97-7FFABDDB92E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D8464564-6547-498D-A220-7B346E5B1408}"/>
              </a:ext>
            </a:extLst>
          </p:cNvPr>
          <p:cNvSpPr>
            <a:spLocks noGrp="1"/>
          </p:cNvSpPr>
          <p:nvPr>
            <p:ph type="title"/>
          </p:nvPr>
        </p:nvSpPr>
        <p:spPr>
          <a:xfrm>
            <a:off x="1219200" y="546100"/>
            <a:ext cx="6642100" cy="2105818"/>
          </a:xfrm>
        </p:spPr>
        <p:txBody>
          <a:bodyPr anchor="b"/>
          <a:lstStyle>
            <a:lvl1pPr>
              <a:defRPr sz="4000">
                <a:solidFill>
                  <a:srgbClr val="3F1A01"/>
                </a:solidFill>
              </a:defRPr>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1592638D-BCB6-4F07-9847-FBAA9B3609B5}"/>
              </a:ext>
            </a:extLst>
          </p:cNvPr>
          <p:cNvSpPr>
            <a:spLocks noGrp="1"/>
          </p:cNvSpPr>
          <p:nvPr>
            <p:ph type="body" idx="1"/>
          </p:nvPr>
        </p:nvSpPr>
        <p:spPr>
          <a:xfrm>
            <a:off x="1219200" y="2678906"/>
            <a:ext cx="6642100" cy="1500187"/>
          </a:xfrm>
          <a:prstGeom prst="rect">
            <a:avLst/>
          </a:prstGeom>
        </p:spPr>
        <p:txBody>
          <a:bodyPr/>
          <a:lstStyle>
            <a:lvl1pPr marL="0" indent="0">
              <a:buNone/>
              <a:defRPr sz="2400">
                <a:solidFill>
                  <a:srgbClr val="E1D8BF"/>
                </a:solidFill>
                <a:latin typeface="Times New Roman" panose="02020603050405020304" pitchFamily="18" charset="0"/>
                <a:cs typeface="Times New Roman" panose="02020603050405020304" pitchFamily="18" charset="0"/>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7" name="Freeform 9">
            <a:extLst>
              <a:ext uri="{FF2B5EF4-FFF2-40B4-BE49-F238E27FC236}">
                <a16:creationId xmlns:a16="http://schemas.microsoft.com/office/drawing/2014/main" id="{1BC6753F-764E-4733-B343-5BC93ED602E4}"/>
              </a:ext>
            </a:extLst>
          </p:cNvPr>
          <p:cNvSpPr>
            <a:spLocks noEditPoints="1"/>
          </p:cNvSpPr>
          <p:nvPr/>
        </p:nvSpPr>
        <p:spPr bwMode="auto">
          <a:xfrm rot="5400000">
            <a:off x="7458075" y="-2243138"/>
            <a:ext cx="8385175" cy="9817101"/>
          </a:xfrm>
          <a:custGeom>
            <a:avLst/>
            <a:gdLst>
              <a:gd name="T0" fmla="*/ 276 w 2642"/>
              <a:gd name="T1" fmla="*/ 2871 h 3094"/>
              <a:gd name="T2" fmla="*/ 588 w 2642"/>
              <a:gd name="T3" fmla="*/ 2871 h 3094"/>
              <a:gd name="T4" fmla="*/ 2083 w 2642"/>
              <a:gd name="T5" fmla="*/ 2843 h 3094"/>
              <a:gd name="T6" fmla="*/ 2338 w 2642"/>
              <a:gd name="T7" fmla="*/ 2900 h 3094"/>
              <a:gd name="T8" fmla="*/ 29 w 2642"/>
              <a:gd name="T9" fmla="*/ 1219 h 3094"/>
              <a:gd name="T10" fmla="*/ 29 w 2642"/>
              <a:gd name="T11" fmla="*/ 2444 h 3094"/>
              <a:gd name="T12" fmla="*/ 559 w 2642"/>
              <a:gd name="T13" fmla="*/ 2386 h 3094"/>
              <a:gd name="T14" fmla="*/ 29 w 2642"/>
              <a:gd name="T15" fmla="*/ 1219 h 3094"/>
              <a:gd name="T16" fmla="*/ 2584 w 2642"/>
              <a:gd name="T17" fmla="*/ 2386 h 3094"/>
              <a:gd name="T18" fmla="*/ 2083 w 2642"/>
              <a:gd name="T19" fmla="*/ 2444 h 3094"/>
              <a:gd name="T20" fmla="*/ 2642 w 2642"/>
              <a:gd name="T21" fmla="*/ 1248 h 3094"/>
              <a:gd name="T22" fmla="*/ 210 w 2642"/>
              <a:gd name="T23" fmla="*/ 292 h 3094"/>
              <a:gd name="T24" fmla="*/ 210 w 2642"/>
              <a:gd name="T25" fmla="*/ 970 h 3094"/>
              <a:gd name="T26" fmla="*/ 559 w 2642"/>
              <a:gd name="T27" fmla="*/ 912 h 3094"/>
              <a:gd name="T28" fmla="*/ 658 w 2642"/>
              <a:gd name="T29" fmla="*/ 350 h 3094"/>
              <a:gd name="T30" fmla="*/ 2432 w 2642"/>
              <a:gd name="T31" fmla="*/ 292 h 3094"/>
              <a:gd name="T32" fmla="*/ 1984 w 2642"/>
              <a:gd name="T33" fmla="*/ 350 h 3094"/>
              <a:gd name="T34" fmla="*/ 2083 w 2642"/>
              <a:gd name="T35" fmla="*/ 912 h 3094"/>
              <a:gd name="T36" fmla="*/ 2432 w 2642"/>
              <a:gd name="T37" fmla="*/ 970 h 3094"/>
              <a:gd name="T38" fmla="*/ 2432 w 2642"/>
              <a:gd name="T39" fmla="*/ 292 h 3094"/>
              <a:gd name="T40" fmla="*/ 814 w 2642"/>
              <a:gd name="T41" fmla="*/ 29 h 3094"/>
              <a:gd name="T42" fmla="*/ 1292 w 2642"/>
              <a:gd name="T43" fmla="*/ 602 h 3094"/>
              <a:gd name="T44" fmla="*/ 989 w 2642"/>
              <a:gd name="T45" fmla="*/ 660 h 3094"/>
              <a:gd name="T46" fmla="*/ 801 w 2642"/>
              <a:gd name="T47" fmla="*/ 1311 h 3094"/>
              <a:gd name="T48" fmla="*/ 743 w 2642"/>
              <a:gd name="T49" fmla="*/ 1060 h 3094"/>
              <a:gd name="T50" fmla="*/ 1292 w 2642"/>
              <a:gd name="T51" fmla="*/ 1369 h 3094"/>
              <a:gd name="T52" fmla="*/ 842 w 2642"/>
              <a:gd name="T53" fmla="*/ 1782 h 3094"/>
              <a:gd name="T54" fmla="*/ 433 w 2642"/>
              <a:gd name="T55" fmla="*/ 1476 h 3094"/>
              <a:gd name="T56" fmla="*/ 375 w 2642"/>
              <a:gd name="T57" fmla="*/ 1782 h 3094"/>
              <a:gd name="T58" fmla="*/ 784 w 2642"/>
              <a:gd name="T59" fmla="*/ 2669 h 3094"/>
              <a:gd name="T60" fmla="*/ 842 w 2642"/>
              <a:gd name="T61" fmla="*/ 2181 h 3094"/>
              <a:gd name="T62" fmla="*/ 921 w 2642"/>
              <a:gd name="T63" fmla="*/ 3036 h 3094"/>
              <a:gd name="T64" fmla="*/ 1321 w 2642"/>
              <a:gd name="T65" fmla="*/ 3094 h 3094"/>
              <a:gd name="T66" fmla="*/ 1722 w 2642"/>
              <a:gd name="T67" fmla="*/ 3036 h 3094"/>
              <a:gd name="T68" fmla="*/ 1800 w 2642"/>
              <a:gd name="T69" fmla="*/ 2181 h 3094"/>
              <a:gd name="T70" fmla="*/ 1858 w 2642"/>
              <a:gd name="T71" fmla="*/ 2669 h 3094"/>
              <a:gd name="T72" fmla="*/ 2267 w 2642"/>
              <a:gd name="T73" fmla="*/ 1782 h 3094"/>
              <a:gd name="T74" fmla="*/ 2210 w 2642"/>
              <a:gd name="T75" fmla="*/ 1476 h 3094"/>
              <a:gd name="T76" fmla="*/ 1800 w 2642"/>
              <a:gd name="T77" fmla="*/ 1782 h 3094"/>
              <a:gd name="T78" fmla="*/ 1350 w 2642"/>
              <a:gd name="T79" fmla="*/ 1369 h 3094"/>
              <a:gd name="T80" fmla="*/ 1899 w 2642"/>
              <a:gd name="T81" fmla="*/ 1060 h 3094"/>
              <a:gd name="T82" fmla="*/ 1841 w 2642"/>
              <a:gd name="T83" fmla="*/ 1311 h 3094"/>
              <a:gd name="T84" fmla="*/ 1643 w 2642"/>
              <a:gd name="T85" fmla="*/ 660 h 3094"/>
              <a:gd name="T86" fmla="*/ 1350 w 2642"/>
              <a:gd name="T87" fmla="*/ 602 h 3094"/>
              <a:gd name="T88" fmla="*/ 1828 w 2642"/>
              <a:gd name="T89" fmla="*/ 29 h 3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42" h="3094">
                <a:moveTo>
                  <a:pt x="559" y="2843"/>
                </a:moveTo>
                <a:cubicBezTo>
                  <a:pt x="305" y="2843"/>
                  <a:pt x="305" y="2843"/>
                  <a:pt x="305" y="2843"/>
                </a:cubicBezTo>
                <a:cubicBezTo>
                  <a:pt x="289" y="2843"/>
                  <a:pt x="276" y="2856"/>
                  <a:pt x="276" y="2871"/>
                </a:cubicBezTo>
                <a:cubicBezTo>
                  <a:pt x="276" y="2887"/>
                  <a:pt x="289" y="2900"/>
                  <a:pt x="305" y="2900"/>
                </a:cubicBezTo>
                <a:cubicBezTo>
                  <a:pt x="559" y="2900"/>
                  <a:pt x="559" y="2900"/>
                  <a:pt x="559" y="2900"/>
                </a:cubicBezTo>
                <a:cubicBezTo>
                  <a:pt x="575" y="2900"/>
                  <a:pt x="588" y="2887"/>
                  <a:pt x="588" y="2871"/>
                </a:cubicBezTo>
                <a:cubicBezTo>
                  <a:pt x="588" y="2856"/>
                  <a:pt x="575" y="2843"/>
                  <a:pt x="559" y="2843"/>
                </a:cubicBezTo>
                <a:moveTo>
                  <a:pt x="2338" y="2843"/>
                </a:moveTo>
                <a:cubicBezTo>
                  <a:pt x="2083" y="2843"/>
                  <a:pt x="2083" y="2843"/>
                  <a:pt x="2083" y="2843"/>
                </a:cubicBezTo>
                <a:cubicBezTo>
                  <a:pt x="2068" y="2843"/>
                  <a:pt x="2055" y="2856"/>
                  <a:pt x="2055" y="2871"/>
                </a:cubicBezTo>
                <a:cubicBezTo>
                  <a:pt x="2055" y="2887"/>
                  <a:pt x="2068" y="2900"/>
                  <a:pt x="2083" y="2900"/>
                </a:cubicBezTo>
                <a:cubicBezTo>
                  <a:pt x="2338" y="2900"/>
                  <a:pt x="2338" y="2900"/>
                  <a:pt x="2338" y="2900"/>
                </a:cubicBezTo>
                <a:cubicBezTo>
                  <a:pt x="2354" y="2900"/>
                  <a:pt x="2366" y="2887"/>
                  <a:pt x="2366" y="2871"/>
                </a:cubicBezTo>
                <a:cubicBezTo>
                  <a:pt x="2366" y="2856"/>
                  <a:pt x="2354" y="2843"/>
                  <a:pt x="2338" y="2843"/>
                </a:cubicBezTo>
                <a:moveTo>
                  <a:pt x="29" y="1219"/>
                </a:moveTo>
                <a:cubicBezTo>
                  <a:pt x="13" y="1219"/>
                  <a:pt x="0" y="1232"/>
                  <a:pt x="0" y="1248"/>
                </a:cubicBezTo>
                <a:cubicBezTo>
                  <a:pt x="0" y="2415"/>
                  <a:pt x="0" y="2415"/>
                  <a:pt x="0" y="2415"/>
                </a:cubicBezTo>
                <a:cubicBezTo>
                  <a:pt x="0" y="2431"/>
                  <a:pt x="13" y="2444"/>
                  <a:pt x="29" y="2444"/>
                </a:cubicBezTo>
                <a:cubicBezTo>
                  <a:pt x="559" y="2444"/>
                  <a:pt x="559" y="2444"/>
                  <a:pt x="559" y="2444"/>
                </a:cubicBezTo>
                <a:cubicBezTo>
                  <a:pt x="575" y="2444"/>
                  <a:pt x="588" y="2431"/>
                  <a:pt x="588" y="2415"/>
                </a:cubicBezTo>
                <a:cubicBezTo>
                  <a:pt x="588" y="2399"/>
                  <a:pt x="575" y="2386"/>
                  <a:pt x="559" y="2386"/>
                </a:cubicBezTo>
                <a:cubicBezTo>
                  <a:pt x="58" y="2386"/>
                  <a:pt x="58" y="2386"/>
                  <a:pt x="58" y="2386"/>
                </a:cubicBezTo>
                <a:cubicBezTo>
                  <a:pt x="58" y="1248"/>
                  <a:pt x="58" y="1248"/>
                  <a:pt x="58" y="1248"/>
                </a:cubicBezTo>
                <a:cubicBezTo>
                  <a:pt x="58" y="1232"/>
                  <a:pt x="45" y="1219"/>
                  <a:pt x="29" y="1219"/>
                </a:cubicBezTo>
                <a:moveTo>
                  <a:pt x="2613" y="1219"/>
                </a:moveTo>
                <a:cubicBezTo>
                  <a:pt x="2597" y="1219"/>
                  <a:pt x="2584" y="1232"/>
                  <a:pt x="2584" y="1248"/>
                </a:cubicBezTo>
                <a:cubicBezTo>
                  <a:pt x="2584" y="2386"/>
                  <a:pt x="2584" y="2386"/>
                  <a:pt x="2584" y="2386"/>
                </a:cubicBezTo>
                <a:cubicBezTo>
                  <a:pt x="2083" y="2386"/>
                  <a:pt x="2083" y="2386"/>
                  <a:pt x="2083" y="2386"/>
                </a:cubicBezTo>
                <a:cubicBezTo>
                  <a:pt x="2067" y="2386"/>
                  <a:pt x="2055" y="2399"/>
                  <a:pt x="2055" y="2415"/>
                </a:cubicBezTo>
                <a:cubicBezTo>
                  <a:pt x="2055" y="2431"/>
                  <a:pt x="2067" y="2444"/>
                  <a:pt x="2083" y="2444"/>
                </a:cubicBezTo>
                <a:cubicBezTo>
                  <a:pt x="2613" y="2444"/>
                  <a:pt x="2613" y="2444"/>
                  <a:pt x="2613" y="2444"/>
                </a:cubicBezTo>
                <a:cubicBezTo>
                  <a:pt x="2629" y="2444"/>
                  <a:pt x="2642" y="2431"/>
                  <a:pt x="2642" y="2415"/>
                </a:cubicBezTo>
                <a:cubicBezTo>
                  <a:pt x="2642" y="1248"/>
                  <a:pt x="2642" y="1248"/>
                  <a:pt x="2642" y="1248"/>
                </a:cubicBezTo>
                <a:cubicBezTo>
                  <a:pt x="2642" y="1232"/>
                  <a:pt x="2629" y="1219"/>
                  <a:pt x="2613" y="1219"/>
                </a:cubicBezTo>
                <a:moveTo>
                  <a:pt x="658" y="292"/>
                </a:moveTo>
                <a:cubicBezTo>
                  <a:pt x="210" y="292"/>
                  <a:pt x="210" y="292"/>
                  <a:pt x="210" y="292"/>
                </a:cubicBezTo>
                <a:cubicBezTo>
                  <a:pt x="194" y="292"/>
                  <a:pt x="181" y="305"/>
                  <a:pt x="181" y="321"/>
                </a:cubicBezTo>
                <a:cubicBezTo>
                  <a:pt x="181" y="941"/>
                  <a:pt x="181" y="941"/>
                  <a:pt x="181" y="941"/>
                </a:cubicBezTo>
                <a:cubicBezTo>
                  <a:pt x="181" y="957"/>
                  <a:pt x="194" y="970"/>
                  <a:pt x="210" y="970"/>
                </a:cubicBezTo>
                <a:cubicBezTo>
                  <a:pt x="559" y="970"/>
                  <a:pt x="559" y="970"/>
                  <a:pt x="559" y="970"/>
                </a:cubicBezTo>
                <a:cubicBezTo>
                  <a:pt x="575" y="970"/>
                  <a:pt x="588" y="957"/>
                  <a:pt x="588" y="941"/>
                </a:cubicBezTo>
                <a:cubicBezTo>
                  <a:pt x="588" y="925"/>
                  <a:pt x="575" y="912"/>
                  <a:pt x="559" y="912"/>
                </a:cubicBezTo>
                <a:cubicBezTo>
                  <a:pt x="239" y="912"/>
                  <a:pt x="239" y="912"/>
                  <a:pt x="239" y="912"/>
                </a:cubicBezTo>
                <a:cubicBezTo>
                  <a:pt x="239" y="350"/>
                  <a:pt x="239" y="350"/>
                  <a:pt x="239" y="350"/>
                </a:cubicBezTo>
                <a:cubicBezTo>
                  <a:pt x="658" y="350"/>
                  <a:pt x="658" y="350"/>
                  <a:pt x="658" y="350"/>
                </a:cubicBezTo>
                <a:cubicBezTo>
                  <a:pt x="674" y="350"/>
                  <a:pt x="687" y="337"/>
                  <a:pt x="687" y="321"/>
                </a:cubicBezTo>
                <a:cubicBezTo>
                  <a:pt x="687" y="305"/>
                  <a:pt x="674" y="292"/>
                  <a:pt x="658" y="292"/>
                </a:cubicBezTo>
                <a:moveTo>
                  <a:pt x="2432" y="292"/>
                </a:moveTo>
                <a:cubicBezTo>
                  <a:pt x="1984" y="292"/>
                  <a:pt x="1984" y="292"/>
                  <a:pt x="1984" y="292"/>
                </a:cubicBezTo>
                <a:cubicBezTo>
                  <a:pt x="1968" y="292"/>
                  <a:pt x="1955" y="305"/>
                  <a:pt x="1955" y="321"/>
                </a:cubicBezTo>
                <a:cubicBezTo>
                  <a:pt x="1955" y="337"/>
                  <a:pt x="1968" y="350"/>
                  <a:pt x="1984" y="350"/>
                </a:cubicBezTo>
                <a:cubicBezTo>
                  <a:pt x="2403" y="350"/>
                  <a:pt x="2403" y="350"/>
                  <a:pt x="2403" y="350"/>
                </a:cubicBezTo>
                <a:cubicBezTo>
                  <a:pt x="2403" y="912"/>
                  <a:pt x="2403" y="912"/>
                  <a:pt x="2403" y="912"/>
                </a:cubicBezTo>
                <a:cubicBezTo>
                  <a:pt x="2083" y="912"/>
                  <a:pt x="2083" y="912"/>
                  <a:pt x="2083" y="912"/>
                </a:cubicBezTo>
                <a:cubicBezTo>
                  <a:pt x="2068" y="912"/>
                  <a:pt x="2055" y="925"/>
                  <a:pt x="2055" y="941"/>
                </a:cubicBezTo>
                <a:cubicBezTo>
                  <a:pt x="2055" y="957"/>
                  <a:pt x="2068" y="970"/>
                  <a:pt x="2083" y="970"/>
                </a:cubicBezTo>
                <a:cubicBezTo>
                  <a:pt x="2432" y="970"/>
                  <a:pt x="2432" y="970"/>
                  <a:pt x="2432" y="970"/>
                </a:cubicBezTo>
                <a:cubicBezTo>
                  <a:pt x="2448" y="970"/>
                  <a:pt x="2461" y="957"/>
                  <a:pt x="2461" y="941"/>
                </a:cubicBezTo>
                <a:cubicBezTo>
                  <a:pt x="2461" y="321"/>
                  <a:pt x="2461" y="321"/>
                  <a:pt x="2461" y="321"/>
                </a:cubicBezTo>
                <a:cubicBezTo>
                  <a:pt x="2461" y="305"/>
                  <a:pt x="2448" y="292"/>
                  <a:pt x="2432" y="292"/>
                </a:cubicBezTo>
                <a:moveTo>
                  <a:pt x="1799" y="0"/>
                </a:moveTo>
                <a:cubicBezTo>
                  <a:pt x="843" y="0"/>
                  <a:pt x="843" y="0"/>
                  <a:pt x="843" y="0"/>
                </a:cubicBezTo>
                <a:cubicBezTo>
                  <a:pt x="827" y="0"/>
                  <a:pt x="814" y="13"/>
                  <a:pt x="814" y="29"/>
                </a:cubicBezTo>
                <a:cubicBezTo>
                  <a:pt x="814" y="45"/>
                  <a:pt x="827" y="58"/>
                  <a:pt x="843" y="58"/>
                </a:cubicBezTo>
                <a:cubicBezTo>
                  <a:pt x="1292" y="58"/>
                  <a:pt x="1292" y="58"/>
                  <a:pt x="1292" y="58"/>
                </a:cubicBezTo>
                <a:cubicBezTo>
                  <a:pt x="1292" y="602"/>
                  <a:pt x="1292" y="602"/>
                  <a:pt x="1292" y="602"/>
                </a:cubicBezTo>
                <a:cubicBezTo>
                  <a:pt x="989" y="602"/>
                  <a:pt x="989" y="602"/>
                  <a:pt x="989" y="602"/>
                </a:cubicBezTo>
                <a:cubicBezTo>
                  <a:pt x="973" y="602"/>
                  <a:pt x="960" y="615"/>
                  <a:pt x="960" y="631"/>
                </a:cubicBezTo>
                <a:cubicBezTo>
                  <a:pt x="960" y="647"/>
                  <a:pt x="973" y="660"/>
                  <a:pt x="989" y="660"/>
                </a:cubicBezTo>
                <a:cubicBezTo>
                  <a:pt x="1292" y="660"/>
                  <a:pt x="1292" y="660"/>
                  <a:pt x="1292" y="660"/>
                </a:cubicBezTo>
                <a:cubicBezTo>
                  <a:pt x="1292" y="1311"/>
                  <a:pt x="1292" y="1311"/>
                  <a:pt x="1292" y="1311"/>
                </a:cubicBezTo>
                <a:cubicBezTo>
                  <a:pt x="801" y="1311"/>
                  <a:pt x="801" y="1311"/>
                  <a:pt x="801" y="1311"/>
                </a:cubicBezTo>
                <a:cubicBezTo>
                  <a:pt x="801" y="1060"/>
                  <a:pt x="801" y="1060"/>
                  <a:pt x="801" y="1060"/>
                </a:cubicBezTo>
                <a:cubicBezTo>
                  <a:pt x="801" y="1044"/>
                  <a:pt x="788" y="1031"/>
                  <a:pt x="772" y="1031"/>
                </a:cubicBezTo>
                <a:cubicBezTo>
                  <a:pt x="756" y="1031"/>
                  <a:pt x="743" y="1044"/>
                  <a:pt x="743" y="1060"/>
                </a:cubicBezTo>
                <a:cubicBezTo>
                  <a:pt x="743" y="1340"/>
                  <a:pt x="743" y="1340"/>
                  <a:pt x="743" y="1340"/>
                </a:cubicBezTo>
                <a:cubicBezTo>
                  <a:pt x="743" y="1356"/>
                  <a:pt x="756" y="1369"/>
                  <a:pt x="772" y="1369"/>
                </a:cubicBezTo>
                <a:cubicBezTo>
                  <a:pt x="1292" y="1369"/>
                  <a:pt x="1292" y="1369"/>
                  <a:pt x="1292" y="1369"/>
                </a:cubicBezTo>
                <a:cubicBezTo>
                  <a:pt x="1292" y="2123"/>
                  <a:pt x="1292" y="2123"/>
                  <a:pt x="1292" y="2123"/>
                </a:cubicBezTo>
                <a:cubicBezTo>
                  <a:pt x="842" y="2123"/>
                  <a:pt x="842" y="2123"/>
                  <a:pt x="842" y="2123"/>
                </a:cubicBezTo>
                <a:cubicBezTo>
                  <a:pt x="842" y="1782"/>
                  <a:pt x="842" y="1782"/>
                  <a:pt x="842" y="1782"/>
                </a:cubicBezTo>
                <a:cubicBezTo>
                  <a:pt x="842" y="1766"/>
                  <a:pt x="829" y="1753"/>
                  <a:pt x="813" y="1753"/>
                </a:cubicBezTo>
                <a:cubicBezTo>
                  <a:pt x="433" y="1753"/>
                  <a:pt x="433" y="1753"/>
                  <a:pt x="433" y="1753"/>
                </a:cubicBezTo>
                <a:cubicBezTo>
                  <a:pt x="433" y="1476"/>
                  <a:pt x="433" y="1476"/>
                  <a:pt x="433" y="1476"/>
                </a:cubicBezTo>
                <a:cubicBezTo>
                  <a:pt x="433" y="1460"/>
                  <a:pt x="420" y="1447"/>
                  <a:pt x="404" y="1447"/>
                </a:cubicBezTo>
                <a:cubicBezTo>
                  <a:pt x="388" y="1447"/>
                  <a:pt x="375" y="1460"/>
                  <a:pt x="375" y="1476"/>
                </a:cubicBezTo>
                <a:cubicBezTo>
                  <a:pt x="375" y="1782"/>
                  <a:pt x="375" y="1782"/>
                  <a:pt x="375" y="1782"/>
                </a:cubicBezTo>
                <a:cubicBezTo>
                  <a:pt x="375" y="1798"/>
                  <a:pt x="388" y="1811"/>
                  <a:pt x="404" y="1811"/>
                </a:cubicBezTo>
                <a:cubicBezTo>
                  <a:pt x="784" y="1811"/>
                  <a:pt x="784" y="1811"/>
                  <a:pt x="784" y="1811"/>
                </a:cubicBezTo>
                <a:cubicBezTo>
                  <a:pt x="784" y="2669"/>
                  <a:pt x="784" y="2669"/>
                  <a:pt x="784" y="2669"/>
                </a:cubicBezTo>
                <a:cubicBezTo>
                  <a:pt x="784" y="2685"/>
                  <a:pt x="797" y="2698"/>
                  <a:pt x="813" y="2698"/>
                </a:cubicBezTo>
                <a:cubicBezTo>
                  <a:pt x="829" y="2698"/>
                  <a:pt x="842" y="2685"/>
                  <a:pt x="842" y="2669"/>
                </a:cubicBezTo>
                <a:cubicBezTo>
                  <a:pt x="842" y="2181"/>
                  <a:pt x="842" y="2181"/>
                  <a:pt x="842" y="2181"/>
                </a:cubicBezTo>
                <a:cubicBezTo>
                  <a:pt x="1292" y="2181"/>
                  <a:pt x="1292" y="2181"/>
                  <a:pt x="1292" y="2181"/>
                </a:cubicBezTo>
                <a:cubicBezTo>
                  <a:pt x="1292" y="3036"/>
                  <a:pt x="1292" y="3036"/>
                  <a:pt x="1292" y="3036"/>
                </a:cubicBezTo>
                <a:cubicBezTo>
                  <a:pt x="921" y="3036"/>
                  <a:pt x="921" y="3036"/>
                  <a:pt x="921" y="3036"/>
                </a:cubicBezTo>
                <a:cubicBezTo>
                  <a:pt x="905" y="3036"/>
                  <a:pt x="892" y="3049"/>
                  <a:pt x="892" y="3065"/>
                </a:cubicBezTo>
                <a:cubicBezTo>
                  <a:pt x="892" y="3081"/>
                  <a:pt x="905" y="3094"/>
                  <a:pt x="921" y="3094"/>
                </a:cubicBezTo>
                <a:cubicBezTo>
                  <a:pt x="1321" y="3094"/>
                  <a:pt x="1321" y="3094"/>
                  <a:pt x="1321" y="3094"/>
                </a:cubicBezTo>
                <a:cubicBezTo>
                  <a:pt x="1722" y="3094"/>
                  <a:pt x="1722" y="3094"/>
                  <a:pt x="1722" y="3094"/>
                </a:cubicBezTo>
                <a:cubicBezTo>
                  <a:pt x="1738" y="3094"/>
                  <a:pt x="1751" y="3081"/>
                  <a:pt x="1751" y="3065"/>
                </a:cubicBezTo>
                <a:cubicBezTo>
                  <a:pt x="1751" y="3049"/>
                  <a:pt x="1738" y="3036"/>
                  <a:pt x="1722" y="3036"/>
                </a:cubicBezTo>
                <a:cubicBezTo>
                  <a:pt x="1350" y="3036"/>
                  <a:pt x="1350" y="3036"/>
                  <a:pt x="1350" y="3036"/>
                </a:cubicBezTo>
                <a:cubicBezTo>
                  <a:pt x="1350" y="2181"/>
                  <a:pt x="1350" y="2181"/>
                  <a:pt x="1350" y="2181"/>
                </a:cubicBezTo>
                <a:cubicBezTo>
                  <a:pt x="1800" y="2181"/>
                  <a:pt x="1800" y="2181"/>
                  <a:pt x="1800" y="2181"/>
                </a:cubicBezTo>
                <a:cubicBezTo>
                  <a:pt x="1800" y="2669"/>
                  <a:pt x="1800" y="2669"/>
                  <a:pt x="1800" y="2669"/>
                </a:cubicBezTo>
                <a:cubicBezTo>
                  <a:pt x="1800" y="2685"/>
                  <a:pt x="1813" y="2698"/>
                  <a:pt x="1829" y="2698"/>
                </a:cubicBezTo>
                <a:cubicBezTo>
                  <a:pt x="1845" y="2698"/>
                  <a:pt x="1858" y="2685"/>
                  <a:pt x="1858" y="2669"/>
                </a:cubicBezTo>
                <a:cubicBezTo>
                  <a:pt x="1858" y="1811"/>
                  <a:pt x="1858" y="1811"/>
                  <a:pt x="1858" y="1811"/>
                </a:cubicBezTo>
                <a:cubicBezTo>
                  <a:pt x="2239" y="1811"/>
                  <a:pt x="2239" y="1811"/>
                  <a:pt x="2239" y="1811"/>
                </a:cubicBezTo>
                <a:cubicBezTo>
                  <a:pt x="2254" y="1811"/>
                  <a:pt x="2267" y="1798"/>
                  <a:pt x="2267" y="1782"/>
                </a:cubicBezTo>
                <a:cubicBezTo>
                  <a:pt x="2267" y="1476"/>
                  <a:pt x="2267" y="1476"/>
                  <a:pt x="2267" y="1476"/>
                </a:cubicBezTo>
                <a:cubicBezTo>
                  <a:pt x="2267" y="1460"/>
                  <a:pt x="2254" y="1447"/>
                  <a:pt x="2239" y="1447"/>
                </a:cubicBezTo>
                <a:cubicBezTo>
                  <a:pt x="2223" y="1447"/>
                  <a:pt x="2210" y="1460"/>
                  <a:pt x="2210" y="1476"/>
                </a:cubicBezTo>
                <a:cubicBezTo>
                  <a:pt x="2210" y="1753"/>
                  <a:pt x="2210" y="1753"/>
                  <a:pt x="2210" y="1753"/>
                </a:cubicBezTo>
                <a:cubicBezTo>
                  <a:pt x="1829" y="1753"/>
                  <a:pt x="1829" y="1753"/>
                  <a:pt x="1829" y="1753"/>
                </a:cubicBezTo>
                <a:cubicBezTo>
                  <a:pt x="1813" y="1753"/>
                  <a:pt x="1800" y="1766"/>
                  <a:pt x="1800" y="1782"/>
                </a:cubicBezTo>
                <a:cubicBezTo>
                  <a:pt x="1800" y="2123"/>
                  <a:pt x="1800" y="2123"/>
                  <a:pt x="1800" y="2123"/>
                </a:cubicBezTo>
                <a:cubicBezTo>
                  <a:pt x="1350" y="2123"/>
                  <a:pt x="1350" y="2123"/>
                  <a:pt x="1350" y="2123"/>
                </a:cubicBezTo>
                <a:cubicBezTo>
                  <a:pt x="1350" y="1369"/>
                  <a:pt x="1350" y="1369"/>
                  <a:pt x="1350" y="1369"/>
                </a:cubicBezTo>
                <a:cubicBezTo>
                  <a:pt x="1870" y="1369"/>
                  <a:pt x="1870" y="1369"/>
                  <a:pt x="1870" y="1369"/>
                </a:cubicBezTo>
                <a:cubicBezTo>
                  <a:pt x="1886" y="1369"/>
                  <a:pt x="1899" y="1356"/>
                  <a:pt x="1899" y="1340"/>
                </a:cubicBezTo>
                <a:cubicBezTo>
                  <a:pt x="1899" y="1060"/>
                  <a:pt x="1899" y="1060"/>
                  <a:pt x="1899" y="1060"/>
                </a:cubicBezTo>
                <a:cubicBezTo>
                  <a:pt x="1899" y="1044"/>
                  <a:pt x="1886" y="1031"/>
                  <a:pt x="1870" y="1031"/>
                </a:cubicBezTo>
                <a:cubicBezTo>
                  <a:pt x="1854" y="1031"/>
                  <a:pt x="1841" y="1044"/>
                  <a:pt x="1841" y="1060"/>
                </a:cubicBezTo>
                <a:cubicBezTo>
                  <a:pt x="1841" y="1311"/>
                  <a:pt x="1841" y="1311"/>
                  <a:pt x="1841" y="1311"/>
                </a:cubicBezTo>
                <a:cubicBezTo>
                  <a:pt x="1350" y="1311"/>
                  <a:pt x="1350" y="1311"/>
                  <a:pt x="1350" y="1311"/>
                </a:cubicBezTo>
                <a:cubicBezTo>
                  <a:pt x="1350" y="660"/>
                  <a:pt x="1350" y="660"/>
                  <a:pt x="1350" y="660"/>
                </a:cubicBezTo>
                <a:cubicBezTo>
                  <a:pt x="1643" y="660"/>
                  <a:pt x="1643" y="660"/>
                  <a:pt x="1643" y="660"/>
                </a:cubicBezTo>
                <a:cubicBezTo>
                  <a:pt x="1659" y="660"/>
                  <a:pt x="1672" y="647"/>
                  <a:pt x="1672" y="631"/>
                </a:cubicBezTo>
                <a:cubicBezTo>
                  <a:pt x="1672" y="615"/>
                  <a:pt x="1659" y="602"/>
                  <a:pt x="1643" y="602"/>
                </a:cubicBezTo>
                <a:cubicBezTo>
                  <a:pt x="1350" y="602"/>
                  <a:pt x="1350" y="602"/>
                  <a:pt x="1350" y="602"/>
                </a:cubicBezTo>
                <a:cubicBezTo>
                  <a:pt x="1350" y="58"/>
                  <a:pt x="1350" y="58"/>
                  <a:pt x="1350" y="58"/>
                </a:cubicBezTo>
                <a:cubicBezTo>
                  <a:pt x="1799" y="58"/>
                  <a:pt x="1799" y="58"/>
                  <a:pt x="1799" y="58"/>
                </a:cubicBezTo>
                <a:cubicBezTo>
                  <a:pt x="1815" y="58"/>
                  <a:pt x="1828" y="45"/>
                  <a:pt x="1828" y="29"/>
                </a:cubicBezTo>
                <a:cubicBezTo>
                  <a:pt x="1828" y="13"/>
                  <a:pt x="1815" y="0"/>
                  <a:pt x="1799" y="0"/>
                </a:cubicBezTo>
              </a:path>
            </a:pathLst>
          </a:custGeom>
          <a:solidFill>
            <a:srgbClr val="E1D8BF">
              <a:alpha val="9804"/>
            </a:srgbClr>
          </a:solidFill>
          <a:ln>
            <a:noFill/>
          </a:ln>
        </p:spPr>
        <p:txBody>
          <a:bodyPr vert="horz" wrap="square" lIns="91440" tIns="45720" rIns="91440" bIns="45720" numCol="1" anchor="t" anchorCtr="0" compatLnSpc="1">
            <a:prstTxWarp prst="textNoShape">
              <a:avLst/>
            </a:prstTxWarp>
          </a:bodyPr>
          <a:lstStyle/>
          <a:p>
            <a:endParaRPr lang="en-GB"/>
          </a:p>
        </p:txBody>
      </p:sp>
      <p:sp>
        <p:nvSpPr>
          <p:cNvPr id="10" name="Logo">
            <a:extLst>
              <a:ext uri="{FF2B5EF4-FFF2-40B4-BE49-F238E27FC236}">
                <a16:creationId xmlns:a16="http://schemas.microsoft.com/office/drawing/2014/main" id="{7D430883-348B-4F96-B27B-40097E253643}"/>
              </a:ext>
            </a:extLst>
          </p:cNvPr>
          <p:cNvSpPr/>
          <p:nvPr/>
        </p:nvSpPr>
        <p:spPr>
          <a:xfrm>
            <a:off x="9397252" y="5875721"/>
            <a:ext cx="2253411" cy="440942"/>
          </a:xfrm>
          <a:custGeom>
            <a:avLst/>
            <a:gdLst>
              <a:gd name="connsiteX0" fmla="*/ 1783139 w 2253411"/>
              <a:gd name="connsiteY0" fmla="*/ 136254 h 440942"/>
              <a:gd name="connsiteX1" fmla="*/ 1751520 w 2253411"/>
              <a:gd name="connsiteY1" fmla="*/ 136254 h 440942"/>
              <a:gd name="connsiteX2" fmla="*/ 1751520 w 2253411"/>
              <a:gd name="connsiteY2" fmla="*/ 299806 h 440942"/>
              <a:gd name="connsiteX3" fmla="*/ 1783139 w 2253411"/>
              <a:gd name="connsiteY3" fmla="*/ 299806 h 440942"/>
              <a:gd name="connsiteX4" fmla="*/ 293338 w 2253411"/>
              <a:gd name="connsiteY4" fmla="*/ 409024 h 440942"/>
              <a:gd name="connsiteX5" fmla="*/ 297448 w 2253411"/>
              <a:gd name="connsiteY5" fmla="*/ 413147 h 440942"/>
              <a:gd name="connsiteX6" fmla="*/ 297460 w 2253411"/>
              <a:gd name="connsiteY6" fmla="*/ 413147 h 440942"/>
              <a:gd name="connsiteX7" fmla="*/ 333669 w 2253411"/>
              <a:gd name="connsiteY7" fmla="*/ 413147 h 440942"/>
              <a:gd name="connsiteX8" fmla="*/ 337779 w 2253411"/>
              <a:gd name="connsiteY8" fmla="*/ 409047 h 440942"/>
              <a:gd name="connsiteX9" fmla="*/ 337777 w 2253411"/>
              <a:gd name="connsiteY9" fmla="*/ 409024 h 440942"/>
              <a:gd name="connsiteX10" fmla="*/ 333683 w 2253411"/>
              <a:gd name="connsiteY10" fmla="*/ 404916 h 440942"/>
              <a:gd name="connsiteX11" fmla="*/ 333669 w 2253411"/>
              <a:gd name="connsiteY11" fmla="*/ 404916 h 440942"/>
              <a:gd name="connsiteX12" fmla="*/ 297460 w 2253411"/>
              <a:gd name="connsiteY12" fmla="*/ 404916 h 440942"/>
              <a:gd name="connsiteX13" fmla="*/ 293338 w 2253411"/>
              <a:gd name="connsiteY13" fmla="*/ 409021 h 440942"/>
              <a:gd name="connsiteX14" fmla="*/ 293338 w 2253411"/>
              <a:gd name="connsiteY14" fmla="*/ 409024 h 440942"/>
              <a:gd name="connsiteX15" fmla="*/ 39859 w 2253411"/>
              <a:gd name="connsiteY15" fmla="*/ 409024 h 440942"/>
              <a:gd name="connsiteX16" fmla="*/ 43946 w 2253411"/>
              <a:gd name="connsiteY16" fmla="*/ 413147 h 440942"/>
              <a:gd name="connsiteX17" fmla="*/ 43967 w 2253411"/>
              <a:gd name="connsiteY17" fmla="*/ 413147 h 440942"/>
              <a:gd name="connsiteX18" fmla="*/ 80176 w 2253411"/>
              <a:gd name="connsiteY18" fmla="*/ 413147 h 440942"/>
              <a:gd name="connsiteX19" fmla="*/ 84298 w 2253411"/>
              <a:gd name="connsiteY19" fmla="*/ 409037 h 440942"/>
              <a:gd name="connsiteX20" fmla="*/ 84298 w 2253411"/>
              <a:gd name="connsiteY20" fmla="*/ 409024 h 440942"/>
              <a:gd name="connsiteX21" fmla="*/ 80179 w 2253411"/>
              <a:gd name="connsiteY21" fmla="*/ 404916 h 440942"/>
              <a:gd name="connsiteX22" fmla="*/ 80176 w 2253411"/>
              <a:gd name="connsiteY22" fmla="*/ 404916 h 440942"/>
              <a:gd name="connsiteX23" fmla="*/ 43967 w 2253411"/>
              <a:gd name="connsiteY23" fmla="*/ 404916 h 440942"/>
              <a:gd name="connsiteX24" fmla="*/ 39859 w 2253411"/>
              <a:gd name="connsiteY24" fmla="*/ 409012 h 440942"/>
              <a:gd name="connsiteX25" fmla="*/ 39859 w 2253411"/>
              <a:gd name="connsiteY25" fmla="*/ 409024 h 440942"/>
              <a:gd name="connsiteX26" fmla="*/ 80177 w 2253411"/>
              <a:gd name="connsiteY26" fmla="*/ 339849 h 440942"/>
              <a:gd name="connsiteX27" fmla="*/ 8803 w 2253411"/>
              <a:gd name="connsiteY27" fmla="*/ 339849 h 440942"/>
              <a:gd name="connsiteX28" fmla="*/ 8803 w 2253411"/>
              <a:gd name="connsiteY28" fmla="*/ 177644 h 440942"/>
              <a:gd name="connsiteX29" fmla="*/ 4680 w 2253411"/>
              <a:gd name="connsiteY29" fmla="*/ 173521 h 440942"/>
              <a:gd name="connsiteX30" fmla="*/ 572 w 2253411"/>
              <a:gd name="connsiteY30" fmla="*/ 177639 h 440942"/>
              <a:gd name="connsiteX31" fmla="*/ 572 w 2253411"/>
              <a:gd name="connsiteY31" fmla="*/ 177644 h 440942"/>
              <a:gd name="connsiteX32" fmla="*/ 572 w 2253411"/>
              <a:gd name="connsiteY32" fmla="*/ 343959 h 440942"/>
              <a:gd name="connsiteX33" fmla="*/ 4676 w 2253411"/>
              <a:gd name="connsiteY33" fmla="*/ 348080 h 440942"/>
              <a:gd name="connsiteX34" fmla="*/ 4680 w 2253411"/>
              <a:gd name="connsiteY34" fmla="*/ 348080 h 440942"/>
              <a:gd name="connsiteX35" fmla="*/ 80176 w 2253411"/>
              <a:gd name="connsiteY35" fmla="*/ 348080 h 440942"/>
              <a:gd name="connsiteX36" fmla="*/ 84298 w 2253411"/>
              <a:gd name="connsiteY36" fmla="*/ 343970 h 440942"/>
              <a:gd name="connsiteX37" fmla="*/ 84298 w 2253411"/>
              <a:gd name="connsiteY37" fmla="*/ 343959 h 440942"/>
              <a:gd name="connsiteX38" fmla="*/ 80176 w 2253411"/>
              <a:gd name="connsiteY38" fmla="*/ 339849 h 440942"/>
              <a:gd name="connsiteX39" fmla="*/ 98412 w 2253411"/>
              <a:gd name="connsiteY39" fmla="*/ 45530 h 440942"/>
              <a:gd name="connsiteX40" fmla="*/ 94292 w 2253411"/>
              <a:gd name="connsiteY40" fmla="*/ 41422 h 440942"/>
              <a:gd name="connsiteX41" fmla="*/ 94289 w 2253411"/>
              <a:gd name="connsiteY41" fmla="*/ 41422 h 440942"/>
              <a:gd name="connsiteX42" fmla="*/ 30459 w 2253411"/>
              <a:gd name="connsiteY42" fmla="*/ 41422 h 440942"/>
              <a:gd name="connsiteX43" fmla="*/ 26351 w 2253411"/>
              <a:gd name="connsiteY43" fmla="*/ 45518 h 440942"/>
              <a:gd name="connsiteX44" fmla="*/ 26351 w 2253411"/>
              <a:gd name="connsiteY44" fmla="*/ 45530 h 440942"/>
              <a:gd name="connsiteX45" fmla="*/ 26351 w 2253411"/>
              <a:gd name="connsiteY45" fmla="*/ 133916 h 440942"/>
              <a:gd name="connsiteX46" fmla="*/ 30456 w 2253411"/>
              <a:gd name="connsiteY46" fmla="*/ 138039 h 440942"/>
              <a:gd name="connsiteX47" fmla="*/ 30459 w 2253411"/>
              <a:gd name="connsiteY47" fmla="*/ 138039 h 440942"/>
              <a:gd name="connsiteX48" fmla="*/ 80191 w 2253411"/>
              <a:gd name="connsiteY48" fmla="*/ 138039 h 440942"/>
              <a:gd name="connsiteX49" fmla="*/ 84300 w 2253411"/>
              <a:gd name="connsiteY49" fmla="*/ 133916 h 440942"/>
              <a:gd name="connsiteX50" fmla="*/ 80191 w 2253411"/>
              <a:gd name="connsiteY50" fmla="*/ 129808 h 440942"/>
              <a:gd name="connsiteX51" fmla="*/ 34582 w 2253411"/>
              <a:gd name="connsiteY51" fmla="*/ 129808 h 440942"/>
              <a:gd name="connsiteX52" fmla="*/ 34582 w 2253411"/>
              <a:gd name="connsiteY52" fmla="*/ 49653 h 440942"/>
              <a:gd name="connsiteX53" fmla="*/ 94291 w 2253411"/>
              <a:gd name="connsiteY53" fmla="*/ 49653 h 440942"/>
              <a:gd name="connsiteX54" fmla="*/ 98413 w 2253411"/>
              <a:gd name="connsiteY54" fmla="*/ 45540 h 440942"/>
              <a:gd name="connsiteX55" fmla="*/ 98413 w 2253411"/>
              <a:gd name="connsiteY55" fmla="*/ 45530 h 440942"/>
              <a:gd name="connsiteX56" fmla="*/ 271146 w 2253411"/>
              <a:gd name="connsiteY56" fmla="*/ 190835 h 440942"/>
              <a:gd name="connsiteX57" fmla="*/ 271146 w 2253411"/>
              <a:gd name="connsiteY57" fmla="*/ 150874 h 440942"/>
              <a:gd name="connsiteX58" fmla="*/ 267039 w 2253411"/>
              <a:gd name="connsiteY58" fmla="*/ 146752 h 440942"/>
              <a:gd name="connsiteX59" fmla="*/ 267037 w 2253411"/>
              <a:gd name="connsiteY59" fmla="*/ 146752 h 440942"/>
              <a:gd name="connsiteX60" fmla="*/ 262900 w 2253411"/>
              <a:gd name="connsiteY60" fmla="*/ 150873 h 440942"/>
              <a:gd name="connsiteX61" fmla="*/ 262900 w 2253411"/>
              <a:gd name="connsiteY61" fmla="*/ 150874 h 440942"/>
              <a:gd name="connsiteX62" fmla="*/ 262900 w 2253411"/>
              <a:gd name="connsiteY62" fmla="*/ 186698 h 440942"/>
              <a:gd name="connsiteX63" fmla="*/ 192929 w 2253411"/>
              <a:gd name="connsiteY63" fmla="*/ 186698 h 440942"/>
              <a:gd name="connsiteX64" fmla="*/ 192929 w 2253411"/>
              <a:gd name="connsiteY64" fmla="*/ 93846 h 440942"/>
              <a:gd name="connsiteX65" fmla="*/ 234730 w 2253411"/>
              <a:gd name="connsiteY65" fmla="*/ 93846 h 440942"/>
              <a:gd name="connsiteX66" fmla="*/ 238853 w 2253411"/>
              <a:gd name="connsiteY66" fmla="*/ 89738 h 440942"/>
              <a:gd name="connsiteX67" fmla="*/ 234730 w 2253411"/>
              <a:gd name="connsiteY67" fmla="*/ 85602 h 440942"/>
              <a:gd name="connsiteX68" fmla="*/ 192929 w 2253411"/>
              <a:gd name="connsiteY68" fmla="*/ 85602 h 440942"/>
              <a:gd name="connsiteX69" fmla="*/ 192929 w 2253411"/>
              <a:gd name="connsiteY69" fmla="*/ 8058 h 440942"/>
              <a:gd name="connsiteX70" fmla="*/ 256951 w 2253411"/>
              <a:gd name="connsiteY70" fmla="*/ 8058 h 440942"/>
              <a:gd name="connsiteX71" fmla="*/ 261072 w 2253411"/>
              <a:gd name="connsiteY71" fmla="*/ 3946 h 440942"/>
              <a:gd name="connsiteX72" fmla="*/ 261072 w 2253411"/>
              <a:gd name="connsiteY72" fmla="*/ 3935 h 440942"/>
              <a:gd name="connsiteX73" fmla="*/ 256954 w 2253411"/>
              <a:gd name="connsiteY73" fmla="*/ -175 h 440942"/>
              <a:gd name="connsiteX74" fmla="*/ 256951 w 2253411"/>
              <a:gd name="connsiteY74" fmla="*/ -175 h 440942"/>
              <a:gd name="connsiteX75" fmla="*/ 120686 w 2253411"/>
              <a:gd name="connsiteY75" fmla="*/ -175 h 440942"/>
              <a:gd name="connsiteX76" fmla="*/ 116578 w 2253411"/>
              <a:gd name="connsiteY76" fmla="*/ 3935 h 440942"/>
              <a:gd name="connsiteX77" fmla="*/ 120685 w 2253411"/>
              <a:gd name="connsiteY77" fmla="*/ 8058 h 440942"/>
              <a:gd name="connsiteX78" fmla="*/ 120686 w 2253411"/>
              <a:gd name="connsiteY78" fmla="*/ 8058 h 440942"/>
              <a:gd name="connsiteX79" fmla="*/ 184696 w 2253411"/>
              <a:gd name="connsiteY79" fmla="*/ 8058 h 440942"/>
              <a:gd name="connsiteX80" fmla="*/ 184696 w 2253411"/>
              <a:gd name="connsiteY80" fmla="*/ 85629 h 440942"/>
              <a:gd name="connsiteX81" fmla="*/ 141436 w 2253411"/>
              <a:gd name="connsiteY81" fmla="*/ 85629 h 440942"/>
              <a:gd name="connsiteX82" fmla="*/ 137315 w 2253411"/>
              <a:gd name="connsiteY82" fmla="*/ 89752 h 440942"/>
              <a:gd name="connsiteX83" fmla="*/ 141435 w 2253411"/>
              <a:gd name="connsiteY83" fmla="*/ 93860 h 440942"/>
              <a:gd name="connsiteX84" fmla="*/ 141436 w 2253411"/>
              <a:gd name="connsiteY84" fmla="*/ 93860 h 440942"/>
              <a:gd name="connsiteX85" fmla="*/ 184696 w 2253411"/>
              <a:gd name="connsiteY85" fmla="*/ 93860 h 440942"/>
              <a:gd name="connsiteX86" fmla="*/ 184696 w 2253411"/>
              <a:gd name="connsiteY86" fmla="*/ 186698 h 440942"/>
              <a:gd name="connsiteX87" fmla="*/ 114724 w 2253411"/>
              <a:gd name="connsiteY87" fmla="*/ 186698 h 440942"/>
              <a:gd name="connsiteX88" fmla="*/ 114724 w 2253411"/>
              <a:gd name="connsiteY88" fmla="*/ 150874 h 440942"/>
              <a:gd name="connsiteX89" fmla="*/ 110611 w 2253411"/>
              <a:gd name="connsiteY89" fmla="*/ 146752 h 440942"/>
              <a:gd name="connsiteX90" fmla="*/ 110602 w 2253411"/>
              <a:gd name="connsiteY90" fmla="*/ 146752 h 440942"/>
              <a:gd name="connsiteX91" fmla="*/ 106479 w 2253411"/>
              <a:gd name="connsiteY91" fmla="*/ 150874 h 440942"/>
              <a:gd name="connsiteX92" fmla="*/ 106479 w 2253411"/>
              <a:gd name="connsiteY92" fmla="*/ 190835 h 440942"/>
              <a:gd name="connsiteX93" fmla="*/ 110598 w 2253411"/>
              <a:gd name="connsiteY93" fmla="*/ 194943 h 440942"/>
              <a:gd name="connsiteX94" fmla="*/ 110602 w 2253411"/>
              <a:gd name="connsiteY94" fmla="*/ 194943 h 440942"/>
              <a:gd name="connsiteX95" fmla="*/ 184696 w 2253411"/>
              <a:gd name="connsiteY95" fmla="*/ 194943 h 440942"/>
              <a:gd name="connsiteX96" fmla="*/ 184696 w 2253411"/>
              <a:gd name="connsiteY96" fmla="*/ 302418 h 440942"/>
              <a:gd name="connsiteX97" fmla="*/ 120523 w 2253411"/>
              <a:gd name="connsiteY97" fmla="*/ 302418 h 440942"/>
              <a:gd name="connsiteX98" fmla="*/ 120523 w 2253411"/>
              <a:gd name="connsiteY98" fmla="*/ 253744 h 440942"/>
              <a:gd name="connsiteX99" fmla="*/ 116395 w 2253411"/>
              <a:gd name="connsiteY99" fmla="*/ 249636 h 440942"/>
              <a:gd name="connsiteX100" fmla="*/ 116386 w 2253411"/>
              <a:gd name="connsiteY100" fmla="*/ 249636 h 440942"/>
              <a:gd name="connsiteX101" fmla="*/ 62189 w 2253411"/>
              <a:gd name="connsiteY101" fmla="*/ 249636 h 440942"/>
              <a:gd name="connsiteX102" fmla="*/ 62189 w 2253411"/>
              <a:gd name="connsiteY102" fmla="*/ 210170 h 440942"/>
              <a:gd name="connsiteX103" fmla="*/ 58084 w 2253411"/>
              <a:gd name="connsiteY103" fmla="*/ 206047 h 440942"/>
              <a:gd name="connsiteX104" fmla="*/ 58081 w 2253411"/>
              <a:gd name="connsiteY104" fmla="*/ 206047 h 440942"/>
              <a:gd name="connsiteX105" fmla="*/ 53958 w 2253411"/>
              <a:gd name="connsiteY105" fmla="*/ 210170 h 440942"/>
              <a:gd name="connsiteX106" fmla="*/ 53958 w 2253411"/>
              <a:gd name="connsiteY106" fmla="*/ 253744 h 440942"/>
              <a:gd name="connsiteX107" fmla="*/ 58081 w 2253411"/>
              <a:gd name="connsiteY107" fmla="*/ 257867 h 440942"/>
              <a:gd name="connsiteX108" fmla="*/ 112277 w 2253411"/>
              <a:gd name="connsiteY108" fmla="*/ 257867 h 440942"/>
              <a:gd name="connsiteX109" fmla="*/ 112277 w 2253411"/>
              <a:gd name="connsiteY109" fmla="*/ 380182 h 440942"/>
              <a:gd name="connsiteX110" fmla="*/ 116382 w 2253411"/>
              <a:gd name="connsiteY110" fmla="*/ 384304 h 440942"/>
              <a:gd name="connsiteX111" fmla="*/ 116386 w 2253411"/>
              <a:gd name="connsiteY111" fmla="*/ 384304 h 440942"/>
              <a:gd name="connsiteX112" fmla="*/ 120523 w 2253411"/>
              <a:gd name="connsiteY112" fmla="*/ 380182 h 440942"/>
              <a:gd name="connsiteX113" fmla="*/ 120523 w 2253411"/>
              <a:gd name="connsiteY113" fmla="*/ 310649 h 440942"/>
              <a:gd name="connsiteX114" fmla="*/ 184696 w 2253411"/>
              <a:gd name="connsiteY114" fmla="*/ 310649 h 440942"/>
              <a:gd name="connsiteX115" fmla="*/ 184696 w 2253411"/>
              <a:gd name="connsiteY115" fmla="*/ 432537 h 440942"/>
              <a:gd name="connsiteX116" fmla="*/ 131736 w 2253411"/>
              <a:gd name="connsiteY116" fmla="*/ 432537 h 440942"/>
              <a:gd name="connsiteX117" fmla="*/ 127628 w 2253411"/>
              <a:gd name="connsiteY117" fmla="*/ 436615 h 440942"/>
              <a:gd name="connsiteX118" fmla="*/ 127628 w 2253411"/>
              <a:gd name="connsiteY118" fmla="*/ 436646 h 440942"/>
              <a:gd name="connsiteX119" fmla="*/ 131716 w 2253411"/>
              <a:gd name="connsiteY119" fmla="*/ 440768 h 440942"/>
              <a:gd name="connsiteX120" fmla="*/ 131736 w 2253411"/>
              <a:gd name="connsiteY120" fmla="*/ 440768 h 440942"/>
              <a:gd name="connsiteX121" fmla="*/ 245888 w 2253411"/>
              <a:gd name="connsiteY121" fmla="*/ 440768 h 440942"/>
              <a:gd name="connsiteX122" fmla="*/ 250011 w 2253411"/>
              <a:gd name="connsiteY122" fmla="*/ 436657 h 440942"/>
              <a:gd name="connsiteX123" fmla="*/ 250011 w 2253411"/>
              <a:gd name="connsiteY123" fmla="*/ 436646 h 440942"/>
              <a:gd name="connsiteX124" fmla="*/ 245909 w 2253411"/>
              <a:gd name="connsiteY124" fmla="*/ 432537 h 440942"/>
              <a:gd name="connsiteX125" fmla="*/ 245888 w 2253411"/>
              <a:gd name="connsiteY125" fmla="*/ 432537 h 440942"/>
              <a:gd name="connsiteX126" fmla="*/ 192929 w 2253411"/>
              <a:gd name="connsiteY126" fmla="*/ 432537 h 440942"/>
              <a:gd name="connsiteX127" fmla="*/ 192929 w 2253411"/>
              <a:gd name="connsiteY127" fmla="*/ 310649 h 440942"/>
              <a:gd name="connsiteX128" fmla="*/ 257116 w 2253411"/>
              <a:gd name="connsiteY128" fmla="*/ 310649 h 440942"/>
              <a:gd name="connsiteX129" fmla="*/ 257116 w 2253411"/>
              <a:gd name="connsiteY129" fmla="*/ 380182 h 440942"/>
              <a:gd name="connsiteX130" fmla="*/ 261250 w 2253411"/>
              <a:gd name="connsiteY130" fmla="*/ 384304 h 440942"/>
              <a:gd name="connsiteX131" fmla="*/ 265358 w 2253411"/>
              <a:gd name="connsiteY131" fmla="*/ 380182 h 440942"/>
              <a:gd name="connsiteX132" fmla="*/ 265358 w 2253411"/>
              <a:gd name="connsiteY132" fmla="*/ 257867 h 440942"/>
              <a:gd name="connsiteX133" fmla="*/ 319557 w 2253411"/>
              <a:gd name="connsiteY133" fmla="*/ 257867 h 440942"/>
              <a:gd name="connsiteX134" fmla="*/ 323665 w 2253411"/>
              <a:gd name="connsiteY134" fmla="*/ 253748 h 440942"/>
              <a:gd name="connsiteX135" fmla="*/ 323665 w 2253411"/>
              <a:gd name="connsiteY135" fmla="*/ 253744 h 440942"/>
              <a:gd name="connsiteX136" fmla="*/ 323665 w 2253411"/>
              <a:gd name="connsiteY136" fmla="*/ 210170 h 440942"/>
              <a:gd name="connsiteX137" fmla="*/ 319557 w 2253411"/>
              <a:gd name="connsiteY137" fmla="*/ 206047 h 440942"/>
              <a:gd name="connsiteX138" fmla="*/ 315434 w 2253411"/>
              <a:gd name="connsiteY138" fmla="*/ 210170 h 440942"/>
              <a:gd name="connsiteX139" fmla="*/ 315434 w 2253411"/>
              <a:gd name="connsiteY139" fmla="*/ 249636 h 440942"/>
              <a:gd name="connsiteX140" fmla="*/ 261250 w 2253411"/>
              <a:gd name="connsiteY140" fmla="*/ 249636 h 440942"/>
              <a:gd name="connsiteX141" fmla="*/ 257115 w 2253411"/>
              <a:gd name="connsiteY141" fmla="*/ 253733 h 440942"/>
              <a:gd name="connsiteX142" fmla="*/ 257115 w 2253411"/>
              <a:gd name="connsiteY142" fmla="*/ 253744 h 440942"/>
              <a:gd name="connsiteX143" fmla="*/ 257115 w 2253411"/>
              <a:gd name="connsiteY143" fmla="*/ 302416 h 440942"/>
              <a:gd name="connsiteX144" fmla="*/ 192927 w 2253411"/>
              <a:gd name="connsiteY144" fmla="*/ 302416 h 440942"/>
              <a:gd name="connsiteX145" fmla="*/ 192927 w 2253411"/>
              <a:gd name="connsiteY145" fmla="*/ 194943 h 440942"/>
              <a:gd name="connsiteX146" fmla="*/ 267036 w 2253411"/>
              <a:gd name="connsiteY146" fmla="*/ 194943 h 440942"/>
              <a:gd name="connsiteX147" fmla="*/ 271144 w 2253411"/>
              <a:gd name="connsiteY147" fmla="*/ 190849 h 440942"/>
              <a:gd name="connsiteX148" fmla="*/ 271144 w 2253411"/>
              <a:gd name="connsiteY148" fmla="*/ 190835 h 440942"/>
              <a:gd name="connsiteX149" fmla="*/ 351285 w 2253411"/>
              <a:gd name="connsiteY149" fmla="*/ 133931 h 440942"/>
              <a:gd name="connsiteX150" fmla="*/ 351285 w 2253411"/>
              <a:gd name="connsiteY150" fmla="*/ 45545 h 440942"/>
              <a:gd name="connsiteX151" fmla="*/ 347175 w 2253411"/>
              <a:gd name="connsiteY151" fmla="*/ 41422 h 440942"/>
              <a:gd name="connsiteX152" fmla="*/ 347164 w 2253411"/>
              <a:gd name="connsiteY152" fmla="*/ 41422 h 440942"/>
              <a:gd name="connsiteX153" fmla="*/ 283332 w 2253411"/>
              <a:gd name="connsiteY153" fmla="*/ 41422 h 440942"/>
              <a:gd name="connsiteX154" fmla="*/ 279224 w 2253411"/>
              <a:gd name="connsiteY154" fmla="*/ 45524 h 440942"/>
              <a:gd name="connsiteX155" fmla="*/ 279224 w 2253411"/>
              <a:gd name="connsiteY155" fmla="*/ 45545 h 440942"/>
              <a:gd name="connsiteX156" fmla="*/ 283332 w 2253411"/>
              <a:gd name="connsiteY156" fmla="*/ 49653 h 440942"/>
              <a:gd name="connsiteX157" fmla="*/ 343054 w 2253411"/>
              <a:gd name="connsiteY157" fmla="*/ 49653 h 440942"/>
              <a:gd name="connsiteX158" fmla="*/ 343054 w 2253411"/>
              <a:gd name="connsiteY158" fmla="*/ 129808 h 440942"/>
              <a:gd name="connsiteX159" fmla="*/ 297460 w 2253411"/>
              <a:gd name="connsiteY159" fmla="*/ 129808 h 440942"/>
              <a:gd name="connsiteX160" fmla="*/ 293338 w 2253411"/>
              <a:gd name="connsiteY160" fmla="*/ 133918 h 440942"/>
              <a:gd name="connsiteX161" fmla="*/ 293338 w 2253411"/>
              <a:gd name="connsiteY161" fmla="*/ 133931 h 440942"/>
              <a:gd name="connsiteX162" fmla="*/ 297460 w 2253411"/>
              <a:gd name="connsiteY162" fmla="*/ 138039 h 440942"/>
              <a:gd name="connsiteX163" fmla="*/ 347164 w 2253411"/>
              <a:gd name="connsiteY163" fmla="*/ 138039 h 440942"/>
              <a:gd name="connsiteX164" fmla="*/ 351285 w 2253411"/>
              <a:gd name="connsiteY164" fmla="*/ 133931 h 440942"/>
              <a:gd name="connsiteX165" fmla="*/ 377065 w 2253411"/>
              <a:gd name="connsiteY165" fmla="*/ 343972 h 440942"/>
              <a:gd name="connsiteX166" fmla="*/ 377065 w 2253411"/>
              <a:gd name="connsiteY166" fmla="*/ 177629 h 440942"/>
              <a:gd name="connsiteX167" fmla="*/ 372946 w 2253411"/>
              <a:gd name="connsiteY167" fmla="*/ 173521 h 440942"/>
              <a:gd name="connsiteX168" fmla="*/ 372943 w 2253411"/>
              <a:gd name="connsiteY168" fmla="*/ 173521 h 440942"/>
              <a:gd name="connsiteX169" fmla="*/ 368834 w 2253411"/>
              <a:gd name="connsiteY169" fmla="*/ 177617 h 440942"/>
              <a:gd name="connsiteX170" fmla="*/ 368834 w 2253411"/>
              <a:gd name="connsiteY170" fmla="*/ 177629 h 440942"/>
              <a:gd name="connsiteX171" fmla="*/ 368834 w 2253411"/>
              <a:gd name="connsiteY171" fmla="*/ 339836 h 440942"/>
              <a:gd name="connsiteX172" fmla="*/ 297460 w 2253411"/>
              <a:gd name="connsiteY172" fmla="*/ 339836 h 440942"/>
              <a:gd name="connsiteX173" fmla="*/ 293338 w 2253411"/>
              <a:gd name="connsiteY173" fmla="*/ 343970 h 440942"/>
              <a:gd name="connsiteX174" fmla="*/ 293338 w 2253411"/>
              <a:gd name="connsiteY174" fmla="*/ 343972 h 440942"/>
              <a:gd name="connsiteX175" fmla="*/ 297438 w 2253411"/>
              <a:gd name="connsiteY175" fmla="*/ 348080 h 440942"/>
              <a:gd name="connsiteX176" fmla="*/ 297460 w 2253411"/>
              <a:gd name="connsiteY176" fmla="*/ 348080 h 440942"/>
              <a:gd name="connsiteX177" fmla="*/ 372943 w 2253411"/>
              <a:gd name="connsiteY177" fmla="*/ 348080 h 440942"/>
              <a:gd name="connsiteX178" fmla="*/ 377065 w 2253411"/>
              <a:gd name="connsiteY178" fmla="*/ 343992 h 440942"/>
              <a:gd name="connsiteX179" fmla="*/ 377065 w 2253411"/>
              <a:gd name="connsiteY179" fmla="*/ 343972 h 440942"/>
              <a:gd name="connsiteX180" fmla="*/ 577721 w 2253411"/>
              <a:gd name="connsiteY180" fmla="*/ 299806 h 440942"/>
              <a:gd name="connsiteX181" fmla="*/ 609683 w 2253411"/>
              <a:gd name="connsiteY181" fmla="*/ 299806 h 440942"/>
              <a:gd name="connsiteX182" fmla="*/ 609683 w 2253411"/>
              <a:gd name="connsiteY182" fmla="*/ 196098 h 440942"/>
              <a:gd name="connsiteX183" fmla="*/ 551186 w 2253411"/>
              <a:gd name="connsiteY183" fmla="*/ 131498 h 440942"/>
              <a:gd name="connsiteX184" fmla="*/ 500878 w 2253411"/>
              <a:gd name="connsiteY184" fmla="*/ 159709 h 440942"/>
              <a:gd name="connsiteX185" fmla="*/ 500878 w 2253411"/>
              <a:gd name="connsiteY185" fmla="*/ 136254 h 440942"/>
              <a:gd name="connsiteX186" fmla="*/ 469601 w 2253411"/>
              <a:gd name="connsiteY186" fmla="*/ 136254 h 440942"/>
              <a:gd name="connsiteX187" fmla="*/ 469601 w 2253411"/>
              <a:gd name="connsiteY187" fmla="*/ 299806 h 440942"/>
              <a:gd name="connsiteX188" fmla="*/ 501565 w 2253411"/>
              <a:gd name="connsiteY188" fmla="*/ 299806 h 440942"/>
              <a:gd name="connsiteX189" fmla="*/ 501565 w 2253411"/>
              <a:gd name="connsiteY189" fmla="*/ 205278 h 440942"/>
              <a:gd name="connsiteX190" fmla="*/ 539629 w 2253411"/>
              <a:gd name="connsiteY190" fmla="*/ 160396 h 440942"/>
              <a:gd name="connsiteX191" fmla="*/ 577721 w 2253411"/>
              <a:gd name="connsiteY191" fmla="*/ 201540 h 440942"/>
              <a:gd name="connsiteX192" fmla="*/ 766751 w 2253411"/>
              <a:gd name="connsiteY192" fmla="*/ 201196 h 440942"/>
              <a:gd name="connsiteX193" fmla="*/ 677320 w 2253411"/>
              <a:gd name="connsiteY193" fmla="*/ 201196 h 440942"/>
              <a:gd name="connsiteX194" fmla="*/ 721870 w 2253411"/>
              <a:gd name="connsiteY194" fmla="*/ 159366 h 440942"/>
              <a:gd name="connsiteX195" fmla="*/ 766751 w 2253411"/>
              <a:gd name="connsiteY195" fmla="*/ 201196 h 440942"/>
              <a:gd name="connsiteX196" fmla="*/ 799388 w 2253411"/>
              <a:gd name="connsiteY196" fmla="*/ 227044 h 440942"/>
              <a:gd name="connsiteX197" fmla="*/ 800075 w 2253411"/>
              <a:gd name="connsiteY197" fmla="*/ 216835 h 440942"/>
              <a:gd name="connsiteX198" fmla="*/ 721527 w 2253411"/>
              <a:gd name="connsiteY198" fmla="*/ 131155 h 440942"/>
              <a:gd name="connsiteX199" fmla="*/ 643324 w 2253411"/>
              <a:gd name="connsiteY199" fmla="*/ 217522 h 440942"/>
              <a:gd name="connsiteX200" fmla="*/ 725608 w 2253411"/>
              <a:gd name="connsiteY200" fmla="*/ 304904 h 440942"/>
              <a:gd name="connsiteX201" fmla="*/ 799044 w 2253411"/>
              <a:gd name="connsiteY201" fmla="*/ 253221 h 440942"/>
              <a:gd name="connsiteX202" fmla="*/ 771519 w 2253411"/>
              <a:gd name="connsiteY202" fmla="*/ 243698 h 440942"/>
              <a:gd name="connsiteX203" fmla="*/ 725608 w 2253411"/>
              <a:gd name="connsiteY203" fmla="*/ 276679 h 440942"/>
              <a:gd name="connsiteX204" fmla="*/ 676304 w 2253411"/>
              <a:gd name="connsiteY204" fmla="*/ 227044 h 440942"/>
              <a:gd name="connsiteX205" fmla="*/ 945791 w 2253411"/>
              <a:gd name="connsiteY205" fmla="*/ 299820 h 440942"/>
              <a:gd name="connsiteX206" fmla="*/ 976394 w 2253411"/>
              <a:gd name="connsiteY206" fmla="*/ 299820 h 440942"/>
              <a:gd name="connsiteX207" fmla="*/ 974677 w 2253411"/>
              <a:gd name="connsiteY207" fmla="*/ 269547 h 440942"/>
              <a:gd name="connsiteX208" fmla="*/ 974677 w 2253411"/>
              <a:gd name="connsiteY208" fmla="*/ 136254 h 440942"/>
              <a:gd name="connsiteX209" fmla="*/ 942727 w 2253411"/>
              <a:gd name="connsiteY209" fmla="*/ 136254 h 440942"/>
              <a:gd name="connsiteX210" fmla="*/ 942727 w 2253411"/>
              <a:gd name="connsiteY210" fmla="*/ 234863 h 440942"/>
              <a:gd name="connsiteX211" fmla="*/ 903948 w 2253411"/>
              <a:gd name="connsiteY211" fmla="*/ 276679 h 440942"/>
              <a:gd name="connsiteX212" fmla="*/ 866901 w 2253411"/>
              <a:gd name="connsiteY212" fmla="*/ 234519 h 440942"/>
              <a:gd name="connsiteX213" fmla="*/ 866901 w 2253411"/>
              <a:gd name="connsiteY213" fmla="*/ 136254 h 440942"/>
              <a:gd name="connsiteX214" fmla="*/ 834924 w 2253411"/>
              <a:gd name="connsiteY214" fmla="*/ 136254 h 440942"/>
              <a:gd name="connsiteX215" fmla="*/ 834924 w 2253411"/>
              <a:gd name="connsiteY215" fmla="*/ 239287 h 440942"/>
              <a:gd name="connsiteX216" fmla="*/ 896143 w 2253411"/>
              <a:gd name="connsiteY216" fmla="*/ 304903 h 440942"/>
              <a:gd name="connsiteX217" fmla="*/ 944418 w 2253411"/>
              <a:gd name="connsiteY217" fmla="*/ 280086 h 440942"/>
              <a:gd name="connsiteX218" fmla="*/ 945791 w 2253411"/>
              <a:gd name="connsiteY218" fmla="*/ 299818 h 440942"/>
              <a:gd name="connsiteX219" fmla="*/ 1098324 w 2253411"/>
              <a:gd name="connsiteY219" fmla="*/ 167541 h 440942"/>
              <a:gd name="connsiteX220" fmla="*/ 1112271 w 2253411"/>
              <a:gd name="connsiteY220" fmla="*/ 168559 h 440942"/>
              <a:gd name="connsiteX221" fmla="*/ 1112271 w 2253411"/>
              <a:gd name="connsiteY221" fmla="*/ 134563 h 440942"/>
              <a:gd name="connsiteX222" fmla="*/ 1101731 w 2253411"/>
              <a:gd name="connsiteY222" fmla="*/ 133532 h 440942"/>
              <a:gd name="connsiteX223" fmla="*/ 1052771 w 2253411"/>
              <a:gd name="connsiteY223" fmla="*/ 164808 h 440942"/>
              <a:gd name="connsiteX224" fmla="*/ 1052771 w 2253411"/>
              <a:gd name="connsiteY224" fmla="*/ 136266 h 440942"/>
              <a:gd name="connsiteX225" fmla="*/ 1021481 w 2253411"/>
              <a:gd name="connsiteY225" fmla="*/ 136266 h 440942"/>
              <a:gd name="connsiteX226" fmla="*/ 1021481 w 2253411"/>
              <a:gd name="connsiteY226" fmla="*/ 299806 h 440942"/>
              <a:gd name="connsiteX227" fmla="*/ 1053443 w 2253411"/>
              <a:gd name="connsiteY227" fmla="*/ 299806 h 440942"/>
              <a:gd name="connsiteX228" fmla="*/ 1053443 w 2253411"/>
              <a:gd name="connsiteY228" fmla="*/ 217851 h 440942"/>
              <a:gd name="connsiteX229" fmla="*/ 1098324 w 2253411"/>
              <a:gd name="connsiteY229" fmla="*/ 167543 h 440942"/>
              <a:gd name="connsiteX230" fmla="*/ 1263512 w 2253411"/>
              <a:gd name="connsiteY230" fmla="*/ 217865 h 440942"/>
              <a:gd name="connsiteX231" fmla="*/ 1212518 w 2253411"/>
              <a:gd name="connsiteY231" fmla="*/ 276350 h 440942"/>
              <a:gd name="connsiteX232" fmla="*/ 1161507 w 2253411"/>
              <a:gd name="connsiteY232" fmla="*/ 217865 h 440942"/>
              <a:gd name="connsiteX233" fmla="*/ 1212518 w 2253411"/>
              <a:gd name="connsiteY233" fmla="*/ 159709 h 440942"/>
              <a:gd name="connsiteX234" fmla="*/ 1263512 w 2253411"/>
              <a:gd name="connsiteY234" fmla="*/ 217865 h 440942"/>
              <a:gd name="connsiteX235" fmla="*/ 1296163 w 2253411"/>
              <a:gd name="connsiteY235" fmla="*/ 217865 h 440942"/>
              <a:gd name="connsiteX236" fmla="*/ 1212518 w 2253411"/>
              <a:gd name="connsiteY236" fmla="*/ 131169 h 440942"/>
              <a:gd name="connsiteX237" fmla="*/ 1128871 w 2253411"/>
              <a:gd name="connsiteY237" fmla="*/ 217865 h 440942"/>
              <a:gd name="connsiteX238" fmla="*/ 1212518 w 2253411"/>
              <a:gd name="connsiteY238" fmla="*/ 304904 h 440942"/>
              <a:gd name="connsiteX239" fmla="*/ 1296163 w 2253411"/>
              <a:gd name="connsiteY239" fmla="*/ 217865 h 440942"/>
              <a:gd name="connsiteX240" fmla="*/ 1388657 w 2253411"/>
              <a:gd name="connsiteY240" fmla="*/ 301496 h 440942"/>
              <a:gd name="connsiteX241" fmla="*/ 1410425 w 2253411"/>
              <a:gd name="connsiteY241" fmla="*/ 298446 h 440942"/>
              <a:gd name="connsiteX242" fmla="*/ 1410425 w 2253411"/>
              <a:gd name="connsiteY242" fmla="*/ 271237 h 440942"/>
              <a:gd name="connsiteX243" fmla="*/ 1397836 w 2253411"/>
              <a:gd name="connsiteY243" fmla="*/ 272612 h 440942"/>
              <a:gd name="connsiteX244" fmla="*/ 1375054 w 2253411"/>
              <a:gd name="connsiteY244" fmla="*/ 250158 h 440942"/>
              <a:gd name="connsiteX245" fmla="*/ 1375054 w 2253411"/>
              <a:gd name="connsiteY245" fmla="*/ 165152 h 440942"/>
              <a:gd name="connsiteX246" fmla="*/ 1410423 w 2253411"/>
              <a:gd name="connsiteY246" fmla="*/ 165152 h 440942"/>
              <a:gd name="connsiteX247" fmla="*/ 1410423 w 2253411"/>
              <a:gd name="connsiteY247" fmla="*/ 136254 h 440942"/>
              <a:gd name="connsiteX248" fmla="*/ 1375054 w 2253411"/>
              <a:gd name="connsiteY248" fmla="*/ 136254 h 440942"/>
              <a:gd name="connsiteX249" fmla="*/ 1375054 w 2253411"/>
              <a:gd name="connsiteY249" fmla="*/ 84585 h 440942"/>
              <a:gd name="connsiteX250" fmla="*/ 1345825 w 2253411"/>
              <a:gd name="connsiteY250" fmla="*/ 84585 h 440942"/>
              <a:gd name="connsiteX251" fmla="*/ 1345825 w 2253411"/>
              <a:gd name="connsiteY251" fmla="*/ 111092 h 440942"/>
              <a:gd name="connsiteX252" fmla="*/ 1320665 w 2253411"/>
              <a:gd name="connsiteY252" fmla="*/ 136254 h 440942"/>
              <a:gd name="connsiteX253" fmla="*/ 1311814 w 2253411"/>
              <a:gd name="connsiteY253" fmla="*/ 136254 h 440942"/>
              <a:gd name="connsiteX254" fmla="*/ 1311814 w 2253411"/>
              <a:gd name="connsiteY254" fmla="*/ 165152 h 440942"/>
              <a:gd name="connsiteX255" fmla="*/ 1343105 w 2253411"/>
              <a:gd name="connsiteY255" fmla="*/ 165152 h 440942"/>
              <a:gd name="connsiteX256" fmla="*/ 1343105 w 2253411"/>
              <a:gd name="connsiteY256" fmla="*/ 254911 h 440942"/>
              <a:gd name="connsiteX257" fmla="*/ 1388657 w 2253411"/>
              <a:gd name="connsiteY257" fmla="*/ 301496 h 440942"/>
              <a:gd name="connsiteX258" fmla="*/ 1564344 w 2253411"/>
              <a:gd name="connsiteY258" fmla="*/ 217865 h 440942"/>
              <a:gd name="connsiteX259" fmla="*/ 1513349 w 2253411"/>
              <a:gd name="connsiteY259" fmla="*/ 276350 h 440942"/>
              <a:gd name="connsiteX260" fmla="*/ 1462340 w 2253411"/>
              <a:gd name="connsiteY260" fmla="*/ 217865 h 440942"/>
              <a:gd name="connsiteX261" fmla="*/ 1513349 w 2253411"/>
              <a:gd name="connsiteY261" fmla="*/ 159709 h 440942"/>
              <a:gd name="connsiteX262" fmla="*/ 1564344 w 2253411"/>
              <a:gd name="connsiteY262" fmla="*/ 217865 h 440942"/>
              <a:gd name="connsiteX263" fmla="*/ 1596994 w 2253411"/>
              <a:gd name="connsiteY263" fmla="*/ 217865 h 440942"/>
              <a:gd name="connsiteX264" fmla="*/ 1513349 w 2253411"/>
              <a:gd name="connsiteY264" fmla="*/ 131169 h 440942"/>
              <a:gd name="connsiteX265" fmla="*/ 1429704 w 2253411"/>
              <a:gd name="connsiteY265" fmla="*/ 217865 h 440942"/>
              <a:gd name="connsiteX266" fmla="*/ 1513349 w 2253411"/>
              <a:gd name="connsiteY266" fmla="*/ 304904 h 440942"/>
              <a:gd name="connsiteX267" fmla="*/ 1596994 w 2253411"/>
              <a:gd name="connsiteY267" fmla="*/ 217865 h 440942"/>
              <a:gd name="connsiteX268" fmla="*/ 1709456 w 2253411"/>
              <a:gd name="connsiteY268" fmla="*/ 167543 h 440942"/>
              <a:gd name="connsiteX269" fmla="*/ 1723392 w 2253411"/>
              <a:gd name="connsiteY269" fmla="*/ 168560 h 440942"/>
              <a:gd name="connsiteX270" fmla="*/ 1723392 w 2253411"/>
              <a:gd name="connsiteY270" fmla="*/ 134563 h 440942"/>
              <a:gd name="connsiteX271" fmla="*/ 1712851 w 2253411"/>
              <a:gd name="connsiteY271" fmla="*/ 133532 h 440942"/>
              <a:gd name="connsiteX272" fmla="*/ 1663890 w 2253411"/>
              <a:gd name="connsiteY272" fmla="*/ 164808 h 440942"/>
              <a:gd name="connsiteX273" fmla="*/ 1663890 w 2253411"/>
              <a:gd name="connsiteY273" fmla="*/ 136266 h 440942"/>
              <a:gd name="connsiteX274" fmla="*/ 1632614 w 2253411"/>
              <a:gd name="connsiteY274" fmla="*/ 136266 h 440942"/>
              <a:gd name="connsiteX275" fmla="*/ 1632614 w 2253411"/>
              <a:gd name="connsiteY275" fmla="*/ 299806 h 440942"/>
              <a:gd name="connsiteX276" fmla="*/ 1664564 w 2253411"/>
              <a:gd name="connsiteY276" fmla="*/ 299806 h 440942"/>
              <a:gd name="connsiteX277" fmla="*/ 1664564 w 2253411"/>
              <a:gd name="connsiteY277" fmla="*/ 217851 h 440942"/>
              <a:gd name="connsiteX278" fmla="*/ 1709456 w 2253411"/>
              <a:gd name="connsiteY278" fmla="*/ 167543 h 440942"/>
              <a:gd name="connsiteX279" fmla="*/ 1790286 w 2253411"/>
              <a:gd name="connsiteY279" fmla="*/ 74360 h 440942"/>
              <a:gd name="connsiteX280" fmla="*/ 1767488 w 2253411"/>
              <a:gd name="connsiteY280" fmla="*/ 51248 h 440942"/>
              <a:gd name="connsiteX281" fmla="*/ 1744374 w 2253411"/>
              <a:gd name="connsiteY281" fmla="*/ 74045 h 440942"/>
              <a:gd name="connsiteX282" fmla="*/ 1767159 w 2253411"/>
              <a:gd name="connsiteY282" fmla="*/ 97158 h 440942"/>
              <a:gd name="connsiteX283" fmla="*/ 1790286 w 2253411"/>
              <a:gd name="connsiteY283" fmla="*/ 74401 h 440942"/>
              <a:gd name="connsiteX284" fmla="*/ 1790286 w 2253411"/>
              <a:gd name="connsiteY284" fmla="*/ 74362 h 440942"/>
              <a:gd name="connsiteX285" fmla="*/ 1937899 w 2253411"/>
              <a:gd name="connsiteY285" fmla="*/ 299820 h 440942"/>
              <a:gd name="connsiteX286" fmla="*/ 1968489 w 2253411"/>
              <a:gd name="connsiteY286" fmla="*/ 299820 h 440942"/>
              <a:gd name="connsiteX287" fmla="*/ 1966785 w 2253411"/>
              <a:gd name="connsiteY287" fmla="*/ 269547 h 440942"/>
              <a:gd name="connsiteX288" fmla="*/ 1966785 w 2253411"/>
              <a:gd name="connsiteY288" fmla="*/ 136254 h 440942"/>
              <a:gd name="connsiteX289" fmla="*/ 1934821 w 2253411"/>
              <a:gd name="connsiteY289" fmla="*/ 136254 h 440942"/>
              <a:gd name="connsiteX290" fmla="*/ 1934821 w 2253411"/>
              <a:gd name="connsiteY290" fmla="*/ 234863 h 440942"/>
              <a:gd name="connsiteX291" fmla="*/ 1896069 w 2253411"/>
              <a:gd name="connsiteY291" fmla="*/ 276679 h 440942"/>
              <a:gd name="connsiteX292" fmla="*/ 1859008 w 2253411"/>
              <a:gd name="connsiteY292" fmla="*/ 234519 h 440942"/>
              <a:gd name="connsiteX293" fmla="*/ 1859008 w 2253411"/>
              <a:gd name="connsiteY293" fmla="*/ 136254 h 440942"/>
              <a:gd name="connsiteX294" fmla="*/ 1827032 w 2253411"/>
              <a:gd name="connsiteY294" fmla="*/ 136254 h 440942"/>
              <a:gd name="connsiteX295" fmla="*/ 1827032 w 2253411"/>
              <a:gd name="connsiteY295" fmla="*/ 239287 h 440942"/>
              <a:gd name="connsiteX296" fmla="*/ 1888249 w 2253411"/>
              <a:gd name="connsiteY296" fmla="*/ 304903 h 440942"/>
              <a:gd name="connsiteX297" fmla="*/ 1936524 w 2253411"/>
              <a:gd name="connsiteY297" fmla="*/ 280086 h 440942"/>
              <a:gd name="connsiteX298" fmla="*/ 1937899 w 2253411"/>
              <a:gd name="connsiteY298" fmla="*/ 299818 h 440942"/>
              <a:gd name="connsiteX299" fmla="*/ 2253984 w 2253411"/>
              <a:gd name="connsiteY299" fmla="*/ 299806 h 440942"/>
              <a:gd name="connsiteX300" fmla="*/ 2253984 w 2253411"/>
              <a:gd name="connsiteY300" fmla="*/ 193721 h 440942"/>
              <a:gd name="connsiteX301" fmla="*/ 2197547 w 2253411"/>
              <a:gd name="connsiteY301" fmla="*/ 131498 h 440942"/>
              <a:gd name="connsiteX302" fmla="*/ 2142800 w 2253411"/>
              <a:gd name="connsiteY302" fmla="*/ 162431 h 440942"/>
              <a:gd name="connsiteX303" fmla="*/ 2093839 w 2253411"/>
              <a:gd name="connsiteY303" fmla="*/ 131498 h 440942"/>
              <a:gd name="connsiteX304" fmla="*/ 2044204 w 2253411"/>
              <a:gd name="connsiteY304" fmla="*/ 158005 h 440942"/>
              <a:gd name="connsiteX305" fmla="*/ 2044204 w 2253411"/>
              <a:gd name="connsiteY305" fmla="*/ 136254 h 440942"/>
              <a:gd name="connsiteX306" fmla="*/ 2013588 w 2253411"/>
              <a:gd name="connsiteY306" fmla="*/ 136254 h 440942"/>
              <a:gd name="connsiteX307" fmla="*/ 2013588 w 2253411"/>
              <a:gd name="connsiteY307" fmla="*/ 299806 h 440942"/>
              <a:gd name="connsiteX308" fmla="*/ 2045221 w 2253411"/>
              <a:gd name="connsiteY308" fmla="*/ 299806 h 440942"/>
              <a:gd name="connsiteX309" fmla="*/ 2045221 w 2253411"/>
              <a:gd name="connsiteY309" fmla="*/ 201209 h 440942"/>
              <a:gd name="connsiteX310" fmla="*/ 2083299 w 2253411"/>
              <a:gd name="connsiteY310" fmla="*/ 159709 h 440942"/>
              <a:gd name="connsiteX311" fmla="*/ 2117971 w 2253411"/>
              <a:gd name="connsiteY311" fmla="*/ 197115 h 440942"/>
              <a:gd name="connsiteX312" fmla="*/ 2117971 w 2253411"/>
              <a:gd name="connsiteY312" fmla="*/ 299807 h 440942"/>
              <a:gd name="connsiteX313" fmla="*/ 2149932 w 2253411"/>
              <a:gd name="connsiteY313" fmla="*/ 299807 h 440942"/>
              <a:gd name="connsiteX314" fmla="*/ 2149932 w 2253411"/>
              <a:gd name="connsiteY314" fmla="*/ 200867 h 440942"/>
              <a:gd name="connsiteX315" fmla="*/ 2187682 w 2253411"/>
              <a:gd name="connsiteY315" fmla="*/ 159711 h 440942"/>
              <a:gd name="connsiteX316" fmla="*/ 2222364 w 2253411"/>
              <a:gd name="connsiteY316" fmla="*/ 197115 h 440942"/>
              <a:gd name="connsiteX317" fmla="*/ 2222364 w 2253411"/>
              <a:gd name="connsiteY317" fmla="*/ 299807 h 440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Lst>
            <a:rect l="l" t="t" r="r" b="b"/>
            <a:pathLst>
              <a:path w="2253411" h="440942">
                <a:moveTo>
                  <a:pt x="1783139" y="136254"/>
                </a:moveTo>
                <a:lnTo>
                  <a:pt x="1751520" y="136254"/>
                </a:lnTo>
                <a:lnTo>
                  <a:pt x="1751520" y="299806"/>
                </a:lnTo>
                <a:lnTo>
                  <a:pt x="1783139" y="299806"/>
                </a:lnTo>
                <a:close/>
                <a:moveTo>
                  <a:pt x="293338" y="409024"/>
                </a:moveTo>
                <a:cubicBezTo>
                  <a:pt x="293335" y="411298"/>
                  <a:pt x="295174" y="413144"/>
                  <a:pt x="297448" y="413147"/>
                </a:cubicBezTo>
                <a:cubicBezTo>
                  <a:pt x="297452" y="413147"/>
                  <a:pt x="297456" y="413147"/>
                  <a:pt x="297460" y="413147"/>
                </a:cubicBezTo>
                <a:lnTo>
                  <a:pt x="333669" y="413147"/>
                </a:lnTo>
                <a:cubicBezTo>
                  <a:pt x="335936" y="413150"/>
                  <a:pt x="337776" y="411314"/>
                  <a:pt x="337779" y="409047"/>
                </a:cubicBezTo>
                <a:cubicBezTo>
                  <a:pt x="337779" y="409039"/>
                  <a:pt x="337779" y="409032"/>
                  <a:pt x="337777" y="409024"/>
                </a:cubicBezTo>
                <a:cubicBezTo>
                  <a:pt x="337782" y="406760"/>
                  <a:pt x="335949" y="404921"/>
                  <a:pt x="333683" y="404916"/>
                </a:cubicBezTo>
                <a:cubicBezTo>
                  <a:pt x="333678" y="404916"/>
                  <a:pt x="333674" y="404916"/>
                  <a:pt x="333669" y="404916"/>
                </a:cubicBezTo>
                <a:lnTo>
                  <a:pt x="297460" y="404916"/>
                </a:lnTo>
                <a:cubicBezTo>
                  <a:pt x="295188" y="404911"/>
                  <a:pt x="293342" y="406749"/>
                  <a:pt x="293338" y="409021"/>
                </a:cubicBezTo>
                <a:cubicBezTo>
                  <a:pt x="293338" y="409023"/>
                  <a:pt x="293338" y="409024"/>
                  <a:pt x="293338" y="409024"/>
                </a:cubicBezTo>
                <a:moveTo>
                  <a:pt x="39859" y="409024"/>
                </a:moveTo>
                <a:cubicBezTo>
                  <a:pt x="39849" y="411291"/>
                  <a:pt x="41679" y="413137"/>
                  <a:pt x="43946" y="413147"/>
                </a:cubicBezTo>
                <a:cubicBezTo>
                  <a:pt x="43953" y="413147"/>
                  <a:pt x="43959" y="413147"/>
                  <a:pt x="43967" y="413147"/>
                </a:cubicBezTo>
                <a:lnTo>
                  <a:pt x="80176" y="413147"/>
                </a:lnTo>
                <a:cubicBezTo>
                  <a:pt x="82449" y="413150"/>
                  <a:pt x="84295" y="411311"/>
                  <a:pt x="84298" y="409037"/>
                </a:cubicBezTo>
                <a:cubicBezTo>
                  <a:pt x="84298" y="409032"/>
                  <a:pt x="84298" y="409029"/>
                  <a:pt x="84298" y="409024"/>
                </a:cubicBezTo>
                <a:cubicBezTo>
                  <a:pt x="84295" y="406752"/>
                  <a:pt x="82451" y="404913"/>
                  <a:pt x="80179" y="404916"/>
                </a:cubicBezTo>
                <a:cubicBezTo>
                  <a:pt x="80177" y="404916"/>
                  <a:pt x="80177" y="404916"/>
                  <a:pt x="80176" y="404916"/>
                </a:cubicBezTo>
                <a:lnTo>
                  <a:pt x="43967" y="404916"/>
                </a:lnTo>
                <a:cubicBezTo>
                  <a:pt x="41701" y="404913"/>
                  <a:pt x="39862" y="406746"/>
                  <a:pt x="39859" y="409012"/>
                </a:cubicBezTo>
                <a:cubicBezTo>
                  <a:pt x="39859" y="409016"/>
                  <a:pt x="39859" y="409021"/>
                  <a:pt x="39859" y="409024"/>
                </a:cubicBezTo>
                <a:moveTo>
                  <a:pt x="80177" y="339849"/>
                </a:moveTo>
                <a:lnTo>
                  <a:pt x="8803" y="339849"/>
                </a:lnTo>
                <a:lnTo>
                  <a:pt x="8803" y="177644"/>
                </a:lnTo>
                <a:cubicBezTo>
                  <a:pt x="8801" y="175367"/>
                  <a:pt x="6955" y="173523"/>
                  <a:pt x="4680" y="173521"/>
                </a:cubicBezTo>
                <a:cubicBezTo>
                  <a:pt x="2408" y="173523"/>
                  <a:pt x="569" y="175367"/>
                  <a:pt x="572" y="177639"/>
                </a:cubicBezTo>
                <a:cubicBezTo>
                  <a:pt x="572" y="177640"/>
                  <a:pt x="572" y="177642"/>
                  <a:pt x="572" y="177644"/>
                </a:cubicBezTo>
                <a:lnTo>
                  <a:pt x="572" y="343959"/>
                </a:lnTo>
                <a:cubicBezTo>
                  <a:pt x="567" y="346229"/>
                  <a:pt x="2404" y="348075"/>
                  <a:pt x="4676" y="348080"/>
                </a:cubicBezTo>
                <a:cubicBezTo>
                  <a:pt x="4677" y="348080"/>
                  <a:pt x="4679" y="348080"/>
                  <a:pt x="4680" y="348080"/>
                </a:cubicBezTo>
                <a:lnTo>
                  <a:pt x="80176" y="348080"/>
                </a:lnTo>
                <a:cubicBezTo>
                  <a:pt x="82449" y="348083"/>
                  <a:pt x="84295" y="346244"/>
                  <a:pt x="84298" y="343970"/>
                </a:cubicBezTo>
                <a:cubicBezTo>
                  <a:pt x="84298" y="343965"/>
                  <a:pt x="84298" y="343962"/>
                  <a:pt x="84298" y="343959"/>
                </a:cubicBezTo>
                <a:cubicBezTo>
                  <a:pt x="84290" y="341687"/>
                  <a:pt x="82447" y="339849"/>
                  <a:pt x="80176" y="339849"/>
                </a:cubicBezTo>
                <a:moveTo>
                  <a:pt x="98412" y="45530"/>
                </a:moveTo>
                <a:cubicBezTo>
                  <a:pt x="98409" y="43258"/>
                  <a:pt x="96564" y="41419"/>
                  <a:pt x="94292" y="41422"/>
                </a:cubicBezTo>
                <a:cubicBezTo>
                  <a:pt x="94291" y="41422"/>
                  <a:pt x="94291" y="41422"/>
                  <a:pt x="94289" y="41422"/>
                </a:cubicBezTo>
                <a:lnTo>
                  <a:pt x="30459" y="41422"/>
                </a:lnTo>
                <a:cubicBezTo>
                  <a:pt x="28193" y="41419"/>
                  <a:pt x="26354" y="43252"/>
                  <a:pt x="26351" y="45518"/>
                </a:cubicBezTo>
                <a:cubicBezTo>
                  <a:pt x="26351" y="45521"/>
                  <a:pt x="26351" y="45526"/>
                  <a:pt x="26351" y="45530"/>
                </a:cubicBezTo>
                <a:lnTo>
                  <a:pt x="26351" y="133916"/>
                </a:lnTo>
                <a:cubicBezTo>
                  <a:pt x="26346" y="136188"/>
                  <a:pt x="28184" y="138034"/>
                  <a:pt x="30456" y="138039"/>
                </a:cubicBezTo>
                <a:cubicBezTo>
                  <a:pt x="30458" y="138039"/>
                  <a:pt x="30458" y="138039"/>
                  <a:pt x="30459" y="138039"/>
                </a:cubicBezTo>
                <a:lnTo>
                  <a:pt x="80191" y="138039"/>
                </a:lnTo>
                <a:cubicBezTo>
                  <a:pt x="82460" y="138026"/>
                  <a:pt x="84295" y="136187"/>
                  <a:pt x="84300" y="133916"/>
                </a:cubicBezTo>
                <a:cubicBezTo>
                  <a:pt x="84293" y="131651"/>
                  <a:pt x="82459" y="129814"/>
                  <a:pt x="80191" y="129808"/>
                </a:cubicBezTo>
                <a:lnTo>
                  <a:pt x="34582" y="129808"/>
                </a:lnTo>
                <a:lnTo>
                  <a:pt x="34582" y="49653"/>
                </a:lnTo>
                <a:lnTo>
                  <a:pt x="94291" y="49653"/>
                </a:lnTo>
                <a:cubicBezTo>
                  <a:pt x="96564" y="49656"/>
                  <a:pt x="98410" y="47813"/>
                  <a:pt x="98413" y="45540"/>
                </a:cubicBezTo>
                <a:cubicBezTo>
                  <a:pt x="98413" y="45537"/>
                  <a:pt x="98413" y="45534"/>
                  <a:pt x="98413" y="45530"/>
                </a:cubicBezTo>
                <a:moveTo>
                  <a:pt x="271146" y="190835"/>
                </a:moveTo>
                <a:lnTo>
                  <a:pt x="271146" y="150874"/>
                </a:lnTo>
                <a:cubicBezTo>
                  <a:pt x="271151" y="148602"/>
                  <a:pt x="269311" y="146756"/>
                  <a:pt x="267039" y="146752"/>
                </a:cubicBezTo>
                <a:cubicBezTo>
                  <a:pt x="267039" y="146752"/>
                  <a:pt x="267037" y="146752"/>
                  <a:pt x="267037" y="146752"/>
                </a:cubicBezTo>
                <a:cubicBezTo>
                  <a:pt x="264756" y="146747"/>
                  <a:pt x="262904" y="148593"/>
                  <a:pt x="262900" y="150873"/>
                </a:cubicBezTo>
                <a:cubicBezTo>
                  <a:pt x="262900" y="150873"/>
                  <a:pt x="262900" y="150874"/>
                  <a:pt x="262900" y="150874"/>
                </a:cubicBezTo>
                <a:lnTo>
                  <a:pt x="262900" y="186698"/>
                </a:lnTo>
                <a:lnTo>
                  <a:pt x="192929" y="186698"/>
                </a:lnTo>
                <a:lnTo>
                  <a:pt x="192929" y="93846"/>
                </a:lnTo>
                <a:lnTo>
                  <a:pt x="234730" y="93846"/>
                </a:lnTo>
                <a:cubicBezTo>
                  <a:pt x="236999" y="93841"/>
                  <a:pt x="238840" y="92007"/>
                  <a:pt x="238853" y="89738"/>
                </a:cubicBezTo>
                <a:cubicBezTo>
                  <a:pt x="238852" y="87459"/>
                  <a:pt x="237009" y="85610"/>
                  <a:pt x="234730" y="85602"/>
                </a:cubicBezTo>
                <a:lnTo>
                  <a:pt x="192929" y="85602"/>
                </a:lnTo>
                <a:lnTo>
                  <a:pt x="192929" y="8058"/>
                </a:lnTo>
                <a:lnTo>
                  <a:pt x="256951" y="8058"/>
                </a:lnTo>
                <a:cubicBezTo>
                  <a:pt x="259225" y="8061"/>
                  <a:pt x="261071" y="6220"/>
                  <a:pt x="261072" y="3946"/>
                </a:cubicBezTo>
                <a:cubicBezTo>
                  <a:pt x="261072" y="3943"/>
                  <a:pt x="261072" y="3938"/>
                  <a:pt x="261072" y="3935"/>
                </a:cubicBezTo>
                <a:cubicBezTo>
                  <a:pt x="261071" y="1663"/>
                  <a:pt x="259226" y="-176"/>
                  <a:pt x="256954" y="-175"/>
                </a:cubicBezTo>
                <a:cubicBezTo>
                  <a:pt x="256953" y="-175"/>
                  <a:pt x="256951" y="-175"/>
                  <a:pt x="256951" y="-175"/>
                </a:cubicBezTo>
                <a:lnTo>
                  <a:pt x="120686" y="-175"/>
                </a:lnTo>
                <a:cubicBezTo>
                  <a:pt x="118418" y="-173"/>
                  <a:pt x="116580" y="1666"/>
                  <a:pt x="116578" y="3935"/>
                </a:cubicBezTo>
                <a:cubicBezTo>
                  <a:pt x="116573" y="6207"/>
                  <a:pt x="118411" y="8053"/>
                  <a:pt x="120685" y="8058"/>
                </a:cubicBezTo>
                <a:cubicBezTo>
                  <a:pt x="120685" y="8058"/>
                  <a:pt x="120686" y="8058"/>
                  <a:pt x="120686" y="8058"/>
                </a:cubicBezTo>
                <a:lnTo>
                  <a:pt x="184696" y="8058"/>
                </a:lnTo>
                <a:lnTo>
                  <a:pt x="184696" y="85629"/>
                </a:lnTo>
                <a:lnTo>
                  <a:pt x="141436" y="85629"/>
                </a:lnTo>
                <a:cubicBezTo>
                  <a:pt x="139161" y="85631"/>
                  <a:pt x="137317" y="87475"/>
                  <a:pt x="137315" y="89752"/>
                </a:cubicBezTo>
                <a:cubicBezTo>
                  <a:pt x="137318" y="92024"/>
                  <a:pt x="139163" y="93864"/>
                  <a:pt x="141435" y="93860"/>
                </a:cubicBezTo>
                <a:cubicBezTo>
                  <a:pt x="141435" y="93860"/>
                  <a:pt x="141436" y="93860"/>
                  <a:pt x="141436" y="93860"/>
                </a:cubicBezTo>
                <a:lnTo>
                  <a:pt x="184696" y="93860"/>
                </a:lnTo>
                <a:lnTo>
                  <a:pt x="184696" y="186698"/>
                </a:lnTo>
                <a:lnTo>
                  <a:pt x="114724" y="186698"/>
                </a:lnTo>
                <a:lnTo>
                  <a:pt x="114724" y="150874"/>
                </a:lnTo>
                <a:cubicBezTo>
                  <a:pt x="114727" y="148601"/>
                  <a:pt x="112885" y="146755"/>
                  <a:pt x="110611" y="146752"/>
                </a:cubicBezTo>
                <a:cubicBezTo>
                  <a:pt x="110608" y="146752"/>
                  <a:pt x="110605" y="146752"/>
                  <a:pt x="110602" y="146752"/>
                </a:cubicBezTo>
                <a:cubicBezTo>
                  <a:pt x="108325" y="146753"/>
                  <a:pt x="106481" y="148598"/>
                  <a:pt x="106479" y="150874"/>
                </a:cubicBezTo>
                <a:lnTo>
                  <a:pt x="106479" y="190835"/>
                </a:lnTo>
                <a:cubicBezTo>
                  <a:pt x="106482" y="193107"/>
                  <a:pt x="108326" y="194947"/>
                  <a:pt x="110598" y="194943"/>
                </a:cubicBezTo>
                <a:cubicBezTo>
                  <a:pt x="110598" y="194943"/>
                  <a:pt x="110600" y="194943"/>
                  <a:pt x="110602" y="194943"/>
                </a:cubicBezTo>
                <a:lnTo>
                  <a:pt x="184696" y="194943"/>
                </a:lnTo>
                <a:lnTo>
                  <a:pt x="184696" y="302418"/>
                </a:lnTo>
                <a:lnTo>
                  <a:pt x="120523" y="302418"/>
                </a:lnTo>
                <a:lnTo>
                  <a:pt x="120523" y="253744"/>
                </a:lnTo>
                <a:cubicBezTo>
                  <a:pt x="120518" y="251469"/>
                  <a:pt x="118670" y="249630"/>
                  <a:pt x="116395" y="249636"/>
                </a:cubicBezTo>
                <a:cubicBezTo>
                  <a:pt x="116392" y="249636"/>
                  <a:pt x="116389" y="249636"/>
                  <a:pt x="116386" y="249636"/>
                </a:cubicBezTo>
                <a:lnTo>
                  <a:pt x="62189" y="249636"/>
                </a:lnTo>
                <a:lnTo>
                  <a:pt x="62189" y="210170"/>
                </a:lnTo>
                <a:cubicBezTo>
                  <a:pt x="62194" y="207898"/>
                  <a:pt x="60356" y="206052"/>
                  <a:pt x="58084" y="206047"/>
                </a:cubicBezTo>
                <a:cubicBezTo>
                  <a:pt x="58082" y="206047"/>
                  <a:pt x="58082" y="206047"/>
                  <a:pt x="58081" y="206047"/>
                </a:cubicBezTo>
                <a:cubicBezTo>
                  <a:pt x="55805" y="206054"/>
                  <a:pt x="53964" y="207895"/>
                  <a:pt x="53958" y="210170"/>
                </a:cubicBezTo>
                <a:lnTo>
                  <a:pt x="53958" y="253744"/>
                </a:lnTo>
                <a:cubicBezTo>
                  <a:pt x="53960" y="256020"/>
                  <a:pt x="55804" y="257866"/>
                  <a:pt x="58081" y="257867"/>
                </a:cubicBezTo>
                <a:lnTo>
                  <a:pt x="112277" y="257867"/>
                </a:lnTo>
                <a:lnTo>
                  <a:pt x="112277" y="380182"/>
                </a:lnTo>
                <a:cubicBezTo>
                  <a:pt x="112273" y="382454"/>
                  <a:pt x="114110" y="384300"/>
                  <a:pt x="116382" y="384304"/>
                </a:cubicBezTo>
                <a:cubicBezTo>
                  <a:pt x="116384" y="384304"/>
                  <a:pt x="116386" y="384304"/>
                  <a:pt x="116386" y="384304"/>
                </a:cubicBezTo>
                <a:cubicBezTo>
                  <a:pt x="118666" y="384303"/>
                  <a:pt x="120515" y="382460"/>
                  <a:pt x="120523" y="380182"/>
                </a:cubicBezTo>
                <a:lnTo>
                  <a:pt x="120523" y="310649"/>
                </a:lnTo>
                <a:lnTo>
                  <a:pt x="184696" y="310649"/>
                </a:lnTo>
                <a:lnTo>
                  <a:pt x="184696" y="432537"/>
                </a:lnTo>
                <a:lnTo>
                  <a:pt x="131736" y="432537"/>
                </a:lnTo>
                <a:cubicBezTo>
                  <a:pt x="129475" y="432528"/>
                  <a:pt x="127636" y="434355"/>
                  <a:pt x="127628" y="436615"/>
                </a:cubicBezTo>
                <a:cubicBezTo>
                  <a:pt x="127628" y="436625"/>
                  <a:pt x="127628" y="436635"/>
                  <a:pt x="127628" y="436646"/>
                </a:cubicBezTo>
                <a:cubicBezTo>
                  <a:pt x="127618" y="438913"/>
                  <a:pt x="129448" y="440759"/>
                  <a:pt x="131716" y="440768"/>
                </a:cubicBezTo>
                <a:cubicBezTo>
                  <a:pt x="131722" y="440768"/>
                  <a:pt x="131730" y="440768"/>
                  <a:pt x="131736" y="440768"/>
                </a:cubicBezTo>
                <a:lnTo>
                  <a:pt x="245888" y="440768"/>
                </a:lnTo>
                <a:cubicBezTo>
                  <a:pt x="248162" y="440771"/>
                  <a:pt x="250008" y="438930"/>
                  <a:pt x="250011" y="436657"/>
                </a:cubicBezTo>
                <a:cubicBezTo>
                  <a:pt x="250011" y="436654"/>
                  <a:pt x="250011" y="436649"/>
                  <a:pt x="250011" y="436646"/>
                </a:cubicBezTo>
                <a:cubicBezTo>
                  <a:pt x="250013" y="434378"/>
                  <a:pt x="248176" y="432539"/>
                  <a:pt x="245909" y="432537"/>
                </a:cubicBezTo>
                <a:cubicBezTo>
                  <a:pt x="245903" y="432537"/>
                  <a:pt x="245895" y="432537"/>
                  <a:pt x="245888" y="432537"/>
                </a:cubicBezTo>
                <a:lnTo>
                  <a:pt x="192929" y="432537"/>
                </a:lnTo>
                <a:lnTo>
                  <a:pt x="192929" y="310649"/>
                </a:lnTo>
                <a:lnTo>
                  <a:pt x="257116" y="310649"/>
                </a:lnTo>
                <a:lnTo>
                  <a:pt x="257116" y="380182"/>
                </a:lnTo>
                <a:cubicBezTo>
                  <a:pt x="257124" y="382460"/>
                  <a:pt x="258972" y="384303"/>
                  <a:pt x="261250" y="384304"/>
                </a:cubicBezTo>
                <a:cubicBezTo>
                  <a:pt x="263522" y="384296"/>
                  <a:pt x="265358" y="382454"/>
                  <a:pt x="265358" y="380182"/>
                </a:cubicBezTo>
                <a:lnTo>
                  <a:pt x="265358" y="257867"/>
                </a:lnTo>
                <a:lnTo>
                  <a:pt x="319557" y="257867"/>
                </a:lnTo>
                <a:cubicBezTo>
                  <a:pt x="321829" y="257864"/>
                  <a:pt x="323668" y="256020"/>
                  <a:pt x="323665" y="253748"/>
                </a:cubicBezTo>
                <a:cubicBezTo>
                  <a:pt x="323665" y="253746"/>
                  <a:pt x="323665" y="253744"/>
                  <a:pt x="323665" y="253744"/>
                </a:cubicBezTo>
                <a:lnTo>
                  <a:pt x="323665" y="210170"/>
                </a:lnTo>
                <a:cubicBezTo>
                  <a:pt x="323665" y="207898"/>
                  <a:pt x="321827" y="206055"/>
                  <a:pt x="319557" y="206047"/>
                </a:cubicBezTo>
                <a:cubicBezTo>
                  <a:pt x="317280" y="206049"/>
                  <a:pt x="315436" y="207893"/>
                  <a:pt x="315434" y="210170"/>
                </a:cubicBezTo>
                <a:lnTo>
                  <a:pt x="315434" y="249636"/>
                </a:lnTo>
                <a:lnTo>
                  <a:pt x="261250" y="249636"/>
                </a:lnTo>
                <a:cubicBezTo>
                  <a:pt x="258977" y="249625"/>
                  <a:pt x="257124" y="251460"/>
                  <a:pt x="257115" y="253733"/>
                </a:cubicBezTo>
                <a:cubicBezTo>
                  <a:pt x="257115" y="253737"/>
                  <a:pt x="257115" y="253741"/>
                  <a:pt x="257115" y="253744"/>
                </a:cubicBezTo>
                <a:lnTo>
                  <a:pt x="257115" y="302416"/>
                </a:lnTo>
                <a:lnTo>
                  <a:pt x="192927" y="302416"/>
                </a:lnTo>
                <a:lnTo>
                  <a:pt x="192927" y="194943"/>
                </a:lnTo>
                <a:lnTo>
                  <a:pt x="267036" y="194943"/>
                </a:lnTo>
                <a:cubicBezTo>
                  <a:pt x="269301" y="194948"/>
                  <a:pt x="271141" y="193113"/>
                  <a:pt x="271144" y="190849"/>
                </a:cubicBezTo>
                <a:cubicBezTo>
                  <a:pt x="271144" y="190845"/>
                  <a:pt x="271144" y="190840"/>
                  <a:pt x="271144" y="190835"/>
                </a:cubicBezTo>
                <a:moveTo>
                  <a:pt x="351285" y="133931"/>
                </a:moveTo>
                <a:lnTo>
                  <a:pt x="351285" y="45545"/>
                </a:lnTo>
                <a:cubicBezTo>
                  <a:pt x="351288" y="43271"/>
                  <a:pt x="349449" y="41425"/>
                  <a:pt x="347175" y="41422"/>
                </a:cubicBezTo>
                <a:cubicBezTo>
                  <a:pt x="347170" y="41422"/>
                  <a:pt x="347167" y="41422"/>
                  <a:pt x="347164" y="41422"/>
                </a:cubicBezTo>
                <a:lnTo>
                  <a:pt x="283332" y="41422"/>
                </a:lnTo>
                <a:cubicBezTo>
                  <a:pt x="281065" y="41420"/>
                  <a:pt x="279226" y="43257"/>
                  <a:pt x="279224" y="45524"/>
                </a:cubicBezTo>
                <a:cubicBezTo>
                  <a:pt x="279224" y="45530"/>
                  <a:pt x="279224" y="45538"/>
                  <a:pt x="279224" y="45545"/>
                </a:cubicBezTo>
                <a:cubicBezTo>
                  <a:pt x="279226" y="47813"/>
                  <a:pt x="281065" y="49651"/>
                  <a:pt x="283332" y="49653"/>
                </a:cubicBezTo>
                <a:lnTo>
                  <a:pt x="343054" y="49653"/>
                </a:lnTo>
                <a:lnTo>
                  <a:pt x="343054" y="129808"/>
                </a:lnTo>
                <a:lnTo>
                  <a:pt x="297460" y="129808"/>
                </a:lnTo>
                <a:cubicBezTo>
                  <a:pt x="295187" y="129805"/>
                  <a:pt x="293341" y="131644"/>
                  <a:pt x="293338" y="133918"/>
                </a:cubicBezTo>
                <a:cubicBezTo>
                  <a:pt x="293338" y="133923"/>
                  <a:pt x="293338" y="133926"/>
                  <a:pt x="293338" y="133931"/>
                </a:cubicBezTo>
                <a:cubicBezTo>
                  <a:pt x="293344" y="136201"/>
                  <a:pt x="295188" y="138039"/>
                  <a:pt x="297460" y="138039"/>
                </a:cubicBezTo>
                <a:lnTo>
                  <a:pt x="347164" y="138039"/>
                </a:lnTo>
                <a:cubicBezTo>
                  <a:pt x="349434" y="138039"/>
                  <a:pt x="351279" y="136201"/>
                  <a:pt x="351285" y="133931"/>
                </a:cubicBezTo>
                <a:moveTo>
                  <a:pt x="377065" y="343972"/>
                </a:moveTo>
                <a:lnTo>
                  <a:pt x="377065" y="177629"/>
                </a:lnTo>
                <a:cubicBezTo>
                  <a:pt x="377062" y="175357"/>
                  <a:pt x="375218" y="173518"/>
                  <a:pt x="372946" y="173521"/>
                </a:cubicBezTo>
                <a:cubicBezTo>
                  <a:pt x="372944" y="173521"/>
                  <a:pt x="372943" y="173521"/>
                  <a:pt x="372943" y="173521"/>
                </a:cubicBezTo>
                <a:cubicBezTo>
                  <a:pt x="370677" y="173518"/>
                  <a:pt x="368838" y="175351"/>
                  <a:pt x="368834" y="177617"/>
                </a:cubicBezTo>
                <a:cubicBezTo>
                  <a:pt x="368834" y="177621"/>
                  <a:pt x="368834" y="177625"/>
                  <a:pt x="368834" y="177629"/>
                </a:cubicBezTo>
                <a:lnTo>
                  <a:pt x="368834" y="339836"/>
                </a:lnTo>
                <a:lnTo>
                  <a:pt x="297460" y="339836"/>
                </a:lnTo>
                <a:cubicBezTo>
                  <a:pt x="295179" y="339839"/>
                  <a:pt x="293335" y="341690"/>
                  <a:pt x="293338" y="343970"/>
                </a:cubicBezTo>
                <a:cubicBezTo>
                  <a:pt x="293338" y="343970"/>
                  <a:pt x="293338" y="343972"/>
                  <a:pt x="293338" y="343972"/>
                </a:cubicBezTo>
                <a:cubicBezTo>
                  <a:pt x="293335" y="346239"/>
                  <a:pt x="295171" y="348078"/>
                  <a:pt x="297438" y="348080"/>
                </a:cubicBezTo>
                <a:cubicBezTo>
                  <a:pt x="297446" y="348080"/>
                  <a:pt x="297452" y="348080"/>
                  <a:pt x="297460" y="348080"/>
                </a:cubicBezTo>
                <a:lnTo>
                  <a:pt x="372943" y="348080"/>
                </a:lnTo>
                <a:cubicBezTo>
                  <a:pt x="375210" y="348089"/>
                  <a:pt x="377056" y="346260"/>
                  <a:pt x="377065" y="343992"/>
                </a:cubicBezTo>
                <a:cubicBezTo>
                  <a:pt x="377065" y="343986"/>
                  <a:pt x="377065" y="343978"/>
                  <a:pt x="377065" y="343972"/>
                </a:cubicBezTo>
                <a:moveTo>
                  <a:pt x="577721" y="299806"/>
                </a:moveTo>
                <a:lnTo>
                  <a:pt x="609683" y="299806"/>
                </a:lnTo>
                <a:lnTo>
                  <a:pt x="609683" y="196098"/>
                </a:lnTo>
                <a:cubicBezTo>
                  <a:pt x="609683" y="159709"/>
                  <a:pt x="590294" y="131498"/>
                  <a:pt x="551186" y="131498"/>
                </a:cubicBezTo>
                <a:cubicBezTo>
                  <a:pt x="532153" y="131498"/>
                  <a:pt x="512778" y="139317"/>
                  <a:pt x="500878" y="159709"/>
                </a:cubicBezTo>
                <a:lnTo>
                  <a:pt x="500878" y="136254"/>
                </a:lnTo>
                <a:lnTo>
                  <a:pt x="469601" y="136254"/>
                </a:lnTo>
                <a:lnTo>
                  <a:pt x="469601" y="299806"/>
                </a:lnTo>
                <a:lnTo>
                  <a:pt x="501565" y="299806"/>
                </a:lnTo>
                <a:lnTo>
                  <a:pt x="501565" y="205278"/>
                </a:lnTo>
                <a:cubicBezTo>
                  <a:pt x="501565" y="180447"/>
                  <a:pt x="514481" y="160396"/>
                  <a:pt x="539629" y="160396"/>
                </a:cubicBezTo>
                <a:cubicBezTo>
                  <a:pt x="568198" y="160396"/>
                  <a:pt x="577721" y="178769"/>
                  <a:pt x="577721" y="201540"/>
                </a:cubicBezTo>
                <a:close/>
                <a:moveTo>
                  <a:pt x="766751" y="201196"/>
                </a:moveTo>
                <a:lnTo>
                  <a:pt x="677320" y="201196"/>
                </a:lnTo>
                <a:cubicBezTo>
                  <a:pt x="678681" y="180130"/>
                  <a:pt x="695020" y="159366"/>
                  <a:pt x="721870" y="159366"/>
                </a:cubicBezTo>
                <a:cubicBezTo>
                  <a:pt x="750756" y="159366"/>
                  <a:pt x="766064" y="177739"/>
                  <a:pt x="766751" y="201196"/>
                </a:cubicBezTo>
                <a:moveTo>
                  <a:pt x="799388" y="227044"/>
                </a:moveTo>
                <a:cubicBezTo>
                  <a:pt x="799861" y="223662"/>
                  <a:pt x="800091" y="220250"/>
                  <a:pt x="800075" y="216835"/>
                </a:cubicBezTo>
                <a:cubicBezTo>
                  <a:pt x="800075" y="165839"/>
                  <a:pt x="771836" y="131155"/>
                  <a:pt x="721527" y="131155"/>
                </a:cubicBezTo>
                <a:cubicBezTo>
                  <a:pt x="680385" y="131155"/>
                  <a:pt x="643324" y="166182"/>
                  <a:pt x="643324" y="217522"/>
                </a:cubicBezTo>
                <a:cubicBezTo>
                  <a:pt x="643324" y="272955"/>
                  <a:pt x="681746" y="304904"/>
                  <a:pt x="725608" y="304904"/>
                </a:cubicBezTo>
                <a:cubicBezTo>
                  <a:pt x="763687" y="304904"/>
                  <a:pt x="789865" y="282134"/>
                  <a:pt x="799044" y="253221"/>
                </a:cubicBezTo>
                <a:lnTo>
                  <a:pt x="771519" y="243698"/>
                </a:lnTo>
                <a:cubicBezTo>
                  <a:pt x="765391" y="262058"/>
                  <a:pt x="752130" y="276679"/>
                  <a:pt x="725608" y="276679"/>
                </a:cubicBezTo>
                <a:cubicBezTo>
                  <a:pt x="698057" y="276679"/>
                  <a:pt x="676991" y="256285"/>
                  <a:pt x="676304" y="227044"/>
                </a:cubicBezTo>
                <a:close/>
                <a:moveTo>
                  <a:pt x="945791" y="299820"/>
                </a:moveTo>
                <a:lnTo>
                  <a:pt x="976394" y="299820"/>
                </a:lnTo>
                <a:cubicBezTo>
                  <a:pt x="975261" y="289769"/>
                  <a:pt x="974688" y="279662"/>
                  <a:pt x="974677" y="269547"/>
                </a:cubicBezTo>
                <a:lnTo>
                  <a:pt x="974677" y="136254"/>
                </a:lnTo>
                <a:lnTo>
                  <a:pt x="942727" y="136254"/>
                </a:lnTo>
                <a:lnTo>
                  <a:pt x="942727" y="234863"/>
                </a:lnTo>
                <a:cubicBezTo>
                  <a:pt x="942727" y="259681"/>
                  <a:pt x="929810" y="276679"/>
                  <a:pt x="903948" y="276679"/>
                </a:cubicBezTo>
                <a:cubicBezTo>
                  <a:pt x="877097" y="276679"/>
                  <a:pt x="866901" y="256959"/>
                  <a:pt x="866901" y="234519"/>
                </a:cubicBezTo>
                <a:lnTo>
                  <a:pt x="866901" y="136254"/>
                </a:lnTo>
                <a:lnTo>
                  <a:pt x="834924" y="136254"/>
                </a:lnTo>
                <a:lnTo>
                  <a:pt x="834924" y="239287"/>
                </a:lnTo>
                <a:cubicBezTo>
                  <a:pt x="834924" y="276348"/>
                  <a:pt x="858065" y="304903"/>
                  <a:pt x="896143" y="304903"/>
                </a:cubicBezTo>
                <a:cubicBezTo>
                  <a:pt x="915175" y="304903"/>
                  <a:pt x="935582" y="297084"/>
                  <a:pt x="944418" y="280086"/>
                </a:cubicBezTo>
                <a:cubicBezTo>
                  <a:pt x="944422" y="286687"/>
                  <a:pt x="944881" y="293281"/>
                  <a:pt x="945791" y="299818"/>
                </a:cubicBezTo>
                <a:moveTo>
                  <a:pt x="1098324" y="167541"/>
                </a:moveTo>
                <a:cubicBezTo>
                  <a:pt x="1102992" y="167551"/>
                  <a:pt x="1107652" y="167891"/>
                  <a:pt x="1112271" y="168559"/>
                </a:cubicBezTo>
                <a:lnTo>
                  <a:pt x="1112271" y="134563"/>
                </a:lnTo>
                <a:cubicBezTo>
                  <a:pt x="1108795" y="133908"/>
                  <a:pt x="1105269" y="133563"/>
                  <a:pt x="1101731" y="133532"/>
                </a:cubicBezTo>
                <a:cubicBezTo>
                  <a:pt x="1085077" y="133532"/>
                  <a:pt x="1064671" y="139661"/>
                  <a:pt x="1052771" y="164808"/>
                </a:cubicBezTo>
                <a:lnTo>
                  <a:pt x="1052771" y="136266"/>
                </a:lnTo>
                <a:lnTo>
                  <a:pt x="1021481" y="136266"/>
                </a:lnTo>
                <a:lnTo>
                  <a:pt x="1021481" y="299806"/>
                </a:lnTo>
                <a:lnTo>
                  <a:pt x="1053443" y="299806"/>
                </a:lnTo>
                <a:lnTo>
                  <a:pt x="1053443" y="217851"/>
                </a:lnTo>
                <a:cubicBezTo>
                  <a:pt x="1053443" y="181820"/>
                  <a:pt x="1071474" y="167543"/>
                  <a:pt x="1098324" y="167543"/>
                </a:cubicBezTo>
                <a:moveTo>
                  <a:pt x="1263512" y="217865"/>
                </a:moveTo>
                <a:cubicBezTo>
                  <a:pt x="1263512" y="255943"/>
                  <a:pt x="1239712" y="276350"/>
                  <a:pt x="1212518" y="276350"/>
                </a:cubicBezTo>
                <a:cubicBezTo>
                  <a:pt x="1185308" y="276350"/>
                  <a:pt x="1161507" y="255943"/>
                  <a:pt x="1161507" y="217865"/>
                </a:cubicBezTo>
                <a:cubicBezTo>
                  <a:pt x="1161507" y="180116"/>
                  <a:pt x="1185308" y="159709"/>
                  <a:pt x="1212518" y="159709"/>
                </a:cubicBezTo>
                <a:cubicBezTo>
                  <a:pt x="1239712" y="159709"/>
                  <a:pt x="1263512" y="180116"/>
                  <a:pt x="1263512" y="217865"/>
                </a:cubicBezTo>
                <a:moveTo>
                  <a:pt x="1296163" y="217865"/>
                </a:moveTo>
                <a:cubicBezTo>
                  <a:pt x="1296163" y="168230"/>
                  <a:pt x="1261479" y="131169"/>
                  <a:pt x="1212518" y="131169"/>
                </a:cubicBezTo>
                <a:cubicBezTo>
                  <a:pt x="1163557" y="131169"/>
                  <a:pt x="1128871" y="168230"/>
                  <a:pt x="1128871" y="217865"/>
                </a:cubicBezTo>
                <a:cubicBezTo>
                  <a:pt x="1128871" y="267844"/>
                  <a:pt x="1163555" y="304904"/>
                  <a:pt x="1212518" y="304904"/>
                </a:cubicBezTo>
                <a:cubicBezTo>
                  <a:pt x="1261479" y="304904"/>
                  <a:pt x="1296163" y="267844"/>
                  <a:pt x="1296163" y="217865"/>
                </a:cubicBezTo>
                <a:moveTo>
                  <a:pt x="1388657" y="301496"/>
                </a:moveTo>
                <a:cubicBezTo>
                  <a:pt x="1396028" y="301629"/>
                  <a:pt x="1403374" y="300599"/>
                  <a:pt x="1410425" y="298446"/>
                </a:cubicBezTo>
                <a:lnTo>
                  <a:pt x="1410425" y="271237"/>
                </a:lnTo>
                <a:cubicBezTo>
                  <a:pt x="1406285" y="272108"/>
                  <a:pt x="1402068" y="272569"/>
                  <a:pt x="1397836" y="272612"/>
                </a:cubicBezTo>
                <a:cubicBezTo>
                  <a:pt x="1381182" y="272612"/>
                  <a:pt x="1375054" y="265109"/>
                  <a:pt x="1375054" y="250158"/>
                </a:cubicBezTo>
                <a:lnTo>
                  <a:pt x="1375054" y="165152"/>
                </a:lnTo>
                <a:lnTo>
                  <a:pt x="1410423" y="165152"/>
                </a:lnTo>
                <a:lnTo>
                  <a:pt x="1410423" y="136254"/>
                </a:lnTo>
                <a:lnTo>
                  <a:pt x="1375054" y="136254"/>
                </a:lnTo>
                <a:lnTo>
                  <a:pt x="1375054" y="84585"/>
                </a:lnTo>
                <a:lnTo>
                  <a:pt x="1345825" y="84585"/>
                </a:lnTo>
                <a:lnTo>
                  <a:pt x="1345825" y="111092"/>
                </a:lnTo>
                <a:cubicBezTo>
                  <a:pt x="1345825" y="125383"/>
                  <a:pt x="1338335" y="136254"/>
                  <a:pt x="1320665" y="136254"/>
                </a:cubicBezTo>
                <a:lnTo>
                  <a:pt x="1311814" y="136254"/>
                </a:lnTo>
                <a:lnTo>
                  <a:pt x="1311814" y="165152"/>
                </a:lnTo>
                <a:lnTo>
                  <a:pt x="1343105" y="165152"/>
                </a:lnTo>
                <a:lnTo>
                  <a:pt x="1343105" y="254911"/>
                </a:lnTo>
                <a:cubicBezTo>
                  <a:pt x="1343105" y="284512"/>
                  <a:pt x="1360777" y="301496"/>
                  <a:pt x="1388657" y="301496"/>
                </a:cubicBezTo>
                <a:moveTo>
                  <a:pt x="1564344" y="217865"/>
                </a:moveTo>
                <a:cubicBezTo>
                  <a:pt x="1564344" y="255943"/>
                  <a:pt x="1540543" y="276350"/>
                  <a:pt x="1513349" y="276350"/>
                </a:cubicBezTo>
                <a:cubicBezTo>
                  <a:pt x="1486155" y="276350"/>
                  <a:pt x="1462340" y="255943"/>
                  <a:pt x="1462340" y="217865"/>
                </a:cubicBezTo>
                <a:cubicBezTo>
                  <a:pt x="1462340" y="180116"/>
                  <a:pt x="1486155" y="159709"/>
                  <a:pt x="1513349" y="159709"/>
                </a:cubicBezTo>
                <a:cubicBezTo>
                  <a:pt x="1540544" y="159709"/>
                  <a:pt x="1564344" y="180116"/>
                  <a:pt x="1564344" y="217865"/>
                </a:cubicBezTo>
                <a:moveTo>
                  <a:pt x="1596994" y="217865"/>
                </a:moveTo>
                <a:cubicBezTo>
                  <a:pt x="1596994" y="168230"/>
                  <a:pt x="1562310" y="131169"/>
                  <a:pt x="1513349" y="131169"/>
                </a:cubicBezTo>
                <a:cubicBezTo>
                  <a:pt x="1464388" y="131169"/>
                  <a:pt x="1429704" y="168230"/>
                  <a:pt x="1429704" y="217865"/>
                </a:cubicBezTo>
                <a:cubicBezTo>
                  <a:pt x="1429704" y="267844"/>
                  <a:pt x="1464388" y="304904"/>
                  <a:pt x="1513349" y="304904"/>
                </a:cubicBezTo>
                <a:cubicBezTo>
                  <a:pt x="1562310" y="304904"/>
                  <a:pt x="1596994" y="267844"/>
                  <a:pt x="1596994" y="217865"/>
                </a:cubicBezTo>
                <a:moveTo>
                  <a:pt x="1709456" y="167543"/>
                </a:moveTo>
                <a:cubicBezTo>
                  <a:pt x="1714119" y="167552"/>
                  <a:pt x="1718776" y="167893"/>
                  <a:pt x="1723392" y="168560"/>
                </a:cubicBezTo>
                <a:lnTo>
                  <a:pt x="1723392" y="134563"/>
                </a:lnTo>
                <a:cubicBezTo>
                  <a:pt x="1719915" y="133908"/>
                  <a:pt x="1716387" y="133563"/>
                  <a:pt x="1712851" y="133532"/>
                </a:cubicBezTo>
                <a:cubicBezTo>
                  <a:pt x="1696195" y="133532"/>
                  <a:pt x="1675790" y="139661"/>
                  <a:pt x="1663890" y="164808"/>
                </a:cubicBezTo>
                <a:lnTo>
                  <a:pt x="1663890" y="136266"/>
                </a:lnTo>
                <a:lnTo>
                  <a:pt x="1632614" y="136266"/>
                </a:lnTo>
                <a:lnTo>
                  <a:pt x="1632614" y="299806"/>
                </a:lnTo>
                <a:lnTo>
                  <a:pt x="1664564" y="299806"/>
                </a:lnTo>
                <a:lnTo>
                  <a:pt x="1664564" y="217851"/>
                </a:lnTo>
                <a:cubicBezTo>
                  <a:pt x="1664564" y="181820"/>
                  <a:pt x="1682606" y="167543"/>
                  <a:pt x="1709456" y="167543"/>
                </a:cubicBezTo>
                <a:moveTo>
                  <a:pt x="1790286" y="74360"/>
                </a:moveTo>
                <a:cubicBezTo>
                  <a:pt x="1790373" y="61682"/>
                  <a:pt x="1780166" y="51335"/>
                  <a:pt x="1767488" y="51248"/>
                </a:cubicBezTo>
                <a:cubicBezTo>
                  <a:pt x="1754810" y="51160"/>
                  <a:pt x="1744461" y="61367"/>
                  <a:pt x="1744374" y="74045"/>
                </a:cubicBezTo>
                <a:cubicBezTo>
                  <a:pt x="1744288" y="86717"/>
                  <a:pt x="1754486" y="97064"/>
                  <a:pt x="1767159" y="97158"/>
                </a:cubicBezTo>
                <a:cubicBezTo>
                  <a:pt x="1779829" y="97261"/>
                  <a:pt x="1790184" y="87071"/>
                  <a:pt x="1790286" y="74401"/>
                </a:cubicBezTo>
                <a:cubicBezTo>
                  <a:pt x="1790286" y="74389"/>
                  <a:pt x="1790286" y="74374"/>
                  <a:pt x="1790286" y="74362"/>
                </a:cubicBezTo>
                <a:moveTo>
                  <a:pt x="1937899" y="299820"/>
                </a:moveTo>
                <a:lnTo>
                  <a:pt x="1968489" y="299820"/>
                </a:lnTo>
                <a:cubicBezTo>
                  <a:pt x="1967368" y="289767"/>
                  <a:pt x="1966799" y="279662"/>
                  <a:pt x="1966785" y="269547"/>
                </a:cubicBezTo>
                <a:lnTo>
                  <a:pt x="1966785" y="136254"/>
                </a:lnTo>
                <a:lnTo>
                  <a:pt x="1934821" y="136254"/>
                </a:lnTo>
                <a:lnTo>
                  <a:pt x="1934821" y="234863"/>
                </a:lnTo>
                <a:cubicBezTo>
                  <a:pt x="1934821" y="259681"/>
                  <a:pt x="1921917" y="276679"/>
                  <a:pt x="1896069" y="276679"/>
                </a:cubicBezTo>
                <a:cubicBezTo>
                  <a:pt x="1869204" y="276679"/>
                  <a:pt x="1859008" y="256959"/>
                  <a:pt x="1859008" y="234519"/>
                </a:cubicBezTo>
                <a:lnTo>
                  <a:pt x="1859008" y="136254"/>
                </a:lnTo>
                <a:lnTo>
                  <a:pt x="1827032" y="136254"/>
                </a:lnTo>
                <a:lnTo>
                  <a:pt x="1827032" y="239287"/>
                </a:lnTo>
                <a:cubicBezTo>
                  <a:pt x="1827032" y="276348"/>
                  <a:pt x="1850171" y="304903"/>
                  <a:pt x="1888249" y="304903"/>
                </a:cubicBezTo>
                <a:cubicBezTo>
                  <a:pt x="1907282" y="304903"/>
                  <a:pt x="1927689" y="297084"/>
                  <a:pt x="1936524" y="280086"/>
                </a:cubicBezTo>
                <a:cubicBezTo>
                  <a:pt x="1936529" y="286687"/>
                  <a:pt x="1936988" y="293281"/>
                  <a:pt x="1937899" y="299818"/>
                </a:cubicBezTo>
                <a:moveTo>
                  <a:pt x="2253984" y="299806"/>
                </a:moveTo>
                <a:lnTo>
                  <a:pt x="2253984" y="193721"/>
                </a:lnTo>
                <a:cubicBezTo>
                  <a:pt x="2253984" y="150874"/>
                  <a:pt x="2226102" y="131498"/>
                  <a:pt x="2197547" y="131498"/>
                </a:cubicBezTo>
                <a:cubicBezTo>
                  <a:pt x="2176797" y="131498"/>
                  <a:pt x="2155704" y="138974"/>
                  <a:pt x="2142800" y="162431"/>
                </a:cubicBezTo>
                <a:cubicBezTo>
                  <a:pt x="2133951" y="141365"/>
                  <a:pt x="2114231" y="131498"/>
                  <a:pt x="2093839" y="131498"/>
                </a:cubicBezTo>
                <a:cubicBezTo>
                  <a:pt x="2074793" y="131498"/>
                  <a:pt x="2054387" y="139991"/>
                  <a:pt x="2044204" y="158005"/>
                </a:cubicBezTo>
                <a:lnTo>
                  <a:pt x="2044204" y="136254"/>
                </a:lnTo>
                <a:lnTo>
                  <a:pt x="2013588" y="136254"/>
                </a:lnTo>
                <a:lnTo>
                  <a:pt x="2013588" y="299806"/>
                </a:lnTo>
                <a:lnTo>
                  <a:pt x="2045221" y="299806"/>
                </a:lnTo>
                <a:lnTo>
                  <a:pt x="2045221" y="201209"/>
                </a:lnTo>
                <a:cubicBezTo>
                  <a:pt x="2045221" y="176723"/>
                  <a:pt x="2060516" y="159709"/>
                  <a:pt x="2083299" y="159709"/>
                </a:cubicBezTo>
                <a:cubicBezTo>
                  <a:pt x="2107759" y="159709"/>
                  <a:pt x="2117971" y="176035"/>
                  <a:pt x="2117971" y="197115"/>
                </a:cubicBezTo>
                <a:lnTo>
                  <a:pt x="2117971" y="299807"/>
                </a:lnTo>
                <a:lnTo>
                  <a:pt x="2149932" y="299807"/>
                </a:lnTo>
                <a:lnTo>
                  <a:pt x="2149932" y="200867"/>
                </a:lnTo>
                <a:cubicBezTo>
                  <a:pt x="2149932" y="177410"/>
                  <a:pt x="2165242" y="159711"/>
                  <a:pt x="2187682" y="159711"/>
                </a:cubicBezTo>
                <a:cubicBezTo>
                  <a:pt x="2211824" y="159711"/>
                  <a:pt x="2222364" y="175706"/>
                  <a:pt x="2222364" y="197115"/>
                </a:cubicBezTo>
                <a:lnTo>
                  <a:pt x="2222364" y="299807"/>
                </a:lnTo>
                <a:close/>
              </a:path>
            </a:pathLst>
          </a:custGeom>
          <a:solidFill>
            <a:srgbClr val="3F1A01"/>
          </a:solidFill>
          <a:ln w="1586" cap="flat">
            <a:noFill/>
            <a:prstDash val="solid"/>
            <a:miter/>
          </a:ln>
        </p:spPr>
        <p:txBody>
          <a:bodyPr rtlCol="0" anchor="ctr"/>
          <a:lstStyle/>
          <a:p>
            <a:endParaRPr lang="en-GB"/>
          </a:p>
        </p:txBody>
      </p:sp>
      <p:sp>
        <p:nvSpPr>
          <p:cNvPr id="11" name="ExternalLogo" hidden="1">
            <a:extLst>
              <a:ext uri="{FF2B5EF4-FFF2-40B4-BE49-F238E27FC236}">
                <a16:creationId xmlns:a16="http://schemas.microsoft.com/office/drawing/2014/main" id="{8A904900-0CB5-44DD-94DE-7ED587513920}"/>
              </a:ext>
            </a:extLst>
          </p:cNvPr>
          <p:cNvSpPr/>
          <p:nvPr/>
        </p:nvSpPr>
        <p:spPr>
          <a:xfrm>
            <a:off x="10023475" y="4968741"/>
            <a:ext cx="1627188" cy="636980"/>
          </a:xfrm>
          <a:prstGeom prst="rect">
            <a:avLst/>
          </a:prstGeom>
          <a:solidFill>
            <a:srgbClr val="D1D1D1"/>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chorCtr="0">
            <a:noAutofit/>
          </a:bodyPr>
          <a:lstStyle/>
          <a:p>
            <a:pPr algn="ctr"/>
            <a:r>
              <a:rPr lang="en-GB" sz="900">
                <a:solidFill>
                  <a:srgbClr val="FF00FF"/>
                </a:solidFill>
              </a:rPr>
              <a:t>External logo</a:t>
            </a:r>
          </a:p>
        </p:txBody>
      </p:sp>
    </p:spTree>
    <p:extLst>
      <p:ext uri="{BB962C8B-B14F-4D97-AF65-F5344CB8AC3E}">
        <p14:creationId xmlns:p14="http://schemas.microsoft.com/office/powerpoint/2010/main" val="25281055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type="secHead" preserve="1">
  <p:cSld name="Section Header - Light Gold">
    <p:bg>
      <p:bgPr>
        <a:solidFill>
          <a:srgbClr val="E1D8BF"/>
        </a:solidFill>
        <a:effectLst/>
      </p:bgPr>
    </p:bg>
    <p:spTree>
      <p:nvGrpSpPr>
        <p:cNvPr id="1" name=""/>
        <p:cNvGrpSpPr/>
        <p:nvPr/>
      </p:nvGrpSpPr>
      <p:grpSpPr>
        <a:xfrm>
          <a:off x="0" y="0"/>
          <a:ext cx="0" cy="0"/>
          <a:chOff x="0" y="0"/>
          <a:chExt cx="0" cy="0"/>
        </a:xfrm>
      </p:grpSpPr>
      <p:sp>
        <p:nvSpPr>
          <p:cNvPr id="8" name="ColoredBackground">
            <a:extLst>
              <a:ext uri="{FF2B5EF4-FFF2-40B4-BE49-F238E27FC236}">
                <a16:creationId xmlns:a16="http://schemas.microsoft.com/office/drawing/2014/main" id="{1BD3E45F-B806-4BBB-B5F9-A8C48BE33013}"/>
              </a:ext>
            </a:extLst>
          </p:cNvPr>
          <p:cNvSpPr/>
          <p:nvPr/>
        </p:nvSpPr>
        <p:spPr>
          <a:xfrm>
            <a:off x="0" y="-1"/>
            <a:ext cx="12192000" cy="6858000"/>
          </a:xfrm>
          <a:prstGeom prst="rect">
            <a:avLst/>
          </a:prstGeom>
          <a:solidFill>
            <a:srgbClr val="E1D8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 name="Picture 5" descr="Shape&#10;&#10;Description automatically generated with medium confidence">
            <a:extLst>
              <a:ext uri="{FF2B5EF4-FFF2-40B4-BE49-F238E27FC236}">
                <a16:creationId xmlns:a16="http://schemas.microsoft.com/office/drawing/2014/main" id="{29B97D43-D62C-434B-849D-8E8B8BA3FFEA}"/>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D8464564-6547-498D-A220-7B346E5B1408}"/>
              </a:ext>
            </a:extLst>
          </p:cNvPr>
          <p:cNvSpPr>
            <a:spLocks noGrp="1"/>
          </p:cNvSpPr>
          <p:nvPr>
            <p:ph type="title"/>
          </p:nvPr>
        </p:nvSpPr>
        <p:spPr>
          <a:xfrm>
            <a:off x="1219200" y="546100"/>
            <a:ext cx="6642100" cy="2105818"/>
          </a:xfrm>
        </p:spPr>
        <p:txBody>
          <a:bodyPr anchor="b"/>
          <a:lstStyle>
            <a:lvl1pPr>
              <a:defRPr sz="4000">
                <a:solidFill>
                  <a:srgbClr val="3F1A01"/>
                </a:solidFill>
              </a:defRPr>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1592638D-BCB6-4F07-9847-FBAA9B3609B5}"/>
              </a:ext>
            </a:extLst>
          </p:cNvPr>
          <p:cNvSpPr>
            <a:spLocks noGrp="1"/>
          </p:cNvSpPr>
          <p:nvPr>
            <p:ph type="body" idx="1"/>
          </p:nvPr>
        </p:nvSpPr>
        <p:spPr>
          <a:xfrm>
            <a:off x="1219200" y="2678906"/>
            <a:ext cx="6642100" cy="1500187"/>
          </a:xfrm>
          <a:prstGeom prst="rect">
            <a:avLst/>
          </a:prstGeom>
        </p:spPr>
        <p:txBody>
          <a:bodyPr/>
          <a:lstStyle>
            <a:lvl1pPr marL="0" indent="0">
              <a:buNone/>
              <a:defRPr sz="2400">
                <a:solidFill>
                  <a:schemeClr val="accent2"/>
                </a:solidFill>
                <a:latin typeface="Times New Roman" panose="02020603050405020304" pitchFamily="18" charset="0"/>
                <a:cs typeface="Times New Roman" panose="02020603050405020304" pitchFamily="18" charset="0"/>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7" name="Freeform 9">
            <a:extLst>
              <a:ext uri="{FF2B5EF4-FFF2-40B4-BE49-F238E27FC236}">
                <a16:creationId xmlns:a16="http://schemas.microsoft.com/office/drawing/2014/main" id="{1BC6753F-764E-4733-B343-5BC93ED602E4}"/>
              </a:ext>
            </a:extLst>
          </p:cNvPr>
          <p:cNvSpPr>
            <a:spLocks noEditPoints="1"/>
          </p:cNvSpPr>
          <p:nvPr/>
        </p:nvSpPr>
        <p:spPr bwMode="auto">
          <a:xfrm rot="5400000">
            <a:off x="7458075" y="-2243138"/>
            <a:ext cx="8385175" cy="9817101"/>
          </a:xfrm>
          <a:custGeom>
            <a:avLst/>
            <a:gdLst>
              <a:gd name="T0" fmla="*/ 276 w 2642"/>
              <a:gd name="T1" fmla="*/ 2871 h 3094"/>
              <a:gd name="T2" fmla="*/ 588 w 2642"/>
              <a:gd name="T3" fmla="*/ 2871 h 3094"/>
              <a:gd name="T4" fmla="*/ 2083 w 2642"/>
              <a:gd name="T5" fmla="*/ 2843 h 3094"/>
              <a:gd name="T6" fmla="*/ 2338 w 2642"/>
              <a:gd name="T7" fmla="*/ 2900 h 3094"/>
              <a:gd name="T8" fmla="*/ 29 w 2642"/>
              <a:gd name="T9" fmla="*/ 1219 h 3094"/>
              <a:gd name="T10" fmla="*/ 29 w 2642"/>
              <a:gd name="T11" fmla="*/ 2444 h 3094"/>
              <a:gd name="T12" fmla="*/ 559 w 2642"/>
              <a:gd name="T13" fmla="*/ 2386 h 3094"/>
              <a:gd name="T14" fmla="*/ 29 w 2642"/>
              <a:gd name="T15" fmla="*/ 1219 h 3094"/>
              <a:gd name="T16" fmla="*/ 2584 w 2642"/>
              <a:gd name="T17" fmla="*/ 2386 h 3094"/>
              <a:gd name="T18" fmla="*/ 2083 w 2642"/>
              <a:gd name="T19" fmla="*/ 2444 h 3094"/>
              <a:gd name="T20" fmla="*/ 2642 w 2642"/>
              <a:gd name="T21" fmla="*/ 1248 h 3094"/>
              <a:gd name="T22" fmla="*/ 210 w 2642"/>
              <a:gd name="T23" fmla="*/ 292 h 3094"/>
              <a:gd name="T24" fmla="*/ 210 w 2642"/>
              <a:gd name="T25" fmla="*/ 970 h 3094"/>
              <a:gd name="T26" fmla="*/ 559 w 2642"/>
              <a:gd name="T27" fmla="*/ 912 h 3094"/>
              <a:gd name="T28" fmla="*/ 658 w 2642"/>
              <a:gd name="T29" fmla="*/ 350 h 3094"/>
              <a:gd name="T30" fmla="*/ 2432 w 2642"/>
              <a:gd name="T31" fmla="*/ 292 h 3094"/>
              <a:gd name="T32" fmla="*/ 1984 w 2642"/>
              <a:gd name="T33" fmla="*/ 350 h 3094"/>
              <a:gd name="T34" fmla="*/ 2083 w 2642"/>
              <a:gd name="T35" fmla="*/ 912 h 3094"/>
              <a:gd name="T36" fmla="*/ 2432 w 2642"/>
              <a:gd name="T37" fmla="*/ 970 h 3094"/>
              <a:gd name="T38" fmla="*/ 2432 w 2642"/>
              <a:gd name="T39" fmla="*/ 292 h 3094"/>
              <a:gd name="T40" fmla="*/ 814 w 2642"/>
              <a:gd name="T41" fmla="*/ 29 h 3094"/>
              <a:gd name="T42" fmla="*/ 1292 w 2642"/>
              <a:gd name="T43" fmla="*/ 602 h 3094"/>
              <a:gd name="T44" fmla="*/ 989 w 2642"/>
              <a:gd name="T45" fmla="*/ 660 h 3094"/>
              <a:gd name="T46" fmla="*/ 801 w 2642"/>
              <a:gd name="T47" fmla="*/ 1311 h 3094"/>
              <a:gd name="T48" fmla="*/ 743 w 2642"/>
              <a:gd name="T49" fmla="*/ 1060 h 3094"/>
              <a:gd name="T50" fmla="*/ 1292 w 2642"/>
              <a:gd name="T51" fmla="*/ 1369 h 3094"/>
              <a:gd name="T52" fmla="*/ 842 w 2642"/>
              <a:gd name="T53" fmla="*/ 1782 h 3094"/>
              <a:gd name="T54" fmla="*/ 433 w 2642"/>
              <a:gd name="T55" fmla="*/ 1476 h 3094"/>
              <a:gd name="T56" fmla="*/ 375 w 2642"/>
              <a:gd name="T57" fmla="*/ 1782 h 3094"/>
              <a:gd name="T58" fmla="*/ 784 w 2642"/>
              <a:gd name="T59" fmla="*/ 2669 h 3094"/>
              <a:gd name="T60" fmla="*/ 842 w 2642"/>
              <a:gd name="T61" fmla="*/ 2181 h 3094"/>
              <a:gd name="T62" fmla="*/ 921 w 2642"/>
              <a:gd name="T63" fmla="*/ 3036 h 3094"/>
              <a:gd name="T64" fmla="*/ 1321 w 2642"/>
              <a:gd name="T65" fmla="*/ 3094 h 3094"/>
              <a:gd name="T66" fmla="*/ 1722 w 2642"/>
              <a:gd name="T67" fmla="*/ 3036 h 3094"/>
              <a:gd name="T68" fmla="*/ 1800 w 2642"/>
              <a:gd name="T69" fmla="*/ 2181 h 3094"/>
              <a:gd name="T70" fmla="*/ 1858 w 2642"/>
              <a:gd name="T71" fmla="*/ 2669 h 3094"/>
              <a:gd name="T72" fmla="*/ 2267 w 2642"/>
              <a:gd name="T73" fmla="*/ 1782 h 3094"/>
              <a:gd name="T74" fmla="*/ 2210 w 2642"/>
              <a:gd name="T75" fmla="*/ 1476 h 3094"/>
              <a:gd name="T76" fmla="*/ 1800 w 2642"/>
              <a:gd name="T77" fmla="*/ 1782 h 3094"/>
              <a:gd name="T78" fmla="*/ 1350 w 2642"/>
              <a:gd name="T79" fmla="*/ 1369 h 3094"/>
              <a:gd name="T80" fmla="*/ 1899 w 2642"/>
              <a:gd name="T81" fmla="*/ 1060 h 3094"/>
              <a:gd name="T82" fmla="*/ 1841 w 2642"/>
              <a:gd name="T83" fmla="*/ 1311 h 3094"/>
              <a:gd name="T84" fmla="*/ 1643 w 2642"/>
              <a:gd name="T85" fmla="*/ 660 h 3094"/>
              <a:gd name="T86" fmla="*/ 1350 w 2642"/>
              <a:gd name="T87" fmla="*/ 602 h 3094"/>
              <a:gd name="T88" fmla="*/ 1828 w 2642"/>
              <a:gd name="T89" fmla="*/ 29 h 3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42" h="3094">
                <a:moveTo>
                  <a:pt x="559" y="2843"/>
                </a:moveTo>
                <a:cubicBezTo>
                  <a:pt x="305" y="2843"/>
                  <a:pt x="305" y="2843"/>
                  <a:pt x="305" y="2843"/>
                </a:cubicBezTo>
                <a:cubicBezTo>
                  <a:pt x="289" y="2843"/>
                  <a:pt x="276" y="2856"/>
                  <a:pt x="276" y="2871"/>
                </a:cubicBezTo>
                <a:cubicBezTo>
                  <a:pt x="276" y="2887"/>
                  <a:pt x="289" y="2900"/>
                  <a:pt x="305" y="2900"/>
                </a:cubicBezTo>
                <a:cubicBezTo>
                  <a:pt x="559" y="2900"/>
                  <a:pt x="559" y="2900"/>
                  <a:pt x="559" y="2900"/>
                </a:cubicBezTo>
                <a:cubicBezTo>
                  <a:pt x="575" y="2900"/>
                  <a:pt x="588" y="2887"/>
                  <a:pt x="588" y="2871"/>
                </a:cubicBezTo>
                <a:cubicBezTo>
                  <a:pt x="588" y="2856"/>
                  <a:pt x="575" y="2843"/>
                  <a:pt x="559" y="2843"/>
                </a:cubicBezTo>
                <a:moveTo>
                  <a:pt x="2338" y="2843"/>
                </a:moveTo>
                <a:cubicBezTo>
                  <a:pt x="2083" y="2843"/>
                  <a:pt x="2083" y="2843"/>
                  <a:pt x="2083" y="2843"/>
                </a:cubicBezTo>
                <a:cubicBezTo>
                  <a:pt x="2068" y="2843"/>
                  <a:pt x="2055" y="2856"/>
                  <a:pt x="2055" y="2871"/>
                </a:cubicBezTo>
                <a:cubicBezTo>
                  <a:pt x="2055" y="2887"/>
                  <a:pt x="2068" y="2900"/>
                  <a:pt x="2083" y="2900"/>
                </a:cubicBezTo>
                <a:cubicBezTo>
                  <a:pt x="2338" y="2900"/>
                  <a:pt x="2338" y="2900"/>
                  <a:pt x="2338" y="2900"/>
                </a:cubicBezTo>
                <a:cubicBezTo>
                  <a:pt x="2354" y="2900"/>
                  <a:pt x="2366" y="2887"/>
                  <a:pt x="2366" y="2871"/>
                </a:cubicBezTo>
                <a:cubicBezTo>
                  <a:pt x="2366" y="2856"/>
                  <a:pt x="2354" y="2843"/>
                  <a:pt x="2338" y="2843"/>
                </a:cubicBezTo>
                <a:moveTo>
                  <a:pt x="29" y="1219"/>
                </a:moveTo>
                <a:cubicBezTo>
                  <a:pt x="13" y="1219"/>
                  <a:pt x="0" y="1232"/>
                  <a:pt x="0" y="1248"/>
                </a:cubicBezTo>
                <a:cubicBezTo>
                  <a:pt x="0" y="2415"/>
                  <a:pt x="0" y="2415"/>
                  <a:pt x="0" y="2415"/>
                </a:cubicBezTo>
                <a:cubicBezTo>
                  <a:pt x="0" y="2431"/>
                  <a:pt x="13" y="2444"/>
                  <a:pt x="29" y="2444"/>
                </a:cubicBezTo>
                <a:cubicBezTo>
                  <a:pt x="559" y="2444"/>
                  <a:pt x="559" y="2444"/>
                  <a:pt x="559" y="2444"/>
                </a:cubicBezTo>
                <a:cubicBezTo>
                  <a:pt x="575" y="2444"/>
                  <a:pt x="588" y="2431"/>
                  <a:pt x="588" y="2415"/>
                </a:cubicBezTo>
                <a:cubicBezTo>
                  <a:pt x="588" y="2399"/>
                  <a:pt x="575" y="2386"/>
                  <a:pt x="559" y="2386"/>
                </a:cubicBezTo>
                <a:cubicBezTo>
                  <a:pt x="58" y="2386"/>
                  <a:pt x="58" y="2386"/>
                  <a:pt x="58" y="2386"/>
                </a:cubicBezTo>
                <a:cubicBezTo>
                  <a:pt x="58" y="1248"/>
                  <a:pt x="58" y="1248"/>
                  <a:pt x="58" y="1248"/>
                </a:cubicBezTo>
                <a:cubicBezTo>
                  <a:pt x="58" y="1232"/>
                  <a:pt x="45" y="1219"/>
                  <a:pt x="29" y="1219"/>
                </a:cubicBezTo>
                <a:moveTo>
                  <a:pt x="2613" y="1219"/>
                </a:moveTo>
                <a:cubicBezTo>
                  <a:pt x="2597" y="1219"/>
                  <a:pt x="2584" y="1232"/>
                  <a:pt x="2584" y="1248"/>
                </a:cubicBezTo>
                <a:cubicBezTo>
                  <a:pt x="2584" y="2386"/>
                  <a:pt x="2584" y="2386"/>
                  <a:pt x="2584" y="2386"/>
                </a:cubicBezTo>
                <a:cubicBezTo>
                  <a:pt x="2083" y="2386"/>
                  <a:pt x="2083" y="2386"/>
                  <a:pt x="2083" y="2386"/>
                </a:cubicBezTo>
                <a:cubicBezTo>
                  <a:pt x="2067" y="2386"/>
                  <a:pt x="2055" y="2399"/>
                  <a:pt x="2055" y="2415"/>
                </a:cubicBezTo>
                <a:cubicBezTo>
                  <a:pt x="2055" y="2431"/>
                  <a:pt x="2067" y="2444"/>
                  <a:pt x="2083" y="2444"/>
                </a:cubicBezTo>
                <a:cubicBezTo>
                  <a:pt x="2613" y="2444"/>
                  <a:pt x="2613" y="2444"/>
                  <a:pt x="2613" y="2444"/>
                </a:cubicBezTo>
                <a:cubicBezTo>
                  <a:pt x="2629" y="2444"/>
                  <a:pt x="2642" y="2431"/>
                  <a:pt x="2642" y="2415"/>
                </a:cubicBezTo>
                <a:cubicBezTo>
                  <a:pt x="2642" y="1248"/>
                  <a:pt x="2642" y="1248"/>
                  <a:pt x="2642" y="1248"/>
                </a:cubicBezTo>
                <a:cubicBezTo>
                  <a:pt x="2642" y="1232"/>
                  <a:pt x="2629" y="1219"/>
                  <a:pt x="2613" y="1219"/>
                </a:cubicBezTo>
                <a:moveTo>
                  <a:pt x="658" y="292"/>
                </a:moveTo>
                <a:cubicBezTo>
                  <a:pt x="210" y="292"/>
                  <a:pt x="210" y="292"/>
                  <a:pt x="210" y="292"/>
                </a:cubicBezTo>
                <a:cubicBezTo>
                  <a:pt x="194" y="292"/>
                  <a:pt x="181" y="305"/>
                  <a:pt x="181" y="321"/>
                </a:cubicBezTo>
                <a:cubicBezTo>
                  <a:pt x="181" y="941"/>
                  <a:pt x="181" y="941"/>
                  <a:pt x="181" y="941"/>
                </a:cubicBezTo>
                <a:cubicBezTo>
                  <a:pt x="181" y="957"/>
                  <a:pt x="194" y="970"/>
                  <a:pt x="210" y="970"/>
                </a:cubicBezTo>
                <a:cubicBezTo>
                  <a:pt x="559" y="970"/>
                  <a:pt x="559" y="970"/>
                  <a:pt x="559" y="970"/>
                </a:cubicBezTo>
                <a:cubicBezTo>
                  <a:pt x="575" y="970"/>
                  <a:pt x="588" y="957"/>
                  <a:pt x="588" y="941"/>
                </a:cubicBezTo>
                <a:cubicBezTo>
                  <a:pt x="588" y="925"/>
                  <a:pt x="575" y="912"/>
                  <a:pt x="559" y="912"/>
                </a:cubicBezTo>
                <a:cubicBezTo>
                  <a:pt x="239" y="912"/>
                  <a:pt x="239" y="912"/>
                  <a:pt x="239" y="912"/>
                </a:cubicBezTo>
                <a:cubicBezTo>
                  <a:pt x="239" y="350"/>
                  <a:pt x="239" y="350"/>
                  <a:pt x="239" y="350"/>
                </a:cubicBezTo>
                <a:cubicBezTo>
                  <a:pt x="658" y="350"/>
                  <a:pt x="658" y="350"/>
                  <a:pt x="658" y="350"/>
                </a:cubicBezTo>
                <a:cubicBezTo>
                  <a:pt x="674" y="350"/>
                  <a:pt x="687" y="337"/>
                  <a:pt x="687" y="321"/>
                </a:cubicBezTo>
                <a:cubicBezTo>
                  <a:pt x="687" y="305"/>
                  <a:pt x="674" y="292"/>
                  <a:pt x="658" y="292"/>
                </a:cubicBezTo>
                <a:moveTo>
                  <a:pt x="2432" y="292"/>
                </a:moveTo>
                <a:cubicBezTo>
                  <a:pt x="1984" y="292"/>
                  <a:pt x="1984" y="292"/>
                  <a:pt x="1984" y="292"/>
                </a:cubicBezTo>
                <a:cubicBezTo>
                  <a:pt x="1968" y="292"/>
                  <a:pt x="1955" y="305"/>
                  <a:pt x="1955" y="321"/>
                </a:cubicBezTo>
                <a:cubicBezTo>
                  <a:pt x="1955" y="337"/>
                  <a:pt x="1968" y="350"/>
                  <a:pt x="1984" y="350"/>
                </a:cubicBezTo>
                <a:cubicBezTo>
                  <a:pt x="2403" y="350"/>
                  <a:pt x="2403" y="350"/>
                  <a:pt x="2403" y="350"/>
                </a:cubicBezTo>
                <a:cubicBezTo>
                  <a:pt x="2403" y="912"/>
                  <a:pt x="2403" y="912"/>
                  <a:pt x="2403" y="912"/>
                </a:cubicBezTo>
                <a:cubicBezTo>
                  <a:pt x="2083" y="912"/>
                  <a:pt x="2083" y="912"/>
                  <a:pt x="2083" y="912"/>
                </a:cubicBezTo>
                <a:cubicBezTo>
                  <a:pt x="2068" y="912"/>
                  <a:pt x="2055" y="925"/>
                  <a:pt x="2055" y="941"/>
                </a:cubicBezTo>
                <a:cubicBezTo>
                  <a:pt x="2055" y="957"/>
                  <a:pt x="2068" y="970"/>
                  <a:pt x="2083" y="970"/>
                </a:cubicBezTo>
                <a:cubicBezTo>
                  <a:pt x="2432" y="970"/>
                  <a:pt x="2432" y="970"/>
                  <a:pt x="2432" y="970"/>
                </a:cubicBezTo>
                <a:cubicBezTo>
                  <a:pt x="2448" y="970"/>
                  <a:pt x="2461" y="957"/>
                  <a:pt x="2461" y="941"/>
                </a:cubicBezTo>
                <a:cubicBezTo>
                  <a:pt x="2461" y="321"/>
                  <a:pt x="2461" y="321"/>
                  <a:pt x="2461" y="321"/>
                </a:cubicBezTo>
                <a:cubicBezTo>
                  <a:pt x="2461" y="305"/>
                  <a:pt x="2448" y="292"/>
                  <a:pt x="2432" y="292"/>
                </a:cubicBezTo>
                <a:moveTo>
                  <a:pt x="1799" y="0"/>
                </a:moveTo>
                <a:cubicBezTo>
                  <a:pt x="843" y="0"/>
                  <a:pt x="843" y="0"/>
                  <a:pt x="843" y="0"/>
                </a:cubicBezTo>
                <a:cubicBezTo>
                  <a:pt x="827" y="0"/>
                  <a:pt x="814" y="13"/>
                  <a:pt x="814" y="29"/>
                </a:cubicBezTo>
                <a:cubicBezTo>
                  <a:pt x="814" y="45"/>
                  <a:pt x="827" y="58"/>
                  <a:pt x="843" y="58"/>
                </a:cubicBezTo>
                <a:cubicBezTo>
                  <a:pt x="1292" y="58"/>
                  <a:pt x="1292" y="58"/>
                  <a:pt x="1292" y="58"/>
                </a:cubicBezTo>
                <a:cubicBezTo>
                  <a:pt x="1292" y="602"/>
                  <a:pt x="1292" y="602"/>
                  <a:pt x="1292" y="602"/>
                </a:cubicBezTo>
                <a:cubicBezTo>
                  <a:pt x="989" y="602"/>
                  <a:pt x="989" y="602"/>
                  <a:pt x="989" y="602"/>
                </a:cubicBezTo>
                <a:cubicBezTo>
                  <a:pt x="973" y="602"/>
                  <a:pt x="960" y="615"/>
                  <a:pt x="960" y="631"/>
                </a:cubicBezTo>
                <a:cubicBezTo>
                  <a:pt x="960" y="647"/>
                  <a:pt x="973" y="660"/>
                  <a:pt x="989" y="660"/>
                </a:cubicBezTo>
                <a:cubicBezTo>
                  <a:pt x="1292" y="660"/>
                  <a:pt x="1292" y="660"/>
                  <a:pt x="1292" y="660"/>
                </a:cubicBezTo>
                <a:cubicBezTo>
                  <a:pt x="1292" y="1311"/>
                  <a:pt x="1292" y="1311"/>
                  <a:pt x="1292" y="1311"/>
                </a:cubicBezTo>
                <a:cubicBezTo>
                  <a:pt x="801" y="1311"/>
                  <a:pt x="801" y="1311"/>
                  <a:pt x="801" y="1311"/>
                </a:cubicBezTo>
                <a:cubicBezTo>
                  <a:pt x="801" y="1060"/>
                  <a:pt x="801" y="1060"/>
                  <a:pt x="801" y="1060"/>
                </a:cubicBezTo>
                <a:cubicBezTo>
                  <a:pt x="801" y="1044"/>
                  <a:pt x="788" y="1031"/>
                  <a:pt x="772" y="1031"/>
                </a:cubicBezTo>
                <a:cubicBezTo>
                  <a:pt x="756" y="1031"/>
                  <a:pt x="743" y="1044"/>
                  <a:pt x="743" y="1060"/>
                </a:cubicBezTo>
                <a:cubicBezTo>
                  <a:pt x="743" y="1340"/>
                  <a:pt x="743" y="1340"/>
                  <a:pt x="743" y="1340"/>
                </a:cubicBezTo>
                <a:cubicBezTo>
                  <a:pt x="743" y="1356"/>
                  <a:pt x="756" y="1369"/>
                  <a:pt x="772" y="1369"/>
                </a:cubicBezTo>
                <a:cubicBezTo>
                  <a:pt x="1292" y="1369"/>
                  <a:pt x="1292" y="1369"/>
                  <a:pt x="1292" y="1369"/>
                </a:cubicBezTo>
                <a:cubicBezTo>
                  <a:pt x="1292" y="2123"/>
                  <a:pt x="1292" y="2123"/>
                  <a:pt x="1292" y="2123"/>
                </a:cubicBezTo>
                <a:cubicBezTo>
                  <a:pt x="842" y="2123"/>
                  <a:pt x="842" y="2123"/>
                  <a:pt x="842" y="2123"/>
                </a:cubicBezTo>
                <a:cubicBezTo>
                  <a:pt x="842" y="1782"/>
                  <a:pt x="842" y="1782"/>
                  <a:pt x="842" y="1782"/>
                </a:cubicBezTo>
                <a:cubicBezTo>
                  <a:pt x="842" y="1766"/>
                  <a:pt x="829" y="1753"/>
                  <a:pt x="813" y="1753"/>
                </a:cubicBezTo>
                <a:cubicBezTo>
                  <a:pt x="433" y="1753"/>
                  <a:pt x="433" y="1753"/>
                  <a:pt x="433" y="1753"/>
                </a:cubicBezTo>
                <a:cubicBezTo>
                  <a:pt x="433" y="1476"/>
                  <a:pt x="433" y="1476"/>
                  <a:pt x="433" y="1476"/>
                </a:cubicBezTo>
                <a:cubicBezTo>
                  <a:pt x="433" y="1460"/>
                  <a:pt x="420" y="1447"/>
                  <a:pt x="404" y="1447"/>
                </a:cubicBezTo>
                <a:cubicBezTo>
                  <a:pt x="388" y="1447"/>
                  <a:pt x="375" y="1460"/>
                  <a:pt x="375" y="1476"/>
                </a:cubicBezTo>
                <a:cubicBezTo>
                  <a:pt x="375" y="1782"/>
                  <a:pt x="375" y="1782"/>
                  <a:pt x="375" y="1782"/>
                </a:cubicBezTo>
                <a:cubicBezTo>
                  <a:pt x="375" y="1798"/>
                  <a:pt x="388" y="1811"/>
                  <a:pt x="404" y="1811"/>
                </a:cubicBezTo>
                <a:cubicBezTo>
                  <a:pt x="784" y="1811"/>
                  <a:pt x="784" y="1811"/>
                  <a:pt x="784" y="1811"/>
                </a:cubicBezTo>
                <a:cubicBezTo>
                  <a:pt x="784" y="2669"/>
                  <a:pt x="784" y="2669"/>
                  <a:pt x="784" y="2669"/>
                </a:cubicBezTo>
                <a:cubicBezTo>
                  <a:pt x="784" y="2685"/>
                  <a:pt x="797" y="2698"/>
                  <a:pt x="813" y="2698"/>
                </a:cubicBezTo>
                <a:cubicBezTo>
                  <a:pt x="829" y="2698"/>
                  <a:pt x="842" y="2685"/>
                  <a:pt x="842" y="2669"/>
                </a:cubicBezTo>
                <a:cubicBezTo>
                  <a:pt x="842" y="2181"/>
                  <a:pt x="842" y="2181"/>
                  <a:pt x="842" y="2181"/>
                </a:cubicBezTo>
                <a:cubicBezTo>
                  <a:pt x="1292" y="2181"/>
                  <a:pt x="1292" y="2181"/>
                  <a:pt x="1292" y="2181"/>
                </a:cubicBezTo>
                <a:cubicBezTo>
                  <a:pt x="1292" y="3036"/>
                  <a:pt x="1292" y="3036"/>
                  <a:pt x="1292" y="3036"/>
                </a:cubicBezTo>
                <a:cubicBezTo>
                  <a:pt x="921" y="3036"/>
                  <a:pt x="921" y="3036"/>
                  <a:pt x="921" y="3036"/>
                </a:cubicBezTo>
                <a:cubicBezTo>
                  <a:pt x="905" y="3036"/>
                  <a:pt x="892" y="3049"/>
                  <a:pt x="892" y="3065"/>
                </a:cubicBezTo>
                <a:cubicBezTo>
                  <a:pt x="892" y="3081"/>
                  <a:pt x="905" y="3094"/>
                  <a:pt x="921" y="3094"/>
                </a:cubicBezTo>
                <a:cubicBezTo>
                  <a:pt x="1321" y="3094"/>
                  <a:pt x="1321" y="3094"/>
                  <a:pt x="1321" y="3094"/>
                </a:cubicBezTo>
                <a:cubicBezTo>
                  <a:pt x="1722" y="3094"/>
                  <a:pt x="1722" y="3094"/>
                  <a:pt x="1722" y="3094"/>
                </a:cubicBezTo>
                <a:cubicBezTo>
                  <a:pt x="1738" y="3094"/>
                  <a:pt x="1751" y="3081"/>
                  <a:pt x="1751" y="3065"/>
                </a:cubicBezTo>
                <a:cubicBezTo>
                  <a:pt x="1751" y="3049"/>
                  <a:pt x="1738" y="3036"/>
                  <a:pt x="1722" y="3036"/>
                </a:cubicBezTo>
                <a:cubicBezTo>
                  <a:pt x="1350" y="3036"/>
                  <a:pt x="1350" y="3036"/>
                  <a:pt x="1350" y="3036"/>
                </a:cubicBezTo>
                <a:cubicBezTo>
                  <a:pt x="1350" y="2181"/>
                  <a:pt x="1350" y="2181"/>
                  <a:pt x="1350" y="2181"/>
                </a:cubicBezTo>
                <a:cubicBezTo>
                  <a:pt x="1800" y="2181"/>
                  <a:pt x="1800" y="2181"/>
                  <a:pt x="1800" y="2181"/>
                </a:cubicBezTo>
                <a:cubicBezTo>
                  <a:pt x="1800" y="2669"/>
                  <a:pt x="1800" y="2669"/>
                  <a:pt x="1800" y="2669"/>
                </a:cubicBezTo>
                <a:cubicBezTo>
                  <a:pt x="1800" y="2685"/>
                  <a:pt x="1813" y="2698"/>
                  <a:pt x="1829" y="2698"/>
                </a:cubicBezTo>
                <a:cubicBezTo>
                  <a:pt x="1845" y="2698"/>
                  <a:pt x="1858" y="2685"/>
                  <a:pt x="1858" y="2669"/>
                </a:cubicBezTo>
                <a:cubicBezTo>
                  <a:pt x="1858" y="1811"/>
                  <a:pt x="1858" y="1811"/>
                  <a:pt x="1858" y="1811"/>
                </a:cubicBezTo>
                <a:cubicBezTo>
                  <a:pt x="2239" y="1811"/>
                  <a:pt x="2239" y="1811"/>
                  <a:pt x="2239" y="1811"/>
                </a:cubicBezTo>
                <a:cubicBezTo>
                  <a:pt x="2254" y="1811"/>
                  <a:pt x="2267" y="1798"/>
                  <a:pt x="2267" y="1782"/>
                </a:cubicBezTo>
                <a:cubicBezTo>
                  <a:pt x="2267" y="1476"/>
                  <a:pt x="2267" y="1476"/>
                  <a:pt x="2267" y="1476"/>
                </a:cubicBezTo>
                <a:cubicBezTo>
                  <a:pt x="2267" y="1460"/>
                  <a:pt x="2254" y="1447"/>
                  <a:pt x="2239" y="1447"/>
                </a:cubicBezTo>
                <a:cubicBezTo>
                  <a:pt x="2223" y="1447"/>
                  <a:pt x="2210" y="1460"/>
                  <a:pt x="2210" y="1476"/>
                </a:cubicBezTo>
                <a:cubicBezTo>
                  <a:pt x="2210" y="1753"/>
                  <a:pt x="2210" y="1753"/>
                  <a:pt x="2210" y="1753"/>
                </a:cubicBezTo>
                <a:cubicBezTo>
                  <a:pt x="1829" y="1753"/>
                  <a:pt x="1829" y="1753"/>
                  <a:pt x="1829" y="1753"/>
                </a:cubicBezTo>
                <a:cubicBezTo>
                  <a:pt x="1813" y="1753"/>
                  <a:pt x="1800" y="1766"/>
                  <a:pt x="1800" y="1782"/>
                </a:cubicBezTo>
                <a:cubicBezTo>
                  <a:pt x="1800" y="2123"/>
                  <a:pt x="1800" y="2123"/>
                  <a:pt x="1800" y="2123"/>
                </a:cubicBezTo>
                <a:cubicBezTo>
                  <a:pt x="1350" y="2123"/>
                  <a:pt x="1350" y="2123"/>
                  <a:pt x="1350" y="2123"/>
                </a:cubicBezTo>
                <a:cubicBezTo>
                  <a:pt x="1350" y="1369"/>
                  <a:pt x="1350" y="1369"/>
                  <a:pt x="1350" y="1369"/>
                </a:cubicBezTo>
                <a:cubicBezTo>
                  <a:pt x="1870" y="1369"/>
                  <a:pt x="1870" y="1369"/>
                  <a:pt x="1870" y="1369"/>
                </a:cubicBezTo>
                <a:cubicBezTo>
                  <a:pt x="1886" y="1369"/>
                  <a:pt x="1899" y="1356"/>
                  <a:pt x="1899" y="1340"/>
                </a:cubicBezTo>
                <a:cubicBezTo>
                  <a:pt x="1899" y="1060"/>
                  <a:pt x="1899" y="1060"/>
                  <a:pt x="1899" y="1060"/>
                </a:cubicBezTo>
                <a:cubicBezTo>
                  <a:pt x="1899" y="1044"/>
                  <a:pt x="1886" y="1031"/>
                  <a:pt x="1870" y="1031"/>
                </a:cubicBezTo>
                <a:cubicBezTo>
                  <a:pt x="1854" y="1031"/>
                  <a:pt x="1841" y="1044"/>
                  <a:pt x="1841" y="1060"/>
                </a:cubicBezTo>
                <a:cubicBezTo>
                  <a:pt x="1841" y="1311"/>
                  <a:pt x="1841" y="1311"/>
                  <a:pt x="1841" y="1311"/>
                </a:cubicBezTo>
                <a:cubicBezTo>
                  <a:pt x="1350" y="1311"/>
                  <a:pt x="1350" y="1311"/>
                  <a:pt x="1350" y="1311"/>
                </a:cubicBezTo>
                <a:cubicBezTo>
                  <a:pt x="1350" y="660"/>
                  <a:pt x="1350" y="660"/>
                  <a:pt x="1350" y="660"/>
                </a:cubicBezTo>
                <a:cubicBezTo>
                  <a:pt x="1643" y="660"/>
                  <a:pt x="1643" y="660"/>
                  <a:pt x="1643" y="660"/>
                </a:cubicBezTo>
                <a:cubicBezTo>
                  <a:pt x="1659" y="660"/>
                  <a:pt x="1672" y="647"/>
                  <a:pt x="1672" y="631"/>
                </a:cubicBezTo>
                <a:cubicBezTo>
                  <a:pt x="1672" y="615"/>
                  <a:pt x="1659" y="602"/>
                  <a:pt x="1643" y="602"/>
                </a:cubicBezTo>
                <a:cubicBezTo>
                  <a:pt x="1350" y="602"/>
                  <a:pt x="1350" y="602"/>
                  <a:pt x="1350" y="602"/>
                </a:cubicBezTo>
                <a:cubicBezTo>
                  <a:pt x="1350" y="58"/>
                  <a:pt x="1350" y="58"/>
                  <a:pt x="1350" y="58"/>
                </a:cubicBezTo>
                <a:cubicBezTo>
                  <a:pt x="1799" y="58"/>
                  <a:pt x="1799" y="58"/>
                  <a:pt x="1799" y="58"/>
                </a:cubicBezTo>
                <a:cubicBezTo>
                  <a:pt x="1815" y="58"/>
                  <a:pt x="1828" y="45"/>
                  <a:pt x="1828" y="29"/>
                </a:cubicBezTo>
                <a:cubicBezTo>
                  <a:pt x="1828" y="13"/>
                  <a:pt x="1815" y="0"/>
                  <a:pt x="1799" y="0"/>
                </a:cubicBezTo>
              </a:path>
            </a:pathLst>
          </a:custGeom>
          <a:solidFill>
            <a:schemeClr val="accent2">
              <a:alpha val="9804"/>
            </a:schemeClr>
          </a:solidFill>
          <a:ln>
            <a:noFill/>
          </a:ln>
        </p:spPr>
        <p:txBody>
          <a:bodyPr vert="horz" wrap="square" lIns="91440" tIns="45720" rIns="91440" bIns="45720" numCol="1" anchor="t" anchorCtr="0" compatLnSpc="1">
            <a:prstTxWarp prst="textNoShape">
              <a:avLst/>
            </a:prstTxWarp>
          </a:bodyPr>
          <a:lstStyle/>
          <a:p>
            <a:endParaRPr lang="en-GB"/>
          </a:p>
        </p:txBody>
      </p:sp>
      <p:sp>
        <p:nvSpPr>
          <p:cNvPr id="10" name="Logo">
            <a:extLst>
              <a:ext uri="{FF2B5EF4-FFF2-40B4-BE49-F238E27FC236}">
                <a16:creationId xmlns:a16="http://schemas.microsoft.com/office/drawing/2014/main" id="{7D430883-348B-4F96-B27B-40097E253643}"/>
              </a:ext>
            </a:extLst>
          </p:cNvPr>
          <p:cNvSpPr/>
          <p:nvPr/>
        </p:nvSpPr>
        <p:spPr>
          <a:xfrm>
            <a:off x="9397252" y="5875721"/>
            <a:ext cx="2253411" cy="440942"/>
          </a:xfrm>
          <a:custGeom>
            <a:avLst/>
            <a:gdLst>
              <a:gd name="connsiteX0" fmla="*/ 1783139 w 2253411"/>
              <a:gd name="connsiteY0" fmla="*/ 136254 h 440942"/>
              <a:gd name="connsiteX1" fmla="*/ 1751520 w 2253411"/>
              <a:gd name="connsiteY1" fmla="*/ 136254 h 440942"/>
              <a:gd name="connsiteX2" fmla="*/ 1751520 w 2253411"/>
              <a:gd name="connsiteY2" fmla="*/ 299806 h 440942"/>
              <a:gd name="connsiteX3" fmla="*/ 1783139 w 2253411"/>
              <a:gd name="connsiteY3" fmla="*/ 299806 h 440942"/>
              <a:gd name="connsiteX4" fmla="*/ 293338 w 2253411"/>
              <a:gd name="connsiteY4" fmla="*/ 409024 h 440942"/>
              <a:gd name="connsiteX5" fmla="*/ 297448 w 2253411"/>
              <a:gd name="connsiteY5" fmla="*/ 413147 h 440942"/>
              <a:gd name="connsiteX6" fmla="*/ 297460 w 2253411"/>
              <a:gd name="connsiteY6" fmla="*/ 413147 h 440942"/>
              <a:gd name="connsiteX7" fmla="*/ 333669 w 2253411"/>
              <a:gd name="connsiteY7" fmla="*/ 413147 h 440942"/>
              <a:gd name="connsiteX8" fmla="*/ 337779 w 2253411"/>
              <a:gd name="connsiteY8" fmla="*/ 409047 h 440942"/>
              <a:gd name="connsiteX9" fmla="*/ 337777 w 2253411"/>
              <a:gd name="connsiteY9" fmla="*/ 409024 h 440942"/>
              <a:gd name="connsiteX10" fmla="*/ 333683 w 2253411"/>
              <a:gd name="connsiteY10" fmla="*/ 404916 h 440942"/>
              <a:gd name="connsiteX11" fmla="*/ 333669 w 2253411"/>
              <a:gd name="connsiteY11" fmla="*/ 404916 h 440942"/>
              <a:gd name="connsiteX12" fmla="*/ 297460 w 2253411"/>
              <a:gd name="connsiteY12" fmla="*/ 404916 h 440942"/>
              <a:gd name="connsiteX13" fmla="*/ 293338 w 2253411"/>
              <a:gd name="connsiteY13" fmla="*/ 409021 h 440942"/>
              <a:gd name="connsiteX14" fmla="*/ 293338 w 2253411"/>
              <a:gd name="connsiteY14" fmla="*/ 409024 h 440942"/>
              <a:gd name="connsiteX15" fmla="*/ 39859 w 2253411"/>
              <a:gd name="connsiteY15" fmla="*/ 409024 h 440942"/>
              <a:gd name="connsiteX16" fmla="*/ 43946 w 2253411"/>
              <a:gd name="connsiteY16" fmla="*/ 413147 h 440942"/>
              <a:gd name="connsiteX17" fmla="*/ 43967 w 2253411"/>
              <a:gd name="connsiteY17" fmla="*/ 413147 h 440942"/>
              <a:gd name="connsiteX18" fmla="*/ 80176 w 2253411"/>
              <a:gd name="connsiteY18" fmla="*/ 413147 h 440942"/>
              <a:gd name="connsiteX19" fmla="*/ 84298 w 2253411"/>
              <a:gd name="connsiteY19" fmla="*/ 409037 h 440942"/>
              <a:gd name="connsiteX20" fmla="*/ 84298 w 2253411"/>
              <a:gd name="connsiteY20" fmla="*/ 409024 h 440942"/>
              <a:gd name="connsiteX21" fmla="*/ 80179 w 2253411"/>
              <a:gd name="connsiteY21" fmla="*/ 404916 h 440942"/>
              <a:gd name="connsiteX22" fmla="*/ 80176 w 2253411"/>
              <a:gd name="connsiteY22" fmla="*/ 404916 h 440942"/>
              <a:gd name="connsiteX23" fmla="*/ 43967 w 2253411"/>
              <a:gd name="connsiteY23" fmla="*/ 404916 h 440942"/>
              <a:gd name="connsiteX24" fmla="*/ 39859 w 2253411"/>
              <a:gd name="connsiteY24" fmla="*/ 409012 h 440942"/>
              <a:gd name="connsiteX25" fmla="*/ 39859 w 2253411"/>
              <a:gd name="connsiteY25" fmla="*/ 409024 h 440942"/>
              <a:gd name="connsiteX26" fmla="*/ 80177 w 2253411"/>
              <a:gd name="connsiteY26" fmla="*/ 339849 h 440942"/>
              <a:gd name="connsiteX27" fmla="*/ 8803 w 2253411"/>
              <a:gd name="connsiteY27" fmla="*/ 339849 h 440942"/>
              <a:gd name="connsiteX28" fmla="*/ 8803 w 2253411"/>
              <a:gd name="connsiteY28" fmla="*/ 177644 h 440942"/>
              <a:gd name="connsiteX29" fmla="*/ 4680 w 2253411"/>
              <a:gd name="connsiteY29" fmla="*/ 173521 h 440942"/>
              <a:gd name="connsiteX30" fmla="*/ 572 w 2253411"/>
              <a:gd name="connsiteY30" fmla="*/ 177639 h 440942"/>
              <a:gd name="connsiteX31" fmla="*/ 572 w 2253411"/>
              <a:gd name="connsiteY31" fmla="*/ 177644 h 440942"/>
              <a:gd name="connsiteX32" fmla="*/ 572 w 2253411"/>
              <a:gd name="connsiteY32" fmla="*/ 343959 h 440942"/>
              <a:gd name="connsiteX33" fmla="*/ 4676 w 2253411"/>
              <a:gd name="connsiteY33" fmla="*/ 348080 h 440942"/>
              <a:gd name="connsiteX34" fmla="*/ 4680 w 2253411"/>
              <a:gd name="connsiteY34" fmla="*/ 348080 h 440942"/>
              <a:gd name="connsiteX35" fmla="*/ 80176 w 2253411"/>
              <a:gd name="connsiteY35" fmla="*/ 348080 h 440942"/>
              <a:gd name="connsiteX36" fmla="*/ 84298 w 2253411"/>
              <a:gd name="connsiteY36" fmla="*/ 343970 h 440942"/>
              <a:gd name="connsiteX37" fmla="*/ 84298 w 2253411"/>
              <a:gd name="connsiteY37" fmla="*/ 343959 h 440942"/>
              <a:gd name="connsiteX38" fmla="*/ 80176 w 2253411"/>
              <a:gd name="connsiteY38" fmla="*/ 339849 h 440942"/>
              <a:gd name="connsiteX39" fmla="*/ 98412 w 2253411"/>
              <a:gd name="connsiteY39" fmla="*/ 45530 h 440942"/>
              <a:gd name="connsiteX40" fmla="*/ 94292 w 2253411"/>
              <a:gd name="connsiteY40" fmla="*/ 41422 h 440942"/>
              <a:gd name="connsiteX41" fmla="*/ 94289 w 2253411"/>
              <a:gd name="connsiteY41" fmla="*/ 41422 h 440942"/>
              <a:gd name="connsiteX42" fmla="*/ 30459 w 2253411"/>
              <a:gd name="connsiteY42" fmla="*/ 41422 h 440942"/>
              <a:gd name="connsiteX43" fmla="*/ 26351 w 2253411"/>
              <a:gd name="connsiteY43" fmla="*/ 45518 h 440942"/>
              <a:gd name="connsiteX44" fmla="*/ 26351 w 2253411"/>
              <a:gd name="connsiteY44" fmla="*/ 45530 h 440942"/>
              <a:gd name="connsiteX45" fmla="*/ 26351 w 2253411"/>
              <a:gd name="connsiteY45" fmla="*/ 133916 h 440942"/>
              <a:gd name="connsiteX46" fmla="*/ 30456 w 2253411"/>
              <a:gd name="connsiteY46" fmla="*/ 138039 h 440942"/>
              <a:gd name="connsiteX47" fmla="*/ 30459 w 2253411"/>
              <a:gd name="connsiteY47" fmla="*/ 138039 h 440942"/>
              <a:gd name="connsiteX48" fmla="*/ 80191 w 2253411"/>
              <a:gd name="connsiteY48" fmla="*/ 138039 h 440942"/>
              <a:gd name="connsiteX49" fmla="*/ 84300 w 2253411"/>
              <a:gd name="connsiteY49" fmla="*/ 133916 h 440942"/>
              <a:gd name="connsiteX50" fmla="*/ 80191 w 2253411"/>
              <a:gd name="connsiteY50" fmla="*/ 129808 h 440942"/>
              <a:gd name="connsiteX51" fmla="*/ 34582 w 2253411"/>
              <a:gd name="connsiteY51" fmla="*/ 129808 h 440942"/>
              <a:gd name="connsiteX52" fmla="*/ 34582 w 2253411"/>
              <a:gd name="connsiteY52" fmla="*/ 49653 h 440942"/>
              <a:gd name="connsiteX53" fmla="*/ 94291 w 2253411"/>
              <a:gd name="connsiteY53" fmla="*/ 49653 h 440942"/>
              <a:gd name="connsiteX54" fmla="*/ 98413 w 2253411"/>
              <a:gd name="connsiteY54" fmla="*/ 45540 h 440942"/>
              <a:gd name="connsiteX55" fmla="*/ 98413 w 2253411"/>
              <a:gd name="connsiteY55" fmla="*/ 45530 h 440942"/>
              <a:gd name="connsiteX56" fmla="*/ 271146 w 2253411"/>
              <a:gd name="connsiteY56" fmla="*/ 190835 h 440942"/>
              <a:gd name="connsiteX57" fmla="*/ 271146 w 2253411"/>
              <a:gd name="connsiteY57" fmla="*/ 150874 h 440942"/>
              <a:gd name="connsiteX58" fmla="*/ 267039 w 2253411"/>
              <a:gd name="connsiteY58" fmla="*/ 146752 h 440942"/>
              <a:gd name="connsiteX59" fmla="*/ 267037 w 2253411"/>
              <a:gd name="connsiteY59" fmla="*/ 146752 h 440942"/>
              <a:gd name="connsiteX60" fmla="*/ 262900 w 2253411"/>
              <a:gd name="connsiteY60" fmla="*/ 150873 h 440942"/>
              <a:gd name="connsiteX61" fmla="*/ 262900 w 2253411"/>
              <a:gd name="connsiteY61" fmla="*/ 150874 h 440942"/>
              <a:gd name="connsiteX62" fmla="*/ 262900 w 2253411"/>
              <a:gd name="connsiteY62" fmla="*/ 186698 h 440942"/>
              <a:gd name="connsiteX63" fmla="*/ 192929 w 2253411"/>
              <a:gd name="connsiteY63" fmla="*/ 186698 h 440942"/>
              <a:gd name="connsiteX64" fmla="*/ 192929 w 2253411"/>
              <a:gd name="connsiteY64" fmla="*/ 93846 h 440942"/>
              <a:gd name="connsiteX65" fmla="*/ 234730 w 2253411"/>
              <a:gd name="connsiteY65" fmla="*/ 93846 h 440942"/>
              <a:gd name="connsiteX66" fmla="*/ 238853 w 2253411"/>
              <a:gd name="connsiteY66" fmla="*/ 89738 h 440942"/>
              <a:gd name="connsiteX67" fmla="*/ 234730 w 2253411"/>
              <a:gd name="connsiteY67" fmla="*/ 85602 h 440942"/>
              <a:gd name="connsiteX68" fmla="*/ 192929 w 2253411"/>
              <a:gd name="connsiteY68" fmla="*/ 85602 h 440942"/>
              <a:gd name="connsiteX69" fmla="*/ 192929 w 2253411"/>
              <a:gd name="connsiteY69" fmla="*/ 8058 h 440942"/>
              <a:gd name="connsiteX70" fmla="*/ 256951 w 2253411"/>
              <a:gd name="connsiteY70" fmla="*/ 8058 h 440942"/>
              <a:gd name="connsiteX71" fmla="*/ 261072 w 2253411"/>
              <a:gd name="connsiteY71" fmla="*/ 3946 h 440942"/>
              <a:gd name="connsiteX72" fmla="*/ 261072 w 2253411"/>
              <a:gd name="connsiteY72" fmla="*/ 3935 h 440942"/>
              <a:gd name="connsiteX73" fmla="*/ 256954 w 2253411"/>
              <a:gd name="connsiteY73" fmla="*/ -175 h 440942"/>
              <a:gd name="connsiteX74" fmla="*/ 256951 w 2253411"/>
              <a:gd name="connsiteY74" fmla="*/ -175 h 440942"/>
              <a:gd name="connsiteX75" fmla="*/ 120686 w 2253411"/>
              <a:gd name="connsiteY75" fmla="*/ -175 h 440942"/>
              <a:gd name="connsiteX76" fmla="*/ 116578 w 2253411"/>
              <a:gd name="connsiteY76" fmla="*/ 3935 h 440942"/>
              <a:gd name="connsiteX77" fmla="*/ 120685 w 2253411"/>
              <a:gd name="connsiteY77" fmla="*/ 8058 h 440942"/>
              <a:gd name="connsiteX78" fmla="*/ 120686 w 2253411"/>
              <a:gd name="connsiteY78" fmla="*/ 8058 h 440942"/>
              <a:gd name="connsiteX79" fmla="*/ 184696 w 2253411"/>
              <a:gd name="connsiteY79" fmla="*/ 8058 h 440942"/>
              <a:gd name="connsiteX80" fmla="*/ 184696 w 2253411"/>
              <a:gd name="connsiteY80" fmla="*/ 85629 h 440942"/>
              <a:gd name="connsiteX81" fmla="*/ 141436 w 2253411"/>
              <a:gd name="connsiteY81" fmla="*/ 85629 h 440942"/>
              <a:gd name="connsiteX82" fmla="*/ 137315 w 2253411"/>
              <a:gd name="connsiteY82" fmla="*/ 89752 h 440942"/>
              <a:gd name="connsiteX83" fmla="*/ 141435 w 2253411"/>
              <a:gd name="connsiteY83" fmla="*/ 93860 h 440942"/>
              <a:gd name="connsiteX84" fmla="*/ 141436 w 2253411"/>
              <a:gd name="connsiteY84" fmla="*/ 93860 h 440942"/>
              <a:gd name="connsiteX85" fmla="*/ 184696 w 2253411"/>
              <a:gd name="connsiteY85" fmla="*/ 93860 h 440942"/>
              <a:gd name="connsiteX86" fmla="*/ 184696 w 2253411"/>
              <a:gd name="connsiteY86" fmla="*/ 186698 h 440942"/>
              <a:gd name="connsiteX87" fmla="*/ 114724 w 2253411"/>
              <a:gd name="connsiteY87" fmla="*/ 186698 h 440942"/>
              <a:gd name="connsiteX88" fmla="*/ 114724 w 2253411"/>
              <a:gd name="connsiteY88" fmla="*/ 150874 h 440942"/>
              <a:gd name="connsiteX89" fmla="*/ 110611 w 2253411"/>
              <a:gd name="connsiteY89" fmla="*/ 146752 h 440942"/>
              <a:gd name="connsiteX90" fmla="*/ 110602 w 2253411"/>
              <a:gd name="connsiteY90" fmla="*/ 146752 h 440942"/>
              <a:gd name="connsiteX91" fmla="*/ 106479 w 2253411"/>
              <a:gd name="connsiteY91" fmla="*/ 150874 h 440942"/>
              <a:gd name="connsiteX92" fmla="*/ 106479 w 2253411"/>
              <a:gd name="connsiteY92" fmla="*/ 190835 h 440942"/>
              <a:gd name="connsiteX93" fmla="*/ 110598 w 2253411"/>
              <a:gd name="connsiteY93" fmla="*/ 194943 h 440942"/>
              <a:gd name="connsiteX94" fmla="*/ 110602 w 2253411"/>
              <a:gd name="connsiteY94" fmla="*/ 194943 h 440942"/>
              <a:gd name="connsiteX95" fmla="*/ 184696 w 2253411"/>
              <a:gd name="connsiteY95" fmla="*/ 194943 h 440942"/>
              <a:gd name="connsiteX96" fmla="*/ 184696 w 2253411"/>
              <a:gd name="connsiteY96" fmla="*/ 302418 h 440942"/>
              <a:gd name="connsiteX97" fmla="*/ 120523 w 2253411"/>
              <a:gd name="connsiteY97" fmla="*/ 302418 h 440942"/>
              <a:gd name="connsiteX98" fmla="*/ 120523 w 2253411"/>
              <a:gd name="connsiteY98" fmla="*/ 253744 h 440942"/>
              <a:gd name="connsiteX99" fmla="*/ 116395 w 2253411"/>
              <a:gd name="connsiteY99" fmla="*/ 249636 h 440942"/>
              <a:gd name="connsiteX100" fmla="*/ 116386 w 2253411"/>
              <a:gd name="connsiteY100" fmla="*/ 249636 h 440942"/>
              <a:gd name="connsiteX101" fmla="*/ 62189 w 2253411"/>
              <a:gd name="connsiteY101" fmla="*/ 249636 h 440942"/>
              <a:gd name="connsiteX102" fmla="*/ 62189 w 2253411"/>
              <a:gd name="connsiteY102" fmla="*/ 210170 h 440942"/>
              <a:gd name="connsiteX103" fmla="*/ 58084 w 2253411"/>
              <a:gd name="connsiteY103" fmla="*/ 206047 h 440942"/>
              <a:gd name="connsiteX104" fmla="*/ 58081 w 2253411"/>
              <a:gd name="connsiteY104" fmla="*/ 206047 h 440942"/>
              <a:gd name="connsiteX105" fmla="*/ 53958 w 2253411"/>
              <a:gd name="connsiteY105" fmla="*/ 210170 h 440942"/>
              <a:gd name="connsiteX106" fmla="*/ 53958 w 2253411"/>
              <a:gd name="connsiteY106" fmla="*/ 253744 h 440942"/>
              <a:gd name="connsiteX107" fmla="*/ 58081 w 2253411"/>
              <a:gd name="connsiteY107" fmla="*/ 257867 h 440942"/>
              <a:gd name="connsiteX108" fmla="*/ 112277 w 2253411"/>
              <a:gd name="connsiteY108" fmla="*/ 257867 h 440942"/>
              <a:gd name="connsiteX109" fmla="*/ 112277 w 2253411"/>
              <a:gd name="connsiteY109" fmla="*/ 380182 h 440942"/>
              <a:gd name="connsiteX110" fmla="*/ 116382 w 2253411"/>
              <a:gd name="connsiteY110" fmla="*/ 384304 h 440942"/>
              <a:gd name="connsiteX111" fmla="*/ 116386 w 2253411"/>
              <a:gd name="connsiteY111" fmla="*/ 384304 h 440942"/>
              <a:gd name="connsiteX112" fmla="*/ 120523 w 2253411"/>
              <a:gd name="connsiteY112" fmla="*/ 380182 h 440942"/>
              <a:gd name="connsiteX113" fmla="*/ 120523 w 2253411"/>
              <a:gd name="connsiteY113" fmla="*/ 310649 h 440942"/>
              <a:gd name="connsiteX114" fmla="*/ 184696 w 2253411"/>
              <a:gd name="connsiteY114" fmla="*/ 310649 h 440942"/>
              <a:gd name="connsiteX115" fmla="*/ 184696 w 2253411"/>
              <a:gd name="connsiteY115" fmla="*/ 432537 h 440942"/>
              <a:gd name="connsiteX116" fmla="*/ 131736 w 2253411"/>
              <a:gd name="connsiteY116" fmla="*/ 432537 h 440942"/>
              <a:gd name="connsiteX117" fmla="*/ 127628 w 2253411"/>
              <a:gd name="connsiteY117" fmla="*/ 436615 h 440942"/>
              <a:gd name="connsiteX118" fmla="*/ 127628 w 2253411"/>
              <a:gd name="connsiteY118" fmla="*/ 436646 h 440942"/>
              <a:gd name="connsiteX119" fmla="*/ 131716 w 2253411"/>
              <a:gd name="connsiteY119" fmla="*/ 440768 h 440942"/>
              <a:gd name="connsiteX120" fmla="*/ 131736 w 2253411"/>
              <a:gd name="connsiteY120" fmla="*/ 440768 h 440942"/>
              <a:gd name="connsiteX121" fmla="*/ 245888 w 2253411"/>
              <a:gd name="connsiteY121" fmla="*/ 440768 h 440942"/>
              <a:gd name="connsiteX122" fmla="*/ 250011 w 2253411"/>
              <a:gd name="connsiteY122" fmla="*/ 436657 h 440942"/>
              <a:gd name="connsiteX123" fmla="*/ 250011 w 2253411"/>
              <a:gd name="connsiteY123" fmla="*/ 436646 h 440942"/>
              <a:gd name="connsiteX124" fmla="*/ 245909 w 2253411"/>
              <a:gd name="connsiteY124" fmla="*/ 432537 h 440942"/>
              <a:gd name="connsiteX125" fmla="*/ 245888 w 2253411"/>
              <a:gd name="connsiteY125" fmla="*/ 432537 h 440942"/>
              <a:gd name="connsiteX126" fmla="*/ 192929 w 2253411"/>
              <a:gd name="connsiteY126" fmla="*/ 432537 h 440942"/>
              <a:gd name="connsiteX127" fmla="*/ 192929 w 2253411"/>
              <a:gd name="connsiteY127" fmla="*/ 310649 h 440942"/>
              <a:gd name="connsiteX128" fmla="*/ 257116 w 2253411"/>
              <a:gd name="connsiteY128" fmla="*/ 310649 h 440942"/>
              <a:gd name="connsiteX129" fmla="*/ 257116 w 2253411"/>
              <a:gd name="connsiteY129" fmla="*/ 380182 h 440942"/>
              <a:gd name="connsiteX130" fmla="*/ 261250 w 2253411"/>
              <a:gd name="connsiteY130" fmla="*/ 384304 h 440942"/>
              <a:gd name="connsiteX131" fmla="*/ 265358 w 2253411"/>
              <a:gd name="connsiteY131" fmla="*/ 380182 h 440942"/>
              <a:gd name="connsiteX132" fmla="*/ 265358 w 2253411"/>
              <a:gd name="connsiteY132" fmla="*/ 257867 h 440942"/>
              <a:gd name="connsiteX133" fmla="*/ 319557 w 2253411"/>
              <a:gd name="connsiteY133" fmla="*/ 257867 h 440942"/>
              <a:gd name="connsiteX134" fmla="*/ 323665 w 2253411"/>
              <a:gd name="connsiteY134" fmla="*/ 253748 h 440942"/>
              <a:gd name="connsiteX135" fmla="*/ 323665 w 2253411"/>
              <a:gd name="connsiteY135" fmla="*/ 253744 h 440942"/>
              <a:gd name="connsiteX136" fmla="*/ 323665 w 2253411"/>
              <a:gd name="connsiteY136" fmla="*/ 210170 h 440942"/>
              <a:gd name="connsiteX137" fmla="*/ 319557 w 2253411"/>
              <a:gd name="connsiteY137" fmla="*/ 206047 h 440942"/>
              <a:gd name="connsiteX138" fmla="*/ 315434 w 2253411"/>
              <a:gd name="connsiteY138" fmla="*/ 210170 h 440942"/>
              <a:gd name="connsiteX139" fmla="*/ 315434 w 2253411"/>
              <a:gd name="connsiteY139" fmla="*/ 249636 h 440942"/>
              <a:gd name="connsiteX140" fmla="*/ 261250 w 2253411"/>
              <a:gd name="connsiteY140" fmla="*/ 249636 h 440942"/>
              <a:gd name="connsiteX141" fmla="*/ 257115 w 2253411"/>
              <a:gd name="connsiteY141" fmla="*/ 253733 h 440942"/>
              <a:gd name="connsiteX142" fmla="*/ 257115 w 2253411"/>
              <a:gd name="connsiteY142" fmla="*/ 253744 h 440942"/>
              <a:gd name="connsiteX143" fmla="*/ 257115 w 2253411"/>
              <a:gd name="connsiteY143" fmla="*/ 302416 h 440942"/>
              <a:gd name="connsiteX144" fmla="*/ 192927 w 2253411"/>
              <a:gd name="connsiteY144" fmla="*/ 302416 h 440942"/>
              <a:gd name="connsiteX145" fmla="*/ 192927 w 2253411"/>
              <a:gd name="connsiteY145" fmla="*/ 194943 h 440942"/>
              <a:gd name="connsiteX146" fmla="*/ 267036 w 2253411"/>
              <a:gd name="connsiteY146" fmla="*/ 194943 h 440942"/>
              <a:gd name="connsiteX147" fmla="*/ 271144 w 2253411"/>
              <a:gd name="connsiteY147" fmla="*/ 190849 h 440942"/>
              <a:gd name="connsiteX148" fmla="*/ 271144 w 2253411"/>
              <a:gd name="connsiteY148" fmla="*/ 190835 h 440942"/>
              <a:gd name="connsiteX149" fmla="*/ 351285 w 2253411"/>
              <a:gd name="connsiteY149" fmla="*/ 133931 h 440942"/>
              <a:gd name="connsiteX150" fmla="*/ 351285 w 2253411"/>
              <a:gd name="connsiteY150" fmla="*/ 45545 h 440942"/>
              <a:gd name="connsiteX151" fmla="*/ 347175 w 2253411"/>
              <a:gd name="connsiteY151" fmla="*/ 41422 h 440942"/>
              <a:gd name="connsiteX152" fmla="*/ 347164 w 2253411"/>
              <a:gd name="connsiteY152" fmla="*/ 41422 h 440942"/>
              <a:gd name="connsiteX153" fmla="*/ 283332 w 2253411"/>
              <a:gd name="connsiteY153" fmla="*/ 41422 h 440942"/>
              <a:gd name="connsiteX154" fmla="*/ 279224 w 2253411"/>
              <a:gd name="connsiteY154" fmla="*/ 45524 h 440942"/>
              <a:gd name="connsiteX155" fmla="*/ 279224 w 2253411"/>
              <a:gd name="connsiteY155" fmla="*/ 45545 h 440942"/>
              <a:gd name="connsiteX156" fmla="*/ 283332 w 2253411"/>
              <a:gd name="connsiteY156" fmla="*/ 49653 h 440942"/>
              <a:gd name="connsiteX157" fmla="*/ 343054 w 2253411"/>
              <a:gd name="connsiteY157" fmla="*/ 49653 h 440942"/>
              <a:gd name="connsiteX158" fmla="*/ 343054 w 2253411"/>
              <a:gd name="connsiteY158" fmla="*/ 129808 h 440942"/>
              <a:gd name="connsiteX159" fmla="*/ 297460 w 2253411"/>
              <a:gd name="connsiteY159" fmla="*/ 129808 h 440942"/>
              <a:gd name="connsiteX160" fmla="*/ 293338 w 2253411"/>
              <a:gd name="connsiteY160" fmla="*/ 133918 h 440942"/>
              <a:gd name="connsiteX161" fmla="*/ 293338 w 2253411"/>
              <a:gd name="connsiteY161" fmla="*/ 133931 h 440942"/>
              <a:gd name="connsiteX162" fmla="*/ 297460 w 2253411"/>
              <a:gd name="connsiteY162" fmla="*/ 138039 h 440942"/>
              <a:gd name="connsiteX163" fmla="*/ 347164 w 2253411"/>
              <a:gd name="connsiteY163" fmla="*/ 138039 h 440942"/>
              <a:gd name="connsiteX164" fmla="*/ 351285 w 2253411"/>
              <a:gd name="connsiteY164" fmla="*/ 133931 h 440942"/>
              <a:gd name="connsiteX165" fmla="*/ 377065 w 2253411"/>
              <a:gd name="connsiteY165" fmla="*/ 343972 h 440942"/>
              <a:gd name="connsiteX166" fmla="*/ 377065 w 2253411"/>
              <a:gd name="connsiteY166" fmla="*/ 177629 h 440942"/>
              <a:gd name="connsiteX167" fmla="*/ 372946 w 2253411"/>
              <a:gd name="connsiteY167" fmla="*/ 173521 h 440942"/>
              <a:gd name="connsiteX168" fmla="*/ 372943 w 2253411"/>
              <a:gd name="connsiteY168" fmla="*/ 173521 h 440942"/>
              <a:gd name="connsiteX169" fmla="*/ 368834 w 2253411"/>
              <a:gd name="connsiteY169" fmla="*/ 177617 h 440942"/>
              <a:gd name="connsiteX170" fmla="*/ 368834 w 2253411"/>
              <a:gd name="connsiteY170" fmla="*/ 177629 h 440942"/>
              <a:gd name="connsiteX171" fmla="*/ 368834 w 2253411"/>
              <a:gd name="connsiteY171" fmla="*/ 339836 h 440942"/>
              <a:gd name="connsiteX172" fmla="*/ 297460 w 2253411"/>
              <a:gd name="connsiteY172" fmla="*/ 339836 h 440942"/>
              <a:gd name="connsiteX173" fmla="*/ 293338 w 2253411"/>
              <a:gd name="connsiteY173" fmla="*/ 343970 h 440942"/>
              <a:gd name="connsiteX174" fmla="*/ 293338 w 2253411"/>
              <a:gd name="connsiteY174" fmla="*/ 343972 h 440942"/>
              <a:gd name="connsiteX175" fmla="*/ 297438 w 2253411"/>
              <a:gd name="connsiteY175" fmla="*/ 348080 h 440942"/>
              <a:gd name="connsiteX176" fmla="*/ 297460 w 2253411"/>
              <a:gd name="connsiteY176" fmla="*/ 348080 h 440942"/>
              <a:gd name="connsiteX177" fmla="*/ 372943 w 2253411"/>
              <a:gd name="connsiteY177" fmla="*/ 348080 h 440942"/>
              <a:gd name="connsiteX178" fmla="*/ 377065 w 2253411"/>
              <a:gd name="connsiteY178" fmla="*/ 343992 h 440942"/>
              <a:gd name="connsiteX179" fmla="*/ 377065 w 2253411"/>
              <a:gd name="connsiteY179" fmla="*/ 343972 h 440942"/>
              <a:gd name="connsiteX180" fmla="*/ 577721 w 2253411"/>
              <a:gd name="connsiteY180" fmla="*/ 299806 h 440942"/>
              <a:gd name="connsiteX181" fmla="*/ 609683 w 2253411"/>
              <a:gd name="connsiteY181" fmla="*/ 299806 h 440942"/>
              <a:gd name="connsiteX182" fmla="*/ 609683 w 2253411"/>
              <a:gd name="connsiteY182" fmla="*/ 196098 h 440942"/>
              <a:gd name="connsiteX183" fmla="*/ 551186 w 2253411"/>
              <a:gd name="connsiteY183" fmla="*/ 131498 h 440942"/>
              <a:gd name="connsiteX184" fmla="*/ 500878 w 2253411"/>
              <a:gd name="connsiteY184" fmla="*/ 159709 h 440942"/>
              <a:gd name="connsiteX185" fmla="*/ 500878 w 2253411"/>
              <a:gd name="connsiteY185" fmla="*/ 136254 h 440942"/>
              <a:gd name="connsiteX186" fmla="*/ 469601 w 2253411"/>
              <a:gd name="connsiteY186" fmla="*/ 136254 h 440942"/>
              <a:gd name="connsiteX187" fmla="*/ 469601 w 2253411"/>
              <a:gd name="connsiteY187" fmla="*/ 299806 h 440942"/>
              <a:gd name="connsiteX188" fmla="*/ 501565 w 2253411"/>
              <a:gd name="connsiteY188" fmla="*/ 299806 h 440942"/>
              <a:gd name="connsiteX189" fmla="*/ 501565 w 2253411"/>
              <a:gd name="connsiteY189" fmla="*/ 205278 h 440942"/>
              <a:gd name="connsiteX190" fmla="*/ 539629 w 2253411"/>
              <a:gd name="connsiteY190" fmla="*/ 160396 h 440942"/>
              <a:gd name="connsiteX191" fmla="*/ 577721 w 2253411"/>
              <a:gd name="connsiteY191" fmla="*/ 201540 h 440942"/>
              <a:gd name="connsiteX192" fmla="*/ 766751 w 2253411"/>
              <a:gd name="connsiteY192" fmla="*/ 201196 h 440942"/>
              <a:gd name="connsiteX193" fmla="*/ 677320 w 2253411"/>
              <a:gd name="connsiteY193" fmla="*/ 201196 h 440942"/>
              <a:gd name="connsiteX194" fmla="*/ 721870 w 2253411"/>
              <a:gd name="connsiteY194" fmla="*/ 159366 h 440942"/>
              <a:gd name="connsiteX195" fmla="*/ 766751 w 2253411"/>
              <a:gd name="connsiteY195" fmla="*/ 201196 h 440942"/>
              <a:gd name="connsiteX196" fmla="*/ 799388 w 2253411"/>
              <a:gd name="connsiteY196" fmla="*/ 227044 h 440942"/>
              <a:gd name="connsiteX197" fmla="*/ 800075 w 2253411"/>
              <a:gd name="connsiteY197" fmla="*/ 216835 h 440942"/>
              <a:gd name="connsiteX198" fmla="*/ 721527 w 2253411"/>
              <a:gd name="connsiteY198" fmla="*/ 131155 h 440942"/>
              <a:gd name="connsiteX199" fmla="*/ 643324 w 2253411"/>
              <a:gd name="connsiteY199" fmla="*/ 217522 h 440942"/>
              <a:gd name="connsiteX200" fmla="*/ 725608 w 2253411"/>
              <a:gd name="connsiteY200" fmla="*/ 304904 h 440942"/>
              <a:gd name="connsiteX201" fmla="*/ 799044 w 2253411"/>
              <a:gd name="connsiteY201" fmla="*/ 253221 h 440942"/>
              <a:gd name="connsiteX202" fmla="*/ 771519 w 2253411"/>
              <a:gd name="connsiteY202" fmla="*/ 243698 h 440942"/>
              <a:gd name="connsiteX203" fmla="*/ 725608 w 2253411"/>
              <a:gd name="connsiteY203" fmla="*/ 276679 h 440942"/>
              <a:gd name="connsiteX204" fmla="*/ 676304 w 2253411"/>
              <a:gd name="connsiteY204" fmla="*/ 227044 h 440942"/>
              <a:gd name="connsiteX205" fmla="*/ 945791 w 2253411"/>
              <a:gd name="connsiteY205" fmla="*/ 299820 h 440942"/>
              <a:gd name="connsiteX206" fmla="*/ 976394 w 2253411"/>
              <a:gd name="connsiteY206" fmla="*/ 299820 h 440942"/>
              <a:gd name="connsiteX207" fmla="*/ 974677 w 2253411"/>
              <a:gd name="connsiteY207" fmla="*/ 269547 h 440942"/>
              <a:gd name="connsiteX208" fmla="*/ 974677 w 2253411"/>
              <a:gd name="connsiteY208" fmla="*/ 136254 h 440942"/>
              <a:gd name="connsiteX209" fmla="*/ 942727 w 2253411"/>
              <a:gd name="connsiteY209" fmla="*/ 136254 h 440942"/>
              <a:gd name="connsiteX210" fmla="*/ 942727 w 2253411"/>
              <a:gd name="connsiteY210" fmla="*/ 234863 h 440942"/>
              <a:gd name="connsiteX211" fmla="*/ 903948 w 2253411"/>
              <a:gd name="connsiteY211" fmla="*/ 276679 h 440942"/>
              <a:gd name="connsiteX212" fmla="*/ 866901 w 2253411"/>
              <a:gd name="connsiteY212" fmla="*/ 234519 h 440942"/>
              <a:gd name="connsiteX213" fmla="*/ 866901 w 2253411"/>
              <a:gd name="connsiteY213" fmla="*/ 136254 h 440942"/>
              <a:gd name="connsiteX214" fmla="*/ 834924 w 2253411"/>
              <a:gd name="connsiteY214" fmla="*/ 136254 h 440942"/>
              <a:gd name="connsiteX215" fmla="*/ 834924 w 2253411"/>
              <a:gd name="connsiteY215" fmla="*/ 239287 h 440942"/>
              <a:gd name="connsiteX216" fmla="*/ 896143 w 2253411"/>
              <a:gd name="connsiteY216" fmla="*/ 304903 h 440942"/>
              <a:gd name="connsiteX217" fmla="*/ 944418 w 2253411"/>
              <a:gd name="connsiteY217" fmla="*/ 280086 h 440942"/>
              <a:gd name="connsiteX218" fmla="*/ 945791 w 2253411"/>
              <a:gd name="connsiteY218" fmla="*/ 299818 h 440942"/>
              <a:gd name="connsiteX219" fmla="*/ 1098324 w 2253411"/>
              <a:gd name="connsiteY219" fmla="*/ 167541 h 440942"/>
              <a:gd name="connsiteX220" fmla="*/ 1112271 w 2253411"/>
              <a:gd name="connsiteY220" fmla="*/ 168559 h 440942"/>
              <a:gd name="connsiteX221" fmla="*/ 1112271 w 2253411"/>
              <a:gd name="connsiteY221" fmla="*/ 134563 h 440942"/>
              <a:gd name="connsiteX222" fmla="*/ 1101731 w 2253411"/>
              <a:gd name="connsiteY222" fmla="*/ 133532 h 440942"/>
              <a:gd name="connsiteX223" fmla="*/ 1052771 w 2253411"/>
              <a:gd name="connsiteY223" fmla="*/ 164808 h 440942"/>
              <a:gd name="connsiteX224" fmla="*/ 1052771 w 2253411"/>
              <a:gd name="connsiteY224" fmla="*/ 136266 h 440942"/>
              <a:gd name="connsiteX225" fmla="*/ 1021481 w 2253411"/>
              <a:gd name="connsiteY225" fmla="*/ 136266 h 440942"/>
              <a:gd name="connsiteX226" fmla="*/ 1021481 w 2253411"/>
              <a:gd name="connsiteY226" fmla="*/ 299806 h 440942"/>
              <a:gd name="connsiteX227" fmla="*/ 1053443 w 2253411"/>
              <a:gd name="connsiteY227" fmla="*/ 299806 h 440942"/>
              <a:gd name="connsiteX228" fmla="*/ 1053443 w 2253411"/>
              <a:gd name="connsiteY228" fmla="*/ 217851 h 440942"/>
              <a:gd name="connsiteX229" fmla="*/ 1098324 w 2253411"/>
              <a:gd name="connsiteY229" fmla="*/ 167543 h 440942"/>
              <a:gd name="connsiteX230" fmla="*/ 1263512 w 2253411"/>
              <a:gd name="connsiteY230" fmla="*/ 217865 h 440942"/>
              <a:gd name="connsiteX231" fmla="*/ 1212518 w 2253411"/>
              <a:gd name="connsiteY231" fmla="*/ 276350 h 440942"/>
              <a:gd name="connsiteX232" fmla="*/ 1161507 w 2253411"/>
              <a:gd name="connsiteY232" fmla="*/ 217865 h 440942"/>
              <a:gd name="connsiteX233" fmla="*/ 1212518 w 2253411"/>
              <a:gd name="connsiteY233" fmla="*/ 159709 h 440942"/>
              <a:gd name="connsiteX234" fmla="*/ 1263512 w 2253411"/>
              <a:gd name="connsiteY234" fmla="*/ 217865 h 440942"/>
              <a:gd name="connsiteX235" fmla="*/ 1296163 w 2253411"/>
              <a:gd name="connsiteY235" fmla="*/ 217865 h 440942"/>
              <a:gd name="connsiteX236" fmla="*/ 1212518 w 2253411"/>
              <a:gd name="connsiteY236" fmla="*/ 131169 h 440942"/>
              <a:gd name="connsiteX237" fmla="*/ 1128871 w 2253411"/>
              <a:gd name="connsiteY237" fmla="*/ 217865 h 440942"/>
              <a:gd name="connsiteX238" fmla="*/ 1212518 w 2253411"/>
              <a:gd name="connsiteY238" fmla="*/ 304904 h 440942"/>
              <a:gd name="connsiteX239" fmla="*/ 1296163 w 2253411"/>
              <a:gd name="connsiteY239" fmla="*/ 217865 h 440942"/>
              <a:gd name="connsiteX240" fmla="*/ 1388657 w 2253411"/>
              <a:gd name="connsiteY240" fmla="*/ 301496 h 440942"/>
              <a:gd name="connsiteX241" fmla="*/ 1410425 w 2253411"/>
              <a:gd name="connsiteY241" fmla="*/ 298446 h 440942"/>
              <a:gd name="connsiteX242" fmla="*/ 1410425 w 2253411"/>
              <a:gd name="connsiteY242" fmla="*/ 271237 h 440942"/>
              <a:gd name="connsiteX243" fmla="*/ 1397836 w 2253411"/>
              <a:gd name="connsiteY243" fmla="*/ 272612 h 440942"/>
              <a:gd name="connsiteX244" fmla="*/ 1375054 w 2253411"/>
              <a:gd name="connsiteY244" fmla="*/ 250158 h 440942"/>
              <a:gd name="connsiteX245" fmla="*/ 1375054 w 2253411"/>
              <a:gd name="connsiteY245" fmla="*/ 165152 h 440942"/>
              <a:gd name="connsiteX246" fmla="*/ 1410423 w 2253411"/>
              <a:gd name="connsiteY246" fmla="*/ 165152 h 440942"/>
              <a:gd name="connsiteX247" fmla="*/ 1410423 w 2253411"/>
              <a:gd name="connsiteY247" fmla="*/ 136254 h 440942"/>
              <a:gd name="connsiteX248" fmla="*/ 1375054 w 2253411"/>
              <a:gd name="connsiteY248" fmla="*/ 136254 h 440942"/>
              <a:gd name="connsiteX249" fmla="*/ 1375054 w 2253411"/>
              <a:gd name="connsiteY249" fmla="*/ 84585 h 440942"/>
              <a:gd name="connsiteX250" fmla="*/ 1345825 w 2253411"/>
              <a:gd name="connsiteY250" fmla="*/ 84585 h 440942"/>
              <a:gd name="connsiteX251" fmla="*/ 1345825 w 2253411"/>
              <a:gd name="connsiteY251" fmla="*/ 111092 h 440942"/>
              <a:gd name="connsiteX252" fmla="*/ 1320665 w 2253411"/>
              <a:gd name="connsiteY252" fmla="*/ 136254 h 440942"/>
              <a:gd name="connsiteX253" fmla="*/ 1311814 w 2253411"/>
              <a:gd name="connsiteY253" fmla="*/ 136254 h 440942"/>
              <a:gd name="connsiteX254" fmla="*/ 1311814 w 2253411"/>
              <a:gd name="connsiteY254" fmla="*/ 165152 h 440942"/>
              <a:gd name="connsiteX255" fmla="*/ 1343105 w 2253411"/>
              <a:gd name="connsiteY255" fmla="*/ 165152 h 440942"/>
              <a:gd name="connsiteX256" fmla="*/ 1343105 w 2253411"/>
              <a:gd name="connsiteY256" fmla="*/ 254911 h 440942"/>
              <a:gd name="connsiteX257" fmla="*/ 1388657 w 2253411"/>
              <a:gd name="connsiteY257" fmla="*/ 301496 h 440942"/>
              <a:gd name="connsiteX258" fmla="*/ 1564344 w 2253411"/>
              <a:gd name="connsiteY258" fmla="*/ 217865 h 440942"/>
              <a:gd name="connsiteX259" fmla="*/ 1513349 w 2253411"/>
              <a:gd name="connsiteY259" fmla="*/ 276350 h 440942"/>
              <a:gd name="connsiteX260" fmla="*/ 1462340 w 2253411"/>
              <a:gd name="connsiteY260" fmla="*/ 217865 h 440942"/>
              <a:gd name="connsiteX261" fmla="*/ 1513349 w 2253411"/>
              <a:gd name="connsiteY261" fmla="*/ 159709 h 440942"/>
              <a:gd name="connsiteX262" fmla="*/ 1564344 w 2253411"/>
              <a:gd name="connsiteY262" fmla="*/ 217865 h 440942"/>
              <a:gd name="connsiteX263" fmla="*/ 1596994 w 2253411"/>
              <a:gd name="connsiteY263" fmla="*/ 217865 h 440942"/>
              <a:gd name="connsiteX264" fmla="*/ 1513349 w 2253411"/>
              <a:gd name="connsiteY264" fmla="*/ 131169 h 440942"/>
              <a:gd name="connsiteX265" fmla="*/ 1429704 w 2253411"/>
              <a:gd name="connsiteY265" fmla="*/ 217865 h 440942"/>
              <a:gd name="connsiteX266" fmla="*/ 1513349 w 2253411"/>
              <a:gd name="connsiteY266" fmla="*/ 304904 h 440942"/>
              <a:gd name="connsiteX267" fmla="*/ 1596994 w 2253411"/>
              <a:gd name="connsiteY267" fmla="*/ 217865 h 440942"/>
              <a:gd name="connsiteX268" fmla="*/ 1709456 w 2253411"/>
              <a:gd name="connsiteY268" fmla="*/ 167543 h 440942"/>
              <a:gd name="connsiteX269" fmla="*/ 1723392 w 2253411"/>
              <a:gd name="connsiteY269" fmla="*/ 168560 h 440942"/>
              <a:gd name="connsiteX270" fmla="*/ 1723392 w 2253411"/>
              <a:gd name="connsiteY270" fmla="*/ 134563 h 440942"/>
              <a:gd name="connsiteX271" fmla="*/ 1712851 w 2253411"/>
              <a:gd name="connsiteY271" fmla="*/ 133532 h 440942"/>
              <a:gd name="connsiteX272" fmla="*/ 1663890 w 2253411"/>
              <a:gd name="connsiteY272" fmla="*/ 164808 h 440942"/>
              <a:gd name="connsiteX273" fmla="*/ 1663890 w 2253411"/>
              <a:gd name="connsiteY273" fmla="*/ 136266 h 440942"/>
              <a:gd name="connsiteX274" fmla="*/ 1632614 w 2253411"/>
              <a:gd name="connsiteY274" fmla="*/ 136266 h 440942"/>
              <a:gd name="connsiteX275" fmla="*/ 1632614 w 2253411"/>
              <a:gd name="connsiteY275" fmla="*/ 299806 h 440942"/>
              <a:gd name="connsiteX276" fmla="*/ 1664564 w 2253411"/>
              <a:gd name="connsiteY276" fmla="*/ 299806 h 440942"/>
              <a:gd name="connsiteX277" fmla="*/ 1664564 w 2253411"/>
              <a:gd name="connsiteY277" fmla="*/ 217851 h 440942"/>
              <a:gd name="connsiteX278" fmla="*/ 1709456 w 2253411"/>
              <a:gd name="connsiteY278" fmla="*/ 167543 h 440942"/>
              <a:gd name="connsiteX279" fmla="*/ 1790286 w 2253411"/>
              <a:gd name="connsiteY279" fmla="*/ 74360 h 440942"/>
              <a:gd name="connsiteX280" fmla="*/ 1767488 w 2253411"/>
              <a:gd name="connsiteY280" fmla="*/ 51248 h 440942"/>
              <a:gd name="connsiteX281" fmla="*/ 1744374 w 2253411"/>
              <a:gd name="connsiteY281" fmla="*/ 74045 h 440942"/>
              <a:gd name="connsiteX282" fmla="*/ 1767159 w 2253411"/>
              <a:gd name="connsiteY282" fmla="*/ 97158 h 440942"/>
              <a:gd name="connsiteX283" fmla="*/ 1790286 w 2253411"/>
              <a:gd name="connsiteY283" fmla="*/ 74401 h 440942"/>
              <a:gd name="connsiteX284" fmla="*/ 1790286 w 2253411"/>
              <a:gd name="connsiteY284" fmla="*/ 74362 h 440942"/>
              <a:gd name="connsiteX285" fmla="*/ 1937899 w 2253411"/>
              <a:gd name="connsiteY285" fmla="*/ 299820 h 440942"/>
              <a:gd name="connsiteX286" fmla="*/ 1968489 w 2253411"/>
              <a:gd name="connsiteY286" fmla="*/ 299820 h 440942"/>
              <a:gd name="connsiteX287" fmla="*/ 1966785 w 2253411"/>
              <a:gd name="connsiteY287" fmla="*/ 269547 h 440942"/>
              <a:gd name="connsiteX288" fmla="*/ 1966785 w 2253411"/>
              <a:gd name="connsiteY288" fmla="*/ 136254 h 440942"/>
              <a:gd name="connsiteX289" fmla="*/ 1934821 w 2253411"/>
              <a:gd name="connsiteY289" fmla="*/ 136254 h 440942"/>
              <a:gd name="connsiteX290" fmla="*/ 1934821 w 2253411"/>
              <a:gd name="connsiteY290" fmla="*/ 234863 h 440942"/>
              <a:gd name="connsiteX291" fmla="*/ 1896069 w 2253411"/>
              <a:gd name="connsiteY291" fmla="*/ 276679 h 440942"/>
              <a:gd name="connsiteX292" fmla="*/ 1859008 w 2253411"/>
              <a:gd name="connsiteY292" fmla="*/ 234519 h 440942"/>
              <a:gd name="connsiteX293" fmla="*/ 1859008 w 2253411"/>
              <a:gd name="connsiteY293" fmla="*/ 136254 h 440942"/>
              <a:gd name="connsiteX294" fmla="*/ 1827032 w 2253411"/>
              <a:gd name="connsiteY294" fmla="*/ 136254 h 440942"/>
              <a:gd name="connsiteX295" fmla="*/ 1827032 w 2253411"/>
              <a:gd name="connsiteY295" fmla="*/ 239287 h 440942"/>
              <a:gd name="connsiteX296" fmla="*/ 1888249 w 2253411"/>
              <a:gd name="connsiteY296" fmla="*/ 304903 h 440942"/>
              <a:gd name="connsiteX297" fmla="*/ 1936524 w 2253411"/>
              <a:gd name="connsiteY297" fmla="*/ 280086 h 440942"/>
              <a:gd name="connsiteX298" fmla="*/ 1937899 w 2253411"/>
              <a:gd name="connsiteY298" fmla="*/ 299818 h 440942"/>
              <a:gd name="connsiteX299" fmla="*/ 2253984 w 2253411"/>
              <a:gd name="connsiteY299" fmla="*/ 299806 h 440942"/>
              <a:gd name="connsiteX300" fmla="*/ 2253984 w 2253411"/>
              <a:gd name="connsiteY300" fmla="*/ 193721 h 440942"/>
              <a:gd name="connsiteX301" fmla="*/ 2197547 w 2253411"/>
              <a:gd name="connsiteY301" fmla="*/ 131498 h 440942"/>
              <a:gd name="connsiteX302" fmla="*/ 2142800 w 2253411"/>
              <a:gd name="connsiteY302" fmla="*/ 162431 h 440942"/>
              <a:gd name="connsiteX303" fmla="*/ 2093839 w 2253411"/>
              <a:gd name="connsiteY303" fmla="*/ 131498 h 440942"/>
              <a:gd name="connsiteX304" fmla="*/ 2044204 w 2253411"/>
              <a:gd name="connsiteY304" fmla="*/ 158005 h 440942"/>
              <a:gd name="connsiteX305" fmla="*/ 2044204 w 2253411"/>
              <a:gd name="connsiteY305" fmla="*/ 136254 h 440942"/>
              <a:gd name="connsiteX306" fmla="*/ 2013588 w 2253411"/>
              <a:gd name="connsiteY306" fmla="*/ 136254 h 440942"/>
              <a:gd name="connsiteX307" fmla="*/ 2013588 w 2253411"/>
              <a:gd name="connsiteY307" fmla="*/ 299806 h 440942"/>
              <a:gd name="connsiteX308" fmla="*/ 2045221 w 2253411"/>
              <a:gd name="connsiteY308" fmla="*/ 299806 h 440942"/>
              <a:gd name="connsiteX309" fmla="*/ 2045221 w 2253411"/>
              <a:gd name="connsiteY309" fmla="*/ 201209 h 440942"/>
              <a:gd name="connsiteX310" fmla="*/ 2083299 w 2253411"/>
              <a:gd name="connsiteY310" fmla="*/ 159709 h 440942"/>
              <a:gd name="connsiteX311" fmla="*/ 2117971 w 2253411"/>
              <a:gd name="connsiteY311" fmla="*/ 197115 h 440942"/>
              <a:gd name="connsiteX312" fmla="*/ 2117971 w 2253411"/>
              <a:gd name="connsiteY312" fmla="*/ 299807 h 440942"/>
              <a:gd name="connsiteX313" fmla="*/ 2149932 w 2253411"/>
              <a:gd name="connsiteY313" fmla="*/ 299807 h 440942"/>
              <a:gd name="connsiteX314" fmla="*/ 2149932 w 2253411"/>
              <a:gd name="connsiteY314" fmla="*/ 200867 h 440942"/>
              <a:gd name="connsiteX315" fmla="*/ 2187682 w 2253411"/>
              <a:gd name="connsiteY315" fmla="*/ 159711 h 440942"/>
              <a:gd name="connsiteX316" fmla="*/ 2222364 w 2253411"/>
              <a:gd name="connsiteY316" fmla="*/ 197115 h 440942"/>
              <a:gd name="connsiteX317" fmla="*/ 2222364 w 2253411"/>
              <a:gd name="connsiteY317" fmla="*/ 299807 h 440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Lst>
            <a:rect l="l" t="t" r="r" b="b"/>
            <a:pathLst>
              <a:path w="2253411" h="440942">
                <a:moveTo>
                  <a:pt x="1783139" y="136254"/>
                </a:moveTo>
                <a:lnTo>
                  <a:pt x="1751520" y="136254"/>
                </a:lnTo>
                <a:lnTo>
                  <a:pt x="1751520" y="299806"/>
                </a:lnTo>
                <a:lnTo>
                  <a:pt x="1783139" y="299806"/>
                </a:lnTo>
                <a:close/>
                <a:moveTo>
                  <a:pt x="293338" y="409024"/>
                </a:moveTo>
                <a:cubicBezTo>
                  <a:pt x="293335" y="411298"/>
                  <a:pt x="295174" y="413144"/>
                  <a:pt x="297448" y="413147"/>
                </a:cubicBezTo>
                <a:cubicBezTo>
                  <a:pt x="297452" y="413147"/>
                  <a:pt x="297456" y="413147"/>
                  <a:pt x="297460" y="413147"/>
                </a:cubicBezTo>
                <a:lnTo>
                  <a:pt x="333669" y="413147"/>
                </a:lnTo>
                <a:cubicBezTo>
                  <a:pt x="335936" y="413150"/>
                  <a:pt x="337776" y="411314"/>
                  <a:pt x="337779" y="409047"/>
                </a:cubicBezTo>
                <a:cubicBezTo>
                  <a:pt x="337779" y="409039"/>
                  <a:pt x="337779" y="409032"/>
                  <a:pt x="337777" y="409024"/>
                </a:cubicBezTo>
                <a:cubicBezTo>
                  <a:pt x="337782" y="406760"/>
                  <a:pt x="335949" y="404921"/>
                  <a:pt x="333683" y="404916"/>
                </a:cubicBezTo>
                <a:cubicBezTo>
                  <a:pt x="333678" y="404916"/>
                  <a:pt x="333674" y="404916"/>
                  <a:pt x="333669" y="404916"/>
                </a:cubicBezTo>
                <a:lnTo>
                  <a:pt x="297460" y="404916"/>
                </a:lnTo>
                <a:cubicBezTo>
                  <a:pt x="295188" y="404911"/>
                  <a:pt x="293342" y="406749"/>
                  <a:pt x="293338" y="409021"/>
                </a:cubicBezTo>
                <a:cubicBezTo>
                  <a:pt x="293338" y="409023"/>
                  <a:pt x="293338" y="409024"/>
                  <a:pt x="293338" y="409024"/>
                </a:cubicBezTo>
                <a:moveTo>
                  <a:pt x="39859" y="409024"/>
                </a:moveTo>
                <a:cubicBezTo>
                  <a:pt x="39849" y="411291"/>
                  <a:pt x="41679" y="413137"/>
                  <a:pt x="43946" y="413147"/>
                </a:cubicBezTo>
                <a:cubicBezTo>
                  <a:pt x="43953" y="413147"/>
                  <a:pt x="43959" y="413147"/>
                  <a:pt x="43967" y="413147"/>
                </a:cubicBezTo>
                <a:lnTo>
                  <a:pt x="80176" y="413147"/>
                </a:lnTo>
                <a:cubicBezTo>
                  <a:pt x="82449" y="413150"/>
                  <a:pt x="84295" y="411311"/>
                  <a:pt x="84298" y="409037"/>
                </a:cubicBezTo>
                <a:cubicBezTo>
                  <a:pt x="84298" y="409032"/>
                  <a:pt x="84298" y="409029"/>
                  <a:pt x="84298" y="409024"/>
                </a:cubicBezTo>
                <a:cubicBezTo>
                  <a:pt x="84295" y="406752"/>
                  <a:pt x="82451" y="404913"/>
                  <a:pt x="80179" y="404916"/>
                </a:cubicBezTo>
                <a:cubicBezTo>
                  <a:pt x="80177" y="404916"/>
                  <a:pt x="80177" y="404916"/>
                  <a:pt x="80176" y="404916"/>
                </a:cubicBezTo>
                <a:lnTo>
                  <a:pt x="43967" y="404916"/>
                </a:lnTo>
                <a:cubicBezTo>
                  <a:pt x="41701" y="404913"/>
                  <a:pt x="39862" y="406746"/>
                  <a:pt x="39859" y="409012"/>
                </a:cubicBezTo>
                <a:cubicBezTo>
                  <a:pt x="39859" y="409016"/>
                  <a:pt x="39859" y="409021"/>
                  <a:pt x="39859" y="409024"/>
                </a:cubicBezTo>
                <a:moveTo>
                  <a:pt x="80177" y="339849"/>
                </a:moveTo>
                <a:lnTo>
                  <a:pt x="8803" y="339849"/>
                </a:lnTo>
                <a:lnTo>
                  <a:pt x="8803" y="177644"/>
                </a:lnTo>
                <a:cubicBezTo>
                  <a:pt x="8801" y="175367"/>
                  <a:pt x="6955" y="173523"/>
                  <a:pt x="4680" y="173521"/>
                </a:cubicBezTo>
                <a:cubicBezTo>
                  <a:pt x="2408" y="173523"/>
                  <a:pt x="569" y="175367"/>
                  <a:pt x="572" y="177639"/>
                </a:cubicBezTo>
                <a:cubicBezTo>
                  <a:pt x="572" y="177640"/>
                  <a:pt x="572" y="177642"/>
                  <a:pt x="572" y="177644"/>
                </a:cubicBezTo>
                <a:lnTo>
                  <a:pt x="572" y="343959"/>
                </a:lnTo>
                <a:cubicBezTo>
                  <a:pt x="567" y="346229"/>
                  <a:pt x="2404" y="348075"/>
                  <a:pt x="4676" y="348080"/>
                </a:cubicBezTo>
                <a:cubicBezTo>
                  <a:pt x="4677" y="348080"/>
                  <a:pt x="4679" y="348080"/>
                  <a:pt x="4680" y="348080"/>
                </a:cubicBezTo>
                <a:lnTo>
                  <a:pt x="80176" y="348080"/>
                </a:lnTo>
                <a:cubicBezTo>
                  <a:pt x="82449" y="348083"/>
                  <a:pt x="84295" y="346244"/>
                  <a:pt x="84298" y="343970"/>
                </a:cubicBezTo>
                <a:cubicBezTo>
                  <a:pt x="84298" y="343965"/>
                  <a:pt x="84298" y="343962"/>
                  <a:pt x="84298" y="343959"/>
                </a:cubicBezTo>
                <a:cubicBezTo>
                  <a:pt x="84290" y="341687"/>
                  <a:pt x="82447" y="339849"/>
                  <a:pt x="80176" y="339849"/>
                </a:cubicBezTo>
                <a:moveTo>
                  <a:pt x="98412" y="45530"/>
                </a:moveTo>
                <a:cubicBezTo>
                  <a:pt x="98409" y="43258"/>
                  <a:pt x="96564" y="41419"/>
                  <a:pt x="94292" y="41422"/>
                </a:cubicBezTo>
                <a:cubicBezTo>
                  <a:pt x="94291" y="41422"/>
                  <a:pt x="94291" y="41422"/>
                  <a:pt x="94289" y="41422"/>
                </a:cubicBezTo>
                <a:lnTo>
                  <a:pt x="30459" y="41422"/>
                </a:lnTo>
                <a:cubicBezTo>
                  <a:pt x="28193" y="41419"/>
                  <a:pt x="26354" y="43252"/>
                  <a:pt x="26351" y="45518"/>
                </a:cubicBezTo>
                <a:cubicBezTo>
                  <a:pt x="26351" y="45521"/>
                  <a:pt x="26351" y="45526"/>
                  <a:pt x="26351" y="45530"/>
                </a:cubicBezTo>
                <a:lnTo>
                  <a:pt x="26351" y="133916"/>
                </a:lnTo>
                <a:cubicBezTo>
                  <a:pt x="26346" y="136188"/>
                  <a:pt x="28184" y="138034"/>
                  <a:pt x="30456" y="138039"/>
                </a:cubicBezTo>
                <a:cubicBezTo>
                  <a:pt x="30458" y="138039"/>
                  <a:pt x="30458" y="138039"/>
                  <a:pt x="30459" y="138039"/>
                </a:cubicBezTo>
                <a:lnTo>
                  <a:pt x="80191" y="138039"/>
                </a:lnTo>
                <a:cubicBezTo>
                  <a:pt x="82460" y="138026"/>
                  <a:pt x="84295" y="136187"/>
                  <a:pt x="84300" y="133916"/>
                </a:cubicBezTo>
                <a:cubicBezTo>
                  <a:pt x="84293" y="131651"/>
                  <a:pt x="82459" y="129814"/>
                  <a:pt x="80191" y="129808"/>
                </a:cubicBezTo>
                <a:lnTo>
                  <a:pt x="34582" y="129808"/>
                </a:lnTo>
                <a:lnTo>
                  <a:pt x="34582" y="49653"/>
                </a:lnTo>
                <a:lnTo>
                  <a:pt x="94291" y="49653"/>
                </a:lnTo>
                <a:cubicBezTo>
                  <a:pt x="96564" y="49656"/>
                  <a:pt x="98410" y="47813"/>
                  <a:pt x="98413" y="45540"/>
                </a:cubicBezTo>
                <a:cubicBezTo>
                  <a:pt x="98413" y="45537"/>
                  <a:pt x="98413" y="45534"/>
                  <a:pt x="98413" y="45530"/>
                </a:cubicBezTo>
                <a:moveTo>
                  <a:pt x="271146" y="190835"/>
                </a:moveTo>
                <a:lnTo>
                  <a:pt x="271146" y="150874"/>
                </a:lnTo>
                <a:cubicBezTo>
                  <a:pt x="271151" y="148602"/>
                  <a:pt x="269311" y="146756"/>
                  <a:pt x="267039" y="146752"/>
                </a:cubicBezTo>
                <a:cubicBezTo>
                  <a:pt x="267039" y="146752"/>
                  <a:pt x="267037" y="146752"/>
                  <a:pt x="267037" y="146752"/>
                </a:cubicBezTo>
                <a:cubicBezTo>
                  <a:pt x="264756" y="146747"/>
                  <a:pt x="262904" y="148593"/>
                  <a:pt x="262900" y="150873"/>
                </a:cubicBezTo>
                <a:cubicBezTo>
                  <a:pt x="262900" y="150873"/>
                  <a:pt x="262900" y="150874"/>
                  <a:pt x="262900" y="150874"/>
                </a:cubicBezTo>
                <a:lnTo>
                  <a:pt x="262900" y="186698"/>
                </a:lnTo>
                <a:lnTo>
                  <a:pt x="192929" y="186698"/>
                </a:lnTo>
                <a:lnTo>
                  <a:pt x="192929" y="93846"/>
                </a:lnTo>
                <a:lnTo>
                  <a:pt x="234730" y="93846"/>
                </a:lnTo>
                <a:cubicBezTo>
                  <a:pt x="236999" y="93841"/>
                  <a:pt x="238840" y="92007"/>
                  <a:pt x="238853" y="89738"/>
                </a:cubicBezTo>
                <a:cubicBezTo>
                  <a:pt x="238852" y="87459"/>
                  <a:pt x="237009" y="85610"/>
                  <a:pt x="234730" y="85602"/>
                </a:cubicBezTo>
                <a:lnTo>
                  <a:pt x="192929" y="85602"/>
                </a:lnTo>
                <a:lnTo>
                  <a:pt x="192929" y="8058"/>
                </a:lnTo>
                <a:lnTo>
                  <a:pt x="256951" y="8058"/>
                </a:lnTo>
                <a:cubicBezTo>
                  <a:pt x="259225" y="8061"/>
                  <a:pt x="261071" y="6220"/>
                  <a:pt x="261072" y="3946"/>
                </a:cubicBezTo>
                <a:cubicBezTo>
                  <a:pt x="261072" y="3943"/>
                  <a:pt x="261072" y="3938"/>
                  <a:pt x="261072" y="3935"/>
                </a:cubicBezTo>
                <a:cubicBezTo>
                  <a:pt x="261071" y="1663"/>
                  <a:pt x="259226" y="-176"/>
                  <a:pt x="256954" y="-175"/>
                </a:cubicBezTo>
                <a:cubicBezTo>
                  <a:pt x="256953" y="-175"/>
                  <a:pt x="256951" y="-175"/>
                  <a:pt x="256951" y="-175"/>
                </a:cubicBezTo>
                <a:lnTo>
                  <a:pt x="120686" y="-175"/>
                </a:lnTo>
                <a:cubicBezTo>
                  <a:pt x="118418" y="-173"/>
                  <a:pt x="116580" y="1666"/>
                  <a:pt x="116578" y="3935"/>
                </a:cubicBezTo>
                <a:cubicBezTo>
                  <a:pt x="116573" y="6207"/>
                  <a:pt x="118411" y="8053"/>
                  <a:pt x="120685" y="8058"/>
                </a:cubicBezTo>
                <a:cubicBezTo>
                  <a:pt x="120685" y="8058"/>
                  <a:pt x="120686" y="8058"/>
                  <a:pt x="120686" y="8058"/>
                </a:cubicBezTo>
                <a:lnTo>
                  <a:pt x="184696" y="8058"/>
                </a:lnTo>
                <a:lnTo>
                  <a:pt x="184696" y="85629"/>
                </a:lnTo>
                <a:lnTo>
                  <a:pt x="141436" y="85629"/>
                </a:lnTo>
                <a:cubicBezTo>
                  <a:pt x="139161" y="85631"/>
                  <a:pt x="137317" y="87475"/>
                  <a:pt x="137315" y="89752"/>
                </a:cubicBezTo>
                <a:cubicBezTo>
                  <a:pt x="137318" y="92024"/>
                  <a:pt x="139163" y="93864"/>
                  <a:pt x="141435" y="93860"/>
                </a:cubicBezTo>
                <a:cubicBezTo>
                  <a:pt x="141435" y="93860"/>
                  <a:pt x="141436" y="93860"/>
                  <a:pt x="141436" y="93860"/>
                </a:cubicBezTo>
                <a:lnTo>
                  <a:pt x="184696" y="93860"/>
                </a:lnTo>
                <a:lnTo>
                  <a:pt x="184696" y="186698"/>
                </a:lnTo>
                <a:lnTo>
                  <a:pt x="114724" y="186698"/>
                </a:lnTo>
                <a:lnTo>
                  <a:pt x="114724" y="150874"/>
                </a:lnTo>
                <a:cubicBezTo>
                  <a:pt x="114727" y="148601"/>
                  <a:pt x="112885" y="146755"/>
                  <a:pt x="110611" y="146752"/>
                </a:cubicBezTo>
                <a:cubicBezTo>
                  <a:pt x="110608" y="146752"/>
                  <a:pt x="110605" y="146752"/>
                  <a:pt x="110602" y="146752"/>
                </a:cubicBezTo>
                <a:cubicBezTo>
                  <a:pt x="108325" y="146753"/>
                  <a:pt x="106481" y="148598"/>
                  <a:pt x="106479" y="150874"/>
                </a:cubicBezTo>
                <a:lnTo>
                  <a:pt x="106479" y="190835"/>
                </a:lnTo>
                <a:cubicBezTo>
                  <a:pt x="106482" y="193107"/>
                  <a:pt x="108326" y="194947"/>
                  <a:pt x="110598" y="194943"/>
                </a:cubicBezTo>
                <a:cubicBezTo>
                  <a:pt x="110598" y="194943"/>
                  <a:pt x="110600" y="194943"/>
                  <a:pt x="110602" y="194943"/>
                </a:cubicBezTo>
                <a:lnTo>
                  <a:pt x="184696" y="194943"/>
                </a:lnTo>
                <a:lnTo>
                  <a:pt x="184696" y="302418"/>
                </a:lnTo>
                <a:lnTo>
                  <a:pt x="120523" y="302418"/>
                </a:lnTo>
                <a:lnTo>
                  <a:pt x="120523" y="253744"/>
                </a:lnTo>
                <a:cubicBezTo>
                  <a:pt x="120518" y="251469"/>
                  <a:pt x="118670" y="249630"/>
                  <a:pt x="116395" y="249636"/>
                </a:cubicBezTo>
                <a:cubicBezTo>
                  <a:pt x="116392" y="249636"/>
                  <a:pt x="116389" y="249636"/>
                  <a:pt x="116386" y="249636"/>
                </a:cubicBezTo>
                <a:lnTo>
                  <a:pt x="62189" y="249636"/>
                </a:lnTo>
                <a:lnTo>
                  <a:pt x="62189" y="210170"/>
                </a:lnTo>
                <a:cubicBezTo>
                  <a:pt x="62194" y="207898"/>
                  <a:pt x="60356" y="206052"/>
                  <a:pt x="58084" y="206047"/>
                </a:cubicBezTo>
                <a:cubicBezTo>
                  <a:pt x="58082" y="206047"/>
                  <a:pt x="58082" y="206047"/>
                  <a:pt x="58081" y="206047"/>
                </a:cubicBezTo>
                <a:cubicBezTo>
                  <a:pt x="55805" y="206054"/>
                  <a:pt x="53964" y="207895"/>
                  <a:pt x="53958" y="210170"/>
                </a:cubicBezTo>
                <a:lnTo>
                  <a:pt x="53958" y="253744"/>
                </a:lnTo>
                <a:cubicBezTo>
                  <a:pt x="53960" y="256020"/>
                  <a:pt x="55804" y="257866"/>
                  <a:pt x="58081" y="257867"/>
                </a:cubicBezTo>
                <a:lnTo>
                  <a:pt x="112277" y="257867"/>
                </a:lnTo>
                <a:lnTo>
                  <a:pt x="112277" y="380182"/>
                </a:lnTo>
                <a:cubicBezTo>
                  <a:pt x="112273" y="382454"/>
                  <a:pt x="114110" y="384300"/>
                  <a:pt x="116382" y="384304"/>
                </a:cubicBezTo>
                <a:cubicBezTo>
                  <a:pt x="116384" y="384304"/>
                  <a:pt x="116386" y="384304"/>
                  <a:pt x="116386" y="384304"/>
                </a:cubicBezTo>
                <a:cubicBezTo>
                  <a:pt x="118666" y="384303"/>
                  <a:pt x="120515" y="382460"/>
                  <a:pt x="120523" y="380182"/>
                </a:cubicBezTo>
                <a:lnTo>
                  <a:pt x="120523" y="310649"/>
                </a:lnTo>
                <a:lnTo>
                  <a:pt x="184696" y="310649"/>
                </a:lnTo>
                <a:lnTo>
                  <a:pt x="184696" y="432537"/>
                </a:lnTo>
                <a:lnTo>
                  <a:pt x="131736" y="432537"/>
                </a:lnTo>
                <a:cubicBezTo>
                  <a:pt x="129475" y="432528"/>
                  <a:pt x="127636" y="434355"/>
                  <a:pt x="127628" y="436615"/>
                </a:cubicBezTo>
                <a:cubicBezTo>
                  <a:pt x="127628" y="436625"/>
                  <a:pt x="127628" y="436635"/>
                  <a:pt x="127628" y="436646"/>
                </a:cubicBezTo>
                <a:cubicBezTo>
                  <a:pt x="127618" y="438913"/>
                  <a:pt x="129448" y="440759"/>
                  <a:pt x="131716" y="440768"/>
                </a:cubicBezTo>
                <a:cubicBezTo>
                  <a:pt x="131722" y="440768"/>
                  <a:pt x="131730" y="440768"/>
                  <a:pt x="131736" y="440768"/>
                </a:cubicBezTo>
                <a:lnTo>
                  <a:pt x="245888" y="440768"/>
                </a:lnTo>
                <a:cubicBezTo>
                  <a:pt x="248162" y="440771"/>
                  <a:pt x="250008" y="438930"/>
                  <a:pt x="250011" y="436657"/>
                </a:cubicBezTo>
                <a:cubicBezTo>
                  <a:pt x="250011" y="436654"/>
                  <a:pt x="250011" y="436649"/>
                  <a:pt x="250011" y="436646"/>
                </a:cubicBezTo>
                <a:cubicBezTo>
                  <a:pt x="250013" y="434378"/>
                  <a:pt x="248176" y="432539"/>
                  <a:pt x="245909" y="432537"/>
                </a:cubicBezTo>
                <a:cubicBezTo>
                  <a:pt x="245903" y="432537"/>
                  <a:pt x="245895" y="432537"/>
                  <a:pt x="245888" y="432537"/>
                </a:cubicBezTo>
                <a:lnTo>
                  <a:pt x="192929" y="432537"/>
                </a:lnTo>
                <a:lnTo>
                  <a:pt x="192929" y="310649"/>
                </a:lnTo>
                <a:lnTo>
                  <a:pt x="257116" y="310649"/>
                </a:lnTo>
                <a:lnTo>
                  <a:pt x="257116" y="380182"/>
                </a:lnTo>
                <a:cubicBezTo>
                  <a:pt x="257124" y="382460"/>
                  <a:pt x="258972" y="384303"/>
                  <a:pt x="261250" y="384304"/>
                </a:cubicBezTo>
                <a:cubicBezTo>
                  <a:pt x="263522" y="384296"/>
                  <a:pt x="265358" y="382454"/>
                  <a:pt x="265358" y="380182"/>
                </a:cubicBezTo>
                <a:lnTo>
                  <a:pt x="265358" y="257867"/>
                </a:lnTo>
                <a:lnTo>
                  <a:pt x="319557" y="257867"/>
                </a:lnTo>
                <a:cubicBezTo>
                  <a:pt x="321829" y="257864"/>
                  <a:pt x="323668" y="256020"/>
                  <a:pt x="323665" y="253748"/>
                </a:cubicBezTo>
                <a:cubicBezTo>
                  <a:pt x="323665" y="253746"/>
                  <a:pt x="323665" y="253744"/>
                  <a:pt x="323665" y="253744"/>
                </a:cubicBezTo>
                <a:lnTo>
                  <a:pt x="323665" y="210170"/>
                </a:lnTo>
                <a:cubicBezTo>
                  <a:pt x="323665" y="207898"/>
                  <a:pt x="321827" y="206055"/>
                  <a:pt x="319557" y="206047"/>
                </a:cubicBezTo>
                <a:cubicBezTo>
                  <a:pt x="317280" y="206049"/>
                  <a:pt x="315436" y="207893"/>
                  <a:pt x="315434" y="210170"/>
                </a:cubicBezTo>
                <a:lnTo>
                  <a:pt x="315434" y="249636"/>
                </a:lnTo>
                <a:lnTo>
                  <a:pt x="261250" y="249636"/>
                </a:lnTo>
                <a:cubicBezTo>
                  <a:pt x="258977" y="249625"/>
                  <a:pt x="257124" y="251460"/>
                  <a:pt x="257115" y="253733"/>
                </a:cubicBezTo>
                <a:cubicBezTo>
                  <a:pt x="257115" y="253737"/>
                  <a:pt x="257115" y="253741"/>
                  <a:pt x="257115" y="253744"/>
                </a:cubicBezTo>
                <a:lnTo>
                  <a:pt x="257115" y="302416"/>
                </a:lnTo>
                <a:lnTo>
                  <a:pt x="192927" y="302416"/>
                </a:lnTo>
                <a:lnTo>
                  <a:pt x="192927" y="194943"/>
                </a:lnTo>
                <a:lnTo>
                  <a:pt x="267036" y="194943"/>
                </a:lnTo>
                <a:cubicBezTo>
                  <a:pt x="269301" y="194948"/>
                  <a:pt x="271141" y="193113"/>
                  <a:pt x="271144" y="190849"/>
                </a:cubicBezTo>
                <a:cubicBezTo>
                  <a:pt x="271144" y="190845"/>
                  <a:pt x="271144" y="190840"/>
                  <a:pt x="271144" y="190835"/>
                </a:cubicBezTo>
                <a:moveTo>
                  <a:pt x="351285" y="133931"/>
                </a:moveTo>
                <a:lnTo>
                  <a:pt x="351285" y="45545"/>
                </a:lnTo>
                <a:cubicBezTo>
                  <a:pt x="351288" y="43271"/>
                  <a:pt x="349449" y="41425"/>
                  <a:pt x="347175" y="41422"/>
                </a:cubicBezTo>
                <a:cubicBezTo>
                  <a:pt x="347170" y="41422"/>
                  <a:pt x="347167" y="41422"/>
                  <a:pt x="347164" y="41422"/>
                </a:cubicBezTo>
                <a:lnTo>
                  <a:pt x="283332" y="41422"/>
                </a:lnTo>
                <a:cubicBezTo>
                  <a:pt x="281065" y="41420"/>
                  <a:pt x="279226" y="43257"/>
                  <a:pt x="279224" y="45524"/>
                </a:cubicBezTo>
                <a:cubicBezTo>
                  <a:pt x="279224" y="45530"/>
                  <a:pt x="279224" y="45538"/>
                  <a:pt x="279224" y="45545"/>
                </a:cubicBezTo>
                <a:cubicBezTo>
                  <a:pt x="279226" y="47813"/>
                  <a:pt x="281065" y="49651"/>
                  <a:pt x="283332" y="49653"/>
                </a:cubicBezTo>
                <a:lnTo>
                  <a:pt x="343054" y="49653"/>
                </a:lnTo>
                <a:lnTo>
                  <a:pt x="343054" y="129808"/>
                </a:lnTo>
                <a:lnTo>
                  <a:pt x="297460" y="129808"/>
                </a:lnTo>
                <a:cubicBezTo>
                  <a:pt x="295187" y="129805"/>
                  <a:pt x="293341" y="131644"/>
                  <a:pt x="293338" y="133918"/>
                </a:cubicBezTo>
                <a:cubicBezTo>
                  <a:pt x="293338" y="133923"/>
                  <a:pt x="293338" y="133926"/>
                  <a:pt x="293338" y="133931"/>
                </a:cubicBezTo>
                <a:cubicBezTo>
                  <a:pt x="293344" y="136201"/>
                  <a:pt x="295188" y="138039"/>
                  <a:pt x="297460" y="138039"/>
                </a:cubicBezTo>
                <a:lnTo>
                  <a:pt x="347164" y="138039"/>
                </a:lnTo>
                <a:cubicBezTo>
                  <a:pt x="349434" y="138039"/>
                  <a:pt x="351279" y="136201"/>
                  <a:pt x="351285" y="133931"/>
                </a:cubicBezTo>
                <a:moveTo>
                  <a:pt x="377065" y="343972"/>
                </a:moveTo>
                <a:lnTo>
                  <a:pt x="377065" y="177629"/>
                </a:lnTo>
                <a:cubicBezTo>
                  <a:pt x="377062" y="175357"/>
                  <a:pt x="375218" y="173518"/>
                  <a:pt x="372946" y="173521"/>
                </a:cubicBezTo>
                <a:cubicBezTo>
                  <a:pt x="372944" y="173521"/>
                  <a:pt x="372943" y="173521"/>
                  <a:pt x="372943" y="173521"/>
                </a:cubicBezTo>
                <a:cubicBezTo>
                  <a:pt x="370677" y="173518"/>
                  <a:pt x="368838" y="175351"/>
                  <a:pt x="368834" y="177617"/>
                </a:cubicBezTo>
                <a:cubicBezTo>
                  <a:pt x="368834" y="177621"/>
                  <a:pt x="368834" y="177625"/>
                  <a:pt x="368834" y="177629"/>
                </a:cubicBezTo>
                <a:lnTo>
                  <a:pt x="368834" y="339836"/>
                </a:lnTo>
                <a:lnTo>
                  <a:pt x="297460" y="339836"/>
                </a:lnTo>
                <a:cubicBezTo>
                  <a:pt x="295179" y="339839"/>
                  <a:pt x="293335" y="341690"/>
                  <a:pt x="293338" y="343970"/>
                </a:cubicBezTo>
                <a:cubicBezTo>
                  <a:pt x="293338" y="343970"/>
                  <a:pt x="293338" y="343972"/>
                  <a:pt x="293338" y="343972"/>
                </a:cubicBezTo>
                <a:cubicBezTo>
                  <a:pt x="293335" y="346239"/>
                  <a:pt x="295171" y="348078"/>
                  <a:pt x="297438" y="348080"/>
                </a:cubicBezTo>
                <a:cubicBezTo>
                  <a:pt x="297446" y="348080"/>
                  <a:pt x="297452" y="348080"/>
                  <a:pt x="297460" y="348080"/>
                </a:cubicBezTo>
                <a:lnTo>
                  <a:pt x="372943" y="348080"/>
                </a:lnTo>
                <a:cubicBezTo>
                  <a:pt x="375210" y="348089"/>
                  <a:pt x="377056" y="346260"/>
                  <a:pt x="377065" y="343992"/>
                </a:cubicBezTo>
                <a:cubicBezTo>
                  <a:pt x="377065" y="343986"/>
                  <a:pt x="377065" y="343978"/>
                  <a:pt x="377065" y="343972"/>
                </a:cubicBezTo>
                <a:moveTo>
                  <a:pt x="577721" y="299806"/>
                </a:moveTo>
                <a:lnTo>
                  <a:pt x="609683" y="299806"/>
                </a:lnTo>
                <a:lnTo>
                  <a:pt x="609683" y="196098"/>
                </a:lnTo>
                <a:cubicBezTo>
                  <a:pt x="609683" y="159709"/>
                  <a:pt x="590294" y="131498"/>
                  <a:pt x="551186" y="131498"/>
                </a:cubicBezTo>
                <a:cubicBezTo>
                  <a:pt x="532153" y="131498"/>
                  <a:pt x="512778" y="139317"/>
                  <a:pt x="500878" y="159709"/>
                </a:cubicBezTo>
                <a:lnTo>
                  <a:pt x="500878" y="136254"/>
                </a:lnTo>
                <a:lnTo>
                  <a:pt x="469601" y="136254"/>
                </a:lnTo>
                <a:lnTo>
                  <a:pt x="469601" y="299806"/>
                </a:lnTo>
                <a:lnTo>
                  <a:pt x="501565" y="299806"/>
                </a:lnTo>
                <a:lnTo>
                  <a:pt x="501565" y="205278"/>
                </a:lnTo>
                <a:cubicBezTo>
                  <a:pt x="501565" y="180447"/>
                  <a:pt x="514481" y="160396"/>
                  <a:pt x="539629" y="160396"/>
                </a:cubicBezTo>
                <a:cubicBezTo>
                  <a:pt x="568198" y="160396"/>
                  <a:pt x="577721" y="178769"/>
                  <a:pt x="577721" y="201540"/>
                </a:cubicBezTo>
                <a:close/>
                <a:moveTo>
                  <a:pt x="766751" y="201196"/>
                </a:moveTo>
                <a:lnTo>
                  <a:pt x="677320" y="201196"/>
                </a:lnTo>
                <a:cubicBezTo>
                  <a:pt x="678681" y="180130"/>
                  <a:pt x="695020" y="159366"/>
                  <a:pt x="721870" y="159366"/>
                </a:cubicBezTo>
                <a:cubicBezTo>
                  <a:pt x="750756" y="159366"/>
                  <a:pt x="766064" y="177739"/>
                  <a:pt x="766751" y="201196"/>
                </a:cubicBezTo>
                <a:moveTo>
                  <a:pt x="799388" y="227044"/>
                </a:moveTo>
                <a:cubicBezTo>
                  <a:pt x="799861" y="223662"/>
                  <a:pt x="800091" y="220250"/>
                  <a:pt x="800075" y="216835"/>
                </a:cubicBezTo>
                <a:cubicBezTo>
                  <a:pt x="800075" y="165839"/>
                  <a:pt x="771836" y="131155"/>
                  <a:pt x="721527" y="131155"/>
                </a:cubicBezTo>
                <a:cubicBezTo>
                  <a:pt x="680385" y="131155"/>
                  <a:pt x="643324" y="166182"/>
                  <a:pt x="643324" y="217522"/>
                </a:cubicBezTo>
                <a:cubicBezTo>
                  <a:pt x="643324" y="272955"/>
                  <a:pt x="681746" y="304904"/>
                  <a:pt x="725608" y="304904"/>
                </a:cubicBezTo>
                <a:cubicBezTo>
                  <a:pt x="763687" y="304904"/>
                  <a:pt x="789865" y="282134"/>
                  <a:pt x="799044" y="253221"/>
                </a:cubicBezTo>
                <a:lnTo>
                  <a:pt x="771519" y="243698"/>
                </a:lnTo>
                <a:cubicBezTo>
                  <a:pt x="765391" y="262058"/>
                  <a:pt x="752130" y="276679"/>
                  <a:pt x="725608" y="276679"/>
                </a:cubicBezTo>
                <a:cubicBezTo>
                  <a:pt x="698057" y="276679"/>
                  <a:pt x="676991" y="256285"/>
                  <a:pt x="676304" y="227044"/>
                </a:cubicBezTo>
                <a:close/>
                <a:moveTo>
                  <a:pt x="945791" y="299820"/>
                </a:moveTo>
                <a:lnTo>
                  <a:pt x="976394" y="299820"/>
                </a:lnTo>
                <a:cubicBezTo>
                  <a:pt x="975261" y="289769"/>
                  <a:pt x="974688" y="279662"/>
                  <a:pt x="974677" y="269547"/>
                </a:cubicBezTo>
                <a:lnTo>
                  <a:pt x="974677" y="136254"/>
                </a:lnTo>
                <a:lnTo>
                  <a:pt x="942727" y="136254"/>
                </a:lnTo>
                <a:lnTo>
                  <a:pt x="942727" y="234863"/>
                </a:lnTo>
                <a:cubicBezTo>
                  <a:pt x="942727" y="259681"/>
                  <a:pt x="929810" y="276679"/>
                  <a:pt x="903948" y="276679"/>
                </a:cubicBezTo>
                <a:cubicBezTo>
                  <a:pt x="877097" y="276679"/>
                  <a:pt x="866901" y="256959"/>
                  <a:pt x="866901" y="234519"/>
                </a:cubicBezTo>
                <a:lnTo>
                  <a:pt x="866901" y="136254"/>
                </a:lnTo>
                <a:lnTo>
                  <a:pt x="834924" y="136254"/>
                </a:lnTo>
                <a:lnTo>
                  <a:pt x="834924" y="239287"/>
                </a:lnTo>
                <a:cubicBezTo>
                  <a:pt x="834924" y="276348"/>
                  <a:pt x="858065" y="304903"/>
                  <a:pt x="896143" y="304903"/>
                </a:cubicBezTo>
                <a:cubicBezTo>
                  <a:pt x="915175" y="304903"/>
                  <a:pt x="935582" y="297084"/>
                  <a:pt x="944418" y="280086"/>
                </a:cubicBezTo>
                <a:cubicBezTo>
                  <a:pt x="944422" y="286687"/>
                  <a:pt x="944881" y="293281"/>
                  <a:pt x="945791" y="299818"/>
                </a:cubicBezTo>
                <a:moveTo>
                  <a:pt x="1098324" y="167541"/>
                </a:moveTo>
                <a:cubicBezTo>
                  <a:pt x="1102992" y="167551"/>
                  <a:pt x="1107652" y="167891"/>
                  <a:pt x="1112271" y="168559"/>
                </a:cubicBezTo>
                <a:lnTo>
                  <a:pt x="1112271" y="134563"/>
                </a:lnTo>
                <a:cubicBezTo>
                  <a:pt x="1108795" y="133908"/>
                  <a:pt x="1105269" y="133563"/>
                  <a:pt x="1101731" y="133532"/>
                </a:cubicBezTo>
                <a:cubicBezTo>
                  <a:pt x="1085077" y="133532"/>
                  <a:pt x="1064671" y="139661"/>
                  <a:pt x="1052771" y="164808"/>
                </a:cubicBezTo>
                <a:lnTo>
                  <a:pt x="1052771" y="136266"/>
                </a:lnTo>
                <a:lnTo>
                  <a:pt x="1021481" y="136266"/>
                </a:lnTo>
                <a:lnTo>
                  <a:pt x="1021481" y="299806"/>
                </a:lnTo>
                <a:lnTo>
                  <a:pt x="1053443" y="299806"/>
                </a:lnTo>
                <a:lnTo>
                  <a:pt x="1053443" y="217851"/>
                </a:lnTo>
                <a:cubicBezTo>
                  <a:pt x="1053443" y="181820"/>
                  <a:pt x="1071474" y="167543"/>
                  <a:pt x="1098324" y="167543"/>
                </a:cubicBezTo>
                <a:moveTo>
                  <a:pt x="1263512" y="217865"/>
                </a:moveTo>
                <a:cubicBezTo>
                  <a:pt x="1263512" y="255943"/>
                  <a:pt x="1239712" y="276350"/>
                  <a:pt x="1212518" y="276350"/>
                </a:cubicBezTo>
                <a:cubicBezTo>
                  <a:pt x="1185308" y="276350"/>
                  <a:pt x="1161507" y="255943"/>
                  <a:pt x="1161507" y="217865"/>
                </a:cubicBezTo>
                <a:cubicBezTo>
                  <a:pt x="1161507" y="180116"/>
                  <a:pt x="1185308" y="159709"/>
                  <a:pt x="1212518" y="159709"/>
                </a:cubicBezTo>
                <a:cubicBezTo>
                  <a:pt x="1239712" y="159709"/>
                  <a:pt x="1263512" y="180116"/>
                  <a:pt x="1263512" y="217865"/>
                </a:cubicBezTo>
                <a:moveTo>
                  <a:pt x="1296163" y="217865"/>
                </a:moveTo>
                <a:cubicBezTo>
                  <a:pt x="1296163" y="168230"/>
                  <a:pt x="1261479" y="131169"/>
                  <a:pt x="1212518" y="131169"/>
                </a:cubicBezTo>
                <a:cubicBezTo>
                  <a:pt x="1163557" y="131169"/>
                  <a:pt x="1128871" y="168230"/>
                  <a:pt x="1128871" y="217865"/>
                </a:cubicBezTo>
                <a:cubicBezTo>
                  <a:pt x="1128871" y="267844"/>
                  <a:pt x="1163555" y="304904"/>
                  <a:pt x="1212518" y="304904"/>
                </a:cubicBezTo>
                <a:cubicBezTo>
                  <a:pt x="1261479" y="304904"/>
                  <a:pt x="1296163" y="267844"/>
                  <a:pt x="1296163" y="217865"/>
                </a:cubicBezTo>
                <a:moveTo>
                  <a:pt x="1388657" y="301496"/>
                </a:moveTo>
                <a:cubicBezTo>
                  <a:pt x="1396028" y="301629"/>
                  <a:pt x="1403374" y="300599"/>
                  <a:pt x="1410425" y="298446"/>
                </a:cubicBezTo>
                <a:lnTo>
                  <a:pt x="1410425" y="271237"/>
                </a:lnTo>
                <a:cubicBezTo>
                  <a:pt x="1406285" y="272108"/>
                  <a:pt x="1402068" y="272569"/>
                  <a:pt x="1397836" y="272612"/>
                </a:cubicBezTo>
                <a:cubicBezTo>
                  <a:pt x="1381182" y="272612"/>
                  <a:pt x="1375054" y="265109"/>
                  <a:pt x="1375054" y="250158"/>
                </a:cubicBezTo>
                <a:lnTo>
                  <a:pt x="1375054" y="165152"/>
                </a:lnTo>
                <a:lnTo>
                  <a:pt x="1410423" y="165152"/>
                </a:lnTo>
                <a:lnTo>
                  <a:pt x="1410423" y="136254"/>
                </a:lnTo>
                <a:lnTo>
                  <a:pt x="1375054" y="136254"/>
                </a:lnTo>
                <a:lnTo>
                  <a:pt x="1375054" y="84585"/>
                </a:lnTo>
                <a:lnTo>
                  <a:pt x="1345825" y="84585"/>
                </a:lnTo>
                <a:lnTo>
                  <a:pt x="1345825" y="111092"/>
                </a:lnTo>
                <a:cubicBezTo>
                  <a:pt x="1345825" y="125383"/>
                  <a:pt x="1338335" y="136254"/>
                  <a:pt x="1320665" y="136254"/>
                </a:cubicBezTo>
                <a:lnTo>
                  <a:pt x="1311814" y="136254"/>
                </a:lnTo>
                <a:lnTo>
                  <a:pt x="1311814" y="165152"/>
                </a:lnTo>
                <a:lnTo>
                  <a:pt x="1343105" y="165152"/>
                </a:lnTo>
                <a:lnTo>
                  <a:pt x="1343105" y="254911"/>
                </a:lnTo>
                <a:cubicBezTo>
                  <a:pt x="1343105" y="284512"/>
                  <a:pt x="1360777" y="301496"/>
                  <a:pt x="1388657" y="301496"/>
                </a:cubicBezTo>
                <a:moveTo>
                  <a:pt x="1564344" y="217865"/>
                </a:moveTo>
                <a:cubicBezTo>
                  <a:pt x="1564344" y="255943"/>
                  <a:pt x="1540543" y="276350"/>
                  <a:pt x="1513349" y="276350"/>
                </a:cubicBezTo>
                <a:cubicBezTo>
                  <a:pt x="1486155" y="276350"/>
                  <a:pt x="1462340" y="255943"/>
                  <a:pt x="1462340" y="217865"/>
                </a:cubicBezTo>
                <a:cubicBezTo>
                  <a:pt x="1462340" y="180116"/>
                  <a:pt x="1486155" y="159709"/>
                  <a:pt x="1513349" y="159709"/>
                </a:cubicBezTo>
                <a:cubicBezTo>
                  <a:pt x="1540544" y="159709"/>
                  <a:pt x="1564344" y="180116"/>
                  <a:pt x="1564344" y="217865"/>
                </a:cubicBezTo>
                <a:moveTo>
                  <a:pt x="1596994" y="217865"/>
                </a:moveTo>
                <a:cubicBezTo>
                  <a:pt x="1596994" y="168230"/>
                  <a:pt x="1562310" y="131169"/>
                  <a:pt x="1513349" y="131169"/>
                </a:cubicBezTo>
                <a:cubicBezTo>
                  <a:pt x="1464388" y="131169"/>
                  <a:pt x="1429704" y="168230"/>
                  <a:pt x="1429704" y="217865"/>
                </a:cubicBezTo>
                <a:cubicBezTo>
                  <a:pt x="1429704" y="267844"/>
                  <a:pt x="1464388" y="304904"/>
                  <a:pt x="1513349" y="304904"/>
                </a:cubicBezTo>
                <a:cubicBezTo>
                  <a:pt x="1562310" y="304904"/>
                  <a:pt x="1596994" y="267844"/>
                  <a:pt x="1596994" y="217865"/>
                </a:cubicBezTo>
                <a:moveTo>
                  <a:pt x="1709456" y="167543"/>
                </a:moveTo>
                <a:cubicBezTo>
                  <a:pt x="1714119" y="167552"/>
                  <a:pt x="1718776" y="167893"/>
                  <a:pt x="1723392" y="168560"/>
                </a:cubicBezTo>
                <a:lnTo>
                  <a:pt x="1723392" y="134563"/>
                </a:lnTo>
                <a:cubicBezTo>
                  <a:pt x="1719915" y="133908"/>
                  <a:pt x="1716387" y="133563"/>
                  <a:pt x="1712851" y="133532"/>
                </a:cubicBezTo>
                <a:cubicBezTo>
                  <a:pt x="1696195" y="133532"/>
                  <a:pt x="1675790" y="139661"/>
                  <a:pt x="1663890" y="164808"/>
                </a:cubicBezTo>
                <a:lnTo>
                  <a:pt x="1663890" y="136266"/>
                </a:lnTo>
                <a:lnTo>
                  <a:pt x="1632614" y="136266"/>
                </a:lnTo>
                <a:lnTo>
                  <a:pt x="1632614" y="299806"/>
                </a:lnTo>
                <a:lnTo>
                  <a:pt x="1664564" y="299806"/>
                </a:lnTo>
                <a:lnTo>
                  <a:pt x="1664564" y="217851"/>
                </a:lnTo>
                <a:cubicBezTo>
                  <a:pt x="1664564" y="181820"/>
                  <a:pt x="1682606" y="167543"/>
                  <a:pt x="1709456" y="167543"/>
                </a:cubicBezTo>
                <a:moveTo>
                  <a:pt x="1790286" y="74360"/>
                </a:moveTo>
                <a:cubicBezTo>
                  <a:pt x="1790373" y="61682"/>
                  <a:pt x="1780166" y="51335"/>
                  <a:pt x="1767488" y="51248"/>
                </a:cubicBezTo>
                <a:cubicBezTo>
                  <a:pt x="1754810" y="51160"/>
                  <a:pt x="1744461" y="61367"/>
                  <a:pt x="1744374" y="74045"/>
                </a:cubicBezTo>
                <a:cubicBezTo>
                  <a:pt x="1744288" y="86717"/>
                  <a:pt x="1754486" y="97064"/>
                  <a:pt x="1767159" y="97158"/>
                </a:cubicBezTo>
                <a:cubicBezTo>
                  <a:pt x="1779829" y="97261"/>
                  <a:pt x="1790184" y="87071"/>
                  <a:pt x="1790286" y="74401"/>
                </a:cubicBezTo>
                <a:cubicBezTo>
                  <a:pt x="1790286" y="74389"/>
                  <a:pt x="1790286" y="74374"/>
                  <a:pt x="1790286" y="74362"/>
                </a:cubicBezTo>
                <a:moveTo>
                  <a:pt x="1937899" y="299820"/>
                </a:moveTo>
                <a:lnTo>
                  <a:pt x="1968489" y="299820"/>
                </a:lnTo>
                <a:cubicBezTo>
                  <a:pt x="1967368" y="289767"/>
                  <a:pt x="1966799" y="279662"/>
                  <a:pt x="1966785" y="269547"/>
                </a:cubicBezTo>
                <a:lnTo>
                  <a:pt x="1966785" y="136254"/>
                </a:lnTo>
                <a:lnTo>
                  <a:pt x="1934821" y="136254"/>
                </a:lnTo>
                <a:lnTo>
                  <a:pt x="1934821" y="234863"/>
                </a:lnTo>
                <a:cubicBezTo>
                  <a:pt x="1934821" y="259681"/>
                  <a:pt x="1921917" y="276679"/>
                  <a:pt x="1896069" y="276679"/>
                </a:cubicBezTo>
                <a:cubicBezTo>
                  <a:pt x="1869204" y="276679"/>
                  <a:pt x="1859008" y="256959"/>
                  <a:pt x="1859008" y="234519"/>
                </a:cubicBezTo>
                <a:lnTo>
                  <a:pt x="1859008" y="136254"/>
                </a:lnTo>
                <a:lnTo>
                  <a:pt x="1827032" y="136254"/>
                </a:lnTo>
                <a:lnTo>
                  <a:pt x="1827032" y="239287"/>
                </a:lnTo>
                <a:cubicBezTo>
                  <a:pt x="1827032" y="276348"/>
                  <a:pt x="1850171" y="304903"/>
                  <a:pt x="1888249" y="304903"/>
                </a:cubicBezTo>
                <a:cubicBezTo>
                  <a:pt x="1907282" y="304903"/>
                  <a:pt x="1927689" y="297084"/>
                  <a:pt x="1936524" y="280086"/>
                </a:cubicBezTo>
                <a:cubicBezTo>
                  <a:pt x="1936529" y="286687"/>
                  <a:pt x="1936988" y="293281"/>
                  <a:pt x="1937899" y="299818"/>
                </a:cubicBezTo>
                <a:moveTo>
                  <a:pt x="2253984" y="299806"/>
                </a:moveTo>
                <a:lnTo>
                  <a:pt x="2253984" y="193721"/>
                </a:lnTo>
                <a:cubicBezTo>
                  <a:pt x="2253984" y="150874"/>
                  <a:pt x="2226102" y="131498"/>
                  <a:pt x="2197547" y="131498"/>
                </a:cubicBezTo>
                <a:cubicBezTo>
                  <a:pt x="2176797" y="131498"/>
                  <a:pt x="2155704" y="138974"/>
                  <a:pt x="2142800" y="162431"/>
                </a:cubicBezTo>
                <a:cubicBezTo>
                  <a:pt x="2133951" y="141365"/>
                  <a:pt x="2114231" y="131498"/>
                  <a:pt x="2093839" y="131498"/>
                </a:cubicBezTo>
                <a:cubicBezTo>
                  <a:pt x="2074793" y="131498"/>
                  <a:pt x="2054387" y="139991"/>
                  <a:pt x="2044204" y="158005"/>
                </a:cubicBezTo>
                <a:lnTo>
                  <a:pt x="2044204" y="136254"/>
                </a:lnTo>
                <a:lnTo>
                  <a:pt x="2013588" y="136254"/>
                </a:lnTo>
                <a:lnTo>
                  <a:pt x="2013588" y="299806"/>
                </a:lnTo>
                <a:lnTo>
                  <a:pt x="2045221" y="299806"/>
                </a:lnTo>
                <a:lnTo>
                  <a:pt x="2045221" y="201209"/>
                </a:lnTo>
                <a:cubicBezTo>
                  <a:pt x="2045221" y="176723"/>
                  <a:pt x="2060516" y="159709"/>
                  <a:pt x="2083299" y="159709"/>
                </a:cubicBezTo>
                <a:cubicBezTo>
                  <a:pt x="2107759" y="159709"/>
                  <a:pt x="2117971" y="176035"/>
                  <a:pt x="2117971" y="197115"/>
                </a:cubicBezTo>
                <a:lnTo>
                  <a:pt x="2117971" y="299807"/>
                </a:lnTo>
                <a:lnTo>
                  <a:pt x="2149932" y="299807"/>
                </a:lnTo>
                <a:lnTo>
                  <a:pt x="2149932" y="200867"/>
                </a:lnTo>
                <a:cubicBezTo>
                  <a:pt x="2149932" y="177410"/>
                  <a:pt x="2165242" y="159711"/>
                  <a:pt x="2187682" y="159711"/>
                </a:cubicBezTo>
                <a:cubicBezTo>
                  <a:pt x="2211824" y="159711"/>
                  <a:pt x="2222364" y="175706"/>
                  <a:pt x="2222364" y="197115"/>
                </a:cubicBezTo>
                <a:lnTo>
                  <a:pt x="2222364" y="299807"/>
                </a:lnTo>
                <a:close/>
              </a:path>
            </a:pathLst>
          </a:custGeom>
          <a:solidFill>
            <a:srgbClr val="3F1A01"/>
          </a:solidFill>
          <a:ln w="1586" cap="flat">
            <a:noFill/>
            <a:prstDash val="solid"/>
            <a:miter/>
          </a:ln>
        </p:spPr>
        <p:txBody>
          <a:bodyPr rtlCol="0" anchor="ctr"/>
          <a:lstStyle/>
          <a:p>
            <a:endParaRPr lang="en-GB"/>
          </a:p>
        </p:txBody>
      </p:sp>
      <p:sp>
        <p:nvSpPr>
          <p:cNvPr id="9" name="ExternalLogo" hidden="1">
            <a:extLst>
              <a:ext uri="{FF2B5EF4-FFF2-40B4-BE49-F238E27FC236}">
                <a16:creationId xmlns:a16="http://schemas.microsoft.com/office/drawing/2014/main" id="{2FFA38B6-55C7-488D-B8F0-60C88514DD9F}"/>
              </a:ext>
            </a:extLst>
          </p:cNvPr>
          <p:cNvSpPr/>
          <p:nvPr/>
        </p:nvSpPr>
        <p:spPr>
          <a:xfrm>
            <a:off x="10023475" y="4968741"/>
            <a:ext cx="1627188" cy="636980"/>
          </a:xfrm>
          <a:prstGeom prst="rect">
            <a:avLst/>
          </a:prstGeom>
          <a:solidFill>
            <a:srgbClr val="D1D1D1"/>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chorCtr="0">
            <a:noAutofit/>
          </a:bodyPr>
          <a:lstStyle/>
          <a:p>
            <a:pPr algn="ctr"/>
            <a:r>
              <a:rPr lang="en-GB" sz="900">
                <a:solidFill>
                  <a:srgbClr val="FF00FF"/>
                </a:solidFill>
              </a:rPr>
              <a:t>External logo</a:t>
            </a:r>
          </a:p>
        </p:txBody>
      </p:sp>
    </p:spTree>
    <p:extLst>
      <p:ext uri="{BB962C8B-B14F-4D97-AF65-F5344CB8AC3E}">
        <p14:creationId xmlns:p14="http://schemas.microsoft.com/office/powerpoint/2010/main" val="28990692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type="secHead" preserve="1">
  <p:cSld name="Section Header - Dark Green">
    <p:bg>
      <p:bgPr>
        <a:solidFill>
          <a:srgbClr val="99B3A8"/>
        </a:solidFill>
        <a:effectLst/>
      </p:bgPr>
    </p:bg>
    <p:spTree>
      <p:nvGrpSpPr>
        <p:cNvPr id="1" name=""/>
        <p:cNvGrpSpPr/>
        <p:nvPr/>
      </p:nvGrpSpPr>
      <p:grpSpPr>
        <a:xfrm>
          <a:off x="0" y="0"/>
          <a:ext cx="0" cy="0"/>
          <a:chOff x="0" y="0"/>
          <a:chExt cx="0" cy="0"/>
        </a:xfrm>
      </p:grpSpPr>
      <p:sp>
        <p:nvSpPr>
          <p:cNvPr id="9" name="ColoredBackground">
            <a:extLst>
              <a:ext uri="{FF2B5EF4-FFF2-40B4-BE49-F238E27FC236}">
                <a16:creationId xmlns:a16="http://schemas.microsoft.com/office/drawing/2014/main" id="{8B54BABF-88F4-438A-92D3-D931B6BAE8C6}"/>
              </a:ext>
            </a:extLst>
          </p:cNvPr>
          <p:cNvSpPr/>
          <p:nvPr/>
        </p:nvSpPr>
        <p:spPr>
          <a:xfrm>
            <a:off x="0" y="-1"/>
            <a:ext cx="12192000" cy="6858000"/>
          </a:xfrm>
          <a:prstGeom prst="rect">
            <a:avLst/>
          </a:prstGeom>
          <a:solidFill>
            <a:srgbClr val="99B3A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 name="Picture 5" descr="Shape&#10;&#10;Description automatically generated with medium confidence">
            <a:extLst>
              <a:ext uri="{FF2B5EF4-FFF2-40B4-BE49-F238E27FC236}">
                <a16:creationId xmlns:a16="http://schemas.microsoft.com/office/drawing/2014/main" id="{87CD2556-8AC5-4706-A2A2-034AFF6E02D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D8464564-6547-498D-A220-7B346E5B1408}"/>
              </a:ext>
            </a:extLst>
          </p:cNvPr>
          <p:cNvSpPr>
            <a:spLocks noGrp="1"/>
          </p:cNvSpPr>
          <p:nvPr>
            <p:ph type="title"/>
          </p:nvPr>
        </p:nvSpPr>
        <p:spPr>
          <a:xfrm>
            <a:off x="1219200" y="546100"/>
            <a:ext cx="6642100" cy="2105818"/>
          </a:xfrm>
        </p:spPr>
        <p:txBody>
          <a:bodyPr anchor="b"/>
          <a:lstStyle>
            <a:lvl1pPr>
              <a:defRPr sz="4000">
                <a:solidFill>
                  <a:srgbClr val="3F1A01"/>
                </a:solidFill>
              </a:defRPr>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1592638D-BCB6-4F07-9847-FBAA9B3609B5}"/>
              </a:ext>
            </a:extLst>
          </p:cNvPr>
          <p:cNvSpPr>
            <a:spLocks noGrp="1"/>
          </p:cNvSpPr>
          <p:nvPr>
            <p:ph type="body" idx="1"/>
          </p:nvPr>
        </p:nvSpPr>
        <p:spPr>
          <a:xfrm>
            <a:off x="1219200" y="2678906"/>
            <a:ext cx="6642100" cy="1500187"/>
          </a:xfrm>
          <a:prstGeom prst="rect">
            <a:avLst/>
          </a:prstGeom>
        </p:spPr>
        <p:txBody>
          <a:bodyPr/>
          <a:lstStyle>
            <a:lvl1pPr marL="0" indent="0">
              <a:buNone/>
              <a:defRPr sz="2400">
                <a:solidFill>
                  <a:srgbClr val="CCD9D3"/>
                </a:solidFill>
                <a:latin typeface="Times New Roman" panose="02020603050405020304" pitchFamily="18" charset="0"/>
                <a:cs typeface="Times New Roman" panose="02020603050405020304" pitchFamily="18" charset="0"/>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7" name="Freeform 9">
            <a:extLst>
              <a:ext uri="{FF2B5EF4-FFF2-40B4-BE49-F238E27FC236}">
                <a16:creationId xmlns:a16="http://schemas.microsoft.com/office/drawing/2014/main" id="{1BC6753F-764E-4733-B343-5BC93ED602E4}"/>
              </a:ext>
            </a:extLst>
          </p:cNvPr>
          <p:cNvSpPr>
            <a:spLocks noEditPoints="1"/>
          </p:cNvSpPr>
          <p:nvPr/>
        </p:nvSpPr>
        <p:spPr bwMode="auto">
          <a:xfrm rot="5400000">
            <a:off x="7458075" y="-2243138"/>
            <a:ext cx="8385175" cy="9817101"/>
          </a:xfrm>
          <a:custGeom>
            <a:avLst/>
            <a:gdLst>
              <a:gd name="T0" fmla="*/ 276 w 2642"/>
              <a:gd name="T1" fmla="*/ 2871 h 3094"/>
              <a:gd name="T2" fmla="*/ 588 w 2642"/>
              <a:gd name="T3" fmla="*/ 2871 h 3094"/>
              <a:gd name="T4" fmla="*/ 2083 w 2642"/>
              <a:gd name="T5" fmla="*/ 2843 h 3094"/>
              <a:gd name="T6" fmla="*/ 2338 w 2642"/>
              <a:gd name="T7" fmla="*/ 2900 h 3094"/>
              <a:gd name="T8" fmla="*/ 29 w 2642"/>
              <a:gd name="T9" fmla="*/ 1219 h 3094"/>
              <a:gd name="T10" fmla="*/ 29 w 2642"/>
              <a:gd name="T11" fmla="*/ 2444 h 3094"/>
              <a:gd name="T12" fmla="*/ 559 w 2642"/>
              <a:gd name="T13" fmla="*/ 2386 h 3094"/>
              <a:gd name="T14" fmla="*/ 29 w 2642"/>
              <a:gd name="T15" fmla="*/ 1219 h 3094"/>
              <a:gd name="T16" fmla="*/ 2584 w 2642"/>
              <a:gd name="T17" fmla="*/ 2386 h 3094"/>
              <a:gd name="T18" fmla="*/ 2083 w 2642"/>
              <a:gd name="T19" fmla="*/ 2444 h 3094"/>
              <a:gd name="T20" fmla="*/ 2642 w 2642"/>
              <a:gd name="T21" fmla="*/ 1248 h 3094"/>
              <a:gd name="T22" fmla="*/ 210 w 2642"/>
              <a:gd name="T23" fmla="*/ 292 h 3094"/>
              <a:gd name="T24" fmla="*/ 210 w 2642"/>
              <a:gd name="T25" fmla="*/ 970 h 3094"/>
              <a:gd name="T26" fmla="*/ 559 w 2642"/>
              <a:gd name="T27" fmla="*/ 912 h 3094"/>
              <a:gd name="T28" fmla="*/ 658 w 2642"/>
              <a:gd name="T29" fmla="*/ 350 h 3094"/>
              <a:gd name="T30" fmla="*/ 2432 w 2642"/>
              <a:gd name="T31" fmla="*/ 292 h 3094"/>
              <a:gd name="T32" fmla="*/ 1984 w 2642"/>
              <a:gd name="T33" fmla="*/ 350 h 3094"/>
              <a:gd name="T34" fmla="*/ 2083 w 2642"/>
              <a:gd name="T35" fmla="*/ 912 h 3094"/>
              <a:gd name="T36" fmla="*/ 2432 w 2642"/>
              <a:gd name="T37" fmla="*/ 970 h 3094"/>
              <a:gd name="T38" fmla="*/ 2432 w 2642"/>
              <a:gd name="T39" fmla="*/ 292 h 3094"/>
              <a:gd name="T40" fmla="*/ 814 w 2642"/>
              <a:gd name="T41" fmla="*/ 29 h 3094"/>
              <a:gd name="T42" fmla="*/ 1292 w 2642"/>
              <a:gd name="T43" fmla="*/ 602 h 3094"/>
              <a:gd name="T44" fmla="*/ 989 w 2642"/>
              <a:gd name="T45" fmla="*/ 660 h 3094"/>
              <a:gd name="T46" fmla="*/ 801 w 2642"/>
              <a:gd name="T47" fmla="*/ 1311 h 3094"/>
              <a:gd name="T48" fmla="*/ 743 w 2642"/>
              <a:gd name="T49" fmla="*/ 1060 h 3094"/>
              <a:gd name="T50" fmla="*/ 1292 w 2642"/>
              <a:gd name="T51" fmla="*/ 1369 h 3094"/>
              <a:gd name="T52" fmla="*/ 842 w 2642"/>
              <a:gd name="T53" fmla="*/ 1782 h 3094"/>
              <a:gd name="T54" fmla="*/ 433 w 2642"/>
              <a:gd name="T55" fmla="*/ 1476 h 3094"/>
              <a:gd name="T56" fmla="*/ 375 w 2642"/>
              <a:gd name="T57" fmla="*/ 1782 h 3094"/>
              <a:gd name="T58" fmla="*/ 784 w 2642"/>
              <a:gd name="T59" fmla="*/ 2669 h 3094"/>
              <a:gd name="T60" fmla="*/ 842 w 2642"/>
              <a:gd name="T61" fmla="*/ 2181 h 3094"/>
              <a:gd name="T62" fmla="*/ 921 w 2642"/>
              <a:gd name="T63" fmla="*/ 3036 h 3094"/>
              <a:gd name="T64" fmla="*/ 1321 w 2642"/>
              <a:gd name="T65" fmla="*/ 3094 h 3094"/>
              <a:gd name="T66" fmla="*/ 1722 w 2642"/>
              <a:gd name="T67" fmla="*/ 3036 h 3094"/>
              <a:gd name="T68" fmla="*/ 1800 w 2642"/>
              <a:gd name="T69" fmla="*/ 2181 h 3094"/>
              <a:gd name="T70" fmla="*/ 1858 w 2642"/>
              <a:gd name="T71" fmla="*/ 2669 h 3094"/>
              <a:gd name="T72" fmla="*/ 2267 w 2642"/>
              <a:gd name="T73" fmla="*/ 1782 h 3094"/>
              <a:gd name="T74" fmla="*/ 2210 w 2642"/>
              <a:gd name="T75" fmla="*/ 1476 h 3094"/>
              <a:gd name="T76" fmla="*/ 1800 w 2642"/>
              <a:gd name="T77" fmla="*/ 1782 h 3094"/>
              <a:gd name="T78" fmla="*/ 1350 w 2642"/>
              <a:gd name="T79" fmla="*/ 1369 h 3094"/>
              <a:gd name="T80" fmla="*/ 1899 w 2642"/>
              <a:gd name="T81" fmla="*/ 1060 h 3094"/>
              <a:gd name="T82" fmla="*/ 1841 w 2642"/>
              <a:gd name="T83" fmla="*/ 1311 h 3094"/>
              <a:gd name="T84" fmla="*/ 1643 w 2642"/>
              <a:gd name="T85" fmla="*/ 660 h 3094"/>
              <a:gd name="T86" fmla="*/ 1350 w 2642"/>
              <a:gd name="T87" fmla="*/ 602 h 3094"/>
              <a:gd name="T88" fmla="*/ 1828 w 2642"/>
              <a:gd name="T89" fmla="*/ 29 h 3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42" h="3094">
                <a:moveTo>
                  <a:pt x="559" y="2843"/>
                </a:moveTo>
                <a:cubicBezTo>
                  <a:pt x="305" y="2843"/>
                  <a:pt x="305" y="2843"/>
                  <a:pt x="305" y="2843"/>
                </a:cubicBezTo>
                <a:cubicBezTo>
                  <a:pt x="289" y="2843"/>
                  <a:pt x="276" y="2856"/>
                  <a:pt x="276" y="2871"/>
                </a:cubicBezTo>
                <a:cubicBezTo>
                  <a:pt x="276" y="2887"/>
                  <a:pt x="289" y="2900"/>
                  <a:pt x="305" y="2900"/>
                </a:cubicBezTo>
                <a:cubicBezTo>
                  <a:pt x="559" y="2900"/>
                  <a:pt x="559" y="2900"/>
                  <a:pt x="559" y="2900"/>
                </a:cubicBezTo>
                <a:cubicBezTo>
                  <a:pt x="575" y="2900"/>
                  <a:pt x="588" y="2887"/>
                  <a:pt x="588" y="2871"/>
                </a:cubicBezTo>
                <a:cubicBezTo>
                  <a:pt x="588" y="2856"/>
                  <a:pt x="575" y="2843"/>
                  <a:pt x="559" y="2843"/>
                </a:cubicBezTo>
                <a:moveTo>
                  <a:pt x="2338" y="2843"/>
                </a:moveTo>
                <a:cubicBezTo>
                  <a:pt x="2083" y="2843"/>
                  <a:pt x="2083" y="2843"/>
                  <a:pt x="2083" y="2843"/>
                </a:cubicBezTo>
                <a:cubicBezTo>
                  <a:pt x="2068" y="2843"/>
                  <a:pt x="2055" y="2856"/>
                  <a:pt x="2055" y="2871"/>
                </a:cubicBezTo>
                <a:cubicBezTo>
                  <a:pt x="2055" y="2887"/>
                  <a:pt x="2068" y="2900"/>
                  <a:pt x="2083" y="2900"/>
                </a:cubicBezTo>
                <a:cubicBezTo>
                  <a:pt x="2338" y="2900"/>
                  <a:pt x="2338" y="2900"/>
                  <a:pt x="2338" y="2900"/>
                </a:cubicBezTo>
                <a:cubicBezTo>
                  <a:pt x="2354" y="2900"/>
                  <a:pt x="2366" y="2887"/>
                  <a:pt x="2366" y="2871"/>
                </a:cubicBezTo>
                <a:cubicBezTo>
                  <a:pt x="2366" y="2856"/>
                  <a:pt x="2354" y="2843"/>
                  <a:pt x="2338" y="2843"/>
                </a:cubicBezTo>
                <a:moveTo>
                  <a:pt x="29" y="1219"/>
                </a:moveTo>
                <a:cubicBezTo>
                  <a:pt x="13" y="1219"/>
                  <a:pt x="0" y="1232"/>
                  <a:pt x="0" y="1248"/>
                </a:cubicBezTo>
                <a:cubicBezTo>
                  <a:pt x="0" y="2415"/>
                  <a:pt x="0" y="2415"/>
                  <a:pt x="0" y="2415"/>
                </a:cubicBezTo>
                <a:cubicBezTo>
                  <a:pt x="0" y="2431"/>
                  <a:pt x="13" y="2444"/>
                  <a:pt x="29" y="2444"/>
                </a:cubicBezTo>
                <a:cubicBezTo>
                  <a:pt x="559" y="2444"/>
                  <a:pt x="559" y="2444"/>
                  <a:pt x="559" y="2444"/>
                </a:cubicBezTo>
                <a:cubicBezTo>
                  <a:pt x="575" y="2444"/>
                  <a:pt x="588" y="2431"/>
                  <a:pt x="588" y="2415"/>
                </a:cubicBezTo>
                <a:cubicBezTo>
                  <a:pt x="588" y="2399"/>
                  <a:pt x="575" y="2386"/>
                  <a:pt x="559" y="2386"/>
                </a:cubicBezTo>
                <a:cubicBezTo>
                  <a:pt x="58" y="2386"/>
                  <a:pt x="58" y="2386"/>
                  <a:pt x="58" y="2386"/>
                </a:cubicBezTo>
                <a:cubicBezTo>
                  <a:pt x="58" y="1248"/>
                  <a:pt x="58" y="1248"/>
                  <a:pt x="58" y="1248"/>
                </a:cubicBezTo>
                <a:cubicBezTo>
                  <a:pt x="58" y="1232"/>
                  <a:pt x="45" y="1219"/>
                  <a:pt x="29" y="1219"/>
                </a:cubicBezTo>
                <a:moveTo>
                  <a:pt x="2613" y="1219"/>
                </a:moveTo>
                <a:cubicBezTo>
                  <a:pt x="2597" y="1219"/>
                  <a:pt x="2584" y="1232"/>
                  <a:pt x="2584" y="1248"/>
                </a:cubicBezTo>
                <a:cubicBezTo>
                  <a:pt x="2584" y="2386"/>
                  <a:pt x="2584" y="2386"/>
                  <a:pt x="2584" y="2386"/>
                </a:cubicBezTo>
                <a:cubicBezTo>
                  <a:pt x="2083" y="2386"/>
                  <a:pt x="2083" y="2386"/>
                  <a:pt x="2083" y="2386"/>
                </a:cubicBezTo>
                <a:cubicBezTo>
                  <a:pt x="2067" y="2386"/>
                  <a:pt x="2055" y="2399"/>
                  <a:pt x="2055" y="2415"/>
                </a:cubicBezTo>
                <a:cubicBezTo>
                  <a:pt x="2055" y="2431"/>
                  <a:pt x="2067" y="2444"/>
                  <a:pt x="2083" y="2444"/>
                </a:cubicBezTo>
                <a:cubicBezTo>
                  <a:pt x="2613" y="2444"/>
                  <a:pt x="2613" y="2444"/>
                  <a:pt x="2613" y="2444"/>
                </a:cubicBezTo>
                <a:cubicBezTo>
                  <a:pt x="2629" y="2444"/>
                  <a:pt x="2642" y="2431"/>
                  <a:pt x="2642" y="2415"/>
                </a:cubicBezTo>
                <a:cubicBezTo>
                  <a:pt x="2642" y="1248"/>
                  <a:pt x="2642" y="1248"/>
                  <a:pt x="2642" y="1248"/>
                </a:cubicBezTo>
                <a:cubicBezTo>
                  <a:pt x="2642" y="1232"/>
                  <a:pt x="2629" y="1219"/>
                  <a:pt x="2613" y="1219"/>
                </a:cubicBezTo>
                <a:moveTo>
                  <a:pt x="658" y="292"/>
                </a:moveTo>
                <a:cubicBezTo>
                  <a:pt x="210" y="292"/>
                  <a:pt x="210" y="292"/>
                  <a:pt x="210" y="292"/>
                </a:cubicBezTo>
                <a:cubicBezTo>
                  <a:pt x="194" y="292"/>
                  <a:pt x="181" y="305"/>
                  <a:pt x="181" y="321"/>
                </a:cubicBezTo>
                <a:cubicBezTo>
                  <a:pt x="181" y="941"/>
                  <a:pt x="181" y="941"/>
                  <a:pt x="181" y="941"/>
                </a:cubicBezTo>
                <a:cubicBezTo>
                  <a:pt x="181" y="957"/>
                  <a:pt x="194" y="970"/>
                  <a:pt x="210" y="970"/>
                </a:cubicBezTo>
                <a:cubicBezTo>
                  <a:pt x="559" y="970"/>
                  <a:pt x="559" y="970"/>
                  <a:pt x="559" y="970"/>
                </a:cubicBezTo>
                <a:cubicBezTo>
                  <a:pt x="575" y="970"/>
                  <a:pt x="588" y="957"/>
                  <a:pt x="588" y="941"/>
                </a:cubicBezTo>
                <a:cubicBezTo>
                  <a:pt x="588" y="925"/>
                  <a:pt x="575" y="912"/>
                  <a:pt x="559" y="912"/>
                </a:cubicBezTo>
                <a:cubicBezTo>
                  <a:pt x="239" y="912"/>
                  <a:pt x="239" y="912"/>
                  <a:pt x="239" y="912"/>
                </a:cubicBezTo>
                <a:cubicBezTo>
                  <a:pt x="239" y="350"/>
                  <a:pt x="239" y="350"/>
                  <a:pt x="239" y="350"/>
                </a:cubicBezTo>
                <a:cubicBezTo>
                  <a:pt x="658" y="350"/>
                  <a:pt x="658" y="350"/>
                  <a:pt x="658" y="350"/>
                </a:cubicBezTo>
                <a:cubicBezTo>
                  <a:pt x="674" y="350"/>
                  <a:pt x="687" y="337"/>
                  <a:pt x="687" y="321"/>
                </a:cubicBezTo>
                <a:cubicBezTo>
                  <a:pt x="687" y="305"/>
                  <a:pt x="674" y="292"/>
                  <a:pt x="658" y="292"/>
                </a:cubicBezTo>
                <a:moveTo>
                  <a:pt x="2432" y="292"/>
                </a:moveTo>
                <a:cubicBezTo>
                  <a:pt x="1984" y="292"/>
                  <a:pt x="1984" y="292"/>
                  <a:pt x="1984" y="292"/>
                </a:cubicBezTo>
                <a:cubicBezTo>
                  <a:pt x="1968" y="292"/>
                  <a:pt x="1955" y="305"/>
                  <a:pt x="1955" y="321"/>
                </a:cubicBezTo>
                <a:cubicBezTo>
                  <a:pt x="1955" y="337"/>
                  <a:pt x="1968" y="350"/>
                  <a:pt x="1984" y="350"/>
                </a:cubicBezTo>
                <a:cubicBezTo>
                  <a:pt x="2403" y="350"/>
                  <a:pt x="2403" y="350"/>
                  <a:pt x="2403" y="350"/>
                </a:cubicBezTo>
                <a:cubicBezTo>
                  <a:pt x="2403" y="912"/>
                  <a:pt x="2403" y="912"/>
                  <a:pt x="2403" y="912"/>
                </a:cubicBezTo>
                <a:cubicBezTo>
                  <a:pt x="2083" y="912"/>
                  <a:pt x="2083" y="912"/>
                  <a:pt x="2083" y="912"/>
                </a:cubicBezTo>
                <a:cubicBezTo>
                  <a:pt x="2068" y="912"/>
                  <a:pt x="2055" y="925"/>
                  <a:pt x="2055" y="941"/>
                </a:cubicBezTo>
                <a:cubicBezTo>
                  <a:pt x="2055" y="957"/>
                  <a:pt x="2068" y="970"/>
                  <a:pt x="2083" y="970"/>
                </a:cubicBezTo>
                <a:cubicBezTo>
                  <a:pt x="2432" y="970"/>
                  <a:pt x="2432" y="970"/>
                  <a:pt x="2432" y="970"/>
                </a:cubicBezTo>
                <a:cubicBezTo>
                  <a:pt x="2448" y="970"/>
                  <a:pt x="2461" y="957"/>
                  <a:pt x="2461" y="941"/>
                </a:cubicBezTo>
                <a:cubicBezTo>
                  <a:pt x="2461" y="321"/>
                  <a:pt x="2461" y="321"/>
                  <a:pt x="2461" y="321"/>
                </a:cubicBezTo>
                <a:cubicBezTo>
                  <a:pt x="2461" y="305"/>
                  <a:pt x="2448" y="292"/>
                  <a:pt x="2432" y="292"/>
                </a:cubicBezTo>
                <a:moveTo>
                  <a:pt x="1799" y="0"/>
                </a:moveTo>
                <a:cubicBezTo>
                  <a:pt x="843" y="0"/>
                  <a:pt x="843" y="0"/>
                  <a:pt x="843" y="0"/>
                </a:cubicBezTo>
                <a:cubicBezTo>
                  <a:pt x="827" y="0"/>
                  <a:pt x="814" y="13"/>
                  <a:pt x="814" y="29"/>
                </a:cubicBezTo>
                <a:cubicBezTo>
                  <a:pt x="814" y="45"/>
                  <a:pt x="827" y="58"/>
                  <a:pt x="843" y="58"/>
                </a:cubicBezTo>
                <a:cubicBezTo>
                  <a:pt x="1292" y="58"/>
                  <a:pt x="1292" y="58"/>
                  <a:pt x="1292" y="58"/>
                </a:cubicBezTo>
                <a:cubicBezTo>
                  <a:pt x="1292" y="602"/>
                  <a:pt x="1292" y="602"/>
                  <a:pt x="1292" y="602"/>
                </a:cubicBezTo>
                <a:cubicBezTo>
                  <a:pt x="989" y="602"/>
                  <a:pt x="989" y="602"/>
                  <a:pt x="989" y="602"/>
                </a:cubicBezTo>
                <a:cubicBezTo>
                  <a:pt x="973" y="602"/>
                  <a:pt x="960" y="615"/>
                  <a:pt x="960" y="631"/>
                </a:cubicBezTo>
                <a:cubicBezTo>
                  <a:pt x="960" y="647"/>
                  <a:pt x="973" y="660"/>
                  <a:pt x="989" y="660"/>
                </a:cubicBezTo>
                <a:cubicBezTo>
                  <a:pt x="1292" y="660"/>
                  <a:pt x="1292" y="660"/>
                  <a:pt x="1292" y="660"/>
                </a:cubicBezTo>
                <a:cubicBezTo>
                  <a:pt x="1292" y="1311"/>
                  <a:pt x="1292" y="1311"/>
                  <a:pt x="1292" y="1311"/>
                </a:cubicBezTo>
                <a:cubicBezTo>
                  <a:pt x="801" y="1311"/>
                  <a:pt x="801" y="1311"/>
                  <a:pt x="801" y="1311"/>
                </a:cubicBezTo>
                <a:cubicBezTo>
                  <a:pt x="801" y="1060"/>
                  <a:pt x="801" y="1060"/>
                  <a:pt x="801" y="1060"/>
                </a:cubicBezTo>
                <a:cubicBezTo>
                  <a:pt x="801" y="1044"/>
                  <a:pt x="788" y="1031"/>
                  <a:pt x="772" y="1031"/>
                </a:cubicBezTo>
                <a:cubicBezTo>
                  <a:pt x="756" y="1031"/>
                  <a:pt x="743" y="1044"/>
                  <a:pt x="743" y="1060"/>
                </a:cubicBezTo>
                <a:cubicBezTo>
                  <a:pt x="743" y="1340"/>
                  <a:pt x="743" y="1340"/>
                  <a:pt x="743" y="1340"/>
                </a:cubicBezTo>
                <a:cubicBezTo>
                  <a:pt x="743" y="1356"/>
                  <a:pt x="756" y="1369"/>
                  <a:pt x="772" y="1369"/>
                </a:cubicBezTo>
                <a:cubicBezTo>
                  <a:pt x="1292" y="1369"/>
                  <a:pt x="1292" y="1369"/>
                  <a:pt x="1292" y="1369"/>
                </a:cubicBezTo>
                <a:cubicBezTo>
                  <a:pt x="1292" y="2123"/>
                  <a:pt x="1292" y="2123"/>
                  <a:pt x="1292" y="2123"/>
                </a:cubicBezTo>
                <a:cubicBezTo>
                  <a:pt x="842" y="2123"/>
                  <a:pt x="842" y="2123"/>
                  <a:pt x="842" y="2123"/>
                </a:cubicBezTo>
                <a:cubicBezTo>
                  <a:pt x="842" y="1782"/>
                  <a:pt x="842" y="1782"/>
                  <a:pt x="842" y="1782"/>
                </a:cubicBezTo>
                <a:cubicBezTo>
                  <a:pt x="842" y="1766"/>
                  <a:pt x="829" y="1753"/>
                  <a:pt x="813" y="1753"/>
                </a:cubicBezTo>
                <a:cubicBezTo>
                  <a:pt x="433" y="1753"/>
                  <a:pt x="433" y="1753"/>
                  <a:pt x="433" y="1753"/>
                </a:cubicBezTo>
                <a:cubicBezTo>
                  <a:pt x="433" y="1476"/>
                  <a:pt x="433" y="1476"/>
                  <a:pt x="433" y="1476"/>
                </a:cubicBezTo>
                <a:cubicBezTo>
                  <a:pt x="433" y="1460"/>
                  <a:pt x="420" y="1447"/>
                  <a:pt x="404" y="1447"/>
                </a:cubicBezTo>
                <a:cubicBezTo>
                  <a:pt x="388" y="1447"/>
                  <a:pt x="375" y="1460"/>
                  <a:pt x="375" y="1476"/>
                </a:cubicBezTo>
                <a:cubicBezTo>
                  <a:pt x="375" y="1782"/>
                  <a:pt x="375" y="1782"/>
                  <a:pt x="375" y="1782"/>
                </a:cubicBezTo>
                <a:cubicBezTo>
                  <a:pt x="375" y="1798"/>
                  <a:pt x="388" y="1811"/>
                  <a:pt x="404" y="1811"/>
                </a:cubicBezTo>
                <a:cubicBezTo>
                  <a:pt x="784" y="1811"/>
                  <a:pt x="784" y="1811"/>
                  <a:pt x="784" y="1811"/>
                </a:cubicBezTo>
                <a:cubicBezTo>
                  <a:pt x="784" y="2669"/>
                  <a:pt x="784" y="2669"/>
                  <a:pt x="784" y="2669"/>
                </a:cubicBezTo>
                <a:cubicBezTo>
                  <a:pt x="784" y="2685"/>
                  <a:pt x="797" y="2698"/>
                  <a:pt x="813" y="2698"/>
                </a:cubicBezTo>
                <a:cubicBezTo>
                  <a:pt x="829" y="2698"/>
                  <a:pt x="842" y="2685"/>
                  <a:pt x="842" y="2669"/>
                </a:cubicBezTo>
                <a:cubicBezTo>
                  <a:pt x="842" y="2181"/>
                  <a:pt x="842" y="2181"/>
                  <a:pt x="842" y="2181"/>
                </a:cubicBezTo>
                <a:cubicBezTo>
                  <a:pt x="1292" y="2181"/>
                  <a:pt x="1292" y="2181"/>
                  <a:pt x="1292" y="2181"/>
                </a:cubicBezTo>
                <a:cubicBezTo>
                  <a:pt x="1292" y="3036"/>
                  <a:pt x="1292" y="3036"/>
                  <a:pt x="1292" y="3036"/>
                </a:cubicBezTo>
                <a:cubicBezTo>
                  <a:pt x="921" y="3036"/>
                  <a:pt x="921" y="3036"/>
                  <a:pt x="921" y="3036"/>
                </a:cubicBezTo>
                <a:cubicBezTo>
                  <a:pt x="905" y="3036"/>
                  <a:pt x="892" y="3049"/>
                  <a:pt x="892" y="3065"/>
                </a:cubicBezTo>
                <a:cubicBezTo>
                  <a:pt x="892" y="3081"/>
                  <a:pt x="905" y="3094"/>
                  <a:pt x="921" y="3094"/>
                </a:cubicBezTo>
                <a:cubicBezTo>
                  <a:pt x="1321" y="3094"/>
                  <a:pt x="1321" y="3094"/>
                  <a:pt x="1321" y="3094"/>
                </a:cubicBezTo>
                <a:cubicBezTo>
                  <a:pt x="1722" y="3094"/>
                  <a:pt x="1722" y="3094"/>
                  <a:pt x="1722" y="3094"/>
                </a:cubicBezTo>
                <a:cubicBezTo>
                  <a:pt x="1738" y="3094"/>
                  <a:pt x="1751" y="3081"/>
                  <a:pt x="1751" y="3065"/>
                </a:cubicBezTo>
                <a:cubicBezTo>
                  <a:pt x="1751" y="3049"/>
                  <a:pt x="1738" y="3036"/>
                  <a:pt x="1722" y="3036"/>
                </a:cubicBezTo>
                <a:cubicBezTo>
                  <a:pt x="1350" y="3036"/>
                  <a:pt x="1350" y="3036"/>
                  <a:pt x="1350" y="3036"/>
                </a:cubicBezTo>
                <a:cubicBezTo>
                  <a:pt x="1350" y="2181"/>
                  <a:pt x="1350" y="2181"/>
                  <a:pt x="1350" y="2181"/>
                </a:cubicBezTo>
                <a:cubicBezTo>
                  <a:pt x="1800" y="2181"/>
                  <a:pt x="1800" y="2181"/>
                  <a:pt x="1800" y="2181"/>
                </a:cubicBezTo>
                <a:cubicBezTo>
                  <a:pt x="1800" y="2669"/>
                  <a:pt x="1800" y="2669"/>
                  <a:pt x="1800" y="2669"/>
                </a:cubicBezTo>
                <a:cubicBezTo>
                  <a:pt x="1800" y="2685"/>
                  <a:pt x="1813" y="2698"/>
                  <a:pt x="1829" y="2698"/>
                </a:cubicBezTo>
                <a:cubicBezTo>
                  <a:pt x="1845" y="2698"/>
                  <a:pt x="1858" y="2685"/>
                  <a:pt x="1858" y="2669"/>
                </a:cubicBezTo>
                <a:cubicBezTo>
                  <a:pt x="1858" y="1811"/>
                  <a:pt x="1858" y="1811"/>
                  <a:pt x="1858" y="1811"/>
                </a:cubicBezTo>
                <a:cubicBezTo>
                  <a:pt x="2239" y="1811"/>
                  <a:pt x="2239" y="1811"/>
                  <a:pt x="2239" y="1811"/>
                </a:cubicBezTo>
                <a:cubicBezTo>
                  <a:pt x="2254" y="1811"/>
                  <a:pt x="2267" y="1798"/>
                  <a:pt x="2267" y="1782"/>
                </a:cubicBezTo>
                <a:cubicBezTo>
                  <a:pt x="2267" y="1476"/>
                  <a:pt x="2267" y="1476"/>
                  <a:pt x="2267" y="1476"/>
                </a:cubicBezTo>
                <a:cubicBezTo>
                  <a:pt x="2267" y="1460"/>
                  <a:pt x="2254" y="1447"/>
                  <a:pt x="2239" y="1447"/>
                </a:cubicBezTo>
                <a:cubicBezTo>
                  <a:pt x="2223" y="1447"/>
                  <a:pt x="2210" y="1460"/>
                  <a:pt x="2210" y="1476"/>
                </a:cubicBezTo>
                <a:cubicBezTo>
                  <a:pt x="2210" y="1753"/>
                  <a:pt x="2210" y="1753"/>
                  <a:pt x="2210" y="1753"/>
                </a:cubicBezTo>
                <a:cubicBezTo>
                  <a:pt x="1829" y="1753"/>
                  <a:pt x="1829" y="1753"/>
                  <a:pt x="1829" y="1753"/>
                </a:cubicBezTo>
                <a:cubicBezTo>
                  <a:pt x="1813" y="1753"/>
                  <a:pt x="1800" y="1766"/>
                  <a:pt x="1800" y="1782"/>
                </a:cubicBezTo>
                <a:cubicBezTo>
                  <a:pt x="1800" y="2123"/>
                  <a:pt x="1800" y="2123"/>
                  <a:pt x="1800" y="2123"/>
                </a:cubicBezTo>
                <a:cubicBezTo>
                  <a:pt x="1350" y="2123"/>
                  <a:pt x="1350" y="2123"/>
                  <a:pt x="1350" y="2123"/>
                </a:cubicBezTo>
                <a:cubicBezTo>
                  <a:pt x="1350" y="1369"/>
                  <a:pt x="1350" y="1369"/>
                  <a:pt x="1350" y="1369"/>
                </a:cubicBezTo>
                <a:cubicBezTo>
                  <a:pt x="1870" y="1369"/>
                  <a:pt x="1870" y="1369"/>
                  <a:pt x="1870" y="1369"/>
                </a:cubicBezTo>
                <a:cubicBezTo>
                  <a:pt x="1886" y="1369"/>
                  <a:pt x="1899" y="1356"/>
                  <a:pt x="1899" y="1340"/>
                </a:cubicBezTo>
                <a:cubicBezTo>
                  <a:pt x="1899" y="1060"/>
                  <a:pt x="1899" y="1060"/>
                  <a:pt x="1899" y="1060"/>
                </a:cubicBezTo>
                <a:cubicBezTo>
                  <a:pt x="1899" y="1044"/>
                  <a:pt x="1886" y="1031"/>
                  <a:pt x="1870" y="1031"/>
                </a:cubicBezTo>
                <a:cubicBezTo>
                  <a:pt x="1854" y="1031"/>
                  <a:pt x="1841" y="1044"/>
                  <a:pt x="1841" y="1060"/>
                </a:cubicBezTo>
                <a:cubicBezTo>
                  <a:pt x="1841" y="1311"/>
                  <a:pt x="1841" y="1311"/>
                  <a:pt x="1841" y="1311"/>
                </a:cubicBezTo>
                <a:cubicBezTo>
                  <a:pt x="1350" y="1311"/>
                  <a:pt x="1350" y="1311"/>
                  <a:pt x="1350" y="1311"/>
                </a:cubicBezTo>
                <a:cubicBezTo>
                  <a:pt x="1350" y="660"/>
                  <a:pt x="1350" y="660"/>
                  <a:pt x="1350" y="660"/>
                </a:cubicBezTo>
                <a:cubicBezTo>
                  <a:pt x="1643" y="660"/>
                  <a:pt x="1643" y="660"/>
                  <a:pt x="1643" y="660"/>
                </a:cubicBezTo>
                <a:cubicBezTo>
                  <a:pt x="1659" y="660"/>
                  <a:pt x="1672" y="647"/>
                  <a:pt x="1672" y="631"/>
                </a:cubicBezTo>
                <a:cubicBezTo>
                  <a:pt x="1672" y="615"/>
                  <a:pt x="1659" y="602"/>
                  <a:pt x="1643" y="602"/>
                </a:cubicBezTo>
                <a:cubicBezTo>
                  <a:pt x="1350" y="602"/>
                  <a:pt x="1350" y="602"/>
                  <a:pt x="1350" y="602"/>
                </a:cubicBezTo>
                <a:cubicBezTo>
                  <a:pt x="1350" y="58"/>
                  <a:pt x="1350" y="58"/>
                  <a:pt x="1350" y="58"/>
                </a:cubicBezTo>
                <a:cubicBezTo>
                  <a:pt x="1799" y="58"/>
                  <a:pt x="1799" y="58"/>
                  <a:pt x="1799" y="58"/>
                </a:cubicBezTo>
                <a:cubicBezTo>
                  <a:pt x="1815" y="58"/>
                  <a:pt x="1828" y="45"/>
                  <a:pt x="1828" y="29"/>
                </a:cubicBezTo>
                <a:cubicBezTo>
                  <a:pt x="1828" y="13"/>
                  <a:pt x="1815" y="0"/>
                  <a:pt x="1799" y="0"/>
                </a:cubicBezTo>
              </a:path>
            </a:pathLst>
          </a:custGeom>
          <a:solidFill>
            <a:srgbClr val="CCD9D3">
              <a:alpha val="9804"/>
            </a:srgbClr>
          </a:solidFill>
          <a:ln>
            <a:noFill/>
          </a:ln>
        </p:spPr>
        <p:txBody>
          <a:bodyPr vert="horz" wrap="square" lIns="91440" tIns="45720" rIns="91440" bIns="45720" numCol="1" anchor="t" anchorCtr="0" compatLnSpc="1">
            <a:prstTxWarp prst="textNoShape">
              <a:avLst/>
            </a:prstTxWarp>
          </a:bodyPr>
          <a:lstStyle/>
          <a:p>
            <a:endParaRPr lang="en-GB"/>
          </a:p>
        </p:txBody>
      </p:sp>
      <p:sp>
        <p:nvSpPr>
          <p:cNvPr id="8" name="Logo">
            <a:extLst>
              <a:ext uri="{FF2B5EF4-FFF2-40B4-BE49-F238E27FC236}">
                <a16:creationId xmlns:a16="http://schemas.microsoft.com/office/drawing/2014/main" id="{FA06926E-B963-4389-B26A-6E1EB0DED5EE}"/>
              </a:ext>
            </a:extLst>
          </p:cNvPr>
          <p:cNvSpPr/>
          <p:nvPr/>
        </p:nvSpPr>
        <p:spPr>
          <a:xfrm>
            <a:off x="9397252" y="5875721"/>
            <a:ext cx="2253411" cy="440942"/>
          </a:xfrm>
          <a:custGeom>
            <a:avLst/>
            <a:gdLst>
              <a:gd name="connsiteX0" fmla="*/ 1783139 w 2253411"/>
              <a:gd name="connsiteY0" fmla="*/ 136254 h 440942"/>
              <a:gd name="connsiteX1" fmla="*/ 1751520 w 2253411"/>
              <a:gd name="connsiteY1" fmla="*/ 136254 h 440942"/>
              <a:gd name="connsiteX2" fmla="*/ 1751520 w 2253411"/>
              <a:gd name="connsiteY2" fmla="*/ 299806 h 440942"/>
              <a:gd name="connsiteX3" fmla="*/ 1783139 w 2253411"/>
              <a:gd name="connsiteY3" fmla="*/ 299806 h 440942"/>
              <a:gd name="connsiteX4" fmla="*/ 293338 w 2253411"/>
              <a:gd name="connsiteY4" fmla="*/ 409024 h 440942"/>
              <a:gd name="connsiteX5" fmla="*/ 297448 w 2253411"/>
              <a:gd name="connsiteY5" fmla="*/ 413147 h 440942"/>
              <a:gd name="connsiteX6" fmla="*/ 297460 w 2253411"/>
              <a:gd name="connsiteY6" fmla="*/ 413147 h 440942"/>
              <a:gd name="connsiteX7" fmla="*/ 333669 w 2253411"/>
              <a:gd name="connsiteY7" fmla="*/ 413147 h 440942"/>
              <a:gd name="connsiteX8" fmla="*/ 337779 w 2253411"/>
              <a:gd name="connsiteY8" fmla="*/ 409047 h 440942"/>
              <a:gd name="connsiteX9" fmla="*/ 337777 w 2253411"/>
              <a:gd name="connsiteY9" fmla="*/ 409024 h 440942"/>
              <a:gd name="connsiteX10" fmla="*/ 333683 w 2253411"/>
              <a:gd name="connsiteY10" fmla="*/ 404916 h 440942"/>
              <a:gd name="connsiteX11" fmla="*/ 333669 w 2253411"/>
              <a:gd name="connsiteY11" fmla="*/ 404916 h 440942"/>
              <a:gd name="connsiteX12" fmla="*/ 297460 w 2253411"/>
              <a:gd name="connsiteY12" fmla="*/ 404916 h 440942"/>
              <a:gd name="connsiteX13" fmla="*/ 293338 w 2253411"/>
              <a:gd name="connsiteY13" fmla="*/ 409021 h 440942"/>
              <a:gd name="connsiteX14" fmla="*/ 293338 w 2253411"/>
              <a:gd name="connsiteY14" fmla="*/ 409024 h 440942"/>
              <a:gd name="connsiteX15" fmla="*/ 39859 w 2253411"/>
              <a:gd name="connsiteY15" fmla="*/ 409024 h 440942"/>
              <a:gd name="connsiteX16" fmla="*/ 43946 w 2253411"/>
              <a:gd name="connsiteY16" fmla="*/ 413147 h 440942"/>
              <a:gd name="connsiteX17" fmla="*/ 43967 w 2253411"/>
              <a:gd name="connsiteY17" fmla="*/ 413147 h 440942"/>
              <a:gd name="connsiteX18" fmla="*/ 80176 w 2253411"/>
              <a:gd name="connsiteY18" fmla="*/ 413147 h 440942"/>
              <a:gd name="connsiteX19" fmla="*/ 84298 w 2253411"/>
              <a:gd name="connsiteY19" fmla="*/ 409037 h 440942"/>
              <a:gd name="connsiteX20" fmla="*/ 84298 w 2253411"/>
              <a:gd name="connsiteY20" fmla="*/ 409024 h 440942"/>
              <a:gd name="connsiteX21" fmla="*/ 80179 w 2253411"/>
              <a:gd name="connsiteY21" fmla="*/ 404916 h 440942"/>
              <a:gd name="connsiteX22" fmla="*/ 80176 w 2253411"/>
              <a:gd name="connsiteY22" fmla="*/ 404916 h 440942"/>
              <a:gd name="connsiteX23" fmla="*/ 43967 w 2253411"/>
              <a:gd name="connsiteY23" fmla="*/ 404916 h 440942"/>
              <a:gd name="connsiteX24" fmla="*/ 39859 w 2253411"/>
              <a:gd name="connsiteY24" fmla="*/ 409012 h 440942"/>
              <a:gd name="connsiteX25" fmla="*/ 39859 w 2253411"/>
              <a:gd name="connsiteY25" fmla="*/ 409024 h 440942"/>
              <a:gd name="connsiteX26" fmla="*/ 80177 w 2253411"/>
              <a:gd name="connsiteY26" fmla="*/ 339849 h 440942"/>
              <a:gd name="connsiteX27" fmla="*/ 8803 w 2253411"/>
              <a:gd name="connsiteY27" fmla="*/ 339849 h 440942"/>
              <a:gd name="connsiteX28" fmla="*/ 8803 w 2253411"/>
              <a:gd name="connsiteY28" fmla="*/ 177644 h 440942"/>
              <a:gd name="connsiteX29" fmla="*/ 4680 w 2253411"/>
              <a:gd name="connsiteY29" fmla="*/ 173521 h 440942"/>
              <a:gd name="connsiteX30" fmla="*/ 572 w 2253411"/>
              <a:gd name="connsiteY30" fmla="*/ 177639 h 440942"/>
              <a:gd name="connsiteX31" fmla="*/ 572 w 2253411"/>
              <a:gd name="connsiteY31" fmla="*/ 177644 h 440942"/>
              <a:gd name="connsiteX32" fmla="*/ 572 w 2253411"/>
              <a:gd name="connsiteY32" fmla="*/ 343959 h 440942"/>
              <a:gd name="connsiteX33" fmla="*/ 4676 w 2253411"/>
              <a:gd name="connsiteY33" fmla="*/ 348080 h 440942"/>
              <a:gd name="connsiteX34" fmla="*/ 4680 w 2253411"/>
              <a:gd name="connsiteY34" fmla="*/ 348080 h 440942"/>
              <a:gd name="connsiteX35" fmla="*/ 80176 w 2253411"/>
              <a:gd name="connsiteY35" fmla="*/ 348080 h 440942"/>
              <a:gd name="connsiteX36" fmla="*/ 84298 w 2253411"/>
              <a:gd name="connsiteY36" fmla="*/ 343970 h 440942"/>
              <a:gd name="connsiteX37" fmla="*/ 84298 w 2253411"/>
              <a:gd name="connsiteY37" fmla="*/ 343959 h 440942"/>
              <a:gd name="connsiteX38" fmla="*/ 80176 w 2253411"/>
              <a:gd name="connsiteY38" fmla="*/ 339849 h 440942"/>
              <a:gd name="connsiteX39" fmla="*/ 98412 w 2253411"/>
              <a:gd name="connsiteY39" fmla="*/ 45530 h 440942"/>
              <a:gd name="connsiteX40" fmla="*/ 94292 w 2253411"/>
              <a:gd name="connsiteY40" fmla="*/ 41422 h 440942"/>
              <a:gd name="connsiteX41" fmla="*/ 94289 w 2253411"/>
              <a:gd name="connsiteY41" fmla="*/ 41422 h 440942"/>
              <a:gd name="connsiteX42" fmla="*/ 30459 w 2253411"/>
              <a:gd name="connsiteY42" fmla="*/ 41422 h 440942"/>
              <a:gd name="connsiteX43" fmla="*/ 26351 w 2253411"/>
              <a:gd name="connsiteY43" fmla="*/ 45518 h 440942"/>
              <a:gd name="connsiteX44" fmla="*/ 26351 w 2253411"/>
              <a:gd name="connsiteY44" fmla="*/ 45530 h 440942"/>
              <a:gd name="connsiteX45" fmla="*/ 26351 w 2253411"/>
              <a:gd name="connsiteY45" fmla="*/ 133916 h 440942"/>
              <a:gd name="connsiteX46" fmla="*/ 30456 w 2253411"/>
              <a:gd name="connsiteY46" fmla="*/ 138039 h 440942"/>
              <a:gd name="connsiteX47" fmla="*/ 30459 w 2253411"/>
              <a:gd name="connsiteY47" fmla="*/ 138039 h 440942"/>
              <a:gd name="connsiteX48" fmla="*/ 80191 w 2253411"/>
              <a:gd name="connsiteY48" fmla="*/ 138039 h 440942"/>
              <a:gd name="connsiteX49" fmla="*/ 84300 w 2253411"/>
              <a:gd name="connsiteY49" fmla="*/ 133916 h 440942"/>
              <a:gd name="connsiteX50" fmla="*/ 80191 w 2253411"/>
              <a:gd name="connsiteY50" fmla="*/ 129808 h 440942"/>
              <a:gd name="connsiteX51" fmla="*/ 34582 w 2253411"/>
              <a:gd name="connsiteY51" fmla="*/ 129808 h 440942"/>
              <a:gd name="connsiteX52" fmla="*/ 34582 w 2253411"/>
              <a:gd name="connsiteY52" fmla="*/ 49653 h 440942"/>
              <a:gd name="connsiteX53" fmla="*/ 94291 w 2253411"/>
              <a:gd name="connsiteY53" fmla="*/ 49653 h 440942"/>
              <a:gd name="connsiteX54" fmla="*/ 98413 w 2253411"/>
              <a:gd name="connsiteY54" fmla="*/ 45540 h 440942"/>
              <a:gd name="connsiteX55" fmla="*/ 98413 w 2253411"/>
              <a:gd name="connsiteY55" fmla="*/ 45530 h 440942"/>
              <a:gd name="connsiteX56" fmla="*/ 271146 w 2253411"/>
              <a:gd name="connsiteY56" fmla="*/ 190835 h 440942"/>
              <a:gd name="connsiteX57" fmla="*/ 271146 w 2253411"/>
              <a:gd name="connsiteY57" fmla="*/ 150874 h 440942"/>
              <a:gd name="connsiteX58" fmla="*/ 267039 w 2253411"/>
              <a:gd name="connsiteY58" fmla="*/ 146752 h 440942"/>
              <a:gd name="connsiteX59" fmla="*/ 267037 w 2253411"/>
              <a:gd name="connsiteY59" fmla="*/ 146752 h 440942"/>
              <a:gd name="connsiteX60" fmla="*/ 262900 w 2253411"/>
              <a:gd name="connsiteY60" fmla="*/ 150873 h 440942"/>
              <a:gd name="connsiteX61" fmla="*/ 262900 w 2253411"/>
              <a:gd name="connsiteY61" fmla="*/ 150874 h 440942"/>
              <a:gd name="connsiteX62" fmla="*/ 262900 w 2253411"/>
              <a:gd name="connsiteY62" fmla="*/ 186698 h 440942"/>
              <a:gd name="connsiteX63" fmla="*/ 192929 w 2253411"/>
              <a:gd name="connsiteY63" fmla="*/ 186698 h 440942"/>
              <a:gd name="connsiteX64" fmla="*/ 192929 w 2253411"/>
              <a:gd name="connsiteY64" fmla="*/ 93846 h 440942"/>
              <a:gd name="connsiteX65" fmla="*/ 234730 w 2253411"/>
              <a:gd name="connsiteY65" fmla="*/ 93846 h 440942"/>
              <a:gd name="connsiteX66" fmla="*/ 238853 w 2253411"/>
              <a:gd name="connsiteY66" fmla="*/ 89738 h 440942"/>
              <a:gd name="connsiteX67" fmla="*/ 234730 w 2253411"/>
              <a:gd name="connsiteY67" fmla="*/ 85602 h 440942"/>
              <a:gd name="connsiteX68" fmla="*/ 192929 w 2253411"/>
              <a:gd name="connsiteY68" fmla="*/ 85602 h 440942"/>
              <a:gd name="connsiteX69" fmla="*/ 192929 w 2253411"/>
              <a:gd name="connsiteY69" fmla="*/ 8058 h 440942"/>
              <a:gd name="connsiteX70" fmla="*/ 256951 w 2253411"/>
              <a:gd name="connsiteY70" fmla="*/ 8058 h 440942"/>
              <a:gd name="connsiteX71" fmla="*/ 261072 w 2253411"/>
              <a:gd name="connsiteY71" fmla="*/ 3946 h 440942"/>
              <a:gd name="connsiteX72" fmla="*/ 261072 w 2253411"/>
              <a:gd name="connsiteY72" fmla="*/ 3935 h 440942"/>
              <a:gd name="connsiteX73" fmla="*/ 256954 w 2253411"/>
              <a:gd name="connsiteY73" fmla="*/ -175 h 440942"/>
              <a:gd name="connsiteX74" fmla="*/ 256951 w 2253411"/>
              <a:gd name="connsiteY74" fmla="*/ -175 h 440942"/>
              <a:gd name="connsiteX75" fmla="*/ 120686 w 2253411"/>
              <a:gd name="connsiteY75" fmla="*/ -175 h 440942"/>
              <a:gd name="connsiteX76" fmla="*/ 116578 w 2253411"/>
              <a:gd name="connsiteY76" fmla="*/ 3935 h 440942"/>
              <a:gd name="connsiteX77" fmla="*/ 120685 w 2253411"/>
              <a:gd name="connsiteY77" fmla="*/ 8058 h 440942"/>
              <a:gd name="connsiteX78" fmla="*/ 120686 w 2253411"/>
              <a:gd name="connsiteY78" fmla="*/ 8058 h 440942"/>
              <a:gd name="connsiteX79" fmla="*/ 184696 w 2253411"/>
              <a:gd name="connsiteY79" fmla="*/ 8058 h 440942"/>
              <a:gd name="connsiteX80" fmla="*/ 184696 w 2253411"/>
              <a:gd name="connsiteY80" fmla="*/ 85629 h 440942"/>
              <a:gd name="connsiteX81" fmla="*/ 141436 w 2253411"/>
              <a:gd name="connsiteY81" fmla="*/ 85629 h 440942"/>
              <a:gd name="connsiteX82" fmla="*/ 137315 w 2253411"/>
              <a:gd name="connsiteY82" fmla="*/ 89752 h 440942"/>
              <a:gd name="connsiteX83" fmla="*/ 141435 w 2253411"/>
              <a:gd name="connsiteY83" fmla="*/ 93860 h 440942"/>
              <a:gd name="connsiteX84" fmla="*/ 141436 w 2253411"/>
              <a:gd name="connsiteY84" fmla="*/ 93860 h 440942"/>
              <a:gd name="connsiteX85" fmla="*/ 184696 w 2253411"/>
              <a:gd name="connsiteY85" fmla="*/ 93860 h 440942"/>
              <a:gd name="connsiteX86" fmla="*/ 184696 w 2253411"/>
              <a:gd name="connsiteY86" fmla="*/ 186698 h 440942"/>
              <a:gd name="connsiteX87" fmla="*/ 114724 w 2253411"/>
              <a:gd name="connsiteY87" fmla="*/ 186698 h 440942"/>
              <a:gd name="connsiteX88" fmla="*/ 114724 w 2253411"/>
              <a:gd name="connsiteY88" fmla="*/ 150874 h 440942"/>
              <a:gd name="connsiteX89" fmla="*/ 110611 w 2253411"/>
              <a:gd name="connsiteY89" fmla="*/ 146752 h 440942"/>
              <a:gd name="connsiteX90" fmla="*/ 110602 w 2253411"/>
              <a:gd name="connsiteY90" fmla="*/ 146752 h 440942"/>
              <a:gd name="connsiteX91" fmla="*/ 106479 w 2253411"/>
              <a:gd name="connsiteY91" fmla="*/ 150874 h 440942"/>
              <a:gd name="connsiteX92" fmla="*/ 106479 w 2253411"/>
              <a:gd name="connsiteY92" fmla="*/ 190835 h 440942"/>
              <a:gd name="connsiteX93" fmla="*/ 110598 w 2253411"/>
              <a:gd name="connsiteY93" fmla="*/ 194943 h 440942"/>
              <a:gd name="connsiteX94" fmla="*/ 110602 w 2253411"/>
              <a:gd name="connsiteY94" fmla="*/ 194943 h 440942"/>
              <a:gd name="connsiteX95" fmla="*/ 184696 w 2253411"/>
              <a:gd name="connsiteY95" fmla="*/ 194943 h 440942"/>
              <a:gd name="connsiteX96" fmla="*/ 184696 w 2253411"/>
              <a:gd name="connsiteY96" fmla="*/ 302418 h 440942"/>
              <a:gd name="connsiteX97" fmla="*/ 120523 w 2253411"/>
              <a:gd name="connsiteY97" fmla="*/ 302418 h 440942"/>
              <a:gd name="connsiteX98" fmla="*/ 120523 w 2253411"/>
              <a:gd name="connsiteY98" fmla="*/ 253744 h 440942"/>
              <a:gd name="connsiteX99" fmla="*/ 116395 w 2253411"/>
              <a:gd name="connsiteY99" fmla="*/ 249636 h 440942"/>
              <a:gd name="connsiteX100" fmla="*/ 116386 w 2253411"/>
              <a:gd name="connsiteY100" fmla="*/ 249636 h 440942"/>
              <a:gd name="connsiteX101" fmla="*/ 62189 w 2253411"/>
              <a:gd name="connsiteY101" fmla="*/ 249636 h 440942"/>
              <a:gd name="connsiteX102" fmla="*/ 62189 w 2253411"/>
              <a:gd name="connsiteY102" fmla="*/ 210170 h 440942"/>
              <a:gd name="connsiteX103" fmla="*/ 58084 w 2253411"/>
              <a:gd name="connsiteY103" fmla="*/ 206047 h 440942"/>
              <a:gd name="connsiteX104" fmla="*/ 58081 w 2253411"/>
              <a:gd name="connsiteY104" fmla="*/ 206047 h 440942"/>
              <a:gd name="connsiteX105" fmla="*/ 53958 w 2253411"/>
              <a:gd name="connsiteY105" fmla="*/ 210170 h 440942"/>
              <a:gd name="connsiteX106" fmla="*/ 53958 w 2253411"/>
              <a:gd name="connsiteY106" fmla="*/ 253744 h 440942"/>
              <a:gd name="connsiteX107" fmla="*/ 58081 w 2253411"/>
              <a:gd name="connsiteY107" fmla="*/ 257867 h 440942"/>
              <a:gd name="connsiteX108" fmla="*/ 112277 w 2253411"/>
              <a:gd name="connsiteY108" fmla="*/ 257867 h 440942"/>
              <a:gd name="connsiteX109" fmla="*/ 112277 w 2253411"/>
              <a:gd name="connsiteY109" fmla="*/ 380182 h 440942"/>
              <a:gd name="connsiteX110" fmla="*/ 116382 w 2253411"/>
              <a:gd name="connsiteY110" fmla="*/ 384304 h 440942"/>
              <a:gd name="connsiteX111" fmla="*/ 116386 w 2253411"/>
              <a:gd name="connsiteY111" fmla="*/ 384304 h 440942"/>
              <a:gd name="connsiteX112" fmla="*/ 120523 w 2253411"/>
              <a:gd name="connsiteY112" fmla="*/ 380182 h 440942"/>
              <a:gd name="connsiteX113" fmla="*/ 120523 w 2253411"/>
              <a:gd name="connsiteY113" fmla="*/ 310649 h 440942"/>
              <a:gd name="connsiteX114" fmla="*/ 184696 w 2253411"/>
              <a:gd name="connsiteY114" fmla="*/ 310649 h 440942"/>
              <a:gd name="connsiteX115" fmla="*/ 184696 w 2253411"/>
              <a:gd name="connsiteY115" fmla="*/ 432537 h 440942"/>
              <a:gd name="connsiteX116" fmla="*/ 131736 w 2253411"/>
              <a:gd name="connsiteY116" fmla="*/ 432537 h 440942"/>
              <a:gd name="connsiteX117" fmla="*/ 127628 w 2253411"/>
              <a:gd name="connsiteY117" fmla="*/ 436615 h 440942"/>
              <a:gd name="connsiteX118" fmla="*/ 127628 w 2253411"/>
              <a:gd name="connsiteY118" fmla="*/ 436646 h 440942"/>
              <a:gd name="connsiteX119" fmla="*/ 131716 w 2253411"/>
              <a:gd name="connsiteY119" fmla="*/ 440768 h 440942"/>
              <a:gd name="connsiteX120" fmla="*/ 131736 w 2253411"/>
              <a:gd name="connsiteY120" fmla="*/ 440768 h 440942"/>
              <a:gd name="connsiteX121" fmla="*/ 245888 w 2253411"/>
              <a:gd name="connsiteY121" fmla="*/ 440768 h 440942"/>
              <a:gd name="connsiteX122" fmla="*/ 250011 w 2253411"/>
              <a:gd name="connsiteY122" fmla="*/ 436657 h 440942"/>
              <a:gd name="connsiteX123" fmla="*/ 250011 w 2253411"/>
              <a:gd name="connsiteY123" fmla="*/ 436646 h 440942"/>
              <a:gd name="connsiteX124" fmla="*/ 245909 w 2253411"/>
              <a:gd name="connsiteY124" fmla="*/ 432537 h 440942"/>
              <a:gd name="connsiteX125" fmla="*/ 245888 w 2253411"/>
              <a:gd name="connsiteY125" fmla="*/ 432537 h 440942"/>
              <a:gd name="connsiteX126" fmla="*/ 192929 w 2253411"/>
              <a:gd name="connsiteY126" fmla="*/ 432537 h 440942"/>
              <a:gd name="connsiteX127" fmla="*/ 192929 w 2253411"/>
              <a:gd name="connsiteY127" fmla="*/ 310649 h 440942"/>
              <a:gd name="connsiteX128" fmla="*/ 257116 w 2253411"/>
              <a:gd name="connsiteY128" fmla="*/ 310649 h 440942"/>
              <a:gd name="connsiteX129" fmla="*/ 257116 w 2253411"/>
              <a:gd name="connsiteY129" fmla="*/ 380182 h 440942"/>
              <a:gd name="connsiteX130" fmla="*/ 261250 w 2253411"/>
              <a:gd name="connsiteY130" fmla="*/ 384304 h 440942"/>
              <a:gd name="connsiteX131" fmla="*/ 265358 w 2253411"/>
              <a:gd name="connsiteY131" fmla="*/ 380182 h 440942"/>
              <a:gd name="connsiteX132" fmla="*/ 265358 w 2253411"/>
              <a:gd name="connsiteY132" fmla="*/ 257867 h 440942"/>
              <a:gd name="connsiteX133" fmla="*/ 319557 w 2253411"/>
              <a:gd name="connsiteY133" fmla="*/ 257867 h 440942"/>
              <a:gd name="connsiteX134" fmla="*/ 323665 w 2253411"/>
              <a:gd name="connsiteY134" fmla="*/ 253748 h 440942"/>
              <a:gd name="connsiteX135" fmla="*/ 323665 w 2253411"/>
              <a:gd name="connsiteY135" fmla="*/ 253744 h 440942"/>
              <a:gd name="connsiteX136" fmla="*/ 323665 w 2253411"/>
              <a:gd name="connsiteY136" fmla="*/ 210170 h 440942"/>
              <a:gd name="connsiteX137" fmla="*/ 319557 w 2253411"/>
              <a:gd name="connsiteY137" fmla="*/ 206047 h 440942"/>
              <a:gd name="connsiteX138" fmla="*/ 315434 w 2253411"/>
              <a:gd name="connsiteY138" fmla="*/ 210170 h 440942"/>
              <a:gd name="connsiteX139" fmla="*/ 315434 w 2253411"/>
              <a:gd name="connsiteY139" fmla="*/ 249636 h 440942"/>
              <a:gd name="connsiteX140" fmla="*/ 261250 w 2253411"/>
              <a:gd name="connsiteY140" fmla="*/ 249636 h 440942"/>
              <a:gd name="connsiteX141" fmla="*/ 257115 w 2253411"/>
              <a:gd name="connsiteY141" fmla="*/ 253733 h 440942"/>
              <a:gd name="connsiteX142" fmla="*/ 257115 w 2253411"/>
              <a:gd name="connsiteY142" fmla="*/ 253744 h 440942"/>
              <a:gd name="connsiteX143" fmla="*/ 257115 w 2253411"/>
              <a:gd name="connsiteY143" fmla="*/ 302416 h 440942"/>
              <a:gd name="connsiteX144" fmla="*/ 192927 w 2253411"/>
              <a:gd name="connsiteY144" fmla="*/ 302416 h 440942"/>
              <a:gd name="connsiteX145" fmla="*/ 192927 w 2253411"/>
              <a:gd name="connsiteY145" fmla="*/ 194943 h 440942"/>
              <a:gd name="connsiteX146" fmla="*/ 267036 w 2253411"/>
              <a:gd name="connsiteY146" fmla="*/ 194943 h 440942"/>
              <a:gd name="connsiteX147" fmla="*/ 271144 w 2253411"/>
              <a:gd name="connsiteY147" fmla="*/ 190849 h 440942"/>
              <a:gd name="connsiteX148" fmla="*/ 271144 w 2253411"/>
              <a:gd name="connsiteY148" fmla="*/ 190835 h 440942"/>
              <a:gd name="connsiteX149" fmla="*/ 351285 w 2253411"/>
              <a:gd name="connsiteY149" fmla="*/ 133931 h 440942"/>
              <a:gd name="connsiteX150" fmla="*/ 351285 w 2253411"/>
              <a:gd name="connsiteY150" fmla="*/ 45545 h 440942"/>
              <a:gd name="connsiteX151" fmla="*/ 347175 w 2253411"/>
              <a:gd name="connsiteY151" fmla="*/ 41422 h 440942"/>
              <a:gd name="connsiteX152" fmla="*/ 347164 w 2253411"/>
              <a:gd name="connsiteY152" fmla="*/ 41422 h 440942"/>
              <a:gd name="connsiteX153" fmla="*/ 283332 w 2253411"/>
              <a:gd name="connsiteY153" fmla="*/ 41422 h 440942"/>
              <a:gd name="connsiteX154" fmla="*/ 279224 w 2253411"/>
              <a:gd name="connsiteY154" fmla="*/ 45524 h 440942"/>
              <a:gd name="connsiteX155" fmla="*/ 279224 w 2253411"/>
              <a:gd name="connsiteY155" fmla="*/ 45545 h 440942"/>
              <a:gd name="connsiteX156" fmla="*/ 283332 w 2253411"/>
              <a:gd name="connsiteY156" fmla="*/ 49653 h 440942"/>
              <a:gd name="connsiteX157" fmla="*/ 343054 w 2253411"/>
              <a:gd name="connsiteY157" fmla="*/ 49653 h 440942"/>
              <a:gd name="connsiteX158" fmla="*/ 343054 w 2253411"/>
              <a:gd name="connsiteY158" fmla="*/ 129808 h 440942"/>
              <a:gd name="connsiteX159" fmla="*/ 297460 w 2253411"/>
              <a:gd name="connsiteY159" fmla="*/ 129808 h 440942"/>
              <a:gd name="connsiteX160" fmla="*/ 293338 w 2253411"/>
              <a:gd name="connsiteY160" fmla="*/ 133918 h 440942"/>
              <a:gd name="connsiteX161" fmla="*/ 293338 w 2253411"/>
              <a:gd name="connsiteY161" fmla="*/ 133931 h 440942"/>
              <a:gd name="connsiteX162" fmla="*/ 297460 w 2253411"/>
              <a:gd name="connsiteY162" fmla="*/ 138039 h 440942"/>
              <a:gd name="connsiteX163" fmla="*/ 347164 w 2253411"/>
              <a:gd name="connsiteY163" fmla="*/ 138039 h 440942"/>
              <a:gd name="connsiteX164" fmla="*/ 351285 w 2253411"/>
              <a:gd name="connsiteY164" fmla="*/ 133931 h 440942"/>
              <a:gd name="connsiteX165" fmla="*/ 377065 w 2253411"/>
              <a:gd name="connsiteY165" fmla="*/ 343972 h 440942"/>
              <a:gd name="connsiteX166" fmla="*/ 377065 w 2253411"/>
              <a:gd name="connsiteY166" fmla="*/ 177629 h 440942"/>
              <a:gd name="connsiteX167" fmla="*/ 372946 w 2253411"/>
              <a:gd name="connsiteY167" fmla="*/ 173521 h 440942"/>
              <a:gd name="connsiteX168" fmla="*/ 372943 w 2253411"/>
              <a:gd name="connsiteY168" fmla="*/ 173521 h 440942"/>
              <a:gd name="connsiteX169" fmla="*/ 368834 w 2253411"/>
              <a:gd name="connsiteY169" fmla="*/ 177617 h 440942"/>
              <a:gd name="connsiteX170" fmla="*/ 368834 w 2253411"/>
              <a:gd name="connsiteY170" fmla="*/ 177629 h 440942"/>
              <a:gd name="connsiteX171" fmla="*/ 368834 w 2253411"/>
              <a:gd name="connsiteY171" fmla="*/ 339836 h 440942"/>
              <a:gd name="connsiteX172" fmla="*/ 297460 w 2253411"/>
              <a:gd name="connsiteY172" fmla="*/ 339836 h 440942"/>
              <a:gd name="connsiteX173" fmla="*/ 293338 w 2253411"/>
              <a:gd name="connsiteY173" fmla="*/ 343970 h 440942"/>
              <a:gd name="connsiteX174" fmla="*/ 293338 w 2253411"/>
              <a:gd name="connsiteY174" fmla="*/ 343972 h 440942"/>
              <a:gd name="connsiteX175" fmla="*/ 297438 w 2253411"/>
              <a:gd name="connsiteY175" fmla="*/ 348080 h 440942"/>
              <a:gd name="connsiteX176" fmla="*/ 297460 w 2253411"/>
              <a:gd name="connsiteY176" fmla="*/ 348080 h 440942"/>
              <a:gd name="connsiteX177" fmla="*/ 372943 w 2253411"/>
              <a:gd name="connsiteY177" fmla="*/ 348080 h 440942"/>
              <a:gd name="connsiteX178" fmla="*/ 377065 w 2253411"/>
              <a:gd name="connsiteY178" fmla="*/ 343992 h 440942"/>
              <a:gd name="connsiteX179" fmla="*/ 377065 w 2253411"/>
              <a:gd name="connsiteY179" fmla="*/ 343972 h 440942"/>
              <a:gd name="connsiteX180" fmla="*/ 577721 w 2253411"/>
              <a:gd name="connsiteY180" fmla="*/ 299806 h 440942"/>
              <a:gd name="connsiteX181" fmla="*/ 609683 w 2253411"/>
              <a:gd name="connsiteY181" fmla="*/ 299806 h 440942"/>
              <a:gd name="connsiteX182" fmla="*/ 609683 w 2253411"/>
              <a:gd name="connsiteY182" fmla="*/ 196098 h 440942"/>
              <a:gd name="connsiteX183" fmla="*/ 551186 w 2253411"/>
              <a:gd name="connsiteY183" fmla="*/ 131498 h 440942"/>
              <a:gd name="connsiteX184" fmla="*/ 500878 w 2253411"/>
              <a:gd name="connsiteY184" fmla="*/ 159709 h 440942"/>
              <a:gd name="connsiteX185" fmla="*/ 500878 w 2253411"/>
              <a:gd name="connsiteY185" fmla="*/ 136254 h 440942"/>
              <a:gd name="connsiteX186" fmla="*/ 469601 w 2253411"/>
              <a:gd name="connsiteY186" fmla="*/ 136254 h 440942"/>
              <a:gd name="connsiteX187" fmla="*/ 469601 w 2253411"/>
              <a:gd name="connsiteY187" fmla="*/ 299806 h 440942"/>
              <a:gd name="connsiteX188" fmla="*/ 501565 w 2253411"/>
              <a:gd name="connsiteY188" fmla="*/ 299806 h 440942"/>
              <a:gd name="connsiteX189" fmla="*/ 501565 w 2253411"/>
              <a:gd name="connsiteY189" fmla="*/ 205278 h 440942"/>
              <a:gd name="connsiteX190" fmla="*/ 539629 w 2253411"/>
              <a:gd name="connsiteY190" fmla="*/ 160396 h 440942"/>
              <a:gd name="connsiteX191" fmla="*/ 577721 w 2253411"/>
              <a:gd name="connsiteY191" fmla="*/ 201540 h 440942"/>
              <a:gd name="connsiteX192" fmla="*/ 766751 w 2253411"/>
              <a:gd name="connsiteY192" fmla="*/ 201196 h 440942"/>
              <a:gd name="connsiteX193" fmla="*/ 677320 w 2253411"/>
              <a:gd name="connsiteY193" fmla="*/ 201196 h 440942"/>
              <a:gd name="connsiteX194" fmla="*/ 721870 w 2253411"/>
              <a:gd name="connsiteY194" fmla="*/ 159366 h 440942"/>
              <a:gd name="connsiteX195" fmla="*/ 766751 w 2253411"/>
              <a:gd name="connsiteY195" fmla="*/ 201196 h 440942"/>
              <a:gd name="connsiteX196" fmla="*/ 799388 w 2253411"/>
              <a:gd name="connsiteY196" fmla="*/ 227044 h 440942"/>
              <a:gd name="connsiteX197" fmla="*/ 800075 w 2253411"/>
              <a:gd name="connsiteY197" fmla="*/ 216835 h 440942"/>
              <a:gd name="connsiteX198" fmla="*/ 721527 w 2253411"/>
              <a:gd name="connsiteY198" fmla="*/ 131155 h 440942"/>
              <a:gd name="connsiteX199" fmla="*/ 643324 w 2253411"/>
              <a:gd name="connsiteY199" fmla="*/ 217522 h 440942"/>
              <a:gd name="connsiteX200" fmla="*/ 725608 w 2253411"/>
              <a:gd name="connsiteY200" fmla="*/ 304904 h 440942"/>
              <a:gd name="connsiteX201" fmla="*/ 799044 w 2253411"/>
              <a:gd name="connsiteY201" fmla="*/ 253221 h 440942"/>
              <a:gd name="connsiteX202" fmla="*/ 771519 w 2253411"/>
              <a:gd name="connsiteY202" fmla="*/ 243698 h 440942"/>
              <a:gd name="connsiteX203" fmla="*/ 725608 w 2253411"/>
              <a:gd name="connsiteY203" fmla="*/ 276679 h 440942"/>
              <a:gd name="connsiteX204" fmla="*/ 676304 w 2253411"/>
              <a:gd name="connsiteY204" fmla="*/ 227044 h 440942"/>
              <a:gd name="connsiteX205" fmla="*/ 945791 w 2253411"/>
              <a:gd name="connsiteY205" fmla="*/ 299820 h 440942"/>
              <a:gd name="connsiteX206" fmla="*/ 976394 w 2253411"/>
              <a:gd name="connsiteY206" fmla="*/ 299820 h 440942"/>
              <a:gd name="connsiteX207" fmla="*/ 974677 w 2253411"/>
              <a:gd name="connsiteY207" fmla="*/ 269547 h 440942"/>
              <a:gd name="connsiteX208" fmla="*/ 974677 w 2253411"/>
              <a:gd name="connsiteY208" fmla="*/ 136254 h 440942"/>
              <a:gd name="connsiteX209" fmla="*/ 942727 w 2253411"/>
              <a:gd name="connsiteY209" fmla="*/ 136254 h 440942"/>
              <a:gd name="connsiteX210" fmla="*/ 942727 w 2253411"/>
              <a:gd name="connsiteY210" fmla="*/ 234863 h 440942"/>
              <a:gd name="connsiteX211" fmla="*/ 903948 w 2253411"/>
              <a:gd name="connsiteY211" fmla="*/ 276679 h 440942"/>
              <a:gd name="connsiteX212" fmla="*/ 866901 w 2253411"/>
              <a:gd name="connsiteY212" fmla="*/ 234519 h 440942"/>
              <a:gd name="connsiteX213" fmla="*/ 866901 w 2253411"/>
              <a:gd name="connsiteY213" fmla="*/ 136254 h 440942"/>
              <a:gd name="connsiteX214" fmla="*/ 834924 w 2253411"/>
              <a:gd name="connsiteY214" fmla="*/ 136254 h 440942"/>
              <a:gd name="connsiteX215" fmla="*/ 834924 w 2253411"/>
              <a:gd name="connsiteY215" fmla="*/ 239287 h 440942"/>
              <a:gd name="connsiteX216" fmla="*/ 896143 w 2253411"/>
              <a:gd name="connsiteY216" fmla="*/ 304903 h 440942"/>
              <a:gd name="connsiteX217" fmla="*/ 944418 w 2253411"/>
              <a:gd name="connsiteY217" fmla="*/ 280086 h 440942"/>
              <a:gd name="connsiteX218" fmla="*/ 945791 w 2253411"/>
              <a:gd name="connsiteY218" fmla="*/ 299818 h 440942"/>
              <a:gd name="connsiteX219" fmla="*/ 1098324 w 2253411"/>
              <a:gd name="connsiteY219" fmla="*/ 167541 h 440942"/>
              <a:gd name="connsiteX220" fmla="*/ 1112271 w 2253411"/>
              <a:gd name="connsiteY220" fmla="*/ 168559 h 440942"/>
              <a:gd name="connsiteX221" fmla="*/ 1112271 w 2253411"/>
              <a:gd name="connsiteY221" fmla="*/ 134563 h 440942"/>
              <a:gd name="connsiteX222" fmla="*/ 1101731 w 2253411"/>
              <a:gd name="connsiteY222" fmla="*/ 133532 h 440942"/>
              <a:gd name="connsiteX223" fmla="*/ 1052771 w 2253411"/>
              <a:gd name="connsiteY223" fmla="*/ 164808 h 440942"/>
              <a:gd name="connsiteX224" fmla="*/ 1052771 w 2253411"/>
              <a:gd name="connsiteY224" fmla="*/ 136266 h 440942"/>
              <a:gd name="connsiteX225" fmla="*/ 1021481 w 2253411"/>
              <a:gd name="connsiteY225" fmla="*/ 136266 h 440942"/>
              <a:gd name="connsiteX226" fmla="*/ 1021481 w 2253411"/>
              <a:gd name="connsiteY226" fmla="*/ 299806 h 440942"/>
              <a:gd name="connsiteX227" fmla="*/ 1053443 w 2253411"/>
              <a:gd name="connsiteY227" fmla="*/ 299806 h 440942"/>
              <a:gd name="connsiteX228" fmla="*/ 1053443 w 2253411"/>
              <a:gd name="connsiteY228" fmla="*/ 217851 h 440942"/>
              <a:gd name="connsiteX229" fmla="*/ 1098324 w 2253411"/>
              <a:gd name="connsiteY229" fmla="*/ 167543 h 440942"/>
              <a:gd name="connsiteX230" fmla="*/ 1263512 w 2253411"/>
              <a:gd name="connsiteY230" fmla="*/ 217865 h 440942"/>
              <a:gd name="connsiteX231" fmla="*/ 1212518 w 2253411"/>
              <a:gd name="connsiteY231" fmla="*/ 276350 h 440942"/>
              <a:gd name="connsiteX232" fmla="*/ 1161507 w 2253411"/>
              <a:gd name="connsiteY232" fmla="*/ 217865 h 440942"/>
              <a:gd name="connsiteX233" fmla="*/ 1212518 w 2253411"/>
              <a:gd name="connsiteY233" fmla="*/ 159709 h 440942"/>
              <a:gd name="connsiteX234" fmla="*/ 1263512 w 2253411"/>
              <a:gd name="connsiteY234" fmla="*/ 217865 h 440942"/>
              <a:gd name="connsiteX235" fmla="*/ 1296163 w 2253411"/>
              <a:gd name="connsiteY235" fmla="*/ 217865 h 440942"/>
              <a:gd name="connsiteX236" fmla="*/ 1212518 w 2253411"/>
              <a:gd name="connsiteY236" fmla="*/ 131169 h 440942"/>
              <a:gd name="connsiteX237" fmla="*/ 1128871 w 2253411"/>
              <a:gd name="connsiteY237" fmla="*/ 217865 h 440942"/>
              <a:gd name="connsiteX238" fmla="*/ 1212518 w 2253411"/>
              <a:gd name="connsiteY238" fmla="*/ 304904 h 440942"/>
              <a:gd name="connsiteX239" fmla="*/ 1296163 w 2253411"/>
              <a:gd name="connsiteY239" fmla="*/ 217865 h 440942"/>
              <a:gd name="connsiteX240" fmla="*/ 1388657 w 2253411"/>
              <a:gd name="connsiteY240" fmla="*/ 301496 h 440942"/>
              <a:gd name="connsiteX241" fmla="*/ 1410425 w 2253411"/>
              <a:gd name="connsiteY241" fmla="*/ 298446 h 440942"/>
              <a:gd name="connsiteX242" fmla="*/ 1410425 w 2253411"/>
              <a:gd name="connsiteY242" fmla="*/ 271237 h 440942"/>
              <a:gd name="connsiteX243" fmla="*/ 1397836 w 2253411"/>
              <a:gd name="connsiteY243" fmla="*/ 272612 h 440942"/>
              <a:gd name="connsiteX244" fmla="*/ 1375054 w 2253411"/>
              <a:gd name="connsiteY244" fmla="*/ 250158 h 440942"/>
              <a:gd name="connsiteX245" fmla="*/ 1375054 w 2253411"/>
              <a:gd name="connsiteY245" fmla="*/ 165152 h 440942"/>
              <a:gd name="connsiteX246" fmla="*/ 1410423 w 2253411"/>
              <a:gd name="connsiteY246" fmla="*/ 165152 h 440942"/>
              <a:gd name="connsiteX247" fmla="*/ 1410423 w 2253411"/>
              <a:gd name="connsiteY247" fmla="*/ 136254 h 440942"/>
              <a:gd name="connsiteX248" fmla="*/ 1375054 w 2253411"/>
              <a:gd name="connsiteY248" fmla="*/ 136254 h 440942"/>
              <a:gd name="connsiteX249" fmla="*/ 1375054 w 2253411"/>
              <a:gd name="connsiteY249" fmla="*/ 84585 h 440942"/>
              <a:gd name="connsiteX250" fmla="*/ 1345825 w 2253411"/>
              <a:gd name="connsiteY250" fmla="*/ 84585 h 440942"/>
              <a:gd name="connsiteX251" fmla="*/ 1345825 w 2253411"/>
              <a:gd name="connsiteY251" fmla="*/ 111092 h 440942"/>
              <a:gd name="connsiteX252" fmla="*/ 1320665 w 2253411"/>
              <a:gd name="connsiteY252" fmla="*/ 136254 h 440942"/>
              <a:gd name="connsiteX253" fmla="*/ 1311814 w 2253411"/>
              <a:gd name="connsiteY253" fmla="*/ 136254 h 440942"/>
              <a:gd name="connsiteX254" fmla="*/ 1311814 w 2253411"/>
              <a:gd name="connsiteY254" fmla="*/ 165152 h 440942"/>
              <a:gd name="connsiteX255" fmla="*/ 1343105 w 2253411"/>
              <a:gd name="connsiteY255" fmla="*/ 165152 h 440942"/>
              <a:gd name="connsiteX256" fmla="*/ 1343105 w 2253411"/>
              <a:gd name="connsiteY256" fmla="*/ 254911 h 440942"/>
              <a:gd name="connsiteX257" fmla="*/ 1388657 w 2253411"/>
              <a:gd name="connsiteY257" fmla="*/ 301496 h 440942"/>
              <a:gd name="connsiteX258" fmla="*/ 1564344 w 2253411"/>
              <a:gd name="connsiteY258" fmla="*/ 217865 h 440942"/>
              <a:gd name="connsiteX259" fmla="*/ 1513349 w 2253411"/>
              <a:gd name="connsiteY259" fmla="*/ 276350 h 440942"/>
              <a:gd name="connsiteX260" fmla="*/ 1462340 w 2253411"/>
              <a:gd name="connsiteY260" fmla="*/ 217865 h 440942"/>
              <a:gd name="connsiteX261" fmla="*/ 1513349 w 2253411"/>
              <a:gd name="connsiteY261" fmla="*/ 159709 h 440942"/>
              <a:gd name="connsiteX262" fmla="*/ 1564344 w 2253411"/>
              <a:gd name="connsiteY262" fmla="*/ 217865 h 440942"/>
              <a:gd name="connsiteX263" fmla="*/ 1596994 w 2253411"/>
              <a:gd name="connsiteY263" fmla="*/ 217865 h 440942"/>
              <a:gd name="connsiteX264" fmla="*/ 1513349 w 2253411"/>
              <a:gd name="connsiteY264" fmla="*/ 131169 h 440942"/>
              <a:gd name="connsiteX265" fmla="*/ 1429704 w 2253411"/>
              <a:gd name="connsiteY265" fmla="*/ 217865 h 440942"/>
              <a:gd name="connsiteX266" fmla="*/ 1513349 w 2253411"/>
              <a:gd name="connsiteY266" fmla="*/ 304904 h 440942"/>
              <a:gd name="connsiteX267" fmla="*/ 1596994 w 2253411"/>
              <a:gd name="connsiteY267" fmla="*/ 217865 h 440942"/>
              <a:gd name="connsiteX268" fmla="*/ 1709456 w 2253411"/>
              <a:gd name="connsiteY268" fmla="*/ 167543 h 440942"/>
              <a:gd name="connsiteX269" fmla="*/ 1723392 w 2253411"/>
              <a:gd name="connsiteY269" fmla="*/ 168560 h 440942"/>
              <a:gd name="connsiteX270" fmla="*/ 1723392 w 2253411"/>
              <a:gd name="connsiteY270" fmla="*/ 134563 h 440942"/>
              <a:gd name="connsiteX271" fmla="*/ 1712851 w 2253411"/>
              <a:gd name="connsiteY271" fmla="*/ 133532 h 440942"/>
              <a:gd name="connsiteX272" fmla="*/ 1663890 w 2253411"/>
              <a:gd name="connsiteY272" fmla="*/ 164808 h 440942"/>
              <a:gd name="connsiteX273" fmla="*/ 1663890 w 2253411"/>
              <a:gd name="connsiteY273" fmla="*/ 136266 h 440942"/>
              <a:gd name="connsiteX274" fmla="*/ 1632614 w 2253411"/>
              <a:gd name="connsiteY274" fmla="*/ 136266 h 440942"/>
              <a:gd name="connsiteX275" fmla="*/ 1632614 w 2253411"/>
              <a:gd name="connsiteY275" fmla="*/ 299806 h 440942"/>
              <a:gd name="connsiteX276" fmla="*/ 1664564 w 2253411"/>
              <a:gd name="connsiteY276" fmla="*/ 299806 h 440942"/>
              <a:gd name="connsiteX277" fmla="*/ 1664564 w 2253411"/>
              <a:gd name="connsiteY277" fmla="*/ 217851 h 440942"/>
              <a:gd name="connsiteX278" fmla="*/ 1709456 w 2253411"/>
              <a:gd name="connsiteY278" fmla="*/ 167543 h 440942"/>
              <a:gd name="connsiteX279" fmla="*/ 1790286 w 2253411"/>
              <a:gd name="connsiteY279" fmla="*/ 74360 h 440942"/>
              <a:gd name="connsiteX280" fmla="*/ 1767488 w 2253411"/>
              <a:gd name="connsiteY280" fmla="*/ 51248 h 440942"/>
              <a:gd name="connsiteX281" fmla="*/ 1744374 w 2253411"/>
              <a:gd name="connsiteY281" fmla="*/ 74045 h 440942"/>
              <a:gd name="connsiteX282" fmla="*/ 1767159 w 2253411"/>
              <a:gd name="connsiteY282" fmla="*/ 97158 h 440942"/>
              <a:gd name="connsiteX283" fmla="*/ 1790286 w 2253411"/>
              <a:gd name="connsiteY283" fmla="*/ 74401 h 440942"/>
              <a:gd name="connsiteX284" fmla="*/ 1790286 w 2253411"/>
              <a:gd name="connsiteY284" fmla="*/ 74362 h 440942"/>
              <a:gd name="connsiteX285" fmla="*/ 1937899 w 2253411"/>
              <a:gd name="connsiteY285" fmla="*/ 299820 h 440942"/>
              <a:gd name="connsiteX286" fmla="*/ 1968489 w 2253411"/>
              <a:gd name="connsiteY286" fmla="*/ 299820 h 440942"/>
              <a:gd name="connsiteX287" fmla="*/ 1966785 w 2253411"/>
              <a:gd name="connsiteY287" fmla="*/ 269547 h 440942"/>
              <a:gd name="connsiteX288" fmla="*/ 1966785 w 2253411"/>
              <a:gd name="connsiteY288" fmla="*/ 136254 h 440942"/>
              <a:gd name="connsiteX289" fmla="*/ 1934821 w 2253411"/>
              <a:gd name="connsiteY289" fmla="*/ 136254 h 440942"/>
              <a:gd name="connsiteX290" fmla="*/ 1934821 w 2253411"/>
              <a:gd name="connsiteY290" fmla="*/ 234863 h 440942"/>
              <a:gd name="connsiteX291" fmla="*/ 1896069 w 2253411"/>
              <a:gd name="connsiteY291" fmla="*/ 276679 h 440942"/>
              <a:gd name="connsiteX292" fmla="*/ 1859008 w 2253411"/>
              <a:gd name="connsiteY292" fmla="*/ 234519 h 440942"/>
              <a:gd name="connsiteX293" fmla="*/ 1859008 w 2253411"/>
              <a:gd name="connsiteY293" fmla="*/ 136254 h 440942"/>
              <a:gd name="connsiteX294" fmla="*/ 1827032 w 2253411"/>
              <a:gd name="connsiteY294" fmla="*/ 136254 h 440942"/>
              <a:gd name="connsiteX295" fmla="*/ 1827032 w 2253411"/>
              <a:gd name="connsiteY295" fmla="*/ 239287 h 440942"/>
              <a:gd name="connsiteX296" fmla="*/ 1888249 w 2253411"/>
              <a:gd name="connsiteY296" fmla="*/ 304903 h 440942"/>
              <a:gd name="connsiteX297" fmla="*/ 1936524 w 2253411"/>
              <a:gd name="connsiteY297" fmla="*/ 280086 h 440942"/>
              <a:gd name="connsiteX298" fmla="*/ 1937899 w 2253411"/>
              <a:gd name="connsiteY298" fmla="*/ 299818 h 440942"/>
              <a:gd name="connsiteX299" fmla="*/ 2253984 w 2253411"/>
              <a:gd name="connsiteY299" fmla="*/ 299806 h 440942"/>
              <a:gd name="connsiteX300" fmla="*/ 2253984 w 2253411"/>
              <a:gd name="connsiteY300" fmla="*/ 193721 h 440942"/>
              <a:gd name="connsiteX301" fmla="*/ 2197547 w 2253411"/>
              <a:gd name="connsiteY301" fmla="*/ 131498 h 440942"/>
              <a:gd name="connsiteX302" fmla="*/ 2142800 w 2253411"/>
              <a:gd name="connsiteY302" fmla="*/ 162431 h 440942"/>
              <a:gd name="connsiteX303" fmla="*/ 2093839 w 2253411"/>
              <a:gd name="connsiteY303" fmla="*/ 131498 h 440942"/>
              <a:gd name="connsiteX304" fmla="*/ 2044204 w 2253411"/>
              <a:gd name="connsiteY304" fmla="*/ 158005 h 440942"/>
              <a:gd name="connsiteX305" fmla="*/ 2044204 w 2253411"/>
              <a:gd name="connsiteY305" fmla="*/ 136254 h 440942"/>
              <a:gd name="connsiteX306" fmla="*/ 2013588 w 2253411"/>
              <a:gd name="connsiteY306" fmla="*/ 136254 h 440942"/>
              <a:gd name="connsiteX307" fmla="*/ 2013588 w 2253411"/>
              <a:gd name="connsiteY307" fmla="*/ 299806 h 440942"/>
              <a:gd name="connsiteX308" fmla="*/ 2045221 w 2253411"/>
              <a:gd name="connsiteY308" fmla="*/ 299806 h 440942"/>
              <a:gd name="connsiteX309" fmla="*/ 2045221 w 2253411"/>
              <a:gd name="connsiteY309" fmla="*/ 201209 h 440942"/>
              <a:gd name="connsiteX310" fmla="*/ 2083299 w 2253411"/>
              <a:gd name="connsiteY310" fmla="*/ 159709 h 440942"/>
              <a:gd name="connsiteX311" fmla="*/ 2117971 w 2253411"/>
              <a:gd name="connsiteY311" fmla="*/ 197115 h 440942"/>
              <a:gd name="connsiteX312" fmla="*/ 2117971 w 2253411"/>
              <a:gd name="connsiteY312" fmla="*/ 299807 h 440942"/>
              <a:gd name="connsiteX313" fmla="*/ 2149932 w 2253411"/>
              <a:gd name="connsiteY313" fmla="*/ 299807 h 440942"/>
              <a:gd name="connsiteX314" fmla="*/ 2149932 w 2253411"/>
              <a:gd name="connsiteY314" fmla="*/ 200867 h 440942"/>
              <a:gd name="connsiteX315" fmla="*/ 2187682 w 2253411"/>
              <a:gd name="connsiteY315" fmla="*/ 159711 h 440942"/>
              <a:gd name="connsiteX316" fmla="*/ 2222364 w 2253411"/>
              <a:gd name="connsiteY316" fmla="*/ 197115 h 440942"/>
              <a:gd name="connsiteX317" fmla="*/ 2222364 w 2253411"/>
              <a:gd name="connsiteY317" fmla="*/ 299807 h 440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Lst>
            <a:rect l="l" t="t" r="r" b="b"/>
            <a:pathLst>
              <a:path w="2253411" h="440942">
                <a:moveTo>
                  <a:pt x="1783139" y="136254"/>
                </a:moveTo>
                <a:lnTo>
                  <a:pt x="1751520" y="136254"/>
                </a:lnTo>
                <a:lnTo>
                  <a:pt x="1751520" y="299806"/>
                </a:lnTo>
                <a:lnTo>
                  <a:pt x="1783139" y="299806"/>
                </a:lnTo>
                <a:close/>
                <a:moveTo>
                  <a:pt x="293338" y="409024"/>
                </a:moveTo>
                <a:cubicBezTo>
                  <a:pt x="293335" y="411298"/>
                  <a:pt x="295174" y="413144"/>
                  <a:pt x="297448" y="413147"/>
                </a:cubicBezTo>
                <a:cubicBezTo>
                  <a:pt x="297452" y="413147"/>
                  <a:pt x="297456" y="413147"/>
                  <a:pt x="297460" y="413147"/>
                </a:cubicBezTo>
                <a:lnTo>
                  <a:pt x="333669" y="413147"/>
                </a:lnTo>
                <a:cubicBezTo>
                  <a:pt x="335936" y="413150"/>
                  <a:pt x="337776" y="411314"/>
                  <a:pt x="337779" y="409047"/>
                </a:cubicBezTo>
                <a:cubicBezTo>
                  <a:pt x="337779" y="409039"/>
                  <a:pt x="337779" y="409032"/>
                  <a:pt x="337777" y="409024"/>
                </a:cubicBezTo>
                <a:cubicBezTo>
                  <a:pt x="337782" y="406760"/>
                  <a:pt x="335949" y="404921"/>
                  <a:pt x="333683" y="404916"/>
                </a:cubicBezTo>
                <a:cubicBezTo>
                  <a:pt x="333678" y="404916"/>
                  <a:pt x="333674" y="404916"/>
                  <a:pt x="333669" y="404916"/>
                </a:cubicBezTo>
                <a:lnTo>
                  <a:pt x="297460" y="404916"/>
                </a:lnTo>
                <a:cubicBezTo>
                  <a:pt x="295188" y="404911"/>
                  <a:pt x="293342" y="406749"/>
                  <a:pt x="293338" y="409021"/>
                </a:cubicBezTo>
                <a:cubicBezTo>
                  <a:pt x="293338" y="409023"/>
                  <a:pt x="293338" y="409024"/>
                  <a:pt x="293338" y="409024"/>
                </a:cubicBezTo>
                <a:moveTo>
                  <a:pt x="39859" y="409024"/>
                </a:moveTo>
                <a:cubicBezTo>
                  <a:pt x="39849" y="411291"/>
                  <a:pt x="41679" y="413137"/>
                  <a:pt x="43946" y="413147"/>
                </a:cubicBezTo>
                <a:cubicBezTo>
                  <a:pt x="43953" y="413147"/>
                  <a:pt x="43959" y="413147"/>
                  <a:pt x="43967" y="413147"/>
                </a:cubicBezTo>
                <a:lnTo>
                  <a:pt x="80176" y="413147"/>
                </a:lnTo>
                <a:cubicBezTo>
                  <a:pt x="82449" y="413150"/>
                  <a:pt x="84295" y="411311"/>
                  <a:pt x="84298" y="409037"/>
                </a:cubicBezTo>
                <a:cubicBezTo>
                  <a:pt x="84298" y="409032"/>
                  <a:pt x="84298" y="409029"/>
                  <a:pt x="84298" y="409024"/>
                </a:cubicBezTo>
                <a:cubicBezTo>
                  <a:pt x="84295" y="406752"/>
                  <a:pt x="82451" y="404913"/>
                  <a:pt x="80179" y="404916"/>
                </a:cubicBezTo>
                <a:cubicBezTo>
                  <a:pt x="80177" y="404916"/>
                  <a:pt x="80177" y="404916"/>
                  <a:pt x="80176" y="404916"/>
                </a:cubicBezTo>
                <a:lnTo>
                  <a:pt x="43967" y="404916"/>
                </a:lnTo>
                <a:cubicBezTo>
                  <a:pt x="41701" y="404913"/>
                  <a:pt x="39862" y="406746"/>
                  <a:pt x="39859" y="409012"/>
                </a:cubicBezTo>
                <a:cubicBezTo>
                  <a:pt x="39859" y="409016"/>
                  <a:pt x="39859" y="409021"/>
                  <a:pt x="39859" y="409024"/>
                </a:cubicBezTo>
                <a:moveTo>
                  <a:pt x="80177" y="339849"/>
                </a:moveTo>
                <a:lnTo>
                  <a:pt x="8803" y="339849"/>
                </a:lnTo>
                <a:lnTo>
                  <a:pt x="8803" y="177644"/>
                </a:lnTo>
                <a:cubicBezTo>
                  <a:pt x="8801" y="175367"/>
                  <a:pt x="6955" y="173523"/>
                  <a:pt x="4680" y="173521"/>
                </a:cubicBezTo>
                <a:cubicBezTo>
                  <a:pt x="2408" y="173523"/>
                  <a:pt x="569" y="175367"/>
                  <a:pt x="572" y="177639"/>
                </a:cubicBezTo>
                <a:cubicBezTo>
                  <a:pt x="572" y="177640"/>
                  <a:pt x="572" y="177642"/>
                  <a:pt x="572" y="177644"/>
                </a:cubicBezTo>
                <a:lnTo>
                  <a:pt x="572" y="343959"/>
                </a:lnTo>
                <a:cubicBezTo>
                  <a:pt x="567" y="346229"/>
                  <a:pt x="2404" y="348075"/>
                  <a:pt x="4676" y="348080"/>
                </a:cubicBezTo>
                <a:cubicBezTo>
                  <a:pt x="4677" y="348080"/>
                  <a:pt x="4679" y="348080"/>
                  <a:pt x="4680" y="348080"/>
                </a:cubicBezTo>
                <a:lnTo>
                  <a:pt x="80176" y="348080"/>
                </a:lnTo>
                <a:cubicBezTo>
                  <a:pt x="82449" y="348083"/>
                  <a:pt x="84295" y="346244"/>
                  <a:pt x="84298" y="343970"/>
                </a:cubicBezTo>
                <a:cubicBezTo>
                  <a:pt x="84298" y="343965"/>
                  <a:pt x="84298" y="343962"/>
                  <a:pt x="84298" y="343959"/>
                </a:cubicBezTo>
                <a:cubicBezTo>
                  <a:pt x="84290" y="341687"/>
                  <a:pt x="82447" y="339849"/>
                  <a:pt x="80176" y="339849"/>
                </a:cubicBezTo>
                <a:moveTo>
                  <a:pt x="98412" y="45530"/>
                </a:moveTo>
                <a:cubicBezTo>
                  <a:pt x="98409" y="43258"/>
                  <a:pt x="96564" y="41419"/>
                  <a:pt x="94292" y="41422"/>
                </a:cubicBezTo>
                <a:cubicBezTo>
                  <a:pt x="94291" y="41422"/>
                  <a:pt x="94291" y="41422"/>
                  <a:pt x="94289" y="41422"/>
                </a:cubicBezTo>
                <a:lnTo>
                  <a:pt x="30459" y="41422"/>
                </a:lnTo>
                <a:cubicBezTo>
                  <a:pt x="28193" y="41419"/>
                  <a:pt x="26354" y="43252"/>
                  <a:pt x="26351" y="45518"/>
                </a:cubicBezTo>
                <a:cubicBezTo>
                  <a:pt x="26351" y="45521"/>
                  <a:pt x="26351" y="45526"/>
                  <a:pt x="26351" y="45530"/>
                </a:cubicBezTo>
                <a:lnTo>
                  <a:pt x="26351" y="133916"/>
                </a:lnTo>
                <a:cubicBezTo>
                  <a:pt x="26346" y="136188"/>
                  <a:pt x="28184" y="138034"/>
                  <a:pt x="30456" y="138039"/>
                </a:cubicBezTo>
                <a:cubicBezTo>
                  <a:pt x="30458" y="138039"/>
                  <a:pt x="30458" y="138039"/>
                  <a:pt x="30459" y="138039"/>
                </a:cubicBezTo>
                <a:lnTo>
                  <a:pt x="80191" y="138039"/>
                </a:lnTo>
                <a:cubicBezTo>
                  <a:pt x="82460" y="138026"/>
                  <a:pt x="84295" y="136187"/>
                  <a:pt x="84300" y="133916"/>
                </a:cubicBezTo>
                <a:cubicBezTo>
                  <a:pt x="84293" y="131651"/>
                  <a:pt x="82459" y="129814"/>
                  <a:pt x="80191" y="129808"/>
                </a:cubicBezTo>
                <a:lnTo>
                  <a:pt x="34582" y="129808"/>
                </a:lnTo>
                <a:lnTo>
                  <a:pt x="34582" y="49653"/>
                </a:lnTo>
                <a:lnTo>
                  <a:pt x="94291" y="49653"/>
                </a:lnTo>
                <a:cubicBezTo>
                  <a:pt x="96564" y="49656"/>
                  <a:pt x="98410" y="47813"/>
                  <a:pt x="98413" y="45540"/>
                </a:cubicBezTo>
                <a:cubicBezTo>
                  <a:pt x="98413" y="45537"/>
                  <a:pt x="98413" y="45534"/>
                  <a:pt x="98413" y="45530"/>
                </a:cubicBezTo>
                <a:moveTo>
                  <a:pt x="271146" y="190835"/>
                </a:moveTo>
                <a:lnTo>
                  <a:pt x="271146" y="150874"/>
                </a:lnTo>
                <a:cubicBezTo>
                  <a:pt x="271151" y="148602"/>
                  <a:pt x="269311" y="146756"/>
                  <a:pt x="267039" y="146752"/>
                </a:cubicBezTo>
                <a:cubicBezTo>
                  <a:pt x="267039" y="146752"/>
                  <a:pt x="267037" y="146752"/>
                  <a:pt x="267037" y="146752"/>
                </a:cubicBezTo>
                <a:cubicBezTo>
                  <a:pt x="264756" y="146747"/>
                  <a:pt x="262904" y="148593"/>
                  <a:pt x="262900" y="150873"/>
                </a:cubicBezTo>
                <a:cubicBezTo>
                  <a:pt x="262900" y="150873"/>
                  <a:pt x="262900" y="150874"/>
                  <a:pt x="262900" y="150874"/>
                </a:cubicBezTo>
                <a:lnTo>
                  <a:pt x="262900" y="186698"/>
                </a:lnTo>
                <a:lnTo>
                  <a:pt x="192929" y="186698"/>
                </a:lnTo>
                <a:lnTo>
                  <a:pt x="192929" y="93846"/>
                </a:lnTo>
                <a:lnTo>
                  <a:pt x="234730" y="93846"/>
                </a:lnTo>
                <a:cubicBezTo>
                  <a:pt x="236999" y="93841"/>
                  <a:pt x="238840" y="92007"/>
                  <a:pt x="238853" y="89738"/>
                </a:cubicBezTo>
                <a:cubicBezTo>
                  <a:pt x="238852" y="87459"/>
                  <a:pt x="237009" y="85610"/>
                  <a:pt x="234730" y="85602"/>
                </a:cubicBezTo>
                <a:lnTo>
                  <a:pt x="192929" y="85602"/>
                </a:lnTo>
                <a:lnTo>
                  <a:pt x="192929" y="8058"/>
                </a:lnTo>
                <a:lnTo>
                  <a:pt x="256951" y="8058"/>
                </a:lnTo>
                <a:cubicBezTo>
                  <a:pt x="259225" y="8061"/>
                  <a:pt x="261071" y="6220"/>
                  <a:pt x="261072" y="3946"/>
                </a:cubicBezTo>
                <a:cubicBezTo>
                  <a:pt x="261072" y="3943"/>
                  <a:pt x="261072" y="3938"/>
                  <a:pt x="261072" y="3935"/>
                </a:cubicBezTo>
                <a:cubicBezTo>
                  <a:pt x="261071" y="1663"/>
                  <a:pt x="259226" y="-176"/>
                  <a:pt x="256954" y="-175"/>
                </a:cubicBezTo>
                <a:cubicBezTo>
                  <a:pt x="256953" y="-175"/>
                  <a:pt x="256951" y="-175"/>
                  <a:pt x="256951" y="-175"/>
                </a:cubicBezTo>
                <a:lnTo>
                  <a:pt x="120686" y="-175"/>
                </a:lnTo>
                <a:cubicBezTo>
                  <a:pt x="118418" y="-173"/>
                  <a:pt x="116580" y="1666"/>
                  <a:pt x="116578" y="3935"/>
                </a:cubicBezTo>
                <a:cubicBezTo>
                  <a:pt x="116573" y="6207"/>
                  <a:pt x="118411" y="8053"/>
                  <a:pt x="120685" y="8058"/>
                </a:cubicBezTo>
                <a:cubicBezTo>
                  <a:pt x="120685" y="8058"/>
                  <a:pt x="120686" y="8058"/>
                  <a:pt x="120686" y="8058"/>
                </a:cubicBezTo>
                <a:lnTo>
                  <a:pt x="184696" y="8058"/>
                </a:lnTo>
                <a:lnTo>
                  <a:pt x="184696" y="85629"/>
                </a:lnTo>
                <a:lnTo>
                  <a:pt x="141436" y="85629"/>
                </a:lnTo>
                <a:cubicBezTo>
                  <a:pt x="139161" y="85631"/>
                  <a:pt x="137317" y="87475"/>
                  <a:pt x="137315" y="89752"/>
                </a:cubicBezTo>
                <a:cubicBezTo>
                  <a:pt x="137318" y="92024"/>
                  <a:pt x="139163" y="93864"/>
                  <a:pt x="141435" y="93860"/>
                </a:cubicBezTo>
                <a:cubicBezTo>
                  <a:pt x="141435" y="93860"/>
                  <a:pt x="141436" y="93860"/>
                  <a:pt x="141436" y="93860"/>
                </a:cubicBezTo>
                <a:lnTo>
                  <a:pt x="184696" y="93860"/>
                </a:lnTo>
                <a:lnTo>
                  <a:pt x="184696" y="186698"/>
                </a:lnTo>
                <a:lnTo>
                  <a:pt x="114724" y="186698"/>
                </a:lnTo>
                <a:lnTo>
                  <a:pt x="114724" y="150874"/>
                </a:lnTo>
                <a:cubicBezTo>
                  <a:pt x="114727" y="148601"/>
                  <a:pt x="112885" y="146755"/>
                  <a:pt x="110611" y="146752"/>
                </a:cubicBezTo>
                <a:cubicBezTo>
                  <a:pt x="110608" y="146752"/>
                  <a:pt x="110605" y="146752"/>
                  <a:pt x="110602" y="146752"/>
                </a:cubicBezTo>
                <a:cubicBezTo>
                  <a:pt x="108325" y="146753"/>
                  <a:pt x="106481" y="148598"/>
                  <a:pt x="106479" y="150874"/>
                </a:cubicBezTo>
                <a:lnTo>
                  <a:pt x="106479" y="190835"/>
                </a:lnTo>
                <a:cubicBezTo>
                  <a:pt x="106482" y="193107"/>
                  <a:pt x="108326" y="194947"/>
                  <a:pt x="110598" y="194943"/>
                </a:cubicBezTo>
                <a:cubicBezTo>
                  <a:pt x="110598" y="194943"/>
                  <a:pt x="110600" y="194943"/>
                  <a:pt x="110602" y="194943"/>
                </a:cubicBezTo>
                <a:lnTo>
                  <a:pt x="184696" y="194943"/>
                </a:lnTo>
                <a:lnTo>
                  <a:pt x="184696" y="302418"/>
                </a:lnTo>
                <a:lnTo>
                  <a:pt x="120523" y="302418"/>
                </a:lnTo>
                <a:lnTo>
                  <a:pt x="120523" y="253744"/>
                </a:lnTo>
                <a:cubicBezTo>
                  <a:pt x="120518" y="251469"/>
                  <a:pt x="118670" y="249630"/>
                  <a:pt x="116395" y="249636"/>
                </a:cubicBezTo>
                <a:cubicBezTo>
                  <a:pt x="116392" y="249636"/>
                  <a:pt x="116389" y="249636"/>
                  <a:pt x="116386" y="249636"/>
                </a:cubicBezTo>
                <a:lnTo>
                  <a:pt x="62189" y="249636"/>
                </a:lnTo>
                <a:lnTo>
                  <a:pt x="62189" y="210170"/>
                </a:lnTo>
                <a:cubicBezTo>
                  <a:pt x="62194" y="207898"/>
                  <a:pt x="60356" y="206052"/>
                  <a:pt x="58084" y="206047"/>
                </a:cubicBezTo>
                <a:cubicBezTo>
                  <a:pt x="58082" y="206047"/>
                  <a:pt x="58082" y="206047"/>
                  <a:pt x="58081" y="206047"/>
                </a:cubicBezTo>
                <a:cubicBezTo>
                  <a:pt x="55805" y="206054"/>
                  <a:pt x="53964" y="207895"/>
                  <a:pt x="53958" y="210170"/>
                </a:cubicBezTo>
                <a:lnTo>
                  <a:pt x="53958" y="253744"/>
                </a:lnTo>
                <a:cubicBezTo>
                  <a:pt x="53960" y="256020"/>
                  <a:pt x="55804" y="257866"/>
                  <a:pt x="58081" y="257867"/>
                </a:cubicBezTo>
                <a:lnTo>
                  <a:pt x="112277" y="257867"/>
                </a:lnTo>
                <a:lnTo>
                  <a:pt x="112277" y="380182"/>
                </a:lnTo>
                <a:cubicBezTo>
                  <a:pt x="112273" y="382454"/>
                  <a:pt x="114110" y="384300"/>
                  <a:pt x="116382" y="384304"/>
                </a:cubicBezTo>
                <a:cubicBezTo>
                  <a:pt x="116384" y="384304"/>
                  <a:pt x="116386" y="384304"/>
                  <a:pt x="116386" y="384304"/>
                </a:cubicBezTo>
                <a:cubicBezTo>
                  <a:pt x="118666" y="384303"/>
                  <a:pt x="120515" y="382460"/>
                  <a:pt x="120523" y="380182"/>
                </a:cubicBezTo>
                <a:lnTo>
                  <a:pt x="120523" y="310649"/>
                </a:lnTo>
                <a:lnTo>
                  <a:pt x="184696" y="310649"/>
                </a:lnTo>
                <a:lnTo>
                  <a:pt x="184696" y="432537"/>
                </a:lnTo>
                <a:lnTo>
                  <a:pt x="131736" y="432537"/>
                </a:lnTo>
                <a:cubicBezTo>
                  <a:pt x="129475" y="432528"/>
                  <a:pt x="127636" y="434355"/>
                  <a:pt x="127628" y="436615"/>
                </a:cubicBezTo>
                <a:cubicBezTo>
                  <a:pt x="127628" y="436625"/>
                  <a:pt x="127628" y="436635"/>
                  <a:pt x="127628" y="436646"/>
                </a:cubicBezTo>
                <a:cubicBezTo>
                  <a:pt x="127618" y="438913"/>
                  <a:pt x="129448" y="440759"/>
                  <a:pt x="131716" y="440768"/>
                </a:cubicBezTo>
                <a:cubicBezTo>
                  <a:pt x="131722" y="440768"/>
                  <a:pt x="131730" y="440768"/>
                  <a:pt x="131736" y="440768"/>
                </a:cubicBezTo>
                <a:lnTo>
                  <a:pt x="245888" y="440768"/>
                </a:lnTo>
                <a:cubicBezTo>
                  <a:pt x="248162" y="440771"/>
                  <a:pt x="250008" y="438930"/>
                  <a:pt x="250011" y="436657"/>
                </a:cubicBezTo>
                <a:cubicBezTo>
                  <a:pt x="250011" y="436654"/>
                  <a:pt x="250011" y="436649"/>
                  <a:pt x="250011" y="436646"/>
                </a:cubicBezTo>
                <a:cubicBezTo>
                  <a:pt x="250013" y="434378"/>
                  <a:pt x="248176" y="432539"/>
                  <a:pt x="245909" y="432537"/>
                </a:cubicBezTo>
                <a:cubicBezTo>
                  <a:pt x="245903" y="432537"/>
                  <a:pt x="245895" y="432537"/>
                  <a:pt x="245888" y="432537"/>
                </a:cubicBezTo>
                <a:lnTo>
                  <a:pt x="192929" y="432537"/>
                </a:lnTo>
                <a:lnTo>
                  <a:pt x="192929" y="310649"/>
                </a:lnTo>
                <a:lnTo>
                  <a:pt x="257116" y="310649"/>
                </a:lnTo>
                <a:lnTo>
                  <a:pt x="257116" y="380182"/>
                </a:lnTo>
                <a:cubicBezTo>
                  <a:pt x="257124" y="382460"/>
                  <a:pt x="258972" y="384303"/>
                  <a:pt x="261250" y="384304"/>
                </a:cubicBezTo>
                <a:cubicBezTo>
                  <a:pt x="263522" y="384296"/>
                  <a:pt x="265358" y="382454"/>
                  <a:pt x="265358" y="380182"/>
                </a:cubicBezTo>
                <a:lnTo>
                  <a:pt x="265358" y="257867"/>
                </a:lnTo>
                <a:lnTo>
                  <a:pt x="319557" y="257867"/>
                </a:lnTo>
                <a:cubicBezTo>
                  <a:pt x="321829" y="257864"/>
                  <a:pt x="323668" y="256020"/>
                  <a:pt x="323665" y="253748"/>
                </a:cubicBezTo>
                <a:cubicBezTo>
                  <a:pt x="323665" y="253746"/>
                  <a:pt x="323665" y="253744"/>
                  <a:pt x="323665" y="253744"/>
                </a:cubicBezTo>
                <a:lnTo>
                  <a:pt x="323665" y="210170"/>
                </a:lnTo>
                <a:cubicBezTo>
                  <a:pt x="323665" y="207898"/>
                  <a:pt x="321827" y="206055"/>
                  <a:pt x="319557" y="206047"/>
                </a:cubicBezTo>
                <a:cubicBezTo>
                  <a:pt x="317280" y="206049"/>
                  <a:pt x="315436" y="207893"/>
                  <a:pt x="315434" y="210170"/>
                </a:cubicBezTo>
                <a:lnTo>
                  <a:pt x="315434" y="249636"/>
                </a:lnTo>
                <a:lnTo>
                  <a:pt x="261250" y="249636"/>
                </a:lnTo>
                <a:cubicBezTo>
                  <a:pt x="258977" y="249625"/>
                  <a:pt x="257124" y="251460"/>
                  <a:pt x="257115" y="253733"/>
                </a:cubicBezTo>
                <a:cubicBezTo>
                  <a:pt x="257115" y="253737"/>
                  <a:pt x="257115" y="253741"/>
                  <a:pt x="257115" y="253744"/>
                </a:cubicBezTo>
                <a:lnTo>
                  <a:pt x="257115" y="302416"/>
                </a:lnTo>
                <a:lnTo>
                  <a:pt x="192927" y="302416"/>
                </a:lnTo>
                <a:lnTo>
                  <a:pt x="192927" y="194943"/>
                </a:lnTo>
                <a:lnTo>
                  <a:pt x="267036" y="194943"/>
                </a:lnTo>
                <a:cubicBezTo>
                  <a:pt x="269301" y="194948"/>
                  <a:pt x="271141" y="193113"/>
                  <a:pt x="271144" y="190849"/>
                </a:cubicBezTo>
                <a:cubicBezTo>
                  <a:pt x="271144" y="190845"/>
                  <a:pt x="271144" y="190840"/>
                  <a:pt x="271144" y="190835"/>
                </a:cubicBezTo>
                <a:moveTo>
                  <a:pt x="351285" y="133931"/>
                </a:moveTo>
                <a:lnTo>
                  <a:pt x="351285" y="45545"/>
                </a:lnTo>
                <a:cubicBezTo>
                  <a:pt x="351288" y="43271"/>
                  <a:pt x="349449" y="41425"/>
                  <a:pt x="347175" y="41422"/>
                </a:cubicBezTo>
                <a:cubicBezTo>
                  <a:pt x="347170" y="41422"/>
                  <a:pt x="347167" y="41422"/>
                  <a:pt x="347164" y="41422"/>
                </a:cubicBezTo>
                <a:lnTo>
                  <a:pt x="283332" y="41422"/>
                </a:lnTo>
                <a:cubicBezTo>
                  <a:pt x="281065" y="41420"/>
                  <a:pt x="279226" y="43257"/>
                  <a:pt x="279224" y="45524"/>
                </a:cubicBezTo>
                <a:cubicBezTo>
                  <a:pt x="279224" y="45530"/>
                  <a:pt x="279224" y="45538"/>
                  <a:pt x="279224" y="45545"/>
                </a:cubicBezTo>
                <a:cubicBezTo>
                  <a:pt x="279226" y="47813"/>
                  <a:pt x="281065" y="49651"/>
                  <a:pt x="283332" y="49653"/>
                </a:cubicBezTo>
                <a:lnTo>
                  <a:pt x="343054" y="49653"/>
                </a:lnTo>
                <a:lnTo>
                  <a:pt x="343054" y="129808"/>
                </a:lnTo>
                <a:lnTo>
                  <a:pt x="297460" y="129808"/>
                </a:lnTo>
                <a:cubicBezTo>
                  <a:pt x="295187" y="129805"/>
                  <a:pt x="293341" y="131644"/>
                  <a:pt x="293338" y="133918"/>
                </a:cubicBezTo>
                <a:cubicBezTo>
                  <a:pt x="293338" y="133923"/>
                  <a:pt x="293338" y="133926"/>
                  <a:pt x="293338" y="133931"/>
                </a:cubicBezTo>
                <a:cubicBezTo>
                  <a:pt x="293344" y="136201"/>
                  <a:pt x="295188" y="138039"/>
                  <a:pt x="297460" y="138039"/>
                </a:cubicBezTo>
                <a:lnTo>
                  <a:pt x="347164" y="138039"/>
                </a:lnTo>
                <a:cubicBezTo>
                  <a:pt x="349434" y="138039"/>
                  <a:pt x="351279" y="136201"/>
                  <a:pt x="351285" y="133931"/>
                </a:cubicBezTo>
                <a:moveTo>
                  <a:pt x="377065" y="343972"/>
                </a:moveTo>
                <a:lnTo>
                  <a:pt x="377065" y="177629"/>
                </a:lnTo>
                <a:cubicBezTo>
                  <a:pt x="377062" y="175357"/>
                  <a:pt x="375218" y="173518"/>
                  <a:pt x="372946" y="173521"/>
                </a:cubicBezTo>
                <a:cubicBezTo>
                  <a:pt x="372944" y="173521"/>
                  <a:pt x="372943" y="173521"/>
                  <a:pt x="372943" y="173521"/>
                </a:cubicBezTo>
                <a:cubicBezTo>
                  <a:pt x="370677" y="173518"/>
                  <a:pt x="368838" y="175351"/>
                  <a:pt x="368834" y="177617"/>
                </a:cubicBezTo>
                <a:cubicBezTo>
                  <a:pt x="368834" y="177621"/>
                  <a:pt x="368834" y="177625"/>
                  <a:pt x="368834" y="177629"/>
                </a:cubicBezTo>
                <a:lnTo>
                  <a:pt x="368834" y="339836"/>
                </a:lnTo>
                <a:lnTo>
                  <a:pt x="297460" y="339836"/>
                </a:lnTo>
                <a:cubicBezTo>
                  <a:pt x="295179" y="339839"/>
                  <a:pt x="293335" y="341690"/>
                  <a:pt x="293338" y="343970"/>
                </a:cubicBezTo>
                <a:cubicBezTo>
                  <a:pt x="293338" y="343970"/>
                  <a:pt x="293338" y="343972"/>
                  <a:pt x="293338" y="343972"/>
                </a:cubicBezTo>
                <a:cubicBezTo>
                  <a:pt x="293335" y="346239"/>
                  <a:pt x="295171" y="348078"/>
                  <a:pt x="297438" y="348080"/>
                </a:cubicBezTo>
                <a:cubicBezTo>
                  <a:pt x="297446" y="348080"/>
                  <a:pt x="297452" y="348080"/>
                  <a:pt x="297460" y="348080"/>
                </a:cubicBezTo>
                <a:lnTo>
                  <a:pt x="372943" y="348080"/>
                </a:lnTo>
                <a:cubicBezTo>
                  <a:pt x="375210" y="348089"/>
                  <a:pt x="377056" y="346260"/>
                  <a:pt x="377065" y="343992"/>
                </a:cubicBezTo>
                <a:cubicBezTo>
                  <a:pt x="377065" y="343986"/>
                  <a:pt x="377065" y="343978"/>
                  <a:pt x="377065" y="343972"/>
                </a:cubicBezTo>
                <a:moveTo>
                  <a:pt x="577721" y="299806"/>
                </a:moveTo>
                <a:lnTo>
                  <a:pt x="609683" y="299806"/>
                </a:lnTo>
                <a:lnTo>
                  <a:pt x="609683" y="196098"/>
                </a:lnTo>
                <a:cubicBezTo>
                  <a:pt x="609683" y="159709"/>
                  <a:pt x="590294" y="131498"/>
                  <a:pt x="551186" y="131498"/>
                </a:cubicBezTo>
                <a:cubicBezTo>
                  <a:pt x="532153" y="131498"/>
                  <a:pt x="512778" y="139317"/>
                  <a:pt x="500878" y="159709"/>
                </a:cubicBezTo>
                <a:lnTo>
                  <a:pt x="500878" y="136254"/>
                </a:lnTo>
                <a:lnTo>
                  <a:pt x="469601" y="136254"/>
                </a:lnTo>
                <a:lnTo>
                  <a:pt x="469601" y="299806"/>
                </a:lnTo>
                <a:lnTo>
                  <a:pt x="501565" y="299806"/>
                </a:lnTo>
                <a:lnTo>
                  <a:pt x="501565" y="205278"/>
                </a:lnTo>
                <a:cubicBezTo>
                  <a:pt x="501565" y="180447"/>
                  <a:pt x="514481" y="160396"/>
                  <a:pt x="539629" y="160396"/>
                </a:cubicBezTo>
                <a:cubicBezTo>
                  <a:pt x="568198" y="160396"/>
                  <a:pt x="577721" y="178769"/>
                  <a:pt x="577721" y="201540"/>
                </a:cubicBezTo>
                <a:close/>
                <a:moveTo>
                  <a:pt x="766751" y="201196"/>
                </a:moveTo>
                <a:lnTo>
                  <a:pt x="677320" y="201196"/>
                </a:lnTo>
                <a:cubicBezTo>
                  <a:pt x="678681" y="180130"/>
                  <a:pt x="695020" y="159366"/>
                  <a:pt x="721870" y="159366"/>
                </a:cubicBezTo>
                <a:cubicBezTo>
                  <a:pt x="750756" y="159366"/>
                  <a:pt x="766064" y="177739"/>
                  <a:pt x="766751" y="201196"/>
                </a:cubicBezTo>
                <a:moveTo>
                  <a:pt x="799388" y="227044"/>
                </a:moveTo>
                <a:cubicBezTo>
                  <a:pt x="799861" y="223662"/>
                  <a:pt x="800091" y="220250"/>
                  <a:pt x="800075" y="216835"/>
                </a:cubicBezTo>
                <a:cubicBezTo>
                  <a:pt x="800075" y="165839"/>
                  <a:pt x="771836" y="131155"/>
                  <a:pt x="721527" y="131155"/>
                </a:cubicBezTo>
                <a:cubicBezTo>
                  <a:pt x="680385" y="131155"/>
                  <a:pt x="643324" y="166182"/>
                  <a:pt x="643324" y="217522"/>
                </a:cubicBezTo>
                <a:cubicBezTo>
                  <a:pt x="643324" y="272955"/>
                  <a:pt x="681746" y="304904"/>
                  <a:pt x="725608" y="304904"/>
                </a:cubicBezTo>
                <a:cubicBezTo>
                  <a:pt x="763687" y="304904"/>
                  <a:pt x="789865" y="282134"/>
                  <a:pt x="799044" y="253221"/>
                </a:cubicBezTo>
                <a:lnTo>
                  <a:pt x="771519" y="243698"/>
                </a:lnTo>
                <a:cubicBezTo>
                  <a:pt x="765391" y="262058"/>
                  <a:pt x="752130" y="276679"/>
                  <a:pt x="725608" y="276679"/>
                </a:cubicBezTo>
                <a:cubicBezTo>
                  <a:pt x="698057" y="276679"/>
                  <a:pt x="676991" y="256285"/>
                  <a:pt x="676304" y="227044"/>
                </a:cubicBezTo>
                <a:close/>
                <a:moveTo>
                  <a:pt x="945791" y="299820"/>
                </a:moveTo>
                <a:lnTo>
                  <a:pt x="976394" y="299820"/>
                </a:lnTo>
                <a:cubicBezTo>
                  <a:pt x="975261" y="289769"/>
                  <a:pt x="974688" y="279662"/>
                  <a:pt x="974677" y="269547"/>
                </a:cubicBezTo>
                <a:lnTo>
                  <a:pt x="974677" y="136254"/>
                </a:lnTo>
                <a:lnTo>
                  <a:pt x="942727" y="136254"/>
                </a:lnTo>
                <a:lnTo>
                  <a:pt x="942727" y="234863"/>
                </a:lnTo>
                <a:cubicBezTo>
                  <a:pt x="942727" y="259681"/>
                  <a:pt x="929810" y="276679"/>
                  <a:pt x="903948" y="276679"/>
                </a:cubicBezTo>
                <a:cubicBezTo>
                  <a:pt x="877097" y="276679"/>
                  <a:pt x="866901" y="256959"/>
                  <a:pt x="866901" y="234519"/>
                </a:cubicBezTo>
                <a:lnTo>
                  <a:pt x="866901" y="136254"/>
                </a:lnTo>
                <a:lnTo>
                  <a:pt x="834924" y="136254"/>
                </a:lnTo>
                <a:lnTo>
                  <a:pt x="834924" y="239287"/>
                </a:lnTo>
                <a:cubicBezTo>
                  <a:pt x="834924" y="276348"/>
                  <a:pt x="858065" y="304903"/>
                  <a:pt x="896143" y="304903"/>
                </a:cubicBezTo>
                <a:cubicBezTo>
                  <a:pt x="915175" y="304903"/>
                  <a:pt x="935582" y="297084"/>
                  <a:pt x="944418" y="280086"/>
                </a:cubicBezTo>
                <a:cubicBezTo>
                  <a:pt x="944422" y="286687"/>
                  <a:pt x="944881" y="293281"/>
                  <a:pt x="945791" y="299818"/>
                </a:cubicBezTo>
                <a:moveTo>
                  <a:pt x="1098324" y="167541"/>
                </a:moveTo>
                <a:cubicBezTo>
                  <a:pt x="1102992" y="167551"/>
                  <a:pt x="1107652" y="167891"/>
                  <a:pt x="1112271" y="168559"/>
                </a:cubicBezTo>
                <a:lnTo>
                  <a:pt x="1112271" y="134563"/>
                </a:lnTo>
                <a:cubicBezTo>
                  <a:pt x="1108795" y="133908"/>
                  <a:pt x="1105269" y="133563"/>
                  <a:pt x="1101731" y="133532"/>
                </a:cubicBezTo>
                <a:cubicBezTo>
                  <a:pt x="1085077" y="133532"/>
                  <a:pt x="1064671" y="139661"/>
                  <a:pt x="1052771" y="164808"/>
                </a:cubicBezTo>
                <a:lnTo>
                  <a:pt x="1052771" y="136266"/>
                </a:lnTo>
                <a:lnTo>
                  <a:pt x="1021481" y="136266"/>
                </a:lnTo>
                <a:lnTo>
                  <a:pt x="1021481" y="299806"/>
                </a:lnTo>
                <a:lnTo>
                  <a:pt x="1053443" y="299806"/>
                </a:lnTo>
                <a:lnTo>
                  <a:pt x="1053443" y="217851"/>
                </a:lnTo>
                <a:cubicBezTo>
                  <a:pt x="1053443" y="181820"/>
                  <a:pt x="1071474" y="167543"/>
                  <a:pt x="1098324" y="167543"/>
                </a:cubicBezTo>
                <a:moveTo>
                  <a:pt x="1263512" y="217865"/>
                </a:moveTo>
                <a:cubicBezTo>
                  <a:pt x="1263512" y="255943"/>
                  <a:pt x="1239712" y="276350"/>
                  <a:pt x="1212518" y="276350"/>
                </a:cubicBezTo>
                <a:cubicBezTo>
                  <a:pt x="1185308" y="276350"/>
                  <a:pt x="1161507" y="255943"/>
                  <a:pt x="1161507" y="217865"/>
                </a:cubicBezTo>
                <a:cubicBezTo>
                  <a:pt x="1161507" y="180116"/>
                  <a:pt x="1185308" y="159709"/>
                  <a:pt x="1212518" y="159709"/>
                </a:cubicBezTo>
                <a:cubicBezTo>
                  <a:pt x="1239712" y="159709"/>
                  <a:pt x="1263512" y="180116"/>
                  <a:pt x="1263512" y="217865"/>
                </a:cubicBezTo>
                <a:moveTo>
                  <a:pt x="1296163" y="217865"/>
                </a:moveTo>
                <a:cubicBezTo>
                  <a:pt x="1296163" y="168230"/>
                  <a:pt x="1261479" y="131169"/>
                  <a:pt x="1212518" y="131169"/>
                </a:cubicBezTo>
                <a:cubicBezTo>
                  <a:pt x="1163557" y="131169"/>
                  <a:pt x="1128871" y="168230"/>
                  <a:pt x="1128871" y="217865"/>
                </a:cubicBezTo>
                <a:cubicBezTo>
                  <a:pt x="1128871" y="267844"/>
                  <a:pt x="1163555" y="304904"/>
                  <a:pt x="1212518" y="304904"/>
                </a:cubicBezTo>
                <a:cubicBezTo>
                  <a:pt x="1261479" y="304904"/>
                  <a:pt x="1296163" y="267844"/>
                  <a:pt x="1296163" y="217865"/>
                </a:cubicBezTo>
                <a:moveTo>
                  <a:pt x="1388657" y="301496"/>
                </a:moveTo>
                <a:cubicBezTo>
                  <a:pt x="1396028" y="301629"/>
                  <a:pt x="1403374" y="300599"/>
                  <a:pt x="1410425" y="298446"/>
                </a:cubicBezTo>
                <a:lnTo>
                  <a:pt x="1410425" y="271237"/>
                </a:lnTo>
                <a:cubicBezTo>
                  <a:pt x="1406285" y="272108"/>
                  <a:pt x="1402068" y="272569"/>
                  <a:pt x="1397836" y="272612"/>
                </a:cubicBezTo>
                <a:cubicBezTo>
                  <a:pt x="1381182" y="272612"/>
                  <a:pt x="1375054" y="265109"/>
                  <a:pt x="1375054" y="250158"/>
                </a:cubicBezTo>
                <a:lnTo>
                  <a:pt x="1375054" y="165152"/>
                </a:lnTo>
                <a:lnTo>
                  <a:pt x="1410423" y="165152"/>
                </a:lnTo>
                <a:lnTo>
                  <a:pt x="1410423" y="136254"/>
                </a:lnTo>
                <a:lnTo>
                  <a:pt x="1375054" y="136254"/>
                </a:lnTo>
                <a:lnTo>
                  <a:pt x="1375054" y="84585"/>
                </a:lnTo>
                <a:lnTo>
                  <a:pt x="1345825" y="84585"/>
                </a:lnTo>
                <a:lnTo>
                  <a:pt x="1345825" y="111092"/>
                </a:lnTo>
                <a:cubicBezTo>
                  <a:pt x="1345825" y="125383"/>
                  <a:pt x="1338335" y="136254"/>
                  <a:pt x="1320665" y="136254"/>
                </a:cubicBezTo>
                <a:lnTo>
                  <a:pt x="1311814" y="136254"/>
                </a:lnTo>
                <a:lnTo>
                  <a:pt x="1311814" y="165152"/>
                </a:lnTo>
                <a:lnTo>
                  <a:pt x="1343105" y="165152"/>
                </a:lnTo>
                <a:lnTo>
                  <a:pt x="1343105" y="254911"/>
                </a:lnTo>
                <a:cubicBezTo>
                  <a:pt x="1343105" y="284512"/>
                  <a:pt x="1360777" y="301496"/>
                  <a:pt x="1388657" y="301496"/>
                </a:cubicBezTo>
                <a:moveTo>
                  <a:pt x="1564344" y="217865"/>
                </a:moveTo>
                <a:cubicBezTo>
                  <a:pt x="1564344" y="255943"/>
                  <a:pt x="1540543" y="276350"/>
                  <a:pt x="1513349" y="276350"/>
                </a:cubicBezTo>
                <a:cubicBezTo>
                  <a:pt x="1486155" y="276350"/>
                  <a:pt x="1462340" y="255943"/>
                  <a:pt x="1462340" y="217865"/>
                </a:cubicBezTo>
                <a:cubicBezTo>
                  <a:pt x="1462340" y="180116"/>
                  <a:pt x="1486155" y="159709"/>
                  <a:pt x="1513349" y="159709"/>
                </a:cubicBezTo>
                <a:cubicBezTo>
                  <a:pt x="1540544" y="159709"/>
                  <a:pt x="1564344" y="180116"/>
                  <a:pt x="1564344" y="217865"/>
                </a:cubicBezTo>
                <a:moveTo>
                  <a:pt x="1596994" y="217865"/>
                </a:moveTo>
                <a:cubicBezTo>
                  <a:pt x="1596994" y="168230"/>
                  <a:pt x="1562310" y="131169"/>
                  <a:pt x="1513349" y="131169"/>
                </a:cubicBezTo>
                <a:cubicBezTo>
                  <a:pt x="1464388" y="131169"/>
                  <a:pt x="1429704" y="168230"/>
                  <a:pt x="1429704" y="217865"/>
                </a:cubicBezTo>
                <a:cubicBezTo>
                  <a:pt x="1429704" y="267844"/>
                  <a:pt x="1464388" y="304904"/>
                  <a:pt x="1513349" y="304904"/>
                </a:cubicBezTo>
                <a:cubicBezTo>
                  <a:pt x="1562310" y="304904"/>
                  <a:pt x="1596994" y="267844"/>
                  <a:pt x="1596994" y="217865"/>
                </a:cubicBezTo>
                <a:moveTo>
                  <a:pt x="1709456" y="167543"/>
                </a:moveTo>
                <a:cubicBezTo>
                  <a:pt x="1714119" y="167552"/>
                  <a:pt x="1718776" y="167893"/>
                  <a:pt x="1723392" y="168560"/>
                </a:cubicBezTo>
                <a:lnTo>
                  <a:pt x="1723392" y="134563"/>
                </a:lnTo>
                <a:cubicBezTo>
                  <a:pt x="1719915" y="133908"/>
                  <a:pt x="1716387" y="133563"/>
                  <a:pt x="1712851" y="133532"/>
                </a:cubicBezTo>
                <a:cubicBezTo>
                  <a:pt x="1696195" y="133532"/>
                  <a:pt x="1675790" y="139661"/>
                  <a:pt x="1663890" y="164808"/>
                </a:cubicBezTo>
                <a:lnTo>
                  <a:pt x="1663890" y="136266"/>
                </a:lnTo>
                <a:lnTo>
                  <a:pt x="1632614" y="136266"/>
                </a:lnTo>
                <a:lnTo>
                  <a:pt x="1632614" y="299806"/>
                </a:lnTo>
                <a:lnTo>
                  <a:pt x="1664564" y="299806"/>
                </a:lnTo>
                <a:lnTo>
                  <a:pt x="1664564" y="217851"/>
                </a:lnTo>
                <a:cubicBezTo>
                  <a:pt x="1664564" y="181820"/>
                  <a:pt x="1682606" y="167543"/>
                  <a:pt x="1709456" y="167543"/>
                </a:cubicBezTo>
                <a:moveTo>
                  <a:pt x="1790286" y="74360"/>
                </a:moveTo>
                <a:cubicBezTo>
                  <a:pt x="1790373" y="61682"/>
                  <a:pt x="1780166" y="51335"/>
                  <a:pt x="1767488" y="51248"/>
                </a:cubicBezTo>
                <a:cubicBezTo>
                  <a:pt x="1754810" y="51160"/>
                  <a:pt x="1744461" y="61367"/>
                  <a:pt x="1744374" y="74045"/>
                </a:cubicBezTo>
                <a:cubicBezTo>
                  <a:pt x="1744288" y="86717"/>
                  <a:pt x="1754486" y="97064"/>
                  <a:pt x="1767159" y="97158"/>
                </a:cubicBezTo>
                <a:cubicBezTo>
                  <a:pt x="1779829" y="97261"/>
                  <a:pt x="1790184" y="87071"/>
                  <a:pt x="1790286" y="74401"/>
                </a:cubicBezTo>
                <a:cubicBezTo>
                  <a:pt x="1790286" y="74389"/>
                  <a:pt x="1790286" y="74374"/>
                  <a:pt x="1790286" y="74362"/>
                </a:cubicBezTo>
                <a:moveTo>
                  <a:pt x="1937899" y="299820"/>
                </a:moveTo>
                <a:lnTo>
                  <a:pt x="1968489" y="299820"/>
                </a:lnTo>
                <a:cubicBezTo>
                  <a:pt x="1967368" y="289767"/>
                  <a:pt x="1966799" y="279662"/>
                  <a:pt x="1966785" y="269547"/>
                </a:cubicBezTo>
                <a:lnTo>
                  <a:pt x="1966785" y="136254"/>
                </a:lnTo>
                <a:lnTo>
                  <a:pt x="1934821" y="136254"/>
                </a:lnTo>
                <a:lnTo>
                  <a:pt x="1934821" y="234863"/>
                </a:lnTo>
                <a:cubicBezTo>
                  <a:pt x="1934821" y="259681"/>
                  <a:pt x="1921917" y="276679"/>
                  <a:pt x="1896069" y="276679"/>
                </a:cubicBezTo>
                <a:cubicBezTo>
                  <a:pt x="1869204" y="276679"/>
                  <a:pt x="1859008" y="256959"/>
                  <a:pt x="1859008" y="234519"/>
                </a:cubicBezTo>
                <a:lnTo>
                  <a:pt x="1859008" y="136254"/>
                </a:lnTo>
                <a:lnTo>
                  <a:pt x="1827032" y="136254"/>
                </a:lnTo>
                <a:lnTo>
                  <a:pt x="1827032" y="239287"/>
                </a:lnTo>
                <a:cubicBezTo>
                  <a:pt x="1827032" y="276348"/>
                  <a:pt x="1850171" y="304903"/>
                  <a:pt x="1888249" y="304903"/>
                </a:cubicBezTo>
                <a:cubicBezTo>
                  <a:pt x="1907282" y="304903"/>
                  <a:pt x="1927689" y="297084"/>
                  <a:pt x="1936524" y="280086"/>
                </a:cubicBezTo>
                <a:cubicBezTo>
                  <a:pt x="1936529" y="286687"/>
                  <a:pt x="1936988" y="293281"/>
                  <a:pt x="1937899" y="299818"/>
                </a:cubicBezTo>
                <a:moveTo>
                  <a:pt x="2253984" y="299806"/>
                </a:moveTo>
                <a:lnTo>
                  <a:pt x="2253984" y="193721"/>
                </a:lnTo>
                <a:cubicBezTo>
                  <a:pt x="2253984" y="150874"/>
                  <a:pt x="2226102" y="131498"/>
                  <a:pt x="2197547" y="131498"/>
                </a:cubicBezTo>
                <a:cubicBezTo>
                  <a:pt x="2176797" y="131498"/>
                  <a:pt x="2155704" y="138974"/>
                  <a:pt x="2142800" y="162431"/>
                </a:cubicBezTo>
                <a:cubicBezTo>
                  <a:pt x="2133951" y="141365"/>
                  <a:pt x="2114231" y="131498"/>
                  <a:pt x="2093839" y="131498"/>
                </a:cubicBezTo>
                <a:cubicBezTo>
                  <a:pt x="2074793" y="131498"/>
                  <a:pt x="2054387" y="139991"/>
                  <a:pt x="2044204" y="158005"/>
                </a:cubicBezTo>
                <a:lnTo>
                  <a:pt x="2044204" y="136254"/>
                </a:lnTo>
                <a:lnTo>
                  <a:pt x="2013588" y="136254"/>
                </a:lnTo>
                <a:lnTo>
                  <a:pt x="2013588" y="299806"/>
                </a:lnTo>
                <a:lnTo>
                  <a:pt x="2045221" y="299806"/>
                </a:lnTo>
                <a:lnTo>
                  <a:pt x="2045221" y="201209"/>
                </a:lnTo>
                <a:cubicBezTo>
                  <a:pt x="2045221" y="176723"/>
                  <a:pt x="2060516" y="159709"/>
                  <a:pt x="2083299" y="159709"/>
                </a:cubicBezTo>
                <a:cubicBezTo>
                  <a:pt x="2107759" y="159709"/>
                  <a:pt x="2117971" y="176035"/>
                  <a:pt x="2117971" y="197115"/>
                </a:cubicBezTo>
                <a:lnTo>
                  <a:pt x="2117971" y="299807"/>
                </a:lnTo>
                <a:lnTo>
                  <a:pt x="2149932" y="299807"/>
                </a:lnTo>
                <a:lnTo>
                  <a:pt x="2149932" y="200867"/>
                </a:lnTo>
                <a:cubicBezTo>
                  <a:pt x="2149932" y="177410"/>
                  <a:pt x="2165242" y="159711"/>
                  <a:pt x="2187682" y="159711"/>
                </a:cubicBezTo>
                <a:cubicBezTo>
                  <a:pt x="2211824" y="159711"/>
                  <a:pt x="2222364" y="175706"/>
                  <a:pt x="2222364" y="197115"/>
                </a:cubicBezTo>
                <a:lnTo>
                  <a:pt x="2222364" y="299807"/>
                </a:lnTo>
                <a:close/>
              </a:path>
            </a:pathLst>
          </a:custGeom>
          <a:solidFill>
            <a:srgbClr val="3F1A01"/>
          </a:solidFill>
          <a:ln w="1586" cap="flat">
            <a:noFill/>
            <a:prstDash val="solid"/>
            <a:miter/>
          </a:ln>
        </p:spPr>
        <p:txBody>
          <a:bodyPr rtlCol="0" anchor="ctr"/>
          <a:lstStyle/>
          <a:p>
            <a:endParaRPr lang="en-GB"/>
          </a:p>
        </p:txBody>
      </p:sp>
      <p:sp>
        <p:nvSpPr>
          <p:cNvPr id="10" name="ExternalLogo" hidden="1">
            <a:extLst>
              <a:ext uri="{FF2B5EF4-FFF2-40B4-BE49-F238E27FC236}">
                <a16:creationId xmlns:a16="http://schemas.microsoft.com/office/drawing/2014/main" id="{A7CB6955-843C-4B5E-8320-F419CE6F818B}"/>
              </a:ext>
            </a:extLst>
          </p:cNvPr>
          <p:cNvSpPr/>
          <p:nvPr/>
        </p:nvSpPr>
        <p:spPr>
          <a:xfrm>
            <a:off x="10023475" y="4968741"/>
            <a:ext cx="1627188" cy="636980"/>
          </a:xfrm>
          <a:prstGeom prst="rect">
            <a:avLst/>
          </a:prstGeom>
          <a:solidFill>
            <a:srgbClr val="D1D1D1"/>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chorCtr="0">
            <a:noAutofit/>
          </a:bodyPr>
          <a:lstStyle/>
          <a:p>
            <a:pPr algn="ctr"/>
            <a:r>
              <a:rPr lang="en-GB" sz="900">
                <a:solidFill>
                  <a:srgbClr val="FF00FF"/>
                </a:solidFill>
              </a:rPr>
              <a:t>External logo</a:t>
            </a:r>
          </a:p>
        </p:txBody>
      </p:sp>
    </p:spTree>
    <p:extLst>
      <p:ext uri="{BB962C8B-B14F-4D97-AF65-F5344CB8AC3E}">
        <p14:creationId xmlns:p14="http://schemas.microsoft.com/office/powerpoint/2010/main" val="32123794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type="secHead" preserve="1">
  <p:cSld name="Section Header - Light Green">
    <p:bg>
      <p:bgPr>
        <a:solidFill>
          <a:srgbClr val="CCD9D3"/>
        </a:solidFill>
        <a:effectLst/>
      </p:bgPr>
    </p:bg>
    <p:spTree>
      <p:nvGrpSpPr>
        <p:cNvPr id="1" name=""/>
        <p:cNvGrpSpPr/>
        <p:nvPr/>
      </p:nvGrpSpPr>
      <p:grpSpPr>
        <a:xfrm>
          <a:off x="0" y="0"/>
          <a:ext cx="0" cy="0"/>
          <a:chOff x="0" y="0"/>
          <a:chExt cx="0" cy="0"/>
        </a:xfrm>
      </p:grpSpPr>
      <p:sp>
        <p:nvSpPr>
          <p:cNvPr id="9" name="ColoredBackground">
            <a:extLst>
              <a:ext uri="{FF2B5EF4-FFF2-40B4-BE49-F238E27FC236}">
                <a16:creationId xmlns:a16="http://schemas.microsoft.com/office/drawing/2014/main" id="{1231D8F4-609E-4AD8-82BE-42FA9C15C855}"/>
              </a:ext>
            </a:extLst>
          </p:cNvPr>
          <p:cNvSpPr/>
          <p:nvPr/>
        </p:nvSpPr>
        <p:spPr>
          <a:xfrm>
            <a:off x="0" y="-1"/>
            <a:ext cx="12192000" cy="6858000"/>
          </a:xfrm>
          <a:prstGeom prst="rect">
            <a:avLst/>
          </a:prstGeom>
          <a:solidFill>
            <a:srgbClr val="CCD9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 name="Picture 5" descr="Shape&#10;&#10;Description automatically generated with medium confidence">
            <a:extLst>
              <a:ext uri="{FF2B5EF4-FFF2-40B4-BE49-F238E27FC236}">
                <a16:creationId xmlns:a16="http://schemas.microsoft.com/office/drawing/2014/main" id="{5504250A-5322-42F2-8102-832BBED2BE7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D8464564-6547-498D-A220-7B346E5B1408}"/>
              </a:ext>
            </a:extLst>
          </p:cNvPr>
          <p:cNvSpPr>
            <a:spLocks noGrp="1"/>
          </p:cNvSpPr>
          <p:nvPr>
            <p:ph type="title"/>
          </p:nvPr>
        </p:nvSpPr>
        <p:spPr>
          <a:xfrm>
            <a:off x="1219200" y="546100"/>
            <a:ext cx="6642100" cy="2105818"/>
          </a:xfrm>
        </p:spPr>
        <p:txBody>
          <a:bodyPr anchor="b"/>
          <a:lstStyle>
            <a:lvl1pPr>
              <a:defRPr sz="4000">
                <a:solidFill>
                  <a:srgbClr val="3F1A01"/>
                </a:solidFill>
              </a:defRPr>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1592638D-BCB6-4F07-9847-FBAA9B3609B5}"/>
              </a:ext>
            </a:extLst>
          </p:cNvPr>
          <p:cNvSpPr>
            <a:spLocks noGrp="1"/>
          </p:cNvSpPr>
          <p:nvPr>
            <p:ph type="body" idx="1"/>
          </p:nvPr>
        </p:nvSpPr>
        <p:spPr>
          <a:xfrm>
            <a:off x="1219200" y="2678906"/>
            <a:ext cx="6642100" cy="1500187"/>
          </a:xfrm>
          <a:prstGeom prst="rect">
            <a:avLst/>
          </a:prstGeom>
        </p:spPr>
        <p:txBody>
          <a:bodyPr/>
          <a:lstStyle>
            <a:lvl1pPr marL="0" indent="0">
              <a:buNone/>
              <a:defRPr sz="2400">
                <a:solidFill>
                  <a:schemeClr val="accent3"/>
                </a:solidFill>
                <a:latin typeface="Times New Roman" panose="02020603050405020304" pitchFamily="18" charset="0"/>
                <a:cs typeface="Times New Roman" panose="02020603050405020304" pitchFamily="18" charset="0"/>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7" name="Freeform 9">
            <a:extLst>
              <a:ext uri="{FF2B5EF4-FFF2-40B4-BE49-F238E27FC236}">
                <a16:creationId xmlns:a16="http://schemas.microsoft.com/office/drawing/2014/main" id="{1BC6753F-764E-4733-B343-5BC93ED602E4}"/>
              </a:ext>
            </a:extLst>
          </p:cNvPr>
          <p:cNvSpPr>
            <a:spLocks noEditPoints="1"/>
          </p:cNvSpPr>
          <p:nvPr/>
        </p:nvSpPr>
        <p:spPr bwMode="auto">
          <a:xfrm rot="5400000">
            <a:off x="7458075" y="-2243138"/>
            <a:ext cx="8385175" cy="9817101"/>
          </a:xfrm>
          <a:custGeom>
            <a:avLst/>
            <a:gdLst>
              <a:gd name="T0" fmla="*/ 276 w 2642"/>
              <a:gd name="T1" fmla="*/ 2871 h 3094"/>
              <a:gd name="T2" fmla="*/ 588 w 2642"/>
              <a:gd name="T3" fmla="*/ 2871 h 3094"/>
              <a:gd name="T4" fmla="*/ 2083 w 2642"/>
              <a:gd name="T5" fmla="*/ 2843 h 3094"/>
              <a:gd name="T6" fmla="*/ 2338 w 2642"/>
              <a:gd name="T7" fmla="*/ 2900 h 3094"/>
              <a:gd name="T8" fmla="*/ 29 w 2642"/>
              <a:gd name="T9" fmla="*/ 1219 h 3094"/>
              <a:gd name="T10" fmla="*/ 29 w 2642"/>
              <a:gd name="T11" fmla="*/ 2444 h 3094"/>
              <a:gd name="T12" fmla="*/ 559 w 2642"/>
              <a:gd name="T13" fmla="*/ 2386 h 3094"/>
              <a:gd name="T14" fmla="*/ 29 w 2642"/>
              <a:gd name="T15" fmla="*/ 1219 h 3094"/>
              <a:gd name="T16" fmla="*/ 2584 w 2642"/>
              <a:gd name="T17" fmla="*/ 2386 h 3094"/>
              <a:gd name="T18" fmla="*/ 2083 w 2642"/>
              <a:gd name="T19" fmla="*/ 2444 h 3094"/>
              <a:gd name="T20" fmla="*/ 2642 w 2642"/>
              <a:gd name="T21" fmla="*/ 1248 h 3094"/>
              <a:gd name="T22" fmla="*/ 210 w 2642"/>
              <a:gd name="T23" fmla="*/ 292 h 3094"/>
              <a:gd name="T24" fmla="*/ 210 w 2642"/>
              <a:gd name="T25" fmla="*/ 970 h 3094"/>
              <a:gd name="T26" fmla="*/ 559 w 2642"/>
              <a:gd name="T27" fmla="*/ 912 h 3094"/>
              <a:gd name="T28" fmla="*/ 658 w 2642"/>
              <a:gd name="T29" fmla="*/ 350 h 3094"/>
              <a:gd name="T30" fmla="*/ 2432 w 2642"/>
              <a:gd name="T31" fmla="*/ 292 h 3094"/>
              <a:gd name="T32" fmla="*/ 1984 w 2642"/>
              <a:gd name="T33" fmla="*/ 350 h 3094"/>
              <a:gd name="T34" fmla="*/ 2083 w 2642"/>
              <a:gd name="T35" fmla="*/ 912 h 3094"/>
              <a:gd name="T36" fmla="*/ 2432 w 2642"/>
              <a:gd name="T37" fmla="*/ 970 h 3094"/>
              <a:gd name="T38" fmla="*/ 2432 w 2642"/>
              <a:gd name="T39" fmla="*/ 292 h 3094"/>
              <a:gd name="T40" fmla="*/ 814 w 2642"/>
              <a:gd name="T41" fmla="*/ 29 h 3094"/>
              <a:gd name="T42" fmla="*/ 1292 w 2642"/>
              <a:gd name="T43" fmla="*/ 602 h 3094"/>
              <a:gd name="T44" fmla="*/ 989 w 2642"/>
              <a:gd name="T45" fmla="*/ 660 h 3094"/>
              <a:gd name="T46" fmla="*/ 801 w 2642"/>
              <a:gd name="T47" fmla="*/ 1311 h 3094"/>
              <a:gd name="T48" fmla="*/ 743 w 2642"/>
              <a:gd name="T49" fmla="*/ 1060 h 3094"/>
              <a:gd name="T50" fmla="*/ 1292 w 2642"/>
              <a:gd name="T51" fmla="*/ 1369 h 3094"/>
              <a:gd name="T52" fmla="*/ 842 w 2642"/>
              <a:gd name="T53" fmla="*/ 1782 h 3094"/>
              <a:gd name="T54" fmla="*/ 433 w 2642"/>
              <a:gd name="T55" fmla="*/ 1476 h 3094"/>
              <a:gd name="T56" fmla="*/ 375 w 2642"/>
              <a:gd name="T57" fmla="*/ 1782 h 3094"/>
              <a:gd name="T58" fmla="*/ 784 w 2642"/>
              <a:gd name="T59" fmla="*/ 2669 h 3094"/>
              <a:gd name="T60" fmla="*/ 842 w 2642"/>
              <a:gd name="T61" fmla="*/ 2181 h 3094"/>
              <a:gd name="T62" fmla="*/ 921 w 2642"/>
              <a:gd name="T63" fmla="*/ 3036 h 3094"/>
              <a:gd name="T64" fmla="*/ 1321 w 2642"/>
              <a:gd name="T65" fmla="*/ 3094 h 3094"/>
              <a:gd name="T66" fmla="*/ 1722 w 2642"/>
              <a:gd name="T67" fmla="*/ 3036 h 3094"/>
              <a:gd name="T68" fmla="*/ 1800 w 2642"/>
              <a:gd name="T69" fmla="*/ 2181 h 3094"/>
              <a:gd name="T70" fmla="*/ 1858 w 2642"/>
              <a:gd name="T71" fmla="*/ 2669 h 3094"/>
              <a:gd name="T72" fmla="*/ 2267 w 2642"/>
              <a:gd name="T73" fmla="*/ 1782 h 3094"/>
              <a:gd name="T74" fmla="*/ 2210 w 2642"/>
              <a:gd name="T75" fmla="*/ 1476 h 3094"/>
              <a:gd name="T76" fmla="*/ 1800 w 2642"/>
              <a:gd name="T77" fmla="*/ 1782 h 3094"/>
              <a:gd name="T78" fmla="*/ 1350 w 2642"/>
              <a:gd name="T79" fmla="*/ 1369 h 3094"/>
              <a:gd name="T80" fmla="*/ 1899 w 2642"/>
              <a:gd name="T81" fmla="*/ 1060 h 3094"/>
              <a:gd name="T82" fmla="*/ 1841 w 2642"/>
              <a:gd name="T83" fmla="*/ 1311 h 3094"/>
              <a:gd name="T84" fmla="*/ 1643 w 2642"/>
              <a:gd name="T85" fmla="*/ 660 h 3094"/>
              <a:gd name="T86" fmla="*/ 1350 w 2642"/>
              <a:gd name="T87" fmla="*/ 602 h 3094"/>
              <a:gd name="T88" fmla="*/ 1828 w 2642"/>
              <a:gd name="T89" fmla="*/ 29 h 3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42" h="3094">
                <a:moveTo>
                  <a:pt x="559" y="2843"/>
                </a:moveTo>
                <a:cubicBezTo>
                  <a:pt x="305" y="2843"/>
                  <a:pt x="305" y="2843"/>
                  <a:pt x="305" y="2843"/>
                </a:cubicBezTo>
                <a:cubicBezTo>
                  <a:pt x="289" y="2843"/>
                  <a:pt x="276" y="2856"/>
                  <a:pt x="276" y="2871"/>
                </a:cubicBezTo>
                <a:cubicBezTo>
                  <a:pt x="276" y="2887"/>
                  <a:pt x="289" y="2900"/>
                  <a:pt x="305" y="2900"/>
                </a:cubicBezTo>
                <a:cubicBezTo>
                  <a:pt x="559" y="2900"/>
                  <a:pt x="559" y="2900"/>
                  <a:pt x="559" y="2900"/>
                </a:cubicBezTo>
                <a:cubicBezTo>
                  <a:pt x="575" y="2900"/>
                  <a:pt x="588" y="2887"/>
                  <a:pt x="588" y="2871"/>
                </a:cubicBezTo>
                <a:cubicBezTo>
                  <a:pt x="588" y="2856"/>
                  <a:pt x="575" y="2843"/>
                  <a:pt x="559" y="2843"/>
                </a:cubicBezTo>
                <a:moveTo>
                  <a:pt x="2338" y="2843"/>
                </a:moveTo>
                <a:cubicBezTo>
                  <a:pt x="2083" y="2843"/>
                  <a:pt x="2083" y="2843"/>
                  <a:pt x="2083" y="2843"/>
                </a:cubicBezTo>
                <a:cubicBezTo>
                  <a:pt x="2068" y="2843"/>
                  <a:pt x="2055" y="2856"/>
                  <a:pt x="2055" y="2871"/>
                </a:cubicBezTo>
                <a:cubicBezTo>
                  <a:pt x="2055" y="2887"/>
                  <a:pt x="2068" y="2900"/>
                  <a:pt x="2083" y="2900"/>
                </a:cubicBezTo>
                <a:cubicBezTo>
                  <a:pt x="2338" y="2900"/>
                  <a:pt x="2338" y="2900"/>
                  <a:pt x="2338" y="2900"/>
                </a:cubicBezTo>
                <a:cubicBezTo>
                  <a:pt x="2354" y="2900"/>
                  <a:pt x="2366" y="2887"/>
                  <a:pt x="2366" y="2871"/>
                </a:cubicBezTo>
                <a:cubicBezTo>
                  <a:pt x="2366" y="2856"/>
                  <a:pt x="2354" y="2843"/>
                  <a:pt x="2338" y="2843"/>
                </a:cubicBezTo>
                <a:moveTo>
                  <a:pt x="29" y="1219"/>
                </a:moveTo>
                <a:cubicBezTo>
                  <a:pt x="13" y="1219"/>
                  <a:pt x="0" y="1232"/>
                  <a:pt x="0" y="1248"/>
                </a:cubicBezTo>
                <a:cubicBezTo>
                  <a:pt x="0" y="2415"/>
                  <a:pt x="0" y="2415"/>
                  <a:pt x="0" y="2415"/>
                </a:cubicBezTo>
                <a:cubicBezTo>
                  <a:pt x="0" y="2431"/>
                  <a:pt x="13" y="2444"/>
                  <a:pt x="29" y="2444"/>
                </a:cubicBezTo>
                <a:cubicBezTo>
                  <a:pt x="559" y="2444"/>
                  <a:pt x="559" y="2444"/>
                  <a:pt x="559" y="2444"/>
                </a:cubicBezTo>
                <a:cubicBezTo>
                  <a:pt x="575" y="2444"/>
                  <a:pt x="588" y="2431"/>
                  <a:pt x="588" y="2415"/>
                </a:cubicBezTo>
                <a:cubicBezTo>
                  <a:pt x="588" y="2399"/>
                  <a:pt x="575" y="2386"/>
                  <a:pt x="559" y="2386"/>
                </a:cubicBezTo>
                <a:cubicBezTo>
                  <a:pt x="58" y="2386"/>
                  <a:pt x="58" y="2386"/>
                  <a:pt x="58" y="2386"/>
                </a:cubicBezTo>
                <a:cubicBezTo>
                  <a:pt x="58" y="1248"/>
                  <a:pt x="58" y="1248"/>
                  <a:pt x="58" y="1248"/>
                </a:cubicBezTo>
                <a:cubicBezTo>
                  <a:pt x="58" y="1232"/>
                  <a:pt x="45" y="1219"/>
                  <a:pt x="29" y="1219"/>
                </a:cubicBezTo>
                <a:moveTo>
                  <a:pt x="2613" y="1219"/>
                </a:moveTo>
                <a:cubicBezTo>
                  <a:pt x="2597" y="1219"/>
                  <a:pt x="2584" y="1232"/>
                  <a:pt x="2584" y="1248"/>
                </a:cubicBezTo>
                <a:cubicBezTo>
                  <a:pt x="2584" y="2386"/>
                  <a:pt x="2584" y="2386"/>
                  <a:pt x="2584" y="2386"/>
                </a:cubicBezTo>
                <a:cubicBezTo>
                  <a:pt x="2083" y="2386"/>
                  <a:pt x="2083" y="2386"/>
                  <a:pt x="2083" y="2386"/>
                </a:cubicBezTo>
                <a:cubicBezTo>
                  <a:pt x="2067" y="2386"/>
                  <a:pt x="2055" y="2399"/>
                  <a:pt x="2055" y="2415"/>
                </a:cubicBezTo>
                <a:cubicBezTo>
                  <a:pt x="2055" y="2431"/>
                  <a:pt x="2067" y="2444"/>
                  <a:pt x="2083" y="2444"/>
                </a:cubicBezTo>
                <a:cubicBezTo>
                  <a:pt x="2613" y="2444"/>
                  <a:pt x="2613" y="2444"/>
                  <a:pt x="2613" y="2444"/>
                </a:cubicBezTo>
                <a:cubicBezTo>
                  <a:pt x="2629" y="2444"/>
                  <a:pt x="2642" y="2431"/>
                  <a:pt x="2642" y="2415"/>
                </a:cubicBezTo>
                <a:cubicBezTo>
                  <a:pt x="2642" y="1248"/>
                  <a:pt x="2642" y="1248"/>
                  <a:pt x="2642" y="1248"/>
                </a:cubicBezTo>
                <a:cubicBezTo>
                  <a:pt x="2642" y="1232"/>
                  <a:pt x="2629" y="1219"/>
                  <a:pt x="2613" y="1219"/>
                </a:cubicBezTo>
                <a:moveTo>
                  <a:pt x="658" y="292"/>
                </a:moveTo>
                <a:cubicBezTo>
                  <a:pt x="210" y="292"/>
                  <a:pt x="210" y="292"/>
                  <a:pt x="210" y="292"/>
                </a:cubicBezTo>
                <a:cubicBezTo>
                  <a:pt x="194" y="292"/>
                  <a:pt x="181" y="305"/>
                  <a:pt x="181" y="321"/>
                </a:cubicBezTo>
                <a:cubicBezTo>
                  <a:pt x="181" y="941"/>
                  <a:pt x="181" y="941"/>
                  <a:pt x="181" y="941"/>
                </a:cubicBezTo>
                <a:cubicBezTo>
                  <a:pt x="181" y="957"/>
                  <a:pt x="194" y="970"/>
                  <a:pt x="210" y="970"/>
                </a:cubicBezTo>
                <a:cubicBezTo>
                  <a:pt x="559" y="970"/>
                  <a:pt x="559" y="970"/>
                  <a:pt x="559" y="970"/>
                </a:cubicBezTo>
                <a:cubicBezTo>
                  <a:pt x="575" y="970"/>
                  <a:pt x="588" y="957"/>
                  <a:pt x="588" y="941"/>
                </a:cubicBezTo>
                <a:cubicBezTo>
                  <a:pt x="588" y="925"/>
                  <a:pt x="575" y="912"/>
                  <a:pt x="559" y="912"/>
                </a:cubicBezTo>
                <a:cubicBezTo>
                  <a:pt x="239" y="912"/>
                  <a:pt x="239" y="912"/>
                  <a:pt x="239" y="912"/>
                </a:cubicBezTo>
                <a:cubicBezTo>
                  <a:pt x="239" y="350"/>
                  <a:pt x="239" y="350"/>
                  <a:pt x="239" y="350"/>
                </a:cubicBezTo>
                <a:cubicBezTo>
                  <a:pt x="658" y="350"/>
                  <a:pt x="658" y="350"/>
                  <a:pt x="658" y="350"/>
                </a:cubicBezTo>
                <a:cubicBezTo>
                  <a:pt x="674" y="350"/>
                  <a:pt x="687" y="337"/>
                  <a:pt x="687" y="321"/>
                </a:cubicBezTo>
                <a:cubicBezTo>
                  <a:pt x="687" y="305"/>
                  <a:pt x="674" y="292"/>
                  <a:pt x="658" y="292"/>
                </a:cubicBezTo>
                <a:moveTo>
                  <a:pt x="2432" y="292"/>
                </a:moveTo>
                <a:cubicBezTo>
                  <a:pt x="1984" y="292"/>
                  <a:pt x="1984" y="292"/>
                  <a:pt x="1984" y="292"/>
                </a:cubicBezTo>
                <a:cubicBezTo>
                  <a:pt x="1968" y="292"/>
                  <a:pt x="1955" y="305"/>
                  <a:pt x="1955" y="321"/>
                </a:cubicBezTo>
                <a:cubicBezTo>
                  <a:pt x="1955" y="337"/>
                  <a:pt x="1968" y="350"/>
                  <a:pt x="1984" y="350"/>
                </a:cubicBezTo>
                <a:cubicBezTo>
                  <a:pt x="2403" y="350"/>
                  <a:pt x="2403" y="350"/>
                  <a:pt x="2403" y="350"/>
                </a:cubicBezTo>
                <a:cubicBezTo>
                  <a:pt x="2403" y="912"/>
                  <a:pt x="2403" y="912"/>
                  <a:pt x="2403" y="912"/>
                </a:cubicBezTo>
                <a:cubicBezTo>
                  <a:pt x="2083" y="912"/>
                  <a:pt x="2083" y="912"/>
                  <a:pt x="2083" y="912"/>
                </a:cubicBezTo>
                <a:cubicBezTo>
                  <a:pt x="2068" y="912"/>
                  <a:pt x="2055" y="925"/>
                  <a:pt x="2055" y="941"/>
                </a:cubicBezTo>
                <a:cubicBezTo>
                  <a:pt x="2055" y="957"/>
                  <a:pt x="2068" y="970"/>
                  <a:pt x="2083" y="970"/>
                </a:cubicBezTo>
                <a:cubicBezTo>
                  <a:pt x="2432" y="970"/>
                  <a:pt x="2432" y="970"/>
                  <a:pt x="2432" y="970"/>
                </a:cubicBezTo>
                <a:cubicBezTo>
                  <a:pt x="2448" y="970"/>
                  <a:pt x="2461" y="957"/>
                  <a:pt x="2461" y="941"/>
                </a:cubicBezTo>
                <a:cubicBezTo>
                  <a:pt x="2461" y="321"/>
                  <a:pt x="2461" y="321"/>
                  <a:pt x="2461" y="321"/>
                </a:cubicBezTo>
                <a:cubicBezTo>
                  <a:pt x="2461" y="305"/>
                  <a:pt x="2448" y="292"/>
                  <a:pt x="2432" y="292"/>
                </a:cubicBezTo>
                <a:moveTo>
                  <a:pt x="1799" y="0"/>
                </a:moveTo>
                <a:cubicBezTo>
                  <a:pt x="843" y="0"/>
                  <a:pt x="843" y="0"/>
                  <a:pt x="843" y="0"/>
                </a:cubicBezTo>
                <a:cubicBezTo>
                  <a:pt x="827" y="0"/>
                  <a:pt x="814" y="13"/>
                  <a:pt x="814" y="29"/>
                </a:cubicBezTo>
                <a:cubicBezTo>
                  <a:pt x="814" y="45"/>
                  <a:pt x="827" y="58"/>
                  <a:pt x="843" y="58"/>
                </a:cubicBezTo>
                <a:cubicBezTo>
                  <a:pt x="1292" y="58"/>
                  <a:pt x="1292" y="58"/>
                  <a:pt x="1292" y="58"/>
                </a:cubicBezTo>
                <a:cubicBezTo>
                  <a:pt x="1292" y="602"/>
                  <a:pt x="1292" y="602"/>
                  <a:pt x="1292" y="602"/>
                </a:cubicBezTo>
                <a:cubicBezTo>
                  <a:pt x="989" y="602"/>
                  <a:pt x="989" y="602"/>
                  <a:pt x="989" y="602"/>
                </a:cubicBezTo>
                <a:cubicBezTo>
                  <a:pt x="973" y="602"/>
                  <a:pt x="960" y="615"/>
                  <a:pt x="960" y="631"/>
                </a:cubicBezTo>
                <a:cubicBezTo>
                  <a:pt x="960" y="647"/>
                  <a:pt x="973" y="660"/>
                  <a:pt x="989" y="660"/>
                </a:cubicBezTo>
                <a:cubicBezTo>
                  <a:pt x="1292" y="660"/>
                  <a:pt x="1292" y="660"/>
                  <a:pt x="1292" y="660"/>
                </a:cubicBezTo>
                <a:cubicBezTo>
                  <a:pt x="1292" y="1311"/>
                  <a:pt x="1292" y="1311"/>
                  <a:pt x="1292" y="1311"/>
                </a:cubicBezTo>
                <a:cubicBezTo>
                  <a:pt x="801" y="1311"/>
                  <a:pt x="801" y="1311"/>
                  <a:pt x="801" y="1311"/>
                </a:cubicBezTo>
                <a:cubicBezTo>
                  <a:pt x="801" y="1060"/>
                  <a:pt x="801" y="1060"/>
                  <a:pt x="801" y="1060"/>
                </a:cubicBezTo>
                <a:cubicBezTo>
                  <a:pt x="801" y="1044"/>
                  <a:pt x="788" y="1031"/>
                  <a:pt x="772" y="1031"/>
                </a:cubicBezTo>
                <a:cubicBezTo>
                  <a:pt x="756" y="1031"/>
                  <a:pt x="743" y="1044"/>
                  <a:pt x="743" y="1060"/>
                </a:cubicBezTo>
                <a:cubicBezTo>
                  <a:pt x="743" y="1340"/>
                  <a:pt x="743" y="1340"/>
                  <a:pt x="743" y="1340"/>
                </a:cubicBezTo>
                <a:cubicBezTo>
                  <a:pt x="743" y="1356"/>
                  <a:pt x="756" y="1369"/>
                  <a:pt x="772" y="1369"/>
                </a:cubicBezTo>
                <a:cubicBezTo>
                  <a:pt x="1292" y="1369"/>
                  <a:pt x="1292" y="1369"/>
                  <a:pt x="1292" y="1369"/>
                </a:cubicBezTo>
                <a:cubicBezTo>
                  <a:pt x="1292" y="2123"/>
                  <a:pt x="1292" y="2123"/>
                  <a:pt x="1292" y="2123"/>
                </a:cubicBezTo>
                <a:cubicBezTo>
                  <a:pt x="842" y="2123"/>
                  <a:pt x="842" y="2123"/>
                  <a:pt x="842" y="2123"/>
                </a:cubicBezTo>
                <a:cubicBezTo>
                  <a:pt x="842" y="1782"/>
                  <a:pt x="842" y="1782"/>
                  <a:pt x="842" y="1782"/>
                </a:cubicBezTo>
                <a:cubicBezTo>
                  <a:pt x="842" y="1766"/>
                  <a:pt x="829" y="1753"/>
                  <a:pt x="813" y="1753"/>
                </a:cubicBezTo>
                <a:cubicBezTo>
                  <a:pt x="433" y="1753"/>
                  <a:pt x="433" y="1753"/>
                  <a:pt x="433" y="1753"/>
                </a:cubicBezTo>
                <a:cubicBezTo>
                  <a:pt x="433" y="1476"/>
                  <a:pt x="433" y="1476"/>
                  <a:pt x="433" y="1476"/>
                </a:cubicBezTo>
                <a:cubicBezTo>
                  <a:pt x="433" y="1460"/>
                  <a:pt x="420" y="1447"/>
                  <a:pt x="404" y="1447"/>
                </a:cubicBezTo>
                <a:cubicBezTo>
                  <a:pt x="388" y="1447"/>
                  <a:pt x="375" y="1460"/>
                  <a:pt x="375" y="1476"/>
                </a:cubicBezTo>
                <a:cubicBezTo>
                  <a:pt x="375" y="1782"/>
                  <a:pt x="375" y="1782"/>
                  <a:pt x="375" y="1782"/>
                </a:cubicBezTo>
                <a:cubicBezTo>
                  <a:pt x="375" y="1798"/>
                  <a:pt x="388" y="1811"/>
                  <a:pt x="404" y="1811"/>
                </a:cubicBezTo>
                <a:cubicBezTo>
                  <a:pt x="784" y="1811"/>
                  <a:pt x="784" y="1811"/>
                  <a:pt x="784" y="1811"/>
                </a:cubicBezTo>
                <a:cubicBezTo>
                  <a:pt x="784" y="2669"/>
                  <a:pt x="784" y="2669"/>
                  <a:pt x="784" y="2669"/>
                </a:cubicBezTo>
                <a:cubicBezTo>
                  <a:pt x="784" y="2685"/>
                  <a:pt x="797" y="2698"/>
                  <a:pt x="813" y="2698"/>
                </a:cubicBezTo>
                <a:cubicBezTo>
                  <a:pt x="829" y="2698"/>
                  <a:pt x="842" y="2685"/>
                  <a:pt x="842" y="2669"/>
                </a:cubicBezTo>
                <a:cubicBezTo>
                  <a:pt x="842" y="2181"/>
                  <a:pt x="842" y="2181"/>
                  <a:pt x="842" y="2181"/>
                </a:cubicBezTo>
                <a:cubicBezTo>
                  <a:pt x="1292" y="2181"/>
                  <a:pt x="1292" y="2181"/>
                  <a:pt x="1292" y="2181"/>
                </a:cubicBezTo>
                <a:cubicBezTo>
                  <a:pt x="1292" y="3036"/>
                  <a:pt x="1292" y="3036"/>
                  <a:pt x="1292" y="3036"/>
                </a:cubicBezTo>
                <a:cubicBezTo>
                  <a:pt x="921" y="3036"/>
                  <a:pt x="921" y="3036"/>
                  <a:pt x="921" y="3036"/>
                </a:cubicBezTo>
                <a:cubicBezTo>
                  <a:pt x="905" y="3036"/>
                  <a:pt x="892" y="3049"/>
                  <a:pt x="892" y="3065"/>
                </a:cubicBezTo>
                <a:cubicBezTo>
                  <a:pt x="892" y="3081"/>
                  <a:pt x="905" y="3094"/>
                  <a:pt x="921" y="3094"/>
                </a:cubicBezTo>
                <a:cubicBezTo>
                  <a:pt x="1321" y="3094"/>
                  <a:pt x="1321" y="3094"/>
                  <a:pt x="1321" y="3094"/>
                </a:cubicBezTo>
                <a:cubicBezTo>
                  <a:pt x="1722" y="3094"/>
                  <a:pt x="1722" y="3094"/>
                  <a:pt x="1722" y="3094"/>
                </a:cubicBezTo>
                <a:cubicBezTo>
                  <a:pt x="1738" y="3094"/>
                  <a:pt x="1751" y="3081"/>
                  <a:pt x="1751" y="3065"/>
                </a:cubicBezTo>
                <a:cubicBezTo>
                  <a:pt x="1751" y="3049"/>
                  <a:pt x="1738" y="3036"/>
                  <a:pt x="1722" y="3036"/>
                </a:cubicBezTo>
                <a:cubicBezTo>
                  <a:pt x="1350" y="3036"/>
                  <a:pt x="1350" y="3036"/>
                  <a:pt x="1350" y="3036"/>
                </a:cubicBezTo>
                <a:cubicBezTo>
                  <a:pt x="1350" y="2181"/>
                  <a:pt x="1350" y="2181"/>
                  <a:pt x="1350" y="2181"/>
                </a:cubicBezTo>
                <a:cubicBezTo>
                  <a:pt x="1800" y="2181"/>
                  <a:pt x="1800" y="2181"/>
                  <a:pt x="1800" y="2181"/>
                </a:cubicBezTo>
                <a:cubicBezTo>
                  <a:pt x="1800" y="2669"/>
                  <a:pt x="1800" y="2669"/>
                  <a:pt x="1800" y="2669"/>
                </a:cubicBezTo>
                <a:cubicBezTo>
                  <a:pt x="1800" y="2685"/>
                  <a:pt x="1813" y="2698"/>
                  <a:pt x="1829" y="2698"/>
                </a:cubicBezTo>
                <a:cubicBezTo>
                  <a:pt x="1845" y="2698"/>
                  <a:pt x="1858" y="2685"/>
                  <a:pt x="1858" y="2669"/>
                </a:cubicBezTo>
                <a:cubicBezTo>
                  <a:pt x="1858" y="1811"/>
                  <a:pt x="1858" y="1811"/>
                  <a:pt x="1858" y="1811"/>
                </a:cubicBezTo>
                <a:cubicBezTo>
                  <a:pt x="2239" y="1811"/>
                  <a:pt x="2239" y="1811"/>
                  <a:pt x="2239" y="1811"/>
                </a:cubicBezTo>
                <a:cubicBezTo>
                  <a:pt x="2254" y="1811"/>
                  <a:pt x="2267" y="1798"/>
                  <a:pt x="2267" y="1782"/>
                </a:cubicBezTo>
                <a:cubicBezTo>
                  <a:pt x="2267" y="1476"/>
                  <a:pt x="2267" y="1476"/>
                  <a:pt x="2267" y="1476"/>
                </a:cubicBezTo>
                <a:cubicBezTo>
                  <a:pt x="2267" y="1460"/>
                  <a:pt x="2254" y="1447"/>
                  <a:pt x="2239" y="1447"/>
                </a:cubicBezTo>
                <a:cubicBezTo>
                  <a:pt x="2223" y="1447"/>
                  <a:pt x="2210" y="1460"/>
                  <a:pt x="2210" y="1476"/>
                </a:cubicBezTo>
                <a:cubicBezTo>
                  <a:pt x="2210" y="1753"/>
                  <a:pt x="2210" y="1753"/>
                  <a:pt x="2210" y="1753"/>
                </a:cubicBezTo>
                <a:cubicBezTo>
                  <a:pt x="1829" y="1753"/>
                  <a:pt x="1829" y="1753"/>
                  <a:pt x="1829" y="1753"/>
                </a:cubicBezTo>
                <a:cubicBezTo>
                  <a:pt x="1813" y="1753"/>
                  <a:pt x="1800" y="1766"/>
                  <a:pt x="1800" y="1782"/>
                </a:cubicBezTo>
                <a:cubicBezTo>
                  <a:pt x="1800" y="2123"/>
                  <a:pt x="1800" y="2123"/>
                  <a:pt x="1800" y="2123"/>
                </a:cubicBezTo>
                <a:cubicBezTo>
                  <a:pt x="1350" y="2123"/>
                  <a:pt x="1350" y="2123"/>
                  <a:pt x="1350" y="2123"/>
                </a:cubicBezTo>
                <a:cubicBezTo>
                  <a:pt x="1350" y="1369"/>
                  <a:pt x="1350" y="1369"/>
                  <a:pt x="1350" y="1369"/>
                </a:cubicBezTo>
                <a:cubicBezTo>
                  <a:pt x="1870" y="1369"/>
                  <a:pt x="1870" y="1369"/>
                  <a:pt x="1870" y="1369"/>
                </a:cubicBezTo>
                <a:cubicBezTo>
                  <a:pt x="1886" y="1369"/>
                  <a:pt x="1899" y="1356"/>
                  <a:pt x="1899" y="1340"/>
                </a:cubicBezTo>
                <a:cubicBezTo>
                  <a:pt x="1899" y="1060"/>
                  <a:pt x="1899" y="1060"/>
                  <a:pt x="1899" y="1060"/>
                </a:cubicBezTo>
                <a:cubicBezTo>
                  <a:pt x="1899" y="1044"/>
                  <a:pt x="1886" y="1031"/>
                  <a:pt x="1870" y="1031"/>
                </a:cubicBezTo>
                <a:cubicBezTo>
                  <a:pt x="1854" y="1031"/>
                  <a:pt x="1841" y="1044"/>
                  <a:pt x="1841" y="1060"/>
                </a:cubicBezTo>
                <a:cubicBezTo>
                  <a:pt x="1841" y="1311"/>
                  <a:pt x="1841" y="1311"/>
                  <a:pt x="1841" y="1311"/>
                </a:cubicBezTo>
                <a:cubicBezTo>
                  <a:pt x="1350" y="1311"/>
                  <a:pt x="1350" y="1311"/>
                  <a:pt x="1350" y="1311"/>
                </a:cubicBezTo>
                <a:cubicBezTo>
                  <a:pt x="1350" y="660"/>
                  <a:pt x="1350" y="660"/>
                  <a:pt x="1350" y="660"/>
                </a:cubicBezTo>
                <a:cubicBezTo>
                  <a:pt x="1643" y="660"/>
                  <a:pt x="1643" y="660"/>
                  <a:pt x="1643" y="660"/>
                </a:cubicBezTo>
                <a:cubicBezTo>
                  <a:pt x="1659" y="660"/>
                  <a:pt x="1672" y="647"/>
                  <a:pt x="1672" y="631"/>
                </a:cubicBezTo>
                <a:cubicBezTo>
                  <a:pt x="1672" y="615"/>
                  <a:pt x="1659" y="602"/>
                  <a:pt x="1643" y="602"/>
                </a:cubicBezTo>
                <a:cubicBezTo>
                  <a:pt x="1350" y="602"/>
                  <a:pt x="1350" y="602"/>
                  <a:pt x="1350" y="602"/>
                </a:cubicBezTo>
                <a:cubicBezTo>
                  <a:pt x="1350" y="58"/>
                  <a:pt x="1350" y="58"/>
                  <a:pt x="1350" y="58"/>
                </a:cubicBezTo>
                <a:cubicBezTo>
                  <a:pt x="1799" y="58"/>
                  <a:pt x="1799" y="58"/>
                  <a:pt x="1799" y="58"/>
                </a:cubicBezTo>
                <a:cubicBezTo>
                  <a:pt x="1815" y="58"/>
                  <a:pt x="1828" y="45"/>
                  <a:pt x="1828" y="29"/>
                </a:cubicBezTo>
                <a:cubicBezTo>
                  <a:pt x="1828" y="13"/>
                  <a:pt x="1815" y="0"/>
                  <a:pt x="1799" y="0"/>
                </a:cubicBezTo>
              </a:path>
            </a:pathLst>
          </a:custGeom>
          <a:solidFill>
            <a:schemeClr val="accent3">
              <a:alpha val="9804"/>
            </a:schemeClr>
          </a:solidFill>
          <a:ln>
            <a:noFill/>
          </a:ln>
        </p:spPr>
        <p:txBody>
          <a:bodyPr vert="horz" wrap="square" lIns="91440" tIns="45720" rIns="91440" bIns="45720" numCol="1" anchor="t" anchorCtr="0" compatLnSpc="1">
            <a:prstTxWarp prst="textNoShape">
              <a:avLst/>
            </a:prstTxWarp>
          </a:bodyPr>
          <a:lstStyle/>
          <a:p>
            <a:endParaRPr lang="en-GB"/>
          </a:p>
        </p:txBody>
      </p:sp>
      <p:sp>
        <p:nvSpPr>
          <p:cNvPr id="8" name="Logo">
            <a:extLst>
              <a:ext uri="{FF2B5EF4-FFF2-40B4-BE49-F238E27FC236}">
                <a16:creationId xmlns:a16="http://schemas.microsoft.com/office/drawing/2014/main" id="{71F6D4E9-51A7-498C-B915-66E0EAF3CE6D}"/>
              </a:ext>
            </a:extLst>
          </p:cNvPr>
          <p:cNvSpPr/>
          <p:nvPr/>
        </p:nvSpPr>
        <p:spPr>
          <a:xfrm>
            <a:off x="9397252" y="5875721"/>
            <a:ext cx="2253411" cy="440942"/>
          </a:xfrm>
          <a:custGeom>
            <a:avLst/>
            <a:gdLst>
              <a:gd name="connsiteX0" fmla="*/ 1783139 w 2253411"/>
              <a:gd name="connsiteY0" fmla="*/ 136254 h 440942"/>
              <a:gd name="connsiteX1" fmla="*/ 1751520 w 2253411"/>
              <a:gd name="connsiteY1" fmla="*/ 136254 h 440942"/>
              <a:gd name="connsiteX2" fmla="*/ 1751520 w 2253411"/>
              <a:gd name="connsiteY2" fmla="*/ 299806 h 440942"/>
              <a:gd name="connsiteX3" fmla="*/ 1783139 w 2253411"/>
              <a:gd name="connsiteY3" fmla="*/ 299806 h 440942"/>
              <a:gd name="connsiteX4" fmla="*/ 293338 w 2253411"/>
              <a:gd name="connsiteY4" fmla="*/ 409024 h 440942"/>
              <a:gd name="connsiteX5" fmla="*/ 297448 w 2253411"/>
              <a:gd name="connsiteY5" fmla="*/ 413147 h 440942"/>
              <a:gd name="connsiteX6" fmla="*/ 297460 w 2253411"/>
              <a:gd name="connsiteY6" fmla="*/ 413147 h 440942"/>
              <a:gd name="connsiteX7" fmla="*/ 333669 w 2253411"/>
              <a:gd name="connsiteY7" fmla="*/ 413147 h 440942"/>
              <a:gd name="connsiteX8" fmla="*/ 337779 w 2253411"/>
              <a:gd name="connsiteY8" fmla="*/ 409047 h 440942"/>
              <a:gd name="connsiteX9" fmla="*/ 337777 w 2253411"/>
              <a:gd name="connsiteY9" fmla="*/ 409024 h 440942"/>
              <a:gd name="connsiteX10" fmla="*/ 333683 w 2253411"/>
              <a:gd name="connsiteY10" fmla="*/ 404916 h 440942"/>
              <a:gd name="connsiteX11" fmla="*/ 333669 w 2253411"/>
              <a:gd name="connsiteY11" fmla="*/ 404916 h 440942"/>
              <a:gd name="connsiteX12" fmla="*/ 297460 w 2253411"/>
              <a:gd name="connsiteY12" fmla="*/ 404916 h 440942"/>
              <a:gd name="connsiteX13" fmla="*/ 293338 w 2253411"/>
              <a:gd name="connsiteY13" fmla="*/ 409021 h 440942"/>
              <a:gd name="connsiteX14" fmla="*/ 293338 w 2253411"/>
              <a:gd name="connsiteY14" fmla="*/ 409024 h 440942"/>
              <a:gd name="connsiteX15" fmla="*/ 39859 w 2253411"/>
              <a:gd name="connsiteY15" fmla="*/ 409024 h 440942"/>
              <a:gd name="connsiteX16" fmla="*/ 43946 w 2253411"/>
              <a:gd name="connsiteY16" fmla="*/ 413147 h 440942"/>
              <a:gd name="connsiteX17" fmla="*/ 43967 w 2253411"/>
              <a:gd name="connsiteY17" fmla="*/ 413147 h 440942"/>
              <a:gd name="connsiteX18" fmla="*/ 80176 w 2253411"/>
              <a:gd name="connsiteY18" fmla="*/ 413147 h 440942"/>
              <a:gd name="connsiteX19" fmla="*/ 84298 w 2253411"/>
              <a:gd name="connsiteY19" fmla="*/ 409037 h 440942"/>
              <a:gd name="connsiteX20" fmla="*/ 84298 w 2253411"/>
              <a:gd name="connsiteY20" fmla="*/ 409024 h 440942"/>
              <a:gd name="connsiteX21" fmla="*/ 80179 w 2253411"/>
              <a:gd name="connsiteY21" fmla="*/ 404916 h 440942"/>
              <a:gd name="connsiteX22" fmla="*/ 80176 w 2253411"/>
              <a:gd name="connsiteY22" fmla="*/ 404916 h 440942"/>
              <a:gd name="connsiteX23" fmla="*/ 43967 w 2253411"/>
              <a:gd name="connsiteY23" fmla="*/ 404916 h 440942"/>
              <a:gd name="connsiteX24" fmla="*/ 39859 w 2253411"/>
              <a:gd name="connsiteY24" fmla="*/ 409012 h 440942"/>
              <a:gd name="connsiteX25" fmla="*/ 39859 w 2253411"/>
              <a:gd name="connsiteY25" fmla="*/ 409024 h 440942"/>
              <a:gd name="connsiteX26" fmla="*/ 80177 w 2253411"/>
              <a:gd name="connsiteY26" fmla="*/ 339849 h 440942"/>
              <a:gd name="connsiteX27" fmla="*/ 8803 w 2253411"/>
              <a:gd name="connsiteY27" fmla="*/ 339849 h 440942"/>
              <a:gd name="connsiteX28" fmla="*/ 8803 w 2253411"/>
              <a:gd name="connsiteY28" fmla="*/ 177644 h 440942"/>
              <a:gd name="connsiteX29" fmla="*/ 4680 w 2253411"/>
              <a:gd name="connsiteY29" fmla="*/ 173521 h 440942"/>
              <a:gd name="connsiteX30" fmla="*/ 572 w 2253411"/>
              <a:gd name="connsiteY30" fmla="*/ 177639 h 440942"/>
              <a:gd name="connsiteX31" fmla="*/ 572 w 2253411"/>
              <a:gd name="connsiteY31" fmla="*/ 177644 h 440942"/>
              <a:gd name="connsiteX32" fmla="*/ 572 w 2253411"/>
              <a:gd name="connsiteY32" fmla="*/ 343959 h 440942"/>
              <a:gd name="connsiteX33" fmla="*/ 4676 w 2253411"/>
              <a:gd name="connsiteY33" fmla="*/ 348080 h 440942"/>
              <a:gd name="connsiteX34" fmla="*/ 4680 w 2253411"/>
              <a:gd name="connsiteY34" fmla="*/ 348080 h 440942"/>
              <a:gd name="connsiteX35" fmla="*/ 80176 w 2253411"/>
              <a:gd name="connsiteY35" fmla="*/ 348080 h 440942"/>
              <a:gd name="connsiteX36" fmla="*/ 84298 w 2253411"/>
              <a:gd name="connsiteY36" fmla="*/ 343970 h 440942"/>
              <a:gd name="connsiteX37" fmla="*/ 84298 w 2253411"/>
              <a:gd name="connsiteY37" fmla="*/ 343959 h 440942"/>
              <a:gd name="connsiteX38" fmla="*/ 80176 w 2253411"/>
              <a:gd name="connsiteY38" fmla="*/ 339849 h 440942"/>
              <a:gd name="connsiteX39" fmla="*/ 98412 w 2253411"/>
              <a:gd name="connsiteY39" fmla="*/ 45530 h 440942"/>
              <a:gd name="connsiteX40" fmla="*/ 94292 w 2253411"/>
              <a:gd name="connsiteY40" fmla="*/ 41422 h 440942"/>
              <a:gd name="connsiteX41" fmla="*/ 94289 w 2253411"/>
              <a:gd name="connsiteY41" fmla="*/ 41422 h 440942"/>
              <a:gd name="connsiteX42" fmla="*/ 30459 w 2253411"/>
              <a:gd name="connsiteY42" fmla="*/ 41422 h 440942"/>
              <a:gd name="connsiteX43" fmla="*/ 26351 w 2253411"/>
              <a:gd name="connsiteY43" fmla="*/ 45518 h 440942"/>
              <a:gd name="connsiteX44" fmla="*/ 26351 w 2253411"/>
              <a:gd name="connsiteY44" fmla="*/ 45530 h 440942"/>
              <a:gd name="connsiteX45" fmla="*/ 26351 w 2253411"/>
              <a:gd name="connsiteY45" fmla="*/ 133916 h 440942"/>
              <a:gd name="connsiteX46" fmla="*/ 30456 w 2253411"/>
              <a:gd name="connsiteY46" fmla="*/ 138039 h 440942"/>
              <a:gd name="connsiteX47" fmla="*/ 30459 w 2253411"/>
              <a:gd name="connsiteY47" fmla="*/ 138039 h 440942"/>
              <a:gd name="connsiteX48" fmla="*/ 80191 w 2253411"/>
              <a:gd name="connsiteY48" fmla="*/ 138039 h 440942"/>
              <a:gd name="connsiteX49" fmla="*/ 84300 w 2253411"/>
              <a:gd name="connsiteY49" fmla="*/ 133916 h 440942"/>
              <a:gd name="connsiteX50" fmla="*/ 80191 w 2253411"/>
              <a:gd name="connsiteY50" fmla="*/ 129808 h 440942"/>
              <a:gd name="connsiteX51" fmla="*/ 34582 w 2253411"/>
              <a:gd name="connsiteY51" fmla="*/ 129808 h 440942"/>
              <a:gd name="connsiteX52" fmla="*/ 34582 w 2253411"/>
              <a:gd name="connsiteY52" fmla="*/ 49653 h 440942"/>
              <a:gd name="connsiteX53" fmla="*/ 94291 w 2253411"/>
              <a:gd name="connsiteY53" fmla="*/ 49653 h 440942"/>
              <a:gd name="connsiteX54" fmla="*/ 98413 w 2253411"/>
              <a:gd name="connsiteY54" fmla="*/ 45540 h 440942"/>
              <a:gd name="connsiteX55" fmla="*/ 98413 w 2253411"/>
              <a:gd name="connsiteY55" fmla="*/ 45530 h 440942"/>
              <a:gd name="connsiteX56" fmla="*/ 271146 w 2253411"/>
              <a:gd name="connsiteY56" fmla="*/ 190835 h 440942"/>
              <a:gd name="connsiteX57" fmla="*/ 271146 w 2253411"/>
              <a:gd name="connsiteY57" fmla="*/ 150874 h 440942"/>
              <a:gd name="connsiteX58" fmla="*/ 267039 w 2253411"/>
              <a:gd name="connsiteY58" fmla="*/ 146752 h 440942"/>
              <a:gd name="connsiteX59" fmla="*/ 267037 w 2253411"/>
              <a:gd name="connsiteY59" fmla="*/ 146752 h 440942"/>
              <a:gd name="connsiteX60" fmla="*/ 262900 w 2253411"/>
              <a:gd name="connsiteY60" fmla="*/ 150873 h 440942"/>
              <a:gd name="connsiteX61" fmla="*/ 262900 w 2253411"/>
              <a:gd name="connsiteY61" fmla="*/ 150874 h 440942"/>
              <a:gd name="connsiteX62" fmla="*/ 262900 w 2253411"/>
              <a:gd name="connsiteY62" fmla="*/ 186698 h 440942"/>
              <a:gd name="connsiteX63" fmla="*/ 192929 w 2253411"/>
              <a:gd name="connsiteY63" fmla="*/ 186698 h 440942"/>
              <a:gd name="connsiteX64" fmla="*/ 192929 w 2253411"/>
              <a:gd name="connsiteY64" fmla="*/ 93846 h 440942"/>
              <a:gd name="connsiteX65" fmla="*/ 234730 w 2253411"/>
              <a:gd name="connsiteY65" fmla="*/ 93846 h 440942"/>
              <a:gd name="connsiteX66" fmla="*/ 238853 w 2253411"/>
              <a:gd name="connsiteY66" fmla="*/ 89738 h 440942"/>
              <a:gd name="connsiteX67" fmla="*/ 234730 w 2253411"/>
              <a:gd name="connsiteY67" fmla="*/ 85602 h 440942"/>
              <a:gd name="connsiteX68" fmla="*/ 192929 w 2253411"/>
              <a:gd name="connsiteY68" fmla="*/ 85602 h 440942"/>
              <a:gd name="connsiteX69" fmla="*/ 192929 w 2253411"/>
              <a:gd name="connsiteY69" fmla="*/ 8058 h 440942"/>
              <a:gd name="connsiteX70" fmla="*/ 256951 w 2253411"/>
              <a:gd name="connsiteY70" fmla="*/ 8058 h 440942"/>
              <a:gd name="connsiteX71" fmla="*/ 261072 w 2253411"/>
              <a:gd name="connsiteY71" fmla="*/ 3946 h 440942"/>
              <a:gd name="connsiteX72" fmla="*/ 261072 w 2253411"/>
              <a:gd name="connsiteY72" fmla="*/ 3935 h 440942"/>
              <a:gd name="connsiteX73" fmla="*/ 256954 w 2253411"/>
              <a:gd name="connsiteY73" fmla="*/ -175 h 440942"/>
              <a:gd name="connsiteX74" fmla="*/ 256951 w 2253411"/>
              <a:gd name="connsiteY74" fmla="*/ -175 h 440942"/>
              <a:gd name="connsiteX75" fmla="*/ 120686 w 2253411"/>
              <a:gd name="connsiteY75" fmla="*/ -175 h 440942"/>
              <a:gd name="connsiteX76" fmla="*/ 116578 w 2253411"/>
              <a:gd name="connsiteY76" fmla="*/ 3935 h 440942"/>
              <a:gd name="connsiteX77" fmla="*/ 120685 w 2253411"/>
              <a:gd name="connsiteY77" fmla="*/ 8058 h 440942"/>
              <a:gd name="connsiteX78" fmla="*/ 120686 w 2253411"/>
              <a:gd name="connsiteY78" fmla="*/ 8058 h 440942"/>
              <a:gd name="connsiteX79" fmla="*/ 184696 w 2253411"/>
              <a:gd name="connsiteY79" fmla="*/ 8058 h 440942"/>
              <a:gd name="connsiteX80" fmla="*/ 184696 w 2253411"/>
              <a:gd name="connsiteY80" fmla="*/ 85629 h 440942"/>
              <a:gd name="connsiteX81" fmla="*/ 141436 w 2253411"/>
              <a:gd name="connsiteY81" fmla="*/ 85629 h 440942"/>
              <a:gd name="connsiteX82" fmla="*/ 137315 w 2253411"/>
              <a:gd name="connsiteY82" fmla="*/ 89752 h 440942"/>
              <a:gd name="connsiteX83" fmla="*/ 141435 w 2253411"/>
              <a:gd name="connsiteY83" fmla="*/ 93860 h 440942"/>
              <a:gd name="connsiteX84" fmla="*/ 141436 w 2253411"/>
              <a:gd name="connsiteY84" fmla="*/ 93860 h 440942"/>
              <a:gd name="connsiteX85" fmla="*/ 184696 w 2253411"/>
              <a:gd name="connsiteY85" fmla="*/ 93860 h 440942"/>
              <a:gd name="connsiteX86" fmla="*/ 184696 w 2253411"/>
              <a:gd name="connsiteY86" fmla="*/ 186698 h 440942"/>
              <a:gd name="connsiteX87" fmla="*/ 114724 w 2253411"/>
              <a:gd name="connsiteY87" fmla="*/ 186698 h 440942"/>
              <a:gd name="connsiteX88" fmla="*/ 114724 w 2253411"/>
              <a:gd name="connsiteY88" fmla="*/ 150874 h 440942"/>
              <a:gd name="connsiteX89" fmla="*/ 110611 w 2253411"/>
              <a:gd name="connsiteY89" fmla="*/ 146752 h 440942"/>
              <a:gd name="connsiteX90" fmla="*/ 110602 w 2253411"/>
              <a:gd name="connsiteY90" fmla="*/ 146752 h 440942"/>
              <a:gd name="connsiteX91" fmla="*/ 106479 w 2253411"/>
              <a:gd name="connsiteY91" fmla="*/ 150874 h 440942"/>
              <a:gd name="connsiteX92" fmla="*/ 106479 w 2253411"/>
              <a:gd name="connsiteY92" fmla="*/ 190835 h 440942"/>
              <a:gd name="connsiteX93" fmla="*/ 110598 w 2253411"/>
              <a:gd name="connsiteY93" fmla="*/ 194943 h 440942"/>
              <a:gd name="connsiteX94" fmla="*/ 110602 w 2253411"/>
              <a:gd name="connsiteY94" fmla="*/ 194943 h 440942"/>
              <a:gd name="connsiteX95" fmla="*/ 184696 w 2253411"/>
              <a:gd name="connsiteY95" fmla="*/ 194943 h 440942"/>
              <a:gd name="connsiteX96" fmla="*/ 184696 w 2253411"/>
              <a:gd name="connsiteY96" fmla="*/ 302418 h 440942"/>
              <a:gd name="connsiteX97" fmla="*/ 120523 w 2253411"/>
              <a:gd name="connsiteY97" fmla="*/ 302418 h 440942"/>
              <a:gd name="connsiteX98" fmla="*/ 120523 w 2253411"/>
              <a:gd name="connsiteY98" fmla="*/ 253744 h 440942"/>
              <a:gd name="connsiteX99" fmla="*/ 116395 w 2253411"/>
              <a:gd name="connsiteY99" fmla="*/ 249636 h 440942"/>
              <a:gd name="connsiteX100" fmla="*/ 116386 w 2253411"/>
              <a:gd name="connsiteY100" fmla="*/ 249636 h 440942"/>
              <a:gd name="connsiteX101" fmla="*/ 62189 w 2253411"/>
              <a:gd name="connsiteY101" fmla="*/ 249636 h 440942"/>
              <a:gd name="connsiteX102" fmla="*/ 62189 w 2253411"/>
              <a:gd name="connsiteY102" fmla="*/ 210170 h 440942"/>
              <a:gd name="connsiteX103" fmla="*/ 58084 w 2253411"/>
              <a:gd name="connsiteY103" fmla="*/ 206047 h 440942"/>
              <a:gd name="connsiteX104" fmla="*/ 58081 w 2253411"/>
              <a:gd name="connsiteY104" fmla="*/ 206047 h 440942"/>
              <a:gd name="connsiteX105" fmla="*/ 53958 w 2253411"/>
              <a:gd name="connsiteY105" fmla="*/ 210170 h 440942"/>
              <a:gd name="connsiteX106" fmla="*/ 53958 w 2253411"/>
              <a:gd name="connsiteY106" fmla="*/ 253744 h 440942"/>
              <a:gd name="connsiteX107" fmla="*/ 58081 w 2253411"/>
              <a:gd name="connsiteY107" fmla="*/ 257867 h 440942"/>
              <a:gd name="connsiteX108" fmla="*/ 112277 w 2253411"/>
              <a:gd name="connsiteY108" fmla="*/ 257867 h 440942"/>
              <a:gd name="connsiteX109" fmla="*/ 112277 w 2253411"/>
              <a:gd name="connsiteY109" fmla="*/ 380182 h 440942"/>
              <a:gd name="connsiteX110" fmla="*/ 116382 w 2253411"/>
              <a:gd name="connsiteY110" fmla="*/ 384304 h 440942"/>
              <a:gd name="connsiteX111" fmla="*/ 116386 w 2253411"/>
              <a:gd name="connsiteY111" fmla="*/ 384304 h 440942"/>
              <a:gd name="connsiteX112" fmla="*/ 120523 w 2253411"/>
              <a:gd name="connsiteY112" fmla="*/ 380182 h 440942"/>
              <a:gd name="connsiteX113" fmla="*/ 120523 w 2253411"/>
              <a:gd name="connsiteY113" fmla="*/ 310649 h 440942"/>
              <a:gd name="connsiteX114" fmla="*/ 184696 w 2253411"/>
              <a:gd name="connsiteY114" fmla="*/ 310649 h 440942"/>
              <a:gd name="connsiteX115" fmla="*/ 184696 w 2253411"/>
              <a:gd name="connsiteY115" fmla="*/ 432537 h 440942"/>
              <a:gd name="connsiteX116" fmla="*/ 131736 w 2253411"/>
              <a:gd name="connsiteY116" fmla="*/ 432537 h 440942"/>
              <a:gd name="connsiteX117" fmla="*/ 127628 w 2253411"/>
              <a:gd name="connsiteY117" fmla="*/ 436615 h 440942"/>
              <a:gd name="connsiteX118" fmla="*/ 127628 w 2253411"/>
              <a:gd name="connsiteY118" fmla="*/ 436646 h 440942"/>
              <a:gd name="connsiteX119" fmla="*/ 131716 w 2253411"/>
              <a:gd name="connsiteY119" fmla="*/ 440768 h 440942"/>
              <a:gd name="connsiteX120" fmla="*/ 131736 w 2253411"/>
              <a:gd name="connsiteY120" fmla="*/ 440768 h 440942"/>
              <a:gd name="connsiteX121" fmla="*/ 245888 w 2253411"/>
              <a:gd name="connsiteY121" fmla="*/ 440768 h 440942"/>
              <a:gd name="connsiteX122" fmla="*/ 250011 w 2253411"/>
              <a:gd name="connsiteY122" fmla="*/ 436657 h 440942"/>
              <a:gd name="connsiteX123" fmla="*/ 250011 w 2253411"/>
              <a:gd name="connsiteY123" fmla="*/ 436646 h 440942"/>
              <a:gd name="connsiteX124" fmla="*/ 245909 w 2253411"/>
              <a:gd name="connsiteY124" fmla="*/ 432537 h 440942"/>
              <a:gd name="connsiteX125" fmla="*/ 245888 w 2253411"/>
              <a:gd name="connsiteY125" fmla="*/ 432537 h 440942"/>
              <a:gd name="connsiteX126" fmla="*/ 192929 w 2253411"/>
              <a:gd name="connsiteY126" fmla="*/ 432537 h 440942"/>
              <a:gd name="connsiteX127" fmla="*/ 192929 w 2253411"/>
              <a:gd name="connsiteY127" fmla="*/ 310649 h 440942"/>
              <a:gd name="connsiteX128" fmla="*/ 257116 w 2253411"/>
              <a:gd name="connsiteY128" fmla="*/ 310649 h 440942"/>
              <a:gd name="connsiteX129" fmla="*/ 257116 w 2253411"/>
              <a:gd name="connsiteY129" fmla="*/ 380182 h 440942"/>
              <a:gd name="connsiteX130" fmla="*/ 261250 w 2253411"/>
              <a:gd name="connsiteY130" fmla="*/ 384304 h 440942"/>
              <a:gd name="connsiteX131" fmla="*/ 265358 w 2253411"/>
              <a:gd name="connsiteY131" fmla="*/ 380182 h 440942"/>
              <a:gd name="connsiteX132" fmla="*/ 265358 w 2253411"/>
              <a:gd name="connsiteY132" fmla="*/ 257867 h 440942"/>
              <a:gd name="connsiteX133" fmla="*/ 319557 w 2253411"/>
              <a:gd name="connsiteY133" fmla="*/ 257867 h 440942"/>
              <a:gd name="connsiteX134" fmla="*/ 323665 w 2253411"/>
              <a:gd name="connsiteY134" fmla="*/ 253748 h 440942"/>
              <a:gd name="connsiteX135" fmla="*/ 323665 w 2253411"/>
              <a:gd name="connsiteY135" fmla="*/ 253744 h 440942"/>
              <a:gd name="connsiteX136" fmla="*/ 323665 w 2253411"/>
              <a:gd name="connsiteY136" fmla="*/ 210170 h 440942"/>
              <a:gd name="connsiteX137" fmla="*/ 319557 w 2253411"/>
              <a:gd name="connsiteY137" fmla="*/ 206047 h 440942"/>
              <a:gd name="connsiteX138" fmla="*/ 315434 w 2253411"/>
              <a:gd name="connsiteY138" fmla="*/ 210170 h 440942"/>
              <a:gd name="connsiteX139" fmla="*/ 315434 w 2253411"/>
              <a:gd name="connsiteY139" fmla="*/ 249636 h 440942"/>
              <a:gd name="connsiteX140" fmla="*/ 261250 w 2253411"/>
              <a:gd name="connsiteY140" fmla="*/ 249636 h 440942"/>
              <a:gd name="connsiteX141" fmla="*/ 257115 w 2253411"/>
              <a:gd name="connsiteY141" fmla="*/ 253733 h 440942"/>
              <a:gd name="connsiteX142" fmla="*/ 257115 w 2253411"/>
              <a:gd name="connsiteY142" fmla="*/ 253744 h 440942"/>
              <a:gd name="connsiteX143" fmla="*/ 257115 w 2253411"/>
              <a:gd name="connsiteY143" fmla="*/ 302416 h 440942"/>
              <a:gd name="connsiteX144" fmla="*/ 192927 w 2253411"/>
              <a:gd name="connsiteY144" fmla="*/ 302416 h 440942"/>
              <a:gd name="connsiteX145" fmla="*/ 192927 w 2253411"/>
              <a:gd name="connsiteY145" fmla="*/ 194943 h 440942"/>
              <a:gd name="connsiteX146" fmla="*/ 267036 w 2253411"/>
              <a:gd name="connsiteY146" fmla="*/ 194943 h 440942"/>
              <a:gd name="connsiteX147" fmla="*/ 271144 w 2253411"/>
              <a:gd name="connsiteY147" fmla="*/ 190849 h 440942"/>
              <a:gd name="connsiteX148" fmla="*/ 271144 w 2253411"/>
              <a:gd name="connsiteY148" fmla="*/ 190835 h 440942"/>
              <a:gd name="connsiteX149" fmla="*/ 351285 w 2253411"/>
              <a:gd name="connsiteY149" fmla="*/ 133931 h 440942"/>
              <a:gd name="connsiteX150" fmla="*/ 351285 w 2253411"/>
              <a:gd name="connsiteY150" fmla="*/ 45545 h 440942"/>
              <a:gd name="connsiteX151" fmla="*/ 347175 w 2253411"/>
              <a:gd name="connsiteY151" fmla="*/ 41422 h 440942"/>
              <a:gd name="connsiteX152" fmla="*/ 347164 w 2253411"/>
              <a:gd name="connsiteY152" fmla="*/ 41422 h 440942"/>
              <a:gd name="connsiteX153" fmla="*/ 283332 w 2253411"/>
              <a:gd name="connsiteY153" fmla="*/ 41422 h 440942"/>
              <a:gd name="connsiteX154" fmla="*/ 279224 w 2253411"/>
              <a:gd name="connsiteY154" fmla="*/ 45524 h 440942"/>
              <a:gd name="connsiteX155" fmla="*/ 279224 w 2253411"/>
              <a:gd name="connsiteY155" fmla="*/ 45545 h 440942"/>
              <a:gd name="connsiteX156" fmla="*/ 283332 w 2253411"/>
              <a:gd name="connsiteY156" fmla="*/ 49653 h 440942"/>
              <a:gd name="connsiteX157" fmla="*/ 343054 w 2253411"/>
              <a:gd name="connsiteY157" fmla="*/ 49653 h 440942"/>
              <a:gd name="connsiteX158" fmla="*/ 343054 w 2253411"/>
              <a:gd name="connsiteY158" fmla="*/ 129808 h 440942"/>
              <a:gd name="connsiteX159" fmla="*/ 297460 w 2253411"/>
              <a:gd name="connsiteY159" fmla="*/ 129808 h 440942"/>
              <a:gd name="connsiteX160" fmla="*/ 293338 w 2253411"/>
              <a:gd name="connsiteY160" fmla="*/ 133918 h 440942"/>
              <a:gd name="connsiteX161" fmla="*/ 293338 w 2253411"/>
              <a:gd name="connsiteY161" fmla="*/ 133931 h 440942"/>
              <a:gd name="connsiteX162" fmla="*/ 297460 w 2253411"/>
              <a:gd name="connsiteY162" fmla="*/ 138039 h 440942"/>
              <a:gd name="connsiteX163" fmla="*/ 347164 w 2253411"/>
              <a:gd name="connsiteY163" fmla="*/ 138039 h 440942"/>
              <a:gd name="connsiteX164" fmla="*/ 351285 w 2253411"/>
              <a:gd name="connsiteY164" fmla="*/ 133931 h 440942"/>
              <a:gd name="connsiteX165" fmla="*/ 377065 w 2253411"/>
              <a:gd name="connsiteY165" fmla="*/ 343972 h 440942"/>
              <a:gd name="connsiteX166" fmla="*/ 377065 w 2253411"/>
              <a:gd name="connsiteY166" fmla="*/ 177629 h 440942"/>
              <a:gd name="connsiteX167" fmla="*/ 372946 w 2253411"/>
              <a:gd name="connsiteY167" fmla="*/ 173521 h 440942"/>
              <a:gd name="connsiteX168" fmla="*/ 372943 w 2253411"/>
              <a:gd name="connsiteY168" fmla="*/ 173521 h 440942"/>
              <a:gd name="connsiteX169" fmla="*/ 368834 w 2253411"/>
              <a:gd name="connsiteY169" fmla="*/ 177617 h 440942"/>
              <a:gd name="connsiteX170" fmla="*/ 368834 w 2253411"/>
              <a:gd name="connsiteY170" fmla="*/ 177629 h 440942"/>
              <a:gd name="connsiteX171" fmla="*/ 368834 w 2253411"/>
              <a:gd name="connsiteY171" fmla="*/ 339836 h 440942"/>
              <a:gd name="connsiteX172" fmla="*/ 297460 w 2253411"/>
              <a:gd name="connsiteY172" fmla="*/ 339836 h 440942"/>
              <a:gd name="connsiteX173" fmla="*/ 293338 w 2253411"/>
              <a:gd name="connsiteY173" fmla="*/ 343970 h 440942"/>
              <a:gd name="connsiteX174" fmla="*/ 293338 w 2253411"/>
              <a:gd name="connsiteY174" fmla="*/ 343972 h 440942"/>
              <a:gd name="connsiteX175" fmla="*/ 297438 w 2253411"/>
              <a:gd name="connsiteY175" fmla="*/ 348080 h 440942"/>
              <a:gd name="connsiteX176" fmla="*/ 297460 w 2253411"/>
              <a:gd name="connsiteY176" fmla="*/ 348080 h 440942"/>
              <a:gd name="connsiteX177" fmla="*/ 372943 w 2253411"/>
              <a:gd name="connsiteY177" fmla="*/ 348080 h 440942"/>
              <a:gd name="connsiteX178" fmla="*/ 377065 w 2253411"/>
              <a:gd name="connsiteY178" fmla="*/ 343992 h 440942"/>
              <a:gd name="connsiteX179" fmla="*/ 377065 w 2253411"/>
              <a:gd name="connsiteY179" fmla="*/ 343972 h 440942"/>
              <a:gd name="connsiteX180" fmla="*/ 577721 w 2253411"/>
              <a:gd name="connsiteY180" fmla="*/ 299806 h 440942"/>
              <a:gd name="connsiteX181" fmla="*/ 609683 w 2253411"/>
              <a:gd name="connsiteY181" fmla="*/ 299806 h 440942"/>
              <a:gd name="connsiteX182" fmla="*/ 609683 w 2253411"/>
              <a:gd name="connsiteY182" fmla="*/ 196098 h 440942"/>
              <a:gd name="connsiteX183" fmla="*/ 551186 w 2253411"/>
              <a:gd name="connsiteY183" fmla="*/ 131498 h 440942"/>
              <a:gd name="connsiteX184" fmla="*/ 500878 w 2253411"/>
              <a:gd name="connsiteY184" fmla="*/ 159709 h 440942"/>
              <a:gd name="connsiteX185" fmla="*/ 500878 w 2253411"/>
              <a:gd name="connsiteY185" fmla="*/ 136254 h 440942"/>
              <a:gd name="connsiteX186" fmla="*/ 469601 w 2253411"/>
              <a:gd name="connsiteY186" fmla="*/ 136254 h 440942"/>
              <a:gd name="connsiteX187" fmla="*/ 469601 w 2253411"/>
              <a:gd name="connsiteY187" fmla="*/ 299806 h 440942"/>
              <a:gd name="connsiteX188" fmla="*/ 501565 w 2253411"/>
              <a:gd name="connsiteY188" fmla="*/ 299806 h 440942"/>
              <a:gd name="connsiteX189" fmla="*/ 501565 w 2253411"/>
              <a:gd name="connsiteY189" fmla="*/ 205278 h 440942"/>
              <a:gd name="connsiteX190" fmla="*/ 539629 w 2253411"/>
              <a:gd name="connsiteY190" fmla="*/ 160396 h 440942"/>
              <a:gd name="connsiteX191" fmla="*/ 577721 w 2253411"/>
              <a:gd name="connsiteY191" fmla="*/ 201540 h 440942"/>
              <a:gd name="connsiteX192" fmla="*/ 766751 w 2253411"/>
              <a:gd name="connsiteY192" fmla="*/ 201196 h 440942"/>
              <a:gd name="connsiteX193" fmla="*/ 677320 w 2253411"/>
              <a:gd name="connsiteY193" fmla="*/ 201196 h 440942"/>
              <a:gd name="connsiteX194" fmla="*/ 721870 w 2253411"/>
              <a:gd name="connsiteY194" fmla="*/ 159366 h 440942"/>
              <a:gd name="connsiteX195" fmla="*/ 766751 w 2253411"/>
              <a:gd name="connsiteY195" fmla="*/ 201196 h 440942"/>
              <a:gd name="connsiteX196" fmla="*/ 799388 w 2253411"/>
              <a:gd name="connsiteY196" fmla="*/ 227044 h 440942"/>
              <a:gd name="connsiteX197" fmla="*/ 800075 w 2253411"/>
              <a:gd name="connsiteY197" fmla="*/ 216835 h 440942"/>
              <a:gd name="connsiteX198" fmla="*/ 721527 w 2253411"/>
              <a:gd name="connsiteY198" fmla="*/ 131155 h 440942"/>
              <a:gd name="connsiteX199" fmla="*/ 643324 w 2253411"/>
              <a:gd name="connsiteY199" fmla="*/ 217522 h 440942"/>
              <a:gd name="connsiteX200" fmla="*/ 725608 w 2253411"/>
              <a:gd name="connsiteY200" fmla="*/ 304904 h 440942"/>
              <a:gd name="connsiteX201" fmla="*/ 799044 w 2253411"/>
              <a:gd name="connsiteY201" fmla="*/ 253221 h 440942"/>
              <a:gd name="connsiteX202" fmla="*/ 771519 w 2253411"/>
              <a:gd name="connsiteY202" fmla="*/ 243698 h 440942"/>
              <a:gd name="connsiteX203" fmla="*/ 725608 w 2253411"/>
              <a:gd name="connsiteY203" fmla="*/ 276679 h 440942"/>
              <a:gd name="connsiteX204" fmla="*/ 676304 w 2253411"/>
              <a:gd name="connsiteY204" fmla="*/ 227044 h 440942"/>
              <a:gd name="connsiteX205" fmla="*/ 945791 w 2253411"/>
              <a:gd name="connsiteY205" fmla="*/ 299820 h 440942"/>
              <a:gd name="connsiteX206" fmla="*/ 976394 w 2253411"/>
              <a:gd name="connsiteY206" fmla="*/ 299820 h 440942"/>
              <a:gd name="connsiteX207" fmla="*/ 974677 w 2253411"/>
              <a:gd name="connsiteY207" fmla="*/ 269547 h 440942"/>
              <a:gd name="connsiteX208" fmla="*/ 974677 w 2253411"/>
              <a:gd name="connsiteY208" fmla="*/ 136254 h 440942"/>
              <a:gd name="connsiteX209" fmla="*/ 942727 w 2253411"/>
              <a:gd name="connsiteY209" fmla="*/ 136254 h 440942"/>
              <a:gd name="connsiteX210" fmla="*/ 942727 w 2253411"/>
              <a:gd name="connsiteY210" fmla="*/ 234863 h 440942"/>
              <a:gd name="connsiteX211" fmla="*/ 903948 w 2253411"/>
              <a:gd name="connsiteY211" fmla="*/ 276679 h 440942"/>
              <a:gd name="connsiteX212" fmla="*/ 866901 w 2253411"/>
              <a:gd name="connsiteY212" fmla="*/ 234519 h 440942"/>
              <a:gd name="connsiteX213" fmla="*/ 866901 w 2253411"/>
              <a:gd name="connsiteY213" fmla="*/ 136254 h 440942"/>
              <a:gd name="connsiteX214" fmla="*/ 834924 w 2253411"/>
              <a:gd name="connsiteY214" fmla="*/ 136254 h 440942"/>
              <a:gd name="connsiteX215" fmla="*/ 834924 w 2253411"/>
              <a:gd name="connsiteY215" fmla="*/ 239287 h 440942"/>
              <a:gd name="connsiteX216" fmla="*/ 896143 w 2253411"/>
              <a:gd name="connsiteY216" fmla="*/ 304903 h 440942"/>
              <a:gd name="connsiteX217" fmla="*/ 944418 w 2253411"/>
              <a:gd name="connsiteY217" fmla="*/ 280086 h 440942"/>
              <a:gd name="connsiteX218" fmla="*/ 945791 w 2253411"/>
              <a:gd name="connsiteY218" fmla="*/ 299818 h 440942"/>
              <a:gd name="connsiteX219" fmla="*/ 1098324 w 2253411"/>
              <a:gd name="connsiteY219" fmla="*/ 167541 h 440942"/>
              <a:gd name="connsiteX220" fmla="*/ 1112271 w 2253411"/>
              <a:gd name="connsiteY220" fmla="*/ 168559 h 440942"/>
              <a:gd name="connsiteX221" fmla="*/ 1112271 w 2253411"/>
              <a:gd name="connsiteY221" fmla="*/ 134563 h 440942"/>
              <a:gd name="connsiteX222" fmla="*/ 1101731 w 2253411"/>
              <a:gd name="connsiteY222" fmla="*/ 133532 h 440942"/>
              <a:gd name="connsiteX223" fmla="*/ 1052771 w 2253411"/>
              <a:gd name="connsiteY223" fmla="*/ 164808 h 440942"/>
              <a:gd name="connsiteX224" fmla="*/ 1052771 w 2253411"/>
              <a:gd name="connsiteY224" fmla="*/ 136266 h 440942"/>
              <a:gd name="connsiteX225" fmla="*/ 1021481 w 2253411"/>
              <a:gd name="connsiteY225" fmla="*/ 136266 h 440942"/>
              <a:gd name="connsiteX226" fmla="*/ 1021481 w 2253411"/>
              <a:gd name="connsiteY226" fmla="*/ 299806 h 440942"/>
              <a:gd name="connsiteX227" fmla="*/ 1053443 w 2253411"/>
              <a:gd name="connsiteY227" fmla="*/ 299806 h 440942"/>
              <a:gd name="connsiteX228" fmla="*/ 1053443 w 2253411"/>
              <a:gd name="connsiteY228" fmla="*/ 217851 h 440942"/>
              <a:gd name="connsiteX229" fmla="*/ 1098324 w 2253411"/>
              <a:gd name="connsiteY229" fmla="*/ 167543 h 440942"/>
              <a:gd name="connsiteX230" fmla="*/ 1263512 w 2253411"/>
              <a:gd name="connsiteY230" fmla="*/ 217865 h 440942"/>
              <a:gd name="connsiteX231" fmla="*/ 1212518 w 2253411"/>
              <a:gd name="connsiteY231" fmla="*/ 276350 h 440942"/>
              <a:gd name="connsiteX232" fmla="*/ 1161507 w 2253411"/>
              <a:gd name="connsiteY232" fmla="*/ 217865 h 440942"/>
              <a:gd name="connsiteX233" fmla="*/ 1212518 w 2253411"/>
              <a:gd name="connsiteY233" fmla="*/ 159709 h 440942"/>
              <a:gd name="connsiteX234" fmla="*/ 1263512 w 2253411"/>
              <a:gd name="connsiteY234" fmla="*/ 217865 h 440942"/>
              <a:gd name="connsiteX235" fmla="*/ 1296163 w 2253411"/>
              <a:gd name="connsiteY235" fmla="*/ 217865 h 440942"/>
              <a:gd name="connsiteX236" fmla="*/ 1212518 w 2253411"/>
              <a:gd name="connsiteY236" fmla="*/ 131169 h 440942"/>
              <a:gd name="connsiteX237" fmla="*/ 1128871 w 2253411"/>
              <a:gd name="connsiteY237" fmla="*/ 217865 h 440942"/>
              <a:gd name="connsiteX238" fmla="*/ 1212518 w 2253411"/>
              <a:gd name="connsiteY238" fmla="*/ 304904 h 440942"/>
              <a:gd name="connsiteX239" fmla="*/ 1296163 w 2253411"/>
              <a:gd name="connsiteY239" fmla="*/ 217865 h 440942"/>
              <a:gd name="connsiteX240" fmla="*/ 1388657 w 2253411"/>
              <a:gd name="connsiteY240" fmla="*/ 301496 h 440942"/>
              <a:gd name="connsiteX241" fmla="*/ 1410425 w 2253411"/>
              <a:gd name="connsiteY241" fmla="*/ 298446 h 440942"/>
              <a:gd name="connsiteX242" fmla="*/ 1410425 w 2253411"/>
              <a:gd name="connsiteY242" fmla="*/ 271237 h 440942"/>
              <a:gd name="connsiteX243" fmla="*/ 1397836 w 2253411"/>
              <a:gd name="connsiteY243" fmla="*/ 272612 h 440942"/>
              <a:gd name="connsiteX244" fmla="*/ 1375054 w 2253411"/>
              <a:gd name="connsiteY244" fmla="*/ 250158 h 440942"/>
              <a:gd name="connsiteX245" fmla="*/ 1375054 w 2253411"/>
              <a:gd name="connsiteY245" fmla="*/ 165152 h 440942"/>
              <a:gd name="connsiteX246" fmla="*/ 1410423 w 2253411"/>
              <a:gd name="connsiteY246" fmla="*/ 165152 h 440942"/>
              <a:gd name="connsiteX247" fmla="*/ 1410423 w 2253411"/>
              <a:gd name="connsiteY247" fmla="*/ 136254 h 440942"/>
              <a:gd name="connsiteX248" fmla="*/ 1375054 w 2253411"/>
              <a:gd name="connsiteY248" fmla="*/ 136254 h 440942"/>
              <a:gd name="connsiteX249" fmla="*/ 1375054 w 2253411"/>
              <a:gd name="connsiteY249" fmla="*/ 84585 h 440942"/>
              <a:gd name="connsiteX250" fmla="*/ 1345825 w 2253411"/>
              <a:gd name="connsiteY250" fmla="*/ 84585 h 440942"/>
              <a:gd name="connsiteX251" fmla="*/ 1345825 w 2253411"/>
              <a:gd name="connsiteY251" fmla="*/ 111092 h 440942"/>
              <a:gd name="connsiteX252" fmla="*/ 1320665 w 2253411"/>
              <a:gd name="connsiteY252" fmla="*/ 136254 h 440942"/>
              <a:gd name="connsiteX253" fmla="*/ 1311814 w 2253411"/>
              <a:gd name="connsiteY253" fmla="*/ 136254 h 440942"/>
              <a:gd name="connsiteX254" fmla="*/ 1311814 w 2253411"/>
              <a:gd name="connsiteY254" fmla="*/ 165152 h 440942"/>
              <a:gd name="connsiteX255" fmla="*/ 1343105 w 2253411"/>
              <a:gd name="connsiteY255" fmla="*/ 165152 h 440942"/>
              <a:gd name="connsiteX256" fmla="*/ 1343105 w 2253411"/>
              <a:gd name="connsiteY256" fmla="*/ 254911 h 440942"/>
              <a:gd name="connsiteX257" fmla="*/ 1388657 w 2253411"/>
              <a:gd name="connsiteY257" fmla="*/ 301496 h 440942"/>
              <a:gd name="connsiteX258" fmla="*/ 1564344 w 2253411"/>
              <a:gd name="connsiteY258" fmla="*/ 217865 h 440942"/>
              <a:gd name="connsiteX259" fmla="*/ 1513349 w 2253411"/>
              <a:gd name="connsiteY259" fmla="*/ 276350 h 440942"/>
              <a:gd name="connsiteX260" fmla="*/ 1462340 w 2253411"/>
              <a:gd name="connsiteY260" fmla="*/ 217865 h 440942"/>
              <a:gd name="connsiteX261" fmla="*/ 1513349 w 2253411"/>
              <a:gd name="connsiteY261" fmla="*/ 159709 h 440942"/>
              <a:gd name="connsiteX262" fmla="*/ 1564344 w 2253411"/>
              <a:gd name="connsiteY262" fmla="*/ 217865 h 440942"/>
              <a:gd name="connsiteX263" fmla="*/ 1596994 w 2253411"/>
              <a:gd name="connsiteY263" fmla="*/ 217865 h 440942"/>
              <a:gd name="connsiteX264" fmla="*/ 1513349 w 2253411"/>
              <a:gd name="connsiteY264" fmla="*/ 131169 h 440942"/>
              <a:gd name="connsiteX265" fmla="*/ 1429704 w 2253411"/>
              <a:gd name="connsiteY265" fmla="*/ 217865 h 440942"/>
              <a:gd name="connsiteX266" fmla="*/ 1513349 w 2253411"/>
              <a:gd name="connsiteY266" fmla="*/ 304904 h 440942"/>
              <a:gd name="connsiteX267" fmla="*/ 1596994 w 2253411"/>
              <a:gd name="connsiteY267" fmla="*/ 217865 h 440942"/>
              <a:gd name="connsiteX268" fmla="*/ 1709456 w 2253411"/>
              <a:gd name="connsiteY268" fmla="*/ 167543 h 440942"/>
              <a:gd name="connsiteX269" fmla="*/ 1723392 w 2253411"/>
              <a:gd name="connsiteY269" fmla="*/ 168560 h 440942"/>
              <a:gd name="connsiteX270" fmla="*/ 1723392 w 2253411"/>
              <a:gd name="connsiteY270" fmla="*/ 134563 h 440942"/>
              <a:gd name="connsiteX271" fmla="*/ 1712851 w 2253411"/>
              <a:gd name="connsiteY271" fmla="*/ 133532 h 440942"/>
              <a:gd name="connsiteX272" fmla="*/ 1663890 w 2253411"/>
              <a:gd name="connsiteY272" fmla="*/ 164808 h 440942"/>
              <a:gd name="connsiteX273" fmla="*/ 1663890 w 2253411"/>
              <a:gd name="connsiteY273" fmla="*/ 136266 h 440942"/>
              <a:gd name="connsiteX274" fmla="*/ 1632614 w 2253411"/>
              <a:gd name="connsiteY274" fmla="*/ 136266 h 440942"/>
              <a:gd name="connsiteX275" fmla="*/ 1632614 w 2253411"/>
              <a:gd name="connsiteY275" fmla="*/ 299806 h 440942"/>
              <a:gd name="connsiteX276" fmla="*/ 1664564 w 2253411"/>
              <a:gd name="connsiteY276" fmla="*/ 299806 h 440942"/>
              <a:gd name="connsiteX277" fmla="*/ 1664564 w 2253411"/>
              <a:gd name="connsiteY277" fmla="*/ 217851 h 440942"/>
              <a:gd name="connsiteX278" fmla="*/ 1709456 w 2253411"/>
              <a:gd name="connsiteY278" fmla="*/ 167543 h 440942"/>
              <a:gd name="connsiteX279" fmla="*/ 1790286 w 2253411"/>
              <a:gd name="connsiteY279" fmla="*/ 74360 h 440942"/>
              <a:gd name="connsiteX280" fmla="*/ 1767488 w 2253411"/>
              <a:gd name="connsiteY280" fmla="*/ 51248 h 440942"/>
              <a:gd name="connsiteX281" fmla="*/ 1744374 w 2253411"/>
              <a:gd name="connsiteY281" fmla="*/ 74045 h 440942"/>
              <a:gd name="connsiteX282" fmla="*/ 1767159 w 2253411"/>
              <a:gd name="connsiteY282" fmla="*/ 97158 h 440942"/>
              <a:gd name="connsiteX283" fmla="*/ 1790286 w 2253411"/>
              <a:gd name="connsiteY283" fmla="*/ 74401 h 440942"/>
              <a:gd name="connsiteX284" fmla="*/ 1790286 w 2253411"/>
              <a:gd name="connsiteY284" fmla="*/ 74362 h 440942"/>
              <a:gd name="connsiteX285" fmla="*/ 1937899 w 2253411"/>
              <a:gd name="connsiteY285" fmla="*/ 299820 h 440942"/>
              <a:gd name="connsiteX286" fmla="*/ 1968489 w 2253411"/>
              <a:gd name="connsiteY286" fmla="*/ 299820 h 440942"/>
              <a:gd name="connsiteX287" fmla="*/ 1966785 w 2253411"/>
              <a:gd name="connsiteY287" fmla="*/ 269547 h 440942"/>
              <a:gd name="connsiteX288" fmla="*/ 1966785 w 2253411"/>
              <a:gd name="connsiteY288" fmla="*/ 136254 h 440942"/>
              <a:gd name="connsiteX289" fmla="*/ 1934821 w 2253411"/>
              <a:gd name="connsiteY289" fmla="*/ 136254 h 440942"/>
              <a:gd name="connsiteX290" fmla="*/ 1934821 w 2253411"/>
              <a:gd name="connsiteY290" fmla="*/ 234863 h 440942"/>
              <a:gd name="connsiteX291" fmla="*/ 1896069 w 2253411"/>
              <a:gd name="connsiteY291" fmla="*/ 276679 h 440942"/>
              <a:gd name="connsiteX292" fmla="*/ 1859008 w 2253411"/>
              <a:gd name="connsiteY292" fmla="*/ 234519 h 440942"/>
              <a:gd name="connsiteX293" fmla="*/ 1859008 w 2253411"/>
              <a:gd name="connsiteY293" fmla="*/ 136254 h 440942"/>
              <a:gd name="connsiteX294" fmla="*/ 1827032 w 2253411"/>
              <a:gd name="connsiteY294" fmla="*/ 136254 h 440942"/>
              <a:gd name="connsiteX295" fmla="*/ 1827032 w 2253411"/>
              <a:gd name="connsiteY295" fmla="*/ 239287 h 440942"/>
              <a:gd name="connsiteX296" fmla="*/ 1888249 w 2253411"/>
              <a:gd name="connsiteY296" fmla="*/ 304903 h 440942"/>
              <a:gd name="connsiteX297" fmla="*/ 1936524 w 2253411"/>
              <a:gd name="connsiteY297" fmla="*/ 280086 h 440942"/>
              <a:gd name="connsiteX298" fmla="*/ 1937899 w 2253411"/>
              <a:gd name="connsiteY298" fmla="*/ 299818 h 440942"/>
              <a:gd name="connsiteX299" fmla="*/ 2253984 w 2253411"/>
              <a:gd name="connsiteY299" fmla="*/ 299806 h 440942"/>
              <a:gd name="connsiteX300" fmla="*/ 2253984 w 2253411"/>
              <a:gd name="connsiteY300" fmla="*/ 193721 h 440942"/>
              <a:gd name="connsiteX301" fmla="*/ 2197547 w 2253411"/>
              <a:gd name="connsiteY301" fmla="*/ 131498 h 440942"/>
              <a:gd name="connsiteX302" fmla="*/ 2142800 w 2253411"/>
              <a:gd name="connsiteY302" fmla="*/ 162431 h 440942"/>
              <a:gd name="connsiteX303" fmla="*/ 2093839 w 2253411"/>
              <a:gd name="connsiteY303" fmla="*/ 131498 h 440942"/>
              <a:gd name="connsiteX304" fmla="*/ 2044204 w 2253411"/>
              <a:gd name="connsiteY304" fmla="*/ 158005 h 440942"/>
              <a:gd name="connsiteX305" fmla="*/ 2044204 w 2253411"/>
              <a:gd name="connsiteY305" fmla="*/ 136254 h 440942"/>
              <a:gd name="connsiteX306" fmla="*/ 2013588 w 2253411"/>
              <a:gd name="connsiteY306" fmla="*/ 136254 h 440942"/>
              <a:gd name="connsiteX307" fmla="*/ 2013588 w 2253411"/>
              <a:gd name="connsiteY307" fmla="*/ 299806 h 440942"/>
              <a:gd name="connsiteX308" fmla="*/ 2045221 w 2253411"/>
              <a:gd name="connsiteY308" fmla="*/ 299806 h 440942"/>
              <a:gd name="connsiteX309" fmla="*/ 2045221 w 2253411"/>
              <a:gd name="connsiteY309" fmla="*/ 201209 h 440942"/>
              <a:gd name="connsiteX310" fmla="*/ 2083299 w 2253411"/>
              <a:gd name="connsiteY310" fmla="*/ 159709 h 440942"/>
              <a:gd name="connsiteX311" fmla="*/ 2117971 w 2253411"/>
              <a:gd name="connsiteY311" fmla="*/ 197115 h 440942"/>
              <a:gd name="connsiteX312" fmla="*/ 2117971 w 2253411"/>
              <a:gd name="connsiteY312" fmla="*/ 299807 h 440942"/>
              <a:gd name="connsiteX313" fmla="*/ 2149932 w 2253411"/>
              <a:gd name="connsiteY313" fmla="*/ 299807 h 440942"/>
              <a:gd name="connsiteX314" fmla="*/ 2149932 w 2253411"/>
              <a:gd name="connsiteY314" fmla="*/ 200867 h 440942"/>
              <a:gd name="connsiteX315" fmla="*/ 2187682 w 2253411"/>
              <a:gd name="connsiteY315" fmla="*/ 159711 h 440942"/>
              <a:gd name="connsiteX316" fmla="*/ 2222364 w 2253411"/>
              <a:gd name="connsiteY316" fmla="*/ 197115 h 440942"/>
              <a:gd name="connsiteX317" fmla="*/ 2222364 w 2253411"/>
              <a:gd name="connsiteY317" fmla="*/ 299807 h 440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Lst>
            <a:rect l="l" t="t" r="r" b="b"/>
            <a:pathLst>
              <a:path w="2253411" h="440942">
                <a:moveTo>
                  <a:pt x="1783139" y="136254"/>
                </a:moveTo>
                <a:lnTo>
                  <a:pt x="1751520" y="136254"/>
                </a:lnTo>
                <a:lnTo>
                  <a:pt x="1751520" y="299806"/>
                </a:lnTo>
                <a:lnTo>
                  <a:pt x="1783139" y="299806"/>
                </a:lnTo>
                <a:close/>
                <a:moveTo>
                  <a:pt x="293338" y="409024"/>
                </a:moveTo>
                <a:cubicBezTo>
                  <a:pt x="293335" y="411298"/>
                  <a:pt x="295174" y="413144"/>
                  <a:pt x="297448" y="413147"/>
                </a:cubicBezTo>
                <a:cubicBezTo>
                  <a:pt x="297452" y="413147"/>
                  <a:pt x="297456" y="413147"/>
                  <a:pt x="297460" y="413147"/>
                </a:cubicBezTo>
                <a:lnTo>
                  <a:pt x="333669" y="413147"/>
                </a:lnTo>
                <a:cubicBezTo>
                  <a:pt x="335936" y="413150"/>
                  <a:pt x="337776" y="411314"/>
                  <a:pt x="337779" y="409047"/>
                </a:cubicBezTo>
                <a:cubicBezTo>
                  <a:pt x="337779" y="409039"/>
                  <a:pt x="337779" y="409032"/>
                  <a:pt x="337777" y="409024"/>
                </a:cubicBezTo>
                <a:cubicBezTo>
                  <a:pt x="337782" y="406760"/>
                  <a:pt x="335949" y="404921"/>
                  <a:pt x="333683" y="404916"/>
                </a:cubicBezTo>
                <a:cubicBezTo>
                  <a:pt x="333678" y="404916"/>
                  <a:pt x="333674" y="404916"/>
                  <a:pt x="333669" y="404916"/>
                </a:cubicBezTo>
                <a:lnTo>
                  <a:pt x="297460" y="404916"/>
                </a:lnTo>
                <a:cubicBezTo>
                  <a:pt x="295188" y="404911"/>
                  <a:pt x="293342" y="406749"/>
                  <a:pt x="293338" y="409021"/>
                </a:cubicBezTo>
                <a:cubicBezTo>
                  <a:pt x="293338" y="409023"/>
                  <a:pt x="293338" y="409024"/>
                  <a:pt x="293338" y="409024"/>
                </a:cubicBezTo>
                <a:moveTo>
                  <a:pt x="39859" y="409024"/>
                </a:moveTo>
                <a:cubicBezTo>
                  <a:pt x="39849" y="411291"/>
                  <a:pt x="41679" y="413137"/>
                  <a:pt x="43946" y="413147"/>
                </a:cubicBezTo>
                <a:cubicBezTo>
                  <a:pt x="43953" y="413147"/>
                  <a:pt x="43959" y="413147"/>
                  <a:pt x="43967" y="413147"/>
                </a:cubicBezTo>
                <a:lnTo>
                  <a:pt x="80176" y="413147"/>
                </a:lnTo>
                <a:cubicBezTo>
                  <a:pt x="82449" y="413150"/>
                  <a:pt x="84295" y="411311"/>
                  <a:pt x="84298" y="409037"/>
                </a:cubicBezTo>
                <a:cubicBezTo>
                  <a:pt x="84298" y="409032"/>
                  <a:pt x="84298" y="409029"/>
                  <a:pt x="84298" y="409024"/>
                </a:cubicBezTo>
                <a:cubicBezTo>
                  <a:pt x="84295" y="406752"/>
                  <a:pt x="82451" y="404913"/>
                  <a:pt x="80179" y="404916"/>
                </a:cubicBezTo>
                <a:cubicBezTo>
                  <a:pt x="80177" y="404916"/>
                  <a:pt x="80177" y="404916"/>
                  <a:pt x="80176" y="404916"/>
                </a:cubicBezTo>
                <a:lnTo>
                  <a:pt x="43967" y="404916"/>
                </a:lnTo>
                <a:cubicBezTo>
                  <a:pt x="41701" y="404913"/>
                  <a:pt x="39862" y="406746"/>
                  <a:pt x="39859" y="409012"/>
                </a:cubicBezTo>
                <a:cubicBezTo>
                  <a:pt x="39859" y="409016"/>
                  <a:pt x="39859" y="409021"/>
                  <a:pt x="39859" y="409024"/>
                </a:cubicBezTo>
                <a:moveTo>
                  <a:pt x="80177" y="339849"/>
                </a:moveTo>
                <a:lnTo>
                  <a:pt x="8803" y="339849"/>
                </a:lnTo>
                <a:lnTo>
                  <a:pt x="8803" y="177644"/>
                </a:lnTo>
                <a:cubicBezTo>
                  <a:pt x="8801" y="175367"/>
                  <a:pt x="6955" y="173523"/>
                  <a:pt x="4680" y="173521"/>
                </a:cubicBezTo>
                <a:cubicBezTo>
                  <a:pt x="2408" y="173523"/>
                  <a:pt x="569" y="175367"/>
                  <a:pt x="572" y="177639"/>
                </a:cubicBezTo>
                <a:cubicBezTo>
                  <a:pt x="572" y="177640"/>
                  <a:pt x="572" y="177642"/>
                  <a:pt x="572" y="177644"/>
                </a:cubicBezTo>
                <a:lnTo>
                  <a:pt x="572" y="343959"/>
                </a:lnTo>
                <a:cubicBezTo>
                  <a:pt x="567" y="346229"/>
                  <a:pt x="2404" y="348075"/>
                  <a:pt x="4676" y="348080"/>
                </a:cubicBezTo>
                <a:cubicBezTo>
                  <a:pt x="4677" y="348080"/>
                  <a:pt x="4679" y="348080"/>
                  <a:pt x="4680" y="348080"/>
                </a:cubicBezTo>
                <a:lnTo>
                  <a:pt x="80176" y="348080"/>
                </a:lnTo>
                <a:cubicBezTo>
                  <a:pt x="82449" y="348083"/>
                  <a:pt x="84295" y="346244"/>
                  <a:pt x="84298" y="343970"/>
                </a:cubicBezTo>
                <a:cubicBezTo>
                  <a:pt x="84298" y="343965"/>
                  <a:pt x="84298" y="343962"/>
                  <a:pt x="84298" y="343959"/>
                </a:cubicBezTo>
                <a:cubicBezTo>
                  <a:pt x="84290" y="341687"/>
                  <a:pt x="82447" y="339849"/>
                  <a:pt x="80176" y="339849"/>
                </a:cubicBezTo>
                <a:moveTo>
                  <a:pt x="98412" y="45530"/>
                </a:moveTo>
                <a:cubicBezTo>
                  <a:pt x="98409" y="43258"/>
                  <a:pt x="96564" y="41419"/>
                  <a:pt x="94292" y="41422"/>
                </a:cubicBezTo>
                <a:cubicBezTo>
                  <a:pt x="94291" y="41422"/>
                  <a:pt x="94291" y="41422"/>
                  <a:pt x="94289" y="41422"/>
                </a:cubicBezTo>
                <a:lnTo>
                  <a:pt x="30459" y="41422"/>
                </a:lnTo>
                <a:cubicBezTo>
                  <a:pt x="28193" y="41419"/>
                  <a:pt x="26354" y="43252"/>
                  <a:pt x="26351" y="45518"/>
                </a:cubicBezTo>
                <a:cubicBezTo>
                  <a:pt x="26351" y="45521"/>
                  <a:pt x="26351" y="45526"/>
                  <a:pt x="26351" y="45530"/>
                </a:cubicBezTo>
                <a:lnTo>
                  <a:pt x="26351" y="133916"/>
                </a:lnTo>
                <a:cubicBezTo>
                  <a:pt x="26346" y="136188"/>
                  <a:pt x="28184" y="138034"/>
                  <a:pt x="30456" y="138039"/>
                </a:cubicBezTo>
                <a:cubicBezTo>
                  <a:pt x="30458" y="138039"/>
                  <a:pt x="30458" y="138039"/>
                  <a:pt x="30459" y="138039"/>
                </a:cubicBezTo>
                <a:lnTo>
                  <a:pt x="80191" y="138039"/>
                </a:lnTo>
                <a:cubicBezTo>
                  <a:pt x="82460" y="138026"/>
                  <a:pt x="84295" y="136187"/>
                  <a:pt x="84300" y="133916"/>
                </a:cubicBezTo>
                <a:cubicBezTo>
                  <a:pt x="84293" y="131651"/>
                  <a:pt x="82459" y="129814"/>
                  <a:pt x="80191" y="129808"/>
                </a:cubicBezTo>
                <a:lnTo>
                  <a:pt x="34582" y="129808"/>
                </a:lnTo>
                <a:lnTo>
                  <a:pt x="34582" y="49653"/>
                </a:lnTo>
                <a:lnTo>
                  <a:pt x="94291" y="49653"/>
                </a:lnTo>
                <a:cubicBezTo>
                  <a:pt x="96564" y="49656"/>
                  <a:pt x="98410" y="47813"/>
                  <a:pt x="98413" y="45540"/>
                </a:cubicBezTo>
                <a:cubicBezTo>
                  <a:pt x="98413" y="45537"/>
                  <a:pt x="98413" y="45534"/>
                  <a:pt x="98413" y="45530"/>
                </a:cubicBezTo>
                <a:moveTo>
                  <a:pt x="271146" y="190835"/>
                </a:moveTo>
                <a:lnTo>
                  <a:pt x="271146" y="150874"/>
                </a:lnTo>
                <a:cubicBezTo>
                  <a:pt x="271151" y="148602"/>
                  <a:pt x="269311" y="146756"/>
                  <a:pt x="267039" y="146752"/>
                </a:cubicBezTo>
                <a:cubicBezTo>
                  <a:pt x="267039" y="146752"/>
                  <a:pt x="267037" y="146752"/>
                  <a:pt x="267037" y="146752"/>
                </a:cubicBezTo>
                <a:cubicBezTo>
                  <a:pt x="264756" y="146747"/>
                  <a:pt x="262904" y="148593"/>
                  <a:pt x="262900" y="150873"/>
                </a:cubicBezTo>
                <a:cubicBezTo>
                  <a:pt x="262900" y="150873"/>
                  <a:pt x="262900" y="150874"/>
                  <a:pt x="262900" y="150874"/>
                </a:cubicBezTo>
                <a:lnTo>
                  <a:pt x="262900" y="186698"/>
                </a:lnTo>
                <a:lnTo>
                  <a:pt x="192929" y="186698"/>
                </a:lnTo>
                <a:lnTo>
                  <a:pt x="192929" y="93846"/>
                </a:lnTo>
                <a:lnTo>
                  <a:pt x="234730" y="93846"/>
                </a:lnTo>
                <a:cubicBezTo>
                  <a:pt x="236999" y="93841"/>
                  <a:pt x="238840" y="92007"/>
                  <a:pt x="238853" y="89738"/>
                </a:cubicBezTo>
                <a:cubicBezTo>
                  <a:pt x="238852" y="87459"/>
                  <a:pt x="237009" y="85610"/>
                  <a:pt x="234730" y="85602"/>
                </a:cubicBezTo>
                <a:lnTo>
                  <a:pt x="192929" y="85602"/>
                </a:lnTo>
                <a:lnTo>
                  <a:pt x="192929" y="8058"/>
                </a:lnTo>
                <a:lnTo>
                  <a:pt x="256951" y="8058"/>
                </a:lnTo>
                <a:cubicBezTo>
                  <a:pt x="259225" y="8061"/>
                  <a:pt x="261071" y="6220"/>
                  <a:pt x="261072" y="3946"/>
                </a:cubicBezTo>
                <a:cubicBezTo>
                  <a:pt x="261072" y="3943"/>
                  <a:pt x="261072" y="3938"/>
                  <a:pt x="261072" y="3935"/>
                </a:cubicBezTo>
                <a:cubicBezTo>
                  <a:pt x="261071" y="1663"/>
                  <a:pt x="259226" y="-176"/>
                  <a:pt x="256954" y="-175"/>
                </a:cubicBezTo>
                <a:cubicBezTo>
                  <a:pt x="256953" y="-175"/>
                  <a:pt x="256951" y="-175"/>
                  <a:pt x="256951" y="-175"/>
                </a:cubicBezTo>
                <a:lnTo>
                  <a:pt x="120686" y="-175"/>
                </a:lnTo>
                <a:cubicBezTo>
                  <a:pt x="118418" y="-173"/>
                  <a:pt x="116580" y="1666"/>
                  <a:pt x="116578" y="3935"/>
                </a:cubicBezTo>
                <a:cubicBezTo>
                  <a:pt x="116573" y="6207"/>
                  <a:pt x="118411" y="8053"/>
                  <a:pt x="120685" y="8058"/>
                </a:cubicBezTo>
                <a:cubicBezTo>
                  <a:pt x="120685" y="8058"/>
                  <a:pt x="120686" y="8058"/>
                  <a:pt x="120686" y="8058"/>
                </a:cubicBezTo>
                <a:lnTo>
                  <a:pt x="184696" y="8058"/>
                </a:lnTo>
                <a:lnTo>
                  <a:pt x="184696" y="85629"/>
                </a:lnTo>
                <a:lnTo>
                  <a:pt x="141436" y="85629"/>
                </a:lnTo>
                <a:cubicBezTo>
                  <a:pt x="139161" y="85631"/>
                  <a:pt x="137317" y="87475"/>
                  <a:pt x="137315" y="89752"/>
                </a:cubicBezTo>
                <a:cubicBezTo>
                  <a:pt x="137318" y="92024"/>
                  <a:pt x="139163" y="93864"/>
                  <a:pt x="141435" y="93860"/>
                </a:cubicBezTo>
                <a:cubicBezTo>
                  <a:pt x="141435" y="93860"/>
                  <a:pt x="141436" y="93860"/>
                  <a:pt x="141436" y="93860"/>
                </a:cubicBezTo>
                <a:lnTo>
                  <a:pt x="184696" y="93860"/>
                </a:lnTo>
                <a:lnTo>
                  <a:pt x="184696" y="186698"/>
                </a:lnTo>
                <a:lnTo>
                  <a:pt x="114724" y="186698"/>
                </a:lnTo>
                <a:lnTo>
                  <a:pt x="114724" y="150874"/>
                </a:lnTo>
                <a:cubicBezTo>
                  <a:pt x="114727" y="148601"/>
                  <a:pt x="112885" y="146755"/>
                  <a:pt x="110611" y="146752"/>
                </a:cubicBezTo>
                <a:cubicBezTo>
                  <a:pt x="110608" y="146752"/>
                  <a:pt x="110605" y="146752"/>
                  <a:pt x="110602" y="146752"/>
                </a:cubicBezTo>
                <a:cubicBezTo>
                  <a:pt x="108325" y="146753"/>
                  <a:pt x="106481" y="148598"/>
                  <a:pt x="106479" y="150874"/>
                </a:cubicBezTo>
                <a:lnTo>
                  <a:pt x="106479" y="190835"/>
                </a:lnTo>
                <a:cubicBezTo>
                  <a:pt x="106482" y="193107"/>
                  <a:pt x="108326" y="194947"/>
                  <a:pt x="110598" y="194943"/>
                </a:cubicBezTo>
                <a:cubicBezTo>
                  <a:pt x="110598" y="194943"/>
                  <a:pt x="110600" y="194943"/>
                  <a:pt x="110602" y="194943"/>
                </a:cubicBezTo>
                <a:lnTo>
                  <a:pt x="184696" y="194943"/>
                </a:lnTo>
                <a:lnTo>
                  <a:pt x="184696" y="302418"/>
                </a:lnTo>
                <a:lnTo>
                  <a:pt x="120523" y="302418"/>
                </a:lnTo>
                <a:lnTo>
                  <a:pt x="120523" y="253744"/>
                </a:lnTo>
                <a:cubicBezTo>
                  <a:pt x="120518" y="251469"/>
                  <a:pt x="118670" y="249630"/>
                  <a:pt x="116395" y="249636"/>
                </a:cubicBezTo>
                <a:cubicBezTo>
                  <a:pt x="116392" y="249636"/>
                  <a:pt x="116389" y="249636"/>
                  <a:pt x="116386" y="249636"/>
                </a:cubicBezTo>
                <a:lnTo>
                  <a:pt x="62189" y="249636"/>
                </a:lnTo>
                <a:lnTo>
                  <a:pt x="62189" y="210170"/>
                </a:lnTo>
                <a:cubicBezTo>
                  <a:pt x="62194" y="207898"/>
                  <a:pt x="60356" y="206052"/>
                  <a:pt x="58084" y="206047"/>
                </a:cubicBezTo>
                <a:cubicBezTo>
                  <a:pt x="58082" y="206047"/>
                  <a:pt x="58082" y="206047"/>
                  <a:pt x="58081" y="206047"/>
                </a:cubicBezTo>
                <a:cubicBezTo>
                  <a:pt x="55805" y="206054"/>
                  <a:pt x="53964" y="207895"/>
                  <a:pt x="53958" y="210170"/>
                </a:cubicBezTo>
                <a:lnTo>
                  <a:pt x="53958" y="253744"/>
                </a:lnTo>
                <a:cubicBezTo>
                  <a:pt x="53960" y="256020"/>
                  <a:pt x="55804" y="257866"/>
                  <a:pt x="58081" y="257867"/>
                </a:cubicBezTo>
                <a:lnTo>
                  <a:pt x="112277" y="257867"/>
                </a:lnTo>
                <a:lnTo>
                  <a:pt x="112277" y="380182"/>
                </a:lnTo>
                <a:cubicBezTo>
                  <a:pt x="112273" y="382454"/>
                  <a:pt x="114110" y="384300"/>
                  <a:pt x="116382" y="384304"/>
                </a:cubicBezTo>
                <a:cubicBezTo>
                  <a:pt x="116384" y="384304"/>
                  <a:pt x="116386" y="384304"/>
                  <a:pt x="116386" y="384304"/>
                </a:cubicBezTo>
                <a:cubicBezTo>
                  <a:pt x="118666" y="384303"/>
                  <a:pt x="120515" y="382460"/>
                  <a:pt x="120523" y="380182"/>
                </a:cubicBezTo>
                <a:lnTo>
                  <a:pt x="120523" y="310649"/>
                </a:lnTo>
                <a:lnTo>
                  <a:pt x="184696" y="310649"/>
                </a:lnTo>
                <a:lnTo>
                  <a:pt x="184696" y="432537"/>
                </a:lnTo>
                <a:lnTo>
                  <a:pt x="131736" y="432537"/>
                </a:lnTo>
                <a:cubicBezTo>
                  <a:pt x="129475" y="432528"/>
                  <a:pt x="127636" y="434355"/>
                  <a:pt x="127628" y="436615"/>
                </a:cubicBezTo>
                <a:cubicBezTo>
                  <a:pt x="127628" y="436625"/>
                  <a:pt x="127628" y="436635"/>
                  <a:pt x="127628" y="436646"/>
                </a:cubicBezTo>
                <a:cubicBezTo>
                  <a:pt x="127618" y="438913"/>
                  <a:pt x="129448" y="440759"/>
                  <a:pt x="131716" y="440768"/>
                </a:cubicBezTo>
                <a:cubicBezTo>
                  <a:pt x="131722" y="440768"/>
                  <a:pt x="131730" y="440768"/>
                  <a:pt x="131736" y="440768"/>
                </a:cubicBezTo>
                <a:lnTo>
                  <a:pt x="245888" y="440768"/>
                </a:lnTo>
                <a:cubicBezTo>
                  <a:pt x="248162" y="440771"/>
                  <a:pt x="250008" y="438930"/>
                  <a:pt x="250011" y="436657"/>
                </a:cubicBezTo>
                <a:cubicBezTo>
                  <a:pt x="250011" y="436654"/>
                  <a:pt x="250011" y="436649"/>
                  <a:pt x="250011" y="436646"/>
                </a:cubicBezTo>
                <a:cubicBezTo>
                  <a:pt x="250013" y="434378"/>
                  <a:pt x="248176" y="432539"/>
                  <a:pt x="245909" y="432537"/>
                </a:cubicBezTo>
                <a:cubicBezTo>
                  <a:pt x="245903" y="432537"/>
                  <a:pt x="245895" y="432537"/>
                  <a:pt x="245888" y="432537"/>
                </a:cubicBezTo>
                <a:lnTo>
                  <a:pt x="192929" y="432537"/>
                </a:lnTo>
                <a:lnTo>
                  <a:pt x="192929" y="310649"/>
                </a:lnTo>
                <a:lnTo>
                  <a:pt x="257116" y="310649"/>
                </a:lnTo>
                <a:lnTo>
                  <a:pt x="257116" y="380182"/>
                </a:lnTo>
                <a:cubicBezTo>
                  <a:pt x="257124" y="382460"/>
                  <a:pt x="258972" y="384303"/>
                  <a:pt x="261250" y="384304"/>
                </a:cubicBezTo>
                <a:cubicBezTo>
                  <a:pt x="263522" y="384296"/>
                  <a:pt x="265358" y="382454"/>
                  <a:pt x="265358" y="380182"/>
                </a:cubicBezTo>
                <a:lnTo>
                  <a:pt x="265358" y="257867"/>
                </a:lnTo>
                <a:lnTo>
                  <a:pt x="319557" y="257867"/>
                </a:lnTo>
                <a:cubicBezTo>
                  <a:pt x="321829" y="257864"/>
                  <a:pt x="323668" y="256020"/>
                  <a:pt x="323665" y="253748"/>
                </a:cubicBezTo>
                <a:cubicBezTo>
                  <a:pt x="323665" y="253746"/>
                  <a:pt x="323665" y="253744"/>
                  <a:pt x="323665" y="253744"/>
                </a:cubicBezTo>
                <a:lnTo>
                  <a:pt x="323665" y="210170"/>
                </a:lnTo>
                <a:cubicBezTo>
                  <a:pt x="323665" y="207898"/>
                  <a:pt x="321827" y="206055"/>
                  <a:pt x="319557" y="206047"/>
                </a:cubicBezTo>
                <a:cubicBezTo>
                  <a:pt x="317280" y="206049"/>
                  <a:pt x="315436" y="207893"/>
                  <a:pt x="315434" y="210170"/>
                </a:cubicBezTo>
                <a:lnTo>
                  <a:pt x="315434" y="249636"/>
                </a:lnTo>
                <a:lnTo>
                  <a:pt x="261250" y="249636"/>
                </a:lnTo>
                <a:cubicBezTo>
                  <a:pt x="258977" y="249625"/>
                  <a:pt x="257124" y="251460"/>
                  <a:pt x="257115" y="253733"/>
                </a:cubicBezTo>
                <a:cubicBezTo>
                  <a:pt x="257115" y="253737"/>
                  <a:pt x="257115" y="253741"/>
                  <a:pt x="257115" y="253744"/>
                </a:cubicBezTo>
                <a:lnTo>
                  <a:pt x="257115" y="302416"/>
                </a:lnTo>
                <a:lnTo>
                  <a:pt x="192927" y="302416"/>
                </a:lnTo>
                <a:lnTo>
                  <a:pt x="192927" y="194943"/>
                </a:lnTo>
                <a:lnTo>
                  <a:pt x="267036" y="194943"/>
                </a:lnTo>
                <a:cubicBezTo>
                  <a:pt x="269301" y="194948"/>
                  <a:pt x="271141" y="193113"/>
                  <a:pt x="271144" y="190849"/>
                </a:cubicBezTo>
                <a:cubicBezTo>
                  <a:pt x="271144" y="190845"/>
                  <a:pt x="271144" y="190840"/>
                  <a:pt x="271144" y="190835"/>
                </a:cubicBezTo>
                <a:moveTo>
                  <a:pt x="351285" y="133931"/>
                </a:moveTo>
                <a:lnTo>
                  <a:pt x="351285" y="45545"/>
                </a:lnTo>
                <a:cubicBezTo>
                  <a:pt x="351288" y="43271"/>
                  <a:pt x="349449" y="41425"/>
                  <a:pt x="347175" y="41422"/>
                </a:cubicBezTo>
                <a:cubicBezTo>
                  <a:pt x="347170" y="41422"/>
                  <a:pt x="347167" y="41422"/>
                  <a:pt x="347164" y="41422"/>
                </a:cubicBezTo>
                <a:lnTo>
                  <a:pt x="283332" y="41422"/>
                </a:lnTo>
                <a:cubicBezTo>
                  <a:pt x="281065" y="41420"/>
                  <a:pt x="279226" y="43257"/>
                  <a:pt x="279224" y="45524"/>
                </a:cubicBezTo>
                <a:cubicBezTo>
                  <a:pt x="279224" y="45530"/>
                  <a:pt x="279224" y="45538"/>
                  <a:pt x="279224" y="45545"/>
                </a:cubicBezTo>
                <a:cubicBezTo>
                  <a:pt x="279226" y="47813"/>
                  <a:pt x="281065" y="49651"/>
                  <a:pt x="283332" y="49653"/>
                </a:cubicBezTo>
                <a:lnTo>
                  <a:pt x="343054" y="49653"/>
                </a:lnTo>
                <a:lnTo>
                  <a:pt x="343054" y="129808"/>
                </a:lnTo>
                <a:lnTo>
                  <a:pt x="297460" y="129808"/>
                </a:lnTo>
                <a:cubicBezTo>
                  <a:pt x="295187" y="129805"/>
                  <a:pt x="293341" y="131644"/>
                  <a:pt x="293338" y="133918"/>
                </a:cubicBezTo>
                <a:cubicBezTo>
                  <a:pt x="293338" y="133923"/>
                  <a:pt x="293338" y="133926"/>
                  <a:pt x="293338" y="133931"/>
                </a:cubicBezTo>
                <a:cubicBezTo>
                  <a:pt x="293344" y="136201"/>
                  <a:pt x="295188" y="138039"/>
                  <a:pt x="297460" y="138039"/>
                </a:cubicBezTo>
                <a:lnTo>
                  <a:pt x="347164" y="138039"/>
                </a:lnTo>
                <a:cubicBezTo>
                  <a:pt x="349434" y="138039"/>
                  <a:pt x="351279" y="136201"/>
                  <a:pt x="351285" y="133931"/>
                </a:cubicBezTo>
                <a:moveTo>
                  <a:pt x="377065" y="343972"/>
                </a:moveTo>
                <a:lnTo>
                  <a:pt x="377065" y="177629"/>
                </a:lnTo>
                <a:cubicBezTo>
                  <a:pt x="377062" y="175357"/>
                  <a:pt x="375218" y="173518"/>
                  <a:pt x="372946" y="173521"/>
                </a:cubicBezTo>
                <a:cubicBezTo>
                  <a:pt x="372944" y="173521"/>
                  <a:pt x="372943" y="173521"/>
                  <a:pt x="372943" y="173521"/>
                </a:cubicBezTo>
                <a:cubicBezTo>
                  <a:pt x="370677" y="173518"/>
                  <a:pt x="368838" y="175351"/>
                  <a:pt x="368834" y="177617"/>
                </a:cubicBezTo>
                <a:cubicBezTo>
                  <a:pt x="368834" y="177621"/>
                  <a:pt x="368834" y="177625"/>
                  <a:pt x="368834" y="177629"/>
                </a:cubicBezTo>
                <a:lnTo>
                  <a:pt x="368834" y="339836"/>
                </a:lnTo>
                <a:lnTo>
                  <a:pt x="297460" y="339836"/>
                </a:lnTo>
                <a:cubicBezTo>
                  <a:pt x="295179" y="339839"/>
                  <a:pt x="293335" y="341690"/>
                  <a:pt x="293338" y="343970"/>
                </a:cubicBezTo>
                <a:cubicBezTo>
                  <a:pt x="293338" y="343970"/>
                  <a:pt x="293338" y="343972"/>
                  <a:pt x="293338" y="343972"/>
                </a:cubicBezTo>
                <a:cubicBezTo>
                  <a:pt x="293335" y="346239"/>
                  <a:pt x="295171" y="348078"/>
                  <a:pt x="297438" y="348080"/>
                </a:cubicBezTo>
                <a:cubicBezTo>
                  <a:pt x="297446" y="348080"/>
                  <a:pt x="297452" y="348080"/>
                  <a:pt x="297460" y="348080"/>
                </a:cubicBezTo>
                <a:lnTo>
                  <a:pt x="372943" y="348080"/>
                </a:lnTo>
                <a:cubicBezTo>
                  <a:pt x="375210" y="348089"/>
                  <a:pt x="377056" y="346260"/>
                  <a:pt x="377065" y="343992"/>
                </a:cubicBezTo>
                <a:cubicBezTo>
                  <a:pt x="377065" y="343986"/>
                  <a:pt x="377065" y="343978"/>
                  <a:pt x="377065" y="343972"/>
                </a:cubicBezTo>
                <a:moveTo>
                  <a:pt x="577721" y="299806"/>
                </a:moveTo>
                <a:lnTo>
                  <a:pt x="609683" y="299806"/>
                </a:lnTo>
                <a:lnTo>
                  <a:pt x="609683" y="196098"/>
                </a:lnTo>
                <a:cubicBezTo>
                  <a:pt x="609683" y="159709"/>
                  <a:pt x="590294" y="131498"/>
                  <a:pt x="551186" y="131498"/>
                </a:cubicBezTo>
                <a:cubicBezTo>
                  <a:pt x="532153" y="131498"/>
                  <a:pt x="512778" y="139317"/>
                  <a:pt x="500878" y="159709"/>
                </a:cubicBezTo>
                <a:lnTo>
                  <a:pt x="500878" y="136254"/>
                </a:lnTo>
                <a:lnTo>
                  <a:pt x="469601" y="136254"/>
                </a:lnTo>
                <a:lnTo>
                  <a:pt x="469601" y="299806"/>
                </a:lnTo>
                <a:lnTo>
                  <a:pt x="501565" y="299806"/>
                </a:lnTo>
                <a:lnTo>
                  <a:pt x="501565" y="205278"/>
                </a:lnTo>
                <a:cubicBezTo>
                  <a:pt x="501565" y="180447"/>
                  <a:pt x="514481" y="160396"/>
                  <a:pt x="539629" y="160396"/>
                </a:cubicBezTo>
                <a:cubicBezTo>
                  <a:pt x="568198" y="160396"/>
                  <a:pt x="577721" y="178769"/>
                  <a:pt x="577721" y="201540"/>
                </a:cubicBezTo>
                <a:close/>
                <a:moveTo>
                  <a:pt x="766751" y="201196"/>
                </a:moveTo>
                <a:lnTo>
                  <a:pt x="677320" y="201196"/>
                </a:lnTo>
                <a:cubicBezTo>
                  <a:pt x="678681" y="180130"/>
                  <a:pt x="695020" y="159366"/>
                  <a:pt x="721870" y="159366"/>
                </a:cubicBezTo>
                <a:cubicBezTo>
                  <a:pt x="750756" y="159366"/>
                  <a:pt x="766064" y="177739"/>
                  <a:pt x="766751" y="201196"/>
                </a:cubicBezTo>
                <a:moveTo>
                  <a:pt x="799388" y="227044"/>
                </a:moveTo>
                <a:cubicBezTo>
                  <a:pt x="799861" y="223662"/>
                  <a:pt x="800091" y="220250"/>
                  <a:pt x="800075" y="216835"/>
                </a:cubicBezTo>
                <a:cubicBezTo>
                  <a:pt x="800075" y="165839"/>
                  <a:pt x="771836" y="131155"/>
                  <a:pt x="721527" y="131155"/>
                </a:cubicBezTo>
                <a:cubicBezTo>
                  <a:pt x="680385" y="131155"/>
                  <a:pt x="643324" y="166182"/>
                  <a:pt x="643324" y="217522"/>
                </a:cubicBezTo>
                <a:cubicBezTo>
                  <a:pt x="643324" y="272955"/>
                  <a:pt x="681746" y="304904"/>
                  <a:pt x="725608" y="304904"/>
                </a:cubicBezTo>
                <a:cubicBezTo>
                  <a:pt x="763687" y="304904"/>
                  <a:pt x="789865" y="282134"/>
                  <a:pt x="799044" y="253221"/>
                </a:cubicBezTo>
                <a:lnTo>
                  <a:pt x="771519" y="243698"/>
                </a:lnTo>
                <a:cubicBezTo>
                  <a:pt x="765391" y="262058"/>
                  <a:pt x="752130" y="276679"/>
                  <a:pt x="725608" y="276679"/>
                </a:cubicBezTo>
                <a:cubicBezTo>
                  <a:pt x="698057" y="276679"/>
                  <a:pt x="676991" y="256285"/>
                  <a:pt x="676304" y="227044"/>
                </a:cubicBezTo>
                <a:close/>
                <a:moveTo>
                  <a:pt x="945791" y="299820"/>
                </a:moveTo>
                <a:lnTo>
                  <a:pt x="976394" y="299820"/>
                </a:lnTo>
                <a:cubicBezTo>
                  <a:pt x="975261" y="289769"/>
                  <a:pt x="974688" y="279662"/>
                  <a:pt x="974677" y="269547"/>
                </a:cubicBezTo>
                <a:lnTo>
                  <a:pt x="974677" y="136254"/>
                </a:lnTo>
                <a:lnTo>
                  <a:pt x="942727" y="136254"/>
                </a:lnTo>
                <a:lnTo>
                  <a:pt x="942727" y="234863"/>
                </a:lnTo>
                <a:cubicBezTo>
                  <a:pt x="942727" y="259681"/>
                  <a:pt x="929810" y="276679"/>
                  <a:pt x="903948" y="276679"/>
                </a:cubicBezTo>
                <a:cubicBezTo>
                  <a:pt x="877097" y="276679"/>
                  <a:pt x="866901" y="256959"/>
                  <a:pt x="866901" y="234519"/>
                </a:cubicBezTo>
                <a:lnTo>
                  <a:pt x="866901" y="136254"/>
                </a:lnTo>
                <a:lnTo>
                  <a:pt x="834924" y="136254"/>
                </a:lnTo>
                <a:lnTo>
                  <a:pt x="834924" y="239287"/>
                </a:lnTo>
                <a:cubicBezTo>
                  <a:pt x="834924" y="276348"/>
                  <a:pt x="858065" y="304903"/>
                  <a:pt x="896143" y="304903"/>
                </a:cubicBezTo>
                <a:cubicBezTo>
                  <a:pt x="915175" y="304903"/>
                  <a:pt x="935582" y="297084"/>
                  <a:pt x="944418" y="280086"/>
                </a:cubicBezTo>
                <a:cubicBezTo>
                  <a:pt x="944422" y="286687"/>
                  <a:pt x="944881" y="293281"/>
                  <a:pt x="945791" y="299818"/>
                </a:cubicBezTo>
                <a:moveTo>
                  <a:pt x="1098324" y="167541"/>
                </a:moveTo>
                <a:cubicBezTo>
                  <a:pt x="1102992" y="167551"/>
                  <a:pt x="1107652" y="167891"/>
                  <a:pt x="1112271" y="168559"/>
                </a:cubicBezTo>
                <a:lnTo>
                  <a:pt x="1112271" y="134563"/>
                </a:lnTo>
                <a:cubicBezTo>
                  <a:pt x="1108795" y="133908"/>
                  <a:pt x="1105269" y="133563"/>
                  <a:pt x="1101731" y="133532"/>
                </a:cubicBezTo>
                <a:cubicBezTo>
                  <a:pt x="1085077" y="133532"/>
                  <a:pt x="1064671" y="139661"/>
                  <a:pt x="1052771" y="164808"/>
                </a:cubicBezTo>
                <a:lnTo>
                  <a:pt x="1052771" y="136266"/>
                </a:lnTo>
                <a:lnTo>
                  <a:pt x="1021481" y="136266"/>
                </a:lnTo>
                <a:lnTo>
                  <a:pt x="1021481" y="299806"/>
                </a:lnTo>
                <a:lnTo>
                  <a:pt x="1053443" y="299806"/>
                </a:lnTo>
                <a:lnTo>
                  <a:pt x="1053443" y="217851"/>
                </a:lnTo>
                <a:cubicBezTo>
                  <a:pt x="1053443" y="181820"/>
                  <a:pt x="1071474" y="167543"/>
                  <a:pt x="1098324" y="167543"/>
                </a:cubicBezTo>
                <a:moveTo>
                  <a:pt x="1263512" y="217865"/>
                </a:moveTo>
                <a:cubicBezTo>
                  <a:pt x="1263512" y="255943"/>
                  <a:pt x="1239712" y="276350"/>
                  <a:pt x="1212518" y="276350"/>
                </a:cubicBezTo>
                <a:cubicBezTo>
                  <a:pt x="1185308" y="276350"/>
                  <a:pt x="1161507" y="255943"/>
                  <a:pt x="1161507" y="217865"/>
                </a:cubicBezTo>
                <a:cubicBezTo>
                  <a:pt x="1161507" y="180116"/>
                  <a:pt x="1185308" y="159709"/>
                  <a:pt x="1212518" y="159709"/>
                </a:cubicBezTo>
                <a:cubicBezTo>
                  <a:pt x="1239712" y="159709"/>
                  <a:pt x="1263512" y="180116"/>
                  <a:pt x="1263512" y="217865"/>
                </a:cubicBezTo>
                <a:moveTo>
                  <a:pt x="1296163" y="217865"/>
                </a:moveTo>
                <a:cubicBezTo>
                  <a:pt x="1296163" y="168230"/>
                  <a:pt x="1261479" y="131169"/>
                  <a:pt x="1212518" y="131169"/>
                </a:cubicBezTo>
                <a:cubicBezTo>
                  <a:pt x="1163557" y="131169"/>
                  <a:pt x="1128871" y="168230"/>
                  <a:pt x="1128871" y="217865"/>
                </a:cubicBezTo>
                <a:cubicBezTo>
                  <a:pt x="1128871" y="267844"/>
                  <a:pt x="1163555" y="304904"/>
                  <a:pt x="1212518" y="304904"/>
                </a:cubicBezTo>
                <a:cubicBezTo>
                  <a:pt x="1261479" y="304904"/>
                  <a:pt x="1296163" y="267844"/>
                  <a:pt x="1296163" y="217865"/>
                </a:cubicBezTo>
                <a:moveTo>
                  <a:pt x="1388657" y="301496"/>
                </a:moveTo>
                <a:cubicBezTo>
                  <a:pt x="1396028" y="301629"/>
                  <a:pt x="1403374" y="300599"/>
                  <a:pt x="1410425" y="298446"/>
                </a:cubicBezTo>
                <a:lnTo>
                  <a:pt x="1410425" y="271237"/>
                </a:lnTo>
                <a:cubicBezTo>
                  <a:pt x="1406285" y="272108"/>
                  <a:pt x="1402068" y="272569"/>
                  <a:pt x="1397836" y="272612"/>
                </a:cubicBezTo>
                <a:cubicBezTo>
                  <a:pt x="1381182" y="272612"/>
                  <a:pt x="1375054" y="265109"/>
                  <a:pt x="1375054" y="250158"/>
                </a:cubicBezTo>
                <a:lnTo>
                  <a:pt x="1375054" y="165152"/>
                </a:lnTo>
                <a:lnTo>
                  <a:pt x="1410423" y="165152"/>
                </a:lnTo>
                <a:lnTo>
                  <a:pt x="1410423" y="136254"/>
                </a:lnTo>
                <a:lnTo>
                  <a:pt x="1375054" y="136254"/>
                </a:lnTo>
                <a:lnTo>
                  <a:pt x="1375054" y="84585"/>
                </a:lnTo>
                <a:lnTo>
                  <a:pt x="1345825" y="84585"/>
                </a:lnTo>
                <a:lnTo>
                  <a:pt x="1345825" y="111092"/>
                </a:lnTo>
                <a:cubicBezTo>
                  <a:pt x="1345825" y="125383"/>
                  <a:pt x="1338335" y="136254"/>
                  <a:pt x="1320665" y="136254"/>
                </a:cubicBezTo>
                <a:lnTo>
                  <a:pt x="1311814" y="136254"/>
                </a:lnTo>
                <a:lnTo>
                  <a:pt x="1311814" y="165152"/>
                </a:lnTo>
                <a:lnTo>
                  <a:pt x="1343105" y="165152"/>
                </a:lnTo>
                <a:lnTo>
                  <a:pt x="1343105" y="254911"/>
                </a:lnTo>
                <a:cubicBezTo>
                  <a:pt x="1343105" y="284512"/>
                  <a:pt x="1360777" y="301496"/>
                  <a:pt x="1388657" y="301496"/>
                </a:cubicBezTo>
                <a:moveTo>
                  <a:pt x="1564344" y="217865"/>
                </a:moveTo>
                <a:cubicBezTo>
                  <a:pt x="1564344" y="255943"/>
                  <a:pt x="1540543" y="276350"/>
                  <a:pt x="1513349" y="276350"/>
                </a:cubicBezTo>
                <a:cubicBezTo>
                  <a:pt x="1486155" y="276350"/>
                  <a:pt x="1462340" y="255943"/>
                  <a:pt x="1462340" y="217865"/>
                </a:cubicBezTo>
                <a:cubicBezTo>
                  <a:pt x="1462340" y="180116"/>
                  <a:pt x="1486155" y="159709"/>
                  <a:pt x="1513349" y="159709"/>
                </a:cubicBezTo>
                <a:cubicBezTo>
                  <a:pt x="1540544" y="159709"/>
                  <a:pt x="1564344" y="180116"/>
                  <a:pt x="1564344" y="217865"/>
                </a:cubicBezTo>
                <a:moveTo>
                  <a:pt x="1596994" y="217865"/>
                </a:moveTo>
                <a:cubicBezTo>
                  <a:pt x="1596994" y="168230"/>
                  <a:pt x="1562310" y="131169"/>
                  <a:pt x="1513349" y="131169"/>
                </a:cubicBezTo>
                <a:cubicBezTo>
                  <a:pt x="1464388" y="131169"/>
                  <a:pt x="1429704" y="168230"/>
                  <a:pt x="1429704" y="217865"/>
                </a:cubicBezTo>
                <a:cubicBezTo>
                  <a:pt x="1429704" y="267844"/>
                  <a:pt x="1464388" y="304904"/>
                  <a:pt x="1513349" y="304904"/>
                </a:cubicBezTo>
                <a:cubicBezTo>
                  <a:pt x="1562310" y="304904"/>
                  <a:pt x="1596994" y="267844"/>
                  <a:pt x="1596994" y="217865"/>
                </a:cubicBezTo>
                <a:moveTo>
                  <a:pt x="1709456" y="167543"/>
                </a:moveTo>
                <a:cubicBezTo>
                  <a:pt x="1714119" y="167552"/>
                  <a:pt x="1718776" y="167893"/>
                  <a:pt x="1723392" y="168560"/>
                </a:cubicBezTo>
                <a:lnTo>
                  <a:pt x="1723392" y="134563"/>
                </a:lnTo>
                <a:cubicBezTo>
                  <a:pt x="1719915" y="133908"/>
                  <a:pt x="1716387" y="133563"/>
                  <a:pt x="1712851" y="133532"/>
                </a:cubicBezTo>
                <a:cubicBezTo>
                  <a:pt x="1696195" y="133532"/>
                  <a:pt x="1675790" y="139661"/>
                  <a:pt x="1663890" y="164808"/>
                </a:cubicBezTo>
                <a:lnTo>
                  <a:pt x="1663890" y="136266"/>
                </a:lnTo>
                <a:lnTo>
                  <a:pt x="1632614" y="136266"/>
                </a:lnTo>
                <a:lnTo>
                  <a:pt x="1632614" y="299806"/>
                </a:lnTo>
                <a:lnTo>
                  <a:pt x="1664564" y="299806"/>
                </a:lnTo>
                <a:lnTo>
                  <a:pt x="1664564" y="217851"/>
                </a:lnTo>
                <a:cubicBezTo>
                  <a:pt x="1664564" y="181820"/>
                  <a:pt x="1682606" y="167543"/>
                  <a:pt x="1709456" y="167543"/>
                </a:cubicBezTo>
                <a:moveTo>
                  <a:pt x="1790286" y="74360"/>
                </a:moveTo>
                <a:cubicBezTo>
                  <a:pt x="1790373" y="61682"/>
                  <a:pt x="1780166" y="51335"/>
                  <a:pt x="1767488" y="51248"/>
                </a:cubicBezTo>
                <a:cubicBezTo>
                  <a:pt x="1754810" y="51160"/>
                  <a:pt x="1744461" y="61367"/>
                  <a:pt x="1744374" y="74045"/>
                </a:cubicBezTo>
                <a:cubicBezTo>
                  <a:pt x="1744288" y="86717"/>
                  <a:pt x="1754486" y="97064"/>
                  <a:pt x="1767159" y="97158"/>
                </a:cubicBezTo>
                <a:cubicBezTo>
                  <a:pt x="1779829" y="97261"/>
                  <a:pt x="1790184" y="87071"/>
                  <a:pt x="1790286" y="74401"/>
                </a:cubicBezTo>
                <a:cubicBezTo>
                  <a:pt x="1790286" y="74389"/>
                  <a:pt x="1790286" y="74374"/>
                  <a:pt x="1790286" y="74362"/>
                </a:cubicBezTo>
                <a:moveTo>
                  <a:pt x="1937899" y="299820"/>
                </a:moveTo>
                <a:lnTo>
                  <a:pt x="1968489" y="299820"/>
                </a:lnTo>
                <a:cubicBezTo>
                  <a:pt x="1967368" y="289767"/>
                  <a:pt x="1966799" y="279662"/>
                  <a:pt x="1966785" y="269547"/>
                </a:cubicBezTo>
                <a:lnTo>
                  <a:pt x="1966785" y="136254"/>
                </a:lnTo>
                <a:lnTo>
                  <a:pt x="1934821" y="136254"/>
                </a:lnTo>
                <a:lnTo>
                  <a:pt x="1934821" y="234863"/>
                </a:lnTo>
                <a:cubicBezTo>
                  <a:pt x="1934821" y="259681"/>
                  <a:pt x="1921917" y="276679"/>
                  <a:pt x="1896069" y="276679"/>
                </a:cubicBezTo>
                <a:cubicBezTo>
                  <a:pt x="1869204" y="276679"/>
                  <a:pt x="1859008" y="256959"/>
                  <a:pt x="1859008" y="234519"/>
                </a:cubicBezTo>
                <a:lnTo>
                  <a:pt x="1859008" y="136254"/>
                </a:lnTo>
                <a:lnTo>
                  <a:pt x="1827032" y="136254"/>
                </a:lnTo>
                <a:lnTo>
                  <a:pt x="1827032" y="239287"/>
                </a:lnTo>
                <a:cubicBezTo>
                  <a:pt x="1827032" y="276348"/>
                  <a:pt x="1850171" y="304903"/>
                  <a:pt x="1888249" y="304903"/>
                </a:cubicBezTo>
                <a:cubicBezTo>
                  <a:pt x="1907282" y="304903"/>
                  <a:pt x="1927689" y="297084"/>
                  <a:pt x="1936524" y="280086"/>
                </a:cubicBezTo>
                <a:cubicBezTo>
                  <a:pt x="1936529" y="286687"/>
                  <a:pt x="1936988" y="293281"/>
                  <a:pt x="1937899" y="299818"/>
                </a:cubicBezTo>
                <a:moveTo>
                  <a:pt x="2253984" y="299806"/>
                </a:moveTo>
                <a:lnTo>
                  <a:pt x="2253984" y="193721"/>
                </a:lnTo>
                <a:cubicBezTo>
                  <a:pt x="2253984" y="150874"/>
                  <a:pt x="2226102" y="131498"/>
                  <a:pt x="2197547" y="131498"/>
                </a:cubicBezTo>
                <a:cubicBezTo>
                  <a:pt x="2176797" y="131498"/>
                  <a:pt x="2155704" y="138974"/>
                  <a:pt x="2142800" y="162431"/>
                </a:cubicBezTo>
                <a:cubicBezTo>
                  <a:pt x="2133951" y="141365"/>
                  <a:pt x="2114231" y="131498"/>
                  <a:pt x="2093839" y="131498"/>
                </a:cubicBezTo>
                <a:cubicBezTo>
                  <a:pt x="2074793" y="131498"/>
                  <a:pt x="2054387" y="139991"/>
                  <a:pt x="2044204" y="158005"/>
                </a:cubicBezTo>
                <a:lnTo>
                  <a:pt x="2044204" y="136254"/>
                </a:lnTo>
                <a:lnTo>
                  <a:pt x="2013588" y="136254"/>
                </a:lnTo>
                <a:lnTo>
                  <a:pt x="2013588" y="299806"/>
                </a:lnTo>
                <a:lnTo>
                  <a:pt x="2045221" y="299806"/>
                </a:lnTo>
                <a:lnTo>
                  <a:pt x="2045221" y="201209"/>
                </a:lnTo>
                <a:cubicBezTo>
                  <a:pt x="2045221" y="176723"/>
                  <a:pt x="2060516" y="159709"/>
                  <a:pt x="2083299" y="159709"/>
                </a:cubicBezTo>
                <a:cubicBezTo>
                  <a:pt x="2107759" y="159709"/>
                  <a:pt x="2117971" y="176035"/>
                  <a:pt x="2117971" y="197115"/>
                </a:cubicBezTo>
                <a:lnTo>
                  <a:pt x="2117971" y="299807"/>
                </a:lnTo>
                <a:lnTo>
                  <a:pt x="2149932" y="299807"/>
                </a:lnTo>
                <a:lnTo>
                  <a:pt x="2149932" y="200867"/>
                </a:lnTo>
                <a:cubicBezTo>
                  <a:pt x="2149932" y="177410"/>
                  <a:pt x="2165242" y="159711"/>
                  <a:pt x="2187682" y="159711"/>
                </a:cubicBezTo>
                <a:cubicBezTo>
                  <a:pt x="2211824" y="159711"/>
                  <a:pt x="2222364" y="175706"/>
                  <a:pt x="2222364" y="197115"/>
                </a:cubicBezTo>
                <a:lnTo>
                  <a:pt x="2222364" y="299807"/>
                </a:lnTo>
                <a:close/>
              </a:path>
            </a:pathLst>
          </a:custGeom>
          <a:solidFill>
            <a:srgbClr val="3F1A01"/>
          </a:solidFill>
          <a:ln w="1586" cap="flat">
            <a:noFill/>
            <a:prstDash val="solid"/>
            <a:miter/>
          </a:ln>
        </p:spPr>
        <p:txBody>
          <a:bodyPr rtlCol="0" anchor="ctr"/>
          <a:lstStyle/>
          <a:p>
            <a:endParaRPr lang="en-GB"/>
          </a:p>
        </p:txBody>
      </p:sp>
      <p:sp>
        <p:nvSpPr>
          <p:cNvPr id="10" name="ExternalLogo" hidden="1">
            <a:extLst>
              <a:ext uri="{FF2B5EF4-FFF2-40B4-BE49-F238E27FC236}">
                <a16:creationId xmlns:a16="http://schemas.microsoft.com/office/drawing/2014/main" id="{8D8B5B80-B8FE-4386-AD74-364BA8EEE5DF}"/>
              </a:ext>
            </a:extLst>
          </p:cNvPr>
          <p:cNvSpPr/>
          <p:nvPr/>
        </p:nvSpPr>
        <p:spPr>
          <a:xfrm>
            <a:off x="10023475" y="4968741"/>
            <a:ext cx="1627188" cy="636980"/>
          </a:xfrm>
          <a:prstGeom prst="rect">
            <a:avLst/>
          </a:prstGeom>
          <a:solidFill>
            <a:srgbClr val="D1D1D1"/>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chorCtr="0">
            <a:noAutofit/>
          </a:bodyPr>
          <a:lstStyle/>
          <a:p>
            <a:pPr algn="ctr"/>
            <a:r>
              <a:rPr lang="en-GB" sz="900">
                <a:solidFill>
                  <a:srgbClr val="FF00FF"/>
                </a:solidFill>
              </a:rPr>
              <a:t>External logo</a:t>
            </a:r>
          </a:p>
        </p:txBody>
      </p:sp>
    </p:spTree>
    <p:extLst>
      <p:ext uri="{BB962C8B-B14F-4D97-AF65-F5344CB8AC3E}">
        <p14:creationId xmlns:p14="http://schemas.microsoft.com/office/powerpoint/2010/main" val="21360414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type="secHead" preserve="1">
  <p:cSld name="Section Header - Dark Brown">
    <p:bg>
      <p:bgPr>
        <a:solidFill>
          <a:srgbClr val="B2A499"/>
        </a:solidFill>
        <a:effectLst/>
      </p:bgPr>
    </p:bg>
    <p:spTree>
      <p:nvGrpSpPr>
        <p:cNvPr id="1" name=""/>
        <p:cNvGrpSpPr/>
        <p:nvPr/>
      </p:nvGrpSpPr>
      <p:grpSpPr>
        <a:xfrm>
          <a:off x="0" y="0"/>
          <a:ext cx="0" cy="0"/>
          <a:chOff x="0" y="0"/>
          <a:chExt cx="0" cy="0"/>
        </a:xfrm>
      </p:grpSpPr>
      <p:sp>
        <p:nvSpPr>
          <p:cNvPr id="9" name="ColoredBackground">
            <a:extLst>
              <a:ext uri="{FF2B5EF4-FFF2-40B4-BE49-F238E27FC236}">
                <a16:creationId xmlns:a16="http://schemas.microsoft.com/office/drawing/2014/main" id="{71C17852-E684-4EA4-94B3-0DD73C9689BF}"/>
              </a:ext>
            </a:extLst>
          </p:cNvPr>
          <p:cNvSpPr/>
          <p:nvPr/>
        </p:nvSpPr>
        <p:spPr>
          <a:xfrm>
            <a:off x="0" y="-1"/>
            <a:ext cx="12192000" cy="6858000"/>
          </a:xfrm>
          <a:prstGeom prst="rect">
            <a:avLst/>
          </a:prstGeom>
          <a:solidFill>
            <a:srgbClr val="B2A4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 name="Picture 5" descr="Shape&#10;&#10;Description automatically generated with medium confidence">
            <a:extLst>
              <a:ext uri="{FF2B5EF4-FFF2-40B4-BE49-F238E27FC236}">
                <a16:creationId xmlns:a16="http://schemas.microsoft.com/office/drawing/2014/main" id="{2AFBA848-05E4-495F-BE70-69481477E52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D8464564-6547-498D-A220-7B346E5B1408}"/>
              </a:ext>
            </a:extLst>
          </p:cNvPr>
          <p:cNvSpPr>
            <a:spLocks noGrp="1"/>
          </p:cNvSpPr>
          <p:nvPr>
            <p:ph type="title"/>
          </p:nvPr>
        </p:nvSpPr>
        <p:spPr>
          <a:xfrm>
            <a:off x="1219200" y="546100"/>
            <a:ext cx="6642100" cy="2105818"/>
          </a:xfrm>
        </p:spPr>
        <p:txBody>
          <a:bodyPr anchor="b"/>
          <a:lstStyle>
            <a:lvl1pPr>
              <a:defRPr sz="4000">
                <a:solidFill>
                  <a:srgbClr val="3F1A01"/>
                </a:solidFill>
              </a:defRPr>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1592638D-BCB6-4F07-9847-FBAA9B3609B5}"/>
              </a:ext>
            </a:extLst>
          </p:cNvPr>
          <p:cNvSpPr>
            <a:spLocks noGrp="1"/>
          </p:cNvSpPr>
          <p:nvPr>
            <p:ph type="body" idx="1"/>
          </p:nvPr>
        </p:nvSpPr>
        <p:spPr>
          <a:xfrm>
            <a:off x="1219200" y="2678906"/>
            <a:ext cx="6642100" cy="1500187"/>
          </a:xfrm>
          <a:prstGeom prst="rect">
            <a:avLst/>
          </a:prstGeom>
        </p:spPr>
        <p:txBody>
          <a:bodyPr/>
          <a:lstStyle>
            <a:lvl1pPr marL="0" indent="0">
              <a:buNone/>
              <a:defRPr sz="2400">
                <a:solidFill>
                  <a:srgbClr val="D9D1CC"/>
                </a:solidFill>
                <a:latin typeface="Times New Roman" panose="02020603050405020304" pitchFamily="18" charset="0"/>
                <a:cs typeface="Times New Roman" panose="02020603050405020304" pitchFamily="18" charset="0"/>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7" name="Freeform 9">
            <a:extLst>
              <a:ext uri="{FF2B5EF4-FFF2-40B4-BE49-F238E27FC236}">
                <a16:creationId xmlns:a16="http://schemas.microsoft.com/office/drawing/2014/main" id="{1BC6753F-764E-4733-B343-5BC93ED602E4}"/>
              </a:ext>
            </a:extLst>
          </p:cNvPr>
          <p:cNvSpPr>
            <a:spLocks noEditPoints="1"/>
          </p:cNvSpPr>
          <p:nvPr/>
        </p:nvSpPr>
        <p:spPr bwMode="auto">
          <a:xfrm rot="5400000">
            <a:off x="7458075" y="-2243138"/>
            <a:ext cx="8385175" cy="9817101"/>
          </a:xfrm>
          <a:custGeom>
            <a:avLst/>
            <a:gdLst>
              <a:gd name="T0" fmla="*/ 276 w 2642"/>
              <a:gd name="T1" fmla="*/ 2871 h 3094"/>
              <a:gd name="T2" fmla="*/ 588 w 2642"/>
              <a:gd name="T3" fmla="*/ 2871 h 3094"/>
              <a:gd name="T4" fmla="*/ 2083 w 2642"/>
              <a:gd name="T5" fmla="*/ 2843 h 3094"/>
              <a:gd name="T6" fmla="*/ 2338 w 2642"/>
              <a:gd name="T7" fmla="*/ 2900 h 3094"/>
              <a:gd name="T8" fmla="*/ 29 w 2642"/>
              <a:gd name="T9" fmla="*/ 1219 h 3094"/>
              <a:gd name="T10" fmla="*/ 29 w 2642"/>
              <a:gd name="T11" fmla="*/ 2444 h 3094"/>
              <a:gd name="T12" fmla="*/ 559 w 2642"/>
              <a:gd name="T13" fmla="*/ 2386 h 3094"/>
              <a:gd name="T14" fmla="*/ 29 w 2642"/>
              <a:gd name="T15" fmla="*/ 1219 h 3094"/>
              <a:gd name="T16" fmla="*/ 2584 w 2642"/>
              <a:gd name="T17" fmla="*/ 2386 h 3094"/>
              <a:gd name="T18" fmla="*/ 2083 w 2642"/>
              <a:gd name="T19" fmla="*/ 2444 h 3094"/>
              <a:gd name="T20" fmla="*/ 2642 w 2642"/>
              <a:gd name="T21" fmla="*/ 1248 h 3094"/>
              <a:gd name="T22" fmla="*/ 210 w 2642"/>
              <a:gd name="T23" fmla="*/ 292 h 3094"/>
              <a:gd name="T24" fmla="*/ 210 w 2642"/>
              <a:gd name="T25" fmla="*/ 970 h 3094"/>
              <a:gd name="T26" fmla="*/ 559 w 2642"/>
              <a:gd name="T27" fmla="*/ 912 h 3094"/>
              <a:gd name="T28" fmla="*/ 658 w 2642"/>
              <a:gd name="T29" fmla="*/ 350 h 3094"/>
              <a:gd name="T30" fmla="*/ 2432 w 2642"/>
              <a:gd name="T31" fmla="*/ 292 h 3094"/>
              <a:gd name="T32" fmla="*/ 1984 w 2642"/>
              <a:gd name="T33" fmla="*/ 350 h 3094"/>
              <a:gd name="T34" fmla="*/ 2083 w 2642"/>
              <a:gd name="T35" fmla="*/ 912 h 3094"/>
              <a:gd name="T36" fmla="*/ 2432 w 2642"/>
              <a:gd name="T37" fmla="*/ 970 h 3094"/>
              <a:gd name="T38" fmla="*/ 2432 w 2642"/>
              <a:gd name="T39" fmla="*/ 292 h 3094"/>
              <a:gd name="T40" fmla="*/ 814 w 2642"/>
              <a:gd name="T41" fmla="*/ 29 h 3094"/>
              <a:gd name="T42" fmla="*/ 1292 w 2642"/>
              <a:gd name="T43" fmla="*/ 602 h 3094"/>
              <a:gd name="T44" fmla="*/ 989 w 2642"/>
              <a:gd name="T45" fmla="*/ 660 h 3094"/>
              <a:gd name="T46" fmla="*/ 801 w 2642"/>
              <a:gd name="T47" fmla="*/ 1311 h 3094"/>
              <a:gd name="T48" fmla="*/ 743 w 2642"/>
              <a:gd name="T49" fmla="*/ 1060 h 3094"/>
              <a:gd name="T50" fmla="*/ 1292 w 2642"/>
              <a:gd name="T51" fmla="*/ 1369 h 3094"/>
              <a:gd name="T52" fmla="*/ 842 w 2642"/>
              <a:gd name="T53" fmla="*/ 1782 h 3094"/>
              <a:gd name="T54" fmla="*/ 433 w 2642"/>
              <a:gd name="T55" fmla="*/ 1476 h 3094"/>
              <a:gd name="T56" fmla="*/ 375 w 2642"/>
              <a:gd name="T57" fmla="*/ 1782 h 3094"/>
              <a:gd name="T58" fmla="*/ 784 w 2642"/>
              <a:gd name="T59" fmla="*/ 2669 h 3094"/>
              <a:gd name="T60" fmla="*/ 842 w 2642"/>
              <a:gd name="T61" fmla="*/ 2181 h 3094"/>
              <a:gd name="T62" fmla="*/ 921 w 2642"/>
              <a:gd name="T63" fmla="*/ 3036 h 3094"/>
              <a:gd name="T64" fmla="*/ 1321 w 2642"/>
              <a:gd name="T65" fmla="*/ 3094 h 3094"/>
              <a:gd name="T66" fmla="*/ 1722 w 2642"/>
              <a:gd name="T67" fmla="*/ 3036 h 3094"/>
              <a:gd name="T68" fmla="*/ 1800 w 2642"/>
              <a:gd name="T69" fmla="*/ 2181 h 3094"/>
              <a:gd name="T70" fmla="*/ 1858 w 2642"/>
              <a:gd name="T71" fmla="*/ 2669 h 3094"/>
              <a:gd name="T72" fmla="*/ 2267 w 2642"/>
              <a:gd name="T73" fmla="*/ 1782 h 3094"/>
              <a:gd name="T74" fmla="*/ 2210 w 2642"/>
              <a:gd name="T75" fmla="*/ 1476 h 3094"/>
              <a:gd name="T76" fmla="*/ 1800 w 2642"/>
              <a:gd name="T77" fmla="*/ 1782 h 3094"/>
              <a:gd name="T78" fmla="*/ 1350 w 2642"/>
              <a:gd name="T79" fmla="*/ 1369 h 3094"/>
              <a:gd name="T80" fmla="*/ 1899 w 2642"/>
              <a:gd name="T81" fmla="*/ 1060 h 3094"/>
              <a:gd name="T82" fmla="*/ 1841 w 2642"/>
              <a:gd name="T83" fmla="*/ 1311 h 3094"/>
              <a:gd name="T84" fmla="*/ 1643 w 2642"/>
              <a:gd name="T85" fmla="*/ 660 h 3094"/>
              <a:gd name="T86" fmla="*/ 1350 w 2642"/>
              <a:gd name="T87" fmla="*/ 602 h 3094"/>
              <a:gd name="T88" fmla="*/ 1828 w 2642"/>
              <a:gd name="T89" fmla="*/ 29 h 3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42" h="3094">
                <a:moveTo>
                  <a:pt x="559" y="2843"/>
                </a:moveTo>
                <a:cubicBezTo>
                  <a:pt x="305" y="2843"/>
                  <a:pt x="305" y="2843"/>
                  <a:pt x="305" y="2843"/>
                </a:cubicBezTo>
                <a:cubicBezTo>
                  <a:pt x="289" y="2843"/>
                  <a:pt x="276" y="2856"/>
                  <a:pt x="276" y="2871"/>
                </a:cubicBezTo>
                <a:cubicBezTo>
                  <a:pt x="276" y="2887"/>
                  <a:pt x="289" y="2900"/>
                  <a:pt x="305" y="2900"/>
                </a:cubicBezTo>
                <a:cubicBezTo>
                  <a:pt x="559" y="2900"/>
                  <a:pt x="559" y="2900"/>
                  <a:pt x="559" y="2900"/>
                </a:cubicBezTo>
                <a:cubicBezTo>
                  <a:pt x="575" y="2900"/>
                  <a:pt x="588" y="2887"/>
                  <a:pt x="588" y="2871"/>
                </a:cubicBezTo>
                <a:cubicBezTo>
                  <a:pt x="588" y="2856"/>
                  <a:pt x="575" y="2843"/>
                  <a:pt x="559" y="2843"/>
                </a:cubicBezTo>
                <a:moveTo>
                  <a:pt x="2338" y="2843"/>
                </a:moveTo>
                <a:cubicBezTo>
                  <a:pt x="2083" y="2843"/>
                  <a:pt x="2083" y="2843"/>
                  <a:pt x="2083" y="2843"/>
                </a:cubicBezTo>
                <a:cubicBezTo>
                  <a:pt x="2068" y="2843"/>
                  <a:pt x="2055" y="2856"/>
                  <a:pt x="2055" y="2871"/>
                </a:cubicBezTo>
                <a:cubicBezTo>
                  <a:pt x="2055" y="2887"/>
                  <a:pt x="2068" y="2900"/>
                  <a:pt x="2083" y="2900"/>
                </a:cubicBezTo>
                <a:cubicBezTo>
                  <a:pt x="2338" y="2900"/>
                  <a:pt x="2338" y="2900"/>
                  <a:pt x="2338" y="2900"/>
                </a:cubicBezTo>
                <a:cubicBezTo>
                  <a:pt x="2354" y="2900"/>
                  <a:pt x="2366" y="2887"/>
                  <a:pt x="2366" y="2871"/>
                </a:cubicBezTo>
                <a:cubicBezTo>
                  <a:pt x="2366" y="2856"/>
                  <a:pt x="2354" y="2843"/>
                  <a:pt x="2338" y="2843"/>
                </a:cubicBezTo>
                <a:moveTo>
                  <a:pt x="29" y="1219"/>
                </a:moveTo>
                <a:cubicBezTo>
                  <a:pt x="13" y="1219"/>
                  <a:pt x="0" y="1232"/>
                  <a:pt x="0" y="1248"/>
                </a:cubicBezTo>
                <a:cubicBezTo>
                  <a:pt x="0" y="2415"/>
                  <a:pt x="0" y="2415"/>
                  <a:pt x="0" y="2415"/>
                </a:cubicBezTo>
                <a:cubicBezTo>
                  <a:pt x="0" y="2431"/>
                  <a:pt x="13" y="2444"/>
                  <a:pt x="29" y="2444"/>
                </a:cubicBezTo>
                <a:cubicBezTo>
                  <a:pt x="559" y="2444"/>
                  <a:pt x="559" y="2444"/>
                  <a:pt x="559" y="2444"/>
                </a:cubicBezTo>
                <a:cubicBezTo>
                  <a:pt x="575" y="2444"/>
                  <a:pt x="588" y="2431"/>
                  <a:pt x="588" y="2415"/>
                </a:cubicBezTo>
                <a:cubicBezTo>
                  <a:pt x="588" y="2399"/>
                  <a:pt x="575" y="2386"/>
                  <a:pt x="559" y="2386"/>
                </a:cubicBezTo>
                <a:cubicBezTo>
                  <a:pt x="58" y="2386"/>
                  <a:pt x="58" y="2386"/>
                  <a:pt x="58" y="2386"/>
                </a:cubicBezTo>
                <a:cubicBezTo>
                  <a:pt x="58" y="1248"/>
                  <a:pt x="58" y="1248"/>
                  <a:pt x="58" y="1248"/>
                </a:cubicBezTo>
                <a:cubicBezTo>
                  <a:pt x="58" y="1232"/>
                  <a:pt x="45" y="1219"/>
                  <a:pt x="29" y="1219"/>
                </a:cubicBezTo>
                <a:moveTo>
                  <a:pt x="2613" y="1219"/>
                </a:moveTo>
                <a:cubicBezTo>
                  <a:pt x="2597" y="1219"/>
                  <a:pt x="2584" y="1232"/>
                  <a:pt x="2584" y="1248"/>
                </a:cubicBezTo>
                <a:cubicBezTo>
                  <a:pt x="2584" y="2386"/>
                  <a:pt x="2584" y="2386"/>
                  <a:pt x="2584" y="2386"/>
                </a:cubicBezTo>
                <a:cubicBezTo>
                  <a:pt x="2083" y="2386"/>
                  <a:pt x="2083" y="2386"/>
                  <a:pt x="2083" y="2386"/>
                </a:cubicBezTo>
                <a:cubicBezTo>
                  <a:pt x="2067" y="2386"/>
                  <a:pt x="2055" y="2399"/>
                  <a:pt x="2055" y="2415"/>
                </a:cubicBezTo>
                <a:cubicBezTo>
                  <a:pt x="2055" y="2431"/>
                  <a:pt x="2067" y="2444"/>
                  <a:pt x="2083" y="2444"/>
                </a:cubicBezTo>
                <a:cubicBezTo>
                  <a:pt x="2613" y="2444"/>
                  <a:pt x="2613" y="2444"/>
                  <a:pt x="2613" y="2444"/>
                </a:cubicBezTo>
                <a:cubicBezTo>
                  <a:pt x="2629" y="2444"/>
                  <a:pt x="2642" y="2431"/>
                  <a:pt x="2642" y="2415"/>
                </a:cubicBezTo>
                <a:cubicBezTo>
                  <a:pt x="2642" y="1248"/>
                  <a:pt x="2642" y="1248"/>
                  <a:pt x="2642" y="1248"/>
                </a:cubicBezTo>
                <a:cubicBezTo>
                  <a:pt x="2642" y="1232"/>
                  <a:pt x="2629" y="1219"/>
                  <a:pt x="2613" y="1219"/>
                </a:cubicBezTo>
                <a:moveTo>
                  <a:pt x="658" y="292"/>
                </a:moveTo>
                <a:cubicBezTo>
                  <a:pt x="210" y="292"/>
                  <a:pt x="210" y="292"/>
                  <a:pt x="210" y="292"/>
                </a:cubicBezTo>
                <a:cubicBezTo>
                  <a:pt x="194" y="292"/>
                  <a:pt x="181" y="305"/>
                  <a:pt x="181" y="321"/>
                </a:cubicBezTo>
                <a:cubicBezTo>
                  <a:pt x="181" y="941"/>
                  <a:pt x="181" y="941"/>
                  <a:pt x="181" y="941"/>
                </a:cubicBezTo>
                <a:cubicBezTo>
                  <a:pt x="181" y="957"/>
                  <a:pt x="194" y="970"/>
                  <a:pt x="210" y="970"/>
                </a:cubicBezTo>
                <a:cubicBezTo>
                  <a:pt x="559" y="970"/>
                  <a:pt x="559" y="970"/>
                  <a:pt x="559" y="970"/>
                </a:cubicBezTo>
                <a:cubicBezTo>
                  <a:pt x="575" y="970"/>
                  <a:pt x="588" y="957"/>
                  <a:pt x="588" y="941"/>
                </a:cubicBezTo>
                <a:cubicBezTo>
                  <a:pt x="588" y="925"/>
                  <a:pt x="575" y="912"/>
                  <a:pt x="559" y="912"/>
                </a:cubicBezTo>
                <a:cubicBezTo>
                  <a:pt x="239" y="912"/>
                  <a:pt x="239" y="912"/>
                  <a:pt x="239" y="912"/>
                </a:cubicBezTo>
                <a:cubicBezTo>
                  <a:pt x="239" y="350"/>
                  <a:pt x="239" y="350"/>
                  <a:pt x="239" y="350"/>
                </a:cubicBezTo>
                <a:cubicBezTo>
                  <a:pt x="658" y="350"/>
                  <a:pt x="658" y="350"/>
                  <a:pt x="658" y="350"/>
                </a:cubicBezTo>
                <a:cubicBezTo>
                  <a:pt x="674" y="350"/>
                  <a:pt x="687" y="337"/>
                  <a:pt x="687" y="321"/>
                </a:cubicBezTo>
                <a:cubicBezTo>
                  <a:pt x="687" y="305"/>
                  <a:pt x="674" y="292"/>
                  <a:pt x="658" y="292"/>
                </a:cubicBezTo>
                <a:moveTo>
                  <a:pt x="2432" y="292"/>
                </a:moveTo>
                <a:cubicBezTo>
                  <a:pt x="1984" y="292"/>
                  <a:pt x="1984" y="292"/>
                  <a:pt x="1984" y="292"/>
                </a:cubicBezTo>
                <a:cubicBezTo>
                  <a:pt x="1968" y="292"/>
                  <a:pt x="1955" y="305"/>
                  <a:pt x="1955" y="321"/>
                </a:cubicBezTo>
                <a:cubicBezTo>
                  <a:pt x="1955" y="337"/>
                  <a:pt x="1968" y="350"/>
                  <a:pt x="1984" y="350"/>
                </a:cubicBezTo>
                <a:cubicBezTo>
                  <a:pt x="2403" y="350"/>
                  <a:pt x="2403" y="350"/>
                  <a:pt x="2403" y="350"/>
                </a:cubicBezTo>
                <a:cubicBezTo>
                  <a:pt x="2403" y="912"/>
                  <a:pt x="2403" y="912"/>
                  <a:pt x="2403" y="912"/>
                </a:cubicBezTo>
                <a:cubicBezTo>
                  <a:pt x="2083" y="912"/>
                  <a:pt x="2083" y="912"/>
                  <a:pt x="2083" y="912"/>
                </a:cubicBezTo>
                <a:cubicBezTo>
                  <a:pt x="2068" y="912"/>
                  <a:pt x="2055" y="925"/>
                  <a:pt x="2055" y="941"/>
                </a:cubicBezTo>
                <a:cubicBezTo>
                  <a:pt x="2055" y="957"/>
                  <a:pt x="2068" y="970"/>
                  <a:pt x="2083" y="970"/>
                </a:cubicBezTo>
                <a:cubicBezTo>
                  <a:pt x="2432" y="970"/>
                  <a:pt x="2432" y="970"/>
                  <a:pt x="2432" y="970"/>
                </a:cubicBezTo>
                <a:cubicBezTo>
                  <a:pt x="2448" y="970"/>
                  <a:pt x="2461" y="957"/>
                  <a:pt x="2461" y="941"/>
                </a:cubicBezTo>
                <a:cubicBezTo>
                  <a:pt x="2461" y="321"/>
                  <a:pt x="2461" y="321"/>
                  <a:pt x="2461" y="321"/>
                </a:cubicBezTo>
                <a:cubicBezTo>
                  <a:pt x="2461" y="305"/>
                  <a:pt x="2448" y="292"/>
                  <a:pt x="2432" y="292"/>
                </a:cubicBezTo>
                <a:moveTo>
                  <a:pt x="1799" y="0"/>
                </a:moveTo>
                <a:cubicBezTo>
                  <a:pt x="843" y="0"/>
                  <a:pt x="843" y="0"/>
                  <a:pt x="843" y="0"/>
                </a:cubicBezTo>
                <a:cubicBezTo>
                  <a:pt x="827" y="0"/>
                  <a:pt x="814" y="13"/>
                  <a:pt x="814" y="29"/>
                </a:cubicBezTo>
                <a:cubicBezTo>
                  <a:pt x="814" y="45"/>
                  <a:pt x="827" y="58"/>
                  <a:pt x="843" y="58"/>
                </a:cubicBezTo>
                <a:cubicBezTo>
                  <a:pt x="1292" y="58"/>
                  <a:pt x="1292" y="58"/>
                  <a:pt x="1292" y="58"/>
                </a:cubicBezTo>
                <a:cubicBezTo>
                  <a:pt x="1292" y="602"/>
                  <a:pt x="1292" y="602"/>
                  <a:pt x="1292" y="602"/>
                </a:cubicBezTo>
                <a:cubicBezTo>
                  <a:pt x="989" y="602"/>
                  <a:pt x="989" y="602"/>
                  <a:pt x="989" y="602"/>
                </a:cubicBezTo>
                <a:cubicBezTo>
                  <a:pt x="973" y="602"/>
                  <a:pt x="960" y="615"/>
                  <a:pt x="960" y="631"/>
                </a:cubicBezTo>
                <a:cubicBezTo>
                  <a:pt x="960" y="647"/>
                  <a:pt x="973" y="660"/>
                  <a:pt x="989" y="660"/>
                </a:cubicBezTo>
                <a:cubicBezTo>
                  <a:pt x="1292" y="660"/>
                  <a:pt x="1292" y="660"/>
                  <a:pt x="1292" y="660"/>
                </a:cubicBezTo>
                <a:cubicBezTo>
                  <a:pt x="1292" y="1311"/>
                  <a:pt x="1292" y="1311"/>
                  <a:pt x="1292" y="1311"/>
                </a:cubicBezTo>
                <a:cubicBezTo>
                  <a:pt x="801" y="1311"/>
                  <a:pt x="801" y="1311"/>
                  <a:pt x="801" y="1311"/>
                </a:cubicBezTo>
                <a:cubicBezTo>
                  <a:pt x="801" y="1060"/>
                  <a:pt x="801" y="1060"/>
                  <a:pt x="801" y="1060"/>
                </a:cubicBezTo>
                <a:cubicBezTo>
                  <a:pt x="801" y="1044"/>
                  <a:pt x="788" y="1031"/>
                  <a:pt x="772" y="1031"/>
                </a:cubicBezTo>
                <a:cubicBezTo>
                  <a:pt x="756" y="1031"/>
                  <a:pt x="743" y="1044"/>
                  <a:pt x="743" y="1060"/>
                </a:cubicBezTo>
                <a:cubicBezTo>
                  <a:pt x="743" y="1340"/>
                  <a:pt x="743" y="1340"/>
                  <a:pt x="743" y="1340"/>
                </a:cubicBezTo>
                <a:cubicBezTo>
                  <a:pt x="743" y="1356"/>
                  <a:pt x="756" y="1369"/>
                  <a:pt x="772" y="1369"/>
                </a:cubicBezTo>
                <a:cubicBezTo>
                  <a:pt x="1292" y="1369"/>
                  <a:pt x="1292" y="1369"/>
                  <a:pt x="1292" y="1369"/>
                </a:cubicBezTo>
                <a:cubicBezTo>
                  <a:pt x="1292" y="2123"/>
                  <a:pt x="1292" y="2123"/>
                  <a:pt x="1292" y="2123"/>
                </a:cubicBezTo>
                <a:cubicBezTo>
                  <a:pt x="842" y="2123"/>
                  <a:pt x="842" y="2123"/>
                  <a:pt x="842" y="2123"/>
                </a:cubicBezTo>
                <a:cubicBezTo>
                  <a:pt x="842" y="1782"/>
                  <a:pt x="842" y="1782"/>
                  <a:pt x="842" y="1782"/>
                </a:cubicBezTo>
                <a:cubicBezTo>
                  <a:pt x="842" y="1766"/>
                  <a:pt x="829" y="1753"/>
                  <a:pt x="813" y="1753"/>
                </a:cubicBezTo>
                <a:cubicBezTo>
                  <a:pt x="433" y="1753"/>
                  <a:pt x="433" y="1753"/>
                  <a:pt x="433" y="1753"/>
                </a:cubicBezTo>
                <a:cubicBezTo>
                  <a:pt x="433" y="1476"/>
                  <a:pt x="433" y="1476"/>
                  <a:pt x="433" y="1476"/>
                </a:cubicBezTo>
                <a:cubicBezTo>
                  <a:pt x="433" y="1460"/>
                  <a:pt x="420" y="1447"/>
                  <a:pt x="404" y="1447"/>
                </a:cubicBezTo>
                <a:cubicBezTo>
                  <a:pt x="388" y="1447"/>
                  <a:pt x="375" y="1460"/>
                  <a:pt x="375" y="1476"/>
                </a:cubicBezTo>
                <a:cubicBezTo>
                  <a:pt x="375" y="1782"/>
                  <a:pt x="375" y="1782"/>
                  <a:pt x="375" y="1782"/>
                </a:cubicBezTo>
                <a:cubicBezTo>
                  <a:pt x="375" y="1798"/>
                  <a:pt x="388" y="1811"/>
                  <a:pt x="404" y="1811"/>
                </a:cubicBezTo>
                <a:cubicBezTo>
                  <a:pt x="784" y="1811"/>
                  <a:pt x="784" y="1811"/>
                  <a:pt x="784" y="1811"/>
                </a:cubicBezTo>
                <a:cubicBezTo>
                  <a:pt x="784" y="2669"/>
                  <a:pt x="784" y="2669"/>
                  <a:pt x="784" y="2669"/>
                </a:cubicBezTo>
                <a:cubicBezTo>
                  <a:pt x="784" y="2685"/>
                  <a:pt x="797" y="2698"/>
                  <a:pt x="813" y="2698"/>
                </a:cubicBezTo>
                <a:cubicBezTo>
                  <a:pt x="829" y="2698"/>
                  <a:pt x="842" y="2685"/>
                  <a:pt x="842" y="2669"/>
                </a:cubicBezTo>
                <a:cubicBezTo>
                  <a:pt x="842" y="2181"/>
                  <a:pt x="842" y="2181"/>
                  <a:pt x="842" y="2181"/>
                </a:cubicBezTo>
                <a:cubicBezTo>
                  <a:pt x="1292" y="2181"/>
                  <a:pt x="1292" y="2181"/>
                  <a:pt x="1292" y="2181"/>
                </a:cubicBezTo>
                <a:cubicBezTo>
                  <a:pt x="1292" y="3036"/>
                  <a:pt x="1292" y="3036"/>
                  <a:pt x="1292" y="3036"/>
                </a:cubicBezTo>
                <a:cubicBezTo>
                  <a:pt x="921" y="3036"/>
                  <a:pt x="921" y="3036"/>
                  <a:pt x="921" y="3036"/>
                </a:cubicBezTo>
                <a:cubicBezTo>
                  <a:pt x="905" y="3036"/>
                  <a:pt x="892" y="3049"/>
                  <a:pt x="892" y="3065"/>
                </a:cubicBezTo>
                <a:cubicBezTo>
                  <a:pt x="892" y="3081"/>
                  <a:pt x="905" y="3094"/>
                  <a:pt x="921" y="3094"/>
                </a:cubicBezTo>
                <a:cubicBezTo>
                  <a:pt x="1321" y="3094"/>
                  <a:pt x="1321" y="3094"/>
                  <a:pt x="1321" y="3094"/>
                </a:cubicBezTo>
                <a:cubicBezTo>
                  <a:pt x="1722" y="3094"/>
                  <a:pt x="1722" y="3094"/>
                  <a:pt x="1722" y="3094"/>
                </a:cubicBezTo>
                <a:cubicBezTo>
                  <a:pt x="1738" y="3094"/>
                  <a:pt x="1751" y="3081"/>
                  <a:pt x="1751" y="3065"/>
                </a:cubicBezTo>
                <a:cubicBezTo>
                  <a:pt x="1751" y="3049"/>
                  <a:pt x="1738" y="3036"/>
                  <a:pt x="1722" y="3036"/>
                </a:cubicBezTo>
                <a:cubicBezTo>
                  <a:pt x="1350" y="3036"/>
                  <a:pt x="1350" y="3036"/>
                  <a:pt x="1350" y="3036"/>
                </a:cubicBezTo>
                <a:cubicBezTo>
                  <a:pt x="1350" y="2181"/>
                  <a:pt x="1350" y="2181"/>
                  <a:pt x="1350" y="2181"/>
                </a:cubicBezTo>
                <a:cubicBezTo>
                  <a:pt x="1800" y="2181"/>
                  <a:pt x="1800" y="2181"/>
                  <a:pt x="1800" y="2181"/>
                </a:cubicBezTo>
                <a:cubicBezTo>
                  <a:pt x="1800" y="2669"/>
                  <a:pt x="1800" y="2669"/>
                  <a:pt x="1800" y="2669"/>
                </a:cubicBezTo>
                <a:cubicBezTo>
                  <a:pt x="1800" y="2685"/>
                  <a:pt x="1813" y="2698"/>
                  <a:pt x="1829" y="2698"/>
                </a:cubicBezTo>
                <a:cubicBezTo>
                  <a:pt x="1845" y="2698"/>
                  <a:pt x="1858" y="2685"/>
                  <a:pt x="1858" y="2669"/>
                </a:cubicBezTo>
                <a:cubicBezTo>
                  <a:pt x="1858" y="1811"/>
                  <a:pt x="1858" y="1811"/>
                  <a:pt x="1858" y="1811"/>
                </a:cubicBezTo>
                <a:cubicBezTo>
                  <a:pt x="2239" y="1811"/>
                  <a:pt x="2239" y="1811"/>
                  <a:pt x="2239" y="1811"/>
                </a:cubicBezTo>
                <a:cubicBezTo>
                  <a:pt x="2254" y="1811"/>
                  <a:pt x="2267" y="1798"/>
                  <a:pt x="2267" y="1782"/>
                </a:cubicBezTo>
                <a:cubicBezTo>
                  <a:pt x="2267" y="1476"/>
                  <a:pt x="2267" y="1476"/>
                  <a:pt x="2267" y="1476"/>
                </a:cubicBezTo>
                <a:cubicBezTo>
                  <a:pt x="2267" y="1460"/>
                  <a:pt x="2254" y="1447"/>
                  <a:pt x="2239" y="1447"/>
                </a:cubicBezTo>
                <a:cubicBezTo>
                  <a:pt x="2223" y="1447"/>
                  <a:pt x="2210" y="1460"/>
                  <a:pt x="2210" y="1476"/>
                </a:cubicBezTo>
                <a:cubicBezTo>
                  <a:pt x="2210" y="1753"/>
                  <a:pt x="2210" y="1753"/>
                  <a:pt x="2210" y="1753"/>
                </a:cubicBezTo>
                <a:cubicBezTo>
                  <a:pt x="1829" y="1753"/>
                  <a:pt x="1829" y="1753"/>
                  <a:pt x="1829" y="1753"/>
                </a:cubicBezTo>
                <a:cubicBezTo>
                  <a:pt x="1813" y="1753"/>
                  <a:pt x="1800" y="1766"/>
                  <a:pt x="1800" y="1782"/>
                </a:cubicBezTo>
                <a:cubicBezTo>
                  <a:pt x="1800" y="2123"/>
                  <a:pt x="1800" y="2123"/>
                  <a:pt x="1800" y="2123"/>
                </a:cubicBezTo>
                <a:cubicBezTo>
                  <a:pt x="1350" y="2123"/>
                  <a:pt x="1350" y="2123"/>
                  <a:pt x="1350" y="2123"/>
                </a:cubicBezTo>
                <a:cubicBezTo>
                  <a:pt x="1350" y="1369"/>
                  <a:pt x="1350" y="1369"/>
                  <a:pt x="1350" y="1369"/>
                </a:cubicBezTo>
                <a:cubicBezTo>
                  <a:pt x="1870" y="1369"/>
                  <a:pt x="1870" y="1369"/>
                  <a:pt x="1870" y="1369"/>
                </a:cubicBezTo>
                <a:cubicBezTo>
                  <a:pt x="1886" y="1369"/>
                  <a:pt x="1899" y="1356"/>
                  <a:pt x="1899" y="1340"/>
                </a:cubicBezTo>
                <a:cubicBezTo>
                  <a:pt x="1899" y="1060"/>
                  <a:pt x="1899" y="1060"/>
                  <a:pt x="1899" y="1060"/>
                </a:cubicBezTo>
                <a:cubicBezTo>
                  <a:pt x="1899" y="1044"/>
                  <a:pt x="1886" y="1031"/>
                  <a:pt x="1870" y="1031"/>
                </a:cubicBezTo>
                <a:cubicBezTo>
                  <a:pt x="1854" y="1031"/>
                  <a:pt x="1841" y="1044"/>
                  <a:pt x="1841" y="1060"/>
                </a:cubicBezTo>
                <a:cubicBezTo>
                  <a:pt x="1841" y="1311"/>
                  <a:pt x="1841" y="1311"/>
                  <a:pt x="1841" y="1311"/>
                </a:cubicBezTo>
                <a:cubicBezTo>
                  <a:pt x="1350" y="1311"/>
                  <a:pt x="1350" y="1311"/>
                  <a:pt x="1350" y="1311"/>
                </a:cubicBezTo>
                <a:cubicBezTo>
                  <a:pt x="1350" y="660"/>
                  <a:pt x="1350" y="660"/>
                  <a:pt x="1350" y="660"/>
                </a:cubicBezTo>
                <a:cubicBezTo>
                  <a:pt x="1643" y="660"/>
                  <a:pt x="1643" y="660"/>
                  <a:pt x="1643" y="660"/>
                </a:cubicBezTo>
                <a:cubicBezTo>
                  <a:pt x="1659" y="660"/>
                  <a:pt x="1672" y="647"/>
                  <a:pt x="1672" y="631"/>
                </a:cubicBezTo>
                <a:cubicBezTo>
                  <a:pt x="1672" y="615"/>
                  <a:pt x="1659" y="602"/>
                  <a:pt x="1643" y="602"/>
                </a:cubicBezTo>
                <a:cubicBezTo>
                  <a:pt x="1350" y="602"/>
                  <a:pt x="1350" y="602"/>
                  <a:pt x="1350" y="602"/>
                </a:cubicBezTo>
                <a:cubicBezTo>
                  <a:pt x="1350" y="58"/>
                  <a:pt x="1350" y="58"/>
                  <a:pt x="1350" y="58"/>
                </a:cubicBezTo>
                <a:cubicBezTo>
                  <a:pt x="1799" y="58"/>
                  <a:pt x="1799" y="58"/>
                  <a:pt x="1799" y="58"/>
                </a:cubicBezTo>
                <a:cubicBezTo>
                  <a:pt x="1815" y="58"/>
                  <a:pt x="1828" y="45"/>
                  <a:pt x="1828" y="29"/>
                </a:cubicBezTo>
                <a:cubicBezTo>
                  <a:pt x="1828" y="13"/>
                  <a:pt x="1815" y="0"/>
                  <a:pt x="1799" y="0"/>
                </a:cubicBezTo>
              </a:path>
            </a:pathLst>
          </a:custGeom>
          <a:solidFill>
            <a:srgbClr val="D9D1CC">
              <a:alpha val="9804"/>
            </a:srgbClr>
          </a:solidFill>
          <a:ln>
            <a:noFill/>
          </a:ln>
        </p:spPr>
        <p:txBody>
          <a:bodyPr vert="horz" wrap="square" lIns="91440" tIns="45720" rIns="91440" bIns="45720" numCol="1" anchor="t" anchorCtr="0" compatLnSpc="1">
            <a:prstTxWarp prst="textNoShape">
              <a:avLst/>
            </a:prstTxWarp>
          </a:bodyPr>
          <a:lstStyle/>
          <a:p>
            <a:endParaRPr lang="en-GB"/>
          </a:p>
        </p:txBody>
      </p:sp>
      <p:sp>
        <p:nvSpPr>
          <p:cNvPr id="8" name="Logo">
            <a:extLst>
              <a:ext uri="{FF2B5EF4-FFF2-40B4-BE49-F238E27FC236}">
                <a16:creationId xmlns:a16="http://schemas.microsoft.com/office/drawing/2014/main" id="{85DF6064-7F5D-4C69-AAE5-824283C29DC0}"/>
              </a:ext>
            </a:extLst>
          </p:cNvPr>
          <p:cNvSpPr/>
          <p:nvPr/>
        </p:nvSpPr>
        <p:spPr>
          <a:xfrm>
            <a:off x="9397252" y="5875721"/>
            <a:ext cx="2253411" cy="440942"/>
          </a:xfrm>
          <a:custGeom>
            <a:avLst/>
            <a:gdLst>
              <a:gd name="connsiteX0" fmla="*/ 1783139 w 2253411"/>
              <a:gd name="connsiteY0" fmla="*/ 136254 h 440942"/>
              <a:gd name="connsiteX1" fmla="*/ 1751520 w 2253411"/>
              <a:gd name="connsiteY1" fmla="*/ 136254 h 440942"/>
              <a:gd name="connsiteX2" fmla="*/ 1751520 w 2253411"/>
              <a:gd name="connsiteY2" fmla="*/ 299806 h 440942"/>
              <a:gd name="connsiteX3" fmla="*/ 1783139 w 2253411"/>
              <a:gd name="connsiteY3" fmla="*/ 299806 h 440942"/>
              <a:gd name="connsiteX4" fmla="*/ 293338 w 2253411"/>
              <a:gd name="connsiteY4" fmla="*/ 409024 h 440942"/>
              <a:gd name="connsiteX5" fmla="*/ 297448 w 2253411"/>
              <a:gd name="connsiteY5" fmla="*/ 413147 h 440942"/>
              <a:gd name="connsiteX6" fmla="*/ 297460 w 2253411"/>
              <a:gd name="connsiteY6" fmla="*/ 413147 h 440942"/>
              <a:gd name="connsiteX7" fmla="*/ 333669 w 2253411"/>
              <a:gd name="connsiteY7" fmla="*/ 413147 h 440942"/>
              <a:gd name="connsiteX8" fmla="*/ 337779 w 2253411"/>
              <a:gd name="connsiteY8" fmla="*/ 409047 h 440942"/>
              <a:gd name="connsiteX9" fmla="*/ 337777 w 2253411"/>
              <a:gd name="connsiteY9" fmla="*/ 409024 h 440942"/>
              <a:gd name="connsiteX10" fmla="*/ 333683 w 2253411"/>
              <a:gd name="connsiteY10" fmla="*/ 404916 h 440942"/>
              <a:gd name="connsiteX11" fmla="*/ 333669 w 2253411"/>
              <a:gd name="connsiteY11" fmla="*/ 404916 h 440942"/>
              <a:gd name="connsiteX12" fmla="*/ 297460 w 2253411"/>
              <a:gd name="connsiteY12" fmla="*/ 404916 h 440942"/>
              <a:gd name="connsiteX13" fmla="*/ 293338 w 2253411"/>
              <a:gd name="connsiteY13" fmla="*/ 409021 h 440942"/>
              <a:gd name="connsiteX14" fmla="*/ 293338 w 2253411"/>
              <a:gd name="connsiteY14" fmla="*/ 409024 h 440942"/>
              <a:gd name="connsiteX15" fmla="*/ 39859 w 2253411"/>
              <a:gd name="connsiteY15" fmla="*/ 409024 h 440942"/>
              <a:gd name="connsiteX16" fmla="*/ 43946 w 2253411"/>
              <a:gd name="connsiteY16" fmla="*/ 413147 h 440942"/>
              <a:gd name="connsiteX17" fmla="*/ 43967 w 2253411"/>
              <a:gd name="connsiteY17" fmla="*/ 413147 h 440942"/>
              <a:gd name="connsiteX18" fmla="*/ 80176 w 2253411"/>
              <a:gd name="connsiteY18" fmla="*/ 413147 h 440942"/>
              <a:gd name="connsiteX19" fmla="*/ 84298 w 2253411"/>
              <a:gd name="connsiteY19" fmla="*/ 409037 h 440942"/>
              <a:gd name="connsiteX20" fmla="*/ 84298 w 2253411"/>
              <a:gd name="connsiteY20" fmla="*/ 409024 h 440942"/>
              <a:gd name="connsiteX21" fmla="*/ 80179 w 2253411"/>
              <a:gd name="connsiteY21" fmla="*/ 404916 h 440942"/>
              <a:gd name="connsiteX22" fmla="*/ 80176 w 2253411"/>
              <a:gd name="connsiteY22" fmla="*/ 404916 h 440942"/>
              <a:gd name="connsiteX23" fmla="*/ 43967 w 2253411"/>
              <a:gd name="connsiteY23" fmla="*/ 404916 h 440942"/>
              <a:gd name="connsiteX24" fmla="*/ 39859 w 2253411"/>
              <a:gd name="connsiteY24" fmla="*/ 409012 h 440942"/>
              <a:gd name="connsiteX25" fmla="*/ 39859 w 2253411"/>
              <a:gd name="connsiteY25" fmla="*/ 409024 h 440942"/>
              <a:gd name="connsiteX26" fmla="*/ 80177 w 2253411"/>
              <a:gd name="connsiteY26" fmla="*/ 339849 h 440942"/>
              <a:gd name="connsiteX27" fmla="*/ 8803 w 2253411"/>
              <a:gd name="connsiteY27" fmla="*/ 339849 h 440942"/>
              <a:gd name="connsiteX28" fmla="*/ 8803 w 2253411"/>
              <a:gd name="connsiteY28" fmla="*/ 177644 h 440942"/>
              <a:gd name="connsiteX29" fmla="*/ 4680 w 2253411"/>
              <a:gd name="connsiteY29" fmla="*/ 173521 h 440942"/>
              <a:gd name="connsiteX30" fmla="*/ 572 w 2253411"/>
              <a:gd name="connsiteY30" fmla="*/ 177639 h 440942"/>
              <a:gd name="connsiteX31" fmla="*/ 572 w 2253411"/>
              <a:gd name="connsiteY31" fmla="*/ 177644 h 440942"/>
              <a:gd name="connsiteX32" fmla="*/ 572 w 2253411"/>
              <a:gd name="connsiteY32" fmla="*/ 343959 h 440942"/>
              <a:gd name="connsiteX33" fmla="*/ 4676 w 2253411"/>
              <a:gd name="connsiteY33" fmla="*/ 348080 h 440942"/>
              <a:gd name="connsiteX34" fmla="*/ 4680 w 2253411"/>
              <a:gd name="connsiteY34" fmla="*/ 348080 h 440942"/>
              <a:gd name="connsiteX35" fmla="*/ 80176 w 2253411"/>
              <a:gd name="connsiteY35" fmla="*/ 348080 h 440942"/>
              <a:gd name="connsiteX36" fmla="*/ 84298 w 2253411"/>
              <a:gd name="connsiteY36" fmla="*/ 343970 h 440942"/>
              <a:gd name="connsiteX37" fmla="*/ 84298 w 2253411"/>
              <a:gd name="connsiteY37" fmla="*/ 343959 h 440942"/>
              <a:gd name="connsiteX38" fmla="*/ 80176 w 2253411"/>
              <a:gd name="connsiteY38" fmla="*/ 339849 h 440942"/>
              <a:gd name="connsiteX39" fmla="*/ 98412 w 2253411"/>
              <a:gd name="connsiteY39" fmla="*/ 45530 h 440942"/>
              <a:gd name="connsiteX40" fmla="*/ 94292 w 2253411"/>
              <a:gd name="connsiteY40" fmla="*/ 41422 h 440942"/>
              <a:gd name="connsiteX41" fmla="*/ 94289 w 2253411"/>
              <a:gd name="connsiteY41" fmla="*/ 41422 h 440942"/>
              <a:gd name="connsiteX42" fmla="*/ 30459 w 2253411"/>
              <a:gd name="connsiteY42" fmla="*/ 41422 h 440942"/>
              <a:gd name="connsiteX43" fmla="*/ 26351 w 2253411"/>
              <a:gd name="connsiteY43" fmla="*/ 45518 h 440942"/>
              <a:gd name="connsiteX44" fmla="*/ 26351 w 2253411"/>
              <a:gd name="connsiteY44" fmla="*/ 45530 h 440942"/>
              <a:gd name="connsiteX45" fmla="*/ 26351 w 2253411"/>
              <a:gd name="connsiteY45" fmla="*/ 133916 h 440942"/>
              <a:gd name="connsiteX46" fmla="*/ 30456 w 2253411"/>
              <a:gd name="connsiteY46" fmla="*/ 138039 h 440942"/>
              <a:gd name="connsiteX47" fmla="*/ 30459 w 2253411"/>
              <a:gd name="connsiteY47" fmla="*/ 138039 h 440942"/>
              <a:gd name="connsiteX48" fmla="*/ 80191 w 2253411"/>
              <a:gd name="connsiteY48" fmla="*/ 138039 h 440942"/>
              <a:gd name="connsiteX49" fmla="*/ 84300 w 2253411"/>
              <a:gd name="connsiteY49" fmla="*/ 133916 h 440942"/>
              <a:gd name="connsiteX50" fmla="*/ 80191 w 2253411"/>
              <a:gd name="connsiteY50" fmla="*/ 129808 h 440942"/>
              <a:gd name="connsiteX51" fmla="*/ 34582 w 2253411"/>
              <a:gd name="connsiteY51" fmla="*/ 129808 h 440942"/>
              <a:gd name="connsiteX52" fmla="*/ 34582 w 2253411"/>
              <a:gd name="connsiteY52" fmla="*/ 49653 h 440942"/>
              <a:gd name="connsiteX53" fmla="*/ 94291 w 2253411"/>
              <a:gd name="connsiteY53" fmla="*/ 49653 h 440942"/>
              <a:gd name="connsiteX54" fmla="*/ 98413 w 2253411"/>
              <a:gd name="connsiteY54" fmla="*/ 45540 h 440942"/>
              <a:gd name="connsiteX55" fmla="*/ 98413 w 2253411"/>
              <a:gd name="connsiteY55" fmla="*/ 45530 h 440942"/>
              <a:gd name="connsiteX56" fmla="*/ 271146 w 2253411"/>
              <a:gd name="connsiteY56" fmla="*/ 190835 h 440942"/>
              <a:gd name="connsiteX57" fmla="*/ 271146 w 2253411"/>
              <a:gd name="connsiteY57" fmla="*/ 150874 h 440942"/>
              <a:gd name="connsiteX58" fmla="*/ 267039 w 2253411"/>
              <a:gd name="connsiteY58" fmla="*/ 146752 h 440942"/>
              <a:gd name="connsiteX59" fmla="*/ 267037 w 2253411"/>
              <a:gd name="connsiteY59" fmla="*/ 146752 h 440942"/>
              <a:gd name="connsiteX60" fmla="*/ 262900 w 2253411"/>
              <a:gd name="connsiteY60" fmla="*/ 150873 h 440942"/>
              <a:gd name="connsiteX61" fmla="*/ 262900 w 2253411"/>
              <a:gd name="connsiteY61" fmla="*/ 150874 h 440942"/>
              <a:gd name="connsiteX62" fmla="*/ 262900 w 2253411"/>
              <a:gd name="connsiteY62" fmla="*/ 186698 h 440942"/>
              <a:gd name="connsiteX63" fmla="*/ 192929 w 2253411"/>
              <a:gd name="connsiteY63" fmla="*/ 186698 h 440942"/>
              <a:gd name="connsiteX64" fmla="*/ 192929 w 2253411"/>
              <a:gd name="connsiteY64" fmla="*/ 93846 h 440942"/>
              <a:gd name="connsiteX65" fmla="*/ 234730 w 2253411"/>
              <a:gd name="connsiteY65" fmla="*/ 93846 h 440942"/>
              <a:gd name="connsiteX66" fmla="*/ 238853 w 2253411"/>
              <a:gd name="connsiteY66" fmla="*/ 89738 h 440942"/>
              <a:gd name="connsiteX67" fmla="*/ 234730 w 2253411"/>
              <a:gd name="connsiteY67" fmla="*/ 85602 h 440942"/>
              <a:gd name="connsiteX68" fmla="*/ 192929 w 2253411"/>
              <a:gd name="connsiteY68" fmla="*/ 85602 h 440942"/>
              <a:gd name="connsiteX69" fmla="*/ 192929 w 2253411"/>
              <a:gd name="connsiteY69" fmla="*/ 8058 h 440942"/>
              <a:gd name="connsiteX70" fmla="*/ 256951 w 2253411"/>
              <a:gd name="connsiteY70" fmla="*/ 8058 h 440942"/>
              <a:gd name="connsiteX71" fmla="*/ 261072 w 2253411"/>
              <a:gd name="connsiteY71" fmla="*/ 3946 h 440942"/>
              <a:gd name="connsiteX72" fmla="*/ 261072 w 2253411"/>
              <a:gd name="connsiteY72" fmla="*/ 3935 h 440942"/>
              <a:gd name="connsiteX73" fmla="*/ 256954 w 2253411"/>
              <a:gd name="connsiteY73" fmla="*/ -175 h 440942"/>
              <a:gd name="connsiteX74" fmla="*/ 256951 w 2253411"/>
              <a:gd name="connsiteY74" fmla="*/ -175 h 440942"/>
              <a:gd name="connsiteX75" fmla="*/ 120686 w 2253411"/>
              <a:gd name="connsiteY75" fmla="*/ -175 h 440942"/>
              <a:gd name="connsiteX76" fmla="*/ 116578 w 2253411"/>
              <a:gd name="connsiteY76" fmla="*/ 3935 h 440942"/>
              <a:gd name="connsiteX77" fmla="*/ 120685 w 2253411"/>
              <a:gd name="connsiteY77" fmla="*/ 8058 h 440942"/>
              <a:gd name="connsiteX78" fmla="*/ 120686 w 2253411"/>
              <a:gd name="connsiteY78" fmla="*/ 8058 h 440942"/>
              <a:gd name="connsiteX79" fmla="*/ 184696 w 2253411"/>
              <a:gd name="connsiteY79" fmla="*/ 8058 h 440942"/>
              <a:gd name="connsiteX80" fmla="*/ 184696 w 2253411"/>
              <a:gd name="connsiteY80" fmla="*/ 85629 h 440942"/>
              <a:gd name="connsiteX81" fmla="*/ 141436 w 2253411"/>
              <a:gd name="connsiteY81" fmla="*/ 85629 h 440942"/>
              <a:gd name="connsiteX82" fmla="*/ 137315 w 2253411"/>
              <a:gd name="connsiteY82" fmla="*/ 89752 h 440942"/>
              <a:gd name="connsiteX83" fmla="*/ 141435 w 2253411"/>
              <a:gd name="connsiteY83" fmla="*/ 93860 h 440942"/>
              <a:gd name="connsiteX84" fmla="*/ 141436 w 2253411"/>
              <a:gd name="connsiteY84" fmla="*/ 93860 h 440942"/>
              <a:gd name="connsiteX85" fmla="*/ 184696 w 2253411"/>
              <a:gd name="connsiteY85" fmla="*/ 93860 h 440942"/>
              <a:gd name="connsiteX86" fmla="*/ 184696 w 2253411"/>
              <a:gd name="connsiteY86" fmla="*/ 186698 h 440942"/>
              <a:gd name="connsiteX87" fmla="*/ 114724 w 2253411"/>
              <a:gd name="connsiteY87" fmla="*/ 186698 h 440942"/>
              <a:gd name="connsiteX88" fmla="*/ 114724 w 2253411"/>
              <a:gd name="connsiteY88" fmla="*/ 150874 h 440942"/>
              <a:gd name="connsiteX89" fmla="*/ 110611 w 2253411"/>
              <a:gd name="connsiteY89" fmla="*/ 146752 h 440942"/>
              <a:gd name="connsiteX90" fmla="*/ 110602 w 2253411"/>
              <a:gd name="connsiteY90" fmla="*/ 146752 h 440942"/>
              <a:gd name="connsiteX91" fmla="*/ 106479 w 2253411"/>
              <a:gd name="connsiteY91" fmla="*/ 150874 h 440942"/>
              <a:gd name="connsiteX92" fmla="*/ 106479 w 2253411"/>
              <a:gd name="connsiteY92" fmla="*/ 190835 h 440942"/>
              <a:gd name="connsiteX93" fmla="*/ 110598 w 2253411"/>
              <a:gd name="connsiteY93" fmla="*/ 194943 h 440942"/>
              <a:gd name="connsiteX94" fmla="*/ 110602 w 2253411"/>
              <a:gd name="connsiteY94" fmla="*/ 194943 h 440942"/>
              <a:gd name="connsiteX95" fmla="*/ 184696 w 2253411"/>
              <a:gd name="connsiteY95" fmla="*/ 194943 h 440942"/>
              <a:gd name="connsiteX96" fmla="*/ 184696 w 2253411"/>
              <a:gd name="connsiteY96" fmla="*/ 302418 h 440942"/>
              <a:gd name="connsiteX97" fmla="*/ 120523 w 2253411"/>
              <a:gd name="connsiteY97" fmla="*/ 302418 h 440942"/>
              <a:gd name="connsiteX98" fmla="*/ 120523 w 2253411"/>
              <a:gd name="connsiteY98" fmla="*/ 253744 h 440942"/>
              <a:gd name="connsiteX99" fmla="*/ 116395 w 2253411"/>
              <a:gd name="connsiteY99" fmla="*/ 249636 h 440942"/>
              <a:gd name="connsiteX100" fmla="*/ 116386 w 2253411"/>
              <a:gd name="connsiteY100" fmla="*/ 249636 h 440942"/>
              <a:gd name="connsiteX101" fmla="*/ 62189 w 2253411"/>
              <a:gd name="connsiteY101" fmla="*/ 249636 h 440942"/>
              <a:gd name="connsiteX102" fmla="*/ 62189 w 2253411"/>
              <a:gd name="connsiteY102" fmla="*/ 210170 h 440942"/>
              <a:gd name="connsiteX103" fmla="*/ 58084 w 2253411"/>
              <a:gd name="connsiteY103" fmla="*/ 206047 h 440942"/>
              <a:gd name="connsiteX104" fmla="*/ 58081 w 2253411"/>
              <a:gd name="connsiteY104" fmla="*/ 206047 h 440942"/>
              <a:gd name="connsiteX105" fmla="*/ 53958 w 2253411"/>
              <a:gd name="connsiteY105" fmla="*/ 210170 h 440942"/>
              <a:gd name="connsiteX106" fmla="*/ 53958 w 2253411"/>
              <a:gd name="connsiteY106" fmla="*/ 253744 h 440942"/>
              <a:gd name="connsiteX107" fmla="*/ 58081 w 2253411"/>
              <a:gd name="connsiteY107" fmla="*/ 257867 h 440942"/>
              <a:gd name="connsiteX108" fmla="*/ 112277 w 2253411"/>
              <a:gd name="connsiteY108" fmla="*/ 257867 h 440942"/>
              <a:gd name="connsiteX109" fmla="*/ 112277 w 2253411"/>
              <a:gd name="connsiteY109" fmla="*/ 380182 h 440942"/>
              <a:gd name="connsiteX110" fmla="*/ 116382 w 2253411"/>
              <a:gd name="connsiteY110" fmla="*/ 384304 h 440942"/>
              <a:gd name="connsiteX111" fmla="*/ 116386 w 2253411"/>
              <a:gd name="connsiteY111" fmla="*/ 384304 h 440942"/>
              <a:gd name="connsiteX112" fmla="*/ 120523 w 2253411"/>
              <a:gd name="connsiteY112" fmla="*/ 380182 h 440942"/>
              <a:gd name="connsiteX113" fmla="*/ 120523 w 2253411"/>
              <a:gd name="connsiteY113" fmla="*/ 310649 h 440942"/>
              <a:gd name="connsiteX114" fmla="*/ 184696 w 2253411"/>
              <a:gd name="connsiteY114" fmla="*/ 310649 h 440942"/>
              <a:gd name="connsiteX115" fmla="*/ 184696 w 2253411"/>
              <a:gd name="connsiteY115" fmla="*/ 432537 h 440942"/>
              <a:gd name="connsiteX116" fmla="*/ 131736 w 2253411"/>
              <a:gd name="connsiteY116" fmla="*/ 432537 h 440942"/>
              <a:gd name="connsiteX117" fmla="*/ 127628 w 2253411"/>
              <a:gd name="connsiteY117" fmla="*/ 436615 h 440942"/>
              <a:gd name="connsiteX118" fmla="*/ 127628 w 2253411"/>
              <a:gd name="connsiteY118" fmla="*/ 436646 h 440942"/>
              <a:gd name="connsiteX119" fmla="*/ 131716 w 2253411"/>
              <a:gd name="connsiteY119" fmla="*/ 440768 h 440942"/>
              <a:gd name="connsiteX120" fmla="*/ 131736 w 2253411"/>
              <a:gd name="connsiteY120" fmla="*/ 440768 h 440942"/>
              <a:gd name="connsiteX121" fmla="*/ 245888 w 2253411"/>
              <a:gd name="connsiteY121" fmla="*/ 440768 h 440942"/>
              <a:gd name="connsiteX122" fmla="*/ 250011 w 2253411"/>
              <a:gd name="connsiteY122" fmla="*/ 436657 h 440942"/>
              <a:gd name="connsiteX123" fmla="*/ 250011 w 2253411"/>
              <a:gd name="connsiteY123" fmla="*/ 436646 h 440942"/>
              <a:gd name="connsiteX124" fmla="*/ 245909 w 2253411"/>
              <a:gd name="connsiteY124" fmla="*/ 432537 h 440942"/>
              <a:gd name="connsiteX125" fmla="*/ 245888 w 2253411"/>
              <a:gd name="connsiteY125" fmla="*/ 432537 h 440942"/>
              <a:gd name="connsiteX126" fmla="*/ 192929 w 2253411"/>
              <a:gd name="connsiteY126" fmla="*/ 432537 h 440942"/>
              <a:gd name="connsiteX127" fmla="*/ 192929 w 2253411"/>
              <a:gd name="connsiteY127" fmla="*/ 310649 h 440942"/>
              <a:gd name="connsiteX128" fmla="*/ 257116 w 2253411"/>
              <a:gd name="connsiteY128" fmla="*/ 310649 h 440942"/>
              <a:gd name="connsiteX129" fmla="*/ 257116 w 2253411"/>
              <a:gd name="connsiteY129" fmla="*/ 380182 h 440942"/>
              <a:gd name="connsiteX130" fmla="*/ 261250 w 2253411"/>
              <a:gd name="connsiteY130" fmla="*/ 384304 h 440942"/>
              <a:gd name="connsiteX131" fmla="*/ 265358 w 2253411"/>
              <a:gd name="connsiteY131" fmla="*/ 380182 h 440942"/>
              <a:gd name="connsiteX132" fmla="*/ 265358 w 2253411"/>
              <a:gd name="connsiteY132" fmla="*/ 257867 h 440942"/>
              <a:gd name="connsiteX133" fmla="*/ 319557 w 2253411"/>
              <a:gd name="connsiteY133" fmla="*/ 257867 h 440942"/>
              <a:gd name="connsiteX134" fmla="*/ 323665 w 2253411"/>
              <a:gd name="connsiteY134" fmla="*/ 253748 h 440942"/>
              <a:gd name="connsiteX135" fmla="*/ 323665 w 2253411"/>
              <a:gd name="connsiteY135" fmla="*/ 253744 h 440942"/>
              <a:gd name="connsiteX136" fmla="*/ 323665 w 2253411"/>
              <a:gd name="connsiteY136" fmla="*/ 210170 h 440942"/>
              <a:gd name="connsiteX137" fmla="*/ 319557 w 2253411"/>
              <a:gd name="connsiteY137" fmla="*/ 206047 h 440942"/>
              <a:gd name="connsiteX138" fmla="*/ 315434 w 2253411"/>
              <a:gd name="connsiteY138" fmla="*/ 210170 h 440942"/>
              <a:gd name="connsiteX139" fmla="*/ 315434 w 2253411"/>
              <a:gd name="connsiteY139" fmla="*/ 249636 h 440942"/>
              <a:gd name="connsiteX140" fmla="*/ 261250 w 2253411"/>
              <a:gd name="connsiteY140" fmla="*/ 249636 h 440942"/>
              <a:gd name="connsiteX141" fmla="*/ 257115 w 2253411"/>
              <a:gd name="connsiteY141" fmla="*/ 253733 h 440942"/>
              <a:gd name="connsiteX142" fmla="*/ 257115 w 2253411"/>
              <a:gd name="connsiteY142" fmla="*/ 253744 h 440942"/>
              <a:gd name="connsiteX143" fmla="*/ 257115 w 2253411"/>
              <a:gd name="connsiteY143" fmla="*/ 302416 h 440942"/>
              <a:gd name="connsiteX144" fmla="*/ 192927 w 2253411"/>
              <a:gd name="connsiteY144" fmla="*/ 302416 h 440942"/>
              <a:gd name="connsiteX145" fmla="*/ 192927 w 2253411"/>
              <a:gd name="connsiteY145" fmla="*/ 194943 h 440942"/>
              <a:gd name="connsiteX146" fmla="*/ 267036 w 2253411"/>
              <a:gd name="connsiteY146" fmla="*/ 194943 h 440942"/>
              <a:gd name="connsiteX147" fmla="*/ 271144 w 2253411"/>
              <a:gd name="connsiteY147" fmla="*/ 190849 h 440942"/>
              <a:gd name="connsiteX148" fmla="*/ 271144 w 2253411"/>
              <a:gd name="connsiteY148" fmla="*/ 190835 h 440942"/>
              <a:gd name="connsiteX149" fmla="*/ 351285 w 2253411"/>
              <a:gd name="connsiteY149" fmla="*/ 133931 h 440942"/>
              <a:gd name="connsiteX150" fmla="*/ 351285 w 2253411"/>
              <a:gd name="connsiteY150" fmla="*/ 45545 h 440942"/>
              <a:gd name="connsiteX151" fmla="*/ 347175 w 2253411"/>
              <a:gd name="connsiteY151" fmla="*/ 41422 h 440942"/>
              <a:gd name="connsiteX152" fmla="*/ 347164 w 2253411"/>
              <a:gd name="connsiteY152" fmla="*/ 41422 h 440942"/>
              <a:gd name="connsiteX153" fmla="*/ 283332 w 2253411"/>
              <a:gd name="connsiteY153" fmla="*/ 41422 h 440942"/>
              <a:gd name="connsiteX154" fmla="*/ 279224 w 2253411"/>
              <a:gd name="connsiteY154" fmla="*/ 45524 h 440942"/>
              <a:gd name="connsiteX155" fmla="*/ 279224 w 2253411"/>
              <a:gd name="connsiteY155" fmla="*/ 45545 h 440942"/>
              <a:gd name="connsiteX156" fmla="*/ 283332 w 2253411"/>
              <a:gd name="connsiteY156" fmla="*/ 49653 h 440942"/>
              <a:gd name="connsiteX157" fmla="*/ 343054 w 2253411"/>
              <a:gd name="connsiteY157" fmla="*/ 49653 h 440942"/>
              <a:gd name="connsiteX158" fmla="*/ 343054 w 2253411"/>
              <a:gd name="connsiteY158" fmla="*/ 129808 h 440942"/>
              <a:gd name="connsiteX159" fmla="*/ 297460 w 2253411"/>
              <a:gd name="connsiteY159" fmla="*/ 129808 h 440942"/>
              <a:gd name="connsiteX160" fmla="*/ 293338 w 2253411"/>
              <a:gd name="connsiteY160" fmla="*/ 133918 h 440942"/>
              <a:gd name="connsiteX161" fmla="*/ 293338 w 2253411"/>
              <a:gd name="connsiteY161" fmla="*/ 133931 h 440942"/>
              <a:gd name="connsiteX162" fmla="*/ 297460 w 2253411"/>
              <a:gd name="connsiteY162" fmla="*/ 138039 h 440942"/>
              <a:gd name="connsiteX163" fmla="*/ 347164 w 2253411"/>
              <a:gd name="connsiteY163" fmla="*/ 138039 h 440942"/>
              <a:gd name="connsiteX164" fmla="*/ 351285 w 2253411"/>
              <a:gd name="connsiteY164" fmla="*/ 133931 h 440942"/>
              <a:gd name="connsiteX165" fmla="*/ 377065 w 2253411"/>
              <a:gd name="connsiteY165" fmla="*/ 343972 h 440942"/>
              <a:gd name="connsiteX166" fmla="*/ 377065 w 2253411"/>
              <a:gd name="connsiteY166" fmla="*/ 177629 h 440942"/>
              <a:gd name="connsiteX167" fmla="*/ 372946 w 2253411"/>
              <a:gd name="connsiteY167" fmla="*/ 173521 h 440942"/>
              <a:gd name="connsiteX168" fmla="*/ 372943 w 2253411"/>
              <a:gd name="connsiteY168" fmla="*/ 173521 h 440942"/>
              <a:gd name="connsiteX169" fmla="*/ 368834 w 2253411"/>
              <a:gd name="connsiteY169" fmla="*/ 177617 h 440942"/>
              <a:gd name="connsiteX170" fmla="*/ 368834 w 2253411"/>
              <a:gd name="connsiteY170" fmla="*/ 177629 h 440942"/>
              <a:gd name="connsiteX171" fmla="*/ 368834 w 2253411"/>
              <a:gd name="connsiteY171" fmla="*/ 339836 h 440942"/>
              <a:gd name="connsiteX172" fmla="*/ 297460 w 2253411"/>
              <a:gd name="connsiteY172" fmla="*/ 339836 h 440942"/>
              <a:gd name="connsiteX173" fmla="*/ 293338 w 2253411"/>
              <a:gd name="connsiteY173" fmla="*/ 343970 h 440942"/>
              <a:gd name="connsiteX174" fmla="*/ 293338 w 2253411"/>
              <a:gd name="connsiteY174" fmla="*/ 343972 h 440942"/>
              <a:gd name="connsiteX175" fmla="*/ 297438 w 2253411"/>
              <a:gd name="connsiteY175" fmla="*/ 348080 h 440942"/>
              <a:gd name="connsiteX176" fmla="*/ 297460 w 2253411"/>
              <a:gd name="connsiteY176" fmla="*/ 348080 h 440942"/>
              <a:gd name="connsiteX177" fmla="*/ 372943 w 2253411"/>
              <a:gd name="connsiteY177" fmla="*/ 348080 h 440942"/>
              <a:gd name="connsiteX178" fmla="*/ 377065 w 2253411"/>
              <a:gd name="connsiteY178" fmla="*/ 343992 h 440942"/>
              <a:gd name="connsiteX179" fmla="*/ 377065 w 2253411"/>
              <a:gd name="connsiteY179" fmla="*/ 343972 h 440942"/>
              <a:gd name="connsiteX180" fmla="*/ 577721 w 2253411"/>
              <a:gd name="connsiteY180" fmla="*/ 299806 h 440942"/>
              <a:gd name="connsiteX181" fmla="*/ 609683 w 2253411"/>
              <a:gd name="connsiteY181" fmla="*/ 299806 h 440942"/>
              <a:gd name="connsiteX182" fmla="*/ 609683 w 2253411"/>
              <a:gd name="connsiteY182" fmla="*/ 196098 h 440942"/>
              <a:gd name="connsiteX183" fmla="*/ 551186 w 2253411"/>
              <a:gd name="connsiteY183" fmla="*/ 131498 h 440942"/>
              <a:gd name="connsiteX184" fmla="*/ 500878 w 2253411"/>
              <a:gd name="connsiteY184" fmla="*/ 159709 h 440942"/>
              <a:gd name="connsiteX185" fmla="*/ 500878 w 2253411"/>
              <a:gd name="connsiteY185" fmla="*/ 136254 h 440942"/>
              <a:gd name="connsiteX186" fmla="*/ 469601 w 2253411"/>
              <a:gd name="connsiteY186" fmla="*/ 136254 h 440942"/>
              <a:gd name="connsiteX187" fmla="*/ 469601 w 2253411"/>
              <a:gd name="connsiteY187" fmla="*/ 299806 h 440942"/>
              <a:gd name="connsiteX188" fmla="*/ 501565 w 2253411"/>
              <a:gd name="connsiteY188" fmla="*/ 299806 h 440942"/>
              <a:gd name="connsiteX189" fmla="*/ 501565 w 2253411"/>
              <a:gd name="connsiteY189" fmla="*/ 205278 h 440942"/>
              <a:gd name="connsiteX190" fmla="*/ 539629 w 2253411"/>
              <a:gd name="connsiteY190" fmla="*/ 160396 h 440942"/>
              <a:gd name="connsiteX191" fmla="*/ 577721 w 2253411"/>
              <a:gd name="connsiteY191" fmla="*/ 201540 h 440942"/>
              <a:gd name="connsiteX192" fmla="*/ 766751 w 2253411"/>
              <a:gd name="connsiteY192" fmla="*/ 201196 h 440942"/>
              <a:gd name="connsiteX193" fmla="*/ 677320 w 2253411"/>
              <a:gd name="connsiteY193" fmla="*/ 201196 h 440942"/>
              <a:gd name="connsiteX194" fmla="*/ 721870 w 2253411"/>
              <a:gd name="connsiteY194" fmla="*/ 159366 h 440942"/>
              <a:gd name="connsiteX195" fmla="*/ 766751 w 2253411"/>
              <a:gd name="connsiteY195" fmla="*/ 201196 h 440942"/>
              <a:gd name="connsiteX196" fmla="*/ 799388 w 2253411"/>
              <a:gd name="connsiteY196" fmla="*/ 227044 h 440942"/>
              <a:gd name="connsiteX197" fmla="*/ 800075 w 2253411"/>
              <a:gd name="connsiteY197" fmla="*/ 216835 h 440942"/>
              <a:gd name="connsiteX198" fmla="*/ 721527 w 2253411"/>
              <a:gd name="connsiteY198" fmla="*/ 131155 h 440942"/>
              <a:gd name="connsiteX199" fmla="*/ 643324 w 2253411"/>
              <a:gd name="connsiteY199" fmla="*/ 217522 h 440942"/>
              <a:gd name="connsiteX200" fmla="*/ 725608 w 2253411"/>
              <a:gd name="connsiteY200" fmla="*/ 304904 h 440942"/>
              <a:gd name="connsiteX201" fmla="*/ 799044 w 2253411"/>
              <a:gd name="connsiteY201" fmla="*/ 253221 h 440942"/>
              <a:gd name="connsiteX202" fmla="*/ 771519 w 2253411"/>
              <a:gd name="connsiteY202" fmla="*/ 243698 h 440942"/>
              <a:gd name="connsiteX203" fmla="*/ 725608 w 2253411"/>
              <a:gd name="connsiteY203" fmla="*/ 276679 h 440942"/>
              <a:gd name="connsiteX204" fmla="*/ 676304 w 2253411"/>
              <a:gd name="connsiteY204" fmla="*/ 227044 h 440942"/>
              <a:gd name="connsiteX205" fmla="*/ 945791 w 2253411"/>
              <a:gd name="connsiteY205" fmla="*/ 299820 h 440942"/>
              <a:gd name="connsiteX206" fmla="*/ 976394 w 2253411"/>
              <a:gd name="connsiteY206" fmla="*/ 299820 h 440942"/>
              <a:gd name="connsiteX207" fmla="*/ 974677 w 2253411"/>
              <a:gd name="connsiteY207" fmla="*/ 269547 h 440942"/>
              <a:gd name="connsiteX208" fmla="*/ 974677 w 2253411"/>
              <a:gd name="connsiteY208" fmla="*/ 136254 h 440942"/>
              <a:gd name="connsiteX209" fmla="*/ 942727 w 2253411"/>
              <a:gd name="connsiteY209" fmla="*/ 136254 h 440942"/>
              <a:gd name="connsiteX210" fmla="*/ 942727 w 2253411"/>
              <a:gd name="connsiteY210" fmla="*/ 234863 h 440942"/>
              <a:gd name="connsiteX211" fmla="*/ 903948 w 2253411"/>
              <a:gd name="connsiteY211" fmla="*/ 276679 h 440942"/>
              <a:gd name="connsiteX212" fmla="*/ 866901 w 2253411"/>
              <a:gd name="connsiteY212" fmla="*/ 234519 h 440942"/>
              <a:gd name="connsiteX213" fmla="*/ 866901 w 2253411"/>
              <a:gd name="connsiteY213" fmla="*/ 136254 h 440942"/>
              <a:gd name="connsiteX214" fmla="*/ 834924 w 2253411"/>
              <a:gd name="connsiteY214" fmla="*/ 136254 h 440942"/>
              <a:gd name="connsiteX215" fmla="*/ 834924 w 2253411"/>
              <a:gd name="connsiteY215" fmla="*/ 239287 h 440942"/>
              <a:gd name="connsiteX216" fmla="*/ 896143 w 2253411"/>
              <a:gd name="connsiteY216" fmla="*/ 304903 h 440942"/>
              <a:gd name="connsiteX217" fmla="*/ 944418 w 2253411"/>
              <a:gd name="connsiteY217" fmla="*/ 280086 h 440942"/>
              <a:gd name="connsiteX218" fmla="*/ 945791 w 2253411"/>
              <a:gd name="connsiteY218" fmla="*/ 299818 h 440942"/>
              <a:gd name="connsiteX219" fmla="*/ 1098324 w 2253411"/>
              <a:gd name="connsiteY219" fmla="*/ 167541 h 440942"/>
              <a:gd name="connsiteX220" fmla="*/ 1112271 w 2253411"/>
              <a:gd name="connsiteY220" fmla="*/ 168559 h 440942"/>
              <a:gd name="connsiteX221" fmla="*/ 1112271 w 2253411"/>
              <a:gd name="connsiteY221" fmla="*/ 134563 h 440942"/>
              <a:gd name="connsiteX222" fmla="*/ 1101731 w 2253411"/>
              <a:gd name="connsiteY222" fmla="*/ 133532 h 440942"/>
              <a:gd name="connsiteX223" fmla="*/ 1052771 w 2253411"/>
              <a:gd name="connsiteY223" fmla="*/ 164808 h 440942"/>
              <a:gd name="connsiteX224" fmla="*/ 1052771 w 2253411"/>
              <a:gd name="connsiteY224" fmla="*/ 136266 h 440942"/>
              <a:gd name="connsiteX225" fmla="*/ 1021481 w 2253411"/>
              <a:gd name="connsiteY225" fmla="*/ 136266 h 440942"/>
              <a:gd name="connsiteX226" fmla="*/ 1021481 w 2253411"/>
              <a:gd name="connsiteY226" fmla="*/ 299806 h 440942"/>
              <a:gd name="connsiteX227" fmla="*/ 1053443 w 2253411"/>
              <a:gd name="connsiteY227" fmla="*/ 299806 h 440942"/>
              <a:gd name="connsiteX228" fmla="*/ 1053443 w 2253411"/>
              <a:gd name="connsiteY228" fmla="*/ 217851 h 440942"/>
              <a:gd name="connsiteX229" fmla="*/ 1098324 w 2253411"/>
              <a:gd name="connsiteY229" fmla="*/ 167543 h 440942"/>
              <a:gd name="connsiteX230" fmla="*/ 1263512 w 2253411"/>
              <a:gd name="connsiteY230" fmla="*/ 217865 h 440942"/>
              <a:gd name="connsiteX231" fmla="*/ 1212518 w 2253411"/>
              <a:gd name="connsiteY231" fmla="*/ 276350 h 440942"/>
              <a:gd name="connsiteX232" fmla="*/ 1161507 w 2253411"/>
              <a:gd name="connsiteY232" fmla="*/ 217865 h 440942"/>
              <a:gd name="connsiteX233" fmla="*/ 1212518 w 2253411"/>
              <a:gd name="connsiteY233" fmla="*/ 159709 h 440942"/>
              <a:gd name="connsiteX234" fmla="*/ 1263512 w 2253411"/>
              <a:gd name="connsiteY234" fmla="*/ 217865 h 440942"/>
              <a:gd name="connsiteX235" fmla="*/ 1296163 w 2253411"/>
              <a:gd name="connsiteY235" fmla="*/ 217865 h 440942"/>
              <a:gd name="connsiteX236" fmla="*/ 1212518 w 2253411"/>
              <a:gd name="connsiteY236" fmla="*/ 131169 h 440942"/>
              <a:gd name="connsiteX237" fmla="*/ 1128871 w 2253411"/>
              <a:gd name="connsiteY237" fmla="*/ 217865 h 440942"/>
              <a:gd name="connsiteX238" fmla="*/ 1212518 w 2253411"/>
              <a:gd name="connsiteY238" fmla="*/ 304904 h 440942"/>
              <a:gd name="connsiteX239" fmla="*/ 1296163 w 2253411"/>
              <a:gd name="connsiteY239" fmla="*/ 217865 h 440942"/>
              <a:gd name="connsiteX240" fmla="*/ 1388657 w 2253411"/>
              <a:gd name="connsiteY240" fmla="*/ 301496 h 440942"/>
              <a:gd name="connsiteX241" fmla="*/ 1410425 w 2253411"/>
              <a:gd name="connsiteY241" fmla="*/ 298446 h 440942"/>
              <a:gd name="connsiteX242" fmla="*/ 1410425 w 2253411"/>
              <a:gd name="connsiteY242" fmla="*/ 271237 h 440942"/>
              <a:gd name="connsiteX243" fmla="*/ 1397836 w 2253411"/>
              <a:gd name="connsiteY243" fmla="*/ 272612 h 440942"/>
              <a:gd name="connsiteX244" fmla="*/ 1375054 w 2253411"/>
              <a:gd name="connsiteY244" fmla="*/ 250158 h 440942"/>
              <a:gd name="connsiteX245" fmla="*/ 1375054 w 2253411"/>
              <a:gd name="connsiteY245" fmla="*/ 165152 h 440942"/>
              <a:gd name="connsiteX246" fmla="*/ 1410423 w 2253411"/>
              <a:gd name="connsiteY246" fmla="*/ 165152 h 440942"/>
              <a:gd name="connsiteX247" fmla="*/ 1410423 w 2253411"/>
              <a:gd name="connsiteY247" fmla="*/ 136254 h 440942"/>
              <a:gd name="connsiteX248" fmla="*/ 1375054 w 2253411"/>
              <a:gd name="connsiteY248" fmla="*/ 136254 h 440942"/>
              <a:gd name="connsiteX249" fmla="*/ 1375054 w 2253411"/>
              <a:gd name="connsiteY249" fmla="*/ 84585 h 440942"/>
              <a:gd name="connsiteX250" fmla="*/ 1345825 w 2253411"/>
              <a:gd name="connsiteY250" fmla="*/ 84585 h 440942"/>
              <a:gd name="connsiteX251" fmla="*/ 1345825 w 2253411"/>
              <a:gd name="connsiteY251" fmla="*/ 111092 h 440942"/>
              <a:gd name="connsiteX252" fmla="*/ 1320665 w 2253411"/>
              <a:gd name="connsiteY252" fmla="*/ 136254 h 440942"/>
              <a:gd name="connsiteX253" fmla="*/ 1311814 w 2253411"/>
              <a:gd name="connsiteY253" fmla="*/ 136254 h 440942"/>
              <a:gd name="connsiteX254" fmla="*/ 1311814 w 2253411"/>
              <a:gd name="connsiteY254" fmla="*/ 165152 h 440942"/>
              <a:gd name="connsiteX255" fmla="*/ 1343105 w 2253411"/>
              <a:gd name="connsiteY255" fmla="*/ 165152 h 440942"/>
              <a:gd name="connsiteX256" fmla="*/ 1343105 w 2253411"/>
              <a:gd name="connsiteY256" fmla="*/ 254911 h 440942"/>
              <a:gd name="connsiteX257" fmla="*/ 1388657 w 2253411"/>
              <a:gd name="connsiteY257" fmla="*/ 301496 h 440942"/>
              <a:gd name="connsiteX258" fmla="*/ 1564344 w 2253411"/>
              <a:gd name="connsiteY258" fmla="*/ 217865 h 440942"/>
              <a:gd name="connsiteX259" fmla="*/ 1513349 w 2253411"/>
              <a:gd name="connsiteY259" fmla="*/ 276350 h 440942"/>
              <a:gd name="connsiteX260" fmla="*/ 1462340 w 2253411"/>
              <a:gd name="connsiteY260" fmla="*/ 217865 h 440942"/>
              <a:gd name="connsiteX261" fmla="*/ 1513349 w 2253411"/>
              <a:gd name="connsiteY261" fmla="*/ 159709 h 440942"/>
              <a:gd name="connsiteX262" fmla="*/ 1564344 w 2253411"/>
              <a:gd name="connsiteY262" fmla="*/ 217865 h 440942"/>
              <a:gd name="connsiteX263" fmla="*/ 1596994 w 2253411"/>
              <a:gd name="connsiteY263" fmla="*/ 217865 h 440942"/>
              <a:gd name="connsiteX264" fmla="*/ 1513349 w 2253411"/>
              <a:gd name="connsiteY264" fmla="*/ 131169 h 440942"/>
              <a:gd name="connsiteX265" fmla="*/ 1429704 w 2253411"/>
              <a:gd name="connsiteY265" fmla="*/ 217865 h 440942"/>
              <a:gd name="connsiteX266" fmla="*/ 1513349 w 2253411"/>
              <a:gd name="connsiteY266" fmla="*/ 304904 h 440942"/>
              <a:gd name="connsiteX267" fmla="*/ 1596994 w 2253411"/>
              <a:gd name="connsiteY267" fmla="*/ 217865 h 440942"/>
              <a:gd name="connsiteX268" fmla="*/ 1709456 w 2253411"/>
              <a:gd name="connsiteY268" fmla="*/ 167543 h 440942"/>
              <a:gd name="connsiteX269" fmla="*/ 1723392 w 2253411"/>
              <a:gd name="connsiteY269" fmla="*/ 168560 h 440942"/>
              <a:gd name="connsiteX270" fmla="*/ 1723392 w 2253411"/>
              <a:gd name="connsiteY270" fmla="*/ 134563 h 440942"/>
              <a:gd name="connsiteX271" fmla="*/ 1712851 w 2253411"/>
              <a:gd name="connsiteY271" fmla="*/ 133532 h 440942"/>
              <a:gd name="connsiteX272" fmla="*/ 1663890 w 2253411"/>
              <a:gd name="connsiteY272" fmla="*/ 164808 h 440942"/>
              <a:gd name="connsiteX273" fmla="*/ 1663890 w 2253411"/>
              <a:gd name="connsiteY273" fmla="*/ 136266 h 440942"/>
              <a:gd name="connsiteX274" fmla="*/ 1632614 w 2253411"/>
              <a:gd name="connsiteY274" fmla="*/ 136266 h 440942"/>
              <a:gd name="connsiteX275" fmla="*/ 1632614 w 2253411"/>
              <a:gd name="connsiteY275" fmla="*/ 299806 h 440942"/>
              <a:gd name="connsiteX276" fmla="*/ 1664564 w 2253411"/>
              <a:gd name="connsiteY276" fmla="*/ 299806 h 440942"/>
              <a:gd name="connsiteX277" fmla="*/ 1664564 w 2253411"/>
              <a:gd name="connsiteY277" fmla="*/ 217851 h 440942"/>
              <a:gd name="connsiteX278" fmla="*/ 1709456 w 2253411"/>
              <a:gd name="connsiteY278" fmla="*/ 167543 h 440942"/>
              <a:gd name="connsiteX279" fmla="*/ 1790286 w 2253411"/>
              <a:gd name="connsiteY279" fmla="*/ 74360 h 440942"/>
              <a:gd name="connsiteX280" fmla="*/ 1767488 w 2253411"/>
              <a:gd name="connsiteY280" fmla="*/ 51248 h 440942"/>
              <a:gd name="connsiteX281" fmla="*/ 1744374 w 2253411"/>
              <a:gd name="connsiteY281" fmla="*/ 74045 h 440942"/>
              <a:gd name="connsiteX282" fmla="*/ 1767159 w 2253411"/>
              <a:gd name="connsiteY282" fmla="*/ 97158 h 440942"/>
              <a:gd name="connsiteX283" fmla="*/ 1790286 w 2253411"/>
              <a:gd name="connsiteY283" fmla="*/ 74401 h 440942"/>
              <a:gd name="connsiteX284" fmla="*/ 1790286 w 2253411"/>
              <a:gd name="connsiteY284" fmla="*/ 74362 h 440942"/>
              <a:gd name="connsiteX285" fmla="*/ 1937899 w 2253411"/>
              <a:gd name="connsiteY285" fmla="*/ 299820 h 440942"/>
              <a:gd name="connsiteX286" fmla="*/ 1968489 w 2253411"/>
              <a:gd name="connsiteY286" fmla="*/ 299820 h 440942"/>
              <a:gd name="connsiteX287" fmla="*/ 1966785 w 2253411"/>
              <a:gd name="connsiteY287" fmla="*/ 269547 h 440942"/>
              <a:gd name="connsiteX288" fmla="*/ 1966785 w 2253411"/>
              <a:gd name="connsiteY288" fmla="*/ 136254 h 440942"/>
              <a:gd name="connsiteX289" fmla="*/ 1934821 w 2253411"/>
              <a:gd name="connsiteY289" fmla="*/ 136254 h 440942"/>
              <a:gd name="connsiteX290" fmla="*/ 1934821 w 2253411"/>
              <a:gd name="connsiteY290" fmla="*/ 234863 h 440942"/>
              <a:gd name="connsiteX291" fmla="*/ 1896069 w 2253411"/>
              <a:gd name="connsiteY291" fmla="*/ 276679 h 440942"/>
              <a:gd name="connsiteX292" fmla="*/ 1859008 w 2253411"/>
              <a:gd name="connsiteY292" fmla="*/ 234519 h 440942"/>
              <a:gd name="connsiteX293" fmla="*/ 1859008 w 2253411"/>
              <a:gd name="connsiteY293" fmla="*/ 136254 h 440942"/>
              <a:gd name="connsiteX294" fmla="*/ 1827032 w 2253411"/>
              <a:gd name="connsiteY294" fmla="*/ 136254 h 440942"/>
              <a:gd name="connsiteX295" fmla="*/ 1827032 w 2253411"/>
              <a:gd name="connsiteY295" fmla="*/ 239287 h 440942"/>
              <a:gd name="connsiteX296" fmla="*/ 1888249 w 2253411"/>
              <a:gd name="connsiteY296" fmla="*/ 304903 h 440942"/>
              <a:gd name="connsiteX297" fmla="*/ 1936524 w 2253411"/>
              <a:gd name="connsiteY297" fmla="*/ 280086 h 440942"/>
              <a:gd name="connsiteX298" fmla="*/ 1937899 w 2253411"/>
              <a:gd name="connsiteY298" fmla="*/ 299818 h 440942"/>
              <a:gd name="connsiteX299" fmla="*/ 2253984 w 2253411"/>
              <a:gd name="connsiteY299" fmla="*/ 299806 h 440942"/>
              <a:gd name="connsiteX300" fmla="*/ 2253984 w 2253411"/>
              <a:gd name="connsiteY300" fmla="*/ 193721 h 440942"/>
              <a:gd name="connsiteX301" fmla="*/ 2197547 w 2253411"/>
              <a:gd name="connsiteY301" fmla="*/ 131498 h 440942"/>
              <a:gd name="connsiteX302" fmla="*/ 2142800 w 2253411"/>
              <a:gd name="connsiteY302" fmla="*/ 162431 h 440942"/>
              <a:gd name="connsiteX303" fmla="*/ 2093839 w 2253411"/>
              <a:gd name="connsiteY303" fmla="*/ 131498 h 440942"/>
              <a:gd name="connsiteX304" fmla="*/ 2044204 w 2253411"/>
              <a:gd name="connsiteY304" fmla="*/ 158005 h 440942"/>
              <a:gd name="connsiteX305" fmla="*/ 2044204 w 2253411"/>
              <a:gd name="connsiteY305" fmla="*/ 136254 h 440942"/>
              <a:gd name="connsiteX306" fmla="*/ 2013588 w 2253411"/>
              <a:gd name="connsiteY306" fmla="*/ 136254 h 440942"/>
              <a:gd name="connsiteX307" fmla="*/ 2013588 w 2253411"/>
              <a:gd name="connsiteY307" fmla="*/ 299806 h 440942"/>
              <a:gd name="connsiteX308" fmla="*/ 2045221 w 2253411"/>
              <a:gd name="connsiteY308" fmla="*/ 299806 h 440942"/>
              <a:gd name="connsiteX309" fmla="*/ 2045221 w 2253411"/>
              <a:gd name="connsiteY309" fmla="*/ 201209 h 440942"/>
              <a:gd name="connsiteX310" fmla="*/ 2083299 w 2253411"/>
              <a:gd name="connsiteY310" fmla="*/ 159709 h 440942"/>
              <a:gd name="connsiteX311" fmla="*/ 2117971 w 2253411"/>
              <a:gd name="connsiteY311" fmla="*/ 197115 h 440942"/>
              <a:gd name="connsiteX312" fmla="*/ 2117971 w 2253411"/>
              <a:gd name="connsiteY312" fmla="*/ 299807 h 440942"/>
              <a:gd name="connsiteX313" fmla="*/ 2149932 w 2253411"/>
              <a:gd name="connsiteY313" fmla="*/ 299807 h 440942"/>
              <a:gd name="connsiteX314" fmla="*/ 2149932 w 2253411"/>
              <a:gd name="connsiteY314" fmla="*/ 200867 h 440942"/>
              <a:gd name="connsiteX315" fmla="*/ 2187682 w 2253411"/>
              <a:gd name="connsiteY315" fmla="*/ 159711 h 440942"/>
              <a:gd name="connsiteX316" fmla="*/ 2222364 w 2253411"/>
              <a:gd name="connsiteY316" fmla="*/ 197115 h 440942"/>
              <a:gd name="connsiteX317" fmla="*/ 2222364 w 2253411"/>
              <a:gd name="connsiteY317" fmla="*/ 299807 h 440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Lst>
            <a:rect l="l" t="t" r="r" b="b"/>
            <a:pathLst>
              <a:path w="2253411" h="440942">
                <a:moveTo>
                  <a:pt x="1783139" y="136254"/>
                </a:moveTo>
                <a:lnTo>
                  <a:pt x="1751520" y="136254"/>
                </a:lnTo>
                <a:lnTo>
                  <a:pt x="1751520" y="299806"/>
                </a:lnTo>
                <a:lnTo>
                  <a:pt x="1783139" y="299806"/>
                </a:lnTo>
                <a:close/>
                <a:moveTo>
                  <a:pt x="293338" y="409024"/>
                </a:moveTo>
                <a:cubicBezTo>
                  <a:pt x="293335" y="411298"/>
                  <a:pt x="295174" y="413144"/>
                  <a:pt x="297448" y="413147"/>
                </a:cubicBezTo>
                <a:cubicBezTo>
                  <a:pt x="297452" y="413147"/>
                  <a:pt x="297456" y="413147"/>
                  <a:pt x="297460" y="413147"/>
                </a:cubicBezTo>
                <a:lnTo>
                  <a:pt x="333669" y="413147"/>
                </a:lnTo>
                <a:cubicBezTo>
                  <a:pt x="335936" y="413150"/>
                  <a:pt x="337776" y="411314"/>
                  <a:pt x="337779" y="409047"/>
                </a:cubicBezTo>
                <a:cubicBezTo>
                  <a:pt x="337779" y="409039"/>
                  <a:pt x="337779" y="409032"/>
                  <a:pt x="337777" y="409024"/>
                </a:cubicBezTo>
                <a:cubicBezTo>
                  <a:pt x="337782" y="406760"/>
                  <a:pt x="335949" y="404921"/>
                  <a:pt x="333683" y="404916"/>
                </a:cubicBezTo>
                <a:cubicBezTo>
                  <a:pt x="333678" y="404916"/>
                  <a:pt x="333674" y="404916"/>
                  <a:pt x="333669" y="404916"/>
                </a:cubicBezTo>
                <a:lnTo>
                  <a:pt x="297460" y="404916"/>
                </a:lnTo>
                <a:cubicBezTo>
                  <a:pt x="295188" y="404911"/>
                  <a:pt x="293342" y="406749"/>
                  <a:pt x="293338" y="409021"/>
                </a:cubicBezTo>
                <a:cubicBezTo>
                  <a:pt x="293338" y="409023"/>
                  <a:pt x="293338" y="409024"/>
                  <a:pt x="293338" y="409024"/>
                </a:cubicBezTo>
                <a:moveTo>
                  <a:pt x="39859" y="409024"/>
                </a:moveTo>
                <a:cubicBezTo>
                  <a:pt x="39849" y="411291"/>
                  <a:pt x="41679" y="413137"/>
                  <a:pt x="43946" y="413147"/>
                </a:cubicBezTo>
                <a:cubicBezTo>
                  <a:pt x="43953" y="413147"/>
                  <a:pt x="43959" y="413147"/>
                  <a:pt x="43967" y="413147"/>
                </a:cubicBezTo>
                <a:lnTo>
                  <a:pt x="80176" y="413147"/>
                </a:lnTo>
                <a:cubicBezTo>
                  <a:pt x="82449" y="413150"/>
                  <a:pt x="84295" y="411311"/>
                  <a:pt x="84298" y="409037"/>
                </a:cubicBezTo>
                <a:cubicBezTo>
                  <a:pt x="84298" y="409032"/>
                  <a:pt x="84298" y="409029"/>
                  <a:pt x="84298" y="409024"/>
                </a:cubicBezTo>
                <a:cubicBezTo>
                  <a:pt x="84295" y="406752"/>
                  <a:pt x="82451" y="404913"/>
                  <a:pt x="80179" y="404916"/>
                </a:cubicBezTo>
                <a:cubicBezTo>
                  <a:pt x="80177" y="404916"/>
                  <a:pt x="80177" y="404916"/>
                  <a:pt x="80176" y="404916"/>
                </a:cubicBezTo>
                <a:lnTo>
                  <a:pt x="43967" y="404916"/>
                </a:lnTo>
                <a:cubicBezTo>
                  <a:pt x="41701" y="404913"/>
                  <a:pt x="39862" y="406746"/>
                  <a:pt x="39859" y="409012"/>
                </a:cubicBezTo>
                <a:cubicBezTo>
                  <a:pt x="39859" y="409016"/>
                  <a:pt x="39859" y="409021"/>
                  <a:pt x="39859" y="409024"/>
                </a:cubicBezTo>
                <a:moveTo>
                  <a:pt x="80177" y="339849"/>
                </a:moveTo>
                <a:lnTo>
                  <a:pt x="8803" y="339849"/>
                </a:lnTo>
                <a:lnTo>
                  <a:pt x="8803" y="177644"/>
                </a:lnTo>
                <a:cubicBezTo>
                  <a:pt x="8801" y="175367"/>
                  <a:pt x="6955" y="173523"/>
                  <a:pt x="4680" y="173521"/>
                </a:cubicBezTo>
                <a:cubicBezTo>
                  <a:pt x="2408" y="173523"/>
                  <a:pt x="569" y="175367"/>
                  <a:pt x="572" y="177639"/>
                </a:cubicBezTo>
                <a:cubicBezTo>
                  <a:pt x="572" y="177640"/>
                  <a:pt x="572" y="177642"/>
                  <a:pt x="572" y="177644"/>
                </a:cubicBezTo>
                <a:lnTo>
                  <a:pt x="572" y="343959"/>
                </a:lnTo>
                <a:cubicBezTo>
                  <a:pt x="567" y="346229"/>
                  <a:pt x="2404" y="348075"/>
                  <a:pt x="4676" y="348080"/>
                </a:cubicBezTo>
                <a:cubicBezTo>
                  <a:pt x="4677" y="348080"/>
                  <a:pt x="4679" y="348080"/>
                  <a:pt x="4680" y="348080"/>
                </a:cubicBezTo>
                <a:lnTo>
                  <a:pt x="80176" y="348080"/>
                </a:lnTo>
                <a:cubicBezTo>
                  <a:pt x="82449" y="348083"/>
                  <a:pt x="84295" y="346244"/>
                  <a:pt x="84298" y="343970"/>
                </a:cubicBezTo>
                <a:cubicBezTo>
                  <a:pt x="84298" y="343965"/>
                  <a:pt x="84298" y="343962"/>
                  <a:pt x="84298" y="343959"/>
                </a:cubicBezTo>
                <a:cubicBezTo>
                  <a:pt x="84290" y="341687"/>
                  <a:pt x="82447" y="339849"/>
                  <a:pt x="80176" y="339849"/>
                </a:cubicBezTo>
                <a:moveTo>
                  <a:pt x="98412" y="45530"/>
                </a:moveTo>
                <a:cubicBezTo>
                  <a:pt x="98409" y="43258"/>
                  <a:pt x="96564" y="41419"/>
                  <a:pt x="94292" y="41422"/>
                </a:cubicBezTo>
                <a:cubicBezTo>
                  <a:pt x="94291" y="41422"/>
                  <a:pt x="94291" y="41422"/>
                  <a:pt x="94289" y="41422"/>
                </a:cubicBezTo>
                <a:lnTo>
                  <a:pt x="30459" y="41422"/>
                </a:lnTo>
                <a:cubicBezTo>
                  <a:pt x="28193" y="41419"/>
                  <a:pt x="26354" y="43252"/>
                  <a:pt x="26351" y="45518"/>
                </a:cubicBezTo>
                <a:cubicBezTo>
                  <a:pt x="26351" y="45521"/>
                  <a:pt x="26351" y="45526"/>
                  <a:pt x="26351" y="45530"/>
                </a:cubicBezTo>
                <a:lnTo>
                  <a:pt x="26351" y="133916"/>
                </a:lnTo>
                <a:cubicBezTo>
                  <a:pt x="26346" y="136188"/>
                  <a:pt x="28184" y="138034"/>
                  <a:pt x="30456" y="138039"/>
                </a:cubicBezTo>
                <a:cubicBezTo>
                  <a:pt x="30458" y="138039"/>
                  <a:pt x="30458" y="138039"/>
                  <a:pt x="30459" y="138039"/>
                </a:cubicBezTo>
                <a:lnTo>
                  <a:pt x="80191" y="138039"/>
                </a:lnTo>
                <a:cubicBezTo>
                  <a:pt x="82460" y="138026"/>
                  <a:pt x="84295" y="136187"/>
                  <a:pt x="84300" y="133916"/>
                </a:cubicBezTo>
                <a:cubicBezTo>
                  <a:pt x="84293" y="131651"/>
                  <a:pt x="82459" y="129814"/>
                  <a:pt x="80191" y="129808"/>
                </a:cubicBezTo>
                <a:lnTo>
                  <a:pt x="34582" y="129808"/>
                </a:lnTo>
                <a:lnTo>
                  <a:pt x="34582" y="49653"/>
                </a:lnTo>
                <a:lnTo>
                  <a:pt x="94291" y="49653"/>
                </a:lnTo>
                <a:cubicBezTo>
                  <a:pt x="96564" y="49656"/>
                  <a:pt x="98410" y="47813"/>
                  <a:pt x="98413" y="45540"/>
                </a:cubicBezTo>
                <a:cubicBezTo>
                  <a:pt x="98413" y="45537"/>
                  <a:pt x="98413" y="45534"/>
                  <a:pt x="98413" y="45530"/>
                </a:cubicBezTo>
                <a:moveTo>
                  <a:pt x="271146" y="190835"/>
                </a:moveTo>
                <a:lnTo>
                  <a:pt x="271146" y="150874"/>
                </a:lnTo>
                <a:cubicBezTo>
                  <a:pt x="271151" y="148602"/>
                  <a:pt x="269311" y="146756"/>
                  <a:pt x="267039" y="146752"/>
                </a:cubicBezTo>
                <a:cubicBezTo>
                  <a:pt x="267039" y="146752"/>
                  <a:pt x="267037" y="146752"/>
                  <a:pt x="267037" y="146752"/>
                </a:cubicBezTo>
                <a:cubicBezTo>
                  <a:pt x="264756" y="146747"/>
                  <a:pt x="262904" y="148593"/>
                  <a:pt x="262900" y="150873"/>
                </a:cubicBezTo>
                <a:cubicBezTo>
                  <a:pt x="262900" y="150873"/>
                  <a:pt x="262900" y="150874"/>
                  <a:pt x="262900" y="150874"/>
                </a:cubicBezTo>
                <a:lnTo>
                  <a:pt x="262900" y="186698"/>
                </a:lnTo>
                <a:lnTo>
                  <a:pt x="192929" y="186698"/>
                </a:lnTo>
                <a:lnTo>
                  <a:pt x="192929" y="93846"/>
                </a:lnTo>
                <a:lnTo>
                  <a:pt x="234730" y="93846"/>
                </a:lnTo>
                <a:cubicBezTo>
                  <a:pt x="236999" y="93841"/>
                  <a:pt x="238840" y="92007"/>
                  <a:pt x="238853" y="89738"/>
                </a:cubicBezTo>
                <a:cubicBezTo>
                  <a:pt x="238852" y="87459"/>
                  <a:pt x="237009" y="85610"/>
                  <a:pt x="234730" y="85602"/>
                </a:cubicBezTo>
                <a:lnTo>
                  <a:pt x="192929" y="85602"/>
                </a:lnTo>
                <a:lnTo>
                  <a:pt x="192929" y="8058"/>
                </a:lnTo>
                <a:lnTo>
                  <a:pt x="256951" y="8058"/>
                </a:lnTo>
                <a:cubicBezTo>
                  <a:pt x="259225" y="8061"/>
                  <a:pt x="261071" y="6220"/>
                  <a:pt x="261072" y="3946"/>
                </a:cubicBezTo>
                <a:cubicBezTo>
                  <a:pt x="261072" y="3943"/>
                  <a:pt x="261072" y="3938"/>
                  <a:pt x="261072" y="3935"/>
                </a:cubicBezTo>
                <a:cubicBezTo>
                  <a:pt x="261071" y="1663"/>
                  <a:pt x="259226" y="-176"/>
                  <a:pt x="256954" y="-175"/>
                </a:cubicBezTo>
                <a:cubicBezTo>
                  <a:pt x="256953" y="-175"/>
                  <a:pt x="256951" y="-175"/>
                  <a:pt x="256951" y="-175"/>
                </a:cubicBezTo>
                <a:lnTo>
                  <a:pt x="120686" y="-175"/>
                </a:lnTo>
                <a:cubicBezTo>
                  <a:pt x="118418" y="-173"/>
                  <a:pt x="116580" y="1666"/>
                  <a:pt x="116578" y="3935"/>
                </a:cubicBezTo>
                <a:cubicBezTo>
                  <a:pt x="116573" y="6207"/>
                  <a:pt x="118411" y="8053"/>
                  <a:pt x="120685" y="8058"/>
                </a:cubicBezTo>
                <a:cubicBezTo>
                  <a:pt x="120685" y="8058"/>
                  <a:pt x="120686" y="8058"/>
                  <a:pt x="120686" y="8058"/>
                </a:cubicBezTo>
                <a:lnTo>
                  <a:pt x="184696" y="8058"/>
                </a:lnTo>
                <a:lnTo>
                  <a:pt x="184696" y="85629"/>
                </a:lnTo>
                <a:lnTo>
                  <a:pt x="141436" y="85629"/>
                </a:lnTo>
                <a:cubicBezTo>
                  <a:pt x="139161" y="85631"/>
                  <a:pt x="137317" y="87475"/>
                  <a:pt x="137315" y="89752"/>
                </a:cubicBezTo>
                <a:cubicBezTo>
                  <a:pt x="137318" y="92024"/>
                  <a:pt x="139163" y="93864"/>
                  <a:pt x="141435" y="93860"/>
                </a:cubicBezTo>
                <a:cubicBezTo>
                  <a:pt x="141435" y="93860"/>
                  <a:pt x="141436" y="93860"/>
                  <a:pt x="141436" y="93860"/>
                </a:cubicBezTo>
                <a:lnTo>
                  <a:pt x="184696" y="93860"/>
                </a:lnTo>
                <a:lnTo>
                  <a:pt x="184696" y="186698"/>
                </a:lnTo>
                <a:lnTo>
                  <a:pt x="114724" y="186698"/>
                </a:lnTo>
                <a:lnTo>
                  <a:pt x="114724" y="150874"/>
                </a:lnTo>
                <a:cubicBezTo>
                  <a:pt x="114727" y="148601"/>
                  <a:pt x="112885" y="146755"/>
                  <a:pt x="110611" y="146752"/>
                </a:cubicBezTo>
                <a:cubicBezTo>
                  <a:pt x="110608" y="146752"/>
                  <a:pt x="110605" y="146752"/>
                  <a:pt x="110602" y="146752"/>
                </a:cubicBezTo>
                <a:cubicBezTo>
                  <a:pt x="108325" y="146753"/>
                  <a:pt x="106481" y="148598"/>
                  <a:pt x="106479" y="150874"/>
                </a:cubicBezTo>
                <a:lnTo>
                  <a:pt x="106479" y="190835"/>
                </a:lnTo>
                <a:cubicBezTo>
                  <a:pt x="106482" y="193107"/>
                  <a:pt x="108326" y="194947"/>
                  <a:pt x="110598" y="194943"/>
                </a:cubicBezTo>
                <a:cubicBezTo>
                  <a:pt x="110598" y="194943"/>
                  <a:pt x="110600" y="194943"/>
                  <a:pt x="110602" y="194943"/>
                </a:cubicBezTo>
                <a:lnTo>
                  <a:pt x="184696" y="194943"/>
                </a:lnTo>
                <a:lnTo>
                  <a:pt x="184696" y="302418"/>
                </a:lnTo>
                <a:lnTo>
                  <a:pt x="120523" y="302418"/>
                </a:lnTo>
                <a:lnTo>
                  <a:pt x="120523" y="253744"/>
                </a:lnTo>
                <a:cubicBezTo>
                  <a:pt x="120518" y="251469"/>
                  <a:pt x="118670" y="249630"/>
                  <a:pt x="116395" y="249636"/>
                </a:cubicBezTo>
                <a:cubicBezTo>
                  <a:pt x="116392" y="249636"/>
                  <a:pt x="116389" y="249636"/>
                  <a:pt x="116386" y="249636"/>
                </a:cubicBezTo>
                <a:lnTo>
                  <a:pt x="62189" y="249636"/>
                </a:lnTo>
                <a:lnTo>
                  <a:pt x="62189" y="210170"/>
                </a:lnTo>
                <a:cubicBezTo>
                  <a:pt x="62194" y="207898"/>
                  <a:pt x="60356" y="206052"/>
                  <a:pt x="58084" y="206047"/>
                </a:cubicBezTo>
                <a:cubicBezTo>
                  <a:pt x="58082" y="206047"/>
                  <a:pt x="58082" y="206047"/>
                  <a:pt x="58081" y="206047"/>
                </a:cubicBezTo>
                <a:cubicBezTo>
                  <a:pt x="55805" y="206054"/>
                  <a:pt x="53964" y="207895"/>
                  <a:pt x="53958" y="210170"/>
                </a:cubicBezTo>
                <a:lnTo>
                  <a:pt x="53958" y="253744"/>
                </a:lnTo>
                <a:cubicBezTo>
                  <a:pt x="53960" y="256020"/>
                  <a:pt x="55804" y="257866"/>
                  <a:pt x="58081" y="257867"/>
                </a:cubicBezTo>
                <a:lnTo>
                  <a:pt x="112277" y="257867"/>
                </a:lnTo>
                <a:lnTo>
                  <a:pt x="112277" y="380182"/>
                </a:lnTo>
                <a:cubicBezTo>
                  <a:pt x="112273" y="382454"/>
                  <a:pt x="114110" y="384300"/>
                  <a:pt x="116382" y="384304"/>
                </a:cubicBezTo>
                <a:cubicBezTo>
                  <a:pt x="116384" y="384304"/>
                  <a:pt x="116386" y="384304"/>
                  <a:pt x="116386" y="384304"/>
                </a:cubicBezTo>
                <a:cubicBezTo>
                  <a:pt x="118666" y="384303"/>
                  <a:pt x="120515" y="382460"/>
                  <a:pt x="120523" y="380182"/>
                </a:cubicBezTo>
                <a:lnTo>
                  <a:pt x="120523" y="310649"/>
                </a:lnTo>
                <a:lnTo>
                  <a:pt x="184696" y="310649"/>
                </a:lnTo>
                <a:lnTo>
                  <a:pt x="184696" y="432537"/>
                </a:lnTo>
                <a:lnTo>
                  <a:pt x="131736" y="432537"/>
                </a:lnTo>
                <a:cubicBezTo>
                  <a:pt x="129475" y="432528"/>
                  <a:pt x="127636" y="434355"/>
                  <a:pt x="127628" y="436615"/>
                </a:cubicBezTo>
                <a:cubicBezTo>
                  <a:pt x="127628" y="436625"/>
                  <a:pt x="127628" y="436635"/>
                  <a:pt x="127628" y="436646"/>
                </a:cubicBezTo>
                <a:cubicBezTo>
                  <a:pt x="127618" y="438913"/>
                  <a:pt x="129448" y="440759"/>
                  <a:pt x="131716" y="440768"/>
                </a:cubicBezTo>
                <a:cubicBezTo>
                  <a:pt x="131722" y="440768"/>
                  <a:pt x="131730" y="440768"/>
                  <a:pt x="131736" y="440768"/>
                </a:cubicBezTo>
                <a:lnTo>
                  <a:pt x="245888" y="440768"/>
                </a:lnTo>
                <a:cubicBezTo>
                  <a:pt x="248162" y="440771"/>
                  <a:pt x="250008" y="438930"/>
                  <a:pt x="250011" y="436657"/>
                </a:cubicBezTo>
                <a:cubicBezTo>
                  <a:pt x="250011" y="436654"/>
                  <a:pt x="250011" y="436649"/>
                  <a:pt x="250011" y="436646"/>
                </a:cubicBezTo>
                <a:cubicBezTo>
                  <a:pt x="250013" y="434378"/>
                  <a:pt x="248176" y="432539"/>
                  <a:pt x="245909" y="432537"/>
                </a:cubicBezTo>
                <a:cubicBezTo>
                  <a:pt x="245903" y="432537"/>
                  <a:pt x="245895" y="432537"/>
                  <a:pt x="245888" y="432537"/>
                </a:cubicBezTo>
                <a:lnTo>
                  <a:pt x="192929" y="432537"/>
                </a:lnTo>
                <a:lnTo>
                  <a:pt x="192929" y="310649"/>
                </a:lnTo>
                <a:lnTo>
                  <a:pt x="257116" y="310649"/>
                </a:lnTo>
                <a:lnTo>
                  <a:pt x="257116" y="380182"/>
                </a:lnTo>
                <a:cubicBezTo>
                  <a:pt x="257124" y="382460"/>
                  <a:pt x="258972" y="384303"/>
                  <a:pt x="261250" y="384304"/>
                </a:cubicBezTo>
                <a:cubicBezTo>
                  <a:pt x="263522" y="384296"/>
                  <a:pt x="265358" y="382454"/>
                  <a:pt x="265358" y="380182"/>
                </a:cubicBezTo>
                <a:lnTo>
                  <a:pt x="265358" y="257867"/>
                </a:lnTo>
                <a:lnTo>
                  <a:pt x="319557" y="257867"/>
                </a:lnTo>
                <a:cubicBezTo>
                  <a:pt x="321829" y="257864"/>
                  <a:pt x="323668" y="256020"/>
                  <a:pt x="323665" y="253748"/>
                </a:cubicBezTo>
                <a:cubicBezTo>
                  <a:pt x="323665" y="253746"/>
                  <a:pt x="323665" y="253744"/>
                  <a:pt x="323665" y="253744"/>
                </a:cubicBezTo>
                <a:lnTo>
                  <a:pt x="323665" y="210170"/>
                </a:lnTo>
                <a:cubicBezTo>
                  <a:pt x="323665" y="207898"/>
                  <a:pt x="321827" y="206055"/>
                  <a:pt x="319557" y="206047"/>
                </a:cubicBezTo>
                <a:cubicBezTo>
                  <a:pt x="317280" y="206049"/>
                  <a:pt x="315436" y="207893"/>
                  <a:pt x="315434" y="210170"/>
                </a:cubicBezTo>
                <a:lnTo>
                  <a:pt x="315434" y="249636"/>
                </a:lnTo>
                <a:lnTo>
                  <a:pt x="261250" y="249636"/>
                </a:lnTo>
                <a:cubicBezTo>
                  <a:pt x="258977" y="249625"/>
                  <a:pt x="257124" y="251460"/>
                  <a:pt x="257115" y="253733"/>
                </a:cubicBezTo>
                <a:cubicBezTo>
                  <a:pt x="257115" y="253737"/>
                  <a:pt x="257115" y="253741"/>
                  <a:pt x="257115" y="253744"/>
                </a:cubicBezTo>
                <a:lnTo>
                  <a:pt x="257115" y="302416"/>
                </a:lnTo>
                <a:lnTo>
                  <a:pt x="192927" y="302416"/>
                </a:lnTo>
                <a:lnTo>
                  <a:pt x="192927" y="194943"/>
                </a:lnTo>
                <a:lnTo>
                  <a:pt x="267036" y="194943"/>
                </a:lnTo>
                <a:cubicBezTo>
                  <a:pt x="269301" y="194948"/>
                  <a:pt x="271141" y="193113"/>
                  <a:pt x="271144" y="190849"/>
                </a:cubicBezTo>
                <a:cubicBezTo>
                  <a:pt x="271144" y="190845"/>
                  <a:pt x="271144" y="190840"/>
                  <a:pt x="271144" y="190835"/>
                </a:cubicBezTo>
                <a:moveTo>
                  <a:pt x="351285" y="133931"/>
                </a:moveTo>
                <a:lnTo>
                  <a:pt x="351285" y="45545"/>
                </a:lnTo>
                <a:cubicBezTo>
                  <a:pt x="351288" y="43271"/>
                  <a:pt x="349449" y="41425"/>
                  <a:pt x="347175" y="41422"/>
                </a:cubicBezTo>
                <a:cubicBezTo>
                  <a:pt x="347170" y="41422"/>
                  <a:pt x="347167" y="41422"/>
                  <a:pt x="347164" y="41422"/>
                </a:cubicBezTo>
                <a:lnTo>
                  <a:pt x="283332" y="41422"/>
                </a:lnTo>
                <a:cubicBezTo>
                  <a:pt x="281065" y="41420"/>
                  <a:pt x="279226" y="43257"/>
                  <a:pt x="279224" y="45524"/>
                </a:cubicBezTo>
                <a:cubicBezTo>
                  <a:pt x="279224" y="45530"/>
                  <a:pt x="279224" y="45538"/>
                  <a:pt x="279224" y="45545"/>
                </a:cubicBezTo>
                <a:cubicBezTo>
                  <a:pt x="279226" y="47813"/>
                  <a:pt x="281065" y="49651"/>
                  <a:pt x="283332" y="49653"/>
                </a:cubicBezTo>
                <a:lnTo>
                  <a:pt x="343054" y="49653"/>
                </a:lnTo>
                <a:lnTo>
                  <a:pt x="343054" y="129808"/>
                </a:lnTo>
                <a:lnTo>
                  <a:pt x="297460" y="129808"/>
                </a:lnTo>
                <a:cubicBezTo>
                  <a:pt x="295187" y="129805"/>
                  <a:pt x="293341" y="131644"/>
                  <a:pt x="293338" y="133918"/>
                </a:cubicBezTo>
                <a:cubicBezTo>
                  <a:pt x="293338" y="133923"/>
                  <a:pt x="293338" y="133926"/>
                  <a:pt x="293338" y="133931"/>
                </a:cubicBezTo>
                <a:cubicBezTo>
                  <a:pt x="293344" y="136201"/>
                  <a:pt x="295188" y="138039"/>
                  <a:pt x="297460" y="138039"/>
                </a:cubicBezTo>
                <a:lnTo>
                  <a:pt x="347164" y="138039"/>
                </a:lnTo>
                <a:cubicBezTo>
                  <a:pt x="349434" y="138039"/>
                  <a:pt x="351279" y="136201"/>
                  <a:pt x="351285" y="133931"/>
                </a:cubicBezTo>
                <a:moveTo>
                  <a:pt x="377065" y="343972"/>
                </a:moveTo>
                <a:lnTo>
                  <a:pt x="377065" y="177629"/>
                </a:lnTo>
                <a:cubicBezTo>
                  <a:pt x="377062" y="175357"/>
                  <a:pt x="375218" y="173518"/>
                  <a:pt x="372946" y="173521"/>
                </a:cubicBezTo>
                <a:cubicBezTo>
                  <a:pt x="372944" y="173521"/>
                  <a:pt x="372943" y="173521"/>
                  <a:pt x="372943" y="173521"/>
                </a:cubicBezTo>
                <a:cubicBezTo>
                  <a:pt x="370677" y="173518"/>
                  <a:pt x="368838" y="175351"/>
                  <a:pt x="368834" y="177617"/>
                </a:cubicBezTo>
                <a:cubicBezTo>
                  <a:pt x="368834" y="177621"/>
                  <a:pt x="368834" y="177625"/>
                  <a:pt x="368834" y="177629"/>
                </a:cubicBezTo>
                <a:lnTo>
                  <a:pt x="368834" y="339836"/>
                </a:lnTo>
                <a:lnTo>
                  <a:pt x="297460" y="339836"/>
                </a:lnTo>
                <a:cubicBezTo>
                  <a:pt x="295179" y="339839"/>
                  <a:pt x="293335" y="341690"/>
                  <a:pt x="293338" y="343970"/>
                </a:cubicBezTo>
                <a:cubicBezTo>
                  <a:pt x="293338" y="343970"/>
                  <a:pt x="293338" y="343972"/>
                  <a:pt x="293338" y="343972"/>
                </a:cubicBezTo>
                <a:cubicBezTo>
                  <a:pt x="293335" y="346239"/>
                  <a:pt x="295171" y="348078"/>
                  <a:pt x="297438" y="348080"/>
                </a:cubicBezTo>
                <a:cubicBezTo>
                  <a:pt x="297446" y="348080"/>
                  <a:pt x="297452" y="348080"/>
                  <a:pt x="297460" y="348080"/>
                </a:cubicBezTo>
                <a:lnTo>
                  <a:pt x="372943" y="348080"/>
                </a:lnTo>
                <a:cubicBezTo>
                  <a:pt x="375210" y="348089"/>
                  <a:pt x="377056" y="346260"/>
                  <a:pt x="377065" y="343992"/>
                </a:cubicBezTo>
                <a:cubicBezTo>
                  <a:pt x="377065" y="343986"/>
                  <a:pt x="377065" y="343978"/>
                  <a:pt x="377065" y="343972"/>
                </a:cubicBezTo>
                <a:moveTo>
                  <a:pt x="577721" y="299806"/>
                </a:moveTo>
                <a:lnTo>
                  <a:pt x="609683" y="299806"/>
                </a:lnTo>
                <a:lnTo>
                  <a:pt x="609683" y="196098"/>
                </a:lnTo>
                <a:cubicBezTo>
                  <a:pt x="609683" y="159709"/>
                  <a:pt x="590294" y="131498"/>
                  <a:pt x="551186" y="131498"/>
                </a:cubicBezTo>
                <a:cubicBezTo>
                  <a:pt x="532153" y="131498"/>
                  <a:pt x="512778" y="139317"/>
                  <a:pt x="500878" y="159709"/>
                </a:cubicBezTo>
                <a:lnTo>
                  <a:pt x="500878" y="136254"/>
                </a:lnTo>
                <a:lnTo>
                  <a:pt x="469601" y="136254"/>
                </a:lnTo>
                <a:lnTo>
                  <a:pt x="469601" y="299806"/>
                </a:lnTo>
                <a:lnTo>
                  <a:pt x="501565" y="299806"/>
                </a:lnTo>
                <a:lnTo>
                  <a:pt x="501565" y="205278"/>
                </a:lnTo>
                <a:cubicBezTo>
                  <a:pt x="501565" y="180447"/>
                  <a:pt x="514481" y="160396"/>
                  <a:pt x="539629" y="160396"/>
                </a:cubicBezTo>
                <a:cubicBezTo>
                  <a:pt x="568198" y="160396"/>
                  <a:pt x="577721" y="178769"/>
                  <a:pt x="577721" y="201540"/>
                </a:cubicBezTo>
                <a:close/>
                <a:moveTo>
                  <a:pt x="766751" y="201196"/>
                </a:moveTo>
                <a:lnTo>
                  <a:pt x="677320" y="201196"/>
                </a:lnTo>
                <a:cubicBezTo>
                  <a:pt x="678681" y="180130"/>
                  <a:pt x="695020" y="159366"/>
                  <a:pt x="721870" y="159366"/>
                </a:cubicBezTo>
                <a:cubicBezTo>
                  <a:pt x="750756" y="159366"/>
                  <a:pt x="766064" y="177739"/>
                  <a:pt x="766751" y="201196"/>
                </a:cubicBezTo>
                <a:moveTo>
                  <a:pt x="799388" y="227044"/>
                </a:moveTo>
                <a:cubicBezTo>
                  <a:pt x="799861" y="223662"/>
                  <a:pt x="800091" y="220250"/>
                  <a:pt x="800075" y="216835"/>
                </a:cubicBezTo>
                <a:cubicBezTo>
                  <a:pt x="800075" y="165839"/>
                  <a:pt x="771836" y="131155"/>
                  <a:pt x="721527" y="131155"/>
                </a:cubicBezTo>
                <a:cubicBezTo>
                  <a:pt x="680385" y="131155"/>
                  <a:pt x="643324" y="166182"/>
                  <a:pt x="643324" y="217522"/>
                </a:cubicBezTo>
                <a:cubicBezTo>
                  <a:pt x="643324" y="272955"/>
                  <a:pt x="681746" y="304904"/>
                  <a:pt x="725608" y="304904"/>
                </a:cubicBezTo>
                <a:cubicBezTo>
                  <a:pt x="763687" y="304904"/>
                  <a:pt x="789865" y="282134"/>
                  <a:pt x="799044" y="253221"/>
                </a:cubicBezTo>
                <a:lnTo>
                  <a:pt x="771519" y="243698"/>
                </a:lnTo>
                <a:cubicBezTo>
                  <a:pt x="765391" y="262058"/>
                  <a:pt x="752130" y="276679"/>
                  <a:pt x="725608" y="276679"/>
                </a:cubicBezTo>
                <a:cubicBezTo>
                  <a:pt x="698057" y="276679"/>
                  <a:pt x="676991" y="256285"/>
                  <a:pt x="676304" y="227044"/>
                </a:cubicBezTo>
                <a:close/>
                <a:moveTo>
                  <a:pt x="945791" y="299820"/>
                </a:moveTo>
                <a:lnTo>
                  <a:pt x="976394" y="299820"/>
                </a:lnTo>
                <a:cubicBezTo>
                  <a:pt x="975261" y="289769"/>
                  <a:pt x="974688" y="279662"/>
                  <a:pt x="974677" y="269547"/>
                </a:cubicBezTo>
                <a:lnTo>
                  <a:pt x="974677" y="136254"/>
                </a:lnTo>
                <a:lnTo>
                  <a:pt x="942727" y="136254"/>
                </a:lnTo>
                <a:lnTo>
                  <a:pt x="942727" y="234863"/>
                </a:lnTo>
                <a:cubicBezTo>
                  <a:pt x="942727" y="259681"/>
                  <a:pt x="929810" y="276679"/>
                  <a:pt x="903948" y="276679"/>
                </a:cubicBezTo>
                <a:cubicBezTo>
                  <a:pt x="877097" y="276679"/>
                  <a:pt x="866901" y="256959"/>
                  <a:pt x="866901" y="234519"/>
                </a:cubicBezTo>
                <a:lnTo>
                  <a:pt x="866901" y="136254"/>
                </a:lnTo>
                <a:lnTo>
                  <a:pt x="834924" y="136254"/>
                </a:lnTo>
                <a:lnTo>
                  <a:pt x="834924" y="239287"/>
                </a:lnTo>
                <a:cubicBezTo>
                  <a:pt x="834924" y="276348"/>
                  <a:pt x="858065" y="304903"/>
                  <a:pt x="896143" y="304903"/>
                </a:cubicBezTo>
                <a:cubicBezTo>
                  <a:pt x="915175" y="304903"/>
                  <a:pt x="935582" y="297084"/>
                  <a:pt x="944418" y="280086"/>
                </a:cubicBezTo>
                <a:cubicBezTo>
                  <a:pt x="944422" y="286687"/>
                  <a:pt x="944881" y="293281"/>
                  <a:pt x="945791" y="299818"/>
                </a:cubicBezTo>
                <a:moveTo>
                  <a:pt x="1098324" y="167541"/>
                </a:moveTo>
                <a:cubicBezTo>
                  <a:pt x="1102992" y="167551"/>
                  <a:pt x="1107652" y="167891"/>
                  <a:pt x="1112271" y="168559"/>
                </a:cubicBezTo>
                <a:lnTo>
                  <a:pt x="1112271" y="134563"/>
                </a:lnTo>
                <a:cubicBezTo>
                  <a:pt x="1108795" y="133908"/>
                  <a:pt x="1105269" y="133563"/>
                  <a:pt x="1101731" y="133532"/>
                </a:cubicBezTo>
                <a:cubicBezTo>
                  <a:pt x="1085077" y="133532"/>
                  <a:pt x="1064671" y="139661"/>
                  <a:pt x="1052771" y="164808"/>
                </a:cubicBezTo>
                <a:lnTo>
                  <a:pt x="1052771" y="136266"/>
                </a:lnTo>
                <a:lnTo>
                  <a:pt x="1021481" y="136266"/>
                </a:lnTo>
                <a:lnTo>
                  <a:pt x="1021481" y="299806"/>
                </a:lnTo>
                <a:lnTo>
                  <a:pt x="1053443" y="299806"/>
                </a:lnTo>
                <a:lnTo>
                  <a:pt x="1053443" y="217851"/>
                </a:lnTo>
                <a:cubicBezTo>
                  <a:pt x="1053443" y="181820"/>
                  <a:pt x="1071474" y="167543"/>
                  <a:pt x="1098324" y="167543"/>
                </a:cubicBezTo>
                <a:moveTo>
                  <a:pt x="1263512" y="217865"/>
                </a:moveTo>
                <a:cubicBezTo>
                  <a:pt x="1263512" y="255943"/>
                  <a:pt x="1239712" y="276350"/>
                  <a:pt x="1212518" y="276350"/>
                </a:cubicBezTo>
                <a:cubicBezTo>
                  <a:pt x="1185308" y="276350"/>
                  <a:pt x="1161507" y="255943"/>
                  <a:pt x="1161507" y="217865"/>
                </a:cubicBezTo>
                <a:cubicBezTo>
                  <a:pt x="1161507" y="180116"/>
                  <a:pt x="1185308" y="159709"/>
                  <a:pt x="1212518" y="159709"/>
                </a:cubicBezTo>
                <a:cubicBezTo>
                  <a:pt x="1239712" y="159709"/>
                  <a:pt x="1263512" y="180116"/>
                  <a:pt x="1263512" y="217865"/>
                </a:cubicBezTo>
                <a:moveTo>
                  <a:pt x="1296163" y="217865"/>
                </a:moveTo>
                <a:cubicBezTo>
                  <a:pt x="1296163" y="168230"/>
                  <a:pt x="1261479" y="131169"/>
                  <a:pt x="1212518" y="131169"/>
                </a:cubicBezTo>
                <a:cubicBezTo>
                  <a:pt x="1163557" y="131169"/>
                  <a:pt x="1128871" y="168230"/>
                  <a:pt x="1128871" y="217865"/>
                </a:cubicBezTo>
                <a:cubicBezTo>
                  <a:pt x="1128871" y="267844"/>
                  <a:pt x="1163555" y="304904"/>
                  <a:pt x="1212518" y="304904"/>
                </a:cubicBezTo>
                <a:cubicBezTo>
                  <a:pt x="1261479" y="304904"/>
                  <a:pt x="1296163" y="267844"/>
                  <a:pt x="1296163" y="217865"/>
                </a:cubicBezTo>
                <a:moveTo>
                  <a:pt x="1388657" y="301496"/>
                </a:moveTo>
                <a:cubicBezTo>
                  <a:pt x="1396028" y="301629"/>
                  <a:pt x="1403374" y="300599"/>
                  <a:pt x="1410425" y="298446"/>
                </a:cubicBezTo>
                <a:lnTo>
                  <a:pt x="1410425" y="271237"/>
                </a:lnTo>
                <a:cubicBezTo>
                  <a:pt x="1406285" y="272108"/>
                  <a:pt x="1402068" y="272569"/>
                  <a:pt x="1397836" y="272612"/>
                </a:cubicBezTo>
                <a:cubicBezTo>
                  <a:pt x="1381182" y="272612"/>
                  <a:pt x="1375054" y="265109"/>
                  <a:pt x="1375054" y="250158"/>
                </a:cubicBezTo>
                <a:lnTo>
                  <a:pt x="1375054" y="165152"/>
                </a:lnTo>
                <a:lnTo>
                  <a:pt x="1410423" y="165152"/>
                </a:lnTo>
                <a:lnTo>
                  <a:pt x="1410423" y="136254"/>
                </a:lnTo>
                <a:lnTo>
                  <a:pt x="1375054" y="136254"/>
                </a:lnTo>
                <a:lnTo>
                  <a:pt x="1375054" y="84585"/>
                </a:lnTo>
                <a:lnTo>
                  <a:pt x="1345825" y="84585"/>
                </a:lnTo>
                <a:lnTo>
                  <a:pt x="1345825" y="111092"/>
                </a:lnTo>
                <a:cubicBezTo>
                  <a:pt x="1345825" y="125383"/>
                  <a:pt x="1338335" y="136254"/>
                  <a:pt x="1320665" y="136254"/>
                </a:cubicBezTo>
                <a:lnTo>
                  <a:pt x="1311814" y="136254"/>
                </a:lnTo>
                <a:lnTo>
                  <a:pt x="1311814" y="165152"/>
                </a:lnTo>
                <a:lnTo>
                  <a:pt x="1343105" y="165152"/>
                </a:lnTo>
                <a:lnTo>
                  <a:pt x="1343105" y="254911"/>
                </a:lnTo>
                <a:cubicBezTo>
                  <a:pt x="1343105" y="284512"/>
                  <a:pt x="1360777" y="301496"/>
                  <a:pt x="1388657" y="301496"/>
                </a:cubicBezTo>
                <a:moveTo>
                  <a:pt x="1564344" y="217865"/>
                </a:moveTo>
                <a:cubicBezTo>
                  <a:pt x="1564344" y="255943"/>
                  <a:pt x="1540543" y="276350"/>
                  <a:pt x="1513349" y="276350"/>
                </a:cubicBezTo>
                <a:cubicBezTo>
                  <a:pt x="1486155" y="276350"/>
                  <a:pt x="1462340" y="255943"/>
                  <a:pt x="1462340" y="217865"/>
                </a:cubicBezTo>
                <a:cubicBezTo>
                  <a:pt x="1462340" y="180116"/>
                  <a:pt x="1486155" y="159709"/>
                  <a:pt x="1513349" y="159709"/>
                </a:cubicBezTo>
                <a:cubicBezTo>
                  <a:pt x="1540544" y="159709"/>
                  <a:pt x="1564344" y="180116"/>
                  <a:pt x="1564344" y="217865"/>
                </a:cubicBezTo>
                <a:moveTo>
                  <a:pt x="1596994" y="217865"/>
                </a:moveTo>
                <a:cubicBezTo>
                  <a:pt x="1596994" y="168230"/>
                  <a:pt x="1562310" y="131169"/>
                  <a:pt x="1513349" y="131169"/>
                </a:cubicBezTo>
                <a:cubicBezTo>
                  <a:pt x="1464388" y="131169"/>
                  <a:pt x="1429704" y="168230"/>
                  <a:pt x="1429704" y="217865"/>
                </a:cubicBezTo>
                <a:cubicBezTo>
                  <a:pt x="1429704" y="267844"/>
                  <a:pt x="1464388" y="304904"/>
                  <a:pt x="1513349" y="304904"/>
                </a:cubicBezTo>
                <a:cubicBezTo>
                  <a:pt x="1562310" y="304904"/>
                  <a:pt x="1596994" y="267844"/>
                  <a:pt x="1596994" y="217865"/>
                </a:cubicBezTo>
                <a:moveTo>
                  <a:pt x="1709456" y="167543"/>
                </a:moveTo>
                <a:cubicBezTo>
                  <a:pt x="1714119" y="167552"/>
                  <a:pt x="1718776" y="167893"/>
                  <a:pt x="1723392" y="168560"/>
                </a:cubicBezTo>
                <a:lnTo>
                  <a:pt x="1723392" y="134563"/>
                </a:lnTo>
                <a:cubicBezTo>
                  <a:pt x="1719915" y="133908"/>
                  <a:pt x="1716387" y="133563"/>
                  <a:pt x="1712851" y="133532"/>
                </a:cubicBezTo>
                <a:cubicBezTo>
                  <a:pt x="1696195" y="133532"/>
                  <a:pt x="1675790" y="139661"/>
                  <a:pt x="1663890" y="164808"/>
                </a:cubicBezTo>
                <a:lnTo>
                  <a:pt x="1663890" y="136266"/>
                </a:lnTo>
                <a:lnTo>
                  <a:pt x="1632614" y="136266"/>
                </a:lnTo>
                <a:lnTo>
                  <a:pt x="1632614" y="299806"/>
                </a:lnTo>
                <a:lnTo>
                  <a:pt x="1664564" y="299806"/>
                </a:lnTo>
                <a:lnTo>
                  <a:pt x="1664564" y="217851"/>
                </a:lnTo>
                <a:cubicBezTo>
                  <a:pt x="1664564" y="181820"/>
                  <a:pt x="1682606" y="167543"/>
                  <a:pt x="1709456" y="167543"/>
                </a:cubicBezTo>
                <a:moveTo>
                  <a:pt x="1790286" y="74360"/>
                </a:moveTo>
                <a:cubicBezTo>
                  <a:pt x="1790373" y="61682"/>
                  <a:pt x="1780166" y="51335"/>
                  <a:pt x="1767488" y="51248"/>
                </a:cubicBezTo>
                <a:cubicBezTo>
                  <a:pt x="1754810" y="51160"/>
                  <a:pt x="1744461" y="61367"/>
                  <a:pt x="1744374" y="74045"/>
                </a:cubicBezTo>
                <a:cubicBezTo>
                  <a:pt x="1744288" y="86717"/>
                  <a:pt x="1754486" y="97064"/>
                  <a:pt x="1767159" y="97158"/>
                </a:cubicBezTo>
                <a:cubicBezTo>
                  <a:pt x="1779829" y="97261"/>
                  <a:pt x="1790184" y="87071"/>
                  <a:pt x="1790286" y="74401"/>
                </a:cubicBezTo>
                <a:cubicBezTo>
                  <a:pt x="1790286" y="74389"/>
                  <a:pt x="1790286" y="74374"/>
                  <a:pt x="1790286" y="74362"/>
                </a:cubicBezTo>
                <a:moveTo>
                  <a:pt x="1937899" y="299820"/>
                </a:moveTo>
                <a:lnTo>
                  <a:pt x="1968489" y="299820"/>
                </a:lnTo>
                <a:cubicBezTo>
                  <a:pt x="1967368" y="289767"/>
                  <a:pt x="1966799" y="279662"/>
                  <a:pt x="1966785" y="269547"/>
                </a:cubicBezTo>
                <a:lnTo>
                  <a:pt x="1966785" y="136254"/>
                </a:lnTo>
                <a:lnTo>
                  <a:pt x="1934821" y="136254"/>
                </a:lnTo>
                <a:lnTo>
                  <a:pt x="1934821" y="234863"/>
                </a:lnTo>
                <a:cubicBezTo>
                  <a:pt x="1934821" y="259681"/>
                  <a:pt x="1921917" y="276679"/>
                  <a:pt x="1896069" y="276679"/>
                </a:cubicBezTo>
                <a:cubicBezTo>
                  <a:pt x="1869204" y="276679"/>
                  <a:pt x="1859008" y="256959"/>
                  <a:pt x="1859008" y="234519"/>
                </a:cubicBezTo>
                <a:lnTo>
                  <a:pt x="1859008" y="136254"/>
                </a:lnTo>
                <a:lnTo>
                  <a:pt x="1827032" y="136254"/>
                </a:lnTo>
                <a:lnTo>
                  <a:pt x="1827032" y="239287"/>
                </a:lnTo>
                <a:cubicBezTo>
                  <a:pt x="1827032" y="276348"/>
                  <a:pt x="1850171" y="304903"/>
                  <a:pt x="1888249" y="304903"/>
                </a:cubicBezTo>
                <a:cubicBezTo>
                  <a:pt x="1907282" y="304903"/>
                  <a:pt x="1927689" y="297084"/>
                  <a:pt x="1936524" y="280086"/>
                </a:cubicBezTo>
                <a:cubicBezTo>
                  <a:pt x="1936529" y="286687"/>
                  <a:pt x="1936988" y="293281"/>
                  <a:pt x="1937899" y="299818"/>
                </a:cubicBezTo>
                <a:moveTo>
                  <a:pt x="2253984" y="299806"/>
                </a:moveTo>
                <a:lnTo>
                  <a:pt x="2253984" y="193721"/>
                </a:lnTo>
                <a:cubicBezTo>
                  <a:pt x="2253984" y="150874"/>
                  <a:pt x="2226102" y="131498"/>
                  <a:pt x="2197547" y="131498"/>
                </a:cubicBezTo>
                <a:cubicBezTo>
                  <a:pt x="2176797" y="131498"/>
                  <a:pt x="2155704" y="138974"/>
                  <a:pt x="2142800" y="162431"/>
                </a:cubicBezTo>
                <a:cubicBezTo>
                  <a:pt x="2133951" y="141365"/>
                  <a:pt x="2114231" y="131498"/>
                  <a:pt x="2093839" y="131498"/>
                </a:cubicBezTo>
                <a:cubicBezTo>
                  <a:pt x="2074793" y="131498"/>
                  <a:pt x="2054387" y="139991"/>
                  <a:pt x="2044204" y="158005"/>
                </a:cubicBezTo>
                <a:lnTo>
                  <a:pt x="2044204" y="136254"/>
                </a:lnTo>
                <a:lnTo>
                  <a:pt x="2013588" y="136254"/>
                </a:lnTo>
                <a:lnTo>
                  <a:pt x="2013588" y="299806"/>
                </a:lnTo>
                <a:lnTo>
                  <a:pt x="2045221" y="299806"/>
                </a:lnTo>
                <a:lnTo>
                  <a:pt x="2045221" y="201209"/>
                </a:lnTo>
                <a:cubicBezTo>
                  <a:pt x="2045221" y="176723"/>
                  <a:pt x="2060516" y="159709"/>
                  <a:pt x="2083299" y="159709"/>
                </a:cubicBezTo>
                <a:cubicBezTo>
                  <a:pt x="2107759" y="159709"/>
                  <a:pt x="2117971" y="176035"/>
                  <a:pt x="2117971" y="197115"/>
                </a:cubicBezTo>
                <a:lnTo>
                  <a:pt x="2117971" y="299807"/>
                </a:lnTo>
                <a:lnTo>
                  <a:pt x="2149932" y="299807"/>
                </a:lnTo>
                <a:lnTo>
                  <a:pt x="2149932" y="200867"/>
                </a:lnTo>
                <a:cubicBezTo>
                  <a:pt x="2149932" y="177410"/>
                  <a:pt x="2165242" y="159711"/>
                  <a:pt x="2187682" y="159711"/>
                </a:cubicBezTo>
                <a:cubicBezTo>
                  <a:pt x="2211824" y="159711"/>
                  <a:pt x="2222364" y="175706"/>
                  <a:pt x="2222364" y="197115"/>
                </a:cubicBezTo>
                <a:lnTo>
                  <a:pt x="2222364" y="299807"/>
                </a:lnTo>
                <a:close/>
              </a:path>
            </a:pathLst>
          </a:custGeom>
          <a:solidFill>
            <a:srgbClr val="3F1A01"/>
          </a:solidFill>
          <a:ln w="1586" cap="flat">
            <a:noFill/>
            <a:prstDash val="solid"/>
            <a:miter/>
          </a:ln>
        </p:spPr>
        <p:txBody>
          <a:bodyPr rtlCol="0" anchor="ctr"/>
          <a:lstStyle/>
          <a:p>
            <a:endParaRPr lang="en-GB"/>
          </a:p>
        </p:txBody>
      </p:sp>
      <p:sp>
        <p:nvSpPr>
          <p:cNvPr id="10" name="ExternalLogo" hidden="1">
            <a:extLst>
              <a:ext uri="{FF2B5EF4-FFF2-40B4-BE49-F238E27FC236}">
                <a16:creationId xmlns:a16="http://schemas.microsoft.com/office/drawing/2014/main" id="{785F50A2-FEAD-4B66-A58D-1F6C2BB6A70A}"/>
              </a:ext>
            </a:extLst>
          </p:cNvPr>
          <p:cNvSpPr/>
          <p:nvPr/>
        </p:nvSpPr>
        <p:spPr>
          <a:xfrm>
            <a:off x="10023475" y="4968741"/>
            <a:ext cx="1627188" cy="636980"/>
          </a:xfrm>
          <a:prstGeom prst="rect">
            <a:avLst/>
          </a:prstGeom>
          <a:solidFill>
            <a:srgbClr val="D1D1D1"/>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chorCtr="0">
            <a:noAutofit/>
          </a:bodyPr>
          <a:lstStyle/>
          <a:p>
            <a:pPr algn="ctr"/>
            <a:r>
              <a:rPr lang="en-GB" sz="900">
                <a:solidFill>
                  <a:srgbClr val="FF00FF"/>
                </a:solidFill>
              </a:rPr>
              <a:t>External logo</a:t>
            </a:r>
          </a:p>
        </p:txBody>
      </p:sp>
    </p:spTree>
    <p:extLst>
      <p:ext uri="{BB962C8B-B14F-4D97-AF65-F5344CB8AC3E}">
        <p14:creationId xmlns:p14="http://schemas.microsoft.com/office/powerpoint/2010/main" val="2879834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type="secHead" preserve="1">
  <p:cSld name="Section Header - Light Brown">
    <p:bg>
      <p:bgPr>
        <a:solidFill>
          <a:srgbClr val="D9D1CC"/>
        </a:solidFill>
        <a:effectLst/>
      </p:bgPr>
    </p:bg>
    <p:spTree>
      <p:nvGrpSpPr>
        <p:cNvPr id="1" name=""/>
        <p:cNvGrpSpPr/>
        <p:nvPr/>
      </p:nvGrpSpPr>
      <p:grpSpPr>
        <a:xfrm>
          <a:off x="0" y="0"/>
          <a:ext cx="0" cy="0"/>
          <a:chOff x="0" y="0"/>
          <a:chExt cx="0" cy="0"/>
        </a:xfrm>
      </p:grpSpPr>
      <p:sp>
        <p:nvSpPr>
          <p:cNvPr id="9" name="ColoredBackground">
            <a:extLst>
              <a:ext uri="{FF2B5EF4-FFF2-40B4-BE49-F238E27FC236}">
                <a16:creationId xmlns:a16="http://schemas.microsoft.com/office/drawing/2014/main" id="{B7494EA0-F8CC-4025-9CC7-BF8C612E5B66}"/>
              </a:ext>
            </a:extLst>
          </p:cNvPr>
          <p:cNvSpPr/>
          <p:nvPr/>
        </p:nvSpPr>
        <p:spPr>
          <a:xfrm>
            <a:off x="0" y="-1"/>
            <a:ext cx="12192000" cy="6858000"/>
          </a:xfrm>
          <a:prstGeom prst="rect">
            <a:avLst/>
          </a:prstGeom>
          <a:solidFill>
            <a:srgbClr val="D9D1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 name="Picture 5" descr="Shape&#10;&#10;Description automatically generated with medium confidence">
            <a:extLst>
              <a:ext uri="{FF2B5EF4-FFF2-40B4-BE49-F238E27FC236}">
                <a16:creationId xmlns:a16="http://schemas.microsoft.com/office/drawing/2014/main" id="{53D2B7D2-DD62-48F8-BAE1-B006F6F25DF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D8464564-6547-498D-A220-7B346E5B1408}"/>
              </a:ext>
            </a:extLst>
          </p:cNvPr>
          <p:cNvSpPr>
            <a:spLocks noGrp="1"/>
          </p:cNvSpPr>
          <p:nvPr>
            <p:ph type="title"/>
          </p:nvPr>
        </p:nvSpPr>
        <p:spPr>
          <a:xfrm>
            <a:off x="1219200" y="546100"/>
            <a:ext cx="6642100" cy="2105818"/>
          </a:xfrm>
        </p:spPr>
        <p:txBody>
          <a:bodyPr anchor="b"/>
          <a:lstStyle>
            <a:lvl1pPr>
              <a:defRPr sz="4000">
                <a:solidFill>
                  <a:srgbClr val="3F1A01"/>
                </a:solidFill>
              </a:defRPr>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1592638D-BCB6-4F07-9847-FBAA9B3609B5}"/>
              </a:ext>
            </a:extLst>
          </p:cNvPr>
          <p:cNvSpPr>
            <a:spLocks noGrp="1"/>
          </p:cNvSpPr>
          <p:nvPr>
            <p:ph type="body" idx="1"/>
          </p:nvPr>
        </p:nvSpPr>
        <p:spPr>
          <a:xfrm>
            <a:off x="1219200" y="2678906"/>
            <a:ext cx="6642100" cy="1500187"/>
          </a:xfrm>
          <a:prstGeom prst="rect">
            <a:avLst/>
          </a:prstGeom>
        </p:spPr>
        <p:txBody>
          <a:bodyPr/>
          <a:lstStyle>
            <a:lvl1pPr marL="0" indent="0">
              <a:buNone/>
              <a:defRPr sz="2400">
                <a:solidFill>
                  <a:schemeClr val="accent4"/>
                </a:solidFill>
                <a:latin typeface="Times New Roman" panose="02020603050405020304" pitchFamily="18" charset="0"/>
                <a:cs typeface="Times New Roman" panose="02020603050405020304" pitchFamily="18" charset="0"/>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7" name="Freeform 9">
            <a:extLst>
              <a:ext uri="{FF2B5EF4-FFF2-40B4-BE49-F238E27FC236}">
                <a16:creationId xmlns:a16="http://schemas.microsoft.com/office/drawing/2014/main" id="{1BC6753F-764E-4733-B343-5BC93ED602E4}"/>
              </a:ext>
            </a:extLst>
          </p:cNvPr>
          <p:cNvSpPr>
            <a:spLocks noEditPoints="1"/>
          </p:cNvSpPr>
          <p:nvPr/>
        </p:nvSpPr>
        <p:spPr bwMode="auto">
          <a:xfrm rot="5400000">
            <a:off x="7458075" y="-2243138"/>
            <a:ext cx="8385175" cy="9817101"/>
          </a:xfrm>
          <a:custGeom>
            <a:avLst/>
            <a:gdLst>
              <a:gd name="T0" fmla="*/ 276 w 2642"/>
              <a:gd name="T1" fmla="*/ 2871 h 3094"/>
              <a:gd name="T2" fmla="*/ 588 w 2642"/>
              <a:gd name="T3" fmla="*/ 2871 h 3094"/>
              <a:gd name="T4" fmla="*/ 2083 w 2642"/>
              <a:gd name="T5" fmla="*/ 2843 h 3094"/>
              <a:gd name="T6" fmla="*/ 2338 w 2642"/>
              <a:gd name="T7" fmla="*/ 2900 h 3094"/>
              <a:gd name="T8" fmla="*/ 29 w 2642"/>
              <a:gd name="T9" fmla="*/ 1219 h 3094"/>
              <a:gd name="T10" fmla="*/ 29 w 2642"/>
              <a:gd name="T11" fmla="*/ 2444 h 3094"/>
              <a:gd name="T12" fmla="*/ 559 w 2642"/>
              <a:gd name="T13" fmla="*/ 2386 h 3094"/>
              <a:gd name="T14" fmla="*/ 29 w 2642"/>
              <a:gd name="T15" fmla="*/ 1219 h 3094"/>
              <a:gd name="T16" fmla="*/ 2584 w 2642"/>
              <a:gd name="T17" fmla="*/ 2386 h 3094"/>
              <a:gd name="T18" fmla="*/ 2083 w 2642"/>
              <a:gd name="T19" fmla="*/ 2444 h 3094"/>
              <a:gd name="T20" fmla="*/ 2642 w 2642"/>
              <a:gd name="T21" fmla="*/ 1248 h 3094"/>
              <a:gd name="T22" fmla="*/ 210 w 2642"/>
              <a:gd name="T23" fmla="*/ 292 h 3094"/>
              <a:gd name="T24" fmla="*/ 210 w 2642"/>
              <a:gd name="T25" fmla="*/ 970 h 3094"/>
              <a:gd name="T26" fmla="*/ 559 w 2642"/>
              <a:gd name="T27" fmla="*/ 912 h 3094"/>
              <a:gd name="T28" fmla="*/ 658 w 2642"/>
              <a:gd name="T29" fmla="*/ 350 h 3094"/>
              <a:gd name="T30" fmla="*/ 2432 w 2642"/>
              <a:gd name="T31" fmla="*/ 292 h 3094"/>
              <a:gd name="T32" fmla="*/ 1984 w 2642"/>
              <a:gd name="T33" fmla="*/ 350 h 3094"/>
              <a:gd name="T34" fmla="*/ 2083 w 2642"/>
              <a:gd name="T35" fmla="*/ 912 h 3094"/>
              <a:gd name="T36" fmla="*/ 2432 w 2642"/>
              <a:gd name="T37" fmla="*/ 970 h 3094"/>
              <a:gd name="T38" fmla="*/ 2432 w 2642"/>
              <a:gd name="T39" fmla="*/ 292 h 3094"/>
              <a:gd name="T40" fmla="*/ 814 w 2642"/>
              <a:gd name="T41" fmla="*/ 29 h 3094"/>
              <a:gd name="T42" fmla="*/ 1292 w 2642"/>
              <a:gd name="T43" fmla="*/ 602 h 3094"/>
              <a:gd name="T44" fmla="*/ 989 w 2642"/>
              <a:gd name="T45" fmla="*/ 660 h 3094"/>
              <a:gd name="T46" fmla="*/ 801 w 2642"/>
              <a:gd name="T47" fmla="*/ 1311 h 3094"/>
              <a:gd name="T48" fmla="*/ 743 w 2642"/>
              <a:gd name="T49" fmla="*/ 1060 h 3094"/>
              <a:gd name="T50" fmla="*/ 1292 w 2642"/>
              <a:gd name="T51" fmla="*/ 1369 h 3094"/>
              <a:gd name="T52" fmla="*/ 842 w 2642"/>
              <a:gd name="T53" fmla="*/ 1782 h 3094"/>
              <a:gd name="T54" fmla="*/ 433 w 2642"/>
              <a:gd name="T55" fmla="*/ 1476 h 3094"/>
              <a:gd name="T56" fmla="*/ 375 w 2642"/>
              <a:gd name="T57" fmla="*/ 1782 h 3094"/>
              <a:gd name="T58" fmla="*/ 784 w 2642"/>
              <a:gd name="T59" fmla="*/ 2669 h 3094"/>
              <a:gd name="T60" fmla="*/ 842 w 2642"/>
              <a:gd name="T61" fmla="*/ 2181 h 3094"/>
              <a:gd name="T62" fmla="*/ 921 w 2642"/>
              <a:gd name="T63" fmla="*/ 3036 h 3094"/>
              <a:gd name="T64" fmla="*/ 1321 w 2642"/>
              <a:gd name="T65" fmla="*/ 3094 h 3094"/>
              <a:gd name="T66" fmla="*/ 1722 w 2642"/>
              <a:gd name="T67" fmla="*/ 3036 h 3094"/>
              <a:gd name="T68" fmla="*/ 1800 w 2642"/>
              <a:gd name="T69" fmla="*/ 2181 h 3094"/>
              <a:gd name="T70" fmla="*/ 1858 w 2642"/>
              <a:gd name="T71" fmla="*/ 2669 h 3094"/>
              <a:gd name="T72" fmla="*/ 2267 w 2642"/>
              <a:gd name="T73" fmla="*/ 1782 h 3094"/>
              <a:gd name="T74" fmla="*/ 2210 w 2642"/>
              <a:gd name="T75" fmla="*/ 1476 h 3094"/>
              <a:gd name="T76" fmla="*/ 1800 w 2642"/>
              <a:gd name="T77" fmla="*/ 1782 h 3094"/>
              <a:gd name="T78" fmla="*/ 1350 w 2642"/>
              <a:gd name="T79" fmla="*/ 1369 h 3094"/>
              <a:gd name="T80" fmla="*/ 1899 w 2642"/>
              <a:gd name="T81" fmla="*/ 1060 h 3094"/>
              <a:gd name="T82" fmla="*/ 1841 w 2642"/>
              <a:gd name="T83" fmla="*/ 1311 h 3094"/>
              <a:gd name="T84" fmla="*/ 1643 w 2642"/>
              <a:gd name="T85" fmla="*/ 660 h 3094"/>
              <a:gd name="T86" fmla="*/ 1350 w 2642"/>
              <a:gd name="T87" fmla="*/ 602 h 3094"/>
              <a:gd name="T88" fmla="*/ 1828 w 2642"/>
              <a:gd name="T89" fmla="*/ 29 h 3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42" h="3094">
                <a:moveTo>
                  <a:pt x="559" y="2843"/>
                </a:moveTo>
                <a:cubicBezTo>
                  <a:pt x="305" y="2843"/>
                  <a:pt x="305" y="2843"/>
                  <a:pt x="305" y="2843"/>
                </a:cubicBezTo>
                <a:cubicBezTo>
                  <a:pt x="289" y="2843"/>
                  <a:pt x="276" y="2856"/>
                  <a:pt x="276" y="2871"/>
                </a:cubicBezTo>
                <a:cubicBezTo>
                  <a:pt x="276" y="2887"/>
                  <a:pt x="289" y="2900"/>
                  <a:pt x="305" y="2900"/>
                </a:cubicBezTo>
                <a:cubicBezTo>
                  <a:pt x="559" y="2900"/>
                  <a:pt x="559" y="2900"/>
                  <a:pt x="559" y="2900"/>
                </a:cubicBezTo>
                <a:cubicBezTo>
                  <a:pt x="575" y="2900"/>
                  <a:pt x="588" y="2887"/>
                  <a:pt x="588" y="2871"/>
                </a:cubicBezTo>
                <a:cubicBezTo>
                  <a:pt x="588" y="2856"/>
                  <a:pt x="575" y="2843"/>
                  <a:pt x="559" y="2843"/>
                </a:cubicBezTo>
                <a:moveTo>
                  <a:pt x="2338" y="2843"/>
                </a:moveTo>
                <a:cubicBezTo>
                  <a:pt x="2083" y="2843"/>
                  <a:pt x="2083" y="2843"/>
                  <a:pt x="2083" y="2843"/>
                </a:cubicBezTo>
                <a:cubicBezTo>
                  <a:pt x="2068" y="2843"/>
                  <a:pt x="2055" y="2856"/>
                  <a:pt x="2055" y="2871"/>
                </a:cubicBezTo>
                <a:cubicBezTo>
                  <a:pt x="2055" y="2887"/>
                  <a:pt x="2068" y="2900"/>
                  <a:pt x="2083" y="2900"/>
                </a:cubicBezTo>
                <a:cubicBezTo>
                  <a:pt x="2338" y="2900"/>
                  <a:pt x="2338" y="2900"/>
                  <a:pt x="2338" y="2900"/>
                </a:cubicBezTo>
                <a:cubicBezTo>
                  <a:pt x="2354" y="2900"/>
                  <a:pt x="2366" y="2887"/>
                  <a:pt x="2366" y="2871"/>
                </a:cubicBezTo>
                <a:cubicBezTo>
                  <a:pt x="2366" y="2856"/>
                  <a:pt x="2354" y="2843"/>
                  <a:pt x="2338" y="2843"/>
                </a:cubicBezTo>
                <a:moveTo>
                  <a:pt x="29" y="1219"/>
                </a:moveTo>
                <a:cubicBezTo>
                  <a:pt x="13" y="1219"/>
                  <a:pt x="0" y="1232"/>
                  <a:pt x="0" y="1248"/>
                </a:cubicBezTo>
                <a:cubicBezTo>
                  <a:pt x="0" y="2415"/>
                  <a:pt x="0" y="2415"/>
                  <a:pt x="0" y="2415"/>
                </a:cubicBezTo>
                <a:cubicBezTo>
                  <a:pt x="0" y="2431"/>
                  <a:pt x="13" y="2444"/>
                  <a:pt x="29" y="2444"/>
                </a:cubicBezTo>
                <a:cubicBezTo>
                  <a:pt x="559" y="2444"/>
                  <a:pt x="559" y="2444"/>
                  <a:pt x="559" y="2444"/>
                </a:cubicBezTo>
                <a:cubicBezTo>
                  <a:pt x="575" y="2444"/>
                  <a:pt x="588" y="2431"/>
                  <a:pt x="588" y="2415"/>
                </a:cubicBezTo>
                <a:cubicBezTo>
                  <a:pt x="588" y="2399"/>
                  <a:pt x="575" y="2386"/>
                  <a:pt x="559" y="2386"/>
                </a:cubicBezTo>
                <a:cubicBezTo>
                  <a:pt x="58" y="2386"/>
                  <a:pt x="58" y="2386"/>
                  <a:pt x="58" y="2386"/>
                </a:cubicBezTo>
                <a:cubicBezTo>
                  <a:pt x="58" y="1248"/>
                  <a:pt x="58" y="1248"/>
                  <a:pt x="58" y="1248"/>
                </a:cubicBezTo>
                <a:cubicBezTo>
                  <a:pt x="58" y="1232"/>
                  <a:pt x="45" y="1219"/>
                  <a:pt x="29" y="1219"/>
                </a:cubicBezTo>
                <a:moveTo>
                  <a:pt x="2613" y="1219"/>
                </a:moveTo>
                <a:cubicBezTo>
                  <a:pt x="2597" y="1219"/>
                  <a:pt x="2584" y="1232"/>
                  <a:pt x="2584" y="1248"/>
                </a:cubicBezTo>
                <a:cubicBezTo>
                  <a:pt x="2584" y="2386"/>
                  <a:pt x="2584" y="2386"/>
                  <a:pt x="2584" y="2386"/>
                </a:cubicBezTo>
                <a:cubicBezTo>
                  <a:pt x="2083" y="2386"/>
                  <a:pt x="2083" y="2386"/>
                  <a:pt x="2083" y="2386"/>
                </a:cubicBezTo>
                <a:cubicBezTo>
                  <a:pt x="2067" y="2386"/>
                  <a:pt x="2055" y="2399"/>
                  <a:pt x="2055" y="2415"/>
                </a:cubicBezTo>
                <a:cubicBezTo>
                  <a:pt x="2055" y="2431"/>
                  <a:pt x="2067" y="2444"/>
                  <a:pt x="2083" y="2444"/>
                </a:cubicBezTo>
                <a:cubicBezTo>
                  <a:pt x="2613" y="2444"/>
                  <a:pt x="2613" y="2444"/>
                  <a:pt x="2613" y="2444"/>
                </a:cubicBezTo>
                <a:cubicBezTo>
                  <a:pt x="2629" y="2444"/>
                  <a:pt x="2642" y="2431"/>
                  <a:pt x="2642" y="2415"/>
                </a:cubicBezTo>
                <a:cubicBezTo>
                  <a:pt x="2642" y="1248"/>
                  <a:pt x="2642" y="1248"/>
                  <a:pt x="2642" y="1248"/>
                </a:cubicBezTo>
                <a:cubicBezTo>
                  <a:pt x="2642" y="1232"/>
                  <a:pt x="2629" y="1219"/>
                  <a:pt x="2613" y="1219"/>
                </a:cubicBezTo>
                <a:moveTo>
                  <a:pt x="658" y="292"/>
                </a:moveTo>
                <a:cubicBezTo>
                  <a:pt x="210" y="292"/>
                  <a:pt x="210" y="292"/>
                  <a:pt x="210" y="292"/>
                </a:cubicBezTo>
                <a:cubicBezTo>
                  <a:pt x="194" y="292"/>
                  <a:pt x="181" y="305"/>
                  <a:pt x="181" y="321"/>
                </a:cubicBezTo>
                <a:cubicBezTo>
                  <a:pt x="181" y="941"/>
                  <a:pt x="181" y="941"/>
                  <a:pt x="181" y="941"/>
                </a:cubicBezTo>
                <a:cubicBezTo>
                  <a:pt x="181" y="957"/>
                  <a:pt x="194" y="970"/>
                  <a:pt x="210" y="970"/>
                </a:cubicBezTo>
                <a:cubicBezTo>
                  <a:pt x="559" y="970"/>
                  <a:pt x="559" y="970"/>
                  <a:pt x="559" y="970"/>
                </a:cubicBezTo>
                <a:cubicBezTo>
                  <a:pt x="575" y="970"/>
                  <a:pt x="588" y="957"/>
                  <a:pt x="588" y="941"/>
                </a:cubicBezTo>
                <a:cubicBezTo>
                  <a:pt x="588" y="925"/>
                  <a:pt x="575" y="912"/>
                  <a:pt x="559" y="912"/>
                </a:cubicBezTo>
                <a:cubicBezTo>
                  <a:pt x="239" y="912"/>
                  <a:pt x="239" y="912"/>
                  <a:pt x="239" y="912"/>
                </a:cubicBezTo>
                <a:cubicBezTo>
                  <a:pt x="239" y="350"/>
                  <a:pt x="239" y="350"/>
                  <a:pt x="239" y="350"/>
                </a:cubicBezTo>
                <a:cubicBezTo>
                  <a:pt x="658" y="350"/>
                  <a:pt x="658" y="350"/>
                  <a:pt x="658" y="350"/>
                </a:cubicBezTo>
                <a:cubicBezTo>
                  <a:pt x="674" y="350"/>
                  <a:pt x="687" y="337"/>
                  <a:pt x="687" y="321"/>
                </a:cubicBezTo>
                <a:cubicBezTo>
                  <a:pt x="687" y="305"/>
                  <a:pt x="674" y="292"/>
                  <a:pt x="658" y="292"/>
                </a:cubicBezTo>
                <a:moveTo>
                  <a:pt x="2432" y="292"/>
                </a:moveTo>
                <a:cubicBezTo>
                  <a:pt x="1984" y="292"/>
                  <a:pt x="1984" y="292"/>
                  <a:pt x="1984" y="292"/>
                </a:cubicBezTo>
                <a:cubicBezTo>
                  <a:pt x="1968" y="292"/>
                  <a:pt x="1955" y="305"/>
                  <a:pt x="1955" y="321"/>
                </a:cubicBezTo>
                <a:cubicBezTo>
                  <a:pt x="1955" y="337"/>
                  <a:pt x="1968" y="350"/>
                  <a:pt x="1984" y="350"/>
                </a:cubicBezTo>
                <a:cubicBezTo>
                  <a:pt x="2403" y="350"/>
                  <a:pt x="2403" y="350"/>
                  <a:pt x="2403" y="350"/>
                </a:cubicBezTo>
                <a:cubicBezTo>
                  <a:pt x="2403" y="912"/>
                  <a:pt x="2403" y="912"/>
                  <a:pt x="2403" y="912"/>
                </a:cubicBezTo>
                <a:cubicBezTo>
                  <a:pt x="2083" y="912"/>
                  <a:pt x="2083" y="912"/>
                  <a:pt x="2083" y="912"/>
                </a:cubicBezTo>
                <a:cubicBezTo>
                  <a:pt x="2068" y="912"/>
                  <a:pt x="2055" y="925"/>
                  <a:pt x="2055" y="941"/>
                </a:cubicBezTo>
                <a:cubicBezTo>
                  <a:pt x="2055" y="957"/>
                  <a:pt x="2068" y="970"/>
                  <a:pt x="2083" y="970"/>
                </a:cubicBezTo>
                <a:cubicBezTo>
                  <a:pt x="2432" y="970"/>
                  <a:pt x="2432" y="970"/>
                  <a:pt x="2432" y="970"/>
                </a:cubicBezTo>
                <a:cubicBezTo>
                  <a:pt x="2448" y="970"/>
                  <a:pt x="2461" y="957"/>
                  <a:pt x="2461" y="941"/>
                </a:cubicBezTo>
                <a:cubicBezTo>
                  <a:pt x="2461" y="321"/>
                  <a:pt x="2461" y="321"/>
                  <a:pt x="2461" y="321"/>
                </a:cubicBezTo>
                <a:cubicBezTo>
                  <a:pt x="2461" y="305"/>
                  <a:pt x="2448" y="292"/>
                  <a:pt x="2432" y="292"/>
                </a:cubicBezTo>
                <a:moveTo>
                  <a:pt x="1799" y="0"/>
                </a:moveTo>
                <a:cubicBezTo>
                  <a:pt x="843" y="0"/>
                  <a:pt x="843" y="0"/>
                  <a:pt x="843" y="0"/>
                </a:cubicBezTo>
                <a:cubicBezTo>
                  <a:pt x="827" y="0"/>
                  <a:pt x="814" y="13"/>
                  <a:pt x="814" y="29"/>
                </a:cubicBezTo>
                <a:cubicBezTo>
                  <a:pt x="814" y="45"/>
                  <a:pt x="827" y="58"/>
                  <a:pt x="843" y="58"/>
                </a:cubicBezTo>
                <a:cubicBezTo>
                  <a:pt x="1292" y="58"/>
                  <a:pt x="1292" y="58"/>
                  <a:pt x="1292" y="58"/>
                </a:cubicBezTo>
                <a:cubicBezTo>
                  <a:pt x="1292" y="602"/>
                  <a:pt x="1292" y="602"/>
                  <a:pt x="1292" y="602"/>
                </a:cubicBezTo>
                <a:cubicBezTo>
                  <a:pt x="989" y="602"/>
                  <a:pt x="989" y="602"/>
                  <a:pt x="989" y="602"/>
                </a:cubicBezTo>
                <a:cubicBezTo>
                  <a:pt x="973" y="602"/>
                  <a:pt x="960" y="615"/>
                  <a:pt x="960" y="631"/>
                </a:cubicBezTo>
                <a:cubicBezTo>
                  <a:pt x="960" y="647"/>
                  <a:pt x="973" y="660"/>
                  <a:pt x="989" y="660"/>
                </a:cubicBezTo>
                <a:cubicBezTo>
                  <a:pt x="1292" y="660"/>
                  <a:pt x="1292" y="660"/>
                  <a:pt x="1292" y="660"/>
                </a:cubicBezTo>
                <a:cubicBezTo>
                  <a:pt x="1292" y="1311"/>
                  <a:pt x="1292" y="1311"/>
                  <a:pt x="1292" y="1311"/>
                </a:cubicBezTo>
                <a:cubicBezTo>
                  <a:pt x="801" y="1311"/>
                  <a:pt x="801" y="1311"/>
                  <a:pt x="801" y="1311"/>
                </a:cubicBezTo>
                <a:cubicBezTo>
                  <a:pt x="801" y="1060"/>
                  <a:pt x="801" y="1060"/>
                  <a:pt x="801" y="1060"/>
                </a:cubicBezTo>
                <a:cubicBezTo>
                  <a:pt x="801" y="1044"/>
                  <a:pt x="788" y="1031"/>
                  <a:pt x="772" y="1031"/>
                </a:cubicBezTo>
                <a:cubicBezTo>
                  <a:pt x="756" y="1031"/>
                  <a:pt x="743" y="1044"/>
                  <a:pt x="743" y="1060"/>
                </a:cubicBezTo>
                <a:cubicBezTo>
                  <a:pt x="743" y="1340"/>
                  <a:pt x="743" y="1340"/>
                  <a:pt x="743" y="1340"/>
                </a:cubicBezTo>
                <a:cubicBezTo>
                  <a:pt x="743" y="1356"/>
                  <a:pt x="756" y="1369"/>
                  <a:pt x="772" y="1369"/>
                </a:cubicBezTo>
                <a:cubicBezTo>
                  <a:pt x="1292" y="1369"/>
                  <a:pt x="1292" y="1369"/>
                  <a:pt x="1292" y="1369"/>
                </a:cubicBezTo>
                <a:cubicBezTo>
                  <a:pt x="1292" y="2123"/>
                  <a:pt x="1292" y="2123"/>
                  <a:pt x="1292" y="2123"/>
                </a:cubicBezTo>
                <a:cubicBezTo>
                  <a:pt x="842" y="2123"/>
                  <a:pt x="842" y="2123"/>
                  <a:pt x="842" y="2123"/>
                </a:cubicBezTo>
                <a:cubicBezTo>
                  <a:pt x="842" y="1782"/>
                  <a:pt x="842" y="1782"/>
                  <a:pt x="842" y="1782"/>
                </a:cubicBezTo>
                <a:cubicBezTo>
                  <a:pt x="842" y="1766"/>
                  <a:pt x="829" y="1753"/>
                  <a:pt x="813" y="1753"/>
                </a:cubicBezTo>
                <a:cubicBezTo>
                  <a:pt x="433" y="1753"/>
                  <a:pt x="433" y="1753"/>
                  <a:pt x="433" y="1753"/>
                </a:cubicBezTo>
                <a:cubicBezTo>
                  <a:pt x="433" y="1476"/>
                  <a:pt x="433" y="1476"/>
                  <a:pt x="433" y="1476"/>
                </a:cubicBezTo>
                <a:cubicBezTo>
                  <a:pt x="433" y="1460"/>
                  <a:pt x="420" y="1447"/>
                  <a:pt x="404" y="1447"/>
                </a:cubicBezTo>
                <a:cubicBezTo>
                  <a:pt x="388" y="1447"/>
                  <a:pt x="375" y="1460"/>
                  <a:pt x="375" y="1476"/>
                </a:cubicBezTo>
                <a:cubicBezTo>
                  <a:pt x="375" y="1782"/>
                  <a:pt x="375" y="1782"/>
                  <a:pt x="375" y="1782"/>
                </a:cubicBezTo>
                <a:cubicBezTo>
                  <a:pt x="375" y="1798"/>
                  <a:pt x="388" y="1811"/>
                  <a:pt x="404" y="1811"/>
                </a:cubicBezTo>
                <a:cubicBezTo>
                  <a:pt x="784" y="1811"/>
                  <a:pt x="784" y="1811"/>
                  <a:pt x="784" y="1811"/>
                </a:cubicBezTo>
                <a:cubicBezTo>
                  <a:pt x="784" y="2669"/>
                  <a:pt x="784" y="2669"/>
                  <a:pt x="784" y="2669"/>
                </a:cubicBezTo>
                <a:cubicBezTo>
                  <a:pt x="784" y="2685"/>
                  <a:pt x="797" y="2698"/>
                  <a:pt x="813" y="2698"/>
                </a:cubicBezTo>
                <a:cubicBezTo>
                  <a:pt x="829" y="2698"/>
                  <a:pt x="842" y="2685"/>
                  <a:pt x="842" y="2669"/>
                </a:cubicBezTo>
                <a:cubicBezTo>
                  <a:pt x="842" y="2181"/>
                  <a:pt x="842" y="2181"/>
                  <a:pt x="842" y="2181"/>
                </a:cubicBezTo>
                <a:cubicBezTo>
                  <a:pt x="1292" y="2181"/>
                  <a:pt x="1292" y="2181"/>
                  <a:pt x="1292" y="2181"/>
                </a:cubicBezTo>
                <a:cubicBezTo>
                  <a:pt x="1292" y="3036"/>
                  <a:pt x="1292" y="3036"/>
                  <a:pt x="1292" y="3036"/>
                </a:cubicBezTo>
                <a:cubicBezTo>
                  <a:pt x="921" y="3036"/>
                  <a:pt x="921" y="3036"/>
                  <a:pt x="921" y="3036"/>
                </a:cubicBezTo>
                <a:cubicBezTo>
                  <a:pt x="905" y="3036"/>
                  <a:pt x="892" y="3049"/>
                  <a:pt x="892" y="3065"/>
                </a:cubicBezTo>
                <a:cubicBezTo>
                  <a:pt x="892" y="3081"/>
                  <a:pt x="905" y="3094"/>
                  <a:pt x="921" y="3094"/>
                </a:cubicBezTo>
                <a:cubicBezTo>
                  <a:pt x="1321" y="3094"/>
                  <a:pt x="1321" y="3094"/>
                  <a:pt x="1321" y="3094"/>
                </a:cubicBezTo>
                <a:cubicBezTo>
                  <a:pt x="1722" y="3094"/>
                  <a:pt x="1722" y="3094"/>
                  <a:pt x="1722" y="3094"/>
                </a:cubicBezTo>
                <a:cubicBezTo>
                  <a:pt x="1738" y="3094"/>
                  <a:pt x="1751" y="3081"/>
                  <a:pt x="1751" y="3065"/>
                </a:cubicBezTo>
                <a:cubicBezTo>
                  <a:pt x="1751" y="3049"/>
                  <a:pt x="1738" y="3036"/>
                  <a:pt x="1722" y="3036"/>
                </a:cubicBezTo>
                <a:cubicBezTo>
                  <a:pt x="1350" y="3036"/>
                  <a:pt x="1350" y="3036"/>
                  <a:pt x="1350" y="3036"/>
                </a:cubicBezTo>
                <a:cubicBezTo>
                  <a:pt x="1350" y="2181"/>
                  <a:pt x="1350" y="2181"/>
                  <a:pt x="1350" y="2181"/>
                </a:cubicBezTo>
                <a:cubicBezTo>
                  <a:pt x="1800" y="2181"/>
                  <a:pt x="1800" y="2181"/>
                  <a:pt x="1800" y="2181"/>
                </a:cubicBezTo>
                <a:cubicBezTo>
                  <a:pt x="1800" y="2669"/>
                  <a:pt x="1800" y="2669"/>
                  <a:pt x="1800" y="2669"/>
                </a:cubicBezTo>
                <a:cubicBezTo>
                  <a:pt x="1800" y="2685"/>
                  <a:pt x="1813" y="2698"/>
                  <a:pt x="1829" y="2698"/>
                </a:cubicBezTo>
                <a:cubicBezTo>
                  <a:pt x="1845" y="2698"/>
                  <a:pt x="1858" y="2685"/>
                  <a:pt x="1858" y="2669"/>
                </a:cubicBezTo>
                <a:cubicBezTo>
                  <a:pt x="1858" y="1811"/>
                  <a:pt x="1858" y="1811"/>
                  <a:pt x="1858" y="1811"/>
                </a:cubicBezTo>
                <a:cubicBezTo>
                  <a:pt x="2239" y="1811"/>
                  <a:pt x="2239" y="1811"/>
                  <a:pt x="2239" y="1811"/>
                </a:cubicBezTo>
                <a:cubicBezTo>
                  <a:pt x="2254" y="1811"/>
                  <a:pt x="2267" y="1798"/>
                  <a:pt x="2267" y="1782"/>
                </a:cubicBezTo>
                <a:cubicBezTo>
                  <a:pt x="2267" y="1476"/>
                  <a:pt x="2267" y="1476"/>
                  <a:pt x="2267" y="1476"/>
                </a:cubicBezTo>
                <a:cubicBezTo>
                  <a:pt x="2267" y="1460"/>
                  <a:pt x="2254" y="1447"/>
                  <a:pt x="2239" y="1447"/>
                </a:cubicBezTo>
                <a:cubicBezTo>
                  <a:pt x="2223" y="1447"/>
                  <a:pt x="2210" y="1460"/>
                  <a:pt x="2210" y="1476"/>
                </a:cubicBezTo>
                <a:cubicBezTo>
                  <a:pt x="2210" y="1753"/>
                  <a:pt x="2210" y="1753"/>
                  <a:pt x="2210" y="1753"/>
                </a:cubicBezTo>
                <a:cubicBezTo>
                  <a:pt x="1829" y="1753"/>
                  <a:pt x="1829" y="1753"/>
                  <a:pt x="1829" y="1753"/>
                </a:cubicBezTo>
                <a:cubicBezTo>
                  <a:pt x="1813" y="1753"/>
                  <a:pt x="1800" y="1766"/>
                  <a:pt x="1800" y="1782"/>
                </a:cubicBezTo>
                <a:cubicBezTo>
                  <a:pt x="1800" y="2123"/>
                  <a:pt x="1800" y="2123"/>
                  <a:pt x="1800" y="2123"/>
                </a:cubicBezTo>
                <a:cubicBezTo>
                  <a:pt x="1350" y="2123"/>
                  <a:pt x="1350" y="2123"/>
                  <a:pt x="1350" y="2123"/>
                </a:cubicBezTo>
                <a:cubicBezTo>
                  <a:pt x="1350" y="1369"/>
                  <a:pt x="1350" y="1369"/>
                  <a:pt x="1350" y="1369"/>
                </a:cubicBezTo>
                <a:cubicBezTo>
                  <a:pt x="1870" y="1369"/>
                  <a:pt x="1870" y="1369"/>
                  <a:pt x="1870" y="1369"/>
                </a:cubicBezTo>
                <a:cubicBezTo>
                  <a:pt x="1886" y="1369"/>
                  <a:pt x="1899" y="1356"/>
                  <a:pt x="1899" y="1340"/>
                </a:cubicBezTo>
                <a:cubicBezTo>
                  <a:pt x="1899" y="1060"/>
                  <a:pt x="1899" y="1060"/>
                  <a:pt x="1899" y="1060"/>
                </a:cubicBezTo>
                <a:cubicBezTo>
                  <a:pt x="1899" y="1044"/>
                  <a:pt x="1886" y="1031"/>
                  <a:pt x="1870" y="1031"/>
                </a:cubicBezTo>
                <a:cubicBezTo>
                  <a:pt x="1854" y="1031"/>
                  <a:pt x="1841" y="1044"/>
                  <a:pt x="1841" y="1060"/>
                </a:cubicBezTo>
                <a:cubicBezTo>
                  <a:pt x="1841" y="1311"/>
                  <a:pt x="1841" y="1311"/>
                  <a:pt x="1841" y="1311"/>
                </a:cubicBezTo>
                <a:cubicBezTo>
                  <a:pt x="1350" y="1311"/>
                  <a:pt x="1350" y="1311"/>
                  <a:pt x="1350" y="1311"/>
                </a:cubicBezTo>
                <a:cubicBezTo>
                  <a:pt x="1350" y="660"/>
                  <a:pt x="1350" y="660"/>
                  <a:pt x="1350" y="660"/>
                </a:cubicBezTo>
                <a:cubicBezTo>
                  <a:pt x="1643" y="660"/>
                  <a:pt x="1643" y="660"/>
                  <a:pt x="1643" y="660"/>
                </a:cubicBezTo>
                <a:cubicBezTo>
                  <a:pt x="1659" y="660"/>
                  <a:pt x="1672" y="647"/>
                  <a:pt x="1672" y="631"/>
                </a:cubicBezTo>
                <a:cubicBezTo>
                  <a:pt x="1672" y="615"/>
                  <a:pt x="1659" y="602"/>
                  <a:pt x="1643" y="602"/>
                </a:cubicBezTo>
                <a:cubicBezTo>
                  <a:pt x="1350" y="602"/>
                  <a:pt x="1350" y="602"/>
                  <a:pt x="1350" y="602"/>
                </a:cubicBezTo>
                <a:cubicBezTo>
                  <a:pt x="1350" y="58"/>
                  <a:pt x="1350" y="58"/>
                  <a:pt x="1350" y="58"/>
                </a:cubicBezTo>
                <a:cubicBezTo>
                  <a:pt x="1799" y="58"/>
                  <a:pt x="1799" y="58"/>
                  <a:pt x="1799" y="58"/>
                </a:cubicBezTo>
                <a:cubicBezTo>
                  <a:pt x="1815" y="58"/>
                  <a:pt x="1828" y="45"/>
                  <a:pt x="1828" y="29"/>
                </a:cubicBezTo>
                <a:cubicBezTo>
                  <a:pt x="1828" y="13"/>
                  <a:pt x="1815" y="0"/>
                  <a:pt x="1799" y="0"/>
                </a:cubicBezTo>
              </a:path>
            </a:pathLst>
          </a:custGeom>
          <a:solidFill>
            <a:schemeClr val="accent4">
              <a:alpha val="9804"/>
            </a:schemeClr>
          </a:solidFill>
          <a:ln>
            <a:noFill/>
          </a:ln>
        </p:spPr>
        <p:txBody>
          <a:bodyPr vert="horz" wrap="square" lIns="91440" tIns="45720" rIns="91440" bIns="45720" numCol="1" anchor="t" anchorCtr="0" compatLnSpc="1">
            <a:prstTxWarp prst="textNoShape">
              <a:avLst/>
            </a:prstTxWarp>
          </a:bodyPr>
          <a:lstStyle/>
          <a:p>
            <a:endParaRPr lang="en-GB"/>
          </a:p>
        </p:txBody>
      </p:sp>
      <p:sp>
        <p:nvSpPr>
          <p:cNvPr id="8" name="Logo">
            <a:extLst>
              <a:ext uri="{FF2B5EF4-FFF2-40B4-BE49-F238E27FC236}">
                <a16:creationId xmlns:a16="http://schemas.microsoft.com/office/drawing/2014/main" id="{BD245161-57E0-41D6-9F32-BFC30FCF8F88}"/>
              </a:ext>
            </a:extLst>
          </p:cNvPr>
          <p:cNvSpPr/>
          <p:nvPr/>
        </p:nvSpPr>
        <p:spPr>
          <a:xfrm>
            <a:off x="9397252" y="5875721"/>
            <a:ext cx="2253411" cy="440942"/>
          </a:xfrm>
          <a:custGeom>
            <a:avLst/>
            <a:gdLst>
              <a:gd name="connsiteX0" fmla="*/ 1783139 w 2253411"/>
              <a:gd name="connsiteY0" fmla="*/ 136254 h 440942"/>
              <a:gd name="connsiteX1" fmla="*/ 1751520 w 2253411"/>
              <a:gd name="connsiteY1" fmla="*/ 136254 h 440942"/>
              <a:gd name="connsiteX2" fmla="*/ 1751520 w 2253411"/>
              <a:gd name="connsiteY2" fmla="*/ 299806 h 440942"/>
              <a:gd name="connsiteX3" fmla="*/ 1783139 w 2253411"/>
              <a:gd name="connsiteY3" fmla="*/ 299806 h 440942"/>
              <a:gd name="connsiteX4" fmla="*/ 293338 w 2253411"/>
              <a:gd name="connsiteY4" fmla="*/ 409024 h 440942"/>
              <a:gd name="connsiteX5" fmla="*/ 297448 w 2253411"/>
              <a:gd name="connsiteY5" fmla="*/ 413147 h 440942"/>
              <a:gd name="connsiteX6" fmla="*/ 297460 w 2253411"/>
              <a:gd name="connsiteY6" fmla="*/ 413147 h 440942"/>
              <a:gd name="connsiteX7" fmla="*/ 333669 w 2253411"/>
              <a:gd name="connsiteY7" fmla="*/ 413147 h 440942"/>
              <a:gd name="connsiteX8" fmla="*/ 337779 w 2253411"/>
              <a:gd name="connsiteY8" fmla="*/ 409047 h 440942"/>
              <a:gd name="connsiteX9" fmla="*/ 337777 w 2253411"/>
              <a:gd name="connsiteY9" fmla="*/ 409024 h 440942"/>
              <a:gd name="connsiteX10" fmla="*/ 333683 w 2253411"/>
              <a:gd name="connsiteY10" fmla="*/ 404916 h 440942"/>
              <a:gd name="connsiteX11" fmla="*/ 333669 w 2253411"/>
              <a:gd name="connsiteY11" fmla="*/ 404916 h 440942"/>
              <a:gd name="connsiteX12" fmla="*/ 297460 w 2253411"/>
              <a:gd name="connsiteY12" fmla="*/ 404916 h 440942"/>
              <a:gd name="connsiteX13" fmla="*/ 293338 w 2253411"/>
              <a:gd name="connsiteY13" fmla="*/ 409021 h 440942"/>
              <a:gd name="connsiteX14" fmla="*/ 293338 w 2253411"/>
              <a:gd name="connsiteY14" fmla="*/ 409024 h 440942"/>
              <a:gd name="connsiteX15" fmla="*/ 39859 w 2253411"/>
              <a:gd name="connsiteY15" fmla="*/ 409024 h 440942"/>
              <a:gd name="connsiteX16" fmla="*/ 43946 w 2253411"/>
              <a:gd name="connsiteY16" fmla="*/ 413147 h 440942"/>
              <a:gd name="connsiteX17" fmla="*/ 43967 w 2253411"/>
              <a:gd name="connsiteY17" fmla="*/ 413147 h 440942"/>
              <a:gd name="connsiteX18" fmla="*/ 80176 w 2253411"/>
              <a:gd name="connsiteY18" fmla="*/ 413147 h 440942"/>
              <a:gd name="connsiteX19" fmla="*/ 84298 w 2253411"/>
              <a:gd name="connsiteY19" fmla="*/ 409037 h 440942"/>
              <a:gd name="connsiteX20" fmla="*/ 84298 w 2253411"/>
              <a:gd name="connsiteY20" fmla="*/ 409024 h 440942"/>
              <a:gd name="connsiteX21" fmla="*/ 80179 w 2253411"/>
              <a:gd name="connsiteY21" fmla="*/ 404916 h 440942"/>
              <a:gd name="connsiteX22" fmla="*/ 80176 w 2253411"/>
              <a:gd name="connsiteY22" fmla="*/ 404916 h 440942"/>
              <a:gd name="connsiteX23" fmla="*/ 43967 w 2253411"/>
              <a:gd name="connsiteY23" fmla="*/ 404916 h 440942"/>
              <a:gd name="connsiteX24" fmla="*/ 39859 w 2253411"/>
              <a:gd name="connsiteY24" fmla="*/ 409012 h 440942"/>
              <a:gd name="connsiteX25" fmla="*/ 39859 w 2253411"/>
              <a:gd name="connsiteY25" fmla="*/ 409024 h 440942"/>
              <a:gd name="connsiteX26" fmla="*/ 80177 w 2253411"/>
              <a:gd name="connsiteY26" fmla="*/ 339849 h 440942"/>
              <a:gd name="connsiteX27" fmla="*/ 8803 w 2253411"/>
              <a:gd name="connsiteY27" fmla="*/ 339849 h 440942"/>
              <a:gd name="connsiteX28" fmla="*/ 8803 w 2253411"/>
              <a:gd name="connsiteY28" fmla="*/ 177644 h 440942"/>
              <a:gd name="connsiteX29" fmla="*/ 4680 w 2253411"/>
              <a:gd name="connsiteY29" fmla="*/ 173521 h 440942"/>
              <a:gd name="connsiteX30" fmla="*/ 572 w 2253411"/>
              <a:gd name="connsiteY30" fmla="*/ 177639 h 440942"/>
              <a:gd name="connsiteX31" fmla="*/ 572 w 2253411"/>
              <a:gd name="connsiteY31" fmla="*/ 177644 h 440942"/>
              <a:gd name="connsiteX32" fmla="*/ 572 w 2253411"/>
              <a:gd name="connsiteY32" fmla="*/ 343959 h 440942"/>
              <a:gd name="connsiteX33" fmla="*/ 4676 w 2253411"/>
              <a:gd name="connsiteY33" fmla="*/ 348080 h 440942"/>
              <a:gd name="connsiteX34" fmla="*/ 4680 w 2253411"/>
              <a:gd name="connsiteY34" fmla="*/ 348080 h 440942"/>
              <a:gd name="connsiteX35" fmla="*/ 80176 w 2253411"/>
              <a:gd name="connsiteY35" fmla="*/ 348080 h 440942"/>
              <a:gd name="connsiteX36" fmla="*/ 84298 w 2253411"/>
              <a:gd name="connsiteY36" fmla="*/ 343970 h 440942"/>
              <a:gd name="connsiteX37" fmla="*/ 84298 w 2253411"/>
              <a:gd name="connsiteY37" fmla="*/ 343959 h 440942"/>
              <a:gd name="connsiteX38" fmla="*/ 80176 w 2253411"/>
              <a:gd name="connsiteY38" fmla="*/ 339849 h 440942"/>
              <a:gd name="connsiteX39" fmla="*/ 98412 w 2253411"/>
              <a:gd name="connsiteY39" fmla="*/ 45530 h 440942"/>
              <a:gd name="connsiteX40" fmla="*/ 94292 w 2253411"/>
              <a:gd name="connsiteY40" fmla="*/ 41422 h 440942"/>
              <a:gd name="connsiteX41" fmla="*/ 94289 w 2253411"/>
              <a:gd name="connsiteY41" fmla="*/ 41422 h 440942"/>
              <a:gd name="connsiteX42" fmla="*/ 30459 w 2253411"/>
              <a:gd name="connsiteY42" fmla="*/ 41422 h 440942"/>
              <a:gd name="connsiteX43" fmla="*/ 26351 w 2253411"/>
              <a:gd name="connsiteY43" fmla="*/ 45518 h 440942"/>
              <a:gd name="connsiteX44" fmla="*/ 26351 w 2253411"/>
              <a:gd name="connsiteY44" fmla="*/ 45530 h 440942"/>
              <a:gd name="connsiteX45" fmla="*/ 26351 w 2253411"/>
              <a:gd name="connsiteY45" fmla="*/ 133916 h 440942"/>
              <a:gd name="connsiteX46" fmla="*/ 30456 w 2253411"/>
              <a:gd name="connsiteY46" fmla="*/ 138039 h 440942"/>
              <a:gd name="connsiteX47" fmla="*/ 30459 w 2253411"/>
              <a:gd name="connsiteY47" fmla="*/ 138039 h 440942"/>
              <a:gd name="connsiteX48" fmla="*/ 80191 w 2253411"/>
              <a:gd name="connsiteY48" fmla="*/ 138039 h 440942"/>
              <a:gd name="connsiteX49" fmla="*/ 84300 w 2253411"/>
              <a:gd name="connsiteY49" fmla="*/ 133916 h 440942"/>
              <a:gd name="connsiteX50" fmla="*/ 80191 w 2253411"/>
              <a:gd name="connsiteY50" fmla="*/ 129808 h 440942"/>
              <a:gd name="connsiteX51" fmla="*/ 34582 w 2253411"/>
              <a:gd name="connsiteY51" fmla="*/ 129808 h 440942"/>
              <a:gd name="connsiteX52" fmla="*/ 34582 w 2253411"/>
              <a:gd name="connsiteY52" fmla="*/ 49653 h 440942"/>
              <a:gd name="connsiteX53" fmla="*/ 94291 w 2253411"/>
              <a:gd name="connsiteY53" fmla="*/ 49653 h 440942"/>
              <a:gd name="connsiteX54" fmla="*/ 98413 w 2253411"/>
              <a:gd name="connsiteY54" fmla="*/ 45540 h 440942"/>
              <a:gd name="connsiteX55" fmla="*/ 98413 w 2253411"/>
              <a:gd name="connsiteY55" fmla="*/ 45530 h 440942"/>
              <a:gd name="connsiteX56" fmla="*/ 271146 w 2253411"/>
              <a:gd name="connsiteY56" fmla="*/ 190835 h 440942"/>
              <a:gd name="connsiteX57" fmla="*/ 271146 w 2253411"/>
              <a:gd name="connsiteY57" fmla="*/ 150874 h 440942"/>
              <a:gd name="connsiteX58" fmla="*/ 267039 w 2253411"/>
              <a:gd name="connsiteY58" fmla="*/ 146752 h 440942"/>
              <a:gd name="connsiteX59" fmla="*/ 267037 w 2253411"/>
              <a:gd name="connsiteY59" fmla="*/ 146752 h 440942"/>
              <a:gd name="connsiteX60" fmla="*/ 262900 w 2253411"/>
              <a:gd name="connsiteY60" fmla="*/ 150873 h 440942"/>
              <a:gd name="connsiteX61" fmla="*/ 262900 w 2253411"/>
              <a:gd name="connsiteY61" fmla="*/ 150874 h 440942"/>
              <a:gd name="connsiteX62" fmla="*/ 262900 w 2253411"/>
              <a:gd name="connsiteY62" fmla="*/ 186698 h 440942"/>
              <a:gd name="connsiteX63" fmla="*/ 192929 w 2253411"/>
              <a:gd name="connsiteY63" fmla="*/ 186698 h 440942"/>
              <a:gd name="connsiteX64" fmla="*/ 192929 w 2253411"/>
              <a:gd name="connsiteY64" fmla="*/ 93846 h 440942"/>
              <a:gd name="connsiteX65" fmla="*/ 234730 w 2253411"/>
              <a:gd name="connsiteY65" fmla="*/ 93846 h 440942"/>
              <a:gd name="connsiteX66" fmla="*/ 238853 w 2253411"/>
              <a:gd name="connsiteY66" fmla="*/ 89738 h 440942"/>
              <a:gd name="connsiteX67" fmla="*/ 234730 w 2253411"/>
              <a:gd name="connsiteY67" fmla="*/ 85602 h 440942"/>
              <a:gd name="connsiteX68" fmla="*/ 192929 w 2253411"/>
              <a:gd name="connsiteY68" fmla="*/ 85602 h 440942"/>
              <a:gd name="connsiteX69" fmla="*/ 192929 w 2253411"/>
              <a:gd name="connsiteY69" fmla="*/ 8058 h 440942"/>
              <a:gd name="connsiteX70" fmla="*/ 256951 w 2253411"/>
              <a:gd name="connsiteY70" fmla="*/ 8058 h 440942"/>
              <a:gd name="connsiteX71" fmla="*/ 261072 w 2253411"/>
              <a:gd name="connsiteY71" fmla="*/ 3946 h 440942"/>
              <a:gd name="connsiteX72" fmla="*/ 261072 w 2253411"/>
              <a:gd name="connsiteY72" fmla="*/ 3935 h 440942"/>
              <a:gd name="connsiteX73" fmla="*/ 256954 w 2253411"/>
              <a:gd name="connsiteY73" fmla="*/ -175 h 440942"/>
              <a:gd name="connsiteX74" fmla="*/ 256951 w 2253411"/>
              <a:gd name="connsiteY74" fmla="*/ -175 h 440942"/>
              <a:gd name="connsiteX75" fmla="*/ 120686 w 2253411"/>
              <a:gd name="connsiteY75" fmla="*/ -175 h 440942"/>
              <a:gd name="connsiteX76" fmla="*/ 116578 w 2253411"/>
              <a:gd name="connsiteY76" fmla="*/ 3935 h 440942"/>
              <a:gd name="connsiteX77" fmla="*/ 120685 w 2253411"/>
              <a:gd name="connsiteY77" fmla="*/ 8058 h 440942"/>
              <a:gd name="connsiteX78" fmla="*/ 120686 w 2253411"/>
              <a:gd name="connsiteY78" fmla="*/ 8058 h 440942"/>
              <a:gd name="connsiteX79" fmla="*/ 184696 w 2253411"/>
              <a:gd name="connsiteY79" fmla="*/ 8058 h 440942"/>
              <a:gd name="connsiteX80" fmla="*/ 184696 w 2253411"/>
              <a:gd name="connsiteY80" fmla="*/ 85629 h 440942"/>
              <a:gd name="connsiteX81" fmla="*/ 141436 w 2253411"/>
              <a:gd name="connsiteY81" fmla="*/ 85629 h 440942"/>
              <a:gd name="connsiteX82" fmla="*/ 137315 w 2253411"/>
              <a:gd name="connsiteY82" fmla="*/ 89752 h 440942"/>
              <a:gd name="connsiteX83" fmla="*/ 141435 w 2253411"/>
              <a:gd name="connsiteY83" fmla="*/ 93860 h 440942"/>
              <a:gd name="connsiteX84" fmla="*/ 141436 w 2253411"/>
              <a:gd name="connsiteY84" fmla="*/ 93860 h 440942"/>
              <a:gd name="connsiteX85" fmla="*/ 184696 w 2253411"/>
              <a:gd name="connsiteY85" fmla="*/ 93860 h 440942"/>
              <a:gd name="connsiteX86" fmla="*/ 184696 w 2253411"/>
              <a:gd name="connsiteY86" fmla="*/ 186698 h 440942"/>
              <a:gd name="connsiteX87" fmla="*/ 114724 w 2253411"/>
              <a:gd name="connsiteY87" fmla="*/ 186698 h 440942"/>
              <a:gd name="connsiteX88" fmla="*/ 114724 w 2253411"/>
              <a:gd name="connsiteY88" fmla="*/ 150874 h 440942"/>
              <a:gd name="connsiteX89" fmla="*/ 110611 w 2253411"/>
              <a:gd name="connsiteY89" fmla="*/ 146752 h 440942"/>
              <a:gd name="connsiteX90" fmla="*/ 110602 w 2253411"/>
              <a:gd name="connsiteY90" fmla="*/ 146752 h 440942"/>
              <a:gd name="connsiteX91" fmla="*/ 106479 w 2253411"/>
              <a:gd name="connsiteY91" fmla="*/ 150874 h 440942"/>
              <a:gd name="connsiteX92" fmla="*/ 106479 w 2253411"/>
              <a:gd name="connsiteY92" fmla="*/ 190835 h 440942"/>
              <a:gd name="connsiteX93" fmla="*/ 110598 w 2253411"/>
              <a:gd name="connsiteY93" fmla="*/ 194943 h 440942"/>
              <a:gd name="connsiteX94" fmla="*/ 110602 w 2253411"/>
              <a:gd name="connsiteY94" fmla="*/ 194943 h 440942"/>
              <a:gd name="connsiteX95" fmla="*/ 184696 w 2253411"/>
              <a:gd name="connsiteY95" fmla="*/ 194943 h 440942"/>
              <a:gd name="connsiteX96" fmla="*/ 184696 w 2253411"/>
              <a:gd name="connsiteY96" fmla="*/ 302418 h 440942"/>
              <a:gd name="connsiteX97" fmla="*/ 120523 w 2253411"/>
              <a:gd name="connsiteY97" fmla="*/ 302418 h 440942"/>
              <a:gd name="connsiteX98" fmla="*/ 120523 w 2253411"/>
              <a:gd name="connsiteY98" fmla="*/ 253744 h 440942"/>
              <a:gd name="connsiteX99" fmla="*/ 116395 w 2253411"/>
              <a:gd name="connsiteY99" fmla="*/ 249636 h 440942"/>
              <a:gd name="connsiteX100" fmla="*/ 116386 w 2253411"/>
              <a:gd name="connsiteY100" fmla="*/ 249636 h 440942"/>
              <a:gd name="connsiteX101" fmla="*/ 62189 w 2253411"/>
              <a:gd name="connsiteY101" fmla="*/ 249636 h 440942"/>
              <a:gd name="connsiteX102" fmla="*/ 62189 w 2253411"/>
              <a:gd name="connsiteY102" fmla="*/ 210170 h 440942"/>
              <a:gd name="connsiteX103" fmla="*/ 58084 w 2253411"/>
              <a:gd name="connsiteY103" fmla="*/ 206047 h 440942"/>
              <a:gd name="connsiteX104" fmla="*/ 58081 w 2253411"/>
              <a:gd name="connsiteY104" fmla="*/ 206047 h 440942"/>
              <a:gd name="connsiteX105" fmla="*/ 53958 w 2253411"/>
              <a:gd name="connsiteY105" fmla="*/ 210170 h 440942"/>
              <a:gd name="connsiteX106" fmla="*/ 53958 w 2253411"/>
              <a:gd name="connsiteY106" fmla="*/ 253744 h 440942"/>
              <a:gd name="connsiteX107" fmla="*/ 58081 w 2253411"/>
              <a:gd name="connsiteY107" fmla="*/ 257867 h 440942"/>
              <a:gd name="connsiteX108" fmla="*/ 112277 w 2253411"/>
              <a:gd name="connsiteY108" fmla="*/ 257867 h 440942"/>
              <a:gd name="connsiteX109" fmla="*/ 112277 w 2253411"/>
              <a:gd name="connsiteY109" fmla="*/ 380182 h 440942"/>
              <a:gd name="connsiteX110" fmla="*/ 116382 w 2253411"/>
              <a:gd name="connsiteY110" fmla="*/ 384304 h 440942"/>
              <a:gd name="connsiteX111" fmla="*/ 116386 w 2253411"/>
              <a:gd name="connsiteY111" fmla="*/ 384304 h 440942"/>
              <a:gd name="connsiteX112" fmla="*/ 120523 w 2253411"/>
              <a:gd name="connsiteY112" fmla="*/ 380182 h 440942"/>
              <a:gd name="connsiteX113" fmla="*/ 120523 w 2253411"/>
              <a:gd name="connsiteY113" fmla="*/ 310649 h 440942"/>
              <a:gd name="connsiteX114" fmla="*/ 184696 w 2253411"/>
              <a:gd name="connsiteY114" fmla="*/ 310649 h 440942"/>
              <a:gd name="connsiteX115" fmla="*/ 184696 w 2253411"/>
              <a:gd name="connsiteY115" fmla="*/ 432537 h 440942"/>
              <a:gd name="connsiteX116" fmla="*/ 131736 w 2253411"/>
              <a:gd name="connsiteY116" fmla="*/ 432537 h 440942"/>
              <a:gd name="connsiteX117" fmla="*/ 127628 w 2253411"/>
              <a:gd name="connsiteY117" fmla="*/ 436615 h 440942"/>
              <a:gd name="connsiteX118" fmla="*/ 127628 w 2253411"/>
              <a:gd name="connsiteY118" fmla="*/ 436646 h 440942"/>
              <a:gd name="connsiteX119" fmla="*/ 131716 w 2253411"/>
              <a:gd name="connsiteY119" fmla="*/ 440768 h 440942"/>
              <a:gd name="connsiteX120" fmla="*/ 131736 w 2253411"/>
              <a:gd name="connsiteY120" fmla="*/ 440768 h 440942"/>
              <a:gd name="connsiteX121" fmla="*/ 245888 w 2253411"/>
              <a:gd name="connsiteY121" fmla="*/ 440768 h 440942"/>
              <a:gd name="connsiteX122" fmla="*/ 250011 w 2253411"/>
              <a:gd name="connsiteY122" fmla="*/ 436657 h 440942"/>
              <a:gd name="connsiteX123" fmla="*/ 250011 w 2253411"/>
              <a:gd name="connsiteY123" fmla="*/ 436646 h 440942"/>
              <a:gd name="connsiteX124" fmla="*/ 245909 w 2253411"/>
              <a:gd name="connsiteY124" fmla="*/ 432537 h 440942"/>
              <a:gd name="connsiteX125" fmla="*/ 245888 w 2253411"/>
              <a:gd name="connsiteY125" fmla="*/ 432537 h 440942"/>
              <a:gd name="connsiteX126" fmla="*/ 192929 w 2253411"/>
              <a:gd name="connsiteY126" fmla="*/ 432537 h 440942"/>
              <a:gd name="connsiteX127" fmla="*/ 192929 w 2253411"/>
              <a:gd name="connsiteY127" fmla="*/ 310649 h 440942"/>
              <a:gd name="connsiteX128" fmla="*/ 257116 w 2253411"/>
              <a:gd name="connsiteY128" fmla="*/ 310649 h 440942"/>
              <a:gd name="connsiteX129" fmla="*/ 257116 w 2253411"/>
              <a:gd name="connsiteY129" fmla="*/ 380182 h 440942"/>
              <a:gd name="connsiteX130" fmla="*/ 261250 w 2253411"/>
              <a:gd name="connsiteY130" fmla="*/ 384304 h 440942"/>
              <a:gd name="connsiteX131" fmla="*/ 265358 w 2253411"/>
              <a:gd name="connsiteY131" fmla="*/ 380182 h 440942"/>
              <a:gd name="connsiteX132" fmla="*/ 265358 w 2253411"/>
              <a:gd name="connsiteY132" fmla="*/ 257867 h 440942"/>
              <a:gd name="connsiteX133" fmla="*/ 319557 w 2253411"/>
              <a:gd name="connsiteY133" fmla="*/ 257867 h 440942"/>
              <a:gd name="connsiteX134" fmla="*/ 323665 w 2253411"/>
              <a:gd name="connsiteY134" fmla="*/ 253748 h 440942"/>
              <a:gd name="connsiteX135" fmla="*/ 323665 w 2253411"/>
              <a:gd name="connsiteY135" fmla="*/ 253744 h 440942"/>
              <a:gd name="connsiteX136" fmla="*/ 323665 w 2253411"/>
              <a:gd name="connsiteY136" fmla="*/ 210170 h 440942"/>
              <a:gd name="connsiteX137" fmla="*/ 319557 w 2253411"/>
              <a:gd name="connsiteY137" fmla="*/ 206047 h 440942"/>
              <a:gd name="connsiteX138" fmla="*/ 315434 w 2253411"/>
              <a:gd name="connsiteY138" fmla="*/ 210170 h 440942"/>
              <a:gd name="connsiteX139" fmla="*/ 315434 w 2253411"/>
              <a:gd name="connsiteY139" fmla="*/ 249636 h 440942"/>
              <a:gd name="connsiteX140" fmla="*/ 261250 w 2253411"/>
              <a:gd name="connsiteY140" fmla="*/ 249636 h 440942"/>
              <a:gd name="connsiteX141" fmla="*/ 257115 w 2253411"/>
              <a:gd name="connsiteY141" fmla="*/ 253733 h 440942"/>
              <a:gd name="connsiteX142" fmla="*/ 257115 w 2253411"/>
              <a:gd name="connsiteY142" fmla="*/ 253744 h 440942"/>
              <a:gd name="connsiteX143" fmla="*/ 257115 w 2253411"/>
              <a:gd name="connsiteY143" fmla="*/ 302416 h 440942"/>
              <a:gd name="connsiteX144" fmla="*/ 192927 w 2253411"/>
              <a:gd name="connsiteY144" fmla="*/ 302416 h 440942"/>
              <a:gd name="connsiteX145" fmla="*/ 192927 w 2253411"/>
              <a:gd name="connsiteY145" fmla="*/ 194943 h 440942"/>
              <a:gd name="connsiteX146" fmla="*/ 267036 w 2253411"/>
              <a:gd name="connsiteY146" fmla="*/ 194943 h 440942"/>
              <a:gd name="connsiteX147" fmla="*/ 271144 w 2253411"/>
              <a:gd name="connsiteY147" fmla="*/ 190849 h 440942"/>
              <a:gd name="connsiteX148" fmla="*/ 271144 w 2253411"/>
              <a:gd name="connsiteY148" fmla="*/ 190835 h 440942"/>
              <a:gd name="connsiteX149" fmla="*/ 351285 w 2253411"/>
              <a:gd name="connsiteY149" fmla="*/ 133931 h 440942"/>
              <a:gd name="connsiteX150" fmla="*/ 351285 w 2253411"/>
              <a:gd name="connsiteY150" fmla="*/ 45545 h 440942"/>
              <a:gd name="connsiteX151" fmla="*/ 347175 w 2253411"/>
              <a:gd name="connsiteY151" fmla="*/ 41422 h 440942"/>
              <a:gd name="connsiteX152" fmla="*/ 347164 w 2253411"/>
              <a:gd name="connsiteY152" fmla="*/ 41422 h 440942"/>
              <a:gd name="connsiteX153" fmla="*/ 283332 w 2253411"/>
              <a:gd name="connsiteY153" fmla="*/ 41422 h 440942"/>
              <a:gd name="connsiteX154" fmla="*/ 279224 w 2253411"/>
              <a:gd name="connsiteY154" fmla="*/ 45524 h 440942"/>
              <a:gd name="connsiteX155" fmla="*/ 279224 w 2253411"/>
              <a:gd name="connsiteY155" fmla="*/ 45545 h 440942"/>
              <a:gd name="connsiteX156" fmla="*/ 283332 w 2253411"/>
              <a:gd name="connsiteY156" fmla="*/ 49653 h 440942"/>
              <a:gd name="connsiteX157" fmla="*/ 343054 w 2253411"/>
              <a:gd name="connsiteY157" fmla="*/ 49653 h 440942"/>
              <a:gd name="connsiteX158" fmla="*/ 343054 w 2253411"/>
              <a:gd name="connsiteY158" fmla="*/ 129808 h 440942"/>
              <a:gd name="connsiteX159" fmla="*/ 297460 w 2253411"/>
              <a:gd name="connsiteY159" fmla="*/ 129808 h 440942"/>
              <a:gd name="connsiteX160" fmla="*/ 293338 w 2253411"/>
              <a:gd name="connsiteY160" fmla="*/ 133918 h 440942"/>
              <a:gd name="connsiteX161" fmla="*/ 293338 w 2253411"/>
              <a:gd name="connsiteY161" fmla="*/ 133931 h 440942"/>
              <a:gd name="connsiteX162" fmla="*/ 297460 w 2253411"/>
              <a:gd name="connsiteY162" fmla="*/ 138039 h 440942"/>
              <a:gd name="connsiteX163" fmla="*/ 347164 w 2253411"/>
              <a:gd name="connsiteY163" fmla="*/ 138039 h 440942"/>
              <a:gd name="connsiteX164" fmla="*/ 351285 w 2253411"/>
              <a:gd name="connsiteY164" fmla="*/ 133931 h 440942"/>
              <a:gd name="connsiteX165" fmla="*/ 377065 w 2253411"/>
              <a:gd name="connsiteY165" fmla="*/ 343972 h 440942"/>
              <a:gd name="connsiteX166" fmla="*/ 377065 w 2253411"/>
              <a:gd name="connsiteY166" fmla="*/ 177629 h 440942"/>
              <a:gd name="connsiteX167" fmla="*/ 372946 w 2253411"/>
              <a:gd name="connsiteY167" fmla="*/ 173521 h 440942"/>
              <a:gd name="connsiteX168" fmla="*/ 372943 w 2253411"/>
              <a:gd name="connsiteY168" fmla="*/ 173521 h 440942"/>
              <a:gd name="connsiteX169" fmla="*/ 368834 w 2253411"/>
              <a:gd name="connsiteY169" fmla="*/ 177617 h 440942"/>
              <a:gd name="connsiteX170" fmla="*/ 368834 w 2253411"/>
              <a:gd name="connsiteY170" fmla="*/ 177629 h 440942"/>
              <a:gd name="connsiteX171" fmla="*/ 368834 w 2253411"/>
              <a:gd name="connsiteY171" fmla="*/ 339836 h 440942"/>
              <a:gd name="connsiteX172" fmla="*/ 297460 w 2253411"/>
              <a:gd name="connsiteY172" fmla="*/ 339836 h 440942"/>
              <a:gd name="connsiteX173" fmla="*/ 293338 w 2253411"/>
              <a:gd name="connsiteY173" fmla="*/ 343970 h 440942"/>
              <a:gd name="connsiteX174" fmla="*/ 293338 w 2253411"/>
              <a:gd name="connsiteY174" fmla="*/ 343972 h 440942"/>
              <a:gd name="connsiteX175" fmla="*/ 297438 w 2253411"/>
              <a:gd name="connsiteY175" fmla="*/ 348080 h 440942"/>
              <a:gd name="connsiteX176" fmla="*/ 297460 w 2253411"/>
              <a:gd name="connsiteY176" fmla="*/ 348080 h 440942"/>
              <a:gd name="connsiteX177" fmla="*/ 372943 w 2253411"/>
              <a:gd name="connsiteY177" fmla="*/ 348080 h 440942"/>
              <a:gd name="connsiteX178" fmla="*/ 377065 w 2253411"/>
              <a:gd name="connsiteY178" fmla="*/ 343992 h 440942"/>
              <a:gd name="connsiteX179" fmla="*/ 377065 w 2253411"/>
              <a:gd name="connsiteY179" fmla="*/ 343972 h 440942"/>
              <a:gd name="connsiteX180" fmla="*/ 577721 w 2253411"/>
              <a:gd name="connsiteY180" fmla="*/ 299806 h 440942"/>
              <a:gd name="connsiteX181" fmla="*/ 609683 w 2253411"/>
              <a:gd name="connsiteY181" fmla="*/ 299806 h 440942"/>
              <a:gd name="connsiteX182" fmla="*/ 609683 w 2253411"/>
              <a:gd name="connsiteY182" fmla="*/ 196098 h 440942"/>
              <a:gd name="connsiteX183" fmla="*/ 551186 w 2253411"/>
              <a:gd name="connsiteY183" fmla="*/ 131498 h 440942"/>
              <a:gd name="connsiteX184" fmla="*/ 500878 w 2253411"/>
              <a:gd name="connsiteY184" fmla="*/ 159709 h 440942"/>
              <a:gd name="connsiteX185" fmla="*/ 500878 w 2253411"/>
              <a:gd name="connsiteY185" fmla="*/ 136254 h 440942"/>
              <a:gd name="connsiteX186" fmla="*/ 469601 w 2253411"/>
              <a:gd name="connsiteY186" fmla="*/ 136254 h 440942"/>
              <a:gd name="connsiteX187" fmla="*/ 469601 w 2253411"/>
              <a:gd name="connsiteY187" fmla="*/ 299806 h 440942"/>
              <a:gd name="connsiteX188" fmla="*/ 501565 w 2253411"/>
              <a:gd name="connsiteY188" fmla="*/ 299806 h 440942"/>
              <a:gd name="connsiteX189" fmla="*/ 501565 w 2253411"/>
              <a:gd name="connsiteY189" fmla="*/ 205278 h 440942"/>
              <a:gd name="connsiteX190" fmla="*/ 539629 w 2253411"/>
              <a:gd name="connsiteY190" fmla="*/ 160396 h 440942"/>
              <a:gd name="connsiteX191" fmla="*/ 577721 w 2253411"/>
              <a:gd name="connsiteY191" fmla="*/ 201540 h 440942"/>
              <a:gd name="connsiteX192" fmla="*/ 766751 w 2253411"/>
              <a:gd name="connsiteY192" fmla="*/ 201196 h 440942"/>
              <a:gd name="connsiteX193" fmla="*/ 677320 w 2253411"/>
              <a:gd name="connsiteY193" fmla="*/ 201196 h 440942"/>
              <a:gd name="connsiteX194" fmla="*/ 721870 w 2253411"/>
              <a:gd name="connsiteY194" fmla="*/ 159366 h 440942"/>
              <a:gd name="connsiteX195" fmla="*/ 766751 w 2253411"/>
              <a:gd name="connsiteY195" fmla="*/ 201196 h 440942"/>
              <a:gd name="connsiteX196" fmla="*/ 799388 w 2253411"/>
              <a:gd name="connsiteY196" fmla="*/ 227044 h 440942"/>
              <a:gd name="connsiteX197" fmla="*/ 800075 w 2253411"/>
              <a:gd name="connsiteY197" fmla="*/ 216835 h 440942"/>
              <a:gd name="connsiteX198" fmla="*/ 721527 w 2253411"/>
              <a:gd name="connsiteY198" fmla="*/ 131155 h 440942"/>
              <a:gd name="connsiteX199" fmla="*/ 643324 w 2253411"/>
              <a:gd name="connsiteY199" fmla="*/ 217522 h 440942"/>
              <a:gd name="connsiteX200" fmla="*/ 725608 w 2253411"/>
              <a:gd name="connsiteY200" fmla="*/ 304904 h 440942"/>
              <a:gd name="connsiteX201" fmla="*/ 799044 w 2253411"/>
              <a:gd name="connsiteY201" fmla="*/ 253221 h 440942"/>
              <a:gd name="connsiteX202" fmla="*/ 771519 w 2253411"/>
              <a:gd name="connsiteY202" fmla="*/ 243698 h 440942"/>
              <a:gd name="connsiteX203" fmla="*/ 725608 w 2253411"/>
              <a:gd name="connsiteY203" fmla="*/ 276679 h 440942"/>
              <a:gd name="connsiteX204" fmla="*/ 676304 w 2253411"/>
              <a:gd name="connsiteY204" fmla="*/ 227044 h 440942"/>
              <a:gd name="connsiteX205" fmla="*/ 945791 w 2253411"/>
              <a:gd name="connsiteY205" fmla="*/ 299820 h 440942"/>
              <a:gd name="connsiteX206" fmla="*/ 976394 w 2253411"/>
              <a:gd name="connsiteY206" fmla="*/ 299820 h 440942"/>
              <a:gd name="connsiteX207" fmla="*/ 974677 w 2253411"/>
              <a:gd name="connsiteY207" fmla="*/ 269547 h 440942"/>
              <a:gd name="connsiteX208" fmla="*/ 974677 w 2253411"/>
              <a:gd name="connsiteY208" fmla="*/ 136254 h 440942"/>
              <a:gd name="connsiteX209" fmla="*/ 942727 w 2253411"/>
              <a:gd name="connsiteY209" fmla="*/ 136254 h 440942"/>
              <a:gd name="connsiteX210" fmla="*/ 942727 w 2253411"/>
              <a:gd name="connsiteY210" fmla="*/ 234863 h 440942"/>
              <a:gd name="connsiteX211" fmla="*/ 903948 w 2253411"/>
              <a:gd name="connsiteY211" fmla="*/ 276679 h 440942"/>
              <a:gd name="connsiteX212" fmla="*/ 866901 w 2253411"/>
              <a:gd name="connsiteY212" fmla="*/ 234519 h 440942"/>
              <a:gd name="connsiteX213" fmla="*/ 866901 w 2253411"/>
              <a:gd name="connsiteY213" fmla="*/ 136254 h 440942"/>
              <a:gd name="connsiteX214" fmla="*/ 834924 w 2253411"/>
              <a:gd name="connsiteY214" fmla="*/ 136254 h 440942"/>
              <a:gd name="connsiteX215" fmla="*/ 834924 w 2253411"/>
              <a:gd name="connsiteY215" fmla="*/ 239287 h 440942"/>
              <a:gd name="connsiteX216" fmla="*/ 896143 w 2253411"/>
              <a:gd name="connsiteY216" fmla="*/ 304903 h 440942"/>
              <a:gd name="connsiteX217" fmla="*/ 944418 w 2253411"/>
              <a:gd name="connsiteY217" fmla="*/ 280086 h 440942"/>
              <a:gd name="connsiteX218" fmla="*/ 945791 w 2253411"/>
              <a:gd name="connsiteY218" fmla="*/ 299818 h 440942"/>
              <a:gd name="connsiteX219" fmla="*/ 1098324 w 2253411"/>
              <a:gd name="connsiteY219" fmla="*/ 167541 h 440942"/>
              <a:gd name="connsiteX220" fmla="*/ 1112271 w 2253411"/>
              <a:gd name="connsiteY220" fmla="*/ 168559 h 440942"/>
              <a:gd name="connsiteX221" fmla="*/ 1112271 w 2253411"/>
              <a:gd name="connsiteY221" fmla="*/ 134563 h 440942"/>
              <a:gd name="connsiteX222" fmla="*/ 1101731 w 2253411"/>
              <a:gd name="connsiteY222" fmla="*/ 133532 h 440942"/>
              <a:gd name="connsiteX223" fmla="*/ 1052771 w 2253411"/>
              <a:gd name="connsiteY223" fmla="*/ 164808 h 440942"/>
              <a:gd name="connsiteX224" fmla="*/ 1052771 w 2253411"/>
              <a:gd name="connsiteY224" fmla="*/ 136266 h 440942"/>
              <a:gd name="connsiteX225" fmla="*/ 1021481 w 2253411"/>
              <a:gd name="connsiteY225" fmla="*/ 136266 h 440942"/>
              <a:gd name="connsiteX226" fmla="*/ 1021481 w 2253411"/>
              <a:gd name="connsiteY226" fmla="*/ 299806 h 440942"/>
              <a:gd name="connsiteX227" fmla="*/ 1053443 w 2253411"/>
              <a:gd name="connsiteY227" fmla="*/ 299806 h 440942"/>
              <a:gd name="connsiteX228" fmla="*/ 1053443 w 2253411"/>
              <a:gd name="connsiteY228" fmla="*/ 217851 h 440942"/>
              <a:gd name="connsiteX229" fmla="*/ 1098324 w 2253411"/>
              <a:gd name="connsiteY229" fmla="*/ 167543 h 440942"/>
              <a:gd name="connsiteX230" fmla="*/ 1263512 w 2253411"/>
              <a:gd name="connsiteY230" fmla="*/ 217865 h 440942"/>
              <a:gd name="connsiteX231" fmla="*/ 1212518 w 2253411"/>
              <a:gd name="connsiteY231" fmla="*/ 276350 h 440942"/>
              <a:gd name="connsiteX232" fmla="*/ 1161507 w 2253411"/>
              <a:gd name="connsiteY232" fmla="*/ 217865 h 440942"/>
              <a:gd name="connsiteX233" fmla="*/ 1212518 w 2253411"/>
              <a:gd name="connsiteY233" fmla="*/ 159709 h 440942"/>
              <a:gd name="connsiteX234" fmla="*/ 1263512 w 2253411"/>
              <a:gd name="connsiteY234" fmla="*/ 217865 h 440942"/>
              <a:gd name="connsiteX235" fmla="*/ 1296163 w 2253411"/>
              <a:gd name="connsiteY235" fmla="*/ 217865 h 440942"/>
              <a:gd name="connsiteX236" fmla="*/ 1212518 w 2253411"/>
              <a:gd name="connsiteY236" fmla="*/ 131169 h 440942"/>
              <a:gd name="connsiteX237" fmla="*/ 1128871 w 2253411"/>
              <a:gd name="connsiteY237" fmla="*/ 217865 h 440942"/>
              <a:gd name="connsiteX238" fmla="*/ 1212518 w 2253411"/>
              <a:gd name="connsiteY238" fmla="*/ 304904 h 440942"/>
              <a:gd name="connsiteX239" fmla="*/ 1296163 w 2253411"/>
              <a:gd name="connsiteY239" fmla="*/ 217865 h 440942"/>
              <a:gd name="connsiteX240" fmla="*/ 1388657 w 2253411"/>
              <a:gd name="connsiteY240" fmla="*/ 301496 h 440942"/>
              <a:gd name="connsiteX241" fmla="*/ 1410425 w 2253411"/>
              <a:gd name="connsiteY241" fmla="*/ 298446 h 440942"/>
              <a:gd name="connsiteX242" fmla="*/ 1410425 w 2253411"/>
              <a:gd name="connsiteY242" fmla="*/ 271237 h 440942"/>
              <a:gd name="connsiteX243" fmla="*/ 1397836 w 2253411"/>
              <a:gd name="connsiteY243" fmla="*/ 272612 h 440942"/>
              <a:gd name="connsiteX244" fmla="*/ 1375054 w 2253411"/>
              <a:gd name="connsiteY244" fmla="*/ 250158 h 440942"/>
              <a:gd name="connsiteX245" fmla="*/ 1375054 w 2253411"/>
              <a:gd name="connsiteY245" fmla="*/ 165152 h 440942"/>
              <a:gd name="connsiteX246" fmla="*/ 1410423 w 2253411"/>
              <a:gd name="connsiteY246" fmla="*/ 165152 h 440942"/>
              <a:gd name="connsiteX247" fmla="*/ 1410423 w 2253411"/>
              <a:gd name="connsiteY247" fmla="*/ 136254 h 440942"/>
              <a:gd name="connsiteX248" fmla="*/ 1375054 w 2253411"/>
              <a:gd name="connsiteY248" fmla="*/ 136254 h 440942"/>
              <a:gd name="connsiteX249" fmla="*/ 1375054 w 2253411"/>
              <a:gd name="connsiteY249" fmla="*/ 84585 h 440942"/>
              <a:gd name="connsiteX250" fmla="*/ 1345825 w 2253411"/>
              <a:gd name="connsiteY250" fmla="*/ 84585 h 440942"/>
              <a:gd name="connsiteX251" fmla="*/ 1345825 w 2253411"/>
              <a:gd name="connsiteY251" fmla="*/ 111092 h 440942"/>
              <a:gd name="connsiteX252" fmla="*/ 1320665 w 2253411"/>
              <a:gd name="connsiteY252" fmla="*/ 136254 h 440942"/>
              <a:gd name="connsiteX253" fmla="*/ 1311814 w 2253411"/>
              <a:gd name="connsiteY253" fmla="*/ 136254 h 440942"/>
              <a:gd name="connsiteX254" fmla="*/ 1311814 w 2253411"/>
              <a:gd name="connsiteY254" fmla="*/ 165152 h 440942"/>
              <a:gd name="connsiteX255" fmla="*/ 1343105 w 2253411"/>
              <a:gd name="connsiteY255" fmla="*/ 165152 h 440942"/>
              <a:gd name="connsiteX256" fmla="*/ 1343105 w 2253411"/>
              <a:gd name="connsiteY256" fmla="*/ 254911 h 440942"/>
              <a:gd name="connsiteX257" fmla="*/ 1388657 w 2253411"/>
              <a:gd name="connsiteY257" fmla="*/ 301496 h 440942"/>
              <a:gd name="connsiteX258" fmla="*/ 1564344 w 2253411"/>
              <a:gd name="connsiteY258" fmla="*/ 217865 h 440942"/>
              <a:gd name="connsiteX259" fmla="*/ 1513349 w 2253411"/>
              <a:gd name="connsiteY259" fmla="*/ 276350 h 440942"/>
              <a:gd name="connsiteX260" fmla="*/ 1462340 w 2253411"/>
              <a:gd name="connsiteY260" fmla="*/ 217865 h 440942"/>
              <a:gd name="connsiteX261" fmla="*/ 1513349 w 2253411"/>
              <a:gd name="connsiteY261" fmla="*/ 159709 h 440942"/>
              <a:gd name="connsiteX262" fmla="*/ 1564344 w 2253411"/>
              <a:gd name="connsiteY262" fmla="*/ 217865 h 440942"/>
              <a:gd name="connsiteX263" fmla="*/ 1596994 w 2253411"/>
              <a:gd name="connsiteY263" fmla="*/ 217865 h 440942"/>
              <a:gd name="connsiteX264" fmla="*/ 1513349 w 2253411"/>
              <a:gd name="connsiteY264" fmla="*/ 131169 h 440942"/>
              <a:gd name="connsiteX265" fmla="*/ 1429704 w 2253411"/>
              <a:gd name="connsiteY265" fmla="*/ 217865 h 440942"/>
              <a:gd name="connsiteX266" fmla="*/ 1513349 w 2253411"/>
              <a:gd name="connsiteY266" fmla="*/ 304904 h 440942"/>
              <a:gd name="connsiteX267" fmla="*/ 1596994 w 2253411"/>
              <a:gd name="connsiteY267" fmla="*/ 217865 h 440942"/>
              <a:gd name="connsiteX268" fmla="*/ 1709456 w 2253411"/>
              <a:gd name="connsiteY268" fmla="*/ 167543 h 440942"/>
              <a:gd name="connsiteX269" fmla="*/ 1723392 w 2253411"/>
              <a:gd name="connsiteY269" fmla="*/ 168560 h 440942"/>
              <a:gd name="connsiteX270" fmla="*/ 1723392 w 2253411"/>
              <a:gd name="connsiteY270" fmla="*/ 134563 h 440942"/>
              <a:gd name="connsiteX271" fmla="*/ 1712851 w 2253411"/>
              <a:gd name="connsiteY271" fmla="*/ 133532 h 440942"/>
              <a:gd name="connsiteX272" fmla="*/ 1663890 w 2253411"/>
              <a:gd name="connsiteY272" fmla="*/ 164808 h 440942"/>
              <a:gd name="connsiteX273" fmla="*/ 1663890 w 2253411"/>
              <a:gd name="connsiteY273" fmla="*/ 136266 h 440942"/>
              <a:gd name="connsiteX274" fmla="*/ 1632614 w 2253411"/>
              <a:gd name="connsiteY274" fmla="*/ 136266 h 440942"/>
              <a:gd name="connsiteX275" fmla="*/ 1632614 w 2253411"/>
              <a:gd name="connsiteY275" fmla="*/ 299806 h 440942"/>
              <a:gd name="connsiteX276" fmla="*/ 1664564 w 2253411"/>
              <a:gd name="connsiteY276" fmla="*/ 299806 h 440942"/>
              <a:gd name="connsiteX277" fmla="*/ 1664564 w 2253411"/>
              <a:gd name="connsiteY277" fmla="*/ 217851 h 440942"/>
              <a:gd name="connsiteX278" fmla="*/ 1709456 w 2253411"/>
              <a:gd name="connsiteY278" fmla="*/ 167543 h 440942"/>
              <a:gd name="connsiteX279" fmla="*/ 1790286 w 2253411"/>
              <a:gd name="connsiteY279" fmla="*/ 74360 h 440942"/>
              <a:gd name="connsiteX280" fmla="*/ 1767488 w 2253411"/>
              <a:gd name="connsiteY280" fmla="*/ 51248 h 440942"/>
              <a:gd name="connsiteX281" fmla="*/ 1744374 w 2253411"/>
              <a:gd name="connsiteY281" fmla="*/ 74045 h 440942"/>
              <a:gd name="connsiteX282" fmla="*/ 1767159 w 2253411"/>
              <a:gd name="connsiteY282" fmla="*/ 97158 h 440942"/>
              <a:gd name="connsiteX283" fmla="*/ 1790286 w 2253411"/>
              <a:gd name="connsiteY283" fmla="*/ 74401 h 440942"/>
              <a:gd name="connsiteX284" fmla="*/ 1790286 w 2253411"/>
              <a:gd name="connsiteY284" fmla="*/ 74362 h 440942"/>
              <a:gd name="connsiteX285" fmla="*/ 1937899 w 2253411"/>
              <a:gd name="connsiteY285" fmla="*/ 299820 h 440942"/>
              <a:gd name="connsiteX286" fmla="*/ 1968489 w 2253411"/>
              <a:gd name="connsiteY286" fmla="*/ 299820 h 440942"/>
              <a:gd name="connsiteX287" fmla="*/ 1966785 w 2253411"/>
              <a:gd name="connsiteY287" fmla="*/ 269547 h 440942"/>
              <a:gd name="connsiteX288" fmla="*/ 1966785 w 2253411"/>
              <a:gd name="connsiteY288" fmla="*/ 136254 h 440942"/>
              <a:gd name="connsiteX289" fmla="*/ 1934821 w 2253411"/>
              <a:gd name="connsiteY289" fmla="*/ 136254 h 440942"/>
              <a:gd name="connsiteX290" fmla="*/ 1934821 w 2253411"/>
              <a:gd name="connsiteY290" fmla="*/ 234863 h 440942"/>
              <a:gd name="connsiteX291" fmla="*/ 1896069 w 2253411"/>
              <a:gd name="connsiteY291" fmla="*/ 276679 h 440942"/>
              <a:gd name="connsiteX292" fmla="*/ 1859008 w 2253411"/>
              <a:gd name="connsiteY292" fmla="*/ 234519 h 440942"/>
              <a:gd name="connsiteX293" fmla="*/ 1859008 w 2253411"/>
              <a:gd name="connsiteY293" fmla="*/ 136254 h 440942"/>
              <a:gd name="connsiteX294" fmla="*/ 1827032 w 2253411"/>
              <a:gd name="connsiteY294" fmla="*/ 136254 h 440942"/>
              <a:gd name="connsiteX295" fmla="*/ 1827032 w 2253411"/>
              <a:gd name="connsiteY295" fmla="*/ 239287 h 440942"/>
              <a:gd name="connsiteX296" fmla="*/ 1888249 w 2253411"/>
              <a:gd name="connsiteY296" fmla="*/ 304903 h 440942"/>
              <a:gd name="connsiteX297" fmla="*/ 1936524 w 2253411"/>
              <a:gd name="connsiteY297" fmla="*/ 280086 h 440942"/>
              <a:gd name="connsiteX298" fmla="*/ 1937899 w 2253411"/>
              <a:gd name="connsiteY298" fmla="*/ 299818 h 440942"/>
              <a:gd name="connsiteX299" fmla="*/ 2253984 w 2253411"/>
              <a:gd name="connsiteY299" fmla="*/ 299806 h 440942"/>
              <a:gd name="connsiteX300" fmla="*/ 2253984 w 2253411"/>
              <a:gd name="connsiteY300" fmla="*/ 193721 h 440942"/>
              <a:gd name="connsiteX301" fmla="*/ 2197547 w 2253411"/>
              <a:gd name="connsiteY301" fmla="*/ 131498 h 440942"/>
              <a:gd name="connsiteX302" fmla="*/ 2142800 w 2253411"/>
              <a:gd name="connsiteY302" fmla="*/ 162431 h 440942"/>
              <a:gd name="connsiteX303" fmla="*/ 2093839 w 2253411"/>
              <a:gd name="connsiteY303" fmla="*/ 131498 h 440942"/>
              <a:gd name="connsiteX304" fmla="*/ 2044204 w 2253411"/>
              <a:gd name="connsiteY304" fmla="*/ 158005 h 440942"/>
              <a:gd name="connsiteX305" fmla="*/ 2044204 w 2253411"/>
              <a:gd name="connsiteY305" fmla="*/ 136254 h 440942"/>
              <a:gd name="connsiteX306" fmla="*/ 2013588 w 2253411"/>
              <a:gd name="connsiteY306" fmla="*/ 136254 h 440942"/>
              <a:gd name="connsiteX307" fmla="*/ 2013588 w 2253411"/>
              <a:gd name="connsiteY307" fmla="*/ 299806 h 440942"/>
              <a:gd name="connsiteX308" fmla="*/ 2045221 w 2253411"/>
              <a:gd name="connsiteY308" fmla="*/ 299806 h 440942"/>
              <a:gd name="connsiteX309" fmla="*/ 2045221 w 2253411"/>
              <a:gd name="connsiteY309" fmla="*/ 201209 h 440942"/>
              <a:gd name="connsiteX310" fmla="*/ 2083299 w 2253411"/>
              <a:gd name="connsiteY310" fmla="*/ 159709 h 440942"/>
              <a:gd name="connsiteX311" fmla="*/ 2117971 w 2253411"/>
              <a:gd name="connsiteY311" fmla="*/ 197115 h 440942"/>
              <a:gd name="connsiteX312" fmla="*/ 2117971 w 2253411"/>
              <a:gd name="connsiteY312" fmla="*/ 299807 h 440942"/>
              <a:gd name="connsiteX313" fmla="*/ 2149932 w 2253411"/>
              <a:gd name="connsiteY313" fmla="*/ 299807 h 440942"/>
              <a:gd name="connsiteX314" fmla="*/ 2149932 w 2253411"/>
              <a:gd name="connsiteY314" fmla="*/ 200867 h 440942"/>
              <a:gd name="connsiteX315" fmla="*/ 2187682 w 2253411"/>
              <a:gd name="connsiteY315" fmla="*/ 159711 h 440942"/>
              <a:gd name="connsiteX316" fmla="*/ 2222364 w 2253411"/>
              <a:gd name="connsiteY316" fmla="*/ 197115 h 440942"/>
              <a:gd name="connsiteX317" fmla="*/ 2222364 w 2253411"/>
              <a:gd name="connsiteY317" fmla="*/ 299807 h 440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Lst>
            <a:rect l="l" t="t" r="r" b="b"/>
            <a:pathLst>
              <a:path w="2253411" h="440942">
                <a:moveTo>
                  <a:pt x="1783139" y="136254"/>
                </a:moveTo>
                <a:lnTo>
                  <a:pt x="1751520" y="136254"/>
                </a:lnTo>
                <a:lnTo>
                  <a:pt x="1751520" y="299806"/>
                </a:lnTo>
                <a:lnTo>
                  <a:pt x="1783139" y="299806"/>
                </a:lnTo>
                <a:close/>
                <a:moveTo>
                  <a:pt x="293338" y="409024"/>
                </a:moveTo>
                <a:cubicBezTo>
                  <a:pt x="293335" y="411298"/>
                  <a:pt x="295174" y="413144"/>
                  <a:pt x="297448" y="413147"/>
                </a:cubicBezTo>
                <a:cubicBezTo>
                  <a:pt x="297452" y="413147"/>
                  <a:pt x="297456" y="413147"/>
                  <a:pt x="297460" y="413147"/>
                </a:cubicBezTo>
                <a:lnTo>
                  <a:pt x="333669" y="413147"/>
                </a:lnTo>
                <a:cubicBezTo>
                  <a:pt x="335936" y="413150"/>
                  <a:pt x="337776" y="411314"/>
                  <a:pt x="337779" y="409047"/>
                </a:cubicBezTo>
                <a:cubicBezTo>
                  <a:pt x="337779" y="409039"/>
                  <a:pt x="337779" y="409032"/>
                  <a:pt x="337777" y="409024"/>
                </a:cubicBezTo>
                <a:cubicBezTo>
                  <a:pt x="337782" y="406760"/>
                  <a:pt x="335949" y="404921"/>
                  <a:pt x="333683" y="404916"/>
                </a:cubicBezTo>
                <a:cubicBezTo>
                  <a:pt x="333678" y="404916"/>
                  <a:pt x="333674" y="404916"/>
                  <a:pt x="333669" y="404916"/>
                </a:cubicBezTo>
                <a:lnTo>
                  <a:pt x="297460" y="404916"/>
                </a:lnTo>
                <a:cubicBezTo>
                  <a:pt x="295188" y="404911"/>
                  <a:pt x="293342" y="406749"/>
                  <a:pt x="293338" y="409021"/>
                </a:cubicBezTo>
                <a:cubicBezTo>
                  <a:pt x="293338" y="409023"/>
                  <a:pt x="293338" y="409024"/>
                  <a:pt x="293338" y="409024"/>
                </a:cubicBezTo>
                <a:moveTo>
                  <a:pt x="39859" y="409024"/>
                </a:moveTo>
                <a:cubicBezTo>
                  <a:pt x="39849" y="411291"/>
                  <a:pt x="41679" y="413137"/>
                  <a:pt x="43946" y="413147"/>
                </a:cubicBezTo>
                <a:cubicBezTo>
                  <a:pt x="43953" y="413147"/>
                  <a:pt x="43959" y="413147"/>
                  <a:pt x="43967" y="413147"/>
                </a:cubicBezTo>
                <a:lnTo>
                  <a:pt x="80176" y="413147"/>
                </a:lnTo>
                <a:cubicBezTo>
                  <a:pt x="82449" y="413150"/>
                  <a:pt x="84295" y="411311"/>
                  <a:pt x="84298" y="409037"/>
                </a:cubicBezTo>
                <a:cubicBezTo>
                  <a:pt x="84298" y="409032"/>
                  <a:pt x="84298" y="409029"/>
                  <a:pt x="84298" y="409024"/>
                </a:cubicBezTo>
                <a:cubicBezTo>
                  <a:pt x="84295" y="406752"/>
                  <a:pt x="82451" y="404913"/>
                  <a:pt x="80179" y="404916"/>
                </a:cubicBezTo>
                <a:cubicBezTo>
                  <a:pt x="80177" y="404916"/>
                  <a:pt x="80177" y="404916"/>
                  <a:pt x="80176" y="404916"/>
                </a:cubicBezTo>
                <a:lnTo>
                  <a:pt x="43967" y="404916"/>
                </a:lnTo>
                <a:cubicBezTo>
                  <a:pt x="41701" y="404913"/>
                  <a:pt x="39862" y="406746"/>
                  <a:pt x="39859" y="409012"/>
                </a:cubicBezTo>
                <a:cubicBezTo>
                  <a:pt x="39859" y="409016"/>
                  <a:pt x="39859" y="409021"/>
                  <a:pt x="39859" y="409024"/>
                </a:cubicBezTo>
                <a:moveTo>
                  <a:pt x="80177" y="339849"/>
                </a:moveTo>
                <a:lnTo>
                  <a:pt x="8803" y="339849"/>
                </a:lnTo>
                <a:lnTo>
                  <a:pt x="8803" y="177644"/>
                </a:lnTo>
                <a:cubicBezTo>
                  <a:pt x="8801" y="175367"/>
                  <a:pt x="6955" y="173523"/>
                  <a:pt x="4680" y="173521"/>
                </a:cubicBezTo>
                <a:cubicBezTo>
                  <a:pt x="2408" y="173523"/>
                  <a:pt x="569" y="175367"/>
                  <a:pt x="572" y="177639"/>
                </a:cubicBezTo>
                <a:cubicBezTo>
                  <a:pt x="572" y="177640"/>
                  <a:pt x="572" y="177642"/>
                  <a:pt x="572" y="177644"/>
                </a:cubicBezTo>
                <a:lnTo>
                  <a:pt x="572" y="343959"/>
                </a:lnTo>
                <a:cubicBezTo>
                  <a:pt x="567" y="346229"/>
                  <a:pt x="2404" y="348075"/>
                  <a:pt x="4676" y="348080"/>
                </a:cubicBezTo>
                <a:cubicBezTo>
                  <a:pt x="4677" y="348080"/>
                  <a:pt x="4679" y="348080"/>
                  <a:pt x="4680" y="348080"/>
                </a:cubicBezTo>
                <a:lnTo>
                  <a:pt x="80176" y="348080"/>
                </a:lnTo>
                <a:cubicBezTo>
                  <a:pt x="82449" y="348083"/>
                  <a:pt x="84295" y="346244"/>
                  <a:pt x="84298" y="343970"/>
                </a:cubicBezTo>
                <a:cubicBezTo>
                  <a:pt x="84298" y="343965"/>
                  <a:pt x="84298" y="343962"/>
                  <a:pt x="84298" y="343959"/>
                </a:cubicBezTo>
                <a:cubicBezTo>
                  <a:pt x="84290" y="341687"/>
                  <a:pt x="82447" y="339849"/>
                  <a:pt x="80176" y="339849"/>
                </a:cubicBezTo>
                <a:moveTo>
                  <a:pt x="98412" y="45530"/>
                </a:moveTo>
                <a:cubicBezTo>
                  <a:pt x="98409" y="43258"/>
                  <a:pt x="96564" y="41419"/>
                  <a:pt x="94292" y="41422"/>
                </a:cubicBezTo>
                <a:cubicBezTo>
                  <a:pt x="94291" y="41422"/>
                  <a:pt x="94291" y="41422"/>
                  <a:pt x="94289" y="41422"/>
                </a:cubicBezTo>
                <a:lnTo>
                  <a:pt x="30459" y="41422"/>
                </a:lnTo>
                <a:cubicBezTo>
                  <a:pt x="28193" y="41419"/>
                  <a:pt x="26354" y="43252"/>
                  <a:pt x="26351" y="45518"/>
                </a:cubicBezTo>
                <a:cubicBezTo>
                  <a:pt x="26351" y="45521"/>
                  <a:pt x="26351" y="45526"/>
                  <a:pt x="26351" y="45530"/>
                </a:cubicBezTo>
                <a:lnTo>
                  <a:pt x="26351" y="133916"/>
                </a:lnTo>
                <a:cubicBezTo>
                  <a:pt x="26346" y="136188"/>
                  <a:pt x="28184" y="138034"/>
                  <a:pt x="30456" y="138039"/>
                </a:cubicBezTo>
                <a:cubicBezTo>
                  <a:pt x="30458" y="138039"/>
                  <a:pt x="30458" y="138039"/>
                  <a:pt x="30459" y="138039"/>
                </a:cubicBezTo>
                <a:lnTo>
                  <a:pt x="80191" y="138039"/>
                </a:lnTo>
                <a:cubicBezTo>
                  <a:pt x="82460" y="138026"/>
                  <a:pt x="84295" y="136187"/>
                  <a:pt x="84300" y="133916"/>
                </a:cubicBezTo>
                <a:cubicBezTo>
                  <a:pt x="84293" y="131651"/>
                  <a:pt x="82459" y="129814"/>
                  <a:pt x="80191" y="129808"/>
                </a:cubicBezTo>
                <a:lnTo>
                  <a:pt x="34582" y="129808"/>
                </a:lnTo>
                <a:lnTo>
                  <a:pt x="34582" y="49653"/>
                </a:lnTo>
                <a:lnTo>
                  <a:pt x="94291" y="49653"/>
                </a:lnTo>
                <a:cubicBezTo>
                  <a:pt x="96564" y="49656"/>
                  <a:pt x="98410" y="47813"/>
                  <a:pt x="98413" y="45540"/>
                </a:cubicBezTo>
                <a:cubicBezTo>
                  <a:pt x="98413" y="45537"/>
                  <a:pt x="98413" y="45534"/>
                  <a:pt x="98413" y="45530"/>
                </a:cubicBezTo>
                <a:moveTo>
                  <a:pt x="271146" y="190835"/>
                </a:moveTo>
                <a:lnTo>
                  <a:pt x="271146" y="150874"/>
                </a:lnTo>
                <a:cubicBezTo>
                  <a:pt x="271151" y="148602"/>
                  <a:pt x="269311" y="146756"/>
                  <a:pt x="267039" y="146752"/>
                </a:cubicBezTo>
                <a:cubicBezTo>
                  <a:pt x="267039" y="146752"/>
                  <a:pt x="267037" y="146752"/>
                  <a:pt x="267037" y="146752"/>
                </a:cubicBezTo>
                <a:cubicBezTo>
                  <a:pt x="264756" y="146747"/>
                  <a:pt x="262904" y="148593"/>
                  <a:pt x="262900" y="150873"/>
                </a:cubicBezTo>
                <a:cubicBezTo>
                  <a:pt x="262900" y="150873"/>
                  <a:pt x="262900" y="150874"/>
                  <a:pt x="262900" y="150874"/>
                </a:cubicBezTo>
                <a:lnTo>
                  <a:pt x="262900" y="186698"/>
                </a:lnTo>
                <a:lnTo>
                  <a:pt x="192929" y="186698"/>
                </a:lnTo>
                <a:lnTo>
                  <a:pt x="192929" y="93846"/>
                </a:lnTo>
                <a:lnTo>
                  <a:pt x="234730" y="93846"/>
                </a:lnTo>
                <a:cubicBezTo>
                  <a:pt x="236999" y="93841"/>
                  <a:pt x="238840" y="92007"/>
                  <a:pt x="238853" y="89738"/>
                </a:cubicBezTo>
                <a:cubicBezTo>
                  <a:pt x="238852" y="87459"/>
                  <a:pt x="237009" y="85610"/>
                  <a:pt x="234730" y="85602"/>
                </a:cubicBezTo>
                <a:lnTo>
                  <a:pt x="192929" y="85602"/>
                </a:lnTo>
                <a:lnTo>
                  <a:pt x="192929" y="8058"/>
                </a:lnTo>
                <a:lnTo>
                  <a:pt x="256951" y="8058"/>
                </a:lnTo>
                <a:cubicBezTo>
                  <a:pt x="259225" y="8061"/>
                  <a:pt x="261071" y="6220"/>
                  <a:pt x="261072" y="3946"/>
                </a:cubicBezTo>
                <a:cubicBezTo>
                  <a:pt x="261072" y="3943"/>
                  <a:pt x="261072" y="3938"/>
                  <a:pt x="261072" y="3935"/>
                </a:cubicBezTo>
                <a:cubicBezTo>
                  <a:pt x="261071" y="1663"/>
                  <a:pt x="259226" y="-176"/>
                  <a:pt x="256954" y="-175"/>
                </a:cubicBezTo>
                <a:cubicBezTo>
                  <a:pt x="256953" y="-175"/>
                  <a:pt x="256951" y="-175"/>
                  <a:pt x="256951" y="-175"/>
                </a:cubicBezTo>
                <a:lnTo>
                  <a:pt x="120686" y="-175"/>
                </a:lnTo>
                <a:cubicBezTo>
                  <a:pt x="118418" y="-173"/>
                  <a:pt x="116580" y="1666"/>
                  <a:pt x="116578" y="3935"/>
                </a:cubicBezTo>
                <a:cubicBezTo>
                  <a:pt x="116573" y="6207"/>
                  <a:pt x="118411" y="8053"/>
                  <a:pt x="120685" y="8058"/>
                </a:cubicBezTo>
                <a:cubicBezTo>
                  <a:pt x="120685" y="8058"/>
                  <a:pt x="120686" y="8058"/>
                  <a:pt x="120686" y="8058"/>
                </a:cubicBezTo>
                <a:lnTo>
                  <a:pt x="184696" y="8058"/>
                </a:lnTo>
                <a:lnTo>
                  <a:pt x="184696" y="85629"/>
                </a:lnTo>
                <a:lnTo>
                  <a:pt x="141436" y="85629"/>
                </a:lnTo>
                <a:cubicBezTo>
                  <a:pt x="139161" y="85631"/>
                  <a:pt x="137317" y="87475"/>
                  <a:pt x="137315" y="89752"/>
                </a:cubicBezTo>
                <a:cubicBezTo>
                  <a:pt x="137318" y="92024"/>
                  <a:pt x="139163" y="93864"/>
                  <a:pt x="141435" y="93860"/>
                </a:cubicBezTo>
                <a:cubicBezTo>
                  <a:pt x="141435" y="93860"/>
                  <a:pt x="141436" y="93860"/>
                  <a:pt x="141436" y="93860"/>
                </a:cubicBezTo>
                <a:lnTo>
                  <a:pt x="184696" y="93860"/>
                </a:lnTo>
                <a:lnTo>
                  <a:pt x="184696" y="186698"/>
                </a:lnTo>
                <a:lnTo>
                  <a:pt x="114724" y="186698"/>
                </a:lnTo>
                <a:lnTo>
                  <a:pt x="114724" y="150874"/>
                </a:lnTo>
                <a:cubicBezTo>
                  <a:pt x="114727" y="148601"/>
                  <a:pt x="112885" y="146755"/>
                  <a:pt x="110611" y="146752"/>
                </a:cubicBezTo>
                <a:cubicBezTo>
                  <a:pt x="110608" y="146752"/>
                  <a:pt x="110605" y="146752"/>
                  <a:pt x="110602" y="146752"/>
                </a:cubicBezTo>
                <a:cubicBezTo>
                  <a:pt x="108325" y="146753"/>
                  <a:pt x="106481" y="148598"/>
                  <a:pt x="106479" y="150874"/>
                </a:cubicBezTo>
                <a:lnTo>
                  <a:pt x="106479" y="190835"/>
                </a:lnTo>
                <a:cubicBezTo>
                  <a:pt x="106482" y="193107"/>
                  <a:pt x="108326" y="194947"/>
                  <a:pt x="110598" y="194943"/>
                </a:cubicBezTo>
                <a:cubicBezTo>
                  <a:pt x="110598" y="194943"/>
                  <a:pt x="110600" y="194943"/>
                  <a:pt x="110602" y="194943"/>
                </a:cubicBezTo>
                <a:lnTo>
                  <a:pt x="184696" y="194943"/>
                </a:lnTo>
                <a:lnTo>
                  <a:pt x="184696" y="302418"/>
                </a:lnTo>
                <a:lnTo>
                  <a:pt x="120523" y="302418"/>
                </a:lnTo>
                <a:lnTo>
                  <a:pt x="120523" y="253744"/>
                </a:lnTo>
                <a:cubicBezTo>
                  <a:pt x="120518" y="251469"/>
                  <a:pt x="118670" y="249630"/>
                  <a:pt x="116395" y="249636"/>
                </a:cubicBezTo>
                <a:cubicBezTo>
                  <a:pt x="116392" y="249636"/>
                  <a:pt x="116389" y="249636"/>
                  <a:pt x="116386" y="249636"/>
                </a:cubicBezTo>
                <a:lnTo>
                  <a:pt x="62189" y="249636"/>
                </a:lnTo>
                <a:lnTo>
                  <a:pt x="62189" y="210170"/>
                </a:lnTo>
                <a:cubicBezTo>
                  <a:pt x="62194" y="207898"/>
                  <a:pt x="60356" y="206052"/>
                  <a:pt x="58084" y="206047"/>
                </a:cubicBezTo>
                <a:cubicBezTo>
                  <a:pt x="58082" y="206047"/>
                  <a:pt x="58082" y="206047"/>
                  <a:pt x="58081" y="206047"/>
                </a:cubicBezTo>
                <a:cubicBezTo>
                  <a:pt x="55805" y="206054"/>
                  <a:pt x="53964" y="207895"/>
                  <a:pt x="53958" y="210170"/>
                </a:cubicBezTo>
                <a:lnTo>
                  <a:pt x="53958" y="253744"/>
                </a:lnTo>
                <a:cubicBezTo>
                  <a:pt x="53960" y="256020"/>
                  <a:pt x="55804" y="257866"/>
                  <a:pt x="58081" y="257867"/>
                </a:cubicBezTo>
                <a:lnTo>
                  <a:pt x="112277" y="257867"/>
                </a:lnTo>
                <a:lnTo>
                  <a:pt x="112277" y="380182"/>
                </a:lnTo>
                <a:cubicBezTo>
                  <a:pt x="112273" y="382454"/>
                  <a:pt x="114110" y="384300"/>
                  <a:pt x="116382" y="384304"/>
                </a:cubicBezTo>
                <a:cubicBezTo>
                  <a:pt x="116384" y="384304"/>
                  <a:pt x="116386" y="384304"/>
                  <a:pt x="116386" y="384304"/>
                </a:cubicBezTo>
                <a:cubicBezTo>
                  <a:pt x="118666" y="384303"/>
                  <a:pt x="120515" y="382460"/>
                  <a:pt x="120523" y="380182"/>
                </a:cubicBezTo>
                <a:lnTo>
                  <a:pt x="120523" y="310649"/>
                </a:lnTo>
                <a:lnTo>
                  <a:pt x="184696" y="310649"/>
                </a:lnTo>
                <a:lnTo>
                  <a:pt x="184696" y="432537"/>
                </a:lnTo>
                <a:lnTo>
                  <a:pt x="131736" y="432537"/>
                </a:lnTo>
                <a:cubicBezTo>
                  <a:pt x="129475" y="432528"/>
                  <a:pt x="127636" y="434355"/>
                  <a:pt x="127628" y="436615"/>
                </a:cubicBezTo>
                <a:cubicBezTo>
                  <a:pt x="127628" y="436625"/>
                  <a:pt x="127628" y="436635"/>
                  <a:pt x="127628" y="436646"/>
                </a:cubicBezTo>
                <a:cubicBezTo>
                  <a:pt x="127618" y="438913"/>
                  <a:pt x="129448" y="440759"/>
                  <a:pt x="131716" y="440768"/>
                </a:cubicBezTo>
                <a:cubicBezTo>
                  <a:pt x="131722" y="440768"/>
                  <a:pt x="131730" y="440768"/>
                  <a:pt x="131736" y="440768"/>
                </a:cubicBezTo>
                <a:lnTo>
                  <a:pt x="245888" y="440768"/>
                </a:lnTo>
                <a:cubicBezTo>
                  <a:pt x="248162" y="440771"/>
                  <a:pt x="250008" y="438930"/>
                  <a:pt x="250011" y="436657"/>
                </a:cubicBezTo>
                <a:cubicBezTo>
                  <a:pt x="250011" y="436654"/>
                  <a:pt x="250011" y="436649"/>
                  <a:pt x="250011" y="436646"/>
                </a:cubicBezTo>
                <a:cubicBezTo>
                  <a:pt x="250013" y="434378"/>
                  <a:pt x="248176" y="432539"/>
                  <a:pt x="245909" y="432537"/>
                </a:cubicBezTo>
                <a:cubicBezTo>
                  <a:pt x="245903" y="432537"/>
                  <a:pt x="245895" y="432537"/>
                  <a:pt x="245888" y="432537"/>
                </a:cubicBezTo>
                <a:lnTo>
                  <a:pt x="192929" y="432537"/>
                </a:lnTo>
                <a:lnTo>
                  <a:pt x="192929" y="310649"/>
                </a:lnTo>
                <a:lnTo>
                  <a:pt x="257116" y="310649"/>
                </a:lnTo>
                <a:lnTo>
                  <a:pt x="257116" y="380182"/>
                </a:lnTo>
                <a:cubicBezTo>
                  <a:pt x="257124" y="382460"/>
                  <a:pt x="258972" y="384303"/>
                  <a:pt x="261250" y="384304"/>
                </a:cubicBezTo>
                <a:cubicBezTo>
                  <a:pt x="263522" y="384296"/>
                  <a:pt x="265358" y="382454"/>
                  <a:pt x="265358" y="380182"/>
                </a:cubicBezTo>
                <a:lnTo>
                  <a:pt x="265358" y="257867"/>
                </a:lnTo>
                <a:lnTo>
                  <a:pt x="319557" y="257867"/>
                </a:lnTo>
                <a:cubicBezTo>
                  <a:pt x="321829" y="257864"/>
                  <a:pt x="323668" y="256020"/>
                  <a:pt x="323665" y="253748"/>
                </a:cubicBezTo>
                <a:cubicBezTo>
                  <a:pt x="323665" y="253746"/>
                  <a:pt x="323665" y="253744"/>
                  <a:pt x="323665" y="253744"/>
                </a:cubicBezTo>
                <a:lnTo>
                  <a:pt x="323665" y="210170"/>
                </a:lnTo>
                <a:cubicBezTo>
                  <a:pt x="323665" y="207898"/>
                  <a:pt x="321827" y="206055"/>
                  <a:pt x="319557" y="206047"/>
                </a:cubicBezTo>
                <a:cubicBezTo>
                  <a:pt x="317280" y="206049"/>
                  <a:pt x="315436" y="207893"/>
                  <a:pt x="315434" y="210170"/>
                </a:cubicBezTo>
                <a:lnTo>
                  <a:pt x="315434" y="249636"/>
                </a:lnTo>
                <a:lnTo>
                  <a:pt x="261250" y="249636"/>
                </a:lnTo>
                <a:cubicBezTo>
                  <a:pt x="258977" y="249625"/>
                  <a:pt x="257124" y="251460"/>
                  <a:pt x="257115" y="253733"/>
                </a:cubicBezTo>
                <a:cubicBezTo>
                  <a:pt x="257115" y="253737"/>
                  <a:pt x="257115" y="253741"/>
                  <a:pt x="257115" y="253744"/>
                </a:cubicBezTo>
                <a:lnTo>
                  <a:pt x="257115" y="302416"/>
                </a:lnTo>
                <a:lnTo>
                  <a:pt x="192927" y="302416"/>
                </a:lnTo>
                <a:lnTo>
                  <a:pt x="192927" y="194943"/>
                </a:lnTo>
                <a:lnTo>
                  <a:pt x="267036" y="194943"/>
                </a:lnTo>
                <a:cubicBezTo>
                  <a:pt x="269301" y="194948"/>
                  <a:pt x="271141" y="193113"/>
                  <a:pt x="271144" y="190849"/>
                </a:cubicBezTo>
                <a:cubicBezTo>
                  <a:pt x="271144" y="190845"/>
                  <a:pt x="271144" y="190840"/>
                  <a:pt x="271144" y="190835"/>
                </a:cubicBezTo>
                <a:moveTo>
                  <a:pt x="351285" y="133931"/>
                </a:moveTo>
                <a:lnTo>
                  <a:pt x="351285" y="45545"/>
                </a:lnTo>
                <a:cubicBezTo>
                  <a:pt x="351288" y="43271"/>
                  <a:pt x="349449" y="41425"/>
                  <a:pt x="347175" y="41422"/>
                </a:cubicBezTo>
                <a:cubicBezTo>
                  <a:pt x="347170" y="41422"/>
                  <a:pt x="347167" y="41422"/>
                  <a:pt x="347164" y="41422"/>
                </a:cubicBezTo>
                <a:lnTo>
                  <a:pt x="283332" y="41422"/>
                </a:lnTo>
                <a:cubicBezTo>
                  <a:pt x="281065" y="41420"/>
                  <a:pt x="279226" y="43257"/>
                  <a:pt x="279224" y="45524"/>
                </a:cubicBezTo>
                <a:cubicBezTo>
                  <a:pt x="279224" y="45530"/>
                  <a:pt x="279224" y="45538"/>
                  <a:pt x="279224" y="45545"/>
                </a:cubicBezTo>
                <a:cubicBezTo>
                  <a:pt x="279226" y="47813"/>
                  <a:pt x="281065" y="49651"/>
                  <a:pt x="283332" y="49653"/>
                </a:cubicBezTo>
                <a:lnTo>
                  <a:pt x="343054" y="49653"/>
                </a:lnTo>
                <a:lnTo>
                  <a:pt x="343054" y="129808"/>
                </a:lnTo>
                <a:lnTo>
                  <a:pt x="297460" y="129808"/>
                </a:lnTo>
                <a:cubicBezTo>
                  <a:pt x="295187" y="129805"/>
                  <a:pt x="293341" y="131644"/>
                  <a:pt x="293338" y="133918"/>
                </a:cubicBezTo>
                <a:cubicBezTo>
                  <a:pt x="293338" y="133923"/>
                  <a:pt x="293338" y="133926"/>
                  <a:pt x="293338" y="133931"/>
                </a:cubicBezTo>
                <a:cubicBezTo>
                  <a:pt x="293344" y="136201"/>
                  <a:pt x="295188" y="138039"/>
                  <a:pt x="297460" y="138039"/>
                </a:cubicBezTo>
                <a:lnTo>
                  <a:pt x="347164" y="138039"/>
                </a:lnTo>
                <a:cubicBezTo>
                  <a:pt x="349434" y="138039"/>
                  <a:pt x="351279" y="136201"/>
                  <a:pt x="351285" y="133931"/>
                </a:cubicBezTo>
                <a:moveTo>
                  <a:pt x="377065" y="343972"/>
                </a:moveTo>
                <a:lnTo>
                  <a:pt x="377065" y="177629"/>
                </a:lnTo>
                <a:cubicBezTo>
                  <a:pt x="377062" y="175357"/>
                  <a:pt x="375218" y="173518"/>
                  <a:pt x="372946" y="173521"/>
                </a:cubicBezTo>
                <a:cubicBezTo>
                  <a:pt x="372944" y="173521"/>
                  <a:pt x="372943" y="173521"/>
                  <a:pt x="372943" y="173521"/>
                </a:cubicBezTo>
                <a:cubicBezTo>
                  <a:pt x="370677" y="173518"/>
                  <a:pt x="368838" y="175351"/>
                  <a:pt x="368834" y="177617"/>
                </a:cubicBezTo>
                <a:cubicBezTo>
                  <a:pt x="368834" y="177621"/>
                  <a:pt x="368834" y="177625"/>
                  <a:pt x="368834" y="177629"/>
                </a:cubicBezTo>
                <a:lnTo>
                  <a:pt x="368834" y="339836"/>
                </a:lnTo>
                <a:lnTo>
                  <a:pt x="297460" y="339836"/>
                </a:lnTo>
                <a:cubicBezTo>
                  <a:pt x="295179" y="339839"/>
                  <a:pt x="293335" y="341690"/>
                  <a:pt x="293338" y="343970"/>
                </a:cubicBezTo>
                <a:cubicBezTo>
                  <a:pt x="293338" y="343970"/>
                  <a:pt x="293338" y="343972"/>
                  <a:pt x="293338" y="343972"/>
                </a:cubicBezTo>
                <a:cubicBezTo>
                  <a:pt x="293335" y="346239"/>
                  <a:pt x="295171" y="348078"/>
                  <a:pt x="297438" y="348080"/>
                </a:cubicBezTo>
                <a:cubicBezTo>
                  <a:pt x="297446" y="348080"/>
                  <a:pt x="297452" y="348080"/>
                  <a:pt x="297460" y="348080"/>
                </a:cubicBezTo>
                <a:lnTo>
                  <a:pt x="372943" y="348080"/>
                </a:lnTo>
                <a:cubicBezTo>
                  <a:pt x="375210" y="348089"/>
                  <a:pt x="377056" y="346260"/>
                  <a:pt x="377065" y="343992"/>
                </a:cubicBezTo>
                <a:cubicBezTo>
                  <a:pt x="377065" y="343986"/>
                  <a:pt x="377065" y="343978"/>
                  <a:pt x="377065" y="343972"/>
                </a:cubicBezTo>
                <a:moveTo>
                  <a:pt x="577721" y="299806"/>
                </a:moveTo>
                <a:lnTo>
                  <a:pt x="609683" y="299806"/>
                </a:lnTo>
                <a:lnTo>
                  <a:pt x="609683" y="196098"/>
                </a:lnTo>
                <a:cubicBezTo>
                  <a:pt x="609683" y="159709"/>
                  <a:pt x="590294" y="131498"/>
                  <a:pt x="551186" y="131498"/>
                </a:cubicBezTo>
                <a:cubicBezTo>
                  <a:pt x="532153" y="131498"/>
                  <a:pt x="512778" y="139317"/>
                  <a:pt x="500878" y="159709"/>
                </a:cubicBezTo>
                <a:lnTo>
                  <a:pt x="500878" y="136254"/>
                </a:lnTo>
                <a:lnTo>
                  <a:pt x="469601" y="136254"/>
                </a:lnTo>
                <a:lnTo>
                  <a:pt x="469601" y="299806"/>
                </a:lnTo>
                <a:lnTo>
                  <a:pt x="501565" y="299806"/>
                </a:lnTo>
                <a:lnTo>
                  <a:pt x="501565" y="205278"/>
                </a:lnTo>
                <a:cubicBezTo>
                  <a:pt x="501565" y="180447"/>
                  <a:pt x="514481" y="160396"/>
                  <a:pt x="539629" y="160396"/>
                </a:cubicBezTo>
                <a:cubicBezTo>
                  <a:pt x="568198" y="160396"/>
                  <a:pt x="577721" y="178769"/>
                  <a:pt x="577721" y="201540"/>
                </a:cubicBezTo>
                <a:close/>
                <a:moveTo>
                  <a:pt x="766751" y="201196"/>
                </a:moveTo>
                <a:lnTo>
                  <a:pt x="677320" y="201196"/>
                </a:lnTo>
                <a:cubicBezTo>
                  <a:pt x="678681" y="180130"/>
                  <a:pt x="695020" y="159366"/>
                  <a:pt x="721870" y="159366"/>
                </a:cubicBezTo>
                <a:cubicBezTo>
                  <a:pt x="750756" y="159366"/>
                  <a:pt x="766064" y="177739"/>
                  <a:pt x="766751" y="201196"/>
                </a:cubicBezTo>
                <a:moveTo>
                  <a:pt x="799388" y="227044"/>
                </a:moveTo>
                <a:cubicBezTo>
                  <a:pt x="799861" y="223662"/>
                  <a:pt x="800091" y="220250"/>
                  <a:pt x="800075" y="216835"/>
                </a:cubicBezTo>
                <a:cubicBezTo>
                  <a:pt x="800075" y="165839"/>
                  <a:pt x="771836" y="131155"/>
                  <a:pt x="721527" y="131155"/>
                </a:cubicBezTo>
                <a:cubicBezTo>
                  <a:pt x="680385" y="131155"/>
                  <a:pt x="643324" y="166182"/>
                  <a:pt x="643324" y="217522"/>
                </a:cubicBezTo>
                <a:cubicBezTo>
                  <a:pt x="643324" y="272955"/>
                  <a:pt x="681746" y="304904"/>
                  <a:pt x="725608" y="304904"/>
                </a:cubicBezTo>
                <a:cubicBezTo>
                  <a:pt x="763687" y="304904"/>
                  <a:pt x="789865" y="282134"/>
                  <a:pt x="799044" y="253221"/>
                </a:cubicBezTo>
                <a:lnTo>
                  <a:pt x="771519" y="243698"/>
                </a:lnTo>
                <a:cubicBezTo>
                  <a:pt x="765391" y="262058"/>
                  <a:pt x="752130" y="276679"/>
                  <a:pt x="725608" y="276679"/>
                </a:cubicBezTo>
                <a:cubicBezTo>
                  <a:pt x="698057" y="276679"/>
                  <a:pt x="676991" y="256285"/>
                  <a:pt x="676304" y="227044"/>
                </a:cubicBezTo>
                <a:close/>
                <a:moveTo>
                  <a:pt x="945791" y="299820"/>
                </a:moveTo>
                <a:lnTo>
                  <a:pt x="976394" y="299820"/>
                </a:lnTo>
                <a:cubicBezTo>
                  <a:pt x="975261" y="289769"/>
                  <a:pt x="974688" y="279662"/>
                  <a:pt x="974677" y="269547"/>
                </a:cubicBezTo>
                <a:lnTo>
                  <a:pt x="974677" y="136254"/>
                </a:lnTo>
                <a:lnTo>
                  <a:pt x="942727" y="136254"/>
                </a:lnTo>
                <a:lnTo>
                  <a:pt x="942727" y="234863"/>
                </a:lnTo>
                <a:cubicBezTo>
                  <a:pt x="942727" y="259681"/>
                  <a:pt x="929810" y="276679"/>
                  <a:pt x="903948" y="276679"/>
                </a:cubicBezTo>
                <a:cubicBezTo>
                  <a:pt x="877097" y="276679"/>
                  <a:pt x="866901" y="256959"/>
                  <a:pt x="866901" y="234519"/>
                </a:cubicBezTo>
                <a:lnTo>
                  <a:pt x="866901" y="136254"/>
                </a:lnTo>
                <a:lnTo>
                  <a:pt x="834924" y="136254"/>
                </a:lnTo>
                <a:lnTo>
                  <a:pt x="834924" y="239287"/>
                </a:lnTo>
                <a:cubicBezTo>
                  <a:pt x="834924" y="276348"/>
                  <a:pt x="858065" y="304903"/>
                  <a:pt x="896143" y="304903"/>
                </a:cubicBezTo>
                <a:cubicBezTo>
                  <a:pt x="915175" y="304903"/>
                  <a:pt x="935582" y="297084"/>
                  <a:pt x="944418" y="280086"/>
                </a:cubicBezTo>
                <a:cubicBezTo>
                  <a:pt x="944422" y="286687"/>
                  <a:pt x="944881" y="293281"/>
                  <a:pt x="945791" y="299818"/>
                </a:cubicBezTo>
                <a:moveTo>
                  <a:pt x="1098324" y="167541"/>
                </a:moveTo>
                <a:cubicBezTo>
                  <a:pt x="1102992" y="167551"/>
                  <a:pt x="1107652" y="167891"/>
                  <a:pt x="1112271" y="168559"/>
                </a:cubicBezTo>
                <a:lnTo>
                  <a:pt x="1112271" y="134563"/>
                </a:lnTo>
                <a:cubicBezTo>
                  <a:pt x="1108795" y="133908"/>
                  <a:pt x="1105269" y="133563"/>
                  <a:pt x="1101731" y="133532"/>
                </a:cubicBezTo>
                <a:cubicBezTo>
                  <a:pt x="1085077" y="133532"/>
                  <a:pt x="1064671" y="139661"/>
                  <a:pt x="1052771" y="164808"/>
                </a:cubicBezTo>
                <a:lnTo>
                  <a:pt x="1052771" y="136266"/>
                </a:lnTo>
                <a:lnTo>
                  <a:pt x="1021481" y="136266"/>
                </a:lnTo>
                <a:lnTo>
                  <a:pt x="1021481" y="299806"/>
                </a:lnTo>
                <a:lnTo>
                  <a:pt x="1053443" y="299806"/>
                </a:lnTo>
                <a:lnTo>
                  <a:pt x="1053443" y="217851"/>
                </a:lnTo>
                <a:cubicBezTo>
                  <a:pt x="1053443" y="181820"/>
                  <a:pt x="1071474" y="167543"/>
                  <a:pt x="1098324" y="167543"/>
                </a:cubicBezTo>
                <a:moveTo>
                  <a:pt x="1263512" y="217865"/>
                </a:moveTo>
                <a:cubicBezTo>
                  <a:pt x="1263512" y="255943"/>
                  <a:pt x="1239712" y="276350"/>
                  <a:pt x="1212518" y="276350"/>
                </a:cubicBezTo>
                <a:cubicBezTo>
                  <a:pt x="1185308" y="276350"/>
                  <a:pt x="1161507" y="255943"/>
                  <a:pt x="1161507" y="217865"/>
                </a:cubicBezTo>
                <a:cubicBezTo>
                  <a:pt x="1161507" y="180116"/>
                  <a:pt x="1185308" y="159709"/>
                  <a:pt x="1212518" y="159709"/>
                </a:cubicBezTo>
                <a:cubicBezTo>
                  <a:pt x="1239712" y="159709"/>
                  <a:pt x="1263512" y="180116"/>
                  <a:pt x="1263512" y="217865"/>
                </a:cubicBezTo>
                <a:moveTo>
                  <a:pt x="1296163" y="217865"/>
                </a:moveTo>
                <a:cubicBezTo>
                  <a:pt x="1296163" y="168230"/>
                  <a:pt x="1261479" y="131169"/>
                  <a:pt x="1212518" y="131169"/>
                </a:cubicBezTo>
                <a:cubicBezTo>
                  <a:pt x="1163557" y="131169"/>
                  <a:pt x="1128871" y="168230"/>
                  <a:pt x="1128871" y="217865"/>
                </a:cubicBezTo>
                <a:cubicBezTo>
                  <a:pt x="1128871" y="267844"/>
                  <a:pt x="1163555" y="304904"/>
                  <a:pt x="1212518" y="304904"/>
                </a:cubicBezTo>
                <a:cubicBezTo>
                  <a:pt x="1261479" y="304904"/>
                  <a:pt x="1296163" y="267844"/>
                  <a:pt x="1296163" y="217865"/>
                </a:cubicBezTo>
                <a:moveTo>
                  <a:pt x="1388657" y="301496"/>
                </a:moveTo>
                <a:cubicBezTo>
                  <a:pt x="1396028" y="301629"/>
                  <a:pt x="1403374" y="300599"/>
                  <a:pt x="1410425" y="298446"/>
                </a:cubicBezTo>
                <a:lnTo>
                  <a:pt x="1410425" y="271237"/>
                </a:lnTo>
                <a:cubicBezTo>
                  <a:pt x="1406285" y="272108"/>
                  <a:pt x="1402068" y="272569"/>
                  <a:pt x="1397836" y="272612"/>
                </a:cubicBezTo>
                <a:cubicBezTo>
                  <a:pt x="1381182" y="272612"/>
                  <a:pt x="1375054" y="265109"/>
                  <a:pt x="1375054" y="250158"/>
                </a:cubicBezTo>
                <a:lnTo>
                  <a:pt x="1375054" y="165152"/>
                </a:lnTo>
                <a:lnTo>
                  <a:pt x="1410423" y="165152"/>
                </a:lnTo>
                <a:lnTo>
                  <a:pt x="1410423" y="136254"/>
                </a:lnTo>
                <a:lnTo>
                  <a:pt x="1375054" y="136254"/>
                </a:lnTo>
                <a:lnTo>
                  <a:pt x="1375054" y="84585"/>
                </a:lnTo>
                <a:lnTo>
                  <a:pt x="1345825" y="84585"/>
                </a:lnTo>
                <a:lnTo>
                  <a:pt x="1345825" y="111092"/>
                </a:lnTo>
                <a:cubicBezTo>
                  <a:pt x="1345825" y="125383"/>
                  <a:pt x="1338335" y="136254"/>
                  <a:pt x="1320665" y="136254"/>
                </a:cubicBezTo>
                <a:lnTo>
                  <a:pt x="1311814" y="136254"/>
                </a:lnTo>
                <a:lnTo>
                  <a:pt x="1311814" y="165152"/>
                </a:lnTo>
                <a:lnTo>
                  <a:pt x="1343105" y="165152"/>
                </a:lnTo>
                <a:lnTo>
                  <a:pt x="1343105" y="254911"/>
                </a:lnTo>
                <a:cubicBezTo>
                  <a:pt x="1343105" y="284512"/>
                  <a:pt x="1360777" y="301496"/>
                  <a:pt x="1388657" y="301496"/>
                </a:cubicBezTo>
                <a:moveTo>
                  <a:pt x="1564344" y="217865"/>
                </a:moveTo>
                <a:cubicBezTo>
                  <a:pt x="1564344" y="255943"/>
                  <a:pt x="1540543" y="276350"/>
                  <a:pt x="1513349" y="276350"/>
                </a:cubicBezTo>
                <a:cubicBezTo>
                  <a:pt x="1486155" y="276350"/>
                  <a:pt x="1462340" y="255943"/>
                  <a:pt x="1462340" y="217865"/>
                </a:cubicBezTo>
                <a:cubicBezTo>
                  <a:pt x="1462340" y="180116"/>
                  <a:pt x="1486155" y="159709"/>
                  <a:pt x="1513349" y="159709"/>
                </a:cubicBezTo>
                <a:cubicBezTo>
                  <a:pt x="1540544" y="159709"/>
                  <a:pt x="1564344" y="180116"/>
                  <a:pt x="1564344" y="217865"/>
                </a:cubicBezTo>
                <a:moveTo>
                  <a:pt x="1596994" y="217865"/>
                </a:moveTo>
                <a:cubicBezTo>
                  <a:pt x="1596994" y="168230"/>
                  <a:pt x="1562310" y="131169"/>
                  <a:pt x="1513349" y="131169"/>
                </a:cubicBezTo>
                <a:cubicBezTo>
                  <a:pt x="1464388" y="131169"/>
                  <a:pt x="1429704" y="168230"/>
                  <a:pt x="1429704" y="217865"/>
                </a:cubicBezTo>
                <a:cubicBezTo>
                  <a:pt x="1429704" y="267844"/>
                  <a:pt x="1464388" y="304904"/>
                  <a:pt x="1513349" y="304904"/>
                </a:cubicBezTo>
                <a:cubicBezTo>
                  <a:pt x="1562310" y="304904"/>
                  <a:pt x="1596994" y="267844"/>
                  <a:pt x="1596994" y="217865"/>
                </a:cubicBezTo>
                <a:moveTo>
                  <a:pt x="1709456" y="167543"/>
                </a:moveTo>
                <a:cubicBezTo>
                  <a:pt x="1714119" y="167552"/>
                  <a:pt x="1718776" y="167893"/>
                  <a:pt x="1723392" y="168560"/>
                </a:cubicBezTo>
                <a:lnTo>
                  <a:pt x="1723392" y="134563"/>
                </a:lnTo>
                <a:cubicBezTo>
                  <a:pt x="1719915" y="133908"/>
                  <a:pt x="1716387" y="133563"/>
                  <a:pt x="1712851" y="133532"/>
                </a:cubicBezTo>
                <a:cubicBezTo>
                  <a:pt x="1696195" y="133532"/>
                  <a:pt x="1675790" y="139661"/>
                  <a:pt x="1663890" y="164808"/>
                </a:cubicBezTo>
                <a:lnTo>
                  <a:pt x="1663890" y="136266"/>
                </a:lnTo>
                <a:lnTo>
                  <a:pt x="1632614" y="136266"/>
                </a:lnTo>
                <a:lnTo>
                  <a:pt x="1632614" y="299806"/>
                </a:lnTo>
                <a:lnTo>
                  <a:pt x="1664564" y="299806"/>
                </a:lnTo>
                <a:lnTo>
                  <a:pt x="1664564" y="217851"/>
                </a:lnTo>
                <a:cubicBezTo>
                  <a:pt x="1664564" y="181820"/>
                  <a:pt x="1682606" y="167543"/>
                  <a:pt x="1709456" y="167543"/>
                </a:cubicBezTo>
                <a:moveTo>
                  <a:pt x="1790286" y="74360"/>
                </a:moveTo>
                <a:cubicBezTo>
                  <a:pt x="1790373" y="61682"/>
                  <a:pt x="1780166" y="51335"/>
                  <a:pt x="1767488" y="51248"/>
                </a:cubicBezTo>
                <a:cubicBezTo>
                  <a:pt x="1754810" y="51160"/>
                  <a:pt x="1744461" y="61367"/>
                  <a:pt x="1744374" y="74045"/>
                </a:cubicBezTo>
                <a:cubicBezTo>
                  <a:pt x="1744288" y="86717"/>
                  <a:pt x="1754486" y="97064"/>
                  <a:pt x="1767159" y="97158"/>
                </a:cubicBezTo>
                <a:cubicBezTo>
                  <a:pt x="1779829" y="97261"/>
                  <a:pt x="1790184" y="87071"/>
                  <a:pt x="1790286" y="74401"/>
                </a:cubicBezTo>
                <a:cubicBezTo>
                  <a:pt x="1790286" y="74389"/>
                  <a:pt x="1790286" y="74374"/>
                  <a:pt x="1790286" y="74362"/>
                </a:cubicBezTo>
                <a:moveTo>
                  <a:pt x="1937899" y="299820"/>
                </a:moveTo>
                <a:lnTo>
                  <a:pt x="1968489" y="299820"/>
                </a:lnTo>
                <a:cubicBezTo>
                  <a:pt x="1967368" y="289767"/>
                  <a:pt x="1966799" y="279662"/>
                  <a:pt x="1966785" y="269547"/>
                </a:cubicBezTo>
                <a:lnTo>
                  <a:pt x="1966785" y="136254"/>
                </a:lnTo>
                <a:lnTo>
                  <a:pt x="1934821" y="136254"/>
                </a:lnTo>
                <a:lnTo>
                  <a:pt x="1934821" y="234863"/>
                </a:lnTo>
                <a:cubicBezTo>
                  <a:pt x="1934821" y="259681"/>
                  <a:pt x="1921917" y="276679"/>
                  <a:pt x="1896069" y="276679"/>
                </a:cubicBezTo>
                <a:cubicBezTo>
                  <a:pt x="1869204" y="276679"/>
                  <a:pt x="1859008" y="256959"/>
                  <a:pt x="1859008" y="234519"/>
                </a:cubicBezTo>
                <a:lnTo>
                  <a:pt x="1859008" y="136254"/>
                </a:lnTo>
                <a:lnTo>
                  <a:pt x="1827032" y="136254"/>
                </a:lnTo>
                <a:lnTo>
                  <a:pt x="1827032" y="239287"/>
                </a:lnTo>
                <a:cubicBezTo>
                  <a:pt x="1827032" y="276348"/>
                  <a:pt x="1850171" y="304903"/>
                  <a:pt x="1888249" y="304903"/>
                </a:cubicBezTo>
                <a:cubicBezTo>
                  <a:pt x="1907282" y="304903"/>
                  <a:pt x="1927689" y="297084"/>
                  <a:pt x="1936524" y="280086"/>
                </a:cubicBezTo>
                <a:cubicBezTo>
                  <a:pt x="1936529" y="286687"/>
                  <a:pt x="1936988" y="293281"/>
                  <a:pt x="1937899" y="299818"/>
                </a:cubicBezTo>
                <a:moveTo>
                  <a:pt x="2253984" y="299806"/>
                </a:moveTo>
                <a:lnTo>
                  <a:pt x="2253984" y="193721"/>
                </a:lnTo>
                <a:cubicBezTo>
                  <a:pt x="2253984" y="150874"/>
                  <a:pt x="2226102" y="131498"/>
                  <a:pt x="2197547" y="131498"/>
                </a:cubicBezTo>
                <a:cubicBezTo>
                  <a:pt x="2176797" y="131498"/>
                  <a:pt x="2155704" y="138974"/>
                  <a:pt x="2142800" y="162431"/>
                </a:cubicBezTo>
                <a:cubicBezTo>
                  <a:pt x="2133951" y="141365"/>
                  <a:pt x="2114231" y="131498"/>
                  <a:pt x="2093839" y="131498"/>
                </a:cubicBezTo>
                <a:cubicBezTo>
                  <a:pt x="2074793" y="131498"/>
                  <a:pt x="2054387" y="139991"/>
                  <a:pt x="2044204" y="158005"/>
                </a:cubicBezTo>
                <a:lnTo>
                  <a:pt x="2044204" y="136254"/>
                </a:lnTo>
                <a:lnTo>
                  <a:pt x="2013588" y="136254"/>
                </a:lnTo>
                <a:lnTo>
                  <a:pt x="2013588" y="299806"/>
                </a:lnTo>
                <a:lnTo>
                  <a:pt x="2045221" y="299806"/>
                </a:lnTo>
                <a:lnTo>
                  <a:pt x="2045221" y="201209"/>
                </a:lnTo>
                <a:cubicBezTo>
                  <a:pt x="2045221" y="176723"/>
                  <a:pt x="2060516" y="159709"/>
                  <a:pt x="2083299" y="159709"/>
                </a:cubicBezTo>
                <a:cubicBezTo>
                  <a:pt x="2107759" y="159709"/>
                  <a:pt x="2117971" y="176035"/>
                  <a:pt x="2117971" y="197115"/>
                </a:cubicBezTo>
                <a:lnTo>
                  <a:pt x="2117971" y="299807"/>
                </a:lnTo>
                <a:lnTo>
                  <a:pt x="2149932" y="299807"/>
                </a:lnTo>
                <a:lnTo>
                  <a:pt x="2149932" y="200867"/>
                </a:lnTo>
                <a:cubicBezTo>
                  <a:pt x="2149932" y="177410"/>
                  <a:pt x="2165242" y="159711"/>
                  <a:pt x="2187682" y="159711"/>
                </a:cubicBezTo>
                <a:cubicBezTo>
                  <a:pt x="2211824" y="159711"/>
                  <a:pt x="2222364" y="175706"/>
                  <a:pt x="2222364" y="197115"/>
                </a:cubicBezTo>
                <a:lnTo>
                  <a:pt x="2222364" y="299807"/>
                </a:lnTo>
                <a:close/>
              </a:path>
            </a:pathLst>
          </a:custGeom>
          <a:solidFill>
            <a:srgbClr val="3F1A01"/>
          </a:solidFill>
          <a:ln w="1586" cap="flat">
            <a:noFill/>
            <a:prstDash val="solid"/>
            <a:miter/>
          </a:ln>
        </p:spPr>
        <p:txBody>
          <a:bodyPr rtlCol="0" anchor="ctr"/>
          <a:lstStyle/>
          <a:p>
            <a:endParaRPr lang="en-GB"/>
          </a:p>
        </p:txBody>
      </p:sp>
      <p:sp>
        <p:nvSpPr>
          <p:cNvPr id="10" name="ExternalLogo" hidden="1">
            <a:extLst>
              <a:ext uri="{FF2B5EF4-FFF2-40B4-BE49-F238E27FC236}">
                <a16:creationId xmlns:a16="http://schemas.microsoft.com/office/drawing/2014/main" id="{F386AFA9-1557-4349-8F44-88C1CC93F218}"/>
              </a:ext>
            </a:extLst>
          </p:cNvPr>
          <p:cNvSpPr/>
          <p:nvPr/>
        </p:nvSpPr>
        <p:spPr>
          <a:xfrm>
            <a:off x="10023475" y="4968741"/>
            <a:ext cx="1627188" cy="636980"/>
          </a:xfrm>
          <a:prstGeom prst="rect">
            <a:avLst/>
          </a:prstGeom>
          <a:solidFill>
            <a:srgbClr val="D1D1D1"/>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chorCtr="0">
            <a:noAutofit/>
          </a:bodyPr>
          <a:lstStyle/>
          <a:p>
            <a:pPr algn="ctr"/>
            <a:r>
              <a:rPr lang="en-GB" sz="900">
                <a:solidFill>
                  <a:srgbClr val="FF00FF"/>
                </a:solidFill>
              </a:rPr>
              <a:t>External logo</a:t>
            </a:r>
          </a:p>
        </p:txBody>
      </p:sp>
    </p:spTree>
    <p:extLst>
      <p:ext uri="{BB962C8B-B14F-4D97-AF65-F5344CB8AC3E}">
        <p14:creationId xmlns:p14="http://schemas.microsoft.com/office/powerpoint/2010/main" val="34178226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type="secHead" preserve="1">
  <p:cSld name="Section Header - Dark Blue">
    <p:bg>
      <p:bgPr>
        <a:solidFill>
          <a:srgbClr val="7B9CBB"/>
        </a:solidFill>
        <a:effectLst/>
      </p:bgPr>
    </p:bg>
    <p:spTree>
      <p:nvGrpSpPr>
        <p:cNvPr id="1" name=""/>
        <p:cNvGrpSpPr/>
        <p:nvPr/>
      </p:nvGrpSpPr>
      <p:grpSpPr>
        <a:xfrm>
          <a:off x="0" y="0"/>
          <a:ext cx="0" cy="0"/>
          <a:chOff x="0" y="0"/>
          <a:chExt cx="0" cy="0"/>
        </a:xfrm>
      </p:grpSpPr>
      <p:sp>
        <p:nvSpPr>
          <p:cNvPr id="9" name="ColoredBackground">
            <a:extLst>
              <a:ext uri="{FF2B5EF4-FFF2-40B4-BE49-F238E27FC236}">
                <a16:creationId xmlns:a16="http://schemas.microsoft.com/office/drawing/2014/main" id="{7462CE97-0D6D-44A4-B4E3-6899B51ECF64}"/>
              </a:ext>
            </a:extLst>
          </p:cNvPr>
          <p:cNvSpPr/>
          <p:nvPr/>
        </p:nvSpPr>
        <p:spPr>
          <a:xfrm>
            <a:off x="0" y="-1"/>
            <a:ext cx="12192000" cy="6858000"/>
          </a:xfrm>
          <a:prstGeom prst="rect">
            <a:avLst/>
          </a:prstGeom>
          <a:solidFill>
            <a:srgbClr val="7B9CB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 name="Picture 5" descr="Shape&#10;&#10;Description automatically generated with medium confidence">
            <a:extLst>
              <a:ext uri="{FF2B5EF4-FFF2-40B4-BE49-F238E27FC236}">
                <a16:creationId xmlns:a16="http://schemas.microsoft.com/office/drawing/2014/main" id="{71DB9A65-3868-400A-9CF0-AEFEF540550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D8464564-6547-498D-A220-7B346E5B1408}"/>
              </a:ext>
            </a:extLst>
          </p:cNvPr>
          <p:cNvSpPr>
            <a:spLocks noGrp="1"/>
          </p:cNvSpPr>
          <p:nvPr>
            <p:ph type="title"/>
          </p:nvPr>
        </p:nvSpPr>
        <p:spPr>
          <a:xfrm>
            <a:off x="1219200" y="546100"/>
            <a:ext cx="6642100" cy="2105818"/>
          </a:xfrm>
        </p:spPr>
        <p:txBody>
          <a:bodyPr anchor="b"/>
          <a:lstStyle>
            <a:lvl1pPr>
              <a:defRPr sz="4000">
                <a:solidFill>
                  <a:srgbClr val="3F1A01"/>
                </a:solidFill>
              </a:defRPr>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1592638D-BCB6-4F07-9847-FBAA9B3609B5}"/>
              </a:ext>
            </a:extLst>
          </p:cNvPr>
          <p:cNvSpPr>
            <a:spLocks noGrp="1"/>
          </p:cNvSpPr>
          <p:nvPr>
            <p:ph type="body" idx="1"/>
          </p:nvPr>
        </p:nvSpPr>
        <p:spPr>
          <a:xfrm>
            <a:off x="1219200" y="2678906"/>
            <a:ext cx="6642100" cy="1500187"/>
          </a:xfrm>
          <a:prstGeom prst="rect">
            <a:avLst/>
          </a:prstGeom>
        </p:spPr>
        <p:txBody>
          <a:bodyPr/>
          <a:lstStyle>
            <a:lvl1pPr marL="0" indent="0">
              <a:buNone/>
              <a:defRPr sz="2400">
                <a:solidFill>
                  <a:srgbClr val="B0C4D6"/>
                </a:solidFill>
                <a:latin typeface="Times New Roman" panose="02020603050405020304" pitchFamily="18" charset="0"/>
                <a:cs typeface="Times New Roman" panose="02020603050405020304" pitchFamily="18" charset="0"/>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7" name="Freeform 9">
            <a:extLst>
              <a:ext uri="{FF2B5EF4-FFF2-40B4-BE49-F238E27FC236}">
                <a16:creationId xmlns:a16="http://schemas.microsoft.com/office/drawing/2014/main" id="{1BC6753F-764E-4733-B343-5BC93ED602E4}"/>
              </a:ext>
            </a:extLst>
          </p:cNvPr>
          <p:cNvSpPr>
            <a:spLocks noEditPoints="1"/>
          </p:cNvSpPr>
          <p:nvPr/>
        </p:nvSpPr>
        <p:spPr bwMode="auto">
          <a:xfrm rot="5400000">
            <a:off x="7458075" y="-2243138"/>
            <a:ext cx="8385175" cy="9817101"/>
          </a:xfrm>
          <a:custGeom>
            <a:avLst/>
            <a:gdLst>
              <a:gd name="T0" fmla="*/ 276 w 2642"/>
              <a:gd name="T1" fmla="*/ 2871 h 3094"/>
              <a:gd name="T2" fmla="*/ 588 w 2642"/>
              <a:gd name="T3" fmla="*/ 2871 h 3094"/>
              <a:gd name="T4" fmla="*/ 2083 w 2642"/>
              <a:gd name="T5" fmla="*/ 2843 h 3094"/>
              <a:gd name="T6" fmla="*/ 2338 w 2642"/>
              <a:gd name="T7" fmla="*/ 2900 h 3094"/>
              <a:gd name="T8" fmla="*/ 29 w 2642"/>
              <a:gd name="T9" fmla="*/ 1219 h 3094"/>
              <a:gd name="T10" fmla="*/ 29 w 2642"/>
              <a:gd name="T11" fmla="*/ 2444 h 3094"/>
              <a:gd name="T12" fmla="*/ 559 w 2642"/>
              <a:gd name="T13" fmla="*/ 2386 h 3094"/>
              <a:gd name="T14" fmla="*/ 29 w 2642"/>
              <a:gd name="T15" fmla="*/ 1219 h 3094"/>
              <a:gd name="T16" fmla="*/ 2584 w 2642"/>
              <a:gd name="T17" fmla="*/ 2386 h 3094"/>
              <a:gd name="T18" fmla="*/ 2083 w 2642"/>
              <a:gd name="T19" fmla="*/ 2444 h 3094"/>
              <a:gd name="T20" fmla="*/ 2642 w 2642"/>
              <a:gd name="T21" fmla="*/ 1248 h 3094"/>
              <a:gd name="T22" fmla="*/ 210 w 2642"/>
              <a:gd name="T23" fmla="*/ 292 h 3094"/>
              <a:gd name="T24" fmla="*/ 210 w 2642"/>
              <a:gd name="T25" fmla="*/ 970 h 3094"/>
              <a:gd name="T26" fmla="*/ 559 w 2642"/>
              <a:gd name="T27" fmla="*/ 912 h 3094"/>
              <a:gd name="T28" fmla="*/ 658 w 2642"/>
              <a:gd name="T29" fmla="*/ 350 h 3094"/>
              <a:gd name="T30" fmla="*/ 2432 w 2642"/>
              <a:gd name="T31" fmla="*/ 292 h 3094"/>
              <a:gd name="T32" fmla="*/ 1984 w 2642"/>
              <a:gd name="T33" fmla="*/ 350 h 3094"/>
              <a:gd name="T34" fmla="*/ 2083 w 2642"/>
              <a:gd name="T35" fmla="*/ 912 h 3094"/>
              <a:gd name="T36" fmla="*/ 2432 w 2642"/>
              <a:gd name="T37" fmla="*/ 970 h 3094"/>
              <a:gd name="T38" fmla="*/ 2432 w 2642"/>
              <a:gd name="T39" fmla="*/ 292 h 3094"/>
              <a:gd name="T40" fmla="*/ 814 w 2642"/>
              <a:gd name="T41" fmla="*/ 29 h 3094"/>
              <a:gd name="T42" fmla="*/ 1292 w 2642"/>
              <a:gd name="T43" fmla="*/ 602 h 3094"/>
              <a:gd name="T44" fmla="*/ 989 w 2642"/>
              <a:gd name="T45" fmla="*/ 660 h 3094"/>
              <a:gd name="T46" fmla="*/ 801 w 2642"/>
              <a:gd name="T47" fmla="*/ 1311 h 3094"/>
              <a:gd name="T48" fmla="*/ 743 w 2642"/>
              <a:gd name="T49" fmla="*/ 1060 h 3094"/>
              <a:gd name="T50" fmla="*/ 1292 w 2642"/>
              <a:gd name="T51" fmla="*/ 1369 h 3094"/>
              <a:gd name="T52" fmla="*/ 842 w 2642"/>
              <a:gd name="T53" fmla="*/ 1782 h 3094"/>
              <a:gd name="T54" fmla="*/ 433 w 2642"/>
              <a:gd name="T55" fmla="*/ 1476 h 3094"/>
              <a:gd name="T56" fmla="*/ 375 w 2642"/>
              <a:gd name="T57" fmla="*/ 1782 h 3094"/>
              <a:gd name="T58" fmla="*/ 784 w 2642"/>
              <a:gd name="T59" fmla="*/ 2669 h 3094"/>
              <a:gd name="T60" fmla="*/ 842 w 2642"/>
              <a:gd name="T61" fmla="*/ 2181 h 3094"/>
              <a:gd name="T62" fmla="*/ 921 w 2642"/>
              <a:gd name="T63" fmla="*/ 3036 h 3094"/>
              <a:gd name="T64" fmla="*/ 1321 w 2642"/>
              <a:gd name="T65" fmla="*/ 3094 h 3094"/>
              <a:gd name="T66" fmla="*/ 1722 w 2642"/>
              <a:gd name="T67" fmla="*/ 3036 h 3094"/>
              <a:gd name="T68" fmla="*/ 1800 w 2642"/>
              <a:gd name="T69" fmla="*/ 2181 h 3094"/>
              <a:gd name="T70" fmla="*/ 1858 w 2642"/>
              <a:gd name="T71" fmla="*/ 2669 h 3094"/>
              <a:gd name="T72" fmla="*/ 2267 w 2642"/>
              <a:gd name="T73" fmla="*/ 1782 h 3094"/>
              <a:gd name="T74" fmla="*/ 2210 w 2642"/>
              <a:gd name="T75" fmla="*/ 1476 h 3094"/>
              <a:gd name="T76" fmla="*/ 1800 w 2642"/>
              <a:gd name="T77" fmla="*/ 1782 h 3094"/>
              <a:gd name="T78" fmla="*/ 1350 w 2642"/>
              <a:gd name="T79" fmla="*/ 1369 h 3094"/>
              <a:gd name="T80" fmla="*/ 1899 w 2642"/>
              <a:gd name="T81" fmla="*/ 1060 h 3094"/>
              <a:gd name="T82" fmla="*/ 1841 w 2642"/>
              <a:gd name="T83" fmla="*/ 1311 h 3094"/>
              <a:gd name="T84" fmla="*/ 1643 w 2642"/>
              <a:gd name="T85" fmla="*/ 660 h 3094"/>
              <a:gd name="T86" fmla="*/ 1350 w 2642"/>
              <a:gd name="T87" fmla="*/ 602 h 3094"/>
              <a:gd name="T88" fmla="*/ 1828 w 2642"/>
              <a:gd name="T89" fmla="*/ 29 h 3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42" h="3094">
                <a:moveTo>
                  <a:pt x="559" y="2843"/>
                </a:moveTo>
                <a:cubicBezTo>
                  <a:pt x="305" y="2843"/>
                  <a:pt x="305" y="2843"/>
                  <a:pt x="305" y="2843"/>
                </a:cubicBezTo>
                <a:cubicBezTo>
                  <a:pt x="289" y="2843"/>
                  <a:pt x="276" y="2856"/>
                  <a:pt x="276" y="2871"/>
                </a:cubicBezTo>
                <a:cubicBezTo>
                  <a:pt x="276" y="2887"/>
                  <a:pt x="289" y="2900"/>
                  <a:pt x="305" y="2900"/>
                </a:cubicBezTo>
                <a:cubicBezTo>
                  <a:pt x="559" y="2900"/>
                  <a:pt x="559" y="2900"/>
                  <a:pt x="559" y="2900"/>
                </a:cubicBezTo>
                <a:cubicBezTo>
                  <a:pt x="575" y="2900"/>
                  <a:pt x="588" y="2887"/>
                  <a:pt x="588" y="2871"/>
                </a:cubicBezTo>
                <a:cubicBezTo>
                  <a:pt x="588" y="2856"/>
                  <a:pt x="575" y="2843"/>
                  <a:pt x="559" y="2843"/>
                </a:cubicBezTo>
                <a:moveTo>
                  <a:pt x="2338" y="2843"/>
                </a:moveTo>
                <a:cubicBezTo>
                  <a:pt x="2083" y="2843"/>
                  <a:pt x="2083" y="2843"/>
                  <a:pt x="2083" y="2843"/>
                </a:cubicBezTo>
                <a:cubicBezTo>
                  <a:pt x="2068" y="2843"/>
                  <a:pt x="2055" y="2856"/>
                  <a:pt x="2055" y="2871"/>
                </a:cubicBezTo>
                <a:cubicBezTo>
                  <a:pt x="2055" y="2887"/>
                  <a:pt x="2068" y="2900"/>
                  <a:pt x="2083" y="2900"/>
                </a:cubicBezTo>
                <a:cubicBezTo>
                  <a:pt x="2338" y="2900"/>
                  <a:pt x="2338" y="2900"/>
                  <a:pt x="2338" y="2900"/>
                </a:cubicBezTo>
                <a:cubicBezTo>
                  <a:pt x="2354" y="2900"/>
                  <a:pt x="2366" y="2887"/>
                  <a:pt x="2366" y="2871"/>
                </a:cubicBezTo>
                <a:cubicBezTo>
                  <a:pt x="2366" y="2856"/>
                  <a:pt x="2354" y="2843"/>
                  <a:pt x="2338" y="2843"/>
                </a:cubicBezTo>
                <a:moveTo>
                  <a:pt x="29" y="1219"/>
                </a:moveTo>
                <a:cubicBezTo>
                  <a:pt x="13" y="1219"/>
                  <a:pt x="0" y="1232"/>
                  <a:pt x="0" y="1248"/>
                </a:cubicBezTo>
                <a:cubicBezTo>
                  <a:pt x="0" y="2415"/>
                  <a:pt x="0" y="2415"/>
                  <a:pt x="0" y="2415"/>
                </a:cubicBezTo>
                <a:cubicBezTo>
                  <a:pt x="0" y="2431"/>
                  <a:pt x="13" y="2444"/>
                  <a:pt x="29" y="2444"/>
                </a:cubicBezTo>
                <a:cubicBezTo>
                  <a:pt x="559" y="2444"/>
                  <a:pt x="559" y="2444"/>
                  <a:pt x="559" y="2444"/>
                </a:cubicBezTo>
                <a:cubicBezTo>
                  <a:pt x="575" y="2444"/>
                  <a:pt x="588" y="2431"/>
                  <a:pt x="588" y="2415"/>
                </a:cubicBezTo>
                <a:cubicBezTo>
                  <a:pt x="588" y="2399"/>
                  <a:pt x="575" y="2386"/>
                  <a:pt x="559" y="2386"/>
                </a:cubicBezTo>
                <a:cubicBezTo>
                  <a:pt x="58" y="2386"/>
                  <a:pt x="58" y="2386"/>
                  <a:pt x="58" y="2386"/>
                </a:cubicBezTo>
                <a:cubicBezTo>
                  <a:pt x="58" y="1248"/>
                  <a:pt x="58" y="1248"/>
                  <a:pt x="58" y="1248"/>
                </a:cubicBezTo>
                <a:cubicBezTo>
                  <a:pt x="58" y="1232"/>
                  <a:pt x="45" y="1219"/>
                  <a:pt x="29" y="1219"/>
                </a:cubicBezTo>
                <a:moveTo>
                  <a:pt x="2613" y="1219"/>
                </a:moveTo>
                <a:cubicBezTo>
                  <a:pt x="2597" y="1219"/>
                  <a:pt x="2584" y="1232"/>
                  <a:pt x="2584" y="1248"/>
                </a:cubicBezTo>
                <a:cubicBezTo>
                  <a:pt x="2584" y="2386"/>
                  <a:pt x="2584" y="2386"/>
                  <a:pt x="2584" y="2386"/>
                </a:cubicBezTo>
                <a:cubicBezTo>
                  <a:pt x="2083" y="2386"/>
                  <a:pt x="2083" y="2386"/>
                  <a:pt x="2083" y="2386"/>
                </a:cubicBezTo>
                <a:cubicBezTo>
                  <a:pt x="2067" y="2386"/>
                  <a:pt x="2055" y="2399"/>
                  <a:pt x="2055" y="2415"/>
                </a:cubicBezTo>
                <a:cubicBezTo>
                  <a:pt x="2055" y="2431"/>
                  <a:pt x="2067" y="2444"/>
                  <a:pt x="2083" y="2444"/>
                </a:cubicBezTo>
                <a:cubicBezTo>
                  <a:pt x="2613" y="2444"/>
                  <a:pt x="2613" y="2444"/>
                  <a:pt x="2613" y="2444"/>
                </a:cubicBezTo>
                <a:cubicBezTo>
                  <a:pt x="2629" y="2444"/>
                  <a:pt x="2642" y="2431"/>
                  <a:pt x="2642" y="2415"/>
                </a:cubicBezTo>
                <a:cubicBezTo>
                  <a:pt x="2642" y="1248"/>
                  <a:pt x="2642" y="1248"/>
                  <a:pt x="2642" y="1248"/>
                </a:cubicBezTo>
                <a:cubicBezTo>
                  <a:pt x="2642" y="1232"/>
                  <a:pt x="2629" y="1219"/>
                  <a:pt x="2613" y="1219"/>
                </a:cubicBezTo>
                <a:moveTo>
                  <a:pt x="658" y="292"/>
                </a:moveTo>
                <a:cubicBezTo>
                  <a:pt x="210" y="292"/>
                  <a:pt x="210" y="292"/>
                  <a:pt x="210" y="292"/>
                </a:cubicBezTo>
                <a:cubicBezTo>
                  <a:pt x="194" y="292"/>
                  <a:pt x="181" y="305"/>
                  <a:pt x="181" y="321"/>
                </a:cubicBezTo>
                <a:cubicBezTo>
                  <a:pt x="181" y="941"/>
                  <a:pt x="181" y="941"/>
                  <a:pt x="181" y="941"/>
                </a:cubicBezTo>
                <a:cubicBezTo>
                  <a:pt x="181" y="957"/>
                  <a:pt x="194" y="970"/>
                  <a:pt x="210" y="970"/>
                </a:cubicBezTo>
                <a:cubicBezTo>
                  <a:pt x="559" y="970"/>
                  <a:pt x="559" y="970"/>
                  <a:pt x="559" y="970"/>
                </a:cubicBezTo>
                <a:cubicBezTo>
                  <a:pt x="575" y="970"/>
                  <a:pt x="588" y="957"/>
                  <a:pt x="588" y="941"/>
                </a:cubicBezTo>
                <a:cubicBezTo>
                  <a:pt x="588" y="925"/>
                  <a:pt x="575" y="912"/>
                  <a:pt x="559" y="912"/>
                </a:cubicBezTo>
                <a:cubicBezTo>
                  <a:pt x="239" y="912"/>
                  <a:pt x="239" y="912"/>
                  <a:pt x="239" y="912"/>
                </a:cubicBezTo>
                <a:cubicBezTo>
                  <a:pt x="239" y="350"/>
                  <a:pt x="239" y="350"/>
                  <a:pt x="239" y="350"/>
                </a:cubicBezTo>
                <a:cubicBezTo>
                  <a:pt x="658" y="350"/>
                  <a:pt x="658" y="350"/>
                  <a:pt x="658" y="350"/>
                </a:cubicBezTo>
                <a:cubicBezTo>
                  <a:pt x="674" y="350"/>
                  <a:pt x="687" y="337"/>
                  <a:pt x="687" y="321"/>
                </a:cubicBezTo>
                <a:cubicBezTo>
                  <a:pt x="687" y="305"/>
                  <a:pt x="674" y="292"/>
                  <a:pt x="658" y="292"/>
                </a:cubicBezTo>
                <a:moveTo>
                  <a:pt x="2432" y="292"/>
                </a:moveTo>
                <a:cubicBezTo>
                  <a:pt x="1984" y="292"/>
                  <a:pt x="1984" y="292"/>
                  <a:pt x="1984" y="292"/>
                </a:cubicBezTo>
                <a:cubicBezTo>
                  <a:pt x="1968" y="292"/>
                  <a:pt x="1955" y="305"/>
                  <a:pt x="1955" y="321"/>
                </a:cubicBezTo>
                <a:cubicBezTo>
                  <a:pt x="1955" y="337"/>
                  <a:pt x="1968" y="350"/>
                  <a:pt x="1984" y="350"/>
                </a:cubicBezTo>
                <a:cubicBezTo>
                  <a:pt x="2403" y="350"/>
                  <a:pt x="2403" y="350"/>
                  <a:pt x="2403" y="350"/>
                </a:cubicBezTo>
                <a:cubicBezTo>
                  <a:pt x="2403" y="912"/>
                  <a:pt x="2403" y="912"/>
                  <a:pt x="2403" y="912"/>
                </a:cubicBezTo>
                <a:cubicBezTo>
                  <a:pt x="2083" y="912"/>
                  <a:pt x="2083" y="912"/>
                  <a:pt x="2083" y="912"/>
                </a:cubicBezTo>
                <a:cubicBezTo>
                  <a:pt x="2068" y="912"/>
                  <a:pt x="2055" y="925"/>
                  <a:pt x="2055" y="941"/>
                </a:cubicBezTo>
                <a:cubicBezTo>
                  <a:pt x="2055" y="957"/>
                  <a:pt x="2068" y="970"/>
                  <a:pt x="2083" y="970"/>
                </a:cubicBezTo>
                <a:cubicBezTo>
                  <a:pt x="2432" y="970"/>
                  <a:pt x="2432" y="970"/>
                  <a:pt x="2432" y="970"/>
                </a:cubicBezTo>
                <a:cubicBezTo>
                  <a:pt x="2448" y="970"/>
                  <a:pt x="2461" y="957"/>
                  <a:pt x="2461" y="941"/>
                </a:cubicBezTo>
                <a:cubicBezTo>
                  <a:pt x="2461" y="321"/>
                  <a:pt x="2461" y="321"/>
                  <a:pt x="2461" y="321"/>
                </a:cubicBezTo>
                <a:cubicBezTo>
                  <a:pt x="2461" y="305"/>
                  <a:pt x="2448" y="292"/>
                  <a:pt x="2432" y="292"/>
                </a:cubicBezTo>
                <a:moveTo>
                  <a:pt x="1799" y="0"/>
                </a:moveTo>
                <a:cubicBezTo>
                  <a:pt x="843" y="0"/>
                  <a:pt x="843" y="0"/>
                  <a:pt x="843" y="0"/>
                </a:cubicBezTo>
                <a:cubicBezTo>
                  <a:pt x="827" y="0"/>
                  <a:pt x="814" y="13"/>
                  <a:pt x="814" y="29"/>
                </a:cubicBezTo>
                <a:cubicBezTo>
                  <a:pt x="814" y="45"/>
                  <a:pt x="827" y="58"/>
                  <a:pt x="843" y="58"/>
                </a:cubicBezTo>
                <a:cubicBezTo>
                  <a:pt x="1292" y="58"/>
                  <a:pt x="1292" y="58"/>
                  <a:pt x="1292" y="58"/>
                </a:cubicBezTo>
                <a:cubicBezTo>
                  <a:pt x="1292" y="602"/>
                  <a:pt x="1292" y="602"/>
                  <a:pt x="1292" y="602"/>
                </a:cubicBezTo>
                <a:cubicBezTo>
                  <a:pt x="989" y="602"/>
                  <a:pt x="989" y="602"/>
                  <a:pt x="989" y="602"/>
                </a:cubicBezTo>
                <a:cubicBezTo>
                  <a:pt x="973" y="602"/>
                  <a:pt x="960" y="615"/>
                  <a:pt x="960" y="631"/>
                </a:cubicBezTo>
                <a:cubicBezTo>
                  <a:pt x="960" y="647"/>
                  <a:pt x="973" y="660"/>
                  <a:pt x="989" y="660"/>
                </a:cubicBezTo>
                <a:cubicBezTo>
                  <a:pt x="1292" y="660"/>
                  <a:pt x="1292" y="660"/>
                  <a:pt x="1292" y="660"/>
                </a:cubicBezTo>
                <a:cubicBezTo>
                  <a:pt x="1292" y="1311"/>
                  <a:pt x="1292" y="1311"/>
                  <a:pt x="1292" y="1311"/>
                </a:cubicBezTo>
                <a:cubicBezTo>
                  <a:pt x="801" y="1311"/>
                  <a:pt x="801" y="1311"/>
                  <a:pt x="801" y="1311"/>
                </a:cubicBezTo>
                <a:cubicBezTo>
                  <a:pt x="801" y="1060"/>
                  <a:pt x="801" y="1060"/>
                  <a:pt x="801" y="1060"/>
                </a:cubicBezTo>
                <a:cubicBezTo>
                  <a:pt x="801" y="1044"/>
                  <a:pt x="788" y="1031"/>
                  <a:pt x="772" y="1031"/>
                </a:cubicBezTo>
                <a:cubicBezTo>
                  <a:pt x="756" y="1031"/>
                  <a:pt x="743" y="1044"/>
                  <a:pt x="743" y="1060"/>
                </a:cubicBezTo>
                <a:cubicBezTo>
                  <a:pt x="743" y="1340"/>
                  <a:pt x="743" y="1340"/>
                  <a:pt x="743" y="1340"/>
                </a:cubicBezTo>
                <a:cubicBezTo>
                  <a:pt x="743" y="1356"/>
                  <a:pt x="756" y="1369"/>
                  <a:pt x="772" y="1369"/>
                </a:cubicBezTo>
                <a:cubicBezTo>
                  <a:pt x="1292" y="1369"/>
                  <a:pt x="1292" y="1369"/>
                  <a:pt x="1292" y="1369"/>
                </a:cubicBezTo>
                <a:cubicBezTo>
                  <a:pt x="1292" y="2123"/>
                  <a:pt x="1292" y="2123"/>
                  <a:pt x="1292" y="2123"/>
                </a:cubicBezTo>
                <a:cubicBezTo>
                  <a:pt x="842" y="2123"/>
                  <a:pt x="842" y="2123"/>
                  <a:pt x="842" y="2123"/>
                </a:cubicBezTo>
                <a:cubicBezTo>
                  <a:pt x="842" y="1782"/>
                  <a:pt x="842" y="1782"/>
                  <a:pt x="842" y="1782"/>
                </a:cubicBezTo>
                <a:cubicBezTo>
                  <a:pt x="842" y="1766"/>
                  <a:pt x="829" y="1753"/>
                  <a:pt x="813" y="1753"/>
                </a:cubicBezTo>
                <a:cubicBezTo>
                  <a:pt x="433" y="1753"/>
                  <a:pt x="433" y="1753"/>
                  <a:pt x="433" y="1753"/>
                </a:cubicBezTo>
                <a:cubicBezTo>
                  <a:pt x="433" y="1476"/>
                  <a:pt x="433" y="1476"/>
                  <a:pt x="433" y="1476"/>
                </a:cubicBezTo>
                <a:cubicBezTo>
                  <a:pt x="433" y="1460"/>
                  <a:pt x="420" y="1447"/>
                  <a:pt x="404" y="1447"/>
                </a:cubicBezTo>
                <a:cubicBezTo>
                  <a:pt x="388" y="1447"/>
                  <a:pt x="375" y="1460"/>
                  <a:pt x="375" y="1476"/>
                </a:cubicBezTo>
                <a:cubicBezTo>
                  <a:pt x="375" y="1782"/>
                  <a:pt x="375" y="1782"/>
                  <a:pt x="375" y="1782"/>
                </a:cubicBezTo>
                <a:cubicBezTo>
                  <a:pt x="375" y="1798"/>
                  <a:pt x="388" y="1811"/>
                  <a:pt x="404" y="1811"/>
                </a:cubicBezTo>
                <a:cubicBezTo>
                  <a:pt x="784" y="1811"/>
                  <a:pt x="784" y="1811"/>
                  <a:pt x="784" y="1811"/>
                </a:cubicBezTo>
                <a:cubicBezTo>
                  <a:pt x="784" y="2669"/>
                  <a:pt x="784" y="2669"/>
                  <a:pt x="784" y="2669"/>
                </a:cubicBezTo>
                <a:cubicBezTo>
                  <a:pt x="784" y="2685"/>
                  <a:pt x="797" y="2698"/>
                  <a:pt x="813" y="2698"/>
                </a:cubicBezTo>
                <a:cubicBezTo>
                  <a:pt x="829" y="2698"/>
                  <a:pt x="842" y="2685"/>
                  <a:pt x="842" y="2669"/>
                </a:cubicBezTo>
                <a:cubicBezTo>
                  <a:pt x="842" y="2181"/>
                  <a:pt x="842" y="2181"/>
                  <a:pt x="842" y="2181"/>
                </a:cubicBezTo>
                <a:cubicBezTo>
                  <a:pt x="1292" y="2181"/>
                  <a:pt x="1292" y="2181"/>
                  <a:pt x="1292" y="2181"/>
                </a:cubicBezTo>
                <a:cubicBezTo>
                  <a:pt x="1292" y="3036"/>
                  <a:pt x="1292" y="3036"/>
                  <a:pt x="1292" y="3036"/>
                </a:cubicBezTo>
                <a:cubicBezTo>
                  <a:pt x="921" y="3036"/>
                  <a:pt x="921" y="3036"/>
                  <a:pt x="921" y="3036"/>
                </a:cubicBezTo>
                <a:cubicBezTo>
                  <a:pt x="905" y="3036"/>
                  <a:pt x="892" y="3049"/>
                  <a:pt x="892" y="3065"/>
                </a:cubicBezTo>
                <a:cubicBezTo>
                  <a:pt x="892" y="3081"/>
                  <a:pt x="905" y="3094"/>
                  <a:pt x="921" y="3094"/>
                </a:cubicBezTo>
                <a:cubicBezTo>
                  <a:pt x="1321" y="3094"/>
                  <a:pt x="1321" y="3094"/>
                  <a:pt x="1321" y="3094"/>
                </a:cubicBezTo>
                <a:cubicBezTo>
                  <a:pt x="1722" y="3094"/>
                  <a:pt x="1722" y="3094"/>
                  <a:pt x="1722" y="3094"/>
                </a:cubicBezTo>
                <a:cubicBezTo>
                  <a:pt x="1738" y="3094"/>
                  <a:pt x="1751" y="3081"/>
                  <a:pt x="1751" y="3065"/>
                </a:cubicBezTo>
                <a:cubicBezTo>
                  <a:pt x="1751" y="3049"/>
                  <a:pt x="1738" y="3036"/>
                  <a:pt x="1722" y="3036"/>
                </a:cubicBezTo>
                <a:cubicBezTo>
                  <a:pt x="1350" y="3036"/>
                  <a:pt x="1350" y="3036"/>
                  <a:pt x="1350" y="3036"/>
                </a:cubicBezTo>
                <a:cubicBezTo>
                  <a:pt x="1350" y="2181"/>
                  <a:pt x="1350" y="2181"/>
                  <a:pt x="1350" y="2181"/>
                </a:cubicBezTo>
                <a:cubicBezTo>
                  <a:pt x="1800" y="2181"/>
                  <a:pt x="1800" y="2181"/>
                  <a:pt x="1800" y="2181"/>
                </a:cubicBezTo>
                <a:cubicBezTo>
                  <a:pt x="1800" y="2669"/>
                  <a:pt x="1800" y="2669"/>
                  <a:pt x="1800" y="2669"/>
                </a:cubicBezTo>
                <a:cubicBezTo>
                  <a:pt x="1800" y="2685"/>
                  <a:pt x="1813" y="2698"/>
                  <a:pt x="1829" y="2698"/>
                </a:cubicBezTo>
                <a:cubicBezTo>
                  <a:pt x="1845" y="2698"/>
                  <a:pt x="1858" y="2685"/>
                  <a:pt x="1858" y="2669"/>
                </a:cubicBezTo>
                <a:cubicBezTo>
                  <a:pt x="1858" y="1811"/>
                  <a:pt x="1858" y="1811"/>
                  <a:pt x="1858" y="1811"/>
                </a:cubicBezTo>
                <a:cubicBezTo>
                  <a:pt x="2239" y="1811"/>
                  <a:pt x="2239" y="1811"/>
                  <a:pt x="2239" y="1811"/>
                </a:cubicBezTo>
                <a:cubicBezTo>
                  <a:pt x="2254" y="1811"/>
                  <a:pt x="2267" y="1798"/>
                  <a:pt x="2267" y="1782"/>
                </a:cubicBezTo>
                <a:cubicBezTo>
                  <a:pt x="2267" y="1476"/>
                  <a:pt x="2267" y="1476"/>
                  <a:pt x="2267" y="1476"/>
                </a:cubicBezTo>
                <a:cubicBezTo>
                  <a:pt x="2267" y="1460"/>
                  <a:pt x="2254" y="1447"/>
                  <a:pt x="2239" y="1447"/>
                </a:cubicBezTo>
                <a:cubicBezTo>
                  <a:pt x="2223" y="1447"/>
                  <a:pt x="2210" y="1460"/>
                  <a:pt x="2210" y="1476"/>
                </a:cubicBezTo>
                <a:cubicBezTo>
                  <a:pt x="2210" y="1753"/>
                  <a:pt x="2210" y="1753"/>
                  <a:pt x="2210" y="1753"/>
                </a:cubicBezTo>
                <a:cubicBezTo>
                  <a:pt x="1829" y="1753"/>
                  <a:pt x="1829" y="1753"/>
                  <a:pt x="1829" y="1753"/>
                </a:cubicBezTo>
                <a:cubicBezTo>
                  <a:pt x="1813" y="1753"/>
                  <a:pt x="1800" y="1766"/>
                  <a:pt x="1800" y="1782"/>
                </a:cubicBezTo>
                <a:cubicBezTo>
                  <a:pt x="1800" y="2123"/>
                  <a:pt x="1800" y="2123"/>
                  <a:pt x="1800" y="2123"/>
                </a:cubicBezTo>
                <a:cubicBezTo>
                  <a:pt x="1350" y="2123"/>
                  <a:pt x="1350" y="2123"/>
                  <a:pt x="1350" y="2123"/>
                </a:cubicBezTo>
                <a:cubicBezTo>
                  <a:pt x="1350" y="1369"/>
                  <a:pt x="1350" y="1369"/>
                  <a:pt x="1350" y="1369"/>
                </a:cubicBezTo>
                <a:cubicBezTo>
                  <a:pt x="1870" y="1369"/>
                  <a:pt x="1870" y="1369"/>
                  <a:pt x="1870" y="1369"/>
                </a:cubicBezTo>
                <a:cubicBezTo>
                  <a:pt x="1886" y="1369"/>
                  <a:pt x="1899" y="1356"/>
                  <a:pt x="1899" y="1340"/>
                </a:cubicBezTo>
                <a:cubicBezTo>
                  <a:pt x="1899" y="1060"/>
                  <a:pt x="1899" y="1060"/>
                  <a:pt x="1899" y="1060"/>
                </a:cubicBezTo>
                <a:cubicBezTo>
                  <a:pt x="1899" y="1044"/>
                  <a:pt x="1886" y="1031"/>
                  <a:pt x="1870" y="1031"/>
                </a:cubicBezTo>
                <a:cubicBezTo>
                  <a:pt x="1854" y="1031"/>
                  <a:pt x="1841" y="1044"/>
                  <a:pt x="1841" y="1060"/>
                </a:cubicBezTo>
                <a:cubicBezTo>
                  <a:pt x="1841" y="1311"/>
                  <a:pt x="1841" y="1311"/>
                  <a:pt x="1841" y="1311"/>
                </a:cubicBezTo>
                <a:cubicBezTo>
                  <a:pt x="1350" y="1311"/>
                  <a:pt x="1350" y="1311"/>
                  <a:pt x="1350" y="1311"/>
                </a:cubicBezTo>
                <a:cubicBezTo>
                  <a:pt x="1350" y="660"/>
                  <a:pt x="1350" y="660"/>
                  <a:pt x="1350" y="660"/>
                </a:cubicBezTo>
                <a:cubicBezTo>
                  <a:pt x="1643" y="660"/>
                  <a:pt x="1643" y="660"/>
                  <a:pt x="1643" y="660"/>
                </a:cubicBezTo>
                <a:cubicBezTo>
                  <a:pt x="1659" y="660"/>
                  <a:pt x="1672" y="647"/>
                  <a:pt x="1672" y="631"/>
                </a:cubicBezTo>
                <a:cubicBezTo>
                  <a:pt x="1672" y="615"/>
                  <a:pt x="1659" y="602"/>
                  <a:pt x="1643" y="602"/>
                </a:cubicBezTo>
                <a:cubicBezTo>
                  <a:pt x="1350" y="602"/>
                  <a:pt x="1350" y="602"/>
                  <a:pt x="1350" y="602"/>
                </a:cubicBezTo>
                <a:cubicBezTo>
                  <a:pt x="1350" y="58"/>
                  <a:pt x="1350" y="58"/>
                  <a:pt x="1350" y="58"/>
                </a:cubicBezTo>
                <a:cubicBezTo>
                  <a:pt x="1799" y="58"/>
                  <a:pt x="1799" y="58"/>
                  <a:pt x="1799" y="58"/>
                </a:cubicBezTo>
                <a:cubicBezTo>
                  <a:pt x="1815" y="58"/>
                  <a:pt x="1828" y="45"/>
                  <a:pt x="1828" y="29"/>
                </a:cubicBezTo>
                <a:cubicBezTo>
                  <a:pt x="1828" y="13"/>
                  <a:pt x="1815" y="0"/>
                  <a:pt x="1799" y="0"/>
                </a:cubicBezTo>
              </a:path>
            </a:pathLst>
          </a:custGeom>
          <a:solidFill>
            <a:srgbClr val="B0C4D6">
              <a:alpha val="9804"/>
            </a:srgbClr>
          </a:solidFill>
          <a:ln>
            <a:noFill/>
          </a:ln>
        </p:spPr>
        <p:txBody>
          <a:bodyPr vert="horz" wrap="square" lIns="91440" tIns="45720" rIns="91440" bIns="45720" numCol="1" anchor="t" anchorCtr="0" compatLnSpc="1">
            <a:prstTxWarp prst="textNoShape">
              <a:avLst/>
            </a:prstTxWarp>
          </a:bodyPr>
          <a:lstStyle/>
          <a:p>
            <a:endParaRPr lang="en-GB"/>
          </a:p>
        </p:txBody>
      </p:sp>
      <p:sp>
        <p:nvSpPr>
          <p:cNvPr id="8" name="Logo">
            <a:extLst>
              <a:ext uri="{FF2B5EF4-FFF2-40B4-BE49-F238E27FC236}">
                <a16:creationId xmlns:a16="http://schemas.microsoft.com/office/drawing/2014/main" id="{FDB19305-59F9-405C-84BE-675FD40C5C6C}"/>
              </a:ext>
            </a:extLst>
          </p:cNvPr>
          <p:cNvSpPr/>
          <p:nvPr/>
        </p:nvSpPr>
        <p:spPr>
          <a:xfrm>
            <a:off x="9397252" y="5875721"/>
            <a:ext cx="2253411" cy="440942"/>
          </a:xfrm>
          <a:custGeom>
            <a:avLst/>
            <a:gdLst>
              <a:gd name="connsiteX0" fmla="*/ 1783139 w 2253411"/>
              <a:gd name="connsiteY0" fmla="*/ 136254 h 440942"/>
              <a:gd name="connsiteX1" fmla="*/ 1751520 w 2253411"/>
              <a:gd name="connsiteY1" fmla="*/ 136254 h 440942"/>
              <a:gd name="connsiteX2" fmla="*/ 1751520 w 2253411"/>
              <a:gd name="connsiteY2" fmla="*/ 299806 h 440942"/>
              <a:gd name="connsiteX3" fmla="*/ 1783139 w 2253411"/>
              <a:gd name="connsiteY3" fmla="*/ 299806 h 440942"/>
              <a:gd name="connsiteX4" fmla="*/ 293338 w 2253411"/>
              <a:gd name="connsiteY4" fmla="*/ 409024 h 440942"/>
              <a:gd name="connsiteX5" fmla="*/ 297448 w 2253411"/>
              <a:gd name="connsiteY5" fmla="*/ 413147 h 440942"/>
              <a:gd name="connsiteX6" fmla="*/ 297460 w 2253411"/>
              <a:gd name="connsiteY6" fmla="*/ 413147 h 440942"/>
              <a:gd name="connsiteX7" fmla="*/ 333669 w 2253411"/>
              <a:gd name="connsiteY7" fmla="*/ 413147 h 440942"/>
              <a:gd name="connsiteX8" fmla="*/ 337779 w 2253411"/>
              <a:gd name="connsiteY8" fmla="*/ 409047 h 440942"/>
              <a:gd name="connsiteX9" fmla="*/ 337777 w 2253411"/>
              <a:gd name="connsiteY9" fmla="*/ 409024 h 440942"/>
              <a:gd name="connsiteX10" fmla="*/ 333683 w 2253411"/>
              <a:gd name="connsiteY10" fmla="*/ 404916 h 440942"/>
              <a:gd name="connsiteX11" fmla="*/ 333669 w 2253411"/>
              <a:gd name="connsiteY11" fmla="*/ 404916 h 440942"/>
              <a:gd name="connsiteX12" fmla="*/ 297460 w 2253411"/>
              <a:gd name="connsiteY12" fmla="*/ 404916 h 440942"/>
              <a:gd name="connsiteX13" fmla="*/ 293338 w 2253411"/>
              <a:gd name="connsiteY13" fmla="*/ 409021 h 440942"/>
              <a:gd name="connsiteX14" fmla="*/ 293338 w 2253411"/>
              <a:gd name="connsiteY14" fmla="*/ 409024 h 440942"/>
              <a:gd name="connsiteX15" fmla="*/ 39859 w 2253411"/>
              <a:gd name="connsiteY15" fmla="*/ 409024 h 440942"/>
              <a:gd name="connsiteX16" fmla="*/ 43946 w 2253411"/>
              <a:gd name="connsiteY16" fmla="*/ 413147 h 440942"/>
              <a:gd name="connsiteX17" fmla="*/ 43967 w 2253411"/>
              <a:gd name="connsiteY17" fmla="*/ 413147 h 440942"/>
              <a:gd name="connsiteX18" fmla="*/ 80176 w 2253411"/>
              <a:gd name="connsiteY18" fmla="*/ 413147 h 440942"/>
              <a:gd name="connsiteX19" fmla="*/ 84298 w 2253411"/>
              <a:gd name="connsiteY19" fmla="*/ 409037 h 440942"/>
              <a:gd name="connsiteX20" fmla="*/ 84298 w 2253411"/>
              <a:gd name="connsiteY20" fmla="*/ 409024 h 440942"/>
              <a:gd name="connsiteX21" fmla="*/ 80179 w 2253411"/>
              <a:gd name="connsiteY21" fmla="*/ 404916 h 440942"/>
              <a:gd name="connsiteX22" fmla="*/ 80176 w 2253411"/>
              <a:gd name="connsiteY22" fmla="*/ 404916 h 440942"/>
              <a:gd name="connsiteX23" fmla="*/ 43967 w 2253411"/>
              <a:gd name="connsiteY23" fmla="*/ 404916 h 440942"/>
              <a:gd name="connsiteX24" fmla="*/ 39859 w 2253411"/>
              <a:gd name="connsiteY24" fmla="*/ 409012 h 440942"/>
              <a:gd name="connsiteX25" fmla="*/ 39859 w 2253411"/>
              <a:gd name="connsiteY25" fmla="*/ 409024 h 440942"/>
              <a:gd name="connsiteX26" fmla="*/ 80177 w 2253411"/>
              <a:gd name="connsiteY26" fmla="*/ 339849 h 440942"/>
              <a:gd name="connsiteX27" fmla="*/ 8803 w 2253411"/>
              <a:gd name="connsiteY27" fmla="*/ 339849 h 440942"/>
              <a:gd name="connsiteX28" fmla="*/ 8803 w 2253411"/>
              <a:gd name="connsiteY28" fmla="*/ 177644 h 440942"/>
              <a:gd name="connsiteX29" fmla="*/ 4680 w 2253411"/>
              <a:gd name="connsiteY29" fmla="*/ 173521 h 440942"/>
              <a:gd name="connsiteX30" fmla="*/ 572 w 2253411"/>
              <a:gd name="connsiteY30" fmla="*/ 177639 h 440942"/>
              <a:gd name="connsiteX31" fmla="*/ 572 w 2253411"/>
              <a:gd name="connsiteY31" fmla="*/ 177644 h 440942"/>
              <a:gd name="connsiteX32" fmla="*/ 572 w 2253411"/>
              <a:gd name="connsiteY32" fmla="*/ 343959 h 440942"/>
              <a:gd name="connsiteX33" fmla="*/ 4676 w 2253411"/>
              <a:gd name="connsiteY33" fmla="*/ 348080 h 440942"/>
              <a:gd name="connsiteX34" fmla="*/ 4680 w 2253411"/>
              <a:gd name="connsiteY34" fmla="*/ 348080 h 440942"/>
              <a:gd name="connsiteX35" fmla="*/ 80176 w 2253411"/>
              <a:gd name="connsiteY35" fmla="*/ 348080 h 440942"/>
              <a:gd name="connsiteX36" fmla="*/ 84298 w 2253411"/>
              <a:gd name="connsiteY36" fmla="*/ 343970 h 440942"/>
              <a:gd name="connsiteX37" fmla="*/ 84298 w 2253411"/>
              <a:gd name="connsiteY37" fmla="*/ 343959 h 440942"/>
              <a:gd name="connsiteX38" fmla="*/ 80176 w 2253411"/>
              <a:gd name="connsiteY38" fmla="*/ 339849 h 440942"/>
              <a:gd name="connsiteX39" fmla="*/ 98412 w 2253411"/>
              <a:gd name="connsiteY39" fmla="*/ 45530 h 440942"/>
              <a:gd name="connsiteX40" fmla="*/ 94292 w 2253411"/>
              <a:gd name="connsiteY40" fmla="*/ 41422 h 440942"/>
              <a:gd name="connsiteX41" fmla="*/ 94289 w 2253411"/>
              <a:gd name="connsiteY41" fmla="*/ 41422 h 440942"/>
              <a:gd name="connsiteX42" fmla="*/ 30459 w 2253411"/>
              <a:gd name="connsiteY42" fmla="*/ 41422 h 440942"/>
              <a:gd name="connsiteX43" fmla="*/ 26351 w 2253411"/>
              <a:gd name="connsiteY43" fmla="*/ 45518 h 440942"/>
              <a:gd name="connsiteX44" fmla="*/ 26351 w 2253411"/>
              <a:gd name="connsiteY44" fmla="*/ 45530 h 440942"/>
              <a:gd name="connsiteX45" fmla="*/ 26351 w 2253411"/>
              <a:gd name="connsiteY45" fmla="*/ 133916 h 440942"/>
              <a:gd name="connsiteX46" fmla="*/ 30456 w 2253411"/>
              <a:gd name="connsiteY46" fmla="*/ 138039 h 440942"/>
              <a:gd name="connsiteX47" fmla="*/ 30459 w 2253411"/>
              <a:gd name="connsiteY47" fmla="*/ 138039 h 440942"/>
              <a:gd name="connsiteX48" fmla="*/ 80191 w 2253411"/>
              <a:gd name="connsiteY48" fmla="*/ 138039 h 440942"/>
              <a:gd name="connsiteX49" fmla="*/ 84300 w 2253411"/>
              <a:gd name="connsiteY49" fmla="*/ 133916 h 440942"/>
              <a:gd name="connsiteX50" fmla="*/ 80191 w 2253411"/>
              <a:gd name="connsiteY50" fmla="*/ 129808 h 440942"/>
              <a:gd name="connsiteX51" fmla="*/ 34582 w 2253411"/>
              <a:gd name="connsiteY51" fmla="*/ 129808 h 440942"/>
              <a:gd name="connsiteX52" fmla="*/ 34582 w 2253411"/>
              <a:gd name="connsiteY52" fmla="*/ 49653 h 440942"/>
              <a:gd name="connsiteX53" fmla="*/ 94291 w 2253411"/>
              <a:gd name="connsiteY53" fmla="*/ 49653 h 440942"/>
              <a:gd name="connsiteX54" fmla="*/ 98413 w 2253411"/>
              <a:gd name="connsiteY54" fmla="*/ 45540 h 440942"/>
              <a:gd name="connsiteX55" fmla="*/ 98413 w 2253411"/>
              <a:gd name="connsiteY55" fmla="*/ 45530 h 440942"/>
              <a:gd name="connsiteX56" fmla="*/ 271146 w 2253411"/>
              <a:gd name="connsiteY56" fmla="*/ 190835 h 440942"/>
              <a:gd name="connsiteX57" fmla="*/ 271146 w 2253411"/>
              <a:gd name="connsiteY57" fmla="*/ 150874 h 440942"/>
              <a:gd name="connsiteX58" fmla="*/ 267039 w 2253411"/>
              <a:gd name="connsiteY58" fmla="*/ 146752 h 440942"/>
              <a:gd name="connsiteX59" fmla="*/ 267037 w 2253411"/>
              <a:gd name="connsiteY59" fmla="*/ 146752 h 440942"/>
              <a:gd name="connsiteX60" fmla="*/ 262900 w 2253411"/>
              <a:gd name="connsiteY60" fmla="*/ 150873 h 440942"/>
              <a:gd name="connsiteX61" fmla="*/ 262900 w 2253411"/>
              <a:gd name="connsiteY61" fmla="*/ 150874 h 440942"/>
              <a:gd name="connsiteX62" fmla="*/ 262900 w 2253411"/>
              <a:gd name="connsiteY62" fmla="*/ 186698 h 440942"/>
              <a:gd name="connsiteX63" fmla="*/ 192929 w 2253411"/>
              <a:gd name="connsiteY63" fmla="*/ 186698 h 440942"/>
              <a:gd name="connsiteX64" fmla="*/ 192929 w 2253411"/>
              <a:gd name="connsiteY64" fmla="*/ 93846 h 440942"/>
              <a:gd name="connsiteX65" fmla="*/ 234730 w 2253411"/>
              <a:gd name="connsiteY65" fmla="*/ 93846 h 440942"/>
              <a:gd name="connsiteX66" fmla="*/ 238853 w 2253411"/>
              <a:gd name="connsiteY66" fmla="*/ 89738 h 440942"/>
              <a:gd name="connsiteX67" fmla="*/ 234730 w 2253411"/>
              <a:gd name="connsiteY67" fmla="*/ 85602 h 440942"/>
              <a:gd name="connsiteX68" fmla="*/ 192929 w 2253411"/>
              <a:gd name="connsiteY68" fmla="*/ 85602 h 440942"/>
              <a:gd name="connsiteX69" fmla="*/ 192929 w 2253411"/>
              <a:gd name="connsiteY69" fmla="*/ 8058 h 440942"/>
              <a:gd name="connsiteX70" fmla="*/ 256951 w 2253411"/>
              <a:gd name="connsiteY70" fmla="*/ 8058 h 440942"/>
              <a:gd name="connsiteX71" fmla="*/ 261072 w 2253411"/>
              <a:gd name="connsiteY71" fmla="*/ 3946 h 440942"/>
              <a:gd name="connsiteX72" fmla="*/ 261072 w 2253411"/>
              <a:gd name="connsiteY72" fmla="*/ 3935 h 440942"/>
              <a:gd name="connsiteX73" fmla="*/ 256954 w 2253411"/>
              <a:gd name="connsiteY73" fmla="*/ -175 h 440942"/>
              <a:gd name="connsiteX74" fmla="*/ 256951 w 2253411"/>
              <a:gd name="connsiteY74" fmla="*/ -175 h 440942"/>
              <a:gd name="connsiteX75" fmla="*/ 120686 w 2253411"/>
              <a:gd name="connsiteY75" fmla="*/ -175 h 440942"/>
              <a:gd name="connsiteX76" fmla="*/ 116578 w 2253411"/>
              <a:gd name="connsiteY76" fmla="*/ 3935 h 440942"/>
              <a:gd name="connsiteX77" fmla="*/ 120685 w 2253411"/>
              <a:gd name="connsiteY77" fmla="*/ 8058 h 440942"/>
              <a:gd name="connsiteX78" fmla="*/ 120686 w 2253411"/>
              <a:gd name="connsiteY78" fmla="*/ 8058 h 440942"/>
              <a:gd name="connsiteX79" fmla="*/ 184696 w 2253411"/>
              <a:gd name="connsiteY79" fmla="*/ 8058 h 440942"/>
              <a:gd name="connsiteX80" fmla="*/ 184696 w 2253411"/>
              <a:gd name="connsiteY80" fmla="*/ 85629 h 440942"/>
              <a:gd name="connsiteX81" fmla="*/ 141436 w 2253411"/>
              <a:gd name="connsiteY81" fmla="*/ 85629 h 440942"/>
              <a:gd name="connsiteX82" fmla="*/ 137315 w 2253411"/>
              <a:gd name="connsiteY82" fmla="*/ 89752 h 440942"/>
              <a:gd name="connsiteX83" fmla="*/ 141435 w 2253411"/>
              <a:gd name="connsiteY83" fmla="*/ 93860 h 440942"/>
              <a:gd name="connsiteX84" fmla="*/ 141436 w 2253411"/>
              <a:gd name="connsiteY84" fmla="*/ 93860 h 440942"/>
              <a:gd name="connsiteX85" fmla="*/ 184696 w 2253411"/>
              <a:gd name="connsiteY85" fmla="*/ 93860 h 440942"/>
              <a:gd name="connsiteX86" fmla="*/ 184696 w 2253411"/>
              <a:gd name="connsiteY86" fmla="*/ 186698 h 440942"/>
              <a:gd name="connsiteX87" fmla="*/ 114724 w 2253411"/>
              <a:gd name="connsiteY87" fmla="*/ 186698 h 440942"/>
              <a:gd name="connsiteX88" fmla="*/ 114724 w 2253411"/>
              <a:gd name="connsiteY88" fmla="*/ 150874 h 440942"/>
              <a:gd name="connsiteX89" fmla="*/ 110611 w 2253411"/>
              <a:gd name="connsiteY89" fmla="*/ 146752 h 440942"/>
              <a:gd name="connsiteX90" fmla="*/ 110602 w 2253411"/>
              <a:gd name="connsiteY90" fmla="*/ 146752 h 440942"/>
              <a:gd name="connsiteX91" fmla="*/ 106479 w 2253411"/>
              <a:gd name="connsiteY91" fmla="*/ 150874 h 440942"/>
              <a:gd name="connsiteX92" fmla="*/ 106479 w 2253411"/>
              <a:gd name="connsiteY92" fmla="*/ 190835 h 440942"/>
              <a:gd name="connsiteX93" fmla="*/ 110598 w 2253411"/>
              <a:gd name="connsiteY93" fmla="*/ 194943 h 440942"/>
              <a:gd name="connsiteX94" fmla="*/ 110602 w 2253411"/>
              <a:gd name="connsiteY94" fmla="*/ 194943 h 440942"/>
              <a:gd name="connsiteX95" fmla="*/ 184696 w 2253411"/>
              <a:gd name="connsiteY95" fmla="*/ 194943 h 440942"/>
              <a:gd name="connsiteX96" fmla="*/ 184696 w 2253411"/>
              <a:gd name="connsiteY96" fmla="*/ 302418 h 440942"/>
              <a:gd name="connsiteX97" fmla="*/ 120523 w 2253411"/>
              <a:gd name="connsiteY97" fmla="*/ 302418 h 440942"/>
              <a:gd name="connsiteX98" fmla="*/ 120523 w 2253411"/>
              <a:gd name="connsiteY98" fmla="*/ 253744 h 440942"/>
              <a:gd name="connsiteX99" fmla="*/ 116395 w 2253411"/>
              <a:gd name="connsiteY99" fmla="*/ 249636 h 440942"/>
              <a:gd name="connsiteX100" fmla="*/ 116386 w 2253411"/>
              <a:gd name="connsiteY100" fmla="*/ 249636 h 440942"/>
              <a:gd name="connsiteX101" fmla="*/ 62189 w 2253411"/>
              <a:gd name="connsiteY101" fmla="*/ 249636 h 440942"/>
              <a:gd name="connsiteX102" fmla="*/ 62189 w 2253411"/>
              <a:gd name="connsiteY102" fmla="*/ 210170 h 440942"/>
              <a:gd name="connsiteX103" fmla="*/ 58084 w 2253411"/>
              <a:gd name="connsiteY103" fmla="*/ 206047 h 440942"/>
              <a:gd name="connsiteX104" fmla="*/ 58081 w 2253411"/>
              <a:gd name="connsiteY104" fmla="*/ 206047 h 440942"/>
              <a:gd name="connsiteX105" fmla="*/ 53958 w 2253411"/>
              <a:gd name="connsiteY105" fmla="*/ 210170 h 440942"/>
              <a:gd name="connsiteX106" fmla="*/ 53958 w 2253411"/>
              <a:gd name="connsiteY106" fmla="*/ 253744 h 440942"/>
              <a:gd name="connsiteX107" fmla="*/ 58081 w 2253411"/>
              <a:gd name="connsiteY107" fmla="*/ 257867 h 440942"/>
              <a:gd name="connsiteX108" fmla="*/ 112277 w 2253411"/>
              <a:gd name="connsiteY108" fmla="*/ 257867 h 440942"/>
              <a:gd name="connsiteX109" fmla="*/ 112277 w 2253411"/>
              <a:gd name="connsiteY109" fmla="*/ 380182 h 440942"/>
              <a:gd name="connsiteX110" fmla="*/ 116382 w 2253411"/>
              <a:gd name="connsiteY110" fmla="*/ 384304 h 440942"/>
              <a:gd name="connsiteX111" fmla="*/ 116386 w 2253411"/>
              <a:gd name="connsiteY111" fmla="*/ 384304 h 440942"/>
              <a:gd name="connsiteX112" fmla="*/ 120523 w 2253411"/>
              <a:gd name="connsiteY112" fmla="*/ 380182 h 440942"/>
              <a:gd name="connsiteX113" fmla="*/ 120523 w 2253411"/>
              <a:gd name="connsiteY113" fmla="*/ 310649 h 440942"/>
              <a:gd name="connsiteX114" fmla="*/ 184696 w 2253411"/>
              <a:gd name="connsiteY114" fmla="*/ 310649 h 440942"/>
              <a:gd name="connsiteX115" fmla="*/ 184696 w 2253411"/>
              <a:gd name="connsiteY115" fmla="*/ 432537 h 440942"/>
              <a:gd name="connsiteX116" fmla="*/ 131736 w 2253411"/>
              <a:gd name="connsiteY116" fmla="*/ 432537 h 440942"/>
              <a:gd name="connsiteX117" fmla="*/ 127628 w 2253411"/>
              <a:gd name="connsiteY117" fmla="*/ 436615 h 440942"/>
              <a:gd name="connsiteX118" fmla="*/ 127628 w 2253411"/>
              <a:gd name="connsiteY118" fmla="*/ 436646 h 440942"/>
              <a:gd name="connsiteX119" fmla="*/ 131716 w 2253411"/>
              <a:gd name="connsiteY119" fmla="*/ 440768 h 440942"/>
              <a:gd name="connsiteX120" fmla="*/ 131736 w 2253411"/>
              <a:gd name="connsiteY120" fmla="*/ 440768 h 440942"/>
              <a:gd name="connsiteX121" fmla="*/ 245888 w 2253411"/>
              <a:gd name="connsiteY121" fmla="*/ 440768 h 440942"/>
              <a:gd name="connsiteX122" fmla="*/ 250011 w 2253411"/>
              <a:gd name="connsiteY122" fmla="*/ 436657 h 440942"/>
              <a:gd name="connsiteX123" fmla="*/ 250011 w 2253411"/>
              <a:gd name="connsiteY123" fmla="*/ 436646 h 440942"/>
              <a:gd name="connsiteX124" fmla="*/ 245909 w 2253411"/>
              <a:gd name="connsiteY124" fmla="*/ 432537 h 440942"/>
              <a:gd name="connsiteX125" fmla="*/ 245888 w 2253411"/>
              <a:gd name="connsiteY125" fmla="*/ 432537 h 440942"/>
              <a:gd name="connsiteX126" fmla="*/ 192929 w 2253411"/>
              <a:gd name="connsiteY126" fmla="*/ 432537 h 440942"/>
              <a:gd name="connsiteX127" fmla="*/ 192929 w 2253411"/>
              <a:gd name="connsiteY127" fmla="*/ 310649 h 440942"/>
              <a:gd name="connsiteX128" fmla="*/ 257116 w 2253411"/>
              <a:gd name="connsiteY128" fmla="*/ 310649 h 440942"/>
              <a:gd name="connsiteX129" fmla="*/ 257116 w 2253411"/>
              <a:gd name="connsiteY129" fmla="*/ 380182 h 440942"/>
              <a:gd name="connsiteX130" fmla="*/ 261250 w 2253411"/>
              <a:gd name="connsiteY130" fmla="*/ 384304 h 440942"/>
              <a:gd name="connsiteX131" fmla="*/ 265358 w 2253411"/>
              <a:gd name="connsiteY131" fmla="*/ 380182 h 440942"/>
              <a:gd name="connsiteX132" fmla="*/ 265358 w 2253411"/>
              <a:gd name="connsiteY132" fmla="*/ 257867 h 440942"/>
              <a:gd name="connsiteX133" fmla="*/ 319557 w 2253411"/>
              <a:gd name="connsiteY133" fmla="*/ 257867 h 440942"/>
              <a:gd name="connsiteX134" fmla="*/ 323665 w 2253411"/>
              <a:gd name="connsiteY134" fmla="*/ 253748 h 440942"/>
              <a:gd name="connsiteX135" fmla="*/ 323665 w 2253411"/>
              <a:gd name="connsiteY135" fmla="*/ 253744 h 440942"/>
              <a:gd name="connsiteX136" fmla="*/ 323665 w 2253411"/>
              <a:gd name="connsiteY136" fmla="*/ 210170 h 440942"/>
              <a:gd name="connsiteX137" fmla="*/ 319557 w 2253411"/>
              <a:gd name="connsiteY137" fmla="*/ 206047 h 440942"/>
              <a:gd name="connsiteX138" fmla="*/ 315434 w 2253411"/>
              <a:gd name="connsiteY138" fmla="*/ 210170 h 440942"/>
              <a:gd name="connsiteX139" fmla="*/ 315434 w 2253411"/>
              <a:gd name="connsiteY139" fmla="*/ 249636 h 440942"/>
              <a:gd name="connsiteX140" fmla="*/ 261250 w 2253411"/>
              <a:gd name="connsiteY140" fmla="*/ 249636 h 440942"/>
              <a:gd name="connsiteX141" fmla="*/ 257115 w 2253411"/>
              <a:gd name="connsiteY141" fmla="*/ 253733 h 440942"/>
              <a:gd name="connsiteX142" fmla="*/ 257115 w 2253411"/>
              <a:gd name="connsiteY142" fmla="*/ 253744 h 440942"/>
              <a:gd name="connsiteX143" fmla="*/ 257115 w 2253411"/>
              <a:gd name="connsiteY143" fmla="*/ 302416 h 440942"/>
              <a:gd name="connsiteX144" fmla="*/ 192927 w 2253411"/>
              <a:gd name="connsiteY144" fmla="*/ 302416 h 440942"/>
              <a:gd name="connsiteX145" fmla="*/ 192927 w 2253411"/>
              <a:gd name="connsiteY145" fmla="*/ 194943 h 440942"/>
              <a:gd name="connsiteX146" fmla="*/ 267036 w 2253411"/>
              <a:gd name="connsiteY146" fmla="*/ 194943 h 440942"/>
              <a:gd name="connsiteX147" fmla="*/ 271144 w 2253411"/>
              <a:gd name="connsiteY147" fmla="*/ 190849 h 440942"/>
              <a:gd name="connsiteX148" fmla="*/ 271144 w 2253411"/>
              <a:gd name="connsiteY148" fmla="*/ 190835 h 440942"/>
              <a:gd name="connsiteX149" fmla="*/ 351285 w 2253411"/>
              <a:gd name="connsiteY149" fmla="*/ 133931 h 440942"/>
              <a:gd name="connsiteX150" fmla="*/ 351285 w 2253411"/>
              <a:gd name="connsiteY150" fmla="*/ 45545 h 440942"/>
              <a:gd name="connsiteX151" fmla="*/ 347175 w 2253411"/>
              <a:gd name="connsiteY151" fmla="*/ 41422 h 440942"/>
              <a:gd name="connsiteX152" fmla="*/ 347164 w 2253411"/>
              <a:gd name="connsiteY152" fmla="*/ 41422 h 440942"/>
              <a:gd name="connsiteX153" fmla="*/ 283332 w 2253411"/>
              <a:gd name="connsiteY153" fmla="*/ 41422 h 440942"/>
              <a:gd name="connsiteX154" fmla="*/ 279224 w 2253411"/>
              <a:gd name="connsiteY154" fmla="*/ 45524 h 440942"/>
              <a:gd name="connsiteX155" fmla="*/ 279224 w 2253411"/>
              <a:gd name="connsiteY155" fmla="*/ 45545 h 440942"/>
              <a:gd name="connsiteX156" fmla="*/ 283332 w 2253411"/>
              <a:gd name="connsiteY156" fmla="*/ 49653 h 440942"/>
              <a:gd name="connsiteX157" fmla="*/ 343054 w 2253411"/>
              <a:gd name="connsiteY157" fmla="*/ 49653 h 440942"/>
              <a:gd name="connsiteX158" fmla="*/ 343054 w 2253411"/>
              <a:gd name="connsiteY158" fmla="*/ 129808 h 440942"/>
              <a:gd name="connsiteX159" fmla="*/ 297460 w 2253411"/>
              <a:gd name="connsiteY159" fmla="*/ 129808 h 440942"/>
              <a:gd name="connsiteX160" fmla="*/ 293338 w 2253411"/>
              <a:gd name="connsiteY160" fmla="*/ 133918 h 440942"/>
              <a:gd name="connsiteX161" fmla="*/ 293338 w 2253411"/>
              <a:gd name="connsiteY161" fmla="*/ 133931 h 440942"/>
              <a:gd name="connsiteX162" fmla="*/ 297460 w 2253411"/>
              <a:gd name="connsiteY162" fmla="*/ 138039 h 440942"/>
              <a:gd name="connsiteX163" fmla="*/ 347164 w 2253411"/>
              <a:gd name="connsiteY163" fmla="*/ 138039 h 440942"/>
              <a:gd name="connsiteX164" fmla="*/ 351285 w 2253411"/>
              <a:gd name="connsiteY164" fmla="*/ 133931 h 440942"/>
              <a:gd name="connsiteX165" fmla="*/ 377065 w 2253411"/>
              <a:gd name="connsiteY165" fmla="*/ 343972 h 440942"/>
              <a:gd name="connsiteX166" fmla="*/ 377065 w 2253411"/>
              <a:gd name="connsiteY166" fmla="*/ 177629 h 440942"/>
              <a:gd name="connsiteX167" fmla="*/ 372946 w 2253411"/>
              <a:gd name="connsiteY167" fmla="*/ 173521 h 440942"/>
              <a:gd name="connsiteX168" fmla="*/ 372943 w 2253411"/>
              <a:gd name="connsiteY168" fmla="*/ 173521 h 440942"/>
              <a:gd name="connsiteX169" fmla="*/ 368834 w 2253411"/>
              <a:gd name="connsiteY169" fmla="*/ 177617 h 440942"/>
              <a:gd name="connsiteX170" fmla="*/ 368834 w 2253411"/>
              <a:gd name="connsiteY170" fmla="*/ 177629 h 440942"/>
              <a:gd name="connsiteX171" fmla="*/ 368834 w 2253411"/>
              <a:gd name="connsiteY171" fmla="*/ 339836 h 440942"/>
              <a:gd name="connsiteX172" fmla="*/ 297460 w 2253411"/>
              <a:gd name="connsiteY172" fmla="*/ 339836 h 440942"/>
              <a:gd name="connsiteX173" fmla="*/ 293338 w 2253411"/>
              <a:gd name="connsiteY173" fmla="*/ 343970 h 440942"/>
              <a:gd name="connsiteX174" fmla="*/ 293338 w 2253411"/>
              <a:gd name="connsiteY174" fmla="*/ 343972 h 440942"/>
              <a:gd name="connsiteX175" fmla="*/ 297438 w 2253411"/>
              <a:gd name="connsiteY175" fmla="*/ 348080 h 440942"/>
              <a:gd name="connsiteX176" fmla="*/ 297460 w 2253411"/>
              <a:gd name="connsiteY176" fmla="*/ 348080 h 440942"/>
              <a:gd name="connsiteX177" fmla="*/ 372943 w 2253411"/>
              <a:gd name="connsiteY177" fmla="*/ 348080 h 440942"/>
              <a:gd name="connsiteX178" fmla="*/ 377065 w 2253411"/>
              <a:gd name="connsiteY178" fmla="*/ 343992 h 440942"/>
              <a:gd name="connsiteX179" fmla="*/ 377065 w 2253411"/>
              <a:gd name="connsiteY179" fmla="*/ 343972 h 440942"/>
              <a:gd name="connsiteX180" fmla="*/ 577721 w 2253411"/>
              <a:gd name="connsiteY180" fmla="*/ 299806 h 440942"/>
              <a:gd name="connsiteX181" fmla="*/ 609683 w 2253411"/>
              <a:gd name="connsiteY181" fmla="*/ 299806 h 440942"/>
              <a:gd name="connsiteX182" fmla="*/ 609683 w 2253411"/>
              <a:gd name="connsiteY182" fmla="*/ 196098 h 440942"/>
              <a:gd name="connsiteX183" fmla="*/ 551186 w 2253411"/>
              <a:gd name="connsiteY183" fmla="*/ 131498 h 440942"/>
              <a:gd name="connsiteX184" fmla="*/ 500878 w 2253411"/>
              <a:gd name="connsiteY184" fmla="*/ 159709 h 440942"/>
              <a:gd name="connsiteX185" fmla="*/ 500878 w 2253411"/>
              <a:gd name="connsiteY185" fmla="*/ 136254 h 440942"/>
              <a:gd name="connsiteX186" fmla="*/ 469601 w 2253411"/>
              <a:gd name="connsiteY186" fmla="*/ 136254 h 440942"/>
              <a:gd name="connsiteX187" fmla="*/ 469601 w 2253411"/>
              <a:gd name="connsiteY187" fmla="*/ 299806 h 440942"/>
              <a:gd name="connsiteX188" fmla="*/ 501565 w 2253411"/>
              <a:gd name="connsiteY188" fmla="*/ 299806 h 440942"/>
              <a:gd name="connsiteX189" fmla="*/ 501565 w 2253411"/>
              <a:gd name="connsiteY189" fmla="*/ 205278 h 440942"/>
              <a:gd name="connsiteX190" fmla="*/ 539629 w 2253411"/>
              <a:gd name="connsiteY190" fmla="*/ 160396 h 440942"/>
              <a:gd name="connsiteX191" fmla="*/ 577721 w 2253411"/>
              <a:gd name="connsiteY191" fmla="*/ 201540 h 440942"/>
              <a:gd name="connsiteX192" fmla="*/ 766751 w 2253411"/>
              <a:gd name="connsiteY192" fmla="*/ 201196 h 440942"/>
              <a:gd name="connsiteX193" fmla="*/ 677320 w 2253411"/>
              <a:gd name="connsiteY193" fmla="*/ 201196 h 440942"/>
              <a:gd name="connsiteX194" fmla="*/ 721870 w 2253411"/>
              <a:gd name="connsiteY194" fmla="*/ 159366 h 440942"/>
              <a:gd name="connsiteX195" fmla="*/ 766751 w 2253411"/>
              <a:gd name="connsiteY195" fmla="*/ 201196 h 440942"/>
              <a:gd name="connsiteX196" fmla="*/ 799388 w 2253411"/>
              <a:gd name="connsiteY196" fmla="*/ 227044 h 440942"/>
              <a:gd name="connsiteX197" fmla="*/ 800075 w 2253411"/>
              <a:gd name="connsiteY197" fmla="*/ 216835 h 440942"/>
              <a:gd name="connsiteX198" fmla="*/ 721527 w 2253411"/>
              <a:gd name="connsiteY198" fmla="*/ 131155 h 440942"/>
              <a:gd name="connsiteX199" fmla="*/ 643324 w 2253411"/>
              <a:gd name="connsiteY199" fmla="*/ 217522 h 440942"/>
              <a:gd name="connsiteX200" fmla="*/ 725608 w 2253411"/>
              <a:gd name="connsiteY200" fmla="*/ 304904 h 440942"/>
              <a:gd name="connsiteX201" fmla="*/ 799044 w 2253411"/>
              <a:gd name="connsiteY201" fmla="*/ 253221 h 440942"/>
              <a:gd name="connsiteX202" fmla="*/ 771519 w 2253411"/>
              <a:gd name="connsiteY202" fmla="*/ 243698 h 440942"/>
              <a:gd name="connsiteX203" fmla="*/ 725608 w 2253411"/>
              <a:gd name="connsiteY203" fmla="*/ 276679 h 440942"/>
              <a:gd name="connsiteX204" fmla="*/ 676304 w 2253411"/>
              <a:gd name="connsiteY204" fmla="*/ 227044 h 440942"/>
              <a:gd name="connsiteX205" fmla="*/ 945791 w 2253411"/>
              <a:gd name="connsiteY205" fmla="*/ 299820 h 440942"/>
              <a:gd name="connsiteX206" fmla="*/ 976394 w 2253411"/>
              <a:gd name="connsiteY206" fmla="*/ 299820 h 440942"/>
              <a:gd name="connsiteX207" fmla="*/ 974677 w 2253411"/>
              <a:gd name="connsiteY207" fmla="*/ 269547 h 440942"/>
              <a:gd name="connsiteX208" fmla="*/ 974677 w 2253411"/>
              <a:gd name="connsiteY208" fmla="*/ 136254 h 440942"/>
              <a:gd name="connsiteX209" fmla="*/ 942727 w 2253411"/>
              <a:gd name="connsiteY209" fmla="*/ 136254 h 440942"/>
              <a:gd name="connsiteX210" fmla="*/ 942727 w 2253411"/>
              <a:gd name="connsiteY210" fmla="*/ 234863 h 440942"/>
              <a:gd name="connsiteX211" fmla="*/ 903948 w 2253411"/>
              <a:gd name="connsiteY211" fmla="*/ 276679 h 440942"/>
              <a:gd name="connsiteX212" fmla="*/ 866901 w 2253411"/>
              <a:gd name="connsiteY212" fmla="*/ 234519 h 440942"/>
              <a:gd name="connsiteX213" fmla="*/ 866901 w 2253411"/>
              <a:gd name="connsiteY213" fmla="*/ 136254 h 440942"/>
              <a:gd name="connsiteX214" fmla="*/ 834924 w 2253411"/>
              <a:gd name="connsiteY214" fmla="*/ 136254 h 440942"/>
              <a:gd name="connsiteX215" fmla="*/ 834924 w 2253411"/>
              <a:gd name="connsiteY215" fmla="*/ 239287 h 440942"/>
              <a:gd name="connsiteX216" fmla="*/ 896143 w 2253411"/>
              <a:gd name="connsiteY216" fmla="*/ 304903 h 440942"/>
              <a:gd name="connsiteX217" fmla="*/ 944418 w 2253411"/>
              <a:gd name="connsiteY217" fmla="*/ 280086 h 440942"/>
              <a:gd name="connsiteX218" fmla="*/ 945791 w 2253411"/>
              <a:gd name="connsiteY218" fmla="*/ 299818 h 440942"/>
              <a:gd name="connsiteX219" fmla="*/ 1098324 w 2253411"/>
              <a:gd name="connsiteY219" fmla="*/ 167541 h 440942"/>
              <a:gd name="connsiteX220" fmla="*/ 1112271 w 2253411"/>
              <a:gd name="connsiteY220" fmla="*/ 168559 h 440942"/>
              <a:gd name="connsiteX221" fmla="*/ 1112271 w 2253411"/>
              <a:gd name="connsiteY221" fmla="*/ 134563 h 440942"/>
              <a:gd name="connsiteX222" fmla="*/ 1101731 w 2253411"/>
              <a:gd name="connsiteY222" fmla="*/ 133532 h 440942"/>
              <a:gd name="connsiteX223" fmla="*/ 1052771 w 2253411"/>
              <a:gd name="connsiteY223" fmla="*/ 164808 h 440942"/>
              <a:gd name="connsiteX224" fmla="*/ 1052771 w 2253411"/>
              <a:gd name="connsiteY224" fmla="*/ 136266 h 440942"/>
              <a:gd name="connsiteX225" fmla="*/ 1021481 w 2253411"/>
              <a:gd name="connsiteY225" fmla="*/ 136266 h 440942"/>
              <a:gd name="connsiteX226" fmla="*/ 1021481 w 2253411"/>
              <a:gd name="connsiteY226" fmla="*/ 299806 h 440942"/>
              <a:gd name="connsiteX227" fmla="*/ 1053443 w 2253411"/>
              <a:gd name="connsiteY227" fmla="*/ 299806 h 440942"/>
              <a:gd name="connsiteX228" fmla="*/ 1053443 w 2253411"/>
              <a:gd name="connsiteY228" fmla="*/ 217851 h 440942"/>
              <a:gd name="connsiteX229" fmla="*/ 1098324 w 2253411"/>
              <a:gd name="connsiteY229" fmla="*/ 167543 h 440942"/>
              <a:gd name="connsiteX230" fmla="*/ 1263512 w 2253411"/>
              <a:gd name="connsiteY230" fmla="*/ 217865 h 440942"/>
              <a:gd name="connsiteX231" fmla="*/ 1212518 w 2253411"/>
              <a:gd name="connsiteY231" fmla="*/ 276350 h 440942"/>
              <a:gd name="connsiteX232" fmla="*/ 1161507 w 2253411"/>
              <a:gd name="connsiteY232" fmla="*/ 217865 h 440942"/>
              <a:gd name="connsiteX233" fmla="*/ 1212518 w 2253411"/>
              <a:gd name="connsiteY233" fmla="*/ 159709 h 440942"/>
              <a:gd name="connsiteX234" fmla="*/ 1263512 w 2253411"/>
              <a:gd name="connsiteY234" fmla="*/ 217865 h 440942"/>
              <a:gd name="connsiteX235" fmla="*/ 1296163 w 2253411"/>
              <a:gd name="connsiteY235" fmla="*/ 217865 h 440942"/>
              <a:gd name="connsiteX236" fmla="*/ 1212518 w 2253411"/>
              <a:gd name="connsiteY236" fmla="*/ 131169 h 440942"/>
              <a:gd name="connsiteX237" fmla="*/ 1128871 w 2253411"/>
              <a:gd name="connsiteY237" fmla="*/ 217865 h 440942"/>
              <a:gd name="connsiteX238" fmla="*/ 1212518 w 2253411"/>
              <a:gd name="connsiteY238" fmla="*/ 304904 h 440942"/>
              <a:gd name="connsiteX239" fmla="*/ 1296163 w 2253411"/>
              <a:gd name="connsiteY239" fmla="*/ 217865 h 440942"/>
              <a:gd name="connsiteX240" fmla="*/ 1388657 w 2253411"/>
              <a:gd name="connsiteY240" fmla="*/ 301496 h 440942"/>
              <a:gd name="connsiteX241" fmla="*/ 1410425 w 2253411"/>
              <a:gd name="connsiteY241" fmla="*/ 298446 h 440942"/>
              <a:gd name="connsiteX242" fmla="*/ 1410425 w 2253411"/>
              <a:gd name="connsiteY242" fmla="*/ 271237 h 440942"/>
              <a:gd name="connsiteX243" fmla="*/ 1397836 w 2253411"/>
              <a:gd name="connsiteY243" fmla="*/ 272612 h 440942"/>
              <a:gd name="connsiteX244" fmla="*/ 1375054 w 2253411"/>
              <a:gd name="connsiteY244" fmla="*/ 250158 h 440942"/>
              <a:gd name="connsiteX245" fmla="*/ 1375054 w 2253411"/>
              <a:gd name="connsiteY245" fmla="*/ 165152 h 440942"/>
              <a:gd name="connsiteX246" fmla="*/ 1410423 w 2253411"/>
              <a:gd name="connsiteY246" fmla="*/ 165152 h 440942"/>
              <a:gd name="connsiteX247" fmla="*/ 1410423 w 2253411"/>
              <a:gd name="connsiteY247" fmla="*/ 136254 h 440942"/>
              <a:gd name="connsiteX248" fmla="*/ 1375054 w 2253411"/>
              <a:gd name="connsiteY248" fmla="*/ 136254 h 440942"/>
              <a:gd name="connsiteX249" fmla="*/ 1375054 w 2253411"/>
              <a:gd name="connsiteY249" fmla="*/ 84585 h 440942"/>
              <a:gd name="connsiteX250" fmla="*/ 1345825 w 2253411"/>
              <a:gd name="connsiteY250" fmla="*/ 84585 h 440942"/>
              <a:gd name="connsiteX251" fmla="*/ 1345825 w 2253411"/>
              <a:gd name="connsiteY251" fmla="*/ 111092 h 440942"/>
              <a:gd name="connsiteX252" fmla="*/ 1320665 w 2253411"/>
              <a:gd name="connsiteY252" fmla="*/ 136254 h 440942"/>
              <a:gd name="connsiteX253" fmla="*/ 1311814 w 2253411"/>
              <a:gd name="connsiteY253" fmla="*/ 136254 h 440942"/>
              <a:gd name="connsiteX254" fmla="*/ 1311814 w 2253411"/>
              <a:gd name="connsiteY254" fmla="*/ 165152 h 440942"/>
              <a:gd name="connsiteX255" fmla="*/ 1343105 w 2253411"/>
              <a:gd name="connsiteY255" fmla="*/ 165152 h 440942"/>
              <a:gd name="connsiteX256" fmla="*/ 1343105 w 2253411"/>
              <a:gd name="connsiteY256" fmla="*/ 254911 h 440942"/>
              <a:gd name="connsiteX257" fmla="*/ 1388657 w 2253411"/>
              <a:gd name="connsiteY257" fmla="*/ 301496 h 440942"/>
              <a:gd name="connsiteX258" fmla="*/ 1564344 w 2253411"/>
              <a:gd name="connsiteY258" fmla="*/ 217865 h 440942"/>
              <a:gd name="connsiteX259" fmla="*/ 1513349 w 2253411"/>
              <a:gd name="connsiteY259" fmla="*/ 276350 h 440942"/>
              <a:gd name="connsiteX260" fmla="*/ 1462340 w 2253411"/>
              <a:gd name="connsiteY260" fmla="*/ 217865 h 440942"/>
              <a:gd name="connsiteX261" fmla="*/ 1513349 w 2253411"/>
              <a:gd name="connsiteY261" fmla="*/ 159709 h 440942"/>
              <a:gd name="connsiteX262" fmla="*/ 1564344 w 2253411"/>
              <a:gd name="connsiteY262" fmla="*/ 217865 h 440942"/>
              <a:gd name="connsiteX263" fmla="*/ 1596994 w 2253411"/>
              <a:gd name="connsiteY263" fmla="*/ 217865 h 440942"/>
              <a:gd name="connsiteX264" fmla="*/ 1513349 w 2253411"/>
              <a:gd name="connsiteY264" fmla="*/ 131169 h 440942"/>
              <a:gd name="connsiteX265" fmla="*/ 1429704 w 2253411"/>
              <a:gd name="connsiteY265" fmla="*/ 217865 h 440942"/>
              <a:gd name="connsiteX266" fmla="*/ 1513349 w 2253411"/>
              <a:gd name="connsiteY266" fmla="*/ 304904 h 440942"/>
              <a:gd name="connsiteX267" fmla="*/ 1596994 w 2253411"/>
              <a:gd name="connsiteY267" fmla="*/ 217865 h 440942"/>
              <a:gd name="connsiteX268" fmla="*/ 1709456 w 2253411"/>
              <a:gd name="connsiteY268" fmla="*/ 167543 h 440942"/>
              <a:gd name="connsiteX269" fmla="*/ 1723392 w 2253411"/>
              <a:gd name="connsiteY269" fmla="*/ 168560 h 440942"/>
              <a:gd name="connsiteX270" fmla="*/ 1723392 w 2253411"/>
              <a:gd name="connsiteY270" fmla="*/ 134563 h 440942"/>
              <a:gd name="connsiteX271" fmla="*/ 1712851 w 2253411"/>
              <a:gd name="connsiteY271" fmla="*/ 133532 h 440942"/>
              <a:gd name="connsiteX272" fmla="*/ 1663890 w 2253411"/>
              <a:gd name="connsiteY272" fmla="*/ 164808 h 440942"/>
              <a:gd name="connsiteX273" fmla="*/ 1663890 w 2253411"/>
              <a:gd name="connsiteY273" fmla="*/ 136266 h 440942"/>
              <a:gd name="connsiteX274" fmla="*/ 1632614 w 2253411"/>
              <a:gd name="connsiteY274" fmla="*/ 136266 h 440942"/>
              <a:gd name="connsiteX275" fmla="*/ 1632614 w 2253411"/>
              <a:gd name="connsiteY275" fmla="*/ 299806 h 440942"/>
              <a:gd name="connsiteX276" fmla="*/ 1664564 w 2253411"/>
              <a:gd name="connsiteY276" fmla="*/ 299806 h 440942"/>
              <a:gd name="connsiteX277" fmla="*/ 1664564 w 2253411"/>
              <a:gd name="connsiteY277" fmla="*/ 217851 h 440942"/>
              <a:gd name="connsiteX278" fmla="*/ 1709456 w 2253411"/>
              <a:gd name="connsiteY278" fmla="*/ 167543 h 440942"/>
              <a:gd name="connsiteX279" fmla="*/ 1790286 w 2253411"/>
              <a:gd name="connsiteY279" fmla="*/ 74360 h 440942"/>
              <a:gd name="connsiteX280" fmla="*/ 1767488 w 2253411"/>
              <a:gd name="connsiteY280" fmla="*/ 51248 h 440942"/>
              <a:gd name="connsiteX281" fmla="*/ 1744374 w 2253411"/>
              <a:gd name="connsiteY281" fmla="*/ 74045 h 440942"/>
              <a:gd name="connsiteX282" fmla="*/ 1767159 w 2253411"/>
              <a:gd name="connsiteY282" fmla="*/ 97158 h 440942"/>
              <a:gd name="connsiteX283" fmla="*/ 1790286 w 2253411"/>
              <a:gd name="connsiteY283" fmla="*/ 74401 h 440942"/>
              <a:gd name="connsiteX284" fmla="*/ 1790286 w 2253411"/>
              <a:gd name="connsiteY284" fmla="*/ 74362 h 440942"/>
              <a:gd name="connsiteX285" fmla="*/ 1937899 w 2253411"/>
              <a:gd name="connsiteY285" fmla="*/ 299820 h 440942"/>
              <a:gd name="connsiteX286" fmla="*/ 1968489 w 2253411"/>
              <a:gd name="connsiteY286" fmla="*/ 299820 h 440942"/>
              <a:gd name="connsiteX287" fmla="*/ 1966785 w 2253411"/>
              <a:gd name="connsiteY287" fmla="*/ 269547 h 440942"/>
              <a:gd name="connsiteX288" fmla="*/ 1966785 w 2253411"/>
              <a:gd name="connsiteY288" fmla="*/ 136254 h 440942"/>
              <a:gd name="connsiteX289" fmla="*/ 1934821 w 2253411"/>
              <a:gd name="connsiteY289" fmla="*/ 136254 h 440942"/>
              <a:gd name="connsiteX290" fmla="*/ 1934821 w 2253411"/>
              <a:gd name="connsiteY290" fmla="*/ 234863 h 440942"/>
              <a:gd name="connsiteX291" fmla="*/ 1896069 w 2253411"/>
              <a:gd name="connsiteY291" fmla="*/ 276679 h 440942"/>
              <a:gd name="connsiteX292" fmla="*/ 1859008 w 2253411"/>
              <a:gd name="connsiteY292" fmla="*/ 234519 h 440942"/>
              <a:gd name="connsiteX293" fmla="*/ 1859008 w 2253411"/>
              <a:gd name="connsiteY293" fmla="*/ 136254 h 440942"/>
              <a:gd name="connsiteX294" fmla="*/ 1827032 w 2253411"/>
              <a:gd name="connsiteY294" fmla="*/ 136254 h 440942"/>
              <a:gd name="connsiteX295" fmla="*/ 1827032 w 2253411"/>
              <a:gd name="connsiteY295" fmla="*/ 239287 h 440942"/>
              <a:gd name="connsiteX296" fmla="*/ 1888249 w 2253411"/>
              <a:gd name="connsiteY296" fmla="*/ 304903 h 440942"/>
              <a:gd name="connsiteX297" fmla="*/ 1936524 w 2253411"/>
              <a:gd name="connsiteY297" fmla="*/ 280086 h 440942"/>
              <a:gd name="connsiteX298" fmla="*/ 1937899 w 2253411"/>
              <a:gd name="connsiteY298" fmla="*/ 299818 h 440942"/>
              <a:gd name="connsiteX299" fmla="*/ 2253984 w 2253411"/>
              <a:gd name="connsiteY299" fmla="*/ 299806 h 440942"/>
              <a:gd name="connsiteX300" fmla="*/ 2253984 w 2253411"/>
              <a:gd name="connsiteY300" fmla="*/ 193721 h 440942"/>
              <a:gd name="connsiteX301" fmla="*/ 2197547 w 2253411"/>
              <a:gd name="connsiteY301" fmla="*/ 131498 h 440942"/>
              <a:gd name="connsiteX302" fmla="*/ 2142800 w 2253411"/>
              <a:gd name="connsiteY302" fmla="*/ 162431 h 440942"/>
              <a:gd name="connsiteX303" fmla="*/ 2093839 w 2253411"/>
              <a:gd name="connsiteY303" fmla="*/ 131498 h 440942"/>
              <a:gd name="connsiteX304" fmla="*/ 2044204 w 2253411"/>
              <a:gd name="connsiteY304" fmla="*/ 158005 h 440942"/>
              <a:gd name="connsiteX305" fmla="*/ 2044204 w 2253411"/>
              <a:gd name="connsiteY305" fmla="*/ 136254 h 440942"/>
              <a:gd name="connsiteX306" fmla="*/ 2013588 w 2253411"/>
              <a:gd name="connsiteY306" fmla="*/ 136254 h 440942"/>
              <a:gd name="connsiteX307" fmla="*/ 2013588 w 2253411"/>
              <a:gd name="connsiteY307" fmla="*/ 299806 h 440942"/>
              <a:gd name="connsiteX308" fmla="*/ 2045221 w 2253411"/>
              <a:gd name="connsiteY308" fmla="*/ 299806 h 440942"/>
              <a:gd name="connsiteX309" fmla="*/ 2045221 w 2253411"/>
              <a:gd name="connsiteY309" fmla="*/ 201209 h 440942"/>
              <a:gd name="connsiteX310" fmla="*/ 2083299 w 2253411"/>
              <a:gd name="connsiteY310" fmla="*/ 159709 h 440942"/>
              <a:gd name="connsiteX311" fmla="*/ 2117971 w 2253411"/>
              <a:gd name="connsiteY311" fmla="*/ 197115 h 440942"/>
              <a:gd name="connsiteX312" fmla="*/ 2117971 w 2253411"/>
              <a:gd name="connsiteY312" fmla="*/ 299807 h 440942"/>
              <a:gd name="connsiteX313" fmla="*/ 2149932 w 2253411"/>
              <a:gd name="connsiteY313" fmla="*/ 299807 h 440942"/>
              <a:gd name="connsiteX314" fmla="*/ 2149932 w 2253411"/>
              <a:gd name="connsiteY314" fmla="*/ 200867 h 440942"/>
              <a:gd name="connsiteX315" fmla="*/ 2187682 w 2253411"/>
              <a:gd name="connsiteY315" fmla="*/ 159711 h 440942"/>
              <a:gd name="connsiteX316" fmla="*/ 2222364 w 2253411"/>
              <a:gd name="connsiteY316" fmla="*/ 197115 h 440942"/>
              <a:gd name="connsiteX317" fmla="*/ 2222364 w 2253411"/>
              <a:gd name="connsiteY317" fmla="*/ 299807 h 440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Lst>
            <a:rect l="l" t="t" r="r" b="b"/>
            <a:pathLst>
              <a:path w="2253411" h="440942">
                <a:moveTo>
                  <a:pt x="1783139" y="136254"/>
                </a:moveTo>
                <a:lnTo>
                  <a:pt x="1751520" y="136254"/>
                </a:lnTo>
                <a:lnTo>
                  <a:pt x="1751520" y="299806"/>
                </a:lnTo>
                <a:lnTo>
                  <a:pt x="1783139" y="299806"/>
                </a:lnTo>
                <a:close/>
                <a:moveTo>
                  <a:pt x="293338" y="409024"/>
                </a:moveTo>
                <a:cubicBezTo>
                  <a:pt x="293335" y="411298"/>
                  <a:pt x="295174" y="413144"/>
                  <a:pt x="297448" y="413147"/>
                </a:cubicBezTo>
                <a:cubicBezTo>
                  <a:pt x="297452" y="413147"/>
                  <a:pt x="297456" y="413147"/>
                  <a:pt x="297460" y="413147"/>
                </a:cubicBezTo>
                <a:lnTo>
                  <a:pt x="333669" y="413147"/>
                </a:lnTo>
                <a:cubicBezTo>
                  <a:pt x="335936" y="413150"/>
                  <a:pt x="337776" y="411314"/>
                  <a:pt x="337779" y="409047"/>
                </a:cubicBezTo>
                <a:cubicBezTo>
                  <a:pt x="337779" y="409039"/>
                  <a:pt x="337779" y="409032"/>
                  <a:pt x="337777" y="409024"/>
                </a:cubicBezTo>
                <a:cubicBezTo>
                  <a:pt x="337782" y="406760"/>
                  <a:pt x="335949" y="404921"/>
                  <a:pt x="333683" y="404916"/>
                </a:cubicBezTo>
                <a:cubicBezTo>
                  <a:pt x="333678" y="404916"/>
                  <a:pt x="333674" y="404916"/>
                  <a:pt x="333669" y="404916"/>
                </a:cubicBezTo>
                <a:lnTo>
                  <a:pt x="297460" y="404916"/>
                </a:lnTo>
                <a:cubicBezTo>
                  <a:pt x="295188" y="404911"/>
                  <a:pt x="293342" y="406749"/>
                  <a:pt x="293338" y="409021"/>
                </a:cubicBezTo>
                <a:cubicBezTo>
                  <a:pt x="293338" y="409023"/>
                  <a:pt x="293338" y="409024"/>
                  <a:pt x="293338" y="409024"/>
                </a:cubicBezTo>
                <a:moveTo>
                  <a:pt x="39859" y="409024"/>
                </a:moveTo>
                <a:cubicBezTo>
                  <a:pt x="39849" y="411291"/>
                  <a:pt x="41679" y="413137"/>
                  <a:pt x="43946" y="413147"/>
                </a:cubicBezTo>
                <a:cubicBezTo>
                  <a:pt x="43953" y="413147"/>
                  <a:pt x="43959" y="413147"/>
                  <a:pt x="43967" y="413147"/>
                </a:cubicBezTo>
                <a:lnTo>
                  <a:pt x="80176" y="413147"/>
                </a:lnTo>
                <a:cubicBezTo>
                  <a:pt x="82449" y="413150"/>
                  <a:pt x="84295" y="411311"/>
                  <a:pt x="84298" y="409037"/>
                </a:cubicBezTo>
                <a:cubicBezTo>
                  <a:pt x="84298" y="409032"/>
                  <a:pt x="84298" y="409029"/>
                  <a:pt x="84298" y="409024"/>
                </a:cubicBezTo>
                <a:cubicBezTo>
                  <a:pt x="84295" y="406752"/>
                  <a:pt x="82451" y="404913"/>
                  <a:pt x="80179" y="404916"/>
                </a:cubicBezTo>
                <a:cubicBezTo>
                  <a:pt x="80177" y="404916"/>
                  <a:pt x="80177" y="404916"/>
                  <a:pt x="80176" y="404916"/>
                </a:cubicBezTo>
                <a:lnTo>
                  <a:pt x="43967" y="404916"/>
                </a:lnTo>
                <a:cubicBezTo>
                  <a:pt x="41701" y="404913"/>
                  <a:pt x="39862" y="406746"/>
                  <a:pt x="39859" y="409012"/>
                </a:cubicBezTo>
                <a:cubicBezTo>
                  <a:pt x="39859" y="409016"/>
                  <a:pt x="39859" y="409021"/>
                  <a:pt x="39859" y="409024"/>
                </a:cubicBezTo>
                <a:moveTo>
                  <a:pt x="80177" y="339849"/>
                </a:moveTo>
                <a:lnTo>
                  <a:pt x="8803" y="339849"/>
                </a:lnTo>
                <a:lnTo>
                  <a:pt x="8803" y="177644"/>
                </a:lnTo>
                <a:cubicBezTo>
                  <a:pt x="8801" y="175367"/>
                  <a:pt x="6955" y="173523"/>
                  <a:pt x="4680" y="173521"/>
                </a:cubicBezTo>
                <a:cubicBezTo>
                  <a:pt x="2408" y="173523"/>
                  <a:pt x="569" y="175367"/>
                  <a:pt x="572" y="177639"/>
                </a:cubicBezTo>
                <a:cubicBezTo>
                  <a:pt x="572" y="177640"/>
                  <a:pt x="572" y="177642"/>
                  <a:pt x="572" y="177644"/>
                </a:cubicBezTo>
                <a:lnTo>
                  <a:pt x="572" y="343959"/>
                </a:lnTo>
                <a:cubicBezTo>
                  <a:pt x="567" y="346229"/>
                  <a:pt x="2404" y="348075"/>
                  <a:pt x="4676" y="348080"/>
                </a:cubicBezTo>
                <a:cubicBezTo>
                  <a:pt x="4677" y="348080"/>
                  <a:pt x="4679" y="348080"/>
                  <a:pt x="4680" y="348080"/>
                </a:cubicBezTo>
                <a:lnTo>
                  <a:pt x="80176" y="348080"/>
                </a:lnTo>
                <a:cubicBezTo>
                  <a:pt x="82449" y="348083"/>
                  <a:pt x="84295" y="346244"/>
                  <a:pt x="84298" y="343970"/>
                </a:cubicBezTo>
                <a:cubicBezTo>
                  <a:pt x="84298" y="343965"/>
                  <a:pt x="84298" y="343962"/>
                  <a:pt x="84298" y="343959"/>
                </a:cubicBezTo>
                <a:cubicBezTo>
                  <a:pt x="84290" y="341687"/>
                  <a:pt x="82447" y="339849"/>
                  <a:pt x="80176" y="339849"/>
                </a:cubicBezTo>
                <a:moveTo>
                  <a:pt x="98412" y="45530"/>
                </a:moveTo>
                <a:cubicBezTo>
                  <a:pt x="98409" y="43258"/>
                  <a:pt x="96564" y="41419"/>
                  <a:pt x="94292" y="41422"/>
                </a:cubicBezTo>
                <a:cubicBezTo>
                  <a:pt x="94291" y="41422"/>
                  <a:pt x="94291" y="41422"/>
                  <a:pt x="94289" y="41422"/>
                </a:cubicBezTo>
                <a:lnTo>
                  <a:pt x="30459" y="41422"/>
                </a:lnTo>
                <a:cubicBezTo>
                  <a:pt x="28193" y="41419"/>
                  <a:pt x="26354" y="43252"/>
                  <a:pt x="26351" y="45518"/>
                </a:cubicBezTo>
                <a:cubicBezTo>
                  <a:pt x="26351" y="45521"/>
                  <a:pt x="26351" y="45526"/>
                  <a:pt x="26351" y="45530"/>
                </a:cubicBezTo>
                <a:lnTo>
                  <a:pt x="26351" y="133916"/>
                </a:lnTo>
                <a:cubicBezTo>
                  <a:pt x="26346" y="136188"/>
                  <a:pt x="28184" y="138034"/>
                  <a:pt x="30456" y="138039"/>
                </a:cubicBezTo>
                <a:cubicBezTo>
                  <a:pt x="30458" y="138039"/>
                  <a:pt x="30458" y="138039"/>
                  <a:pt x="30459" y="138039"/>
                </a:cubicBezTo>
                <a:lnTo>
                  <a:pt x="80191" y="138039"/>
                </a:lnTo>
                <a:cubicBezTo>
                  <a:pt x="82460" y="138026"/>
                  <a:pt x="84295" y="136187"/>
                  <a:pt x="84300" y="133916"/>
                </a:cubicBezTo>
                <a:cubicBezTo>
                  <a:pt x="84293" y="131651"/>
                  <a:pt x="82459" y="129814"/>
                  <a:pt x="80191" y="129808"/>
                </a:cubicBezTo>
                <a:lnTo>
                  <a:pt x="34582" y="129808"/>
                </a:lnTo>
                <a:lnTo>
                  <a:pt x="34582" y="49653"/>
                </a:lnTo>
                <a:lnTo>
                  <a:pt x="94291" y="49653"/>
                </a:lnTo>
                <a:cubicBezTo>
                  <a:pt x="96564" y="49656"/>
                  <a:pt x="98410" y="47813"/>
                  <a:pt x="98413" y="45540"/>
                </a:cubicBezTo>
                <a:cubicBezTo>
                  <a:pt x="98413" y="45537"/>
                  <a:pt x="98413" y="45534"/>
                  <a:pt x="98413" y="45530"/>
                </a:cubicBezTo>
                <a:moveTo>
                  <a:pt x="271146" y="190835"/>
                </a:moveTo>
                <a:lnTo>
                  <a:pt x="271146" y="150874"/>
                </a:lnTo>
                <a:cubicBezTo>
                  <a:pt x="271151" y="148602"/>
                  <a:pt x="269311" y="146756"/>
                  <a:pt x="267039" y="146752"/>
                </a:cubicBezTo>
                <a:cubicBezTo>
                  <a:pt x="267039" y="146752"/>
                  <a:pt x="267037" y="146752"/>
                  <a:pt x="267037" y="146752"/>
                </a:cubicBezTo>
                <a:cubicBezTo>
                  <a:pt x="264756" y="146747"/>
                  <a:pt x="262904" y="148593"/>
                  <a:pt x="262900" y="150873"/>
                </a:cubicBezTo>
                <a:cubicBezTo>
                  <a:pt x="262900" y="150873"/>
                  <a:pt x="262900" y="150874"/>
                  <a:pt x="262900" y="150874"/>
                </a:cubicBezTo>
                <a:lnTo>
                  <a:pt x="262900" y="186698"/>
                </a:lnTo>
                <a:lnTo>
                  <a:pt x="192929" y="186698"/>
                </a:lnTo>
                <a:lnTo>
                  <a:pt x="192929" y="93846"/>
                </a:lnTo>
                <a:lnTo>
                  <a:pt x="234730" y="93846"/>
                </a:lnTo>
                <a:cubicBezTo>
                  <a:pt x="236999" y="93841"/>
                  <a:pt x="238840" y="92007"/>
                  <a:pt x="238853" y="89738"/>
                </a:cubicBezTo>
                <a:cubicBezTo>
                  <a:pt x="238852" y="87459"/>
                  <a:pt x="237009" y="85610"/>
                  <a:pt x="234730" y="85602"/>
                </a:cubicBezTo>
                <a:lnTo>
                  <a:pt x="192929" y="85602"/>
                </a:lnTo>
                <a:lnTo>
                  <a:pt x="192929" y="8058"/>
                </a:lnTo>
                <a:lnTo>
                  <a:pt x="256951" y="8058"/>
                </a:lnTo>
                <a:cubicBezTo>
                  <a:pt x="259225" y="8061"/>
                  <a:pt x="261071" y="6220"/>
                  <a:pt x="261072" y="3946"/>
                </a:cubicBezTo>
                <a:cubicBezTo>
                  <a:pt x="261072" y="3943"/>
                  <a:pt x="261072" y="3938"/>
                  <a:pt x="261072" y="3935"/>
                </a:cubicBezTo>
                <a:cubicBezTo>
                  <a:pt x="261071" y="1663"/>
                  <a:pt x="259226" y="-176"/>
                  <a:pt x="256954" y="-175"/>
                </a:cubicBezTo>
                <a:cubicBezTo>
                  <a:pt x="256953" y="-175"/>
                  <a:pt x="256951" y="-175"/>
                  <a:pt x="256951" y="-175"/>
                </a:cubicBezTo>
                <a:lnTo>
                  <a:pt x="120686" y="-175"/>
                </a:lnTo>
                <a:cubicBezTo>
                  <a:pt x="118418" y="-173"/>
                  <a:pt x="116580" y="1666"/>
                  <a:pt x="116578" y="3935"/>
                </a:cubicBezTo>
                <a:cubicBezTo>
                  <a:pt x="116573" y="6207"/>
                  <a:pt x="118411" y="8053"/>
                  <a:pt x="120685" y="8058"/>
                </a:cubicBezTo>
                <a:cubicBezTo>
                  <a:pt x="120685" y="8058"/>
                  <a:pt x="120686" y="8058"/>
                  <a:pt x="120686" y="8058"/>
                </a:cubicBezTo>
                <a:lnTo>
                  <a:pt x="184696" y="8058"/>
                </a:lnTo>
                <a:lnTo>
                  <a:pt x="184696" y="85629"/>
                </a:lnTo>
                <a:lnTo>
                  <a:pt x="141436" y="85629"/>
                </a:lnTo>
                <a:cubicBezTo>
                  <a:pt x="139161" y="85631"/>
                  <a:pt x="137317" y="87475"/>
                  <a:pt x="137315" y="89752"/>
                </a:cubicBezTo>
                <a:cubicBezTo>
                  <a:pt x="137318" y="92024"/>
                  <a:pt x="139163" y="93864"/>
                  <a:pt x="141435" y="93860"/>
                </a:cubicBezTo>
                <a:cubicBezTo>
                  <a:pt x="141435" y="93860"/>
                  <a:pt x="141436" y="93860"/>
                  <a:pt x="141436" y="93860"/>
                </a:cubicBezTo>
                <a:lnTo>
                  <a:pt x="184696" y="93860"/>
                </a:lnTo>
                <a:lnTo>
                  <a:pt x="184696" y="186698"/>
                </a:lnTo>
                <a:lnTo>
                  <a:pt x="114724" y="186698"/>
                </a:lnTo>
                <a:lnTo>
                  <a:pt x="114724" y="150874"/>
                </a:lnTo>
                <a:cubicBezTo>
                  <a:pt x="114727" y="148601"/>
                  <a:pt x="112885" y="146755"/>
                  <a:pt x="110611" y="146752"/>
                </a:cubicBezTo>
                <a:cubicBezTo>
                  <a:pt x="110608" y="146752"/>
                  <a:pt x="110605" y="146752"/>
                  <a:pt x="110602" y="146752"/>
                </a:cubicBezTo>
                <a:cubicBezTo>
                  <a:pt x="108325" y="146753"/>
                  <a:pt x="106481" y="148598"/>
                  <a:pt x="106479" y="150874"/>
                </a:cubicBezTo>
                <a:lnTo>
                  <a:pt x="106479" y="190835"/>
                </a:lnTo>
                <a:cubicBezTo>
                  <a:pt x="106482" y="193107"/>
                  <a:pt x="108326" y="194947"/>
                  <a:pt x="110598" y="194943"/>
                </a:cubicBezTo>
                <a:cubicBezTo>
                  <a:pt x="110598" y="194943"/>
                  <a:pt x="110600" y="194943"/>
                  <a:pt x="110602" y="194943"/>
                </a:cubicBezTo>
                <a:lnTo>
                  <a:pt x="184696" y="194943"/>
                </a:lnTo>
                <a:lnTo>
                  <a:pt x="184696" y="302418"/>
                </a:lnTo>
                <a:lnTo>
                  <a:pt x="120523" y="302418"/>
                </a:lnTo>
                <a:lnTo>
                  <a:pt x="120523" y="253744"/>
                </a:lnTo>
                <a:cubicBezTo>
                  <a:pt x="120518" y="251469"/>
                  <a:pt x="118670" y="249630"/>
                  <a:pt x="116395" y="249636"/>
                </a:cubicBezTo>
                <a:cubicBezTo>
                  <a:pt x="116392" y="249636"/>
                  <a:pt x="116389" y="249636"/>
                  <a:pt x="116386" y="249636"/>
                </a:cubicBezTo>
                <a:lnTo>
                  <a:pt x="62189" y="249636"/>
                </a:lnTo>
                <a:lnTo>
                  <a:pt x="62189" y="210170"/>
                </a:lnTo>
                <a:cubicBezTo>
                  <a:pt x="62194" y="207898"/>
                  <a:pt x="60356" y="206052"/>
                  <a:pt x="58084" y="206047"/>
                </a:cubicBezTo>
                <a:cubicBezTo>
                  <a:pt x="58082" y="206047"/>
                  <a:pt x="58082" y="206047"/>
                  <a:pt x="58081" y="206047"/>
                </a:cubicBezTo>
                <a:cubicBezTo>
                  <a:pt x="55805" y="206054"/>
                  <a:pt x="53964" y="207895"/>
                  <a:pt x="53958" y="210170"/>
                </a:cubicBezTo>
                <a:lnTo>
                  <a:pt x="53958" y="253744"/>
                </a:lnTo>
                <a:cubicBezTo>
                  <a:pt x="53960" y="256020"/>
                  <a:pt x="55804" y="257866"/>
                  <a:pt x="58081" y="257867"/>
                </a:cubicBezTo>
                <a:lnTo>
                  <a:pt x="112277" y="257867"/>
                </a:lnTo>
                <a:lnTo>
                  <a:pt x="112277" y="380182"/>
                </a:lnTo>
                <a:cubicBezTo>
                  <a:pt x="112273" y="382454"/>
                  <a:pt x="114110" y="384300"/>
                  <a:pt x="116382" y="384304"/>
                </a:cubicBezTo>
                <a:cubicBezTo>
                  <a:pt x="116384" y="384304"/>
                  <a:pt x="116386" y="384304"/>
                  <a:pt x="116386" y="384304"/>
                </a:cubicBezTo>
                <a:cubicBezTo>
                  <a:pt x="118666" y="384303"/>
                  <a:pt x="120515" y="382460"/>
                  <a:pt x="120523" y="380182"/>
                </a:cubicBezTo>
                <a:lnTo>
                  <a:pt x="120523" y="310649"/>
                </a:lnTo>
                <a:lnTo>
                  <a:pt x="184696" y="310649"/>
                </a:lnTo>
                <a:lnTo>
                  <a:pt x="184696" y="432537"/>
                </a:lnTo>
                <a:lnTo>
                  <a:pt x="131736" y="432537"/>
                </a:lnTo>
                <a:cubicBezTo>
                  <a:pt x="129475" y="432528"/>
                  <a:pt x="127636" y="434355"/>
                  <a:pt x="127628" y="436615"/>
                </a:cubicBezTo>
                <a:cubicBezTo>
                  <a:pt x="127628" y="436625"/>
                  <a:pt x="127628" y="436635"/>
                  <a:pt x="127628" y="436646"/>
                </a:cubicBezTo>
                <a:cubicBezTo>
                  <a:pt x="127618" y="438913"/>
                  <a:pt x="129448" y="440759"/>
                  <a:pt x="131716" y="440768"/>
                </a:cubicBezTo>
                <a:cubicBezTo>
                  <a:pt x="131722" y="440768"/>
                  <a:pt x="131730" y="440768"/>
                  <a:pt x="131736" y="440768"/>
                </a:cubicBezTo>
                <a:lnTo>
                  <a:pt x="245888" y="440768"/>
                </a:lnTo>
                <a:cubicBezTo>
                  <a:pt x="248162" y="440771"/>
                  <a:pt x="250008" y="438930"/>
                  <a:pt x="250011" y="436657"/>
                </a:cubicBezTo>
                <a:cubicBezTo>
                  <a:pt x="250011" y="436654"/>
                  <a:pt x="250011" y="436649"/>
                  <a:pt x="250011" y="436646"/>
                </a:cubicBezTo>
                <a:cubicBezTo>
                  <a:pt x="250013" y="434378"/>
                  <a:pt x="248176" y="432539"/>
                  <a:pt x="245909" y="432537"/>
                </a:cubicBezTo>
                <a:cubicBezTo>
                  <a:pt x="245903" y="432537"/>
                  <a:pt x="245895" y="432537"/>
                  <a:pt x="245888" y="432537"/>
                </a:cubicBezTo>
                <a:lnTo>
                  <a:pt x="192929" y="432537"/>
                </a:lnTo>
                <a:lnTo>
                  <a:pt x="192929" y="310649"/>
                </a:lnTo>
                <a:lnTo>
                  <a:pt x="257116" y="310649"/>
                </a:lnTo>
                <a:lnTo>
                  <a:pt x="257116" y="380182"/>
                </a:lnTo>
                <a:cubicBezTo>
                  <a:pt x="257124" y="382460"/>
                  <a:pt x="258972" y="384303"/>
                  <a:pt x="261250" y="384304"/>
                </a:cubicBezTo>
                <a:cubicBezTo>
                  <a:pt x="263522" y="384296"/>
                  <a:pt x="265358" y="382454"/>
                  <a:pt x="265358" y="380182"/>
                </a:cubicBezTo>
                <a:lnTo>
                  <a:pt x="265358" y="257867"/>
                </a:lnTo>
                <a:lnTo>
                  <a:pt x="319557" y="257867"/>
                </a:lnTo>
                <a:cubicBezTo>
                  <a:pt x="321829" y="257864"/>
                  <a:pt x="323668" y="256020"/>
                  <a:pt x="323665" y="253748"/>
                </a:cubicBezTo>
                <a:cubicBezTo>
                  <a:pt x="323665" y="253746"/>
                  <a:pt x="323665" y="253744"/>
                  <a:pt x="323665" y="253744"/>
                </a:cubicBezTo>
                <a:lnTo>
                  <a:pt x="323665" y="210170"/>
                </a:lnTo>
                <a:cubicBezTo>
                  <a:pt x="323665" y="207898"/>
                  <a:pt x="321827" y="206055"/>
                  <a:pt x="319557" y="206047"/>
                </a:cubicBezTo>
                <a:cubicBezTo>
                  <a:pt x="317280" y="206049"/>
                  <a:pt x="315436" y="207893"/>
                  <a:pt x="315434" y="210170"/>
                </a:cubicBezTo>
                <a:lnTo>
                  <a:pt x="315434" y="249636"/>
                </a:lnTo>
                <a:lnTo>
                  <a:pt x="261250" y="249636"/>
                </a:lnTo>
                <a:cubicBezTo>
                  <a:pt x="258977" y="249625"/>
                  <a:pt x="257124" y="251460"/>
                  <a:pt x="257115" y="253733"/>
                </a:cubicBezTo>
                <a:cubicBezTo>
                  <a:pt x="257115" y="253737"/>
                  <a:pt x="257115" y="253741"/>
                  <a:pt x="257115" y="253744"/>
                </a:cubicBezTo>
                <a:lnTo>
                  <a:pt x="257115" y="302416"/>
                </a:lnTo>
                <a:lnTo>
                  <a:pt x="192927" y="302416"/>
                </a:lnTo>
                <a:lnTo>
                  <a:pt x="192927" y="194943"/>
                </a:lnTo>
                <a:lnTo>
                  <a:pt x="267036" y="194943"/>
                </a:lnTo>
                <a:cubicBezTo>
                  <a:pt x="269301" y="194948"/>
                  <a:pt x="271141" y="193113"/>
                  <a:pt x="271144" y="190849"/>
                </a:cubicBezTo>
                <a:cubicBezTo>
                  <a:pt x="271144" y="190845"/>
                  <a:pt x="271144" y="190840"/>
                  <a:pt x="271144" y="190835"/>
                </a:cubicBezTo>
                <a:moveTo>
                  <a:pt x="351285" y="133931"/>
                </a:moveTo>
                <a:lnTo>
                  <a:pt x="351285" y="45545"/>
                </a:lnTo>
                <a:cubicBezTo>
                  <a:pt x="351288" y="43271"/>
                  <a:pt x="349449" y="41425"/>
                  <a:pt x="347175" y="41422"/>
                </a:cubicBezTo>
                <a:cubicBezTo>
                  <a:pt x="347170" y="41422"/>
                  <a:pt x="347167" y="41422"/>
                  <a:pt x="347164" y="41422"/>
                </a:cubicBezTo>
                <a:lnTo>
                  <a:pt x="283332" y="41422"/>
                </a:lnTo>
                <a:cubicBezTo>
                  <a:pt x="281065" y="41420"/>
                  <a:pt x="279226" y="43257"/>
                  <a:pt x="279224" y="45524"/>
                </a:cubicBezTo>
                <a:cubicBezTo>
                  <a:pt x="279224" y="45530"/>
                  <a:pt x="279224" y="45538"/>
                  <a:pt x="279224" y="45545"/>
                </a:cubicBezTo>
                <a:cubicBezTo>
                  <a:pt x="279226" y="47813"/>
                  <a:pt x="281065" y="49651"/>
                  <a:pt x="283332" y="49653"/>
                </a:cubicBezTo>
                <a:lnTo>
                  <a:pt x="343054" y="49653"/>
                </a:lnTo>
                <a:lnTo>
                  <a:pt x="343054" y="129808"/>
                </a:lnTo>
                <a:lnTo>
                  <a:pt x="297460" y="129808"/>
                </a:lnTo>
                <a:cubicBezTo>
                  <a:pt x="295187" y="129805"/>
                  <a:pt x="293341" y="131644"/>
                  <a:pt x="293338" y="133918"/>
                </a:cubicBezTo>
                <a:cubicBezTo>
                  <a:pt x="293338" y="133923"/>
                  <a:pt x="293338" y="133926"/>
                  <a:pt x="293338" y="133931"/>
                </a:cubicBezTo>
                <a:cubicBezTo>
                  <a:pt x="293344" y="136201"/>
                  <a:pt x="295188" y="138039"/>
                  <a:pt x="297460" y="138039"/>
                </a:cubicBezTo>
                <a:lnTo>
                  <a:pt x="347164" y="138039"/>
                </a:lnTo>
                <a:cubicBezTo>
                  <a:pt x="349434" y="138039"/>
                  <a:pt x="351279" y="136201"/>
                  <a:pt x="351285" y="133931"/>
                </a:cubicBezTo>
                <a:moveTo>
                  <a:pt x="377065" y="343972"/>
                </a:moveTo>
                <a:lnTo>
                  <a:pt x="377065" y="177629"/>
                </a:lnTo>
                <a:cubicBezTo>
                  <a:pt x="377062" y="175357"/>
                  <a:pt x="375218" y="173518"/>
                  <a:pt x="372946" y="173521"/>
                </a:cubicBezTo>
                <a:cubicBezTo>
                  <a:pt x="372944" y="173521"/>
                  <a:pt x="372943" y="173521"/>
                  <a:pt x="372943" y="173521"/>
                </a:cubicBezTo>
                <a:cubicBezTo>
                  <a:pt x="370677" y="173518"/>
                  <a:pt x="368838" y="175351"/>
                  <a:pt x="368834" y="177617"/>
                </a:cubicBezTo>
                <a:cubicBezTo>
                  <a:pt x="368834" y="177621"/>
                  <a:pt x="368834" y="177625"/>
                  <a:pt x="368834" y="177629"/>
                </a:cubicBezTo>
                <a:lnTo>
                  <a:pt x="368834" y="339836"/>
                </a:lnTo>
                <a:lnTo>
                  <a:pt x="297460" y="339836"/>
                </a:lnTo>
                <a:cubicBezTo>
                  <a:pt x="295179" y="339839"/>
                  <a:pt x="293335" y="341690"/>
                  <a:pt x="293338" y="343970"/>
                </a:cubicBezTo>
                <a:cubicBezTo>
                  <a:pt x="293338" y="343970"/>
                  <a:pt x="293338" y="343972"/>
                  <a:pt x="293338" y="343972"/>
                </a:cubicBezTo>
                <a:cubicBezTo>
                  <a:pt x="293335" y="346239"/>
                  <a:pt x="295171" y="348078"/>
                  <a:pt x="297438" y="348080"/>
                </a:cubicBezTo>
                <a:cubicBezTo>
                  <a:pt x="297446" y="348080"/>
                  <a:pt x="297452" y="348080"/>
                  <a:pt x="297460" y="348080"/>
                </a:cubicBezTo>
                <a:lnTo>
                  <a:pt x="372943" y="348080"/>
                </a:lnTo>
                <a:cubicBezTo>
                  <a:pt x="375210" y="348089"/>
                  <a:pt x="377056" y="346260"/>
                  <a:pt x="377065" y="343992"/>
                </a:cubicBezTo>
                <a:cubicBezTo>
                  <a:pt x="377065" y="343986"/>
                  <a:pt x="377065" y="343978"/>
                  <a:pt x="377065" y="343972"/>
                </a:cubicBezTo>
                <a:moveTo>
                  <a:pt x="577721" y="299806"/>
                </a:moveTo>
                <a:lnTo>
                  <a:pt x="609683" y="299806"/>
                </a:lnTo>
                <a:lnTo>
                  <a:pt x="609683" y="196098"/>
                </a:lnTo>
                <a:cubicBezTo>
                  <a:pt x="609683" y="159709"/>
                  <a:pt x="590294" y="131498"/>
                  <a:pt x="551186" y="131498"/>
                </a:cubicBezTo>
                <a:cubicBezTo>
                  <a:pt x="532153" y="131498"/>
                  <a:pt x="512778" y="139317"/>
                  <a:pt x="500878" y="159709"/>
                </a:cubicBezTo>
                <a:lnTo>
                  <a:pt x="500878" y="136254"/>
                </a:lnTo>
                <a:lnTo>
                  <a:pt x="469601" y="136254"/>
                </a:lnTo>
                <a:lnTo>
                  <a:pt x="469601" y="299806"/>
                </a:lnTo>
                <a:lnTo>
                  <a:pt x="501565" y="299806"/>
                </a:lnTo>
                <a:lnTo>
                  <a:pt x="501565" y="205278"/>
                </a:lnTo>
                <a:cubicBezTo>
                  <a:pt x="501565" y="180447"/>
                  <a:pt x="514481" y="160396"/>
                  <a:pt x="539629" y="160396"/>
                </a:cubicBezTo>
                <a:cubicBezTo>
                  <a:pt x="568198" y="160396"/>
                  <a:pt x="577721" y="178769"/>
                  <a:pt x="577721" y="201540"/>
                </a:cubicBezTo>
                <a:close/>
                <a:moveTo>
                  <a:pt x="766751" y="201196"/>
                </a:moveTo>
                <a:lnTo>
                  <a:pt x="677320" y="201196"/>
                </a:lnTo>
                <a:cubicBezTo>
                  <a:pt x="678681" y="180130"/>
                  <a:pt x="695020" y="159366"/>
                  <a:pt x="721870" y="159366"/>
                </a:cubicBezTo>
                <a:cubicBezTo>
                  <a:pt x="750756" y="159366"/>
                  <a:pt x="766064" y="177739"/>
                  <a:pt x="766751" y="201196"/>
                </a:cubicBezTo>
                <a:moveTo>
                  <a:pt x="799388" y="227044"/>
                </a:moveTo>
                <a:cubicBezTo>
                  <a:pt x="799861" y="223662"/>
                  <a:pt x="800091" y="220250"/>
                  <a:pt x="800075" y="216835"/>
                </a:cubicBezTo>
                <a:cubicBezTo>
                  <a:pt x="800075" y="165839"/>
                  <a:pt x="771836" y="131155"/>
                  <a:pt x="721527" y="131155"/>
                </a:cubicBezTo>
                <a:cubicBezTo>
                  <a:pt x="680385" y="131155"/>
                  <a:pt x="643324" y="166182"/>
                  <a:pt x="643324" y="217522"/>
                </a:cubicBezTo>
                <a:cubicBezTo>
                  <a:pt x="643324" y="272955"/>
                  <a:pt x="681746" y="304904"/>
                  <a:pt x="725608" y="304904"/>
                </a:cubicBezTo>
                <a:cubicBezTo>
                  <a:pt x="763687" y="304904"/>
                  <a:pt x="789865" y="282134"/>
                  <a:pt x="799044" y="253221"/>
                </a:cubicBezTo>
                <a:lnTo>
                  <a:pt x="771519" y="243698"/>
                </a:lnTo>
                <a:cubicBezTo>
                  <a:pt x="765391" y="262058"/>
                  <a:pt x="752130" y="276679"/>
                  <a:pt x="725608" y="276679"/>
                </a:cubicBezTo>
                <a:cubicBezTo>
                  <a:pt x="698057" y="276679"/>
                  <a:pt x="676991" y="256285"/>
                  <a:pt x="676304" y="227044"/>
                </a:cubicBezTo>
                <a:close/>
                <a:moveTo>
                  <a:pt x="945791" y="299820"/>
                </a:moveTo>
                <a:lnTo>
                  <a:pt x="976394" y="299820"/>
                </a:lnTo>
                <a:cubicBezTo>
                  <a:pt x="975261" y="289769"/>
                  <a:pt x="974688" y="279662"/>
                  <a:pt x="974677" y="269547"/>
                </a:cubicBezTo>
                <a:lnTo>
                  <a:pt x="974677" y="136254"/>
                </a:lnTo>
                <a:lnTo>
                  <a:pt x="942727" y="136254"/>
                </a:lnTo>
                <a:lnTo>
                  <a:pt x="942727" y="234863"/>
                </a:lnTo>
                <a:cubicBezTo>
                  <a:pt x="942727" y="259681"/>
                  <a:pt x="929810" y="276679"/>
                  <a:pt x="903948" y="276679"/>
                </a:cubicBezTo>
                <a:cubicBezTo>
                  <a:pt x="877097" y="276679"/>
                  <a:pt x="866901" y="256959"/>
                  <a:pt x="866901" y="234519"/>
                </a:cubicBezTo>
                <a:lnTo>
                  <a:pt x="866901" y="136254"/>
                </a:lnTo>
                <a:lnTo>
                  <a:pt x="834924" y="136254"/>
                </a:lnTo>
                <a:lnTo>
                  <a:pt x="834924" y="239287"/>
                </a:lnTo>
                <a:cubicBezTo>
                  <a:pt x="834924" y="276348"/>
                  <a:pt x="858065" y="304903"/>
                  <a:pt x="896143" y="304903"/>
                </a:cubicBezTo>
                <a:cubicBezTo>
                  <a:pt x="915175" y="304903"/>
                  <a:pt x="935582" y="297084"/>
                  <a:pt x="944418" y="280086"/>
                </a:cubicBezTo>
                <a:cubicBezTo>
                  <a:pt x="944422" y="286687"/>
                  <a:pt x="944881" y="293281"/>
                  <a:pt x="945791" y="299818"/>
                </a:cubicBezTo>
                <a:moveTo>
                  <a:pt x="1098324" y="167541"/>
                </a:moveTo>
                <a:cubicBezTo>
                  <a:pt x="1102992" y="167551"/>
                  <a:pt x="1107652" y="167891"/>
                  <a:pt x="1112271" y="168559"/>
                </a:cubicBezTo>
                <a:lnTo>
                  <a:pt x="1112271" y="134563"/>
                </a:lnTo>
                <a:cubicBezTo>
                  <a:pt x="1108795" y="133908"/>
                  <a:pt x="1105269" y="133563"/>
                  <a:pt x="1101731" y="133532"/>
                </a:cubicBezTo>
                <a:cubicBezTo>
                  <a:pt x="1085077" y="133532"/>
                  <a:pt x="1064671" y="139661"/>
                  <a:pt x="1052771" y="164808"/>
                </a:cubicBezTo>
                <a:lnTo>
                  <a:pt x="1052771" y="136266"/>
                </a:lnTo>
                <a:lnTo>
                  <a:pt x="1021481" y="136266"/>
                </a:lnTo>
                <a:lnTo>
                  <a:pt x="1021481" y="299806"/>
                </a:lnTo>
                <a:lnTo>
                  <a:pt x="1053443" y="299806"/>
                </a:lnTo>
                <a:lnTo>
                  <a:pt x="1053443" y="217851"/>
                </a:lnTo>
                <a:cubicBezTo>
                  <a:pt x="1053443" y="181820"/>
                  <a:pt x="1071474" y="167543"/>
                  <a:pt x="1098324" y="167543"/>
                </a:cubicBezTo>
                <a:moveTo>
                  <a:pt x="1263512" y="217865"/>
                </a:moveTo>
                <a:cubicBezTo>
                  <a:pt x="1263512" y="255943"/>
                  <a:pt x="1239712" y="276350"/>
                  <a:pt x="1212518" y="276350"/>
                </a:cubicBezTo>
                <a:cubicBezTo>
                  <a:pt x="1185308" y="276350"/>
                  <a:pt x="1161507" y="255943"/>
                  <a:pt x="1161507" y="217865"/>
                </a:cubicBezTo>
                <a:cubicBezTo>
                  <a:pt x="1161507" y="180116"/>
                  <a:pt x="1185308" y="159709"/>
                  <a:pt x="1212518" y="159709"/>
                </a:cubicBezTo>
                <a:cubicBezTo>
                  <a:pt x="1239712" y="159709"/>
                  <a:pt x="1263512" y="180116"/>
                  <a:pt x="1263512" y="217865"/>
                </a:cubicBezTo>
                <a:moveTo>
                  <a:pt x="1296163" y="217865"/>
                </a:moveTo>
                <a:cubicBezTo>
                  <a:pt x="1296163" y="168230"/>
                  <a:pt x="1261479" y="131169"/>
                  <a:pt x="1212518" y="131169"/>
                </a:cubicBezTo>
                <a:cubicBezTo>
                  <a:pt x="1163557" y="131169"/>
                  <a:pt x="1128871" y="168230"/>
                  <a:pt x="1128871" y="217865"/>
                </a:cubicBezTo>
                <a:cubicBezTo>
                  <a:pt x="1128871" y="267844"/>
                  <a:pt x="1163555" y="304904"/>
                  <a:pt x="1212518" y="304904"/>
                </a:cubicBezTo>
                <a:cubicBezTo>
                  <a:pt x="1261479" y="304904"/>
                  <a:pt x="1296163" y="267844"/>
                  <a:pt x="1296163" y="217865"/>
                </a:cubicBezTo>
                <a:moveTo>
                  <a:pt x="1388657" y="301496"/>
                </a:moveTo>
                <a:cubicBezTo>
                  <a:pt x="1396028" y="301629"/>
                  <a:pt x="1403374" y="300599"/>
                  <a:pt x="1410425" y="298446"/>
                </a:cubicBezTo>
                <a:lnTo>
                  <a:pt x="1410425" y="271237"/>
                </a:lnTo>
                <a:cubicBezTo>
                  <a:pt x="1406285" y="272108"/>
                  <a:pt x="1402068" y="272569"/>
                  <a:pt x="1397836" y="272612"/>
                </a:cubicBezTo>
                <a:cubicBezTo>
                  <a:pt x="1381182" y="272612"/>
                  <a:pt x="1375054" y="265109"/>
                  <a:pt x="1375054" y="250158"/>
                </a:cubicBezTo>
                <a:lnTo>
                  <a:pt x="1375054" y="165152"/>
                </a:lnTo>
                <a:lnTo>
                  <a:pt x="1410423" y="165152"/>
                </a:lnTo>
                <a:lnTo>
                  <a:pt x="1410423" y="136254"/>
                </a:lnTo>
                <a:lnTo>
                  <a:pt x="1375054" y="136254"/>
                </a:lnTo>
                <a:lnTo>
                  <a:pt x="1375054" y="84585"/>
                </a:lnTo>
                <a:lnTo>
                  <a:pt x="1345825" y="84585"/>
                </a:lnTo>
                <a:lnTo>
                  <a:pt x="1345825" y="111092"/>
                </a:lnTo>
                <a:cubicBezTo>
                  <a:pt x="1345825" y="125383"/>
                  <a:pt x="1338335" y="136254"/>
                  <a:pt x="1320665" y="136254"/>
                </a:cubicBezTo>
                <a:lnTo>
                  <a:pt x="1311814" y="136254"/>
                </a:lnTo>
                <a:lnTo>
                  <a:pt x="1311814" y="165152"/>
                </a:lnTo>
                <a:lnTo>
                  <a:pt x="1343105" y="165152"/>
                </a:lnTo>
                <a:lnTo>
                  <a:pt x="1343105" y="254911"/>
                </a:lnTo>
                <a:cubicBezTo>
                  <a:pt x="1343105" y="284512"/>
                  <a:pt x="1360777" y="301496"/>
                  <a:pt x="1388657" y="301496"/>
                </a:cubicBezTo>
                <a:moveTo>
                  <a:pt x="1564344" y="217865"/>
                </a:moveTo>
                <a:cubicBezTo>
                  <a:pt x="1564344" y="255943"/>
                  <a:pt x="1540543" y="276350"/>
                  <a:pt x="1513349" y="276350"/>
                </a:cubicBezTo>
                <a:cubicBezTo>
                  <a:pt x="1486155" y="276350"/>
                  <a:pt x="1462340" y="255943"/>
                  <a:pt x="1462340" y="217865"/>
                </a:cubicBezTo>
                <a:cubicBezTo>
                  <a:pt x="1462340" y="180116"/>
                  <a:pt x="1486155" y="159709"/>
                  <a:pt x="1513349" y="159709"/>
                </a:cubicBezTo>
                <a:cubicBezTo>
                  <a:pt x="1540544" y="159709"/>
                  <a:pt x="1564344" y="180116"/>
                  <a:pt x="1564344" y="217865"/>
                </a:cubicBezTo>
                <a:moveTo>
                  <a:pt x="1596994" y="217865"/>
                </a:moveTo>
                <a:cubicBezTo>
                  <a:pt x="1596994" y="168230"/>
                  <a:pt x="1562310" y="131169"/>
                  <a:pt x="1513349" y="131169"/>
                </a:cubicBezTo>
                <a:cubicBezTo>
                  <a:pt x="1464388" y="131169"/>
                  <a:pt x="1429704" y="168230"/>
                  <a:pt x="1429704" y="217865"/>
                </a:cubicBezTo>
                <a:cubicBezTo>
                  <a:pt x="1429704" y="267844"/>
                  <a:pt x="1464388" y="304904"/>
                  <a:pt x="1513349" y="304904"/>
                </a:cubicBezTo>
                <a:cubicBezTo>
                  <a:pt x="1562310" y="304904"/>
                  <a:pt x="1596994" y="267844"/>
                  <a:pt x="1596994" y="217865"/>
                </a:cubicBezTo>
                <a:moveTo>
                  <a:pt x="1709456" y="167543"/>
                </a:moveTo>
                <a:cubicBezTo>
                  <a:pt x="1714119" y="167552"/>
                  <a:pt x="1718776" y="167893"/>
                  <a:pt x="1723392" y="168560"/>
                </a:cubicBezTo>
                <a:lnTo>
                  <a:pt x="1723392" y="134563"/>
                </a:lnTo>
                <a:cubicBezTo>
                  <a:pt x="1719915" y="133908"/>
                  <a:pt x="1716387" y="133563"/>
                  <a:pt x="1712851" y="133532"/>
                </a:cubicBezTo>
                <a:cubicBezTo>
                  <a:pt x="1696195" y="133532"/>
                  <a:pt x="1675790" y="139661"/>
                  <a:pt x="1663890" y="164808"/>
                </a:cubicBezTo>
                <a:lnTo>
                  <a:pt x="1663890" y="136266"/>
                </a:lnTo>
                <a:lnTo>
                  <a:pt x="1632614" y="136266"/>
                </a:lnTo>
                <a:lnTo>
                  <a:pt x="1632614" y="299806"/>
                </a:lnTo>
                <a:lnTo>
                  <a:pt x="1664564" y="299806"/>
                </a:lnTo>
                <a:lnTo>
                  <a:pt x="1664564" y="217851"/>
                </a:lnTo>
                <a:cubicBezTo>
                  <a:pt x="1664564" y="181820"/>
                  <a:pt x="1682606" y="167543"/>
                  <a:pt x="1709456" y="167543"/>
                </a:cubicBezTo>
                <a:moveTo>
                  <a:pt x="1790286" y="74360"/>
                </a:moveTo>
                <a:cubicBezTo>
                  <a:pt x="1790373" y="61682"/>
                  <a:pt x="1780166" y="51335"/>
                  <a:pt x="1767488" y="51248"/>
                </a:cubicBezTo>
                <a:cubicBezTo>
                  <a:pt x="1754810" y="51160"/>
                  <a:pt x="1744461" y="61367"/>
                  <a:pt x="1744374" y="74045"/>
                </a:cubicBezTo>
                <a:cubicBezTo>
                  <a:pt x="1744288" y="86717"/>
                  <a:pt x="1754486" y="97064"/>
                  <a:pt x="1767159" y="97158"/>
                </a:cubicBezTo>
                <a:cubicBezTo>
                  <a:pt x="1779829" y="97261"/>
                  <a:pt x="1790184" y="87071"/>
                  <a:pt x="1790286" y="74401"/>
                </a:cubicBezTo>
                <a:cubicBezTo>
                  <a:pt x="1790286" y="74389"/>
                  <a:pt x="1790286" y="74374"/>
                  <a:pt x="1790286" y="74362"/>
                </a:cubicBezTo>
                <a:moveTo>
                  <a:pt x="1937899" y="299820"/>
                </a:moveTo>
                <a:lnTo>
                  <a:pt x="1968489" y="299820"/>
                </a:lnTo>
                <a:cubicBezTo>
                  <a:pt x="1967368" y="289767"/>
                  <a:pt x="1966799" y="279662"/>
                  <a:pt x="1966785" y="269547"/>
                </a:cubicBezTo>
                <a:lnTo>
                  <a:pt x="1966785" y="136254"/>
                </a:lnTo>
                <a:lnTo>
                  <a:pt x="1934821" y="136254"/>
                </a:lnTo>
                <a:lnTo>
                  <a:pt x="1934821" y="234863"/>
                </a:lnTo>
                <a:cubicBezTo>
                  <a:pt x="1934821" y="259681"/>
                  <a:pt x="1921917" y="276679"/>
                  <a:pt x="1896069" y="276679"/>
                </a:cubicBezTo>
                <a:cubicBezTo>
                  <a:pt x="1869204" y="276679"/>
                  <a:pt x="1859008" y="256959"/>
                  <a:pt x="1859008" y="234519"/>
                </a:cubicBezTo>
                <a:lnTo>
                  <a:pt x="1859008" y="136254"/>
                </a:lnTo>
                <a:lnTo>
                  <a:pt x="1827032" y="136254"/>
                </a:lnTo>
                <a:lnTo>
                  <a:pt x="1827032" y="239287"/>
                </a:lnTo>
                <a:cubicBezTo>
                  <a:pt x="1827032" y="276348"/>
                  <a:pt x="1850171" y="304903"/>
                  <a:pt x="1888249" y="304903"/>
                </a:cubicBezTo>
                <a:cubicBezTo>
                  <a:pt x="1907282" y="304903"/>
                  <a:pt x="1927689" y="297084"/>
                  <a:pt x="1936524" y="280086"/>
                </a:cubicBezTo>
                <a:cubicBezTo>
                  <a:pt x="1936529" y="286687"/>
                  <a:pt x="1936988" y="293281"/>
                  <a:pt x="1937899" y="299818"/>
                </a:cubicBezTo>
                <a:moveTo>
                  <a:pt x="2253984" y="299806"/>
                </a:moveTo>
                <a:lnTo>
                  <a:pt x="2253984" y="193721"/>
                </a:lnTo>
                <a:cubicBezTo>
                  <a:pt x="2253984" y="150874"/>
                  <a:pt x="2226102" y="131498"/>
                  <a:pt x="2197547" y="131498"/>
                </a:cubicBezTo>
                <a:cubicBezTo>
                  <a:pt x="2176797" y="131498"/>
                  <a:pt x="2155704" y="138974"/>
                  <a:pt x="2142800" y="162431"/>
                </a:cubicBezTo>
                <a:cubicBezTo>
                  <a:pt x="2133951" y="141365"/>
                  <a:pt x="2114231" y="131498"/>
                  <a:pt x="2093839" y="131498"/>
                </a:cubicBezTo>
                <a:cubicBezTo>
                  <a:pt x="2074793" y="131498"/>
                  <a:pt x="2054387" y="139991"/>
                  <a:pt x="2044204" y="158005"/>
                </a:cubicBezTo>
                <a:lnTo>
                  <a:pt x="2044204" y="136254"/>
                </a:lnTo>
                <a:lnTo>
                  <a:pt x="2013588" y="136254"/>
                </a:lnTo>
                <a:lnTo>
                  <a:pt x="2013588" y="299806"/>
                </a:lnTo>
                <a:lnTo>
                  <a:pt x="2045221" y="299806"/>
                </a:lnTo>
                <a:lnTo>
                  <a:pt x="2045221" y="201209"/>
                </a:lnTo>
                <a:cubicBezTo>
                  <a:pt x="2045221" y="176723"/>
                  <a:pt x="2060516" y="159709"/>
                  <a:pt x="2083299" y="159709"/>
                </a:cubicBezTo>
                <a:cubicBezTo>
                  <a:pt x="2107759" y="159709"/>
                  <a:pt x="2117971" y="176035"/>
                  <a:pt x="2117971" y="197115"/>
                </a:cubicBezTo>
                <a:lnTo>
                  <a:pt x="2117971" y="299807"/>
                </a:lnTo>
                <a:lnTo>
                  <a:pt x="2149932" y="299807"/>
                </a:lnTo>
                <a:lnTo>
                  <a:pt x="2149932" y="200867"/>
                </a:lnTo>
                <a:cubicBezTo>
                  <a:pt x="2149932" y="177410"/>
                  <a:pt x="2165242" y="159711"/>
                  <a:pt x="2187682" y="159711"/>
                </a:cubicBezTo>
                <a:cubicBezTo>
                  <a:pt x="2211824" y="159711"/>
                  <a:pt x="2222364" y="175706"/>
                  <a:pt x="2222364" y="197115"/>
                </a:cubicBezTo>
                <a:lnTo>
                  <a:pt x="2222364" y="299807"/>
                </a:lnTo>
                <a:close/>
              </a:path>
            </a:pathLst>
          </a:custGeom>
          <a:solidFill>
            <a:srgbClr val="3F1A01"/>
          </a:solidFill>
          <a:ln w="1586" cap="flat">
            <a:noFill/>
            <a:prstDash val="solid"/>
            <a:miter/>
          </a:ln>
        </p:spPr>
        <p:txBody>
          <a:bodyPr rtlCol="0" anchor="ctr"/>
          <a:lstStyle/>
          <a:p>
            <a:endParaRPr lang="en-GB"/>
          </a:p>
        </p:txBody>
      </p:sp>
      <p:sp>
        <p:nvSpPr>
          <p:cNvPr id="10" name="ExternalLogo" hidden="1">
            <a:extLst>
              <a:ext uri="{FF2B5EF4-FFF2-40B4-BE49-F238E27FC236}">
                <a16:creationId xmlns:a16="http://schemas.microsoft.com/office/drawing/2014/main" id="{3F6C35DF-345B-471E-BB1A-9898955FCA3F}"/>
              </a:ext>
            </a:extLst>
          </p:cNvPr>
          <p:cNvSpPr/>
          <p:nvPr/>
        </p:nvSpPr>
        <p:spPr>
          <a:xfrm>
            <a:off x="10023475" y="4968741"/>
            <a:ext cx="1627188" cy="636980"/>
          </a:xfrm>
          <a:prstGeom prst="rect">
            <a:avLst/>
          </a:prstGeom>
          <a:solidFill>
            <a:srgbClr val="D1D1D1"/>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chorCtr="0">
            <a:noAutofit/>
          </a:bodyPr>
          <a:lstStyle/>
          <a:p>
            <a:pPr algn="ctr"/>
            <a:r>
              <a:rPr lang="en-GB" sz="900">
                <a:solidFill>
                  <a:srgbClr val="FF00FF"/>
                </a:solidFill>
              </a:rPr>
              <a:t>External logo</a:t>
            </a:r>
          </a:p>
        </p:txBody>
      </p:sp>
    </p:spTree>
    <p:extLst>
      <p:ext uri="{BB962C8B-B14F-4D97-AF65-F5344CB8AC3E}">
        <p14:creationId xmlns:p14="http://schemas.microsoft.com/office/powerpoint/2010/main" val="1274945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8.xml><?xml version="1.0" encoding="utf-8"?>
<p:sldLayout xmlns:a="http://schemas.openxmlformats.org/drawingml/2006/main" xmlns:r="http://schemas.openxmlformats.org/officeDocument/2006/relationships" xmlns:p="http://schemas.openxmlformats.org/presentationml/2006/main" type="secHead" preserve="1">
  <p:cSld name="Section Header - Light Blue">
    <p:bg>
      <p:bgPr>
        <a:solidFill>
          <a:srgbClr val="B0C4D6"/>
        </a:solidFill>
        <a:effectLst/>
      </p:bgPr>
    </p:bg>
    <p:spTree>
      <p:nvGrpSpPr>
        <p:cNvPr id="1" name=""/>
        <p:cNvGrpSpPr/>
        <p:nvPr/>
      </p:nvGrpSpPr>
      <p:grpSpPr>
        <a:xfrm>
          <a:off x="0" y="0"/>
          <a:ext cx="0" cy="0"/>
          <a:chOff x="0" y="0"/>
          <a:chExt cx="0" cy="0"/>
        </a:xfrm>
      </p:grpSpPr>
      <p:sp>
        <p:nvSpPr>
          <p:cNvPr id="9" name="ColoredBackground">
            <a:extLst>
              <a:ext uri="{FF2B5EF4-FFF2-40B4-BE49-F238E27FC236}">
                <a16:creationId xmlns:a16="http://schemas.microsoft.com/office/drawing/2014/main" id="{EFFE82BA-6DB8-48D4-8977-6C123C850186}"/>
              </a:ext>
            </a:extLst>
          </p:cNvPr>
          <p:cNvSpPr/>
          <p:nvPr/>
        </p:nvSpPr>
        <p:spPr>
          <a:xfrm>
            <a:off x="0" y="-1"/>
            <a:ext cx="12192000" cy="6858000"/>
          </a:xfrm>
          <a:prstGeom prst="rect">
            <a:avLst/>
          </a:prstGeom>
          <a:solidFill>
            <a:srgbClr val="B0C4D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 name="Picture 5" descr="Shape&#10;&#10;Description automatically generated with medium confidence">
            <a:extLst>
              <a:ext uri="{FF2B5EF4-FFF2-40B4-BE49-F238E27FC236}">
                <a16:creationId xmlns:a16="http://schemas.microsoft.com/office/drawing/2014/main" id="{6DD2D610-B5ED-44BF-9B2B-0F8531E752A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D8464564-6547-498D-A220-7B346E5B1408}"/>
              </a:ext>
            </a:extLst>
          </p:cNvPr>
          <p:cNvSpPr>
            <a:spLocks noGrp="1"/>
          </p:cNvSpPr>
          <p:nvPr>
            <p:ph type="title"/>
          </p:nvPr>
        </p:nvSpPr>
        <p:spPr>
          <a:xfrm>
            <a:off x="1219200" y="546100"/>
            <a:ext cx="6642100" cy="2105818"/>
          </a:xfrm>
        </p:spPr>
        <p:txBody>
          <a:bodyPr anchor="b"/>
          <a:lstStyle>
            <a:lvl1pPr>
              <a:defRPr sz="4000">
                <a:solidFill>
                  <a:srgbClr val="3F1A01"/>
                </a:solidFill>
              </a:defRPr>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1592638D-BCB6-4F07-9847-FBAA9B3609B5}"/>
              </a:ext>
            </a:extLst>
          </p:cNvPr>
          <p:cNvSpPr>
            <a:spLocks noGrp="1"/>
          </p:cNvSpPr>
          <p:nvPr>
            <p:ph type="body" idx="1"/>
          </p:nvPr>
        </p:nvSpPr>
        <p:spPr>
          <a:xfrm>
            <a:off x="1219200" y="2678906"/>
            <a:ext cx="6642100" cy="1500187"/>
          </a:xfrm>
          <a:prstGeom prst="rect">
            <a:avLst/>
          </a:prstGeom>
        </p:spPr>
        <p:txBody>
          <a:bodyPr/>
          <a:lstStyle>
            <a:lvl1pPr marL="0" indent="0">
              <a:buNone/>
              <a:defRPr sz="2400">
                <a:solidFill>
                  <a:schemeClr val="accent5"/>
                </a:solidFill>
                <a:latin typeface="Times New Roman" panose="02020603050405020304" pitchFamily="18" charset="0"/>
                <a:cs typeface="Times New Roman" panose="02020603050405020304" pitchFamily="18" charset="0"/>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7" name="Freeform 9">
            <a:extLst>
              <a:ext uri="{FF2B5EF4-FFF2-40B4-BE49-F238E27FC236}">
                <a16:creationId xmlns:a16="http://schemas.microsoft.com/office/drawing/2014/main" id="{1BC6753F-764E-4733-B343-5BC93ED602E4}"/>
              </a:ext>
            </a:extLst>
          </p:cNvPr>
          <p:cNvSpPr>
            <a:spLocks noEditPoints="1"/>
          </p:cNvSpPr>
          <p:nvPr/>
        </p:nvSpPr>
        <p:spPr bwMode="auto">
          <a:xfrm rot="5400000">
            <a:off x="7458075" y="-2243138"/>
            <a:ext cx="8385175" cy="9817101"/>
          </a:xfrm>
          <a:custGeom>
            <a:avLst/>
            <a:gdLst>
              <a:gd name="T0" fmla="*/ 276 w 2642"/>
              <a:gd name="T1" fmla="*/ 2871 h 3094"/>
              <a:gd name="T2" fmla="*/ 588 w 2642"/>
              <a:gd name="T3" fmla="*/ 2871 h 3094"/>
              <a:gd name="T4" fmla="*/ 2083 w 2642"/>
              <a:gd name="T5" fmla="*/ 2843 h 3094"/>
              <a:gd name="T6" fmla="*/ 2338 w 2642"/>
              <a:gd name="T7" fmla="*/ 2900 h 3094"/>
              <a:gd name="T8" fmla="*/ 29 w 2642"/>
              <a:gd name="T9" fmla="*/ 1219 h 3094"/>
              <a:gd name="T10" fmla="*/ 29 w 2642"/>
              <a:gd name="T11" fmla="*/ 2444 h 3094"/>
              <a:gd name="T12" fmla="*/ 559 w 2642"/>
              <a:gd name="T13" fmla="*/ 2386 h 3094"/>
              <a:gd name="T14" fmla="*/ 29 w 2642"/>
              <a:gd name="T15" fmla="*/ 1219 h 3094"/>
              <a:gd name="T16" fmla="*/ 2584 w 2642"/>
              <a:gd name="T17" fmla="*/ 2386 h 3094"/>
              <a:gd name="T18" fmla="*/ 2083 w 2642"/>
              <a:gd name="T19" fmla="*/ 2444 h 3094"/>
              <a:gd name="T20" fmla="*/ 2642 w 2642"/>
              <a:gd name="T21" fmla="*/ 1248 h 3094"/>
              <a:gd name="T22" fmla="*/ 210 w 2642"/>
              <a:gd name="T23" fmla="*/ 292 h 3094"/>
              <a:gd name="T24" fmla="*/ 210 w 2642"/>
              <a:gd name="T25" fmla="*/ 970 h 3094"/>
              <a:gd name="T26" fmla="*/ 559 w 2642"/>
              <a:gd name="T27" fmla="*/ 912 h 3094"/>
              <a:gd name="T28" fmla="*/ 658 w 2642"/>
              <a:gd name="T29" fmla="*/ 350 h 3094"/>
              <a:gd name="T30" fmla="*/ 2432 w 2642"/>
              <a:gd name="T31" fmla="*/ 292 h 3094"/>
              <a:gd name="T32" fmla="*/ 1984 w 2642"/>
              <a:gd name="T33" fmla="*/ 350 h 3094"/>
              <a:gd name="T34" fmla="*/ 2083 w 2642"/>
              <a:gd name="T35" fmla="*/ 912 h 3094"/>
              <a:gd name="T36" fmla="*/ 2432 w 2642"/>
              <a:gd name="T37" fmla="*/ 970 h 3094"/>
              <a:gd name="T38" fmla="*/ 2432 w 2642"/>
              <a:gd name="T39" fmla="*/ 292 h 3094"/>
              <a:gd name="T40" fmla="*/ 814 w 2642"/>
              <a:gd name="T41" fmla="*/ 29 h 3094"/>
              <a:gd name="T42" fmla="*/ 1292 w 2642"/>
              <a:gd name="T43" fmla="*/ 602 h 3094"/>
              <a:gd name="T44" fmla="*/ 989 w 2642"/>
              <a:gd name="T45" fmla="*/ 660 h 3094"/>
              <a:gd name="T46" fmla="*/ 801 w 2642"/>
              <a:gd name="T47" fmla="*/ 1311 h 3094"/>
              <a:gd name="T48" fmla="*/ 743 w 2642"/>
              <a:gd name="T49" fmla="*/ 1060 h 3094"/>
              <a:gd name="T50" fmla="*/ 1292 w 2642"/>
              <a:gd name="T51" fmla="*/ 1369 h 3094"/>
              <a:gd name="T52" fmla="*/ 842 w 2642"/>
              <a:gd name="T53" fmla="*/ 1782 h 3094"/>
              <a:gd name="T54" fmla="*/ 433 w 2642"/>
              <a:gd name="T55" fmla="*/ 1476 h 3094"/>
              <a:gd name="T56" fmla="*/ 375 w 2642"/>
              <a:gd name="T57" fmla="*/ 1782 h 3094"/>
              <a:gd name="T58" fmla="*/ 784 w 2642"/>
              <a:gd name="T59" fmla="*/ 2669 h 3094"/>
              <a:gd name="T60" fmla="*/ 842 w 2642"/>
              <a:gd name="T61" fmla="*/ 2181 h 3094"/>
              <a:gd name="T62" fmla="*/ 921 w 2642"/>
              <a:gd name="T63" fmla="*/ 3036 h 3094"/>
              <a:gd name="T64" fmla="*/ 1321 w 2642"/>
              <a:gd name="T65" fmla="*/ 3094 h 3094"/>
              <a:gd name="T66" fmla="*/ 1722 w 2642"/>
              <a:gd name="T67" fmla="*/ 3036 h 3094"/>
              <a:gd name="T68" fmla="*/ 1800 w 2642"/>
              <a:gd name="T69" fmla="*/ 2181 h 3094"/>
              <a:gd name="T70" fmla="*/ 1858 w 2642"/>
              <a:gd name="T71" fmla="*/ 2669 h 3094"/>
              <a:gd name="T72" fmla="*/ 2267 w 2642"/>
              <a:gd name="T73" fmla="*/ 1782 h 3094"/>
              <a:gd name="T74" fmla="*/ 2210 w 2642"/>
              <a:gd name="T75" fmla="*/ 1476 h 3094"/>
              <a:gd name="T76" fmla="*/ 1800 w 2642"/>
              <a:gd name="T77" fmla="*/ 1782 h 3094"/>
              <a:gd name="T78" fmla="*/ 1350 w 2642"/>
              <a:gd name="T79" fmla="*/ 1369 h 3094"/>
              <a:gd name="T80" fmla="*/ 1899 w 2642"/>
              <a:gd name="T81" fmla="*/ 1060 h 3094"/>
              <a:gd name="T82" fmla="*/ 1841 w 2642"/>
              <a:gd name="T83" fmla="*/ 1311 h 3094"/>
              <a:gd name="T84" fmla="*/ 1643 w 2642"/>
              <a:gd name="T85" fmla="*/ 660 h 3094"/>
              <a:gd name="T86" fmla="*/ 1350 w 2642"/>
              <a:gd name="T87" fmla="*/ 602 h 3094"/>
              <a:gd name="T88" fmla="*/ 1828 w 2642"/>
              <a:gd name="T89" fmla="*/ 29 h 3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42" h="3094">
                <a:moveTo>
                  <a:pt x="559" y="2843"/>
                </a:moveTo>
                <a:cubicBezTo>
                  <a:pt x="305" y="2843"/>
                  <a:pt x="305" y="2843"/>
                  <a:pt x="305" y="2843"/>
                </a:cubicBezTo>
                <a:cubicBezTo>
                  <a:pt x="289" y="2843"/>
                  <a:pt x="276" y="2856"/>
                  <a:pt x="276" y="2871"/>
                </a:cubicBezTo>
                <a:cubicBezTo>
                  <a:pt x="276" y="2887"/>
                  <a:pt x="289" y="2900"/>
                  <a:pt x="305" y="2900"/>
                </a:cubicBezTo>
                <a:cubicBezTo>
                  <a:pt x="559" y="2900"/>
                  <a:pt x="559" y="2900"/>
                  <a:pt x="559" y="2900"/>
                </a:cubicBezTo>
                <a:cubicBezTo>
                  <a:pt x="575" y="2900"/>
                  <a:pt x="588" y="2887"/>
                  <a:pt x="588" y="2871"/>
                </a:cubicBezTo>
                <a:cubicBezTo>
                  <a:pt x="588" y="2856"/>
                  <a:pt x="575" y="2843"/>
                  <a:pt x="559" y="2843"/>
                </a:cubicBezTo>
                <a:moveTo>
                  <a:pt x="2338" y="2843"/>
                </a:moveTo>
                <a:cubicBezTo>
                  <a:pt x="2083" y="2843"/>
                  <a:pt x="2083" y="2843"/>
                  <a:pt x="2083" y="2843"/>
                </a:cubicBezTo>
                <a:cubicBezTo>
                  <a:pt x="2068" y="2843"/>
                  <a:pt x="2055" y="2856"/>
                  <a:pt x="2055" y="2871"/>
                </a:cubicBezTo>
                <a:cubicBezTo>
                  <a:pt x="2055" y="2887"/>
                  <a:pt x="2068" y="2900"/>
                  <a:pt x="2083" y="2900"/>
                </a:cubicBezTo>
                <a:cubicBezTo>
                  <a:pt x="2338" y="2900"/>
                  <a:pt x="2338" y="2900"/>
                  <a:pt x="2338" y="2900"/>
                </a:cubicBezTo>
                <a:cubicBezTo>
                  <a:pt x="2354" y="2900"/>
                  <a:pt x="2366" y="2887"/>
                  <a:pt x="2366" y="2871"/>
                </a:cubicBezTo>
                <a:cubicBezTo>
                  <a:pt x="2366" y="2856"/>
                  <a:pt x="2354" y="2843"/>
                  <a:pt x="2338" y="2843"/>
                </a:cubicBezTo>
                <a:moveTo>
                  <a:pt x="29" y="1219"/>
                </a:moveTo>
                <a:cubicBezTo>
                  <a:pt x="13" y="1219"/>
                  <a:pt x="0" y="1232"/>
                  <a:pt x="0" y="1248"/>
                </a:cubicBezTo>
                <a:cubicBezTo>
                  <a:pt x="0" y="2415"/>
                  <a:pt x="0" y="2415"/>
                  <a:pt x="0" y="2415"/>
                </a:cubicBezTo>
                <a:cubicBezTo>
                  <a:pt x="0" y="2431"/>
                  <a:pt x="13" y="2444"/>
                  <a:pt x="29" y="2444"/>
                </a:cubicBezTo>
                <a:cubicBezTo>
                  <a:pt x="559" y="2444"/>
                  <a:pt x="559" y="2444"/>
                  <a:pt x="559" y="2444"/>
                </a:cubicBezTo>
                <a:cubicBezTo>
                  <a:pt x="575" y="2444"/>
                  <a:pt x="588" y="2431"/>
                  <a:pt x="588" y="2415"/>
                </a:cubicBezTo>
                <a:cubicBezTo>
                  <a:pt x="588" y="2399"/>
                  <a:pt x="575" y="2386"/>
                  <a:pt x="559" y="2386"/>
                </a:cubicBezTo>
                <a:cubicBezTo>
                  <a:pt x="58" y="2386"/>
                  <a:pt x="58" y="2386"/>
                  <a:pt x="58" y="2386"/>
                </a:cubicBezTo>
                <a:cubicBezTo>
                  <a:pt x="58" y="1248"/>
                  <a:pt x="58" y="1248"/>
                  <a:pt x="58" y="1248"/>
                </a:cubicBezTo>
                <a:cubicBezTo>
                  <a:pt x="58" y="1232"/>
                  <a:pt x="45" y="1219"/>
                  <a:pt x="29" y="1219"/>
                </a:cubicBezTo>
                <a:moveTo>
                  <a:pt x="2613" y="1219"/>
                </a:moveTo>
                <a:cubicBezTo>
                  <a:pt x="2597" y="1219"/>
                  <a:pt x="2584" y="1232"/>
                  <a:pt x="2584" y="1248"/>
                </a:cubicBezTo>
                <a:cubicBezTo>
                  <a:pt x="2584" y="2386"/>
                  <a:pt x="2584" y="2386"/>
                  <a:pt x="2584" y="2386"/>
                </a:cubicBezTo>
                <a:cubicBezTo>
                  <a:pt x="2083" y="2386"/>
                  <a:pt x="2083" y="2386"/>
                  <a:pt x="2083" y="2386"/>
                </a:cubicBezTo>
                <a:cubicBezTo>
                  <a:pt x="2067" y="2386"/>
                  <a:pt x="2055" y="2399"/>
                  <a:pt x="2055" y="2415"/>
                </a:cubicBezTo>
                <a:cubicBezTo>
                  <a:pt x="2055" y="2431"/>
                  <a:pt x="2067" y="2444"/>
                  <a:pt x="2083" y="2444"/>
                </a:cubicBezTo>
                <a:cubicBezTo>
                  <a:pt x="2613" y="2444"/>
                  <a:pt x="2613" y="2444"/>
                  <a:pt x="2613" y="2444"/>
                </a:cubicBezTo>
                <a:cubicBezTo>
                  <a:pt x="2629" y="2444"/>
                  <a:pt x="2642" y="2431"/>
                  <a:pt x="2642" y="2415"/>
                </a:cubicBezTo>
                <a:cubicBezTo>
                  <a:pt x="2642" y="1248"/>
                  <a:pt x="2642" y="1248"/>
                  <a:pt x="2642" y="1248"/>
                </a:cubicBezTo>
                <a:cubicBezTo>
                  <a:pt x="2642" y="1232"/>
                  <a:pt x="2629" y="1219"/>
                  <a:pt x="2613" y="1219"/>
                </a:cubicBezTo>
                <a:moveTo>
                  <a:pt x="658" y="292"/>
                </a:moveTo>
                <a:cubicBezTo>
                  <a:pt x="210" y="292"/>
                  <a:pt x="210" y="292"/>
                  <a:pt x="210" y="292"/>
                </a:cubicBezTo>
                <a:cubicBezTo>
                  <a:pt x="194" y="292"/>
                  <a:pt x="181" y="305"/>
                  <a:pt x="181" y="321"/>
                </a:cubicBezTo>
                <a:cubicBezTo>
                  <a:pt x="181" y="941"/>
                  <a:pt x="181" y="941"/>
                  <a:pt x="181" y="941"/>
                </a:cubicBezTo>
                <a:cubicBezTo>
                  <a:pt x="181" y="957"/>
                  <a:pt x="194" y="970"/>
                  <a:pt x="210" y="970"/>
                </a:cubicBezTo>
                <a:cubicBezTo>
                  <a:pt x="559" y="970"/>
                  <a:pt x="559" y="970"/>
                  <a:pt x="559" y="970"/>
                </a:cubicBezTo>
                <a:cubicBezTo>
                  <a:pt x="575" y="970"/>
                  <a:pt x="588" y="957"/>
                  <a:pt x="588" y="941"/>
                </a:cubicBezTo>
                <a:cubicBezTo>
                  <a:pt x="588" y="925"/>
                  <a:pt x="575" y="912"/>
                  <a:pt x="559" y="912"/>
                </a:cubicBezTo>
                <a:cubicBezTo>
                  <a:pt x="239" y="912"/>
                  <a:pt x="239" y="912"/>
                  <a:pt x="239" y="912"/>
                </a:cubicBezTo>
                <a:cubicBezTo>
                  <a:pt x="239" y="350"/>
                  <a:pt x="239" y="350"/>
                  <a:pt x="239" y="350"/>
                </a:cubicBezTo>
                <a:cubicBezTo>
                  <a:pt x="658" y="350"/>
                  <a:pt x="658" y="350"/>
                  <a:pt x="658" y="350"/>
                </a:cubicBezTo>
                <a:cubicBezTo>
                  <a:pt x="674" y="350"/>
                  <a:pt x="687" y="337"/>
                  <a:pt x="687" y="321"/>
                </a:cubicBezTo>
                <a:cubicBezTo>
                  <a:pt x="687" y="305"/>
                  <a:pt x="674" y="292"/>
                  <a:pt x="658" y="292"/>
                </a:cubicBezTo>
                <a:moveTo>
                  <a:pt x="2432" y="292"/>
                </a:moveTo>
                <a:cubicBezTo>
                  <a:pt x="1984" y="292"/>
                  <a:pt x="1984" y="292"/>
                  <a:pt x="1984" y="292"/>
                </a:cubicBezTo>
                <a:cubicBezTo>
                  <a:pt x="1968" y="292"/>
                  <a:pt x="1955" y="305"/>
                  <a:pt x="1955" y="321"/>
                </a:cubicBezTo>
                <a:cubicBezTo>
                  <a:pt x="1955" y="337"/>
                  <a:pt x="1968" y="350"/>
                  <a:pt x="1984" y="350"/>
                </a:cubicBezTo>
                <a:cubicBezTo>
                  <a:pt x="2403" y="350"/>
                  <a:pt x="2403" y="350"/>
                  <a:pt x="2403" y="350"/>
                </a:cubicBezTo>
                <a:cubicBezTo>
                  <a:pt x="2403" y="912"/>
                  <a:pt x="2403" y="912"/>
                  <a:pt x="2403" y="912"/>
                </a:cubicBezTo>
                <a:cubicBezTo>
                  <a:pt x="2083" y="912"/>
                  <a:pt x="2083" y="912"/>
                  <a:pt x="2083" y="912"/>
                </a:cubicBezTo>
                <a:cubicBezTo>
                  <a:pt x="2068" y="912"/>
                  <a:pt x="2055" y="925"/>
                  <a:pt x="2055" y="941"/>
                </a:cubicBezTo>
                <a:cubicBezTo>
                  <a:pt x="2055" y="957"/>
                  <a:pt x="2068" y="970"/>
                  <a:pt x="2083" y="970"/>
                </a:cubicBezTo>
                <a:cubicBezTo>
                  <a:pt x="2432" y="970"/>
                  <a:pt x="2432" y="970"/>
                  <a:pt x="2432" y="970"/>
                </a:cubicBezTo>
                <a:cubicBezTo>
                  <a:pt x="2448" y="970"/>
                  <a:pt x="2461" y="957"/>
                  <a:pt x="2461" y="941"/>
                </a:cubicBezTo>
                <a:cubicBezTo>
                  <a:pt x="2461" y="321"/>
                  <a:pt x="2461" y="321"/>
                  <a:pt x="2461" y="321"/>
                </a:cubicBezTo>
                <a:cubicBezTo>
                  <a:pt x="2461" y="305"/>
                  <a:pt x="2448" y="292"/>
                  <a:pt x="2432" y="292"/>
                </a:cubicBezTo>
                <a:moveTo>
                  <a:pt x="1799" y="0"/>
                </a:moveTo>
                <a:cubicBezTo>
                  <a:pt x="843" y="0"/>
                  <a:pt x="843" y="0"/>
                  <a:pt x="843" y="0"/>
                </a:cubicBezTo>
                <a:cubicBezTo>
                  <a:pt x="827" y="0"/>
                  <a:pt x="814" y="13"/>
                  <a:pt x="814" y="29"/>
                </a:cubicBezTo>
                <a:cubicBezTo>
                  <a:pt x="814" y="45"/>
                  <a:pt x="827" y="58"/>
                  <a:pt x="843" y="58"/>
                </a:cubicBezTo>
                <a:cubicBezTo>
                  <a:pt x="1292" y="58"/>
                  <a:pt x="1292" y="58"/>
                  <a:pt x="1292" y="58"/>
                </a:cubicBezTo>
                <a:cubicBezTo>
                  <a:pt x="1292" y="602"/>
                  <a:pt x="1292" y="602"/>
                  <a:pt x="1292" y="602"/>
                </a:cubicBezTo>
                <a:cubicBezTo>
                  <a:pt x="989" y="602"/>
                  <a:pt x="989" y="602"/>
                  <a:pt x="989" y="602"/>
                </a:cubicBezTo>
                <a:cubicBezTo>
                  <a:pt x="973" y="602"/>
                  <a:pt x="960" y="615"/>
                  <a:pt x="960" y="631"/>
                </a:cubicBezTo>
                <a:cubicBezTo>
                  <a:pt x="960" y="647"/>
                  <a:pt x="973" y="660"/>
                  <a:pt x="989" y="660"/>
                </a:cubicBezTo>
                <a:cubicBezTo>
                  <a:pt x="1292" y="660"/>
                  <a:pt x="1292" y="660"/>
                  <a:pt x="1292" y="660"/>
                </a:cubicBezTo>
                <a:cubicBezTo>
                  <a:pt x="1292" y="1311"/>
                  <a:pt x="1292" y="1311"/>
                  <a:pt x="1292" y="1311"/>
                </a:cubicBezTo>
                <a:cubicBezTo>
                  <a:pt x="801" y="1311"/>
                  <a:pt x="801" y="1311"/>
                  <a:pt x="801" y="1311"/>
                </a:cubicBezTo>
                <a:cubicBezTo>
                  <a:pt x="801" y="1060"/>
                  <a:pt x="801" y="1060"/>
                  <a:pt x="801" y="1060"/>
                </a:cubicBezTo>
                <a:cubicBezTo>
                  <a:pt x="801" y="1044"/>
                  <a:pt x="788" y="1031"/>
                  <a:pt x="772" y="1031"/>
                </a:cubicBezTo>
                <a:cubicBezTo>
                  <a:pt x="756" y="1031"/>
                  <a:pt x="743" y="1044"/>
                  <a:pt x="743" y="1060"/>
                </a:cubicBezTo>
                <a:cubicBezTo>
                  <a:pt x="743" y="1340"/>
                  <a:pt x="743" y="1340"/>
                  <a:pt x="743" y="1340"/>
                </a:cubicBezTo>
                <a:cubicBezTo>
                  <a:pt x="743" y="1356"/>
                  <a:pt x="756" y="1369"/>
                  <a:pt x="772" y="1369"/>
                </a:cubicBezTo>
                <a:cubicBezTo>
                  <a:pt x="1292" y="1369"/>
                  <a:pt x="1292" y="1369"/>
                  <a:pt x="1292" y="1369"/>
                </a:cubicBezTo>
                <a:cubicBezTo>
                  <a:pt x="1292" y="2123"/>
                  <a:pt x="1292" y="2123"/>
                  <a:pt x="1292" y="2123"/>
                </a:cubicBezTo>
                <a:cubicBezTo>
                  <a:pt x="842" y="2123"/>
                  <a:pt x="842" y="2123"/>
                  <a:pt x="842" y="2123"/>
                </a:cubicBezTo>
                <a:cubicBezTo>
                  <a:pt x="842" y="1782"/>
                  <a:pt x="842" y="1782"/>
                  <a:pt x="842" y="1782"/>
                </a:cubicBezTo>
                <a:cubicBezTo>
                  <a:pt x="842" y="1766"/>
                  <a:pt x="829" y="1753"/>
                  <a:pt x="813" y="1753"/>
                </a:cubicBezTo>
                <a:cubicBezTo>
                  <a:pt x="433" y="1753"/>
                  <a:pt x="433" y="1753"/>
                  <a:pt x="433" y="1753"/>
                </a:cubicBezTo>
                <a:cubicBezTo>
                  <a:pt x="433" y="1476"/>
                  <a:pt x="433" y="1476"/>
                  <a:pt x="433" y="1476"/>
                </a:cubicBezTo>
                <a:cubicBezTo>
                  <a:pt x="433" y="1460"/>
                  <a:pt x="420" y="1447"/>
                  <a:pt x="404" y="1447"/>
                </a:cubicBezTo>
                <a:cubicBezTo>
                  <a:pt x="388" y="1447"/>
                  <a:pt x="375" y="1460"/>
                  <a:pt x="375" y="1476"/>
                </a:cubicBezTo>
                <a:cubicBezTo>
                  <a:pt x="375" y="1782"/>
                  <a:pt x="375" y="1782"/>
                  <a:pt x="375" y="1782"/>
                </a:cubicBezTo>
                <a:cubicBezTo>
                  <a:pt x="375" y="1798"/>
                  <a:pt x="388" y="1811"/>
                  <a:pt x="404" y="1811"/>
                </a:cubicBezTo>
                <a:cubicBezTo>
                  <a:pt x="784" y="1811"/>
                  <a:pt x="784" y="1811"/>
                  <a:pt x="784" y="1811"/>
                </a:cubicBezTo>
                <a:cubicBezTo>
                  <a:pt x="784" y="2669"/>
                  <a:pt x="784" y="2669"/>
                  <a:pt x="784" y="2669"/>
                </a:cubicBezTo>
                <a:cubicBezTo>
                  <a:pt x="784" y="2685"/>
                  <a:pt x="797" y="2698"/>
                  <a:pt x="813" y="2698"/>
                </a:cubicBezTo>
                <a:cubicBezTo>
                  <a:pt x="829" y="2698"/>
                  <a:pt x="842" y="2685"/>
                  <a:pt x="842" y="2669"/>
                </a:cubicBezTo>
                <a:cubicBezTo>
                  <a:pt x="842" y="2181"/>
                  <a:pt x="842" y="2181"/>
                  <a:pt x="842" y="2181"/>
                </a:cubicBezTo>
                <a:cubicBezTo>
                  <a:pt x="1292" y="2181"/>
                  <a:pt x="1292" y="2181"/>
                  <a:pt x="1292" y="2181"/>
                </a:cubicBezTo>
                <a:cubicBezTo>
                  <a:pt x="1292" y="3036"/>
                  <a:pt x="1292" y="3036"/>
                  <a:pt x="1292" y="3036"/>
                </a:cubicBezTo>
                <a:cubicBezTo>
                  <a:pt x="921" y="3036"/>
                  <a:pt x="921" y="3036"/>
                  <a:pt x="921" y="3036"/>
                </a:cubicBezTo>
                <a:cubicBezTo>
                  <a:pt x="905" y="3036"/>
                  <a:pt x="892" y="3049"/>
                  <a:pt x="892" y="3065"/>
                </a:cubicBezTo>
                <a:cubicBezTo>
                  <a:pt x="892" y="3081"/>
                  <a:pt x="905" y="3094"/>
                  <a:pt x="921" y="3094"/>
                </a:cubicBezTo>
                <a:cubicBezTo>
                  <a:pt x="1321" y="3094"/>
                  <a:pt x="1321" y="3094"/>
                  <a:pt x="1321" y="3094"/>
                </a:cubicBezTo>
                <a:cubicBezTo>
                  <a:pt x="1722" y="3094"/>
                  <a:pt x="1722" y="3094"/>
                  <a:pt x="1722" y="3094"/>
                </a:cubicBezTo>
                <a:cubicBezTo>
                  <a:pt x="1738" y="3094"/>
                  <a:pt x="1751" y="3081"/>
                  <a:pt x="1751" y="3065"/>
                </a:cubicBezTo>
                <a:cubicBezTo>
                  <a:pt x="1751" y="3049"/>
                  <a:pt x="1738" y="3036"/>
                  <a:pt x="1722" y="3036"/>
                </a:cubicBezTo>
                <a:cubicBezTo>
                  <a:pt x="1350" y="3036"/>
                  <a:pt x="1350" y="3036"/>
                  <a:pt x="1350" y="3036"/>
                </a:cubicBezTo>
                <a:cubicBezTo>
                  <a:pt x="1350" y="2181"/>
                  <a:pt x="1350" y="2181"/>
                  <a:pt x="1350" y="2181"/>
                </a:cubicBezTo>
                <a:cubicBezTo>
                  <a:pt x="1800" y="2181"/>
                  <a:pt x="1800" y="2181"/>
                  <a:pt x="1800" y="2181"/>
                </a:cubicBezTo>
                <a:cubicBezTo>
                  <a:pt x="1800" y="2669"/>
                  <a:pt x="1800" y="2669"/>
                  <a:pt x="1800" y="2669"/>
                </a:cubicBezTo>
                <a:cubicBezTo>
                  <a:pt x="1800" y="2685"/>
                  <a:pt x="1813" y="2698"/>
                  <a:pt x="1829" y="2698"/>
                </a:cubicBezTo>
                <a:cubicBezTo>
                  <a:pt x="1845" y="2698"/>
                  <a:pt x="1858" y="2685"/>
                  <a:pt x="1858" y="2669"/>
                </a:cubicBezTo>
                <a:cubicBezTo>
                  <a:pt x="1858" y="1811"/>
                  <a:pt x="1858" y="1811"/>
                  <a:pt x="1858" y="1811"/>
                </a:cubicBezTo>
                <a:cubicBezTo>
                  <a:pt x="2239" y="1811"/>
                  <a:pt x="2239" y="1811"/>
                  <a:pt x="2239" y="1811"/>
                </a:cubicBezTo>
                <a:cubicBezTo>
                  <a:pt x="2254" y="1811"/>
                  <a:pt x="2267" y="1798"/>
                  <a:pt x="2267" y="1782"/>
                </a:cubicBezTo>
                <a:cubicBezTo>
                  <a:pt x="2267" y="1476"/>
                  <a:pt x="2267" y="1476"/>
                  <a:pt x="2267" y="1476"/>
                </a:cubicBezTo>
                <a:cubicBezTo>
                  <a:pt x="2267" y="1460"/>
                  <a:pt x="2254" y="1447"/>
                  <a:pt x="2239" y="1447"/>
                </a:cubicBezTo>
                <a:cubicBezTo>
                  <a:pt x="2223" y="1447"/>
                  <a:pt x="2210" y="1460"/>
                  <a:pt x="2210" y="1476"/>
                </a:cubicBezTo>
                <a:cubicBezTo>
                  <a:pt x="2210" y="1753"/>
                  <a:pt x="2210" y="1753"/>
                  <a:pt x="2210" y="1753"/>
                </a:cubicBezTo>
                <a:cubicBezTo>
                  <a:pt x="1829" y="1753"/>
                  <a:pt x="1829" y="1753"/>
                  <a:pt x="1829" y="1753"/>
                </a:cubicBezTo>
                <a:cubicBezTo>
                  <a:pt x="1813" y="1753"/>
                  <a:pt x="1800" y="1766"/>
                  <a:pt x="1800" y="1782"/>
                </a:cubicBezTo>
                <a:cubicBezTo>
                  <a:pt x="1800" y="2123"/>
                  <a:pt x="1800" y="2123"/>
                  <a:pt x="1800" y="2123"/>
                </a:cubicBezTo>
                <a:cubicBezTo>
                  <a:pt x="1350" y="2123"/>
                  <a:pt x="1350" y="2123"/>
                  <a:pt x="1350" y="2123"/>
                </a:cubicBezTo>
                <a:cubicBezTo>
                  <a:pt x="1350" y="1369"/>
                  <a:pt x="1350" y="1369"/>
                  <a:pt x="1350" y="1369"/>
                </a:cubicBezTo>
                <a:cubicBezTo>
                  <a:pt x="1870" y="1369"/>
                  <a:pt x="1870" y="1369"/>
                  <a:pt x="1870" y="1369"/>
                </a:cubicBezTo>
                <a:cubicBezTo>
                  <a:pt x="1886" y="1369"/>
                  <a:pt x="1899" y="1356"/>
                  <a:pt x="1899" y="1340"/>
                </a:cubicBezTo>
                <a:cubicBezTo>
                  <a:pt x="1899" y="1060"/>
                  <a:pt x="1899" y="1060"/>
                  <a:pt x="1899" y="1060"/>
                </a:cubicBezTo>
                <a:cubicBezTo>
                  <a:pt x="1899" y="1044"/>
                  <a:pt x="1886" y="1031"/>
                  <a:pt x="1870" y="1031"/>
                </a:cubicBezTo>
                <a:cubicBezTo>
                  <a:pt x="1854" y="1031"/>
                  <a:pt x="1841" y="1044"/>
                  <a:pt x="1841" y="1060"/>
                </a:cubicBezTo>
                <a:cubicBezTo>
                  <a:pt x="1841" y="1311"/>
                  <a:pt x="1841" y="1311"/>
                  <a:pt x="1841" y="1311"/>
                </a:cubicBezTo>
                <a:cubicBezTo>
                  <a:pt x="1350" y="1311"/>
                  <a:pt x="1350" y="1311"/>
                  <a:pt x="1350" y="1311"/>
                </a:cubicBezTo>
                <a:cubicBezTo>
                  <a:pt x="1350" y="660"/>
                  <a:pt x="1350" y="660"/>
                  <a:pt x="1350" y="660"/>
                </a:cubicBezTo>
                <a:cubicBezTo>
                  <a:pt x="1643" y="660"/>
                  <a:pt x="1643" y="660"/>
                  <a:pt x="1643" y="660"/>
                </a:cubicBezTo>
                <a:cubicBezTo>
                  <a:pt x="1659" y="660"/>
                  <a:pt x="1672" y="647"/>
                  <a:pt x="1672" y="631"/>
                </a:cubicBezTo>
                <a:cubicBezTo>
                  <a:pt x="1672" y="615"/>
                  <a:pt x="1659" y="602"/>
                  <a:pt x="1643" y="602"/>
                </a:cubicBezTo>
                <a:cubicBezTo>
                  <a:pt x="1350" y="602"/>
                  <a:pt x="1350" y="602"/>
                  <a:pt x="1350" y="602"/>
                </a:cubicBezTo>
                <a:cubicBezTo>
                  <a:pt x="1350" y="58"/>
                  <a:pt x="1350" y="58"/>
                  <a:pt x="1350" y="58"/>
                </a:cubicBezTo>
                <a:cubicBezTo>
                  <a:pt x="1799" y="58"/>
                  <a:pt x="1799" y="58"/>
                  <a:pt x="1799" y="58"/>
                </a:cubicBezTo>
                <a:cubicBezTo>
                  <a:pt x="1815" y="58"/>
                  <a:pt x="1828" y="45"/>
                  <a:pt x="1828" y="29"/>
                </a:cubicBezTo>
                <a:cubicBezTo>
                  <a:pt x="1828" y="13"/>
                  <a:pt x="1815" y="0"/>
                  <a:pt x="1799" y="0"/>
                </a:cubicBezTo>
              </a:path>
            </a:pathLst>
          </a:custGeom>
          <a:solidFill>
            <a:schemeClr val="accent5">
              <a:alpha val="9804"/>
            </a:schemeClr>
          </a:solidFill>
          <a:ln>
            <a:noFill/>
          </a:ln>
        </p:spPr>
        <p:txBody>
          <a:bodyPr vert="horz" wrap="square" lIns="91440" tIns="45720" rIns="91440" bIns="45720" numCol="1" anchor="t" anchorCtr="0" compatLnSpc="1">
            <a:prstTxWarp prst="textNoShape">
              <a:avLst/>
            </a:prstTxWarp>
          </a:bodyPr>
          <a:lstStyle/>
          <a:p>
            <a:endParaRPr lang="en-GB"/>
          </a:p>
        </p:txBody>
      </p:sp>
      <p:sp>
        <p:nvSpPr>
          <p:cNvPr id="8" name="Logo">
            <a:extLst>
              <a:ext uri="{FF2B5EF4-FFF2-40B4-BE49-F238E27FC236}">
                <a16:creationId xmlns:a16="http://schemas.microsoft.com/office/drawing/2014/main" id="{7AB909CE-222C-48CF-865C-8AAD4BAF45B1}"/>
              </a:ext>
            </a:extLst>
          </p:cNvPr>
          <p:cNvSpPr/>
          <p:nvPr/>
        </p:nvSpPr>
        <p:spPr>
          <a:xfrm>
            <a:off x="9397252" y="5875721"/>
            <a:ext cx="2253411" cy="440942"/>
          </a:xfrm>
          <a:custGeom>
            <a:avLst/>
            <a:gdLst>
              <a:gd name="connsiteX0" fmla="*/ 1783139 w 2253411"/>
              <a:gd name="connsiteY0" fmla="*/ 136254 h 440942"/>
              <a:gd name="connsiteX1" fmla="*/ 1751520 w 2253411"/>
              <a:gd name="connsiteY1" fmla="*/ 136254 h 440942"/>
              <a:gd name="connsiteX2" fmla="*/ 1751520 w 2253411"/>
              <a:gd name="connsiteY2" fmla="*/ 299806 h 440942"/>
              <a:gd name="connsiteX3" fmla="*/ 1783139 w 2253411"/>
              <a:gd name="connsiteY3" fmla="*/ 299806 h 440942"/>
              <a:gd name="connsiteX4" fmla="*/ 293338 w 2253411"/>
              <a:gd name="connsiteY4" fmla="*/ 409024 h 440942"/>
              <a:gd name="connsiteX5" fmla="*/ 297448 w 2253411"/>
              <a:gd name="connsiteY5" fmla="*/ 413147 h 440942"/>
              <a:gd name="connsiteX6" fmla="*/ 297460 w 2253411"/>
              <a:gd name="connsiteY6" fmla="*/ 413147 h 440942"/>
              <a:gd name="connsiteX7" fmla="*/ 333669 w 2253411"/>
              <a:gd name="connsiteY7" fmla="*/ 413147 h 440942"/>
              <a:gd name="connsiteX8" fmla="*/ 337779 w 2253411"/>
              <a:gd name="connsiteY8" fmla="*/ 409047 h 440942"/>
              <a:gd name="connsiteX9" fmla="*/ 337777 w 2253411"/>
              <a:gd name="connsiteY9" fmla="*/ 409024 h 440942"/>
              <a:gd name="connsiteX10" fmla="*/ 333683 w 2253411"/>
              <a:gd name="connsiteY10" fmla="*/ 404916 h 440942"/>
              <a:gd name="connsiteX11" fmla="*/ 333669 w 2253411"/>
              <a:gd name="connsiteY11" fmla="*/ 404916 h 440942"/>
              <a:gd name="connsiteX12" fmla="*/ 297460 w 2253411"/>
              <a:gd name="connsiteY12" fmla="*/ 404916 h 440942"/>
              <a:gd name="connsiteX13" fmla="*/ 293338 w 2253411"/>
              <a:gd name="connsiteY13" fmla="*/ 409021 h 440942"/>
              <a:gd name="connsiteX14" fmla="*/ 293338 w 2253411"/>
              <a:gd name="connsiteY14" fmla="*/ 409024 h 440942"/>
              <a:gd name="connsiteX15" fmla="*/ 39859 w 2253411"/>
              <a:gd name="connsiteY15" fmla="*/ 409024 h 440942"/>
              <a:gd name="connsiteX16" fmla="*/ 43946 w 2253411"/>
              <a:gd name="connsiteY16" fmla="*/ 413147 h 440942"/>
              <a:gd name="connsiteX17" fmla="*/ 43967 w 2253411"/>
              <a:gd name="connsiteY17" fmla="*/ 413147 h 440942"/>
              <a:gd name="connsiteX18" fmla="*/ 80176 w 2253411"/>
              <a:gd name="connsiteY18" fmla="*/ 413147 h 440942"/>
              <a:gd name="connsiteX19" fmla="*/ 84298 w 2253411"/>
              <a:gd name="connsiteY19" fmla="*/ 409037 h 440942"/>
              <a:gd name="connsiteX20" fmla="*/ 84298 w 2253411"/>
              <a:gd name="connsiteY20" fmla="*/ 409024 h 440942"/>
              <a:gd name="connsiteX21" fmla="*/ 80179 w 2253411"/>
              <a:gd name="connsiteY21" fmla="*/ 404916 h 440942"/>
              <a:gd name="connsiteX22" fmla="*/ 80176 w 2253411"/>
              <a:gd name="connsiteY22" fmla="*/ 404916 h 440942"/>
              <a:gd name="connsiteX23" fmla="*/ 43967 w 2253411"/>
              <a:gd name="connsiteY23" fmla="*/ 404916 h 440942"/>
              <a:gd name="connsiteX24" fmla="*/ 39859 w 2253411"/>
              <a:gd name="connsiteY24" fmla="*/ 409012 h 440942"/>
              <a:gd name="connsiteX25" fmla="*/ 39859 w 2253411"/>
              <a:gd name="connsiteY25" fmla="*/ 409024 h 440942"/>
              <a:gd name="connsiteX26" fmla="*/ 80177 w 2253411"/>
              <a:gd name="connsiteY26" fmla="*/ 339849 h 440942"/>
              <a:gd name="connsiteX27" fmla="*/ 8803 w 2253411"/>
              <a:gd name="connsiteY27" fmla="*/ 339849 h 440942"/>
              <a:gd name="connsiteX28" fmla="*/ 8803 w 2253411"/>
              <a:gd name="connsiteY28" fmla="*/ 177644 h 440942"/>
              <a:gd name="connsiteX29" fmla="*/ 4680 w 2253411"/>
              <a:gd name="connsiteY29" fmla="*/ 173521 h 440942"/>
              <a:gd name="connsiteX30" fmla="*/ 572 w 2253411"/>
              <a:gd name="connsiteY30" fmla="*/ 177639 h 440942"/>
              <a:gd name="connsiteX31" fmla="*/ 572 w 2253411"/>
              <a:gd name="connsiteY31" fmla="*/ 177644 h 440942"/>
              <a:gd name="connsiteX32" fmla="*/ 572 w 2253411"/>
              <a:gd name="connsiteY32" fmla="*/ 343959 h 440942"/>
              <a:gd name="connsiteX33" fmla="*/ 4676 w 2253411"/>
              <a:gd name="connsiteY33" fmla="*/ 348080 h 440942"/>
              <a:gd name="connsiteX34" fmla="*/ 4680 w 2253411"/>
              <a:gd name="connsiteY34" fmla="*/ 348080 h 440942"/>
              <a:gd name="connsiteX35" fmla="*/ 80176 w 2253411"/>
              <a:gd name="connsiteY35" fmla="*/ 348080 h 440942"/>
              <a:gd name="connsiteX36" fmla="*/ 84298 w 2253411"/>
              <a:gd name="connsiteY36" fmla="*/ 343970 h 440942"/>
              <a:gd name="connsiteX37" fmla="*/ 84298 w 2253411"/>
              <a:gd name="connsiteY37" fmla="*/ 343959 h 440942"/>
              <a:gd name="connsiteX38" fmla="*/ 80176 w 2253411"/>
              <a:gd name="connsiteY38" fmla="*/ 339849 h 440942"/>
              <a:gd name="connsiteX39" fmla="*/ 98412 w 2253411"/>
              <a:gd name="connsiteY39" fmla="*/ 45530 h 440942"/>
              <a:gd name="connsiteX40" fmla="*/ 94292 w 2253411"/>
              <a:gd name="connsiteY40" fmla="*/ 41422 h 440942"/>
              <a:gd name="connsiteX41" fmla="*/ 94289 w 2253411"/>
              <a:gd name="connsiteY41" fmla="*/ 41422 h 440942"/>
              <a:gd name="connsiteX42" fmla="*/ 30459 w 2253411"/>
              <a:gd name="connsiteY42" fmla="*/ 41422 h 440942"/>
              <a:gd name="connsiteX43" fmla="*/ 26351 w 2253411"/>
              <a:gd name="connsiteY43" fmla="*/ 45518 h 440942"/>
              <a:gd name="connsiteX44" fmla="*/ 26351 w 2253411"/>
              <a:gd name="connsiteY44" fmla="*/ 45530 h 440942"/>
              <a:gd name="connsiteX45" fmla="*/ 26351 w 2253411"/>
              <a:gd name="connsiteY45" fmla="*/ 133916 h 440942"/>
              <a:gd name="connsiteX46" fmla="*/ 30456 w 2253411"/>
              <a:gd name="connsiteY46" fmla="*/ 138039 h 440942"/>
              <a:gd name="connsiteX47" fmla="*/ 30459 w 2253411"/>
              <a:gd name="connsiteY47" fmla="*/ 138039 h 440942"/>
              <a:gd name="connsiteX48" fmla="*/ 80191 w 2253411"/>
              <a:gd name="connsiteY48" fmla="*/ 138039 h 440942"/>
              <a:gd name="connsiteX49" fmla="*/ 84300 w 2253411"/>
              <a:gd name="connsiteY49" fmla="*/ 133916 h 440942"/>
              <a:gd name="connsiteX50" fmla="*/ 80191 w 2253411"/>
              <a:gd name="connsiteY50" fmla="*/ 129808 h 440942"/>
              <a:gd name="connsiteX51" fmla="*/ 34582 w 2253411"/>
              <a:gd name="connsiteY51" fmla="*/ 129808 h 440942"/>
              <a:gd name="connsiteX52" fmla="*/ 34582 w 2253411"/>
              <a:gd name="connsiteY52" fmla="*/ 49653 h 440942"/>
              <a:gd name="connsiteX53" fmla="*/ 94291 w 2253411"/>
              <a:gd name="connsiteY53" fmla="*/ 49653 h 440942"/>
              <a:gd name="connsiteX54" fmla="*/ 98413 w 2253411"/>
              <a:gd name="connsiteY54" fmla="*/ 45540 h 440942"/>
              <a:gd name="connsiteX55" fmla="*/ 98413 w 2253411"/>
              <a:gd name="connsiteY55" fmla="*/ 45530 h 440942"/>
              <a:gd name="connsiteX56" fmla="*/ 271146 w 2253411"/>
              <a:gd name="connsiteY56" fmla="*/ 190835 h 440942"/>
              <a:gd name="connsiteX57" fmla="*/ 271146 w 2253411"/>
              <a:gd name="connsiteY57" fmla="*/ 150874 h 440942"/>
              <a:gd name="connsiteX58" fmla="*/ 267039 w 2253411"/>
              <a:gd name="connsiteY58" fmla="*/ 146752 h 440942"/>
              <a:gd name="connsiteX59" fmla="*/ 267037 w 2253411"/>
              <a:gd name="connsiteY59" fmla="*/ 146752 h 440942"/>
              <a:gd name="connsiteX60" fmla="*/ 262900 w 2253411"/>
              <a:gd name="connsiteY60" fmla="*/ 150873 h 440942"/>
              <a:gd name="connsiteX61" fmla="*/ 262900 w 2253411"/>
              <a:gd name="connsiteY61" fmla="*/ 150874 h 440942"/>
              <a:gd name="connsiteX62" fmla="*/ 262900 w 2253411"/>
              <a:gd name="connsiteY62" fmla="*/ 186698 h 440942"/>
              <a:gd name="connsiteX63" fmla="*/ 192929 w 2253411"/>
              <a:gd name="connsiteY63" fmla="*/ 186698 h 440942"/>
              <a:gd name="connsiteX64" fmla="*/ 192929 w 2253411"/>
              <a:gd name="connsiteY64" fmla="*/ 93846 h 440942"/>
              <a:gd name="connsiteX65" fmla="*/ 234730 w 2253411"/>
              <a:gd name="connsiteY65" fmla="*/ 93846 h 440942"/>
              <a:gd name="connsiteX66" fmla="*/ 238853 w 2253411"/>
              <a:gd name="connsiteY66" fmla="*/ 89738 h 440942"/>
              <a:gd name="connsiteX67" fmla="*/ 234730 w 2253411"/>
              <a:gd name="connsiteY67" fmla="*/ 85602 h 440942"/>
              <a:gd name="connsiteX68" fmla="*/ 192929 w 2253411"/>
              <a:gd name="connsiteY68" fmla="*/ 85602 h 440942"/>
              <a:gd name="connsiteX69" fmla="*/ 192929 w 2253411"/>
              <a:gd name="connsiteY69" fmla="*/ 8058 h 440942"/>
              <a:gd name="connsiteX70" fmla="*/ 256951 w 2253411"/>
              <a:gd name="connsiteY70" fmla="*/ 8058 h 440942"/>
              <a:gd name="connsiteX71" fmla="*/ 261072 w 2253411"/>
              <a:gd name="connsiteY71" fmla="*/ 3946 h 440942"/>
              <a:gd name="connsiteX72" fmla="*/ 261072 w 2253411"/>
              <a:gd name="connsiteY72" fmla="*/ 3935 h 440942"/>
              <a:gd name="connsiteX73" fmla="*/ 256954 w 2253411"/>
              <a:gd name="connsiteY73" fmla="*/ -175 h 440942"/>
              <a:gd name="connsiteX74" fmla="*/ 256951 w 2253411"/>
              <a:gd name="connsiteY74" fmla="*/ -175 h 440942"/>
              <a:gd name="connsiteX75" fmla="*/ 120686 w 2253411"/>
              <a:gd name="connsiteY75" fmla="*/ -175 h 440942"/>
              <a:gd name="connsiteX76" fmla="*/ 116578 w 2253411"/>
              <a:gd name="connsiteY76" fmla="*/ 3935 h 440942"/>
              <a:gd name="connsiteX77" fmla="*/ 120685 w 2253411"/>
              <a:gd name="connsiteY77" fmla="*/ 8058 h 440942"/>
              <a:gd name="connsiteX78" fmla="*/ 120686 w 2253411"/>
              <a:gd name="connsiteY78" fmla="*/ 8058 h 440942"/>
              <a:gd name="connsiteX79" fmla="*/ 184696 w 2253411"/>
              <a:gd name="connsiteY79" fmla="*/ 8058 h 440942"/>
              <a:gd name="connsiteX80" fmla="*/ 184696 w 2253411"/>
              <a:gd name="connsiteY80" fmla="*/ 85629 h 440942"/>
              <a:gd name="connsiteX81" fmla="*/ 141436 w 2253411"/>
              <a:gd name="connsiteY81" fmla="*/ 85629 h 440942"/>
              <a:gd name="connsiteX82" fmla="*/ 137315 w 2253411"/>
              <a:gd name="connsiteY82" fmla="*/ 89752 h 440942"/>
              <a:gd name="connsiteX83" fmla="*/ 141435 w 2253411"/>
              <a:gd name="connsiteY83" fmla="*/ 93860 h 440942"/>
              <a:gd name="connsiteX84" fmla="*/ 141436 w 2253411"/>
              <a:gd name="connsiteY84" fmla="*/ 93860 h 440942"/>
              <a:gd name="connsiteX85" fmla="*/ 184696 w 2253411"/>
              <a:gd name="connsiteY85" fmla="*/ 93860 h 440942"/>
              <a:gd name="connsiteX86" fmla="*/ 184696 w 2253411"/>
              <a:gd name="connsiteY86" fmla="*/ 186698 h 440942"/>
              <a:gd name="connsiteX87" fmla="*/ 114724 w 2253411"/>
              <a:gd name="connsiteY87" fmla="*/ 186698 h 440942"/>
              <a:gd name="connsiteX88" fmla="*/ 114724 w 2253411"/>
              <a:gd name="connsiteY88" fmla="*/ 150874 h 440942"/>
              <a:gd name="connsiteX89" fmla="*/ 110611 w 2253411"/>
              <a:gd name="connsiteY89" fmla="*/ 146752 h 440942"/>
              <a:gd name="connsiteX90" fmla="*/ 110602 w 2253411"/>
              <a:gd name="connsiteY90" fmla="*/ 146752 h 440942"/>
              <a:gd name="connsiteX91" fmla="*/ 106479 w 2253411"/>
              <a:gd name="connsiteY91" fmla="*/ 150874 h 440942"/>
              <a:gd name="connsiteX92" fmla="*/ 106479 w 2253411"/>
              <a:gd name="connsiteY92" fmla="*/ 190835 h 440942"/>
              <a:gd name="connsiteX93" fmla="*/ 110598 w 2253411"/>
              <a:gd name="connsiteY93" fmla="*/ 194943 h 440942"/>
              <a:gd name="connsiteX94" fmla="*/ 110602 w 2253411"/>
              <a:gd name="connsiteY94" fmla="*/ 194943 h 440942"/>
              <a:gd name="connsiteX95" fmla="*/ 184696 w 2253411"/>
              <a:gd name="connsiteY95" fmla="*/ 194943 h 440942"/>
              <a:gd name="connsiteX96" fmla="*/ 184696 w 2253411"/>
              <a:gd name="connsiteY96" fmla="*/ 302418 h 440942"/>
              <a:gd name="connsiteX97" fmla="*/ 120523 w 2253411"/>
              <a:gd name="connsiteY97" fmla="*/ 302418 h 440942"/>
              <a:gd name="connsiteX98" fmla="*/ 120523 w 2253411"/>
              <a:gd name="connsiteY98" fmla="*/ 253744 h 440942"/>
              <a:gd name="connsiteX99" fmla="*/ 116395 w 2253411"/>
              <a:gd name="connsiteY99" fmla="*/ 249636 h 440942"/>
              <a:gd name="connsiteX100" fmla="*/ 116386 w 2253411"/>
              <a:gd name="connsiteY100" fmla="*/ 249636 h 440942"/>
              <a:gd name="connsiteX101" fmla="*/ 62189 w 2253411"/>
              <a:gd name="connsiteY101" fmla="*/ 249636 h 440942"/>
              <a:gd name="connsiteX102" fmla="*/ 62189 w 2253411"/>
              <a:gd name="connsiteY102" fmla="*/ 210170 h 440942"/>
              <a:gd name="connsiteX103" fmla="*/ 58084 w 2253411"/>
              <a:gd name="connsiteY103" fmla="*/ 206047 h 440942"/>
              <a:gd name="connsiteX104" fmla="*/ 58081 w 2253411"/>
              <a:gd name="connsiteY104" fmla="*/ 206047 h 440942"/>
              <a:gd name="connsiteX105" fmla="*/ 53958 w 2253411"/>
              <a:gd name="connsiteY105" fmla="*/ 210170 h 440942"/>
              <a:gd name="connsiteX106" fmla="*/ 53958 w 2253411"/>
              <a:gd name="connsiteY106" fmla="*/ 253744 h 440942"/>
              <a:gd name="connsiteX107" fmla="*/ 58081 w 2253411"/>
              <a:gd name="connsiteY107" fmla="*/ 257867 h 440942"/>
              <a:gd name="connsiteX108" fmla="*/ 112277 w 2253411"/>
              <a:gd name="connsiteY108" fmla="*/ 257867 h 440942"/>
              <a:gd name="connsiteX109" fmla="*/ 112277 w 2253411"/>
              <a:gd name="connsiteY109" fmla="*/ 380182 h 440942"/>
              <a:gd name="connsiteX110" fmla="*/ 116382 w 2253411"/>
              <a:gd name="connsiteY110" fmla="*/ 384304 h 440942"/>
              <a:gd name="connsiteX111" fmla="*/ 116386 w 2253411"/>
              <a:gd name="connsiteY111" fmla="*/ 384304 h 440942"/>
              <a:gd name="connsiteX112" fmla="*/ 120523 w 2253411"/>
              <a:gd name="connsiteY112" fmla="*/ 380182 h 440942"/>
              <a:gd name="connsiteX113" fmla="*/ 120523 w 2253411"/>
              <a:gd name="connsiteY113" fmla="*/ 310649 h 440942"/>
              <a:gd name="connsiteX114" fmla="*/ 184696 w 2253411"/>
              <a:gd name="connsiteY114" fmla="*/ 310649 h 440942"/>
              <a:gd name="connsiteX115" fmla="*/ 184696 w 2253411"/>
              <a:gd name="connsiteY115" fmla="*/ 432537 h 440942"/>
              <a:gd name="connsiteX116" fmla="*/ 131736 w 2253411"/>
              <a:gd name="connsiteY116" fmla="*/ 432537 h 440942"/>
              <a:gd name="connsiteX117" fmla="*/ 127628 w 2253411"/>
              <a:gd name="connsiteY117" fmla="*/ 436615 h 440942"/>
              <a:gd name="connsiteX118" fmla="*/ 127628 w 2253411"/>
              <a:gd name="connsiteY118" fmla="*/ 436646 h 440942"/>
              <a:gd name="connsiteX119" fmla="*/ 131716 w 2253411"/>
              <a:gd name="connsiteY119" fmla="*/ 440768 h 440942"/>
              <a:gd name="connsiteX120" fmla="*/ 131736 w 2253411"/>
              <a:gd name="connsiteY120" fmla="*/ 440768 h 440942"/>
              <a:gd name="connsiteX121" fmla="*/ 245888 w 2253411"/>
              <a:gd name="connsiteY121" fmla="*/ 440768 h 440942"/>
              <a:gd name="connsiteX122" fmla="*/ 250011 w 2253411"/>
              <a:gd name="connsiteY122" fmla="*/ 436657 h 440942"/>
              <a:gd name="connsiteX123" fmla="*/ 250011 w 2253411"/>
              <a:gd name="connsiteY123" fmla="*/ 436646 h 440942"/>
              <a:gd name="connsiteX124" fmla="*/ 245909 w 2253411"/>
              <a:gd name="connsiteY124" fmla="*/ 432537 h 440942"/>
              <a:gd name="connsiteX125" fmla="*/ 245888 w 2253411"/>
              <a:gd name="connsiteY125" fmla="*/ 432537 h 440942"/>
              <a:gd name="connsiteX126" fmla="*/ 192929 w 2253411"/>
              <a:gd name="connsiteY126" fmla="*/ 432537 h 440942"/>
              <a:gd name="connsiteX127" fmla="*/ 192929 w 2253411"/>
              <a:gd name="connsiteY127" fmla="*/ 310649 h 440942"/>
              <a:gd name="connsiteX128" fmla="*/ 257116 w 2253411"/>
              <a:gd name="connsiteY128" fmla="*/ 310649 h 440942"/>
              <a:gd name="connsiteX129" fmla="*/ 257116 w 2253411"/>
              <a:gd name="connsiteY129" fmla="*/ 380182 h 440942"/>
              <a:gd name="connsiteX130" fmla="*/ 261250 w 2253411"/>
              <a:gd name="connsiteY130" fmla="*/ 384304 h 440942"/>
              <a:gd name="connsiteX131" fmla="*/ 265358 w 2253411"/>
              <a:gd name="connsiteY131" fmla="*/ 380182 h 440942"/>
              <a:gd name="connsiteX132" fmla="*/ 265358 w 2253411"/>
              <a:gd name="connsiteY132" fmla="*/ 257867 h 440942"/>
              <a:gd name="connsiteX133" fmla="*/ 319557 w 2253411"/>
              <a:gd name="connsiteY133" fmla="*/ 257867 h 440942"/>
              <a:gd name="connsiteX134" fmla="*/ 323665 w 2253411"/>
              <a:gd name="connsiteY134" fmla="*/ 253748 h 440942"/>
              <a:gd name="connsiteX135" fmla="*/ 323665 w 2253411"/>
              <a:gd name="connsiteY135" fmla="*/ 253744 h 440942"/>
              <a:gd name="connsiteX136" fmla="*/ 323665 w 2253411"/>
              <a:gd name="connsiteY136" fmla="*/ 210170 h 440942"/>
              <a:gd name="connsiteX137" fmla="*/ 319557 w 2253411"/>
              <a:gd name="connsiteY137" fmla="*/ 206047 h 440942"/>
              <a:gd name="connsiteX138" fmla="*/ 315434 w 2253411"/>
              <a:gd name="connsiteY138" fmla="*/ 210170 h 440942"/>
              <a:gd name="connsiteX139" fmla="*/ 315434 w 2253411"/>
              <a:gd name="connsiteY139" fmla="*/ 249636 h 440942"/>
              <a:gd name="connsiteX140" fmla="*/ 261250 w 2253411"/>
              <a:gd name="connsiteY140" fmla="*/ 249636 h 440942"/>
              <a:gd name="connsiteX141" fmla="*/ 257115 w 2253411"/>
              <a:gd name="connsiteY141" fmla="*/ 253733 h 440942"/>
              <a:gd name="connsiteX142" fmla="*/ 257115 w 2253411"/>
              <a:gd name="connsiteY142" fmla="*/ 253744 h 440942"/>
              <a:gd name="connsiteX143" fmla="*/ 257115 w 2253411"/>
              <a:gd name="connsiteY143" fmla="*/ 302416 h 440942"/>
              <a:gd name="connsiteX144" fmla="*/ 192927 w 2253411"/>
              <a:gd name="connsiteY144" fmla="*/ 302416 h 440942"/>
              <a:gd name="connsiteX145" fmla="*/ 192927 w 2253411"/>
              <a:gd name="connsiteY145" fmla="*/ 194943 h 440942"/>
              <a:gd name="connsiteX146" fmla="*/ 267036 w 2253411"/>
              <a:gd name="connsiteY146" fmla="*/ 194943 h 440942"/>
              <a:gd name="connsiteX147" fmla="*/ 271144 w 2253411"/>
              <a:gd name="connsiteY147" fmla="*/ 190849 h 440942"/>
              <a:gd name="connsiteX148" fmla="*/ 271144 w 2253411"/>
              <a:gd name="connsiteY148" fmla="*/ 190835 h 440942"/>
              <a:gd name="connsiteX149" fmla="*/ 351285 w 2253411"/>
              <a:gd name="connsiteY149" fmla="*/ 133931 h 440942"/>
              <a:gd name="connsiteX150" fmla="*/ 351285 w 2253411"/>
              <a:gd name="connsiteY150" fmla="*/ 45545 h 440942"/>
              <a:gd name="connsiteX151" fmla="*/ 347175 w 2253411"/>
              <a:gd name="connsiteY151" fmla="*/ 41422 h 440942"/>
              <a:gd name="connsiteX152" fmla="*/ 347164 w 2253411"/>
              <a:gd name="connsiteY152" fmla="*/ 41422 h 440942"/>
              <a:gd name="connsiteX153" fmla="*/ 283332 w 2253411"/>
              <a:gd name="connsiteY153" fmla="*/ 41422 h 440942"/>
              <a:gd name="connsiteX154" fmla="*/ 279224 w 2253411"/>
              <a:gd name="connsiteY154" fmla="*/ 45524 h 440942"/>
              <a:gd name="connsiteX155" fmla="*/ 279224 w 2253411"/>
              <a:gd name="connsiteY155" fmla="*/ 45545 h 440942"/>
              <a:gd name="connsiteX156" fmla="*/ 283332 w 2253411"/>
              <a:gd name="connsiteY156" fmla="*/ 49653 h 440942"/>
              <a:gd name="connsiteX157" fmla="*/ 343054 w 2253411"/>
              <a:gd name="connsiteY157" fmla="*/ 49653 h 440942"/>
              <a:gd name="connsiteX158" fmla="*/ 343054 w 2253411"/>
              <a:gd name="connsiteY158" fmla="*/ 129808 h 440942"/>
              <a:gd name="connsiteX159" fmla="*/ 297460 w 2253411"/>
              <a:gd name="connsiteY159" fmla="*/ 129808 h 440942"/>
              <a:gd name="connsiteX160" fmla="*/ 293338 w 2253411"/>
              <a:gd name="connsiteY160" fmla="*/ 133918 h 440942"/>
              <a:gd name="connsiteX161" fmla="*/ 293338 w 2253411"/>
              <a:gd name="connsiteY161" fmla="*/ 133931 h 440942"/>
              <a:gd name="connsiteX162" fmla="*/ 297460 w 2253411"/>
              <a:gd name="connsiteY162" fmla="*/ 138039 h 440942"/>
              <a:gd name="connsiteX163" fmla="*/ 347164 w 2253411"/>
              <a:gd name="connsiteY163" fmla="*/ 138039 h 440942"/>
              <a:gd name="connsiteX164" fmla="*/ 351285 w 2253411"/>
              <a:gd name="connsiteY164" fmla="*/ 133931 h 440942"/>
              <a:gd name="connsiteX165" fmla="*/ 377065 w 2253411"/>
              <a:gd name="connsiteY165" fmla="*/ 343972 h 440942"/>
              <a:gd name="connsiteX166" fmla="*/ 377065 w 2253411"/>
              <a:gd name="connsiteY166" fmla="*/ 177629 h 440942"/>
              <a:gd name="connsiteX167" fmla="*/ 372946 w 2253411"/>
              <a:gd name="connsiteY167" fmla="*/ 173521 h 440942"/>
              <a:gd name="connsiteX168" fmla="*/ 372943 w 2253411"/>
              <a:gd name="connsiteY168" fmla="*/ 173521 h 440942"/>
              <a:gd name="connsiteX169" fmla="*/ 368834 w 2253411"/>
              <a:gd name="connsiteY169" fmla="*/ 177617 h 440942"/>
              <a:gd name="connsiteX170" fmla="*/ 368834 w 2253411"/>
              <a:gd name="connsiteY170" fmla="*/ 177629 h 440942"/>
              <a:gd name="connsiteX171" fmla="*/ 368834 w 2253411"/>
              <a:gd name="connsiteY171" fmla="*/ 339836 h 440942"/>
              <a:gd name="connsiteX172" fmla="*/ 297460 w 2253411"/>
              <a:gd name="connsiteY172" fmla="*/ 339836 h 440942"/>
              <a:gd name="connsiteX173" fmla="*/ 293338 w 2253411"/>
              <a:gd name="connsiteY173" fmla="*/ 343970 h 440942"/>
              <a:gd name="connsiteX174" fmla="*/ 293338 w 2253411"/>
              <a:gd name="connsiteY174" fmla="*/ 343972 h 440942"/>
              <a:gd name="connsiteX175" fmla="*/ 297438 w 2253411"/>
              <a:gd name="connsiteY175" fmla="*/ 348080 h 440942"/>
              <a:gd name="connsiteX176" fmla="*/ 297460 w 2253411"/>
              <a:gd name="connsiteY176" fmla="*/ 348080 h 440942"/>
              <a:gd name="connsiteX177" fmla="*/ 372943 w 2253411"/>
              <a:gd name="connsiteY177" fmla="*/ 348080 h 440942"/>
              <a:gd name="connsiteX178" fmla="*/ 377065 w 2253411"/>
              <a:gd name="connsiteY178" fmla="*/ 343992 h 440942"/>
              <a:gd name="connsiteX179" fmla="*/ 377065 w 2253411"/>
              <a:gd name="connsiteY179" fmla="*/ 343972 h 440942"/>
              <a:gd name="connsiteX180" fmla="*/ 577721 w 2253411"/>
              <a:gd name="connsiteY180" fmla="*/ 299806 h 440942"/>
              <a:gd name="connsiteX181" fmla="*/ 609683 w 2253411"/>
              <a:gd name="connsiteY181" fmla="*/ 299806 h 440942"/>
              <a:gd name="connsiteX182" fmla="*/ 609683 w 2253411"/>
              <a:gd name="connsiteY182" fmla="*/ 196098 h 440942"/>
              <a:gd name="connsiteX183" fmla="*/ 551186 w 2253411"/>
              <a:gd name="connsiteY183" fmla="*/ 131498 h 440942"/>
              <a:gd name="connsiteX184" fmla="*/ 500878 w 2253411"/>
              <a:gd name="connsiteY184" fmla="*/ 159709 h 440942"/>
              <a:gd name="connsiteX185" fmla="*/ 500878 w 2253411"/>
              <a:gd name="connsiteY185" fmla="*/ 136254 h 440942"/>
              <a:gd name="connsiteX186" fmla="*/ 469601 w 2253411"/>
              <a:gd name="connsiteY186" fmla="*/ 136254 h 440942"/>
              <a:gd name="connsiteX187" fmla="*/ 469601 w 2253411"/>
              <a:gd name="connsiteY187" fmla="*/ 299806 h 440942"/>
              <a:gd name="connsiteX188" fmla="*/ 501565 w 2253411"/>
              <a:gd name="connsiteY188" fmla="*/ 299806 h 440942"/>
              <a:gd name="connsiteX189" fmla="*/ 501565 w 2253411"/>
              <a:gd name="connsiteY189" fmla="*/ 205278 h 440942"/>
              <a:gd name="connsiteX190" fmla="*/ 539629 w 2253411"/>
              <a:gd name="connsiteY190" fmla="*/ 160396 h 440942"/>
              <a:gd name="connsiteX191" fmla="*/ 577721 w 2253411"/>
              <a:gd name="connsiteY191" fmla="*/ 201540 h 440942"/>
              <a:gd name="connsiteX192" fmla="*/ 766751 w 2253411"/>
              <a:gd name="connsiteY192" fmla="*/ 201196 h 440942"/>
              <a:gd name="connsiteX193" fmla="*/ 677320 w 2253411"/>
              <a:gd name="connsiteY193" fmla="*/ 201196 h 440942"/>
              <a:gd name="connsiteX194" fmla="*/ 721870 w 2253411"/>
              <a:gd name="connsiteY194" fmla="*/ 159366 h 440942"/>
              <a:gd name="connsiteX195" fmla="*/ 766751 w 2253411"/>
              <a:gd name="connsiteY195" fmla="*/ 201196 h 440942"/>
              <a:gd name="connsiteX196" fmla="*/ 799388 w 2253411"/>
              <a:gd name="connsiteY196" fmla="*/ 227044 h 440942"/>
              <a:gd name="connsiteX197" fmla="*/ 800075 w 2253411"/>
              <a:gd name="connsiteY197" fmla="*/ 216835 h 440942"/>
              <a:gd name="connsiteX198" fmla="*/ 721527 w 2253411"/>
              <a:gd name="connsiteY198" fmla="*/ 131155 h 440942"/>
              <a:gd name="connsiteX199" fmla="*/ 643324 w 2253411"/>
              <a:gd name="connsiteY199" fmla="*/ 217522 h 440942"/>
              <a:gd name="connsiteX200" fmla="*/ 725608 w 2253411"/>
              <a:gd name="connsiteY200" fmla="*/ 304904 h 440942"/>
              <a:gd name="connsiteX201" fmla="*/ 799044 w 2253411"/>
              <a:gd name="connsiteY201" fmla="*/ 253221 h 440942"/>
              <a:gd name="connsiteX202" fmla="*/ 771519 w 2253411"/>
              <a:gd name="connsiteY202" fmla="*/ 243698 h 440942"/>
              <a:gd name="connsiteX203" fmla="*/ 725608 w 2253411"/>
              <a:gd name="connsiteY203" fmla="*/ 276679 h 440942"/>
              <a:gd name="connsiteX204" fmla="*/ 676304 w 2253411"/>
              <a:gd name="connsiteY204" fmla="*/ 227044 h 440942"/>
              <a:gd name="connsiteX205" fmla="*/ 945791 w 2253411"/>
              <a:gd name="connsiteY205" fmla="*/ 299820 h 440942"/>
              <a:gd name="connsiteX206" fmla="*/ 976394 w 2253411"/>
              <a:gd name="connsiteY206" fmla="*/ 299820 h 440942"/>
              <a:gd name="connsiteX207" fmla="*/ 974677 w 2253411"/>
              <a:gd name="connsiteY207" fmla="*/ 269547 h 440942"/>
              <a:gd name="connsiteX208" fmla="*/ 974677 w 2253411"/>
              <a:gd name="connsiteY208" fmla="*/ 136254 h 440942"/>
              <a:gd name="connsiteX209" fmla="*/ 942727 w 2253411"/>
              <a:gd name="connsiteY209" fmla="*/ 136254 h 440942"/>
              <a:gd name="connsiteX210" fmla="*/ 942727 w 2253411"/>
              <a:gd name="connsiteY210" fmla="*/ 234863 h 440942"/>
              <a:gd name="connsiteX211" fmla="*/ 903948 w 2253411"/>
              <a:gd name="connsiteY211" fmla="*/ 276679 h 440942"/>
              <a:gd name="connsiteX212" fmla="*/ 866901 w 2253411"/>
              <a:gd name="connsiteY212" fmla="*/ 234519 h 440942"/>
              <a:gd name="connsiteX213" fmla="*/ 866901 w 2253411"/>
              <a:gd name="connsiteY213" fmla="*/ 136254 h 440942"/>
              <a:gd name="connsiteX214" fmla="*/ 834924 w 2253411"/>
              <a:gd name="connsiteY214" fmla="*/ 136254 h 440942"/>
              <a:gd name="connsiteX215" fmla="*/ 834924 w 2253411"/>
              <a:gd name="connsiteY215" fmla="*/ 239287 h 440942"/>
              <a:gd name="connsiteX216" fmla="*/ 896143 w 2253411"/>
              <a:gd name="connsiteY216" fmla="*/ 304903 h 440942"/>
              <a:gd name="connsiteX217" fmla="*/ 944418 w 2253411"/>
              <a:gd name="connsiteY217" fmla="*/ 280086 h 440942"/>
              <a:gd name="connsiteX218" fmla="*/ 945791 w 2253411"/>
              <a:gd name="connsiteY218" fmla="*/ 299818 h 440942"/>
              <a:gd name="connsiteX219" fmla="*/ 1098324 w 2253411"/>
              <a:gd name="connsiteY219" fmla="*/ 167541 h 440942"/>
              <a:gd name="connsiteX220" fmla="*/ 1112271 w 2253411"/>
              <a:gd name="connsiteY220" fmla="*/ 168559 h 440942"/>
              <a:gd name="connsiteX221" fmla="*/ 1112271 w 2253411"/>
              <a:gd name="connsiteY221" fmla="*/ 134563 h 440942"/>
              <a:gd name="connsiteX222" fmla="*/ 1101731 w 2253411"/>
              <a:gd name="connsiteY222" fmla="*/ 133532 h 440942"/>
              <a:gd name="connsiteX223" fmla="*/ 1052771 w 2253411"/>
              <a:gd name="connsiteY223" fmla="*/ 164808 h 440942"/>
              <a:gd name="connsiteX224" fmla="*/ 1052771 w 2253411"/>
              <a:gd name="connsiteY224" fmla="*/ 136266 h 440942"/>
              <a:gd name="connsiteX225" fmla="*/ 1021481 w 2253411"/>
              <a:gd name="connsiteY225" fmla="*/ 136266 h 440942"/>
              <a:gd name="connsiteX226" fmla="*/ 1021481 w 2253411"/>
              <a:gd name="connsiteY226" fmla="*/ 299806 h 440942"/>
              <a:gd name="connsiteX227" fmla="*/ 1053443 w 2253411"/>
              <a:gd name="connsiteY227" fmla="*/ 299806 h 440942"/>
              <a:gd name="connsiteX228" fmla="*/ 1053443 w 2253411"/>
              <a:gd name="connsiteY228" fmla="*/ 217851 h 440942"/>
              <a:gd name="connsiteX229" fmla="*/ 1098324 w 2253411"/>
              <a:gd name="connsiteY229" fmla="*/ 167543 h 440942"/>
              <a:gd name="connsiteX230" fmla="*/ 1263512 w 2253411"/>
              <a:gd name="connsiteY230" fmla="*/ 217865 h 440942"/>
              <a:gd name="connsiteX231" fmla="*/ 1212518 w 2253411"/>
              <a:gd name="connsiteY231" fmla="*/ 276350 h 440942"/>
              <a:gd name="connsiteX232" fmla="*/ 1161507 w 2253411"/>
              <a:gd name="connsiteY232" fmla="*/ 217865 h 440942"/>
              <a:gd name="connsiteX233" fmla="*/ 1212518 w 2253411"/>
              <a:gd name="connsiteY233" fmla="*/ 159709 h 440942"/>
              <a:gd name="connsiteX234" fmla="*/ 1263512 w 2253411"/>
              <a:gd name="connsiteY234" fmla="*/ 217865 h 440942"/>
              <a:gd name="connsiteX235" fmla="*/ 1296163 w 2253411"/>
              <a:gd name="connsiteY235" fmla="*/ 217865 h 440942"/>
              <a:gd name="connsiteX236" fmla="*/ 1212518 w 2253411"/>
              <a:gd name="connsiteY236" fmla="*/ 131169 h 440942"/>
              <a:gd name="connsiteX237" fmla="*/ 1128871 w 2253411"/>
              <a:gd name="connsiteY237" fmla="*/ 217865 h 440942"/>
              <a:gd name="connsiteX238" fmla="*/ 1212518 w 2253411"/>
              <a:gd name="connsiteY238" fmla="*/ 304904 h 440942"/>
              <a:gd name="connsiteX239" fmla="*/ 1296163 w 2253411"/>
              <a:gd name="connsiteY239" fmla="*/ 217865 h 440942"/>
              <a:gd name="connsiteX240" fmla="*/ 1388657 w 2253411"/>
              <a:gd name="connsiteY240" fmla="*/ 301496 h 440942"/>
              <a:gd name="connsiteX241" fmla="*/ 1410425 w 2253411"/>
              <a:gd name="connsiteY241" fmla="*/ 298446 h 440942"/>
              <a:gd name="connsiteX242" fmla="*/ 1410425 w 2253411"/>
              <a:gd name="connsiteY242" fmla="*/ 271237 h 440942"/>
              <a:gd name="connsiteX243" fmla="*/ 1397836 w 2253411"/>
              <a:gd name="connsiteY243" fmla="*/ 272612 h 440942"/>
              <a:gd name="connsiteX244" fmla="*/ 1375054 w 2253411"/>
              <a:gd name="connsiteY244" fmla="*/ 250158 h 440942"/>
              <a:gd name="connsiteX245" fmla="*/ 1375054 w 2253411"/>
              <a:gd name="connsiteY245" fmla="*/ 165152 h 440942"/>
              <a:gd name="connsiteX246" fmla="*/ 1410423 w 2253411"/>
              <a:gd name="connsiteY246" fmla="*/ 165152 h 440942"/>
              <a:gd name="connsiteX247" fmla="*/ 1410423 w 2253411"/>
              <a:gd name="connsiteY247" fmla="*/ 136254 h 440942"/>
              <a:gd name="connsiteX248" fmla="*/ 1375054 w 2253411"/>
              <a:gd name="connsiteY248" fmla="*/ 136254 h 440942"/>
              <a:gd name="connsiteX249" fmla="*/ 1375054 w 2253411"/>
              <a:gd name="connsiteY249" fmla="*/ 84585 h 440942"/>
              <a:gd name="connsiteX250" fmla="*/ 1345825 w 2253411"/>
              <a:gd name="connsiteY250" fmla="*/ 84585 h 440942"/>
              <a:gd name="connsiteX251" fmla="*/ 1345825 w 2253411"/>
              <a:gd name="connsiteY251" fmla="*/ 111092 h 440942"/>
              <a:gd name="connsiteX252" fmla="*/ 1320665 w 2253411"/>
              <a:gd name="connsiteY252" fmla="*/ 136254 h 440942"/>
              <a:gd name="connsiteX253" fmla="*/ 1311814 w 2253411"/>
              <a:gd name="connsiteY253" fmla="*/ 136254 h 440942"/>
              <a:gd name="connsiteX254" fmla="*/ 1311814 w 2253411"/>
              <a:gd name="connsiteY254" fmla="*/ 165152 h 440942"/>
              <a:gd name="connsiteX255" fmla="*/ 1343105 w 2253411"/>
              <a:gd name="connsiteY255" fmla="*/ 165152 h 440942"/>
              <a:gd name="connsiteX256" fmla="*/ 1343105 w 2253411"/>
              <a:gd name="connsiteY256" fmla="*/ 254911 h 440942"/>
              <a:gd name="connsiteX257" fmla="*/ 1388657 w 2253411"/>
              <a:gd name="connsiteY257" fmla="*/ 301496 h 440942"/>
              <a:gd name="connsiteX258" fmla="*/ 1564344 w 2253411"/>
              <a:gd name="connsiteY258" fmla="*/ 217865 h 440942"/>
              <a:gd name="connsiteX259" fmla="*/ 1513349 w 2253411"/>
              <a:gd name="connsiteY259" fmla="*/ 276350 h 440942"/>
              <a:gd name="connsiteX260" fmla="*/ 1462340 w 2253411"/>
              <a:gd name="connsiteY260" fmla="*/ 217865 h 440942"/>
              <a:gd name="connsiteX261" fmla="*/ 1513349 w 2253411"/>
              <a:gd name="connsiteY261" fmla="*/ 159709 h 440942"/>
              <a:gd name="connsiteX262" fmla="*/ 1564344 w 2253411"/>
              <a:gd name="connsiteY262" fmla="*/ 217865 h 440942"/>
              <a:gd name="connsiteX263" fmla="*/ 1596994 w 2253411"/>
              <a:gd name="connsiteY263" fmla="*/ 217865 h 440942"/>
              <a:gd name="connsiteX264" fmla="*/ 1513349 w 2253411"/>
              <a:gd name="connsiteY264" fmla="*/ 131169 h 440942"/>
              <a:gd name="connsiteX265" fmla="*/ 1429704 w 2253411"/>
              <a:gd name="connsiteY265" fmla="*/ 217865 h 440942"/>
              <a:gd name="connsiteX266" fmla="*/ 1513349 w 2253411"/>
              <a:gd name="connsiteY266" fmla="*/ 304904 h 440942"/>
              <a:gd name="connsiteX267" fmla="*/ 1596994 w 2253411"/>
              <a:gd name="connsiteY267" fmla="*/ 217865 h 440942"/>
              <a:gd name="connsiteX268" fmla="*/ 1709456 w 2253411"/>
              <a:gd name="connsiteY268" fmla="*/ 167543 h 440942"/>
              <a:gd name="connsiteX269" fmla="*/ 1723392 w 2253411"/>
              <a:gd name="connsiteY269" fmla="*/ 168560 h 440942"/>
              <a:gd name="connsiteX270" fmla="*/ 1723392 w 2253411"/>
              <a:gd name="connsiteY270" fmla="*/ 134563 h 440942"/>
              <a:gd name="connsiteX271" fmla="*/ 1712851 w 2253411"/>
              <a:gd name="connsiteY271" fmla="*/ 133532 h 440942"/>
              <a:gd name="connsiteX272" fmla="*/ 1663890 w 2253411"/>
              <a:gd name="connsiteY272" fmla="*/ 164808 h 440942"/>
              <a:gd name="connsiteX273" fmla="*/ 1663890 w 2253411"/>
              <a:gd name="connsiteY273" fmla="*/ 136266 h 440942"/>
              <a:gd name="connsiteX274" fmla="*/ 1632614 w 2253411"/>
              <a:gd name="connsiteY274" fmla="*/ 136266 h 440942"/>
              <a:gd name="connsiteX275" fmla="*/ 1632614 w 2253411"/>
              <a:gd name="connsiteY275" fmla="*/ 299806 h 440942"/>
              <a:gd name="connsiteX276" fmla="*/ 1664564 w 2253411"/>
              <a:gd name="connsiteY276" fmla="*/ 299806 h 440942"/>
              <a:gd name="connsiteX277" fmla="*/ 1664564 w 2253411"/>
              <a:gd name="connsiteY277" fmla="*/ 217851 h 440942"/>
              <a:gd name="connsiteX278" fmla="*/ 1709456 w 2253411"/>
              <a:gd name="connsiteY278" fmla="*/ 167543 h 440942"/>
              <a:gd name="connsiteX279" fmla="*/ 1790286 w 2253411"/>
              <a:gd name="connsiteY279" fmla="*/ 74360 h 440942"/>
              <a:gd name="connsiteX280" fmla="*/ 1767488 w 2253411"/>
              <a:gd name="connsiteY280" fmla="*/ 51248 h 440942"/>
              <a:gd name="connsiteX281" fmla="*/ 1744374 w 2253411"/>
              <a:gd name="connsiteY281" fmla="*/ 74045 h 440942"/>
              <a:gd name="connsiteX282" fmla="*/ 1767159 w 2253411"/>
              <a:gd name="connsiteY282" fmla="*/ 97158 h 440942"/>
              <a:gd name="connsiteX283" fmla="*/ 1790286 w 2253411"/>
              <a:gd name="connsiteY283" fmla="*/ 74401 h 440942"/>
              <a:gd name="connsiteX284" fmla="*/ 1790286 w 2253411"/>
              <a:gd name="connsiteY284" fmla="*/ 74362 h 440942"/>
              <a:gd name="connsiteX285" fmla="*/ 1937899 w 2253411"/>
              <a:gd name="connsiteY285" fmla="*/ 299820 h 440942"/>
              <a:gd name="connsiteX286" fmla="*/ 1968489 w 2253411"/>
              <a:gd name="connsiteY286" fmla="*/ 299820 h 440942"/>
              <a:gd name="connsiteX287" fmla="*/ 1966785 w 2253411"/>
              <a:gd name="connsiteY287" fmla="*/ 269547 h 440942"/>
              <a:gd name="connsiteX288" fmla="*/ 1966785 w 2253411"/>
              <a:gd name="connsiteY288" fmla="*/ 136254 h 440942"/>
              <a:gd name="connsiteX289" fmla="*/ 1934821 w 2253411"/>
              <a:gd name="connsiteY289" fmla="*/ 136254 h 440942"/>
              <a:gd name="connsiteX290" fmla="*/ 1934821 w 2253411"/>
              <a:gd name="connsiteY290" fmla="*/ 234863 h 440942"/>
              <a:gd name="connsiteX291" fmla="*/ 1896069 w 2253411"/>
              <a:gd name="connsiteY291" fmla="*/ 276679 h 440942"/>
              <a:gd name="connsiteX292" fmla="*/ 1859008 w 2253411"/>
              <a:gd name="connsiteY292" fmla="*/ 234519 h 440942"/>
              <a:gd name="connsiteX293" fmla="*/ 1859008 w 2253411"/>
              <a:gd name="connsiteY293" fmla="*/ 136254 h 440942"/>
              <a:gd name="connsiteX294" fmla="*/ 1827032 w 2253411"/>
              <a:gd name="connsiteY294" fmla="*/ 136254 h 440942"/>
              <a:gd name="connsiteX295" fmla="*/ 1827032 w 2253411"/>
              <a:gd name="connsiteY295" fmla="*/ 239287 h 440942"/>
              <a:gd name="connsiteX296" fmla="*/ 1888249 w 2253411"/>
              <a:gd name="connsiteY296" fmla="*/ 304903 h 440942"/>
              <a:gd name="connsiteX297" fmla="*/ 1936524 w 2253411"/>
              <a:gd name="connsiteY297" fmla="*/ 280086 h 440942"/>
              <a:gd name="connsiteX298" fmla="*/ 1937899 w 2253411"/>
              <a:gd name="connsiteY298" fmla="*/ 299818 h 440942"/>
              <a:gd name="connsiteX299" fmla="*/ 2253984 w 2253411"/>
              <a:gd name="connsiteY299" fmla="*/ 299806 h 440942"/>
              <a:gd name="connsiteX300" fmla="*/ 2253984 w 2253411"/>
              <a:gd name="connsiteY300" fmla="*/ 193721 h 440942"/>
              <a:gd name="connsiteX301" fmla="*/ 2197547 w 2253411"/>
              <a:gd name="connsiteY301" fmla="*/ 131498 h 440942"/>
              <a:gd name="connsiteX302" fmla="*/ 2142800 w 2253411"/>
              <a:gd name="connsiteY302" fmla="*/ 162431 h 440942"/>
              <a:gd name="connsiteX303" fmla="*/ 2093839 w 2253411"/>
              <a:gd name="connsiteY303" fmla="*/ 131498 h 440942"/>
              <a:gd name="connsiteX304" fmla="*/ 2044204 w 2253411"/>
              <a:gd name="connsiteY304" fmla="*/ 158005 h 440942"/>
              <a:gd name="connsiteX305" fmla="*/ 2044204 w 2253411"/>
              <a:gd name="connsiteY305" fmla="*/ 136254 h 440942"/>
              <a:gd name="connsiteX306" fmla="*/ 2013588 w 2253411"/>
              <a:gd name="connsiteY306" fmla="*/ 136254 h 440942"/>
              <a:gd name="connsiteX307" fmla="*/ 2013588 w 2253411"/>
              <a:gd name="connsiteY307" fmla="*/ 299806 h 440942"/>
              <a:gd name="connsiteX308" fmla="*/ 2045221 w 2253411"/>
              <a:gd name="connsiteY308" fmla="*/ 299806 h 440942"/>
              <a:gd name="connsiteX309" fmla="*/ 2045221 w 2253411"/>
              <a:gd name="connsiteY309" fmla="*/ 201209 h 440942"/>
              <a:gd name="connsiteX310" fmla="*/ 2083299 w 2253411"/>
              <a:gd name="connsiteY310" fmla="*/ 159709 h 440942"/>
              <a:gd name="connsiteX311" fmla="*/ 2117971 w 2253411"/>
              <a:gd name="connsiteY311" fmla="*/ 197115 h 440942"/>
              <a:gd name="connsiteX312" fmla="*/ 2117971 w 2253411"/>
              <a:gd name="connsiteY312" fmla="*/ 299807 h 440942"/>
              <a:gd name="connsiteX313" fmla="*/ 2149932 w 2253411"/>
              <a:gd name="connsiteY313" fmla="*/ 299807 h 440942"/>
              <a:gd name="connsiteX314" fmla="*/ 2149932 w 2253411"/>
              <a:gd name="connsiteY314" fmla="*/ 200867 h 440942"/>
              <a:gd name="connsiteX315" fmla="*/ 2187682 w 2253411"/>
              <a:gd name="connsiteY315" fmla="*/ 159711 h 440942"/>
              <a:gd name="connsiteX316" fmla="*/ 2222364 w 2253411"/>
              <a:gd name="connsiteY316" fmla="*/ 197115 h 440942"/>
              <a:gd name="connsiteX317" fmla="*/ 2222364 w 2253411"/>
              <a:gd name="connsiteY317" fmla="*/ 299807 h 440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Lst>
            <a:rect l="l" t="t" r="r" b="b"/>
            <a:pathLst>
              <a:path w="2253411" h="440942">
                <a:moveTo>
                  <a:pt x="1783139" y="136254"/>
                </a:moveTo>
                <a:lnTo>
                  <a:pt x="1751520" y="136254"/>
                </a:lnTo>
                <a:lnTo>
                  <a:pt x="1751520" y="299806"/>
                </a:lnTo>
                <a:lnTo>
                  <a:pt x="1783139" y="299806"/>
                </a:lnTo>
                <a:close/>
                <a:moveTo>
                  <a:pt x="293338" y="409024"/>
                </a:moveTo>
                <a:cubicBezTo>
                  <a:pt x="293335" y="411298"/>
                  <a:pt x="295174" y="413144"/>
                  <a:pt x="297448" y="413147"/>
                </a:cubicBezTo>
                <a:cubicBezTo>
                  <a:pt x="297452" y="413147"/>
                  <a:pt x="297456" y="413147"/>
                  <a:pt x="297460" y="413147"/>
                </a:cubicBezTo>
                <a:lnTo>
                  <a:pt x="333669" y="413147"/>
                </a:lnTo>
                <a:cubicBezTo>
                  <a:pt x="335936" y="413150"/>
                  <a:pt x="337776" y="411314"/>
                  <a:pt x="337779" y="409047"/>
                </a:cubicBezTo>
                <a:cubicBezTo>
                  <a:pt x="337779" y="409039"/>
                  <a:pt x="337779" y="409032"/>
                  <a:pt x="337777" y="409024"/>
                </a:cubicBezTo>
                <a:cubicBezTo>
                  <a:pt x="337782" y="406760"/>
                  <a:pt x="335949" y="404921"/>
                  <a:pt x="333683" y="404916"/>
                </a:cubicBezTo>
                <a:cubicBezTo>
                  <a:pt x="333678" y="404916"/>
                  <a:pt x="333674" y="404916"/>
                  <a:pt x="333669" y="404916"/>
                </a:cubicBezTo>
                <a:lnTo>
                  <a:pt x="297460" y="404916"/>
                </a:lnTo>
                <a:cubicBezTo>
                  <a:pt x="295188" y="404911"/>
                  <a:pt x="293342" y="406749"/>
                  <a:pt x="293338" y="409021"/>
                </a:cubicBezTo>
                <a:cubicBezTo>
                  <a:pt x="293338" y="409023"/>
                  <a:pt x="293338" y="409024"/>
                  <a:pt x="293338" y="409024"/>
                </a:cubicBezTo>
                <a:moveTo>
                  <a:pt x="39859" y="409024"/>
                </a:moveTo>
                <a:cubicBezTo>
                  <a:pt x="39849" y="411291"/>
                  <a:pt x="41679" y="413137"/>
                  <a:pt x="43946" y="413147"/>
                </a:cubicBezTo>
                <a:cubicBezTo>
                  <a:pt x="43953" y="413147"/>
                  <a:pt x="43959" y="413147"/>
                  <a:pt x="43967" y="413147"/>
                </a:cubicBezTo>
                <a:lnTo>
                  <a:pt x="80176" y="413147"/>
                </a:lnTo>
                <a:cubicBezTo>
                  <a:pt x="82449" y="413150"/>
                  <a:pt x="84295" y="411311"/>
                  <a:pt x="84298" y="409037"/>
                </a:cubicBezTo>
                <a:cubicBezTo>
                  <a:pt x="84298" y="409032"/>
                  <a:pt x="84298" y="409029"/>
                  <a:pt x="84298" y="409024"/>
                </a:cubicBezTo>
                <a:cubicBezTo>
                  <a:pt x="84295" y="406752"/>
                  <a:pt x="82451" y="404913"/>
                  <a:pt x="80179" y="404916"/>
                </a:cubicBezTo>
                <a:cubicBezTo>
                  <a:pt x="80177" y="404916"/>
                  <a:pt x="80177" y="404916"/>
                  <a:pt x="80176" y="404916"/>
                </a:cubicBezTo>
                <a:lnTo>
                  <a:pt x="43967" y="404916"/>
                </a:lnTo>
                <a:cubicBezTo>
                  <a:pt x="41701" y="404913"/>
                  <a:pt x="39862" y="406746"/>
                  <a:pt x="39859" y="409012"/>
                </a:cubicBezTo>
                <a:cubicBezTo>
                  <a:pt x="39859" y="409016"/>
                  <a:pt x="39859" y="409021"/>
                  <a:pt x="39859" y="409024"/>
                </a:cubicBezTo>
                <a:moveTo>
                  <a:pt x="80177" y="339849"/>
                </a:moveTo>
                <a:lnTo>
                  <a:pt x="8803" y="339849"/>
                </a:lnTo>
                <a:lnTo>
                  <a:pt x="8803" y="177644"/>
                </a:lnTo>
                <a:cubicBezTo>
                  <a:pt x="8801" y="175367"/>
                  <a:pt x="6955" y="173523"/>
                  <a:pt x="4680" y="173521"/>
                </a:cubicBezTo>
                <a:cubicBezTo>
                  <a:pt x="2408" y="173523"/>
                  <a:pt x="569" y="175367"/>
                  <a:pt x="572" y="177639"/>
                </a:cubicBezTo>
                <a:cubicBezTo>
                  <a:pt x="572" y="177640"/>
                  <a:pt x="572" y="177642"/>
                  <a:pt x="572" y="177644"/>
                </a:cubicBezTo>
                <a:lnTo>
                  <a:pt x="572" y="343959"/>
                </a:lnTo>
                <a:cubicBezTo>
                  <a:pt x="567" y="346229"/>
                  <a:pt x="2404" y="348075"/>
                  <a:pt x="4676" y="348080"/>
                </a:cubicBezTo>
                <a:cubicBezTo>
                  <a:pt x="4677" y="348080"/>
                  <a:pt x="4679" y="348080"/>
                  <a:pt x="4680" y="348080"/>
                </a:cubicBezTo>
                <a:lnTo>
                  <a:pt x="80176" y="348080"/>
                </a:lnTo>
                <a:cubicBezTo>
                  <a:pt x="82449" y="348083"/>
                  <a:pt x="84295" y="346244"/>
                  <a:pt x="84298" y="343970"/>
                </a:cubicBezTo>
                <a:cubicBezTo>
                  <a:pt x="84298" y="343965"/>
                  <a:pt x="84298" y="343962"/>
                  <a:pt x="84298" y="343959"/>
                </a:cubicBezTo>
                <a:cubicBezTo>
                  <a:pt x="84290" y="341687"/>
                  <a:pt x="82447" y="339849"/>
                  <a:pt x="80176" y="339849"/>
                </a:cubicBezTo>
                <a:moveTo>
                  <a:pt x="98412" y="45530"/>
                </a:moveTo>
                <a:cubicBezTo>
                  <a:pt x="98409" y="43258"/>
                  <a:pt x="96564" y="41419"/>
                  <a:pt x="94292" y="41422"/>
                </a:cubicBezTo>
                <a:cubicBezTo>
                  <a:pt x="94291" y="41422"/>
                  <a:pt x="94291" y="41422"/>
                  <a:pt x="94289" y="41422"/>
                </a:cubicBezTo>
                <a:lnTo>
                  <a:pt x="30459" y="41422"/>
                </a:lnTo>
                <a:cubicBezTo>
                  <a:pt x="28193" y="41419"/>
                  <a:pt x="26354" y="43252"/>
                  <a:pt x="26351" y="45518"/>
                </a:cubicBezTo>
                <a:cubicBezTo>
                  <a:pt x="26351" y="45521"/>
                  <a:pt x="26351" y="45526"/>
                  <a:pt x="26351" y="45530"/>
                </a:cubicBezTo>
                <a:lnTo>
                  <a:pt x="26351" y="133916"/>
                </a:lnTo>
                <a:cubicBezTo>
                  <a:pt x="26346" y="136188"/>
                  <a:pt x="28184" y="138034"/>
                  <a:pt x="30456" y="138039"/>
                </a:cubicBezTo>
                <a:cubicBezTo>
                  <a:pt x="30458" y="138039"/>
                  <a:pt x="30458" y="138039"/>
                  <a:pt x="30459" y="138039"/>
                </a:cubicBezTo>
                <a:lnTo>
                  <a:pt x="80191" y="138039"/>
                </a:lnTo>
                <a:cubicBezTo>
                  <a:pt x="82460" y="138026"/>
                  <a:pt x="84295" y="136187"/>
                  <a:pt x="84300" y="133916"/>
                </a:cubicBezTo>
                <a:cubicBezTo>
                  <a:pt x="84293" y="131651"/>
                  <a:pt x="82459" y="129814"/>
                  <a:pt x="80191" y="129808"/>
                </a:cubicBezTo>
                <a:lnTo>
                  <a:pt x="34582" y="129808"/>
                </a:lnTo>
                <a:lnTo>
                  <a:pt x="34582" y="49653"/>
                </a:lnTo>
                <a:lnTo>
                  <a:pt x="94291" y="49653"/>
                </a:lnTo>
                <a:cubicBezTo>
                  <a:pt x="96564" y="49656"/>
                  <a:pt x="98410" y="47813"/>
                  <a:pt x="98413" y="45540"/>
                </a:cubicBezTo>
                <a:cubicBezTo>
                  <a:pt x="98413" y="45537"/>
                  <a:pt x="98413" y="45534"/>
                  <a:pt x="98413" y="45530"/>
                </a:cubicBezTo>
                <a:moveTo>
                  <a:pt x="271146" y="190835"/>
                </a:moveTo>
                <a:lnTo>
                  <a:pt x="271146" y="150874"/>
                </a:lnTo>
                <a:cubicBezTo>
                  <a:pt x="271151" y="148602"/>
                  <a:pt x="269311" y="146756"/>
                  <a:pt x="267039" y="146752"/>
                </a:cubicBezTo>
                <a:cubicBezTo>
                  <a:pt x="267039" y="146752"/>
                  <a:pt x="267037" y="146752"/>
                  <a:pt x="267037" y="146752"/>
                </a:cubicBezTo>
                <a:cubicBezTo>
                  <a:pt x="264756" y="146747"/>
                  <a:pt x="262904" y="148593"/>
                  <a:pt x="262900" y="150873"/>
                </a:cubicBezTo>
                <a:cubicBezTo>
                  <a:pt x="262900" y="150873"/>
                  <a:pt x="262900" y="150874"/>
                  <a:pt x="262900" y="150874"/>
                </a:cubicBezTo>
                <a:lnTo>
                  <a:pt x="262900" y="186698"/>
                </a:lnTo>
                <a:lnTo>
                  <a:pt x="192929" y="186698"/>
                </a:lnTo>
                <a:lnTo>
                  <a:pt x="192929" y="93846"/>
                </a:lnTo>
                <a:lnTo>
                  <a:pt x="234730" y="93846"/>
                </a:lnTo>
                <a:cubicBezTo>
                  <a:pt x="236999" y="93841"/>
                  <a:pt x="238840" y="92007"/>
                  <a:pt x="238853" y="89738"/>
                </a:cubicBezTo>
                <a:cubicBezTo>
                  <a:pt x="238852" y="87459"/>
                  <a:pt x="237009" y="85610"/>
                  <a:pt x="234730" y="85602"/>
                </a:cubicBezTo>
                <a:lnTo>
                  <a:pt x="192929" y="85602"/>
                </a:lnTo>
                <a:lnTo>
                  <a:pt x="192929" y="8058"/>
                </a:lnTo>
                <a:lnTo>
                  <a:pt x="256951" y="8058"/>
                </a:lnTo>
                <a:cubicBezTo>
                  <a:pt x="259225" y="8061"/>
                  <a:pt x="261071" y="6220"/>
                  <a:pt x="261072" y="3946"/>
                </a:cubicBezTo>
                <a:cubicBezTo>
                  <a:pt x="261072" y="3943"/>
                  <a:pt x="261072" y="3938"/>
                  <a:pt x="261072" y="3935"/>
                </a:cubicBezTo>
                <a:cubicBezTo>
                  <a:pt x="261071" y="1663"/>
                  <a:pt x="259226" y="-176"/>
                  <a:pt x="256954" y="-175"/>
                </a:cubicBezTo>
                <a:cubicBezTo>
                  <a:pt x="256953" y="-175"/>
                  <a:pt x="256951" y="-175"/>
                  <a:pt x="256951" y="-175"/>
                </a:cubicBezTo>
                <a:lnTo>
                  <a:pt x="120686" y="-175"/>
                </a:lnTo>
                <a:cubicBezTo>
                  <a:pt x="118418" y="-173"/>
                  <a:pt x="116580" y="1666"/>
                  <a:pt x="116578" y="3935"/>
                </a:cubicBezTo>
                <a:cubicBezTo>
                  <a:pt x="116573" y="6207"/>
                  <a:pt x="118411" y="8053"/>
                  <a:pt x="120685" y="8058"/>
                </a:cubicBezTo>
                <a:cubicBezTo>
                  <a:pt x="120685" y="8058"/>
                  <a:pt x="120686" y="8058"/>
                  <a:pt x="120686" y="8058"/>
                </a:cubicBezTo>
                <a:lnTo>
                  <a:pt x="184696" y="8058"/>
                </a:lnTo>
                <a:lnTo>
                  <a:pt x="184696" y="85629"/>
                </a:lnTo>
                <a:lnTo>
                  <a:pt x="141436" y="85629"/>
                </a:lnTo>
                <a:cubicBezTo>
                  <a:pt x="139161" y="85631"/>
                  <a:pt x="137317" y="87475"/>
                  <a:pt x="137315" y="89752"/>
                </a:cubicBezTo>
                <a:cubicBezTo>
                  <a:pt x="137318" y="92024"/>
                  <a:pt x="139163" y="93864"/>
                  <a:pt x="141435" y="93860"/>
                </a:cubicBezTo>
                <a:cubicBezTo>
                  <a:pt x="141435" y="93860"/>
                  <a:pt x="141436" y="93860"/>
                  <a:pt x="141436" y="93860"/>
                </a:cubicBezTo>
                <a:lnTo>
                  <a:pt x="184696" y="93860"/>
                </a:lnTo>
                <a:lnTo>
                  <a:pt x="184696" y="186698"/>
                </a:lnTo>
                <a:lnTo>
                  <a:pt x="114724" y="186698"/>
                </a:lnTo>
                <a:lnTo>
                  <a:pt x="114724" y="150874"/>
                </a:lnTo>
                <a:cubicBezTo>
                  <a:pt x="114727" y="148601"/>
                  <a:pt x="112885" y="146755"/>
                  <a:pt x="110611" y="146752"/>
                </a:cubicBezTo>
                <a:cubicBezTo>
                  <a:pt x="110608" y="146752"/>
                  <a:pt x="110605" y="146752"/>
                  <a:pt x="110602" y="146752"/>
                </a:cubicBezTo>
                <a:cubicBezTo>
                  <a:pt x="108325" y="146753"/>
                  <a:pt x="106481" y="148598"/>
                  <a:pt x="106479" y="150874"/>
                </a:cubicBezTo>
                <a:lnTo>
                  <a:pt x="106479" y="190835"/>
                </a:lnTo>
                <a:cubicBezTo>
                  <a:pt x="106482" y="193107"/>
                  <a:pt x="108326" y="194947"/>
                  <a:pt x="110598" y="194943"/>
                </a:cubicBezTo>
                <a:cubicBezTo>
                  <a:pt x="110598" y="194943"/>
                  <a:pt x="110600" y="194943"/>
                  <a:pt x="110602" y="194943"/>
                </a:cubicBezTo>
                <a:lnTo>
                  <a:pt x="184696" y="194943"/>
                </a:lnTo>
                <a:lnTo>
                  <a:pt x="184696" y="302418"/>
                </a:lnTo>
                <a:lnTo>
                  <a:pt x="120523" y="302418"/>
                </a:lnTo>
                <a:lnTo>
                  <a:pt x="120523" y="253744"/>
                </a:lnTo>
                <a:cubicBezTo>
                  <a:pt x="120518" y="251469"/>
                  <a:pt x="118670" y="249630"/>
                  <a:pt x="116395" y="249636"/>
                </a:cubicBezTo>
                <a:cubicBezTo>
                  <a:pt x="116392" y="249636"/>
                  <a:pt x="116389" y="249636"/>
                  <a:pt x="116386" y="249636"/>
                </a:cubicBezTo>
                <a:lnTo>
                  <a:pt x="62189" y="249636"/>
                </a:lnTo>
                <a:lnTo>
                  <a:pt x="62189" y="210170"/>
                </a:lnTo>
                <a:cubicBezTo>
                  <a:pt x="62194" y="207898"/>
                  <a:pt x="60356" y="206052"/>
                  <a:pt x="58084" y="206047"/>
                </a:cubicBezTo>
                <a:cubicBezTo>
                  <a:pt x="58082" y="206047"/>
                  <a:pt x="58082" y="206047"/>
                  <a:pt x="58081" y="206047"/>
                </a:cubicBezTo>
                <a:cubicBezTo>
                  <a:pt x="55805" y="206054"/>
                  <a:pt x="53964" y="207895"/>
                  <a:pt x="53958" y="210170"/>
                </a:cubicBezTo>
                <a:lnTo>
                  <a:pt x="53958" y="253744"/>
                </a:lnTo>
                <a:cubicBezTo>
                  <a:pt x="53960" y="256020"/>
                  <a:pt x="55804" y="257866"/>
                  <a:pt x="58081" y="257867"/>
                </a:cubicBezTo>
                <a:lnTo>
                  <a:pt x="112277" y="257867"/>
                </a:lnTo>
                <a:lnTo>
                  <a:pt x="112277" y="380182"/>
                </a:lnTo>
                <a:cubicBezTo>
                  <a:pt x="112273" y="382454"/>
                  <a:pt x="114110" y="384300"/>
                  <a:pt x="116382" y="384304"/>
                </a:cubicBezTo>
                <a:cubicBezTo>
                  <a:pt x="116384" y="384304"/>
                  <a:pt x="116386" y="384304"/>
                  <a:pt x="116386" y="384304"/>
                </a:cubicBezTo>
                <a:cubicBezTo>
                  <a:pt x="118666" y="384303"/>
                  <a:pt x="120515" y="382460"/>
                  <a:pt x="120523" y="380182"/>
                </a:cubicBezTo>
                <a:lnTo>
                  <a:pt x="120523" y="310649"/>
                </a:lnTo>
                <a:lnTo>
                  <a:pt x="184696" y="310649"/>
                </a:lnTo>
                <a:lnTo>
                  <a:pt x="184696" y="432537"/>
                </a:lnTo>
                <a:lnTo>
                  <a:pt x="131736" y="432537"/>
                </a:lnTo>
                <a:cubicBezTo>
                  <a:pt x="129475" y="432528"/>
                  <a:pt x="127636" y="434355"/>
                  <a:pt x="127628" y="436615"/>
                </a:cubicBezTo>
                <a:cubicBezTo>
                  <a:pt x="127628" y="436625"/>
                  <a:pt x="127628" y="436635"/>
                  <a:pt x="127628" y="436646"/>
                </a:cubicBezTo>
                <a:cubicBezTo>
                  <a:pt x="127618" y="438913"/>
                  <a:pt x="129448" y="440759"/>
                  <a:pt x="131716" y="440768"/>
                </a:cubicBezTo>
                <a:cubicBezTo>
                  <a:pt x="131722" y="440768"/>
                  <a:pt x="131730" y="440768"/>
                  <a:pt x="131736" y="440768"/>
                </a:cubicBezTo>
                <a:lnTo>
                  <a:pt x="245888" y="440768"/>
                </a:lnTo>
                <a:cubicBezTo>
                  <a:pt x="248162" y="440771"/>
                  <a:pt x="250008" y="438930"/>
                  <a:pt x="250011" y="436657"/>
                </a:cubicBezTo>
                <a:cubicBezTo>
                  <a:pt x="250011" y="436654"/>
                  <a:pt x="250011" y="436649"/>
                  <a:pt x="250011" y="436646"/>
                </a:cubicBezTo>
                <a:cubicBezTo>
                  <a:pt x="250013" y="434378"/>
                  <a:pt x="248176" y="432539"/>
                  <a:pt x="245909" y="432537"/>
                </a:cubicBezTo>
                <a:cubicBezTo>
                  <a:pt x="245903" y="432537"/>
                  <a:pt x="245895" y="432537"/>
                  <a:pt x="245888" y="432537"/>
                </a:cubicBezTo>
                <a:lnTo>
                  <a:pt x="192929" y="432537"/>
                </a:lnTo>
                <a:lnTo>
                  <a:pt x="192929" y="310649"/>
                </a:lnTo>
                <a:lnTo>
                  <a:pt x="257116" y="310649"/>
                </a:lnTo>
                <a:lnTo>
                  <a:pt x="257116" y="380182"/>
                </a:lnTo>
                <a:cubicBezTo>
                  <a:pt x="257124" y="382460"/>
                  <a:pt x="258972" y="384303"/>
                  <a:pt x="261250" y="384304"/>
                </a:cubicBezTo>
                <a:cubicBezTo>
                  <a:pt x="263522" y="384296"/>
                  <a:pt x="265358" y="382454"/>
                  <a:pt x="265358" y="380182"/>
                </a:cubicBezTo>
                <a:lnTo>
                  <a:pt x="265358" y="257867"/>
                </a:lnTo>
                <a:lnTo>
                  <a:pt x="319557" y="257867"/>
                </a:lnTo>
                <a:cubicBezTo>
                  <a:pt x="321829" y="257864"/>
                  <a:pt x="323668" y="256020"/>
                  <a:pt x="323665" y="253748"/>
                </a:cubicBezTo>
                <a:cubicBezTo>
                  <a:pt x="323665" y="253746"/>
                  <a:pt x="323665" y="253744"/>
                  <a:pt x="323665" y="253744"/>
                </a:cubicBezTo>
                <a:lnTo>
                  <a:pt x="323665" y="210170"/>
                </a:lnTo>
                <a:cubicBezTo>
                  <a:pt x="323665" y="207898"/>
                  <a:pt x="321827" y="206055"/>
                  <a:pt x="319557" y="206047"/>
                </a:cubicBezTo>
                <a:cubicBezTo>
                  <a:pt x="317280" y="206049"/>
                  <a:pt x="315436" y="207893"/>
                  <a:pt x="315434" y="210170"/>
                </a:cubicBezTo>
                <a:lnTo>
                  <a:pt x="315434" y="249636"/>
                </a:lnTo>
                <a:lnTo>
                  <a:pt x="261250" y="249636"/>
                </a:lnTo>
                <a:cubicBezTo>
                  <a:pt x="258977" y="249625"/>
                  <a:pt x="257124" y="251460"/>
                  <a:pt x="257115" y="253733"/>
                </a:cubicBezTo>
                <a:cubicBezTo>
                  <a:pt x="257115" y="253737"/>
                  <a:pt x="257115" y="253741"/>
                  <a:pt x="257115" y="253744"/>
                </a:cubicBezTo>
                <a:lnTo>
                  <a:pt x="257115" y="302416"/>
                </a:lnTo>
                <a:lnTo>
                  <a:pt x="192927" y="302416"/>
                </a:lnTo>
                <a:lnTo>
                  <a:pt x="192927" y="194943"/>
                </a:lnTo>
                <a:lnTo>
                  <a:pt x="267036" y="194943"/>
                </a:lnTo>
                <a:cubicBezTo>
                  <a:pt x="269301" y="194948"/>
                  <a:pt x="271141" y="193113"/>
                  <a:pt x="271144" y="190849"/>
                </a:cubicBezTo>
                <a:cubicBezTo>
                  <a:pt x="271144" y="190845"/>
                  <a:pt x="271144" y="190840"/>
                  <a:pt x="271144" y="190835"/>
                </a:cubicBezTo>
                <a:moveTo>
                  <a:pt x="351285" y="133931"/>
                </a:moveTo>
                <a:lnTo>
                  <a:pt x="351285" y="45545"/>
                </a:lnTo>
                <a:cubicBezTo>
                  <a:pt x="351288" y="43271"/>
                  <a:pt x="349449" y="41425"/>
                  <a:pt x="347175" y="41422"/>
                </a:cubicBezTo>
                <a:cubicBezTo>
                  <a:pt x="347170" y="41422"/>
                  <a:pt x="347167" y="41422"/>
                  <a:pt x="347164" y="41422"/>
                </a:cubicBezTo>
                <a:lnTo>
                  <a:pt x="283332" y="41422"/>
                </a:lnTo>
                <a:cubicBezTo>
                  <a:pt x="281065" y="41420"/>
                  <a:pt x="279226" y="43257"/>
                  <a:pt x="279224" y="45524"/>
                </a:cubicBezTo>
                <a:cubicBezTo>
                  <a:pt x="279224" y="45530"/>
                  <a:pt x="279224" y="45538"/>
                  <a:pt x="279224" y="45545"/>
                </a:cubicBezTo>
                <a:cubicBezTo>
                  <a:pt x="279226" y="47813"/>
                  <a:pt x="281065" y="49651"/>
                  <a:pt x="283332" y="49653"/>
                </a:cubicBezTo>
                <a:lnTo>
                  <a:pt x="343054" y="49653"/>
                </a:lnTo>
                <a:lnTo>
                  <a:pt x="343054" y="129808"/>
                </a:lnTo>
                <a:lnTo>
                  <a:pt x="297460" y="129808"/>
                </a:lnTo>
                <a:cubicBezTo>
                  <a:pt x="295187" y="129805"/>
                  <a:pt x="293341" y="131644"/>
                  <a:pt x="293338" y="133918"/>
                </a:cubicBezTo>
                <a:cubicBezTo>
                  <a:pt x="293338" y="133923"/>
                  <a:pt x="293338" y="133926"/>
                  <a:pt x="293338" y="133931"/>
                </a:cubicBezTo>
                <a:cubicBezTo>
                  <a:pt x="293344" y="136201"/>
                  <a:pt x="295188" y="138039"/>
                  <a:pt x="297460" y="138039"/>
                </a:cubicBezTo>
                <a:lnTo>
                  <a:pt x="347164" y="138039"/>
                </a:lnTo>
                <a:cubicBezTo>
                  <a:pt x="349434" y="138039"/>
                  <a:pt x="351279" y="136201"/>
                  <a:pt x="351285" y="133931"/>
                </a:cubicBezTo>
                <a:moveTo>
                  <a:pt x="377065" y="343972"/>
                </a:moveTo>
                <a:lnTo>
                  <a:pt x="377065" y="177629"/>
                </a:lnTo>
                <a:cubicBezTo>
                  <a:pt x="377062" y="175357"/>
                  <a:pt x="375218" y="173518"/>
                  <a:pt x="372946" y="173521"/>
                </a:cubicBezTo>
                <a:cubicBezTo>
                  <a:pt x="372944" y="173521"/>
                  <a:pt x="372943" y="173521"/>
                  <a:pt x="372943" y="173521"/>
                </a:cubicBezTo>
                <a:cubicBezTo>
                  <a:pt x="370677" y="173518"/>
                  <a:pt x="368838" y="175351"/>
                  <a:pt x="368834" y="177617"/>
                </a:cubicBezTo>
                <a:cubicBezTo>
                  <a:pt x="368834" y="177621"/>
                  <a:pt x="368834" y="177625"/>
                  <a:pt x="368834" y="177629"/>
                </a:cubicBezTo>
                <a:lnTo>
                  <a:pt x="368834" y="339836"/>
                </a:lnTo>
                <a:lnTo>
                  <a:pt x="297460" y="339836"/>
                </a:lnTo>
                <a:cubicBezTo>
                  <a:pt x="295179" y="339839"/>
                  <a:pt x="293335" y="341690"/>
                  <a:pt x="293338" y="343970"/>
                </a:cubicBezTo>
                <a:cubicBezTo>
                  <a:pt x="293338" y="343970"/>
                  <a:pt x="293338" y="343972"/>
                  <a:pt x="293338" y="343972"/>
                </a:cubicBezTo>
                <a:cubicBezTo>
                  <a:pt x="293335" y="346239"/>
                  <a:pt x="295171" y="348078"/>
                  <a:pt x="297438" y="348080"/>
                </a:cubicBezTo>
                <a:cubicBezTo>
                  <a:pt x="297446" y="348080"/>
                  <a:pt x="297452" y="348080"/>
                  <a:pt x="297460" y="348080"/>
                </a:cubicBezTo>
                <a:lnTo>
                  <a:pt x="372943" y="348080"/>
                </a:lnTo>
                <a:cubicBezTo>
                  <a:pt x="375210" y="348089"/>
                  <a:pt x="377056" y="346260"/>
                  <a:pt x="377065" y="343992"/>
                </a:cubicBezTo>
                <a:cubicBezTo>
                  <a:pt x="377065" y="343986"/>
                  <a:pt x="377065" y="343978"/>
                  <a:pt x="377065" y="343972"/>
                </a:cubicBezTo>
                <a:moveTo>
                  <a:pt x="577721" y="299806"/>
                </a:moveTo>
                <a:lnTo>
                  <a:pt x="609683" y="299806"/>
                </a:lnTo>
                <a:lnTo>
                  <a:pt x="609683" y="196098"/>
                </a:lnTo>
                <a:cubicBezTo>
                  <a:pt x="609683" y="159709"/>
                  <a:pt x="590294" y="131498"/>
                  <a:pt x="551186" y="131498"/>
                </a:cubicBezTo>
                <a:cubicBezTo>
                  <a:pt x="532153" y="131498"/>
                  <a:pt x="512778" y="139317"/>
                  <a:pt x="500878" y="159709"/>
                </a:cubicBezTo>
                <a:lnTo>
                  <a:pt x="500878" y="136254"/>
                </a:lnTo>
                <a:lnTo>
                  <a:pt x="469601" y="136254"/>
                </a:lnTo>
                <a:lnTo>
                  <a:pt x="469601" y="299806"/>
                </a:lnTo>
                <a:lnTo>
                  <a:pt x="501565" y="299806"/>
                </a:lnTo>
                <a:lnTo>
                  <a:pt x="501565" y="205278"/>
                </a:lnTo>
                <a:cubicBezTo>
                  <a:pt x="501565" y="180447"/>
                  <a:pt x="514481" y="160396"/>
                  <a:pt x="539629" y="160396"/>
                </a:cubicBezTo>
                <a:cubicBezTo>
                  <a:pt x="568198" y="160396"/>
                  <a:pt x="577721" y="178769"/>
                  <a:pt x="577721" y="201540"/>
                </a:cubicBezTo>
                <a:close/>
                <a:moveTo>
                  <a:pt x="766751" y="201196"/>
                </a:moveTo>
                <a:lnTo>
                  <a:pt x="677320" y="201196"/>
                </a:lnTo>
                <a:cubicBezTo>
                  <a:pt x="678681" y="180130"/>
                  <a:pt x="695020" y="159366"/>
                  <a:pt x="721870" y="159366"/>
                </a:cubicBezTo>
                <a:cubicBezTo>
                  <a:pt x="750756" y="159366"/>
                  <a:pt x="766064" y="177739"/>
                  <a:pt x="766751" y="201196"/>
                </a:cubicBezTo>
                <a:moveTo>
                  <a:pt x="799388" y="227044"/>
                </a:moveTo>
                <a:cubicBezTo>
                  <a:pt x="799861" y="223662"/>
                  <a:pt x="800091" y="220250"/>
                  <a:pt x="800075" y="216835"/>
                </a:cubicBezTo>
                <a:cubicBezTo>
                  <a:pt x="800075" y="165839"/>
                  <a:pt x="771836" y="131155"/>
                  <a:pt x="721527" y="131155"/>
                </a:cubicBezTo>
                <a:cubicBezTo>
                  <a:pt x="680385" y="131155"/>
                  <a:pt x="643324" y="166182"/>
                  <a:pt x="643324" y="217522"/>
                </a:cubicBezTo>
                <a:cubicBezTo>
                  <a:pt x="643324" y="272955"/>
                  <a:pt x="681746" y="304904"/>
                  <a:pt x="725608" y="304904"/>
                </a:cubicBezTo>
                <a:cubicBezTo>
                  <a:pt x="763687" y="304904"/>
                  <a:pt x="789865" y="282134"/>
                  <a:pt x="799044" y="253221"/>
                </a:cubicBezTo>
                <a:lnTo>
                  <a:pt x="771519" y="243698"/>
                </a:lnTo>
                <a:cubicBezTo>
                  <a:pt x="765391" y="262058"/>
                  <a:pt x="752130" y="276679"/>
                  <a:pt x="725608" y="276679"/>
                </a:cubicBezTo>
                <a:cubicBezTo>
                  <a:pt x="698057" y="276679"/>
                  <a:pt x="676991" y="256285"/>
                  <a:pt x="676304" y="227044"/>
                </a:cubicBezTo>
                <a:close/>
                <a:moveTo>
                  <a:pt x="945791" y="299820"/>
                </a:moveTo>
                <a:lnTo>
                  <a:pt x="976394" y="299820"/>
                </a:lnTo>
                <a:cubicBezTo>
                  <a:pt x="975261" y="289769"/>
                  <a:pt x="974688" y="279662"/>
                  <a:pt x="974677" y="269547"/>
                </a:cubicBezTo>
                <a:lnTo>
                  <a:pt x="974677" y="136254"/>
                </a:lnTo>
                <a:lnTo>
                  <a:pt x="942727" y="136254"/>
                </a:lnTo>
                <a:lnTo>
                  <a:pt x="942727" y="234863"/>
                </a:lnTo>
                <a:cubicBezTo>
                  <a:pt x="942727" y="259681"/>
                  <a:pt x="929810" y="276679"/>
                  <a:pt x="903948" y="276679"/>
                </a:cubicBezTo>
                <a:cubicBezTo>
                  <a:pt x="877097" y="276679"/>
                  <a:pt x="866901" y="256959"/>
                  <a:pt x="866901" y="234519"/>
                </a:cubicBezTo>
                <a:lnTo>
                  <a:pt x="866901" y="136254"/>
                </a:lnTo>
                <a:lnTo>
                  <a:pt x="834924" y="136254"/>
                </a:lnTo>
                <a:lnTo>
                  <a:pt x="834924" y="239287"/>
                </a:lnTo>
                <a:cubicBezTo>
                  <a:pt x="834924" y="276348"/>
                  <a:pt x="858065" y="304903"/>
                  <a:pt x="896143" y="304903"/>
                </a:cubicBezTo>
                <a:cubicBezTo>
                  <a:pt x="915175" y="304903"/>
                  <a:pt x="935582" y="297084"/>
                  <a:pt x="944418" y="280086"/>
                </a:cubicBezTo>
                <a:cubicBezTo>
                  <a:pt x="944422" y="286687"/>
                  <a:pt x="944881" y="293281"/>
                  <a:pt x="945791" y="299818"/>
                </a:cubicBezTo>
                <a:moveTo>
                  <a:pt x="1098324" y="167541"/>
                </a:moveTo>
                <a:cubicBezTo>
                  <a:pt x="1102992" y="167551"/>
                  <a:pt x="1107652" y="167891"/>
                  <a:pt x="1112271" y="168559"/>
                </a:cubicBezTo>
                <a:lnTo>
                  <a:pt x="1112271" y="134563"/>
                </a:lnTo>
                <a:cubicBezTo>
                  <a:pt x="1108795" y="133908"/>
                  <a:pt x="1105269" y="133563"/>
                  <a:pt x="1101731" y="133532"/>
                </a:cubicBezTo>
                <a:cubicBezTo>
                  <a:pt x="1085077" y="133532"/>
                  <a:pt x="1064671" y="139661"/>
                  <a:pt x="1052771" y="164808"/>
                </a:cubicBezTo>
                <a:lnTo>
                  <a:pt x="1052771" y="136266"/>
                </a:lnTo>
                <a:lnTo>
                  <a:pt x="1021481" y="136266"/>
                </a:lnTo>
                <a:lnTo>
                  <a:pt x="1021481" y="299806"/>
                </a:lnTo>
                <a:lnTo>
                  <a:pt x="1053443" y="299806"/>
                </a:lnTo>
                <a:lnTo>
                  <a:pt x="1053443" y="217851"/>
                </a:lnTo>
                <a:cubicBezTo>
                  <a:pt x="1053443" y="181820"/>
                  <a:pt x="1071474" y="167543"/>
                  <a:pt x="1098324" y="167543"/>
                </a:cubicBezTo>
                <a:moveTo>
                  <a:pt x="1263512" y="217865"/>
                </a:moveTo>
                <a:cubicBezTo>
                  <a:pt x="1263512" y="255943"/>
                  <a:pt x="1239712" y="276350"/>
                  <a:pt x="1212518" y="276350"/>
                </a:cubicBezTo>
                <a:cubicBezTo>
                  <a:pt x="1185308" y="276350"/>
                  <a:pt x="1161507" y="255943"/>
                  <a:pt x="1161507" y="217865"/>
                </a:cubicBezTo>
                <a:cubicBezTo>
                  <a:pt x="1161507" y="180116"/>
                  <a:pt x="1185308" y="159709"/>
                  <a:pt x="1212518" y="159709"/>
                </a:cubicBezTo>
                <a:cubicBezTo>
                  <a:pt x="1239712" y="159709"/>
                  <a:pt x="1263512" y="180116"/>
                  <a:pt x="1263512" y="217865"/>
                </a:cubicBezTo>
                <a:moveTo>
                  <a:pt x="1296163" y="217865"/>
                </a:moveTo>
                <a:cubicBezTo>
                  <a:pt x="1296163" y="168230"/>
                  <a:pt x="1261479" y="131169"/>
                  <a:pt x="1212518" y="131169"/>
                </a:cubicBezTo>
                <a:cubicBezTo>
                  <a:pt x="1163557" y="131169"/>
                  <a:pt x="1128871" y="168230"/>
                  <a:pt x="1128871" y="217865"/>
                </a:cubicBezTo>
                <a:cubicBezTo>
                  <a:pt x="1128871" y="267844"/>
                  <a:pt x="1163555" y="304904"/>
                  <a:pt x="1212518" y="304904"/>
                </a:cubicBezTo>
                <a:cubicBezTo>
                  <a:pt x="1261479" y="304904"/>
                  <a:pt x="1296163" y="267844"/>
                  <a:pt x="1296163" y="217865"/>
                </a:cubicBezTo>
                <a:moveTo>
                  <a:pt x="1388657" y="301496"/>
                </a:moveTo>
                <a:cubicBezTo>
                  <a:pt x="1396028" y="301629"/>
                  <a:pt x="1403374" y="300599"/>
                  <a:pt x="1410425" y="298446"/>
                </a:cubicBezTo>
                <a:lnTo>
                  <a:pt x="1410425" y="271237"/>
                </a:lnTo>
                <a:cubicBezTo>
                  <a:pt x="1406285" y="272108"/>
                  <a:pt x="1402068" y="272569"/>
                  <a:pt x="1397836" y="272612"/>
                </a:cubicBezTo>
                <a:cubicBezTo>
                  <a:pt x="1381182" y="272612"/>
                  <a:pt x="1375054" y="265109"/>
                  <a:pt x="1375054" y="250158"/>
                </a:cubicBezTo>
                <a:lnTo>
                  <a:pt x="1375054" y="165152"/>
                </a:lnTo>
                <a:lnTo>
                  <a:pt x="1410423" y="165152"/>
                </a:lnTo>
                <a:lnTo>
                  <a:pt x="1410423" y="136254"/>
                </a:lnTo>
                <a:lnTo>
                  <a:pt x="1375054" y="136254"/>
                </a:lnTo>
                <a:lnTo>
                  <a:pt x="1375054" y="84585"/>
                </a:lnTo>
                <a:lnTo>
                  <a:pt x="1345825" y="84585"/>
                </a:lnTo>
                <a:lnTo>
                  <a:pt x="1345825" y="111092"/>
                </a:lnTo>
                <a:cubicBezTo>
                  <a:pt x="1345825" y="125383"/>
                  <a:pt x="1338335" y="136254"/>
                  <a:pt x="1320665" y="136254"/>
                </a:cubicBezTo>
                <a:lnTo>
                  <a:pt x="1311814" y="136254"/>
                </a:lnTo>
                <a:lnTo>
                  <a:pt x="1311814" y="165152"/>
                </a:lnTo>
                <a:lnTo>
                  <a:pt x="1343105" y="165152"/>
                </a:lnTo>
                <a:lnTo>
                  <a:pt x="1343105" y="254911"/>
                </a:lnTo>
                <a:cubicBezTo>
                  <a:pt x="1343105" y="284512"/>
                  <a:pt x="1360777" y="301496"/>
                  <a:pt x="1388657" y="301496"/>
                </a:cubicBezTo>
                <a:moveTo>
                  <a:pt x="1564344" y="217865"/>
                </a:moveTo>
                <a:cubicBezTo>
                  <a:pt x="1564344" y="255943"/>
                  <a:pt x="1540543" y="276350"/>
                  <a:pt x="1513349" y="276350"/>
                </a:cubicBezTo>
                <a:cubicBezTo>
                  <a:pt x="1486155" y="276350"/>
                  <a:pt x="1462340" y="255943"/>
                  <a:pt x="1462340" y="217865"/>
                </a:cubicBezTo>
                <a:cubicBezTo>
                  <a:pt x="1462340" y="180116"/>
                  <a:pt x="1486155" y="159709"/>
                  <a:pt x="1513349" y="159709"/>
                </a:cubicBezTo>
                <a:cubicBezTo>
                  <a:pt x="1540544" y="159709"/>
                  <a:pt x="1564344" y="180116"/>
                  <a:pt x="1564344" y="217865"/>
                </a:cubicBezTo>
                <a:moveTo>
                  <a:pt x="1596994" y="217865"/>
                </a:moveTo>
                <a:cubicBezTo>
                  <a:pt x="1596994" y="168230"/>
                  <a:pt x="1562310" y="131169"/>
                  <a:pt x="1513349" y="131169"/>
                </a:cubicBezTo>
                <a:cubicBezTo>
                  <a:pt x="1464388" y="131169"/>
                  <a:pt x="1429704" y="168230"/>
                  <a:pt x="1429704" y="217865"/>
                </a:cubicBezTo>
                <a:cubicBezTo>
                  <a:pt x="1429704" y="267844"/>
                  <a:pt x="1464388" y="304904"/>
                  <a:pt x="1513349" y="304904"/>
                </a:cubicBezTo>
                <a:cubicBezTo>
                  <a:pt x="1562310" y="304904"/>
                  <a:pt x="1596994" y="267844"/>
                  <a:pt x="1596994" y="217865"/>
                </a:cubicBezTo>
                <a:moveTo>
                  <a:pt x="1709456" y="167543"/>
                </a:moveTo>
                <a:cubicBezTo>
                  <a:pt x="1714119" y="167552"/>
                  <a:pt x="1718776" y="167893"/>
                  <a:pt x="1723392" y="168560"/>
                </a:cubicBezTo>
                <a:lnTo>
                  <a:pt x="1723392" y="134563"/>
                </a:lnTo>
                <a:cubicBezTo>
                  <a:pt x="1719915" y="133908"/>
                  <a:pt x="1716387" y="133563"/>
                  <a:pt x="1712851" y="133532"/>
                </a:cubicBezTo>
                <a:cubicBezTo>
                  <a:pt x="1696195" y="133532"/>
                  <a:pt x="1675790" y="139661"/>
                  <a:pt x="1663890" y="164808"/>
                </a:cubicBezTo>
                <a:lnTo>
                  <a:pt x="1663890" y="136266"/>
                </a:lnTo>
                <a:lnTo>
                  <a:pt x="1632614" y="136266"/>
                </a:lnTo>
                <a:lnTo>
                  <a:pt x="1632614" y="299806"/>
                </a:lnTo>
                <a:lnTo>
                  <a:pt x="1664564" y="299806"/>
                </a:lnTo>
                <a:lnTo>
                  <a:pt x="1664564" y="217851"/>
                </a:lnTo>
                <a:cubicBezTo>
                  <a:pt x="1664564" y="181820"/>
                  <a:pt x="1682606" y="167543"/>
                  <a:pt x="1709456" y="167543"/>
                </a:cubicBezTo>
                <a:moveTo>
                  <a:pt x="1790286" y="74360"/>
                </a:moveTo>
                <a:cubicBezTo>
                  <a:pt x="1790373" y="61682"/>
                  <a:pt x="1780166" y="51335"/>
                  <a:pt x="1767488" y="51248"/>
                </a:cubicBezTo>
                <a:cubicBezTo>
                  <a:pt x="1754810" y="51160"/>
                  <a:pt x="1744461" y="61367"/>
                  <a:pt x="1744374" y="74045"/>
                </a:cubicBezTo>
                <a:cubicBezTo>
                  <a:pt x="1744288" y="86717"/>
                  <a:pt x="1754486" y="97064"/>
                  <a:pt x="1767159" y="97158"/>
                </a:cubicBezTo>
                <a:cubicBezTo>
                  <a:pt x="1779829" y="97261"/>
                  <a:pt x="1790184" y="87071"/>
                  <a:pt x="1790286" y="74401"/>
                </a:cubicBezTo>
                <a:cubicBezTo>
                  <a:pt x="1790286" y="74389"/>
                  <a:pt x="1790286" y="74374"/>
                  <a:pt x="1790286" y="74362"/>
                </a:cubicBezTo>
                <a:moveTo>
                  <a:pt x="1937899" y="299820"/>
                </a:moveTo>
                <a:lnTo>
                  <a:pt x="1968489" y="299820"/>
                </a:lnTo>
                <a:cubicBezTo>
                  <a:pt x="1967368" y="289767"/>
                  <a:pt x="1966799" y="279662"/>
                  <a:pt x="1966785" y="269547"/>
                </a:cubicBezTo>
                <a:lnTo>
                  <a:pt x="1966785" y="136254"/>
                </a:lnTo>
                <a:lnTo>
                  <a:pt x="1934821" y="136254"/>
                </a:lnTo>
                <a:lnTo>
                  <a:pt x="1934821" y="234863"/>
                </a:lnTo>
                <a:cubicBezTo>
                  <a:pt x="1934821" y="259681"/>
                  <a:pt x="1921917" y="276679"/>
                  <a:pt x="1896069" y="276679"/>
                </a:cubicBezTo>
                <a:cubicBezTo>
                  <a:pt x="1869204" y="276679"/>
                  <a:pt x="1859008" y="256959"/>
                  <a:pt x="1859008" y="234519"/>
                </a:cubicBezTo>
                <a:lnTo>
                  <a:pt x="1859008" y="136254"/>
                </a:lnTo>
                <a:lnTo>
                  <a:pt x="1827032" y="136254"/>
                </a:lnTo>
                <a:lnTo>
                  <a:pt x="1827032" y="239287"/>
                </a:lnTo>
                <a:cubicBezTo>
                  <a:pt x="1827032" y="276348"/>
                  <a:pt x="1850171" y="304903"/>
                  <a:pt x="1888249" y="304903"/>
                </a:cubicBezTo>
                <a:cubicBezTo>
                  <a:pt x="1907282" y="304903"/>
                  <a:pt x="1927689" y="297084"/>
                  <a:pt x="1936524" y="280086"/>
                </a:cubicBezTo>
                <a:cubicBezTo>
                  <a:pt x="1936529" y="286687"/>
                  <a:pt x="1936988" y="293281"/>
                  <a:pt x="1937899" y="299818"/>
                </a:cubicBezTo>
                <a:moveTo>
                  <a:pt x="2253984" y="299806"/>
                </a:moveTo>
                <a:lnTo>
                  <a:pt x="2253984" y="193721"/>
                </a:lnTo>
                <a:cubicBezTo>
                  <a:pt x="2253984" y="150874"/>
                  <a:pt x="2226102" y="131498"/>
                  <a:pt x="2197547" y="131498"/>
                </a:cubicBezTo>
                <a:cubicBezTo>
                  <a:pt x="2176797" y="131498"/>
                  <a:pt x="2155704" y="138974"/>
                  <a:pt x="2142800" y="162431"/>
                </a:cubicBezTo>
                <a:cubicBezTo>
                  <a:pt x="2133951" y="141365"/>
                  <a:pt x="2114231" y="131498"/>
                  <a:pt x="2093839" y="131498"/>
                </a:cubicBezTo>
                <a:cubicBezTo>
                  <a:pt x="2074793" y="131498"/>
                  <a:pt x="2054387" y="139991"/>
                  <a:pt x="2044204" y="158005"/>
                </a:cubicBezTo>
                <a:lnTo>
                  <a:pt x="2044204" y="136254"/>
                </a:lnTo>
                <a:lnTo>
                  <a:pt x="2013588" y="136254"/>
                </a:lnTo>
                <a:lnTo>
                  <a:pt x="2013588" y="299806"/>
                </a:lnTo>
                <a:lnTo>
                  <a:pt x="2045221" y="299806"/>
                </a:lnTo>
                <a:lnTo>
                  <a:pt x="2045221" y="201209"/>
                </a:lnTo>
                <a:cubicBezTo>
                  <a:pt x="2045221" y="176723"/>
                  <a:pt x="2060516" y="159709"/>
                  <a:pt x="2083299" y="159709"/>
                </a:cubicBezTo>
                <a:cubicBezTo>
                  <a:pt x="2107759" y="159709"/>
                  <a:pt x="2117971" y="176035"/>
                  <a:pt x="2117971" y="197115"/>
                </a:cubicBezTo>
                <a:lnTo>
                  <a:pt x="2117971" y="299807"/>
                </a:lnTo>
                <a:lnTo>
                  <a:pt x="2149932" y="299807"/>
                </a:lnTo>
                <a:lnTo>
                  <a:pt x="2149932" y="200867"/>
                </a:lnTo>
                <a:cubicBezTo>
                  <a:pt x="2149932" y="177410"/>
                  <a:pt x="2165242" y="159711"/>
                  <a:pt x="2187682" y="159711"/>
                </a:cubicBezTo>
                <a:cubicBezTo>
                  <a:pt x="2211824" y="159711"/>
                  <a:pt x="2222364" y="175706"/>
                  <a:pt x="2222364" y="197115"/>
                </a:cubicBezTo>
                <a:lnTo>
                  <a:pt x="2222364" y="299807"/>
                </a:lnTo>
                <a:close/>
              </a:path>
            </a:pathLst>
          </a:custGeom>
          <a:solidFill>
            <a:srgbClr val="3F1A01"/>
          </a:solidFill>
          <a:ln w="1586" cap="flat">
            <a:noFill/>
            <a:prstDash val="solid"/>
            <a:miter/>
          </a:ln>
        </p:spPr>
        <p:txBody>
          <a:bodyPr rtlCol="0" anchor="ctr"/>
          <a:lstStyle/>
          <a:p>
            <a:endParaRPr lang="en-GB"/>
          </a:p>
        </p:txBody>
      </p:sp>
      <p:sp>
        <p:nvSpPr>
          <p:cNvPr id="10" name="ExternalLogo" hidden="1">
            <a:extLst>
              <a:ext uri="{FF2B5EF4-FFF2-40B4-BE49-F238E27FC236}">
                <a16:creationId xmlns:a16="http://schemas.microsoft.com/office/drawing/2014/main" id="{D4F1D16A-8D8C-4F72-BCB5-7B9FA4066259}"/>
              </a:ext>
            </a:extLst>
          </p:cNvPr>
          <p:cNvSpPr/>
          <p:nvPr/>
        </p:nvSpPr>
        <p:spPr>
          <a:xfrm>
            <a:off x="10023475" y="4968741"/>
            <a:ext cx="1627188" cy="636980"/>
          </a:xfrm>
          <a:prstGeom prst="rect">
            <a:avLst/>
          </a:prstGeom>
          <a:solidFill>
            <a:srgbClr val="D1D1D1"/>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chorCtr="0">
            <a:noAutofit/>
          </a:bodyPr>
          <a:lstStyle/>
          <a:p>
            <a:pPr algn="ctr"/>
            <a:r>
              <a:rPr lang="en-GB" sz="900">
                <a:solidFill>
                  <a:srgbClr val="FF00FF"/>
                </a:solidFill>
              </a:rPr>
              <a:t>External logo</a:t>
            </a:r>
          </a:p>
        </p:txBody>
      </p:sp>
    </p:spTree>
    <p:extLst>
      <p:ext uri="{BB962C8B-B14F-4D97-AF65-F5344CB8AC3E}">
        <p14:creationId xmlns:p14="http://schemas.microsoft.com/office/powerpoint/2010/main" val="21128029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9.xml><?xml version="1.0" encoding="utf-8"?>
<p:sldLayout xmlns:a="http://schemas.openxmlformats.org/drawingml/2006/main" xmlns:r="http://schemas.openxmlformats.org/officeDocument/2006/relationships" xmlns:p="http://schemas.openxmlformats.org/presentationml/2006/main" type="secHead" preserve="1">
  <p:cSld name="Quote - Dark Grey">
    <p:bg>
      <p:bgPr>
        <a:solidFill>
          <a:srgbClr val="B2B2B2"/>
        </a:solidFill>
        <a:effectLst/>
      </p:bgPr>
    </p:bg>
    <p:spTree>
      <p:nvGrpSpPr>
        <p:cNvPr id="1" name=""/>
        <p:cNvGrpSpPr/>
        <p:nvPr/>
      </p:nvGrpSpPr>
      <p:grpSpPr>
        <a:xfrm>
          <a:off x="0" y="0"/>
          <a:ext cx="0" cy="0"/>
          <a:chOff x="0" y="0"/>
          <a:chExt cx="0" cy="0"/>
        </a:xfrm>
      </p:grpSpPr>
      <p:pic>
        <p:nvPicPr>
          <p:cNvPr id="8" name="Picture 7" descr="Shape&#10;&#10;Description automatically generated with medium confidence">
            <a:extLst>
              <a:ext uri="{FF2B5EF4-FFF2-40B4-BE49-F238E27FC236}">
                <a16:creationId xmlns:a16="http://schemas.microsoft.com/office/drawing/2014/main" id="{CCD7669A-785A-47FC-BD9B-6674939BD78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D8464564-6547-498D-A220-7B346E5B1408}"/>
              </a:ext>
            </a:extLst>
          </p:cNvPr>
          <p:cNvSpPr>
            <a:spLocks noGrp="1"/>
          </p:cNvSpPr>
          <p:nvPr>
            <p:ph type="title"/>
          </p:nvPr>
        </p:nvSpPr>
        <p:spPr>
          <a:xfrm>
            <a:off x="1219200" y="1485000"/>
            <a:ext cx="6642100" cy="2429818"/>
          </a:xfrm>
        </p:spPr>
        <p:txBody>
          <a:bodyPr anchor="b">
            <a:normAutofit/>
          </a:bodyPr>
          <a:lstStyle>
            <a:lvl1pPr>
              <a:defRPr sz="6000" b="0" i="1">
                <a:solidFill>
                  <a:srgbClr val="3F1A01"/>
                </a:solidFill>
                <a:latin typeface="Times New Roman" panose="02020603050405020304" pitchFamily="18" charset="0"/>
                <a:cs typeface="Times New Roman" panose="02020603050405020304" pitchFamily="18" charset="0"/>
              </a:defRPr>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1592638D-BCB6-4F07-9847-FBAA9B3609B5}"/>
              </a:ext>
            </a:extLst>
          </p:cNvPr>
          <p:cNvSpPr>
            <a:spLocks noGrp="1"/>
          </p:cNvSpPr>
          <p:nvPr>
            <p:ph type="body" idx="1"/>
          </p:nvPr>
        </p:nvSpPr>
        <p:spPr>
          <a:xfrm>
            <a:off x="1219200" y="4238818"/>
            <a:ext cx="6642100" cy="1203175"/>
          </a:xfrm>
          <a:prstGeom prst="rect">
            <a:avLst/>
          </a:prstGeom>
        </p:spPr>
        <p:txBody>
          <a:bodyPr/>
          <a:lstStyle>
            <a:lvl1pPr marL="0" indent="0">
              <a:buNone/>
              <a:defRPr sz="1600">
                <a:solidFill>
                  <a:srgbClr val="3F1A01"/>
                </a:solidFill>
                <a:latin typeface="+mn-lt"/>
                <a:cs typeface="Times New Roman" panose="02020603050405020304" pitchFamily="18" charset="0"/>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6" name="Freeform 9">
            <a:extLst>
              <a:ext uri="{FF2B5EF4-FFF2-40B4-BE49-F238E27FC236}">
                <a16:creationId xmlns:a16="http://schemas.microsoft.com/office/drawing/2014/main" id="{C2D8A25E-CAAF-4846-8D8A-7A9026C78018}"/>
              </a:ext>
            </a:extLst>
          </p:cNvPr>
          <p:cNvSpPr>
            <a:spLocks noEditPoints="1"/>
          </p:cNvSpPr>
          <p:nvPr/>
        </p:nvSpPr>
        <p:spPr bwMode="auto">
          <a:xfrm>
            <a:off x="8102600" y="-2176101"/>
            <a:ext cx="8385175" cy="9817101"/>
          </a:xfrm>
          <a:custGeom>
            <a:avLst/>
            <a:gdLst>
              <a:gd name="T0" fmla="*/ 276 w 2642"/>
              <a:gd name="T1" fmla="*/ 2871 h 3094"/>
              <a:gd name="T2" fmla="*/ 588 w 2642"/>
              <a:gd name="T3" fmla="*/ 2871 h 3094"/>
              <a:gd name="T4" fmla="*/ 2083 w 2642"/>
              <a:gd name="T5" fmla="*/ 2843 h 3094"/>
              <a:gd name="T6" fmla="*/ 2338 w 2642"/>
              <a:gd name="T7" fmla="*/ 2900 h 3094"/>
              <a:gd name="T8" fmla="*/ 29 w 2642"/>
              <a:gd name="T9" fmla="*/ 1219 h 3094"/>
              <a:gd name="T10" fmla="*/ 29 w 2642"/>
              <a:gd name="T11" fmla="*/ 2444 h 3094"/>
              <a:gd name="T12" fmla="*/ 559 w 2642"/>
              <a:gd name="T13" fmla="*/ 2386 h 3094"/>
              <a:gd name="T14" fmla="*/ 29 w 2642"/>
              <a:gd name="T15" fmla="*/ 1219 h 3094"/>
              <a:gd name="T16" fmla="*/ 2584 w 2642"/>
              <a:gd name="T17" fmla="*/ 2386 h 3094"/>
              <a:gd name="T18" fmla="*/ 2083 w 2642"/>
              <a:gd name="T19" fmla="*/ 2444 h 3094"/>
              <a:gd name="T20" fmla="*/ 2642 w 2642"/>
              <a:gd name="T21" fmla="*/ 1248 h 3094"/>
              <a:gd name="T22" fmla="*/ 210 w 2642"/>
              <a:gd name="T23" fmla="*/ 292 h 3094"/>
              <a:gd name="T24" fmla="*/ 210 w 2642"/>
              <a:gd name="T25" fmla="*/ 970 h 3094"/>
              <a:gd name="T26" fmla="*/ 559 w 2642"/>
              <a:gd name="T27" fmla="*/ 912 h 3094"/>
              <a:gd name="T28" fmla="*/ 658 w 2642"/>
              <a:gd name="T29" fmla="*/ 350 h 3094"/>
              <a:gd name="T30" fmla="*/ 2432 w 2642"/>
              <a:gd name="T31" fmla="*/ 292 h 3094"/>
              <a:gd name="T32" fmla="*/ 1984 w 2642"/>
              <a:gd name="T33" fmla="*/ 350 h 3094"/>
              <a:gd name="T34" fmla="*/ 2083 w 2642"/>
              <a:gd name="T35" fmla="*/ 912 h 3094"/>
              <a:gd name="T36" fmla="*/ 2432 w 2642"/>
              <a:gd name="T37" fmla="*/ 970 h 3094"/>
              <a:gd name="T38" fmla="*/ 2432 w 2642"/>
              <a:gd name="T39" fmla="*/ 292 h 3094"/>
              <a:gd name="T40" fmla="*/ 814 w 2642"/>
              <a:gd name="T41" fmla="*/ 29 h 3094"/>
              <a:gd name="T42" fmla="*/ 1292 w 2642"/>
              <a:gd name="T43" fmla="*/ 602 h 3094"/>
              <a:gd name="T44" fmla="*/ 989 w 2642"/>
              <a:gd name="T45" fmla="*/ 660 h 3094"/>
              <a:gd name="T46" fmla="*/ 801 w 2642"/>
              <a:gd name="T47" fmla="*/ 1311 h 3094"/>
              <a:gd name="T48" fmla="*/ 743 w 2642"/>
              <a:gd name="T49" fmla="*/ 1060 h 3094"/>
              <a:gd name="T50" fmla="*/ 1292 w 2642"/>
              <a:gd name="T51" fmla="*/ 1369 h 3094"/>
              <a:gd name="T52" fmla="*/ 842 w 2642"/>
              <a:gd name="T53" fmla="*/ 1782 h 3094"/>
              <a:gd name="T54" fmla="*/ 433 w 2642"/>
              <a:gd name="T55" fmla="*/ 1476 h 3094"/>
              <a:gd name="T56" fmla="*/ 375 w 2642"/>
              <a:gd name="T57" fmla="*/ 1782 h 3094"/>
              <a:gd name="T58" fmla="*/ 784 w 2642"/>
              <a:gd name="T59" fmla="*/ 2669 h 3094"/>
              <a:gd name="T60" fmla="*/ 842 w 2642"/>
              <a:gd name="T61" fmla="*/ 2181 h 3094"/>
              <a:gd name="T62" fmla="*/ 921 w 2642"/>
              <a:gd name="T63" fmla="*/ 3036 h 3094"/>
              <a:gd name="T64" fmla="*/ 1321 w 2642"/>
              <a:gd name="T65" fmla="*/ 3094 h 3094"/>
              <a:gd name="T66" fmla="*/ 1722 w 2642"/>
              <a:gd name="T67" fmla="*/ 3036 h 3094"/>
              <a:gd name="T68" fmla="*/ 1800 w 2642"/>
              <a:gd name="T69" fmla="*/ 2181 h 3094"/>
              <a:gd name="T70" fmla="*/ 1858 w 2642"/>
              <a:gd name="T71" fmla="*/ 2669 h 3094"/>
              <a:gd name="T72" fmla="*/ 2267 w 2642"/>
              <a:gd name="T73" fmla="*/ 1782 h 3094"/>
              <a:gd name="T74" fmla="*/ 2210 w 2642"/>
              <a:gd name="T75" fmla="*/ 1476 h 3094"/>
              <a:gd name="T76" fmla="*/ 1800 w 2642"/>
              <a:gd name="T77" fmla="*/ 1782 h 3094"/>
              <a:gd name="T78" fmla="*/ 1350 w 2642"/>
              <a:gd name="T79" fmla="*/ 1369 h 3094"/>
              <a:gd name="T80" fmla="*/ 1899 w 2642"/>
              <a:gd name="T81" fmla="*/ 1060 h 3094"/>
              <a:gd name="T82" fmla="*/ 1841 w 2642"/>
              <a:gd name="T83" fmla="*/ 1311 h 3094"/>
              <a:gd name="T84" fmla="*/ 1643 w 2642"/>
              <a:gd name="T85" fmla="*/ 660 h 3094"/>
              <a:gd name="T86" fmla="*/ 1350 w 2642"/>
              <a:gd name="T87" fmla="*/ 602 h 3094"/>
              <a:gd name="T88" fmla="*/ 1828 w 2642"/>
              <a:gd name="T89" fmla="*/ 29 h 3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42" h="3094">
                <a:moveTo>
                  <a:pt x="559" y="2843"/>
                </a:moveTo>
                <a:cubicBezTo>
                  <a:pt x="305" y="2843"/>
                  <a:pt x="305" y="2843"/>
                  <a:pt x="305" y="2843"/>
                </a:cubicBezTo>
                <a:cubicBezTo>
                  <a:pt x="289" y="2843"/>
                  <a:pt x="276" y="2856"/>
                  <a:pt x="276" y="2871"/>
                </a:cubicBezTo>
                <a:cubicBezTo>
                  <a:pt x="276" y="2887"/>
                  <a:pt x="289" y="2900"/>
                  <a:pt x="305" y="2900"/>
                </a:cubicBezTo>
                <a:cubicBezTo>
                  <a:pt x="559" y="2900"/>
                  <a:pt x="559" y="2900"/>
                  <a:pt x="559" y="2900"/>
                </a:cubicBezTo>
                <a:cubicBezTo>
                  <a:pt x="575" y="2900"/>
                  <a:pt x="588" y="2887"/>
                  <a:pt x="588" y="2871"/>
                </a:cubicBezTo>
                <a:cubicBezTo>
                  <a:pt x="588" y="2856"/>
                  <a:pt x="575" y="2843"/>
                  <a:pt x="559" y="2843"/>
                </a:cubicBezTo>
                <a:moveTo>
                  <a:pt x="2338" y="2843"/>
                </a:moveTo>
                <a:cubicBezTo>
                  <a:pt x="2083" y="2843"/>
                  <a:pt x="2083" y="2843"/>
                  <a:pt x="2083" y="2843"/>
                </a:cubicBezTo>
                <a:cubicBezTo>
                  <a:pt x="2068" y="2843"/>
                  <a:pt x="2055" y="2856"/>
                  <a:pt x="2055" y="2871"/>
                </a:cubicBezTo>
                <a:cubicBezTo>
                  <a:pt x="2055" y="2887"/>
                  <a:pt x="2068" y="2900"/>
                  <a:pt x="2083" y="2900"/>
                </a:cubicBezTo>
                <a:cubicBezTo>
                  <a:pt x="2338" y="2900"/>
                  <a:pt x="2338" y="2900"/>
                  <a:pt x="2338" y="2900"/>
                </a:cubicBezTo>
                <a:cubicBezTo>
                  <a:pt x="2354" y="2900"/>
                  <a:pt x="2366" y="2887"/>
                  <a:pt x="2366" y="2871"/>
                </a:cubicBezTo>
                <a:cubicBezTo>
                  <a:pt x="2366" y="2856"/>
                  <a:pt x="2354" y="2843"/>
                  <a:pt x="2338" y="2843"/>
                </a:cubicBezTo>
                <a:moveTo>
                  <a:pt x="29" y="1219"/>
                </a:moveTo>
                <a:cubicBezTo>
                  <a:pt x="13" y="1219"/>
                  <a:pt x="0" y="1232"/>
                  <a:pt x="0" y="1248"/>
                </a:cubicBezTo>
                <a:cubicBezTo>
                  <a:pt x="0" y="2415"/>
                  <a:pt x="0" y="2415"/>
                  <a:pt x="0" y="2415"/>
                </a:cubicBezTo>
                <a:cubicBezTo>
                  <a:pt x="0" y="2431"/>
                  <a:pt x="13" y="2444"/>
                  <a:pt x="29" y="2444"/>
                </a:cubicBezTo>
                <a:cubicBezTo>
                  <a:pt x="559" y="2444"/>
                  <a:pt x="559" y="2444"/>
                  <a:pt x="559" y="2444"/>
                </a:cubicBezTo>
                <a:cubicBezTo>
                  <a:pt x="575" y="2444"/>
                  <a:pt x="588" y="2431"/>
                  <a:pt x="588" y="2415"/>
                </a:cubicBezTo>
                <a:cubicBezTo>
                  <a:pt x="588" y="2399"/>
                  <a:pt x="575" y="2386"/>
                  <a:pt x="559" y="2386"/>
                </a:cubicBezTo>
                <a:cubicBezTo>
                  <a:pt x="58" y="2386"/>
                  <a:pt x="58" y="2386"/>
                  <a:pt x="58" y="2386"/>
                </a:cubicBezTo>
                <a:cubicBezTo>
                  <a:pt x="58" y="1248"/>
                  <a:pt x="58" y="1248"/>
                  <a:pt x="58" y="1248"/>
                </a:cubicBezTo>
                <a:cubicBezTo>
                  <a:pt x="58" y="1232"/>
                  <a:pt x="45" y="1219"/>
                  <a:pt x="29" y="1219"/>
                </a:cubicBezTo>
                <a:moveTo>
                  <a:pt x="2613" y="1219"/>
                </a:moveTo>
                <a:cubicBezTo>
                  <a:pt x="2597" y="1219"/>
                  <a:pt x="2584" y="1232"/>
                  <a:pt x="2584" y="1248"/>
                </a:cubicBezTo>
                <a:cubicBezTo>
                  <a:pt x="2584" y="2386"/>
                  <a:pt x="2584" y="2386"/>
                  <a:pt x="2584" y="2386"/>
                </a:cubicBezTo>
                <a:cubicBezTo>
                  <a:pt x="2083" y="2386"/>
                  <a:pt x="2083" y="2386"/>
                  <a:pt x="2083" y="2386"/>
                </a:cubicBezTo>
                <a:cubicBezTo>
                  <a:pt x="2067" y="2386"/>
                  <a:pt x="2055" y="2399"/>
                  <a:pt x="2055" y="2415"/>
                </a:cubicBezTo>
                <a:cubicBezTo>
                  <a:pt x="2055" y="2431"/>
                  <a:pt x="2067" y="2444"/>
                  <a:pt x="2083" y="2444"/>
                </a:cubicBezTo>
                <a:cubicBezTo>
                  <a:pt x="2613" y="2444"/>
                  <a:pt x="2613" y="2444"/>
                  <a:pt x="2613" y="2444"/>
                </a:cubicBezTo>
                <a:cubicBezTo>
                  <a:pt x="2629" y="2444"/>
                  <a:pt x="2642" y="2431"/>
                  <a:pt x="2642" y="2415"/>
                </a:cubicBezTo>
                <a:cubicBezTo>
                  <a:pt x="2642" y="1248"/>
                  <a:pt x="2642" y="1248"/>
                  <a:pt x="2642" y="1248"/>
                </a:cubicBezTo>
                <a:cubicBezTo>
                  <a:pt x="2642" y="1232"/>
                  <a:pt x="2629" y="1219"/>
                  <a:pt x="2613" y="1219"/>
                </a:cubicBezTo>
                <a:moveTo>
                  <a:pt x="658" y="292"/>
                </a:moveTo>
                <a:cubicBezTo>
                  <a:pt x="210" y="292"/>
                  <a:pt x="210" y="292"/>
                  <a:pt x="210" y="292"/>
                </a:cubicBezTo>
                <a:cubicBezTo>
                  <a:pt x="194" y="292"/>
                  <a:pt x="181" y="305"/>
                  <a:pt x="181" y="321"/>
                </a:cubicBezTo>
                <a:cubicBezTo>
                  <a:pt x="181" y="941"/>
                  <a:pt x="181" y="941"/>
                  <a:pt x="181" y="941"/>
                </a:cubicBezTo>
                <a:cubicBezTo>
                  <a:pt x="181" y="957"/>
                  <a:pt x="194" y="970"/>
                  <a:pt x="210" y="970"/>
                </a:cubicBezTo>
                <a:cubicBezTo>
                  <a:pt x="559" y="970"/>
                  <a:pt x="559" y="970"/>
                  <a:pt x="559" y="970"/>
                </a:cubicBezTo>
                <a:cubicBezTo>
                  <a:pt x="575" y="970"/>
                  <a:pt x="588" y="957"/>
                  <a:pt x="588" y="941"/>
                </a:cubicBezTo>
                <a:cubicBezTo>
                  <a:pt x="588" y="925"/>
                  <a:pt x="575" y="912"/>
                  <a:pt x="559" y="912"/>
                </a:cubicBezTo>
                <a:cubicBezTo>
                  <a:pt x="239" y="912"/>
                  <a:pt x="239" y="912"/>
                  <a:pt x="239" y="912"/>
                </a:cubicBezTo>
                <a:cubicBezTo>
                  <a:pt x="239" y="350"/>
                  <a:pt x="239" y="350"/>
                  <a:pt x="239" y="350"/>
                </a:cubicBezTo>
                <a:cubicBezTo>
                  <a:pt x="658" y="350"/>
                  <a:pt x="658" y="350"/>
                  <a:pt x="658" y="350"/>
                </a:cubicBezTo>
                <a:cubicBezTo>
                  <a:pt x="674" y="350"/>
                  <a:pt x="687" y="337"/>
                  <a:pt x="687" y="321"/>
                </a:cubicBezTo>
                <a:cubicBezTo>
                  <a:pt x="687" y="305"/>
                  <a:pt x="674" y="292"/>
                  <a:pt x="658" y="292"/>
                </a:cubicBezTo>
                <a:moveTo>
                  <a:pt x="2432" y="292"/>
                </a:moveTo>
                <a:cubicBezTo>
                  <a:pt x="1984" y="292"/>
                  <a:pt x="1984" y="292"/>
                  <a:pt x="1984" y="292"/>
                </a:cubicBezTo>
                <a:cubicBezTo>
                  <a:pt x="1968" y="292"/>
                  <a:pt x="1955" y="305"/>
                  <a:pt x="1955" y="321"/>
                </a:cubicBezTo>
                <a:cubicBezTo>
                  <a:pt x="1955" y="337"/>
                  <a:pt x="1968" y="350"/>
                  <a:pt x="1984" y="350"/>
                </a:cubicBezTo>
                <a:cubicBezTo>
                  <a:pt x="2403" y="350"/>
                  <a:pt x="2403" y="350"/>
                  <a:pt x="2403" y="350"/>
                </a:cubicBezTo>
                <a:cubicBezTo>
                  <a:pt x="2403" y="912"/>
                  <a:pt x="2403" y="912"/>
                  <a:pt x="2403" y="912"/>
                </a:cubicBezTo>
                <a:cubicBezTo>
                  <a:pt x="2083" y="912"/>
                  <a:pt x="2083" y="912"/>
                  <a:pt x="2083" y="912"/>
                </a:cubicBezTo>
                <a:cubicBezTo>
                  <a:pt x="2068" y="912"/>
                  <a:pt x="2055" y="925"/>
                  <a:pt x="2055" y="941"/>
                </a:cubicBezTo>
                <a:cubicBezTo>
                  <a:pt x="2055" y="957"/>
                  <a:pt x="2068" y="970"/>
                  <a:pt x="2083" y="970"/>
                </a:cubicBezTo>
                <a:cubicBezTo>
                  <a:pt x="2432" y="970"/>
                  <a:pt x="2432" y="970"/>
                  <a:pt x="2432" y="970"/>
                </a:cubicBezTo>
                <a:cubicBezTo>
                  <a:pt x="2448" y="970"/>
                  <a:pt x="2461" y="957"/>
                  <a:pt x="2461" y="941"/>
                </a:cubicBezTo>
                <a:cubicBezTo>
                  <a:pt x="2461" y="321"/>
                  <a:pt x="2461" y="321"/>
                  <a:pt x="2461" y="321"/>
                </a:cubicBezTo>
                <a:cubicBezTo>
                  <a:pt x="2461" y="305"/>
                  <a:pt x="2448" y="292"/>
                  <a:pt x="2432" y="292"/>
                </a:cubicBezTo>
                <a:moveTo>
                  <a:pt x="1799" y="0"/>
                </a:moveTo>
                <a:cubicBezTo>
                  <a:pt x="843" y="0"/>
                  <a:pt x="843" y="0"/>
                  <a:pt x="843" y="0"/>
                </a:cubicBezTo>
                <a:cubicBezTo>
                  <a:pt x="827" y="0"/>
                  <a:pt x="814" y="13"/>
                  <a:pt x="814" y="29"/>
                </a:cubicBezTo>
                <a:cubicBezTo>
                  <a:pt x="814" y="45"/>
                  <a:pt x="827" y="58"/>
                  <a:pt x="843" y="58"/>
                </a:cubicBezTo>
                <a:cubicBezTo>
                  <a:pt x="1292" y="58"/>
                  <a:pt x="1292" y="58"/>
                  <a:pt x="1292" y="58"/>
                </a:cubicBezTo>
                <a:cubicBezTo>
                  <a:pt x="1292" y="602"/>
                  <a:pt x="1292" y="602"/>
                  <a:pt x="1292" y="602"/>
                </a:cubicBezTo>
                <a:cubicBezTo>
                  <a:pt x="989" y="602"/>
                  <a:pt x="989" y="602"/>
                  <a:pt x="989" y="602"/>
                </a:cubicBezTo>
                <a:cubicBezTo>
                  <a:pt x="973" y="602"/>
                  <a:pt x="960" y="615"/>
                  <a:pt x="960" y="631"/>
                </a:cubicBezTo>
                <a:cubicBezTo>
                  <a:pt x="960" y="647"/>
                  <a:pt x="973" y="660"/>
                  <a:pt x="989" y="660"/>
                </a:cubicBezTo>
                <a:cubicBezTo>
                  <a:pt x="1292" y="660"/>
                  <a:pt x="1292" y="660"/>
                  <a:pt x="1292" y="660"/>
                </a:cubicBezTo>
                <a:cubicBezTo>
                  <a:pt x="1292" y="1311"/>
                  <a:pt x="1292" y="1311"/>
                  <a:pt x="1292" y="1311"/>
                </a:cubicBezTo>
                <a:cubicBezTo>
                  <a:pt x="801" y="1311"/>
                  <a:pt x="801" y="1311"/>
                  <a:pt x="801" y="1311"/>
                </a:cubicBezTo>
                <a:cubicBezTo>
                  <a:pt x="801" y="1060"/>
                  <a:pt x="801" y="1060"/>
                  <a:pt x="801" y="1060"/>
                </a:cubicBezTo>
                <a:cubicBezTo>
                  <a:pt x="801" y="1044"/>
                  <a:pt x="788" y="1031"/>
                  <a:pt x="772" y="1031"/>
                </a:cubicBezTo>
                <a:cubicBezTo>
                  <a:pt x="756" y="1031"/>
                  <a:pt x="743" y="1044"/>
                  <a:pt x="743" y="1060"/>
                </a:cubicBezTo>
                <a:cubicBezTo>
                  <a:pt x="743" y="1340"/>
                  <a:pt x="743" y="1340"/>
                  <a:pt x="743" y="1340"/>
                </a:cubicBezTo>
                <a:cubicBezTo>
                  <a:pt x="743" y="1356"/>
                  <a:pt x="756" y="1369"/>
                  <a:pt x="772" y="1369"/>
                </a:cubicBezTo>
                <a:cubicBezTo>
                  <a:pt x="1292" y="1369"/>
                  <a:pt x="1292" y="1369"/>
                  <a:pt x="1292" y="1369"/>
                </a:cubicBezTo>
                <a:cubicBezTo>
                  <a:pt x="1292" y="2123"/>
                  <a:pt x="1292" y="2123"/>
                  <a:pt x="1292" y="2123"/>
                </a:cubicBezTo>
                <a:cubicBezTo>
                  <a:pt x="842" y="2123"/>
                  <a:pt x="842" y="2123"/>
                  <a:pt x="842" y="2123"/>
                </a:cubicBezTo>
                <a:cubicBezTo>
                  <a:pt x="842" y="1782"/>
                  <a:pt x="842" y="1782"/>
                  <a:pt x="842" y="1782"/>
                </a:cubicBezTo>
                <a:cubicBezTo>
                  <a:pt x="842" y="1766"/>
                  <a:pt x="829" y="1753"/>
                  <a:pt x="813" y="1753"/>
                </a:cubicBezTo>
                <a:cubicBezTo>
                  <a:pt x="433" y="1753"/>
                  <a:pt x="433" y="1753"/>
                  <a:pt x="433" y="1753"/>
                </a:cubicBezTo>
                <a:cubicBezTo>
                  <a:pt x="433" y="1476"/>
                  <a:pt x="433" y="1476"/>
                  <a:pt x="433" y="1476"/>
                </a:cubicBezTo>
                <a:cubicBezTo>
                  <a:pt x="433" y="1460"/>
                  <a:pt x="420" y="1447"/>
                  <a:pt x="404" y="1447"/>
                </a:cubicBezTo>
                <a:cubicBezTo>
                  <a:pt x="388" y="1447"/>
                  <a:pt x="375" y="1460"/>
                  <a:pt x="375" y="1476"/>
                </a:cubicBezTo>
                <a:cubicBezTo>
                  <a:pt x="375" y="1782"/>
                  <a:pt x="375" y="1782"/>
                  <a:pt x="375" y="1782"/>
                </a:cubicBezTo>
                <a:cubicBezTo>
                  <a:pt x="375" y="1798"/>
                  <a:pt x="388" y="1811"/>
                  <a:pt x="404" y="1811"/>
                </a:cubicBezTo>
                <a:cubicBezTo>
                  <a:pt x="784" y="1811"/>
                  <a:pt x="784" y="1811"/>
                  <a:pt x="784" y="1811"/>
                </a:cubicBezTo>
                <a:cubicBezTo>
                  <a:pt x="784" y="2669"/>
                  <a:pt x="784" y="2669"/>
                  <a:pt x="784" y="2669"/>
                </a:cubicBezTo>
                <a:cubicBezTo>
                  <a:pt x="784" y="2685"/>
                  <a:pt x="797" y="2698"/>
                  <a:pt x="813" y="2698"/>
                </a:cubicBezTo>
                <a:cubicBezTo>
                  <a:pt x="829" y="2698"/>
                  <a:pt x="842" y="2685"/>
                  <a:pt x="842" y="2669"/>
                </a:cubicBezTo>
                <a:cubicBezTo>
                  <a:pt x="842" y="2181"/>
                  <a:pt x="842" y="2181"/>
                  <a:pt x="842" y="2181"/>
                </a:cubicBezTo>
                <a:cubicBezTo>
                  <a:pt x="1292" y="2181"/>
                  <a:pt x="1292" y="2181"/>
                  <a:pt x="1292" y="2181"/>
                </a:cubicBezTo>
                <a:cubicBezTo>
                  <a:pt x="1292" y="3036"/>
                  <a:pt x="1292" y="3036"/>
                  <a:pt x="1292" y="3036"/>
                </a:cubicBezTo>
                <a:cubicBezTo>
                  <a:pt x="921" y="3036"/>
                  <a:pt x="921" y="3036"/>
                  <a:pt x="921" y="3036"/>
                </a:cubicBezTo>
                <a:cubicBezTo>
                  <a:pt x="905" y="3036"/>
                  <a:pt x="892" y="3049"/>
                  <a:pt x="892" y="3065"/>
                </a:cubicBezTo>
                <a:cubicBezTo>
                  <a:pt x="892" y="3081"/>
                  <a:pt x="905" y="3094"/>
                  <a:pt x="921" y="3094"/>
                </a:cubicBezTo>
                <a:cubicBezTo>
                  <a:pt x="1321" y="3094"/>
                  <a:pt x="1321" y="3094"/>
                  <a:pt x="1321" y="3094"/>
                </a:cubicBezTo>
                <a:cubicBezTo>
                  <a:pt x="1722" y="3094"/>
                  <a:pt x="1722" y="3094"/>
                  <a:pt x="1722" y="3094"/>
                </a:cubicBezTo>
                <a:cubicBezTo>
                  <a:pt x="1738" y="3094"/>
                  <a:pt x="1751" y="3081"/>
                  <a:pt x="1751" y="3065"/>
                </a:cubicBezTo>
                <a:cubicBezTo>
                  <a:pt x="1751" y="3049"/>
                  <a:pt x="1738" y="3036"/>
                  <a:pt x="1722" y="3036"/>
                </a:cubicBezTo>
                <a:cubicBezTo>
                  <a:pt x="1350" y="3036"/>
                  <a:pt x="1350" y="3036"/>
                  <a:pt x="1350" y="3036"/>
                </a:cubicBezTo>
                <a:cubicBezTo>
                  <a:pt x="1350" y="2181"/>
                  <a:pt x="1350" y="2181"/>
                  <a:pt x="1350" y="2181"/>
                </a:cubicBezTo>
                <a:cubicBezTo>
                  <a:pt x="1800" y="2181"/>
                  <a:pt x="1800" y="2181"/>
                  <a:pt x="1800" y="2181"/>
                </a:cubicBezTo>
                <a:cubicBezTo>
                  <a:pt x="1800" y="2669"/>
                  <a:pt x="1800" y="2669"/>
                  <a:pt x="1800" y="2669"/>
                </a:cubicBezTo>
                <a:cubicBezTo>
                  <a:pt x="1800" y="2685"/>
                  <a:pt x="1813" y="2698"/>
                  <a:pt x="1829" y="2698"/>
                </a:cubicBezTo>
                <a:cubicBezTo>
                  <a:pt x="1845" y="2698"/>
                  <a:pt x="1858" y="2685"/>
                  <a:pt x="1858" y="2669"/>
                </a:cubicBezTo>
                <a:cubicBezTo>
                  <a:pt x="1858" y="1811"/>
                  <a:pt x="1858" y="1811"/>
                  <a:pt x="1858" y="1811"/>
                </a:cubicBezTo>
                <a:cubicBezTo>
                  <a:pt x="2239" y="1811"/>
                  <a:pt x="2239" y="1811"/>
                  <a:pt x="2239" y="1811"/>
                </a:cubicBezTo>
                <a:cubicBezTo>
                  <a:pt x="2254" y="1811"/>
                  <a:pt x="2267" y="1798"/>
                  <a:pt x="2267" y="1782"/>
                </a:cubicBezTo>
                <a:cubicBezTo>
                  <a:pt x="2267" y="1476"/>
                  <a:pt x="2267" y="1476"/>
                  <a:pt x="2267" y="1476"/>
                </a:cubicBezTo>
                <a:cubicBezTo>
                  <a:pt x="2267" y="1460"/>
                  <a:pt x="2254" y="1447"/>
                  <a:pt x="2239" y="1447"/>
                </a:cubicBezTo>
                <a:cubicBezTo>
                  <a:pt x="2223" y="1447"/>
                  <a:pt x="2210" y="1460"/>
                  <a:pt x="2210" y="1476"/>
                </a:cubicBezTo>
                <a:cubicBezTo>
                  <a:pt x="2210" y="1753"/>
                  <a:pt x="2210" y="1753"/>
                  <a:pt x="2210" y="1753"/>
                </a:cubicBezTo>
                <a:cubicBezTo>
                  <a:pt x="1829" y="1753"/>
                  <a:pt x="1829" y="1753"/>
                  <a:pt x="1829" y="1753"/>
                </a:cubicBezTo>
                <a:cubicBezTo>
                  <a:pt x="1813" y="1753"/>
                  <a:pt x="1800" y="1766"/>
                  <a:pt x="1800" y="1782"/>
                </a:cubicBezTo>
                <a:cubicBezTo>
                  <a:pt x="1800" y="2123"/>
                  <a:pt x="1800" y="2123"/>
                  <a:pt x="1800" y="2123"/>
                </a:cubicBezTo>
                <a:cubicBezTo>
                  <a:pt x="1350" y="2123"/>
                  <a:pt x="1350" y="2123"/>
                  <a:pt x="1350" y="2123"/>
                </a:cubicBezTo>
                <a:cubicBezTo>
                  <a:pt x="1350" y="1369"/>
                  <a:pt x="1350" y="1369"/>
                  <a:pt x="1350" y="1369"/>
                </a:cubicBezTo>
                <a:cubicBezTo>
                  <a:pt x="1870" y="1369"/>
                  <a:pt x="1870" y="1369"/>
                  <a:pt x="1870" y="1369"/>
                </a:cubicBezTo>
                <a:cubicBezTo>
                  <a:pt x="1886" y="1369"/>
                  <a:pt x="1899" y="1356"/>
                  <a:pt x="1899" y="1340"/>
                </a:cubicBezTo>
                <a:cubicBezTo>
                  <a:pt x="1899" y="1060"/>
                  <a:pt x="1899" y="1060"/>
                  <a:pt x="1899" y="1060"/>
                </a:cubicBezTo>
                <a:cubicBezTo>
                  <a:pt x="1899" y="1044"/>
                  <a:pt x="1886" y="1031"/>
                  <a:pt x="1870" y="1031"/>
                </a:cubicBezTo>
                <a:cubicBezTo>
                  <a:pt x="1854" y="1031"/>
                  <a:pt x="1841" y="1044"/>
                  <a:pt x="1841" y="1060"/>
                </a:cubicBezTo>
                <a:cubicBezTo>
                  <a:pt x="1841" y="1311"/>
                  <a:pt x="1841" y="1311"/>
                  <a:pt x="1841" y="1311"/>
                </a:cubicBezTo>
                <a:cubicBezTo>
                  <a:pt x="1350" y="1311"/>
                  <a:pt x="1350" y="1311"/>
                  <a:pt x="1350" y="1311"/>
                </a:cubicBezTo>
                <a:cubicBezTo>
                  <a:pt x="1350" y="660"/>
                  <a:pt x="1350" y="660"/>
                  <a:pt x="1350" y="660"/>
                </a:cubicBezTo>
                <a:cubicBezTo>
                  <a:pt x="1643" y="660"/>
                  <a:pt x="1643" y="660"/>
                  <a:pt x="1643" y="660"/>
                </a:cubicBezTo>
                <a:cubicBezTo>
                  <a:pt x="1659" y="660"/>
                  <a:pt x="1672" y="647"/>
                  <a:pt x="1672" y="631"/>
                </a:cubicBezTo>
                <a:cubicBezTo>
                  <a:pt x="1672" y="615"/>
                  <a:pt x="1659" y="602"/>
                  <a:pt x="1643" y="602"/>
                </a:cubicBezTo>
                <a:cubicBezTo>
                  <a:pt x="1350" y="602"/>
                  <a:pt x="1350" y="602"/>
                  <a:pt x="1350" y="602"/>
                </a:cubicBezTo>
                <a:cubicBezTo>
                  <a:pt x="1350" y="58"/>
                  <a:pt x="1350" y="58"/>
                  <a:pt x="1350" y="58"/>
                </a:cubicBezTo>
                <a:cubicBezTo>
                  <a:pt x="1799" y="58"/>
                  <a:pt x="1799" y="58"/>
                  <a:pt x="1799" y="58"/>
                </a:cubicBezTo>
                <a:cubicBezTo>
                  <a:pt x="1815" y="58"/>
                  <a:pt x="1828" y="45"/>
                  <a:pt x="1828" y="29"/>
                </a:cubicBezTo>
                <a:cubicBezTo>
                  <a:pt x="1828" y="13"/>
                  <a:pt x="1815" y="0"/>
                  <a:pt x="1799" y="0"/>
                </a:cubicBezTo>
              </a:path>
            </a:pathLst>
          </a:custGeom>
          <a:solidFill>
            <a:schemeClr val="accent1">
              <a:alpha val="10000"/>
            </a:schemeClr>
          </a:solidFill>
          <a:ln>
            <a:noFill/>
          </a:ln>
        </p:spPr>
        <p:txBody>
          <a:bodyPr vert="horz" wrap="square" lIns="91440" tIns="45720" rIns="91440" bIns="45720" numCol="1" anchor="t" anchorCtr="0" compatLnSpc="1">
            <a:prstTxWarp prst="textNoShape">
              <a:avLst/>
            </a:prstTxWarp>
          </a:bodyPr>
          <a:lstStyle/>
          <a:p>
            <a:endParaRPr lang="en-GB"/>
          </a:p>
        </p:txBody>
      </p:sp>
      <p:sp>
        <p:nvSpPr>
          <p:cNvPr id="12" name="TextBox 11">
            <a:extLst>
              <a:ext uri="{FF2B5EF4-FFF2-40B4-BE49-F238E27FC236}">
                <a16:creationId xmlns:a16="http://schemas.microsoft.com/office/drawing/2014/main" id="{2D286C11-828A-4F0B-B5E1-F318F95635E1}"/>
              </a:ext>
            </a:extLst>
          </p:cNvPr>
          <p:cNvSpPr txBox="1"/>
          <p:nvPr/>
        </p:nvSpPr>
        <p:spPr>
          <a:xfrm>
            <a:off x="546100" y="540000"/>
            <a:ext cx="671457" cy="621000"/>
          </a:xfrm>
          <a:custGeom>
            <a:avLst/>
            <a:gdLst/>
            <a:ahLst/>
            <a:cxnLst/>
            <a:rect l="l" t="t" r="r" b="b"/>
            <a:pathLst>
              <a:path w="444141" h="410766">
                <a:moveTo>
                  <a:pt x="278979" y="0"/>
                </a:moveTo>
                <a:lnTo>
                  <a:pt x="444141" y="0"/>
                </a:lnTo>
                <a:lnTo>
                  <a:pt x="444141" y="141201"/>
                </a:lnTo>
                <a:cubicBezTo>
                  <a:pt x="444141" y="217649"/>
                  <a:pt x="435298" y="272703"/>
                  <a:pt x="417612" y="306363"/>
                </a:cubicBezTo>
                <a:cubicBezTo>
                  <a:pt x="393080" y="352574"/>
                  <a:pt x="354856" y="387375"/>
                  <a:pt x="302940" y="410766"/>
                </a:cubicBezTo>
                <a:lnTo>
                  <a:pt x="265286" y="350007"/>
                </a:lnTo>
                <a:cubicBezTo>
                  <a:pt x="296094" y="337455"/>
                  <a:pt x="319057" y="317630"/>
                  <a:pt x="334175" y="290531"/>
                </a:cubicBezTo>
                <a:cubicBezTo>
                  <a:pt x="349294" y="263432"/>
                  <a:pt x="357709" y="226206"/>
                  <a:pt x="359420" y="178854"/>
                </a:cubicBezTo>
                <a:lnTo>
                  <a:pt x="278979" y="178854"/>
                </a:lnTo>
                <a:close/>
                <a:moveTo>
                  <a:pt x="13692" y="0"/>
                </a:moveTo>
                <a:lnTo>
                  <a:pt x="178854" y="0"/>
                </a:lnTo>
                <a:lnTo>
                  <a:pt x="178854" y="141201"/>
                </a:lnTo>
                <a:cubicBezTo>
                  <a:pt x="178854" y="217649"/>
                  <a:pt x="170012" y="272703"/>
                  <a:pt x="152326" y="306363"/>
                </a:cubicBezTo>
                <a:cubicBezTo>
                  <a:pt x="127794" y="352574"/>
                  <a:pt x="89570" y="387375"/>
                  <a:pt x="37654" y="410766"/>
                </a:cubicBezTo>
                <a:lnTo>
                  <a:pt x="0" y="350007"/>
                </a:lnTo>
                <a:cubicBezTo>
                  <a:pt x="30808" y="337455"/>
                  <a:pt x="53771" y="317630"/>
                  <a:pt x="68889" y="290531"/>
                </a:cubicBezTo>
                <a:cubicBezTo>
                  <a:pt x="84007" y="263432"/>
                  <a:pt x="92422" y="226206"/>
                  <a:pt x="94134" y="178854"/>
                </a:cubicBezTo>
                <a:lnTo>
                  <a:pt x="13692" y="178854"/>
                </a:ln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GB" sz="13800">
              <a:solidFill>
                <a:srgbClr val="B59E5F"/>
              </a:solidFill>
            </a:endParaRPr>
          </a:p>
        </p:txBody>
      </p:sp>
      <p:sp>
        <p:nvSpPr>
          <p:cNvPr id="10" name="Slide Number Placeholder 5">
            <a:extLst>
              <a:ext uri="{FF2B5EF4-FFF2-40B4-BE49-F238E27FC236}">
                <a16:creationId xmlns:a16="http://schemas.microsoft.com/office/drawing/2014/main" id="{EC1452B3-DE1E-4026-AA15-5B9EE12B4B22}"/>
              </a:ext>
            </a:extLst>
          </p:cNvPr>
          <p:cNvSpPr>
            <a:spLocks noGrp="1"/>
          </p:cNvSpPr>
          <p:nvPr>
            <p:ph type="sldNum" sz="quarter" idx="4"/>
          </p:nvPr>
        </p:nvSpPr>
        <p:spPr>
          <a:xfrm>
            <a:off x="11326690" y="6434112"/>
            <a:ext cx="595310" cy="153888"/>
          </a:xfrm>
          <a:prstGeom prst="rect">
            <a:avLst/>
          </a:prstGeom>
        </p:spPr>
        <p:txBody>
          <a:bodyPr lIns="0" tIns="0" rIns="0" bIns="0" anchor="t" anchorCtr="0">
            <a:noAutofit/>
          </a:bodyPr>
          <a:lstStyle>
            <a:lvl1pPr algn="r">
              <a:defRPr sz="900">
                <a:solidFill>
                  <a:srgbClr val="3F1A01"/>
                </a:solidFill>
              </a:defRPr>
            </a:lvl1pPr>
          </a:lstStyle>
          <a:p>
            <a:fld id="{6DBC486D-4FAB-B746-8B02-8D7C842291C6}" type="slidenum">
              <a:rPr lang="en-US" smtClean="0"/>
              <a:pPr/>
              <a:t>‹#›</a:t>
            </a:fld>
            <a:endParaRPr lang="en-US"/>
          </a:p>
        </p:txBody>
      </p:sp>
    </p:spTree>
    <p:extLst>
      <p:ext uri="{BB962C8B-B14F-4D97-AF65-F5344CB8AC3E}">
        <p14:creationId xmlns:p14="http://schemas.microsoft.com/office/powerpoint/2010/main" val="14427651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type="secHead" preserve="1">
  <p:cSld name="Quote - Light Grey v2">
    <p:bg>
      <p:bgPr>
        <a:solidFill>
          <a:srgbClr val="B2B2B2"/>
        </a:solidFill>
        <a:effectLst/>
      </p:bgPr>
    </p:bg>
    <p:spTree>
      <p:nvGrpSpPr>
        <p:cNvPr id="1" name=""/>
        <p:cNvGrpSpPr/>
        <p:nvPr/>
      </p:nvGrpSpPr>
      <p:grpSpPr>
        <a:xfrm>
          <a:off x="0" y="0"/>
          <a:ext cx="0" cy="0"/>
          <a:chOff x="0" y="0"/>
          <a:chExt cx="0" cy="0"/>
        </a:xfrm>
      </p:grpSpPr>
      <p:pic>
        <p:nvPicPr>
          <p:cNvPr id="8" name="Picture 7" descr="Shape&#10;&#10;Description automatically generated with medium confidence">
            <a:extLst>
              <a:ext uri="{FF2B5EF4-FFF2-40B4-BE49-F238E27FC236}">
                <a16:creationId xmlns:a16="http://schemas.microsoft.com/office/drawing/2014/main" id="{AD0AAC3D-2AA7-42DE-9D30-35663FC7DF7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D8464564-6547-498D-A220-7B346E5B1408}"/>
              </a:ext>
            </a:extLst>
          </p:cNvPr>
          <p:cNvSpPr>
            <a:spLocks noGrp="1"/>
          </p:cNvSpPr>
          <p:nvPr>
            <p:ph type="title"/>
          </p:nvPr>
        </p:nvSpPr>
        <p:spPr>
          <a:xfrm>
            <a:off x="1219200" y="1485000"/>
            <a:ext cx="6642100" cy="2429818"/>
          </a:xfrm>
        </p:spPr>
        <p:txBody>
          <a:bodyPr anchor="b">
            <a:normAutofit/>
          </a:bodyPr>
          <a:lstStyle>
            <a:lvl1pPr>
              <a:defRPr sz="6000" b="0" i="1">
                <a:solidFill>
                  <a:srgbClr val="3F1A01"/>
                </a:solidFill>
                <a:latin typeface="Times New Roman" panose="02020603050405020304" pitchFamily="18" charset="0"/>
                <a:cs typeface="Times New Roman" panose="02020603050405020304" pitchFamily="18" charset="0"/>
              </a:defRPr>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1592638D-BCB6-4F07-9847-FBAA9B3609B5}"/>
              </a:ext>
            </a:extLst>
          </p:cNvPr>
          <p:cNvSpPr>
            <a:spLocks noGrp="1"/>
          </p:cNvSpPr>
          <p:nvPr>
            <p:ph type="body" idx="1"/>
          </p:nvPr>
        </p:nvSpPr>
        <p:spPr>
          <a:xfrm>
            <a:off x="1219200" y="4238818"/>
            <a:ext cx="6642100" cy="1203175"/>
          </a:xfrm>
          <a:prstGeom prst="rect">
            <a:avLst/>
          </a:prstGeom>
        </p:spPr>
        <p:txBody>
          <a:bodyPr/>
          <a:lstStyle>
            <a:lvl1pPr marL="0" indent="0">
              <a:buNone/>
              <a:defRPr sz="1600">
                <a:solidFill>
                  <a:srgbClr val="3F1A01"/>
                </a:solidFill>
                <a:latin typeface="+mn-lt"/>
                <a:cs typeface="Times New Roman" panose="02020603050405020304" pitchFamily="18" charset="0"/>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6" name="Freeform 9">
            <a:extLst>
              <a:ext uri="{FF2B5EF4-FFF2-40B4-BE49-F238E27FC236}">
                <a16:creationId xmlns:a16="http://schemas.microsoft.com/office/drawing/2014/main" id="{C2D8A25E-CAAF-4846-8D8A-7A9026C78018}"/>
              </a:ext>
            </a:extLst>
          </p:cNvPr>
          <p:cNvSpPr>
            <a:spLocks noEditPoints="1"/>
          </p:cNvSpPr>
          <p:nvPr/>
        </p:nvSpPr>
        <p:spPr bwMode="auto">
          <a:xfrm>
            <a:off x="8102600" y="-2176101"/>
            <a:ext cx="8385175" cy="9817101"/>
          </a:xfrm>
          <a:custGeom>
            <a:avLst/>
            <a:gdLst>
              <a:gd name="T0" fmla="*/ 276 w 2642"/>
              <a:gd name="T1" fmla="*/ 2871 h 3094"/>
              <a:gd name="T2" fmla="*/ 588 w 2642"/>
              <a:gd name="T3" fmla="*/ 2871 h 3094"/>
              <a:gd name="T4" fmla="*/ 2083 w 2642"/>
              <a:gd name="T5" fmla="*/ 2843 h 3094"/>
              <a:gd name="T6" fmla="*/ 2338 w 2642"/>
              <a:gd name="T7" fmla="*/ 2900 h 3094"/>
              <a:gd name="T8" fmla="*/ 29 w 2642"/>
              <a:gd name="T9" fmla="*/ 1219 h 3094"/>
              <a:gd name="T10" fmla="*/ 29 w 2642"/>
              <a:gd name="T11" fmla="*/ 2444 h 3094"/>
              <a:gd name="T12" fmla="*/ 559 w 2642"/>
              <a:gd name="T13" fmla="*/ 2386 h 3094"/>
              <a:gd name="T14" fmla="*/ 29 w 2642"/>
              <a:gd name="T15" fmla="*/ 1219 h 3094"/>
              <a:gd name="T16" fmla="*/ 2584 w 2642"/>
              <a:gd name="T17" fmla="*/ 2386 h 3094"/>
              <a:gd name="T18" fmla="*/ 2083 w 2642"/>
              <a:gd name="T19" fmla="*/ 2444 h 3094"/>
              <a:gd name="T20" fmla="*/ 2642 w 2642"/>
              <a:gd name="T21" fmla="*/ 1248 h 3094"/>
              <a:gd name="T22" fmla="*/ 210 w 2642"/>
              <a:gd name="T23" fmla="*/ 292 h 3094"/>
              <a:gd name="T24" fmla="*/ 210 w 2642"/>
              <a:gd name="T25" fmla="*/ 970 h 3094"/>
              <a:gd name="T26" fmla="*/ 559 w 2642"/>
              <a:gd name="T27" fmla="*/ 912 h 3094"/>
              <a:gd name="T28" fmla="*/ 658 w 2642"/>
              <a:gd name="T29" fmla="*/ 350 h 3094"/>
              <a:gd name="T30" fmla="*/ 2432 w 2642"/>
              <a:gd name="T31" fmla="*/ 292 h 3094"/>
              <a:gd name="T32" fmla="*/ 1984 w 2642"/>
              <a:gd name="T33" fmla="*/ 350 h 3094"/>
              <a:gd name="T34" fmla="*/ 2083 w 2642"/>
              <a:gd name="T35" fmla="*/ 912 h 3094"/>
              <a:gd name="T36" fmla="*/ 2432 w 2642"/>
              <a:gd name="T37" fmla="*/ 970 h 3094"/>
              <a:gd name="T38" fmla="*/ 2432 w 2642"/>
              <a:gd name="T39" fmla="*/ 292 h 3094"/>
              <a:gd name="T40" fmla="*/ 814 w 2642"/>
              <a:gd name="T41" fmla="*/ 29 h 3094"/>
              <a:gd name="T42" fmla="*/ 1292 w 2642"/>
              <a:gd name="T43" fmla="*/ 602 h 3094"/>
              <a:gd name="T44" fmla="*/ 989 w 2642"/>
              <a:gd name="T45" fmla="*/ 660 h 3094"/>
              <a:gd name="T46" fmla="*/ 801 w 2642"/>
              <a:gd name="T47" fmla="*/ 1311 h 3094"/>
              <a:gd name="T48" fmla="*/ 743 w 2642"/>
              <a:gd name="T49" fmla="*/ 1060 h 3094"/>
              <a:gd name="T50" fmla="*/ 1292 w 2642"/>
              <a:gd name="T51" fmla="*/ 1369 h 3094"/>
              <a:gd name="T52" fmla="*/ 842 w 2642"/>
              <a:gd name="T53" fmla="*/ 1782 h 3094"/>
              <a:gd name="T54" fmla="*/ 433 w 2642"/>
              <a:gd name="T55" fmla="*/ 1476 h 3094"/>
              <a:gd name="T56" fmla="*/ 375 w 2642"/>
              <a:gd name="T57" fmla="*/ 1782 h 3094"/>
              <a:gd name="T58" fmla="*/ 784 w 2642"/>
              <a:gd name="T59" fmla="*/ 2669 h 3094"/>
              <a:gd name="T60" fmla="*/ 842 w 2642"/>
              <a:gd name="T61" fmla="*/ 2181 h 3094"/>
              <a:gd name="T62" fmla="*/ 921 w 2642"/>
              <a:gd name="T63" fmla="*/ 3036 h 3094"/>
              <a:gd name="T64" fmla="*/ 1321 w 2642"/>
              <a:gd name="T65" fmla="*/ 3094 h 3094"/>
              <a:gd name="T66" fmla="*/ 1722 w 2642"/>
              <a:gd name="T67" fmla="*/ 3036 h 3094"/>
              <a:gd name="T68" fmla="*/ 1800 w 2642"/>
              <a:gd name="T69" fmla="*/ 2181 h 3094"/>
              <a:gd name="T70" fmla="*/ 1858 w 2642"/>
              <a:gd name="T71" fmla="*/ 2669 h 3094"/>
              <a:gd name="T72" fmla="*/ 2267 w 2642"/>
              <a:gd name="T73" fmla="*/ 1782 h 3094"/>
              <a:gd name="T74" fmla="*/ 2210 w 2642"/>
              <a:gd name="T75" fmla="*/ 1476 h 3094"/>
              <a:gd name="T76" fmla="*/ 1800 w 2642"/>
              <a:gd name="T77" fmla="*/ 1782 h 3094"/>
              <a:gd name="T78" fmla="*/ 1350 w 2642"/>
              <a:gd name="T79" fmla="*/ 1369 h 3094"/>
              <a:gd name="T80" fmla="*/ 1899 w 2642"/>
              <a:gd name="T81" fmla="*/ 1060 h 3094"/>
              <a:gd name="T82" fmla="*/ 1841 w 2642"/>
              <a:gd name="T83" fmla="*/ 1311 h 3094"/>
              <a:gd name="T84" fmla="*/ 1643 w 2642"/>
              <a:gd name="T85" fmla="*/ 660 h 3094"/>
              <a:gd name="T86" fmla="*/ 1350 w 2642"/>
              <a:gd name="T87" fmla="*/ 602 h 3094"/>
              <a:gd name="T88" fmla="*/ 1828 w 2642"/>
              <a:gd name="T89" fmla="*/ 29 h 3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42" h="3094">
                <a:moveTo>
                  <a:pt x="559" y="2843"/>
                </a:moveTo>
                <a:cubicBezTo>
                  <a:pt x="305" y="2843"/>
                  <a:pt x="305" y="2843"/>
                  <a:pt x="305" y="2843"/>
                </a:cubicBezTo>
                <a:cubicBezTo>
                  <a:pt x="289" y="2843"/>
                  <a:pt x="276" y="2856"/>
                  <a:pt x="276" y="2871"/>
                </a:cubicBezTo>
                <a:cubicBezTo>
                  <a:pt x="276" y="2887"/>
                  <a:pt x="289" y="2900"/>
                  <a:pt x="305" y="2900"/>
                </a:cubicBezTo>
                <a:cubicBezTo>
                  <a:pt x="559" y="2900"/>
                  <a:pt x="559" y="2900"/>
                  <a:pt x="559" y="2900"/>
                </a:cubicBezTo>
                <a:cubicBezTo>
                  <a:pt x="575" y="2900"/>
                  <a:pt x="588" y="2887"/>
                  <a:pt x="588" y="2871"/>
                </a:cubicBezTo>
                <a:cubicBezTo>
                  <a:pt x="588" y="2856"/>
                  <a:pt x="575" y="2843"/>
                  <a:pt x="559" y="2843"/>
                </a:cubicBezTo>
                <a:moveTo>
                  <a:pt x="2338" y="2843"/>
                </a:moveTo>
                <a:cubicBezTo>
                  <a:pt x="2083" y="2843"/>
                  <a:pt x="2083" y="2843"/>
                  <a:pt x="2083" y="2843"/>
                </a:cubicBezTo>
                <a:cubicBezTo>
                  <a:pt x="2068" y="2843"/>
                  <a:pt x="2055" y="2856"/>
                  <a:pt x="2055" y="2871"/>
                </a:cubicBezTo>
                <a:cubicBezTo>
                  <a:pt x="2055" y="2887"/>
                  <a:pt x="2068" y="2900"/>
                  <a:pt x="2083" y="2900"/>
                </a:cubicBezTo>
                <a:cubicBezTo>
                  <a:pt x="2338" y="2900"/>
                  <a:pt x="2338" y="2900"/>
                  <a:pt x="2338" y="2900"/>
                </a:cubicBezTo>
                <a:cubicBezTo>
                  <a:pt x="2354" y="2900"/>
                  <a:pt x="2366" y="2887"/>
                  <a:pt x="2366" y="2871"/>
                </a:cubicBezTo>
                <a:cubicBezTo>
                  <a:pt x="2366" y="2856"/>
                  <a:pt x="2354" y="2843"/>
                  <a:pt x="2338" y="2843"/>
                </a:cubicBezTo>
                <a:moveTo>
                  <a:pt x="29" y="1219"/>
                </a:moveTo>
                <a:cubicBezTo>
                  <a:pt x="13" y="1219"/>
                  <a:pt x="0" y="1232"/>
                  <a:pt x="0" y="1248"/>
                </a:cubicBezTo>
                <a:cubicBezTo>
                  <a:pt x="0" y="2415"/>
                  <a:pt x="0" y="2415"/>
                  <a:pt x="0" y="2415"/>
                </a:cubicBezTo>
                <a:cubicBezTo>
                  <a:pt x="0" y="2431"/>
                  <a:pt x="13" y="2444"/>
                  <a:pt x="29" y="2444"/>
                </a:cubicBezTo>
                <a:cubicBezTo>
                  <a:pt x="559" y="2444"/>
                  <a:pt x="559" y="2444"/>
                  <a:pt x="559" y="2444"/>
                </a:cubicBezTo>
                <a:cubicBezTo>
                  <a:pt x="575" y="2444"/>
                  <a:pt x="588" y="2431"/>
                  <a:pt x="588" y="2415"/>
                </a:cubicBezTo>
                <a:cubicBezTo>
                  <a:pt x="588" y="2399"/>
                  <a:pt x="575" y="2386"/>
                  <a:pt x="559" y="2386"/>
                </a:cubicBezTo>
                <a:cubicBezTo>
                  <a:pt x="58" y="2386"/>
                  <a:pt x="58" y="2386"/>
                  <a:pt x="58" y="2386"/>
                </a:cubicBezTo>
                <a:cubicBezTo>
                  <a:pt x="58" y="1248"/>
                  <a:pt x="58" y="1248"/>
                  <a:pt x="58" y="1248"/>
                </a:cubicBezTo>
                <a:cubicBezTo>
                  <a:pt x="58" y="1232"/>
                  <a:pt x="45" y="1219"/>
                  <a:pt x="29" y="1219"/>
                </a:cubicBezTo>
                <a:moveTo>
                  <a:pt x="2613" y="1219"/>
                </a:moveTo>
                <a:cubicBezTo>
                  <a:pt x="2597" y="1219"/>
                  <a:pt x="2584" y="1232"/>
                  <a:pt x="2584" y="1248"/>
                </a:cubicBezTo>
                <a:cubicBezTo>
                  <a:pt x="2584" y="2386"/>
                  <a:pt x="2584" y="2386"/>
                  <a:pt x="2584" y="2386"/>
                </a:cubicBezTo>
                <a:cubicBezTo>
                  <a:pt x="2083" y="2386"/>
                  <a:pt x="2083" y="2386"/>
                  <a:pt x="2083" y="2386"/>
                </a:cubicBezTo>
                <a:cubicBezTo>
                  <a:pt x="2067" y="2386"/>
                  <a:pt x="2055" y="2399"/>
                  <a:pt x="2055" y="2415"/>
                </a:cubicBezTo>
                <a:cubicBezTo>
                  <a:pt x="2055" y="2431"/>
                  <a:pt x="2067" y="2444"/>
                  <a:pt x="2083" y="2444"/>
                </a:cubicBezTo>
                <a:cubicBezTo>
                  <a:pt x="2613" y="2444"/>
                  <a:pt x="2613" y="2444"/>
                  <a:pt x="2613" y="2444"/>
                </a:cubicBezTo>
                <a:cubicBezTo>
                  <a:pt x="2629" y="2444"/>
                  <a:pt x="2642" y="2431"/>
                  <a:pt x="2642" y="2415"/>
                </a:cubicBezTo>
                <a:cubicBezTo>
                  <a:pt x="2642" y="1248"/>
                  <a:pt x="2642" y="1248"/>
                  <a:pt x="2642" y="1248"/>
                </a:cubicBezTo>
                <a:cubicBezTo>
                  <a:pt x="2642" y="1232"/>
                  <a:pt x="2629" y="1219"/>
                  <a:pt x="2613" y="1219"/>
                </a:cubicBezTo>
                <a:moveTo>
                  <a:pt x="658" y="292"/>
                </a:moveTo>
                <a:cubicBezTo>
                  <a:pt x="210" y="292"/>
                  <a:pt x="210" y="292"/>
                  <a:pt x="210" y="292"/>
                </a:cubicBezTo>
                <a:cubicBezTo>
                  <a:pt x="194" y="292"/>
                  <a:pt x="181" y="305"/>
                  <a:pt x="181" y="321"/>
                </a:cubicBezTo>
                <a:cubicBezTo>
                  <a:pt x="181" y="941"/>
                  <a:pt x="181" y="941"/>
                  <a:pt x="181" y="941"/>
                </a:cubicBezTo>
                <a:cubicBezTo>
                  <a:pt x="181" y="957"/>
                  <a:pt x="194" y="970"/>
                  <a:pt x="210" y="970"/>
                </a:cubicBezTo>
                <a:cubicBezTo>
                  <a:pt x="559" y="970"/>
                  <a:pt x="559" y="970"/>
                  <a:pt x="559" y="970"/>
                </a:cubicBezTo>
                <a:cubicBezTo>
                  <a:pt x="575" y="970"/>
                  <a:pt x="588" y="957"/>
                  <a:pt x="588" y="941"/>
                </a:cubicBezTo>
                <a:cubicBezTo>
                  <a:pt x="588" y="925"/>
                  <a:pt x="575" y="912"/>
                  <a:pt x="559" y="912"/>
                </a:cubicBezTo>
                <a:cubicBezTo>
                  <a:pt x="239" y="912"/>
                  <a:pt x="239" y="912"/>
                  <a:pt x="239" y="912"/>
                </a:cubicBezTo>
                <a:cubicBezTo>
                  <a:pt x="239" y="350"/>
                  <a:pt x="239" y="350"/>
                  <a:pt x="239" y="350"/>
                </a:cubicBezTo>
                <a:cubicBezTo>
                  <a:pt x="658" y="350"/>
                  <a:pt x="658" y="350"/>
                  <a:pt x="658" y="350"/>
                </a:cubicBezTo>
                <a:cubicBezTo>
                  <a:pt x="674" y="350"/>
                  <a:pt x="687" y="337"/>
                  <a:pt x="687" y="321"/>
                </a:cubicBezTo>
                <a:cubicBezTo>
                  <a:pt x="687" y="305"/>
                  <a:pt x="674" y="292"/>
                  <a:pt x="658" y="292"/>
                </a:cubicBezTo>
                <a:moveTo>
                  <a:pt x="2432" y="292"/>
                </a:moveTo>
                <a:cubicBezTo>
                  <a:pt x="1984" y="292"/>
                  <a:pt x="1984" y="292"/>
                  <a:pt x="1984" y="292"/>
                </a:cubicBezTo>
                <a:cubicBezTo>
                  <a:pt x="1968" y="292"/>
                  <a:pt x="1955" y="305"/>
                  <a:pt x="1955" y="321"/>
                </a:cubicBezTo>
                <a:cubicBezTo>
                  <a:pt x="1955" y="337"/>
                  <a:pt x="1968" y="350"/>
                  <a:pt x="1984" y="350"/>
                </a:cubicBezTo>
                <a:cubicBezTo>
                  <a:pt x="2403" y="350"/>
                  <a:pt x="2403" y="350"/>
                  <a:pt x="2403" y="350"/>
                </a:cubicBezTo>
                <a:cubicBezTo>
                  <a:pt x="2403" y="912"/>
                  <a:pt x="2403" y="912"/>
                  <a:pt x="2403" y="912"/>
                </a:cubicBezTo>
                <a:cubicBezTo>
                  <a:pt x="2083" y="912"/>
                  <a:pt x="2083" y="912"/>
                  <a:pt x="2083" y="912"/>
                </a:cubicBezTo>
                <a:cubicBezTo>
                  <a:pt x="2068" y="912"/>
                  <a:pt x="2055" y="925"/>
                  <a:pt x="2055" y="941"/>
                </a:cubicBezTo>
                <a:cubicBezTo>
                  <a:pt x="2055" y="957"/>
                  <a:pt x="2068" y="970"/>
                  <a:pt x="2083" y="970"/>
                </a:cubicBezTo>
                <a:cubicBezTo>
                  <a:pt x="2432" y="970"/>
                  <a:pt x="2432" y="970"/>
                  <a:pt x="2432" y="970"/>
                </a:cubicBezTo>
                <a:cubicBezTo>
                  <a:pt x="2448" y="970"/>
                  <a:pt x="2461" y="957"/>
                  <a:pt x="2461" y="941"/>
                </a:cubicBezTo>
                <a:cubicBezTo>
                  <a:pt x="2461" y="321"/>
                  <a:pt x="2461" y="321"/>
                  <a:pt x="2461" y="321"/>
                </a:cubicBezTo>
                <a:cubicBezTo>
                  <a:pt x="2461" y="305"/>
                  <a:pt x="2448" y="292"/>
                  <a:pt x="2432" y="292"/>
                </a:cubicBezTo>
                <a:moveTo>
                  <a:pt x="1799" y="0"/>
                </a:moveTo>
                <a:cubicBezTo>
                  <a:pt x="843" y="0"/>
                  <a:pt x="843" y="0"/>
                  <a:pt x="843" y="0"/>
                </a:cubicBezTo>
                <a:cubicBezTo>
                  <a:pt x="827" y="0"/>
                  <a:pt x="814" y="13"/>
                  <a:pt x="814" y="29"/>
                </a:cubicBezTo>
                <a:cubicBezTo>
                  <a:pt x="814" y="45"/>
                  <a:pt x="827" y="58"/>
                  <a:pt x="843" y="58"/>
                </a:cubicBezTo>
                <a:cubicBezTo>
                  <a:pt x="1292" y="58"/>
                  <a:pt x="1292" y="58"/>
                  <a:pt x="1292" y="58"/>
                </a:cubicBezTo>
                <a:cubicBezTo>
                  <a:pt x="1292" y="602"/>
                  <a:pt x="1292" y="602"/>
                  <a:pt x="1292" y="602"/>
                </a:cubicBezTo>
                <a:cubicBezTo>
                  <a:pt x="989" y="602"/>
                  <a:pt x="989" y="602"/>
                  <a:pt x="989" y="602"/>
                </a:cubicBezTo>
                <a:cubicBezTo>
                  <a:pt x="973" y="602"/>
                  <a:pt x="960" y="615"/>
                  <a:pt x="960" y="631"/>
                </a:cubicBezTo>
                <a:cubicBezTo>
                  <a:pt x="960" y="647"/>
                  <a:pt x="973" y="660"/>
                  <a:pt x="989" y="660"/>
                </a:cubicBezTo>
                <a:cubicBezTo>
                  <a:pt x="1292" y="660"/>
                  <a:pt x="1292" y="660"/>
                  <a:pt x="1292" y="660"/>
                </a:cubicBezTo>
                <a:cubicBezTo>
                  <a:pt x="1292" y="1311"/>
                  <a:pt x="1292" y="1311"/>
                  <a:pt x="1292" y="1311"/>
                </a:cubicBezTo>
                <a:cubicBezTo>
                  <a:pt x="801" y="1311"/>
                  <a:pt x="801" y="1311"/>
                  <a:pt x="801" y="1311"/>
                </a:cubicBezTo>
                <a:cubicBezTo>
                  <a:pt x="801" y="1060"/>
                  <a:pt x="801" y="1060"/>
                  <a:pt x="801" y="1060"/>
                </a:cubicBezTo>
                <a:cubicBezTo>
                  <a:pt x="801" y="1044"/>
                  <a:pt x="788" y="1031"/>
                  <a:pt x="772" y="1031"/>
                </a:cubicBezTo>
                <a:cubicBezTo>
                  <a:pt x="756" y="1031"/>
                  <a:pt x="743" y="1044"/>
                  <a:pt x="743" y="1060"/>
                </a:cubicBezTo>
                <a:cubicBezTo>
                  <a:pt x="743" y="1340"/>
                  <a:pt x="743" y="1340"/>
                  <a:pt x="743" y="1340"/>
                </a:cubicBezTo>
                <a:cubicBezTo>
                  <a:pt x="743" y="1356"/>
                  <a:pt x="756" y="1369"/>
                  <a:pt x="772" y="1369"/>
                </a:cubicBezTo>
                <a:cubicBezTo>
                  <a:pt x="1292" y="1369"/>
                  <a:pt x="1292" y="1369"/>
                  <a:pt x="1292" y="1369"/>
                </a:cubicBezTo>
                <a:cubicBezTo>
                  <a:pt x="1292" y="2123"/>
                  <a:pt x="1292" y="2123"/>
                  <a:pt x="1292" y="2123"/>
                </a:cubicBezTo>
                <a:cubicBezTo>
                  <a:pt x="842" y="2123"/>
                  <a:pt x="842" y="2123"/>
                  <a:pt x="842" y="2123"/>
                </a:cubicBezTo>
                <a:cubicBezTo>
                  <a:pt x="842" y="1782"/>
                  <a:pt x="842" y="1782"/>
                  <a:pt x="842" y="1782"/>
                </a:cubicBezTo>
                <a:cubicBezTo>
                  <a:pt x="842" y="1766"/>
                  <a:pt x="829" y="1753"/>
                  <a:pt x="813" y="1753"/>
                </a:cubicBezTo>
                <a:cubicBezTo>
                  <a:pt x="433" y="1753"/>
                  <a:pt x="433" y="1753"/>
                  <a:pt x="433" y="1753"/>
                </a:cubicBezTo>
                <a:cubicBezTo>
                  <a:pt x="433" y="1476"/>
                  <a:pt x="433" y="1476"/>
                  <a:pt x="433" y="1476"/>
                </a:cubicBezTo>
                <a:cubicBezTo>
                  <a:pt x="433" y="1460"/>
                  <a:pt x="420" y="1447"/>
                  <a:pt x="404" y="1447"/>
                </a:cubicBezTo>
                <a:cubicBezTo>
                  <a:pt x="388" y="1447"/>
                  <a:pt x="375" y="1460"/>
                  <a:pt x="375" y="1476"/>
                </a:cubicBezTo>
                <a:cubicBezTo>
                  <a:pt x="375" y="1782"/>
                  <a:pt x="375" y="1782"/>
                  <a:pt x="375" y="1782"/>
                </a:cubicBezTo>
                <a:cubicBezTo>
                  <a:pt x="375" y="1798"/>
                  <a:pt x="388" y="1811"/>
                  <a:pt x="404" y="1811"/>
                </a:cubicBezTo>
                <a:cubicBezTo>
                  <a:pt x="784" y="1811"/>
                  <a:pt x="784" y="1811"/>
                  <a:pt x="784" y="1811"/>
                </a:cubicBezTo>
                <a:cubicBezTo>
                  <a:pt x="784" y="2669"/>
                  <a:pt x="784" y="2669"/>
                  <a:pt x="784" y="2669"/>
                </a:cubicBezTo>
                <a:cubicBezTo>
                  <a:pt x="784" y="2685"/>
                  <a:pt x="797" y="2698"/>
                  <a:pt x="813" y="2698"/>
                </a:cubicBezTo>
                <a:cubicBezTo>
                  <a:pt x="829" y="2698"/>
                  <a:pt x="842" y="2685"/>
                  <a:pt x="842" y="2669"/>
                </a:cubicBezTo>
                <a:cubicBezTo>
                  <a:pt x="842" y="2181"/>
                  <a:pt x="842" y="2181"/>
                  <a:pt x="842" y="2181"/>
                </a:cubicBezTo>
                <a:cubicBezTo>
                  <a:pt x="1292" y="2181"/>
                  <a:pt x="1292" y="2181"/>
                  <a:pt x="1292" y="2181"/>
                </a:cubicBezTo>
                <a:cubicBezTo>
                  <a:pt x="1292" y="3036"/>
                  <a:pt x="1292" y="3036"/>
                  <a:pt x="1292" y="3036"/>
                </a:cubicBezTo>
                <a:cubicBezTo>
                  <a:pt x="921" y="3036"/>
                  <a:pt x="921" y="3036"/>
                  <a:pt x="921" y="3036"/>
                </a:cubicBezTo>
                <a:cubicBezTo>
                  <a:pt x="905" y="3036"/>
                  <a:pt x="892" y="3049"/>
                  <a:pt x="892" y="3065"/>
                </a:cubicBezTo>
                <a:cubicBezTo>
                  <a:pt x="892" y="3081"/>
                  <a:pt x="905" y="3094"/>
                  <a:pt x="921" y="3094"/>
                </a:cubicBezTo>
                <a:cubicBezTo>
                  <a:pt x="1321" y="3094"/>
                  <a:pt x="1321" y="3094"/>
                  <a:pt x="1321" y="3094"/>
                </a:cubicBezTo>
                <a:cubicBezTo>
                  <a:pt x="1722" y="3094"/>
                  <a:pt x="1722" y="3094"/>
                  <a:pt x="1722" y="3094"/>
                </a:cubicBezTo>
                <a:cubicBezTo>
                  <a:pt x="1738" y="3094"/>
                  <a:pt x="1751" y="3081"/>
                  <a:pt x="1751" y="3065"/>
                </a:cubicBezTo>
                <a:cubicBezTo>
                  <a:pt x="1751" y="3049"/>
                  <a:pt x="1738" y="3036"/>
                  <a:pt x="1722" y="3036"/>
                </a:cubicBezTo>
                <a:cubicBezTo>
                  <a:pt x="1350" y="3036"/>
                  <a:pt x="1350" y="3036"/>
                  <a:pt x="1350" y="3036"/>
                </a:cubicBezTo>
                <a:cubicBezTo>
                  <a:pt x="1350" y="2181"/>
                  <a:pt x="1350" y="2181"/>
                  <a:pt x="1350" y="2181"/>
                </a:cubicBezTo>
                <a:cubicBezTo>
                  <a:pt x="1800" y="2181"/>
                  <a:pt x="1800" y="2181"/>
                  <a:pt x="1800" y="2181"/>
                </a:cubicBezTo>
                <a:cubicBezTo>
                  <a:pt x="1800" y="2669"/>
                  <a:pt x="1800" y="2669"/>
                  <a:pt x="1800" y="2669"/>
                </a:cubicBezTo>
                <a:cubicBezTo>
                  <a:pt x="1800" y="2685"/>
                  <a:pt x="1813" y="2698"/>
                  <a:pt x="1829" y="2698"/>
                </a:cubicBezTo>
                <a:cubicBezTo>
                  <a:pt x="1845" y="2698"/>
                  <a:pt x="1858" y="2685"/>
                  <a:pt x="1858" y="2669"/>
                </a:cubicBezTo>
                <a:cubicBezTo>
                  <a:pt x="1858" y="1811"/>
                  <a:pt x="1858" y="1811"/>
                  <a:pt x="1858" y="1811"/>
                </a:cubicBezTo>
                <a:cubicBezTo>
                  <a:pt x="2239" y="1811"/>
                  <a:pt x="2239" y="1811"/>
                  <a:pt x="2239" y="1811"/>
                </a:cubicBezTo>
                <a:cubicBezTo>
                  <a:pt x="2254" y="1811"/>
                  <a:pt x="2267" y="1798"/>
                  <a:pt x="2267" y="1782"/>
                </a:cubicBezTo>
                <a:cubicBezTo>
                  <a:pt x="2267" y="1476"/>
                  <a:pt x="2267" y="1476"/>
                  <a:pt x="2267" y="1476"/>
                </a:cubicBezTo>
                <a:cubicBezTo>
                  <a:pt x="2267" y="1460"/>
                  <a:pt x="2254" y="1447"/>
                  <a:pt x="2239" y="1447"/>
                </a:cubicBezTo>
                <a:cubicBezTo>
                  <a:pt x="2223" y="1447"/>
                  <a:pt x="2210" y="1460"/>
                  <a:pt x="2210" y="1476"/>
                </a:cubicBezTo>
                <a:cubicBezTo>
                  <a:pt x="2210" y="1753"/>
                  <a:pt x="2210" y="1753"/>
                  <a:pt x="2210" y="1753"/>
                </a:cubicBezTo>
                <a:cubicBezTo>
                  <a:pt x="1829" y="1753"/>
                  <a:pt x="1829" y="1753"/>
                  <a:pt x="1829" y="1753"/>
                </a:cubicBezTo>
                <a:cubicBezTo>
                  <a:pt x="1813" y="1753"/>
                  <a:pt x="1800" y="1766"/>
                  <a:pt x="1800" y="1782"/>
                </a:cubicBezTo>
                <a:cubicBezTo>
                  <a:pt x="1800" y="2123"/>
                  <a:pt x="1800" y="2123"/>
                  <a:pt x="1800" y="2123"/>
                </a:cubicBezTo>
                <a:cubicBezTo>
                  <a:pt x="1350" y="2123"/>
                  <a:pt x="1350" y="2123"/>
                  <a:pt x="1350" y="2123"/>
                </a:cubicBezTo>
                <a:cubicBezTo>
                  <a:pt x="1350" y="1369"/>
                  <a:pt x="1350" y="1369"/>
                  <a:pt x="1350" y="1369"/>
                </a:cubicBezTo>
                <a:cubicBezTo>
                  <a:pt x="1870" y="1369"/>
                  <a:pt x="1870" y="1369"/>
                  <a:pt x="1870" y="1369"/>
                </a:cubicBezTo>
                <a:cubicBezTo>
                  <a:pt x="1886" y="1369"/>
                  <a:pt x="1899" y="1356"/>
                  <a:pt x="1899" y="1340"/>
                </a:cubicBezTo>
                <a:cubicBezTo>
                  <a:pt x="1899" y="1060"/>
                  <a:pt x="1899" y="1060"/>
                  <a:pt x="1899" y="1060"/>
                </a:cubicBezTo>
                <a:cubicBezTo>
                  <a:pt x="1899" y="1044"/>
                  <a:pt x="1886" y="1031"/>
                  <a:pt x="1870" y="1031"/>
                </a:cubicBezTo>
                <a:cubicBezTo>
                  <a:pt x="1854" y="1031"/>
                  <a:pt x="1841" y="1044"/>
                  <a:pt x="1841" y="1060"/>
                </a:cubicBezTo>
                <a:cubicBezTo>
                  <a:pt x="1841" y="1311"/>
                  <a:pt x="1841" y="1311"/>
                  <a:pt x="1841" y="1311"/>
                </a:cubicBezTo>
                <a:cubicBezTo>
                  <a:pt x="1350" y="1311"/>
                  <a:pt x="1350" y="1311"/>
                  <a:pt x="1350" y="1311"/>
                </a:cubicBezTo>
                <a:cubicBezTo>
                  <a:pt x="1350" y="660"/>
                  <a:pt x="1350" y="660"/>
                  <a:pt x="1350" y="660"/>
                </a:cubicBezTo>
                <a:cubicBezTo>
                  <a:pt x="1643" y="660"/>
                  <a:pt x="1643" y="660"/>
                  <a:pt x="1643" y="660"/>
                </a:cubicBezTo>
                <a:cubicBezTo>
                  <a:pt x="1659" y="660"/>
                  <a:pt x="1672" y="647"/>
                  <a:pt x="1672" y="631"/>
                </a:cubicBezTo>
                <a:cubicBezTo>
                  <a:pt x="1672" y="615"/>
                  <a:pt x="1659" y="602"/>
                  <a:pt x="1643" y="602"/>
                </a:cubicBezTo>
                <a:cubicBezTo>
                  <a:pt x="1350" y="602"/>
                  <a:pt x="1350" y="602"/>
                  <a:pt x="1350" y="602"/>
                </a:cubicBezTo>
                <a:cubicBezTo>
                  <a:pt x="1350" y="58"/>
                  <a:pt x="1350" y="58"/>
                  <a:pt x="1350" y="58"/>
                </a:cubicBezTo>
                <a:cubicBezTo>
                  <a:pt x="1799" y="58"/>
                  <a:pt x="1799" y="58"/>
                  <a:pt x="1799" y="58"/>
                </a:cubicBezTo>
                <a:cubicBezTo>
                  <a:pt x="1815" y="58"/>
                  <a:pt x="1828" y="45"/>
                  <a:pt x="1828" y="29"/>
                </a:cubicBezTo>
                <a:cubicBezTo>
                  <a:pt x="1828" y="13"/>
                  <a:pt x="1815" y="0"/>
                  <a:pt x="1799" y="0"/>
                </a:cubicBezTo>
              </a:path>
            </a:pathLst>
          </a:custGeom>
          <a:solidFill>
            <a:srgbClr val="DADADA">
              <a:alpha val="9804"/>
            </a:srgbClr>
          </a:solidFill>
          <a:ln>
            <a:noFill/>
          </a:ln>
        </p:spPr>
        <p:txBody>
          <a:bodyPr vert="horz" wrap="square" lIns="91440" tIns="45720" rIns="91440" bIns="45720" numCol="1" anchor="t" anchorCtr="0" compatLnSpc="1">
            <a:prstTxWarp prst="textNoShape">
              <a:avLst/>
            </a:prstTxWarp>
          </a:bodyPr>
          <a:lstStyle/>
          <a:p>
            <a:endParaRPr lang="en-GB"/>
          </a:p>
        </p:txBody>
      </p:sp>
      <p:sp>
        <p:nvSpPr>
          <p:cNvPr id="12" name="TextBox 11">
            <a:extLst>
              <a:ext uri="{FF2B5EF4-FFF2-40B4-BE49-F238E27FC236}">
                <a16:creationId xmlns:a16="http://schemas.microsoft.com/office/drawing/2014/main" id="{2D286C11-828A-4F0B-B5E1-F318F95635E1}"/>
              </a:ext>
            </a:extLst>
          </p:cNvPr>
          <p:cNvSpPr txBox="1"/>
          <p:nvPr/>
        </p:nvSpPr>
        <p:spPr>
          <a:xfrm>
            <a:off x="546100" y="540000"/>
            <a:ext cx="671457" cy="621000"/>
          </a:xfrm>
          <a:custGeom>
            <a:avLst/>
            <a:gdLst/>
            <a:ahLst/>
            <a:cxnLst/>
            <a:rect l="l" t="t" r="r" b="b"/>
            <a:pathLst>
              <a:path w="444141" h="410766">
                <a:moveTo>
                  <a:pt x="278979" y="0"/>
                </a:moveTo>
                <a:lnTo>
                  <a:pt x="444141" y="0"/>
                </a:lnTo>
                <a:lnTo>
                  <a:pt x="444141" y="141201"/>
                </a:lnTo>
                <a:cubicBezTo>
                  <a:pt x="444141" y="217649"/>
                  <a:pt x="435298" y="272703"/>
                  <a:pt x="417612" y="306363"/>
                </a:cubicBezTo>
                <a:cubicBezTo>
                  <a:pt x="393080" y="352574"/>
                  <a:pt x="354856" y="387375"/>
                  <a:pt x="302940" y="410766"/>
                </a:cubicBezTo>
                <a:lnTo>
                  <a:pt x="265286" y="350007"/>
                </a:lnTo>
                <a:cubicBezTo>
                  <a:pt x="296094" y="337455"/>
                  <a:pt x="319057" y="317630"/>
                  <a:pt x="334175" y="290531"/>
                </a:cubicBezTo>
                <a:cubicBezTo>
                  <a:pt x="349294" y="263432"/>
                  <a:pt x="357709" y="226206"/>
                  <a:pt x="359420" y="178854"/>
                </a:cubicBezTo>
                <a:lnTo>
                  <a:pt x="278979" y="178854"/>
                </a:lnTo>
                <a:close/>
                <a:moveTo>
                  <a:pt x="13692" y="0"/>
                </a:moveTo>
                <a:lnTo>
                  <a:pt x="178854" y="0"/>
                </a:lnTo>
                <a:lnTo>
                  <a:pt x="178854" y="141201"/>
                </a:lnTo>
                <a:cubicBezTo>
                  <a:pt x="178854" y="217649"/>
                  <a:pt x="170012" y="272703"/>
                  <a:pt x="152326" y="306363"/>
                </a:cubicBezTo>
                <a:cubicBezTo>
                  <a:pt x="127794" y="352574"/>
                  <a:pt x="89570" y="387375"/>
                  <a:pt x="37654" y="410766"/>
                </a:cubicBezTo>
                <a:lnTo>
                  <a:pt x="0" y="350007"/>
                </a:lnTo>
                <a:cubicBezTo>
                  <a:pt x="30808" y="337455"/>
                  <a:pt x="53771" y="317630"/>
                  <a:pt x="68889" y="290531"/>
                </a:cubicBezTo>
                <a:cubicBezTo>
                  <a:pt x="84007" y="263432"/>
                  <a:pt x="92422" y="226206"/>
                  <a:pt x="94134" y="178854"/>
                </a:cubicBezTo>
                <a:lnTo>
                  <a:pt x="13692" y="178854"/>
                </a:lnTo>
                <a:close/>
              </a:path>
            </a:pathLst>
          </a:custGeom>
          <a:solidFill>
            <a:srgbClr val="DADADA"/>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GB" sz="13800">
              <a:solidFill>
                <a:srgbClr val="B59E5F"/>
              </a:solidFill>
            </a:endParaRPr>
          </a:p>
        </p:txBody>
      </p:sp>
      <p:sp>
        <p:nvSpPr>
          <p:cNvPr id="10" name="Slide Number Placeholder 5">
            <a:extLst>
              <a:ext uri="{FF2B5EF4-FFF2-40B4-BE49-F238E27FC236}">
                <a16:creationId xmlns:a16="http://schemas.microsoft.com/office/drawing/2014/main" id="{FB61BE42-3C18-404C-8698-70B4CD159AFE}"/>
              </a:ext>
            </a:extLst>
          </p:cNvPr>
          <p:cNvSpPr>
            <a:spLocks noGrp="1"/>
          </p:cNvSpPr>
          <p:nvPr>
            <p:ph type="sldNum" sz="quarter" idx="4"/>
          </p:nvPr>
        </p:nvSpPr>
        <p:spPr>
          <a:xfrm>
            <a:off x="11326690" y="6434112"/>
            <a:ext cx="595310" cy="153888"/>
          </a:xfrm>
          <a:prstGeom prst="rect">
            <a:avLst/>
          </a:prstGeom>
        </p:spPr>
        <p:txBody>
          <a:bodyPr lIns="0" tIns="0" rIns="0" bIns="0" anchor="t" anchorCtr="0">
            <a:noAutofit/>
          </a:bodyPr>
          <a:lstStyle>
            <a:lvl1pPr algn="r">
              <a:defRPr sz="900">
                <a:solidFill>
                  <a:srgbClr val="3F1A01"/>
                </a:solidFill>
              </a:defRPr>
            </a:lvl1pPr>
          </a:lstStyle>
          <a:p>
            <a:fld id="{6DBC486D-4FAB-B746-8B02-8D7C842291C6}" type="slidenum">
              <a:rPr lang="en-US" smtClean="0"/>
              <a:pPr/>
              <a:t>‹#›</a:t>
            </a:fld>
            <a:endParaRPr lang="en-US"/>
          </a:p>
        </p:txBody>
      </p:sp>
    </p:spTree>
    <p:extLst>
      <p:ext uri="{BB962C8B-B14F-4D97-AF65-F5344CB8AC3E}">
        <p14:creationId xmlns:p14="http://schemas.microsoft.com/office/powerpoint/2010/main" val="40281942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1.xml><?xml version="1.0" encoding="utf-8"?>
<p:sldLayout xmlns:a="http://schemas.openxmlformats.org/drawingml/2006/main" xmlns:r="http://schemas.openxmlformats.org/officeDocument/2006/relationships" xmlns:p="http://schemas.openxmlformats.org/presentationml/2006/main" type="secHead" preserve="1">
  <p:cSld name="Quote - Light Gold">
    <p:bg>
      <p:bgPr>
        <a:solidFill>
          <a:srgbClr val="E1D8BF"/>
        </a:solidFill>
        <a:effectLst/>
      </p:bgPr>
    </p:bg>
    <p:spTree>
      <p:nvGrpSpPr>
        <p:cNvPr id="1" name=""/>
        <p:cNvGrpSpPr/>
        <p:nvPr/>
      </p:nvGrpSpPr>
      <p:grpSpPr>
        <a:xfrm>
          <a:off x="0" y="0"/>
          <a:ext cx="0" cy="0"/>
          <a:chOff x="0" y="0"/>
          <a:chExt cx="0" cy="0"/>
        </a:xfrm>
      </p:grpSpPr>
      <p:pic>
        <p:nvPicPr>
          <p:cNvPr id="8" name="Picture 7" descr="Shape&#10;&#10;Description automatically generated with medium confidence">
            <a:extLst>
              <a:ext uri="{FF2B5EF4-FFF2-40B4-BE49-F238E27FC236}">
                <a16:creationId xmlns:a16="http://schemas.microsoft.com/office/drawing/2014/main" id="{53475331-EC7A-4563-AD55-FE2890A719A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D8464564-6547-498D-A220-7B346E5B1408}"/>
              </a:ext>
            </a:extLst>
          </p:cNvPr>
          <p:cNvSpPr>
            <a:spLocks noGrp="1"/>
          </p:cNvSpPr>
          <p:nvPr>
            <p:ph type="title"/>
          </p:nvPr>
        </p:nvSpPr>
        <p:spPr>
          <a:xfrm>
            <a:off x="1219200" y="1485000"/>
            <a:ext cx="6642100" cy="2429818"/>
          </a:xfrm>
        </p:spPr>
        <p:txBody>
          <a:bodyPr anchor="b">
            <a:normAutofit/>
          </a:bodyPr>
          <a:lstStyle>
            <a:lvl1pPr>
              <a:defRPr sz="6000" b="0" i="1">
                <a:solidFill>
                  <a:srgbClr val="3F1A01"/>
                </a:solidFill>
                <a:latin typeface="Times New Roman" panose="02020603050405020304" pitchFamily="18" charset="0"/>
                <a:cs typeface="Times New Roman" panose="02020603050405020304" pitchFamily="18" charset="0"/>
              </a:defRPr>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1592638D-BCB6-4F07-9847-FBAA9B3609B5}"/>
              </a:ext>
            </a:extLst>
          </p:cNvPr>
          <p:cNvSpPr>
            <a:spLocks noGrp="1"/>
          </p:cNvSpPr>
          <p:nvPr>
            <p:ph type="body" idx="1"/>
          </p:nvPr>
        </p:nvSpPr>
        <p:spPr>
          <a:xfrm>
            <a:off x="1219200" y="4238818"/>
            <a:ext cx="6642100" cy="1203175"/>
          </a:xfrm>
          <a:prstGeom prst="rect">
            <a:avLst/>
          </a:prstGeom>
        </p:spPr>
        <p:txBody>
          <a:bodyPr/>
          <a:lstStyle>
            <a:lvl1pPr marL="0" indent="0">
              <a:buNone/>
              <a:defRPr sz="1600">
                <a:solidFill>
                  <a:srgbClr val="3F1A01"/>
                </a:solidFill>
                <a:latin typeface="+mn-lt"/>
                <a:cs typeface="Times New Roman" panose="02020603050405020304" pitchFamily="18" charset="0"/>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6" name="Freeform 9">
            <a:extLst>
              <a:ext uri="{FF2B5EF4-FFF2-40B4-BE49-F238E27FC236}">
                <a16:creationId xmlns:a16="http://schemas.microsoft.com/office/drawing/2014/main" id="{C2D8A25E-CAAF-4846-8D8A-7A9026C78018}"/>
              </a:ext>
            </a:extLst>
          </p:cNvPr>
          <p:cNvSpPr>
            <a:spLocks noEditPoints="1"/>
          </p:cNvSpPr>
          <p:nvPr/>
        </p:nvSpPr>
        <p:spPr bwMode="auto">
          <a:xfrm>
            <a:off x="8102600" y="-2176101"/>
            <a:ext cx="8385175" cy="9817101"/>
          </a:xfrm>
          <a:custGeom>
            <a:avLst/>
            <a:gdLst>
              <a:gd name="T0" fmla="*/ 276 w 2642"/>
              <a:gd name="T1" fmla="*/ 2871 h 3094"/>
              <a:gd name="T2" fmla="*/ 588 w 2642"/>
              <a:gd name="T3" fmla="*/ 2871 h 3094"/>
              <a:gd name="T4" fmla="*/ 2083 w 2642"/>
              <a:gd name="T5" fmla="*/ 2843 h 3094"/>
              <a:gd name="T6" fmla="*/ 2338 w 2642"/>
              <a:gd name="T7" fmla="*/ 2900 h 3094"/>
              <a:gd name="T8" fmla="*/ 29 w 2642"/>
              <a:gd name="T9" fmla="*/ 1219 h 3094"/>
              <a:gd name="T10" fmla="*/ 29 w 2642"/>
              <a:gd name="T11" fmla="*/ 2444 h 3094"/>
              <a:gd name="T12" fmla="*/ 559 w 2642"/>
              <a:gd name="T13" fmla="*/ 2386 h 3094"/>
              <a:gd name="T14" fmla="*/ 29 w 2642"/>
              <a:gd name="T15" fmla="*/ 1219 h 3094"/>
              <a:gd name="T16" fmla="*/ 2584 w 2642"/>
              <a:gd name="T17" fmla="*/ 2386 h 3094"/>
              <a:gd name="T18" fmla="*/ 2083 w 2642"/>
              <a:gd name="T19" fmla="*/ 2444 h 3094"/>
              <a:gd name="T20" fmla="*/ 2642 w 2642"/>
              <a:gd name="T21" fmla="*/ 1248 h 3094"/>
              <a:gd name="T22" fmla="*/ 210 w 2642"/>
              <a:gd name="T23" fmla="*/ 292 h 3094"/>
              <a:gd name="T24" fmla="*/ 210 w 2642"/>
              <a:gd name="T25" fmla="*/ 970 h 3094"/>
              <a:gd name="T26" fmla="*/ 559 w 2642"/>
              <a:gd name="T27" fmla="*/ 912 h 3094"/>
              <a:gd name="T28" fmla="*/ 658 w 2642"/>
              <a:gd name="T29" fmla="*/ 350 h 3094"/>
              <a:gd name="T30" fmla="*/ 2432 w 2642"/>
              <a:gd name="T31" fmla="*/ 292 h 3094"/>
              <a:gd name="T32" fmla="*/ 1984 w 2642"/>
              <a:gd name="T33" fmla="*/ 350 h 3094"/>
              <a:gd name="T34" fmla="*/ 2083 w 2642"/>
              <a:gd name="T35" fmla="*/ 912 h 3094"/>
              <a:gd name="T36" fmla="*/ 2432 w 2642"/>
              <a:gd name="T37" fmla="*/ 970 h 3094"/>
              <a:gd name="T38" fmla="*/ 2432 w 2642"/>
              <a:gd name="T39" fmla="*/ 292 h 3094"/>
              <a:gd name="T40" fmla="*/ 814 w 2642"/>
              <a:gd name="T41" fmla="*/ 29 h 3094"/>
              <a:gd name="T42" fmla="*/ 1292 w 2642"/>
              <a:gd name="T43" fmla="*/ 602 h 3094"/>
              <a:gd name="T44" fmla="*/ 989 w 2642"/>
              <a:gd name="T45" fmla="*/ 660 h 3094"/>
              <a:gd name="T46" fmla="*/ 801 w 2642"/>
              <a:gd name="T47" fmla="*/ 1311 h 3094"/>
              <a:gd name="T48" fmla="*/ 743 w 2642"/>
              <a:gd name="T49" fmla="*/ 1060 h 3094"/>
              <a:gd name="T50" fmla="*/ 1292 w 2642"/>
              <a:gd name="T51" fmla="*/ 1369 h 3094"/>
              <a:gd name="T52" fmla="*/ 842 w 2642"/>
              <a:gd name="T53" fmla="*/ 1782 h 3094"/>
              <a:gd name="T54" fmla="*/ 433 w 2642"/>
              <a:gd name="T55" fmla="*/ 1476 h 3094"/>
              <a:gd name="T56" fmla="*/ 375 w 2642"/>
              <a:gd name="T57" fmla="*/ 1782 h 3094"/>
              <a:gd name="T58" fmla="*/ 784 w 2642"/>
              <a:gd name="T59" fmla="*/ 2669 h 3094"/>
              <a:gd name="T60" fmla="*/ 842 w 2642"/>
              <a:gd name="T61" fmla="*/ 2181 h 3094"/>
              <a:gd name="T62" fmla="*/ 921 w 2642"/>
              <a:gd name="T63" fmla="*/ 3036 h 3094"/>
              <a:gd name="T64" fmla="*/ 1321 w 2642"/>
              <a:gd name="T65" fmla="*/ 3094 h 3094"/>
              <a:gd name="T66" fmla="*/ 1722 w 2642"/>
              <a:gd name="T67" fmla="*/ 3036 h 3094"/>
              <a:gd name="T68" fmla="*/ 1800 w 2642"/>
              <a:gd name="T69" fmla="*/ 2181 h 3094"/>
              <a:gd name="T70" fmla="*/ 1858 w 2642"/>
              <a:gd name="T71" fmla="*/ 2669 h 3094"/>
              <a:gd name="T72" fmla="*/ 2267 w 2642"/>
              <a:gd name="T73" fmla="*/ 1782 h 3094"/>
              <a:gd name="T74" fmla="*/ 2210 w 2642"/>
              <a:gd name="T75" fmla="*/ 1476 h 3094"/>
              <a:gd name="T76" fmla="*/ 1800 w 2642"/>
              <a:gd name="T77" fmla="*/ 1782 h 3094"/>
              <a:gd name="T78" fmla="*/ 1350 w 2642"/>
              <a:gd name="T79" fmla="*/ 1369 h 3094"/>
              <a:gd name="T80" fmla="*/ 1899 w 2642"/>
              <a:gd name="T81" fmla="*/ 1060 h 3094"/>
              <a:gd name="T82" fmla="*/ 1841 w 2642"/>
              <a:gd name="T83" fmla="*/ 1311 h 3094"/>
              <a:gd name="T84" fmla="*/ 1643 w 2642"/>
              <a:gd name="T85" fmla="*/ 660 h 3094"/>
              <a:gd name="T86" fmla="*/ 1350 w 2642"/>
              <a:gd name="T87" fmla="*/ 602 h 3094"/>
              <a:gd name="T88" fmla="*/ 1828 w 2642"/>
              <a:gd name="T89" fmla="*/ 29 h 3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42" h="3094">
                <a:moveTo>
                  <a:pt x="559" y="2843"/>
                </a:moveTo>
                <a:cubicBezTo>
                  <a:pt x="305" y="2843"/>
                  <a:pt x="305" y="2843"/>
                  <a:pt x="305" y="2843"/>
                </a:cubicBezTo>
                <a:cubicBezTo>
                  <a:pt x="289" y="2843"/>
                  <a:pt x="276" y="2856"/>
                  <a:pt x="276" y="2871"/>
                </a:cubicBezTo>
                <a:cubicBezTo>
                  <a:pt x="276" y="2887"/>
                  <a:pt x="289" y="2900"/>
                  <a:pt x="305" y="2900"/>
                </a:cubicBezTo>
                <a:cubicBezTo>
                  <a:pt x="559" y="2900"/>
                  <a:pt x="559" y="2900"/>
                  <a:pt x="559" y="2900"/>
                </a:cubicBezTo>
                <a:cubicBezTo>
                  <a:pt x="575" y="2900"/>
                  <a:pt x="588" y="2887"/>
                  <a:pt x="588" y="2871"/>
                </a:cubicBezTo>
                <a:cubicBezTo>
                  <a:pt x="588" y="2856"/>
                  <a:pt x="575" y="2843"/>
                  <a:pt x="559" y="2843"/>
                </a:cubicBezTo>
                <a:moveTo>
                  <a:pt x="2338" y="2843"/>
                </a:moveTo>
                <a:cubicBezTo>
                  <a:pt x="2083" y="2843"/>
                  <a:pt x="2083" y="2843"/>
                  <a:pt x="2083" y="2843"/>
                </a:cubicBezTo>
                <a:cubicBezTo>
                  <a:pt x="2068" y="2843"/>
                  <a:pt x="2055" y="2856"/>
                  <a:pt x="2055" y="2871"/>
                </a:cubicBezTo>
                <a:cubicBezTo>
                  <a:pt x="2055" y="2887"/>
                  <a:pt x="2068" y="2900"/>
                  <a:pt x="2083" y="2900"/>
                </a:cubicBezTo>
                <a:cubicBezTo>
                  <a:pt x="2338" y="2900"/>
                  <a:pt x="2338" y="2900"/>
                  <a:pt x="2338" y="2900"/>
                </a:cubicBezTo>
                <a:cubicBezTo>
                  <a:pt x="2354" y="2900"/>
                  <a:pt x="2366" y="2887"/>
                  <a:pt x="2366" y="2871"/>
                </a:cubicBezTo>
                <a:cubicBezTo>
                  <a:pt x="2366" y="2856"/>
                  <a:pt x="2354" y="2843"/>
                  <a:pt x="2338" y="2843"/>
                </a:cubicBezTo>
                <a:moveTo>
                  <a:pt x="29" y="1219"/>
                </a:moveTo>
                <a:cubicBezTo>
                  <a:pt x="13" y="1219"/>
                  <a:pt x="0" y="1232"/>
                  <a:pt x="0" y="1248"/>
                </a:cubicBezTo>
                <a:cubicBezTo>
                  <a:pt x="0" y="2415"/>
                  <a:pt x="0" y="2415"/>
                  <a:pt x="0" y="2415"/>
                </a:cubicBezTo>
                <a:cubicBezTo>
                  <a:pt x="0" y="2431"/>
                  <a:pt x="13" y="2444"/>
                  <a:pt x="29" y="2444"/>
                </a:cubicBezTo>
                <a:cubicBezTo>
                  <a:pt x="559" y="2444"/>
                  <a:pt x="559" y="2444"/>
                  <a:pt x="559" y="2444"/>
                </a:cubicBezTo>
                <a:cubicBezTo>
                  <a:pt x="575" y="2444"/>
                  <a:pt x="588" y="2431"/>
                  <a:pt x="588" y="2415"/>
                </a:cubicBezTo>
                <a:cubicBezTo>
                  <a:pt x="588" y="2399"/>
                  <a:pt x="575" y="2386"/>
                  <a:pt x="559" y="2386"/>
                </a:cubicBezTo>
                <a:cubicBezTo>
                  <a:pt x="58" y="2386"/>
                  <a:pt x="58" y="2386"/>
                  <a:pt x="58" y="2386"/>
                </a:cubicBezTo>
                <a:cubicBezTo>
                  <a:pt x="58" y="1248"/>
                  <a:pt x="58" y="1248"/>
                  <a:pt x="58" y="1248"/>
                </a:cubicBezTo>
                <a:cubicBezTo>
                  <a:pt x="58" y="1232"/>
                  <a:pt x="45" y="1219"/>
                  <a:pt x="29" y="1219"/>
                </a:cubicBezTo>
                <a:moveTo>
                  <a:pt x="2613" y="1219"/>
                </a:moveTo>
                <a:cubicBezTo>
                  <a:pt x="2597" y="1219"/>
                  <a:pt x="2584" y="1232"/>
                  <a:pt x="2584" y="1248"/>
                </a:cubicBezTo>
                <a:cubicBezTo>
                  <a:pt x="2584" y="2386"/>
                  <a:pt x="2584" y="2386"/>
                  <a:pt x="2584" y="2386"/>
                </a:cubicBezTo>
                <a:cubicBezTo>
                  <a:pt x="2083" y="2386"/>
                  <a:pt x="2083" y="2386"/>
                  <a:pt x="2083" y="2386"/>
                </a:cubicBezTo>
                <a:cubicBezTo>
                  <a:pt x="2067" y="2386"/>
                  <a:pt x="2055" y="2399"/>
                  <a:pt x="2055" y="2415"/>
                </a:cubicBezTo>
                <a:cubicBezTo>
                  <a:pt x="2055" y="2431"/>
                  <a:pt x="2067" y="2444"/>
                  <a:pt x="2083" y="2444"/>
                </a:cubicBezTo>
                <a:cubicBezTo>
                  <a:pt x="2613" y="2444"/>
                  <a:pt x="2613" y="2444"/>
                  <a:pt x="2613" y="2444"/>
                </a:cubicBezTo>
                <a:cubicBezTo>
                  <a:pt x="2629" y="2444"/>
                  <a:pt x="2642" y="2431"/>
                  <a:pt x="2642" y="2415"/>
                </a:cubicBezTo>
                <a:cubicBezTo>
                  <a:pt x="2642" y="1248"/>
                  <a:pt x="2642" y="1248"/>
                  <a:pt x="2642" y="1248"/>
                </a:cubicBezTo>
                <a:cubicBezTo>
                  <a:pt x="2642" y="1232"/>
                  <a:pt x="2629" y="1219"/>
                  <a:pt x="2613" y="1219"/>
                </a:cubicBezTo>
                <a:moveTo>
                  <a:pt x="658" y="292"/>
                </a:moveTo>
                <a:cubicBezTo>
                  <a:pt x="210" y="292"/>
                  <a:pt x="210" y="292"/>
                  <a:pt x="210" y="292"/>
                </a:cubicBezTo>
                <a:cubicBezTo>
                  <a:pt x="194" y="292"/>
                  <a:pt x="181" y="305"/>
                  <a:pt x="181" y="321"/>
                </a:cubicBezTo>
                <a:cubicBezTo>
                  <a:pt x="181" y="941"/>
                  <a:pt x="181" y="941"/>
                  <a:pt x="181" y="941"/>
                </a:cubicBezTo>
                <a:cubicBezTo>
                  <a:pt x="181" y="957"/>
                  <a:pt x="194" y="970"/>
                  <a:pt x="210" y="970"/>
                </a:cubicBezTo>
                <a:cubicBezTo>
                  <a:pt x="559" y="970"/>
                  <a:pt x="559" y="970"/>
                  <a:pt x="559" y="970"/>
                </a:cubicBezTo>
                <a:cubicBezTo>
                  <a:pt x="575" y="970"/>
                  <a:pt x="588" y="957"/>
                  <a:pt x="588" y="941"/>
                </a:cubicBezTo>
                <a:cubicBezTo>
                  <a:pt x="588" y="925"/>
                  <a:pt x="575" y="912"/>
                  <a:pt x="559" y="912"/>
                </a:cubicBezTo>
                <a:cubicBezTo>
                  <a:pt x="239" y="912"/>
                  <a:pt x="239" y="912"/>
                  <a:pt x="239" y="912"/>
                </a:cubicBezTo>
                <a:cubicBezTo>
                  <a:pt x="239" y="350"/>
                  <a:pt x="239" y="350"/>
                  <a:pt x="239" y="350"/>
                </a:cubicBezTo>
                <a:cubicBezTo>
                  <a:pt x="658" y="350"/>
                  <a:pt x="658" y="350"/>
                  <a:pt x="658" y="350"/>
                </a:cubicBezTo>
                <a:cubicBezTo>
                  <a:pt x="674" y="350"/>
                  <a:pt x="687" y="337"/>
                  <a:pt x="687" y="321"/>
                </a:cubicBezTo>
                <a:cubicBezTo>
                  <a:pt x="687" y="305"/>
                  <a:pt x="674" y="292"/>
                  <a:pt x="658" y="292"/>
                </a:cubicBezTo>
                <a:moveTo>
                  <a:pt x="2432" y="292"/>
                </a:moveTo>
                <a:cubicBezTo>
                  <a:pt x="1984" y="292"/>
                  <a:pt x="1984" y="292"/>
                  <a:pt x="1984" y="292"/>
                </a:cubicBezTo>
                <a:cubicBezTo>
                  <a:pt x="1968" y="292"/>
                  <a:pt x="1955" y="305"/>
                  <a:pt x="1955" y="321"/>
                </a:cubicBezTo>
                <a:cubicBezTo>
                  <a:pt x="1955" y="337"/>
                  <a:pt x="1968" y="350"/>
                  <a:pt x="1984" y="350"/>
                </a:cubicBezTo>
                <a:cubicBezTo>
                  <a:pt x="2403" y="350"/>
                  <a:pt x="2403" y="350"/>
                  <a:pt x="2403" y="350"/>
                </a:cubicBezTo>
                <a:cubicBezTo>
                  <a:pt x="2403" y="912"/>
                  <a:pt x="2403" y="912"/>
                  <a:pt x="2403" y="912"/>
                </a:cubicBezTo>
                <a:cubicBezTo>
                  <a:pt x="2083" y="912"/>
                  <a:pt x="2083" y="912"/>
                  <a:pt x="2083" y="912"/>
                </a:cubicBezTo>
                <a:cubicBezTo>
                  <a:pt x="2068" y="912"/>
                  <a:pt x="2055" y="925"/>
                  <a:pt x="2055" y="941"/>
                </a:cubicBezTo>
                <a:cubicBezTo>
                  <a:pt x="2055" y="957"/>
                  <a:pt x="2068" y="970"/>
                  <a:pt x="2083" y="970"/>
                </a:cubicBezTo>
                <a:cubicBezTo>
                  <a:pt x="2432" y="970"/>
                  <a:pt x="2432" y="970"/>
                  <a:pt x="2432" y="970"/>
                </a:cubicBezTo>
                <a:cubicBezTo>
                  <a:pt x="2448" y="970"/>
                  <a:pt x="2461" y="957"/>
                  <a:pt x="2461" y="941"/>
                </a:cubicBezTo>
                <a:cubicBezTo>
                  <a:pt x="2461" y="321"/>
                  <a:pt x="2461" y="321"/>
                  <a:pt x="2461" y="321"/>
                </a:cubicBezTo>
                <a:cubicBezTo>
                  <a:pt x="2461" y="305"/>
                  <a:pt x="2448" y="292"/>
                  <a:pt x="2432" y="292"/>
                </a:cubicBezTo>
                <a:moveTo>
                  <a:pt x="1799" y="0"/>
                </a:moveTo>
                <a:cubicBezTo>
                  <a:pt x="843" y="0"/>
                  <a:pt x="843" y="0"/>
                  <a:pt x="843" y="0"/>
                </a:cubicBezTo>
                <a:cubicBezTo>
                  <a:pt x="827" y="0"/>
                  <a:pt x="814" y="13"/>
                  <a:pt x="814" y="29"/>
                </a:cubicBezTo>
                <a:cubicBezTo>
                  <a:pt x="814" y="45"/>
                  <a:pt x="827" y="58"/>
                  <a:pt x="843" y="58"/>
                </a:cubicBezTo>
                <a:cubicBezTo>
                  <a:pt x="1292" y="58"/>
                  <a:pt x="1292" y="58"/>
                  <a:pt x="1292" y="58"/>
                </a:cubicBezTo>
                <a:cubicBezTo>
                  <a:pt x="1292" y="602"/>
                  <a:pt x="1292" y="602"/>
                  <a:pt x="1292" y="602"/>
                </a:cubicBezTo>
                <a:cubicBezTo>
                  <a:pt x="989" y="602"/>
                  <a:pt x="989" y="602"/>
                  <a:pt x="989" y="602"/>
                </a:cubicBezTo>
                <a:cubicBezTo>
                  <a:pt x="973" y="602"/>
                  <a:pt x="960" y="615"/>
                  <a:pt x="960" y="631"/>
                </a:cubicBezTo>
                <a:cubicBezTo>
                  <a:pt x="960" y="647"/>
                  <a:pt x="973" y="660"/>
                  <a:pt x="989" y="660"/>
                </a:cubicBezTo>
                <a:cubicBezTo>
                  <a:pt x="1292" y="660"/>
                  <a:pt x="1292" y="660"/>
                  <a:pt x="1292" y="660"/>
                </a:cubicBezTo>
                <a:cubicBezTo>
                  <a:pt x="1292" y="1311"/>
                  <a:pt x="1292" y="1311"/>
                  <a:pt x="1292" y="1311"/>
                </a:cubicBezTo>
                <a:cubicBezTo>
                  <a:pt x="801" y="1311"/>
                  <a:pt x="801" y="1311"/>
                  <a:pt x="801" y="1311"/>
                </a:cubicBezTo>
                <a:cubicBezTo>
                  <a:pt x="801" y="1060"/>
                  <a:pt x="801" y="1060"/>
                  <a:pt x="801" y="1060"/>
                </a:cubicBezTo>
                <a:cubicBezTo>
                  <a:pt x="801" y="1044"/>
                  <a:pt x="788" y="1031"/>
                  <a:pt x="772" y="1031"/>
                </a:cubicBezTo>
                <a:cubicBezTo>
                  <a:pt x="756" y="1031"/>
                  <a:pt x="743" y="1044"/>
                  <a:pt x="743" y="1060"/>
                </a:cubicBezTo>
                <a:cubicBezTo>
                  <a:pt x="743" y="1340"/>
                  <a:pt x="743" y="1340"/>
                  <a:pt x="743" y="1340"/>
                </a:cubicBezTo>
                <a:cubicBezTo>
                  <a:pt x="743" y="1356"/>
                  <a:pt x="756" y="1369"/>
                  <a:pt x="772" y="1369"/>
                </a:cubicBezTo>
                <a:cubicBezTo>
                  <a:pt x="1292" y="1369"/>
                  <a:pt x="1292" y="1369"/>
                  <a:pt x="1292" y="1369"/>
                </a:cubicBezTo>
                <a:cubicBezTo>
                  <a:pt x="1292" y="2123"/>
                  <a:pt x="1292" y="2123"/>
                  <a:pt x="1292" y="2123"/>
                </a:cubicBezTo>
                <a:cubicBezTo>
                  <a:pt x="842" y="2123"/>
                  <a:pt x="842" y="2123"/>
                  <a:pt x="842" y="2123"/>
                </a:cubicBezTo>
                <a:cubicBezTo>
                  <a:pt x="842" y="1782"/>
                  <a:pt x="842" y="1782"/>
                  <a:pt x="842" y="1782"/>
                </a:cubicBezTo>
                <a:cubicBezTo>
                  <a:pt x="842" y="1766"/>
                  <a:pt x="829" y="1753"/>
                  <a:pt x="813" y="1753"/>
                </a:cubicBezTo>
                <a:cubicBezTo>
                  <a:pt x="433" y="1753"/>
                  <a:pt x="433" y="1753"/>
                  <a:pt x="433" y="1753"/>
                </a:cubicBezTo>
                <a:cubicBezTo>
                  <a:pt x="433" y="1476"/>
                  <a:pt x="433" y="1476"/>
                  <a:pt x="433" y="1476"/>
                </a:cubicBezTo>
                <a:cubicBezTo>
                  <a:pt x="433" y="1460"/>
                  <a:pt x="420" y="1447"/>
                  <a:pt x="404" y="1447"/>
                </a:cubicBezTo>
                <a:cubicBezTo>
                  <a:pt x="388" y="1447"/>
                  <a:pt x="375" y="1460"/>
                  <a:pt x="375" y="1476"/>
                </a:cubicBezTo>
                <a:cubicBezTo>
                  <a:pt x="375" y="1782"/>
                  <a:pt x="375" y="1782"/>
                  <a:pt x="375" y="1782"/>
                </a:cubicBezTo>
                <a:cubicBezTo>
                  <a:pt x="375" y="1798"/>
                  <a:pt x="388" y="1811"/>
                  <a:pt x="404" y="1811"/>
                </a:cubicBezTo>
                <a:cubicBezTo>
                  <a:pt x="784" y="1811"/>
                  <a:pt x="784" y="1811"/>
                  <a:pt x="784" y="1811"/>
                </a:cubicBezTo>
                <a:cubicBezTo>
                  <a:pt x="784" y="2669"/>
                  <a:pt x="784" y="2669"/>
                  <a:pt x="784" y="2669"/>
                </a:cubicBezTo>
                <a:cubicBezTo>
                  <a:pt x="784" y="2685"/>
                  <a:pt x="797" y="2698"/>
                  <a:pt x="813" y="2698"/>
                </a:cubicBezTo>
                <a:cubicBezTo>
                  <a:pt x="829" y="2698"/>
                  <a:pt x="842" y="2685"/>
                  <a:pt x="842" y="2669"/>
                </a:cubicBezTo>
                <a:cubicBezTo>
                  <a:pt x="842" y="2181"/>
                  <a:pt x="842" y="2181"/>
                  <a:pt x="842" y="2181"/>
                </a:cubicBezTo>
                <a:cubicBezTo>
                  <a:pt x="1292" y="2181"/>
                  <a:pt x="1292" y="2181"/>
                  <a:pt x="1292" y="2181"/>
                </a:cubicBezTo>
                <a:cubicBezTo>
                  <a:pt x="1292" y="3036"/>
                  <a:pt x="1292" y="3036"/>
                  <a:pt x="1292" y="3036"/>
                </a:cubicBezTo>
                <a:cubicBezTo>
                  <a:pt x="921" y="3036"/>
                  <a:pt x="921" y="3036"/>
                  <a:pt x="921" y="3036"/>
                </a:cubicBezTo>
                <a:cubicBezTo>
                  <a:pt x="905" y="3036"/>
                  <a:pt x="892" y="3049"/>
                  <a:pt x="892" y="3065"/>
                </a:cubicBezTo>
                <a:cubicBezTo>
                  <a:pt x="892" y="3081"/>
                  <a:pt x="905" y="3094"/>
                  <a:pt x="921" y="3094"/>
                </a:cubicBezTo>
                <a:cubicBezTo>
                  <a:pt x="1321" y="3094"/>
                  <a:pt x="1321" y="3094"/>
                  <a:pt x="1321" y="3094"/>
                </a:cubicBezTo>
                <a:cubicBezTo>
                  <a:pt x="1722" y="3094"/>
                  <a:pt x="1722" y="3094"/>
                  <a:pt x="1722" y="3094"/>
                </a:cubicBezTo>
                <a:cubicBezTo>
                  <a:pt x="1738" y="3094"/>
                  <a:pt x="1751" y="3081"/>
                  <a:pt x="1751" y="3065"/>
                </a:cubicBezTo>
                <a:cubicBezTo>
                  <a:pt x="1751" y="3049"/>
                  <a:pt x="1738" y="3036"/>
                  <a:pt x="1722" y="3036"/>
                </a:cubicBezTo>
                <a:cubicBezTo>
                  <a:pt x="1350" y="3036"/>
                  <a:pt x="1350" y="3036"/>
                  <a:pt x="1350" y="3036"/>
                </a:cubicBezTo>
                <a:cubicBezTo>
                  <a:pt x="1350" y="2181"/>
                  <a:pt x="1350" y="2181"/>
                  <a:pt x="1350" y="2181"/>
                </a:cubicBezTo>
                <a:cubicBezTo>
                  <a:pt x="1800" y="2181"/>
                  <a:pt x="1800" y="2181"/>
                  <a:pt x="1800" y="2181"/>
                </a:cubicBezTo>
                <a:cubicBezTo>
                  <a:pt x="1800" y="2669"/>
                  <a:pt x="1800" y="2669"/>
                  <a:pt x="1800" y="2669"/>
                </a:cubicBezTo>
                <a:cubicBezTo>
                  <a:pt x="1800" y="2685"/>
                  <a:pt x="1813" y="2698"/>
                  <a:pt x="1829" y="2698"/>
                </a:cubicBezTo>
                <a:cubicBezTo>
                  <a:pt x="1845" y="2698"/>
                  <a:pt x="1858" y="2685"/>
                  <a:pt x="1858" y="2669"/>
                </a:cubicBezTo>
                <a:cubicBezTo>
                  <a:pt x="1858" y="1811"/>
                  <a:pt x="1858" y="1811"/>
                  <a:pt x="1858" y="1811"/>
                </a:cubicBezTo>
                <a:cubicBezTo>
                  <a:pt x="2239" y="1811"/>
                  <a:pt x="2239" y="1811"/>
                  <a:pt x="2239" y="1811"/>
                </a:cubicBezTo>
                <a:cubicBezTo>
                  <a:pt x="2254" y="1811"/>
                  <a:pt x="2267" y="1798"/>
                  <a:pt x="2267" y="1782"/>
                </a:cubicBezTo>
                <a:cubicBezTo>
                  <a:pt x="2267" y="1476"/>
                  <a:pt x="2267" y="1476"/>
                  <a:pt x="2267" y="1476"/>
                </a:cubicBezTo>
                <a:cubicBezTo>
                  <a:pt x="2267" y="1460"/>
                  <a:pt x="2254" y="1447"/>
                  <a:pt x="2239" y="1447"/>
                </a:cubicBezTo>
                <a:cubicBezTo>
                  <a:pt x="2223" y="1447"/>
                  <a:pt x="2210" y="1460"/>
                  <a:pt x="2210" y="1476"/>
                </a:cubicBezTo>
                <a:cubicBezTo>
                  <a:pt x="2210" y="1753"/>
                  <a:pt x="2210" y="1753"/>
                  <a:pt x="2210" y="1753"/>
                </a:cubicBezTo>
                <a:cubicBezTo>
                  <a:pt x="1829" y="1753"/>
                  <a:pt x="1829" y="1753"/>
                  <a:pt x="1829" y="1753"/>
                </a:cubicBezTo>
                <a:cubicBezTo>
                  <a:pt x="1813" y="1753"/>
                  <a:pt x="1800" y="1766"/>
                  <a:pt x="1800" y="1782"/>
                </a:cubicBezTo>
                <a:cubicBezTo>
                  <a:pt x="1800" y="2123"/>
                  <a:pt x="1800" y="2123"/>
                  <a:pt x="1800" y="2123"/>
                </a:cubicBezTo>
                <a:cubicBezTo>
                  <a:pt x="1350" y="2123"/>
                  <a:pt x="1350" y="2123"/>
                  <a:pt x="1350" y="2123"/>
                </a:cubicBezTo>
                <a:cubicBezTo>
                  <a:pt x="1350" y="1369"/>
                  <a:pt x="1350" y="1369"/>
                  <a:pt x="1350" y="1369"/>
                </a:cubicBezTo>
                <a:cubicBezTo>
                  <a:pt x="1870" y="1369"/>
                  <a:pt x="1870" y="1369"/>
                  <a:pt x="1870" y="1369"/>
                </a:cubicBezTo>
                <a:cubicBezTo>
                  <a:pt x="1886" y="1369"/>
                  <a:pt x="1899" y="1356"/>
                  <a:pt x="1899" y="1340"/>
                </a:cubicBezTo>
                <a:cubicBezTo>
                  <a:pt x="1899" y="1060"/>
                  <a:pt x="1899" y="1060"/>
                  <a:pt x="1899" y="1060"/>
                </a:cubicBezTo>
                <a:cubicBezTo>
                  <a:pt x="1899" y="1044"/>
                  <a:pt x="1886" y="1031"/>
                  <a:pt x="1870" y="1031"/>
                </a:cubicBezTo>
                <a:cubicBezTo>
                  <a:pt x="1854" y="1031"/>
                  <a:pt x="1841" y="1044"/>
                  <a:pt x="1841" y="1060"/>
                </a:cubicBezTo>
                <a:cubicBezTo>
                  <a:pt x="1841" y="1311"/>
                  <a:pt x="1841" y="1311"/>
                  <a:pt x="1841" y="1311"/>
                </a:cubicBezTo>
                <a:cubicBezTo>
                  <a:pt x="1350" y="1311"/>
                  <a:pt x="1350" y="1311"/>
                  <a:pt x="1350" y="1311"/>
                </a:cubicBezTo>
                <a:cubicBezTo>
                  <a:pt x="1350" y="660"/>
                  <a:pt x="1350" y="660"/>
                  <a:pt x="1350" y="660"/>
                </a:cubicBezTo>
                <a:cubicBezTo>
                  <a:pt x="1643" y="660"/>
                  <a:pt x="1643" y="660"/>
                  <a:pt x="1643" y="660"/>
                </a:cubicBezTo>
                <a:cubicBezTo>
                  <a:pt x="1659" y="660"/>
                  <a:pt x="1672" y="647"/>
                  <a:pt x="1672" y="631"/>
                </a:cubicBezTo>
                <a:cubicBezTo>
                  <a:pt x="1672" y="615"/>
                  <a:pt x="1659" y="602"/>
                  <a:pt x="1643" y="602"/>
                </a:cubicBezTo>
                <a:cubicBezTo>
                  <a:pt x="1350" y="602"/>
                  <a:pt x="1350" y="602"/>
                  <a:pt x="1350" y="602"/>
                </a:cubicBezTo>
                <a:cubicBezTo>
                  <a:pt x="1350" y="58"/>
                  <a:pt x="1350" y="58"/>
                  <a:pt x="1350" y="58"/>
                </a:cubicBezTo>
                <a:cubicBezTo>
                  <a:pt x="1799" y="58"/>
                  <a:pt x="1799" y="58"/>
                  <a:pt x="1799" y="58"/>
                </a:cubicBezTo>
                <a:cubicBezTo>
                  <a:pt x="1815" y="58"/>
                  <a:pt x="1828" y="45"/>
                  <a:pt x="1828" y="29"/>
                </a:cubicBezTo>
                <a:cubicBezTo>
                  <a:pt x="1828" y="13"/>
                  <a:pt x="1815" y="0"/>
                  <a:pt x="1799" y="0"/>
                </a:cubicBezTo>
              </a:path>
            </a:pathLst>
          </a:custGeom>
          <a:solidFill>
            <a:schemeClr val="accent2">
              <a:alpha val="10000"/>
            </a:schemeClr>
          </a:solidFill>
          <a:ln>
            <a:noFill/>
          </a:ln>
        </p:spPr>
        <p:txBody>
          <a:bodyPr vert="horz" wrap="square" lIns="91440" tIns="45720" rIns="91440" bIns="45720" numCol="1" anchor="t" anchorCtr="0" compatLnSpc="1">
            <a:prstTxWarp prst="textNoShape">
              <a:avLst/>
            </a:prstTxWarp>
          </a:bodyPr>
          <a:lstStyle/>
          <a:p>
            <a:endParaRPr lang="en-GB"/>
          </a:p>
        </p:txBody>
      </p:sp>
      <p:sp>
        <p:nvSpPr>
          <p:cNvPr id="12" name="TextBox 11">
            <a:extLst>
              <a:ext uri="{FF2B5EF4-FFF2-40B4-BE49-F238E27FC236}">
                <a16:creationId xmlns:a16="http://schemas.microsoft.com/office/drawing/2014/main" id="{2D286C11-828A-4F0B-B5E1-F318F95635E1}"/>
              </a:ext>
            </a:extLst>
          </p:cNvPr>
          <p:cNvSpPr txBox="1"/>
          <p:nvPr/>
        </p:nvSpPr>
        <p:spPr>
          <a:xfrm>
            <a:off x="546100" y="540000"/>
            <a:ext cx="671457" cy="621000"/>
          </a:xfrm>
          <a:custGeom>
            <a:avLst/>
            <a:gdLst/>
            <a:ahLst/>
            <a:cxnLst/>
            <a:rect l="l" t="t" r="r" b="b"/>
            <a:pathLst>
              <a:path w="444141" h="410766">
                <a:moveTo>
                  <a:pt x="278979" y="0"/>
                </a:moveTo>
                <a:lnTo>
                  <a:pt x="444141" y="0"/>
                </a:lnTo>
                <a:lnTo>
                  <a:pt x="444141" y="141201"/>
                </a:lnTo>
                <a:cubicBezTo>
                  <a:pt x="444141" y="217649"/>
                  <a:pt x="435298" y="272703"/>
                  <a:pt x="417612" y="306363"/>
                </a:cubicBezTo>
                <a:cubicBezTo>
                  <a:pt x="393080" y="352574"/>
                  <a:pt x="354856" y="387375"/>
                  <a:pt x="302940" y="410766"/>
                </a:cubicBezTo>
                <a:lnTo>
                  <a:pt x="265286" y="350007"/>
                </a:lnTo>
                <a:cubicBezTo>
                  <a:pt x="296094" y="337455"/>
                  <a:pt x="319057" y="317630"/>
                  <a:pt x="334175" y="290531"/>
                </a:cubicBezTo>
                <a:cubicBezTo>
                  <a:pt x="349294" y="263432"/>
                  <a:pt x="357709" y="226206"/>
                  <a:pt x="359420" y="178854"/>
                </a:cubicBezTo>
                <a:lnTo>
                  <a:pt x="278979" y="178854"/>
                </a:lnTo>
                <a:close/>
                <a:moveTo>
                  <a:pt x="13692" y="0"/>
                </a:moveTo>
                <a:lnTo>
                  <a:pt x="178854" y="0"/>
                </a:lnTo>
                <a:lnTo>
                  <a:pt x="178854" y="141201"/>
                </a:lnTo>
                <a:cubicBezTo>
                  <a:pt x="178854" y="217649"/>
                  <a:pt x="170012" y="272703"/>
                  <a:pt x="152326" y="306363"/>
                </a:cubicBezTo>
                <a:cubicBezTo>
                  <a:pt x="127794" y="352574"/>
                  <a:pt x="89570" y="387375"/>
                  <a:pt x="37654" y="410766"/>
                </a:cubicBezTo>
                <a:lnTo>
                  <a:pt x="0" y="350007"/>
                </a:lnTo>
                <a:cubicBezTo>
                  <a:pt x="30808" y="337455"/>
                  <a:pt x="53771" y="317630"/>
                  <a:pt x="68889" y="290531"/>
                </a:cubicBezTo>
                <a:cubicBezTo>
                  <a:pt x="84007" y="263432"/>
                  <a:pt x="92422" y="226206"/>
                  <a:pt x="94134" y="178854"/>
                </a:cubicBezTo>
                <a:lnTo>
                  <a:pt x="13692" y="178854"/>
                </a:lnTo>
                <a:close/>
              </a:path>
            </a:pathLst>
          </a:custGeom>
          <a:solidFill>
            <a:schemeClr val="accent2"/>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GB" sz="13800">
              <a:solidFill>
                <a:srgbClr val="B59E5F"/>
              </a:solidFill>
            </a:endParaRPr>
          </a:p>
        </p:txBody>
      </p:sp>
      <p:sp>
        <p:nvSpPr>
          <p:cNvPr id="10" name="Slide Number Placeholder 5">
            <a:extLst>
              <a:ext uri="{FF2B5EF4-FFF2-40B4-BE49-F238E27FC236}">
                <a16:creationId xmlns:a16="http://schemas.microsoft.com/office/drawing/2014/main" id="{8233D69F-7A60-4C2E-8201-E58069E62980}"/>
              </a:ext>
            </a:extLst>
          </p:cNvPr>
          <p:cNvSpPr>
            <a:spLocks noGrp="1"/>
          </p:cNvSpPr>
          <p:nvPr>
            <p:ph type="sldNum" sz="quarter" idx="4"/>
          </p:nvPr>
        </p:nvSpPr>
        <p:spPr>
          <a:xfrm>
            <a:off x="11326690" y="6434112"/>
            <a:ext cx="595310" cy="153888"/>
          </a:xfrm>
          <a:prstGeom prst="rect">
            <a:avLst/>
          </a:prstGeom>
        </p:spPr>
        <p:txBody>
          <a:bodyPr lIns="0" tIns="0" rIns="0" bIns="0" anchor="t" anchorCtr="0">
            <a:noAutofit/>
          </a:bodyPr>
          <a:lstStyle>
            <a:lvl1pPr algn="r">
              <a:defRPr sz="900">
                <a:solidFill>
                  <a:srgbClr val="3F1A01"/>
                </a:solidFill>
              </a:defRPr>
            </a:lvl1pPr>
          </a:lstStyle>
          <a:p>
            <a:fld id="{6DBC486D-4FAB-B746-8B02-8D7C842291C6}" type="slidenum">
              <a:rPr lang="en-US" smtClean="0"/>
              <a:pPr/>
              <a:t>‹#›</a:t>
            </a:fld>
            <a:endParaRPr lang="en-US"/>
          </a:p>
        </p:txBody>
      </p:sp>
    </p:spTree>
    <p:extLst>
      <p:ext uri="{BB962C8B-B14F-4D97-AF65-F5344CB8AC3E}">
        <p14:creationId xmlns:p14="http://schemas.microsoft.com/office/powerpoint/2010/main" val="7529088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type="secHead" preserve="1">
  <p:cSld name="Quote - Light Green">
    <p:bg>
      <p:bgPr>
        <a:solidFill>
          <a:srgbClr val="CCD9D3"/>
        </a:solidFill>
        <a:effectLst/>
      </p:bgPr>
    </p:bg>
    <p:spTree>
      <p:nvGrpSpPr>
        <p:cNvPr id="1" name=""/>
        <p:cNvGrpSpPr/>
        <p:nvPr/>
      </p:nvGrpSpPr>
      <p:grpSpPr>
        <a:xfrm>
          <a:off x="0" y="0"/>
          <a:ext cx="0" cy="0"/>
          <a:chOff x="0" y="0"/>
          <a:chExt cx="0" cy="0"/>
        </a:xfrm>
      </p:grpSpPr>
      <p:pic>
        <p:nvPicPr>
          <p:cNvPr id="8" name="Picture 7" descr="Shape&#10;&#10;Description automatically generated with medium confidence">
            <a:extLst>
              <a:ext uri="{FF2B5EF4-FFF2-40B4-BE49-F238E27FC236}">
                <a16:creationId xmlns:a16="http://schemas.microsoft.com/office/drawing/2014/main" id="{DCAC8086-ACFA-44CC-91A6-C81B4EDFEBC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D8464564-6547-498D-A220-7B346E5B1408}"/>
              </a:ext>
            </a:extLst>
          </p:cNvPr>
          <p:cNvSpPr>
            <a:spLocks noGrp="1"/>
          </p:cNvSpPr>
          <p:nvPr>
            <p:ph type="title"/>
          </p:nvPr>
        </p:nvSpPr>
        <p:spPr>
          <a:xfrm>
            <a:off x="1219200" y="1485000"/>
            <a:ext cx="6642100" cy="2429818"/>
          </a:xfrm>
        </p:spPr>
        <p:txBody>
          <a:bodyPr anchor="b">
            <a:normAutofit/>
          </a:bodyPr>
          <a:lstStyle>
            <a:lvl1pPr>
              <a:defRPr sz="6000" b="0" i="1">
                <a:solidFill>
                  <a:srgbClr val="3F1A01"/>
                </a:solidFill>
                <a:latin typeface="Times New Roman" panose="02020603050405020304" pitchFamily="18" charset="0"/>
                <a:cs typeface="Times New Roman" panose="02020603050405020304" pitchFamily="18" charset="0"/>
              </a:defRPr>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1592638D-BCB6-4F07-9847-FBAA9B3609B5}"/>
              </a:ext>
            </a:extLst>
          </p:cNvPr>
          <p:cNvSpPr>
            <a:spLocks noGrp="1"/>
          </p:cNvSpPr>
          <p:nvPr>
            <p:ph type="body" idx="1"/>
          </p:nvPr>
        </p:nvSpPr>
        <p:spPr>
          <a:xfrm>
            <a:off x="1219200" y="4238818"/>
            <a:ext cx="6642100" cy="1203175"/>
          </a:xfrm>
          <a:prstGeom prst="rect">
            <a:avLst/>
          </a:prstGeom>
        </p:spPr>
        <p:txBody>
          <a:bodyPr/>
          <a:lstStyle>
            <a:lvl1pPr marL="0" indent="0">
              <a:buNone/>
              <a:defRPr sz="1600">
                <a:solidFill>
                  <a:srgbClr val="3F1A01"/>
                </a:solidFill>
                <a:latin typeface="+mn-lt"/>
                <a:cs typeface="Times New Roman" panose="02020603050405020304" pitchFamily="18" charset="0"/>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6" name="Freeform 9">
            <a:extLst>
              <a:ext uri="{FF2B5EF4-FFF2-40B4-BE49-F238E27FC236}">
                <a16:creationId xmlns:a16="http://schemas.microsoft.com/office/drawing/2014/main" id="{C2D8A25E-CAAF-4846-8D8A-7A9026C78018}"/>
              </a:ext>
            </a:extLst>
          </p:cNvPr>
          <p:cNvSpPr>
            <a:spLocks noEditPoints="1"/>
          </p:cNvSpPr>
          <p:nvPr/>
        </p:nvSpPr>
        <p:spPr bwMode="auto">
          <a:xfrm>
            <a:off x="8102600" y="-2176101"/>
            <a:ext cx="8385175" cy="9817101"/>
          </a:xfrm>
          <a:custGeom>
            <a:avLst/>
            <a:gdLst>
              <a:gd name="T0" fmla="*/ 276 w 2642"/>
              <a:gd name="T1" fmla="*/ 2871 h 3094"/>
              <a:gd name="T2" fmla="*/ 588 w 2642"/>
              <a:gd name="T3" fmla="*/ 2871 h 3094"/>
              <a:gd name="T4" fmla="*/ 2083 w 2642"/>
              <a:gd name="T5" fmla="*/ 2843 h 3094"/>
              <a:gd name="T6" fmla="*/ 2338 w 2642"/>
              <a:gd name="T7" fmla="*/ 2900 h 3094"/>
              <a:gd name="T8" fmla="*/ 29 w 2642"/>
              <a:gd name="T9" fmla="*/ 1219 h 3094"/>
              <a:gd name="T10" fmla="*/ 29 w 2642"/>
              <a:gd name="T11" fmla="*/ 2444 h 3094"/>
              <a:gd name="T12" fmla="*/ 559 w 2642"/>
              <a:gd name="T13" fmla="*/ 2386 h 3094"/>
              <a:gd name="T14" fmla="*/ 29 w 2642"/>
              <a:gd name="T15" fmla="*/ 1219 h 3094"/>
              <a:gd name="T16" fmla="*/ 2584 w 2642"/>
              <a:gd name="T17" fmla="*/ 2386 h 3094"/>
              <a:gd name="T18" fmla="*/ 2083 w 2642"/>
              <a:gd name="T19" fmla="*/ 2444 h 3094"/>
              <a:gd name="T20" fmla="*/ 2642 w 2642"/>
              <a:gd name="T21" fmla="*/ 1248 h 3094"/>
              <a:gd name="T22" fmla="*/ 210 w 2642"/>
              <a:gd name="T23" fmla="*/ 292 h 3094"/>
              <a:gd name="T24" fmla="*/ 210 w 2642"/>
              <a:gd name="T25" fmla="*/ 970 h 3094"/>
              <a:gd name="T26" fmla="*/ 559 w 2642"/>
              <a:gd name="T27" fmla="*/ 912 h 3094"/>
              <a:gd name="T28" fmla="*/ 658 w 2642"/>
              <a:gd name="T29" fmla="*/ 350 h 3094"/>
              <a:gd name="T30" fmla="*/ 2432 w 2642"/>
              <a:gd name="T31" fmla="*/ 292 h 3094"/>
              <a:gd name="T32" fmla="*/ 1984 w 2642"/>
              <a:gd name="T33" fmla="*/ 350 h 3094"/>
              <a:gd name="T34" fmla="*/ 2083 w 2642"/>
              <a:gd name="T35" fmla="*/ 912 h 3094"/>
              <a:gd name="T36" fmla="*/ 2432 w 2642"/>
              <a:gd name="T37" fmla="*/ 970 h 3094"/>
              <a:gd name="T38" fmla="*/ 2432 w 2642"/>
              <a:gd name="T39" fmla="*/ 292 h 3094"/>
              <a:gd name="T40" fmla="*/ 814 w 2642"/>
              <a:gd name="T41" fmla="*/ 29 h 3094"/>
              <a:gd name="T42" fmla="*/ 1292 w 2642"/>
              <a:gd name="T43" fmla="*/ 602 h 3094"/>
              <a:gd name="T44" fmla="*/ 989 w 2642"/>
              <a:gd name="T45" fmla="*/ 660 h 3094"/>
              <a:gd name="T46" fmla="*/ 801 w 2642"/>
              <a:gd name="T47" fmla="*/ 1311 h 3094"/>
              <a:gd name="T48" fmla="*/ 743 w 2642"/>
              <a:gd name="T49" fmla="*/ 1060 h 3094"/>
              <a:gd name="T50" fmla="*/ 1292 w 2642"/>
              <a:gd name="T51" fmla="*/ 1369 h 3094"/>
              <a:gd name="T52" fmla="*/ 842 w 2642"/>
              <a:gd name="T53" fmla="*/ 1782 h 3094"/>
              <a:gd name="T54" fmla="*/ 433 w 2642"/>
              <a:gd name="T55" fmla="*/ 1476 h 3094"/>
              <a:gd name="T56" fmla="*/ 375 w 2642"/>
              <a:gd name="T57" fmla="*/ 1782 h 3094"/>
              <a:gd name="T58" fmla="*/ 784 w 2642"/>
              <a:gd name="T59" fmla="*/ 2669 h 3094"/>
              <a:gd name="T60" fmla="*/ 842 w 2642"/>
              <a:gd name="T61" fmla="*/ 2181 h 3094"/>
              <a:gd name="T62" fmla="*/ 921 w 2642"/>
              <a:gd name="T63" fmla="*/ 3036 h 3094"/>
              <a:gd name="T64" fmla="*/ 1321 w 2642"/>
              <a:gd name="T65" fmla="*/ 3094 h 3094"/>
              <a:gd name="T66" fmla="*/ 1722 w 2642"/>
              <a:gd name="T67" fmla="*/ 3036 h 3094"/>
              <a:gd name="T68" fmla="*/ 1800 w 2642"/>
              <a:gd name="T69" fmla="*/ 2181 h 3094"/>
              <a:gd name="T70" fmla="*/ 1858 w 2642"/>
              <a:gd name="T71" fmla="*/ 2669 h 3094"/>
              <a:gd name="T72" fmla="*/ 2267 w 2642"/>
              <a:gd name="T73" fmla="*/ 1782 h 3094"/>
              <a:gd name="T74" fmla="*/ 2210 w 2642"/>
              <a:gd name="T75" fmla="*/ 1476 h 3094"/>
              <a:gd name="T76" fmla="*/ 1800 w 2642"/>
              <a:gd name="T77" fmla="*/ 1782 h 3094"/>
              <a:gd name="T78" fmla="*/ 1350 w 2642"/>
              <a:gd name="T79" fmla="*/ 1369 h 3094"/>
              <a:gd name="T80" fmla="*/ 1899 w 2642"/>
              <a:gd name="T81" fmla="*/ 1060 h 3094"/>
              <a:gd name="T82" fmla="*/ 1841 w 2642"/>
              <a:gd name="T83" fmla="*/ 1311 h 3094"/>
              <a:gd name="T84" fmla="*/ 1643 w 2642"/>
              <a:gd name="T85" fmla="*/ 660 h 3094"/>
              <a:gd name="T86" fmla="*/ 1350 w 2642"/>
              <a:gd name="T87" fmla="*/ 602 h 3094"/>
              <a:gd name="T88" fmla="*/ 1828 w 2642"/>
              <a:gd name="T89" fmla="*/ 29 h 3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42" h="3094">
                <a:moveTo>
                  <a:pt x="559" y="2843"/>
                </a:moveTo>
                <a:cubicBezTo>
                  <a:pt x="305" y="2843"/>
                  <a:pt x="305" y="2843"/>
                  <a:pt x="305" y="2843"/>
                </a:cubicBezTo>
                <a:cubicBezTo>
                  <a:pt x="289" y="2843"/>
                  <a:pt x="276" y="2856"/>
                  <a:pt x="276" y="2871"/>
                </a:cubicBezTo>
                <a:cubicBezTo>
                  <a:pt x="276" y="2887"/>
                  <a:pt x="289" y="2900"/>
                  <a:pt x="305" y="2900"/>
                </a:cubicBezTo>
                <a:cubicBezTo>
                  <a:pt x="559" y="2900"/>
                  <a:pt x="559" y="2900"/>
                  <a:pt x="559" y="2900"/>
                </a:cubicBezTo>
                <a:cubicBezTo>
                  <a:pt x="575" y="2900"/>
                  <a:pt x="588" y="2887"/>
                  <a:pt x="588" y="2871"/>
                </a:cubicBezTo>
                <a:cubicBezTo>
                  <a:pt x="588" y="2856"/>
                  <a:pt x="575" y="2843"/>
                  <a:pt x="559" y="2843"/>
                </a:cubicBezTo>
                <a:moveTo>
                  <a:pt x="2338" y="2843"/>
                </a:moveTo>
                <a:cubicBezTo>
                  <a:pt x="2083" y="2843"/>
                  <a:pt x="2083" y="2843"/>
                  <a:pt x="2083" y="2843"/>
                </a:cubicBezTo>
                <a:cubicBezTo>
                  <a:pt x="2068" y="2843"/>
                  <a:pt x="2055" y="2856"/>
                  <a:pt x="2055" y="2871"/>
                </a:cubicBezTo>
                <a:cubicBezTo>
                  <a:pt x="2055" y="2887"/>
                  <a:pt x="2068" y="2900"/>
                  <a:pt x="2083" y="2900"/>
                </a:cubicBezTo>
                <a:cubicBezTo>
                  <a:pt x="2338" y="2900"/>
                  <a:pt x="2338" y="2900"/>
                  <a:pt x="2338" y="2900"/>
                </a:cubicBezTo>
                <a:cubicBezTo>
                  <a:pt x="2354" y="2900"/>
                  <a:pt x="2366" y="2887"/>
                  <a:pt x="2366" y="2871"/>
                </a:cubicBezTo>
                <a:cubicBezTo>
                  <a:pt x="2366" y="2856"/>
                  <a:pt x="2354" y="2843"/>
                  <a:pt x="2338" y="2843"/>
                </a:cubicBezTo>
                <a:moveTo>
                  <a:pt x="29" y="1219"/>
                </a:moveTo>
                <a:cubicBezTo>
                  <a:pt x="13" y="1219"/>
                  <a:pt x="0" y="1232"/>
                  <a:pt x="0" y="1248"/>
                </a:cubicBezTo>
                <a:cubicBezTo>
                  <a:pt x="0" y="2415"/>
                  <a:pt x="0" y="2415"/>
                  <a:pt x="0" y="2415"/>
                </a:cubicBezTo>
                <a:cubicBezTo>
                  <a:pt x="0" y="2431"/>
                  <a:pt x="13" y="2444"/>
                  <a:pt x="29" y="2444"/>
                </a:cubicBezTo>
                <a:cubicBezTo>
                  <a:pt x="559" y="2444"/>
                  <a:pt x="559" y="2444"/>
                  <a:pt x="559" y="2444"/>
                </a:cubicBezTo>
                <a:cubicBezTo>
                  <a:pt x="575" y="2444"/>
                  <a:pt x="588" y="2431"/>
                  <a:pt x="588" y="2415"/>
                </a:cubicBezTo>
                <a:cubicBezTo>
                  <a:pt x="588" y="2399"/>
                  <a:pt x="575" y="2386"/>
                  <a:pt x="559" y="2386"/>
                </a:cubicBezTo>
                <a:cubicBezTo>
                  <a:pt x="58" y="2386"/>
                  <a:pt x="58" y="2386"/>
                  <a:pt x="58" y="2386"/>
                </a:cubicBezTo>
                <a:cubicBezTo>
                  <a:pt x="58" y="1248"/>
                  <a:pt x="58" y="1248"/>
                  <a:pt x="58" y="1248"/>
                </a:cubicBezTo>
                <a:cubicBezTo>
                  <a:pt x="58" y="1232"/>
                  <a:pt x="45" y="1219"/>
                  <a:pt x="29" y="1219"/>
                </a:cubicBezTo>
                <a:moveTo>
                  <a:pt x="2613" y="1219"/>
                </a:moveTo>
                <a:cubicBezTo>
                  <a:pt x="2597" y="1219"/>
                  <a:pt x="2584" y="1232"/>
                  <a:pt x="2584" y="1248"/>
                </a:cubicBezTo>
                <a:cubicBezTo>
                  <a:pt x="2584" y="2386"/>
                  <a:pt x="2584" y="2386"/>
                  <a:pt x="2584" y="2386"/>
                </a:cubicBezTo>
                <a:cubicBezTo>
                  <a:pt x="2083" y="2386"/>
                  <a:pt x="2083" y="2386"/>
                  <a:pt x="2083" y="2386"/>
                </a:cubicBezTo>
                <a:cubicBezTo>
                  <a:pt x="2067" y="2386"/>
                  <a:pt x="2055" y="2399"/>
                  <a:pt x="2055" y="2415"/>
                </a:cubicBezTo>
                <a:cubicBezTo>
                  <a:pt x="2055" y="2431"/>
                  <a:pt x="2067" y="2444"/>
                  <a:pt x="2083" y="2444"/>
                </a:cubicBezTo>
                <a:cubicBezTo>
                  <a:pt x="2613" y="2444"/>
                  <a:pt x="2613" y="2444"/>
                  <a:pt x="2613" y="2444"/>
                </a:cubicBezTo>
                <a:cubicBezTo>
                  <a:pt x="2629" y="2444"/>
                  <a:pt x="2642" y="2431"/>
                  <a:pt x="2642" y="2415"/>
                </a:cubicBezTo>
                <a:cubicBezTo>
                  <a:pt x="2642" y="1248"/>
                  <a:pt x="2642" y="1248"/>
                  <a:pt x="2642" y="1248"/>
                </a:cubicBezTo>
                <a:cubicBezTo>
                  <a:pt x="2642" y="1232"/>
                  <a:pt x="2629" y="1219"/>
                  <a:pt x="2613" y="1219"/>
                </a:cubicBezTo>
                <a:moveTo>
                  <a:pt x="658" y="292"/>
                </a:moveTo>
                <a:cubicBezTo>
                  <a:pt x="210" y="292"/>
                  <a:pt x="210" y="292"/>
                  <a:pt x="210" y="292"/>
                </a:cubicBezTo>
                <a:cubicBezTo>
                  <a:pt x="194" y="292"/>
                  <a:pt x="181" y="305"/>
                  <a:pt x="181" y="321"/>
                </a:cubicBezTo>
                <a:cubicBezTo>
                  <a:pt x="181" y="941"/>
                  <a:pt x="181" y="941"/>
                  <a:pt x="181" y="941"/>
                </a:cubicBezTo>
                <a:cubicBezTo>
                  <a:pt x="181" y="957"/>
                  <a:pt x="194" y="970"/>
                  <a:pt x="210" y="970"/>
                </a:cubicBezTo>
                <a:cubicBezTo>
                  <a:pt x="559" y="970"/>
                  <a:pt x="559" y="970"/>
                  <a:pt x="559" y="970"/>
                </a:cubicBezTo>
                <a:cubicBezTo>
                  <a:pt x="575" y="970"/>
                  <a:pt x="588" y="957"/>
                  <a:pt x="588" y="941"/>
                </a:cubicBezTo>
                <a:cubicBezTo>
                  <a:pt x="588" y="925"/>
                  <a:pt x="575" y="912"/>
                  <a:pt x="559" y="912"/>
                </a:cubicBezTo>
                <a:cubicBezTo>
                  <a:pt x="239" y="912"/>
                  <a:pt x="239" y="912"/>
                  <a:pt x="239" y="912"/>
                </a:cubicBezTo>
                <a:cubicBezTo>
                  <a:pt x="239" y="350"/>
                  <a:pt x="239" y="350"/>
                  <a:pt x="239" y="350"/>
                </a:cubicBezTo>
                <a:cubicBezTo>
                  <a:pt x="658" y="350"/>
                  <a:pt x="658" y="350"/>
                  <a:pt x="658" y="350"/>
                </a:cubicBezTo>
                <a:cubicBezTo>
                  <a:pt x="674" y="350"/>
                  <a:pt x="687" y="337"/>
                  <a:pt x="687" y="321"/>
                </a:cubicBezTo>
                <a:cubicBezTo>
                  <a:pt x="687" y="305"/>
                  <a:pt x="674" y="292"/>
                  <a:pt x="658" y="292"/>
                </a:cubicBezTo>
                <a:moveTo>
                  <a:pt x="2432" y="292"/>
                </a:moveTo>
                <a:cubicBezTo>
                  <a:pt x="1984" y="292"/>
                  <a:pt x="1984" y="292"/>
                  <a:pt x="1984" y="292"/>
                </a:cubicBezTo>
                <a:cubicBezTo>
                  <a:pt x="1968" y="292"/>
                  <a:pt x="1955" y="305"/>
                  <a:pt x="1955" y="321"/>
                </a:cubicBezTo>
                <a:cubicBezTo>
                  <a:pt x="1955" y="337"/>
                  <a:pt x="1968" y="350"/>
                  <a:pt x="1984" y="350"/>
                </a:cubicBezTo>
                <a:cubicBezTo>
                  <a:pt x="2403" y="350"/>
                  <a:pt x="2403" y="350"/>
                  <a:pt x="2403" y="350"/>
                </a:cubicBezTo>
                <a:cubicBezTo>
                  <a:pt x="2403" y="912"/>
                  <a:pt x="2403" y="912"/>
                  <a:pt x="2403" y="912"/>
                </a:cubicBezTo>
                <a:cubicBezTo>
                  <a:pt x="2083" y="912"/>
                  <a:pt x="2083" y="912"/>
                  <a:pt x="2083" y="912"/>
                </a:cubicBezTo>
                <a:cubicBezTo>
                  <a:pt x="2068" y="912"/>
                  <a:pt x="2055" y="925"/>
                  <a:pt x="2055" y="941"/>
                </a:cubicBezTo>
                <a:cubicBezTo>
                  <a:pt x="2055" y="957"/>
                  <a:pt x="2068" y="970"/>
                  <a:pt x="2083" y="970"/>
                </a:cubicBezTo>
                <a:cubicBezTo>
                  <a:pt x="2432" y="970"/>
                  <a:pt x="2432" y="970"/>
                  <a:pt x="2432" y="970"/>
                </a:cubicBezTo>
                <a:cubicBezTo>
                  <a:pt x="2448" y="970"/>
                  <a:pt x="2461" y="957"/>
                  <a:pt x="2461" y="941"/>
                </a:cubicBezTo>
                <a:cubicBezTo>
                  <a:pt x="2461" y="321"/>
                  <a:pt x="2461" y="321"/>
                  <a:pt x="2461" y="321"/>
                </a:cubicBezTo>
                <a:cubicBezTo>
                  <a:pt x="2461" y="305"/>
                  <a:pt x="2448" y="292"/>
                  <a:pt x="2432" y="292"/>
                </a:cubicBezTo>
                <a:moveTo>
                  <a:pt x="1799" y="0"/>
                </a:moveTo>
                <a:cubicBezTo>
                  <a:pt x="843" y="0"/>
                  <a:pt x="843" y="0"/>
                  <a:pt x="843" y="0"/>
                </a:cubicBezTo>
                <a:cubicBezTo>
                  <a:pt x="827" y="0"/>
                  <a:pt x="814" y="13"/>
                  <a:pt x="814" y="29"/>
                </a:cubicBezTo>
                <a:cubicBezTo>
                  <a:pt x="814" y="45"/>
                  <a:pt x="827" y="58"/>
                  <a:pt x="843" y="58"/>
                </a:cubicBezTo>
                <a:cubicBezTo>
                  <a:pt x="1292" y="58"/>
                  <a:pt x="1292" y="58"/>
                  <a:pt x="1292" y="58"/>
                </a:cubicBezTo>
                <a:cubicBezTo>
                  <a:pt x="1292" y="602"/>
                  <a:pt x="1292" y="602"/>
                  <a:pt x="1292" y="602"/>
                </a:cubicBezTo>
                <a:cubicBezTo>
                  <a:pt x="989" y="602"/>
                  <a:pt x="989" y="602"/>
                  <a:pt x="989" y="602"/>
                </a:cubicBezTo>
                <a:cubicBezTo>
                  <a:pt x="973" y="602"/>
                  <a:pt x="960" y="615"/>
                  <a:pt x="960" y="631"/>
                </a:cubicBezTo>
                <a:cubicBezTo>
                  <a:pt x="960" y="647"/>
                  <a:pt x="973" y="660"/>
                  <a:pt x="989" y="660"/>
                </a:cubicBezTo>
                <a:cubicBezTo>
                  <a:pt x="1292" y="660"/>
                  <a:pt x="1292" y="660"/>
                  <a:pt x="1292" y="660"/>
                </a:cubicBezTo>
                <a:cubicBezTo>
                  <a:pt x="1292" y="1311"/>
                  <a:pt x="1292" y="1311"/>
                  <a:pt x="1292" y="1311"/>
                </a:cubicBezTo>
                <a:cubicBezTo>
                  <a:pt x="801" y="1311"/>
                  <a:pt x="801" y="1311"/>
                  <a:pt x="801" y="1311"/>
                </a:cubicBezTo>
                <a:cubicBezTo>
                  <a:pt x="801" y="1060"/>
                  <a:pt x="801" y="1060"/>
                  <a:pt x="801" y="1060"/>
                </a:cubicBezTo>
                <a:cubicBezTo>
                  <a:pt x="801" y="1044"/>
                  <a:pt x="788" y="1031"/>
                  <a:pt x="772" y="1031"/>
                </a:cubicBezTo>
                <a:cubicBezTo>
                  <a:pt x="756" y="1031"/>
                  <a:pt x="743" y="1044"/>
                  <a:pt x="743" y="1060"/>
                </a:cubicBezTo>
                <a:cubicBezTo>
                  <a:pt x="743" y="1340"/>
                  <a:pt x="743" y="1340"/>
                  <a:pt x="743" y="1340"/>
                </a:cubicBezTo>
                <a:cubicBezTo>
                  <a:pt x="743" y="1356"/>
                  <a:pt x="756" y="1369"/>
                  <a:pt x="772" y="1369"/>
                </a:cubicBezTo>
                <a:cubicBezTo>
                  <a:pt x="1292" y="1369"/>
                  <a:pt x="1292" y="1369"/>
                  <a:pt x="1292" y="1369"/>
                </a:cubicBezTo>
                <a:cubicBezTo>
                  <a:pt x="1292" y="2123"/>
                  <a:pt x="1292" y="2123"/>
                  <a:pt x="1292" y="2123"/>
                </a:cubicBezTo>
                <a:cubicBezTo>
                  <a:pt x="842" y="2123"/>
                  <a:pt x="842" y="2123"/>
                  <a:pt x="842" y="2123"/>
                </a:cubicBezTo>
                <a:cubicBezTo>
                  <a:pt x="842" y="1782"/>
                  <a:pt x="842" y="1782"/>
                  <a:pt x="842" y="1782"/>
                </a:cubicBezTo>
                <a:cubicBezTo>
                  <a:pt x="842" y="1766"/>
                  <a:pt x="829" y="1753"/>
                  <a:pt x="813" y="1753"/>
                </a:cubicBezTo>
                <a:cubicBezTo>
                  <a:pt x="433" y="1753"/>
                  <a:pt x="433" y="1753"/>
                  <a:pt x="433" y="1753"/>
                </a:cubicBezTo>
                <a:cubicBezTo>
                  <a:pt x="433" y="1476"/>
                  <a:pt x="433" y="1476"/>
                  <a:pt x="433" y="1476"/>
                </a:cubicBezTo>
                <a:cubicBezTo>
                  <a:pt x="433" y="1460"/>
                  <a:pt x="420" y="1447"/>
                  <a:pt x="404" y="1447"/>
                </a:cubicBezTo>
                <a:cubicBezTo>
                  <a:pt x="388" y="1447"/>
                  <a:pt x="375" y="1460"/>
                  <a:pt x="375" y="1476"/>
                </a:cubicBezTo>
                <a:cubicBezTo>
                  <a:pt x="375" y="1782"/>
                  <a:pt x="375" y="1782"/>
                  <a:pt x="375" y="1782"/>
                </a:cubicBezTo>
                <a:cubicBezTo>
                  <a:pt x="375" y="1798"/>
                  <a:pt x="388" y="1811"/>
                  <a:pt x="404" y="1811"/>
                </a:cubicBezTo>
                <a:cubicBezTo>
                  <a:pt x="784" y="1811"/>
                  <a:pt x="784" y="1811"/>
                  <a:pt x="784" y="1811"/>
                </a:cubicBezTo>
                <a:cubicBezTo>
                  <a:pt x="784" y="2669"/>
                  <a:pt x="784" y="2669"/>
                  <a:pt x="784" y="2669"/>
                </a:cubicBezTo>
                <a:cubicBezTo>
                  <a:pt x="784" y="2685"/>
                  <a:pt x="797" y="2698"/>
                  <a:pt x="813" y="2698"/>
                </a:cubicBezTo>
                <a:cubicBezTo>
                  <a:pt x="829" y="2698"/>
                  <a:pt x="842" y="2685"/>
                  <a:pt x="842" y="2669"/>
                </a:cubicBezTo>
                <a:cubicBezTo>
                  <a:pt x="842" y="2181"/>
                  <a:pt x="842" y="2181"/>
                  <a:pt x="842" y="2181"/>
                </a:cubicBezTo>
                <a:cubicBezTo>
                  <a:pt x="1292" y="2181"/>
                  <a:pt x="1292" y="2181"/>
                  <a:pt x="1292" y="2181"/>
                </a:cubicBezTo>
                <a:cubicBezTo>
                  <a:pt x="1292" y="3036"/>
                  <a:pt x="1292" y="3036"/>
                  <a:pt x="1292" y="3036"/>
                </a:cubicBezTo>
                <a:cubicBezTo>
                  <a:pt x="921" y="3036"/>
                  <a:pt x="921" y="3036"/>
                  <a:pt x="921" y="3036"/>
                </a:cubicBezTo>
                <a:cubicBezTo>
                  <a:pt x="905" y="3036"/>
                  <a:pt x="892" y="3049"/>
                  <a:pt x="892" y="3065"/>
                </a:cubicBezTo>
                <a:cubicBezTo>
                  <a:pt x="892" y="3081"/>
                  <a:pt x="905" y="3094"/>
                  <a:pt x="921" y="3094"/>
                </a:cubicBezTo>
                <a:cubicBezTo>
                  <a:pt x="1321" y="3094"/>
                  <a:pt x="1321" y="3094"/>
                  <a:pt x="1321" y="3094"/>
                </a:cubicBezTo>
                <a:cubicBezTo>
                  <a:pt x="1722" y="3094"/>
                  <a:pt x="1722" y="3094"/>
                  <a:pt x="1722" y="3094"/>
                </a:cubicBezTo>
                <a:cubicBezTo>
                  <a:pt x="1738" y="3094"/>
                  <a:pt x="1751" y="3081"/>
                  <a:pt x="1751" y="3065"/>
                </a:cubicBezTo>
                <a:cubicBezTo>
                  <a:pt x="1751" y="3049"/>
                  <a:pt x="1738" y="3036"/>
                  <a:pt x="1722" y="3036"/>
                </a:cubicBezTo>
                <a:cubicBezTo>
                  <a:pt x="1350" y="3036"/>
                  <a:pt x="1350" y="3036"/>
                  <a:pt x="1350" y="3036"/>
                </a:cubicBezTo>
                <a:cubicBezTo>
                  <a:pt x="1350" y="2181"/>
                  <a:pt x="1350" y="2181"/>
                  <a:pt x="1350" y="2181"/>
                </a:cubicBezTo>
                <a:cubicBezTo>
                  <a:pt x="1800" y="2181"/>
                  <a:pt x="1800" y="2181"/>
                  <a:pt x="1800" y="2181"/>
                </a:cubicBezTo>
                <a:cubicBezTo>
                  <a:pt x="1800" y="2669"/>
                  <a:pt x="1800" y="2669"/>
                  <a:pt x="1800" y="2669"/>
                </a:cubicBezTo>
                <a:cubicBezTo>
                  <a:pt x="1800" y="2685"/>
                  <a:pt x="1813" y="2698"/>
                  <a:pt x="1829" y="2698"/>
                </a:cubicBezTo>
                <a:cubicBezTo>
                  <a:pt x="1845" y="2698"/>
                  <a:pt x="1858" y="2685"/>
                  <a:pt x="1858" y="2669"/>
                </a:cubicBezTo>
                <a:cubicBezTo>
                  <a:pt x="1858" y="1811"/>
                  <a:pt x="1858" y="1811"/>
                  <a:pt x="1858" y="1811"/>
                </a:cubicBezTo>
                <a:cubicBezTo>
                  <a:pt x="2239" y="1811"/>
                  <a:pt x="2239" y="1811"/>
                  <a:pt x="2239" y="1811"/>
                </a:cubicBezTo>
                <a:cubicBezTo>
                  <a:pt x="2254" y="1811"/>
                  <a:pt x="2267" y="1798"/>
                  <a:pt x="2267" y="1782"/>
                </a:cubicBezTo>
                <a:cubicBezTo>
                  <a:pt x="2267" y="1476"/>
                  <a:pt x="2267" y="1476"/>
                  <a:pt x="2267" y="1476"/>
                </a:cubicBezTo>
                <a:cubicBezTo>
                  <a:pt x="2267" y="1460"/>
                  <a:pt x="2254" y="1447"/>
                  <a:pt x="2239" y="1447"/>
                </a:cubicBezTo>
                <a:cubicBezTo>
                  <a:pt x="2223" y="1447"/>
                  <a:pt x="2210" y="1460"/>
                  <a:pt x="2210" y="1476"/>
                </a:cubicBezTo>
                <a:cubicBezTo>
                  <a:pt x="2210" y="1753"/>
                  <a:pt x="2210" y="1753"/>
                  <a:pt x="2210" y="1753"/>
                </a:cubicBezTo>
                <a:cubicBezTo>
                  <a:pt x="1829" y="1753"/>
                  <a:pt x="1829" y="1753"/>
                  <a:pt x="1829" y="1753"/>
                </a:cubicBezTo>
                <a:cubicBezTo>
                  <a:pt x="1813" y="1753"/>
                  <a:pt x="1800" y="1766"/>
                  <a:pt x="1800" y="1782"/>
                </a:cubicBezTo>
                <a:cubicBezTo>
                  <a:pt x="1800" y="2123"/>
                  <a:pt x="1800" y="2123"/>
                  <a:pt x="1800" y="2123"/>
                </a:cubicBezTo>
                <a:cubicBezTo>
                  <a:pt x="1350" y="2123"/>
                  <a:pt x="1350" y="2123"/>
                  <a:pt x="1350" y="2123"/>
                </a:cubicBezTo>
                <a:cubicBezTo>
                  <a:pt x="1350" y="1369"/>
                  <a:pt x="1350" y="1369"/>
                  <a:pt x="1350" y="1369"/>
                </a:cubicBezTo>
                <a:cubicBezTo>
                  <a:pt x="1870" y="1369"/>
                  <a:pt x="1870" y="1369"/>
                  <a:pt x="1870" y="1369"/>
                </a:cubicBezTo>
                <a:cubicBezTo>
                  <a:pt x="1886" y="1369"/>
                  <a:pt x="1899" y="1356"/>
                  <a:pt x="1899" y="1340"/>
                </a:cubicBezTo>
                <a:cubicBezTo>
                  <a:pt x="1899" y="1060"/>
                  <a:pt x="1899" y="1060"/>
                  <a:pt x="1899" y="1060"/>
                </a:cubicBezTo>
                <a:cubicBezTo>
                  <a:pt x="1899" y="1044"/>
                  <a:pt x="1886" y="1031"/>
                  <a:pt x="1870" y="1031"/>
                </a:cubicBezTo>
                <a:cubicBezTo>
                  <a:pt x="1854" y="1031"/>
                  <a:pt x="1841" y="1044"/>
                  <a:pt x="1841" y="1060"/>
                </a:cubicBezTo>
                <a:cubicBezTo>
                  <a:pt x="1841" y="1311"/>
                  <a:pt x="1841" y="1311"/>
                  <a:pt x="1841" y="1311"/>
                </a:cubicBezTo>
                <a:cubicBezTo>
                  <a:pt x="1350" y="1311"/>
                  <a:pt x="1350" y="1311"/>
                  <a:pt x="1350" y="1311"/>
                </a:cubicBezTo>
                <a:cubicBezTo>
                  <a:pt x="1350" y="660"/>
                  <a:pt x="1350" y="660"/>
                  <a:pt x="1350" y="660"/>
                </a:cubicBezTo>
                <a:cubicBezTo>
                  <a:pt x="1643" y="660"/>
                  <a:pt x="1643" y="660"/>
                  <a:pt x="1643" y="660"/>
                </a:cubicBezTo>
                <a:cubicBezTo>
                  <a:pt x="1659" y="660"/>
                  <a:pt x="1672" y="647"/>
                  <a:pt x="1672" y="631"/>
                </a:cubicBezTo>
                <a:cubicBezTo>
                  <a:pt x="1672" y="615"/>
                  <a:pt x="1659" y="602"/>
                  <a:pt x="1643" y="602"/>
                </a:cubicBezTo>
                <a:cubicBezTo>
                  <a:pt x="1350" y="602"/>
                  <a:pt x="1350" y="602"/>
                  <a:pt x="1350" y="602"/>
                </a:cubicBezTo>
                <a:cubicBezTo>
                  <a:pt x="1350" y="58"/>
                  <a:pt x="1350" y="58"/>
                  <a:pt x="1350" y="58"/>
                </a:cubicBezTo>
                <a:cubicBezTo>
                  <a:pt x="1799" y="58"/>
                  <a:pt x="1799" y="58"/>
                  <a:pt x="1799" y="58"/>
                </a:cubicBezTo>
                <a:cubicBezTo>
                  <a:pt x="1815" y="58"/>
                  <a:pt x="1828" y="45"/>
                  <a:pt x="1828" y="29"/>
                </a:cubicBezTo>
                <a:cubicBezTo>
                  <a:pt x="1828" y="13"/>
                  <a:pt x="1815" y="0"/>
                  <a:pt x="1799" y="0"/>
                </a:cubicBezTo>
              </a:path>
            </a:pathLst>
          </a:custGeom>
          <a:solidFill>
            <a:schemeClr val="accent3">
              <a:alpha val="10000"/>
            </a:schemeClr>
          </a:solidFill>
          <a:ln>
            <a:noFill/>
          </a:ln>
        </p:spPr>
        <p:txBody>
          <a:bodyPr vert="horz" wrap="square" lIns="91440" tIns="45720" rIns="91440" bIns="45720" numCol="1" anchor="t" anchorCtr="0" compatLnSpc="1">
            <a:prstTxWarp prst="textNoShape">
              <a:avLst/>
            </a:prstTxWarp>
          </a:bodyPr>
          <a:lstStyle/>
          <a:p>
            <a:endParaRPr lang="en-GB"/>
          </a:p>
        </p:txBody>
      </p:sp>
      <p:sp>
        <p:nvSpPr>
          <p:cNvPr id="12" name="TextBox 11">
            <a:extLst>
              <a:ext uri="{FF2B5EF4-FFF2-40B4-BE49-F238E27FC236}">
                <a16:creationId xmlns:a16="http://schemas.microsoft.com/office/drawing/2014/main" id="{2D286C11-828A-4F0B-B5E1-F318F95635E1}"/>
              </a:ext>
            </a:extLst>
          </p:cNvPr>
          <p:cNvSpPr txBox="1"/>
          <p:nvPr/>
        </p:nvSpPr>
        <p:spPr>
          <a:xfrm>
            <a:off x="546100" y="540000"/>
            <a:ext cx="671457" cy="621000"/>
          </a:xfrm>
          <a:custGeom>
            <a:avLst/>
            <a:gdLst/>
            <a:ahLst/>
            <a:cxnLst/>
            <a:rect l="l" t="t" r="r" b="b"/>
            <a:pathLst>
              <a:path w="444141" h="410766">
                <a:moveTo>
                  <a:pt x="278979" y="0"/>
                </a:moveTo>
                <a:lnTo>
                  <a:pt x="444141" y="0"/>
                </a:lnTo>
                <a:lnTo>
                  <a:pt x="444141" y="141201"/>
                </a:lnTo>
                <a:cubicBezTo>
                  <a:pt x="444141" y="217649"/>
                  <a:pt x="435298" y="272703"/>
                  <a:pt x="417612" y="306363"/>
                </a:cubicBezTo>
                <a:cubicBezTo>
                  <a:pt x="393080" y="352574"/>
                  <a:pt x="354856" y="387375"/>
                  <a:pt x="302940" y="410766"/>
                </a:cubicBezTo>
                <a:lnTo>
                  <a:pt x="265286" y="350007"/>
                </a:lnTo>
                <a:cubicBezTo>
                  <a:pt x="296094" y="337455"/>
                  <a:pt x="319057" y="317630"/>
                  <a:pt x="334175" y="290531"/>
                </a:cubicBezTo>
                <a:cubicBezTo>
                  <a:pt x="349294" y="263432"/>
                  <a:pt x="357709" y="226206"/>
                  <a:pt x="359420" y="178854"/>
                </a:cubicBezTo>
                <a:lnTo>
                  <a:pt x="278979" y="178854"/>
                </a:lnTo>
                <a:close/>
                <a:moveTo>
                  <a:pt x="13692" y="0"/>
                </a:moveTo>
                <a:lnTo>
                  <a:pt x="178854" y="0"/>
                </a:lnTo>
                <a:lnTo>
                  <a:pt x="178854" y="141201"/>
                </a:lnTo>
                <a:cubicBezTo>
                  <a:pt x="178854" y="217649"/>
                  <a:pt x="170012" y="272703"/>
                  <a:pt x="152326" y="306363"/>
                </a:cubicBezTo>
                <a:cubicBezTo>
                  <a:pt x="127794" y="352574"/>
                  <a:pt x="89570" y="387375"/>
                  <a:pt x="37654" y="410766"/>
                </a:cubicBezTo>
                <a:lnTo>
                  <a:pt x="0" y="350007"/>
                </a:lnTo>
                <a:cubicBezTo>
                  <a:pt x="30808" y="337455"/>
                  <a:pt x="53771" y="317630"/>
                  <a:pt x="68889" y="290531"/>
                </a:cubicBezTo>
                <a:cubicBezTo>
                  <a:pt x="84007" y="263432"/>
                  <a:pt x="92422" y="226206"/>
                  <a:pt x="94134" y="178854"/>
                </a:cubicBezTo>
                <a:lnTo>
                  <a:pt x="13692" y="178854"/>
                </a:lnTo>
                <a:close/>
              </a:path>
            </a:pathLst>
          </a:custGeom>
          <a:solidFill>
            <a:schemeClr val="accent3"/>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GB" sz="13800">
              <a:solidFill>
                <a:srgbClr val="B59E5F"/>
              </a:solidFill>
            </a:endParaRPr>
          </a:p>
        </p:txBody>
      </p:sp>
      <p:sp>
        <p:nvSpPr>
          <p:cNvPr id="10" name="Slide Number Placeholder 5">
            <a:extLst>
              <a:ext uri="{FF2B5EF4-FFF2-40B4-BE49-F238E27FC236}">
                <a16:creationId xmlns:a16="http://schemas.microsoft.com/office/drawing/2014/main" id="{C75DE84A-9B5C-4EC6-942D-E4A1D174DD8E}"/>
              </a:ext>
            </a:extLst>
          </p:cNvPr>
          <p:cNvSpPr>
            <a:spLocks noGrp="1"/>
          </p:cNvSpPr>
          <p:nvPr>
            <p:ph type="sldNum" sz="quarter" idx="4"/>
          </p:nvPr>
        </p:nvSpPr>
        <p:spPr>
          <a:xfrm>
            <a:off x="11326690" y="6434112"/>
            <a:ext cx="595310" cy="153888"/>
          </a:xfrm>
          <a:prstGeom prst="rect">
            <a:avLst/>
          </a:prstGeom>
        </p:spPr>
        <p:txBody>
          <a:bodyPr lIns="0" tIns="0" rIns="0" bIns="0" anchor="t" anchorCtr="0">
            <a:noAutofit/>
          </a:bodyPr>
          <a:lstStyle>
            <a:lvl1pPr algn="r">
              <a:defRPr sz="900">
                <a:solidFill>
                  <a:srgbClr val="3F1A01"/>
                </a:solidFill>
              </a:defRPr>
            </a:lvl1pPr>
          </a:lstStyle>
          <a:p>
            <a:fld id="{6DBC486D-4FAB-B746-8B02-8D7C842291C6}" type="slidenum">
              <a:rPr lang="en-US" smtClean="0"/>
              <a:pPr/>
              <a:t>‹#›</a:t>
            </a:fld>
            <a:endParaRPr lang="en-US"/>
          </a:p>
        </p:txBody>
      </p:sp>
    </p:spTree>
    <p:extLst>
      <p:ext uri="{BB962C8B-B14F-4D97-AF65-F5344CB8AC3E}">
        <p14:creationId xmlns:p14="http://schemas.microsoft.com/office/powerpoint/2010/main" val="27301609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3.xml><?xml version="1.0" encoding="utf-8"?>
<p:sldLayout xmlns:a="http://schemas.openxmlformats.org/drawingml/2006/main" xmlns:r="http://schemas.openxmlformats.org/officeDocument/2006/relationships" xmlns:p="http://schemas.openxmlformats.org/presentationml/2006/main" type="secHead" preserve="1">
  <p:cSld name="Quote - Light Brown">
    <p:bg>
      <p:bgPr>
        <a:solidFill>
          <a:srgbClr val="D9D1CC"/>
        </a:solidFill>
        <a:effectLst/>
      </p:bgPr>
    </p:bg>
    <p:spTree>
      <p:nvGrpSpPr>
        <p:cNvPr id="1" name=""/>
        <p:cNvGrpSpPr/>
        <p:nvPr/>
      </p:nvGrpSpPr>
      <p:grpSpPr>
        <a:xfrm>
          <a:off x="0" y="0"/>
          <a:ext cx="0" cy="0"/>
          <a:chOff x="0" y="0"/>
          <a:chExt cx="0" cy="0"/>
        </a:xfrm>
      </p:grpSpPr>
      <p:pic>
        <p:nvPicPr>
          <p:cNvPr id="8" name="Picture 7" descr="Shape&#10;&#10;Description automatically generated with medium confidence">
            <a:extLst>
              <a:ext uri="{FF2B5EF4-FFF2-40B4-BE49-F238E27FC236}">
                <a16:creationId xmlns:a16="http://schemas.microsoft.com/office/drawing/2014/main" id="{8F783354-686D-4F95-A2C7-375026C51A3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D8464564-6547-498D-A220-7B346E5B1408}"/>
              </a:ext>
            </a:extLst>
          </p:cNvPr>
          <p:cNvSpPr>
            <a:spLocks noGrp="1"/>
          </p:cNvSpPr>
          <p:nvPr>
            <p:ph type="title"/>
          </p:nvPr>
        </p:nvSpPr>
        <p:spPr>
          <a:xfrm>
            <a:off x="1219200" y="1485000"/>
            <a:ext cx="6642100" cy="2429818"/>
          </a:xfrm>
        </p:spPr>
        <p:txBody>
          <a:bodyPr anchor="b">
            <a:normAutofit/>
          </a:bodyPr>
          <a:lstStyle>
            <a:lvl1pPr>
              <a:defRPr sz="6000" b="0" i="1">
                <a:solidFill>
                  <a:srgbClr val="3F1A01"/>
                </a:solidFill>
                <a:latin typeface="Times New Roman" panose="02020603050405020304" pitchFamily="18" charset="0"/>
                <a:cs typeface="Times New Roman" panose="02020603050405020304" pitchFamily="18" charset="0"/>
              </a:defRPr>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1592638D-BCB6-4F07-9847-FBAA9B3609B5}"/>
              </a:ext>
            </a:extLst>
          </p:cNvPr>
          <p:cNvSpPr>
            <a:spLocks noGrp="1"/>
          </p:cNvSpPr>
          <p:nvPr>
            <p:ph type="body" idx="1"/>
          </p:nvPr>
        </p:nvSpPr>
        <p:spPr>
          <a:xfrm>
            <a:off x="1219200" y="4238818"/>
            <a:ext cx="6642100" cy="1203175"/>
          </a:xfrm>
          <a:prstGeom prst="rect">
            <a:avLst/>
          </a:prstGeom>
        </p:spPr>
        <p:txBody>
          <a:bodyPr/>
          <a:lstStyle>
            <a:lvl1pPr marL="0" indent="0">
              <a:buNone/>
              <a:defRPr sz="1600">
                <a:solidFill>
                  <a:srgbClr val="3F1A01"/>
                </a:solidFill>
                <a:latin typeface="+mn-lt"/>
                <a:cs typeface="Times New Roman" panose="02020603050405020304" pitchFamily="18" charset="0"/>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6" name="Freeform 9">
            <a:extLst>
              <a:ext uri="{FF2B5EF4-FFF2-40B4-BE49-F238E27FC236}">
                <a16:creationId xmlns:a16="http://schemas.microsoft.com/office/drawing/2014/main" id="{C2D8A25E-CAAF-4846-8D8A-7A9026C78018}"/>
              </a:ext>
            </a:extLst>
          </p:cNvPr>
          <p:cNvSpPr>
            <a:spLocks noEditPoints="1"/>
          </p:cNvSpPr>
          <p:nvPr/>
        </p:nvSpPr>
        <p:spPr bwMode="auto">
          <a:xfrm>
            <a:off x="8102600" y="-2176101"/>
            <a:ext cx="8385175" cy="9817101"/>
          </a:xfrm>
          <a:custGeom>
            <a:avLst/>
            <a:gdLst>
              <a:gd name="T0" fmla="*/ 276 w 2642"/>
              <a:gd name="T1" fmla="*/ 2871 h 3094"/>
              <a:gd name="T2" fmla="*/ 588 w 2642"/>
              <a:gd name="T3" fmla="*/ 2871 h 3094"/>
              <a:gd name="T4" fmla="*/ 2083 w 2642"/>
              <a:gd name="T5" fmla="*/ 2843 h 3094"/>
              <a:gd name="T6" fmla="*/ 2338 w 2642"/>
              <a:gd name="T7" fmla="*/ 2900 h 3094"/>
              <a:gd name="T8" fmla="*/ 29 w 2642"/>
              <a:gd name="T9" fmla="*/ 1219 h 3094"/>
              <a:gd name="T10" fmla="*/ 29 w 2642"/>
              <a:gd name="T11" fmla="*/ 2444 h 3094"/>
              <a:gd name="T12" fmla="*/ 559 w 2642"/>
              <a:gd name="T13" fmla="*/ 2386 h 3094"/>
              <a:gd name="T14" fmla="*/ 29 w 2642"/>
              <a:gd name="T15" fmla="*/ 1219 h 3094"/>
              <a:gd name="T16" fmla="*/ 2584 w 2642"/>
              <a:gd name="T17" fmla="*/ 2386 h 3094"/>
              <a:gd name="T18" fmla="*/ 2083 w 2642"/>
              <a:gd name="T19" fmla="*/ 2444 h 3094"/>
              <a:gd name="T20" fmla="*/ 2642 w 2642"/>
              <a:gd name="T21" fmla="*/ 1248 h 3094"/>
              <a:gd name="T22" fmla="*/ 210 w 2642"/>
              <a:gd name="T23" fmla="*/ 292 h 3094"/>
              <a:gd name="T24" fmla="*/ 210 w 2642"/>
              <a:gd name="T25" fmla="*/ 970 h 3094"/>
              <a:gd name="T26" fmla="*/ 559 w 2642"/>
              <a:gd name="T27" fmla="*/ 912 h 3094"/>
              <a:gd name="T28" fmla="*/ 658 w 2642"/>
              <a:gd name="T29" fmla="*/ 350 h 3094"/>
              <a:gd name="T30" fmla="*/ 2432 w 2642"/>
              <a:gd name="T31" fmla="*/ 292 h 3094"/>
              <a:gd name="T32" fmla="*/ 1984 w 2642"/>
              <a:gd name="T33" fmla="*/ 350 h 3094"/>
              <a:gd name="T34" fmla="*/ 2083 w 2642"/>
              <a:gd name="T35" fmla="*/ 912 h 3094"/>
              <a:gd name="T36" fmla="*/ 2432 w 2642"/>
              <a:gd name="T37" fmla="*/ 970 h 3094"/>
              <a:gd name="T38" fmla="*/ 2432 w 2642"/>
              <a:gd name="T39" fmla="*/ 292 h 3094"/>
              <a:gd name="T40" fmla="*/ 814 w 2642"/>
              <a:gd name="T41" fmla="*/ 29 h 3094"/>
              <a:gd name="T42" fmla="*/ 1292 w 2642"/>
              <a:gd name="T43" fmla="*/ 602 h 3094"/>
              <a:gd name="T44" fmla="*/ 989 w 2642"/>
              <a:gd name="T45" fmla="*/ 660 h 3094"/>
              <a:gd name="T46" fmla="*/ 801 w 2642"/>
              <a:gd name="T47" fmla="*/ 1311 h 3094"/>
              <a:gd name="T48" fmla="*/ 743 w 2642"/>
              <a:gd name="T49" fmla="*/ 1060 h 3094"/>
              <a:gd name="T50" fmla="*/ 1292 w 2642"/>
              <a:gd name="T51" fmla="*/ 1369 h 3094"/>
              <a:gd name="T52" fmla="*/ 842 w 2642"/>
              <a:gd name="T53" fmla="*/ 1782 h 3094"/>
              <a:gd name="T54" fmla="*/ 433 w 2642"/>
              <a:gd name="T55" fmla="*/ 1476 h 3094"/>
              <a:gd name="T56" fmla="*/ 375 w 2642"/>
              <a:gd name="T57" fmla="*/ 1782 h 3094"/>
              <a:gd name="T58" fmla="*/ 784 w 2642"/>
              <a:gd name="T59" fmla="*/ 2669 h 3094"/>
              <a:gd name="T60" fmla="*/ 842 w 2642"/>
              <a:gd name="T61" fmla="*/ 2181 h 3094"/>
              <a:gd name="T62" fmla="*/ 921 w 2642"/>
              <a:gd name="T63" fmla="*/ 3036 h 3094"/>
              <a:gd name="T64" fmla="*/ 1321 w 2642"/>
              <a:gd name="T65" fmla="*/ 3094 h 3094"/>
              <a:gd name="T66" fmla="*/ 1722 w 2642"/>
              <a:gd name="T67" fmla="*/ 3036 h 3094"/>
              <a:gd name="T68" fmla="*/ 1800 w 2642"/>
              <a:gd name="T69" fmla="*/ 2181 h 3094"/>
              <a:gd name="T70" fmla="*/ 1858 w 2642"/>
              <a:gd name="T71" fmla="*/ 2669 h 3094"/>
              <a:gd name="T72" fmla="*/ 2267 w 2642"/>
              <a:gd name="T73" fmla="*/ 1782 h 3094"/>
              <a:gd name="T74" fmla="*/ 2210 w 2642"/>
              <a:gd name="T75" fmla="*/ 1476 h 3094"/>
              <a:gd name="T76" fmla="*/ 1800 w 2642"/>
              <a:gd name="T77" fmla="*/ 1782 h 3094"/>
              <a:gd name="T78" fmla="*/ 1350 w 2642"/>
              <a:gd name="T79" fmla="*/ 1369 h 3094"/>
              <a:gd name="T80" fmla="*/ 1899 w 2642"/>
              <a:gd name="T81" fmla="*/ 1060 h 3094"/>
              <a:gd name="T82" fmla="*/ 1841 w 2642"/>
              <a:gd name="T83" fmla="*/ 1311 h 3094"/>
              <a:gd name="T84" fmla="*/ 1643 w 2642"/>
              <a:gd name="T85" fmla="*/ 660 h 3094"/>
              <a:gd name="T86" fmla="*/ 1350 w 2642"/>
              <a:gd name="T87" fmla="*/ 602 h 3094"/>
              <a:gd name="T88" fmla="*/ 1828 w 2642"/>
              <a:gd name="T89" fmla="*/ 29 h 3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42" h="3094">
                <a:moveTo>
                  <a:pt x="559" y="2843"/>
                </a:moveTo>
                <a:cubicBezTo>
                  <a:pt x="305" y="2843"/>
                  <a:pt x="305" y="2843"/>
                  <a:pt x="305" y="2843"/>
                </a:cubicBezTo>
                <a:cubicBezTo>
                  <a:pt x="289" y="2843"/>
                  <a:pt x="276" y="2856"/>
                  <a:pt x="276" y="2871"/>
                </a:cubicBezTo>
                <a:cubicBezTo>
                  <a:pt x="276" y="2887"/>
                  <a:pt x="289" y="2900"/>
                  <a:pt x="305" y="2900"/>
                </a:cubicBezTo>
                <a:cubicBezTo>
                  <a:pt x="559" y="2900"/>
                  <a:pt x="559" y="2900"/>
                  <a:pt x="559" y="2900"/>
                </a:cubicBezTo>
                <a:cubicBezTo>
                  <a:pt x="575" y="2900"/>
                  <a:pt x="588" y="2887"/>
                  <a:pt x="588" y="2871"/>
                </a:cubicBezTo>
                <a:cubicBezTo>
                  <a:pt x="588" y="2856"/>
                  <a:pt x="575" y="2843"/>
                  <a:pt x="559" y="2843"/>
                </a:cubicBezTo>
                <a:moveTo>
                  <a:pt x="2338" y="2843"/>
                </a:moveTo>
                <a:cubicBezTo>
                  <a:pt x="2083" y="2843"/>
                  <a:pt x="2083" y="2843"/>
                  <a:pt x="2083" y="2843"/>
                </a:cubicBezTo>
                <a:cubicBezTo>
                  <a:pt x="2068" y="2843"/>
                  <a:pt x="2055" y="2856"/>
                  <a:pt x="2055" y="2871"/>
                </a:cubicBezTo>
                <a:cubicBezTo>
                  <a:pt x="2055" y="2887"/>
                  <a:pt x="2068" y="2900"/>
                  <a:pt x="2083" y="2900"/>
                </a:cubicBezTo>
                <a:cubicBezTo>
                  <a:pt x="2338" y="2900"/>
                  <a:pt x="2338" y="2900"/>
                  <a:pt x="2338" y="2900"/>
                </a:cubicBezTo>
                <a:cubicBezTo>
                  <a:pt x="2354" y="2900"/>
                  <a:pt x="2366" y="2887"/>
                  <a:pt x="2366" y="2871"/>
                </a:cubicBezTo>
                <a:cubicBezTo>
                  <a:pt x="2366" y="2856"/>
                  <a:pt x="2354" y="2843"/>
                  <a:pt x="2338" y="2843"/>
                </a:cubicBezTo>
                <a:moveTo>
                  <a:pt x="29" y="1219"/>
                </a:moveTo>
                <a:cubicBezTo>
                  <a:pt x="13" y="1219"/>
                  <a:pt x="0" y="1232"/>
                  <a:pt x="0" y="1248"/>
                </a:cubicBezTo>
                <a:cubicBezTo>
                  <a:pt x="0" y="2415"/>
                  <a:pt x="0" y="2415"/>
                  <a:pt x="0" y="2415"/>
                </a:cubicBezTo>
                <a:cubicBezTo>
                  <a:pt x="0" y="2431"/>
                  <a:pt x="13" y="2444"/>
                  <a:pt x="29" y="2444"/>
                </a:cubicBezTo>
                <a:cubicBezTo>
                  <a:pt x="559" y="2444"/>
                  <a:pt x="559" y="2444"/>
                  <a:pt x="559" y="2444"/>
                </a:cubicBezTo>
                <a:cubicBezTo>
                  <a:pt x="575" y="2444"/>
                  <a:pt x="588" y="2431"/>
                  <a:pt x="588" y="2415"/>
                </a:cubicBezTo>
                <a:cubicBezTo>
                  <a:pt x="588" y="2399"/>
                  <a:pt x="575" y="2386"/>
                  <a:pt x="559" y="2386"/>
                </a:cubicBezTo>
                <a:cubicBezTo>
                  <a:pt x="58" y="2386"/>
                  <a:pt x="58" y="2386"/>
                  <a:pt x="58" y="2386"/>
                </a:cubicBezTo>
                <a:cubicBezTo>
                  <a:pt x="58" y="1248"/>
                  <a:pt x="58" y="1248"/>
                  <a:pt x="58" y="1248"/>
                </a:cubicBezTo>
                <a:cubicBezTo>
                  <a:pt x="58" y="1232"/>
                  <a:pt x="45" y="1219"/>
                  <a:pt x="29" y="1219"/>
                </a:cubicBezTo>
                <a:moveTo>
                  <a:pt x="2613" y="1219"/>
                </a:moveTo>
                <a:cubicBezTo>
                  <a:pt x="2597" y="1219"/>
                  <a:pt x="2584" y="1232"/>
                  <a:pt x="2584" y="1248"/>
                </a:cubicBezTo>
                <a:cubicBezTo>
                  <a:pt x="2584" y="2386"/>
                  <a:pt x="2584" y="2386"/>
                  <a:pt x="2584" y="2386"/>
                </a:cubicBezTo>
                <a:cubicBezTo>
                  <a:pt x="2083" y="2386"/>
                  <a:pt x="2083" y="2386"/>
                  <a:pt x="2083" y="2386"/>
                </a:cubicBezTo>
                <a:cubicBezTo>
                  <a:pt x="2067" y="2386"/>
                  <a:pt x="2055" y="2399"/>
                  <a:pt x="2055" y="2415"/>
                </a:cubicBezTo>
                <a:cubicBezTo>
                  <a:pt x="2055" y="2431"/>
                  <a:pt x="2067" y="2444"/>
                  <a:pt x="2083" y="2444"/>
                </a:cubicBezTo>
                <a:cubicBezTo>
                  <a:pt x="2613" y="2444"/>
                  <a:pt x="2613" y="2444"/>
                  <a:pt x="2613" y="2444"/>
                </a:cubicBezTo>
                <a:cubicBezTo>
                  <a:pt x="2629" y="2444"/>
                  <a:pt x="2642" y="2431"/>
                  <a:pt x="2642" y="2415"/>
                </a:cubicBezTo>
                <a:cubicBezTo>
                  <a:pt x="2642" y="1248"/>
                  <a:pt x="2642" y="1248"/>
                  <a:pt x="2642" y="1248"/>
                </a:cubicBezTo>
                <a:cubicBezTo>
                  <a:pt x="2642" y="1232"/>
                  <a:pt x="2629" y="1219"/>
                  <a:pt x="2613" y="1219"/>
                </a:cubicBezTo>
                <a:moveTo>
                  <a:pt x="658" y="292"/>
                </a:moveTo>
                <a:cubicBezTo>
                  <a:pt x="210" y="292"/>
                  <a:pt x="210" y="292"/>
                  <a:pt x="210" y="292"/>
                </a:cubicBezTo>
                <a:cubicBezTo>
                  <a:pt x="194" y="292"/>
                  <a:pt x="181" y="305"/>
                  <a:pt x="181" y="321"/>
                </a:cubicBezTo>
                <a:cubicBezTo>
                  <a:pt x="181" y="941"/>
                  <a:pt x="181" y="941"/>
                  <a:pt x="181" y="941"/>
                </a:cubicBezTo>
                <a:cubicBezTo>
                  <a:pt x="181" y="957"/>
                  <a:pt x="194" y="970"/>
                  <a:pt x="210" y="970"/>
                </a:cubicBezTo>
                <a:cubicBezTo>
                  <a:pt x="559" y="970"/>
                  <a:pt x="559" y="970"/>
                  <a:pt x="559" y="970"/>
                </a:cubicBezTo>
                <a:cubicBezTo>
                  <a:pt x="575" y="970"/>
                  <a:pt x="588" y="957"/>
                  <a:pt x="588" y="941"/>
                </a:cubicBezTo>
                <a:cubicBezTo>
                  <a:pt x="588" y="925"/>
                  <a:pt x="575" y="912"/>
                  <a:pt x="559" y="912"/>
                </a:cubicBezTo>
                <a:cubicBezTo>
                  <a:pt x="239" y="912"/>
                  <a:pt x="239" y="912"/>
                  <a:pt x="239" y="912"/>
                </a:cubicBezTo>
                <a:cubicBezTo>
                  <a:pt x="239" y="350"/>
                  <a:pt x="239" y="350"/>
                  <a:pt x="239" y="350"/>
                </a:cubicBezTo>
                <a:cubicBezTo>
                  <a:pt x="658" y="350"/>
                  <a:pt x="658" y="350"/>
                  <a:pt x="658" y="350"/>
                </a:cubicBezTo>
                <a:cubicBezTo>
                  <a:pt x="674" y="350"/>
                  <a:pt x="687" y="337"/>
                  <a:pt x="687" y="321"/>
                </a:cubicBezTo>
                <a:cubicBezTo>
                  <a:pt x="687" y="305"/>
                  <a:pt x="674" y="292"/>
                  <a:pt x="658" y="292"/>
                </a:cubicBezTo>
                <a:moveTo>
                  <a:pt x="2432" y="292"/>
                </a:moveTo>
                <a:cubicBezTo>
                  <a:pt x="1984" y="292"/>
                  <a:pt x="1984" y="292"/>
                  <a:pt x="1984" y="292"/>
                </a:cubicBezTo>
                <a:cubicBezTo>
                  <a:pt x="1968" y="292"/>
                  <a:pt x="1955" y="305"/>
                  <a:pt x="1955" y="321"/>
                </a:cubicBezTo>
                <a:cubicBezTo>
                  <a:pt x="1955" y="337"/>
                  <a:pt x="1968" y="350"/>
                  <a:pt x="1984" y="350"/>
                </a:cubicBezTo>
                <a:cubicBezTo>
                  <a:pt x="2403" y="350"/>
                  <a:pt x="2403" y="350"/>
                  <a:pt x="2403" y="350"/>
                </a:cubicBezTo>
                <a:cubicBezTo>
                  <a:pt x="2403" y="912"/>
                  <a:pt x="2403" y="912"/>
                  <a:pt x="2403" y="912"/>
                </a:cubicBezTo>
                <a:cubicBezTo>
                  <a:pt x="2083" y="912"/>
                  <a:pt x="2083" y="912"/>
                  <a:pt x="2083" y="912"/>
                </a:cubicBezTo>
                <a:cubicBezTo>
                  <a:pt x="2068" y="912"/>
                  <a:pt x="2055" y="925"/>
                  <a:pt x="2055" y="941"/>
                </a:cubicBezTo>
                <a:cubicBezTo>
                  <a:pt x="2055" y="957"/>
                  <a:pt x="2068" y="970"/>
                  <a:pt x="2083" y="970"/>
                </a:cubicBezTo>
                <a:cubicBezTo>
                  <a:pt x="2432" y="970"/>
                  <a:pt x="2432" y="970"/>
                  <a:pt x="2432" y="970"/>
                </a:cubicBezTo>
                <a:cubicBezTo>
                  <a:pt x="2448" y="970"/>
                  <a:pt x="2461" y="957"/>
                  <a:pt x="2461" y="941"/>
                </a:cubicBezTo>
                <a:cubicBezTo>
                  <a:pt x="2461" y="321"/>
                  <a:pt x="2461" y="321"/>
                  <a:pt x="2461" y="321"/>
                </a:cubicBezTo>
                <a:cubicBezTo>
                  <a:pt x="2461" y="305"/>
                  <a:pt x="2448" y="292"/>
                  <a:pt x="2432" y="292"/>
                </a:cubicBezTo>
                <a:moveTo>
                  <a:pt x="1799" y="0"/>
                </a:moveTo>
                <a:cubicBezTo>
                  <a:pt x="843" y="0"/>
                  <a:pt x="843" y="0"/>
                  <a:pt x="843" y="0"/>
                </a:cubicBezTo>
                <a:cubicBezTo>
                  <a:pt x="827" y="0"/>
                  <a:pt x="814" y="13"/>
                  <a:pt x="814" y="29"/>
                </a:cubicBezTo>
                <a:cubicBezTo>
                  <a:pt x="814" y="45"/>
                  <a:pt x="827" y="58"/>
                  <a:pt x="843" y="58"/>
                </a:cubicBezTo>
                <a:cubicBezTo>
                  <a:pt x="1292" y="58"/>
                  <a:pt x="1292" y="58"/>
                  <a:pt x="1292" y="58"/>
                </a:cubicBezTo>
                <a:cubicBezTo>
                  <a:pt x="1292" y="602"/>
                  <a:pt x="1292" y="602"/>
                  <a:pt x="1292" y="602"/>
                </a:cubicBezTo>
                <a:cubicBezTo>
                  <a:pt x="989" y="602"/>
                  <a:pt x="989" y="602"/>
                  <a:pt x="989" y="602"/>
                </a:cubicBezTo>
                <a:cubicBezTo>
                  <a:pt x="973" y="602"/>
                  <a:pt x="960" y="615"/>
                  <a:pt x="960" y="631"/>
                </a:cubicBezTo>
                <a:cubicBezTo>
                  <a:pt x="960" y="647"/>
                  <a:pt x="973" y="660"/>
                  <a:pt x="989" y="660"/>
                </a:cubicBezTo>
                <a:cubicBezTo>
                  <a:pt x="1292" y="660"/>
                  <a:pt x="1292" y="660"/>
                  <a:pt x="1292" y="660"/>
                </a:cubicBezTo>
                <a:cubicBezTo>
                  <a:pt x="1292" y="1311"/>
                  <a:pt x="1292" y="1311"/>
                  <a:pt x="1292" y="1311"/>
                </a:cubicBezTo>
                <a:cubicBezTo>
                  <a:pt x="801" y="1311"/>
                  <a:pt x="801" y="1311"/>
                  <a:pt x="801" y="1311"/>
                </a:cubicBezTo>
                <a:cubicBezTo>
                  <a:pt x="801" y="1060"/>
                  <a:pt x="801" y="1060"/>
                  <a:pt x="801" y="1060"/>
                </a:cubicBezTo>
                <a:cubicBezTo>
                  <a:pt x="801" y="1044"/>
                  <a:pt x="788" y="1031"/>
                  <a:pt x="772" y="1031"/>
                </a:cubicBezTo>
                <a:cubicBezTo>
                  <a:pt x="756" y="1031"/>
                  <a:pt x="743" y="1044"/>
                  <a:pt x="743" y="1060"/>
                </a:cubicBezTo>
                <a:cubicBezTo>
                  <a:pt x="743" y="1340"/>
                  <a:pt x="743" y="1340"/>
                  <a:pt x="743" y="1340"/>
                </a:cubicBezTo>
                <a:cubicBezTo>
                  <a:pt x="743" y="1356"/>
                  <a:pt x="756" y="1369"/>
                  <a:pt x="772" y="1369"/>
                </a:cubicBezTo>
                <a:cubicBezTo>
                  <a:pt x="1292" y="1369"/>
                  <a:pt x="1292" y="1369"/>
                  <a:pt x="1292" y="1369"/>
                </a:cubicBezTo>
                <a:cubicBezTo>
                  <a:pt x="1292" y="2123"/>
                  <a:pt x="1292" y="2123"/>
                  <a:pt x="1292" y="2123"/>
                </a:cubicBezTo>
                <a:cubicBezTo>
                  <a:pt x="842" y="2123"/>
                  <a:pt x="842" y="2123"/>
                  <a:pt x="842" y="2123"/>
                </a:cubicBezTo>
                <a:cubicBezTo>
                  <a:pt x="842" y="1782"/>
                  <a:pt x="842" y="1782"/>
                  <a:pt x="842" y="1782"/>
                </a:cubicBezTo>
                <a:cubicBezTo>
                  <a:pt x="842" y="1766"/>
                  <a:pt x="829" y="1753"/>
                  <a:pt x="813" y="1753"/>
                </a:cubicBezTo>
                <a:cubicBezTo>
                  <a:pt x="433" y="1753"/>
                  <a:pt x="433" y="1753"/>
                  <a:pt x="433" y="1753"/>
                </a:cubicBezTo>
                <a:cubicBezTo>
                  <a:pt x="433" y="1476"/>
                  <a:pt x="433" y="1476"/>
                  <a:pt x="433" y="1476"/>
                </a:cubicBezTo>
                <a:cubicBezTo>
                  <a:pt x="433" y="1460"/>
                  <a:pt x="420" y="1447"/>
                  <a:pt x="404" y="1447"/>
                </a:cubicBezTo>
                <a:cubicBezTo>
                  <a:pt x="388" y="1447"/>
                  <a:pt x="375" y="1460"/>
                  <a:pt x="375" y="1476"/>
                </a:cubicBezTo>
                <a:cubicBezTo>
                  <a:pt x="375" y="1782"/>
                  <a:pt x="375" y="1782"/>
                  <a:pt x="375" y="1782"/>
                </a:cubicBezTo>
                <a:cubicBezTo>
                  <a:pt x="375" y="1798"/>
                  <a:pt x="388" y="1811"/>
                  <a:pt x="404" y="1811"/>
                </a:cubicBezTo>
                <a:cubicBezTo>
                  <a:pt x="784" y="1811"/>
                  <a:pt x="784" y="1811"/>
                  <a:pt x="784" y="1811"/>
                </a:cubicBezTo>
                <a:cubicBezTo>
                  <a:pt x="784" y="2669"/>
                  <a:pt x="784" y="2669"/>
                  <a:pt x="784" y="2669"/>
                </a:cubicBezTo>
                <a:cubicBezTo>
                  <a:pt x="784" y="2685"/>
                  <a:pt x="797" y="2698"/>
                  <a:pt x="813" y="2698"/>
                </a:cubicBezTo>
                <a:cubicBezTo>
                  <a:pt x="829" y="2698"/>
                  <a:pt x="842" y="2685"/>
                  <a:pt x="842" y="2669"/>
                </a:cubicBezTo>
                <a:cubicBezTo>
                  <a:pt x="842" y="2181"/>
                  <a:pt x="842" y="2181"/>
                  <a:pt x="842" y="2181"/>
                </a:cubicBezTo>
                <a:cubicBezTo>
                  <a:pt x="1292" y="2181"/>
                  <a:pt x="1292" y="2181"/>
                  <a:pt x="1292" y="2181"/>
                </a:cubicBezTo>
                <a:cubicBezTo>
                  <a:pt x="1292" y="3036"/>
                  <a:pt x="1292" y="3036"/>
                  <a:pt x="1292" y="3036"/>
                </a:cubicBezTo>
                <a:cubicBezTo>
                  <a:pt x="921" y="3036"/>
                  <a:pt x="921" y="3036"/>
                  <a:pt x="921" y="3036"/>
                </a:cubicBezTo>
                <a:cubicBezTo>
                  <a:pt x="905" y="3036"/>
                  <a:pt x="892" y="3049"/>
                  <a:pt x="892" y="3065"/>
                </a:cubicBezTo>
                <a:cubicBezTo>
                  <a:pt x="892" y="3081"/>
                  <a:pt x="905" y="3094"/>
                  <a:pt x="921" y="3094"/>
                </a:cubicBezTo>
                <a:cubicBezTo>
                  <a:pt x="1321" y="3094"/>
                  <a:pt x="1321" y="3094"/>
                  <a:pt x="1321" y="3094"/>
                </a:cubicBezTo>
                <a:cubicBezTo>
                  <a:pt x="1722" y="3094"/>
                  <a:pt x="1722" y="3094"/>
                  <a:pt x="1722" y="3094"/>
                </a:cubicBezTo>
                <a:cubicBezTo>
                  <a:pt x="1738" y="3094"/>
                  <a:pt x="1751" y="3081"/>
                  <a:pt x="1751" y="3065"/>
                </a:cubicBezTo>
                <a:cubicBezTo>
                  <a:pt x="1751" y="3049"/>
                  <a:pt x="1738" y="3036"/>
                  <a:pt x="1722" y="3036"/>
                </a:cubicBezTo>
                <a:cubicBezTo>
                  <a:pt x="1350" y="3036"/>
                  <a:pt x="1350" y="3036"/>
                  <a:pt x="1350" y="3036"/>
                </a:cubicBezTo>
                <a:cubicBezTo>
                  <a:pt x="1350" y="2181"/>
                  <a:pt x="1350" y="2181"/>
                  <a:pt x="1350" y="2181"/>
                </a:cubicBezTo>
                <a:cubicBezTo>
                  <a:pt x="1800" y="2181"/>
                  <a:pt x="1800" y="2181"/>
                  <a:pt x="1800" y="2181"/>
                </a:cubicBezTo>
                <a:cubicBezTo>
                  <a:pt x="1800" y="2669"/>
                  <a:pt x="1800" y="2669"/>
                  <a:pt x="1800" y="2669"/>
                </a:cubicBezTo>
                <a:cubicBezTo>
                  <a:pt x="1800" y="2685"/>
                  <a:pt x="1813" y="2698"/>
                  <a:pt x="1829" y="2698"/>
                </a:cubicBezTo>
                <a:cubicBezTo>
                  <a:pt x="1845" y="2698"/>
                  <a:pt x="1858" y="2685"/>
                  <a:pt x="1858" y="2669"/>
                </a:cubicBezTo>
                <a:cubicBezTo>
                  <a:pt x="1858" y="1811"/>
                  <a:pt x="1858" y="1811"/>
                  <a:pt x="1858" y="1811"/>
                </a:cubicBezTo>
                <a:cubicBezTo>
                  <a:pt x="2239" y="1811"/>
                  <a:pt x="2239" y="1811"/>
                  <a:pt x="2239" y="1811"/>
                </a:cubicBezTo>
                <a:cubicBezTo>
                  <a:pt x="2254" y="1811"/>
                  <a:pt x="2267" y="1798"/>
                  <a:pt x="2267" y="1782"/>
                </a:cubicBezTo>
                <a:cubicBezTo>
                  <a:pt x="2267" y="1476"/>
                  <a:pt x="2267" y="1476"/>
                  <a:pt x="2267" y="1476"/>
                </a:cubicBezTo>
                <a:cubicBezTo>
                  <a:pt x="2267" y="1460"/>
                  <a:pt x="2254" y="1447"/>
                  <a:pt x="2239" y="1447"/>
                </a:cubicBezTo>
                <a:cubicBezTo>
                  <a:pt x="2223" y="1447"/>
                  <a:pt x="2210" y="1460"/>
                  <a:pt x="2210" y="1476"/>
                </a:cubicBezTo>
                <a:cubicBezTo>
                  <a:pt x="2210" y="1753"/>
                  <a:pt x="2210" y="1753"/>
                  <a:pt x="2210" y="1753"/>
                </a:cubicBezTo>
                <a:cubicBezTo>
                  <a:pt x="1829" y="1753"/>
                  <a:pt x="1829" y="1753"/>
                  <a:pt x="1829" y="1753"/>
                </a:cubicBezTo>
                <a:cubicBezTo>
                  <a:pt x="1813" y="1753"/>
                  <a:pt x="1800" y="1766"/>
                  <a:pt x="1800" y="1782"/>
                </a:cubicBezTo>
                <a:cubicBezTo>
                  <a:pt x="1800" y="2123"/>
                  <a:pt x="1800" y="2123"/>
                  <a:pt x="1800" y="2123"/>
                </a:cubicBezTo>
                <a:cubicBezTo>
                  <a:pt x="1350" y="2123"/>
                  <a:pt x="1350" y="2123"/>
                  <a:pt x="1350" y="2123"/>
                </a:cubicBezTo>
                <a:cubicBezTo>
                  <a:pt x="1350" y="1369"/>
                  <a:pt x="1350" y="1369"/>
                  <a:pt x="1350" y="1369"/>
                </a:cubicBezTo>
                <a:cubicBezTo>
                  <a:pt x="1870" y="1369"/>
                  <a:pt x="1870" y="1369"/>
                  <a:pt x="1870" y="1369"/>
                </a:cubicBezTo>
                <a:cubicBezTo>
                  <a:pt x="1886" y="1369"/>
                  <a:pt x="1899" y="1356"/>
                  <a:pt x="1899" y="1340"/>
                </a:cubicBezTo>
                <a:cubicBezTo>
                  <a:pt x="1899" y="1060"/>
                  <a:pt x="1899" y="1060"/>
                  <a:pt x="1899" y="1060"/>
                </a:cubicBezTo>
                <a:cubicBezTo>
                  <a:pt x="1899" y="1044"/>
                  <a:pt x="1886" y="1031"/>
                  <a:pt x="1870" y="1031"/>
                </a:cubicBezTo>
                <a:cubicBezTo>
                  <a:pt x="1854" y="1031"/>
                  <a:pt x="1841" y="1044"/>
                  <a:pt x="1841" y="1060"/>
                </a:cubicBezTo>
                <a:cubicBezTo>
                  <a:pt x="1841" y="1311"/>
                  <a:pt x="1841" y="1311"/>
                  <a:pt x="1841" y="1311"/>
                </a:cubicBezTo>
                <a:cubicBezTo>
                  <a:pt x="1350" y="1311"/>
                  <a:pt x="1350" y="1311"/>
                  <a:pt x="1350" y="1311"/>
                </a:cubicBezTo>
                <a:cubicBezTo>
                  <a:pt x="1350" y="660"/>
                  <a:pt x="1350" y="660"/>
                  <a:pt x="1350" y="660"/>
                </a:cubicBezTo>
                <a:cubicBezTo>
                  <a:pt x="1643" y="660"/>
                  <a:pt x="1643" y="660"/>
                  <a:pt x="1643" y="660"/>
                </a:cubicBezTo>
                <a:cubicBezTo>
                  <a:pt x="1659" y="660"/>
                  <a:pt x="1672" y="647"/>
                  <a:pt x="1672" y="631"/>
                </a:cubicBezTo>
                <a:cubicBezTo>
                  <a:pt x="1672" y="615"/>
                  <a:pt x="1659" y="602"/>
                  <a:pt x="1643" y="602"/>
                </a:cubicBezTo>
                <a:cubicBezTo>
                  <a:pt x="1350" y="602"/>
                  <a:pt x="1350" y="602"/>
                  <a:pt x="1350" y="602"/>
                </a:cubicBezTo>
                <a:cubicBezTo>
                  <a:pt x="1350" y="58"/>
                  <a:pt x="1350" y="58"/>
                  <a:pt x="1350" y="58"/>
                </a:cubicBezTo>
                <a:cubicBezTo>
                  <a:pt x="1799" y="58"/>
                  <a:pt x="1799" y="58"/>
                  <a:pt x="1799" y="58"/>
                </a:cubicBezTo>
                <a:cubicBezTo>
                  <a:pt x="1815" y="58"/>
                  <a:pt x="1828" y="45"/>
                  <a:pt x="1828" y="29"/>
                </a:cubicBezTo>
                <a:cubicBezTo>
                  <a:pt x="1828" y="13"/>
                  <a:pt x="1815" y="0"/>
                  <a:pt x="1799" y="0"/>
                </a:cubicBezTo>
              </a:path>
            </a:pathLst>
          </a:custGeom>
          <a:solidFill>
            <a:schemeClr val="accent4">
              <a:alpha val="10000"/>
            </a:schemeClr>
          </a:solidFill>
          <a:ln>
            <a:noFill/>
          </a:ln>
        </p:spPr>
        <p:txBody>
          <a:bodyPr vert="horz" wrap="square" lIns="91440" tIns="45720" rIns="91440" bIns="45720" numCol="1" anchor="t" anchorCtr="0" compatLnSpc="1">
            <a:prstTxWarp prst="textNoShape">
              <a:avLst/>
            </a:prstTxWarp>
          </a:bodyPr>
          <a:lstStyle/>
          <a:p>
            <a:endParaRPr lang="en-GB"/>
          </a:p>
        </p:txBody>
      </p:sp>
      <p:sp>
        <p:nvSpPr>
          <p:cNvPr id="12" name="TextBox 11">
            <a:extLst>
              <a:ext uri="{FF2B5EF4-FFF2-40B4-BE49-F238E27FC236}">
                <a16:creationId xmlns:a16="http://schemas.microsoft.com/office/drawing/2014/main" id="{2D286C11-828A-4F0B-B5E1-F318F95635E1}"/>
              </a:ext>
            </a:extLst>
          </p:cNvPr>
          <p:cNvSpPr txBox="1"/>
          <p:nvPr/>
        </p:nvSpPr>
        <p:spPr>
          <a:xfrm>
            <a:off x="546100" y="540000"/>
            <a:ext cx="671457" cy="621000"/>
          </a:xfrm>
          <a:custGeom>
            <a:avLst/>
            <a:gdLst/>
            <a:ahLst/>
            <a:cxnLst/>
            <a:rect l="l" t="t" r="r" b="b"/>
            <a:pathLst>
              <a:path w="444141" h="410766">
                <a:moveTo>
                  <a:pt x="278979" y="0"/>
                </a:moveTo>
                <a:lnTo>
                  <a:pt x="444141" y="0"/>
                </a:lnTo>
                <a:lnTo>
                  <a:pt x="444141" y="141201"/>
                </a:lnTo>
                <a:cubicBezTo>
                  <a:pt x="444141" y="217649"/>
                  <a:pt x="435298" y="272703"/>
                  <a:pt x="417612" y="306363"/>
                </a:cubicBezTo>
                <a:cubicBezTo>
                  <a:pt x="393080" y="352574"/>
                  <a:pt x="354856" y="387375"/>
                  <a:pt x="302940" y="410766"/>
                </a:cubicBezTo>
                <a:lnTo>
                  <a:pt x="265286" y="350007"/>
                </a:lnTo>
                <a:cubicBezTo>
                  <a:pt x="296094" y="337455"/>
                  <a:pt x="319057" y="317630"/>
                  <a:pt x="334175" y="290531"/>
                </a:cubicBezTo>
                <a:cubicBezTo>
                  <a:pt x="349294" y="263432"/>
                  <a:pt x="357709" y="226206"/>
                  <a:pt x="359420" y="178854"/>
                </a:cubicBezTo>
                <a:lnTo>
                  <a:pt x="278979" y="178854"/>
                </a:lnTo>
                <a:close/>
                <a:moveTo>
                  <a:pt x="13692" y="0"/>
                </a:moveTo>
                <a:lnTo>
                  <a:pt x="178854" y="0"/>
                </a:lnTo>
                <a:lnTo>
                  <a:pt x="178854" y="141201"/>
                </a:lnTo>
                <a:cubicBezTo>
                  <a:pt x="178854" y="217649"/>
                  <a:pt x="170012" y="272703"/>
                  <a:pt x="152326" y="306363"/>
                </a:cubicBezTo>
                <a:cubicBezTo>
                  <a:pt x="127794" y="352574"/>
                  <a:pt x="89570" y="387375"/>
                  <a:pt x="37654" y="410766"/>
                </a:cubicBezTo>
                <a:lnTo>
                  <a:pt x="0" y="350007"/>
                </a:lnTo>
                <a:cubicBezTo>
                  <a:pt x="30808" y="337455"/>
                  <a:pt x="53771" y="317630"/>
                  <a:pt x="68889" y="290531"/>
                </a:cubicBezTo>
                <a:cubicBezTo>
                  <a:pt x="84007" y="263432"/>
                  <a:pt x="92422" y="226206"/>
                  <a:pt x="94134" y="178854"/>
                </a:cubicBezTo>
                <a:lnTo>
                  <a:pt x="13692" y="178854"/>
                </a:lnTo>
                <a:close/>
              </a:path>
            </a:pathLst>
          </a:custGeom>
          <a:solidFill>
            <a:schemeClr val="accent4"/>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GB" sz="13800">
              <a:solidFill>
                <a:srgbClr val="B59E5F"/>
              </a:solidFill>
            </a:endParaRPr>
          </a:p>
        </p:txBody>
      </p:sp>
      <p:sp>
        <p:nvSpPr>
          <p:cNvPr id="10" name="Slide Number Placeholder 5">
            <a:extLst>
              <a:ext uri="{FF2B5EF4-FFF2-40B4-BE49-F238E27FC236}">
                <a16:creationId xmlns:a16="http://schemas.microsoft.com/office/drawing/2014/main" id="{B4FE89CE-5CDB-4DE9-B059-4719B2563F26}"/>
              </a:ext>
            </a:extLst>
          </p:cNvPr>
          <p:cNvSpPr>
            <a:spLocks noGrp="1"/>
          </p:cNvSpPr>
          <p:nvPr>
            <p:ph type="sldNum" sz="quarter" idx="4"/>
          </p:nvPr>
        </p:nvSpPr>
        <p:spPr>
          <a:xfrm>
            <a:off x="11326690" y="6434112"/>
            <a:ext cx="595310" cy="153888"/>
          </a:xfrm>
          <a:prstGeom prst="rect">
            <a:avLst/>
          </a:prstGeom>
        </p:spPr>
        <p:txBody>
          <a:bodyPr lIns="0" tIns="0" rIns="0" bIns="0" anchor="t" anchorCtr="0">
            <a:noAutofit/>
          </a:bodyPr>
          <a:lstStyle>
            <a:lvl1pPr algn="r">
              <a:defRPr sz="900">
                <a:solidFill>
                  <a:srgbClr val="3F1A01"/>
                </a:solidFill>
              </a:defRPr>
            </a:lvl1pPr>
          </a:lstStyle>
          <a:p>
            <a:fld id="{6DBC486D-4FAB-B746-8B02-8D7C842291C6}" type="slidenum">
              <a:rPr lang="en-US" smtClean="0"/>
              <a:pPr/>
              <a:t>‹#›</a:t>
            </a:fld>
            <a:endParaRPr lang="en-US"/>
          </a:p>
        </p:txBody>
      </p:sp>
    </p:spTree>
    <p:extLst>
      <p:ext uri="{BB962C8B-B14F-4D97-AF65-F5344CB8AC3E}">
        <p14:creationId xmlns:p14="http://schemas.microsoft.com/office/powerpoint/2010/main" val="10328806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4.xml><?xml version="1.0" encoding="utf-8"?>
<p:sldLayout xmlns:a="http://schemas.openxmlformats.org/drawingml/2006/main" xmlns:r="http://schemas.openxmlformats.org/officeDocument/2006/relationships" xmlns:p="http://schemas.openxmlformats.org/presentationml/2006/main" type="secHead" preserve="1">
  <p:cSld name="Quote - Light Blue">
    <p:bg>
      <p:bgPr>
        <a:solidFill>
          <a:srgbClr val="CAD8E4"/>
        </a:solidFill>
        <a:effectLst/>
      </p:bgPr>
    </p:bg>
    <p:spTree>
      <p:nvGrpSpPr>
        <p:cNvPr id="1" name=""/>
        <p:cNvGrpSpPr/>
        <p:nvPr/>
      </p:nvGrpSpPr>
      <p:grpSpPr>
        <a:xfrm>
          <a:off x="0" y="0"/>
          <a:ext cx="0" cy="0"/>
          <a:chOff x="0" y="0"/>
          <a:chExt cx="0" cy="0"/>
        </a:xfrm>
      </p:grpSpPr>
      <p:pic>
        <p:nvPicPr>
          <p:cNvPr id="8" name="Picture 7" descr="Shape&#10;&#10;Description automatically generated with medium confidence">
            <a:extLst>
              <a:ext uri="{FF2B5EF4-FFF2-40B4-BE49-F238E27FC236}">
                <a16:creationId xmlns:a16="http://schemas.microsoft.com/office/drawing/2014/main" id="{EF1EC179-E635-4D48-8EBF-C7A43205B65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D8464564-6547-498D-A220-7B346E5B1408}"/>
              </a:ext>
            </a:extLst>
          </p:cNvPr>
          <p:cNvSpPr>
            <a:spLocks noGrp="1"/>
          </p:cNvSpPr>
          <p:nvPr>
            <p:ph type="title"/>
          </p:nvPr>
        </p:nvSpPr>
        <p:spPr>
          <a:xfrm>
            <a:off x="1219200" y="1485000"/>
            <a:ext cx="6642100" cy="2429818"/>
          </a:xfrm>
        </p:spPr>
        <p:txBody>
          <a:bodyPr anchor="b">
            <a:normAutofit/>
          </a:bodyPr>
          <a:lstStyle>
            <a:lvl1pPr>
              <a:defRPr sz="6000" b="0" i="1">
                <a:solidFill>
                  <a:srgbClr val="3F1A01"/>
                </a:solidFill>
                <a:latin typeface="Times New Roman" panose="02020603050405020304" pitchFamily="18" charset="0"/>
                <a:cs typeface="Times New Roman" panose="02020603050405020304" pitchFamily="18" charset="0"/>
              </a:defRPr>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1592638D-BCB6-4F07-9847-FBAA9B3609B5}"/>
              </a:ext>
            </a:extLst>
          </p:cNvPr>
          <p:cNvSpPr>
            <a:spLocks noGrp="1"/>
          </p:cNvSpPr>
          <p:nvPr>
            <p:ph type="body" idx="1"/>
          </p:nvPr>
        </p:nvSpPr>
        <p:spPr>
          <a:xfrm>
            <a:off x="1219200" y="4238818"/>
            <a:ext cx="6642100" cy="1203175"/>
          </a:xfrm>
          <a:prstGeom prst="rect">
            <a:avLst/>
          </a:prstGeom>
        </p:spPr>
        <p:txBody>
          <a:bodyPr/>
          <a:lstStyle>
            <a:lvl1pPr marL="0" indent="0">
              <a:buNone/>
              <a:defRPr sz="1600">
                <a:solidFill>
                  <a:srgbClr val="3F1A01"/>
                </a:solidFill>
                <a:latin typeface="+mn-lt"/>
                <a:cs typeface="Times New Roman" panose="02020603050405020304" pitchFamily="18" charset="0"/>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6" name="Freeform 9">
            <a:extLst>
              <a:ext uri="{FF2B5EF4-FFF2-40B4-BE49-F238E27FC236}">
                <a16:creationId xmlns:a16="http://schemas.microsoft.com/office/drawing/2014/main" id="{C2D8A25E-CAAF-4846-8D8A-7A9026C78018}"/>
              </a:ext>
            </a:extLst>
          </p:cNvPr>
          <p:cNvSpPr>
            <a:spLocks noEditPoints="1"/>
          </p:cNvSpPr>
          <p:nvPr/>
        </p:nvSpPr>
        <p:spPr bwMode="auto">
          <a:xfrm>
            <a:off x="8102600" y="-2176101"/>
            <a:ext cx="8385175" cy="9817101"/>
          </a:xfrm>
          <a:custGeom>
            <a:avLst/>
            <a:gdLst>
              <a:gd name="T0" fmla="*/ 276 w 2642"/>
              <a:gd name="T1" fmla="*/ 2871 h 3094"/>
              <a:gd name="T2" fmla="*/ 588 w 2642"/>
              <a:gd name="T3" fmla="*/ 2871 h 3094"/>
              <a:gd name="T4" fmla="*/ 2083 w 2642"/>
              <a:gd name="T5" fmla="*/ 2843 h 3094"/>
              <a:gd name="T6" fmla="*/ 2338 w 2642"/>
              <a:gd name="T7" fmla="*/ 2900 h 3094"/>
              <a:gd name="T8" fmla="*/ 29 w 2642"/>
              <a:gd name="T9" fmla="*/ 1219 h 3094"/>
              <a:gd name="T10" fmla="*/ 29 w 2642"/>
              <a:gd name="T11" fmla="*/ 2444 h 3094"/>
              <a:gd name="T12" fmla="*/ 559 w 2642"/>
              <a:gd name="T13" fmla="*/ 2386 h 3094"/>
              <a:gd name="T14" fmla="*/ 29 w 2642"/>
              <a:gd name="T15" fmla="*/ 1219 h 3094"/>
              <a:gd name="T16" fmla="*/ 2584 w 2642"/>
              <a:gd name="T17" fmla="*/ 2386 h 3094"/>
              <a:gd name="T18" fmla="*/ 2083 w 2642"/>
              <a:gd name="T19" fmla="*/ 2444 h 3094"/>
              <a:gd name="T20" fmla="*/ 2642 w 2642"/>
              <a:gd name="T21" fmla="*/ 1248 h 3094"/>
              <a:gd name="T22" fmla="*/ 210 w 2642"/>
              <a:gd name="T23" fmla="*/ 292 h 3094"/>
              <a:gd name="T24" fmla="*/ 210 w 2642"/>
              <a:gd name="T25" fmla="*/ 970 h 3094"/>
              <a:gd name="T26" fmla="*/ 559 w 2642"/>
              <a:gd name="T27" fmla="*/ 912 h 3094"/>
              <a:gd name="T28" fmla="*/ 658 w 2642"/>
              <a:gd name="T29" fmla="*/ 350 h 3094"/>
              <a:gd name="T30" fmla="*/ 2432 w 2642"/>
              <a:gd name="T31" fmla="*/ 292 h 3094"/>
              <a:gd name="T32" fmla="*/ 1984 w 2642"/>
              <a:gd name="T33" fmla="*/ 350 h 3094"/>
              <a:gd name="T34" fmla="*/ 2083 w 2642"/>
              <a:gd name="T35" fmla="*/ 912 h 3094"/>
              <a:gd name="T36" fmla="*/ 2432 w 2642"/>
              <a:gd name="T37" fmla="*/ 970 h 3094"/>
              <a:gd name="T38" fmla="*/ 2432 w 2642"/>
              <a:gd name="T39" fmla="*/ 292 h 3094"/>
              <a:gd name="T40" fmla="*/ 814 w 2642"/>
              <a:gd name="T41" fmla="*/ 29 h 3094"/>
              <a:gd name="T42" fmla="*/ 1292 w 2642"/>
              <a:gd name="T43" fmla="*/ 602 h 3094"/>
              <a:gd name="T44" fmla="*/ 989 w 2642"/>
              <a:gd name="T45" fmla="*/ 660 h 3094"/>
              <a:gd name="T46" fmla="*/ 801 w 2642"/>
              <a:gd name="T47" fmla="*/ 1311 h 3094"/>
              <a:gd name="T48" fmla="*/ 743 w 2642"/>
              <a:gd name="T49" fmla="*/ 1060 h 3094"/>
              <a:gd name="T50" fmla="*/ 1292 w 2642"/>
              <a:gd name="T51" fmla="*/ 1369 h 3094"/>
              <a:gd name="T52" fmla="*/ 842 w 2642"/>
              <a:gd name="T53" fmla="*/ 1782 h 3094"/>
              <a:gd name="T54" fmla="*/ 433 w 2642"/>
              <a:gd name="T55" fmla="*/ 1476 h 3094"/>
              <a:gd name="T56" fmla="*/ 375 w 2642"/>
              <a:gd name="T57" fmla="*/ 1782 h 3094"/>
              <a:gd name="T58" fmla="*/ 784 w 2642"/>
              <a:gd name="T59" fmla="*/ 2669 h 3094"/>
              <a:gd name="T60" fmla="*/ 842 w 2642"/>
              <a:gd name="T61" fmla="*/ 2181 h 3094"/>
              <a:gd name="T62" fmla="*/ 921 w 2642"/>
              <a:gd name="T63" fmla="*/ 3036 h 3094"/>
              <a:gd name="T64" fmla="*/ 1321 w 2642"/>
              <a:gd name="T65" fmla="*/ 3094 h 3094"/>
              <a:gd name="T66" fmla="*/ 1722 w 2642"/>
              <a:gd name="T67" fmla="*/ 3036 h 3094"/>
              <a:gd name="T68" fmla="*/ 1800 w 2642"/>
              <a:gd name="T69" fmla="*/ 2181 h 3094"/>
              <a:gd name="T70" fmla="*/ 1858 w 2642"/>
              <a:gd name="T71" fmla="*/ 2669 h 3094"/>
              <a:gd name="T72" fmla="*/ 2267 w 2642"/>
              <a:gd name="T73" fmla="*/ 1782 h 3094"/>
              <a:gd name="T74" fmla="*/ 2210 w 2642"/>
              <a:gd name="T75" fmla="*/ 1476 h 3094"/>
              <a:gd name="T76" fmla="*/ 1800 w 2642"/>
              <a:gd name="T77" fmla="*/ 1782 h 3094"/>
              <a:gd name="T78" fmla="*/ 1350 w 2642"/>
              <a:gd name="T79" fmla="*/ 1369 h 3094"/>
              <a:gd name="T80" fmla="*/ 1899 w 2642"/>
              <a:gd name="T81" fmla="*/ 1060 h 3094"/>
              <a:gd name="T82" fmla="*/ 1841 w 2642"/>
              <a:gd name="T83" fmla="*/ 1311 h 3094"/>
              <a:gd name="T84" fmla="*/ 1643 w 2642"/>
              <a:gd name="T85" fmla="*/ 660 h 3094"/>
              <a:gd name="T86" fmla="*/ 1350 w 2642"/>
              <a:gd name="T87" fmla="*/ 602 h 3094"/>
              <a:gd name="T88" fmla="*/ 1828 w 2642"/>
              <a:gd name="T89" fmla="*/ 29 h 3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42" h="3094">
                <a:moveTo>
                  <a:pt x="559" y="2843"/>
                </a:moveTo>
                <a:cubicBezTo>
                  <a:pt x="305" y="2843"/>
                  <a:pt x="305" y="2843"/>
                  <a:pt x="305" y="2843"/>
                </a:cubicBezTo>
                <a:cubicBezTo>
                  <a:pt x="289" y="2843"/>
                  <a:pt x="276" y="2856"/>
                  <a:pt x="276" y="2871"/>
                </a:cubicBezTo>
                <a:cubicBezTo>
                  <a:pt x="276" y="2887"/>
                  <a:pt x="289" y="2900"/>
                  <a:pt x="305" y="2900"/>
                </a:cubicBezTo>
                <a:cubicBezTo>
                  <a:pt x="559" y="2900"/>
                  <a:pt x="559" y="2900"/>
                  <a:pt x="559" y="2900"/>
                </a:cubicBezTo>
                <a:cubicBezTo>
                  <a:pt x="575" y="2900"/>
                  <a:pt x="588" y="2887"/>
                  <a:pt x="588" y="2871"/>
                </a:cubicBezTo>
                <a:cubicBezTo>
                  <a:pt x="588" y="2856"/>
                  <a:pt x="575" y="2843"/>
                  <a:pt x="559" y="2843"/>
                </a:cubicBezTo>
                <a:moveTo>
                  <a:pt x="2338" y="2843"/>
                </a:moveTo>
                <a:cubicBezTo>
                  <a:pt x="2083" y="2843"/>
                  <a:pt x="2083" y="2843"/>
                  <a:pt x="2083" y="2843"/>
                </a:cubicBezTo>
                <a:cubicBezTo>
                  <a:pt x="2068" y="2843"/>
                  <a:pt x="2055" y="2856"/>
                  <a:pt x="2055" y="2871"/>
                </a:cubicBezTo>
                <a:cubicBezTo>
                  <a:pt x="2055" y="2887"/>
                  <a:pt x="2068" y="2900"/>
                  <a:pt x="2083" y="2900"/>
                </a:cubicBezTo>
                <a:cubicBezTo>
                  <a:pt x="2338" y="2900"/>
                  <a:pt x="2338" y="2900"/>
                  <a:pt x="2338" y="2900"/>
                </a:cubicBezTo>
                <a:cubicBezTo>
                  <a:pt x="2354" y="2900"/>
                  <a:pt x="2366" y="2887"/>
                  <a:pt x="2366" y="2871"/>
                </a:cubicBezTo>
                <a:cubicBezTo>
                  <a:pt x="2366" y="2856"/>
                  <a:pt x="2354" y="2843"/>
                  <a:pt x="2338" y="2843"/>
                </a:cubicBezTo>
                <a:moveTo>
                  <a:pt x="29" y="1219"/>
                </a:moveTo>
                <a:cubicBezTo>
                  <a:pt x="13" y="1219"/>
                  <a:pt x="0" y="1232"/>
                  <a:pt x="0" y="1248"/>
                </a:cubicBezTo>
                <a:cubicBezTo>
                  <a:pt x="0" y="2415"/>
                  <a:pt x="0" y="2415"/>
                  <a:pt x="0" y="2415"/>
                </a:cubicBezTo>
                <a:cubicBezTo>
                  <a:pt x="0" y="2431"/>
                  <a:pt x="13" y="2444"/>
                  <a:pt x="29" y="2444"/>
                </a:cubicBezTo>
                <a:cubicBezTo>
                  <a:pt x="559" y="2444"/>
                  <a:pt x="559" y="2444"/>
                  <a:pt x="559" y="2444"/>
                </a:cubicBezTo>
                <a:cubicBezTo>
                  <a:pt x="575" y="2444"/>
                  <a:pt x="588" y="2431"/>
                  <a:pt x="588" y="2415"/>
                </a:cubicBezTo>
                <a:cubicBezTo>
                  <a:pt x="588" y="2399"/>
                  <a:pt x="575" y="2386"/>
                  <a:pt x="559" y="2386"/>
                </a:cubicBezTo>
                <a:cubicBezTo>
                  <a:pt x="58" y="2386"/>
                  <a:pt x="58" y="2386"/>
                  <a:pt x="58" y="2386"/>
                </a:cubicBezTo>
                <a:cubicBezTo>
                  <a:pt x="58" y="1248"/>
                  <a:pt x="58" y="1248"/>
                  <a:pt x="58" y="1248"/>
                </a:cubicBezTo>
                <a:cubicBezTo>
                  <a:pt x="58" y="1232"/>
                  <a:pt x="45" y="1219"/>
                  <a:pt x="29" y="1219"/>
                </a:cubicBezTo>
                <a:moveTo>
                  <a:pt x="2613" y="1219"/>
                </a:moveTo>
                <a:cubicBezTo>
                  <a:pt x="2597" y="1219"/>
                  <a:pt x="2584" y="1232"/>
                  <a:pt x="2584" y="1248"/>
                </a:cubicBezTo>
                <a:cubicBezTo>
                  <a:pt x="2584" y="2386"/>
                  <a:pt x="2584" y="2386"/>
                  <a:pt x="2584" y="2386"/>
                </a:cubicBezTo>
                <a:cubicBezTo>
                  <a:pt x="2083" y="2386"/>
                  <a:pt x="2083" y="2386"/>
                  <a:pt x="2083" y="2386"/>
                </a:cubicBezTo>
                <a:cubicBezTo>
                  <a:pt x="2067" y="2386"/>
                  <a:pt x="2055" y="2399"/>
                  <a:pt x="2055" y="2415"/>
                </a:cubicBezTo>
                <a:cubicBezTo>
                  <a:pt x="2055" y="2431"/>
                  <a:pt x="2067" y="2444"/>
                  <a:pt x="2083" y="2444"/>
                </a:cubicBezTo>
                <a:cubicBezTo>
                  <a:pt x="2613" y="2444"/>
                  <a:pt x="2613" y="2444"/>
                  <a:pt x="2613" y="2444"/>
                </a:cubicBezTo>
                <a:cubicBezTo>
                  <a:pt x="2629" y="2444"/>
                  <a:pt x="2642" y="2431"/>
                  <a:pt x="2642" y="2415"/>
                </a:cubicBezTo>
                <a:cubicBezTo>
                  <a:pt x="2642" y="1248"/>
                  <a:pt x="2642" y="1248"/>
                  <a:pt x="2642" y="1248"/>
                </a:cubicBezTo>
                <a:cubicBezTo>
                  <a:pt x="2642" y="1232"/>
                  <a:pt x="2629" y="1219"/>
                  <a:pt x="2613" y="1219"/>
                </a:cubicBezTo>
                <a:moveTo>
                  <a:pt x="658" y="292"/>
                </a:moveTo>
                <a:cubicBezTo>
                  <a:pt x="210" y="292"/>
                  <a:pt x="210" y="292"/>
                  <a:pt x="210" y="292"/>
                </a:cubicBezTo>
                <a:cubicBezTo>
                  <a:pt x="194" y="292"/>
                  <a:pt x="181" y="305"/>
                  <a:pt x="181" y="321"/>
                </a:cubicBezTo>
                <a:cubicBezTo>
                  <a:pt x="181" y="941"/>
                  <a:pt x="181" y="941"/>
                  <a:pt x="181" y="941"/>
                </a:cubicBezTo>
                <a:cubicBezTo>
                  <a:pt x="181" y="957"/>
                  <a:pt x="194" y="970"/>
                  <a:pt x="210" y="970"/>
                </a:cubicBezTo>
                <a:cubicBezTo>
                  <a:pt x="559" y="970"/>
                  <a:pt x="559" y="970"/>
                  <a:pt x="559" y="970"/>
                </a:cubicBezTo>
                <a:cubicBezTo>
                  <a:pt x="575" y="970"/>
                  <a:pt x="588" y="957"/>
                  <a:pt x="588" y="941"/>
                </a:cubicBezTo>
                <a:cubicBezTo>
                  <a:pt x="588" y="925"/>
                  <a:pt x="575" y="912"/>
                  <a:pt x="559" y="912"/>
                </a:cubicBezTo>
                <a:cubicBezTo>
                  <a:pt x="239" y="912"/>
                  <a:pt x="239" y="912"/>
                  <a:pt x="239" y="912"/>
                </a:cubicBezTo>
                <a:cubicBezTo>
                  <a:pt x="239" y="350"/>
                  <a:pt x="239" y="350"/>
                  <a:pt x="239" y="350"/>
                </a:cubicBezTo>
                <a:cubicBezTo>
                  <a:pt x="658" y="350"/>
                  <a:pt x="658" y="350"/>
                  <a:pt x="658" y="350"/>
                </a:cubicBezTo>
                <a:cubicBezTo>
                  <a:pt x="674" y="350"/>
                  <a:pt x="687" y="337"/>
                  <a:pt x="687" y="321"/>
                </a:cubicBezTo>
                <a:cubicBezTo>
                  <a:pt x="687" y="305"/>
                  <a:pt x="674" y="292"/>
                  <a:pt x="658" y="292"/>
                </a:cubicBezTo>
                <a:moveTo>
                  <a:pt x="2432" y="292"/>
                </a:moveTo>
                <a:cubicBezTo>
                  <a:pt x="1984" y="292"/>
                  <a:pt x="1984" y="292"/>
                  <a:pt x="1984" y="292"/>
                </a:cubicBezTo>
                <a:cubicBezTo>
                  <a:pt x="1968" y="292"/>
                  <a:pt x="1955" y="305"/>
                  <a:pt x="1955" y="321"/>
                </a:cubicBezTo>
                <a:cubicBezTo>
                  <a:pt x="1955" y="337"/>
                  <a:pt x="1968" y="350"/>
                  <a:pt x="1984" y="350"/>
                </a:cubicBezTo>
                <a:cubicBezTo>
                  <a:pt x="2403" y="350"/>
                  <a:pt x="2403" y="350"/>
                  <a:pt x="2403" y="350"/>
                </a:cubicBezTo>
                <a:cubicBezTo>
                  <a:pt x="2403" y="912"/>
                  <a:pt x="2403" y="912"/>
                  <a:pt x="2403" y="912"/>
                </a:cubicBezTo>
                <a:cubicBezTo>
                  <a:pt x="2083" y="912"/>
                  <a:pt x="2083" y="912"/>
                  <a:pt x="2083" y="912"/>
                </a:cubicBezTo>
                <a:cubicBezTo>
                  <a:pt x="2068" y="912"/>
                  <a:pt x="2055" y="925"/>
                  <a:pt x="2055" y="941"/>
                </a:cubicBezTo>
                <a:cubicBezTo>
                  <a:pt x="2055" y="957"/>
                  <a:pt x="2068" y="970"/>
                  <a:pt x="2083" y="970"/>
                </a:cubicBezTo>
                <a:cubicBezTo>
                  <a:pt x="2432" y="970"/>
                  <a:pt x="2432" y="970"/>
                  <a:pt x="2432" y="970"/>
                </a:cubicBezTo>
                <a:cubicBezTo>
                  <a:pt x="2448" y="970"/>
                  <a:pt x="2461" y="957"/>
                  <a:pt x="2461" y="941"/>
                </a:cubicBezTo>
                <a:cubicBezTo>
                  <a:pt x="2461" y="321"/>
                  <a:pt x="2461" y="321"/>
                  <a:pt x="2461" y="321"/>
                </a:cubicBezTo>
                <a:cubicBezTo>
                  <a:pt x="2461" y="305"/>
                  <a:pt x="2448" y="292"/>
                  <a:pt x="2432" y="292"/>
                </a:cubicBezTo>
                <a:moveTo>
                  <a:pt x="1799" y="0"/>
                </a:moveTo>
                <a:cubicBezTo>
                  <a:pt x="843" y="0"/>
                  <a:pt x="843" y="0"/>
                  <a:pt x="843" y="0"/>
                </a:cubicBezTo>
                <a:cubicBezTo>
                  <a:pt x="827" y="0"/>
                  <a:pt x="814" y="13"/>
                  <a:pt x="814" y="29"/>
                </a:cubicBezTo>
                <a:cubicBezTo>
                  <a:pt x="814" y="45"/>
                  <a:pt x="827" y="58"/>
                  <a:pt x="843" y="58"/>
                </a:cubicBezTo>
                <a:cubicBezTo>
                  <a:pt x="1292" y="58"/>
                  <a:pt x="1292" y="58"/>
                  <a:pt x="1292" y="58"/>
                </a:cubicBezTo>
                <a:cubicBezTo>
                  <a:pt x="1292" y="602"/>
                  <a:pt x="1292" y="602"/>
                  <a:pt x="1292" y="602"/>
                </a:cubicBezTo>
                <a:cubicBezTo>
                  <a:pt x="989" y="602"/>
                  <a:pt x="989" y="602"/>
                  <a:pt x="989" y="602"/>
                </a:cubicBezTo>
                <a:cubicBezTo>
                  <a:pt x="973" y="602"/>
                  <a:pt x="960" y="615"/>
                  <a:pt x="960" y="631"/>
                </a:cubicBezTo>
                <a:cubicBezTo>
                  <a:pt x="960" y="647"/>
                  <a:pt x="973" y="660"/>
                  <a:pt x="989" y="660"/>
                </a:cubicBezTo>
                <a:cubicBezTo>
                  <a:pt x="1292" y="660"/>
                  <a:pt x="1292" y="660"/>
                  <a:pt x="1292" y="660"/>
                </a:cubicBezTo>
                <a:cubicBezTo>
                  <a:pt x="1292" y="1311"/>
                  <a:pt x="1292" y="1311"/>
                  <a:pt x="1292" y="1311"/>
                </a:cubicBezTo>
                <a:cubicBezTo>
                  <a:pt x="801" y="1311"/>
                  <a:pt x="801" y="1311"/>
                  <a:pt x="801" y="1311"/>
                </a:cubicBezTo>
                <a:cubicBezTo>
                  <a:pt x="801" y="1060"/>
                  <a:pt x="801" y="1060"/>
                  <a:pt x="801" y="1060"/>
                </a:cubicBezTo>
                <a:cubicBezTo>
                  <a:pt x="801" y="1044"/>
                  <a:pt x="788" y="1031"/>
                  <a:pt x="772" y="1031"/>
                </a:cubicBezTo>
                <a:cubicBezTo>
                  <a:pt x="756" y="1031"/>
                  <a:pt x="743" y="1044"/>
                  <a:pt x="743" y="1060"/>
                </a:cubicBezTo>
                <a:cubicBezTo>
                  <a:pt x="743" y="1340"/>
                  <a:pt x="743" y="1340"/>
                  <a:pt x="743" y="1340"/>
                </a:cubicBezTo>
                <a:cubicBezTo>
                  <a:pt x="743" y="1356"/>
                  <a:pt x="756" y="1369"/>
                  <a:pt x="772" y="1369"/>
                </a:cubicBezTo>
                <a:cubicBezTo>
                  <a:pt x="1292" y="1369"/>
                  <a:pt x="1292" y="1369"/>
                  <a:pt x="1292" y="1369"/>
                </a:cubicBezTo>
                <a:cubicBezTo>
                  <a:pt x="1292" y="2123"/>
                  <a:pt x="1292" y="2123"/>
                  <a:pt x="1292" y="2123"/>
                </a:cubicBezTo>
                <a:cubicBezTo>
                  <a:pt x="842" y="2123"/>
                  <a:pt x="842" y="2123"/>
                  <a:pt x="842" y="2123"/>
                </a:cubicBezTo>
                <a:cubicBezTo>
                  <a:pt x="842" y="1782"/>
                  <a:pt x="842" y="1782"/>
                  <a:pt x="842" y="1782"/>
                </a:cubicBezTo>
                <a:cubicBezTo>
                  <a:pt x="842" y="1766"/>
                  <a:pt x="829" y="1753"/>
                  <a:pt x="813" y="1753"/>
                </a:cubicBezTo>
                <a:cubicBezTo>
                  <a:pt x="433" y="1753"/>
                  <a:pt x="433" y="1753"/>
                  <a:pt x="433" y="1753"/>
                </a:cubicBezTo>
                <a:cubicBezTo>
                  <a:pt x="433" y="1476"/>
                  <a:pt x="433" y="1476"/>
                  <a:pt x="433" y="1476"/>
                </a:cubicBezTo>
                <a:cubicBezTo>
                  <a:pt x="433" y="1460"/>
                  <a:pt x="420" y="1447"/>
                  <a:pt x="404" y="1447"/>
                </a:cubicBezTo>
                <a:cubicBezTo>
                  <a:pt x="388" y="1447"/>
                  <a:pt x="375" y="1460"/>
                  <a:pt x="375" y="1476"/>
                </a:cubicBezTo>
                <a:cubicBezTo>
                  <a:pt x="375" y="1782"/>
                  <a:pt x="375" y="1782"/>
                  <a:pt x="375" y="1782"/>
                </a:cubicBezTo>
                <a:cubicBezTo>
                  <a:pt x="375" y="1798"/>
                  <a:pt x="388" y="1811"/>
                  <a:pt x="404" y="1811"/>
                </a:cubicBezTo>
                <a:cubicBezTo>
                  <a:pt x="784" y="1811"/>
                  <a:pt x="784" y="1811"/>
                  <a:pt x="784" y="1811"/>
                </a:cubicBezTo>
                <a:cubicBezTo>
                  <a:pt x="784" y="2669"/>
                  <a:pt x="784" y="2669"/>
                  <a:pt x="784" y="2669"/>
                </a:cubicBezTo>
                <a:cubicBezTo>
                  <a:pt x="784" y="2685"/>
                  <a:pt x="797" y="2698"/>
                  <a:pt x="813" y="2698"/>
                </a:cubicBezTo>
                <a:cubicBezTo>
                  <a:pt x="829" y="2698"/>
                  <a:pt x="842" y="2685"/>
                  <a:pt x="842" y="2669"/>
                </a:cubicBezTo>
                <a:cubicBezTo>
                  <a:pt x="842" y="2181"/>
                  <a:pt x="842" y="2181"/>
                  <a:pt x="842" y="2181"/>
                </a:cubicBezTo>
                <a:cubicBezTo>
                  <a:pt x="1292" y="2181"/>
                  <a:pt x="1292" y="2181"/>
                  <a:pt x="1292" y="2181"/>
                </a:cubicBezTo>
                <a:cubicBezTo>
                  <a:pt x="1292" y="3036"/>
                  <a:pt x="1292" y="3036"/>
                  <a:pt x="1292" y="3036"/>
                </a:cubicBezTo>
                <a:cubicBezTo>
                  <a:pt x="921" y="3036"/>
                  <a:pt x="921" y="3036"/>
                  <a:pt x="921" y="3036"/>
                </a:cubicBezTo>
                <a:cubicBezTo>
                  <a:pt x="905" y="3036"/>
                  <a:pt x="892" y="3049"/>
                  <a:pt x="892" y="3065"/>
                </a:cubicBezTo>
                <a:cubicBezTo>
                  <a:pt x="892" y="3081"/>
                  <a:pt x="905" y="3094"/>
                  <a:pt x="921" y="3094"/>
                </a:cubicBezTo>
                <a:cubicBezTo>
                  <a:pt x="1321" y="3094"/>
                  <a:pt x="1321" y="3094"/>
                  <a:pt x="1321" y="3094"/>
                </a:cubicBezTo>
                <a:cubicBezTo>
                  <a:pt x="1722" y="3094"/>
                  <a:pt x="1722" y="3094"/>
                  <a:pt x="1722" y="3094"/>
                </a:cubicBezTo>
                <a:cubicBezTo>
                  <a:pt x="1738" y="3094"/>
                  <a:pt x="1751" y="3081"/>
                  <a:pt x="1751" y="3065"/>
                </a:cubicBezTo>
                <a:cubicBezTo>
                  <a:pt x="1751" y="3049"/>
                  <a:pt x="1738" y="3036"/>
                  <a:pt x="1722" y="3036"/>
                </a:cubicBezTo>
                <a:cubicBezTo>
                  <a:pt x="1350" y="3036"/>
                  <a:pt x="1350" y="3036"/>
                  <a:pt x="1350" y="3036"/>
                </a:cubicBezTo>
                <a:cubicBezTo>
                  <a:pt x="1350" y="2181"/>
                  <a:pt x="1350" y="2181"/>
                  <a:pt x="1350" y="2181"/>
                </a:cubicBezTo>
                <a:cubicBezTo>
                  <a:pt x="1800" y="2181"/>
                  <a:pt x="1800" y="2181"/>
                  <a:pt x="1800" y="2181"/>
                </a:cubicBezTo>
                <a:cubicBezTo>
                  <a:pt x="1800" y="2669"/>
                  <a:pt x="1800" y="2669"/>
                  <a:pt x="1800" y="2669"/>
                </a:cubicBezTo>
                <a:cubicBezTo>
                  <a:pt x="1800" y="2685"/>
                  <a:pt x="1813" y="2698"/>
                  <a:pt x="1829" y="2698"/>
                </a:cubicBezTo>
                <a:cubicBezTo>
                  <a:pt x="1845" y="2698"/>
                  <a:pt x="1858" y="2685"/>
                  <a:pt x="1858" y="2669"/>
                </a:cubicBezTo>
                <a:cubicBezTo>
                  <a:pt x="1858" y="1811"/>
                  <a:pt x="1858" y="1811"/>
                  <a:pt x="1858" y="1811"/>
                </a:cubicBezTo>
                <a:cubicBezTo>
                  <a:pt x="2239" y="1811"/>
                  <a:pt x="2239" y="1811"/>
                  <a:pt x="2239" y="1811"/>
                </a:cubicBezTo>
                <a:cubicBezTo>
                  <a:pt x="2254" y="1811"/>
                  <a:pt x="2267" y="1798"/>
                  <a:pt x="2267" y="1782"/>
                </a:cubicBezTo>
                <a:cubicBezTo>
                  <a:pt x="2267" y="1476"/>
                  <a:pt x="2267" y="1476"/>
                  <a:pt x="2267" y="1476"/>
                </a:cubicBezTo>
                <a:cubicBezTo>
                  <a:pt x="2267" y="1460"/>
                  <a:pt x="2254" y="1447"/>
                  <a:pt x="2239" y="1447"/>
                </a:cubicBezTo>
                <a:cubicBezTo>
                  <a:pt x="2223" y="1447"/>
                  <a:pt x="2210" y="1460"/>
                  <a:pt x="2210" y="1476"/>
                </a:cubicBezTo>
                <a:cubicBezTo>
                  <a:pt x="2210" y="1753"/>
                  <a:pt x="2210" y="1753"/>
                  <a:pt x="2210" y="1753"/>
                </a:cubicBezTo>
                <a:cubicBezTo>
                  <a:pt x="1829" y="1753"/>
                  <a:pt x="1829" y="1753"/>
                  <a:pt x="1829" y="1753"/>
                </a:cubicBezTo>
                <a:cubicBezTo>
                  <a:pt x="1813" y="1753"/>
                  <a:pt x="1800" y="1766"/>
                  <a:pt x="1800" y="1782"/>
                </a:cubicBezTo>
                <a:cubicBezTo>
                  <a:pt x="1800" y="2123"/>
                  <a:pt x="1800" y="2123"/>
                  <a:pt x="1800" y="2123"/>
                </a:cubicBezTo>
                <a:cubicBezTo>
                  <a:pt x="1350" y="2123"/>
                  <a:pt x="1350" y="2123"/>
                  <a:pt x="1350" y="2123"/>
                </a:cubicBezTo>
                <a:cubicBezTo>
                  <a:pt x="1350" y="1369"/>
                  <a:pt x="1350" y="1369"/>
                  <a:pt x="1350" y="1369"/>
                </a:cubicBezTo>
                <a:cubicBezTo>
                  <a:pt x="1870" y="1369"/>
                  <a:pt x="1870" y="1369"/>
                  <a:pt x="1870" y="1369"/>
                </a:cubicBezTo>
                <a:cubicBezTo>
                  <a:pt x="1886" y="1369"/>
                  <a:pt x="1899" y="1356"/>
                  <a:pt x="1899" y="1340"/>
                </a:cubicBezTo>
                <a:cubicBezTo>
                  <a:pt x="1899" y="1060"/>
                  <a:pt x="1899" y="1060"/>
                  <a:pt x="1899" y="1060"/>
                </a:cubicBezTo>
                <a:cubicBezTo>
                  <a:pt x="1899" y="1044"/>
                  <a:pt x="1886" y="1031"/>
                  <a:pt x="1870" y="1031"/>
                </a:cubicBezTo>
                <a:cubicBezTo>
                  <a:pt x="1854" y="1031"/>
                  <a:pt x="1841" y="1044"/>
                  <a:pt x="1841" y="1060"/>
                </a:cubicBezTo>
                <a:cubicBezTo>
                  <a:pt x="1841" y="1311"/>
                  <a:pt x="1841" y="1311"/>
                  <a:pt x="1841" y="1311"/>
                </a:cubicBezTo>
                <a:cubicBezTo>
                  <a:pt x="1350" y="1311"/>
                  <a:pt x="1350" y="1311"/>
                  <a:pt x="1350" y="1311"/>
                </a:cubicBezTo>
                <a:cubicBezTo>
                  <a:pt x="1350" y="660"/>
                  <a:pt x="1350" y="660"/>
                  <a:pt x="1350" y="660"/>
                </a:cubicBezTo>
                <a:cubicBezTo>
                  <a:pt x="1643" y="660"/>
                  <a:pt x="1643" y="660"/>
                  <a:pt x="1643" y="660"/>
                </a:cubicBezTo>
                <a:cubicBezTo>
                  <a:pt x="1659" y="660"/>
                  <a:pt x="1672" y="647"/>
                  <a:pt x="1672" y="631"/>
                </a:cubicBezTo>
                <a:cubicBezTo>
                  <a:pt x="1672" y="615"/>
                  <a:pt x="1659" y="602"/>
                  <a:pt x="1643" y="602"/>
                </a:cubicBezTo>
                <a:cubicBezTo>
                  <a:pt x="1350" y="602"/>
                  <a:pt x="1350" y="602"/>
                  <a:pt x="1350" y="602"/>
                </a:cubicBezTo>
                <a:cubicBezTo>
                  <a:pt x="1350" y="58"/>
                  <a:pt x="1350" y="58"/>
                  <a:pt x="1350" y="58"/>
                </a:cubicBezTo>
                <a:cubicBezTo>
                  <a:pt x="1799" y="58"/>
                  <a:pt x="1799" y="58"/>
                  <a:pt x="1799" y="58"/>
                </a:cubicBezTo>
                <a:cubicBezTo>
                  <a:pt x="1815" y="58"/>
                  <a:pt x="1828" y="45"/>
                  <a:pt x="1828" y="29"/>
                </a:cubicBezTo>
                <a:cubicBezTo>
                  <a:pt x="1828" y="13"/>
                  <a:pt x="1815" y="0"/>
                  <a:pt x="1799" y="0"/>
                </a:cubicBezTo>
              </a:path>
            </a:pathLst>
          </a:custGeom>
          <a:solidFill>
            <a:schemeClr val="accent5">
              <a:alpha val="10000"/>
            </a:schemeClr>
          </a:solidFill>
          <a:ln>
            <a:noFill/>
          </a:ln>
        </p:spPr>
        <p:txBody>
          <a:bodyPr vert="horz" wrap="square" lIns="91440" tIns="45720" rIns="91440" bIns="45720" numCol="1" anchor="t" anchorCtr="0" compatLnSpc="1">
            <a:prstTxWarp prst="textNoShape">
              <a:avLst/>
            </a:prstTxWarp>
          </a:bodyPr>
          <a:lstStyle/>
          <a:p>
            <a:endParaRPr lang="en-GB"/>
          </a:p>
        </p:txBody>
      </p:sp>
      <p:sp>
        <p:nvSpPr>
          <p:cNvPr id="12" name="TextBox 11">
            <a:extLst>
              <a:ext uri="{FF2B5EF4-FFF2-40B4-BE49-F238E27FC236}">
                <a16:creationId xmlns:a16="http://schemas.microsoft.com/office/drawing/2014/main" id="{2D286C11-828A-4F0B-B5E1-F318F95635E1}"/>
              </a:ext>
            </a:extLst>
          </p:cNvPr>
          <p:cNvSpPr txBox="1"/>
          <p:nvPr/>
        </p:nvSpPr>
        <p:spPr>
          <a:xfrm>
            <a:off x="546100" y="540000"/>
            <a:ext cx="671457" cy="621000"/>
          </a:xfrm>
          <a:custGeom>
            <a:avLst/>
            <a:gdLst/>
            <a:ahLst/>
            <a:cxnLst/>
            <a:rect l="l" t="t" r="r" b="b"/>
            <a:pathLst>
              <a:path w="444141" h="410766">
                <a:moveTo>
                  <a:pt x="278979" y="0"/>
                </a:moveTo>
                <a:lnTo>
                  <a:pt x="444141" y="0"/>
                </a:lnTo>
                <a:lnTo>
                  <a:pt x="444141" y="141201"/>
                </a:lnTo>
                <a:cubicBezTo>
                  <a:pt x="444141" y="217649"/>
                  <a:pt x="435298" y="272703"/>
                  <a:pt x="417612" y="306363"/>
                </a:cubicBezTo>
                <a:cubicBezTo>
                  <a:pt x="393080" y="352574"/>
                  <a:pt x="354856" y="387375"/>
                  <a:pt x="302940" y="410766"/>
                </a:cubicBezTo>
                <a:lnTo>
                  <a:pt x="265286" y="350007"/>
                </a:lnTo>
                <a:cubicBezTo>
                  <a:pt x="296094" y="337455"/>
                  <a:pt x="319057" y="317630"/>
                  <a:pt x="334175" y="290531"/>
                </a:cubicBezTo>
                <a:cubicBezTo>
                  <a:pt x="349294" y="263432"/>
                  <a:pt x="357709" y="226206"/>
                  <a:pt x="359420" y="178854"/>
                </a:cubicBezTo>
                <a:lnTo>
                  <a:pt x="278979" y="178854"/>
                </a:lnTo>
                <a:close/>
                <a:moveTo>
                  <a:pt x="13692" y="0"/>
                </a:moveTo>
                <a:lnTo>
                  <a:pt x="178854" y="0"/>
                </a:lnTo>
                <a:lnTo>
                  <a:pt x="178854" y="141201"/>
                </a:lnTo>
                <a:cubicBezTo>
                  <a:pt x="178854" y="217649"/>
                  <a:pt x="170012" y="272703"/>
                  <a:pt x="152326" y="306363"/>
                </a:cubicBezTo>
                <a:cubicBezTo>
                  <a:pt x="127794" y="352574"/>
                  <a:pt x="89570" y="387375"/>
                  <a:pt x="37654" y="410766"/>
                </a:cubicBezTo>
                <a:lnTo>
                  <a:pt x="0" y="350007"/>
                </a:lnTo>
                <a:cubicBezTo>
                  <a:pt x="30808" y="337455"/>
                  <a:pt x="53771" y="317630"/>
                  <a:pt x="68889" y="290531"/>
                </a:cubicBezTo>
                <a:cubicBezTo>
                  <a:pt x="84007" y="263432"/>
                  <a:pt x="92422" y="226206"/>
                  <a:pt x="94134" y="178854"/>
                </a:cubicBezTo>
                <a:lnTo>
                  <a:pt x="13692" y="178854"/>
                </a:lnTo>
                <a:close/>
              </a:path>
            </a:pathLst>
          </a:custGeom>
          <a:solidFill>
            <a:schemeClr val="accent5"/>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GB" sz="13800">
              <a:solidFill>
                <a:srgbClr val="B59E5F"/>
              </a:solidFill>
            </a:endParaRPr>
          </a:p>
        </p:txBody>
      </p:sp>
      <p:sp>
        <p:nvSpPr>
          <p:cNvPr id="10" name="Slide Number Placeholder 5">
            <a:extLst>
              <a:ext uri="{FF2B5EF4-FFF2-40B4-BE49-F238E27FC236}">
                <a16:creationId xmlns:a16="http://schemas.microsoft.com/office/drawing/2014/main" id="{CA4B47A1-8FE3-40D1-8D69-CC9AD2863E78}"/>
              </a:ext>
            </a:extLst>
          </p:cNvPr>
          <p:cNvSpPr>
            <a:spLocks noGrp="1"/>
          </p:cNvSpPr>
          <p:nvPr>
            <p:ph type="sldNum" sz="quarter" idx="4"/>
          </p:nvPr>
        </p:nvSpPr>
        <p:spPr>
          <a:xfrm>
            <a:off x="11326690" y="6434112"/>
            <a:ext cx="595310" cy="153888"/>
          </a:xfrm>
          <a:prstGeom prst="rect">
            <a:avLst/>
          </a:prstGeom>
        </p:spPr>
        <p:txBody>
          <a:bodyPr lIns="0" tIns="0" rIns="0" bIns="0" anchor="t" anchorCtr="0">
            <a:noAutofit/>
          </a:bodyPr>
          <a:lstStyle>
            <a:lvl1pPr algn="r">
              <a:defRPr sz="900">
                <a:solidFill>
                  <a:srgbClr val="3F1A01"/>
                </a:solidFill>
              </a:defRPr>
            </a:lvl1pPr>
          </a:lstStyle>
          <a:p>
            <a:fld id="{6DBC486D-4FAB-B746-8B02-8D7C842291C6}" type="slidenum">
              <a:rPr lang="en-US" smtClean="0"/>
              <a:pPr/>
              <a:t>‹#›</a:t>
            </a:fld>
            <a:endParaRPr lang="en-US"/>
          </a:p>
        </p:txBody>
      </p:sp>
    </p:spTree>
    <p:extLst>
      <p:ext uri="{BB962C8B-B14F-4D97-AF65-F5344CB8AC3E}">
        <p14:creationId xmlns:p14="http://schemas.microsoft.com/office/powerpoint/2010/main" val="10076642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p:cSld name="1_Title and Content">
    <p:spTree>
      <p:nvGrpSpPr>
        <p:cNvPr id="1" name=""/>
        <p:cNvGrpSpPr/>
        <p:nvPr/>
      </p:nvGrpSpPr>
      <p:grpSpPr>
        <a:xfrm>
          <a:off x="0" y="0"/>
          <a:ext cx="0" cy="0"/>
          <a:chOff x="0" y="0"/>
          <a:chExt cx="0" cy="0"/>
        </a:xfrm>
      </p:grpSpPr>
      <p:sp>
        <p:nvSpPr>
          <p:cNvPr id="35" name="TextBox 34">
            <a:extLst>
              <a:ext uri="{FF2B5EF4-FFF2-40B4-BE49-F238E27FC236}">
                <a16:creationId xmlns:a16="http://schemas.microsoft.com/office/drawing/2014/main" id="{C4F08730-DBA8-4007-A284-175B2F954A12}"/>
              </a:ext>
            </a:extLst>
          </p:cNvPr>
          <p:cNvSpPr txBox="1"/>
          <p:nvPr/>
        </p:nvSpPr>
        <p:spPr>
          <a:xfrm>
            <a:off x="3318324" y="4444235"/>
            <a:ext cx="2651995" cy="1400383"/>
          </a:xfrm>
          <a:prstGeom prst="rect">
            <a:avLst/>
          </a:prstGeom>
          <a:noFill/>
        </p:spPr>
        <p:txBody>
          <a:bodyPr wrap="square">
            <a:spAutoFit/>
          </a:bodyPr>
          <a:lstStyle/>
          <a:p>
            <a:pPr fontAlgn="auto">
              <a:spcBef>
                <a:spcPts val="1200"/>
              </a:spcBef>
              <a:spcAft>
                <a:spcPts val="600"/>
              </a:spcAft>
              <a:buFont typeface="+mj-lt"/>
              <a:buNone/>
              <a:defRPr/>
            </a:pPr>
            <a:r>
              <a:rPr lang="en-GB" sz="1000" b="1" noProof="1">
                <a:solidFill>
                  <a:schemeClr val="tx1"/>
                </a:solidFill>
                <a:latin typeface="Arial" panose="020B0604020202020204" pitchFamily="34" charset="0"/>
                <a:cs typeface="Arial" panose="020B0604020202020204" pitchFamily="34" charset="0"/>
              </a:rPr>
              <a:t>Reset slide</a:t>
            </a:r>
          </a:p>
          <a:p>
            <a:pPr fontAlgn="auto">
              <a:spcBef>
                <a:spcPts val="1200"/>
              </a:spcBef>
              <a:spcAft>
                <a:spcPts val="600"/>
              </a:spcAft>
              <a:buFont typeface="+mj-lt"/>
              <a:buNone/>
              <a:defRPr/>
            </a:pPr>
            <a:endParaRPr lang="en-GB" sz="1000" b="1" noProof="1">
              <a:solidFill>
                <a:schemeClr val="tx1"/>
              </a:solidFill>
              <a:latin typeface="Arial" panose="020B0604020202020204" pitchFamily="34" charset="0"/>
              <a:cs typeface="Arial" panose="020B0604020202020204" pitchFamily="34" charset="0"/>
            </a:endParaRPr>
          </a:p>
          <a:p>
            <a:pPr marL="228600" marR="0" indent="-228600" algn="l" defTabSz="914400" rtl="0" eaLnBrk="1" fontAlgn="auto" latinLnBrk="0" hangingPunct="1">
              <a:lnSpc>
                <a:spcPct val="100000"/>
              </a:lnSpc>
              <a:spcBef>
                <a:spcPts val="0"/>
              </a:spcBef>
              <a:spcAft>
                <a:spcPts val="600"/>
              </a:spcAft>
              <a:buClrTx/>
              <a:buSzTx/>
              <a:buFont typeface="+mj-lt"/>
              <a:buAutoNum type="arabicPeriod"/>
              <a:tabLst/>
              <a:defRPr/>
            </a:pPr>
            <a:r>
              <a:rPr lang="en-GB" altLang="da-DK" sz="1000" noProof="1">
                <a:solidFill>
                  <a:schemeClr val="tx1"/>
                </a:solidFill>
                <a:latin typeface="Arial" panose="020B0604020202020204" pitchFamily="34" charset="0"/>
                <a:cs typeface="Arial" panose="020B0604020202020204" pitchFamily="34" charset="0"/>
              </a:rPr>
              <a:t>Click the </a:t>
            </a:r>
            <a:r>
              <a:rPr lang="en-GB" altLang="da-DK" sz="1000" b="1" noProof="1">
                <a:solidFill>
                  <a:schemeClr val="tx1"/>
                </a:solidFill>
                <a:latin typeface="Arial" panose="020B0604020202020204" pitchFamily="34" charset="0"/>
                <a:cs typeface="Arial" panose="020B0604020202020204" pitchFamily="34" charset="0"/>
              </a:rPr>
              <a:t>Home - Tab</a:t>
            </a:r>
            <a:endParaRPr lang="en-GB" altLang="da-DK" sz="1000" b="1" strike="sngStrike" noProof="1">
              <a:solidFill>
                <a:schemeClr val="tx1"/>
              </a:solidFill>
              <a:latin typeface="Arial" panose="020B0604020202020204" pitchFamily="34" charset="0"/>
              <a:cs typeface="Arial" panose="020B0604020202020204" pitchFamily="34" charset="0"/>
            </a:endParaRPr>
          </a:p>
          <a:p>
            <a:pPr marL="228600" marR="0" indent="-228600" algn="l" defTabSz="914400" rtl="0" eaLnBrk="1" fontAlgn="auto" latinLnBrk="0" hangingPunct="1">
              <a:lnSpc>
                <a:spcPct val="100000"/>
              </a:lnSpc>
              <a:spcBef>
                <a:spcPts val="0"/>
              </a:spcBef>
              <a:spcAft>
                <a:spcPts val="600"/>
              </a:spcAft>
              <a:buClrTx/>
              <a:buSzTx/>
              <a:buFont typeface="+mj-lt"/>
              <a:buAutoNum type="arabicPeriod"/>
              <a:tabLst/>
              <a:defRPr/>
            </a:pPr>
            <a:r>
              <a:rPr lang="en-GB" altLang="da-DK" sz="1000" noProof="1">
                <a:solidFill>
                  <a:schemeClr val="tx1"/>
                </a:solidFill>
                <a:latin typeface="Arial" panose="020B0604020202020204" pitchFamily="34" charset="0"/>
                <a:cs typeface="Arial" panose="020B0604020202020204" pitchFamily="34" charset="0"/>
              </a:rPr>
              <a:t>Click the </a:t>
            </a:r>
            <a:r>
              <a:rPr lang="en-GB" altLang="da-DK" sz="1000" b="1" baseline="0" noProof="1">
                <a:solidFill>
                  <a:schemeClr val="tx1"/>
                </a:solidFill>
                <a:latin typeface="Arial" panose="020B0604020202020204" pitchFamily="34" charset="0"/>
                <a:cs typeface="Arial" panose="020B0604020202020204" pitchFamily="34" charset="0"/>
              </a:rPr>
              <a:t>Reset </a:t>
            </a:r>
            <a:r>
              <a:rPr lang="en-GB" altLang="da-DK" sz="1000" noProof="1">
                <a:solidFill>
                  <a:schemeClr val="tx1"/>
                </a:solidFill>
                <a:latin typeface="Arial" panose="020B0604020202020204" pitchFamily="34" charset="0"/>
                <a:cs typeface="Arial" panose="020B0604020202020204" pitchFamily="34" charset="0"/>
              </a:rPr>
              <a:t>menu to reset position, size</a:t>
            </a:r>
            <a:r>
              <a:rPr lang="en-GB" altLang="da-DK" sz="1000" baseline="0" noProof="1">
                <a:solidFill>
                  <a:schemeClr val="tx1"/>
                </a:solidFill>
                <a:latin typeface="Arial" panose="020B0604020202020204" pitchFamily="34" charset="0"/>
                <a:cs typeface="Arial" panose="020B0604020202020204" pitchFamily="34" charset="0"/>
              </a:rPr>
              <a:t> and formatting of the slide placeholders to their default settings</a:t>
            </a:r>
            <a:endParaRPr lang="en-GB" altLang="da-DK" sz="1000" noProof="1">
              <a:solidFill>
                <a:schemeClr val="tx1"/>
              </a:solidFill>
              <a:latin typeface="Arial" panose="020B0604020202020204" pitchFamily="34" charset="0"/>
              <a:cs typeface="Arial" panose="020B0604020202020204" pitchFamily="34" charset="0"/>
            </a:endParaRPr>
          </a:p>
        </p:txBody>
      </p:sp>
      <p:sp>
        <p:nvSpPr>
          <p:cNvPr id="48" name="TextBox 47">
            <a:extLst>
              <a:ext uri="{FF2B5EF4-FFF2-40B4-BE49-F238E27FC236}">
                <a16:creationId xmlns:a16="http://schemas.microsoft.com/office/drawing/2014/main" id="{29B69258-0759-4F9D-8A5C-C6B044632BCA}"/>
              </a:ext>
            </a:extLst>
          </p:cNvPr>
          <p:cNvSpPr txBox="1"/>
          <p:nvPr/>
        </p:nvSpPr>
        <p:spPr>
          <a:xfrm>
            <a:off x="6221682" y="2645246"/>
            <a:ext cx="2576512" cy="3000821"/>
          </a:xfrm>
          <a:prstGeom prst="rect">
            <a:avLst/>
          </a:prstGeom>
          <a:noFill/>
        </p:spPr>
        <p:txBody>
          <a:bodyPr wrap="square" lIns="0" tIns="0" rIns="0" bIns="0">
            <a:spAutoFit/>
          </a:bodyPr>
          <a:lstStyle/>
          <a:p>
            <a:pPr eaLnBrk="1" hangingPunct="1">
              <a:spcAft>
                <a:spcPts val="600"/>
              </a:spcAft>
              <a:defRPr/>
            </a:pPr>
            <a:r>
              <a:rPr lang="en-GB" altLang="da-DK" sz="1000" b="1" noProof="1">
                <a:solidFill>
                  <a:schemeClr val="tx1"/>
                </a:solidFill>
                <a:latin typeface="Arial" panose="020B0604020202020204" pitchFamily="34" charset="0"/>
                <a:cs typeface="Arial" panose="020B0604020202020204" pitchFamily="34" charset="0"/>
              </a:rPr>
              <a:t>Change / edit picture</a:t>
            </a:r>
          </a:p>
          <a:p>
            <a:pPr eaLnBrk="1" hangingPunct="1">
              <a:spcAft>
                <a:spcPts val="600"/>
              </a:spcAft>
              <a:defRPr/>
            </a:pPr>
            <a:endParaRPr lang="en-GB" altLang="da-DK" sz="1000" b="1" noProof="1">
              <a:solidFill>
                <a:schemeClr val="tx1"/>
              </a:solidFill>
              <a:latin typeface="Arial" panose="020B0604020202020204" pitchFamily="34" charset="0"/>
              <a:cs typeface="Arial" panose="020B0604020202020204" pitchFamily="34" charset="0"/>
            </a:endParaRPr>
          </a:p>
          <a:p>
            <a:pPr eaLnBrk="1" hangingPunct="1">
              <a:spcAft>
                <a:spcPts val="600"/>
              </a:spcAft>
              <a:defRPr/>
            </a:pPr>
            <a:endParaRPr lang="en-GB" altLang="da-DK" sz="1000" b="1" noProof="1">
              <a:solidFill>
                <a:schemeClr val="tx1"/>
              </a:solidFill>
              <a:latin typeface="Arial" panose="020B0604020202020204" pitchFamily="34" charset="0"/>
              <a:cs typeface="Arial" panose="020B0604020202020204" pitchFamily="34" charset="0"/>
            </a:endParaRPr>
          </a:p>
          <a:p>
            <a:pPr eaLnBrk="1" hangingPunct="1">
              <a:spcAft>
                <a:spcPts val="600"/>
              </a:spcAft>
              <a:defRPr/>
            </a:pPr>
            <a:endParaRPr lang="en-GB" altLang="da-DK" sz="1000" b="1" noProof="1">
              <a:solidFill>
                <a:schemeClr val="tx1"/>
              </a:solidFill>
              <a:latin typeface="Arial" panose="020B0604020202020204" pitchFamily="34" charset="0"/>
              <a:cs typeface="Arial" panose="020B0604020202020204" pitchFamily="34" charset="0"/>
            </a:endParaRPr>
          </a:p>
          <a:p>
            <a:pPr eaLnBrk="1" hangingPunct="1">
              <a:spcAft>
                <a:spcPts val="600"/>
              </a:spcAft>
              <a:defRPr/>
            </a:pPr>
            <a:endParaRPr lang="en-GB" altLang="da-DK" sz="1000" b="1" noProof="1">
              <a:solidFill>
                <a:schemeClr val="tx1"/>
              </a:solidFill>
              <a:latin typeface="Arial" panose="020B0604020202020204" pitchFamily="34" charset="0"/>
              <a:cs typeface="Arial" panose="020B0604020202020204" pitchFamily="34" charset="0"/>
            </a:endParaRPr>
          </a:p>
          <a:p>
            <a:pPr marL="228600" indent="-228600" eaLnBrk="1" hangingPunct="1">
              <a:spcAft>
                <a:spcPts val="600"/>
              </a:spcAft>
              <a:buFont typeface="+mj-lt"/>
              <a:buAutoNum type="arabicPeriod"/>
              <a:defRPr/>
            </a:pPr>
            <a:r>
              <a:rPr lang="en-GB" altLang="da-DK" sz="1000" b="0" noProof="1">
                <a:solidFill>
                  <a:schemeClr val="tx1"/>
                </a:solidFill>
                <a:latin typeface="Arial" panose="020B0604020202020204" pitchFamily="34" charset="0"/>
                <a:cs typeface="Arial" panose="020B0604020202020204" pitchFamily="34" charset="0"/>
              </a:rPr>
              <a:t>To change picture </a:t>
            </a:r>
            <a:r>
              <a:rPr lang="en-GB" altLang="da-DK" sz="1000" b="1" noProof="1">
                <a:solidFill>
                  <a:schemeClr val="tx1"/>
                </a:solidFill>
                <a:latin typeface="Arial" panose="020B0604020202020204" pitchFamily="34" charset="0"/>
                <a:cs typeface="Arial" panose="020B0604020202020204" pitchFamily="34" charset="0"/>
              </a:rPr>
              <a:t>RIGHT-CLICK</a:t>
            </a:r>
            <a:r>
              <a:rPr lang="en-GB" altLang="da-DK" sz="1000" b="0" noProof="1">
                <a:solidFill>
                  <a:schemeClr val="tx1"/>
                </a:solidFill>
                <a:latin typeface="Arial" panose="020B0604020202020204" pitchFamily="34" charset="0"/>
                <a:cs typeface="Arial" panose="020B0604020202020204" pitchFamily="34" charset="0"/>
              </a:rPr>
              <a:t> on the picture and click “</a:t>
            </a:r>
            <a:r>
              <a:rPr lang="en-GB" altLang="da-DK" sz="1000" b="1" noProof="1">
                <a:solidFill>
                  <a:schemeClr val="tx1"/>
                </a:solidFill>
                <a:latin typeface="Arial" panose="020B0604020202020204" pitchFamily="34" charset="0"/>
                <a:cs typeface="Arial" panose="020B0604020202020204" pitchFamily="34" charset="0"/>
              </a:rPr>
              <a:t>Change Picture</a:t>
            </a:r>
            <a:r>
              <a:rPr lang="en-GB" altLang="da-DK" sz="1000" b="0" noProof="1">
                <a:solidFill>
                  <a:schemeClr val="tx1"/>
                </a:solidFill>
                <a:latin typeface="Arial" panose="020B0604020202020204" pitchFamily="34" charset="0"/>
                <a:cs typeface="Arial" panose="020B0604020202020204" pitchFamily="34" charset="0"/>
              </a:rPr>
              <a:t>”</a:t>
            </a:r>
          </a:p>
          <a:p>
            <a:pPr marL="228600" indent="-228600" eaLnBrk="1" hangingPunct="1">
              <a:spcAft>
                <a:spcPts val="600"/>
              </a:spcAft>
              <a:buFont typeface="+mj-lt"/>
              <a:buAutoNum type="arabicPeriod"/>
              <a:defRPr/>
            </a:pPr>
            <a:r>
              <a:rPr lang="en-GB" altLang="da-DK" sz="1000" b="0" noProof="1">
                <a:solidFill>
                  <a:schemeClr val="tx1"/>
                </a:solidFill>
                <a:latin typeface="Arial" panose="020B0604020202020204" pitchFamily="34" charset="0"/>
                <a:cs typeface="Arial" panose="020B0604020202020204" pitchFamily="34" charset="0"/>
              </a:rPr>
              <a:t>To change size or focus of the picture - </a:t>
            </a:r>
            <a:r>
              <a:rPr lang="en-GB" altLang="da-DK" sz="1000" b="1" noProof="1">
                <a:solidFill>
                  <a:schemeClr val="tx1"/>
                </a:solidFill>
                <a:latin typeface="Arial" panose="020B0604020202020204" pitchFamily="34" charset="0"/>
                <a:cs typeface="Arial" panose="020B0604020202020204" pitchFamily="34" charset="0"/>
              </a:rPr>
              <a:t>Select the picture</a:t>
            </a:r>
            <a:r>
              <a:rPr lang="en-GB" altLang="da-DK" sz="1000" b="0" noProof="1">
                <a:solidFill>
                  <a:schemeClr val="tx1"/>
                </a:solidFill>
                <a:latin typeface="Arial" panose="020B0604020202020204" pitchFamily="34" charset="0"/>
                <a:cs typeface="Arial" panose="020B0604020202020204" pitchFamily="34" charset="0"/>
              </a:rPr>
              <a:t>, click </a:t>
            </a:r>
            <a:r>
              <a:rPr lang="en-GB" altLang="da-DK" sz="1000" b="1" noProof="1">
                <a:solidFill>
                  <a:schemeClr val="tx1"/>
                </a:solidFill>
                <a:latin typeface="Arial" panose="020B0604020202020204" pitchFamily="34" charset="0"/>
                <a:cs typeface="Arial" panose="020B0604020202020204" pitchFamily="34" charset="0"/>
              </a:rPr>
              <a:t>CROP</a:t>
            </a:r>
            <a:r>
              <a:rPr lang="en-GB" altLang="da-DK" sz="1000" b="0" noProof="1">
                <a:solidFill>
                  <a:schemeClr val="tx1"/>
                </a:solidFill>
                <a:latin typeface="Arial" panose="020B0604020202020204" pitchFamily="34" charset="0"/>
                <a:cs typeface="Arial" panose="020B0604020202020204" pitchFamily="34" charset="0"/>
              </a:rPr>
              <a:t> from “The Picture Format menu”</a:t>
            </a:r>
          </a:p>
          <a:p>
            <a:pPr marL="228600" indent="-228600" eaLnBrk="1" hangingPunct="1">
              <a:spcAft>
                <a:spcPts val="600"/>
              </a:spcAft>
              <a:buFont typeface="+mj-lt"/>
              <a:buAutoNum type="arabicPeriod"/>
              <a:defRPr/>
            </a:pPr>
            <a:r>
              <a:rPr lang="en-GB" altLang="da-DK" sz="1000" b="0" noProof="1">
                <a:solidFill>
                  <a:schemeClr val="tx1"/>
                </a:solidFill>
                <a:latin typeface="Arial" panose="020B0604020202020204" pitchFamily="34" charset="0"/>
                <a:cs typeface="Arial" panose="020B0604020202020204" pitchFamily="34" charset="0"/>
              </a:rPr>
              <a:t>To scale the picture, hold SHIFT-key down while dragging the corners of the picture</a:t>
            </a:r>
          </a:p>
          <a:p>
            <a:pPr eaLnBrk="1" hangingPunct="1">
              <a:spcAft>
                <a:spcPts val="600"/>
              </a:spcAft>
              <a:defRPr/>
            </a:pPr>
            <a:endParaRPr lang="en-GB" altLang="da-DK" sz="1000" b="1" noProof="1">
              <a:solidFill>
                <a:schemeClr val="tx1"/>
              </a:solidFill>
              <a:latin typeface="Arial" panose="020B0604020202020204" pitchFamily="34" charset="0"/>
              <a:cs typeface="Arial" panose="020B0604020202020204" pitchFamily="34" charset="0"/>
            </a:endParaRPr>
          </a:p>
          <a:p>
            <a:pPr eaLnBrk="1" hangingPunct="1">
              <a:spcAft>
                <a:spcPts val="600"/>
              </a:spcAft>
              <a:defRPr/>
            </a:pPr>
            <a:endParaRPr lang="en-GB" altLang="da-DK" sz="1000" b="1" noProof="1">
              <a:solidFill>
                <a:schemeClr val="tx1"/>
              </a:solidFill>
              <a:latin typeface="Arial" panose="020B0604020202020204" pitchFamily="34" charset="0"/>
              <a:cs typeface="Arial" panose="020B0604020202020204" pitchFamily="34" charset="0"/>
            </a:endParaRPr>
          </a:p>
        </p:txBody>
      </p:sp>
      <p:pic>
        <p:nvPicPr>
          <p:cNvPr id="22" name="Picture 21">
            <a:extLst>
              <a:ext uri="{FF2B5EF4-FFF2-40B4-BE49-F238E27FC236}">
                <a16:creationId xmlns:a16="http://schemas.microsoft.com/office/drawing/2014/main" id="{A0CF4DB0-EA3A-4922-ACBA-C0B74CF861E3}"/>
              </a:ext>
            </a:extLst>
          </p:cNvPr>
          <p:cNvPicPr>
            <a:picLocks noChangeAspect="1"/>
          </p:cNvPicPr>
          <p:nvPr/>
        </p:nvPicPr>
        <p:blipFill>
          <a:blip r:embed="rId2">
            <a:extLst>
              <a:ext uri="{28A0092B-C50C-407E-A947-70E740481C1C}">
                <a14:useLocalDpi xmlns:a14="http://schemas.microsoft.com/office/drawing/2010/main" val="0"/>
              </a:ext>
            </a:extLst>
          </a:blip>
          <a:srcRect l="461" r="461"/>
          <a:stretch/>
        </p:blipFill>
        <p:spPr>
          <a:xfrm>
            <a:off x="539750" y="4526557"/>
            <a:ext cx="2574925" cy="1458968"/>
          </a:xfrm>
          <a:prstGeom prst="rect">
            <a:avLst/>
          </a:prstGeom>
          <a:effectLst>
            <a:outerShdw blurRad="50800" dist="38100" dir="5400000" algn="t" rotWithShape="0">
              <a:prstClr val="black">
                <a:alpha val="40000"/>
              </a:prstClr>
            </a:outerShdw>
          </a:effectLst>
        </p:spPr>
      </p:pic>
      <p:sp>
        <p:nvSpPr>
          <p:cNvPr id="11" name="Title 4">
            <a:extLst>
              <a:ext uri="{FF2B5EF4-FFF2-40B4-BE49-F238E27FC236}">
                <a16:creationId xmlns:a16="http://schemas.microsoft.com/office/drawing/2014/main" id="{78DE8C21-512C-45D7-AF5D-2791E225B7EB}"/>
              </a:ext>
            </a:extLst>
          </p:cNvPr>
          <p:cNvSpPr txBox="1">
            <a:spLocks/>
          </p:cNvSpPr>
          <p:nvPr/>
        </p:nvSpPr>
        <p:spPr>
          <a:xfrm>
            <a:off x="539749" y="814386"/>
            <a:ext cx="9213851" cy="332399"/>
          </a:xfrm>
          <a:prstGeom prst="rect">
            <a:avLst/>
          </a:prstGeom>
        </p:spPr>
        <p:txBody>
          <a:bodyPr vert="horz" lIns="0" tIns="0" rIns="0" bIns="0" rtlCol="0" anchor="t" anchorCtr="0">
            <a:noAutofit/>
          </a:bodyPr>
          <a:lstStyle>
            <a:lvl1pPr algn="l" defTabSz="914400" rtl="0" eaLnBrk="1" latinLnBrk="0" hangingPunct="1">
              <a:lnSpc>
                <a:spcPct val="90000"/>
              </a:lnSpc>
              <a:spcBef>
                <a:spcPct val="0"/>
              </a:spcBef>
              <a:buNone/>
              <a:defRPr sz="2400" b="1" kern="1200">
                <a:solidFill>
                  <a:srgbClr val="3F1A01"/>
                </a:solidFill>
                <a:latin typeface="+mj-lt"/>
                <a:ea typeface="+mj-ea"/>
                <a:cs typeface="+mj-cs"/>
              </a:defRPr>
            </a:lvl1pPr>
          </a:lstStyle>
          <a:p>
            <a:r>
              <a:rPr lang="en-GB"/>
              <a:t>Start here</a:t>
            </a:r>
          </a:p>
        </p:txBody>
      </p:sp>
      <p:sp>
        <p:nvSpPr>
          <p:cNvPr id="13" name="Slide Number Placeholder 2">
            <a:extLst>
              <a:ext uri="{FF2B5EF4-FFF2-40B4-BE49-F238E27FC236}">
                <a16:creationId xmlns:a16="http://schemas.microsoft.com/office/drawing/2014/main" id="{638AF027-CA0D-41A5-BE09-74C8B45BC9AF}"/>
              </a:ext>
            </a:extLst>
          </p:cNvPr>
          <p:cNvSpPr txBox="1">
            <a:spLocks/>
          </p:cNvSpPr>
          <p:nvPr/>
        </p:nvSpPr>
        <p:spPr>
          <a:xfrm>
            <a:off x="11326690" y="6434112"/>
            <a:ext cx="595310" cy="153888"/>
          </a:xfrm>
          <a:prstGeom prst="rect">
            <a:avLst/>
          </a:prstGeom>
        </p:spPr>
        <p:txBody>
          <a:bodyPr lIns="0" tIns="0" rIns="0" bIns="0" anchor="t" anchorCtr="0">
            <a:noAutofit/>
          </a:bodyPr>
          <a:lstStyle>
            <a:defPPr>
              <a:defRPr lang="da-DK"/>
            </a:defPPr>
            <a:lvl1pPr marL="0" algn="r" defTabSz="914400" rtl="0" eaLnBrk="1" latinLnBrk="0" hangingPunct="1">
              <a:defRPr sz="900" kern="1200">
                <a:solidFill>
                  <a:srgbClr val="3F1A0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F92315-F790-4E00-A189-2894250684D7}" type="slidenum">
              <a:rPr lang="en-GB" smtClean="0"/>
              <a:pPr/>
              <a:t>‹#›</a:t>
            </a:fld>
            <a:endParaRPr lang="en-GB"/>
          </a:p>
        </p:txBody>
      </p:sp>
      <p:sp>
        <p:nvSpPr>
          <p:cNvPr id="15" name="Content Placeholder 7">
            <a:extLst>
              <a:ext uri="{FF2B5EF4-FFF2-40B4-BE49-F238E27FC236}">
                <a16:creationId xmlns:a16="http://schemas.microsoft.com/office/drawing/2014/main" id="{48445BAE-D8A3-4827-AC54-6EA8BA6F766B}"/>
              </a:ext>
            </a:extLst>
          </p:cNvPr>
          <p:cNvSpPr txBox="1">
            <a:spLocks/>
          </p:cNvSpPr>
          <p:nvPr/>
        </p:nvSpPr>
        <p:spPr>
          <a:xfrm>
            <a:off x="539750" y="1409700"/>
            <a:ext cx="2574926" cy="2539157"/>
          </a:xfrm>
          <a:prstGeom prst="rect">
            <a:avLst/>
          </a:prstGeom>
        </p:spPr>
        <p:txBody>
          <a:bodyPr wrap="square" lIns="0" tIns="0" rIns="0" bIns="0">
            <a:spAutoFit/>
          </a:bodyPr>
          <a:lstStyle>
            <a:lvl1pPr marL="252000" indent="-252000" algn="l" defTabSz="914400" rtl="0" eaLnBrk="1" latinLnBrk="0" hangingPunct="1">
              <a:lnSpc>
                <a:spcPct val="100000"/>
              </a:lnSpc>
              <a:spcBef>
                <a:spcPts val="1800"/>
              </a:spcBef>
              <a:buFont typeface="Arial" panose="020B0604020202020204" pitchFamily="34" charset="0"/>
              <a:buChar char="•"/>
              <a:defRPr sz="2000" kern="1200">
                <a:solidFill>
                  <a:schemeClr val="tx1"/>
                </a:solidFill>
                <a:latin typeface="+mn-lt"/>
                <a:ea typeface="+mn-ea"/>
                <a:cs typeface="+mn-cs"/>
              </a:defRPr>
            </a:lvl1pPr>
            <a:lvl2pPr marL="504000" indent="-252000" algn="l" defTabSz="914400" rtl="0" eaLnBrk="1" latinLnBrk="0" hangingPunct="1">
              <a:lnSpc>
                <a:spcPct val="100000"/>
              </a:lnSpc>
              <a:spcBef>
                <a:spcPts val="600"/>
              </a:spcBef>
              <a:buFont typeface="Arial" panose="020B0604020202020204" pitchFamily="34" charset="0"/>
              <a:buChar char="•"/>
              <a:defRPr sz="1600" kern="1200">
                <a:solidFill>
                  <a:schemeClr val="tx1"/>
                </a:solidFill>
                <a:latin typeface="+mn-lt"/>
                <a:ea typeface="+mn-ea"/>
                <a:cs typeface="+mn-cs"/>
              </a:defRPr>
            </a:lvl2pPr>
            <a:lvl3pPr marL="756000" indent="-252000" algn="l" defTabSz="914400" rtl="0" eaLnBrk="1" latinLnBrk="0" hangingPunct="1">
              <a:lnSpc>
                <a:spcPct val="100000"/>
              </a:lnSpc>
              <a:spcBef>
                <a:spcPts val="600"/>
              </a:spcBef>
              <a:buFont typeface="Arial" panose="020B0604020202020204" pitchFamily="34" charset="0"/>
              <a:buChar char="•"/>
              <a:defRPr sz="1200" kern="1200">
                <a:solidFill>
                  <a:schemeClr val="tx1"/>
                </a:solidFill>
                <a:latin typeface="+mn-lt"/>
                <a:ea typeface="+mn-ea"/>
                <a:cs typeface="+mn-cs"/>
              </a:defRPr>
            </a:lvl3pPr>
            <a:lvl4pPr marL="1008000" indent="-252000" algn="l" defTabSz="914400" rtl="0" eaLnBrk="1" latinLnBrk="0" hangingPunct="1">
              <a:lnSpc>
                <a:spcPct val="100000"/>
              </a:lnSpc>
              <a:spcBef>
                <a:spcPts val="600"/>
              </a:spcBef>
              <a:buFont typeface="Arial" panose="020B0604020202020204" pitchFamily="34" charset="0"/>
              <a:buChar char="•"/>
              <a:defRPr sz="1000" kern="1200">
                <a:solidFill>
                  <a:schemeClr val="tx1"/>
                </a:solidFill>
                <a:latin typeface="+mn-lt"/>
                <a:ea typeface="+mn-ea"/>
                <a:cs typeface="+mn-cs"/>
              </a:defRPr>
            </a:lvl4pPr>
            <a:lvl5pPr marL="1260000" indent="-252000" algn="l" defTabSz="914400" rtl="0" eaLnBrk="1" latinLnBrk="0" hangingPunct="1">
              <a:lnSpc>
                <a:spcPct val="100000"/>
              </a:lnSpc>
              <a:spcBef>
                <a:spcPts val="600"/>
              </a:spcBef>
              <a:buFont typeface="Arial" panose="020B0604020202020204" pitchFamily="34" charset="0"/>
              <a:buChar char="•"/>
              <a:defRPr sz="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None/>
            </a:pPr>
            <a:r>
              <a:rPr lang="en-GB" sz="1000" b="1">
                <a:solidFill>
                  <a:srgbClr val="3F1A01"/>
                </a:solidFill>
                <a:latin typeface="+mn-lt"/>
              </a:rPr>
              <a:t>Copy &amp; Paste</a:t>
            </a:r>
          </a:p>
          <a:p>
            <a:pPr marL="0" indent="0">
              <a:spcBef>
                <a:spcPts val="0"/>
              </a:spcBef>
              <a:buNone/>
            </a:pPr>
            <a:endParaRPr lang="en-GB" sz="1000" b="1">
              <a:solidFill>
                <a:srgbClr val="3F1A01"/>
              </a:solidFill>
              <a:latin typeface="+mn-lt"/>
            </a:endParaRPr>
          </a:p>
          <a:p>
            <a:pPr marL="0" indent="0">
              <a:spcBef>
                <a:spcPts val="0"/>
              </a:spcBef>
              <a:buNone/>
            </a:pPr>
            <a:endParaRPr lang="en-GB" sz="1000" b="1">
              <a:solidFill>
                <a:srgbClr val="3F1A01"/>
              </a:solidFill>
              <a:latin typeface="+mn-lt"/>
            </a:endParaRPr>
          </a:p>
          <a:p>
            <a:pPr marL="0" indent="0">
              <a:spcBef>
                <a:spcPts val="0"/>
              </a:spcBef>
              <a:buNone/>
            </a:pPr>
            <a:endParaRPr lang="en-GB" sz="1000" b="1">
              <a:solidFill>
                <a:srgbClr val="3F1A01"/>
              </a:solidFill>
              <a:latin typeface="+mn-lt"/>
            </a:endParaRPr>
          </a:p>
          <a:p>
            <a:pPr marL="0" indent="0">
              <a:spcBef>
                <a:spcPts val="0"/>
              </a:spcBef>
              <a:buNone/>
            </a:pPr>
            <a:endParaRPr lang="en-GB" sz="1000" b="1">
              <a:solidFill>
                <a:srgbClr val="3F1A01"/>
              </a:solidFill>
              <a:latin typeface="+mn-lt"/>
            </a:endParaRPr>
          </a:p>
          <a:p>
            <a:pPr marL="0" indent="0">
              <a:spcBef>
                <a:spcPts val="0"/>
              </a:spcBef>
              <a:buFont typeface="Arial" panose="020B0604020202020204" pitchFamily="34" charset="0"/>
              <a:buNone/>
            </a:pPr>
            <a:r>
              <a:rPr lang="en-GB" sz="1000">
                <a:solidFill>
                  <a:srgbClr val="3F1A01"/>
                </a:solidFill>
                <a:latin typeface="+mn-lt"/>
              </a:rPr>
              <a:t>When you need to paste text into the presentation </a:t>
            </a:r>
            <a:r>
              <a:rPr lang="en-GB" sz="1000" b="1">
                <a:solidFill>
                  <a:srgbClr val="3F1A01"/>
                </a:solidFill>
                <a:latin typeface="+mn-lt"/>
              </a:rPr>
              <a:t>– Right-Click</a:t>
            </a:r>
            <a:r>
              <a:rPr lang="en-GB" sz="1000">
                <a:solidFill>
                  <a:srgbClr val="3F1A01"/>
                </a:solidFill>
                <a:latin typeface="+mn-lt"/>
              </a:rPr>
              <a:t> and choose </a:t>
            </a:r>
            <a:br>
              <a:rPr lang="en-GB" sz="1000">
                <a:solidFill>
                  <a:srgbClr val="3F1A01"/>
                </a:solidFill>
                <a:latin typeface="+mn-lt"/>
              </a:rPr>
            </a:br>
            <a:r>
              <a:rPr lang="en-GB" sz="1000">
                <a:solidFill>
                  <a:srgbClr val="3F1A01"/>
                </a:solidFill>
                <a:latin typeface="+mn-lt"/>
              </a:rPr>
              <a:t>”</a:t>
            </a:r>
            <a:r>
              <a:rPr lang="en-GB" sz="1000" b="1">
                <a:solidFill>
                  <a:srgbClr val="3F1A01"/>
                </a:solidFill>
                <a:latin typeface="+mn-lt"/>
              </a:rPr>
              <a:t>Keep text only</a:t>
            </a:r>
            <a:r>
              <a:rPr lang="en-GB" sz="1000">
                <a:solidFill>
                  <a:srgbClr val="3F1A01"/>
                </a:solidFill>
                <a:latin typeface="+mn-lt"/>
              </a:rPr>
              <a:t>”.</a:t>
            </a:r>
          </a:p>
          <a:p>
            <a:pPr marL="0" indent="0">
              <a:spcBef>
                <a:spcPts val="0"/>
              </a:spcBef>
              <a:buFont typeface="Arial" panose="020B0604020202020204" pitchFamily="34" charset="0"/>
              <a:buNone/>
            </a:pPr>
            <a:endParaRPr lang="en-GB" sz="1000">
              <a:solidFill>
                <a:srgbClr val="3F1A01"/>
              </a:solidFill>
              <a:latin typeface="+mn-lt"/>
            </a:endParaRPr>
          </a:p>
          <a:p>
            <a:pPr marL="0" indent="0">
              <a:spcBef>
                <a:spcPts val="0"/>
              </a:spcBef>
              <a:buFont typeface="Arial" panose="020B0604020202020204" pitchFamily="34" charset="0"/>
              <a:buNone/>
            </a:pPr>
            <a:endParaRPr lang="en-GB" sz="1000">
              <a:solidFill>
                <a:srgbClr val="3F1A01"/>
              </a:solidFill>
              <a:latin typeface="+mn-lt"/>
            </a:endParaRPr>
          </a:p>
          <a:p>
            <a:pPr marL="0" indent="0">
              <a:spcBef>
                <a:spcPts val="0"/>
              </a:spcBef>
              <a:spcAft>
                <a:spcPts val="600"/>
              </a:spcAft>
              <a:buFont typeface="Arial" panose="020B0604020202020204" pitchFamily="34" charset="0"/>
              <a:buNone/>
            </a:pPr>
            <a:r>
              <a:rPr lang="en-GB" sz="1000" b="1">
                <a:solidFill>
                  <a:srgbClr val="3F1A01"/>
                </a:solidFill>
                <a:latin typeface="+mn-lt"/>
              </a:rPr>
              <a:t>Text styles</a:t>
            </a:r>
          </a:p>
          <a:p>
            <a:pPr marL="0" indent="0">
              <a:spcBef>
                <a:spcPts val="0"/>
              </a:spcBef>
              <a:buFont typeface="Arial" panose="020B0604020202020204" pitchFamily="34" charset="0"/>
              <a:buNone/>
            </a:pPr>
            <a:r>
              <a:rPr lang="en-GB" sz="1000">
                <a:solidFill>
                  <a:srgbClr val="3F1A01"/>
                </a:solidFill>
                <a:latin typeface="+mn-lt"/>
              </a:rPr>
              <a:t>Use the </a:t>
            </a:r>
            <a:r>
              <a:rPr lang="en-GB" sz="1000" b="1">
                <a:solidFill>
                  <a:srgbClr val="3F1A01"/>
                </a:solidFill>
                <a:latin typeface="+mn-lt"/>
              </a:rPr>
              <a:t>TAB-key</a:t>
            </a:r>
            <a:r>
              <a:rPr lang="en-GB" sz="1000">
                <a:solidFill>
                  <a:srgbClr val="3F1A01"/>
                </a:solidFill>
                <a:latin typeface="+mn-lt"/>
              </a:rPr>
              <a:t> to jump through </a:t>
            </a:r>
            <a:br>
              <a:rPr lang="en-GB" sz="1000">
                <a:solidFill>
                  <a:srgbClr val="3F1A01"/>
                </a:solidFill>
                <a:latin typeface="+mn-lt"/>
              </a:rPr>
            </a:br>
            <a:r>
              <a:rPr lang="en-GB" sz="1000">
                <a:solidFill>
                  <a:srgbClr val="3F1A01"/>
                </a:solidFill>
                <a:latin typeface="+mn-lt"/>
              </a:rPr>
              <a:t>levels. Click </a:t>
            </a:r>
            <a:r>
              <a:rPr lang="en-GB" sz="1000" b="1">
                <a:solidFill>
                  <a:srgbClr val="3F1A01"/>
                </a:solidFill>
                <a:latin typeface="+mn-lt"/>
              </a:rPr>
              <a:t>ENTER</a:t>
            </a:r>
            <a:r>
              <a:rPr lang="en-GB" sz="1000">
                <a:solidFill>
                  <a:srgbClr val="3F1A01"/>
                </a:solidFill>
                <a:latin typeface="+mn-lt"/>
              </a:rPr>
              <a:t>, then </a:t>
            </a:r>
            <a:r>
              <a:rPr lang="en-GB" sz="1000" b="1">
                <a:solidFill>
                  <a:srgbClr val="3F1A01"/>
                </a:solidFill>
                <a:latin typeface="+mn-lt"/>
              </a:rPr>
              <a:t>TAB</a:t>
            </a:r>
            <a:r>
              <a:rPr lang="en-GB" sz="1000">
                <a:solidFill>
                  <a:srgbClr val="3F1A01"/>
                </a:solidFill>
                <a:latin typeface="+mn-lt"/>
              </a:rPr>
              <a:t> to switch from one level to the next level</a:t>
            </a:r>
          </a:p>
          <a:p>
            <a:pPr marL="0" indent="0">
              <a:spcBef>
                <a:spcPts val="0"/>
              </a:spcBef>
              <a:buFont typeface="Arial" panose="020B0604020202020204" pitchFamily="34" charset="0"/>
              <a:buNone/>
            </a:pPr>
            <a:r>
              <a:rPr lang="en-GB" sz="1000">
                <a:solidFill>
                  <a:srgbClr val="3F1A01"/>
                </a:solidFill>
                <a:latin typeface="+mn-lt"/>
              </a:rPr>
              <a:t>To go back in levels use </a:t>
            </a:r>
            <a:r>
              <a:rPr lang="en-GB" sz="1000" b="1">
                <a:solidFill>
                  <a:srgbClr val="3F1A01"/>
                </a:solidFill>
                <a:latin typeface="+mn-lt"/>
              </a:rPr>
              <a:t>SHIFT-TAB</a:t>
            </a:r>
          </a:p>
          <a:p>
            <a:pPr marL="0" indent="0">
              <a:spcBef>
                <a:spcPts val="0"/>
              </a:spcBef>
              <a:buFont typeface="Arial" panose="020B0604020202020204" pitchFamily="34" charset="0"/>
              <a:buNone/>
            </a:pPr>
            <a:endParaRPr lang="en-GB" sz="1000">
              <a:solidFill>
                <a:srgbClr val="3F1A01"/>
              </a:solidFill>
              <a:latin typeface="+mn-lt"/>
            </a:endParaRPr>
          </a:p>
        </p:txBody>
      </p:sp>
      <p:pic>
        <p:nvPicPr>
          <p:cNvPr id="17" name="Picture 16">
            <a:extLst>
              <a:ext uri="{FF2B5EF4-FFF2-40B4-BE49-F238E27FC236}">
                <a16:creationId xmlns:a16="http://schemas.microsoft.com/office/drawing/2014/main" id="{EE217F0E-1690-4201-BD4A-054136C2E899}"/>
              </a:ext>
            </a:extLst>
          </p:cNvPr>
          <p:cNvPicPr>
            <a:picLocks noChangeAspect="1"/>
          </p:cNvPicPr>
          <p:nvPr/>
        </p:nvPicPr>
        <p:blipFill>
          <a:blip r:embed="rId3"/>
          <a:stretch>
            <a:fillRect/>
          </a:stretch>
        </p:blipFill>
        <p:spPr>
          <a:xfrm>
            <a:off x="510947" y="1635936"/>
            <a:ext cx="1057778" cy="433516"/>
          </a:xfrm>
          <a:prstGeom prst="rect">
            <a:avLst/>
          </a:prstGeom>
        </p:spPr>
      </p:pic>
      <p:sp>
        <p:nvSpPr>
          <p:cNvPr id="20" name="Content Placeholder 34">
            <a:extLst>
              <a:ext uri="{FF2B5EF4-FFF2-40B4-BE49-F238E27FC236}">
                <a16:creationId xmlns:a16="http://schemas.microsoft.com/office/drawing/2014/main" id="{6D001AD2-4250-4663-91F1-29AD0A53FA92}"/>
              </a:ext>
            </a:extLst>
          </p:cNvPr>
          <p:cNvSpPr txBox="1">
            <a:spLocks/>
          </p:cNvSpPr>
          <p:nvPr/>
        </p:nvSpPr>
        <p:spPr>
          <a:xfrm>
            <a:off x="9088588" y="1397909"/>
            <a:ext cx="1355724" cy="2616101"/>
          </a:xfrm>
          <a:prstGeom prst="rect">
            <a:avLst/>
          </a:prstGeom>
        </p:spPr>
        <p:txBody>
          <a:bodyPr vert="horz" wrap="square" lIns="0" tIns="0" rIns="0" bIns="0" rtlCol="0">
            <a:spAutoFit/>
          </a:bodyPr>
          <a:lstStyle>
            <a:lvl1pPr marL="252000" indent="-252000" algn="l" defTabSz="914400" rtl="0" eaLnBrk="1" latinLnBrk="0" hangingPunct="1">
              <a:lnSpc>
                <a:spcPct val="100000"/>
              </a:lnSpc>
              <a:spcBef>
                <a:spcPts val="1800"/>
              </a:spcBef>
              <a:buFont typeface="Arial" panose="020B0604020202020204" pitchFamily="34" charset="0"/>
              <a:buChar char="•"/>
              <a:defRPr sz="2000" kern="1200">
                <a:solidFill>
                  <a:schemeClr val="tx1"/>
                </a:solidFill>
                <a:latin typeface="+mn-lt"/>
                <a:ea typeface="+mn-ea"/>
                <a:cs typeface="+mn-cs"/>
              </a:defRPr>
            </a:lvl1pPr>
            <a:lvl2pPr marL="504000" indent="-252000" algn="l" defTabSz="914400" rtl="0" eaLnBrk="1" latinLnBrk="0" hangingPunct="1">
              <a:lnSpc>
                <a:spcPct val="100000"/>
              </a:lnSpc>
              <a:spcBef>
                <a:spcPts val="600"/>
              </a:spcBef>
              <a:buFont typeface="Arial" panose="020B0604020202020204" pitchFamily="34" charset="0"/>
              <a:buChar char="•"/>
              <a:defRPr sz="1600" kern="1200">
                <a:solidFill>
                  <a:schemeClr val="tx1"/>
                </a:solidFill>
                <a:latin typeface="+mn-lt"/>
                <a:ea typeface="+mn-ea"/>
                <a:cs typeface="+mn-cs"/>
              </a:defRPr>
            </a:lvl2pPr>
            <a:lvl3pPr marL="756000" indent="-252000" algn="l" defTabSz="914400" rtl="0" eaLnBrk="1" latinLnBrk="0" hangingPunct="1">
              <a:lnSpc>
                <a:spcPct val="100000"/>
              </a:lnSpc>
              <a:spcBef>
                <a:spcPts val="600"/>
              </a:spcBef>
              <a:buFont typeface="Arial" panose="020B0604020202020204" pitchFamily="34" charset="0"/>
              <a:buChar char="•"/>
              <a:defRPr sz="1200" kern="1200">
                <a:solidFill>
                  <a:schemeClr val="tx1"/>
                </a:solidFill>
                <a:latin typeface="+mn-lt"/>
                <a:ea typeface="+mn-ea"/>
                <a:cs typeface="+mn-cs"/>
              </a:defRPr>
            </a:lvl3pPr>
            <a:lvl4pPr marL="1008000" indent="-252000" algn="l" defTabSz="914400" rtl="0" eaLnBrk="1" latinLnBrk="0" hangingPunct="1">
              <a:lnSpc>
                <a:spcPct val="100000"/>
              </a:lnSpc>
              <a:spcBef>
                <a:spcPts val="600"/>
              </a:spcBef>
              <a:buFont typeface="Arial" panose="020B0604020202020204" pitchFamily="34" charset="0"/>
              <a:buChar char="•"/>
              <a:defRPr sz="1000" kern="1200">
                <a:solidFill>
                  <a:schemeClr val="tx1"/>
                </a:solidFill>
                <a:latin typeface="+mn-lt"/>
                <a:ea typeface="+mn-ea"/>
                <a:cs typeface="+mn-cs"/>
              </a:defRPr>
            </a:lvl4pPr>
            <a:lvl5pPr marL="1260000" indent="-252000" algn="l" defTabSz="914400" rtl="0" eaLnBrk="1" latinLnBrk="0" hangingPunct="1">
              <a:lnSpc>
                <a:spcPct val="100000"/>
              </a:lnSpc>
              <a:spcBef>
                <a:spcPts val="600"/>
              </a:spcBef>
              <a:buFont typeface="Arial" panose="020B0604020202020204" pitchFamily="34" charset="0"/>
              <a:buChar char="•"/>
              <a:defRPr sz="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None/>
            </a:pPr>
            <a:r>
              <a:rPr lang="en-GB" sz="1000" b="1" dirty="0">
                <a:solidFill>
                  <a:srgbClr val="3F1A01"/>
                </a:solidFill>
              </a:rPr>
              <a:t>Building blocks</a:t>
            </a:r>
          </a:p>
          <a:p>
            <a:pPr marL="0" indent="0">
              <a:spcBef>
                <a:spcPts val="0"/>
              </a:spcBef>
              <a:buNone/>
            </a:pPr>
            <a:r>
              <a:rPr lang="en-GB" sz="1000" dirty="0">
                <a:solidFill>
                  <a:srgbClr val="3F1A01"/>
                </a:solidFill>
              </a:rPr>
              <a:t>The building block slides are made to help you build the presentation. You find them after this slide</a:t>
            </a:r>
          </a:p>
          <a:p>
            <a:pPr marL="0" indent="0">
              <a:spcBef>
                <a:spcPts val="0"/>
              </a:spcBef>
              <a:buNone/>
            </a:pPr>
            <a:endParaRPr lang="en-GB" sz="1000" dirty="0">
              <a:solidFill>
                <a:srgbClr val="3F1A01"/>
              </a:solidFill>
            </a:endParaRPr>
          </a:p>
          <a:p>
            <a:pPr marL="0" indent="0">
              <a:spcBef>
                <a:spcPts val="0"/>
              </a:spcBef>
              <a:buNone/>
            </a:pPr>
            <a:r>
              <a:rPr lang="en-GB" sz="1000" dirty="0">
                <a:solidFill>
                  <a:srgbClr val="3F1A01"/>
                </a:solidFill>
              </a:rPr>
              <a:t>Among the building blocks you find, </a:t>
            </a:r>
            <a:r>
              <a:rPr lang="en-GB" sz="1000" dirty="0" err="1">
                <a:solidFill>
                  <a:srgbClr val="3F1A01"/>
                </a:solidFill>
              </a:rPr>
              <a:t>colorguides</a:t>
            </a:r>
            <a:r>
              <a:rPr lang="en-GB" sz="1000" dirty="0">
                <a:solidFill>
                  <a:srgbClr val="3F1A01"/>
                </a:solidFill>
              </a:rPr>
              <a:t>, Tables and elements that you can pick from when you need to build your presentation.</a:t>
            </a:r>
          </a:p>
          <a:p>
            <a:pPr marL="0" indent="0">
              <a:spcBef>
                <a:spcPts val="0"/>
              </a:spcBef>
              <a:buNone/>
            </a:pPr>
            <a:endParaRPr lang="en-GB" sz="1000" dirty="0">
              <a:solidFill>
                <a:srgbClr val="3F1A01"/>
              </a:solidFill>
            </a:endParaRPr>
          </a:p>
          <a:p>
            <a:pPr marL="0" indent="0">
              <a:spcBef>
                <a:spcPts val="0"/>
              </a:spcBef>
              <a:buNone/>
            </a:pPr>
            <a:r>
              <a:rPr lang="en-GB" sz="1000" dirty="0">
                <a:solidFill>
                  <a:srgbClr val="3F1A01"/>
                </a:solidFill>
              </a:rPr>
              <a:t>Delete these slides after use. </a:t>
            </a:r>
            <a:r>
              <a:rPr lang="en-GB" sz="1000" b="1" dirty="0">
                <a:solidFill>
                  <a:srgbClr val="3F1A01"/>
                </a:solidFill>
              </a:rPr>
              <a:t> </a:t>
            </a:r>
          </a:p>
        </p:txBody>
      </p:sp>
      <p:sp>
        <p:nvSpPr>
          <p:cNvPr id="21" name="Content Placeholder 34">
            <a:extLst>
              <a:ext uri="{FF2B5EF4-FFF2-40B4-BE49-F238E27FC236}">
                <a16:creationId xmlns:a16="http://schemas.microsoft.com/office/drawing/2014/main" id="{DBAA186A-13CF-4C55-8ED1-3E1EFC7A2F90}"/>
              </a:ext>
            </a:extLst>
          </p:cNvPr>
          <p:cNvSpPr txBox="1">
            <a:spLocks/>
          </p:cNvSpPr>
          <p:nvPr/>
        </p:nvSpPr>
        <p:spPr>
          <a:xfrm>
            <a:off x="1015206" y="5102153"/>
            <a:ext cx="1624013" cy="615553"/>
          </a:xfrm>
          <a:prstGeom prst="rect">
            <a:avLst/>
          </a:prstGeom>
        </p:spPr>
        <p:txBody>
          <a:bodyPr vert="horz" wrap="square" lIns="0" tIns="0" rIns="0" bIns="0" rtlCol="0">
            <a:spAutoFit/>
          </a:bodyPr>
          <a:lstStyle>
            <a:lvl1pPr marL="252000" indent="-252000" algn="l" defTabSz="914400" rtl="0" eaLnBrk="1" latinLnBrk="0" hangingPunct="1">
              <a:lnSpc>
                <a:spcPct val="100000"/>
              </a:lnSpc>
              <a:spcBef>
                <a:spcPts val="1800"/>
              </a:spcBef>
              <a:buFont typeface="Arial" panose="020B0604020202020204" pitchFamily="34" charset="0"/>
              <a:buChar char="•"/>
              <a:defRPr sz="2000" kern="1200">
                <a:solidFill>
                  <a:schemeClr val="tx1"/>
                </a:solidFill>
                <a:latin typeface="+mn-lt"/>
                <a:ea typeface="+mn-ea"/>
                <a:cs typeface="+mn-cs"/>
              </a:defRPr>
            </a:lvl1pPr>
            <a:lvl2pPr marL="504000" indent="-252000" algn="l" defTabSz="914400" rtl="0" eaLnBrk="1" latinLnBrk="0" hangingPunct="1">
              <a:lnSpc>
                <a:spcPct val="100000"/>
              </a:lnSpc>
              <a:spcBef>
                <a:spcPts val="600"/>
              </a:spcBef>
              <a:buFont typeface="Arial" panose="020B0604020202020204" pitchFamily="34" charset="0"/>
              <a:buChar char="•"/>
              <a:defRPr sz="1600" kern="1200">
                <a:solidFill>
                  <a:schemeClr val="tx1"/>
                </a:solidFill>
                <a:latin typeface="+mn-lt"/>
                <a:ea typeface="+mn-ea"/>
                <a:cs typeface="+mn-cs"/>
              </a:defRPr>
            </a:lvl2pPr>
            <a:lvl3pPr marL="756000" indent="-252000" algn="l" defTabSz="914400" rtl="0" eaLnBrk="1" latinLnBrk="0" hangingPunct="1">
              <a:lnSpc>
                <a:spcPct val="100000"/>
              </a:lnSpc>
              <a:spcBef>
                <a:spcPts val="600"/>
              </a:spcBef>
              <a:buFont typeface="Arial" panose="020B0604020202020204" pitchFamily="34" charset="0"/>
              <a:buChar char="•"/>
              <a:defRPr sz="1200" kern="1200">
                <a:solidFill>
                  <a:schemeClr val="tx1"/>
                </a:solidFill>
                <a:latin typeface="+mn-lt"/>
                <a:ea typeface="+mn-ea"/>
                <a:cs typeface="+mn-cs"/>
              </a:defRPr>
            </a:lvl3pPr>
            <a:lvl4pPr marL="1008000" indent="-252000" algn="l" defTabSz="914400" rtl="0" eaLnBrk="1" latinLnBrk="0" hangingPunct="1">
              <a:lnSpc>
                <a:spcPct val="100000"/>
              </a:lnSpc>
              <a:spcBef>
                <a:spcPts val="600"/>
              </a:spcBef>
              <a:buFont typeface="Arial" panose="020B0604020202020204" pitchFamily="34" charset="0"/>
              <a:buChar char="•"/>
              <a:defRPr sz="1000" kern="1200">
                <a:solidFill>
                  <a:schemeClr val="tx1"/>
                </a:solidFill>
                <a:latin typeface="+mn-lt"/>
                <a:ea typeface="+mn-ea"/>
                <a:cs typeface="+mn-cs"/>
              </a:defRPr>
            </a:lvl4pPr>
            <a:lvl5pPr marL="1260000" indent="-252000" algn="l" defTabSz="914400" rtl="0" eaLnBrk="1" latinLnBrk="0" hangingPunct="1">
              <a:lnSpc>
                <a:spcPct val="100000"/>
              </a:lnSpc>
              <a:spcBef>
                <a:spcPts val="600"/>
              </a:spcBef>
              <a:buFont typeface="Arial" panose="020B0604020202020204" pitchFamily="34" charset="0"/>
              <a:buChar char="•"/>
              <a:defRPr sz="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None/>
            </a:pPr>
            <a:r>
              <a:rPr lang="en-GB" sz="1000" b="1">
                <a:solidFill>
                  <a:srgbClr val="3F1A01"/>
                </a:solidFill>
              </a:rPr>
              <a:t>Guides – Show / Hide</a:t>
            </a:r>
          </a:p>
          <a:p>
            <a:pPr marL="0" indent="0">
              <a:spcBef>
                <a:spcPts val="0"/>
              </a:spcBef>
              <a:buNone/>
            </a:pPr>
            <a:r>
              <a:rPr lang="en-GB" sz="1000" b="0">
                <a:solidFill>
                  <a:srgbClr val="3F1A01"/>
                </a:solidFill>
              </a:rPr>
              <a:t>From the View-tab </a:t>
            </a:r>
          </a:p>
          <a:p>
            <a:pPr marL="0" indent="0">
              <a:spcBef>
                <a:spcPts val="0"/>
              </a:spcBef>
              <a:buNone/>
            </a:pPr>
            <a:r>
              <a:rPr lang="en-GB" sz="1000" b="0">
                <a:solidFill>
                  <a:srgbClr val="3F1A01"/>
                </a:solidFill>
              </a:rPr>
              <a:t>or Alt + F9</a:t>
            </a:r>
          </a:p>
          <a:p>
            <a:pPr marL="0" indent="0">
              <a:spcBef>
                <a:spcPts val="0"/>
              </a:spcBef>
              <a:buNone/>
            </a:pPr>
            <a:endParaRPr lang="en-GB" sz="1000" b="0">
              <a:solidFill>
                <a:srgbClr val="3F1A01"/>
              </a:solidFill>
            </a:endParaRPr>
          </a:p>
        </p:txBody>
      </p:sp>
      <p:sp>
        <p:nvSpPr>
          <p:cNvPr id="2" name="TextBox 1">
            <a:extLst>
              <a:ext uri="{FF2B5EF4-FFF2-40B4-BE49-F238E27FC236}">
                <a16:creationId xmlns:a16="http://schemas.microsoft.com/office/drawing/2014/main" id="{CFB97746-AB0C-416F-8995-6F74E0EF0EFE}"/>
              </a:ext>
            </a:extLst>
          </p:cNvPr>
          <p:cNvSpPr txBox="1"/>
          <p:nvPr/>
        </p:nvSpPr>
        <p:spPr>
          <a:xfrm>
            <a:off x="539750" y="540000"/>
            <a:ext cx="9213850" cy="215444"/>
          </a:xfrm>
          <a:prstGeom prst="rect">
            <a:avLst/>
          </a:prstGeom>
          <a:noFill/>
        </p:spPr>
        <p:txBody>
          <a:bodyPr wrap="square" lIns="0" tIns="0" rIns="0" bIns="0" rtlCol="0">
            <a:spAutoFit/>
          </a:bodyPr>
          <a:lstStyle/>
          <a:p>
            <a:r>
              <a:rPr lang="en-GB" sz="1400">
                <a:solidFill>
                  <a:schemeClr val="accent2"/>
                </a:solidFill>
                <a:latin typeface="Times New Roman" panose="02020603050405020304" pitchFamily="18" charset="0"/>
                <a:cs typeface="Times New Roman" panose="02020603050405020304" pitchFamily="18" charset="0"/>
              </a:rPr>
              <a:t>Delete this slide after use</a:t>
            </a:r>
          </a:p>
        </p:txBody>
      </p:sp>
      <p:pic>
        <p:nvPicPr>
          <p:cNvPr id="4" name="Picture 3">
            <a:extLst>
              <a:ext uri="{FF2B5EF4-FFF2-40B4-BE49-F238E27FC236}">
                <a16:creationId xmlns:a16="http://schemas.microsoft.com/office/drawing/2014/main" id="{E8DC192D-15E7-44CD-B477-C881E0E6D990}"/>
              </a:ext>
            </a:extLst>
          </p:cNvPr>
          <p:cNvPicPr>
            <a:picLocks noChangeAspect="1"/>
          </p:cNvPicPr>
          <p:nvPr/>
        </p:nvPicPr>
        <p:blipFill rotWithShape="1">
          <a:blip r:embed="rId4"/>
          <a:srcRect l="4483" r="1"/>
          <a:stretch/>
        </p:blipFill>
        <p:spPr>
          <a:xfrm>
            <a:off x="539750" y="3879102"/>
            <a:ext cx="502364" cy="306000"/>
          </a:xfrm>
          <a:prstGeom prst="rect">
            <a:avLst/>
          </a:prstGeom>
        </p:spPr>
      </p:pic>
      <p:pic>
        <p:nvPicPr>
          <p:cNvPr id="25" name="Picture 24">
            <a:extLst>
              <a:ext uri="{FF2B5EF4-FFF2-40B4-BE49-F238E27FC236}">
                <a16:creationId xmlns:a16="http://schemas.microsoft.com/office/drawing/2014/main" id="{61C5AB06-467F-4D53-8D9A-1C0D14254FE5}"/>
              </a:ext>
            </a:extLst>
          </p:cNvPr>
          <p:cNvPicPr>
            <a:picLocks noChangeAspect="1"/>
          </p:cNvPicPr>
          <p:nvPr/>
        </p:nvPicPr>
        <p:blipFill>
          <a:blip r:embed="rId5"/>
          <a:stretch>
            <a:fillRect/>
          </a:stretch>
        </p:blipFill>
        <p:spPr>
          <a:xfrm>
            <a:off x="6182034" y="2847599"/>
            <a:ext cx="1053671" cy="847781"/>
          </a:xfrm>
          <a:prstGeom prst="rect">
            <a:avLst/>
          </a:prstGeom>
        </p:spPr>
      </p:pic>
      <p:pic>
        <p:nvPicPr>
          <p:cNvPr id="26" name="Picture 25">
            <a:extLst>
              <a:ext uri="{FF2B5EF4-FFF2-40B4-BE49-F238E27FC236}">
                <a16:creationId xmlns:a16="http://schemas.microsoft.com/office/drawing/2014/main" id="{23E3D7D1-8B06-4822-B042-9E0013DC5ABD}"/>
              </a:ext>
            </a:extLst>
          </p:cNvPr>
          <p:cNvPicPr>
            <a:picLocks noChangeAspect="1"/>
          </p:cNvPicPr>
          <p:nvPr/>
        </p:nvPicPr>
        <p:blipFill>
          <a:blip r:embed="rId6"/>
          <a:stretch>
            <a:fillRect/>
          </a:stretch>
        </p:blipFill>
        <p:spPr>
          <a:xfrm>
            <a:off x="3342618" y="4737710"/>
            <a:ext cx="721382" cy="310749"/>
          </a:xfrm>
          <a:prstGeom prst="rect">
            <a:avLst/>
          </a:prstGeom>
        </p:spPr>
      </p:pic>
      <p:pic>
        <p:nvPicPr>
          <p:cNvPr id="6" name="Picture 5">
            <a:extLst>
              <a:ext uri="{FF2B5EF4-FFF2-40B4-BE49-F238E27FC236}">
                <a16:creationId xmlns:a16="http://schemas.microsoft.com/office/drawing/2014/main" id="{E69E3A62-6048-4098-92E9-31D1A7DA6A31}"/>
              </a:ext>
            </a:extLst>
          </p:cNvPr>
          <p:cNvPicPr>
            <a:picLocks noChangeAspect="1"/>
          </p:cNvPicPr>
          <p:nvPr/>
        </p:nvPicPr>
        <p:blipFill>
          <a:blip r:embed="rId7"/>
          <a:stretch>
            <a:fillRect/>
          </a:stretch>
        </p:blipFill>
        <p:spPr>
          <a:xfrm>
            <a:off x="10713191" y="1409700"/>
            <a:ext cx="937472" cy="3173789"/>
          </a:xfrm>
          <a:prstGeom prst="rect">
            <a:avLst/>
          </a:prstGeom>
        </p:spPr>
      </p:pic>
      <p:sp>
        <p:nvSpPr>
          <p:cNvPr id="28" name="TextBox 27">
            <a:extLst>
              <a:ext uri="{FF2B5EF4-FFF2-40B4-BE49-F238E27FC236}">
                <a16:creationId xmlns:a16="http://schemas.microsoft.com/office/drawing/2014/main" id="{1CF0A521-6AD8-4FA2-ABD7-4B156695725B}"/>
              </a:ext>
            </a:extLst>
          </p:cNvPr>
          <p:cNvSpPr txBox="1"/>
          <p:nvPr/>
        </p:nvSpPr>
        <p:spPr>
          <a:xfrm>
            <a:off x="1217613" y="3880138"/>
            <a:ext cx="1897062" cy="307777"/>
          </a:xfrm>
          <a:prstGeom prst="rect">
            <a:avLst/>
          </a:prstGeom>
          <a:noFill/>
        </p:spPr>
        <p:txBody>
          <a:bodyPr wrap="square" lIns="0" tIns="0" rIns="0" bIns="0">
            <a:spAutoFit/>
          </a:bodyPr>
          <a:lstStyle/>
          <a:p>
            <a:pPr eaLnBrk="1" hangingPunct="1">
              <a:spcAft>
                <a:spcPts val="600"/>
              </a:spcAft>
              <a:defRPr/>
            </a:pPr>
            <a:r>
              <a:rPr lang="en-GB" sz="1000" noProof="1">
                <a:solidFill>
                  <a:schemeClr val="tx1"/>
                </a:solidFill>
                <a:latin typeface="Arial" panose="020B0604020202020204" pitchFamily="34" charset="0"/>
                <a:cs typeface="Arial" panose="020B0604020202020204" pitchFamily="34" charset="0"/>
              </a:rPr>
              <a:t>Alternatively, </a:t>
            </a:r>
            <a:r>
              <a:rPr lang="en-GB" sz="1000" b="1" noProof="1">
                <a:solidFill>
                  <a:schemeClr val="tx1"/>
                </a:solidFill>
                <a:latin typeface="Arial" panose="020B0604020202020204" pitchFamily="34" charset="0"/>
                <a:cs typeface="Arial" panose="020B0604020202020204" pitchFamily="34" charset="0"/>
              </a:rPr>
              <a:t>Increase</a:t>
            </a:r>
            <a:r>
              <a:rPr lang="en-GB" sz="1000" baseline="0" noProof="1">
                <a:solidFill>
                  <a:schemeClr val="tx1"/>
                </a:solidFill>
                <a:latin typeface="Arial" panose="020B0604020202020204" pitchFamily="34" charset="0"/>
                <a:cs typeface="Arial" panose="020B0604020202020204" pitchFamily="34" charset="0"/>
              </a:rPr>
              <a:t> and</a:t>
            </a:r>
            <a:br>
              <a:rPr lang="en-GB" sz="1000" baseline="0" noProof="1">
                <a:solidFill>
                  <a:schemeClr val="tx1"/>
                </a:solidFill>
                <a:latin typeface="Arial" panose="020B0604020202020204" pitchFamily="34" charset="0"/>
                <a:cs typeface="Arial" panose="020B0604020202020204" pitchFamily="34" charset="0"/>
              </a:rPr>
            </a:br>
            <a:r>
              <a:rPr lang="en-GB" sz="1000" b="1" baseline="0" noProof="1">
                <a:solidFill>
                  <a:schemeClr val="tx1"/>
                </a:solidFill>
                <a:latin typeface="Arial" panose="020B0604020202020204" pitchFamily="34" charset="0"/>
                <a:cs typeface="Arial" panose="020B0604020202020204" pitchFamily="34" charset="0"/>
              </a:rPr>
              <a:t>Decrease </a:t>
            </a:r>
            <a:r>
              <a:rPr lang="en-GB" sz="1000" baseline="0" noProof="1">
                <a:solidFill>
                  <a:schemeClr val="tx1"/>
                </a:solidFill>
                <a:latin typeface="Arial" panose="020B0604020202020204" pitchFamily="34" charset="0"/>
                <a:cs typeface="Arial" panose="020B0604020202020204" pitchFamily="34" charset="0"/>
              </a:rPr>
              <a:t>list level can be used</a:t>
            </a:r>
          </a:p>
        </p:txBody>
      </p:sp>
      <p:pic>
        <p:nvPicPr>
          <p:cNvPr id="29" name="Picture 28">
            <a:extLst>
              <a:ext uri="{FF2B5EF4-FFF2-40B4-BE49-F238E27FC236}">
                <a16:creationId xmlns:a16="http://schemas.microsoft.com/office/drawing/2014/main" id="{D5AAD879-4417-455C-BF76-7F1D8FC43DAF}"/>
              </a:ext>
            </a:extLst>
          </p:cNvPr>
          <p:cNvPicPr>
            <a:picLocks noChangeAspect="1"/>
          </p:cNvPicPr>
          <p:nvPr/>
        </p:nvPicPr>
        <p:blipFill>
          <a:blip r:embed="rId8"/>
          <a:stretch>
            <a:fillRect/>
          </a:stretch>
        </p:blipFill>
        <p:spPr>
          <a:xfrm>
            <a:off x="6230938" y="1601536"/>
            <a:ext cx="439902" cy="447295"/>
          </a:xfrm>
          <a:prstGeom prst="rect">
            <a:avLst/>
          </a:prstGeom>
        </p:spPr>
      </p:pic>
      <p:sp>
        <p:nvSpPr>
          <p:cNvPr id="37" name="TextBox 36">
            <a:extLst>
              <a:ext uri="{FF2B5EF4-FFF2-40B4-BE49-F238E27FC236}">
                <a16:creationId xmlns:a16="http://schemas.microsoft.com/office/drawing/2014/main" id="{81C181B1-8DE5-4B6C-9648-F234EE5015BF}"/>
              </a:ext>
            </a:extLst>
          </p:cNvPr>
          <p:cNvSpPr txBox="1"/>
          <p:nvPr/>
        </p:nvSpPr>
        <p:spPr>
          <a:xfrm>
            <a:off x="4064000" y="1411500"/>
            <a:ext cx="1897061" cy="923330"/>
          </a:xfrm>
          <a:prstGeom prst="rect">
            <a:avLst/>
          </a:prstGeom>
          <a:noFill/>
        </p:spPr>
        <p:txBody>
          <a:bodyPr wrap="square" lIns="0" tIns="0" rIns="0" bIns="0">
            <a:spAutoFit/>
          </a:bodyPr>
          <a:lstStyle/>
          <a:p>
            <a:pPr eaLnBrk="1" hangingPunct="1">
              <a:spcBef>
                <a:spcPts val="0"/>
              </a:spcBef>
              <a:spcAft>
                <a:spcPts val="600"/>
              </a:spcAft>
              <a:defRPr/>
            </a:pPr>
            <a:r>
              <a:rPr lang="en-GB" sz="1000" b="1">
                <a:solidFill>
                  <a:srgbClr val="000000"/>
                </a:solidFill>
                <a:latin typeface="Arial" panose="020B0604020202020204" pitchFamily="34" charset="0"/>
                <a:ea typeface="Times New Roman" panose="02020603050405020304" pitchFamily="18" charset="0"/>
              </a:rPr>
              <a:t>Insert a New Slide</a:t>
            </a:r>
            <a:endParaRPr lang="en-GB" sz="1000" b="1" noProof="1">
              <a:solidFill>
                <a:schemeClr val="tx1"/>
              </a:solidFill>
              <a:latin typeface="Arial" panose="020B0604020202020204" pitchFamily="34" charset="0"/>
              <a:cs typeface="Arial" panose="020B0604020202020204" pitchFamily="34" charset="0"/>
            </a:endParaRPr>
          </a:p>
          <a:p>
            <a:pPr marL="228600" indent="-228600" eaLnBrk="1" hangingPunct="1">
              <a:spcAft>
                <a:spcPts val="600"/>
              </a:spcAft>
              <a:buFont typeface="+mj-lt"/>
              <a:buAutoNum type="arabicPeriod"/>
              <a:defRPr/>
            </a:pPr>
            <a:r>
              <a:rPr lang="en-GB" altLang="da-DK" sz="1000" noProof="1">
                <a:solidFill>
                  <a:schemeClr val="tx1"/>
                </a:solidFill>
                <a:latin typeface="Arial" panose="020B0604020202020204" pitchFamily="34" charset="0"/>
                <a:cs typeface="Arial" panose="020B0604020202020204" pitchFamily="34" charset="0"/>
              </a:rPr>
              <a:t>Click on the </a:t>
            </a:r>
            <a:r>
              <a:rPr lang="en-GB" altLang="da-DK" sz="1000" b="1" noProof="1">
                <a:solidFill>
                  <a:schemeClr val="tx1"/>
                </a:solidFill>
                <a:latin typeface="Arial" panose="020B0604020202020204" pitchFamily="34" charset="0"/>
                <a:cs typeface="Arial" panose="020B0604020202020204" pitchFamily="34" charset="0"/>
              </a:rPr>
              <a:t>Home </a:t>
            </a:r>
            <a:r>
              <a:rPr lang="en-GB" altLang="da-DK" sz="1000" b="0" noProof="1">
                <a:solidFill>
                  <a:schemeClr val="tx1"/>
                </a:solidFill>
                <a:latin typeface="Arial" panose="020B0604020202020204" pitchFamily="34" charset="0"/>
                <a:cs typeface="Arial" panose="020B0604020202020204" pitchFamily="34" charset="0"/>
              </a:rPr>
              <a:t>tab</a:t>
            </a:r>
            <a:endParaRPr lang="en-GB" altLang="da-DK" sz="1000" b="0" strike="sngStrike" noProof="1">
              <a:solidFill>
                <a:schemeClr val="tx1"/>
              </a:solidFill>
              <a:latin typeface="Arial" panose="020B0604020202020204" pitchFamily="34" charset="0"/>
              <a:cs typeface="Arial" panose="020B0604020202020204" pitchFamily="34" charset="0"/>
            </a:endParaRPr>
          </a:p>
          <a:p>
            <a:pPr marL="228600" indent="-228600" eaLnBrk="1" hangingPunct="1">
              <a:spcAft>
                <a:spcPts val="600"/>
              </a:spcAft>
              <a:buFont typeface="+mj-lt"/>
              <a:buAutoNum type="arabicPeriod"/>
              <a:defRPr/>
            </a:pPr>
            <a:r>
              <a:rPr lang="en-GB" altLang="da-DK" sz="1000" noProof="1">
                <a:solidFill>
                  <a:schemeClr val="tx1"/>
                </a:solidFill>
                <a:latin typeface="Arial" panose="020B0604020202020204" pitchFamily="34" charset="0"/>
                <a:cs typeface="Arial" panose="020B0604020202020204" pitchFamily="34" charset="0"/>
              </a:rPr>
              <a:t>Click on the </a:t>
            </a:r>
            <a:r>
              <a:rPr lang="en-GB" altLang="da-DK" sz="1000" b="1" baseline="0" noProof="1">
                <a:solidFill>
                  <a:schemeClr val="tx1"/>
                </a:solidFill>
                <a:latin typeface="Arial" panose="020B0604020202020204" pitchFamily="34" charset="0"/>
                <a:cs typeface="Arial" panose="020B0604020202020204" pitchFamily="34" charset="0"/>
              </a:rPr>
              <a:t>New Slide </a:t>
            </a:r>
            <a:r>
              <a:rPr lang="en-GB" altLang="da-DK" sz="1000" noProof="1">
                <a:solidFill>
                  <a:schemeClr val="tx1"/>
                </a:solidFill>
                <a:latin typeface="Arial" panose="020B0604020202020204" pitchFamily="34" charset="0"/>
                <a:cs typeface="Arial" panose="020B0604020202020204" pitchFamily="34" charset="0"/>
              </a:rPr>
              <a:t>to insert </a:t>
            </a:r>
            <a:br>
              <a:rPr lang="en-GB" altLang="da-DK" sz="1000" noProof="1">
                <a:solidFill>
                  <a:schemeClr val="tx1"/>
                </a:solidFill>
                <a:latin typeface="Arial" panose="020B0604020202020204" pitchFamily="34" charset="0"/>
                <a:cs typeface="Arial" panose="020B0604020202020204" pitchFamily="34" charset="0"/>
              </a:rPr>
            </a:br>
            <a:r>
              <a:rPr lang="en-GB" altLang="da-DK" sz="1000" noProof="1">
                <a:solidFill>
                  <a:schemeClr val="tx1"/>
                </a:solidFill>
                <a:latin typeface="Arial" panose="020B0604020202020204" pitchFamily="34" charset="0"/>
                <a:cs typeface="Arial" panose="020B0604020202020204" pitchFamily="34" charset="0"/>
              </a:rPr>
              <a:t>new slide</a:t>
            </a:r>
          </a:p>
        </p:txBody>
      </p:sp>
      <p:sp>
        <p:nvSpPr>
          <p:cNvPr id="38" name="TextBox 37">
            <a:extLst>
              <a:ext uri="{FF2B5EF4-FFF2-40B4-BE49-F238E27FC236}">
                <a16:creationId xmlns:a16="http://schemas.microsoft.com/office/drawing/2014/main" id="{B70D80B7-E226-4F61-9EA0-8793D82C705D}"/>
              </a:ext>
            </a:extLst>
          </p:cNvPr>
          <p:cNvSpPr txBox="1"/>
          <p:nvPr/>
        </p:nvSpPr>
        <p:spPr>
          <a:xfrm>
            <a:off x="6232944" y="1401342"/>
            <a:ext cx="2576512" cy="1000274"/>
          </a:xfrm>
          <a:prstGeom prst="rect">
            <a:avLst/>
          </a:prstGeom>
          <a:noFill/>
        </p:spPr>
        <p:txBody>
          <a:bodyPr wrap="square" lIns="0" tIns="0" rIns="0" bIns="0">
            <a:spAutoFit/>
          </a:bodyPr>
          <a:lstStyle/>
          <a:p>
            <a:pPr eaLnBrk="1" hangingPunct="1">
              <a:spcAft>
                <a:spcPts val="600"/>
              </a:spcAft>
              <a:defRPr/>
            </a:pPr>
            <a:r>
              <a:rPr lang="en-GB" sz="1000" b="1" noProof="1">
                <a:solidFill>
                  <a:schemeClr val="tx1"/>
                </a:solidFill>
                <a:latin typeface="Arial" panose="020B0604020202020204" pitchFamily="34" charset="0"/>
                <a:cs typeface="Arial" panose="020B0604020202020204" pitchFamily="34" charset="0"/>
              </a:rPr>
              <a:t>Insert picture</a:t>
            </a:r>
          </a:p>
          <a:p>
            <a:pPr eaLnBrk="1" hangingPunct="1">
              <a:spcAft>
                <a:spcPts val="600"/>
              </a:spcAft>
              <a:defRPr/>
            </a:pPr>
            <a:endParaRPr lang="en-GB" sz="1000" b="1" noProof="1">
              <a:solidFill>
                <a:schemeClr val="tx1"/>
              </a:solidFill>
              <a:latin typeface="Arial" panose="020B0604020202020204" pitchFamily="34" charset="0"/>
              <a:cs typeface="Arial" panose="020B0604020202020204" pitchFamily="34" charset="0"/>
            </a:endParaRPr>
          </a:p>
          <a:p>
            <a:pPr eaLnBrk="1" hangingPunct="1">
              <a:spcAft>
                <a:spcPts val="600"/>
              </a:spcAft>
              <a:defRPr/>
            </a:pPr>
            <a:endParaRPr lang="en-GB" sz="1000" b="1" noProof="1">
              <a:solidFill>
                <a:schemeClr val="tx1"/>
              </a:solidFill>
              <a:latin typeface="Arial" panose="020B0604020202020204" pitchFamily="34" charset="0"/>
              <a:cs typeface="Arial" panose="020B0604020202020204" pitchFamily="34" charset="0"/>
            </a:endParaRPr>
          </a:p>
          <a:p>
            <a:pPr eaLnBrk="1" hangingPunct="1">
              <a:spcAft>
                <a:spcPts val="600"/>
              </a:spcAft>
              <a:defRPr/>
            </a:pPr>
            <a:r>
              <a:rPr lang="en-GB" altLang="da-DK" sz="1000" b="0" noProof="1">
                <a:solidFill>
                  <a:schemeClr val="tx1"/>
                </a:solidFill>
                <a:latin typeface="Arial" panose="020B0604020202020204" pitchFamily="34" charset="0"/>
                <a:cs typeface="Arial" panose="020B0604020202020204" pitchFamily="34" charset="0"/>
              </a:rPr>
              <a:t>On slides with picture placeholder, </a:t>
            </a:r>
            <a:br>
              <a:rPr lang="en-GB" altLang="da-DK" sz="1000" b="0" noProof="1">
                <a:solidFill>
                  <a:schemeClr val="tx1"/>
                </a:solidFill>
                <a:latin typeface="Arial" panose="020B0604020202020204" pitchFamily="34" charset="0"/>
                <a:cs typeface="Arial" panose="020B0604020202020204" pitchFamily="34" charset="0"/>
              </a:rPr>
            </a:br>
            <a:r>
              <a:rPr lang="en-GB" altLang="da-DK" sz="1000" b="0" noProof="1">
                <a:solidFill>
                  <a:schemeClr val="tx1"/>
                </a:solidFill>
                <a:latin typeface="Arial" panose="020B0604020202020204" pitchFamily="34" charset="0"/>
                <a:cs typeface="Arial" panose="020B0604020202020204" pitchFamily="34" charset="0"/>
              </a:rPr>
              <a:t>click on the icon and choose </a:t>
            </a:r>
            <a:r>
              <a:rPr lang="en-GB" altLang="da-DK" sz="1000" b="1" noProof="1">
                <a:solidFill>
                  <a:schemeClr val="tx1"/>
                </a:solidFill>
                <a:latin typeface="Arial" panose="020B0604020202020204" pitchFamily="34" charset="0"/>
                <a:cs typeface="Arial" panose="020B0604020202020204" pitchFamily="34" charset="0"/>
              </a:rPr>
              <a:t>Insert</a:t>
            </a:r>
          </a:p>
        </p:txBody>
      </p:sp>
      <p:pic>
        <p:nvPicPr>
          <p:cNvPr id="44" name="Picture 43">
            <a:extLst>
              <a:ext uri="{FF2B5EF4-FFF2-40B4-BE49-F238E27FC236}">
                <a16:creationId xmlns:a16="http://schemas.microsoft.com/office/drawing/2014/main" id="{4CF1FFD3-4CFE-4643-82B2-6E865F91BE0A}"/>
              </a:ext>
            </a:extLst>
          </p:cNvPr>
          <p:cNvPicPr>
            <a:picLocks noChangeAspect="1"/>
          </p:cNvPicPr>
          <p:nvPr/>
        </p:nvPicPr>
        <p:blipFill>
          <a:blip r:embed="rId9"/>
          <a:stretch>
            <a:fillRect/>
          </a:stretch>
        </p:blipFill>
        <p:spPr>
          <a:xfrm>
            <a:off x="3377366" y="1411500"/>
            <a:ext cx="457264" cy="743054"/>
          </a:xfrm>
          <a:prstGeom prst="rect">
            <a:avLst/>
          </a:prstGeom>
        </p:spPr>
      </p:pic>
      <p:pic>
        <p:nvPicPr>
          <p:cNvPr id="46" name="Picture 45">
            <a:extLst>
              <a:ext uri="{FF2B5EF4-FFF2-40B4-BE49-F238E27FC236}">
                <a16:creationId xmlns:a16="http://schemas.microsoft.com/office/drawing/2014/main" id="{5B827A9C-2570-4A3E-AE07-6B19AAC7D44A}"/>
              </a:ext>
            </a:extLst>
          </p:cNvPr>
          <p:cNvPicPr>
            <a:picLocks noChangeAspect="1"/>
          </p:cNvPicPr>
          <p:nvPr/>
        </p:nvPicPr>
        <p:blipFill>
          <a:blip r:embed="rId10"/>
          <a:stretch>
            <a:fillRect/>
          </a:stretch>
        </p:blipFill>
        <p:spPr>
          <a:xfrm>
            <a:off x="3376881" y="2749214"/>
            <a:ext cx="980294" cy="291753"/>
          </a:xfrm>
          <a:prstGeom prst="rect">
            <a:avLst/>
          </a:prstGeom>
        </p:spPr>
      </p:pic>
      <p:sp>
        <p:nvSpPr>
          <p:cNvPr id="47" name="TextBox 46">
            <a:extLst>
              <a:ext uri="{FF2B5EF4-FFF2-40B4-BE49-F238E27FC236}">
                <a16:creationId xmlns:a16="http://schemas.microsoft.com/office/drawing/2014/main" id="{934E07CD-9CA8-4274-A486-A45921C0A566}"/>
              </a:ext>
            </a:extLst>
          </p:cNvPr>
          <p:cNvSpPr txBox="1"/>
          <p:nvPr/>
        </p:nvSpPr>
        <p:spPr>
          <a:xfrm>
            <a:off x="3393809" y="2510449"/>
            <a:ext cx="2576511" cy="1769715"/>
          </a:xfrm>
          <a:prstGeom prst="rect">
            <a:avLst/>
          </a:prstGeom>
          <a:noFill/>
        </p:spPr>
        <p:txBody>
          <a:bodyPr wrap="square" lIns="0" tIns="0" rIns="0" bIns="0">
            <a:spAutoFit/>
          </a:bodyPr>
          <a:lstStyle/>
          <a:p>
            <a:pPr eaLnBrk="1" hangingPunct="1">
              <a:spcBef>
                <a:spcPts val="1200"/>
              </a:spcBef>
              <a:spcAft>
                <a:spcPts val="600"/>
              </a:spcAft>
              <a:defRPr/>
            </a:pPr>
            <a:r>
              <a:rPr lang="en-GB" sz="1000" b="1">
                <a:solidFill>
                  <a:srgbClr val="000000"/>
                </a:solidFill>
                <a:latin typeface="Arial" panose="020B0604020202020204" pitchFamily="34" charset="0"/>
                <a:ea typeface="Times New Roman" panose="02020603050405020304" pitchFamily="18" charset="0"/>
              </a:rPr>
              <a:t>Change Slide Layout</a:t>
            </a:r>
          </a:p>
          <a:p>
            <a:pPr eaLnBrk="1" hangingPunct="1">
              <a:spcBef>
                <a:spcPts val="0"/>
              </a:spcBef>
              <a:spcAft>
                <a:spcPts val="0"/>
              </a:spcAft>
              <a:defRPr/>
            </a:pPr>
            <a:endParaRPr lang="en-GB" sz="1000" b="1">
              <a:solidFill>
                <a:srgbClr val="000000"/>
              </a:solidFill>
              <a:latin typeface="Arial" panose="020B0604020202020204" pitchFamily="34" charset="0"/>
              <a:ea typeface="Times New Roman" panose="02020603050405020304" pitchFamily="18" charset="0"/>
            </a:endParaRPr>
          </a:p>
          <a:p>
            <a:pPr eaLnBrk="1" hangingPunct="1">
              <a:spcBef>
                <a:spcPts val="0"/>
              </a:spcBef>
              <a:spcAft>
                <a:spcPts val="0"/>
              </a:spcAft>
              <a:defRPr/>
            </a:pPr>
            <a:endParaRPr lang="en-GB" sz="1000" b="1">
              <a:solidFill>
                <a:srgbClr val="000000"/>
              </a:solidFill>
              <a:latin typeface="Arial" panose="020B0604020202020204" pitchFamily="34" charset="0"/>
              <a:ea typeface="Times New Roman" panose="02020603050405020304" pitchFamily="18" charset="0"/>
            </a:endParaRPr>
          </a:p>
          <a:p>
            <a:pPr eaLnBrk="1" hangingPunct="1">
              <a:spcBef>
                <a:spcPts val="0"/>
              </a:spcBef>
              <a:spcAft>
                <a:spcPts val="0"/>
              </a:spcAft>
              <a:defRPr/>
            </a:pPr>
            <a:endParaRPr lang="en-GB" sz="1000" b="1">
              <a:solidFill>
                <a:srgbClr val="000000"/>
              </a:solidFill>
              <a:latin typeface="Arial" panose="020B0604020202020204" pitchFamily="34" charset="0"/>
              <a:ea typeface="Times New Roman" panose="02020603050405020304" pitchFamily="18" charset="0"/>
            </a:endParaRPr>
          </a:p>
          <a:p>
            <a:pPr eaLnBrk="1" hangingPunct="1">
              <a:spcBef>
                <a:spcPts val="0"/>
              </a:spcBef>
              <a:spcAft>
                <a:spcPts val="600"/>
              </a:spcAft>
              <a:defRPr/>
            </a:pPr>
            <a:r>
              <a:rPr lang="en-GB" altLang="da-DK" sz="1000" noProof="1">
                <a:solidFill>
                  <a:schemeClr val="tx1"/>
                </a:solidFill>
                <a:latin typeface="Arial" panose="020B0604020202020204" pitchFamily="34" charset="0"/>
                <a:cs typeface="Arial" panose="020B0604020202020204" pitchFamily="34" charset="0"/>
              </a:rPr>
              <a:t>From the </a:t>
            </a:r>
            <a:r>
              <a:rPr lang="en-GB" altLang="da-DK" sz="1000" b="1" noProof="1">
                <a:solidFill>
                  <a:schemeClr val="tx1"/>
                </a:solidFill>
                <a:latin typeface="Arial" panose="020B0604020202020204" pitchFamily="34" charset="0"/>
                <a:cs typeface="Arial" panose="020B0604020202020204" pitchFamily="34" charset="0"/>
              </a:rPr>
              <a:t>Home - Tab</a:t>
            </a:r>
          </a:p>
          <a:p>
            <a:pPr marL="228600" indent="-228600">
              <a:spcAft>
                <a:spcPts val="600"/>
              </a:spcAft>
              <a:buFont typeface="+mj-lt"/>
              <a:buAutoNum type="arabicPeriod"/>
            </a:pPr>
            <a:r>
              <a:rPr lang="en-GB" sz="1000">
                <a:solidFill>
                  <a:srgbClr val="000000"/>
                </a:solidFill>
                <a:latin typeface="Arial" panose="020B0604020202020204" pitchFamily="34" charset="0"/>
                <a:ea typeface="Times New Roman" panose="02020603050405020304" pitchFamily="18" charset="0"/>
              </a:rPr>
              <a:t>Click on the arrow next to </a:t>
            </a:r>
            <a:r>
              <a:rPr lang="en-GB" sz="1000" b="1">
                <a:solidFill>
                  <a:srgbClr val="000000"/>
                </a:solidFill>
                <a:latin typeface="Arial" panose="020B0604020202020204" pitchFamily="34" charset="0"/>
                <a:ea typeface="Times New Roman" panose="02020603050405020304" pitchFamily="18" charset="0"/>
              </a:rPr>
              <a:t>Layout</a:t>
            </a:r>
            <a:br>
              <a:rPr lang="en-GB" sz="1000" b="1">
                <a:solidFill>
                  <a:srgbClr val="000000"/>
                </a:solidFill>
                <a:latin typeface="Arial" panose="020B0604020202020204" pitchFamily="34" charset="0"/>
                <a:ea typeface="Times New Roman" panose="02020603050405020304" pitchFamily="18" charset="0"/>
              </a:rPr>
            </a:br>
            <a:r>
              <a:rPr lang="en-GB" sz="1000">
                <a:solidFill>
                  <a:srgbClr val="000000"/>
                </a:solidFill>
                <a:latin typeface="Arial" panose="020B0604020202020204" pitchFamily="34" charset="0"/>
                <a:ea typeface="Times New Roman" panose="02020603050405020304" pitchFamily="18" charset="0"/>
              </a:rPr>
              <a:t>to view a dropdown menu of possible slide layouts</a:t>
            </a:r>
            <a:endParaRPr lang="en-GB" sz="1000">
              <a:solidFill>
                <a:schemeClr val="tx1"/>
              </a:solidFill>
              <a:latin typeface="Times New Roman" panose="02020603050405020304" pitchFamily="18" charset="0"/>
              <a:ea typeface="Times New Roman" panose="02020603050405020304" pitchFamily="18" charset="0"/>
            </a:endParaRPr>
          </a:p>
          <a:p>
            <a:pPr marL="228600" indent="-228600">
              <a:spcAft>
                <a:spcPts val="600"/>
              </a:spcAft>
              <a:buFont typeface="+mj-lt"/>
              <a:buAutoNum type="arabicPeriod"/>
            </a:pPr>
            <a:r>
              <a:rPr lang="en-GB" sz="1000">
                <a:solidFill>
                  <a:srgbClr val="000000"/>
                </a:solidFill>
                <a:latin typeface="Arial" panose="020B0604020202020204" pitchFamily="34" charset="0"/>
                <a:ea typeface="Times New Roman" panose="02020603050405020304" pitchFamily="18" charset="0"/>
              </a:rPr>
              <a:t>Click on the layout you prefer and it will be applied to the new slide</a:t>
            </a:r>
            <a:endParaRPr lang="en-GB" sz="1000">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7716939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p:cSld name="DELETE ALL LAYOYTS AFTER THIS">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3EA96A6D-1E2F-4ADB-BDC1-E728CFCEC771}"/>
              </a:ext>
            </a:extLst>
          </p:cNvPr>
          <p:cNvSpPr txBox="1"/>
          <p:nvPr/>
        </p:nvSpPr>
        <p:spPr>
          <a:xfrm>
            <a:off x="1485900" y="2781000"/>
            <a:ext cx="9220200" cy="1077218"/>
          </a:xfrm>
          <a:prstGeom prst="rect">
            <a:avLst/>
          </a:prstGeom>
          <a:noFill/>
        </p:spPr>
        <p:txBody>
          <a:bodyPr wrap="square" rtlCol="0">
            <a:spAutoFit/>
          </a:bodyPr>
          <a:lstStyle/>
          <a:p>
            <a:r>
              <a:rPr lang="en-GB" sz="3600" b="1">
                <a:solidFill>
                  <a:srgbClr val="3F1A01"/>
                </a:solidFill>
                <a:latin typeface="+mj-lt"/>
                <a:cs typeface="Times New Roman" panose="02020603050405020304" pitchFamily="18" charset="0"/>
              </a:rPr>
              <a:t>Delete all masterslides after this slide.</a:t>
            </a:r>
          </a:p>
          <a:p>
            <a:r>
              <a:rPr lang="en-GB" sz="2800">
                <a:solidFill>
                  <a:srgbClr val="B59E5F"/>
                </a:solidFill>
                <a:latin typeface="Times New Roman" panose="02020603050405020304" pitchFamily="18" charset="0"/>
                <a:cs typeface="Times New Roman" panose="02020603050405020304" pitchFamily="18" charset="0"/>
              </a:rPr>
              <a:t>They are not part of this presentation.</a:t>
            </a:r>
          </a:p>
        </p:txBody>
      </p:sp>
    </p:spTree>
    <p:extLst>
      <p:ext uri="{BB962C8B-B14F-4D97-AF65-F5344CB8AC3E}">
        <p14:creationId xmlns:p14="http://schemas.microsoft.com/office/powerpoint/2010/main" val="787761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image" Target="../media/image2.svg"/><Relationship Id="rId21" Type="http://schemas.openxmlformats.org/officeDocument/2006/relationships/slideLayout" Target="../slideLayouts/slideLayout21.xml"/><Relationship Id="rId34" Type="http://schemas.openxmlformats.org/officeDocument/2006/relationships/slideLayout" Target="../slideLayouts/slideLayout34.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image" Target="../media/image1.png"/><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8" Type="http://schemas.openxmlformats.org/officeDocument/2006/relationships/slideLayout" Target="../slideLayouts/slideLayout8.xml"/><Relationship Id="rId3" Type="http://schemas.openxmlformats.org/officeDocument/2006/relationships/slideLayout" Target="../slideLayouts/slideLayout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98163406-5D68-413D-AFDF-90D68FD02AB8}"/>
              </a:ext>
            </a:extLst>
          </p:cNvPr>
          <p:cNvSpPr>
            <a:spLocks noGrp="1"/>
          </p:cNvSpPr>
          <p:nvPr>
            <p:ph type="title"/>
          </p:nvPr>
        </p:nvSpPr>
        <p:spPr>
          <a:xfrm>
            <a:off x="539749" y="539750"/>
            <a:ext cx="9213851" cy="332399"/>
          </a:xfrm>
          <a:prstGeom prst="rect">
            <a:avLst/>
          </a:prstGeom>
        </p:spPr>
        <p:txBody>
          <a:bodyPr vert="horz" lIns="0" tIns="0" rIns="0" bIns="0" rtlCol="0" anchor="t" anchorCtr="0">
            <a:noAutofit/>
          </a:bodyPr>
          <a:lstStyle/>
          <a:p>
            <a:r>
              <a:rPr lang="en-US"/>
              <a:t>Click to edit Master title style</a:t>
            </a:r>
            <a:endParaRPr lang="en-GB"/>
          </a:p>
        </p:txBody>
      </p:sp>
      <p:sp>
        <p:nvSpPr>
          <p:cNvPr id="3" name="Text Placeholder 2">
            <a:extLst>
              <a:ext uri="{FF2B5EF4-FFF2-40B4-BE49-F238E27FC236}">
                <a16:creationId xmlns:a16="http://schemas.microsoft.com/office/drawing/2014/main" id="{D0AFFE85-39C0-4335-A66F-8029022AA9A6}"/>
              </a:ext>
            </a:extLst>
          </p:cNvPr>
          <p:cNvSpPr>
            <a:spLocks noGrp="1"/>
          </p:cNvSpPr>
          <p:nvPr>
            <p:ph type="body" idx="1"/>
          </p:nvPr>
        </p:nvSpPr>
        <p:spPr>
          <a:xfrm>
            <a:off x="539749" y="1142150"/>
            <a:ext cx="9213851" cy="4691914"/>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Slide Number Placeholder 5">
            <a:extLst>
              <a:ext uri="{FF2B5EF4-FFF2-40B4-BE49-F238E27FC236}">
                <a16:creationId xmlns:a16="http://schemas.microsoft.com/office/drawing/2014/main" id="{C42D07B5-4BF6-4499-8E0F-9D762B6DEEF8}"/>
              </a:ext>
            </a:extLst>
          </p:cNvPr>
          <p:cNvSpPr>
            <a:spLocks noGrp="1"/>
          </p:cNvSpPr>
          <p:nvPr>
            <p:ph type="sldNum" sz="quarter" idx="4"/>
          </p:nvPr>
        </p:nvSpPr>
        <p:spPr>
          <a:xfrm>
            <a:off x="11650662" y="6434112"/>
            <a:ext cx="271337" cy="153888"/>
          </a:xfrm>
          <a:prstGeom prst="rect">
            <a:avLst/>
          </a:prstGeom>
        </p:spPr>
        <p:txBody>
          <a:bodyPr lIns="0" tIns="0" rIns="0" bIns="0" anchor="t" anchorCtr="0">
            <a:noAutofit/>
          </a:bodyPr>
          <a:lstStyle>
            <a:lvl1pPr algn="r">
              <a:defRPr sz="900">
                <a:solidFill>
                  <a:srgbClr val="3F1A01"/>
                </a:solidFill>
              </a:defRPr>
            </a:lvl1pPr>
          </a:lstStyle>
          <a:p>
            <a:fld id="{6DBC486D-4FAB-B746-8B02-8D7C842291C6}" type="slidenum">
              <a:rPr lang="en-US" smtClean="0"/>
              <a:pPr/>
              <a:t>‹#›</a:t>
            </a:fld>
            <a:endParaRPr lang="en-US"/>
          </a:p>
        </p:txBody>
      </p:sp>
      <p:pic>
        <p:nvPicPr>
          <p:cNvPr id="8" name="Logo">
            <a:extLst>
              <a:ext uri="{FF2B5EF4-FFF2-40B4-BE49-F238E27FC236}">
                <a16:creationId xmlns:a16="http://schemas.microsoft.com/office/drawing/2014/main" id="{34F9AA81-9D35-4E0D-9E78-3F5C44655638}"/>
              </a:ext>
            </a:extLst>
          </p:cNvPr>
          <p:cNvPicPr>
            <a:picLocks noChangeAspect="1"/>
          </p:cNvPicPr>
          <p:nvPr/>
        </p:nvPicPr>
        <p:blipFill>
          <a:blip r:embed="rId38">
            <a:extLst>
              <a:ext uri="{96DAC541-7B7A-43D3-8B79-37D633B846F1}">
                <asvg:svgBlip xmlns:asvg="http://schemas.microsoft.com/office/drawing/2016/SVG/main" r:embed="rId39"/>
              </a:ext>
            </a:extLst>
          </a:blip>
          <a:stretch>
            <a:fillRect/>
          </a:stretch>
        </p:blipFill>
        <p:spPr>
          <a:xfrm>
            <a:off x="10210663" y="524930"/>
            <a:ext cx="1440000" cy="281496"/>
          </a:xfrm>
          <a:prstGeom prst="rect">
            <a:avLst/>
          </a:prstGeom>
        </p:spPr>
      </p:pic>
      <p:sp>
        <p:nvSpPr>
          <p:cNvPr id="9" name="ExternalLogo" hidden="1">
            <a:extLst>
              <a:ext uri="{FF2B5EF4-FFF2-40B4-BE49-F238E27FC236}">
                <a16:creationId xmlns:a16="http://schemas.microsoft.com/office/drawing/2014/main" id="{48088308-7A9E-4E84-BCA0-2394FBDDB9C5}"/>
              </a:ext>
            </a:extLst>
          </p:cNvPr>
          <p:cNvSpPr/>
          <p:nvPr/>
        </p:nvSpPr>
        <p:spPr>
          <a:xfrm>
            <a:off x="10023475" y="6102001"/>
            <a:ext cx="1627188" cy="636980"/>
          </a:xfrm>
          <a:prstGeom prst="rect">
            <a:avLst/>
          </a:prstGeom>
          <a:solidFill>
            <a:srgbClr val="D1D1D1"/>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ctr" anchorCtr="0">
            <a:noAutofit/>
          </a:bodyPr>
          <a:lstStyle/>
          <a:p>
            <a:pPr algn="ctr"/>
            <a:r>
              <a:rPr lang="en-GB" sz="900">
                <a:solidFill>
                  <a:srgbClr val="FF00FF"/>
                </a:solidFill>
              </a:rPr>
              <a:t>External logo</a:t>
            </a:r>
          </a:p>
        </p:txBody>
      </p:sp>
    </p:spTree>
    <p:extLst>
      <p:ext uri="{BB962C8B-B14F-4D97-AF65-F5344CB8AC3E}">
        <p14:creationId xmlns:p14="http://schemas.microsoft.com/office/powerpoint/2010/main" val="2857481637"/>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 id="2147483674" r:id="rId14"/>
    <p:sldLayoutId id="2147483675" r:id="rId15"/>
    <p:sldLayoutId id="2147483676" r:id="rId16"/>
    <p:sldLayoutId id="2147483677" r:id="rId17"/>
    <p:sldLayoutId id="2147483678" r:id="rId18"/>
    <p:sldLayoutId id="2147483679" r:id="rId19"/>
    <p:sldLayoutId id="2147483680" r:id="rId20"/>
    <p:sldLayoutId id="2147483681" r:id="rId21"/>
    <p:sldLayoutId id="2147483682" r:id="rId22"/>
    <p:sldLayoutId id="2147483683" r:id="rId23"/>
    <p:sldLayoutId id="2147483684" r:id="rId24"/>
    <p:sldLayoutId id="2147483685" r:id="rId25"/>
    <p:sldLayoutId id="2147483686" r:id="rId26"/>
    <p:sldLayoutId id="2147483687" r:id="rId27"/>
    <p:sldLayoutId id="2147483688" r:id="rId28"/>
    <p:sldLayoutId id="2147483689" r:id="rId29"/>
    <p:sldLayoutId id="2147483690" r:id="rId30"/>
    <p:sldLayoutId id="2147483691" r:id="rId31"/>
    <p:sldLayoutId id="2147483692" r:id="rId32"/>
    <p:sldLayoutId id="2147483693" r:id="rId33"/>
    <p:sldLayoutId id="2147483694" r:id="rId34"/>
    <p:sldLayoutId id="2147483695" r:id="rId35"/>
    <p:sldLayoutId id="2147483696" r:id="rId36"/>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txStyles>
    <p:titleStyle>
      <a:lvl1pPr algn="l" defTabSz="914400" rtl="0" eaLnBrk="1" latinLnBrk="0" hangingPunct="1">
        <a:lnSpc>
          <a:spcPct val="90000"/>
        </a:lnSpc>
        <a:spcBef>
          <a:spcPct val="0"/>
        </a:spcBef>
        <a:buNone/>
        <a:defRPr sz="2400" b="1" kern="1200">
          <a:solidFill>
            <a:srgbClr val="3F1A01"/>
          </a:solidFill>
          <a:latin typeface="+mj-lt"/>
          <a:ea typeface="+mj-ea"/>
          <a:cs typeface="+mj-cs"/>
        </a:defRPr>
      </a:lvl1pPr>
    </p:titleStyle>
    <p:bodyStyle>
      <a:lvl1pPr marL="180000" indent="-180000" algn="l" defTabSz="914400" rtl="0" eaLnBrk="1" latinLnBrk="0" hangingPunct="1">
        <a:lnSpc>
          <a:spcPct val="100000"/>
        </a:lnSpc>
        <a:spcBef>
          <a:spcPts val="1800"/>
        </a:spcBef>
        <a:buFont typeface="Arial" panose="020B0604020202020204" pitchFamily="34" charset="0"/>
        <a:buChar char="•"/>
        <a:defRPr sz="1600" kern="1200">
          <a:solidFill>
            <a:srgbClr val="3F1A01"/>
          </a:solidFill>
          <a:latin typeface="+mn-lt"/>
          <a:ea typeface="+mn-ea"/>
          <a:cs typeface="+mn-cs"/>
        </a:defRPr>
      </a:lvl1pPr>
      <a:lvl2pPr marL="360000" indent="-180000" algn="l" defTabSz="914400" rtl="0" eaLnBrk="1" latinLnBrk="0" hangingPunct="1">
        <a:lnSpc>
          <a:spcPct val="100000"/>
        </a:lnSpc>
        <a:spcBef>
          <a:spcPts val="600"/>
        </a:spcBef>
        <a:buFont typeface="Arial" panose="020B0604020202020204" pitchFamily="34" charset="0"/>
        <a:buChar char="•"/>
        <a:defRPr sz="1400" kern="1200">
          <a:solidFill>
            <a:srgbClr val="3F1A01"/>
          </a:solidFill>
          <a:latin typeface="+mn-lt"/>
          <a:ea typeface="+mn-ea"/>
          <a:cs typeface="+mn-cs"/>
        </a:defRPr>
      </a:lvl2pPr>
      <a:lvl3pPr marL="540000" indent="-180000" algn="l" defTabSz="914400" rtl="0" eaLnBrk="1" latinLnBrk="0" hangingPunct="1">
        <a:lnSpc>
          <a:spcPct val="100000"/>
        </a:lnSpc>
        <a:spcBef>
          <a:spcPts val="600"/>
        </a:spcBef>
        <a:buFont typeface="Arial" panose="020B0604020202020204" pitchFamily="34" charset="0"/>
        <a:buChar char="•"/>
        <a:defRPr sz="1200" kern="1200">
          <a:solidFill>
            <a:srgbClr val="3F1A01"/>
          </a:solidFill>
          <a:latin typeface="+mn-lt"/>
          <a:ea typeface="+mn-ea"/>
          <a:cs typeface="+mn-cs"/>
        </a:defRPr>
      </a:lvl3pPr>
      <a:lvl4pPr marL="720000" indent="-180000" algn="l" defTabSz="914400" rtl="0" eaLnBrk="1" latinLnBrk="0" hangingPunct="1">
        <a:lnSpc>
          <a:spcPct val="100000"/>
        </a:lnSpc>
        <a:spcBef>
          <a:spcPts val="600"/>
        </a:spcBef>
        <a:buFont typeface="Arial" panose="020B0604020202020204" pitchFamily="34" charset="0"/>
        <a:buChar char="•"/>
        <a:defRPr sz="1000" kern="1200">
          <a:solidFill>
            <a:srgbClr val="3F1A01"/>
          </a:solidFill>
          <a:latin typeface="+mn-lt"/>
          <a:ea typeface="+mn-ea"/>
          <a:cs typeface="+mn-cs"/>
        </a:defRPr>
      </a:lvl4pPr>
      <a:lvl5pPr marL="900000" indent="-180000" algn="l" defTabSz="914400" rtl="0" eaLnBrk="1" latinLnBrk="0" hangingPunct="1">
        <a:lnSpc>
          <a:spcPct val="100000"/>
        </a:lnSpc>
        <a:spcBef>
          <a:spcPts val="600"/>
        </a:spcBef>
        <a:buFont typeface="Arial" panose="020B0604020202020204" pitchFamily="34" charset="0"/>
        <a:buChar char="•"/>
        <a:defRPr sz="800" kern="1200">
          <a:solidFill>
            <a:srgbClr val="3F1A0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da-DK"/>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6.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1.xml"/></Relationships>
</file>

<file path=ppt/slides/_rels/slide4.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25.xml"/><Relationship Id="rId1" Type="http://schemas.openxmlformats.org/officeDocument/2006/relationships/tags" Target="../tags/tag1.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3" Type="http://schemas.openxmlformats.org/officeDocument/2006/relationships/notesSlide" Target="../notesSlides/notesSlide11.xml"/><Relationship Id="rId2" Type="http://schemas.openxmlformats.org/officeDocument/2006/relationships/slideLayout" Target="../slideLayouts/slideLayout25.xml"/><Relationship Id="rId1" Type="http://schemas.openxmlformats.org/officeDocument/2006/relationships/tags" Target="../tags/tag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0.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17.xml"/><Relationship Id="rId1" Type="http://schemas.openxmlformats.org/officeDocument/2006/relationships/slideLayout" Target="../slideLayouts/slideLayout4.xml"/><Relationship Id="rId4" Type="http://schemas.openxmlformats.org/officeDocument/2006/relationships/image" Target="../media/image17.svg"/></Relationships>
</file>

<file path=ppt/slides/_rels/slide18.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18.xml"/><Relationship Id="rId1" Type="http://schemas.openxmlformats.org/officeDocument/2006/relationships/slideLayout" Target="../slideLayouts/slideLayout4.xml"/><Relationship Id="rId4" Type="http://schemas.openxmlformats.org/officeDocument/2006/relationships/image" Target="../media/image19.svg"/></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1.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22.xml"/><Relationship Id="rId1" Type="http://schemas.openxmlformats.org/officeDocument/2006/relationships/slideLayout" Target="../slideLayouts/slideLayout4.xml"/><Relationship Id="rId4" Type="http://schemas.openxmlformats.org/officeDocument/2006/relationships/image" Target="../media/image21.svg"/></Relationships>
</file>

<file path=ppt/slides/_rels/slide23.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23.xml"/><Relationship Id="rId1" Type="http://schemas.openxmlformats.org/officeDocument/2006/relationships/slideLayout" Target="../slideLayouts/slideLayout4.xml"/><Relationship Id="rId4" Type="http://schemas.openxmlformats.org/officeDocument/2006/relationships/image" Target="../media/image21.svg"/></Relationships>
</file>

<file path=ppt/slides/_rels/slide24.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24.xml"/><Relationship Id="rId1" Type="http://schemas.openxmlformats.org/officeDocument/2006/relationships/slideLayout" Target="../slideLayouts/slideLayout4.xml"/><Relationship Id="rId4" Type="http://schemas.openxmlformats.org/officeDocument/2006/relationships/image" Target="../media/image17.svg"/></Relationships>
</file>

<file path=ppt/slides/_rels/slide25.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25.xml"/><Relationship Id="rId1" Type="http://schemas.openxmlformats.org/officeDocument/2006/relationships/slideLayout" Target="../slideLayouts/slideLayout4.xml"/><Relationship Id="rId4" Type="http://schemas.openxmlformats.org/officeDocument/2006/relationships/image" Target="../media/image17.svg"/></Relationships>
</file>

<file path=ppt/slides/_rels/slide26.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26.xml"/><Relationship Id="rId1" Type="http://schemas.openxmlformats.org/officeDocument/2006/relationships/slideLayout" Target="../slideLayouts/slideLayout4.xml"/><Relationship Id="rId4" Type="http://schemas.openxmlformats.org/officeDocument/2006/relationships/image" Target="../media/image17.svg"/></Relationships>
</file>

<file path=ppt/slides/_rels/slide27.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27.xml"/><Relationship Id="rId1" Type="http://schemas.openxmlformats.org/officeDocument/2006/relationships/slideLayout" Target="../slideLayouts/slideLayout4.xml"/><Relationship Id="rId4" Type="http://schemas.openxmlformats.org/officeDocument/2006/relationships/image" Target="../media/image17.svg"/></Relationships>
</file>

<file path=ppt/slides/_rels/slide28.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28.xml"/><Relationship Id="rId1" Type="http://schemas.openxmlformats.org/officeDocument/2006/relationships/slideLayout" Target="../slideLayouts/slideLayout4.xml"/><Relationship Id="rId4" Type="http://schemas.openxmlformats.org/officeDocument/2006/relationships/image" Target="../media/image17.svg"/></Relationships>
</file>

<file path=ppt/slides/_rels/slide29.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29.xml"/><Relationship Id="rId1" Type="http://schemas.openxmlformats.org/officeDocument/2006/relationships/slideLayout" Target="../slideLayouts/slideLayout4.xml"/><Relationship Id="rId4" Type="http://schemas.openxmlformats.org/officeDocument/2006/relationships/image" Target="../media/image17.svg"/></Relationships>
</file>

<file path=ppt/slides/_rels/slide30.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30.xml"/><Relationship Id="rId1" Type="http://schemas.openxmlformats.org/officeDocument/2006/relationships/slideLayout" Target="../slideLayouts/slideLayout4.xml"/><Relationship Id="rId4" Type="http://schemas.openxmlformats.org/officeDocument/2006/relationships/image" Target="../media/image17.svg"/></Relationships>
</file>

<file path=ppt/slides/_rels/slide31.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31.xml"/><Relationship Id="rId1" Type="http://schemas.openxmlformats.org/officeDocument/2006/relationships/slideLayout" Target="../slideLayouts/slideLayout4.xml"/><Relationship Id="rId4" Type="http://schemas.openxmlformats.org/officeDocument/2006/relationships/image" Target="../media/image17.svg"/></Relationships>
</file>

<file path=ppt/slides/_rels/slide32.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32.xml"/><Relationship Id="rId1" Type="http://schemas.openxmlformats.org/officeDocument/2006/relationships/slideLayout" Target="../slideLayouts/slideLayout4.xml"/><Relationship Id="rId4" Type="http://schemas.openxmlformats.org/officeDocument/2006/relationships/image" Target="../media/image17.svg"/></Relationships>
</file>

<file path=ppt/slides/_rels/slide33.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33.xml"/><Relationship Id="rId1" Type="http://schemas.openxmlformats.org/officeDocument/2006/relationships/slideLayout" Target="../slideLayouts/slideLayout4.xml"/><Relationship Id="rId6" Type="http://schemas.openxmlformats.org/officeDocument/2006/relationships/image" Target="../media/image25.svg"/><Relationship Id="rId5" Type="http://schemas.openxmlformats.org/officeDocument/2006/relationships/image" Target="../media/image24.png"/><Relationship Id="rId4" Type="http://schemas.openxmlformats.org/officeDocument/2006/relationships/image" Target="../media/image23.svg"/></Relationships>
</file>

<file path=ppt/slides/_rels/slide34.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34.xml"/><Relationship Id="rId1" Type="http://schemas.openxmlformats.org/officeDocument/2006/relationships/slideLayout" Target="../slideLayouts/slideLayout4.xml"/><Relationship Id="rId6" Type="http://schemas.openxmlformats.org/officeDocument/2006/relationships/image" Target="../media/image29.svg"/><Relationship Id="rId5" Type="http://schemas.openxmlformats.org/officeDocument/2006/relationships/image" Target="../media/image28.png"/><Relationship Id="rId4" Type="http://schemas.openxmlformats.org/officeDocument/2006/relationships/image" Target="../media/image27.svg"/></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4.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5.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Placeholder 7" descr="A picture containing outdoor object, web&#10;&#10;Description automatically generated">
            <a:extLst>
              <a:ext uri="{FF2B5EF4-FFF2-40B4-BE49-F238E27FC236}">
                <a16:creationId xmlns:a16="http://schemas.microsoft.com/office/drawing/2014/main" id="{35E6B621-4A2C-4674-8A00-39C168E013DD}"/>
              </a:ext>
            </a:extLst>
          </p:cNvPr>
          <p:cNvPicPr>
            <a:picLocks noGrp="1" noChangeAspect="1"/>
          </p:cNvPicPr>
          <p:nvPr>
            <p:ph type="pic" sz="quarter" idx="16"/>
          </p:nvPr>
        </p:nvPicPr>
        <p:blipFill>
          <a:blip r:embed="rId3"/>
          <a:srcRect l="8858" r="8858"/>
          <a:stretch/>
        </p:blipFill>
        <p:spPr>
          <a:xfrm>
            <a:off x="1" y="-1"/>
            <a:ext cx="7649633" cy="6858001"/>
          </a:xfrm>
        </p:spPr>
      </p:pic>
      <p:sp>
        <p:nvSpPr>
          <p:cNvPr id="4" name="Text Placeholder 3">
            <a:extLst>
              <a:ext uri="{FF2B5EF4-FFF2-40B4-BE49-F238E27FC236}">
                <a16:creationId xmlns:a16="http://schemas.microsoft.com/office/drawing/2014/main" id="{C0760429-5C5A-4A67-8940-1029421F6A1F}"/>
              </a:ext>
            </a:extLst>
          </p:cNvPr>
          <p:cNvSpPr>
            <a:spLocks noGrp="1"/>
          </p:cNvSpPr>
          <p:nvPr>
            <p:ph type="body" sz="quarter" idx="17"/>
          </p:nvPr>
        </p:nvSpPr>
        <p:spPr>
          <a:xfrm>
            <a:off x="8186737" y="513000"/>
            <a:ext cx="3463926" cy="240065"/>
          </a:xfrm>
        </p:spPr>
        <p:txBody>
          <a:bodyPr/>
          <a:lstStyle/>
          <a:p>
            <a:r>
              <a:rPr lang="en-GB" noProof="0" dirty="0">
                <a:solidFill>
                  <a:schemeClr val="accent2">
                    <a:lumMod val="50000"/>
                  </a:schemeClr>
                </a:solidFill>
              </a:rPr>
              <a:t>Fundamentals of neurobiology</a:t>
            </a:r>
          </a:p>
        </p:txBody>
      </p:sp>
      <p:sp>
        <p:nvSpPr>
          <p:cNvPr id="5" name="Text Placeholder 4">
            <a:extLst>
              <a:ext uri="{FF2B5EF4-FFF2-40B4-BE49-F238E27FC236}">
                <a16:creationId xmlns:a16="http://schemas.microsoft.com/office/drawing/2014/main" id="{38DCB6B5-9072-4295-8643-D01BE2A380C6}"/>
              </a:ext>
            </a:extLst>
          </p:cNvPr>
          <p:cNvSpPr>
            <a:spLocks noGrp="1"/>
          </p:cNvSpPr>
          <p:nvPr>
            <p:ph type="body" sz="quarter" idx="18"/>
          </p:nvPr>
        </p:nvSpPr>
        <p:spPr>
          <a:xfrm>
            <a:off x="8186737" y="986690"/>
            <a:ext cx="3463926" cy="4062310"/>
          </a:xfrm>
        </p:spPr>
        <p:txBody>
          <a:bodyPr/>
          <a:lstStyle/>
          <a:p>
            <a:pPr lvl="0"/>
            <a:r>
              <a:rPr lang="en-GB" noProof="0" dirty="0"/>
              <a:t>Regional neuroscience</a:t>
            </a:r>
          </a:p>
        </p:txBody>
      </p:sp>
    </p:spTree>
    <p:extLst>
      <p:ext uri="{BB962C8B-B14F-4D97-AF65-F5344CB8AC3E}">
        <p14:creationId xmlns:p14="http://schemas.microsoft.com/office/powerpoint/2010/main" val="2182442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27">
            <a:extLst>
              <a:ext uri="{FF2B5EF4-FFF2-40B4-BE49-F238E27FC236}">
                <a16:creationId xmlns:a16="http://schemas.microsoft.com/office/drawing/2014/main" id="{33C0D3BE-DB67-01A2-C68D-C252FB6881D8}"/>
              </a:ext>
            </a:extLst>
          </p:cNvPr>
          <p:cNvSpPr/>
          <p:nvPr/>
        </p:nvSpPr>
        <p:spPr>
          <a:xfrm>
            <a:off x="8314086" y="1571692"/>
            <a:ext cx="1248481" cy="4114479"/>
          </a:xfrm>
          <a:custGeom>
            <a:avLst/>
            <a:gdLst>
              <a:gd name="csX0" fmla="*/ 1235202 w 1248481"/>
              <a:gd name="csY0" fmla="*/ 2130433 h 4114479"/>
              <a:gd name="csX1" fmla="*/ 1239761 w 1248481"/>
              <a:gd name="csY1" fmla="*/ 2075465 h 4114479"/>
              <a:gd name="csX2" fmla="*/ 1235130 w 1248481"/>
              <a:gd name="csY2" fmla="*/ 2027383 h 4114479"/>
              <a:gd name="csX3" fmla="*/ 1230882 w 1248481"/>
              <a:gd name="csY3" fmla="*/ 1804008 h 4114479"/>
              <a:gd name="csX4" fmla="*/ 1221547 w 1248481"/>
              <a:gd name="csY4" fmla="*/ 1563574 h 4114479"/>
              <a:gd name="csX5" fmla="*/ 1194382 w 1248481"/>
              <a:gd name="csY5" fmla="*/ 1454982 h 4114479"/>
              <a:gd name="csX6" fmla="*/ 1184207 w 1248481"/>
              <a:gd name="csY6" fmla="*/ 965981 h 4114479"/>
              <a:gd name="csX7" fmla="*/ 1129900 w 1248481"/>
              <a:gd name="csY7" fmla="*/ 745221 h 4114479"/>
              <a:gd name="csX8" fmla="*/ 997529 w 1248481"/>
              <a:gd name="csY8" fmla="*/ 664773 h 4114479"/>
              <a:gd name="csX9" fmla="*/ 875741 w 1248481"/>
              <a:gd name="csY9" fmla="*/ 627823 h 4114479"/>
              <a:gd name="csX10" fmla="*/ 745386 w 1248481"/>
              <a:gd name="csY10" fmla="*/ 570432 h 4114479"/>
              <a:gd name="csX11" fmla="*/ 744114 w 1248481"/>
              <a:gd name="csY11" fmla="*/ 567241 h 4114479"/>
              <a:gd name="csX12" fmla="*/ 741114 w 1248481"/>
              <a:gd name="csY12" fmla="*/ 503612 h 4114479"/>
              <a:gd name="csX13" fmla="*/ 786062 w 1248481"/>
              <a:gd name="csY13" fmla="*/ 497685 h 4114479"/>
              <a:gd name="csX14" fmla="*/ 844760 w 1248481"/>
              <a:gd name="csY14" fmla="*/ 490607 h 4114479"/>
              <a:gd name="csX15" fmla="*/ 851623 w 1248481"/>
              <a:gd name="csY15" fmla="*/ 444877 h 4114479"/>
              <a:gd name="csX16" fmla="*/ 851071 w 1248481"/>
              <a:gd name="csY16" fmla="*/ 436359 h 4114479"/>
              <a:gd name="csX17" fmla="*/ 858343 w 1248481"/>
              <a:gd name="csY17" fmla="*/ 421004 h 4114479"/>
              <a:gd name="csX18" fmla="*/ 864486 w 1248481"/>
              <a:gd name="csY18" fmla="*/ 398474 h 4114479"/>
              <a:gd name="csX19" fmla="*/ 860551 w 1248481"/>
              <a:gd name="csY19" fmla="*/ 389813 h 4114479"/>
              <a:gd name="csX20" fmla="*/ 877709 w 1248481"/>
              <a:gd name="csY20" fmla="*/ 373977 h 4114479"/>
              <a:gd name="csX21" fmla="*/ 875285 w 1248481"/>
              <a:gd name="csY21" fmla="*/ 357470 h 4114479"/>
              <a:gd name="csX22" fmla="*/ 873821 w 1248481"/>
              <a:gd name="csY22" fmla="*/ 340075 h 4114479"/>
              <a:gd name="csX23" fmla="*/ 880157 w 1248481"/>
              <a:gd name="csY23" fmla="*/ 338972 h 4114479"/>
              <a:gd name="csX24" fmla="*/ 906290 w 1248481"/>
              <a:gd name="csY24" fmla="*/ 322104 h 4114479"/>
              <a:gd name="csX25" fmla="*/ 877925 w 1248481"/>
              <a:gd name="csY25" fmla="*/ 257131 h 4114479"/>
              <a:gd name="csX26" fmla="*/ 864318 w 1248481"/>
              <a:gd name="csY26" fmla="*/ 220782 h 4114479"/>
              <a:gd name="csX27" fmla="*/ 866910 w 1248481"/>
              <a:gd name="csY27" fmla="*/ 210297 h 4114479"/>
              <a:gd name="csX28" fmla="*/ 870198 w 1248481"/>
              <a:gd name="csY28" fmla="*/ 198996 h 4114479"/>
              <a:gd name="csX29" fmla="*/ 840632 w 1248481"/>
              <a:gd name="csY29" fmla="*/ 90620 h 4114479"/>
              <a:gd name="csX30" fmla="*/ 690863 w 1248481"/>
              <a:gd name="csY30" fmla="*/ 3333 h 4114479"/>
              <a:gd name="csX31" fmla="*/ 544213 w 1248481"/>
              <a:gd name="csY31" fmla="*/ 21208 h 4114479"/>
              <a:gd name="csX32" fmla="*/ 478244 w 1248481"/>
              <a:gd name="csY32" fmla="*/ 66819 h 4114479"/>
              <a:gd name="csX33" fmla="*/ 419450 w 1248481"/>
              <a:gd name="csY33" fmla="*/ 206602 h 4114479"/>
              <a:gd name="csX34" fmla="*/ 473348 w 1248481"/>
              <a:gd name="csY34" fmla="*/ 376185 h 4114479"/>
              <a:gd name="csX35" fmla="*/ 503897 w 1248481"/>
              <a:gd name="csY35" fmla="*/ 485017 h 4114479"/>
              <a:gd name="csX36" fmla="*/ 490219 w 1248481"/>
              <a:gd name="csY36" fmla="*/ 577630 h 4114479"/>
              <a:gd name="csX37" fmla="*/ 369678 w 1248481"/>
              <a:gd name="csY37" fmla="*/ 627847 h 4114479"/>
              <a:gd name="csX38" fmla="*/ 251010 w 1248481"/>
              <a:gd name="csY38" fmla="*/ 664773 h 4114479"/>
              <a:gd name="csX39" fmla="*/ 118639 w 1248481"/>
              <a:gd name="csY39" fmla="*/ 745221 h 4114479"/>
              <a:gd name="csX40" fmla="*/ 64332 w 1248481"/>
              <a:gd name="csY40" fmla="*/ 965981 h 4114479"/>
              <a:gd name="csX41" fmla="*/ 54157 w 1248481"/>
              <a:gd name="csY41" fmla="*/ 1454982 h 4114479"/>
              <a:gd name="csX42" fmla="*/ 26992 w 1248481"/>
              <a:gd name="csY42" fmla="*/ 1563574 h 4114479"/>
              <a:gd name="csX43" fmla="*/ 17657 w 1248481"/>
              <a:gd name="csY43" fmla="*/ 1804008 h 4114479"/>
              <a:gd name="csX44" fmla="*/ 13409 w 1248481"/>
              <a:gd name="csY44" fmla="*/ 2027383 h 4114479"/>
              <a:gd name="csX45" fmla="*/ 8778 w 1248481"/>
              <a:gd name="csY45" fmla="*/ 2075465 h 4114479"/>
              <a:gd name="csX46" fmla="*/ 13337 w 1248481"/>
              <a:gd name="csY46" fmla="*/ 2130433 h 4114479"/>
              <a:gd name="csX47" fmla="*/ 1650 w 1248481"/>
              <a:gd name="csY47" fmla="*/ 2290946 h 4114479"/>
              <a:gd name="csX48" fmla="*/ 60133 w 1248481"/>
              <a:gd name="csY48" fmla="*/ 2414822 h 4114479"/>
              <a:gd name="csX49" fmla="*/ 155643 w 1248481"/>
              <a:gd name="csY49" fmla="*/ 2467271 h 4114479"/>
              <a:gd name="csX50" fmla="*/ 157587 w 1248481"/>
              <a:gd name="csY50" fmla="*/ 2437496 h 4114479"/>
              <a:gd name="csX51" fmla="*/ 109496 w 1248481"/>
              <a:gd name="csY51" fmla="*/ 2390109 h 4114479"/>
              <a:gd name="csX52" fmla="*/ 95841 w 1248481"/>
              <a:gd name="csY52" fmla="*/ 2304982 h 4114479"/>
              <a:gd name="csX53" fmla="*/ 116647 w 1248481"/>
              <a:gd name="csY53" fmla="*/ 2271392 h 4114479"/>
              <a:gd name="csX54" fmla="*/ 130950 w 1248481"/>
              <a:gd name="csY54" fmla="*/ 2290275 h 4114479"/>
              <a:gd name="csX55" fmla="*/ 132894 w 1248481"/>
              <a:gd name="csY55" fmla="*/ 2334470 h 4114479"/>
              <a:gd name="csX56" fmla="*/ 162795 w 1248481"/>
              <a:gd name="csY56" fmla="*/ 2390109 h 4114479"/>
              <a:gd name="csX57" fmla="*/ 180337 w 1248481"/>
              <a:gd name="csY57" fmla="*/ 2381640 h 4114479"/>
              <a:gd name="csX58" fmla="*/ 179041 w 1248481"/>
              <a:gd name="csY58" fmla="*/ 2339388 h 4114479"/>
              <a:gd name="csX59" fmla="*/ 177097 w 1248481"/>
              <a:gd name="csY59" fmla="*/ 2304982 h 4114479"/>
              <a:gd name="csX60" fmla="*/ 175801 w 1248481"/>
              <a:gd name="csY60" fmla="*/ 2234395 h 4114479"/>
              <a:gd name="csX61" fmla="*/ 149164 w 1248481"/>
              <a:gd name="csY61" fmla="*/ 2161528 h 4114479"/>
              <a:gd name="csX62" fmla="*/ 115375 w 1248481"/>
              <a:gd name="csY62" fmla="*/ 2109127 h 4114479"/>
              <a:gd name="csX63" fmla="*/ 117319 w 1248481"/>
              <a:gd name="csY63" fmla="*/ 2033142 h 4114479"/>
              <a:gd name="csX64" fmla="*/ 192984 w 1248481"/>
              <a:gd name="csY64" fmla="*/ 1754967 h 4114479"/>
              <a:gd name="csX65" fmla="*/ 233492 w 1248481"/>
              <a:gd name="csY65" fmla="*/ 1470746 h 4114479"/>
              <a:gd name="csX66" fmla="*/ 255690 w 1248481"/>
              <a:gd name="csY66" fmla="*/ 1253369 h 4114479"/>
              <a:gd name="csX67" fmla="*/ 288854 w 1248481"/>
              <a:gd name="csY67" fmla="*/ 1476456 h 4114479"/>
              <a:gd name="csX68" fmla="*/ 274384 w 1248481"/>
              <a:gd name="csY68" fmla="*/ 1744938 h 4114479"/>
              <a:gd name="csX69" fmla="*/ 200087 w 1248481"/>
              <a:gd name="csY69" fmla="*/ 2092236 h 4114479"/>
              <a:gd name="csX70" fmla="*/ 216501 w 1248481"/>
              <a:gd name="csY70" fmla="*/ 2499110 h 4114479"/>
              <a:gd name="csX71" fmla="*/ 265697 w 1248481"/>
              <a:gd name="csY71" fmla="*/ 2799646 h 4114479"/>
              <a:gd name="csX72" fmla="*/ 268600 w 1248481"/>
              <a:gd name="csY72" fmla="*/ 2915988 h 4114479"/>
              <a:gd name="csX73" fmla="*/ 270040 w 1248481"/>
              <a:gd name="csY73" fmla="*/ 3021126 h 4114479"/>
              <a:gd name="csX74" fmla="*/ 242155 w 1248481"/>
              <a:gd name="csY74" fmla="*/ 3224802 h 4114479"/>
              <a:gd name="csX75" fmla="*/ 296078 w 1248481"/>
              <a:gd name="csY75" fmla="*/ 3682757 h 4114479"/>
              <a:gd name="csX76" fmla="*/ 312276 w 1248481"/>
              <a:gd name="csY76" fmla="*/ 3814670 h 4114479"/>
              <a:gd name="csX77" fmla="*/ 250458 w 1248481"/>
              <a:gd name="csY77" fmla="*/ 3912154 h 4114479"/>
              <a:gd name="csX78" fmla="*/ 186600 w 1248481"/>
              <a:gd name="csY78" fmla="*/ 3963355 h 4114479"/>
              <a:gd name="csX79" fmla="*/ 150412 w 1248481"/>
              <a:gd name="csY79" fmla="*/ 3993178 h 4114479"/>
              <a:gd name="csX80" fmla="*/ 121999 w 1248481"/>
              <a:gd name="csY80" fmla="*/ 4015875 h 4114479"/>
              <a:gd name="csX81" fmla="*/ 118111 w 1248481"/>
              <a:gd name="csY81" fmla="*/ 4025904 h 4114479"/>
              <a:gd name="csX82" fmla="*/ 121279 w 1248481"/>
              <a:gd name="csY82" fmla="*/ 4032263 h 4114479"/>
              <a:gd name="csX83" fmla="*/ 115663 w 1248481"/>
              <a:gd name="csY83" fmla="*/ 4044355 h 4114479"/>
              <a:gd name="csX84" fmla="*/ 120439 w 1248481"/>
              <a:gd name="csY84" fmla="*/ 4051937 h 4114479"/>
              <a:gd name="csX85" fmla="*/ 120271 w 1248481"/>
              <a:gd name="csY85" fmla="*/ 4063550 h 4114479"/>
              <a:gd name="csX86" fmla="*/ 129198 w 1248481"/>
              <a:gd name="csY86" fmla="*/ 4067964 h 4114479"/>
              <a:gd name="csX87" fmla="*/ 130686 w 1248481"/>
              <a:gd name="csY87" fmla="*/ 4079625 h 4114479"/>
              <a:gd name="csX88" fmla="*/ 143213 w 1248481"/>
              <a:gd name="csY88" fmla="*/ 4083560 h 4114479"/>
              <a:gd name="csX89" fmla="*/ 154564 w 1248481"/>
              <a:gd name="csY89" fmla="*/ 4095604 h 4114479"/>
              <a:gd name="csX90" fmla="*/ 187032 w 1248481"/>
              <a:gd name="csY90" fmla="*/ 4091597 h 4114479"/>
              <a:gd name="csX91" fmla="*/ 232940 w 1248481"/>
              <a:gd name="csY91" fmla="*/ 4113719 h 4114479"/>
              <a:gd name="csX92" fmla="*/ 284919 w 1248481"/>
              <a:gd name="csY92" fmla="*/ 4092677 h 4114479"/>
              <a:gd name="csX93" fmla="*/ 304093 w 1248481"/>
              <a:gd name="csY93" fmla="*/ 4069212 h 4114479"/>
              <a:gd name="csX94" fmla="*/ 346353 w 1248481"/>
              <a:gd name="csY94" fmla="*/ 4042940 h 4114479"/>
              <a:gd name="csX95" fmla="*/ 368431 w 1248481"/>
              <a:gd name="csY95" fmla="*/ 4005031 h 4114479"/>
              <a:gd name="csX96" fmla="*/ 406155 w 1248481"/>
              <a:gd name="csY96" fmla="*/ 3979142 h 4114479"/>
              <a:gd name="csX97" fmla="*/ 460462 w 1248481"/>
              <a:gd name="csY97" fmla="*/ 3948767 h 4114479"/>
              <a:gd name="csX98" fmla="*/ 461398 w 1248481"/>
              <a:gd name="csY98" fmla="*/ 3880579 h 4114479"/>
              <a:gd name="csX99" fmla="*/ 451367 w 1248481"/>
              <a:gd name="csY99" fmla="*/ 3833793 h 4114479"/>
              <a:gd name="csX100" fmla="*/ 453358 w 1248481"/>
              <a:gd name="csY100" fmla="*/ 3800586 h 4114479"/>
              <a:gd name="csX101" fmla="*/ 440664 w 1248481"/>
              <a:gd name="csY101" fmla="*/ 3760110 h 4114479"/>
              <a:gd name="csX102" fmla="*/ 436584 w 1248481"/>
              <a:gd name="csY102" fmla="*/ 3700152 h 4114479"/>
              <a:gd name="csX103" fmla="*/ 462765 w 1248481"/>
              <a:gd name="csY103" fmla="*/ 3532056 h 4114479"/>
              <a:gd name="csX104" fmla="*/ 494370 w 1248481"/>
              <a:gd name="csY104" fmla="*/ 3316695 h 4114479"/>
              <a:gd name="csX105" fmla="*/ 489859 w 1248481"/>
              <a:gd name="csY105" fmla="*/ 3181087 h 4114479"/>
              <a:gd name="csX106" fmla="*/ 484243 w 1248481"/>
              <a:gd name="csY106" fmla="*/ 3106829 h 4114479"/>
              <a:gd name="csX107" fmla="*/ 540470 w 1248481"/>
              <a:gd name="csY107" fmla="*/ 2904663 h 4114479"/>
              <a:gd name="csX108" fmla="*/ 543566 w 1248481"/>
              <a:gd name="csY108" fmla="*/ 2702882 h 4114479"/>
              <a:gd name="csX109" fmla="*/ 574306 w 1248481"/>
              <a:gd name="csY109" fmla="*/ 2472357 h 4114479"/>
              <a:gd name="csX110" fmla="*/ 598496 w 1248481"/>
              <a:gd name="csY110" fmla="*/ 2339172 h 4114479"/>
              <a:gd name="csX111" fmla="*/ 616998 w 1248481"/>
              <a:gd name="csY111" fmla="*/ 2253685 h 4114479"/>
              <a:gd name="csX112" fmla="*/ 630245 w 1248481"/>
              <a:gd name="csY112" fmla="*/ 2253421 h 4114479"/>
              <a:gd name="csX113" fmla="*/ 649011 w 1248481"/>
              <a:gd name="csY113" fmla="*/ 2339172 h 4114479"/>
              <a:gd name="csX114" fmla="*/ 673201 w 1248481"/>
              <a:gd name="csY114" fmla="*/ 2472357 h 4114479"/>
              <a:gd name="csX115" fmla="*/ 703942 w 1248481"/>
              <a:gd name="csY115" fmla="*/ 2702882 h 4114479"/>
              <a:gd name="csX116" fmla="*/ 707038 w 1248481"/>
              <a:gd name="csY116" fmla="*/ 2904663 h 4114479"/>
              <a:gd name="csX117" fmla="*/ 763264 w 1248481"/>
              <a:gd name="csY117" fmla="*/ 3106829 h 4114479"/>
              <a:gd name="csX118" fmla="*/ 757649 w 1248481"/>
              <a:gd name="csY118" fmla="*/ 3181087 h 4114479"/>
              <a:gd name="csX119" fmla="*/ 753113 w 1248481"/>
              <a:gd name="csY119" fmla="*/ 3316695 h 4114479"/>
              <a:gd name="csX120" fmla="*/ 784718 w 1248481"/>
              <a:gd name="csY120" fmla="*/ 3532056 h 4114479"/>
              <a:gd name="csX121" fmla="*/ 810899 w 1248481"/>
              <a:gd name="csY121" fmla="*/ 3700152 h 4114479"/>
              <a:gd name="csX122" fmla="*/ 806820 w 1248481"/>
              <a:gd name="csY122" fmla="*/ 3760110 h 4114479"/>
              <a:gd name="csX123" fmla="*/ 794125 w 1248481"/>
              <a:gd name="csY123" fmla="*/ 3800586 h 4114479"/>
              <a:gd name="csX124" fmla="*/ 796117 w 1248481"/>
              <a:gd name="csY124" fmla="*/ 3833793 h 4114479"/>
              <a:gd name="csX125" fmla="*/ 786086 w 1248481"/>
              <a:gd name="csY125" fmla="*/ 3880579 h 4114479"/>
              <a:gd name="csX126" fmla="*/ 787022 w 1248481"/>
              <a:gd name="csY126" fmla="*/ 3948767 h 4114479"/>
              <a:gd name="csX127" fmla="*/ 837825 w 1248481"/>
              <a:gd name="csY127" fmla="*/ 3987660 h 4114479"/>
              <a:gd name="csX128" fmla="*/ 875885 w 1248481"/>
              <a:gd name="csY128" fmla="*/ 4011965 h 4114479"/>
              <a:gd name="csX129" fmla="*/ 901107 w 1248481"/>
              <a:gd name="csY129" fmla="*/ 4042916 h 4114479"/>
              <a:gd name="csX130" fmla="*/ 943366 w 1248481"/>
              <a:gd name="csY130" fmla="*/ 4069188 h 4114479"/>
              <a:gd name="csX131" fmla="*/ 962541 w 1248481"/>
              <a:gd name="csY131" fmla="*/ 4092653 h 4114479"/>
              <a:gd name="csX132" fmla="*/ 1014519 w 1248481"/>
              <a:gd name="csY132" fmla="*/ 4113695 h 4114479"/>
              <a:gd name="csX133" fmla="*/ 1060427 w 1248481"/>
              <a:gd name="csY133" fmla="*/ 4091573 h 4114479"/>
              <a:gd name="csX134" fmla="*/ 1104247 w 1248481"/>
              <a:gd name="csY134" fmla="*/ 4083536 h 4114479"/>
              <a:gd name="csX135" fmla="*/ 1116270 w 1248481"/>
              <a:gd name="csY135" fmla="*/ 4080153 h 4114479"/>
              <a:gd name="csX136" fmla="*/ 1118237 w 1248481"/>
              <a:gd name="csY136" fmla="*/ 4067916 h 4114479"/>
              <a:gd name="csX137" fmla="*/ 1127308 w 1248481"/>
              <a:gd name="csY137" fmla="*/ 4063214 h 4114479"/>
              <a:gd name="csX138" fmla="*/ 1126996 w 1248481"/>
              <a:gd name="csY138" fmla="*/ 4051889 h 4114479"/>
              <a:gd name="csX139" fmla="*/ 1131628 w 1248481"/>
              <a:gd name="csY139" fmla="*/ 4042484 h 4114479"/>
              <a:gd name="csX140" fmla="*/ 1126157 w 1248481"/>
              <a:gd name="csY140" fmla="*/ 4032215 h 4114479"/>
              <a:gd name="csX141" fmla="*/ 1129228 w 1248481"/>
              <a:gd name="csY141" fmla="*/ 4024657 h 4114479"/>
              <a:gd name="csX142" fmla="*/ 1125437 w 1248481"/>
              <a:gd name="csY142" fmla="*/ 4015827 h 4114479"/>
              <a:gd name="csX143" fmla="*/ 1097023 w 1248481"/>
              <a:gd name="csY143" fmla="*/ 3993130 h 4114479"/>
              <a:gd name="csX144" fmla="*/ 1060835 w 1248481"/>
              <a:gd name="csY144" fmla="*/ 3963307 h 4114479"/>
              <a:gd name="csX145" fmla="*/ 996977 w 1248481"/>
              <a:gd name="csY145" fmla="*/ 3912106 h 4114479"/>
              <a:gd name="csX146" fmla="*/ 935135 w 1248481"/>
              <a:gd name="csY146" fmla="*/ 3814622 h 4114479"/>
              <a:gd name="csX147" fmla="*/ 951334 w 1248481"/>
              <a:gd name="csY147" fmla="*/ 3682709 h 4114479"/>
              <a:gd name="csX148" fmla="*/ 1005256 w 1248481"/>
              <a:gd name="csY148" fmla="*/ 3224754 h 4114479"/>
              <a:gd name="csX149" fmla="*/ 977371 w 1248481"/>
              <a:gd name="csY149" fmla="*/ 3021078 h 4114479"/>
              <a:gd name="csX150" fmla="*/ 978811 w 1248481"/>
              <a:gd name="csY150" fmla="*/ 2915940 h 4114479"/>
              <a:gd name="csX151" fmla="*/ 981715 w 1248481"/>
              <a:gd name="csY151" fmla="*/ 2799598 h 4114479"/>
              <a:gd name="csX152" fmla="*/ 1030910 w 1248481"/>
              <a:gd name="csY152" fmla="*/ 2499062 h 4114479"/>
              <a:gd name="csX153" fmla="*/ 1047324 w 1248481"/>
              <a:gd name="csY153" fmla="*/ 2092188 h 4114479"/>
              <a:gd name="csX154" fmla="*/ 973028 w 1248481"/>
              <a:gd name="csY154" fmla="*/ 1744890 h 4114479"/>
              <a:gd name="csX155" fmla="*/ 958557 w 1248481"/>
              <a:gd name="csY155" fmla="*/ 1476408 h 4114479"/>
              <a:gd name="csX156" fmla="*/ 979699 w 1248481"/>
              <a:gd name="csY156" fmla="*/ 1252745 h 4114479"/>
              <a:gd name="csX157" fmla="*/ 1014999 w 1248481"/>
              <a:gd name="csY157" fmla="*/ 1470674 h 4114479"/>
              <a:gd name="csX158" fmla="*/ 1055507 w 1248481"/>
              <a:gd name="csY158" fmla="*/ 1754895 h 4114479"/>
              <a:gd name="csX159" fmla="*/ 1131172 w 1248481"/>
              <a:gd name="csY159" fmla="*/ 2033070 h 4114479"/>
              <a:gd name="csX160" fmla="*/ 1133116 w 1248481"/>
              <a:gd name="csY160" fmla="*/ 2109056 h 4114479"/>
              <a:gd name="csX161" fmla="*/ 1099327 w 1248481"/>
              <a:gd name="csY161" fmla="*/ 2161456 h 4114479"/>
              <a:gd name="csX162" fmla="*/ 1072690 w 1248481"/>
              <a:gd name="csY162" fmla="*/ 2234323 h 4114479"/>
              <a:gd name="csX163" fmla="*/ 1071394 w 1248481"/>
              <a:gd name="csY163" fmla="*/ 2304910 h 4114479"/>
              <a:gd name="csX164" fmla="*/ 1069450 w 1248481"/>
              <a:gd name="csY164" fmla="*/ 2339316 h 4114479"/>
              <a:gd name="csX165" fmla="*/ 1068154 w 1248481"/>
              <a:gd name="csY165" fmla="*/ 2381568 h 4114479"/>
              <a:gd name="csX166" fmla="*/ 1085697 w 1248481"/>
              <a:gd name="csY166" fmla="*/ 2390038 h 4114479"/>
              <a:gd name="csX167" fmla="*/ 1115598 w 1248481"/>
              <a:gd name="csY167" fmla="*/ 2334398 h 4114479"/>
              <a:gd name="csX168" fmla="*/ 1117541 w 1248481"/>
              <a:gd name="csY168" fmla="*/ 2290203 h 4114479"/>
              <a:gd name="csX169" fmla="*/ 1131844 w 1248481"/>
              <a:gd name="csY169" fmla="*/ 2271320 h 4114479"/>
              <a:gd name="csX170" fmla="*/ 1152650 w 1248481"/>
              <a:gd name="csY170" fmla="*/ 2304910 h 4114479"/>
              <a:gd name="csX171" fmla="*/ 1138995 w 1248481"/>
              <a:gd name="csY171" fmla="*/ 2390038 h 4114479"/>
              <a:gd name="csX172" fmla="*/ 1090904 w 1248481"/>
              <a:gd name="csY172" fmla="*/ 2437424 h 4114479"/>
              <a:gd name="csX173" fmla="*/ 1092848 w 1248481"/>
              <a:gd name="csY173" fmla="*/ 2467199 h 4114479"/>
              <a:gd name="csX174" fmla="*/ 1188359 w 1248481"/>
              <a:gd name="csY174" fmla="*/ 2414750 h 4114479"/>
              <a:gd name="csX175" fmla="*/ 1246841 w 1248481"/>
              <a:gd name="csY175" fmla="*/ 2290874 h 4114479"/>
              <a:gd name="csX176" fmla="*/ 1235154 w 1248481"/>
              <a:gd name="csY176" fmla="*/ 2130361 h 41144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Lst>
            <a:rect l="l" t="t" r="r" b="b"/>
            <a:pathLst>
              <a:path w="1248481" h="4114479">
                <a:moveTo>
                  <a:pt x="1235202" y="2130433"/>
                </a:moveTo>
                <a:cubicBezTo>
                  <a:pt x="1235298" y="2112654"/>
                  <a:pt x="1238466" y="2093292"/>
                  <a:pt x="1239761" y="2075465"/>
                </a:cubicBezTo>
                <a:cubicBezTo>
                  <a:pt x="1240889" y="2059750"/>
                  <a:pt x="1235850" y="2043003"/>
                  <a:pt x="1235130" y="2027383"/>
                </a:cubicBezTo>
                <a:cubicBezTo>
                  <a:pt x="1231914" y="1955476"/>
                  <a:pt x="1232610" y="1878459"/>
                  <a:pt x="1230882" y="1804008"/>
                </a:cubicBezTo>
                <a:cubicBezTo>
                  <a:pt x="1229059" y="1724879"/>
                  <a:pt x="1234170" y="1640352"/>
                  <a:pt x="1221547" y="1563574"/>
                </a:cubicBezTo>
                <a:cubicBezTo>
                  <a:pt x="1215620" y="1527465"/>
                  <a:pt x="1201269" y="1490852"/>
                  <a:pt x="1194382" y="1454982"/>
                </a:cubicBezTo>
                <a:cubicBezTo>
                  <a:pt x="1173816" y="1347589"/>
                  <a:pt x="1184303" y="1077308"/>
                  <a:pt x="1184207" y="965981"/>
                </a:cubicBezTo>
                <a:cubicBezTo>
                  <a:pt x="1184135" y="892418"/>
                  <a:pt x="1170816" y="807459"/>
                  <a:pt x="1129900" y="745221"/>
                </a:cubicBezTo>
                <a:cubicBezTo>
                  <a:pt x="1101247" y="701626"/>
                  <a:pt x="1047444" y="675881"/>
                  <a:pt x="997529" y="664773"/>
                </a:cubicBezTo>
                <a:cubicBezTo>
                  <a:pt x="956685" y="653328"/>
                  <a:pt x="916033" y="641067"/>
                  <a:pt x="875741" y="627823"/>
                </a:cubicBezTo>
                <a:cubicBezTo>
                  <a:pt x="841712" y="616643"/>
                  <a:pt x="758872" y="600831"/>
                  <a:pt x="745386" y="570432"/>
                </a:cubicBezTo>
                <a:cubicBezTo>
                  <a:pt x="744930" y="569376"/>
                  <a:pt x="744546" y="568297"/>
                  <a:pt x="744114" y="567241"/>
                </a:cubicBezTo>
                <a:cubicBezTo>
                  <a:pt x="739818" y="552485"/>
                  <a:pt x="731323" y="516904"/>
                  <a:pt x="741114" y="503612"/>
                </a:cubicBezTo>
                <a:cubicBezTo>
                  <a:pt x="750161" y="491327"/>
                  <a:pt x="766792" y="494278"/>
                  <a:pt x="786062" y="497685"/>
                </a:cubicBezTo>
                <a:cubicBezTo>
                  <a:pt x="805908" y="501188"/>
                  <a:pt x="828394" y="505171"/>
                  <a:pt x="844760" y="490607"/>
                </a:cubicBezTo>
                <a:cubicBezTo>
                  <a:pt x="855319" y="481202"/>
                  <a:pt x="853015" y="458457"/>
                  <a:pt x="851623" y="444877"/>
                </a:cubicBezTo>
                <a:cubicBezTo>
                  <a:pt x="851239" y="441086"/>
                  <a:pt x="850879" y="437511"/>
                  <a:pt x="851071" y="436359"/>
                </a:cubicBezTo>
                <a:cubicBezTo>
                  <a:pt x="852031" y="430577"/>
                  <a:pt x="855247" y="425706"/>
                  <a:pt x="858343" y="421004"/>
                </a:cubicBezTo>
                <a:cubicBezTo>
                  <a:pt x="862758" y="414310"/>
                  <a:pt x="867318" y="407400"/>
                  <a:pt x="864486" y="398474"/>
                </a:cubicBezTo>
                <a:cubicBezTo>
                  <a:pt x="863166" y="394347"/>
                  <a:pt x="861726" y="391588"/>
                  <a:pt x="860551" y="389813"/>
                </a:cubicBezTo>
                <a:cubicBezTo>
                  <a:pt x="865542" y="387269"/>
                  <a:pt x="875333" y="381439"/>
                  <a:pt x="877709" y="373977"/>
                </a:cubicBezTo>
                <a:cubicBezTo>
                  <a:pt x="879197" y="369275"/>
                  <a:pt x="877301" y="363540"/>
                  <a:pt x="875285" y="357470"/>
                </a:cubicBezTo>
                <a:cubicBezTo>
                  <a:pt x="873077" y="350848"/>
                  <a:pt x="870797" y="343986"/>
                  <a:pt x="873821" y="340075"/>
                </a:cubicBezTo>
                <a:cubicBezTo>
                  <a:pt x="874421" y="339427"/>
                  <a:pt x="877733" y="339164"/>
                  <a:pt x="880157" y="338972"/>
                </a:cubicBezTo>
                <a:cubicBezTo>
                  <a:pt x="888172" y="338324"/>
                  <a:pt x="901611" y="337244"/>
                  <a:pt x="906290" y="322104"/>
                </a:cubicBezTo>
                <a:cubicBezTo>
                  <a:pt x="911642" y="304782"/>
                  <a:pt x="889588" y="280717"/>
                  <a:pt x="877925" y="257131"/>
                </a:cubicBezTo>
                <a:cubicBezTo>
                  <a:pt x="871949" y="245063"/>
                  <a:pt x="864966" y="225053"/>
                  <a:pt x="864318" y="220782"/>
                </a:cubicBezTo>
                <a:cubicBezTo>
                  <a:pt x="863790" y="217231"/>
                  <a:pt x="865302" y="213872"/>
                  <a:pt x="866910" y="210297"/>
                </a:cubicBezTo>
                <a:cubicBezTo>
                  <a:pt x="868470" y="206818"/>
                  <a:pt x="870102" y="203243"/>
                  <a:pt x="870198" y="198996"/>
                </a:cubicBezTo>
                <a:cubicBezTo>
                  <a:pt x="871133" y="160536"/>
                  <a:pt x="860815" y="122675"/>
                  <a:pt x="840632" y="90620"/>
                </a:cubicBezTo>
                <a:cubicBezTo>
                  <a:pt x="809412" y="41074"/>
                  <a:pt x="745098" y="11827"/>
                  <a:pt x="690863" y="3333"/>
                </a:cubicBezTo>
                <a:cubicBezTo>
                  <a:pt x="642004" y="-4320"/>
                  <a:pt x="589905" y="1030"/>
                  <a:pt x="544213" y="21208"/>
                </a:cubicBezTo>
                <a:cubicBezTo>
                  <a:pt x="519952" y="31933"/>
                  <a:pt x="497658" y="48344"/>
                  <a:pt x="478244" y="66819"/>
                </a:cubicBezTo>
                <a:cubicBezTo>
                  <a:pt x="440592" y="102616"/>
                  <a:pt x="421393" y="155377"/>
                  <a:pt x="419450" y="206602"/>
                </a:cubicBezTo>
                <a:cubicBezTo>
                  <a:pt x="416978" y="271215"/>
                  <a:pt x="446687" y="321937"/>
                  <a:pt x="473348" y="376185"/>
                </a:cubicBezTo>
                <a:cubicBezTo>
                  <a:pt x="489187" y="408407"/>
                  <a:pt x="504353" y="446916"/>
                  <a:pt x="503897" y="485017"/>
                </a:cubicBezTo>
                <a:cubicBezTo>
                  <a:pt x="503585" y="510977"/>
                  <a:pt x="505433" y="554933"/>
                  <a:pt x="490219" y="577630"/>
                </a:cubicBezTo>
                <a:cubicBezTo>
                  <a:pt x="468957" y="603087"/>
                  <a:pt x="400635" y="617410"/>
                  <a:pt x="369678" y="627847"/>
                </a:cubicBezTo>
                <a:cubicBezTo>
                  <a:pt x="330418" y="641092"/>
                  <a:pt x="290822" y="653328"/>
                  <a:pt x="251010" y="664773"/>
                </a:cubicBezTo>
                <a:cubicBezTo>
                  <a:pt x="201095" y="675881"/>
                  <a:pt x="147268" y="701626"/>
                  <a:pt x="118639" y="745221"/>
                </a:cubicBezTo>
                <a:cubicBezTo>
                  <a:pt x="77723" y="807459"/>
                  <a:pt x="64404" y="892418"/>
                  <a:pt x="64332" y="965981"/>
                </a:cubicBezTo>
                <a:cubicBezTo>
                  <a:pt x="64212" y="1077308"/>
                  <a:pt x="74723" y="1347613"/>
                  <a:pt x="54157" y="1454982"/>
                </a:cubicBezTo>
                <a:cubicBezTo>
                  <a:pt x="47294" y="1490852"/>
                  <a:pt x="32943" y="1527489"/>
                  <a:pt x="26992" y="1563574"/>
                </a:cubicBezTo>
                <a:cubicBezTo>
                  <a:pt x="14369" y="1640328"/>
                  <a:pt x="19481" y="1724879"/>
                  <a:pt x="17657" y="1804008"/>
                </a:cubicBezTo>
                <a:cubicBezTo>
                  <a:pt x="15929" y="1878459"/>
                  <a:pt x="16649" y="1955452"/>
                  <a:pt x="13409" y="2027383"/>
                </a:cubicBezTo>
                <a:cubicBezTo>
                  <a:pt x="12713" y="2043003"/>
                  <a:pt x="7650" y="2059750"/>
                  <a:pt x="8778" y="2075465"/>
                </a:cubicBezTo>
                <a:cubicBezTo>
                  <a:pt x="10050" y="2093292"/>
                  <a:pt x="13217" y="2112654"/>
                  <a:pt x="13337" y="2130433"/>
                </a:cubicBezTo>
                <a:cubicBezTo>
                  <a:pt x="13625" y="2181514"/>
                  <a:pt x="-5645" y="2241545"/>
                  <a:pt x="1650" y="2290946"/>
                </a:cubicBezTo>
                <a:cubicBezTo>
                  <a:pt x="7098" y="2327776"/>
                  <a:pt x="33831" y="2392461"/>
                  <a:pt x="60133" y="2414822"/>
                </a:cubicBezTo>
                <a:cubicBezTo>
                  <a:pt x="83410" y="2434616"/>
                  <a:pt x="131646" y="2465879"/>
                  <a:pt x="155643" y="2467271"/>
                </a:cubicBezTo>
                <a:cubicBezTo>
                  <a:pt x="157467" y="2467367"/>
                  <a:pt x="163347" y="2449468"/>
                  <a:pt x="157587" y="2437496"/>
                </a:cubicBezTo>
                <a:cubicBezTo>
                  <a:pt x="148516" y="2418589"/>
                  <a:pt x="117631" y="2404337"/>
                  <a:pt x="109496" y="2390109"/>
                </a:cubicBezTo>
                <a:cubicBezTo>
                  <a:pt x="99057" y="2371875"/>
                  <a:pt x="99297" y="2333078"/>
                  <a:pt x="95841" y="2304982"/>
                </a:cubicBezTo>
                <a:cubicBezTo>
                  <a:pt x="95169" y="2299416"/>
                  <a:pt x="114679" y="2271392"/>
                  <a:pt x="116647" y="2271392"/>
                </a:cubicBezTo>
                <a:cubicBezTo>
                  <a:pt x="118615" y="2271392"/>
                  <a:pt x="129870" y="2282045"/>
                  <a:pt x="130950" y="2290275"/>
                </a:cubicBezTo>
                <a:cubicBezTo>
                  <a:pt x="132822" y="2304550"/>
                  <a:pt x="131718" y="2320410"/>
                  <a:pt x="132894" y="2334470"/>
                </a:cubicBezTo>
                <a:cubicBezTo>
                  <a:pt x="134357" y="2351937"/>
                  <a:pt x="145396" y="2387470"/>
                  <a:pt x="162795" y="2390109"/>
                </a:cubicBezTo>
                <a:cubicBezTo>
                  <a:pt x="176425" y="2392197"/>
                  <a:pt x="177097" y="2387998"/>
                  <a:pt x="180337" y="2381640"/>
                </a:cubicBezTo>
                <a:cubicBezTo>
                  <a:pt x="183577" y="2375282"/>
                  <a:pt x="176449" y="2348530"/>
                  <a:pt x="179041" y="2339388"/>
                </a:cubicBezTo>
                <a:cubicBezTo>
                  <a:pt x="181633" y="2330247"/>
                  <a:pt x="178801" y="2312852"/>
                  <a:pt x="177097" y="2304982"/>
                </a:cubicBezTo>
                <a:cubicBezTo>
                  <a:pt x="172514" y="2283916"/>
                  <a:pt x="178705" y="2256948"/>
                  <a:pt x="175801" y="2234395"/>
                </a:cubicBezTo>
                <a:cubicBezTo>
                  <a:pt x="172778" y="2210906"/>
                  <a:pt x="163011" y="2180938"/>
                  <a:pt x="149164" y="2161528"/>
                </a:cubicBezTo>
                <a:cubicBezTo>
                  <a:pt x="137573" y="2145261"/>
                  <a:pt x="120583" y="2127986"/>
                  <a:pt x="115375" y="2109127"/>
                </a:cubicBezTo>
                <a:cubicBezTo>
                  <a:pt x="109256" y="2086958"/>
                  <a:pt x="110720" y="2056271"/>
                  <a:pt x="117319" y="2033142"/>
                </a:cubicBezTo>
                <a:cubicBezTo>
                  <a:pt x="142997" y="1943216"/>
                  <a:pt x="177457" y="1849235"/>
                  <a:pt x="192984" y="1754967"/>
                </a:cubicBezTo>
                <a:cubicBezTo>
                  <a:pt x="208486" y="1660842"/>
                  <a:pt x="222069" y="1564246"/>
                  <a:pt x="233492" y="1470746"/>
                </a:cubicBezTo>
                <a:cubicBezTo>
                  <a:pt x="237835" y="1435284"/>
                  <a:pt x="249522" y="1252337"/>
                  <a:pt x="255690" y="1253369"/>
                </a:cubicBezTo>
                <a:cubicBezTo>
                  <a:pt x="261857" y="1254401"/>
                  <a:pt x="270976" y="1408076"/>
                  <a:pt x="288854" y="1476456"/>
                </a:cubicBezTo>
                <a:cubicBezTo>
                  <a:pt x="300757" y="1521995"/>
                  <a:pt x="290486" y="1642176"/>
                  <a:pt x="274384" y="1744938"/>
                </a:cubicBezTo>
                <a:cubicBezTo>
                  <a:pt x="258209" y="1848203"/>
                  <a:pt x="209374" y="1923973"/>
                  <a:pt x="200087" y="2092236"/>
                </a:cubicBezTo>
                <a:cubicBezTo>
                  <a:pt x="192696" y="2226237"/>
                  <a:pt x="204407" y="2364653"/>
                  <a:pt x="216501" y="2499110"/>
                </a:cubicBezTo>
                <a:cubicBezTo>
                  <a:pt x="225573" y="2600120"/>
                  <a:pt x="244603" y="2701491"/>
                  <a:pt x="265697" y="2799646"/>
                </a:cubicBezTo>
                <a:cubicBezTo>
                  <a:pt x="273664" y="2836715"/>
                  <a:pt x="270208" y="2877887"/>
                  <a:pt x="268600" y="2915988"/>
                </a:cubicBezTo>
                <a:cubicBezTo>
                  <a:pt x="267113" y="2951042"/>
                  <a:pt x="272200" y="2986791"/>
                  <a:pt x="270040" y="3021126"/>
                </a:cubicBezTo>
                <a:cubicBezTo>
                  <a:pt x="265841" y="3088450"/>
                  <a:pt x="241147" y="3156422"/>
                  <a:pt x="242155" y="3224802"/>
                </a:cubicBezTo>
                <a:cubicBezTo>
                  <a:pt x="244363" y="3374758"/>
                  <a:pt x="274528" y="3532344"/>
                  <a:pt x="296078" y="3682757"/>
                </a:cubicBezTo>
                <a:cubicBezTo>
                  <a:pt x="302029" y="3724288"/>
                  <a:pt x="322715" y="3779760"/>
                  <a:pt x="312276" y="3814670"/>
                </a:cubicBezTo>
                <a:cubicBezTo>
                  <a:pt x="302989" y="3845717"/>
                  <a:pt x="267880" y="3878515"/>
                  <a:pt x="250458" y="3912154"/>
                </a:cubicBezTo>
                <a:cubicBezTo>
                  <a:pt x="238747" y="3934755"/>
                  <a:pt x="206782" y="3949703"/>
                  <a:pt x="186600" y="3963355"/>
                </a:cubicBezTo>
                <a:cubicBezTo>
                  <a:pt x="173762" y="3972016"/>
                  <a:pt x="162363" y="3983653"/>
                  <a:pt x="150412" y="3993178"/>
                </a:cubicBezTo>
                <a:cubicBezTo>
                  <a:pt x="145228" y="3997305"/>
                  <a:pt x="127374" y="4007862"/>
                  <a:pt x="121999" y="4015875"/>
                </a:cubicBezTo>
                <a:cubicBezTo>
                  <a:pt x="119191" y="4020050"/>
                  <a:pt x="118207" y="4023361"/>
                  <a:pt x="118111" y="4025904"/>
                </a:cubicBezTo>
                <a:cubicBezTo>
                  <a:pt x="117967" y="4030127"/>
                  <a:pt x="121327" y="4030895"/>
                  <a:pt x="121279" y="4032263"/>
                </a:cubicBezTo>
                <a:cubicBezTo>
                  <a:pt x="121231" y="4033630"/>
                  <a:pt x="115735" y="4040372"/>
                  <a:pt x="115663" y="4044355"/>
                </a:cubicBezTo>
                <a:cubicBezTo>
                  <a:pt x="115591" y="4048338"/>
                  <a:pt x="120127" y="4050233"/>
                  <a:pt x="120439" y="4051937"/>
                </a:cubicBezTo>
                <a:cubicBezTo>
                  <a:pt x="120751" y="4053640"/>
                  <a:pt x="118879" y="4060766"/>
                  <a:pt x="120271" y="4063550"/>
                </a:cubicBezTo>
                <a:cubicBezTo>
                  <a:pt x="121999" y="4067004"/>
                  <a:pt x="128094" y="4066453"/>
                  <a:pt x="129198" y="4067964"/>
                </a:cubicBezTo>
                <a:cubicBezTo>
                  <a:pt x="130302" y="4069476"/>
                  <a:pt x="128094" y="4076530"/>
                  <a:pt x="130686" y="4079625"/>
                </a:cubicBezTo>
                <a:cubicBezTo>
                  <a:pt x="133590" y="4083104"/>
                  <a:pt x="141437" y="4082528"/>
                  <a:pt x="143213" y="4083560"/>
                </a:cubicBezTo>
                <a:cubicBezTo>
                  <a:pt x="144988" y="4084591"/>
                  <a:pt x="149212" y="4093757"/>
                  <a:pt x="154564" y="4095604"/>
                </a:cubicBezTo>
                <a:cubicBezTo>
                  <a:pt x="164667" y="4099083"/>
                  <a:pt x="178657" y="4095868"/>
                  <a:pt x="187032" y="4091597"/>
                </a:cubicBezTo>
                <a:cubicBezTo>
                  <a:pt x="188952" y="4112087"/>
                  <a:pt x="217245" y="4116526"/>
                  <a:pt x="232940" y="4113719"/>
                </a:cubicBezTo>
                <a:cubicBezTo>
                  <a:pt x="251682" y="4110360"/>
                  <a:pt x="269368" y="4104722"/>
                  <a:pt x="284919" y="4092677"/>
                </a:cubicBezTo>
                <a:cubicBezTo>
                  <a:pt x="291542" y="4087543"/>
                  <a:pt x="300229" y="4072451"/>
                  <a:pt x="304093" y="4069212"/>
                </a:cubicBezTo>
                <a:cubicBezTo>
                  <a:pt x="316260" y="4058967"/>
                  <a:pt x="334162" y="4053928"/>
                  <a:pt x="346353" y="4042940"/>
                </a:cubicBezTo>
                <a:cubicBezTo>
                  <a:pt x="357440" y="4032982"/>
                  <a:pt x="361015" y="4016019"/>
                  <a:pt x="368431" y="4005031"/>
                </a:cubicBezTo>
                <a:cubicBezTo>
                  <a:pt x="375846" y="3993994"/>
                  <a:pt x="392092" y="3981349"/>
                  <a:pt x="406155" y="3979142"/>
                </a:cubicBezTo>
                <a:cubicBezTo>
                  <a:pt x="425545" y="3976119"/>
                  <a:pt x="451271" y="3969257"/>
                  <a:pt x="460462" y="3948767"/>
                </a:cubicBezTo>
                <a:cubicBezTo>
                  <a:pt x="469389" y="3928877"/>
                  <a:pt x="466365" y="3901381"/>
                  <a:pt x="461398" y="3880579"/>
                </a:cubicBezTo>
                <a:cubicBezTo>
                  <a:pt x="457750" y="3865319"/>
                  <a:pt x="451127" y="3848980"/>
                  <a:pt x="451367" y="3833793"/>
                </a:cubicBezTo>
                <a:cubicBezTo>
                  <a:pt x="451462" y="3828610"/>
                  <a:pt x="455494" y="3815150"/>
                  <a:pt x="453358" y="3800586"/>
                </a:cubicBezTo>
                <a:cubicBezTo>
                  <a:pt x="450983" y="3784487"/>
                  <a:pt x="442967" y="3772322"/>
                  <a:pt x="440664" y="3760110"/>
                </a:cubicBezTo>
                <a:cubicBezTo>
                  <a:pt x="436992" y="3740556"/>
                  <a:pt x="436824" y="3720114"/>
                  <a:pt x="436584" y="3700152"/>
                </a:cubicBezTo>
                <a:cubicBezTo>
                  <a:pt x="435912" y="3644536"/>
                  <a:pt x="452566" y="3586569"/>
                  <a:pt x="462765" y="3532056"/>
                </a:cubicBezTo>
                <a:cubicBezTo>
                  <a:pt x="476060" y="3460965"/>
                  <a:pt x="491179" y="3388626"/>
                  <a:pt x="494370" y="3316695"/>
                </a:cubicBezTo>
                <a:cubicBezTo>
                  <a:pt x="496362" y="3271565"/>
                  <a:pt x="494898" y="3226266"/>
                  <a:pt x="489859" y="3181087"/>
                </a:cubicBezTo>
                <a:cubicBezTo>
                  <a:pt x="487123" y="3156710"/>
                  <a:pt x="481388" y="3130870"/>
                  <a:pt x="484243" y="3106829"/>
                </a:cubicBezTo>
                <a:cubicBezTo>
                  <a:pt x="492330" y="3039144"/>
                  <a:pt x="531039" y="2973307"/>
                  <a:pt x="540470" y="2904663"/>
                </a:cubicBezTo>
                <a:cubicBezTo>
                  <a:pt x="549613" y="2838227"/>
                  <a:pt x="537806" y="2769703"/>
                  <a:pt x="543566" y="2702882"/>
                </a:cubicBezTo>
                <a:cubicBezTo>
                  <a:pt x="550165" y="2626321"/>
                  <a:pt x="562332" y="2548823"/>
                  <a:pt x="574306" y="2472357"/>
                </a:cubicBezTo>
                <a:cubicBezTo>
                  <a:pt x="581290" y="2427827"/>
                  <a:pt x="588513" y="2383176"/>
                  <a:pt x="598496" y="2339172"/>
                </a:cubicBezTo>
                <a:cubicBezTo>
                  <a:pt x="601880" y="2324249"/>
                  <a:pt x="613975" y="2256372"/>
                  <a:pt x="616998" y="2253685"/>
                </a:cubicBezTo>
                <a:cubicBezTo>
                  <a:pt x="620022" y="2250998"/>
                  <a:pt x="628085" y="2251430"/>
                  <a:pt x="630245" y="2253421"/>
                </a:cubicBezTo>
                <a:cubicBezTo>
                  <a:pt x="632405" y="2255389"/>
                  <a:pt x="645580" y="2324009"/>
                  <a:pt x="649011" y="2339172"/>
                </a:cubicBezTo>
                <a:cubicBezTo>
                  <a:pt x="658994" y="2383152"/>
                  <a:pt x="666217" y="2427803"/>
                  <a:pt x="673201" y="2472357"/>
                </a:cubicBezTo>
                <a:cubicBezTo>
                  <a:pt x="685176" y="2548823"/>
                  <a:pt x="697079" y="2626009"/>
                  <a:pt x="703942" y="2702882"/>
                </a:cubicBezTo>
                <a:cubicBezTo>
                  <a:pt x="709941" y="2769967"/>
                  <a:pt x="697894" y="2838203"/>
                  <a:pt x="707038" y="2904663"/>
                </a:cubicBezTo>
                <a:cubicBezTo>
                  <a:pt x="716469" y="2973307"/>
                  <a:pt x="755153" y="3039144"/>
                  <a:pt x="763264" y="3106829"/>
                </a:cubicBezTo>
                <a:cubicBezTo>
                  <a:pt x="766144" y="3130894"/>
                  <a:pt x="760384" y="3156662"/>
                  <a:pt x="757649" y="3181087"/>
                </a:cubicBezTo>
                <a:cubicBezTo>
                  <a:pt x="752585" y="3226290"/>
                  <a:pt x="751121" y="3271565"/>
                  <a:pt x="753113" y="3316695"/>
                </a:cubicBezTo>
                <a:cubicBezTo>
                  <a:pt x="756305" y="3388626"/>
                  <a:pt x="771423" y="3460965"/>
                  <a:pt x="784718" y="3532056"/>
                </a:cubicBezTo>
                <a:cubicBezTo>
                  <a:pt x="794917" y="3586569"/>
                  <a:pt x="811571" y="3644536"/>
                  <a:pt x="810899" y="3700152"/>
                </a:cubicBezTo>
                <a:cubicBezTo>
                  <a:pt x="810659" y="3720114"/>
                  <a:pt x="810491" y="3740556"/>
                  <a:pt x="806820" y="3760110"/>
                </a:cubicBezTo>
                <a:cubicBezTo>
                  <a:pt x="804516" y="3772298"/>
                  <a:pt x="796501" y="3784487"/>
                  <a:pt x="794125" y="3800586"/>
                </a:cubicBezTo>
                <a:cubicBezTo>
                  <a:pt x="791989" y="3815150"/>
                  <a:pt x="796021" y="3828610"/>
                  <a:pt x="796117" y="3833793"/>
                </a:cubicBezTo>
                <a:cubicBezTo>
                  <a:pt x="796357" y="3848980"/>
                  <a:pt x="789541" y="3865463"/>
                  <a:pt x="786086" y="3880579"/>
                </a:cubicBezTo>
                <a:cubicBezTo>
                  <a:pt x="781286" y="3901717"/>
                  <a:pt x="777567" y="3929549"/>
                  <a:pt x="787022" y="3948767"/>
                </a:cubicBezTo>
                <a:cubicBezTo>
                  <a:pt x="796741" y="3968513"/>
                  <a:pt x="817211" y="3984397"/>
                  <a:pt x="837825" y="3987660"/>
                </a:cubicBezTo>
                <a:cubicBezTo>
                  <a:pt x="851911" y="3989891"/>
                  <a:pt x="868446" y="4000928"/>
                  <a:pt x="875885" y="4011965"/>
                </a:cubicBezTo>
                <a:cubicBezTo>
                  <a:pt x="883276" y="4022977"/>
                  <a:pt x="890044" y="4032958"/>
                  <a:pt x="901107" y="4042916"/>
                </a:cubicBezTo>
                <a:cubicBezTo>
                  <a:pt x="913297" y="4053904"/>
                  <a:pt x="931200" y="4058919"/>
                  <a:pt x="943366" y="4069188"/>
                </a:cubicBezTo>
                <a:cubicBezTo>
                  <a:pt x="947230" y="4072427"/>
                  <a:pt x="955917" y="4087519"/>
                  <a:pt x="962541" y="4092653"/>
                </a:cubicBezTo>
                <a:cubicBezTo>
                  <a:pt x="978091" y="4104698"/>
                  <a:pt x="996233" y="4110936"/>
                  <a:pt x="1014519" y="4113695"/>
                </a:cubicBezTo>
                <a:cubicBezTo>
                  <a:pt x="1030094" y="4116022"/>
                  <a:pt x="1058339" y="4112783"/>
                  <a:pt x="1060427" y="4091573"/>
                </a:cubicBezTo>
                <a:cubicBezTo>
                  <a:pt x="1073362" y="4098219"/>
                  <a:pt x="1099183" y="4102082"/>
                  <a:pt x="1104247" y="4083536"/>
                </a:cubicBezTo>
                <a:cubicBezTo>
                  <a:pt x="1108710" y="4084951"/>
                  <a:pt x="1113342" y="4083296"/>
                  <a:pt x="1116270" y="4080153"/>
                </a:cubicBezTo>
                <a:cubicBezTo>
                  <a:pt x="1119221" y="4077010"/>
                  <a:pt x="1117997" y="4068540"/>
                  <a:pt x="1118237" y="4067916"/>
                </a:cubicBezTo>
                <a:cubicBezTo>
                  <a:pt x="1118477" y="4067292"/>
                  <a:pt x="1125629" y="4066861"/>
                  <a:pt x="1127308" y="4063214"/>
                </a:cubicBezTo>
                <a:cubicBezTo>
                  <a:pt x="1128580" y="4060454"/>
                  <a:pt x="1126685" y="4052872"/>
                  <a:pt x="1126996" y="4051889"/>
                </a:cubicBezTo>
                <a:cubicBezTo>
                  <a:pt x="1127284" y="4050905"/>
                  <a:pt x="1132324" y="4047258"/>
                  <a:pt x="1131628" y="4042484"/>
                </a:cubicBezTo>
                <a:cubicBezTo>
                  <a:pt x="1131124" y="4038957"/>
                  <a:pt x="1126253" y="4033150"/>
                  <a:pt x="1126157" y="4032215"/>
                </a:cubicBezTo>
                <a:cubicBezTo>
                  <a:pt x="1126061" y="4031279"/>
                  <a:pt x="1129924" y="4029695"/>
                  <a:pt x="1129228" y="4024657"/>
                </a:cubicBezTo>
                <a:cubicBezTo>
                  <a:pt x="1128892" y="4022305"/>
                  <a:pt x="1127812" y="4019378"/>
                  <a:pt x="1125437" y="4015827"/>
                </a:cubicBezTo>
                <a:cubicBezTo>
                  <a:pt x="1120061" y="4007814"/>
                  <a:pt x="1102183" y="3997257"/>
                  <a:pt x="1097023" y="3993130"/>
                </a:cubicBezTo>
                <a:cubicBezTo>
                  <a:pt x="1085049" y="3983605"/>
                  <a:pt x="1073674" y="3971992"/>
                  <a:pt x="1060835" y="3963307"/>
                </a:cubicBezTo>
                <a:cubicBezTo>
                  <a:pt x="1040029" y="3949247"/>
                  <a:pt x="1009048" y="3934035"/>
                  <a:pt x="996977" y="3912106"/>
                </a:cubicBezTo>
                <a:cubicBezTo>
                  <a:pt x="979195" y="3879811"/>
                  <a:pt x="944302" y="3845573"/>
                  <a:pt x="935135" y="3814622"/>
                </a:cubicBezTo>
                <a:cubicBezTo>
                  <a:pt x="924888" y="3779952"/>
                  <a:pt x="945430" y="3724049"/>
                  <a:pt x="951334" y="3682709"/>
                </a:cubicBezTo>
                <a:cubicBezTo>
                  <a:pt x="972884" y="3532368"/>
                  <a:pt x="1003241" y="3374830"/>
                  <a:pt x="1005256" y="3224754"/>
                </a:cubicBezTo>
                <a:cubicBezTo>
                  <a:pt x="1006168" y="3156230"/>
                  <a:pt x="981571" y="3088474"/>
                  <a:pt x="977371" y="3021078"/>
                </a:cubicBezTo>
                <a:cubicBezTo>
                  <a:pt x="975235" y="2986743"/>
                  <a:pt x="980179" y="2950874"/>
                  <a:pt x="978811" y="2915940"/>
                </a:cubicBezTo>
                <a:cubicBezTo>
                  <a:pt x="977347" y="2877983"/>
                  <a:pt x="973747" y="2836667"/>
                  <a:pt x="981715" y="2799598"/>
                </a:cubicBezTo>
                <a:cubicBezTo>
                  <a:pt x="1002785" y="2701419"/>
                  <a:pt x="1021839" y="2600072"/>
                  <a:pt x="1030910" y="2499062"/>
                </a:cubicBezTo>
                <a:cubicBezTo>
                  <a:pt x="1043005" y="2364533"/>
                  <a:pt x="1050180" y="2226261"/>
                  <a:pt x="1047324" y="2092188"/>
                </a:cubicBezTo>
                <a:cubicBezTo>
                  <a:pt x="1043269" y="1902380"/>
                  <a:pt x="989850" y="1847724"/>
                  <a:pt x="973028" y="1744890"/>
                </a:cubicBezTo>
                <a:cubicBezTo>
                  <a:pt x="956301" y="1642655"/>
                  <a:pt x="950758" y="1523938"/>
                  <a:pt x="958557" y="1476408"/>
                </a:cubicBezTo>
                <a:cubicBezTo>
                  <a:pt x="971156" y="1399510"/>
                  <a:pt x="971012" y="1255288"/>
                  <a:pt x="979699" y="1252745"/>
                </a:cubicBezTo>
                <a:cubicBezTo>
                  <a:pt x="988386" y="1250202"/>
                  <a:pt x="1010368" y="1431013"/>
                  <a:pt x="1014999" y="1470674"/>
                </a:cubicBezTo>
                <a:cubicBezTo>
                  <a:pt x="1025966" y="1564990"/>
                  <a:pt x="1040029" y="1660746"/>
                  <a:pt x="1055507" y="1754895"/>
                </a:cubicBezTo>
                <a:cubicBezTo>
                  <a:pt x="1071034" y="1849163"/>
                  <a:pt x="1106335" y="1943648"/>
                  <a:pt x="1131172" y="2033070"/>
                </a:cubicBezTo>
                <a:cubicBezTo>
                  <a:pt x="1137555" y="2056031"/>
                  <a:pt x="1139499" y="2086742"/>
                  <a:pt x="1133116" y="2109056"/>
                </a:cubicBezTo>
                <a:cubicBezTo>
                  <a:pt x="1127692" y="2128058"/>
                  <a:pt x="1110918" y="2145213"/>
                  <a:pt x="1099327" y="2161456"/>
                </a:cubicBezTo>
                <a:cubicBezTo>
                  <a:pt x="1085481" y="2180867"/>
                  <a:pt x="1075689" y="2210858"/>
                  <a:pt x="1072690" y="2234323"/>
                </a:cubicBezTo>
                <a:cubicBezTo>
                  <a:pt x="1069786" y="2256876"/>
                  <a:pt x="1075977" y="2283845"/>
                  <a:pt x="1071394" y="2304910"/>
                </a:cubicBezTo>
                <a:cubicBezTo>
                  <a:pt x="1069690" y="2312780"/>
                  <a:pt x="1066834" y="2330175"/>
                  <a:pt x="1069450" y="2339316"/>
                </a:cubicBezTo>
                <a:cubicBezTo>
                  <a:pt x="1072042" y="2348458"/>
                  <a:pt x="1064915" y="2375234"/>
                  <a:pt x="1068154" y="2381568"/>
                </a:cubicBezTo>
                <a:cubicBezTo>
                  <a:pt x="1071394" y="2387926"/>
                  <a:pt x="1079289" y="2392629"/>
                  <a:pt x="1085697" y="2390038"/>
                </a:cubicBezTo>
                <a:cubicBezTo>
                  <a:pt x="1102831" y="2383080"/>
                  <a:pt x="1114110" y="2352824"/>
                  <a:pt x="1115598" y="2334398"/>
                </a:cubicBezTo>
                <a:cubicBezTo>
                  <a:pt x="1116725" y="2320266"/>
                  <a:pt x="1115670" y="2304478"/>
                  <a:pt x="1117541" y="2290203"/>
                </a:cubicBezTo>
                <a:cubicBezTo>
                  <a:pt x="1118621" y="2281973"/>
                  <a:pt x="1129876" y="2271320"/>
                  <a:pt x="1131844" y="2271320"/>
                </a:cubicBezTo>
                <a:cubicBezTo>
                  <a:pt x="1133812" y="2271320"/>
                  <a:pt x="1153322" y="2299368"/>
                  <a:pt x="1152650" y="2304910"/>
                </a:cubicBezTo>
                <a:cubicBezTo>
                  <a:pt x="1149218" y="2332862"/>
                  <a:pt x="1149650" y="2371803"/>
                  <a:pt x="1138995" y="2390038"/>
                </a:cubicBezTo>
                <a:cubicBezTo>
                  <a:pt x="1130620" y="2404409"/>
                  <a:pt x="1099975" y="2418517"/>
                  <a:pt x="1090904" y="2437424"/>
                </a:cubicBezTo>
                <a:cubicBezTo>
                  <a:pt x="1085145" y="2449420"/>
                  <a:pt x="1091024" y="2467319"/>
                  <a:pt x="1092848" y="2467199"/>
                </a:cubicBezTo>
                <a:cubicBezTo>
                  <a:pt x="1116990" y="2465807"/>
                  <a:pt x="1165129" y="2434521"/>
                  <a:pt x="1188359" y="2414750"/>
                </a:cubicBezTo>
                <a:cubicBezTo>
                  <a:pt x="1214660" y="2392389"/>
                  <a:pt x="1241417" y="2327704"/>
                  <a:pt x="1246841" y="2290874"/>
                </a:cubicBezTo>
                <a:cubicBezTo>
                  <a:pt x="1254112" y="2241473"/>
                  <a:pt x="1234842" y="2181442"/>
                  <a:pt x="1235154" y="2130361"/>
                </a:cubicBezTo>
                <a:close/>
              </a:path>
            </a:pathLst>
          </a:custGeom>
          <a:solidFill>
            <a:srgbClr val="EAE2D6"/>
          </a:solidFill>
          <a:ln w="9525" cap="flat">
            <a:solidFill>
              <a:schemeClr val="accent4"/>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5" name="Text Placeholder 24">
            <a:extLst>
              <a:ext uri="{FF2B5EF4-FFF2-40B4-BE49-F238E27FC236}">
                <a16:creationId xmlns:a16="http://schemas.microsoft.com/office/drawing/2014/main" id="{39678CA2-01F6-1CCD-6D67-5D7EB9AFADF7}"/>
              </a:ext>
            </a:extLst>
          </p:cNvPr>
          <p:cNvSpPr>
            <a:spLocks noGrp="1"/>
          </p:cNvSpPr>
          <p:nvPr>
            <p:ph type="body" sz="quarter" idx="17"/>
          </p:nvPr>
        </p:nvSpPr>
        <p:spPr>
          <a:xfrm>
            <a:off x="539749" y="539750"/>
            <a:ext cx="9213851" cy="266676"/>
          </a:xfrm>
        </p:spPr>
        <p:txBody>
          <a:bodyPr/>
          <a:lstStyle/>
          <a:p>
            <a:r>
              <a:rPr lang="en-GB" noProof="0" dirty="0"/>
              <a:t>Fundamentals of neurobiology – Regional neuroscience</a:t>
            </a:r>
          </a:p>
        </p:txBody>
      </p:sp>
      <p:sp>
        <p:nvSpPr>
          <p:cNvPr id="5" name="Title 4">
            <a:extLst>
              <a:ext uri="{FF2B5EF4-FFF2-40B4-BE49-F238E27FC236}">
                <a16:creationId xmlns:a16="http://schemas.microsoft.com/office/drawing/2014/main" id="{81CA7D3B-5CA3-4909-B3AE-79C8BDA13826}"/>
              </a:ext>
            </a:extLst>
          </p:cNvPr>
          <p:cNvSpPr>
            <a:spLocks noGrp="1"/>
          </p:cNvSpPr>
          <p:nvPr>
            <p:ph type="title"/>
          </p:nvPr>
        </p:nvSpPr>
        <p:spPr>
          <a:xfrm>
            <a:off x="539749" y="814386"/>
            <a:ext cx="9213851" cy="332399"/>
          </a:xfrm>
        </p:spPr>
        <p:txBody>
          <a:bodyPr/>
          <a:lstStyle/>
          <a:p>
            <a:r>
              <a:rPr lang="en-GB" noProof="0" dirty="0"/>
              <a:t>Organisation of the nervous system</a:t>
            </a:r>
          </a:p>
        </p:txBody>
      </p:sp>
      <p:sp>
        <p:nvSpPr>
          <p:cNvPr id="10" name="Content Placeholder 9">
            <a:extLst>
              <a:ext uri="{FF2B5EF4-FFF2-40B4-BE49-F238E27FC236}">
                <a16:creationId xmlns:a16="http://schemas.microsoft.com/office/drawing/2014/main" id="{5EE30A1B-9785-5C87-F37E-5975944CDDB4}"/>
              </a:ext>
            </a:extLst>
          </p:cNvPr>
          <p:cNvSpPr>
            <a:spLocks noGrp="1"/>
          </p:cNvSpPr>
          <p:nvPr>
            <p:ph sz="half" idx="21"/>
          </p:nvPr>
        </p:nvSpPr>
        <p:spPr>
          <a:xfrm>
            <a:off x="539750" y="1416050"/>
            <a:ext cx="5410200" cy="4416425"/>
          </a:xfrm>
        </p:spPr>
        <p:txBody>
          <a:bodyPr/>
          <a:lstStyle/>
          <a:p>
            <a:r>
              <a:rPr lang="en-GB" noProof="0" dirty="0"/>
              <a:t>The nervous system transmits information within and between different parts of the body in order to co-ordinate and regulate its actions</a:t>
            </a:r>
            <a:r>
              <a:rPr lang="en-GB" baseline="30000" noProof="0" dirty="0"/>
              <a:t>1</a:t>
            </a:r>
          </a:p>
          <a:p>
            <a:r>
              <a:rPr lang="en-GB" noProof="0" dirty="0"/>
              <a:t>It can be split into 2 components:</a:t>
            </a:r>
            <a:r>
              <a:rPr lang="en-GB" baseline="30000" noProof="0" dirty="0"/>
              <a:t>1,2</a:t>
            </a:r>
          </a:p>
          <a:p>
            <a:pPr lvl="1"/>
            <a:r>
              <a:rPr lang="en-GB" noProof="0" dirty="0"/>
              <a:t>The central nervous system (CNS), which consists of the brain and spinal cord</a:t>
            </a:r>
          </a:p>
          <a:p>
            <a:pPr lvl="1"/>
            <a:r>
              <a:rPr lang="en-GB" noProof="0" dirty="0"/>
              <a:t>The peripheral nervous system (PNS), encompasses the nervous system that lies outside of the CNS</a:t>
            </a:r>
          </a:p>
        </p:txBody>
      </p:sp>
      <p:sp>
        <p:nvSpPr>
          <p:cNvPr id="3" name="Text Placeholder 2">
            <a:extLst>
              <a:ext uri="{FF2B5EF4-FFF2-40B4-BE49-F238E27FC236}">
                <a16:creationId xmlns:a16="http://schemas.microsoft.com/office/drawing/2014/main" id="{ADED8592-1CF7-4697-B493-828BDC662E36}"/>
              </a:ext>
            </a:extLst>
          </p:cNvPr>
          <p:cNvSpPr>
            <a:spLocks noGrp="1"/>
          </p:cNvSpPr>
          <p:nvPr>
            <p:ph type="body" sz="quarter" idx="18"/>
          </p:nvPr>
        </p:nvSpPr>
        <p:spPr>
          <a:xfrm>
            <a:off x="539749" y="6102000"/>
            <a:ext cx="9213851" cy="619200"/>
          </a:xfrm>
        </p:spPr>
        <p:txBody>
          <a:bodyPr/>
          <a:lstStyle/>
          <a:p>
            <a:r>
              <a:rPr lang="en-GB" noProof="0" dirty="0"/>
              <a:t>CNS=central nervous system; PNS=peripheral nervous system</a:t>
            </a:r>
          </a:p>
          <a:p>
            <a:endParaRPr lang="en-GB" noProof="0" dirty="0"/>
          </a:p>
          <a:p>
            <a:r>
              <a:rPr lang="en-GB" dirty="0"/>
              <a:t>1. Thau et al. Anatomy, central nervous system. [Updated 2022 Oct]. In: </a:t>
            </a:r>
            <a:r>
              <a:rPr lang="en-GB" dirty="0" err="1"/>
              <a:t>StatPearls</a:t>
            </a:r>
            <a:r>
              <a:rPr lang="en-GB" dirty="0"/>
              <a:t> [internet]. Treasure Island (FL): </a:t>
            </a:r>
            <a:r>
              <a:rPr lang="en-GB" dirty="0" err="1"/>
              <a:t>StatPearls</a:t>
            </a:r>
            <a:r>
              <a:rPr lang="en-GB" dirty="0"/>
              <a:t> Publishing; 2022. </a:t>
            </a:r>
            <a:br>
              <a:rPr lang="en-GB" dirty="0"/>
            </a:br>
            <a:r>
              <a:rPr lang="en-GB" dirty="0"/>
              <a:t>Available at: https://www.ncbi.nlm.nih.gov/books/NBK542179; 2.</a:t>
            </a:r>
            <a:r>
              <a:rPr lang="en-GB" noProof="0" dirty="0"/>
              <a:t> Squire et al. Basic plan of the nervous system. In: Fundamental Neuroscience. 4</a:t>
            </a:r>
            <a:r>
              <a:rPr lang="en-GB" baseline="30000" noProof="0" dirty="0"/>
              <a:t>th</a:t>
            </a:r>
            <a:r>
              <a:rPr lang="en-GB" noProof="0" dirty="0"/>
              <a:t> edition; 2012 </a:t>
            </a:r>
          </a:p>
        </p:txBody>
      </p:sp>
      <p:sp>
        <p:nvSpPr>
          <p:cNvPr id="7" name="Slide Number Placeholder 6">
            <a:extLst>
              <a:ext uri="{FF2B5EF4-FFF2-40B4-BE49-F238E27FC236}">
                <a16:creationId xmlns:a16="http://schemas.microsoft.com/office/drawing/2014/main" id="{108CF8F5-80DE-4DB0-9C67-28F9FD8C5529}"/>
              </a:ext>
            </a:extLst>
          </p:cNvPr>
          <p:cNvSpPr>
            <a:spLocks noGrp="1"/>
          </p:cNvSpPr>
          <p:nvPr>
            <p:ph type="sldNum" sz="quarter" idx="4"/>
          </p:nvPr>
        </p:nvSpPr>
        <p:spPr>
          <a:xfrm>
            <a:off x="11326690" y="6434112"/>
            <a:ext cx="595310" cy="153888"/>
          </a:xfrm>
        </p:spPr>
        <p:txBody>
          <a:bodyPr/>
          <a:lstStyle/>
          <a:p>
            <a:pPr lvl="0"/>
            <a:fld id="{6DBC486D-4FAB-B746-8B02-8D7C842291C6}" type="slidenum">
              <a:rPr lang="en-GB" noProof="0" smtClean="0"/>
              <a:pPr lvl="0"/>
              <a:t>2</a:t>
            </a:fld>
            <a:endParaRPr lang="en-GB" noProof="0"/>
          </a:p>
        </p:txBody>
      </p:sp>
      <p:sp>
        <p:nvSpPr>
          <p:cNvPr id="29" name="Freeform 28">
            <a:extLst>
              <a:ext uri="{FF2B5EF4-FFF2-40B4-BE49-F238E27FC236}">
                <a16:creationId xmlns:a16="http://schemas.microsoft.com/office/drawing/2014/main" id="{C4766147-5FE8-CB09-5D2C-7D7E75737FB4}"/>
              </a:ext>
            </a:extLst>
          </p:cNvPr>
          <p:cNvSpPr/>
          <p:nvPr/>
        </p:nvSpPr>
        <p:spPr>
          <a:xfrm>
            <a:off x="8790808" y="1788077"/>
            <a:ext cx="149934" cy="132063"/>
          </a:xfrm>
          <a:custGeom>
            <a:avLst/>
            <a:gdLst>
              <a:gd name="csX0" fmla="*/ 127893 w 149934"/>
              <a:gd name="csY0" fmla="*/ 121219 h 132063"/>
              <a:gd name="csX1" fmla="*/ 94200 w 149934"/>
              <a:gd name="csY1" fmla="*/ 131752 h 132063"/>
              <a:gd name="csX2" fmla="*/ 39390 w 149934"/>
              <a:gd name="csY2" fmla="*/ 108358 h 132063"/>
              <a:gd name="csX3" fmla="*/ 14624 w 149934"/>
              <a:gd name="csY3" fmla="*/ 95330 h 132063"/>
              <a:gd name="csX4" fmla="*/ 9 w 149934"/>
              <a:gd name="csY4" fmla="*/ 76016 h 132063"/>
              <a:gd name="csX5" fmla="*/ 5097 w 149934"/>
              <a:gd name="csY5" fmla="*/ 60636 h 132063"/>
              <a:gd name="csX6" fmla="*/ 8049 w 149934"/>
              <a:gd name="csY6" fmla="*/ 56965 h 132063"/>
              <a:gd name="csX7" fmla="*/ 35742 w 149934"/>
              <a:gd name="csY7" fmla="*/ 37219 h 132063"/>
              <a:gd name="csX8" fmla="*/ 63651 w 149934"/>
              <a:gd name="csY8" fmla="*/ 20400 h 132063"/>
              <a:gd name="csX9" fmla="*/ 122350 w 149934"/>
              <a:gd name="csY9" fmla="*/ 4924 h 132063"/>
              <a:gd name="csX10" fmla="*/ 122949 w 149934"/>
              <a:gd name="csY10" fmla="*/ 5284 h 132063"/>
              <a:gd name="csX11" fmla="*/ 122949 w 149934"/>
              <a:gd name="csY11" fmla="*/ 5284 h 132063"/>
              <a:gd name="csX12" fmla="*/ 123717 w 149934"/>
              <a:gd name="csY12" fmla="*/ 5812 h 132063"/>
              <a:gd name="csX13" fmla="*/ 141476 w 149934"/>
              <a:gd name="csY13" fmla="*/ 26158 h 132063"/>
              <a:gd name="csX14" fmla="*/ 141740 w 149934"/>
              <a:gd name="csY14" fmla="*/ 26662 h 132063"/>
              <a:gd name="csX15" fmla="*/ 144403 w 149934"/>
              <a:gd name="csY15" fmla="*/ 32684 h 132063"/>
              <a:gd name="csX16" fmla="*/ 148987 w 149934"/>
              <a:gd name="csY16" fmla="*/ 50415 h 132063"/>
              <a:gd name="csX17" fmla="*/ 127893 w 149934"/>
              <a:gd name="csY17" fmla="*/ 121171 h 1320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149934" h="132063">
                <a:moveTo>
                  <a:pt x="127893" y="121219"/>
                </a:moveTo>
                <a:cubicBezTo>
                  <a:pt x="119110" y="129064"/>
                  <a:pt x="107807" y="133287"/>
                  <a:pt x="94200" y="131752"/>
                </a:cubicBezTo>
                <a:cubicBezTo>
                  <a:pt x="74282" y="129496"/>
                  <a:pt x="56572" y="118723"/>
                  <a:pt x="39390" y="108358"/>
                </a:cubicBezTo>
                <a:cubicBezTo>
                  <a:pt x="33366" y="104735"/>
                  <a:pt x="23143" y="100681"/>
                  <a:pt x="14624" y="95330"/>
                </a:cubicBezTo>
                <a:cubicBezTo>
                  <a:pt x="6705" y="90316"/>
                  <a:pt x="249" y="84149"/>
                  <a:pt x="9" y="76016"/>
                </a:cubicBezTo>
                <a:cubicBezTo>
                  <a:pt x="-159" y="70425"/>
                  <a:pt x="1929" y="65123"/>
                  <a:pt x="5097" y="60636"/>
                </a:cubicBezTo>
                <a:cubicBezTo>
                  <a:pt x="5961" y="59317"/>
                  <a:pt x="6969" y="58117"/>
                  <a:pt x="8049" y="56965"/>
                </a:cubicBezTo>
                <a:cubicBezTo>
                  <a:pt x="15560" y="49024"/>
                  <a:pt x="26431" y="42594"/>
                  <a:pt x="35742" y="37219"/>
                </a:cubicBezTo>
                <a:cubicBezTo>
                  <a:pt x="45509" y="31557"/>
                  <a:pt x="55228" y="27766"/>
                  <a:pt x="63651" y="20400"/>
                </a:cubicBezTo>
                <a:cubicBezTo>
                  <a:pt x="79730" y="6364"/>
                  <a:pt x="101472" y="-7720"/>
                  <a:pt x="122350" y="4924"/>
                </a:cubicBezTo>
                <a:cubicBezTo>
                  <a:pt x="122541" y="5068"/>
                  <a:pt x="122757" y="5188"/>
                  <a:pt x="122949" y="5284"/>
                </a:cubicBezTo>
                <a:lnTo>
                  <a:pt x="122949" y="5284"/>
                </a:lnTo>
                <a:cubicBezTo>
                  <a:pt x="123213" y="5452"/>
                  <a:pt x="123477" y="5620"/>
                  <a:pt x="123717" y="5812"/>
                </a:cubicBezTo>
                <a:cubicBezTo>
                  <a:pt x="131349" y="10803"/>
                  <a:pt x="137252" y="17881"/>
                  <a:pt x="141476" y="26158"/>
                </a:cubicBezTo>
                <a:cubicBezTo>
                  <a:pt x="141572" y="26326"/>
                  <a:pt x="141668" y="26494"/>
                  <a:pt x="141740" y="26662"/>
                </a:cubicBezTo>
                <a:cubicBezTo>
                  <a:pt x="142723" y="28582"/>
                  <a:pt x="143587" y="30597"/>
                  <a:pt x="144403" y="32684"/>
                </a:cubicBezTo>
                <a:cubicBezTo>
                  <a:pt x="146563" y="38275"/>
                  <a:pt x="148075" y="44249"/>
                  <a:pt x="148987" y="50415"/>
                </a:cubicBezTo>
                <a:cubicBezTo>
                  <a:pt x="152755" y="76568"/>
                  <a:pt x="145195" y="105767"/>
                  <a:pt x="127893" y="121171"/>
                </a:cubicBezTo>
                <a:close/>
              </a:path>
            </a:pathLst>
          </a:custGeom>
          <a:solidFill>
            <a:srgbClr val="B49D88"/>
          </a:solidFill>
          <a:ln w="2400" cap="flat">
            <a:noFill/>
            <a:prstDash val="solid"/>
            <a:miter/>
          </a:ln>
        </p:spPr>
        <p:txBody>
          <a:bodyPr/>
          <a:lstStyle/>
          <a:p>
            <a:endParaRPr lang="en-US"/>
          </a:p>
        </p:txBody>
      </p:sp>
      <p:grpSp>
        <p:nvGrpSpPr>
          <p:cNvPr id="109" name="Group 108">
            <a:extLst>
              <a:ext uri="{FF2B5EF4-FFF2-40B4-BE49-F238E27FC236}">
                <a16:creationId xmlns:a16="http://schemas.microsoft.com/office/drawing/2014/main" id="{5A045739-3F5F-2108-0924-2A2CABC5F8B3}"/>
              </a:ext>
            </a:extLst>
          </p:cNvPr>
          <p:cNvGrpSpPr/>
          <p:nvPr/>
        </p:nvGrpSpPr>
        <p:grpSpPr>
          <a:xfrm>
            <a:off x="8803249" y="1846851"/>
            <a:ext cx="121379" cy="56711"/>
            <a:chOff x="8803249" y="1846851"/>
            <a:chExt cx="121379" cy="56711"/>
          </a:xfrm>
          <a:solidFill>
            <a:schemeClr val="accent4">
              <a:lumMod val="50000"/>
            </a:schemeClr>
          </a:solidFill>
        </p:grpSpPr>
        <p:sp>
          <p:nvSpPr>
            <p:cNvPr id="30" name="Freeform 29">
              <a:extLst>
                <a:ext uri="{FF2B5EF4-FFF2-40B4-BE49-F238E27FC236}">
                  <a16:creationId xmlns:a16="http://schemas.microsoft.com/office/drawing/2014/main" id="{E2ABC7E2-0BDD-C04C-95E0-F6E9308C376C}"/>
                </a:ext>
              </a:extLst>
            </p:cNvPr>
            <p:cNvSpPr/>
            <p:nvPr/>
          </p:nvSpPr>
          <p:spPr>
            <a:xfrm>
              <a:off x="8871714" y="1855528"/>
              <a:ext cx="52914" cy="48034"/>
            </a:xfrm>
            <a:custGeom>
              <a:avLst/>
              <a:gdLst>
                <a:gd name="csX0" fmla="*/ 52099 w 52914"/>
                <a:gd name="csY0" fmla="*/ 0 h 48034"/>
                <a:gd name="csX1" fmla="*/ 52123 w 52914"/>
                <a:gd name="csY1" fmla="*/ 936 h 48034"/>
                <a:gd name="csX2" fmla="*/ 52171 w 52914"/>
                <a:gd name="csY2" fmla="*/ 3551 h 48034"/>
                <a:gd name="csX3" fmla="*/ 52003 w 52914"/>
                <a:gd name="csY3" fmla="*/ 7582 h 48034"/>
                <a:gd name="csX4" fmla="*/ 51283 w 52914"/>
                <a:gd name="csY4" fmla="*/ 12740 h 48034"/>
                <a:gd name="csX5" fmla="*/ 50995 w 52914"/>
                <a:gd name="csY5" fmla="*/ 14156 h 48034"/>
                <a:gd name="csX6" fmla="*/ 50635 w 52914"/>
                <a:gd name="csY6" fmla="*/ 15619 h 48034"/>
                <a:gd name="csX7" fmla="*/ 49747 w 52914"/>
                <a:gd name="csY7" fmla="*/ 18643 h 48034"/>
                <a:gd name="csX8" fmla="*/ 47107 w 52914"/>
                <a:gd name="csY8" fmla="*/ 24881 h 48034"/>
                <a:gd name="csX9" fmla="*/ 43196 w 52914"/>
                <a:gd name="csY9" fmla="*/ 30951 h 48034"/>
                <a:gd name="csX10" fmla="*/ 42020 w 52914"/>
                <a:gd name="csY10" fmla="*/ 32367 h 48034"/>
                <a:gd name="csX11" fmla="*/ 41420 w 52914"/>
                <a:gd name="csY11" fmla="*/ 33062 h 48034"/>
                <a:gd name="csX12" fmla="*/ 40772 w 52914"/>
                <a:gd name="csY12" fmla="*/ 33734 h 48034"/>
                <a:gd name="csX13" fmla="*/ 40124 w 52914"/>
                <a:gd name="csY13" fmla="*/ 34406 h 48034"/>
                <a:gd name="csX14" fmla="*/ 39836 w 52914"/>
                <a:gd name="csY14" fmla="*/ 34718 h 48034"/>
                <a:gd name="csX15" fmla="*/ 39476 w 52914"/>
                <a:gd name="csY15" fmla="*/ 35030 h 48034"/>
                <a:gd name="csX16" fmla="*/ 38036 w 52914"/>
                <a:gd name="csY16" fmla="*/ 36301 h 48034"/>
                <a:gd name="csX17" fmla="*/ 36596 w 52914"/>
                <a:gd name="csY17" fmla="*/ 37453 h 48034"/>
                <a:gd name="csX18" fmla="*/ 35876 w 52914"/>
                <a:gd name="csY18" fmla="*/ 38005 h 48034"/>
                <a:gd name="csX19" fmla="*/ 35109 w 52914"/>
                <a:gd name="csY19" fmla="*/ 38533 h 48034"/>
                <a:gd name="csX20" fmla="*/ 33549 w 52914"/>
                <a:gd name="csY20" fmla="*/ 39564 h 48034"/>
                <a:gd name="csX21" fmla="*/ 31941 w 52914"/>
                <a:gd name="csY21" fmla="*/ 40476 h 48034"/>
                <a:gd name="csX22" fmla="*/ 30309 w 52914"/>
                <a:gd name="csY22" fmla="*/ 41316 h 48034"/>
                <a:gd name="csX23" fmla="*/ 28677 w 52914"/>
                <a:gd name="csY23" fmla="*/ 42108 h 48034"/>
                <a:gd name="csX24" fmla="*/ 25342 w 52914"/>
                <a:gd name="csY24" fmla="*/ 43451 h 48034"/>
                <a:gd name="csX25" fmla="*/ 18814 w 52914"/>
                <a:gd name="csY25" fmla="*/ 45419 h 48034"/>
                <a:gd name="csX26" fmla="*/ 12767 w 52914"/>
                <a:gd name="csY26" fmla="*/ 46570 h 48034"/>
                <a:gd name="csX27" fmla="*/ 7583 w 52914"/>
                <a:gd name="csY27" fmla="*/ 47170 h 48034"/>
                <a:gd name="csX28" fmla="*/ 5399 w 52914"/>
                <a:gd name="csY28" fmla="*/ 47338 h 48034"/>
                <a:gd name="csX29" fmla="*/ 3552 w 52914"/>
                <a:gd name="csY29" fmla="*/ 47434 h 48034"/>
                <a:gd name="csX30" fmla="*/ 936 w 52914"/>
                <a:gd name="csY30" fmla="*/ 47506 h 48034"/>
                <a:gd name="csX31" fmla="*/ 0 w 52914"/>
                <a:gd name="csY31" fmla="*/ 47506 h 48034"/>
                <a:gd name="csX32" fmla="*/ 912 w 52914"/>
                <a:gd name="csY32" fmla="*/ 47602 h 48034"/>
                <a:gd name="csX33" fmla="*/ 3528 w 52914"/>
                <a:gd name="csY33" fmla="*/ 47866 h 48034"/>
                <a:gd name="csX34" fmla="*/ 5399 w 52914"/>
                <a:gd name="csY34" fmla="*/ 47986 h 48034"/>
                <a:gd name="csX35" fmla="*/ 7607 w 52914"/>
                <a:gd name="csY35" fmla="*/ 48034 h 48034"/>
                <a:gd name="csX36" fmla="*/ 12911 w 52914"/>
                <a:gd name="csY36" fmla="*/ 47866 h 48034"/>
                <a:gd name="csX37" fmla="*/ 15934 w 52914"/>
                <a:gd name="csY37" fmla="*/ 47578 h 48034"/>
                <a:gd name="csX38" fmla="*/ 19150 w 52914"/>
                <a:gd name="csY38" fmla="*/ 47074 h 48034"/>
                <a:gd name="csX39" fmla="*/ 25989 w 52914"/>
                <a:gd name="csY39" fmla="*/ 45323 h 48034"/>
                <a:gd name="csX40" fmla="*/ 32997 w 52914"/>
                <a:gd name="csY40" fmla="*/ 42372 h 48034"/>
                <a:gd name="csX41" fmla="*/ 34701 w 52914"/>
                <a:gd name="csY41" fmla="*/ 41412 h 48034"/>
                <a:gd name="csX42" fmla="*/ 36356 w 52914"/>
                <a:gd name="csY42" fmla="*/ 40356 h 48034"/>
                <a:gd name="csX43" fmla="*/ 37172 w 52914"/>
                <a:gd name="csY43" fmla="*/ 39804 h 48034"/>
                <a:gd name="csX44" fmla="*/ 37988 w 52914"/>
                <a:gd name="csY44" fmla="*/ 39205 h 48034"/>
                <a:gd name="csX45" fmla="*/ 39572 w 52914"/>
                <a:gd name="csY45" fmla="*/ 37981 h 48034"/>
                <a:gd name="csX46" fmla="*/ 41012 w 52914"/>
                <a:gd name="csY46" fmla="*/ 36685 h 48034"/>
                <a:gd name="csX47" fmla="*/ 41372 w 52914"/>
                <a:gd name="csY47" fmla="*/ 36373 h 48034"/>
                <a:gd name="csX48" fmla="*/ 41756 w 52914"/>
                <a:gd name="csY48" fmla="*/ 35990 h 48034"/>
                <a:gd name="csX49" fmla="*/ 42452 w 52914"/>
                <a:gd name="csY49" fmla="*/ 35270 h 48034"/>
                <a:gd name="csX50" fmla="*/ 43124 w 52914"/>
                <a:gd name="csY50" fmla="*/ 34550 h 48034"/>
                <a:gd name="csX51" fmla="*/ 43748 w 52914"/>
                <a:gd name="csY51" fmla="*/ 33806 h 48034"/>
                <a:gd name="csX52" fmla="*/ 44996 w 52914"/>
                <a:gd name="csY52" fmla="*/ 32271 h 48034"/>
                <a:gd name="csX53" fmla="*/ 48955 w 52914"/>
                <a:gd name="csY53" fmla="*/ 25744 h 48034"/>
                <a:gd name="csX54" fmla="*/ 51427 w 52914"/>
                <a:gd name="csY54" fmla="*/ 19098 h 48034"/>
                <a:gd name="csX55" fmla="*/ 52627 w 52914"/>
                <a:gd name="csY55" fmla="*/ 12884 h 48034"/>
                <a:gd name="csX56" fmla="*/ 52867 w 52914"/>
                <a:gd name="csY56" fmla="*/ 10101 h 48034"/>
                <a:gd name="csX57" fmla="*/ 52915 w 52914"/>
                <a:gd name="csY57" fmla="*/ 7582 h 48034"/>
                <a:gd name="csX58" fmla="*/ 52675 w 52914"/>
                <a:gd name="csY58" fmla="*/ 3503 h 48034"/>
                <a:gd name="csX59" fmla="*/ 52291 w 52914"/>
                <a:gd name="csY59" fmla="*/ 912 h 48034"/>
                <a:gd name="csX60" fmla="*/ 52123 w 52914"/>
                <a:gd name="csY60" fmla="*/ 0 h 4803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Lst>
              <a:rect l="l" t="t" r="r" b="b"/>
              <a:pathLst>
                <a:path w="52914" h="48034">
                  <a:moveTo>
                    <a:pt x="52099" y="0"/>
                  </a:moveTo>
                  <a:cubicBezTo>
                    <a:pt x="52099" y="0"/>
                    <a:pt x="52099" y="312"/>
                    <a:pt x="52123" y="936"/>
                  </a:cubicBezTo>
                  <a:cubicBezTo>
                    <a:pt x="52123" y="1536"/>
                    <a:pt x="52195" y="2423"/>
                    <a:pt x="52171" y="3551"/>
                  </a:cubicBezTo>
                  <a:cubicBezTo>
                    <a:pt x="52171" y="4679"/>
                    <a:pt x="52099" y="6022"/>
                    <a:pt x="52003" y="7582"/>
                  </a:cubicBezTo>
                  <a:cubicBezTo>
                    <a:pt x="51859" y="9117"/>
                    <a:pt x="51643" y="10869"/>
                    <a:pt x="51283" y="12740"/>
                  </a:cubicBezTo>
                  <a:cubicBezTo>
                    <a:pt x="51187" y="13196"/>
                    <a:pt x="51091" y="13676"/>
                    <a:pt x="50995" y="14156"/>
                  </a:cubicBezTo>
                  <a:cubicBezTo>
                    <a:pt x="50899" y="14636"/>
                    <a:pt x="50755" y="15116"/>
                    <a:pt x="50635" y="15619"/>
                  </a:cubicBezTo>
                  <a:cubicBezTo>
                    <a:pt x="50395" y="16603"/>
                    <a:pt x="50083" y="17611"/>
                    <a:pt x="49747" y="18643"/>
                  </a:cubicBezTo>
                  <a:cubicBezTo>
                    <a:pt x="49027" y="20682"/>
                    <a:pt x="48211" y="22817"/>
                    <a:pt x="47107" y="24881"/>
                  </a:cubicBezTo>
                  <a:cubicBezTo>
                    <a:pt x="46003" y="26968"/>
                    <a:pt x="44732" y="29008"/>
                    <a:pt x="43196" y="30951"/>
                  </a:cubicBezTo>
                  <a:cubicBezTo>
                    <a:pt x="42836" y="31455"/>
                    <a:pt x="42404" y="31887"/>
                    <a:pt x="42020" y="32367"/>
                  </a:cubicBezTo>
                  <a:lnTo>
                    <a:pt x="41420" y="33062"/>
                  </a:lnTo>
                  <a:lnTo>
                    <a:pt x="40772" y="33734"/>
                  </a:lnTo>
                  <a:lnTo>
                    <a:pt x="40124" y="34406"/>
                  </a:lnTo>
                  <a:lnTo>
                    <a:pt x="39836" y="34718"/>
                  </a:lnTo>
                  <a:lnTo>
                    <a:pt x="39476" y="35030"/>
                  </a:lnTo>
                  <a:lnTo>
                    <a:pt x="38036" y="36301"/>
                  </a:lnTo>
                  <a:cubicBezTo>
                    <a:pt x="37556" y="36733"/>
                    <a:pt x="37076" y="37069"/>
                    <a:pt x="36596" y="37453"/>
                  </a:cubicBezTo>
                  <a:lnTo>
                    <a:pt x="35876" y="38005"/>
                  </a:lnTo>
                  <a:cubicBezTo>
                    <a:pt x="35637" y="38173"/>
                    <a:pt x="35373" y="38341"/>
                    <a:pt x="35109" y="38533"/>
                  </a:cubicBezTo>
                  <a:cubicBezTo>
                    <a:pt x="34581" y="38869"/>
                    <a:pt x="34077" y="39205"/>
                    <a:pt x="33549" y="39564"/>
                  </a:cubicBezTo>
                  <a:cubicBezTo>
                    <a:pt x="33021" y="39876"/>
                    <a:pt x="32469" y="40164"/>
                    <a:pt x="31941" y="40476"/>
                  </a:cubicBezTo>
                  <a:cubicBezTo>
                    <a:pt x="31413" y="40788"/>
                    <a:pt x="30861" y="41052"/>
                    <a:pt x="30309" y="41316"/>
                  </a:cubicBezTo>
                  <a:cubicBezTo>
                    <a:pt x="29757" y="41580"/>
                    <a:pt x="29229" y="41892"/>
                    <a:pt x="28677" y="42108"/>
                  </a:cubicBezTo>
                  <a:cubicBezTo>
                    <a:pt x="27573" y="42588"/>
                    <a:pt x="26469" y="43067"/>
                    <a:pt x="25342" y="43451"/>
                  </a:cubicBezTo>
                  <a:cubicBezTo>
                    <a:pt x="23134" y="44291"/>
                    <a:pt x="20926" y="44891"/>
                    <a:pt x="18814" y="45419"/>
                  </a:cubicBezTo>
                  <a:cubicBezTo>
                    <a:pt x="16678" y="45899"/>
                    <a:pt x="14663" y="46307"/>
                    <a:pt x="12767" y="46570"/>
                  </a:cubicBezTo>
                  <a:cubicBezTo>
                    <a:pt x="10871" y="46834"/>
                    <a:pt x="9119" y="47026"/>
                    <a:pt x="7583" y="47170"/>
                  </a:cubicBezTo>
                  <a:cubicBezTo>
                    <a:pt x="6815" y="47218"/>
                    <a:pt x="6071" y="47290"/>
                    <a:pt x="5399" y="47338"/>
                  </a:cubicBezTo>
                  <a:cubicBezTo>
                    <a:pt x="4728" y="47362"/>
                    <a:pt x="4104" y="47386"/>
                    <a:pt x="3552" y="47434"/>
                  </a:cubicBezTo>
                  <a:cubicBezTo>
                    <a:pt x="2424" y="47506"/>
                    <a:pt x="1536" y="47482"/>
                    <a:pt x="936" y="47506"/>
                  </a:cubicBezTo>
                  <a:cubicBezTo>
                    <a:pt x="336" y="47506"/>
                    <a:pt x="0" y="47506"/>
                    <a:pt x="0" y="47506"/>
                  </a:cubicBezTo>
                  <a:cubicBezTo>
                    <a:pt x="0" y="47506"/>
                    <a:pt x="312" y="47554"/>
                    <a:pt x="912" y="47602"/>
                  </a:cubicBezTo>
                  <a:cubicBezTo>
                    <a:pt x="1512" y="47650"/>
                    <a:pt x="2400" y="47794"/>
                    <a:pt x="3528" y="47866"/>
                  </a:cubicBezTo>
                  <a:cubicBezTo>
                    <a:pt x="4104" y="47914"/>
                    <a:pt x="4728" y="47938"/>
                    <a:pt x="5399" y="47986"/>
                  </a:cubicBezTo>
                  <a:cubicBezTo>
                    <a:pt x="6071" y="47986"/>
                    <a:pt x="6815" y="48010"/>
                    <a:pt x="7607" y="48034"/>
                  </a:cubicBezTo>
                  <a:cubicBezTo>
                    <a:pt x="9191" y="48034"/>
                    <a:pt x="10967" y="48034"/>
                    <a:pt x="12911" y="47866"/>
                  </a:cubicBezTo>
                  <a:cubicBezTo>
                    <a:pt x="13895" y="47818"/>
                    <a:pt x="14879" y="47674"/>
                    <a:pt x="15934" y="47578"/>
                  </a:cubicBezTo>
                  <a:cubicBezTo>
                    <a:pt x="16990" y="47458"/>
                    <a:pt x="18046" y="47266"/>
                    <a:pt x="19150" y="47074"/>
                  </a:cubicBezTo>
                  <a:cubicBezTo>
                    <a:pt x="21334" y="46642"/>
                    <a:pt x="23662" y="46139"/>
                    <a:pt x="25989" y="45323"/>
                  </a:cubicBezTo>
                  <a:cubicBezTo>
                    <a:pt x="28317" y="44579"/>
                    <a:pt x="30693" y="43595"/>
                    <a:pt x="32997" y="42372"/>
                  </a:cubicBezTo>
                  <a:cubicBezTo>
                    <a:pt x="33573" y="42060"/>
                    <a:pt x="34125" y="41748"/>
                    <a:pt x="34701" y="41412"/>
                  </a:cubicBezTo>
                  <a:cubicBezTo>
                    <a:pt x="35253" y="41052"/>
                    <a:pt x="35804" y="40692"/>
                    <a:pt x="36356" y="40356"/>
                  </a:cubicBezTo>
                  <a:cubicBezTo>
                    <a:pt x="36620" y="40164"/>
                    <a:pt x="36908" y="39996"/>
                    <a:pt x="37172" y="39804"/>
                  </a:cubicBezTo>
                  <a:lnTo>
                    <a:pt x="37988" y="39205"/>
                  </a:lnTo>
                  <a:cubicBezTo>
                    <a:pt x="38516" y="38797"/>
                    <a:pt x="39092" y="38389"/>
                    <a:pt x="39572" y="37981"/>
                  </a:cubicBezTo>
                  <a:lnTo>
                    <a:pt x="41012" y="36685"/>
                  </a:lnTo>
                  <a:lnTo>
                    <a:pt x="41372" y="36373"/>
                  </a:lnTo>
                  <a:lnTo>
                    <a:pt x="41756" y="35990"/>
                  </a:lnTo>
                  <a:lnTo>
                    <a:pt x="42452" y="35270"/>
                  </a:lnTo>
                  <a:lnTo>
                    <a:pt x="43124" y="34550"/>
                  </a:lnTo>
                  <a:lnTo>
                    <a:pt x="43748" y="33806"/>
                  </a:lnTo>
                  <a:cubicBezTo>
                    <a:pt x="44156" y="33302"/>
                    <a:pt x="44612" y="32822"/>
                    <a:pt x="44996" y="32271"/>
                  </a:cubicBezTo>
                  <a:cubicBezTo>
                    <a:pt x="46603" y="30207"/>
                    <a:pt x="47851" y="27952"/>
                    <a:pt x="48955" y="25744"/>
                  </a:cubicBezTo>
                  <a:cubicBezTo>
                    <a:pt x="50059" y="23537"/>
                    <a:pt x="50803" y="21258"/>
                    <a:pt x="51427" y="19098"/>
                  </a:cubicBezTo>
                  <a:cubicBezTo>
                    <a:pt x="52003" y="16915"/>
                    <a:pt x="52411" y="14828"/>
                    <a:pt x="52627" y="12884"/>
                  </a:cubicBezTo>
                  <a:cubicBezTo>
                    <a:pt x="52771" y="11925"/>
                    <a:pt x="52795" y="10965"/>
                    <a:pt x="52867" y="10101"/>
                  </a:cubicBezTo>
                  <a:cubicBezTo>
                    <a:pt x="52915" y="9213"/>
                    <a:pt x="52891" y="8374"/>
                    <a:pt x="52915" y="7582"/>
                  </a:cubicBezTo>
                  <a:cubicBezTo>
                    <a:pt x="52891" y="5998"/>
                    <a:pt x="52795" y="4631"/>
                    <a:pt x="52675" y="3503"/>
                  </a:cubicBezTo>
                  <a:cubicBezTo>
                    <a:pt x="52579" y="2375"/>
                    <a:pt x="52387" y="1512"/>
                    <a:pt x="52291" y="912"/>
                  </a:cubicBezTo>
                  <a:cubicBezTo>
                    <a:pt x="52195" y="312"/>
                    <a:pt x="52123" y="0"/>
                    <a:pt x="52123" y="0"/>
                  </a:cubicBezTo>
                  <a:close/>
                </a:path>
              </a:pathLst>
            </a:custGeom>
            <a:grpFill/>
            <a:ln w="2400" cap="flat">
              <a:noFill/>
              <a:prstDash val="solid"/>
              <a:miter/>
            </a:ln>
          </p:spPr>
          <p:txBody>
            <a:bodyPr/>
            <a:lstStyle/>
            <a:p>
              <a:endParaRPr lang="en-US"/>
            </a:p>
          </p:txBody>
        </p:sp>
        <p:sp>
          <p:nvSpPr>
            <p:cNvPr id="31" name="Freeform 30">
              <a:extLst>
                <a:ext uri="{FF2B5EF4-FFF2-40B4-BE49-F238E27FC236}">
                  <a16:creationId xmlns:a16="http://schemas.microsoft.com/office/drawing/2014/main" id="{C3D14D3A-A37A-33F0-C455-91961BA6F511}"/>
                </a:ext>
              </a:extLst>
            </p:cNvPr>
            <p:cNvSpPr/>
            <p:nvPr/>
          </p:nvSpPr>
          <p:spPr>
            <a:xfrm>
              <a:off x="8842149" y="1855864"/>
              <a:ext cx="70055" cy="38928"/>
            </a:xfrm>
            <a:custGeom>
              <a:avLst/>
              <a:gdLst>
                <a:gd name="csX0" fmla="*/ 69833 w 70055"/>
                <a:gd name="csY0" fmla="*/ 0 h 38928"/>
                <a:gd name="csX1" fmla="*/ 69809 w 70055"/>
                <a:gd name="csY1" fmla="*/ 1032 h 38928"/>
                <a:gd name="csX2" fmla="*/ 69761 w 70055"/>
                <a:gd name="csY2" fmla="*/ 2255 h 38928"/>
                <a:gd name="csX3" fmla="*/ 69617 w 70055"/>
                <a:gd name="csY3" fmla="*/ 3911 h 38928"/>
                <a:gd name="csX4" fmla="*/ 69329 w 70055"/>
                <a:gd name="csY4" fmla="*/ 5926 h 38928"/>
                <a:gd name="csX5" fmla="*/ 69137 w 70055"/>
                <a:gd name="csY5" fmla="*/ 7078 h 38928"/>
                <a:gd name="csX6" fmla="*/ 68849 w 70055"/>
                <a:gd name="csY6" fmla="*/ 8278 h 38928"/>
                <a:gd name="csX7" fmla="*/ 67049 w 70055"/>
                <a:gd name="csY7" fmla="*/ 13700 h 38928"/>
                <a:gd name="csX8" fmla="*/ 63738 w 70055"/>
                <a:gd name="csY8" fmla="*/ 19530 h 38928"/>
                <a:gd name="csX9" fmla="*/ 58698 w 70055"/>
                <a:gd name="csY9" fmla="*/ 25001 h 38928"/>
                <a:gd name="csX10" fmla="*/ 52099 w 70055"/>
                <a:gd name="csY10" fmla="*/ 29319 h 38928"/>
                <a:gd name="csX11" fmla="*/ 48259 w 70055"/>
                <a:gd name="csY11" fmla="*/ 31023 h 38928"/>
                <a:gd name="csX12" fmla="*/ 46340 w 70055"/>
                <a:gd name="csY12" fmla="*/ 31791 h 38928"/>
                <a:gd name="csX13" fmla="*/ 44348 w 70055"/>
                <a:gd name="csY13" fmla="*/ 32487 h 38928"/>
                <a:gd name="csX14" fmla="*/ 40364 w 70055"/>
                <a:gd name="csY14" fmla="*/ 33782 h 38928"/>
                <a:gd name="csX15" fmla="*/ 36332 w 70055"/>
                <a:gd name="csY15" fmla="*/ 34838 h 38928"/>
                <a:gd name="csX16" fmla="*/ 28365 w 70055"/>
                <a:gd name="csY16" fmla="*/ 36373 h 38928"/>
                <a:gd name="csX17" fmla="*/ 26421 w 70055"/>
                <a:gd name="csY17" fmla="*/ 36637 h 38928"/>
                <a:gd name="csX18" fmla="*/ 24502 w 70055"/>
                <a:gd name="csY18" fmla="*/ 36853 h 38928"/>
                <a:gd name="csX19" fmla="*/ 20806 w 70055"/>
                <a:gd name="csY19" fmla="*/ 37165 h 38928"/>
                <a:gd name="csX20" fmla="*/ 17278 w 70055"/>
                <a:gd name="csY20" fmla="*/ 37309 h 38928"/>
                <a:gd name="csX21" fmla="*/ 13991 w 70055"/>
                <a:gd name="csY21" fmla="*/ 37309 h 38928"/>
                <a:gd name="csX22" fmla="*/ 10967 w 70055"/>
                <a:gd name="csY22" fmla="*/ 37165 h 38928"/>
                <a:gd name="csX23" fmla="*/ 9551 w 70055"/>
                <a:gd name="csY23" fmla="*/ 37069 h 38928"/>
                <a:gd name="csX24" fmla="*/ 8231 w 70055"/>
                <a:gd name="csY24" fmla="*/ 36925 h 38928"/>
                <a:gd name="csX25" fmla="*/ 5831 w 70055"/>
                <a:gd name="csY25" fmla="*/ 36613 h 38928"/>
                <a:gd name="csX26" fmla="*/ 3816 w 70055"/>
                <a:gd name="csY26" fmla="*/ 36277 h 38928"/>
                <a:gd name="csX27" fmla="*/ 1008 w 70055"/>
                <a:gd name="csY27" fmla="*/ 35678 h 38928"/>
                <a:gd name="csX28" fmla="*/ 0 w 70055"/>
                <a:gd name="csY28" fmla="*/ 35438 h 38928"/>
                <a:gd name="csX29" fmla="*/ 960 w 70055"/>
                <a:gd name="csY29" fmla="*/ 35798 h 38928"/>
                <a:gd name="csX30" fmla="*/ 2112 w 70055"/>
                <a:gd name="csY30" fmla="*/ 36229 h 38928"/>
                <a:gd name="csX31" fmla="*/ 3696 w 70055"/>
                <a:gd name="csY31" fmla="*/ 36733 h 38928"/>
                <a:gd name="csX32" fmla="*/ 5687 w 70055"/>
                <a:gd name="csY32" fmla="*/ 37285 h 38928"/>
                <a:gd name="csX33" fmla="*/ 8087 w 70055"/>
                <a:gd name="csY33" fmla="*/ 37813 h 38928"/>
                <a:gd name="csX34" fmla="*/ 9407 w 70055"/>
                <a:gd name="csY34" fmla="*/ 38077 h 38928"/>
                <a:gd name="csX35" fmla="*/ 10823 w 70055"/>
                <a:gd name="csY35" fmla="*/ 38293 h 38928"/>
                <a:gd name="csX36" fmla="*/ 13895 w 70055"/>
                <a:gd name="csY36" fmla="*/ 38653 h 38928"/>
                <a:gd name="csX37" fmla="*/ 20854 w 70055"/>
                <a:gd name="csY37" fmla="*/ 38917 h 38928"/>
                <a:gd name="csX38" fmla="*/ 24646 w 70055"/>
                <a:gd name="csY38" fmla="*/ 38773 h 38928"/>
                <a:gd name="csX39" fmla="*/ 26613 w 70055"/>
                <a:gd name="csY39" fmla="*/ 38629 h 38928"/>
                <a:gd name="csX40" fmla="*/ 28605 w 70055"/>
                <a:gd name="csY40" fmla="*/ 38413 h 38928"/>
                <a:gd name="csX41" fmla="*/ 32685 w 70055"/>
                <a:gd name="csY41" fmla="*/ 37837 h 38928"/>
                <a:gd name="csX42" fmla="*/ 36812 w 70055"/>
                <a:gd name="csY42" fmla="*/ 37021 h 38928"/>
                <a:gd name="csX43" fmla="*/ 40964 w 70055"/>
                <a:gd name="csY43" fmla="*/ 35965 h 38928"/>
                <a:gd name="csX44" fmla="*/ 45092 w 70055"/>
                <a:gd name="csY44" fmla="*/ 34670 h 38928"/>
                <a:gd name="csX45" fmla="*/ 47131 w 70055"/>
                <a:gd name="csY45" fmla="*/ 33950 h 38928"/>
                <a:gd name="csX46" fmla="*/ 49147 w 70055"/>
                <a:gd name="csY46" fmla="*/ 33110 h 38928"/>
                <a:gd name="csX47" fmla="*/ 53011 w 70055"/>
                <a:gd name="csY47" fmla="*/ 31359 h 38928"/>
                <a:gd name="csX48" fmla="*/ 60018 w 70055"/>
                <a:gd name="csY48" fmla="*/ 26536 h 38928"/>
                <a:gd name="csX49" fmla="*/ 65130 w 70055"/>
                <a:gd name="csY49" fmla="*/ 20514 h 38928"/>
                <a:gd name="csX50" fmla="*/ 68249 w 70055"/>
                <a:gd name="csY50" fmla="*/ 14204 h 38928"/>
                <a:gd name="csX51" fmla="*/ 69689 w 70055"/>
                <a:gd name="csY51" fmla="*/ 8470 h 38928"/>
                <a:gd name="csX52" fmla="*/ 69881 w 70055"/>
                <a:gd name="csY52" fmla="*/ 7198 h 38928"/>
                <a:gd name="csX53" fmla="*/ 69977 w 70055"/>
                <a:gd name="csY53" fmla="*/ 6022 h 38928"/>
                <a:gd name="csX54" fmla="*/ 70049 w 70055"/>
                <a:gd name="csY54" fmla="*/ 3935 h 38928"/>
                <a:gd name="csX55" fmla="*/ 70025 w 70055"/>
                <a:gd name="csY55" fmla="*/ 2255 h 38928"/>
                <a:gd name="csX56" fmla="*/ 69905 w 70055"/>
                <a:gd name="csY56" fmla="*/ 1032 h 38928"/>
                <a:gd name="csX57" fmla="*/ 69809 w 70055"/>
                <a:gd name="csY57" fmla="*/ 0 h 389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Lst>
              <a:rect l="l" t="t" r="r" b="b"/>
              <a:pathLst>
                <a:path w="70055" h="38928">
                  <a:moveTo>
                    <a:pt x="69833" y="0"/>
                  </a:moveTo>
                  <a:cubicBezTo>
                    <a:pt x="69833" y="0"/>
                    <a:pt x="69833" y="360"/>
                    <a:pt x="69809" y="1032"/>
                  </a:cubicBezTo>
                  <a:cubicBezTo>
                    <a:pt x="69809" y="1368"/>
                    <a:pt x="69785" y="1775"/>
                    <a:pt x="69761" y="2255"/>
                  </a:cubicBezTo>
                  <a:cubicBezTo>
                    <a:pt x="69737" y="2735"/>
                    <a:pt x="69665" y="3287"/>
                    <a:pt x="69617" y="3911"/>
                  </a:cubicBezTo>
                  <a:cubicBezTo>
                    <a:pt x="69569" y="4535"/>
                    <a:pt x="69473" y="5206"/>
                    <a:pt x="69329" y="5926"/>
                  </a:cubicBezTo>
                  <a:cubicBezTo>
                    <a:pt x="69257" y="6286"/>
                    <a:pt x="69209" y="6670"/>
                    <a:pt x="69137" y="7078"/>
                  </a:cubicBezTo>
                  <a:cubicBezTo>
                    <a:pt x="69041" y="7462"/>
                    <a:pt x="68945" y="7870"/>
                    <a:pt x="68849" y="8278"/>
                  </a:cubicBezTo>
                  <a:cubicBezTo>
                    <a:pt x="68489" y="9957"/>
                    <a:pt x="67841" y="11781"/>
                    <a:pt x="67049" y="13700"/>
                  </a:cubicBezTo>
                  <a:cubicBezTo>
                    <a:pt x="66210" y="15619"/>
                    <a:pt x="65106" y="17587"/>
                    <a:pt x="63738" y="19530"/>
                  </a:cubicBezTo>
                  <a:cubicBezTo>
                    <a:pt x="62370" y="21474"/>
                    <a:pt x="60642" y="23297"/>
                    <a:pt x="58698" y="25001"/>
                  </a:cubicBezTo>
                  <a:cubicBezTo>
                    <a:pt x="56754" y="26680"/>
                    <a:pt x="54475" y="28144"/>
                    <a:pt x="52099" y="29319"/>
                  </a:cubicBezTo>
                  <a:cubicBezTo>
                    <a:pt x="50827" y="29871"/>
                    <a:pt x="49531" y="30543"/>
                    <a:pt x="48259" y="31023"/>
                  </a:cubicBezTo>
                  <a:lnTo>
                    <a:pt x="46340" y="31791"/>
                  </a:lnTo>
                  <a:lnTo>
                    <a:pt x="44348" y="32487"/>
                  </a:lnTo>
                  <a:cubicBezTo>
                    <a:pt x="43028" y="32990"/>
                    <a:pt x="41684" y="33350"/>
                    <a:pt x="40364" y="33782"/>
                  </a:cubicBezTo>
                  <a:cubicBezTo>
                    <a:pt x="39020" y="34166"/>
                    <a:pt x="37676" y="34526"/>
                    <a:pt x="36332" y="34838"/>
                  </a:cubicBezTo>
                  <a:cubicBezTo>
                    <a:pt x="33645" y="35438"/>
                    <a:pt x="30981" y="36038"/>
                    <a:pt x="28365" y="36373"/>
                  </a:cubicBezTo>
                  <a:cubicBezTo>
                    <a:pt x="27717" y="36469"/>
                    <a:pt x="27069" y="36565"/>
                    <a:pt x="26421" y="36637"/>
                  </a:cubicBezTo>
                  <a:cubicBezTo>
                    <a:pt x="25773" y="36709"/>
                    <a:pt x="25150" y="36781"/>
                    <a:pt x="24502" y="36853"/>
                  </a:cubicBezTo>
                  <a:cubicBezTo>
                    <a:pt x="23254" y="37021"/>
                    <a:pt x="22006" y="37093"/>
                    <a:pt x="20806" y="37165"/>
                  </a:cubicBezTo>
                  <a:cubicBezTo>
                    <a:pt x="19606" y="37285"/>
                    <a:pt x="18430" y="37261"/>
                    <a:pt x="17278" y="37309"/>
                  </a:cubicBezTo>
                  <a:cubicBezTo>
                    <a:pt x="16150" y="37381"/>
                    <a:pt x="15047" y="37309"/>
                    <a:pt x="13991" y="37309"/>
                  </a:cubicBezTo>
                  <a:cubicBezTo>
                    <a:pt x="12935" y="37309"/>
                    <a:pt x="11927" y="37213"/>
                    <a:pt x="10967" y="37165"/>
                  </a:cubicBezTo>
                  <a:cubicBezTo>
                    <a:pt x="10487" y="37141"/>
                    <a:pt x="10007" y="37117"/>
                    <a:pt x="9551" y="37069"/>
                  </a:cubicBezTo>
                  <a:cubicBezTo>
                    <a:pt x="9095" y="37021"/>
                    <a:pt x="8663" y="36973"/>
                    <a:pt x="8231" y="36925"/>
                  </a:cubicBezTo>
                  <a:cubicBezTo>
                    <a:pt x="7367" y="36805"/>
                    <a:pt x="6575" y="36757"/>
                    <a:pt x="5831" y="36613"/>
                  </a:cubicBezTo>
                  <a:cubicBezTo>
                    <a:pt x="5088" y="36493"/>
                    <a:pt x="4416" y="36373"/>
                    <a:pt x="3816" y="36277"/>
                  </a:cubicBezTo>
                  <a:cubicBezTo>
                    <a:pt x="2592" y="36085"/>
                    <a:pt x="1656" y="35798"/>
                    <a:pt x="1008" y="35678"/>
                  </a:cubicBezTo>
                  <a:cubicBezTo>
                    <a:pt x="360" y="35534"/>
                    <a:pt x="0" y="35438"/>
                    <a:pt x="0" y="35438"/>
                  </a:cubicBezTo>
                  <a:cubicBezTo>
                    <a:pt x="0" y="35438"/>
                    <a:pt x="336" y="35558"/>
                    <a:pt x="960" y="35798"/>
                  </a:cubicBezTo>
                  <a:cubicBezTo>
                    <a:pt x="1272" y="35918"/>
                    <a:pt x="1656" y="36061"/>
                    <a:pt x="2112" y="36229"/>
                  </a:cubicBezTo>
                  <a:cubicBezTo>
                    <a:pt x="2568" y="36397"/>
                    <a:pt x="3096" y="36589"/>
                    <a:pt x="3696" y="36733"/>
                  </a:cubicBezTo>
                  <a:cubicBezTo>
                    <a:pt x="4296" y="36901"/>
                    <a:pt x="4968" y="37093"/>
                    <a:pt x="5687" y="37285"/>
                  </a:cubicBezTo>
                  <a:cubicBezTo>
                    <a:pt x="6407" y="37501"/>
                    <a:pt x="7223" y="37621"/>
                    <a:pt x="8087" y="37813"/>
                  </a:cubicBezTo>
                  <a:cubicBezTo>
                    <a:pt x="8519" y="37909"/>
                    <a:pt x="8951" y="37981"/>
                    <a:pt x="9407" y="38077"/>
                  </a:cubicBezTo>
                  <a:cubicBezTo>
                    <a:pt x="9863" y="38149"/>
                    <a:pt x="10343" y="38221"/>
                    <a:pt x="10823" y="38293"/>
                  </a:cubicBezTo>
                  <a:cubicBezTo>
                    <a:pt x="11783" y="38437"/>
                    <a:pt x="12815" y="38581"/>
                    <a:pt x="13895" y="38653"/>
                  </a:cubicBezTo>
                  <a:cubicBezTo>
                    <a:pt x="16030" y="38869"/>
                    <a:pt x="18382" y="38965"/>
                    <a:pt x="20854" y="38917"/>
                  </a:cubicBezTo>
                  <a:cubicBezTo>
                    <a:pt x="22078" y="38893"/>
                    <a:pt x="23350" y="38893"/>
                    <a:pt x="24646" y="38773"/>
                  </a:cubicBezTo>
                  <a:cubicBezTo>
                    <a:pt x="25294" y="38725"/>
                    <a:pt x="25941" y="38677"/>
                    <a:pt x="26613" y="38629"/>
                  </a:cubicBezTo>
                  <a:cubicBezTo>
                    <a:pt x="27261" y="38557"/>
                    <a:pt x="27933" y="38485"/>
                    <a:pt x="28605" y="38413"/>
                  </a:cubicBezTo>
                  <a:cubicBezTo>
                    <a:pt x="29949" y="38269"/>
                    <a:pt x="31293" y="38053"/>
                    <a:pt x="32685" y="37837"/>
                  </a:cubicBezTo>
                  <a:cubicBezTo>
                    <a:pt x="34053" y="37645"/>
                    <a:pt x="35421" y="37309"/>
                    <a:pt x="36812" y="37021"/>
                  </a:cubicBezTo>
                  <a:cubicBezTo>
                    <a:pt x="38204" y="36709"/>
                    <a:pt x="39572" y="36349"/>
                    <a:pt x="40964" y="35965"/>
                  </a:cubicBezTo>
                  <a:cubicBezTo>
                    <a:pt x="42332" y="35534"/>
                    <a:pt x="43724" y="35174"/>
                    <a:pt x="45092" y="34670"/>
                  </a:cubicBezTo>
                  <a:lnTo>
                    <a:pt x="47131" y="33950"/>
                  </a:lnTo>
                  <a:lnTo>
                    <a:pt x="49147" y="33110"/>
                  </a:lnTo>
                  <a:cubicBezTo>
                    <a:pt x="50515" y="32583"/>
                    <a:pt x="51739" y="31935"/>
                    <a:pt x="53011" y="31359"/>
                  </a:cubicBezTo>
                  <a:cubicBezTo>
                    <a:pt x="55651" y="30039"/>
                    <a:pt x="57954" y="28384"/>
                    <a:pt x="60018" y="26536"/>
                  </a:cubicBezTo>
                  <a:cubicBezTo>
                    <a:pt x="62058" y="24689"/>
                    <a:pt x="63786" y="22649"/>
                    <a:pt x="65130" y="20514"/>
                  </a:cubicBezTo>
                  <a:cubicBezTo>
                    <a:pt x="66474" y="18403"/>
                    <a:pt x="67505" y="16243"/>
                    <a:pt x="68249" y="14204"/>
                  </a:cubicBezTo>
                  <a:cubicBezTo>
                    <a:pt x="68969" y="12140"/>
                    <a:pt x="69449" y="10197"/>
                    <a:pt x="69689" y="8470"/>
                  </a:cubicBezTo>
                  <a:cubicBezTo>
                    <a:pt x="69761" y="8038"/>
                    <a:pt x="69809" y="7606"/>
                    <a:pt x="69881" y="7198"/>
                  </a:cubicBezTo>
                  <a:cubicBezTo>
                    <a:pt x="69929" y="6790"/>
                    <a:pt x="69953" y="6406"/>
                    <a:pt x="69977" y="6022"/>
                  </a:cubicBezTo>
                  <a:cubicBezTo>
                    <a:pt x="70025" y="5254"/>
                    <a:pt x="70073" y="4583"/>
                    <a:pt x="70049" y="3935"/>
                  </a:cubicBezTo>
                  <a:cubicBezTo>
                    <a:pt x="70049" y="3311"/>
                    <a:pt x="70049" y="2735"/>
                    <a:pt x="70025" y="2255"/>
                  </a:cubicBezTo>
                  <a:cubicBezTo>
                    <a:pt x="69977" y="1775"/>
                    <a:pt x="69953" y="1368"/>
                    <a:pt x="69905" y="1032"/>
                  </a:cubicBezTo>
                  <a:cubicBezTo>
                    <a:pt x="69857" y="360"/>
                    <a:pt x="69809" y="0"/>
                    <a:pt x="69809" y="0"/>
                  </a:cubicBezTo>
                  <a:close/>
                </a:path>
              </a:pathLst>
            </a:custGeom>
            <a:grpFill/>
            <a:ln w="2400" cap="flat">
              <a:noFill/>
              <a:prstDash val="solid"/>
              <a:miter/>
            </a:ln>
          </p:spPr>
          <p:txBody>
            <a:bodyPr/>
            <a:lstStyle/>
            <a:p>
              <a:endParaRPr lang="en-US"/>
            </a:p>
          </p:txBody>
        </p:sp>
        <p:sp>
          <p:nvSpPr>
            <p:cNvPr id="32" name="Freeform 31">
              <a:extLst>
                <a:ext uri="{FF2B5EF4-FFF2-40B4-BE49-F238E27FC236}">
                  <a16:creationId xmlns:a16="http://schemas.microsoft.com/office/drawing/2014/main" id="{CE5A6E07-8D2B-D138-3538-4B46874C2A51}"/>
                </a:ext>
              </a:extLst>
            </p:cNvPr>
            <p:cNvSpPr/>
            <p:nvPr/>
          </p:nvSpPr>
          <p:spPr>
            <a:xfrm>
              <a:off x="8822039" y="1856487"/>
              <a:ext cx="75208" cy="28545"/>
            </a:xfrm>
            <a:custGeom>
              <a:avLst/>
              <a:gdLst>
                <a:gd name="csX0" fmla="*/ 75161 w 75208"/>
                <a:gd name="csY0" fmla="*/ 0 h 28545"/>
                <a:gd name="csX1" fmla="*/ 74993 w 75208"/>
                <a:gd name="csY1" fmla="*/ 984 h 28545"/>
                <a:gd name="csX2" fmla="*/ 74801 w 75208"/>
                <a:gd name="csY2" fmla="*/ 2159 h 28545"/>
                <a:gd name="csX3" fmla="*/ 74393 w 75208"/>
                <a:gd name="csY3" fmla="*/ 3695 h 28545"/>
                <a:gd name="csX4" fmla="*/ 73769 w 75208"/>
                <a:gd name="csY4" fmla="*/ 5566 h 28545"/>
                <a:gd name="csX5" fmla="*/ 73361 w 75208"/>
                <a:gd name="csY5" fmla="*/ 6598 h 28545"/>
                <a:gd name="csX6" fmla="*/ 72833 w 75208"/>
                <a:gd name="csY6" fmla="*/ 7678 h 28545"/>
                <a:gd name="csX7" fmla="*/ 72569 w 75208"/>
                <a:gd name="csY7" fmla="*/ 8230 h 28545"/>
                <a:gd name="csX8" fmla="*/ 72233 w 75208"/>
                <a:gd name="csY8" fmla="*/ 8781 h 28545"/>
                <a:gd name="csX9" fmla="*/ 71537 w 75208"/>
                <a:gd name="csY9" fmla="*/ 9933 h 28545"/>
                <a:gd name="csX10" fmla="*/ 70697 w 75208"/>
                <a:gd name="csY10" fmla="*/ 11085 h 28545"/>
                <a:gd name="csX11" fmla="*/ 70265 w 75208"/>
                <a:gd name="csY11" fmla="*/ 11685 h 28545"/>
                <a:gd name="csX12" fmla="*/ 69785 w 75208"/>
                <a:gd name="csY12" fmla="*/ 12260 h 28545"/>
                <a:gd name="csX13" fmla="*/ 65058 w 75208"/>
                <a:gd name="csY13" fmla="*/ 16699 h 28545"/>
                <a:gd name="csX14" fmla="*/ 58866 w 75208"/>
                <a:gd name="csY14" fmla="*/ 20466 h 28545"/>
                <a:gd name="csX15" fmla="*/ 51619 w 75208"/>
                <a:gd name="csY15" fmla="*/ 23225 h 28545"/>
                <a:gd name="csX16" fmla="*/ 49651 w 75208"/>
                <a:gd name="csY16" fmla="*/ 23801 h 28545"/>
                <a:gd name="csX17" fmla="*/ 47707 w 75208"/>
                <a:gd name="csY17" fmla="*/ 24281 h 28545"/>
                <a:gd name="csX18" fmla="*/ 43748 w 75208"/>
                <a:gd name="csY18" fmla="*/ 25097 h 28545"/>
                <a:gd name="csX19" fmla="*/ 39740 w 75208"/>
                <a:gd name="csY19" fmla="*/ 25721 h 28545"/>
                <a:gd name="csX20" fmla="*/ 35708 w 75208"/>
                <a:gd name="csY20" fmla="*/ 26128 h 28545"/>
                <a:gd name="csX21" fmla="*/ 27837 w 75208"/>
                <a:gd name="csY21" fmla="*/ 26488 h 28545"/>
                <a:gd name="csX22" fmla="*/ 13775 w 75208"/>
                <a:gd name="csY22" fmla="*/ 26224 h 28545"/>
                <a:gd name="csX23" fmla="*/ 3792 w 75208"/>
                <a:gd name="csY23" fmla="*/ 25864 h 28545"/>
                <a:gd name="csX24" fmla="*/ 0 w 75208"/>
                <a:gd name="csY24" fmla="*/ 25816 h 28545"/>
                <a:gd name="csX25" fmla="*/ 3768 w 75208"/>
                <a:gd name="csY25" fmla="*/ 26320 h 28545"/>
                <a:gd name="csX26" fmla="*/ 13703 w 75208"/>
                <a:gd name="csY26" fmla="*/ 27544 h 28545"/>
                <a:gd name="csX27" fmla="*/ 20374 w 75208"/>
                <a:gd name="csY27" fmla="*/ 28168 h 28545"/>
                <a:gd name="csX28" fmla="*/ 27861 w 75208"/>
                <a:gd name="csY28" fmla="*/ 28528 h 28545"/>
                <a:gd name="csX29" fmla="*/ 31821 w 75208"/>
                <a:gd name="csY29" fmla="*/ 28528 h 28545"/>
                <a:gd name="csX30" fmla="*/ 35900 w 75208"/>
                <a:gd name="csY30" fmla="*/ 28360 h 28545"/>
                <a:gd name="csX31" fmla="*/ 40028 w 75208"/>
                <a:gd name="csY31" fmla="*/ 27976 h 28545"/>
                <a:gd name="csX32" fmla="*/ 44180 w 75208"/>
                <a:gd name="csY32" fmla="*/ 27352 h 28545"/>
                <a:gd name="csX33" fmla="*/ 48283 w 75208"/>
                <a:gd name="csY33" fmla="*/ 26464 h 28545"/>
                <a:gd name="csX34" fmla="*/ 50323 w 75208"/>
                <a:gd name="csY34" fmla="*/ 25936 h 28545"/>
                <a:gd name="csX35" fmla="*/ 52267 w 75208"/>
                <a:gd name="csY35" fmla="*/ 25361 h 28545"/>
                <a:gd name="csX36" fmla="*/ 59802 w 75208"/>
                <a:gd name="csY36" fmla="*/ 22266 h 28545"/>
                <a:gd name="csX37" fmla="*/ 66138 w 75208"/>
                <a:gd name="csY37" fmla="*/ 18043 h 28545"/>
                <a:gd name="csX38" fmla="*/ 70841 w 75208"/>
                <a:gd name="csY38" fmla="*/ 13076 h 28545"/>
                <a:gd name="csX39" fmla="*/ 71321 w 75208"/>
                <a:gd name="csY39" fmla="*/ 12452 h 28545"/>
                <a:gd name="csX40" fmla="*/ 71729 w 75208"/>
                <a:gd name="csY40" fmla="*/ 11805 h 28545"/>
                <a:gd name="csX41" fmla="*/ 72497 w 75208"/>
                <a:gd name="csY41" fmla="*/ 10533 h 28545"/>
                <a:gd name="csX42" fmla="*/ 73121 w 75208"/>
                <a:gd name="csY42" fmla="*/ 9261 h 28545"/>
                <a:gd name="csX43" fmla="*/ 73409 w 75208"/>
                <a:gd name="csY43" fmla="*/ 8661 h 28545"/>
                <a:gd name="csX44" fmla="*/ 73649 w 75208"/>
                <a:gd name="csY44" fmla="*/ 8062 h 28545"/>
                <a:gd name="csX45" fmla="*/ 74417 w 75208"/>
                <a:gd name="csY45" fmla="*/ 5806 h 28545"/>
                <a:gd name="csX46" fmla="*/ 74873 w 75208"/>
                <a:gd name="csY46" fmla="*/ 3839 h 28545"/>
                <a:gd name="csX47" fmla="*/ 75113 w 75208"/>
                <a:gd name="csY47" fmla="*/ 2231 h 28545"/>
                <a:gd name="csX48" fmla="*/ 75161 w 75208"/>
                <a:gd name="csY48" fmla="*/ 1032 h 28545"/>
                <a:gd name="csX49" fmla="*/ 75209 w 75208"/>
                <a:gd name="csY49" fmla="*/ 48 h 285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Lst>
              <a:rect l="l" t="t" r="r" b="b"/>
              <a:pathLst>
                <a:path w="75208" h="28545">
                  <a:moveTo>
                    <a:pt x="75161" y="0"/>
                  </a:moveTo>
                  <a:cubicBezTo>
                    <a:pt x="75161" y="0"/>
                    <a:pt x="75113" y="336"/>
                    <a:pt x="74993" y="984"/>
                  </a:cubicBezTo>
                  <a:cubicBezTo>
                    <a:pt x="74945" y="1296"/>
                    <a:pt x="74873" y="1704"/>
                    <a:pt x="74801" y="2159"/>
                  </a:cubicBezTo>
                  <a:cubicBezTo>
                    <a:pt x="74705" y="2615"/>
                    <a:pt x="74537" y="3119"/>
                    <a:pt x="74393" y="3695"/>
                  </a:cubicBezTo>
                  <a:cubicBezTo>
                    <a:pt x="74273" y="4271"/>
                    <a:pt x="74009" y="4895"/>
                    <a:pt x="73769" y="5566"/>
                  </a:cubicBezTo>
                  <a:cubicBezTo>
                    <a:pt x="73625" y="5902"/>
                    <a:pt x="73529" y="6262"/>
                    <a:pt x="73361" y="6598"/>
                  </a:cubicBezTo>
                  <a:cubicBezTo>
                    <a:pt x="73193" y="6934"/>
                    <a:pt x="73025" y="7294"/>
                    <a:pt x="72833" y="7678"/>
                  </a:cubicBezTo>
                  <a:cubicBezTo>
                    <a:pt x="72737" y="7870"/>
                    <a:pt x="72641" y="8062"/>
                    <a:pt x="72569" y="8230"/>
                  </a:cubicBezTo>
                  <a:cubicBezTo>
                    <a:pt x="72473" y="8422"/>
                    <a:pt x="72353" y="8589"/>
                    <a:pt x="72233" y="8781"/>
                  </a:cubicBezTo>
                  <a:cubicBezTo>
                    <a:pt x="72017" y="9141"/>
                    <a:pt x="71777" y="9525"/>
                    <a:pt x="71537" y="9933"/>
                  </a:cubicBezTo>
                  <a:cubicBezTo>
                    <a:pt x="71273" y="10317"/>
                    <a:pt x="70985" y="10677"/>
                    <a:pt x="70697" y="11085"/>
                  </a:cubicBezTo>
                  <a:cubicBezTo>
                    <a:pt x="70553" y="11277"/>
                    <a:pt x="70409" y="11469"/>
                    <a:pt x="70265" y="11685"/>
                  </a:cubicBezTo>
                  <a:cubicBezTo>
                    <a:pt x="70121" y="11877"/>
                    <a:pt x="69953" y="12068"/>
                    <a:pt x="69785" y="12260"/>
                  </a:cubicBezTo>
                  <a:cubicBezTo>
                    <a:pt x="68513" y="13820"/>
                    <a:pt x="66881" y="15284"/>
                    <a:pt x="65058" y="16699"/>
                  </a:cubicBezTo>
                  <a:cubicBezTo>
                    <a:pt x="63210" y="18091"/>
                    <a:pt x="61122" y="19362"/>
                    <a:pt x="58866" y="20466"/>
                  </a:cubicBezTo>
                  <a:cubicBezTo>
                    <a:pt x="56610" y="21570"/>
                    <a:pt x="54139" y="22481"/>
                    <a:pt x="51619" y="23225"/>
                  </a:cubicBezTo>
                  <a:cubicBezTo>
                    <a:pt x="50971" y="23417"/>
                    <a:pt x="50323" y="23609"/>
                    <a:pt x="49651" y="23801"/>
                  </a:cubicBezTo>
                  <a:cubicBezTo>
                    <a:pt x="49003" y="23993"/>
                    <a:pt x="48355" y="24113"/>
                    <a:pt x="47707" y="24281"/>
                  </a:cubicBezTo>
                  <a:cubicBezTo>
                    <a:pt x="46411" y="24617"/>
                    <a:pt x="45068" y="24857"/>
                    <a:pt x="43748" y="25097"/>
                  </a:cubicBezTo>
                  <a:cubicBezTo>
                    <a:pt x="42428" y="25361"/>
                    <a:pt x="41060" y="25505"/>
                    <a:pt x="39740" y="25721"/>
                  </a:cubicBezTo>
                  <a:cubicBezTo>
                    <a:pt x="38396" y="25864"/>
                    <a:pt x="37052" y="26032"/>
                    <a:pt x="35708" y="26128"/>
                  </a:cubicBezTo>
                  <a:cubicBezTo>
                    <a:pt x="33045" y="26320"/>
                    <a:pt x="30405" y="26488"/>
                    <a:pt x="27837" y="26488"/>
                  </a:cubicBezTo>
                  <a:cubicBezTo>
                    <a:pt x="22702" y="26560"/>
                    <a:pt x="17902" y="26392"/>
                    <a:pt x="13775" y="26224"/>
                  </a:cubicBezTo>
                  <a:cubicBezTo>
                    <a:pt x="9647" y="26056"/>
                    <a:pt x="6191" y="25936"/>
                    <a:pt x="3792" y="25864"/>
                  </a:cubicBezTo>
                  <a:cubicBezTo>
                    <a:pt x="1368" y="25816"/>
                    <a:pt x="0" y="25816"/>
                    <a:pt x="0" y="25816"/>
                  </a:cubicBezTo>
                  <a:cubicBezTo>
                    <a:pt x="0" y="25816"/>
                    <a:pt x="1368" y="26008"/>
                    <a:pt x="3768" y="26320"/>
                  </a:cubicBezTo>
                  <a:cubicBezTo>
                    <a:pt x="6167" y="26632"/>
                    <a:pt x="9575" y="27088"/>
                    <a:pt x="13703" y="27544"/>
                  </a:cubicBezTo>
                  <a:cubicBezTo>
                    <a:pt x="15766" y="27760"/>
                    <a:pt x="17998" y="28000"/>
                    <a:pt x="20374" y="28168"/>
                  </a:cubicBezTo>
                  <a:cubicBezTo>
                    <a:pt x="22750" y="28336"/>
                    <a:pt x="25246" y="28504"/>
                    <a:pt x="27861" y="28528"/>
                  </a:cubicBezTo>
                  <a:cubicBezTo>
                    <a:pt x="29157" y="28552"/>
                    <a:pt x="30477" y="28552"/>
                    <a:pt x="31821" y="28528"/>
                  </a:cubicBezTo>
                  <a:cubicBezTo>
                    <a:pt x="33165" y="28528"/>
                    <a:pt x="34533" y="28432"/>
                    <a:pt x="35900" y="28360"/>
                  </a:cubicBezTo>
                  <a:cubicBezTo>
                    <a:pt x="37268" y="28288"/>
                    <a:pt x="38636" y="28120"/>
                    <a:pt x="40028" y="27976"/>
                  </a:cubicBezTo>
                  <a:cubicBezTo>
                    <a:pt x="41396" y="27760"/>
                    <a:pt x="42788" y="27640"/>
                    <a:pt x="44180" y="27352"/>
                  </a:cubicBezTo>
                  <a:cubicBezTo>
                    <a:pt x="45548" y="27088"/>
                    <a:pt x="46939" y="26824"/>
                    <a:pt x="48283" y="26464"/>
                  </a:cubicBezTo>
                  <a:cubicBezTo>
                    <a:pt x="48955" y="26296"/>
                    <a:pt x="49651" y="26152"/>
                    <a:pt x="50323" y="25936"/>
                  </a:cubicBezTo>
                  <a:cubicBezTo>
                    <a:pt x="50971" y="25744"/>
                    <a:pt x="51619" y="25553"/>
                    <a:pt x="52267" y="25361"/>
                  </a:cubicBezTo>
                  <a:cubicBezTo>
                    <a:pt x="54931" y="24569"/>
                    <a:pt x="57450" y="23489"/>
                    <a:pt x="59802" y="22266"/>
                  </a:cubicBezTo>
                  <a:cubicBezTo>
                    <a:pt x="62154" y="21066"/>
                    <a:pt x="64290" y="19602"/>
                    <a:pt x="66138" y="18043"/>
                  </a:cubicBezTo>
                  <a:cubicBezTo>
                    <a:pt x="68009" y="16483"/>
                    <a:pt x="69617" y="14828"/>
                    <a:pt x="70841" y="13076"/>
                  </a:cubicBezTo>
                  <a:cubicBezTo>
                    <a:pt x="71009" y="12860"/>
                    <a:pt x="71153" y="12668"/>
                    <a:pt x="71321" y="12452"/>
                  </a:cubicBezTo>
                  <a:cubicBezTo>
                    <a:pt x="71465" y="12236"/>
                    <a:pt x="71609" y="12021"/>
                    <a:pt x="71729" y="11805"/>
                  </a:cubicBezTo>
                  <a:cubicBezTo>
                    <a:pt x="71993" y="11373"/>
                    <a:pt x="72281" y="10965"/>
                    <a:pt x="72497" y="10533"/>
                  </a:cubicBezTo>
                  <a:cubicBezTo>
                    <a:pt x="72713" y="10101"/>
                    <a:pt x="72929" y="9693"/>
                    <a:pt x="73121" y="9261"/>
                  </a:cubicBezTo>
                  <a:cubicBezTo>
                    <a:pt x="73217" y="9045"/>
                    <a:pt x="73337" y="8853"/>
                    <a:pt x="73409" y="8661"/>
                  </a:cubicBezTo>
                  <a:cubicBezTo>
                    <a:pt x="73481" y="8446"/>
                    <a:pt x="73577" y="8254"/>
                    <a:pt x="73649" y="8062"/>
                  </a:cubicBezTo>
                  <a:cubicBezTo>
                    <a:pt x="73961" y="7270"/>
                    <a:pt x="74273" y="6526"/>
                    <a:pt x="74417" y="5806"/>
                  </a:cubicBezTo>
                  <a:cubicBezTo>
                    <a:pt x="74609" y="5087"/>
                    <a:pt x="74801" y="4439"/>
                    <a:pt x="74873" y="3839"/>
                  </a:cubicBezTo>
                  <a:cubicBezTo>
                    <a:pt x="74969" y="3239"/>
                    <a:pt x="75065" y="2687"/>
                    <a:pt x="75113" y="2231"/>
                  </a:cubicBezTo>
                  <a:cubicBezTo>
                    <a:pt x="75113" y="1751"/>
                    <a:pt x="75161" y="1368"/>
                    <a:pt x="75161" y="1032"/>
                  </a:cubicBezTo>
                  <a:cubicBezTo>
                    <a:pt x="75185" y="384"/>
                    <a:pt x="75209" y="48"/>
                    <a:pt x="75209" y="48"/>
                  </a:cubicBezTo>
                  <a:close/>
                </a:path>
              </a:pathLst>
            </a:custGeom>
            <a:grpFill/>
            <a:ln w="2400" cap="flat">
              <a:noFill/>
              <a:prstDash val="solid"/>
              <a:miter/>
            </a:ln>
          </p:spPr>
          <p:txBody>
            <a:bodyPr/>
            <a:lstStyle/>
            <a:p>
              <a:endParaRPr lang="en-US"/>
            </a:p>
          </p:txBody>
        </p:sp>
        <p:sp>
          <p:nvSpPr>
            <p:cNvPr id="33" name="Freeform 32">
              <a:extLst>
                <a:ext uri="{FF2B5EF4-FFF2-40B4-BE49-F238E27FC236}">
                  <a16:creationId xmlns:a16="http://schemas.microsoft.com/office/drawing/2014/main" id="{68BF98DB-904C-FB4F-9C9B-FFB32D343FCD}"/>
                </a:ext>
              </a:extLst>
            </p:cNvPr>
            <p:cNvSpPr/>
            <p:nvPr/>
          </p:nvSpPr>
          <p:spPr>
            <a:xfrm>
              <a:off x="8808816" y="1857375"/>
              <a:ext cx="74776" cy="19973"/>
            </a:xfrm>
            <a:custGeom>
              <a:avLst/>
              <a:gdLst>
                <a:gd name="csX0" fmla="*/ 74777 w 74776"/>
                <a:gd name="csY0" fmla="*/ 24 h 19973"/>
                <a:gd name="csX1" fmla="*/ 74249 w 74776"/>
                <a:gd name="csY1" fmla="*/ 768 h 19973"/>
                <a:gd name="csX2" fmla="*/ 72713 w 74776"/>
                <a:gd name="csY2" fmla="*/ 2807 h 19973"/>
                <a:gd name="csX3" fmla="*/ 70001 w 74776"/>
                <a:gd name="csY3" fmla="*/ 5638 h 19973"/>
                <a:gd name="csX4" fmla="*/ 65898 w 74776"/>
                <a:gd name="csY4" fmla="*/ 8613 h 19973"/>
                <a:gd name="csX5" fmla="*/ 64674 w 74776"/>
                <a:gd name="csY5" fmla="*/ 9333 h 19973"/>
                <a:gd name="csX6" fmla="*/ 63354 w 74776"/>
                <a:gd name="csY6" fmla="*/ 10005 h 19973"/>
                <a:gd name="csX7" fmla="*/ 60546 w 74776"/>
                <a:gd name="csY7" fmla="*/ 11301 h 19973"/>
                <a:gd name="csX8" fmla="*/ 54187 w 74776"/>
                <a:gd name="csY8" fmla="*/ 13388 h 19973"/>
                <a:gd name="csX9" fmla="*/ 47155 w 74776"/>
                <a:gd name="csY9" fmla="*/ 14876 h 19973"/>
                <a:gd name="csX10" fmla="*/ 39740 w 74776"/>
                <a:gd name="csY10" fmla="*/ 15907 h 19973"/>
                <a:gd name="csX11" fmla="*/ 32277 w 74776"/>
                <a:gd name="csY11" fmla="*/ 16939 h 19973"/>
                <a:gd name="csX12" fmla="*/ 25078 w 74776"/>
                <a:gd name="csY12" fmla="*/ 17779 h 19973"/>
                <a:gd name="csX13" fmla="*/ 18334 w 74776"/>
                <a:gd name="csY13" fmla="*/ 18235 h 19973"/>
                <a:gd name="csX14" fmla="*/ 12287 w 74776"/>
                <a:gd name="csY14" fmla="*/ 18139 h 19973"/>
                <a:gd name="csX15" fmla="*/ 7199 w 74776"/>
                <a:gd name="csY15" fmla="*/ 17587 h 19973"/>
                <a:gd name="csX16" fmla="*/ 5088 w 74776"/>
                <a:gd name="csY16" fmla="*/ 17203 h 19973"/>
                <a:gd name="csX17" fmla="*/ 3312 w 74776"/>
                <a:gd name="csY17" fmla="*/ 16771 h 19973"/>
                <a:gd name="csX18" fmla="*/ 864 w 74776"/>
                <a:gd name="csY18" fmla="*/ 16051 h 19973"/>
                <a:gd name="csX19" fmla="*/ 0 w 74776"/>
                <a:gd name="csY19" fmla="*/ 15787 h 19973"/>
                <a:gd name="csX20" fmla="*/ 816 w 74776"/>
                <a:gd name="csY20" fmla="*/ 16171 h 19973"/>
                <a:gd name="csX21" fmla="*/ 1800 w 74776"/>
                <a:gd name="csY21" fmla="*/ 16651 h 19973"/>
                <a:gd name="csX22" fmla="*/ 2424 w 74776"/>
                <a:gd name="csY22" fmla="*/ 16939 h 19973"/>
                <a:gd name="csX23" fmla="*/ 3168 w 74776"/>
                <a:gd name="csY23" fmla="*/ 17203 h 19973"/>
                <a:gd name="csX24" fmla="*/ 4896 w 74776"/>
                <a:gd name="csY24" fmla="*/ 17851 h 19973"/>
                <a:gd name="csX25" fmla="*/ 6983 w 74776"/>
                <a:gd name="csY25" fmla="*/ 18451 h 19973"/>
                <a:gd name="csX26" fmla="*/ 12119 w 74776"/>
                <a:gd name="csY26" fmla="*/ 19458 h 19973"/>
                <a:gd name="csX27" fmla="*/ 15095 w 74776"/>
                <a:gd name="csY27" fmla="*/ 19794 h 19973"/>
                <a:gd name="csX28" fmla="*/ 18286 w 74776"/>
                <a:gd name="csY28" fmla="*/ 19962 h 19973"/>
                <a:gd name="csX29" fmla="*/ 25174 w 74776"/>
                <a:gd name="csY29" fmla="*/ 19818 h 19973"/>
                <a:gd name="csX30" fmla="*/ 32493 w 74776"/>
                <a:gd name="csY30" fmla="*/ 19170 h 19973"/>
                <a:gd name="csX31" fmla="*/ 39980 w 74776"/>
                <a:gd name="csY31" fmla="*/ 18211 h 19973"/>
                <a:gd name="csX32" fmla="*/ 47491 w 74776"/>
                <a:gd name="csY32" fmla="*/ 17083 h 19973"/>
                <a:gd name="csX33" fmla="*/ 54691 w 74776"/>
                <a:gd name="csY33" fmla="*/ 15356 h 19973"/>
                <a:gd name="csX34" fmla="*/ 61194 w 74776"/>
                <a:gd name="csY34" fmla="*/ 12884 h 19973"/>
                <a:gd name="csX35" fmla="*/ 64050 w 74776"/>
                <a:gd name="csY35" fmla="*/ 11373 h 19973"/>
                <a:gd name="csX36" fmla="*/ 65370 w 74776"/>
                <a:gd name="csY36" fmla="*/ 10581 h 19973"/>
                <a:gd name="csX37" fmla="*/ 66593 w 74776"/>
                <a:gd name="csY37" fmla="*/ 9741 h 19973"/>
                <a:gd name="csX38" fmla="*/ 68777 w 74776"/>
                <a:gd name="csY38" fmla="*/ 8014 h 19973"/>
                <a:gd name="csX39" fmla="*/ 70577 w 74776"/>
                <a:gd name="csY39" fmla="*/ 6262 h 19973"/>
                <a:gd name="csX40" fmla="*/ 73073 w 74776"/>
                <a:gd name="csY40" fmla="*/ 3071 h 19973"/>
                <a:gd name="csX41" fmla="*/ 74345 w 74776"/>
                <a:gd name="csY41" fmla="*/ 816 h 19973"/>
                <a:gd name="csX42" fmla="*/ 74753 w 74776"/>
                <a:gd name="csY42" fmla="*/ 0 h 199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Lst>
              <a:rect l="l" t="t" r="r" b="b"/>
              <a:pathLst>
                <a:path w="74776" h="19973">
                  <a:moveTo>
                    <a:pt x="74777" y="24"/>
                  </a:moveTo>
                  <a:cubicBezTo>
                    <a:pt x="74777" y="24"/>
                    <a:pt x="74585" y="288"/>
                    <a:pt x="74249" y="768"/>
                  </a:cubicBezTo>
                  <a:cubicBezTo>
                    <a:pt x="73913" y="1248"/>
                    <a:pt x="73433" y="1991"/>
                    <a:pt x="72713" y="2807"/>
                  </a:cubicBezTo>
                  <a:cubicBezTo>
                    <a:pt x="72041" y="3671"/>
                    <a:pt x="71105" y="4607"/>
                    <a:pt x="70001" y="5638"/>
                  </a:cubicBezTo>
                  <a:cubicBezTo>
                    <a:pt x="68849" y="6622"/>
                    <a:pt x="67505" y="7678"/>
                    <a:pt x="65898" y="8613"/>
                  </a:cubicBezTo>
                  <a:cubicBezTo>
                    <a:pt x="65490" y="8853"/>
                    <a:pt x="65082" y="9093"/>
                    <a:pt x="64674" y="9333"/>
                  </a:cubicBezTo>
                  <a:cubicBezTo>
                    <a:pt x="64242" y="9549"/>
                    <a:pt x="63810" y="9765"/>
                    <a:pt x="63354" y="10005"/>
                  </a:cubicBezTo>
                  <a:cubicBezTo>
                    <a:pt x="62466" y="10485"/>
                    <a:pt x="61506" y="10869"/>
                    <a:pt x="60546" y="11301"/>
                  </a:cubicBezTo>
                  <a:cubicBezTo>
                    <a:pt x="58554" y="12068"/>
                    <a:pt x="56442" y="12788"/>
                    <a:pt x="54187" y="13388"/>
                  </a:cubicBezTo>
                  <a:cubicBezTo>
                    <a:pt x="51931" y="13988"/>
                    <a:pt x="49579" y="14468"/>
                    <a:pt x="47155" y="14876"/>
                  </a:cubicBezTo>
                  <a:cubicBezTo>
                    <a:pt x="44732" y="15284"/>
                    <a:pt x="42260" y="15595"/>
                    <a:pt x="39740" y="15907"/>
                  </a:cubicBezTo>
                  <a:cubicBezTo>
                    <a:pt x="37244" y="16243"/>
                    <a:pt x="34749" y="16603"/>
                    <a:pt x="32277" y="16939"/>
                  </a:cubicBezTo>
                  <a:cubicBezTo>
                    <a:pt x="29829" y="17227"/>
                    <a:pt x="27405" y="17587"/>
                    <a:pt x="25078" y="17779"/>
                  </a:cubicBezTo>
                  <a:cubicBezTo>
                    <a:pt x="22750" y="17995"/>
                    <a:pt x="20470" y="18139"/>
                    <a:pt x="18334" y="18235"/>
                  </a:cubicBezTo>
                  <a:cubicBezTo>
                    <a:pt x="16198" y="18259"/>
                    <a:pt x="14159" y="18259"/>
                    <a:pt x="12287" y="18139"/>
                  </a:cubicBezTo>
                  <a:cubicBezTo>
                    <a:pt x="10415" y="18019"/>
                    <a:pt x="8711" y="17827"/>
                    <a:pt x="7199" y="17587"/>
                  </a:cubicBezTo>
                  <a:cubicBezTo>
                    <a:pt x="6455" y="17443"/>
                    <a:pt x="5735" y="17323"/>
                    <a:pt x="5088" y="17203"/>
                  </a:cubicBezTo>
                  <a:cubicBezTo>
                    <a:pt x="4440" y="17035"/>
                    <a:pt x="3864" y="16891"/>
                    <a:pt x="3312" y="16771"/>
                  </a:cubicBezTo>
                  <a:cubicBezTo>
                    <a:pt x="2232" y="16531"/>
                    <a:pt x="1416" y="16219"/>
                    <a:pt x="864" y="16051"/>
                  </a:cubicBezTo>
                  <a:cubicBezTo>
                    <a:pt x="288" y="15883"/>
                    <a:pt x="0" y="15787"/>
                    <a:pt x="0" y="15787"/>
                  </a:cubicBezTo>
                  <a:cubicBezTo>
                    <a:pt x="0" y="15787"/>
                    <a:pt x="288" y="15931"/>
                    <a:pt x="816" y="16171"/>
                  </a:cubicBezTo>
                  <a:cubicBezTo>
                    <a:pt x="1080" y="16291"/>
                    <a:pt x="1416" y="16459"/>
                    <a:pt x="1800" y="16651"/>
                  </a:cubicBezTo>
                  <a:cubicBezTo>
                    <a:pt x="1992" y="16747"/>
                    <a:pt x="2208" y="16843"/>
                    <a:pt x="2424" y="16939"/>
                  </a:cubicBezTo>
                  <a:cubicBezTo>
                    <a:pt x="2664" y="17035"/>
                    <a:pt x="2904" y="17107"/>
                    <a:pt x="3168" y="17203"/>
                  </a:cubicBezTo>
                  <a:cubicBezTo>
                    <a:pt x="3696" y="17395"/>
                    <a:pt x="4272" y="17611"/>
                    <a:pt x="4896" y="17851"/>
                  </a:cubicBezTo>
                  <a:cubicBezTo>
                    <a:pt x="5543" y="18043"/>
                    <a:pt x="6239" y="18235"/>
                    <a:pt x="6983" y="18451"/>
                  </a:cubicBezTo>
                  <a:cubicBezTo>
                    <a:pt x="8495" y="18835"/>
                    <a:pt x="10223" y="19194"/>
                    <a:pt x="12119" y="19458"/>
                  </a:cubicBezTo>
                  <a:cubicBezTo>
                    <a:pt x="13079" y="19626"/>
                    <a:pt x="14063" y="19674"/>
                    <a:pt x="15095" y="19794"/>
                  </a:cubicBezTo>
                  <a:cubicBezTo>
                    <a:pt x="16126" y="19890"/>
                    <a:pt x="17206" y="19914"/>
                    <a:pt x="18286" y="19962"/>
                  </a:cubicBezTo>
                  <a:cubicBezTo>
                    <a:pt x="20470" y="19986"/>
                    <a:pt x="22798" y="19986"/>
                    <a:pt x="25174" y="19818"/>
                  </a:cubicBezTo>
                  <a:cubicBezTo>
                    <a:pt x="27549" y="19674"/>
                    <a:pt x="30021" y="19458"/>
                    <a:pt x="32493" y="19170"/>
                  </a:cubicBezTo>
                  <a:cubicBezTo>
                    <a:pt x="34965" y="18883"/>
                    <a:pt x="37484" y="18547"/>
                    <a:pt x="39980" y="18211"/>
                  </a:cubicBezTo>
                  <a:cubicBezTo>
                    <a:pt x="42476" y="17875"/>
                    <a:pt x="45020" y="17539"/>
                    <a:pt x="47491" y="17083"/>
                  </a:cubicBezTo>
                  <a:cubicBezTo>
                    <a:pt x="49963" y="16651"/>
                    <a:pt x="52387" y="16027"/>
                    <a:pt x="54691" y="15356"/>
                  </a:cubicBezTo>
                  <a:cubicBezTo>
                    <a:pt x="57018" y="14684"/>
                    <a:pt x="59178" y="13796"/>
                    <a:pt x="61194" y="12884"/>
                  </a:cubicBezTo>
                  <a:cubicBezTo>
                    <a:pt x="62178" y="12380"/>
                    <a:pt x="63162" y="11949"/>
                    <a:pt x="64050" y="11373"/>
                  </a:cubicBezTo>
                  <a:cubicBezTo>
                    <a:pt x="64506" y="11109"/>
                    <a:pt x="64938" y="10845"/>
                    <a:pt x="65370" y="10581"/>
                  </a:cubicBezTo>
                  <a:cubicBezTo>
                    <a:pt x="65778" y="10293"/>
                    <a:pt x="66186" y="10005"/>
                    <a:pt x="66593" y="9741"/>
                  </a:cubicBezTo>
                  <a:cubicBezTo>
                    <a:pt x="67409" y="9213"/>
                    <a:pt x="68081" y="8589"/>
                    <a:pt x="68777" y="8014"/>
                  </a:cubicBezTo>
                  <a:cubicBezTo>
                    <a:pt x="69449" y="7438"/>
                    <a:pt x="70001" y="6814"/>
                    <a:pt x="70577" y="6262"/>
                  </a:cubicBezTo>
                  <a:cubicBezTo>
                    <a:pt x="71633" y="5111"/>
                    <a:pt x="72473" y="4031"/>
                    <a:pt x="73073" y="3071"/>
                  </a:cubicBezTo>
                  <a:cubicBezTo>
                    <a:pt x="73721" y="2159"/>
                    <a:pt x="74057" y="1344"/>
                    <a:pt x="74345" y="816"/>
                  </a:cubicBezTo>
                  <a:cubicBezTo>
                    <a:pt x="74609" y="288"/>
                    <a:pt x="74753" y="0"/>
                    <a:pt x="74753" y="0"/>
                  </a:cubicBezTo>
                  <a:close/>
                </a:path>
              </a:pathLst>
            </a:custGeom>
            <a:grpFill/>
            <a:ln w="2400" cap="flat">
              <a:noFill/>
              <a:prstDash val="solid"/>
              <a:miter/>
            </a:ln>
          </p:spPr>
          <p:txBody>
            <a:bodyPr/>
            <a:lstStyle/>
            <a:p>
              <a:endParaRPr lang="en-US"/>
            </a:p>
          </p:txBody>
        </p:sp>
        <p:sp>
          <p:nvSpPr>
            <p:cNvPr id="38" name="Freeform 37">
              <a:extLst>
                <a:ext uri="{FF2B5EF4-FFF2-40B4-BE49-F238E27FC236}">
                  <a16:creationId xmlns:a16="http://schemas.microsoft.com/office/drawing/2014/main" id="{6DF7AE15-296F-D04D-EDE8-1219A004C443}"/>
                </a:ext>
              </a:extLst>
            </p:cNvPr>
            <p:cNvSpPr/>
            <p:nvPr/>
          </p:nvSpPr>
          <p:spPr>
            <a:xfrm>
              <a:off x="8803249" y="1846851"/>
              <a:ext cx="65681" cy="11604"/>
            </a:xfrm>
            <a:custGeom>
              <a:avLst/>
              <a:gdLst>
                <a:gd name="csX0" fmla="*/ 65682 w 65681"/>
                <a:gd name="csY0" fmla="*/ 3759 h 11604"/>
                <a:gd name="csX1" fmla="*/ 65034 w 65681"/>
                <a:gd name="csY1" fmla="*/ 3351 h 11604"/>
                <a:gd name="csX2" fmla="*/ 63042 w 65681"/>
                <a:gd name="csY2" fmla="*/ 2367 h 11604"/>
                <a:gd name="csX3" fmla="*/ 59754 w 65681"/>
                <a:gd name="csY3" fmla="*/ 1335 h 11604"/>
                <a:gd name="csX4" fmla="*/ 55339 w 65681"/>
                <a:gd name="csY4" fmla="*/ 639 h 11604"/>
                <a:gd name="csX5" fmla="*/ 50131 w 65681"/>
                <a:gd name="csY5" fmla="*/ 232 h 11604"/>
                <a:gd name="csX6" fmla="*/ 44300 w 65681"/>
                <a:gd name="csY6" fmla="*/ 16 h 11604"/>
                <a:gd name="csX7" fmla="*/ 38060 w 65681"/>
                <a:gd name="csY7" fmla="*/ 40 h 11604"/>
                <a:gd name="csX8" fmla="*/ 31605 w 65681"/>
                <a:gd name="csY8" fmla="*/ 352 h 11604"/>
                <a:gd name="csX9" fmla="*/ 25174 w 65681"/>
                <a:gd name="csY9" fmla="*/ 975 h 11604"/>
                <a:gd name="csX10" fmla="*/ 18982 w 65681"/>
                <a:gd name="csY10" fmla="*/ 1839 h 11604"/>
                <a:gd name="csX11" fmla="*/ 13223 w 65681"/>
                <a:gd name="csY11" fmla="*/ 2967 h 11604"/>
                <a:gd name="csX12" fmla="*/ 8183 w 65681"/>
                <a:gd name="csY12" fmla="*/ 4622 h 11604"/>
                <a:gd name="csX13" fmla="*/ 4248 w 65681"/>
                <a:gd name="csY13" fmla="*/ 6806 h 11604"/>
                <a:gd name="csX14" fmla="*/ 1680 w 65681"/>
                <a:gd name="csY14" fmla="*/ 9133 h 11604"/>
                <a:gd name="csX15" fmla="*/ 888 w 65681"/>
                <a:gd name="csY15" fmla="*/ 10141 h 11604"/>
                <a:gd name="csX16" fmla="*/ 384 w 65681"/>
                <a:gd name="csY16" fmla="*/ 10932 h 11604"/>
                <a:gd name="csX17" fmla="*/ 0 w 65681"/>
                <a:gd name="csY17" fmla="*/ 11604 h 11604"/>
                <a:gd name="csX18" fmla="*/ 480 w 65681"/>
                <a:gd name="csY18" fmla="*/ 11004 h 11604"/>
                <a:gd name="csX19" fmla="*/ 1104 w 65681"/>
                <a:gd name="csY19" fmla="*/ 10309 h 11604"/>
                <a:gd name="csX20" fmla="*/ 1992 w 65681"/>
                <a:gd name="csY20" fmla="*/ 9445 h 11604"/>
                <a:gd name="csX21" fmla="*/ 4704 w 65681"/>
                <a:gd name="csY21" fmla="*/ 7549 h 11604"/>
                <a:gd name="csX22" fmla="*/ 8639 w 65681"/>
                <a:gd name="csY22" fmla="*/ 5870 h 11604"/>
                <a:gd name="csX23" fmla="*/ 13583 w 65681"/>
                <a:gd name="csY23" fmla="*/ 4646 h 11604"/>
                <a:gd name="csX24" fmla="*/ 19270 w 65681"/>
                <a:gd name="csY24" fmla="*/ 3831 h 11604"/>
                <a:gd name="csX25" fmla="*/ 25414 w 65681"/>
                <a:gd name="csY25" fmla="*/ 3159 h 11604"/>
                <a:gd name="csX26" fmla="*/ 31773 w 65681"/>
                <a:gd name="csY26" fmla="*/ 2631 h 11604"/>
                <a:gd name="csX27" fmla="*/ 38132 w 65681"/>
                <a:gd name="csY27" fmla="*/ 2247 h 11604"/>
                <a:gd name="csX28" fmla="*/ 44300 w 65681"/>
                <a:gd name="csY28" fmla="*/ 2007 h 11604"/>
                <a:gd name="csX29" fmla="*/ 50083 w 65681"/>
                <a:gd name="csY29" fmla="*/ 1911 h 11604"/>
                <a:gd name="csX30" fmla="*/ 55267 w 65681"/>
                <a:gd name="csY30" fmla="*/ 1911 h 11604"/>
                <a:gd name="csX31" fmla="*/ 59610 w 65681"/>
                <a:gd name="csY31" fmla="*/ 2175 h 11604"/>
                <a:gd name="csX32" fmla="*/ 62898 w 65681"/>
                <a:gd name="csY32" fmla="*/ 2775 h 11604"/>
                <a:gd name="csX33" fmla="*/ 64962 w 65681"/>
                <a:gd name="csY33" fmla="*/ 3423 h 11604"/>
                <a:gd name="csX34" fmla="*/ 65682 w 65681"/>
                <a:gd name="csY34" fmla="*/ 3711 h 116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65681" h="11604">
                  <a:moveTo>
                    <a:pt x="65682" y="3759"/>
                  </a:moveTo>
                  <a:cubicBezTo>
                    <a:pt x="65682" y="3759"/>
                    <a:pt x="65442" y="3615"/>
                    <a:pt x="65034" y="3351"/>
                  </a:cubicBezTo>
                  <a:cubicBezTo>
                    <a:pt x="64578" y="3111"/>
                    <a:pt x="63930" y="2727"/>
                    <a:pt x="63042" y="2367"/>
                  </a:cubicBezTo>
                  <a:cubicBezTo>
                    <a:pt x="62154" y="2007"/>
                    <a:pt x="61050" y="1623"/>
                    <a:pt x="59754" y="1335"/>
                  </a:cubicBezTo>
                  <a:cubicBezTo>
                    <a:pt x="58458" y="1047"/>
                    <a:pt x="56970" y="783"/>
                    <a:pt x="55339" y="639"/>
                  </a:cubicBezTo>
                  <a:cubicBezTo>
                    <a:pt x="53707" y="472"/>
                    <a:pt x="51979" y="328"/>
                    <a:pt x="50131" y="232"/>
                  </a:cubicBezTo>
                  <a:cubicBezTo>
                    <a:pt x="48283" y="112"/>
                    <a:pt x="46315" y="40"/>
                    <a:pt x="44300" y="16"/>
                  </a:cubicBezTo>
                  <a:cubicBezTo>
                    <a:pt x="42284" y="16"/>
                    <a:pt x="40172" y="-32"/>
                    <a:pt x="38060" y="40"/>
                  </a:cubicBezTo>
                  <a:cubicBezTo>
                    <a:pt x="35924" y="112"/>
                    <a:pt x="33765" y="208"/>
                    <a:pt x="31605" y="352"/>
                  </a:cubicBezTo>
                  <a:cubicBezTo>
                    <a:pt x="29445" y="520"/>
                    <a:pt x="27285" y="735"/>
                    <a:pt x="25174" y="975"/>
                  </a:cubicBezTo>
                  <a:cubicBezTo>
                    <a:pt x="23062" y="1191"/>
                    <a:pt x="20998" y="1527"/>
                    <a:pt x="18982" y="1839"/>
                  </a:cubicBezTo>
                  <a:cubicBezTo>
                    <a:pt x="16990" y="2151"/>
                    <a:pt x="15047" y="2511"/>
                    <a:pt x="13223" y="2967"/>
                  </a:cubicBezTo>
                  <a:cubicBezTo>
                    <a:pt x="11399" y="3423"/>
                    <a:pt x="9695" y="3975"/>
                    <a:pt x="8183" y="4622"/>
                  </a:cubicBezTo>
                  <a:cubicBezTo>
                    <a:pt x="6671" y="5270"/>
                    <a:pt x="5327" y="6014"/>
                    <a:pt x="4248" y="6806"/>
                  </a:cubicBezTo>
                  <a:cubicBezTo>
                    <a:pt x="3168" y="7597"/>
                    <a:pt x="2280" y="8389"/>
                    <a:pt x="1680" y="9133"/>
                  </a:cubicBezTo>
                  <a:cubicBezTo>
                    <a:pt x="1344" y="9493"/>
                    <a:pt x="1104" y="9829"/>
                    <a:pt x="888" y="10141"/>
                  </a:cubicBezTo>
                  <a:cubicBezTo>
                    <a:pt x="672" y="10429"/>
                    <a:pt x="504" y="10717"/>
                    <a:pt x="384" y="10932"/>
                  </a:cubicBezTo>
                  <a:cubicBezTo>
                    <a:pt x="144" y="11364"/>
                    <a:pt x="0" y="11604"/>
                    <a:pt x="0" y="11604"/>
                  </a:cubicBezTo>
                  <a:cubicBezTo>
                    <a:pt x="0" y="11604"/>
                    <a:pt x="168" y="11388"/>
                    <a:pt x="480" y="11004"/>
                  </a:cubicBezTo>
                  <a:cubicBezTo>
                    <a:pt x="624" y="10813"/>
                    <a:pt x="840" y="10573"/>
                    <a:pt x="1104" y="10309"/>
                  </a:cubicBezTo>
                  <a:cubicBezTo>
                    <a:pt x="1368" y="10045"/>
                    <a:pt x="1632" y="9733"/>
                    <a:pt x="1992" y="9445"/>
                  </a:cubicBezTo>
                  <a:cubicBezTo>
                    <a:pt x="2664" y="8821"/>
                    <a:pt x="3600" y="8173"/>
                    <a:pt x="4704" y="7549"/>
                  </a:cubicBezTo>
                  <a:cubicBezTo>
                    <a:pt x="5807" y="6926"/>
                    <a:pt x="7151" y="6350"/>
                    <a:pt x="8639" y="5870"/>
                  </a:cubicBezTo>
                  <a:cubicBezTo>
                    <a:pt x="10127" y="5390"/>
                    <a:pt x="11807" y="4982"/>
                    <a:pt x="13583" y="4646"/>
                  </a:cubicBezTo>
                  <a:cubicBezTo>
                    <a:pt x="15358" y="4310"/>
                    <a:pt x="17278" y="4094"/>
                    <a:pt x="19270" y="3831"/>
                  </a:cubicBezTo>
                  <a:cubicBezTo>
                    <a:pt x="21262" y="3591"/>
                    <a:pt x="23326" y="3375"/>
                    <a:pt x="25414" y="3159"/>
                  </a:cubicBezTo>
                  <a:cubicBezTo>
                    <a:pt x="27501" y="2943"/>
                    <a:pt x="29637" y="2775"/>
                    <a:pt x="31773" y="2631"/>
                  </a:cubicBezTo>
                  <a:cubicBezTo>
                    <a:pt x="33909" y="2463"/>
                    <a:pt x="36044" y="2343"/>
                    <a:pt x="38132" y="2247"/>
                  </a:cubicBezTo>
                  <a:cubicBezTo>
                    <a:pt x="40244" y="2151"/>
                    <a:pt x="42308" y="2055"/>
                    <a:pt x="44300" y="2007"/>
                  </a:cubicBezTo>
                  <a:cubicBezTo>
                    <a:pt x="46291" y="1983"/>
                    <a:pt x="48235" y="1911"/>
                    <a:pt x="50083" y="1911"/>
                  </a:cubicBezTo>
                  <a:cubicBezTo>
                    <a:pt x="51907" y="1911"/>
                    <a:pt x="53683" y="1911"/>
                    <a:pt x="55267" y="1911"/>
                  </a:cubicBezTo>
                  <a:cubicBezTo>
                    <a:pt x="56874" y="1959"/>
                    <a:pt x="58314" y="2031"/>
                    <a:pt x="59610" y="2175"/>
                  </a:cubicBezTo>
                  <a:cubicBezTo>
                    <a:pt x="60882" y="2319"/>
                    <a:pt x="62010" y="2535"/>
                    <a:pt x="62898" y="2775"/>
                  </a:cubicBezTo>
                  <a:cubicBezTo>
                    <a:pt x="63810" y="3015"/>
                    <a:pt x="64482" y="3255"/>
                    <a:pt x="64962" y="3423"/>
                  </a:cubicBezTo>
                  <a:cubicBezTo>
                    <a:pt x="65418" y="3615"/>
                    <a:pt x="65682" y="3711"/>
                    <a:pt x="65682" y="3711"/>
                  </a:cubicBezTo>
                  <a:close/>
                </a:path>
              </a:pathLst>
            </a:custGeom>
            <a:grpFill/>
            <a:ln w="2400" cap="flat">
              <a:noFill/>
              <a:prstDash val="solid"/>
              <a:miter/>
            </a:ln>
          </p:spPr>
          <p:txBody>
            <a:bodyPr/>
            <a:lstStyle/>
            <a:p>
              <a:endParaRPr lang="en-US"/>
            </a:p>
          </p:txBody>
        </p:sp>
        <p:sp>
          <p:nvSpPr>
            <p:cNvPr id="39" name="Freeform 38">
              <a:extLst>
                <a:ext uri="{FF2B5EF4-FFF2-40B4-BE49-F238E27FC236}">
                  <a16:creationId xmlns:a16="http://schemas.microsoft.com/office/drawing/2014/main" id="{936BE895-78B5-9E1C-6BE2-9109F008FA47}"/>
                </a:ext>
              </a:extLst>
            </p:cNvPr>
            <p:cNvSpPr/>
            <p:nvPr/>
          </p:nvSpPr>
          <p:spPr>
            <a:xfrm>
              <a:off x="8804473" y="1856727"/>
              <a:ext cx="64217" cy="10245"/>
            </a:xfrm>
            <a:custGeom>
              <a:avLst/>
              <a:gdLst>
                <a:gd name="csX0" fmla="*/ 64218 w 64217"/>
                <a:gd name="csY0" fmla="*/ 0 h 10245"/>
                <a:gd name="csX1" fmla="*/ 63594 w 64217"/>
                <a:gd name="csY1" fmla="*/ 408 h 10245"/>
                <a:gd name="csX2" fmla="*/ 61794 w 64217"/>
                <a:gd name="csY2" fmla="*/ 1488 h 10245"/>
                <a:gd name="csX3" fmla="*/ 60498 w 64217"/>
                <a:gd name="csY3" fmla="*/ 2183 h 10245"/>
                <a:gd name="csX4" fmla="*/ 58914 w 64217"/>
                <a:gd name="csY4" fmla="*/ 2927 h 10245"/>
                <a:gd name="csX5" fmla="*/ 57066 w 64217"/>
                <a:gd name="csY5" fmla="*/ 3647 h 10245"/>
                <a:gd name="csX6" fmla="*/ 54979 w 64217"/>
                <a:gd name="csY6" fmla="*/ 4343 h 10245"/>
                <a:gd name="csX7" fmla="*/ 50179 w 64217"/>
                <a:gd name="csY7" fmla="*/ 5494 h 10245"/>
                <a:gd name="csX8" fmla="*/ 44732 w 64217"/>
                <a:gd name="csY8" fmla="*/ 6310 h 10245"/>
                <a:gd name="csX9" fmla="*/ 38828 w 64217"/>
                <a:gd name="csY9" fmla="*/ 6838 h 10245"/>
                <a:gd name="csX10" fmla="*/ 32661 w 64217"/>
                <a:gd name="csY10" fmla="*/ 7294 h 10245"/>
                <a:gd name="csX11" fmla="*/ 26517 w 64217"/>
                <a:gd name="csY11" fmla="*/ 7798 h 10245"/>
                <a:gd name="csX12" fmla="*/ 20590 w 64217"/>
                <a:gd name="csY12" fmla="*/ 8182 h 10245"/>
                <a:gd name="csX13" fmla="*/ 15047 w 64217"/>
                <a:gd name="csY13" fmla="*/ 8326 h 10245"/>
                <a:gd name="csX14" fmla="*/ 10079 w 64217"/>
                <a:gd name="csY14" fmla="*/ 8182 h 10245"/>
                <a:gd name="csX15" fmla="*/ 5903 w 64217"/>
                <a:gd name="csY15" fmla="*/ 7726 h 10245"/>
                <a:gd name="csX16" fmla="*/ 2736 w 64217"/>
                <a:gd name="csY16" fmla="*/ 7078 h 10245"/>
                <a:gd name="csX17" fmla="*/ 720 w 64217"/>
                <a:gd name="csY17" fmla="*/ 6502 h 10245"/>
                <a:gd name="csX18" fmla="*/ 0 w 64217"/>
                <a:gd name="csY18" fmla="*/ 6262 h 10245"/>
                <a:gd name="csX19" fmla="*/ 672 w 64217"/>
                <a:gd name="csY19" fmla="*/ 6598 h 10245"/>
                <a:gd name="csX20" fmla="*/ 2592 w 64217"/>
                <a:gd name="csY20" fmla="*/ 7510 h 10245"/>
                <a:gd name="csX21" fmla="*/ 5711 w 64217"/>
                <a:gd name="csY21" fmla="*/ 8589 h 10245"/>
                <a:gd name="csX22" fmla="*/ 7679 w 64217"/>
                <a:gd name="csY22" fmla="*/ 9093 h 10245"/>
                <a:gd name="csX23" fmla="*/ 9911 w 64217"/>
                <a:gd name="csY23" fmla="*/ 9501 h 10245"/>
                <a:gd name="csX24" fmla="*/ 20614 w 64217"/>
                <a:gd name="csY24" fmla="*/ 10245 h 10245"/>
                <a:gd name="csX25" fmla="*/ 26637 w 64217"/>
                <a:gd name="csY25" fmla="*/ 10053 h 10245"/>
                <a:gd name="csX26" fmla="*/ 32829 w 64217"/>
                <a:gd name="csY26" fmla="*/ 9621 h 10245"/>
                <a:gd name="csX27" fmla="*/ 38996 w 64217"/>
                <a:gd name="csY27" fmla="*/ 9093 h 10245"/>
                <a:gd name="csX28" fmla="*/ 44996 w 64217"/>
                <a:gd name="csY28" fmla="*/ 8350 h 10245"/>
                <a:gd name="csX29" fmla="*/ 50563 w 64217"/>
                <a:gd name="csY29" fmla="*/ 7198 h 10245"/>
                <a:gd name="csX30" fmla="*/ 55411 w 64217"/>
                <a:gd name="csY30" fmla="*/ 5614 h 10245"/>
                <a:gd name="csX31" fmla="*/ 57498 w 64217"/>
                <a:gd name="csY31" fmla="*/ 4703 h 10245"/>
                <a:gd name="csX32" fmla="*/ 59298 w 64217"/>
                <a:gd name="csY32" fmla="*/ 3743 h 10245"/>
                <a:gd name="csX33" fmla="*/ 60810 w 64217"/>
                <a:gd name="csY33" fmla="*/ 2783 h 10245"/>
                <a:gd name="csX34" fmla="*/ 62034 w 64217"/>
                <a:gd name="csY34" fmla="*/ 1895 h 10245"/>
                <a:gd name="csX35" fmla="*/ 63642 w 64217"/>
                <a:gd name="csY35" fmla="*/ 528 h 10245"/>
                <a:gd name="csX36" fmla="*/ 64194 w 64217"/>
                <a:gd name="csY36" fmla="*/ 24 h 102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64217" h="10245">
                  <a:moveTo>
                    <a:pt x="64218" y="0"/>
                  </a:moveTo>
                  <a:cubicBezTo>
                    <a:pt x="64218" y="0"/>
                    <a:pt x="64002" y="144"/>
                    <a:pt x="63594" y="408"/>
                  </a:cubicBezTo>
                  <a:cubicBezTo>
                    <a:pt x="63186" y="648"/>
                    <a:pt x="62586" y="1080"/>
                    <a:pt x="61794" y="1488"/>
                  </a:cubicBezTo>
                  <a:cubicBezTo>
                    <a:pt x="61386" y="1704"/>
                    <a:pt x="60978" y="1967"/>
                    <a:pt x="60498" y="2183"/>
                  </a:cubicBezTo>
                  <a:cubicBezTo>
                    <a:pt x="60018" y="2423"/>
                    <a:pt x="59490" y="2663"/>
                    <a:pt x="58914" y="2927"/>
                  </a:cubicBezTo>
                  <a:cubicBezTo>
                    <a:pt x="58338" y="3167"/>
                    <a:pt x="57714" y="3407"/>
                    <a:pt x="57066" y="3647"/>
                  </a:cubicBezTo>
                  <a:cubicBezTo>
                    <a:pt x="56394" y="3863"/>
                    <a:pt x="55723" y="4103"/>
                    <a:pt x="54979" y="4343"/>
                  </a:cubicBezTo>
                  <a:cubicBezTo>
                    <a:pt x="53515" y="4751"/>
                    <a:pt x="51907" y="5182"/>
                    <a:pt x="50179" y="5494"/>
                  </a:cubicBezTo>
                  <a:cubicBezTo>
                    <a:pt x="48451" y="5830"/>
                    <a:pt x="46627" y="6070"/>
                    <a:pt x="44732" y="6310"/>
                  </a:cubicBezTo>
                  <a:cubicBezTo>
                    <a:pt x="42836" y="6550"/>
                    <a:pt x="40844" y="6670"/>
                    <a:pt x="38828" y="6838"/>
                  </a:cubicBezTo>
                  <a:cubicBezTo>
                    <a:pt x="36788" y="6982"/>
                    <a:pt x="34725" y="7150"/>
                    <a:pt x="32661" y="7294"/>
                  </a:cubicBezTo>
                  <a:cubicBezTo>
                    <a:pt x="30597" y="7462"/>
                    <a:pt x="28533" y="7654"/>
                    <a:pt x="26517" y="7798"/>
                  </a:cubicBezTo>
                  <a:cubicBezTo>
                    <a:pt x="24502" y="7942"/>
                    <a:pt x="22510" y="8086"/>
                    <a:pt x="20590" y="8182"/>
                  </a:cubicBezTo>
                  <a:cubicBezTo>
                    <a:pt x="18670" y="8254"/>
                    <a:pt x="16798" y="8326"/>
                    <a:pt x="15047" y="8326"/>
                  </a:cubicBezTo>
                  <a:cubicBezTo>
                    <a:pt x="13295" y="8326"/>
                    <a:pt x="11615" y="8254"/>
                    <a:pt x="10079" y="8182"/>
                  </a:cubicBezTo>
                  <a:cubicBezTo>
                    <a:pt x="8543" y="8062"/>
                    <a:pt x="7151" y="7918"/>
                    <a:pt x="5903" y="7726"/>
                  </a:cubicBezTo>
                  <a:cubicBezTo>
                    <a:pt x="4680" y="7510"/>
                    <a:pt x="3600" y="7318"/>
                    <a:pt x="2736" y="7078"/>
                  </a:cubicBezTo>
                  <a:cubicBezTo>
                    <a:pt x="1848" y="6862"/>
                    <a:pt x="1176" y="6646"/>
                    <a:pt x="720" y="6502"/>
                  </a:cubicBezTo>
                  <a:cubicBezTo>
                    <a:pt x="264" y="6358"/>
                    <a:pt x="0" y="6262"/>
                    <a:pt x="0" y="6262"/>
                  </a:cubicBezTo>
                  <a:cubicBezTo>
                    <a:pt x="0" y="6262"/>
                    <a:pt x="240" y="6382"/>
                    <a:pt x="672" y="6598"/>
                  </a:cubicBezTo>
                  <a:cubicBezTo>
                    <a:pt x="1104" y="6814"/>
                    <a:pt x="1728" y="7174"/>
                    <a:pt x="2592" y="7510"/>
                  </a:cubicBezTo>
                  <a:cubicBezTo>
                    <a:pt x="3432" y="7870"/>
                    <a:pt x="4488" y="8230"/>
                    <a:pt x="5711" y="8589"/>
                  </a:cubicBezTo>
                  <a:cubicBezTo>
                    <a:pt x="6335" y="8733"/>
                    <a:pt x="6983" y="8925"/>
                    <a:pt x="7679" y="9093"/>
                  </a:cubicBezTo>
                  <a:cubicBezTo>
                    <a:pt x="8375" y="9237"/>
                    <a:pt x="9119" y="9381"/>
                    <a:pt x="9911" y="9501"/>
                  </a:cubicBezTo>
                  <a:cubicBezTo>
                    <a:pt x="13031" y="10005"/>
                    <a:pt x="16702" y="10245"/>
                    <a:pt x="20614" y="10245"/>
                  </a:cubicBezTo>
                  <a:cubicBezTo>
                    <a:pt x="22582" y="10221"/>
                    <a:pt x="24598" y="10197"/>
                    <a:pt x="26637" y="10053"/>
                  </a:cubicBezTo>
                  <a:cubicBezTo>
                    <a:pt x="28677" y="9933"/>
                    <a:pt x="30765" y="9789"/>
                    <a:pt x="32829" y="9621"/>
                  </a:cubicBezTo>
                  <a:cubicBezTo>
                    <a:pt x="34893" y="9453"/>
                    <a:pt x="36956" y="9261"/>
                    <a:pt x="38996" y="9093"/>
                  </a:cubicBezTo>
                  <a:cubicBezTo>
                    <a:pt x="41036" y="8901"/>
                    <a:pt x="43052" y="8661"/>
                    <a:pt x="44996" y="8350"/>
                  </a:cubicBezTo>
                  <a:cubicBezTo>
                    <a:pt x="46939" y="8062"/>
                    <a:pt x="48811" y="7678"/>
                    <a:pt x="50563" y="7198"/>
                  </a:cubicBezTo>
                  <a:cubicBezTo>
                    <a:pt x="52315" y="6766"/>
                    <a:pt x="53947" y="6190"/>
                    <a:pt x="55411" y="5614"/>
                  </a:cubicBezTo>
                  <a:cubicBezTo>
                    <a:pt x="56131" y="5302"/>
                    <a:pt x="56826" y="4991"/>
                    <a:pt x="57498" y="4703"/>
                  </a:cubicBezTo>
                  <a:cubicBezTo>
                    <a:pt x="58122" y="4367"/>
                    <a:pt x="58746" y="4031"/>
                    <a:pt x="59298" y="3743"/>
                  </a:cubicBezTo>
                  <a:cubicBezTo>
                    <a:pt x="59850" y="3407"/>
                    <a:pt x="60354" y="3095"/>
                    <a:pt x="60810" y="2783"/>
                  </a:cubicBezTo>
                  <a:cubicBezTo>
                    <a:pt x="61266" y="2471"/>
                    <a:pt x="61674" y="2159"/>
                    <a:pt x="62034" y="1895"/>
                  </a:cubicBezTo>
                  <a:cubicBezTo>
                    <a:pt x="62778" y="1368"/>
                    <a:pt x="63282" y="840"/>
                    <a:pt x="63642" y="528"/>
                  </a:cubicBezTo>
                  <a:cubicBezTo>
                    <a:pt x="64002" y="192"/>
                    <a:pt x="64194" y="24"/>
                    <a:pt x="64194" y="24"/>
                  </a:cubicBezTo>
                  <a:close/>
                </a:path>
              </a:pathLst>
            </a:custGeom>
            <a:grpFill/>
            <a:ln w="2400" cap="flat">
              <a:noFill/>
              <a:prstDash val="solid"/>
              <a:miter/>
            </a:ln>
          </p:spPr>
          <p:txBody>
            <a:bodyPr/>
            <a:lstStyle/>
            <a:p>
              <a:endParaRPr lang="en-US"/>
            </a:p>
          </p:txBody>
        </p:sp>
      </p:grpSp>
      <p:sp>
        <p:nvSpPr>
          <p:cNvPr id="40" name="Freeform 39">
            <a:extLst>
              <a:ext uri="{FF2B5EF4-FFF2-40B4-BE49-F238E27FC236}">
                <a16:creationId xmlns:a16="http://schemas.microsoft.com/office/drawing/2014/main" id="{343FD447-13AD-1F94-8FA1-F49A63319C9F}"/>
              </a:ext>
            </a:extLst>
          </p:cNvPr>
          <p:cNvSpPr/>
          <p:nvPr/>
        </p:nvSpPr>
        <p:spPr>
          <a:xfrm>
            <a:off x="8754324" y="1611208"/>
            <a:ext cx="407889" cy="244342"/>
          </a:xfrm>
          <a:custGeom>
            <a:avLst/>
            <a:gdLst>
              <a:gd name="csX0" fmla="*/ 395595 w 407889"/>
              <a:gd name="csY0" fmla="*/ 149811 h 244342"/>
              <a:gd name="csX1" fmla="*/ 395427 w 407889"/>
              <a:gd name="csY1" fmla="*/ 149835 h 244342"/>
              <a:gd name="csX2" fmla="*/ 396002 w 407889"/>
              <a:gd name="csY2" fmla="*/ 151395 h 244342"/>
              <a:gd name="csX3" fmla="*/ 324417 w 407889"/>
              <a:gd name="csY3" fmla="*/ 180498 h 244342"/>
              <a:gd name="csX4" fmla="*/ 318394 w 407889"/>
              <a:gd name="csY4" fmla="*/ 225725 h 244342"/>
              <a:gd name="csX5" fmla="*/ 251489 w 407889"/>
              <a:gd name="csY5" fmla="*/ 241057 h 244342"/>
              <a:gd name="csX6" fmla="*/ 243209 w 407889"/>
              <a:gd name="csY6" fmla="*/ 234627 h 244342"/>
              <a:gd name="csX7" fmla="*/ 243233 w 407889"/>
              <a:gd name="csY7" fmla="*/ 234627 h 244342"/>
              <a:gd name="csX8" fmla="*/ 243209 w 407889"/>
              <a:gd name="csY8" fmla="*/ 234603 h 244342"/>
              <a:gd name="csX9" fmla="*/ 243209 w 407889"/>
              <a:gd name="csY9" fmla="*/ 234603 h 244342"/>
              <a:gd name="csX10" fmla="*/ 241674 w 407889"/>
              <a:gd name="csY10" fmla="*/ 235586 h 244342"/>
              <a:gd name="csX11" fmla="*/ 197830 w 407889"/>
              <a:gd name="csY11" fmla="*/ 229372 h 244342"/>
              <a:gd name="csX12" fmla="*/ 185471 w 407889"/>
              <a:gd name="csY12" fmla="*/ 227357 h 244342"/>
              <a:gd name="csX13" fmla="*/ 176688 w 407889"/>
              <a:gd name="csY13" fmla="*/ 226181 h 244342"/>
              <a:gd name="csX14" fmla="*/ 171240 w 407889"/>
              <a:gd name="csY14" fmla="*/ 225581 h 244342"/>
              <a:gd name="csX15" fmla="*/ 170065 w 407889"/>
              <a:gd name="csY15" fmla="*/ 225437 h 244342"/>
              <a:gd name="csX16" fmla="*/ 156746 w 407889"/>
              <a:gd name="csY16" fmla="*/ 224358 h 244342"/>
              <a:gd name="csX17" fmla="*/ 155570 w 407889"/>
              <a:gd name="csY17" fmla="*/ 224334 h 244342"/>
              <a:gd name="csX18" fmla="*/ 151322 w 407889"/>
              <a:gd name="csY18" fmla="*/ 224166 h 244342"/>
              <a:gd name="csX19" fmla="*/ 139084 w 407889"/>
              <a:gd name="csY19" fmla="*/ 224742 h 244342"/>
              <a:gd name="csX20" fmla="*/ 137428 w 407889"/>
              <a:gd name="csY20" fmla="*/ 224886 h 244342"/>
              <a:gd name="csX21" fmla="*/ 111174 w 407889"/>
              <a:gd name="csY21" fmla="*/ 221383 h 244342"/>
              <a:gd name="csX22" fmla="*/ 109638 w 407889"/>
              <a:gd name="csY22" fmla="*/ 223998 h 244342"/>
              <a:gd name="csX23" fmla="*/ 107551 w 407889"/>
              <a:gd name="csY23" fmla="*/ 225821 h 244342"/>
              <a:gd name="csX24" fmla="*/ 74818 w 407889"/>
              <a:gd name="csY24" fmla="*/ 233019 h 244342"/>
              <a:gd name="csX25" fmla="*/ 64451 w 407889"/>
              <a:gd name="csY25" fmla="*/ 235131 h 244342"/>
              <a:gd name="csX26" fmla="*/ 41605 w 407889"/>
              <a:gd name="csY26" fmla="*/ 237554 h 244342"/>
              <a:gd name="csX27" fmla="*/ 4217 w 407889"/>
              <a:gd name="csY27" fmla="*/ 210874 h 244342"/>
              <a:gd name="csX28" fmla="*/ 1529 w 407889"/>
              <a:gd name="csY28" fmla="*/ 158785 h 244342"/>
              <a:gd name="csX29" fmla="*/ 21039 w 407889"/>
              <a:gd name="csY29" fmla="*/ 116245 h 244342"/>
              <a:gd name="csX30" fmla="*/ 21207 w 407889"/>
              <a:gd name="csY30" fmla="*/ 116245 h 244342"/>
              <a:gd name="csX31" fmla="*/ 20847 w 407889"/>
              <a:gd name="csY31" fmla="*/ 115310 h 244342"/>
              <a:gd name="csX32" fmla="*/ 20775 w 407889"/>
              <a:gd name="csY32" fmla="*/ 115238 h 244342"/>
              <a:gd name="csX33" fmla="*/ 20775 w 407889"/>
              <a:gd name="csY33" fmla="*/ 115238 h 244342"/>
              <a:gd name="csX34" fmla="*/ 40861 w 407889"/>
              <a:gd name="csY34" fmla="*/ 75865 h 244342"/>
              <a:gd name="csX35" fmla="*/ 56412 w 407889"/>
              <a:gd name="csY35" fmla="*/ 61229 h 244342"/>
              <a:gd name="csX36" fmla="*/ 56676 w 407889"/>
              <a:gd name="csY36" fmla="*/ 61157 h 244342"/>
              <a:gd name="csX37" fmla="*/ 56700 w 407889"/>
              <a:gd name="csY37" fmla="*/ 61157 h 244342"/>
              <a:gd name="csX38" fmla="*/ 59987 w 407889"/>
              <a:gd name="csY38" fmla="*/ 61325 h 244342"/>
              <a:gd name="csX39" fmla="*/ 75322 w 407889"/>
              <a:gd name="csY39" fmla="*/ 43618 h 244342"/>
              <a:gd name="csX40" fmla="*/ 119429 w 407889"/>
              <a:gd name="csY40" fmla="*/ 18786 h 244342"/>
              <a:gd name="csX41" fmla="*/ 163513 w 407889"/>
              <a:gd name="csY41" fmla="*/ 9932 h 244342"/>
              <a:gd name="csX42" fmla="*/ 200206 w 407889"/>
              <a:gd name="csY42" fmla="*/ 455 h 244342"/>
              <a:gd name="csX43" fmla="*/ 246641 w 407889"/>
              <a:gd name="csY43" fmla="*/ 1703 h 244342"/>
              <a:gd name="csX44" fmla="*/ 272343 w 407889"/>
              <a:gd name="csY44" fmla="*/ 10796 h 244342"/>
              <a:gd name="csX45" fmla="*/ 272367 w 407889"/>
              <a:gd name="csY45" fmla="*/ 10820 h 244342"/>
              <a:gd name="csX46" fmla="*/ 272439 w 407889"/>
              <a:gd name="csY46" fmla="*/ 10892 h 244342"/>
              <a:gd name="csX47" fmla="*/ 320434 w 407889"/>
              <a:gd name="csY47" fmla="*/ 23128 h 244342"/>
              <a:gd name="csX48" fmla="*/ 367853 w 407889"/>
              <a:gd name="csY48" fmla="*/ 62285 h 244342"/>
              <a:gd name="csX49" fmla="*/ 403178 w 407889"/>
              <a:gd name="csY49" fmla="*/ 104489 h 244342"/>
              <a:gd name="csX50" fmla="*/ 403202 w 407889"/>
              <a:gd name="csY50" fmla="*/ 104513 h 244342"/>
              <a:gd name="csX51" fmla="*/ 395570 w 407889"/>
              <a:gd name="csY51" fmla="*/ 149811 h 2443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407889" h="244342">
                <a:moveTo>
                  <a:pt x="395595" y="149811"/>
                </a:moveTo>
                <a:cubicBezTo>
                  <a:pt x="395595" y="149811"/>
                  <a:pt x="395498" y="149835"/>
                  <a:pt x="395427" y="149835"/>
                </a:cubicBezTo>
                <a:cubicBezTo>
                  <a:pt x="395618" y="150363"/>
                  <a:pt x="395835" y="150867"/>
                  <a:pt x="396002" y="151395"/>
                </a:cubicBezTo>
                <a:cubicBezTo>
                  <a:pt x="405266" y="179995"/>
                  <a:pt x="342824" y="187504"/>
                  <a:pt x="324417" y="180498"/>
                </a:cubicBezTo>
                <a:cubicBezTo>
                  <a:pt x="329433" y="195446"/>
                  <a:pt x="328377" y="213105"/>
                  <a:pt x="318394" y="225725"/>
                </a:cubicBezTo>
                <a:cubicBezTo>
                  <a:pt x="304955" y="242688"/>
                  <a:pt x="271143" y="248735"/>
                  <a:pt x="251489" y="241057"/>
                </a:cubicBezTo>
                <a:cubicBezTo>
                  <a:pt x="250841" y="240817"/>
                  <a:pt x="242010" y="235706"/>
                  <a:pt x="243209" y="234627"/>
                </a:cubicBezTo>
                <a:lnTo>
                  <a:pt x="243233" y="234627"/>
                </a:lnTo>
                <a:cubicBezTo>
                  <a:pt x="243233" y="234627"/>
                  <a:pt x="243209" y="234603"/>
                  <a:pt x="243209" y="234603"/>
                </a:cubicBezTo>
                <a:lnTo>
                  <a:pt x="243209" y="234603"/>
                </a:lnTo>
                <a:cubicBezTo>
                  <a:pt x="242705" y="234963"/>
                  <a:pt x="242201" y="235299"/>
                  <a:pt x="241674" y="235586"/>
                </a:cubicBezTo>
                <a:cubicBezTo>
                  <a:pt x="229435" y="242208"/>
                  <a:pt x="209949" y="231508"/>
                  <a:pt x="197830" y="229372"/>
                </a:cubicBezTo>
                <a:cubicBezTo>
                  <a:pt x="193726" y="228676"/>
                  <a:pt x="189575" y="228005"/>
                  <a:pt x="185471" y="227357"/>
                </a:cubicBezTo>
                <a:cubicBezTo>
                  <a:pt x="182543" y="226949"/>
                  <a:pt x="179616" y="226541"/>
                  <a:pt x="176688" y="226181"/>
                </a:cubicBezTo>
                <a:cubicBezTo>
                  <a:pt x="174864" y="225941"/>
                  <a:pt x="173064" y="225749"/>
                  <a:pt x="171240" y="225581"/>
                </a:cubicBezTo>
                <a:cubicBezTo>
                  <a:pt x="170832" y="225509"/>
                  <a:pt x="170425" y="225485"/>
                  <a:pt x="170065" y="225437"/>
                </a:cubicBezTo>
                <a:cubicBezTo>
                  <a:pt x="165625" y="224958"/>
                  <a:pt x="161185" y="224622"/>
                  <a:pt x="156746" y="224358"/>
                </a:cubicBezTo>
                <a:cubicBezTo>
                  <a:pt x="156338" y="224358"/>
                  <a:pt x="155978" y="224334"/>
                  <a:pt x="155570" y="224334"/>
                </a:cubicBezTo>
                <a:cubicBezTo>
                  <a:pt x="154154" y="224262"/>
                  <a:pt x="152738" y="224190"/>
                  <a:pt x="151322" y="224166"/>
                </a:cubicBezTo>
                <a:cubicBezTo>
                  <a:pt x="147291" y="224022"/>
                  <a:pt x="143139" y="224358"/>
                  <a:pt x="139084" y="224742"/>
                </a:cubicBezTo>
                <a:cubicBezTo>
                  <a:pt x="138508" y="224766"/>
                  <a:pt x="137980" y="224838"/>
                  <a:pt x="137428" y="224886"/>
                </a:cubicBezTo>
                <a:cubicBezTo>
                  <a:pt x="128381" y="225629"/>
                  <a:pt x="119429" y="226061"/>
                  <a:pt x="111174" y="221383"/>
                </a:cubicBezTo>
                <a:cubicBezTo>
                  <a:pt x="110838" y="222366"/>
                  <a:pt x="110310" y="223230"/>
                  <a:pt x="109638" y="223998"/>
                </a:cubicBezTo>
                <a:cubicBezTo>
                  <a:pt x="109062" y="224670"/>
                  <a:pt x="108367" y="225269"/>
                  <a:pt x="107551" y="225821"/>
                </a:cubicBezTo>
                <a:cubicBezTo>
                  <a:pt x="99655" y="231316"/>
                  <a:pt x="82305" y="231364"/>
                  <a:pt x="74818" y="233019"/>
                </a:cubicBezTo>
                <a:cubicBezTo>
                  <a:pt x="71458" y="233763"/>
                  <a:pt x="67979" y="234507"/>
                  <a:pt x="64451" y="235131"/>
                </a:cubicBezTo>
                <a:cubicBezTo>
                  <a:pt x="56868" y="236546"/>
                  <a:pt x="49068" y="237626"/>
                  <a:pt x="41605" y="237554"/>
                </a:cubicBezTo>
                <a:cubicBezTo>
                  <a:pt x="24783" y="237410"/>
                  <a:pt x="9832" y="231508"/>
                  <a:pt x="4217" y="210874"/>
                </a:cubicBezTo>
                <a:cubicBezTo>
                  <a:pt x="-367" y="193959"/>
                  <a:pt x="-1135" y="176108"/>
                  <a:pt x="1529" y="158785"/>
                </a:cubicBezTo>
                <a:cubicBezTo>
                  <a:pt x="3017" y="149164"/>
                  <a:pt x="7192" y="116125"/>
                  <a:pt x="21039" y="116245"/>
                </a:cubicBezTo>
                <a:lnTo>
                  <a:pt x="21207" y="116245"/>
                </a:lnTo>
                <a:cubicBezTo>
                  <a:pt x="21063" y="115933"/>
                  <a:pt x="20943" y="115597"/>
                  <a:pt x="20847" y="115310"/>
                </a:cubicBezTo>
                <a:lnTo>
                  <a:pt x="20775" y="115238"/>
                </a:lnTo>
                <a:lnTo>
                  <a:pt x="20775" y="115238"/>
                </a:lnTo>
                <a:cubicBezTo>
                  <a:pt x="15928" y="102449"/>
                  <a:pt x="33662" y="84454"/>
                  <a:pt x="40861" y="75865"/>
                </a:cubicBezTo>
                <a:cubicBezTo>
                  <a:pt x="44221" y="71858"/>
                  <a:pt x="50052" y="62621"/>
                  <a:pt x="56412" y="61229"/>
                </a:cubicBezTo>
                <a:cubicBezTo>
                  <a:pt x="56484" y="61205"/>
                  <a:pt x="56580" y="61157"/>
                  <a:pt x="56676" y="61157"/>
                </a:cubicBezTo>
                <a:lnTo>
                  <a:pt x="56700" y="61157"/>
                </a:lnTo>
                <a:cubicBezTo>
                  <a:pt x="57780" y="60965"/>
                  <a:pt x="58883" y="60989"/>
                  <a:pt x="59987" y="61325"/>
                </a:cubicBezTo>
                <a:cubicBezTo>
                  <a:pt x="60419" y="52640"/>
                  <a:pt x="69082" y="48177"/>
                  <a:pt x="75322" y="43618"/>
                </a:cubicBezTo>
                <a:cubicBezTo>
                  <a:pt x="89024" y="33661"/>
                  <a:pt x="103855" y="25360"/>
                  <a:pt x="119429" y="18786"/>
                </a:cubicBezTo>
                <a:cubicBezTo>
                  <a:pt x="130276" y="14251"/>
                  <a:pt x="152282" y="2278"/>
                  <a:pt x="163513" y="9932"/>
                </a:cubicBezTo>
                <a:cubicBezTo>
                  <a:pt x="169537" y="-265"/>
                  <a:pt x="190295" y="1007"/>
                  <a:pt x="200206" y="455"/>
                </a:cubicBezTo>
                <a:cubicBezTo>
                  <a:pt x="215684" y="-457"/>
                  <a:pt x="231235" y="23"/>
                  <a:pt x="246641" y="1703"/>
                </a:cubicBezTo>
                <a:cubicBezTo>
                  <a:pt x="256696" y="2806"/>
                  <a:pt x="265815" y="2734"/>
                  <a:pt x="272343" y="10796"/>
                </a:cubicBezTo>
                <a:cubicBezTo>
                  <a:pt x="272367" y="10796"/>
                  <a:pt x="272367" y="10820"/>
                  <a:pt x="272367" y="10820"/>
                </a:cubicBezTo>
                <a:lnTo>
                  <a:pt x="272439" y="10892"/>
                </a:lnTo>
                <a:cubicBezTo>
                  <a:pt x="287437" y="3358"/>
                  <a:pt x="307403" y="16602"/>
                  <a:pt x="320434" y="23128"/>
                </a:cubicBezTo>
                <a:cubicBezTo>
                  <a:pt x="329025" y="27447"/>
                  <a:pt x="374237" y="50576"/>
                  <a:pt x="367853" y="62285"/>
                </a:cubicBezTo>
                <a:cubicBezTo>
                  <a:pt x="386163" y="62261"/>
                  <a:pt x="397874" y="90357"/>
                  <a:pt x="403178" y="104489"/>
                </a:cubicBezTo>
                <a:cubicBezTo>
                  <a:pt x="403202" y="104489"/>
                  <a:pt x="403202" y="104513"/>
                  <a:pt x="403202" y="104513"/>
                </a:cubicBezTo>
                <a:cubicBezTo>
                  <a:pt x="407905" y="117061"/>
                  <a:pt x="413497" y="144965"/>
                  <a:pt x="395570" y="149811"/>
                </a:cubicBezTo>
                <a:close/>
              </a:path>
            </a:pathLst>
          </a:custGeom>
          <a:solidFill>
            <a:schemeClr val="accent4">
              <a:lumMod val="75000"/>
            </a:schemeClr>
          </a:solidFill>
          <a:ln w="2400" cap="flat">
            <a:noFill/>
            <a:prstDash val="solid"/>
            <a:miter/>
          </a:ln>
        </p:spPr>
        <p:txBody>
          <a:bodyPr/>
          <a:lstStyle/>
          <a:p>
            <a:endParaRPr lang="en-US"/>
          </a:p>
        </p:txBody>
      </p:sp>
      <p:grpSp>
        <p:nvGrpSpPr>
          <p:cNvPr id="108" name="Group 107">
            <a:extLst>
              <a:ext uri="{FF2B5EF4-FFF2-40B4-BE49-F238E27FC236}">
                <a16:creationId xmlns:a16="http://schemas.microsoft.com/office/drawing/2014/main" id="{3A9F401D-B392-641B-25F4-446C4C6138BD}"/>
              </a:ext>
            </a:extLst>
          </p:cNvPr>
          <p:cNvGrpSpPr/>
          <p:nvPr/>
        </p:nvGrpSpPr>
        <p:grpSpPr>
          <a:xfrm>
            <a:off x="8756237" y="1621188"/>
            <a:ext cx="394665" cy="225054"/>
            <a:chOff x="8756237" y="1621188"/>
            <a:chExt cx="394665" cy="225054"/>
          </a:xfrm>
          <a:solidFill>
            <a:schemeClr val="accent4"/>
          </a:solidFill>
        </p:grpSpPr>
        <p:sp>
          <p:nvSpPr>
            <p:cNvPr id="34" name="Freeform 33">
              <a:extLst>
                <a:ext uri="{FF2B5EF4-FFF2-40B4-BE49-F238E27FC236}">
                  <a16:creationId xmlns:a16="http://schemas.microsoft.com/office/drawing/2014/main" id="{66C98281-6613-04BB-F5EF-D14466DCA4AF}"/>
                </a:ext>
              </a:extLst>
            </p:cNvPr>
            <p:cNvSpPr/>
            <p:nvPr/>
          </p:nvSpPr>
          <p:spPr>
            <a:xfrm>
              <a:off x="8891104" y="1798376"/>
              <a:ext cx="34604" cy="46786"/>
            </a:xfrm>
            <a:custGeom>
              <a:avLst/>
              <a:gdLst>
                <a:gd name="csX0" fmla="*/ 33453 w 34604"/>
                <a:gd name="csY0" fmla="*/ 46762 h 46786"/>
                <a:gd name="csX1" fmla="*/ 33573 w 34604"/>
                <a:gd name="csY1" fmla="*/ 46043 h 46786"/>
                <a:gd name="csX2" fmla="*/ 33885 w 34604"/>
                <a:gd name="csY2" fmla="*/ 44003 h 46786"/>
                <a:gd name="csX3" fmla="*/ 34269 w 34604"/>
                <a:gd name="csY3" fmla="*/ 40812 h 46786"/>
                <a:gd name="csX4" fmla="*/ 34557 w 34604"/>
                <a:gd name="csY4" fmla="*/ 36637 h 46786"/>
                <a:gd name="csX5" fmla="*/ 34605 w 34604"/>
                <a:gd name="csY5" fmla="*/ 34238 h 46786"/>
                <a:gd name="csX6" fmla="*/ 34509 w 34604"/>
                <a:gd name="csY6" fmla="*/ 31671 h 46786"/>
                <a:gd name="csX7" fmla="*/ 33765 w 34604"/>
                <a:gd name="csY7" fmla="*/ 26128 h 46786"/>
                <a:gd name="csX8" fmla="*/ 31845 w 34604"/>
                <a:gd name="csY8" fmla="*/ 20370 h 46786"/>
                <a:gd name="csX9" fmla="*/ 31125 w 34604"/>
                <a:gd name="csY9" fmla="*/ 18978 h 46786"/>
                <a:gd name="csX10" fmla="*/ 30741 w 34604"/>
                <a:gd name="csY10" fmla="*/ 18283 h 46786"/>
                <a:gd name="csX11" fmla="*/ 30357 w 34604"/>
                <a:gd name="csY11" fmla="*/ 17635 h 46786"/>
                <a:gd name="csX12" fmla="*/ 29469 w 34604"/>
                <a:gd name="csY12" fmla="*/ 16315 h 46786"/>
                <a:gd name="csX13" fmla="*/ 28509 w 34604"/>
                <a:gd name="csY13" fmla="*/ 15068 h 46786"/>
                <a:gd name="csX14" fmla="*/ 24070 w 34604"/>
                <a:gd name="csY14" fmla="*/ 10653 h 46786"/>
                <a:gd name="csX15" fmla="*/ 19054 w 34604"/>
                <a:gd name="csY15" fmla="*/ 7318 h 46786"/>
                <a:gd name="csX16" fmla="*/ 13871 w 34604"/>
                <a:gd name="csY16" fmla="*/ 5111 h 46786"/>
                <a:gd name="csX17" fmla="*/ 9071 w 34604"/>
                <a:gd name="csY17" fmla="*/ 3911 h 46786"/>
                <a:gd name="csX18" fmla="*/ 5135 w 34604"/>
                <a:gd name="csY18" fmla="*/ 2831 h 46786"/>
                <a:gd name="csX19" fmla="*/ 2256 w 34604"/>
                <a:gd name="csY19" fmla="*/ 1584 h 46786"/>
                <a:gd name="csX20" fmla="*/ 1272 w 34604"/>
                <a:gd name="csY20" fmla="*/ 960 h 46786"/>
                <a:gd name="csX21" fmla="*/ 576 w 34604"/>
                <a:gd name="csY21" fmla="*/ 456 h 46786"/>
                <a:gd name="csX22" fmla="*/ 0 w 34604"/>
                <a:gd name="csY22" fmla="*/ 0 h 46786"/>
                <a:gd name="csX23" fmla="*/ 480 w 34604"/>
                <a:gd name="csY23" fmla="*/ 552 h 46786"/>
                <a:gd name="csX24" fmla="*/ 1104 w 34604"/>
                <a:gd name="csY24" fmla="*/ 1176 h 46786"/>
                <a:gd name="csX25" fmla="*/ 2016 w 34604"/>
                <a:gd name="csY25" fmla="*/ 1943 h 46786"/>
                <a:gd name="csX26" fmla="*/ 4800 w 34604"/>
                <a:gd name="csY26" fmla="*/ 3623 h 46786"/>
                <a:gd name="csX27" fmla="*/ 8711 w 34604"/>
                <a:gd name="csY27" fmla="*/ 5158 h 46786"/>
                <a:gd name="csX28" fmla="*/ 13319 w 34604"/>
                <a:gd name="csY28" fmla="*/ 6718 h 46786"/>
                <a:gd name="csX29" fmla="*/ 14495 w 34604"/>
                <a:gd name="csY29" fmla="*/ 7198 h 46786"/>
                <a:gd name="csX30" fmla="*/ 15694 w 34604"/>
                <a:gd name="csY30" fmla="*/ 7774 h 46786"/>
                <a:gd name="csX31" fmla="*/ 18070 w 34604"/>
                <a:gd name="csY31" fmla="*/ 9069 h 46786"/>
                <a:gd name="csX32" fmla="*/ 22678 w 34604"/>
                <a:gd name="csY32" fmla="*/ 12356 h 46786"/>
                <a:gd name="csX33" fmla="*/ 26733 w 34604"/>
                <a:gd name="csY33" fmla="*/ 16507 h 46786"/>
                <a:gd name="csX34" fmla="*/ 27621 w 34604"/>
                <a:gd name="csY34" fmla="*/ 17659 h 46786"/>
                <a:gd name="csX35" fmla="*/ 28437 w 34604"/>
                <a:gd name="csY35" fmla="*/ 18835 h 46786"/>
                <a:gd name="csX36" fmla="*/ 28845 w 34604"/>
                <a:gd name="csY36" fmla="*/ 19482 h 46786"/>
                <a:gd name="csX37" fmla="*/ 29181 w 34604"/>
                <a:gd name="csY37" fmla="*/ 20082 h 46786"/>
                <a:gd name="csX38" fmla="*/ 29853 w 34604"/>
                <a:gd name="csY38" fmla="*/ 21354 h 46786"/>
                <a:gd name="csX39" fmla="*/ 31797 w 34604"/>
                <a:gd name="csY39" fmla="*/ 26632 h 46786"/>
                <a:gd name="csX40" fmla="*/ 32805 w 34604"/>
                <a:gd name="csY40" fmla="*/ 31863 h 46786"/>
                <a:gd name="csX41" fmla="*/ 33237 w 34604"/>
                <a:gd name="csY41" fmla="*/ 36685 h 46786"/>
                <a:gd name="csX42" fmla="*/ 33381 w 34604"/>
                <a:gd name="csY42" fmla="*/ 40812 h 46786"/>
                <a:gd name="csX43" fmla="*/ 33429 w 34604"/>
                <a:gd name="csY43" fmla="*/ 44003 h 46786"/>
                <a:gd name="csX44" fmla="*/ 33477 w 34604"/>
                <a:gd name="csY44" fmla="*/ 46786 h 4678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Lst>
              <a:rect l="l" t="t" r="r" b="b"/>
              <a:pathLst>
                <a:path w="34604" h="46786">
                  <a:moveTo>
                    <a:pt x="33453" y="46762"/>
                  </a:moveTo>
                  <a:cubicBezTo>
                    <a:pt x="33453" y="46762"/>
                    <a:pt x="33501" y="46522"/>
                    <a:pt x="33573" y="46043"/>
                  </a:cubicBezTo>
                  <a:cubicBezTo>
                    <a:pt x="33645" y="45563"/>
                    <a:pt x="33765" y="44891"/>
                    <a:pt x="33885" y="44003"/>
                  </a:cubicBezTo>
                  <a:cubicBezTo>
                    <a:pt x="34005" y="43115"/>
                    <a:pt x="34149" y="42060"/>
                    <a:pt x="34269" y="40812"/>
                  </a:cubicBezTo>
                  <a:cubicBezTo>
                    <a:pt x="34389" y="39588"/>
                    <a:pt x="34509" y="38173"/>
                    <a:pt x="34557" y="36637"/>
                  </a:cubicBezTo>
                  <a:cubicBezTo>
                    <a:pt x="34605" y="35870"/>
                    <a:pt x="34581" y="35078"/>
                    <a:pt x="34605" y="34238"/>
                  </a:cubicBezTo>
                  <a:cubicBezTo>
                    <a:pt x="34605" y="33398"/>
                    <a:pt x="34581" y="32559"/>
                    <a:pt x="34509" y="31671"/>
                  </a:cubicBezTo>
                  <a:cubicBezTo>
                    <a:pt x="34413" y="29895"/>
                    <a:pt x="34197" y="28024"/>
                    <a:pt x="33765" y="26128"/>
                  </a:cubicBezTo>
                  <a:cubicBezTo>
                    <a:pt x="33333" y="24233"/>
                    <a:pt x="32781" y="22242"/>
                    <a:pt x="31845" y="20370"/>
                  </a:cubicBezTo>
                  <a:cubicBezTo>
                    <a:pt x="31653" y="19890"/>
                    <a:pt x="31365" y="19434"/>
                    <a:pt x="31125" y="18978"/>
                  </a:cubicBezTo>
                  <a:cubicBezTo>
                    <a:pt x="31005" y="18739"/>
                    <a:pt x="30885" y="18523"/>
                    <a:pt x="30741" y="18283"/>
                  </a:cubicBezTo>
                  <a:lnTo>
                    <a:pt x="30357" y="17635"/>
                  </a:lnTo>
                  <a:cubicBezTo>
                    <a:pt x="30093" y="17203"/>
                    <a:pt x="29781" y="16747"/>
                    <a:pt x="29469" y="16315"/>
                  </a:cubicBezTo>
                  <a:cubicBezTo>
                    <a:pt x="29157" y="15907"/>
                    <a:pt x="28845" y="15451"/>
                    <a:pt x="28509" y="15068"/>
                  </a:cubicBezTo>
                  <a:cubicBezTo>
                    <a:pt x="27165" y="13436"/>
                    <a:pt x="25677" y="11949"/>
                    <a:pt x="24070" y="10653"/>
                  </a:cubicBezTo>
                  <a:cubicBezTo>
                    <a:pt x="22486" y="9333"/>
                    <a:pt x="20758" y="8254"/>
                    <a:pt x="19054" y="7318"/>
                  </a:cubicBezTo>
                  <a:cubicBezTo>
                    <a:pt x="17326" y="6382"/>
                    <a:pt x="15646" y="5638"/>
                    <a:pt x="13871" y="5111"/>
                  </a:cubicBezTo>
                  <a:cubicBezTo>
                    <a:pt x="12167" y="4583"/>
                    <a:pt x="10535" y="4247"/>
                    <a:pt x="9071" y="3911"/>
                  </a:cubicBezTo>
                  <a:cubicBezTo>
                    <a:pt x="7607" y="3551"/>
                    <a:pt x="6263" y="3215"/>
                    <a:pt x="5135" y="2831"/>
                  </a:cubicBezTo>
                  <a:cubicBezTo>
                    <a:pt x="3984" y="2423"/>
                    <a:pt x="3024" y="2015"/>
                    <a:pt x="2256" y="1584"/>
                  </a:cubicBezTo>
                  <a:cubicBezTo>
                    <a:pt x="1872" y="1368"/>
                    <a:pt x="1536" y="1176"/>
                    <a:pt x="1272" y="960"/>
                  </a:cubicBezTo>
                  <a:cubicBezTo>
                    <a:pt x="984" y="768"/>
                    <a:pt x="744" y="600"/>
                    <a:pt x="576" y="456"/>
                  </a:cubicBezTo>
                  <a:cubicBezTo>
                    <a:pt x="216" y="168"/>
                    <a:pt x="0" y="0"/>
                    <a:pt x="0" y="0"/>
                  </a:cubicBezTo>
                  <a:cubicBezTo>
                    <a:pt x="0" y="0"/>
                    <a:pt x="168" y="192"/>
                    <a:pt x="480" y="552"/>
                  </a:cubicBezTo>
                  <a:cubicBezTo>
                    <a:pt x="624" y="744"/>
                    <a:pt x="840" y="960"/>
                    <a:pt x="1104" y="1176"/>
                  </a:cubicBezTo>
                  <a:cubicBezTo>
                    <a:pt x="1344" y="1416"/>
                    <a:pt x="1656" y="1680"/>
                    <a:pt x="2016" y="1943"/>
                  </a:cubicBezTo>
                  <a:cubicBezTo>
                    <a:pt x="2736" y="2495"/>
                    <a:pt x="3672" y="3095"/>
                    <a:pt x="4800" y="3623"/>
                  </a:cubicBezTo>
                  <a:cubicBezTo>
                    <a:pt x="5927" y="4175"/>
                    <a:pt x="7271" y="4679"/>
                    <a:pt x="8711" y="5158"/>
                  </a:cubicBezTo>
                  <a:cubicBezTo>
                    <a:pt x="10151" y="5638"/>
                    <a:pt x="11735" y="6142"/>
                    <a:pt x="13319" y="6718"/>
                  </a:cubicBezTo>
                  <a:cubicBezTo>
                    <a:pt x="13727" y="6862"/>
                    <a:pt x="14087" y="7030"/>
                    <a:pt x="14495" y="7198"/>
                  </a:cubicBezTo>
                  <a:cubicBezTo>
                    <a:pt x="14879" y="7390"/>
                    <a:pt x="15334" y="7582"/>
                    <a:pt x="15694" y="7774"/>
                  </a:cubicBezTo>
                  <a:cubicBezTo>
                    <a:pt x="16486" y="8182"/>
                    <a:pt x="17302" y="8589"/>
                    <a:pt x="18070" y="9069"/>
                  </a:cubicBezTo>
                  <a:cubicBezTo>
                    <a:pt x="19654" y="10005"/>
                    <a:pt x="21190" y="11133"/>
                    <a:pt x="22678" y="12356"/>
                  </a:cubicBezTo>
                  <a:cubicBezTo>
                    <a:pt x="24166" y="13580"/>
                    <a:pt x="25534" y="14996"/>
                    <a:pt x="26733" y="16507"/>
                  </a:cubicBezTo>
                  <a:cubicBezTo>
                    <a:pt x="27045" y="16867"/>
                    <a:pt x="27333" y="17275"/>
                    <a:pt x="27621" y="17659"/>
                  </a:cubicBezTo>
                  <a:cubicBezTo>
                    <a:pt x="27885" y="18067"/>
                    <a:pt x="28173" y="18403"/>
                    <a:pt x="28437" y="18835"/>
                  </a:cubicBezTo>
                  <a:lnTo>
                    <a:pt x="28845" y="19482"/>
                  </a:lnTo>
                  <a:cubicBezTo>
                    <a:pt x="28965" y="19650"/>
                    <a:pt x="29085" y="19890"/>
                    <a:pt x="29181" y="20082"/>
                  </a:cubicBezTo>
                  <a:cubicBezTo>
                    <a:pt x="29397" y="20514"/>
                    <a:pt x="29661" y="20898"/>
                    <a:pt x="29853" y="21354"/>
                  </a:cubicBezTo>
                  <a:cubicBezTo>
                    <a:pt x="30693" y="23057"/>
                    <a:pt x="31341" y="24833"/>
                    <a:pt x="31797" y="26632"/>
                  </a:cubicBezTo>
                  <a:cubicBezTo>
                    <a:pt x="32253" y="28408"/>
                    <a:pt x="32613" y="30183"/>
                    <a:pt x="32805" y="31863"/>
                  </a:cubicBezTo>
                  <a:cubicBezTo>
                    <a:pt x="33021" y="33566"/>
                    <a:pt x="33165" y="35174"/>
                    <a:pt x="33237" y="36685"/>
                  </a:cubicBezTo>
                  <a:cubicBezTo>
                    <a:pt x="33309" y="38197"/>
                    <a:pt x="33357" y="39564"/>
                    <a:pt x="33381" y="40812"/>
                  </a:cubicBezTo>
                  <a:cubicBezTo>
                    <a:pt x="33381" y="42036"/>
                    <a:pt x="33405" y="43115"/>
                    <a:pt x="33429" y="44003"/>
                  </a:cubicBezTo>
                  <a:cubicBezTo>
                    <a:pt x="33453" y="45779"/>
                    <a:pt x="33477" y="46786"/>
                    <a:pt x="33477" y="46786"/>
                  </a:cubicBezTo>
                  <a:close/>
                </a:path>
              </a:pathLst>
            </a:custGeom>
            <a:grpFill/>
            <a:ln w="2400" cap="flat">
              <a:noFill/>
              <a:prstDash val="solid"/>
              <a:miter/>
            </a:ln>
          </p:spPr>
          <p:txBody>
            <a:bodyPr/>
            <a:lstStyle/>
            <a:p>
              <a:endParaRPr lang="en-US"/>
            </a:p>
          </p:txBody>
        </p:sp>
        <p:sp>
          <p:nvSpPr>
            <p:cNvPr id="35" name="Freeform 34">
              <a:extLst>
                <a:ext uri="{FF2B5EF4-FFF2-40B4-BE49-F238E27FC236}">
                  <a16:creationId xmlns:a16="http://schemas.microsoft.com/office/drawing/2014/main" id="{1632990E-77B2-B562-FE22-B4EC841194D5}"/>
                </a:ext>
              </a:extLst>
            </p:cNvPr>
            <p:cNvSpPr/>
            <p:nvPr/>
          </p:nvSpPr>
          <p:spPr>
            <a:xfrm>
              <a:off x="8866458" y="1807590"/>
              <a:ext cx="45523" cy="36133"/>
            </a:xfrm>
            <a:custGeom>
              <a:avLst/>
              <a:gdLst>
                <a:gd name="csX0" fmla="*/ 45452 w 45523"/>
                <a:gd name="csY0" fmla="*/ 36109 h 36133"/>
                <a:gd name="csX1" fmla="*/ 45404 w 45523"/>
                <a:gd name="csY1" fmla="*/ 35390 h 36133"/>
                <a:gd name="csX2" fmla="*/ 45260 w 45523"/>
                <a:gd name="csY2" fmla="*/ 33326 h 36133"/>
                <a:gd name="csX3" fmla="*/ 44924 w 45523"/>
                <a:gd name="csY3" fmla="*/ 30135 h 36133"/>
                <a:gd name="csX4" fmla="*/ 44204 w 45523"/>
                <a:gd name="csY4" fmla="*/ 26008 h 36133"/>
                <a:gd name="csX5" fmla="*/ 42812 w 45523"/>
                <a:gd name="csY5" fmla="*/ 21210 h 36133"/>
                <a:gd name="csX6" fmla="*/ 40292 w 45523"/>
                <a:gd name="csY6" fmla="*/ 16147 h 36133"/>
                <a:gd name="csX7" fmla="*/ 38444 w 45523"/>
                <a:gd name="csY7" fmla="*/ 13748 h 36133"/>
                <a:gd name="csX8" fmla="*/ 37340 w 45523"/>
                <a:gd name="csY8" fmla="*/ 12620 h 36133"/>
                <a:gd name="csX9" fmla="*/ 36212 w 45523"/>
                <a:gd name="csY9" fmla="*/ 11637 h 36133"/>
                <a:gd name="csX10" fmla="*/ 31005 w 45523"/>
                <a:gd name="csY10" fmla="*/ 8134 h 36133"/>
                <a:gd name="csX11" fmla="*/ 25342 w 45523"/>
                <a:gd name="csY11" fmla="*/ 5662 h 36133"/>
                <a:gd name="csX12" fmla="*/ 19654 w 45523"/>
                <a:gd name="csY12" fmla="*/ 3959 h 36133"/>
                <a:gd name="csX13" fmla="*/ 18262 w 45523"/>
                <a:gd name="csY13" fmla="*/ 3623 h 36133"/>
                <a:gd name="csX14" fmla="*/ 17926 w 45523"/>
                <a:gd name="csY14" fmla="*/ 3551 h 36133"/>
                <a:gd name="csX15" fmla="*/ 17734 w 45523"/>
                <a:gd name="csY15" fmla="*/ 3503 h 36133"/>
                <a:gd name="csX16" fmla="*/ 17566 w 45523"/>
                <a:gd name="csY16" fmla="*/ 3503 h 36133"/>
                <a:gd name="csX17" fmla="*/ 16894 w 45523"/>
                <a:gd name="csY17" fmla="*/ 3335 h 36133"/>
                <a:gd name="csX18" fmla="*/ 15478 w 45523"/>
                <a:gd name="csY18" fmla="*/ 3143 h 36133"/>
                <a:gd name="csX19" fmla="*/ 14135 w 45523"/>
                <a:gd name="csY19" fmla="*/ 3047 h 36133"/>
                <a:gd name="csX20" fmla="*/ 9239 w 45523"/>
                <a:gd name="csY20" fmla="*/ 2903 h 36133"/>
                <a:gd name="csX21" fmla="*/ 5207 w 45523"/>
                <a:gd name="csY21" fmla="*/ 2495 h 36133"/>
                <a:gd name="csX22" fmla="*/ 4368 w 45523"/>
                <a:gd name="csY22" fmla="*/ 2303 h 36133"/>
                <a:gd name="csX23" fmla="*/ 3600 w 45523"/>
                <a:gd name="csY23" fmla="*/ 2063 h 36133"/>
                <a:gd name="csX24" fmla="*/ 2904 w 45523"/>
                <a:gd name="csY24" fmla="*/ 1823 h 36133"/>
                <a:gd name="csX25" fmla="*/ 2280 w 45523"/>
                <a:gd name="csY25" fmla="*/ 1536 h 36133"/>
                <a:gd name="csX26" fmla="*/ 1272 w 45523"/>
                <a:gd name="csY26" fmla="*/ 960 h 36133"/>
                <a:gd name="csX27" fmla="*/ 576 w 45523"/>
                <a:gd name="csY27" fmla="*/ 456 h 36133"/>
                <a:gd name="csX28" fmla="*/ 0 w 45523"/>
                <a:gd name="csY28" fmla="*/ 0 h 36133"/>
                <a:gd name="csX29" fmla="*/ 480 w 45523"/>
                <a:gd name="csY29" fmla="*/ 552 h 36133"/>
                <a:gd name="csX30" fmla="*/ 1104 w 45523"/>
                <a:gd name="csY30" fmla="*/ 1176 h 36133"/>
                <a:gd name="csX31" fmla="*/ 2040 w 45523"/>
                <a:gd name="csY31" fmla="*/ 1919 h 36133"/>
                <a:gd name="csX32" fmla="*/ 4992 w 45523"/>
                <a:gd name="csY32" fmla="*/ 3335 h 36133"/>
                <a:gd name="csX33" fmla="*/ 9119 w 45523"/>
                <a:gd name="csY33" fmla="*/ 4223 h 36133"/>
                <a:gd name="csX34" fmla="*/ 13991 w 45523"/>
                <a:gd name="csY34" fmla="*/ 4775 h 36133"/>
                <a:gd name="csX35" fmla="*/ 15263 w 45523"/>
                <a:gd name="csY35" fmla="*/ 4967 h 36133"/>
                <a:gd name="csX36" fmla="*/ 16510 w 45523"/>
                <a:gd name="csY36" fmla="*/ 5230 h 36133"/>
                <a:gd name="csX37" fmla="*/ 17182 w 45523"/>
                <a:gd name="csY37" fmla="*/ 5398 h 36133"/>
                <a:gd name="csX38" fmla="*/ 17350 w 45523"/>
                <a:gd name="csY38" fmla="*/ 5446 h 36133"/>
                <a:gd name="csX39" fmla="*/ 17494 w 45523"/>
                <a:gd name="csY39" fmla="*/ 5494 h 36133"/>
                <a:gd name="csX40" fmla="*/ 17830 w 45523"/>
                <a:gd name="csY40" fmla="*/ 5590 h 36133"/>
                <a:gd name="csX41" fmla="*/ 19174 w 45523"/>
                <a:gd name="csY41" fmla="*/ 5974 h 36133"/>
                <a:gd name="csX42" fmla="*/ 24622 w 45523"/>
                <a:gd name="csY42" fmla="*/ 7798 h 36133"/>
                <a:gd name="csX43" fmla="*/ 29973 w 45523"/>
                <a:gd name="csY43" fmla="*/ 10197 h 36133"/>
                <a:gd name="csX44" fmla="*/ 34821 w 45523"/>
                <a:gd name="csY44" fmla="*/ 13340 h 36133"/>
                <a:gd name="csX45" fmla="*/ 35948 w 45523"/>
                <a:gd name="csY45" fmla="*/ 14300 h 36133"/>
                <a:gd name="csX46" fmla="*/ 36932 w 45523"/>
                <a:gd name="csY46" fmla="*/ 15236 h 36133"/>
                <a:gd name="csX47" fmla="*/ 38684 w 45523"/>
                <a:gd name="csY47" fmla="*/ 17347 h 36133"/>
                <a:gd name="csX48" fmla="*/ 43004 w 45523"/>
                <a:gd name="csY48" fmla="*/ 26392 h 36133"/>
                <a:gd name="csX49" fmla="*/ 44900 w 45523"/>
                <a:gd name="csY49" fmla="*/ 33422 h 36133"/>
                <a:gd name="csX50" fmla="*/ 45524 w 45523"/>
                <a:gd name="csY50" fmla="*/ 36133 h 3613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Lst>
              <a:rect l="l" t="t" r="r" b="b"/>
              <a:pathLst>
                <a:path w="45523" h="36133">
                  <a:moveTo>
                    <a:pt x="45452" y="36109"/>
                  </a:moveTo>
                  <a:cubicBezTo>
                    <a:pt x="45452" y="36109"/>
                    <a:pt x="45452" y="35846"/>
                    <a:pt x="45404" y="35390"/>
                  </a:cubicBezTo>
                  <a:cubicBezTo>
                    <a:pt x="45380" y="34910"/>
                    <a:pt x="45356" y="34214"/>
                    <a:pt x="45260" y="33326"/>
                  </a:cubicBezTo>
                  <a:cubicBezTo>
                    <a:pt x="45188" y="32439"/>
                    <a:pt x="45092" y="31359"/>
                    <a:pt x="44924" y="30135"/>
                  </a:cubicBezTo>
                  <a:cubicBezTo>
                    <a:pt x="44756" y="28912"/>
                    <a:pt x="44540" y="27520"/>
                    <a:pt x="44204" y="26008"/>
                  </a:cubicBezTo>
                  <a:cubicBezTo>
                    <a:pt x="43868" y="24497"/>
                    <a:pt x="43460" y="22889"/>
                    <a:pt x="42812" y="21210"/>
                  </a:cubicBezTo>
                  <a:cubicBezTo>
                    <a:pt x="42188" y="19554"/>
                    <a:pt x="41396" y="17803"/>
                    <a:pt x="40292" y="16147"/>
                  </a:cubicBezTo>
                  <a:cubicBezTo>
                    <a:pt x="39740" y="15308"/>
                    <a:pt x="39116" y="14516"/>
                    <a:pt x="38444" y="13748"/>
                  </a:cubicBezTo>
                  <a:cubicBezTo>
                    <a:pt x="38084" y="13364"/>
                    <a:pt x="37748" y="13004"/>
                    <a:pt x="37340" y="12620"/>
                  </a:cubicBezTo>
                  <a:cubicBezTo>
                    <a:pt x="36956" y="12284"/>
                    <a:pt x="36620" y="11973"/>
                    <a:pt x="36212" y="11637"/>
                  </a:cubicBezTo>
                  <a:cubicBezTo>
                    <a:pt x="34581" y="10293"/>
                    <a:pt x="32853" y="9141"/>
                    <a:pt x="31005" y="8134"/>
                  </a:cubicBezTo>
                  <a:cubicBezTo>
                    <a:pt x="29157" y="7150"/>
                    <a:pt x="27237" y="6358"/>
                    <a:pt x="25342" y="5662"/>
                  </a:cubicBezTo>
                  <a:cubicBezTo>
                    <a:pt x="23446" y="4967"/>
                    <a:pt x="21502" y="4439"/>
                    <a:pt x="19654" y="3959"/>
                  </a:cubicBezTo>
                  <a:cubicBezTo>
                    <a:pt x="19198" y="3839"/>
                    <a:pt x="18718" y="3719"/>
                    <a:pt x="18262" y="3623"/>
                  </a:cubicBezTo>
                  <a:lnTo>
                    <a:pt x="17926" y="3551"/>
                  </a:lnTo>
                  <a:lnTo>
                    <a:pt x="17734" y="3503"/>
                  </a:lnTo>
                  <a:lnTo>
                    <a:pt x="17566" y="3503"/>
                  </a:lnTo>
                  <a:cubicBezTo>
                    <a:pt x="17566" y="3503"/>
                    <a:pt x="16894" y="3335"/>
                    <a:pt x="16894" y="3335"/>
                  </a:cubicBezTo>
                  <a:cubicBezTo>
                    <a:pt x="16438" y="3263"/>
                    <a:pt x="15934" y="3215"/>
                    <a:pt x="15478" y="3143"/>
                  </a:cubicBezTo>
                  <a:cubicBezTo>
                    <a:pt x="15023" y="3119"/>
                    <a:pt x="14567" y="3071"/>
                    <a:pt x="14135" y="3047"/>
                  </a:cubicBezTo>
                  <a:cubicBezTo>
                    <a:pt x="12359" y="2951"/>
                    <a:pt x="10727" y="2951"/>
                    <a:pt x="9239" y="2903"/>
                  </a:cubicBezTo>
                  <a:cubicBezTo>
                    <a:pt x="7751" y="2831"/>
                    <a:pt x="6383" y="2735"/>
                    <a:pt x="5207" y="2495"/>
                  </a:cubicBezTo>
                  <a:cubicBezTo>
                    <a:pt x="4920" y="2447"/>
                    <a:pt x="4632" y="2351"/>
                    <a:pt x="4368" y="2303"/>
                  </a:cubicBezTo>
                  <a:cubicBezTo>
                    <a:pt x="4104" y="2231"/>
                    <a:pt x="3840" y="2159"/>
                    <a:pt x="3600" y="2063"/>
                  </a:cubicBezTo>
                  <a:cubicBezTo>
                    <a:pt x="3360" y="1967"/>
                    <a:pt x="3120" y="1895"/>
                    <a:pt x="2904" y="1823"/>
                  </a:cubicBezTo>
                  <a:cubicBezTo>
                    <a:pt x="2688" y="1727"/>
                    <a:pt x="2472" y="1632"/>
                    <a:pt x="2280" y="1536"/>
                  </a:cubicBezTo>
                  <a:cubicBezTo>
                    <a:pt x="1872" y="1368"/>
                    <a:pt x="1560" y="1128"/>
                    <a:pt x="1272" y="960"/>
                  </a:cubicBezTo>
                  <a:cubicBezTo>
                    <a:pt x="960" y="792"/>
                    <a:pt x="744" y="624"/>
                    <a:pt x="576" y="456"/>
                  </a:cubicBezTo>
                  <a:cubicBezTo>
                    <a:pt x="216" y="168"/>
                    <a:pt x="0" y="0"/>
                    <a:pt x="0" y="0"/>
                  </a:cubicBezTo>
                  <a:cubicBezTo>
                    <a:pt x="0" y="0"/>
                    <a:pt x="168" y="192"/>
                    <a:pt x="480" y="552"/>
                  </a:cubicBezTo>
                  <a:cubicBezTo>
                    <a:pt x="648" y="744"/>
                    <a:pt x="840" y="960"/>
                    <a:pt x="1104" y="1176"/>
                  </a:cubicBezTo>
                  <a:cubicBezTo>
                    <a:pt x="1368" y="1392"/>
                    <a:pt x="1656" y="1680"/>
                    <a:pt x="2040" y="1919"/>
                  </a:cubicBezTo>
                  <a:cubicBezTo>
                    <a:pt x="2784" y="2471"/>
                    <a:pt x="3792" y="2927"/>
                    <a:pt x="4992" y="3335"/>
                  </a:cubicBezTo>
                  <a:cubicBezTo>
                    <a:pt x="6191" y="3743"/>
                    <a:pt x="7607" y="4007"/>
                    <a:pt x="9119" y="4223"/>
                  </a:cubicBezTo>
                  <a:cubicBezTo>
                    <a:pt x="10655" y="4439"/>
                    <a:pt x="12287" y="4559"/>
                    <a:pt x="13991" y="4775"/>
                  </a:cubicBezTo>
                  <a:cubicBezTo>
                    <a:pt x="14399" y="4823"/>
                    <a:pt x="14831" y="4895"/>
                    <a:pt x="15263" y="4967"/>
                  </a:cubicBezTo>
                  <a:cubicBezTo>
                    <a:pt x="15670" y="5063"/>
                    <a:pt x="16078" y="5111"/>
                    <a:pt x="16510" y="5230"/>
                  </a:cubicBezTo>
                  <a:lnTo>
                    <a:pt x="17182" y="5398"/>
                  </a:lnTo>
                  <a:lnTo>
                    <a:pt x="17350" y="5446"/>
                  </a:lnTo>
                  <a:lnTo>
                    <a:pt x="17494" y="5494"/>
                  </a:lnTo>
                  <a:lnTo>
                    <a:pt x="17830" y="5590"/>
                  </a:lnTo>
                  <a:cubicBezTo>
                    <a:pt x="18262" y="5710"/>
                    <a:pt x="18718" y="5854"/>
                    <a:pt x="19174" y="5974"/>
                  </a:cubicBezTo>
                  <a:cubicBezTo>
                    <a:pt x="20974" y="6502"/>
                    <a:pt x="22798" y="7126"/>
                    <a:pt x="24622" y="7798"/>
                  </a:cubicBezTo>
                  <a:cubicBezTo>
                    <a:pt x="26445" y="8470"/>
                    <a:pt x="28245" y="9261"/>
                    <a:pt x="29973" y="10197"/>
                  </a:cubicBezTo>
                  <a:cubicBezTo>
                    <a:pt x="31701" y="11109"/>
                    <a:pt x="33357" y="12164"/>
                    <a:pt x="34821" y="13340"/>
                  </a:cubicBezTo>
                  <a:cubicBezTo>
                    <a:pt x="35181" y="13628"/>
                    <a:pt x="35565" y="13988"/>
                    <a:pt x="35948" y="14300"/>
                  </a:cubicBezTo>
                  <a:cubicBezTo>
                    <a:pt x="36260" y="14588"/>
                    <a:pt x="36596" y="14924"/>
                    <a:pt x="36932" y="15236"/>
                  </a:cubicBezTo>
                  <a:cubicBezTo>
                    <a:pt x="37556" y="15907"/>
                    <a:pt x="38156" y="16603"/>
                    <a:pt x="38684" y="17347"/>
                  </a:cubicBezTo>
                  <a:cubicBezTo>
                    <a:pt x="40796" y="20298"/>
                    <a:pt x="42092" y="23537"/>
                    <a:pt x="43004" y="26392"/>
                  </a:cubicBezTo>
                  <a:cubicBezTo>
                    <a:pt x="43916" y="29247"/>
                    <a:pt x="44492" y="31695"/>
                    <a:pt x="44900" y="33422"/>
                  </a:cubicBezTo>
                  <a:cubicBezTo>
                    <a:pt x="45308" y="35150"/>
                    <a:pt x="45524" y="36133"/>
                    <a:pt x="45524" y="36133"/>
                  </a:cubicBezTo>
                  <a:close/>
                </a:path>
              </a:pathLst>
            </a:custGeom>
            <a:grpFill/>
            <a:ln w="2400" cap="flat">
              <a:noFill/>
              <a:prstDash val="solid"/>
              <a:miter/>
            </a:ln>
          </p:spPr>
          <p:txBody>
            <a:bodyPr/>
            <a:lstStyle/>
            <a:p>
              <a:endParaRPr lang="en-US"/>
            </a:p>
          </p:txBody>
        </p:sp>
        <p:sp>
          <p:nvSpPr>
            <p:cNvPr id="36" name="Freeform 35">
              <a:extLst>
                <a:ext uri="{FF2B5EF4-FFF2-40B4-BE49-F238E27FC236}">
                  <a16:creationId xmlns:a16="http://schemas.microsoft.com/office/drawing/2014/main" id="{A77BF58F-6FCC-2CB5-FA1D-3DFD3F4E38DF}"/>
                </a:ext>
              </a:extLst>
            </p:cNvPr>
            <p:cNvSpPr/>
            <p:nvPr/>
          </p:nvSpPr>
          <p:spPr>
            <a:xfrm>
              <a:off x="8837157" y="1824609"/>
              <a:ext cx="61074" cy="18345"/>
            </a:xfrm>
            <a:custGeom>
              <a:avLst/>
              <a:gdLst>
                <a:gd name="csX0" fmla="*/ 61074 w 61074"/>
                <a:gd name="csY0" fmla="*/ 18322 h 18345"/>
                <a:gd name="csX1" fmla="*/ 60738 w 61074"/>
                <a:gd name="csY1" fmla="*/ 17650 h 18345"/>
                <a:gd name="csX2" fmla="*/ 59730 w 61074"/>
                <a:gd name="csY2" fmla="*/ 15779 h 18345"/>
                <a:gd name="csX3" fmla="*/ 57786 w 61074"/>
                <a:gd name="csY3" fmla="*/ 13044 h 18345"/>
                <a:gd name="csX4" fmla="*/ 54739 w 61074"/>
                <a:gd name="csY4" fmla="*/ 9924 h 18345"/>
                <a:gd name="csX5" fmla="*/ 50539 w 61074"/>
                <a:gd name="csY5" fmla="*/ 6877 h 18345"/>
                <a:gd name="csX6" fmla="*/ 45380 w 61074"/>
                <a:gd name="csY6" fmla="*/ 4262 h 18345"/>
                <a:gd name="csX7" fmla="*/ 39572 w 61074"/>
                <a:gd name="csY7" fmla="*/ 2223 h 18345"/>
                <a:gd name="csX8" fmla="*/ 33381 w 61074"/>
                <a:gd name="csY8" fmla="*/ 783 h 18345"/>
                <a:gd name="csX9" fmla="*/ 27045 w 61074"/>
                <a:gd name="csY9" fmla="*/ 87 h 18345"/>
                <a:gd name="csX10" fmla="*/ 20926 w 61074"/>
                <a:gd name="csY10" fmla="*/ 39 h 18345"/>
                <a:gd name="csX11" fmla="*/ 15238 w 61074"/>
                <a:gd name="csY11" fmla="*/ 351 h 18345"/>
                <a:gd name="csX12" fmla="*/ 10151 w 61074"/>
                <a:gd name="csY12" fmla="*/ 903 h 18345"/>
                <a:gd name="csX13" fmla="*/ 2688 w 61074"/>
                <a:gd name="csY13" fmla="*/ 2607 h 18345"/>
                <a:gd name="csX14" fmla="*/ 696 w 61074"/>
                <a:gd name="csY14" fmla="*/ 3374 h 18345"/>
                <a:gd name="csX15" fmla="*/ 0 w 61074"/>
                <a:gd name="csY15" fmla="*/ 3686 h 18345"/>
                <a:gd name="csX16" fmla="*/ 720 w 61074"/>
                <a:gd name="csY16" fmla="*/ 3494 h 18345"/>
                <a:gd name="csX17" fmla="*/ 2784 w 61074"/>
                <a:gd name="csY17" fmla="*/ 3038 h 18345"/>
                <a:gd name="csX18" fmla="*/ 10271 w 61074"/>
                <a:gd name="csY18" fmla="*/ 2199 h 18345"/>
                <a:gd name="csX19" fmla="*/ 15310 w 61074"/>
                <a:gd name="csY19" fmla="*/ 2055 h 18345"/>
                <a:gd name="csX20" fmla="*/ 20926 w 61074"/>
                <a:gd name="csY20" fmla="*/ 2055 h 18345"/>
                <a:gd name="csX21" fmla="*/ 26901 w 61074"/>
                <a:gd name="csY21" fmla="*/ 2295 h 18345"/>
                <a:gd name="csX22" fmla="*/ 32973 w 61074"/>
                <a:gd name="csY22" fmla="*/ 3038 h 18345"/>
                <a:gd name="csX23" fmla="*/ 38948 w 61074"/>
                <a:gd name="csY23" fmla="*/ 4358 h 18345"/>
                <a:gd name="csX24" fmla="*/ 44612 w 61074"/>
                <a:gd name="csY24" fmla="*/ 6134 h 18345"/>
                <a:gd name="csX25" fmla="*/ 49675 w 61074"/>
                <a:gd name="csY25" fmla="*/ 8365 h 18345"/>
                <a:gd name="csX26" fmla="*/ 51883 w 61074"/>
                <a:gd name="csY26" fmla="*/ 9637 h 18345"/>
                <a:gd name="csX27" fmla="*/ 52915 w 61074"/>
                <a:gd name="csY27" fmla="*/ 10284 h 18345"/>
                <a:gd name="csX28" fmla="*/ 53875 w 61074"/>
                <a:gd name="csY28" fmla="*/ 10956 h 18345"/>
                <a:gd name="csX29" fmla="*/ 57114 w 61074"/>
                <a:gd name="csY29" fmla="*/ 13643 h 18345"/>
                <a:gd name="csX30" fmla="*/ 59322 w 61074"/>
                <a:gd name="csY30" fmla="*/ 16043 h 18345"/>
                <a:gd name="csX31" fmla="*/ 60618 w 61074"/>
                <a:gd name="csY31" fmla="*/ 17722 h 18345"/>
                <a:gd name="csX32" fmla="*/ 61050 w 61074"/>
                <a:gd name="csY32" fmla="*/ 18346 h 183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Lst>
              <a:rect l="l" t="t" r="r" b="b"/>
              <a:pathLst>
                <a:path w="61074" h="18345">
                  <a:moveTo>
                    <a:pt x="61074" y="18322"/>
                  </a:moveTo>
                  <a:cubicBezTo>
                    <a:pt x="61074" y="18322"/>
                    <a:pt x="60954" y="18082"/>
                    <a:pt x="60738" y="17650"/>
                  </a:cubicBezTo>
                  <a:cubicBezTo>
                    <a:pt x="60522" y="17218"/>
                    <a:pt x="60234" y="16546"/>
                    <a:pt x="59730" y="15779"/>
                  </a:cubicBezTo>
                  <a:cubicBezTo>
                    <a:pt x="59250" y="14963"/>
                    <a:pt x="58602" y="14051"/>
                    <a:pt x="57786" y="13044"/>
                  </a:cubicBezTo>
                  <a:cubicBezTo>
                    <a:pt x="56946" y="12060"/>
                    <a:pt x="55963" y="10956"/>
                    <a:pt x="54739" y="9924"/>
                  </a:cubicBezTo>
                  <a:cubicBezTo>
                    <a:pt x="53539" y="8845"/>
                    <a:pt x="52099" y="7837"/>
                    <a:pt x="50539" y="6877"/>
                  </a:cubicBezTo>
                  <a:cubicBezTo>
                    <a:pt x="48955" y="5942"/>
                    <a:pt x="47227" y="5030"/>
                    <a:pt x="45380" y="4262"/>
                  </a:cubicBezTo>
                  <a:cubicBezTo>
                    <a:pt x="43532" y="3494"/>
                    <a:pt x="41588" y="2799"/>
                    <a:pt x="39572" y="2223"/>
                  </a:cubicBezTo>
                  <a:cubicBezTo>
                    <a:pt x="37532" y="1671"/>
                    <a:pt x="35517" y="1143"/>
                    <a:pt x="33381" y="783"/>
                  </a:cubicBezTo>
                  <a:cubicBezTo>
                    <a:pt x="31269" y="423"/>
                    <a:pt x="29133" y="231"/>
                    <a:pt x="27045" y="87"/>
                  </a:cubicBezTo>
                  <a:cubicBezTo>
                    <a:pt x="24958" y="-33"/>
                    <a:pt x="22894" y="-9"/>
                    <a:pt x="20926" y="39"/>
                  </a:cubicBezTo>
                  <a:cubicBezTo>
                    <a:pt x="18934" y="87"/>
                    <a:pt x="17038" y="231"/>
                    <a:pt x="15238" y="351"/>
                  </a:cubicBezTo>
                  <a:cubicBezTo>
                    <a:pt x="13439" y="471"/>
                    <a:pt x="11735" y="663"/>
                    <a:pt x="10151" y="903"/>
                  </a:cubicBezTo>
                  <a:cubicBezTo>
                    <a:pt x="7007" y="1335"/>
                    <a:pt x="4440" y="2007"/>
                    <a:pt x="2688" y="2607"/>
                  </a:cubicBezTo>
                  <a:cubicBezTo>
                    <a:pt x="1800" y="2894"/>
                    <a:pt x="1152" y="3182"/>
                    <a:pt x="696" y="3374"/>
                  </a:cubicBezTo>
                  <a:cubicBezTo>
                    <a:pt x="240" y="3566"/>
                    <a:pt x="0" y="3686"/>
                    <a:pt x="0" y="3686"/>
                  </a:cubicBezTo>
                  <a:cubicBezTo>
                    <a:pt x="0" y="3686"/>
                    <a:pt x="264" y="3614"/>
                    <a:pt x="720" y="3494"/>
                  </a:cubicBezTo>
                  <a:cubicBezTo>
                    <a:pt x="1200" y="3374"/>
                    <a:pt x="1896" y="3230"/>
                    <a:pt x="2784" y="3038"/>
                  </a:cubicBezTo>
                  <a:cubicBezTo>
                    <a:pt x="4584" y="2679"/>
                    <a:pt x="7151" y="2367"/>
                    <a:pt x="10271" y="2199"/>
                  </a:cubicBezTo>
                  <a:cubicBezTo>
                    <a:pt x="11831" y="2127"/>
                    <a:pt x="13511" y="2079"/>
                    <a:pt x="15310" y="2055"/>
                  </a:cubicBezTo>
                  <a:cubicBezTo>
                    <a:pt x="17110" y="2055"/>
                    <a:pt x="19006" y="2055"/>
                    <a:pt x="20926" y="2055"/>
                  </a:cubicBezTo>
                  <a:cubicBezTo>
                    <a:pt x="22870" y="2055"/>
                    <a:pt x="24862" y="2175"/>
                    <a:pt x="26901" y="2295"/>
                  </a:cubicBezTo>
                  <a:cubicBezTo>
                    <a:pt x="28917" y="2439"/>
                    <a:pt x="30957" y="2679"/>
                    <a:pt x="32973" y="3038"/>
                  </a:cubicBezTo>
                  <a:cubicBezTo>
                    <a:pt x="34965" y="3374"/>
                    <a:pt x="37004" y="3854"/>
                    <a:pt x="38948" y="4358"/>
                  </a:cubicBezTo>
                  <a:cubicBezTo>
                    <a:pt x="40892" y="4910"/>
                    <a:pt x="42812" y="5462"/>
                    <a:pt x="44612" y="6134"/>
                  </a:cubicBezTo>
                  <a:cubicBezTo>
                    <a:pt x="46411" y="6829"/>
                    <a:pt x="48115" y="7573"/>
                    <a:pt x="49675" y="8365"/>
                  </a:cubicBezTo>
                  <a:cubicBezTo>
                    <a:pt x="50443" y="8797"/>
                    <a:pt x="51211" y="9181"/>
                    <a:pt x="51883" y="9637"/>
                  </a:cubicBezTo>
                  <a:cubicBezTo>
                    <a:pt x="52243" y="9852"/>
                    <a:pt x="52579" y="10068"/>
                    <a:pt x="52915" y="10284"/>
                  </a:cubicBezTo>
                  <a:cubicBezTo>
                    <a:pt x="53251" y="10524"/>
                    <a:pt x="53563" y="10740"/>
                    <a:pt x="53875" y="10956"/>
                  </a:cubicBezTo>
                  <a:cubicBezTo>
                    <a:pt x="55123" y="11844"/>
                    <a:pt x="56203" y="12780"/>
                    <a:pt x="57114" y="13643"/>
                  </a:cubicBezTo>
                  <a:cubicBezTo>
                    <a:pt x="58002" y="14531"/>
                    <a:pt x="58770" y="15323"/>
                    <a:pt x="59322" y="16043"/>
                  </a:cubicBezTo>
                  <a:cubicBezTo>
                    <a:pt x="59922" y="16738"/>
                    <a:pt x="60330" y="17338"/>
                    <a:pt x="60618" y="17722"/>
                  </a:cubicBezTo>
                  <a:cubicBezTo>
                    <a:pt x="60906" y="18130"/>
                    <a:pt x="61050" y="18346"/>
                    <a:pt x="61050" y="18346"/>
                  </a:cubicBezTo>
                  <a:close/>
                </a:path>
              </a:pathLst>
            </a:custGeom>
            <a:grpFill/>
            <a:ln w="2400" cap="flat">
              <a:noFill/>
              <a:prstDash val="solid"/>
              <a:miter/>
            </a:ln>
          </p:spPr>
          <p:txBody>
            <a:bodyPr/>
            <a:lstStyle/>
            <a:p>
              <a:endParaRPr lang="en-US"/>
            </a:p>
          </p:txBody>
        </p:sp>
        <p:sp>
          <p:nvSpPr>
            <p:cNvPr id="37" name="Freeform 36">
              <a:extLst>
                <a:ext uri="{FF2B5EF4-FFF2-40B4-BE49-F238E27FC236}">
                  <a16:creationId xmlns:a16="http://schemas.microsoft.com/office/drawing/2014/main" id="{F7038C9E-0042-E8FF-0520-48297A12B4B5}"/>
                </a:ext>
              </a:extLst>
            </p:cNvPr>
            <p:cNvSpPr/>
            <p:nvPr/>
          </p:nvSpPr>
          <p:spPr>
            <a:xfrm>
              <a:off x="8815655" y="1834229"/>
              <a:ext cx="68201" cy="11557"/>
            </a:xfrm>
            <a:custGeom>
              <a:avLst/>
              <a:gdLst>
                <a:gd name="csX0" fmla="*/ 68177 w 68201"/>
                <a:gd name="csY0" fmla="*/ 11557 h 11557"/>
                <a:gd name="csX1" fmla="*/ 67697 w 68201"/>
                <a:gd name="csY1" fmla="*/ 10885 h 11557"/>
                <a:gd name="csX2" fmla="*/ 66186 w 68201"/>
                <a:gd name="csY2" fmla="*/ 9134 h 11557"/>
                <a:gd name="csX3" fmla="*/ 59346 w 68201"/>
                <a:gd name="csY3" fmla="*/ 4479 h 11557"/>
                <a:gd name="csX4" fmla="*/ 56898 w 68201"/>
                <a:gd name="csY4" fmla="*/ 3399 h 11557"/>
                <a:gd name="csX5" fmla="*/ 54211 w 68201"/>
                <a:gd name="csY5" fmla="*/ 2416 h 11557"/>
                <a:gd name="csX6" fmla="*/ 48211 w 68201"/>
                <a:gd name="csY6" fmla="*/ 904 h 11557"/>
                <a:gd name="csX7" fmla="*/ 41636 w 68201"/>
                <a:gd name="csY7" fmla="*/ 112 h 11557"/>
                <a:gd name="csX8" fmla="*/ 34821 w 68201"/>
                <a:gd name="csY8" fmla="*/ 40 h 11557"/>
                <a:gd name="csX9" fmla="*/ 28053 w 68201"/>
                <a:gd name="csY9" fmla="*/ 616 h 11557"/>
                <a:gd name="csX10" fmla="*/ 21598 w 68201"/>
                <a:gd name="csY10" fmla="*/ 1480 h 11557"/>
                <a:gd name="csX11" fmla="*/ 10199 w 68201"/>
                <a:gd name="csY11" fmla="*/ 3807 h 11557"/>
                <a:gd name="csX12" fmla="*/ 7871 w 68201"/>
                <a:gd name="csY12" fmla="*/ 4575 h 11557"/>
                <a:gd name="csX13" fmla="*/ 5831 w 68201"/>
                <a:gd name="csY13" fmla="*/ 5415 h 11557"/>
                <a:gd name="csX14" fmla="*/ 2616 w 68201"/>
                <a:gd name="csY14" fmla="*/ 6998 h 11557"/>
                <a:gd name="csX15" fmla="*/ 672 w 68201"/>
                <a:gd name="csY15" fmla="*/ 8198 h 11557"/>
                <a:gd name="csX16" fmla="*/ 0 w 68201"/>
                <a:gd name="csY16" fmla="*/ 8654 h 11557"/>
                <a:gd name="csX17" fmla="*/ 744 w 68201"/>
                <a:gd name="csY17" fmla="*/ 8318 h 11557"/>
                <a:gd name="csX18" fmla="*/ 1632 w 68201"/>
                <a:gd name="csY18" fmla="*/ 7910 h 11557"/>
                <a:gd name="csX19" fmla="*/ 2832 w 68201"/>
                <a:gd name="csY19" fmla="*/ 7406 h 11557"/>
                <a:gd name="csX20" fmla="*/ 6143 w 68201"/>
                <a:gd name="csY20" fmla="*/ 6231 h 11557"/>
                <a:gd name="csX21" fmla="*/ 10559 w 68201"/>
                <a:gd name="csY21" fmla="*/ 5103 h 11557"/>
                <a:gd name="csX22" fmla="*/ 15862 w 68201"/>
                <a:gd name="csY22" fmla="*/ 4191 h 11557"/>
                <a:gd name="csX23" fmla="*/ 21862 w 68201"/>
                <a:gd name="csY23" fmla="*/ 3495 h 11557"/>
                <a:gd name="csX24" fmla="*/ 28317 w 68201"/>
                <a:gd name="csY24" fmla="*/ 2824 h 11557"/>
                <a:gd name="csX25" fmla="*/ 34917 w 68201"/>
                <a:gd name="csY25" fmla="*/ 2344 h 11557"/>
                <a:gd name="csX26" fmla="*/ 41516 w 68201"/>
                <a:gd name="csY26" fmla="*/ 2344 h 11557"/>
                <a:gd name="csX27" fmla="*/ 47875 w 68201"/>
                <a:gd name="csY27" fmla="*/ 2920 h 11557"/>
                <a:gd name="csX28" fmla="*/ 53731 w 68201"/>
                <a:gd name="csY28" fmla="*/ 4071 h 11557"/>
                <a:gd name="csX29" fmla="*/ 56394 w 68201"/>
                <a:gd name="csY29" fmla="*/ 4839 h 11557"/>
                <a:gd name="csX30" fmla="*/ 58842 w 68201"/>
                <a:gd name="csY30" fmla="*/ 5679 h 11557"/>
                <a:gd name="csX31" fmla="*/ 62970 w 68201"/>
                <a:gd name="csY31" fmla="*/ 7550 h 11557"/>
                <a:gd name="csX32" fmla="*/ 65898 w 68201"/>
                <a:gd name="csY32" fmla="*/ 9446 h 11557"/>
                <a:gd name="csX33" fmla="*/ 67625 w 68201"/>
                <a:gd name="csY33" fmla="*/ 10933 h 11557"/>
                <a:gd name="csX34" fmla="*/ 68201 w 68201"/>
                <a:gd name="csY34" fmla="*/ 11509 h 11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68201" h="11557">
                  <a:moveTo>
                    <a:pt x="68177" y="11557"/>
                  </a:moveTo>
                  <a:cubicBezTo>
                    <a:pt x="68177" y="11557"/>
                    <a:pt x="68009" y="11317"/>
                    <a:pt x="67697" y="10885"/>
                  </a:cubicBezTo>
                  <a:cubicBezTo>
                    <a:pt x="67361" y="10477"/>
                    <a:pt x="66905" y="9830"/>
                    <a:pt x="66186" y="9134"/>
                  </a:cubicBezTo>
                  <a:cubicBezTo>
                    <a:pt x="64794" y="7718"/>
                    <a:pt x="62466" y="5967"/>
                    <a:pt x="59346" y="4479"/>
                  </a:cubicBezTo>
                  <a:cubicBezTo>
                    <a:pt x="58578" y="4119"/>
                    <a:pt x="57738" y="3735"/>
                    <a:pt x="56898" y="3399"/>
                  </a:cubicBezTo>
                  <a:cubicBezTo>
                    <a:pt x="56083" y="3040"/>
                    <a:pt x="55147" y="2752"/>
                    <a:pt x="54211" y="2416"/>
                  </a:cubicBezTo>
                  <a:cubicBezTo>
                    <a:pt x="52339" y="1816"/>
                    <a:pt x="50323" y="1288"/>
                    <a:pt x="48211" y="904"/>
                  </a:cubicBezTo>
                  <a:cubicBezTo>
                    <a:pt x="46100" y="520"/>
                    <a:pt x="43892" y="232"/>
                    <a:pt x="41636" y="112"/>
                  </a:cubicBezTo>
                  <a:cubicBezTo>
                    <a:pt x="39380" y="-8"/>
                    <a:pt x="37100" y="-31"/>
                    <a:pt x="34821" y="40"/>
                  </a:cubicBezTo>
                  <a:cubicBezTo>
                    <a:pt x="32541" y="136"/>
                    <a:pt x="30261" y="352"/>
                    <a:pt x="28053" y="616"/>
                  </a:cubicBezTo>
                  <a:cubicBezTo>
                    <a:pt x="25821" y="880"/>
                    <a:pt x="23710" y="1216"/>
                    <a:pt x="21598" y="1480"/>
                  </a:cubicBezTo>
                  <a:cubicBezTo>
                    <a:pt x="17398" y="2056"/>
                    <a:pt x="13487" y="2800"/>
                    <a:pt x="10199" y="3807"/>
                  </a:cubicBezTo>
                  <a:cubicBezTo>
                    <a:pt x="9383" y="4047"/>
                    <a:pt x="8615" y="4311"/>
                    <a:pt x="7871" y="4575"/>
                  </a:cubicBezTo>
                  <a:cubicBezTo>
                    <a:pt x="7151" y="4863"/>
                    <a:pt x="6455" y="5103"/>
                    <a:pt x="5831" y="5415"/>
                  </a:cubicBezTo>
                  <a:cubicBezTo>
                    <a:pt x="4560" y="5967"/>
                    <a:pt x="3480" y="6519"/>
                    <a:pt x="2616" y="6998"/>
                  </a:cubicBezTo>
                  <a:cubicBezTo>
                    <a:pt x="1752" y="7478"/>
                    <a:pt x="1104" y="7910"/>
                    <a:pt x="672" y="8198"/>
                  </a:cubicBezTo>
                  <a:cubicBezTo>
                    <a:pt x="240" y="8486"/>
                    <a:pt x="0" y="8654"/>
                    <a:pt x="0" y="8654"/>
                  </a:cubicBezTo>
                  <a:cubicBezTo>
                    <a:pt x="0" y="8654"/>
                    <a:pt x="264" y="8534"/>
                    <a:pt x="744" y="8318"/>
                  </a:cubicBezTo>
                  <a:cubicBezTo>
                    <a:pt x="984" y="8198"/>
                    <a:pt x="1272" y="8078"/>
                    <a:pt x="1632" y="7910"/>
                  </a:cubicBezTo>
                  <a:cubicBezTo>
                    <a:pt x="1992" y="7766"/>
                    <a:pt x="2400" y="7598"/>
                    <a:pt x="2832" y="7406"/>
                  </a:cubicBezTo>
                  <a:cubicBezTo>
                    <a:pt x="3744" y="7046"/>
                    <a:pt x="4848" y="6639"/>
                    <a:pt x="6143" y="6231"/>
                  </a:cubicBezTo>
                  <a:cubicBezTo>
                    <a:pt x="7439" y="5823"/>
                    <a:pt x="8927" y="5439"/>
                    <a:pt x="10559" y="5103"/>
                  </a:cubicBezTo>
                  <a:cubicBezTo>
                    <a:pt x="12191" y="4743"/>
                    <a:pt x="13967" y="4479"/>
                    <a:pt x="15862" y="4191"/>
                  </a:cubicBezTo>
                  <a:cubicBezTo>
                    <a:pt x="17758" y="3927"/>
                    <a:pt x="19774" y="3735"/>
                    <a:pt x="21862" y="3495"/>
                  </a:cubicBezTo>
                  <a:cubicBezTo>
                    <a:pt x="23950" y="3280"/>
                    <a:pt x="26133" y="3088"/>
                    <a:pt x="28317" y="2824"/>
                  </a:cubicBezTo>
                  <a:cubicBezTo>
                    <a:pt x="30501" y="2584"/>
                    <a:pt x="32709" y="2416"/>
                    <a:pt x="34917" y="2344"/>
                  </a:cubicBezTo>
                  <a:cubicBezTo>
                    <a:pt x="37124" y="2248"/>
                    <a:pt x="39356" y="2248"/>
                    <a:pt x="41516" y="2344"/>
                  </a:cubicBezTo>
                  <a:cubicBezTo>
                    <a:pt x="43676" y="2464"/>
                    <a:pt x="45836" y="2608"/>
                    <a:pt x="47875" y="2920"/>
                  </a:cubicBezTo>
                  <a:cubicBezTo>
                    <a:pt x="49915" y="3232"/>
                    <a:pt x="51883" y="3615"/>
                    <a:pt x="53731" y="4071"/>
                  </a:cubicBezTo>
                  <a:cubicBezTo>
                    <a:pt x="54643" y="4335"/>
                    <a:pt x="55507" y="4551"/>
                    <a:pt x="56394" y="4839"/>
                  </a:cubicBezTo>
                  <a:cubicBezTo>
                    <a:pt x="57282" y="5103"/>
                    <a:pt x="58050" y="5367"/>
                    <a:pt x="58842" y="5679"/>
                  </a:cubicBezTo>
                  <a:cubicBezTo>
                    <a:pt x="60378" y="6279"/>
                    <a:pt x="61770" y="6902"/>
                    <a:pt x="62970" y="7550"/>
                  </a:cubicBezTo>
                  <a:cubicBezTo>
                    <a:pt x="64146" y="8198"/>
                    <a:pt x="65130" y="8846"/>
                    <a:pt x="65898" y="9446"/>
                  </a:cubicBezTo>
                  <a:cubicBezTo>
                    <a:pt x="66665" y="10046"/>
                    <a:pt x="67241" y="10573"/>
                    <a:pt x="67625" y="10933"/>
                  </a:cubicBezTo>
                  <a:cubicBezTo>
                    <a:pt x="67985" y="11317"/>
                    <a:pt x="68201" y="11509"/>
                    <a:pt x="68201" y="11509"/>
                  </a:cubicBezTo>
                  <a:close/>
                </a:path>
              </a:pathLst>
            </a:custGeom>
            <a:grpFill/>
            <a:ln w="2400" cap="flat">
              <a:noFill/>
              <a:prstDash val="solid"/>
              <a:miter/>
            </a:ln>
          </p:spPr>
          <p:txBody>
            <a:bodyPr/>
            <a:lstStyle/>
            <a:p>
              <a:endParaRPr lang="en-US"/>
            </a:p>
          </p:txBody>
        </p:sp>
        <p:sp>
          <p:nvSpPr>
            <p:cNvPr id="41" name="Freeform 40">
              <a:extLst>
                <a:ext uri="{FF2B5EF4-FFF2-40B4-BE49-F238E27FC236}">
                  <a16:creationId xmlns:a16="http://schemas.microsoft.com/office/drawing/2014/main" id="{8A8A60DB-CF19-0983-F2A9-BCB018ECFE80}"/>
                </a:ext>
              </a:extLst>
            </p:cNvPr>
            <p:cNvSpPr/>
            <p:nvPr/>
          </p:nvSpPr>
          <p:spPr>
            <a:xfrm>
              <a:off x="8889640" y="1752502"/>
              <a:ext cx="161893" cy="71907"/>
            </a:xfrm>
            <a:custGeom>
              <a:avLst/>
              <a:gdLst>
                <a:gd name="csX0" fmla="*/ 154665 w 161893"/>
                <a:gd name="csY0" fmla="*/ 71907 h 71907"/>
                <a:gd name="csX1" fmla="*/ 155145 w 161893"/>
                <a:gd name="csY1" fmla="*/ 71595 h 71907"/>
                <a:gd name="csX2" fmla="*/ 156489 w 161893"/>
                <a:gd name="csY2" fmla="*/ 70611 h 71907"/>
                <a:gd name="csX3" fmla="*/ 157401 w 161893"/>
                <a:gd name="csY3" fmla="*/ 69796 h 71907"/>
                <a:gd name="csX4" fmla="*/ 158409 w 161893"/>
                <a:gd name="csY4" fmla="*/ 68740 h 71907"/>
                <a:gd name="csX5" fmla="*/ 160448 w 161893"/>
                <a:gd name="csY5" fmla="*/ 65693 h 71907"/>
                <a:gd name="csX6" fmla="*/ 161768 w 161893"/>
                <a:gd name="csY6" fmla="*/ 61302 h 71907"/>
                <a:gd name="csX7" fmla="*/ 161504 w 161893"/>
                <a:gd name="csY7" fmla="*/ 55904 h 71907"/>
                <a:gd name="csX8" fmla="*/ 159104 w 161893"/>
                <a:gd name="csY8" fmla="*/ 50217 h 71907"/>
                <a:gd name="csX9" fmla="*/ 157041 w 161893"/>
                <a:gd name="csY9" fmla="*/ 47554 h 71907"/>
                <a:gd name="csX10" fmla="*/ 154425 w 161893"/>
                <a:gd name="csY10" fmla="*/ 45179 h 71907"/>
                <a:gd name="csX11" fmla="*/ 147874 w 161893"/>
                <a:gd name="csY11" fmla="*/ 41652 h 71907"/>
                <a:gd name="csX12" fmla="*/ 144346 w 161893"/>
                <a:gd name="csY12" fmla="*/ 40212 h 71907"/>
                <a:gd name="csX13" fmla="*/ 144130 w 161893"/>
                <a:gd name="csY13" fmla="*/ 40116 h 71907"/>
                <a:gd name="csX14" fmla="*/ 143938 w 161893"/>
                <a:gd name="csY14" fmla="*/ 40020 h 71907"/>
                <a:gd name="csX15" fmla="*/ 143506 w 161893"/>
                <a:gd name="csY15" fmla="*/ 39804 h 71907"/>
                <a:gd name="csX16" fmla="*/ 142618 w 161893"/>
                <a:gd name="csY16" fmla="*/ 39373 h 71907"/>
                <a:gd name="csX17" fmla="*/ 142162 w 161893"/>
                <a:gd name="csY17" fmla="*/ 39157 h 71907"/>
                <a:gd name="csX18" fmla="*/ 141754 w 161893"/>
                <a:gd name="csY18" fmla="*/ 38917 h 71907"/>
                <a:gd name="csX19" fmla="*/ 140938 w 161893"/>
                <a:gd name="csY19" fmla="*/ 38437 h 71907"/>
                <a:gd name="csX20" fmla="*/ 134699 w 161893"/>
                <a:gd name="csY20" fmla="*/ 33494 h 71907"/>
                <a:gd name="csX21" fmla="*/ 128963 w 161893"/>
                <a:gd name="csY21" fmla="*/ 27208 h 71907"/>
                <a:gd name="csX22" fmla="*/ 122484 w 161893"/>
                <a:gd name="csY22" fmla="*/ 20898 h 71907"/>
                <a:gd name="csX23" fmla="*/ 121548 w 161893"/>
                <a:gd name="csY23" fmla="*/ 20202 h 71907"/>
                <a:gd name="csX24" fmla="*/ 121308 w 161893"/>
                <a:gd name="csY24" fmla="*/ 20034 h 71907"/>
                <a:gd name="csX25" fmla="*/ 121188 w 161893"/>
                <a:gd name="csY25" fmla="*/ 19938 h 71907"/>
                <a:gd name="csX26" fmla="*/ 121020 w 161893"/>
                <a:gd name="csY26" fmla="*/ 19842 h 71907"/>
                <a:gd name="csX27" fmla="*/ 120540 w 161893"/>
                <a:gd name="csY27" fmla="*/ 19530 h 71907"/>
                <a:gd name="csX28" fmla="*/ 118548 w 161893"/>
                <a:gd name="csY28" fmla="*/ 18355 h 71907"/>
                <a:gd name="csX29" fmla="*/ 116365 w 161893"/>
                <a:gd name="csY29" fmla="*/ 17323 h 71907"/>
                <a:gd name="csX30" fmla="*/ 115261 w 161893"/>
                <a:gd name="csY30" fmla="*/ 16867 h 71907"/>
                <a:gd name="csX31" fmla="*/ 114133 w 161893"/>
                <a:gd name="csY31" fmla="*/ 16483 h 71907"/>
                <a:gd name="csX32" fmla="*/ 95559 w 161893"/>
                <a:gd name="csY32" fmla="*/ 13556 h 71907"/>
                <a:gd name="csX33" fmla="*/ 86320 w 161893"/>
                <a:gd name="csY33" fmla="*/ 12908 h 71907"/>
                <a:gd name="csX34" fmla="*/ 77656 w 161893"/>
                <a:gd name="csY34" fmla="*/ 10845 h 71907"/>
                <a:gd name="csX35" fmla="*/ 61194 w 161893"/>
                <a:gd name="csY35" fmla="*/ 3623 h 71907"/>
                <a:gd name="csX36" fmla="*/ 56922 w 161893"/>
                <a:gd name="csY36" fmla="*/ 2351 h 71907"/>
                <a:gd name="csX37" fmla="*/ 55843 w 161893"/>
                <a:gd name="csY37" fmla="*/ 2111 h 71907"/>
                <a:gd name="csX38" fmla="*/ 55579 w 161893"/>
                <a:gd name="csY38" fmla="*/ 2063 h 71907"/>
                <a:gd name="csX39" fmla="*/ 55507 w 161893"/>
                <a:gd name="csY39" fmla="*/ 2063 h 71907"/>
                <a:gd name="csX40" fmla="*/ 55411 w 161893"/>
                <a:gd name="csY40" fmla="*/ 2039 h 71907"/>
                <a:gd name="csX41" fmla="*/ 55291 w 161893"/>
                <a:gd name="csY41" fmla="*/ 2039 h 71907"/>
                <a:gd name="csX42" fmla="*/ 54763 w 161893"/>
                <a:gd name="csY42" fmla="*/ 1943 h 71907"/>
                <a:gd name="csX43" fmla="*/ 53707 w 161893"/>
                <a:gd name="csY43" fmla="*/ 1775 h 71907"/>
                <a:gd name="csX44" fmla="*/ 52603 w 161893"/>
                <a:gd name="csY44" fmla="*/ 1680 h 71907"/>
                <a:gd name="csX45" fmla="*/ 44204 w 161893"/>
                <a:gd name="csY45" fmla="*/ 1823 h 71907"/>
                <a:gd name="csX46" fmla="*/ 29325 w 161893"/>
                <a:gd name="csY46" fmla="*/ 4511 h 71907"/>
                <a:gd name="csX47" fmla="*/ 16822 w 161893"/>
                <a:gd name="csY47" fmla="*/ 5854 h 71907"/>
                <a:gd name="csX48" fmla="*/ 11591 w 161893"/>
                <a:gd name="csY48" fmla="*/ 5398 h 71907"/>
                <a:gd name="csX49" fmla="*/ 9311 w 161893"/>
                <a:gd name="csY49" fmla="*/ 4919 h 71907"/>
                <a:gd name="csX50" fmla="*/ 7271 w 161893"/>
                <a:gd name="csY50" fmla="*/ 4319 h 71907"/>
                <a:gd name="csX51" fmla="*/ 1728 w 161893"/>
                <a:gd name="csY51" fmla="*/ 1440 h 71907"/>
                <a:gd name="csX52" fmla="*/ 960 w 161893"/>
                <a:gd name="csY52" fmla="*/ 840 h 71907"/>
                <a:gd name="csX53" fmla="*/ 432 w 161893"/>
                <a:gd name="csY53" fmla="*/ 384 h 71907"/>
                <a:gd name="csX54" fmla="*/ 0 w 161893"/>
                <a:gd name="csY54" fmla="*/ 0 h 71907"/>
                <a:gd name="csX55" fmla="*/ 408 w 161893"/>
                <a:gd name="csY55" fmla="*/ 408 h 71907"/>
                <a:gd name="csX56" fmla="*/ 912 w 161893"/>
                <a:gd name="csY56" fmla="*/ 888 h 71907"/>
                <a:gd name="csX57" fmla="*/ 1632 w 161893"/>
                <a:gd name="csY57" fmla="*/ 1536 h 71907"/>
                <a:gd name="csX58" fmla="*/ 2592 w 161893"/>
                <a:gd name="csY58" fmla="*/ 2303 h 71907"/>
                <a:gd name="csX59" fmla="*/ 3816 w 161893"/>
                <a:gd name="csY59" fmla="*/ 3119 h 71907"/>
                <a:gd name="csX60" fmla="*/ 5303 w 161893"/>
                <a:gd name="csY60" fmla="*/ 3959 h 71907"/>
                <a:gd name="csX61" fmla="*/ 7079 w 161893"/>
                <a:gd name="csY61" fmla="*/ 4751 h 71907"/>
                <a:gd name="csX62" fmla="*/ 9119 w 161893"/>
                <a:gd name="csY62" fmla="*/ 5470 h 71907"/>
                <a:gd name="csX63" fmla="*/ 11423 w 161893"/>
                <a:gd name="csY63" fmla="*/ 6046 h 71907"/>
                <a:gd name="csX64" fmla="*/ 16726 w 161893"/>
                <a:gd name="csY64" fmla="*/ 6742 h 71907"/>
                <a:gd name="csX65" fmla="*/ 29517 w 161893"/>
                <a:gd name="csY65" fmla="*/ 5878 h 71907"/>
                <a:gd name="csX66" fmla="*/ 44324 w 161893"/>
                <a:gd name="csY66" fmla="*/ 3599 h 71907"/>
                <a:gd name="csX67" fmla="*/ 52339 w 161893"/>
                <a:gd name="csY67" fmla="*/ 3623 h 71907"/>
                <a:gd name="csX68" fmla="*/ 53347 w 161893"/>
                <a:gd name="csY68" fmla="*/ 3743 h 71907"/>
                <a:gd name="csX69" fmla="*/ 54403 w 161893"/>
                <a:gd name="csY69" fmla="*/ 3935 h 71907"/>
                <a:gd name="csX70" fmla="*/ 54931 w 161893"/>
                <a:gd name="csY70" fmla="*/ 4031 h 71907"/>
                <a:gd name="csX71" fmla="*/ 55051 w 161893"/>
                <a:gd name="csY71" fmla="*/ 4031 h 71907"/>
                <a:gd name="csX72" fmla="*/ 55075 w 161893"/>
                <a:gd name="csY72" fmla="*/ 4055 h 71907"/>
                <a:gd name="csX73" fmla="*/ 55147 w 161893"/>
                <a:gd name="csY73" fmla="*/ 4055 h 71907"/>
                <a:gd name="csX74" fmla="*/ 55387 w 161893"/>
                <a:gd name="csY74" fmla="*/ 4127 h 71907"/>
                <a:gd name="csX75" fmla="*/ 56394 w 161893"/>
                <a:gd name="csY75" fmla="*/ 4367 h 71907"/>
                <a:gd name="csX76" fmla="*/ 60402 w 161893"/>
                <a:gd name="csY76" fmla="*/ 5638 h 71907"/>
                <a:gd name="csX77" fmla="*/ 76769 w 161893"/>
                <a:gd name="csY77" fmla="*/ 13052 h 71907"/>
                <a:gd name="csX78" fmla="*/ 86008 w 161893"/>
                <a:gd name="csY78" fmla="*/ 15284 h 71907"/>
                <a:gd name="csX79" fmla="*/ 95343 w 161893"/>
                <a:gd name="csY79" fmla="*/ 15979 h 71907"/>
                <a:gd name="csX80" fmla="*/ 113341 w 161893"/>
                <a:gd name="csY80" fmla="*/ 18691 h 71907"/>
                <a:gd name="csX81" fmla="*/ 114397 w 161893"/>
                <a:gd name="csY81" fmla="*/ 19050 h 71907"/>
                <a:gd name="csX82" fmla="*/ 115405 w 161893"/>
                <a:gd name="csY82" fmla="*/ 19458 h 71907"/>
                <a:gd name="csX83" fmla="*/ 117349 w 161893"/>
                <a:gd name="csY83" fmla="*/ 20346 h 71907"/>
                <a:gd name="csX84" fmla="*/ 119268 w 161893"/>
                <a:gd name="csY84" fmla="*/ 21450 h 71907"/>
                <a:gd name="csX85" fmla="*/ 119748 w 161893"/>
                <a:gd name="csY85" fmla="*/ 21738 h 71907"/>
                <a:gd name="csX86" fmla="*/ 119796 w 161893"/>
                <a:gd name="csY86" fmla="*/ 21786 h 71907"/>
                <a:gd name="csX87" fmla="*/ 119796 w 161893"/>
                <a:gd name="csY87" fmla="*/ 21786 h 71907"/>
                <a:gd name="csX88" fmla="*/ 119916 w 161893"/>
                <a:gd name="csY88" fmla="*/ 21858 h 71907"/>
                <a:gd name="csX89" fmla="*/ 120132 w 161893"/>
                <a:gd name="csY89" fmla="*/ 22026 h 71907"/>
                <a:gd name="csX90" fmla="*/ 120996 w 161893"/>
                <a:gd name="csY90" fmla="*/ 22673 h 71907"/>
                <a:gd name="csX91" fmla="*/ 127284 w 161893"/>
                <a:gd name="csY91" fmla="*/ 28648 h 71907"/>
                <a:gd name="csX92" fmla="*/ 133211 w 161893"/>
                <a:gd name="csY92" fmla="*/ 34934 h 71907"/>
                <a:gd name="csX93" fmla="*/ 139954 w 161893"/>
                <a:gd name="csY93" fmla="*/ 40020 h 71907"/>
                <a:gd name="csX94" fmla="*/ 140866 w 161893"/>
                <a:gd name="csY94" fmla="*/ 40524 h 71907"/>
                <a:gd name="csX95" fmla="*/ 141322 w 161893"/>
                <a:gd name="csY95" fmla="*/ 40764 h 71907"/>
                <a:gd name="csX96" fmla="*/ 141778 w 161893"/>
                <a:gd name="csY96" fmla="*/ 40956 h 71907"/>
                <a:gd name="csX97" fmla="*/ 142666 w 161893"/>
                <a:gd name="csY97" fmla="*/ 41364 h 71907"/>
                <a:gd name="csX98" fmla="*/ 143122 w 161893"/>
                <a:gd name="csY98" fmla="*/ 41556 h 71907"/>
                <a:gd name="csX99" fmla="*/ 143386 w 161893"/>
                <a:gd name="csY99" fmla="*/ 41676 h 71907"/>
                <a:gd name="csX100" fmla="*/ 143626 w 161893"/>
                <a:gd name="csY100" fmla="*/ 41772 h 71907"/>
                <a:gd name="csX101" fmla="*/ 147226 w 161893"/>
                <a:gd name="csY101" fmla="*/ 43139 h 71907"/>
                <a:gd name="csX102" fmla="*/ 153561 w 161893"/>
                <a:gd name="csY102" fmla="*/ 46283 h 71907"/>
                <a:gd name="csX103" fmla="*/ 160616 w 161893"/>
                <a:gd name="csY103" fmla="*/ 56096 h 71907"/>
                <a:gd name="csX104" fmla="*/ 161096 w 161893"/>
                <a:gd name="csY104" fmla="*/ 61206 h 71907"/>
                <a:gd name="csX105" fmla="*/ 160016 w 161893"/>
                <a:gd name="csY105" fmla="*/ 65453 h 71907"/>
                <a:gd name="csX106" fmla="*/ 158169 w 161893"/>
                <a:gd name="csY106" fmla="*/ 68524 h 71907"/>
                <a:gd name="csX107" fmla="*/ 157233 w 161893"/>
                <a:gd name="csY107" fmla="*/ 69628 h 71907"/>
                <a:gd name="csX108" fmla="*/ 156369 w 161893"/>
                <a:gd name="csY108" fmla="*/ 70467 h 71907"/>
                <a:gd name="csX109" fmla="*/ 155097 w 161893"/>
                <a:gd name="csY109" fmla="*/ 71523 h 71907"/>
                <a:gd name="csX110" fmla="*/ 154641 w 161893"/>
                <a:gd name="csY110" fmla="*/ 71859 h 719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Lst>
              <a:rect l="l" t="t" r="r" b="b"/>
              <a:pathLst>
                <a:path w="161893" h="71907">
                  <a:moveTo>
                    <a:pt x="154665" y="71907"/>
                  </a:moveTo>
                  <a:cubicBezTo>
                    <a:pt x="154665" y="71907"/>
                    <a:pt x="154833" y="71811"/>
                    <a:pt x="155145" y="71595"/>
                  </a:cubicBezTo>
                  <a:cubicBezTo>
                    <a:pt x="155457" y="71403"/>
                    <a:pt x="155913" y="71067"/>
                    <a:pt x="156489" y="70611"/>
                  </a:cubicBezTo>
                  <a:cubicBezTo>
                    <a:pt x="156777" y="70371"/>
                    <a:pt x="157065" y="70108"/>
                    <a:pt x="157401" y="69796"/>
                  </a:cubicBezTo>
                  <a:cubicBezTo>
                    <a:pt x="157713" y="69460"/>
                    <a:pt x="158073" y="69148"/>
                    <a:pt x="158409" y="68740"/>
                  </a:cubicBezTo>
                  <a:cubicBezTo>
                    <a:pt x="159104" y="67948"/>
                    <a:pt x="159848" y="66940"/>
                    <a:pt x="160448" y="65693"/>
                  </a:cubicBezTo>
                  <a:cubicBezTo>
                    <a:pt x="161048" y="64445"/>
                    <a:pt x="161552" y="62982"/>
                    <a:pt x="161768" y="61302"/>
                  </a:cubicBezTo>
                  <a:cubicBezTo>
                    <a:pt x="161984" y="59647"/>
                    <a:pt x="161936" y="57799"/>
                    <a:pt x="161504" y="55904"/>
                  </a:cubicBezTo>
                  <a:cubicBezTo>
                    <a:pt x="161072" y="54008"/>
                    <a:pt x="160280" y="52041"/>
                    <a:pt x="159104" y="50217"/>
                  </a:cubicBezTo>
                  <a:cubicBezTo>
                    <a:pt x="158529" y="49282"/>
                    <a:pt x="157833" y="48394"/>
                    <a:pt x="157041" y="47554"/>
                  </a:cubicBezTo>
                  <a:cubicBezTo>
                    <a:pt x="156249" y="46714"/>
                    <a:pt x="155385" y="45899"/>
                    <a:pt x="154425" y="45179"/>
                  </a:cubicBezTo>
                  <a:cubicBezTo>
                    <a:pt x="152505" y="43691"/>
                    <a:pt x="150201" y="42612"/>
                    <a:pt x="147874" y="41652"/>
                  </a:cubicBezTo>
                  <a:cubicBezTo>
                    <a:pt x="146698" y="41172"/>
                    <a:pt x="145522" y="40716"/>
                    <a:pt x="144346" y="40212"/>
                  </a:cubicBezTo>
                  <a:lnTo>
                    <a:pt x="144130" y="40116"/>
                  </a:lnTo>
                  <a:lnTo>
                    <a:pt x="143938" y="40020"/>
                  </a:lnTo>
                  <a:lnTo>
                    <a:pt x="143506" y="39804"/>
                  </a:lnTo>
                  <a:cubicBezTo>
                    <a:pt x="143218" y="39660"/>
                    <a:pt x="142906" y="39516"/>
                    <a:pt x="142618" y="39373"/>
                  </a:cubicBezTo>
                  <a:lnTo>
                    <a:pt x="142162" y="39157"/>
                  </a:lnTo>
                  <a:lnTo>
                    <a:pt x="141754" y="38917"/>
                  </a:lnTo>
                  <a:lnTo>
                    <a:pt x="140938" y="38437"/>
                  </a:lnTo>
                  <a:cubicBezTo>
                    <a:pt x="138730" y="37117"/>
                    <a:pt x="136643" y="35438"/>
                    <a:pt x="134699" y="33494"/>
                  </a:cubicBezTo>
                  <a:cubicBezTo>
                    <a:pt x="132755" y="31551"/>
                    <a:pt x="130907" y="29391"/>
                    <a:pt x="128963" y="27208"/>
                  </a:cubicBezTo>
                  <a:cubicBezTo>
                    <a:pt x="126996" y="25025"/>
                    <a:pt x="124932" y="22793"/>
                    <a:pt x="122484" y="20898"/>
                  </a:cubicBezTo>
                  <a:lnTo>
                    <a:pt x="121548" y="20202"/>
                  </a:lnTo>
                  <a:lnTo>
                    <a:pt x="121308" y="20034"/>
                  </a:lnTo>
                  <a:lnTo>
                    <a:pt x="121188" y="19938"/>
                  </a:lnTo>
                  <a:lnTo>
                    <a:pt x="121020" y="19842"/>
                  </a:lnTo>
                  <a:lnTo>
                    <a:pt x="120540" y="19530"/>
                  </a:lnTo>
                  <a:cubicBezTo>
                    <a:pt x="119892" y="19122"/>
                    <a:pt x="119292" y="18715"/>
                    <a:pt x="118548" y="18355"/>
                  </a:cubicBezTo>
                  <a:cubicBezTo>
                    <a:pt x="117828" y="17971"/>
                    <a:pt x="117109" y="17587"/>
                    <a:pt x="116365" y="17323"/>
                  </a:cubicBezTo>
                  <a:lnTo>
                    <a:pt x="115261" y="16867"/>
                  </a:lnTo>
                  <a:cubicBezTo>
                    <a:pt x="114901" y="16723"/>
                    <a:pt x="114517" y="16603"/>
                    <a:pt x="114133" y="16483"/>
                  </a:cubicBezTo>
                  <a:cubicBezTo>
                    <a:pt x="108109" y="14492"/>
                    <a:pt x="101750" y="13988"/>
                    <a:pt x="95559" y="13556"/>
                  </a:cubicBezTo>
                  <a:cubicBezTo>
                    <a:pt x="92439" y="13364"/>
                    <a:pt x="89343" y="13220"/>
                    <a:pt x="86320" y="12908"/>
                  </a:cubicBezTo>
                  <a:cubicBezTo>
                    <a:pt x="83296" y="12620"/>
                    <a:pt x="80464" y="11925"/>
                    <a:pt x="77656" y="10845"/>
                  </a:cubicBezTo>
                  <a:cubicBezTo>
                    <a:pt x="72065" y="8709"/>
                    <a:pt x="66810" y="5662"/>
                    <a:pt x="61194" y="3623"/>
                  </a:cubicBezTo>
                  <a:cubicBezTo>
                    <a:pt x="59778" y="3119"/>
                    <a:pt x="58362" y="2687"/>
                    <a:pt x="56922" y="2351"/>
                  </a:cubicBezTo>
                  <a:lnTo>
                    <a:pt x="55843" y="2111"/>
                  </a:lnTo>
                  <a:lnTo>
                    <a:pt x="55579" y="2063"/>
                  </a:lnTo>
                  <a:lnTo>
                    <a:pt x="55507" y="2063"/>
                  </a:lnTo>
                  <a:cubicBezTo>
                    <a:pt x="55507" y="2063"/>
                    <a:pt x="55411" y="2039"/>
                    <a:pt x="55411" y="2039"/>
                  </a:cubicBezTo>
                  <a:lnTo>
                    <a:pt x="55291" y="2039"/>
                  </a:lnTo>
                  <a:cubicBezTo>
                    <a:pt x="55291" y="2039"/>
                    <a:pt x="54763" y="1943"/>
                    <a:pt x="54763" y="1943"/>
                  </a:cubicBezTo>
                  <a:lnTo>
                    <a:pt x="53707" y="1775"/>
                  </a:lnTo>
                  <a:lnTo>
                    <a:pt x="52603" y="1680"/>
                  </a:lnTo>
                  <a:cubicBezTo>
                    <a:pt x="49699" y="1416"/>
                    <a:pt x="46891" y="1536"/>
                    <a:pt x="44204" y="1823"/>
                  </a:cubicBezTo>
                  <a:cubicBezTo>
                    <a:pt x="38804" y="2423"/>
                    <a:pt x="33885" y="3647"/>
                    <a:pt x="29325" y="4511"/>
                  </a:cubicBezTo>
                  <a:cubicBezTo>
                    <a:pt x="24766" y="5398"/>
                    <a:pt x="20566" y="5926"/>
                    <a:pt x="16822" y="5854"/>
                  </a:cubicBezTo>
                  <a:cubicBezTo>
                    <a:pt x="14951" y="5830"/>
                    <a:pt x="13199" y="5686"/>
                    <a:pt x="11591" y="5398"/>
                  </a:cubicBezTo>
                  <a:cubicBezTo>
                    <a:pt x="10775" y="5278"/>
                    <a:pt x="10031" y="5087"/>
                    <a:pt x="9311" y="4919"/>
                  </a:cubicBezTo>
                  <a:cubicBezTo>
                    <a:pt x="8591" y="4727"/>
                    <a:pt x="7919" y="4511"/>
                    <a:pt x="7271" y="4319"/>
                  </a:cubicBezTo>
                  <a:cubicBezTo>
                    <a:pt x="4728" y="3407"/>
                    <a:pt x="2880" y="2327"/>
                    <a:pt x="1728" y="1440"/>
                  </a:cubicBezTo>
                  <a:cubicBezTo>
                    <a:pt x="1416" y="1248"/>
                    <a:pt x="1176" y="1032"/>
                    <a:pt x="960" y="840"/>
                  </a:cubicBezTo>
                  <a:cubicBezTo>
                    <a:pt x="744" y="648"/>
                    <a:pt x="576" y="504"/>
                    <a:pt x="432" y="384"/>
                  </a:cubicBezTo>
                  <a:cubicBezTo>
                    <a:pt x="144" y="144"/>
                    <a:pt x="0" y="0"/>
                    <a:pt x="0" y="0"/>
                  </a:cubicBezTo>
                  <a:cubicBezTo>
                    <a:pt x="0" y="0"/>
                    <a:pt x="144" y="144"/>
                    <a:pt x="408" y="408"/>
                  </a:cubicBezTo>
                  <a:cubicBezTo>
                    <a:pt x="552" y="528"/>
                    <a:pt x="720" y="696"/>
                    <a:pt x="912" y="888"/>
                  </a:cubicBezTo>
                  <a:cubicBezTo>
                    <a:pt x="1104" y="1080"/>
                    <a:pt x="1344" y="1296"/>
                    <a:pt x="1632" y="1536"/>
                  </a:cubicBezTo>
                  <a:cubicBezTo>
                    <a:pt x="1920" y="1775"/>
                    <a:pt x="2232" y="2015"/>
                    <a:pt x="2592" y="2303"/>
                  </a:cubicBezTo>
                  <a:cubicBezTo>
                    <a:pt x="2952" y="2567"/>
                    <a:pt x="3384" y="2831"/>
                    <a:pt x="3816" y="3119"/>
                  </a:cubicBezTo>
                  <a:cubicBezTo>
                    <a:pt x="4248" y="3431"/>
                    <a:pt x="4776" y="3671"/>
                    <a:pt x="5303" y="3959"/>
                  </a:cubicBezTo>
                  <a:cubicBezTo>
                    <a:pt x="5831" y="4247"/>
                    <a:pt x="6455" y="4487"/>
                    <a:pt x="7079" y="4751"/>
                  </a:cubicBezTo>
                  <a:cubicBezTo>
                    <a:pt x="7727" y="4991"/>
                    <a:pt x="8399" y="5230"/>
                    <a:pt x="9119" y="5470"/>
                  </a:cubicBezTo>
                  <a:cubicBezTo>
                    <a:pt x="9863" y="5662"/>
                    <a:pt x="10607" y="5902"/>
                    <a:pt x="11423" y="6046"/>
                  </a:cubicBezTo>
                  <a:cubicBezTo>
                    <a:pt x="13031" y="6406"/>
                    <a:pt x="14831" y="6622"/>
                    <a:pt x="16726" y="6742"/>
                  </a:cubicBezTo>
                  <a:cubicBezTo>
                    <a:pt x="20542" y="7006"/>
                    <a:pt x="24910" y="6646"/>
                    <a:pt x="29517" y="5878"/>
                  </a:cubicBezTo>
                  <a:cubicBezTo>
                    <a:pt x="34149" y="5135"/>
                    <a:pt x="39092" y="4079"/>
                    <a:pt x="44324" y="3599"/>
                  </a:cubicBezTo>
                  <a:cubicBezTo>
                    <a:pt x="46939" y="3359"/>
                    <a:pt x="49651" y="3311"/>
                    <a:pt x="52339" y="3623"/>
                  </a:cubicBezTo>
                  <a:lnTo>
                    <a:pt x="53347" y="3743"/>
                  </a:lnTo>
                  <a:lnTo>
                    <a:pt x="54403" y="3935"/>
                  </a:lnTo>
                  <a:lnTo>
                    <a:pt x="54931" y="4031"/>
                  </a:lnTo>
                  <a:lnTo>
                    <a:pt x="55051" y="4031"/>
                  </a:lnTo>
                  <a:cubicBezTo>
                    <a:pt x="55051" y="4031"/>
                    <a:pt x="55123" y="4055"/>
                    <a:pt x="55075" y="4055"/>
                  </a:cubicBezTo>
                  <a:lnTo>
                    <a:pt x="55147" y="4055"/>
                  </a:lnTo>
                  <a:cubicBezTo>
                    <a:pt x="55147" y="4055"/>
                    <a:pt x="55387" y="4127"/>
                    <a:pt x="55387" y="4127"/>
                  </a:cubicBezTo>
                  <a:lnTo>
                    <a:pt x="56394" y="4367"/>
                  </a:lnTo>
                  <a:cubicBezTo>
                    <a:pt x="57738" y="4703"/>
                    <a:pt x="59082" y="5135"/>
                    <a:pt x="60402" y="5638"/>
                  </a:cubicBezTo>
                  <a:cubicBezTo>
                    <a:pt x="65754" y="7630"/>
                    <a:pt x="70913" y="10797"/>
                    <a:pt x="76769" y="13052"/>
                  </a:cubicBezTo>
                  <a:cubicBezTo>
                    <a:pt x="79672" y="14180"/>
                    <a:pt x="82888" y="14996"/>
                    <a:pt x="86008" y="15284"/>
                  </a:cubicBezTo>
                  <a:cubicBezTo>
                    <a:pt x="89127" y="15619"/>
                    <a:pt x="92247" y="15787"/>
                    <a:pt x="95343" y="15979"/>
                  </a:cubicBezTo>
                  <a:cubicBezTo>
                    <a:pt x="101510" y="16363"/>
                    <a:pt x="107701" y="16843"/>
                    <a:pt x="113341" y="18691"/>
                  </a:cubicBezTo>
                  <a:cubicBezTo>
                    <a:pt x="113701" y="18811"/>
                    <a:pt x="114061" y="18906"/>
                    <a:pt x="114397" y="19050"/>
                  </a:cubicBezTo>
                  <a:lnTo>
                    <a:pt x="115405" y="19458"/>
                  </a:lnTo>
                  <a:cubicBezTo>
                    <a:pt x="116101" y="19722"/>
                    <a:pt x="116725" y="20058"/>
                    <a:pt x="117349" y="20346"/>
                  </a:cubicBezTo>
                  <a:cubicBezTo>
                    <a:pt x="117972" y="20610"/>
                    <a:pt x="118620" y="21066"/>
                    <a:pt x="119268" y="21450"/>
                  </a:cubicBezTo>
                  <a:lnTo>
                    <a:pt x="119748" y="21738"/>
                  </a:lnTo>
                  <a:lnTo>
                    <a:pt x="119796" y="21786"/>
                  </a:lnTo>
                  <a:cubicBezTo>
                    <a:pt x="119796" y="21786"/>
                    <a:pt x="119892" y="21834"/>
                    <a:pt x="119796" y="21786"/>
                  </a:cubicBezTo>
                  <a:lnTo>
                    <a:pt x="119916" y="21858"/>
                  </a:lnTo>
                  <a:lnTo>
                    <a:pt x="120132" y="22026"/>
                  </a:lnTo>
                  <a:lnTo>
                    <a:pt x="120996" y="22673"/>
                  </a:lnTo>
                  <a:cubicBezTo>
                    <a:pt x="123300" y="24425"/>
                    <a:pt x="125340" y="26512"/>
                    <a:pt x="127284" y="28648"/>
                  </a:cubicBezTo>
                  <a:cubicBezTo>
                    <a:pt x="129251" y="30783"/>
                    <a:pt x="131123" y="32966"/>
                    <a:pt x="133211" y="34934"/>
                  </a:cubicBezTo>
                  <a:cubicBezTo>
                    <a:pt x="135299" y="36901"/>
                    <a:pt x="137531" y="38653"/>
                    <a:pt x="139954" y="40020"/>
                  </a:cubicBezTo>
                  <a:lnTo>
                    <a:pt x="140866" y="40524"/>
                  </a:lnTo>
                  <a:lnTo>
                    <a:pt x="141322" y="40764"/>
                  </a:lnTo>
                  <a:lnTo>
                    <a:pt x="141778" y="40956"/>
                  </a:lnTo>
                  <a:cubicBezTo>
                    <a:pt x="142090" y="41100"/>
                    <a:pt x="142378" y="41220"/>
                    <a:pt x="142666" y="41364"/>
                  </a:cubicBezTo>
                  <a:lnTo>
                    <a:pt x="143122" y="41556"/>
                  </a:lnTo>
                  <a:lnTo>
                    <a:pt x="143386" y="41676"/>
                  </a:lnTo>
                  <a:lnTo>
                    <a:pt x="143626" y="41772"/>
                  </a:lnTo>
                  <a:cubicBezTo>
                    <a:pt x="144850" y="42252"/>
                    <a:pt x="146050" y="42684"/>
                    <a:pt x="147226" y="43139"/>
                  </a:cubicBezTo>
                  <a:cubicBezTo>
                    <a:pt x="149577" y="44003"/>
                    <a:pt x="151713" y="44939"/>
                    <a:pt x="153561" y="46283"/>
                  </a:cubicBezTo>
                  <a:cubicBezTo>
                    <a:pt x="157233" y="48898"/>
                    <a:pt x="159656" y="52545"/>
                    <a:pt x="160616" y="56096"/>
                  </a:cubicBezTo>
                  <a:cubicBezTo>
                    <a:pt x="161096" y="57871"/>
                    <a:pt x="161240" y="59623"/>
                    <a:pt x="161096" y="61206"/>
                  </a:cubicBezTo>
                  <a:cubicBezTo>
                    <a:pt x="160952" y="62790"/>
                    <a:pt x="160544" y="64229"/>
                    <a:pt x="160016" y="65453"/>
                  </a:cubicBezTo>
                  <a:cubicBezTo>
                    <a:pt x="159488" y="66677"/>
                    <a:pt x="158817" y="67684"/>
                    <a:pt x="158169" y="68524"/>
                  </a:cubicBezTo>
                  <a:cubicBezTo>
                    <a:pt x="157857" y="68956"/>
                    <a:pt x="157521" y="69292"/>
                    <a:pt x="157233" y="69628"/>
                  </a:cubicBezTo>
                  <a:cubicBezTo>
                    <a:pt x="156921" y="69940"/>
                    <a:pt x="156633" y="70228"/>
                    <a:pt x="156369" y="70467"/>
                  </a:cubicBezTo>
                  <a:cubicBezTo>
                    <a:pt x="155817" y="70947"/>
                    <a:pt x="155385" y="71307"/>
                    <a:pt x="155097" y="71523"/>
                  </a:cubicBezTo>
                  <a:cubicBezTo>
                    <a:pt x="154785" y="71739"/>
                    <a:pt x="154641" y="71859"/>
                    <a:pt x="154641" y="71859"/>
                  </a:cubicBezTo>
                  <a:close/>
                </a:path>
              </a:pathLst>
            </a:custGeom>
            <a:grpFill/>
            <a:ln w="2400" cap="flat">
              <a:noFill/>
              <a:prstDash val="solid"/>
              <a:miter/>
            </a:ln>
          </p:spPr>
          <p:txBody>
            <a:bodyPr/>
            <a:lstStyle/>
            <a:p>
              <a:endParaRPr lang="en-US"/>
            </a:p>
          </p:txBody>
        </p:sp>
        <p:sp>
          <p:nvSpPr>
            <p:cNvPr id="42" name="Freeform 41">
              <a:extLst>
                <a:ext uri="{FF2B5EF4-FFF2-40B4-BE49-F238E27FC236}">
                  <a16:creationId xmlns:a16="http://schemas.microsoft.com/office/drawing/2014/main" id="{BD5F7DF5-C37F-90DD-E7C5-CB3914FE87D5}"/>
                </a:ext>
              </a:extLst>
            </p:cNvPr>
            <p:cNvSpPr/>
            <p:nvPr/>
          </p:nvSpPr>
          <p:spPr>
            <a:xfrm>
              <a:off x="8960169" y="1783501"/>
              <a:ext cx="37628" cy="62741"/>
            </a:xfrm>
            <a:custGeom>
              <a:avLst/>
              <a:gdLst>
                <a:gd name="csX0" fmla="*/ 37628 w 37628"/>
                <a:gd name="csY0" fmla="*/ 62742 h 62741"/>
                <a:gd name="csX1" fmla="*/ 37244 w 37628"/>
                <a:gd name="csY1" fmla="*/ 61902 h 62741"/>
                <a:gd name="csX2" fmla="*/ 36860 w 37628"/>
                <a:gd name="csY2" fmla="*/ 60870 h 62741"/>
                <a:gd name="csX3" fmla="*/ 36668 w 37628"/>
                <a:gd name="csY3" fmla="*/ 60198 h 62741"/>
                <a:gd name="csX4" fmla="*/ 36476 w 37628"/>
                <a:gd name="csY4" fmla="*/ 59431 h 62741"/>
                <a:gd name="csX5" fmla="*/ 36021 w 37628"/>
                <a:gd name="csY5" fmla="*/ 55472 h 62741"/>
                <a:gd name="csX6" fmla="*/ 36332 w 37628"/>
                <a:gd name="csY6" fmla="*/ 50313 h 62741"/>
                <a:gd name="csX7" fmla="*/ 37124 w 37628"/>
                <a:gd name="csY7" fmla="*/ 44171 h 62741"/>
                <a:gd name="csX8" fmla="*/ 37484 w 37628"/>
                <a:gd name="csY8" fmla="*/ 37069 h 62741"/>
                <a:gd name="csX9" fmla="*/ 35157 w 37628"/>
                <a:gd name="csY9" fmla="*/ 29511 h 62741"/>
                <a:gd name="csX10" fmla="*/ 34533 w 37628"/>
                <a:gd name="csY10" fmla="*/ 28672 h 62741"/>
                <a:gd name="csX11" fmla="*/ 33837 w 37628"/>
                <a:gd name="csY11" fmla="*/ 27880 h 62741"/>
                <a:gd name="csX12" fmla="*/ 32277 w 37628"/>
                <a:gd name="csY12" fmla="*/ 26464 h 62741"/>
                <a:gd name="csX13" fmla="*/ 28773 w 37628"/>
                <a:gd name="csY13" fmla="*/ 24401 h 62741"/>
                <a:gd name="csX14" fmla="*/ 21622 w 37628"/>
                <a:gd name="csY14" fmla="*/ 21402 h 62741"/>
                <a:gd name="csX15" fmla="*/ 14783 w 37628"/>
                <a:gd name="csY15" fmla="*/ 18691 h 62741"/>
                <a:gd name="csX16" fmla="*/ 11663 w 37628"/>
                <a:gd name="csY16" fmla="*/ 17179 h 62741"/>
                <a:gd name="csX17" fmla="*/ 10199 w 37628"/>
                <a:gd name="csY17" fmla="*/ 16363 h 62741"/>
                <a:gd name="csX18" fmla="*/ 8831 w 37628"/>
                <a:gd name="csY18" fmla="*/ 15475 h 62741"/>
                <a:gd name="csX19" fmla="*/ 4392 w 37628"/>
                <a:gd name="csY19" fmla="*/ 11493 h 62741"/>
                <a:gd name="csX20" fmla="*/ 1632 w 37628"/>
                <a:gd name="csY20" fmla="*/ 7246 h 62741"/>
                <a:gd name="csX21" fmla="*/ 504 w 37628"/>
                <a:gd name="csY21" fmla="*/ 3479 h 62741"/>
                <a:gd name="csX22" fmla="*/ 384 w 37628"/>
                <a:gd name="csY22" fmla="*/ 2015 h 62741"/>
                <a:gd name="csX23" fmla="*/ 384 w 37628"/>
                <a:gd name="csY23" fmla="*/ 912 h 62741"/>
                <a:gd name="csX24" fmla="*/ 456 w 37628"/>
                <a:gd name="csY24" fmla="*/ 0 h 62741"/>
                <a:gd name="csX25" fmla="*/ 240 w 37628"/>
                <a:gd name="csY25" fmla="*/ 912 h 62741"/>
                <a:gd name="csX26" fmla="*/ 72 w 37628"/>
                <a:gd name="csY26" fmla="*/ 2015 h 62741"/>
                <a:gd name="csX27" fmla="*/ 0 w 37628"/>
                <a:gd name="csY27" fmla="*/ 3527 h 62741"/>
                <a:gd name="csX28" fmla="*/ 744 w 37628"/>
                <a:gd name="csY28" fmla="*/ 7606 h 62741"/>
                <a:gd name="csX29" fmla="*/ 3288 w 37628"/>
                <a:gd name="csY29" fmla="*/ 12380 h 62741"/>
                <a:gd name="csX30" fmla="*/ 7775 w 37628"/>
                <a:gd name="csY30" fmla="*/ 16987 h 62741"/>
                <a:gd name="csX31" fmla="*/ 13871 w 37628"/>
                <a:gd name="csY31" fmla="*/ 20658 h 62741"/>
                <a:gd name="csX32" fmla="*/ 20758 w 37628"/>
                <a:gd name="csY32" fmla="*/ 23609 h 62741"/>
                <a:gd name="csX33" fmla="*/ 27693 w 37628"/>
                <a:gd name="csY33" fmla="*/ 26608 h 62741"/>
                <a:gd name="csX34" fmla="*/ 30813 w 37628"/>
                <a:gd name="csY34" fmla="*/ 28408 h 62741"/>
                <a:gd name="csX35" fmla="*/ 32085 w 37628"/>
                <a:gd name="csY35" fmla="*/ 29535 h 62741"/>
                <a:gd name="csX36" fmla="*/ 32661 w 37628"/>
                <a:gd name="csY36" fmla="*/ 30183 h 62741"/>
                <a:gd name="csX37" fmla="*/ 33165 w 37628"/>
                <a:gd name="csY37" fmla="*/ 30855 h 62741"/>
                <a:gd name="csX38" fmla="*/ 35301 w 37628"/>
                <a:gd name="csY38" fmla="*/ 37261 h 62741"/>
                <a:gd name="csX39" fmla="*/ 35277 w 37628"/>
                <a:gd name="csY39" fmla="*/ 44027 h 62741"/>
                <a:gd name="csX40" fmla="*/ 34893 w 37628"/>
                <a:gd name="csY40" fmla="*/ 50241 h 62741"/>
                <a:gd name="csX41" fmla="*/ 35037 w 37628"/>
                <a:gd name="csY41" fmla="*/ 55568 h 62741"/>
                <a:gd name="csX42" fmla="*/ 35949 w 37628"/>
                <a:gd name="csY42" fmla="*/ 59599 h 62741"/>
                <a:gd name="csX43" fmla="*/ 37076 w 37628"/>
                <a:gd name="csY43" fmla="*/ 61974 h 62741"/>
                <a:gd name="csX44" fmla="*/ 37580 w 37628"/>
                <a:gd name="csY44" fmla="*/ 62742 h 6274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Lst>
              <a:rect l="l" t="t" r="r" b="b"/>
              <a:pathLst>
                <a:path w="37628" h="62741">
                  <a:moveTo>
                    <a:pt x="37628" y="62742"/>
                  </a:moveTo>
                  <a:cubicBezTo>
                    <a:pt x="37628" y="62742"/>
                    <a:pt x="37484" y="62454"/>
                    <a:pt x="37244" y="61902"/>
                  </a:cubicBezTo>
                  <a:cubicBezTo>
                    <a:pt x="37124" y="61638"/>
                    <a:pt x="37004" y="61278"/>
                    <a:pt x="36860" y="60870"/>
                  </a:cubicBezTo>
                  <a:cubicBezTo>
                    <a:pt x="36788" y="60678"/>
                    <a:pt x="36740" y="60438"/>
                    <a:pt x="36668" y="60198"/>
                  </a:cubicBezTo>
                  <a:cubicBezTo>
                    <a:pt x="36596" y="59959"/>
                    <a:pt x="36524" y="59719"/>
                    <a:pt x="36476" y="59431"/>
                  </a:cubicBezTo>
                  <a:cubicBezTo>
                    <a:pt x="36212" y="58351"/>
                    <a:pt x="36068" y="57007"/>
                    <a:pt x="36021" y="55472"/>
                  </a:cubicBezTo>
                  <a:cubicBezTo>
                    <a:pt x="35996" y="53936"/>
                    <a:pt x="36116" y="52209"/>
                    <a:pt x="36332" y="50313"/>
                  </a:cubicBezTo>
                  <a:cubicBezTo>
                    <a:pt x="36548" y="48418"/>
                    <a:pt x="36884" y="46378"/>
                    <a:pt x="37124" y="44171"/>
                  </a:cubicBezTo>
                  <a:cubicBezTo>
                    <a:pt x="37388" y="41964"/>
                    <a:pt x="37628" y="39588"/>
                    <a:pt x="37484" y="37069"/>
                  </a:cubicBezTo>
                  <a:cubicBezTo>
                    <a:pt x="37316" y="34574"/>
                    <a:pt x="36740" y="31839"/>
                    <a:pt x="35157" y="29511"/>
                  </a:cubicBezTo>
                  <a:lnTo>
                    <a:pt x="34533" y="28672"/>
                  </a:lnTo>
                  <a:cubicBezTo>
                    <a:pt x="34317" y="28408"/>
                    <a:pt x="34077" y="28144"/>
                    <a:pt x="33837" y="27880"/>
                  </a:cubicBezTo>
                  <a:cubicBezTo>
                    <a:pt x="33381" y="27352"/>
                    <a:pt x="32805" y="26872"/>
                    <a:pt x="32277" y="26464"/>
                  </a:cubicBezTo>
                  <a:cubicBezTo>
                    <a:pt x="31149" y="25625"/>
                    <a:pt x="29973" y="24977"/>
                    <a:pt x="28773" y="24401"/>
                  </a:cubicBezTo>
                  <a:cubicBezTo>
                    <a:pt x="26421" y="23273"/>
                    <a:pt x="23974" y="22314"/>
                    <a:pt x="21622" y="21402"/>
                  </a:cubicBezTo>
                  <a:cubicBezTo>
                    <a:pt x="19270" y="20490"/>
                    <a:pt x="16942" y="19674"/>
                    <a:pt x="14783" y="18691"/>
                  </a:cubicBezTo>
                  <a:cubicBezTo>
                    <a:pt x="13703" y="18211"/>
                    <a:pt x="12671" y="17707"/>
                    <a:pt x="11663" y="17179"/>
                  </a:cubicBezTo>
                  <a:cubicBezTo>
                    <a:pt x="11159" y="16915"/>
                    <a:pt x="10679" y="16627"/>
                    <a:pt x="10199" y="16363"/>
                  </a:cubicBezTo>
                  <a:cubicBezTo>
                    <a:pt x="9767" y="16099"/>
                    <a:pt x="9239" y="15763"/>
                    <a:pt x="8831" y="15475"/>
                  </a:cubicBezTo>
                  <a:cubicBezTo>
                    <a:pt x="7127" y="14276"/>
                    <a:pt x="5591" y="12908"/>
                    <a:pt x="4392" y="11493"/>
                  </a:cubicBezTo>
                  <a:cubicBezTo>
                    <a:pt x="3192" y="10077"/>
                    <a:pt x="2256" y="8613"/>
                    <a:pt x="1632" y="7246"/>
                  </a:cubicBezTo>
                  <a:cubicBezTo>
                    <a:pt x="1008" y="5854"/>
                    <a:pt x="672" y="4559"/>
                    <a:pt x="504" y="3479"/>
                  </a:cubicBezTo>
                  <a:cubicBezTo>
                    <a:pt x="432" y="2927"/>
                    <a:pt x="360" y="2447"/>
                    <a:pt x="384" y="2015"/>
                  </a:cubicBezTo>
                  <a:cubicBezTo>
                    <a:pt x="384" y="1584"/>
                    <a:pt x="360" y="1224"/>
                    <a:pt x="384" y="912"/>
                  </a:cubicBezTo>
                  <a:cubicBezTo>
                    <a:pt x="432" y="312"/>
                    <a:pt x="456" y="0"/>
                    <a:pt x="456" y="0"/>
                  </a:cubicBezTo>
                  <a:cubicBezTo>
                    <a:pt x="456" y="0"/>
                    <a:pt x="384" y="312"/>
                    <a:pt x="240" y="912"/>
                  </a:cubicBezTo>
                  <a:cubicBezTo>
                    <a:pt x="144" y="1200"/>
                    <a:pt x="120" y="1584"/>
                    <a:pt x="72" y="2015"/>
                  </a:cubicBezTo>
                  <a:cubicBezTo>
                    <a:pt x="0" y="2447"/>
                    <a:pt x="0" y="2975"/>
                    <a:pt x="0" y="3527"/>
                  </a:cubicBezTo>
                  <a:cubicBezTo>
                    <a:pt x="48" y="4679"/>
                    <a:pt x="216" y="6070"/>
                    <a:pt x="744" y="7606"/>
                  </a:cubicBezTo>
                  <a:cubicBezTo>
                    <a:pt x="1272" y="9141"/>
                    <a:pt x="2088" y="10773"/>
                    <a:pt x="3288" y="12380"/>
                  </a:cubicBezTo>
                  <a:cubicBezTo>
                    <a:pt x="4464" y="13988"/>
                    <a:pt x="5951" y="15547"/>
                    <a:pt x="7775" y="16987"/>
                  </a:cubicBezTo>
                  <a:cubicBezTo>
                    <a:pt x="9551" y="18379"/>
                    <a:pt x="11663" y="19578"/>
                    <a:pt x="13871" y="20658"/>
                  </a:cubicBezTo>
                  <a:cubicBezTo>
                    <a:pt x="16078" y="21714"/>
                    <a:pt x="18406" y="22697"/>
                    <a:pt x="20758" y="23609"/>
                  </a:cubicBezTo>
                  <a:cubicBezTo>
                    <a:pt x="23110" y="24545"/>
                    <a:pt x="25438" y="25481"/>
                    <a:pt x="27693" y="26608"/>
                  </a:cubicBezTo>
                  <a:cubicBezTo>
                    <a:pt x="28797" y="27136"/>
                    <a:pt x="29901" y="27736"/>
                    <a:pt x="30813" y="28408"/>
                  </a:cubicBezTo>
                  <a:cubicBezTo>
                    <a:pt x="31293" y="28768"/>
                    <a:pt x="31701" y="29104"/>
                    <a:pt x="32085" y="29535"/>
                  </a:cubicBezTo>
                  <a:cubicBezTo>
                    <a:pt x="32277" y="29751"/>
                    <a:pt x="32469" y="29943"/>
                    <a:pt x="32661" y="30183"/>
                  </a:cubicBezTo>
                  <a:lnTo>
                    <a:pt x="33165" y="30855"/>
                  </a:lnTo>
                  <a:cubicBezTo>
                    <a:pt x="34437" y="32726"/>
                    <a:pt x="35085" y="34982"/>
                    <a:pt x="35301" y="37261"/>
                  </a:cubicBezTo>
                  <a:cubicBezTo>
                    <a:pt x="35493" y="39540"/>
                    <a:pt x="35421" y="41844"/>
                    <a:pt x="35277" y="44027"/>
                  </a:cubicBezTo>
                  <a:cubicBezTo>
                    <a:pt x="35133" y="46211"/>
                    <a:pt x="34965" y="48298"/>
                    <a:pt x="34893" y="50241"/>
                  </a:cubicBezTo>
                  <a:cubicBezTo>
                    <a:pt x="34821" y="52185"/>
                    <a:pt x="34845" y="53984"/>
                    <a:pt x="35037" y="55568"/>
                  </a:cubicBezTo>
                  <a:cubicBezTo>
                    <a:pt x="35205" y="57151"/>
                    <a:pt x="35541" y="58519"/>
                    <a:pt x="35949" y="59599"/>
                  </a:cubicBezTo>
                  <a:cubicBezTo>
                    <a:pt x="36332" y="60678"/>
                    <a:pt x="36764" y="61470"/>
                    <a:pt x="37076" y="61974"/>
                  </a:cubicBezTo>
                  <a:cubicBezTo>
                    <a:pt x="37412" y="62478"/>
                    <a:pt x="37580" y="62742"/>
                    <a:pt x="37580" y="62742"/>
                  </a:cubicBezTo>
                  <a:close/>
                </a:path>
              </a:pathLst>
            </a:custGeom>
            <a:grpFill/>
            <a:ln w="2400" cap="flat">
              <a:noFill/>
              <a:prstDash val="solid"/>
              <a:miter/>
            </a:ln>
          </p:spPr>
          <p:txBody>
            <a:bodyPr/>
            <a:lstStyle/>
            <a:p>
              <a:endParaRPr lang="en-US"/>
            </a:p>
          </p:txBody>
        </p:sp>
        <p:sp>
          <p:nvSpPr>
            <p:cNvPr id="43" name="Freeform 42">
              <a:extLst>
                <a:ext uri="{FF2B5EF4-FFF2-40B4-BE49-F238E27FC236}">
                  <a16:creationId xmlns:a16="http://schemas.microsoft.com/office/drawing/2014/main" id="{32D0D419-CD8B-DBEA-95BA-EFB9375BAB7B}"/>
                </a:ext>
              </a:extLst>
            </p:cNvPr>
            <p:cNvSpPr/>
            <p:nvPr/>
          </p:nvSpPr>
          <p:spPr>
            <a:xfrm>
              <a:off x="8994726" y="1811683"/>
              <a:ext cx="20014" cy="5384"/>
            </a:xfrm>
            <a:custGeom>
              <a:avLst/>
              <a:gdLst>
                <a:gd name="csX0" fmla="*/ 2472 w 20014"/>
                <a:gd name="csY0" fmla="*/ 5312 h 5384"/>
                <a:gd name="csX1" fmla="*/ 2472 w 20014"/>
                <a:gd name="csY1" fmla="*/ 5072 h 5384"/>
                <a:gd name="csX2" fmla="*/ 2472 w 20014"/>
                <a:gd name="csY2" fmla="*/ 4785 h 5384"/>
                <a:gd name="csX3" fmla="*/ 2520 w 20014"/>
                <a:gd name="csY3" fmla="*/ 4569 h 5384"/>
                <a:gd name="csX4" fmla="*/ 2520 w 20014"/>
                <a:gd name="csY4" fmla="*/ 4449 h 5384"/>
                <a:gd name="csX5" fmla="*/ 2568 w 20014"/>
                <a:gd name="csY5" fmla="*/ 4281 h 5384"/>
                <a:gd name="csX6" fmla="*/ 2616 w 20014"/>
                <a:gd name="csY6" fmla="*/ 4113 h 5384"/>
                <a:gd name="csX7" fmla="*/ 2712 w 20014"/>
                <a:gd name="csY7" fmla="*/ 3945 h 5384"/>
                <a:gd name="csX8" fmla="*/ 3336 w 20014"/>
                <a:gd name="csY8" fmla="*/ 3153 h 5384"/>
                <a:gd name="csX9" fmla="*/ 4464 w 20014"/>
                <a:gd name="csY9" fmla="*/ 2385 h 5384"/>
                <a:gd name="csX10" fmla="*/ 5975 w 20014"/>
                <a:gd name="csY10" fmla="*/ 1785 h 5384"/>
                <a:gd name="csX11" fmla="*/ 7727 w 20014"/>
                <a:gd name="csY11" fmla="*/ 1426 h 5384"/>
                <a:gd name="csX12" fmla="*/ 8663 w 20014"/>
                <a:gd name="csY12" fmla="*/ 1354 h 5384"/>
                <a:gd name="csX13" fmla="*/ 9647 w 20014"/>
                <a:gd name="csY13" fmla="*/ 1330 h 5384"/>
                <a:gd name="csX14" fmla="*/ 16822 w 20014"/>
                <a:gd name="csY14" fmla="*/ 2097 h 5384"/>
                <a:gd name="csX15" fmla="*/ 19150 w 20014"/>
                <a:gd name="csY15" fmla="*/ 2721 h 5384"/>
                <a:gd name="csX16" fmla="*/ 20014 w 20014"/>
                <a:gd name="csY16" fmla="*/ 3009 h 5384"/>
                <a:gd name="csX17" fmla="*/ 19174 w 20014"/>
                <a:gd name="csY17" fmla="*/ 2625 h 5384"/>
                <a:gd name="csX18" fmla="*/ 16918 w 20014"/>
                <a:gd name="csY18" fmla="*/ 1737 h 5384"/>
                <a:gd name="csX19" fmla="*/ 9671 w 20014"/>
                <a:gd name="csY19" fmla="*/ 130 h 5384"/>
                <a:gd name="csX20" fmla="*/ 8663 w 20014"/>
                <a:gd name="csY20" fmla="*/ 34 h 5384"/>
                <a:gd name="csX21" fmla="*/ 7607 w 20014"/>
                <a:gd name="csY21" fmla="*/ 10 h 5384"/>
                <a:gd name="csX22" fmla="*/ 5567 w 20014"/>
                <a:gd name="csY22" fmla="*/ 202 h 5384"/>
                <a:gd name="csX23" fmla="*/ 3672 w 20014"/>
                <a:gd name="csY23" fmla="*/ 730 h 5384"/>
                <a:gd name="csX24" fmla="*/ 2040 w 20014"/>
                <a:gd name="csY24" fmla="*/ 1593 h 5384"/>
                <a:gd name="csX25" fmla="*/ 840 w 20014"/>
                <a:gd name="csY25" fmla="*/ 2793 h 5384"/>
                <a:gd name="csX26" fmla="*/ 624 w 20014"/>
                <a:gd name="csY26" fmla="*/ 3105 h 5384"/>
                <a:gd name="csX27" fmla="*/ 456 w 20014"/>
                <a:gd name="csY27" fmla="*/ 3441 h 5384"/>
                <a:gd name="csX28" fmla="*/ 312 w 20014"/>
                <a:gd name="csY28" fmla="*/ 3753 h 5384"/>
                <a:gd name="csX29" fmla="*/ 216 w 20014"/>
                <a:gd name="csY29" fmla="*/ 4089 h 5384"/>
                <a:gd name="csX30" fmla="*/ 72 w 20014"/>
                <a:gd name="csY30" fmla="*/ 4641 h 5384"/>
                <a:gd name="csX31" fmla="*/ 24 w 20014"/>
                <a:gd name="csY31" fmla="*/ 4929 h 5384"/>
                <a:gd name="csX32" fmla="*/ 0 w 20014"/>
                <a:gd name="csY32" fmla="*/ 5168 h 5384"/>
                <a:gd name="csX33" fmla="*/ 2424 w 20014"/>
                <a:gd name="csY33" fmla="*/ 5384 h 53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20014" h="5384">
                  <a:moveTo>
                    <a:pt x="2472" y="5312"/>
                  </a:moveTo>
                  <a:cubicBezTo>
                    <a:pt x="2472" y="5312"/>
                    <a:pt x="2472" y="5240"/>
                    <a:pt x="2472" y="5072"/>
                  </a:cubicBezTo>
                  <a:cubicBezTo>
                    <a:pt x="2472" y="5000"/>
                    <a:pt x="2472" y="4905"/>
                    <a:pt x="2472" y="4785"/>
                  </a:cubicBezTo>
                  <a:cubicBezTo>
                    <a:pt x="2472" y="4689"/>
                    <a:pt x="2496" y="4665"/>
                    <a:pt x="2520" y="4569"/>
                  </a:cubicBezTo>
                  <a:cubicBezTo>
                    <a:pt x="2520" y="4545"/>
                    <a:pt x="2520" y="4497"/>
                    <a:pt x="2520" y="4449"/>
                  </a:cubicBezTo>
                  <a:cubicBezTo>
                    <a:pt x="2520" y="4401"/>
                    <a:pt x="2568" y="4353"/>
                    <a:pt x="2568" y="4281"/>
                  </a:cubicBezTo>
                  <a:cubicBezTo>
                    <a:pt x="2568" y="4233"/>
                    <a:pt x="2616" y="4161"/>
                    <a:pt x="2616" y="4113"/>
                  </a:cubicBezTo>
                  <a:cubicBezTo>
                    <a:pt x="2640" y="4065"/>
                    <a:pt x="2688" y="3993"/>
                    <a:pt x="2712" y="3945"/>
                  </a:cubicBezTo>
                  <a:cubicBezTo>
                    <a:pt x="2832" y="3681"/>
                    <a:pt x="3072" y="3417"/>
                    <a:pt x="3336" y="3153"/>
                  </a:cubicBezTo>
                  <a:cubicBezTo>
                    <a:pt x="3648" y="2889"/>
                    <a:pt x="4008" y="2601"/>
                    <a:pt x="4464" y="2385"/>
                  </a:cubicBezTo>
                  <a:cubicBezTo>
                    <a:pt x="4920" y="2145"/>
                    <a:pt x="5423" y="1929"/>
                    <a:pt x="5975" y="1785"/>
                  </a:cubicBezTo>
                  <a:cubicBezTo>
                    <a:pt x="6527" y="1617"/>
                    <a:pt x="7127" y="1498"/>
                    <a:pt x="7727" y="1426"/>
                  </a:cubicBezTo>
                  <a:cubicBezTo>
                    <a:pt x="8039" y="1378"/>
                    <a:pt x="8327" y="1354"/>
                    <a:pt x="8663" y="1354"/>
                  </a:cubicBezTo>
                  <a:cubicBezTo>
                    <a:pt x="8999" y="1354"/>
                    <a:pt x="9335" y="1330"/>
                    <a:pt x="9647" y="1330"/>
                  </a:cubicBezTo>
                  <a:cubicBezTo>
                    <a:pt x="12263" y="1282"/>
                    <a:pt x="14903" y="1641"/>
                    <a:pt x="16822" y="2097"/>
                  </a:cubicBezTo>
                  <a:cubicBezTo>
                    <a:pt x="17782" y="2313"/>
                    <a:pt x="18598" y="2553"/>
                    <a:pt x="19150" y="2721"/>
                  </a:cubicBezTo>
                  <a:cubicBezTo>
                    <a:pt x="19702" y="2889"/>
                    <a:pt x="20014" y="3009"/>
                    <a:pt x="20014" y="3009"/>
                  </a:cubicBezTo>
                  <a:cubicBezTo>
                    <a:pt x="20014" y="3009"/>
                    <a:pt x="19702" y="2865"/>
                    <a:pt x="19174" y="2625"/>
                  </a:cubicBezTo>
                  <a:cubicBezTo>
                    <a:pt x="18646" y="2385"/>
                    <a:pt x="17878" y="2073"/>
                    <a:pt x="16918" y="1737"/>
                  </a:cubicBezTo>
                  <a:cubicBezTo>
                    <a:pt x="15023" y="1066"/>
                    <a:pt x="12407" y="394"/>
                    <a:pt x="9671" y="130"/>
                  </a:cubicBezTo>
                  <a:cubicBezTo>
                    <a:pt x="9335" y="82"/>
                    <a:pt x="8999" y="58"/>
                    <a:pt x="8663" y="34"/>
                  </a:cubicBezTo>
                  <a:cubicBezTo>
                    <a:pt x="8327" y="10"/>
                    <a:pt x="7967" y="-14"/>
                    <a:pt x="7607" y="10"/>
                  </a:cubicBezTo>
                  <a:cubicBezTo>
                    <a:pt x="6911" y="10"/>
                    <a:pt x="6215" y="82"/>
                    <a:pt x="5567" y="202"/>
                  </a:cubicBezTo>
                  <a:cubicBezTo>
                    <a:pt x="4896" y="322"/>
                    <a:pt x="4272" y="490"/>
                    <a:pt x="3672" y="730"/>
                  </a:cubicBezTo>
                  <a:cubicBezTo>
                    <a:pt x="3072" y="946"/>
                    <a:pt x="2520" y="1258"/>
                    <a:pt x="2040" y="1593"/>
                  </a:cubicBezTo>
                  <a:cubicBezTo>
                    <a:pt x="1560" y="1953"/>
                    <a:pt x="1128" y="2361"/>
                    <a:pt x="840" y="2793"/>
                  </a:cubicBezTo>
                  <a:cubicBezTo>
                    <a:pt x="768" y="2913"/>
                    <a:pt x="696" y="3009"/>
                    <a:pt x="624" y="3105"/>
                  </a:cubicBezTo>
                  <a:cubicBezTo>
                    <a:pt x="576" y="3225"/>
                    <a:pt x="504" y="3321"/>
                    <a:pt x="456" y="3441"/>
                  </a:cubicBezTo>
                  <a:cubicBezTo>
                    <a:pt x="408" y="3537"/>
                    <a:pt x="360" y="3657"/>
                    <a:pt x="312" y="3753"/>
                  </a:cubicBezTo>
                  <a:cubicBezTo>
                    <a:pt x="264" y="3849"/>
                    <a:pt x="240" y="3969"/>
                    <a:pt x="216" y="4089"/>
                  </a:cubicBezTo>
                  <a:cubicBezTo>
                    <a:pt x="168" y="4281"/>
                    <a:pt x="96" y="4521"/>
                    <a:pt x="72" y="4641"/>
                  </a:cubicBezTo>
                  <a:cubicBezTo>
                    <a:pt x="72" y="4761"/>
                    <a:pt x="48" y="4857"/>
                    <a:pt x="24" y="4929"/>
                  </a:cubicBezTo>
                  <a:cubicBezTo>
                    <a:pt x="24" y="5072"/>
                    <a:pt x="0" y="5168"/>
                    <a:pt x="0" y="5168"/>
                  </a:cubicBezTo>
                  <a:lnTo>
                    <a:pt x="2424" y="5384"/>
                  </a:lnTo>
                  <a:close/>
                </a:path>
              </a:pathLst>
            </a:custGeom>
            <a:grpFill/>
            <a:ln w="2400" cap="flat">
              <a:noFill/>
              <a:prstDash val="solid"/>
              <a:miter/>
            </a:ln>
          </p:spPr>
          <p:txBody>
            <a:bodyPr/>
            <a:lstStyle/>
            <a:p>
              <a:endParaRPr lang="en-US"/>
            </a:p>
          </p:txBody>
        </p:sp>
        <p:sp>
          <p:nvSpPr>
            <p:cNvPr id="44" name="Freeform 43">
              <a:extLst>
                <a:ext uri="{FF2B5EF4-FFF2-40B4-BE49-F238E27FC236}">
                  <a16:creationId xmlns:a16="http://schemas.microsoft.com/office/drawing/2014/main" id="{61A4CEB1-95E4-7A08-00F7-E0E4D10F4D6A}"/>
                </a:ext>
              </a:extLst>
            </p:cNvPr>
            <p:cNvSpPr/>
            <p:nvPr/>
          </p:nvSpPr>
          <p:spPr>
            <a:xfrm>
              <a:off x="8863234" y="1804759"/>
              <a:ext cx="73585" cy="27304"/>
            </a:xfrm>
            <a:custGeom>
              <a:avLst/>
              <a:gdLst>
                <a:gd name="csX0" fmla="*/ 2144 w 73585"/>
                <a:gd name="csY0" fmla="*/ 27280 h 27304"/>
                <a:gd name="csX1" fmla="*/ 1952 w 73585"/>
                <a:gd name="csY1" fmla="*/ 26248 h 27304"/>
                <a:gd name="csX2" fmla="*/ 1448 w 73585"/>
                <a:gd name="csY2" fmla="*/ 23369 h 27304"/>
                <a:gd name="csX3" fmla="*/ 1017 w 73585"/>
                <a:gd name="csY3" fmla="*/ 18883 h 27304"/>
                <a:gd name="csX4" fmla="*/ 1856 w 73585"/>
                <a:gd name="csY4" fmla="*/ 13292 h 27304"/>
                <a:gd name="csX5" fmla="*/ 3392 w 73585"/>
                <a:gd name="csY5" fmla="*/ 10509 h 27304"/>
                <a:gd name="csX6" fmla="*/ 5768 w 73585"/>
                <a:gd name="csY6" fmla="*/ 8134 h 27304"/>
                <a:gd name="csX7" fmla="*/ 12463 w 73585"/>
                <a:gd name="csY7" fmla="*/ 4919 h 27304"/>
                <a:gd name="csX8" fmla="*/ 20455 w 73585"/>
                <a:gd name="csY8" fmla="*/ 3143 h 27304"/>
                <a:gd name="csX9" fmla="*/ 28830 w 73585"/>
                <a:gd name="csY9" fmla="*/ 2423 h 27304"/>
                <a:gd name="csX10" fmla="*/ 37109 w 73585"/>
                <a:gd name="csY10" fmla="*/ 3335 h 27304"/>
                <a:gd name="csX11" fmla="*/ 44956 w 73585"/>
                <a:gd name="csY11" fmla="*/ 5710 h 27304"/>
                <a:gd name="csX12" fmla="*/ 52348 w 73585"/>
                <a:gd name="csY12" fmla="*/ 8302 h 27304"/>
                <a:gd name="csX13" fmla="*/ 55875 w 73585"/>
                <a:gd name="csY13" fmla="*/ 9333 h 27304"/>
                <a:gd name="csX14" fmla="*/ 59235 w 73585"/>
                <a:gd name="csY14" fmla="*/ 10029 h 27304"/>
                <a:gd name="csX15" fmla="*/ 65234 w 73585"/>
                <a:gd name="csY15" fmla="*/ 10485 h 27304"/>
                <a:gd name="csX16" fmla="*/ 69818 w 73585"/>
                <a:gd name="csY16" fmla="*/ 9885 h 27304"/>
                <a:gd name="csX17" fmla="*/ 72626 w 73585"/>
                <a:gd name="csY17" fmla="*/ 8949 h 27304"/>
                <a:gd name="csX18" fmla="*/ 73585 w 73585"/>
                <a:gd name="csY18" fmla="*/ 8518 h 27304"/>
                <a:gd name="csX19" fmla="*/ 72602 w 73585"/>
                <a:gd name="csY19" fmla="*/ 8829 h 27304"/>
                <a:gd name="csX20" fmla="*/ 69746 w 73585"/>
                <a:gd name="csY20" fmla="*/ 9405 h 27304"/>
                <a:gd name="csX21" fmla="*/ 65258 w 73585"/>
                <a:gd name="csY21" fmla="*/ 9549 h 27304"/>
                <a:gd name="csX22" fmla="*/ 59523 w 73585"/>
                <a:gd name="csY22" fmla="*/ 8661 h 27304"/>
                <a:gd name="csX23" fmla="*/ 52947 w 73585"/>
                <a:gd name="csY23" fmla="*/ 6598 h 27304"/>
                <a:gd name="csX24" fmla="*/ 45700 w 73585"/>
                <a:gd name="csY24" fmla="*/ 3719 h 27304"/>
                <a:gd name="csX25" fmla="*/ 37637 w 73585"/>
                <a:gd name="csY25" fmla="*/ 1056 h 27304"/>
                <a:gd name="csX26" fmla="*/ 28830 w 73585"/>
                <a:gd name="csY26" fmla="*/ 0 h 27304"/>
                <a:gd name="csX27" fmla="*/ 20071 w 73585"/>
                <a:gd name="csY27" fmla="*/ 840 h 27304"/>
                <a:gd name="csX28" fmla="*/ 15871 w 73585"/>
                <a:gd name="csY28" fmla="*/ 1727 h 27304"/>
                <a:gd name="csX29" fmla="*/ 11815 w 73585"/>
                <a:gd name="csY29" fmla="*/ 2903 h 27304"/>
                <a:gd name="csX30" fmla="*/ 4664 w 73585"/>
                <a:gd name="csY30" fmla="*/ 6742 h 27304"/>
                <a:gd name="csX31" fmla="*/ 2072 w 73585"/>
                <a:gd name="csY31" fmla="*/ 9621 h 27304"/>
                <a:gd name="csX32" fmla="*/ 561 w 73585"/>
                <a:gd name="csY32" fmla="*/ 12860 h 27304"/>
                <a:gd name="csX33" fmla="*/ 9 w 73585"/>
                <a:gd name="csY33" fmla="*/ 16075 h 27304"/>
                <a:gd name="csX34" fmla="*/ 105 w 73585"/>
                <a:gd name="csY34" fmla="*/ 18954 h 27304"/>
                <a:gd name="csX35" fmla="*/ 993 w 73585"/>
                <a:gd name="csY35" fmla="*/ 23489 h 27304"/>
                <a:gd name="csX36" fmla="*/ 1856 w 73585"/>
                <a:gd name="csY36" fmla="*/ 26320 h 27304"/>
                <a:gd name="csX37" fmla="*/ 2192 w 73585"/>
                <a:gd name="csY37" fmla="*/ 27304 h 273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73585" h="27304">
                  <a:moveTo>
                    <a:pt x="2144" y="27280"/>
                  </a:moveTo>
                  <a:cubicBezTo>
                    <a:pt x="2144" y="27280"/>
                    <a:pt x="2072" y="26920"/>
                    <a:pt x="1952" y="26248"/>
                  </a:cubicBezTo>
                  <a:cubicBezTo>
                    <a:pt x="1832" y="25577"/>
                    <a:pt x="1640" y="24617"/>
                    <a:pt x="1448" y="23369"/>
                  </a:cubicBezTo>
                  <a:cubicBezTo>
                    <a:pt x="1257" y="22122"/>
                    <a:pt x="1041" y="20610"/>
                    <a:pt x="1017" y="18883"/>
                  </a:cubicBezTo>
                  <a:cubicBezTo>
                    <a:pt x="993" y="17155"/>
                    <a:pt x="1161" y="15212"/>
                    <a:pt x="1856" y="13292"/>
                  </a:cubicBezTo>
                  <a:cubicBezTo>
                    <a:pt x="2192" y="12332"/>
                    <a:pt x="2720" y="11397"/>
                    <a:pt x="3392" y="10509"/>
                  </a:cubicBezTo>
                  <a:cubicBezTo>
                    <a:pt x="4016" y="9669"/>
                    <a:pt x="4832" y="8829"/>
                    <a:pt x="5768" y="8134"/>
                  </a:cubicBezTo>
                  <a:cubicBezTo>
                    <a:pt x="7640" y="6718"/>
                    <a:pt x="9944" y="5710"/>
                    <a:pt x="12463" y="4919"/>
                  </a:cubicBezTo>
                  <a:cubicBezTo>
                    <a:pt x="14959" y="4127"/>
                    <a:pt x="17695" y="3623"/>
                    <a:pt x="20455" y="3143"/>
                  </a:cubicBezTo>
                  <a:cubicBezTo>
                    <a:pt x="23214" y="2687"/>
                    <a:pt x="26022" y="2399"/>
                    <a:pt x="28830" y="2423"/>
                  </a:cubicBezTo>
                  <a:cubicBezTo>
                    <a:pt x="31638" y="2423"/>
                    <a:pt x="34421" y="2711"/>
                    <a:pt x="37109" y="3335"/>
                  </a:cubicBezTo>
                  <a:cubicBezTo>
                    <a:pt x="39797" y="3959"/>
                    <a:pt x="42436" y="4823"/>
                    <a:pt x="44956" y="5710"/>
                  </a:cubicBezTo>
                  <a:cubicBezTo>
                    <a:pt x="47476" y="6622"/>
                    <a:pt x="49948" y="7534"/>
                    <a:pt x="52348" y="8302"/>
                  </a:cubicBezTo>
                  <a:cubicBezTo>
                    <a:pt x="53547" y="8685"/>
                    <a:pt x="54699" y="9021"/>
                    <a:pt x="55875" y="9333"/>
                  </a:cubicBezTo>
                  <a:cubicBezTo>
                    <a:pt x="57027" y="9621"/>
                    <a:pt x="58155" y="9861"/>
                    <a:pt x="59235" y="10029"/>
                  </a:cubicBezTo>
                  <a:cubicBezTo>
                    <a:pt x="61419" y="10413"/>
                    <a:pt x="63434" y="10557"/>
                    <a:pt x="65234" y="10485"/>
                  </a:cubicBezTo>
                  <a:cubicBezTo>
                    <a:pt x="67034" y="10437"/>
                    <a:pt x="68570" y="10197"/>
                    <a:pt x="69818" y="9885"/>
                  </a:cubicBezTo>
                  <a:cubicBezTo>
                    <a:pt x="71066" y="9573"/>
                    <a:pt x="72002" y="9213"/>
                    <a:pt x="72626" y="8949"/>
                  </a:cubicBezTo>
                  <a:cubicBezTo>
                    <a:pt x="73250" y="8661"/>
                    <a:pt x="73585" y="8518"/>
                    <a:pt x="73585" y="8518"/>
                  </a:cubicBezTo>
                  <a:cubicBezTo>
                    <a:pt x="73585" y="8518"/>
                    <a:pt x="73250" y="8613"/>
                    <a:pt x="72602" y="8829"/>
                  </a:cubicBezTo>
                  <a:cubicBezTo>
                    <a:pt x="71954" y="9021"/>
                    <a:pt x="70994" y="9237"/>
                    <a:pt x="69746" y="9405"/>
                  </a:cubicBezTo>
                  <a:cubicBezTo>
                    <a:pt x="68498" y="9573"/>
                    <a:pt x="66986" y="9645"/>
                    <a:pt x="65258" y="9549"/>
                  </a:cubicBezTo>
                  <a:cubicBezTo>
                    <a:pt x="63530" y="9453"/>
                    <a:pt x="61587" y="9141"/>
                    <a:pt x="59523" y="8661"/>
                  </a:cubicBezTo>
                  <a:cubicBezTo>
                    <a:pt x="57459" y="8158"/>
                    <a:pt x="55251" y="7438"/>
                    <a:pt x="52947" y="6598"/>
                  </a:cubicBezTo>
                  <a:cubicBezTo>
                    <a:pt x="50644" y="5734"/>
                    <a:pt x="48244" y="4703"/>
                    <a:pt x="45700" y="3719"/>
                  </a:cubicBezTo>
                  <a:cubicBezTo>
                    <a:pt x="43156" y="2735"/>
                    <a:pt x="40493" y="1727"/>
                    <a:pt x="37637" y="1056"/>
                  </a:cubicBezTo>
                  <a:cubicBezTo>
                    <a:pt x="34781" y="360"/>
                    <a:pt x="31806" y="0"/>
                    <a:pt x="28830" y="0"/>
                  </a:cubicBezTo>
                  <a:cubicBezTo>
                    <a:pt x="25854" y="0"/>
                    <a:pt x="22902" y="336"/>
                    <a:pt x="20071" y="840"/>
                  </a:cubicBezTo>
                  <a:cubicBezTo>
                    <a:pt x="18655" y="1080"/>
                    <a:pt x="17239" y="1392"/>
                    <a:pt x="15871" y="1727"/>
                  </a:cubicBezTo>
                  <a:cubicBezTo>
                    <a:pt x="14479" y="2063"/>
                    <a:pt x="13135" y="2447"/>
                    <a:pt x="11815" y="2903"/>
                  </a:cubicBezTo>
                  <a:cubicBezTo>
                    <a:pt x="9176" y="3815"/>
                    <a:pt x="6704" y="5063"/>
                    <a:pt x="4664" y="6742"/>
                  </a:cubicBezTo>
                  <a:cubicBezTo>
                    <a:pt x="3656" y="7606"/>
                    <a:pt x="2792" y="8542"/>
                    <a:pt x="2072" y="9621"/>
                  </a:cubicBezTo>
                  <a:cubicBezTo>
                    <a:pt x="1401" y="10653"/>
                    <a:pt x="873" y="11733"/>
                    <a:pt x="561" y="12860"/>
                  </a:cubicBezTo>
                  <a:cubicBezTo>
                    <a:pt x="249" y="13964"/>
                    <a:pt x="81" y="15044"/>
                    <a:pt x="9" y="16075"/>
                  </a:cubicBezTo>
                  <a:cubicBezTo>
                    <a:pt x="-15" y="17107"/>
                    <a:pt x="9" y="18067"/>
                    <a:pt x="105" y="18954"/>
                  </a:cubicBezTo>
                  <a:cubicBezTo>
                    <a:pt x="273" y="20754"/>
                    <a:pt x="657" y="22242"/>
                    <a:pt x="993" y="23489"/>
                  </a:cubicBezTo>
                  <a:cubicBezTo>
                    <a:pt x="1305" y="24713"/>
                    <a:pt x="1640" y="25673"/>
                    <a:pt x="1856" y="26320"/>
                  </a:cubicBezTo>
                  <a:cubicBezTo>
                    <a:pt x="2072" y="26968"/>
                    <a:pt x="2192" y="27304"/>
                    <a:pt x="2192" y="27304"/>
                  </a:cubicBezTo>
                  <a:close/>
                </a:path>
              </a:pathLst>
            </a:custGeom>
            <a:grpFill/>
            <a:ln w="2400" cap="flat">
              <a:noFill/>
              <a:prstDash val="solid"/>
              <a:miter/>
            </a:ln>
          </p:spPr>
          <p:txBody>
            <a:bodyPr/>
            <a:lstStyle/>
            <a:p>
              <a:endParaRPr lang="en-US"/>
            </a:p>
          </p:txBody>
        </p:sp>
        <p:sp>
          <p:nvSpPr>
            <p:cNvPr id="45" name="Freeform 44">
              <a:extLst>
                <a:ext uri="{FF2B5EF4-FFF2-40B4-BE49-F238E27FC236}">
                  <a16:creationId xmlns:a16="http://schemas.microsoft.com/office/drawing/2014/main" id="{5F73FE30-29E4-C07C-458F-DBFB259DD5DB}"/>
                </a:ext>
              </a:extLst>
            </p:cNvPr>
            <p:cNvSpPr/>
            <p:nvPr/>
          </p:nvSpPr>
          <p:spPr>
            <a:xfrm>
              <a:off x="8897799" y="1782781"/>
              <a:ext cx="22797" cy="24880"/>
            </a:xfrm>
            <a:custGeom>
              <a:avLst/>
              <a:gdLst>
                <a:gd name="csX0" fmla="*/ 96 w 22797"/>
                <a:gd name="csY0" fmla="*/ 24881 h 24880"/>
                <a:gd name="csX1" fmla="*/ 504 w 22797"/>
                <a:gd name="csY1" fmla="*/ 24857 h 24880"/>
                <a:gd name="csX2" fmla="*/ 1680 w 22797"/>
                <a:gd name="csY2" fmla="*/ 24737 h 24880"/>
                <a:gd name="csX3" fmla="*/ 3528 w 22797"/>
                <a:gd name="csY3" fmla="*/ 24449 h 24880"/>
                <a:gd name="csX4" fmla="*/ 5855 w 22797"/>
                <a:gd name="csY4" fmla="*/ 23873 h 24880"/>
                <a:gd name="csX5" fmla="*/ 8519 w 22797"/>
                <a:gd name="csY5" fmla="*/ 22841 h 24880"/>
                <a:gd name="csX6" fmla="*/ 11255 w 22797"/>
                <a:gd name="csY6" fmla="*/ 21186 h 24880"/>
                <a:gd name="csX7" fmla="*/ 13703 w 22797"/>
                <a:gd name="csY7" fmla="*/ 18787 h 24880"/>
                <a:gd name="csX8" fmla="*/ 14207 w 22797"/>
                <a:gd name="csY8" fmla="*/ 18067 h 24880"/>
                <a:gd name="csX9" fmla="*/ 14327 w 22797"/>
                <a:gd name="csY9" fmla="*/ 17875 h 24880"/>
                <a:gd name="csX10" fmla="*/ 14327 w 22797"/>
                <a:gd name="csY10" fmla="*/ 17827 h 24880"/>
                <a:gd name="csX11" fmla="*/ 14399 w 22797"/>
                <a:gd name="csY11" fmla="*/ 17755 h 24880"/>
                <a:gd name="csX12" fmla="*/ 14447 w 22797"/>
                <a:gd name="csY12" fmla="*/ 17659 h 24880"/>
                <a:gd name="csX13" fmla="*/ 14663 w 22797"/>
                <a:gd name="csY13" fmla="*/ 17299 h 24880"/>
                <a:gd name="csX14" fmla="*/ 15431 w 22797"/>
                <a:gd name="csY14" fmla="*/ 15691 h 24880"/>
                <a:gd name="csX15" fmla="*/ 17134 w 22797"/>
                <a:gd name="csY15" fmla="*/ 9237 h 24880"/>
                <a:gd name="csX16" fmla="*/ 17902 w 22797"/>
                <a:gd name="csY16" fmla="*/ 6334 h 24880"/>
                <a:gd name="csX17" fmla="*/ 18958 w 22797"/>
                <a:gd name="csY17" fmla="*/ 3863 h 24880"/>
                <a:gd name="csX18" fmla="*/ 21502 w 22797"/>
                <a:gd name="csY18" fmla="*/ 792 h 24880"/>
                <a:gd name="csX19" fmla="*/ 22030 w 22797"/>
                <a:gd name="csY19" fmla="*/ 432 h 24880"/>
                <a:gd name="csX20" fmla="*/ 22438 w 22797"/>
                <a:gd name="csY20" fmla="*/ 192 h 24880"/>
                <a:gd name="csX21" fmla="*/ 22798 w 22797"/>
                <a:gd name="csY21" fmla="*/ 0 h 24880"/>
                <a:gd name="csX22" fmla="*/ 22438 w 22797"/>
                <a:gd name="csY22" fmla="*/ 168 h 24880"/>
                <a:gd name="csX23" fmla="*/ 22006 w 22797"/>
                <a:gd name="csY23" fmla="*/ 384 h 24880"/>
                <a:gd name="csX24" fmla="*/ 21430 w 22797"/>
                <a:gd name="csY24" fmla="*/ 720 h 24880"/>
                <a:gd name="csX25" fmla="*/ 18622 w 22797"/>
                <a:gd name="csY25" fmla="*/ 3695 h 24880"/>
                <a:gd name="csX26" fmla="*/ 17374 w 22797"/>
                <a:gd name="csY26" fmla="*/ 6142 h 24880"/>
                <a:gd name="csX27" fmla="*/ 16390 w 22797"/>
                <a:gd name="csY27" fmla="*/ 9045 h 24880"/>
                <a:gd name="csX28" fmla="*/ 14327 w 22797"/>
                <a:gd name="csY28" fmla="*/ 15188 h 24880"/>
                <a:gd name="csX29" fmla="*/ 13559 w 22797"/>
                <a:gd name="csY29" fmla="*/ 16579 h 24880"/>
                <a:gd name="csX30" fmla="*/ 13319 w 22797"/>
                <a:gd name="csY30" fmla="*/ 16915 h 24880"/>
                <a:gd name="csX31" fmla="*/ 13271 w 22797"/>
                <a:gd name="csY31" fmla="*/ 17011 h 24880"/>
                <a:gd name="csX32" fmla="*/ 13271 w 22797"/>
                <a:gd name="csY32" fmla="*/ 17035 h 24880"/>
                <a:gd name="csX33" fmla="*/ 13271 w 22797"/>
                <a:gd name="csY33" fmla="*/ 17083 h 24880"/>
                <a:gd name="csX34" fmla="*/ 13127 w 22797"/>
                <a:gd name="csY34" fmla="*/ 17227 h 24880"/>
                <a:gd name="csX35" fmla="*/ 12647 w 22797"/>
                <a:gd name="csY35" fmla="*/ 17827 h 24880"/>
                <a:gd name="csX36" fmla="*/ 10343 w 22797"/>
                <a:gd name="csY36" fmla="*/ 19794 h 24880"/>
                <a:gd name="csX37" fmla="*/ 7799 w 22797"/>
                <a:gd name="csY37" fmla="*/ 21090 h 24880"/>
                <a:gd name="csX38" fmla="*/ 5352 w 22797"/>
                <a:gd name="csY38" fmla="*/ 21858 h 24880"/>
                <a:gd name="csX39" fmla="*/ 3192 w 22797"/>
                <a:gd name="csY39" fmla="*/ 22242 h 24880"/>
                <a:gd name="csX40" fmla="*/ 1512 w 22797"/>
                <a:gd name="csY40" fmla="*/ 22385 h 24880"/>
                <a:gd name="csX41" fmla="*/ 408 w 22797"/>
                <a:gd name="csY41" fmla="*/ 22409 h 24880"/>
                <a:gd name="csX42" fmla="*/ 0 w 22797"/>
                <a:gd name="csY42" fmla="*/ 22409 h 24880"/>
                <a:gd name="csX43" fmla="*/ 120 w 22797"/>
                <a:gd name="csY43" fmla="*/ 24833 h 248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22797" h="24880">
                  <a:moveTo>
                    <a:pt x="96" y="24881"/>
                  </a:moveTo>
                  <a:cubicBezTo>
                    <a:pt x="96" y="24881"/>
                    <a:pt x="240" y="24881"/>
                    <a:pt x="504" y="24857"/>
                  </a:cubicBezTo>
                  <a:cubicBezTo>
                    <a:pt x="768" y="24857"/>
                    <a:pt x="1152" y="24809"/>
                    <a:pt x="1680" y="24737"/>
                  </a:cubicBezTo>
                  <a:cubicBezTo>
                    <a:pt x="2208" y="24689"/>
                    <a:pt x="2808" y="24593"/>
                    <a:pt x="3528" y="24449"/>
                  </a:cubicBezTo>
                  <a:cubicBezTo>
                    <a:pt x="4224" y="24305"/>
                    <a:pt x="5016" y="24137"/>
                    <a:pt x="5855" y="23873"/>
                  </a:cubicBezTo>
                  <a:cubicBezTo>
                    <a:pt x="6695" y="23609"/>
                    <a:pt x="7607" y="23273"/>
                    <a:pt x="8519" y="22841"/>
                  </a:cubicBezTo>
                  <a:cubicBezTo>
                    <a:pt x="9431" y="22409"/>
                    <a:pt x="10367" y="21858"/>
                    <a:pt x="11255" y="21186"/>
                  </a:cubicBezTo>
                  <a:cubicBezTo>
                    <a:pt x="12143" y="20514"/>
                    <a:pt x="13007" y="19722"/>
                    <a:pt x="13703" y="18787"/>
                  </a:cubicBezTo>
                  <a:cubicBezTo>
                    <a:pt x="13895" y="18547"/>
                    <a:pt x="14039" y="18307"/>
                    <a:pt x="14207" y="18067"/>
                  </a:cubicBezTo>
                  <a:lnTo>
                    <a:pt x="14327" y="17875"/>
                  </a:lnTo>
                  <a:lnTo>
                    <a:pt x="14327" y="17827"/>
                  </a:lnTo>
                  <a:cubicBezTo>
                    <a:pt x="14327" y="17827"/>
                    <a:pt x="14399" y="17755"/>
                    <a:pt x="14399" y="17755"/>
                  </a:cubicBezTo>
                  <a:lnTo>
                    <a:pt x="14447" y="17659"/>
                  </a:lnTo>
                  <a:lnTo>
                    <a:pt x="14663" y="17299"/>
                  </a:lnTo>
                  <a:cubicBezTo>
                    <a:pt x="14951" y="16771"/>
                    <a:pt x="15215" y="16243"/>
                    <a:pt x="15431" y="15691"/>
                  </a:cubicBezTo>
                  <a:cubicBezTo>
                    <a:pt x="16294" y="13532"/>
                    <a:pt x="16678" y="11277"/>
                    <a:pt x="17134" y="9237"/>
                  </a:cubicBezTo>
                  <a:cubicBezTo>
                    <a:pt x="17350" y="8206"/>
                    <a:pt x="17614" y="7246"/>
                    <a:pt x="17902" y="6334"/>
                  </a:cubicBezTo>
                  <a:cubicBezTo>
                    <a:pt x="18214" y="5422"/>
                    <a:pt x="18550" y="4607"/>
                    <a:pt x="18958" y="3863"/>
                  </a:cubicBezTo>
                  <a:cubicBezTo>
                    <a:pt x="19750" y="2399"/>
                    <a:pt x="20710" y="1368"/>
                    <a:pt x="21502" y="792"/>
                  </a:cubicBezTo>
                  <a:cubicBezTo>
                    <a:pt x="21694" y="648"/>
                    <a:pt x="21886" y="528"/>
                    <a:pt x="22030" y="432"/>
                  </a:cubicBezTo>
                  <a:cubicBezTo>
                    <a:pt x="22198" y="336"/>
                    <a:pt x="22318" y="240"/>
                    <a:pt x="22438" y="192"/>
                  </a:cubicBezTo>
                  <a:cubicBezTo>
                    <a:pt x="22678" y="72"/>
                    <a:pt x="22798" y="0"/>
                    <a:pt x="22798" y="0"/>
                  </a:cubicBezTo>
                  <a:cubicBezTo>
                    <a:pt x="22798" y="0"/>
                    <a:pt x="22678" y="48"/>
                    <a:pt x="22438" y="168"/>
                  </a:cubicBezTo>
                  <a:cubicBezTo>
                    <a:pt x="22318" y="216"/>
                    <a:pt x="22174" y="288"/>
                    <a:pt x="22006" y="384"/>
                  </a:cubicBezTo>
                  <a:cubicBezTo>
                    <a:pt x="21838" y="480"/>
                    <a:pt x="21646" y="576"/>
                    <a:pt x="21430" y="720"/>
                  </a:cubicBezTo>
                  <a:cubicBezTo>
                    <a:pt x="20590" y="1248"/>
                    <a:pt x="19534" y="2231"/>
                    <a:pt x="18622" y="3695"/>
                  </a:cubicBezTo>
                  <a:cubicBezTo>
                    <a:pt x="18166" y="4415"/>
                    <a:pt x="17758" y="5254"/>
                    <a:pt x="17374" y="6142"/>
                  </a:cubicBezTo>
                  <a:cubicBezTo>
                    <a:pt x="16990" y="7054"/>
                    <a:pt x="16678" y="8038"/>
                    <a:pt x="16390" y="9045"/>
                  </a:cubicBezTo>
                  <a:cubicBezTo>
                    <a:pt x="15790" y="11061"/>
                    <a:pt x="15263" y="13244"/>
                    <a:pt x="14327" y="15188"/>
                  </a:cubicBezTo>
                  <a:cubicBezTo>
                    <a:pt x="14087" y="15667"/>
                    <a:pt x="13823" y="16147"/>
                    <a:pt x="13559" y="16579"/>
                  </a:cubicBezTo>
                  <a:lnTo>
                    <a:pt x="13319" y="16915"/>
                  </a:lnTo>
                  <a:lnTo>
                    <a:pt x="13271" y="17011"/>
                  </a:lnTo>
                  <a:cubicBezTo>
                    <a:pt x="13271" y="17011"/>
                    <a:pt x="13247" y="17059"/>
                    <a:pt x="13271" y="17035"/>
                  </a:cubicBezTo>
                  <a:lnTo>
                    <a:pt x="13271" y="17083"/>
                  </a:lnTo>
                  <a:cubicBezTo>
                    <a:pt x="13271" y="17083"/>
                    <a:pt x="13127" y="17227"/>
                    <a:pt x="13127" y="17227"/>
                  </a:cubicBezTo>
                  <a:cubicBezTo>
                    <a:pt x="12959" y="17419"/>
                    <a:pt x="12815" y="17635"/>
                    <a:pt x="12647" y="17827"/>
                  </a:cubicBezTo>
                  <a:cubicBezTo>
                    <a:pt x="11975" y="18619"/>
                    <a:pt x="11159" y="19242"/>
                    <a:pt x="10343" y="19794"/>
                  </a:cubicBezTo>
                  <a:cubicBezTo>
                    <a:pt x="9527" y="20346"/>
                    <a:pt x="8663" y="20778"/>
                    <a:pt x="7799" y="21090"/>
                  </a:cubicBezTo>
                  <a:cubicBezTo>
                    <a:pt x="6959" y="21426"/>
                    <a:pt x="6119" y="21666"/>
                    <a:pt x="5352" y="21858"/>
                  </a:cubicBezTo>
                  <a:cubicBezTo>
                    <a:pt x="4584" y="22050"/>
                    <a:pt x="3840" y="22170"/>
                    <a:pt x="3192" y="22242"/>
                  </a:cubicBezTo>
                  <a:cubicBezTo>
                    <a:pt x="2544" y="22313"/>
                    <a:pt x="1968" y="22361"/>
                    <a:pt x="1512" y="22385"/>
                  </a:cubicBezTo>
                  <a:cubicBezTo>
                    <a:pt x="1056" y="22409"/>
                    <a:pt x="672" y="22409"/>
                    <a:pt x="408" y="22409"/>
                  </a:cubicBezTo>
                  <a:cubicBezTo>
                    <a:pt x="144" y="22409"/>
                    <a:pt x="0" y="22409"/>
                    <a:pt x="0" y="22409"/>
                  </a:cubicBezTo>
                  <a:lnTo>
                    <a:pt x="120" y="24833"/>
                  </a:lnTo>
                  <a:close/>
                </a:path>
              </a:pathLst>
            </a:custGeom>
            <a:grpFill/>
            <a:ln w="2400" cap="flat">
              <a:noFill/>
              <a:prstDash val="solid"/>
              <a:miter/>
            </a:ln>
          </p:spPr>
          <p:txBody>
            <a:bodyPr/>
            <a:lstStyle/>
            <a:p>
              <a:endParaRPr lang="en-US"/>
            </a:p>
          </p:txBody>
        </p:sp>
        <p:sp>
          <p:nvSpPr>
            <p:cNvPr id="46" name="Freeform 45">
              <a:extLst>
                <a:ext uri="{FF2B5EF4-FFF2-40B4-BE49-F238E27FC236}">
                  <a16:creationId xmlns:a16="http://schemas.microsoft.com/office/drawing/2014/main" id="{0F468FB2-EF36-59C0-DFD2-5F9136FF9451}"/>
                </a:ext>
              </a:extLst>
            </p:cNvPr>
            <p:cNvSpPr/>
            <p:nvPr/>
          </p:nvSpPr>
          <p:spPr>
            <a:xfrm>
              <a:off x="8756237" y="1734339"/>
              <a:ext cx="81398" cy="80472"/>
            </a:xfrm>
            <a:custGeom>
              <a:avLst/>
              <a:gdLst>
                <a:gd name="csX0" fmla="*/ 648 w 81398"/>
                <a:gd name="csY0" fmla="*/ 80473 h 80472"/>
                <a:gd name="csX1" fmla="*/ 456 w 81398"/>
                <a:gd name="csY1" fmla="*/ 78865 h 80472"/>
                <a:gd name="csX2" fmla="*/ 456 w 81398"/>
                <a:gd name="csY2" fmla="*/ 76922 h 80472"/>
                <a:gd name="csX3" fmla="*/ 864 w 81398"/>
                <a:gd name="csY3" fmla="*/ 74354 h 80472"/>
                <a:gd name="csX4" fmla="*/ 3696 w 81398"/>
                <a:gd name="csY4" fmla="*/ 67996 h 80472"/>
                <a:gd name="csX5" fmla="*/ 6407 w 81398"/>
                <a:gd name="csY5" fmla="*/ 64685 h 80472"/>
                <a:gd name="csX6" fmla="*/ 10031 w 81398"/>
                <a:gd name="csY6" fmla="*/ 61638 h 80472"/>
                <a:gd name="csX7" fmla="*/ 10535 w 81398"/>
                <a:gd name="csY7" fmla="*/ 61278 h 80472"/>
                <a:gd name="csX8" fmla="*/ 11063 w 81398"/>
                <a:gd name="csY8" fmla="*/ 60942 h 80472"/>
                <a:gd name="csX9" fmla="*/ 12143 w 81398"/>
                <a:gd name="csY9" fmla="*/ 60270 h 80472"/>
                <a:gd name="csX10" fmla="*/ 14495 w 81398"/>
                <a:gd name="csY10" fmla="*/ 59119 h 80472"/>
                <a:gd name="csX11" fmla="*/ 15095 w 81398"/>
                <a:gd name="csY11" fmla="*/ 58855 h 80472"/>
                <a:gd name="csX12" fmla="*/ 15238 w 81398"/>
                <a:gd name="csY12" fmla="*/ 58783 h 80472"/>
                <a:gd name="csX13" fmla="*/ 15382 w 81398"/>
                <a:gd name="csY13" fmla="*/ 58735 h 80472"/>
                <a:gd name="csX14" fmla="*/ 15718 w 81398"/>
                <a:gd name="csY14" fmla="*/ 58615 h 80472"/>
                <a:gd name="csX15" fmla="*/ 17038 w 81398"/>
                <a:gd name="csY15" fmla="*/ 58135 h 80472"/>
                <a:gd name="csX16" fmla="*/ 19702 w 81398"/>
                <a:gd name="csY16" fmla="*/ 57367 h 80472"/>
                <a:gd name="csX17" fmla="*/ 31605 w 81398"/>
                <a:gd name="csY17" fmla="*/ 55904 h 80472"/>
                <a:gd name="csX18" fmla="*/ 44636 w 81398"/>
                <a:gd name="csY18" fmla="*/ 55904 h 80472"/>
                <a:gd name="csX19" fmla="*/ 58290 w 81398"/>
                <a:gd name="csY19" fmla="*/ 54896 h 80472"/>
                <a:gd name="csX20" fmla="*/ 71249 w 81398"/>
                <a:gd name="csY20" fmla="*/ 49977 h 80472"/>
                <a:gd name="csX21" fmla="*/ 71609 w 81398"/>
                <a:gd name="csY21" fmla="*/ 49737 h 80472"/>
                <a:gd name="csX22" fmla="*/ 71801 w 81398"/>
                <a:gd name="csY22" fmla="*/ 49618 h 80472"/>
                <a:gd name="csX23" fmla="*/ 71897 w 81398"/>
                <a:gd name="csY23" fmla="*/ 49570 h 80472"/>
                <a:gd name="csX24" fmla="*/ 72017 w 81398"/>
                <a:gd name="csY24" fmla="*/ 49474 h 80472"/>
                <a:gd name="csX25" fmla="*/ 72689 w 81398"/>
                <a:gd name="csY25" fmla="*/ 48970 h 80472"/>
                <a:gd name="csX26" fmla="*/ 73337 w 81398"/>
                <a:gd name="csY26" fmla="*/ 48466 h 80472"/>
                <a:gd name="csX27" fmla="*/ 74009 w 81398"/>
                <a:gd name="csY27" fmla="*/ 47866 h 80472"/>
                <a:gd name="csX28" fmla="*/ 75281 w 81398"/>
                <a:gd name="csY28" fmla="*/ 46618 h 80472"/>
                <a:gd name="csX29" fmla="*/ 76409 w 81398"/>
                <a:gd name="csY29" fmla="*/ 45323 h 80472"/>
                <a:gd name="csX30" fmla="*/ 79840 w 81398"/>
                <a:gd name="csY30" fmla="*/ 39516 h 80472"/>
                <a:gd name="csX31" fmla="*/ 81352 w 81398"/>
                <a:gd name="csY31" fmla="*/ 33158 h 80472"/>
                <a:gd name="csX32" fmla="*/ 80536 w 81398"/>
                <a:gd name="csY32" fmla="*/ 26896 h 80472"/>
                <a:gd name="csX33" fmla="*/ 80272 w 81398"/>
                <a:gd name="csY33" fmla="*/ 26176 h 80472"/>
                <a:gd name="csX34" fmla="*/ 79936 w 81398"/>
                <a:gd name="csY34" fmla="*/ 25481 h 80472"/>
                <a:gd name="csX35" fmla="*/ 79216 w 81398"/>
                <a:gd name="csY35" fmla="*/ 24137 h 80472"/>
                <a:gd name="csX36" fmla="*/ 78376 w 81398"/>
                <a:gd name="csY36" fmla="*/ 22889 h 80472"/>
                <a:gd name="csX37" fmla="*/ 77944 w 81398"/>
                <a:gd name="csY37" fmla="*/ 22337 h 80472"/>
                <a:gd name="csX38" fmla="*/ 77440 w 81398"/>
                <a:gd name="csY38" fmla="*/ 21786 h 80472"/>
                <a:gd name="csX39" fmla="*/ 73337 w 81398"/>
                <a:gd name="csY39" fmla="*/ 18259 h 80472"/>
                <a:gd name="csX40" fmla="*/ 69521 w 81398"/>
                <a:gd name="csY40" fmla="*/ 15308 h 80472"/>
                <a:gd name="csX41" fmla="*/ 67913 w 81398"/>
                <a:gd name="csY41" fmla="*/ 13796 h 80472"/>
                <a:gd name="csX42" fmla="*/ 66569 w 81398"/>
                <a:gd name="csY42" fmla="*/ 12236 h 80472"/>
                <a:gd name="csX43" fmla="*/ 63330 w 81398"/>
                <a:gd name="csY43" fmla="*/ 6070 h 80472"/>
                <a:gd name="csX44" fmla="*/ 62418 w 81398"/>
                <a:gd name="csY44" fmla="*/ 1608 h 80472"/>
                <a:gd name="csX45" fmla="*/ 62346 w 81398"/>
                <a:gd name="csY45" fmla="*/ 408 h 80472"/>
                <a:gd name="csX46" fmla="*/ 62346 w 81398"/>
                <a:gd name="csY46" fmla="*/ 0 h 80472"/>
                <a:gd name="csX47" fmla="*/ 62346 w 81398"/>
                <a:gd name="csY47" fmla="*/ 408 h 80472"/>
                <a:gd name="csX48" fmla="*/ 62322 w 81398"/>
                <a:gd name="csY48" fmla="*/ 1632 h 80472"/>
                <a:gd name="csX49" fmla="*/ 62898 w 81398"/>
                <a:gd name="csY49" fmla="*/ 6214 h 80472"/>
                <a:gd name="csX50" fmla="*/ 65850 w 81398"/>
                <a:gd name="csY50" fmla="*/ 12812 h 80472"/>
                <a:gd name="csX51" fmla="*/ 67193 w 81398"/>
                <a:gd name="csY51" fmla="*/ 14540 h 80472"/>
                <a:gd name="csX52" fmla="*/ 68777 w 81398"/>
                <a:gd name="csY52" fmla="*/ 16195 h 80472"/>
                <a:gd name="csX53" fmla="*/ 72521 w 81398"/>
                <a:gd name="csY53" fmla="*/ 19362 h 80472"/>
                <a:gd name="csX54" fmla="*/ 76265 w 81398"/>
                <a:gd name="csY54" fmla="*/ 22889 h 80472"/>
                <a:gd name="csX55" fmla="*/ 76673 w 81398"/>
                <a:gd name="csY55" fmla="*/ 23369 h 80472"/>
                <a:gd name="csX56" fmla="*/ 77080 w 81398"/>
                <a:gd name="csY56" fmla="*/ 23921 h 80472"/>
                <a:gd name="csX57" fmla="*/ 77752 w 81398"/>
                <a:gd name="csY57" fmla="*/ 25025 h 80472"/>
                <a:gd name="csX58" fmla="*/ 78352 w 81398"/>
                <a:gd name="csY58" fmla="*/ 26224 h 80472"/>
                <a:gd name="csX59" fmla="*/ 78616 w 81398"/>
                <a:gd name="csY59" fmla="*/ 26848 h 80472"/>
                <a:gd name="csX60" fmla="*/ 78808 w 81398"/>
                <a:gd name="csY60" fmla="*/ 27496 h 80472"/>
                <a:gd name="csX61" fmla="*/ 79336 w 81398"/>
                <a:gd name="csY61" fmla="*/ 33038 h 80472"/>
                <a:gd name="csX62" fmla="*/ 77848 w 81398"/>
                <a:gd name="csY62" fmla="*/ 38725 h 80472"/>
                <a:gd name="csX63" fmla="*/ 74633 w 81398"/>
                <a:gd name="csY63" fmla="*/ 43931 h 80472"/>
                <a:gd name="csX64" fmla="*/ 73577 w 81398"/>
                <a:gd name="csY64" fmla="*/ 45083 h 80472"/>
                <a:gd name="csX65" fmla="*/ 72473 w 81398"/>
                <a:gd name="csY65" fmla="*/ 46139 h 80472"/>
                <a:gd name="csX66" fmla="*/ 71897 w 81398"/>
                <a:gd name="csY66" fmla="*/ 46642 h 80472"/>
                <a:gd name="csX67" fmla="*/ 71225 w 81398"/>
                <a:gd name="csY67" fmla="*/ 47146 h 80472"/>
                <a:gd name="csX68" fmla="*/ 70553 w 81398"/>
                <a:gd name="csY68" fmla="*/ 47650 h 80472"/>
                <a:gd name="csX69" fmla="*/ 70505 w 81398"/>
                <a:gd name="csY69" fmla="*/ 47650 h 80472"/>
                <a:gd name="csX70" fmla="*/ 70505 w 81398"/>
                <a:gd name="csY70" fmla="*/ 47674 h 80472"/>
                <a:gd name="csX71" fmla="*/ 70409 w 81398"/>
                <a:gd name="csY71" fmla="*/ 47722 h 80472"/>
                <a:gd name="csX72" fmla="*/ 70241 w 81398"/>
                <a:gd name="csY72" fmla="*/ 47818 h 80472"/>
                <a:gd name="csX73" fmla="*/ 69905 w 81398"/>
                <a:gd name="csY73" fmla="*/ 48034 h 80472"/>
                <a:gd name="csX74" fmla="*/ 57786 w 81398"/>
                <a:gd name="csY74" fmla="*/ 52521 h 80472"/>
                <a:gd name="csX75" fmla="*/ 44564 w 81398"/>
                <a:gd name="csY75" fmla="*/ 53576 h 80472"/>
                <a:gd name="csX76" fmla="*/ 31461 w 81398"/>
                <a:gd name="csY76" fmla="*/ 53792 h 80472"/>
                <a:gd name="csX77" fmla="*/ 25150 w 81398"/>
                <a:gd name="csY77" fmla="*/ 54368 h 80472"/>
                <a:gd name="csX78" fmla="*/ 19174 w 81398"/>
                <a:gd name="csY78" fmla="*/ 55616 h 80472"/>
                <a:gd name="csX79" fmla="*/ 16366 w 81398"/>
                <a:gd name="csY79" fmla="*/ 56528 h 80472"/>
                <a:gd name="csX80" fmla="*/ 15047 w 81398"/>
                <a:gd name="csY80" fmla="*/ 57055 h 80472"/>
                <a:gd name="csX81" fmla="*/ 14735 w 81398"/>
                <a:gd name="csY81" fmla="*/ 57175 h 80472"/>
                <a:gd name="csX82" fmla="*/ 14543 w 81398"/>
                <a:gd name="csY82" fmla="*/ 57247 h 80472"/>
                <a:gd name="csX83" fmla="*/ 14375 w 81398"/>
                <a:gd name="csY83" fmla="*/ 57319 h 80472"/>
                <a:gd name="csX84" fmla="*/ 13727 w 81398"/>
                <a:gd name="csY84" fmla="*/ 57631 h 80472"/>
                <a:gd name="csX85" fmla="*/ 11279 w 81398"/>
                <a:gd name="csY85" fmla="*/ 58951 h 80472"/>
                <a:gd name="csX86" fmla="*/ 10151 w 81398"/>
                <a:gd name="csY86" fmla="*/ 59695 h 80472"/>
                <a:gd name="csX87" fmla="*/ 9599 w 81398"/>
                <a:gd name="csY87" fmla="*/ 60078 h 80472"/>
                <a:gd name="csX88" fmla="*/ 9071 w 81398"/>
                <a:gd name="csY88" fmla="*/ 60486 h 80472"/>
                <a:gd name="csX89" fmla="*/ 5399 w 81398"/>
                <a:gd name="csY89" fmla="*/ 63845 h 80472"/>
                <a:gd name="csX90" fmla="*/ 2760 w 81398"/>
                <a:gd name="csY90" fmla="*/ 67468 h 80472"/>
                <a:gd name="csX91" fmla="*/ 216 w 81398"/>
                <a:gd name="csY91" fmla="*/ 74234 h 80472"/>
                <a:gd name="csX92" fmla="*/ 0 w 81398"/>
                <a:gd name="csY92" fmla="*/ 76898 h 80472"/>
                <a:gd name="csX93" fmla="*/ 168 w 81398"/>
                <a:gd name="csY93" fmla="*/ 78865 h 80472"/>
                <a:gd name="csX94" fmla="*/ 480 w 81398"/>
                <a:gd name="csY94" fmla="*/ 80449 h 804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81398" h="80472">
                  <a:moveTo>
                    <a:pt x="648" y="80473"/>
                  </a:moveTo>
                  <a:cubicBezTo>
                    <a:pt x="648" y="80473"/>
                    <a:pt x="576" y="79921"/>
                    <a:pt x="456" y="78865"/>
                  </a:cubicBezTo>
                  <a:cubicBezTo>
                    <a:pt x="432" y="78337"/>
                    <a:pt x="456" y="77689"/>
                    <a:pt x="456" y="76922"/>
                  </a:cubicBezTo>
                  <a:cubicBezTo>
                    <a:pt x="552" y="76178"/>
                    <a:pt x="600" y="75290"/>
                    <a:pt x="864" y="74354"/>
                  </a:cubicBezTo>
                  <a:cubicBezTo>
                    <a:pt x="1296" y="72459"/>
                    <a:pt x="2184" y="70228"/>
                    <a:pt x="3696" y="67996"/>
                  </a:cubicBezTo>
                  <a:cubicBezTo>
                    <a:pt x="4440" y="66869"/>
                    <a:pt x="5375" y="65789"/>
                    <a:pt x="6407" y="64685"/>
                  </a:cubicBezTo>
                  <a:cubicBezTo>
                    <a:pt x="7511" y="63653"/>
                    <a:pt x="8663" y="62550"/>
                    <a:pt x="10031" y="61638"/>
                  </a:cubicBezTo>
                  <a:lnTo>
                    <a:pt x="10535" y="61278"/>
                  </a:lnTo>
                  <a:lnTo>
                    <a:pt x="11063" y="60942"/>
                  </a:lnTo>
                  <a:cubicBezTo>
                    <a:pt x="11423" y="60726"/>
                    <a:pt x="11783" y="60486"/>
                    <a:pt x="12143" y="60270"/>
                  </a:cubicBezTo>
                  <a:cubicBezTo>
                    <a:pt x="12911" y="59887"/>
                    <a:pt x="13655" y="59455"/>
                    <a:pt x="14495" y="59119"/>
                  </a:cubicBezTo>
                  <a:lnTo>
                    <a:pt x="15095" y="58855"/>
                  </a:lnTo>
                  <a:lnTo>
                    <a:pt x="15238" y="58783"/>
                  </a:lnTo>
                  <a:lnTo>
                    <a:pt x="15382" y="58735"/>
                  </a:lnTo>
                  <a:lnTo>
                    <a:pt x="15718" y="58615"/>
                  </a:lnTo>
                  <a:cubicBezTo>
                    <a:pt x="16150" y="58447"/>
                    <a:pt x="16606" y="58279"/>
                    <a:pt x="17038" y="58135"/>
                  </a:cubicBezTo>
                  <a:cubicBezTo>
                    <a:pt x="17902" y="57871"/>
                    <a:pt x="18790" y="57583"/>
                    <a:pt x="19702" y="57367"/>
                  </a:cubicBezTo>
                  <a:cubicBezTo>
                    <a:pt x="23398" y="56432"/>
                    <a:pt x="27405" y="56048"/>
                    <a:pt x="31605" y="55904"/>
                  </a:cubicBezTo>
                  <a:cubicBezTo>
                    <a:pt x="35804" y="55760"/>
                    <a:pt x="40148" y="55904"/>
                    <a:pt x="44636" y="55904"/>
                  </a:cubicBezTo>
                  <a:cubicBezTo>
                    <a:pt x="49123" y="55904"/>
                    <a:pt x="53707" y="55688"/>
                    <a:pt x="58290" y="54896"/>
                  </a:cubicBezTo>
                  <a:cubicBezTo>
                    <a:pt x="62826" y="54056"/>
                    <a:pt x="67361" y="52545"/>
                    <a:pt x="71249" y="49977"/>
                  </a:cubicBezTo>
                  <a:lnTo>
                    <a:pt x="71609" y="49737"/>
                  </a:lnTo>
                  <a:lnTo>
                    <a:pt x="71801" y="49618"/>
                  </a:lnTo>
                  <a:lnTo>
                    <a:pt x="71897" y="49570"/>
                  </a:lnTo>
                  <a:lnTo>
                    <a:pt x="72017" y="49474"/>
                  </a:lnTo>
                  <a:lnTo>
                    <a:pt x="72689" y="48970"/>
                  </a:lnTo>
                  <a:lnTo>
                    <a:pt x="73337" y="48466"/>
                  </a:lnTo>
                  <a:cubicBezTo>
                    <a:pt x="73553" y="48274"/>
                    <a:pt x="73769" y="48058"/>
                    <a:pt x="74009" y="47866"/>
                  </a:cubicBezTo>
                  <a:cubicBezTo>
                    <a:pt x="74441" y="47458"/>
                    <a:pt x="74897" y="47050"/>
                    <a:pt x="75281" y="46618"/>
                  </a:cubicBezTo>
                  <a:cubicBezTo>
                    <a:pt x="75665" y="46187"/>
                    <a:pt x="76073" y="45779"/>
                    <a:pt x="76409" y="45323"/>
                  </a:cubicBezTo>
                  <a:cubicBezTo>
                    <a:pt x="77848" y="43547"/>
                    <a:pt x="79000" y="41580"/>
                    <a:pt x="79840" y="39516"/>
                  </a:cubicBezTo>
                  <a:cubicBezTo>
                    <a:pt x="80680" y="37453"/>
                    <a:pt x="81208" y="35318"/>
                    <a:pt x="81352" y="33158"/>
                  </a:cubicBezTo>
                  <a:cubicBezTo>
                    <a:pt x="81520" y="30999"/>
                    <a:pt x="81232" y="28864"/>
                    <a:pt x="80536" y="26896"/>
                  </a:cubicBezTo>
                  <a:cubicBezTo>
                    <a:pt x="80440" y="26656"/>
                    <a:pt x="80392" y="26392"/>
                    <a:pt x="80272" y="26176"/>
                  </a:cubicBezTo>
                  <a:lnTo>
                    <a:pt x="79936" y="25481"/>
                  </a:lnTo>
                  <a:cubicBezTo>
                    <a:pt x="79720" y="25025"/>
                    <a:pt x="79504" y="24545"/>
                    <a:pt x="79216" y="24137"/>
                  </a:cubicBezTo>
                  <a:cubicBezTo>
                    <a:pt x="78928" y="23705"/>
                    <a:pt x="78688" y="23297"/>
                    <a:pt x="78376" y="22889"/>
                  </a:cubicBezTo>
                  <a:lnTo>
                    <a:pt x="77944" y="22337"/>
                  </a:lnTo>
                  <a:lnTo>
                    <a:pt x="77440" y="21786"/>
                  </a:lnTo>
                  <a:cubicBezTo>
                    <a:pt x="76121" y="20394"/>
                    <a:pt x="74705" y="19266"/>
                    <a:pt x="73337" y="18259"/>
                  </a:cubicBezTo>
                  <a:cubicBezTo>
                    <a:pt x="71969" y="17227"/>
                    <a:pt x="70673" y="16291"/>
                    <a:pt x="69521" y="15308"/>
                  </a:cubicBezTo>
                  <a:cubicBezTo>
                    <a:pt x="68921" y="14804"/>
                    <a:pt x="68417" y="14324"/>
                    <a:pt x="67913" y="13796"/>
                  </a:cubicBezTo>
                  <a:cubicBezTo>
                    <a:pt x="67409" y="13268"/>
                    <a:pt x="66977" y="12764"/>
                    <a:pt x="66569" y="12236"/>
                  </a:cubicBezTo>
                  <a:cubicBezTo>
                    <a:pt x="64938" y="10101"/>
                    <a:pt x="63930" y="7918"/>
                    <a:pt x="63330" y="6070"/>
                  </a:cubicBezTo>
                  <a:cubicBezTo>
                    <a:pt x="62730" y="4199"/>
                    <a:pt x="62514" y="2663"/>
                    <a:pt x="62418" y="1608"/>
                  </a:cubicBezTo>
                  <a:cubicBezTo>
                    <a:pt x="62370" y="1080"/>
                    <a:pt x="62346" y="672"/>
                    <a:pt x="62346" y="408"/>
                  </a:cubicBezTo>
                  <a:cubicBezTo>
                    <a:pt x="62346" y="144"/>
                    <a:pt x="62346" y="0"/>
                    <a:pt x="62346" y="0"/>
                  </a:cubicBezTo>
                  <a:cubicBezTo>
                    <a:pt x="62346" y="0"/>
                    <a:pt x="62346" y="144"/>
                    <a:pt x="62346" y="408"/>
                  </a:cubicBezTo>
                  <a:cubicBezTo>
                    <a:pt x="62346" y="672"/>
                    <a:pt x="62298" y="1080"/>
                    <a:pt x="62322" y="1632"/>
                  </a:cubicBezTo>
                  <a:cubicBezTo>
                    <a:pt x="62322" y="2687"/>
                    <a:pt x="62418" y="4271"/>
                    <a:pt x="62898" y="6214"/>
                  </a:cubicBezTo>
                  <a:cubicBezTo>
                    <a:pt x="63402" y="8158"/>
                    <a:pt x="64266" y="10485"/>
                    <a:pt x="65850" y="12812"/>
                  </a:cubicBezTo>
                  <a:cubicBezTo>
                    <a:pt x="66258" y="13388"/>
                    <a:pt x="66689" y="13988"/>
                    <a:pt x="67193" y="14540"/>
                  </a:cubicBezTo>
                  <a:cubicBezTo>
                    <a:pt x="67673" y="15092"/>
                    <a:pt x="68225" y="15667"/>
                    <a:pt x="68777" y="16195"/>
                  </a:cubicBezTo>
                  <a:cubicBezTo>
                    <a:pt x="69929" y="17275"/>
                    <a:pt x="71225" y="18307"/>
                    <a:pt x="72521" y="19362"/>
                  </a:cubicBezTo>
                  <a:cubicBezTo>
                    <a:pt x="73817" y="20418"/>
                    <a:pt x="75137" y="21570"/>
                    <a:pt x="76265" y="22889"/>
                  </a:cubicBezTo>
                  <a:lnTo>
                    <a:pt x="76673" y="23369"/>
                  </a:lnTo>
                  <a:lnTo>
                    <a:pt x="77080" y="23921"/>
                  </a:lnTo>
                  <a:cubicBezTo>
                    <a:pt x="77320" y="24257"/>
                    <a:pt x="77536" y="24665"/>
                    <a:pt x="77752" y="25025"/>
                  </a:cubicBezTo>
                  <a:cubicBezTo>
                    <a:pt x="77992" y="25385"/>
                    <a:pt x="78160" y="25816"/>
                    <a:pt x="78352" y="26224"/>
                  </a:cubicBezTo>
                  <a:lnTo>
                    <a:pt x="78616" y="26848"/>
                  </a:lnTo>
                  <a:cubicBezTo>
                    <a:pt x="78712" y="27064"/>
                    <a:pt x="78760" y="27280"/>
                    <a:pt x="78808" y="27496"/>
                  </a:cubicBezTo>
                  <a:cubicBezTo>
                    <a:pt x="79360" y="29223"/>
                    <a:pt x="79552" y="31119"/>
                    <a:pt x="79336" y="33038"/>
                  </a:cubicBezTo>
                  <a:cubicBezTo>
                    <a:pt x="79144" y="34958"/>
                    <a:pt x="78640" y="36877"/>
                    <a:pt x="77848" y="38725"/>
                  </a:cubicBezTo>
                  <a:cubicBezTo>
                    <a:pt x="77056" y="40572"/>
                    <a:pt x="75977" y="42348"/>
                    <a:pt x="74633" y="43931"/>
                  </a:cubicBezTo>
                  <a:cubicBezTo>
                    <a:pt x="74321" y="44339"/>
                    <a:pt x="73937" y="44699"/>
                    <a:pt x="73577" y="45083"/>
                  </a:cubicBezTo>
                  <a:cubicBezTo>
                    <a:pt x="73241" y="45491"/>
                    <a:pt x="72833" y="45803"/>
                    <a:pt x="72473" y="46139"/>
                  </a:cubicBezTo>
                  <a:cubicBezTo>
                    <a:pt x="72281" y="46306"/>
                    <a:pt x="72113" y="46474"/>
                    <a:pt x="71897" y="46642"/>
                  </a:cubicBezTo>
                  <a:lnTo>
                    <a:pt x="71225" y="47146"/>
                  </a:lnTo>
                  <a:lnTo>
                    <a:pt x="70553" y="47650"/>
                  </a:lnTo>
                  <a:lnTo>
                    <a:pt x="70505" y="47650"/>
                  </a:lnTo>
                  <a:cubicBezTo>
                    <a:pt x="70505" y="47650"/>
                    <a:pt x="70529" y="47650"/>
                    <a:pt x="70505" y="47674"/>
                  </a:cubicBezTo>
                  <a:lnTo>
                    <a:pt x="70409" y="47722"/>
                  </a:lnTo>
                  <a:lnTo>
                    <a:pt x="70241" y="47818"/>
                  </a:lnTo>
                  <a:lnTo>
                    <a:pt x="69905" y="48034"/>
                  </a:lnTo>
                  <a:cubicBezTo>
                    <a:pt x="66330" y="50361"/>
                    <a:pt x="62106" y="51753"/>
                    <a:pt x="57786" y="52521"/>
                  </a:cubicBezTo>
                  <a:cubicBezTo>
                    <a:pt x="53443" y="53312"/>
                    <a:pt x="48979" y="53528"/>
                    <a:pt x="44564" y="53576"/>
                  </a:cubicBezTo>
                  <a:cubicBezTo>
                    <a:pt x="40148" y="53600"/>
                    <a:pt x="35733" y="53576"/>
                    <a:pt x="31461" y="53792"/>
                  </a:cubicBezTo>
                  <a:cubicBezTo>
                    <a:pt x="29325" y="53912"/>
                    <a:pt x="27213" y="54080"/>
                    <a:pt x="25150" y="54368"/>
                  </a:cubicBezTo>
                  <a:cubicBezTo>
                    <a:pt x="23086" y="54680"/>
                    <a:pt x="21094" y="55088"/>
                    <a:pt x="19174" y="55616"/>
                  </a:cubicBezTo>
                  <a:cubicBezTo>
                    <a:pt x="18214" y="55880"/>
                    <a:pt x="17278" y="56192"/>
                    <a:pt x="16366" y="56528"/>
                  </a:cubicBezTo>
                  <a:cubicBezTo>
                    <a:pt x="15910" y="56695"/>
                    <a:pt x="15502" y="56887"/>
                    <a:pt x="15047" y="57055"/>
                  </a:cubicBezTo>
                  <a:lnTo>
                    <a:pt x="14735" y="57175"/>
                  </a:lnTo>
                  <a:lnTo>
                    <a:pt x="14543" y="57247"/>
                  </a:lnTo>
                  <a:lnTo>
                    <a:pt x="14375" y="57319"/>
                  </a:lnTo>
                  <a:lnTo>
                    <a:pt x="13727" y="57631"/>
                  </a:lnTo>
                  <a:cubicBezTo>
                    <a:pt x="12863" y="58015"/>
                    <a:pt x="12071" y="58519"/>
                    <a:pt x="11279" y="58951"/>
                  </a:cubicBezTo>
                  <a:cubicBezTo>
                    <a:pt x="10895" y="59191"/>
                    <a:pt x="10535" y="59455"/>
                    <a:pt x="10151" y="59695"/>
                  </a:cubicBezTo>
                  <a:lnTo>
                    <a:pt x="9599" y="60078"/>
                  </a:lnTo>
                  <a:lnTo>
                    <a:pt x="9071" y="60486"/>
                  </a:lnTo>
                  <a:cubicBezTo>
                    <a:pt x="7679" y="61518"/>
                    <a:pt x="6479" y="62694"/>
                    <a:pt x="5399" y="63845"/>
                  </a:cubicBezTo>
                  <a:cubicBezTo>
                    <a:pt x="4368" y="65045"/>
                    <a:pt x="3456" y="66245"/>
                    <a:pt x="2760" y="67468"/>
                  </a:cubicBezTo>
                  <a:cubicBezTo>
                    <a:pt x="1296" y="69868"/>
                    <a:pt x="528" y="72243"/>
                    <a:pt x="216" y="74234"/>
                  </a:cubicBezTo>
                  <a:cubicBezTo>
                    <a:pt x="24" y="75218"/>
                    <a:pt x="48" y="76130"/>
                    <a:pt x="0" y="76898"/>
                  </a:cubicBezTo>
                  <a:cubicBezTo>
                    <a:pt x="48" y="77665"/>
                    <a:pt x="96" y="78337"/>
                    <a:pt x="168" y="78865"/>
                  </a:cubicBezTo>
                  <a:cubicBezTo>
                    <a:pt x="360" y="79897"/>
                    <a:pt x="480" y="80449"/>
                    <a:pt x="480" y="80449"/>
                  </a:cubicBezTo>
                  <a:close/>
                </a:path>
              </a:pathLst>
            </a:custGeom>
            <a:grpFill/>
            <a:ln w="2400" cap="flat">
              <a:noFill/>
              <a:prstDash val="solid"/>
              <a:miter/>
            </a:ln>
          </p:spPr>
          <p:txBody>
            <a:bodyPr/>
            <a:lstStyle/>
            <a:p>
              <a:endParaRPr lang="en-US"/>
            </a:p>
          </p:txBody>
        </p:sp>
        <p:sp>
          <p:nvSpPr>
            <p:cNvPr id="47" name="Freeform 46">
              <a:extLst>
                <a:ext uri="{FF2B5EF4-FFF2-40B4-BE49-F238E27FC236}">
                  <a16:creationId xmlns:a16="http://schemas.microsoft.com/office/drawing/2014/main" id="{95DBCD0B-1D1D-2341-82B6-3CD4C413105A}"/>
                </a:ext>
              </a:extLst>
            </p:cNvPr>
            <p:cNvSpPr/>
            <p:nvPr/>
          </p:nvSpPr>
          <p:spPr>
            <a:xfrm>
              <a:off x="8775075" y="1726373"/>
              <a:ext cx="20733" cy="33662"/>
            </a:xfrm>
            <a:custGeom>
              <a:avLst/>
              <a:gdLst>
                <a:gd name="csX0" fmla="*/ 0 w 20733"/>
                <a:gd name="csY0" fmla="*/ 48 h 33662"/>
                <a:gd name="csX1" fmla="*/ 96 w 20733"/>
                <a:gd name="csY1" fmla="*/ 504 h 33662"/>
                <a:gd name="csX2" fmla="*/ 432 w 20733"/>
                <a:gd name="csY2" fmla="*/ 1775 h 33662"/>
                <a:gd name="csX3" fmla="*/ 1080 w 20733"/>
                <a:gd name="csY3" fmla="*/ 3719 h 33662"/>
                <a:gd name="csX4" fmla="*/ 2232 w 20733"/>
                <a:gd name="csY4" fmla="*/ 6166 h 33662"/>
                <a:gd name="csX5" fmla="*/ 4128 w 20733"/>
                <a:gd name="csY5" fmla="*/ 8805 h 33662"/>
                <a:gd name="csX6" fmla="*/ 4272 w 20733"/>
                <a:gd name="csY6" fmla="*/ 8973 h 33662"/>
                <a:gd name="csX7" fmla="*/ 4416 w 20733"/>
                <a:gd name="csY7" fmla="*/ 9141 h 33662"/>
                <a:gd name="csX8" fmla="*/ 4704 w 20733"/>
                <a:gd name="csY8" fmla="*/ 9453 h 33662"/>
                <a:gd name="csX9" fmla="*/ 5327 w 20733"/>
                <a:gd name="csY9" fmla="*/ 10101 h 33662"/>
                <a:gd name="csX10" fmla="*/ 6671 w 20733"/>
                <a:gd name="csY10" fmla="*/ 11325 h 33662"/>
                <a:gd name="csX11" fmla="*/ 12407 w 20733"/>
                <a:gd name="csY11" fmla="*/ 16075 h 33662"/>
                <a:gd name="csX12" fmla="*/ 14855 w 20733"/>
                <a:gd name="csY12" fmla="*/ 18715 h 33662"/>
                <a:gd name="csX13" fmla="*/ 16822 w 20733"/>
                <a:gd name="csY13" fmla="*/ 21618 h 33662"/>
                <a:gd name="csX14" fmla="*/ 18286 w 20733"/>
                <a:gd name="csY14" fmla="*/ 24593 h 33662"/>
                <a:gd name="csX15" fmla="*/ 18814 w 20733"/>
                <a:gd name="csY15" fmla="*/ 26032 h 33662"/>
                <a:gd name="csX16" fmla="*/ 19246 w 20733"/>
                <a:gd name="csY16" fmla="*/ 27424 h 33662"/>
                <a:gd name="csX17" fmla="*/ 19798 w 20733"/>
                <a:gd name="csY17" fmla="*/ 29919 h 33662"/>
                <a:gd name="csX18" fmla="*/ 20062 w 20733"/>
                <a:gd name="csY18" fmla="*/ 31911 h 33662"/>
                <a:gd name="csX19" fmla="*/ 20158 w 20733"/>
                <a:gd name="csY19" fmla="*/ 33206 h 33662"/>
                <a:gd name="csX20" fmla="*/ 20182 w 20733"/>
                <a:gd name="csY20" fmla="*/ 33662 h 33662"/>
                <a:gd name="csX21" fmla="*/ 20302 w 20733"/>
                <a:gd name="csY21" fmla="*/ 33206 h 33662"/>
                <a:gd name="csX22" fmla="*/ 20542 w 20733"/>
                <a:gd name="csY22" fmla="*/ 31911 h 33662"/>
                <a:gd name="csX23" fmla="*/ 20734 w 20733"/>
                <a:gd name="csY23" fmla="*/ 29847 h 33662"/>
                <a:gd name="csX24" fmla="*/ 20734 w 20733"/>
                <a:gd name="csY24" fmla="*/ 28576 h 33662"/>
                <a:gd name="csX25" fmla="*/ 20614 w 20733"/>
                <a:gd name="csY25" fmla="*/ 27160 h 33662"/>
                <a:gd name="csX26" fmla="*/ 20014 w 20733"/>
                <a:gd name="csY26" fmla="*/ 23993 h 33662"/>
                <a:gd name="csX27" fmla="*/ 18742 w 20733"/>
                <a:gd name="csY27" fmla="*/ 20610 h 33662"/>
                <a:gd name="csX28" fmla="*/ 16750 w 20733"/>
                <a:gd name="csY28" fmla="*/ 17275 h 33662"/>
                <a:gd name="csX29" fmla="*/ 14063 w 20733"/>
                <a:gd name="csY29" fmla="*/ 14276 h 33662"/>
                <a:gd name="csX30" fmla="*/ 11015 w 20733"/>
                <a:gd name="csY30" fmla="*/ 11805 h 33662"/>
                <a:gd name="csX31" fmla="*/ 8039 w 20733"/>
                <a:gd name="csY31" fmla="*/ 9645 h 33662"/>
                <a:gd name="csX32" fmla="*/ 6671 w 20733"/>
                <a:gd name="csY32" fmla="*/ 8589 h 33662"/>
                <a:gd name="csX33" fmla="*/ 6047 w 20733"/>
                <a:gd name="csY33" fmla="*/ 8062 h 33662"/>
                <a:gd name="csX34" fmla="*/ 5735 w 20733"/>
                <a:gd name="csY34" fmla="*/ 7774 h 33662"/>
                <a:gd name="csX35" fmla="*/ 5591 w 20733"/>
                <a:gd name="csY35" fmla="*/ 7654 h 33662"/>
                <a:gd name="csX36" fmla="*/ 5447 w 20733"/>
                <a:gd name="csY36" fmla="*/ 7510 h 33662"/>
                <a:gd name="csX37" fmla="*/ 3408 w 20733"/>
                <a:gd name="csY37" fmla="*/ 5350 h 33662"/>
                <a:gd name="csX38" fmla="*/ 912 w 20733"/>
                <a:gd name="csY38" fmla="*/ 1536 h 33662"/>
                <a:gd name="csX39" fmla="*/ 24 w 20733"/>
                <a:gd name="csY39" fmla="*/ 0 h 33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Lst>
              <a:rect l="l" t="t" r="r" b="b"/>
              <a:pathLst>
                <a:path w="20733" h="33662">
                  <a:moveTo>
                    <a:pt x="0" y="48"/>
                  </a:moveTo>
                  <a:cubicBezTo>
                    <a:pt x="0" y="48"/>
                    <a:pt x="24" y="216"/>
                    <a:pt x="96" y="504"/>
                  </a:cubicBezTo>
                  <a:cubicBezTo>
                    <a:pt x="168" y="792"/>
                    <a:pt x="264" y="1224"/>
                    <a:pt x="432" y="1775"/>
                  </a:cubicBezTo>
                  <a:cubicBezTo>
                    <a:pt x="600" y="2327"/>
                    <a:pt x="792" y="2975"/>
                    <a:pt x="1080" y="3719"/>
                  </a:cubicBezTo>
                  <a:cubicBezTo>
                    <a:pt x="1368" y="4463"/>
                    <a:pt x="1728" y="5302"/>
                    <a:pt x="2232" y="6166"/>
                  </a:cubicBezTo>
                  <a:cubicBezTo>
                    <a:pt x="2736" y="7030"/>
                    <a:pt x="3360" y="7942"/>
                    <a:pt x="4128" y="8805"/>
                  </a:cubicBezTo>
                  <a:lnTo>
                    <a:pt x="4272" y="8973"/>
                  </a:lnTo>
                  <a:lnTo>
                    <a:pt x="4416" y="9141"/>
                  </a:lnTo>
                  <a:lnTo>
                    <a:pt x="4704" y="9453"/>
                  </a:lnTo>
                  <a:cubicBezTo>
                    <a:pt x="4920" y="9669"/>
                    <a:pt x="5112" y="9885"/>
                    <a:pt x="5327" y="10101"/>
                  </a:cubicBezTo>
                  <a:cubicBezTo>
                    <a:pt x="5759" y="10533"/>
                    <a:pt x="6215" y="10941"/>
                    <a:pt x="6671" y="11325"/>
                  </a:cubicBezTo>
                  <a:cubicBezTo>
                    <a:pt x="8519" y="12932"/>
                    <a:pt x="10607" y="14420"/>
                    <a:pt x="12407" y="16075"/>
                  </a:cubicBezTo>
                  <a:cubicBezTo>
                    <a:pt x="13319" y="16891"/>
                    <a:pt x="14135" y="17827"/>
                    <a:pt x="14855" y="18715"/>
                  </a:cubicBezTo>
                  <a:cubicBezTo>
                    <a:pt x="15598" y="19650"/>
                    <a:pt x="16246" y="20634"/>
                    <a:pt x="16822" y="21618"/>
                  </a:cubicBezTo>
                  <a:cubicBezTo>
                    <a:pt x="17398" y="22601"/>
                    <a:pt x="17878" y="23609"/>
                    <a:pt x="18286" y="24593"/>
                  </a:cubicBezTo>
                  <a:cubicBezTo>
                    <a:pt x="18478" y="25097"/>
                    <a:pt x="18670" y="25577"/>
                    <a:pt x="18814" y="26032"/>
                  </a:cubicBezTo>
                  <a:cubicBezTo>
                    <a:pt x="18982" y="26512"/>
                    <a:pt x="19126" y="26968"/>
                    <a:pt x="19246" y="27424"/>
                  </a:cubicBezTo>
                  <a:cubicBezTo>
                    <a:pt x="19486" y="28336"/>
                    <a:pt x="19654" y="29175"/>
                    <a:pt x="19798" y="29919"/>
                  </a:cubicBezTo>
                  <a:cubicBezTo>
                    <a:pt x="19918" y="30687"/>
                    <a:pt x="20014" y="31335"/>
                    <a:pt x="20062" y="31911"/>
                  </a:cubicBezTo>
                  <a:cubicBezTo>
                    <a:pt x="20110" y="32463"/>
                    <a:pt x="20134" y="32918"/>
                    <a:pt x="20158" y="33206"/>
                  </a:cubicBezTo>
                  <a:cubicBezTo>
                    <a:pt x="20158" y="33518"/>
                    <a:pt x="20182" y="33662"/>
                    <a:pt x="20182" y="33662"/>
                  </a:cubicBezTo>
                  <a:cubicBezTo>
                    <a:pt x="20182" y="33662"/>
                    <a:pt x="20230" y="33494"/>
                    <a:pt x="20302" y="33206"/>
                  </a:cubicBezTo>
                  <a:cubicBezTo>
                    <a:pt x="20374" y="32918"/>
                    <a:pt x="20494" y="32463"/>
                    <a:pt x="20542" y="31911"/>
                  </a:cubicBezTo>
                  <a:cubicBezTo>
                    <a:pt x="20638" y="31335"/>
                    <a:pt x="20710" y="30663"/>
                    <a:pt x="20734" y="29847"/>
                  </a:cubicBezTo>
                  <a:cubicBezTo>
                    <a:pt x="20734" y="29439"/>
                    <a:pt x="20734" y="29008"/>
                    <a:pt x="20734" y="28576"/>
                  </a:cubicBezTo>
                  <a:cubicBezTo>
                    <a:pt x="20710" y="28120"/>
                    <a:pt x="20686" y="27640"/>
                    <a:pt x="20614" y="27160"/>
                  </a:cubicBezTo>
                  <a:cubicBezTo>
                    <a:pt x="20518" y="26176"/>
                    <a:pt x="20326" y="25097"/>
                    <a:pt x="20014" y="23993"/>
                  </a:cubicBezTo>
                  <a:cubicBezTo>
                    <a:pt x="19702" y="22889"/>
                    <a:pt x="19318" y="21738"/>
                    <a:pt x="18742" y="20610"/>
                  </a:cubicBezTo>
                  <a:cubicBezTo>
                    <a:pt x="18190" y="19482"/>
                    <a:pt x="17542" y="18331"/>
                    <a:pt x="16750" y="17275"/>
                  </a:cubicBezTo>
                  <a:cubicBezTo>
                    <a:pt x="15934" y="16171"/>
                    <a:pt x="15047" y="15188"/>
                    <a:pt x="14063" y="14276"/>
                  </a:cubicBezTo>
                  <a:cubicBezTo>
                    <a:pt x="13079" y="13364"/>
                    <a:pt x="12047" y="12548"/>
                    <a:pt x="11015" y="11805"/>
                  </a:cubicBezTo>
                  <a:cubicBezTo>
                    <a:pt x="10007" y="11061"/>
                    <a:pt x="8999" y="10341"/>
                    <a:pt x="8039" y="9645"/>
                  </a:cubicBezTo>
                  <a:cubicBezTo>
                    <a:pt x="7559" y="9309"/>
                    <a:pt x="7127" y="8925"/>
                    <a:pt x="6671" y="8589"/>
                  </a:cubicBezTo>
                  <a:cubicBezTo>
                    <a:pt x="6455" y="8422"/>
                    <a:pt x="6239" y="8230"/>
                    <a:pt x="6047" y="8062"/>
                  </a:cubicBezTo>
                  <a:lnTo>
                    <a:pt x="5735" y="7774"/>
                  </a:lnTo>
                  <a:lnTo>
                    <a:pt x="5591" y="7654"/>
                  </a:lnTo>
                  <a:lnTo>
                    <a:pt x="5447" y="7510"/>
                  </a:lnTo>
                  <a:cubicBezTo>
                    <a:pt x="4680" y="6790"/>
                    <a:pt x="3984" y="6070"/>
                    <a:pt x="3408" y="5350"/>
                  </a:cubicBezTo>
                  <a:cubicBezTo>
                    <a:pt x="2256" y="3911"/>
                    <a:pt x="1464" y="2519"/>
                    <a:pt x="912" y="1536"/>
                  </a:cubicBezTo>
                  <a:cubicBezTo>
                    <a:pt x="360" y="552"/>
                    <a:pt x="24" y="0"/>
                    <a:pt x="24" y="0"/>
                  </a:cubicBezTo>
                  <a:close/>
                </a:path>
              </a:pathLst>
            </a:custGeom>
            <a:grpFill/>
            <a:ln w="2400" cap="flat">
              <a:noFill/>
              <a:prstDash val="solid"/>
              <a:miter/>
            </a:ln>
          </p:spPr>
          <p:txBody>
            <a:bodyPr/>
            <a:lstStyle/>
            <a:p>
              <a:endParaRPr lang="en-US"/>
            </a:p>
          </p:txBody>
        </p:sp>
        <p:sp>
          <p:nvSpPr>
            <p:cNvPr id="48" name="Freeform 47">
              <a:extLst>
                <a:ext uri="{FF2B5EF4-FFF2-40B4-BE49-F238E27FC236}">
                  <a16:creationId xmlns:a16="http://schemas.microsoft.com/office/drawing/2014/main" id="{4A1BE8EA-58E9-630D-DDC7-9D557DD0FC5A}"/>
                </a:ext>
              </a:extLst>
            </p:cNvPr>
            <p:cNvSpPr/>
            <p:nvPr/>
          </p:nvSpPr>
          <p:spPr>
            <a:xfrm>
              <a:off x="8810328" y="1672317"/>
              <a:ext cx="20170" cy="38892"/>
            </a:xfrm>
            <a:custGeom>
              <a:avLst/>
              <a:gdLst>
                <a:gd name="csX0" fmla="*/ 24 w 20170"/>
                <a:gd name="csY0" fmla="*/ 0 h 38892"/>
                <a:gd name="csX1" fmla="*/ 1992 w 20170"/>
                <a:gd name="csY1" fmla="*/ 696 h 38892"/>
                <a:gd name="csX2" fmla="*/ 4128 w 20170"/>
                <a:gd name="csY2" fmla="*/ 1656 h 38892"/>
                <a:gd name="csX3" fmla="*/ 6719 w 20170"/>
                <a:gd name="csY3" fmla="*/ 3215 h 38892"/>
                <a:gd name="csX4" fmla="*/ 8111 w 20170"/>
                <a:gd name="csY4" fmla="*/ 4223 h 38892"/>
                <a:gd name="csX5" fmla="*/ 9527 w 20170"/>
                <a:gd name="csY5" fmla="*/ 5398 h 38892"/>
                <a:gd name="csX6" fmla="*/ 10919 w 20170"/>
                <a:gd name="csY6" fmla="*/ 6742 h 38892"/>
                <a:gd name="csX7" fmla="*/ 12263 w 20170"/>
                <a:gd name="csY7" fmla="*/ 8230 h 38892"/>
                <a:gd name="csX8" fmla="*/ 13511 w 20170"/>
                <a:gd name="csY8" fmla="*/ 9885 h 38892"/>
                <a:gd name="csX9" fmla="*/ 14639 w 20170"/>
                <a:gd name="csY9" fmla="*/ 11661 h 38892"/>
                <a:gd name="csX10" fmla="*/ 15646 w 20170"/>
                <a:gd name="csY10" fmla="*/ 13556 h 38892"/>
                <a:gd name="csX11" fmla="*/ 16078 w 20170"/>
                <a:gd name="csY11" fmla="*/ 14540 h 38892"/>
                <a:gd name="csX12" fmla="*/ 16486 w 20170"/>
                <a:gd name="csY12" fmla="*/ 15547 h 38892"/>
                <a:gd name="csX13" fmla="*/ 17638 w 20170"/>
                <a:gd name="csY13" fmla="*/ 19650 h 38892"/>
                <a:gd name="csX14" fmla="*/ 17926 w 20170"/>
                <a:gd name="csY14" fmla="*/ 21714 h 38892"/>
                <a:gd name="csX15" fmla="*/ 17998 w 20170"/>
                <a:gd name="csY15" fmla="*/ 23753 h 38892"/>
                <a:gd name="csX16" fmla="*/ 17686 w 20170"/>
                <a:gd name="csY16" fmla="*/ 27688 h 38892"/>
                <a:gd name="csX17" fmla="*/ 17254 w 20170"/>
                <a:gd name="csY17" fmla="*/ 31359 h 38892"/>
                <a:gd name="csX18" fmla="*/ 17254 w 20170"/>
                <a:gd name="csY18" fmla="*/ 34550 h 38892"/>
                <a:gd name="csX19" fmla="*/ 17758 w 20170"/>
                <a:gd name="csY19" fmla="*/ 36973 h 38892"/>
                <a:gd name="csX20" fmla="*/ 18094 w 20170"/>
                <a:gd name="csY20" fmla="*/ 37813 h 38892"/>
                <a:gd name="csX21" fmla="*/ 18406 w 20170"/>
                <a:gd name="csY21" fmla="*/ 38413 h 38892"/>
                <a:gd name="csX22" fmla="*/ 18694 w 20170"/>
                <a:gd name="csY22" fmla="*/ 38893 h 38892"/>
                <a:gd name="csX23" fmla="*/ 18526 w 20170"/>
                <a:gd name="csY23" fmla="*/ 38365 h 38892"/>
                <a:gd name="csX24" fmla="*/ 18358 w 20170"/>
                <a:gd name="csY24" fmla="*/ 37741 h 38892"/>
                <a:gd name="csX25" fmla="*/ 18214 w 20170"/>
                <a:gd name="csY25" fmla="*/ 36877 h 38892"/>
                <a:gd name="csX26" fmla="*/ 18166 w 20170"/>
                <a:gd name="csY26" fmla="*/ 34550 h 38892"/>
                <a:gd name="csX27" fmla="*/ 18622 w 20170"/>
                <a:gd name="csY27" fmla="*/ 31575 h 38892"/>
                <a:gd name="csX28" fmla="*/ 19462 w 20170"/>
                <a:gd name="csY28" fmla="*/ 28024 h 38892"/>
                <a:gd name="csX29" fmla="*/ 19870 w 20170"/>
                <a:gd name="csY29" fmla="*/ 26008 h 38892"/>
                <a:gd name="csX30" fmla="*/ 19966 w 20170"/>
                <a:gd name="csY30" fmla="*/ 25505 h 38892"/>
                <a:gd name="csX31" fmla="*/ 19966 w 20170"/>
                <a:gd name="csY31" fmla="*/ 25385 h 38892"/>
                <a:gd name="csX32" fmla="*/ 19990 w 20170"/>
                <a:gd name="csY32" fmla="*/ 25241 h 38892"/>
                <a:gd name="csX33" fmla="*/ 19990 w 20170"/>
                <a:gd name="csY33" fmla="*/ 24977 h 38892"/>
                <a:gd name="csX34" fmla="*/ 20110 w 20170"/>
                <a:gd name="csY34" fmla="*/ 23873 h 38892"/>
                <a:gd name="csX35" fmla="*/ 20158 w 20170"/>
                <a:gd name="csY35" fmla="*/ 21594 h 38892"/>
                <a:gd name="csX36" fmla="*/ 19942 w 20170"/>
                <a:gd name="csY36" fmla="*/ 19266 h 38892"/>
                <a:gd name="csX37" fmla="*/ 18742 w 20170"/>
                <a:gd name="csY37" fmla="*/ 14684 h 38892"/>
                <a:gd name="csX38" fmla="*/ 18286 w 20170"/>
                <a:gd name="csY38" fmla="*/ 13580 h 38892"/>
                <a:gd name="csX39" fmla="*/ 17782 w 20170"/>
                <a:gd name="csY39" fmla="*/ 12500 h 38892"/>
                <a:gd name="csX40" fmla="*/ 16630 w 20170"/>
                <a:gd name="csY40" fmla="*/ 10437 h 38892"/>
                <a:gd name="csX41" fmla="*/ 15311 w 20170"/>
                <a:gd name="csY41" fmla="*/ 8542 h 38892"/>
                <a:gd name="csX42" fmla="*/ 13847 w 20170"/>
                <a:gd name="csY42" fmla="*/ 6838 h 38892"/>
                <a:gd name="csX43" fmla="*/ 12287 w 20170"/>
                <a:gd name="csY43" fmla="*/ 5326 h 38892"/>
                <a:gd name="csX44" fmla="*/ 10655 w 20170"/>
                <a:gd name="csY44" fmla="*/ 4031 h 38892"/>
                <a:gd name="csX45" fmla="*/ 9839 w 20170"/>
                <a:gd name="csY45" fmla="*/ 3455 h 38892"/>
                <a:gd name="csX46" fmla="*/ 9023 w 20170"/>
                <a:gd name="csY46" fmla="*/ 2927 h 38892"/>
                <a:gd name="csX47" fmla="*/ 7415 w 20170"/>
                <a:gd name="csY47" fmla="*/ 2039 h 38892"/>
                <a:gd name="csX48" fmla="*/ 4464 w 20170"/>
                <a:gd name="csY48" fmla="*/ 840 h 38892"/>
                <a:gd name="csX49" fmla="*/ 2088 w 20170"/>
                <a:gd name="csY49" fmla="*/ 264 h 38892"/>
                <a:gd name="csX50" fmla="*/ 0 w 20170"/>
                <a:gd name="csY50" fmla="*/ 48 h 388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Lst>
              <a:rect l="l" t="t" r="r" b="b"/>
              <a:pathLst>
                <a:path w="20170" h="38892">
                  <a:moveTo>
                    <a:pt x="24" y="0"/>
                  </a:moveTo>
                  <a:cubicBezTo>
                    <a:pt x="24" y="0"/>
                    <a:pt x="744" y="264"/>
                    <a:pt x="1992" y="696"/>
                  </a:cubicBezTo>
                  <a:cubicBezTo>
                    <a:pt x="2592" y="960"/>
                    <a:pt x="3312" y="1296"/>
                    <a:pt x="4128" y="1656"/>
                  </a:cubicBezTo>
                  <a:cubicBezTo>
                    <a:pt x="4920" y="2111"/>
                    <a:pt x="5831" y="2567"/>
                    <a:pt x="6719" y="3215"/>
                  </a:cubicBezTo>
                  <a:cubicBezTo>
                    <a:pt x="7175" y="3527"/>
                    <a:pt x="7655" y="3839"/>
                    <a:pt x="8111" y="4223"/>
                  </a:cubicBezTo>
                  <a:cubicBezTo>
                    <a:pt x="8567" y="4607"/>
                    <a:pt x="9071" y="4943"/>
                    <a:pt x="9527" y="5398"/>
                  </a:cubicBezTo>
                  <a:cubicBezTo>
                    <a:pt x="9983" y="5830"/>
                    <a:pt x="10463" y="6262"/>
                    <a:pt x="10919" y="6742"/>
                  </a:cubicBezTo>
                  <a:cubicBezTo>
                    <a:pt x="11351" y="7246"/>
                    <a:pt x="11831" y="7702"/>
                    <a:pt x="12263" y="8230"/>
                  </a:cubicBezTo>
                  <a:cubicBezTo>
                    <a:pt x="12671" y="8781"/>
                    <a:pt x="13103" y="9309"/>
                    <a:pt x="13511" y="9885"/>
                  </a:cubicBezTo>
                  <a:cubicBezTo>
                    <a:pt x="13871" y="10485"/>
                    <a:pt x="14279" y="11061"/>
                    <a:pt x="14639" y="11661"/>
                  </a:cubicBezTo>
                  <a:cubicBezTo>
                    <a:pt x="14975" y="12284"/>
                    <a:pt x="15334" y="12908"/>
                    <a:pt x="15646" y="13556"/>
                  </a:cubicBezTo>
                  <a:lnTo>
                    <a:pt x="16078" y="14540"/>
                  </a:lnTo>
                  <a:cubicBezTo>
                    <a:pt x="16222" y="14876"/>
                    <a:pt x="16390" y="15188"/>
                    <a:pt x="16486" y="15547"/>
                  </a:cubicBezTo>
                  <a:cubicBezTo>
                    <a:pt x="16990" y="16891"/>
                    <a:pt x="17398" y="18283"/>
                    <a:pt x="17638" y="19650"/>
                  </a:cubicBezTo>
                  <a:cubicBezTo>
                    <a:pt x="17734" y="20346"/>
                    <a:pt x="17902" y="21042"/>
                    <a:pt x="17926" y="21714"/>
                  </a:cubicBezTo>
                  <a:cubicBezTo>
                    <a:pt x="17974" y="22409"/>
                    <a:pt x="18070" y="23081"/>
                    <a:pt x="17998" y="23753"/>
                  </a:cubicBezTo>
                  <a:cubicBezTo>
                    <a:pt x="17998" y="25097"/>
                    <a:pt x="17854" y="26416"/>
                    <a:pt x="17686" y="27688"/>
                  </a:cubicBezTo>
                  <a:cubicBezTo>
                    <a:pt x="17518" y="28960"/>
                    <a:pt x="17350" y="30207"/>
                    <a:pt x="17254" y="31359"/>
                  </a:cubicBezTo>
                  <a:cubicBezTo>
                    <a:pt x="17158" y="32511"/>
                    <a:pt x="17158" y="33590"/>
                    <a:pt x="17254" y="34550"/>
                  </a:cubicBezTo>
                  <a:cubicBezTo>
                    <a:pt x="17350" y="35510"/>
                    <a:pt x="17518" y="36325"/>
                    <a:pt x="17758" y="36973"/>
                  </a:cubicBezTo>
                  <a:cubicBezTo>
                    <a:pt x="17854" y="37309"/>
                    <a:pt x="17974" y="37573"/>
                    <a:pt x="18094" y="37813"/>
                  </a:cubicBezTo>
                  <a:cubicBezTo>
                    <a:pt x="18190" y="38053"/>
                    <a:pt x="18310" y="38245"/>
                    <a:pt x="18406" y="38413"/>
                  </a:cubicBezTo>
                  <a:cubicBezTo>
                    <a:pt x="18598" y="38725"/>
                    <a:pt x="18694" y="38893"/>
                    <a:pt x="18694" y="38893"/>
                  </a:cubicBezTo>
                  <a:cubicBezTo>
                    <a:pt x="18694" y="38893"/>
                    <a:pt x="18646" y="38701"/>
                    <a:pt x="18526" y="38365"/>
                  </a:cubicBezTo>
                  <a:cubicBezTo>
                    <a:pt x="18478" y="38197"/>
                    <a:pt x="18406" y="37981"/>
                    <a:pt x="18358" y="37741"/>
                  </a:cubicBezTo>
                  <a:cubicBezTo>
                    <a:pt x="18310" y="37501"/>
                    <a:pt x="18238" y="37213"/>
                    <a:pt x="18214" y="36877"/>
                  </a:cubicBezTo>
                  <a:cubicBezTo>
                    <a:pt x="18118" y="36229"/>
                    <a:pt x="18118" y="35438"/>
                    <a:pt x="18166" y="34550"/>
                  </a:cubicBezTo>
                  <a:cubicBezTo>
                    <a:pt x="18238" y="33662"/>
                    <a:pt x="18406" y="32654"/>
                    <a:pt x="18622" y="31575"/>
                  </a:cubicBezTo>
                  <a:cubicBezTo>
                    <a:pt x="18862" y="30495"/>
                    <a:pt x="19174" y="29319"/>
                    <a:pt x="19462" y="28024"/>
                  </a:cubicBezTo>
                  <a:cubicBezTo>
                    <a:pt x="19606" y="27400"/>
                    <a:pt x="19750" y="26704"/>
                    <a:pt x="19870" y="26008"/>
                  </a:cubicBezTo>
                  <a:lnTo>
                    <a:pt x="19966" y="25505"/>
                  </a:lnTo>
                  <a:lnTo>
                    <a:pt x="19966" y="25385"/>
                  </a:lnTo>
                  <a:cubicBezTo>
                    <a:pt x="19966" y="25385"/>
                    <a:pt x="19990" y="25241"/>
                    <a:pt x="19990" y="25241"/>
                  </a:cubicBezTo>
                  <a:lnTo>
                    <a:pt x="19990" y="24977"/>
                  </a:lnTo>
                  <a:cubicBezTo>
                    <a:pt x="20038" y="24617"/>
                    <a:pt x="20086" y="24233"/>
                    <a:pt x="20110" y="23873"/>
                  </a:cubicBezTo>
                  <a:cubicBezTo>
                    <a:pt x="20206" y="23129"/>
                    <a:pt x="20158" y="22361"/>
                    <a:pt x="20158" y="21594"/>
                  </a:cubicBezTo>
                  <a:cubicBezTo>
                    <a:pt x="20158" y="20826"/>
                    <a:pt x="20038" y="20058"/>
                    <a:pt x="19942" y="19266"/>
                  </a:cubicBezTo>
                  <a:cubicBezTo>
                    <a:pt x="19726" y="17707"/>
                    <a:pt x="19294" y="16171"/>
                    <a:pt x="18742" y="14684"/>
                  </a:cubicBezTo>
                  <a:cubicBezTo>
                    <a:pt x="18622" y="14300"/>
                    <a:pt x="18454" y="13940"/>
                    <a:pt x="18286" y="13580"/>
                  </a:cubicBezTo>
                  <a:lnTo>
                    <a:pt x="17782" y="12500"/>
                  </a:lnTo>
                  <a:cubicBezTo>
                    <a:pt x="17446" y="11781"/>
                    <a:pt x="17014" y="11133"/>
                    <a:pt x="16630" y="10437"/>
                  </a:cubicBezTo>
                  <a:cubicBezTo>
                    <a:pt x="16222" y="9765"/>
                    <a:pt x="15742" y="9165"/>
                    <a:pt x="15311" y="8542"/>
                  </a:cubicBezTo>
                  <a:cubicBezTo>
                    <a:pt x="14831" y="7942"/>
                    <a:pt x="14327" y="7390"/>
                    <a:pt x="13847" y="6838"/>
                  </a:cubicBezTo>
                  <a:cubicBezTo>
                    <a:pt x="13343" y="6310"/>
                    <a:pt x="12815" y="5806"/>
                    <a:pt x="12287" y="5326"/>
                  </a:cubicBezTo>
                  <a:cubicBezTo>
                    <a:pt x="11759" y="4847"/>
                    <a:pt x="11183" y="4439"/>
                    <a:pt x="10655" y="4031"/>
                  </a:cubicBezTo>
                  <a:cubicBezTo>
                    <a:pt x="10391" y="3815"/>
                    <a:pt x="10127" y="3623"/>
                    <a:pt x="9839" y="3455"/>
                  </a:cubicBezTo>
                  <a:cubicBezTo>
                    <a:pt x="9575" y="3287"/>
                    <a:pt x="9287" y="3095"/>
                    <a:pt x="9023" y="2927"/>
                  </a:cubicBezTo>
                  <a:cubicBezTo>
                    <a:pt x="8495" y="2567"/>
                    <a:pt x="7943" y="2303"/>
                    <a:pt x="7415" y="2039"/>
                  </a:cubicBezTo>
                  <a:cubicBezTo>
                    <a:pt x="6383" y="1464"/>
                    <a:pt x="5351" y="1152"/>
                    <a:pt x="4464" y="840"/>
                  </a:cubicBezTo>
                  <a:cubicBezTo>
                    <a:pt x="3552" y="576"/>
                    <a:pt x="2736" y="408"/>
                    <a:pt x="2088" y="264"/>
                  </a:cubicBezTo>
                  <a:cubicBezTo>
                    <a:pt x="768" y="96"/>
                    <a:pt x="0" y="48"/>
                    <a:pt x="0" y="48"/>
                  </a:cubicBezTo>
                  <a:close/>
                </a:path>
              </a:pathLst>
            </a:custGeom>
            <a:grpFill/>
            <a:ln w="2400" cap="flat">
              <a:noFill/>
              <a:prstDash val="solid"/>
              <a:miter/>
            </a:ln>
          </p:spPr>
          <p:txBody>
            <a:bodyPr/>
            <a:lstStyle/>
            <a:p>
              <a:endParaRPr lang="en-US"/>
            </a:p>
          </p:txBody>
        </p:sp>
        <p:sp>
          <p:nvSpPr>
            <p:cNvPr id="49" name="Freeform 48">
              <a:extLst>
                <a:ext uri="{FF2B5EF4-FFF2-40B4-BE49-F238E27FC236}">
                  <a16:creationId xmlns:a16="http://schemas.microsoft.com/office/drawing/2014/main" id="{2A57D944-991B-1DCC-917E-356B6BEC63B8}"/>
                </a:ext>
              </a:extLst>
            </p:cNvPr>
            <p:cNvSpPr/>
            <p:nvPr/>
          </p:nvSpPr>
          <p:spPr>
            <a:xfrm>
              <a:off x="8823647" y="1680427"/>
              <a:ext cx="42139" cy="10125"/>
            </a:xfrm>
            <a:custGeom>
              <a:avLst/>
              <a:gdLst>
                <a:gd name="csX0" fmla="*/ 0 w 42139"/>
                <a:gd name="csY0" fmla="*/ 1656 h 10125"/>
                <a:gd name="csX1" fmla="*/ 360 w 42139"/>
                <a:gd name="csY1" fmla="*/ 2039 h 10125"/>
                <a:gd name="csX2" fmla="*/ 1392 w 42139"/>
                <a:gd name="csY2" fmla="*/ 3119 h 10125"/>
                <a:gd name="csX3" fmla="*/ 3072 w 42139"/>
                <a:gd name="csY3" fmla="*/ 4751 h 10125"/>
                <a:gd name="csX4" fmla="*/ 5495 w 42139"/>
                <a:gd name="csY4" fmla="*/ 6670 h 10125"/>
                <a:gd name="csX5" fmla="*/ 8879 w 42139"/>
                <a:gd name="csY5" fmla="*/ 8302 h 10125"/>
                <a:gd name="csX6" fmla="*/ 13007 w 42139"/>
                <a:gd name="csY6" fmla="*/ 8781 h 10125"/>
                <a:gd name="csX7" fmla="*/ 14087 w 42139"/>
                <a:gd name="csY7" fmla="*/ 8709 h 10125"/>
                <a:gd name="csX8" fmla="*/ 15143 w 42139"/>
                <a:gd name="csY8" fmla="*/ 8589 h 10125"/>
                <a:gd name="csX9" fmla="*/ 17278 w 42139"/>
                <a:gd name="csY9" fmla="*/ 8206 h 10125"/>
                <a:gd name="csX10" fmla="*/ 21478 w 42139"/>
                <a:gd name="csY10" fmla="*/ 7102 h 10125"/>
                <a:gd name="csX11" fmla="*/ 29613 w 42139"/>
                <a:gd name="csY11" fmla="*/ 5087 h 10125"/>
                <a:gd name="csX12" fmla="*/ 36764 w 42139"/>
                <a:gd name="csY12" fmla="*/ 5734 h 10125"/>
                <a:gd name="csX13" fmla="*/ 39356 w 42139"/>
                <a:gd name="csY13" fmla="*/ 7006 h 10125"/>
                <a:gd name="csX14" fmla="*/ 41036 w 42139"/>
                <a:gd name="csY14" fmla="*/ 8494 h 10125"/>
                <a:gd name="csX15" fmla="*/ 41876 w 42139"/>
                <a:gd name="csY15" fmla="*/ 9669 h 10125"/>
                <a:gd name="csX16" fmla="*/ 42140 w 42139"/>
                <a:gd name="csY16" fmla="*/ 10125 h 10125"/>
                <a:gd name="csX17" fmla="*/ 41900 w 42139"/>
                <a:gd name="csY17" fmla="*/ 9669 h 10125"/>
                <a:gd name="csX18" fmla="*/ 41108 w 42139"/>
                <a:gd name="csY18" fmla="*/ 8422 h 10125"/>
                <a:gd name="csX19" fmla="*/ 39476 w 42139"/>
                <a:gd name="csY19" fmla="*/ 6814 h 10125"/>
                <a:gd name="csX20" fmla="*/ 36884 w 42139"/>
                <a:gd name="csY20" fmla="*/ 5350 h 10125"/>
                <a:gd name="csX21" fmla="*/ 29517 w 42139"/>
                <a:gd name="csY21" fmla="*/ 4295 h 10125"/>
                <a:gd name="csX22" fmla="*/ 21166 w 42139"/>
                <a:gd name="csY22" fmla="*/ 5902 h 10125"/>
                <a:gd name="csX23" fmla="*/ 17014 w 42139"/>
                <a:gd name="csY23" fmla="*/ 6766 h 10125"/>
                <a:gd name="csX24" fmla="*/ 14999 w 42139"/>
                <a:gd name="csY24" fmla="*/ 7006 h 10125"/>
                <a:gd name="csX25" fmla="*/ 13991 w 42139"/>
                <a:gd name="csY25" fmla="*/ 7054 h 10125"/>
                <a:gd name="csX26" fmla="*/ 13031 w 42139"/>
                <a:gd name="csY26" fmla="*/ 7054 h 10125"/>
                <a:gd name="csX27" fmla="*/ 9479 w 42139"/>
                <a:gd name="csY27" fmla="*/ 6454 h 10125"/>
                <a:gd name="csX28" fmla="*/ 6695 w 42139"/>
                <a:gd name="csY28" fmla="*/ 4919 h 10125"/>
                <a:gd name="csX29" fmla="*/ 4608 w 42139"/>
                <a:gd name="csY29" fmla="*/ 3071 h 10125"/>
                <a:gd name="csX30" fmla="*/ 3120 w 42139"/>
                <a:gd name="csY30" fmla="*/ 1464 h 10125"/>
                <a:gd name="csX31" fmla="*/ 2184 w 42139"/>
                <a:gd name="csY31" fmla="*/ 384 h 10125"/>
                <a:gd name="csX32" fmla="*/ 1848 w 42139"/>
                <a:gd name="csY32" fmla="*/ 0 h 10125"/>
                <a:gd name="csX33" fmla="*/ 48 w 42139"/>
                <a:gd name="csY33" fmla="*/ 1608 h 101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42139" h="10125">
                  <a:moveTo>
                    <a:pt x="0" y="1656"/>
                  </a:moveTo>
                  <a:cubicBezTo>
                    <a:pt x="0" y="1656"/>
                    <a:pt x="120" y="1775"/>
                    <a:pt x="360" y="2039"/>
                  </a:cubicBezTo>
                  <a:cubicBezTo>
                    <a:pt x="600" y="2279"/>
                    <a:pt x="912" y="2639"/>
                    <a:pt x="1392" y="3119"/>
                  </a:cubicBezTo>
                  <a:cubicBezTo>
                    <a:pt x="1848" y="3575"/>
                    <a:pt x="2400" y="4127"/>
                    <a:pt x="3072" y="4751"/>
                  </a:cubicBezTo>
                  <a:cubicBezTo>
                    <a:pt x="3744" y="5374"/>
                    <a:pt x="4536" y="6022"/>
                    <a:pt x="5495" y="6670"/>
                  </a:cubicBezTo>
                  <a:cubicBezTo>
                    <a:pt x="6455" y="7318"/>
                    <a:pt x="7583" y="7918"/>
                    <a:pt x="8879" y="8302"/>
                  </a:cubicBezTo>
                  <a:cubicBezTo>
                    <a:pt x="10175" y="8685"/>
                    <a:pt x="11591" y="8829"/>
                    <a:pt x="13007" y="8781"/>
                  </a:cubicBezTo>
                  <a:cubicBezTo>
                    <a:pt x="13367" y="8781"/>
                    <a:pt x="13703" y="8781"/>
                    <a:pt x="14087" y="8709"/>
                  </a:cubicBezTo>
                  <a:cubicBezTo>
                    <a:pt x="14423" y="8661"/>
                    <a:pt x="14759" y="8661"/>
                    <a:pt x="15143" y="8589"/>
                  </a:cubicBezTo>
                  <a:cubicBezTo>
                    <a:pt x="15862" y="8494"/>
                    <a:pt x="16582" y="8374"/>
                    <a:pt x="17278" y="8206"/>
                  </a:cubicBezTo>
                  <a:cubicBezTo>
                    <a:pt x="18694" y="7894"/>
                    <a:pt x="20086" y="7510"/>
                    <a:pt x="21478" y="7102"/>
                  </a:cubicBezTo>
                  <a:cubicBezTo>
                    <a:pt x="24238" y="6286"/>
                    <a:pt x="26973" y="5422"/>
                    <a:pt x="29613" y="5087"/>
                  </a:cubicBezTo>
                  <a:cubicBezTo>
                    <a:pt x="32229" y="4775"/>
                    <a:pt x="34749" y="5063"/>
                    <a:pt x="36764" y="5734"/>
                  </a:cubicBezTo>
                  <a:cubicBezTo>
                    <a:pt x="37772" y="6070"/>
                    <a:pt x="38636" y="6526"/>
                    <a:pt x="39356" y="7006"/>
                  </a:cubicBezTo>
                  <a:cubicBezTo>
                    <a:pt x="40076" y="7486"/>
                    <a:pt x="40628" y="8038"/>
                    <a:pt x="41036" y="8494"/>
                  </a:cubicBezTo>
                  <a:cubicBezTo>
                    <a:pt x="41420" y="8973"/>
                    <a:pt x="41732" y="9381"/>
                    <a:pt x="41876" y="9669"/>
                  </a:cubicBezTo>
                  <a:cubicBezTo>
                    <a:pt x="42044" y="9957"/>
                    <a:pt x="42140" y="10125"/>
                    <a:pt x="42140" y="10125"/>
                  </a:cubicBezTo>
                  <a:cubicBezTo>
                    <a:pt x="42140" y="10125"/>
                    <a:pt x="42068" y="9957"/>
                    <a:pt x="41900" y="9669"/>
                  </a:cubicBezTo>
                  <a:cubicBezTo>
                    <a:pt x="41756" y="9357"/>
                    <a:pt x="41492" y="8949"/>
                    <a:pt x="41108" y="8422"/>
                  </a:cubicBezTo>
                  <a:cubicBezTo>
                    <a:pt x="40700" y="7942"/>
                    <a:pt x="40196" y="7342"/>
                    <a:pt x="39476" y="6814"/>
                  </a:cubicBezTo>
                  <a:cubicBezTo>
                    <a:pt x="38780" y="6286"/>
                    <a:pt x="37892" y="5758"/>
                    <a:pt x="36884" y="5350"/>
                  </a:cubicBezTo>
                  <a:cubicBezTo>
                    <a:pt x="34845" y="4535"/>
                    <a:pt x="32277" y="4103"/>
                    <a:pt x="29517" y="4295"/>
                  </a:cubicBezTo>
                  <a:cubicBezTo>
                    <a:pt x="26781" y="4487"/>
                    <a:pt x="23950" y="5230"/>
                    <a:pt x="21166" y="5902"/>
                  </a:cubicBezTo>
                  <a:cubicBezTo>
                    <a:pt x="19774" y="6238"/>
                    <a:pt x="18382" y="6550"/>
                    <a:pt x="17014" y="6766"/>
                  </a:cubicBezTo>
                  <a:cubicBezTo>
                    <a:pt x="16342" y="6886"/>
                    <a:pt x="15646" y="6958"/>
                    <a:pt x="14999" y="7006"/>
                  </a:cubicBezTo>
                  <a:cubicBezTo>
                    <a:pt x="14687" y="7030"/>
                    <a:pt x="14327" y="7054"/>
                    <a:pt x="13991" y="7054"/>
                  </a:cubicBezTo>
                  <a:cubicBezTo>
                    <a:pt x="13679" y="7054"/>
                    <a:pt x="13343" y="7054"/>
                    <a:pt x="13031" y="7054"/>
                  </a:cubicBezTo>
                  <a:cubicBezTo>
                    <a:pt x="11735" y="7054"/>
                    <a:pt x="10535" y="6838"/>
                    <a:pt x="9479" y="6454"/>
                  </a:cubicBezTo>
                  <a:cubicBezTo>
                    <a:pt x="8423" y="6070"/>
                    <a:pt x="7487" y="5518"/>
                    <a:pt x="6695" y="4919"/>
                  </a:cubicBezTo>
                  <a:cubicBezTo>
                    <a:pt x="5903" y="4319"/>
                    <a:pt x="5207" y="3671"/>
                    <a:pt x="4608" y="3071"/>
                  </a:cubicBezTo>
                  <a:cubicBezTo>
                    <a:pt x="4008" y="2471"/>
                    <a:pt x="3504" y="1919"/>
                    <a:pt x="3120" y="1464"/>
                  </a:cubicBezTo>
                  <a:cubicBezTo>
                    <a:pt x="2712" y="1008"/>
                    <a:pt x="2400" y="624"/>
                    <a:pt x="2184" y="384"/>
                  </a:cubicBezTo>
                  <a:cubicBezTo>
                    <a:pt x="1968" y="120"/>
                    <a:pt x="1848" y="0"/>
                    <a:pt x="1848" y="0"/>
                  </a:cubicBezTo>
                  <a:lnTo>
                    <a:pt x="48" y="1608"/>
                  </a:lnTo>
                  <a:close/>
                </a:path>
              </a:pathLst>
            </a:custGeom>
            <a:grpFill/>
            <a:ln w="2400" cap="flat">
              <a:noFill/>
              <a:prstDash val="solid"/>
              <a:miter/>
            </a:ln>
          </p:spPr>
          <p:txBody>
            <a:bodyPr/>
            <a:lstStyle/>
            <a:p>
              <a:endParaRPr lang="en-US"/>
            </a:p>
          </p:txBody>
        </p:sp>
        <p:sp>
          <p:nvSpPr>
            <p:cNvPr id="50" name="Freeform 49">
              <a:extLst>
                <a:ext uri="{FF2B5EF4-FFF2-40B4-BE49-F238E27FC236}">
                  <a16:creationId xmlns:a16="http://schemas.microsoft.com/office/drawing/2014/main" id="{CD24EBAB-0DFA-4800-14FC-3965BB1A47DC}"/>
                </a:ext>
              </a:extLst>
            </p:cNvPr>
            <p:cNvSpPr/>
            <p:nvPr/>
          </p:nvSpPr>
          <p:spPr>
            <a:xfrm>
              <a:off x="8876706" y="1645133"/>
              <a:ext cx="33859" cy="77137"/>
            </a:xfrm>
            <a:custGeom>
              <a:avLst/>
              <a:gdLst>
                <a:gd name="csX0" fmla="*/ 5519 w 33859"/>
                <a:gd name="csY0" fmla="*/ 0 h 77137"/>
                <a:gd name="csX1" fmla="*/ 5567 w 33859"/>
                <a:gd name="csY1" fmla="*/ 264 h 77137"/>
                <a:gd name="csX2" fmla="*/ 5639 w 33859"/>
                <a:gd name="csY2" fmla="*/ 600 h 77137"/>
                <a:gd name="csX3" fmla="*/ 5639 w 33859"/>
                <a:gd name="csY3" fmla="*/ 1056 h 77137"/>
                <a:gd name="csX4" fmla="*/ 4799 w 33859"/>
                <a:gd name="csY4" fmla="*/ 3839 h 77137"/>
                <a:gd name="csX5" fmla="*/ 2135 w 33859"/>
                <a:gd name="csY5" fmla="*/ 7654 h 77137"/>
                <a:gd name="csX6" fmla="*/ 695 w 33859"/>
                <a:gd name="csY6" fmla="*/ 10293 h 77137"/>
                <a:gd name="csX7" fmla="*/ 23 w 33859"/>
                <a:gd name="csY7" fmla="*/ 13604 h 77137"/>
                <a:gd name="csX8" fmla="*/ 1631 w 33859"/>
                <a:gd name="csY8" fmla="*/ 20946 h 77137"/>
                <a:gd name="csX9" fmla="*/ 6646 w 33859"/>
                <a:gd name="csY9" fmla="*/ 27568 h 77137"/>
                <a:gd name="csX10" fmla="*/ 9838 w 33859"/>
                <a:gd name="csY10" fmla="*/ 30471 h 77137"/>
                <a:gd name="csX11" fmla="*/ 13222 w 33859"/>
                <a:gd name="csY11" fmla="*/ 33254 h 77137"/>
                <a:gd name="csX12" fmla="*/ 20061 w 33859"/>
                <a:gd name="csY12" fmla="*/ 38821 h 77137"/>
                <a:gd name="csX13" fmla="*/ 26205 w 33859"/>
                <a:gd name="csY13" fmla="*/ 44891 h 77137"/>
                <a:gd name="csX14" fmla="*/ 26853 w 33859"/>
                <a:gd name="csY14" fmla="*/ 45707 h 77137"/>
                <a:gd name="csX15" fmla="*/ 27020 w 33859"/>
                <a:gd name="csY15" fmla="*/ 45923 h 77137"/>
                <a:gd name="csX16" fmla="*/ 27020 w 33859"/>
                <a:gd name="csY16" fmla="*/ 45923 h 77137"/>
                <a:gd name="csX17" fmla="*/ 27020 w 33859"/>
                <a:gd name="csY17" fmla="*/ 45947 h 77137"/>
                <a:gd name="csX18" fmla="*/ 27068 w 33859"/>
                <a:gd name="csY18" fmla="*/ 45995 h 77137"/>
                <a:gd name="csX19" fmla="*/ 27140 w 33859"/>
                <a:gd name="csY19" fmla="*/ 46115 h 77137"/>
                <a:gd name="csX20" fmla="*/ 27452 w 33859"/>
                <a:gd name="csY20" fmla="*/ 46546 h 77137"/>
                <a:gd name="csX21" fmla="*/ 28604 w 33859"/>
                <a:gd name="csY21" fmla="*/ 48274 h 77137"/>
                <a:gd name="csX22" fmla="*/ 30404 w 33859"/>
                <a:gd name="csY22" fmla="*/ 51897 h 77137"/>
                <a:gd name="csX23" fmla="*/ 32060 w 33859"/>
                <a:gd name="csY23" fmla="*/ 59335 h 77137"/>
                <a:gd name="csX24" fmla="*/ 30836 w 33859"/>
                <a:gd name="csY24" fmla="*/ 65981 h 77137"/>
                <a:gd name="csX25" fmla="*/ 30116 w 33859"/>
                <a:gd name="csY25" fmla="*/ 67348 h 77137"/>
                <a:gd name="csX26" fmla="*/ 29732 w 33859"/>
                <a:gd name="csY26" fmla="*/ 67996 h 77137"/>
                <a:gd name="csX27" fmla="*/ 29300 w 33859"/>
                <a:gd name="csY27" fmla="*/ 68620 h 77137"/>
                <a:gd name="csX28" fmla="*/ 27452 w 33859"/>
                <a:gd name="csY28" fmla="*/ 70731 h 77137"/>
                <a:gd name="csX29" fmla="*/ 24093 w 33859"/>
                <a:gd name="csY29" fmla="*/ 73994 h 77137"/>
                <a:gd name="csX30" fmla="*/ 22101 w 33859"/>
                <a:gd name="csY30" fmla="*/ 76274 h 77137"/>
                <a:gd name="csX31" fmla="*/ 21645 w 33859"/>
                <a:gd name="csY31" fmla="*/ 76922 h 77137"/>
                <a:gd name="csX32" fmla="*/ 21501 w 33859"/>
                <a:gd name="csY32" fmla="*/ 77138 h 77137"/>
                <a:gd name="csX33" fmla="*/ 21669 w 33859"/>
                <a:gd name="csY33" fmla="*/ 76922 h 77137"/>
                <a:gd name="csX34" fmla="*/ 22197 w 33859"/>
                <a:gd name="csY34" fmla="*/ 76322 h 77137"/>
                <a:gd name="csX35" fmla="*/ 24405 w 33859"/>
                <a:gd name="csY35" fmla="*/ 74306 h 77137"/>
                <a:gd name="csX36" fmla="*/ 28076 w 33859"/>
                <a:gd name="csY36" fmla="*/ 71355 h 77137"/>
                <a:gd name="csX37" fmla="*/ 30212 w 33859"/>
                <a:gd name="csY37" fmla="*/ 69292 h 77137"/>
                <a:gd name="csX38" fmla="*/ 30716 w 33859"/>
                <a:gd name="csY38" fmla="*/ 68668 h 77137"/>
                <a:gd name="csX39" fmla="*/ 31196 w 33859"/>
                <a:gd name="csY39" fmla="*/ 67996 h 77137"/>
                <a:gd name="csX40" fmla="*/ 32084 w 33859"/>
                <a:gd name="csY40" fmla="*/ 66533 h 77137"/>
                <a:gd name="csX41" fmla="*/ 33380 w 33859"/>
                <a:gd name="csY41" fmla="*/ 63126 h 77137"/>
                <a:gd name="csX42" fmla="*/ 33860 w 33859"/>
                <a:gd name="csY42" fmla="*/ 59263 h 77137"/>
                <a:gd name="csX43" fmla="*/ 33860 w 33859"/>
                <a:gd name="csY43" fmla="*/ 58255 h 77137"/>
                <a:gd name="csX44" fmla="*/ 33788 w 33859"/>
                <a:gd name="csY44" fmla="*/ 57247 h 77137"/>
                <a:gd name="csX45" fmla="*/ 33524 w 33859"/>
                <a:gd name="csY45" fmla="*/ 55184 h 77137"/>
                <a:gd name="csX46" fmla="*/ 32396 w 33859"/>
                <a:gd name="csY46" fmla="*/ 51057 h 77137"/>
                <a:gd name="csX47" fmla="*/ 27980 w 33859"/>
                <a:gd name="csY47" fmla="*/ 43331 h 77137"/>
                <a:gd name="csX48" fmla="*/ 21621 w 33859"/>
                <a:gd name="csY48" fmla="*/ 36901 h 77137"/>
                <a:gd name="csX49" fmla="*/ 14662 w 33859"/>
                <a:gd name="csY49" fmla="*/ 31359 h 77137"/>
                <a:gd name="csX50" fmla="*/ 11278 w 33859"/>
                <a:gd name="csY50" fmla="*/ 28696 h 77137"/>
                <a:gd name="csX51" fmla="*/ 8110 w 33859"/>
                <a:gd name="csY51" fmla="*/ 25984 h 77137"/>
                <a:gd name="csX52" fmla="*/ 3215 w 33859"/>
                <a:gd name="csY52" fmla="*/ 20082 h 77137"/>
                <a:gd name="csX53" fmla="*/ 1871 w 33859"/>
                <a:gd name="csY53" fmla="*/ 16843 h 77137"/>
                <a:gd name="csX54" fmla="*/ 1391 w 33859"/>
                <a:gd name="csY54" fmla="*/ 13604 h 77137"/>
                <a:gd name="csX55" fmla="*/ 2903 w 33859"/>
                <a:gd name="csY55" fmla="*/ 8134 h 77137"/>
                <a:gd name="csX56" fmla="*/ 5207 w 33859"/>
                <a:gd name="csY56" fmla="*/ 4031 h 77137"/>
                <a:gd name="csX57" fmla="*/ 5759 w 33859"/>
                <a:gd name="csY57" fmla="*/ 1032 h 77137"/>
                <a:gd name="csX58" fmla="*/ 5687 w 33859"/>
                <a:gd name="csY58" fmla="*/ 576 h 77137"/>
                <a:gd name="csX59" fmla="*/ 5591 w 33859"/>
                <a:gd name="csY59" fmla="*/ 264 h 77137"/>
                <a:gd name="csX60" fmla="*/ 5519 w 33859"/>
                <a:gd name="csY60" fmla="*/ 0 h 771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Lst>
              <a:rect l="l" t="t" r="r" b="b"/>
              <a:pathLst>
                <a:path w="33859" h="77137">
                  <a:moveTo>
                    <a:pt x="5519" y="0"/>
                  </a:moveTo>
                  <a:cubicBezTo>
                    <a:pt x="5519" y="0"/>
                    <a:pt x="5519" y="96"/>
                    <a:pt x="5567" y="264"/>
                  </a:cubicBezTo>
                  <a:cubicBezTo>
                    <a:pt x="5567" y="360"/>
                    <a:pt x="5615" y="456"/>
                    <a:pt x="5639" y="600"/>
                  </a:cubicBezTo>
                  <a:cubicBezTo>
                    <a:pt x="5639" y="720"/>
                    <a:pt x="5639" y="888"/>
                    <a:pt x="5639" y="1056"/>
                  </a:cubicBezTo>
                  <a:cubicBezTo>
                    <a:pt x="5639" y="1751"/>
                    <a:pt x="5423" y="2735"/>
                    <a:pt x="4799" y="3839"/>
                  </a:cubicBezTo>
                  <a:cubicBezTo>
                    <a:pt x="4199" y="4967"/>
                    <a:pt x="3191" y="6142"/>
                    <a:pt x="2135" y="7654"/>
                  </a:cubicBezTo>
                  <a:cubicBezTo>
                    <a:pt x="1607" y="8422"/>
                    <a:pt x="1079" y="9261"/>
                    <a:pt x="695" y="10293"/>
                  </a:cubicBezTo>
                  <a:cubicBezTo>
                    <a:pt x="311" y="11301"/>
                    <a:pt x="71" y="12428"/>
                    <a:pt x="23" y="13604"/>
                  </a:cubicBezTo>
                  <a:cubicBezTo>
                    <a:pt x="-121" y="15955"/>
                    <a:pt x="407" y="18547"/>
                    <a:pt x="1631" y="20946"/>
                  </a:cubicBezTo>
                  <a:cubicBezTo>
                    <a:pt x="2831" y="23369"/>
                    <a:pt x="4607" y="25577"/>
                    <a:pt x="6646" y="27568"/>
                  </a:cubicBezTo>
                  <a:cubicBezTo>
                    <a:pt x="7654" y="28576"/>
                    <a:pt x="8758" y="29535"/>
                    <a:pt x="9838" y="30471"/>
                  </a:cubicBezTo>
                  <a:cubicBezTo>
                    <a:pt x="10942" y="31431"/>
                    <a:pt x="12070" y="32343"/>
                    <a:pt x="13222" y="33254"/>
                  </a:cubicBezTo>
                  <a:cubicBezTo>
                    <a:pt x="15502" y="35078"/>
                    <a:pt x="17853" y="36901"/>
                    <a:pt x="20061" y="38821"/>
                  </a:cubicBezTo>
                  <a:cubicBezTo>
                    <a:pt x="22293" y="40716"/>
                    <a:pt x="24381" y="42732"/>
                    <a:pt x="26205" y="44891"/>
                  </a:cubicBezTo>
                  <a:lnTo>
                    <a:pt x="26853" y="45707"/>
                  </a:lnTo>
                  <a:lnTo>
                    <a:pt x="27020" y="45923"/>
                  </a:lnTo>
                  <a:lnTo>
                    <a:pt x="27020" y="45923"/>
                  </a:lnTo>
                  <a:cubicBezTo>
                    <a:pt x="27020" y="45923"/>
                    <a:pt x="27020" y="45947"/>
                    <a:pt x="27020" y="45947"/>
                  </a:cubicBezTo>
                  <a:lnTo>
                    <a:pt x="27068" y="45995"/>
                  </a:lnTo>
                  <a:lnTo>
                    <a:pt x="27140" y="46115"/>
                  </a:lnTo>
                  <a:lnTo>
                    <a:pt x="27452" y="46546"/>
                  </a:lnTo>
                  <a:cubicBezTo>
                    <a:pt x="27908" y="47146"/>
                    <a:pt x="28244" y="47698"/>
                    <a:pt x="28604" y="48274"/>
                  </a:cubicBezTo>
                  <a:cubicBezTo>
                    <a:pt x="29300" y="49450"/>
                    <a:pt x="29924" y="50649"/>
                    <a:pt x="30404" y="51897"/>
                  </a:cubicBezTo>
                  <a:cubicBezTo>
                    <a:pt x="31412" y="54368"/>
                    <a:pt x="31988" y="56911"/>
                    <a:pt x="32060" y="59335"/>
                  </a:cubicBezTo>
                  <a:cubicBezTo>
                    <a:pt x="32156" y="61758"/>
                    <a:pt x="31724" y="64061"/>
                    <a:pt x="30836" y="65981"/>
                  </a:cubicBezTo>
                  <a:cubicBezTo>
                    <a:pt x="30620" y="66461"/>
                    <a:pt x="30404" y="66940"/>
                    <a:pt x="30116" y="67348"/>
                  </a:cubicBezTo>
                  <a:cubicBezTo>
                    <a:pt x="29972" y="67564"/>
                    <a:pt x="29852" y="67780"/>
                    <a:pt x="29732" y="67996"/>
                  </a:cubicBezTo>
                  <a:cubicBezTo>
                    <a:pt x="29612" y="68188"/>
                    <a:pt x="29444" y="68404"/>
                    <a:pt x="29300" y="68620"/>
                  </a:cubicBezTo>
                  <a:cubicBezTo>
                    <a:pt x="28724" y="69388"/>
                    <a:pt x="28076" y="70084"/>
                    <a:pt x="27452" y="70731"/>
                  </a:cubicBezTo>
                  <a:cubicBezTo>
                    <a:pt x="26181" y="72003"/>
                    <a:pt x="25005" y="73059"/>
                    <a:pt x="24093" y="73994"/>
                  </a:cubicBezTo>
                  <a:cubicBezTo>
                    <a:pt x="23157" y="74906"/>
                    <a:pt x="22509" y="75722"/>
                    <a:pt x="22101" y="76274"/>
                  </a:cubicBezTo>
                  <a:cubicBezTo>
                    <a:pt x="21885" y="76538"/>
                    <a:pt x="21741" y="76778"/>
                    <a:pt x="21645" y="76922"/>
                  </a:cubicBezTo>
                  <a:cubicBezTo>
                    <a:pt x="21549" y="77066"/>
                    <a:pt x="21501" y="77138"/>
                    <a:pt x="21501" y="77138"/>
                  </a:cubicBezTo>
                  <a:cubicBezTo>
                    <a:pt x="21501" y="77138"/>
                    <a:pt x="21573" y="77066"/>
                    <a:pt x="21669" y="76922"/>
                  </a:cubicBezTo>
                  <a:cubicBezTo>
                    <a:pt x="21789" y="76778"/>
                    <a:pt x="21957" y="76586"/>
                    <a:pt x="22197" y="76322"/>
                  </a:cubicBezTo>
                  <a:cubicBezTo>
                    <a:pt x="22677" y="75818"/>
                    <a:pt x="23421" y="75122"/>
                    <a:pt x="24405" y="74306"/>
                  </a:cubicBezTo>
                  <a:cubicBezTo>
                    <a:pt x="25389" y="73491"/>
                    <a:pt x="26685" y="72555"/>
                    <a:pt x="28076" y="71355"/>
                  </a:cubicBezTo>
                  <a:cubicBezTo>
                    <a:pt x="28772" y="70755"/>
                    <a:pt x="29492" y="70084"/>
                    <a:pt x="30212" y="69292"/>
                  </a:cubicBezTo>
                  <a:cubicBezTo>
                    <a:pt x="30380" y="69076"/>
                    <a:pt x="30548" y="68932"/>
                    <a:pt x="30716" y="68668"/>
                  </a:cubicBezTo>
                  <a:cubicBezTo>
                    <a:pt x="30884" y="68452"/>
                    <a:pt x="31028" y="68212"/>
                    <a:pt x="31196" y="67996"/>
                  </a:cubicBezTo>
                  <a:cubicBezTo>
                    <a:pt x="31532" y="67564"/>
                    <a:pt x="31796" y="67036"/>
                    <a:pt x="32084" y="66533"/>
                  </a:cubicBezTo>
                  <a:cubicBezTo>
                    <a:pt x="32636" y="65501"/>
                    <a:pt x="33044" y="64349"/>
                    <a:pt x="33380" y="63126"/>
                  </a:cubicBezTo>
                  <a:cubicBezTo>
                    <a:pt x="33644" y="61902"/>
                    <a:pt x="33836" y="60606"/>
                    <a:pt x="33860" y="59263"/>
                  </a:cubicBezTo>
                  <a:cubicBezTo>
                    <a:pt x="33860" y="58927"/>
                    <a:pt x="33860" y="58591"/>
                    <a:pt x="33860" y="58255"/>
                  </a:cubicBezTo>
                  <a:cubicBezTo>
                    <a:pt x="33860" y="57919"/>
                    <a:pt x="33812" y="57583"/>
                    <a:pt x="33788" y="57247"/>
                  </a:cubicBezTo>
                  <a:cubicBezTo>
                    <a:pt x="33764" y="56552"/>
                    <a:pt x="33620" y="55880"/>
                    <a:pt x="33524" y="55184"/>
                  </a:cubicBezTo>
                  <a:cubicBezTo>
                    <a:pt x="33260" y="53816"/>
                    <a:pt x="32900" y="52425"/>
                    <a:pt x="32396" y="51057"/>
                  </a:cubicBezTo>
                  <a:cubicBezTo>
                    <a:pt x="31412" y="48346"/>
                    <a:pt x="29900" y="45659"/>
                    <a:pt x="27980" y="43331"/>
                  </a:cubicBezTo>
                  <a:cubicBezTo>
                    <a:pt x="26085" y="40980"/>
                    <a:pt x="23901" y="38845"/>
                    <a:pt x="21621" y="36901"/>
                  </a:cubicBezTo>
                  <a:cubicBezTo>
                    <a:pt x="19317" y="34934"/>
                    <a:pt x="16941" y="33134"/>
                    <a:pt x="14662" y="31359"/>
                  </a:cubicBezTo>
                  <a:cubicBezTo>
                    <a:pt x="13534" y="30471"/>
                    <a:pt x="12406" y="29583"/>
                    <a:pt x="11278" y="28696"/>
                  </a:cubicBezTo>
                  <a:cubicBezTo>
                    <a:pt x="10150" y="27784"/>
                    <a:pt x="9118" y="26896"/>
                    <a:pt x="8110" y="25984"/>
                  </a:cubicBezTo>
                  <a:cubicBezTo>
                    <a:pt x="6119" y="24137"/>
                    <a:pt x="4391" y="22194"/>
                    <a:pt x="3215" y="20082"/>
                  </a:cubicBezTo>
                  <a:cubicBezTo>
                    <a:pt x="2615" y="19026"/>
                    <a:pt x="2183" y="17947"/>
                    <a:pt x="1871" y="16843"/>
                  </a:cubicBezTo>
                  <a:cubicBezTo>
                    <a:pt x="1559" y="15763"/>
                    <a:pt x="1415" y="14660"/>
                    <a:pt x="1391" y="13604"/>
                  </a:cubicBezTo>
                  <a:cubicBezTo>
                    <a:pt x="1343" y="11493"/>
                    <a:pt x="1991" y="9645"/>
                    <a:pt x="2903" y="8134"/>
                  </a:cubicBezTo>
                  <a:cubicBezTo>
                    <a:pt x="3791" y="6598"/>
                    <a:pt x="4703" y="5254"/>
                    <a:pt x="5207" y="4031"/>
                  </a:cubicBezTo>
                  <a:cubicBezTo>
                    <a:pt x="5759" y="2807"/>
                    <a:pt x="5855" y="1727"/>
                    <a:pt x="5759" y="1032"/>
                  </a:cubicBezTo>
                  <a:cubicBezTo>
                    <a:pt x="5735" y="864"/>
                    <a:pt x="5711" y="696"/>
                    <a:pt x="5687" y="576"/>
                  </a:cubicBezTo>
                  <a:cubicBezTo>
                    <a:pt x="5639" y="456"/>
                    <a:pt x="5615" y="336"/>
                    <a:pt x="5591" y="264"/>
                  </a:cubicBezTo>
                  <a:cubicBezTo>
                    <a:pt x="5543" y="96"/>
                    <a:pt x="5519" y="0"/>
                    <a:pt x="5519" y="0"/>
                  </a:cubicBezTo>
                  <a:close/>
                </a:path>
              </a:pathLst>
            </a:custGeom>
            <a:grpFill/>
            <a:ln w="2400" cap="flat">
              <a:noFill/>
              <a:prstDash val="solid"/>
              <a:miter/>
            </a:ln>
          </p:spPr>
          <p:txBody>
            <a:bodyPr/>
            <a:lstStyle/>
            <a:p>
              <a:endParaRPr lang="en-US"/>
            </a:p>
          </p:txBody>
        </p:sp>
        <p:sp>
          <p:nvSpPr>
            <p:cNvPr id="51" name="Freeform 50">
              <a:extLst>
                <a:ext uri="{FF2B5EF4-FFF2-40B4-BE49-F238E27FC236}">
                  <a16:creationId xmlns:a16="http://schemas.microsoft.com/office/drawing/2014/main" id="{1EFC19DD-ADF7-DE8A-0A22-FCBC6CFCE101}"/>
                </a:ext>
              </a:extLst>
            </p:cNvPr>
            <p:cNvSpPr/>
            <p:nvPr/>
          </p:nvSpPr>
          <p:spPr>
            <a:xfrm>
              <a:off x="8861995" y="1662576"/>
              <a:ext cx="18334" cy="4966"/>
            </a:xfrm>
            <a:custGeom>
              <a:avLst/>
              <a:gdLst>
                <a:gd name="csX0" fmla="*/ 18334 w 18334"/>
                <a:gd name="csY0" fmla="*/ 3503 h 4966"/>
                <a:gd name="csX1" fmla="*/ 17686 w 18334"/>
                <a:gd name="csY1" fmla="*/ 3023 h 4966"/>
                <a:gd name="csX2" fmla="*/ 17350 w 18334"/>
                <a:gd name="csY2" fmla="*/ 2759 h 4966"/>
                <a:gd name="csX3" fmla="*/ 16894 w 18334"/>
                <a:gd name="csY3" fmla="*/ 2471 h 4966"/>
                <a:gd name="csX4" fmla="*/ 15790 w 18334"/>
                <a:gd name="csY4" fmla="*/ 1823 h 4966"/>
                <a:gd name="csX5" fmla="*/ 15143 w 18334"/>
                <a:gd name="csY5" fmla="*/ 1488 h 4966"/>
                <a:gd name="csX6" fmla="*/ 14423 w 18334"/>
                <a:gd name="csY6" fmla="*/ 1200 h 4966"/>
                <a:gd name="csX7" fmla="*/ 12863 w 18334"/>
                <a:gd name="csY7" fmla="*/ 672 h 4966"/>
                <a:gd name="csX8" fmla="*/ 11159 w 18334"/>
                <a:gd name="csY8" fmla="*/ 288 h 4966"/>
                <a:gd name="csX9" fmla="*/ 9383 w 18334"/>
                <a:gd name="csY9" fmla="*/ 72 h 4966"/>
                <a:gd name="csX10" fmla="*/ 7607 w 18334"/>
                <a:gd name="csY10" fmla="*/ 0 h 4966"/>
                <a:gd name="csX11" fmla="*/ 5903 w 18334"/>
                <a:gd name="csY11" fmla="*/ 24 h 4966"/>
                <a:gd name="csX12" fmla="*/ 2904 w 18334"/>
                <a:gd name="csY12" fmla="*/ 264 h 4966"/>
                <a:gd name="csX13" fmla="*/ 0 w 18334"/>
                <a:gd name="csY13" fmla="*/ 624 h 4966"/>
                <a:gd name="csX14" fmla="*/ 2904 w 18334"/>
                <a:gd name="csY14" fmla="*/ 552 h 4966"/>
                <a:gd name="csX15" fmla="*/ 5879 w 18334"/>
                <a:gd name="csY15" fmla="*/ 600 h 4966"/>
                <a:gd name="csX16" fmla="*/ 7535 w 18334"/>
                <a:gd name="csY16" fmla="*/ 744 h 4966"/>
                <a:gd name="csX17" fmla="*/ 9239 w 18334"/>
                <a:gd name="csY17" fmla="*/ 984 h 4966"/>
                <a:gd name="csX18" fmla="*/ 10895 w 18334"/>
                <a:gd name="csY18" fmla="*/ 1368 h 4966"/>
                <a:gd name="csX19" fmla="*/ 12431 w 18334"/>
                <a:gd name="csY19" fmla="*/ 1871 h 4966"/>
                <a:gd name="csX20" fmla="*/ 13799 w 18334"/>
                <a:gd name="csY20" fmla="*/ 2495 h 4966"/>
                <a:gd name="csX21" fmla="*/ 14399 w 18334"/>
                <a:gd name="csY21" fmla="*/ 2831 h 4966"/>
                <a:gd name="csX22" fmla="*/ 14951 w 18334"/>
                <a:gd name="csY22" fmla="*/ 3191 h 4966"/>
                <a:gd name="csX23" fmla="*/ 15838 w 18334"/>
                <a:gd name="csY23" fmla="*/ 3839 h 4966"/>
                <a:gd name="csX24" fmla="*/ 16198 w 18334"/>
                <a:gd name="csY24" fmla="*/ 4127 h 4966"/>
                <a:gd name="csX25" fmla="*/ 16510 w 18334"/>
                <a:gd name="csY25" fmla="*/ 4415 h 4966"/>
                <a:gd name="csX26" fmla="*/ 17110 w 18334"/>
                <a:gd name="csY26" fmla="*/ 4967 h 4966"/>
                <a:gd name="csX27" fmla="*/ 18262 w 18334"/>
                <a:gd name="csY27" fmla="*/ 3575 h 49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18334" h="4966">
                  <a:moveTo>
                    <a:pt x="18334" y="3503"/>
                  </a:moveTo>
                  <a:cubicBezTo>
                    <a:pt x="18334" y="3503"/>
                    <a:pt x="18094" y="3335"/>
                    <a:pt x="17686" y="3023"/>
                  </a:cubicBezTo>
                  <a:cubicBezTo>
                    <a:pt x="17590" y="2951"/>
                    <a:pt x="17470" y="2855"/>
                    <a:pt x="17350" y="2759"/>
                  </a:cubicBezTo>
                  <a:cubicBezTo>
                    <a:pt x="17206" y="2663"/>
                    <a:pt x="17062" y="2567"/>
                    <a:pt x="16894" y="2471"/>
                  </a:cubicBezTo>
                  <a:cubicBezTo>
                    <a:pt x="16558" y="2255"/>
                    <a:pt x="16198" y="2015"/>
                    <a:pt x="15790" y="1823"/>
                  </a:cubicBezTo>
                  <a:cubicBezTo>
                    <a:pt x="15574" y="1727"/>
                    <a:pt x="15383" y="1608"/>
                    <a:pt x="15143" y="1488"/>
                  </a:cubicBezTo>
                  <a:cubicBezTo>
                    <a:pt x="14927" y="1392"/>
                    <a:pt x="14687" y="1296"/>
                    <a:pt x="14423" y="1200"/>
                  </a:cubicBezTo>
                  <a:cubicBezTo>
                    <a:pt x="13943" y="984"/>
                    <a:pt x="13415" y="840"/>
                    <a:pt x="12863" y="672"/>
                  </a:cubicBezTo>
                  <a:cubicBezTo>
                    <a:pt x="12311" y="552"/>
                    <a:pt x="11735" y="384"/>
                    <a:pt x="11159" y="288"/>
                  </a:cubicBezTo>
                  <a:cubicBezTo>
                    <a:pt x="10583" y="168"/>
                    <a:pt x="9983" y="120"/>
                    <a:pt x="9383" y="72"/>
                  </a:cubicBezTo>
                  <a:cubicBezTo>
                    <a:pt x="8783" y="48"/>
                    <a:pt x="8207" y="0"/>
                    <a:pt x="7607" y="0"/>
                  </a:cubicBezTo>
                  <a:cubicBezTo>
                    <a:pt x="7031" y="0"/>
                    <a:pt x="6455" y="0"/>
                    <a:pt x="5903" y="24"/>
                  </a:cubicBezTo>
                  <a:cubicBezTo>
                    <a:pt x="4800" y="72"/>
                    <a:pt x="3792" y="168"/>
                    <a:pt x="2904" y="264"/>
                  </a:cubicBezTo>
                  <a:cubicBezTo>
                    <a:pt x="1152" y="456"/>
                    <a:pt x="0" y="624"/>
                    <a:pt x="0" y="624"/>
                  </a:cubicBezTo>
                  <a:cubicBezTo>
                    <a:pt x="0" y="624"/>
                    <a:pt x="1176" y="576"/>
                    <a:pt x="2904" y="552"/>
                  </a:cubicBezTo>
                  <a:cubicBezTo>
                    <a:pt x="3768" y="552"/>
                    <a:pt x="4800" y="552"/>
                    <a:pt x="5879" y="600"/>
                  </a:cubicBezTo>
                  <a:cubicBezTo>
                    <a:pt x="6431" y="648"/>
                    <a:pt x="6983" y="672"/>
                    <a:pt x="7535" y="744"/>
                  </a:cubicBezTo>
                  <a:cubicBezTo>
                    <a:pt x="8111" y="792"/>
                    <a:pt x="8663" y="888"/>
                    <a:pt x="9239" y="984"/>
                  </a:cubicBezTo>
                  <a:cubicBezTo>
                    <a:pt x="9791" y="1104"/>
                    <a:pt x="10367" y="1200"/>
                    <a:pt x="10895" y="1368"/>
                  </a:cubicBezTo>
                  <a:cubicBezTo>
                    <a:pt x="11447" y="1488"/>
                    <a:pt x="11951" y="1704"/>
                    <a:pt x="12431" y="1871"/>
                  </a:cubicBezTo>
                  <a:cubicBezTo>
                    <a:pt x="12911" y="2087"/>
                    <a:pt x="13391" y="2255"/>
                    <a:pt x="13799" y="2495"/>
                  </a:cubicBezTo>
                  <a:cubicBezTo>
                    <a:pt x="14015" y="2615"/>
                    <a:pt x="14207" y="2711"/>
                    <a:pt x="14399" y="2831"/>
                  </a:cubicBezTo>
                  <a:cubicBezTo>
                    <a:pt x="14591" y="2951"/>
                    <a:pt x="14759" y="3071"/>
                    <a:pt x="14951" y="3191"/>
                  </a:cubicBezTo>
                  <a:cubicBezTo>
                    <a:pt x="15311" y="3407"/>
                    <a:pt x="15598" y="3647"/>
                    <a:pt x="15838" y="3839"/>
                  </a:cubicBezTo>
                  <a:cubicBezTo>
                    <a:pt x="15958" y="3935"/>
                    <a:pt x="16078" y="4031"/>
                    <a:pt x="16198" y="4127"/>
                  </a:cubicBezTo>
                  <a:cubicBezTo>
                    <a:pt x="16318" y="4223"/>
                    <a:pt x="16414" y="4319"/>
                    <a:pt x="16510" y="4415"/>
                  </a:cubicBezTo>
                  <a:cubicBezTo>
                    <a:pt x="16894" y="4751"/>
                    <a:pt x="17110" y="4967"/>
                    <a:pt x="17110" y="4967"/>
                  </a:cubicBezTo>
                  <a:lnTo>
                    <a:pt x="18262" y="3575"/>
                  </a:lnTo>
                  <a:close/>
                </a:path>
              </a:pathLst>
            </a:custGeom>
            <a:grpFill/>
            <a:ln w="2400" cap="flat">
              <a:noFill/>
              <a:prstDash val="solid"/>
              <a:miter/>
            </a:ln>
          </p:spPr>
          <p:txBody>
            <a:bodyPr/>
            <a:lstStyle/>
            <a:p>
              <a:endParaRPr lang="en-US"/>
            </a:p>
          </p:txBody>
        </p:sp>
        <p:sp>
          <p:nvSpPr>
            <p:cNvPr id="52" name="Freeform 51">
              <a:extLst>
                <a:ext uri="{FF2B5EF4-FFF2-40B4-BE49-F238E27FC236}">
                  <a16:creationId xmlns:a16="http://schemas.microsoft.com/office/drawing/2014/main" id="{C2C8A159-D6E1-D4E4-1780-E16A13527E0A}"/>
                </a:ext>
              </a:extLst>
            </p:cNvPr>
            <p:cNvSpPr/>
            <p:nvPr/>
          </p:nvSpPr>
          <p:spPr>
            <a:xfrm>
              <a:off x="8846372" y="1711618"/>
              <a:ext cx="17675" cy="18283"/>
            </a:xfrm>
            <a:custGeom>
              <a:avLst/>
              <a:gdLst>
                <a:gd name="csX0" fmla="*/ 15718 w 17675"/>
                <a:gd name="csY0" fmla="*/ 0 h 18283"/>
                <a:gd name="csX1" fmla="*/ 15790 w 17675"/>
                <a:gd name="csY1" fmla="*/ 336 h 18283"/>
                <a:gd name="csX2" fmla="*/ 15982 w 17675"/>
                <a:gd name="csY2" fmla="*/ 1272 h 18283"/>
                <a:gd name="csX3" fmla="*/ 16150 w 17675"/>
                <a:gd name="csY3" fmla="*/ 2687 h 18283"/>
                <a:gd name="csX4" fmla="*/ 16174 w 17675"/>
                <a:gd name="csY4" fmla="*/ 3551 h 18283"/>
                <a:gd name="csX5" fmla="*/ 16174 w 17675"/>
                <a:gd name="csY5" fmla="*/ 4487 h 18283"/>
                <a:gd name="csX6" fmla="*/ 15886 w 17675"/>
                <a:gd name="csY6" fmla="*/ 6574 h 18283"/>
                <a:gd name="csX7" fmla="*/ 15263 w 17675"/>
                <a:gd name="csY7" fmla="*/ 8781 h 18283"/>
                <a:gd name="csX8" fmla="*/ 14207 w 17675"/>
                <a:gd name="csY8" fmla="*/ 10965 h 18283"/>
                <a:gd name="csX9" fmla="*/ 12719 w 17675"/>
                <a:gd name="csY9" fmla="*/ 12908 h 18283"/>
                <a:gd name="csX10" fmla="*/ 12263 w 17675"/>
                <a:gd name="csY10" fmla="*/ 13364 h 18283"/>
                <a:gd name="csX11" fmla="*/ 11807 w 17675"/>
                <a:gd name="csY11" fmla="*/ 13772 h 18283"/>
                <a:gd name="csX12" fmla="*/ 10847 w 17675"/>
                <a:gd name="csY12" fmla="*/ 14516 h 18283"/>
                <a:gd name="csX13" fmla="*/ 8735 w 17675"/>
                <a:gd name="csY13" fmla="*/ 15691 h 18283"/>
                <a:gd name="csX14" fmla="*/ 6551 w 17675"/>
                <a:gd name="csY14" fmla="*/ 16435 h 18283"/>
                <a:gd name="csX15" fmla="*/ 4488 w 17675"/>
                <a:gd name="csY15" fmla="*/ 16819 h 18283"/>
                <a:gd name="csX16" fmla="*/ 3552 w 17675"/>
                <a:gd name="csY16" fmla="*/ 16891 h 18283"/>
                <a:gd name="csX17" fmla="*/ 2688 w 17675"/>
                <a:gd name="csY17" fmla="*/ 16891 h 18283"/>
                <a:gd name="csX18" fmla="*/ 1272 w 17675"/>
                <a:gd name="csY18" fmla="*/ 16795 h 18283"/>
                <a:gd name="csX19" fmla="*/ 336 w 17675"/>
                <a:gd name="csY19" fmla="*/ 16651 h 18283"/>
                <a:gd name="csX20" fmla="*/ 0 w 17675"/>
                <a:gd name="csY20" fmla="*/ 16603 h 18283"/>
                <a:gd name="csX21" fmla="*/ 288 w 17675"/>
                <a:gd name="csY21" fmla="*/ 16795 h 18283"/>
                <a:gd name="csX22" fmla="*/ 1128 w 17675"/>
                <a:gd name="csY22" fmla="*/ 17251 h 18283"/>
                <a:gd name="csX23" fmla="*/ 1752 w 17675"/>
                <a:gd name="csY23" fmla="*/ 17539 h 18283"/>
                <a:gd name="csX24" fmla="*/ 2520 w 17675"/>
                <a:gd name="csY24" fmla="*/ 17803 h 18283"/>
                <a:gd name="csX25" fmla="*/ 3432 w 17675"/>
                <a:gd name="csY25" fmla="*/ 18043 h 18283"/>
                <a:gd name="csX26" fmla="*/ 4464 w 17675"/>
                <a:gd name="csY26" fmla="*/ 18211 h 18283"/>
                <a:gd name="csX27" fmla="*/ 6839 w 17675"/>
                <a:gd name="csY27" fmla="*/ 18211 h 18283"/>
                <a:gd name="csX28" fmla="*/ 9455 w 17675"/>
                <a:gd name="csY28" fmla="*/ 17683 h 18283"/>
                <a:gd name="csX29" fmla="*/ 12095 w 17675"/>
                <a:gd name="csY29" fmla="*/ 16483 h 18283"/>
                <a:gd name="csX30" fmla="*/ 13343 w 17675"/>
                <a:gd name="csY30" fmla="*/ 15595 h 18283"/>
                <a:gd name="csX31" fmla="*/ 13919 w 17675"/>
                <a:gd name="csY31" fmla="*/ 15092 h 18283"/>
                <a:gd name="csX32" fmla="*/ 14447 w 17675"/>
                <a:gd name="csY32" fmla="*/ 14588 h 18283"/>
                <a:gd name="csX33" fmla="*/ 16222 w 17675"/>
                <a:gd name="csY33" fmla="*/ 12140 h 18283"/>
                <a:gd name="csX34" fmla="*/ 17278 w 17675"/>
                <a:gd name="csY34" fmla="*/ 9453 h 18283"/>
                <a:gd name="csX35" fmla="*/ 17662 w 17675"/>
                <a:gd name="csY35" fmla="*/ 6814 h 18283"/>
                <a:gd name="csX36" fmla="*/ 17518 w 17675"/>
                <a:gd name="csY36" fmla="*/ 4439 h 18283"/>
                <a:gd name="csX37" fmla="*/ 17302 w 17675"/>
                <a:gd name="csY37" fmla="*/ 3407 h 18283"/>
                <a:gd name="csX38" fmla="*/ 17014 w 17675"/>
                <a:gd name="csY38" fmla="*/ 2519 h 18283"/>
                <a:gd name="csX39" fmla="*/ 16702 w 17675"/>
                <a:gd name="csY39" fmla="*/ 1751 h 18283"/>
                <a:gd name="csX40" fmla="*/ 16390 w 17675"/>
                <a:gd name="csY40" fmla="*/ 1128 h 18283"/>
                <a:gd name="csX41" fmla="*/ 15886 w 17675"/>
                <a:gd name="csY41" fmla="*/ 312 h 18283"/>
                <a:gd name="csX42" fmla="*/ 15694 w 17675"/>
                <a:gd name="csY42" fmla="*/ 48 h 182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Lst>
              <a:rect l="l" t="t" r="r" b="b"/>
              <a:pathLst>
                <a:path w="17675" h="18283">
                  <a:moveTo>
                    <a:pt x="15718" y="0"/>
                  </a:moveTo>
                  <a:cubicBezTo>
                    <a:pt x="15718" y="0"/>
                    <a:pt x="15718" y="120"/>
                    <a:pt x="15790" y="336"/>
                  </a:cubicBezTo>
                  <a:cubicBezTo>
                    <a:pt x="15838" y="552"/>
                    <a:pt x="15910" y="864"/>
                    <a:pt x="15982" y="1272"/>
                  </a:cubicBezTo>
                  <a:cubicBezTo>
                    <a:pt x="16054" y="1656"/>
                    <a:pt x="16102" y="2135"/>
                    <a:pt x="16150" y="2687"/>
                  </a:cubicBezTo>
                  <a:cubicBezTo>
                    <a:pt x="16150" y="2951"/>
                    <a:pt x="16150" y="3239"/>
                    <a:pt x="16174" y="3551"/>
                  </a:cubicBezTo>
                  <a:cubicBezTo>
                    <a:pt x="16174" y="3863"/>
                    <a:pt x="16174" y="4175"/>
                    <a:pt x="16174" y="4487"/>
                  </a:cubicBezTo>
                  <a:cubicBezTo>
                    <a:pt x="16126" y="5135"/>
                    <a:pt x="16054" y="5854"/>
                    <a:pt x="15886" y="6574"/>
                  </a:cubicBezTo>
                  <a:cubicBezTo>
                    <a:pt x="15766" y="7294"/>
                    <a:pt x="15526" y="8038"/>
                    <a:pt x="15263" y="8781"/>
                  </a:cubicBezTo>
                  <a:cubicBezTo>
                    <a:pt x="14975" y="9525"/>
                    <a:pt x="14615" y="10245"/>
                    <a:pt x="14207" y="10965"/>
                  </a:cubicBezTo>
                  <a:cubicBezTo>
                    <a:pt x="13775" y="11661"/>
                    <a:pt x="13271" y="12308"/>
                    <a:pt x="12719" y="12908"/>
                  </a:cubicBezTo>
                  <a:lnTo>
                    <a:pt x="12263" y="13364"/>
                  </a:lnTo>
                  <a:cubicBezTo>
                    <a:pt x="12095" y="13532"/>
                    <a:pt x="11951" y="13652"/>
                    <a:pt x="11807" y="13772"/>
                  </a:cubicBezTo>
                  <a:cubicBezTo>
                    <a:pt x="11519" y="14012"/>
                    <a:pt x="11183" y="14252"/>
                    <a:pt x="10847" y="14516"/>
                  </a:cubicBezTo>
                  <a:cubicBezTo>
                    <a:pt x="10151" y="14972"/>
                    <a:pt x="9455" y="15356"/>
                    <a:pt x="8735" y="15691"/>
                  </a:cubicBezTo>
                  <a:cubicBezTo>
                    <a:pt x="8015" y="16003"/>
                    <a:pt x="7271" y="16267"/>
                    <a:pt x="6551" y="16435"/>
                  </a:cubicBezTo>
                  <a:cubicBezTo>
                    <a:pt x="5831" y="16627"/>
                    <a:pt x="5135" y="16723"/>
                    <a:pt x="4488" y="16819"/>
                  </a:cubicBezTo>
                  <a:cubicBezTo>
                    <a:pt x="4152" y="16819"/>
                    <a:pt x="3840" y="16867"/>
                    <a:pt x="3552" y="16891"/>
                  </a:cubicBezTo>
                  <a:cubicBezTo>
                    <a:pt x="3240" y="16891"/>
                    <a:pt x="2952" y="16891"/>
                    <a:pt x="2688" y="16891"/>
                  </a:cubicBezTo>
                  <a:cubicBezTo>
                    <a:pt x="2136" y="16867"/>
                    <a:pt x="1656" y="16843"/>
                    <a:pt x="1272" y="16795"/>
                  </a:cubicBezTo>
                  <a:cubicBezTo>
                    <a:pt x="864" y="16771"/>
                    <a:pt x="552" y="16699"/>
                    <a:pt x="336" y="16651"/>
                  </a:cubicBezTo>
                  <a:cubicBezTo>
                    <a:pt x="120" y="16627"/>
                    <a:pt x="0" y="16603"/>
                    <a:pt x="0" y="16603"/>
                  </a:cubicBezTo>
                  <a:cubicBezTo>
                    <a:pt x="0" y="16603"/>
                    <a:pt x="96" y="16675"/>
                    <a:pt x="288" y="16795"/>
                  </a:cubicBezTo>
                  <a:cubicBezTo>
                    <a:pt x="480" y="16891"/>
                    <a:pt x="744" y="17107"/>
                    <a:pt x="1128" y="17251"/>
                  </a:cubicBezTo>
                  <a:cubicBezTo>
                    <a:pt x="1320" y="17347"/>
                    <a:pt x="1536" y="17443"/>
                    <a:pt x="1752" y="17539"/>
                  </a:cubicBezTo>
                  <a:cubicBezTo>
                    <a:pt x="1992" y="17635"/>
                    <a:pt x="2256" y="17707"/>
                    <a:pt x="2520" y="17803"/>
                  </a:cubicBezTo>
                  <a:cubicBezTo>
                    <a:pt x="2808" y="17875"/>
                    <a:pt x="3120" y="17947"/>
                    <a:pt x="3432" y="18043"/>
                  </a:cubicBezTo>
                  <a:cubicBezTo>
                    <a:pt x="3768" y="18115"/>
                    <a:pt x="4104" y="18139"/>
                    <a:pt x="4464" y="18211"/>
                  </a:cubicBezTo>
                  <a:cubicBezTo>
                    <a:pt x="5184" y="18283"/>
                    <a:pt x="5999" y="18331"/>
                    <a:pt x="6839" y="18211"/>
                  </a:cubicBezTo>
                  <a:cubicBezTo>
                    <a:pt x="7679" y="18139"/>
                    <a:pt x="8567" y="17947"/>
                    <a:pt x="9455" y="17683"/>
                  </a:cubicBezTo>
                  <a:cubicBezTo>
                    <a:pt x="10343" y="17395"/>
                    <a:pt x="11231" y="16987"/>
                    <a:pt x="12095" y="16483"/>
                  </a:cubicBezTo>
                  <a:cubicBezTo>
                    <a:pt x="12503" y="16195"/>
                    <a:pt x="12935" y="15955"/>
                    <a:pt x="13343" y="15595"/>
                  </a:cubicBezTo>
                  <a:cubicBezTo>
                    <a:pt x="13535" y="15428"/>
                    <a:pt x="13775" y="15260"/>
                    <a:pt x="13919" y="15092"/>
                  </a:cubicBezTo>
                  <a:lnTo>
                    <a:pt x="14447" y="14588"/>
                  </a:lnTo>
                  <a:cubicBezTo>
                    <a:pt x="15143" y="13844"/>
                    <a:pt x="15742" y="13004"/>
                    <a:pt x="16222" y="12140"/>
                  </a:cubicBezTo>
                  <a:cubicBezTo>
                    <a:pt x="16678" y="11253"/>
                    <a:pt x="17038" y="10341"/>
                    <a:pt x="17278" y="9453"/>
                  </a:cubicBezTo>
                  <a:cubicBezTo>
                    <a:pt x="17494" y="8542"/>
                    <a:pt x="17662" y="7654"/>
                    <a:pt x="17662" y="6814"/>
                  </a:cubicBezTo>
                  <a:cubicBezTo>
                    <a:pt x="17710" y="5974"/>
                    <a:pt x="17614" y="5158"/>
                    <a:pt x="17518" y="4439"/>
                  </a:cubicBezTo>
                  <a:cubicBezTo>
                    <a:pt x="17446" y="4079"/>
                    <a:pt x="17398" y="3743"/>
                    <a:pt x="17302" y="3407"/>
                  </a:cubicBezTo>
                  <a:cubicBezTo>
                    <a:pt x="17206" y="3095"/>
                    <a:pt x="17110" y="2783"/>
                    <a:pt x="17014" y="2519"/>
                  </a:cubicBezTo>
                  <a:cubicBezTo>
                    <a:pt x="16894" y="2255"/>
                    <a:pt x="16798" y="1991"/>
                    <a:pt x="16702" y="1751"/>
                  </a:cubicBezTo>
                  <a:cubicBezTo>
                    <a:pt x="16606" y="1512"/>
                    <a:pt x="16486" y="1320"/>
                    <a:pt x="16390" y="1128"/>
                  </a:cubicBezTo>
                  <a:cubicBezTo>
                    <a:pt x="16198" y="744"/>
                    <a:pt x="16006" y="504"/>
                    <a:pt x="15886" y="312"/>
                  </a:cubicBezTo>
                  <a:cubicBezTo>
                    <a:pt x="15766" y="144"/>
                    <a:pt x="15694" y="48"/>
                    <a:pt x="15694" y="48"/>
                  </a:cubicBezTo>
                  <a:close/>
                </a:path>
              </a:pathLst>
            </a:custGeom>
            <a:grpFill/>
            <a:ln w="2400" cap="flat">
              <a:noFill/>
              <a:prstDash val="solid"/>
              <a:miter/>
            </a:ln>
          </p:spPr>
          <p:txBody>
            <a:bodyPr/>
            <a:lstStyle/>
            <a:p>
              <a:endParaRPr lang="en-US"/>
            </a:p>
          </p:txBody>
        </p:sp>
        <p:sp>
          <p:nvSpPr>
            <p:cNvPr id="53" name="Freeform 52">
              <a:extLst>
                <a:ext uri="{FF2B5EF4-FFF2-40B4-BE49-F238E27FC236}">
                  <a16:creationId xmlns:a16="http://schemas.microsoft.com/office/drawing/2014/main" id="{42A68991-B564-EB13-42CF-971670F8BFD4}"/>
                </a:ext>
              </a:extLst>
            </p:cNvPr>
            <p:cNvSpPr/>
            <p:nvPr/>
          </p:nvSpPr>
          <p:spPr>
            <a:xfrm>
              <a:off x="8857699" y="1724808"/>
              <a:ext cx="17494" cy="8787"/>
            </a:xfrm>
            <a:custGeom>
              <a:avLst/>
              <a:gdLst>
                <a:gd name="csX0" fmla="*/ 1080 w 17494"/>
                <a:gd name="csY0" fmla="*/ 3077 h 8787"/>
                <a:gd name="csX1" fmla="*/ 1272 w 17494"/>
                <a:gd name="csY1" fmla="*/ 2957 h 8787"/>
                <a:gd name="csX2" fmla="*/ 1800 w 17494"/>
                <a:gd name="csY2" fmla="*/ 2669 h 8787"/>
                <a:gd name="csX3" fmla="*/ 2544 w 17494"/>
                <a:gd name="csY3" fmla="*/ 2333 h 8787"/>
                <a:gd name="csX4" fmla="*/ 3576 w 17494"/>
                <a:gd name="csY4" fmla="*/ 2021 h 8787"/>
                <a:gd name="csX5" fmla="*/ 4847 w 17494"/>
                <a:gd name="csY5" fmla="*/ 1877 h 8787"/>
                <a:gd name="csX6" fmla="*/ 6287 w 17494"/>
                <a:gd name="csY6" fmla="*/ 2021 h 8787"/>
                <a:gd name="csX7" fmla="*/ 7799 w 17494"/>
                <a:gd name="csY7" fmla="*/ 2549 h 8787"/>
                <a:gd name="csX8" fmla="*/ 9287 w 17494"/>
                <a:gd name="csY8" fmla="*/ 3413 h 8787"/>
                <a:gd name="csX9" fmla="*/ 10727 w 17494"/>
                <a:gd name="csY9" fmla="*/ 4493 h 8787"/>
                <a:gd name="csX10" fmla="*/ 12095 w 17494"/>
                <a:gd name="csY10" fmla="*/ 5620 h 8787"/>
                <a:gd name="csX11" fmla="*/ 14663 w 17494"/>
                <a:gd name="csY11" fmla="*/ 7516 h 8787"/>
                <a:gd name="csX12" fmla="*/ 15766 w 17494"/>
                <a:gd name="csY12" fmla="*/ 8140 h 8787"/>
                <a:gd name="csX13" fmla="*/ 16678 w 17494"/>
                <a:gd name="csY13" fmla="*/ 8524 h 8787"/>
                <a:gd name="csX14" fmla="*/ 17278 w 17494"/>
                <a:gd name="csY14" fmla="*/ 8715 h 8787"/>
                <a:gd name="csX15" fmla="*/ 17494 w 17494"/>
                <a:gd name="csY15" fmla="*/ 8787 h 8787"/>
                <a:gd name="csX16" fmla="*/ 17302 w 17494"/>
                <a:gd name="csY16" fmla="*/ 8691 h 8787"/>
                <a:gd name="csX17" fmla="*/ 16726 w 17494"/>
                <a:gd name="csY17" fmla="*/ 8428 h 8787"/>
                <a:gd name="csX18" fmla="*/ 15886 w 17494"/>
                <a:gd name="csY18" fmla="*/ 7948 h 8787"/>
                <a:gd name="csX19" fmla="*/ 14879 w 17494"/>
                <a:gd name="csY19" fmla="*/ 7228 h 8787"/>
                <a:gd name="csX20" fmla="*/ 12623 w 17494"/>
                <a:gd name="csY20" fmla="*/ 5093 h 8787"/>
                <a:gd name="csX21" fmla="*/ 11399 w 17494"/>
                <a:gd name="csY21" fmla="*/ 3797 h 8787"/>
                <a:gd name="csX22" fmla="*/ 10055 w 17494"/>
                <a:gd name="csY22" fmla="*/ 2501 h 8787"/>
                <a:gd name="csX23" fmla="*/ 8495 w 17494"/>
                <a:gd name="csY23" fmla="*/ 1326 h 8787"/>
                <a:gd name="csX24" fmla="*/ 6743 w 17494"/>
                <a:gd name="csY24" fmla="*/ 486 h 8787"/>
                <a:gd name="csX25" fmla="*/ 4944 w 17494"/>
                <a:gd name="csY25" fmla="*/ 54 h 8787"/>
                <a:gd name="csX26" fmla="*/ 3264 w 17494"/>
                <a:gd name="csY26" fmla="*/ 54 h 8787"/>
                <a:gd name="csX27" fmla="*/ 1872 w 17494"/>
                <a:gd name="csY27" fmla="*/ 294 h 8787"/>
                <a:gd name="csX28" fmla="*/ 816 w 17494"/>
                <a:gd name="csY28" fmla="*/ 630 h 8787"/>
                <a:gd name="csX29" fmla="*/ 216 w 17494"/>
                <a:gd name="csY29" fmla="*/ 870 h 8787"/>
                <a:gd name="csX30" fmla="*/ 0 w 17494"/>
                <a:gd name="csY30" fmla="*/ 966 h 8787"/>
                <a:gd name="csX31" fmla="*/ 1056 w 17494"/>
                <a:gd name="csY31" fmla="*/ 3149 h 87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17494" h="8787">
                  <a:moveTo>
                    <a:pt x="1080" y="3077"/>
                  </a:moveTo>
                  <a:cubicBezTo>
                    <a:pt x="1080" y="3077"/>
                    <a:pt x="1152" y="3029"/>
                    <a:pt x="1272" y="2957"/>
                  </a:cubicBezTo>
                  <a:cubicBezTo>
                    <a:pt x="1392" y="2885"/>
                    <a:pt x="1608" y="2765"/>
                    <a:pt x="1800" y="2669"/>
                  </a:cubicBezTo>
                  <a:cubicBezTo>
                    <a:pt x="1992" y="2573"/>
                    <a:pt x="2232" y="2453"/>
                    <a:pt x="2544" y="2333"/>
                  </a:cubicBezTo>
                  <a:cubicBezTo>
                    <a:pt x="2856" y="2213"/>
                    <a:pt x="3192" y="2093"/>
                    <a:pt x="3576" y="2021"/>
                  </a:cubicBezTo>
                  <a:cubicBezTo>
                    <a:pt x="3960" y="1925"/>
                    <a:pt x="4392" y="1877"/>
                    <a:pt x="4847" y="1877"/>
                  </a:cubicBezTo>
                  <a:cubicBezTo>
                    <a:pt x="5303" y="1877"/>
                    <a:pt x="5783" y="1925"/>
                    <a:pt x="6287" y="2021"/>
                  </a:cubicBezTo>
                  <a:cubicBezTo>
                    <a:pt x="6791" y="2141"/>
                    <a:pt x="7295" y="2309"/>
                    <a:pt x="7799" y="2549"/>
                  </a:cubicBezTo>
                  <a:cubicBezTo>
                    <a:pt x="8303" y="2765"/>
                    <a:pt x="8807" y="3077"/>
                    <a:pt x="9287" y="3413"/>
                  </a:cubicBezTo>
                  <a:cubicBezTo>
                    <a:pt x="9791" y="3773"/>
                    <a:pt x="10247" y="4109"/>
                    <a:pt x="10727" y="4493"/>
                  </a:cubicBezTo>
                  <a:cubicBezTo>
                    <a:pt x="11207" y="4877"/>
                    <a:pt x="11663" y="5236"/>
                    <a:pt x="12095" y="5620"/>
                  </a:cubicBezTo>
                  <a:cubicBezTo>
                    <a:pt x="12983" y="6340"/>
                    <a:pt x="13871" y="7012"/>
                    <a:pt x="14663" y="7516"/>
                  </a:cubicBezTo>
                  <a:cubicBezTo>
                    <a:pt x="15071" y="7756"/>
                    <a:pt x="15430" y="7972"/>
                    <a:pt x="15766" y="8140"/>
                  </a:cubicBezTo>
                  <a:cubicBezTo>
                    <a:pt x="16102" y="8308"/>
                    <a:pt x="16414" y="8428"/>
                    <a:pt x="16678" y="8524"/>
                  </a:cubicBezTo>
                  <a:cubicBezTo>
                    <a:pt x="16918" y="8619"/>
                    <a:pt x="17134" y="8667"/>
                    <a:pt x="17278" y="8715"/>
                  </a:cubicBezTo>
                  <a:cubicBezTo>
                    <a:pt x="17422" y="8763"/>
                    <a:pt x="17494" y="8787"/>
                    <a:pt x="17494" y="8787"/>
                  </a:cubicBezTo>
                  <a:cubicBezTo>
                    <a:pt x="17494" y="8787"/>
                    <a:pt x="17422" y="8763"/>
                    <a:pt x="17302" y="8691"/>
                  </a:cubicBezTo>
                  <a:cubicBezTo>
                    <a:pt x="17182" y="8619"/>
                    <a:pt x="16966" y="8571"/>
                    <a:pt x="16726" y="8428"/>
                  </a:cubicBezTo>
                  <a:cubicBezTo>
                    <a:pt x="16486" y="8308"/>
                    <a:pt x="16198" y="8140"/>
                    <a:pt x="15886" y="7948"/>
                  </a:cubicBezTo>
                  <a:cubicBezTo>
                    <a:pt x="15574" y="7756"/>
                    <a:pt x="15238" y="7492"/>
                    <a:pt x="14879" y="7228"/>
                  </a:cubicBezTo>
                  <a:cubicBezTo>
                    <a:pt x="14183" y="6652"/>
                    <a:pt x="13415" y="5908"/>
                    <a:pt x="12623" y="5093"/>
                  </a:cubicBezTo>
                  <a:cubicBezTo>
                    <a:pt x="12215" y="4685"/>
                    <a:pt x="11807" y="4253"/>
                    <a:pt x="11399" y="3797"/>
                  </a:cubicBezTo>
                  <a:cubicBezTo>
                    <a:pt x="10967" y="3365"/>
                    <a:pt x="10511" y="2909"/>
                    <a:pt x="10055" y="2501"/>
                  </a:cubicBezTo>
                  <a:cubicBezTo>
                    <a:pt x="9575" y="2069"/>
                    <a:pt x="9071" y="1662"/>
                    <a:pt x="8495" y="1326"/>
                  </a:cubicBezTo>
                  <a:cubicBezTo>
                    <a:pt x="7943" y="990"/>
                    <a:pt x="7367" y="678"/>
                    <a:pt x="6743" y="486"/>
                  </a:cubicBezTo>
                  <a:cubicBezTo>
                    <a:pt x="6143" y="270"/>
                    <a:pt x="5519" y="126"/>
                    <a:pt x="4944" y="54"/>
                  </a:cubicBezTo>
                  <a:cubicBezTo>
                    <a:pt x="4344" y="-18"/>
                    <a:pt x="3768" y="-18"/>
                    <a:pt x="3264" y="54"/>
                  </a:cubicBezTo>
                  <a:cubicBezTo>
                    <a:pt x="2736" y="102"/>
                    <a:pt x="2280" y="198"/>
                    <a:pt x="1872" y="294"/>
                  </a:cubicBezTo>
                  <a:cubicBezTo>
                    <a:pt x="1464" y="390"/>
                    <a:pt x="1104" y="510"/>
                    <a:pt x="816" y="630"/>
                  </a:cubicBezTo>
                  <a:cubicBezTo>
                    <a:pt x="528" y="726"/>
                    <a:pt x="360" y="822"/>
                    <a:pt x="216" y="870"/>
                  </a:cubicBezTo>
                  <a:cubicBezTo>
                    <a:pt x="72" y="918"/>
                    <a:pt x="0" y="966"/>
                    <a:pt x="0" y="966"/>
                  </a:cubicBezTo>
                  <a:lnTo>
                    <a:pt x="1056" y="3149"/>
                  </a:lnTo>
                  <a:close/>
                </a:path>
              </a:pathLst>
            </a:custGeom>
            <a:grpFill/>
            <a:ln w="2400" cap="flat">
              <a:noFill/>
              <a:prstDash val="solid"/>
              <a:miter/>
            </a:ln>
          </p:spPr>
          <p:txBody>
            <a:bodyPr/>
            <a:lstStyle/>
            <a:p>
              <a:endParaRPr lang="en-US"/>
            </a:p>
          </p:txBody>
        </p:sp>
        <p:sp>
          <p:nvSpPr>
            <p:cNvPr id="54" name="Freeform 53">
              <a:extLst>
                <a:ext uri="{FF2B5EF4-FFF2-40B4-BE49-F238E27FC236}">
                  <a16:creationId xmlns:a16="http://schemas.microsoft.com/office/drawing/2014/main" id="{D2B75087-A6C1-DF47-09C6-ED8E0F552680}"/>
                </a:ext>
              </a:extLst>
            </p:cNvPr>
            <p:cNvSpPr/>
            <p:nvPr/>
          </p:nvSpPr>
          <p:spPr>
            <a:xfrm>
              <a:off x="8785442" y="1776279"/>
              <a:ext cx="84927" cy="41495"/>
            </a:xfrm>
            <a:custGeom>
              <a:avLst/>
              <a:gdLst>
                <a:gd name="csX0" fmla="*/ 0 w 84927"/>
                <a:gd name="csY0" fmla="*/ 37645 h 41495"/>
                <a:gd name="csX1" fmla="*/ 912 w 84927"/>
                <a:gd name="csY1" fmla="*/ 38317 h 41495"/>
                <a:gd name="csX2" fmla="*/ 3768 w 84927"/>
                <a:gd name="csY2" fmla="*/ 39876 h 41495"/>
                <a:gd name="csX3" fmla="*/ 8663 w 84927"/>
                <a:gd name="csY3" fmla="*/ 41220 h 41495"/>
                <a:gd name="csX4" fmla="*/ 15263 w 84927"/>
                <a:gd name="csY4" fmla="*/ 41388 h 41495"/>
                <a:gd name="csX5" fmla="*/ 31317 w 84927"/>
                <a:gd name="csY5" fmla="*/ 38293 h 41495"/>
                <a:gd name="csX6" fmla="*/ 35685 w 84927"/>
                <a:gd name="csY6" fmla="*/ 37285 h 41495"/>
                <a:gd name="csX7" fmla="*/ 37940 w 84927"/>
                <a:gd name="csY7" fmla="*/ 36829 h 41495"/>
                <a:gd name="csX8" fmla="*/ 40244 w 84927"/>
                <a:gd name="csY8" fmla="*/ 36325 h 41495"/>
                <a:gd name="csX9" fmla="*/ 49435 w 84927"/>
                <a:gd name="csY9" fmla="*/ 33518 h 41495"/>
                <a:gd name="csX10" fmla="*/ 58074 w 84927"/>
                <a:gd name="csY10" fmla="*/ 29152 h 41495"/>
                <a:gd name="csX11" fmla="*/ 65178 w 84927"/>
                <a:gd name="csY11" fmla="*/ 22937 h 41495"/>
                <a:gd name="csX12" fmla="*/ 67769 w 84927"/>
                <a:gd name="csY12" fmla="*/ 19194 h 41495"/>
                <a:gd name="csX13" fmla="*/ 68777 w 84927"/>
                <a:gd name="csY13" fmla="*/ 17299 h 41495"/>
                <a:gd name="csX14" fmla="*/ 69689 w 84927"/>
                <a:gd name="csY14" fmla="*/ 15404 h 41495"/>
                <a:gd name="csX15" fmla="*/ 72905 w 84927"/>
                <a:gd name="csY15" fmla="*/ 8470 h 41495"/>
                <a:gd name="csX16" fmla="*/ 76577 w 84927"/>
                <a:gd name="csY16" fmla="*/ 3383 h 41495"/>
                <a:gd name="csX17" fmla="*/ 77632 w 84927"/>
                <a:gd name="csY17" fmla="*/ 2519 h 41495"/>
                <a:gd name="csX18" fmla="*/ 78688 w 84927"/>
                <a:gd name="csY18" fmla="*/ 1823 h 41495"/>
                <a:gd name="csX19" fmla="*/ 80704 w 84927"/>
                <a:gd name="csY19" fmla="*/ 864 h 41495"/>
                <a:gd name="csX20" fmla="*/ 83800 w 84927"/>
                <a:gd name="csY20" fmla="*/ 144 h 41495"/>
                <a:gd name="csX21" fmla="*/ 84928 w 84927"/>
                <a:gd name="csY21" fmla="*/ 0 h 41495"/>
                <a:gd name="csX22" fmla="*/ 83776 w 84927"/>
                <a:gd name="csY22" fmla="*/ 0 h 41495"/>
                <a:gd name="csX23" fmla="*/ 80560 w 84927"/>
                <a:gd name="csY23" fmla="*/ 384 h 41495"/>
                <a:gd name="csX24" fmla="*/ 75977 w 84927"/>
                <a:gd name="csY24" fmla="*/ 2639 h 41495"/>
                <a:gd name="csX25" fmla="*/ 71705 w 84927"/>
                <a:gd name="csY25" fmla="*/ 7726 h 41495"/>
                <a:gd name="csX26" fmla="*/ 68081 w 84927"/>
                <a:gd name="csY26" fmla="*/ 14540 h 41495"/>
                <a:gd name="csX27" fmla="*/ 67121 w 84927"/>
                <a:gd name="csY27" fmla="*/ 16315 h 41495"/>
                <a:gd name="csX28" fmla="*/ 66066 w 84927"/>
                <a:gd name="csY28" fmla="*/ 18115 h 41495"/>
                <a:gd name="csX29" fmla="*/ 63570 w 84927"/>
                <a:gd name="csY29" fmla="*/ 21474 h 41495"/>
                <a:gd name="csX30" fmla="*/ 56802 w 84927"/>
                <a:gd name="csY30" fmla="*/ 27112 h 41495"/>
                <a:gd name="csX31" fmla="*/ 48547 w 84927"/>
                <a:gd name="csY31" fmla="*/ 31191 h 41495"/>
                <a:gd name="csX32" fmla="*/ 39692 w 84927"/>
                <a:gd name="csY32" fmla="*/ 33974 h 41495"/>
                <a:gd name="csX33" fmla="*/ 37436 w 84927"/>
                <a:gd name="csY33" fmla="*/ 34502 h 41495"/>
                <a:gd name="csX34" fmla="*/ 35181 w 84927"/>
                <a:gd name="csY34" fmla="*/ 35006 h 41495"/>
                <a:gd name="csX35" fmla="*/ 30765 w 84927"/>
                <a:gd name="csY35" fmla="*/ 36157 h 41495"/>
                <a:gd name="csX36" fmla="*/ 22534 w 84927"/>
                <a:gd name="csY36" fmla="*/ 38437 h 41495"/>
                <a:gd name="csX37" fmla="*/ 15119 w 84927"/>
                <a:gd name="csY37" fmla="*/ 39948 h 41495"/>
                <a:gd name="csX38" fmla="*/ 8759 w 84927"/>
                <a:gd name="csY38" fmla="*/ 40236 h 41495"/>
                <a:gd name="csX39" fmla="*/ 3936 w 84927"/>
                <a:gd name="csY39" fmla="*/ 39373 h 41495"/>
                <a:gd name="csX40" fmla="*/ 984 w 84927"/>
                <a:gd name="csY40" fmla="*/ 38149 h 41495"/>
                <a:gd name="csX41" fmla="*/ 0 w 84927"/>
                <a:gd name="csY41" fmla="*/ 37573 h 414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84927" h="41495">
                  <a:moveTo>
                    <a:pt x="0" y="37645"/>
                  </a:moveTo>
                  <a:cubicBezTo>
                    <a:pt x="0" y="37645"/>
                    <a:pt x="312" y="37885"/>
                    <a:pt x="912" y="38317"/>
                  </a:cubicBezTo>
                  <a:cubicBezTo>
                    <a:pt x="1536" y="38725"/>
                    <a:pt x="2448" y="39349"/>
                    <a:pt x="3768" y="39876"/>
                  </a:cubicBezTo>
                  <a:cubicBezTo>
                    <a:pt x="5064" y="40428"/>
                    <a:pt x="6719" y="40956"/>
                    <a:pt x="8663" y="41220"/>
                  </a:cubicBezTo>
                  <a:cubicBezTo>
                    <a:pt x="10607" y="41508"/>
                    <a:pt x="12839" y="41580"/>
                    <a:pt x="15263" y="41388"/>
                  </a:cubicBezTo>
                  <a:cubicBezTo>
                    <a:pt x="20086" y="41076"/>
                    <a:pt x="25582" y="39732"/>
                    <a:pt x="31317" y="38293"/>
                  </a:cubicBezTo>
                  <a:cubicBezTo>
                    <a:pt x="32757" y="37933"/>
                    <a:pt x="34221" y="37573"/>
                    <a:pt x="35685" y="37285"/>
                  </a:cubicBezTo>
                  <a:cubicBezTo>
                    <a:pt x="36428" y="37141"/>
                    <a:pt x="37172" y="36997"/>
                    <a:pt x="37940" y="36829"/>
                  </a:cubicBezTo>
                  <a:cubicBezTo>
                    <a:pt x="38684" y="36685"/>
                    <a:pt x="39452" y="36517"/>
                    <a:pt x="40244" y="36325"/>
                  </a:cubicBezTo>
                  <a:cubicBezTo>
                    <a:pt x="43340" y="35606"/>
                    <a:pt x="46411" y="34670"/>
                    <a:pt x="49435" y="33518"/>
                  </a:cubicBezTo>
                  <a:cubicBezTo>
                    <a:pt x="52435" y="32343"/>
                    <a:pt x="55363" y="30903"/>
                    <a:pt x="58074" y="29152"/>
                  </a:cubicBezTo>
                  <a:cubicBezTo>
                    <a:pt x="60786" y="27424"/>
                    <a:pt x="63210" y="25289"/>
                    <a:pt x="65178" y="22937"/>
                  </a:cubicBezTo>
                  <a:cubicBezTo>
                    <a:pt x="66162" y="21738"/>
                    <a:pt x="67049" y="20490"/>
                    <a:pt x="67769" y="19194"/>
                  </a:cubicBezTo>
                  <a:cubicBezTo>
                    <a:pt x="68105" y="18571"/>
                    <a:pt x="68465" y="17947"/>
                    <a:pt x="68777" y="17299"/>
                  </a:cubicBezTo>
                  <a:cubicBezTo>
                    <a:pt x="69113" y="16651"/>
                    <a:pt x="69401" y="16027"/>
                    <a:pt x="69689" y="15404"/>
                  </a:cubicBezTo>
                  <a:cubicBezTo>
                    <a:pt x="70841" y="12908"/>
                    <a:pt x="71801" y="10533"/>
                    <a:pt x="72905" y="8470"/>
                  </a:cubicBezTo>
                  <a:cubicBezTo>
                    <a:pt x="73985" y="6406"/>
                    <a:pt x="75185" y="4655"/>
                    <a:pt x="76577" y="3383"/>
                  </a:cubicBezTo>
                  <a:cubicBezTo>
                    <a:pt x="76912" y="3047"/>
                    <a:pt x="77296" y="2807"/>
                    <a:pt x="77632" y="2519"/>
                  </a:cubicBezTo>
                  <a:cubicBezTo>
                    <a:pt x="77968" y="2231"/>
                    <a:pt x="78328" y="2039"/>
                    <a:pt x="78688" y="1823"/>
                  </a:cubicBezTo>
                  <a:cubicBezTo>
                    <a:pt x="79360" y="1368"/>
                    <a:pt x="80080" y="1128"/>
                    <a:pt x="80704" y="864"/>
                  </a:cubicBezTo>
                  <a:cubicBezTo>
                    <a:pt x="82000" y="456"/>
                    <a:pt x="83056" y="192"/>
                    <a:pt x="83800" y="144"/>
                  </a:cubicBezTo>
                  <a:cubicBezTo>
                    <a:pt x="84544" y="48"/>
                    <a:pt x="84928" y="0"/>
                    <a:pt x="84928" y="0"/>
                  </a:cubicBezTo>
                  <a:cubicBezTo>
                    <a:pt x="84928" y="0"/>
                    <a:pt x="84520" y="0"/>
                    <a:pt x="83776" y="0"/>
                  </a:cubicBezTo>
                  <a:cubicBezTo>
                    <a:pt x="83032" y="0"/>
                    <a:pt x="81928" y="72"/>
                    <a:pt x="80560" y="384"/>
                  </a:cubicBezTo>
                  <a:cubicBezTo>
                    <a:pt x="79192" y="720"/>
                    <a:pt x="77560" y="1392"/>
                    <a:pt x="75977" y="2639"/>
                  </a:cubicBezTo>
                  <a:cubicBezTo>
                    <a:pt x="74393" y="3863"/>
                    <a:pt x="72953" y="5662"/>
                    <a:pt x="71705" y="7726"/>
                  </a:cubicBezTo>
                  <a:cubicBezTo>
                    <a:pt x="70433" y="9789"/>
                    <a:pt x="69329" y="12140"/>
                    <a:pt x="68081" y="14540"/>
                  </a:cubicBezTo>
                  <a:cubicBezTo>
                    <a:pt x="67769" y="15140"/>
                    <a:pt x="67457" y="15739"/>
                    <a:pt x="67121" y="16315"/>
                  </a:cubicBezTo>
                  <a:cubicBezTo>
                    <a:pt x="66809" y="16915"/>
                    <a:pt x="66425" y="17515"/>
                    <a:pt x="66066" y="18115"/>
                  </a:cubicBezTo>
                  <a:cubicBezTo>
                    <a:pt x="65322" y="19266"/>
                    <a:pt x="64506" y="20418"/>
                    <a:pt x="63570" y="21474"/>
                  </a:cubicBezTo>
                  <a:cubicBezTo>
                    <a:pt x="61698" y="23633"/>
                    <a:pt x="59346" y="25481"/>
                    <a:pt x="56802" y="27112"/>
                  </a:cubicBezTo>
                  <a:cubicBezTo>
                    <a:pt x="54259" y="28744"/>
                    <a:pt x="51451" y="30063"/>
                    <a:pt x="48547" y="31191"/>
                  </a:cubicBezTo>
                  <a:cubicBezTo>
                    <a:pt x="45668" y="32343"/>
                    <a:pt x="42668" y="33254"/>
                    <a:pt x="39692" y="33974"/>
                  </a:cubicBezTo>
                  <a:cubicBezTo>
                    <a:pt x="38948" y="34166"/>
                    <a:pt x="38204" y="34334"/>
                    <a:pt x="37436" y="34502"/>
                  </a:cubicBezTo>
                  <a:cubicBezTo>
                    <a:pt x="36668" y="34670"/>
                    <a:pt x="35924" y="34838"/>
                    <a:pt x="35181" y="35006"/>
                  </a:cubicBezTo>
                  <a:cubicBezTo>
                    <a:pt x="33669" y="35366"/>
                    <a:pt x="32205" y="35774"/>
                    <a:pt x="30765" y="36157"/>
                  </a:cubicBezTo>
                  <a:cubicBezTo>
                    <a:pt x="27885" y="36949"/>
                    <a:pt x="25150" y="37765"/>
                    <a:pt x="22534" y="38437"/>
                  </a:cubicBezTo>
                  <a:cubicBezTo>
                    <a:pt x="19918" y="39085"/>
                    <a:pt x="17422" y="39636"/>
                    <a:pt x="15119" y="39948"/>
                  </a:cubicBezTo>
                  <a:cubicBezTo>
                    <a:pt x="12791" y="40260"/>
                    <a:pt x="10655" y="40356"/>
                    <a:pt x="8759" y="40236"/>
                  </a:cubicBezTo>
                  <a:cubicBezTo>
                    <a:pt x="6863" y="40116"/>
                    <a:pt x="5231" y="39780"/>
                    <a:pt x="3936" y="39373"/>
                  </a:cubicBezTo>
                  <a:cubicBezTo>
                    <a:pt x="2616" y="38965"/>
                    <a:pt x="1656" y="38485"/>
                    <a:pt x="984" y="38149"/>
                  </a:cubicBezTo>
                  <a:cubicBezTo>
                    <a:pt x="336" y="37765"/>
                    <a:pt x="0" y="37573"/>
                    <a:pt x="0" y="37573"/>
                  </a:cubicBezTo>
                  <a:close/>
                </a:path>
              </a:pathLst>
            </a:custGeom>
            <a:grpFill/>
            <a:ln w="2400" cap="flat">
              <a:noFill/>
              <a:prstDash val="solid"/>
              <a:miter/>
            </a:ln>
          </p:spPr>
          <p:txBody>
            <a:bodyPr/>
            <a:lstStyle/>
            <a:p>
              <a:endParaRPr lang="en-US"/>
            </a:p>
          </p:txBody>
        </p:sp>
        <p:sp>
          <p:nvSpPr>
            <p:cNvPr id="55" name="Freeform 54">
              <a:extLst>
                <a:ext uri="{FF2B5EF4-FFF2-40B4-BE49-F238E27FC236}">
                  <a16:creationId xmlns:a16="http://schemas.microsoft.com/office/drawing/2014/main" id="{E948893C-81CC-874F-9816-9916B122C764}"/>
                </a:ext>
              </a:extLst>
            </p:cNvPr>
            <p:cNvSpPr/>
            <p:nvPr/>
          </p:nvSpPr>
          <p:spPr>
            <a:xfrm>
              <a:off x="8816936" y="1811836"/>
              <a:ext cx="6782" cy="14131"/>
            </a:xfrm>
            <a:custGeom>
              <a:avLst/>
              <a:gdLst>
                <a:gd name="csX0" fmla="*/ 6783 w 6782"/>
                <a:gd name="csY0" fmla="*/ 0 h 14131"/>
                <a:gd name="csX1" fmla="*/ 6567 w 6782"/>
                <a:gd name="csY1" fmla="*/ 0 h 14131"/>
                <a:gd name="csX2" fmla="*/ 5967 w 6782"/>
                <a:gd name="csY2" fmla="*/ 24 h 14131"/>
                <a:gd name="csX3" fmla="*/ 5031 w 6782"/>
                <a:gd name="csY3" fmla="*/ 192 h 14131"/>
                <a:gd name="csX4" fmla="*/ 3855 w 6782"/>
                <a:gd name="csY4" fmla="*/ 576 h 14131"/>
                <a:gd name="csX5" fmla="*/ 2535 w 6782"/>
                <a:gd name="csY5" fmla="*/ 1296 h 14131"/>
                <a:gd name="csX6" fmla="*/ 1239 w 6782"/>
                <a:gd name="csY6" fmla="*/ 2471 h 14131"/>
                <a:gd name="csX7" fmla="*/ 231 w 6782"/>
                <a:gd name="csY7" fmla="*/ 4223 h 14131"/>
                <a:gd name="csX8" fmla="*/ 63 w 6782"/>
                <a:gd name="csY8" fmla="*/ 6430 h 14131"/>
                <a:gd name="csX9" fmla="*/ 111 w 6782"/>
                <a:gd name="csY9" fmla="*/ 6694 h 14131"/>
                <a:gd name="csX10" fmla="*/ 111 w 6782"/>
                <a:gd name="csY10" fmla="*/ 6838 h 14131"/>
                <a:gd name="csX11" fmla="*/ 159 w 6782"/>
                <a:gd name="csY11" fmla="*/ 6910 h 14131"/>
                <a:gd name="csX12" fmla="*/ 159 w 6782"/>
                <a:gd name="csY12" fmla="*/ 6910 h 14131"/>
                <a:gd name="csX13" fmla="*/ 183 w 6782"/>
                <a:gd name="csY13" fmla="*/ 7006 h 14131"/>
                <a:gd name="csX14" fmla="*/ 183 w 6782"/>
                <a:gd name="csY14" fmla="*/ 7006 h 14131"/>
                <a:gd name="csX15" fmla="*/ 327 w 6782"/>
                <a:gd name="csY15" fmla="*/ 7438 h 14131"/>
                <a:gd name="csX16" fmla="*/ 807 w 6782"/>
                <a:gd name="csY16" fmla="*/ 8374 h 14131"/>
                <a:gd name="csX17" fmla="*/ 1911 w 6782"/>
                <a:gd name="csY17" fmla="*/ 9789 h 14131"/>
                <a:gd name="csX18" fmla="*/ 3855 w 6782"/>
                <a:gd name="csY18" fmla="*/ 11805 h 14131"/>
                <a:gd name="csX19" fmla="*/ 4191 w 6782"/>
                <a:gd name="csY19" fmla="*/ 12212 h 14131"/>
                <a:gd name="csX20" fmla="*/ 4431 w 6782"/>
                <a:gd name="csY20" fmla="*/ 12620 h 14131"/>
                <a:gd name="csX21" fmla="*/ 4575 w 6782"/>
                <a:gd name="csY21" fmla="*/ 13004 h 14131"/>
                <a:gd name="csX22" fmla="*/ 4647 w 6782"/>
                <a:gd name="csY22" fmla="*/ 13364 h 14131"/>
                <a:gd name="csX23" fmla="*/ 4647 w 6782"/>
                <a:gd name="csY23" fmla="*/ 13916 h 14131"/>
                <a:gd name="csX24" fmla="*/ 4647 w 6782"/>
                <a:gd name="csY24" fmla="*/ 14132 h 14131"/>
                <a:gd name="csX25" fmla="*/ 4791 w 6782"/>
                <a:gd name="csY25" fmla="*/ 13964 h 14131"/>
                <a:gd name="csX26" fmla="*/ 5151 w 6782"/>
                <a:gd name="csY26" fmla="*/ 13436 h 14131"/>
                <a:gd name="csX27" fmla="*/ 5295 w 6782"/>
                <a:gd name="csY27" fmla="*/ 12980 h 14131"/>
                <a:gd name="csX28" fmla="*/ 5343 w 6782"/>
                <a:gd name="csY28" fmla="*/ 12404 h 14131"/>
                <a:gd name="csX29" fmla="*/ 5079 w 6782"/>
                <a:gd name="csY29" fmla="*/ 11085 h 14131"/>
                <a:gd name="csX30" fmla="*/ 4431 w 6782"/>
                <a:gd name="csY30" fmla="*/ 9741 h 14131"/>
                <a:gd name="csX31" fmla="*/ 3615 w 6782"/>
                <a:gd name="csY31" fmla="*/ 8446 h 14131"/>
                <a:gd name="csX32" fmla="*/ 2871 w 6782"/>
                <a:gd name="csY32" fmla="*/ 7174 h 14131"/>
                <a:gd name="csX33" fmla="*/ 2607 w 6782"/>
                <a:gd name="csY33" fmla="*/ 6622 h 14131"/>
                <a:gd name="csX34" fmla="*/ 2463 w 6782"/>
                <a:gd name="csY34" fmla="*/ 6214 h 14131"/>
                <a:gd name="csX35" fmla="*/ 2463 w 6782"/>
                <a:gd name="csY35" fmla="*/ 6214 h 14131"/>
                <a:gd name="csX36" fmla="*/ 2463 w 6782"/>
                <a:gd name="csY36" fmla="*/ 6190 h 14131"/>
                <a:gd name="csX37" fmla="*/ 2463 w 6782"/>
                <a:gd name="csY37" fmla="*/ 6262 h 14131"/>
                <a:gd name="csX38" fmla="*/ 2463 w 6782"/>
                <a:gd name="csY38" fmla="*/ 6262 h 14131"/>
                <a:gd name="csX39" fmla="*/ 2463 w 6782"/>
                <a:gd name="csY39" fmla="*/ 6214 h 14131"/>
                <a:gd name="csX40" fmla="*/ 2463 w 6782"/>
                <a:gd name="csY40" fmla="*/ 6142 h 14131"/>
                <a:gd name="csX41" fmla="*/ 2415 w 6782"/>
                <a:gd name="csY41" fmla="*/ 5998 h 14131"/>
                <a:gd name="csX42" fmla="*/ 2439 w 6782"/>
                <a:gd name="csY42" fmla="*/ 4871 h 14131"/>
                <a:gd name="csX43" fmla="*/ 2919 w 6782"/>
                <a:gd name="csY43" fmla="*/ 3719 h 14131"/>
                <a:gd name="csX44" fmla="*/ 3687 w 6782"/>
                <a:gd name="csY44" fmla="*/ 2663 h 14131"/>
                <a:gd name="csX45" fmla="*/ 4551 w 6782"/>
                <a:gd name="csY45" fmla="*/ 1751 h 14131"/>
                <a:gd name="csX46" fmla="*/ 5391 w 6782"/>
                <a:gd name="csY46" fmla="*/ 1008 h 14131"/>
                <a:gd name="csX47" fmla="*/ 6087 w 6782"/>
                <a:gd name="csY47" fmla="*/ 456 h 14131"/>
                <a:gd name="csX48" fmla="*/ 6567 w 6782"/>
                <a:gd name="csY48" fmla="*/ 120 h 14131"/>
                <a:gd name="csX49" fmla="*/ 6735 w 6782"/>
                <a:gd name="csY49" fmla="*/ 0 h 141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Lst>
              <a:rect l="l" t="t" r="r" b="b"/>
              <a:pathLst>
                <a:path w="6782" h="14131">
                  <a:moveTo>
                    <a:pt x="6783" y="0"/>
                  </a:moveTo>
                  <a:cubicBezTo>
                    <a:pt x="6783" y="0"/>
                    <a:pt x="6711" y="0"/>
                    <a:pt x="6567" y="0"/>
                  </a:cubicBezTo>
                  <a:cubicBezTo>
                    <a:pt x="6423" y="0"/>
                    <a:pt x="6231" y="0"/>
                    <a:pt x="5967" y="24"/>
                  </a:cubicBezTo>
                  <a:cubicBezTo>
                    <a:pt x="5703" y="48"/>
                    <a:pt x="5391" y="96"/>
                    <a:pt x="5031" y="192"/>
                  </a:cubicBezTo>
                  <a:cubicBezTo>
                    <a:pt x="4671" y="288"/>
                    <a:pt x="4263" y="384"/>
                    <a:pt x="3855" y="576"/>
                  </a:cubicBezTo>
                  <a:cubicBezTo>
                    <a:pt x="3423" y="744"/>
                    <a:pt x="2991" y="984"/>
                    <a:pt x="2535" y="1296"/>
                  </a:cubicBezTo>
                  <a:cubicBezTo>
                    <a:pt x="2079" y="1608"/>
                    <a:pt x="1623" y="1967"/>
                    <a:pt x="1239" y="2471"/>
                  </a:cubicBezTo>
                  <a:cubicBezTo>
                    <a:pt x="831" y="2927"/>
                    <a:pt x="471" y="3527"/>
                    <a:pt x="231" y="4223"/>
                  </a:cubicBezTo>
                  <a:cubicBezTo>
                    <a:pt x="-9" y="4895"/>
                    <a:pt x="-57" y="5686"/>
                    <a:pt x="63" y="6430"/>
                  </a:cubicBezTo>
                  <a:lnTo>
                    <a:pt x="111" y="6694"/>
                  </a:lnTo>
                  <a:lnTo>
                    <a:pt x="111" y="6838"/>
                  </a:lnTo>
                  <a:cubicBezTo>
                    <a:pt x="111" y="6838"/>
                    <a:pt x="159" y="6910"/>
                    <a:pt x="159" y="6910"/>
                  </a:cubicBezTo>
                  <a:lnTo>
                    <a:pt x="159" y="6910"/>
                  </a:lnTo>
                  <a:cubicBezTo>
                    <a:pt x="159" y="6910"/>
                    <a:pt x="183" y="7006"/>
                    <a:pt x="183" y="7006"/>
                  </a:cubicBezTo>
                  <a:lnTo>
                    <a:pt x="183" y="7006"/>
                  </a:lnTo>
                  <a:cubicBezTo>
                    <a:pt x="183" y="7006"/>
                    <a:pt x="327" y="7438"/>
                    <a:pt x="327" y="7438"/>
                  </a:cubicBezTo>
                  <a:cubicBezTo>
                    <a:pt x="447" y="7726"/>
                    <a:pt x="663" y="8134"/>
                    <a:pt x="807" y="8374"/>
                  </a:cubicBezTo>
                  <a:cubicBezTo>
                    <a:pt x="1143" y="8925"/>
                    <a:pt x="1527" y="9381"/>
                    <a:pt x="1911" y="9789"/>
                  </a:cubicBezTo>
                  <a:cubicBezTo>
                    <a:pt x="2655" y="10605"/>
                    <a:pt x="3375" y="11229"/>
                    <a:pt x="3855" y="11805"/>
                  </a:cubicBezTo>
                  <a:cubicBezTo>
                    <a:pt x="3975" y="11949"/>
                    <a:pt x="4095" y="12092"/>
                    <a:pt x="4191" y="12212"/>
                  </a:cubicBezTo>
                  <a:cubicBezTo>
                    <a:pt x="4287" y="12356"/>
                    <a:pt x="4383" y="12476"/>
                    <a:pt x="4431" y="12620"/>
                  </a:cubicBezTo>
                  <a:cubicBezTo>
                    <a:pt x="4503" y="12740"/>
                    <a:pt x="4551" y="12884"/>
                    <a:pt x="4575" y="13004"/>
                  </a:cubicBezTo>
                  <a:cubicBezTo>
                    <a:pt x="4623" y="13124"/>
                    <a:pt x="4647" y="13244"/>
                    <a:pt x="4647" y="13364"/>
                  </a:cubicBezTo>
                  <a:cubicBezTo>
                    <a:pt x="4671" y="13604"/>
                    <a:pt x="4647" y="13796"/>
                    <a:pt x="4647" y="13916"/>
                  </a:cubicBezTo>
                  <a:cubicBezTo>
                    <a:pt x="4647" y="14060"/>
                    <a:pt x="4647" y="14132"/>
                    <a:pt x="4647" y="14132"/>
                  </a:cubicBezTo>
                  <a:cubicBezTo>
                    <a:pt x="4647" y="14132"/>
                    <a:pt x="4695" y="14084"/>
                    <a:pt x="4791" y="13964"/>
                  </a:cubicBezTo>
                  <a:cubicBezTo>
                    <a:pt x="4887" y="13844"/>
                    <a:pt x="5055" y="13700"/>
                    <a:pt x="5151" y="13436"/>
                  </a:cubicBezTo>
                  <a:cubicBezTo>
                    <a:pt x="5223" y="13316"/>
                    <a:pt x="5271" y="13148"/>
                    <a:pt x="5295" y="12980"/>
                  </a:cubicBezTo>
                  <a:cubicBezTo>
                    <a:pt x="5343" y="12812"/>
                    <a:pt x="5367" y="12620"/>
                    <a:pt x="5343" y="12404"/>
                  </a:cubicBezTo>
                  <a:cubicBezTo>
                    <a:pt x="5343" y="11973"/>
                    <a:pt x="5247" y="11541"/>
                    <a:pt x="5079" y="11085"/>
                  </a:cubicBezTo>
                  <a:cubicBezTo>
                    <a:pt x="4911" y="10629"/>
                    <a:pt x="4671" y="10197"/>
                    <a:pt x="4431" y="9741"/>
                  </a:cubicBezTo>
                  <a:cubicBezTo>
                    <a:pt x="4167" y="9309"/>
                    <a:pt x="3903" y="8877"/>
                    <a:pt x="3615" y="8446"/>
                  </a:cubicBezTo>
                  <a:cubicBezTo>
                    <a:pt x="3351" y="8014"/>
                    <a:pt x="3063" y="7582"/>
                    <a:pt x="2871" y="7174"/>
                  </a:cubicBezTo>
                  <a:cubicBezTo>
                    <a:pt x="2751" y="6934"/>
                    <a:pt x="2727" y="6838"/>
                    <a:pt x="2607" y="6622"/>
                  </a:cubicBezTo>
                  <a:lnTo>
                    <a:pt x="2463" y="6214"/>
                  </a:lnTo>
                  <a:lnTo>
                    <a:pt x="2463" y="6214"/>
                  </a:lnTo>
                  <a:cubicBezTo>
                    <a:pt x="2463" y="6214"/>
                    <a:pt x="2463" y="6190"/>
                    <a:pt x="2463" y="6190"/>
                  </a:cubicBezTo>
                  <a:cubicBezTo>
                    <a:pt x="2463" y="6118"/>
                    <a:pt x="2487" y="6286"/>
                    <a:pt x="2463" y="6262"/>
                  </a:cubicBezTo>
                  <a:lnTo>
                    <a:pt x="2463" y="6262"/>
                  </a:lnTo>
                  <a:cubicBezTo>
                    <a:pt x="2463" y="6262"/>
                    <a:pt x="2463" y="6214"/>
                    <a:pt x="2463" y="6214"/>
                  </a:cubicBezTo>
                  <a:lnTo>
                    <a:pt x="2463" y="6142"/>
                  </a:lnTo>
                  <a:cubicBezTo>
                    <a:pt x="2463" y="6142"/>
                    <a:pt x="2415" y="5998"/>
                    <a:pt x="2415" y="5998"/>
                  </a:cubicBezTo>
                  <a:cubicBezTo>
                    <a:pt x="2343" y="5614"/>
                    <a:pt x="2343" y="5254"/>
                    <a:pt x="2439" y="4871"/>
                  </a:cubicBezTo>
                  <a:cubicBezTo>
                    <a:pt x="2535" y="4487"/>
                    <a:pt x="2679" y="4103"/>
                    <a:pt x="2919" y="3719"/>
                  </a:cubicBezTo>
                  <a:cubicBezTo>
                    <a:pt x="3135" y="3335"/>
                    <a:pt x="3399" y="2975"/>
                    <a:pt x="3687" y="2663"/>
                  </a:cubicBezTo>
                  <a:cubicBezTo>
                    <a:pt x="3975" y="2327"/>
                    <a:pt x="4263" y="2015"/>
                    <a:pt x="4551" y="1751"/>
                  </a:cubicBezTo>
                  <a:cubicBezTo>
                    <a:pt x="4839" y="1488"/>
                    <a:pt x="5127" y="1224"/>
                    <a:pt x="5391" y="1008"/>
                  </a:cubicBezTo>
                  <a:cubicBezTo>
                    <a:pt x="5655" y="792"/>
                    <a:pt x="5895" y="624"/>
                    <a:pt x="6087" y="456"/>
                  </a:cubicBezTo>
                  <a:cubicBezTo>
                    <a:pt x="6279" y="312"/>
                    <a:pt x="6471" y="192"/>
                    <a:pt x="6567" y="120"/>
                  </a:cubicBezTo>
                  <a:cubicBezTo>
                    <a:pt x="6687" y="48"/>
                    <a:pt x="6735" y="0"/>
                    <a:pt x="6735" y="0"/>
                  </a:cubicBezTo>
                  <a:close/>
                </a:path>
              </a:pathLst>
            </a:custGeom>
            <a:grpFill/>
            <a:ln w="2400" cap="flat">
              <a:noFill/>
              <a:prstDash val="solid"/>
              <a:miter/>
            </a:ln>
          </p:spPr>
          <p:txBody>
            <a:bodyPr/>
            <a:lstStyle/>
            <a:p>
              <a:endParaRPr lang="en-US"/>
            </a:p>
          </p:txBody>
        </p:sp>
        <p:sp>
          <p:nvSpPr>
            <p:cNvPr id="56" name="Freeform 55">
              <a:extLst>
                <a:ext uri="{FF2B5EF4-FFF2-40B4-BE49-F238E27FC236}">
                  <a16:creationId xmlns:a16="http://schemas.microsoft.com/office/drawing/2014/main" id="{7E493578-E5B6-7B94-8D31-6B632384E9DA}"/>
                </a:ext>
              </a:extLst>
            </p:cNvPr>
            <p:cNvSpPr/>
            <p:nvPr/>
          </p:nvSpPr>
          <p:spPr>
            <a:xfrm>
              <a:off x="9125969" y="1753342"/>
              <a:ext cx="24933" cy="9789"/>
            </a:xfrm>
            <a:custGeom>
              <a:avLst/>
              <a:gdLst>
                <a:gd name="csX0" fmla="*/ 24886 w 24933"/>
                <a:gd name="csY0" fmla="*/ 9789 h 9789"/>
                <a:gd name="csX1" fmla="*/ 24382 w 24933"/>
                <a:gd name="csY1" fmla="*/ 8637 h 9789"/>
                <a:gd name="csX2" fmla="*/ 23758 w 24933"/>
                <a:gd name="csY2" fmla="*/ 7342 h 9789"/>
                <a:gd name="csX3" fmla="*/ 22822 w 24933"/>
                <a:gd name="csY3" fmla="*/ 5710 h 9789"/>
                <a:gd name="csX4" fmla="*/ 21454 w 24933"/>
                <a:gd name="csY4" fmla="*/ 3887 h 9789"/>
                <a:gd name="csX5" fmla="*/ 19510 w 24933"/>
                <a:gd name="csY5" fmla="*/ 2135 h 9789"/>
                <a:gd name="csX6" fmla="*/ 16990 w 24933"/>
                <a:gd name="csY6" fmla="*/ 792 h 9789"/>
                <a:gd name="csX7" fmla="*/ 14159 w 24933"/>
                <a:gd name="csY7" fmla="*/ 96 h 9789"/>
                <a:gd name="csX8" fmla="*/ 12695 w 24933"/>
                <a:gd name="csY8" fmla="*/ 0 h 9789"/>
                <a:gd name="csX9" fmla="*/ 11231 w 24933"/>
                <a:gd name="csY9" fmla="*/ 96 h 9789"/>
                <a:gd name="csX10" fmla="*/ 8543 w 24933"/>
                <a:gd name="csY10" fmla="*/ 672 h 9789"/>
                <a:gd name="csX11" fmla="*/ 4200 w 24933"/>
                <a:gd name="csY11" fmla="*/ 2303 h 9789"/>
                <a:gd name="csX12" fmla="*/ 2520 w 24933"/>
                <a:gd name="csY12" fmla="*/ 2951 h 9789"/>
                <a:gd name="csX13" fmla="*/ 1200 w 24933"/>
                <a:gd name="csY13" fmla="*/ 3407 h 9789"/>
                <a:gd name="csX14" fmla="*/ 312 w 24933"/>
                <a:gd name="csY14" fmla="*/ 3671 h 9789"/>
                <a:gd name="csX15" fmla="*/ 0 w 24933"/>
                <a:gd name="csY15" fmla="*/ 3767 h 9789"/>
                <a:gd name="csX16" fmla="*/ 336 w 24933"/>
                <a:gd name="csY16" fmla="*/ 3815 h 9789"/>
                <a:gd name="csX17" fmla="*/ 1272 w 24933"/>
                <a:gd name="csY17" fmla="*/ 3887 h 9789"/>
                <a:gd name="csX18" fmla="*/ 1944 w 24933"/>
                <a:gd name="csY18" fmla="*/ 3887 h 9789"/>
                <a:gd name="csX19" fmla="*/ 2736 w 24933"/>
                <a:gd name="csY19" fmla="*/ 3839 h 9789"/>
                <a:gd name="csX20" fmla="*/ 4608 w 24933"/>
                <a:gd name="csY20" fmla="*/ 3623 h 9789"/>
                <a:gd name="csX21" fmla="*/ 6767 w 24933"/>
                <a:gd name="csY21" fmla="*/ 3215 h 9789"/>
                <a:gd name="csX22" fmla="*/ 9095 w 24933"/>
                <a:gd name="csY22" fmla="*/ 2735 h 9789"/>
                <a:gd name="csX23" fmla="*/ 11495 w 24933"/>
                <a:gd name="csY23" fmla="*/ 2423 h 9789"/>
                <a:gd name="csX24" fmla="*/ 12695 w 24933"/>
                <a:gd name="csY24" fmla="*/ 2399 h 9789"/>
                <a:gd name="csX25" fmla="*/ 13895 w 24933"/>
                <a:gd name="csY25" fmla="*/ 2495 h 9789"/>
                <a:gd name="csX26" fmla="*/ 16246 w 24933"/>
                <a:gd name="csY26" fmla="*/ 2999 h 9789"/>
                <a:gd name="csX27" fmla="*/ 18382 w 24933"/>
                <a:gd name="csY27" fmla="*/ 3911 h 9789"/>
                <a:gd name="csX28" fmla="*/ 20230 w 24933"/>
                <a:gd name="csY28" fmla="*/ 5182 h 9789"/>
                <a:gd name="csX29" fmla="*/ 21790 w 24933"/>
                <a:gd name="csY29" fmla="*/ 6574 h 9789"/>
                <a:gd name="csX30" fmla="*/ 23062 w 24933"/>
                <a:gd name="csY30" fmla="*/ 7870 h 9789"/>
                <a:gd name="csX31" fmla="*/ 24046 w 24933"/>
                <a:gd name="csY31" fmla="*/ 8901 h 9789"/>
                <a:gd name="csX32" fmla="*/ 24934 w 24933"/>
                <a:gd name="csY32" fmla="*/ 9789 h 97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Lst>
              <a:rect l="l" t="t" r="r" b="b"/>
              <a:pathLst>
                <a:path w="24933" h="9789">
                  <a:moveTo>
                    <a:pt x="24886" y="9789"/>
                  </a:moveTo>
                  <a:cubicBezTo>
                    <a:pt x="24886" y="9789"/>
                    <a:pt x="24718" y="9357"/>
                    <a:pt x="24382" y="8637"/>
                  </a:cubicBezTo>
                  <a:cubicBezTo>
                    <a:pt x="24214" y="8278"/>
                    <a:pt x="24022" y="7846"/>
                    <a:pt x="23758" y="7342"/>
                  </a:cubicBezTo>
                  <a:cubicBezTo>
                    <a:pt x="23494" y="6838"/>
                    <a:pt x="23182" y="6286"/>
                    <a:pt x="22822" y="5710"/>
                  </a:cubicBezTo>
                  <a:cubicBezTo>
                    <a:pt x="22438" y="5135"/>
                    <a:pt x="22006" y="4487"/>
                    <a:pt x="21454" y="3887"/>
                  </a:cubicBezTo>
                  <a:cubicBezTo>
                    <a:pt x="20902" y="3287"/>
                    <a:pt x="20278" y="2663"/>
                    <a:pt x="19510" y="2135"/>
                  </a:cubicBezTo>
                  <a:cubicBezTo>
                    <a:pt x="18766" y="1608"/>
                    <a:pt x="17902" y="1128"/>
                    <a:pt x="16990" y="792"/>
                  </a:cubicBezTo>
                  <a:cubicBezTo>
                    <a:pt x="16078" y="456"/>
                    <a:pt x="15143" y="216"/>
                    <a:pt x="14159" y="96"/>
                  </a:cubicBezTo>
                  <a:cubicBezTo>
                    <a:pt x="13751" y="24"/>
                    <a:pt x="13199" y="24"/>
                    <a:pt x="12695" y="0"/>
                  </a:cubicBezTo>
                  <a:cubicBezTo>
                    <a:pt x="12191" y="0"/>
                    <a:pt x="11711" y="24"/>
                    <a:pt x="11231" y="96"/>
                  </a:cubicBezTo>
                  <a:cubicBezTo>
                    <a:pt x="10271" y="192"/>
                    <a:pt x="9383" y="432"/>
                    <a:pt x="8543" y="672"/>
                  </a:cubicBezTo>
                  <a:cubicBezTo>
                    <a:pt x="6863" y="1176"/>
                    <a:pt x="5423" y="1799"/>
                    <a:pt x="4200" y="2303"/>
                  </a:cubicBezTo>
                  <a:cubicBezTo>
                    <a:pt x="3576" y="2543"/>
                    <a:pt x="3024" y="2783"/>
                    <a:pt x="2520" y="2951"/>
                  </a:cubicBezTo>
                  <a:cubicBezTo>
                    <a:pt x="2016" y="3119"/>
                    <a:pt x="1560" y="3287"/>
                    <a:pt x="1200" y="3407"/>
                  </a:cubicBezTo>
                  <a:cubicBezTo>
                    <a:pt x="816" y="3527"/>
                    <a:pt x="528" y="3599"/>
                    <a:pt x="312" y="3671"/>
                  </a:cubicBezTo>
                  <a:cubicBezTo>
                    <a:pt x="96" y="3743"/>
                    <a:pt x="0" y="3767"/>
                    <a:pt x="0" y="3767"/>
                  </a:cubicBezTo>
                  <a:cubicBezTo>
                    <a:pt x="0" y="3767"/>
                    <a:pt x="120" y="3767"/>
                    <a:pt x="336" y="3815"/>
                  </a:cubicBezTo>
                  <a:cubicBezTo>
                    <a:pt x="552" y="3815"/>
                    <a:pt x="864" y="3887"/>
                    <a:pt x="1272" y="3887"/>
                  </a:cubicBezTo>
                  <a:cubicBezTo>
                    <a:pt x="1464" y="3887"/>
                    <a:pt x="1704" y="3887"/>
                    <a:pt x="1944" y="3887"/>
                  </a:cubicBezTo>
                  <a:cubicBezTo>
                    <a:pt x="2184" y="3887"/>
                    <a:pt x="2448" y="3863"/>
                    <a:pt x="2736" y="3839"/>
                  </a:cubicBezTo>
                  <a:cubicBezTo>
                    <a:pt x="3288" y="3791"/>
                    <a:pt x="3936" y="3743"/>
                    <a:pt x="4608" y="3623"/>
                  </a:cubicBezTo>
                  <a:cubicBezTo>
                    <a:pt x="5280" y="3503"/>
                    <a:pt x="6023" y="3383"/>
                    <a:pt x="6767" y="3215"/>
                  </a:cubicBezTo>
                  <a:cubicBezTo>
                    <a:pt x="7511" y="3047"/>
                    <a:pt x="8303" y="2879"/>
                    <a:pt x="9095" y="2735"/>
                  </a:cubicBezTo>
                  <a:cubicBezTo>
                    <a:pt x="9887" y="2591"/>
                    <a:pt x="10703" y="2471"/>
                    <a:pt x="11495" y="2423"/>
                  </a:cubicBezTo>
                  <a:cubicBezTo>
                    <a:pt x="11903" y="2375"/>
                    <a:pt x="12311" y="2423"/>
                    <a:pt x="12695" y="2399"/>
                  </a:cubicBezTo>
                  <a:cubicBezTo>
                    <a:pt x="13079" y="2399"/>
                    <a:pt x="13415" y="2399"/>
                    <a:pt x="13895" y="2495"/>
                  </a:cubicBezTo>
                  <a:cubicBezTo>
                    <a:pt x="14687" y="2567"/>
                    <a:pt x="15502" y="2759"/>
                    <a:pt x="16246" y="2999"/>
                  </a:cubicBezTo>
                  <a:cubicBezTo>
                    <a:pt x="17014" y="3239"/>
                    <a:pt x="17710" y="3551"/>
                    <a:pt x="18382" y="3911"/>
                  </a:cubicBezTo>
                  <a:cubicBezTo>
                    <a:pt x="19054" y="4271"/>
                    <a:pt x="19654" y="4727"/>
                    <a:pt x="20230" y="5182"/>
                  </a:cubicBezTo>
                  <a:cubicBezTo>
                    <a:pt x="20806" y="5638"/>
                    <a:pt x="21310" y="6118"/>
                    <a:pt x="21790" y="6574"/>
                  </a:cubicBezTo>
                  <a:cubicBezTo>
                    <a:pt x="22246" y="7054"/>
                    <a:pt x="22678" y="7486"/>
                    <a:pt x="23062" y="7870"/>
                  </a:cubicBezTo>
                  <a:cubicBezTo>
                    <a:pt x="23422" y="8278"/>
                    <a:pt x="23782" y="8613"/>
                    <a:pt x="24046" y="8901"/>
                  </a:cubicBezTo>
                  <a:cubicBezTo>
                    <a:pt x="24598" y="9477"/>
                    <a:pt x="24934" y="9789"/>
                    <a:pt x="24934" y="9789"/>
                  </a:cubicBezTo>
                  <a:close/>
                </a:path>
              </a:pathLst>
            </a:custGeom>
            <a:grpFill/>
            <a:ln w="2400" cap="flat">
              <a:noFill/>
              <a:prstDash val="solid"/>
              <a:miter/>
            </a:ln>
          </p:spPr>
          <p:txBody>
            <a:bodyPr/>
            <a:lstStyle/>
            <a:p>
              <a:endParaRPr lang="en-US"/>
            </a:p>
          </p:txBody>
        </p:sp>
        <p:sp>
          <p:nvSpPr>
            <p:cNvPr id="57" name="Freeform 56">
              <a:extLst>
                <a:ext uri="{FF2B5EF4-FFF2-40B4-BE49-F238E27FC236}">
                  <a16:creationId xmlns:a16="http://schemas.microsoft.com/office/drawing/2014/main" id="{316CD207-A9E6-1903-C3C8-8DF09E8DDFE7}"/>
                </a:ext>
              </a:extLst>
            </p:cNvPr>
            <p:cNvSpPr/>
            <p:nvPr/>
          </p:nvSpPr>
          <p:spPr>
            <a:xfrm>
              <a:off x="9110158" y="1673565"/>
              <a:ext cx="11851" cy="46834"/>
            </a:xfrm>
            <a:custGeom>
              <a:avLst/>
              <a:gdLst>
                <a:gd name="csX0" fmla="*/ 11804 w 11851"/>
                <a:gd name="csY0" fmla="*/ 24 h 46834"/>
                <a:gd name="csX1" fmla="*/ 11204 w 11851"/>
                <a:gd name="csY1" fmla="*/ 96 h 46834"/>
                <a:gd name="csX2" fmla="*/ 10484 w 11851"/>
                <a:gd name="csY2" fmla="*/ 192 h 46834"/>
                <a:gd name="csX3" fmla="*/ 9500 w 11851"/>
                <a:gd name="csY3" fmla="*/ 408 h 46834"/>
                <a:gd name="csX4" fmla="*/ 6932 w 11851"/>
                <a:gd name="csY4" fmla="*/ 1368 h 46834"/>
                <a:gd name="csX5" fmla="*/ 4004 w 11851"/>
                <a:gd name="csY5" fmla="*/ 3503 h 46834"/>
                <a:gd name="csX6" fmla="*/ 1557 w 11851"/>
                <a:gd name="csY6" fmla="*/ 7078 h 46834"/>
                <a:gd name="csX7" fmla="*/ 213 w 11851"/>
                <a:gd name="csY7" fmla="*/ 11709 h 46834"/>
                <a:gd name="csX8" fmla="*/ 93 w 11851"/>
                <a:gd name="csY8" fmla="*/ 16819 h 46834"/>
                <a:gd name="csX9" fmla="*/ 1029 w 11851"/>
                <a:gd name="csY9" fmla="*/ 21978 h 46834"/>
                <a:gd name="csX10" fmla="*/ 2877 w 11851"/>
                <a:gd name="csY10" fmla="*/ 26872 h 46834"/>
                <a:gd name="csX11" fmla="*/ 5540 w 11851"/>
                <a:gd name="csY11" fmla="*/ 31215 h 46834"/>
                <a:gd name="csX12" fmla="*/ 6188 w 11851"/>
                <a:gd name="csY12" fmla="*/ 32127 h 46834"/>
                <a:gd name="csX13" fmla="*/ 6740 w 11851"/>
                <a:gd name="csY13" fmla="*/ 33014 h 46834"/>
                <a:gd name="csX14" fmla="*/ 7676 w 11851"/>
                <a:gd name="csY14" fmla="*/ 34886 h 46834"/>
                <a:gd name="csX15" fmla="*/ 8756 w 11851"/>
                <a:gd name="csY15" fmla="*/ 38629 h 46834"/>
                <a:gd name="csX16" fmla="*/ 9020 w 11851"/>
                <a:gd name="csY16" fmla="*/ 41964 h 46834"/>
                <a:gd name="csX17" fmla="*/ 8780 w 11851"/>
                <a:gd name="csY17" fmla="*/ 44579 h 46834"/>
                <a:gd name="csX18" fmla="*/ 8420 w 11851"/>
                <a:gd name="csY18" fmla="*/ 46235 h 46834"/>
                <a:gd name="csX19" fmla="*/ 8276 w 11851"/>
                <a:gd name="csY19" fmla="*/ 46834 h 46834"/>
                <a:gd name="csX20" fmla="*/ 8564 w 11851"/>
                <a:gd name="csY20" fmla="*/ 46283 h 46834"/>
                <a:gd name="csX21" fmla="*/ 9260 w 11851"/>
                <a:gd name="csY21" fmla="*/ 44699 h 46834"/>
                <a:gd name="csX22" fmla="*/ 9956 w 11851"/>
                <a:gd name="csY22" fmla="*/ 42060 h 46834"/>
                <a:gd name="csX23" fmla="*/ 10172 w 11851"/>
                <a:gd name="csY23" fmla="*/ 38485 h 46834"/>
                <a:gd name="csX24" fmla="*/ 9404 w 11851"/>
                <a:gd name="csY24" fmla="*/ 34286 h 46834"/>
                <a:gd name="csX25" fmla="*/ 8540 w 11851"/>
                <a:gd name="csY25" fmla="*/ 32079 h 46834"/>
                <a:gd name="csX26" fmla="*/ 7940 w 11851"/>
                <a:gd name="csY26" fmla="*/ 30975 h 46834"/>
                <a:gd name="csX27" fmla="*/ 7268 w 11851"/>
                <a:gd name="csY27" fmla="*/ 29943 h 46834"/>
                <a:gd name="csX28" fmla="*/ 5012 w 11851"/>
                <a:gd name="csY28" fmla="*/ 25888 h 46834"/>
                <a:gd name="csX29" fmla="*/ 3380 w 11851"/>
                <a:gd name="csY29" fmla="*/ 21330 h 46834"/>
                <a:gd name="csX30" fmla="*/ 2445 w 11851"/>
                <a:gd name="csY30" fmla="*/ 16603 h 46834"/>
                <a:gd name="csX31" fmla="*/ 2349 w 11851"/>
                <a:gd name="csY31" fmla="*/ 11973 h 46834"/>
                <a:gd name="csX32" fmla="*/ 3237 w 11851"/>
                <a:gd name="csY32" fmla="*/ 7774 h 46834"/>
                <a:gd name="csX33" fmla="*/ 5060 w 11851"/>
                <a:gd name="csY33" fmla="*/ 4415 h 46834"/>
                <a:gd name="csX34" fmla="*/ 7436 w 11851"/>
                <a:gd name="csY34" fmla="*/ 2135 h 46834"/>
                <a:gd name="csX35" fmla="*/ 9692 w 11851"/>
                <a:gd name="csY35" fmla="*/ 840 h 46834"/>
                <a:gd name="csX36" fmla="*/ 10580 w 11851"/>
                <a:gd name="csY36" fmla="*/ 456 h 46834"/>
                <a:gd name="csX37" fmla="*/ 11276 w 11851"/>
                <a:gd name="csY37" fmla="*/ 216 h 46834"/>
                <a:gd name="csX38" fmla="*/ 11852 w 11851"/>
                <a:gd name="csY38" fmla="*/ 0 h 4683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11851" h="46834">
                  <a:moveTo>
                    <a:pt x="11804" y="24"/>
                  </a:moveTo>
                  <a:cubicBezTo>
                    <a:pt x="11804" y="24"/>
                    <a:pt x="11588" y="48"/>
                    <a:pt x="11204" y="96"/>
                  </a:cubicBezTo>
                  <a:cubicBezTo>
                    <a:pt x="11012" y="120"/>
                    <a:pt x="10772" y="144"/>
                    <a:pt x="10484" y="192"/>
                  </a:cubicBezTo>
                  <a:cubicBezTo>
                    <a:pt x="10196" y="240"/>
                    <a:pt x="9860" y="336"/>
                    <a:pt x="9500" y="408"/>
                  </a:cubicBezTo>
                  <a:cubicBezTo>
                    <a:pt x="8756" y="600"/>
                    <a:pt x="7892" y="888"/>
                    <a:pt x="6932" y="1368"/>
                  </a:cubicBezTo>
                  <a:cubicBezTo>
                    <a:pt x="5996" y="1871"/>
                    <a:pt x="4964" y="2543"/>
                    <a:pt x="4004" y="3503"/>
                  </a:cubicBezTo>
                  <a:cubicBezTo>
                    <a:pt x="3044" y="4463"/>
                    <a:pt x="2205" y="5686"/>
                    <a:pt x="1557" y="7078"/>
                  </a:cubicBezTo>
                  <a:cubicBezTo>
                    <a:pt x="909" y="8494"/>
                    <a:pt x="429" y="10053"/>
                    <a:pt x="213" y="11709"/>
                  </a:cubicBezTo>
                  <a:cubicBezTo>
                    <a:pt x="-3" y="13364"/>
                    <a:pt x="-75" y="15092"/>
                    <a:pt x="93" y="16819"/>
                  </a:cubicBezTo>
                  <a:cubicBezTo>
                    <a:pt x="237" y="18547"/>
                    <a:pt x="573" y="20274"/>
                    <a:pt x="1029" y="21978"/>
                  </a:cubicBezTo>
                  <a:cubicBezTo>
                    <a:pt x="1509" y="23657"/>
                    <a:pt x="2133" y="25313"/>
                    <a:pt x="2877" y="26872"/>
                  </a:cubicBezTo>
                  <a:cubicBezTo>
                    <a:pt x="3620" y="28432"/>
                    <a:pt x="4532" y="29895"/>
                    <a:pt x="5540" y="31215"/>
                  </a:cubicBezTo>
                  <a:cubicBezTo>
                    <a:pt x="5732" y="31479"/>
                    <a:pt x="5996" y="31839"/>
                    <a:pt x="6188" y="32127"/>
                  </a:cubicBezTo>
                  <a:cubicBezTo>
                    <a:pt x="6356" y="32439"/>
                    <a:pt x="6572" y="32702"/>
                    <a:pt x="6740" y="33014"/>
                  </a:cubicBezTo>
                  <a:cubicBezTo>
                    <a:pt x="7100" y="33638"/>
                    <a:pt x="7412" y="34262"/>
                    <a:pt x="7676" y="34886"/>
                  </a:cubicBezTo>
                  <a:cubicBezTo>
                    <a:pt x="8204" y="36157"/>
                    <a:pt x="8564" y="37429"/>
                    <a:pt x="8756" y="38629"/>
                  </a:cubicBezTo>
                  <a:cubicBezTo>
                    <a:pt x="8972" y="39828"/>
                    <a:pt x="9020" y="40956"/>
                    <a:pt x="9020" y="41964"/>
                  </a:cubicBezTo>
                  <a:cubicBezTo>
                    <a:pt x="9020" y="42971"/>
                    <a:pt x="8900" y="43835"/>
                    <a:pt x="8780" y="44579"/>
                  </a:cubicBezTo>
                  <a:cubicBezTo>
                    <a:pt x="8636" y="45299"/>
                    <a:pt x="8540" y="45875"/>
                    <a:pt x="8420" y="46235"/>
                  </a:cubicBezTo>
                  <a:cubicBezTo>
                    <a:pt x="8324" y="46618"/>
                    <a:pt x="8276" y="46834"/>
                    <a:pt x="8276" y="46834"/>
                  </a:cubicBezTo>
                  <a:cubicBezTo>
                    <a:pt x="8276" y="46834"/>
                    <a:pt x="8372" y="46642"/>
                    <a:pt x="8564" y="46283"/>
                  </a:cubicBezTo>
                  <a:cubicBezTo>
                    <a:pt x="8756" y="45923"/>
                    <a:pt x="8996" y="45395"/>
                    <a:pt x="9260" y="44699"/>
                  </a:cubicBezTo>
                  <a:cubicBezTo>
                    <a:pt x="9500" y="43979"/>
                    <a:pt x="9788" y="43115"/>
                    <a:pt x="9956" y="42060"/>
                  </a:cubicBezTo>
                  <a:cubicBezTo>
                    <a:pt x="10124" y="41004"/>
                    <a:pt x="10244" y="39804"/>
                    <a:pt x="10172" y="38485"/>
                  </a:cubicBezTo>
                  <a:cubicBezTo>
                    <a:pt x="10100" y="37165"/>
                    <a:pt x="9884" y="35726"/>
                    <a:pt x="9404" y="34286"/>
                  </a:cubicBezTo>
                  <a:cubicBezTo>
                    <a:pt x="9164" y="33566"/>
                    <a:pt x="8876" y="32822"/>
                    <a:pt x="8540" y="32079"/>
                  </a:cubicBezTo>
                  <a:cubicBezTo>
                    <a:pt x="8372" y="31719"/>
                    <a:pt x="8156" y="31335"/>
                    <a:pt x="7940" y="30975"/>
                  </a:cubicBezTo>
                  <a:cubicBezTo>
                    <a:pt x="7724" y="30615"/>
                    <a:pt x="7532" y="30351"/>
                    <a:pt x="7268" y="29943"/>
                  </a:cubicBezTo>
                  <a:cubicBezTo>
                    <a:pt x="6404" y="28720"/>
                    <a:pt x="5684" y="27328"/>
                    <a:pt x="5012" y="25888"/>
                  </a:cubicBezTo>
                  <a:cubicBezTo>
                    <a:pt x="4340" y="24449"/>
                    <a:pt x="3788" y="22913"/>
                    <a:pt x="3380" y="21330"/>
                  </a:cubicBezTo>
                  <a:cubicBezTo>
                    <a:pt x="2925" y="19770"/>
                    <a:pt x="2613" y="18163"/>
                    <a:pt x="2445" y="16603"/>
                  </a:cubicBezTo>
                  <a:cubicBezTo>
                    <a:pt x="2277" y="15020"/>
                    <a:pt x="2205" y="13460"/>
                    <a:pt x="2349" y="11973"/>
                  </a:cubicBezTo>
                  <a:cubicBezTo>
                    <a:pt x="2493" y="10485"/>
                    <a:pt x="2781" y="9069"/>
                    <a:pt x="3237" y="7774"/>
                  </a:cubicBezTo>
                  <a:cubicBezTo>
                    <a:pt x="3716" y="6502"/>
                    <a:pt x="4316" y="5350"/>
                    <a:pt x="5060" y="4415"/>
                  </a:cubicBezTo>
                  <a:cubicBezTo>
                    <a:pt x="5804" y="3479"/>
                    <a:pt x="6620" y="2735"/>
                    <a:pt x="7436" y="2135"/>
                  </a:cubicBezTo>
                  <a:cubicBezTo>
                    <a:pt x="8252" y="1584"/>
                    <a:pt x="9020" y="1128"/>
                    <a:pt x="9692" y="840"/>
                  </a:cubicBezTo>
                  <a:cubicBezTo>
                    <a:pt x="10028" y="696"/>
                    <a:pt x="10316" y="552"/>
                    <a:pt x="10580" y="456"/>
                  </a:cubicBezTo>
                  <a:cubicBezTo>
                    <a:pt x="10844" y="360"/>
                    <a:pt x="11084" y="288"/>
                    <a:pt x="11276" y="216"/>
                  </a:cubicBezTo>
                  <a:cubicBezTo>
                    <a:pt x="11660" y="72"/>
                    <a:pt x="11852" y="0"/>
                    <a:pt x="11852" y="0"/>
                  </a:cubicBezTo>
                  <a:close/>
                </a:path>
              </a:pathLst>
            </a:custGeom>
            <a:grpFill/>
            <a:ln w="2400" cap="flat">
              <a:noFill/>
              <a:prstDash val="solid"/>
              <a:miter/>
            </a:ln>
          </p:spPr>
          <p:txBody>
            <a:bodyPr/>
            <a:lstStyle/>
            <a:p>
              <a:endParaRPr lang="en-US"/>
            </a:p>
          </p:txBody>
        </p:sp>
        <p:sp>
          <p:nvSpPr>
            <p:cNvPr id="58" name="Freeform 57">
              <a:extLst>
                <a:ext uri="{FF2B5EF4-FFF2-40B4-BE49-F238E27FC236}">
                  <a16:creationId xmlns:a16="http://schemas.microsoft.com/office/drawing/2014/main" id="{FE16D257-10C9-A487-C3C7-54B441E07DF3}"/>
                </a:ext>
              </a:extLst>
            </p:cNvPr>
            <p:cNvSpPr/>
            <p:nvPr/>
          </p:nvSpPr>
          <p:spPr>
            <a:xfrm>
              <a:off x="8982978" y="1621993"/>
              <a:ext cx="43880" cy="80699"/>
            </a:xfrm>
            <a:custGeom>
              <a:avLst/>
              <a:gdLst>
                <a:gd name="csX0" fmla="*/ 43881 w 43880"/>
                <a:gd name="csY0" fmla="*/ 11 h 80699"/>
                <a:gd name="csX1" fmla="*/ 43593 w 43880"/>
                <a:gd name="csY1" fmla="*/ 11 h 80699"/>
                <a:gd name="csX2" fmla="*/ 42777 w 43880"/>
                <a:gd name="csY2" fmla="*/ 11 h 80699"/>
                <a:gd name="csX3" fmla="*/ 39801 w 43880"/>
                <a:gd name="csY3" fmla="*/ 970 h 80699"/>
                <a:gd name="csX4" fmla="*/ 38001 w 43880"/>
                <a:gd name="csY4" fmla="*/ 2314 h 80699"/>
                <a:gd name="csX5" fmla="*/ 36273 w 43880"/>
                <a:gd name="csY5" fmla="*/ 4353 h 80699"/>
                <a:gd name="csX6" fmla="*/ 34833 w 43880"/>
                <a:gd name="csY6" fmla="*/ 7041 h 80699"/>
                <a:gd name="csX7" fmla="*/ 34545 w 43880"/>
                <a:gd name="csY7" fmla="*/ 7808 h 80699"/>
                <a:gd name="csX8" fmla="*/ 34305 w 43880"/>
                <a:gd name="csY8" fmla="*/ 8600 h 80699"/>
                <a:gd name="csX9" fmla="*/ 33873 w 43880"/>
                <a:gd name="csY9" fmla="*/ 10256 h 80699"/>
                <a:gd name="csX10" fmla="*/ 32434 w 43880"/>
                <a:gd name="csY10" fmla="*/ 17430 h 80699"/>
                <a:gd name="csX11" fmla="*/ 31906 w 43880"/>
                <a:gd name="csY11" fmla="*/ 19253 h 80699"/>
                <a:gd name="csX12" fmla="*/ 31858 w 43880"/>
                <a:gd name="csY12" fmla="*/ 19373 h 80699"/>
                <a:gd name="csX13" fmla="*/ 31858 w 43880"/>
                <a:gd name="csY13" fmla="*/ 19421 h 80699"/>
                <a:gd name="csX14" fmla="*/ 31858 w 43880"/>
                <a:gd name="csY14" fmla="*/ 19421 h 80699"/>
                <a:gd name="csX15" fmla="*/ 31858 w 43880"/>
                <a:gd name="csY15" fmla="*/ 19421 h 80699"/>
                <a:gd name="csX16" fmla="*/ 31762 w 43880"/>
                <a:gd name="csY16" fmla="*/ 19685 h 80699"/>
                <a:gd name="csX17" fmla="*/ 31570 w 43880"/>
                <a:gd name="csY17" fmla="*/ 20165 h 80699"/>
                <a:gd name="csX18" fmla="*/ 31186 w 43880"/>
                <a:gd name="csY18" fmla="*/ 21101 h 80699"/>
                <a:gd name="csX19" fmla="*/ 30322 w 43880"/>
                <a:gd name="csY19" fmla="*/ 22828 h 80699"/>
                <a:gd name="csX20" fmla="*/ 29266 w 43880"/>
                <a:gd name="csY20" fmla="*/ 24556 h 80699"/>
                <a:gd name="csX21" fmla="*/ 23626 w 43880"/>
                <a:gd name="csY21" fmla="*/ 30890 h 80699"/>
                <a:gd name="csX22" fmla="*/ 16835 w 43880"/>
                <a:gd name="csY22" fmla="*/ 36768 h 80699"/>
                <a:gd name="csX23" fmla="*/ 10188 w 43880"/>
                <a:gd name="csY23" fmla="*/ 43150 h 80699"/>
                <a:gd name="csX24" fmla="*/ 9468 w 43880"/>
                <a:gd name="csY24" fmla="*/ 43990 h 80699"/>
                <a:gd name="csX25" fmla="*/ 8748 w 43880"/>
                <a:gd name="csY25" fmla="*/ 44878 h 80699"/>
                <a:gd name="csX26" fmla="*/ 7380 w 43880"/>
                <a:gd name="csY26" fmla="*/ 46725 h 80699"/>
                <a:gd name="csX27" fmla="*/ 6156 w 43880"/>
                <a:gd name="csY27" fmla="*/ 48597 h 80699"/>
                <a:gd name="csX28" fmla="*/ 5052 w 43880"/>
                <a:gd name="csY28" fmla="*/ 50516 h 80699"/>
                <a:gd name="csX29" fmla="*/ 1813 w 43880"/>
                <a:gd name="csY29" fmla="*/ 58242 h 80699"/>
                <a:gd name="csX30" fmla="*/ 277 w 43880"/>
                <a:gd name="csY30" fmla="*/ 65560 h 80699"/>
                <a:gd name="csX31" fmla="*/ 37 w 43880"/>
                <a:gd name="csY31" fmla="*/ 71846 h 80699"/>
                <a:gd name="csX32" fmla="*/ 85 w 43880"/>
                <a:gd name="csY32" fmla="*/ 73189 h 80699"/>
                <a:gd name="csX33" fmla="*/ 205 w 43880"/>
                <a:gd name="csY33" fmla="*/ 74437 h 80699"/>
                <a:gd name="csX34" fmla="*/ 517 w 43880"/>
                <a:gd name="csY34" fmla="*/ 76620 h 80699"/>
                <a:gd name="csX35" fmla="*/ 829 w 43880"/>
                <a:gd name="csY35" fmla="*/ 78372 h 80699"/>
                <a:gd name="csX36" fmla="*/ 1141 w 43880"/>
                <a:gd name="csY36" fmla="*/ 79643 h 80699"/>
                <a:gd name="csX37" fmla="*/ 1405 w 43880"/>
                <a:gd name="csY37" fmla="*/ 80699 h 80699"/>
                <a:gd name="csX38" fmla="*/ 1261 w 43880"/>
                <a:gd name="csY38" fmla="*/ 79619 h 80699"/>
                <a:gd name="csX39" fmla="*/ 1093 w 43880"/>
                <a:gd name="csY39" fmla="*/ 78324 h 80699"/>
                <a:gd name="csX40" fmla="*/ 973 w 43880"/>
                <a:gd name="csY40" fmla="*/ 76572 h 80699"/>
                <a:gd name="csX41" fmla="*/ 901 w 43880"/>
                <a:gd name="csY41" fmla="*/ 74389 h 80699"/>
                <a:gd name="csX42" fmla="*/ 901 w 43880"/>
                <a:gd name="csY42" fmla="*/ 73165 h 80699"/>
                <a:gd name="csX43" fmla="*/ 949 w 43880"/>
                <a:gd name="csY43" fmla="*/ 71846 h 80699"/>
                <a:gd name="csX44" fmla="*/ 1621 w 43880"/>
                <a:gd name="csY44" fmla="*/ 65775 h 80699"/>
                <a:gd name="csX45" fmla="*/ 3492 w 43880"/>
                <a:gd name="csY45" fmla="*/ 58818 h 80699"/>
                <a:gd name="csX46" fmla="*/ 6876 w 43880"/>
                <a:gd name="csY46" fmla="*/ 51572 h 80699"/>
                <a:gd name="csX47" fmla="*/ 7956 w 43880"/>
                <a:gd name="csY47" fmla="*/ 49796 h 80699"/>
                <a:gd name="csX48" fmla="*/ 9156 w 43880"/>
                <a:gd name="csY48" fmla="*/ 48045 h 80699"/>
                <a:gd name="csX49" fmla="*/ 11892 w 43880"/>
                <a:gd name="csY49" fmla="*/ 44710 h 80699"/>
                <a:gd name="csX50" fmla="*/ 18347 w 43880"/>
                <a:gd name="csY50" fmla="*/ 38615 h 80699"/>
                <a:gd name="csX51" fmla="*/ 25162 w 43880"/>
                <a:gd name="csY51" fmla="*/ 32593 h 80699"/>
                <a:gd name="csX52" fmla="*/ 30994 w 43880"/>
                <a:gd name="csY52" fmla="*/ 25731 h 80699"/>
                <a:gd name="csX53" fmla="*/ 32098 w 43880"/>
                <a:gd name="csY53" fmla="*/ 23812 h 80699"/>
                <a:gd name="csX54" fmla="*/ 33010 w 43880"/>
                <a:gd name="csY54" fmla="*/ 21796 h 80699"/>
                <a:gd name="csX55" fmla="*/ 33346 w 43880"/>
                <a:gd name="csY55" fmla="*/ 20837 h 80699"/>
                <a:gd name="csX56" fmla="*/ 33514 w 43880"/>
                <a:gd name="csY56" fmla="*/ 20357 h 80699"/>
                <a:gd name="csX57" fmla="*/ 33586 w 43880"/>
                <a:gd name="csY57" fmla="*/ 20117 h 80699"/>
                <a:gd name="csX58" fmla="*/ 33586 w 43880"/>
                <a:gd name="csY58" fmla="*/ 20021 h 80699"/>
                <a:gd name="csX59" fmla="*/ 33633 w 43880"/>
                <a:gd name="csY59" fmla="*/ 19949 h 80699"/>
                <a:gd name="csX60" fmla="*/ 33633 w 43880"/>
                <a:gd name="csY60" fmla="*/ 19829 h 80699"/>
                <a:gd name="csX61" fmla="*/ 34137 w 43880"/>
                <a:gd name="csY61" fmla="*/ 17837 h 80699"/>
                <a:gd name="csX62" fmla="*/ 35169 w 43880"/>
                <a:gd name="csY62" fmla="*/ 10544 h 80699"/>
                <a:gd name="csX63" fmla="*/ 35481 w 43880"/>
                <a:gd name="csY63" fmla="*/ 8960 h 80699"/>
                <a:gd name="csX64" fmla="*/ 35673 w 43880"/>
                <a:gd name="csY64" fmla="*/ 8192 h 80699"/>
                <a:gd name="csX65" fmla="*/ 35889 w 43880"/>
                <a:gd name="csY65" fmla="*/ 7472 h 80699"/>
                <a:gd name="csX66" fmla="*/ 37017 w 43880"/>
                <a:gd name="csY66" fmla="*/ 4881 h 80699"/>
                <a:gd name="csX67" fmla="*/ 38457 w 43880"/>
                <a:gd name="csY67" fmla="*/ 2842 h 80699"/>
                <a:gd name="csX68" fmla="*/ 40017 w 43880"/>
                <a:gd name="csY68" fmla="*/ 1402 h 80699"/>
                <a:gd name="csX69" fmla="*/ 42753 w 43880"/>
                <a:gd name="csY69" fmla="*/ 179 h 80699"/>
                <a:gd name="csX70" fmla="*/ 43545 w 43880"/>
                <a:gd name="csY70" fmla="*/ 59 h 80699"/>
                <a:gd name="csX71" fmla="*/ 43832 w 43880"/>
                <a:gd name="csY71" fmla="*/ 35 h 806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Lst>
              <a:rect l="l" t="t" r="r" b="b"/>
              <a:pathLst>
                <a:path w="43880" h="80699">
                  <a:moveTo>
                    <a:pt x="43881" y="11"/>
                  </a:moveTo>
                  <a:cubicBezTo>
                    <a:pt x="43881" y="11"/>
                    <a:pt x="43785" y="11"/>
                    <a:pt x="43593" y="11"/>
                  </a:cubicBezTo>
                  <a:cubicBezTo>
                    <a:pt x="43401" y="11"/>
                    <a:pt x="43137" y="-13"/>
                    <a:pt x="42777" y="11"/>
                  </a:cubicBezTo>
                  <a:cubicBezTo>
                    <a:pt x="42057" y="59"/>
                    <a:pt x="40977" y="275"/>
                    <a:pt x="39801" y="970"/>
                  </a:cubicBezTo>
                  <a:cubicBezTo>
                    <a:pt x="39201" y="1306"/>
                    <a:pt x="38601" y="1762"/>
                    <a:pt x="38001" y="2314"/>
                  </a:cubicBezTo>
                  <a:cubicBezTo>
                    <a:pt x="37401" y="2866"/>
                    <a:pt x="36801" y="3562"/>
                    <a:pt x="36273" y="4353"/>
                  </a:cubicBezTo>
                  <a:cubicBezTo>
                    <a:pt x="35745" y="5145"/>
                    <a:pt x="35241" y="6033"/>
                    <a:pt x="34833" y="7041"/>
                  </a:cubicBezTo>
                  <a:cubicBezTo>
                    <a:pt x="34737" y="7281"/>
                    <a:pt x="34617" y="7568"/>
                    <a:pt x="34545" y="7808"/>
                  </a:cubicBezTo>
                  <a:cubicBezTo>
                    <a:pt x="34449" y="8048"/>
                    <a:pt x="34377" y="8312"/>
                    <a:pt x="34305" y="8600"/>
                  </a:cubicBezTo>
                  <a:cubicBezTo>
                    <a:pt x="34137" y="9152"/>
                    <a:pt x="33994" y="9680"/>
                    <a:pt x="33873" y="10256"/>
                  </a:cubicBezTo>
                  <a:cubicBezTo>
                    <a:pt x="33321" y="12511"/>
                    <a:pt x="33010" y="14982"/>
                    <a:pt x="32434" y="17430"/>
                  </a:cubicBezTo>
                  <a:cubicBezTo>
                    <a:pt x="32290" y="18053"/>
                    <a:pt x="32122" y="18653"/>
                    <a:pt x="31906" y="19253"/>
                  </a:cubicBezTo>
                  <a:lnTo>
                    <a:pt x="31858" y="19373"/>
                  </a:lnTo>
                  <a:lnTo>
                    <a:pt x="31858" y="19421"/>
                  </a:lnTo>
                  <a:cubicBezTo>
                    <a:pt x="31858" y="19421"/>
                    <a:pt x="31810" y="19493"/>
                    <a:pt x="31858" y="19421"/>
                  </a:cubicBezTo>
                  <a:lnTo>
                    <a:pt x="31858" y="19421"/>
                  </a:lnTo>
                  <a:cubicBezTo>
                    <a:pt x="31858" y="19421"/>
                    <a:pt x="31762" y="19685"/>
                    <a:pt x="31762" y="19685"/>
                  </a:cubicBezTo>
                  <a:lnTo>
                    <a:pt x="31570" y="20165"/>
                  </a:lnTo>
                  <a:cubicBezTo>
                    <a:pt x="31450" y="20477"/>
                    <a:pt x="31330" y="20789"/>
                    <a:pt x="31186" y="21101"/>
                  </a:cubicBezTo>
                  <a:cubicBezTo>
                    <a:pt x="30898" y="21700"/>
                    <a:pt x="30610" y="22252"/>
                    <a:pt x="30322" y="22828"/>
                  </a:cubicBezTo>
                  <a:cubicBezTo>
                    <a:pt x="29986" y="23404"/>
                    <a:pt x="29626" y="23980"/>
                    <a:pt x="29266" y="24556"/>
                  </a:cubicBezTo>
                  <a:cubicBezTo>
                    <a:pt x="27730" y="26811"/>
                    <a:pt x="25738" y="28874"/>
                    <a:pt x="23626" y="30890"/>
                  </a:cubicBezTo>
                  <a:cubicBezTo>
                    <a:pt x="21491" y="32881"/>
                    <a:pt x="19163" y="34801"/>
                    <a:pt x="16835" y="36768"/>
                  </a:cubicBezTo>
                  <a:cubicBezTo>
                    <a:pt x="14531" y="38759"/>
                    <a:pt x="12252" y="40823"/>
                    <a:pt x="10188" y="43150"/>
                  </a:cubicBezTo>
                  <a:lnTo>
                    <a:pt x="9468" y="43990"/>
                  </a:lnTo>
                  <a:cubicBezTo>
                    <a:pt x="9228" y="44254"/>
                    <a:pt x="8988" y="44542"/>
                    <a:pt x="8748" y="44878"/>
                  </a:cubicBezTo>
                  <a:cubicBezTo>
                    <a:pt x="8292" y="45501"/>
                    <a:pt x="7812" y="46101"/>
                    <a:pt x="7380" y="46725"/>
                  </a:cubicBezTo>
                  <a:cubicBezTo>
                    <a:pt x="6972" y="47349"/>
                    <a:pt x="6564" y="47973"/>
                    <a:pt x="6156" y="48597"/>
                  </a:cubicBezTo>
                  <a:cubicBezTo>
                    <a:pt x="5772" y="49220"/>
                    <a:pt x="5412" y="49868"/>
                    <a:pt x="5052" y="50516"/>
                  </a:cubicBezTo>
                  <a:cubicBezTo>
                    <a:pt x="3660" y="53083"/>
                    <a:pt x="2605" y="55698"/>
                    <a:pt x="1813" y="58242"/>
                  </a:cubicBezTo>
                  <a:cubicBezTo>
                    <a:pt x="1045" y="60785"/>
                    <a:pt x="565" y="63256"/>
                    <a:pt x="277" y="65560"/>
                  </a:cubicBezTo>
                  <a:cubicBezTo>
                    <a:pt x="37" y="67863"/>
                    <a:pt x="-59" y="69974"/>
                    <a:pt x="37" y="71846"/>
                  </a:cubicBezTo>
                  <a:cubicBezTo>
                    <a:pt x="37" y="72302"/>
                    <a:pt x="85" y="72757"/>
                    <a:pt x="85" y="73189"/>
                  </a:cubicBezTo>
                  <a:cubicBezTo>
                    <a:pt x="109" y="73621"/>
                    <a:pt x="181" y="74053"/>
                    <a:pt x="205" y="74437"/>
                  </a:cubicBezTo>
                  <a:cubicBezTo>
                    <a:pt x="301" y="75229"/>
                    <a:pt x="373" y="75973"/>
                    <a:pt x="517" y="76620"/>
                  </a:cubicBezTo>
                  <a:cubicBezTo>
                    <a:pt x="637" y="77268"/>
                    <a:pt x="733" y="77868"/>
                    <a:pt x="829" y="78372"/>
                  </a:cubicBezTo>
                  <a:cubicBezTo>
                    <a:pt x="949" y="78876"/>
                    <a:pt x="1069" y="79308"/>
                    <a:pt x="1141" y="79643"/>
                  </a:cubicBezTo>
                  <a:cubicBezTo>
                    <a:pt x="1309" y="80339"/>
                    <a:pt x="1405" y="80699"/>
                    <a:pt x="1405" y="80699"/>
                  </a:cubicBezTo>
                  <a:cubicBezTo>
                    <a:pt x="1405" y="80699"/>
                    <a:pt x="1357" y="80315"/>
                    <a:pt x="1261" y="79619"/>
                  </a:cubicBezTo>
                  <a:cubicBezTo>
                    <a:pt x="1213" y="79260"/>
                    <a:pt x="1165" y="78828"/>
                    <a:pt x="1093" y="78324"/>
                  </a:cubicBezTo>
                  <a:cubicBezTo>
                    <a:pt x="1045" y="77820"/>
                    <a:pt x="1021" y="77220"/>
                    <a:pt x="973" y="76572"/>
                  </a:cubicBezTo>
                  <a:cubicBezTo>
                    <a:pt x="901" y="75925"/>
                    <a:pt x="901" y="75181"/>
                    <a:pt x="901" y="74389"/>
                  </a:cubicBezTo>
                  <a:cubicBezTo>
                    <a:pt x="901" y="74005"/>
                    <a:pt x="901" y="73573"/>
                    <a:pt x="901" y="73165"/>
                  </a:cubicBezTo>
                  <a:cubicBezTo>
                    <a:pt x="901" y="72733"/>
                    <a:pt x="925" y="72302"/>
                    <a:pt x="949" y="71846"/>
                  </a:cubicBezTo>
                  <a:cubicBezTo>
                    <a:pt x="997" y="70022"/>
                    <a:pt x="1261" y="67983"/>
                    <a:pt x="1621" y="65775"/>
                  </a:cubicBezTo>
                  <a:cubicBezTo>
                    <a:pt x="2053" y="63592"/>
                    <a:pt x="2652" y="61241"/>
                    <a:pt x="3492" y="58818"/>
                  </a:cubicBezTo>
                  <a:cubicBezTo>
                    <a:pt x="4380" y="56418"/>
                    <a:pt x="5508" y="53971"/>
                    <a:pt x="6876" y="51572"/>
                  </a:cubicBezTo>
                  <a:cubicBezTo>
                    <a:pt x="7236" y="50972"/>
                    <a:pt x="7596" y="50372"/>
                    <a:pt x="7956" y="49796"/>
                  </a:cubicBezTo>
                  <a:cubicBezTo>
                    <a:pt x="8364" y="49220"/>
                    <a:pt x="8748" y="48644"/>
                    <a:pt x="9156" y="48045"/>
                  </a:cubicBezTo>
                  <a:cubicBezTo>
                    <a:pt x="10020" y="46941"/>
                    <a:pt x="10860" y="45837"/>
                    <a:pt x="11892" y="44710"/>
                  </a:cubicBezTo>
                  <a:cubicBezTo>
                    <a:pt x="13811" y="42574"/>
                    <a:pt x="16043" y="40583"/>
                    <a:pt x="18347" y="38615"/>
                  </a:cubicBezTo>
                  <a:cubicBezTo>
                    <a:pt x="20627" y="36648"/>
                    <a:pt x="22979" y="34681"/>
                    <a:pt x="25162" y="32593"/>
                  </a:cubicBezTo>
                  <a:cubicBezTo>
                    <a:pt x="27370" y="30506"/>
                    <a:pt x="29386" y="28226"/>
                    <a:pt x="30994" y="25731"/>
                  </a:cubicBezTo>
                  <a:cubicBezTo>
                    <a:pt x="31378" y="25107"/>
                    <a:pt x="31738" y="24460"/>
                    <a:pt x="32098" y="23812"/>
                  </a:cubicBezTo>
                  <a:cubicBezTo>
                    <a:pt x="32410" y="23140"/>
                    <a:pt x="32746" y="22444"/>
                    <a:pt x="33010" y="21796"/>
                  </a:cubicBezTo>
                  <a:cubicBezTo>
                    <a:pt x="33130" y="21484"/>
                    <a:pt x="33226" y="21149"/>
                    <a:pt x="33346" y="20837"/>
                  </a:cubicBezTo>
                  <a:lnTo>
                    <a:pt x="33514" y="20357"/>
                  </a:lnTo>
                  <a:lnTo>
                    <a:pt x="33586" y="20117"/>
                  </a:lnTo>
                  <a:lnTo>
                    <a:pt x="33586" y="20021"/>
                  </a:lnTo>
                  <a:cubicBezTo>
                    <a:pt x="33586" y="20021"/>
                    <a:pt x="33633" y="19949"/>
                    <a:pt x="33633" y="19949"/>
                  </a:cubicBezTo>
                  <a:lnTo>
                    <a:pt x="33633" y="19829"/>
                  </a:lnTo>
                  <a:cubicBezTo>
                    <a:pt x="33873" y="19157"/>
                    <a:pt x="34017" y="18485"/>
                    <a:pt x="34137" y="17837"/>
                  </a:cubicBezTo>
                  <a:cubicBezTo>
                    <a:pt x="34641" y="15198"/>
                    <a:pt x="34809" y="12751"/>
                    <a:pt x="35169" y="10544"/>
                  </a:cubicBezTo>
                  <a:cubicBezTo>
                    <a:pt x="35265" y="9992"/>
                    <a:pt x="35361" y="9464"/>
                    <a:pt x="35481" y="8960"/>
                  </a:cubicBezTo>
                  <a:cubicBezTo>
                    <a:pt x="35529" y="8720"/>
                    <a:pt x="35601" y="8456"/>
                    <a:pt x="35673" y="8192"/>
                  </a:cubicBezTo>
                  <a:cubicBezTo>
                    <a:pt x="35745" y="7928"/>
                    <a:pt x="35793" y="7712"/>
                    <a:pt x="35889" y="7472"/>
                  </a:cubicBezTo>
                  <a:cubicBezTo>
                    <a:pt x="36177" y="6513"/>
                    <a:pt x="36561" y="5649"/>
                    <a:pt x="37017" y="4881"/>
                  </a:cubicBezTo>
                  <a:cubicBezTo>
                    <a:pt x="37449" y="4089"/>
                    <a:pt x="37953" y="3418"/>
                    <a:pt x="38457" y="2842"/>
                  </a:cubicBezTo>
                  <a:cubicBezTo>
                    <a:pt x="38961" y="2266"/>
                    <a:pt x="39489" y="1786"/>
                    <a:pt x="40017" y="1402"/>
                  </a:cubicBezTo>
                  <a:cubicBezTo>
                    <a:pt x="41073" y="658"/>
                    <a:pt x="42057" y="299"/>
                    <a:pt x="42753" y="179"/>
                  </a:cubicBezTo>
                  <a:cubicBezTo>
                    <a:pt x="43089" y="83"/>
                    <a:pt x="43377" y="83"/>
                    <a:pt x="43545" y="59"/>
                  </a:cubicBezTo>
                  <a:cubicBezTo>
                    <a:pt x="43737" y="59"/>
                    <a:pt x="43832" y="35"/>
                    <a:pt x="43832" y="35"/>
                  </a:cubicBezTo>
                  <a:close/>
                </a:path>
              </a:pathLst>
            </a:custGeom>
            <a:grpFill/>
            <a:ln w="2400" cap="flat">
              <a:noFill/>
              <a:prstDash val="solid"/>
              <a:miter/>
            </a:ln>
          </p:spPr>
          <p:txBody>
            <a:bodyPr/>
            <a:lstStyle/>
            <a:p>
              <a:endParaRPr lang="en-US"/>
            </a:p>
          </p:txBody>
        </p:sp>
        <p:sp>
          <p:nvSpPr>
            <p:cNvPr id="59" name="Freeform 58">
              <a:extLst>
                <a:ext uri="{FF2B5EF4-FFF2-40B4-BE49-F238E27FC236}">
                  <a16:creationId xmlns:a16="http://schemas.microsoft.com/office/drawing/2014/main" id="{EBA272C0-A02D-D94E-725F-EA55FA585705}"/>
                </a:ext>
              </a:extLst>
            </p:cNvPr>
            <p:cNvSpPr/>
            <p:nvPr/>
          </p:nvSpPr>
          <p:spPr>
            <a:xfrm>
              <a:off x="8959281" y="1630977"/>
              <a:ext cx="21765" cy="36973"/>
            </a:xfrm>
            <a:custGeom>
              <a:avLst/>
              <a:gdLst>
                <a:gd name="csX0" fmla="*/ 21766 w 21765"/>
                <a:gd name="csY0" fmla="*/ 24 h 36973"/>
                <a:gd name="csX1" fmla="*/ 21478 w 21765"/>
                <a:gd name="csY1" fmla="*/ 504 h 36973"/>
                <a:gd name="csX2" fmla="*/ 20566 w 21765"/>
                <a:gd name="csY2" fmla="*/ 1727 h 36973"/>
                <a:gd name="csX3" fmla="*/ 18790 w 21765"/>
                <a:gd name="csY3" fmla="*/ 3191 h 36973"/>
                <a:gd name="csX4" fmla="*/ 16126 w 21765"/>
                <a:gd name="csY4" fmla="*/ 4535 h 36973"/>
                <a:gd name="csX5" fmla="*/ 12719 w 21765"/>
                <a:gd name="csY5" fmla="*/ 5710 h 36973"/>
                <a:gd name="csX6" fmla="*/ 8783 w 21765"/>
                <a:gd name="csY6" fmla="*/ 7054 h 36973"/>
                <a:gd name="csX7" fmla="*/ 4656 w 21765"/>
                <a:gd name="csY7" fmla="*/ 9189 h 36973"/>
                <a:gd name="csX8" fmla="*/ 2784 w 21765"/>
                <a:gd name="csY8" fmla="*/ 10893 h 36973"/>
                <a:gd name="csX9" fmla="*/ 1392 w 21765"/>
                <a:gd name="csY9" fmla="*/ 13028 h 36973"/>
                <a:gd name="csX10" fmla="*/ 336 w 21765"/>
                <a:gd name="csY10" fmla="*/ 17947 h 36973"/>
                <a:gd name="csX11" fmla="*/ 792 w 21765"/>
                <a:gd name="csY11" fmla="*/ 22505 h 36973"/>
                <a:gd name="csX12" fmla="*/ 1584 w 21765"/>
                <a:gd name="csY12" fmla="*/ 26536 h 36973"/>
                <a:gd name="csX13" fmla="*/ 1992 w 21765"/>
                <a:gd name="csY13" fmla="*/ 30063 h 36973"/>
                <a:gd name="csX14" fmla="*/ 1800 w 21765"/>
                <a:gd name="csY14" fmla="*/ 33038 h 36973"/>
                <a:gd name="csX15" fmla="*/ 1104 w 21765"/>
                <a:gd name="csY15" fmla="*/ 35246 h 36973"/>
                <a:gd name="csX16" fmla="*/ 696 w 21765"/>
                <a:gd name="csY16" fmla="*/ 36014 h 36973"/>
                <a:gd name="csX17" fmla="*/ 336 w 21765"/>
                <a:gd name="csY17" fmla="*/ 36541 h 36973"/>
                <a:gd name="csX18" fmla="*/ 0 w 21765"/>
                <a:gd name="csY18" fmla="*/ 36973 h 36973"/>
                <a:gd name="csX19" fmla="*/ 432 w 21765"/>
                <a:gd name="csY19" fmla="*/ 36637 h 36973"/>
                <a:gd name="csX20" fmla="*/ 912 w 21765"/>
                <a:gd name="csY20" fmla="*/ 36181 h 36973"/>
                <a:gd name="csX21" fmla="*/ 1512 w 21765"/>
                <a:gd name="csY21" fmla="*/ 35486 h 36973"/>
                <a:gd name="csX22" fmla="*/ 2688 w 21765"/>
                <a:gd name="csY22" fmla="*/ 33278 h 36973"/>
                <a:gd name="csX23" fmla="*/ 3360 w 21765"/>
                <a:gd name="csY23" fmla="*/ 30111 h 36973"/>
                <a:gd name="csX24" fmla="*/ 3360 w 21765"/>
                <a:gd name="csY24" fmla="*/ 26296 h 36973"/>
                <a:gd name="csX25" fmla="*/ 2880 w 21765"/>
                <a:gd name="csY25" fmla="*/ 22194 h 36973"/>
                <a:gd name="csX26" fmla="*/ 2664 w 21765"/>
                <a:gd name="csY26" fmla="*/ 17995 h 36973"/>
                <a:gd name="csX27" fmla="*/ 2904 w 21765"/>
                <a:gd name="csY27" fmla="*/ 15955 h 36973"/>
                <a:gd name="csX28" fmla="*/ 3168 w 21765"/>
                <a:gd name="csY28" fmla="*/ 14996 h 36973"/>
                <a:gd name="csX29" fmla="*/ 3336 w 21765"/>
                <a:gd name="csY29" fmla="*/ 14540 h 36973"/>
                <a:gd name="csX30" fmla="*/ 3528 w 21765"/>
                <a:gd name="csY30" fmla="*/ 14132 h 36973"/>
                <a:gd name="csX31" fmla="*/ 3768 w 21765"/>
                <a:gd name="csY31" fmla="*/ 13652 h 36973"/>
                <a:gd name="csX32" fmla="*/ 3912 w 21765"/>
                <a:gd name="csY32" fmla="*/ 13412 h 36973"/>
                <a:gd name="csX33" fmla="*/ 3912 w 21765"/>
                <a:gd name="csY33" fmla="*/ 13340 h 36973"/>
                <a:gd name="csX34" fmla="*/ 3960 w 21765"/>
                <a:gd name="csY34" fmla="*/ 13316 h 36973"/>
                <a:gd name="csX35" fmla="*/ 3960 w 21765"/>
                <a:gd name="csY35" fmla="*/ 13340 h 36973"/>
                <a:gd name="csX36" fmla="*/ 3960 w 21765"/>
                <a:gd name="csY36" fmla="*/ 13340 h 36973"/>
                <a:gd name="csX37" fmla="*/ 4032 w 21765"/>
                <a:gd name="csY37" fmla="*/ 13220 h 36973"/>
                <a:gd name="csX38" fmla="*/ 4296 w 21765"/>
                <a:gd name="csY38" fmla="*/ 12812 h 36973"/>
                <a:gd name="csX39" fmla="*/ 4608 w 21765"/>
                <a:gd name="csY39" fmla="*/ 12428 h 36973"/>
                <a:gd name="csX40" fmla="*/ 6047 w 21765"/>
                <a:gd name="csY40" fmla="*/ 11061 h 36973"/>
                <a:gd name="csX41" fmla="*/ 7751 w 21765"/>
                <a:gd name="csY41" fmla="*/ 9933 h 36973"/>
                <a:gd name="csX42" fmla="*/ 9599 w 21765"/>
                <a:gd name="csY42" fmla="*/ 8997 h 36973"/>
                <a:gd name="csX43" fmla="*/ 16726 w 21765"/>
                <a:gd name="csY43" fmla="*/ 5758 h 36973"/>
                <a:gd name="csX44" fmla="*/ 19366 w 21765"/>
                <a:gd name="csY44" fmla="*/ 3887 h 36973"/>
                <a:gd name="csX45" fmla="*/ 20950 w 21765"/>
                <a:gd name="csY45" fmla="*/ 1967 h 36973"/>
                <a:gd name="csX46" fmla="*/ 21598 w 21765"/>
                <a:gd name="csY46" fmla="*/ 528 h 36973"/>
                <a:gd name="csX47" fmla="*/ 21742 w 21765"/>
                <a:gd name="csY47" fmla="*/ 0 h 369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21765" h="36973">
                  <a:moveTo>
                    <a:pt x="21766" y="24"/>
                  </a:moveTo>
                  <a:cubicBezTo>
                    <a:pt x="21766" y="24"/>
                    <a:pt x="21670" y="192"/>
                    <a:pt x="21478" y="504"/>
                  </a:cubicBezTo>
                  <a:cubicBezTo>
                    <a:pt x="21286" y="816"/>
                    <a:pt x="20998" y="1224"/>
                    <a:pt x="20566" y="1727"/>
                  </a:cubicBezTo>
                  <a:cubicBezTo>
                    <a:pt x="20134" y="2207"/>
                    <a:pt x="19534" y="2711"/>
                    <a:pt x="18790" y="3191"/>
                  </a:cubicBezTo>
                  <a:cubicBezTo>
                    <a:pt x="18046" y="3671"/>
                    <a:pt x="17134" y="4103"/>
                    <a:pt x="16126" y="4535"/>
                  </a:cubicBezTo>
                  <a:cubicBezTo>
                    <a:pt x="15095" y="4943"/>
                    <a:pt x="13943" y="5302"/>
                    <a:pt x="12719" y="5710"/>
                  </a:cubicBezTo>
                  <a:cubicBezTo>
                    <a:pt x="11495" y="6118"/>
                    <a:pt x="10151" y="6502"/>
                    <a:pt x="8783" y="7054"/>
                  </a:cubicBezTo>
                  <a:cubicBezTo>
                    <a:pt x="7415" y="7606"/>
                    <a:pt x="5975" y="8230"/>
                    <a:pt x="4656" y="9189"/>
                  </a:cubicBezTo>
                  <a:cubicBezTo>
                    <a:pt x="3984" y="9669"/>
                    <a:pt x="3360" y="10245"/>
                    <a:pt x="2784" y="10893"/>
                  </a:cubicBezTo>
                  <a:cubicBezTo>
                    <a:pt x="2208" y="11517"/>
                    <a:pt x="1728" y="12332"/>
                    <a:pt x="1392" y="13028"/>
                  </a:cubicBezTo>
                  <a:cubicBezTo>
                    <a:pt x="624" y="14684"/>
                    <a:pt x="360" y="16339"/>
                    <a:pt x="336" y="17947"/>
                  </a:cubicBezTo>
                  <a:cubicBezTo>
                    <a:pt x="336" y="19554"/>
                    <a:pt x="552" y="21066"/>
                    <a:pt x="792" y="22505"/>
                  </a:cubicBezTo>
                  <a:cubicBezTo>
                    <a:pt x="1032" y="23945"/>
                    <a:pt x="1368" y="25265"/>
                    <a:pt x="1584" y="26536"/>
                  </a:cubicBezTo>
                  <a:cubicBezTo>
                    <a:pt x="1800" y="27784"/>
                    <a:pt x="1944" y="28960"/>
                    <a:pt x="1992" y="30063"/>
                  </a:cubicBezTo>
                  <a:cubicBezTo>
                    <a:pt x="2016" y="31167"/>
                    <a:pt x="1968" y="32151"/>
                    <a:pt x="1800" y="33038"/>
                  </a:cubicBezTo>
                  <a:cubicBezTo>
                    <a:pt x="1656" y="33902"/>
                    <a:pt x="1368" y="34646"/>
                    <a:pt x="1104" y="35246"/>
                  </a:cubicBezTo>
                  <a:cubicBezTo>
                    <a:pt x="960" y="35534"/>
                    <a:pt x="840" y="35798"/>
                    <a:pt x="696" y="36014"/>
                  </a:cubicBezTo>
                  <a:cubicBezTo>
                    <a:pt x="552" y="36229"/>
                    <a:pt x="456" y="36421"/>
                    <a:pt x="336" y="36541"/>
                  </a:cubicBezTo>
                  <a:cubicBezTo>
                    <a:pt x="120" y="36829"/>
                    <a:pt x="0" y="36973"/>
                    <a:pt x="0" y="36973"/>
                  </a:cubicBezTo>
                  <a:cubicBezTo>
                    <a:pt x="0" y="36973"/>
                    <a:pt x="144" y="36853"/>
                    <a:pt x="432" y="36637"/>
                  </a:cubicBezTo>
                  <a:cubicBezTo>
                    <a:pt x="576" y="36541"/>
                    <a:pt x="744" y="36373"/>
                    <a:pt x="912" y="36181"/>
                  </a:cubicBezTo>
                  <a:cubicBezTo>
                    <a:pt x="1104" y="36014"/>
                    <a:pt x="1296" y="35774"/>
                    <a:pt x="1512" y="35486"/>
                  </a:cubicBezTo>
                  <a:cubicBezTo>
                    <a:pt x="1920" y="34934"/>
                    <a:pt x="2376" y="34214"/>
                    <a:pt x="2688" y="33278"/>
                  </a:cubicBezTo>
                  <a:cubicBezTo>
                    <a:pt x="3024" y="32367"/>
                    <a:pt x="3264" y="31287"/>
                    <a:pt x="3360" y="30111"/>
                  </a:cubicBezTo>
                  <a:cubicBezTo>
                    <a:pt x="3480" y="28936"/>
                    <a:pt x="3480" y="27640"/>
                    <a:pt x="3360" y="26296"/>
                  </a:cubicBezTo>
                  <a:cubicBezTo>
                    <a:pt x="3240" y="24953"/>
                    <a:pt x="3048" y="23585"/>
                    <a:pt x="2880" y="22194"/>
                  </a:cubicBezTo>
                  <a:cubicBezTo>
                    <a:pt x="2712" y="20802"/>
                    <a:pt x="2616" y="19386"/>
                    <a:pt x="2664" y="17995"/>
                  </a:cubicBezTo>
                  <a:cubicBezTo>
                    <a:pt x="2712" y="17299"/>
                    <a:pt x="2760" y="16627"/>
                    <a:pt x="2904" y="15955"/>
                  </a:cubicBezTo>
                  <a:cubicBezTo>
                    <a:pt x="2976" y="15619"/>
                    <a:pt x="3048" y="15308"/>
                    <a:pt x="3168" y="14996"/>
                  </a:cubicBezTo>
                  <a:lnTo>
                    <a:pt x="3336" y="14540"/>
                  </a:lnTo>
                  <a:lnTo>
                    <a:pt x="3528" y="14132"/>
                  </a:lnTo>
                  <a:cubicBezTo>
                    <a:pt x="3576" y="14012"/>
                    <a:pt x="3672" y="13820"/>
                    <a:pt x="3768" y="13652"/>
                  </a:cubicBezTo>
                  <a:lnTo>
                    <a:pt x="3912" y="13412"/>
                  </a:lnTo>
                  <a:lnTo>
                    <a:pt x="3912" y="13340"/>
                  </a:lnTo>
                  <a:cubicBezTo>
                    <a:pt x="3912" y="13340"/>
                    <a:pt x="3960" y="13316"/>
                    <a:pt x="3960" y="13316"/>
                  </a:cubicBezTo>
                  <a:cubicBezTo>
                    <a:pt x="3960" y="13316"/>
                    <a:pt x="3912" y="13388"/>
                    <a:pt x="3960" y="13340"/>
                  </a:cubicBezTo>
                  <a:lnTo>
                    <a:pt x="3960" y="13340"/>
                  </a:lnTo>
                  <a:cubicBezTo>
                    <a:pt x="3960" y="13340"/>
                    <a:pt x="4032" y="13220"/>
                    <a:pt x="4032" y="13220"/>
                  </a:cubicBezTo>
                  <a:lnTo>
                    <a:pt x="4296" y="12812"/>
                  </a:lnTo>
                  <a:lnTo>
                    <a:pt x="4608" y="12428"/>
                  </a:lnTo>
                  <a:cubicBezTo>
                    <a:pt x="5040" y="11925"/>
                    <a:pt x="5519" y="11469"/>
                    <a:pt x="6047" y="11061"/>
                  </a:cubicBezTo>
                  <a:cubicBezTo>
                    <a:pt x="6599" y="10653"/>
                    <a:pt x="7175" y="10293"/>
                    <a:pt x="7751" y="9933"/>
                  </a:cubicBezTo>
                  <a:cubicBezTo>
                    <a:pt x="8351" y="9597"/>
                    <a:pt x="8975" y="9285"/>
                    <a:pt x="9599" y="8997"/>
                  </a:cubicBezTo>
                  <a:cubicBezTo>
                    <a:pt x="12119" y="7846"/>
                    <a:pt x="14663" y="6934"/>
                    <a:pt x="16726" y="5758"/>
                  </a:cubicBezTo>
                  <a:cubicBezTo>
                    <a:pt x="17758" y="5182"/>
                    <a:pt x="18646" y="4559"/>
                    <a:pt x="19366" y="3887"/>
                  </a:cubicBezTo>
                  <a:cubicBezTo>
                    <a:pt x="20086" y="3239"/>
                    <a:pt x="20590" y="2543"/>
                    <a:pt x="20950" y="1967"/>
                  </a:cubicBezTo>
                  <a:cubicBezTo>
                    <a:pt x="21286" y="1368"/>
                    <a:pt x="21502" y="864"/>
                    <a:pt x="21598" y="528"/>
                  </a:cubicBezTo>
                  <a:cubicBezTo>
                    <a:pt x="21694" y="192"/>
                    <a:pt x="21742" y="0"/>
                    <a:pt x="21742" y="0"/>
                  </a:cubicBezTo>
                  <a:close/>
                </a:path>
              </a:pathLst>
            </a:custGeom>
            <a:grpFill/>
            <a:ln w="2400" cap="flat">
              <a:noFill/>
              <a:prstDash val="solid"/>
              <a:miter/>
            </a:ln>
          </p:spPr>
          <p:txBody>
            <a:bodyPr/>
            <a:lstStyle/>
            <a:p>
              <a:endParaRPr lang="en-US"/>
            </a:p>
          </p:txBody>
        </p:sp>
        <p:sp>
          <p:nvSpPr>
            <p:cNvPr id="60" name="Freeform 59">
              <a:extLst>
                <a:ext uri="{FF2B5EF4-FFF2-40B4-BE49-F238E27FC236}">
                  <a16:creationId xmlns:a16="http://schemas.microsoft.com/office/drawing/2014/main" id="{0568C52D-EAD4-0EDA-84CE-F99ED60213AE}"/>
                </a:ext>
              </a:extLst>
            </p:cNvPr>
            <p:cNvSpPr/>
            <p:nvPr/>
          </p:nvSpPr>
          <p:spPr>
            <a:xfrm>
              <a:off x="8942027" y="1634168"/>
              <a:ext cx="21469" cy="10221"/>
            </a:xfrm>
            <a:custGeom>
              <a:avLst/>
              <a:gdLst>
                <a:gd name="csX0" fmla="*/ 21070 w 21469"/>
                <a:gd name="csY0" fmla="*/ 10221 h 10221"/>
                <a:gd name="csX1" fmla="*/ 21166 w 21469"/>
                <a:gd name="csY1" fmla="*/ 9957 h 10221"/>
                <a:gd name="csX2" fmla="*/ 21286 w 21469"/>
                <a:gd name="csY2" fmla="*/ 9573 h 10221"/>
                <a:gd name="csX3" fmla="*/ 21430 w 21469"/>
                <a:gd name="csY3" fmla="*/ 8901 h 10221"/>
                <a:gd name="csX4" fmla="*/ 21382 w 21469"/>
                <a:gd name="csY4" fmla="*/ 7270 h 10221"/>
                <a:gd name="csX5" fmla="*/ 20686 w 21469"/>
                <a:gd name="csY5" fmla="*/ 5422 h 10221"/>
                <a:gd name="csX6" fmla="*/ 17230 w 21469"/>
                <a:gd name="csY6" fmla="*/ 2327 h 10221"/>
                <a:gd name="csX7" fmla="*/ 16942 w 21469"/>
                <a:gd name="csY7" fmla="*/ 2207 h 10221"/>
                <a:gd name="csX8" fmla="*/ 16870 w 21469"/>
                <a:gd name="csY8" fmla="*/ 2207 h 10221"/>
                <a:gd name="csX9" fmla="*/ 16822 w 21469"/>
                <a:gd name="csY9" fmla="*/ 2159 h 10221"/>
                <a:gd name="csX10" fmla="*/ 16798 w 21469"/>
                <a:gd name="csY10" fmla="*/ 2159 h 10221"/>
                <a:gd name="csX11" fmla="*/ 16654 w 21469"/>
                <a:gd name="csY11" fmla="*/ 2111 h 10221"/>
                <a:gd name="csX12" fmla="*/ 16078 w 21469"/>
                <a:gd name="csY12" fmla="*/ 1943 h 10221"/>
                <a:gd name="csX13" fmla="*/ 14831 w 21469"/>
                <a:gd name="csY13" fmla="*/ 1680 h 10221"/>
                <a:gd name="csX14" fmla="*/ 12335 w 21469"/>
                <a:gd name="csY14" fmla="*/ 1536 h 10221"/>
                <a:gd name="csX15" fmla="*/ 7583 w 21469"/>
                <a:gd name="csY15" fmla="*/ 1871 h 10221"/>
                <a:gd name="csX16" fmla="*/ 3552 w 21469"/>
                <a:gd name="csY16" fmla="*/ 1680 h 10221"/>
                <a:gd name="csX17" fmla="*/ 864 w 21469"/>
                <a:gd name="csY17" fmla="*/ 672 h 10221"/>
                <a:gd name="csX18" fmla="*/ 216 w 21469"/>
                <a:gd name="csY18" fmla="*/ 192 h 10221"/>
                <a:gd name="csX19" fmla="*/ 0 w 21469"/>
                <a:gd name="csY19" fmla="*/ 0 h 10221"/>
                <a:gd name="csX20" fmla="*/ 216 w 21469"/>
                <a:gd name="csY20" fmla="*/ 192 h 10221"/>
                <a:gd name="csX21" fmla="*/ 840 w 21469"/>
                <a:gd name="csY21" fmla="*/ 744 h 10221"/>
                <a:gd name="csX22" fmla="*/ 3480 w 21469"/>
                <a:gd name="csY22" fmla="*/ 2039 h 10221"/>
                <a:gd name="csX23" fmla="*/ 7631 w 21469"/>
                <a:gd name="csY23" fmla="*/ 2639 h 10221"/>
                <a:gd name="csX24" fmla="*/ 12335 w 21469"/>
                <a:gd name="csY24" fmla="*/ 2735 h 10221"/>
                <a:gd name="csX25" fmla="*/ 14591 w 21469"/>
                <a:gd name="csY25" fmla="*/ 3071 h 10221"/>
                <a:gd name="csX26" fmla="*/ 15622 w 21469"/>
                <a:gd name="csY26" fmla="*/ 3383 h 10221"/>
                <a:gd name="csX27" fmla="*/ 16126 w 21469"/>
                <a:gd name="csY27" fmla="*/ 3599 h 10221"/>
                <a:gd name="csX28" fmla="*/ 16246 w 21469"/>
                <a:gd name="csY28" fmla="*/ 3647 h 10221"/>
                <a:gd name="csX29" fmla="*/ 16270 w 21469"/>
                <a:gd name="csY29" fmla="*/ 3647 h 10221"/>
                <a:gd name="csX30" fmla="*/ 16270 w 21469"/>
                <a:gd name="csY30" fmla="*/ 3647 h 10221"/>
                <a:gd name="csX31" fmla="*/ 16270 w 21469"/>
                <a:gd name="csY31" fmla="*/ 3647 h 10221"/>
                <a:gd name="csX32" fmla="*/ 16270 w 21469"/>
                <a:gd name="csY32" fmla="*/ 3647 h 10221"/>
                <a:gd name="csX33" fmla="*/ 16318 w 21469"/>
                <a:gd name="csY33" fmla="*/ 3695 h 10221"/>
                <a:gd name="csX34" fmla="*/ 16534 w 21469"/>
                <a:gd name="csY34" fmla="*/ 3815 h 10221"/>
                <a:gd name="csX35" fmla="*/ 18886 w 21469"/>
                <a:gd name="csY35" fmla="*/ 6358 h 10221"/>
                <a:gd name="csX36" fmla="*/ 19222 w 21469"/>
                <a:gd name="csY36" fmla="*/ 7606 h 10221"/>
                <a:gd name="csX37" fmla="*/ 19174 w 21469"/>
                <a:gd name="csY37" fmla="*/ 8518 h 10221"/>
                <a:gd name="csX38" fmla="*/ 19102 w 21469"/>
                <a:gd name="csY38" fmla="*/ 8757 h 10221"/>
                <a:gd name="csX39" fmla="*/ 18982 w 21469"/>
                <a:gd name="csY39" fmla="*/ 9021 h 10221"/>
                <a:gd name="csX40" fmla="*/ 18862 w 21469"/>
                <a:gd name="csY40" fmla="*/ 9285 h 10221"/>
                <a:gd name="csX41" fmla="*/ 21094 w 21469"/>
                <a:gd name="csY41" fmla="*/ 10221 h 1022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21469" h="10221">
                  <a:moveTo>
                    <a:pt x="21070" y="10221"/>
                  </a:moveTo>
                  <a:cubicBezTo>
                    <a:pt x="21070" y="10221"/>
                    <a:pt x="21094" y="10125"/>
                    <a:pt x="21166" y="9957"/>
                  </a:cubicBezTo>
                  <a:cubicBezTo>
                    <a:pt x="21190" y="9861"/>
                    <a:pt x="21238" y="9813"/>
                    <a:pt x="21286" y="9573"/>
                  </a:cubicBezTo>
                  <a:cubicBezTo>
                    <a:pt x="21334" y="9381"/>
                    <a:pt x="21406" y="9141"/>
                    <a:pt x="21430" y="8901"/>
                  </a:cubicBezTo>
                  <a:cubicBezTo>
                    <a:pt x="21478" y="8446"/>
                    <a:pt x="21502" y="7870"/>
                    <a:pt x="21382" y="7270"/>
                  </a:cubicBezTo>
                  <a:cubicBezTo>
                    <a:pt x="21262" y="6670"/>
                    <a:pt x="21046" y="6022"/>
                    <a:pt x="20686" y="5422"/>
                  </a:cubicBezTo>
                  <a:cubicBezTo>
                    <a:pt x="19990" y="4199"/>
                    <a:pt x="18814" y="3023"/>
                    <a:pt x="17230" y="2327"/>
                  </a:cubicBezTo>
                  <a:lnTo>
                    <a:pt x="16942" y="2207"/>
                  </a:lnTo>
                  <a:lnTo>
                    <a:pt x="16870" y="2207"/>
                  </a:lnTo>
                  <a:cubicBezTo>
                    <a:pt x="16870" y="2207"/>
                    <a:pt x="16822" y="2159"/>
                    <a:pt x="16822" y="2159"/>
                  </a:cubicBezTo>
                  <a:lnTo>
                    <a:pt x="16798" y="2159"/>
                  </a:lnTo>
                  <a:cubicBezTo>
                    <a:pt x="16798" y="2159"/>
                    <a:pt x="16654" y="2111"/>
                    <a:pt x="16654" y="2111"/>
                  </a:cubicBezTo>
                  <a:cubicBezTo>
                    <a:pt x="16462" y="2063"/>
                    <a:pt x="16294" y="1991"/>
                    <a:pt x="16078" y="1943"/>
                  </a:cubicBezTo>
                  <a:cubicBezTo>
                    <a:pt x="15646" y="1823"/>
                    <a:pt x="15239" y="1751"/>
                    <a:pt x="14831" y="1680"/>
                  </a:cubicBezTo>
                  <a:cubicBezTo>
                    <a:pt x="13991" y="1560"/>
                    <a:pt x="13151" y="1536"/>
                    <a:pt x="12335" y="1536"/>
                  </a:cubicBezTo>
                  <a:cubicBezTo>
                    <a:pt x="10679" y="1584"/>
                    <a:pt x="9071" y="1775"/>
                    <a:pt x="7583" y="1871"/>
                  </a:cubicBezTo>
                  <a:cubicBezTo>
                    <a:pt x="6095" y="1967"/>
                    <a:pt x="4704" y="1919"/>
                    <a:pt x="3552" y="1680"/>
                  </a:cubicBezTo>
                  <a:cubicBezTo>
                    <a:pt x="2376" y="1464"/>
                    <a:pt x="1464" y="1032"/>
                    <a:pt x="864" y="672"/>
                  </a:cubicBezTo>
                  <a:cubicBezTo>
                    <a:pt x="576" y="480"/>
                    <a:pt x="336" y="312"/>
                    <a:pt x="216" y="192"/>
                  </a:cubicBezTo>
                  <a:cubicBezTo>
                    <a:pt x="72" y="72"/>
                    <a:pt x="0" y="0"/>
                    <a:pt x="0" y="0"/>
                  </a:cubicBezTo>
                  <a:cubicBezTo>
                    <a:pt x="0" y="0"/>
                    <a:pt x="72" y="72"/>
                    <a:pt x="216" y="192"/>
                  </a:cubicBezTo>
                  <a:cubicBezTo>
                    <a:pt x="336" y="336"/>
                    <a:pt x="552" y="504"/>
                    <a:pt x="840" y="744"/>
                  </a:cubicBezTo>
                  <a:cubicBezTo>
                    <a:pt x="1392" y="1176"/>
                    <a:pt x="2304" y="1704"/>
                    <a:pt x="3480" y="2039"/>
                  </a:cubicBezTo>
                  <a:cubicBezTo>
                    <a:pt x="4656" y="2399"/>
                    <a:pt x="6095" y="2591"/>
                    <a:pt x="7631" y="2639"/>
                  </a:cubicBezTo>
                  <a:cubicBezTo>
                    <a:pt x="9143" y="2687"/>
                    <a:pt x="10775" y="2639"/>
                    <a:pt x="12335" y="2735"/>
                  </a:cubicBezTo>
                  <a:cubicBezTo>
                    <a:pt x="13127" y="2783"/>
                    <a:pt x="13871" y="2903"/>
                    <a:pt x="14591" y="3071"/>
                  </a:cubicBezTo>
                  <a:cubicBezTo>
                    <a:pt x="14951" y="3167"/>
                    <a:pt x="15311" y="3263"/>
                    <a:pt x="15622" y="3383"/>
                  </a:cubicBezTo>
                  <a:cubicBezTo>
                    <a:pt x="15766" y="3431"/>
                    <a:pt x="15958" y="3503"/>
                    <a:pt x="16126" y="3599"/>
                  </a:cubicBezTo>
                  <a:lnTo>
                    <a:pt x="16246" y="3647"/>
                  </a:lnTo>
                  <a:lnTo>
                    <a:pt x="16270" y="3647"/>
                  </a:lnTo>
                  <a:cubicBezTo>
                    <a:pt x="16270" y="3647"/>
                    <a:pt x="16270" y="3647"/>
                    <a:pt x="16270" y="3647"/>
                  </a:cubicBezTo>
                  <a:cubicBezTo>
                    <a:pt x="16222" y="3647"/>
                    <a:pt x="16270" y="3647"/>
                    <a:pt x="16270" y="3647"/>
                  </a:cubicBezTo>
                  <a:lnTo>
                    <a:pt x="16270" y="3647"/>
                  </a:lnTo>
                  <a:cubicBezTo>
                    <a:pt x="16270" y="3647"/>
                    <a:pt x="16318" y="3695"/>
                    <a:pt x="16318" y="3695"/>
                  </a:cubicBezTo>
                  <a:lnTo>
                    <a:pt x="16534" y="3815"/>
                  </a:lnTo>
                  <a:cubicBezTo>
                    <a:pt x="17686" y="4463"/>
                    <a:pt x="18502" y="5470"/>
                    <a:pt x="18886" y="6358"/>
                  </a:cubicBezTo>
                  <a:cubicBezTo>
                    <a:pt x="19102" y="6814"/>
                    <a:pt x="19198" y="7246"/>
                    <a:pt x="19222" y="7606"/>
                  </a:cubicBezTo>
                  <a:cubicBezTo>
                    <a:pt x="19270" y="7966"/>
                    <a:pt x="19222" y="8278"/>
                    <a:pt x="19174" y="8518"/>
                  </a:cubicBezTo>
                  <a:cubicBezTo>
                    <a:pt x="19150" y="8637"/>
                    <a:pt x="19102" y="8685"/>
                    <a:pt x="19102" y="8757"/>
                  </a:cubicBezTo>
                  <a:cubicBezTo>
                    <a:pt x="19102" y="8805"/>
                    <a:pt x="19006" y="8949"/>
                    <a:pt x="18982" y="9021"/>
                  </a:cubicBezTo>
                  <a:cubicBezTo>
                    <a:pt x="18910" y="9189"/>
                    <a:pt x="18862" y="9285"/>
                    <a:pt x="18862" y="9285"/>
                  </a:cubicBezTo>
                  <a:lnTo>
                    <a:pt x="21094" y="10221"/>
                  </a:lnTo>
                  <a:close/>
                </a:path>
              </a:pathLst>
            </a:custGeom>
            <a:grpFill/>
            <a:ln w="2400" cap="flat">
              <a:noFill/>
              <a:prstDash val="solid"/>
              <a:miter/>
            </a:ln>
          </p:spPr>
          <p:txBody>
            <a:bodyPr/>
            <a:lstStyle/>
            <a:p>
              <a:endParaRPr lang="en-US"/>
            </a:p>
          </p:txBody>
        </p:sp>
        <p:sp>
          <p:nvSpPr>
            <p:cNvPr id="61" name="Freeform 60">
              <a:extLst>
                <a:ext uri="{FF2B5EF4-FFF2-40B4-BE49-F238E27FC236}">
                  <a16:creationId xmlns:a16="http://schemas.microsoft.com/office/drawing/2014/main" id="{AAD43A5B-C34B-29D2-B9A8-EDC05DE9672F}"/>
                </a:ext>
              </a:extLst>
            </p:cNvPr>
            <p:cNvSpPr/>
            <p:nvPr/>
          </p:nvSpPr>
          <p:spPr>
            <a:xfrm>
              <a:off x="9026763" y="1668937"/>
              <a:ext cx="77354" cy="94577"/>
            </a:xfrm>
            <a:custGeom>
              <a:avLst/>
              <a:gdLst>
                <a:gd name="csX0" fmla="*/ 0 w 77354"/>
                <a:gd name="csY0" fmla="*/ 20487 h 94577"/>
                <a:gd name="csX1" fmla="*/ 288 w 77354"/>
                <a:gd name="csY1" fmla="*/ 20151 h 94577"/>
                <a:gd name="csX2" fmla="*/ 1080 w 77354"/>
                <a:gd name="csY2" fmla="*/ 19168 h 94577"/>
                <a:gd name="csX3" fmla="*/ 3504 w 77354"/>
                <a:gd name="csY3" fmla="*/ 15017 h 94577"/>
                <a:gd name="csX4" fmla="*/ 6647 w 77354"/>
                <a:gd name="csY4" fmla="*/ 8299 h 94577"/>
                <a:gd name="csX5" fmla="*/ 9311 w 77354"/>
                <a:gd name="csY5" fmla="*/ 4796 h 94577"/>
                <a:gd name="csX6" fmla="*/ 10199 w 77354"/>
                <a:gd name="csY6" fmla="*/ 4052 h 94577"/>
                <a:gd name="csX7" fmla="*/ 10439 w 77354"/>
                <a:gd name="csY7" fmla="*/ 3860 h 94577"/>
                <a:gd name="csX8" fmla="*/ 10535 w 77354"/>
                <a:gd name="csY8" fmla="*/ 3788 h 94577"/>
                <a:gd name="csX9" fmla="*/ 10655 w 77354"/>
                <a:gd name="csY9" fmla="*/ 3692 h 94577"/>
                <a:gd name="csX10" fmla="*/ 11159 w 77354"/>
                <a:gd name="csY10" fmla="*/ 3380 h 94577"/>
                <a:gd name="csX11" fmla="*/ 13391 w 77354"/>
                <a:gd name="csY11" fmla="*/ 2421 h 94577"/>
                <a:gd name="csX12" fmla="*/ 18598 w 77354"/>
                <a:gd name="csY12" fmla="*/ 1653 h 94577"/>
                <a:gd name="csX13" fmla="*/ 20038 w 77354"/>
                <a:gd name="csY13" fmla="*/ 1653 h 94577"/>
                <a:gd name="csX14" fmla="*/ 21478 w 77354"/>
                <a:gd name="csY14" fmla="*/ 1701 h 94577"/>
                <a:gd name="csX15" fmla="*/ 22894 w 77354"/>
                <a:gd name="csY15" fmla="*/ 1845 h 94577"/>
                <a:gd name="csX16" fmla="*/ 24334 w 77354"/>
                <a:gd name="csY16" fmla="*/ 2037 h 94577"/>
                <a:gd name="csX17" fmla="*/ 35828 w 77354"/>
                <a:gd name="csY17" fmla="*/ 6403 h 94577"/>
                <a:gd name="csX18" fmla="*/ 45500 w 77354"/>
                <a:gd name="csY18" fmla="*/ 15233 h 94577"/>
                <a:gd name="csX19" fmla="*/ 50923 w 77354"/>
                <a:gd name="csY19" fmla="*/ 27493 h 94577"/>
                <a:gd name="csX20" fmla="*/ 52219 w 77354"/>
                <a:gd name="csY20" fmla="*/ 41433 h 94577"/>
                <a:gd name="csX21" fmla="*/ 53683 w 77354"/>
                <a:gd name="csY21" fmla="*/ 48415 h 94577"/>
                <a:gd name="csX22" fmla="*/ 57138 w 77354"/>
                <a:gd name="csY22" fmla="*/ 54605 h 94577"/>
                <a:gd name="csX23" fmla="*/ 66809 w 77354"/>
                <a:gd name="csY23" fmla="*/ 63123 h 94577"/>
                <a:gd name="csX24" fmla="*/ 70721 w 77354"/>
                <a:gd name="csY24" fmla="*/ 67322 h 94577"/>
                <a:gd name="csX25" fmla="*/ 73673 w 77354"/>
                <a:gd name="csY25" fmla="*/ 71832 h 94577"/>
                <a:gd name="csX26" fmla="*/ 75593 w 77354"/>
                <a:gd name="csY26" fmla="*/ 76391 h 94577"/>
                <a:gd name="csX27" fmla="*/ 76409 w 77354"/>
                <a:gd name="csY27" fmla="*/ 80782 h 94577"/>
                <a:gd name="csX28" fmla="*/ 76265 w 77354"/>
                <a:gd name="csY28" fmla="*/ 88148 h 94577"/>
                <a:gd name="csX29" fmla="*/ 75665 w 77354"/>
                <a:gd name="csY29" fmla="*/ 92898 h 94577"/>
                <a:gd name="csX30" fmla="*/ 75401 w 77354"/>
                <a:gd name="csY30" fmla="*/ 94578 h 94577"/>
                <a:gd name="csX31" fmla="*/ 75785 w 77354"/>
                <a:gd name="csY31" fmla="*/ 92922 h 94577"/>
                <a:gd name="csX32" fmla="*/ 76745 w 77354"/>
                <a:gd name="csY32" fmla="*/ 88220 h 94577"/>
                <a:gd name="csX33" fmla="*/ 77344 w 77354"/>
                <a:gd name="csY33" fmla="*/ 80734 h 94577"/>
                <a:gd name="csX34" fmla="*/ 76745 w 77354"/>
                <a:gd name="csY34" fmla="*/ 76079 h 94577"/>
                <a:gd name="csX35" fmla="*/ 74945 w 77354"/>
                <a:gd name="csY35" fmla="*/ 71209 h 94577"/>
                <a:gd name="csX36" fmla="*/ 68057 w 77354"/>
                <a:gd name="csY36" fmla="*/ 61803 h 94577"/>
                <a:gd name="csX37" fmla="*/ 63306 w 77354"/>
                <a:gd name="csY37" fmla="*/ 57701 h 94577"/>
                <a:gd name="csX38" fmla="*/ 58818 w 77354"/>
                <a:gd name="csY38" fmla="*/ 53262 h 94577"/>
                <a:gd name="csX39" fmla="*/ 57090 w 77354"/>
                <a:gd name="csY39" fmla="*/ 50647 h 94577"/>
                <a:gd name="csX40" fmla="*/ 55843 w 77354"/>
                <a:gd name="csY40" fmla="*/ 47719 h 94577"/>
                <a:gd name="csX41" fmla="*/ 54571 w 77354"/>
                <a:gd name="csY41" fmla="*/ 41217 h 94577"/>
                <a:gd name="csX42" fmla="*/ 53347 w 77354"/>
                <a:gd name="csY42" fmla="*/ 27133 h 94577"/>
                <a:gd name="csX43" fmla="*/ 47419 w 77354"/>
                <a:gd name="csY43" fmla="*/ 13889 h 94577"/>
                <a:gd name="csX44" fmla="*/ 46291 w 77354"/>
                <a:gd name="csY44" fmla="*/ 12474 h 94577"/>
                <a:gd name="csX45" fmla="*/ 45140 w 77354"/>
                <a:gd name="csY45" fmla="*/ 11106 h 94577"/>
                <a:gd name="csX46" fmla="*/ 43868 w 77354"/>
                <a:gd name="csY46" fmla="*/ 9858 h 94577"/>
                <a:gd name="csX47" fmla="*/ 42572 w 77354"/>
                <a:gd name="csY47" fmla="*/ 8659 h 94577"/>
                <a:gd name="csX48" fmla="*/ 41228 w 77354"/>
                <a:gd name="csY48" fmla="*/ 7531 h 94577"/>
                <a:gd name="csX49" fmla="*/ 40556 w 77354"/>
                <a:gd name="csY49" fmla="*/ 6979 h 94577"/>
                <a:gd name="csX50" fmla="*/ 39836 w 77354"/>
                <a:gd name="csY50" fmla="*/ 6475 h 94577"/>
                <a:gd name="csX51" fmla="*/ 38420 w 77354"/>
                <a:gd name="csY51" fmla="*/ 5492 h 94577"/>
                <a:gd name="csX52" fmla="*/ 36956 w 77354"/>
                <a:gd name="csY52" fmla="*/ 4604 h 94577"/>
                <a:gd name="csX53" fmla="*/ 24646 w 77354"/>
                <a:gd name="csY53" fmla="*/ 285 h 94577"/>
                <a:gd name="csX54" fmla="*/ 23086 w 77354"/>
                <a:gd name="csY54" fmla="*/ 117 h 94577"/>
                <a:gd name="csX55" fmla="*/ 21526 w 77354"/>
                <a:gd name="csY55" fmla="*/ 21 h 94577"/>
                <a:gd name="csX56" fmla="*/ 20038 w 77354"/>
                <a:gd name="csY56" fmla="*/ 21 h 94577"/>
                <a:gd name="csX57" fmla="*/ 18598 w 77354"/>
                <a:gd name="csY57" fmla="*/ 69 h 94577"/>
                <a:gd name="csX58" fmla="*/ 15694 w 77354"/>
                <a:gd name="csY58" fmla="*/ 405 h 94577"/>
                <a:gd name="csX59" fmla="*/ 12959 w 77354"/>
                <a:gd name="csY59" fmla="*/ 1125 h 94577"/>
                <a:gd name="csX60" fmla="*/ 10487 w 77354"/>
                <a:gd name="csY60" fmla="*/ 2325 h 94577"/>
                <a:gd name="csX61" fmla="*/ 9935 w 77354"/>
                <a:gd name="csY61" fmla="*/ 2685 h 94577"/>
                <a:gd name="csX62" fmla="*/ 9815 w 77354"/>
                <a:gd name="csY62" fmla="*/ 2781 h 94577"/>
                <a:gd name="csX63" fmla="*/ 9671 w 77354"/>
                <a:gd name="csY63" fmla="*/ 2900 h 94577"/>
                <a:gd name="csX64" fmla="*/ 9431 w 77354"/>
                <a:gd name="csY64" fmla="*/ 3116 h 94577"/>
                <a:gd name="csX65" fmla="*/ 8495 w 77354"/>
                <a:gd name="csY65" fmla="*/ 4004 h 94577"/>
                <a:gd name="csX66" fmla="*/ 5831 w 77354"/>
                <a:gd name="csY66" fmla="*/ 7915 h 94577"/>
                <a:gd name="csX67" fmla="*/ 3072 w 77354"/>
                <a:gd name="csY67" fmla="*/ 14873 h 94577"/>
                <a:gd name="csX68" fmla="*/ 984 w 77354"/>
                <a:gd name="csY68" fmla="*/ 19144 h 94577"/>
                <a:gd name="csX69" fmla="*/ 264 w 77354"/>
                <a:gd name="csY69" fmla="*/ 20175 h 94577"/>
                <a:gd name="csX70" fmla="*/ 0 w 77354"/>
                <a:gd name="csY70" fmla="*/ 20511 h 945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77354" h="94577">
                  <a:moveTo>
                    <a:pt x="0" y="20487"/>
                  </a:moveTo>
                  <a:cubicBezTo>
                    <a:pt x="0" y="20487"/>
                    <a:pt x="96" y="20367"/>
                    <a:pt x="288" y="20151"/>
                  </a:cubicBezTo>
                  <a:cubicBezTo>
                    <a:pt x="456" y="19936"/>
                    <a:pt x="768" y="19648"/>
                    <a:pt x="1080" y="19168"/>
                  </a:cubicBezTo>
                  <a:cubicBezTo>
                    <a:pt x="1776" y="18280"/>
                    <a:pt x="2640" y="16888"/>
                    <a:pt x="3504" y="15017"/>
                  </a:cubicBezTo>
                  <a:cubicBezTo>
                    <a:pt x="4392" y="13145"/>
                    <a:pt x="5303" y="10794"/>
                    <a:pt x="6647" y="8299"/>
                  </a:cubicBezTo>
                  <a:cubicBezTo>
                    <a:pt x="7343" y="7075"/>
                    <a:pt x="8183" y="5828"/>
                    <a:pt x="9311" y="4796"/>
                  </a:cubicBezTo>
                  <a:cubicBezTo>
                    <a:pt x="9575" y="4508"/>
                    <a:pt x="9887" y="4292"/>
                    <a:pt x="10199" y="4052"/>
                  </a:cubicBezTo>
                  <a:lnTo>
                    <a:pt x="10439" y="3860"/>
                  </a:lnTo>
                  <a:lnTo>
                    <a:pt x="10535" y="3788"/>
                  </a:lnTo>
                  <a:lnTo>
                    <a:pt x="10655" y="3692"/>
                  </a:lnTo>
                  <a:cubicBezTo>
                    <a:pt x="10823" y="3572"/>
                    <a:pt x="11015" y="3452"/>
                    <a:pt x="11159" y="3380"/>
                  </a:cubicBezTo>
                  <a:cubicBezTo>
                    <a:pt x="11831" y="2996"/>
                    <a:pt x="12599" y="2661"/>
                    <a:pt x="13391" y="2421"/>
                  </a:cubicBezTo>
                  <a:cubicBezTo>
                    <a:pt x="14975" y="1917"/>
                    <a:pt x="16798" y="1677"/>
                    <a:pt x="18598" y="1653"/>
                  </a:cubicBezTo>
                  <a:cubicBezTo>
                    <a:pt x="19078" y="1653"/>
                    <a:pt x="19558" y="1653"/>
                    <a:pt x="20038" y="1653"/>
                  </a:cubicBezTo>
                  <a:cubicBezTo>
                    <a:pt x="20518" y="1653"/>
                    <a:pt x="21022" y="1629"/>
                    <a:pt x="21478" y="1701"/>
                  </a:cubicBezTo>
                  <a:cubicBezTo>
                    <a:pt x="21958" y="1749"/>
                    <a:pt x="22414" y="1797"/>
                    <a:pt x="22894" y="1845"/>
                  </a:cubicBezTo>
                  <a:cubicBezTo>
                    <a:pt x="23374" y="1893"/>
                    <a:pt x="23854" y="1917"/>
                    <a:pt x="24334" y="2037"/>
                  </a:cubicBezTo>
                  <a:cubicBezTo>
                    <a:pt x="28221" y="2685"/>
                    <a:pt x="32157" y="4172"/>
                    <a:pt x="35828" y="6403"/>
                  </a:cubicBezTo>
                  <a:cubicBezTo>
                    <a:pt x="39476" y="8635"/>
                    <a:pt x="42860" y="11610"/>
                    <a:pt x="45500" y="15233"/>
                  </a:cubicBezTo>
                  <a:cubicBezTo>
                    <a:pt x="48139" y="18832"/>
                    <a:pt x="50107" y="23079"/>
                    <a:pt x="50923" y="27493"/>
                  </a:cubicBezTo>
                  <a:cubicBezTo>
                    <a:pt x="51763" y="32028"/>
                    <a:pt x="51691" y="36707"/>
                    <a:pt x="52219" y="41433"/>
                  </a:cubicBezTo>
                  <a:cubicBezTo>
                    <a:pt x="52459" y="43785"/>
                    <a:pt x="52891" y="46160"/>
                    <a:pt x="53683" y="48415"/>
                  </a:cubicBezTo>
                  <a:cubicBezTo>
                    <a:pt x="54475" y="50671"/>
                    <a:pt x="55627" y="52806"/>
                    <a:pt x="57138" y="54605"/>
                  </a:cubicBezTo>
                  <a:cubicBezTo>
                    <a:pt x="60138" y="58180"/>
                    <a:pt x="63858" y="60508"/>
                    <a:pt x="66809" y="63123"/>
                  </a:cubicBezTo>
                  <a:cubicBezTo>
                    <a:pt x="68297" y="64419"/>
                    <a:pt x="69569" y="65858"/>
                    <a:pt x="70721" y="67322"/>
                  </a:cubicBezTo>
                  <a:cubicBezTo>
                    <a:pt x="71873" y="68785"/>
                    <a:pt x="72857" y="70297"/>
                    <a:pt x="73673" y="71832"/>
                  </a:cubicBezTo>
                  <a:cubicBezTo>
                    <a:pt x="74513" y="73344"/>
                    <a:pt x="75137" y="74879"/>
                    <a:pt x="75593" y="76391"/>
                  </a:cubicBezTo>
                  <a:cubicBezTo>
                    <a:pt x="76025" y="77879"/>
                    <a:pt x="76289" y="79366"/>
                    <a:pt x="76409" y="80782"/>
                  </a:cubicBezTo>
                  <a:cubicBezTo>
                    <a:pt x="76649" y="83613"/>
                    <a:pt x="76456" y="86108"/>
                    <a:pt x="76265" y="88148"/>
                  </a:cubicBezTo>
                  <a:cubicBezTo>
                    <a:pt x="76049" y="90187"/>
                    <a:pt x="75833" y="91795"/>
                    <a:pt x="75665" y="92898"/>
                  </a:cubicBezTo>
                  <a:cubicBezTo>
                    <a:pt x="75497" y="94002"/>
                    <a:pt x="75401" y="94578"/>
                    <a:pt x="75401" y="94578"/>
                  </a:cubicBezTo>
                  <a:cubicBezTo>
                    <a:pt x="75401" y="94578"/>
                    <a:pt x="75545" y="94002"/>
                    <a:pt x="75785" y="92922"/>
                  </a:cubicBezTo>
                  <a:cubicBezTo>
                    <a:pt x="76025" y="91843"/>
                    <a:pt x="76409" y="90259"/>
                    <a:pt x="76745" y="88220"/>
                  </a:cubicBezTo>
                  <a:cubicBezTo>
                    <a:pt x="77080" y="86180"/>
                    <a:pt x="77416" y="83661"/>
                    <a:pt x="77344" y="80734"/>
                  </a:cubicBezTo>
                  <a:cubicBezTo>
                    <a:pt x="77296" y="79270"/>
                    <a:pt x="77128" y="77711"/>
                    <a:pt x="76745" y="76079"/>
                  </a:cubicBezTo>
                  <a:cubicBezTo>
                    <a:pt x="76361" y="74472"/>
                    <a:pt x="75737" y="72816"/>
                    <a:pt x="74945" y="71209"/>
                  </a:cubicBezTo>
                  <a:cubicBezTo>
                    <a:pt x="73337" y="67970"/>
                    <a:pt x="71129" y="64682"/>
                    <a:pt x="68057" y="61803"/>
                  </a:cubicBezTo>
                  <a:cubicBezTo>
                    <a:pt x="66522" y="60388"/>
                    <a:pt x="64890" y="59092"/>
                    <a:pt x="63306" y="57701"/>
                  </a:cubicBezTo>
                  <a:cubicBezTo>
                    <a:pt x="61722" y="56333"/>
                    <a:pt x="60138" y="54917"/>
                    <a:pt x="58818" y="53262"/>
                  </a:cubicBezTo>
                  <a:cubicBezTo>
                    <a:pt x="58170" y="52470"/>
                    <a:pt x="57570" y="51558"/>
                    <a:pt x="57090" y="50647"/>
                  </a:cubicBezTo>
                  <a:cubicBezTo>
                    <a:pt x="56586" y="49735"/>
                    <a:pt x="56179" y="48727"/>
                    <a:pt x="55843" y="47719"/>
                  </a:cubicBezTo>
                  <a:cubicBezTo>
                    <a:pt x="55171" y="45680"/>
                    <a:pt x="54811" y="43473"/>
                    <a:pt x="54571" y="41217"/>
                  </a:cubicBezTo>
                  <a:cubicBezTo>
                    <a:pt x="54091" y="36707"/>
                    <a:pt x="54187" y="31908"/>
                    <a:pt x="53347" y="27133"/>
                  </a:cubicBezTo>
                  <a:cubicBezTo>
                    <a:pt x="52411" y="22263"/>
                    <a:pt x="50275" y="17752"/>
                    <a:pt x="47419" y="13889"/>
                  </a:cubicBezTo>
                  <a:cubicBezTo>
                    <a:pt x="47083" y="13385"/>
                    <a:pt x="46675" y="12930"/>
                    <a:pt x="46291" y="12474"/>
                  </a:cubicBezTo>
                  <a:cubicBezTo>
                    <a:pt x="45908" y="12018"/>
                    <a:pt x="45524" y="11562"/>
                    <a:pt x="45140" y="11106"/>
                  </a:cubicBezTo>
                  <a:cubicBezTo>
                    <a:pt x="44732" y="10674"/>
                    <a:pt x="44300" y="10266"/>
                    <a:pt x="43868" y="9858"/>
                  </a:cubicBezTo>
                  <a:cubicBezTo>
                    <a:pt x="43436" y="9451"/>
                    <a:pt x="43052" y="9019"/>
                    <a:pt x="42572" y="8659"/>
                  </a:cubicBezTo>
                  <a:cubicBezTo>
                    <a:pt x="42116" y="8275"/>
                    <a:pt x="41660" y="7915"/>
                    <a:pt x="41228" y="7531"/>
                  </a:cubicBezTo>
                  <a:lnTo>
                    <a:pt x="40556" y="6979"/>
                  </a:lnTo>
                  <a:lnTo>
                    <a:pt x="39836" y="6475"/>
                  </a:lnTo>
                  <a:cubicBezTo>
                    <a:pt x="39356" y="6140"/>
                    <a:pt x="38876" y="5828"/>
                    <a:pt x="38420" y="5492"/>
                  </a:cubicBezTo>
                  <a:cubicBezTo>
                    <a:pt x="37964" y="5156"/>
                    <a:pt x="37436" y="4892"/>
                    <a:pt x="36956" y="4604"/>
                  </a:cubicBezTo>
                  <a:cubicBezTo>
                    <a:pt x="33021" y="2301"/>
                    <a:pt x="28773" y="861"/>
                    <a:pt x="24646" y="285"/>
                  </a:cubicBezTo>
                  <a:cubicBezTo>
                    <a:pt x="24142" y="189"/>
                    <a:pt x="23614" y="165"/>
                    <a:pt x="23086" y="117"/>
                  </a:cubicBezTo>
                  <a:cubicBezTo>
                    <a:pt x="22558" y="93"/>
                    <a:pt x="22054" y="45"/>
                    <a:pt x="21526" y="21"/>
                  </a:cubicBezTo>
                  <a:cubicBezTo>
                    <a:pt x="20998" y="-27"/>
                    <a:pt x="20542" y="21"/>
                    <a:pt x="20038" y="21"/>
                  </a:cubicBezTo>
                  <a:cubicBezTo>
                    <a:pt x="19558" y="21"/>
                    <a:pt x="19078" y="45"/>
                    <a:pt x="18598" y="69"/>
                  </a:cubicBezTo>
                  <a:cubicBezTo>
                    <a:pt x="17566" y="117"/>
                    <a:pt x="16654" y="237"/>
                    <a:pt x="15694" y="405"/>
                  </a:cubicBezTo>
                  <a:cubicBezTo>
                    <a:pt x="14759" y="573"/>
                    <a:pt x="13847" y="813"/>
                    <a:pt x="12959" y="1125"/>
                  </a:cubicBezTo>
                  <a:cubicBezTo>
                    <a:pt x="12071" y="1437"/>
                    <a:pt x="11255" y="1821"/>
                    <a:pt x="10487" y="2325"/>
                  </a:cubicBezTo>
                  <a:cubicBezTo>
                    <a:pt x="10295" y="2445"/>
                    <a:pt x="10103" y="2565"/>
                    <a:pt x="9935" y="2685"/>
                  </a:cubicBezTo>
                  <a:lnTo>
                    <a:pt x="9815" y="2781"/>
                  </a:lnTo>
                  <a:cubicBezTo>
                    <a:pt x="9815" y="2781"/>
                    <a:pt x="9719" y="2853"/>
                    <a:pt x="9671" y="2900"/>
                  </a:cubicBezTo>
                  <a:lnTo>
                    <a:pt x="9431" y="3116"/>
                  </a:lnTo>
                  <a:cubicBezTo>
                    <a:pt x="9095" y="3404"/>
                    <a:pt x="8759" y="3668"/>
                    <a:pt x="8495" y="4004"/>
                  </a:cubicBezTo>
                  <a:cubicBezTo>
                    <a:pt x="7319" y="5228"/>
                    <a:pt x="6503" y="6595"/>
                    <a:pt x="5831" y="7915"/>
                  </a:cubicBezTo>
                  <a:cubicBezTo>
                    <a:pt x="4560" y="10554"/>
                    <a:pt x="3840" y="12954"/>
                    <a:pt x="3072" y="14873"/>
                  </a:cubicBezTo>
                  <a:cubicBezTo>
                    <a:pt x="2328" y="16792"/>
                    <a:pt x="1584" y="18232"/>
                    <a:pt x="984" y="19144"/>
                  </a:cubicBezTo>
                  <a:cubicBezTo>
                    <a:pt x="720" y="19624"/>
                    <a:pt x="432" y="19936"/>
                    <a:pt x="264" y="20175"/>
                  </a:cubicBezTo>
                  <a:cubicBezTo>
                    <a:pt x="96" y="20415"/>
                    <a:pt x="0" y="20511"/>
                    <a:pt x="0" y="20511"/>
                  </a:cubicBezTo>
                  <a:close/>
                </a:path>
              </a:pathLst>
            </a:custGeom>
            <a:grpFill/>
            <a:ln w="2400" cap="flat">
              <a:noFill/>
              <a:prstDash val="solid"/>
              <a:miter/>
            </a:ln>
          </p:spPr>
          <p:txBody>
            <a:bodyPr/>
            <a:lstStyle/>
            <a:p>
              <a:endParaRPr lang="en-US"/>
            </a:p>
          </p:txBody>
        </p:sp>
        <p:sp>
          <p:nvSpPr>
            <p:cNvPr id="62" name="Freeform 61">
              <a:extLst>
                <a:ext uri="{FF2B5EF4-FFF2-40B4-BE49-F238E27FC236}">
                  <a16:creationId xmlns:a16="http://schemas.microsoft.com/office/drawing/2014/main" id="{BC60BF28-DCF7-1188-0285-F81EED1FA564}"/>
                </a:ext>
              </a:extLst>
            </p:cNvPr>
            <p:cNvSpPr/>
            <p:nvPr/>
          </p:nvSpPr>
          <p:spPr>
            <a:xfrm>
              <a:off x="9029115" y="1707064"/>
              <a:ext cx="30261" cy="25476"/>
            </a:xfrm>
            <a:custGeom>
              <a:avLst/>
              <a:gdLst>
                <a:gd name="csX0" fmla="*/ 30165 w 30261"/>
                <a:gd name="csY0" fmla="*/ 25476 h 25476"/>
                <a:gd name="csX1" fmla="*/ 29661 w 30261"/>
                <a:gd name="csY1" fmla="*/ 25260 h 25476"/>
                <a:gd name="csX2" fmla="*/ 29085 w 30261"/>
                <a:gd name="csY2" fmla="*/ 24972 h 25476"/>
                <a:gd name="csX3" fmla="*/ 28341 w 30261"/>
                <a:gd name="csY3" fmla="*/ 24540 h 25476"/>
                <a:gd name="csX4" fmla="*/ 26613 w 30261"/>
                <a:gd name="csY4" fmla="*/ 23029 h 25476"/>
                <a:gd name="csX5" fmla="*/ 24934 w 30261"/>
                <a:gd name="csY5" fmla="*/ 20606 h 25476"/>
                <a:gd name="csX6" fmla="*/ 23638 w 30261"/>
                <a:gd name="csY6" fmla="*/ 17390 h 25476"/>
                <a:gd name="csX7" fmla="*/ 23206 w 30261"/>
                <a:gd name="csY7" fmla="*/ 15543 h 25476"/>
                <a:gd name="csX8" fmla="*/ 22942 w 30261"/>
                <a:gd name="csY8" fmla="*/ 13552 h 25476"/>
                <a:gd name="csX9" fmla="*/ 22414 w 30261"/>
                <a:gd name="csY9" fmla="*/ 9185 h 25476"/>
                <a:gd name="csX10" fmla="*/ 21286 w 30261"/>
                <a:gd name="csY10" fmla="*/ 4578 h 25476"/>
                <a:gd name="csX11" fmla="*/ 20086 w 30261"/>
                <a:gd name="csY11" fmla="*/ 2323 h 25476"/>
                <a:gd name="csX12" fmla="*/ 17974 w 30261"/>
                <a:gd name="csY12" fmla="*/ 499 h 25476"/>
                <a:gd name="csX13" fmla="*/ 15238 w 30261"/>
                <a:gd name="csY13" fmla="*/ 20 h 25476"/>
                <a:gd name="csX14" fmla="*/ 12839 w 30261"/>
                <a:gd name="csY14" fmla="*/ 643 h 25476"/>
                <a:gd name="csX15" fmla="*/ 11807 w 30261"/>
                <a:gd name="csY15" fmla="*/ 1123 h 25476"/>
                <a:gd name="csX16" fmla="*/ 11327 w 30261"/>
                <a:gd name="csY16" fmla="*/ 1387 h 25476"/>
                <a:gd name="csX17" fmla="*/ 10823 w 30261"/>
                <a:gd name="csY17" fmla="*/ 1699 h 25476"/>
                <a:gd name="csX18" fmla="*/ 9167 w 30261"/>
                <a:gd name="csY18" fmla="*/ 2995 h 25476"/>
                <a:gd name="csX19" fmla="*/ 6455 w 30261"/>
                <a:gd name="csY19" fmla="*/ 5322 h 25476"/>
                <a:gd name="csX20" fmla="*/ 5183 w 30261"/>
                <a:gd name="csY20" fmla="*/ 6090 h 25476"/>
                <a:gd name="csX21" fmla="*/ 3912 w 30261"/>
                <a:gd name="csY21" fmla="*/ 6522 h 25476"/>
                <a:gd name="csX22" fmla="*/ 1704 w 30261"/>
                <a:gd name="csY22" fmla="*/ 6546 h 25476"/>
                <a:gd name="csX23" fmla="*/ 384 w 30261"/>
                <a:gd name="csY23" fmla="*/ 5898 h 25476"/>
                <a:gd name="csX24" fmla="*/ 96 w 30261"/>
                <a:gd name="csY24" fmla="*/ 5634 h 25476"/>
                <a:gd name="csX25" fmla="*/ 0 w 30261"/>
                <a:gd name="csY25" fmla="*/ 5538 h 25476"/>
                <a:gd name="csX26" fmla="*/ 72 w 30261"/>
                <a:gd name="csY26" fmla="*/ 5658 h 25476"/>
                <a:gd name="csX27" fmla="*/ 288 w 30261"/>
                <a:gd name="csY27" fmla="*/ 5994 h 25476"/>
                <a:gd name="csX28" fmla="*/ 1536 w 30261"/>
                <a:gd name="csY28" fmla="*/ 7001 h 25476"/>
                <a:gd name="csX29" fmla="*/ 4032 w 30261"/>
                <a:gd name="csY29" fmla="*/ 7433 h 25476"/>
                <a:gd name="csX30" fmla="*/ 5591 w 30261"/>
                <a:gd name="csY30" fmla="*/ 7169 h 25476"/>
                <a:gd name="csX31" fmla="*/ 7223 w 30261"/>
                <a:gd name="csY31" fmla="*/ 6474 h 25476"/>
                <a:gd name="csX32" fmla="*/ 10319 w 30261"/>
                <a:gd name="csY32" fmla="*/ 4386 h 25476"/>
                <a:gd name="csX33" fmla="*/ 11903 w 30261"/>
                <a:gd name="csY33" fmla="*/ 3355 h 25476"/>
                <a:gd name="csX34" fmla="*/ 12287 w 30261"/>
                <a:gd name="csY34" fmla="*/ 3163 h 25476"/>
                <a:gd name="csX35" fmla="*/ 12719 w 30261"/>
                <a:gd name="csY35" fmla="*/ 2947 h 25476"/>
                <a:gd name="csX36" fmla="*/ 13607 w 30261"/>
                <a:gd name="csY36" fmla="*/ 2611 h 25476"/>
                <a:gd name="csX37" fmla="*/ 15406 w 30261"/>
                <a:gd name="csY37" fmla="*/ 2251 h 25476"/>
                <a:gd name="csX38" fmla="*/ 16966 w 30261"/>
                <a:gd name="csY38" fmla="*/ 2587 h 25476"/>
                <a:gd name="csX39" fmla="*/ 19054 w 30261"/>
                <a:gd name="csY39" fmla="*/ 5442 h 25476"/>
                <a:gd name="csX40" fmla="*/ 20134 w 30261"/>
                <a:gd name="csY40" fmla="*/ 9569 h 25476"/>
                <a:gd name="csX41" fmla="*/ 20878 w 30261"/>
                <a:gd name="csY41" fmla="*/ 13839 h 25476"/>
                <a:gd name="csX42" fmla="*/ 21310 w 30261"/>
                <a:gd name="csY42" fmla="*/ 15951 h 25476"/>
                <a:gd name="csX43" fmla="*/ 21982 w 30261"/>
                <a:gd name="csY43" fmla="*/ 17942 h 25476"/>
                <a:gd name="csX44" fmla="*/ 23830 w 30261"/>
                <a:gd name="csY44" fmla="*/ 21301 h 25476"/>
                <a:gd name="csX45" fmla="*/ 26061 w 30261"/>
                <a:gd name="csY45" fmla="*/ 23653 h 25476"/>
                <a:gd name="csX46" fmla="*/ 28197 w 30261"/>
                <a:gd name="csY46" fmla="*/ 24900 h 25476"/>
                <a:gd name="csX47" fmla="*/ 29061 w 30261"/>
                <a:gd name="csY47" fmla="*/ 25188 h 25476"/>
                <a:gd name="csX48" fmla="*/ 29709 w 30261"/>
                <a:gd name="csY48" fmla="*/ 25332 h 25476"/>
                <a:gd name="csX49" fmla="*/ 30261 w 30261"/>
                <a:gd name="csY49" fmla="*/ 25404 h 254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Lst>
              <a:rect l="l" t="t" r="r" b="b"/>
              <a:pathLst>
                <a:path w="30261" h="25476">
                  <a:moveTo>
                    <a:pt x="30165" y="25476"/>
                  </a:moveTo>
                  <a:cubicBezTo>
                    <a:pt x="30165" y="25476"/>
                    <a:pt x="29997" y="25404"/>
                    <a:pt x="29661" y="25260"/>
                  </a:cubicBezTo>
                  <a:cubicBezTo>
                    <a:pt x="29493" y="25188"/>
                    <a:pt x="29301" y="25092"/>
                    <a:pt x="29085" y="24972"/>
                  </a:cubicBezTo>
                  <a:cubicBezTo>
                    <a:pt x="28869" y="24852"/>
                    <a:pt x="28605" y="24708"/>
                    <a:pt x="28341" y="24540"/>
                  </a:cubicBezTo>
                  <a:cubicBezTo>
                    <a:pt x="27813" y="24180"/>
                    <a:pt x="27189" y="23701"/>
                    <a:pt x="26613" y="23029"/>
                  </a:cubicBezTo>
                  <a:cubicBezTo>
                    <a:pt x="26013" y="22381"/>
                    <a:pt x="25461" y="21565"/>
                    <a:pt x="24934" y="20606"/>
                  </a:cubicBezTo>
                  <a:cubicBezTo>
                    <a:pt x="24406" y="19670"/>
                    <a:pt x="23974" y="18566"/>
                    <a:pt x="23638" y="17390"/>
                  </a:cubicBezTo>
                  <a:cubicBezTo>
                    <a:pt x="23446" y="16791"/>
                    <a:pt x="23326" y="16191"/>
                    <a:pt x="23206" y="15543"/>
                  </a:cubicBezTo>
                  <a:cubicBezTo>
                    <a:pt x="23110" y="14919"/>
                    <a:pt x="23014" y="14247"/>
                    <a:pt x="22942" y="13552"/>
                  </a:cubicBezTo>
                  <a:cubicBezTo>
                    <a:pt x="22774" y="12160"/>
                    <a:pt x="22654" y="10696"/>
                    <a:pt x="22414" y="9185"/>
                  </a:cubicBezTo>
                  <a:cubicBezTo>
                    <a:pt x="22174" y="7673"/>
                    <a:pt x="21862" y="6138"/>
                    <a:pt x="21286" y="4578"/>
                  </a:cubicBezTo>
                  <a:cubicBezTo>
                    <a:pt x="20974" y="3810"/>
                    <a:pt x="20614" y="3043"/>
                    <a:pt x="20086" y="2323"/>
                  </a:cubicBezTo>
                  <a:cubicBezTo>
                    <a:pt x="19558" y="1603"/>
                    <a:pt x="18862" y="931"/>
                    <a:pt x="17974" y="499"/>
                  </a:cubicBezTo>
                  <a:cubicBezTo>
                    <a:pt x="17086" y="68"/>
                    <a:pt x="16126" y="-52"/>
                    <a:pt x="15238" y="20"/>
                  </a:cubicBezTo>
                  <a:cubicBezTo>
                    <a:pt x="14375" y="115"/>
                    <a:pt x="13559" y="331"/>
                    <a:pt x="12839" y="643"/>
                  </a:cubicBezTo>
                  <a:cubicBezTo>
                    <a:pt x="12479" y="787"/>
                    <a:pt x="12143" y="955"/>
                    <a:pt x="11807" y="1123"/>
                  </a:cubicBezTo>
                  <a:cubicBezTo>
                    <a:pt x="11591" y="1219"/>
                    <a:pt x="11495" y="1291"/>
                    <a:pt x="11327" y="1387"/>
                  </a:cubicBezTo>
                  <a:cubicBezTo>
                    <a:pt x="11159" y="1483"/>
                    <a:pt x="10991" y="1603"/>
                    <a:pt x="10823" y="1699"/>
                  </a:cubicBezTo>
                  <a:cubicBezTo>
                    <a:pt x="10199" y="2107"/>
                    <a:pt x="9671" y="2563"/>
                    <a:pt x="9167" y="2995"/>
                  </a:cubicBezTo>
                  <a:cubicBezTo>
                    <a:pt x="8159" y="3858"/>
                    <a:pt x="7319" y="4698"/>
                    <a:pt x="6455" y="5322"/>
                  </a:cubicBezTo>
                  <a:cubicBezTo>
                    <a:pt x="6023" y="5634"/>
                    <a:pt x="5591" y="5898"/>
                    <a:pt x="5183" y="6090"/>
                  </a:cubicBezTo>
                  <a:cubicBezTo>
                    <a:pt x="4751" y="6282"/>
                    <a:pt x="4320" y="6450"/>
                    <a:pt x="3912" y="6522"/>
                  </a:cubicBezTo>
                  <a:cubicBezTo>
                    <a:pt x="3072" y="6714"/>
                    <a:pt x="2304" y="6690"/>
                    <a:pt x="1704" y="6546"/>
                  </a:cubicBezTo>
                  <a:cubicBezTo>
                    <a:pt x="1104" y="6378"/>
                    <a:pt x="648" y="6138"/>
                    <a:pt x="384" y="5898"/>
                  </a:cubicBezTo>
                  <a:cubicBezTo>
                    <a:pt x="240" y="5802"/>
                    <a:pt x="168" y="5682"/>
                    <a:pt x="96" y="5634"/>
                  </a:cubicBezTo>
                  <a:cubicBezTo>
                    <a:pt x="24" y="5562"/>
                    <a:pt x="0" y="5538"/>
                    <a:pt x="0" y="5538"/>
                  </a:cubicBezTo>
                  <a:cubicBezTo>
                    <a:pt x="0" y="5538"/>
                    <a:pt x="0" y="5586"/>
                    <a:pt x="72" y="5658"/>
                  </a:cubicBezTo>
                  <a:cubicBezTo>
                    <a:pt x="120" y="5730"/>
                    <a:pt x="168" y="5874"/>
                    <a:pt x="288" y="5994"/>
                  </a:cubicBezTo>
                  <a:cubicBezTo>
                    <a:pt x="504" y="6282"/>
                    <a:pt x="888" y="6690"/>
                    <a:pt x="1536" y="7001"/>
                  </a:cubicBezTo>
                  <a:cubicBezTo>
                    <a:pt x="2160" y="7289"/>
                    <a:pt x="3048" y="7505"/>
                    <a:pt x="4032" y="7433"/>
                  </a:cubicBezTo>
                  <a:cubicBezTo>
                    <a:pt x="4536" y="7433"/>
                    <a:pt x="5039" y="7313"/>
                    <a:pt x="5591" y="7169"/>
                  </a:cubicBezTo>
                  <a:cubicBezTo>
                    <a:pt x="6143" y="7025"/>
                    <a:pt x="6695" y="6762"/>
                    <a:pt x="7223" y="6474"/>
                  </a:cubicBezTo>
                  <a:cubicBezTo>
                    <a:pt x="8279" y="5898"/>
                    <a:pt x="9287" y="5130"/>
                    <a:pt x="10319" y="4386"/>
                  </a:cubicBezTo>
                  <a:cubicBezTo>
                    <a:pt x="10823" y="4026"/>
                    <a:pt x="11351" y="3666"/>
                    <a:pt x="11903" y="3355"/>
                  </a:cubicBezTo>
                  <a:cubicBezTo>
                    <a:pt x="12047" y="3283"/>
                    <a:pt x="12167" y="3211"/>
                    <a:pt x="12287" y="3163"/>
                  </a:cubicBezTo>
                  <a:cubicBezTo>
                    <a:pt x="12431" y="3091"/>
                    <a:pt x="12623" y="2995"/>
                    <a:pt x="12719" y="2947"/>
                  </a:cubicBezTo>
                  <a:cubicBezTo>
                    <a:pt x="13007" y="2827"/>
                    <a:pt x="13319" y="2707"/>
                    <a:pt x="13607" y="2611"/>
                  </a:cubicBezTo>
                  <a:cubicBezTo>
                    <a:pt x="14207" y="2419"/>
                    <a:pt x="14807" y="2275"/>
                    <a:pt x="15406" y="2251"/>
                  </a:cubicBezTo>
                  <a:cubicBezTo>
                    <a:pt x="15982" y="2251"/>
                    <a:pt x="16510" y="2347"/>
                    <a:pt x="16966" y="2587"/>
                  </a:cubicBezTo>
                  <a:cubicBezTo>
                    <a:pt x="17878" y="3043"/>
                    <a:pt x="18574" y="4170"/>
                    <a:pt x="19054" y="5442"/>
                  </a:cubicBezTo>
                  <a:cubicBezTo>
                    <a:pt x="19534" y="6714"/>
                    <a:pt x="19846" y="8153"/>
                    <a:pt x="20134" y="9569"/>
                  </a:cubicBezTo>
                  <a:cubicBezTo>
                    <a:pt x="20374" y="11032"/>
                    <a:pt x="20638" y="12448"/>
                    <a:pt x="20878" y="13839"/>
                  </a:cubicBezTo>
                  <a:cubicBezTo>
                    <a:pt x="20998" y="14559"/>
                    <a:pt x="21118" y="15231"/>
                    <a:pt x="21310" y="15951"/>
                  </a:cubicBezTo>
                  <a:cubicBezTo>
                    <a:pt x="21478" y="16623"/>
                    <a:pt x="21718" y="17318"/>
                    <a:pt x="21982" y="17942"/>
                  </a:cubicBezTo>
                  <a:cubicBezTo>
                    <a:pt x="22486" y="19214"/>
                    <a:pt x="23110" y="20342"/>
                    <a:pt x="23830" y="21301"/>
                  </a:cubicBezTo>
                  <a:cubicBezTo>
                    <a:pt x="24526" y="22261"/>
                    <a:pt x="25293" y="23053"/>
                    <a:pt x="26061" y="23653"/>
                  </a:cubicBezTo>
                  <a:cubicBezTo>
                    <a:pt x="26805" y="24252"/>
                    <a:pt x="27573" y="24636"/>
                    <a:pt x="28197" y="24900"/>
                  </a:cubicBezTo>
                  <a:cubicBezTo>
                    <a:pt x="28509" y="25020"/>
                    <a:pt x="28797" y="25140"/>
                    <a:pt x="29061" y="25188"/>
                  </a:cubicBezTo>
                  <a:cubicBezTo>
                    <a:pt x="29325" y="25260"/>
                    <a:pt x="29541" y="25308"/>
                    <a:pt x="29709" y="25332"/>
                  </a:cubicBezTo>
                  <a:cubicBezTo>
                    <a:pt x="30069" y="25380"/>
                    <a:pt x="30261" y="25404"/>
                    <a:pt x="30261" y="25404"/>
                  </a:cubicBezTo>
                  <a:close/>
                </a:path>
              </a:pathLst>
            </a:custGeom>
            <a:grpFill/>
            <a:ln w="2400" cap="flat">
              <a:noFill/>
              <a:prstDash val="solid"/>
              <a:miter/>
            </a:ln>
          </p:spPr>
          <p:txBody>
            <a:bodyPr/>
            <a:lstStyle/>
            <a:p>
              <a:endParaRPr lang="en-US"/>
            </a:p>
          </p:txBody>
        </p:sp>
        <p:sp>
          <p:nvSpPr>
            <p:cNvPr id="63" name="Freeform 62">
              <a:extLst>
                <a:ext uri="{FF2B5EF4-FFF2-40B4-BE49-F238E27FC236}">
                  <a16:creationId xmlns:a16="http://schemas.microsoft.com/office/drawing/2014/main" id="{EFECD5D4-0377-180F-ED59-E27786936E8B}"/>
                </a:ext>
              </a:extLst>
            </p:cNvPr>
            <p:cNvSpPr/>
            <p:nvPr/>
          </p:nvSpPr>
          <p:spPr>
            <a:xfrm>
              <a:off x="9045337" y="1699237"/>
              <a:ext cx="2711" cy="10149"/>
            </a:xfrm>
            <a:custGeom>
              <a:avLst/>
              <a:gdLst>
                <a:gd name="csX0" fmla="*/ 2688 w 2711"/>
                <a:gd name="csY0" fmla="*/ 9285 h 10149"/>
                <a:gd name="csX1" fmla="*/ 2496 w 2711"/>
                <a:gd name="csY1" fmla="*/ 8901 h 10149"/>
                <a:gd name="csX2" fmla="*/ 2304 w 2711"/>
                <a:gd name="csY2" fmla="*/ 8494 h 10149"/>
                <a:gd name="csX3" fmla="*/ 2088 w 2711"/>
                <a:gd name="csY3" fmla="*/ 7966 h 10149"/>
                <a:gd name="csX4" fmla="*/ 1848 w 2711"/>
                <a:gd name="csY4" fmla="*/ 7318 h 10149"/>
                <a:gd name="csX5" fmla="*/ 1632 w 2711"/>
                <a:gd name="csY5" fmla="*/ 6550 h 10149"/>
                <a:gd name="csX6" fmla="*/ 1344 w 2711"/>
                <a:gd name="csY6" fmla="*/ 4847 h 10149"/>
                <a:gd name="csX7" fmla="*/ 1296 w 2711"/>
                <a:gd name="csY7" fmla="*/ 3071 h 10149"/>
                <a:gd name="csX8" fmla="*/ 1368 w 2711"/>
                <a:gd name="csY8" fmla="*/ 2255 h 10149"/>
                <a:gd name="csX9" fmla="*/ 1488 w 2711"/>
                <a:gd name="csY9" fmla="*/ 1512 h 10149"/>
                <a:gd name="csX10" fmla="*/ 1728 w 2711"/>
                <a:gd name="csY10" fmla="*/ 408 h 10149"/>
                <a:gd name="csX11" fmla="*/ 1848 w 2711"/>
                <a:gd name="csY11" fmla="*/ 0 h 10149"/>
                <a:gd name="csX12" fmla="*/ 1632 w 2711"/>
                <a:gd name="csY12" fmla="*/ 384 h 10149"/>
                <a:gd name="csX13" fmla="*/ 1128 w 2711"/>
                <a:gd name="csY13" fmla="*/ 1416 h 10149"/>
                <a:gd name="csX14" fmla="*/ 840 w 2711"/>
                <a:gd name="csY14" fmla="*/ 2135 h 10149"/>
                <a:gd name="csX15" fmla="*/ 552 w 2711"/>
                <a:gd name="csY15" fmla="*/ 2951 h 10149"/>
                <a:gd name="csX16" fmla="*/ 144 w 2711"/>
                <a:gd name="csY16" fmla="*/ 4823 h 10149"/>
                <a:gd name="csX17" fmla="*/ 0 w 2711"/>
                <a:gd name="csY17" fmla="*/ 6766 h 10149"/>
                <a:gd name="csX18" fmla="*/ 24 w 2711"/>
                <a:gd name="csY18" fmla="*/ 7678 h 10149"/>
                <a:gd name="csX19" fmla="*/ 96 w 2711"/>
                <a:gd name="csY19" fmla="*/ 8494 h 10149"/>
                <a:gd name="csX20" fmla="*/ 216 w 2711"/>
                <a:gd name="csY20" fmla="*/ 9189 h 10149"/>
                <a:gd name="csX21" fmla="*/ 336 w 2711"/>
                <a:gd name="csY21" fmla="*/ 9717 h 10149"/>
                <a:gd name="csX22" fmla="*/ 432 w 2711"/>
                <a:gd name="csY22" fmla="*/ 10149 h 10149"/>
                <a:gd name="csX23" fmla="*/ 2712 w 2711"/>
                <a:gd name="csY23" fmla="*/ 9333 h 101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711" h="10149">
                  <a:moveTo>
                    <a:pt x="2688" y="9285"/>
                  </a:moveTo>
                  <a:cubicBezTo>
                    <a:pt x="2688" y="9285"/>
                    <a:pt x="2616" y="9141"/>
                    <a:pt x="2496" y="8901"/>
                  </a:cubicBezTo>
                  <a:cubicBezTo>
                    <a:pt x="2424" y="8781"/>
                    <a:pt x="2376" y="8637"/>
                    <a:pt x="2304" y="8494"/>
                  </a:cubicBezTo>
                  <a:cubicBezTo>
                    <a:pt x="2232" y="8350"/>
                    <a:pt x="2160" y="8182"/>
                    <a:pt x="2088" y="7966"/>
                  </a:cubicBezTo>
                  <a:cubicBezTo>
                    <a:pt x="2016" y="7774"/>
                    <a:pt x="1920" y="7534"/>
                    <a:pt x="1848" y="7318"/>
                  </a:cubicBezTo>
                  <a:cubicBezTo>
                    <a:pt x="1776" y="7078"/>
                    <a:pt x="1704" y="6814"/>
                    <a:pt x="1632" y="6550"/>
                  </a:cubicBezTo>
                  <a:cubicBezTo>
                    <a:pt x="1512" y="6022"/>
                    <a:pt x="1392" y="5422"/>
                    <a:pt x="1344" y="4847"/>
                  </a:cubicBezTo>
                  <a:cubicBezTo>
                    <a:pt x="1296" y="4247"/>
                    <a:pt x="1272" y="3647"/>
                    <a:pt x="1296" y="3071"/>
                  </a:cubicBezTo>
                  <a:cubicBezTo>
                    <a:pt x="1296" y="2783"/>
                    <a:pt x="1320" y="2519"/>
                    <a:pt x="1368" y="2255"/>
                  </a:cubicBezTo>
                  <a:cubicBezTo>
                    <a:pt x="1392" y="1991"/>
                    <a:pt x="1440" y="1751"/>
                    <a:pt x="1488" y="1512"/>
                  </a:cubicBezTo>
                  <a:cubicBezTo>
                    <a:pt x="1560" y="1056"/>
                    <a:pt x="1656" y="672"/>
                    <a:pt x="1728" y="408"/>
                  </a:cubicBezTo>
                  <a:cubicBezTo>
                    <a:pt x="1800" y="144"/>
                    <a:pt x="1848" y="0"/>
                    <a:pt x="1848" y="0"/>
                  </a:cubicBezTo>
                  <a:cubicBezTo>
                    <a:pt x="1848" y="0"/>
                    <a:pt x="1776" y="144"/>
                    <a:pt x="1632" y="384"/>
                  </a:cubicBezTo>
                  <a:cubicBezTo>
                    <a:pt x="1488" y="624"/>
                    <a:pt x="1296" y="960"/>
                    <a:pt x="1128" y="1416"/>
                  </a:cubicBezTo>
                  <a:cubicBezTo>
                    <a:pt x="1032" y="1632"/>
                    <a:pt x="936" y="1871"/>
                    <a:pt x="840" y="2135"/>
                  </a:cubicBezTo>
                  <a:cubicBezTo>
                    <a:pt x="744" y="2399"/>
                    <a:pt x="648" y="2663"/>
                    <a:pt x="552" y="2951"/>
                  </a:cubicBezTo>
                  <a:cubicBezTo>
                    <a:pt x="384" y="3527"/>
                    <a:pt x="240" y="4175"/>
                    <a:pt x="144" y="4823"/>
                  </a:cubicBezTo>
                  <a:cubicBezTo>
                    <a:pt x="48" y="5470"/>
                    <a:pt x="0" y="6142"/>
                    <a:pt x="0" y="6766"/>
                  </a:cubicBezTo>
                  <a:cubicBezTo>
                    <a:pt x="0" y="7078"/>
                    <a:pt x="0" y="7390"/>
                    <a:pt x="24" y="7678"/>
                  </a:cubicBezTo>
                  <a:cubicBezTo>
                    <a:pt x="24" y="7966"/>
                    <a:pt x="72" y="8230"/>
                    <a:pt x="96" y="8494"/>
                  </a:cubicBezTo>
                  <a:cubicBezTo>
                    <a:pt x="120" y="8733"/>
                    <a:pt x="168" y="8973"/>
                    <a:pt x="216" y="9189"/>
                  </a:cubicBezTo>
                  <a:cubicBezTo>
                    <a:pt x="264" y="9405"/>
                    <a:pt x="288" y="9597"/>
                    <a:pt x="336" y="9717"/>
                  </a:cubicBezTo>
                  <a:cubicBezTo>
                    <a:pt x="408" y="9981"/>
                    <a:pt x="432" y="10149"/>
                    <a:pt x="432" y="10149"/>
                  </a:cubicBezTo>
                  <a:lnTo>
                    <a:pt x="2712" y="9333"/>
                  </a:lnTo>
                  <a:close/>
                </a:path>
              </a:pathLst>
            </a:custGeom>
            <a:grpFill/>
            <a:ln w="2400" cap="flat">
              <a:noFill/>
              <a:prstDash val="solid"/>
              <a:miter/>
            </a:ln>
          </p:spPr>
          <p:txBody>
            <a:bodyPr/>
            <a:lstStyle/>
            <a:p>
              <a:endParaRPr lang="en-US"/>
            </a:p>
          </p:txBody>
        </p:sp>
        <p:sp>
          <p:nvSpPr>
            <p:cNvPr id="64" name="Freeform 63">
              <a:extLst>
                <a:ext uri="{FF2B5EF4-FFF2-40B4-BE49-F238E27FC236}">
                  <a16:creationId xmlns:a16="http://schemas.microsoft.com/office/drawing/2014/main" id="{8C5BE226-C18C-F1B5-536A-821E3752A718}"/>
                </a:ext>
              </a:extLst>
            </p:cNvPr>
            <p:cNvSpPr/>
            <p:nvPr/>
          </p:nvSpPr>
          <p:spPr>
            <a:xfrm>
              <a:off x="9043801" y="1652859"/>
              <a:ext cx="9887" cy="18642"/>
            </a:xfrm>
            <a:custGeom>
              <a:avLst/>
              <a:gdLst>
                <a:gd name="csX0" fmla="*/ 9815 w 9887"/>
                <a:gd name="csY0" fmla="*/ 16195 h 18642"/>
                <a:gd name="csX1" fmla="*/ 9575 w 9887"/>
                <a:gd name="csY1" fmla="*/ 16195 h 18642"/>
                <a:gd name="csX2" fmla="*/ 9287 w 9887"/>
                <a:gd name="csY2" fmla="*/ 16195 h 18642"/>
                <a:gd name="csX3" fmla="*/ 8999 w 9887"/>
                <a:gd name="csY3" fmla="*/ 16171 h 18642"/>
                <a:gd name="csX4" fmla="*/ 8111 w 9887"/>
                <a:gd name="csY4" fmla="*/ 16003 h 18642"/>
                <a:gd name="csX5" fmla="*/ 6983 w 9887"/>
                <a:gd name="csY5" fmla="*/ 15571 h 18642"/>
                <a:gd name="csX6" fmla="*/ 5759 w 9887"/>
                <a:gd name="csY6" fmla="*/ 14804 h 18642"/>
                <a:gd name="csX7" fmla="*/ 4608 w 9887"/>
                <a:gd name="csY7" fmla="*/ 13628 h 18642"/>
                <a:gd name="csX8" fmla="*/ 3744 w 9887"/>
                <a:gd name="csY8" fmla="*/ 12116 h 18642"/>
                <a:gd name="csX9" fmla="*/ 3432 w 9887"/>
                <a:gd name="csY9" fmla="*/ 11181 h 18642"/>
                <a:gd name="csX10" fmla="*/ 3216 w 9887"/>
                <a:gd name="csY10" fmla="*/ 10245 h 18642"/>
                <a:gd name="csX11" fmla="*/ 2736 w 9887"/>
                <a:gd name="csY11" fmla="*/ 6286 h 18642"/>
                <a:gd name="csX12" fmla="*/ 2472 w 9887"/>
                <a:gd name="csY12" fmla="*/ 4415 h 18642"/>
                <a:gd name="csX13" fmla="*/ 2280 w 9887"/>
                <a:gd name="csY13" fmla="*/ 3551 h 18642"/>
                <a:gd name="csX14" fmla="*/ 2040 w 9887"/>
                <a:gd name="csY14" fmla="*/ 2759 h 18642"/>
                <a:gd name="csX15" fmla="*/ 1752 w 9887"/>
                <a:gd name="csY15" fmla="*/ 2063 h 18642"/>
                <a:gd name="csX16" fmla="*/ 1608 w 9887"/>
                <a:gd name="csY16" fmla="*/ 1751 h 18642"/>
                <a:gd name="csX17" fmla="*/ 1416 w 9887"/>
                <a:gd name="csY17" fmla="*/ 1464 h 18642"/>
                <a:gd name="csX18" fmla="*/ 720 w 9887"/>
                <a:gd name="csY18" fmla="*/ 600 h 18642"/>
                <a:gd name="csX19" fmla="*/ 192 w 9887"/>
                <a:gd name="csY19" fmla="*/ 144 h 18642"/>
                <a:gd name="csX20" fmla="*/ 0 w 9887"/>
                <a:gd name="csY20" fmla="*/ 0 h 18642"/>
                <a:gd name="csX21" fmla="*/ 168 w 9887"/>
                <a:gd name="csY21" fmla="*/ 168 h 18642"/>
                <a:gd name="csX22" fmla="*/ 648 w 9887"/>
                <a:gd name="csY22" fmla="*/ 672 h 18642"/>
                <a:gd name="csX23" fmla="*/ 1224 w 9887"/>
                <a:gd name="csY23" fmla="*/ 1584 h 18642"/>
                <a:gd name="csX24" fmla="*/ 1368 w 9887"/>
                <a:gd name="csY24" fmla="*/ 1871 h 18642"/>
                <a:gd name="csX25" fmla="*/ 1488 w 9887"/>
                <a:gd name="csY25" fmla="*/ 2183 h 18642"/>
                <a:gd name="csX26" fmla="*/ 1704 w 9887"/>
                <a:gd name="csY26" fmla="*/ 2879 h 18642"/>
                <a:gd name="csX27" fmla="*/ 1848 w 9887"/>
                <a:gd name="csY27" fmla="*/ 3647 h 18642"/>
                <a:gd name="csX28" fmla="*/ 1944 w 9887"/>
                <a:gd name="csY28" fmla="*/ 4487 h 18642"/>
                <a:gd name="csX29" fmla="*/ 1992 w 9887"/>
                <a:gd name="csY29" fmla="*/ 6310 h 18642"/>
                <a:gd name="csX30" fmla="*/ 2040 w 9887"/>
                <a:gd name="csY30" fmla="*/ 10389 h 18642"/>
                <a:gd name="csX31" fmla="*/ 2400 w 9887"/>
                <a:gd name="csY31" fmla="*/ 12524 h 18642"/>
                <a:gd name="csX32" fmla="*/ 3288 w 9887"/>
                <a:gd name="csY32" fmla="*/ 14540 h 18642"/>
                <a:gd name="csX33" fmla="*/ 4584 w 9887"/>
                <a:gd name="csY33" fmla="*/ 16147 h 18642"/>
                <a:gd name="csX34" fmla="*/ 6047 w 9887"/>
                <a:gd name="csY34" fmla="*/ 17323 h 18642"/>
                <a:gd name="csX35" fmla="*/ 7463 w 9887"/>
                <a:gd name="csY35" fmla="*/ 18067 h 18642"/>
                <a:gd name="csX36" fmla="*/ 8663 w 9887"/>
                <a:gd name="csY36" fmla="*/ 18451 h 18642"/>
                <a:gd name="csX37" fmla="*/ 9143 w 9887"/>
                <a:gd name="csY37" fmla="*/ 18547 h 18642"/>
                <a:gd name="csX38" fmla="*/ 9431 w 9887"/>
                <a:gd name="csY38" fmla="*/ 18595 h 18642"/>
                <a:gd name="csX39" fmla="*/ 9671 w 9887"/>
                <a:gd name="csY39" fmla="*/ 18643 h 18642"/>
                <a:gd name="csX40" fmla="*/ 9887 w 9887"/>
                <a:gd name="csY40" fmla="*/ 16219 h 186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Lst>
              <a:rect l="l" t="t" r="r" b="b"/>
              <a:pathLst>
                <a:path w="9887" h="18642">
                  <a:moveTo>
                    <a:pt x="9815" y="16195"/>
                  </a:moveTo>
                  <a:cubicBezTo>
                    <a:pt x="9815" y="16195"/>
                    <a:pt x="9719" y="16195"/>
                    <a:pt x="9575" y="16195"/>
                  </a:cubicBezTo>
                  <a:cubicBezTo>
                    <a:pt x="9503" y="16195"/>
                    <a:pt x="9407" y="16195"/>
                    <a:pt x="9287" y="16195"/>
                  </a:cubicBezTo>
                  <a:cubicBezTo>
                    <a:pt x="9191" y="16195"/>
                    <a:pt x="9095" y="16195"/>
                    <a:pt x="8999" y="16171"/>
                  </a:cubicBezTo>
                  <a:cubicBezTo>
                    <a:pt x="8783" y="16147"/>
                    <a:pt x="8447" y="16099"/>
                    <a:pt x="8111" y="16003"/>
                  </a:cubicBezTo>
                  <a:cubicBezTo>
                    <a:pt x="7775" y="15907"/>
                    <a:pt x="7391" y="15763"/>
                    <a:pt x="6983" y="15571"/>
                  </a:cubicBezTo>
                  <a:cubicBezTo>
                    <a:pt x="6575" y="15380"/>
                    <a:pt x="6167" y="15116"/>
                    <a:pt x="5759" y="14804"/>
                  </a:cubicBezTo>
                  <a:cubicBezTo>
                    <a:pt x="5351" y="14492"/>
                    <a:pt x="4944" y="14084"/>
                    <a:pt x="4608" y="13628"/>
                  </a:cubicBezTo>
                  <a:cubicBezTo>
                    <a:pt x="4248" y="13172"/>
                    <a:pt x="3936" y="12644"/>
                    <a:pt x="3744" y="12116"/>
                  </a:cubicBezTo>
                  <a:cubicBezTo>
                    <a:pt x="3624" y="11805"/>
                    <a:pt x="3504" y="11469"/>
                    <a:pt x="3432" y="11181"/>
                  </a:cubicBezTo>
                  <a:cubicBezTo>
                    <a:pt x="3336" y="10893"/>
                    <a:pt x="3264" y="10581"/>
                    <a:pt x="3216" y="10245"/>
                  </a:cubicBezTo>
                  <a:cubicBezTo>
                    <a:pt x="2952" y="8949"/>
                    <a:pt x="2880" y="7582"/>
                    <a:pt x="2736" y="6286"/>
                  </a:cubicBezTo>
                  <a:cubicBezTo>
                    <a:pt x="2664" y="5638"/>
                    <a:pt x="2592" y="5015"/>
                    <a:pt x="2472" y="4415"/>
                  </a:cubicBezTo>
                  <a:cubicBezTo>
                    <a:pt x="2424" y="4127"/>
                    <a:pt x="2352" y="3839"/>
                    <a:pt x="2280" y="3551"/>
                  </a:cubicBezTo>
                  <a:cubicBezTo>
                    <a:pt x="2208" y="3263"/>
                    <a:pt x="2136" y="3023"/>
                    <a:pt x="2040" y="2759"/>
                  </a:cubicBezTo>
                  <a:cubicBezTo>
                    <a:pt x="1968" y="2495"/>
                    <a:pt x="1848" y="2279"/>
                    <a:pt x="1752" y="2063"/>
                  </a:cubicBezTo>
                  <a:cubicBezTo>
                    <a:pt x="1704" y="1943"/>
                    <a:pt x="1656" y="1847"/>
                    <a:pt x="1608" y="1751"/>
                  </a:cubicBezTo>
                  <a:cubicBezTo>
                    <a:pt x="1560" y="1656"/>
                    <a:pt x="1488" y="1560"/>
                    <a:pt x="1416" y="1464"/>
                  </a:cubicBezTo>
                  <a:cubicBezTo>
                    <a:pt x="1200" y="1104"/>
                    <a:pt x="936" y="816"/>
                    <a:pt x="720" y="600"/>
                  </a:cubicBezTo>
                  <a:cubicBezTo>
                    <a:pt x="504" y="384"/>
                    <a:pt x="312" y="264"/>
                    <a:pt x="192" y="144"/>
                  </a:cubicBezTo>
                  <a:cubicBezTo>
                    <a:pt x="72" y="48"/>
                    <a:pt x="0" y="0"/>
                    <a:pt x="0" y="0"/>
                  </a:cubicBezTo>
                  <a:cubicBezTo>
                    <a:pt x="0" y="0"/>
                    <a:pt x="72" y="72"/>
                    <a:pt x="168" y="168"/>
                  </a:cubicBezTo>
                  <a:cubicBezTo>
                    <a:pt x="264" y="288"/>
                    <a:pt x="456" y="432"/>
                    <a:pt x="648" y="672"/>
                  </a:cubicBezTo>
                  <a:cubicBezTo>
                    <a:pt x="816" y="912"/>
                    <a:pt x="1056" y="1200"/>
                    <a:pt x="1224" y="1584"/>
                  </a:cubicBezTo>
                  <a:cubicBezTo>
                    <a:pt x="1272" y="1680"/>
                    <a:pt x="1320" y="1775"/>
                    <a:pt x="1368" y="1871"/>
                  </a:cubicBezTo>
                  <a:cubicBezTo>
                    <a:pt x="1392" y="1967"/>
                    <a:pt x="1440" y="2087"/>
                    <a:pt x="1488" y="2183"/>
                  </a:cubicBezTo>
                  <a:cubicBezTo>
                    <a:pt x="1560" y="2399"/>
                    <a:pt x="1656" y="2615"/>
                    <a:pt x="1704" y="2879"/>
                  </a:cubicBezTo>
                  <a:cubicBezTo>
                    <a:pt x="1776" y="3119"/>
                    <a:pt x="1824" y="3383"/>
                    <a:pt x="1848" y="3647"/>
                  </a:cubicBezTo>
                  <a:cubicBezTo>
                    <a:pt x="1896" y="3911"/>
                    <a:pt x="1920" y="4199"/>
                    <a:pt x="1944" y="4487"/>
                  </a:cubicBezTo>
                  <a:cubicBezTo>
                    <a:pt x="1992" y="5063"/>
                    <a:pt x="1992" y="5686"/>
                    <a:pt x="1992" y="6310"/>
                  </a:cubicBezTo>
                  <a:cubicBezTo>
                    <a:pt x="1992" y="7582"/>
                    <a:pt x="1920" y="8973"/>
                    <a:pt x="2040" y="10389"/>
                  </a:cubicBezTo>
                  <a:cubicBezTo>
                    <a:pt x="2088" y="11085"/>
                    <a:pt x="2232" y="11901"/>
                    <a:pt x="2400" y="12524"/>
                  </a:cubicBezTo>
                  <a:cubicBezTo>
                    <a:pt x="2592" y="13268"/>
                    <a:pt x="2904" y="13940"/>
                    <a:pt x="3288" y="14540"/>
                  </a:cubicBezTo>
                  <a:cubicBezTo>
                    <a:pt x="3648" y="15164"/>
                    <a:pt x="4104" y="15691"/>
                    <a:pt x="4584" y="16147"/>
                  </a:cubicBezTo>
                  <a:cubicBezTo>
                    <a:pt x="5063" y="16603"/>
                    <a:pt x="5543" y="17011"/>
                    <a:pt x="6047" y="17323"/>
                  </a:cubicBezTo>
                  <a:cubicBezTo>
                    <a:pt x="6527" y="17635"/>
                    <a:pt x="7031" y="17875"/>
                    <a:pt x="7463" y="18067"/>
                  </a:cubicBezTo>
                  <a:cubicBezTo>
                    <a:pt x="7919" y="18259"/>
                    <a:pt x="8303" y="18379"/>
                    <a:pt x="8663" y="18451"/>
                  </a:cubicBezTo>
                  <a:cubicBezTo>
                    <a:pt x="8855" y="18499"/>
                    <a:pt x="8999" y="18523"/>
                    <a:pt x="9143" y="18547"/>
                  </a:cubicBezTo>
                  <a:cubicBezTo>
                    <a:pt x="9263" y="18547"/>
                    <a:pt x="9359" y="18571"/>
                    <a:pt x="9431" y="18595"/>
                  </a:cubicBezTo>
                  <a:cubicBezTo>
                    <a:pt x="9599" y="18619"/>
                    <a:pt x="9671" y="18643"/>
                    <a:pt x="9671" y="18643"/>
                  </a:cubicBezTo>
                  <a:lnTo>
                    <a:pt x="9887" y="16219"/>
                  </a:lnTo>
                  <a:close/>
                </a:path>
              </a:pathLst>
            </a:custGeom>
            <a:grpFill/>
            <a:ln w="2400" cap="flat">
              <a:noFill/>
              <a:prstDash val="solid"/>
              <a:miter/>
            </a:ln>
          </p:spPr>
          <p:txBody>
            <a:bodyPr/>
            <a:lstStyle/>
            <a:p>
              <a:endParaRPr lang="en-US"/>
            </a:p>
          </p:txBody>
        </p:sp>
        <p:sp>
          <p:nvSpPr>
            <p:cNvPr id="65" name="Freeform 64">
              <a:extLst>
                <a:ext uri="{FF2B5EF4-FFF2-40B4-BE49-F238E27FC236}">
                  <a16:creationId xmlns:a16="http://schemas.microsoft.com/office/drawing/2014/main" id="{DFE28A2B-4C6C-D7C0-258D-33DED5E2DAE6}"/>
                </a:ext>
              </a:extLst>
            </p:cNvPr>
            <p:cNvSpPr/>
            <p:nvPr/>
          </p:nvSpPr>
          <p:spPr>
            <a:xfrm>
              <a:off x="8939267" y="1726778"/>
              <a:ext cx="139162" cy="64976"/>
            </a:xfrm>
            <a:custGeom>
              <a:avLst/>
              <a:gdLst>
                <a:gd name="csX0" fmla="*/ 139162 w 139162"/>
                <a:gd name="csY0" fmla="*/ 64977 h 64976"/>
                <a:gd name="csX1" fmla="*/ 138226 w 139162"/>
                <a:gd name="csY1" fmla="*/ 63441 h 64976"/>
                <a:gd name="csX2" fmla="*/ 135467 w 139162"/>
                <a:gd name="csY2" fmla="*/ 59147 h 64976"/>
                <a:gd name="csX3" fmla="*/ 130787 w 139162"/>
                <a:gd name="csY3" fmla="*/ 52716 h 64976"/>
                <a:gd name="csX4" fmla="*/ 127691 w 139162"/>
                <a:gd name="csY4" fmla="*/ 48925 h 64976"/>
                <a:gd name="csX5" fmla="*/ 124068 w 139162"/>
                <a:gd name="csY5" fmla="*/ 44895 h 64976"/>
                <a:gd name="csX6" fmla="*/ 122076 w 139162"/>
                <a:gd name="csY6" fmla="*/ 42783 h 64976"/>
                <a:gd name="csX7" fmla="*/ 119940 w 139162"/>
                <a:gd name="csY7" fmla="*/ 40672 h 64976"/>
                <a:gd name="csX8" fmla="*/ 115309 w 139162"/>
                <a:gd name="csY8" fmla="*/ 36377 h 64976"/>
                <a:gd name="csX9" fmla="*/ 104582 w 139162"/>
                <a:gd name="csY9" fmla="*/ 27908 h 64976"/>
                <a:gd name="csX10" fmla="*/ 92271 w 139162"/>
                <a:gd name="csY10" fmla="*/ 20014 h 64976"/>
                <a:gd name="csX11" fmla="*/ 85648 w 139162"/>
                <a:gd name="csY11" fmla="*/ 16463 h 64976"/>
                <a:gd name="csX12" fmla="*/ 83968 w 139162"/>
                <a:gd name="csY12" fmla="*/ 15599 h 64976"/>
                <a:gd name="csX13" fmla="*/ 82264 w 139162"/>
                <a:gd name="csY13" fmla="*/ 14783 h 64976"/>
                <a:gd name="csX14" fmla="*/ 78856 w 139162"/>
                <a:gd name="csY14" fmla="*/ 13176 h 64976"/>
                <a:gd name="csX15" fmla="*/ 71849 w 139162"/>
                <a:gd name="csY15" fmla="*/ 10249 h 64976"/>
                <a:gd name="csX16" fmla="*/ 68321 w 139162"/>
                <a:gd name="csY16" fmla="*/ 8905 h 64976"/>
                <a:gd name="csX17" fmla="*/ 64794 w 139162"/>
                <a:gd name="csY17" fmla="*/ 7658 h 64976"/>
                <a:gd name="csX18" fmla="*/ 50731 w 139162"/>
                <a:gd name="csY18" fmla="*/ 3675 h 64976"/>
                <a:gd name="csX19" fmla="*/ 43892 w 139162"/>
                <a:gd name="csY19" fmla="*/ 2259 h 64976"/>
                <a:gd name="csX20" fmla="*/ 40556 w 139162"/>
                <a:gd name="csY20" fmla="*/ 1707 h 64976"/>
                <a:gd name="csX21" fmla="*/ 37292 w 139162"/>
                <a:gd name="csY21" fmla="*/ 1227 h 64976"/>
                <a:gd name="csX22" fmla="*/ 25126 w 139162"/>
                <a:gd name="csY22" fmla="*/ 148 h 64976"/>
                <a:gd name="csX23" fmla="*/ 19702 w 139162"/>
                <a:gd name="csY23" fmla="*/ 4 h 64976"/>
                <a:gd name="csX24" fmla="*/ 14807 w 139162"/>
                <a:gd name="csY24" fmla="*/ 76 h 64976"/>
                <a:gd name="csX25" fmla="*/ 10511 w 139162"/>
                <a:gd name="csY25" fmla="*/ 268 h 64976"/>
                <a:gd name="csX26" fmla="*/ 6887 w 139162"/>
                <a:gd name="csY26" fmla="*/ 556 h 64976"/>
                <a:gd name="csX27" fmla="*/ 5327 w 139162"/>
                <a:gd name="csY27" fmla="*/ 676 h 64976"/>
                <a:gd name="csX28" fmla="*/ 3960 w 139162"/>
                <a:gd name="csY28" fmla="*/ 844 h 64976"/>
                <a:gd name="csX29" fmla="*/ 1800 w 139162"/>
                <a:gd name="csY29" fmla="*/ 1107 h 64976"/>
                <a:gd name="csX30" fmla="*/ 0 w 139162"/>
                <a:gd name="csY30" fmla="*/ 1323 h 64976"/>
                <a:gd name="csX31" fmla="*/ 1800 w 139162"/>
                <a:gd name="csY31" fmla="*/ 1227 h 64976"/>
                <a:gd name="csX32" fmla="*/ 3960 w 139162"/>
                <a:gd name="csY32" fmla="*/ 1131 h 64976"/>
                <a:gd name="csX33" fmla="*/ 6887 w 139162"/>
                <a:gd name="csY33" fmla="*/ 1035 h 64976"/>
                <a:gd name="csX34" fmla="*/ 10511 w 139162"/>
                <a:gd name="csY34" fmla="*/ 963 h 64976"/>
                <a:gd name="csX35" fmla="*/ 14783 w 139162"/>
                <a:gd name="csY35" fmla="*/ 1011 h 64976"/>
                <a:gd name="csX36" fmla="*/ 19630 w 139162"/>
                <a:gd name="csY36" fmla="*/ 1203 h 64976"/>
                <a:gd name="csX37" fmla="*/ 25006 w 139162"/>
                <a:gd name="csY37" fmla="*/ 1563 h 64976"/>
                <a:gd name="csX38" fmla="*/ 37004 w 139162"/>
                <a:gd name="csY38" fmla="*/ 3027 h 64976"/>
                <a:gd name="csX39" fmla="*/ 50203 w 139162"/>
                <a:gd name="csY39" fmla="*/ 5762 h 64976"/>
                <a:gd name="csX40" fmla="*/ 53611 w 139162"/>
                <a:gd name="csY40" fmla="*/ 6650 h 64976"/>
                <a:gd name="csX41" fmla="*/ 57042 w 139162"/>
                <a:gd name="csY41" fmla="*/ 7634 h 64976"/>
                <a:gd name="csX42" fmla="*/ 60498 w 139162"/>
                <a:gd name="csY42" fmla="*/ 8737 h 64976"/>
                <a:gd name="csX43" fmla="*/ 63978 w 139162"/>
                <a:gd name="csY43" fmla="*/ 9889 h 64976"/>
                <a:gd name="csX44" fmla="*/ 67457 w 139162"/>
                <a:gd name="csY44" fmla="*/ 11137 h 64976"/>
                <a:gd name="csX45" fmla="*/ 70913 w 139162"/>
                <a:gd name="csY45" fmla="*/ 12480 h 64976"/>
                <a:gd name="csX46" fmla="*/ 77776 w 139162"/>
                <a:gd name="csY46" fmla="*/ 15383 h 64976"/>
                <a:gd name="csX47" fmla="*/ 81184 w 139162"/>
                <a:gd name="csY47" fmla="*/ 16991 h 64976"/>
                <a:gd name="csX48" fmla="*/ 82864 w 139162"/>
                <a:gd name="csY48" fmla="*/ 17783 h 64976"/>
                <a:gd name="csX49" fmla="*/ 84520 w 139162"/>
                <a:gd name="csY49" fmla="*/ 18622 h 64976"/>
                <a:gd name="csX50" fmla="*/ 91071 w 139162"/>
                <a:gd name="csY50" fmla="*/ 22101 h 64976"/>
                <a:gd name="csX51" fmla="*/ 103310 w 139162"/>
                <a:gd name="csY51" fmla="*/ 29683 h 64976"/>
                <a:gd name="csX52" fmla="*/ 114085 w 139162"/>
                <a:gd name="csY52" fmla="*/ 37769 h 64976"/>
                <a:gd name="csX53" fmla="*/ 118788 w 139162"/>
                <a:gd name="csY53" fmla="*/ 41872 h 64976"/>
                <a:gd name="csX54" fmla="*/ 120996 w 139162"/>
                <a:gd name="csY54" fmla="*/ 43863 h 64976"/>
                <a:gd name="csX55" fmla="*/ 123036 w 139162"/>
                <a:gd name="csY55" fmla="*/ 45854 h 64976"/>
                <a:gd name="csX56" fmla="*/ 130067 w 139162"/>
                <a:gd name="csY56" fmla="*/ 53292 h 64976"/>
                <a:gd name="csX57" fmla="*/ 135059 w 139162"/>
                <a:gd name="csY57" fmla="*/ 59410 h 64976"/>
                <a:gd name="csX58" fmla="*/ 138082 w 139162"/>
                <a:gd name="csY58" fmla="*/ 63513 h 64976"/>
                <a:gd name="csX59" fmla="*/ 139138 w 139162"/>
                <a:gd name="csY59" fmla="*/ 64977 h 649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Lst>
              <a:rect l="l" t="t" r="r" b="b"/>
              <a:pathLst>
                <a:path w="139162" h="64976">
                  <a:moveTo>
                    <a:pt x="139162" y="64977"/>
                  </a:moveTo>
                  <a:cubicBezTo>
                    <a:pt x="139162" y="64977"/>
                    <a:pt x="138826" y="64449"/>
                    <a:pt x="138226" y="63441"/>
                  </a:cubicBezTo>
                  <a:cubicBezTo>
                    <a:pt x="137603" y="62434"/>
                    <a:pt x="136739" y="60946"/>
                    <a:pt x="135467" y="59147"/>
                  </a:cubicBezTo>
                  <a:cubicBezTo>
                    <a:pt x="134243" y="57299"/>
                    <a:pt x="132659" y="55164"/>
                    <a:pt x="130787" y="52716"/>
                  </a:cubicBezTo>
                  <a:cubicBezTo>
                    <a:pt x="129803" y="51541"/>
                    <a:pt x="128819" y="50221"/>
                    <a:pt x="127691" y="48925"/>
                  </a:cubicBezTo>
                  <a:cubicBezTo>
                    <a:pt x="126564" y="47630"/>
                    <a:pt x="125388" y="46238"/>
                    <a:pt x="124068" y="44895"/>
                  </a:cubicBezTo>
                  <a:cubicBezTo>
                    <a:pt x="123420" y="44199"/>
                    <a:pt x="122748" y="43503"/>
                    <a:pt x="122076" y="42783"/>
                  </a:cubicBezTo>
                  <a:cubicBezTo>
                    <a:pt x="121380" y="42087"/>
                    <a:pt x="120660" y="41392"/>
                    <a:pt x="119940" y="40672"/>
                  </a:cubicBezTo>
                  <a:cubicBezTo>
                    <a:pt x="118500" y="39208"/>
                    <a:pt x="116893" y="37841"/>
                    <a:pt x="115309" y="36377"/>
                  </a:cubicBezTo>
                  <a:cubicBezTo>
                    <a:pt x="112021" y="33546"/>
                    <a:pt x="108469" y="30643"/>
                    <a:pt x="104582" y="27908"/>
                  </a:cubicBezTo>
                  <a:cubicBezTo>
                    <a:pt x="100694" y="25172"/>
                    <a:pt x="96591" y="22509"/>
                    <a:pt x="92271" y="20014"/>
                  </a:cubicBezTo>
                  <a:cubicBezTo>
                    <a:pt x="90087" y="18814"/>
                    <a:pt x="87903" y="17591"/>
                    <a:pt x="85648" y="16463"/>
                  </a:cubicBezTo>
                  <a:lnTo>
                    <a:pt x="83968" y="15599"/>
                  </a:lnTo>
                  <a:lnTo>
                    <a:pt x="82264" y="14783"/>
                  </a:lnTo>
                  <a:lnTo>
                    <a:pt x="78856" y="13176"/>
                  </a:lnTo>
                  <a:cubicBezTo>
                    <a:pt x="76528" y="12192"/>
                    <a:pt x="74201" y="11113"/>
                    <a:pt x="71849" y="10249"/>
                  </a:cubicBezTo>
                  <a:cubicBezTo>
                    <a:pt x="70673" y="9793"/>
                    <a:pt x="69521" y="9313"/>
                    <a:pt x="68321" y="8905"/>
                  </a:cubicBezTo>
                  <a:cubicBezTo>
                    <a:pt x="67145" y="8497"/>
                    <a:pt x="65970" y="8065"/>
                    <a:pt x="64794" y="7658"/>
                  </a:cubicBezTo>
                  <a:cubicBezTo>
                    <a:pt x="60066" y="6074"/>
                    <a:pt x="55363" y="4730"/>
                    <a:pt x="50731" y="3675"/>
                  </a:cubicBezTo>
                  <a:cubicBezTo>
                    <a:pt x="48427" y="3099"/>
                    <a:pt x="46147" y="2667"/>
                    <a:pt x="43892" y="2259"/>
                  </a:cubicBezTo>
                  <a:cubicBezTo>
                    <a:pt x="42764" y="2019"/>
                    <a:pt x="41660" y="1899"/>
                    <a:pt x="40556" y="1707"/>
                  </a:cubicBezTo>
                  <a:cubicBezTo>
                    <a:pt x="39452" y="1539"/>
                    <a:pt x="38372" y="1371"/>
                    <a:pt x="37292" y="1227"/>
                  </a:cubicBezTo>
                  <a:cubicBezTo>
                    <a:pt x="32997" y="676"/>
                    <a:pt x="28893" y="316"/>
                    <a:pt x="25126" y="148"/>
                  </a:cubicBezTo>
                  <a:cubicBezTo>
                    <a:pt x="23230" y="76"/>
                    <a:pt x="21430" y="-20"/>
                    <a:pt x="19702" y="4"/>
                  </a:cubicBezTo>
                  <a:cubicBezTo>
                    <a:pt x="17974" y="4"/>
                    <a:pt x="16342" y="4"/>
                    <a:pt x="14807" y="76"/>
                  </a:cubicBezTo>
                  <a:cubicBezTo>
                    <a:pt x="13271" y="148"/>
                    <a:pt x="11831" y="196"/>
                    <a:pt x="10511" y="268"/>
                  </a:cubicBezTo>
                  <a:cubicBezTo>
                    <a:pt x="9191" y="364"/>
                    <a:pt x="7967" y="460"/>
                    <a:pt x="6887" y="556"/>
                  </a:cubicBezTo>
                  <a:cubicBezTo>
                    <a:pt x="6335" y="604"/>
                    <a:pt x="5831" y="628"/>
                    <a:pt x="5327" y="676"/>
                  </a:cubicBezTo>
                  <a:cubicBezTo>
                    <a:pt x="4847" y="724"/>
                    <a:pt x="4392" y="796"/>
                    <a:pt x="3960" y="844"/>
                  </a:cubicBezTo>
                  <a:cubicBezTo>
                    <a:pt x="3120" y="939"/>
                    <a:pt x="2400" y="1035"/>
                    <a:pt x="1800" y="1107"/>
                  </a:cubicBezTo>
                  <a:cubicBezTo>
                    <a:pt x="624" y="1251"/>
                    <a:pt x="0" y="1323"/>
                    <a:pt x="0" y="1323"/>
                  </a:cubicBezTo>
                  <a:cubicBezTo>
                    <a:pt x="0" y="1323"/>
                    <a:pt x="624" y="1299"/>
                    <a:pt x="1800" y="1227"/>
                  </a:cubicBezTo>
                  <a:cubicBezTo>
                    <a:pt x="2376" y="1203"/>
                    <a:pt x="3120" y="1155"/>
                    <a:pt x="3960" y="1131"/>
                  </a:cubicBezTo>
                  <a:cubicBezTo>
                    <a:pt x="4800" y="1083"/>
                    <a:pt x="5783" y="1035"/>
                    <a:pt x="6887" y="1035"/>
                  </a:cubicBezTo>
                  <a:cubicBezTo>
                    <a:pt x="7991" y="1011"/>
                    <a:pt x="9191" y="987"/>
                    <a:pt x="10511" y="963"/>
                  </a:cubicBezTo>
                  <a:cubicBezTo>
                    <a:pt x="11831" y="963"/>
                    <a:pt x="13271" y="987"/>
                    <a:pt x="14783" y="1011"/>
                  </a:cubicBezTo>
                  <a:cubicBezTo>
                    <a:pt x="16318" y="1011"/>
                    <a:pt x="17926" y="1131"/>
                    <a:pt x="19630" y="1203"/>
                  </a:cubicBezTo>
                  <a:cubicBezTo>
                    <a:pt x="21334" y="1251"/>
                    <a:pt x="23134" y="1419"/>
                    <a:pt x="25006" y="1563"/>
                  </a:cubicBezTo>
                  <a:cubicBezTo>
                    <a:pt x="28749" y="1851"/>
                    <a:pt x="32757" y="2403"/>
                    <a:pt x="37004" y="3027"/>
                  </a:cubicBezTo>
                  <a:cubicBezTo>
                    <a:pt x="41228" y="3747"/>
                    <a:pt x="45668" y="4610"/>
                    <a:pt x="50203" y="5762"/>
                  </a:cubicBezTo>
                  <a:cubicBezTo>
                    <a:pt x="51331" y="6050"/>
                    <a:pt x="52483" y="6314"/>
                    <a:pt x="53611" y="6650"/>
                  </a:cubicBezTo>
                  <a:cubicBezTo>
                    <a:pt x="54763" y="6986"/>
                    <a:pt x="55890" y="7298"/>
                    <a:pt x="57042" y="7634"/>
                  </a:cubicBezTo>
                  <a:cubicBezTo>
                    <a:pt x="58194" y="7945"/>
                    <a:pt x="59346" y="8353"/>
                    <a:pt x="60498" y="8737"/>
                  </a:cubicBezTo>
                  <a:cubicBezTo>
                    <a:pt x="61650" y="9121"/>
                    <a:pt x="62826" y="9457"/>
                    <a:pt x="63978" y="9889"/>
                  </a:cubicBezTo>
                  <a:cubicBezTo>
                    <a:pt x="65130" y="10297"/>
                    <a:pt x="66282" y="10705"/>
                    <a:pt x="67457" y="11137"/>
                  </a:cubicBezTo>
                  <a:cubicBezTo>
                    <a:pt x="68609" y="11544"/>
                    <a:pt x="69761" y="12048"/>
                    <a:pt x="70913" y="12480"/>
                  </a:cubicBezTo>
                  <a:cubicBezTo>
                    <a:pt x="73241" y="13368"/>
                    <a:pt x="75473" y="14424"/>
                    <a:pt x="77776" y="15383"/>
                  </a:cubicBezTo>
                  <a:lnTo>
                    <a:pt x="81184" y="16991"/>
                  </a:lnTo>
                  <a:lnTo>
                    <a:pt x="82864" y="17783"/>
                  </a:lnTo>
                  <a:lnTo>
                    <a:pt x="84520" y="18622"/>
                  </a:lnTo>
                  <a:cubicBezTo>
                    <a:pt x="86752" y="19726"/>
                    <a:pt x="88911" y="20926"/>
                    <a:pt x="91071" y="22101"/>
                  </a:cubicBezTo>
                  <a:cubicBezTo>
                    <a:pt x="95343" y="24525"/>
                    <a:pt x="99446" y="27068"/>
                    <a:pt x="103310" y="29683"/>
                  </a:cubicBezTo>
                  <a:cubicBezTo>
                    <a:pt x="107150" y="32322"/>
                    <a:pt x="110749" y="35082"/>
                    <a:pt x="114085" y="37769"/>
                  </a:cubicBezTo>
                  <a:cubicBezTo>
                    <a:pt x="115693" y="39160"/>
                    <a:pt x="117324" y="40480"/>
                    <a:pt x="118788" y="41872"/>
                  </a:cubicBezTo>
                  <a:cubicBezTo>
                    <a:pt x="119532" y="42543"/>
                    <a:pt x="120276" y="43215"/>
                    <a:pt x="120996" y="43863"/>
                  </a:cubicBezTo>
                  <a:cubicBezTo>
                    <a:pt x="121692" y="44535"/>
                    <a:pt x="122388" y="45207"/>
                    <a:pt x="123036" y="45854"/>
                  </a:cubicBezTo>
                  <a:cubicBezTo>
                    <a:pt x="125700" y="48470"/>
                    <a:pt x="128027" y="51013"/>
                    <a:pt x="130067" y="53292"/>
                  </a:cubicBezTo>
                  <a:cubicBezTo>
                    <a:pt x="132059" y="55596"/>
                    <a:pt x="133763" y="57659"/>
                    <a:pt x="135059" y="59410"/>
                  </a:cubicBezTo>
                  <a:cubicBezTo>
                    <a:pt x="136403" y="61138"/>
                    <a:pt x="137411" y="62554"/>
                    <a:pt x="138082" y="63513"/>
                  </a:cubicBezTo>
                  <a:cubicBezTo>
                    <a:pt x="138778" y="64473"/>
                    <a:pt x="139138" y="64977"/>
                    <a:pt x="139138" y="64977"/>
                  </a:cubicBezTo>
                  <a:close/>
                </a:path>
              </a:pathLst>
            </a:custGeom>
            <a:grpFill/>
            <a:ln w="2400" cap="flat">
              <a:noFill/>
              <a:prstDash val="solid"/>
              <a:miter/>
            </a:ln>
          </p:spPr>
          <p:txBody>
            <a:bodyPr/>
            <a:lstStyle/>
            <a:p>
              <a:endParaRPr lang="en-US"/>
            </a:p>
          </p:txBody>
        </p:sp>
        <p:sp>
          <p:nvSpPr>
            <p:cNvPr id="66" name="Freeform 65">
              <a:extLst>
                <a:ext uri="{FF2B5EF4-FFF2-40B4-BE49-F238E27FC236}">
                  <a16:creationId xmlns:a16="http://schemas.microsoft.com/office/drawing/2014/main" id="{40630962-E31D-AFD2-227C-F330BC1B54AE}"/>
                </a:ext>
              </a:extLst>
            </p:cNvPr>
            <p:cNvSpPr/>
            <p:nvPr/>
          </p:nvSpPr>
          <p:spPr>
            <a:xfrm>
              <a:off x="8909126" y="1621188"/>
              <a:ext cx="45811" cy="98683"/>
            </a:xfrm>
            <a:custGeom>
              <a:avLst/>
              <a:gdLst>
                <a:gd name="csX0" fmla="*/ 8903 w 45811"/>
                <a:gd name="csY0" fmla="*/ 48 h 98683"/>
                <a:gd name="csX1" fmla="*/ 9671 w 45811"/>
                <a:gd name="csY1" fmla="*/ 1176 h 98683"/>
                <a:gd name="csX2" fmla="*/ 11471 w 45811"/>
                <a:gd name="csY2" fmla="*/ 4535 h 98683"/>
                <a:gd name="csX3" fmla="*/ 12143 w 45811"/>
                <a:gd name="csY3" fmla="*/ 7102 h 98683"/>
                <a:gd name="csX4" fmla="*/ 11783 w 45811"/>
                <a:gd name="csY4" fmla="*/ 10101 h 98683"/>
                <a:gd name="csX5" fmla="*/ 9911 w 45811"/>
                <a:gd name="csY5" fmla="*/ 13052 h 98683"/>
                <a:gd name="csX6" fmla="*/ 7103 w 45811"/>
                <a:gd name="csY6" fmla="*/ 15931 h 98683"/>
                <a:gd name="csX7" fmla="*/ 1248 w 45811"/>
                <a:gd name="csY7" fmla="*/ 23345 h 98683"/>
                <a:gd name="csX8" fmla="*/ 1104 w 45811"/>
                <a:gd name="csY8" fmla="*/ 23633 h 98683"/>
                <a:gd name="csX9" fmla="*/ 1104 w 45811"/>
                <a:gd name="csY9" fmla="*/ 23705 h 98683"/>
                <a:gd name="csX10" fmla="*/ 1032 w 45811"/>
                <a:gd name="csY10" fmla="*/ 23801 h 98683"/>
                <a:gd name="csX11" fmla="*/ 984 w 45811"/>
                <a:gd name="csY11" fmla="*/ 23945 h 98683"/>
                <a:gd name="csX12" fmla="*/ 744 w 45811"/>
                <a:gd name="csY12" fmla="*/ 24521 h 98683"/>
                <a:gd name="csX13" fmla="*/ 336 w 45811"/>
                <a:gd name="csY13" fmla="*/ 25840 h 98683"/>
                <a:gd name="csX14" fmla="*/ 0 w 45811"/>
                <a:gd name="csY14" fmla="*/ 28600 h 98683"/>
                <a:gd name="csX15" fmla="*/ 1680 w 45811"/>
                <a:gd name="csY15" fmla="*/ 34070 h 98683"/>
                <a:gd name="csX16" fmla="*/ 5423 w 45811"/>
                <a:gd name="csY16" fmla="*/ 38413 h 98683"/>
                <a:gd name="csX17" fmla="*/ 9983 w 45811"/>
                <a:gd name="csY17" fmla="*/ 41868 h 98683"/>
                <a:gd name="csX18" fmla="*/ 14759 w 45811"/>
                <a:gd name="csY18" fmla="*/ 44939 h 98683"/>
                <a:gd name="csX19" fmla="*/ 19486 w 45811"/>
                <a:gd name="csY19" fmla="*/ 48058 h 98683"/>
                <a:gd name="csX20" fmla="*/ 24070 w 45811"/>
                <a:gd name="csY20" fmla="*/ 51321 h 98683"/>
                <a:gd name="csX21" fmla="*/ 28365 w 45811"/>
                <a:gd name="csY21" fmla="*/ 54848 h 98683"/>
                <a:gd name="csX22" fmla="*/ 32229 w 45811"/>
                <a:gd name="csY22" fmla="*/ 58663 h 98683"/>
                <a:gd name="csX23" fmla="*/ 35541 w 45811"/>
                <a:gd name="csY23" fmla="*/ 62790 h 98683"/>
                <a:gd name="csX24" fmla="*/ 36956 w 45811"/>
                <a:gd name="csY24" fmla="*/ 64949 h 98683"/>
                <a:gd name="csX25" fmla="*/ 38276 w 45811"/>
                <a:gd name="csY25" fmla="*/ 67156 h 98683"/>
                <a:gd name="csX26" fmla="*/ 39476 w 45811"/>
                <a:gd name="csY26" fmla="*/ 69340 h 98683"/>
                <a:gd name="csX27" fmla="*/ 40052 w 45811"/>
                <a:gd name="csY27" fmla="*/ 70443 h 98683"/>
                <a:gd name="csX28" fmla="*/ 40556 w 45811"/>
                <a:gd name="csY28" fmla="*/ 71547 h 98683"/>
                <a:gd name="csX29" fmla="*/ 43652 w 45811"/>
                <a:gd name="csY29" fmla="*/ 80041 h 98683"/>
                <a:gd name="csX30" fmla="*/ 44900 w 45811"/>
                <a:gd name="csY30" fmla="*/ 87598 h 98683"/>
                <a:gd name="csX31" fmla="*/ 44972 w 45811"/>
                <a:gd name="csY31" fmla="*/ 89254 h 98683"/>
                <a:gd name="csX32" fmla="*/ 44972 w 45811"/>
                <a:gd name="csY32" fmla="*/ 90814 h 98683"/>
                <a:gd name="csX33" fmla="*/ 44804 w 45811"/>
                <a:gd name="csY33" fmla="*/ 93549 h 98683"/>
                <a:gd name="csX34" fmla="*/ 44204 w 45811"/>
                <a:gd name="csY34" fmla="*/ 97340 h 98683"/>
                <a:gd name="csX35" fmla="*/ 43916 w 45811"/>
                <a:gd name="csY35" fmla="*/ 98683 h 98683"/>
                <a:gd name="csX36" fmla="*/ 44324 w 45811"/>
                <a:gd name="csY36" fmla="*/ 97388 h 98683"/>
                <a:gd name="csX37" fmla="*/ 44780 w 45811"/>
                <a:gd name="csY37" fmla="*/ 95804 h 98683"/>
                <a:gd name="csX38" fmla="*/ 45260 w 45811"/>
                <a:gd name="csY38" fmla="*/ 93621 h 98683"/>
                <a:gd name="csX39" fmla="*/ 45644 w 45811"/>
                <a:gd name="csY39" fmla="*/ 90862 h 98683"/>
                <a:gd name="csX40" fmla="*/ 45812 w 45811"/>
                <a:gd name="csY40" fmla="*/ 87574 h 98683"/>
                <a:gd name="csX41" fmla="*/ 44996 w 45811"/>
                <a:gd name="csY41" fmla="*/ 79729 h 98683"/>
                <a:gd name="csX42" fmla="*/ 42188 w 45811"/>
                <a:gd name="csY42" fmla="*/ 70803 h 98683"/>
                <a:gd name="csX43" fmla="*/ 41708 w 45811"/>
                <a:gd name="csY43" fmla="*/ 69652 h 98683"/>
                <a:gd name="csX44" fmla="*/ 41156 w 45811"/>
                <a:gd name="csY44" fmla="*/ 68500 h 98683"/>
                <a:gd name="csX45" fmla="*/ 40004 w 45811"/>
                <a:gd name="csY45" fmla="*/ 66173 h 98683"/>
                <a:gd name="csX46" fmla="*/ 38732 w 45811"/>
                <a:gd name="csY46" fmla="*/ 63893 h 98683"/>
                <a:gd name="csX47" fmla="*/ 37292 w 45811"/>
                <a:gd name="csY47" fmla="*/ 61590 h 98683"/>
                <a:gd name="csX48" fmla="*/ 33885 w 45811"/>
                <a:gd name="csY48" fmla="*/ 57175 h 98683"/>
                <a:gd name="csX49" fmla="*/ 29901 w 45811"/>
                <a:gd name="csY49" fmla="*/ 53121 h 98683"/>
                <a:gd name="csX50" fmla="*/ 25486 w 45811"/>
                <a:gd name="csY50" fmla="*/ 49426 h 98683"/>
                <a:gd name="csX51" fmla="*/ 20806 w 45811"/>
                <a:gd name="csY51" fmla="*/ 46043 h 98683"/>
                <a:gd name="csX52" fmla="*/ 15982 w 45811"/>
                <a:gd name="csY52" fmla="*/ 42923 h 98683"/>
                <a:gd name="csX53" fmla="*/ 11207 w 45811"/>
                <a:gd name="csY53" fmla="*/ 39924 h 98683"/>
                <a:gd name="csX54" fmla="*/ 3408 w 45811"/>
                <a:gd name="csY54" fmla="*/ 32966 h 98683"/>
                <a:gd name="csX55" fmla="*/ 1920 w 45811"/>
                <a:gd name="csY55" fmla="*/ 28552 h 98683"/>
                <a:gd name="csX56" fmla="*/ 2112 w 45811"/>
                <a:gd name="csY56" fmla="*/ 26272 h 98683"/>
                <a:gd name="csX57" fmla="*/ 2400 w 45811"/>
                <a:gd name="csY57" fmla="*/ 25193 h 98683"/>
                <a:gd name="csX58" fmla="*/ 2616 w 45811"/>
                <a:gd name="csY58" fmla="*/ 24617 h 98683"/>
                <a:gd name="csX59" fmla="*/ 2664 w 45811"/>
                <a:gd name="csY59" fmla="*/ 24473 h 98683"/>
                <a:gd name="csX60" fmla="*/ 2664 w 45811"/>
                <a:gd name="csY60" fmla="*/ 24425 h 98683"/>
                <a:gd name="csX61" fmla="*/ 2664 w 45811"/>
                <a:gd name="csY61" fmla="*/ 24353 h 98683"/>
                <a:gd name="csX62" fmla="*/ 2808 w 45811"/>
                <a:gd name="csY62" fmla="*/ 24089 h 98683"/>
                <a:gd name="csX63" fmla="*/ 8015 w 45811"/>
                <a:gd name="csY63" fmla="*/ 16891 h 98683"/>
                <a:gd name="csX64" fmla="*/ 10751 w 45811"/>
                <a:gd name="csY64" fmla="*/ 13772 h 98683"/>
                <a:gd name="csX65" fmla="*/ 12575 w 45811"/>
                <a:gd name="csY65" fmla="*/ 10389 h 98683"/>
                <a:gd name="csX66" fmla="*/ 12767 w 45811"/>
                <a:gd name="csY66" fmla="*/ 6982 h 98683"/>
                <a:gd name="csX67" fmla="*/ 11831 w 45811"/>
                <a:gd name="csY67" fmla="*/ 4319 h 98683"/>
                <a:gd name="csX68" fmla="*/ 9695 w 45811"/>
                <a:gd name="csY68" fmla="*/ 1056 h 98683"/>
                <a:gd name="csX69" fmla="*/ 8807 w 45811"/>
                <a:gd name="csY69" fmla="*/ 0 h 986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Lst>
              <a:rect l="l" t="t" r="r" b="b"/>
              <a:pathLst>
                <a:path w="45811" h="98683">
                  <a:moveTo>
                    <a:pt x="8903" y="48"/>
                  </a:moveTo>
                  <a:cubicBezTo>
                    <a:pt x="8903" y="48"/>
                    <a:pt x="9167" y="432"/>
                    <a:pt x="9671" y="1176"/>
                  </a:cubicBezTo>
                  <a:cubicBezTo>
                    <a:pt x="10127" y="1919"/>
                    <a:pt x="10871" y="3023"/>
                    <a:pt x="11471" y="4535"/>
                  </a:cubicBezTo>
                  <a:cubicBezTo>
                    <a:pt x="11783" y="5278"/>
                    <a:pt x="12047" y="6166"/>
                    <a:pt x="12143" y="7102"/>
                  </a:cubicBezTo>
                  <a:cubicBezTo>
                    <a:pt x="12239" y="8062"/>
                    <a:pt x="12143" y="9093"/>
                    <a:pt x="11783" y="10101"/>
                  </a:cubicBezTo>
                  <a:cubicBezTo>
                    <a:pt x="11423" y="11133"/>
                    <a:pt x="10727" y="12092"/>
                    <a:pt x="9911" y="13052"/>
                  </a:cubicBezTo>
                  <a:cubicBezTo>
                    <a:pt x="9095" y="14012"/>
                    <a:pt x="8111" y="14948"/>
                    <a:pt x="7103" y="15931"/>
                  </a:cubicBezTo>
                  <a:cubicBezTo>
                    <a:pt x="5064" y="17899"/>
                    <a:pt x="2736" y="20178"/>
                    <a:pt x="1248" y="23345"/>
                  </a:cubicBezTo>
                  <a:lnTo>
                    <a:pt x="1104" y="23633"/>
                  </a:lnTo>
                  <a:lnTo>
                    <a:pt x="1104" y="23705"/>
                  </a:lnTo>
                  <a:cubicBezTo>
                    <a:pt x="1104" y="23705"/>
                    <a:pt x="1032" y="23801"/>
                    <a:pt x="1032" y="23801"/>
                  </a:cubicBezTo>
                  <a:lnTo>
                    <a:pt x="984" y="23945"/>
                  </a:lnTo>
                  <a:lnTo>
                    <a:pt x="744" y="24521"/>
                  </a:lnTo>
                  <a:cubicBezTo>
                    <a:pt x="600" y="24929"/>
                    <a:pt x="432" y="25409"/>
                    <a:pt x="336" y="25840"/>
                  </a:cubicBezTo>
                  <a:cubicBezTo>
                    <a:pt x="96" y="26728"/>
                    <a:pt x="0" y="27664"/>
                    <a:pt x="0" y="28600"/>
                  </a:cubicBezTo>
                  <a:cubicBezTo>
                    <a:pt x="0" y="30519"/>
                    <a:pt x="672" y="32439"/>
                    <a:pt x="1680" y="34070"/>
                  </a:cubicBezTo>
                  <a:cubicBezTo>
                    <a:pt x="2688" y="35726"/>
                    <a:pt x="4008" y="37141"/>
                    <a:pt x="5423" y="38413"/>
                  </a:cubicBezTo>
                  <a:cubicBezTo>
                    <a:pt x="6839" y="39684"/>
                    <a:pt x="8399" y="40812"/>
                    <a:pt x="9983" y="41868"/>
                  </a:cubicBezTo>
                  <a:cubicBezTo>
                    <a:pt x="11567" y="42923"/>
                    <a:pt x="13175" y="43931"/>
                    <a:pt x="14759" y="44939"/>
                  </a:cubicBezTo>
                  <a:cubicBezTo>
                    <a:pt x="16342" y="45971"/>
                    <a:pt x="17926" y="46978"/>
                    <a:pt x="19486" y="48058"/>
                  </a:cubicBezTo>
                  <a:cubicBezTo>
                    <a:pt x="21046" y="49114"/>
                    <a:pt x="22582" y="50193"/>
                    <a:pt x="24070" y="51321"/>
                  </a:cubicBezTo>
                  <a:cubicBezTo>
                    <a:pt x="25558" y="52449"/>
                    <a:pt x="26997" y="53624"/>
                    <a:pt x="28365" y="54848"/>
                  </a:cubicBezTo>
                  <a:cubicBezTo>
                    <a:pt x="29733" y="56072"/>
                    <a:pt x="31029" y="57367"/>
                    <a:pt x="32229" y="58663"/>
                  </a:cubicBezTo>
                  <a:cubicBezTo>
                    <a:pt x="33429" y="60007"/>
                    <a:pt x="34557" y="61350"/>
                    <a:pt x="35541" y="62790"/>
                  </a:cubicBezTo>
                  <a:cubicBezTo>
                    <a:pt x="36020" y="63509"/>
                    <a:pt x="36524" y="64229"/>
                    <a:pt x="36956" y="64949"/>
                  </a:cubicBezTo>
                  <a:cubicBezTo>
                    <a:pt x="37412" y="65693"/>
                    <a:pt x="37868" y="66437"/>
                    <a:pt x="38276" y="67156"/>
                  </a:cubicBezTo>
                  <a:cubicBezTo>
                    <a:pt x="38684" y="67876"/>
                    <a:pt x="39092" y="68596"/>
                    <a:pt x="39476" y="69340"/>
                  </a:cubicBezTo>
                  <a:cubicBezTo>
                    <a:pt x="39668" y="69700"/>
                    <a:pt x="39860" y="70060"/>
                    <a:pt x="40052" y="70443"/>
                  </a:cubicBezTo>
                  <a:cubicBezTo>
                    <a:pt x="40220" y="70803"/>
                    <a:pt x="40388" y="71187"/>
                    <a:pt x="40556" y="71547"/>
                  </a:cubicBezTo>
                  <a:cubicBezTo>
                    <a:pt x="41900" y="74474"/>
                    <a:pt x="42956" y="77329"/>
                    <a:pt x="43652" y="80041"/>
                  </a:cubicBezTo>
                  <a:cubicBezTo>
                    <a:pt x="44348" y="82752"/>
                    <a:pt x="44732" y="85319"/>
                    <a:pt x="44900" y="87598"/>
                  </a:cubicBezTo>
                  <a:cubicBezTo>
                    <a:pt x="44900" y="88174"/>
                    <a:pt x="44948" y="88726"/>
                    <a:pt x="44972" y="89254"/>
                  </a:cubicBezTo>
                  <a:cubicBezTo>
                    <a:pt x="44996" y="89782"/>
                    <a:pt x="44972" y="90310"/>
                    <a:pt x="44972" y="90814"/>
                  </a:cubicBezTo>
                  <a:cubicBezTo>
                    <a:pt x="44972" y="91821"/>
                    <a:pt x="44876" y="92709"/>
                    <a:pt x="44804" y="93549"/>
                  </a:cubicBezTo>
                  <a:cubicBezTo>
                    <a:pt x="44612" y="95180"/>
                    <a:pt x="44420" y="96476"/>
                    <a:pt x="44204" y="97340"/>
                  </a:cubicBezTo>
                  <a:cubicBezTo>
                    <a:pt x="44012" y="98203"/>
                    <a:pt x="43916" y="98683"/>
                    <a:pt x="43916" y="98683"/>
                  </a:cubicBezTo>
                  <a:cubicBezTo>
                    <a:pt x="43916" y="98683"/>
                    <a:pt x="44060" y="98227"/>
                    <a:pt x="44324" y="97388"/>
                  </a:cubicBezTo>
                  <a:cubicBezTo>
                    <a:pt x="44468" y="96956"/>
                    <a:pt x="44636" y="96428"/>
                    <a:pt x="44780" y="95804"/>
                  </a:cubicBezTo>
                  <a:cubicBezTo>
                    <a:pt x="44924" y="95180"/>
                    <a:pt x="45140" y="94460"/>
                    <a:pt x="45260" y="93621"/>
                  </a:cubicBezTo>
                  <a:cubicBezTo>
                    <a:pt x="45404" y="92805"/>
                    <a:pt x="45572" y="91869"/>
                    <a:pt x="45644" y="90862"/>
                  </a:cubicBezTo>
                  <a:cubicBezTo>
                    <a:pt x="45764" y="89854"/>
                    <a:pt x="45788" y="88750"/>
                    <a:pt x="45812" y="87574"/>
                  </a:cubicBezTo>
                  <a:cubicBezTo>
                    <a:pt x="45812" y="85223"/>
                    <a:pt x="45596" y="82560"/>
                    <a:pt x="44996" y="79729"/>
                  </a:cubicBezTo>
                  <a:cubicBezTo>
                    <a:pt x="44420" y="76898"/>
                    <a:pt x="43508" y="73874"/>
                    <a:pt x="42188" y="70803"/>
                  </a:cubicBezTo>
                  <a:cubicBezTo>
                    <a:pt x="42020" y="70419"/>
                    <a:pt x="41852" y="70036"/>
                    <a:pt x="41708" y="69652"/>
                  </a:cubicBezTo>
                  <a:cubicBezTo>
                    <a:pt x="41540" y="69268"/>
                    <a:pt x="41348" y="68884"/>
                    <a:pt x="41156" y="68500"/>
                  </a:cubicBezTo>
                  <a:cubicBezTo>
                    <a:pt x="40796" y="67732"/>
                    <a:pt x="40412" y="66964"/>
                    <a:pt x="40004" y="66173"/>
                  </a:cubicBezTo>
                  <a:cubicBezTo>
                    <a:pt x="39620" y="65381"/>
                    <a:pt x="39164" y="64637"/>
                    <a:pt x="38732" y="63893"/>
                  </a:cubicBezTo>
                  <a:cubicBezTo>
                    <a:pt x="38276" y="63102"/>
                    <a:pt x="37796" y="62358"/>
                    <a:pt x="37292" y="61590"/>
                  </a:cubicBezTo>
                  <a:cubicBezTo>
                    <a:pt x="36260" y="60078"/>
                    <a:pt x="35109" y="58615"/>
                    <a:pt x="33885" y="57175"/>
                  </a:cubicBezTo>
                  <a:cubicBezTo>
                    <a:pt x="32637" y="55760"/>
                    <a:pt x="31317" y="54416"/>
                    <a:pt x="29901" y="53121"/>
                  </a:cubicBezTo>
                  <a:cubicBezTo>
                    <a:pt x="28485" y="51849"/>
                    <a:pt x="26997" y="50625"/>
                    <a:pt x="25486" y="49426"/>
                  </a:cubicBezTo>
                  <a:cubicBezTo>
                    <a:pt x="23950" y="48250"/>
                    <a:pt x="22390" y="47122"/>
                    <a:pt x="20806" y="46043"/>
                  </a:cubicBezTo>
                  <a:cubicBezTo>
                    <a:pt x="19222" y="44963"/>
                    <a:pt x="17590" y="43931"/>
                    <a:pt x="15982" y="42923"/>
                  </a:cubicBezTo>
                  <a:cubicBezTo>
                    <a:pt x="14375" y="41916"/>
                    <a:pt x="12767" y="40932"/>
                    <a:pt x="11207" y="39924"/>
                  </a:cubicBezTo>
                  <a:cubicBezTo>
                    <a:pt x="8159" y="37909"/>
                    <a:pt x="5207" y="35726"/>
                    <a:pt x="3408" y="32966"/>
                  </a:cubicBezTo>
                  <a:cubicBezTo>
                    <a:pt x="2544" y="31599"/>
                    <a:pt x="1968" y="30087"/>
                    <a:pt x="1920" y="28552"/>
                  </a:cubicBezTo>
                  <a:cubicBezTo>
                    <a:pt x="1896" y="27784"/>
                    <a:pt x="1920" y="27016"/>
                    <a:pt x="2112" y="26272"/>
                  </a:cubicBezTo>
                  <a:cubicBezTo>
                    <a:pt x="2184" y="25888"/>
                    <a:pt x="2280" y="25577"/>
                    <a:pt x="2400" y="25193"/>
                  </a:cubicBezTo>
                  <a:lnTo>
                    <a:pt x="2616" y="24617"/>
                  </a:lnTo>
                  <a:lnTo>
                    <a:pt x="2664" y="24473"/>
                  </a:lnTo>
                  <a:cubicBezTo>
                    <a:pt x="2664" y="24473"/>
                    <a:pt x="2688" y="24401"/>
                    <a:pt x="2664" y="24425"/>
                  </a:cubicBezTo>
                  <a:lnTo>
                    <a:pt x="2664" y="24353"/>
                  </a:lnTo>
                  <a:cubicBezTo>
                    <a:pt x="2664" y="24353"/>
                    <a:pt x="2808" y="24089"/>
                    <a:pt x="2808" y="24089"/>
                  </a:cubicBezTo>
                  <a:cubicBezTo>
                    <a:pt x="4032" y="21258"/>
                    <a:pt x="6095" y="18978"/>
                    <a:pt x="8015" y="16891"/>
                  </a:cubicBezTo>
                  <a:cubicBezTo>
                    <a:pt x="8975" y="15835"/>
                    <a:pt x="9935" y="14852"/>
                    <a:pt x="10751" y="13772"/>
                  </a:cubicBezTo>
                  <a:cubicBezTo>
                    <a:pt x="11567" y="12716"/>
                    <a:pt x="12239" y="11565"/>
                    <a:pt x="12575" y="10389"/>
                  </a:cubicBezTo>
                  <a:cubicBezTo>
                    <a:pt x="12935" y="9213"/>
                    <a:pt x="12959" y="8014"/>
                    <a:pt x="12767" y="6982"/>
                  </a:cubicBezTo>
                  <a:cubicBezTo>
                    <a:pt x="12575" y="5950"/>
                    <a:pt x="12215" y="5063"/>
                    <a:pt x="11831" y="4319"/>
                  </a:cubicBezTo>
                  <a:cubicBezTo>
                    <a:pt x="11087" y="2807"/>
                    <a:pt x="10223" y="1775"/>
                    <a:pt x="9695" y="1056"/>
                  </a:cubicBezTo>
                  <a:cubicBezTo>
                    <a:pt x="9119" y="384"/>
                    <a:pt x="8807" y="0"/>
                    <a:pt x="8807" y="0"/>
                  </a:cubicBezTo>
                  <a:close/>
                </a:path>
              </a:pathLst>
            </a:custGeom>
            <a:grpFill/>
            <a:ln w="2400" cap="flat">
              <a:noFill/>
              <a:prstDash val="solid"/>
              <a:miter/>
            </a:ln>
          </p:spPr>
          <p:txBody>
            <a:bodyPr/>
            <a:lstStyle/>
            <a:p>
              <a:endParaRPr lang="en-US"/>
            </a:p>
          </p:txBody>
        </p:sp>
      </p:grpSp>
      <p:sp>
        <p:nvSpPr>
          <p:cNvPr id="67" name="Freeform 66">
            <a:extLst>
              <a:ext uri="{FF2B5EF4-FFF2-40B4-BE49-F238E27FC236}">
                <a16:creationId xmlns:a16="http://schemas.microsoft.com/office/drawing/2014/main" id="{0B3F90C6-D1FA-EAB8-6F22-FCB620D13399}"/>
              </a:ext>
            </a:extLst>
          </p:cNvPr>
          <p:cNvSpPr/>
          <p:nvPr/>
        </p:nvSpPr>
        <p:spPr>
          <a:xfrm>
            <a:off x="8683092" y="2470876"/>
            <a:ext cx="48" cy="120"/>
          </a:xfrm>
          <a:custGeom>
            <a:avLst/>
            <a:gdLst>
              <a:gd name="csX0" fmla="*/ 48 w 48"/>
              <a:gd name="csY0" fmla="*/ 0 h 120"/>
              <a:gd name="csX1" fmla="*/ 0 w 48"/>
              <a:gd name="csY1" fmla="*/ 120 h 120"/>
              <a:gd name="csX2" fmla="*/ 48 w 48"/>
              <a:gd name="csY2" fmla="*/ 0 h 120"/>
            </a:gdLst>
            <a:ahLst/>
            <a:cxnLst>
              <a:cxn ang="0">
                <a:pos x="csX0" y="csY0"/>
              </a:cxn>
              <a:cxn ang="0">
                <a:pos x="csX1" y="csY1"/>
              </a:cxn>
              <a:cxn ang="0">
                <a:pos x="csX2" y="csY2"/>
              </a:cxn>
            </a:cxnLst>
            <a:rect l="l" t="t" r="r" b="b"/>
            <a:pathLst>
              <a:path w="48" h="120">
                <a:moveTo>
                  <a:pt x="48" y="0"/>
                </a:moveTo>
                <a:cubicBezTo>
                  <a:pt x="48" y="0"/>
                  <a:pt x="0" y="120"/>
                  <a:pt x="0" y="120"/>
                </a:cubicBezTo>
                <a:cubicBezTo>
                  <a:pt x="0" y="120"/>
                  <a:pt x="24" y="72"/>
                  <a:pt x="48" y="0"/>
                </a:cubicBezTo>
                <a:close/>
              </a:path>
            </a:pathLst>
          </a:custGeom>
          <a:solidFill>
            <a:srgbClr val="52DAFF"/>
          </a:solidFill>
          <a:ln w="2400" cap="flat">
            <a:noFill/>
            <a:prstDash val="solid"/>
            <a:miter/>
          </a:ln>
        </p:spPr>
        <p:txBody>
          <a:bodyPr/>
          <a:lstStyle/>
          <a:p>
            <a:endParaRPr lang="en-US"/>
          </a:p>
        </p:txBody>
      </p:sp>
      <p:sp>
        <p:nvSpPr>
          <p:cNvPr id="68" name="Freeform 67">
            <a:extLst>
              <a:ext uri="{FF2B5EF4-FFF2-40B4-BE49-F238E27FC236}">
                <a16:creationId xmlns:a16="http://schemas.microsoft.com/office/drawing/2014/main" id="{D180A22A-E272-824F-66AA-B0DE6562DBA5}"/>
              </a:ext>
            </a:extLst>
          </p:cNvPr>
          <p:cNvSpPr/>
          <p:nvPr/>
        </p:nvSpPr>
        <p:spPr>
          <a:xfrm>
            <a:off x="9189587" y="2470876"/>
            <a:ext cx="47" cy="122"/>
          </a:xfrm>
          <a:custGeom>
            <a:avLst/>
            <a:gdLst>
              <a:gd name="csX0" fmla="*/ 0 w 47"/>
              <a:gd name="csY0" fmla="*/ 0 h 122"/>
              <a:gd name="csX1" fmla="*/ 48 w 47"/>
              <a:gd name="csY1" fmla="*/ 120 h 122"/>
              <a:gd name="csX2" fmla="*/ 0 w 47"/>
              <a:gd name="csY2" fmla="*/ 0 h 122"/>
            </a:gdLst>
            <a:ahLst/>
            <a:cxnLst>
              <a:cxn ang="0">
                <a:pos x="csX0" y="csY0"/>
              </a:cxn>
              <a:cxn ang="0">
                <a:pos x="csX1" y="csY1"/>
              </a:cxn>
              <a:cxn ang="0">
                <a:pos x="csX2" y="csY2"/>
              </a:cxn>
            </a:cxnLst>
            <a:rect l="l" t="t" r="r" b="b"/>
            <a:pathLst>
              <a:path w="47" h="122">
                <a:moveTo>
                  <a:pt x="0" y="0"/>
                </a:moveTo>
                <a:cubicBezTo>
                  <a:pt x="0" y="0"/>
                  <a:pt x="0" y="144"/>
                  <a:pt x="48" y="120"/>
                </a:cubicBezTo>
                <a:cubicBezTo>
                  <a:pt x="48" y="120"/>
                  <a:pt x="24" y="24"/>
                  <a:pt x="0" y="0"/>
                </a:cubicBezTo>
                <a:close/>
              </a:path>
            </a:pathLst>
          </a:custGeom>
          <a:solidFill>
            <a:srgbClr val="52DAFF"/>
          </a:solidFill>
          <a:ln w="2400" cap="flat">
            <a:noFill/>
            <a:prstDash val="solid"/>
            <a:miter/>
          </a:ln>
        </p:spPr>
        <p:txBody>
          <a:bodyPr/>
          <a:lstStyle/>
          <a:p>
            <a:endParaRPr lang="en-US"/>
          </a:p>
        </p:txBody>
      </p:sp>
      <p:sp>
        <p:nvSpPr>
          <p:cNvPr id="69" name="Freeform 68">
            <a:extLst>
              <a:ext uri="{FF2B5EF4-FFF2-40B4-BE49-F238E27FC236}">
                <a16:creationId xmlns:a16="http://schemas.microsoft.com/office/drawing/2014/main" id="{5BB68DD4-AB97-ABA8-BBF6-F19535D98934}"/>
              </a:ext>
            </a:extLst>
          </p:cNvPr>
          <p:cNvSpPr/>
          <p:nvPr/>
        </p:nvSpPr>
        <p:spPr>
          <a:xfrm>
            <a:off x="8344390" y="2036867"/>
            <a:ext cx="1184212" cy="3616081"/>
          </a:xfrm>
          <a:custGeom>
            <a:avLst/>
            <a:gdLst>
              <a:gd name="csX0" fmla="*/ 1180637 w 1184212"/>
              <a:gd name="csY0" fmla="*/ 1154375 h 3616081"/>
              <a:gd name="csX1" fmla="*/ 1168782 w 1184212"/>
              <a:gd name="csY1" fmla="*/ 1132014 h 3616081"/>
              <a:gd name="csX2" fmla="*/ 1159351 w 1184212"/>
              <a:gd name="csY2" fmla="*/ 1117666 h 3616081"/>
              <a:gd name="csX3" fmla="*/ 1149872 w 1184212"/>
              <a:gd name="csY3" fmla="*/ 1100103 h 3616081"/>
              <a:gd name="csX4" fmla="*/ 1148816 w 1184212"/>
              <a:gd name="csY4" fmla="*/ 1097080 h 3616081"/>
              <a:gd name="csX5" fmla="*/ 1136529 w 1184212"/>
              <a:gd name="csY5" fmla="*/ 1024525 h 3616081"/>
              <a:gd name="csX6" fmla="*/ 1111187 w 1184212"/>
              <a:gd name="csY6" fmla="*/ 842778 h 3616081"/>
              <a:gd name="csX7" fmla="*/ 1085966 w 1184212"/>
              <a:gd name="csY7" fmla="*/ 636750 h 3616081"/>
              <a:gd name="csX8" fmla="*/ 1070511 w 1184212"/>
              <a:gd name="csY8" fmla="*/ 530821 h 3616081"/>
              <a:gd name="csX9" fmla="*/ 1057169 w 1184212"/>
              <a:gd name="csY9" fmla="*/ 479092 h 3616081"/>
              <a:gd name="csX10" fmla="*/ 1048218 w 1184212"/>
              <a:gd name="csY10" fmla="*/ 454092 h 3616081"/>
              <a:gd name="csX11" fmla="*/ 1043274 w 1184212"/>
              <a:gd name="csY11" fmla="*/ 441831 h 3616081"/>
              <a:gd name="csX12" fmla="*/ 1037731 w 1184212"/>
              <a:gd name="csY12" fmla="*/ 429883 h 3616081"/>
              <a:gd name="csX13" fmla="*/ 980112 w 1184212"/>
              <a:gd name="csY13" fmla="*/ 344923 h 3616081"/>
              <a:gd name="csX14" fmla="*/ 902816 w 1184212"/>
              <a:gd name="csY14" fmla="*/ 286620 h 3616081"/>
              <a:gd name="csX15" fmla="*/ 819328 w 1184212"/>
              <a:gd name="csY15" fmla="*/ 257301 h 3616081"/>
              <a:gd name="csX16" fmla="*/ 743303 w 1184212"/>
              <a:gd name="csY16" fmla="*/ 242377 h 3616081"/>
              <a:gd name="csX17" fmla="*/ 694996 w 1184212"/>
              <a:gd name="csY17" fmla="*/ 232876 h 3616081"/>
              <a:gd name="csX18" fmla="*/ 688133 w 1184212"/>
              <a:gd name="csY18" fmla="*/ 187841 h 3616081"/>
              <a:gd name="csX19" fmla="*/ 763941 w 1184212"/>
              <a:gd name="csY19" fmla="*/ 204612 h 3616081"/>
              <a:gd name="csX20" fmla="*/ 837926 w 1184212"/>
              <a:gd name="csY20" fmla="*/ 216825 h 3616081"/>
              <a:gd name="csX21" fmla="*/ 910135 w 1184212"/>
              <a:gd name="csY21" fmla="*/ 230405 h 3616081"/>
              <a:gd name="csX22" fmla="*/ 942388 w 1184212"/>
              <a:gd name="csY22" fmla="*/ 240602 h 3616081"/>
              <a:gd name="csX23" fmla="*/ 956715 w 1184212"/>
              <a:gd name="csY23" fmla="*/ 247704 h 3616081"/>
              <a:gd name="csX24" fmla="*/ 963602 w 1184212"/>
              <a:gd name="csY24" fmla="*/ 251207 h 3616081"/>
              <a:gd name="csX25" fmla="*/ 970009 w 1184212"/>
              <a:gd name="csY25" fmla="*/ 255142 h 3616081"/>
              <a:gd name="csX26" fmla="*/ 1010829 w 1184212"/>
              <a:gd name="csY26" fmla="*/ 285733 h 3616081"/>
              <a:gd name="csX27" fmla="*/ 1025564 w 1184212"/>
              <a:gd name="csY27" fmla="*/ 300824 h 3616081"/>
              <a:gd name="csX28" fmla="*/ 1037443 w 1184212"/>
              <a:gd name="csY28" fmla="*/ 315244 h 3616081"/>
              <a:gd name="csX29" fmla="*/ 1049201 w 1184212"/>
              <a:gd name="csY29" fmla="*/ 332231 h 3616081"/>
              <a:gd name="csX30" fmla="*/ 1078407 w 1184212"/>
              <a:gd name="csY30" fmla="*/ 395117 h 3616081"/>
              <a:gd name="csX31" fmla="*/ 1088990 w 1184212"/>
              <a:gd name="csY31" fmla="*/ 439960 h 3616081"/>
              <a:gd name="csX32" fmla="*/ 1091869 w 1184212"/>
              <a:gd name="csY32" fmla="*/ 465344 h 3616081"/>
              <a:gd name="csX33" fmla="*/ 1092565 w 1184212"/>
              <a:gd name="csY33" fmla="*/ 473190 h 3616081"/>
              <a:gd name="csX34" fmla="*/ 1092781 w 1184212"/>
              <a:gd name="csY34" fmla="*/ 465344 h 3616081"/>
              <a:gd name="csX35" fmla="*/ 1092805 w 1184212"/>
              <a:gd name="csY35" fmla="*/ 454931 h 3616081"/>
              <a:gd name="csX36" fmla="*/ 1091917 w 1184212"/>
              <a:gd name="csY36" fmla="*/ 439672 h 3616081"/>
              <a:gd name="csX37" fmla="*/ 1089110 w 1184212"/>
              <a:gd name="csY37" fmla="*/ 419326 h 3616081"/>
              <a:gd name="csX38" fmla="*/ 1086758 w 1184212"/>
              <a:gd name="csY38" fmla="*/ 407161 h 3616081"/>
              <a:gd name="csX39" fmla="*/ 1083230 w 1184212"/>
              <a:gd name="csY39" fmla="*/ 393749 h 3616081"/>
              <a:gd name="csX40" fmla="*/ 1054241 w 1184212"/>
              <a:gd name="csY40" fmla="*/ 328992 h 3616081"/>
              <a:gd name="csX41" fmla="*/ 1042218 w 1184212"/>
              <a:gd name="csY41" fmla="*/ 311621 h 3616081"/>
              <a:gd name="csX42" fmla="*/ 1030027 w 1184212"/>
              <a:gd name="csY42" fmla="*/ 296841 h 3616081"/>
              <a:gd name="csX43" fmla="*/ 1014885 w 1184212"/>
              <a:gd name="csY43" fmla="*/ 281342 h 3616081"/>
              <a:gd name="csX44" fmla="*/ 999022 w 1184212"/>
              <a:gd name="csY44" fmla="*/ 267882 h 3616081"/>
              <a:gd name="csX45" fmla="*/ 1038115 w 1184212"/>
              <a:gd name="csY45" fmla="*/ 294058 h 3616081"/>
              <a:gd name="csX46" fmla="*/ 1072623 w 1184212"/>
              <a:gd name="csY46" fmla="*/ 324553 h 3616081"/>
              <a:gd name="csX47" fmla="*/ 1088582 w 1184212"/>
              <a:gd name="csY47" fmla="*/ 344348 h 3616081"/>
              <a:gd name="csX48" fmla="*/ 1092541 w 1184212"/>
              <a:gd name="csY48" fmla="*/ 351138 h 3616081"/>
              <a:gd name="csX49" fmla="*/ 1089398 w 1184212"/>
              <a:gd name="csY49" fmla="*/ 343940 h 3616081"/>
              <a:gd name="csX50" fmla="*/ 1074903 w 1184212"/>
              <a:gd name="csY50" fmla="*/ 322682 h 3616081"/>
              <a:gd name="csX51" fmla="*/ 1041306 w 1184212"/>
              <a:gd name="csY51" fmla="*/ 290195 h 3616081"/>
              <a:gd name="csX52" fmla="*/ 981936 w 1184212"/>
              <a:gd name="csY52" fmla="*/ 251519 h 3616081"/>
              <a:gd name="csX53" fmla="*/ 977832 w 1184212"/>
              <a:gd name="csY53" fmla="*/ 249503 h 3616081"/>
              <a:gd name="csX54" fmla="*/ 970129 w 1184212"/>
              <a:gd name="csY54" fmla="*/ 245712 h 3616081"/>
              <a:gd name="csX55" fmla="*/ 959954 w 1184212"/>
              <a:gd name="csY55" fmla="*/ 241178 h 3616081"/>
              <a:gd name="csX56" fmla="*/ 947163 w 1184212"/>
              <a:gd name="csY56" fmla="*/ 236067 h 3616081"/>
              <a:gd name="csX57" fmla="*/ 947163 w 1184212"/>
              <a:gd name="csY57" fmla="*/ 236067 h 3616081"/>
              <a:gd name="csX58" fmla="*/ 947067 w 1184212"/>
              <a:gd name="csY58" fmla="*/ 236019 h 3616081"/>
              <a:gd name="csX59" fmla="*/ 914263 w 1184212"/>
              <a:gd name="csY59" fmla="*/ 225198 h 3616081"/>
              <a:gd name="csX60" fmla="*/ 841742 w 1184212"/>
              <a:gd name="csY60" fmla="*/ 211330 h 3616081"/>
              <a:gd name="csX61" fmla="*/ 767421 w 1184212"/>
              <a:gd name="csY61" fmla="*/ 199118 h 3616081"/>
              <a:gd name="csX62" fmla="*/ 686885 w 1184212"/>
              <a:gd name="csY62" fmla="*/ 181219 h 3616081"/>
              <a:gd name="csX63" fmla="*/ 675534 w 1184212"/>
              <a:gd name="csY63" fmla="*/ 134601 h 3616081"/>
              <a:gd name="csX64" fmla="*/ 704811 w 1184212"/>
              <a:gd name="csY64" fmla="*/ 145686 h 3616081"/>
              <a:gd name="csX65" fmla="*/ 730009 w 1184212"/>
              <a:gd name="csY65" fmla="*/ 152643 h 3616081"/>
              <a:gd name="csX66" fmla="*/ 737856 w 1184212"/>
              <a:gd name="csY66" fmla="*/ 154275 h 3616081"/>
              <a:gd name="csX67" fmla="*/ 730297 w 1184212"/>
              <a:gd name="csY67" fmla="*/ 151756 h 3616081"/>
              <a:gd name="csX68" fmla="*/ 705939 w 1184212"/>
              <a:gd name="csY68" fmla="*/ 142902 h 3616081"/>
              <a:gd name="csX69" fmla="*/ 673782 w 1184212"/>
              <a:gd name="csY69" fmla="*/ 128746 h 3616081"/>
              <a:gd name="csX70" fmla="*/ 670542 w 1184212"/>
              <a:gd name="csY70" fmla="*/ 118837 h 3616081"/>
              <a:gd name="csX71" fmla="*/ 633610 w 1184212"/>
              <a:gd name="csY71" fmla="*/ 52089 h 3616081"/>
              <a:gd name="csX72" fmla="*/ 624419 w 1184212"/>
              <a:gd name="csY72" fmla="*/ 43787 h 3616081"/>
              <a:gd name="csX73" fmla="*/ 616788 w 1184212"/>
              <a:gd name="csY73" fmla="*/ 38677 h 3616081"/>
              <a:gd name="csX74" fmla="*/ 609900 w 1184212"/>
              <a:gd name="csY74" fmla="*/ 35318 h 3616081"/>
              <a:gd name="csX75" fmla="*/ 607861 w 1184212"/>
              <a:gd name="csY75" fmla="*/ 40332 h 3616081"/>
              <a:gd name="csX76" fmla="*/ 607861 w 1184212"/>
              <a:gd name="csY76" fmla="*/ 0 h 3616081"/>
              <a:gd name="csX77" fmla="*/ 575416 w 1184212"/>
              <a:gd name="csY77" fmla="*/ 0 h 3616081"/>
              <a:gd name="csX78" fmla="*/ 575416 w 1184212"/>
              <a:gd name="csY78" fmla="*/ 36997 h 3616081"/>
              <a:gd name="csX79" fmla="*/ 574744 w 1184212"/>
              <a:gd name="csY79" fmla="*/ 35318 h 3616081"/>
              <a:gd name="csX80" fmla="*/ 568000 w 1184212"/>
              <a:gd name="csY80" fmla="*/ 38605 h 3616081"/>
              <a:gd name="csX81" fmla="*/ 560465 w 1184212"/>
              <a:gd name="csY81" fmla="*/ 43571 h 3616081"/>
              <a:gd name="csX82" fmla="*/ 551418 w 1184212"/>
              <a:gd name="csY82" fmla="*/ 51705 h 3616081"/>
              <a:gd name="csX83" fmla="*/ 532028 w 1184212"/>
              <a:gd name="csY83" fmla="*/ 78121 h 3616081"/>
              <a:gd name="csX84" fmla="*/ 514726 w 1184212"/>
              <a:gd name="csY84" fmla="*/ 117182 h 3616081"/>
              <a:gd name="csX85" fmla="*/ 511006 w 1184212"/>
              <a:gd name="csY85" fmla="*/ 128387 h 3616081"/>
              <a:gd name="csX86" fmla="*/ 478201 w 1184212"/>
              <a:gd name="csY86" fmla="*/ 142878 h 3616081"/>
              <a:gd name="csX87" fmla="*/ 453772 w 1184212"/>
              <a:gd name="csY87" fmla="*/ 151756 h 3616081"/>
              <a:gd name="csX88" fmla="*/ 446164 w 1184212"/>
              <a:gd name="csY88" fmla="*/ 154299 h 3616081"/>
              <a:gd name="csX89" fmla="*/ 453988 w 1184212"/>
              <a:gd name="csY89" fmla="*/ 152667 h 3616081"/>
              <a:gd name="csX90" fmla="*/ 479113 w 1184212"/>
              <a:gd name="csY90" fmla="*/ 145733 h 3616081"/>
              <a:gd name="csX91" fmla="*/ 509254 w 1184212"/>
              <a:gd name="csY91" fmla="*/ 134289 h 3616081"/>
              <a:gd name="csX92" fmla="*/ 497807 w 1184212"/>
              <a:gd name="csY92" fmla="*/ 181075 h 3616081"/>
              <a:gd name="csX93" fmla="*/ 486864 w 1184212"/>
              <a:gd name="csY93" fmla="*/ 184098 h 3616081"/>
              <a:gd name="csX94" fmla="*/ 419047 w 1184212"/>
              <a:gd name="csY94" fmla="*/ 198686 h 3616081"/>
              <a:gd name="csX95" fmla="*/ 345158 w 1184212"/>
              <a:gd name="csY95" fmla="*/ 210874 h 3616081"/>
              <a:gd name="csX96" fmla="*/ 272493 w 1184212"/>
              <a:gd name="csY96" fmla="*/ 224551 h 3616081"/>
              <a:gd name="csX97" fmla="*/ 239281 w 1184212"/>
              <a:gd name="csY97" fmla="*/ 235059 h 3616081"/>
              <a:gd name="csX98" fmla="*/ 236905 w 1184212"/>
              <a:gd name="csY98" fmla="*/ 236187 h 3616081"/>
              <a:gd name="csX99" fmla="*/ 236857 w 1184212"/>
              <a:gd name="csY99" fmla="*/ 236067 h 3616081"/>
              <a:gd name="csX100" fmla="*/ 224234 w 1184212"/>
              <a:gd name="csY100" fmla="*/ 241106 h 3616081"/>
              <a:gd name="csX101" fmla="*/ 214083 w 1184212"/>
              <a:gd name="csY101" fmla="*/ 245640 h 3616081"/>
              <a:gd name="csX102" fmla="*/ 206188 w 1184212"/>
              <a:gd name="csY102" fmla="*/ 249503 h 3616081"/>
              <a:gd name="csX103" fmla="*/ 202084 w 1184212"/>
              <a:gd name="csY103" fmla="*/ 251519 h 3616081"/>
              <a:gd name="csX104" fmla="*/ 142810 w 1184212"/>
              <a:gd name="csY104" fmla="*/ 290123 h 3616081"/>
              <a:gd name="csX105" fmla="*/ 109189 w 1184212"/>
              <a:gd name="csY105" fmla="*/ 322586 h 3616081"/>
              <a:gd name="csX106" fmla="*/ 94623 w 1184212"/>
              <a:gd name="csY106" fmla="*/ 343892 h 3616081"/>
              <a:gd name="csX107" fmla="*/ 91455 w 1184212"/>
              <a:gd name="csY107" fmla="*/ 351138 h 3616081"/>
              <a:gd name="csX108" fmla="*/ 95391 w 1184212"/>
              <a:gd name="csY108" fmla="*/ 344396 h 3616081"/>
              <a:gd name="csX109" fmla="*/ 111301 w 1184212"/>
              <a:gd name="csY109" fmla="*/ 324649 h 3616081"/>
              <a:gd name="csX110" fmla="*/ 145786 w 1184212"/>
              <a:gd name="csY110" fmla="*/ 294154 h 3616081"/>
              <a:gd name="csX111" fmla="*/ 185022 w 1184212"/>
              <a:gd name="csY111" fmla="*/ 267858 h 3616081"/>
              <a:gd name="csX112" fmla="*/ 169087 w 1184212"/>
              <a:gd name="csY112" fmla="*/ 281342 h 3616081"/>
              <a:gd name="csX113" fmla="*/ 153969 w 1184212"/>
              <a:gd name="csY113" fmla="*/ 296817 h 3616081"/>
              <a:gd name="csX114" fmla="*/ 141778 w 1184212"/>
              <a:gd name="csY114" fmla="*/ 311597 h 3616081"/>
              <a:gd name="csX115" fmla="*/ 129731 w 1184212"/>
              <a:gd name="csY115" fmla="*/ 329016 h 3616081"/>
              <a:gd name="csX116" fmla="*/ 100790 w 1184212"/>
              <a:gd name="csY116" fmla="*/ 393653 h 3616081"/>
              <a:gd name="csX117" fmla="*/ 92079 w 1184212"/>
              <a:gd name="csY117" fmla="*/ 439576 h 3616081"/>
              <a:gd name="csX118" fmla="*/ 91215 w 1184212"/>
              <a:gd name="csY118" fmla="*/ 465296 h 3616081"/>
              <a:gd name="csX119" fmla="*/ 91431 w 1184212"/>
              <a:gd name="csY119" fmla="*/ 473166 h 3616081"/>
              <a:gd name="csX120" fmla="*/ 92127 w 1184212"/>
              <a:gd name="csY120" fmla="*/ 465344 h 3616081"/>
              <a:gd name="csX121" fmla="*/ 93039 w 1184212"/>
              <a:gd name="csY121" fmla="*/ 455027 h 3616081"/>
              <a:gd name="csX122" fmla="*/ 95007 w 1184212"/>
              <a:gd name="csY122" fmla="*/ 440008 h 3616081"/>
              <a:gd name="csX123" fmla="*/ 105566 w 1184212"/>
              <a:gd name="csY123" fmla="*/ 395189 h 3616081"/>
              <a:gd name="csX124" fmla="*/ 134819 w 1184212"/>
              <a:gd name="csY124" fmla="*/ 332183 h 3616081"/>
              <a:gd name="csX125" fmla="*/ 146530 w 1184212"/>
              <a:gd name="csY125" fmla="*/ 315244 h 3616081"/>
              <a:gd name="csX126" fmla="*/ 158433 w 1184212"/>
              <a:gd name="csY126" fmla="*/ 300824 h 3616081"/>
              <a:gd name="csX127" fmla="*/ 173191 w 1184212"/>
              <a:gd name="csY127" fmla="*/ 285709 h 3616081"/>
              <a:gd name="csX128" fmla="*/ 212427 w 1184212"/>
              <a:gd name="csY128" fmla="*/ 256101 h 3616081"/>
              <a:gd name="csX129" fmla="*/ 239425 w 1184212"/>
              <a:gd name="csY129" fmla="*/ 241490 h 3616081"/>
              <a:gd name="csX130" fmla="*/ 271197 w 1184212"/>
              <a:gd name="csY130" fmla="*/ 231029 h 3616081"/>
              <a:gd name="csX131" fmla="*/ 343214 w 1184212"/>
              <a:gd name="csY131" fmla="*/ 217257 h 3616081"/>
              <a:gd name="csX132" fmla="*/ 417631 w 1184212"/>
              <a:gd name="csY132" fmla="*/ 205020 h 3616081"/>
              <a:gd name="csX133" fmla="*/ 496559 w 1184212"/>
              <a:gd name="csY133" fmla="*/ 187625 h 3616081"/>
              <a:gd name="csX134" fmla="*/ 489672 w 1184212"/>
              <a:gd name="csY134" fmla="*/ 232708 h 3616081"/>
              <a:gd name="csX135" fmla="*/ 443285 w 1184212"/>
              <a:gd name="csY135" fmla="*/ 241897 h 3616081"/>
              <a:gd name="csX136" fmla="*/ 368364 w 1184212"/>
              <a:gd name="csY136" fmla="*/ 256437 h 3616081"/>
              <a:gd name="csX137" fmla="*/ 285596 w 1184212"/>
              <a:gd name="csY137" fmla="*/ 284269 h 3616081"/>
              <a:gd name="csX138" fmla="*/ 275325 w 1184212"/>
              <a:gd name="csY138" fmla="*/ 289740 h 3616081"/>
              <a:gd name="csX139" fmla="*/ 270142 w 1184212"/>
              <a:gd name="csY139" fmla="*/ 292499 h 3616081"/>
              <a:gd name="csX140" fmla="*/ 265198 w 1184212"/>
              <a:gd name="csY140" fmla="*/ 295666 h 3616081"/>
              <a:gd name="csX141" fmla="*/ 245304 w 1184212"/>
              <a:gd name="csY141" fmla="*/ 308742 h 3616081"/>
              <a:gd name="csX142" fmla="*/ 226202 w 1184212"/>
              <a:gd name="csY142" fmla="*/ 323738 h 3616081"/>
              <a:gd name="csX143" fmla="*/ 208132 w 1184212"/>
              <a:gd name="csY143" fmla="*/ 340557 h 3616081"/>
              <a:gd name="csX144" fmla="*/ 149313 w 1184212"/>
              <a:gd name="csY144" fmla="*/ 423524 h 3616081"/>
              <a:gd name="csX145" fmla="*/ 115141 w 1184212"/>
              <a:gd name="csY145" fmla="*/ 523239 h 3616081"/>
              <a:gd name="csX146" fmla="*/ 99062 w 1184212"/>
              <a:gd name="csY146" fmla="*/ 628641 h 3616081"/>
              <a:gd name="csX147" fmla="*/ 73841 w 1184212"/>
              <a:gd name="csY147" fmla="*/ 835005 h 3616081"/>
              <a:gd name="csX148" fmla="*/ 48403 w 1184212"/>
              <a:gd name="csY148" fmla="*/ 1019271 h 3616081"/>
              <a:gd name="csX149" fmla="*/ 35157 w 1184212"/>
              <a:gd name="csY149" fmla="*/ 1097320 h 3616081"/>
              <a:gd name="csX150" fmla="*/ 35157 w 1184212"/>
              <a:gd name="csY150" fmla="*/ 1097464 h 3616081"/>
              <a:gd name="csX151" fmla="*/ 34221 w 1184212"/>
              <a:gd name="csY151" fmla="*/ 1100103 h 3616081"/>
              <a:gd name="csX152" fmla="*/ 24766 w 1184212"/>
              <a:gd name="csY152" fmla="*/ 1117642 h 3616081"/>
              <a:gd name="csX153" fmla="*/ 15335 w 1184212"/>
              <a:gd name="csY153" fmla="*/ 1131966 h 3616081"/>
              <a:gd name="csX154" fmla="*/ 3456 w 1184212"/>
              <a:gd name="csY154" fmla="*/ 1154327 h 3616081"/>
              <a:gd name="csX155" fmla="*/ 216 w 1184212"/>
              <a:gd name="csY155" fmla="*/ 1167979 h 3616081"/>
              <a:gd name="csX156" fmla="*/ 0 w 1184212"/>
              <a:gd name="csY156" fmla="*/ 1172250 h 3616081"/>
              <a:gd name="csX157" fmla="*/ 1128 w 1184212"/>
              <a:gd name="csY157" fmla="*/ 1168171 h 3616081"/>
              <a:gd name="csX158" fmla="*/ 6167 w 1184212"/>
              <a:gd name="csY158" fmla="*/ 1155575 h 3616081"/>
              <a:gd name="csX159" fmla="*/ 19462 w 1184212"/>
              <a:gd name="csY159" fmla="*/ 1134845 h 3616081"/>
              <a:gd name="csX160" fmla="*/ 29517 w 1184212"/>
              <a:gd name="csY160" fmla="*/ 1120809 h 3616081"/>
              <a:gd name="csX161" fmla="*/ 32613 w 1184212"/>
              <a:gd name="csY161" fmla="*/ 1116059 h 3616081"/>
              <a:gd name="csX162" fmla="*/ 30693 w 1184212"/>
              <a:gd name="csY162" fmla="*/ 1132182 h 3616081"/>
              <a:gd name="csX163" fmla="*/ 27453 w 1184212"/>
              <a:gd name="csY163" fmla="*/ 1163805 h 3616081"/>
              <a:gd name="csX164" fmla="*/ 17374 w 1184212"/>
              <a:gd name="csY164" fmla="*/ 1336314 h 3616081"/>
              <a:gd name="csX165" fmla="*/ 15886 w 1184212"/>
              <a:gd name="csY165" fmla="*/ 1453088 h 3616081"/>
              <a:gd name="csX166" fmla="*/ 16654 w 1184212"/>
              <a:gd name="csY166" fmla="*/ 1486606 h 3616081"/>
              <a:gd name="csX167" fmla="*/ 18838 w 1184212"/>
              <a:gd name="csY167" fmla="*/ 1453256 h 3616081"/>
              <a:gd name="csX168" fmla="*/ 23350 w 1184212"/>
              <a:gd name="csY168" fmla="*/ 1336506 h 3616081"/>
              <a:gd name="csX169" fmla="*/ 33405 w 1184212"/>
              <a:gd name="csY169" fmla="*/ 1164332 h 3616081"/>
              <a:gd name="csX170" fmla="*/ 36452 w 1184212"/>
              <a:gd name="csY170" fmla="*/ 1134461 h 3616081"/>
              <a:gd name="csX171" fmla="*/ 40676 w 1184212"/>
              <a:gd name="csY171" fmla="*/ 1101159 h 3616081"/>
              <a:gd name="csX172" fmla="*/ 41060 w 1184212"/>
              <a:gd name="csY172" fmla="*/ 1098712 h 3616081"/>
              <a:gd name="csX173" fmla="*/ 41492 w 1184212"/>
              <a:gd name="csY173" fmla="*/ 1097104 h 3616081"/>
              <a:gd name="csX174" fmla="*/ 42404 w 1184212"/>
              <a:gd name="csY174" fmla="*/ 1093457 h 3616081"/>
              <a:gd name="csX175" fmla="*/ 41900 w 1184212"/>
              <a:gd name="csY175" fmla="*/ 1093361 h 3616081"/>
              <a:gd name="csX176" fmla="*/ 53467 w 1184212"/>
              <a:gd name="csY176" fmla="*/ 1025389 h 3616081"/>
              <a:gd name="csX177" fmla="*/ 78832 w 1184212"/>
              <a:gd name="csY177" fmla="*/ 843450 h 3616081"/>
              <a:gd name="csX178" fmla="*/ 104054 w 1184212"/>
              <a:gd name="csY178" fmla="*/ 637398 h 3616081"/>
              <a:gd name="csX179" fmla="*/ 119436 w 1184212"/>
              <a:gd name="csY179" fmla="*/ 531973 h 3616081"/>
              <a:gd name="csX180" fmla="*/ 132635 w 1184212"/>
              <a:gd name="csY180" fmla="*/ 480868 h 3616081"/>
              <a:gd name="csX181" fmla="*/ 141466 w 1184212"/>
              <a:gd name="csY181" fmla="*/ 456227 h 3616081"/>
              <a:gd name="csX182" fmla="*/ 146314 w 1184212"/>
              <a:gd name="csY182" fmla="*/ 444158 h 3616081"/>
              <a:gd name="csX183" fmla="*/ 151761 w 1184212"/>
              <a:gd name="csY183" fmla="*/ 432402 h 3616081"/>
              <a:gd name="csX184" fmla="*/ 208300 w 1184212"/>
              <a:gd name="csY184" fmla="*/ 349002 h 3616081"/>
              <a:gd name="csX185" fmla="*/ 284012 w 1184212"/>
              <a:gd name="csY185" fmla="*/ 291899 h 3616081"/>
              <a:gd name="csX186" fmla="*/ 366108 w 1184212"/>
              <a:gd name="csY186" fmla="*/ 263107 h 3616081"/>
              <a:gd name="csX187" fmla="*/ 392866 w 1184212"/>
              <a:gd name="csY187" fmla="*/ 257397 h 3616081"/>
              <a:gd name="csX188" fmla="*/ 390130 w 1184212"/>
              <a:gd name="csY188" fmla="*/ 258405 h 3616081"/>
              <a:gd name="csX189" fmla="*/ 340887 w 1184212"/>
              <a:gd name="csY189" fmla="*/ 283909 h 3616081"/>
              <a:gd name="csX190" fmla="*/ 285764 w 1184212"/>
              <a:gd name="csY190" fmla="*/ 331703 h 3616081"/>
              <a:gd name="csX191" fmla="*/ 203284 w 1184212"/>
              <a:gd name="csY191" fmla="*/ 498719 h 3616081"/>
              <a:gd name="csX192" fmla="*/ 191477 w 1184212"/>
              <a:gd name="csY192" fmla="*/ 550999 h 3616081"/>
              <a:gd name="csX193" fmla="*/ 180942 w 1184212"/>
              <a:gd name="csY193" fmla="*/ 605511 h 3616081"/>
              <a:gd name="csX194" fmla="*/ 170815 w 1184212"/>
              <a:gd name="csY194" fmla="*/ 661847 h 3616081"/>
              <a:gd name="csX195" fmla="*/ 160856 w 1184212"/>
              <a:gd name="csY195" fmla="*/ 719622 h 3616081"/>
              <a:gd name="csX196" fmla="*/ 160496 w 1184212"/>
              <a:gd name="csY196" fmla="*/ 721758 h 3616081"/>
              <a:gd name="csX197" fmla="*/ 160376 w 1184212"/>
              <a:gd name="csY197" fmla="*/ 721758 h 3616081"/>
              <a:gd name="csX198" fmla="*/ 160256 w 1184212"/>
              <a:gd name="csY198" fmla="*/ 723101 h 3616081"/>
              <a:gd name="csX199" fmla="*/ 86824 w 1184212"/>
              <a:gd name="csY199" fmla="*/ 1193652 h 3616081"/>
              <a:gd name="csX200" fmla="*/ 32613 w 1184212"/>
              <a:gd name="csY200" fmla="*/ 1569790 h 3616081"/>
              <a:gd name="csX201" fmla="*/ 23470 w 1184212"/>
              <a:gd name="csY201" fmla="*/ 1638386 h 3616081"/>
              <a:gd name="csX202" fmla="*/ 23470 w 1184212"/>
              <a:gd name="csY202" fmla="*/ 1638386 h 3616081"/>
              <a:gd name="csX203" fmla="*/ 23374 w 1184212"/>
              <a:gd name="csY203" fmla="*/ 1639394 h 3616081"/>
              <a:gd name="csX204" fmla="*/ 16702 w 1184212"/>
              <a:gd name="csY204" fmla="*/ 1698969 h 3616081"/>
              <a:gd name="csX205" fmla="*/ 12215 w 1184212"/>
              <a:gd name="csY205" fmla="*/ 1766533 h 3616081"/>
              <a:gd name="csX206" fmla="*/ 23854 w 1184212"/>
              <a:gd name="csY206" fmla="*/ 1882899 h 3616081"/>
              <a:gd name="csX207" fmla="*/ 34725 w 1184212"/>
              <a:gd name="csY207" fmla="*/ 1906316 h 3616081"/>
              <a:gd name="csX208" fmla="*/ 39380 w 1184212"/>
              <a:gd name="csY208" fmla="*/ 1912698 h 3616081"/>
              <a:gd name="csX209" fmla="*/ 35541 w 1184212"/>
              <a:gd name="csY209" fmla="*/ 1905884 h 3616081"/>
              <a:gd name="csX210" fmla="*/ 26709 w 1184212"/>
              <a:gd name="csY210" fmla="*/ 1882155 h 3616081"/>
              <a:gd name="csX211" fmla="*/ 18214 w 1184212"/>
              <a:gd name="csY211" fmla="*/ 1766725 h 3616081"/>
              <a:gd name="csX212" fmla="*/ 22654 w 1184212"/>
              <a:gd name="csY212" fmla="*/ 1699712 h 3616081"/>
              <a:gd name="csX213" fmla="*/ 23710 w 1184212"/>
              <a:gd name="csY213" fmla="*/ 1688964 h 3616081"/>
              <a:gd name="csX214" fmla="*/ 36908 w 1184212"/>
              <a:gd name="csY214" fmla="*/ 1731815 h 3616081"/>
              <a:gd name="csX215" fmla="*/ 47995 w 1184212"/>
              <a:gd name="csY215" fmla="*/ 1746595 h 3616081"/>
              <a:gd name="csX216" fmla="*/ 52219 w 1184212"/>
              <a:gd name="csY216" fmla="*/ 1750362 h 3616081"/>
              <a:gd name="csX217" fmla="*/ 48715 w 1184212"/>
              <a:gd name="csY217" fmla="*/ 1745995 h 3616081"/>
              <a:gd name="csX218" fmla="*/ 39596 w 1184212"/>
              <a:gd name="csY218" fmla="*/ 1730543 h 3616081"/>
              <a:gd name="csX219" fmla="*/ 28413 w 1184212"/>
              <a:gd name="csY219" fmla="*/ 1650239 h 3616081"/>
              <a:gd name="csX220" fmla="*/ 29325 w 1184212"/>
              <a:gd name="csY220" fmla="*/ 1640090 h 3616081"/>
              <a:gd name="csX221" fmla="*/ 38564 w 1184212"/>
              <a:gd name="csY221" fmla="*/ 1570630 h 3616081"/>
              <a:gd name="csX222" fmla="*/ 91455 w 1184212"/>
              <a:gd name="csY222" fmla="*/ 1203441 h 3616081"/>
              <a:gd name="csX223" fmla="*/ 158529 w 1184212"/>
              <a:gd name="csY223" fmla="*/ 770247 h 3616081"/>
              <a:gd name="csX224" fmla="*/ 158529 w 1184212"/>
              <a:gd name="csY224" fmla="*/ 774950 h 3616081"/>
              <a:gd name="csX225" fmla="*/ 159080 w 1184212"/>
              <a:gd name="csY225" fmla="*/ 899570 h 3616081"/>
              <a:gd name="csX226" fmla="*/ 155529 w 1184212"/>
              <a:gd name="csY226" fmla="*/ 1044775 h 3616081"/>
              <a:gd name="csX227" fmla="*/ 153609 w 1184212"/>
              <a:gd name="csY227" fmla="*/ 1078294 h 3616081"/>
              <a:gd name="csX228" fmla="*/ 151545 w 1184212"/>
              <a:gd name="csY228" fmla="*/ 1109125 h 3616081"/>
              <a:gd name="csX229" fmla="*/ 147034 w 1184212"/>
              <a:gd name="csY229" fmla="*/ 1159462 h 3616081"/>
              <a:gd name="csX230" fmla="*/ 139882 w 1184212"/>
              <a:gd name="csY230" fmla="*/ 1218821 h 3616081"/>
              <a:gd name="csX231" fmla="*/ 134483 w 1184212"/>
              <a:gd name="csY231" fmla="*/ 1256705 h 3616081"/>
              <a:gd name="csX232" fmla="*/ 129323 w 1184212"/>
              <a:gd name="csY232" fmla="*/ 1288208 h 3616081"/>
              <a:gd name="csX233" fmla="*/ 125172 w 1184212"/>
              <a:gd name="csY233" fmla="*/ 1313857 h 3616081"/>
              <a:gd name="csX234" fmla="*/ 121332 w 1184212"/>
              <a:gd name="csY234" fmla="*/ 1333891 h 3616081"/>
              <a:gd name="csX235" fmla="*/ 115549 w 1184212"/>
              <a:gd name="csY235" fmla="*/ 1366929 h 3616081"/>
              <a:gd name="csX236" fmla="*/ 124188 w 1184212"/>
              <a:gd name="csY236" fmla="*/ 1334635 h 3616081"/>
              <a:gd name="csX237" fmla="*/ 129107 w 1184212"/>
              <a:gd name="csY237" fmla="*/ 1314793 h 3616081"/>
              <a:gd name="csX238" fmla="*/ 134219 w 1184212"/>
              <a:gd name="csY238" fmla="*/ 1289240 h 3616081"/>
              <a:gd name="csX239" fmla="*/ 140098 w 1184212"/>
              <a:gd name="csY239" fmla="*/ 1257713 h 3616081"/>
              <a:gd name="csX240" fmla="*/ 145810 w 1184212"/>
              <a:gd name="csY240" fmla="*/ 1219660 h 3616081"/>
              <a:gd name="csX241" fmla="*/ 152985 w 1184212"/>
              <a:gd name="csY241" fmla="*/ 1160110 h 3616081"/>
              <a:gd name="csX242" fmla="*/ 157353 w 1184212"/>
              <a:gd name="csY242" fmla="*/ 1111476 h 3616081"/>
              <a:gd name="csX243" fmla="*/ 161384 w 1184212"/>
              <a:gd name="csY243" fmla="*/ 1047846 h 3616081"/>
              <a:gd name="csX244" fmla="*/ 165056 w 1184212"/>
              <a:gd name="csY244" fmla="*/ 902065 h 3616081"/>
              <a:gd name="csX245" fmla="*/ 164504 w 1184212"/>
              <a:gd name="csY245" fmla="*/ 775910 h 3616081"/>
              <a:gd name="csX246" fmla="*/ 165176 w 1184212"/>
              <a:gd name="csY246" fmla="*/ 736825 h 3616081"/>
              <a:gd name="csX247" fmla="*/ 166184 w 1184212"/>
              <a:gd name="csY247" fmla="*/ 724037 h 3616081"/>
              <a:gd name="csX248" fmla="*/ 175399 w 1184212"/>
              <a:gd name="csY248" fmla="*/ 670269 h 3616081"/>
              <a:gd name="csX249" fmla="*/ 185526 w 1184212"/>
              <a:gd name="csY249" fmla="*/ 613405 h 3616081"/>
              <a:gd name="csX250" fmla="*/ 207604 w 1184212"/>
              <a:gd name="csY250" fmla="*/ 505725 h 3616081"/>
              <a:gd name="csX251" fmla="*/ 214371 w 1184212"/>
              <a:gd name="csY251" fmla="*/ 480652 h 3616081"/>
              <a:gd name="csX252" fmla="*/ 222626 w 1184212"/>
              <a:gd name="csY252" fmla="*/ 456611 h 3616081"/>
              <a:gd name="csX253" fmla="*/ 241368 w 1184212"/>
              <a:gd name="csY253" fmla="*/ 411696 h 3616081"/>
              <a:gd name="csX254" fmla="*/ 288308 w 1184212"/>
              <a:gd name="csY254" fmla="*/ 337941 h 3616081"/>
              <a:gd name="csX255" fmla="*/ 342567 w 1184212"/>
              <a:gd name="csY255" fmla="*/ 289931 h 3616081"/>
              <a:gd name="csX256" fmla="*/ 355741 w 1184212"/>
              <a:gd name="csY256" fmla="*/ 281654 h 3616081"/>
              <a:gd name="csX257" fmla="*/ 368508 w 1184212"/>
              <a:gd name="csY257" fmla="*/ 274888 h 3616081"/>
              <a:gd name="csX258" fmla="*/ 380483 w 1184212"/>
              <a:gd name="csY258" fmla="*/ 269178 h 3616081"/>
              <a:gd name="csX259" fmla="*/ 391522 w 1184212"/>
              <a:gd name="csY259" fmla="*/ 264331 h 3616081"/>
              <a:gd name="csX260" fmla="*/ 424878 w 1184212"/>
              <a:gd name="csY260" fmla="*/ 253054 h 3616081"/>
              <a:gd name="csX261" fmla="*/ 436757 w 1184212"/>
              <a:gd name="csY261" fmla="*/ 249671 h 3616081"/>
              <a:gd name="csX262" fmla="*/ 436637 w 1184212"/>
              <a:gd name="csY262" fmla="*/ 249215 h 3616081"/>
              <a:gd name="csX263" fmla="*/ 441773 w 1184212"/>
              <a:gd name="csY263" fmla="*/ 248280 h 3616081"/>
              <a:gd name="csX264" fmla="*/ 488880 w 1184212"/>
              <a:gd name="csY264" fmla="*/ 239042 h 3616081"/>
              <a:gd name="csX265" fmla="*/ 484681 w 1184212"/>
              <a:gd name="csY265" fmla="*/ 288588 h 3616081"/>
              <a:gd name="csX266" fmla="*/ 455739 w 1184212"/>
              <a:gd name="csY266" fmla="*/ 304183 h 3616081"/>
              <a:gd name="csX267" fmla="*/ 435269 w 1184212"/>
              <a:gd name="csY267" fmla="*/ 319899 h 3616081"/>
              <a:gd name="csX268" fmla="*/ 431934 w 1184212"/>
              <a:gd name="csY268" fmla="*/ 324937 h 3616081"/>
              <a:gd name="csX269" fmla="*/ 431502 w 1184212"/>
              <a:gd name="csY269" fmla="*/ 326809 h 3616081"/>
              <a:gd name="csX270" fmla="*/ 432174 w 1184212"/>
              <a:gd name="csY270" fmla="*/ 325057 h 3616081"/>
              <a:gd name="csX271" fmla="*/ 435917 w 1184212"/>
              <a:gd name="csY271" fmla="*/ 320595 h 3616081"/>
              <a:gd name="csX272" fmla="*/ 457131 w 1184212"/>
              <a:gd name="csY272" fmla="*/ 306823 h 3616081"/>
              <a:gd name="csX273" fmla="*/ 484441 w 1184212"/>
              <a:gd name="csY273" fmla="*/ 293722 h 3616081"/>
              <a:gd name="csX274" fmla="*/ 483073 w 1184212"/>
              <a:gd name="csY274" fmla="*/ 344731 h 3616081"/>
              <a:gd name="csX275" fmla="*/ 478249 w 1184212"/>
              <a:gd name="csY275" fmla="*/ 346651 h 3616081"/>
              <a:gd name="csX276" fmla="*/ 462915 w 1184212"/>
              <a:gd name="csY276" fmla="*/ 352961 h 3616081"/>
              <a:gd name="csX277" fmla="*/ 360037 w 1184212"/>
              <a:gd name="csY277" fmla="*/ 408721 h 3616081"/>
              <a:gd name="csX278" fmla="*/ 341655 w 1184212"/>
              <a:gd name="csY278" fmla="*/ 426836 h 3616081"/>
              <a:gd name="csX279" fmla="*/ 338823 w 1184212"/>
              <a:gd name="csY279" fmla="*/ 434057 h 3616081"/>
              <a:gd name="csX280" fmla="*/ 339375 w 1184212"/>
              <a:gd name="csY280" fmla="*/ 432378 h 3616081"/>
              <a:gd name="csX281" fmla="*/ 340431 w 1184212"/>
              <a:gd name="csY281" fmla="*/ 430219 h 3616081"/>
              <a:gd name="csX282" fmla="*/ 342399 w 1184212"/>
              <a:gd name="csY282" fmla="*/ 427387 h 3616081"/>
              <a:gd name="csX283" fmla="*/ 361693 w 1184212"/>
              <a:gd name="csY283" fmla="*/ 411144 h 3616081"/>
              <a:gd name="csX284" fmla="*/ 465267 w 1184212"/>
              <a:gd name="csY284" fmla="*/ 358431 h 3616081"/>
              <a:gd name="csX285" fmla="*/ 480505 w 1184212"/>
              <a:gd name="csY285" fmla="*/ 352169 h 3616081"/>
              <a:gd name="csX286" fmla="*/ 483073 w 1184212"/>
              <a:gd name="csY286" fmla="*/ 351138 h 3616081"/>
              <a:gd name="csX287" fmla="*/ 483073 w 1184212"/>
              <a:gd name="csY287" fmla="*/ 355120 h 3616081"/>
              <a:gd name="csX288" fmla="*/ 485257 w 1184212"/>
              <a:gd name="csY288" fmla="*/ 409585 h 3616081"/>
              <a:gd name="csX289" fmla="*/ 439109 w 1184212"/>
              <a:gd name="csY289" fmla="*/ 430842 h 3616081"/>
              <a:gd name="csX290" fmla="*/ 418903 w 1184212"/>
              <a:gd name="csY290" fmla="*/ 441063 h 3616081"/>
              <a:gd name="csX291" fmla="*/ 321329 w 1184212"/>
              <a:gd name="csY291" fmla="*/ 505653 h 3616081"/>
              <a:gd name="csX292" fmla="*/ 305130 w 1184212"/>
              <a:gd name="csY292" fmla="*/ 525759 h 3616081"/>
              <a:gd name="csX293" fmla="*/ 302970 w 1184212"/>
              <a:gd name="csY293" fmla="*/ 533364 h 3616081"/>
              <a:gd name="csX294" fmla="*/ 305922 w 1184212"/>
              <a:gd name="csY294" fmla="*/ 526215 h 3616081"/>
              <a:gd name="csX295" fmla="*/ 323224 w 1184212"/>
              <a:gd name="csY295" fmla="*/ 507884 h 3616081"/>
              <a:gd name="csX296" fmla="*/ 421687 w 1184212"/>
              <a:gd name="csY296" fmla="*/ 446342 h 3616081"/>
              <a:gd name="csX297" fmla="*/ 441773 w 1184212"/>
              <a:gd name="csY297" fmla="*/ 436169 h 3616081"/>
              <a:gd name="csX298" fmla="*/ 485689 w 1184212"/>
              <a:gd name="csY298" fmla="*/ 415895 h 3616081"/>
              <a:gd name="csX299" fmla="*/ 486288 w 1184212"/>
              <a:gd name="csY299" fmla="*/ 425252 h 3616081"/>
              <a:gd name="csX300" fmla="*/ 488496 w 1184212"/>
              <a:gd name="csY300" fmla="*/ 460642 h 3616081"/>
              <a:gd name="csX301" fmla="*/ 489504 w 1184212"/>
              <a:gd name="csY301" fmla="*/ 481779 h 3616081"/>
              <a:gd name="csX302" fmla="*/ 431694 w 1184212"/>
              <a:gd name="csY302" fmla="*/ 509036 h 3616081"/>
              <a:gd name="csX303" fmla="*/ 410600 w 1184212"/>
              <a:gd name="csY303" fmla="*/ 520168 h 3616081"/>
              <a:gd name="csX304" fmla="*/ 314225 w 1184212"/>
              <a:gd name="csY304" fmla="*/ 586533 h 3616081"/>
              <a:gd name="csX305" fmla="*/ 298507 w 1184212"/>
              <a:gd name="csY305" fmla="*/ 607023 h 3616081"/>
              <a:gd name="csX306" fmla="*/ 296491 w 1184212"/>
              <a:gd name="csY306" fmla="*/ 614677 h 3616081"/>
              <a:gd name="csX307" fmla="*/ 299323 w 1184212"/>
              <a:gd name="csY307" fmla="*/ 607479 h 3616081"/>
              <a:gd name="csX308" fmla="*/ 316193 w 1184212"/>
              <a:gd name="csY308" fmla="*/ 588764 h 3616081"/>
              <a:gd name="csX309" fmla="*/ 413480 w 1184212"/>
              <a:gd name="csY309" fmla="*/ 525423 h 3616081"/>
              <a:gd name="csX310" fmla="*/ 434430 w 1184212"/>
              <a:gd name="csY310" fmla="*/ 514362 h 3616081"/>
              <a:gd name="csX311" fmla="*/ 489816 w 1184212"/>
              <a:gd name="csY311" fmla="*/ 488186 h 3616081"/>
              <a:gd name="csX312" fmla="*/ 490200 w 1184212"/>
              <a:gd name="csY312" fmla="*/ 496127 h 3616081"/>
              <a:gd name="csX313" fmla="*/ 492216 w 1184212"/>
              <a:gd name="csY313" fmla="*/ 552511 h 3616081"/>
              <a:gd name="csX314" fmla="*/ 421807 w 1184212"/>
              <a:gd name="csY314" fmla="*/ 586173 h 3616081"/>
              <a:gd name="csX315" fmla="*/ 399489 w 1184212"/>
              <a:gd name="csY315" fmla="*/ 598266 h 3616081"/>
              <a:gd name="csX316" fmla="*/ 304002 w 1184212"/>
              <a:gd name="csY316" fmla="*/ 665926 h 3616081"/>
              <a:gd name="csX317" fmla="*/ 288668 w 1184212"/>
              <a:gd name="csY317" fmla="*/ 686704 h 3616081"/>
              <a:gd name="csX318" fmla="*/ 286988 w 1184212"/>
              <a:gd name="csY318" fmla="*/ 692486 h 3616081"/>
              <a:gd name="csX319" fmla="*/ 286724 w 1184212"/>
              <a:gd name="csY319" fmla="*/ 694382 h 3616081"/>
              <a:gd name="csX320" fmla="*/ 287252 w 1184212"/>
              <a:gd name="csY320" fmla="*/ 692558 h 3616081"/>
              <a:gd name="csX321" fmla="*/ 289508 w 1184212"/>
              <a:gd name="csY321" fmla="*/ 687160 h 3616081"/>
              <a:gd name="csX322" fmla="*/ 306018 w 1184212"/>
              <a:gd name="csY322" fmla="*/ 668109 h 3616081"/>
              <a:gd name="csX323" fmla="*/ 402441 w 1184212"/>
              <a:gd name="csY323" fmla="*/ 603472 h 3616081"/>
              <a:gd name="csX324" fmla="*/ 424614 w 1184212"/>
              <a:gd name="csY324" fmla="*/ 591452 h 3616081"/>
              <a:gd name="csX325" fmla="*/ 492432 w 1184212"/>
              <a:gd name="csY325" fmla="*/ 558917 h 3616081"/>
              <a:gd name="csX326" fmla="*/ 493704 w 1184212"/>
              <a:gd name="csY326" fmla="*/ 620939 h 3616081"/>
              <a:gd name="csX327" fmla="*/ 408224 w 1184212"/>
              <a:gd name="csY327" fmla="*/ 667006 h 3616081"/>
              <a:gd name="csX328" fmla="*/ 384490 w 1184212"/>
              <a:gd name="csY328" fmla="*/ 681785 h 3616081"/>
              <a:gd name="csX329" fmla="*/ 293875 w 1184212"/>
              <a:gd name="csY329" fmla="*/ 755804 h 3616081"/>
              <a:gd name="csX330" fmla="*/ 280245 w 1184212"/>
              <a:gd name="csY330" fmla="*/ 777733 h 3616081"/>
              <a:gd name="csX331" fmla="*/ 279165 w 1184212"/>
              <a:gd name="csY331" fmla="*/ 781116 h 3616081"/>
              <a:gd name="csX332" fmla="*/ 278853 w 1184212"/>
              <a:gd name="csY332" fmla="*/ 783587 h 3616081"/>
              <a:gd name="csX333" fmla="*/ 278613 w 1184212"/>
              <a:gd name="csY333" fmla="*/ 785483 h 3616081"/>
              <a:gd name="csX334" fmla="*/ 279093 w 1184212"/>
              <a:gd name="csY334" fmla="*/ 783635 h 3616081"/>
              <a:gd name="csX335" fmla="*/ 279693 w 1184212"/>
              <a:gd name="csY335" fmla="*/ 781284 h 3616081"/>
              <a:gd name="csX336" fmla="*/ 281085 w 1184212"/>
              <a:gd name="csY336" fmla="*/ 778117 h 3616081"/>
              <a:gd name="csX337" fmla="*/ 296011 w 1184212"/>
              <a:gd name="csY337" fmla="*/ 757843 h 3616081"/>
              <a:gd name="csX338" fmla="*/ 387730 w 1184212"/>
              <a:gd name="csY338" fmla="*/ 686824 h 3616081"/>
              <a:gd name="csX339" fmla="*/ 411320 w 1184212"/>
              <a:gd name="csY339" fmla="*/ 672140 h 3616081"/>
              <a:gd name="csX340" fmla="*/ 493800 w 1184212"/>
              <a:gd name="csY340" fmla="*/ 627561 h 3616081"/>
              <a:gd name="csX341" fmla="*/ 493896 w 1184212"/>
              <a:gd name="csY341" fmla="*/ 634831 h 3616081"/>
              <a:gd name="csX342" fmla="*/ 494160 w 1184212"/>
              <a:gd name="csY342" fmla="*/ 688695 h 3616081"/>
              <a:gd name="csX343" fmla="*/ 421855 w 1184212"/>
              <a:gd name="csY343" fmla="*/ 730083 h 3616081"/>
              <a:gd name="csX344" fmla="*/ 399969 w 1184212"/>
              <a:gd name="csY344" fmla="*/ 744383 h 3616081"/>
              <a:gd name="csX345" fmla="*/ 311130 w 1184212"/>
              <a:gd name="csY345" fmla="*/ 820537 h 3616081"/>
              <a:gd name="csX346" fmla="*/ 298027 w 1184212"/>
              <a:gd name="csY346" fmla="*/ 842778 h 3616081"/>
              <a:gd name="csX347" fmla="*/ 297019 w 1184212"/>
              <a:gd name="csY347" fmla="*/ 846185 h 3616081"/>
              <a:gd name="csX348" fmla="*/ 296731 w 1184212"/>
              <a:gd name="csY348" fmla="*/ 848657 h 3616081"/>
              <a:gd name="csX349" fmla="*/ 296515 w 1184212"/>
              <a:gd name="csY349" fmla="*/ 850552 h 3616081"/>
              <a:gd name="csX350" fmla="*/ 296971 w 1184212"/>
              <a:gd name="csY350" fmla="*/ 848704 h 3616081"/>
              <a:gd name="csX351" fmla="*/ 297547 w 1184212"/>
              <a:gd name="csY351" fmla="*/ 846353 h 3616081"/>
              <a:gd name="csX352" fmla="*/ 298891 w 1184212"/>
              <a:gd name="csY352" fmla="*/ 843138 h 3616081"/>
              <a:gd name="csX353" fmla="*/ 313337 w 1184212"/>
              <a:gd name="csY353" fmla="*/ 822504 h 3616081"/>
              <a:gd name="csX354" fmla="*/ 403329 w 1184212"/>
              <a:gd name="csY354" fmla="*/ 749350 h 3616081"/>
              <a:gd name="csX355" fmla="*/ 425070 w 1184212"/>
              <a:gd name="csY355" fmla="*/ 735146 h 3616081"/>
              <a:gd name="csX356" fmla="*/ 494160 w 1184212"/>
              <a:gd name="csY356" fmla="*/ 695437 h 3616081"/>
              <a:gd name="csX357" fmla="*/ 493320 w 1184212"/>
              <a:gd name="csY357" fmla="*/ 773606 h 3616081"/>
              <a:gd name="csX358" fmla="*/ 417703 w 1184212"/>
              <a:gd name="csY358" fmla="*/ 820369 h 3616081"/>
              <a:gd name="csX359" fmla="*/ 395505 w 1184212"/>
              <a:gd name="csY359" fmla="*/ 836132 h 3616081"/>
              <a:gd name="csX360" fmla="*/ 309978 w 1184212"/>
              <a:gd name="csY360" fmla="*/ 915981 h 3616081"/>
              <a:gd name="csX361" fmla="*/ 297883 w 1184212"/>
              <a:gd name="csY361" fmla="*/ 938798 h 3616081"/>
              <a:gd name="csX362" fmla="*/ 296731 w 1184212"/>
              <a:gd name="csY362" fmla="*/ 944701 h 3616081"/>
              <a:gd name="csX363" fmla="*/ 296539 w 1184212"/>
              <a:gd name="csY363" fmla="*/ 946596 h 3616081"/>
              <a:gd name="csX364" fmla="*/ 296971 w 1184212"/>
              <a:gd name="csY364" fmla="*/ 944749 h 3616081"/>
              <a:gd name="csX365" fmla="*/ 298723 w 1184212"/>
              <a:gd name="csY365" fmla="*/ 939134 h 3616081"/>
              <a:gd name="csX366" fmla="*/ 312233 w 1184212"/>
              <a:gd name="csY366" fmla="*/ 917852 h 3616081"/>
              <a:gd name="csX367" fmla="*/ 399033 w 1184212"/>
              <a:gd name="csY367" fmla="*/ 840955 h 3616081"/>
              <a:gd name="csX368" fmla="*/ 421063 w 1184212"/>
              <a:gd name="csY368" fmla="*/ 825311 h 3616081"/>
              <a:gd name="csX369" fmla="*/ 493152 w 1184212"/>
              <a:gd name="csY369" fmla="*/ 780564 h 3616081"/>
              <a:gd name="csX370" fmla="*/ 490824 w 1184212"/>
              <a:gd name="csY370" fmla="*/ 856430 h 3616081"/>
              <a:gd name="csX371" fmla="*/ 490680 w 1184212"/>
              <a:gd name="csY371" fmla="*/ 859981 h 3616081"/>
              <a:gd name="csX372" fmla="*/ 424950 w 1184212"/>
              <a:gd name="csY372" fmla="*/ 902233 h 3616081"/>
              <a:gd name="csX373" fmla="*/ 403737 w 1184212"/>
              <a:gd name="csY373" fmla="*/ 917732 h 3616081"/>
              <a:gd name="csX374" fmla="*/ 319337 w 1184212"/>
              <a:gd name="csY374" fmla="*/ 998781 h 3616081"/>
              <a:gd name="csX375" fmla="*/ 307554 w 1184212"/>
              <a:gd name="csY375" fmla="*/ 1021742 h 3616081"/>
              <a:gd name="csX376" fmla="*/ 306450 w 1184212"/>
              <a:gd name="csY376" fmla="*/ 1027644 h 3616081"/>
              <a:gd name="csX377" fmla="*/ 306282 w 1184212"/>
              <a:gd name="csY377" fmla="*/ 1029540 h 3616081"/>
              <a:gd name="csX378" fmla="*/ 306714 w 1184212"/>
              <a:gd name="csY378" fmla="*/ 1027692 h 3616081"/>
              <a:gd name="csX379" fmla="*/ 308442 w 1184212"/>
              <a:gd name="csY379" fmla="*/ 1022078 h 3616081"/>
              <a:gd name="csX380" fmla="*/ 321689 w 1184212"/>
              <a:gd name="csY380" fmla="*/ 1000628 h 3616081"/>
              <a:gd name="csX381" fmla="*/ 407384 w 1184212"/>
              <a:gd name="csY381" fmla="*/ 922531 h 3616081"/>
              <a:gd name="csX382" fmla="*/ 428430 w 1184212"/>
              <a:gd name="csY382" fmla="*/ 907151 h 3616081"/>
              <a:gd name="csX383" fmla="*/ 490416 w 1184212"/>
              <a:gd name="csY383" fmla="*/ 867131 h 3616081"/>
              <a:gd name="csX384" fmla="*/ 486288 w 1184212"/>
              <a:gd name="csY384" fmla="*/ 941462 h 3616081"/>
              <a:gd name="csX385" fmla="*/ 423031 w 1184212"/>
              <a:gd name="csY385" fmla="*/ 990335 h 3616081"/>
              <a:gd name="csX386" fmla="*/ 373763 w 1184212"/>
              <a:gd name="csY386" fmla="*/ 1040624 h 3616081"/>
              <a:gd name="csX387" fmla="*/ 358405 w 1184212"/>
              <a:gd name="csY387" fmla="*/ 1059219 h 3616081"/>
              <a:gd name="csX388" fmla="*/ 350822 w 1184212"/>
              <a:gd name="csY388" fmla="*/ 1069176 h 3616081"/>
              <a:gd name="csX389" fmla="*/ 297835 w 1184212"/>
              <a:gd name="csY389" fmla="*/ 1173378 h 3616081"/>
              <a:gd name="csX390" fmla="*/ 294523 w 1184212"/>
              <a:gd name="csY390" fmla="*/ 1198954 h 3616081"/>
              <a:gd name="csX391" fmla="*/ 294883 w 1184212"/>
              <a:gd name="csY391" fmla="*/ 1206848 h 3616081"/>
              <a:gd name="csX392" fmla="*/ 295435 w 1184212"/>
              <a:gd name="csY392" fmla="*/ 1199050 h 3616081"/>
              <a:gd name="csX393" fmla="*/ 300667 w 1184212"/>
              <a:gd name="csY393" fmla="*/ 1174242 h 3616081"/>
              <a:gd name="csX394" fmla="*/ 355621 w 1184212"/>
              <a:gd name="csY394" fmla="*/ 1072751 h 3616081"/>
              <a:gd name="csX395" fmla="*/ 363085 w 1184212"/>
              <a:gd name="csY395" fmla="*/ 1062938 h 3616081"/>
              <a:gd name="csX396" fmla="*/ 378275 w 1184212"/>
              <a:gd name="csY396" fmla="*/ 1044535 h 3616081"/>
              <a:gd name="csX397" fmla="*/ 425766 w 1184212"/>
              <a:gd name="csY397" fmla="*/ 995878 h 3616081"/>
              <a:gd name="csX398" fmla="*/ 485737 w 1184212"/>
              <a:gd name="csY398" fmla="*/ 948947 h 3616081"/>
              <a:gd name="csX399" fmla="*/ 484033 w 1184212"/>
              <a:gd name="csY399" fmla="*/ 971405 h 3616081"/>
              <a:gd name="csX400" fmla="*/ 477697 w 1184212"/>
              <a:gd name="csY400" fmla="*/ 1037625 h 3616081"/>
              <a:gd name="csX401" fmla="*/ 453892 w 1184212"/>
              <a:gd name="csY401" fmla="*/ 1059243 h 3616081"/>
              <a:gd name="csX402" fmla="*/ 385522 w 1184212"/>
              <a:gd name="csY402" fmla="*/ 1136980 h 3616081"/>
              <a:gd name="csX403" fmla="*/ 325552 w 1184212"/>
              <a:gd name="csY403" fmla="*/ 1230817 h 3616081"/>
              <a:gd name="csX404" fmla="*/ 279861 w 1184212"/>
              <a:gd name="csY404" fmla="*/ 1330340 h 3616081"/>
              <a:gd name="csX405" fmla="*/ 229082 w 1184212"/>
              <a:gd name="csY405" fmla="*/ 1497523 h 3616081"/>
              <a:gd name="csX406" fmla="*/ 215235 w 1184212"/>
              <a:gd name="csY406" fmla="*/ 1587449 h 3616081"/>
              <a:gd name="csX407" fmla="*/ 218379 w 1184212"/>
              <a:gd name="csY407" fmla="*/ 1704391 h 3616081"/>
              <a:gd name="csX408" fmla="*/ 221330 w 1184212"/>
              <a:gd name="csY408" fmla="*/ 1719387 h 3616081"/>
              <a:gd name="csX409" fmla="*/ 223778 w 1184212"/>
              <a:gd name="csY409" fmla="*/ 1729536 h 3616081"/>
              <a:gd name="csX410" fmla="*/ 225722 w 1184212"/>
              <a:gd name="csY410" fmla="*/ 1737165 h 3616081"/>
              <a:gd name="csX411" fmla="*/ 224690 w 1184212"/>
              <a:gd name="csY411" fmla="*/ 1729392 h 3616081"/>
              <a:gd name="csX412" fmla="*/ 223178 w 1184212"/>
              <a:gd name="csY412" fmla="*/ 1719147 h 3616081"/>
              <a:gd name="csX413" fmla="*/ 221306 w 1184212"/>
              <a:gd name="csY413" fmla="*/ 1704103 h 3616081"/>
              <a:gd name="csX414" fmla="*/ 221186 w 1184212"/>
              <a:gd name="csY414" fmla="*/ 1588001 h 3616081"/>
              <a:gd name="csX415" fmla="*/ 234937 w 1184212"/>
              <a:gd name="csY415" fmla="*/ 1498771 h 3616081"/>
              <a:gd name="csX416" fmla="*/ 283964 w 1184212"/>
              <a:gd name="csY416" fmla="*/ 1336338 h 3616081"/>
              <a:gd name="csX417" fmla="*/ 328840 w 1184212"/>
              <a:gd name="csY417" fmla="*/ 1237439 h 3616081"/>
              <a:gd name="csX418" fmla="*/ 362437 w 1184212"/>
              <a:gd name="csY418" fmla="*/ 1180792 h 3616081"/>
              <a:gd name="csX419" fmla="*/ 358117 w 1184212"/>
              <a:gd name="csY419" fmla="*/ 1191517 h 3616081"/>
              <a:gd name="csX420" fmla="*/ 353197 w 1184212"/>
              <a:gd name="csY420" fmla="*/ 1205912 h 3616081"/>
              <a:gd name="csX421" fmla="*/ 350678 w 1184212"/>
              <a:gd name="csY421" fmla="*/ 1213806 h 3616081"/>
              <a:gd name="csX422" fmla="*/ 348326 w 1184212"/>
              <a:gd name="csY422" fmla="*/ 1222204 h 3616081"/>
              <a:gd name="csX423" fmla="*/ 336543 w 1184212"/>
              <a:gd name="csY423" fmla="*/ 1304164 h 3616081"/>
              <a:gd name="csX424" fmla="*/ 343166 w 1184212"/>
              <a:gd name="csY424" fmla="*/ 1403495 h 3616081"/>
              <a:gd name="csX425" fmla="*/ 343430 w 1184212"/>
              <a:gd name="csY425" fmla="*/ 1405054 h 3616081"/>
              <a:gd name="csX426" fmla="*/ 326152 w 1184212"/>
              <a:gd name="csY426" fmla="*/ 1449801 h 3616081"/>
              <a:gd name="csX427" fmla="*/ 321665 w 1184212"/>
              <a:gd name="csY427" fmla="*/ 1463165 h 3616081"/>
              <a:gd name="csX428" fmla="*/ 321329 w 1184212"/>
              <a:gd name="csY428" fmla="*/ 1463885 h 3616081"/>
              <a:gd name="csX429" fmla="*/ 314705 w 1184212"/>
              <a:gd name="csY429" fmla="*/ 1480368 h 3616081"/>
              <a:gd name="csX430" fmla="*/ 311394 w 1184212"/>
              <a:gd name="csY430" fmla="*/ 1488646 h 3616081"/>
              <a:gd name="csX431" fmla="*/ 308610 w 1184212"/>
              <a:gd name="csY431" fmla="*/ 1497139 h 3616081"/>
              <a:gd name="csX432" fmla="*/ 298435 w 1184212"/>
              <a:gd name="csY432" fmla="*/ 1531569 h 3616081"/>
              <a:gd name="csX433" fmla="*/ 294907 w 1184212"/>
              <a:gd name="csY433" fmla="*/ 1549204 h 3616081"/>
              <a:gd name="csX434" fmla="*/ 292219 w 1184212"/>
              <a:gd name="csY434" fmla="*/ 1566935 h 3616081"/>
              <a:gd name="csX435" fmla="*/ 285164 w 1184212"/>
              <a:gd name="csY435" fmla="*/ 1706334 h 3616081"/>
              <a:gd name="csX436" fmla="*/ 286652 w 1184212"/>
              <a:gd name="csY436" fmla="*/ 1831074 h 3616081"/>
              <a:gd name="csX437" fmla="*/ 286988 w 1184212"/>
              <a:gd name="csY437" fmla="*/ 1850100 h 3616081"/>
              <a:gd name="csX438" fmla="*/ 286988 w 1184212"/>
              <a:gd name="csY438" fmla="*/ 1850916 h 3616081"/>
              <a:gd name="csX439" fmla="*/ 286148 w 1184212"/>
              <a:gd name="csY439" fmla="*/ 1867280 h 3616081"/>
              <a:gd name="csX440" fmla="*/ 285812 w 1184212"/>
              <a:gd name="csY440" fmla="*/ 1871022 h 3616081"/>
              <a:gd name="csX441" fmla="*/ 280245 w 1184212"/>
              <a:gd name="csY441" fmla="*/ 1908571 h 3616081"/>
              <a:gd name="csX442" fmla="*/ 272709 w 1184212"/>
              <a:gd name="csY442" fmla="*/ 1939402 h 3616081"/>
              <a:gd name="csX443" fmla="*/ 257063 w 1184212"/>
              <a:gd name="csY443" fmla="*/ 1982782 h 3616081"/>
              <a:gd name="csX444" fmla="*/ 245448 w 1184212"/>
              <a:gd name="csY444" fmla="*/ 2005479 h 3616081"/>
              <a:gd name="csX445" fmla="*/ 241200 w 1184212"/>
              <a:gd name="csY445" fmla="*/ 2012101 h 3616081"/>
              <a:gd name="csX446" fmla="*/ 246192 w 1184212"/>
              <a:gd name="csY446" fmla="*/ 2006031 h 3616081"/>
              <a:gd name="csX447" fmla="*/ 259679 w 1184212"/>
              <a:gd name="csY447" fmla="*/ 1984149 h 3616081"/>
              <a:gd name="csX448" fmla="*/ 277461 w 1184212"/>
              <a:gd name="csY448" fmla="*/ 1940962 h 3616081"/>
              <a:gd name="csX449" fmla="*/ 285812 w 1184212"/>
              <a:gd name="csY449" fmla="*/ 1909819 h 3616081"/>
              <a:gd name="csX450" fmla="*/ 287780 w 1184212"/>
              <a:gd name="csY450" fmla="*/ 1900246 h 3616081"/>
              <a:gd name="csX451" fmla="*/ 288020 w 1184212"/>
              <a:gd name="csY451" fmla="*/ 1928774 h 3616081"/>
              <a:gd name="csX452" fmla="*/ 285980 w 1184212"/>
              <a:gd name="csY452" fmla="*/ 2044228 h 3616081"/>
              <a:gd name="csX453" fmla="*/ 274269 w 1184212"/>
              <a:gd name="csY453" fmla="*/ 2159946 h 3616081"/>
              <a:gd name="csX454" fmla="*/ 271341 w 1184212"/>
              <a:gd name="csY454" fmla="*/ 2174846 h 3616081"/>
              <a:gd name="csX455" fmla="*/ 269014 w 1184212"/>
              <a:gd name="csY455" fmla="*/ 2184971 h 3616081"/>
              <a:gd name="csX456" fmla="*/ 267262 w 1184212"/>
              <a:gd name="csY456" fmla="*/ 2192649 h 3616081"/>
              <a:gd name="csX457" fmla="*/ 269878 w 1184212"/>
              <a:gd name="csY457" fmla="*/ 2185259 h 3616081"/>
              <a:gd name="csX458" fmla="*/ 273141 w 1184212"/>
              <a:gd name="csY458" fmla="*/ 2175374 h 3616081"/>
              <a:gd name="csX459" fmla="*/ 277149 w 1184212"/>
              <a:gd name="csY459" fmla="*/ 2160642 h 3616081"/>
              <a:gd name="csX460" fmla="*/ 291979 w 1184212"/>
              <a:gd name="csY460" fmla="*/ 2044492 h 3616081"/>
              <a:gd name="csX461" fmla="*/ 294019 w 1184212"/>
              <a:gd name="csY461" fmla="*/ 1928702 h 3616081"/>
              <a:gd name="csX462" fmla="*/ 293011 w 1184212"/>
              <a:gd name="csY462" fmla="*/ 1849885 h 3616081"/>
              <a:gd name="csX463" fmla="*/ 293011 w 1184212"/>
              <a:gd name="csY463" fmla="*/ 1839544 h 3616081"/>
              <a:gd name="csX464" fmla="*/ 292819 w 1184212"/>
              <a:gd name="csY464" fmla="*/ 1839544 h 3616081"/>
              <a:gd name="csX465" fmla="*/ 292723 w 1184212"/>
              <a:gd name="csY465" fmla="*/ 1834457 h 3616081"/>
              <a:gd name="csX466" fmla="*/ 291188 w 1184212"/>
              <a:gd name="csY466" fmla="*/ 1711517 h 3616081"/>
              <a:gd name="csX467" fmla="*/ 297547 w 1184212"/>
              <a:gd name="csY467" fmla="*/ 1573053 h 3616081"/>
              <a:gd name="csX468" fmla="*/ 312737 w 1184212"/>
              <a:gd name="csY468" fmla="*/ 1503881 h 3616081"/>
              <a:gd name="csX469" fmla="*/ 339783 w 1184212"/>
              <a:gd name="csY469" fmla="*/ 1439076 h 3616081"/>
              <a:gd name="csX470" fmla="*/ 347078 w 1184212"/>
              <a:gd name="csY470" fmla="*/ 1425832 h 3616081"/>
              <a:gd name="csX471" fmla="*/ 365988 w 1184212"/>
              <a:gd name="csY471" fmla="*/ 1507960 h 3616081"/>
              <a:gd name="csX472" fmla="*/ 377915 w 1184212"/>
              <a:gd name="csY472" fmla="*/ 1549972 h 3616081"/>
              <a:gd name="csX473" fmla="*/ 374651 w 1184212"/>
              <a:gd name="csY473" fmla="*/ 1558993 h 3616081"/>
              <a:gd name="csX474" fmla="*/ 350798 w 1184212"/>
              <a:gd name="csY474" fmla="*/ 1646736 h 3616081"/>
              <a:gd name="csX475" fmla="*/ 346094 w 1184212"/>
              <a:gd name="csY475" fmla="*/ 1674664 h 3616081"/>
              <a:gd name="csX476" fmla="*/ 344606 w 1184212"/>
              <a:gd name="csY476" fmla="*/ 1685053 h 3616081"/>
              <a:gd name="csX477" fmla="*/ 344678 w 1184212"/>
              <a:gd name="csY477" fmla="*/ 1685053 h 3616081"/>
              <a:gd name="csX478" fmla="*/ 343838 w 1184212"/>
              <a:gd name="csY478" fmla="*/ 1689491 h 3616081"/>
              <a:gd name="csX479" fmla="*/ 342087 w 1184212"/>
              <a:gd name="csY479" fmla="*/ 1702160 h 3616081"/>
              <a:gd name="csX480" fmla="*/ 340671 w 1184212"/>
              <a:gd name="csY480" fmla="*/ 1714948 h 3616081"/>
              <a:gd name="csX481" fmla="*/ 339567 w 1184212"/>
              <a:gd name="csY481" fmla="*/ 1767349 h 3616081"/>
              <a:gd name="csX482" fmla="*/ 345278 w 1184212"/>
              <a:gd name="csY482" fmla="*/ 1820685 h 3616081"/>
              <a:gd name="csX483" fmla="*/ 366468 w 1184212"/>
              <a:gd name="csY483" fmla="*/ 1910443 h 3616081"/>
              <a:gd name="csX484" fmla="*/ 361117 w 1184212"/>
              <a:gd name="csY484" fmla="*/ 1933044 h 3616081"/>
              <a:gd name="csX485" fmla="*/ 338463 w 1184212"/>
              <a:gd name="csY485" fmla="*/ 2068917 h 3616081"/>
              <a:gd name="csX486" fmla="*/ 332128 w 1184212"/>
              <a:gd name="csY486" fmla="*/ 2215298 h 3616081"/>
              <a:gd name="csX487" fmla="*/ 334167 w 1184212"/>
              <a:gd name="csY487" fmla="*/ 2252895 h 3616081"/>
              <a:gd name="csX488" fmla="*/ 335943 w 1184212"/>
              <a:gd name="csY488" fmla="*/ 2271754 h 3616081"/>
              <a:gd name="csX489" fmla="*/ 336831 w 1184212"/>
              <a:gd name="csY489" fmla="*/ 2281207 h 3616081"/>
              <a:gd name="csX490" fmla="*/ 338151 w 1184212"/>
              <a:gd name="csY490" fmla="*/ 2290636 h 3616081"/>
              <a:gd name="csX491" fmla="*/ 340863 w 1184212"/>
              <a:gd name="csY491" fmla="*/ 2309543 h 3616081"/>
              <a:gd name="csX492" fmla="*/ 344462 w 1184212"/>
              <a:gd name="csY492" fmla="*/ 2328353 h 3616081"/>
              <a:gd name="csX493" fmla="*/ 350918 w 1184212"/>
              <a:gd name="csY493" fmla="*/ 2359256 h 3616081"/>
              <a:gd name="csX494" fmla="*/ 350918 w 1184212"/>
              <a:gd name="csY494" fmla="*/ 2360528 h 3616081"/>
              <a:gd name="csX495" fmla="*/ 350294 w 1184212"/>
              <a:gd name="csY495" fmla="*/ 2366214 h 3616081"/>
              <a:gd name="csX496" fmla="*/ 344774 w 1184212"/>
              <a:gd name="csY496" fmla="*/ 2388647 h 3616081"/>
              <a:gd name="csX497" fmla="*/ 318593 w 1184212"/>
              <a:gd name="csY497" fmla="*/ 2470128 h 3616081"/>
              <a:gd name="csX498" fmla="*/ 284180 w 1184212"/>
              <a:gd name="csY498" fmla="*/ 2591053 h 3616081"/>
              <a:gd name="csX499" fmla="*/ 271677 w 1184212"/>
              <a:gd name="csY499" fmla="*/ 2663559 h 3616081"/>
              <a:gd name="csX500" fmla="*/ 268726 w 1184212"/>
              <a:gd name="csY500" fmla="*/ 2702068 h 3616081"/>
              <a:gd name="csX501" fmla="*/ 267166 w 1184212"/>
              <a:gd name="csY501" fmla="*/ 2741561 h 3616081"/>
              <a:gd name="csX502" fmla="*/ 278805 w 1184212"/>
              <a:gd name="csY502" fmla="*/ 3064315 h 3616081"/>
              <a:gd name="csX503" fmla="*/ 292867 w 1184212"/>
              <a:gd name="csY503" fmla="*/ 3207049 h 3616081"/>
              <a:gd name="csX504" fmla="*/ 300739 w 1184212"/>
              <a:gd name="csY504" fmla="*/ 3267391 h 3616081"/>
              <a:gd name="csX505" fmla="*/ 303810 w 1184212"/>
              <a:gd name="csY505" fmla="*/ 3318400 h 3616081"/>
              <a:gd name="csX506" fmla="*/ 299875 w 1184212"/>
              <a:gd name="csY506" fmla="*/ 3363987 h 3616081"/>
              <a:gd name="csX507" fmla="*/ 286652 w 1184212"/>
              <a:gd name="csY507" fmla="*/ 3401704 h 3616081"/>
              <a:gd name="csX508" fmla="*/ 277677 w 1184212"/>
              <a:gd name="csY508" fmla="*/ 3415452 h 3616081"/>
              <a:gd name="csX509" fmla="*/ 269086 w 1184212"/>
              <a:gd name="csY509" fmla="*/ 3425913 h 3616081"/>
              <a:gd name="csX510" fmla="*/ 259343 w 1184212"/>
              <a:gd name="csY510" fmla="*/ 3437022 h 3616081"/>
              <a:gd name="csX511" fmla="*/ 210411 w 1184212"/>
              <a:gd name="csY511" fmla="*/ 3487167 h 3616081"/>
              <a:gd name="csX512" fmla="*/ 176887 w 1184212"/>
              <a:gd name="csY512" fmla="*/ 3519246 h 3616081"/>
              <a:gd name="csX513" fmla="*/ 152745 w 1184212"/>
              <a:gd name="csY513" fmla="*/ 3542519 h 3616081"/>
              <a:gd name="csX514" fmla="*/ 178783 w 1184212"/>
              <a:gd name="csY514" fmla="*/ 3521525 h 3616081"/>
              <a:gd name="csX515" fmla="*/ 213771 w 1184212"/>
              <a:gd name="csY515" fmla="*/ 3490886 h 3616081"/>
              <a:gd name="csX516" fmla="*/ 263806 w 1184212"/>
              <a:gd name="csY516" fmla="*/ 3441005 h 3616081"/>
              <a:gd name="csX517" fmla="*/ 273597 w 1184212"/>
              <a:gd name="csY517" fmla="*/ 3429824 h 3616081"/>
              <a:gd name="csX518" fmla="*/ 282308 w 1184212"/>
              <a:gd name="csY518" fmla="*/ 3419195 h 3616081"/>
              <a:gd name="csX519" fmla="*/ 291835 w 1184212"/>
              <a:gd name="csY519" fmla="*/ 3404655 h 3616081"/>
              <a:gd name="csX520" fmla="*/ 305754 w 1184212"/>
              <a:gd name="csY520" fmla="*/ 3365163 h 3616081"/>
              <a:gd name="csX521" fmla="*/ 309834 w 1184212"/>
              <a:gd name="csY521" fmla="*/ 3318353 h 3616081"/>
              <a:gd name="csX522" fmla="*/ 299395 w 1184212"/>
              <a:gd name="csY522" fmla="*/ 3210288 h 3616081"/>
              <a:gd name="csX523" fmla="*/ 285308 w 1184212"/>
              <a:gd name="csY523" fmla="*/ 3069785 h 3616081"/>
              <a:gd name="csX524" fmla="*/ 273093 w 1184212"/>
              <a:gd name="csY524" fmla="*/ 2747007 h 3616081"/>
              <a:gd name="csX525" fmla="*/ 274533 w 1184212"/>
              <a:gd name="csY525" fmla="*/ 2707347 h 3616081"/>
              <a:gd name="csX526" fmla="*/ 277197 w 1184212"/>
              <a:gd name="csY526" fmla="*/ 2668694 h 3616081"/>
              <a:gd name="csX527" fmla="*/ 278565 w 1184212"/>
              <a:gd name="csY527" fmla="*/ 2656841 h 3616081"/>
              <a:gd name="csX528" fmla="*/ 285020 w 1184212"/>
              <a:gd name="csY528" fmla="*/ 2700701 h 3616081"/>
              <a:gd name="csX529" fmla="*/ 306066 w 1184212"/>
              <a:gd name="csY529" fmla="*/ 2798304 h 3616081"/>
              <a:gd name="csX530" fmla="*/ 310002 w 1184212"/>
              <a:gd name="csY530" fmla="*/ 2826496 h 3616081"/>
              <a:gd name="csX531" fmla="*/ 313529 w 1184212"/>
              <a:gd name="csY531" fmla="*/ 2855959 h 3616081"/>
              <a:gd name="csX532" fmla="*/ 316577 w 1184212"/>
              <a:gd name="csY532" fmla="*/ 2886406 h 3616081"/>
              <a:gd name="csX533" fmla="*/ 319385 w 1184212"/>
              <a:gd name="csY533" fmla="*/ 2917621 h 3616081"/>
              <a:gd name="csX534" fmla="*/ 330616 w 1184212"/>
              <a:gd name="csY534" fmla="*/ 3174083 h 3616081"/>
              <a:gd name="csX535" fmla="*/ 329512 w 1184212"/>
              <a:gd name="csY535" fmla="*/ 3377543 h 3616081"/>
              <a:gd name="csX536" fmla="*/ 329224 w 1184212"/>
              <a:gd name="csY536" fmla="*/ 3396162 h 3616081"/>
              <a:gd name="csX537" fmla="*/ 326200 w 1184212"/>
              <a:gd name="csY537" fmla="*/ 3413389 h 3616081"/>
              <a:gd name="csX538" fmla="*/ 313625 w 1184212"/>
              <a:gd name="csY538" fmla="*/ 3442732 h 3616081"/>
              <a:gd name="csX539" fmla="*/ 293851 w 1184212"/>
              <a:gd name="csY539" fmla="*/ 3472484 h 3616081"/>
              <a:gd name="csX540" fmla="*/ 247344 w 1184212"/>
              <a:gd name="csY540" fmla="*/ 3524548 h 3616081"/>
              <a:gd name="csX541" fmla="*/ 213363 w 1184212"/>
              <a:gd name="csY541" fmla="*/ 3555979 h 3616081"/>
              <a:gd name="csX542" fmla="*/ 193733 w 1184212"/>
              <a:gd name="csY542" fmla="*/ 3572414 h 3616081"/>
              <a:gd name="csX543" fmla="*/ 187566 w 1184212"/>
              <a:gd name="csY543" fmla="*/ 3577333 h 3616081"/>
              <a:gd name="csX544" fmla="*/ 194237 w 1184212"/>
              <a:gd name="csY544" fmla="*/ 3573182 h 3616081"/>
              <a:gd name="csX545" fmla="*/ 215139 w 1184212"/>
              <a:gd name="csY545" fmla="*/ 3558330 h 3616081"/>
              <a:gd name="csX546" fmla="*/ 250703 w 1184212"/>
              <a:gd name="csY546" fmla="*/ 3528243 h 3616081"/>
              <a:gd name="csX547" fmla="*/ 298603 w 1184212"/>
              <a:gd name="csY547" fmla="*/ 3476107 h 3616081"/>
              <a:gd name="csX548" fmla="*/ 318785 w 1184212"/>
              <a:gd name="csY548" fmla="*/ 3445731 h 3616081"/>
              <a:gd name="csX549" fmla="*/ 328192 w 1184212"/>
              <a:gd name="csY549" fmla="*/ 3425937 h 3616081"/>
              <a:gd name="csX550" fmla="*/ 323080 w 1184212"/>
              <a:gd name="csY550" fmla="*/ 3459863 h 3616081"/>
              <a:gd name="csX551" fmla="*/ 311370 w 1184212"/>
              <a:gd name="csY551" fmla="*/ 3492254 h 3616081"/>
              <a:gd name="csX552" fmla="*/ 301363 w 1184212"/>
              <a:gd name="csY552" fmla="*/ 3508665 h 3616081"/>
              <a:gd name="csX553" fmla="*/ 297859 w 1184212"/>
              <a:gd name="csY553" fmla="*/ 3513487 h 3616081"/>
              <a:gd name="csX554" fmla="*/ 302082 w 1184212"/>
              <a:gd name="csY554" fmla="*/ 3509289 h 3616081"/>
              <a:gd name="csX555" fmla="*/ 313937 w 1184212"/>
              <a:gd name="csY555" fmla="*/ 3493813 h 3616081"/>
              <a:gd name="csX556" fmla="*/ 327952 w 1184212"/>
              <a:gd name="csY556" fmla="*/ 3461231 h 3616081"/>
              <a:gd name="csX557" fmla="*/ 335199 w 1184212"/>
              <a:gd name="csY557" fmla="*/ 3408134 h 3616081"/>
              <a:gd name="csX558" fmla="*/ 335391 w 1184212"/>
              <a:gd name="csY558" fmla="*/ 3396018 h 3616081"/>
              <a:gd name="csX559" fmla="*/ 335223 w 1184212"/>
              <a:gd name="csY559" fmla="*/ 3396018 h 3616081"/>
              <a:gd name="csX560" fmla="*/ 335511 w 1184212"/>
              <a:gd name="csY560" fmla="*/ 3377591 h 3616081"/>
              <a:gd name="csX561" fmla="*/ 336639 w 1184212"/>
              <a:gd name="csY561" fmla="*/ 3178809 h 3616081"/>
              <a:gd name="csX562" fmla="*/ 325696 w 1184212"/>
              <a:gd name="csY562" fmla="*/ 2921388 h 3616081"/>
              <a:gd name="csX563" fmla="*/ 319865 w 1184212"/>
              <a:gd name="csY563" fmla="*/ 2858958 h 3616081"/>
              <a:gd name="csX564" fmla="*/ 316313 w 1184212"/>
              <a:gd name="csY564" fmla="*/ 2829087 h 3616081"/>
              <a:gd name="csX565" fmla="*/ 312473 w 1184212"/>
              <a:gd name="csY565" fmla="*/ 2800247 h 3616081"/>
              <a:gd name="csX566" fmla="*/ 291188 w 1184212"/>
              <a:gd name="csY566" fmla="*/ 2701108 h 3616081"/>
              <a:gd name="csX567" fmla="*/ 283796 w 1184212"/>
              <a:gd name="csY567" fmla="*/ 2633016 h 3616081"/>
              <a:gd name="csX568" fmla="*/ 284564 w 1184212"/>
              <a:gd name="csY568" fmla="*/ 2622291 h 3616081"/>
              <a:gd name="csX569" fmla="*/ 285692 w 1184212"/>
              <a:gd name="csY569" fmla="*/ 2614518 h 3616081"/>
              <a:gd name="csX570" fmla="*/ 286868 w 1184212"/>
              <a:gd name="csY570" fmla="*/ 2608136 h 3616081"/>
              <a:gd name="csX571" fmla="*/ 286676 w 1184212"/>
              <a:gd name="csY571" fmla="*/ 2608088 h 3616081"/>
              <a:gd name="csX572" fmla="*/ 289220 w 1184212"/>
              <a:gd name="csY572" fmla="*/ 2595995 h 3616081"/>
              <a:gd name="csX573" fmla="*/ 323704 w 1184212"/>
              <a:gd name="csY573" fmla="*/ 2473823 h 3616081"/>
              <a:gd name="csX574" fmla="*/ 350390 w 1184212"/>
              <a:gd name="csY574" fmla="*/ 2390831 h 3616081"/>
              <a:gd name="csX575" fmla="*/ 354349 w 1184212"/>
              <a:gd name="csY575" fmla="*/ 2376123 h 3616081"/>
              <a:gd name="csX576" fmla="*/ 372228 w 1184212"/>
              <a:gd name="csY576" fmla="*/ 2517658 h 3616081"/>
              <a:gd name="csX577" fmla="*/ 377315 w 1184212"/>
              <a:gd name="csY577" fmla="*/ 2669798 h 3616081"/>
              <a:gd name="csX578" fmla="*/ 376163 w 1184212"/>
              <a:gd name="csY578" fmla="*/ 2744440 h 3616081"/>
              <a:gd name="csX579" fmla="*/ 374675 w 1184212"/>
              <a:gd name="csY579" fmla="*/ 2817618 h 3616081"/>
              <a:gd name="csX580" fmla="*/ 364980 w 1184212"/>
              <a:gd name="csY580" fmla="*/ 3297382 h 3616081"/>
              <a:gd name="csX581" fmla="*/ 364524 w 1184212"/>
              <a:gd name="csY581" fmla="*/ 3319552 h 3616081"/>
              <a:gd name="csX582" fmla="*/ 364812 w 1184212"/>
              <a:gd name="csY582" fmla="*/ 3330733 h 3616081"/>
              <a:gd name="csX583" fmla="*/ 365700 w 1184212"/>
              <a:gd name="csY583" fmla="*/ 3341817 h 3616081"/>
              <a:gd name="csX584" fmla="*/ 373452 w 1184212"/>
              <a:gd name="csY584" fmla="*/ 3384357 h 3616081"/>
              <a:gd name="csX585" fmla="*/ 381971 w 1184212"/>
              <a:gd name="csY585" fmla="*/ 3423610 h 3616081"/>
              <a:gd name="csX586" fmla="*/ 382235 w 1184212"/>
              <a:gd name="csY586" fmla="*/ 3459119 h 3616081"/>
              <a:gd name="csX587" fmla="*/ 368100 w 1184212"/>
              <a:gd name="csY587" fmla="*/ 3485344 h 3616081"/>
              <a:gd name="csX588" fmla="*/ 350174 w 1184212"/>
              <a:gd name="csY588" fmla="*/ 3503003 h 3616081"/>
              <a:gd name="csX589" fmla="*/ 328672 w 1184212"/>
              <a:gd name="csY589" fmla="*/ 3520470 h 3616081"/>
              <a:gd name="csX590" fmla="*/ 272517 w 1184212"/>
              <a:gd name="csY590" fmla="*/ 3562721 h 3616081"/>
              <a:gd name="csX591" fmla="*/ 236641 w 1184212"/>
              <a:gd name="csY591" fmla="*/ 3592401 h 3616081"/>
              <a:gd name="csX592" fmla="*/ 218115 w 1184212"/>
              <a:gd name="csY592" fmla="*/ 3610227 h 3616081"/>
              <a:gd name="csX593" fmla="*/ 212739 w 1184212"/>
              <a:gd name="csY593" fmla="*/ 3616010 h 3616081"/>
              <a:gd name="csX594" fmla="*/ 218715 w 1184212"/>
              <a:gd name="csY594" fmla="*/ 3610923 h 3616081"/>
              <a:gd name="csX595" fmla="*/ 238465 w 1184212"/>
              <a:gd name="csY595" fmla="*/ 3594728 h 3616081"/>
              <a:gd name="csX596" fmla="*/ 275421 w 1184212"/>
              <a:gd name="csY596" fmla="*/ 3566800 h 3616081"/>
              <a:gd name="csX597" fmla="*/ 332320 w 1184212"/>
              <a:gd name="csY597" fmla="*/ 3525220 h 3616081"/>
              <a:gd name="csX598" fmla="*/ 353965 w 1184212"/>
              <a:gd name="csY598" fmla="*/ 3507633 h 3616081"/>
              <a:gd name="csX599" fmla="*/ 372468 w 1184212"/>
              <a:gd name="csY599" fmla="*/ 3489398 h 3616081"/>
              <a:gd name="csX600" fmla="*/ 381755 w 1184212"/>
              <a:gd name="csY600" fmla="*/ 3476754 h 3616081"/>
              <a:gd name="csX601" fmla="*/ 388090 w 1184212"/>
              <a:gd name="csY601" fmla="*/ 3460415 h 3616081"/>
              <a:gd name="csX602" fmla="*/ 387922 w 1184212"/>
              <a:gd name="csY602" fmla="*/ 3422866 h 3616081"/>
              <a:gd name="csX603" fmla="*/ 379307 w 1184212"/>
              <a:gd name="csY603" fmla="*/ 3383110 h 3616081"/>
              <a:gd name="csX604" fmla="*/ 371652 w 1184212"/>
              <a:gd name="csY604" fmla="*/ 3341242 h 3616081"/>
              <a:gd name="csX605" fmla="*/ 370788 w 1184212"/>
              <a:gd name="csY605" fmla="*/ 3330445 h 3616081"/>
              <a:gd name="csX606" fmla="*/ 370524 w 1184212"/>
              <a:gd name="csY606" fmla="*/ 3319552 h 3616081"/>
              <a:gd name="csX607" fmla="*/ 370980 w 1184212"/>
              <a:gd name="csY607" fmla="*/ 3297335 h 3616081"/>
              <a:gd name="csX608" fmla="*/ 380435 w 1184212"/>
              <a:gd name="csY608" fmla="*/ 2829039 h 3616081"/>
              <a:gd name="csX609" fmla="*/ 381899 w 1184212"/>
              <a:gd name="csY609" fmla="*/ 2756244 h 3616081"/>
              <a:gd name="csX610" fmla="*/ 383243 w 1184212"/>
              <a:gd name="csY610" fmla="*/ 2681650 h 3616081"/>
              <a:gd name="csX611" fmla="*/ 378971 w 1184212"/>
              <a:gd name="csY611" fmla="*/ 2528959 h 3616081"/>
              <a:gd name="csX612" fmla="*/ 360373 w 1184212"/>
              <a:gd name="csY612" fmla="*/ 2375451 h 3616081"/>
              <a:gd name="csX613" fmla="*/ 356941 w 1184212"/>
              <a:gd name="csY613" fmla="*/ 2358584 h 3616081"/>
              <a:gd name="csX614" fmla="*/ 356941 w 1184212"/>
              <a:gd name="csY614" fmla="*/ 2358200 h 3616081"/>
              <a:gd name="csX615" fmla="*/ 356869 w 1184212"/>
              <a:gd name="csY615" fmla="*/ 2358200 h 3616081"/>
              <a:gd name="csX616" fmla="*/ 345638 w 1184212"/>
              <a:gd name="csY616" fmla="*/ 2300233 h 3616081"/>
              <a:gd name="csX617" fmla="*/ 342926 w 1184212"/>
              <a:gd name="csY617" fmla="*/ 2281447 h 3616081"/>
              <a:gd name="csX618" fmla="*/ 341127 w 1184212"/>
              <a:gd name="csY618" fmla="*/ 2262588 h 3616081"/>
              <a:gd name="csX619" fmla="*/ 338631 w 1184212"/>
              <a:gd name="csY619" fmla="*/ 2224991 h 3616081"/>
              <a:gd name="csX620" fmla="*/ 343574 w 1184212"/>
              <a:gd name="csY620" fmla="*/ 2078034 h 3616081"/>
              <a:gd name="csX621" fmla="*/ 365484 w 1184212"/>
              <a:gd name="csY621" fmla="*/ 1941130 h 3616081"/>
              <a:gd name="csX622" fmla="*/ 369900 w 1184212"/>
              <a:gd name="csY622" fmla="*/ 1921816 h 3616081"/>
              <a:gd name="csX623" fmla="*/ 371436 w 1184212"/>
              <a:gd name="csY623" fmla="*/ 1926998 h 3616081"/>
              <a:gd name="csX624" fmla="*/ 404145 w 1184212"/>
              <a:gd name="csY624" fmla="*/ 2032855 h 3616081"/>
              <a:gd name="csX625" fmla="*/ 405680 w 1184212"/>
              <a:gd name="csY625" fmla="*/ 2038134 h 3616081"/>
              <a:gd name="csX626" fmla="*/ 405320 w 1184212"/>
              <a:gd name="csY626" fmla="*/ 2038230 h 3616081"/>
              <a:gd name="csX627" fmla="*/ 406472 w 1184212"/>
              <a:gd name="csY627" fmla="*/ 2042764 h 3616081"/>
              <a:gd name="csX628" fmla="*/ 408944 w 1184212"/>
              <a:gd name="csY628" fmla="*/ 2053513 h 3616081"/>
              <a:gd name="csX629" fmla="*/ 412424 w 1184212"/>
              <a:gd name="csY629" fmla="*/ 2076403 h 3616081"/>
              <a:gd name="csX630" fmla="*/ 412880 w 1184212"/>
              <a:gd name="csY630" fmla="*/ 2081729 h 3616081"/>
              <a:gd name="csX631" fmla="*/ 413192 w 1184212"/>
              <a:gd name="csY631" fmla="*/ 2151477 h 3616081"/>
              <a:gd name="csX632" fmla="*/ 407768 w 1184212"/>
              <a:gd name="csY632" fmla="*/ 2197351 h 3616081"/>
              <a:gd name="csX633" fmla="*/ 401937 w 1184212"/>
              <a:gd name="csY633" fmla="*/ 2222184 h 3616081"/>
              <a:gd name="csX634" fmla="*/ 399225 w 1184212"/>
              <a:gd name="csY634" fmla="*/ 2229574 h 3616081"/>
              <a:gd name="csX635" fmla="*/ 402777 w 1184212"/>
              <a:gd name="csY635" fmla="*/ 2222568 h 3616081"/>
              <a:gd name="csX636" fmla="*/ 410624 w 1184212"/>
              <a:gd name="csY636" fmla="*/ 2198095 h 3616081"/>
              <a:gd name="csX637" fmla="*/ 418159 w 1184212"/>
              <a:gd name="csY637" fmla="*/ 2152052 h 3616081"/>
              <a:gd name="csX638" fmla="*/ 419191 w 1184212"/>
              <a:gd name="csY638" fmla="*/ 2086192 h 3616081"/>
              <a:gd name="csX639" fmla="*/ 442421 w 1184212"/>
              <a:gd name="csY639" fmla="*/ 2191689 h 3616081"/>
              <a:gd name="csX640" fmla="*/ 442397 w 1184212"/>
              <a:gd name="csY640" fmla="*/ 2191689 h 3616081"/>
              <a:gd name="csX641" fmla="*/ 445756 w 1184212"/>
              <a:gd name="csY641" fmla="*/ 2213882 h 3616081"/>
              <a:gd name="csX642" fmla="*/ 447676 w 1184212"/>
              <a:gd name="csY642" fmla="*/ 2232141 h 3616081"/>
              <a:gd name="csX643" fmla="*/ 448468 w 1184212"/>
              <a:gd name="csY643" fmla="*/ 2246657 h 3616081"/>
              <a:gd name="csX644" fmla="*/ 448684 w 1184212"/>
              <a:gd name="csY644" fmla="*/ 2254215 h 3616081"/>
              <a:gd name="csX645" fmla="*/ 429822 w 1184212"/>
              <a:gd name="csY645" fmla="*/ 2367678 h 3616081"/>
              <a:gd name="csX646" fmla="*/ 420151 w 1184212"/>
              <a:gd name="csY646" fmla="*/ 2391383 h 3616081"/>
              <a:gd name="csX647" fmla="*/ 417127 w 1184212"/>
              <a:gd name="csY647" fmla="*/ 2398677 h 3616081"/>
              <a:gd name="csX648" fmla="*/ 420967 w 1184212"/>
              <a:gd name="csY648" fmla="*/ 2391839 h 3616081"/>
              <a:gd name="csX649" fmla="*/ 432510 w 1184212"/>
              <a:gd name="csY649" fmla="*/ 2368925 h 3616081"/>
              <a:gd name="csX650" fmla="*/ 447532 w 1184212"/>
              <a:gd name="csY650" fmla="*/ 2324682 h 3616081"/>
              <a:gd name="csX651" fmla="*/ 454060 w 1184212"/>
              <a:gd name="csY651" fmla="*/ 2279144 h 3616081"/>
              <a:gd name="csX652" fmla="*/ 458475 w 1184212"/>
              <a:gd name="csY652" fmla="*/ 2344092 h 3616081"/>
              <a:gd name="csX653" fmla="*/ 458739 w 1184212"/>
              <a:gd name="csY653" fmla="*/ 2436681 h 3616081"/>
              <a:gd name="csX654" fmla="*/ 431286 w 1184212"/>
              <a:gd name="csY654" fmla="*/ 2585198 h 3616081"/>
              <a:gd name="csX655" fmla="*/ 418663 w 1184212"/>
              <a:gd name="csY655" fmla="*/ 2647172 h 3616081"/>
              <a:gd name="csX656" fmla="*/ 418927 w 1184212"/>
              <a:gd name="csY656" fmla="*/ 2687432 h 3616081"/>
              <a:gd name="csX657" fmla="*/ 418831 w 1184212"/>
              <a:gd name="csY657" fmla="*/ 2687432 h 3616081"/>
              <a:gd name="csX658" fmla="*/ 418903 w 1184212"/>
              <a:gd name="csY658" fmla="*/ 2690624 h 3616081"/>
              <a:gd name="csX659" fmla="*/ 418759 w 1184212"/>
              <a:gd name="csY659" fmla="*/ 2695374 h 3616081"/>
              <a:gd name="csX660" fmla="*/ 412496 w 1184212"/>
              <a:gd name="csY660" fmla="*/ 2730860 h 3616081"/>
              <a:gd name="csX661" fmla="*/ 406064 w 1184212"/>
              <a:gd name="csY661" fmla="*/ 2754085 h 3616081"/>
              <a:gd name="csX662" fmla="*/ 401937 w 1184212"/>
              <a:gd name="csY662" fmla="*/ 2766801 h 3616081"/>
              <a:gd name="csX663" fmla="*/ 400545 w 1184212"/>
              <a:gd name="csY663" fmla="*/ 2770712 h 3616081"/>
              <a:gd name="csX664" fmla="*/ 402777 w 1184212"/>
              <a:gd name="csY664" fmla="*/ 2767233 h 3616081"/>
              <a:gd name="csX665" fmla="*/ 408848 w 1184212"/>
              <a:gd name="csY665" fmla="*/ 2755189 h 3616081"/>
              <a:gd name="csX666" fmla="*/ 417343 w 1184212"/>
              <a:gd name="csY666" fmla="*/ 2732275 h 3616081"/>
              <a:gd name="csX667" fmla="*/ 420703 w 1184212"/>
              <a:gd name="csY667" fmla="*/ 2720135 h 3616081"/>
              <a:gd name="csX668" fmla="*/ 423127 w 1184212"/>
              <a:gd name="csY668" fmla="*/ 2764426 h 3616081"/>
              <a:gd name="csX669" fmla="*/ 422263 w 1184212"/>
              <a:gd name="csY669" fmla="*/ 2880696 h 3616081"/>
              <a:gd name="csX670" fmla="*/ 420559 w 1184212"/>
              <a:gd name="csY670" fmla="*/ 2895788 h 3616081"/>
              <a:gd name="csX671" fmla="*/ 418951 w 1184212"/>
              <a:gd name="csY671" fmla="*/ 2906057 h 3616081"/>
              <a:gd name="csX672" fmla="*/ 417799 w 1184212"/>
              <a:gd name="csY672" fmla="*/ 2913854 h 3616081"/>
              <a:gd name="csX673" fmla="*/ 419863 w 1184212"/>
              <a:gd name="csY673" fmla="*/ 2906296 h 3616081"/>
              <a:gd name="csX674" fmla="*/ 422383 w 1184212"/>
              <a:gd name="csY674" fmla="*/ 2896195 h 3616081"/>
              <a:gd name="csX675" fmla="*/ 425166 w 1184212"/>
              <a:gd name="csY675" fmla="*/ 2881200 h 3616081"/>
              <a:gd name="csX676" fmla="*/ 429102 w 1184212"/>
              <a:gd name="csY676" fmla="*/ 2764186 h 3616081"/>
              <a:gd name="csX677" fmla="*/ 425670 w 1184212"/>
              <a:gd name="csY677" fmla="*/ 2702956 h 3616081"/>
              <a:gd name="csX678" fmla="*/ 424614 w 1184212"/>
              <a:gd name="csY678" fmla="*/ 2647748 h 3616081"/>
              <a:gd name="csX679" fmla="*/ 437069 w 1184212"/>
              <a:gd name="csY679" fmla="*/ 2586782 h 3616081"/>
              <a:gd name="csX680" fmla="*/ 464451 w 1184212"/>
              <a:gd name="csY680" fmla="*/ 2442608 h 3616081"/>
              <a:gd name="csX681" fmla="*/ 457131 w 1184212"/>
              <a:gd name="csY681" fmla="*/ 2251192 h 3616081"/>
              <a:gd name="csX682" fmla="*/ 448396 w 1184212"/>
              <a:gd name="csY682" fmla="*/ 2191641 h 3616081"/>
              <a:gd name="csX683" fmla="*/ 448252 w 1184212"/>
              <a:gd name="csY683" fmla="*/ 2190753 h 3616081"/>
              <a:gd name="csX684" fmla="*/ 448252 w 1184212"/>
              <a:gd name="csY684" fmla="*/ 2190753 h 3616081"/>
              <a:gd name="csX685" fmla="*/ 439685 w 1184212"/>
              <a:gd name="csY685" fmla="*/ 2146198 h 3616081"/>
              <a:gd name="csX686" fmla="*/ 412280 w 1184212"/>
              <a:gd name="csY686" fmla="*/ 2039477 h 3616081"/>
              <a:gd name="csX687" fmla="*/ 379475 w 1184212"/>
              <a:gd name="csY687" fmla="*/ 1933116 h 3616081"/>
              <a:gd name="csX688" fmla="*/ 372684 w 1184212"/>
              <a:gd name="csY688" fmla="*/ 1910323 h 3616081"/>
              <a:gd name="csX689" fmla="*/ 399345 w 1184212"/>
              <a:gd name="csY689" fmla="*/ 1819197 h 3616081"/>
              <a:gd name="csX690" fmla="*/ 404552 w 1184212"/>
              <a:gd name="csY690" fmla="*/ 1804994 h 3616081"/>
              <a:gd name="csX691" fmla="*/ 404720 w 1184212"/>
              <a:gd name="csY691" fmla="*/ 1804994 h 3616081"/>
              <a:gd name="csX692" fmla="*/ 404960 w 1184212"/>
              <a:gd name="csY692" fmla="*/ 1803938 h 3616081"/>
              <a:gd name="csX693" fmla="*/ 420343 w 1184212"/>
              <a:gd name="csY693" fmla="*/ 1765453 h 3616081"/>
              <a:gd name="csX694" fmla="*/ 435197 w 1184212"/>
              <a:gd name="csY694" fmla="*/ 1735534 h 3616081"/>
              <a:gd name="csX695" fmla="*/ 445732 w 1184212"/>
              <a:gd name="csY695" fmla="*/ 1768836 h 3616081"/>
              <a:gd name="csX696" fmla="*/ 462459 w 1184212"/>
              <a:gd name="csY696" fmla="*/ 1823660 h 3616081"/>
              <a:gd name="csX697" fmla="*/ 470570 w 1184212"/>
              <a:gd name="csY697" fmla="*/ 1852284 h 3616081"/>
              <a:gd name="csX698" fmla="*/ 486312 w 1184212"/>
              <a:gd name="csY698" fmla="*/ 1920472 h 3616081"/>
              <a:gd name="csX699" fmla="*/ 489984 w 1184212"/>
              <a:gd name="csY699" fmla="*/ 1946048 h 3616081"/>
              <a:gd name="csX700" fmla="*/ 491592 w 1184212"/>
              <a:gd name="csY700" fmla="*/ 1966299 h 3616081"/>
              <a:gd name="csX701" fmla="*/ 492024 w 1184212"/>
              <a:gd name="csY701" fmla="*/ 1981462 h 3616081"/>
              <a:gd name="csX702" fmla="*/ 491568 w 1184212"/>
              <a:gd name="csY702" fmla="*/ 1991827 h 3616081"/>
              <a:gd name="csX703" fmla="*/ 491328 w 1184212"/>
              <a:gd name="csY703" fmla="*/ 1999721 h 3616081"/>
              <a:gd name="csX704" fmla="*/ 492480 w 1184212"/>
              <a:gd name="csY704" fmla="*/ 1991971 h 3616081"/>
              <a:gd name="csX705" fmla="*/ 493896 w 1184212"/>
              <a:gd name="csY705" fmla="*/ 1981630 h 3616081"/>
              <a:gd name="csX706" fmla="*/ 494544 w 1184212"/>
              <a:gd name="csY706" fmla="*/ 1966371 h 3616081"/>
              <a:gd name="csX707" fmla="*/ 494016 w 1184212"/>
              <a:gd name="csY707" fmla="*/ 1945833 h 3616081"/>
              <a:gd name="csX708" fmla="*/ 491256 w 1184212"/>
              <a:gd name="csY708" fmla="*/ 1919800 h 3616081"/>
              <a:gd name="csX709" fmla="*/ 476329 w 1184212"/>
              <a:gd name="csY709" fmla="*/ 1850724 h 3616081"/>
              <a:gd name="csX710" fmla="*/ 469082 w 1184212"/>
              <a:gd name="csY710" fmla="*/ 1825172 h 3616081"/>
              <a:gd name="csX711" fmla="*/ 476329 w 1184212"/>
              <a:gd name="csY711" fmla="*/ 1833905 h 3616081"/>
              <a:gd name="csX712" fmla="*/ 490872 w 1184212"/>
              <a:gd name="csY712" fmla="*/ 1850916 h 3616081"/>
              <a:gd name="csX713" fmla="*/ 507646 w 1184212"/>
              <a:gd name="csY713" fmla="*/ 1878364 h 3616081"/>
              <a:gd name="csX714" fmla="*/ 513982 w 1184212"/>
              <a:gd name="csY714" fmla="*/ 1895183 h 3616081"/>
              <a:gd name="csX715" fmla="*/ 515734 w 1184212"/>
              <a:gd name="csY715" fmla="*/ 1900486 h 3616081"/>
              <a:gd name="csX716" fmla="*/ 514918 w 1184212"/>
              <a:gd name="csY716" fmla="*/ 1894991 h 3616081"/>
              <a:gd name="csX717" fmla="*/ 510478 w 1184212"/>
              <a:gd name="csY717" fmla="*/ 1877333 h 3616081"/>
              <a:gd name="csX718" fmla="*/ 495000 w 1184212"/>
              <a:gd name="csY718" fmla="*/ 1847965 h 3616081"/>
              <a:gd name="csX719" fmla="*/ 480745 w 1184212"/>
              <a:gd name="csY719" fmla="*/ 1830234 h 3616081"/>
              <a:gd name="csX720" fmla="*/ 465626 w 1184212"/>
              <a:gd name="csY720" fmla="*/ 1808737 h 3616081"/>
              <a:gd name="csX721" fmla="*/ 463131 w 1184212"/>
              <a:gd name="csY721" fmla="*/ 1802954 h 3616081"/>
              <a:gd name="csX722" fmla="*/ 461691 w 1184212"/>
              <a:gd name="csY722" fmla="*/ 1798803 h 3616081"/>
              <a:gd name="csX723" fmla="*/ 461307 w 1184212"/>
              <a:gd name="csY723" fmla="*/ 1798923 h 3616081"/>
              <a:gd name="csX724" fmla="*/ 451468 w 1184212"/>
              <a:gd name="csY724" fmla="*/ 1767061 h 3616081"/>
              <a:gd name="csX725" fmla="*/ 439205 w 1184212"/>
              <a:gd name="csY725" fmla="*/ 1728288 h 3616081"/>
              <a:gd name="csX726" fmla="*/ 445061 w 1184212"/>
              <a:gd name="csY726" fmla="*/ 1718187 h 3616081"/>
              <a:gd name="csX727" fmla="*/ 472298 w 1184212"/>
              <a:gd name="csY727" fmla="*/ 1677879 h 3616081"/>
              <a:gd name="csX728" fmla="*/ 500399 w 1184212"/>
              <a:gd name="csY728" fmla="*/ 1644624 h 3616081"/>
              <a:gd name="csX729" fmla="*/ 552426 w 1184212"/>
              <a:gd name="csY729" fmla="*/ 1597838 h 3616081"/>
              <a:gd name="csX730" fmla="*/ 563489 w 1184212"/>
              <a:gd name="csY730" fmla="*/ 1589800 h 3616081"/>
              <a:gd name="csX731" fmla="*/ 573328 w 1184212"/>
              <a:gd name="csY731" fmla="*/ 1582339 h 3616081"/>
              <a:gd name="csX732" fmla="*/ 587295 w 1184212"/>
              <a:gd name="csY732" fmla="*/ 1568567 h 3616081"/>
              <a:gd name="csX733" fmla="*/ 588327 w 1184212"/>
              <a:gd name="csY733" fmla="*/ 1567151 h 3616081"/>
              <a:gd name="csX734" fmla="*/ 588111 w 1184212"/>
              <a:gd name="csY734" fmla="*/ 1575357 h 3616081"/>
              <a:gd name="csX735" fmla="*/ 580311 w 1184212"/>
              <a:gd name="csY735" fmla="*/ 1594407 h 3616081"/>
              <a:gd name="csX736" fmla="*/ 569272 w 1184212"/>
              <a:gd name="csY736" fmla="*/ 1608899 h 3616081"/>
              <a:gd name="csX737" fmla="*/ 549450 w 1184212"/>
              <a:gd name="csY737" fmla="*/ 1634211 h 3616081"/>
              <a:gd name="csX738" fmla="*/ 541603 w 1184212"/>
              <a:gd name="csY738" fmla="*/ 1649111 h 3616081"/>
              <a:gd name="csX739" fmla="*/ 530708 w 1184212"/>
              <a:gd name="csY739" fmla="*/ 1686540 h 3616081"/>
              <a:gd name="csX740" fmla="*/ 529052 w 1184212"/>
              <a:gd name="csY740" fmla="*/ 1718931 h 3616081"/>
              <a:gd name="csX741" fmla="*/ 536612 w 1184212"/>
              <a:gd name="csY741" fmla="*/ 1765117 h 3616081"/>
              <a:gd name="csX742" fmla="*/ 541315 w 1184212"/>
              <a:gd name="csY742" fmla="*/ 1779681 h 3616081"/>
              <a:gd name="csX743" fmla="*/ 545155 w 1184212"/>
              <a:gd name="csY743" fmla="*/ 1789398 h 3616081"/>
              <a:gd name="csX744" fmla="*/ 548322 w 1184212"/>
              <a:gd name="csY744" fmla="*/ 1796620 h 3616081"/>
              <a:gd name="csX745" fmla="*/ 546043 w 1184212"/>
              <a:gd name="csY745" fmla="*/ 1789110 h 3616081"/>
              <a:gd name="csX746" fmla="*/ 543115 w 1184212"/>
              <a:gd name="csY746" fmla="*/ 1779177 h 3616081"/>
              <a:gd name="csX747" fmla="*/ 539491 w 1184212"/>
              <a:gd name="csY747" fmla="*/ 1764493 h 3616081"/>
              <a:gd name="csX748" fmla="*/ 534044 w 1184212"/>
              <a:gd name="csY748" fmla="*/ 1718907 h 3616081"/>
              <a:gd name="csX749" fmla="*/ 536324 w 1184212"/>
              <a:gd name="csY749" fmla="*/ 1687500 h 3616081"/>
              <a:gd name="csX750" fmla="*/ 547075 w 1184212"/>
              <a:gd name="csY750" fmla="*/ 1651558 h 3616081"/>
              <a:gd name="csX751" fmla="*/ 554514 w 1184212"/>
              <a:gd name="csY751" fmla="*/ 1637379 h 3616081"/>
              <a:gd name="csX752" fmla="*/ 573808 w 1184212"/>
              <a:gd name="csY752" fmla="*/ 1612810 h 3616081"/>
              <a:gd name="csX753" fmla="*/ 579159 w 1184212"/>
              <a:gd name="csY753" fmla="*/ 1606308 h 3616081"/>
              <a:gd name="csX754" fmla="*/ 573088 w 1184212"/>
              <a:gd name="csY754" fmla="*/ 1647624 h 3616081"/>
              <a:gd name="csX755" fmla="*/ 570376 w 1184212"/>
              <a:gd name="csY755" fmla="*/ 1679966 h 3616081"/>
              <a:gd name="csX756" fmla="*/ 566369 w 1184212"/>
              <a:gd name="csY756" fmla="*/ 1697337 h 3616081"/>
              <a:gd name="csX757" fmla="*/ 564449 w 1184212"/>
              <a:gd name="csY757" fmla="*/ 1702543 h 3616081"/>
              <a:gd name="csX758" fmla="*/ 567209 w 1184212"/>
              <a:gd name="csY758" fmla="*/ 1697745 h 3616081"/>
              <a:gd name="csX759" fmla="*/ 573280 w 1184212"/>
              <a:gd name="csY759" fmla="*/ 1680614 h 3616081"/>
              <a:gd name="csX760" fmla="*/ 578080 w 1184212"/>
              <a:gd name="csY760" fmla="*/ 1648223 h 3616081"/>
              <a:gd name="csX761" fmla="*/ 586839 w 1184212"/>
              <a:gd name="csY761" fmla="*/ 1600165 h 3616081"/>
              <a:gd name="csX762" fmla="*/ 589958 w 1184212"/>
              <a:gd name="csY762" fmla="*/ 1589561 h 3616081"/>
              <a:gd name="csX763" fmla="*/ 589838 w 1184212"/>
              <a:gd name="csY763" fmla="*/ 1589561 h 3616081"/>
              <a:gd name="csX764" fmla="*/ 592190 w 1184212"/>
              <a:gd name="csY764" fmla="*/ 1583778 h 3616081"/>
              <a:gd name="csX765" fmla="*/ 594710 w 1184212"/>
              <a:gd name="csY765" fmla="*/ 1589992 h 3616081"/>
              <a:gd name="csX766" fmla="*/ 597710 w 1184212"/>
              <a:gd name="csY766" fmla="*/ 1600165 h 3616081"/>
              <a:gd name="csX767" fmla="*/ 606469 w 1184212"/>
              <a:gd name="csY767" fmla="*/ 1648127 h 3616081"/>
              <a:gd name="csX768" fmla="*/ 611268 w 1184212"/>
              <a:gd name="csY768" fmla="*/ 1680542 h 3616081"/>
              <a:gd name="csX769" fmla="*/ 617364 w 1184212"/>
              <a:gd name="csY769" fmla="*/ 1697721 h 3616081"/>
              <a:gd name="csX770" fmla="*/ 620147 w 1184212"/>
              <a:gd name="csY770" fmla="*/ 1702543 h 3616081"/>
              <a:gd name="csX771" fmla="*/ 618252 w 1184212"/>
              <a:gd name="csY771" fmla="*/ 1697361 h 3616081"/>
              <a:gd name="csX772" fmla="*/ 614244 w 1184212"/>
              <a:gd name="csY772" fmla="*/ 1680038 h 3616081"/>
              <a:gd name="csX773" fmla="*/ 611508 w 1184212"/>
              <a:gd name="csY773" fmla="*/ 1647696 h 3616081"/>
              <a:gd name="csX774" fmla="*/ 605533 w 1184212"/>
              <a:gd name="csY774" fmla="*/ 1606739 h 3616081"/>
              <a:gd name="csX775" fmla="*/ 610548 w 1184212"/>
              <a:gd name="csY775" fmla="*/ 1612810 h 3616081"/>
              <a:gd name="csX776" fmla="*/ 629818 w 1184212"/>
              <a:gd name="csY776" fmla="*/ 1637355 h 3616081"/>
              <a:gd name="csX777" fmla="*/ 637282 w 1184212"/>
              <a:gd name="csY777" fmla="*/ 1651582 h 3616081"/>
              <a:gd name="csX778" fmla="*/ 648009 w 1184212"/>
              <a:gd name="csY778" fmla="*/ 1687452 h 3616081"/>
              <a:gd name="csX779" fmla="*/ 650288 w 1184212"/>
              <a:gd name="csY779" fmla="*/ 1718811 h 3616081"/>
              <a:gd name="csX780" fmla="*/ 644865 w 1184212"/>
              <a:gd name="csY780" fmla="*/ 1764398 h 3616081"/>
              <a:gd name="csX781" fmla="*/ 641241 w 1184212"/>
              <a:gd name="csY781" fmla="*/ 1779105 h 3616081"/>
              <a:gd name="csX782" fmla="*/ 638314 w 1184212"/>
              <a:gd name="csY782" fmla="*/ 1789062 h 3616081"/>
              <a:gd name="csX783" fmla="*/ 636010 w 1184212"/>
              <a:gd name="csY783" fmla="*/ 1796596 h 3616081"/>
              <a:gd name="csX784" fmla="*/ 639154 w 1184212"/>
              <a:gd name="csY784" fmla="*/ 1789422 h 3616081"/>
              <a:gd name="csX785" fmla="*/ 642993 w 1184212"/>
              <a:gd name="csY785" fmla="*/ 1779753 h 3616081"/>
              <a:gd name="csX786" fmla="*/ 647697 w 1184212"/>
              <a:gd name="csY786" fmla="*/ 1765213 h 3616081"/>
              <a:gd name="csX787" fmla="*/ 655280 w 1184212"/>
              <a:gd name="csY787" fmla="*/ 1719051 h 3616081"/>
              <a:gd name="csX788" fmla="*/ 653624 w 1184212"/>
              <a:gd name="csY788" fmla="*/ 1686636 h 3616081"/>
              <a:gd name="csX789" fmla="*/ 642705 w 1184212"/>
              <a:gd name="csY789" fmla="*/ 1649135 h 3616081"/>
              <a:gd name="csX790" fmla="*/ 634882 w 1184212"/>
              <a:gd name="csY790" fmla="*/ 1634259 h 3616081"/>
              <a:gd name="csX791" fmla="*/ 615036 w 1184212"/>
              <a:gd name="csY791" fmla="*/ 1608923 h 3616081"/>
              <a:gd name="csX792" fmla="*/ 604429 w 1184212"/>
              <a:gd name="csY792" fmla="*/ 1595127 h 3616081"/>
              <a:gd name="csX793" fmla="*/ 600277 w 1184212"/>
              <a:gd name="csY793" fmla="*/ 1587833 h 3616081"/>
              <a:gd name="csX794" fmla="*/ 600229 w 1184212"/>
              <a:gd name="csY794" fmla="*/ 1587713 h 3616081"/>
              <a:gd name="csX795" fmla="*/ 600205 w 1184212"/>
              <a:gd name="csY795" fmla="*/ 1587713 h 3616081"/>
              <a:gd name="csX796" fmla="*/ 596414 w 1184212"/>
              <a:gd name="csY796" fmla="*/ 1576724 h 3616081"/>
              <a:gd name="csX797" fmla="*/ 595982 w 1184212"/>
              <a:gd name="csY797" fmla="*/ 1571398 h 3616081"/>
              <a:gd name="csX798" fmla="*/ 595982 w 1184212"/>
              <a:gd name="csY798" fmla="*/ 1567175 h 3616081"/>
              <a:gd name="csX799" fmla="*/ 596822 w 1184212"/>
              <a:gd name="csY799" fmla="*/ 1568351 h 3616081"/>
              <a:gd name="csX800" fmla="*/ 610476 w 1184212"/>
              <a:gd name="csY800" fmla="*/ 1581955 h 3616081"/>
              <a:gd name="csX801" fmla="*/ 630994 w 1184212"/>
              <a:gd name="csY801" fmla="*/ 1597214 h 3616081"/>
              <a:gd name="csX802" fmla="*/ 682349 w 1184212"/>
              <a:gd name="csY802" fmla="*/ 1642969 h 3616081"/>
              <a:gd name="csX803" fmla="*/ 737280 w 1184212"/>
              <a:gd name="csY803" fmla="*/ 1715044 h 3616081"/>
              <a:gd name="csX804" fmla="*/ 743735 w 1184212"/>
              <a:gd name="csY804" fmla="*/ 1725985 h 3616081"/>
              <a:gd name="csX805" fmla="*/ 729841 w 1184212"/>
              <a:gd name="csY805" fmla="*/ 1769844 h 3616081"/>
              <a:gd name="csX806" fmla="*/ 719882 w 1184212"/>
              <a:gd name="csY806" fmla="*/ 1802067 h 3616081"/>
              <a:gd name="csX807" fmla="*/ 719498 w 1184212"/>
              <a:gd name="csY807" fmla="*/ 1801946 h 3616081"/>
              <a:gd name="csX808" fmla="*/ 718082 w 1184212"/>
              <a:gd name="csY808" fmla="*/ 1806025 h 3616081"/>
              <a:gd name="csX809" fmla="*/ 715562 w 1184212"/>
              <a:gd name="csY809" fmla="*/ 1811856 h 3616081"/>
              <a:gd name="csX810" fmla="*/ 700468 w 1184212"/>
              <a:gd name="csY810" fmla="*/ 1833305 h 3616081"/>
              <a:gd name="csX811" fmla="*/ 686237 w 1184212"/>
              <a:gd name="csY811" fmla="*/ 1851012 h 3616081"/>
              <a:gd name="csX812" fmla="*/ 670734 w 1184212"/>
              <a:gd name="csY812" fmla="*/ 1880380 h 3616081"/>
              <a:gd name="csX813" fmla="*/ 666271 w 1184212"/>
              <a:gd name="csY813" fmla="*/ 1898086 h 3616081"/>
              <a:gd name="csX814" fmla="*/ 665431 w 1184212"/>
              <a:gd name="csY814" fmla="*/ 1903605 h 3616081"/>
              <a:gd name="csX815" fmla="*/ 667159 w 1184212"/>
              <a:gd name="csY815" fmla="*/ 1898326 h 3616081"/>
              <a:gd name="csX816" fmla="*/ 673470 w 1184212"/>
              <a:gd name="csY816" fmla="*/ 1881531 h 3616081"/>
              <a:gd name="csX817" fmla="*/ 690221 w 1184212"/>
              <a:gd name="csY817" fmla="*/ 1854083 h 3616081"/>
              <a:gd name="csX818" fmla="*/ 704787 w 1184212"/>
              <a:gd name="csY818" fmla="*/ 1837048 h 3616081"/>
              <a:gd name="csX819" fmla="*/ 712082 w 1184212"/>
              <a:gd name="csY819" fmla="*/ 1828267 h 3616081"/>
              <a:gd name="csX820" fmla="*/ 704835 w 1184212"/>
              <a:gd name="csY820" fmla="*/ 1853843 h 3616081"/>
              <a:gd name="csX821" fmla="*/ 689933 w 1184212"/>
              <a:gd name="csY821" fmla="*/ 1922799 h 3616081"/>
              <a:gd name="csX822" fmla="*/ 687173 w 1184212"/>
              <a:gd name="csY822" fmla="*/ 1948832 h 3616081"/>
              <a:gd name="csX823" fmla="*/ 686621 w 1184212"/>
              <a:gd name="csY823" fmla="*/ 1969394 h 3616081"/>
              <a:gd name="csX824" fmla="*/ 687269 w 1184212"/>
              <a:gd name="csY824" fmla="*/ 1984701 h 3616081"/>
              <a:gd name="csX825" fmla="*/ 688685 w 1184212"/>
              <a:gd name="csY825" fmla="*/ 1995066 h 3616081"/>
              <a:gd name="csX826" fmla="*/ 689861 w 1184212"/>
              <a:gd name="csY826" fmla="*/ 2002864 h 3616081"/>
              <a:gd name="csX827" fmla="*/ 689621 w 1184212"/>
              <a:gd name="csY827" fmla="*/ 1995018 h 3616081"/>
              <a:gd name="csX828" fmla="*/ 689165 w 1184212"/>
              <a:gd name="csY828" fmla="*/ 1984677 h 3616081"/>
              <a:gd name="csX829" fmla="*/ 689597 w 1184212"/>
              <a:gd name="csY829" fmla="*/ 1969538 h 3616081"/>
              <a:gd name="csX830" fmla="*/ 691204 w 1184212"/>
              <a:gd name="csY830" fmla="*/ 1949312 h 3616081"/>
              <a:gd name="csX831" fmla="*/ 694876 w 1184212"/>
              <a:gd name="csY831" fmla="*/ 1923711 h 3616081"/>
              <a:gd name="csX832" fmla="*/ 710643 w 1184212"/>
              <a:gd name="csY832" fmla="*/ 1855403 h 3616081"/>
              <a:gd name="csX833" fmla="*/ 718754 w 1184212"/>
              <a:gd name="csY833" fmla="*/ 1826731 h 3616081"/>
              <a:gd name="csX834" fmla="*/ 735576 w 1184212"/>
              <a:gd name="csY834" fmla="*/ 1771595 h 3616081"/>
              <a:gd name="csX835" fmla="*/ 747743 w 1184212"/>
              <a:gd name="csY835" fmla="*/ 1733159 h 3616081"/>
              <a:gd name="csX836" fmla="*/ 762070 w 1184212"/>
              <a:gd name="csY836" fmla="*/ 1761326 h 3616081"/>
              <a:gd name="csX837" fmla="*/ 767709 w 1184212"/>
              <a:gd name="csY837" fmla="*/ 1773947 h 3616081"/>
              <a:gd name="csX838" fmla="*/ 773060 w 1184212"/>
              <a:gd name="csY838" fmla="*/ 1786975 h 3616081"/>
              <a:gd name="csX839" fmla="*/ 779348 w 1184212"/>
              <a:gd name="csY839" fmla="*/ 1804082 h 3616081"/>
              <a:gd name="csX840" fmla="*/ 779564 w 1184212"/>
              <a:gd name="csY840" fmla="*/ 1805066 h 3616081"/>
              <a:gd name="csX841" fmla="*/ 779708 w 1184212"/>
              <a:gd name="csY841" fmla="*/ 1805066 h 3616081"/>
              <a:gd name="csX842" fmla="*/ 783067 w 1184212"/>
              <a:gd name="csY842" fmla="*/ 1814183 h 3616081"/>
              <a:gd name="csX843" fmla="*/ 811577 w 1184212"/>
              <a:gd name="csY843" fmla="*/ 1910395 h 3616081"/>
              <a:gd name="csX844" fmla="*/ 807113 w 1184212"/>
              <a:gd name="csY844" fmla="*/ 1925487 h 3616081"/>
              <a:gd name="csX845" fmla="*/ 774404 w 1184212"/>
              <a:gd name="csY845" fmla="*/ 2031344 h 3616081"/>
              <a:gd name="csX846" fmla="*/ 728113 w 1184212"/>
              <a:gd name="csY846" fmla="*/ 2243106 h 3616081"/>
              <a:gd name="csX847" fmla="*/ 719786 w 1184212"/>
              <a:gd name="csY847" fmla="*/ 2343925 h 3616081"/>
              <a:gd name="csX848" fmla="*/ 719546 w 1184212"/>
              <a:gd name="csY848" fmla="*/ 2437041 h 3616081"/>
              <a:gd name="csX849" fmla="*/ 747191 w 1184212"/>
              <a:gd name="csY849" fmla="*/ 2586806 h 3616081"/>
              <a:gd name="csX850" fmla="*/ 759646 w 1184212"/>
              <a:gd name="csY850" fmla="*/ 2647676 h 3616081"/>
              <a:gd name="csX851" fmla="*/ 758614 w 1184212"/>
              <a:gd name="csY851" fmla="*/ 2702836 h 3616081"/>
              <a:gd name="csX852" fmla="*/ 755182 w 1184212"/>
              <a:gd name="csY852" fmla="*/ 2764234 h 3616081"/>
              <a:gd name="csX853" fmla="*/ 759118 w 1184212"/>
              <a:gd name="csY853" fmla="*/ 2881152 h 3616081"/>
              <a:gd name="csX854" fmla="*/ 761902 w 1184212"/>
              <a:gd name="csY854" fmla="*/ 2896195 h 3616081"/>
              <a:gd name="csX855" fmla="*/ 764445 w 1184212"/>
              <a:gd name="csY855" fmla="*/ 2906320 h 3616081"/>
              <a:gd name="csX856" fmla="*/ 766509 w 1184212"/>
              <a:gd name="csY856" fmla="*/ 2913926 h 3616081"/>
              <a:gd name="csX857" fmla="*/ 765357 w 1184212"/>
              <a:gd name="csY857" fmla="*/ 2906177 h 3616081"/>
              <a:gd name="csX858" fmla="*/ 763773 w 1184212"/>
              <a:gd name="csY858" fmla="*/ 2895956 h 3616081"/>
              <a:gd name="csX859" fmla="*/ 762094 w 1184212"/>
              <a:gd name="csY859" fmla="*/ 2880888 h 3616081"/>
              <a:gd name="csX860" fmla="*/ 761206 w 1184212"/>
              <a:gd name="csY860" fmla="*/ 2764522 h 3616081"/>
              <a:gd name="csX861" fmla="*/ 763629 w 1184212"/>
              <a:gd name="csY861" fmla="*/ 2720207 h 3616081"/>
              <a:gd name="csX862" fmla="*/ 766965 w 1184212"/>
              <a:gd name="csY862" fmla="*/ 2732275 h 3616081"/>
              <a:gd name="csX863" fmla="*/ 775460 w 1184212"/>
              <a:gd name="csY863" fmla="*/ 2755213 h 3616081"/>
              <a:gd name="csX864" fmla="*/ 781532 w 1184212"/>
              <a:gd name="csY864" fmla="*/ 2767281 h 3616081"/>
              <a:gd name="csX865" fmla="*/ 783763 w 1184212"/>
              <a:gd name="csY865" fmla="*/ 2770784 h 3616081"/>
              <a:gd name="csX866" fmla="*/ 782372 w 1184212"/>
              <a:gd name="csY866" fmla="*/ 2766897 h 3616081"/>
              <a:gd name="csX867" fmla="*/ 778268 w 1184212"/>
              <a:gd name="csY867" fmla="*/ 2754205 h 3616081"/>
              <a:gd name="csX868" fmla="*/ 771837 w 1184212"/>
              <a:gd name="csY868" fmla="*/ 2730980 h 3616081"/>
              <a:gd name="csX869" fmla="*/ 765549 w 1184212"/>
              <a:gd name="csY869" fmla="*/ 2695422 h 3616081"/>
              <a:gd name="csX870" fmla="*/ 765405 w 1184212"/>
              <a:gd name="csY870" fmla="*/ 2690719 h 3616081"/>
              <a:gd name="csX871" fmla="*/ 765477 w 1184212"/>
              <a:gd name="csY871" fmla="*/ 2687504 h 3616081"/>
              <a:gd name="csX872" fmla="*/ 765381 w 1184212"/>
              <a:gd name="csY872" fmla="*/ 2687504 h 3616081"/>
              <a:gd name="csX873" fmla="*/ 765645 w 1184212"/>
              <a:gd name="csY873" fmla="*/ 2647340 h 3616081"/>
              <a:gd name="csX874" fmla="*/ 752998 w 1184212"/>
              <a:gd name="csY874" fmla="*/ 2585246 h 3616081"/>
              <a:gd name="csX875" fmla="*/ 725809 w 1184212"/>
              <a:gd name="csY875" fmla="*/ 2442248 h 3616081"/>
              <a:gd name="csX876" fmla="*/ 730225 w 1184212"/>
              <a:gd name="csY876" fmla="*/ 2279023 h 3616081"/>
              <a:gd name="csX877" fmla="*/ 736752 w 1184212"/>
              <a:gd name="csY877" fmla="*/ 2324610 h 3616081"/>
              <a:gd name="csX878" fmla="*/ 751751 w 1184212"/>
              <a:gd name="csY878" fmla="*/ 2368877 h 3616081"/>
              <a:gd name="csX879" fmla="*/ 763317 w 1184212"/>
              <a:gd name="csY879" fmla="*/ 2391839 h 3616081"/>
              <a:gd name="csX880" fmla="*/ 767157 w 1184212"/>
              <a:gd name="csY880" fmla="*/ 2398725 h 3616081"/>
              <a:gd name="csX881" fmla="*/ 764157 w 1184212"/>
              <a:gd name="csY881" fmla="*/ 2391479 h 3616081"/>
              <a:gd name="csX882" fmla="*/ 754510 w 1184212"/>
              <a:gd name="csY882" fmla="*/ 2367846 h 3616081"/>
              <a:gd name="csX883" fmla="*/ 735624 w 1184212"/>
              <a:gd name="csY883" fmla="*/ 2254287 h 3616081"/>
              <a:gd name="csX884" fmla="*/ 735840 w 1184212"/>
              <a:gd name="csY884" fmla="*/ 2246729 h 3616081"/>
              <a:gd name="csX885" fmla="*/ 736632 w 1184212"/>
              <a:gd name="csY885" fmla="*/ 2232549 h 3616081"/>
              <a:gd name="csX886" fmla="*/ 738528 w 1184212"/>
              <a:gd name="csY886" fmla="*/ 2214242 h 3616081"/>
              <a:gd name="csX887" fmla="*/ 741792 w 1184212"/>
              <a:gd name="csY887" fmla="*/ 2192625 h 3616081"/>
              <a:gd name="csX888" fmla="*/ 750479 w 1184212"/>
              <a:gd name="csY888" fmla="*/ 2147398 h 3616081"/>
              <a:gd name="csX889" fmla="*/ 765093 w 1184212"/>
              <a:gd name="csY889" fmla="*/ 2086695 h 3616081"/>
              <a:gd name="csX890" fmla="*/ 766149 w 1184212"/>
              <a:gd name="csY890" fmla="*/ 2152005 h 3616081"/>
              <a:gd name="csX891" fmla="*/ 773660 w 1184212"/>
              <a:gd name="csY891" fmla="*/ 2198071 h 3616081"/>
              <a:gd name="csX892" fmla="*/ 781532 w 1184212"/>
              <a:gd name="csY892" fmla="*/ 2222616 h 3616081"/>
              <a:gd name="csX893" fmla="*/ 785107 w 1184212"/>
              <a:gd name="csY893" fmla="*/ 2229670 h 3616081"/>
              <a:gd name="csX894" fmla="*/ 782420 w 1184212"/>
              <a:gd name="csY894" fmla="*/ 2222328 h 3616081"/>
              <a:gd name="csX895" fmla="*/ 776588 w 1184212"/>
              <a:gd name="csY895" fmla="*/ 2197567 h 3616081"/>
              <a:gd name="csX896" fmla="*/ 771165 w 1184212"/>
              <a:gd name="csY896" fmla="*/ 2151716 h 3616081"/>
              <a:gd name="csX897" fmla="*/ 771453 w 1184212"/>
              <a:gd name="csY897" fmla="*/ 2081849 h 3616081"/>
              <a:gd name="csX898" fmla="*/ 771909 w 1184212"/>
              <a:gd name="csY898" fmla="*/ 2076522 h 3616081"/>
              <a:gd name="csX899" fmla="*/ 775340 w 1184212"/>
              <a:gd name="csY899" fmla="*/ 2053849 h 3616081"/>
              <a:gd name="csX900" fmla="*/ 777836 w 1184212"/>
              <a:gd name="csY900" fmla="*/ 2042980 h 3616081"/>
              <a:gd name="csX901" fmla="*/ 778988 w 1184212"/>
              <a:gd name="csY901" fmla="*/ 2038373 h 3616081"/>
              <a:gd name="csX902" fmla="*/ 778628 w 1184212"/>
              <a:gd name="csY902" fmla="*/ 2038254 h 3616081"/>
              <a:gd name="csX903" fmla="*/ 810569 w 1184212"/>
              <a:gd name="csY903" fmla="*/ 1934820 h 3616081"/>
              <a:gd name="csX904" fmla="*/ 814456 w 1184212"/>
              <a:gd name="csY904" fmla="*/ 1921936 h 3616081"/>
              <a:gd name="csX905" fmla="*/ 817336 w 1184212"/>
              <a:gd name="csY905" fmla="*/ 1934340 h 3616081"/>
              <a:gd name="csX906" fmla="*/ 839894 w 1184212"/>
              <a:gd name="csY906" fmla="*/ 2069540 h 3616081"/>
              <a:gd name="csX907" fmla="*/ 846181 w 1184212"/>
              <a:gd name="csY907" fmla="*/ 2215082 h 3616081"/>
              <a:gd name="csX908" fmla="*/ 844166 w 1184212"/>
              <a:gd name="csY908" fmla="*/ 2252415 h 3616081"/>
              <a:gd name="csX909" fmla="*/ 842390 w 1184212"/>
              <a:gd name="csY909" fmla="*/ 2271130 h 3616081"/>
              <a:gd name="csX910" fmla="*/ 841502 w 1184212"/>
              <a:gd name="csY910" fmla="*/ 2280511 h 3616081"/>
              <a:gd name="csX911" fmla="*/ 840182 w 1184212"/>
              <a:gd name="csY911" fmla="*/ 2289844 h 3616081"/>
              <a:gd name="csX912" fmla="*/ 837494 w 1184212"/>
              <a:gd name="csY912" fmla="*/ 2308559 h 3616081"/>
              <a:gd name="csX913" fmla="*/ 833943 w 1184212"/>
              <a:gd name="csY913" fmla="*/ 2327154 h 3616081"/>
              <a:gd name="csX914" fmla="*/ 827439 w 1184212"/>
              <a:gd name="csY914" fmla="*/ 2358296 h 3616081"/>
              <a:gd name="csX915" fmla="*/ 827367 w 1184212"/>
              <a:gd name="csY915" fmla="*/ 2358296 h 3616081"/>
              <a:gd name="csX916" fmla="*/ 827367 w 1184212"/>
              <a:gd name="csY916" fmla="*/ 2358584 h 3616081"/>
              <a:gd name="csX917" fmla="*/ 826071 w 1184212"/>
              <a:gd name="csY917" fmla="*/ 2364583 h 3616081"/>
              <a:gd name="csX918" fmla="*/ 806105 w 1184212"/>
              <a:gd name="csY918" fmla="*/ 2517274 h 3616081"/>
              <a:gd name="csX919" fmla="*/ 800994 w 1184212"/>
              <a:gd name="csY919" fmla="*/ 2669846 h 3616081"/>
              <a:gd name="csX920" fmla="*/ 802146 w 1184212"/>
              <a:gd name="csY920" fmla="*/ 2744656 h 3616081"/>
              <a:gd name="csX921" fmla="*/ 803633 w 1184212"/>
              <a:gd name="csY921" fmla="*/ 2817810 h 3616081"/>
              <a:gd name="csX922" fmla="*/ 813329 w 1184212"/>
              <a:gd name="csY922" fmla="*/ 3297430 h 3616081"/>
              <a:gd name="csX923" fmla="*/ 813784 w 1184212"/>
              <a:gd name="csY923" fmla="*/ 3319600 h 3616081"/>
              <a:gd name="csX924" fmla="*/ 813520 w 1184212"/>
              <a:gd name="csY924" fmla="*/ 3330469 h 3616081"/>
              <a:gd name="csX925" fmla="*/ 812657 w 1184212"/>
              <a:gd name="csY925" fmla="*/ 3341266 h 3616081"/>
              <a:gd name="csX926" fmla="*/ 805025 w 1184212"/>
              <a:gd name="csY926" fmla="*/ 3383086 h 3616081"/>
              <a:gd name="csX927" fmla="*/ 796410 w 1184212"/>
              <a:gd name="csY927" fmla="*/ 3422794 h 3616081"/>
              <a:gd name="csX928" fmla="*/ 796194 w 1184212"/>
              <a:gd name="csY928" fmla="*/ 3460295 h 3616081"/>
              <a:gd name="csX929" fmla="*/ 802434 w 1184212"/>
              <a:gd name="csY929" fmla="*/ 3476658 h 3616081"/>
              <a:gd name="csX930" fmla="*/ 811697 w 1184212"/>
              <a:gd name="csY930" fmla="*/ 3489326 h 3616081"/>
              <a:gd name="csX931" fmla="*/ 830223 w 1184212"/>
              <a:gd name="csY931" fmla="*/ 3507585 h 3616081"/>
              <a:gd name="csX932" fmla="*/ 852037 w 1184212"/>
              <a:gd name="csY932" fmla="*/ 3525292 h 3616081"/>
              <a:gd name="csX933" fmla="*/ 908839 w 1184212"/>
              <a:gd name="csY933" fmla="*/ 3566800 h 3616081"/>
              <a:gd name="csX934" fmla="*/ 945820 w 1184212"/>
              <a:gd name="csY934" fmla="*/ 3594728 h 3616081"/>
              <a:gd name="csX935" fmla="*/ 965618 w 1184212"/>
              <a:gd name="csY935" fmla="*/ 3610971 h 3616081"/>
              <a:gd name="csX936" fmla="*/ 971617 w 1184212"/>
              <a:gd name="csY936" fmla="*/ 3616082 h 3616081"/>
              <a:gd name="csX937" fmla="*/ 966266 w 1184212"/>
              <a:gd name="csY937" fmla="*/ 3610347 h 3616081"/>
              <a:gd name="csX938" fmla="*/ 947787 w 1184212"/>
              <a:gd name="csY938" fmla="*/ 3592568 h 3616081"/>
              <a:gd name="csX939" fmla="*/ 911911 w 1184212"/>
              <a:gd name="csY939" fmla="*/ 3562889 h 3616081"/>
              <a:gd name="csX940" fmla="*/ 855660 w 1184212"/>
              <a:gd name="csY940" fmla="*/ 3520565 h 3616081"/>
              <a:gd name="csX941" fmla="*/ 834302 w 1184212"/>
              <a:gd name="csY941" fmla="*/ 3503218 h 3616081"/>
              <a:gd name="csX942" fmla="*/ 816376 w 1184212"/>
              <a:gd name="csY942" fmla="*/ 3485584 h 3616081"/>
              <a:gd name="csX943" fmla="*/ 802122 w 1184212"/>
              <a:gd name="csY943" fmla="*/ 3459407 h 3616081"/>
              <a:gd name="csX944" fmla="*/ 802314 w 1184212"/>
              <a:gd name="csY944" fmla="*/ 3423874 h 3616081"/>
              <a:gd name="csX945" fmla="*/ 810833 w 1184212"/>
              <a:gd name="csY945" fmla="*/ 3384573 h 3616081"/>
              <a:gd name="csX946" fmla="*/ 818608 w 1184212"/>
              <a:gd name="csY946" fmla="*/ 3341962 h 3616081"/>
              <a:gd name="csX947" fmla="*/ 819496 w 1184212"/>
              <a:gd name="csY947" fmla="*/ 3330853 h 3616081"/>
              <a:gd name="csX948" fmla="*/ 819784 w 1184212"/>
              <a:gd name="csY948" fmla="*/ 3319648 h 3616081"/>
              <a:gd name="csX949" fmla="*/ 819328 w 1184212"/>
              <a:gd name="csY949" fmla="*/ 3297430 h 3616081"/>
              <a:gd name="csX950" fmla="*/ 809873 w 1184212"/>
              <a:gd name="csY950" fmla="*/ 2828991 h 3616081"/>
              <a:gd name="csX951" fmla="*/ 808409 w 1184212"/>
              <a:gd name="csY951" fmla="*/ 2756196 h 3616081"/>
              <a:gd name="csX952" fmla="*/ 807065 w 1184212"/>
              <a:gd name="csY952" fmla="*/ 2681722 h 3616081"/>
              <a:gd name="csX953" fmla="*/ 811337 w 1184212"/>
              <a:gd name="csY953" fmla="*/ 2529462 h 3616081"/>
              <a:gd name="csX954" fmla="*/ 829863 w 1184212"/>
              <a:gd name="csY954" fmla="*/ 2376675 h 3616081"/>
              <a:gd name="csX955" fmla="*/ 829983 w 1184212"/>
              <a:gd name="csY955" fmla="*/ 2376099 h 3616081"/>
              <a:gd name="csX956" fmla="*/ 833799 w 1184212"/>
              <a:gd name="csY956" fmla="*/ 2390303 h 3616081"/>
              <a:gd name="csX957" fmla="*/ 860052 w 1184212"/>
              <a:gd name="csY957" fmla="*/ 2471951 h 3616081"/>
              <a:gd name="csX958" fmla="*/ 894321 w 1184212"/>
              <a:gd name="csY958" fmla="*/ 2592372 h 3616081"/>
              <a:gd name="csX959" fmla="*/ 897752 w 1184212"/>
              <a:gd name="csY959" fmla="*/ 2608112 h 3616081"/>
              <a:gd name="csX960" fmla="*/ 897536 w 1184212"/>
              <a:gd name="csY960" fmla="*/ 2608160 h 3616081"/>
              <a:gd name="csX961" fmla="*/ 898688 w 1184212"/>
              <a:gd name="csY961" fmla="*/ 2614422 h 3616081"/>
              <a:gd name="csX962" fmla="*/ 900584 w 1184212"/>
              <a:gd name="csY962" fmla="*/ 2632584 h 3616081"/>
              <a:gd name="csX963" fmla="*/ 893505 w 1184212"/>
              <a:gd name="csY963" fmla="*/ 2699573 h 3616081"/>
              <a:gd name="csX964" fmla="*/ 872435 w 1184212"/>
              <a:gd name="csY964" fmla="*/ 2797296 h 3616081"/>
              <a:gd name="csX965" fmla="*/ 868451 w 1184212"/>
              <a:gd name="csY965" fmla="*/ 2825776 h 3616081"/>
              <a:gd name="csX966" fmla="*/ 864899 w 1184212"/>
              <a:gd name="csY966" fmla="*/ 2855311 h 3616081"/>
              <a:gd name="csX967" fmla="*/ 861828 w 1184212"/>
              <a:gd name="csY967" fmla="*/ 2885831 h 3616081"/>
              <a:gd name="csX968" fmla="*/ 858996 w 1184212"/>
              <a:gd name="csY968" fmla="*/ 2917141 h 3616081"/>
              <a:gd name="csX969" fmla="*/ 847765 w 1184212"/>
              <a:gd name="csY969" fmla="*/ 3174035 h 3616081"/>
              <a:gd name="csX970" fmla="*/ 848869 w 1184212"/>
              <a:gd name="csY970" fmla="*/ 3377639 h 3616081"/>
              <a:gd name="csX971" fmla="*/ 849157 w 1184212"/>
              <a:gd name="csY971" fmla="*/ 3396066 h 3616081"/>
              <a:gd name="csX972" fmla="*/ 848989 w 1184212"/>
              <a:gd name="csY972" fmla="*/ 3396066 h 3616081"/>
              <a:gd name="csX973" fmla="*/ 849181 w 1184212"/>
              <a:gd name="csY973" fmla="*/ 3408182 h 3616081"/>
              <a:gd name="csX974" fmla="*/ 856404 w 1184212"/>
              <a:gd name="csY974" fmla="*/ 3461183 h 3616081"/>
              <a:gd name="csX975" fmla="*/ 870395 w 1184212"/>
              <a:gd name="csY975" fmla="*/ 3493789 h 3616081"/>
              <a:gd name="csX976" fmla="*/ 882274 w 1184212"/>
              <a:gd name="csY976" fmla="*/ 3509313 h 3616081"/>
              <a:gd name="csX977" fmla="*/ 886521 w 1184212"/>
              <a:gd name="csY977" fmla="*/ 3513536 h 3616081"/>
              <a:gd name="csX978" fmla="*/ 883018 w 1184212"/>
              <a:gd name="csY978" fmla="*/ 3508737 h 3616081"/>
              <a:gd name="csX979" fmla="*/ 873035 w 1184212"/>
              <a:gd name="csY979" fmla="*/ 3492374 h 3616081"/>
              <a:gd name="csX980" fmla="*/ 861300 w 1184212"/>
              <a:gd name="csY980" fmla="*/ 3460007 h 3616081"/>
              <a:gd name="csX981" fmla="*/ 856164 w 1184212"/>
              <a:gd name="csY981" fmla="*/ 3425985 h 3616081"/>
              <a:gd name="csX982" fmla="*/ 865523 w 1184212"/>
              <a:gd name="csY982" fmla="*/ 3445707 h 3616081"/>
              <a:gd name="csX983" fmla="*/ 885753 w 1184212"/>
              <a:gd name="csY983" fmla="*/ 3476178 h 3616081"/>
              <a:gd name="csX984" fmla="*/ 933557 w 1184212"/>
              <a:gd name="csY984" fmla="*/ 3528219 h 3616081"/>
              <a:gd name="csX985" fmla="*/ 969145 w 1184212"/>
              <a:gd name="csY985" fmla="*/ 3558330 h 3616081"/>
              <a:gd name="csX986" fmla="*/ 990095 w 1184212"/>
              <a:gd name="csY986" fmla="*/ 3573230 h 3616081"/>
              <a:gd name="csX987" fmla="*/ 996791 w 1184212"/>
              <a:gd name="csY987" fmla="*/ 3577405 h 3616081"/>
              <a:gd name="csX988" fmla="*/ 990671 w 1184212"/>
              <a:gd name="csY988" fmla="*/ 3572510 h 3616081"/>
              <a:gd name="csX989" fmla="*/ 971089 w 1184212"/>
              <a:gd name="csY989" fmla="*/ 3556123 h 3616081"/>
              <a:gd name="csX990" fmla="*/ 937108 w 1184212"/>
              <a:gd name="csY990" fmla="*/ 3524692 h 3616081"/>
              <a:gd name="csX991" fmla="*/ 890505 w 1184212"/>
              <a:gd name="csY991" fmla="*/ 3472555 h 3616081"/>
              <a:gd name="csX992" fmla="*/ 870779 w 1184212"/>
              <a:gd name="csY992" fmla="*/ 3442876 h 3616081"/>
              <a:gd name="csX993" fmla="*/ 858156 w 1184212"/>
              <a:gd name="csY993" fmla="*/ 3413509 h 3616081"/>
              <a:gd name="csX994" fmla="*/ 855108 w 1184212"/>
              <a:gd name="csY994" fmla="*/ 3396258 h 3616081"/>
              <a:gd name="csX995" fmla="*/ 854820 w 1184212"/>
              <a:gd name="csY995" fmla="*/ 3377615 h 3616081"/>
              <a:gd name="csX996" fmla="*/ 853693 w 1184212"/>
              <a:gd name="csY996" fmla="*/ 3178953 h 3616081"/>
              <a:gd name="csX997" fmla="*/ 864612 w 1184212"/>
              <a:gd name="csY997" fmla="*/ 2921964 h 3616081"/>
              <a:gd name="csX998" fmla="*/ 870419 w 1184212"/>
              <a:gd name="csY998" fmla="*/ 2859702 h 3616081"/>
              <a:gd name="csX999" fmla="*/ 873971 w 1184212"/>
              <a:gd name="csY999" fmla="*/ 2829903 h 3616081"/>
              <a:gd name="csX1000" fmla="*/ 877786 w 1184212"/>
              <a:gd name="csY1000" fmla="*/ 2801327 h 3616081"/>
              <a:gd name="csX1001" fmla="*/ 899048 w 1184212"/>
              <a:gd name="csY1001" fmla="*/ 2702380 h 3616081"/>
              <a:gd name="csX1002" fmla="*/ 905815 w 1184212"/>
              <a:gd name="csY1002" fmla="*/ 2656985 h 3616081"/>
              <a:gd name="csX1003" fmla="*/ 906703 w 1184212"/>
              <a:gd name="csY1003" fmla="*/ 2664231 h 3616081"/>
              <a:gd name="csX1004" fmla="*/ 909631 w 1184212"/>
              <a:gd name="csY1004" fmla="*/ 2702452 h 3616081"/>
              <a:gd name="csX1005" fmla="*/ 911191 w 1184212"/>
              <a:gd name="csY1005" fmla="*/ 2741753 h 3616081"/>
              <a:gd name="csX1006" fmla="*/ 899552 w 1184212"/>
              <a:gd name="csY1006" fmla="*/ 3063883 h 3616081"/>
              <a:gd name="csX1007" fmla="*/ 885513 w 1184212"/>
              <a:gd name="csY1007" fmla="*/ 3206329 h 3616081"/>
              <a:gd name="csX1008" fmla="*/ 874523 w 1184212"/>
              <a:gd name="csY1008" fmla="*/ 3318448 h 3616081"/>
              <a:gd name="csX1009" fmla="*/ 878578 w 1184212"/>
              <a:gd name="csY1009" fmla="*/ 3365187 h 3616081"/>
              <a:gd name="csX1010" fmla="*/ 892449 w 1184212"/>
              <a:gd name="csY1010" fmla="*/ 3404655 h 3616081"/>
              <a:gd name="csX1011" fmla="*/ 901976 w 1184212"/>
              <a:gd name="csY1011" fmla="*/ 3419195 h 3616081"/>
              <a:gd name="csX1012" fmla="*/ 910711 w 1184212"/>
              <a:gd name="csY1012" fmla="*/ 3429824 h 3616081"/>
              <a:gd name="csX1013" fmla="*/ 920574 w 1184212"/>
              <a:gd name="csY1013" fmla="*/ 3441076 h 3616081"/>
              <a:gd name="csX1014" fmla="*/ 970513 w 1184212"/>
              <a:gd name="csY1014" fmla="*/ 3490862 h 3616081"/>
              <a:gd name="csX1015" fmla="*/ 1005502 w 1184212"/>
              <a:gd name="csY1015" fmla="*/ 3521501 h 3616081"/>
              <a:gd name="csX1016" fmla="*/ 1031611 w 1184212"/>
              <a:gd name="csY1016" fmla="*/ 3542567 h 3616081"/>
              <a:gd name="csX1017" fmla="*/ 1007542 w 1184212"/>
              <a:gd name="csY1017" fmla="*/ 3519366 h 3616081"/>
              <a:gd name="csX1018" fmla="*/ 974017 w 1184212"/>
              <a:gd name="csY1018" fmla="*/ 3487287 h 3616081"/>
              <a:gd name="csX1019" fmla="*/ 925014 w 1184212"/>
              <a:gd name="csY1019" fmla="*/ 3437046 h 3616081"/>
              <a:gd name="csX1020" fmla="*/ 915343 w 1184212"/>
              <a:gd name="csY1020" fmla="*/ 3426009 h 3616081"/>
              <a:gd name="csX1021" fmla="*/ 906751 w 1184212"/>
              <a:gd name="csY1021" fmla="*/ 3415548 h 3616081"/>
              <a:gd name="csX1022" fmla="*/ 897752 w 1184212"/>
              <a:gd name="csY1022" fmla="*/ 3401800 h 3616081"/>
              <a:gd name="csX1023" fmla="*/ 884482 w 1184212"/>
              <a:gd name="csY1023" fmla="*/ 3364059 h 3616081"/>
              <a:gd name="csX1024" fmla="*/ 880522 w 1184212"/>
              <a:gd name="csY1024" fmla="*/ 3318400 h 3616081"/>
              <a:gd name="csX1025" fmla="*/ 890913 w 1184212"/>
              <a:gd name="csY1025" fmla="*/ 3211128 h 3616081"/>
              <a:gd name="csX1026" fmla="*/ 905048 w 1184212"/>
              <a:gd name="csY1026" fmla="*/ 3070313 h 3616081"/>
              <a:gd name="csX1027" fmla="*/ 917286 w 1184212"/>
              <a:gd name="csY1027" fmla="*/ 2746911 h 3616081"/>
              <a:gd name="csX1028" fmla="*/ 915847 w 1184212"/>
              <a:gd name="csY1028" fmla="*/ 2707059 h 3616081"/>
              <a:gd name="csX1029" fmla="*/ 913159 w 1184212"/>
              <a:gd name="csY1029" fmla="*/ 2668166 h 3616081"/>
              <a:gd name="csX1030" fmla="*/ 901016 w 1184212"/>
              <a:gd name="csY1030" fmla="*/ 2594723 h 3616081"/>
              <a:gd name="csX1031" fmla="*/ 866387 w 1184212"/>
              <a:gd name="csY1031" fmla="*/ 2472023 h 3616081"/>
              <a:gd name="csX1032" fmla="*/ 839750 w 1184212"/>
              <a:gd name="csY1032" fmla="*/ 2389175 h 3616081"/>
              <a:gd name="csX1033" fmla="*/ 834086 w 1184212"/>
              <a:gd name="csY1033" fmla="*/ 2366334 h 3616081"/>
              <a:gd name="csX1034" fmla="*/ 833439 w 1184212"/>
              <a:gd name="csY1034" fmla="*/ 2360552 h 3616081"/>
              <a:gd name="csX1035" fmla="*/ 833439 w 1184212"/>
              <a:gd name="csY1035" fmla="*/ 2359208 h 3616081"/>
              <a:gd name="csX1036" fmla="*/ 837734 w 1184212"/>
              <a:gd name="csY1036" fmla="*/ 2339126 h 3616081"/>
              <a:gd name="csX1037" fmla="*/ 844693 w 1184212"/>
              <a:gd name="csY1037" fmla="*/ 2301241 h 3616081"/>
              <a:gd name="csX1038" fmla="*/ 847429 w 1184212"/>
              <a:gd name="csY1038" fmla="*/ 2282262 h 3616081"/>
              <a:gd name="csX1039" fmla="*/ 849229 w 1184212"/>
              <a:gd name="csY1039" fmla="*/ 2263260 h 3616081"/>
              <a:gd name="csX1040" fmla="*/ 851749 w 1184212"/>
              <a:gd name="csY1040" fmla="*/ 2225375 h 3616081"/>
              <a:gd name="csX1041" fmla="*/ 846781 w 1184212"/>
              <a:gd name="csY1041" fmla="*/ 2077554 h 3616081"/>
              <a:gd name="csX1042" fmla="*/ 824751 w 1184212"/>
              <a:gd name="csY1042" fmla="*/ 1939954 h 3616081"/>
              <a:gd name="csX1043" fmla="*/ 817888 w 1184212"/>
              <a:gd name="csY1043" fmla="*/ 1910443 h 3616081"/>
              <a:gd name="csX1044" fmla="*/ 837878 w 1184212"/>
              <a:gd name="csY1044" fmla="*/ 1827883 h 3616081"/>
              <a:gd name="csX1045" fmla="*/ 844142 w 1184212"/>
              <a:gd name="csY1045" fmla="*/ 1721210 h 3616081"/>
              <a:gd name="csX1046" fmla="*/ 841478 w 1184212"/>
              <a:gd name="csY1046" fmla="*/ 1695418 h 3616081"/>
              <a:gd name="csX1047" fmla="*/ 839702 w 1184212"/>
              <a:gd name="csY1047" fmla="*/ 1685029 h 3616081"/>
              <a:gd name="csX1048" fmla="*/ 839750 w 1184212"/>
              <a:gd name="csY1048" fmla="*/ 1685029 h 3616081"/>
              <a:gd name="csX1049" fmla="*/ 838286 w 1184212"/>
              <a:gd name="csY1049" fmla="*/ 1674808 h 3616081"/>
              <a:gd name="csX1050" fmla="*/ 836510 w 1184212"/>
              <a:gd name="csY1050" fmla="*/ 1662907 h 3616081"/>
              <a:gd name="csX1051" fmla="*/ 833678 w 1184212"/>
              <a:gd name="csY1051" fmla="*/ 1647336 h 3616081"/>
              <a:gd name="csX1052" fmla="*/ 810305 w 1184212"/>
              <a:gd name="csY1052" fmla="*/ 1560577 h 3616081"/>
              <a:gd name="csX1053" fmla="*/ 805241 w 1184212"/>
              <a:gd name="csY1053" fmla="*/ 1546637 h 3616081"/>
              <a:gd name="csX1054" fmla="*/ 835718 w 1184212"/>
              <a:gd name="csY1054" fmla="*/ 1423217 h 3616081"/>
              <a:gd name="csX1055" fmla="*/ 842366 w 1184212"/>
              <a:gd name="csY1055" fmla="*/ 1434974 h 3616081"/>
              <a:gd name="csX1056" fmla="*/ 850069 w 1184212"/>
              <a:gd name="csY1056" fmla="*/ 1450425 h 3616081"/>
              <a:gd name="csX1057" fmla="*/ 857484 w 1184212"/>
              <a:gd name="csY1057" fmla="*/ 1466165 h 3616081"/>
              <a:gd name="csX1058" fmla="*/ 864012 w 1184212"/>
              <a:gd name="csY1058" fmla="*/ 1482408 h 3616081"/>
              <a:gd name="csX1059" fmla="*/ 867299 w 1184212"/>
              <a:gd name="csY1059" fmla="*/ 1490565 h 3616081"/>
              <a:gd name="csX1060" fmla="*/ 870035 w 1184212"/>
              <a:gd name="csY1060" fmla="*/ 1498939 h 3616081"/>
              <a:gd name="csX1061" fmla="*/ 880042 w 1184212"/>
              <a:gd name="csY1061" fmla="*/ 1532769 h 3616081"/>
              <a:gd name="csX1062" fmla="*/ 883498 w 1184212"/>
              <a:gd name="csY1062" fmla="*/ 1550092 h 3616081"/>
              <a:gd name="csX1063" fmla="*/ 886137 w 1184212"/>
              <a:gd name="csY1063" fmla="*/ 1567607 h 3616081"/>
              <a:gd name="csX1064" fmla="*/ 893145 w 1184212"/>
              <a:gd name="csY1064" fmla="*/ 1706239 h 3616081"/>
              <a:gd name="csX1065" fmla="*/ 891657 w 1184212"/>
              <a:gd name="csY1065" fmla="*/ 1830834 h 3616081"/>
              <a:gd name="csX1066" fmla="*/ 891489 w 1184212"/>
              <a:gd name="csY1066" fmla="*/ 1839496 h 3616081"/>
              <a:gd name="csX1067" fmla="*/ 891297 w 1184212"/>
              <a:gd name="csY1067" fmla="*/ 1839496 h 3616081"/>
              <a:gd name="csX1068" fmla="*/ 891297 w 1184212"/>
              <a:gd name="csY1068" fmla="*/ 1849861 h 3616081"/>
              <a:gd name="csX1069" fmla="*/ 890289 w 1184212"/>
              <a:gd name="csY1069" fmla="*/ 1928630 h 3616081"/>
              <a:gd name="csX1070" fmla="*/ 892329 w 1184212"/>
              <a:gd name="csY1070" fmla="*/ 2044420 h 3616081"/>
              <a:gd name="csX1071" fmla="*/ 907135 w 1184212"/>
              <a:gd name="csY1071" fmla="*/ 2160450 h 3616081"/>
              <a:gd name="csX1072" fmla="*/ 911143 w 1184212"/>
              <a:gd name="csY1072" fmla="*/ 2175206 h 3616081"/>
              <a:gd name="csX1073" fmla="*/ 914407 w 1184212"/>
              <a:gd name="csY1073" fmla="*/ 2185115 h 3616081"/>
              <a:gd name="csX1074" fmla="*/ 917022 w 1184212"/>
              <a:gd name="csY1074" fmla="*/ 2192553 h 3616081"/>
              <a:gd name="csX1075" fmla="*/ 915295 w 1184212"/>
              <a:gd name="csY1075" fmla="*/ 2184899 h 3616081"/>
              <a:gd name="csX1076" fmla="*/ 912967 w 1184212"/>
              <a:gd name="csY1076" fmla="*/ 2174822 h 3616081"/>
              <a:gd name="csX1077" fmla="*/ 910039 w 1184212"/>
              <a:gd name="csY1077" fmla="*/ 2159946 h 3616081"/>
              <a:gd name="csX1078" fmla="*/ 898280 w 1184212"/>
              <a:gd name="csY1078" fmla="*/ 2044132 h 3616081"/>
              <a:gd name="csX1079" fmla="*/ 896240 w 1184212"/>
              <a:gd name="csY1079" fmla="*/ 1928678 h 3616081"/>
              <a:gd name="csX1080" fmla="*/ 896480 w 1184212"/>
              <a:gd name="csY1080" fmla="*/ 1900150 h 3616081"/>
              <a:gd name="csX1081" fmla="*/ 898424 w 1184212"/>
              <a:gd name="csY1081" fmla="*/ 1909651 h 3616081"/>
              <a:gd name="csX1082" fmla="*/ 906751 w 1184212"/>
              <a:gd name="csY1082" fmla="*/ 1940770 h 3616081"/>
              <a:gd name="csX1083" fmla="*/ 924534 w 1184212"/>
              <a:gd name="csY1083" fmla="*/ 1983982 h 3616081"/>
              <a:gd name="csX1084" fmla="*/ 938044 w 1184212"/>
              <a:gd name="csY1084" fmla="*/ 2005911 h 3616081"/>
              <a:gd name="csX1085" fmla="*/ 943060 w 1184212"/>
              <a:gd name="csY1085" fmla="*/ 2012029 h 3616081"/>
              <a:gd name="csX1086" fmla="*/ 938836 w 1184212"/>
              <a:gd name="csY1086" fmla="*/ 2005431 h 3616081"/>
              <a:gd name="csX1087" fmla="*/ 927245 w 1184212"/>
              <a:gd name="csY1087" fmla="*/ 1982782 h 3616081"/>
              <a:gd name="csX1088" fmla="*/ 911599 w 1184212"/>
              <a:gd name="csY1088" fmla="*/ 1939427 h 3616081"/>
              <a:gd name="csX1089" fmla="*/ 904040 w 1184212"/>
              <a:gd name="csY1089" fmla="*/ 1908571 h 3616081"/>
              <a:gd name="csX1090" fmla="*/ 898448 w 1184212"/>
              <a:gd name="csY1090" fmla="*/ 1870950 h 3616081"/>
              <a:gd name="csX1091" fmla="*/ 898112 w 1184212"/>
              <a:gd name="csY1091" fmla="*/ 1867207 h 3616081"/>
              <a:gd name="csX1092" fmla="*/ 897272 w 1184212"/>
              <a:gd name="csY1092" fmla="*/ 1850988 h 3616081"/>
              <a:gd name="csX1093" fmla="*/ 897272 w 1184212"/>
              <a:gd name="csY1093" fmla="*/ 1849981 h 3616081"/>
              <a:gd name="csX1094" fmla="*/ 897560 w 1184212"/>
              <a:gd name="csY1094" fmla="*/ 1834577 h 3616081"/>
              <a:gd name="csX1095" fmla="*/ 899096 w 1184212"/>
              <a:gd name="csY1095" fmla="*/ 1711541 h 3616081"/>
              <a:gd name="csX1096" fmla="*/ 892689 w 1184212"/>
              <a:gd name="csY1096" fmla="*/ 1572357 h 3616081"/>
              <a:gd name="csX1097" fmla="*/ 877258 w 1184212"/>
              <a:gd name="csY1097" fmla="*/ 1502034 h 3616081"/>
              <a:gd name="csX1098" fmla="*/ 863124 w 1184212"/>
              <a:gd name="csY1098" fmla="*/ 1464749 h 3616081"/>
              <a:gd name="csX1099" fmla="*/ 858156 w 1184212"/>
              <a:gd name="csY1099" fmla="*/ 1449873 h 3616081"/>
              <a:gd name="csX1100" fmla="*/ 839438 w 1184212"/>
              <a:gd name="csY1100" fmla="*/ 1401791 h 3616081"/>
              <a:gd name="csX1101" fmla="*/ 846661 w 1184212"/>
              <a:gd name="csY1101" fmla="*/ 1307595 h 3616081"/>
              <a:gd name="csX1102" fmla="*/ 835982 w 1184212"/>
              <a:gd name="csY1102" fmla="*/ 1223979 h 3616081"/>
              <a:gd name="csX1103" fmla="*/ 831231 w 1184212"/>
              <a:gd name="csY1103" fmla="*/ 1207280 h 3616081"/>
              <a:gd name="csX1104" fmla="*/ 826407 w 1184212"/>
              <a:gd name="csY1104" fmla="*/ 1192524 h 3616081"/>
              <a:gd name="csX1105" fmla="*/ 821512 w 1184212"/>
              <a:gd name="csY1105" fmla="*/ 1180144 h 3616081"/>
              <a:gd name="csX1106" fmla="*/ 853477 w 1184212"/>
              <a:gd name="csY1106" fmla="*/ 1233672 h 3616081"/>
              <a:gd name="csX1107" fmla="*/ 898856 w 1184212"/>
              <a:gd name="csY1107" fmla="*/ 1332523 h 3616081"/>
              <a:gd name="csX1108" fmla="*/ 949347 w 1184212"/>
              <a:gd name="csY1108" fmla="*/ 1498771 h 3616081"/>
              <a:gd name="csX1109" fmla="*/ 963098 w 1184212"/>
              <a:gd name="csY1109" fmla="*/ 1588001 h 3616081"/>
              <a:gd name="csX1110" fmla="*/ 963002 w 1184212"/>
              <a:gd name="csY1110" fmla="*/ 1703983 h 3616081"/>
              <a:gd name="csX1111" fmla="*/ 961130 w 1184212"/>
              <a:gd name="csY1111" fmla="*/ 1719051 h 3616081"/>
              <a:gd name="csX1112" fmla="*/ 959618 w 1184212"/>
              <a:gd name="csY1112" fmla="*/ 1729344 h 3616081"/>
              <a:gd name="csX1113" fmla="*/ 958562 w 1184212"/>
              <a:gd name="csY1113" fmla="*/ 1737165 h 3616081"/>
              <a:gd name="csX1114" fmla="*/ 960506 w 1184212"/>
              <a:gd name="csY1114" fmla="*/ 1729584 h 3616081"/>
              <a:gd name="csX1115" fmla="*/ 962954 w 1184212"/>
              <a:gd name="csY1115" fmla="*/ 1719483 h 3616081"/>
              <a:gd name="csX1116" fmla="*/ 965906 w 1184212"/>
              <a:gd name="csY1116" fmla="*/ 1704535 h 3616081"/>
              <a:gd name="csX1117" fmla="*/ 969049 w 1184212"/>
              <a:gd name="csY1117" fmla="*/ 1587497 h 3616081"/>
              <a:gd name="csX1118" fmla="*/ 955203 w 1184212"/>
              <a:gd name="csY1118" fmla="*/ 1497571 h 3616081"/>
              <a:gd name="csX1119" fmla="*/ 905911 w 1184212"/>
              <a:gd name="csY1119" fmla="*/ 1334227 h 3616081"/>
              <a:gd name="csX1120" fmla="*/ 860724 w 1184212"/>
              <a:gd name="csY1120" fmla="*/ 1234656 h 3616081"/>
              <a:gd name="csX1121" fmla="*/ 800922 w 1184212"/>
              <a:gd name="csY1121" fmla="*/ 1139980 h 3616081"/>
              <a:gd name="csX1122" fmla="*/ 732264 w 1184212"/>
              <a:gd name="csY1122" fmla="*/ 1061043 h 3616081"/>
              <a:gd name="csX1123" fmla="*/ 707283 w 1184212"/>
              <a:gd name="csY1123" fmla="*/ 1038249 h 3616081"/>
              <a:gd name="csX1124" fmla="*/ 704259 w 1184212"/>
              <a:gd name="csY1124" fmla="*/ 1009626 h 3616081"/>
              <a:gd name="csX1125" fmla="*/ 700875 w 1184212"/>
              <a:gd name="csY1125" fmla="*/ 971429 h 3616081"/>
              <a:gd name="csX1126" fmla="*/ 699196 w 1184212"/>
              <a:gd name="csY1126" fmla="*/ 949451 h 3616081"/>
              <a:gd name="csX1127" fmla="*/ 757246 w 1184212"/>
              <a:gd name="csY1127" fmla="*/ 994798 h 3616081"/>
              <a:gd name="csX1128" fmla="*/ 805961 w 1184212"/>
              <a:gd name="csY1128" fmla="*/ 1044535 h 3616081"/>
              <a:gd name="csX1129" fmla="*/ 821128 w 1184212"/>
              <a:gd name="csY1129" fmla="*/ 1062914 h 3616081"/>
              <a:gd name="csX1130" fmla="*/ 828615 w 1184212"/>
              <a:gd name="csY1130" fmla="*/ 1072751 h 3616081"/>
              <a:gd name="csX1131" fmla="*/ 883546 w 1184212"/>
              <a:gd name="csY1131" fmla="*/ 1174122 h 3616081"/>
              <a:gd name="csX1132" fmla="*/ 888801 w 1184212"/>
              <a:gd name="csY1132" fmla="*/ 1199002 h 3616081"/>
              <a:gd name="csX1133" fmla="*/ 889353 w 1184212"/>
              <a:gd name="csY1133" fmla="*/ 1206848 h 3616081"/>
              <a:gd name="csX1134" fmla="*/ 889713 w 1184212"/>
              <a:gd name="csY1134" fmla="*/ 1199002 h 3616081"/>
              <a:gd name="csX1135" fmla="*/ 886425 w 1184212"/>
              <a:gd name="csY1135" fmla="*/ 1173474 h 3616081"/>
              <a:gd name="csX1136" fmla="*/ 833415 w 1184212"/>
              <a:gd name="csY1136" fmla="*/ 1069176 h 3616081"/>
              <a:gd name="csX1137" fmla="*/ 825855 w 1184212"/>
              <a:gd name="csY1137" fmla="*/ 1059243 h 3616081"/>
              <a:gd name="csX1138" fmla="*/ 810473 w 1184212"/>
              <a:gd name="csY1138" fmla="*/ 1040624 h 3616081"/>
              <a:gd name="csX1139" fmla="*/ 762453 w 1184212"/>
              <a:gd name="csY1139" fmla="*/ 991439 h 3616081"/>
              <a:gd name="csX1140" fmla="*/ 698644 w 1184212"/>
              <a:gd name="csY1140" fmla="*/ 941893 h 3616081"/>
              <a:gd name="csX1141" fmla="*/ 694516 w 1184212"/>
              <a:gd name="csY1141" fmla="*/ 867491 h 3616081"/>
              <a:gd name="csX1142" fmla="*/ 755830 w 1184212"/>
              <a:gd name="csY1142" fmla="*/ 907128 h 3616081"/>
              <a:gd name="csX1143" fmla="*/ 776876 w 1184212"/>
              <a:gd name="csY1143" fmla="*/ 922507 h 3616081"/>
              <a:gd name="csX1144" fmla="*/ 862500 w 1184212"/>
              <a:gd name="csY1144" fmla="*/ 1000532 h 3616081"/>
              <a:gd name="csX1145" fmla="*/ 875794 w 1184212"/>
              <a:gd name="csY1145" fmla="*/ 1022030 h 3616081"/>
              <a:gd name="csX1146" fmla="*/ 877522 w 1184212"/>
              <a:gd name="csY1146" fmla="*/ 1027668 h 3616081"/>
              <a:gd name="csX1147" fmla="*/ 877954 w 1184212"/>
              <a:gd name="csY1147" fmla="*/ 1029540 h 3616081"/>
              <a:gd name="csX1148" fmla="*/ 877786 w 1184212"/>
              <a:gd name="csY1148" fmla="*/ 1027644 h 3616081"/>
              <a:gd name="csX1149" fmla="*/ 876682 w 1184212"/>
              <a:gd name="csY1149" fmla="*/ 1021766 h 3616081"/>
              <a:gd name="csX1150" fmla="*/ 864947 w 1184212"/>
              <a:gd name="csY1150" fmla="*/ 998853 h 3616081"/>
              <a:gd name="csX1151" fmla="*/ 780476 w 1184212"/>
              <a:gd name="csY1151" fmla="*/ 917732 h 3616081"/>
              <a:gd name="csX1152" fmla="*/ 759262 w 1184212"/>
              <a:gd name="csY1152" fmla="*/ 902233 h 3616081"/>
              <a:gd name="csX1153" fmla="*/ 694204 w 1184212"/>
              <a:gd name="csY1153" fmla="*/ 860365 h 3616081"/>
              <a:gd name="csX1154" fmla="*/ 694036 w 1184212"/>
              <a:gd name="csY1154" fmla="*/ 856406 h 3616081"/>
              <a:gd name="csX1155" fmla="*/ 691708 w 1184212"/>
              <a:gd name="csY1155" fmla="*/ 780876 h 3616081"/>
              <a:gd name="csX1156" fmla="*/ 763149 w 1184212"/>
              <a:gd name="csY1156" fmla="*/ 825263 h 3616081"/>
              <a:gd name="csX1157" fmla="*/ 785179 w 1184212"/>
              <a:gd name="csY1157" fmla="*/ 840907 h 3616081"/>
              <a:gd name="csX1158" fmla="*/ 871907 w 1184212"/>
              <a:gd name="csY1158" fmla="*/ 917708 h 3616081"/>
              <a:gd name="csX1159" fmla="*/ 885489 w 1184212"/>
              <a:gd name="csY1159" fmla="*/ 939014 h 3616081"/>
              <a:gd name="csX1160" fmla="*/ 887265 w 1184212"/>
              <a:gd name="csY1160" fmla="*/ 944652 h 3616081"/>
              <a:gd name="csX1161" fmla="*/ 887697 w 1184212"/>
              <a:gd name="csY1161" fmla="*/ 946524 h 3616081"/>
              <a:gd name="csX1162" fmla="*/ 887505 w 1184212"/>
              <a:gd name="csY1162" fmla="*/ 944629 h 3616081"/>
              <a:gd name="csX1163" fmla="*/ 886353 w 1184212"/>
              <a:gd name="csY1163" fmla="*/ 938750 h 3616081"/>
              <a:gd name="csX1164" fmla="*/ 874307 w 1184212"/>
              <a:gd name="csY1164" fmla="*/ 915981 h 3616081"/>
              <a:gd name="csX1165" fmla="*/ 788707 w 1184212"/>
              <a:gd name="csY1165" fmla="*/ 836036 h 3616081"/>
              <a:gd name="csX1166" fmla="*/ 766509 w 1184212"/>
              <a:gd name="csY1166" fmla="*/ 820273 h 3616081"/>
              <a:gd name="csX1167" fmla="*/ 691540 w 1184212"/>
              <a:gd name="csY1167" fmla="*/ 773894 h 3616081"/>
              <a:gd name="csX1168" fmla="*/ 690701 w 1184212"/>
              <a:gd name="csY1168" fmla="*/ 695725 h 3616081"/>
              <a:gd name="csX1169" fmla="*/ 759142 w 1184212"/>
              <a:gd name="csY1169" fmla="*/ 735098 h 3616081"/>
              <a:gd name="csX1170" fmla="*/ 780884 w 1184212"/>
              <a:gd name="csY1170" fmla="*/ 749301 h 3616081"/>
              <a:gd name="csX1171" fmla="*/ 870803 w 1184212"/>
              <a:gd name="csY1171" fmla="*/ 822384 h 3616081"/>
              <a:gd name="csX1172" fmla="*/ 885297 w 1184212"/>
              <a:gd name="csY1172" fmla="*/ 843066 h 3616081"/>
              <a:gd name="csX1173" fmla="*/ 886641 w 1184212"/>
              <a:gd name="csY1173" fmla="*/ 846281 h 3616081"/>
              <a:gd name="csX1174" fmla="*/ 887217 w 1184212"/>
              <a:gd name="csY1174" fmla="*/ 848633 h 3616081"/>
              <a:gd name="csX1175" fmla="*/ 887673 w 1184212"/>
              <a:gd name="csY1175" fmla="*/ 850480 h 3616081"/>
              <a:gd name="csX1176" fmla="*/ 887457 w 1184212"/>
              <a:gd name="csY1176" fmla="*/ 848609 h 3616081"/>
              <a:gd name="csX1177" fmla="*/ 887169 w 1184212"/>
              <a:gd name="csY1177" fmla="*/ 846161 h 3616081"/>
              <a:gd name="csX1178" fmla="*/ 886161 w 1184212"/>
              <a:gd name="csY1178" fmla="*/ 842778 h 3616081"/>
              <a:gd name="csX1179" fmla="*/ 873131 w 1184212"/>
              <a:gd name="csY1179" fmla="*/ 820585 h 3616081"/>
              <a:gd name="csX1180" fmla="*/ 784219 w 1184212"/>
              <a:gd name="csY1180" fmla="*/ 744359 h 3616081"/>
              <a:gd name="csX1181" fmla="*/ 762334 w 1184212"/>
              <a:gd name="csY1181" fmla="*/ 730059 h 3616081"/>
              <a:gd name="csX1182" fmla="*/ 690676 w 1184212"/>
              <a:gd name="csY1182" fmla="*/ 688983 h 3616081"/>
              <a:gd name="csX1183" fmla="*/ 690892 w 1184212"/>
              <a:gd name="csY1183" fmla="*/ 640013 h 3616081"/>
              <a:gd name="csX1184" fmla="*/ 691036 w 1184212"/>
              <a:gd name="csY1184" fmla="*/ 627825 h 3616081"/>
              <a:gd name="csX1185" fmla="*/ 772868 w 1184212"/>
              <a:gd name="csY1185" fmla="*/ 672092 h 3616081"/>
              <a:gd name="csX1186" fmla="*/ 796458 w 1184212"/>
              <a:gd name="csY1186" fmla="*/ 686776 h 3616081"/>
              <a:gd name="csX1187" fmla="*/ 888105 w 1184212"/>
              <a:gd name="csY1187" fmla="*/ 757723 h 3616081"/>
              <a:gd name="csX1188" fmla="*/ 903104 w 1184212"/>
              <a:gd name="csY1188" fmla="*/ 778045 h 3616081"/>
              <a:gd name="csX1189" fmla="*/ 904496 w 1184212"/>
              <a:gd name="csY1189" fmla="*/ 781236 h 3616081"/>
              <a:gd name="csX1190" fmla="*/ 905096 w 1184212"/>
              <a:gd name="csY1190" fmla="*/ 783587 h 3616081"/>
              <a:gd name="csX1191" fmla="*/ 905576 w 1184212"/>
              <a:gd name="csY1191" fmla="*/ 785435 h 3616081"/>
              <a:gd name="csX1192" fmla="*/ 905336 w 1184212"/>
              <a:gd name="csY1192" fmla="*/ 783564 h 3616081"/>
              <a:gd name="csX1193" fmla="*/ 905024 w 1184212"/>
              <a:gd name="csY1193" fmla="*/ 781116 h 3616081"/>
              <a:gd name="csX1194" fmla="*/ 903968 w 1184212"/>
              <a:gd name="csY1194" fmla="*/ 777733 h 3616081"/>
              <a:gd name="csX1195" fmla="*/ 890409 w 1184212"/>
              <a:gd name="csY1195" fmla="*/ 755852 h 3616081"/>
              <a:gd name="csX1196" fmla="*/ 799722 w 1184212"/>
              <a:gd name="csY1196" fmla="*/ 681737 h 3616081"/>
              <a:gd name="csX1197" fmla="*/ 775988 w 1184212"/>
              <a:gd name="csY1197" fmla="*/ 666957 h 3616081"/>
              <a:gd name="csX1198" fmla="*/ 691132 w 1184212"/>
              <a:gd name="csY1198" fmla="*/ 621203 h 3616081"/>
              <a:gd name="csX1199" fmla="*/ 692428 w 1184212"/>
              <a:gd name="csY1199" fmla="*/ 559181 h 3616081"/>
              <a:gd name="csX1200" fmla="*/ 759598 w 1184212"/>
              <a:gd name="csY1200" fmla="*/ 591404 h 3616081"/>
              <a:gd name="csX1201" fmla="*/ 781772 w 1184212"/>
              <a:gd name="csY1201" fmla="*/ 603424 h 3616081"/>
              <a:gd name="csX1202" fmla="*/ 878122 w 1184212"/>
              <a:gd name="csY1202" fmla="*/ 667989 h 3616081"/>
              <a:gd name="csX1203" fmla="*/ 894681 w 1184212"/>
              <a:gd name="csY1203" fmla="*/ 687064 h 3616081"/>
              <a:gd name="csX1204" fmla="*/ 896936 w 1184212"/>
              <a:gd name="csY1204" fmla="*/ 692486 h 3616081"/>
              <a:gd name="csX1205" fmla="*/ 897464 w 1184212"/>
              <a:gd name="csY1205" fmla="*/ 694334 h 3616081"/>
              <a:gd name="csX1206" fmla="*/ 897200 w 1184212"/>
              <a:gd name="csY1206" fmla="*/ 692462 h 3616081"/>
              <a:gd name="csX1207" fmla="*/ 895521 w 1184212"/>
              <a:gd name="csY1207" fmla="*/ 686704 h 3616081"/>
              <a:gd name="csX1208" fmla="*/ 880258 w 1184212"/>
              <a:gd name="csY1208" fmla="*/ 665950 h 3616081"/>
              <a:gd name="csX1209" fmla="*/ 784699 w 1184212"/>
              <a:gd name="csY1209" fmla="*/ 598218 h 3616081"/>
              <a:gd name="csX1210" fmla="*/ 762381 w 1184212"/>
              <a:gd name="csY1210" fmla="*/ 586125 h 3616081"/>
              <a:gd name="csX1211" fmla="*/ 692620 w 1184212"/>
              <a:gd name="csY1211" fmla="*/ 552727 h 3616081"/>
              <a:gd name="csX1212" fmla="*/ 694372 w 1184212"/>
              <a:gd name="csY1212" fmla="*/ 501502 h 3616081"/>
              <a:gd name="csX1213" fmla="*/ 694996 w 1184212"/>
              <a:gd name="csY1213" fmla="*/ 488402 h 3616081"/>
              <a:gd name="csX1214" fmla="*/ 749759 w 1184212"/>
              <a:gd name="csY1214" fmla="*/ 514314 h 3616081"/>
              <a:gd name="csX1215" fmla="*/ 770709 w 1184212"/>
              <a:gd name="csY1215" fmla="*/ 525375 h 3616081"/>
              <a:gd name="csX1216" fmla="*/ 867923 w 1184212"/>
              <a:gd name="csY1216" fmla="*/ 588644 h 3616081"/>
              <a:gd name="csX1217" fmla="*/ 884866 w 1184212"/>
              <a:gd name="csY1217" fmla="*/ 607407 h 3616081"/>
              <a:gd name="csX1218" fmla="*/ 887697 w 1184212"/>
              <a:gd name="csY1218" fmla="*/ 614653 h 3616081"/>
              <a:gd name="csX1219" fmla="*/ 885681 w 1184212"/>
              <a:gd name="csY1219" fmla="*/ 607023 h 3616081"/>
              <a:gd name="csX1220" fmla="*/ 870011 w 1184212"/>
              <a:gd name="csY1220" fmla="*/ 586581 h 3616081"/>
              <a:gd name="csX1221" fmla="*/ 773540 w 1184212"/>
              <a:gd name="csY1221" fmla="*/ 520144 h 3616081"/>
              <a:gd name="csX1222" fmla="*/ 752447 w 1184212"/>
              <a:gd name="csY1222" fmla="*/ 509012 h 3616081"/>
              <a:gd name="csX1223" fmla="*/ 695284 w 1184212"/>
              <a:gd name="csY1223" fmla="*/ 482043 h 3616081"/>
              <a:gd name="csX1224" fmla="*/ 698188 w 1184212"/>
              <a:gd name="csY1224" fmla="*/ 430362 h 3616081"/>
              <a:gd name="csX1225" fmla="*/ 699100 w 1184212"/>
              <a:gd name="csY1225" fmla="*/ 416135 h 3616081"/>
              <a:gd name="csX1226" fmla="*/ 742391 w 1184212"/>
              <a:gd name="csY1226" fmla="*/ 436145 h 3616081"/>
              <a:gd name="csX1227" fmla="*/ 762478 w 1184212"/>
              <a:gd name="csY1227" fmla="*/ 446318 h 3616081"/>
              <a:gd name="csX1228" fmla="*/ 860844 w 1184212"/>
              <a:gd name="csY1228" fmla="*/ 507788 h 3616081"/>
              <a:gd name="csX1229" fmla="*/ 878194 w 1184212"/>
              <a:gd name="csY1229" fmla="*/ 526143 h 3616081"/>
              <a:gd name="csX1230" fmla="*/ 881170 w 1184212"/>
              <a:gd name="csY1230" fmla="*/ 533316 h 3616081"/>
              <a:gd name="csX1231" fmla="*/ 879034 w 1184212"/>
              <a:gd name="csY1231" fmla="*/ 525735 h 3616081"/>
              <a:gd name="csX1232" fmla="*/ 862908 w 1184212"/>
              <a:gd name="csY1232" fmla="*/ 505653 h 3616081"/>
              <a:gd name="csX1233" fmla="*/ 765237 w 1184212"/>
              <a:gd name="csY1233" fmla="*/ 440991 h 3616081"/>
              <a:gd name="csX1234" fmla="*/ 745031 w 1184212"/>
              <a:gd name="csY1234" fmla="*/ 430770 h 3616081"/>
              <a:gd name="csX1235" fmla="*/ 699484 w 1184212"/>
              <a:gd name="csY1235" fmla="*/ 409800 h 3616081"/>
              <a:gd name="csX1236" fmla="*/ 700444 w 1184212"/>
              <a:gd name="csY1236" fmla="*/ 394925 h 3616081"/>
              <a:gd name="csX1237" fmla="*/ 701643 w 1184212"/>
              <a:gd name="csY1237" fmla="*/ 359727 h 3616081"/>
              <a:gd name="csX1238" fmla="*/ 701691 w 1184212"/>
              <a:gd name="csY1238" fmla="*/ 351330 h 3616081"/>
              <a:gd name="csX1239" fmla="*/ 703659 w 1184212"/>
              <a:gd name="csY1239" fmla="*/ 352121 h 3616081"/>
              <a:gd name="csX1240" fmla="*/ 718898 w 1184212"/>
              <a:gd name="csY1240" fmla="*/ 358383 h 3616081"/>
              <a:gd name="csX1241" fmla="*/ 822376 w 1184212"/>
              <a:gd name="csY1241" fmla="*/ 411024 h 3616081"/>
              <a:gd name="csX1242" fmla="*/ 841742 w 1184212"/>
              <a:gd name="csY1242" fmla="*/ 427291 h 3616081"/>
              <a:gd name="csX1243" fmla="*/ 843710 w 1184212"/>
              <a:gd name="csY1243" fmla="*/ 430123 h 3616081"/>
              <a:gd name="csX1244" fmla="*/ 844765 w 1184212"/>
              <a:gd name="csY1244" fmla="*/ 432282 h 3616081"/>
              <a:gd name="csX1245" fmla="*/ 845317 w 1184212"/>
              <a:gd name="csY1245" fmla="*/ 433961 h 3616081"/>
              <a:gd name="csX1246" fmla="*/ 842510 w 1184212"/>
              <a:gd name="csY1246" fmla="*/ 426788 h 3616081"/>
              <a:gd name="csX1247" fmla="*/ 824199 w 1184212"/>
              <a:gd name="csY1247" fmla="*/ 408697 h 3616081"/>
              <a:gd name="csX1248" fmla="*/ 721226 w 1184212"/>
              <a:gd name="csY1248" fmla="*/ 352865 h 3616081"/>
              <a:gd name="csX1249" fmla="*/ 705891 w 1184212"/>
              <a:gd name="csY1249" fmla="*/ 346555 h 3616081"/>
              <a:gd name="csX1250" fmla="*/ 701715 w 1184212"/>
              <a:gd name="csY1250" fmla="*/ 344875 h 3616081"/>
              <a:gd name="csX1251" fmla="*/ 700372 w 1184212"/>
              <a:gd name="csY1251" fmla="*/ 293890 h 3616081"/>
              <a:gd name="csX1252" fmla="*/ 726913 w 1184212"/>
              <a:gd name="csY1252" fmla="*/ 306655 h 3616081"/>
              <a:gd name="csX1253" fmla="*/ 748199 w 1184212"/>
              <a:gd name="csY1253" fmla="*/ 320451 h 3616081"/>
              <a:gd name="csX1254" fmla="*/ 751967 w 1184212"/>
              <a:gd name="csY1254" fmla="*/ 324937 h 3616081"/>
              <a:gd name="csX1255" fmla="*/ 752638 w 1184212"/>
              <a:gd name="csY1255" fmla="*/ 326689 h 3616081"/>
              <a:gd name="csX1256" fmla="*/ 752207 w 1184212"/>
              <a:gd name="csY1256" fmla="*/ 324841 h 3616081"/>
              <a:gd name="csX1257" fmla="*/ 748895 w 1184212"/>
              <a:gd name="csY1257" fmla="*/ 319827 h 3616081"/>
              <a:gd name="csX1258" fmla="*/ 728497 w 1184212"/>
              <a:gd name="csY1258" fmla="*/ 304135 h 3616081"/>
              <a:gd name="csX1259" fmla="*/ 700108 w 1184212"/>
              <a:gd name="csY1259" fmla="*/ 288804 h 3616081"/>
              <a:gd name="csX1260" fmla="*/ 695884 w 1184212"/>
              <a:gd name="csY1260" fmla="*/ 239090 h 3616081"/>
              <a:gd name="csX1261" fmla="*/ 739800 w 1184212"/>
              <a:gd name="csY1261" fmla="*/ 247728 h 3616081"/>
              <a:gd name="csX1262" fmla="*/ 747527 w 1184212"/>
              <a:gd name="csY1262" fmla="*/ 249119 h 3616081"/>
              <a:gd name="csX1263" fmla="*/ 747407 w 1184212"/>
              <a:gd name="csY1263" fmla="*/ 249575 h 3616081"/>
              <a:gd name="csX1264" fmla="*/ 759070 w 1184212"/>
              <a:gd name="csY1264" fmla="*/ 252886 h 3616081"/>
              <a:gd name="csX1265" fmla="*/ 773108 w 1184212"/>
              <a:gd name="csY1265" fmla="*/ 257109 h 3616081"/>
              <a:gd name="csX1266" fmla="*/ 791875 w 1184212"/>
              <a:gd name="csY1266" fmla="*/ 263875 h 3616081"/>
              <a:gd name="csX1267" fmla="*/ 840086 w 1184212"/>
              <a:gd name="csY1267" fmla="*/ 288828 h 3616081"/>
              <a:gd name="csX1268" fmla="*/ 893961 w 1184212"/>
              <a:gd name="csY1268" fmla="*/ 335542 h 3616081"/>
              <a:gd name="csX1269" fmla="*/ 975169 w 1184212"/>
              <a:gd name="csY1269" fmla="*/ 500206 h 3616081"/>
              <a:gd name="csX1270" fmla="*/ 986880 w 1184212"/>
              <a:gd name="csY1270" fmla="*/ 552127 h 3616081"/>
              <a:gd name="csX1271" fmla="*/ 997390 w 1184212"/>
              <a:gd name="csY1271" fmla="*/ 606543 h 3616081"/>
              <a:gd name="csX1272" fmla="*/ 1007518 w 1184212"/>
              <a:gd name="csY1272" fmla="*/ 662807 h 3616081"/>
              <a:gd name="csX1273" fmla="*/ 1017453 w 1184212"/>
              <a:gd name="csY1273" fmla="*/ 720534 h 3616081"/>
              <a:gd name="csX1274" fmla="*/ 1018004 w 1184212"/>
              <a:gd name="csY1274" fmla="*/ 723821 h 3616081"/>
              <a:gd name="csX1275" fmla="*/ 1019012 w 1184212"/>
              <a:gd name="csY1275" fmla="*/ 736417 h 3616081"/>
              <a:gd name="csX1276" fmla="*/ 1019708 w 1184212"/>
              <a:gd name="csY1276" fmla="*/ 774854 h 3616081"/>
              <a:gd name="csX1277" fmla="*/ 1019156 w 1184212"/>
              <a:gd name="csY1277" fmla="*/ 899498 h 3616081"/>
              <a:gd name="csX1278" fmla="*/ 1022708 w 1184212"/>
              <a:gd name="csY1278" fmla="*/ 1044967 h 3616081"/>
              <a:gd name="csX1279" fmla="*/ 1024652 w 1184212"/>
              <a:gd name="csY1279" fmla="*/ 1078557 h 3616081"/>
              <a:gd name="csX1280" fmla="*/ 1026716 w 1184212"/>
              <a:gd name="csY1280" fmla="*/ 1109460 h 3616081"/>
              <a:gd name="csX1281" fmla="*/ 1031251 w 1184212"/>
              <a:gd name="csY1281" fmla="*/ 1159942 h 3616081"/>
              <a:gd name="csX1282" fmla="*/ 1038426 w 1184212"/>
              <a:gd name="csY1282" fmla="*/ 1219492 h 3616081"/>
              <a:gd name="csX1283" fmla="*/ 1044138 w 1184212"/>
              <a:gd name="csY1283" fmla="*/ 1257449 h 3616081"/>
              <a:gd name="csX1284" fmla="*/ 1049993 w 1184212"/>
              <a:gd name="csY1284" fmla="*/ 1288952 h 3616081"/>
              <a:gd name="csX1285" fmla="*/ 1055105 w 1184212"/>
              <a:gd name="csY1285" fmla="*/ 1314505 h 3616081"/>
              <a:gd name="csX1286" fmla="*/ 1060024 w 1184212"/>
              <a:gd name="csY1286" fmla="*/ 1334371 h 3616081"/>
              <a:gd name="csX1287" fmla="*/ 1068688 w 1184212"/>
              <a:gd name="csY1287" fmla="*/ 1366785 h 3616081"/>
              <a:gd name="csX1288" fmla="*/ 1062928 w 1184212"/>
              <a:gd name="csY1288" fmla="*/ 1333867 h 3616081"/>
              <a:gd name="csX1289" fmla="*/ 1059089 w 1184212"/>
              <a:gd name="csY1289" fmla="*/ 1313833 h 3616081"/>
              <a:gd name="csX1290" fmla="*/ 1054937 w 1184212"/>
              <a:gd name="csY1290" fmla="*/ 1288184 h 3616081"/>
              <a:gd name="csX1291" fmla="*/ 1049753 w 1184212"/>
              <a:gd name="csY1291" fmla="*/ 1256658 h 3616081"/>
              <a:gd name="csX1292" fmla="*/ 1044354 w 1184212"/>
              <a:gd name="csY1292" fmla="*/ 1218701 h 3616081"/>
              <a:gd name="csX1293" fmla="*/ 1037203 w 1184212"/>
              <a:gd name="csY1293" fmla="*/ 1159342 h 3616081"/>
              <a:gd name="csX1294" fmla="*/ 1032835 w 1184212"/>
              <a:gd name="csY1294" fmla="*/ 1110852 h 3616081"/>
              <a:gd name="csX1295" fmla="*/ 1028803 w 1184212"/>
              <a:gd name="csY1295" fmla="*/ 1047391 h 3616081"/>
              <a:gd name="csX1296" fmla="*/ 1025132 w 1184212"/>
              <a:gd name="csY1296" fmla="*/ 901897 h 3616081"/>
              <a:gd name="csX1297" fmla="*/ 1025684 w 1184212"/>
              <a:gd name="csY1297" fmla="*/ 775766 h 3616081"/>
              <a:gd name="csX1298" fmla="*/ 1025684 w 1184212"/>
              <a:gd name="csY1298" fmla="*/ 770175 h 3616081"/>
              <a:gd name="csX1299" fmla="*/ 1091437 w 1184212"/>
              <a:gd name="csY1299" fmla="*/ 1194468 h 3616081"/>
              <a:gd name="csX1300" fmla="*/ 1145648 w 1184212"/>
              <a:gd name="csY1300" fmla="*/ 1570534 h 3616081"/>
              <a:gd name="csX1301" fmla="*/ 1154887 w 1184212"/>
              <a:gd name="csY1301" fmla="*/ 1640018 h 3616081"/>
              <a:gd name="csX1302" fmla="*/ 1155775 w 1184212"/>
              <a:gd name="csY1302" fmla="*/ 1650167 h 3616081"/>
              <a:gd name="csX1303" fmla="*/ 1144616 w 1184212"/>
              <a:gd name="csY1303" fmla="*/ 1730399 h 3616081"/>
              <a:gd name="csX1304" fmla="*/ 1135497 w 1184212"/>
              <a:gd name="csY1304" fmla="*/ 1745899 h 3616081"/>
              <a:gd name="csX1305" fmla="*/ 1131969 w 1184212"/>
              <a:gd name="csY1305" fmla="*/ 1750290 h 3616081"/>
              <a:gd name="csX1306" fmla="*/ 1136169 w 1184212"/>
              <a:gd name="csY1306" fmla="*/ 1746547 h 3616081"/>
              <a:gd name="csX1307" fmla="*/ 1147256 w 1184212"/>
              <a:gd name="csY1307" fmla="*/ 1731815 h 3616081"/>
              <a:gd name="csX1308" fmla="*/ 1160479 w 1184212"/>
              <a:gd name="csY1308" fmla="*/ 1688891 h 3616081"/>
              <a:gd name="csX1309" fmla="*/ 1161535 w 1184212"/>
              <a:gd name="csY1309" fmla="*/ 1699448 h 3616081"/>
              <a:gd name="csX1310" fmla="*/ 1165998 w 1184212"/>
              <a:gd name="csY1310" fmla="*/ 1766629 h 3616081"/>
              <a:gd name="csX1311" fmla="*/ 1157527 w 1184212"/>
              <a:gd name="csY1311" fmla="*/ 1881939 h 3616081"/>
              <a:gd name="csX1312" fmla="*/ 1148696 w 1184212"/>
              <a:gd name="csY1312" fmla="*/ 1905740 h 3616081"/>
              <a:gd name="csX1313" fmla="*/ 1144832 w 1184212"/>
              <a:gd name="csY1313" fmla="*/ 1912578 h 3616081"/>
              <a:gd name="csX1314" fmla="*/ 1149464 w 1184212"/>
              <a:gd name="csY1314" fmla="*/ 1906220 h 3616081"/>
              <a:gd name="csX1315" fmla="*/ 1160311 w 1184212"/>
              <a:gd name="csY1315" fmla="*/ 1882875 h 3616081"/>
              <a:gd name="csX1316" fmla="*/ 1171973 w 1184212"/>
              <a:gd name="csY1316" fmla="*/ 1766413 h 3616081"/>
              <a:gd name="csX1317" fmla="*/ 1167510 w 1184212"/>
              <a:gd name="csY1317" fmla="*/ 1699017 h 3616081"/>
              <a:gd name="csX1318" fmla="*/ 1160815 w 1184212"/>
              <a:gd name="csY1318" fmla="*/ 1639226 h 3616081"/>
              <a:gd name="csX1319" fmla="*/ 1160719 w 1184212"/>
              <a:gd name="csY1319" fmla="*/ 1638266 h 3616081"/>
              <a:gd name="csX1320" fmla="*/ 1160719 w 1184212"/>
              <a:gd name="csY1320" fmla="*/ 1638266 h 3616081"/>
              <a:gd name="csX1321" fmla="*/ 1151575 w 1184212"/>
              <a:gd name="csY1321" fmla="*/ 1569670 h 3616081"/>
              <a:gd name="csX1322" fmla="*/ 1098661 w 1184212"/>
              <a:gd name="csY1322" fmla="*/ 1202409 h 3616081"/>
              <a:gd name="csX1323" fmla="*/ 1024652 w 1184212"/>
              <a:gd name="csY1323" fmla="*/ 727372 h 3616081"/>
              <a:gd name="csX1324" fmla="*/ 1023932 w 1184212"/>
              <a:gd name="csY1324" fmla="*/ 723077 h 3616081"/>
              <a:gd name="csX1325" fmla="*/ 1023812 w 1184212"/>
              <a:gd name="csY1325" fmla="*/ 721638 h 3616081"/>
              <a:gd name="csX1326" fmla="*/ 1023692 w 1184212"/>
              <a:gd name="csY1326" fmla="*/ 721638 h 3616081"/>
              <a:gd name="csX1327" fmla="*/ 1014669 w 1184212"/>
              <a:gd name="csY1327" fmla="*/ 669093 h 3616081"/>
              <a:gd name="csX1328" fmla="*/ 1004518 w 1184212"/>
              <a:gd name="csY1328" fmla="*/ 612181 h 3616081"/>
              <a:gd name="csX1329" fmla="*/ 982344 w 1184212"/>
              <a:gd name="csY1329" fmla="*/ 504093 h 3616081"/>
              <a:gd name="csX1330" fmla="*/ 975481 w 1184212"/>
              <a:gd name="csY1330" fmla="*/ 478684 h 3616081"/>
              <a:gd name="csX1331" fmla="*/ 967154 w 1184212"/>
              <a:gd name="csY1331" fmla="*/ 454427 h 3616081"/>
              <a:gd name="csX1332" fmla="*/ 948171 w 1184212"/>
              <a:gd name="csY1332" fmla="*/ 408985 h 3616081"/>
              <a:gd name="csX1333" fmla="*/ 900392 w 1184212"/>
              <a:gd name="csY1333" fmla="*/ 333935 h 3616081"/>
              <a:gd name="csX1334" fmla="*/ 844885 w 1184212"/>
              <a:gd name="csY1334" fmla="*/ 284821 h 3616081"/>
              <a:gd name="csX1335" fmla="*/ 831399 w 1184212"/>
              <a:gd name="csY1335" fmla="*/ 276351 h 3616081"/>
              <a:gd name="csX1336" fmla="*/ 818368 w 1184212"/>
              <a:gd name="csY1336" fmla="*/ 269441 h 3616081"/>
              <a:gd name="csX1337" fmla="*/ 806153 w 1184212"/>
              <a:gd name="csY1337" fmla="*/ 263611 h 3616081"/>
              <a:gd name="csX1338" fmla="*/ 794898 w 1184212"/>
              <a:gd name="csY1338" fmla="*/ 258669 h 3616081"/>
              <a:gd name="csX1339" fmla="*/ 791011 w 1184212"/>
              <a:gd name="csY1339" fmla="*/ 257205 h 3616081"/>
              <a:gd name="csX1340" fmla="*/ 814504 w 1184212"/>
              <a:gd name="csY1340" fmla="*/ 262196 h 3616081"/>
              <a:gd name="csX1341" fmla="*/ 895976 w 1184212"/>
              <a:gd name="csY1341" fmla="*/ 289548 h 3616081"/>
              <a:gd name="csX1342" fmla="*/ 905983 w 1184212"/>
              <a:gd name="csY1342" fmla="*/ 294874 h 3616081"/>
              <a:gd name="csX1343" fmla="*/ 911023 w 1184212"/>
              <a:gd name="csY1343" fmla="*/ 297561 h 3616081"/>
              <a:gd name="csX1344" fmla="*/ 915870 w 1184212"/>
              <a:gd name="csY1344" fmla="*/ 300680 h 3616081"/>
              <a:gd name="csX1345" fmla="*/ 935405 w 1184212"/>
              <a:gd name="csY1345" fmla="*/ 313493 h 3616081"/>
              <a:gd name="csX1346" fmla="*/ 954123 w 1184212"/>
              <a:gd name="csY1346" fmla="*/ 328176 h 3616081"/>
              <a:gd name="csX1347" fmla="*/ 971833 w 1184212"/>
              <a:gd name="csY1347" fmla="*/ 344659 h 3616081"/>
              <a:gd name="csX1348" fmla="*/ 1029547 w 1184212"/>
              <a:gd name="csY1348" fmla="*/ 426068 h 3616081"/>
              <a:gd name="csX1349" fmla="*/ 1063240 w 1184212"/>
              <a:gd name="csY1349" fmla="*/ 524391 h 3616081"/>
              <a:gd name="csX1350" fmla="*/ 1079223 w 1184212"/>
              <a:gd name="csY1350" fmla="*/ 629241 h 3616081"/>
              <a:gd name="csX1351" fmla="*/ 1104444 w 1184212"/>
              <a:gd name="csY1351" fmla="*/ 835628 h 3616081"/>
              <a:gd name="csX1352" fmla="*/ 1129930 w 1184212"/>
              <a:gd name="csY1352" fmla="*/ 1020086 h 3616081"/>
              <a:gd name="csX1353" fmla="*/ 1142384 w 1184212"/>
              <a:gd name="csY1353" fmla="*/ 1093313 h 3616081"/>
              <a:gd name="csX1354" fmla="*/ 1141856 w 1184212"/>
              <a:gd name="csY1354" fmla="*/ 1093409 h 3616081"/>
              <a:gd name="csX1355" fmla="*/ 1142744 w 1184212"/>
              <a:gd name="csY1355" fmla="*/ 1097008 h 3616081"/>
              <a:gd name="csX1356" fmla="*/ 1143248 w 1184212"/>
              <a:gd name="csY1356" fmla="*/ 1098856 h 3616081"/>
              <a:gd name="csX1357" fmla="*/ 1147592 w 1184212"/>
              <a:gd name="csY1357" fmla="*/ 1132758 h 3616081"/>
              <a:gd name="csX1358" fmla="*/ 1150808 w 1184212"/>
              <a:gd name="csY1358" fmla="*/ 1164237 h 3616081"/>
              <a:gd name="csX1359" fmla="*/ 1160863 w 1184212"/>
              <a:gd name="csY1359" fmla="*/ 1336410 h 3616081"/>
              <a:gd name="csX1360" fmla="*/ 1165374 w 1184212"/>
              <a:gd name="csY1360" fmla="*/ 1453040 h 3616081"/>
              <a:gd name="csX1361" fmla="*/ 1167558 w 1184212"/>
              <a:gd name="csY1361" fmla="*/ 1486511 h 3616081"/>
              <a:gd name="csX1362" fmla="*/ 1168326 w 1184212"/>
              <a:gd name="csY1362" fmla="*/ 1453088 h 3616081"/>
              <a:gd name="csX1363" fmla="*/ 1166838 w 1184212"/>
              <a:gd name="csY1363" fmla="*/ 1336194 h 3616081"/>
              <a:gd name="csX1364" fmla="*/ 1156759 w 1184212"/>
              <a:gd name="csY1364" fmla="*/ 1163685 h 3616081"/>
              <a:gd name="csX1365" fmla="*/ 1153711 w 1184212"/>
              <a:gd name="csY1365" fmla="*/ 1133693 h 3616081"/>
              <a:gd name="csX1366" fmla="*/ 1151623 w 1184212"/>
              <a:gd name="csY1366" fmla="*/ 1115939 h 3616081"/>
              <a:gd name="csX1367" fmla="*/ 1154671 w 1184212"/>
              <a:gd name="csY1367" fmla="*/ 1120641 h 3616081"/>
              <a:gd name="csX1368" fmla="*/ 1164702 w 1184212"/>
              <a:gd name="csY1368" fmla="*/ 1134653 h 3616081"/>
              <a:gd name="csX1369" fmla="*/ 1178021 w 1184212"/>
              <a:gd name="csY1369" fmla="*/ 1155383 h 3616081"/>
              <a:gd name="csX1370" fmla="*/ 1183084 w 1184212"/>
              <a:gd name="csY1370" fmla="*/ 1168003 h 3616081"/>
              <a:gd name="csX1371" fmla="*/ 1184212 w 1184212"/>
              <a:gd name="csY1371" fmla="*/ 1172106 h 3616081"/>
              <a:gd name="csX1372" fmla="*/ 1184020 w 1184212"/>
              <a:gd name="csY1372" fmla="*/ 1167859 h 3616081"/>
              <a:gd name="csX1373" fmla="*/ 1180805 w 1184212"/>
              <a:gd name="csY1373" fmla="*/ 1154231 h 3616081"/>
              <a:gd name="csX1374" fmla="*/ 688781 w 1184212"/>
              <a:gd name="csY1374" fmla="*/ 231461 h 3616081"/>
              <a:gd name="csX1375" fmla="*/ 633994 w 1184212"/>
              <a:gd name="csY1375" fmla="*/ 215745 h 3616081"/>
              <a:gd name="csX1376" fmla="*/ 617532 w 1184212"/>
              <a:gd name="csY1376" fmla="*/ 209123 h 3616081"/>
              <a:gd name="csX1377" fmla="*/ 607621 w 1184212"/>
              <a:gd name="csY1377" fmla="*/ 204492 h 3616081"/>
              <a:gd name="csX1378" fmla="*/ 607741 w 1184212"/>
              <a:gd name="csY1378" fmla="*/ 152931 h 3616081"/>
              <a:gd name="csX1379" fmla="*/ 640497 w 1184212"/>
              <a:gd name="csY1379" fmla="*/ 171190 h 3616081"/>
              <a:gd name="csX1380" fmla="*/ 681677 w 1184212"/>
              <a:gd name="csY1380" fmla="*/ 185946 h 3616081"/>
              <a:gd name="csX1381" fmla="*/ 688781 w 1184212"/>
              <a:gd name="csY1381" fmla="*/ 231412 h 3616081"/>
              <a:gd name="csX1382" fmla="*/ 832359 w 1184212"/>
              <a:gd name="csY1382" fmla="*/ 1406398 h 3616081"/>
              <a:gd name="csX1383" fmla="*/ 771165 w 1184212"/>
              <a:gd name="csY1383" fmla="*/ 1328541 h 3616081"/>
              <a:gd name="csX1384" fmla="*/ 685709 w 1184212"/>
              <a:gd name="csY1384" fmla="*/ 1257449 h 3616081"/>
              <a:gd name="csX1385" fmla="*/ 672774 w 1184212"/>
              <a:gd name="csY1385" fmla="*/ 1249028 h 3616081"/>
              <a:gd name="csX1386" fmla="*/ 664615 w 1184212"/>
              <a:gd name="csY1386" fmla="*/ 1243365 h 3616081"/>
              <a:gd name="csX1387" fmla="*/ 664351 w 1184212"/>
              <a:gd name="csY1387" fmla="*/ 1243773 h 3616081"/>
              <a:gd name="csX1388" fmla="*/ 619859 w 1184212"/>
              <a:gd name="csY1388" fmla="*/ 1219252 h 3616081"/>
              <a:gd name="csX1389" fmla="*/ 600805 w 1184212"/>
              <a:gd name="csY1389" fmla="*/ 1210423 h 3616081"/>
              <a:gd name="csX1390" fmla="*/ 601525 w 1184212"/>
              <a:gd name="csY1390" fmla="*/ 1134101 h 3616081"/>
              <a:gd name="csX1391" fmla="*/ 621971 w 1184212"/>
              <a:gd name="csY1391" fmla="*/ 1147297 h 3616081"/>
              <a:gd name="csX1392" fmla="*/ 628499 w 1184212"/>
              <a:gd name="csY1392" fmla="*/ 1151520 h 3616081"/>
              <a:gd name="csX1393" fmla="*/ 635266 w 1184212"/>
              <a:gd name="csY1393" fmla="*/ 1156487 h 3616081"/>
              <a:gd name="csX1394" fmla="*/ 650120 w 1184212"/>
              <a:gd name="csY1394" fmla="*/ 1167404 h 3616081"/>
              <a:gd name="csX1395" fmla="*/ 665911 w 1184212"/>
              <a:gd name="csY1395" fmla="*/ 1180000 h 3616081"/>
              <a:gd name="csX1396" fmla="*/ 682349 w 1184212"/>
              <a:gd name="csY1396" fmla="*/ 1193844 h 3616081"/>
              <a:gd name="csX1397" fmla="*/ 744167 w 1184212"/>
              <a:gd name="csY1397" fmla="*/ 1257761 h 3616081"/>
              <a:gd name="csX1398" fmla="*/ 757054 w 1184212"/>
              <a:gd name="csY1398" fmla="*/ 1273813 h 3616081"/>
              <a:gd name="csX1399" fmla="*/ 768285 w 1184212"/>
              <a:gd name="csY1399" fmla="*/ 1289072 h 3616081"/>
              <a:gd name="csX1400" fmla="*/ 785779 w 1184212"/>
              <a:gd name="csY1400" fmla="*/ 1314649 h 3616081"/>
              <a:gd name="csX1401" fmla="*/ 804737 w 1184212"/>
              <a:gd name="csY1401" fmla="*/ 1346032 h 3616081"/>
              <a:gd name="csX1402" fmla="*/ 833223 w 1184212"/>
              <a:gd name="csY1402" fmla="*/ 1401167 h 3616081"/>
              <a:gd name="csX1403" fmla="*/ 832815 w 1184212"/>
              <a:gd name="csY1403" fmla="*/ 1403831 h 3616081"/>
              <a:gd name="csX1404" fmla="*/ 832359 w 1184212"/>
              <a:gd name="csY1404" fmla="*/ 1406422 h 3616081"/>
              <a:gd name="csX1405" fmla="*/ 762981 w 1184212"/>
              <a:gd name="csY1405" fmla="*/ 1664659 h 3616081"/>
              <a:gd name="csX1406" fmla="*/ 736368 w 1184212"/>
              <a:gd name="csY1406" fmla="*/ 1597694 h 3616081"/>
              <a:gd name="csX1407" fmla="*/ 681053 w 1184212"/>
              <a:gd name="csY1407" fmla="*/ 1519357 h 3616081"/>
              <a:gd name="csX1408" fmla="*/ 618252 w 1184212"/>
              <a:gd name="csY1408" fmla="*/ 1464989 h 3616081"/>
              <a:gd name="csX1409" fmla="*/ 599245 w 1184212"/>
              <a:gd name="csY1409" fmla="*/ 1449009 h 3616081"/>
              <a:gd name="csX1410" fmla="*/ 598790 w 1184212"/>
              <a:gd name="csY1410" fmla="*/ 1448434 h 3616081"/>
              <a:gd name="csX1411" fmla="*/ 598790 w 1184212"/>
              <a:gd name="csY1411" fmla="*/ 1429815 h 3616081"/>
              <a:gd name="csX1412" fmla="*/ 598790 w 1184212"/>
              <a:gd name="csY1412" fmla="*/ 1427800 h 3616081"/>
              <a:gd name="csX1413" fmla="*/ 598790 w 1184212"/>
              <a:gd name="csY1413" fmla="*/ 1424968 h 3616081"/>
              <a:gd name="csX1414" fmla="*/ 598790 w 1184212"/>
              <a:gd name="csY1414" fmla="*/ 1424824 h 3616081"/>
              <a:gd name="csX1415" fmla="*/ 598885 w 1184212"/>
              <a:gd name="csY1415" fmla="*/ 1413596 h 3616081"/>
              <a:gd name="csX1416" fmla="*/ 598981 w 1184212"/>
              <a:gd name="csY1416" fmla="*/ 1404023 h 3616081"/>
              <a:gd name="csX1417" fmla="*/ 605341 w 1184212"/>
              <a:gd name="csY1417" fmla="*/ 1409037 h 3616081"/>
              <a:gd name="csX1418" fmla="*/ 621491 w 1184212"/>
              <a:gd name="csY1418" fmla="*/ 1418346 h 3616081"/>
              <a:gd name="csX1419" fmla="*/ 714602 w 1184212"/>
              <a:gd name="csY1419" fmla="*/ 1485479 h 3616081"/>
              <a:gd name="csX1420" fmla="*/ 767229 w 1184212"/>
              <a:gd name="csY1420" fmla="*/ 1544046 h 3616081"/>
              <a:gd name="csX1421" fmla="*/ 789763 w 1184212"/>
              <a:gd name="csY1421" fmla="*/ 1577012 h 3616081"/>
              <a:gd name="csX1422" fmla="*/ 780140 w 1184212"/>
              <a:gd name="csY1422" fmla="*/ 1609115 h 3616081"/>
              <a:gd name="csX1423" fmla="*/ 762981 w 1184212"/>
              <a:gd name="csY1423" fmla="*/ 1664635 h 3616081"/>
              <a:gd name="csX1424" fmla="*/ 751967 w 1184212"/>
              <a:gd name="csY1424" fmla="*/ 1699616 h 3616081"/>
              <a:gd name="csX1425" fmla="*/ 727705 w 1184212"/>
              <a:gd name="csY1425" fmla="*/ 1650839 h 3616081"/>
              <a:gd name="csX1426" fmla="*/ 645489 w 1184212"/>
              <a:gd name="csY1426" fmla="*/ 1544862 h 3616081"/>
              <a:gd name="csX1427" fmla="*/ 621251 w 1184212"/>
              <a:gd name="csY1427" fmla="*/ 1525139 h 3616081"/>
              <a:gd name="csX1428" fmla="*/ 602389 w 1184212"/>
              <a:gd name="csY1428" fmla="*/ 1505633 h 3616081"/>
              <a:gd name="csX1429" fmla="*/ 599701 w 1184212"/>
              <a:gd name="csY1429" fmla="*/ 1500283 h 3616081"/>
              <a:gd name="csX1430" fmla="*/ 598981 w 1184212"/>
              <a:gd name="csY1430" fmla="*/ 1497691 h 3616081"/>
              <a:gd name="csX1431" fmla="*/ 598862 w 1184212"/>
              <a:gd name="csY1431" fmla="*/ 1494980 h 3616081"/>
              <a:gd name="csX1432" fmla="*/ 598862 w 1184212"/>
              <a:gd name="csY1432" fmla="*/ 1482792 h 3616081"/>
              <a:gd name="csX1433" fmla="*/ 598837 w 1184212"/>
              <a:gd name="csY1433" fmla="*/ 1461486 h 3616081"/>
              <a:gd name="csX1434" fmla="*/ 598837 w 1184212"/>
              <a:gd name="csY1434" fmla="*/ 1457191 h 3616081"/>
              <a:gd name="csX1435" fmla="*/ 614340 w 1184212"/>
              <a:gd name="csY1435" fmla="*/ 1469499 h 3616081"/>
              <a:gd name="csX1436" fmla="*/ 675606 w 1184212"/>
              <a:gd name="csY1436" fmla="*/ 1522308 h 3616081"/>
              <a:gd name="csX1437" fmla="*/ 691252 w 1184212"/>
              <a:gd name="csY1437" fmla="*/ 1540015 h 3616081"/>
              <a:gd name="csX1438" fmla="*/ 705891 w 1184212"/>
              <a:gd name="csY1438" fmla="*/ 1558969 h 3616081"/>
              <a:gd name="csX1439" fmla="*/ 718970 w 1184212"/>
              <a:gd name="csY1439" fmla="*/ 1578788 h 3616081"/>
              <a:gd name="csX1440" fmla="*/ 730297 w 1184212"/>
              <a:gd name="csY1440" fmla="*/ 1598846 h 3616081"/>
              <a:gd name="csX1441" fmla="*/ 757846 w 1184212"/>
              <a:gd name="csY1441" fmla="*/ 1668234 h 3616081"/>
              <a:gd name="csX1442" fmla="*/ 759742 w 1184212"/>
              <a:gd name="csY1442" fmla="*/ 1675072 h 3616081"/>
              <a:gd name="csX1443" fmla="*/ 751991 w 1184212"/>
              <a:gd name="csY1443" fmla="*/ 1699592 h 3616081"/>
              <a:gd name="csX1444" fmla="*/ 585063 w 1184212"/>
              <a:gd name="csY1444" fmla="*/ 1496612 h 3616081"/>
              <a:gd name="csX1445" fmla="*/ 584655 w 1184212"/>
              <a:gd name="csY1445" fmla="*/ 1499035 h 3616081"/>
              <a:gd name="csX1446" fmla="*/ 582375 w 1184212"/>
              <a:gd name="csY1446" fmla="*/ 1504265 h 3616081"/>
              <a:gd name="csX1447" fmla="*/ 564401 w 1184212"/>
              <a:gd name="csY1447" fmla="*/ 1523868 h 3616081"/>
              <a:gd name="csX1448" fmla="*/ 552426 w 1184212"/>
              <a:gd name="csY1448" fmla="*/ 1533033 h 3616081"/>
              <a:gd name="csX1449" fmla="*/ 540355 w 1184212"/>
              <a:gd name="csY1449" fmla="*/ 1543158 h 3616081"/>
              <a:gd name="csX1450" fmla="*/ 495072 w 1184212"/>
              <a:gd name="csY1450" fmla="*/ 1592080 h 3616081"/>
              <a:gd name="csX1451" fmla="*/ 457395 w 1184212"/>
              <a:gd name="csY1451" fmla="*/ 1648871 h 3616081"/>
              <a:gd name="csX1452" fmla="*/ 430782 w 1184212"/>
              <a:gd name="csY1452" fmla="*/ 1702400 h 3616081"/>
              <a:gd name="csX1453" fmla="*/ 423295 w 1184212"/>
              <a:gd name="csY1453" fmla="*/ 1678718 h 3616081"/>
              <a:gd name="csX1454" fmla="*/ 426174 w 1184212"/>
              <a:gd name="csY1454" fmla="*/ 1668210 h 3616081"/>
              <a:gd name="csX1455" fmla="*/ 452932 w 1184212"/>
              <a:gd name="csY1455" fmla="*/ 1600405 h 3616081"/>
              <a:gd name="csX1456" fmla="*/ 507310 w 1184212"/>
              <a:gd name="csY1456" fmla="*/ 1523412 h 3616081"/>
              <a:gd name="csX1457" fmla="*/ 569176 w 1184212"/>
              <a:gd name="csY1457" fmla="*/ 1469835 h 3616081"/>
              <a:gd name="csX1458" fmla="*/ 585159 w 1184212"/>
              <a:gd name="csY1458" fmla="*/ 1457191 h 3616081"/>
              <a:gd name="csX1459" fmla="*/ 585159 w 1184212"/>
              <a:gd name="csY1459" fmla="*/ 1461462 h 3616081"/>
              <a:gd name="csX1460" fmla="*/ 585159 w 1184212"/>
              <a:gd name="csY1460" fmla="*/ 1481808 h 3616081"/>
              <a:gd name="csX1461" fmla="*/ 585159 w 1184212"/>
              <a:gd name="csY1461" fmla="*/ 1493589 h 3616081"/>
              <a:gd name="csX1462" fmla="*/ 585111 w 1184212"/>
              <a:gd name="csY1462" fmla="*/ 1496564 h 3616081"/>
              <a:gd name="csX1463" fmla="*/ 387394 w 1184212"/>
              <a:gd name="csY1463" fmla="*/ 1561585 h 3616081"/>
              <a:gd name="csX1464" fmla="*/ 384058 w 1184212"/>
              <a:gd name="csY1464" fmla="*/ 1550164 h 3616081"/>
              <a:gd name="csX1465" fmla="*/ 422431 w 1184212"/>
              <a:gd name="csY1465" fmla="*/ 1468204 h 3616081"/>
              <a:gd name="csX1466" fmla="*/ 429270 w 1184212"/>
              <a:gd name="csY1466" fmla="*/ 1456615 h 3616081"/>
              <a:gd name="csX1467" fmla="*/ 433974 w 1184212"/>
              <a:gd name="csY1467" fmla="*/ 1451313 h 3616081"/>
              <a:gd name="csX1468" fmla="*/ 528452 w 1184212"/>
              <a:gd name="csY1468" fmla="*/ 1385044 h 3616081"/>
              <a:gd name="csX1469" fmla="*/ 536876 w 1184212"/>
              <a:gd name="csY1469" fmla="*/ 1380941 h 3616081"/>
              <a:gd name="csX1470" fmla="*/ 552930 w 1184212"/>
              <a:gd name="csY1470" fmla="*/ 1373743 h 3616081"/>
              <a:gd name="csX1471" fmla="*/ 563369 w 1184212"/>
              <a:gd name="csY1471" fmla="*/ 1369497 h 3616081"/>
              <a:gd name="csX1472" fmla="*/ 574264 w 1184212"/>
              <a:gd name="csY1472" fmla="*/ 1364170 h 3616081"/>
              <a:gd name="csX1473" fmla="*/ 583815 w 1184212"/>
              <a:gd name="csY1473" fmla="*/ 1357236 h 3616081"/>
              <a:gd name="csX1474" fmla="*/ 584127 w 1184212"/>
              <a:gd name="csY1474" fmla="*/ 1391210 h 3616081"/>
              <a:gd name="csX1475" fmla="*/ 584175 w 1184212"/>
              <a:gd name="csY1475" fmla="*/ 1396273 h 3616081"/>
              <a:gd name="csX1476" fmla="*/ 575224 w 1184212"/>
              <a:gd name="csY1476" fmla="*/ 1404167 h 3616081"/>
              <a:gd name="csX1477" fmla="*/ 559649 w 1184212"/>
              <a:gd name="csY1477" fmla="*/ 1413116 h 3616081"/>
              <a:gd name="csX1478" fmla="*/ 465267 w 1184212"/>
              <a:gd name="csY1478" fmla="*/ 1481160 h 3616081"/>
              <a:gd name="csX1479" fmla="*/ 411944 w 1184212"/>
              <a:gd name="csY1479" fmla="*/ 1540495 h 3616081"/>
              <a:gd name="csX1480" fmla="*/ 390418 w 1184212"/>
              <a:gd name="csY1480" fmla="*/ 1571782 h 3616081"/>
              <a:gd name="csX1481" fmla="*/ 387394 w 1184212"/>
              <a:gd name="csY1481" fmla="*/ 1561609 h 3616081"/>
              <a:gd name="csX1482" fmla="*/ 519573 w 1184212"/>
              <a:gd name="csY1482" fmla="*/ 1243749 h 3616081"/>
              <a:gd name="csX1483" fmla="*/ 519333 w 1184212"/>
              <a:gd name="csY1483" fmla="*/ 1243365 h 3616081"/>
              <a:gd name="csX1484" fmla="*/ 511294 w 1184212"/>
              <a:gd name="csY1484" fmla="*/ 1248932 h 3616081"/>
              <a:gd name="csX1485" fmla="*/ 499703 w 1184212"/>
              <a:gd name="csY1485" fmla="*/ 1256466 h 3616081"/>
              <a:gd name="csX1486" fmla="*/ 415039 w 1184212"/>
              <a:gd name="csY1486" fmla="*/ 1326117 h 3616081"/>
              <a:gd name="csX1487" fmla="*/ 350054 w 1184212"/>
              <a:gd name="csY1487" fmla="*/ 1409109 h 3616081"/>
              <a:gd name="csX1488" fmla="*/ 349502 w 1184212"/>
              <a:gd name="csY1488" fmla="*/ 1406014 h 3616081"/>
              <a:gd name="csX1489" fmla="*/ 349238 w 1184212"/>
              <a:gd name="csY1489" fmla="*/ 1404310 h 3616081"/>
              <a:gd name="csX1490" fmla="*/ 379211 w 1184212"/>
              <a:gd name="csY1490" fmla="*/ 1346008 h 3616081"/>
              <a:gd name="csX1491" fmla="*/ 398169 w 1184212"/>
              <a:gd name="csY1491" fmla="*/ 1314625 h 3616081"/>
              <a:gd name="csX1492" fmla="*/ 405656 w 1184212"/>
              <a:gd name="csY1492" fmla="*/ 1303348 h 3616081"/>
              <a:gd name="csX1493" fmla="*/ 414991 w 1184212"/>
              <a:gd name="csY1493" fmla="*/ 1289960 h 3616081"/>
              <a:gd name="csX1494" fmla="*/ 425958 w 1184212"/>
              <a:gd name="csY1494" fmla="*/ 1274940 h 3616081"/>
              <a:gd name="csX1495" fmla="*/ 438701 w 1184212"/>
              <a:gd name="csY1495" fmla="*/ 1259033 h 3616081"/>
              <a:gd name="csX1496" fmla="*/ 500471 w 1184212"/>
              <a:gd name="csY1496" fmla="*/ 1194828 h 3616081"/>
              <a:gd name="csX1497" fmla="*/ 517005 w 1184212"/>
              <a:gd name="csY1497" fmla="*/ 1180792 h 3616081"/>
              <a:gd name="csX1498" fmla="*/ 532940 w 1184212"/>
              <a:gd name="csY1498" fmla="*/ 1168003 h 3616081"/>
              <a:gd name="csX1499" fmla="*/ 548010 w 1184212"/>
              <a:gd name="csY1499" fmla="*/ 1156943 h 3616081"/>
              <a:gd name="csX1500" fmla="*/ 554874 w 1184212"/>
              <a:gd name="csY1500" fmla="*/ 1151904 h 3616081"/>
              <a:gd name="csX1501" fmla="*/ 561473 w 1184212"/>
              <a:gd name="csY1501" fmla="*/ 1147585 h 3616081"/>
              <a:gd name="csX1502" fmla="*/ 581679 w 1184212"/>
              <a:gd name="csY1502" fmla="*/ 1134557 h 3616081"/>
              <a:gd name="csX1503" fmla="*/ 582399 w 1184212"/>
              <a:gd name="csY1503" fmla="*/ 1210759 h 3616081"/>
              <a:gd name="csX1504" fmla="*/ 564521 w 1184212"/>
              <a:gd name="csY1504" fmla="*/ 1219037 h 3616081"/>
              <a:gd name="csX1505" fmla="*/ 519549 w 1184212"/>
              <a:gd name="csY1505" fmla="*/ 1243773 h 3616081"/>
              <a:gd name="csX1506" fmla="*/ 581151 w 1184212"/>
              <a:gd name="csY1506" fmla="*/ 1077070 h 3616081"/>
              <a:gd name="csX1507" fmla="*/ 581631 w 1184212"/>
              <a:gd name="csY1507" fmla="*/ 1127431 h 3616081"/>
              <a:gd name="csX1508" fmla="*/ 558617 w 1184212"/>
              <a:gd name="csY1508" fmla="*/ 1142283 h 3616081"/>
              <a:gd name="csX1509" fmla="*/ 552018 w 1184212"/>
              <a:gd name="csY1509" fmla="*/ 1146554 h 3616081"/>
              <a:gd name="csX1510" fmla="*/ 545179 w 1184212"/>
              <a:gd name="csY1510" fmla="*/ 1151568 h 3616081"/>
              <a:gd name="csX1511" fmla="*/ 530156 w 1184212"/>
              <a:gd name="csY1511" fmla="*/ 1162605 h 3616081"/>
              <a:gd name="csX1512" fmla="*/ 514198 w 1184212"/>
              <a:gd name="csY1512" fmla="*/ 1175321 h 3616081"/>
              <a:gd name="csX1513" fmla="*/ 497591 w 1184212"/>
              <a:gd name="csY1513" fmla="*/ 1189309 h 3616081"/>
              <a:gd name="csX1514" fmla="*/ 435125 w 1184212"/>
              <a:gd name="csY1514" fmla="*/ 1253898 h 3616081"/>
              <a:gd name="csX1515" fmla="*/ 422119 w 1184212"/>
              <a:gd name="csY1515" fmla="*/ 1270118 h 3616081"/>
              <a:gd name="csX1516" fmla="*/ 410792 w 1184212"/>
              <a:gd name="csY1516" fmla="*/ 1285521 h 3616081"/>
              <a:gd name="csX1517" fmla="*/ 405296 w 1184212"/>
              <a:gd name="csY1517" fmla="*/ 1293127 h 3616081"/>
              <a:gd name="csX1518" fmla="*/ 408848 w 1184212"/>
              <a:gd name="csY1518" fmla="*/ 1284250 h 3616081"/>
              <a:gd name="csX1519" fmla="*/ 414775 w 1184212"/>
              <a:gd name="csY1519" fmla="*/ 1270286 h 3616081"/>
              <a:gd name="csX1520" fmla="*/ 434933 w 1184212"/>
              <a:gd name="csY1520" fmla="*/ 1228658 h 3616081"/>
              <a:gd name="csX1521" fmla="*/ 470834 w 1184212"/>
              <a:gd name="csY1521" fmla="*/ 1168507 h 3616081"/>
              <a:gd name="csX1522" fmla="*/ 482665 w 1184212"/>
              <a:gd name="csY1522" fmla="*/ 1151736 h 3616081"/>
              <a:gd name="csX1523" fmla="*/ 492768 w 1184212"/>
              <a:gd name="csY1523" fmla="*/ 1138420 h 3616081"/>
              <a:gd name="csX1524" fmla="*/ 506734 w 1184212"/>
              <a:gd name="csY1524" fmla="*/ 1121673 h 3616081"/>
              <a:gd name="csX1525" fmla="*/ 523557 w 1184212"/>
              <a:gd name="csY1525" fmla="*/ 1103678 h 3616081"/>
              <a:gd name="csX1526" fmla="*/ 541915 w 1184212"/>
              <a:gd name="csY1526" fmla="*/ 1086451 h 3616081"/>
              <a:gd name="csX1527" fmla="*/ 560177 w 1184212"/>
              <a:gd name="csY1527" fmla="*/ 1071695 h 3616081"/>
              <a:gd name="csX1528" fmla="*/ 576352 w 1184212"/>
              <a:gd name="csY1528" fmla="*/ 1060731 h 3616081"/>
              <a:gd name="csX1529" fmla="*/ 580959 w 1184212"/>
              <a:gd name="csY1529" fmla="*/ 1057924 h 3616081"/>
              <a:gd name="csX1530" fmla="*/ 581127 w 1184212"/>
              <a:gd name="csY1530" fmla="*/ 1077022 h 3616081"/>
              <a:gd name="csX1531" fmla="*/ 583695 w 1184212"/>
              <a:gd name="csY1531" fmla="*/ 1346319 h 3616081"/>
              <a:gd name="csX1532" fmla="*/ 583695 w 1184212"/>
              <a:gd name="csY1532" fmla="*/ 1348959 h 3616081"/>
              <a:gd name="csX1533" fmla="*/ 571432 w 1184212"/>
              <a:gd name="csY1533" fmla="*/ 1358868 h 3616081"/>
              <a:gd name="csX1534" fmla="*/ 561593 w 1184212"/>
              <a:gd name="csY1534" fmla="*/ 1363762 h 3616081"/>
              <a:gd name="csX1535" fmla="*/ 550986 w 1184212"/>
              <a:gd name="csY1535" fmla="*/ 1368081 h 3616081"/>
              <a:gd name="csX1536" fmla="*/ 534308 w 1184212"/>
              <a:gd name="csY1536" fmla="*/ 1375567 h 3616081"/>
              <a:gd name="csX1537" fmla="*/ 525765 w 1184212"/>
              <a:gd name="csY1537" fmla="*/ 1379718 h 3616081"/>
              <a:gd name="csX1538" fmla="*/ 439925 w 1184212"/>
              <a:gd name="csY1538" fmla="*/ 1440252 h 3616081"/>
              <a:gd name="csX1539" fmla="*/ 469562 w 1184212"/>
              <a:gd name="csY1539" fmla="*/ 1401071 h 3616081"/>
              <a:gd name="csX1540" fmla="*/ 488520 w 1184212"/>
              <a:gd name="csY1540" fmla="*/ 1380342 h 3616081"/>
              <a:gd name="csX1541" fmla="*/ 495480 w 1184212"/>
              <a:gd name="csY1541" fmla="*/ 1373432 h 3616081"/>
              <a:gd name="csX1542" fmla="*/ 498983 w 1184212"/>
              <a:gd name="csY1542" fmla="*/ 1370193 h 3616081"/>
              <a:gd name="csX1543" fmla="*/ 513502 w 1184212"/>
              <a:gd name="csY1543" fmla="*/ 1356684 h 3616081"/>
              <a:gd name="csX1544" fmla="*/ 527708 w 1184212"/>
              <a:gd name="csY1544" fmla="*/ 1345288 h 3616081"/>
              <a:gd name="csX1545" fmla="*/ 540811 w 1184212"/>
              <a:gd name="csY1545" fmla="*/ 1335043 h 3616081"/>
              <a:gd name="csX1546" fmla="*/ 553338 w 1184212"/>
              <a:gd name="csY1546" fmla="*/ 1326597 h 3616081"/>
              <a:gd name="csX1547" fmla="*/ 564617 w 1184212"/>
              <a:gd name="csY1547" fmla="*/ 1318919 h 3616081"/>
              <a:gd name="csX1548" fmla="*/ 574720 w 1184212"/>
              <a:gd name="csY1548" fmla="*/ 1311266 h 3616081"/>
              <a:gd name="csX1549" fmla="*/ 583287 w 1184212"/>
              <a:gd name="csY1549" fmla="*/ 1300637 h 3616081"/>
              <a:gd name="csX1550" fmla="*/ 583719 w 1184212"/>
              <a:gd name="csY1550" fmla="*/ 1346391 h 3616081"/>
              <a:gd name="csX1551" fmla="*/ 414392 w 1184212"/>
              <a:gd name="csY1551" fmla="*/ 1547189 h 3616081"/>
              <a:gd name="csX1552" fmla="*/ 467402 w 1184212"/>
              <a:gd name="csY1552" fmla="*/ 1487422 h 3616081"/>
              <a:gd name="csX1553" fmla="*/ 561761 w 1184212"/>
              <a:gd name="csY1553" fmla="*/ 1418778 h 3616081"/>
              <a:gd name="csX1554" fmla="*/ 578199 w 1184212"/>
              <a:gd name="csY1554" fmla="*/ 1409349 h 3616081"/>
              <a:gd name="csX1555" fmla="*/ 584247 w 1184212"/>
              <a:gd name="csY1555" fmla="*/ 1404694 h 3616081"/>
              <a:gd name="csX1556" fmla="*/ 584343 w 1184212"/>
              <a:gd name="csY1556" fmla="*/ 1413620 h 3616081"/>
              <a:gd name="csX1557" fmla="*/ 584439 w 1184212"/>
              <a:gd name="csY1557" fmla="*/ 1424848 h 3616081"/>
              <a:gd name="csX1558" fmla="*/ 585159 w 1184212"/>
              <a:gd name="csY1558" fmla="*/ 1431878 h 3616081"/>
              <a:gd name="csX1559" fmla="*/ 585159 w 1184212"/>
              <a:gd name="csY1559" fmla="*/ 1448434 h 3616081"/>
              <a:gd name="csX1560" fmla="*/ 584823 w 1184212"/>
              <a:gd name="csY1560" fmla="*/ 1448890 h 3616081"/>
              <a:gd name="csX1561" fmla="*/ 566201 w 1184212"/>
              <a:gd name="csY1561" fmla="*/ 1464629 h 3616081"/>
              <a:gd name="csX1562" fmla="*/ 504047 w 1184212"/>
              <a:gd name="csY1562" fmla="*/ 1518229 h 3616081"/>
              <a:gd name="csX1563" fmla="*/ 488136 w 1184212"/>
              <a:gd name="csY1563" fmla="*/ 1536224 h 3616081"/>
              <a:gd name="csX1564" fmla="*/ 473258 w 1184212"/>
              <a:gd name="csY1564" fmla="*/ 1555514 h 3616081"/>
              <a:gd name="csX1565" fmla="*/ 459939 w 1184212"/>
              <a:gd name="csY1565" fmla="*/ 1575692 h 3616081"/>
              <a:gd name="csX1566" fmla="*/ 448396 w 1184212"/>
              <a:gd name="csY1566" fmla="*/ 1596111 h 3616081"/>
              <a:gd name="csX1567" fmla="*/ 420391 w 1184212"/>
              <a:gd name="csY1567" fmla="*/ 1666626 h 3616081"/>
              <a:gd name="csX1568" fmla="*/ 419935 w 1184212"/>
              <a:gd name="csY1568" fmla="*/ 1668210 h 3616081"/>
              <a:gd name="csX1569" fmla="*/ 402177 w 1184212"/>
              <a:gd name="csY1569" fmla="*/ 1610914 h 3616081"/>
              <a:gd name="csX1570" fmla="*/ 392698 w 1184212"/>
              <a:gd name="csY1570" fmla="*/ 1579531 h 3616081"/>
              <a:gd name="csX1571" fmla="*/ 414392 w 1184212"/>
              <a:gd name="csY1571" fmla="*/ 1547213 h 3616081"/>
              <a:gd name="csX1572" fmla="*/ 774356 w 1184212"/>
              <a:gd name="csY1572" fmla="*/ 1543638 h 3616081"/>
              <a:gd name="csX1573" fmla="*/ 720650 w 1184212"/>
              <a:gd name="csY1573" fmla="*/ 1483080 h 3616081"/>
              <a:gd name="csX1574" fmla="*/ 624995 w 1184212"/>
              <a:gd name="csY1574" fmla="*/ 1413500 h 3616081"/>
              <a:gd name="csX1575" fmla="*/ 609084 w 1184212"/>
              <a:gd name="csY1575" fmla="*/ 1404406 h 3616081"/>
              <a:gd name="csX1576" fmla="*/ 599485 w 1184212"/>
              <a:gd name="csY1576" fmla="*/ 1395985 h 3616081"/>
              <a:gd name="csX1577" fmla="*/ 599053 w 1184212"/>
              <a:gd name="csY1577" fmla="*/ 1395385 h 3616081"/>
              <a:gd name="csX1578" fmla="*/ 599101 w 1184212"/>
              <a:gd name="csY1578" fmla="*/ 1391210 h 3616081"/>
              <a:gd name="csX1579" fmla="*/ 599437 w 1184212"/>
              <a:gd name="csY1579" fmla="*/ 1356588 h 3616081"/>
              <a:gd name="csX1580" fmla="*/ 609372 w 1184212"/>
              <a:gd name="csY1580" fmla="*/ 1363954 h 3616081"/>
              <a:gd name="csX1581" fmla="*/ 620195 w 1184212"/>
              <a:gd name="csY1581" fmla="*/ 1369329 h 3616081"/>
              <a:gd name="csX1582" fmla="*/ 630658 w 1184212"/>
              <a:gd name="csY1582" fmla="*/ 1373575 h 3616081"/>
              <a:gd name="csX1583" fmla="*/ 647097 w 1184212"/>
              <a:gd name="csY1583" fmla="*/ 1380941 h 3616081"/>
              <a:gd name="csX1584" fmla="*/ 655520 w 1184212"/>
              <a:gd name="csY1584" fmla="*/ 1385044 h 3616081"/>
              <a:gd name="csX1585" fmla="*/ 749927 w 1184212"/>
              <a:gd name="csY1585" fmla="*/ 1451241 h 3616081"/>
              <a:gd name="csX1586" fmla="*/ 754678 w 1184212"/>
              <a:gd name="csY1586" fmla="*/ 1456615 h 3616081"/>
              <a:gd name="csX1587" fmla="*/ 760534 w 1184212"/>
              <a:gd name="csY1587" fmla="*/ 1466572 h 3616081"/>
              <a:gd name="csX1588" fmla="*/ 798690 w 1184212"/>
              <a:gd name="csY1588" fmla="*/ 1546949 h 3616081"/>
              <a:gd name="csX1589" fmla="*/ 792067 w 1184212"/>
              <a:gd name="csY1589" fmla="*/ 1569430 h 3616081"/>
              <a:gd name="csX1590" fmla="*/ 774380 w 1184212"/>
              <a:gd name="csY1590" fmla="*/ 1543638 h 3616081"/>
              <a:gd name="csX1591" fmla="*/ 658184 w 1184212"/>
              <a:gd name="csY1591" fmla="*/ 1379694 h 3616081"/>
              <a:gd name="csX1592" fmla="*/ 649640 w 1184212"/>
              <a:gd name="csY1592" fmla="*/ 1375543 h 3616081"/>
              <a:gd name="csX1593" fmla="*/ 633346 w 1184212"/>
              <a:gd name="csY1593" fmla="*/ 1368225 h 3616081"/>
              <a:gd name="csX1594" fmla="*/ 622763 w 1184212"/>
              <a:gd name="csY1594" fmla="*/ 1363906 h 3616081"/>
              <a:gd name="csX1595" fmla="*/ 612804 w 1184212"/>
              <a:gd name="csY1595" fmla="*/ 1359036 h 3616081"/>
              <a:gd name="csX1596" fmla="*/ 599509 w 1184212"/>
              <a:gd name="csY1596" fmla="*/ 1348119 h 3616081"/>
              <a:gd name="csX1597" fmla="*/ 599509 w 1184212"/>
              <a:gd name="csY1597" fmla="*/ 1346295 h 3616081"/>
              <a:gd name="csX1598" fmla="*/ 599965 w 1184212"/>
              <a:gd name="csY1598" fmla="*/ 1299317 h 3616081"/>
              <a:gd name="csX1599" fmla="*/ 609133 w 1184212"/>
              <a:gd name="csY1599" fmla="*/ 1311098 h 3616081"/>
              <a:gd name="csX1600" fmla="*/ 619211 w 1184212"/>
              <a:gd name="csY1600" fmla="*/ 1318776 h 3616081"/>
              <a:gd name="csX1601" fmla="*/ 630490 w 1184212"/>
              <a:gd name="csY1601" fmla="*/ 1326453 h 3616081"/>
              <a:gd name="csX1602" fmla="*/ 643041 w 1184212"/>
              <a:gd name="csY1602" fmla="*/ 1334923 h 3616081"/>
              <a:gd name="csX1603" fmla="*/ 656168 w 1184212"/>
              <a:gd name="csY1603" fmla="*/ 1345168 h 3616081"/>
              <a:gd name="csX1604" fmla="*/ 670399 w 1184212"/>
              <a:gd name="csY1604" fmla="*/ 1356588 h 3616081"/>
              <a:gd name="csX1605" fmla="*/ 684965 w 1184212"/>
              <a:gd name="csY1605" fmla="*/ 1370120 h 3616081"/>
              <a:gd name="csX1606" fmla="*/ 688445 w 1184212"/>
              <a:gd name="csY1606" fmla="*/ 1373336 h 3616081"/>
              <a:gd name="csX1607" fmla="*/ 695404 w 1184212"/>
              <a:gd name="csY1607" fmla="*/ 1380246 h 3616081"/>
              <a:gd name="csX1608" fmla="*/ 714410 w 1184212"/>
              <a:gd name="csY1608" fmla="*/ 1400999 h 3616081"/>
              <a:gd name="csX1609" fmla="*/ 744095 w 1184212"/>
              <a:gd name="csY1609" fmla="*/ 1440252 h 3616081"/>
              <a:gd name="csX1610" fmla="*/ 658184 w 1184212"/>
              <a:gd name="csY1610" fmla="*/ 1379646 h 3616081"/>
              <a:gd name="csX1611" fmla="*/ 773828 w 1184212"/>
              <a:gd name="csY1611" fmla="*/ 1286433 h 3616081"/>
              <a:gd name="csX1612" fmla="*/ 762741 w 1184212"/>
              <a:gd name="csY1612" fmla="*/ 1271245 h 3616081"/>
              <a:gd name="csX1613" fmla="*/ 749855 w 1184212"/>
              <a:gd name="csY1613" fmla="*/ 1255170 h 3616081"/>
              <a:gd name="csX1614" fmla="*/ 687437 w 1184212"/>
              <a:gd name="csY1614" fmla="*/ 1190293 h 3616081"/>
              <a:gd name="csX1615" fmla="*/ 670734 w 1184212"/>
              <a:gd name="csY1615" fmla="*/ 1176113 h 3616081"/>
              <a:gd name="csX1616" fmla="*/ 654632 w 1184212"/>
              <a:gd name="csY1616" fmla="*/ 1163205 h 3616081"/>
              <a:gd name="csX1617" fmla="*/ 639418 w 1184212"/>
              <a:gd name="csY1617" fmla="*/ 1152024 h 3616081"/>
              <a:gd name="csX1618" fmla="*/ 632482 w 1184212"/>
              <a:gd name="csY1618" fmla="*/ 1146938 h 3616081"/>
              <a:gd name="csX1619" fmla="*/ 625811 w 1184212"/>
              <a:gd name="csY1619" fmla="*/ 1142571 h 3616081"/>
              <a:gd name="csX1620" fmla="*/ 601621 w 1184212"/>
              <a:gd name="csY1620" fmla="*/ 1126975 h 3616081"/>
              <a:gd name="csX1621" fmla="*/ 602101 w 1184212"/>
              <a:gd name="csY1621" fmla="*/ 1077046 h 3616081"/>
              <a:gd name="csX1622" fmla="*/ 602293 w 1184212"/>
              <a:gd name="csY1622" fmla="*/ 1057516 h 3616081"/>
              <a:gd name="csX1623" fmla="*/ 607357 w 1184212"/>
              <a:gd name="csY1623" fmla="*/ 1060563 h 3616081"/>
              <a:gd name="csX1624" fmla="*/ 623315 w 1184212"/>
              <a:gd name="csY1624" fmla="*/ 1071360 h 3616081"/>
              <a:gd name="csX1625" fmla="*/ 641433 w 1184212"/>
              <a:gd name="csY1625" fmla="*/ 1085899 h 3616081"/>
              <a:gd name="csX1626" fmla="*/ 659720 w 1184212"/>
              <a:gd name="csY1626" fmla="*/ 1103006 h 3616081"/>
              <a:gd name="csX1627" fmla="*/ 668479 w 1184212"/>
              <a:gd name="csY1627" fmla="*/ 1111956 h 3616081"/>
              <a:gd name="csX1628" fmla="*/ 676614 w 1184212"/>
              <a:gd name="csY1628" fmla="*/ 1121001 h 3616081"/>
              <a:gd name="csX1629" fmla="*/ 701307 w 1184212"/>
              <a:gd name="csY1629" fmla="*/ 1151760 h 3616081"/>
              <a:gd name="csX1630" fmla="*/ 713138 w 1184212"/>
              <a:gd name="csY1630" fmla="*/ 1168531 h 3616081"/>
              <a:gd name="csX1631" fmla="*/ 748991 w 1184212"/>
              <a:gd name="csY1631" fmla="*/ 1228562 h 3616081"/>
              <a:gd name="csX1632" fmla="*/ 769173 w 1184212"/>
              <a:gd name="csY1632" fmla="*/ 1270214 h 3616081"/>
              <a:gd name="csX1633" fmla="*/ 775124 w 1184212"/>
              <a:gd name="csY1633" fmla="*/ 1284202 h 3616081"/>
              <a:gd name="csX1634" fmla="*/ 778700 w 1184212"/>
              <a:gd name="csY1634" fmla="*/ 1293127 h 3616081"/>
              <a:gd name="csX1635" fmla="*/ 773876 w 1184212"/>
              <a:gd name="csY1635" fmla="*/ 1286457 h 3616081"/>
              <a:gd name="csX1636" fmla="*/ 680405 w 1184212"/>
              <a:gd name="csY1636" fmla="*/ 179348 h 3616081"/>
              <a:gd name="csX1637" fmla="*/ 643761 w 1184212"/>
              <a:gd name="csY1637" fmla="*/ 166104 h 3616081"/>
              <a:gd name="csX1638" fmla="*/ 609468 w 1184212"/>
              <a:gd name="csY1638" fmla="*/ 146813 h 3616081"/>
              <a:gd name="csX1639" fmla="*/ 607741 w 1184212"/>
              <a:gd name="csY1639" fmla="*/ 145518 h 3616081"/>
              <a:gd name="csX1640" fmla="*/ 607837 w 1184212"/>
              <a:gd name="csY1640" fmla="*/ 97412 h 3616081"/>
              <a:gd name="csX1641" fmla="*/ 616020 w 1184212"/>
              <a:gd name="csY1641" fmla="*/ 103002 h 3616081"/>
              <a:gd name="csX1642" fmla="*/ 631978 w 1184212"/>
              <a:gd name="csY1642" fmla="*/ 112839 h 3616081"/>
              <a:gd name="csX1643" fmla="*/ 660847 w 1184212"/>
              <a:gd name="csY1643" fmla="*/ 128027 h 3616081"/>
              <a:gd name="csX1644" fmla="*/ 668311 w 1184212"/>
              <a:gd name="csY1644" fmla="*/ 131482 h 3616081"/>
              <a:gd name="csX1645" fmla="*/ 680382 w 1184212"/>
              <a:gd name="csY1645" fmla="*/ 179348 h 3616081"/>
              <a:gd name="csX1646" fmla="*/ 613692 w 1184212"/>
              <a:gd name="csY1646" fmla="*/ 43883 h 3616081"/>
              <a:gd name="csX1647" fmla="*/ 620555 w 1184212"/>
              <a:gd name="csY1647" fmla="*/ 48418 h 3616081"/>
              <a:gd name="csX1648" fmla="*/ 628955 w 1184212"/>
              <a:gd name="csY1648" fmla="*/ 55976 h 3616081"/>
              <a:gd name="csX1649" fmla="*/ 647409 w 1184212"/>
              <a:gd name="csY1649" fmla="*/ 81144 h 3616081"/>
              <a:gd name="csX1650" fmla="*/ 664279 w 1184212"/>
              <a:gd name="csY1650" fmla="*/ 119245 h 3616081"/>
              <a:gd name="csX1651" fmla="*/ 666223 w 1184212"/>
              <a:gd name="csY1651" fmla="*/ 125100 h 3616081"/>
              <a:gd name="csX1652" fmla="*/ 663199 w 1184212"/>
              <a:gd name="csY1652" fmla="*/ 123588 h 3616081"/>
              <a:gd name="csX1653" fmla="*/ 634954 w 1184212"/>
              <a:gd name="csY1653" fmla="*/ 107992 h 3616081"/>
              <a:gd name="csX1654" fmla="*/ 619332 w 1184212"/>
              <a:gd name="csY1654" fmla="*/ 98155 h 3616081"/>
              <a:gd name="csX1655" fmla="*/ 611244 w 1184212"/>
              <a:gd name="csY1655" fmla="*/ 92589 h 3616081"/>
              <a:gd name="csX1656" fmla="*/ 607861 w 1184212"/>
              <a:gd name="csY1656" fmla="*/ 90094 h 3616081"/>
              <a:gd name="csX1657" fmla="*/ 607861 w 1184212"/>
              <a:gd name="csY1657" fmla="*/ 41076 h 3616081"/>
              <a:gd name="csX1658" fmla="*/ 613716 w 1184212"/>
              <a:gd name="csY1658" fmla="*/ 43931 h 3616081"/>
              <a:gd name="csX1659" fmla="*/ 519717 w 1184212"/>
              <a:gd name="csY1659" fmla="*/ 120829 h 3616081"/>
              <a:gd name="csX1660" fmla="*/ 555282 w 1184212"/>
              <a:gd name="csY1660" fmla="*/ 56288 h 3616081"/>
              <a:gd name="csX1661" fmla="*/ 563801 w 1184212"/>
              <a:gd name="csY1661" fmla="*/ 48562 h 3616081"/>
              <a:gd name="csX1662" fmla="*/ 570760 w 1184212"/>
              <a:gd name="csY1662" fmla="*/ 43907 h 3616081"/>
              <a:gd name="csX1663" fmla="*/ 575368 w 1184212"/>
              <a:gd name="csY1663" fmla="*/ 41652 h 3616081"/>
              <a:gd name="csX1664" fmla="*/ 575368 w 1184212"/>
              <a:gd name="csY1664" fmla="*/ 90526 h 3616081"/>
              <a:gd name="csX1665" fmla="*/ 572704 w 1184212"/>
              <a:gd name="csY1665" fmla="*/ 92493 h 3616081"/>
              <a:gd name="csX1666" fmla="*/ 564641 w 1184212"/>
              <a:gd name="csY1666" fmla="*/ 98059 h 3616081"/>
              <a:gd name="csX1667" fmla="*/ 549042 w 1184212"/>
              <a:gd name="csY1667" fmla="*/ 107897 h 3616081"/>
              <a:gd name="csX1668" fmla="*/ 520845 w 1184212"/>
              <a:gd name="csY1668" fmla="*/ 123492 h 3616081"/>
              <a:gd name="csX1669" fmla="*/ 518469 w 1184212"/>
              <a:gd name="csY1669" fmla="*/ 124692 h 3616081"/>
              <a:gd name="csX1670" fmla="*/ 519741 w 1184212"/>
              <a:gd name="csY1670" fmla="*/ 120829 h 3616081"/>
              <a:gd name="csX1671" fmla="*/ 516358 w 1184212"/>
              <a:gd name="csY1671" fmla="*/ 131170 h 3616081"/>
              <a:gd name="csX1672" fmla="*/ 522981 w 1184212"/>
              <a:gd name="csY1672" fmla="*/ 128099 h 3616081"/>
              <a:gd name="csX1673" fmla="*/ 551898 w 1184212"/>
              <a:gd name="csY1673" fmla="*/ 112887 h 3616081"/>
              <a:gd name="csX1674" fmla="*/ 567880 w 1184212"/>
              <a:gd name="csY1674" fmla="*/ 103026 h 3616081"/>
              <a:gd name="csX1675" fmla="*/ 575392 w 1184212"/>
              <a:gd name="csY1675" fmla="*/ 97891 h 3616081"/>
              <a:gd name="csX1676" fmla="*/ 575488 w 1184212"/>
              <a:gd name="csY1676" fmla="*/ 146045 h 3616081"/>
              <a:gd name="csX1677" fmla="*/ 574672 w 1184212"/>
              <a:gd name="csY1677" fmla="*/ 146645 h 3616081"/>
              <a:gd name="csX1678" fmla="*/ 541027 w 1184212"/>
              <a:gd name="csY1678" fmla="*/ 165720 h 3616081"/>
              <a:gd name="csX1679" fmla="*/ 504263 w 1184212"/>
              <a:gd name="csY1679" fmla="*/ 179132 h 3616081"/>
              <a:gd name="csX1680" fmla="*/ 516358 w 1184212"/>
              <a:gd name="csY1680" fmla="*/ 131122 h 3616081"/>
              <a:gd name="csX1681" fmla="*/ 502919 w 1184212"/>
              <a:gd name="csY1681" fmla="*/ 185802 h 3616081"/>
              <a:gd name="csX1682" fmla="*/ 542563 w 1184212"/>
              <a:gd name="csY1682" fmla="*/ 171598 h 3616081"/>
              <a:gd name="csX1683" fmla="*/ 575488 w 1184212"/>
              <a:gd name="csY1683" fmla="*/ 153459 h 3616081"/>
              <a:gd name="csX1684" fmla="*/ 575608 w 1184212"/>
              <a:gd name="csY1684" fmla="*/ 204852 h 3616081"/>
              <a:gd name="csX1685" fmla="*/ 566801 w 1184212"/>
              <a:gd name="csY1685" fmla="*/ 208955 h 3616081"/>
              <a:gd name="csX1686" fmla="*/ 550650 w 1184212"/>
              <a:gd name="csY1686" fmla="*/ 215481 h 3616081"/>
              <a:gd name="csX1687" fmla="*/ 495792 w 1184212"/>
              <a:gd name="csY1687" fmla="*/ 231293 h 3616081"/>
              <a:gd name="csX1688" fmla="*/ 502895 w 1184212"/>
              <a:gd name="csY1688" fmla="*/ 185778 h 3616081"/>
              <a:gd name="csX1689" fmla="*/ 495072 w 1184212"/>
              <a:gd name="csY1689" fmla="*/ 237627 h 3616081"/>
              <a:gd name="csX1690" fmla="*/ 552018 w 1184212"/>
              <a:gd name="csY1690" fmla="*/ 221383 h 3616081"/>
              <a:gd name="csX1691" fmla="*/ 568792 w 1184212"/>
              <a:gd name="csY1691" fmla="*/ 214641 h 3616081"/>
              <a:gd name="csX1692" fmla="*/ 575656 w 1184212"/>
              <a:gd name="csY1692" fmla="*/ 211570 h 3616081"/>
              <a:gd name="csX1693" fmla="*/ 575776 w 1184212"/>
              <a:gd name="csY1693" fmla="*/ 255022 h 3616081"/>
              <a:gd name="csX1694" fmla="*/ 567041 w 1184212"/>
              <a:gd name="csY1694" fmla="*/ 257445 h 3616081"/>
              <a:gd name="csX1695" fmla="*/ 563465 w 1184212"/>
              <a:gd name="csY1695" fmla="*/ 258477 h 3616081"/>
              <a:gd name="csX1696" fmla="*/ 497183 w 1184212"/>
              <a:gd name="csY1696" fmla="*/ 282806 h 3616081"/>
              <a:gd name="csX1697" fmla="*/ 490824 w 1184212"/>
              <a:gd name="csY1697" fmla="*/ 285685 h 3616081"/>
              <a:gd name="csX1698" fmla="*/ 495072 w 1184212"/>
              <a:gd name="csY1698" fmla="*/ 237651 h 3616081"/>
              <a:gd name="csX1699" fmla="*/ 490488 w 1184212"/>
              <a:gd name="csY1699" fmla="*/ 291011 h 3616081"/>
              <a:gd name="csX1700" fmla="*/ 499031 w 1184212"/>
              <a:gd name="csY1700" fmla="*/ 287436 h 3616081"/>
              <a:gd name="csX1701" fmla="*/ 565145 w 1184212"/>
              <a:gd name="csY1701" fmla="*/ 264211 h 3616081"/>
              <a:gd name="csX1702" fmla="*/ 568696 w 1184212"/>
              <a:gd name="csY1702" fmla="*/ 263179 h 3616081"/>
              <a:gd name="csX1703" fmla="*/ 575800 w 1184212"/>
              <a:gd name="csY1703" fmla="*/ 261212 h 3616081"/>
              <a:gd name="csX1704" fmla="*/ 575920 w 1184212"/>
              <a:gd name="csY1704" fmla="*/ 313660 h 3616081"/>
              <a:gd name="csX1705" fmla="*/ 546091 w 1184212"/>
              <a:gd name="csY1705" fmla="*/ 322322 h 3616081"/>
              <a:gd name="csX1706" fmla="*/ 489000 w 1184212"/>
              <a:gd name="csY1706" fmla="*/ 342332 h 3616081"/>
              <a:gd name="csX1707" fmla="*/ 490512 w 1184212"/>
              <a:gd name="csY1707" fmla="*/ 291011 h 3616081"/>
              <a:gd name="csX1708" fmla="*/ 490248 w 1184212"/>
              <a:gd name="csY1708" fmla="*/ 394637 h 3616081"/>
              <a:gd name="csX1709" fmla="*/ 489048 w 1184212"/>
              <a:gd name="csY1709" fmla="*/ 359679 h 3616081"/>
              <a:gd name="csX1710" fmla="*/ 489000 w 1184212"/>
              <a:gd name="csY1710" fmla="*/ 348738 h 3616081"/>
              <a:gd name="csX1711" fmla="*/ 547219 w 1184212"/>
              <a:gd name="csY1711" fmla="*/ 328224 h 3616081"/>
              <a:gd name="csX1712" fmla="*/ 555138 w 1184212"/>
              <a:gd name="csY1712" fmla="*/ 325777 h 3616081"/>
              <a:gd name="csX1713" fmla="*/ 541387 w 1184212"/>
              <a:gd name="csY1713" fmla="*/ 337917 h 3616081"/>
              <a:gd name="csX1714" fmla="*/ 527708 w 1184212"/>
              <a:gd name="csY1714" fmla="*/ 355816 h 3616081"/>
              <a:gd name="csX1715" fmla="*/ 522453 w 1184212"/>
              <a:gd name="csY1715" fmla="*/ 367069 h 3616081"/>
              <a:gd name="csX1716" fmla="*/ 521469 w 1184212"/>
              <a:gd name="csY1716" fmla="*/ 370740 h 3616081"/>
              <a:gd name="csX1717" fmla="*/ 523293 w 1184212"/>
              <a:gd name="csY1717" fmla="*/ 367453 h 3616081"/>
              <a:gd name="csX1718" fmla="*/ 530156 w 1184212"/>
              <a:gd name="csY1718" fmla="*/ 357520 h 3616081"/>
              <a:gd name="csX1719" fmla="*/ 544891 w 1184212"/>
              <a:gd name="csY1719" fmla="*/ 341540 h 3616081"/>
              <a:gd name="csX1720" fmla="*/ 571408 w 1184212"/>
              <a:gd name="csY1720" fmla="*/ 322610 h 3616081"/>
              <a:gd name="csX1721" fmla="*/ 575296 w 1184212"/>
              <a:gd name="csY1721" fmla="*/ 320738 h 3616081"/>
              <a:gd name="csX1722" fmla="*/ 575920 w 1184212"/>
              <a:gd name="csY1722" fmla="*/ 320451 h 3616081"/>
              <a:gd name="csX1723" fmla="*/ 576016 w 1184212"/>
              <a:gd name="csY1723" fmla="*/ 359031 h 3616081"/>
              <a:gd name="csX1724" fmla="*/ 576112 w 1184212"/>
              <a:gd name="csY1724" fmla="*/ 375994 h 3616081"/>
              <a:gd name="csX1725" fmla="*/ 574120 w 1184212"/>
              <a:gd name="csY1725" fmla="*/ 376594 h 3616081"/>
              <a:gd name="csX1726" fmla="*/ 529460 w 1184212"/>
              <a:gd name="csY1726" fmla="*/ 391734 h 3616081"/>
              <a:gd name="csX1727" fmla="*/ 491040 w 1184212"/>
              <a:gd name="csY1727" fmla="*/ 407017 h 3616081"/>
              <a:gd name="csX1728" fmla="*/ 490248 w 1184212"/>
              <a:gd name="csY1728" fmla="*/ 394589 h 3616081"/>
              <a:gd name="csX1729" fmla="*/ 492504 w 1184212"/>
              <a:gd name="csY1729" fmla="*/ 430003 h 3616081"/>
              <a:gd name="csX1730" fmla="*/ 491448 w 1184212"/>
              <a:gd name="csY1730" fmla="*/ 413375 h 3616081"/>
              <a:gd name="csX1731" fmla="*/ 530708 w 1184212"/>
              <a:gd name="csY1731" fmla="*/ 397684 h 3616081"/>
              <a:gd name="csX1732" fmla="*/ 552786 w 1184212"/>
              <a:gd name="csY1732" fmla="*/ 389790 h 3616081"/>
              <a:gd name="csX1733" fmla="*/ 541363 w 1184212"/>
              <a:gd name="csY1733" fmla="*/ 400179 h 3616081"/>
              <a:gd name="csX1734" fmla="*/ 527684 w 1184212"/>
              <a:gd name="csY1734" fmla="*/ 418078 h 3616081"/>
              <a:gd name="csX1735" fmla="*/ 522429 w 1184212"/>
              <a:gd name="csY1735" fmla="*/ 429331 h 3616081"/>
              <a:gd name="csX1736" fmla="*/ 521445 w 1184212"/>
              <a:gd name="csY1736" fmla="*/ 433002 h 3616081"/>
              <a:gd name="csX1737" fmla="*/ 523269 w 1184212"/>
              <a:gd name="csY1737" fmla="*/ 429715 h 3616081"/>
              <a:gd name="csX1738" fmla="*/ 530132 w 1184212"/>
              <a:gd name="csY1738" fmla="*/ 419782 h 3616081"/>
              <a:gd name="csX1739" fmla="*/ 544867 w 1184212"/>
              <a:gd name="csY1739" fmla="*/ 403802 h 3616081"/>
              <a:gd name="csX1740" fmla="*/ 571384 w 1184212"/>
              <a:gd name="csY1740" fmla="*/ 384872 h 3616081"/>
              <a:gd name="csX1741" fmla="*/ 575272 w 1184212"/>
              <a:gd name="csY1741" fmla="*/ 383000 h 3616081"/>
              <a:gd name="csX1742" fmla="*/ 576136 w 1184212"/>
              <a:gd name="csY1742" fmla="*/ 382616 h 3616081"/>
              <a:gd name="csX1743" fmla="*/ 576520 w 1184212"/>
              <a:gd name="csY1743" fmla="*/ 449197 h 3616081"/>
              <a:gd name="csX1744" fmla="*/ 573112 w 1184212"/>
              <a:gd name="csY1744" fmla="*/ 450253 h 3616081"/>
              <a:gd name="csX1745" fmla="*/ 526245 w 1184212"/>
              <a:gd name="csY1745" fmla="*/ 466664 h 3616081"/>
              <a:gd name="csX1746" fmla="*/ 495264 w 1184212"/>
              <a:gd name="csY1746" fmla="*/ 479236 h 3616081"/>
              <a:gd name="csX1747" fmla="*/ 492480 w 1184212"/>
              <a:gd name="csY1747" fmla="*/ 429979 h 3616081"/>
              <a:gd name="csX1748" fmla="*/ 496368 w 1184212"/>
              <a:gd name="csY1748" fmla="*/ 501334 h 3616081"/>
              <a:gd name="csX1749" fmla="*/ 495600 w 1184212"/>
              <a:gd name="csY1749" fmla="*/ 485666 h 3616081"/>
              <a:gd name="csX1750" fmla="*/ 527540 w 1184212"/>
              <a:gd name="csY1750" fmla="*/ 472662 h 3616081"/>
              <a:gd name="csX1751" fmla="*/ 553218 w 1184212"/>
              <a:gd name="csY1751" fmla="*/ 463233 h 3616081"/>
              <a:gd name="csX1752" fmla="*/ 541387 w 1184212"/>
              <a:gd name="csY1752" fmla="*/ 473934 h 3616081"/>
              <a:gd name="csX1753" fmla="*/ 527708 w 1184212"/>
              <a:gd name="csY1753" fmla="*/ 491833 h 3616081"/>
              <a:gd name="csX1754" fmla="*/ 522453 w 1184212"/>
              <a:gd name="csY1754" fmla="*/ 503085 h 3616081"/>
              <a:gd name="csX1755" fmla="*/ 521469 w 1184212"/>
              <a:gd name="csY1755" fmla="*/ 506756 h 3616081"/>
              <a:gd name="csX1756" fmla="*/ 523293 w 1184212"/>
              <a:gd name="csY1756" fmla="*/ 503469 h 3616081"/>
              <a:gd name="csX1757" fmla="*/ 530156 w 1184212"/>
              <a:gd name="csY1757" fmla="*/ 493536 h 3616081"/>
              <a:gd name="csX1758" fmla="*/ 544891 w 1184212"/>
              <a:gd name="csY1758" fmla="*/ 477557 h 3616081"/>
              <a:gd name="csX1759" fmla="*/ 571408 w 1184212"/>
              <a:gd name="csY1759" fmla="*/ 458626 h 3616081"/>
              <a:gd name="csX1760" fmla="*/ 575296 w 1184212"/>
              <a:gd name="csY1760" fmla="*/ 456755 h 3616081"/>
              <a:gd name="csX1761" fmla="*/ 576592 w 1184212"/>
              <a:gd name="csY1761" fmla="*/ 456179 h 3616081"/>
              <a:gd name="csX1762" fmla="*/ 576976 w 1184212"/>
              <a:gd name="csY1762" fmla="*/ 520768 h 3616081"/>
              <a:gd name="csX1763" fmla="*/ 576760 w 1184212"/>
              <a:gd name="csY1763" fmla="*/ 520840 h 3616081"/>
              <a:gd name="csX1764" fmla="*/ 576760 w 1184212"/>
              <a:gd name="csY1764" fmla="*/ 520840 h 3616081"/>
              <a:gd name="csX1765" fmla="*/ 571888 w 1184212"/>
              <a:gd name="csY1765" fmla="*/ 522400 h 3616081"/>
              <a:gd name="csX1766" fmla="*/ 522117 w 1184212"/>
              <a:gd name="csY1766" fmla="*/ 540202 h 3616081"/>
              <a:gd name="csX1767" fmla="*/ 498071 w 1184212"/>
              <a:gd name="csY1767" fmla="*/ 550016 h 3616081"/>
              <a:gd name="csX1768" fmla="*/ 496391 w 1184212"/>
              <a:gd name="csY1768" fmla="*/ 501358 h 3616081"/>
              <a:gd name="csX1769" fmla="*/ 498215 w 1184212"/>
              <a:gd name="csY1769" fmla="*/ 556398 h 3616081"/>
              <a:gd name="csX1770" fmla="*/ 523317 w 1184212"/>
              <a:gd name="csY1770" fmla="*/ 546105 h 3616081"/>
              <a:gd name="csX1771" fmla="*/ 552954 w 1184212"/>
              <a:gd name="csY1771" fmla="*/ 535044 h 3616081"/>
              <a:gd name="csX1772" fmla="*/ 542347 w 1184212"/>
              <a:gd name="csY1772" fmla="*/ 544761 h 3616081"/>
              <a:gd name="csX1773" fmla="*/ 528668 w 1184212"/>
              <a:gd name="csY1773" fmla="*/ 562660 h 3616081"/>
              <a:gd name="csX1774" fmla="*/ 523413 w 1184212"/>
              <a:gd name="csY1774" fmla="*/ 573913 h 3616081"/>
              <a:gd name="csX1775" fmla="*/ 522429 w 1184212"/>
              <a:gd name="csY1775" fmla="*/ 577584 h 3616081"/>
              <a:gd name="csX1776" fmla="*/ 524253 w 1184212"/>
              <a:gd name="csY1776" fmla="*/ 574297 h 3616081"/>
              <a:gd name="csX1777" fmla="*/ 531116 w 1184212"/>
              <a:gd name="csY1777" fmla="*/ 564363 h 3616081"/>
              <a:gd name="csX1778" fmla="*/ 545851 w 1184212"/>
              <a:gd name="csY1778" fmla="*/ 548384 h 3616081"/>
              <a:gd name="csX1779" fmla="*/ 572368 w 1184212"/>
              <a:gd name="csY1779" fmla="*/ 529454 h 3616081"/>
              <a:gd name="csX1780" fmla="*/ 576256 w 1184212"/>
              <a:gd name="csY1780" fmla="*/ 527582 h 3616081"/>
              <a:gd name="csX1781" fmla="*/ 576976 w 1184212"/>
              <a:gd name="csY1781" fmla="*/ 527246 h 3616081"/>
              <a:gd name="csX1782" fmla="*/ 577312 w 1184212"/>
              <a:gd name="csY1782" fmla="*/ 586245 h 3616081"/>
              <a:gd name="csX1783" fmla="*/ 569800 w 1184212"/>
              <a:gd name="csY1783" fmla="*/ 588908 h 3616081"/>
              <a:gd name="csX1784" fmla="*/ 515830 w 1184212"/>
              <a:gd name="csY1784" fmla="*/ 610742 h 3616081"/>
              <a:gd name="csX1785" fmla="*/ 499535 w 1184212"/>
              <a:gd name="csY1785" fmla="*/ 618156 h 3616081"/>
              <a:gd name="csX1786" fmla="*/ 498191 w 1184212"/>
              <a:gd name="csY1786" fmla="*/ 556422 h 3616081"/>
              <a:gd name="csX1787" fmla="*/ 499823 w 1184212"/>
              <a:gd name="csY1787" fmla="*/ 640013 h 3616081"/>
              <a:gd name="csX1788" fmla="*/ 499655 w 1184212"/>
              <a:gd name="csY1788" fmla="*/ 624730 h 3616081"/>
              <a:gd name="csX1789" fmla="*/ 517293 w 1184212"/>
              <a:gd name="csY1789" fmla="*/ 616644 h 3616081"/>
              <a:gd name="csX1790" fmla="*/ 552666 w 1184212"/>
              <a:gd name="csY1790" fmla="*/ 601793 h 3616081"/>
              <a:gd name="csX1791" fmla="*/ 543331 w 1184212"/>
              <a:gd name="csY1791" fmla="*/ 610478 h 3616081"/>
              <a:gd name="csX1792" fmla="*/ 529652 w 1184212"/>
              <a:gd name="csY1792" fmla="*/ 628377 h 3616081"/>
              <a:gd name="csX1793" fmla="*/ 524397 w 1184212"/>
              <a:gd name="csY1793" fmla="*/ 639629 h 3616081"/>
              <a:gd name="csX1794" fmla="*/ 523413 w 1184212"/>
              <a:gd name="csY1794" fmla="*/ 643300 h 3616081"/>
              <a:gd name="csX1795" fmla="*/ 525237 w 1184212"/>
              <a:gd name="csY1795" fmla="*/ 640013 h 3616081"/>
              <a:gd name="csX1796" fmla="*/ 532100 w 1184212"/>
              <a:gd name="csY1796" fmla="*/ 630080 h 3616081"/>
              <a:gd name="csX1797" fmla="*/ 546835 w 1184212"/>
              <a:gd name="csY1797" fmla="*/ 614101 h 3616081"/>
              <a:gd name="csX1798" fmla="*/ 573352 w 1184212"/>
              <a:gd name="csY1798" fmla="*/ 595170 h 3616081"/>
              <a:gd name="csX1799" fmla="*/ 577240 w 1184212"/>
              <a:gd name="csY1799" fmla="*/ 593299 h 3616081"/>
              <a:gd name="csX1800" fmla="*/ 577384 w 1184212"/>
              <a:gd name="csY1800" fmla="*/ 593227 h 3616081"/>
              <a:gd name="csX1801" fmla="*/ 577720 w 1184212"/>
              <a:gd name="csY1801" fmla="*/ 651506 h 3616081"/>
              <a:gd name="csX1802" fmla="*/ 571432 w 1184212"/>
              <a:gd name="csY1802" fmla="*/ 653857 h 3616081"/>
              <a:gd name="csX1803" fmla="*/ 521349 w 1184212"/>
              <a:gd name="csY1803" fmla="*/ 675259 h 3616081"/>
              <a:gd name="csX1804" fmla="*/ 500015 w 1184212"/>
              <a:gd name="csY1804" fmla="*/ 685624 h 3616081"/>
              <a:gd name="csX1805" fmla="*/ 499799 w 1184212"/>
              <a:gd name="csY1805" fmla="*/ 639989 h 3616081"/>
              <a:gd name="csX1806" fmla="*/ 500015 w 1184212"/>
              <a:gd name="csY1806" fmla="*/ 692366 h 3616081"/>
              <a:gd name="csX1807" fmla="*/ 522957 w 1184212"/>
              <a:gd name="csY1807" fmla="*/ 681137 h 3616081"/>
              <a:gd name="csX1808" fmla="*/ 551178 w 1184212"/>
              <a:gd name="csY1808" fmla="*/ 668493 h 3616081"/>
              <a:gd name="csX1809" fmla="*/ 544051 w 1184212"/>
              <a:gd name="csY1809" fmla="*/ 675307 h 3616081"/>
              <a:gd name="csX1810" fmla="*/ 530372 w 1184212"/>
              <a:gd name="csY1810" fmla="*/ 693206 h 3616081"/>
              <a:gd name="csX1811" fmla="*/ 525117 w 1184212"/>
              <a:gd name="csY1811" fmla="*/ 704459 h 3616081"/>
              <a:gd name="csX1812" fmla="*/ 524133 w 1184212"/>
              <a:gd name="csY1812" fmla="*/ 708129 h 3616081"/>
              <a:gd name="csX1813" fmla="*/ 525957 w 1184212"/>
              <a:gd name="csY1813" fmla="*/ 704842 h 3616081"/>
              <a:gd name="csX1814" fmla="*/ 532820 w 1184212"/>
              <a:gd name="csY1814" fmla="*/ 694909 h 3616081"/>
              <a:gd name="csX1815" fmla="*/ 547554 w 1184212"/>
              <a:gd name="csY1815" fmla="*/ 678930 h 3616081"/>
              <a:gd name="csX1816" fmla="*/ 574072 w 1184212"/>
              <a:gd name="csY1816" fmla="*/ 660000 h 3616081"/>
              <a:gd name="csX1817" fmla="*/ 577768 w 1184212"/>
              <a:gd name="csY1817" fmla="*/ 658200 h 3616081"/>
              <a:gd name="csX1818" fmla="*/ 578128 w 1184212"/>
              <a:gd name="csY1818" fmla="*/ 718039 h 3616081"/>
              <a:gd name="csX1819" fmla="*/ 578224 w 1184212"/>
              <a:gd name="csY1819" fmla="*/ 733034 h 3616081"/>
              <a:gd name="csX1820" fmla="*/ 570712 w 1184212"/>
              <a:gd name="csY1820" fmla="*/ 736057 h 3616081"/>
              <a:gd name="csX1821" fmla="*/ 519237 w 1184212"/>
              <a:gd name="csY1821" fmla="*/ 759786 h 3616081"/>
              <a:gd name="csX1822" fmla="*/ 499271 w 1184212"/>
              <a:gd name="csY1822" fmla="*/ 770247 h 3616081"/>
              <a:gd name="csX1823" fmla="*/ 500063 w 1184212"/>
              <a:gd name="csY1823" fmla="*/ 692342 h 3616081"/>
              <a:gd name="csX1824" fmla="*/ 499103 w 1184212"/>
              <a:gd name="csY1824" fmla="*/ 777157 h 3616081"/>
              <a:gd name="csX1825" fmla="*/ 520941 w 1184212"/>
              <a:gd name="csY1825" fmla="*/ 765617 h 3616081"/>
              <a:gd name="csX1826" fmla="*/ 555042 w 1184212"/>
              <a:gd name="csY1826" fmla="*/ 749301 h 3616081"/>
              <a:gd name="csX1827" fmla="*/ 544051 w 1184212"/>
              <a:gd name="csY1827" fmla="*/ 760770 h 3616081"/>
              <a:gd name="csX1828" fmla="*/ 530732 w 1184212"/>
              <a:gd name="csY1828" fmla="*/ 780708 h 3616081"/>
              <a:gd name="csX1829" fmla="*/ 525765 w 1184212"/>
              <a:gd name="csY1829" fmla="*/ 792969 h 3616081"/>
              <a:gd name="csX1830" fmla="*/ 524877 w 1184212"/>
              <a:gd name="csY1830" fmla="*/ 796928 h 3616081"/>
              <a:gd name="csX1831" fmla="*/ 526629 w 1184212"/>
              <a:gd name="csY1831" fmla="*/ 793329 h 3616081"/>
              <a:gd name="csX1832" fmla="*/ 533276 w 1184212"/>
              <a:gd name="csY1832" fmla="*/ 782268 h 3616081"/>
              <a:gd name="csX1833" fmla="*/ 547794 w 1184212"/>
              <a:gd name="csY1833" fmla="*/ 764129 h 3616081"/>
              <a:gd name="csX1834" fmla="*/ 574672 w 1184212"/>
              <a:gd name="csY1834" fmla="*/ 742080 h 3616081"/>
              <a:gd name="csX1835" fmla="*/ 578248 w 1184212"/>
              <a:gd name="csY1835" fmla="*/ 740088 h 3616081"/>
              <a:gd name="csX1836" fmla="*/ 578727 w 1184212"/>
              <a:gd name="csY1836" fmla="*/ 815978 h 3616081"/>
              <a:gd name="csX1837" fmla="*/ 571528 w 1184212"/>
              <a:gd name="csY1837" fmla="*/ 818977 h 3616081"/>
              <a:gd name="csX1838" fmla="*/ 522141 w 1184212"/>
              <a:gd name="csY1838" fmla="*/ 842490 h 3616081"/>
              <a:gd name="csX1839" fmla="*/ 496703 w 1184212"/>
              <a:gd name="csY1839" fmla="*/ 856406 h 3616081"/>
              <a:gd name="csX1840" fmla="*/ 499103 w 1184212"/>
              <a:gd name="csY1840" fmla="*/ 777157 h 3616081"/>
              <a:gd name="csX1841" fmla="*/ 496415 w 1184212"/>
              <a:gd name="csY1841" fmla="*/ 863484 h 3616081"/>
              <a:gd name="csX1842" fmla="*/ 523989 w 1184212"/>
              <a:gd name="csY1842" fmla="*/ 848273 h 3616081"/>
              <a:gd name="csX1843" fmla="*/ 559265 w 1184212"/>
              <a:gd name="csY1843" fmla="*/ 830926 h 3616081"/>
              <a:gd name="csX1844" fmla="*/ 542899 w 1184212"/>
              <a:gd name="csY1844" fmla="*/ 850072 h 3616081"/>
              <a:gd name="csX1845" fmla="*/ 529628 w 1184212"/>
              <a:gd name="csY1845" fmla="*/ 873561 h 3616081"/>
              <a:gd name="csX1846" fmla="*/ 524853 w 1184212"/>
              <a:gd name="csY1846" fmla="*/ 887645 h 3616081"/>
              <a:gd name="csX1847" fmla="*/ 524013 w 1184212"/>
              <a:gd name="csY1847" fmla="*/ 892132 h 3616081"/>
              <a:gd name="csX1848" fmla="*/ 525741 w 1184212"/>
              <a:gd name="csY1848" fmla="*/ 887957 h 3616081"/>
              <a:gd name="csX1849" fmla="*/ 532292 w 1184212"/>
              <a:gd name="csY1849" fmla="*/ 874929 h 3616081"/>
              <a:gd name="csX1850" fmla="*/ 546931 w 1184212"/>
              <a:gd name="csY1850" fmla="*/ 853119 h 3616081"/>
              <a:gd name="csX1851" fmla="*/ 575008 w 1184212"/>
              <a:gd name="csY1851" fmla="*/ 825671 h 3616081"/>
              <a:gd name="csX1852" fmla="*/ 578799 w 1184212"/>
              <a:gd name="csY1852" fmla="*/ 823176 h 3616081"/>
              <a:gd name="csX1853" fmla="*/ 579423 w 1184212"/>
              <a:gd name="csY1853" fmla="*/ 894195 h 3616081"/>
              <a:gd name="csX1854" fmla="*/ 561209 w 1184212"/>
              <a:gd name="csY1854" fmla="*/ 901201 h 3616081"/>
              <a:gd name="csX1855" fmla="*/ 493680 w 1184212"/>
              <a:gd name="csY1855" fmla="*/ 936567 h 3616081"/>
              <a:gd name="csX1856" fmla="*/ 492432 w 1184212"/>
              <a:gd name="csY1856" fmla="*/ 937359 h 3616081"/>
              <a:gd name="csX1857" fmla="*/ 496439 w 1184212"/>
              <a:gd name="csY1857" fmla="*/ 863460 h 3616081"/>
              <a:gd name="csX1858" fmla="*/ 486192 w 1184212"/>
              <a:gd name="csY1858" fmla="*/ 1010177 h 3616081"/>
              <a:gd name="csX1859" fmla="*/ 489888 w 1184212"/>
              <a:gd name="csY1859" fmla="*/ 971885 h 3616081"/>
              <a:gd name="csX1860" fmla="*/ 491928 w 1184212"/>
              <a:gd name="csY1860" fmla="*/ 944844 h 3616081"/>
              <a:gd name="csX1861" fmla="*/ 495648 w 1184212"/>
              <a:gd name="csY1861" fmla="*/ 942445 h 3616081"/>
              <a:gd name="csX1862" fmla="*/ 563009 w 1184212"/>
              <a:gd name="csY1862" fmla="*/ 906960 h 3616081"/>
              <a:gd name="csX1863" fmla="*/ 564185 w 1184212"/>
              <a:gd name="csY1863" fmla="*/ 906504 h 3616081"/>
              <a:gd name="csX1864" fmla="*/ 540691 w 1184212"/>
              <a:gd name="csY1864" fmla="*/ 932152 h 3616081"/>
              <a:gd name="csX1865" fmla="*/ 525765 w 1184212"/>
              <a:gd name="csY1865" fmla="*/ 957993 h 3616081"/>
              <a:gd name="csX1866" fmla="*/ 520293 w 1184212"/>
              <a:gd name="csY1866" fmla="*/ 973516 h 3616081"/>
              <a:gd name="csX1867" fmla="*/ 519285 w 1184212"/>
              <a:gd name="csY1867" fmla="*/ 978459 h 3616081"/>
              <a:gd name="csX1868" fmla="*/ 521157 w 1184212"/>
              <a:gd name="csY1868" fmla="*/ 973828 h 3616081"/>
              <a:gd name="csX1869" fmla="*/ 528404 w 1184212"/>
              <a:gd name="csY1869" fmla="*/ 959384 h 3616081"/>
              <a:gd name="csX1870" fmla="*/ 544699 w 1184212"/>
              <a:gd name="csY1870" fmla="*/ 935223 h 3616081"/>
              <a:gd name="csX1871" fmla="*/ 576064 w 1184212"/>
              <a:gd name="csY1871" fmla="*/ 904920 h 3616081"/>
              <a:gd name="csX1872" fmla="*/ 579543 w 1184212"/>
              <a:gd name="csY1872" fmla="*/ 902593 h 3616081"/>
              <a:gd name="csX1873" fmla="*/ 580215 w 1184212"/>
              <a:gd name="csY1873" fmla="*/ 971717 h 3616081"/>
              <a:gd name="csX1874" fmla="*/ 571600 w 1184212"/>
              <a:gd name="csY1874" fmla="*/ 975676 h 3616081"/>
              <a:gd name="csX1875" fmla="*/ 549114 w 1184212"/>
              <a:gd name="csY1875" fmla="*/ 987504 h 3616081"/>
              <a:gd name="csX1876" fmla="*/ 520629 w 1184212"/>
              <a:gd name="csY1876" fmla="*/ 1005019 h 3616081"/>
              <a:gd name="csX1877" fmla="*/ 483361 w 1184212"/>
              <a:gd name="csY1877" fmla="*/ 1032875 h 3616081"/>
              <a:gd name="csX1878" fmla="*/ 486264 w 1184212"/>
              <a:gd name="csY1878" fmla="*/ 1010177 h 3616081"/>
              <a:gd name="csX1879" fmla="*/ 342303 w 1184212"/>
              <a:gd name="csY1879" fmla="*/ 1306779 h 3616081"/>
              <a:gd name="csX1880" fmla="*/ 353701 w 1184212"/>
              <a:gd name="csY1880" fmla="*/ 1224987 h 3616081"/>
              <a:gd name="csX1881" fmla="*/ 358477 w 1184212"/>
              <a:gd name="csY1881" fmla="*/ 1208719 h 3616081"/>
              <a:gd name="csX1882" fmla="*/ 363325 w 1184212"/>
              <a:gd name="csY1882" fmla="*/ 1194324 h 3616081"/>
              <a:gd name="csX1883" fmla="*/ 372732 w 1184212"/>
              <a:gd name="csY1883" fmla="*/ 1171770 h 3616081"/>
              <a:gd name="csX1884" fmla="*/ 382043 w 1184212"/>
              <a:gd name="csY1884" fmla="*/ 1152960 h 3616081"/>
              <a:gd name="csX1885" fmla="*/ 381539 w 1184212"/>
              <a:gd name="csY1885" fmla="*/ 1152696 h 3616081"/>
              <a:gd name="csX1886" fmla="*/ 388090 w 1184212"/>
              <a:gd name="csY1886" fmla="*/ 1143507 h 3616081"/>
              <a:gd name="csX1887" fmla="*/ 456099 w 1184212"/>
              <a:gd name="csY1887" fmla="*/ 1065313 h 3616081"/>
              <a:gd name="csX1888" fmla="*/ 476593 w 1184212"/>
              <a:gd name="csY1888" fmla="*/ 1046407 h 3616081"/>
              <a:gd name="csX1889" fmla="*/ 470618 w 1184212"/>
              <a:gd name="csY1889" fmla="*/ 1087075 h 3616081"/>
              <a:gd name="csX1890" fmla="*/ 467882 w 1184212"/>
              <a:gd name="csY1890" fmla="*/ 1102023 h 3616081"/>
              <a:gd name="csX1891" fmla="*/ 465387 w 1184212"/>
              <a:gd name="csY1891" fmla="*/ 1112100 h 3616081"/>
              <a:gd name="csX1892" fmla="*/ 463587 w 1184212"/>
              <a:gd name="csY1892" fmla="*/ 1119778 h 3616081"/>
              <a:gd name="csX1893" fmla="*/ 466250 w 1184212"/>
              <a:gd name="csY1893" fmla="*/ 1112412 h 3616081"/>
              <a:gd name="csX1894" fmla="*/ 469682 w 1184212"/>
              <a:gd name="csY1894" fmla="*/ 1102574 h 3616081"/>
              <a:gd name="csX1895" fmla="*/ 473498 w 1184212"/>
              <a:gd name="csY1895" fmla="*/ 1087819 h 3616081"/>
              <a:gd name="csX1896" fmla="*/ 482209 w 1184212"/>
              <a:gd name="csY1896" fmla="*/ 1042064 h 3616081"/>
              <a:gd name="csX1897" fmla="*/ 482281 w 1184212"/>
              <a:gd name="csY1897" fmla="*/ 1041584 h 3616081"/>
              <a:gd name="csX1898" fmla="*/ 522861 w 1184212"/>
              <a:gd name="csY1898" fmla="*/ 1010777 h 3616081"/>
              <a:gd name="csX1899" fmla="*/ 551370 w 1184212"/>
              <a:gd name="csY1899" fmla="*/ 993166 h 3616081"/>
              <a:gd name="csX1900" fmla="*/ 573904 w 1184212"/>
              <a:gd name="csY1900" fmla="*/ 981290 h 3616081"/>
              <a:gd name="csX1901" fmla="*/ 580335 w 1184212"/>
              <a:gd name="csY1901" fmla="*/ 978339 h 3616081"/>
              <a:gd name="csX1902" fmla="*/ 581007 w 1184212"/>
              <a:gd name="csY1902" fmla="*/ 1051133 h 3616081"/>
              <a:gd name="csX1903" fmla="*/ 573568 w 1184212"/>
              <a:gd name="csY1903" fmla="*/ 1055572 h 3616081"/>
              <a:gd name="csX1904" fmla="*/ 557226 w 1184212"/>
              <a:gd name="csY1904" fmla="*/ 1066609 h 3616081"/>
              <a:gd name="csX1905" fmla="*/ 538723 w 1184212"/>
              <a:gd name="csY1905" fmla="*/ 1081461 h 3616081"/>
              <a:gd name="csX1906" fmla="*/ 520101 w 1184212"/>
              <a:gd name="csY1906" fmla="*/ 1098856 h 3616081"/>
              <a:gd name="csX1907" fmla="*/ 511198 w 1184212"/>
              <a:gd name="csY1907" fmla="*/ 1107949 h 3616081"/>
              <a:gd name="csX1908" fmla="*/ 502943 w 1184212"/>
              <a:gd name="csY1908" fmla="*/ 1117114 h 3616081"/>
              <a:gd name="csX1909" fmla="*/ 477913 w 1184212"/>
              <a:gd name="csY1909" fmla="*/ 1148257 h 3616081"/>
              <a:gd name="csX1910" fmla="*/ 465938 w 1184212"/>
              <a:gd name="csY1910" fmla="*/ 1165220 h 3616081"/>
              <a:gd name="csX1911" fmla="*/ 430590 w 1184212"/>
              <a:gd name="csY1911" fmla="*/ 1226330 h 3616081"/>
              <a:gd name="csX1912" fmla="*/ 412136 w 1184212"/>
              <a:gd name="csY1912" fmla="*/ 1269134 h 3616081"/>
              <a:gd name="csX1913" fmla="*/ 407168 w 1184212"/>
              <a:gd name="csY1913" fmla="*/ 1283578 h 3616081"/>
              <a:gd name="csX1914" fmla="*/ 404193 w 1184212"/>
              <a:gd name="csY1914" fmla="*/ 1293583 h 3616081"/>
              <a:gd name="csX1915" fmla="*/ 403665 w 1184212"/>
              <a:gd name="csY1915" fmla="*/ 1295646 h 3616081"/>
              <a:gd name="csX1916" fmla="*/ 393178 w 1184212"/>
              <a:gd name="csY1916" fmla="*/ 1311386 h 3616081"/>
              <a:gd name="csX1917" fmla="*/ 374027 w 1184212"/>
              <a:gd name="csY1917" fmla="*/ 1343056 h 3616081"/>
              <a:gd name="csX1918" fmla="*/ 347846 w 1184212"/>
              <a:gd name="csY1918" fmla="*/ 1394857 h 3616081"/>
              <a:gd name="csX1919" fmla="*/ 342327 w 1184212"/>
              <a:gd name="csY1919" fmla="*/ 1306827 h 3616081"/>
              <a:gd name="csX1920" fmla="*/ 337335 w 1184212"/>
              <a:gd name="csY1920" fmla="*/ 1430871 h 3616081"/>
              <a:gd name="csX1921" fmla="*/ 344846 w 1184212"/>
              <a:gd name="csY1921" fmla="*/ 1413812 h 3616081"/>
              <a:gd name="csX1922" fmla="*/ 345350 w 1184212"/>
              <a:gd name="csY1922" fmla="*/ 1416691 h 3616081"/>
              <a:gd name="csX1923" fmla="*/ 337335 w 1184212"/>
              <a:gd name="csY1923" fmla="*/ 1430847 h 3616081"/>
              <a:gd name="csX1924" fmla="*/ 372660 w 1184212"/>
              <a:gd name="csY1924" fmla="*/ 1510408 h 3616081"/>
              <a:gd name="csX1925" fmla="*/ 351590 w 1184212"/>
              <a:gd name="csY1925" fmla="*/ 1417963 h 3616081"/>
              <a:gd name="csX1926" fmla="*/ 417055 w 1184212"/>
              <a:gd name="csY1926" fmla="*/ 1332715 h 3616081"/>
              <a:gd name="csX1927" fmla="*/ 486408 w 1184212"/>
              <a:gd name="csY1927" fmla="*/ 1273045 h 3616081"/>
              <a:gd name="csX1928" fmla="*/ 474434 w 1184212"/>
              <a:gd name="csY1928" fmla="*/ 1293415 h 3616081"/>
              <a:gd name="csX1929" fmla="*/ 466082 w 1184212"/>
              <a:gd name="csY1929" fmla="*/ 1328852 h 3616081"/>
              <a:gd name="csX1930" fmla="*/ 466466 w 1184212"/>
              <a:gd name="csY1930" fmla="*/ 1348815 h 3616081"/>
              <a:gd name="csX1931" fmla="*/ 467210 w 1184212"/>
              <a:gd name="csY1931" fmla="*/ 1354885 h 3616081"/>
              <a:gd name="csX1932" fmla="*/ 467402 w 1184212"/>
              <a:gd name="csY1932" fmla="*/ 1348815 h 3616081"/>
              <a:gd name="csX1933" fmla="*/ 469058 w 1184212"/>
              <a:gd name="csY1933" fmla="*/ 1329236 h 3616081"/>
              <a:gd name="csX1934" fmla="*/ 478993 w 1184212"/>
              <a:gd name="csY1934" fmla="*/ 1295598 h 3616081"/>
              <a:gd name="csX1935" fmla="*/ 491832 w 1184212"/>
              <a:gd name="csY1935" fmla="*/ 1275300 h 3616081"/>
              <a:gd name="csX1936" fmla="*/ 512638 w 1184212"/>
              <a:gd name="csY1936" fmla="*/ 1255338 h 3616081"/>
              <a:gd name="csX1937" fmla="*/ 514462 w 1184212"/>
              <a:gd name="csY1937" fmla="*/ 1254018 h 3616081"/>
              <a:gd name="csX1938" fmla="*/ 566705 w 1184212"/>
              <a:gd name="csY1938" fmla="*/ 1224627 h 3616081"/>
              <a:gd name="csX1939" fmla="*/ 582471 w 1184212"/>
              <a:gd name="csY1939" fmla="*/ 1217309 h 3616081"/>
              <a:gd name="csX1940" fmla="*/ 582831 w 1184212"/>
              <a:gd name="csY1940" fmla="*/ 1256586 h 3616081"/>
              <a:gd name="csX1941" fmla="*/ 583167 w 1184212"/>
              <a:gd name="csY1941" fmla="*/ 1293295 h 3616081"/>
              <a:gd name="csX1942" fmla="*/ 572080 w 1184212"/>
              <a:gd name="csY1942" fmla="*/ 1308123 h 3616081"/>
              <a:gd name="csX1943" fmla="*/ 562337 w 1184212"/>
              <a:gd name="csY1943" fmla="*/ 1314913 h 3616081"/>
              <a:gd name="csX1944" fmla="*/ 550650 w 1184212"/>
              <a:gd name="csY1944" fmla="*/ 1322302 h 3616081"/>
              <a:gd name="csX1945" fmla="*/ 537715 w 1184212"/>
              <a:gd name="csY1945" fmla="*/ 1330556 h 3616081"/>
              <a:gd name="csX1946" fmla="*/ 524205 w 1184212"/>
              <a:gd name="csY1946" fmla="*/ 1340705 h 3616081"/>
              <a:gd name="csX1947" fmla="*/ 509638 w 1184212"/>
              <a:gd name="csY1947" fmla="*/ 1352126 h 3616081"/>
              <a:gd name="csX1948" fmla="*/ 494808 w 1184212"/>
              <a:gd name="csY1948" fmla="*/ 1365802 h 3616081"/>
              <a:gd name="csX1949" fmla="*/ 491280 w 1184212"/>
              <a:gd name="csY1949" fmla="*/ 1369065 h 3616081"/>
              <a:gd name="csX1950" fmla="*/ 484225 w 1184212"/>
              <a:gd name="csY1950" fmla="*/ 1376071 h 3616081"/>
              <a:gd name="csX1951" fmla="*/ 464955 w 1184212"/>
              <a:gd name="csY1951" fmla="*/ 1397113 h 3616081"/>
              <a:gd name="csX1952" fmla="*/ 418231 w 1184212"/>
              <a:gd name="csY1952" fmla="*/ 1463501 h 3616081"/>
              <a:gd name="csX1953" fmla="*/ 381251 w 1184212"/>
              <a:gd name="csY1953" fmla="*/ 1540711 h 3616081"/>
              <a:gd name="csX1954" fmla="*/ 372636 w 1184212"/>
              <a:gd name="csY1954" fmla="*/ 1510384 h 3616081"/>
              <a:gd name="csX1955" fmla="*/ 379571 w 1184212"/>
              <a:gd name="csY1955" fmla="*/ 1562616 h 3616081"/>
              <a:gd name="csX1956" fmla="*/ 380603 w 1184212"/>
              <a:gd name="csY1956" fmla="*/ 1559737 h 3616081"/>
              <a:gd name="csX1957" fmla="*/ 386194 w 1184212"/>
              <a:gd name="csY1957" fmla="*/ 1578644 h 3616081"/>
              <a:gd name="csX1958" fmla="*/ 365412 w 1184212"/>
              <a:gd name="csY1958" fmla="*/ 1618568 h 3616081"/>
              <a:gd name="csX1959" fmla="*/ 360613 w 1184212"/>
              <a:gd name="csY1959" fmla="*/ 1629653 h 3616081"/>
              <a:gd name="csX1960" fmla="*/ 360085 w 1184212"/>
              <a:gd name="csY1960" fmla="*/ 1631044 h 3616081"/>
              <a:gd name="csX1961" fmla="*/ 379571 w 1184212"/>
              <a:gd name="csY1961" fmla="*/ 1562616 h 3616081"/>
              <a:gd name="csX1962" fmla="*/ 369204 w 1184212"/>
              <a:gd name="csY1962" fmla="*/ 1898854 h 3616081"/>
              <a:gd name="csX1963" fmla="*/ 352214 w 1184212"/>
              <a:gd name="csY1963" fmla="*/ 1826875 h 3616081"/>
              <a:gd name="csX1964" fmla="*/ 346022 w 1184212"/>
              <a:gd name="csY1964" fmla="*/ 1721690 h 3616081"/>
              <a:gd name="csX1965" fmla="*/ 348662 w 1184212"/>
              <a:gd name="csY1965" fmla="*/ 1696305 h 3616081"/>
              <a:gd name="csX1966" fmla="*/ 350846 w 1184212"/>
              <a:gd name="csY1966" fmla="*/ 1683925 h 3616081"/>
              <a:gd name="csX1967" fmla="*/ 353341 w 1184212"/>
              <a:gd name="csY1967" fmla="*/ 1671737 h 3616081"/>
              <a:gd name="csX1968" fmla="*/ 368892 w 1184212"/>
              <a:gd name="csY1968" fmla="*/ 1625646 h 3616081"/>
              <a:gd name="csX1969" fmla="*/ 388546 w 1184212"/>
              <a:gd name="csY1969" fmla="*/ 1586537 h 3616081"/>
              <a:gd name="csX1970" fmla="*/ 395313 w 1184212"/>
              <a:gd name="csY1970" fmla="*/ 1608851 h 3616081"/>
              <a:gd name="csX1971" fmla="*/ 417055 w 1184212"/>
              <a:gd name="csY1971" fmla="*/ 1678934 h 3616081"/>
              <a:gd name="csX1972" fmla="*/ 411152 w 1184212"/>
              <a:gd name="csY1972" fmla="*/ 1704943 h 3616081"/>
              <a:gd name="csX1973" fmla="*/ 404792 w 1184212"/>
              <a:gd name="csY1973" fmla="*/ 1742876 h 3616081"/>
              <a:gd name="csX1974" fmla="*/ 399225 w 1184212"/>
              <a:gd name="csY1974" fmla="*/ 1774139 h 3616081"/>
              <a:gd name="csX1975" fmla="*/ 388786 w 1184212"/>
              <a:gd name="csY1975" fmla="*/ 1819318 h 3616081"/>
              <a:gd name="csX1976" fmla="*/ 381683 w 1184212"/>
              <a:gd name="csY1976" fmla="*/ 1852116 h 3616081"/>
              <a:gd name="csX1977" fmla="*/ 391594 w 1184212"/>
              <a:gd name="csY1977" fmla="*/ 1820205 h 3616081"/>
              <a:gd name="csX1978" fmla="*/ 404073 w 1184212"/>
              <a:gd name="csY1978" fmla="*/ 1775386 h 3616081"/>
              <a:gd name="csX1979" fmla="*/ 410408 w 1184212"/>
              <a:gd name="csY1979" fmla="*/ 1743787 h 3616081"/>
              <a:gd name="csX1980" fmla="*/ 417007 w 1184212"/>
              <a:gd name="csY1980" fmla="*/ 1706118 h 3616081"/>
              <a:gd name="csX1981" fmla="*/ 420511 w 1184212"/>
              <a:gd name="csY1981" fmla="*/ 1689923 h 3616081"/>
              <a:gd name="csX1982" fmla="*/ 427158 w 1184212"/>
              <a:gd name="csY1982" fmla="*/ 1710893 h 3616081"/>
              <a:gd name="csX1983" fmla="*/ 410888 w 1184212"/>
              <a:gd name="csY1983" fmla="*/ 1755664 h 3616081"/>
              <a:gd name="csX1984" fmla="*/ 405176 w 1184212"/>
              <a:gd name="csY1984" fmla="*/ 1775482 h 3616081"/>
              <a:gd name="csX1985" fmla="*/ 401433 w 1184212"/>
              <a:gd name="csY1985" fmla="*/ 1790718 h 3616081"/>
              <a:gd name="csX1986" fmla="*/ 398961 w 1184212"/>
              <a:gd name="csY1986" fmla="*/ 1802354 h 3616081"/>
              <a:gd name="csX1987" fmla="*/ 395361 w 1184212"/>
              <a:gd name="csY1987" fmla="*/ 1812144 h 3616081"/>
              <a:gd name="csX1988" fmla="*/ 369204 w 1184212"/>
              <a:gd name="csY1988" fmla="*/ 1898830 h 3616081"/>
              <a:gd name="csX1989" fmla="*/ 416575 w 1184212"/>
              <a:gd name="csY1989" fmla="*/ 1758807 h 3616081"/>
              <a:gd name="csX1990" fmla="*/ 415375 w 1184212"/>
              <a:gd name="csY1990" fmla="*/ 1761518 h 3616081"/>
              <a:gd name="csX1991" fmla="*/ 416383 w 1184212"/>
              <a:gd name="csY1991" fmla="*/ 1758255 h 3616081"/>
              <a:gd name="csX1992" fmla="*/ 430014 w 1184212"/>
              <a:gd name="csY1992" fmla="*/ 1719842 h 3616081"/>
              <a:gd name="csX1993" fmla="*/ 432510 w 1184212"/>
              <a:gd name="csY1993" fmla="*/ 1727736 h 3616081"/>
              <a:gd name="csX1994" fmla="*/ 416575 w 1184212"/>
              <a:gd name="csY1994" fmla="*/ 1758831 h 3616081"/>
              <a:gd name="csX1995" fmla="*/ 587559 w 1184212"/>
              <a:gd name="csY1995" fmla="*/ 1555658 h 3616081"/>
              <a:gd name="csX1996" fmla="*/ 582519 w 1184212"/>
              <a:gd name="csY1996" fmla="*/ 1564608 h 3616081"/>
              <a:gd name="csX1997" fmla="*/ 569752 w 1184212"/>
              <a:gd name="csY1997" fmla="*/ 1577300 h 3616081"/>
              <a:gd name="csX1998" fmla="*/ 549498 w 1184212"/>
              <a:gd name="csY1998" fmla="*/ 1592368 h 3616081"/>
              <a:gd name="csX1999" fmla="*/ 497351 w 1184212"/>
              <a:gd name="csY1999" fmla="*/ 1638818 h 3616081"/>
              <a:gd name="csX2000" fmla="*/ 441677 w 1184212"/>
              <a:gd name="csY2000" fmla="*/ 1711877 h 3616081"/>
              <a:gd name="csX2001" fmla="*/ 436517 w 1184212"/>
              <a:gd name="csY2001" fmla="*/ 1720610 h 3616081"/>
              <a:gd name="csX2002" fmla="*/ 433494 w 1184212"/>
              <a:gd name="csY2002" fmla="*/ 1711109 h 3616081"/>
              <a:gd name="csX2003" fmla="*/ 434070 w 1184212"/>
              <a:gd name="csY2003" fmla="*/ 1709694 h 3616081"/>
              <a:gd name="csX2004" fmla="*/ 461451 w 1184212"/>
              <a:gd name="csY2004" fmla="*/ 1653766 h 3616081"/>
              <a:gd name="csX2005" fmla="*/ 542467 w 1184212"/>
              <a:gd name="csY2005" fmla="*/ 1549300 h 3616081"/>
              <a:gd name="csX2006" fmla="*/ 566177 w 1184212"/>
              <a:gd name="csY2006" fmla="*/ 1530010 h 3616081"/>
              <a:gd name="csX2007" fmla="*/ 586647 w 1184212"/>
              <a:gd name="csY2007" fmla="*/ 1508800 h 3616081"/>
              <a:gd name="csX2008" fmla="*/ 588159 w 1184212"/>
              <a:gd name="csY2008" fmla="*/ 1506161 h 3616081"/>
              <a:gd name="csX2009" fmla="*/ 588159 w 1184212"/>
              <a:gd name="csY2009" fmla="*/ 1523748 h 3616081"/>
              <a:gd name="csX2010" fmla="*/ 588135 w 1184212"/>
              <a:gd name="csY2010" fmla="*/ 1550812 h 3616081"/>
              <a:gd name="csX2011" fmla="*/ 588135 w 1184212"/>
              <a:gd name="csY2011" fmla="*/ 1552611 h 3616081"/>
              <a:gd name="csX2012" fmla="*/ 588135 w 1184212"/>
              <a:gd name="csY2012" fmla="*/ 1552611 h 3616081"/>
              <a:gd name="csX2013" fmla="*/ 587607 w 1184212"/>
              <a:gd name="csY2013" fmla="*/ 1555658 h 3616081"/>
              <a:gd name="csX2014" fmla="*/ 744239 w 1184212"/>
              <a:gd name="csY2014" fmla="*/ 1715116 h 3616081"/>
              <a:gd name="csX2015" fmla="*/ 635338 w 1184212"/>
              <a:gd name="csY2015" fmla="*/ 1593016 h 3616081"/>
              <a:gd name="csX2016" fmla="*/ 624131 w 1184212"/>
              <a:gd name="csY2016" fmla="*/ 1584858 h 3616081"/>
              <a:gd name="csX2017" fmla="*/ 614676 w 1184212"/>
              <a:gd name="csY2017" fmla="*/ 1577684 h 3616081"/>
              <a:gd name="csX2018" fmla="*/ 601597 w 1184212"/>
              <a:gd name="csY2018" fmla="*/ 1564824 h 3616081"/>
              <a:gd name="csX2019" fmla="*/ 596414 w 1184212"/>
              <a:gd name="csY2019" fmla="*/ 1555706 h 3616081"/>
              <a:gd name="csX2020" fmla="*/ 595886 w 1184212"/>
              <a:gd name="csY2020" fmla="*/ 1552611 h 3616081"/>
              <a:gd name="csX2021" fmla="*/ 595886 w 1184212"/>
              <a:gd name="csY2021" fmla="*/ 1552611 h 3616081"/>
              <a:gd name="csX2022" fmla="*/ 595862 w 1184212"/>
              <a:gd name="csY2022" fmla="*/ 1525955 h 3616081"/>
              <a:gd name="csX2023" fmla="*/ 595862 w 1184212"/>
              <a:gd name="csY2023" fmla="*/ 1506113 h 3616081"/>
              <a:gd name="csX2024" fmla="*/ 596438 w 1184212"/>
              <a:gd name="csY2024" fmla="*/ 1507241 h 3616081"/>
              <a:gd name="csX2025" fmla="*/ 615996 w 1184212"/>
              <a:gd name="csY2025" fmla="*/ 1528642 h 3616081"/>
              <a:gd name="csX2026" fmla="*/ 627875 w 1184212"/>
              <a:gd name="csY2026" fmla="*/ 1537760 h 3616081"/>
              <a:gd name="csX2027" fmla="*/ 639681 w 1184212"/>
              <a:gd name="csY2027" fmla="*/ 1547669 h 3616081"/>
              <a:gd name="csX2028" fmla="*/ 684197 w 1184212"/>
              <a:gd name="csY2028" fmla="*/ 1595775 h 3616081"/>
              <a:gd name="csX2029" fmla="*/ 721394 w 1184212"/>
              <a:gd name="csY2029" fmla="*/ 1651870 h 3616081"/>
              <a:gd name="csX2030" fmla="*/ 749255 w 1184212"/>
              <a:gd name="csY2030" fmla="*/ 1708278 h 3616081"/>
              <a:gd name="csX2031" fmla="*/ 746087 w 1184212"/>
              <a:gd name="csY2031" fmla="*/ 1718235 h 3616081"/>
              <a:gd name="csX2032" fmla="*/ 744263 w 1184212"/>
              <a:gd name="csY2032" fmla="*/ 1715116 h 3616081"/>
              <a:gd name="csX2033" fmla="*/ 750119 w 1184212"/>
              <a:gd name="csY2033" fmla="*/ 1725241 h 3616081"/>
              <a:gd name="csX2034" fmla="*/ 752782 w 1184212"/>
              <a:gd name="csY2034" fmla="*/ 1716891 h 3616081"/>
              <a:gd name="csX2035" fmla="*/ 767349 w 1184212"/>
              <a:gd name="csY2035" fmla="*/ 1757464 h 3616081"/>
              <a:gd name="csX2036" fmla="*/ 768597 w 1184212"/>
              <a:gd name="csY2036" fmla="*/ 1761566 h 3616081"/>
              <a:gd name="csX2037" fmla="*/ 750143 w 1184212"/>
              <a:gd name="csY2037" fmla="*/ 1725241 h 3616081"/>
              <a:gd name="csX2038" fmla="*/ 832935 w 1184212"/>
              <a:gd name="csY2038" fmla="*/ 1819773 h 3616081"/>
              <a:gd name="csX2039" fmla="*/ 814744 w 1184212"/>
              <a:gd name="csY2039" fmla="*/ 1898926 h 3616081"/>
              <a:gd name="csX2040" fmla="*/ 790459 w 1184212"/>
              <a:gd name="csY2040" fmla="*/ 1817254 h 3616081"/>
              <a:gd name="csX2041" fmla="*/ 784963 w 1184212"/>
              <a:gd name="csY2041" fmla="*/ 1802258 h 3616081"/>
              <a:gd name="csX2042" fmla="*/ 782564 w 1184212"/>
              <a:gd name="csY2042" fmla="*/ 1790958 h 3616081"/>
              <a:gd name="csX2043" fmla="*/ 778892 w 1184212"/>
              <a:gd name="csY2043" fmla="*/ 1775962 h 3616081"/>
              <a:gd name="csX2044" fmla="*/ 776444 w 1184212"/>
              <a:gd name="csY2044" fmla="*/ 1766677 h 3616081"/>
              <a:gd name="csX2045" fmla="*/ 773300 w 1184212"/>
              <a:gd name="csY2045" fmla="*/ 1756432 h 3616081"/>
              <a:gd name="csX2046" fmla="*/ 755614 w 1184212"/>
              <a:gd name="csY2046" fmla="*/ 1707894 h 3616081"/>
              <a:gd name="csX2047" fmla="*/ 762525 w 1184212"/>
              <a:gd name="csY2047" fmla="*/ 1686060 h 3616081"/>
              <a:gd name="csX2048" fmla="*/ 766941 w 1184212"/>
              <a:gd name="csY2048" fmla="*/ 1706047 h 3616081"/>
              <a:gd name="csX2049" fmla="*/ 773540 w 1184212"/>
              <a:gd name="csY2049" fmla="*/ 1743644 h 3616081"/>
              <a:gd name="csX2050" fmla="*/ 779852 w 1184212"/>
              <a:gd name="csY2050" fmla="*/ 1775194 h 3616081"/>
              <a:gd name="csX2051" fmla="*/ 792331 w 1184212"/>
              <a:gd name="csY2051" fmla="*/ 1820037 h 3616081"/>
              <a:gd name="csX2052" fmla="*/ 802266 w 1184212"/>
              <a:gd name="csY2052" fmla="*/ 1852068 h 3616081"/>
              <a:gd name="csX2053" fmla="*/ 795210 w 1184212"/>
              <a:gd name="csY2053" fmla="*/ 1819389 h 3616081"/>
              <a:gd name="csX2054" fmla="*/ 784771 w 1184212"/>
              <a:gd name="csY2054" fmla="*/ 1774211 h 3616081"/>
              <a:gd name="csX2055" fmla="*/ 779204 w 1184212"/>
              <a:gd name="csY2055" fmla="*/ 1742900 h 3616081"/>
              <a:gd name="csX2056" fmla="*/ 772845 w 1184212"/>
              <a:gd name="csY2056" fmla="*/ 1704871 h 3616081"/>
              <a:gd name="csX2057" fmla="*/ 766005 w 1184212"/>
              <a:gd name="csY2057" fmla="*/ 1675168 h 3616081"/>
              <a:gd name="csX2058" fmla="*/ 784771 w 1184212"/>
              <a:gd name="csY2058" fmla="*/ 1614633 h 3616081"/>
              <a:gd name="csX2059" fmla="*/ 794010 w 1184212"/>
              <a:gd name="csY2059" fmla="*/ 1583922 h 3616081"/>
              <a:gd name="csX2060" fmla="*/ 813113 w 1184212"/>
              <a:gd name="csY2060" fmla="*/ 1620943 h 3616081"/>
              <a:gd name="csX2061" fmla="*/ 832983 w 1184212"/>
              <a:gd name="csY2061" fmla="*/ 1819701 h 3616081"/>
              <a:gd name="csX2062" fmla="*/ 803801 w 1184212"/>
              <a:gd name="csY2062" fmla="*/ 1560985 h 3616081"/>
              <a:gd name="csX2063" fmla="*/ 823959 w 1184212"/>
              <a:gd name="csY2063" fmla="*/ 1631548 h 3616081"/>
              <a:gd name="csX2064" fmla="*/ 820552 w 1184212"/>
              <a:gd name="csY2064" fmla="*/ 1623295 h 3616081"/>
              <a:gd name="csX2065" fmla="*/ 796242 w 1184212"/>
              <a:gd name="csY2065" fmla="*/ 1576244 h 3616081"/>
              <a:gd name="csX2066" fmla="*/ 802122 w 1184212"/>
              <a:gd name="csY2066" fmla="*/ 1556402 h 3616081"/>
              <a:gd name="csX2067" fmla="*/ 803777 w 1184212"/>
              <a:gd name="csY2067" fmla="*/ 1560985 h 3616081"/>
              <a:gd name="csX2068" fmla="*/ 801402 w 1184212"/>
              <a:gd name="csY2068" fmla="*/ 1537472 h 3616081"/>
              <a:gd name="csX2069" fmla="*/ 766701 w 1184212"/>
              <a:gd name="csY2069" fmla="*/ 1465229 h 3616081"/>
              <a:gd name="csX2070" fmla="*/ 718946 w 1184212"/>
              <a:gd name="csY2070" fmla="*/ 1397185 h 3616081"/>
              <a:gd name="csX2071" fmla="*/ 699700 w 1184212"/>
              <a:gd name="csY2071" fmla="*/ 1376167 h 3616081"/>
              <a:gd name="csX2072" fmla="*/ 692644 w 1184212"/>
              <a:gd name="csY2072" fmla="*/ 1369137 h 3616081"/>
              <a:gd name="csX2073" fmla="*/ 689093 w 1184212"/>
              <a:gd name="csY2073" fmla="*/ 1365850 h 3616081"/>
              <a:gd name="csX2074" fmla="*/ 674286 w 1184212"/>
              <a:gd name="csY2074" fmla="*/ 1352198 h 3616081"/>
              <a:gd name="csX2075" fmla="*/ 659744 w 1184212"/>
              <a:gd name="csY2075" fmla="*/ 1340777 h 3616081"/>
              <a:gd name="csX2076" fmla="*/ 646257 w 1184212"/>
              <a:gd name="csY2076" fmla="*/ 1330628 h 3616081"/>
              <a:gd name="csX2077" fmla="*/ 633346 w 1184212"/>
              <a:gd name="csY2077" fmla="*/ 1322374 h 3616081"/>
              <a:gd name="csX2078" fmla="*/ 621683 w 1184212"/>
              <a:gd name="csY2078" fmla="*/ 1314985 h 3616081"/>
              <a:gd name="csX2079" fmla="*/ 611940 w 1184212"/>
              <a:gd name="csY2079" fmla="*/ 1308195 h 3616081"/>
              <a:gd name="csX2080" fmla="*/ 600517 w 1184212"/>
              <a:gd name="csY2080" fmla="*/ 1292743 h 3616081"/>
              <a:gd name="csX2081" fmla="*/ 600061 w 1184212"/>
              <a:gd name="csY2081" fmla="*/ 1290992 h 3616081"/>
              <a:gd name="csX2082" fmla="*/ 600397 w 1184212"/>
              <a:gd name="csY2082" fmla="*/ 1256586 h 3616081"/>
              <a:gd name="csX2083" fmla="*/ 600781 w 1184212"/>
              <a:gd name="csY2083" fmla="*/ 1216973 h 3616081"/>
              <a:gd name="csX2084" fmla="*/ 616788 w 1184212"/>
              <a:gd name="csY2084" fmla="*/ 1224387 h 3616081"/>
              <a:gd name="csX2085" fmla="*/ 669367 w 1184212"/>
              <a:gd name="csY2085" fmla="*/ 1253898 h 3616081"/>
              <a:gd name="csX2086" fmla="*/ 671310 w 1184212"/>
              <a:gd name="csY2086" fmla="*/ 1255314 h 3616081"/>
              <a:gd name="csX2087" fmla="*/ 692092 w 1184212"/>
              <a:gd name="csY2087" fmla="*/ 1275228 h 3616081"/>
              <a:gd name="csX2088" fmla="*/ 704907 w 1184212"/>
              <a:gd name="csY2088" fmla="*/ 1295502 h 3616081"/>
              <a:gd name="csX2089" fmla="*/ 714866 w 1184212"/>
              <a:gd name="csY2089" fmla="*/ 1329140 h 3616081"/>
              <a:gd name="csX2090" fmla="*/ 716546 w 1184212"/>
              <a:gd name="csY2090" fmla="*/ 1348791 h 3616081"/>
              <a:gd name="csX2091" fmla="*/ 716738 w 1184212"/>
              <a:gd name="csY2091" fmla="*/ 1354885 h 3616081"/>
              <a:gd name="csX2092" fmla="*/ 717482 w 1184212"/>
              <a:gd name="csY2092" fmla="*/ 1348839 h 3616081"/>
              <a:gd name="csX2093" fmla="*/ 717866 w 1184212"/>
              <a:gd name="csY2093" fmla="*/ 1328925 h 3616081"/>
              <a:gd name="csX2094" fmla="*/ 709563 w 1184212"/>
              <a:gd name="csY2094" fmla="*/ 1293511 h 3616081"/>
              <a:gd name="csX2095" fmla="*/ 697540 w 1184212"/>
              <a:gd name="csY2095" fmla="*/ 1273021 h 3616081"/>
              <a:gd name="csX2096" fmla="*/ 764685 w 1184212"/>
              <a:gd name="csY2096" fmla="*/ 1330340 h 3616081"/>
              <a:gd name="csX2097" fmla="*/ 830799 w 1184212"/>
              <a:gd name="csY2097" fmla="*/ 1415443 h 3616081"/>
              <a:gd name="csX2098" fmla="*/ 801450 w 1184212"/>
              <a:gd name="csY2098" fmla="*/ 1537496 h 3616081"/>
              <a:gd name="csX2099" fmla="*/ 837086 w 1184212"/>
              <a:gd name="csY2099" fmla="*/ 1414244 h 3616081"/>
              <a:gd name="csX2100" fmla="*/ 837710 w 1184212"/>
              <a:gd name="csY2100" fmla="*/ 1410813 h 3616081"/>
              <a:gd name="csX2101" fmla="*/ 846661 w 1184212"/>
              <a:gd name="csY2101" fmla="*/ 1430991 h 3616081"/>
              <a:gd name="csX2102" fmla="*/ 837086 w 1184212"/>
              <a:gd name="csY2102" fmla="*/ 1414244 h 3616081"/>
              <a:gd name="csX2103" fmla="*/ 793746 w 1184212"/>
              <a:gd name="csY2103" fmla="*/ 1140555 h 3616081"/>
              <a:gd name="csX2104" fmla="*/ 802458 w 1184212"/>
              <a:gd name="csY2104" fmla="*/ 1152672 h 3616081"/>
              <a:gd name="csX2105" fmla="*/ 801930 w 1184212"/>
              <a:gd name="csY2105" fmla="*/ 1152960 h 3616081"/>
              <a:gd name="csX2106" fmla="*/ 811049 w 1184212"/>
              <a:gd name="csY2106" fmla="*/ 1171506 h 3616081"/>
              <a:gd name="csX2107" fmla="*/ 820240 w 1184212"/>
              <a:gd name="csY2107" fmla="*/ 1193796 h 3616081"/>
              <a:gd name="csX2108" fmla="*/ 824967 w 1184212"/>
              <a:gd name="csY2108" fmla="*/ 1208024 h 3616081"/>
              <a:gd name="csX2109" fmla="*/ 829647 w 1184212"/>
              <a:gd name="csY2109" fmla="*/ 1224123 h 3616081"/>
              <a:gd name="csX2110" fmla="*/ 840350 w 1184212"/>
              <a:gd name="csY2110" fmla="*/ 1305219 h 3616081"/>
              <a:gd name="csX2111" fmla="*/ 834662 w 1184212"/>
              <a:gd name="csY2111" fmla="*/ 1391618 h 3616081"/>
              <a:gd name="csX2112" fmla="*/ 809945 w 1184212"/>
              <a:gd name="csY2112" fmla="*/ 1343056 h 3616081"/>
              <a:gd name="csX2113" fmla="*/ 790795 w 1184212"/>
              <a:gd name="csY2113" fmla="*/ 1311386 h 3616081"/>
              <a:gd name="csX2114" fmla="*/ 783235 w 1184212"/>
              <a:gd name="csY2114" fmla="*/ 1299989 h 3616081"/>
              <a:gd name="csX2115" fmla="*/ 780308 w 1184212"/>
              <a:gd name="csY2115" fmla="*/ 1295622 h 3616081"/>
              <a:gd name="csX2116" fmla="*/ 779780 w 1184212"/>
              <a:gd name="csY2116" fmla="*/ 1293607 h 3616081"/>
              <a:gd name="csX2117" fmla="*/ 776828 w 1184212"/>
              <a:gd name="csY2117" fmla="*/ 1283626 h 3616081"/>
              <a:gd name="csX2118" fmla="*/ 771885 w 1184212"/>
              <a:gd name="csY2118" fmla="*/ 1269206 h 3616081"/>
              <a:gd name="csX2119" fmla="*/ 753454 w 1184212"/>
              <a:gd name="csY2119" fmla="*/ 1226402 h 3616081"/>
              <a:gd name="csX2120" fmla="*/ 718058 w 1184212"/>
              <a:gd name="csY2120" fmla="*/ 1165172 h 3616081"/>
              <a:gd name="csX2121" fmla="*/ 706083 w 1184212"/>
              <a:gd name="csY2121" fmla="*/ 1148209 h 3616081"/>
              <a:gd name="csX2122" fmla="*/ 695860 w 1184212"/>
              <a:gd name="csY2122" fmla="*/ 1134725 h 3616081"/>
              <a:gd name="csX2123" fmla="*/ 681701 w 1184212"/>
              <a:gd name="csY2123" fmla="*/ 1117738 h 3616081"/>
              <a:gd name="csX2124" fmla="*/ 664615 w 1184212"/>
              <a:gd name="csY2124" fmla="*/ 1099479 h 3616081"/>
              <a:gd name="csX2125" fmla="*/ 645921 w 1184212"/>
              <a:gd name="csY2125" fmla="*/ 1081941 h 3616081"/>
              <a:gd name="csX2126" fmla="*/ 627275 w 1184212"/>
              <a:gd name="csY2126" fmla="*/ 1066897 h 3616081"/>
              <a:gd name="csX2127" fmla="*/ 610740 w 1184212"/>
              <a:gd name="csY2127" fmla="*/ 1055668 h 3616081"/>
              <a:gd name="csX2128" fmla="*/ 602317 w 1184212"/>
              <a:gd name="csY2128" fmla="*/ 1050654 h 3616081"/>
              <a:gd name="csX2129" fmla="*/ 602989 w 1184212"/>
              <a:gd name="csY2129" fmla="*/ 977931 h 3616081"/>
              <a:gd name="csX2130" fmla="*/ 609756 w 1184212"/>
              <a:gd name="csY2130" fmla="*/ 981050 h 3616081"/>
              <a:gd name="csX2131" fmla="*/ 631906 w 1184212"/>
              <a:gd name="csY2131" fmla="*/ 992687 h 3616081"/>
              <a:gd name="csX2132" fmla="*/ 660007 w 1184212"/>
              <a:gd name="csY2132" fmla="*/ 1009962 h 3616081"/>
              <a:gd name="csX2133" fmla="*/ 702483 w 1184212"/>
              <a:gd name="csY2133" fmla="*/ 1042160 h 3616081"/>
              <a:gd name="csX2134" fmla="*/ 711146 w 1184212"/>
              <a:gd name="csY2134" fmla="*/ 1087651 h 3616081"/>
              <a:gd name="csX2135" fmla="*/ 714962 w 1184212"/>
              <a:gd name="csY2135" fmla="*/ 1102455 h 3616081"/>
              <a:gd name="csX2136" fmla="*/ 718394 w 1184212"/>
              <a:gd name="csY2136" fmla="*/ 1112340 h 3616081"/>
              <a:gd name="csX2137" fmla="*/ 721082 w 1184212"/>
              <a:gd name="csY2137" fmla="*/ 1119730 h 3616081"/>
              <a:gd name="csX2138" fmla="*/ 719282 w 1184212"/>
              <a:gd name="csY2138" fmla="*/ 1112076 h 3616081"/>
              <a:gd name="csX2139" fmla="*/ 716786 w 1184212"/>
              <a:gd name="csY2139" fmla="*/ 1102047 h 3616081"/>
              <a:gd name="csX2140" fmla="*/ 714050 w 1184212"/>
              <a:gd name="csY2140" fmla="*/ 1087147 h 3616081"/>
              <a:gd name="csX2141" fmla="*/ 708171 w 1184212"/>
              <a:gd name="csY2141" fmla="*/ 1047031 h 3616081"/>
              <a:gd name="csX2142" fmla="*/ 726025 w 1184212"/>
              <a:gd name="csY2142" fmla="*/ 1063538 h 3616081"/>
              <a:gd name="csX2143" fmla="*/ 793746 w 1184212"/>
              <a:gd name="csY2143" fmla="*/ 1140531 h 3616081"/>
              <a:gd name="csX2144" fmla="*/ 694708 w 1184212"/>
              <a:gd name="csY2144" fmla="*/ 971885 h 3616081"/>
              <a:gd name="csX2145" fmla="*/ 698404 w 1184212"/>
              <a:gd name="csY2145" fmla="*/ 1010105 h 3616081"/>
              <a:gd name="csX2146" fmla="*/ 701379 w 1184212"/>
              <a:gd name="csY2146" fmla="*/ 1033499 h 3616081"/>
              <a:gd name="csX2147" fmla="*/ 664543 w 1184212"/>
              <a:gd name="csY2147" fmla="*/ 1005787 h 3616081"/>
              <a:gd name="csX2148" fmla="*/ 635626 w 1184212"/>
              <a:gd name="csY2148" fmla="*/ 987912 h 3616081"/>
              <a:gd name="csX2149" fmla="*/ 612756 w 1184212"/>
              <a:gd name="csY2149" fmla="*/ 975843 h 3616081"/>
              <a:gd name="csX2150" fmla="*/ 603085 w 1184212"/>
              <a:gd name="csY2150" fmla="*/ 971405 h 3616081"/>
              <a:gd name="csX2151" fmla="*/ 603757 w 1184212"/>
              <a:gd name="csY2151" fmla="*/ 902209 h 3616081"/>
              <a:gd name="csX2152" fmla="*/ 607933 w 1184212"/>
              <a:gd name="csY2152" fmla="*/ 904944 h 3616081"/>
              <a:gd name="csX2153" fmla="*/ 639250 w 1184212"/>
              <a:gd name="csY2153" fmla="*/ 935199 h 3616081"/>
              <a:gd name="csX2154" fmla="*/ 655544 w 1184212"/>
              <a:gd name="csY2154" fmla="*/ 959360 h 3616081"/>
              <a:gd name="csX2155" fmla="*/ 662815 w 1184212"/>
              <a:gd name="csY2155" fmla="*/ 973852 h 3616081"/>
              <a:gd name="csX2156" fmla="*/ 664711 w 1184212"/>
              <a:gd name="csY2156" fmla="*/ 978507 h 3616081"/>
              <a:gd name="csX2157" fmla="*/ 663703 w 1184212"/>
              <a:gd name="csY2157" fmla="*/ 973588 h 3616081"/>
              <a:gd name="csX2158" fmla="*/ 658256 w 1184212"/>
              <a:gd name="csY2158" fmla="*/ 958089 h 3616081"/>
              <a:gd name="csX2159" fmla="*/ 643329 w 1184212"/>
              <a:gd name="csY2159" fmla="*/ 932248 h 3616081"/>
              <a:gd name="csX2160" fmla="*/ 619787 w 1184212"/>
              <a:gd name="csY2160" fmla="*/ 906552 h 3616081"/>
              <a:gd name="csX2161" fmla="*/ 620459 w 1184212"/>
              <a:gd name="csY2161" fmla="*/ 906816 h 3616081"/>
              <a:gd name="csX2162" fmla="*/ 687101 w 1184212"/>
              <a:gd name="csY2162" fmla="*/ 941725 h 3616081"/>
              <a:gd name="csX2163" fmla="*/ 692716 w 1184212"/>
              <a:gd name="csY2163" fmla="*/ 945348 h 3616081"/>
              <a:gd name="csX2164" fmla="*/ 694708 w 1184212"/>
              <a:gd name="csY2164" fmla="*/ 971957 h 3616081"/>
              <a:gd name="csX2165" fmla="*/ 692212 w 1184212"/>
              <a:gd name="csY2165" fmla="*/ 937815 h 3616081"/>
              <a:gd name="csX2166" fmla="*/ 691540 w 1184212"/>
              <a:gd name="csY2166" fmla="*/ 937383 h 3616081"/>
              <a:gd name="csX2167" fmla="*/ 623267 w 1184212"/>
              <a:gd name="csY2167" fmla="*/ 901417 h 3616081"/>
              <a:gd name="csX2168" fmla="*/ 603829 w 1184212"/>
              <a:gd name="csY2168" fmla="*/ 893955 h 3616081"/>
              <a:gd name="csX2169" fmla="*/ 604453 w 1184212"/>
              <a:gd name="csY2169" fmla="*/ 822768 h 3616081"/>
              <a:gd name="csX2170" fmla="*/ 604549 w 1184212"/>
              <a:gd name="csY2170" fmla="*/ 822816 h 3616081"/>
              <a:gd name="csX2171" fmla="*/ 608940 w 1184212"/>
              <a:gd name="csY2171" fmla="*/ 825695 h 3616081"/>
              <a:gd name="csX2172" fmla="*/ 636970 w 1184212"/>
              <a:gd name="csY2172" fmla="*/ 853071 h 3616081"/>
              <a:gd name="csX2173" fmla="*/ 651608 w 1184212"/>
              <a:gd name="csY2173" fmla="*/ 874881 h 3616081"/>
              <a:gd name="csX2174" fmla="*/ 658184 w 1184212"/>
              <a:gd name="csY2174" fmla="*/ 887933 h 3616081"/>
              <a:gd name="csX2175" fmla="*/ 659911 w 1184212"/>
              <a:gd name="csY2175" fmla="*/ 892132 h 3616081"/>
              <a:gd name="csX2176" fmla="*/ 659072 w 1184212"/>
              <a:gd name="csY2176" fmla="*/ 887669 h 3616081"/>
              <a:gd name="csX2177" fmla="*/ 654296 w 1184212"/>
              <a:gd name="csY2177" fmla="*/ 873609 h 3616081"/>
              <a:gd name="csX2178" fmla="*/ 641049 w 1184212"/>
              <a:gd name="csY2178" fmla="*/ 850120 h 3616081"/>
              <a:gd name="csX2179" fmla="*/ 624635 w 1184212"/>
              <a:gd name="csY2179" fmla="*/ 830902 h 3616081"/>
              <a:gd name="csX2180" fmla="*/ 658976 w 1184212"/>
              <a:gd name="csY2180" fmla="*/ 847745 h 3616081"/>
              <a:gd name="csX2181" fmla="*/ 688157 w 1184212"/>
              <a:gd name="csY2181" fmla="*/ 863820 h 3616081"/>
              <a:gd name="csX2182" fmla="*/ 692164 w 1184212"/>
              <a:gd name="csY2182" fmla="*/ 937766 h 3616081"/>
              <a:gd name="csX2183" fmla="*/ 687893 w 1184212"/>
              <a:gd name="csY2183" fmla="*/ 856646 h 3616081"/>
              <a:gd name="csX2184" fmla="*/ 687893 w 1184212"/>
              <a:gd name="csY2184" fmla="*/ 856790 h 3616081"/>
              <a:gd name="csX2185" fmla="*/ 662719 w 1184212"/>
              <a:gd name="csY2185" fmla="*/ 842970 h 3616081"/>
              <a:gd name="csX2186" fmla="*/ 612756 w 1184212"/>
              <a:gd name="csY2186" fmla="*/ 819121 h 3616081"/>
              <a:gd name="csX2187" fmla="*/ 604501 w 1184212"/>
              <a:gd name="csY2187" fmla="*/ 815690 h 3616081"/>
              <a:gd name="csX2188" fmla="*/ 604981 w 1184212"/>
              <a:gd name="csY2188" fmla="*/ 739728 h 3616081"/>
              <a:gd name="csX2189" fmla="*/ 605197 w 1184212"/>
              <a:gd name="csY2189" fmla="*/ 739824 h 3616081"/>
              <a:gd name="csX2190" fmla="*/ 609276 w 1184212"/>
              <a:gd name="csY2190" fmla="*/ 742080 h 3616081"/>
              <a:gd name="csX2191" fmla="*/ 624611 w 1184212"/>
              <a:gd name="csY2191" fmla="*/ 753092 h 3616081"/>
              <a:gd name="csX2192" fmla="*/ 636106 w 1184212"/>
              <a:gd name="csY2192" fmla="*/ 764081 h 3616081"/>
              <a:gd name="csX2193" fmla="*/ 650648 w 1184212"/>
              <a:gd name="csY2193" fmla="*/ 782220 h 3616081"/>
              <a:gd name="csX2194" fmla="*/ 657320 w 1184212"/>
              <a:gd name="csY2194" fmla="*/ 793305 h 3616081"/>
              <a:gd name="csX2195" fmla="*/ 659096 w 1184212"/>
              <a:gd name="csY2195" fmla="*/ 796928 h 3616081"/>
              <a:gd name="csX2196" fmla="*/ 658208 w 1184212"/>
              <a:gd name="csY2196" fmla="*/ 792993 h 3616081"/>
              <a:gd name="csX2197" fmla="*/ 653264 w 1184212"/>
              <a:gd name="csY2197" fmla="*/ 780756 h 3616081"/>
              <a:gd name="csX2198" fmla="*/ 639945 w 1184212"/>
              <a:gd name="csY2198" fmla="*/ 760818 h 3616081"/>
              <a:gd name="csX2199" fmla="*/ 628931 w 1184212"/>
              <a:gd name="csY2199" fmla="*/ 749301 h 3616081"/>
              <a:gd name="csX2200" fmla="*/ 662023 w 1184212"/>
              <a:gd name="csY2200" fmla="*/ 765113 h 3616081"/>
              <a:gd name="csX2201" fmla="*/ 685517 w 1184212"/>
              <a:gd name="csY2201" fmla="*/ 777517 h 3616081"/>
              <a:gd name="csX2202" fmla="*/ 687917 w 1184212"/>
              <a:gd name="csY2202" fmla="*/ 856646 h 3616081"/>
              <a:gd name="csX2203" fmla="*/ 685373 w 1184212"/>
              <a:gd name="csY2203" fmla="*/ 770631 h 3616081"/>
              <a:gd name="csX2204" fmla="*/ 665719 w 1184212"/>
              <a:gd name="csY2204" fmla="*/ 760290 h 3616081"/>
              <a:gd name="csX2205" fmla="*/ 613644 w 1184212"/>
              <a:gd name="csY2205" fmla="*/ 736225 h 3616081"/>
              <a:gd name="csX2206" fmla="*/ 605029 w 1184212"/>
              <a:gd name="csY2206" fmla="*/ 732770 h 3616081"/>
              <a:gd name="csX2207" fmla="*/ 605125 w 1184212"/>
              <a:gd name="csY2207" fmla="*/ 718063 h 3616081"/>
              <a:gd name="csX2208" fmla="*/ 605485 w 1184212"/>
              <a:gd name="csY2208" fmla="*/ 657888 h 3616081"/>
              <a:gd name="csX2209" fmla="*/ 605965 w 1184212"/>
              <a:gd name="csY2209" fmla="*/ 658104 h 3616081"/>
              <a:gd name="csX2210" fmla="*/ 609900 w 1184212"/>
              <a:gd name="csY2210" fmla="*/ 660000 h 3616081"/>
              <a:gd name="csX2211" fmla="*/ 636370 w 1184212"/>
              <a:gd name="csY2211" fmla="*/ 678882 h 3616081"/>
              <a:gd name="csX2212" fmla="*/ 651104 w 1184212"/>
              <a:gd name="csY2212" fmla="*/ 694861 h 3616081"/>
              <a:gd name="csX2213" fmla="*/ 657968 w 1184212"/>
              <a:gd name="csY2213" fmla="*/ 704819 h 3616081"/>
              <a:gd name="csX2214" fmla="*/ 659792 w 1184212"/>
              <a:gd name="csY2214" fmla="*/ 708106 h 3616081"/>
              <a:gd name="csX2215" fmla="*/ 658832 w 1184212"/>
              <a:gd name="csY2215" fmla="*/ 704435 h 3616081"/>
              <a:gd name="csX2216" fmla="*/ 653600 w 1184212"/>
              <a:gd name="csY2216" fmla="*/ 693206 h 3616081"/>
              <a:gd name="csX2217" fmla="*/ 639945 w 1184212"/>
              <a:gd name="csY2217" fmla="*/ 675307 h 3616081"/>
              <a:gd name="csX2218" fmla="*/ 632770 w 1184212"/>
              <a:gd name="csY2218" fmla="*/ 668445 h 3616081"/>
              <a:gd name="csX2219" fmla="*/ 660032 w 1184212"/>
              <a:gd name="csY2219" fmla="*/ 680658 h 3616081"/>
              <a:gd name="csX2220" fmla="*/ 684557 w 1184212"/>
              <a:gd name="csY2220" fmla="*/ 692678 h 3616081"/>
              <a:gd name="csX2221" fmla="*/ 685349 w 1184212"/>
              <a:gd name="csY2221" fmla="*/ 770607 h 3616081"/>
              <a:gd name="csX2222" fmla="*/ 684821 w 1184212"/>
              <a:gd name="csY2222" fmla="*/ 634783 h 3616081"/>
              <a:gd name="csX2223" fmla="*/ 684557 w 1184212"/>
              <a:gd name="csY2223" fmla="*/ 685984 h 3616081"/>
              <a:gd name="csX2224" fmla="*/ 663535 w 1184212"/>
              <a:gd name="csY2224" fmla="*/ 675739 h 3616081"/>
              <a:gd name="csX2225" fmla="*/ 612876 w 1184212"/>
              <a:gd name="csY2225" fmla="*/ 654025 h 3616081"/>
              <a:gd name="csX2226" fmla="*/ 605509 w 1184212"/>
              <a:gd name="csY2226" fmla="*/ 651266 h 3616081"/>
              <a:gd name="csX2227" fmla="*/ 605845 w 1184212"/>
              <a:gd name="csY2227" fmla="*/ 592915 h 3616081"/>
              <a:gd name="csX2228" fmla="*/ 606661 w 1184212"/>
              <a:gd name="csY2228" fmla="*/ 593299 h 3616081"/>
              <a:gd name="csX2229" fmla="*/ 610596 w 1184212"/>
              <a:gd name="csY2229" fmla="*/ 595194 h 3616081"/>
              <a:gd name="csX2230" fmla="*/ 637066 w 1184212"/>
              <a:gd name="csY2230" fmla="*/ 614077 h 3616081"/>
              <a:gd name="csX2231" fmla="*/ 651800 w 1184212"/>
              <a:gd name="csY2231" fmla="*/ 630056 h 3616081"/>
              <a:gd name="csX2232" fmla="*/ 658664 w 1184212"/>
              <a:gd name="csY2232" fmla="*/ 640013 h 3616081"/>
              <a:gd name="csX2233" fmla="*/ 660487 w 1184212"/>
              <a:gd name="csY2233" fmla="*/ 643300 h 3616081"/>
              <a:gd name="csX2234" fmla="*/ 659528 w 1184212"/>
              <a:gd name="csY2234" fmla="*/ 639629 h 3616081"/>
              <a:gd name="csX2235" fmla="*/ 654296 w 1184212"/>
              <a:gd name="csY2235" fmla="*/ 628401 h 3616081"/>
              <a:gd name="csX2236" fmla="*/ 640641 w 1184212"/>
              <a:gd name="csY2236" fmla="*/ 610502 h 3616081"/>
              <a:gd name="csX2237" fmla="*/ 631282 w 1184212"/>
              <a:gd name="csY2237" fmla="*/ 601793 h 3616081"/>
              <a:gd name="csX2238" fmla="*/ 665599 w 1184212"/>
              <a:gd name="csY2238" fmla="*/ 616188 h 3616081"/>
              <a:gd name="csX2239" fmla="*/ 684917 w 1184212"/>
              <a:gd name="csY2239" fmla="*/ 625018 h 3616081"/>
              <a:gd name="csX2240" fmla="*/ 684797 w 1184212"/>
              <a:gd name="csY2240" fmla="*/ 634759 h 3616081"/>
              <a:gd name="csX2241" fmla="*/ 685037 w 1184212"/>
              <a:gd name="csY2241" fmla="*/ 618444 h 3616081"/>
              <a:gd name="csX2242" fmla="*/ 669103 w 1184212"/>
              <a:gd name="csY2242" fmla="*/ 611174 h 3616081"/>
              <a:gd name="csX2243" fmla="*/ 614508 w 1184212"/>
              <a:gd name="csY2243" fmla="*/ 589028 h 3616081"/>
              <a:gd name="csX2244" fmla="*/ 605893 w 1184212"/>
              <a:gd name="csY2244" fmla="*/ 585981 h 3616081"/>
              <a:gd name="csX2245" fmla="*/ 606229 w 1184212"/>
              <a:gd name="csY2245" fmla="*/ 526910 h 3616081"/>
              <a:gd name="csX2246" fmla="*/ 607621 w 1184212"/>
              <a:gd name="csY2246" fmla="*/ 527534 h 3616081"/>
              <a:gd name="csX2247" fmla="*/ 611556 w 1184212"/>
              <a:gd name="csY2247" fmla="*/ 529430 h 3616081"/>
              <a:gd name="csX2248" fmla="*/ 638026 w 1184212"/>
              <a:gd name="csY2248" fmla="*/ 548312 h 3616081"/>
              <a:gd name="csX2249" fmla="*/ 652760 w 1184212"/>
              <a:gd name="csY2249" fmla="*/ 564291 h 3616081"/>
              <a:gd name="csX2250" fmla="*/ 659624 w 1184212"/>
              <a:gd name="csY2250" fmla="*/ 574249 h 3616081"/>
              <a:gd name="csX2251" fmla="*/ 661447 w 1184212"/>
              <a:gd name="csY2251" fmla="*/ 577536 h 3616081"/>
              <a:gd name="csX2252" fmla="*/ 660487 w 1184212"/>
              <a:gd name="csY2252" fmla="*/ 573865 h 3616081"/>
              <a:gd name="csX2253" fmla="*/ 655256 w 1184212"/>
              <a:gd name="csY2253" fmla="*/ 562636 h 3616081"/>
              <a:gd name="csX2254" fmla="*/ 641601 w 1184212"/>
              <a:gd name="csY2254" fmla="*/ 544737 h 3616081"/>
              <a:gd name="csX2255" fmla="*/ 630970 w 1184212"/>
              <a:gd name="csY2255" fmla="*/ 534972 h 3616081"/>
              <a:gd name="csX2256" fmla="*/ 659672 w 1184212"/>
              <a:gd name="csY2256" fmla="*/ 545673 h 3616081"/>
              <a:gd name="csX2257" fmla="*/ 686333 w 1184212"/>
              <a:gd name="csY2257" fmla="*/ 556614 h 3616081"/>
              <a:gd name="csX2258" fmla="*/ 685037 w 1184212"/>
              <a:gd name="csY2258" fmla="*/ 618396 h 3616081"/>
              <a:gd name="csX2259" fmla="*/ 688493 w 1184212"/>
              <a:gd name="csY2259" fmla="*/ 495863 h 3616081"/>
              <a:gd name="csX2260" fmla="*/ 686525 w 1184212"/>
              <a:gd name="csY2260" fmla="*/ 550232 h 3616081"/>
              <a:gd name="csX2261" fmla="*/ 662815 w 1184212"/>
              <a:gd name="csY2261" fmla="*/ 540538 h 3616081"/>
              <a:gd name="csX2262" fmla="*/ 612444 w 1184212"/>
              <a:gd name="csY2262" fmla="*/ 522472 h 3616081"/>
              <a:gd name="csX2263" fmla="*/ 607213 w 1184212"/>
              <a:gd name="csY2263" fmla="*/ 520816 h 3616081"/>
              <a:gd name="csX2264" fmla="*/ 607213 w 1184212"/>
              <a:gd name="csY2264" fmla="*/ 520816 h 3616081"/>
              <a:gd name="csX2265" fmla="*/ 607213 w 1184212"/>
              <a:gd name="csY2265" fmla="*/ 520816 h 3616081"/>
              <a:gd name="csX2266" fmla="*/ 606277 w 1184212"/>
              <a:gd name="csY2266" fmla="*/ 520528 h 3616081"/>
              <a:gd name="csX2267" fmla="*/ 606661 w 1184212"/>
              <a:gd name="csY2267" fmla="*/ 455843 h 3616081"/>
              <a:gd name="csX2268" fmla="*/ 608605 w 1184212"/>
              <a:gd name="csY2268" fmla="*/ 456731 h 3616081"/>
              <a:gd name="csX2269" fmla="*/ 612540 w 1184212"/>
              <a:gd name="csY2269" fmla="*/ 458626 h 3616081"/>
              <a:gd name="csX2270" fmla="*/ 639010 w 1184212"/>
              <a:gd name="csY2270" fmla="*/ 477509 h 3616081"/>
              <a:gd name="csX2271" fmla="*/ 653744 w 1184212"/>
              <a:gd name="csY2271" fmla="*/ 493488 h 3616081"/>
              <a:gd name="csX2272" fmla="*/ 660607 w 1184212"/>
              <a:gd name="csY2272" fmla="*/ 503445 h 3616081"/>
              <a:gd name="csX2273" fmla="*/ 662431 w 1184212"/>
              <a:gd name="csY2273" fmla="*/ 506732 h 3616081"/>
              <a:gd name="csX2274" fmla="*/ 661471 w 1184212"/>
              <a:gd name="csY2274" fmla="*/ 503061 h 3616081"/>
              <a:gd name="csX2275" fmla="*/ 656240 w 1184212"/>
              <a:gd name="csY2275" fmla="*/ 491833 h 3616081"/>
              <a:gd name="csX2276" fmla="*/ 642585 w 1184212"/>
              <a:gd name="csY2276" fmla="*/ 473934 h 3616081"/>
              <a:gd name="csX2277" fmla="*/ 630706 w 1184212"/>
              <a:gd name="csY2277" fmla="*/ 463185 h 3616081"/>
              <a:gd name="csX2278" fmla="*/ 655496 w 1184212"/>
              <a:gd name="csY2278" fmla="*/ 472278 h 3616081"/>
              <a:gd name="csX2279" fmla="*/ 688949 w 1184212"/>
              <a:gd name="csY2279" fmla="*/ 485906 h 3616081"/>
              <a:gd name="csX2280" fmla="*/ 688469 w 1184212"/>
              <a:gd name="csY2280" fmla="*/ 495863 h 3616081"/>
              <a:gd name="csX2281" fmla="*/ 692404 w 1184212"/>
              <a:gd name="csY2281" fmla="*/ 424868 h 3616081"/>
              <a:gd name="csX2282" fmla="*/ 690197 w 1184212"/>
              <a:gd name="csY2282" fmla="*/ 460330 h 3616081"/>
              <a:gd name="csX2283" fmla="*/ 689285 w 1184212"/>
              <a:gd name="csY2283" fmla="*/ 479548 h 3616081"/>
              <a:gd name="csX2284" fmla="*/ 658568 w 1184212"/>
              <a:gd name="csY2284" fmla="*/ 467072 h 3616081"/>
              <a:gd name="csX2285" fmla="*/ 611148 w 1184212"/>
              <a:gd name="csY2285" fmla="*/ 450421 h 3616081"/>
              <a:gd name="csX2286" fmla="*/ 606709 w 1184212"/>
              <a:gd name="csY2286" fmla="*/ 449029 h 3616081"/>
              <a:gd name="csX2287" fmla="*/ 607093 w 1184212"/>
              <a:gd name="csY2287" fmla="*/ 382352 h 3616081"/>
              <a:gd name="csX2288" fmla="*/ 608629 w 1184212"/>
              <a:gd name="csY2288" fmla="*/ 383048 h 3616081"/>
              <a:gd name="csX2289" fmla="*/ 612564 w 1184212"/>
              <a:gd name="csY2289" fmla="*/ 384944 h 3616081"/>
              <a:gd name="csX2290" fmla="*/ 639034 w 1184212"/>
              <a:gd name="csY2290" fmla="*/ 403826 h 3616081"/>
              <a:gd name="csX2291" fmla="*/ 653768 w 1184212"/>
              <a:gd name="csY2291" fmla="*/ 419806 h 3616081"/>
              <a:gd name="csX2292" fmla="*/ 660631 w 1184212"/>
              <a:gd name="csY2292" fmla="*/ 429763 h 3616081"/>
              <a:gd name="csX2293" fmla="*/ 662455 w 1184212"/>
              <a:gd name="csY2293" fmla="*/ 433050 h 3616081"/>
              <a:gd name="csX2294" fmla="*/ 661495 w 1184212"/>
              <a:gd name="csY2294" fmla="*/ 429379 h 3616081"/>
              <a:gd name="csX2295" fmla="*/ 656264 w 1184212"/>
              <a:gd name="csY2295" fmla="*/ 418150 h 3616081"/>
              <a:gd name="csX2296" fmla="*/ 642609 w 1184212"/>
              <a:gd name="csY2296" fmla="*/ 400251 h 3616081"/>
              <a:gd name="csX2297" fmla="*/ 631162 w 1184212"/>
              <a:gd name="csY2297" fmla="*/ 389814 h 3616081"/>
              <a:gd name="csX2298" fmla="*/ 652400 w 1184212"/>
              <a:gd name="csY2298" fmla="*/ 397372 h 3616081"/>
              <a:gd name="csX2299" fmla="*/ 693148 w 1184212"/>
              <a:gd name="csY2299" fmla="*/ 413663 h 3616081"/>
              <a:gd name="csX2300" fmla="*/ 692428 w 1184212"/>
              <a:gd name="csY2300" fmla="*/ 424868 h 3616081"/>
              <a:gd name="csX2301" fmla="*/ 695620 w 1184212"/>
              <a:gd name="csY2301" fmla="*/ 355024 h 3616081"/>
              <a:gd name="csX2302" fmla="*/ 693556 w 1184212"/>
              <a:gd name="csY2302" fmla="*/ 407329 h 3616081"/>
              <a:gd name="csX2303" fmla="*/ 655328 w 1184212"/>
              <a:gd name="csY2303" fmla="*/ 392094 h 3616081"/>
              <a:gd name="csX2304" fmla="*/ 610140 w 1184212"/>
              <a:gd name="csY2304" fmla="*/ 376738 h 3616081"/>
              <a:gd name="csX2305" fmla="*/ 607117 w 1184212"/>
              <a:gd name="csY2305" fmla="*/ 375826 h 3616081"/>
              <a:gd name="csX2306" fmla="*/ 607213 w 1184212"/>
              <a:gd name="csY2306" fmla="*/ 359079 h 3616081"/>
              <a:gd name="csX2307" fmla="*/ 607309 w 1184212"/>
              <a:gd name="csY2307" fmla="*/ 320187 h 3616081"/>
              <a:gd name="csX2308" fmla="*/ 608605 w 1184212"/>
              <a:gd name="csY2308" fmla="*/ 320786 h 3616081"/>
              <a:gd name="csX2309" fmla="*/ 612540 w 1184212"/>
              <a:gd name="csY2309" fmla="*/ 322682 h 3616081"/>
              <a:gd name="csX2310" fmla="*/ 639010 w 1184212"/>
              <a:gd name="csY2310" fmla="*/ 341564 h 3616081"/>
              <a:gd name="csX2311" fmla="*/ 653744 w 1184212"/>
              <a:gd name="csY2311" fmla="*/ 357544 h 3616081"/>
              <a:gd name="csX2312" fmla="*/ 660607 w 1184212"/>
              <a:gd name="csY2312" fmla="*/ 367501 h 3616081"/>
              <a:gd name="csX2313" fmla="*/ 662431 w 1184212"/>
              <a:gd name="csY2313" fmla="*/ 370788 h 3616081"/>
              <a:gd name="csX2314" fmla="*/ 661471 w 1184212"/>
              <a:gd name="csY2314" fmla="*/ 367117 h 3616081"/>
              <a:gd name="csX2315" fmla="*/ 656240 w 1184212"/>
              <a:gd name="csY2315" fmla="*/ 355888 h 3616081"/>
              <a:gd name="csX2316" fmla="*/ 642585 w 1184212"/>
              <a:gd name="csY2316" fmla="*/ 337989 h 3616081"/>
              <a:gd name="csX2317" fmla="*/ 628787 w 1184212"/>
              <a:gd name="csY2317" fmla="*/ 325801 h 3616081"/>
              <a:gd name="csX2318" fmla="*/ 636058 w 1184212"/>
              <a:gd name="csY2318" fmla="*/ 328056 h 3616081"/>
              <a:gd name="csX2319" fmla="*/ 695572 w 1184212"/>
              <a:gd name="csY2319" fmla="*/ 349026 h 3616081"/>
              <a:gd name="csX2320" fmla="*/ 695572 w 1184212"/>
              <a:gd name="csY2320" fmla="*/ 355048 h 3616081"/>
              <a:gd name="csX2321" fmla="*/ 695596 w 1184212"/>
              <a:gd name="csY2321" fmla="*/ 342572 h 3616081"/>
              <a:gd name="csX2322" fmla="*/ 638506 w 1184212"/>
              <a:gd name="csY2322" fmla="*/ 322514 h 3616081"/>
              <a:gd name="csX2323" fmla="*/ 607309 w 1184212"/>
              <a:gd name="csY2323" fmla="*/ 313469 h 3616081"/>
              <a:gd name="csX2324" fmla="*/ 607429 w 1184212"/>
              <a:gd name="csY2324" fmla="*/ 261020 h 3616081"/>
              <a:gd name="csX2325" fmla="*/ 615228 w 1184212"/>
              <a:gd name="csY2325" fmla="*/ 263179 h 3616081"/>
              <a:gd name="csX2326" fmla="*/ 618780 w 1184212"/>
              <a:gd name="csY2326" fmla="*/ 264211 h 3616081"/>
              <a:gd name="csX2327" fmla="*/ 684773 w 1184212"/>
              <a:gd name="csY2327" fmla="*/ 287388 h 3616081"/>
              <a:gd name="csX2328" fmla="*/ 694084 w 1184212"/>
              <a:gd name="csY2328" fmla="*/ 291299 h 3616081"/>
              <a:gd name="csX2329" fmla="*/ 695596 w 1184212"/>
              <a:gd name="csY2329" fmla="*/ 342596 h 3616081"/>
              <a:gd name="csX2330" fmla="*/ 693796 w 1184212"/>
              <a:gd name="csY2330" fmla="*/ 285973 h 3616081"/>
              <a:gd name="csX2331" fmla="*/ 686861 w 1184212"/>
              <a:gd name="csY2331" fmla="*/ 282830 h 3616081"/>
              <a:gd name="csX2332" fmla="*/ 620459 w 1184212"/>
              <a:gd name="csY2332" fmla="*/ 258453 h 3616081"/>
              <a:gd name="csX2333" fmla="*/ 616884 w 1184212"/>
              <a:gd name="csY2333" fmla="*/ 257421 h 3616081"/>
              <a:gd name="csX2334" fmla="*/ 607453 w 1184212"/>
              <a:gd name="csY2334" fmla="*/ 254830 h 3616081"/>
              <a:gd name="csX2335" fmla="*/ 607573 w 1184212"/>
              <a:gd name="csY2335" fmla="*/ 211210 h 3616081"/>
              <a:gd name="csX2336" fmla="*/ 614724 w 1184212"/>
              <a:gd name="csY2336" fmla="*/ 214473 h 3616081"/>
              <a:gd name="csX2337" fmla="*/ 631186 w 1184212"/>
              <a:gd name="csY2337" fmla="*/ 221143 h 3616081"/>
              <a:gd name="csX2338" fmla="*/ 689549 w 1184212"/>
              <a:gd name="csY2338" fmla="*/ 237795 h 3616081"/>
              <a:gd name="csX2339" fmla="*/ 693796 w 1184212"/>
              <a:gd name="csY2339" fmla="*/ 285997 h 36160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 ang="0">
                <a:pos x="csX1602" y="csY1602"/>
              </a:cxn>
              <a:cxn ang="0">
                <a:pos x="csX1603" y="csY1603"/>
              </a:cxn>
              <a:cxn ang="0">
                <a:pos x="csX1604" y="csY1604"/>
              </a:cxn>
              <a:cxn ang="0">
                <a:pos x="csX1605" y="csY1605"/>
              </a:cxn>
              <a:cxn ang="0">
                <a:pos x="csX1606" y="csY1606"/>
              </a:cxn>
              <a:cxn ang="0">
                <a:pos x="csX1607" y="csY1607"/>
              </a:cxn>
              <a:cxn ang="0">
                <a:pos x="csX1608" y="csY1608"/>
              </a:cxn>
              <a:cxn ang="0">
                <a:pos x="csX1609" y="csY1609"/>
              </a:cxn>
              <a:cxn ang="0">
                <a:pos x="csX1610" y="csY1610"/>
              </a:cxn>
              <a:cxn ang="0">
                <a:pos x="csX1611" y="csY1611"/>
              </a:cxn>
              <a:cxn ang="0">
                <a:pos x="csX1612" y="csY1612"/>
              </a:cxn>
              <a:cxn ang="0">
                <a:pos x="csX1613" y="csY1613"/>
              </a:cxn>
              <a:cxn ang="0">
                <a:pos x="csX1614" y="csY1614"/>
              </a:cxn>
              <a:cxn ang="0">
                <a:pos x="csX1615" y="csY1615"/>
              </a:cxn>
              <a:cxn ang="0">
                <a:pos x="csX1616" y="csY1616"/>
              </a:cxn>
              <a:cxn ang="0">
                <a:pos x="csX1617" y="csY1617"/>
              </a:cxn>
              <a:cxn ang="0">
                <a:pos x="csX1618" y="csY1618"/>
              </a:cxn>
              <a:cxn ang="0">
                <a:pos x="csX1619" y="csY1619"/>
              </a:cxn>
              <a:cxn ang="0">
                <a:pos x="csX1620" y="csY1620"/>
              </a:cxn>
              <a:cxn ang="0">
                <a:pos x="csX1621" y="csY1621"/>
              </a:cxn>
              <a:cxn ang="0">
                <a:pos x="csX1622" y="csY1622"/>
              </a:cxn>
              <a:cxn ang="0">
                <a:pos x="csX1623" y="csY1623"/>
              </a:cxn>
              <a:cxn ang="0">
                <a:pos x="csX1624" y="csY1624"/>
              </a:cxn>
              <a:cxn ang="0">
                <a:pos x="csX1625" y="csY1625"/>
              </a:cxn>
              <a:cxn ang="0">
                <a:pos x="csX1626" y="csY1626"/>
              </a:cxn>
              <a:cxn ang="0">
                <a:pos x="csX1627" y="csY1627"/>
              </a:cxn>
              <a:cxn ang="0">
                <a:pos x="csX1628" y="csY1628"/>
              </a:cxn>
              <a:cxn ang="0">
                <a:pos x="csX1629" y="csY1629"/>
              </a:cxn>
              <a:cxn ang="0">
                <a:pos x="csX1630" y="csY1630"/>
              </a:cxn>
              <a:cxn ang="0">
                <a:pos x="csX1631" y="csY1631"/>
              </a:cxn>
              <a:cxn ang="0">
                <a:pos x="csX1632" y="csY1632"/>
              </a:cxn>
              <a:cxn ang="0">
                <a:pos x="csX1633" y="csY1633"/>
              </a:cxn>
              <a:cxn ang="0">
                <a:pos x="csX1634" y="csY1634"/>
              </a:cxn>
              <a:cxn ang="0">
                <a:pos x="csX1635" y="csY1635"/>
              </a:cxn>
              <a:cxn ang="0">
                <a:pos x="csX1636" y="csY1636"/>
              </a:cxn>
              <a:cxn ang="0">
                <a:pos x="csX1637" y="csY1637"/>
              </a:cxn>
              <a:cxn ang="0">
                <a:pos x="csX1638" y="csY1638"/>
              </a:cxn>
              <a:cxn ang="0">
                <a:pos x="csX1639" y="csY1639"/>
              </a:cxn>
              <a:cxn ang="0">
                <a:pos x="csX1640" y="csY1640"/>
              </a:cxn>
              <a:cxn ang="0">
                <a:pos x="csX1641" y="csY1641"/>
              </a:cxn>
              <a:cxn ang="0">
                <a:pos x="csX1642" y="csY1642"/>
              </a:cxn>
              <a:cxn ang="0">
                <a:pos x="csX1643" y="csY1643"/>
              </a:cxn>
              <a:cxn ang="0">
                <a:pos x="csX1644" y="csY1644"/>
              </a:cxn>
              <a:cxn ang="0">
                <a:pos x="csX1645" y="csY1645"/>
              </a:cxn>
              <a:cxn ang="0">
                <a:pos x="csX1646" y="csY1646"/>
              </a:cxn>
              <a:cxn ang="0">
                <a:pos x="csX1647" y="csY1647"/>
              </a:cxn>
              <a:cxn ang="0">
                <a:pos x="csX1648" y="csY1648"/>
              </a:cxn>
              <a:cxn ang="0">
                <a:pos x="csX1649" y="csY1649"/>
              </a:cxn>
              <a:cxn ang="0">
                <a:pos x="csX1650" y="csY1650"/>
              </a:cxn>
              <a:cxn ang="0">
                <a:pos x="csX1651" y="csY1651"/>
              </a:cxn>
              <a:cxn ang="0">
                <a:pos x="csX1652" y="csY1652"/>
              </a:cxn>
              <a:cxn ang="0">
                <a:pos x="csX1653" y="csY1653"/>
              </a:cxn>
              <a:cxn ang="0">
                <a:pos x="csX1654" y="csY1654"/>
              </a:cxn>
              <a:cxn ang="0">
                <a:pos x="csX1655" y="csY1655"/>
              </a:cxn>
              <a:cxn ang="0">
                <a:pos x="csX1656" y="csY1656"/>
              </a:cxn>
              <a:cxn ang="0">
                <a:pos x="csX1657" y="csY1657"/>
              </a:cxn>
              <a:cxn ang="0">
                <a:pos x="csX1658" y="csY1658"/>
              </a:cxn>
              <a:cxn ang="0">
                <a:pos x="csX1659" y="csY1659"/>
              </a:cxn>
              <a:cxn ang="0">
                <a:pos x="csX1660" y="csY1660"/>
              </a:cxn>
              <a:cxn ang="0">
                <a:pos x="csX1661" y="csY1661"/>
              </a:cxn>
              <a:cxn ang="0">
                <a:pos x="csX1662" y="csY1662"/>
              </a:cxn>
              <a:cxn ang="0">
                <a:pos x="csX1663" y="csY1663"/>
              </a:cxn>
              <a:cxn ang="0">
                <a:pos x="csX1664" y="csY1664"/>
              </a:cxn>
              <a:cxn ang="0">
                <a:pos x="csX1665" y="csY1665"/>
              </a:cxn>
              <a:cxn ang="0">
                <a:pos x="csX1666" y="csY1666"/>
              </a:cxn>
              <a:cxn ang="0">
                <a:pos x="csX1667" y="csY1667"/>
              </a:cxn>
              <a:cxn ang="0">
                <a:pos x="csX1668" y="csY1668"/>
              </a:cxn>
              <a:cxn ang="0">
                <a:pos x="csX1669" y="csY1669"/>
              </a:cxn>
              <a:cxn ang="0">
                <a:pos x="csX1670" y="csY1670"/>
              </a:cxn>
              <a:cxn ang="0">
                <a:pos x="csX1671" y="csY1671"/>
              </a:cxn>
              <a:cxn ang="0">
                <a:pos x="csX1672" y="csY1672"/>
              </a:cxn>
              <a:cxn ang="0">
                <a:pos x="csX1673" y="csY1673"/>
              </a:cxn>
              <a:cxn ang="0">
                <a:pos x="csX1674" y="csY1674"/>
              </a:cxn>
              <a:cxn ang="0">
                <a:pos x="csX1675" y="csY1675"/>
              </a:cxn>
              <a:cxn ang="0">
                <a:pos x="csX1676" y="csY1676"/>
              </a:cxn>
              <a:cxn ang="0">
                <a:pos x="csX1677" y="csY1677"/>
              </a:cxn>
              <a:cxn ang="0">
                <a:pos x="csX1678" y="csY1678"/>
              </a:cxn>
              <a:cxn ang="0">
                <a:pos x="csX1679" y="csY1679"/>
              </a:cxn>
              <a:cxn ang="0">
                <a:pos x="csX1680" y="csY1680"/>
              </a:cxn>
              <a:cxn ang="0">
                <a:pos x="csX1681" y="csY1681"/>
              </a:cxn>
              <a:cxn ang="0">
                <a:pos x="csX1682" y="csY1682"/>
              </a:cxn>
              <a:cxn ang="0">
                <a:pos x="csX1683" y="csY1683"/>
              </a:cxn>
              <a:cxn ang="0">
                <a:pos x="csX1684" y="csY1684"/>
              </a:cxn>
              <a:cxn ang="0">
                <a:pos x="csX1685" y="csY1685"/>
              </a:cxn>
              <a:cxn ang="0">
                <a:pos x="csX1686" y="csY1686"/>
              </a:cxn>
              <a:cxn ang="0">
                <a:pos x="csX1687" y="csY1687"/>
              </a:cxn>
              <a:cxn ang="0">
                <a:pos x="csX1688" y="csY1688"/>
              </a:cxn>
              <a:cxn ang="0">
                <a:pos x="csX1689" y="csY1689"/>
              </a:cxn>
              <a:cxn ang="0">
                <a:pos x="csX1690" y="csY1690"/>
              </a:cxn>
              <a:cxn ang="0">
                <a:pos x="csX1691" y="csY1691"/>
              </a:cxn>
              <a:cxn ang="0">
                <a:pos x="csX1692" y="csY1692"/>
              </a:cxn>
              <a:cxn ang="0">
                <a:pos x="csX1693" y="csY1693"/>
              </a:cxn>
              <a:cxn ang="0">
                <a:pos x="csX1694" y="csY1694"/>
              </a:cxn>
              <a:cxn ang="0">
                <a:pos x="csX1695" y="csY1695"/>
              </a:cxn>
              <a:cxn ang="0">
                <a:pos x="csX1696" y="csY1696"/>
              </a:cxn>
              <a:cxn ang="0">
                <a:pos x="csX1697" y="csY1697"/>
              </a:cxn>
              <a:cxn ang="0">
                <a:pos x="csX1698" y="csY1698"/>
              </a:cxn>
              <a:cxn ang="0">
                <a:pos x="csX1699" y="csY1699"/>
              </a:cxn>
              <a:cxn ang="0">
                <a:pos x="csX1700" y="csY1700"/>
              </a:cxn>
              <a:cxn ang="0">
                <a:pos x="csX1701" y="csY1701"/>
              </a:cxn>
              <a:cxn ang="0">
                <a:pos x="csX1702" y="csY1702"/>
              </a:cxn>
              <a:cxn ang="0">
                <a:pos x="csX1703" y="csY1703"/>
              </a:cxn>
              <a:cxn ang="0">
                <a:pos x="csX1704" y="csY1704"/>
              </a:cxn>
              <a:cxn ang="0">
                <a:pos x="csX1705" y="csY1705"/>
              </a:cxn>
              <a:cxn ang="0">
                <a:pos x="csX1706" y="csY1706"/>
              </a:cxn>
              <a:cxn ang="0">
                <a:pos x="csX1707" y="csY1707"/>
              </a:cxn>
              <a:cxn ang="0">
                <a:pos x="csX1708" y="csY1708"/>
              </a:cxn>
              <a:cxn ang="0">
                <a:pos x="csX1709" y="csY1709"/>
              </a:cxn>
              <a:cxn ang="0">
                <a:pos x="csX1710" y="csY1710"/>
              </a:cxn>
              <a:cxn ang="0">
                <a:pos x="csX1711" y="csY1711"/>
              </a:cxn>
              <a:cxn ang="0">
                <a:pos x="csX1712" y="csY1712"/>
              </a:cxn>
              <a:cxn ang="0">
                <a:pos x="csX1713" y="csY1713"/>
              </a:cxn>
              <a:cxn ang="0">
                <a:pos x="csX1714" y="csY1714"/>
              </a:cxn>
              <a:cxn ang="0">
                <a:pos x="csX1715" y="csY1715"/>
              </a:cxn>
              <a:cxn ang="0">
                <a:pos x="csX1716" y="csY1716"/>
              </a:cxn>
              <a:cxn ang="0">
                <a:pos x="csX1717" y="csY1717"/>
              </a:cxn>
              <a:cxn ang="0">
                <a:pos x="csX1718" y="csY1718"/>
              </a:cxn>
              <a:cxn ang="0">
                <a:pos x="csX1719" y="csY1719"/>
              </a:cxn>
              <a:cxn ang="0">
                <a:pos x="csX1720" y="csY1720"/>
              </a:cxn>
              <a:cxn ang="0">
                <a:pos x="csX1721" y="csY1721"/>
              </a:cxn>
              <a:cxn ang="0">
                <a:pos x="csX1722" y="csY1722"/>
              </a:cxn>
              <a:cxn ang="0">
                <a:pos x="csX1723" y="csY1723"/>
              </a:cxn>
              <a:cxn ang="0">
                <a:pos x="csX1724" y="csY1724"/>
              </a:cxn>
              <a:cxn ang="0">
                <a:pos x="csX1725" y="csY1725"/>
              </a:cxn>
              <a:cxn ang="0">
                <a:pos x="csX1726" y="csY1726"/>
              </a:cxn>
              <a:cxn ang="0">
                <a:pos x="csX1727" y="csY1727"/>
              </a:cxn>
              <a:cxn ang="0">
                <a:pos x="csX1728" y="csY1728"/>
              </a:cxn>
              <a:cxn ang="0">
                <a:pos x="csX1729" y="csY1729"/>
              </a:cxn>
              <a:cxn ang="0">
                <a:pos x="csX1730" y="csY1730"/>
              </a:cxn>
              <a:cxn ang="0">
                <a:pos x="csX1731" y="csY1731"/>
              </a:cxn>
              <a:cxn ang="0">
                <a:pos x="csX1732" y="csY1732"/>
              </a:cxn>
              <a:cxn ang="0">
                <a:pos x="csX1733" y="csY1733"/>
              </a:cxn>
              <a:cxn ang="0">
                <a:pos x="csX1734" y="csY1734"/>
              </a:cxn>
              <a:cxn ang="0">
                <a:pos x="csX1735" y="csY1735"/>
              </a:cxn>
              <a:cxn ang="0">
                <a:pos x="csX1736" y="csY1736"/>
              </a:cxn>
              <a:cxn ang="0">
                <a:pos x="csX1737" y="csY1737"/>
              </a:cxn>
              <a:cxn ang="0">
                <a:pos x="csX1738" y="csY1738"/>
              </a:cxn>
              <a:cxn ang="0">
                <a:pos x="csX1739" y="csY1739"/>
              </a:cxn>
              <a:cxn ang="0">
                <a:pos x="csX1740" y="csY1740"/>
              </a:cxn>
              <a:cxn ang="0">
                <a:pos x="csX1741" y="csY1741"/>
              </a:cxn>
              <a:cxn ang="0">
                <a:pos x="csX1742" y="csY1742"/>
              </a:cxn>
              <a:cxn ang="0">
                <a:pos x="csX1743" y="csY1743"/>
              </a:cxn>
              <a:cxn ang="0">
                <a:pos x="csX1744" y="csY1744"/>
              </a:cxn>
              <a:cxn ang="0">
                <a:pos x="csX1745" y="csY1745"/>
              </a:cxn>
              <a:cxn ang="0">
                <a:pos x="csX1746" y="csY1746"/>
              </a:cxn>
              <a:cxn ang="0">
                <a:pos x="csX1747" y="csY1747"/>
              </a:cxn>
              <a:cxn ang="0">
                <a:pos x="csX1748" y="csY1748"/>
              </a:cxn>
              <a:cxn ang="0">
                <a:pos x="csX1749" y="csY1749"/>
              </a:cxn>
              <a:cxn ang="0">
                <a:pos x="csX1750" y="csY1750"/>
              </a:cxn>
              <a:cxn ang="0">
                <a:pos x="csX1751" y="csY1751"/>
              </a:cxn>
              <a:cxn ang="0">
                <a:pos x="csX1752" y="csY1752"/>
              </a:cxn>
              <a:cxn ang="0">
                <a:pos x="csX1753" y="csY1753"/>
              </a:cxn>
              <a:cxn ang="0">
                <a:pos x="csX1754" y="csY1754"/>
              </a:cxn>
              <a:cxn ang="0">
                <a:pos x="csX1755" y="csY1755"/>
              </a:cxn>
              <a:cxn ang="0">
                <a:pos x="csX1756" y="csY1756"/>
              </a:cxn>
              <a:cxn ang="0">
                <a:pos x="csX1757" y="csY1757"/>
              </a:cxn>
              <a:cxn ang="0">
                <a:pos x="csX1758" y="csY1758"/>
              </a:cxn>
              <a:cxn ang="0">
                <a:pos x="csX1759" y="csY1759"/>
              </a:cxn>
              <a:cxn ang="0">
                <a:pos x="csX1760" y="csY1760"/>
              </a:cxn>
              <a:cxn ang="0">
                <a:pos x="csX1761" y="csY1761"/>
              </a:cxn>
              <a:cxn ang="0">
                <a:pos x="csX1762" y="csY1762"/>
              </a:cxn>
              <a:cxn ang="0">
                <a:pos x="csX1763" y="csY1763"/>
              </a:cxn>
              <a:cxn ang="0">
                <a:pos x="csX1764" y="csY1764"/>
              </a:cxn>
              <a:cxn ang="0">
                <a:pos x="csX1765" y="csY1765"/>
              </a:cxn>
              <a:cxn ang="0">
                <a:pos x="csX1766" y="csY1766"/>
              </a:cxn>
              <a:cxn ang="0">
                <a:pos x="csX1767" y="csY1767"/>
              </a:cxn>
              <a:cxn ang="0">
                <a:pos x="csX1768" y="csY1768"/>
              </a:cxn>
              <a:cxn ang="0">
                <a:pos x="csX1769" y="csY1769"/>
              </a:cxn>
              <a:cxn ang="0">
                <a:pos x="csX1770" y="csY1770"/>
              </a:cxn>
              <a:cxn ang="0">
                <a:pos x="csX1771" y="csY1771"/>
              </a:cxn>
              <a:cxn ang="0">
                <a:pos x="csX1772" y="csY1772"/>
              </a:cxn>
              <a:cxn ang="0">
                <a:pos x="csX1773" y="csY1773"/>
              </a:cxn>
              <a:cxn ang="0">
                <a:pos x="csX1774" y="csY1774"/>
              </a:cxn>
              <a:cxn ang="0">
                <a:pos x="csX1775" y="csY1775"/>
              </a:cxn>
              <a:cxn ang="0">
                <a:pos x="csX1776" y="csY1776"/>
              </a:cxn>
              <a:cxn ang="0">
                <a:pos x="csX1777" y="csY1777"/>
              </a:cxn>
              <a:cxn ang="0">
                <a:pos x="csX1778" y="csY1778"/>
              </a:cxn>
              <a:cxn ang="0">
                <a:pos x="csX1779" y="csY1779"/>
              </a:cxn>
              <a:cxn ang="0">
                <a:pos x="csX1780" y="csY1780"/>
              </a:cxn>
              <a:cxn ang="0">
                <a:pos x="csX1781" y="csY1781"/>
              </a:cxn>
              <a:cxn ang="0">
                <a:pos x="csX1782" y="csY1782"/>
              </a:cxn>
              <a:cxn ang="0">
                <a:pos x="csX1783" y="csY1783"/>
              </a:cxn>
              <a:cxn ang="0">
                <a:pos x="csX1784" y="csY1784"/>
              </a:cxn>
              <a:cxn ang="0">
                <a:pos x="csX1785" y="csY1785"/>
              </a:cxn>
              <a:cxn ang="0">
                <a:pos x="csX1786" y="csY1786"/>
              </a:cxn>
              <a:cxn ang="0">
                <a:pos x="csX1787" y="csY1787"/>
              </a:cxn>
              <a:cxn ang="0">
                <a:pos x="csX1788" y="csY1788"/>
              </a:cxn>
              <a:cxn ang="0">
                <a:pos x="csX1789" y="csY1789"/>
              </a:cxn>
              <a:cxn ang="0">
                <a:pos x="csX1790" y="csY1790"/>
              </a:cxn>
              <a:cxn ang="0">
                <a:pos x="csX1791" y="csY1791"/>
              </a:cxn>
              <a:cxn ang="0">
                <a:pos x="csX1792" y="csY1792"/>
              </a:cxn>
              <a:cxn ang="0">
                <a:pos x="csX1793" y="csY1793"/>
              </a:cxn>
              <a:cxn ang="0">
                <a:pos x="csX1794" y="csY1794"/>
              </a:cxn>
              <a:cxn ang="0">
                <a:pos x="csX1795" y="csY1795"/>
              </a:cxn>
              <a:cxn ang="0">
                <a:pos x="csX1796" y="csY1796"/>
              </a:cxn>
              <a:cxn ang="0">
                <a:pos x="csX1797" y="csY1797"/>
              </a:cxn>
              <a:cxn ang="0">
                <a:pos x="csX1798" y="csY1798"/>
              </a:cxn>
              <a:cxn ang="0">
                <a:pos x="csX1799" y="csY1799"/>
              </a:cxn>
              <a:cxn ang="0">
                <a:pos x="csX1800" y="csY1800"/>
              </a:cxn>
              <a:cxn ang="0">
                <a:pos x="csX1801" y="csY1801"/>
              </a:cxn>
              <a:cxn ang="0">
                <a:pos x="csX1802" y="csY1802"/>
              </a:cxn>
              <a:cxn ang="0">
                <a:pos x="csX1803" y="csY1803"/>
              </a:cxn>
              <a:cxn ang="0">
                <a:pos x="csX1804" y="csY1804"/>
              </a:cxn>
              <a:cxn ang="0">
                <a:pos x="csX1805" y="csY1805"/>
              </a:cxn>
              <a:cxn ang="0">
                <a:pos x="csX1806" y="csY1806"/>
              </a:cxn>
              <a:cxn ang="0">
                <a:pos x="csX1807" y="csY1807"/>
              </a:cxn>
              <a:cxn ang="0">
                <a:pos x="csX1808" y="csY1808"/>
              </a:cxn>
              <a:cxn ang="0">
                <a:pos x="csX1809" y="csY1809"/>
              </a:cxn>
              <a:cxn ang="0">
                <a:pos x="csX1810" y="csY1810"/>
              </a:cxn>
              <a:cxn ang="0">
                <a:pos x="csX1811" y="csY1811"/>
              </a:cxn>
              <a:cxn ang="0">
                <a:pos x="csX1812" y="csY1812"/>
              </a:cxn>
              <a:cxn ang="0">
                <a:pos x="csX1813" y="csY1813"/>
              </a:cxn>
              <a:cxn ang="0">
                <a:pos x="csX1814" y="csY1814"/>
              </a:cxn>
              <a:cxn ang="0">
                <a:pos x="csX1815" y="csY1815"/>
              </a:cxn>
              <a:cxn ang="0">
                <a:pos x="csX1816" y="csY1816"/>
              </a:cxn>
              <a:cxn ang="0">
                <a:pos x="csX1817" y="csY1817"/>
              </a:cxn>
              <a:cxn ang="0">
                <a:pos x="csX1818" y="csY1818"/>
              </a:cxn>
              <a:cxn ang="0">
                <a:pos x="csX1819" y="csY1819"/>
              </a:cxn>
              <a:cxn ang="0">
                <a:pos x="csX1820" y="csY1820"/>
              </a:cxn>
              <a:cxn ang="0">
                <a:pos x="csX1821" y="csY1821"/>
              </a:cxn>
              <a:cxn ang="0">
                <a:pos x="csX1822" y="csY1822"/>
              </a:cxn>
              <a:cxn ang="0">
                <a:pos x="csX1823" y="csY1823"/>
              </a:cxn>
              <a:cxn ang="0">
                <a:pos x="csX1824" y="csY1824"/>
              </a:cxn>
              <a:cxn ang="0">
                <a:pos x="csX1825" y="csY1825"/>
              </a:cxn>
              <a:cxn ang="0">
                <a:pos x="csX1826" y="csY1826"/>
              </a:cxn>
              <a:cxn ang="0">
                <a:pos x="csX1827" y="csY1827"/>
              </a:cxn>
              <a:cxn ang="0">
                <a:pos x="csX1828" y="csY1828"/>
              </a:cxn>
              <a:cxn ang="0">
                <a:pos x="csX1829" y="csY1829"/>
              </a:cxn>
              <a:cxn ang="0">
                <a:pos x="csX1830" y="csY1830"/>
              </a:cxn>
              <a:cxn ang="0">
                <a:pos x="csX1831" y="csY1831"/>
              </a:cxn>
              <a:cxn ang="0">
                <a:pos x="csX1832" y="csY1832"/>
              </a:cxn>
              <a:cxn ang="0">
                <a:pos x="csX1833" y="csY1833"/>
              </a:cxn>
              <a:cxn ang="0">
                <a:pos x="csX1834" y="csY1834"/>
              </a:cxn>
              <a:cxn ang="0">
                <a:pos x="csX1835" y="csY1835"/>
              </a:cxn>
              <a:cxn ang="0">
                <a:pos x="csX1836" y="csY1836"/>
              </a:cxn>
              <a:cxn ang="0">
                <a:pos x="csX1837" y="csY1837"/>
              </a:cxn>
              <a:cxn ang="0">
                <a:pos x="csX1838" y="csY1838"/>
              </a:cxn>
              <a:cxn ang="0">
                <a:pos x="csX1839" y="csY1839"/>
              </a:cxn>
              <a:cxn ang="0">
                <a:pos x="csX1840" y="csY1840"/>
              </a:cxn>
              <a:cxn ang="0">
                <a:pos x="csX1841" y="csY1841"/>
              </a:cxn>
              <a:cxn ang="0">
                <a:pos x="csX1842" y="csY1842"/>
              </a:cxn>
              <a:cxn ang="0">
                <a:pos x="csX1843" y="csY1843"/>
              </a:cxn>
              <a:cxn ang="0">
                <a:pos x="csX1844" y="csY1844"/>
              </a:cxn>
              <a:cxn ang="0">
                <a:pos x="csX1845" y="csY1845"/>
              </a:cxn>
              <a:cxn ang="0">
                <a:pos x="csX1846" y="csY1846"/>
              </a:cxn>
              <a:cxn ang="0">
                <a:pos x="csX1847" y="csY1847"/>
              </a:cxn>
              <a:cxn ang="0">
                <a:pos x="csX1848" y="csY1848"/>
              </a:cxn>
              <a:cxn ang="0">
                <a:pos x="csX1849" y="csY1849"/>
              </a:cxn>
              <a:cxn ang="0">
                <a:pos x="csX1850" y="csY1850"/>
              </a:cxn>
              <a:cxn ang="0">
                <a:pos x="csX1851" y="csY1851"/>
              </a:cxn>
              <a:cxn ang="0">
                <a:pos x="csX1852" y="csY1852"/>
              </a:cxn>
              <a:cxn ang="0">
                <a:pos x="csX1853" y="csY1853"/>
              </a:cxn>
              <a:cxn ang="0">
                <a:pos x="csX1854" y="csY1854"/>
              </a:cxn>
              <a:cxn ang="0">
                <a:pos x="csX1855" y="csY1855"/>
              </a:cxn>
              <a:cxn ang="0">
                <a:pos x="csX1856" y="csY1856"/>
              </a:cxn>
              <a:cxn ang="0">
                <a:pos x="csX1857" y="csY1857"/>
              </a:cxn>
              <a:cxn ang="0">
                <a:pos x="csX1858" y="csY1858"/>
              </a:cxn>
              <a:cxn ang="0">
                <a:pos x="csX1859" y="csY1859"/>
              </a:cxn>
              <a:cxn ang="0">
                <a:pos x="csX1860" y="csY1860"/>
              </a:cxn>
              <a:cxn ang="0">
                <a:pos x="csX1861" y="csY1861"/>
              </a:cxn>
              <a:cxn ang="0">
                <a:pos x="csX1862" y="csY1862"/>
              </a:cxn>
              <a:cxn ang="0">
                <a:pos x="csX1863" y="csY1863"/>
              </a:cxn>
              <a:cxn ang="0">
                <a:pos x="csX1864" y="csY1864"/>
              </a:cxn>
              <a:cxn ang="0">
                <a:pos x="csX1865" y="csY1865"/>
              </a:cxn>
              <a:cxn ang="0">
                <a:pos x="csX1866" y="csY1866"/>
              </a:cxn>
              <a:cxn ang="0">
                <a:pos x="csX1867" y="csY1867"/>
              </a:cxn>
              <a:cxn ang="0">
                <a:pos x="csX1868" y="csY1868"/>
              </a:cxn>
              <a:cxn ang="0">
                <a:pos x="csX1869" y="csY1869"/>
              </a:cxn>
              <a:cxn ang="0">
                <a:pos x="csX1870" y="csY1870"/>
              </a:cxn>
              <a:cxn ang="0">
                <a:pos x="csX1871" y="csY1871"/>
              </a:cxn>
              <a:cxn ang="0">
                <a:pos x="csX1872" y="csY1872"/>
              </a:cxn>
              <a:cxn ang="0">
                <a:pos x="csX1873" y="csY1873"/>
              </a:cxn>
              <a:cxn ang="0">
                <a:pos x="csX1874" y="csY1874"/>
              </a:cxn>
              <a:cxn ang="0">
                <a:pos x="csX1875" y="csY1875"/>
              </a:cxn>
              <a:cxn ang="0">
                <a:pos x="csX1876" y="csY1876"/>
              </a:cxn>
              <a:cxn ang="0">
                <a:pos x="csX1877" y="csY1877"/>
              </a:cxn>
              <a:cxn ang="0">
                <a:pos x="csX1878" y="csY1878"/>
              </a:cxn>
              <a:cxn ang="0">
                <a:pos x="csX1879" y="csY1879"/>
              </a:cxn>
              <a:cxn ang="0">
                <a:pos x="csX1880" y="csY1880"/>
              </a:cxn>
              <a:cxn ang="0">
                <a:pos x="csX1881" y="csY1881"/>
              </a:cxn>
              <a:cxn ang="0">
                <a:pos x="csX1882" y="csY1882"/>
              </a:cxn>
              <a:cxn ang="0">
                <a:pos x="csX1883" y="csY1883"/>
              </a:cxn>
              <a:cxn ang="0">
                <a:pos x="csX1884" y="csY1884"/>
              </a:cxn>
              <a:cxn ang="0">
                <a:pos x="csX1885" y="csY1885"/>
              </a:cxn>
              <a:cxn ang="0">
                <a:pos x="csX1886" y="csY1886"/>
              </a:cxn>
              <a:cxn ang="0">
                <a:pos x="csX1887" y="csY1887"/>
              </a:cxn>
              <a:cxn ang="0">
                <a:pos x="csX1888" y="csY1888"/>
              </a:cxn>
              <a:cxn ang="0">
                <a:pos x="csX1889" y="csY1889"/>
              </a:cxn>
              <a:cxn ang="0">
                <a:pos x="csX1890" y="csY1890"/>
              </a:cxn>
              <a:cxn ang="0">
                <a:pos x="csX1891" y="csY1891"/>
              </a:cxn>
              <a:cxn ang="0">
                <a:pos x="csX1892" y="csY1892"/>
              </a:cxn>
              <a:cxn ang="0">
                <a:pos x="csX1893" y="csY1893"/>
              </a:cxn>
              <a:cxn ang="0">
                <a:pos x="csX1894" y="csY1894"/>
              </a:cxn>
              <a:cxn ang="0">
                <a:pos x="csX1895" y="csY1895"/>
              </a:cxn>
              <a:cxn ang="0">
                <a:pos x="csX1896" y="csY1896"/>
              </a:cxn>
              <a:cxn ang="0">
                <a:pos x="csX1897" y="csY1897"/>
              </a:cxn>
              <a:cxn ang="0">
                <a:pos x="csX1898" y="csY1898"/>
              </a:cxn>
              <a:cxn ang="0">
                <a:pos x="csX1899" y="csY1899"/>
              </a:cxn>
              <a:cxn ang="0">
                <a:pos x="csX1900" y="csY1900"/>
              </a:cxn>
              <a:cxn ang="0">
                <a:pos x="csX1901" y="csY1901"/>
              </a:cxn>
              <a:cxn ang="0">
                <a:pos x="csX1902" y="csY1902"/>
              </a:cxn>
              <a:cxn ang="0">
                <a:pos x="csX1903" y="csY1903"/>
              </a:cxn>
              <a:cxn ang="0">
                <a:pos x="csX1904" y="csY1904"/>
              </a:cxn>
              <a:cxn ang="0">
                <a:pos x="csX1905" y="csY1905"/>
              </a:cxn>
              <a:cxn ang="0">
                <a:pos x="csX1906" y="csY1906"/>
              </a:cxn>
              <a:cxn ang="0">
                <a:pos x="csX1907" y="csY1907"/>
              </a:cxn>
              <a:cxn ang="0">
                <a:pos x="csX1908" y="csY1908"/>
              </a:cxn>
              <a:cxn ang="0">
                <a:pos x="csX1909" y="csY1909"/>
              </a:cxn>
              <a:cxn ang="0">
                <a:pos x="csX1910" y="csY1910"/>
              </a:cxn>
              <a:cxn ang="0">
                <a:pos x="csX1911" y="csY1911"/>
              </a:cxn>
              <a:cxn ang="0">
                <a:pos x="csX1912" y="csY1912"/>
              </a:cxn>
              <a:cxn ang="0">
                <a:pos x="csX1913" y="csY1913"/>
              </a:cxn>
              <a:cxn ang="0">
                <a:pos x="csX1914" y="csY1914"/>
              </a:cxn>
              <a:cxn ang="0">
                <a:pos x="csX1915" y="csY1915"/>
              </a:cxn>
              <a:cxn ang="0">
                <a:pos x="csX1916" y="csY1916"/>
              </a:cxn>
              <a:cxn ang="0">
                <a:pos x="csX1917" y="csY1917"/>
              </a:cxn>
              <a:cxn ang="0">
                <a:pos x="csX1918" y="csY1918"/>
              </a:cxn>
              <a:cxn ang="0">
                <a:pos x="csX1919" y="csY1919"/>
              </a:cxn>
              <a:cxn ang="0">
                <a:pos x="csX1920" y="csY1920"/>
              </a:cxn>
              <a:cxn ang="0">
                <a:pos x="csX1921" y="csY1921"/>
              </a:cxn>
              <a:cxn ang="0">
                <a:pos x="csX1922" y="csY1922"/>
              </a:cxn>
              <a:cxn ang="0">
                <a:pos x="csX1923" y="csY1923"/>
              </a:cxn>
              <a:cxn ang="0">
                <a:pos x="csX1924" y="csY1924"/>
              </a:cxn>
              <a:cxn ang="0">
                <a:pos x="csX1925" y="csY1925"/>
              </a:cxn>
              <a:cxn ang="0">
                <a:pos x="csX1926" y="csY1926"/>
              </a:cxn>
              <a:cxn ang="0">
                <a:pos x="csX1927" y="csY1927"/>
              </a:cxn>
              <a:cxn ang="0">
                <a:pos x="csX1928" y="csY1928"/>
              </a:cxn>
              <a:cxn ang="0">
                <a:pos x="csX1929" y="csY1929"/>
              </a:cxn>
              <a:cxn ang="0">
                <a:pos x="csX1930" y="csY1930"/>
              </a:cxn>
              <a:cxn ang="0">
                <a:pos x="csX1931" y="csY1931"/>
              </a:cxn>
              <a:cxn ang="0">
                <a:pos x="csX1932" y="csY1932"/>
              </a:cxn>
              <a:cxn ang="0">
                <a:pos x="csX1933" y="csY1933"/>
              </a:cxn>
              <a:cxn ang="0">
                <a:pos x="csX1934" y="csY1934"/>
              </a:cxn>
              <a:cxn ang="0">
                <a:pos x="csX1935" y="csY1935"/>
              </a:cxn>
              <a:cxn ang="0">
                <a:pos x="csX1936" y="csY1936"/>
              </a:cxn>
              <a:cxn ang="0">
                <a:pos x="csX1937" y="csY1937"/>
              </a:cxn>
              <a:cxn ang="0">
                <a:pos x="csX1938" y="csY1938"/>
              </a:cxn>
              <a:cxn ang="0">
                <a:pos x="csX1939" y="csY1939"/>
              </a:cxn>
              <a:cxn ang="0">
                <a:pos x="csX1940" y="csY1940"/>
              </a:cxn>
              <a:cxn ang="0">
                <a:pos x="csX1941" y="csY1941"/>
              </a:cxn>
              <a:cxn ang="0">
                <a:pos x="csX1942" y="csY1942"/>
              </a:cxn>
              <a:cxn ang="0">
                <a:pos x="csX1943" y="csY1943"/>
              </a:cxn>
              <a:cxn ang="0">
                <a:pos x="csX1944" y="csY1944"/>
              </a:cxn>
              <a:cxn ang="0">
                <a:pos x="csX1945" y="csY1945"/>
              </a:cxn>
              <a:cxn ang="0">
                <a:pos x="csX1946" y="csY1946"/>
              </a:cxn>
              <a:cxn ang="0">
                <a:pos x="csX1947" y="csY1947"/>
              </a:cxn>
              <a:cxn ang="0">
                <a:pos x="csX1948" y="csY1948"/>
              </a:cxn>
              <a:cxn ang="0">
                <a:pos x="csX1949" y="csY1949"/>
              </a:cxn>
              <a:cxn ang="0">
                <a:pos x="csX1950" y="csY1950"/>
              </a:cxn>
              <a:cxn ang="0">
                <a:pos x="csX1951" y="csY1951"/>
              </a:cxn>
              <a:cxn ang="0">
                <a:pos x="csX1952" y="csY1952"/>
              </a:cxn>
              <a:cxn ang="0">
                <a:pos x="csX1953" y="csY1953"/>
              </a:cxn>
              <a:cxn ang="0">
                <a:pos x="csX1954" y="csY1954"/>
              </a:cxn>
              <a:cxn ang="0">
                <a:pos x="csX1955" y="csY1955"/>
              </a:cxn>
              <a:cxn ang="0">
                <a:pos x="csX1956" y="csY1956"/>
              </a:cxn>
              <a:cxn ang="0">
                <a:pos x="csX1957" y="csY1957"/>
              </a:cxn>
              <a:cxn ang="0">
                <a:pos x="csX1958" y="csY1958"/>
              </a:cxn>
              <a:cxn ang="0">
                <a:pos x="csX1959" y="csY1959"/>
              </a:cxn>
              <a:cxn ang="0">
                <a:pos x="csX1960" y="csY1960"/>
              </a:cxn>
              <a:cxn ang="0">
                <a:pos x="csX1961" y="csY1961"/>
              </a:cxn>
              <a:cxn ang="0">
                <a:pos x="csX1962" y="csY1962"/>
              </a:cxn>
              <a:cxn ang="0">
                <a:pos x="csX1963" y="csY1963"/>
              </a:cxn>
              <a:cxn ang="0">
                <a:pos x="csX1964" y="csY1964"/>
              </a:cxn>
              <a:cxn ang="0">
                <a:pos x="csX1965" y="csY1965"/>
              </a:cxn>
              <a:cxn ang="0">
                <a:pos x="csX1966" y="csY1966"/>
              </a:cxn>
              <a:cxn ang="0">
                <a:pos x="csX1967" y="csY1967"/>
              </a:cxn>
              <a:cxn ang="0">
                <a:pos x="csX1968" y="csY1968"/>
              </a:cxn>
              <a:cxn ang="0">
                <a:pos x="csX1969" y="csY1969"/>
              </a:cxn>
              <a:cxn ang="0">
                <a:pos x="csX1970" y="csY1970"/>
              </a:cxn>
              <a:cxn ang="0">
                <a:pos x="csX1971" y="csY1971"/>
              </a:cxn>
              <a:cxn ang="0">
                <a:pos x="csX1972" y="csY1972"/>
              </a:cxn>
              <a:cxn ang="0">
                <a:pos x="csX1973" y="csY1973"/>
              </a:cxn>
              <a:cxn ang="0">
                <a:pos x="csX1974" y="csY1974"/>
              </a:cxn>
              <a:cxn ang="0">
                <a:pos x="csX1975" y="csY1975"/>
              </a:cxn>
              <a:cxn ang="0">
                <a:pos x="csX1976" y="csY1976"/>
              </a:cxn>
              <a:cxn ang="0">
                <a:pos x="csX1977" y="csY1977"/>
              </a:cxn>
              <a:cxn ang="0">
                <a:pos x="csX1978" y="csY1978"/>
              </a:cxn>
              <a:cxn ang="0">
                <a:pos x="csX1979" y="csY1979"/>
              </a:cxn>
              <a:cxn ang="0">
                <a:pos x="csX1980" y="csY1980"/>
              </a:cxn>
              <a:cxn ang="0">
                <a:pos x="csX1981" y="csY1981"/>
              </a:cxn>
              <a:cxn ang="0">
                <a:pos x="csX1982" y="csY1982"/>
              </a:cxn>
              <a:cxn ang="0">
                <a:pos x="csX1983" y="csY1983"/>
              </a:cxn>
              <a:cxn ang="0">
                <a:pos x="csX1984" y="csY1984"/>
              </a:cxn>
              <a:cxn ang="0">
                <a:pos x="csX1985" y="csY1985"/>
              </a:cxn>
              <a:cxn ang="0">
                <a:pos x="csX1986" y="csY1986"/>
              </a:cxn>
              <a:cxn ang="0">
                <a:pos x="csX1987" y="csY1987"/>
              </a:cxn>
              <a:cxn ang="0">
                <a:pos x="csX1988" y="csY1988"/>
              </a:cxn>
              <a:cxn ang="0">
                <a:pos x="csX1989" y="csY1989"/>
              </a:cxn>
              <a:cxn ang="0">
                <a:pos x="csX1990" y="csY1990"/>
              </a:cxn>
              <a:cxn ang="0">
                <a:pos x="csX1991" y="csY1991"/>
              </a:cxn>
              <a:cxn ang="0">
                <a:pos x="csX1992" y="csY1992"/>
              </a:cxn>
              <a:cxn ang="0">
                <a:pos x="csX1993" y="csY1993"/>
              </a:cxn>
              <a:cxn ang="0">
                <a:pos x="csX1994" y="csY1994"/>
              </a:cxn>
              <a:cxn ang="0">
                <a:pos x="csX1995" y="csY1995"/>
              </a:cxn>
              <a:cxn ang="0">
                <a:pos x="csX1996" y="csY1996"/>
              </a:cxn>
              <a:cxn ang="0">
                <a:pos x="csX1997" y="csY1997"/>
              </a:cxn>
              <a:cxn ang="0">
                <a:pos x="csX1998" y="csY1998"/>
              </a:cxn>
              <a:cxn ang="0">
                <a:pos x="csX1999" y="csY1999"/>
              </a:cxn>
              <a:cxn ang="0">
                <a:pos x="csX2000" y="csY2000"/>
              </a:cxn>
              <a:cxn ang="0">
                <a:pos x="csX2001" y="csY2001"/>
              </a:cxn>
              <a:cxn ang="0">
                <a:pos x="csX2002" y="csY2002"/>
              </a:cxn>
              <a:cxn ang="0">
                <a:pos x="csX2003" y="csY2003"/>
              </a:cxn>
              <a:cxn ang="0">
                <a:pos x="csX2004" y="csY2004"/>
              </a:cxn>
              <a:cxn ang="0">
                <a:pos x="csX2005" y="csY2005"/>
              </a:cxn>
              <a:cxn ang="0">
                <a:pos x="csX2006" y="csY2006"/>
              </a:cxn>
              <a:cxn ang="0">
                <a:pos x="csX2007" y="csY2007"/>
              </a:cxn>
              <a:cxn ang="0">
                <a:pos x="csX2008" y="csY2008"/>
              </a:cxn>
              <a:cxn ang="0">
                <a:pos x="csX2009" y="csY2009"/>
              </a:cxn>
              <a:cxn ang="0">
                <a:pos x="csX2010" y="csY2010"/>
              </a:cxn>
              <a:cxn ang="0">
                <a:pos x="csX2011" y="csY2011"/>
              </a:cxn>
              <a:cxn ang="0">
                <a:pos x="csX2012" y="csY2012"/>
              </a:cxn>
              <a:cxn ang="0">
                <a:pos x="csX2013" y="csY2013"/>
              </a:cxn>
              <a:cxn ang="0">
                <a:pos x="csX2014" y="csY2014"/>
              </a:cxn>
              <a:cxn ang="0">
                <a:pos x="csX2015" y="csY2015"/>
              </a:cxn>
              <a:cxn ang="0">
                <a:pos x="csX2016" y="csY2016"/>
              </a:cxn>
              <a:cxn ang="0">
                <a:pos x="csX2017" y="csY2017"/>
              </a:cxn>
              <a:cxn ang="0">
                <a:pos x="csX2018" y="csY2018"/>
              </a:cxn>
              <a:cxn ang="0">
                <a:pos x="csX2019" y="csY2019"/>
              </a:cxn>
              <a:cxn ang="0">
                <a:pos x="csX2020" y="csY2020"/>
              </a:cxn>
              <a:cxn ang="0">
                <a:pos x="csX2021" y="csY2021"/>
              </a:cxn>
              <a:cxn ang="0">
                <a:pos x="csX2022" y="csY2022"/>
              </a:cxn>
              <a:cxn ang="0">
                <a:pos x="csX2023" y="csY2023"/>
              </a:cxn>
              <a:cxn ang="0">
                <a:pos x="csX2024" y="csY2024"/>
              </a:cxn>
              <a:cxn ang="0">
                <a:pos x="csX2025" y="csY2025"/>
              </a:cxn>
              <a:cxn ang="0">
                <a:pos x="csX2026" y="csY2026"/>
              </a:cxn>
              <a:cxn ang="0">
                <a:pos x="csX2027" y="csY2027"/>
              </a:cxn>
              <a:cxn ang="0">
                <a:pos x="csX2028" y="csY2028"/>
              </a:cxn>
              <a:cxn ang="0">
                <a:pos x="csX2029" y="csY2029"/>
              </a:cxn>
              <a:cxn ang="0">
                <a:pos x="csX2030" y="csY2030"/>
              </a:cxn>
              <a:cxn ang="0">
                <a:pos x="csX2031" y="csY2031"/>
              </a:cxn>
              <a:cxn ang="0">
                <a:pos x="csX2032" y="csY2032"/>
              </a:cxn>
              <a:cxn ang="0">
                <a:pos x="csX2033" y="csY2033"/>
              </a:cxn>
              <a:cxn ang="0">
                <a:pos x="csX2034" y="csY2034"/>
              </a:cxn>
              <a:cxn ang="0">
                <a:pos x="csX2035" y="csY2035"/>
              </a:cxn>
              <a:cxn ang="0">
                <a:pos x="csX2036" y="csY2036"/>
              </a:cxn>
              <a:cxn ang="0">
                <a:pos x="csX2037" y="csY2037"/>
              </a:cxn>
              <a:cxn ang="0">
                <a:pos x="csX2038" y="csY2038"/>
              </a:cxn>
              <a:cxn ang="0">
                <a:pos x="csX2039" y="csY2039"/>
              </a:cxn>
              <a:cxn ang="0">
                <a:pos x="csX2040" y="csY2040"/>
              </a:cxn>
              <a:cxn ang="0">
                <a:pos x="csX2041" y="csY2041"/>
              </a:cxn>
              <a:cxn ang="0">
                <a:pos x="csX2042" y="csY2042"/>
              </a:cxn>
              <a:cxn ang="0">
                <a:pos x="csX2043" y="csY2043"/>
              </a:cxn>
              <a:cxn ang="0">
                <a:pos x="csX2044" y="csY2044"/>
              </a:cxn>
              <a:cxn ang="0">
                <a:pos x="csX2045" y="csY2045"/>
              </a:cxn>
              <a:cxn ang="0">
                <a:pos x="csX2046" y="csY2046"/>
              </a:cxn>
              <a:cxn ang="0">
                <a:pos x="csX2047" y="csY2047"/>
              </a:cxn>
              <a:cxn ang="0">
                <a:pos x="csX2048" y="csY2048"/>
              </a:cxn>
              <a:cxn ang="0">
                <a:pos x="csX2049" y="csY2049"/>
              </a:cxn>
              <a:cxn ang="0">
                <a:pos x="csX2050" y="csY2050"/>
              </a:cxn>
              <a:cxn ang="0">
                <a:pos x="csX2051" y="csY2051"/>
              </a:cxn>
              <a:cxn ang="0">
                <a:pos x="csX2052" y="csY2052"/>
              </a:cxn>
              <a:cxn ang="0">
                <a:pos x="csX2053" y="csY2053"/>
              </a:cxn>
              <a:cxn ang="0">
                <a:pos x="csX2054" y="csY2054"/>
              </a:cxn>
              <a:cxn ang="0">
                <a:pos x="csX2055" y="csY2055"/>
              </a:cxn>
              <a:cxn ang="0">
                <a:pos x="csX2056" y="csY2056"/>
              </a:cxn>
              <a:cxn ang="0">
                <a:pos x="csX2057" y="csY2057"/>
              </a:cxn>
              <a:cxn ang="0">
                <a:pos x="csX2058" y="csY2058"/>
              </a:cxn>
              <a:cxn ang="0">
                <a:pos x="csX2059" y="csY2059"/>
              </a:cxn>
              <a:cxn ang="0">
                <a:pos x="csX2060" y="csY2060"/>
              </a:cxn>
              <a:cxn ang="0">
                <a:pos x="csX2061" y="csY2061"/>
              </a:cxn>
              <a:cxn ang="0">
                <a:pos x="csX2062" y="csY2062"/>
              </a:cxn>
              <a:cxn ang="0">
                <a:pos x="csX2063" y="csY2063"/>
              </a:cxn>
              <a:cxn ang="0">
                <a:pos x="csX2064" y="csY2064"/>
              </a:cxn>
              <a:cxn ang="0">
                <a:pos x="csX2065" y="csY2065"/>
              </a:cxn>
              <a:cxn ang="0">
                <a:pos x="csX2066" y="csY2066"/>
              </a:cxn>
              <a:cxn ang="0">
                <a:pos x="csX2067" y="csY2067"/>
              </a:cxn>
              <a:cxn ang="0">
                <a:pos x="csX2068" y="csY2068"/>
              </a:cxn>
              <a:cxn ang="0">
                <a:pos x="csX2069" y="csY2069"/>
              </a:cxn>
              <a:cxn ang="0">
                <a:pos x="csX2070" y="csY2070"/>
              </a:cxn>
              <a:cxn ang="0">
                <a:pos x="csX2071" y="csY2071"/>
              </a:cxn>
              <a:cxn ang="0">
                <a:pos x="csX2072" y="csY2072"/>
              </a:cxn>
              <a:cxn ang="0">
                <a:pos x="csX2073" y="csY2073"/>
              </a:cxn>
              <a:cxn ang="0">
                <a:pos x="csX2074" y="csY2074"/>
              </a:cxn>
              <a:cxn ang="0">
                <a:pos x="csX2075" y="csY2075"/>
              </a:cxn>
              <a:cxn ang="0">
                <a:pos x="csX2076" y="csY2076"/>
              </a:cxn>
              <a:cxn ang="0">
                <a:pos x="csX2077" y="csY2077"/>
              </a:cxn>
              <a:cxn ang="0">
                <a:pos x="csX2078" y="csY2078"/>
              </a:cxn>
              <a:cxn ang="0">
                <a:pos x="csX2079" y="csY2079"/>
              </a:cxn>
              <a:cxn ang="0">
                <a:pos x="csX2080" y="csY2080"/>
              </a:cxn>
              <a:cxn ang="0">
                <a:pos x="csX2081" y="csY2081"/>
              </a:cxn>
              <a:cxn ang="0">
                <a:pos x="csX2082" y="csY2082"/>
              </a:cxn>
              <a:cxn ang="0">
                <a:pos x="csX2083" y="csY2083"/>
              </a:cxn>
              <a:cxn ang="0">
                <a:pos x="csX2084" y="csY2084"/>
              </a:cxn>
              <a:cxn ang="0">
                <a:pos x="csX2085" y="csY2085"/>
              </a:cxn>
              <a:cxn ang="0">
                <a:pos x="csX2086" y="csY2086"/>
              </a:cxn>
              <a:cxn ang="0">
                <a:pos x="csX2087" y="csY2087"/>
              </a:cxn>
              <a:cxn ang="0">
                <a:pos x="csX2088" y="csY2088"/>
              </a:cxn>
              <a:cxn ang="0">
                <a:pos x="csX2089" y="csY2089"/>
              </a:cxn>
              <a:cxn ang="0">
                <a:pos x="csX2090" y="csY2090"/>
              </a:cxn>
              <a:cxn ang="0">
                <a:pos x="csX2091" y="csY2091"/>
              </a:cxn>
              <a:cxn ang="0">
                <a:pos x="csX2092" y="csY2092"/>
              </a:cxn>
              <a:cxn ang="0">
                <a:pos x="csX2093" y="csY2093"/>
              </a:cxn>
              <a:cxn ang="0">
                <a:pos x="csX2094" y="csY2094"/>
              </a:cxn>
              <a:cxn ang="0">
                <a:pos x="csX2095" y="csY2095"/>
              </a:cxn>
              <a:cxn ang="0">
                <a:pos x="csX2096" y="csY2096"/>
              </a:cxn>
              <a:cxn ang="0">
                <a:pos x="csX2097" y="csY2097"/>
              </a:cxn>
              <a:cxn ang="0">
                <a:pos x="csX2098" y="csY2098"/>
              </a:cxn>
              <a:cxn ang="0">
                <a:pos x="csX2099" y="csY2099"/>
              </a:cxn>
              <a:cxn ang="0">
                <a:pos x="csX2100" y="csY2100"/>
              </a:cxn>
              <a:cxn ang="0">
                <a:pos x="csX2101" y="csY2101"/>
              </a:cxn>
              <a:cxn ang="0">
                <a:pos x="csX2102" y="csY2102"/>
              </a:cxn>
              <a:cxn ang="0">
                <a:pos x="csX2103" y="csY2103"/>
              </a:cxn>
              <a:cxn ang="0">
                <a:pos x="csX2104" y="csY2104"/>
              </a:cxn>
              <a:cxn ang="0">
                <a:pos x="csX2105" y="csY2105"/>
              </a:cxn>
              <a:cxn ang="0">
                <a:pos x="csX2106" y="csY2106"/>
              </a:cxn>
              <a:cxn ang="0">
                <a:pos x="csX2107" y="csY2107"/>
              </a:cxn>
              <a:cxn ang="0">
                <a:pos x="csX2108" y="csY2108"/>
              </a:cxn>
              <a:cxn ang="0">
                <a:pos x="csX2109" y="csY2109"/>
              </a:cxn>
              <a:cxn ang="0">
                <a:pos x="csX2110" y="csY2110"/>
              </a:cxn>
              <a:cxn ang="0">
                <a:pos x="csX2111" y="csY2111"/>
              </a:cxn>
              <a:cxn ang="0">
                <a:pos x="csX2112" y="csY2112"/>
              </a:cxn>
              <a:cxn ang="0">
                <a:pos x="csX2113" y="csY2113"/>
              </a:cxn>
              <a:cxn ang="0">
                <a:pos x="csX2114" y="csY2114"/>
              </a:cxn>
              <a:cxn ang="0">
                <a:pos x="csX2115" y="csY2115"/>
              </a:cxn>
              <a:cxn ang="0">
                <a:pos x="csX2116" y="csY2116"/>
              </a:cxn>
              <a:cxn ang="0">
                <a:pos x="csX2117" y="csY2117"/>
              </a:cxn>
              <a:cxn ang="0">
                <a:pos x="csX2118" y="csY2118"/>
              </a:cxn>
              <a:cxn ang="0">
                <a:pos x="csX2119" y="csY2119"/>
              </a:cxn>
              <a:cxn ang="0">
                <a:pos x="csX2120" y="csY2120"/>
              </a:cxn>
              <a:cxn ang="0">
                <a:pos x="csX2121" y="csY2121"/>
              </a:cxn>
              <a:cxn ang="0">
                <a:pos x="csX2122" y="csY2122"/>
              </a:cxn>
              <a:cxn ang="0">
                <a:pos x="csX2123" y="csY2123"/>
              </a:cxn>
              <a:cxn ang="0">
                <a:pos x="csX2124" y="csY2124"/>
              </a:cxn>
              <a:cxn ang="0">
                <a:pos x="csX2125" y="csY2125"/>
              </a:cxn>
              <a:cxn ang="0">
                <a:pos x="csX2126" y="csY2126"/>
              </a:cxn>
              <a:cxn ang="0">
                <a:pos x="csX2127" y="csY2127"/>
              </a:cxn>
              <a:cxn ang="0">
                <a:pos x="csX2128" y="csY2128"/>
              </a:cxn>
              <a:cxn ang="0">
                <a:pos x="csX2129" y="csY2129"/>
              </a:cxn>
              <a:cxn ang="0">
                <a:pos x="csX2130" y="csY2130"/>
              </a:cxn>
              <a:cxn ang="0">
                <a:pos x="csX2131" y="csY2131"/>
              </a:cxn>
              <a:cxn ang="0">
                <a:pos x="csX2132" y="csY2132"/>
              </a:cxn>
              <a:cxn ang="0">
                <a:pos x="csX2133" y="csY2133"/>
              </a:cxn>
              <a:cxn ang="0">
                <a:pos x="csX2134" y="csY2134"/>
              </a:cxn>
              <a:cxn ang="0">
                <a:pos x="csX2135" y="csY2135"/>
              </a:cxn>
              <a:cxn ang="0">
                <a:pos x="csX2136" y="csY2136"/>
              </a:cxn>
              <a:cxn ang="0">
                <a:pos x="csX2137" y="csY2137"/>
              </a:cxn>
              <a:cxn ang="0">
                <a:pos x="csX2138" y="csY2138"/>
              </a:cxn>
              <a:cxn ang="0">
                <a:pos x="csX2139" y="csY2139"/>
              </a:cxn>
              <a:cxn ang="0">
                <a:pos x="csX2140" y="csY2140"/>
              </a:cxn>
              <a:cxn ang="0">
                <a:pos x="csX2141" y="csY2141"/>
              </a:cxn>
              <a:cxn ang="0">
                <a:pos x="csX2142" y="csY2142"/>
              </a:cxn>
              <a:cxn ang="0">
                <a:pos x="csX2143" y="csY2143"/>
              </a:cxn>
              <a:cxn ang="0">
                <a:pos x="csX2144" y="csY2144"/>
              </a:cxn>
              <a:cxn ang="0">
                <a:pos x="csX2145" y="csY2145"/>
              </a:cxn>
              <a:cxn ang="0">
                <a:pos x="csX2146" y="csY2146"/>
              </a:cxn>
              <a:cxn ang="0">
                <a:pos x="csX2147" y="csY2147"/>
              </a:cxn>
              <a:cxn ang="0">
                <a:pos x="csX2148" y="csY2148"/>
              </a:cxn>
              <a:cxn ang="0">
                <a:pos x="csX2149" y="csY2149"/>
              </a:cxn>
              <a:cxn ang="0">
                <a:pos x="csX2150" y="csY2150"/>
              </a:cxn>
              <a:cxn ang="0">
                <a:pos x="csX2151" y="csY2151"/>
              </a:cxn>
              <a:cxn ang="0">
                <a:pos x="csX2152" y="csY2152"/>
              </a:cxn>
              <a:cxn ang="0">
                <a:pos x="csX2153" y="csY2153"/>
              </a:cxn>
              <a:cxn ang="0">
                <a:pos x="csX2154" y="csY2154"/>
              </a:cxn>
              <a:cxn ang="0">
                <a:pos x="csX2155" y="csY2155"/>
              </a:cxn>
              <a:cxn ang="0">
                <a:pos x="csX2156" y="csY2156"/>
              </a:cxn>
              <a:cxn ang="0">
                <a:pos x="csX2157" y="csY2157"/>
              </a:cxn>
              <a:cxn ang="0">
                <a:pos x="csX2158" y="csY2158"/>
              </a:cxn>
              <a:cxn ang="0">
                <a:pos x="csX2159" y="csY2159"/>
              </a:cxn>
              <a:cxn ang="0">
                <a:pos x="csX2160" y="csY2160"/>
              </a:cxn>
              <a:cxn ang="0">
                <a:pos x="csX2161" y="csY2161"/>
              </a:cxn>
              <a:cxn ang="0">
                <a:pos x="csX2162" y="csY2162"/>
              </a:cxn>
              <a:cxn ang="0">
                <a:pos x="csX2163" y="csY2163"/>
              </a:cxn>
              <a:cxn ang="0">
                <a:pos x="csX2164" y="csY2164"/>
              </a:cxn>
              <a:cxn ang="0">
                <a:pos x="csX2165" y="csY2165"/>
              </a:cxn>
              <a:cxn ang="0">
                <a:pos x="csX2166" y="csY2166"/>
              </a:cxn>
              <a:cxn ang="0">
                <a:pos x="csX2167" y="csY2167"/>
              </a:cxn>
              <a:cxn ang="0">
                <a:pos x="csX2168" y="csY2168"/>
              </a:cxn>
              <a:cxn ang="0">
                <a:pos x="csX2169" y="csY2169"/>
              </a:cxn>
              <a:cxn ang="0">
                <a:pos x="csX2170" y="csY2170"/>
              </a:cxn>
              <a:cxn ang="0">
                <a:pos x="csX2171" y="csY2171"/>
              </a:cxn>
              <a:cxn ang="0">
                <a:pos x="csX2172" y="csY2172"/>
              </a:cxn>
              <a:cxn ang="0">
                <a:pos x="csX2173" y="csY2173"/>
              </a:cxn>
              <a:cxn ang="0">
                <a:pos x="csX2174" y="csY2174"/>
              </a:cxn>
              <a:cxn ang="0">
                <a:pos x="csX2175" y="csY2175"/>
              </a:cxn>
              <a:cxn ang="0">
                <a:pos x="csX2176" y="csY2176"/>
              </a:cxn>
              <a:cxn ang="0">
                <a:pos x="csX2177" y="csY2177"/>
              </a:cxn>
              <a:cxn ang="0">
                <a:pos x="csX2178" y="csY2178"/>
              </a:cxn>
              <a:cxn ang="0">
                <a:pos x="csX2179" y="csY2179"/>
              </a:cxn>
              <a:cxn ang="0">
                <a:pos x="csX2180" y="csY2180"/>
              </a:cxn>
              <a:cxn ang="0">
                <a:pos x="csX2181" y="csY2181"/>
              </a:cxn>
              <a:cxn ang="0">
                <a:pos x="csX2182" y="csY2182"/>
              </a:cxn>
              <a:cxn ang="0">
                <a:pos x="csX2183" y="csY2183"/>
              </a:cxn>
              <a:cxn ang="0">
                <a:pos x="csX2184" y="csY2184"/>
              </a:cxn>
              <a:cxn ang="0">
                <a:pos x="csX2185" y="csY2185"/>
              </a:cxn>
              <a:cxn ang="0">
                <a:pos x="csX2186" y="csY2186"/>
              </a:cxn>
              <a:cxn ang="0">
                <a:pos x="csX2187" y="csY2187"/>
              </a:cxn>
              <a:cxn ang="0">
                <a:pos x="csX2188" y="csY2188"/>
              </a:cxn>
              <a:cxn ang="0">
                <a:pos x="csX2189" y="csY2189"/>
              </a:cxn>
              <a:cxn ang="0">
                <a:pos x="csX2190" y="csY2190"/>
              </a:cxn>
              <a:cxn ang="0">
                <a:pos x="csX2191" y="csY2191"/>
              </a:cxn>
              <a:cxn ang="0">
                <a:pos x="csX2192" y="csY2192"/>
              </a:cxn>
              <a:cxn ang="0">
                <a:pos x="csX2193" y="csY2193"/>
              </a:cxn>
              <a:cxn ang="0">
                <a:pos x="csX2194" y="csY2194"/>
              </a:cxn>
              <a:cxn ang="0">
                <a:pos x="csX2195" y="csY2195"/>
              </a:cxn>
              <a:cxn ang="0">
                <a:pos x="csX2196" y="csY2196"/>
              </a:cxn>
              <a:cxn ang="0">
                <a:pos x="csX2197" y="csY2197"/>
              </a:cxn>
              <a:cxn ang="0">
                <a:pos x="csX2198" y="csY2198"/>
              </a:cxn>
              <a:cxn ang="0">
                <a:pos x="csX2199" y="csY2199"/>
              </a:cxn>
              <a:cxn ang="0">
                <a:pos x="csX2200" y="csY2200"/>
              </a:cxn>
              <a:cxn ang="0">
                <a:pos x="csX2201" y="csY2201"/>
              </a:cxn>
              <a:cxn ang="0">
                <a:pos x="csX2202" y="csY2202"/>
              </a:cxn>
              <a:cxn ang="0">
                <a:pos x="csX2203" y="csY2203"/>
              </a:cxn>
              <a:cxn ang="0">
                <a:pos x="csX2204" y="csY2204"/>
              </a:cxn>
              <a:cxn ang="0">
                <a:pos x="csX2205" y="csY2205"/>
              </a:cxn>
              <a:cxn ang="0">
                <a:pos x="csX2206" y="csY2206"/>
              </a:cxn>
              <a:cxn ang="0">
                <a:pos x="csX2207" y="csY2207"/>
              </a:cxn>
              <a:cxn ang="0">
                <a:pos x="csX2208" y="csY2208"/>
              </a:cxn>
              <a:cxn ang="0">
                <a:pos x="csX2209" y="csY2209"/>
              </a:cxn>
              <a:cxn ang="0">
                <a:pos x="csX2210" y="csY2210"/>
              </a:cxn>
              <a:cxn ang="0">
                <a:pos x="csX2211" y="csY2211"/>
              </a:cxn>
              <a:cxn ang="0">
                <a:pos x="csX2212" y="csY2212"/>
              </a:cxn>
              <a:cxn ang="0">
                <a:pos x="csX2213" y="csY2213"/>
              </a:cxn>
              <a:cxn ang="0">
                <a:pos x="csX2214" y="csY2214"/>
              </a:cxn>
              <a:cxn ang="0">
                <a:pos x="csX2215" y="csY2215"/>
              </a:cxn>
              <a:cxn ang="0">
                <a:pos x="csX2216" y="csY2216"/>
              </a:cxn>
              <a:cxn ang="0">
                <a:pos x="csX2217" y="csY2217"/>
              </a:cxn>
              <a:cxn ang="0">
                <a:pos x="csX2218" y="csY2218"/>
              </a:cxn>
              <a:cxn ang="0">
                <a:pos x="csX2219" y="csY2219"/>
              </a:cxn>
              <a:cxn ang="0">
                <a:pos x="csX2220" y="csY2220"/>
              </a:cxn>
              <a:cxn ang="0">
                <a:pos x="csX2221" y="csY2221"/>
              </a:cxn>
              <a:cxn ang="0">
                <a:pos x="csX2222" y="csY2222"/>
              </a:cxn>
              <a:cxn ang="0">
                <a:pos x="csX2223" y="csY2223"/>
              </a:cxn>
              <a:cxn ang="0">
                <a:pos x="csX2224" y="csY2224"/>
              </a:cxn>
              <a:cxn ang="0">
                <a:pos x="csX2225" y="csY2225"/>
              </a:cxn>
              <a:cxn ang="0">
                <a:pos x="csX2226" y="csY2226"/>
              </a:cxn>
              <a:cxn ang="0">
                <a:pos x="csX2227" y="csY2227"/>
              </a:cxn>
              <a:cxn ang="0">
                <a:pos x="csX2228" y="csY2228"/>
              </a:cxn>
              <a:cxn ang="0">
                <a:pos x="csX2229" y="csY2229"/>
              </a:cxn>
              <a:cxn ang="0">
                <a:pos x="csX2230" y="csY2230"/>
              </a:cxn>
              <a:cxn ang="0">
                <a:pos x="csX2231" y="csY2231"/>
              </a:cxn>
              <a:cxn ang="0">
                <a:pos x="csX2232" y="csY2232"/>
              </a:cxn>
              <a:cxn ang="0">
                <a:pos x="csX2233" y="csY2233"/>
              </a:cxn>
              <a:cxn ang="0">
                <a:pos x="csX2234" y="csY2234"/>
              </a:cxn>
              <a:cxn ang="0">
                <a:pos x="csX2235" y="csY2235"/>
              </a:cxn>
              <a:cxn ang="0">
                <a:pos x="csX2236" y="csY2236"/>
              </a:cxn>
              <a:cxn ang="0">
                <a:pos x="csX2237" y="csY2237"/>
              </a:cxn>
              <a:cxn ang="0">
                <a:pos x="csX2238" y="csY2238"/>
              </a:cxn>
              <a:cxn ang="0">
                <a:pos x="csX2239" y="csY2239"/>
              </a:cxn>
              <a:cxn ang="0">
                <a:pos x="csX2240" y="csY2240"/>
              </a:cxn>
              <a:cxn ang="0">
                <a:pos x="csX2241" y="csY2241"/>
              </a:cxn>
              <a:cxn ang="0">
                <a:pos x="csX2242" y="csY2242"/>
              </a:cxn>
              <a:cxn ang="0">
                <a:pos x="csX2243" y="csY2243"/>
              </a:cxn>
              <a:cxn ang="0">
                <a:pos x="csX2244" y="csY2244"/>
              </a:cxn>
              <a:cxn ang="0">
                <a:pos x="csX2245" y="csY2245"/>
              </a:cxn>
              <a:cxn ang="0">
                <a:pos x="csX2246" y="csY2246"/>
              </a:cxn>
              <a:cxn ang="0">
                <a:pos x="csX2247" y="csY2247"/>
              </a:cxn>
              <a:cxn ang="0">
                <a:pos x="csX2248" y="csY2248"/>
              </a:cxn>
              <a:cxn ang="0">
                <a:pos x="csX2249" y="csY2249"/>
              </a:cxn>
              <a:cxn ang="0">
                <a:pos x="csX2250" y="csY2250"/>
              </a:cxn>
              <a:cxn ang="0">
                <a:pos x="csX2251" y="csY2251"/>
              </a:cxn>
              <a:cxn ang="0">
                <a:pos x="csX2252" y="csY2252"/>
              </a:cxn>
              <a:cxn ang="0">
                <a:pos x="csX2253" y="csY2253"/>
              </a:cxn>
              <a:cxn ang="0">
                <a:pos x="csX2254" y="csY2254"/>
              </a:cxn>
              <a:cxn ang="0">
                <a:pos x="csX2255" y="csY2255"/>
              </a:cxn>
              <a:cxn ang="0">
                <a:pos x="csX2256" y="csY2256"/>
              </a:cxn>
              <a:cxn ang="0">
                <a:pos x="csX2257" y="csY2257"/>
              </a:cxn>
              <a:cxn ang="0">
                <a:pos x="csX2258" y="csY2258"/>
              </a:cxn>
              <a:cxn ang="0">
                <a:pos x="csX2259" y="csY2259"/>
              </a:cxn>
              <a:cxn ang="0">
                <a:pos x="csX2260" y="csY2260"/>
              </a:cxn>
              <a:cxn ang="0">
                <a:pos x="csX2261" y="csY2261"/>
              </a:cxn>
              <a:cxn ang="0">
                <a:pos x="csX2262" y="csY2262"/>
              </a:cxn>
              <a:cxn ang="0">
                <a:pos x="csX2263" y="csY2263"/>
              </a:cxn>
              <a:cxn ang="0">
                <a:pos x="csX2264" y="csY2264"/>
              </a:cxn>
              <a:cxn ang="0">
                <a:pos x="csX2265" y="csY2265"/>
              </a:cxn>
              <a:cxn ang="0">
                <a:pos x="csX2266" y="csY2266"/>
              </a:cxn>
              <a:cxn ang="0">
                <a:pos x="csX2267" y="csY2267"/>
              </a:cxn>
              <a:cxn ang="0">
                <a:pos x="csX2268" y="csY2268"/>
              </a:cxn>
              <a:cxn ang="0">
                <a:pos x="csX2269" y="csY2269"/>
              </a:cxn>
              <a:cxn ang="0">
                <a:pos x="csX2270" y="csY2270"/>
              </a:cxn>
              <a:cxn ang="0">
                <a:pos x="csX2271" y="csY2271"/>
              </a:cxn>
              <a:cxn ang="0">
                <a:pos x="csX2272" y="csY2272"/>
              </a:cxn>
              <a:cxn ang="0">
                <a:pos x="csX2273" y="csY2273"/>
              </a:cxn>
              <a:cxn ang="0">
                <a:pos x="csX2274" y="csY2274"/>
              </a:cxn>
              <a:cxn ang="0">
                <a:pos x="csX2275" y="csY2275"/>
              </a:cxn>
              <a:cxn ang="0">
                <a:pos x="csX2276" y="csY2276"/>
              </a:cxn>
              <a:cxn ang="0">
                <a:pos x="csX2277" y="csY2277"/>
              </a:cxn>
              <a:cxn ang="0">
                <a:pos x="csX2278" y="csY2278"/>
              </a:cxn>
              <a:cxn ang="0">
                <a:pos x="csX2279" y="csY2279"/>
              </a:cxn>
              <a:cxn ang="0">
                <a:pos x="csX2280" y="csY2280"/>
              </a:cxn>
              <a:cxn ang="0">
                <a:pos x="csX2281" y="csY2281"/>
              </a:cxn>
              <a:cxn ang="0">
                <a:pos x="csX2282" y="csY2282"/>
              </a:cxn>
              <a:cxn ang="0">
                <a:pos x="csX2283" y="csY2283"/>
              </a:cxn>
              <a:cxn ang="0">
                <a:pos x="csX2284" y="csY2284"/>
              </a:cxn>
              <a:cxn ang="0">
                <a:pos x="csX2285" y="csY2285"/>
              </a:cxn>
              <a:cxn ang="0">
                <a:pos x="csX2286" y="csY2286"/>
              </a:cxn>
              <a:cxn ang="0">
                <a:pos x="csX2287" y="csY2287"/>
              </a:cxn>
              <a:cxn ang="0">
                <a:pos x="csX2288" y="csY2288"/>
              </a:cxn>
              <a:cxn ang="0">
                <a:pos x="csX2289" y="csY2289"/>
              </a:cxn>
              <a:cxn ang="0">
                <a:pos x="csX2290" y="csY2290"/>
              </a:cxn>
              <a:cxn ang="0">
                <a:pos x="csX2291" y="csY2291"/>
              </a:cxn>
              <a:cxn ang="0">
                <a:pos x="csX2292" y="csY2292"/>
              </a:cxn>
              <a:cxn ang="0">
                <a:pos x="csX2293" y="csY2293"/>
              </a:cxn>
              <a:cxn ang="0">
                <a:pos x="csX2294" y="csY2294"/>
              </a:cxn>
              <a:cxn ang="0">
                <a:pos x="csX2295" y="csY2295"/>
              </a:cxn>
              <a:cxn ang="0">
                <a:pos x="csX2296" y="csY2296"/>
              </a:cxn>
              <a:cxn ang="0">
                <a:pos x="csX2297" y="csY2297"/>
              </a:cxn>
              <a:cxn ang="0">
                <a:pos x="csX2298" y="csY2298"/>
              </a:cxn>
              <a:cxn ang="0">
                <a:pos x="csX2299" y="csY2299"/>
              </a:cxn>
              <a:cxn ang="0">
                <a:pos x="csX2300" y="csY2300"/>
              </a:cxn>
              <a:cxn ang="0">
                <a:pos x="csX2301" y="csY2301"/>
              </a:cxn>
              <a:cxn ang="0">
                <a:pos x="csX2302" y="csY2302"/>
              </a:cxn>
              <a:cxn ang="0">
                <a:pos x="csX2303" y="csY2303"/>
              </a:cxn>
              <a:cxn ang="0">
                <a:pos x="csX2304" y="csY2304"/>
              </a:cxn>
              <a:cxn ang="0">
                <a:pos x="csX2305" y="csY2305"/>
              </a:cxn>
              <a:cxn ang="0">
                <a:pos x="csX2306" y="csY2306"/>
              </a:cxn>
              <a:cxn ang="0">
                <a:pos x="csX2307" y="csY2307"/>
              </a:cxn>
              <a:cxn ang="0">
                <a:pos x="csX2308" y="csY2308"/>
              </a:cxn>
              <a:cxn ang="0">
                <a:pos x="csX2309" y="csY2309"/>
              </a:cxn>
              <a:cxn ang="0">
                <a:pos x="csX2310" y="csY2310"/>
              </a:cxn>
              <a:cxn ang="0">
                <a:pos x="csX2311" y="csY2311"/>
              </a:cxn>
              <a:cxn ang="0">
                <a:pos x="csX2312" y="csY2312"/>
              </a:cxn>
              <a:cxn ang="0">
                <a:pos x="csX2313" y="csY2313"/>
              </a:cxn>
              <a:cxn ang="0">
                <a:pos x="csX2314" y="csY2314"/>
              </a:cxn>
              <a:cxn ang="0">
                <a:pos x="csX2315" y="csY2315"/>
              </a:cxn>
              <a:cxn ang="0">
                <a:pos x="csX2316" y="csY2316"/>
              </a:cxn>
              <a:cxn ang="0">
                <a:pos x="csX2317" y="csY2317"/>
              </a:cxn>
              <a:cxn ang="0">
                <a:pos x="csX2318" y="csY2318"/>
              </a:cxn>
              <a:cxn ang="0">
                <a:pos x="csX2319" y="csY2319"/>
              </a:cxn>
              <a:cxn ang="0">
                <a:pos x="csX2320" y="csY2320"/>
              </a:cxn>
              <a:cxn ang="0">
                <a:pos x="csX2321" y="csY2321"/>
              </a:cxn>
              <a:cxn ang="0">
                <a:pos x="csX2322" y="csY2322"/>
              </a:cxn>
              <a:cxn ang="0">
                <a:pos x="csX2323" y="csY2323"/>
              </a:cxn>
              <a:cxn ang="0">
                <a:pos x="csX2324" y="csY2324"/>
              </a:cxn>
              <a:cxn ang="0">
                <a:pos x="csX2325" y="csY2325"/>
              </a:cxn>
              <a:cxn ang="0">
                <a:pos x="csX2326" y="csY2326"/>
              </a:cxn>
              <a:cxn ang="0">
                <a:pos x="csX2327" y="csY2327"/>
              </a:cxn>
              <a:cxn ang="0">
                <a:pos x="csX2328" y="csY2328"/>
              </a:cxn>
              <a:cxn ang="0">
                <a:pos x="csX2329" y="csY2329"/>
              </a:cxn>
              <a:cxn ang="0">
                <a:pos x="csX2330" y="csY2330"/>
              </a:cxn>
              <a:cxn ang="0">
                <a:pos x="csX2331" y="csY2331"/>
              </a:cxn>
              <a:cxn ang="0">
                <a:pos x="csX2332" y="csY2332"/>
              </a:cxn>
              <a:cxn ang="0">
                <a:pos x="csX2333" y="csY2333"/>
              </a:cxn>
              <a:cxn ang="0">
                <a:pos x="csX2334" y="csY2334"/>
              </a:cxn>
              <a:cxn ang="0">
                <a:pos x="csX2335" y="csY2335"/>
              </a:cxn>
              <a:cxn ang="0">
                <a:pos x="csX2336" y="csY2336"/>
              </a:cxn>
              <a:cxn ang="0">
                <a:pos x="csX2337" y="csY2337"/>
              </a:cxn>
              <a:cxn ang="0">
                <a:pos x="csX2338" y="csY2338"/>
              </a:cxn>
              <a:cxn ang="0">
                <a:pos x="csX2339" y="csY2339"/>
              </a:cxn>
            </a:cxnLst>
            <a:rect l="l" t="t" r="r" b="b"/>
            <a:pathLst>
              <a:path w="1184212" h="3616081">
                <a:moveTo>
                  <a:pt x="1180637" y="1154375"/>
                </a:moveTo>
                <a:cubicBezTo>
                  <a:pt x="1178429" y="1148233"/>
                  <a:pt x="1174469" y="1140771"/>
                  <a:pt x="1168782" y="1132014"/>
                </a:cubicBezTo>
                <a:cubicBezTo>
                  <a:pt x="1165926" y="1127695"/>
                  <a:pt x="1162806" y="1122921"/>
                  <a:pt x="1159351" y="1117666"/>
                </a:cubicBezTo>
                <a:cubicBezTo>
                  <a:pt x="1156015" y="1112436"/>
                  <a:pt x="1152463" y="1106701"/>
                  <a:pt x="1149872" y="1100103"/>
                </a:cubicBezTo>
                <a:cubicBezTo>
                  <a:pt x="1149560" y="1099479"/>
                  <a:pt x="1149176" y="1098304"/>
                  <a:pt x="1148816" y="1097080"/>
                </a:cubicBezTo>
                <a:cubicBezTo>
                  <a:pt x="1145480" y="1074503"/>
                  <a:pt x="1140513" y="1050462"/>
                  <a:pt x="1136529" y="1024525"/>
                </a:cubicBezTo>
                <a:cubicBezTo>
                  <a:pt x="1127818" y="970181"/>
                  <a:pt x="1119611" y="908471"/>
                  <a:pt x="1111187" y="842778"/>
                </a:cubicBezTo>
                <a:cubicBezTo>
                  <a:pt x="1102836" y="777061"/>
                  <a:pt x="1094509" y="707314"/>
                  <a:pt x="1085966" y="636750"/>
                </a:cubicBezTo>
                <a:cubicBezTo>
                  <a:pt x="1081550" y="601505"/>
                  <a:pt x="1077759" y="565875"/>
                  <a:pt x="1070511" y="530821"/>
                </a:cubicBezTo>
                <a:cubicBezTo>
                  <a:pt x="1067080" y="513282"/>
                  <a:pt x="1062352" y="496055"/>
                  <a:pt x="1057169" y="479092"/>
                </a:cubicBezTo>
                <a:cubicBezTo>
                  <a:pt x="1054169" y="470743"/>
                  <a:pt x="1051721" y="462201"/>
                  <a:pt x="1048218" y="454092"/>
                </a:cubicBezTo>
                <a:lnTo>
                  <a:pt x="1043274" y="441831"/>
                </a:lnTo>
                <a:cubicBezTo>
                  <a:pt x="1041570" y="437776"/>
                  <a:pt x="1039578" y="433865"/>
                  <a:pt x="1037731" y="429883"/>
                </a:cubicBezTo>
                <a:cubicBezTo>
                  <a:pt x="1022780" y="398188"/>
                  <a:pt x="1003318" y="369156"/>
                  <a:pt x="980112" y="344923"/>
                </a:cubicBezTo>
                <a:cubicBezTo>
                  <a:pt x="956955" y="320570"/>
                  <a:pt x="930269" y="301376"/>
                  <a:pt x="902816" y="286620"/>
                </a:cubicBezTo>
                <a:cubicBezTo>
                  <a:pt x="875074" y="272201"/>
                  <a:pt x="846349" y="263683"/>
                  <a:pt x="819328" y="257301"/>
                </a:cubicBezTo>
                <a:cubicBezTo>
                  <a:pt x="792235" y="250967"/>
                  <a:pt x="766629" y="246672"/>
                  <a:pt x="743303" y="242377"/>
                </a:cubicBezTo>
                <a:cubicBezTo>
                  <a:pt x="725857" y="239330"/>
                  <a:pt x="709707" y="236139"/>
                  <a:pt x="694996" y="232876"/>
                </a:cubicBezTo>
                <a:cubicBezTo>
                  <a:pt x="693100" y="217257"/>
                  <a:pt x="690797" y="202213"/>
                  <a:pt x="688133" y="187841"/>
                </a:cubicBezTo>
                <a:cubicBezTo>
                  <a:pt x="711051" y="194247"/>
                  <a:pt x="736896" y="199838"/>
                  <a:pt x="763941" y="204612"/>
                </a:cubicBezTo>
                <a:cubicBezTo>
                  <a:pt x="788059" y="208979"/>
                  <a:pt x="813137" y="212818"/>
                  <a:pt x="837926" y="216825"/>
                </a:cubicBezTo>
                <a:cubicBezTo>
                  <a:pt x="862716" y="220880"/>
                  <a:pt x="887313" y="224862"/>
                  <a:pt x="910135" y="230405"/>
                </a:cubicBezTo>
                <a:cubicBezTo>
                  <a:pt x="921510" y="233212"/>
                  <a:pt x="932501" y="236355"/>
                  <a:pt x="942388" y="240602"/>
                </a:cubicBezTo>
                <a:cubicBezTo>
                  <a:pt x="947355" y="242689"/>
                  <a:pt x="952035" y="245400"/>
                  <a:pt x="956715" y="247704"/>
                </a:cubicBezTo>
                <a:cubicBezTo>
                  <a:pt x="959042" y="248879"/>
                  <a:pt x="961322" y="250055"/>
                  <a:pt x="963602" y="251207"/>
                </a:cubicBezTo>
                <a:cubicBezTo>
                  <a:pt x="965762" y="252550"/>
                  <a:pt x="967897" y="253846"/>
                  <a:pt x="970009" y="255142"/>
                </a:cubicBezTo>
                <a:cubicBezTo>
                  <a:pt x="987191" y="265003"/>
                  <a:pt x="1000366" y="276543"/>
                  <a:pt x="1010829" y="285733"/>
                </a:cubicBezTo>
                <a:cubicBezTo>
                  <a:pt x="1015917" y="290771"/>
                  <a:pt x="1020956" y="295882"/>
                  <a:pt x="1025564" y="300824"/>
                </a:cubicBezTo>
                <a:cubicBezTo>
                  <a:pt x="1029859" y="306055"/>
                  <a:pt x="1034059" y="310829"/>
                  <a:pt x="1037443" y="315244"/>
                </a:cubicBezTo>
                <a:cubicBezTo>
                  <a:pt x="1043922" y="324289"/>
                  <a:pt x="1048529" y="330744"/>
                  <a:pt x="1049201" y="332231"/>
                </a:cubicBezTo>
                <a:cubicBezTo>
                  <a:pt x="1063840" y="355432"/>
                  <a:pt x="1072527" y="376954"/>
                  <a:pt x="1078407" y="395117"/>
                </a:cubicBezTo>
                <a:cubicBezTo>
                  <a:pt x="1084406" y="413304"/>
                  <a:pt x="1086854" y="428371"/>
                  <a:pt x="1088990" y="439960"/>
                </a:cubicBezTo>
                <a:cubicBezTo>
                  <a:pt x="1090621" y="451620"/>
                  <a:pt x="1091581" y="459946"/>
                  <a:pt x="1091869" y="465344"/>
                </a:cubicBezTo>
                <a:cubicBezTo>
                  <a:pt x="1092349" y="470743"/>
                  <a:pt x="1092565" y="473190"/>
                  <a:pt x="1092565" y="473190"/>
                </a:cubicBezTo>
                <a:cubicBezTo>
                  <a:pt x="1092565" y="473190"/>
                  <a:pt x="1092637" y="470743"/>
                  <a:pt x="1092781" y="465344"/>
                </a:cubicBezTo>
                <a:cubicBezTo>
                  <a:pt x="1092781" y="462633"/>
                  <a:pt x="1093021" y="459178"/>
                  <a:pt x="1092805" y="454931"/>
                </a:cubicBezTo>
                <a:cubicBezTo>
                  <a:pt x="1092565" y="450685"/>
                  <a:pt x="1092373" y="445622"/>
                  <a:pt x="1091917" y="439672"/>
                </a:cubicBezTo>
                <a:cubicBezTo>
                  <a:pt x="1091077" y="433793"/>
                  <a:pt x="1090669" y="426932"/>
                  <a:pt x="1089110" y="419326"/>
                </a:cubicBezTo>
                <a:cubicBezTo>
                  <a:pt x="1088366" y="415511"/>
                  <a:pt x="1087598" y="411456"/>
                  <a:pt x="1086758" y="407161"/>
                </a:cubicBezTo>
                <a:cubicBezTo>
                  <a:pt x="1085654" y="402939"/>
                  <a:pt x="1084478" y="398476"/>
                  <a:pt x="1083230" y="393749"/>
                </a:cubicBezTo>
                <a:cubicBezTo>
                  <a:pt x="1077783" y="375083"/>
                  <a:pt x="1069264" y="352865"/>
                  <a:pt x="1054241" y="328992"/>
                </a:cubicBezTo>
                <a:cubicBezTo>
                  <a:pt x="1053593" y="327529"/>
                  <a:pt x="1048890" y="320882"/>
                  <a:pt x="1042218" y="311621"/>
                </a:cubicBezTo>
                <a:cubicBezTo>
                  <a:pt x="1038763" y="307086"/>
                  <a:pt x="1034443" y="302192"/>
                  <a:pt x="1030027" y="296841"/>
                </a:cubicBezTo>
                <a:cubicBezTo>
                  <a:pt x="1025300" y="291755"/>
                  <a:pt x="1020116" y="286524"/>
                  <a:pt x="1014885" y="281342"/>
                </a:cubicBezTo>
                <a:cubicBezTo>
                  <a:pt x="1010277" y="277263"/>
                  <a:pt x="1004998" y="272656"/>
                  <a:pt x="999022" y="267882"/>
                </a:cubicBezTo>
                <a:cubicBezTo>
                  <a:pt x="1014357" y="276903"/>
                  <a:pt x="1027292" y="285805"/>
                  <a:pt x="1038115" y="294058"/>
                </a:cubicBezTo>
                <a:cubicBezTo>
                  <a:pt x="1053353" y="305671"/>
                  <a:pt x="1064536" y="316012"/>
                  <a:pt x="1072623" y="324553"/>
                </a:cubicBezTo>
                <a:cubicBezTo>
                  <a:pt x="1080830" y="333023"/>
                  <a:pt x="1085510" y="339933"/>
                  <a:pt x="1088582" y="344348"/>
                </a:cubicBezTo>
                <a:cubicBezTo>
                  <a:pt x="1091317" y="349026"/>
                  <a:pt x="1092541" y="351138"/>
                  <a:pt x="1092541" y="351138"/>
                </a:cubicBezTo>
                <a:cubicBezTo>
                  <a:pt x="1092541" y="351138"/>
                  <a:pt x="1091557" y="348882"/>
                  <a:pt x="1089398" y="343940"/>
                </a:cubicBezTo>
                <a:cubicBezTo>
                  <a:pt x="1086782" y="339213"/>
                  <a:pt x="1082654" y="331775"/>
                  <a:pt x="1074903" y="322682"/>
                </a:cubicBezTo>
                <a:cubicBezTo>
                  <a:pt x="1067272" y="313517"/>
                  <a:pt x="1056425" y="302456"/>
                  <a:pt x="1041306" y="290195"/>
                </a:cubicBezTo>
                <a:cubicBezTo>
                  <a:pt x="1026212" y="277935"/>
                  <a:pt x="1006798" y="264547"/>
                  <a:pt x="981936" y="251519"/>
                </a:cubicBezTo>
                <a:cubicBezTo>
                  <a:pt x="981720" y="251423"/>
                  <a:pt x="979776" y="250463"/>
                  <a:pt x="977832" y="249503"/>
                </a:cubicBezTo>
                <a:cubicBezTo>
                  <a:pt x="976033" y="248615"/>
                  <a:pt x="973273" y="247272"/>
                  <a:pt x="970129" y="245712"/>
                </a:cubicBezTo>
                <a:cubicBezTo>
                  <a:pt x="966914" y="244273"/>
                  <a:pt x="963314" y="242689"/>
                  <a:pt x="959954" y="241178"/>
                </a:cubicBezTo>
                <a:cubicBezTo>
                  <a:pt x="953091" y="238442"/>
                  <a:pt x="947163" y="236067"/>
                  <a:pt x="947163" y="236067"/>
                </a:cubicBezTo>
                <a:lnTo>
                  <a:pt x="947163" y="236067"/>
                </a:lnTo>
                <a:cubicBezTo>
                  <a:pt x="947163" y="236067"/>
                  <a:pt x="947091" y="236043"/>
                  <a:pt x="947067" y="236019"/>
                </a:cubicBezTo>
                <a:cubicBezTo>
                  <a:pt x="936844" y="231412"/>
                  <a:pt x="925734" y="228102"/>
                  <a:pt x="914263" y="225198"/>
                </a:cubicBezTo>
                <a:cubicBezTo>
                  <a:pt x="891273" y="219512"/>
                  <a:pt x="866627" y="215385"/>
                  <a:pt x="841742" y="211330"/>
                </a:cubicBezTo>
                <a:cubicBezTo>
                  <a:pt x="816856" y="207300"/>
                  <a:pt x="791659" y="203461"/>
                  <a:pt x="767421" y="199118"/>
                </a:cubicBezTo>
                <a:cubicBezTo>
                  <a:pt x="738504" y="194079"/>
                  <a:pt x="710931" y="188105"/>
                  <a:pt x="686885" y="181219"/>
                </a:cubicBezTo>
                <a:cubicBezTo>
                  <a:pt x="683597" y="164592"/>
                  <a:pt x="679806" y="148997"/>
                  <a:pt x="675534" y="134601"/>
                </a:cubicBezTo>
                <a:cubicBezTo>
                  <a:pt x="686861" y="139447"/>
                  <a:pt x="696676" y="142974"/>
                  <a:pt x="704811" y="145686"/>
                </a:cubicBezTo>
                <a:cubicBezTo>
                  <a:pt x="716330" y="149356"/>
                  <a:pt x="724609" y="151492"/>
                  <a:pt x="730009" y="152643"/>
                </a:cubicBezTo>
                <a:cubicBezTo>
                  <a:pt x="735408" y="153771"/>
                  <a:pt x="737856" y="154275"/>
                  <a:pt x="737856" y="154275"/>
                </a:cubicBezTo>
                <a:cubicBezTo>
                  <a:pt x="737856" y="154275"/>
                  <a:pt x="735504" y="153483"/>
                  <a:pt x="730297" y="151756"/>
                </a:cubicBezTo>
                <a:cubicBezTo>
                  <a:pt x="725089" y="150052"/>
                  <a:pt x="717074" y="147221"/>
                  <a:pt x="705939" y="142902"/>
                </a:cubicBezTo>
                <a:cubicBezTo>
                  <a:pt x="697180" y="139375"/>
                  <a:pt x="686429" y="134841"/>
                  <a:pt x="673782" y="128746"/>
                </a:cubicBezTo>
                <a:cubicBezTo>
                  <a:pt x="672726" y="125387"/>
                  <a:pt x="671670" y="122052"/>
                  <a:pt x="670542" y="118837"/>
                </a:cubicBezTo>
                <a:cubicBezTo>
                  <a:pt x="660223" y="88582"/>
                  <a:pt x="646713" y="65333"/>
                  <a:pt x="633610" y="52089"/>
                </a:cubicBezTo>
                <a:cubicBezTo>
                  <a:pt x="630490" y="48658"/>
                  <a:pt x="627179" y="46091"/>
                  <a:pt x="624419" y="43787"/>
                </a:cubicBezTo>
                <a:cubicBezTo>
                  <a:pt x="621515" y="41652"/>
                  <a:pt x="618876" y="40020"/>
                  <a:pt x="616788" y="38677"/>
                </a:cubicBezTo>
                <a:cubicBezTo>
                  <a:pt x="612276" y="36469"/>
                  <a:pt x="609900" y="35318"/>
                  <a:pt x="609900" y="35318"/>
                </a:cubicBezTo>
                <a:lnTo>
                  <a:pt x="607861" y="40332"/>
                </a:lnTo>
                <a:cubicBezTo>
                  <a:pt x="607861" y="26896"/>
                  <a:pt x="607861" y="13436"/>
                  <a:pt x="607861" y="0"/>
                </a:cubicBezTo>
                <a:lnTo>
                  <a:pt x="575416" y="0"/>
                </a:lnTo>
                <a:cubicBezTo>
                  <a:pt x="575392" y="12332"/>
                  <a:pt x="575416" y="24665"/>
                  <a:pt x="575416" y="36997"/>
                </a:cubicBezTo>
                <a:lnTo>
                  <a:pt x="574744" y="35318"/>
                </a:lnTo>
                <a:cubicBezTo>
                  <a:pt x="574744" y="35318"/>
                  <a:pt x="572416" y="36445"/>
                  <a:pt x="568000" y="38605"/>
                </a:cubicBezTo>
                <a:cubicBezTo>
                  <a:pt x="565913" y="39876"/>
                  <a:pt x="563369" y="41532"/>
                  <a:pt x="560465" y="43571"/>
                </a:cubicBezTo>
                <a:cubicBezTo>
                  <a:pt x="557778" y="45875"/>
                  <a:pt x="554466" y="48322"/>
                  <a:pt x="551418" y="51705"/>
                </a:cubicBezTo>
                <a:cubicBezTo>
                  <a:pt x="545035" y="58207"/>
                  <a:pt x="538267" y="67060"/>
                  <a:pt x="532028" y="78121"/>
                </a:cubicBezTo>
                <a:cubicBezTo>
                  <a:pt x="525789" y="89182"/>
                  <a:pt x="519957" y="102330"/>
                  <a:pt x="514726" y="117182"/>
                </a:cubicBezTo>
                <a:cubicBezTo>
                  <a:pt x="513454" y="120805"/>
                  <a:pt x="512206" y="124548"/>
                  <a:pt x="511006" y="128387"/>
                </a:cubicBezTo>
                <a:cubicBezTo>
                  <a:pt x="498095" y="134649"/>
                  <a:pt x="487104" y="139279"/>
                  <a:pt x="478201" y="142878"/>
                </a:cubicBezTo>
                <a:cubicBezTo>
                  <a:pt x="467018" y="147221"/>
                  <a:pt x="459003" y="150052"/>
                  <a:pt x="453772" y="151756"/>
                </a:cubicBezTo>
                <a:cubicBezTo>
                  <a:pt x="448540" y="153507"/>
                  <a:pt x="446164" y="154299"/>
                  <a:pt x="446164" y="154299"/>
                </a:cubicBezTo>
                <a:cubicBezTo>
                  <a:pt x="446164" y="154299"/>
                  <a:pt x="448612" y="153795"/>
                  <a:pt x="453988" y="152667"/>
                </a:cubicBezTo>
                <a:cubicBezTo>
                  <a:pt x="459363" y="151516"/>
                  <a:pt x="467618" y="149380"/>
                  <a:pt x="479113" y="145733"/>
                </a:cubicBezTo>
                <a:cubicBezTo>
                  <a:pt x="487440" y="142950"/>
                  <a:pt x="497519" y="139327"/>
                  <a:pt x="509254" y="134289"/>
                </a:cubicBezTo>
                <a:cubicBezTo>
                  <a:pt x="504935" y="148733"/>
                  <a:pt x="501095" y="164352"/>
                  <a:pt x="497807" y="181075"/>
                </a:cubicBezTo>
                <a:cubicBezTo>
                  <a:pt x="494232" y="182107"/>
                  <a:pt x="490584" y="183115"/>
                  <a:pt x="486864" y="184098"/>
                </a:cubicBezTo>
                <a:cubicBezTo>
                  <a:pt x="466082" y="189569"/>
                  <a:pt x="443069" y="194415"/>
                  <a:pt x="419047" y="198686"/>
                </a:cubicBezTo>
                <a:cubicBezTo>
                  <a:pt x="395025" y="203029"/>
                  <a:pt x="369996" y="206868"/>
                  <a:pt x="345158" y="210874"/>
                </a:cubicBezTo>
                <a:cubicBezTo>
                  <a:pt x="320345" y="214929"/>
                  <a:pt x="295651" y="218936"/>
                  <a:pt x="272493" y="224551"/>
                </a:cubicBezTo>
                <a:cubicBezTo>
                  <a:pt x="260926" y="227406"/>
                  <a:pt x="249720" y="230597"/>
                  <a:pt x="239281" y="235059"/>
                </a:cubicBezTo>
                <a:cubicBezTo>
                  <a:pt x="238465" y="235395"/>
                  <a:pt x="237721" y="235827"/>
                  <a:pt x="236905" y="236187"/>
                </a:cubicBezTo>
                <a:lnTo>
                  <a:pt x="236857" y="236067"/>
                </a:lnTo>
                <a:cubicBezTo>
                  <a:pt x="236857" y="236067"/>
                  <a:pt x="231049" y="238394"/>
                  <a:pt x="224234" y="241106"/>
                </a:cubicBezTo>
                <a:cubicBezTo>
                  <a:pt x="220898" y="242593"/>
                  <a:pt x="217323" y="244201"/>
                  <a:pt x="214083" y="245640"/>
                </a:cubicBezTo>
                <a:cubicBezTo>
                  <a:pt x="210915" y="247200"/>
                  <a:pt x="208084" y="248568"/>
                  <a:pt x="206188" y="249503"/>
                </a:cubicBezTo>
                <a:cubicBezTo>
                  <a:pt x="204244" y="250463"/>
                  <a:pt x="202300" y="251423"/>
                  <a:pt x="202084" y="251519"/>
                </a:cubicBezTo>
                <a:cubicBezTo>
                  <a:pt x="177295" y="264499"/>
                  <a:pt x="157905" y="277863"/>
                  <a:pt x="142810" y="290123"/>
                </a:cubicBezTo>
                <a:cubicBezTo>
                  <a:pt x="127692" y="302360"/>
                  <a:pt x="116821" y="313421"/>
                  <a:pt x="109189" y="322586"/>
                </a:cubicBezTo>
                <a:cubicBezTo>
                  <a:pt x="101414" y="331679"/>
                  <a:pt x="97262" y="339141"/>
                  <a:pt x="94623" y="343892"/>
                </a:cubicBezTo>
                <a:cubicBezTo>
                  <a:pt x="92439" y="348882"/>
                  <a:pt x="91455" y="351138"/>
                  <a:pt x="91455" y="351138"/>
                </a:cubicBezTo>
                <a:cubicBezTo>
                  <a:pt x="91455" y="351138"/>
                  <a:pt x="92679" y="349026"/>
                  <a:pt x="95391" y="344396"/>
                </a:cubicBezTo>
                <a:cubicBezTo>
                  <a:pt x="98462" y="339981"/>
                  <a:pt x="103118" y="333095"/>
                  <a:pt x="111301" y="324649"/>
                </a:cubicBezTo>
                <a:cubicBezTo>
                  <a:pt x="119364" y="316132"/>
                  <a:pt x="130547" y="305767"/>
                  <a:pt x="145786" y="294154"/>
                </a:cubicBezTo>
                <a:cubicBezTo>
                  <a:pt x="156633" y="285853"/>
                  <a:pt x="169615" y="276927"/>
                  <a:pt x="185022" y="267858"/>
                </a:cubicBezTo>
                <a:cubicBezTo>
                  <a:pt x="179119" y="272584"/>
                  <a:pt x="173815" y="277191"/>
                  <a:pt x="169087" y="281342"/>
                </a:cubicBezTo>
                <a:cubicBezTo>
                  <a:pt x="163856" y="286500"/>
                  <a:pt x="158696" y="291755"/>
                  <a:pt x="153969" y="296817"/>
                </a:cubicBezTo>
                <a:cubicBezTo>
                  <a:pt x="149553" y="302168"/>
                  <a:pt x="145258" y="307062"/>
                  <a:pt x="141778" y="311597"/>
                </a:cubicBezTo>
                <a:cubicBezTo>
                  <a:pt x="135131" y="320858"/>
                  <a:pt x="130427" y="327480"/>
                  <a:pt x="129731" y="329016"/>
                </a:cubicBezTo>
                <a:cubicBezTo>
                  <a:pt x="114757" y="352817"/>
                  <a:pt x="106214" y="375011"/>
                  <a:pt x="100790" y="393653"/>
                </a:cubicBezTo>
                <a:cubicBezTo>
                  <a:pt x="95223" y="412344"/>
                  <a:pt x="93495" y="427771"/>
                  <a:pt x="92079" y="439576"/>
                </a:cubicBezTo>
                <a:cubicBezTo>
                  <a:pt x="91191" y="451452"/>
                  <a:pt x="90927" y="459850"/>
                  <a:pt x="91215" y="465296"/>
                </a:cubicBezTo>
                <a:cubicBezTo>
                  <a:pt x="91359" y="470719"/>
                  <a:pt x="91431" y="473166"/>
                  <a:pt x="91431" y="473166"/>
                </a:cubicBezTo>
                <a:cubicBezTo>
                  <a:pt x="91431" y="473166"/>
                  <a:pt x="91647" y="470743"/>
                  <a:pt x="92127" y="465344"/>
                </a:cubicBezTo>
                <a:cubicBezTo>
                  <a:pt x="92415" y="462657"/>
                  <a:pt x="92487" y="459226"/>
                  <a:pt x="93039" y="455027"/>
                </a:cubicBezTo>
                <a:cubicBezTo>
                  <a:pt x="93591" y="450829"/>
                  <a:pt x="94239" y="445862"/>
                  <a:pt x="95007" y="440008"/>
                </a:cubicBezTo>
                <a:cubicBezTo>
                  <a:pt x="97143" y="428443"/>
                  <a:pt x="99566" y="413375"/>
                  <a:pt x="105566" y="395189"/>
                </a:cubicBezTo>
                <a:cubicBezTo>
                  <a:pt x="111445" y="377026"/>
                  <a:pt x="120132" y="355456"/>
                  <a:pt x="134819" y="332183"/>
                </a:cubicBezTo>
                <a:cubicBezTo>
                  <a:pt x="135467" y="330744"/>
                  <a:pt x="140050" y="324289"/>
                  <a:pt x="146530" y="315244"/>
                </a:cubicBezTo>
                <a:cubicBezTo>
                  <a:pt x="149913" y="310829"/>
                  <a:pt x="154137" y="306055"/>
                  <a:pt x="158433" y="300824"/>
                </a:cubicBezTo>
                <a:cubicBezTo>
                  <a:pt x="163040" y="295882"/>
                  <a:pt x="168104" y="290747"/>
                  <a:pt x="173191" y="285709"/>
                </a:cubicBezTo>
                <a:cubicBezTo>
                  <a:pt x="183030" y="277023"/>
                  <a:pt x="195749" y="265890"/>
                  <a:pt x="212427" y="256101"/>
                </a:cubicBezTo>
                <a:cubicBezTo>
                  <a:pt x="220442" y="250703"/>
                  <a:pt x="229874" y="246480"/>
                  <a:pt x="239425" y="241490"/>
                </a:cubicBezTo>
                <a:cubicBezTo>
                  <a:pt x="249096" y="237147"/>
                  <a:pt x="259919" y="233884"/>
                  <a:pt x="271197" y="231029"/>
                </a:cubicBezTo>
                <a:cubicBezTo>
                  <a:pt x="293827" y="225438"/>
                  <a:pt x="318377" y="221311"/>
                  <a:pt x="343214" y="217257"/>
                </a:cubicBezTo>
                <a:cubicBezTo>
                  <a:pt x="368076" y="213226"/>
                  <a:pt x="393298" y="209387"/>
                  <a:pt x="417631" y="205020"/>
                </a:cubicBezTo>
                <a:cubicBezTo>
                  <a:pt x="445780" y="200102"/>
                  <a:pt x="472754" y="194319"/>
                  <a:pt x="496559" y="187625"/>
                </a:cubicBezTo>
                <a:cubicBezTo>
                  <a:pt x="493872" y="201997"/>
                  <a:pt x="491592" y="217065"/>
                  <a:pt x="489672" y="232708"/>
                </a:cubicBezTo>
                <a:cubicBezTo>
                  <a:pt x="475514" y="235875"/>
                  <a:pt x="459987" y="238946"/>
                  <a:pt x="443285" y="241897"/>
                </a:cubicBezTo>
                <a:cubicBezTo>
                  <a:pt x="420319" y="246120"/>
                  <a:pt x="395097" y="250319"/>
                  <a:pt x="368364" y="256437"/>
                </a:cubicBezTo>
                <a:cubicBezTo>
                  <a:pt x="341727" y="262651"/>
                  <a:pt x="313217" y="270473"/>
                  <a:pt x="285596" y="284269"/>
                </a:cubicBezTo>
                <a:cubicBezTo>
                  <a:pt x="282188" y="286069"/>
                  <a:pt x="278781" y="287892"/>
                  <a:pt x="275325" y="289740"/>
                </a:cubicBezTo>
                <a:lnTo>
                  <a:pt x="270142" y="292499"/>
                </a:lnTo>
                <a:lnTo>
                  <a:pt x="265198" y="295666"/>
                </a:lnTo>
                <a:cubicBezTo>
                  <a:pt x="258647" y="299985"/>
                  <a:pt x="251879" y="304183"/>
                  <a:pt x="245304" y="308742"/>
                </a:cubicBezTo>
                <a:cubicBezTo>
                  <a:pt x="238993" y="313685"/>
                  <a:pt x="232633" y="318699"/>
                  <a:pt x="226202" y="323738"/>
                </a:cubicBezTo>
                <a:cubicBezTo>
                  <a:pt x="220106" y="329160"/>
                  <a:pt x="214203" y="334918"/>
                  <a:pt x="208132" y="340557"/>
                </a:cubicBezTo>
                <a:cubicBezTo>
                  <a:pt x="184734" y="364094"/>
                  <a:pt x="164576" y="392286"/>
                  <a:pt x="149313" y="423524"/>
                </a:cubicBezTo>
                <a:cubicBezTo>
                  <a:pt x="133955" y="454739"/>
                  <a:pt x="122676" y="488522"/>
                  <a:pt x="115141" y="523239"/>
                </a:cubicBezTo>
                <a:cubicBezTo>
                  <a:pt x="107462" y="557981"/>
                  <a:pt x="103430" y="593491"/>
                  <a:pt x="99062" y="628641"/>
                </a:cubicBezTo>
                <a:cubicBezTo>
                  <a:pt x="90471" y="699012"/>
                  <a:pt x="81928" y="768808"/>
                  <a:pt x="73841" y="835005"/>
                </a:cubicBezTo>
                <a:cubicBezTo>
                  <a:pt x="65466" y="901153"/>
                  <a:pt x="57090" y="963631"/>
                  <a:pt x="48403" y="1019271"/>
                </a:cubicBezTo>
                <a:cubicBezTo>
                  <a:pt x="44108" y="1047103"/>
                  <a:pt x="38876" y="1072967"/>
                  <a:pt x="35157" y="1097320"/>
                </a:cubicBezTo>
                <a:cubicBezTo>
                  <a:pt x="35157" y="1097368"/>
                  <a:pt x="35157" y="1097416"/>
                  <a:pt x="35157" y="1097464"/>
                </a:cubicBezTo>
                <a:cubicBezTo>
                  <a:pt x="34845" y="1098520"/>
                  <a:pt x="34509" y="1099503"/>
                  <a:pt x="34221" y="1100103"/>
                </a:cubicBezTo>
                <a:cubicBezTo>
                  <a:pt x="31653" y="1106677"/>
                  <a:pt x="28101" y="1112412"/>
                  <a:pt x="24766" y="1117642"/>
                </a:cubicBezTo>
                <a:cubicBezTo>
                  <a:pt x="21310" y="1122873"/>
                  <a:pt x="18190" y="1127647"/>
                  <a:pt x="15335" y="1131966"/>
                </a:cubicBezTo>
                <a:cubicBezTo>
                  <a:pt x="9647" y="1140723"/>
                  <a:pt x="5663" y="1148185"/>
                  <a:pt x="3456" y="1154327"/>
                </a:cubicBezTo>
                <a:cubicBezTo>
                  <a:pt x="1248" y="1160470"/>
                  <a:pt x="432" y="1165028"/>
                  <a:pt x="216" y="1167979"/>
                </a:cubicBezTo>
                <a:cubicBezTo>
                  <a:pt x="72" y="1170907"/>
                  <a:pt x="0" y="1172250"/>
                  <a:pt x="0" y="1172250"/>
                </a:cubicBezTo>
                <a:cubicBezTo>
                  <a:pt x="0" y="1172250"/>
                  <a:pt x="360" y="1170979"/>
                  <a:pt x="1128" y="1168171"/>
                </a:cubicBezTo>
                <a:cubicBezTo>
                  <a:pt x="1896" y="1165388"/>
                  <a:pt x="3384" y="1161165"/>
                  <a:pt x="6167" y="1155575"/>
                </a:cubicBezTo>
                <a:cubicBezTo>
                  <a:pt x="8951" y="1149961"/>
                  <a:pt x="13391" y="1143195"/>
                  <a:pt x="19462" y="1134845"/>
                </a:cubicBezTo>
                <a:cubicBezTo>
                  <a:pt x="22462" y="1130670"/>
                  <a:pt x="25917" y="1126088"/>
                  <a:pt x="29517" y="1120809"/>
                </a:cubicBezTo>
                <a:cubicBezTo>
                  <a:pt x="30525" y="1119298"/>
                  <a:pt x="31581" y="1117714"/>
                  <a:pt x="32613" y="1116059"/>
                </a:cubicBezTo>
                <a:cubicBezTo>
                  <a:pt x="31893" y="1121553"/>
                  <a:pt x="31221" y="1126927"/>
                  <a:pt x="30693" y="1132182"/>
                </a:cubicBezTo>
                <a:cubicBezTo>
                  <a:pt x="29373" y="1143291"/>
                  <a:pt x="28341" y="1153848"/>
                  <a:pt x="27453" y="1163805"/>
                </a:cubicBezTo>
                <a:cubicBezTo>
                  <a:pt x="20014" y="1245621"/>
                  <a:pt x="17854" y="1327173"/>
                  <a:pt x="17374" y="1336314"/>
                </a:cubicBezTo>
                <a:cubicBezTo>
                  <a:pt x="15526" y="1391810"/>
                  <a:pt x="15646" y="1429407"/>
                  <a:pt x="15886" y="1453088"/>
                </a:cubicBezTo>
                <a:cubicBezTo>
                  <a:pt x="16174" y="1476793"/>
                  <a:pt x="16654" y="1486606"/>
                  <a:pt x="16654" y="1486606"/>
                </a:cubicBezTo>
                <a:cubicBezTo>
                  <a:pt x="16654" y="1486606"/>
                  <a:pt x="17638" y="1476889"/>
                  <a:pt x="18838" y="1453256"/>
                </a:cubicBezTo>
                <a:cubicBezTo>
                  <a:pt x="20062" y="1429623"/>
                  <a:pt x="21454" y="1392098"/>
                  <a:pt x="23350" y="1336506"/>
                </a:cubicBezTo>
                <a:cubicBezTo>
                  <a:pt x="23806" y="1327653"/>
                  <a:pt x="25965" y="1246029"/>
                  <a:pt x="33405" y="1164332"/>
                </a:cubicBezTo>
                <a:cubicBezTo>
                  <a:pt x="34245" y="1154999"/>
                  <a:pt x="35181" y="1144994"/>
                  <a:pt x="36452" y="1134461"/>
                </a:cubicBezTo>
                <a:cubicBezTo>
                  <a:pt x="37532" y="1123904"/>
                  <a:pt x="39020" y="1112796"/>
                  <a:pt x="40676" y="1101159"/>
                </a:cubicBezTo>
                <a:cubicBezTo>
                  <a:pt x="40796" y="1100367"/>
                  <a:pt x="40940" y="1099527"/>
                  <a:pt x="41060" y="1098712"/>
                </a:cubicBezTo>
                <a:cubicBezTo>
                  <a:pt x="41228" y="1098184"/>
                  <a:pt x="41372" y="1097656"/>
                  <a:pt x="41492" y="1097104"/>
                </a:cubicBezTo>
                <a:cubicBezTo>
                  <a:pt x="41972" y="1095137"/>
                  <a:pt x="42404" y="1093457"/>
                  <a:pt x="42404" y="1093457"/>
                </a:cubicBezTo>
                <a:lnTo>
                  <a:pt x="41900" y="1093361"/>
                </a:lnTo>
                <a:cubicBezTo>
                  <a:pt x="45188" y="1072319"/>
                  <a:pt x="49747" y="1049694"/>
                  <a:pt x="53467" y="1025389"/>
                </a:cubicBezTo>
                <a:cubicBezTo>
                  <a:pt x="62202" y="970925"/>
                  <a:pt x="70409" y="909191"/>
                  <a:pt x="78832" y="843450"/>
                </a:cubicBezTo>
                <a:cubicBezTo>
                  <a:pt x="87207" y="777709"/>
                  <a:pt x="95511" y="707938"/>
                  <a:pt x="104054" y="637398"/>
                </a:cubicBezTo>
                <a:cubicBezTo>
                  <a:pt x="108469" y="602152"/>
                  <a:pt x="112261" y="566595"/>
                  <a:pt x="119436" y="531973"/>
                </a:cubicBezTo>
                <a:cubicBezTo>
                  <a:pt x="122820" y="514602"/>
                  <a:pt x="127524" y="497591"/>
                  <a:pt x="132635" y="480868"/>
                </a:cubicBezTo>
                <a:cubicBezTo>
                  <a:pt x="135611" y="472638"/>
                  <a:pt x="138011" y="464217"/>
                  <a:pt x="141466" y="456227"/>
                </a:cubicBezTo>
                <a:lnTo>
                  <a:pt x="146314" y="444158"/>
                </a:lnTo>
                <a:cubicBezTo>
                  <a:pt x="147994" y="440176"/>
                  <a:pt x="149961" y="436313"/>
                  <a:pt x="151761" y="432402"/>
                </a:cubicBezTo>
                <a:cubicBezTo>
                  <a:pt x="166472" y="401235"/>
                  <a:pt x="185550" y="372755"/>
                  <a:pt x="208300" y="349002"/>
                </a:cubicBezTo>
                <a:cubicBezTo>
                  <a:pt x="230953" y="325153"/>
                  <a:pt x="257207" y="306295"/>
                  <a:pt x="284012" y="291899"/>
                </a:cubicBezTo>
                <a:cubicBezTo>
                  <a:pt x="311082" y="277839"/>
                  <a:pt x="339351" y="269417"/>
                  <a:pt x="366108" y="263107"/>
                </a:cubicBezTo>
                <a:cubicBezTo>
                  <a:pt x="375227" y="260972"/>
                  <a:pt x="384106" y="259148"/>
                  <a:pt x="392866" y="257397"/>
                </a:cubicBezTo>
                <a:cubicBezTo>
                  <a:pt x="391954" y="257733"/>
                  <a:pt x="391066" y="258069"/>
                  <a:pt x="390130" y="258405"/>
                </a:cubicBezTo>
                <a:cubicBezTo>
                  <a:pt x="376139" y="264475"/>
                  <a:pt x="358885" y="271841"/>
                  <a:pt x="340887" y="283909"/>
                </a:cubicBezTo>
                <a:cubicBezTo>
                  <a:pt x="322792" y="295666"/>
                  <a:pt x="303546" y="311309"/>
                  <a:pt x="285764" y="331703"/>
                </a:cubicBezTo>
                <a:cubicBezTo>
                  <a:pt x="249936" y="372419"/>
                  <a:pt x="221498" y="431226"/>
                  <a:pt x="203284" y="498719"/>
                </a:cubicBezTo>
                <a:cubicBezTo>
                  <a:pt x="198485" y="515658"/>
                  <a:pt x="195341" y="533196"/>
                  <a:pt x="191477" y="550999"/>
                </a:cubicBezTo>
                <a:cubicBezTo>
                  <a:pt x="187542" y="568778"/>
                  <a:pt x="184542" y="587061"/>
                  <a:pt x="180942" y="605511"/>
                </a:cubicBezTo>
                <a:cubicBezTo>
                  <a:pt x="177367" y="623986"/>
                  <a:pt x="174127" y="642797"/>
                  <a:pt x="170815" y="661847"/>
                </a:cubicBezTo>
                <a:cubicBezTo>
                  <a:pt x="167504" y="680897"/>
                  <a:pt x="164024" y="700140"/>
                  <a:pt x="160856" y="719622"/>
                </a:cubicBezTo>
                <a:cubicBezTo>
                  <a:pt x="160736" y="720318"/>
                  <a:pt x="160616" y="721038"/>
                  <a:pt x="160496" y="721758"/>
                </a:cubicBezTo>
                <a:lnTo>
                  <a:pt x="160376" y="721758"/>
                </a:lnTo>
                <a:cubicBezTo>
                  <a:pt x="160376" y="721758"/>
                  <a:pt x="160328" y="722237"/>
                  <a:pt x="160256" y="723101"/>
                </a:cubicBezTo>
                <a:cubicBezTo>
                  <a:pt x="134339" y="877832"/>
                  <a:pt x="109045" y="1043792"/>
                  <a:pt x="86824" y="1193652"/>
                </a:cubicBezTo>
                <a:cubicBezTo>
                  <a:pt x="64458" y="1344640"/>
                  <a:pt x="45140" y="1479289"/>
                  <a:pt x="32613" y="1569790"/>
                </a:cubicBezTo>
                <a:cubicBezTo>
                  <a:pt x="29373" y="1593111"/>
                  <a:pt x="26229" y="1616385"/>
                  <a:pt x="23470" y="1638386"/>
                </a:cubicBezTo>
                <a:lnTo>
                  <a:pt x="23470" y="1638386"/>
                </a:lnTo>
                <a:cubicBezTo>
                  <a:pt x="23470" y="1638386"/>
                  <a:pt x="23422" y="1638794"/>
                  <a:pt x="23374" y="1639394"/>
                </a:cubicBezTo>
                <a:cubicBezTo>
                  <a:pt x="20686" y="1660892"/>
                  <a:pt x="18382" y="1681166"/>
                  <a:pt x="16702" y="1698969"/>
                </a:cubicBezTo>
                <a:cubicBezTo>
                  <a:pt x="13223" y="1735246"/>
                  <a:pt x="12359" y="1761278"/>
                  <a:pt x="12215" y="1766533"/>
                </a:cubicBezTo>
                <a:cubicBezTo>
                  <a:pt x="10367" y="1822197"/>
                  <a:pt x="16006" y="1860273"/>
                  <a:pt x="23854" y="1882899"/>
                </a:cubicBezTo>
                <a:cubicBezTo>
                  <a:pt x="27669" y="1894248"/>
                  <a:pt x="31773" y="1901733"/>
                  <a:pt x="34725" y="1906316"/>
                </a:cubicBezTo>
                <a:cubicBezTo>
                  <a:pt x="37796" y="1910827"/>
                  <a:pt x="39380" y="1912698"/>
                  <a:pt x="39380" y="1912698"/>
                </a:cubicBezTo>
                <a:cubicBezTo>
                  <a:pt x="39380" y="1912698"/>
                  <a:pt x="38108" y="1910587"/>
                  <a:pt x="35541" y="1905884"/>
                </a:cubicBezTo>
                <a:cubicBezTo>
                  <a:pt x="33117" y="1901086"/>
                  <a:pt x="29757" y="1893480"/>
                  <a:pt x="26709" y="1882155"/>
                </a:cubicBezTo>
                <a:cubicBezTo>
                  <a:pt x="20446" y="1859554"/>
                  <a:pt x="16318" y="1822149"/>
                  <a:pt x="18214" y="1766725"/>
                </a:cubicBezTo>
                <a:cubicBezTo>
                  <a:pt x="18358" y="1761662"/>
                  <a:pt x="19174" y="1735846"/>
                  <a:pt x="22654" y="1699712"/>
                </a:cubicBezTo>
                <a:cubicBezTo>
                  <a:pt x="22990" y="1696257"/>
                  <a:pt x="23350" y="1692610"/>
                  <a:pt x="23710" y="1688964"/>
                </a:cubicBezTo>
                <a:cubicBezTo>
                  <a:pt x="26301" y="1708230"/>
                  <a:pt x="31557" y="1722482"/>
                  <a:pt x="36908" y="1731815"/>
                </a:cubicBezTo>
                <a:cubicBezTo>
                  <a:pt x="41156" y="1739301"/>
                  <a:pt x="45212" y="1743884"/>
                  <a:pt x="47995" y="1746595"/>
                </a:cubicBezTo>
                <a:cubicBezTo>
                  <a:pt x="50899" y="1749186"/>
                  <a:pt x="52219" y="1750362"/>
                  <a:pt x="52219" y="1750362"/>
                </a:cubicBezTo>
                <a:cubicBezTo>
                  <a:pt x="52219" y="1750362"/>
                  <a:pt x="51139" y="1748994"/>
                  <a:pt x="48715" y="1745995"/>
                </a:cubicBezTo>
                <a:cubicBezTo>
                  <a:pt x="46387" y="1742972"/>
                  <a:pt x="43052" y="1738053"/>
                  <a:pt x="39596" y="1730543"/>
                </a:cubicBezTo>
                <a:cubicBezTo>
                  <a:pt x="32757" y="1715596"/>
                  <a:pt x="26181" y="1689275"/>
                  <a:pt x="28413" y="1650239"/>
                </a:cubicBezTo>
                <a:cubicBezTo>
                  <a:pt x="28509" y="1648103"/>
                  <a:pt x="29085" y="1642345"/>
                  <a:pt x="29325" y="1640090"/>
                </a:cubicBezTo>
                <a:cubicBezTo>
                  <a:pt x="32109" y="1617848"/>
                  <a:pt x="35277" y="1594239"/>
                  <a:pt x="38564" y="1570630"/>
                </a:cubicBezTo>
                <a:cubicBezTo>
                  <a:pt x="50371" y="1485431"/>
                  <a:pt x="69257" y="1353421"/>
                  <a:pt x="91455" y="1203441"/>
                </a:cubicBezTo>
                <a:cubicBezTo>
                  <a:pt x="111733" y="1066657"/>
                  <a:pt x="134723" y="914949"/>
                  <a:pt x="158529" y="770247"/>
                </a:cubicBezTo>
                <a:cubicBezTo>
                  <a:pt x="158529" y="771807"/>
                  <a:pt x="158529" y="773343"/>
                  <a:pt x="158529" y="774950"/>
                </a:cubicBezTo>
                <a:cubicBezTo>
                  <a:pt x="158505" y="807413"/>
                  <a:pt x="159224" y="851776"/>
                  <a:pt x="159080" y="899570"/>
                </a:cubicBezTo>
                <a:cubicBezTo>
                  <a:pt x="158912" y="947364"/>
                  <a:pt x="158049" y="998637"/>
                  <a:pt x="155529" y="1044775"/>
                </a:cubicBezTo>
                <a:cubicBezTo>
                  <a:pt x="155097" y="1056316"/>
                  <a:pt x="154329" y="1067521"/>
                  <a:pt x="153609" y="1078294"/>
                </a:cubicBezTo>
                <a:cubicBezTo>
                  <a:pt x="152889" y="1089066"/>
                  <a:pt x="152193" y="1099384"/>
                  <a:pt x="151545" y="1109125"/>
                </a:cubicBezTo>
                <a:cubicBezTo>
                  <a:pt x="149793" y="1128559"/>
                  <a:pt x="148258" y="1145690"/>
                  <a:pt x="147034" y="1159462"/>
                </a:cubicBezTo>
                <a:cubicBezTo>
                  <a:pt x="143722" y="1187654"/>
                  <a:pt x="140626" y="1215702"/>
                  <a:pt x="139882" y="1218821"/>
                </a:cubicBezTo>
                <a:cubicBezTo>
                  <a:pt x="137939" y="1232521"/>
                  <a:pt x="136139" y="1245141"/>
                  <a:pt x="134483" y="1256705"/>
                </a:cubicBezTo>
                <a:cubicBezTo>
                  <a:pt x="132851" y="1268270"/>
                  <a:pt x="130811" y="1278683"/>
                  <a:pt x="129323" y="1288208"/>
                </a:cubicBezTo>
                <a:cubicBezTo>
                  <a:pt x="127788" y="1297710"/>
                  <a:pt x="126396" y="1306251"/>
                  <a:pt x="125172" y="1313857"/>
                </a:cubicBezTo>
                <a:cubicBezTo>
                  <a:pt x="123732" y="1321439"/>
                  <a:pt x="122436" y="1328085"/>
                  <a:pt x="121332" y="1333891"/>
                </a:cubicBezTo>
                <a:cubicBezTo>
                  <a:pt x="116965" y="1357164"/>
                  <a:pt x="115549" y="1366929"/>
                  <a:pt x="115549" y="1366929"/>
                </a:cubicBezTo>
                <a:cubicBezTo>
                  <a:pt x="115549" y="1366929"/>
                  <a:pt x="118356" y="1357596"/>
                  <a:pt x="124188" y="1334635"/>
                </a:cubicBezTo>
                <a:cubicBezTo>
                  <a:pt x="125604" y="1328876"/>
                  <a:pt x="127260" y="1322278"/>
                  <a:pt x="129107" y="1314793"/>
                </a:cubicBezTo>
                <a:cubicBezTo>
                  <a:pt x="130619" y="1307211"/>
                  <a:pt x="132323" y="1298717"/>
                  <a:pt x="134219" y="1289240"/>
                </a:cubicBezTo>
                <a:cubicBezTo>
                  <a:pt x="135995" y="1279739"/>
                  <a:pt x="138274" y="1269302"/>
                  <a:pt x="140098" y="1257713"/>
                </a:cubicBezTo>
                <a:cubicBezTo>
                  <a:pt x="141850" y="1246101"/>
                  <a:pt x="143746" y="1233456"/>
                  <a:pt x="145810" y="1219660"/>
                </a:cubicBezTo>
                <a:cubicBezTo>
                  <a:pt x="146554" y="1216637"/>
                  <a:pt x="149673" y="1188446"/>
                  <a:pt x="152985" y="1160110"/>
                </a:cubicBezTo>
                <a:cubicBezTo>
                  <a:pt x="154161" y="1147105"/>
                  <a:pt x="155649" y="1130526"/>
                  <a:pt x="157353" y="1111476"/>
                </a:cubicBezTo>
                <a:cubicBezTo>
                  <a:pt x="158649" y="1092401"/>
                  <a:pt x="160304" y="1070832"/>
                  <a:pt x="161384" y="1047846"/>
                </a:cubicBezTo>
                <a:cubicBezTo>
                  <a:pt x="163928" y="1001900"/>
                  <a:pt x="164840" y="950339"/>
                  <a:pt x="165056" y="902065"/>
                </a:cubicBezTo>
                <a:cubicBezTo>
                  <a:pt x="165248" y="853791"/>
                  <a:pt x="164504" y="808780"/>
                  <a:pt x="164504" y="775910"/>
                </a:cubicBezTo>
                <a:cubicBezTo>
                  <a:pt x="164432" y="759475"/>
                  <a:pt x="164840" y="746086"/>
                  <a:pt x="165176" y="736825"/>
                </a:cubicBezTo>
                <a:cubicBezTo>
                  <a:pt x="165680" y="730491"/>
                  <a:pt x="166016" y="726148"/>
                  <a:pt x="166184" y="724037"/>
                </a:cubicBezTo>
                <a:cubicBezTo>
                  <a:pt x="169159" y="705946"/>
                  <a:pt x="172279" y="687999"/>
                  <a:pt x="175399" y="670269"/>
                </a:cubicBezTo>
                <a:cubicBezTo>
                  <a:pt x="178831" y="651074"/>
                  <a:pt x="181926" y="632048"/>
                  <a:pt x="185526" y="613405"/>
                </a:cubicBezTo>
                <a:cubicBezTo>
                  <a:pt x="192461" y="576096"/>
                  <a:pt x="199253" y="539819"/>
                  <a:pt x="207604" y="505725"/>
                </a:cubicBezTo>
                <a:cubicBezTo>
                  <a:pt x="209907" y="497279"/>
                  <a:pt x="211731" y="488809"/>
                  <a:pt x="214371" y="480652"/>
                </a:cubicBezTo>
                <a:cubicBezTo>
                  <a:pt x="217179" y="472542"/>
                  <a:pt x="219603" y="464409"/>
                  <a:pt x="222626" y="456611"/>
                </a:cubicBezTo>
                <a:cubicBezTo>
                  <a:pt x="228410" y="440943"/>
                  <a:pt x="234505" y="425852"/>
                  <a:pt x="241368" y="411696"/>
                </a:cubicBezTo>
                <a:cubicBezTo>
                  <a:pt x="254903" y="383312"/>
                  <a:pt x="270814" y="358336"/>
                  <a:pt x="288308" y="337941"/>
                </a:cubicBezTo>
                <a:cubicBezTo>
                  <a:pt x="305754" y="317475"/>
                  <a:pt x="324664" y="301784"/>
                  <a:pt x="342567" y="289931"/>
                </a:cubicBezTo>
                <a:cubicBezTo>
                  <a:pt x="347126" y="287076"/>
                  <a:pt x="351518" y="284317"/>
                  <a:pt x="355741" y="281654"/>
                </a:cubicBezTo>
                <a:cubicBezTo>
                  <a:pt x="360157" y="279303"/>
                  <a:pt x="364428" y="277071"/>
                  <a:pt x="368508" y="274888"/>
                </a:cubicBezTo>
                <a:cubicBezTo>
                  <a:pt x="372540" y="272609"/>
                  <a:pt x="376595" y="270833"/>
                  <a:pt x="380483" y="269178"/>
                </a:cubicBezTo>
                <a:cubicBezTo>
                  <a:pt x="384346" y="267474"/>
                  <a:pt x="388042" y="265866"/>
                  <a:pt x="391522" y="264331"/>
                </a:cubicBezTo>
                <a:cubicBezTo>
                  <a:pt x="405776" y="258909"/>
                  <a:pt x="417031" y="255022"/>
                  <a:pt x="424878" y="253054"/>
                </a:cubicBezTo>
                <a:cubicBezTo>
                  <a:pt x="432654" y="250847"/>
                  <a:pt x="436757" y="249671"/>
                  <a:pt x="436757" y="249671"/>
                </a:cubicBezTo>
                <a:lnTo>
                  <a:pt x="436637" y="249215"/>
                </a:lnTo>
                <a:cubicBezTo>
                  <a:pt x="438341" y="248903"/>
                  <a:pt x="440093" y="248591"/>
                  <a:pt x="441773" y="248280"/>
                </a:cubicBezTo>
                <a:cubicBezTo>
                  <a:pt x="458691" y="245304"/>
                  <a:pt x="474434" y="242209"/>
                  <a:pt x="488880" y="239042"/>
                </a:cubicBezTo>
                <a:cubicBezTo>
                  <a:pt x="487056" y="255046"/>
                  <a:pt x="485665" y="271601"/>
                  <a:pt x="484681" y="288588"/>
                </a:cubicBezTo>
                <a:cubicBezTo>
                  <a:pt x="472922" y="294226"/>
                  <a:pt x="463347" y="299457"/>
                  <a:pt x="455739" y="304183"/>
                </a:cubicBezTo>
                <a:cubicBezTo>
                  <a:pt x="445588" y="310445"/>
                  <a:pt x="438917" y="315772"/>
                  <a:pt x="435269" y="319899"/>
                </a:cubicBezTo>
                <a:cubicBezTo>
                  <a:pt x="433398" y="321914"/>
                  <a:pt x="432438" y="323738"/>
                  <a:pt x="431934" y="324937"/>
                </a:cubicBezTo>
                <a:cubicBezTo>
                  <a:pt x="431550" y="326185"/>
                  <a:pt x="431502" y="326809"/>
                  <a:pt x="431502" y="326809"/>
                </a:cubicBezTo>
                <a:cubicBezTo>
                  <a:pt x="431502" y="326809"/>
                  <a:pt x="431646" y="326209"/>
                  <a:pt x="432174" y="325057"/>
                </a:cubicBezTo>
                <a:cubicBezTo>
                  <a:pt x="432822" y="323954"/>
                  <a:pt x="433902" y="322346"/>
                  <a:pt x="435917" y="320595"/>
                </a:cubicBezTo>
                <a:cubicBezTo>
                  <a:pt x="439829" y="316972"/>
                  <a:pt x="446788" y="312365"/>
                  <a:pt x="457131" y="306823"/>
                </a:cubicBezTo>
                <a:cubicBezTo>
                  <a:pt x="464451" y="302912"/>
                  <a:pt x="473522" y="298521"/>
                  <a:pt x="484441" y="293722"/>
                </a:cubicBezTo>
                <a:cubicBezTo>
                  <a:pt x="483553" y="310397"/>
                  <a:pt x="483097" y="327433"/>
                  <a:pt x="483073" y="344731"/>
                </a:cubicBezTo>
                <a:cubicBezTo>
                  <a:pt x="481345" y="345427"/>
                  <a:pt x="479713" y="346075"/>
                  <a:pt x="478249" y="346651"/>
                </a:cubicBezTo>
                <a:cubicBezTo>
                  <a:pt x="470978" y="349650"/>
                  <a:pt x="463731" y="352625"/>
                  <a:pt x="462915" y="352961"/>
                </a:cubicBezTo>
                <a:cubicBezTo>
                  <a:pt x="411680" y="374795"/>
                  <a:pt x="378971" y="394181"/>
                  <a:pt x="360037" y="408721"/>
                </a:cubicBezTo>
                <a:cubicBezTo>
                  <a:pt x="350558" y="415967"/>
                  <a:pt x="344606" y="422205"/>
                  <a:pt x="341655" y="426836"/>
                </a:cubicBezTo>
                <a:cubicBezTo>
                  <a:pt x="339015" y="430890"/>
                  <a:pt x="338895" y="433482"/>
                  <a:pt x="338823" y="434057"/>
                </a:cubicBezTo>
                <a:cubicBezTo>
                  <a:pt x="338871" y="433913"/>
                  <a:pt x="339039" y="433434"/>
                  <a:pt x="339375" y="432378"/>
                </a:cubicBezTo>
                <a:cubicBezTo>
                  <a:pt x="339495" y="431754"/>
                  <a:pt x="339927" y="431058"/>
                  <a:pt x="340431" y="430219"/>
                </a:cubicBezTo>
                <a:cubicBezTo>
                  <a:pt x="340863" y="429355"/>
                  <a:pt x="341511" y="428419"/>
                  <a:pt x="342399" y="427387"/>
                </a:cubicBezTo>
                <a:cubicBezTo>
                  <a:pt x="345710" y="423213"/>
                  <a:pt x="351926" y="417670"/>
                  <a:pt x="361693" y="411144"/>
                </a:cubicBezTo>
                <a:cubicBezTo>
                  <a:pt x="381155" y="398020"/>
                  <a:pt x="414224" y="380145"/>
                  <a:pt x="465267" y="358431"/>
                </a:cubicBezTo>
                <a:cubicBezTo>
                  <a:pt x="466058" y="358120"/>
                  <a:pt x="473258" y="355144"/>
                  <a:pt x="480505" y="352169"/>
                </a:cubicBezTo>
                <a:cubicBezTo>
                  <a:pt x="481321" y="351833"/>
                  <a:pt x="482185" y="351498"/>
                  <a:pt x="483073" y="351138"/>
                </a:cubicBezTo>
                <a:cubicBezTo>
                  <a:pt x="483073" y="352481"/>
                  <a:pt x="483073" y="353777"/>
                  <a:pt x="483073" y="355120"/>
                </a:cubicBezTo>
                <a:cubicBezTo>
                  <a:pt x="483169" y="373043"/>
                  <a:pt x="484129" y="391302"/>
                  <a:pt x="485257" y="409585"/>
                </a:cubicBezTo>
                <a:cubicBezTo>
                  <a:pt x="466514" y="417646"/>
                  <a:pt x="449740" y="425492"/>
                  <a:pt x="439109" y="430842"/>
                </a:cubicBezTo>
                <a:cubicBezTo>
                  <a:pt x="429438" y="435569"/>
                  <a:pt x="419959" y="440512"/>
                  <a:pt x="418903" y="441063"/>
                </a:cubicBezTo>
                <a:cubicBezTo>
                  <a:pt x="369612" y="466952"/>
                  <a:pt x="338607" y="489121"/>
                  <a:pt x="321329" y="505653"/>
                </a:cubicBezTo>
                <a:cubicBezTo>
                  <a:pt x="312665" y="513882"/>
                  <a:pt x="307482" y="520768"/>
                  <a:pt x="305130" y="525759"/>
                </a:cubicBezTo>
                <a:cubicBezTo>
                  <a:pt x="302802" y="530797"/>
                  <a:pt x="303138" y="533436"/>
                  <a:pt x="302970" y="533364"/>
                </a:cubicBezTo>
                <a:cubicBezTo>
                  <a:pt x="303138" y="533412"/>
                  <a:pt x="303210" y="530821"/>
                  <a:pt x="305922" y="526215"/>
                </a:cubicBezTo>
                <a:cubicBezTo>
                  <a:pt x="308658" y="521656"/>
                  <a:pt x="314249" y="515442"/>
                  <a:pt x="323224" y="507884"/>
                </a:cubicBezTo>
                <a:cubicBezTo>
                  <a:pt x="341151" y="492744"/>
                  <a:pt x="372564" y="472062"/>
                  <a:pt x="421687" y="446342"/>
                </a:cubicBezTo>
                <a:cubicBezTo>
                  <a:pt x="422695" y="445790"/>
                  <a:pt x="432150" y="440871"/>
                  <a:pt x="441773" y="436169"/>
                </a:cubicBezTo>
                <a:cubicBezTo>
                  <a:pt x="451540" y="431274"/>
                  <a:pt x="467546" y="423764"/>
                  <a:pt x="485689" y="415895"/>
                </a:cubicBezTo>
                <a:cubicBezTo>
                  <a:pt x="485881" y="419014"/>
                  <a:pt x="486096" y="422133"/>
                  <a:pt x="486288" y="425252"/>
                </a:cubicBezTo>
                <a:cubicBezTo>
                  <a:pt x="487032" y="437009"/>
                  <a:pt x="487752" y="448837"/>
                  <a:pt x="488496" y="460642"/>
                </a:cubicBezTo>
                <a:cubicBezTo>
                  <a:pt x="488832" y="467696"/>
                  <a:pt x="489168" y="474750"/>
                  <a:pt x="489504" y="481779"/>
                </a:cubicBezTo>
                <a:cubicBezTo>
                  <a:pt x="466130" y="491953"/>
                  <a:pt x="444581" y="502342"/>
                  <a:pt x="431694" y="509036"/>
                </a:cubicBezTo>
                <a:cubicBezTo>
                  <a:pt x="421615" y="514194"/>
                  <a:pt x="411704" y="519545"/>
                  <a:pt x="410600" y="520168"/>
                </a:cubicBezTo>
                <a:cubicBezTo>
                  <a:pt x="361717" y="546825"/>
                  <a:pt x="331192" y="569690"/>
                  <a:pt x="314225" y="586533"/>
                </a:cubicBezTo>
                <a:cubicBezTo>
                  <a:pt x="305706" y="594931"/>
                  <a:pt x="300787" y="602008"/>
                  <a:pt x="298507" y="607023"/>
                </a:cubicBezTo>
                <a:cubicBezTo>
                  <a:pt x="296323" y="612134"/>
                  <a:pt x="296659" y="614749"/>
                  <a:pt x="296491" y="614677"/>
                </a:cubicBezTo>
                <a:cubicBezTo>
                  <a:pt x="296659" y="614725"/>
                  <a:pt x="296707" y="612134"/>
                  <a:pt x="299323" y="607479"/>
                </a:cubicBezTo>
                <a:cubicBezTo>
                  <a:pt x="302010" y="602872"/>
                  <a:pt x="307338" y="596466"/>
                  <a:pt x="316193" y="588764"/>
                </a:cubicBezTo>
                <a:cubicBezTo>
                  <a:pt x="333831" y="573289"/>
                  <a:pt x="364764" y="551935"/>
                  <a:pt x="413480" y="525423"/>
                </a:cubicBezTo>
                <a:cubicBezTo>
                  <a:pt x="414535" y="524823"/>
                  <a:pt x="424399" y="519496"/>
                  <a:pt x="434430" y="514362"/>
                </a:cubicBezTo>
                <a:cubicBezTo>
                  <a:pt x="446308" y="508196"/>
                  <a:pt x="467018" y="498167"/>
                  <a:pt x="489816" y="488186"/>
                </a:cubicBezTo>
                <a:cubicBezTo>
                  <a:pt x="489936" y="490825"/>
                  <a:pt x="490080" y="493488"/>
                  <a:pt x="490200" y="496127"/>
                </a:cubicBezTo>
                <a:cubicBezTo>
                  <a:pt x="491016" y="515034"/>
                  <a:pt x="491664" y="533844"/>
                  <a:pt x="492216" y="552511"/>
                </a:cubicBezTo>
                <a:cubicBezTo>
                  <a:pt x="463971" y="564771"/>
                  <a:pt x="437117" y="578015"/>
                  <a:pt x="421807" y="586173"/>
                </a:cubicBezTo>
                <a:cubicBezTo>
                  <a:pt x="411128" y="591763"/>
                  <a:pt x="400665" y="597618"/>
                  <a:pt x="399489" y="598266"/>
                </a:cubicBezTo>
                <a:cubicBezTo>
                  <a:pt x="350942" y="625522"/>
                  <a:pt x="320729" y="648819"/>
                  <a:pt x="304002" y="665926"/>
                </a:cubicBezTo>
                <a:cubicBezTo>
                  <a:pt x="295651" y="674491"/>
                  <a:pt x="290876" y="681689"/>
                  <a:pt x="288668" y="686704"/>
                </a:cubicBezTo>
                <a:cubicBezTo>
                  <a:pt x="287660" y="689271"/>
                  <a:pt x="287060" y="691166"/>
                  <a:pt x="286988" y="692486"/>
                </a:cubicBezTo>
                <a:cubicBezTo>
                  <a:pt x="286796" y="693758"/>
                  <a:pt x="286724" y="694382"/>
                  <a:pt x="286724" y="694382"/>
                </a:cubicBezTo>
                <a:cubicBezTo>
                  <a:pt x="286724" y="694382"/>
                  <a:pt x="286892" y="693806"/>
                  <a:pt x="287252" y="692558"/>
                </a:cubicBezTo>
                <a:cubicBezTo>
                  <a:pt x="287468" y="691286"/>
                  <a:pt x="288284" y="689535"/>
                  <a:pt x="289508" y="687160"/>
                </a:cubicBezTo>
                <a:cubicBezTo>
                  <a:pt x="292123" y="682529"/>
                  <a:pt x="297331" y="676003"/>
                  <a:pt x="306018" y="668109"/>
                </a:cubicBezTo>
                <a:cubicBezTo>
                  <a:pt x="323416" y="652394"/>
                  <a:pt x="354061" y="630584"/>
                  <a:pt x="402441" y="603472"/>
                </a:cubicBezTo>
                <a:cubicBezTo>
                  <a:pt x="403569" y="602848"/>
                  <a:pt x="413984" y="597018"/>
                  <a:pt x="424614" y="591452"/>
                </a:cubicBezTo>
                <a:cubicBezTo>
                  <a:pt x="438749" y="583894"/>
                  <a:pt x="464715" y="571034"/>
                  <a:pt x="492432" y="558917"/>
                </a:cubicBezTo>
                <a:cubicBezTo>
                  <a:pt x="493032" y="579935"/>
                  <a:pt x="493440" y="600617"/>
                  <a:pt x="493704" y="620939"/>
                </a:cubicBezTo>
                <a:cubicBezTo>
                  <a:pt x="459699" y="637230"/>
                  <a:pt x="426318" y="655969"/>
                  <a:pt x="408224" y="667006"/>
                </a:cubicBezTo>
                <a:cubicBezTo>
                  <a:pt x="396849" y="673867"/>
                  <a:pt x="385738" y="680993"/>
                  <a:pt x="384490" y="681785"/>
                </a:cubicBezTo>
                <a:cubicBezTo>
                  <a:pt x="337743" y="712064"/>
                  <a:pt x="309114" y="737353"/>
                  <a:pt x="293875" y="755804"/>
                </a:cubicBezTo>
                <a:cubicBezTo>
                  <a:pt x="286220" y="764993"/>
                  <a:pt x="282044" y="772551"/>
                  <a:pt x="280245" y="777733"/>
                </a:cubicBezTo>
                <a:cubicBezTo>
                  <a:pt x="279837" y="779029"/>
                  <a:pt x="279477" y="780156"/>
                  <a:pt x="279165" y="781116"/>
                </a:cubicBezTo>
                <a:cubicBezTo>
                  <a:pt x="279045" y="782124"/>
                  <a:pt x="278925" y="782940"/>
                  <a:pt x="278853" y="783587"/>
                </a:cubicBezTo>
                <a:cubicBezTo>
                  <a:pt x="278685" y="784859"/>
                  <a:pt x="278613" y="785483"/>
                  <a:pt x="278613" y="785483"/>
                </a:cubicBezTo>
                <a:cubicBezTo>
                  <a:pt x="278613" y="785483"/>
                  <a:pt x="278757" y="784883"/>
                  <a:pt x="279093" y="783635"/>
                </a:cubicBezTo>
                <a:cubicBezTo>
                  <a:pt x="279261" y="783012"/>
                  <a:pt x="279453" y="782244"/>
                  <a:pt x="279693" y="781284"/>
                </a:cubicBezTo>
                <a:cubicBezTo>
                  <a:pt x="280077" y="780396"/>
                  <a:pt x="280557" y="779341"/>
                  <a:pt x="281085" y="778117"/>
                </a:cubicBezTo>
                <a:cubicBezTo>
                  <a:pt x="283340" y="773294"/>
                  <a:pt x="287972" y="766360"/>
                  <a:pt x="296011" y="757843"/>
                </a:cubicBezTo>
                <a:cubicBezTo>
                  <a:pt x="312041" y="740736"/>
                  <a:pt x="341175" y="716911"/>
                  <a:pt x="387730" y="686824"/>
                </a:cubicBezTo>
                <a:cubicBezTo>
                  <a:pt x="388930" y="686056"/>
                  <a:pt x="399993" y="678954"/>
                  <a:pt x="411320" y="672140"/>
                </a:cubicBezTo>
                <a:cubicBezTo>
                  <a:pt x="428022" y="661943"/>
                  <a:pt x="460347" y="643708"/>
                  <a:pt x="493800" y="627561"/>
                </a:cubicBezTo>
                <a:cubicBezTo>
                  <a:pt x="493824" y="629960"/>
                  <a:pt x="493872" y="632432"/>
                  <a:pt x="493896" y="634831"/>
                </a:cubicBezTo>
                <a:cubicBezTo>
                  <a:pt x="494088" y="653257"/>
                  <a:pt x="494160" y="671252"/>
                  <a:pt x="494160" y="688695"/>
                </a:cubicBezTo>
                <a:cubicBezTo>
                  <a:pt x="465051" y="703715"/>
                  <a:pt x="437357" y="720102"/>
                  <a:pt x="421855" y="730083"/>
                </a:cubicBezTo>
                <a:cubicBezTo>
                  <a:pt x="411344" y="736705"/>
                  <a:pt x="401097" y="743591"/>
                  <a:pt x="399969" y="744383"/>
                </a:cubicBezTo>
                <a:cubicBezTo>
                  <a:pt x="353893" y="775670"/>
                  <a:pt x="325888" y="801678"/>
                  <a:pt x="311130" y="820537"/>
                </a:cubicBezTo>
                <a:cubicBezTo>
                  <a:pt x="303714" y="829942"/>
                  <a:pt x="299731" y="837572"/>
                  <a:pt x="298027" y="842778"/>
                </a:cubicBezTo>
                <a:cubicBezTo>
                  <a:pt x="297643" y="844098"/>
                  <a:pt x="297307" y="845225"/>
                  <a:pt x="297019" y="846185"/>
                </a:cubicBezTo>
                <a:cubicBezTo>
                  <a:pt x="296899" y="847193"/>
                  <a:pt x="296803" y="848009"/>
                  <a:pt x="296731" y="848657"/>
                </a:cubicBezTo>
                <a:cubicBezTo>
                  <a:pt x="296587" y="849928"/>
                  <a:pt x="296515" y="850552"/>
                  <a:pt x="296515" y="850552"/>
                </a:cubicBezTo>
                <a:cubicBezTo>
                  <a:pt x="296515" y="850552"/>
                  <a:pt x="296659" y="849952"/>
                  <a:pt x="296971" y="848704"/>
                </a:cubicBezTo>
                <a:cubicBezTo>
                  <a:pt x="297115" y="848081"/>
                  <a:pt x="297307" y="847313"/>
                  <a:pt x="297547" y="846353"/>
                </a:cubicBezTo>
                <a:cubicBezTo>
                  <a:pt x="297931" y="845441"/>
                  <a:pt x="298363" y="844386"/>
                  <a:pt x="298891" y="843138"/>
                </a:cubicBezTo>
                <a:cubicBezTo>
                  <a:pt x="301051" y="838268"/>
                  <a:pt x="305514" y="831238"/>
                  <a:pt x="313337" y="822504"/>
                </a:cubicBezTo>
                <a:cubicBezTo>
                  <a:pt x="328888" y="804965"/>
                  <a:pt x="357445" y="780444"/>
                  <a:pt x="403329" y="749350"/>
                </a:cubicBezTo>
                <a:cubicBezTo>
                  <a:pt x="404432" y="748582"/>
                  <a:pt x="414607" y="741720"/>
                  <a:pt x="425070" y="735146"/>
                </a:cubicBezTo>
                <a:cubicBezTo>
                  <a:pt x="439277" y="726004"/>
                  <a:pt x="465818" y="710193"/>
                  <a:pt x="494160" y="695437"/>
                </a:cubicBezTo>
                <a:cubicBezTo>
                  <a:pt x="494088" y="723173"/>
                  <a:pt x="493776" y="749445"/>
                  <a:pt x="493320" y="773606"/>
                </a:cubicBezTo>
                <a:cubicBezTo>
                  <a:pt x="462867" y="790521"/>
                  <a:pt x="433782" y="809188"/>
                  <a:pt x="417703" y="820369"/>
                </a:cubicBezTo>
                <a:cubicBezTo>
                  <a:pt x="407048" y="827687"/>
                  <a:pt x="396681" y="835292"/>
                  <a:pt x="395505" y="836132"/>
                </a:cubicBezTo>
                <a:cubicBezTo>
                  <a:pt x="350654" y="869171"/>
                  <a:pt x="323896" y="896523"/>
                  <a:pt x="309978" y="915981"/>
                </a:cubicBezTo>
                <a:cubicBezTo>
                  <a:pt x="302994" y="925698"/>
                  <a:pt x="299371" y="933520"/>
                  <a:pt x="297883" y="938798"/>
                </a:cubicBezTo>
                <a:cubicBezTo>
                  <a:pt x="297019" y="941413"/>
                  <a:pt x="296827" y="943405"/>
                  <a:pt x="296731" y="944701"/>
                </a:cubicBezTo>
                <a:cubicBezTo>
                  <a:pt x="296611" y="945996"/>
                  <a:pt x="296539" y="946596"/>
                  <a:pt x="296539" y="946596"/>
                </a:cubicBezTo>
                <a:cubicBezTo>
                  <a:pt x="296539" y="946596"/>
                  <a:pt x="296683" y="945996"/>
                  <a:pt x="296971" y="944749"/>
                </a:cubicBezTo>
                <a:cubicBezTo>
                  <a:pt x="297211" y="943501"/>
                  <a:pt x="297643" y="941605"/>
                  <a:pt x="298723" y="939134"/>
                </a:cubicBezTo>
                <a:cubicBezTo>
                  <a:pt x="300691" y="934192"/>
                  <a:pt x="304818" y="926946"/>
                  <a:pt x="312233" y="917852"/>
                </a:cubicBezTo>
                <a:cubicBezTo>
                  <a:pt x="327016" y="899666"/>
                  <a:pt x="354349" y="873801"/>
                  <a:pt x="399033" y="840955"/>
                </a:cubicBezTo>
                <a:cubicBezTo>
                  <a:pt x="400161" y="840139"/>
                  <a:pt x="410480" y="832605"/>
                  <a:pt x="421063" y="825311"/>
                </a:cubicBezTo>
                <a:cubicBezTo>
                  <a:pt x="435773" y="815066"/>
                  <a:pt x="463563" y="797168"/>
                  <a:pt x="493152" y="780564"/>
                </a:cubicBezTo>
                <a:cubicBezTo>
                  <a:pt x="492552" y="809356"/>
                  <a:pt x="491712" y="835028"/>
                  <a:pt x="490824" y="856430"/>
                </a:cubicBezTo>
                <a:cubicBezTo>
                  <a:pt x="490776" y="857630"/>
                  <a:pt x="490728" y="858806"/>
                  <a:pt x="490680" y="859981"/>
                </a:cubicBezTo>
                <a:cubicBezTo>
                  <a:pt x="463971" y="875601"/>
                  <a:pt x="439157" y="892084"/>
                  <a:pt x="424950" y="902233"/>
                </a:cubicBezTo>
                <a:cubicBezTo>
                  <a:pt x="414775" y="909431"/>
                  <a:pt x="404864" y="916869"/>
                  <a:pt x="403737" y="917732"/>
                </a:cubicBezTo>
                <a:cubicBezTo>
                  <a:pt x="359341" y="951371"/>
                  <a:pt x="332943" y="979107"/>
                  <a:pt x="319337" y="998781"/>
                </a:cubicBezTo>
                <a:cubicBezTo>
                  <a:pt x="312497" y="1008594"/>
                  <a:pt x="308994" y="1016464"/>
                  <a:pt x="307554" y="1021742"/>
                </a:cubicBezTo>
                <a:cubicBezTo>
                  <a:pt x="306738" y="1024357"/>
                  <a:pt x="306522" y="1026349"/>
                  <a:pt x="306450" y="1027644"/>
                </a:cubicBezTo>
                <a:cubicBezTo>
                  <a:pt x="306330" y="1028940"/>
                  <a:pt x="306282" y="1029540"/>
                  <a:pt x="306282" y="1029540"/>
                </a:cubicBezTo>
                <a:cubicBezTo>
                  <a:pt x="306282" y="1029540"/>
                  <a:pt x="306426" y="1028940"/>
                  <a:pt x="306714" y="1027692"/>
                </a:cubicBezTo>
                <a:cubicBezTo>
                  <a:pt x="306954" y="1026445"/>
                  <a:pt x="307362" y="1024549"/>
                  <a:pt x="308442" y="1022078"/>
                </a:cubicBezTo>
                <a:cubicBezTo>
                  <a:pt x="310362" y="1017111"/>
                  <a:pt x="314393" y="1009818"/>
                  <a:pt x="321689" y="1000628"/>
                </a:cubicBezTo>
                <a:cubicBezTo>
                  <a:pt x="336207" y="982226"/>
                  <a:pt x="363157" y="955953"/>
                  <a:pt x="407384" y="922531"/>
                </a:cubicBezTo>
                <a:cubicBezTo>
                  <a:pt x="408464" y="921715"/>
                  <a:pt x="418303" y="914301"/>
                  <a:pt x="428430" y="907151"/>
                </a:cubicBezTo>
                <a:cubicBezTo>
                  <a:pt x="441317" y="897914"/>
                  <a:pt x="464739" y="882295"/>
                  <a:pt x="490416" y="867131"/>
                </a:cubicBezTo>
                <a:cubicBezTo>
                  <a:pt x="489216" y="895011"/>
                  <a:pt x="487608" y="921883"/>
                  <a:pt x="486288" y="941462"/>
                </a:cubicBezTo>
                <a:cubicBezTo>
                  <a:pt x="463995" y="956073"/>
                  <a:pt x="441989" y="973372"/>
                  <a:pt x="423031" y="990335"/>
                </a:cubicBezTo>
                <a:cubicBezTo>
                  <a:pt x="401985" y="1009242"/>
                  <a:pt x="384826" y="1027788"/>
                  <a:pt x="373763" y="1040624"/>
                </a:cubicBezTo>
                <a:cubicBezTo>
                  <a:pt x="368028" y="1047175"/>
                  <a:pt x="362653" y="1053965"/>
                  <a:pt x="358405" y="1059219"/>
                </a:cubicBezTo>
                <a:cubicBezTo>
                  <a:pt x="354325" y="1064594"/>
                  <a:pt x="351398" y="1068408"/>
                  <a:pt x="350822" y="1069176"/>
                </a:cubicBezTo>
                <a:cubicBezTo>
                  <a:pt x="317513" y="1114115"/>
                  <a:pt x="303162" y="1150153"/>
                  <a:pt x="297835" y="1173378"/>
                </a:cubicBezTo>
                <a:cubicBezTo>
                  <a:pt x="294979" y="1185015"/>
                  <a:pt x="294715" y="1193556"/>
                  <a:pt x="294523" y="1198954"/>
                </a:cubicBezTo>
                <a:cubicBezTo>
                  <a:pt x="294787" y="1204377"/>
                  <a:pt x="294883" y="1206848"/>
                  <a:pt x="294883" y="1206848"/>
                </a:cubicBezTo>
                <a:cubicBezTo>
                  <a:pt x="294883" y="1206848"/>
                  <a:pt x="295051" y="1204425"/>
                  <a:pt x="295435" y="1199050"/>
                </a:cubicBezTo>
                <a:cubicBezTo>
                  <a:pt x="296179" y="1193724"/>
                  <a:pt x="297163" y="1185470"/>
                  <a:pt x="300667" y="1174242"/>
                </a:cubicBezTo>
                <a:cubicBezTo>
                  <a:pt x="307314" y="1151832"/>
                  <a:pt x="322624" y="1117210"/>
                  <a:pt x="355621" y="1072751"/>
                </a:cubicBezTo>
                <a:cubicBezTo>
                  <a:pt x="356197" y="1072007"/>
                  <a:pt x="359053" y="1068240"/>
                  <a:pt x="363085" y="1062938"/>
                </a:cubicBezTo>
                <a:cubicBezTo>
                  <a:pt x="367284" y="1057756"/>
                  <a:pt x="372612" y="1051014"/>
                  <a:pt x="378275" y="1044535"/>
                </a:cubicBezTo>
                <a:cubicBezTo>
                  <a:pt x="388546" y="1032587"/>
                  <a:pt x="405152" y="1014568"/>
                  <a:pt x="425766" y="995878"/>
                </a:cubicBezTo>
                <a:cubicBezTo>
                  <a:pt x="443669" y="979826"/>
                  <a:pt x="464451" y="963199"/>
                  <a:pt x="485737" y="948947"/>
                </a:cubicBezTo>
                <a:cubicBezTo>
                  <a:pt x="484897" y="961016"/>
                  <a:pt x="484249" y="969269"/>
                  <a:pt x="484033" y="971405"/>
                </a:cubicBezTo>
                <a:cubicBezTo>
                  <a:pt x="481945" y="997317"/>
                  <a:pt x="479809" y="1019223"/>
                  <a:pt x="477697" y="1037625"/>
                </a:cubicBezTo>
                <a:cubicBezTo>
                  <a:pt x="469802" y="1044295"/>
                  <a:pt x="461811" y="1051469"/>
                  <a:pt x="453892" y="1059243"/>
                </a:cubicBezTo>
                <a:cubicBezTo>
                  <a:pt x="430710" y="1081557"/>
                  <a:pt x="407336" y="1107853"/>
                  <a:pt x="385522" y="1136980"/>
                </a:cubicBezTo>
                <a:cubicBezTo>
                  <a:pt x="363684" y="1166084"/>
                  <a:pt x="343382" y="1197947"/>
                  <a:pt x="325552" y="1230817"/>
                </a:cubicBezTo>
                <a:cubicBezTo>
                  <a:pt x="307650" y="1263640"/>
                  <a:pt x="292555" y="1297614"/>
                  <a:pt x="279861" y="1330340"/>
                </a:cubicBezTo>
                <a:cubicBezTo>
                  <a:pt x="254111" y="1395745"/>
                  <a:pt x="237649" y="1456375"/>
                  <a:pt x="229082" y="1497523"/>
                </a:cubicBezTo>
                <a:cubicBezTo>
                  <a:pt x="219891" y="1539775"/>
                  <a:pt x="215379" y="1582627"/>
                  <a:pt x="215235" y="1587449"/>
                </a:cubicBezTo>
                <a:cubicBezTo>
                  <a:pt x="210147" y="1643017"/>
                  <a:pt x="214131" y="1681046"/>
                  <a:pt x="218379" y="1704391"/>
                </a:cubicBezTo>
                <a:cubicBezTo>
                  <a:pt x="219147" y="1710293"/>
                  <a:pt x="220298" y="1715236"/>
                  <a:pt x="221330" y="1719387"/>
                </a:cubicBezTo>
                <a:cubicBezTo>
                  <a:pt x="222338" y="1723537"/>
                  <a:pt x="223130" y="1726896"/>
                  <a:pt x="223778" y="1729536"/>
                </a:cubicBezTo>
                <a:cubicBezTo>
                  <a:pt x="225122" y="1734790"/>
                  <a:pt x="225722" y="1737165"/>
                  <a:pt x="225722" y="1737165"/>
                </a:cubicBezTo>
                <a:cubicBezTo>
                  <a:pt x="225722" y="1737165"/>
                  <a:pt x="225410" y="1734742"/>
                  <a:pt x="224690" y="1729392"/>
                </a:cubicBezTo>
                <a:cubicBezTo>
                  <a:pt x="224306" y="1726728"/>
                  <a:pt x="223802" y="1723322"/>
                  <a:pt x="223178" y="1719147"/>
                </a:cubicBezTo>
                <a:cubicBezTo>
                  <a:pt x="222506" y="1714972"/>
                  <a:pt x="221714" y="1710005"/>
                  <a:pt x="221306" y="1704103"/>
                </a:cubicBezTo>
                <a:cubicBezTo>
                  <a:pt x="218547" y="1680734"/>
                  <a:pt x="216099" y="1643185"/>
                  <a:pt x="221186" y="1588001"/>
                </a:cubicBezTo>
                <a:cubicBezTo>
                  <a:pt x="221306" y="1583370"/>
                  <a:pt x="225794" y="1540831"/>
                  <a:pt x="234937" y="1498771"/>
                </a:cubicBezTo>
                <a:cubicBezTo>
                  <a:pt x="242928" y="1460262"/>
                  <a:pt x="258743" y="1401096"/>
                  <a:pt x="283964" y="1336338"/>
                </a:cubicBezTo>
                <a:cubicBezTo>
                  <a:pt x="296443" y="1303924"/>
                  <a:pt x="311178" y="1270190"/>
                  <a:pt x="328840" y="1237439"/>
                </a:cubicBezTo>
                <a:cubicBezTo>
                  <a:pt x="339207" y="1218101"/>
                  <a:pt x="350510" y="1199146"/>
                  <a:pt x="362437" y="1180792"/>
                </a:cubicBezTo>
                <a:cubicBezTo>
                  <a:pt x="361093" y="1184151"/>
                  <a:pt x="359701" y="1187726"/>
                  <a:pt x="358117" y="1191517"/>
                </a:cubicBezTo>
                <a:cubicBezTo>
                  <a:pt x="356173" y="1195859"/>
                  <a:pt x="354949" y="1200826"/>
                  <a:pt x="353197" y="1205912"/>
                </a:cubicBezTo>
                <a:cubicBezTo>
                  <a:pt x="352382" y="1208480"/>
                  <a:pt x="351542" y="1211119"/>
                  <a:pt x="350678" y="1213806"/>
                </a:cubicBezTo>
                <a:cubicBezTo>
                  <a:pt x="349742" y="1216493"/>
                  <a:pt x="348950" y="1219276"/>
                  <a:pt x="348326" y="1222204"/>
                </a:cubicBezTo>
                <a:cubicBezTo>
                  <a:pt x="341919" y="1245141"/>
                  <a:pt x="337695" y="1273213"/>
                  <a:pt x="336543" y="1304164"/>
                </a:cubicBezTo>
                <a:cubicBezTo>
                  <a:pt x="335415" y="1335115"/>
                  <a:pt x="337815" y="1368945"/>
                  <a:pt x="343166" y="1403495"/>
                </a:cubicBezTo>
                <a:cubicBezTo>
                  <a:pt x="343238" y="1404023"/>
                  <a:pt x="343358" y="1404551"/>
                  <a:pt x="343430" y="1405054"/>
                </a:cubicBezTo>
                <a:cubicBezTo>
                  <a:pt x="335559" y="1423433"/>
                  <a:pt x="330232" y="1438381"/>
                  <a:pt x="326152" y="1449801"/>
                </a:cubicBezTo>
                <a:cubicBezTo>
                  <a:pt x="324376" y="1454936"/>
                  <a:pt x="322888" y="1459350"/>
                  <a:pt x="321665" y="1463165"/>
                </a:cubicBezTo>
                <a:cubicBezTo>
                  <a:pt x="321569" y="1463405"/>
                  <a:pt x="321449" y="1463645"/>
                  <a:pt x="321329" y="1463885"/>
                </a:cubicBezTo>
                <a:cubicBezTo>
                  <a:pt x="319121" y="1469355"/>
                  <a:pt x="316913" y="1474850"/>
                  <a:pt x="314705" y="1480368"/>
                </a:cubicBezTo>
                <a:lnTo>
                  <a:pt x="311394" y="1488646"/>
                </a:lnTo>
                <a:lnTo>
                  <a:pt x="308610" y="1497139"/>
                </a:lnTo>
                <a:cubicBezTo>
                  <a:pt x="304938" y="1508488"/>
                  <a:pt x="301051" y="1519789"/>
                  <a:pt x="298435" y="1531569"/>
                </a:cubicBezTo>
                <a:cubicBezTo>
                  <a:pt x="297163" y="1537424"/>
                  <a:pt x="296035" y="1543326"/>
                  <a:pt x="294907" y="1549204"/>
                </a:cubicBezTo>
                <a:cubicBezTo>
                  <a:pt x="294019" y="1555130"/>
                  <a:pt x="293011" y="1561033"/>
                  <a:pt x="292219" y="1566935"/>
                </a:cubicBezTo>
                <a:cubicBezTo>
                  <a:pt x="286100" y="1614345"/>
                  <a:pt x="285476" y="1661611"/>
                  <a:pt x="285164" y="1706334"/>
                </a:cubicBezTo>
                <a:cubicBezTo>
                  <a:pt x="285116" y="1751057"/>
                  <a:pt x="285956" y="1793309"/>
                  <a:pt x="286652" y="1831074"/>
                </a:cubicBezTo>
                <a:cubicBezTo>
                  <a:pt x="286772" y="1837576"/>
                  <a:pt x="286892" y="1843886"/>
                  <a:pt x="286988" y="1850100"/>
                </a:cubicBezTo>
                <a:cubicBezTo>
                  <a:pt x="286988" y="1850364"/>
                  <a:pt x="286988" y="1850628"/>
                  <a:pt x="286988" y="1850916"/>
                </a:cubicBezTo>
                <a:cubicBezTo>
                  <a:pt x="286772" y="1856915"/>
                  <a:pt x="286508" y="1863825"/>
                  <a:pt x="286148" y="1867280"/>
                </a:cubicBezTo>
                <a:cubicBezTo>
                  <a:pt x="285980" y="1869055"/>
                  <a:pt x="285812" y="1870830"/>
                  <a:pt x="285812" y="1871022"/>
                </a:cubicBezTo>
                <a:cubicBezTo>
                  <a:pt x="284588" y="1884698"/>
                  <a:pt x="282596" y="1897223"/>
                  <a:pt x="280245" y="1908571"/>
                </a:cubicBezTo>
                <a:cubicBezTo>
                  <a:pt x="278013" y="1919968"/>
                  <a:pt x="275277" y="1930165"/>
                  <a:pt x="272709" y="1939402"/>
                </a:cubicBezTo>
                <a:cubicBezTo>
                  <a:pt x="267334" y="1957781"/>
                  <a:pt x="261814" y="1972009"/>
                  <a:pt x="257063" y="1982782"/>
                </a:cubicBezTo>
                <a:cubicBezTo>
                  <a:pt x="252383" y="1993603"/>
                  <a:pt x="248088" y="2000777"/>
                  <a:pt x="245448" y="2005479"/>
                </a:cubicBezTo>
                <a:cubicBezTo>
                  <a:pt x="242520" y="2010038"/>
                  <a:pt x="241200" y="2012101"/>
                  <a:pt x="241200" y="2012101"/>
                </a:cubicBezTo>
                <a:cubicBezTo>
                  <a:pt x="241200" y="2012101"/>
                  <a:pt x="242760" y="2010206"/>
                  <a:pt x="246192" y="2006031"/>
                </a:cubicBezTo>
                <a:cubicBezTo>
                  <a:pt x="249312" y="2001616"/>
                  <a:pt x="254255" y="1994778"/>
                  <a:pt x="259679" y="1984149"/>
                </a:cubicBezTo>
                <a:cubicBezTo>
                  <a:pt x="265174" y="1973593"/>
                  <a:pt x="271461" y="1959461"/>
                  <a:pt x="277461" y="1940962"/>
                </a:cubicBezTo>
                <a:cubicBezTo>
                  <a:pt x="280341" y="1931677"/>
                  <a:pt x="283364" y="1921360"/>
                  <a:pt x="285812" y="1909819"/>
                </a:cubicBezTo>
                <a:cubicBezTo>
                  <a:pt x="286508" y="1906724"/>
                  <a:pt x="287156" y="1903509"/>
                  <a:pt x="287780" y="1900246"/>
                </a:cubicBezTo>
                <a:cubicBezTo>
                  <a:pt x="287900" y="1910395"/>
                  <a:pt x="287996" y="1919968"/>
                  <a:pt x="288020" y="1928774"/>
                </a:cubicBezTo>
                <a:cubicBezTo>
                  <a:pt x="288620" y="1983670"/>
                  <a:pt x="286436" y="2038134"/>
                  <a:pt x="285980" y="2044228"/>
                </a:cubicBezTo>
                <a:cubicBezTo>
                  <a:pt x="283364" y="2099556"/>
                  <a:pt x="278373" y="2136697"/>
                  <a:pt x="274269" y="2159946"/>
                </a:cubicBezTo>
                <a:cubicBezTo>
                  <a:pt x="273117" y="2165753"/>
                  <a:pt x="272157" y="2170695"/>
                  <a:pt x="271341" y="2174846"/>
                </a:cubicBezTo>
                <a:cubicBezTo>
                  <a:pt x="270502" y="2179021"/>
                  <a:pt x="269590" y="2182332"/>
                  <a:pt x="269014" y="2184971"/>
                </a:cubicBezTo>
                <a:cubicBezTo>
                  <a:pt x="267814" y="2190273"/>
                  <a:pt x="267262" y="2192649"/>
                  <a:pt x="267262" y="2192649"/>
                </a:cubicBezTo>
                <a:cubicBezTo>
                  <a:pt x="267262" y="2192649"/>
                  <a:pt x="268078" y="2190345"/>
                  <a:pt x="269878" y="2185259"/>
                </a:cubicBezTo>
                <a:cubicBezTo>
                  <a:pt x="270718" y="2182692"/>
                  <a:pt x="271965" y="2179453"/>
                  <a:pt x="273141" y="2175374"/>
                </a:cubicBezTo>
                <a:cubicBezTo>
                  <a:pt x="274269" y="2171271"/>
                  <a:pt x="275589" y="2166376"/>
                  <a:pt x="277149" y="2160642"/>
                </a:cubicBezTo>
                <a:cubicBezTo>
                  <a:pt x="282764" y="2137609"/>
                  <a:pt x="289316" y="2100228"/>
                  <a:pt x="291979" y="2044492"/>
                </a:cubicBezTo>
                <a:cubicBezTo>
                  <a:pt x="292411" y="2038542"/>
                  <a:pt x="294619" y="1983766"/>
                  <a:pt x="294019" y="1928702"/>
                </a:cubicBezTo>
                <a:cubicBezTo>
                  <a:pt x="293923" y="1907084"/>
                  <a:pt x="293539" y="1880332"/>
                  <a:pt x="293011" y="1849885"/>
                </a:cubicBezTo>
                <a:cubicBezTo>
                  <a:pt x="293011" y="1844222"/>
                  <a:pt x="293011" y="1839544"/>
                  <a:pt x="293011" y="1839544"/>
                </a:cubicBezTo>
                <a:lnTo>
                  <a:pt x="292819" y="1839544"/>
                </a:lnTo>
                <a:cubicBezTo>
                  <a:pt x="292795" y="1837840"/>
                  <a:pt x="292771" y="1836185"/>
                  <a:pt x="292723" y="1834457"/>
                </a:cubicBezTo>
                <a:cubicBezTo>
                  <a:pt x="292075" y="1797556"/>
                  <a:pt x="291188" y="1755856"/>
                  <a:pt x="291188" y="1711517"/>
                </a:cubicBezTo>
                <a:cubicBezTo>
                  <a:pt x="291332" y="1667202"/>
                  <a:pt x="291955" y="1620104"/>
                  <a:pt x="297547" y="1573053"/>
                </a:cubicBezTo>
                <a:cubicBezTo>
                  <a:pt x="300499" y="1549540"/>
                  <a:pt x="304578" y="1526171"/>
                  <a:pt x="312737" y="1503881"/>
                </a:cubicBezTo>
                <a:cubicBezTo>
                  <a:pt x="319721" y="1481256"/>
                  <a:pt x="329512" y="1459782"/>
                  <a:pt x="339783" y="1439076"/>
                </a:cubicBezTo>
                <a:cubicBezTo>
                  <a:pt x="342135" y="1434590"/>
                  <a:pt x="344582" y="1430199"/>
                  <a:pt x="347078" y="1425832"/>
                </a:cubicBezTo>
                <a:cubicBezTo>
                  <a:pt x="352142" y="1453160"/>
                  <a:pt x="358669" y="1480776"/>
                  <a:pt x="365988" y="1507960"/>
                </a:cubicBezTo>
                <a:cubicBezTo>
                  <a:pt x="369828" y="1522116"/>
                  <a:pt x="373835" y="1536104"/>
                  <a:pt x="377915" y="1549972"/>
                </a:cubicBezTo>
                <a:cubicBezTo>
                  <a:pt x="376811" y="1552971"/>
                  <a:pt x="375683" y="1555994"/>
                  <a:pt x="374651" y="1558993"/>
                </a:cubicBezTo>
                <a:cubicBezTo>
                  <a:pt x="363037" y="1591840"/>
                  <a:pt x="355357" y="1623439"/>
                  <a:pt x="350798" y="1646736"/>
                </a:cubicBezTo>
                <a:cubicBezTo>
                  <a:pt x="348614" y="1658420"/>
                  <a:pt x="346934" y="1667970"/>
                  <a:pt x="346094" y="1674664"/>
                </a:cubicBezTo>
                <a:cubicBezTo>
                  <a:pt x="345134" y="1681334"/>
                  <a:pt x="344606" y="1685053"/>
                  <a:pt x="344606" y="1685053"/>
                </a:cubicBezTo>
                <a:lnTo>
                  <a:pt x="344678" y="1685053"/>
                </a:lnTo>
                <a:cubicBezTo>
                  <a:pt x="344414" y="1686540"/>
                  <a:pt x="344126" y="1688028"/>
                  <a:pt x="343838" y="1689491"/>
                </a:cubicBezTo>
                <a:cubicBezTo>
                  <a:pt x="342902" y="1693666"/>
                  <a:pt x="342687" y="1697913"/>
                  <a:pt x="342087" y="1702160"/>
                </a:cubicBezTo>
                <a:cubicBezTo>
                  <a:pt x="341631" y="1706406"/>
                  <a:pt x="340935" y="1710653"/>
                  <a:pt x="340671" y="1714948"/>
                </a:cubicBezTo>
                <a:cubicBezTo>
                  <a:pt x="339231" y="1732127"/>
                  <a:pt x="338799" y="1749666"/>
                  <a:pt x="339567" y="1767349"/>
                </a:cubicBezTo>
                <a:cubicBezTo>
                  <a:pt x="340551" y="1785031"/>
                  <a:pt x="342207" y="1802906"/>
                  <a:pt x="345278" y="1820685"/>
                </a:cubicBezTo>
                <a:cubicBezTo>
                  <a:pt x="350222" y="1850724"/>
                  <a:pt x="357829" y="1880668"/>
                  <a:pt x="366468" y="1910443"/>
                </a:cubicBezTo>
                <a:cubicBezTo>
                  <a:pt x="364620" y="1917905"/>
                  <a:pt x="362821" y="1925415"/>
                  <a:pt x="361117" y="1933044"/>
                </a:cubicBezTo>
                <a:cubicBezTo>
                  <a:pt x="351422" y="1976088"/>
                  <a:pt x="343550" y="2021602"/>
                  <a:pt x="338463" y="2068917"/>
                </a:cubicBezTo>
                <a:cubicBezTo>
                  <a:pt x="333351" y="2116231"/>
                  <a:pt x="330736" y="2165321"/>
                  <a:pt x="332128" y="2215298"/>
                </a:cubicBezTo>
                <a:cubicBezTo>
                  <a:pt x="332799" y="2227774"/>
                  <a:pt x="333231" y="2240323"/>
                  <a:pt x="334167" y="2252895"/>
                </a:cubicBezTo>
                <a:cubicBezTo>
                  <a:pt x="334767" y="2259181"/>
                  <a:pt x="335343" y="2265467"/>
                  <a:pt x="335943" y="2271754"/>
                </a:cubicBezTo>
                <a:lnTo>
                  <a:pt x="336831" y="2281207"/>
                </a:lnTo>
                <a:lnTo>
                  <a:pt x="338151" y="2290636"/>
                </a:lnTo>
                <a:cubicBezTo>
                  <a:pt x="339063" y="2296922"/>
                  <a:pt x="339951" y="2303232"/>
                  <a:pt x="340863" y="2309543"/>
                </a:cubicBezTo>
                <a:cubicBezTo>
                  <a:pt x="341751" y="2315853"/>
                  <a:pt x="343286" y="2322067"/>
                  <a:pt x="344462" y="2328353"/>
                </a:cubicBezTo>
                <a:cubicBezTo>
                  <a:pt x="346502" y="2338766"/>
                  <a:pt x="348710" y="2348987"/>
                  <a:pt x="350918" y="2359256"/>
                </a:cubicBezTo>
                <a:cubicBezTo>
                  <a:pt x="350918" y="2359568"/>
                  <a:pt x="350918" y="2359976"/>
                  <a:pt x="350918" y="2360528"/>
                </a:cubicBezTo>
                <a:cubicBezTo>
                  <a:pt x="350918" y="2361703"/>
                  <a:pt x="350702" y="2363671"/>
                  <a:pt x="350294" y="2366214"/>
                </a:cubicBezTo>
                <a:cubicBezTo>
                  <a:pt x="349478" y="2371324"/>
                  <a:pt x="347606" y="2378954"/>
                  <a:pt x="344774" y="2388647"/>
                </a:cubicBezTo>
                <a:cubicBezTo>
                  <a:pt x="339135" y="2408082"/>
                  <a:pt x="329680" y="2435866"/>
                  <a:pt x="318593" y="2470128"/>
                </a:cubicBezTo>
                <a:cubicBezTo>
                  <a:pt x="307578" y="2504414"/>
                  <a:pt x="294739" y="2545178"/>
                  <a:pt x="284180" y="2591053"/>
                </a:cubicBezTo>
                <a:cubicBezTo>
                  <a:pt x="278949" y="2613990"/>
                  <a:pt x="274293" y="2638223"/>
                  <a:pt x="271677" y="2663559"/>
                </a:cubicBezTo>
                <a:cubicBezTo>
                  <a:pt x="270478" y="2676228"/>
                  <a:pt x="269686" y="2689064"/>
                  <a:pt x="268726" y="2702068"/>
                </a:cubicBezTo>
                <a:cubicBezTo>
                  <a:pt x="268222" y="2715096"/>
                  <a:pt x="267502" y="2728268"/>
                  <a:pt x="267166" y="2741561"/>
                </a:cubicBezTo>
                <a:cubicBezTo>
                  <a:pt x="264694" y="2847970"/>
                  <a:pt x="270862" y="2961888"/>
                  <a:pt x="278805" y="3064315"/>
                </a:cubicBezTo>
                <a:cubicBezTo>
                  <a:pt x="282908" y="3115540"/>
                  <a:pt x="287468" y="3163910"/>
                  <a:pt x="292867" y="3207049"/>
                </a:cubicBezTo>
                <a:cubicBezTo>
                  <a:pt x="295723" y="3228667"/>
                  <a:pt x="298867" y="3248701"/>
                  <a:pt x="300739" y="3267391"/>
                </a:cubicBezTo>
                <a:cubicBezTo>
                  <a:pt x="302706" y="3286034"/>
                  <a:pt x="303834" y="3303165"/>
                  <a:pt x="303810" y="3318400"/>
                </a:cubicBezTo>
                <a:cubicBezTo>
                  <a:pt x="303810" y="3334044"/>
                  <a:pt x="302706" y="3349639"/>
                  <a:pt x="299875" y="3363987"/>
                </a:cubicBezTo>
                <a:cubicBezTo>
                  <a:pt x="297091" y="3378335"/>
                  <a:pt x="292435" y="3391315"/>
                  <a:pt x="286652" y="3401704"/>
                </a:cubicBezTo>
                <a:cubicBezTo>
                  <a:pt x="283964" y="3407031"/>
                  <a:pt x="280533" y="3411349"/>
                  <a:pt x="277677" y="3415452"/>
                </a:cubicBezTo>
                <a:cubicBezTo>
                  <a:pt x="274461" y="3419387"/>
                  <a:pt x="271677" y="3422986"/>
                  <a:pt x="269086" y="3425913"/>
                </a:cubicBezTo>
                <a:cubicBezTo>
                  <a:pt x="264046" y="3431887"/>
                  <a:pt x="260519" y="3435726"/>
                  <a:pt x="259343" y="3437022"/>
                </a:cubicBezTo>
                <a:cubicBezTo>
                  <a:pt x="240816" y="3457488"/>
                  <a:pt x="224210" y="3473731"/>
                  <a:pt x="210411" y="3487167"/>
                </a:cubicBezTo>
                <a:cubicBezTo>
                  <a:pt x="196493" y="3500483"/>
                  <a:pt x="185430" y="3511064"/>
                  <a:pt x="176887" y="3519246"/>
                </a:cubicBezTo>
                <a:cubicBezTo>
                  <a:pt x="159680" y="3535537"/>
                  <a:pt x="152745" y="3542519"/>
                  <a:pt x="152745" y="3542519"/>
                </a:cubicBezTo>
                <a:cubicBezTo>
                  <a:pt x="152745" y="3542519"/>
                  <a:pt x="160616" y="3536713"/>
                  <a:pt x="178783" y="3521525"/>
                </a:cubicBezTo>
                <a:cubicBezTo>
                  <a:pt x="187854" y="3513919"/>
                  <a:pt x="199493" y="3503938"/>
                  <a:pt x="213771" y="3490886"/>
                </a:cubicBezTo>
                <a:cubicBezTo>
                  <a:pt x="228002" y="3477810"/>
                  <a:pt x="244992" y="3461734"/>
                  <a:pt x="263806" y="3441005"/>
                </a:cubicBezTo>
                <a:cubicBezTo>
                  <a:pt x="264958" y="3439709"/>
                  <a:pt x="268510" y="3435870"/>
                  <a:pt x="273597" y="3429824"/>
                </a:cubicBezTo>
                <a:cubicBezTo>
                  <a:pt x="276213" y="3426873"/>
                  <a:pt x="279045" y="3423202"/>
                  <a:pt x="282308" y="3419195"/>
                </a:cubicBezTo>
                <a:cubicBezTo>
                  <a:pt x="285308" y="3414900"/>
                  <a:pt x="289004" y="3410270"/>
                  <a:pt x="291835" y="3404655"/>
                </a:cubicBezTo>
                <a:cubicBezTo>
                  <a:pt x="297979" y="3393690"/>
                  <a:pt x="302850" y="3380038"/>
                  <a:pt x="305754" y="3365163"/>
                </a:cubicBezTo>
                <a:cubicBezTo>
                  <a:pt x="308706" y="3350287"/>
                  <a:pt x="309834" y="3334284"/>
                  <a:pt x="309834" y="3318353"/>
                </a:cubicBezTo>
                <a:cubicBezTo>
                  <a:pt x="309954" y="3289129"/>
                  <a:pt x="305490" y="3252204"/>
                  <a:pt x="299395" y="3210288"/>
                </a:cubicBezTo>
                <a:cubicBezTo>
                  <a:pt x="293923" y="3168324"/>
                  <a:pt x="289460" y="3120578"/>
                  <a:pt x="285308" y="3069785"/>
                </a:cubicBezTo>
                <a:cubicBezTo>
                  <a:pt x="277293" y="2968174"/>
                  <a:pt x="270910" y="2853920"/>
                  <a:pt x="273093" y="2747007"/>
                </a:cubicBezTo>
                <a:cubicBezTo>
                  <a:pt x="273165" y="2733643"/>
                  <a:pt x="274077" y="2720423"/>
                  <a:pt x="274533" y="2707347"/>
                </a:cubicBezTo>
                <a:cubicBezTo>
                  <a:pt x="275109" y="2694270"/>
                  <a:pt x="276357" y="2681410"/>
                  <a:pt x="277197" y="2668694"/>
                </a:cubicBezTo>
                <a:cubicBezTo>
                  <a:pt x="277581" y="2664711"/>
                  <a:pt x="278085" y="2660776"/>
                  <a:pt x="278565" y="2656841"/>
                </a:cubicBezTo>
                <a:cubicBezTo>
                  <a:pt x="279621" y="2669630"/>
                  <a:pt x="281660" y="2684385"/>
                  <a:pt x="285020" y="2700701"/>
                </a:cubicBezTo>
                <a:cubicBezTo>
                  <a:pt x="290372" y="2728964"/>
                  <a:pt x="299467" y="2761763"/>
                  <a:pt x="306066" y="2798304"/>
                </a:cubicBezTo>
                <a:cubicBezTo>
                  <a:pt x="307674" y="2807421"/>
                  <a:pt x="308922" y="2816803"/>
                  <a:pt x="310002" y="2826496"/>
                </a:cubicBezTo>
                <a:cubicBezTo>
                  <a:pt x="311154" y="2836141"/>
                  <a:pt x="312353" y="2845978"/>
                  <a:pt x="313529" y="2855959"/>
                </a:cubicBezTo>
                <a:cubicBezTo>
                  <a:pt x="314537" y="2865964"/>
                  <a:pt x="315545" y="2876113"/>
                  <a:pt x="316577" y="2886406"/>
                </a:cubicBezTo>
                <a:cubicBezTo>
                  <a:pt x="317633" y="2896675"/>
                  <a:pt x="318617" y="2907088"/>
                  <a:pt x="319385" y="2917621"/>
                </a:cubicBezTo>
                <a:cubicBezTo>
                  <a:pt x="326488" y="3001789"/>
                  <a:pt x="329680" y="3092386"/>
                  <a:pt x="330616" y="3174083"/>
                </a:cubicBezTo>
                <a:cubicBezTo>
                  <a:pt x="331552" y="3255803"/>
                  <a:pt x="330184" y="3328597"/>
                  <a:pt x="329512" y="3377543"/>
                </a:cubicBezTo>
                <a:cubicBezTo>
                  <a:pt x="329392" y="3383757"/>
                  <a:pt x="329560" y="3390308"/>
                  <a:pt x="329224" y="3396162"/>
                </a:cubicBezTo>
                <a:cubicBezTo>
                  <a:pt x="328912" y="3402064"/>
                  <a:pt x="327808" y="3407894"/>
                  <a:pt x="326200" y="3413389"/>
                </a:cubicBezTo>
                <a:cubicBezTo>
                  <a:pt x="323032" y="3424449"/>
                  <a:pt x="318281" y="3434383"/>
                  <a:pt x="313625" y="3442732"/>
                </a:cubicBezTo>
                <a:cubicBezTo>
                  <a:pt x="304146" y="3459431"/>
                  <a:pt x="295483" y="3470252"/>
                  <a:pt x="293851" y="3472484"/>
                </a:cubicBezTo>
                <a:cubicBezTo>
                  <a:pt x="277101" y="3494317"/>
                  <a:pt x="260950" y="3511016"/>
                  <a:pt x="247344" y="3524548"/>
                </a:cubicBezTo>
                <a:cubicBezTo>
                  <a:pt x="233665" y="3538032"/>
                  <a:pt x="222290" y="3548229"/>
                  <a:pt x="213363" y="3555979"/>
                </a:cubicBezTo>
                <a:cubicBezTo>
                  <a:pt x="204436" y="3563729"/>
                  <a:pt x="197957" y="3569031"/>
                  <a:pt x="193733" y="3572414"/>
                </a:cubicBezTo>
                <a:cubicBezTo>
                  <a:pt x="189485" y="3575797"/>
                  <a:pt x="187566" y="3577333"/>
                  <a:pt x="187566" y="3577333"/>
                </a:cubicBezTo>
                <a:cubicBezTo>
                  <a:pt x="187566" y="3577333"/>
                  <a:pt x="189701" y="3576133"/>
                  <a:pt x="194237" y="3573182"/>
                </a:cubicBezTo>
                <a:cubicBezTo>
                  <a:pt x="198773" y="3570255"/>
                  <a:pt x="205708" y="3565528"/>
                  <a:pt x="215139" y="3558330"/>
                </a:cubicBezTo>
                <a:cubicBezTo>
                  <a:pt x="224570" y="3551132"/>
                  <a:pt x="236497" y="3541439"/>
                  <a:pt x="250703" y="3528243"/>
                </a:cubicBezTo>
                <a:cubicBezTo>
                  <a:pt x="264838" y="3514999"/>
                  <a:pt x="281492" y="3498372"/>
                  <a:pt x="298603" y="3476107"/>
                </a:cubicBezTo>
                <a:cubicBezTo>
                  <a:pt x="300211" y="3473899"/>
                  <a:pt x="308994" y="3462934"/>
                  <a:pt x="318785" y="3445731"/>
                </a:cubicBezTo>
                <a:cubicBezTo>
                  <a:pt x="322049" y="3439901"/>
                  <a:pt x="325336" y="3433231"/>
                  <a:pt x="328192" y="3425937"/>
                </a:cubicBezTo>
                <a:cubicBezTo>
                  <a:pt x="327112" y="3438869"/>
                  <a:pt x="325360" y="3450194"/>
                  <a:pt x="323080" y="3459863"/>
                </a:cubicBezTo>
                <a:cubicBezTo>
                  <a:pt x="319697" y="3473779"/>
                  <a:pt x="315449" y="3484432"/>
                  <a:pt x="311370" y="3492254"/>
                </a:cubicBezTo>
                <a:cubicBezTo>
                  <a:pt x="307362" y="3500147"/>
                  <a:pt x="303642" y="3505258"/>
                  <a:pt x="301363" y="3508665"/>
                </a:cubicBezTo>
                <a:cubicBezTo>
                  <a:pt x="298939" y="3511976"/>
                  <a:pt x="297859" y="3513487"/>
                  <a:pt x="297859" y="3513487"/>
                </a:cubicBezTo>
                <a:cubicBezTo>
                  <a:pt x="297859" y="3513487"/>
                  <a:pt x="299179" y="3512168"/>
                  <a:pt x="302082" y="3509289"/>
                </a:cubicBezTo>
                <a:cubicBezTo>
                  <a:pt x="304794" y="3506242"/>
                  <a:pt x="309162" y="3501539"/>
                  <a:pt x="313937" y="3493813"/>
                </a:cubicBezTo>
                <a:cubicBezTo>
                  <a:pt x="318785" y="3486183"/>
                  <a:pt x="323896" y="3475459"/>
                  <a:pt x="327952" y="3461231"/>
                </a:cubicBezTo>
                <a:cubicBezTo>
                  <a:pt x="331936" y="3446979"/>
                  <a:pt x="334575" y="3429272"/>
                  <a:pt x="335199" y="3408134"/>
                </a:cubicBezTo>
                <a:cubicBezTo>
                  <a:pt x="335247" y="3405255"/>
                  <a:pt x="335391" y="3396018"/>
                  <a:pt x="335391" y="3396018"/>
                </a:cubicBezTo>
                <a:lnTo>
                  <a:pt x="335223" y="3396018"/>
                </a:lnTo>
                <a:cubicBezTo>
                  <a:pt x="335559" y="3389684"/>
                  <a:pt x="335391" y="3383781"/>
                  <a:pt x="335511" y="3377591"/>
                </a:cubicBezTo>
                <a:cubicBezTo>
                  <a:pt x="336111" y="3331549"/>
                  <a:pt x="337551" y="3260073"/>
                  <a:pt x="336639" y="3178809"/>
                </a:cubicBezTo>
                <a:cubicBezTo>
                  <a:pt x="335823" y="3097545"/>
                  <a:pt x="332775" y="3006443"/>
                  <a:pt x="325696" y="2921388"/>
                </a:cubicBezTo>
                <a:cubicBezTo>
                  <a:pt x="324160" y="2900106"/>
                  <a:pt x="321809" y="2879257"/>
                  <a:pt x="319865" y="2858958"/>
                </a:cubicBezTo>
                <a:cubicBezTo>
                  <a:pt x="318665" y="2848833"/>
                  <a:pt x="317465" y="2838876"/>
                  <a:pt x="316313" y="2829087"/>
                </a:cubicBezTo>
                <a:cubicBezTo>
                  <a:pt x="315185" y="2819298"/>
                  <a:pt x="314009" y="2809701"/>
                  <a:pt x="312473" y="2800247"/>
                </a:cubicBezTo>
                <a:cubicBezTo>
                  <a:pt x="305898" y="2762746"/>
                  <a:pt x="296635" y="2729564"/>
                  <a:pt x="291188" y="2701108"/>
                </a:cubicBezTo>
                <a:cubicBezTo>
                  <a:pt x="285332" y="2672725"/>
                  <a:pt x="283196" y="2649188"/>
                  <a:pt x="283796" y="2633016"/>
                </a:cubicBezTo>
                <a:cubicBezTo>
                  <a:pt x="283724" y="2628961"/>
                  <a:pt x="284372" y="2625410"/>
                  <a:pt x="284564" y="2622291"/>
                </a:cubicBezTo>
                <a:cubicBezTo>
                  <a:pt x="284756" y="2619172"/>
                  <a:pt x="285284" y="2616605"/>
                  <a:pt x="285692" y="2614518"/>
                </a:cubicBezTo>
                <a:cubicBezTo>
                  <a:pt x="286460" y="2610343"/>
                  <a:pt x="286868" y="2608136"/>
                  <a:pt x="286868" y="2608136"/>
                </a:cubicBezTo>
                <a:lnTo>
                  <a:pt x="286676" y="2608088"/>
                </a:lnTo>
                <a:cubicBezTo>
                  <a:pt x="287516" y="2604033"/>
                  <a:pt x="288356" y="2599978"/>
                  <a:pt x="289220" y="2595995"/>
                </a:cubicBezTo>
                <a:cubicBezTo>
                  <a:pt x="299659" y="2549832"/>
                  <a:pt x="312569" y="2508565"/>
                  <a:pt x="323704" y="2473823"/>
                </a:cubicBezTo>
                <a:cubicBezTo>
                  <a:pt x="334935" y="2439081"/>
                  <a:pt x="344582" y="2410817"/>
                  <a:pt x="350390" y="2390831"/>
                </a:cubicBezTo>
                <a:cubicBezTo>
                  <a:pt x="352022" y="2385241"/>
                  <a:pt x="353317" y="2380370"/>
                  <a:pt x="354349" y="2376123"/>
                </a:cubicBezTo>
                <a:cubicBezTo>
                  <a:pt x="363205" y="2422718"/>
                  <a:pt x="368604" y="2470224"/>
                  <a:pt x="372228" y="2517658"/>
                </a:cubicBezTo>
                <a:cubicBezTo>
                  <a:pt x="375875" y="2568643"/>
                  <a:pt x="377411" y="2619604"/>
                  <a:pt x="377315" y="2669798"/>
                </a:cubicBezTo>
                <a:cubicBezTo>
                  <a:pt x="377267" y="2694894"/>
                  <a:pt x="376835" y="2719799"/>
                  <a:pt x="376163" y="2744440"/>
                </a:cubicBezTo>
                <a:cubicBezTo>
                  <a:pt x="375659" y="2769105"/>
                  <a:pt x="375155" y="2793529"/>
                  <a:pt x="374675" y="2817618"/>
                </a:cubicBezTo>
                <a:cubicBezTo>
                  <a:pt x="370788" y="3010330"/>
                  <a:pt x="367308" y="3182048"/>
                  <a:pt x="364980" y="3297382"/>
                </a:cubicBezTo>
                <a:cubicBezTo>
                  <a:pt x="364836" y="3304796"/>
                  <a:pt x="364692" y="3312186"/>
                  <a:pt x="364524" y="3319552"/>
                </a:cubicBezTo>
                <a:cubicBezTo>
                  <a:pt x="364620" y="3323295"/>
                  <a:pt x="364716" y="3327014"/>
                  <a:pt x="364812" y="3330733"/>
                </a:cubicBezTo>
                <a:cubicBezTo>
                  <a:pt x="365100" y="3334452"/>
                  <a:pt x="365412" y="3338147"/>
                  <a:pt x="365700" y="3341817"/>
                </a:cubicBezTo>
                <a:cubicBezTo>
                  <a:pt x="367260" y="3356525"/>
                  <a:pt x="370260" y="3370753"/>
                  <a:pt x="373452" y="3384357"/>
                </a:cubicBezTo>
                <a:cubicBezTo>
                  <a:pt x="376619" y="3397985"/>
                  <a:pt x="380075" y="3411037"/>
                  <a:pt x="381971" y="3423610"/>
                </a:cubicBezTo>
                <a:cubicBezTo>
                  <a:pt x="383914" y="3436158"/>
                  <a:pt x="384250" y="3448227"/>
                  <a:pt x="382235" y="3459119"/>
                </a:cubicBezTo>
                <a:cubicBezTo>
                  <a:pt x="380411" y="3469676"/>
                  <a:pt x="374147" y="3478266"/>
                  <a:pt x="368100" y="3485344"/>
                </a:cubicBezTo>
                <a:cubicBezTo>
                  <a:pt x="361933" y="3492446"/>
                  <a:pt x="355669" y="3498204"/>
                  <a:pt x="350174" y="3503003"/>
                </a:cubicBezTo>
                <a:cubicBezTo>
                  <a:pt x="339159" y="3512600"/>
                  <a:pt x="331240" y="3518430"/>
                  <a:pt x="328672" y="3520470"/>
                </a:cubicBezTo>
                <a:cubicBezTo>
                  <a:pt x="306690" y="3537241"/>
                  <a:pt x="287756" y="3550844"/>
                  <a:pt x="272517" y="3562721"/>
                </a:cubicBezTo>
                <a:cubicBezTo>
                  <a:pt x="257231" y="3574550"/>
                  <a:pt x="245448" y="3584435"/>
                  <a:pt x="236641" y="3592401"/>
                </a:cubicBezTo>
                <a:cubicBezTo>
                  <a:pt x="227786" y="3600342"/>
                  <a:pt x="221882" y="3606316"/>
                  <a:pt x="218115" y="3610227"/>
                </a:cubicBezTo>
                <a:cubicBezTo>
                  <a:pt x="214419" y="3614210"/>
                  <a:pt x="212739" y="3616010"/>
                  <a:pt x="212739" y="3616010"/>
                </a:cubicBezTo>
                <a:cubicBezTo>
                  <a:pt x="212739" y="3616010"/>
                  <a:pt x="214587" y="3614426"/>
                  <a:pt x="218715" y="3610923"/>
                </a:cubicBezTo>
                <a:cubicBezTo>
                  <a:pt x="222842" y="3607444"/>
                  <a:pt x="229202" y="3602046"/>
                  <a:pt x="238465" y="3594728"/>
                </a:cubicBezTo>
                <a:cubicBezTo>
                  <a:pt x="247704" y="3587386"/>
                  <a:pt x="259871" y="3578149"/>
                  <a:pt x="275421" y="3566800"/>
                </a:cubicBezTo>
                <a:cubicBezTo>
                  <a:pt x="290948" y="3555379"/>
                  <a:pt x="310098" y="3542135"/>
                  <a:pt x="332320" y="3525220"/>
                </a:cubicBezTo>
                <a:cubicBezTo>
                  <a:pt x="334839" y="3523229"/>
                  <a:pt x="342758" y="3517398"/>
                  <a:pt x="353965" y="3507633"/>
                </a:cubicBezTo>
                <a:cubicBezTo>
                  <a:pt x="359557" y="3502739"/>
                  <a:pt x="365988" y="3496836"/>
                  <a:pt x="372468" y="3489398"/>
                </a:cubicBezTo>
                <a:cubicBezTo>
                  <a:pt x="375683" y="3485680"/>
                  <a:pt x="378947" y="3481553"/>
                  <a:pt x="381755" y="3476754"/>
                </a:cubicBezTo>
                <a:cubicBezTo>
                  <a:pt x="384562" y="3472028"/>
                  <a:pt x="387058" y="3466461"/>
                  <a:pt x="388090" y="3460415"/>
                </a:cubicBezTo>
                <a:cubicBezTo>
                  <a:pt x="390322" y="3448706"/>
                  <a:pt x="389938" y="3435846"/>
                  <a:pt x="387922" y="3422866"/>
                </a:cubicBezTo>
                <a:cubicBezTo>
                  <a:pt x="385954" y="3409862"/>
                  <a:pt x="382475" y="3396665"/>
                  <a:pt x="379307" y="3383110"/>
                </a:cubicBezTo>
                <a:cubicBezTo>
                  <a:pt x="376115" y="3369553"/>
                  <a:pt x="373164" y="3355589"/>
                  <a:pt x="371652" y="3341242"/>
                </a:cubicBezTo>
                <a:cubicBezTo>
                  <a:pt x="371364" y="3337643"/>
                  <a:pt x="371076" y="3334044"/>
                  <a:pt x="370788" y="3330445"/>
                </a:cubicBezTo>
                <a:cubicBezTo>
                  <a:pt x="370692" y="3326822"/>
                  <a:pt x="370596" y="3323199"/>
                  <a:pt x="370524" y="3319552"/>
                </a:cubicBezTo>
                <a:cubicBezTo>
                  <a:pt x="370668" y="3312162"/>
                  <a:pt x="370812" y="3304748"/>
                  <a:pt x="370980" y="3297335"/>
                </a:cubicBezTo>
                <a:cubicBezTo>
                  <a:pt x="373164" y="3188742"/>
                  <a:pt x="376571" y="3020431"/>
                  <a:pt x="380435" y="2829039"/>
                </a:cubicBezTo>
                <a:cubicBezTo>
                  <a:pt x="380915" y="2805118"/>
                  <a:pt x="381419" y="2780837"/>
                  <a:pt x="381899" y="2756244"/>
                </a:cubicBezTo>
                <a:cubicBezTo>
                  <a:pt x="382451" y="2731676"/>
                  <a:pt x="383147" y="2706771"/>
                  <a:pt x="383243" y="2681650"/>
                </a:cubicBezTo>
                <a:cubicBezTo>
                  <a:pt x="383531" y="2631409"/>
                  <a:pt x="382427" y="2580280"/>
                  <a:pt x="378971" y="2528959"/>
                </a:cubicBezTo>
                <a:cubicBezTo>
                  <a:pt x="375635" y="2477638"/>
                  <a:pt x="369852" y="2426125"/>
                  <a:pt x="360373" y="2375451"/>
                </a:cubicBezTo>
                <a:cubicBezTo>
                  <a:pt x="359293" y="2369789"/>
                  <a:pt x="358141" y="2364199"/>
                  <a:pt x="356941" y="2358584"/>
                </a:cubicBezTo>
                <a:cubicBezTo>
                  <a:pt x="356941" y="2358344"/>
                  <a:pt x="356941" y="2358200"/>
                  <a:pt x="356941" y="2358200"/>
                </a:cubicBezTo>
                <a:lnTo>
                  <a:pt x="356869" y="2358200"/>
                </a:lnTo>
                <a:cubicBezTo>
                  <a:pt x="352766" y="2338766"/>
                  <a:pt x="348374" y="2319572"/>
                  <a:pt x="345638" y="2300233"/>
                </a:cubicBezTo>
                <a:cubicBezTo>
                  <a:pt x="344726" y="2293971"/>
                  <a:pt x="343838" y="2287709"/>
                  <a:pt x="342926" y="2281447"/>
                </a:cubicBezTo>
                <a:cubicBezTo>
                  <a:pt x="342327" y="2275161"/>
                  <a:pt x="341727" y="2268874"/>
                  <a:pt x="341127" y="2262588"/>
                </a:cubicBezTo>
                <a:cubicBezTo>
                  <a:pt x="339711" y="2250064"/>
                  <a:pt x="339279" y="2237491"/>
                  <a:pt x="338631" y="2224991"/>
                </a:cubicBezTo>
                <a:cubicBezTo>
                  <a:pt x="336519" y="2174966"/>
                  <a:pt x="338751" y="2125612"/>
                  <a:pt x="343574" y="2078034"/>
                </a:cubicBezTo>
                <a:cubicBezTo>
                  <a:pt x="348446" y="2030432"/>
                  <a:pt x="356005" y="1984533"/>
                  <a:pt x="365484" y="1941130"/>
                </a:cubicBezTo>
                <a:cubicBezTo>
                  <a:pt x="366900" y="1934628"/>
                  <a:pt x="368388" y="1928198"/>
                  <a:pt x="369900" y="1921816"/>
                </a:cubicBezTo>
                <a:cubicBezTo>
                  <a:pt x="370428" y="1923543"/>
                  <a:pt x="370932" y="1925271"/>
                  <a:pt x="371436" y="1926998"/>
                </a:cubicBezTo>
                <a:cubicBezTo>
                  <a:pt x="382067" y="1962292"/>
                  <a:pt x="393610" y="1997514"/>
                  <a:pt x="404145" y="2032855"/>
                </a:cubicBezTo>
                <a:cubicBezTo>
                  <a:pt x="404672" y="2034607"/>
                  <a:pt x="405176" y="2036382"/>
                  <a:pt x="405680" y="2038134"/>
                </a:cubicBezTo>
                <a:lnTo>
                  <a:pt x="405320" y="2038230"/>
                </a:lnTo>
                <a:cubicBezTo>
                  <a:pt x="405320" y="2038230"/>
                  <a:pt x="405752" y="2039981"/>
                  <a:pt x="406472" y="2042764"/>
                </a:cubicBezTo>
                <a:cubicBezTo>
                  <a:pt x="407120" y="2045571"/>
                  <a:pt x="408296" y="2049290"/>
                  <a:pt x="408944" y="2053513"/>
                </a:cubicBezTo>
                <a:cubicBezTo>
                  <a:pt x="410696" y="2061815"/>
                  <a:pt x="411800" y="2071508"/>
                  <a:pt x="412424" y="2076403"/>
                </a:cubicBezTo>
                <a:cubicBezTo>
                  <a:pt x="412640" y="2078922"/>
                  <a:pt x="412856" y="2081441"/>
                  <a:pt x="412880" y="2081729"/>
                </a:cubicBezTo>
                <a:cubicBezTo>
                  <a:pt x="415303" y="2109129"/>
                  <a:pt x="414415" y="2132354"/>
                  <a:pt x="413192" y="2151477"/>
                </a:cubicBezTo>
                <a:cubicBezTo>
                  <a:pt x="411872" y="2170623"/>
                  <a:pt x="409808" y="2185739"/>
                  <a:pt x="407768" y="2197351"/>
                </a:cubicBezTo>
                <a:cubicBezTo>
                  <a:pt x="405776" y="2208988"/>
                  <a:pt x="403473" y="2217002"/>
                  <a:pt x="401937" y="2222184"/>
                </a:cubicBezTo>
                <a:cubicBezTo>
                  <a:pt x="400065" y="2227271"/>
                  <a:pt x="399225" y="2229574"/>
                  <a:pt x="399225" y="2229574"/>
                </a:cubicBezTo>
                <a:cubicBezTo>
                  <a:pt x="399225" y="2229574"/>
                  <a:pt x="400449" y="2227463"/>
                  <a:pt x="402777" y="2222568"/>
                </a:cubicBezTo>
                <a:cubicBezTo>
                  <a:pt x="404840" y="2217577"/>
                  <a:pt x="407888" y="2209684"/>
                  <a:pt x="410624" y="2198095"/>
                </a:cubicBezTo>
                <a:cubicBezTo>
                  <a:pt x="413408" y="2186530"/>
                  <a:pt x="416239" y="2171367"/>
                  <a:pt x="418159" y="2152052"/>
                </a:cubicBezTo>
                <a:cubicBezTo>
                  <a:pt x="419863" y="2133914"/>
                  <a:pt x="421087" y="2111984"/>
                  <a:pt x="419191" y="2086192"/>
                </a:cubicBezTo>
                <a:cubicBezTo>
                  <a:pt x="428478" y="2121509"/>
                  <a:pt x="436325" y="2156827"/>
                  <a:pt x="442421" y="2191689"/>
                </a:cubicBezTo>
                <a:lnTo>
                  <a:pt x="442397" y="2191689"/>
                </a:lnTo>
                <a:cubicBezTo>
                  <a:pt x="442397" y="2191689"/>
                  <a:pt x="443933" y="2201934"/>
                  <a:pt x="445756" y="2213882"/>
                </a:cubicBezTo>
                <a:cubicBezTo>
                  <a:pt x="446380" y="2219905"/>
                  <a:pt x="447076" y="2226335"/>
                  <a:pt x="447676" y="2232141"/>
                </a:cubicBezTo>
                <a:cubicBezTo>
                  <a:pt x="447988" y="2237971"/>
                  <a:pt x="448276" y="2243178"/>
                  <a:pt x="448468" y="2246657"/>
                </a:cubicBezTo>
                <a:cubicBezTo>
                  <a:pt x="448732" y="2250232"/>
                  <a:pt x="448684" y="2253807"/>
                  <a:pt x="448684" y="2254215"/>
                </a:cubicBezTo>
                <a:cubicBezTo>
                  <a:pt x="449620" y="2309399"/>
                  <a:pt x="438053" y="2345772"/>
                  <a:pt x="429822" y="2367678"/>
                </a:cubicBezTo>
                <a:cubicBezTo>
                  <a:pt x="425622" y="2378691"/>
                  <a:pt x="422239" y="2386368"/>
                  <a:pt x="420151" y="2391383"/>
                </a:cubicBezTo>
                <a:cubicBezTo>
                  <a:pt x="418063" y="2396397"/>
                  <a:pt x="417127" y="2398677"/>
                  <a:pt x="417127" y="2398677"/>
                </a:cubicBezTo>
                <a:cubicBezTo>
                  <a:pt x="417127" y="2398677"/>
                  <a:pt x="418327" y="2396541"/>
                  <a:pt x="420967" y="2391839"/>
                </a:cubicBezTo>
                <a:cubicBezTo>
                  <a:pt x="423535" y="2387088"/>
                  <a:pt x="427590" y="2379746"/>
                  <a:pt x="432510" y="2368925"/>
                </a:cubicBezTo>
                <a:cubicBezTo>
                  <a:pt x="437381" y="2358104"/>
                  <a:pt x="443069" y="2343660"/>
                  <a:pt x="447532" y="2324682"/>
                </a:cubicBezTo>
                <a:cubicBezTo>
                  <a:pt x="450604" y="2311678"/>
                  <a:pt x="453004" y="2296442"/>
                  <a:pt x="454060" y="2279144"/>
                </a:cubicBezTo>
                <a:cubicBezTo>
                  <a:pt x="456195" y="2301217"/>
                  <a:pt x="457731" y="2322955"/>
                  <a:pt x="458475" y="2344092"/>
                </a:cubicBezTo>
                <a:cubicBezTo>
                  <a:pt x="459699" y="2376387"/>
                  <a:pt x="459939" y="2407530"/>
                  <a:pt x="458739" y="2436681"/>
                </a:cubicBezTo>
                <a:cubicBezTo>
                  <a:pt x="456075" y="2495128"/>
                  <a:pt x="442157" y="2545154"/>
                  <a:pt x="431286" y="2585198"/>
                </a:cubicBezTo>
                <a:cubicBezTo>
                  <a:pt x="425766" y="2605808"/>
                  <a:pt x="420271" y="2626658"/>
                  <a:pt x="418663" y="2647172"/>
                </a:cubicBezTo>
                <a:cubicBezTo>
                  <a:pt x="417919" y="2661448"/>
                  <a:pt x="418327" y="2674932"/>
                  <a:pt x="418927" y="2687432"/>
                </a:cubicBezTo>
                <a:lnTo>
                  <a:pt x="418831" y="2687432"/>
                </a:lnTo>
                <a:cubicBezTo>
                  <a:pt x="418831" y="2687432"/>
                  <a:pt x="418879" y="2688896"/>
                  <a:pt x="418903" y="2690624"/>
                </a:cubicBezTo>
                <a:cubicBezTo>
                  <a:pt x="418951" y="2692327"/>
                  <a:pt x="418783" y="2694366"/>
                  <a:pt x="418759" y="2695374"/>
                </a:cubicBezTo>
                <a:cubicBezTo>
                  <a:pt x="417679" y="2709386"/>
                  <a:pt x="414799" y="2721191"/>
                  <a:pt x="412496" y="2730860"/>
                </a:cubicBezTo>
                <a:cubicBezTo>
                  <a:pt x="410072" y="2740553"/>
                  <a:pt x="407864" y="2748207"/>
                  <a:pt x="406064" y="2754085"/>
                </a:cubicBezTo>
                <a:cubicBezTo>
                  <a:pt x="404288" y="2759987"/>
                  <a:pt x="402825" y="2764114"/>
                  <a:pt x="401937" y="2766801"/>
                </a:cubicBezTo>
                <a:cubicBezTo>
                  <a:pt x="400977" y="2769489"/>
                  <a:pt x="400545" y="2770712"/>
                  <a:pt x="400545" y="2770712"/>
                </a:cubicBezTo>
                <a:cubicBezTo>
                  <a:pt x="400545" y="2770712"/>
                  <a:pt x="401241" y="2769632"/>
                  <a:pt x="402777" y="2767233"/>
                </a:cubicBezTo>
                <a:cubicBezTo>
                  <a:pt x="404193" y="2764762"/>
                  <a:pt x="406352" y="2760899"/>
                  <a:pt x="408848" y="2755189"/>
                </a:cubicBezTo>
                <a:cubicBezTo>
                  <a:pt x="411368" y="2749478"/>
                  <a:pt x="414320" y="2741992"/>
                  <a:pt x="417343" y="2732275"/>
                </a:cubicBezTo>
                <a:cubicBezTo>
                  <a:pt x="418447" y="2728556"/>
                  <a:pt x="419599" y="2724526"/>
                  <a:pt x="420703" y="2720135"/>
                </a:cubicBezTo>
                <a:cubicBezTo>
                  <a:pt x="422095" y="2744080"/>
                  <a:pt x="422983" y="2760539"/>
                  <a:pt x="423127" y="2764426"/>
                </a:cubicBezTo>
                <a:cubicBezTo>
                  <a:pt x="425814" y="2819754"/>
                  <a:pt x="424591" y="2857207"/>
                  <a:pt x="422263" y="2880696"/>
                </a:cubicBezTo>
                <a:cubicBezTo>
                  <a:pt x="421615" y="2886574"/>
                  <a:pt x="421039" y="2891565"/>
                  <a:pt x="420559" y="2895788"/>
                </a:cubicBezTo>
                <a:cubicBezTo>
                  <a:pt x="419983" y="2899987"/>
                  <a:pt x="419359" y="2903369"/>
                  <a:pt x="418951" y="2906057"/>
                </a:cubicBezTo>
                <a:cubicBezTo>
                  <a:pt x="418159" y="2911431"/>
                  <a:pt x="417799" y="2913854"/>
                  <a:pt x="417799" y="2913854"/>
                </a:cubicBezTo>
                <a:cubicBezTo>
                  <a:pt x="417799" y="2913854"/>
                  <a:pt x="418447" y="2911503"/>
                  <a:pt x="419863" y="2906296"/>
                </a:cubicBezTo>
                <a:cubicBezTo>
                  <a:pt x="420535" y="2903681"/>
                  <a:pt x="421471" y="2900346"/>
                  <a:pt x="422383" y="2896195"/>
                </a:cubicBezTo>
                <a:cubicBezTo>
                  <a:pt x="423151" y="2892021"/>
                  <a:pt x="424087" y="2887030"/>
                  <a:pt x="425166" y="2881200"/>
                </a:cubicBezTo>
                <a:cubicBezTo>
                  <a:pt x="429006" y="2857759"/>
                  <a:pt x="431766" y="2819874"/>
                  <a:pt x="429102" y="2764186"/>
                </a:cubicBezTo>
                <a:cubicBezTo>
                  <a:pt x="428934" y="2759555"/>
                  <a:pt x="427662" y="2735970"/>
                  <a:pt x="425670" y="2702956"/>
                </a:cubicBezTo>
                <a:cubicBezTo>
                  <a:pt x="424854" y="2686473"/>
                  <a:pt x="423583" y="2667518"/>
                  <a:pt x="424614" y="2647748"/>
                </a:cubicBezTo>
                <a:cubicBezTo>
                  <a:pt x="426150" y="2628050"/>
                  <a:pt x="431550" y="2607392"/>
                  <a:pt x="437069" y="2586782"/>
                </a:cubicBezTo>
                <a:cubicBezTo>
                  <a:pt x="447268" y="2549137"/>
                  <a:pt x="460947" y="2500383"/>
                  <a:pt x="464451" y="2442608"/>
                </a:cubicBezTo>
                <a:cubicBezTo>
                  <a:pt x="466874" y="2385025"/>
                  <a:pt x="465291" y="2319932"/>
                  <a:pt x="457131" y="2251192"/>
                </a:cubicBezTo>
                <a:cubicBezTo>
                  <a:pt x="454804" y="2231589"/>
                  <a:pt x="451852" y="2211675"/>
                  <a:pt x="448396" y="2191641"/>
                </a:cubicBezTo>
                <a:cubicBezTo>
                  <a:pt x="448324" y="2191113"/>
                  <a:pt x="448252" y="2190753"/>
                  <a:pt x="448252" y="2190753"/>
                </a:cubicBezTo>
                <a:lnTo>
                  <a:pt x="448252" y="2190753"/>
                </a:lnTo>
                <a:cubicBezTo>
                  <a:pt x="445684" y="2175974"/>
                  <a:pt x="442877" y="2161122"/>
                  <a:pt x="439685" y="2146198"/>
                </a:cubicBezTo>
                <a:cubicBezTo>
                  <a:pt x="432102" y="2110737"/>
                  <a:pt x="422743" y="2075035"/>
                  <a:pt x="412280" y="2039477"/>
                </a:cubicBezTo>
                <a:cubicBezTo>
                  <a:pt x="401865" y="2003896"/>
                  <a:pt x="390298" y="1968506"/>
                  <a:pt x="379475" y="1933116"/>
                </a:cubicBezTo>
                <a:cubicBezTo>
                  <a:pt x="377147" y="1925534"/>
                  <a:pt x="374891" y="1917929"/>
                  <a:pt x="372684" y="1910323"/>
                </a:cubicBezTo>
                <a:cubicBezTo>
                  <a:pt x="380579" y="1878316"/>
                  <a:pt x="389530" y="1847821"/>
                  <a:pt x="399345" y="1819197"/>
                </a:cubicBezTo>
                <a:cubicBezTo>
                  <a:pt x="401121" y="1814423"/>
                  <a:pt x="402825" y="1809672"/>
                  <a:pt x="404552" y="1804994"/>
                </a:cubicBezTo>
                <a:lnTo>
                  <a:pt x="404720" y="1804994"/>
                </a:lnTo>
                <a:cubicBezTo>
                  <a:pt x="404720" y="1804994"/>
                  <a:pt x="404792" y="1804634"/>
                  <a:pt x="404960" y="1803938"/>
                </a:cubicBezTo>
                <a:cubicBezTo>
                  <a:pt x="409856" y="1790598"/>
                  <a:pt x="414703" y="1777642"/>
                  <a:pt x="420343" y="1765453"/>
                </a:cubicBezTo>
                <a:cubicBezTo>
                  <a:pt x="425046" y="1755040"/>
                  <a:pt x="430038" y="1745107"/>
                  <a:pt x="435197" y="1735534"/>
                </a:cubicBezTo>
                <a:cubicBezTo>
                  <a:pt x="439085" y="1747746"/>
                  <a:pt x="442637" y="1758927"/>
                  <a:pt x="445732" y="1768836"/>
                </a:cubicBezTo>
                <a:cubicBezTo>
                  <a:pt x="451924" y="1788583"/>
                  <a:pt x="457947" y="1808305"/>
                  <a:pt x="462459" y="1823660"/>
                </a:cubicBezTo>
                <a:cubicBezTo>
                  <a:pt x="466826" y="1839064"/>
                  <a:pt x="469922" y="1850053"/>
                  <a:pt x="470570" y="1852284"/>
                </a:cubicBezTo>
                <a:cubicBezTo>
                  <a:pt x="477721" y="1879012"/>
                  <a:pt x="482881" y="1901589"/>
                  <a:pt x="486312" y="1920472"/>
                </a:cubicBezTo>
                <a:cubicBezTo>
                  <a:pt x="487776" y="1929925"/>
                  <a:pt x="489192" y="1938443"/>
                  <a:pt x="489984" y="1946048"/>
                </a:cubicBezTo>
                <a:cubicBezTo>
                  <a:pt x="490536" y="1953678"/>
                  <a:pt x="491592" y="1960396"/>
                  <a:pt x="491592" y="1966299"/>
                </a:cubicBezTo>
                <a:cubicBezTo>
                  <a:pt x="491760" y="1972201"/>
                  <a:pt x="491904" y="1977239"/>
                  <a:pt x="492024" y="1981462"/>
                </a:cubicBezTo>
                <a:cubicBezTo>
                  <a:pt x="491832" y="1985685"/>
                  <a:pt x="491688" y="1989140"/>
                  <a:pt x="491568" y="1991827"/>
                </a:cubicBezTo>
                <a:cubicBezTo>
                  <a:pt x="491400" y="1997250"/>
                  <a:pt x="491328" y="1999721"/>
                  <a:pt x="491328" y="1999721"/>
                </a:cubicBezTo>
                <a:cubicBezTo>
                  <a:pt x="491328" y="1999721"/>
                  <a:pt x="491688" y="1997297"/>
                  <a:pt x="492480" y="1991971"/>
                </a:cubicBezTo>
                <a:cubicBezTo>
                  <a:pt x="492840" y="1989284"/>
                  <a:pt x="493320" y="1985853"/>
                  <a:pt x="493896" y="1981630"/>
                </a:cubicBezTo>
                <a:cubicBezTo>
                  <a:pt x="494088" y="1977383"/>
                  <a:pt x="494304" y="1972297"/>
                  <a:pt x="494544" y="1966371"/>
                </a:cubicBezTo>
                <a:cubicBezTo>
                  <a:pt x="494904" y="1960420"/>
                  <a:pt x="494232" y="1953606"/>
                  <a:pt x="494016" y="1945833"/>
                </a:cubicBezTo>
                <a:cubicBezTo>
                  <a:pt x="493584" y="1938083"/>
                  <a:pt x="492432" y="1929445"/>
                  <a:pt x="491256" y="1919800"/>
                </a:cubicBezTo>
                <a:cubicBezTo>
                  <a:pt x="488352" y="1900606"/>
                  <a:pt x="483529" y="1877668"/>
                  <a:pt x="476329" y="1850724"/>
                </a:cubicBezTo>
                <a:cubicBezTo>
                  <a:pt x="475753" y="1848709"/>
                  <a:pt x="472994" y="1838968"/>
                  <a:pt x="469082" y="1825172"/>
                </a:cubicBezTo>
                <a:cubicBezTo>
                  <a:pt x="471506" y="1828291"/>
                  <a:pt x="473978" y="1831194"/>
                  <a:pt x="476329" y="1833905"/>
                </a:cubicBezTo>
                <a:cubicBezTo>
                  <a:pt x="481825" y="1840119"/>
                  <a:pt x="486768" y="1845638"/>
                  <a:pt x="490872" y="1850916"/>
                </a:cubicBezTo>
                <a:cubicBezTo>
                  <a:pt x="499199" y="1861401"/>
                  <a:pt x="504335" y="1870782"/>
                  <a:pt x="507646" y="1878364"/>
                </a:cubicBezTo>
                <a:cubicBezTo>
                  <a:pt x="511006" y="1885922"/>
                  <a:pt x="512878" y="1891536"/>
                  <a:pt x="513982" y="1895183"/>
                </a:cubicBezTo>
                <a:cubicBezTo>
                  <a:pt x="515182" y="1898830"/>
                  <a:pt x="515734" y="1900486"/>
                  <a:pt x="515734" y="1900486"/>
                </a:cubicBezTo>
                <a:cubicBezTo>
                  <a:pt x="515734" y="1900486"/>
                  <a:pt x="515470" y="1898758"/>
                  <a:pt x="514918" y="1894991"/>
                </a:cubicBezTo>
                <a:cubicBezTo>
                  <a:pt x="514366" y="1891200"/>
                  <a:pt x="513214" y="1885346"/>
                  <a:pt x="510478" y="1877333"/>
                </a:cubicBezTo>
                <a:cubicBezTo>
                  <a:pt x="507814" y="1869319"/>
                  <a:pt x="503159" y="1859170"/>
                  <a:pt x="495000" y="1847965"/>
                </a:cubicBezTo>
                <a:cubicBezTo>
                  <a:pt x="490992" y="1842327"/>
                  <a:pt x="486072" y="1836496"/>
                  <a:pt x="480745" y="1830234"/>
                </a:cubicBezTo>
                <a:cubicBezTo>
                  <a:pt x="475514" y="1823924"/>
                  <a:pt x="469754" y="1817134"/>
                  <a:pt x="465626" y="1808737"/>
                </a:cubicBezTo>
                <a:cubicBezTo>
                  <a:pt x="465171" y="1807561"/>
                  <a:pt x="463755" y="1805234"/>
                  <a:pt x="463131" y="1802954"/>
                </a:cubicBezTo>
                <a:cubicBezTo>
                  <a:pt x="462363" y="1800723"/>
                  <a:pt x="461691" y="1798803"/>
                  <a:pt x="461691" y="1798803"/>
                </a:cubicBezTo>
                <a:lnTo>
                  <a:pt x="461307" y="1798923"/>
                </a:lnTo>
                <a:cubicBezTo>
                  <a:pt x="458211" y="1788774"/>
                  <a:pt x="454876" y="1777930"/>
                  <a:pt x="451468" y="1767061"/>
                </a:cubicBezTo>
                <a:cubicBezTo>
                  <a:pt x="447988" y="1755904"/>
                  <a:pt x="443837" y="1742852"/>
                  <a:pt x="439205" y="1728288"/>
                </a:cubicBezTo>
                <a:cubicBezTo>
                  <a:pt x="441125" y="1724857"/>
                  <a:pt x="443093" y="1721498"/>
                  <a:pt x="445061" y="1718187"/>
                </a:cubicBezTo>
                <a:cubicBezTo>
                  <a:pt x="453868" y="1703599"/>
                  <a:pt x="463059" y="1690187"/>
                  <a:pt x="472298" y="1677879"/>
                </a:cubicBezTo>
                <a:cubicBezTo>
                  <a:pt x="481729" y="1665714"/>
                  <a:pt x="491040" y="1654510"/>
                  <a:pt x="500399" y="1644624"/>
                </a:cubicBezTo>
                <a:cubicBezTo>
                  <a:pt x="518901" y="1624614"/>
                  <a:pt x="537044" y="1609427"/>
                  <a:pt x="552426" y="1597838"/>
                </a:cubicBezTo>
                <a:cubicBezTo>
                  <a:pt x="556338" y="1595007"/>
                  <a:pt x="560009" y="1592320"/>
                  <a:pt x="563489" y="1589800"/>
                </a:cubicBezTo>
                <a:cubicBezTo>
                  <a:pt x="567089" y="1587281"/>
                  <a:pt x="570352" y="1584786"/>
                  <a:pt x="573328" y="1582339"/>
                </a:cubicBezTo>
                <a:cubicBezTo>
                  <a:pt x="579231" y="1577468"/>
                  <a:pt x="583911" y="1572837"/>
                  <a:pt x="587295" y="1568567"/>
                </a:cubicBezTo>
                <a:cubicBezTo>
                  <a:pt x="587679" y="1568087"/>
                  <a:pt x="587991" y="1567631"/>
                  <a:pt x="588327" y="1567151"/>
                </a:cubicBezTo>
                <a:cubicBezTo>
                  <a:pt x="588327" y="1570102"/>
                  <a:pt x="588351" y="1573005"/>
                  <a:pt x="588111" y="1575357"/>
                </a:cubicBezTo>
                <a:cubicBezTo>
                  <a:pt x="587151" y="1582435"/>
                  <a:pt x="583863" y="1588889"/>
                  <a:pt x="580311" y="1594407"/>
                </a:cubicBezTo>
                <a:cubicBezTo>
                  <a:pt x="576760" y="1599973"/>
                  <a:pt x="572848" y="1604724"/>
                  <a:pt x="569272" y="1608899"/>
                </a:cubicBezTo>
                <a:cubicBezTo>
                  <a:pt x="561833" y="1617272"/>
                  <a:pt x="553914" y="1626318"/>
                  <a:pt x="549450" y="1634211"/>
                </a:cubicBezTo>
                <a:cubicBezTo>
                  <a:pt x="544747" y="1641985"/>
                  <a:pt x="542083" y="1647912"/>
                  <a:pt x="541603" y="1649111"/>
                </a:cubicBezTo>
                <a:cubicBezTo>
                  <a:pt x="535820" y="1662067"/>
                  <a:pt x="532580" y="1674784"/>
                  <a:pt x="530708" y="1686540"/>
                </a:cubicBezTo>
                <a:cubicBezTo>
                  <a:pt x="529076" y="1698345"/>
                  <a:pt x="528644" y="1709166"/>
                  <a:pt x="529052" y="1718931"/>
                </a:cubicBezTo>
                <a:cubicBezTo>
                  <a:pt x="529796" y="1738485"/>
                  <a:pt x="533372" y="1753673"/>
                  <a:pt x="536612" y="1765117"/>
                </a:cubicBezTo>
                <a:cubicBezTo>
                  <a:pt x="538123" y="1770900"/>
                  <a:pt x="539899" y="1775650"/>
                  <a:pt x="541315" y="1779681"/>
                </a:cubicBezTo>
                <a:cubicBezTo>
                  <a:pt x="542659" y="1783736"/>
                  <a:pt x="544099" y="1786903"/>
                  <a:pt x="545155" y="1789398"/>
                </a:cubicBezTo>
                <a:cubicBezTo>
                  <a:pt x="547339" y="1794365"/>
                  <a:pt x="548322" y="1796620"/>
                  <a:pt x="548322" y="1796620"/>
                </a:cubicBezTo>
                <a:cubicBezTo>
                  <a:pt x="548322" y="1796620"/>
                  <a:pt x="547602" y="1794293"/>
                  <a:pt x="546043" y="1789110"/>
                </a:cubicBezTo>
                <a:cubicBezTo>
                  <a:pt x="545251" y="1786543"/>
                  <a:pt x="544123" y="1783304"/>
                  <a:pt x="543115" y="1779177"/>
                </a:cubicBezTo>
                <a:cubicBezTo>
                  <a:pt x="542059" y="1775074"/>
                  <a:pt x="540619" y="1770276"/>
                  <a:pt x="539491" y="1764493"/>
                </a:cubicBezTo>
                <a:cubicBezTo>
                  <a:pt x="536996" y="1753049"/>
                  <a:pt x="534212" y="1737981"/>
                  <a:pt x="534044" y="1718907"/>
                </a:cubicBezTo>
                <a:cubicBezTo>
                  <a:pt x="533948" y="1709382"/>
                  <a:pt x="534572" y="1698873"/>
                  <a:pt x="536324" y="1687500"/>
                </a:cubicBezTo>
                <a:cubicBezTo>
                  <a:pt x="538315" y="1676175"/>
                  <a:pt x="541507" y="1663963"/>
                  <a:pt x="547075" y="1651558"/>
                </a:cubicBezTo>
                <a:cubicBezTo>
                  <a:pt x="547482" y="1650431"/>
                  <a:pt x="550050" y="1644768"/>
                  <a:pt x="554514" y="1637379"/>
                </a:cubicBezTo>
                <a:cubicBezTo>
                  <a:pt x="558857" y="1629773"/>
                  <a:pt x="566033" y="1621543"/>
                  <a:pt x="573808" y="1612810"/>
                </a:cubicBezTo>
                <a:cubicBezTo>
                  <a:pt x="575512" y="1610818"/>
                  <a:pt x="577312" y="1608659"/>
                  <a:pt x="579159" y="1606308"/>
                </a:cubicBezTo>
                <a:cubicBezTo>
                  <a:pt x="575488" y="1622095"/>
                  <a:pt x="574000" y="1635963"/>
                  <a:pt x="573088" y="1647624"/>
                </a:cubicBezTo>
                <a:cubicBezTo>
                  <a:pt x="572104" y="1661156"/>
                  <a:pt x="571552" y="1671808"/>
                  <a:pt x="570376" y="1679966"/>
                </a:cubicBezTo>
                <a:cubicBezTo>
                  <a:pt x="569272" y="1688124"/>
                  <a:pt x="567473" y="1693690"/>
                  <a:pt x="566369" y="1697337"/>
                </a:cubicBezTo>
                <a:cubicBezTo>
                  <a:pt x="565049" y="1700912"/>
                  <a:pt x="564449" y="1702543"/>
                  <a:pt x="564449" y="1702543"/>
                </a:cubicBezTo>
                <a:cubicBezTo>
                  <a:pt x="564449" y="1702543"/>
                  <a:pt x="565313" y="1701032"/>
                  <a:pt x="567209" y="1697745"/>
                </a:cubicBezTo>
                <a:cubicBezTo>
                  <a:pt x="568840" y="1694314"/>
                  <a:pt x="571408" y="1688844"/>
                  <a:pt x="573280" y="1680614"/>
                </a:cubicBezTo>
                <a:cubicBezTo>
                  <a:pt x="575248" y="1672408"/>
                  <a:pt x="576544" y="1661635"/>
                  <a:pt x="578080" y="1648223"/>
                </a:cubicBezTo>
                <a:cubicBezTo>
                  <a:pt x="579663" y="1634835"/>
                  <a:pt x="581823" y="1618760"/>
                  <a:pt x="586839" y="1600165"/>
                </a:cubicBezTo>
                <a:cubicBezTo>
                  <a:pt x="587583" y="1597646"/>
                  <a:pt x="589958" y="1589561"/>
                  <a:pt x="589958" y="1589561"/>
                </a:cubicBezTo>
                <a:lnTo>
                  <a:pt x="589838" y="1589561"/>
                </a:lnTo>
                <a:cubicBezTo>
                  <a:pt x="590702" y="1587713"/>
                  <a:pt x="591518" y="1585794"/>
                  <a:pt x="592190" y="1583778"/>
                </a:cubicBezTo>
                <a:cubicBezTo>
                  <a:pt x="592910" y="1585962"/>
                  <a:pt x="593774" y="1588025"/>
                  <a:pt x="594710" y="1589992"/>
                </a:cubicBezTo>
                <a:cubicBezTo>
                  <a:pt x="595190" y="1591648"/>
                  <a:pt x="597014" y="1597838"/>
                  <a:pt x="597710" y="1600165"/>
                </a:cubicBezTo>
                <a:cubicBezTo>
                  <a:pt x="602725" y="1618712"/>
                  <a:pt x="604885" y="1634763"/>
                  <a:pt x="606469" y="1648127"/>
                </a:cubicBezTo>
                <a:cubicBezTo>
                  <a:pt x="608005" y="1661540"/>
                  <a:pt x="609300" y="1672336"/>
                  <a:pt x="611268" y="1680542"/>
                </a:cubicBezTo>
                <a:cubicBezTo>
                  <a:pt x="613164" y="1688796"/>
                  <a:pt x="615708" y="1694266"/>
                  <a:pt x="617364" y="1697721"/>
                </a:cubicBezTo>
                <a:cubicBezTo>
                  <a:pt x="619283" y="1701032"/>
                  <a:pt x="620147" y="1702543"/>
                  <a:pt x="620147" y="1702543"/>
                </a:cubicBezTo>
                <a:cubicBezTo>
                  <a:pt x="620147" y="1702543"/>
                  <a:pt x="619547" y="1700936"/>
                  <a:pt x="618252" y="1697361"/>
                </a:cubicBezTo>
                <a:cubicBezTo>
                  <a:pt x="617148" y="1693738"/>
                  <a:pt x="615348" y="1688196"/>
                  <a:pt x="614244" y="1680038"/>
                </a:cubicBezTo>
                <a:cubicBezTo>
                  <a:pt x="613044" y="1671905"/>
                  <a:pt x="612516" y="1661252"/>
                  <a:pt x="611508" y="1647696"/>
                </a:cubicBezTo>
                <a:cubicBezTo>
                  <a:pt x="610620" y="1636131"/>
                  <a:pt x="609156" y="1622383"/>
                  <a:pt x="605533" y="1606739"/>
                </a:cubicBezTo>
                <a:cubicBezTo>
                  <a:pt x="607237" y="1608899"/>
                  <a:pt x="608940" y="1610938"/>
                  <a:pt x="610548" y="1612810"/>
                </a:cubicBezTo>
                <a:cubicBezTo>
                  <a:pt x="618300" y="1621543"/>
                  <a:pt x="625475" y="1629749"/>
                  <a:pt x="629818" y="1637355"/>
                </a:cubicBezTo>
                <a:cubicBezTo>
                  <a:pt x="634306" y="1644744"/>
                  <a:pt x="636850" y="1650407"/>
                  <a:pt x="637282" y="1651582"/>
                </a:cubicBezTo>
                <a:cubicBezTo>
                  <a:pt x="642825" y="1663963"/>
                  <a:pt x="646041" y="1676151"/>
                  <a:pt x="648009" y="1687452"/>
                </a:cubicBezTo>
                <a:cubicBezTo>
                  <a:pt x="649736" y="1698825"/>
                  <a:pt x="650408" y="1709310"/>
                  <a:pt x="650288" y="1718811"/>
                </a:cubicBezTo>
                <a:cubicBezTo>
                  <a:pt x="650120" y="1737861"/>
                  <a:pt x="647361" y="1752929"/>
                  <a:pt x="644865" y="1764398"/>
                </a:cubicBezTo>
                <a:cubicBezTo>
                  <a:pt x="643737" y="1770180"/>
                  <a:pt x="642321" y="1775002"/>
                  <a:pt x="641241" y="1779105"/>
                </a:cubicBezTo>
                <a:cubicBezTo>
                  <a:pt x="640233" y="1783232"/>
                  <a:pt x="639106" y="1786495"/>
                  <a:pt x="638314" y="1789062"/>
                </a:cubicBezTo>
                <a:cubicBezTo>
                  <a:pt x="636730" y="1794245"/>
                  <a:pt x="636010" y="1796596"/>
                  <a:pt x="636010" y="1796596"/>
                </a:cubicBezTo>
                <a:cubicBezTo>
                  <a:pt x="636010" y="1796596"/>
                  <a:pt x="636994" y="1794365"/>
                  <a:pt x="639154" y="1789422"/>
                </a:cubicBezTo>
                <a:cubicBezTo>
                  <a:pt x="640209" y="1786927"/>
                  <a:pt x="641649" y="1783784"/>
                  <a:pt x="642993" y="1779753"/>
                </a:cubicBezTo>
                <a:cubicBezTo>
                  <a:pt x="644409" y="1775746"/>
                  <a:pt x="646209" y="1770972"/>
                  <a:pt x="647697" y="1765213"/>
                </a:cubicBezTo>
                <a:cubicBezTo>
                  <a:pt x="650936" y="1753793"/>
                  <a:pt x="654536" y="1738629"/>
                  <a:pt x="655280" y="1719051"/>
                </a:cubicBezTo>
                <a:cubicBezTo>
                  <a:pt x="655688" y="1709286"/>
                  <a:pt x="655280" y="1698441"/>
                  <a:pt x="653624" y="1686636"/>
                </a:cubicBezTo>
                <a:cubicBezTo>
                  <a:pt x="651752" y="1674880"/>
                  <a:pt x="648513" y="1662139"/>
                  <a:pt x="642705" y="1649135"/>
                </a:cubicBezTo>
                <a:cubicBezTo>
                  <a:pt x="642273" y="1647959"/>
                  <a:pt x="639609" y="1642033"/>
                  <a:pt x="634882" y="1634259"/>
                </a:cubicBezTo>
                <a:cubicBezTo>
                  <a:pt x="630418" y="1626366"/>
                  <a:pt x="622499" y="1617296"/>
                  <a:pt x="615036" y="1608923"/>
                </a:cubicBezTo>
                <a:cubicBezTo>
                  <a:pt x="611676" y="1604988"/>
                  <a:pt x="607933" y="1600453"/>
                  <a:pt x="604429" y="1595127"/>
                </a:cubicBezTo>
                <a:cubicBezTo>
                  <a:pt x="602989" y="1592848"/>
                  <a:pt x="601573" y="1590400"/>
                  <a:pt x="600277" y="1587833"/>
                </a:cubicBezTo>
                <a:cubicBezTo>
                  <a:pt x="600277" y="1587809"/>
                  <a:pt x="600229" y="1587713"/>
                  <a:pt x="600229" y="1587713"/>
                </a:cubicBezTo>
                <a:lnTo>
                  <a:pt x="600205" y="1587713"/>
                </a:lnTo>
                <a:cubicBezTo>
                  <a:pt x="598501" y="1584306"/>
                  <a:pt x="597086" y="1580635"/>
                  <a:pt x="596414" y="1576724"/>
                </a:cubicBezTo>
                <a:cubicBezTo>
                  <a:pt x="596030" y="1574973"/>
                  <a:pt x="596078" y="1573341"/>
                  <a:pt x="595982" y="1571398"/>
                </a:cubicBezTo>
                <a:cubicBezTo>
                  <a:pt x="595982" y="1570006"/>
                  <a:pt x="595982" y="1568591"/>
                  <a:pt x="595982" y="1567175"/>
                </a:cubicBezTo>
                <a:cubicBezTo>
                  <a:pt x="596270" y="1567559"/>
                  <a:pt x="596510" y="1567943"/>
                  <a:pt x="596822" y="1568351"/>
                </a:cubicBezTo>
                <a:cubicBezTo>
                  <a:pt x="600085" y="1572573"/>
                  <a:pt x="604693" y="1577132"/>
                  <a:pt x="610476" y="1581955"/>
                </a:cubicBezTo>
                <a:cubicBezTo>
                  <a:pt x="616284" y="1586825"/>
                  <a:pt x="623435" y="1591624"/>
                  <a:pt x="630994" y="1597214"/>
                </a:cubicBezTo>
                <a:cubicBezTo>
                  <a:pt x="646161" y="1608539"/>
                  <a:pt x="663967" y="1623487"/>
                  <a:pt x="682349" y="1642969"/>
                </a:cubicBezTo>
                <a:cubicBezTo>
                  <a:pt x="700684" y="1662475"/>
                  <a:pt x="719762" y="1686396"/>
                  <a:pt x="737280" y="1715044"/>
                </a:cubicBezTo>
                <a:cubicBezTo>
                  <a:pt x="739464" y="1718619"/>
                  <a:pt x="741600" y="1722266"/>
                  <a:pt x="743735" y="1725985"/>
                </a:cubicBezTo>
                <a:cubicBezTo>
                  <a:pt x="738528" y="1742348"/>
                  <a:pt x="733824" y="1757128"/>
                  <a:pt x="729841" y="1769844"/>
                </a:cubicBezTo>
                <a:cubicBezTo>
                  <a:pt x="726385" y="1780833"/>
                  <a:pt x="723001" y="1791822"/>
                  <a:pt x="719882" y="1802067"/>
                </a:cubicBezTo>
                <a:lnTo>
                  <a:pt x="719498" y="1801946"/>
                </a:lnTo>
                <a:cubicBezTo>
                  <a:pt x="719498" y="1801946"/>
                  <a:pt x="718850" y="1803842"/>
                  <a:pt x="718082" y="1806025"/>
                </a:cubicBezTo>
                <a:cubicBezTo>
                  <a:pt x="717458" y="1808281"/>
                  <a:pt x="716066" y="1810608"/>
                  <a:pt x="715562" y="1811856"/>
                </a:cubicBezTo>
                <a:cubicBezTo>
                  <a:pt x="711434" y="1820229"/>
                  <a:pt x="705699" y="1826995"/>
                  <a:pt x="700468" y="1833305"/>
                </a:cubicBezTo>
                <a:cubicBezTo>
                  <a:pt x="695164" y="1839568"/>
                  <a:pt x="690245" y="1845374"/>
                  <a:pt x="686237" y="1851012"/>
                </a:cubicBezTo>
                <a:cubicBezTo>
                  <a:pt x="678078" y="1862217"/>
                  <a:pt x="673398" y="1872366"/>
                  <a:pt x="670734" y="1880380"/>
                </a:cubicBezTo>
                <a:cubicBezTo>
                  <a:pt x="667975" y="1888393"/>
                  <a:pt x="666823" y="1894272"/>
                  <a:pt x="666271" y="1898086"/>
                </a:cubicBezTo>
                <a:cubicBezTo>
                  <a:pt x="665695" y="1901877"/>
                  <a:pt x="665431" y="1903605"/>
                  <a:pt x="665431" y="1903605"/>
                </a:cubicBezTo>
                <a:cubicBezTo>
                  <a:pt x="665431" y="1903605"/>
                  <a:pt x="665983" y="1901949"/>
                  <a:pt x="667159" y="1898326"/>
                </a:cubicBezTo>
                <a:cubicBezTo>
                  <a:pt x="668263" y="1894679"/>
                  <a:pt x="670135" y="1889089"/>
                  <a:pt x="673470" y="1881531"/>
                </a:cubicBezTo>
                <a:cubicBezTo>
                  <a:pt x="676758" y="1873974"/>
                  <a:pt x="681869" y="1864592"/>
                  <a:pt x="690221" y="1854083"/>
                </a:cubicBezTo>
                <a:cubicBezTo>
                  <a:pt x="694324" y="1848781"/>
                  <a:pt x="699292" y="1843263"/>
                  <a:pt x="704787" y="1837048"/>
                </a:cubicBezTo>
                <a:cubicBezTo>
                  <a:pt x="707139" y="1834313"/>
                  <a:pt x="709635" y="1831410"/>
                  <a:pt x="712082" y="1828267"/>
                </a:cubicBezTo>
                <a:cubicBezTo>
                  <a:pt x="708195" y="1842039"/>
                  <a:pt x="705435" y="1851756"/>
                  <a:pt x="704835" y="1853843"/>
                </a:cubicBezTo>
                <a:cubicBezTo>
                  <a:pt x="697660" y="1880740"/>
                  <a:pt x="692812" y="1903629"/>
                  <a:pt x="689933" y="1922799"/>
                </a:cubicBezTo>
                <a:cubicBezTo>
                  <a:pt x="688733" y="1932420"/>
                  <a:pt x="687629" y="1941058"/>
                  <a:pt x="687173" y="1948832"/>
                </a:cubicBezTo>
                <a:cubicBezTo>
                  <a:pt x="686957" y="1956605"/>
                  <a:pt x="686285" y="1963420"/>
                  <a:pt x="686621" y="1969394"/>
                </a:cubicBezTo>
                <a:cubicBezTo>
                  <a:pt x="686885" y="1975344"/>
                  <a:pt x="687101" y="1980430"/>
                  <a:pt x="687269" y="1984701"/>
                </a:cubicBezTo>
                <a:cubicBezTo>
                  <a:pt x="687845" y="1988924"/>
                  <a:pt x="688301" y="1992379"/>
                  <a:pt x="688685" y="1995066"/>
                </a:cubicBezTo>
                <a:cubicBezTo>
                  <a:pt x="689477" y="2000441"/>
                  <a:pt x="689861" y="2002864"/>
                  <a:pt x="689861" y="2002864"/>
                </a:cubicBezTo>
                <a:cubicBezTo>
                  <a:pt x="689861" y="2002864"/>
                  <a:pt x="689789" y="2000417"/>
                  <a:pt x="689621" y="1995018"/>
                </a:cubicBezTo>
                <a:cubicBezTo>
                  <a:pt x="689501" y="1992331"/>
                  <a:pt x="689357" y="1988900"/>
                  <a:pt x="689165" y="1984677"/>
                </a:cubicBezTo>
                <a:cubicBezTo>
                  <a:pt x="689285" y="1980454"/>
                  <a:pt x="689429" y="1975440"/>
                  <a:pt x="689597" y="1969538"/>
                </a:cubicBezTo>
                <a:cubicBezTo>
                  <a:pt x="689597" y="1963659"/>
                  <a:pt x="690653" y="1956941"/>
                  <a:pt x="691204" y="1949312"/>
                </a:cubicBezTo>
                <a:cubicBezTo>
                  <a:pt x="691972" y="1941682"/>
                  <a:pt x="693436" y="1933188"/>
                  <a:pt x="694876" y="1923711"/>
                </a:cubicBezTo>
                <a:cubicBezTo>
                  <a:pt x="698308" y="1904828"/>
                  <a:pt x="703467" y="1882203"/>
                  <a:pt x="710643" y="1855403"/>
                </a:cubicBezTo>
                <a:cubicBezTo>
                  <a:pt x="711267" y="1853244"/>
                  <a:pt x="714386" y="1842231"/>
                  <a:pt x="718754" y="1826731"/>
                </a:cubicBezTo>
                <a:cubicBezTo>
                  <a:pt x="723289" y="1811304"/>
                  <a:pt x="729337" y="1791462"/>
                  <a:pt x="735576" y="1771595"/>
                </a:cubicBezTo>
                <a:cubicBezTo>
                  <a:pt x="739032" y="1760511"/>
                  <a:pt x="743159" y="1747578"/>
                  <a:pt x="747743" y="1733159"/>
                </a:cubicBezTo>
                <a:cubicBezTo>
                  <a:pt x="752710" y="1742180"/>
                  <a:pt x="757510" y="1751537"/>
                  <a:pt x="762070" y="1761326"/>
                </a:cubicBezTo>
                <a:cubicBezTo>
                  <a:pt x="763941" y="1765501"/>
                  <a:pt x="765813" y="1769700"/>
                  <a:pt x="767709" y="1773947"/>
                </a:cubicBezTo>
                <a:cubicBezTo>
                  <a:pt x="769485" y="1778242"/>
                  <a:pt x="771261" y="1782584"/>
                  <a:pt x="773060" y="1786975"/>
                </a:cubicBezTo>
                <a:cubicBezTo>
                  <a:pt x="775124" y="1792589"/>
                  <a:pt x="777236" y="1798348"/>
                  <a:pt x="779348" y="1804082"/>
                </a:cubicBezTo>
                <a:cubicBezTo>
                  <a:pt x="779492" y="1804706"/>
                  <a:pt x="779564" y="1805066"/>
                  <a:pt x="779564" y="1805066"/>
                </a:cubicBezTo>
                <a:lnTo>
                  <a:pt x="779708" y="1805066"/>
                </a:lnTo>
                <a:cubicBezTo>
                  <a:pt x="780836" y="1808113"/>
                  <a:pt x="781940" y="1811088"/>
                  <a:pt x="783067" y="1814183"/>
                </a:cubicBezTo>
                <a:cubicBezTo>
                  <a:pt x="793602" y="1844246"/>
                  <a:pt x="803178" y="1876469"/>
                  <a:pt x="811577" y="1910395"/>
                </a:cubicBezTo>
                <a:cubicBezTo>
                  <a:pt x="810113" y="1915434"/>
                  <a:pt x="808625" y="1920448"/>
                  <a:pt x="807113" y="1925487"/>
                </a:cubicBezTo>
                <a:cubicBezTo>
                  <a:pt x="796506" y="1960684"/>
                  <a:pt x="784963" y="1995930"/>
                  <a:pt x="774404" y="2031344"/>
                </a:cubicBezTo>
                <a:cubicBezTo>
                  <a:pt x="753022" y="2102099"/>
                  <a:pt x="736680" y="2173982"/>
                  <a:pt x="728113" y="2243106"/>
                </a:cubicBezTo>
                <a:cubicBezTo>
                  <a:pt x="723769" y="2277656"/>
                  <a:pt x="720938" y="2311438"/>
                  <a:pt x="719786" y="2343925"/>
                </a:cubicBezTo>
                <a:cubicBezTo>
                  <a:pt x="718562" y="2376435"/>
                  <a:pt x="718322" y="2407554"/>
                  <a:pt x="719546" y="2437041"/>
                </a:cubicBezTo>
                <a:cubicBezTo>
                  <a:pt x="722233" y="2496208"/>
                  <a:pt x="736368" y="2546857"/>
                  <a:pt x="747191" y="2586806"/>
                </a:cubicBezTo>
                <a:cubicBezTo>
                  <a:pt x="752710" y="2607392"/>
                  <a:pt x="758086" y="2627978"/>
                  <a:pt x="759646" y="2647676"/>
                </a:cubicBezTo>
                <a:cubicBezTo>
                  <a:pt x="760702" y="2667422"/>
                  <a:pt x="759406" y="2686353"/>
                  <a:pt x="758614" y="2702836"/>
                </a:cubicBezTo>
                <a:cubicBezTo>
                  <a:pt x="756622" y="2735826"/>
                  <a:pt x="755374" y="2759459"/>
                  <a:pt x="755182" y="2764234"/>
                </a:cubicBezTo>
                <a:cubicBezTo>
                  <a:pt x="752542" y="2819778"/>
                  <a:pt x="755278" y="2857663"/>
                  <a:pt x="759118" y="2881152"/>
                </a:cubicBezTo>
                <a:cubicBezTo>
                  <a:pt x="760198" y="2887006"/>
                  <a:pt x="761134" y="2891997"/>
                  <a:pt x="761902" y="2896195"/>
                </a:cubicBezTo>
                <a:cubicBezTo>
                  <a:pt x="762813" y="2900370"/>
                  <a:pt x="763773" y="2903705"/>
                  <a:pt x="764445" y="2906320"/>
                </a:cubicBezTo>
                <a:cubicBezTo>
                  <a:pt x="765861" y="2911551"/>
                  <a:pt x="766509" y="2913926"/>
                  <a:pt x="766509" y="2913926"/>
                </a:cubicBezTo>
                <a:cubicBezTo>
                  <a:pt x="766509" y="2913926"/>
                  <a:pt x="766149" y="2911503"/>
                  <a:pt x="765357" y="2906177"/>
                </a:cubicBezTo>
                <a:cubicBezTo>
                  <a:pt x="764973" y="2903513"/>
                  <a:pt x="764325" y="2900130"/>
                  <a:pt x="763773" y="2895956"/>
                </a:cubicBezTo>
                <a:cubicBezTo>
                  <a:pt x="763293" y="2891757"/>
                  <a:pt x="762741" y="2886766"/>
                  <a:pt x="762094" y="2880888"/>
                </a:cubicBezTo>
                <a:cubicBezTo>
                  <a:pt x="759742" y="2857423"/>
                  <a:pt x="758518" y="2819994"/>
                  <a:pt x="761206" y="2764522"/>
                </a:cubicBezTo>
                <a:cubicBezTo>
                  <a:pt x="761350" y="2760731"/>
                  <a:pt x="762213" y="2744248"/>
                  <a:pt x="763629" y="2720207"/>
                </a:cubicBezTo>
                <a:cubicBezTo>
                  <a:pt x="764709" y="2724573"/>
                  <a:pt x="765861" y="2728580"/>
                  <a:pt x="766965" y="2732275"/>
                </a:cubicBezTo>
                <a:cubicBezTo>
                  <a:pt x="769965" y="2741992"/>
                  <a:pt x="772940" y="2749502"/>
                  <a:pt x="775460" y="2755213"/>
                </a:cubicBezTo>
                <a:cubicBezTo>
                  <a:pt x="777956" y="2760923"/>
                  <a:pt x="780140" y="2764810"/>
                  <a:pt x="781532" y="2767281"/>
                </a:cubicBezTo>
                <a:cubicBezTo>
                  <a:pt x="783067" y="2769680"/>
                  <a:pt x="783763" y="2770784"/>
                  <a:pt x="783763" y="2770784"/>
                </a:cubicBezTo>
                <a:cubicBezTo>
                  <a:pt x="783763" y="2770784"/>
                  <a:pt x="783331" y="2769560"/>
                  <a:pt x="782372" y="2766897"/>
                </a:cubicBezTo>
                <a:cubicBezTo>
                  <a:pt x="781484" y="2764210"/>
                  <a:pt x="780020" y="2760107"/>
                  <a:pt x="778268" y="2754205"/>
                </a:cubicBezTo>
                <a:cubicBezTo>
                  <a:pt x="776492" y="2748327"/>
                  <a:pt x="774260" y="2740673"/>
                  <a:pt x="771837" y="2730980"/>
                </a:cubicBezTo>
                <a:cubicBezTo>
                  <a:pt x="769533" y="2721286"/>
                  <a:pt x="766653" y="2709458"/>
                  <a:pt x="765549" y="2695422"/>
                </a:cubicBezTo>
                <a:cubicBezTo>
                  <a:pt x="765549" y="2694486"/>
                  <a:pt x="765357" y="2692447"/>
                  <a:pt x="765405" y="2690719"/>
                </a:cubicBezTo>
                <a:cubicBezTo>
                  <a:pt x="765453" y="2688992"/>
                  <a:pt x="765477" y="2687504"/>
                  <a:pt x="765477" y="2687504"/>
                </a:cubicBezTo>
                <a:lnTo>
                  <a:pt x="765381" y="2687504"/>
                </a:lnTo>
                <a:cubicBezTo>
                  <a:pt x="765981" y="2675028"/>
                  <a:pt x="766389" y="2661592"/>
                  <a:pt x="765645" y="2647340"/>
                </a:cubicBezTo>
                <a:cubicBezTo>
                  <a:pt x="764037" y="2626802"/>
                  <a:pt x="758518" y="2605904"/>
                  <a:pt x="752998" y="2585246"/>
                </a:cubicBezTo>
                <a:cubicBezTo>
                  <a:pt x="742775" y="2547505"/>
                  <a:pt x="729289" y="2499327"/>
                  <a:pt x="725809" y="2442248"/>
                </a:cubicBezTo>
                <a:cubicBezTo>
                  <a:pt x="723721" y="2392822"/>
                  <a:pt x="724657" y="2337398"/>
                  <a:pt x="730225" y="2279023"/>
                </a:cubicBezTo>
                <a:cubicBezTo>
                  <a:pt x="731281" y="2296346"/>
                  <a:pt x="733680" y="2311582"/>
                  <a:pt x="736752" y="2324610"/>
                </a:cubicBezTo>
                <a:cubicBezTo>
                  <a:pt x="741216" y="2343589"/>
                  <a:pt x="746879" y="2358033"/>
                  <a:pt x="751751" y="2368877"/>
                </a:cubicBezTo>
                <a:cubicBezTo>
                  <a:pt x="756670" y="2379722"/>
                  <a:pt x="760726" y="2387088"/>
                  <a:pt x="763317" y="2391839"/>
                </a:cubicBezTo>
                <a:cubicBezTo>
                  <a:pt x="765957" y="2396565"/>
                  <a:pt x="767157" y="2398725"/>
                  <a:pt x="767157" y="2398725"/>
                </a:cubicBezTo>
                <a:cubicBezTo>
                  <a:pt x="767157" y="2398725"/>
                  <a:pt x="766221" y="2396469"/>
                  <a:pt x="764157" y="2391479"/>
                </a:cubicBezTo>
                <a:cubicBezTo>
                  <a:pt x="762070" y="2386488"/>
                  <a:pt x="758710" y="2378858"/>
                  <a:pt x="754510" y="2367846"/>
                </a:cubicBezTo>
                <a:cubicBezTo>
                  <a:pt x="746303" y="2345988"/>
                  <a:pt x="734688" y="2309639"/>
                  <a:pt x="735624" y="2254287"/>
                </a:cubicBezTo>
                <a:cubicBezTo>
                  <a:pt x="735624" y="2253903"/>
                  <a:pt x="735576" y="2250328"/>
                  <a:pt x="735840" y="2246729"/>
                </a:cubicBezTo>
                <a:cubicBezTo>
                  <a:pt x="736032" y="2243442"/>
                  <a:pt x="736296" y="2238355"/>
                  <a:pt x="736632" y="2232549"/>
                </a:cubicBezTo>
                <a:cubicBezTo>
                  <a:pt x="737232" y="2226767"/>
                  <a:pt x="737904" y="2220313"/>
                  <a:pt x="738528" y="2214242"/>
                </a:cubicBezTo>
                <a:cubicBezTo>
                  <a:pt x="740040" y="2204141"/>
                  <a:pt x="741384" y="2195240"/>
                  <a:pt x="741792" y="2192625"/>
                </a:cubicBezTo>
                <a:cubicBezTo>
                  <a:pt x="744383" y="2177629"/>
                  <a:pt x="747239" y="2162561"/>
                  <a:pt x="750479" y="2147398"/>
                </a:cubicBezTo>
                <a:cubicBezTo>
                  <a:pt x="754798" y="2127220"/>
                  <a:pt x="759742" y="2106970"/>
                  <a:pt x="765093" y="2086695"/>
                </a:cubicBezTo>
                <a:cubicBezTo>
                  <a:pt x="763269" y="2112248"/>
                  <a:pt x="764469" y="2133986"/>
                  <a:pt x="766149" y="2152005"/>
                </a:cubicBezTo>
                <a:cubicBezTo>
                  <a:pt x="768045" y="2171319"/>
                  <a:pt x="770901" y="2186483"/>
                  <a:pt x="773660" y="2198071"/>
                </a:cubicBezTo>
                <a:cubicBezTo>
                  <a:pt x="776396" y="2209684"/>
                  <a:pt x="779444" y="2217601"/>
                  <a:pt x="781532" y="2222616"/>
                </a:cubicBezTo>
                <a:cubicBezTo>
                  <a:pt x="783859" y="2227559"/>
                  <a:pt x="785107" y="2229670"/>
                  <a:pt x="785107" y="2229670"/>
                </a:cubicBezTo>
                <a:cubicBezTo>
                  <a:pt x="785107" y="2229670"/>
                  <a:pt x="784267" y="2227390"/>
                  <a:pt x="782420" y="2222328"/>
                </a:cubicBezTo>
                <a:cubicBezTo>
                  <a:pt x="780884" y="2217169"/>
                  <a:pt x="778580" y="2209180"/>
                  <a:pt x="776588" y="2197567"/>
                </a:cubicBezTo>
                <a:cubicBezTo>
                  <a:pt x="774572" y="2185979"/>
                  <a:pt x="772484" y="2170863"/>
                  <a:pt x="771165" y="2151716"/>
                </a:cubicBezTo>
                <a:cubicBezTo>
                  <a:pt x="769941" y="2132594"/>
                  <a:pt x="769029" y="2109321"/>
                  <a:pt x="771453" y="2081849"/>
                </a:cubicBezTo>
                <a:cubicBezTo>
                  <a:pt x="771453" y="2081585"/>
                  <a:pt x="771693" y="2079066"/>
                  <a:pt x="771909" y="2076522"/>
                </a:cubicBezTo>
                <a:cubicBezTo>
                  <a:pt x="772484" y="2071916"/>
                  <a:pt x="773588" y="2062223"/>
                  <a:pt x="775340" y="2053849"/>
                </a:cubicBezTo>
                <a:cubicBezTo>
                  <a:pt x="776012" y="2049602"/>
                  <a:pt x="777188" y="2045812"/>
                  <a:pt x="777836" y="2042980"/>
                </a:cubicBezTo>
                <a:cubicBezTo>
                  <a:pt x="778556" y="2040149"/>
                  <a:pt x="778988" y="2038373"/>
                  <a:pt x="778988" y="2038373"/>
                </a:cubicBezTo>
                <a:lnTo>
                  <a:pt x="778628" y="2038254"/>
                </a:lnTo>
                <a:cubicBezTo>
                  <a:pt x="788803" y="2003752"/>
                  <a:pt x="800010" y="1969322"/>
                  <a:pt x="810569" y="1934820"/>
                </a:cubicBezTo>
                <a:cubicBezTo>
                  <a:pt x="811889" y="1930525"/>
                  <a:pt x="813185" y="1926230"/>
                  <a:pt x="814456" y="1921936"/>
                </a:cubicBezTo>
                <a:cubicBezTo>
                  <a:pt x="815440" y="1926062"/>
                  <a:pt x="816400" y="1930165"/>
                  <a:pt x="817336" y="1934340"/>
                </a:cubicBezTo>
                <a:cubicBezTo>
                  <a:pt x="826983" y="1977143"/>
                  <a:pt x="834830" y="2022466"/>
                  <a:pt x="839894" y="2069540"/>
                </a:cubicBezTo>
                <a:cubicBezTo>
                  <a:pt x="844981" y="2116615"/>
                  <a:pt x="847573" y="2165441"/>
                  <a:pt x="846181" y="2215082"/>
                </a:cubicBezTo>
                <a:cubicBezTo>
                  <a:pt x="845533" y="2227463"/>
                  <a:pt x="845077" y="2239939"/>
                  <a:pt x="844166" y="2252415"/>
                </a:cubicBezTo>
                <a:cubicBezTo>
                  <a:pt x="843590" y="2258629"/>
                  <a:pt x="842990" y="2264868"/>
                  <a:pt x="842390" y="2271130"/>
                </a:cubicBezTo>
                <a:lnTo>
                  <a:pt x="841502" y="2280511"/>
                </a:lnTo>
                <a:lnTo>
                  <a:pt x="840182" y="2289844"/>
                </a:lnTo>
                <a:cubicBezTo>
                  <a:pt x="839294" y="2296082"/>
                  <a:pt x="838382" y="2302321"/>
                  <a:pt x="837494" y="2308559"/>
                </a:cubicBezTo>
                <a:cubicBezTo>
                  <a:pt x="836606" y="2314797"/>
                  <a:pt x="835094" y="2320939"/>
                  <a:pt x="833943" y="2327154"/>
                </a:cubicBezTo>
                <a:cubicBezTo>
                  <a:pt x="831927" y="2337446"/>
                  <a:pt x="829671" y="2347859"/>
                  <a:pt x="827439" y="2358296"/>
                </a:cubicBezTo>
                <a:lnTo>
                  <a:pt x="827367" y="2358296"/>
                </a:lnTo>
                <a:cubicBezTo>
                  <a:pt x="827367" y="2358296"/>
                  <a:pt x="827367" y="2358416"/>
                  <a:pt x="827367" y="2358584"/>
                </a:cubicBezTo>
                <a:cubicBezTo>
                  <a:pt x="826935" y="2360576"/>
                  <a:pt x="826503" y="2362567"/>
                  <a:pt x="826071" y="2364583"/>
                </a:cubicBezTo>
                <a:cubicBezTo>
                  <a:pt x="815920" y="2414824"/>
                  <a:pt x="810017" y="2466121"/>
                  <a:pt x="806105" y="2517274"/>
                </a:cubicBezTo>
                <a:cubicBezTo>
                  <a:pt x="802458" y="2568451"/>
                  <a:pt x="800922" y="2619532"/>
                  <a:pt x="800994" y="2669846"/>
                </a:cubicBezTo>
                <a:cubicBezTo>
                  <a:pt x="801042" y="2694990"/>
                  <a:pt x="801474" y="2719967"/>
                  <a:pt x="802146" y="2744656"/>
                </a:cubicBezTo>
                <a:cubicBezTo>
                  <a:pt x="802650" y="2769320"/>
                  <a:pt x="803130" y="2793745"/>
                  <a:pt x="803633" y="2817810"/>
                </a:cubicBezTo>
                <a:cubicBezTo>
                  <a:pt x="807521" y="3010474"/>
                  <a:pt x="811001" y="3182120"/>
                  <a:pt x="813329" y="3297430"/>
                </a:cubicBezTo>
                <a:cubicBezTo>
                  <a:pt x="813473" y="3304844"/>
                  <a:pt x="813616" y="3312234"/>
                  <a:pt x="813784" y="3319600"/>
                </a:cubicBezTo>
                <a:cubicBezTo>
                  <a:pt x="813688" y="3323223"/>
                  <a:pt x="813592" y="3326846"/>
                  <a:pt x="813520" y="3330469"/>
                </a:cubicBezTo>
                <a:cubicBezTo>
                  <a:pt x="813233" y="3334068"/>
                  <a:pt x="812945" y="3337667"/>
                  <a:pt x="812657" y="3341266"/>
                </a:cubicBezTo>
                <a:cubicBezTo>
                  <a:pt x="811145" y="3355589"/>
                  <a:pt x="808217" y="3369529"/>
                  <a:pt x="805025" y="3383086"/>
                </a:cubicBezTo>
                <a:cubicBezTo>
                  <a:pt x="801882" y="3396642"/>
                  <a:pt x="798378" y="3409790"/>
                  <a:pt x="796410" y="3422794"/>
                </a:cubicBezTo>
                <a:cubicBezTo>
                  <a:pt x="794394" y="3435750"/>
                  <a:pt x="793986" y="3448586"/>
                  <a:pt x="796194" y="3460295"/>
                </a:cubicBezTo>
                <a:cubicBezTo>
                  <a:pt x="797178" y="3466317"/>
                  <a:pt x="799626" y="3471908"/>
                  <a:pt x="802434" y="3476658"/>
                </a:cubicBezTo>
                <a:cubicBezTo>
                  <a:pt x="805217" y="3481481"/>
                  <a:pt x="808481" y="3485584"/>
                  <a:pt x="811697" y="3489326"/>
                </a:cubicBezTo>
                <a:cubicBezTo>
                  <a:pt x="818176" y="3496788"/>
                  <a:pt x="824607" y="3502667"/>
                  <a:pt x="830223" y="3507585"/>
                </a:cubicBezTo>
                <a:cubicBezTo>
                  <a:pt x="841478" y="3517374"/>
                  <a:pt x="849421" y="3523229"/>
                  <a:pt x="852037" y="3525292"/>
                </a:cubicBezTo>
                <a:cubicBezTo>
                  <a:pt x="874187" y="3542183"/>
                  <a:pt x="893313" y="3555403"/>
                  <a:pt x="908839" y="3566800"/>
                </a:cubicBezTo>
                <a:cubicBezTo>
                  <a:pt x="924390" y="3578149"/>
                  <a:pt x="936580" y="3587386"/>
                  <a:pt x="945820" y="3594728"/>
                </a:cubicBezTo>
                <a:cubicBezTo>
                  <a:pt x="955107" y="3602046"/>
                  <a:pt x="961466" y="3607492"/>
                  <a:pt x="965618" y="3610971"/>
                </a:cubicBezTo>
                <a:cubicBezTo>
                  <a:pt x="969745" y="3614474"/>
                  <a:pt x="971617" y="3616082"/>
                  <a:pt x="971617" y="3616082"/>
                </a:cubicBezTo>
                <a:cubicBezTo>
                  <a:pt x="971617" y="3616082"/>
                  <a:pt x="969961" y="3614282"/>
                  <a:pt x="966266" y="3610347"/>
                </a:cubicBezTo>
                <a:cubicBezTo>
                  <a:pt x="962498" y="3606460"/>
                  <a:pt x="956619" y="3600486"/>
                  <a:pt x="947787" y="3592568"/>
                </a:cubicBezTo>
                <a:cubicBezTo>
                  <a:pt x="938980" y="3584603"/>
                  <a:pt x="927221" y="3574742"/>
                  <a:pt x="911911" y="3562889"/>
                </a:cubicBezTo>
                <a:cubicBezTo>
                  <a:pt x="896672" y="3550989"/>
                  <a:pt x="877690" y="3537384"/>
                  <a:pt x="855660" y="3520565"/>
                </a:cubicBezTo>
                <a:cubicBezTo>
                  <a:pt x="853165" y="3518598"/>
                  <a:pt x="845293" y="3512768"/>
                  <a:pt x="834302" y="3503218"/>
                </a:cubicBezTo>
                <a:cubicBezTo>
                  <a:pt x="828831" y="3498420"/>
                  <a:pt x="822544" y="3492661"/>
                  <a:pt x="816376" y="3485584"/>
                </a:cubicBezTo>
                <a:cubicBezTo>
                  <a:pt x="810305" y="3478530"/>
                  <a:pt x="804017" y="3469940"/>
                  <a:pt x="802122" y="3459407"/>
                </a:cubicBezTo>
                <a:cubicBezTo>
                  <a:pt x="800058" y="3448515"/>
                  <a:pt x="800370" y="3436422"/>
                  <a:pt x="802314" y="3423874"/>
                </a:cubicBezTo>
                <a:cubicBezTo>
                  <a:pt x="804209" y="3411301"/>
                  <a:pt x="807641" y="3398225"/>
                  <a:pt x="810833" y="3384573"/>
                </a:cubicBezTo>
                <a:cubicBezTo>
                  <a:pt x="814048" y="3370945"/>
                  <a:pt x="817048" y="3356693"/>
                  <a:pt x="818608" y="3341962"/>
                </a:cubicBezTo>
                <a:cubicBezTo>
                  <a:pt x="818896" y="3338267"/>
                  <a:pt x="819208" y="3334572"/>
                  <a:pt x="819496" y="3330853"/>
                </a:cubicBezTo>
                <a:cubicBezTo>
                  <a:pt x="819592" y="3327134"/>
                  <a:pt x="819688" y="3323391"/>
                  <a:pt x="819784" y="3319648"/>
                </a:cubicBezTo>
                <a:cubicBezTo>
                  <a:pt x="819640" y="3312258"/>
                  <a:pt x="819496" y="3304844"/>
                  <a:pt x="819328" y="3297430"/>
                </a:cubicBezTo>
                <a:cubicBezTo>
                  <a:pt x="817144" y="3188814"/>
                  <a:pt x="813736" y="3020455"/>
                  <a:pt x="809873" y="2828991"/>
                </a:cubicBezTo>
                <a:cubicBezTo>
                  <a:pt x="809393" y="2805070"/>
                  <a:pt x="808889" y="2780765"/>
                  <a:pt x="808409" y="2756196"/>
                </a:cubicBezTo>
                <a:cubicBezTo>
                  <a:pt x="807857" y="2731628"/>
                  <a:pt x="807161" y="2706795"/>
                  <a:pt x="807065" y="2681722"/>
                </a:cubicBezTo>
                <a:cubicBezTo>
                  <a:pt x="806777" y="2631601"/>
                  <a:pt x="807881" y="2580615"/>
                  <a:pt x="811337" y="2529462"/>
                </a:cubicBezTo>
                <a:cubicBezTo>
                  <a:pt x="814648" y="2478310"/>
                  <a:pt x="820432" y="2427012"/>
                  <a:pt x="829863" y="2376675"/>
                </a:cubicBezTo>
                <a:cubicBezTo>
                  <a:pt x="829887" y="2376483"/>
                  <a:pt x="829935" y="2376291"/>
                  <a:pt x="829983" y="2376099"/>
                </a:cubicBezTo>
                <a:cubicBezTo>
                  <a:pt x="830967" y="2380226"/>
                  <a:pt x="832239" y="2384929"/>
                  <a:pt x="833799" y="2390303"/>
                </a:cubicBezTo>
                <a:cubicBezTo>
                  <a:pt x="839486" y="2409953"/>
                  <a:pt x="848965" y="2437761"/>
                  <a:pt x="860052" y="2471951"/>
                </a:cubicBezTo>
                <a:cubicBezTo>
                  <a:pt x="871043" y="2506165"/>
                  <a:pt x="883858" y="2546809"/>
                  <a:pt x="894321" y="2592372"/>
                </a:cubicBezTo>
                <a:cubicBezTo>
                  <a:pt x="895496" y="2597555"/>
                  <a:pt x="896648" y="2602809"/>
                  <a:pt x="897752" y="2608112"/>
                </a:cubicBezTo>
                <a:lnTo>
                  <a:pt x="897536" y="2608160"/>
                </a:lnTo>
                <a:cubicBezTo>
                  <a:pt x="897536" y="2608160"/>
                  <a:pt x="897944" y="2610319"/>
                  <a:pt x="898688" y="2614422"/>
                </a:cubicBezTo>
                <a:cubicBezTo>
                  <a:pt x="899600" y="2618476"/>
                  <a:pt x="900176" y="2624643"/>
                  <a:pt x="900584" y="2632584"/>
                </a:cubicBezTo>
                <a:cubicBezTo>
                  <a:pt x="901184" y="2648468"/>
                  <a:pt x="899240" y="2671621"/>
                  <a:pt x="893505" y="2699573"/>
                </a:cubicBezTo>
                <a:cubicBezTo>
                  <a:pt x="888201" y="2727597"/>
                  <a:pt x="879130" y="2760323"/>
                  <a:pt x="872435" y="2797296"/>
                </a:cubicBezTo>
                <a:cubicBezTo>
                  <a:pt x="870803" y="2806558"/>
                  <a:pt x="869531" y="2816107"/>
                  <a:pt x="868451" y="2825776"/>
                </a:cubicBezTo>
                <a:cubicBezTo>
                  <a:pt x="867299" y="2835445"/>
                  <a:pt x="866099" y="2845306"/>
                  <a:pt x="864899" y="2855311"/>
                </a:cubicBezTo>
                <a:cubicBezTo>
                  <a:pt x="863892" y="2865340"/>
                  <a:pt x="862884" y="2875538"/>
                  <a:pt x="861828" y="2885831"/>
                </a:cubicBezTo>
                <a:cubicBezTo>
                  <a:pt x="860772" y="2896147"/>
                  <a:pt x="859788" y="2906585"/>
                  <a:pt x="858996" y="2917141"/>
                </a:cubicBezTo>
                <a:cubicBezTo>
                  <a:pt x="851869" y="3001501"/>
                  <a:pt x="848677" y="3092218"/>
                  <a:pt x="847765" y="3174035"/>
                </a:cubicBezTo>
                <a:cubicBezTo>
                  <a:pt x="846829" y="3255827"/>
                  <a:pt x="848197" y="3328741"/>
                  <a:pt x="848869" y="3377639"/>
                </a:cubicBezTo>
                <a:cubicBezTo>
                  <a:pt x="848989" y="3383829"/>
                  <a:pt x="848821" y="3389732"/>
                  <a:pt x="849157" y="3396066"/>
                </a:cubicBezTo>
                <a:lnTo>
                  <a:pt x="848989" y="3396066"/>
                </a:lnTo>
                <a:cubicBezTo>
                  <a:pt x="848989" y="3396066"/>
                  <a:pt x="849133" y="3405111"/>
                  <a:pt x="849181" y="3408182"/>
                </a:cubicBezTo>
                <a:cubicBezTo>
                  <a:pt x="849805" y="3429248"/>
                  <a:pt x="852445" y="3446931"/>
                  <a:pt x="856404" y="3461183"/>
                </a:cubicBezTo>
                <a:cubicBezTo>
                  <a:pt x="860460" y="3475411"/>
                  <a:pt x="865547" y="3486135"/>
                  <a:pt x="870395" y="3493789"/>
                </a:cubicBezTo>
                <a:cubicBezTo>
                  <a:pt x="875170" y="3501515"/>
                  <a:pt x="879562" y="3506242"/>
                  <a:pt x="882274" y="3509313"/>
                </a:cubicBezTo>
                <a:cubicBezTo>
                  <a:pt x="885178" y="3512216"/>
                  <a:pt x="886521" y="3513536"/>
                  <a:pt x="886521" y="3513536"/>
                </a:cubicBezTo>
                <a:cubicBezTo>
                  <a:pt x="886521" y="3513536"/>
                  <a:pt x="885441" y="3512048"/>
                  <a:pt x="883018" y="3508737"/>
                </a:cubicBezTo>
                <a:cubicBezTo>
                  <a:pt x="880762" y="3505354"/>
                  <a:pt x="877042" y="3500267"/>
                  <a:pt x="873035" y="3492374"/>
                </a:cubicBezTo>
                <a:cubicBezTo>
                  <a:pt x="868955" y="3484552"/>
                  <a:pt x="864708" y="3473923"/>
                  <a:pt x="861300" y="3460007"/>
                </a:cubicBezTo>
                <a:cubicBezTo>
                  <a:pt x="858996" y="3450314"/>
                  <a:pt x="857244" y="3438965"/>
                  <a:pt x="856164" y="3425985"/>
                </a:cubicBezTo>
                <a:cubicBezTo>
                  <a:pt x="858996" y="3433255"/>
                  <a:pt x="862260" y="3439877"/>
                  <a:pt x="865523" y="3445707"/>
                </a:cubicBezTo>
                <a:cubicBezTo>
                  <a:pt x="875290" y="3462910"/>
                  <a:pt x="884098" y="3473875"/>
                  <a:pt x="885753" y="3476178"/>
                </a:cubicBezTo>
                <a:cubicBezTo>
                  <a:pt x="902816" y="3498396"/>
                  <a:pt x="919422" y="3514999"/>
                  <a:pt x="933557" y="3528219"/>
                </a:cubicBezTo>
                <a:cubicBezTo>
                  <a:pt x="947763" y="3541415"/>
                  <a:pt x="959690" y="3551108"/>
                  <a:pt x="969145" y="3558330"/>
                </a:cubicBezTo>
                <a:cubicBezTo>
                  <a:pt x="978600" y="3565552"/>
                  <a:pt x="985560" y="3570279"/>
                  <a:pt x="990095" y="3573230"/>
                </a:cubicBezTo>
                <a:cubicBezTo>
                  <a:pt x="994655" y="3576181"/>
                  <a:pt x="996791" y="3577405"/>
                  <a:pt x="996791" y="3577405"/>
                </a:cubicBezTo>
                <a:cubicBezTo>
                  <a:pt x="996791" y="3577405"/>
                  <a:pt x="994895" y="3575893"/>
                  <a:pt x="990671" y="3572510"/>
                </a:cubicBezTo>
                <a:cubicBezTo>
                  <a:pt x="986472" y="3569127"/>
                  <a:pt x="979992" y="3563849"/>
                  <a:pt x="971089" y="3556123"/>
                </a:cubicBezTo>
                <a:cubicBezTo>
                  <a:pt x="962186" y="3548373"/>
                  <a:pt x="950811" y="3538200"/>
                  <a:pt x="937108" y="3524692"/>
                </a:cubicBezTo>
                <a:cubicBezTo>
                  <a:pt x="923478" y="3511160"/>
                  <a:pt x="907303" y="3494437"/>
                  <a:pt x="890505" y="3472555"/>
                </a:cubicBezTo>
                <a:cubicBezTo>
                  <a:pt x="888921" y="3470396"/>
                  <a:pt x="880282" y="3459599"/>
                  <a:pt x="870779" y="3442876"/>
                </a:cubicBezTo>
                <a:cubicBezTo>
                  <a:pt x="866099" y="3434526"/>
                  <a:pt x="861348" y="3424569"/>
                  <a:pt x="858156" y="3413509"/>
                </a:cubicBezTo>
                <a:cubicBezTo>
                  <a:pt x="856524" y="3407990"/>
                  <a:pt x="855420" y="3402160"/>
                  <a:pt x="855108" y="3396258"/>
                </a:cubicBezTo>
                <a:cubicBezTo>
                  <a:pt x="854772" y="3390403"/>
                  <a:pt x="854940" y="3383853"/>
                  <a:pt x="854820" y="3377615"/>
                </a:cubicBezTo>
                <a:cubicBezTo>
                  <a:pt x="854220" y="3331501"/>
                  <a:pt x="852781" y="3260121"/>
                  <a:pt x="853693" y="3178953"/>
                </a:cubicBezTo>
                <a:cubicBezTo>
                  <a:pt x="854509" y="3097785"/>
                  <a:pt x="857556" y="3006827"/>
                  <a:pt x="864612" y="2921964"/>
                </a:cubicBezTo>
                <a:cubicBezTo>
                  <a:pt x="866147" y="2900730"/>
                  <a:pt x="868499" y="2879928"/>
                  <a:pt x="870419" y="2859702"/>
                </a:cubicBezTo>
                <a:cubicBezTo>
                  <a:pt x="871619" y="2849601"/>
                  <a:pt x="872795" y="2839668"/>
                  <a:pt x="873971" y="2829903"/>
                </a:cubicBezTo>
                <a:cubicBezTo>
                  <a:pt x="875098" y="2820138"/>
                  <a:pt x="876274" y="2810565"/>
                  <a:pt x="877786" y="2801327"/>
                </a:cubicBezTo>
                <a:cubicBezTo>
                  <a:pt x="884266" y="2764330"/>
                  <a:pt x="893529" y="2731052"/>
                  <a:pt x="899048" y="2702380"/>
                </a:cubicBezTo>
                <a:cubicBezTo>
                  <a:pt x="902552" y="2685441"/>
                  <a:pt x="904712" y="2670157"/>
                  <a:pt x="905815" y="2656985"/>
                </a:cubicBezTo>
                <a:cubicBezTo>
                  <a:pt x="906103" y="2659409"/>
                  <a:pt x="906463" y="2661784"/>
                  <a:pt x="906703" y="2664231"/>
                </a:cubicBezTo>
                <a:cubicBezTo>
                  <a:pt x="907903" y="2676756"/>
                  <a:pt x="908695" y="2689544"/>
                  <a:pt x="909631" y="2702452"/>
                </a:cubicBezTo>
                <a:cubicBezTo>
                  <a:pt x="910135" y="2715408"/>
                  <a:pt x="910855" y="2728508"/>
                  <a:pt x="911191" y="2741753"/>
                </a:cubicBezTo>
                <a:cubicBezTo>
                  <a:pt x="913663" y="2847778"/>
                  <a:pt x="907495" y="2961600"/>
                  <a:pt x="899552" y="3063883"/>
                </a:cubicBezTo>
                <a:cubicBezTo>
                  <a:pt x="895449" y="3115036"/>
                  <a:pt x="890913" y="3163357"/>
                  <a:pt x="885513" y="3206329"/>
                </a:cubicBezTo>
                <a:cubicBezTo>
                  <a:pt x="879370" y="3249156"/>
                  <a:pt x="874379" y="3287425"/>
                  <a:pt x="874523" y="3318448"/>
                </a:cubicBezTo>
                <a:cubicBezTo>
                  <a:pt x="874523" y="3334356"/>
                  <a:pt x="875650" y="3350335"/>
                  <a:pt x="878578" y="3365187"/>
                </a:cubicBezTo>
                <a:cubicBezTo>
                  <a:pt x="881458" y="3380038"/>
                  <a:pt x="886329" y="3393666"/>
                  <a:pt x="892449" y="3404655"/>
                </a:cubicBezTo>
                <a:cubicBezTo>
                  <a:pt x="895281" y="3410270"/>
                  <a:pt x="898952" y="3414900"/>
                  <a:pt x="901976" y="3419195"/>
                </a:cubicBezTo>
                <a:cubicBezTo>
                  <a:pt x="905240" y="3423202"/>
                  <a:pt x="908095" y="3426873"/>
                  <a:pt x="910711" y="3429824"/>
                </a:cubicBezTo>
                <a:cubicBezTo>
                  <a:pt x="915822" y="3435870"/>
                  <a:pt x="919374" y="3439757"/>
                  <a:pt x="920574" y="3441076"/>
                </a:cubicBezTo>
                <a:cubicBezTo>
                  <a:pt x="939316" y="3461734"/>
                  <a:pt x="956283" y="3477786"/>
                  <a:pt x="970513" y="3490862"/>
                </a:cubicBezTo>
                <a:cubicBezTo>
                  <a:pt x="984768" y="3503914"/>
                  <a:pt x="996431" y="3513895"/>
                  <a:pt x="1005502" y="3521501"/>
                </a:cubicBezTo>
                <a:cubicBezTo>
                  <a:pt x="1023716" y="3536713"/>
                  <a:pt x="1031611" y="3542567"/>
                  <a:pt x="1031611" y="3542567"/>
                </a:cubicBezTo>
                <a:cubicBezTo>
                  <a:pt x="1031611" y="3542567"/>
                  <a:pt x="1024700" y="3535657"/>
                  <a:pt x="1007542" y="3519366"/>
                </a:cubicBezTo>
                <a:cubicBezTo>
                  <a:pt x="998998" y="3511208"/>
                  <a:pt x="987959" y="3500627"/>
                  <a:pt x="974017" y="3487287"/>
                </a:cubicBezTo>
                <a:cubicBezTo>
                  <a:pt x="960218" y="3473851"/>
                  <a:pt x="943588" y="3457560"/>
                  <a:pt x="925014" y="3437046"/>
                </a:cubicBezTo>
                <a:cubicBezTo>
                  <a:pt x="923886" y="3435774"/>
                  <a:pt x="920358" y="3431959"/>
                  <a:pt x="915343" y="3426009"/>
                </a:cubicBezTo>
                <a:cubicBezTo>
                  <a:pt x="912751" y="3423082"/>
                  <a:pt x="909991" y="3419507"/>
                  <a:pt x="906751" y="3415548"/>
                </a:cubicBezTo>
                <a:cubicBezTo>
                  <a:pt x="903896" y="3411445"/>
                  <a:pt x="900440" y="3407150"/>
                  <a:pt x="897752" y="3401800"/>
                </a:cubicBezTo>
                <a:cubicBezTo>
                  <a:pt x="891945" y="3391435"/>
                  <a:pt x="887265" y="3378431"/>
                  <a:pt x="884482" y="3364059"/>
                </a:cubicBezTo>
                <a:cubicBezTo>
                  <a:pt x="881626" y="3349687"/>
                  <a:pt x="880522" y="3334068"/>
                  <a:pt x="880522" y="3318400"/>
                </a:cubicBezTo>
                <a:cubicBezTo>
                  <a:pt x="880402" y="3289657"/>
                  <a:pt x="884794" y="3253139"/>
                  <a:pt x="890913" y="3211128"/>
                </a:cubicBezTo>
                <a:cubicBezTo>
                  <a:pt x="896408" y="3168948"/>
                  <a:pt x="900872" y="3121202"/>
                  <a:pt x="905048" y="3070313"/>
                </a:cubicBezTo>
                <a:cubicBezTo>
                  <a:pt x="913063" y="2968558"/>
                  <a:pt x="919470" y="2854208"/>
                  <a:pt x="917286" y="2746911"/>
                </a:cubicBezTo>
                <a:cubicBezTo>
                  <a:pt x="917214" y="2733499"/>
                  <a:pt x="916302" y="2720207"/>
                  <a:pt x="915847" y="2707059"/>
                </a:cubicBezTo>
                <a:cubicBezTo>
                  <a:pt x="915271" y="2693911"/>
                  <a:pt x="914023" y="2680954"/>
                  <a:pt x="913159" y="2668166"/>
                </a:cubicBezTo>
                <a:cubicBezTo>
                  <a:pt x="910711" y="2642517"/>
                  <a:pt x="906199" y="2617973"/>
                  <a:pt x="901016" y="2594723"/>
                </a:cubicBezTo>
                <a:cubicBezTo>
                  <a:pt x="890505" y="2548225"/>
                  <a:pt x="877546" y="2506837"/>
                  <a:pt x="866387" y="2472023"/>
                </a:cubicBezTo>
                <a:cubicBezTo>
                  <a:pt x="855156" y="2437209"/>
                  <a:pt x="845509" y="2408970"/>
                  <a:pt x="839750" y="2389175"/>
                </a:cubicBezTo>
                <a:cubicBezTo>
                  <a:pt x="836846" y="2379290"/>
                  <a:pt x="834950" y="2371541"/>
                  <a:pt x="834086" y="2366334"/>
                </a:cubicBezTo>
                <a:cubicBezTo>
                  <a:pt x="833655" y="2363743"/>
                  <a:pt x="833439" y="2361751"/>
                  <a:pt x="833439" y="2360552"/>
                </a:cubicBezTo>
                <a:cubicBezTo>
                  <a:pt x="833439" y="2359952"/>
                  <a:pt x="833439" y="2359520"/>
                  <a:pt x="833439" y="2359208"/>
                </a:cubicBezTo>
                <a:cubicBezTo>
                  <a:pt x="834878" y="2352514"/>
                  <a:pt x="836366" y="2345844"/>
                  <a:pt x="837734" y="2339126"/>
                </a:cubicBezTo>
                <a:cubicBezTo>
                  <a:pt x="840134" y="2326482"/>
                  <a:pt x="843206" y="2313957"/>
                  <a:pt x="844693" y="2301241"/>
                </a:cubicBezTo>
                <a:cubicBezTo>
                  <a:pt x="845605" y="2294907"/>
                  <a:pt x="846517" y="2288573"/>
                  <a:pt x="847429" y="2282262"/>
                </a:cubicBezTo>
                <a:cubicBezTo>
                  <a:pt x="848029" y="2275904"/>
                  <a:pt x="848629" y="2269570"/>
                  <a:pt x="849229" y="2263260"/>
                </a:cubicBezTo>
                <a:cubicBezTo>
                  <a:pt x="850645" y="2250616"/>
                  <a:pt x="851101" y="2237971"/>
                  <a:pt x="851749" y="2225375"/>
                </a:cubicBezTo>
                <a:cubicBezTo>
                  <a:pt x="853885" y="2174990"/>
                  <a:pt x="851629" y="2125396"/>
                  <a:pt x="846781" y="2077554"/>
                </a:cubicBezTo>
                <a:cubicBezTo>
                  <a:pt x="841886" y="2029712"/>
                  <a:pt x="834302" y="1983598"/>
                  <a:pt x="824751" y="1939954"/>
                </a:cubicBezTo>
                <a:cubicBezTo>
                  <a:pt x="822568" y="1929973"/>
                  <a:pt x="820264" y="1920136"/>
                  <a:pt x="817888" y="1910443"/>
                </a:cubicBezTo>
                <a:cubicBezTo>
                  <a:pt x="825831" y="1883043"/>
                  <a:pt x="832911" y="1855523"/>
                  <a:pt x="837878" y="1827883"/>
                </a:cubicBezTo>
                <a:cubicBezTo>
                  <a:pt x="844238" y="1792061"/>
                  <a:pt x="846853" y="1755976"/>
                  <a:pt x="844142" y="1721210"/>
                </a:cubicBezTo>
                <a:cubicBezTo>
                  <a:pt x="843734" y="1712501"/>
                  <a:pt x="842462" y="1703935"/>
                  <a:pt x="841478" y="1695418"/>
                </a:cubicBezTo>
                <a:cubicBezTo>
                  <a:pt x="841118" y="1691915"/>
                  <a:pt x="840350" y="1688484"/>
                  <a:pt x="839702" y="1685029"/>
                </a:cubicBezTo>
                <a:lnTo>
                  <a:pt x="839750" y="1685029"/>
                </a:lnTo>
                <a:cubicBezTo>
                  <a:pt x="839750" y="1685029"/>
                  <a:pt x="839222" y="1681358"/>
                  <a:pt x="838286" y="1674808"/>
                </a:cubicBezTo>
                <a:cubicBezTo>
                  <a:pt x="837782" y="1671545"/>
                  <a:pt x="837302" y="1667514"/>
                  <a:pt x="836510" y="1662907"/>
                </a:cubicBezTo>
                <a:cubicBezTo>
                  <a:pt x="835670" y="1658300"/>
                  <a:pt x="834734" y="1653094"/>
                  <a:pt x="833678" y="1647336"/>
                </a:cubicBezTo>
                <a:cubicBezTo>
                  <a:pt x="829215" y="1624374"/>
                  <a:pt x="821704" y="1593183"/>
                  <a:pt x="810305" y="1560577"/>
                </a:cubicBezTo>
                <a:cubicBezTo>
                  <a:pt x="808697" y="1555946"/>
                  <a:pt x="806993" y="1551292"/>
                  <a:pt x="805241" y="1546637"/>
                </a:cubicBezTo>
                <a:cubicBezTo>
                  <a:pt x="816952" y="1506329"/>
                  <a:pt x="828039" y="1464557"/>
                  <a:pt x="835718" y="1423217"/>
                </a:cubicBezTo>
                <a:cubicBezTo>
                  <a:pt x="837974" y="1427104"/>
                  <a:pt x="840206" y="1430991"/>
                  <a:pt x="842366" y="1434974"/>
                </a:cubicBezTo>
                <a:cubicBezTo>
                  <a:pt x="845245" y="1439940"/>
                  <a:pt x="847477" y="1445267"/>
                  <a:pt x="850069" y="1450425"/>
                </a:cubicBezTo>
                <a:cubicBezTo>
                  <a:pt x="852517" y="1455656"/>
                  <a:pt x="855276" y="1460790"/>
                  <a:pt x="857484" y="1466165"/>
                </a:cubicBezTo>
                <a:cubicBezTo>
                  <a:pt x="859644" y="1471563"/>
                  <a:pt x="861828" y="1476985"/>
                  <a:pt x="864012" y="1482408"/>
                </a:cubicBezTo>
                <a:lnTo>
                  <a:pt x="867299" y="1490565"/>
                </a:lnTo>
                <a:lnTo>
                  <a:pt x="870035" y="1498939"/>
                </a:lnTo>
                <a:cubicBezTo>
                  <a:pt x="873659" y="1510120"/>
                  <a:pt x="877498" y="1521300"/>
                  <a:pt x="880042" y="1532769"/>
                </a:cubicBezTo>
                <a:cubicBezTo>
                  <a:pt x="881290" y="1538527"/>
                  <a:pt x="882394" y="1544310"/>
                  <a:pt x="883498" y="1550092"/>
                </a:cubicBezTo>
                <a:cubicBezTo>
                  <a:pt x="884362" y="1555922"/>
                  <a:pt x="885369" y="1561753"/>
                  <a:pt x="886137" y="1567607"/>
                </a:cubicBezTo>
                <a:cubicBezTo>
                  <a:pt x="892185" y="1614489"/>
                  <a:pt x="892833" y="1661635"/>
                  <a:pt x="893145" y="1706239"/>
                </a:cubicBezTo>
                <a:cubicBezTo>
                  <a:pt x="893193" y="1750865"/>
                  <a:pt x="892353" y="1793093"/>
                  <a:pt x="891657" y="1830834"/>
                </a:cubicBezTo>
                <a:cubicBezTo>
                  <a:pt x="891609" y="1833761"/>
                  <a:pt x="891561" y="1836616"/>
                  <a:pt x="891489" y="1839496"/>
                </a:cubicBezTo>
                <a:lnTo>
                  <a:pt x="891297" y="1839496"/>
                </a:lnTo>
                <a:cubicBezTo>
                  <a:pt x="891297" y="1839496"/>
                  <a:pt x="891297" y="1844174"/>
                  <a:pt x="891297" y="1849861"/>
                </a:cubicBezTo>
                <a:cubicBezTo>
                  <a:pt x="890769" y="1879804"/>
                  <a:pt x="890409" y="1906484"/>
                  <a:pt x="890289" y="1928630"/>
                </a:cubicBezTo>
                <a:cubicBezTo>
                  <a:pt x="889689" y="1983598"/>
                  <a:pt x="891897" y="2038278"/>
                  <a:pt x="892329" y="2044420"/>
                </a:cubicBezTo>
                <a:cubicBezTo>
                  <a:pt x="894993" y="2099988"/>
                  <a:pt x="901544" y="2137369"/>
                  <a:pt x="907135" y="2160450"/>
                </a:cubicBezTo>
                <a:cubicBezTo>
                  <a:pt x="908695" y="2166184"/>
                  <a:pt x="910039" y="2171079"/>
                  <a:pt x="911143" y="2175206"/>
                </a:cubicBezTo>
                <a:cubicBezTo>
                  <a:pt x="912319" y="2179308"/>
                  <a:pt x="913567" y="2182548"/>
                  <a:pt x="914407" y="2185115"/>
                </a:cubicBezTo>
                <a:cubicBezTo>
                  <a:pt x="916206" y="2190225"/>
                  <a:pt x="917022" y="2192553"/>
                  <a:pt x="917022" y="2192553"/>
                </a:cubicBezTo>
                <a:cubicBezTo>
                  <a:pt x="917022" y="2192553"/>
                  <a:pt x="916494" y="2190177"/>
                  <a:pt x="915295" y="2184899"/>
                </a:cubicBezTo>
                <a:cubicBezTo>
                  <a:pt x="914719" y="2182260"/>
                  <a:pt x="913807" y="2178949"/>
                  <a:pt x="912967" y="2174822"/>
                </a:cubicBezTo>
                <a:cubicBezTo>
                  <a:pt x="912151" y="2170671"/>
                  <a:pt x="911167" y="2165729"/>
                  <a:pt x="910039" y="2159946"/>
                </a:cubicBezTo>
                <a:cubicBezTo>
                  <a:pt x="905911" y="2136745"/>
                  <a:pt x="900920" y="2099580"/>
                  <a:pt x="898280" y="2044132"/>
                </a:cubicBezTo>
                <a:cubicBezTo>
                  <a:pt x="897848" y="2038206"/>
                  <a:pt x="895640" y="1983670"/>
                  <a:pt x="896240" y="1928678"/>
                </a:cubicBezTo>
                <a:cubicBezTo>
                  <a:pt x="896288" y="1919992"/>
                  <a:pt x="896360" y="1910419"/>
                  <a:pt x="896480" y="1900150"/>
                </a:cubicBezTo>
                <a:cubicBezTo>
                  <a:pt x="897104" y="1903389"/>
                  <a:pt x="897752" y="1906580"/>
                  <a:pt x="898424" y="1909651"/>
                </a:cubicBezTo>
                <a:cubicBezTo>
                  <a:pt x="900848" y="1921192"/>
                  <a:pt x="903872" y="1931485"/>
                  <a:pt x="906751" y="1940770"/>
                </a:cubicBezTo>
                <a:cubicBezTo>
                  <a:pt x="912751" y="1959245"/>
                  <a:pt x="919038" y="1973401"/>
                  <a:pt x="924534" y="1983982"/>
                </a:cubicBezTo>
                <a:cubicBezTo>
                  <a:pt x="929957" y="1994610"/>
                  <a:pt x="934925" y="2001496"/>
                  <a:pt x="938044" y="2005911"/>
                </a:cubicBezTo>
                <a:cubicBezTo>
                  <a:pt x="941500" y="2010110"/>
                  <a:pt x="943060" y="2012029"/>
                  <a:pt x="943060" y="2012029"/>
                </a:cubicBezTo>
                <a:cubicBezTo>
                  <a:pt x="943060" y="2012029"/>
                  <a:pt x="941740" y="2009990"/>
                  <a:pt x="938836" y="2005431"/>
                </a:cubicBezTo>
                <a:cubicBezTo>
                  <a:pt x="936196" y="2000729"/>
                  <a:pt x="931925" y="1993579"/>
                  <a:pt x="927245" y="1982782"/>
                </a:cubicBezTo>
                <a:cubicBezTo>
                  <a:pt x="922494" y="1972033"/>
                  <a:pt x="916974" y="1957829"/>
                  <a:pt x="911599" y="1939427"/>
                </a:cubicBezTo>
                <a:cubicBezTo>
                  <a:pt x="909007" y="1930189"/>
                  <a:pt x="906271" y="1919968"/>
                  <a:pt x="904040" y="1908571"/>
                </a:cubicBezTo>
                <a:cubicBezTo>
                  <a:pt x="901664" y="1897199"/>
                  <a:pt x="899696" y="1884650"/>
                  <a:pt x="898448" y="1870950"/>
                </a:cubicBezTo>
                <a:cubicBezTo>
                  <a:pt x="898448" y="1870759"/>
                  <a:pt x="898256" y="1868983"/>
                  <a:pt x="898112" y="1867207"/>
                </a:cubicBezTo>
                <a:cubicBezTo>
                  <a:pt x="897752" y="1863944"/>
                  <a:pt x="897512" y="1857058"/>
                  <a:pt x="897272" y="1850988"/>
                </a:cubicBezTo>
                <a:cubicBezTo>
                  <a:pt x="897272" y="1850652"/>
                  <a:pt x="897272" y="1850316"/>
                  <a:pt x="897272" y="1849981"/>
                </a:cubicBezTo>
                <a:cubicBezTo>
                  <a:pt x="897368" y="1844942"/>
                  <a:pt x="897464" y="1839808"/>
                  <a:pt x="897560" y="1834577"/>
                </a:cubicBezTo>
                <a:cubicBezTo>
                  <a:pt x="898208" y="1797676"/>
                  <a:pt x="899096" y="1755952"/>
                  <a:pt x="899096" y="1711541"/>
                </a:cubicBezTo>
                <a:cubicBezTo>
                  <a:pt x="898952" y="1667130"/>
                  <a:pt x="898352" y="1619912"/>
                  <a:pt x="892689" y="1572357"/>
                </a:cubicBezTo>
                <a:cubicBezTo>
                  <a:pt x="889737" y="1548700"/>
                  <a:pt x="885489" y="1524587"/>
                  <a:pt x="877258" y="1502034"/>
                </a:cubicBezTo>
                <a:cubicBezTo>
                  <a:pt x="873323" y="1489246"/>
                  <a:pt x="868427" y="1476865"/>
                  <a:pt x="863124" y="1464749"/>
                </a:cubicBezTo>
                <a:cubicBezTo>
                  <a:pt x="861804" y="1460598"/>
                  <a:pt x="860172" y="1455680"/>
                  <a:pt x="858156" y="1449873"/>
                </a:cubicBezTo>
                <a:cubicBezTo>
                  <a:pt x="853837" y="1437805"/>
                  <a:pt x="848125" y="1421729"/>
                  <a:pt x="839438" y="1401791"/>
                </a:cubicBezTo>
                <a:cubicBezTo>
                  <a:pt x="844573" y="1369113"/>
                  <a:pt x="847213" y="1337130"/>
                  <a:pt x="846661" y="1307595"/>
                </a:cubicBezTo>
                <a:cubicBezTo>
                  <a:pt x="846085" y="1276116"/>
                  <a:pt x="842246" y="1247444"/>
                  <a:pt x="835982" y="1223979"/>
                </a:cubicBezTo>
                <a:cubicBezTo>
                  <a:pt x="834782" y="1218005"/>
                  <a:pt x="832815" y="1212558"/>
                  <a:pt x="831231" y="1207280"/>
                </a:cubicBezTo>
                <a:cubicBezTo>
                  <a:pt x="829503" y="1202074"/>
                  <a:pt x="828255" y="1197011"/>
                  <a:pt x="826407" y="1192524"/>
                </a:cubicBezTo>
                <a:cubicBezTo>
                  <a:pt x="824583" y="1188110"/>
                  <a:pt x="823000" y="1183959"/>
                  <a:pt x="821512" y="1180144"/>
                </a:cubicBezTo>
                <a:cubicBezTo>
                  <a:pt x="832815" y="1197491"/>
                  <a:pt x="843566" y="1215390"/>
                  <a:pt x="853477" y="1233672"/>
                </a:cubicBezTo>
                <a:cubicBezTo>
                  <a:pt x="871259" y="1266255"/>
                  <a:pt x="886209" y="1299941"/>
                  <a:pt x="898856" y="1332523"/>
                </a:cubicBezTo>
                <a:cubicBezTo>
                  <a:pt x="924462" y="1397592"/>
                  <a:pt x="940852" y="1457887"/>
                  <a:pt x="949347" y="1498771"/>
                </a:cubicBezTo>
                <a:cubicBezTo>
                  <a:pt x="958466" y="1540759"/>
                  <a:pt x="962954" y="1583226"/>
                  <a:pt x="963098" y="1588001"/>
                </a:cubicBezTo>
                <a:cubicBezTo>
                  <a:pt x="968185" y="1643041"/>
                  <a:pt x="965762" y="1680590"/>
                  <a:pt x="963002" y="1703983"/>
                </a:cubicBezTo>
                <a:cubicBezTo>
                  <a:pt x="962594" y="1709885"/>
                  <a:pt x="961826" y="1714852"/>
                  <a:pt x="961130" y="1719051"/>
                </a:cubicBezTo>
                <a:cubicBezTo>
                  <a:pt x="960506" y="1723249"/>
                  <a:pt x="960002" y="1726657"/>
                  <a:pt x="959618" y="1729344"/>
                </a:cubicBezTo>
                <a:cubicBezTo>
                  <a:pt x="958898" y="1734718"/>
                  <a:pt x="958562" y="1737165"/>
                  <a:pt x="958562" y="1737165"/>
                </a:cubicBezTo>
                <a:cubicBezTo>
                  <a:pt x="958562" y="1737165"/>
                  <a:pt x="959162" y="1734814"/>
                  <a:pt x="960506" y="1729584"/>
                </a:cubicBezTo>
                <a:cubicBezTo>
                  <a:pt x="961130" y="1726944"/>
                  <a:pt x="961946" y="1723609"/>
                  <a:pt x="962954" y="1719483"/>
                </a:cubicBezTo>
                <a:cubicBezTo>
                  <a:pt x="963962" y="1715356"/>
                  <a:pt x="965138" y="1710413"/>
                  <a:pt x="965906" y="1704535"/>
                </a:cubicBezTo>
                <a:cubicBezTo>
                  <a:pt x="970153" y="1681238"/>
                  <a:pt x="974137" y="1643209"/>
                  <a:pt x="969049" y="1587497"/>
                </a:cubicBezTo>
                <a:cubicBezTo>
                  <a:pt x="968929" y="1582818"/>
                  <a:pt x="964418" y="1539895"/>
                  <a:pt x="955203" y="1497571"/>
                </a:cubicBezTo>
                <a:cubicBezTo>
                  <a:pt x="947163" y="1458799"/>
                  <a:pt x="931253" y="1399296"/>
                  <a:pt x="905911" y="1334227"/>
                </a:cubicBezTo>
                <a:cubicBezTo>
                  <a:pt x="893385" y="1301692"/>
                  <a:pt x="878506" y="1267646"/>
                  <a:pt x="860724" y="1234656"/>
                </a:cubicBezTo>
                <a:cubicBezTo>
                  <a:pt x="843038" y="1201618"/>
                  <a:pt x="822784" y="1169443"/>
                  <a:pt x="800922" y="1139980"/>
                </a:cubicBezTo>
                <a:cubicBezTo>
                  <a:pt x="779084" y="1110492"/>
                  <a:pt x="755614" y="1083764"/>
                  <a:pt x="732264" y="1061043"/>
                </a:cubicBezTo>
                <a:cubicBezTo>
                  <a:pt x="723961" y="1052813"/>
                  <a:pt x="715586" y="1045255"/>
                  <a:pt x="707283" y="1038249"/>
                </a:cubicBezTo>
                <a:cubicBezTo>
                  <a:pt x="706347" y="1029492"/>
                  <a:pt x="705363" y="1020015"/>
                  <a:pt x="704259" y="1009626"/>
                </a:cubicBezTo>
                <a:cubicBezTo>
                  <a:pt x="703227" y="997965"/>
                  <a:pt x="702099" y="985273"/>
                  <a:pt x="700875" y="971429"/>
                </a:cubicBezTo>
                <a:cubicBezTo>
                  <a:pt x="700660" y="969365"/>
                  <a:pt x="700012" y="961304"/>
                  <a:pt x="699196" y="949451"/>
                </a:cubicBezTo>
                <a:cubicBezTo>
                  <a:pt x="719690" y="963223"/>
                  <a:pt x="739776" y="979154"/>
                  <a:pt x="757246" y="994798"/>
                </a:cubicBezTo>
                <a:cubicBezTo>
                  <a:pt x="778076" y="1013512"/>
                  <a:pt x="795042" y="1031867"/>
                  <a:pt x="805961" y="1044535"/>
                </a:cubicBezTo>
                <a:cubicBezTo>
                  <a:pt x="811625" y="1051014"/>
                  <a:pt x="816952" y="1057732"/>
                  <a:pt x="821128" y="1062914"/>
                </a:cubicBezTo>
                <a:cubicBezTo>
                  <a:pt x="825159" y="1068216"/>
                  <a:pt x="828039" y="1072007"/>
                  <a:pt x="828615" y="1072751"/>
                </a:cubicBezTo>
                <a:cubicBezTo>
                  <a:pt x="861540" y="1117090"/>
                  <a:pt x="876874" y="1151688"/>
                  <a:pt x="883546" y="1174122"/>
                </a:cubicBezTo>
                <a:cubicBezTo>
                  <a:pt x="887049" y="1185350"/>
                  <a:pt x="888033" y="1193652"/>
                  <a:pt x="888801" y="1199002"/>
                </a:cubicBezTo>
                <a:cubicBezTo>
                  <a:pt x="889185" y="1204401"/>
                  <a:pt x="889353" y="1206848"/>
                  <a:pt x="889353" y="1206848"/>
                </a:cubicBezTo>
                <a:cubicBezTo>
                  <a:pt x="889353" y="1206848"/>
                  <a:pt x="889473" y="1204401"/>
                  <a:pt x="889713" y="1199002"/>
                </a:cubicBezTo>
                <a:cubicBezTo>
                  <a:pt x="889521" y="1193604"/>
                  <a:pt x="889257" y="1185110"/>
                  <a:pt x="886425" y="1173474"/>
                </a:cubicBezTo>
                <a:cubicBezTo>
                  <a:pt x="881122" y="1150297"/>
                  <a:pt x="866795" y="1114235"/>
                  <a:pt x="833415" y="1069176"/>
                </a:cubicBezTo>
                <a:cubicBezTo>
                  <a:pt x="832839" y="1068432"/>
                  <a:pt x="829935" y="1064594"/>
                  <a:pt x="825855" y="1059243"/>
                </a:cubicBezTo>
                <a:cubicBezTo>
                  <a:pt x="821608" y="1053989"/>
                  <a:pt x="816232" y="1047175"/>
                  <a:pt x="810473" y="1040624"/>
                </a:cubicBezTo>
                <a:cubicBezTo>
                  <a:pt x="800082" y="1028532"/>
                  <a:pt x="783283" y="1010345"/>
                  <a:pt x="762453" y="991439"/>
                </a:cubicBezTo>
                <a:cubicBezTo>
                  <a:pt x="743471" y="974404"/>
                  <a:pt x="721273" y="956769"/>
                  <a:pt x="698644" y="941893"/>
                </a:cubicBezTo>
                <a:cubicBezTo>
                  <a:pt x="697324" y="922363"/>
                  <a:pt x="695716" y="895443"/>
                  <a:pt x="694516" y="867491"/>
                </a:cubicBezTo>
                <a:cubicBezTo>
                  <a:pt x="719498" y="882295"/>
                  <a:pt x="742439" y="897554"/>
                  <a:pt x="755830" y="907128"/>
                </a:cubicBezTo>
                <a:cubicBezTo>
                  <a:pt x="765933" y="914277"/>
                  <a:pt x="775772" y="921667"/>
                  <a:pt x="776876" y="922507"/>
                </a:cubicBezTo>
                <a:cubicBezTo>
                  <a:pt x="820984" y="955857"/>
                  <a:pt x="847957" y="982106"/>
                  <a:pt x="862500" y="1000532"/>
                </a:cubicBezTo>
                <a:cubicBezTo>
                  <a:pt x="869795" y="1009721"/>
                  <a:pt x="873851" y="1017039"/>
                  <a:pt x="875794" y="1022030"/>
                </a:cubicBezTo>
                <a:cubicBezTo>
                  <a:pt x="876850" y="1024501"/>
                  <a:pt x="877282" y="1026421"/>
                  <a:pt x="877522" y="1027668"/>
                </a:cubicBezTo>
                <a:cubicBezTo>
                  <a:pt x="877810" y="1028940"/>
                  <a:pt x="877954" y="1029540"/>
                  <a:pt x="877954" y="1029540"/>
                </a:cubicBezTo>
                <a:cubicBezTo>
                  <a:pt x="877954" y="1029540"/>
                  <a:pt x="877906" y="1028940"/>
                  <a:pt x="877786" y="1027644"/>
                </a:cubicBezTo>
                <a:cubicBezTo>
                  <a:pt x="877690" y="1026349"/>
                  <a:pt x="877498" y="1024381"/>
                  <a:pt x="876682" y="1021766"/>
                </a:cubicBezTo>
                <a:cubicBezTo>
                  <a:pt x="875242" y="1016512"/>
                  <a:pt x="871763" y="1008666"/>
                  <a:pt x="864947" y="998853"/>
                </a:cubicBezTo>
                <a:cubicBezTo>
                  <a:pt x="851365" y="979202"/>
                  <a:pt x="825015" y="951467"/>
                  <a:pt x="780476" y="917732"/>
                </a:cubicBezTo>
                <a:cubicBezTo>
                  <a:pt x="779396" y="916917"/>
                  <a:pt x="769461" y="909455"/>
                  <a:pt x="759262" y="902233"/>
                </a:cubicBezTo>
                <a:cubicBezTo>
                  <a:pt x="745823" y="892612"/>
                  <a:pt x="721082" y="876128"/>
                  <a:pt x="694204" y="860365"/>
                </a:cubicBezTo>
                <a:cubicBezTo>
                  <a:pt x="694156" y="859045"/>
                  <a:pt x="694084" y="857726"/>
                  <a:pt x="694036" y="856406"/>
                </a:cubicBezTo>
                <a:cubicBezTo>
                  <a:pt x="693148" y="835604"/>
                  <a:pt x="692332" y="810004"/>
                  <a:pt x="691708" y="780876"/>
                </a:cubicBezTo>
                <a:cubicBezTo>
                  <a:pt x="720602" y="797120"/>
                  <a:pt x="747839" y="814634"/>
                  <a:pt x="763149" y="825263"/>
                </a:cubicBezTo>
                <a:cubicBezTo>
                  <a:pt x="773732" y="832533"/>
                  <a:pt x="784027" y="840067"/>
                  <a:pt x="785179" y="840907"/>
                </a:cubicBezTo>
                <a:cubicBezTo>
                  <a:pt x="829719" y="873657"/>
                  <a:pt x="857076" y="899522"/>
                  <a:pt x="871907" y="917708"/>
                </a:cubicBezTo>
                <a:cubicBezTo>
                  <a:pt x="879346" y="926802"/>
                  <a:pt x="883498" y="934048"/>
                  <a:pt x="885489" y="939014"/>
                </a:cubicBezTo>
                <a:cubicBezTo>
                  <a:pt x="886593" y="941486"/>
                  <a:pt x="887025" y="943381"/>
                  <a:pt x="887265" y="944652"/>
                </a:cubicBezTo>
                <a:cubicBezTo>
                  <a:pt x="887553" y="945924"/>
                  <a:pt x="887697" y="946524"/>
                  <a:pt x="887697" y="946524"/>
                </a:cubicBezTo>
                <a:cubicBezTo>
                  <a:pt x="887697" y="946524"/>
                  <a:pt x="887625" y="945924"/>
                  <a:pt x="887505" y="944629"/>
                </a:cubicBezTo>
                <a:cubicBezTo>
                  <a:pt x="887409" y="943333"/>
                  <a:pt x="887217" y="941365"/>
                  <a:pt x="886353" y="938750"/>
                </a:cubicBezTo>
                <a:cubicBezTo>
                  <a:pt x="884866" y="933520"/>
                  <a:pt x="881290" y="925698"/>
                  <a:pt x="874307" y="915981"/>
                </a:cubicBezTo>
                <a:cubicBezTo>
                  <a:pt x="860436" y="896547"/>
                  <a:pt x="833678" y="869171"/>
                  <a:pt x="788707" y="836036"/>
                </a:cubicBezTo>
                <a:cubicBezTo>
                  <a:pt x="787579" y="835220"/>
                  <a:pt x="777188" y="827615"/>
                  <a:pt x="766509" y="820273"/>
                </a:cubicBezTo>
                <a:cubicBezTo>
                  <a:pt x="751295" y="809692"/>
                  <a:pt x="722233" y="790977"/>
                  <a:pt x="691540" y="773894"/>
                </a:cubicBezTo>
                <a:cubicBezTo>
                  <a:pt x="691060" y="749877"/>
                  <a:pt x="690748" y="723605"/>
                  <a:pt x="690701" y="695725"/>
                </a:cubicBezTo>
                <a:cubicBezTo>
                  <a:pt x="718346" y="710169"/>
                  <a:pt x="744359" y="725572"/>
                  <a:pt x="759142" y="735098"/>
                </a:cubicBezTo>
                <a:cubicBezTo>
                  <a:pt x="769581" y="741672"/>
                  <a:pt x="779756" y="748510"/>
                  <a:pt x="780884" y="749301"/>
                </a:cubicBezTo>
                <a:cubicBezTo>
                  <a:pt x="826647" y="780324"/>
                  <a:pt x="855204" y="804821"/>
                  <a:pt x="870803" y="822384"/>
                </a:cubicBezTo>
                <a:cubicBezTo>
                  <a:pt x="878626" y="831142"/>
                  <a:pt x="883138" y="838172"/>
                  <a:pt x="885297" y="843066"/>
                </a:cubicBezTo>
                <a:cubicBezTo>
                  <a:pt x="885825" y="844314"/>
                  <a:pt x="886257" y="845369"/>
                  <a:pt x="886641" y="846281"/>
                </a:cubicBezTo>
                <a:cubicBezTo>
                  <a:pt x="886881" y="847241"/>
                  <a:pt x="887073" y="848033"/>
                  <a:pt x="887217" y="848633"/>
                </a:cubicBezTo>
                <a:cubicBezTo>
                  <a:pt x="887529" y="849880"/>
                  <a:pt x="887673" y="850480"/>
                  <a:pt x="887673" y="850480"/>
                </a:cubicBezTo>
                <a:cubicBezTo>
                  <a:pt x="887673" y="850480"/>
                  <a:pt x="887601" y="849880"/>
                  <a:pt x="887457" y="848609"/>
                </a:cubicBezTo>
                <a:cubicBezTo>
                  <a:pt x="887385" y="847961"/>
                  <a:pt x="887289" y="847145"/>
                  <a:pt x="887169" y="846161"/>
                </a:cubicBezTo>
                <a:cubicBezTo>
                  <a:pt x="886881" y="845202"/>
                  <a:pt x="886545" y="844074"/>
                  <a:pt x="886161" y="842778"/>
                </a:cubicBezTo>
                <a:cubicBezTo>
                  <a:pt x="884482" y="837596"/>
                  <a:pt x="880522" y="829966"/>
                  <a:pt x="873131" y="820585"/>
                </a:cubicBezTo>
                <a:cubicBezTo>
                  <a:pt x="858420" y="801750"/>
                  <a:pt x="830415" y="775718"/>
                  <a:pt x="784219" y="744359"/>
                </a:cubicBezTo>
                <a:cubicBezTo>
                  <a:pt x="783115" y="743591"/>
                  <a:pt x="772868" y="736681"/>
                  <a:pt x="762334" y="730059"/>
                </a:cubicBezTo>
                <a:cubicBezTo>
                  <a:pt x="747671" y="720630"/>
                  <a:pt x="720002" y="704171"/>
                  <a:pt x="690676" y="688983"/>
                </a:cubicBezTo>
                <a:cubicBezTo>
                  <a:pt x="690676" y="673124"/>
                  <a:pt x="690725" y="656760"/>
                  <a:pt x="690892" y="640013"/>
                </a:cubicBezTo>
                <a:cubicBezTo>
                  <a:pt x="690916" y="636007"/>
                  <a:pt x="690988" y="631880"/>
                  <a:pt x="691036" y="627825"/>
                </a:cubicBezTo>
                <a:cubicBezTo>
                  <a:pt x="723745" y="643660"/>
                  <a:pt x="755446" y="661463"/>
                  <a:pt x="772868" y="672092"/>
                </a:cubicBezTo>
                <a:cubicBezTo>
                  <a:pt x="784171" y="678906"/>
                  <a:pt x="795210" y="685984"/>
                  <a:pt x="796458" y="686776"/>
                </a:cubicBezTo>
                <a:cubicBezTo>
                  <a:pt x="842894" y="716791"/>
                  <a:pt x="872051" y="740592"/>
                  <a:pt x="888105" y="757723"/>
                </a:cubicBezTo>
                <a:cubicBezTo>
                  <a:pt x="896168" y="766265"/>
                  <a:pt x="900824" y="773199"/>
                  <a:pt x="903104" y="778045"/>
                </a:cubicBezTo>
                <a:cubicBezTo>
                  <a:pt x="903632" y="779269"/>
                  <a:pt x="904112" y="780324"/>
                  <a:pt x="904496" y="781236"/>
                </a:cubicBezTo>
                <a:cubicBezTo>
                  <a:pt x="904736" y="782196"/>
                  <a:pt x="904928" y="782964"/>
                  <a:pt x="905096" y="783587"/>
                </a:cubicBezTo>
                <a:cubicBezTo>
                  <a:pt x="905432" y="784835"/>
                  <a:pt x="905576" y="785435"/>
                  <a:pt x="905576" y="785435"/>
                </a:cubicBezTo>
                <a:cubicBezTo>
                  <a:pt x="905576" y="785435"/>
                  <a:pt x="905504" y="784835"/>
                  <a:pt x="905336" y="783564"/>
                </a:cubicBezTo>
                <a:cubicBezTo>
                  <a:pt x="905240" y="782916"/>
                  <a:pt x="905144" y="782100"/>
                  <a:pt x="905024" y="781116"/>
                </a:cubicBezTo>
                <a:cubicBezTo>
                  <a:pt x="904736" y="780156"/>
                  <a:pt x="904376" y="779053"/>
                  <a:pt x="903968" y="777733"/>
                </a:cubicBezTo>
                <a:cubicBezTo>
                  <a:pt x="902192" y="772575"/>
                  <a:pt x="898040" y="765041"/>
                  <a:pt x="890409" y="755852"/>
                </a:cubicBezTo>
                <a:cubicBezTo>
                  <a:pt x="875194" y="737425"/>
                  <a:pt x="846565" y="712112"/>
                  <a:pt x="799722" y="681737"/>
                </a:cubicBezTo>
                <a:cubicBezTo>
                  <a:pt x="798498" y="680969"/>
                  <a:pt x="787387" y="673820"/>
                  <a:pt x="775988" y="666957"/>
                </a:cubicBezTo>
                <a:cubicBezTo>
                  <a:pt x="758854" y="656497"/>
                  <a:pt x="725449" y="637686"/>
                  <a:pt x="691132" y="621203"/>
                </a:cubicBezTo>
                <a:cubicBezTo>
                  <a:pt x="691372" y="600929"/>
                  <a:pt x="691828" y="580223"/>
                  <a:pt x="692428" y="559181"/>
                </a:cubicBezTo>
                <a:cubicBezTo>
                  <a:pt x="719474" y="571034"/>
                  <a:pt x="744887" y="583558"/>
                  <a:pt x="759598" y="591404"/>
                </a:cubicBezTo>
                <a:cubicBezTo>
                  <a:pt x="770205" y="596970"/>
                  <a:pt x="780620" y="602776"/>
                  <a:pt x="781772" y="603424"/>
                </a:cubicBezTo>
                <a:cubicBezTo>
                  <a:pt x="830031" y="630464"/>
                  <a:pt x="860676" y="652250"/>
                  <a:pt x="878122" y="667989"/>
                </a:cubicBezTo>
                <a:cubicBezTo>
                  <a:pt x="886833" y="675883"/>
                  <a:pt x="892041" y="682409"/>
                  <a:pt x="894681" y="687064"/>
                </a:cubicBezTo>
                <a:cubicBezTo>
                  <a:pt x="895880" y="689439"/>
                  <a:pt x="896720" y="691214"/>
                  <a:pt x="896936" y="692486"/>
                </a:cubicBezTo>
                <a:cubicBezTo>
                  <a:pt x="897296" y="693734"/>
                  <a:pt x="897464" y="694334"/>
                  <a:pt x="897464" y="694334"/>
                </a:cubicBezTo>
                <a:cubicBezTo>
                  <a:pt x="897464" y="694334"/>
                  <a:pt x="897368" y="693734"/>
                  <a:pt x="897200" y="692462"/>
                </a:cubicBezTo>
                <a:cubicBezTo>
                  <a:pt x="897128" y="691142"/>
                  <a:pt x="896528" y="689271"/>
                  <a:pt x="895521" y="686704"/>
                </a:cubicBezTo>
                <a:cubicBezTo>
                  <a:pt x="893337" y="681689"/>
                  <a:pt x="888561" y="674515"/>
                  <a:pt x="880258" y="665950"/>
                </a:cubicBezTo>
                <a:cubicBezTo>
                  <a:pt x="863580" y="648867"/>
                  <a:pt x="833391" y="625546"/>
                  <a:pt x="784699" y="598218"/>
                </a:cubicBezTo>
                <a:cubicBezTo>
                  <a:pt x="783547" y="597570"/>
                  <a:pt x="773084" y="591715"/>
                  <a:pt x="762381" y="586125"/>
                </a:cubicBezTo>
                <a:cubicBezTo>
                  <a:pt x="747887" y="578375"/>
                  <a:pt x="721082" y="565107"/>
                  <a:pt x="692620" y="552727"/>
                </a:cubicBezTo>
                <a:cubicBezTo>
                  <a:pt x="693124" y="535764"/>
                  <a:pt x="693700" y="518705"/>
                  <a:pt x="694372" y="501502"/>
                </a:cubicBezTo>
                <a:cubicBezTo>
                  <a:pt x="694588" y="497135"/>
                  <a:pt x="694804" y="492768"/>
                  <a:pt x="694996" y="488402"/>
                </a:cubicBezTo>
                <a:cubicBezTo>
                  <a:pt x="717170" y="498143"/>
                  <a:pt x="737424" y="507932"/>
                  <a:pt x="749759" y="514314"/>
                </a:cubicBezTo>
                <a:cubicBezTo>
                  <a:pt x="759790" y="519425"/>
                  <a:pt x="769629" y="524751"/>
                  <a:pt x="770709" y="525375"/>
                </a:cubicBezTo>
                <a:cubicBezTo>
                  <a:pt x="819304" y="551815"/>
                  <a:pt x="850261" y="573145"/>
                  <a:pt x="867923" y="588644"/>
                </a:cubicBezTo>
                <a:cubicBezTo>
                  <a:pt x="876802" y="596370"/>
                  <a:pt x="882154" y="602776"/>
                  <a:pt x="884866" y="607407"/>
                </a:cubicBezTo>
                <a:cubicBezTo>
                  <a:pt x="887481" y="612085"/>
                  <a:pt x="887529" y="614701"/>
                  <a:pt x="887697" y="614653"/>
                </a:cubicBezTo>
                <a:cubicBezTo>
                  <a:pt x="887505" y="614701"/>
                  <a:pt x="887865" y="612110"/>
                  <a:pt x="885681" y="607023"/>
                </a:cubicBezTo>
                <a:cubicBezTo>
                  <a:pt x="883402" y="602032"/>
                  <a:pt x="878506" y="594955"/>
                  <a:pt x="870011" y="586581"/>
                </a:cubicBezTo>
                <a:cubicBezTo>
                  <a:pt x="853093" y="569738"/>
                  <a:pt x="822568" y="546873"/>
                  <a:pt x="773540" y="520144"/>
                </a:cubicBezTo>
                <a:cubicBezTo>
                  <a:pt x="772461" y="519545"/>
                  <a:pt x="762549" y="514170"/>
                  <a:pt x="752447" y="509012"/>
                </a:cubicBezTo>
                <a:cubicBezTo>
                  <a:pt x="740232" y="502677"/>
                  <a:pt x="718802" y="492288"/>
                  <a:pt x="695284" y="482043"/>
                </a:cubicBezTo>
                <a:cubicBezTo>
                  <a:pt x="696100" y="464792"/>
                  <a:pt x="696964" y="447541"/>
                  <a:pt x="698188" y="430362"/>
                </a:cubicBezTo>
                <a:cubicBezTo>
                  <a:pt x="698500" y="425612"/>
                  <a:pt x="698788" y="420885"/>
                  <a:pt x="699100" y="416135"/>
                </a:cubicBezTo>
                <a:cubicBezTo>
                  <a:pt x="716666" y="423764"/>
                  <a:pt x="732312" y="431082"/>
                  <a:pt x="742391" y="436145"/>
                </a:cubicBezTo>
                <a:cubicBezTo>
                  <a:pt x="751991" y="440847"/>
                  <a:pt x="761422" y="445742"/>
                  <a:pt x="762478" y="446318"/>
                </a:cubicBezTo>
                <a:cubicBezTo>
                  <a:pt x="811481" y="471990"/>
                  <a:pt x="842894" y="492648"/>
                  <a:pt x="860844" y="507788"/>
                </a:cubicBezTo>
                <a:cubicBezTo>
                  <a:pt x="869843" y="515346"/>
                  <a:pt x="875434" y="521560"/>
                  <a:pt x="878194" y="526143"/>
                </a:cubicBezTo>
                <a:cubicBezTo>
                  <a:pt x="880930" y="530749"/>
                  <a:pt x="881002" y="533364"/>
                  <a:pt x="881170" y="533316"/>
                </a:cubicBezTo>
                <a:cubicBezTo>
                  <a:pt x="881002" y="533364"/>
                  <a:pt x="881338" y="530773"/>
                  <a:pt x="879034" y="525735"/>
                </a:cubicBezTo>
                <a:cubicBezTo>
                  <a:pt x="876706" y="520768"/>
                  <a:pt x="871547" y="513882"/>
                  <a:pt x="862908" y="505653"/>
                </a:cubicBezTo>
                <a:cubicBezTo>
                  <a:pt x="845653" y="489145"/>
                  <a:pt x="814672" y="466928"/>
                  <a:pt x="765237" y="440991"/>
                </a:cubicBezTo>
                <a:cubicBezTo>
                  <a:pt x="764205" y="440440"/>
                  <a:pt x="754702" y="435497"/>
                  <a:pt x="745031" y="430770"/>
                </a:cubicBezTo>
                <a:cubicBezTo>
                  <a:pt x="734952" y="425708"/>
                  <a:pt x="718298" y="417910"/>
                  <a:pt x="699484" y="409800"/>
                </a:cubicBezTo>
                <a:cubicBezTo>
                  <a:pt x="699796" y="404858"/>
                  <a:pt x="700108" y="399867"/>
                  <a:pt x="700444" y="394925"/>
                </a:cubicBezTo>
                <a:cubicBezTo>
                  <a:pt x="701019" y="383120"/>
                  <a:pt x="701523" y="371388"/>
                  <a:pt x="701643" y="359727"/>
                </a:cubicBezTo>
                <a:cubicBezTo>
                  <a:pt x="701691" y="356920"/>
                  <a:pt x="701667" y="354137"/>
                  <a:pt x="701691" y="351330"/>
                </a:cubicBezTo>
                <a:cubicBezTo>
                  <a:pt x="702363" y="351594"/>
                  <a:pt x="703035" y="351881"/>
                  <a:pt x="703659" y="352121"/>
                </a:cubicBezTo>
                <a:cubicBezTo>
                  <a:pt x="710883" y="355096"/>
                  <a:pt x="718082" y="358048"/>
                  <a:pt x="718898" y="358383"/>
                </a:cubicBezTo>
                <a:cubicBezTo>
                  <a:pt x="769821" y="380025"/>
                  <a:pt x="802866" y="397900"/>
                  <a:pt x="822376" y="411024"/>
                </a:cubicBezTo>
                <a:cubicBezTo>
                  <a:pt x="832167" y="417550"/>
                  <a:pt x="838430" y="423117"/>
                  <a:pt x="841742" y="427291"/>
                </a:cubicBezTo>
                <a:cubicBezTo>
                  <a:pt x="842606" y="428323"/>
                  <a:pt x="843278" y="429259"/>
                  <a:pt x="843710" y="430123"/>
                </a:cubicBezTo>
                <a:cubicBezTo>
                  <a:pt x="844214" y="430962"/>
                  <a:pt x="844645" y="431658"/>
                  <a:pt x="844765" y="432282"/>
                </a:cubicBezTo>
                <a:cubicBezTo>
                  <a:pt x="845101" y="433338"/>
                  <a:pt x="845269" y="433817"/>
                  <a:pt x="845317" y="433961"/>
                </a:cubicBezTo>
                <a:cubicBezTo>
                  <a:pt x="845245" y="433386"/>
                  <a:pt x="845101" y="430818"/>
                  <a:pt x="842510" y="426788"/>
                </a:cubicBezTo>
                <a:cubicBezTo>
                  <a:pt x="839558" y="422157"/>
                  <a:pt x="833655" y="415919"/>
                  <a:pt x="824199" y="408697"/>
                </a:cubicBezTo>
                <a:cubicBezTo>
                  <a:pt x="805289" y="394157"/>
                  <a:pt x="772580" y="374747"/>
                  <a:pt x="721226" y="352865"/>
                </a:cubicBezTo>
                <a:cubicBezTo>
                  <a:pt x="720434" y="352529"/>
                  <a:pt x="713186" y="349554"/>
                  <a:pt x="705891" y="346555"/>
                </a:cubicBezTo>
                <a:cubicBezTo>
                  <a:pt x="704643" y="346051"/>
                  <a:pt x="703227" y="345475"/>
                  <a:pt x="701715" y="344875"/>
                </a:cubicBezTo>
                <a:cubicBezTo>
                  <a:pt x="701715" y="327600"/>
                  <a:pt x="701235" y="310565"/>
                  <a:pt x="700372" y="293890"/>
                </a:cubicBezTo>
                <a:cubicBezTo>
                  <a:pt x="710955" y="298545"/>
                  <a:pt x="719762" y="302816"/>
                  <a:pt x="726913" y="306655"/>
                </a:cubicBezTo>
                <a:cubicBezTo>
                  <a:pt x="737280" y="312197"/>
                  <a:pt x="744263" y="316828"/>
                  <a:pt x="748199" y="320451"/>
                </a:cubicBezTo>
                <a:cubicBezTo>
                  <a:pt x="750215" y="322226"/>
                  <a:pt x="751319" y="323834"/>
                  <a:pt x="751967" y="324937"/>
                </a:cubicBezTo>
                <a:cubicBezTo>
                  <a:pt x="752494" y="326089"/>
                  <a:pt x="752638" y="326689"/>
                  <a:pt x="752638" y="326689"/>
                </a:cubicBezTo>
                <a:cubicBezTo>
                  <a:pt x="752638" y="326689"/>
                  <a:pt x="752590" y="326089"/>
                  <a:pt x="752207" y="324841"/>
                </a:cubicBezTo>
                <a:cubicBezTo>
                  <a:pt x="751703" y="323666"/>
                  <a:pt x="750767" y="321842"/>
                  <a:pt x="748895" y="319827"/>
                </a:cubicBezTo>
                <a:cubicBezTo>
                  <a:pt x="745271" y="315700"/>
                  <a:pt x="738600" y="310397"/>
                  <a:pt x="728497" y="304135"/>
                </a:cubicBezTo>
                <a:cubicBezTo>
                  <a:pt x="721034" y="299505"/>
                  <a:pt x="711626" y="294370"/>
                  <a:pt x="700108" y="288804"/>
                </a:cubicBezTo>
                <a:cubicBezTo>
                  <a:pt x="699124" y="271769"/>
                  <a:pt x="697708" y="255142"/>
                  <a:pt x="695884" y="239090"/>
                </a:cubicBezTo>
                <a:cubicBezTo>
                  <a:pt x="709419" y="242065"/>
                  <a:pt x="724105" y="244945"/>
                  <a:pt x="739800" y="247728"/>
                </a:cubicBezTo>
                <a:cubicBezTo>
                  <a:pt x="742319" y="248184"/>
                  <a:pt x="744959" y="248663"/>
                  <a:pt x="747527" y="249119"/>
                </a:cubicBezTo>
                <a:lnTo>
                  <a:pt x="747407" y="249575"/>
                </a:lnTo>
                <a:cubicBezTo>
                  <a:pt x="747407" y="249575"/>
                  <a:pt x="751439" y="250727"/>
                  <a:pt x="759070" y="252886"/>
                </a:cubicBezTo>
                <a:cubicBezTo>
                  <a:pt x="762861" y="254062"/>
                  <a:pt x="767685" y="255094"/>
                  <a:pt x="773108" y="257109"/>
                </a:cubicBezTo>
                <a:cubicBezTo>
                  <a:pt x="778532" y="259076"/>
                  <a:pt x="784867" y="261236"/>
                  <a:pt x="791875" y="263875"/>
                </a:cubicBezTo>
                <a:cubicBezTo>
                  <a:pt x="805577" y="269825"/>
                  <a:pt x="822496" y="277047"/>
                  <a:pt x="840086" y="288828"/>
                </a:cubicBezTo>
                <a:cubicBezTo>
                  <a:pt x="857772" y="300320"/>
                  <a:pt x="876562" y="315580"/>
                  <a:pt x="893961" y="335542"/>
                </a:cubicBezTo>
                <a:cubicBezTo>
                  <a:pt x="928997" y="375299"/>
                  <a:pt x="957170" y="433386"/>
                  <a:pt x="975169" y="500206"/>
                </a:cubicBezTo>
                <a:cubicBezTo>
                  <a:pt x="979872" y="516833"/>
                  <a:pt x="983040" y="534420"/>
                  <a:pt x="986880" y="552127"/>
                </a:cubicBezTo>
                <a:cubicBezTo>
                  <a:pt x="990791" y="569834"/>
                  <a:pt x="993791" y="588117"/>
                  <a:pt x="997390" y="606543"/>
                </a:cubicBezTo>
                <a:cubicBezTo>
                  <a:pt x="1000942" y="624994"/>
                  <a:pt x="1004182" y="643780"/>
                  <a:pt x="1007518" y="662807"/>
                </a:cubicBezTo>
                <a:cubicBezTo>
                  <a:pt x="1010805" y="681833"/>
                  <a:pt x="1014285" y="701076"/>
                  <a:pt x="1017453" y="720534"/>
                </a:cubicBezTo>
                <a:cubicBezTo>
                  <a:pt x="1017645" y="721638"/>
                  <a:pt x="1017813" y="722741"/>
                  <a:pt x="1018004" y="723821"/>
                </a:cubicBezTo>
                <a:cubicBezTo>
                  <a:pt x="1018172" y="725884"/>
                  <a:pt x="1018508" y="730155"/>
                  <a:pt x="1019012" y="736417"/>
                </a:cubicBezTo>
                <a:cubicBezTo>
                  <a:pt x="1019372" y="745511"/>
                  <a:pt x="1019756" y="758659"/>
                  <a:pt x="1019708" y="774854"/>
                </a:cubicBezTo>
                <a:cubicBezTo>
                  <a:pt x="1019732" y="807221"/>
                  <a:pt x="1019012" y="851608"/>
                  <a:pt x="1019156" y="899498"/>
                </a:cubicBezTo>
                <a:cubicBezTo>
                  <a:pt x="1019324" y="947364"/>
                  <a:pt x="1020188" y="998733"/>
                  <a:pt x="1022708" y="1044967"/>
                </a:cubicBezTo>
                <a:cubicBezTo>
                  <a:pt x="1023140" y="1056532"/>
                  <a:pt x="1023908" y="1067785"/>
                  <a:pt x="1024652" y="1078557"/>
                </a:cubicBezTo>
                <a:cubicBezTo>
                  <a:pt x="1025372" y="1089354"/>
                  <a:pt x="1026068" y="1099695"/>
                  <a:pt x="1026716" y="1109460"/>
                </a:cubicBezTo>
                <a:cubicBezTo>
                  <a:pt x="1028467" y="1128967"/>
                  <a:pt x="1030003" y="1146146"/>
                  <a:pt x="1031251" y="1159942"/>
                </a:cubicBezTo>
                <a:cubicBezTo>
                  <a:pt x="1034563" y="1188230"/>
                  <a:pt x="1037683" y="1216373"/>
                  <a:pt x="1038426" y="1219492"/>
                </a:cubicBezTo>
                <a:cubicBezTo>
                  <a:pt x="1040490" y="1233240"/>
                  <a:pt x="1042386" y="1245861"/>
                  <a:pt x="1044138" y="1257449"/>
                </a:cubicBezTo>
                <a:cubicBezTo>
                  <a:pt x="1045938" y="1269014"/>
                  <a:pt x="1048218" y="1279451"/>
                  <a:pt x="1049993" y="1288952"/>
                </a:cubicBezTo>
                <a:cubicBezTo>
                  <a:pt x="1051889" y="1298429"/>
                  <a:pt x="1053593" y="1306923"/>
                  <a:pt x="1055105" y="1314505"/>
                </a:cubicBezTo>
                <a:cubicBezTo>
                  <a:pt x="1056977" y="1322015"/>
                  <a:pt x="1058609" y="1328613"/>
                  <a:pt x="1060024" y="1334371"/>
                </a:cubicBezTo>
                <a:cubicBezTo>
                  <a:pt x="1065856" y="1357380"/>
                  <a:pt x="1068688" y="1366785"/>
                  <a:pt x="1068688" y="1366785"/>
                </a:cubicBezTo>
                <a:cubicBezTo>
                  <a:pt x="1068688" y="1366785"/>
                  <a:pt x="1067296" y="1357092"/>
                  <a:pt x="1062928" y="1333867"/>
                </a:cubicBezTo>
                <a:cubicBezTo>
                  <a:pt x="1061824" y="1328061"/>
                  <a:pt x="1060528" y="1321415"/>
                  <a:pt x="1059089" y="1313833"/>
                </a:cubicBezTo>
                <a:cubicBezTo>
                  <a:pt x="1057865" y="1306227"/>
                  <a:pt x="1056473" y="1297686"/>
                  <a:pt x="1054937" y="1288184"/>
                </a:cubicBezTo>
                <a:cubicBezTo>
                  <a:pt x="1053449" y="1278659"/>
                  <a:pt x="1051409" y="1268222"/>
                  <a:pt x="1049753" y="1256658"/>
                </a:cubicBezTo>
                <a:cubicBezTo>
                  <a:pt x="1048098" y="1245069"/>
                  <a:pt x="1046298" y="1232449"/>
                  <a:pt x="1044354" y="1218701"/>
                </a:cubicBezTo>
                <a:cubicBezTo>
                  <a:pt x="1043610" y="1215702"/>
                  <a:pt x="1040514" y="1187606"/>
                  <a:pt x="1037203" y="1159342"/>
                </a:cubicBezTo>
                <a:cubicBezTo>
                  <a:pt x="1036027" y="1146386"/>
                  <a:pt x="1034563" y="1129854"/>
                  <a:pt x="1032835" y="1110852"/>
                </a:cubicBezTo>
                <a:cubicBezTo>
                  <a:pt x="1031539" y="1091826"/>
                  <a:pt x="1029883" y="1070304"/>
                  <a:pt x="1028803" y="1047391"/>
                </a:cubicBezTo>
                <a:cubicBezTo>
                  <a:pt x="1026260" y="1001564"/>
                  <a:pt x="1025348" y="950099"/>
                  <a:pt x="1025132" y="901897"/>
                </a:cubicBezTo>
                <a:cubicBezTo>
                  <a:pt x="1024940" y="853695"/>
                  <a:pt x="1025684" y="808732"/>
                  <a:pt x="1025684" y="775766"/>
                </a:cubicBezTo>
                <a:cubicBezTo>
                  <a:pt x="1025684" y="773870"/>
                  <a:pt x="1025684" y="771999"/>
                  <a:pt x="1025684" y="770175"/>
                </a:cubicBezTo>
                <a:cubicBezTo>
                  <a:pt x="1048890" y="911326"/>
                  <a:pt x="1071423" y="1059411"/>
                  <a:pt x="1091437" y="1194468"/>
                </a:cubicBezTo>
                <a:cubicBezTo>
                  <a:pt x="1113803" y="1345432"/>
                  <a:pt x="1133097" y="1480080"/>
                  <a:pt x="1145648" y="1570534"/>
                </a:cubicBezTo>
                <a:cubicBezTo>
                  <a:pt x="1148936" y="1594167"/>
                  <a:pt x="1152103" y="1617752"/>
                  <a:pt x="1154887" y="1640018"/>
                </a:cubicBezTo>
                <a:cubicBezTo>
                  <a:pt x="1155127" y="1642249"/>
                  <a:pt x="1155679" y="1647912"/>
                  <a:pt x="1155775" y="1650167"/>
                </a:cubicBezTo>
                <a:cubicBezTo>
                  <a:pt x="1158007" y="1689107"/>
                  <a:pt x="1151480" y="1715428"/>
                  <a:pt x="1144616" y="1730399"/>
                </a:cubicBezTo>
                <a:cubicBezTo>
                  <a:pt x="1141185" y="1737957"/>
                  <a:pt x="1137825" y="1742876"/>
                  <a:pt x="1135497" y="1745899"/>
                </a:cubicBezTo>
                <a:cubicBezTo>
                  <a:pt x="1133073" y="1748922"/>
                  <a:pt x="1131969" y="1750290"/>
                  <a:pt x="1131969" y="1750290"/>
                </a:cubicBezTo>
                <a:cubicBezTo>
                  <a:pt x="1131969" y="1750290"/>
                  <a:pt x="1133289" y="1749114"/>
                  <a:pt x="1136169" y="1746547"/>
                </a:cubicBezTo>
                <a:cubicBezTo>
                  <a:pt x="1138953" y="1743860"/>
                  <a:pt x="1143008" y="1739277"/>
                  <a:pt x="1147256" y="1731815"/>
                </a:cubicBezTo>
                <a:cubicBezTo>
                  <a:pt x="1152607" y="1722482"/>
                  <a:pt x="1157887" y="1708206"/>
                  <a:pt x="1160479" y="1688891"/>
                </a:cubicBezTo>
                <a:cubicBezTo>
                  <a:pt x="1160839" y="1692467"/>
                  <a:pt x="1161199" y="1696065"/>
                  <a:pt x="1161535" y="1699448"/>
                </a:cubicBezTo>
                <a:cubicBezTo>
                  <a:pt x="1165014" y="1735558"/>
                  <a:pt x="1165854" y="1761422"/>
                  <a:pt x="1165998" y="1766629"/>
                </a:cubicBezTo>
                <a:cubicBezTo>
                  <a:pt x="1167870" y="1821885"/>
                  <a:pt x="1163790" y="1859314"/>
                  <a:pt x="1157527" y="1881939"/>
                </a:cubicBezTo>
                <a:cubicBezTo>
                  <a:pt x="1154479" y="1893288"/>
                  <a:pt x="1151119" y="1900942"/>
                  <a:pt x="1148696" y="1905740"/>
                </a:cubicBezTo>
                <a:cubicBezTo>
                  <a:pt x="1146128" y="1910467"/>
                  <a:pt x="1144832" y="1912578"/>
                  <a:pt x="1144832" y="1912578"/>
                </a:cubicBezTo>
                <a:cubicBezTo>
                  <a:pt x="1144832" y="1912578"/>
                  <a:pt x="1146392" y="1910707"/>
                  <a:pt x="1149464" y="1906220"/>
                </a:cubicBezTo>
                <a:cubicBezTo>
                  <a:pt x="1152391" y="1901661"/>
                  <a:pt x="1156495" y="1894224"/>
                  <a:pt x="1160311" y="1882875"/>
                </a:cubicBezTo>
                <a:cubicBezTo>
                  <a:pt x="1168158" y="1860273"/>
                  <a:pt x="1173821" y="1822221"/>
                  <a:pt x="1171973" y="1766413"/>
                </a:cubicBezTo>
                <a:cubicBezTo>
                  <a:pt x="1171829" y="1761302"/>
                  <a:pt x="1170990" y="1735318"/>
                  <a:pt x="1167510" y="1699017"/>
                </a:cubicBezTo>
                <a:cubicBezTo>
                  <a:pt x="1165830" y="1681166"/>
                  <a:pt x="1163526" y="1660820"/>
                  <a:pt x="1160815" y="1639226"/>
                </a:cubicBezTo>
                <a:cubicBezTo>
                  <a:pt x="1160767" y="1638674"/>
                  <a:pt x="1160719" y="1638266"/>
                  <a:pt x="1160719" y="1638266"/>
                </a:cubicBezTo>
                <a:lnTo>
                  <a:pt x="1160719" y="1638266"/>
                </a:lnTo>
                <a:cubicBezTo>
                  <a:pt x="1157959" y="1616265"/>
                  <a:pt x="1154815" y="1592967"/>
                  <a:pt x="1151575" y="1569670"/>
                </a:cubicBezTo>
                <a:cubicBezTo>
                  <a:pt x="1139769" y="1484447"/>
                  <a:pt x="1120883" y="1352438"/>
                  <a:pt x="1098661" y="1202409"/>
                </a:cubicBezTo>
                <a:cubicBezTo>
                  <a:pt x="1076415" y="1052405"/>
                  <a:pt x="1050929" y="884382"/>
                  <a:pt x="1024652" y="727372"/>
                </a:cubicBezTo>
                <a:cubicBezTo>
                  <a:pt x="1024412" y="725932"/>
                  <a:pt x="1024172" y="724517"/>
                  <a:pt x="1023932" y="723077"/>
                </a:cubicBezTo>
                <a:cubicBezTo>
                  <a:pt x="1023860" y="722165"/>
                  <a:pt x="1023812" y="721638"/>
                  <a:pt x="1023812" y="721638"/>
                </a:cubicBezTo>
                <a:lnTo>
                  <a:pt x="1023692" y="721638"/>
                </a:lnTo>
                <a:cubicBezTo>
                  <a:pt x="1020764" y="703979"/>
                  <a:pt x="1017741" y="686416"/>
                  <a:pt x="1014669" y="669093"/>
                </a:cubicBezTo>
                <a:cubicBezTo>
                  <a:pt x="1011237" y="649874"/>
                  <a:pt x="1008141" y="630848"/>
                  <a:pt x="1004518" y="612181"/>
                </a:cubicBezTo>
                <a:cubicBezTo>
                  <a:pt x="997558" y="574800"/>
                  <a:pt x="990791" y="538547"/>
                  <a:pt x="982344" y="504093"/>
                </a:cubicBezTo>
                <a:cubicBezTo>
                  <a:pt x="979992" y="495528"/>
                  <a:pt x="978144" y="486914"/>
                  <a:pt x="975481" y="478684"/>
                </a:cubicBezTo>
                <a:cubicBezTo>
                  <a:pt x="972649" y="470503"/>
                  <a:pt x="970201" y="462321"/>
                  <a:pt x="967154" y="454427"/>
                </a:cubicBezTo>
                <a:cubicBezTo>
                  <a:pt x="961322" y="438592"/>
                  <a:pt x="955131" y="423333"/>
                  <a:pt x="948171" y="408985"/>
                </a:cubicBezTo>
                <a:cubicBezTo>
                  <a:pt x="934445" y="380217"/>
                  <a:pt x="918270" y="354761"/>
                  <a:pt x="900392" y="333935"/>
                </a:cubicBezTo>
                <a:cubicBezTo>
                  <a:pt x="882562" y="313037"/>
                  <a:pt x="863172" y="296937"/>
                  <a:pt x="844885" y="284821"/>
                </a:cubicBezTo>
                <a:cubicBezTo>
                  <a:pt x="840230" y="281894"/>
                  <a:pt x="835742" y="279087"/>
                  <a:pt x="831399" y="276351"/>
                </a:cubicBezTo>
                <a:cubicBezTo>
                  <a:pt x="826887" y="273952"/>
                  <a:pt x="822544" y="271649"/>
                  <a:pt x="818368" y="269441"/>
                </a:cubicBezTo>
                <a:cubicBezTo>
                  <a:pt x="814240" y="267114"/>
                  <a:pt x="810113" y="265315"/>
                  <a:pt x="806153" y="263611"/>
                </a:cubicBezTo>
                <a:cubicBezTo>
                  <a:pt x="802218" y="261884"/>
                  <a:pt x="798450" y="260228"/>
                  <a:pt x="794898" y="258669"/>
                </a:cubicBezTo>
                <a:cubicBezTo>
                  <a:pt x="793554" y="258165"/>
                  <a:pt x="792283" y="257685"/>
                  <a:pt x="791011" y="257205"/>
                </a:cubicBezTo>
                <a:cubicBezTo>
                  <a:pt x="798714" y="258741"/>
                  <a:pt x="806513" y="260348"/>
                  <a:pt x="814504" y="262196"/>
                </a:cubicBezTo>
                <a:cubicBezTo>
                  <a:pt x="840926" y="268362"/>
                  <a:pt x="868979" y="276088"/>
                  <a:pt x="895976" y="289548"/>
                </a:cubicBezTo>
                <a:cubicBezTo>
                  <a:pt x="899288" y="291323"/>
                  <a:pt x="902648" y="293099"/>
                  <a:pt x="905983" y="294874"/>
                </a:cubicBezTo>
                <a:lnTo>
                  <a:pt x="911023" y="297561"/>
                </a:lnTo>
                <a:lnTo>
                  <a:pt x="915870" y="300680"/>
                </a:lnTo>
                <a:cubicBezTo>
                  <a:pt x="922302" y="304927"/>
                  <a:pt x="928925" y="309030"/>
                  <a:pt x="935405" y="313493"/>
                </a:cubicBezTo>
                <a:cubicBezTo>
                  <a:pt x="941596" y="318339"/>
                  <a:pt x="947835" y="323234"/>
                  <a:pt x="954123" y="328176"/>
                </a:cubicBezTo>
                <a:cubicBezTo>
                  <a:pt x="960098" y="333479"/>
                  <a:pt x="965882" y="339117"/>
                  <a:pt x="971833" y="344659"/>
                </a:cubicBezTo>
                <a:cubicBezTo>
                  <a:pt x="994751" y="367717"/>
                  <a:pt x="1014525" y="395357"/>
                  <a:pt x="1029547" y="426068"/>
                </a:cubicBezTo>
                <a:cubicBezTo>
                  <a:pt x="1044642" y="456755"/>
                  <a:pt x="1055777" y="490057"/>
                  <a:pt x="1063240" y="524391"/>
                </a:cubicBezTo>
                <a:cubicBezTo>
                  <a:pt x="1070823" y="558725"/>
                  <a:pt x="1074855" y="594067"/>
                  <a:pt x="1079223" y="629241"/>
                </a:cubicBezTo>
                <a:cubicBezTo>
                  <a:pt x="1087814" y="699612"/>
                  <a:pt x="1096357" y="769432"/>
                  <a:pt x="1104444" y="835628"/>
                </a:cubicBezTo>
                <a:cubicBezTo>
                  <a:pt x="1112819" y="901801"/>
                  <a:pt x="1121194" y="964327"/>
                  <a:pt x="1129930" y="1020086"/>
                </a:cubicBezTo>
                <a:cubicBezTo>
                  <a:pt x="1133961" y="1046167"/>
                  <a:pt x="1138785" y="1070616"/>
                  <a:pt x="1142384" y="1093313"/>
                </a:cubicBezTo>
                <a:lnTo>
                  <a:pt x="1141856" y="1093409"/>
                </a:lnTo>
                <a:cubicBezTo>
                  <a:pt x="1141856" y="1093409"/>
                  <a:pt x="1142264" y="1095065"/>
                  <a:pt x="1142744" y="1097008"/>
                </a:cubicBezTo>
                <a:cubicBezTo>
                  <a:pt x="1142864" y="1097632"/>
                  <a:pt x="1143056" y="1098256"/>
                  <a:pt x="1143248" y="1098856"/>
                </a:cubicBezTo>
                <a:cubicBezTo>
                  <a:pt x="1144880" y="1110636"/>
                  <a:pt x="1146488" y="1121937"/>
                  <a:pt x="1147592" y="1132758"/>
                </a:cubicBezTo>
                <a:cubicBezTo>
                  <a:pt x="1148912" y="1143794"/>
                  <a:pt x="1149944" y="1154327"/>
                  <a:pt x="1150808" y="1164237"/>
                </a:cubicBezTo>
                <a:cubicBezTo>
                  <a:pt x="1158223" y="1245765"/>
                  <a:pt x="1160407" y="1327269"/>
                  <a:pt x="1160863" y="1336410"/>
                </a:cubicBezTo>
                <a:cubicBezTo>
                  <a:pt x="1162758" y="1391834"/>
                  <a:pt x="1164150" y="1429383"/>
                  <a:pt x="1165374" y="1453040"/>
                </a:cubicBezTo>
                <a:cubicBezTo>
                  <a:pt x="1166574" y="1476721"/>
                  <a:pt x="1167558" y="1486511"/>
                  <a:pt x="1167558" y="1486511"/>
                </a:cubicBezTo>
                <a:cubicBezTo>
                  <a:pt x="1167558" y="1486511"/>
                  <a:pt x="1168038" y="1476745"/>
                  <a:pt x="1168326" y="1453088"/>
                </a:cubicBezTo>
                <a:cubicBezTo>
                  <a:pt x="1168566" y="1429431"/>
                  <a:pt x="1168686" y="1391834"/>
                  <a:pt x="1166838" y="1336194"/>
                </a:cubicBezTo>
                <a:cubicBezTo>
                  <a:pt x="1166382" y="1327317"/>
                  <a:pt x="1164222" y="1245621"/>
                  <a:pt x="1156759" y="1163685"/>
                </a:cubicBezTo>
                <a:cubicBezTo>
                  <a:pt x="1155919" y="1154303"/>
                  <a:pt x="1154983" y="1144298"/>
                  <a:pt x="1153711" y="1133693"/>
                </a:cubicBezTo>
                <a:cubicBezTo>
                  <a:pt x="1153111" y="1127959"/>
                  <a:pt x="1152391" y="1122009"/>
                  <a:pt x="1151623" y="1115939"/>
                </a:cubicBezTo>
                <a:cubicBezTo>
                  <a:pt x="1152655" y="1117570"/>
                  <a:pt x="1153687" y="1119130"/>
                  <a:pt x="1154671" y="1120641"/>
                </a:cubicBezTo>
                <a:cubicBezTo>
                  <a:pt x="1158247" y="1125920"/>
                  <a:pt x="1161702" y="1130478"/>
                  <a:pt x="1164702" y="1134653"/>
                </a:cubicBezTo>
                <a:cubicBezTo>
                  <a:pt x="1170774" y="1142979"/>
                  <a:pt x="1175213" y="1149769"/>
                  <a:pt x="1178021" y="1155383"/>
                </a:cubicBezTo>
                <a:cubicBezTo>
                  <a:pt x="1180805" y="1160973"/>
                  <a:pt x="1182316" y="1165220"/>
                  <a:pt x="1183084" y="1168003"/>
                </a:cubicBezTo>
                <a:cubicBezTo>
                  <a:pt x="1183852" y="1170835"/>
                  <a:pt x="1184212" y="1172106"/>
                  <a:pt x="1184212" y="1172106"/>
                </a:cubicBezTo>
                <a:cubicBezTo>
                  <a:pt x="1184212" y="1172106"/>
                  <a:pt x="1184140" y="1170787"/>
                  <a:pt x="1184020" y="1167859"/>
                </a:cubicBezTo>
                <a:cubicBezTo>
                  <a:pt x="1183804" y="1164932"/>
                  <a:pt x="1183012" y="1160374"/>
                  <a:pt x="1180805" y="1154231"/>
                </a:cubicBezTo>
                <a:close/>
                <a:moveTo>
                  <a:pt x="688781" y="231461"/>
                </a:moveTo>
                <a:cubicBezTo>
                  <a:pt x="666823" y="226398"/>
                  <a:pt x="648321" y="221120"/>
                  <a:pt x="633994" y="215745"/>
                </a:cubicBezTo>
                <a:cubicBezTo>
                  <a:pt x="627803" y="213250"/>
                  <a:pt x="622307" y="211042"/>
                  <a:pt x="617532" y="209123"/>
                </a:cubicBezTo>
                <a:cubicBezTo>
                  <a:pt x="613596" y="207635"/>
                  <a:pt x="610404" y="205884"/>
                  <a:pt x="607621" y="204492"/>
                </a:cubicBezTo>
                <a:cubicBezTo>
                  <a:pt x="607669" y="187313"/>
                  <a:pt x="607717" y="170110"/>
                  <a:pt x="607741" y="152931"/>
                </a:cubicBezTo>
                <a:cubicBezTo>
                  <a:pt x="615372" y="158450"/>
                  <a:pt x="626411" y="165048"/>
                  <a:pt x="640497" y="171190"/>
                </a:cubicBezTo>
                <a:cubicBezTo>
                  <a:pt x="652352" y="176517"/>
                  <a:pt x="666295" y="181435"/>
                  <a:pt x="681677" y="185946"/>
                </a:cubicBezTo>
                <a:cubicBezTo>
                  <a:pt x="684437" y="200390"/>
                  <a:pt x="686813" y="215601"/>
                  <a:pt x="688781" y="231412"/>
                </a:cubicBezTo>
                <a:close/>
                <a:moveTo>
                  <a:pt x="832359" y="1406398"/>
                </a:moveTo>
                <a:cubicBezTo>
                  <a:pt x="813952" y="1377126"/>
                  <a:pt x="792835" y="1351022"/>
                  <a:pt x="771165" y="1328541"/>
                </a:cubicBezTo>
                <a:cubicBezTo>
                  <a:pt x="742271" y="1298621"/>
                  <a:pt x="712154" y="1275348"/>
                  <a:pt x="685709" y="1257449"/>
                </a:cubicBezTo>
                <a:cubicBezTo>
                  <a:pt x="681293" y="1254474"/>
                  <a:pt x="676998" y="1251691"/>
                  <a:pt x="672774" y="1249028"/>
                </a:cubicBezTo>
                <a:cubicBezTo>
                  <a:pt x="669535" y="1246724"/>
                  <a:pt x="664615" y="1243365"/>
                  <a:pt x="664615" y="1243365"/>
                </a:cubicBezTo>
                <a:lnTo>
                  <a:pt x="664351" y="1243773"/>
                </a:lnTo>
                <a:cubicBezTo>
                  <a:pt x="646833" y="1233072"/>
                  <a:pt x="631570" y="1224987"/>
                  <a:pt x="619859" y="1219252"/>
                </a:cubicBezTo>
                <a:cubicBezTo>
                  <a:pt x="611580" y="1215414"/>
                  <a:pt x="605173" y="1212439"/>
                  <a:pt x="600805" y="1210423"/>
                </a:cubicBezTo>
                <a:lnTo>
                  <a:pt x="601525" y="1134101"/>
                </a:lnTo>
                <a:cubicBezTo>
                  <a:pt x="606253" y="1137148"/>
                  <a:pt x="613236" y="1141659"/>
                  <a:pt x="621971" y="1147297"/>
                </a:cubicBezTo>
                <a:cubicBezTo>
                  <a:pt x="624059" y="1148641"/>
                  <a:pt x="626243" y="1150057"/>
                  <a:pt x="628499" y="1151520"/>
                </a:cubicBezTo>
                <a:cubicBezTo>
                  <a:pt x="630682" y="1153128"/>
                  <a:pt x="632938" y="1154783"/>
                  <a:pt x="635266" y="1156487"/>
                </a:cubicBezTo>
                <a:cubicBezTo>
                  <a:pt x="639945" y="1159918"/>
                  <a:pt x="644913" y="1163565"/>
                  <a:pt x="650120" y="1167404"/>
                </a:cubicBezTo>
                <a:cubicBezTo>
                  <a:pt x="655448" y="1171098"/>
                  <a:pt x="660463" y="1175633"/>
                  <a:pt x="665911" y="1180000"/>
                </a:cubicBezTo>
                <a:cubicBezTo>
                  <a:pt x="671214" y="1184511"/>
                  <a:pt x="677022" y="1188805"/>
                  <a:pt x="682349" y="1193844"/>
                </a:cubicBezTo>
                <a:cubicBezTo>
                  <a:pt x="704427" y="1213134"/>
                  <a:pt x="726001" y="1236048"/>
                  <a:pt x="744167" y="1257761"/>
                </a:cubicBezTo>
                <a:cubicBezTo>
                  <a:pt x="748607" y="1263280"/>
                  <a:pt x="752902" y="1268654"/>
                  <a:pt x="757054" y="1273813"/>
                </a:cubicBezTo>
                <a:cubicBezTo>
                  <a:pt x="761086" y="1279043"/>
                  <a:pt x="764709" y="1284250"/>
                  <a:pt x="768285" y="1289072"/>
                </a:cubicBezTo>
                <a:cubicBezTo>
                  <a:pt x="775508" y="1298621"/>
                  <a:pt x="781004" y="1307667"/>
                  <a:pt x="785779" y="1314649"/>
                </a:cubicBezTo>
                <a:cubicBezTo>
                  <a:pt x="795162" y="1329332"/>
                  <a:pt x="803921" y="1344280"/>
                  <a:pt x="804737" y="1346032"/>
                </a:cubicBezTo>
                <a:cubicBezTo>
                  <a:pt x="816448" y="1366905"/>
                  <a:pt x="825711" y="1385284"/>
                  <a:pt x="833223" y="1401167"/>
                </a:cubicBezTo>
                <a:cubicBezTo>
                  <a:pt x="833079" y="1402055"/>
                  <a:pt x="832959" y="1402943"/>
                  <a:pt x="832815" y="1403831"/>
                </a:cubicBezTo>
                <a:cubicBezTo>
                  <a:pt x="832671" y="1404694"/>
                  <a:pt x="832503" y="1405558"/>
                  <a:pt x="832359" y="1406422"/>
                </a:cubicBezTo>
                <a:close/>
                <a:moveTo>
                  <a:pt x="762981" y="1664659"/>
                </a:moveTo>
                <a:cubicBezTo>
                  <a:pt x="758110" y="1648175"/>
                  <a:pt x="749831" y="1623679"/>
                  <a:pt x="736368" y="1597694"/>
                </a:cubicBezTo>
                <a:cubicBezTo>
                  <a:pt x="722569" y="1570678"/>
                  <a:pt x="702963" y="1542486"/>
                  <a:pt x="681053" y="1519357"/>
                </a:cubicBezTo>
                <a:cubicBezTo>
                  <a:pt x="659360" y="1495940"/>
                  <a:pt x="635674" y="1477873"/>
                  <a:pt x="618252" y="1464989"/>
                </a:cubicBezTo>
                <a:cubicBezTo>
                  <a:pt x="609492" y="1458871"/>
                  <a:pt x="602797" y="1453376"/>
                  <a:pt x="599245" y="1449009"/>
                </a:cubicBezTo>
                <a:cubicBezTo>
                  <a:pt x="599077" y="1448817"/>
                  <a:pt x="598957" y="1448626"/>
                  <a:pt x="598790" y="1448434"/>
                </a:cubicBezTo>
                <a:cubicBezTo>
                  <a:pt x="598790" y="1441812"/>
                  <a:pt x="598790" y="1435477"/>
                  <a:pt x="598790" y="1429815"/>
                </a:cubicBezTo>
                <a:cubicBezTo>
                  <a:pt x="598862" y="1429143"/>
                  <a:pt x="598837" y="1428471"/>
                  <a:pt x="598790" y="1427800"/>
                </a:cubicBezTo>
                <a:cubicBezTo>
                  <a:pt x="598790" y="1426840"/>
                  <a:pt x="598790" y="1425880"/>
                  <a:pt x="598790" y="1424968"/>
                </a:cubicBezTo>
                <a:cubicBezTo>
                  <a:pt x="598790" y="1424921"/>
                  <a:pt x="598790" y="1424873"/>
                  <a:pt x="598790" y="1424824"/>
                </a:cubicBezTo>
                <a:lnTo>
                  <a:pt x="598885" y="1413596"/>
                </a:lnTo>
                <a:lnTo>
                  <a:pt x="598981" y="1404023"/>
                </a:lnTo>
                <a:cubicBezTo>
                  <a:pt x="600829" y="1405702"/>
                  <a:pt x="602941" y="1407382"/>
                  <a:pt x="605341" y="1409037"/>
                </a:cubicBezTo>
                <a:cubicBezTo>
                  <a:pt x="609852" y="1412228"/>
                  <a:pt x="615612" y="1415059"/>
                  <a:pt x="621491" y="1418346"/>
                </a:cubicBezTo>
                <a:cubicBezTo>
                  <a:pt x="645585" y="1431111"/>
                  <a:pt x="679110" y="1452537"/>
                  <a:pt x="714602" y="1485479"/>
                </a:cubicBezTo>
                <a:cubicBezTo>
                  <a:pt x="732240" y="1502010"/>
                  <a:pt x="750167" y="1521564"/>
                  <a:pt x="767229" y="1544046"/>
                </a:cubicBezTo>
                <a:cubicBezTo>
                  <a:pt x="775028" y="1554363"/>
                  <a:pt x="782588" y="1565376"/>
                  <a:pt x="789763" y="1577012"/>
                </a:cubicBezTo>
                <a:cubicBezTo>
                  <a:pt x="786523" y="1587857"/>
                  <a:pt x="783283" y="1598606"/>
                  <a:pt x="780140" y="1609115"/>
                </a:cubicBezTo>
                <a:cubicBezTo>
                  <a:pt x="774284" y="1628381"/>
                  <a:pt x="768525" y="1646976"/>
                  <a:pt x="762981" y="1664635"/>
                </a:cubicBezTo>
                <a:close/>
                <a:moveTo>
                  <a:pt x="751967" y="1699616"/>
                </a:moveTo>
                <a:cubicBezTo>
                  <a:pt x="745031" y="1683901"/>
                  <a:pt x="736896" y="1667466"/>
                  <a:pt x="727705" y="1650839"/>
                </a:cubicBezTo>
                <a:cubicBezTo>
                  <a:pt x="705915" y="1612402"/>
                  <a:pt x="677670" y="1573509"/>
                  <a:pt x="645489" y="1544862"/>
                </a:cubicBezTo>
                <a:cubicBezTo>
                  <a:pt x="637666" y="1537472"/>
                  <a:pt x="629219" y="1531281"/>
                  <a:pt x="621251" y="1525139"/>
                </a:cubicBezTo>
                <a:cubicBezTo>
                  <a:pt x="613644" y="1519549"/>
                  <a:pt x="606949" y="1512687"/>
                  <a:pt x="602389" y="1505633"/>
                </a:cubicBezTo>
                <a:cubicBezTo>
                  <a:pt x="601309" y="1503857"/>
                  <a:pt x="600301" y="1502058"/>
                  <a:pt x="599701" y="1500283"/>
                </a:cubicBezTo>
                <a:cubicBezTo>
                  <a:pt x="599317" y="1499395"/>
                  <a:pt x="599197" y="1498531"/>
                  <a:pt x="598981" y="1497691"/>
                </a:cubicBezTo>
                <a:cubicBezTo>
                  <a:pt x="598934" y="1496900"/>
                  <a:pt x="598813" y="1496156"/>
                  <a:pt x="598862" y="1494980"/>
                </a:cubicBezTo>
                <a:cubicBezTo>
                  <a:pt x="598862" y="1490757"/>
                  <a:pt x="598862" y="1486703"/>
                  <a:pt x="598862" y="1482792"/>
                </a:cubicBezTo>
                <a:cubicBezTo>
                  <a:pt x="598862" y="1474994"/>
                  <a:pt x="598862" y="1467844"/>
                  <a:pt x="598837" y="1461486"/>
                </a:cubicBezTo>
                <a:cubicBezTo>
                  <a:pt x="598837" y="1460046"/>
                  <a:pt x="598837" y="1458631"/>
                  <a:pt x="598837" y="1457191"/>
                </a:cubicBezTo>
                <a:cubicBezTo>
                  <a:pt x="602869" y="1461030"/>
                  <a:pt x="608125" y="1465109"/>
                  <a:pt x="614340" y="1469499"/>
                </a:cubicBezTo>
                <a:cubicBezTo>
                  <a:pt x="631234" y="1482048"/>
                  <a:pt x="654488" y="1499419"/>
                  <a:pt x="675606" y="1522308"/>
                </a:cubicBezTo>
                <a:cubicBezTo>
                  <a:pt x="680885" y="1527994"/>
                  <a:pt x="685973" y="1534065"/>
                  <a:pt x="691252" y="1540015"/>
                </a:cubicBezTo>
                <a:cubicBezTo>
                  <a:pt x="696244" y="1546205"/>
                  <a:pt x="700996" y="1552659"/>
                  <a:pt x="705891" y="1558969"/>
                </a:cubicBezTo>
                <a:cubicBezTo>
                  <a:pt x="710283" y="1565639"/>
                  <a:pt x="714842" y="1572142"/>
                  <a:pt x="718970" y="1578788"/>
                </a:cubicBezTo>
                <a:cubicBezTo>
                  <a:pt x="722785" y="1585626"/>
                  <a:pt x="727009" y="1592104"/>
                  <a:pt x="730297" y="1598846"/>
                </a:cubicBezTo>
                <a:cubicBezTo>
                  <a:pt x="744263" y="1625454"/>
                  <a:pt x="752854" y="1650959"/>
                  <a:pt x="757846" y="1668234"/>
                </a:cubicBezTo>
                <a:cubicBezTo>
                  <a:pt x="758518" y="1670513"/>
                  <a:pt x="759142" y="1672816"/>
                  <a:pt x="759742" y="1675072"/>
                </a:cubicBezTo>
                <a:cubicBezTo>
                  <a:pt x="757102" y="1683493"/>
                  <a:pt x="754510" y="1691699"/>
                  <a:pt x="751991" y="1699592"/>
                </a:cubicBezTo>
                <a:close/>
                <a:moveTo>
                  <a:pt x="585063" y="1496612"/>
                </a:moveTo>
                <a:cubicBezTo>
                  <a:pt x="585063" y="1497379"/>
                  <a:pt x="584895" y="1498195"/>
                  <a:pt x="584655" y="1499035"/>
                </a:cubicBezTo>
                <a:cubicBezTo>
                  <a:pt x="584151" y="1500738"/>
                  <a:pt x="583407" y="1502514"/>
                  <a:pt x="582375" y="1504265"/>
                </a:cubicBezTo>
                <a:cubicBezTo>
                  <a:pt x="578271" y="1511271"/>
                  <a:pt x="571720" y="1518085"/>
                  <a:pt x="564401" y="1523868"/>
                </a:cubicBezTo>
                <a:cubicBezTo>
                  <a:pt x="560489" y="1526867"/>
                  <a:pt x="556506" y="1529914"/>
                  <a:pt x="552426" y="1533033"/>
                </a:cubicBezTo>
                <a:cubicBezTo>
                  <a:pt x="548226" y="1536080"/>
                  <a:pt x="544315" y="1539583"/>
                  <a:pt x="540355" y="1543158"/>
                </a:cubicBezTo>
                <a:cubicBezTo>
                  <a:pt x="524325" y="1557266"/>
                  <a:pt x="508894" y="1573917"/>
                  <a:pt x="495072" y="1592080"/>
                </a:cubicBezTo>
                <a:cubicBezTo>
                  <a:pt x="481177" y="1610194"/>
                  <a:pt x="468314" y="1629413"/>
                  <a:pt x="457395" y="1648871"/>
                </a:cubicBezTo>
                <a:cubicBezTo>
                  <a:pt x="447076" y="1667058"/>
                  <a:pt x="438245" y="1685221"/>
                  <a:pt x="430782" y="1702400"/>
                </a:cubicBezTo>
                <a:cubicBezTo>
                  <a:pt x="428358" y="1694794"/>
                  <a:pt x="425862" y="1686900"/>
                  <a:pt x="423295" y="1678718"/>
                </a:cubicBezTo>
                <a:cubicBezTo>
                  <a:pt x="424183" y="1675287"/>
                  <a:pt x="425142" y="1671737"/>
                  <a:pt x="426174" y="1668210"/>
                </a:cubicBezTo>
                <a:cubicBezTo>
                  <a:pt x="430902" y="1651966"/>
                  <a:pt x="439205" y="1626918"/>
                  <a:pt x="452932" y="1600405"/>
                </a:cubicBezTo>
                <a:cubicBezTo>
                  <a:pt x="466490" y="1573845"/>
                  <a:pt x="485761" y="1546181"/>
                  <a:pt x="507310" y="1523412"/>
                </a:cubicBezTo>
                <a:cubicBezTo>
                  <a:pt x="528644" y="1500378"/>
                  <a:pt x="552018" y="1482552"/>
                  <a:pt x="569176" y="1469835"/>
                </a:cubicBezTo>
                <a:cubicBezTo>
                  <a:pt x="575608" y="1465325"/>
                  <a:pt x="581031" y="1461126"/>
                  <a:pt x="585159" y="1457191"/>
                </a:cubicBezTo>
                <a:cubicBezTo>
                  <a:pt x="585159" y="1458607"/>
                  <a:pt x="585159" y="1460046"/>
                  <a:pt x="585159" y="1461462"/>
                </a:cubicBezTo>
                <a:cubicBezTo>
                  <a:pt x="585159" y="1467460"/>
                  <a:pt x="585159" y="1474274"/>
                  <a:pt x="585159" y="1481808"/>
                </a:cubicBezTo>
                <a:cubicBezTo>
                  <a:pt x="585159" y="1485575"/>
                  <a:pt x="585159" y="1489510"/>
                  <a:pt x="585159" y="1493589"/>
                </a:cubicBezTo>
                <a:cubicBezTo>
                  <a:pt x="585159" y="1494572"/>
                  <a:pt x="585183" y="1495748"/>
                  <a:pt x="585111" y="1496564"/>
                </a:cubicBezTo>
                <a:close/>
                <a:moveTo>
                  <a:pt x="387394" y="1561585"/>
                </a:moveTo>
                <a:cubicBezTo>
                  <a:pt x="386266" y="1557818"/>
                  <a:pt x="385162" y="1553979"/>
                  <a:pt x="384058" y="1550164"/>
                </a:cubicBezTo>
                <a:cubicBezTo>
                  <a:pt x="394641" y="1521804"/>
                  <a:pt x="408032" y="1493133"/>
                  <a:pt x="422431" y="1468204"/>
                </a:cubicBezTo>
                <a:cubicBezTo>
                  <a:pt x="424663" y="1464221"/>
                  <a:pt x="426966" y="1460382"/>
                  <a:pt x="429270" y="1456615"/>
                </a:cubicBezTo>
                <a:cubicBezTo>
                  <a:pt x="430734" y="1454936"/>
                  <a:pt x="432246" y="1453184"/>
                  <a:pt x="433974" y="1451313"/>
                </a:cubicBezTo>
                <a:cubicBezTo>
                  <a:pt x="450004" y="1434302"/>
                  <a:pt x="478945" y="1409829"/>
                  <a:pt x="528452" y="1385044"/>
                </a:cubicBezTo>
                <a:cubicBezTo>
                  <a:pt x="528884" y="1384852"/>
                  <a:pt x="532820" y="1382789"/>
                  <a:pt x="536876" y="1380941"/>
                </a:cubicBezTo>
                <a:cubicBezTo>
                  <a:pt x="540547" y="1379166"/>
                  <a:pt x="546307" y="1376551"/>
                  <a:pt x="552930" y="1373743"/>
                </a:cubicBezTo>
                <a:cubicBezTo>
                  <a:pt x="556218" y="1372304"/>
                  <a:pt x="559793" y="1370960"/>
                  <a:pt x="563369" y="1369497"/>
                </a:cubicBezTo>
                <a:cubicBezTo>
                  <a:pt x="566993" y="1368129"/>
                  <a:pt x="570976" y="1366234"/>
                  <a:pt x="574264" y="1364170"/>
                </a:cubicBezTo>
                <a:cubicBezTo>
                  <a:pt x="577792" y="1361987"/>
                  <a:pt x="581031" y="1359636"/>
                  <a:pt x="583815" y="1357236"/>
                </a:cubicBezTo>
                <a:lnTo>
                  <a:pt x="584127" y="1391210"/>
                </a:lnTo>
                <a:lnTo>
                  <a:pt x="584175" y="1396273"/>
                </a:lnTo>
                <a:cubicBezTo>
                  <a:pt x="582159" y="1398720"/>
                  <a:pt x="579159" y="1401431"/>
                  <a:pt x="575224" y="1404167"/>
                </a:cubicBezTo>
                <a:cubicBezTo>
                  <a:pt x="571048" y="1407118"/>
                  <a:pt x="565793" y="1409709"/>
                  <a:pt x="559649" y="1413116"/>
                </a:cubicBezTo>
                <a:cubicBezTo>
                  <a:pt x="535196" y="1426072"/>
                  <a:pt x="501191" y="1447786"/>
                  <a:pt x="465267" y="1481160"/>
                </a:cubicBezTo>
                <a:cubicBezTo>
                  <a:pt x="447388" y="1497907"/>
                  <a:pt x="429246" y="1517701"/>
                  <a:pt x="411944" y="1540495"/>
                </a:cubicBezTo>
                <a:cubicBezTo>
                  <a:pt x="404528" y="1550308"/>
                  <a:pt x="397305" y="1560769"/>
                  <a:pt x="390418" y="1571782"/>
                </a:cubicBezTo>
                <a:cubicBezTo>
                  <a:pt x="389410" y="1568375"/>
                  <a:pt x="388402" y="1565040"/>
                  <a:pt x="387394" y="1561609"/>
                </a:cubicBezTo>
                <a:close/>
                <a:moveTo>
                  <a:pt x="519573" y="1243749"/>
                </a:moveTo>
                <a:lnTo>
                  <a:pt x="519333" y="1243365"/>
                </a:lnTo>
                <a:cubicBezTo>
                  <a:pt x="519333" y="1243365"/>
                  <a:pt x="514582" y="1246605"/>
                  <a:pt x="511294" y="1248932"/>
                </a:cubicBezTo>
                <a:cubicBezTo>
                  <a:pt x="507502" y="1251331"/>
                  <a:pt x="503663" y="1253826"/>
                  <a:pt x="499703" y="1256466"/>
                </a:cubicBezTo>
                <a:cubicBezTo>
                  <a:pt x="473570" y="1273956"/>
                  <a:pt x="443957" y="1296942"/>
                  <a:pt x="415039" y="1326117"/>
                </a:cubicBezTo>
                <a:cubicBezTo>
                  <a:pt x="391906" y="1349798"/>
                  <a:pt x="369468" y="1377726"/>
                  <a:pt x="350054" y="1409109"/>
                </a:cubicBezTo>
                <a:cubicBezTo>
                  <a:pt x="349886" y="1408077"/>
                  <a:pt x="349670" y="1407046"/>
                  <a:pt x="349502" y="1406014"/>
                </a:cubicBezTo>
                <a:cubicBezTo>
                  <a:pt x="349406" y="1405438"/>
                  <a:pt x="349334" y="1404886"/>
                  <a:pt x="349238" y="1404310"/>
                </a:cubicBezTo>
                <a:cubicBezTo>
                  <a:pt x="356989" y="1387707"/>
                  <a:pt x="366684" y="1368297"/>
                  <a:pt x="379211" y="1346008"/>
                </a:cubicBezTo>
                <a:cubicBezTo>
                  <a:pt x="380003" y="1344304"/>
                  <a:pt x="388786" y="1329332"/>
                  <a:pt x="398169" y="1314625"/>
                </a:cubicBezTo>
                <a:cubicBezTo>
                  <a:pt x="400377" y="1311290"/>
                  <a:pt x="402873" y="1307499"/>
                  <a:pt x="405656" y="1303348"/>
                </a:cubicBezTo>
                <a:cubicBezTo>
                  <a:pt x="408344" y="1299125"/>
                  <a:pt x="411512" y="1294662"/>
                  <a:pt x="414991" y="1289960"/>
                </a:cubicBezTo>
                <a:cubicBezTo>
                  <a:pt x="418447" y="1285233"/>
                  <a:pt x="422119" y="1280195"/>
                  <a:pt x="425958" y="1274940"/>
                </a:cubicBezTo>
                <a:cubicBezTo>
                  <a:pt x="430038" y="1269854"/>
                  <a:pt x="434310" y="1264527"/>
                  <a:pt x="438701" y="1259033"/>
                </a:cubicBezTo>
                <a:cubicBezTo>
                  <a:pt x="456699" y="1237439"/>
                  <a:pt x="478177" y="1214238"/>
                  <a:pt x="500471" y="1194828"/>
                </a:cubicBezTo>
                <a:cubicBezTo>
                  <a:pt x="505799" y="1189693"/>
                  <a:pt x="511630" y="1185350"/>
                  <a:pt x="517005" y="1180792"/>
                </a:cubicBezTo>
                <a:cubicBezTo>
                  <a:pt x="522525" y="1176401"/>
                  <a:pt x="527588" y="1171770"/>
                  <a:pt x="532940" y="1168003"/>
                </a:cubicBezTo>
                <a:cubicBezTo>
                  <a:pt x="538219" y="1164117"/>
                  <a:pt x="543259" y="1160422"/>
                  <a:pt x="548010" y="1156943"/>
                </a:cubicBezTo>
                <a:cubicBezTo>
                  <a:pt x="550386" y="1155191"/>
                  <a:pt x="552666" y="1153512"/>
                  <a:pt x="554874" y="1151904"/>
                </a:cubicBezTo>
                <a:cubicBezTo>
                  <a:pt x="557130" y="1150345"/>
                  <a:pt x="559385" y="1148977"/>
                  <a:pt x="561473" y="1147585"/>
                </a:cubicBezTo>
                <a:cubicBezTo>
                  <a:pt x="569944" y="1142115"/>
                  <a:pt x="576880" y="1137652"/>
                  <a:pt x="581679" y="1134557"/>
                </a:cubicBezTo>
                <a:lnTo>
                  <a:pt x="582399" y="1210759"/>
                </a:lnTo>
                <a:cubicBezTo>
                  <a:pt x="578151" y="1212726"/>
                  <a:pt x="572176" y="1215510"/>
                  <a:pt x="564521" y="1219037"/>
                </a:cubicBezTo>
                <a:cubicBezTo>
                  <a:pt x="552738" y="1224795"/>
                  <a:pt x="537308" y="1232904"/>
                  <a:pt x="519549" y="1243773"/>
                </a:cubicBezTo>
                <a:close/>
                <a:moveTo>
                  <a:pt x="581151" y="1077070"/>
                </a:moveTo>
                <a:lnTo>
                  <a:pt x="581631" y="1127431"/>
                </a:lnTo>
                <a:cubicBezTo>
                  <a:pt x="577000" y="1130406"/>
                  <a:pt x="569008" y="1135589"/>
                  <a:pt x="558617" y="1142283"/>
                </a:cubicBezTo>
                <a:cubicBezTo>
                  <a:pt x="556506" y="1143650"/>
                  <a:pt x="554322" y="1145066"/>
                  <a:pt x="552018" y="1146554"/>
                </a:cubicBezTo>
                <a:cubicBezTo>
                  <a:pt x="549810" y="1148161"/>
                  <a:pt x="547530" y="1149841"/>
                  <a:pt x="545179" y="1151568"/>
                </a:cubicBezTo>
                <a:cubicBezTo>
                  <a:pt x="540451" y="1155023"/>
                  <a:pt x="535436" y="1158718"/>
                  <a:pt x="530156" y="1162605"/>
                </a:cubicBezTo>
                <a:cubicBezTo>
                  <a:pt x="524781" y="1166324"/>
                  <a:pt x="519693" y="1170931"/>
                  <a:pt x="514198" y="1175321"/>
                </a:cubicBezTo>
                <a:cubicBezTo>
                  <a:pt x="508822" y="1179880"/>
                  <a:pt x="502967" y="1184223"/>
                  <a:pt x="497591" y="1189309"/>
                </a:cubicBezTo>
                <a:cubicBezTo>
                  <a:pt x="475298" y="1208792"/>
                  <a:pt x="453484" y="1231969"/>
                  <a:pt x="435125" y="1253898"/>
                </a:cubicBezTo>
                <a:cubicBezTo>
                  <a:pt x="430662" y="1259489"/>
                  <a:pt x="426294" y="1264911"/>
                  <a:pt x="422119" y="1270118"/>
                </a:cubicBezTo>
                <a:cubicBezTo>
                  <a:pt x="418039" y="1275396"/>
                  <a:pt x="414367" y="1280675"/>
                  <a:pt x="410792" y="1285521"/>
                </a:cubicBezTo>
                <a:cubicBezTo>
                  <a:pt x="408824" y="1288112"/>
                  <a:pt x="407024" y="1290656"/>
                  <a:pt x="405296" y="1293127"/>
                </a:cubicBezTo>
                <a:cubicBezTo>
                  <a:pt x="406184" y="1290704"/>
                  <a:pt x="407360" y="1287824"/>
                  <a:pt x="408848" y="1284250"/>
                </a:cubicBezTo>
                <a:cubicBezTo>
                  <a:pt x="410408" y="1280315"/>
                  <a:pt x="412352" y="1275684"/>
                  <a:pt x="414775" y="1270286"/>
                </a:cubicBezTo>
                <a:cubicBezTo>
                  <a:pt x="419479" y="1259465"/>
                  <a:pt x="425982" y="1245669"/>
                  <a:pt x="434933" y="1228658"/>
                </a:cubicBezTo>
                <a:cubicBezTo>
                  <a:pt x="443909" y="1211671"/>
                  <a:pt x="455332" y="1191445"/>
                  <a:pt x="470834" y="1168507"/>
                </a:cubicBezTo>
                <a:cubicBezTo>
                  <a:pt x="471506" y="1167692"/>
                  <a:pt x="476785" y="1159534"/>
                  <a:pt x="482665" y="1151736"/>
                </a:cubicBezTo>
                <a:cubicBezTo>
                  <a:pt x="485377" y="1148185"/>
                  <a:pt x="488688" y="1143531"/>
                  <a:pt x="492768" y="1138420"/>
                </a:cubicBezTo>
                <a:cubicBezTo>
                  <a:pt x="496991" y="1133406"/>
                  <a:pt x="501431" y="1127479"/>
                  <a:pt x="506734" y="1121673"/>
                </a:cubicBezTo>
                <a:cubicBezTo>
                  <a:pt x="511990" y="1115819"/>
                  <a:pt x="517485" y="1109532"/>
                  <a:pt x="523557" y="1103678"/>
                </a:cubicBezTo>
                <a:cubicBezTo>
                  <a:pt x="529364" y="1097560"/>
                  <a:pt x="535772" y="1091922"/>
                  <a:pt x="541915" y="1086451"/>
                </a:cubicBezTo>
                <a:cubicBezTo>
                  <a:pt x="548034" y="1080933"/>
                  <a:pt x="554538" y="1076326"/>
                  <a:pt x="560177" y="1071695"/>
                </a:cubicBezTo>
                <a:cubicBezTo>
                  <a:pt x="566057" y="1067377"/>
                  <a:pt x="571576" y="1063682"/>
                  <a:pt x="576352" y="1060731"/>
                </a:cubicBezTo>
                <a:cubicBezTo>
                  <a:pt x="578008" y="1059699"/>
                  <a:pt x="579519" y="1058787"/>
                  <a:pt x="580959" y="1057924"/>
                </a:cubicBezTo>
                <a:cubicBezTo>
                  <a:pt x="581007" y="1064282"/>
                  <a:pt x="581079" y="1070664"/>
                  <a:pt x="581127" y="1077022"/>
                </a:cubicBezTo>
                <a:close/>
                <a:moveTo>
                  <a:pt x="583695" y="1346319"/>
                </a:moveTo>
                <a:lnTo>
                  <a:pt x="583695" y="1348959"/>
                </a:lnTo>
                <a:cubicBezTo>
                  <a:pt x="580815" y="1352174"/>
                  <a:pt x="576472" y="1355725"/>
                  <a:pt x="571432" y="1358868"/>
                </a:cubicBezTo>
                <a:cubicBezTo>
                  <a:pt x="568312" y="1360835"/>
                  <a:pt x="565145" y="1362419"/>
                  <a:pt x="561593" y="1363762"/>
                </a:cubicBezTo>
                <a:cubicBezTo>
                  <a:pt x="557969" y="1365226"/>
                  <a:pt x="554370" y="1366617"/>
                  <a:pt x="550986" y="1368081"/>
                </a:cubicBezTo>
                <a:cubicBezTo>
                  <a:pt x="544219" y="1370936"/>
                  <a:pt x="538267" y="1373648"/>
                  <a:pt x="534308" y="1375567"/>
                </a:cubicBezTo>
                <a:cubicBezTo>
                  <a:pt x="530204" y="1377438"/>
                  <a:pt x="526221" y="1379526"/>
                  <a:pt x="525765" y="1379718"/>
                </a:cubicBezTo>
                <a:cubicBezTo>
                  <a:pt x="483481" y="1400952"/>
                  <a:pt x="456459" y="1422905"/>
                  <a:pt x="439925" y="1440252"/>
                </a:cubicBezTo>
                <a:cubicBezTo>
                  <a:pt x="450844" y="1424297"/>
                  <a:pt x="461475" y="1411029"/>
                  <a:pt x="469562" y="1401071"/>
                </a:cubicBezTo>
                <a:cubicBezTo>
                  <a:pt x="476209" y="1393418"/>
                  <a:pt x="483241" y="1386172"/>
                  <a:pt x="488520" y="1380342"/>
                </a:cubicBezTo>
                <a:cubicBezTo>
                  <a:pt x="491112" y="1377390"/>
                  <a:pt x="493608" y="1375111"/>
                  <a:pt x="495480" y="1373432"/>
                </a:cubicBezTo>
                <a:cubicBezTo>
                  <a:pt x="497327" y="1371728"/>
                  <a:pt x="498575" y="1370576"/>
                  <a:pt x="498983" y="1370193"/>
                </a:cubicBezTo>
                <a:cubicBezTo>
                  <a:pt x="504023" y="1365514"/>
                  <a:pt x="508870" y="1361003"/>
                  <a:pt x="513502" y="1356684"/>
                </a:cubicBezTo>
                <a:cubicBezTo>
                  <a:pt x="518349" y="1352606"/>
                  <a:pt x="523197" y="1348935"/>
                  <a:pt x="527708" y="1345288"/>
                </a:cubicBezTo>
                <a:cubicBezTo>
                  <a:pt x="532292" y="1341737"/>
                  <a:pt x="536468" y="1338042"/>
                  <a:pt x="540811" y="1335043"/>
                </a:cubicBezTo>
                <a:cubicBezTo>
                  <a:pt x="545203" y="1332092"/>
                  <a:pt x="549378" y="1329260"/>
                  <a:pt x="553338" y="1326597"/>
                </a:cubicBezTo>
                <a:cubicBezTo>
                  <a:pt x="557298" y="1323910"/>
                  <a:pt x="561065" y="1321343"/>
                  <a:pt x="564617" y="1318919"/>
                </a:cubicBezTo>
                <a:cubicBezTo>
                  <a:pt x="568336" y="1316568"/>
                  <a:pt x="571816" y="1313977"/>
                  <a:pt x="574720" y="1311266"/>
                </a:cubicBezTo>
                <a:cubicBezTo>
                  <a:pt x="578296" y="1307907"/>
                  <a:pt x="581151" y="1304332"/>
                  <a:pt x="583287" y="1300637"/>
                </a:cubicBezTo>
                <a:lnTo>
                  <a:pt x="583719" y="1346391"/>
                </a:lnTo>
                <a:close/>
                <a:moveTo>
                  <a:pt x="414392" y="1547189"/>
                </a:moveTo>
                <a:cubicBezTo>
                  <a:pt x="431526" y="1524251"/>
                  <a:pt x="449404" y="1504121"/>
                  <a:pt x="467402" y="1487422"/>
                </a:cubicBezTo>
                <a:cubicBezTo>
                  <a:pt x="503135" y="1453640"/>
                  <a:pt x="537308" y="1431878"/>
                  <a:pt x="561761" y="1418778"/>
                </a:cubicBezTo>
                <a:cubicBezTo>
                  <a:pt x="567737" y="1415395"/>
                  <a:pt x="573568" y="1412588"/>
                  <a:pt x="578199" y="1409349"/>
                </a:cubicBezTo>
                <a:cubicBezTo>
                  <a:pt x="580455" y="1407814"/>
                  <a:pt x="582471" y="1406254"/>
                  <a:pt x="584247" y="1404694"/>
                </a:cubicBezTo>
                <a:lnTo>
                  <a:pt x="584343" y="1413620"/>
                </a:lnTo>
                <a:lnTo>
                  <a:pt x="584439" y="1424848"/>
                </a:lnTo>
                <a:cubicBezTo>
                  <a:pt x="584871" y="1427200"/>
                  <a:pt x="583695" y="1429527"/>
                  <a:pt x="585159" y="1431878"/>
                </a:cubicBezTo>
                <a:cubicBezTo>
                  <a:pt x="585159" y="1437013"/>
                  <a:pt x="585159" y="1442603"/>
                  <a:pt x="585159" y="1448434"/>
                </a:cubicBezTo>
                <a:cubicBezTo>
                  <a:pt x="585039" y="1448578"/>
                  <a:pt x="584943" y="1448722"/>
                  <a:pt x="584823" y="1448890"/>
                </a:cubicBezTo>
                <a:cubicBezTo>
                  <a:pt x="581367" y="1453184"/>
                  <a:pt x="574792" y="1458607"/>
                  <a:pt x="566201" y="1464629"/>
                </a:cubicBezTo>
                <a:cubicBezTo>
                  <a:pt x="549090" y="1477345"/>
                  <a:pt x="525525" y="1494956"/>
                  <a:pt x="504047" y="1518229"/>
                </a:cubicBezTo>
                <a:cubicBezTo>
                  <a:pt x="498671" y="1524012"/>
                  <a:pt x="493512" y="1530178"/>
                  <a:pt x="488136" y="1536224"/>
                </a:cubicBezTo>
                <a:cubicBezTo>
                  <a:pt x="483049" y="1542510"/>
                  <a:pt x="478225" y="1549084"/>
                  <a:pt x="473258" y="1555514"/>
                </a:cubicBezTo>
                <a:cubicBezTo>
                  <a:pt x="468794" y="1562280"/>
                  <a:pt x="464139" y="1568926"/>
                  <a:pt x="459939" y="1575692"/>
                </a:cubicBezTo>
                <a:cubicBezTo>
                  <a:pt x="456051" y="1582627"/>
                  <a:pt x="451756" y="1589249"/>
                  <a:pt x="448396" y="1596111"/>
                </a:cubicBezTo>
                <a:cubicBezTo>
                  <a:pt x="434190" y="1623199"/>
                  <a:pt x="425454" y="1649111"/>
                  <a:pt x="420391" y="1666626"/>
                </a:cubicBezTo>
                <a:cubicBezTo>
                  <a:pt x="420247" y="1667154"/>
                  <a:pt x="420103" y="1667682"/>
                  <a:pt x="419935" y="1668210"/>
                </a:cubicBezTo>
                <a:cubicBezTo>
                  <a:pt x="414248" y="1650143"/>
                  <a:pt x="408296" y="1630924"/>
                  <a:pt x="402177" y="1610914"/>
                </a:cubicBezTo>
                <a:cubicBezTo>
                  <a:pt x="399057" y="1600669"/>
                  <a:pt x="395889" y="1590160"/>
                  <a:pt x="392698" y="1579531"/>
                </a:cubicBezTo>
                <a:cubicBezTo>
                  <a:pt x="399585" y="1568159"/>
                  <a:pt x="406880" y="1557362"/>
                  <a:pt x="414392" y="1547213"/>
                </a:cubicBezTo>
                <a:close/>
                <a:moveTo>
                  <a:pt x="774356" y="1543638"/>
                </a:moveTo>
                <a:cubicBezTo>
                  <a:pt x="757006" y="1520389"/>
                  <a:pt x="738888" y="1500019"/>
                  <a:pt x="720650" y="1483080"/>
                </a:cubicBezTo>
                <a:cubicBezTo>
                  <a:pt x="684461" y="1448866"/>
                  <a:pt x="649833" y="1426816"/>
                  <a:pt x="624995" y="1413500"/>
                </a:cubicBezTo>
                <a:cubicBezTo>
                  <a:pt x="618780" y="1409997"/>
                  <a:pt x="613356" y="1407358"/>
                  <a:pt x="609084" y="1404406"/>
                </a:cubicBezTo>
                <a:cubicBezTo>
                  <a:pt x="604813" y="1401503"/>
                  <a:pt x="601549" y="1398576"/>
                  <a:pt x="599485" y="1395985"/>
                </a:cubicBezTo>
                <a:cubicBezTo>
                  <a:pt x="599317" y="1395769"/>
                  <a:pt x="599197" y="1395577"/>
                  <a:pt x="599053" y="1395385"/>
                </a:cubicBezTo>
                <a:lnTo>
                  <a:pt x="599101" y="1391210"/>
                </a:lnTo>
                <a:lnTo>
                  <a:pt x="599437" y="1356588"/>
                </a:lnTo>
                <a:cubicBezTo>
                  <a:pt x="602317" y="1359132"/>
                  <a:pt x="605653" y="1361651"/>
                  <a:pt x="609372" y="1363954"/>
                </a:cubicBezTo>
                <a:cubicBezTo>
                  <a:pt x="612636" y="1366018"/>
                  <a:pt x="616500" y="1367937"/>
                  <a:pt x="620195" y="1369329"/>
                </a:cubicBezTo>
                <a:cubicBezTo>
                  <a:pt x="623747" y="1370768"/>
                  <a:pt x="627323" y="1372136"/>
                  <a:pt x="630658" y="1373575"/>
                </a:cubicBezTo>
                <a:cubicBezTo>
                  <a:pt x="637330" y="1376407"/>
                  <a:pt x="643209" y="1379070"/>
                  <a:pt x="647097" y="1380941"/>
                </a:cubicBezTo>
                <a:cubicBezTo>
                  <a:pt x="651152" y="1382789"/>
                  <a:pt x="655064" y="1384828"/>
                  <a:pt x="655520" y="1385044"/>
                </a:cubicBezTo>
                <a:cubicBezTo>
                  <a:pt x="704883" y="1409781"/>
                  <a:pt x="733848" y="1434182"/>
                  <a:pt x="749927" y="1451241"/>
                </a:cubicBezTo>
                <a:cubicBezTo>
                  <a:pt x="751655" y="1453136"/>
                  <a:pt x="753214" y="1454912"/>
                  <a:pt x="754678" y="1456615"/>
                </a:cubicBezTo>
                <a:cubicBezTo>
                  <a:pt x="756646" y="1459854"/>
                  <a:pt x="758614" y="1463165"/>
                  <a:pt x="760534" y="1466572"/>
                </a:cubicBezTo>
                <a:cubicBezTo>
                  <a:pt x="774716" y="1490829"/>
                  <a:pt x="788011" y="1518925"/>
                  <a:pt x="798690" y="1546949"/>
                </a:cubicBezTo>
                <a:cubicBezTo>
                  <a:pt x="796482" y="1554507"/>
                  <a:pt x="794298" y="1561993"/>
                  <a:pt x="792067" y="1569430"/>
                </a:cubicBezTo>
                <a:cubicBezTo>
                  <a:pt x="786355" y="1560433"/>
                  <a:pt x="780452" y="1551819"/>
                  <a:pt x="774380" y="1543638"/>
                </a:cubicBezTo>
                <a:close/>
                <a:moveTo>
                  <a:pt x="658184" y="1379694"/>
                </a:moveTo>
                <a:cubicBezTo>
                  <a:pt x="657728" y="1379502"/>
                  <a:pt x="653768" y="1377390"/>
                  <a:pt x="649640" y="1375543"/>
                </a:cubicBezTo>
                <a:cubicBezTo>
                  <a:pt x="645921" y="1373743"/>
                  <a:pt x="640065" y="1371080"/>
                  <a:pt x="633346" y="1368225"/>
                </a:cubicBezTo>
                <a:cubicBezTo>
                  <a:pt x="630010" y="1366762"/>
                  <a:pt x="626387" y="1365394"/>
                  <a:pt x="622763" y="1363906"/>
                </a:cubicBezTo>
                <a:cubicBezTo>
                  <a:pt x="619115" y="1362515"/>
                  <a:pt x="615996" y="1361003"/>
                  <a:pt x="612804" y="1359036"/>
                </a:cubicBezTo>
                <a:cubicBezTo>
                  <a:pt x="607189" y="1355605"/>
                  <a:pt x="602437" y="1351598"/>
                  <a:pt x="599509" y="1348119"/>
                </a:cubicBezTo>
                <a:lnTo>
                  <a:pt x="599509" y="1346295"/>
                </a:lnTo>
                <a:cubicBezTo>
                  <a:pt x="599509" y="1346295"/>
                  <a:pt x="599965" y="1299317"/>
                  <a:pt x="599965" y="1299317"/>
                </a:cubicBezTo>
                <a:cubicBezTo>
                  <a:pt x="602101" y="1303420"/>
                  <a:pt x="605197" y="1307403"/>
                  <a:pt x="609133" y="1311098"/>
                </a:cubicBezTo>
                <a:cubicBezTo>
                  <a:pt x="612036" y="1313809"/>
                  <a:pt x="615492" y="1316424"/>
                  <a:pt x="619211" y="1318776"/>
                </a:cubicBezTo>
                <a:cubicBezTo>
                  <a:pt x="622763" y="1321199"/>
                  <a:pt x="626531" y="1323766"/>
                  <a:pt x="630490" y="1326453"/>
                </a:cubicBezTo>
                <a:cubicBezTo>
                  <a:pt x="634474" y="1329140"/>
                  <a:pt x="638650" y="1331948"/>
                  <a:pt x="643041" y="1334923"/>
                </a:cubicBezTo>
                <a:cubicBezTo>
                  <a:pt x="647409" y="1337922"/>
                  <a:pt x="651560" y="1341617"/>
                  <a:pt x="656168" y="1345168"/>
                </a:cubicBezTo>
                <a:cubicBezTo>
                  <a:pt x="660679" y="1348815"/>
                  <a:pt x="665527" y="1352510"/>
                  <a:pt x="670399" y="1356588"/>
                </a:cubicBezTo>
                <a:cubicBezTo>
                  <a:pt x="675054" y="1360907"/>
                  <a:pt x="679902" y="1365418"/>
                  <a:pt x="684965" y="1370120"/>
                </a:cubicBezTo>
                <a:cubicBezTo>
                  <a:pt x="685373" y="1370504"/>
                  <a:pt x="686597" y="1371632"/>
                  <a:pt x="688445" y="1373336"/>
                </a:cubicBezTo>
                <a:cubicBezTo>
                  <a:pt x="690317" y="1375039"/>
                  <a:pt x="692788" y="1377294"/>
                  <a:pt x="695404" y="1380246"/>
                </a:cubicBezTo>
                <a:cubicBezTo>
                  <a:pt x="700684" y="1386052"/>
                  <a:pt x="707739" y="1393322"/>
                  <a:pt x="714410" y="1400999"/>
                </a:cubicBezTo>
                <a:cubicBezTo>
                  <a:pt x="722185" y="1410669"/>
                  <a:pt x="732984" y="1423985"/>
                  <a:pt x="744095" y="1440252"/>
                </a:cubicBezTo>
                <a:cubicBezTo>
                  <a:pt x="727585" y="1422905"/>
                  <a:pt x="700588" y="1400928"/>
                  <a:pt x="658184" y="1379646"/>
                </a:cubicBezTo>
                <a:close/>
                <a:moveTo>
                  <a:pt x="773828" y="1286433"/>
                </a:moveTo>
                <a:cubicBezTo>
                  <a:pt x="770349" y="1281658"/>
                  <a:pt x="766629" y="1276572"/>
                  <a:pt x="762741" y="1271245"/>
                </a:cubicBezTo>
                <a:cubicBezTo>
                  <a:pt x="758614" y="1266111"/>
                  <a:pt x="754294" y="1260712"/>
                  <a:pt x="749855" y="1255170"/>
                </a:cubicBezTo>
                <a:cubicBezTo>
                  <a:pt x="731665" y="1233336"/>
                  <a:pt x="709947" y="1209895"/>
                  <a:pt x="687437" y="1190293"/>
                </a:cubicBezTo>
                <a:cubicBezTo>
                  <a:pt x="682061" y="1185110"/>
                  <a:pt x="676158" y="1180720"/>
                  <a:pt x="670734" y="1176113"/>
                </a:cubicBezTo>
                <a:cubicBezTo>
                  <a:pt x="665167" y="1171674"/>
                  <a:pt x="660056" y="1166996"/>
                  <a:pt x="654632" y="1163205"/>
                </a:cubicBezTo>
                <a:cubicBezTo>
                  <a:pt x="649305" y="1159294"/>
                  <a:pt x="644217" y="1155551"/>
                  <a:pt x="639418" y="1152024"/>
                </a:cubicBezTo>
                <a:cubicBezTo>
                  <a:pt x="637018" y="1150273"/>
                  <a:pt x="634714" y="1148569"/>
                  <a:pt x="632482" y="1146938"/>
                </a:cubicBezTo>
                <a:cubicBezTo>
                  <a:pt x="630202" y="1145354"/>
                  <a:pt x="627923" y="1143962"/>
                  <a:pt x="625811" y="1142571"/>
                </a:cubicBezTo>
                <a:cubicBezTo>
                  <a:pt x="614604" y="1135349"/>
                  <a:pt x="606157" y="1129903"/>
                  <a:pt x="601621" y="1126975"/>
                </a:cubicBezTo>
                <a:lnTo>
                  <a:pt x="602101" y="1077046"/>
                </a:lnTo>
                <a:cubicBezTo>
                  <a:pt x="602149" y="1070544"/>
                  <a:pt x="602221" y="1064042"/>
                  <a:pt x="602293" y="1057516"/>
                </a:cubicBezTo>
                <a:cubicBezTo>
                  <a:pt x="603853" y="1058427"/>
                  <a:pt x="605533" y="1059435"/>
                  <a:pt x="607357" y="1060563"/>
                </a:cubicBezTo>
                <a:cubicBezTo>
                  <a:pt x="612036" y="1063466"/>
                  <a:pt x="617508" y="1067089"/>
                  <a:pt x="623315" y="1071360"/>
                </a:cubicBezTo>
                <a:cubicBezTo>
                  <a:pt x="628931" y="1075870"/>
                  <a:pt x="635314" y="1080501"/>
                  <a:pt x="641433" y="1085899"/>
                </a:cubicBezTo>
                <a:cubicBezTo>
                  <a:pt x="647505" y="1091370"/>
                  <a:pt x="653936" y="1096888"/>
                  <a:pt x="659720" y="1103006"/>
                </a:cubicBezTo>
                <a:cubicBezTo>
                  <a:pt x="662647" y="1106029"/>
                  <a:pt x="665719" y="1108885"/>
                  <a:pt x="668479" y="1111956"/>
                </a:cubicBezTo>
                <a:cubicBezTo>
                  <a:pt x="671238" y="1115027"/>
                  <a:pt x="673950" y="1118050"/>
                  <a:pt x="676614" y="1121001"/>
                </a:cubicBezTo>
                <a:cubicBezTo>
                  <a:pt x="687101" y="1132878"/>
                  <a:pt x="695692" y="1144106"/>
                  <a:pt x="701307" y="1151760"/>
                </a:cubicBezTo>
                <a:cubicBezTo>
                  <a:pt x="707187" y="1159534"/>
                  <a:pt x="712442" y="1167692"/>
                  <a:pt x="713138" y="1168531"/>
                </a:cubicBezTo>
                <a:cubicBezTo>
                  <a:pt x="728593" y="1191397"/>
                  <a:pt x="740016" y="1211599"/>
                  <a:pt x="748991" y="1228562"/>
                </a:cubicBezTo>
                <a:cubicBezTo>
                  <a:pt x="757942" y="1245549"/>
                  <a:pt x="764445" y="1259369"/>
                  <a:pt x="769173" y="1270214"/>
                </a:cubicBezTo>
                <a:cubicBezTo>
                  <a:pt x="771597" y="1275612"/>
                  <a:pt x="773564" y="1280243"/>
                  <a:pt x="775124" y="1284202"/>
                </a:cubicBezTo>
                <a:cubicBezTo>
                  <a:pt x="776636" y="1287776"/>
                  <a:pt x="777788" y="1290704"/>
                  <a:pt x="778700" y="1293127"/>
                </a:cubicBezTo>
                <a:cubicBezTo>
                  <a:pt x="777188" y="1290968"/>
                  <a:pt x="775580" y="1288736"/>
                  <a:pt x="773876" y="1286457"/>
                </a:cubicBezTo>
                <a:close/>
                <a:moveTo>
                  <a:pt x="680405" y="179348"/>
                </a:moveTo>
                <a:cubicBezTo>
                  <a:pt x="666775" y="175245"/>
                  <a:pt x="654392" y="170830"/>
                  <a:pt x="643761" y="166104"/>
                </a:cubicBezTo>
                <a:cubicBezTo>
                  <a:pt x="628499" y="159505"/>
                  <a:pt x="616908" y="152404"/>
                  <a:pt x="609468" y="146813"/>
                </a:cubicBezTo>
                <a:cubicBezTo>
                  <a:pt x="608844" y="146381"/>
                  <a:pt x="608293" y="145949"/>
                  <a:pt x="607741" y="145518"/>
                </a:cubicBezTo>
                <a:cubicBezTo>
                  <a:pt x="607765" y="129490"/>
                  <a:pt x="607813" y="113439"/>
                  <a:pt x="607837" y="97412"/>
                </a:cubicBezTo>
                <a:cubicBezTo>
                  <a:pt x="610596" y="99355"/>
                  <a:pt x="613308" y="101250"/>
                  <a:pt x="616020" y="103002"/>
                </a:cubicBezTo>
                <a:cubicBezTo>
                  <a:pt x="621467" y="106601"/>
                  <a:pt x="626819" y="109840"/>
                  <a:pt x="631978" y="112839"/>
                </a:cubicBezTo>
                <a:cubicBezTo>
                  <a:pt x="642321" y="118813"/>
                  <a:pt x="651944" y="123828"/>
                  <a:pt x="660847" y="128027"/>
                </a:cubicBezTo>
                <a:cubicBezTo>
                  <a:pt x="663391" y="129250"/>
                  <a:pt x="665887" y="130378"/>
                  <a:pt x="668311" y="131482"/>
                </a:cubicBezTo>
                <a:cubicBezTo>
                  <a:pt x="672870" y="146093"/>
                  <a:pt x="676902" y="162169"/>
                  <a:pt x="680382" y="179348"/>
                </a:cubicBezTo>
                <a:close/>
                <a:moveTo>
                  <a:pt x="613692" y="43883"/>
                </a:moveTo>
                <a:cubicBezTo>
                  <a:pt x="615588" y="45059"/>
                  <a:pt x="617892" y="46546"/>
                  <a:pt x="620555" y="48418"/>
                </a:cubicBezTo>
                <a:cubicBezTo>
                  <a:pt x="623027" y="50553"/>
                  <a:pt x="626075" y="52785"/>
                  <a:pt x="628955" y="55976"/>
                </a:cubicBezTo>
                <a:cubicBezTo>
                  <a:pt x="634930" y="62046"/>
                  <a:pt x="641385" y="70467"/>
                  <a:pt x="647409" y="81144"/>
                </a:cubicBezTo>
                <a:cubicBezTo>
                  <a:pt x="653432" y="91821"/>
                  <a:pt x="659144" y="104657"/>
                  <a:pt x="664279" y="119245"/>
                </a:cubicBezTo>
                <a:cubicBezTo>
                  <a:pt x="664951" y="121141"/>
                  <a:pt x="665575" y="123156"/>
                  <a:pt x="666223" y="125100"/>
                </a:cubicBezTo>
                <a:cubicBezTo>
                  <a:pt x="665215" y="124596"/>
                  <a:pt x="664231" y="124116"/>
                  <a:pt x="663199" y="123588"/>
                </a:cubicBezTo>
                <a:cubicBezTo>
                  <a:pt x="654512" y="119173"/>
                  <a:pt x="645105" y="114015"/>
                  <a:pt x="634954" y="107992"/>
                </a:cubicBezTo>
                <a:cubicBezTo>
                  <a:pt x="629890" y="104969"/>
                  <a:pt x="624659" y="101730"/>
                  <a:pt x="619332" y="98155"/>
                </a:cubicBezTo>
                <a:cubicBezTo>
                  <a:pt x="616644" y="96404"/>
                  <a:pt x="613956" y="94508"/>
                  <a:pt x="611244" y="92589"/>
                </a:cubicBezTo>
                <a:cubicBezTo>
                  <a:pt x="610092" y="91797"/>
                  <a:pt x="608989" y="90933"/>
                  <a:pt x="607861" y="90094"/>
                </a:cubicBezTo>
                <a:cubicBezTo>
                  <a:pt x="607861" y="73754"/>
                  <a:pt x="607861" y="57415"/>
                  <a:pt x="607861" y="41076"/>
                </a:cubicBezTo>
                <a:cubicBezTo>
                  <a:pt x="608365" y="41316"/>
                  <a:pt x="610308" y="42276"/>
                  <a:pt x="613716" y="43931"/>
                </a:cubicBezTo>
                <a:close/>
                <a:moveTo>
                  <a:pt x="519717" y="120829"/>
                </a:moveTo>
                <a:cubicBezTo>
                  <a:pt x="529844" y="91077"/>
                  <a:pt x="543019" y="68644"/>
                  <a:pt x="555282" y="56288"/>
                </a:cubicBezTo>
                <a:cubicBezTo>
                  <a:pt x="558209" y="53049"/>
                  <a:pt x="561257" y="50721"/>
                  <a:pt x="563801" y="48562"/>
                </a:cubicBezTo>
                <a:cubicBezTo>
                  <a:pt x="566465" y="46618"/>
                  <a:pt x="568864" y="45155"/>
                  <a:pt x="570760" y="43907"/>
                </a:cubicBezTo>
                <a:cubicBezTo>
                  <a:pt x="572776" y="42923"/>
                  <a:pt x="574336" y="42156"/>
                  <a:pt x="575368" y="41652"/>
                </a:cubicBezTo>
                <a:cubicBezTo>
                  <a:pt x="575368" y="57943"/>
                  <a:pt x="575344" y="74234"/>
                  <a:pt x="575368" y="90526"/>
                </a:cubicBezTo>
                <a:cubicBezTo>
                  <a:pt x="574480" y="91197"/>
                  <a:pt x="573616" y="91869"/>
                  <a:pt x="572704" y="92493"/>
                </a:cubicBezTo>
                <a:cubicBezTo>
                  <a:pt x="569992" y="94412"/>
                  <a:pt x="567329" y="96308"/>
                  <a:pt x="564641" y="98059"/>
                </a:cubicBezTo>
                <a:cubicBezTo>
                  <a:pt x="559313" y="101634"/>
                  <a:pt x="554082" y="104873"/>
                  <a:pt x="549042" y="107897"/>
                </a:cubicBezTo>
                <a:cubicBezTo>
                  <a:pt x="538915" y="113919"/>
                  <a:pt x="529508" y="119077"/>
                  <a:pt x="520845" y="123492"/>
                </a:cubicBezTo>
                <a:cubicBezTo>
                  <a:pt x="520029" y="123900"/>
                  <a:pt x="519261" y="124284"/>
                  <a:pt x="518469" y="124692"/>
                </a:cubicBezTo>
                <a:cubicBezTo>
                  <a:pt x="518901" y="123420"/>
                  <a:pt x="519309" y="122076"/>
                  <a:pt x="519741" y="120829"/>
                </a:cubicBezTo>
                <a:close/>
                <a:moveTo>
                  <a:pt x="516358" y="131170"/>
                </a:moveTo>
                <a:cubicBezTo>
                  <a:pt x="518517" y="130186"/>
                  <a:pt x="520725" y="129178"/>
                  <a:pt x="522981" y="128099"/>
                </a:cubicBezTo>
                <a:cubicBezTo>
                  <a:pt x="531884" y="123900"/>
                  <a:pt x="541531" y="118861"/>
                  <a:pt x="551898" y="112887"/>
                </a:cubicBezTo>
                <a:cubicBezTo>
                  <a:pt x="557082" y="109888"/>
                  <a:pt x="562433" y="106649"/>
                  <a:pt x="567880" y="103026"/>
                </a:cubicBezTo>
                <a:cubicBezTo>
                  <a:pt x="570376" y="101418"/>
                  <a:pt x="572872" y="99667"/>
                  <a:pt x="575392" y="97891"/>
                </a:cubicBezTo>
                <a:cubicBezTo>
                  <a:pt x="575392" y="113943"/>
                  <a:pt x="575440" y="129994"/>
                  <a:pt x="575488" y="146045"/>
                </a:cubicBezTo>
                <a:cubicBezTo>
                  <a:pt x="575200" y="146237"/>
                  <a:pt x="574960" y="146453"/>
                  <a:pt x="574672" y="146645"/>
                </a:cubicBezTo>
                <a:cubicBezTo>
                  <a:pt x="567377" y="152164"/>
                  <a:pt x="556026" y="159170"/>
                  <a:pt x="541027" y="165720"/>
                </a:cubicBezTo>
                <a:cubicBezTo>
                  <a:pt x="530396" y="170398"/>
                  <a:pt x="517989" y="174933"/>
                  <a:pt x="504263" y="179132"/>
                </a:cubicBezTo>
                <a:cubicBezTo>
                  <a:pt x="507766" y="161905"/>
                  <a:pt x="511798" y="145781"/>
                  <a:pt x="516358" y="131122"/>
                </a:cubicBezTo>
                <a:close/>
                <a:moveTo>
                  <a:pt x="502919" y="185802"/>
                </a:moveTo>
                <a:cubicBezTo>
                  <a:pt x="517677" y="181435"/>
                  <a:pt x="531068" y="176708"/>
                  <a:pt x="542563" y="171598"/>
                </a:cubicBezTo>
                <a:cubicBezTo>
                  <a:pt x="556602" y="165528"/>
                  <a:pt x="567713" y="158978"/>
                  <a:pt x="575488" y="153459"/>
                </a:cubicBezTo>
                <a:cubicBezTo>
                  <a:pt x="575536" y="170590"/>
                  <a:pt x="575560" y="187721"/>
                  <a:pt x="575608" y="204852"/>
                </a:cubicBezTo>
                <a:cubicBezTo>
                  <a:pt x="573088" y="206124"/>
                  <a:pt x="570208" y="207635"/>
                  <a:pt x="566801" y="208955"/>
                </a:cubicBezTo>
                <a:cubicBezTo>
                  <a:pt x="562121" y="210851"/>
                  <a:pt x="556722" y="213034"/>
                  <a:pt x="550650" y="215481"/>
                </a:cubicBezTo>
                <a:cubicBezTo>
                  <a:pt x="536348" y="220880"/>
                  <a:pt x="517845" y="226182"/>
                  <a:pt x="495792" y="231293"/>
                </a:cubicBezTo>
                <a:cubicBezTo>
                  <a:pt x="497759" y="215457"/>
                  <a:pt x="500135" y="200246"/>
                  <a:pt x="502895" y="185778"/>
                </a:cubicBezTo>
                <a:close/>
                <a:moveTo>
                  <a:pt x="495072" y="237627"/>
                </a:moveTo>
                <a:cubicBezTo>
                  <a:pt x="517845" y="232420"/>
                  <a:pt x="537116" y="226950"/>
                  <a:pt x="552018" y="221383"/>
                </a:cubicBezTo>
                <a:cubicBezTo>
                  <a:pt x="558329" y="218840"/>
                  <a:pt x="563921" y="216585"/>
                  <a:pt x="568792" y="214641"/>
                </a:cubicBezTo>
                <a:cubicBezTo>
                  <a:pt x="571336" y="213682"/>
                  <a:pt x="573592" y="212602"/>
                  <a:pt x="575656" y="211570"/>
                </a:cubicBezTo>
                <a:cubicBezTo>
                  <a:pt x="575704" y="226062"/>
                  <a:pt x="575728" y="240530"/>
                  <a:pt x="575776" y="255022"/>
                </a:cubicBezTo>
                <a:cubicBezTo>
                  <a:pt x="572272" y="255957"/>
                  <a:pt x="569056" y="256869"/>
                  <a:pt x="567041" y="257445"/>
                </a:cubicBezTo>
                <a:cubicBezTo>
                  <a:pt x="565337" y="257949"/>
                  <a:pt x="563657" y="258429"/>
                  <a:pt x="563465" y="258477"/>
                </a:cubicBezTo>
                <a:cubicBezTo>
                  <a:pt x="536708" y="266394"/>
                  <a:pt x="514918" y="274984"/>
                  <a:pt x="497183" y="282806"/>
                </a:cubicBezTo>
                <a:cubicBezTo>
                  <a:pt x="495000" y="283765"/>
                  <a:pt x="492888" y="284725"/>
                  <a:pt x="490824" y="285685"/>
                </a:cubicBezTo>
                <a:cubicBezTo>
                  <a:pt x="491832" y="269225"/>
                  <a:pt x="493248" y="253174"/>
                  <a:pt x="495072" y="237651"/>
                </a:cubicBezTo>
                <a:close/>
                <a:moveTo>
                  <a:pt x="490488" y="291011"/>
                </a:moveTo>
                <a:cubicBezTo>
                  <a:pt x="493248" y="289835"/>
                  <a:pt x="496056" y="288660"/>
                  <a:pt x="499031" y="287436"/>
                </a:cubicBezTo>
                <a:cubicBezTo>
                  <a:pt x="516837" y="280190"/>
                  <a:pt x="538603" y="272033"/>
                  <a:pt x="565145" y="264211"/>
                </a:cubicBezTo>
                <a:cubicBezTo>
                  <a:pt x="565337" y="264163"/>
                  <a:pt x="566993" y="263659"/>
                  <a:pt x="568696" y="263179"/>
                </a:cubicBezTo>
                <a:cubicBezTo>
                  <a:pt x="570328" y="262723"/>
                  <a:pt x="572896" y="262004"/>
                  <a:pt x="575800" y="261212"/>
                </a:cubicBezTo>
                <a:cubicBezTo>
                  <a:pt x="575848" y="278703"/>
                  <a:pt x="575896" y="296170"/>
                  <a:pt x="575920" y="313660"/>
                </a:cubicBezTo>
                <a:cubicBezTo>
                  <a:pt x="567641" y="315868"/>
                  <a:pt x="557178" y="318819"/>
                  <a:pt x="546091" y="322322"/>
                </a:cubicBezTo>
                <a:cubicBezTo>
                  <a:pt x="526125" y="328464"/>
                  <a:pt x="504311" y="336406"/>
                  <a:pt x="489000" y="342332"/>
                </a:cubicBezTo>
                <a:cubicBezTo>
                  <a:pt x="489072" y="324913"/>
                  <a:pt x="489576" y="307758"/>
                  <a:pt x="490512" y="291011"/>
                </a:cubicBezTo>
                <a:close/>
                <a:moveTo>
                  <a:pt x="490248" y="394637"/>
                </a:moveTo>
                <a:cubicBezTo>
                  <a:pt x="489672" y="382928"/>
                  <a:pt x="489168" y="371268"/>
                  <a:pt x="489048" y="359679"/>
                </a:cubicBezTo>
                <a:cubicBezTo>
                  <a:pt x="489000" y="356008"/>
                  <a:pt x="489000" y="352385"/>
                  <a:pt x="489000" y="348738"/>
                </a:cubicBezTo>
                <a:cubicBezTo>
                  <a:pt x="503807" y="342956"/>
                  <a:pt x="526461" y="334630"/>
                  <a:pt x="547219" y="328224"/>
                </a:cubicBezTo>
                <a:cubicBezTo>
                  <a:pt x="549906" y="327361"/>
                  <a:pt x="552546" y="326569"/>
                  <a:pt x="555138" y="325777"/>
                </a:cubicBezTo>
                <a:cubicBezTo>
                  <a:pt x="549666" y="329832"/>
                  <a:pt x="545155" y="334031"/>
                  <a:pt x="541387" y="337917"/>
                </a:cubicBezTo>
                <a:cubicBezTo>
                  <a:pt x="534932" y="344731"/>
                  <a:pt x="530636" y="350850"/>
                  <a:pt x="527708" y="355816"/>
                </a:cubicBezTo>
                <a:cubicBezTo>
                  <a:pt x="524805" y="360783"/>
                  <a:pt x="523269" y="364574"/>
                  <a:pt x="522453" y="367069"/>
                </a:cubicBezTo>
                <a:cubicBezTo>
                  <a:pt x="521685" y="369588"/>
                  <a:pt x="521469" y="370740"/>
                  <a:pt x="521469" y="370740"/>
                </a:cubicBezTo>
                <a:cubicBezTo>
                  <a:pt x="521469" y="370740"/>
                  <a:pt x="522045" y="369708"/>
                  <a:pt x="523293" y="367453"/>
                </a:cubicBezTo>
                <a:cubicBezTo>
                  <a:pt x="524589" y="365245"/>
                  <a:pt x="526725" y="361910"/>
                  <a:pt x="530156" y="357520"/>
                </a:cubicBezTo>
                <a:cubicBezTo>
                  <a:pt x="533588" y="353129"/>
                  <a:pt x="538291" y="347683"/>
                  <a:pt x="544891" y="341540"/>
                </a:cubicBezTo>
                <a:cubicBezTo>
                  <a:pt x="551514" y="335470"/>
                  <a:pt x="559985" y="328512"/>
                  <a:pt x="571408" y="322610"/>
                </a:cubicBezTo>
                <a:cubicBezTo>
                  <a:pt x="572176" y="322154"/>
                  <a:pt x="573832" y="321362"/>
                  <a:pt x="575296" y="320738"/>
                </a:cubicBezTo>
                <a:cubicBezTo>
                  <a:pt x="575512" y="320642"/>
                  <a:pt x="575728" y="320547"/>
                  <a:pt x="575920" y="320451"/>
                </a:cubicBezTo>
                <a:cubicBezTo>
                  <a:pt x="575944" y="333311"/>
                  <a:pt x="575992" y="346171"/>
                  <a:pt x="576016" y="359031"/>
                </a:cubicBezTo>
                <a:lnTo>
                  <a:pt x="576112" y="375994"/>
                </a:lnTo>
                <a:cubicBezTo>
                  <a:pt x="575440" y="376186"/>
                  <a:pt x="574816" y="376378"/>
                  <a:pt x="574120" y="376594"/>
                </a:cubicBezTo>
                <a:cubicBezTo>
                  <a:pt x="562385" y="380169"/>
                  <a:pt x="546403" y="385400"/>
                  <a:pt x="529460" y="391734"/>
                </a:cubicBezTo>
                <a:cubicBezTo>
                  <a:pt x="516789" y="396388"/>
                  <a:pt x="503591" y="401715"/>
                  <a:pt x="491040" y="407017"/>
                </a:cubicBezTo>
                <a:cubicBezTo>
                  <a:pt x="490776" y="402890"/>
                  <a:pt x="490512" y="398716"/>
                  <a:pt x="490248" y="394589"/>
                </a:cubicBezTo>
                <a:close/>
                <a:moveTo>
                  <a:pt x="492504" y="430003"/>
                </a:moveTo>
                <a:cubicBezTo>
                  <a:pt x="492144" y="424436"/>
                  <a:pt x="491808" y="418918"/>
                  <a:pt x="491448" y="413375"/>
                </a:cubicBezTo>
                <a:cubicBezTo>
                  <a:pt x="504167" y="407953"/>
                  <a:pt x="517677" y="402483"/>
                  <a:pt x="530708" y="397684"/>
                </a:cubicBezTo>
                <a:cubicBezTo>
                  <a:pt x="538363" y="394805"/>
                  <a:pt x="545827" y="392190"/>
                  <a:pt x="552786" y="389790"/>
                </a:cubicBezTo>
                <a:cubicBezTo>
                  <a:pt x="548346" y="393293"/>
                  <a:pt x="544603" y="396844"/>
                  <a:pt x="541363" y="400179"/>
                </a:cubicBezTo>
                <a:cubicBezTo>
                  <a:pt x="534908" y="406993"/>
                  <a:pt x="530612" y="413112"/>
                  <a:pt x="527684" y="418078"/>
                </a:cubicBezTo>
                <a:cubicBezTo>
                  <a:pt x="524781" y="423045"/>
                  <a:pt x="523245" y="426836"/>
                  <a:pt x="522429" y="429331"/>
                </a:cubicBezTo>
                <a:cubicBezTo>
                  <a:pt x="521661" y="431850"/>
                  <a:pt x="521445" y="433002"/>
                  <a:pt x="521445" y="433002"/>
                </a:cubicBezTo>
                <a:cubicBezTo>
                  <a:pt x="521445" y="433002"/>
                  <a:pt x="522021" y="431970"/>
                  <a:pt x="523269" y="429715"/>
                </a:cubicBezTo>
                <a:cubicBezTo>
                  <a:pt x="524565" y="427507"/>
                  <a:pt x="526701" y="424172"/>
                  <a:pt x="530132" y="419782"/>
                </a:cubicBezTo>
                <a:cubicBezTo>
                  <a:pt x="533564" y="415391"/>
                  <a:pt x="538267" y="409944"/>
                  <a:pt x="544867" y="403802"/>
                </a:cubicBezTo>
                <a:cubicBezTo>
                  <a:pt x="551490" y="397732"/>
                  <a:pt x="559961" y="390774"/>
                  <a:pt x="571384" y="384872"/>
                </a:cubicBezTo>
                <a:cubicBezTo>
                  <a:pt x="572152" y="384416"/>
                  <a:pt x="573808" y="383624"/>
                  <a:pt x="575272" y="383000"/>
                </a:cubicBezTo>
                <a:cubicBezTo>
                  <a:pt x="575584" y="382856"/>
                  <a:pt x="575848" y="382736"/>
                  <a:pt x="576136" y="382616"/>
                </a:cubicBezTo>
                <a:lnTo>
                  <a:pt x="576520" y="449197"/>
                </a:lnTo>
                <a:cubicBezTo>
                  <a:pt x="575416" y="449533"/>
                  <a:pt x="574312" y="449893"/>
                  <a:pt x="573112" y="450253"/>
                </a:cubicBezTo>
                <a:cubicBezTo>
                  <a:pt x="560777" y="454116"/>
                  <a:pt x="544027" y="459802"/>
                  <a:pt x="526245" y="466664"/>
                </a:cubicBezTo>
                <a:cubicBezTo>
                  <a:pt x="516046" y="470527"/>
                  <a:pt x="505535" y="474846"/>
                  <a:pt x="495264" y="479236"/>
                </a:cubicBezTo>
                <a:cubicBezTo>
                  <a:pt x="494472" y="462801"/>
                  <a:pt x="493632" y="446366"/>
                  <a:pt x="492480" y="429979"/>
                </a:cubicBezTo>
                <a:close/>
                <a:moveTo>
                  <a:pt x="496368" y="501334"/>
                </a:moveTo>
                <a:cubicBezTo>
                  <a:pt x="496128" y="496127"/>
                  <a:pt x="495864" y="490897"/>
                  <a:pt x="495600" y="485666"/>
                </a:cubicBezTo>
                <a:cubicBezTo>
                  <a:pt x="506135" y="481132"/>
                  <a:pt x="516981" y="476669"/>
                  <a:pt x="527540" y="472662"/>
                </a:cubicBezTo>
                <a:cubicBezTo>
                  <a:pt x="536492" y="469207"/>
                  <a:pt x="545203" y="466016"/>
                  <a:pt x="553218" y="463233"/>
                </a:cubicBezTo>
                <a:cubicBezTo>
                  <a:pt x="548586" y="466832"/>
                  <a:pt x="544699" y="470503"/>
                  <a:pt x="541387" y="473934"/>
                </a:cubicBezTo>
                <a:cubicBezTo>
                  <a:pt x="534932" y="480748"/>
                  <a:pt x="530636" y="486866"/>
                  <a:pt x="527708" y="491833"/>
                </a:cubicBezTo>
                <a:cubicBezTo>
                  <a:pt x="524805" y="496799"/>
                  <a:pt x="523269" y="500590"/>
                  <a:pt x="522453" y="503085"/>
                </a:cubicBezTo>
                <a:cubicBezTo>
                  <a:pt x="521685" y="505605"/>
                  <a:pt x="521469" y="506756"/>
                  <a:pt x="521469" y="506756"/>
                </a:cubicBezTo>
                <a:cubicBezTo>
                  <a:pt x="521469" y="506756"/>
                  <a:pt x="522045" y="505725"/>
                  <a:pt x="523293" y="503469"/>
                </a:cubicBezTo>
                <a:cubicBezTo>
                  <a:pt x="524589" y="501262"/>
                  <a:pt x="526725" y="497927"/>
                  <a:pt x="530156" y="493536"/>
                </a:cubicBezTo>
                <a:cubicBezTo>
                  <a:pt x="533588" y="489145"/>
                  <a:pt x="538291" y="483699"/>
                  <a:pt x="544891" y="477557"/>
                </a:cubicBezTo>
                <a:cubicBezTo>
                  <a:pt x="551514" y="471487"/>
                  <a:pt x="559985" y="464529"/>
                  <a:pt x="571408" y="458626"/>
                </a:cubicBezTo>
                <a:cubicBezTo>
                  <a:pt x="572176" y="458170"/>
                  <a:pt x="573832" y="457379"/>
                  <a:pt x="575296" y="456755"/>
                </a:cubicBezTo>
                <a:cubicBezTo>
                  <a:pt x="575752" y="456539"/>
                  <a:pt x="576184" y="456347"/>
                  <a:pt x="576592" y="456179"/>
                </a:cubicBezTo>
                <a:lnTo>
                  <a:pt x="576976" y="520768"/>
                </a:lnTo>
                <a:cubicBezTo>
                  <a:pt x="576976" y="520768"/>
                  <a:pt x="576832" y="520816"/>
                  <a:pt x="576760" y="520840"/>
                </a:cubicBezTo>
                <a:lnTo>
                  <a:pt x="576760" y="520840"/>
                </a:lnTo>
                <a:cubicBezTo>
                  <a:pt x="575224" y="521320"/>
                  <a:pt x="573592" y="521848"/>
                  <a:pt x="571888" y="522400"/>
                </a:cubicBezTo>
                <a:cubicBezTo>
                  <a:pt x="558785" y="526574"/>
                  <a:pt x="540979" y="532765"/>
                  <a:pt x="522117" y="540202"/>
                </a:cubicBezTo>
                <a:cubicBezTo>
                  <a:pt x="514198" y="543274"/>
                  <a:pt x="506111" y="546585"/>
                  <a:pt x="498071" y="550016"/>
                </a:cubicBezTo>
                <a:cubicBezTo>
                  <a:pt x="497591" y="533892"/>
                  <a:pt x="497039" y="517697"/>
                  <a:pt x="496391" y="501358"/>
                </a:cubicBezTo>
                <a:close/>
                <a:moveTo>
                  <a:pt x="498215" y="556398"/>
                </a:moveTo>
                <a:cubicBezTo>
                  <a:pt x="506567" y="552799"/>
                  <a:pt x="515038" y="549320"/>
                  <a:pt x="523317" y="546105"/>
                </a:cubicBezTo>
                <a:cubicBezTo>
                  <a:pt x="533708" y="542002"/>
                  <a:pt x="543787" y="538259"/>
                  <a:pt x="552954" y="535044"/>
                </a:cubicBezTo>
                <a:cubicBezTo>
                  <a:pt x="548874" y="538331"/>
                  <a:pt x="545371" y="541642"/>
                  <a:pt x="542347" y="544761"/>
                </a:cubicBezTo>
                <a:cubicBezTo>
                  <a:pt x="535892" y="551575"/>
                  <a:pt x="531596" y="557693"/>
                  <a:pt x="528668" y="562660"/>
                </a:cubicBezTo>
                <a:cubicBezTo>
                  <a:pt x="525765" y="567626"/>
                  <a:pt x="524229" y="571417"/>
                  <a:pt x="523413" y="573913"/>
                </a:cubicBezTo>
                <a:cubicBezTo>
                  <a:pt x="522645" y="576432"/>
                  <a:pt x="522429" y="577584"/>
                  <a:pt x="522429" y="577584"/>
                </a:cubicBezTo>
                <a:cubicBezTo>
                  <a:pt x="522429" y="577584"/>
                  <a:pt x="523005" y="576552"/>
                  <a:pt x="524253" y="574297"/>
                </a:cubicBezTo>
                <a:cubicBezTo>
                  <a:pt x="525549" y="572089"/>
                  <a:pt x="527684" y="568754"/>
                  <a:pt x="531116" y="564363"/>
                </a:cubicBezTo>
                <a:cubicBezTo>
                  <a:pt x="534548" y="559973"/>
                  <a:pt x="539251" y="554526"/>
                  <a:pt x="545851" y="548384"/>
                </a:cubicBezTo>
                <a:cubicBezTo>
                  <a:pt x="552474" y="542314"/>
                  <a:pt x="560945" y="535356"/>
                  <a:pt x="572368" y="529454"/>
                </a:cubicBezTo>
                <a:cubicBezTo>
                  <a:pt x="573136" y="528998"/>
                  <a:pt x="574792" y="528206"/>
                  <a:pt x="576256" y="527582"/>
                </a:cubicBezTo>
                <a:cubicBezTo>
                  <a:pt x="576496" y="527462"/>
                  <a:pt x="576736" y="527366"/>
                  <a:pt x="576976" y="527246"/>
                </a:cubicBezTo>
                <a:lnTo>
                  <a:pt x="577312" y="586245"/>
                </a:lnTo>
                <a:cubicBezTo>
                  <a:pt x="574984" y="587061"/>
                  <a:pt x="572536" y="587925"/>
                  <a:pt x="569800" y="588908"/>
                </a:cubicBezTo>
                <a:cubicBezTo>
                  <a:pt x="555546" y="594043"/>
                  <a:pt x="536228" y="601625"/>
                  <a:pt x="515830" y="610742"/>
                </a:cubicBezTo>
                <a:cubicBezTo>
                  <a:pt x="510430" y="613093"/>
                  <a:pt x="504983" y="615589"/>
                  <a:pt x="499535" y="618156"/>
                </a:cubicBezTo>
                <a:cubicBezTo>
                  <a:pt x="499271" y="597954"/>
                  <a:pt x="498815" y="577344"/>
                  <a:pt x="498191" y="556422"/>
                </a:cubicBezTo>
                <a:close/>
                <a:moveTo>
                  <a:pt x="499823" y="640013"/>
                </a:moveTo>
                <a:cubicBezTo>
                  <a:pt x="499799" y="634999"/>
                  <a:pt x="499703" y="629816"/>
                  <a:pt x="499655" y="624730"/>
                </a:cubicBezTo>
                <a:cubicBezTo>
                  <a:pt x="505559" y="621947"/>
                  <a:pt x="511462" y="619211"/>
                  <a:pt x="517293" y="616644"/>
                </a:cubicBezTo>
                <a:cubicBezTo>
                  <a:pt x="529772" y="611054"/>
                  <a:pt x="541867" y="606039"/>
                  <a:pt x="552666" y="601793"/>
                </a:cubicBezTo>
                <a:cubicBezTo>
                  <a:pt x="549138" y="604744"/>
                  <a:pt x="546043" y="607671"/>
                  <a:pt x="543331" y="610478"/>
                </a:cubicBezTo>
                <a:cubicBezTo>
                  <a:pt x="536876" y="617292"/>
                  <a:pt x="532580" y="623410"/>
                  <a:pt x="529652" y="628377"/>
                </a:cubicBezTo>
                <a:cubicBezTo>
                  <a:pt x="526749" y="633343"/>
                  <a:pt x="525213" y="637134"/>
                  <a:pt x="524397" y="639629"/>
                </a:cubicBezTo>
                <a:cubicBezTo>
                  <a:pt x="523629" y="642149"/>
                  <a:pt x="523413" y="643300"/>
                  <a:pt x="523413" y="643300"/>
                </a:cubicBezTo>
                <a:cubicBezTo>
                  <a:pt x="523413" y="643300"/>
                  <a:pt x="523989" y="642269"/>
                  <a:pt x="525237" y="640013"/>
                </a:cubicBezTo>
                <a:cubicBezTo>
                  <a:pt x="526533" y="637806"/>
                  <a:pt x="528668" y="634471"/>
                  <a:pt x="532100" y="630080"/>
                </a:cubicBezTo>
                <a:cubicBezTo>
                  <a:pt x="535532" y="625690"/>
                  <a:pt x="540235" y="620243"/>
                  <a:pt x="546835" y="614101"/>
                </a:cubicBezTo>
                <a:cubicBezTo>
                  <a:pt x="553458" y="608031"/>
                  <a:pt x="561929" y="601073"/>
                  <a:pt x="573352" y="595170"/>
                </a:cubicBezTo>
                <a:cubicBezTo>
                  <a:pt x="574120" y="594715"/>
                  <a:pt x="575776" y="593923"/>
                  <a:pt x="577240" y="593299"/>
                </a:cubicBezTo>
                <a:cubicBezTo>
                  <a:pt x="577288" y="593275"/>
                  <a:pt x="577336" y="593251"/>
                  <a:pt x="577384" y="593227"/>
                </a:cubicBezTo>
                <a:lnTo>
                  <a:pt x="577720" y="651506"/>
                </a:lnTo>
                <a:cubicBezTo>
                  <a:pt x="575752" y="652226"/>
                  <a:pt x="573688" y="652994"/>
                  <a:pt x="571432" y="653857"/>
                </a:cubicBezTo>
                <a:cubicBezTo>
                  <a:pt x="558185" y="658896"/>
                  <a:pt x="540259" y="666358"/>
                  <a:pt x="521349" y="675259"/>
                </a:cubicBezTo>
                <a:cubicBezTo>
                  <a:pt x="514318" y="678522"/>
                  <a:pt x="507142" y="682025"/>
                  <a:pt x="500015" y="685624"/>
                </a:cubicBezTo>
                <a:cubicBezTo>
                  <a:pt x="500015" y="670796"/>
                  <a:pt x="499943" y="655585"/>
                  <a:pt x="499799" y="639989"/>
                </a:cubicBezTo>
                <a:close/>
                <a:moveTo>
                  <a:pt x="500015" y="692366"/>
                </a:moveTo>
                <a:cubicBezTo>
                  <a:pt x="507646" y="688455"/>
                  <a:pt x="515350" y="684664"/>
                  <a:pt x="522957" y="681137"/>
                </a:cubicBezTo>
                <a:cubicBezTo>
                  <a:pt x="532796" y="676483"/>
                  <a:pt x="542371" y="672236"/>
                  <a:pt x="551178" y="668493"/>
                </a:cubicBezTo>
                <a:cubicBezTo>
                  <a:pt x="548538" y="670796"/>
                  <a:pt x="546163" y="673100"/>
                  <a:pt x="544051" y="675307"/>
                </a:cubicBezTo>
                <a:cubicBezTo>
                  <a:pt x="537595" y="682121"/>
                  <a:pt x="533300" y="688239"/>
                  <a:pt x="530372" y="693206"/>
                </a:cubicBezTo>
                <a:cubicBezTo>
                  <a:pt x="527468" y="698172"/>
                  <a:pt x="525933" y="701963"/>
                  <a:pt x="525117" y="704459"/>
                </a:cubicBezTo>
                <a:cubicBezTo>
                  <a:pt x="524349" y="706978"/>
                  <a:pt x="524133" y="708129"/>
                  <a:pt x="524133" y="708129"/>
                </a:cubicBezTo>
                <a:cubicBezTo>
                  <a:pt x="524133" y="708129"/>
                  <a:pt x="524709" y="707098"/>
                  <a:pt x="525957" y="704842"/>
                </a:cubicBezTo>
                <a:cubicBezTo>
                  <a:pt x="527252" y="702635"/>
                  <a:pt x="529388" y="699300"/>
                  <a:pt x="532820" y="694909"/>
                </a:cubicBezTo>
                <a:cubicBezTo>
                  <a:pt x="536252" y="690519"/>
                  <a:pt x="540955" y="685072"/>
                  <a:pt x="547554" y="678930"/>
                </a:cubicBezTo>
                <a:cubicBezTo>
                  <a:pt x="554178" y="672860"/>
                  <a:pt x="562649" y="665902"/>
                  <a:pt x="574072" y="660000"/>
                </a:cubicBezTo>
                <a:cubicBezTo>
                  <a:pt x="574792" y="659568"/>
                  <a:pt x="576352" y="658824"/>
                  <a:pt x="577768" y="658200"/>
                </a:cubicBezTo>
                <a:lnTo>
                  <a:pt x="578128" y="718039"/>
                </a:lnTo>
                <a:cubicBezTo>
                  <a:pt x="578128" y="723029"/>
                  <a:pt x="578199" y="728044"/>
                  <a:pt x="578224" y="733034"/>
                </a:cubicBezTo>
                <a:cubicBezTo>
                  <a:pt x="575920" y="733946"/>
                  <a:pt x="573448" y="734930"/>
                  <a:pt x="570712" y="736057"/>
                </a:cubicBezTo>
                <a:cubicBezTo>
                  <a:pt x="557058" y="741648"/>
                  <a:pt x="538627" y="749925"/>
                  <a:pt x="519237" y="759786"/>
                </a:cubicBezTo>
                <a:cubicBezTo>
                  <a:pt x="512638" y="763097"/>
                  <a:pt x="505943" y="766625"/>
                  <a:pt x="499271" y="770247"/>
                </a:cubicBezTo>
                <a:cubicBezTo>
                  <a:pt x="499727" y="746230"/>
                  <a:pt x="500015" y="720078"/>
                  <a:pt x="500063" y="692342"/>
                </a:cubicBezTo>
                <a:close/>
                <a:moveTo>
                  <a:pt x="499103" y="777157"/>
                </a:moveTo>
                <a:cubicBezTo>
                  <a:pt x="506375" y="773151"/>
                  <a:pt x="513718" y="769264"/>
                  <a:pt x="520941" y="765617"/>
                </a:cubicBezTo>
                <a:cubicBezTo>
                  <a:pt x="532964" y="759475"/>
                  <a:pt x="544627" y="753956"/>
                  <a:pt x="555042" y="749301"/>
                </a:cubicBezTo>
                <a:cubicBezTo>
                  <a:pt x="550746" y="753188"/>
                  <a:pt x="547099" y="757075"/>
                  <a:pt x="544051" y="760770"/>
                </a:cubicBezTo>
                <a:cubicBezTo>
                  <a:pt x="537667" y="768472"/>
                  <a:pt x="533516" y="775262"/>
                  <a:pt x="530732" y="780708"/>
                </a:cubicBezTo>
                <a:cubicBezTo>
                  <a:pt x="527948" y="786179"/>
                  <a:pt x="526557" y="790306"/>
                  <a:pt x="525765" y="792969"/>
                </a:cubicBezTo>
                <a:cubicBezTo>
                  <a:pt x="525069" y="795680"/>
                  <a:pt x="524877" y="796928"/>
                  <a:pt x="524877" y="796928"/>
                </a:cubicBezTo>
                <a:cubicBezTo>
                  <a:pt x="524877" y="796928"/>
                  <a:pt x="525429" y="795800"/>
                  <a:pt x="526629" y="793329"/>
                </a:cubicBezTo>
                <a:cubicBezTo>
                  <a:pt x="527900" y="790905"/>
                  <a:pt x="529940" y="787210"/>
                  <a:pt x="533276" y="782268"/>
                </a:cubicBezTo>
                <a:cubicBezTo>
                  <a:pt x="536612" y="777349"/>
                  <a:pt x="541243" y="771183"/>
                  <a:pt x="547794" y="764129"/>
                </a:cubicBezTo>
                <a:cubicBezTo>
                  <a:pt x="554370" y="757147"/>
                  <a:pt x="562889" y="749062"/>
                  <a:pt x="574672" y="742080"/>
                </a:cubicBezTo>
                <a:cubicBezTo>
                  <a:pt x="575368" y="741624"/>
                  <a:pt x="576832" y="740784"/>
                  <a:pt x="578248" y="740088"/>
                </a:cubicBezTo>
                <a:cubicBezTo>
                  <a:pt x="578367" y="765377"/>
                  <a:pt x="578535" y="790689"/>
                  <a:pt x="578727" y="815978"/>
                </a:cubicBezTo>
                <a:cubicBezTo>
                  <a:pt x="576520" y="816890"/>
                  <a:pt x="574144" y="817874"/>
                  <a:pt x="571528" y="818977"/>
                </a:cubicBezTo>
                <a:cubicBezTo>
                  <a:pt x="558425" y="824520"/>
                  <a:pt x="540715" y="832725"/>
                  <a:pt x="522141" y="842490"/>
                </a:cubicBezTo>
                <a:cubicBezTo>
                  <a:pt x="513718" y="846833"/>
                  <a:pt x="505151" y="851560"/>
                  <a:pt x="496703" y="856406"/>
                </a:cubicBezTo>
                <a:cubicBezTo>
                  <a:pt x="497615" y="834693"/>
                  <a:pt x="498479" y="807796"/>
                  <a:pt x="499103" y="777157"/>
                </a:cubicBezTo>
                <a:close/>
                <a:moveTo>
                  <a:pt x="496415" y="863484"/>
                </a:moveTo>
                <a:cubicBezTo>
                  <a:pt x="505535" y="858206"/>
                  <a:pt x="514846" y="853023"/>
                  <a:pt x="523989" y="848273"/>
                </a:cubicBezTo>
                <a:cubicBezTo>
                  <a:pt x="536516" y="841675"/>
                  <a:pt x="548634" y="835796"/>
                  <a:pt x="559265" y="830926"/>
                </a:cubicBezTo>
                <a:cubicBezTo>
                  <a:pt x="552402" y="837476"/>
                  <a:pt x="547147" y="844122"/>
                  <a:pt x="542899" y="850072"/>
                </a:cubicBezTo>
                <a:cubicBezTo>
                  <a:pt x="536444" y="859261"/>
                  <a:pt x="532364" y="867251"/>
                  <a:pt x="529628" y="873561"/>
                </a:cubicBezTo>
                <a:cubicBezTo>
                  <a:pt x="526917" y="879895"/>
                  <a:pt x="525597" y="884598"/>
                  <a:pt x="524853" y="887645"/>
                </a:cubicBezTo>
                <a:cubicBezTo>
                  <a:pt x="524205" y="890716"/>
                  <a:pt x="524013" y="892132"/>
                  <a:pt x="524013" y="892132"/>
                </a:cubicBezTo>
                <a:cubicBezTo>
                  <a:pt x="524013" y="892132"/>
                  <a:pt x="524541" y="890836"/>
                  <a:pt x="525741" y="887957"/>
                </a:cubicBezTo>
                <a:cubicBezTo>
                  <a:pt x="527012" y="885126"/>
                  <a:pt x="529004" y="880807"/>
                  <a:pt x="532292" y="874929"/>
                </a:cubicBezTo>
                <a:cubicBezTo>
                  <a:pt x="535628" y="869099"/>
                  <a:pt x="540211" y="861709"/>
                  <a:pt x="546931" y="853119"/>
                </a:cubicBezTo>
                <a:cubicBezTo>
                  <a:pt x="553650" y="844626"/>
                  <a:pt x="562361" y="834573"/>
                  <a:pt x="575008" y="825671"/>
                </a:cubicBezTo>
                <a:cubicBezTo>
                  <a:pt x="575752" y="825119"/>
                  <a:pt x="577264" y="824064"/>
                  <a:pt x="578799" y="823176"/>
                </a:cubicBezTo>
                <a:cubicBezTo>
                  <a:pt x="578991" y="846833"/>
                  <a:pt x="579207" y="870514"/>
                  <a:pt x="579423" y="894195"/>
                </a:cubicBezTo>
                <a:cubicBezTo>
                  <a:pt x="574528" y="895947"/>
                  <a:pt x="568408" y="898346"/>
                  <a:pt x="561209" y="901201"/>
                </a:cubicBezTo>
                <a:cubicBezTo>
                  <a:pt x="542827" y="908759"/>
                  <a:pt x="518373" y="920803"/>
                  <a:pt x="493680" y="936567"/>
                </a:cubicBezTo>
                <a:cubicBezTo>
                  <a:pt x="493272" y="936831"/>
                  <a:pt x="492840" y="937119"/>
                  <a:pt x="492432" y="937359"/>
                </a:cubicBezTo>
                <a:cubicBezTo>
                  <a:pt x="493752" y="917253"/>
                  <a:pt x="495312" y="890668"/>
                  <a:pt x="496439" y="863460"/>
                </a:cubicBezTo>
                <a:close/>
                <a:moveTo>
                  <a:pt x="486192" y="1010177"/>
                </a:moveTo>
                <a:cubicBezTo>
                  <a:pt x="487512" y="998517"/>
                  <a:pt x="488592" y="985752"/>
                  <a:pt x="489888" y="971885"/>
                </a:cubicBezTo>
                <a:cubicBezTo>
                  <a:pt x="490128" y="969533"/>
                  <a:pt x="490920" y="959456"/>
                  <a:pt x="491928" y="944844"/>
                </a:cubicBezTo>
                <a:cubicBezTo>
                  <a:pt x="493176" y="944053"/>
                  <a:pt x="494400" y="943213"/>
                  <a:pt x="495648" y="942445"/>
                </a:cubicBezTo>
                <a:cubicBezTo>
                  <a:pt x="520221" y="926730"/>
                  <a:pt x="544627" y="914541"/>
                  <a:pt x="563009" y="906960"/>
                </a:cubicBezTo>
                <a:cubicBezTo>
                  <a:pt x="563417" y="906792"/>
                  <a:pt x="563777" y="906648"/>
                  <a:pt x="564185" y="906504"/>
                </a:cubicBezTo>
                <a:cubicBezTo>
                  <a:pt x="553890" y="915093"/>
                  <a:pt x="546475" y="924162"/>
                  <a:pt x="540691" y="932152"/>
                </a:cubicBezTo>
                <a:cubicBezTo>
                  <a:pt x="533444" y="942277"/>
                  <a:pt x="528836" y="951035"/>
                  <a:pt x="525765" y="957993"/>
                </a:cubicBezTo>
                <a:cubicBezTo>
                  <a:pt x="522693" y="964975"/>
                  <a:pt x="521181" y="970157"/>
                  <a:pt x="520293" y="973516"/>
                </a:cubicBezTo>
                <a:cubicBezTo>
                  <a:pt x="519525" y="976923"/>
                  <a:pt x="519285" y="978459"/>
                  <a:pt x="519285" y="978459"/>
                </a:cubicBezTo>
                <a:cubicBezTo>
                  <a:pt x="519285" y="978459"/>
                  <a:pt x="519885" y="977019"/>
                  <a:pt x="521157" y="973828"/>
                </a:cubicBezTo>
                <a:cubicBezTo>
                  <a:pt x="522573" y="970709"/>
                  <a:pt x="524733" y="965886"/>
                  <a:pt x="528404" y="959384"/>
                </a:cubicBezTo>
                <a:cubicBezTo>
                  <a:pt x="532076" y="952906"/>
                  <a:pt x="537212" y="944725"/>
                  <a:pt x="544699" y="935223"/>
                </a:cubicBezTo>
                <a:cubicBezTo>
                  <a:pt x="552186" y="925818"/>
                  <a:pt x="561929" y="914709"/>
                  <a:pt x="576064" y="904920"/>
                </a:cubicBezTo>
                <a:cubicBezTo>
                  <a:pt x="576784" y="904392"/>
                  <a:pt x="578104" y="903481"/>
                  <a:pt x="579543" y="902593"/>
                </a:cubicBezTo>
                <a:cubicBezTo>
                  <a:pt x="579759" y="925626"/>
                  <a:pt x="579999" y="948659"/>
                  <a:pt x="580215" y="971717"/>
                </a:cubicBezTo>
                <a:cubicBezTo>
                  <a:pt x="577720" y="972868"/>
                  <a:pt x="574864" y="974188"/>
                  <a:pt x="571600" y="975676"/>
                </a:cubicBezTo>
                <a:cubicBezTo>
                  <a:pt x="565121" y="978363"/>
                  <a:pt x="557801" y="982777"/>
                  <a:pt x="549114" y="987504"/>
                </a:cubicBezTo>
                <a:cubicBezTo>
                  <a:pt x="540283" y="991991"/>
                  <a:pt x="531044" y="998373"/>
                  <a:pt x="520629" y="1005019"/>
                </a:cubicBezTo>
                <a:cubicBezTo>
                  <a:pt x="508990" y="1013009"/>
                  <a:pt x="496343" y="1022246"/>
                  <a:pt x="483361" y="1032875"/>
                </a:cubicBezTo>
                <a:cubicBezTo>
                  <a:pt x="484273" y="1025797"/>
                  <a:pt x="485233" y="1018263"/>
                  <a:pt x="486264" y="1010177"/>
                </a:cubicBezTo>
                <a:close/>
                <a:moveTo>
                  <a:pt x="342303" y="1306779"/>
                </a:moveTo>
                <a:cubicBezTo>
                  <a:pt x="343238" y="1275876"/>
                  <a:pt x="347342" y="1247876"/>
                  <a:pt x="353701" y="1224987"/>
                </a:cubicBezTo>
                <a:cubicBezTo>
                  <a:pt x="354925" y="1219157"/>
                  <a:pt x="356917" y="1213854"/>
                  <a:pt x="358477" y="1208719"/>
                </a:cubicBezTo>
                <a:cubicBezTo>
                  <a:pt x="360205" y="1203633"/>
                  <a:pt x="361453" y="1198714"/>
                  <a:pt x="363325" y="1194324"/>
                </a:cubicBezTo>
                <a:cubicBezTo>
                  <a:pt x="366996" y="1185566"/>
                  <a:pt x="369732" y="1177793"/>
                  <a:pt x="372732" y="1171770"/>
                </a:cubicBezTo>
                <a:cubicBezTo>
                  <a:pt x="378707" y="1159702"/>
                  <a:pt x="382043" y="1152960"/>
                  <a:pt x="382043" y="1152960"/>
                </a:cubicBezTo>
                <a:lnTo>
                  <a:pt x="381539" y="1152696"/>
                </a:lnTo>
                <a:cubicBezTo>
                  <a:pt x="383723" y="1149649"/>
                  <a:pt x="385858" y="1146506"/>
                  <a:pt x="388090" y="1143507"/>
                </a:cubicBezTo>
                <a:cubicBezTo>
                  <a:pt x="409736" y="1114259"/>
                  <a:pt x="432990" y="1087795"/>
                  <a:pt x="456099" y="1065313"/>
                </a:cubicBezTo>
                <a:cubicBezTo>
                  <a:pt x="462915" y="1058571"/>
                  <a:pt x="469778" y="1052309"/>
                  <a:pt x="476593" y="1046407"/>
                </a:cubicBezTo>
                <a:cubicBezTo>
                  <a:pt x="474554" y="1063082"/>
                  <a:pt x="472538" y="1076542"/>
                  <a:pt x="470618" y="1087075"/>
                </a:cubicBezTo>
                <a:cubicBezTo>
                  <a:pt x="469514" y="1092857"/>
                  <a:pt x="468962" y="1097920"/>
                  <a:pt x="467882" y="1102023"/>
                </a:cubicBezTo>
                <a:cubicBezTo>
                  <a:pt x="466850" y="1106126"/>
                  <a:pt x="466034" y="1109460"/>
                  <a:pt x="465387" y="1112100"/>
                </a:cubicBezTo>
                <a:cubicBezTo>
                  <a:pt x="464139" y="1117378"/>
                  <a:pt x="463587" y="1119778"/>
                  <a:pt x="463587" y="1119778"/>
                </a:cubicBezTo>
                <a:cubicBezTo>
                  <a:pt x="463587" y="1119778"/>
                  <a:pt x="464427" y="1117498"/>
                  <a:pt x="466250" y="1112412"/>
                </a:cubicBezTo>
                <a:cubicBezTo>
                  <a:pt x="467138" y="1109844"/>
                  <a:pt x="468266" y="1106581"/>
                  <a:pt x="469682" y="1102574"/>
                </a:cubicBezTo>
                <a:cubicBezTo>
                  <a:pt x="471122" y="1098544"/>
                  <a:pt x="472034" y="1093577"/>
                  <a:pt x="473498" y="1087819"/>
                </a:cubicBezTo>
                <a:cubicBezTo>
                  <a:pt x="476569" y="1076302"/>
                  <a:pt x="479041" y="1061163"/>
                  <a:pt x="482209" y="1042064"/>
                </a:cubicBezTo>
                <a:cubicBezTo>
                  <a:pt x="482209" y="1041920"/>
                  <a:pt x="482257" y="1041752"/>
                  <a:pt x="482281" y="1041584"/>
                </a:cubicBezTo>
                <a:cubicBezTo>
                  <a:pt x="496439" y="1029708"/>
                  <a:pt x="510286" y="1019559"/>
                  <a:pt x="522861" y="1010777"/>
                </a:cubicBezTo>
                <a:cubicBezTo>
                  <a:pt x="533324" y="1004155"/>
                  <a:pt x="542539" y="997653"/>
                  <a:pt x="551370" y="993166"/>
                </a:cubicBezTo>
                <a:cubicBezTo>
                  <a:pt x="560081" y="988488"/>
                  <a:pt x="567401" y="983953"/>
                  <a:pt x="573904" y="981290"/>
                </a:cubicBezTo>
                <a:cubicBezTo>
                  <a:pt x="576256" y="980210"/>
                  <a:pt x="578367" y="979226"/>
                  <a:pt x="580335" y="978339"/>
                </a:cubicBezTo>
                <a:cubicBezTo>
                  <a:pt x="580575" y="1002596"/>
                  <a:pt x="580791" y="1026877"/>
                  <a:pt x="581007" y="1051133"/>
                </a:cubicBezTo>
                <a:cubicBezTo>
                  <a:pt x="578823" y="1052381"/>
                  <a:pt x="576352" y="1053845"/>
                  <a:pt x="573568" y="1055572"/>
                </a:cubicBezTo>
                <a:cubicBezTo>
                  <a:pt x="568768" y="1058547"/>
                  <a:pt x="563177" y="1062266"/>
                  <a:pt x="557226" y="1066609"/>
                </a:cubicBezTo>
                <a:cubicBezTo>
                  <a:pt x="551490" y="1071216"/>
                  <a:pt x="544987" y="1075966"/>
                  <a:pt x="538723" y="1081461"/>
                </a:cubicBezTo>
                <a:cubicBezTo>
                  <a:pt x="532532" y="1087027"/>
                  <a:pt x="525981" y="1092665"/>
                  <a:pt x="520101" y="1098856"/>
                </a:cubicBezTo>
                <a:cubicBezTo>
                  <a:pt x="517125" y="1101927"/>
                  <a:pt x="514006" y="1104830"/>
                  <a:pt x="511198" y="1107949"/>
                </a:cubicBezTo>
                <a:cubicBezTo>
                  <a:pt x="508390" y="1111068"/>
                  <a:pt x="505631" y="1114139"/>
                  <a:pt x="502943" y="1117114"/>
                </a:cubicBezTo>
                <a:cubicBezTo>
                  <a:pt x="492312" y="1129159"/>
                  <a:pt x="483601" y="1140531"/>
                  <a:pt x="477913" y="1148257"/>
                </a:cubicBezTo>
                <a:cubicBezTo>
                  <a:pt x="471962" y="1156127"/>
                  <a:pt x="466634" y="1164380"/>
                  <a:pt x="465938" y="1165220"/>
                </a:cubicBezTo>
                <a:cubicBezTo>
                  <a:pt x="450340" y="1188373"/>
                  <a:pt x="439133" y="1208960"/>
                  <a:pt x="430590" y="1226330"/>
                </a:cubicBezTo>
                <a:cubicBezTo>
                  <a:pt x="422071" y="1243725"/>
                  <a:pt x="416191" y="1257953"/>
                  <a:pt x="412136" y="1269134"/>
                </a:cubicBezTo>
                <a:cubicBezTo>
                  <a:pt x="410048" y="1274700"/>
                  <a:pt x="408416" y="1279499"/>
                  <a:pt x="407168" y="1283578"/>
                </a:cubicBezTo>
                <a:cubicBezTo>
                  <a:pt x="405848" y="1287633"/>
                  <a:pt x="404864" y="1290944"/>
                  <a:pt x="404193" y="1293583"/>
                </a:cubicBezTo>
                <a:cubicBezTo>
                  <a:pt x="403977" y="1294375"/>
                  <a:pt x="403833" y="1294974"/>
                  <a:pt x="403665" y="1295646"/>
                </a:cubicBezTo>
                <a:cubicBezTo>
                  <a:pt x="399729" y="1301453"/>
                  <a:pt x="396273" y="1306875"/>
                  <a:pt x="393178" y="1311386"/>
                </a:cubicBezTo>
                <a:cubicBezTo>
                  <a:pt x="383723" y="1326189"/>
                  <a:pt x="374867" y="1341281"/>
                  <a:pt x="374027" y="1343056"/>
                </a:cubicBezTo>
                <a:cubicBezTo>
                  <a:pt x="363205" y="1362371"/>
                  <a:pt x="354709" y="1379622"/>
                  <a:pt x="347846" y="1394857"/>
                </a:cubicBezTo>
                <a:cubicBezTo>
                  <a:pt x="343502" y="1364242"/>
                  <a:pt x="341511" y="1334395"/>
                  <a:pt x="342327" y="1306827"/>
                </a:cubicBezTo>
                <a:close/>
                <a:moveTo>
                  <a:pt x="337335" y="1430871"/>
                </a:moveTo>
                <a:cubicBezTo>
                  <a:pt x="339591" y="1425616"/>
                  <a:pt x="342087" y="1419954"/>
                  <a:pt x="344846" y="1413812"/>
                </a:cubicBezTo>
                <a:cubicBezTo>
                  <a:pt x="345014" y="1414771"/>
                  <a:pt x="345182" y="1415731"/>
                  <a:pt x="345350" y="1416691"/>
                </a:cubicBezTo>
                <a:cubicBezTo>
                  <a:pt x="342591" y="1421346"/>
                  <a:pt x="339927" y="1426072"/>
                  <a:pt x="337335" y="1430847"/>
                </a:cubicBezTo>
                <a:close/>
                <a:moveTo>
                  <a:pt x="372660" y="1510408"/>
                </a:moveTo>
                <a:cubicBezTo>
                  <a:pt x="364332" y="1479817"/>
                  <a:pt x="356989" y="1448674"/>
                  <a:pt x="351590" y="1417963"/>
                </a:cubicBezTo>
                <a:cubicBezTo>
                  <a:pt x="370908" y="1385716"/>
                  <a:pt x="393610" y="1357044"/>
                  <a:pt x="417055" y="1332715"/>
                </a:cubicBezTo>
                <a:cubicBezTo>
                  <a:pt x="440237" y="1308698"/>
                  <a:pt x="464211" y="1289072"/>
                  <a:pt x="486408" y="1273045"/>
                </a:cubicBezTo>
                <a:cubicBezTo>
                  <a:pt x="481321" y="1280003"/>
                  <a:pt x="477289" y="1286841"/>
                  <a:pt x="474434" y="1293415"/>
                </a:cubicBezTo>
                <a:cubicBezTo>
                  <a:pt x="468362" y="1307475"/>
                  <a:pt x="466730" y="1319639"/>
                  <a:pt x="466082" y="1328852"/>
                </a:cubicBezTo>
                <a:cubicBezTo>
                  <a:pt x="465554" y="1338114"/>
                  <a:pt x="466082" y="1344640"/>
                  <a:pt x="466466" y="1348815"/>
                </a:cubicBezTo>
                <a:cubicBezTo>
                  <a:pt x="466898" y="1353013"/>
                  <a:pt x="467210" y="1354885"/>
                  <a:pt x="467210" y="1354885"/>
                </a:cubicBezTo>
                <a:cubicBezTo>
                  <a:pt x="467210" y="1354885"/>
                  <a:pt x="467282" y="1352989"/>
                  <a:pt x="467402" y="1348815"/>
                </a:cubicBezTo>
                <a:cubicBezTo>
                  <a:pt x="467594" y="1344640"/>
                  <a:pt x="467810" y="1338186"/>
                  <a:pt x="469058" y="1329236"/>
                </a:cubicBezTo>
                <a:cubicBezTo>
                  <a:pt x="470402" y="1320335"/>
                  <a:pt x="472730" y="1308770"/>
                  <a:pt x="478993" y="1295598"/>
                </a:cubicBezTo>
                <a:cubicBezTo>
                  <a:pt x="482137" y="1289048"/>
                  <a:pt x="486408" y="1282234"/>
                  <a:pt x="491832" y="1275300"/>
                </a:cubicBezTo>
                <a:cubicBezTo>
                  <a:pt x="497495" y="1268558"/>
                  <a:pt x="504311" y="1261744"/>
                  <a:pt x="512638" y="1255338"/>
                </a:cubicBezTo>
                <a:cubicBezTo>
                  <a:pt x="513070" y="1255002"/>
                  <a:pt x="513742" y="1254546"/>
                  <a:pt x="514462" y="1254018"/>
                </a:cubicBezTo>
                <a:cubicBezTo>
                  <a:pt x="535244" y="1240822"/>
                  <a:pt x="553338" y="1231177"/>
                  <a:pt x="566705" y="1224627"/>
                </a:cubicBezTo>
                <a:cubicBezTo>
                  <a:pt x="573136" y="1221652"/>
                  <a:pt x="578391" y="1219205"/>
                  <a:pt x="582471" y="1217309"/>
                </a:cubicBezTo>
                <a:lnTo>
                  <a:pt x="582831" y="1256586"/>
                </a:lnTo>
                <a:lnTo>
                  <a:pt x="583167" y="1293295"/>
                </a:lnTo>
                <a:cubicBezTo>
                  <a:pt x="581415" y="1298357"/>
                  <a:pt x="577480" y="1303468"/>
                  <a:pt x="572080" y="1308123"/>
                </a:cubicBezTo>
                <a:cubicBezTo>
                  <a:pt x="569224" y="1310546"/>
                  <a:pt x="566033" y="1312777"/>
                  <a:pt x="562337" y="1314913"/>
                </a:cubicBezTo>
                <a:cubicBezTo>
                  <a:pt x="558641" y="1317240"/>
                  <a:pt x="554754" y="1319711"/>
                  <a:pt x="550650" y="1322302"/>
                </a:cubicBezTo>
                <a:cubicBezTo>
                  <a:pt x="546547" y="1324918"/>
                  <a:pt x="542251" y="1327677"/>
                  <a:pt x="537715" y="1330556"/>
                </a:cubicBezTo>
                <a:cubicBezTo>
                  <a:pt x="533228" y="1333507"/>
                  <a:pt x="528932" y="1337178"/>
                  <a:pt x="524205" y="1340705"/>
                </a:cubicBezTo>
                <a:cubicBezTo>
                  <a:pt x="519573" y="1344352"/>
                  <a:pt x="514606" y="1348047"/>
                  <a:pt x="509638" y="1352126"/>
                </a:cubicBezTo>
                <a:cubicBezTo>
                  <a:pt x="504887" y="1356492"/>
                  <a:pt x="499943" y="1361051"/>
                  <a:pt x="494808" y="1365802"/>
                </a:cubicBezTo>
                <a:cubicBezTo>
                  <a:pt x="494400" y="1366186"/>
                  <a:pt x="493152" y="1367337"/>
                  <a:pt x="491280" y="1369065"/>
                </a:cubicBezTo>
                <a:cubicBezTo>
                  <a:pt x="489384" y="1370792"/>
                  <a:pt x="486864" y="1373072"/>
                  <a:pt x="484225" y="1376071"/>
                </a:cubicBezTo>
                <a:cubicBezTo>
                  <a:pt x="478849" y="1381973"/>
                  <a:pt x="471698" y="1389339"/>
                  <a:pt x="464955" y="1397113"/>
                </a:cubicBezTo>
                <a:cubicBezTo>
                  <a:pt x="453148" y="1411772"/>
                  <a:pt x="434574" y="1434518"/>
                  <a:pt x="418231" y="1463501"/>
                </a:cubicBezTo>
                <a:cubicBezTo>
                  <a:pt x="404576" y="1486870"/>
                  <a:pt x="391738" y="1513767"/>
                  <a:pt x="381251" y="1540711"/>
                </a:cubicBezTo>
                <a:cubicBezTo>
                  <a:pt x="378347" y="1530658"/>
                  <a:pt x="375467" y="1520557"/>
                  <a:pt x="372636" y="1510384"/>
                </a:cubicBezTo>
                <a:close/>
                <a:moveTo>
                  <a:pt x="379571" y="1562616"/>
                </a:moveTo>
                <a:cubicBezTo>
                  <a:pt x="379907" y="1561657"/>
                  <a:pt x="380267" y="1560697"/>
                  <a:pt x="380603" y="1559737"/>
                </a:cubicBezTo>
                <a:cubicBezTo>
                  <a:pt x="382451" y="1566095"/>
                  <a:pt x="384322" y="1572381"/>
                  <a:pt x="386194" y="1578644"/>
                </a:cubicBezTo>
                <a:cubicBezTo>
                  <a:pt x="378683" y="1591216"/>
                  <a:pt x="371652" y="1604508"/>
                  <a:pt x="365412" y="1618568"/>
                </a:cubicBezTo>
                <a:cubicBezTo>
                  <a:pt x="363828" y="1622239"/>
                  <a:pt x="362221" y="1625934"/>
                  <a:pt x="360613" y="1629653"/>
                </a:cubicBezTo>
                <a:cubicBezTo>
                  <a:pt x="360421" y="1630109"/>
                  <a:pt x="360277" y="1630588"/>
                  <a:pt x="360085" y="1631044"/>
                </a:cubicBezTo>
                <a:cubicBezTo>
                  <a:pt x="364572" y="1611034"/>
                  <a:pt x="370956" y="1587233"/>
                  <a:pt x="379571" y="1562616"/>
                </a:cubicBezTo>
                <a:close/>
                <a:moveTo>
                  <a:pt x="369204" y="1898854"/>
                </a:moveTo>
                <a:cubicBezTo>
                  <a:pt x="362461" y="1874885"/>
                  <a:pt x="356509" y="1850892"/>
                  <a:pt x="352214" y="1826875"/>
                </a:cubicBezTo>
                <a:cubicBezTo>
                  <a:pt x="345926" y="1791438"/>
                  <a:pt x="343358" y="1755928"/>
                  <a:pt x="346022" y="1721690"/>
                </a:cubicBezTo>
                <a:cubicBezTo>
                  <a:pt x="346430" y="1713124"/>
                  <a:pt x="347678" y="1704679"/>
                  <a:pt x="348662" y="1696305"/>
                </a:cubicBezTo>
                <a:cubicBezTo>
                  <a:pt x="349094" y="1692107"/>
                  <a:pt x="350126" y="1688052"/>
                  <a:pt x="350846" y="1683925"/>
                </a:cubicBezTo>
                <a:cubicBezTo>
                  <a:pt x="351710" y="1679846"/>
                  <a:pt x="352238" y="1675719"/>
                  <a:pt x="353341" y="1671737"/>
                </a:cubicBezTo>
                <a:cubicBezTo>
                  <a:pt x="357493" y="1655733"/>
                  <a:pt x="362437" y="1640210"/>
                  <a:pt x="368892" y="1625646"/>
                </a:cubicBezTo>
                <a:cubicBezTo>
                  <a:pt x="374747" y="1611922"/>
                  <a:pt x="381419" y="1598894"/>
                  <a:pt x="388546" y="1586537"/>
                </a:cubicBezTo>
                <a:cubicBezTo>
                  <a:pt x="390802" y="1594047"/>
                  <a:pt x="393058" y="1601509"/>
                  <a:pt x="395313" y="1608851"/>
                </a:cubicBezTo>
                <a:cubicBezTo>
                  <a:pt x="402825" y="1633492"/>
                  <a:pt x="410168" y="1657053"/>
                  <a:pt x="417055" y="1678934"/>
                </a:cubicBezTo>
                <a:cubicBezTo>
                  <a:pt x="413672" y="1692203"/>
                  <a:pt x="411464" y="1703383"/>
                  <a:pt x="411152" y="1704943"/>
                </a:cubicBezTo>
                <a:cubicBezTo>
                  <a:pt x="408320" y="1718595"/>
                  <a:pt x="406472" y="1731287"/>
                  <a:pt x="404792" y="1742876"/>
                </a:cubicBezTo>
                <a:cubicBezTo>
                  <a:pt x="403257" y="1754416"/>
                  <a:pt x="401241" y="1764733"/>
                  <a:pt x="399225" y="1774139"/>
                </a:cubicBezTo>
                <a:cubicBezTo>
                  <a:pt x="395193" y="1792925"/>
                  <a:pt x="391474" y="1807777"/>
                  <a:pt x="388786" y="1819318"/>
                </a:cubicBezTo>
                <a:cubicBezTo>
                  <a:pt x="383243" y="1842375"/>
                  <a:pt x="381683" y="1852116"/>
                  <a:pt x="381683" y="1852116"/>
                </a:cubicBezTo>
                <a:cubicBezTo>
                  <a:pt x="381683" y="1852116"/>
                  <a:pt x="384586" y="1842807"/>
                  <a:pt x="391594" y="1820205"/>
                </a:cubicBezTo>
                <a:cubicBezTo>
                  <a:pt x="395001" y="1808880"/>
                  <a:pt x="399441" y="1794197"/>
                  <a:pt x="404073" y="1775386"/>
                </a:cubicBezTo>
                <a:cubicBezTo>
                  <a:pt x="406376" y="1765981"/>
                  <a:pt x="408680" y="1755448"/>
                  <a:pt x="410408" y="1743787"/>
                </a:cubicBezTo>
                <a:cubicBezTo>
                  <a:pt x="412256" y="1732247"/>
                  <a:pt x="414176" y="1719651"/>
                  <a:pt x="417007" y="1706118"/>
                </a:cubicBezTo>
                <a:cubicBezTo>
                  <a:pt x="417223" y="1704991"/>
                  <a:pt x="418495" y="1698561"/>
                  <a:pt x="420511" y="1689923"/>
                </a:cubicBezTo>
                <a:cubicBezTo>
                  <a:pt x="422791" y="1697121"/>
                  <a:pt x="424998" y="1704127"/>
                  <a:pt x="427158" y="1710893"/>
                </a:cubicBezTo>
                <a:cubicBezTo>
                  <a:pt x="420391" y="1727184"/>
                  <a:pt x="414919" y="1742468"/>
                  <a:pt x="410888" y="1755664"/>
                </a:cubicBezTo>
                <a:cubicBezTo>
                  <a:pt x="408608" y="1762934"/>
                  <a:pt x="406616" y="1769556"/>
                  <a:pt x="405176" y="1775482"/>
                </a:cubicBezTo>
                <a:cubicBezTo>
                  <a:pt x="403641" y="1781385"/>
                  <a:pt x="402225" y="1786471"/>
                  <a:pt x="401433" y="1790718"/>
                </a:cubicBezTo>
                <a:cubicBezTo>
                  <a:pt x="400233" y="1796404"/>
                  <a:pt x="399393" y="1800339"/>
                  <a:pt x="398961" y="1802354"/>
                </a:cubicBezTo>
                <a:cubicBezTo>
                  <a:pt x="397761" y="1805642"/>
                  <a:pt x="396585" y="1808833"/>
                  <a:pt x="395361" y="1812144"/>
                </a:cubicBezTo>
                <a:cubicBezTo>
                  <a:pt x="385810" y="1839424"/>
                  <a:pt x="377027" y="1868431"/>
                  <a:pt x="369204" y="1898830"/>
                </a:cubicBezTo>
                <a:close/>
                <a:moveTo>
                  <a:pt x="416575" y="1758807"/>
                </a:moveTo>
                <a:cubicBezTo>
                  <a:pt x="416167" y="1759695"/>
                  <a:pt x="415759" y="1760631"/>
                  <a:pt x="415375" y="1761518"/>
                </a:cubicBezTo>
                <a:cubicBezTo>
                  <a:pt x="415711" y="1760415"/>
                  <a:pt x="416023" y="1759383"/>
                  <a:pt x="416383" y="1758255"/>
                </a:cubicBezTo>
                <a:cubicBezTo>
                  <a:pt x="419815" y="1746811"/>
                  <a:pt x="424471" y="1733782"/>
                  <a:pt x="430014" y="1719842"/>
                </a:cubicBezTo>
                <a:cubicBezTo>
                  <a:pt x="430854" y="1722506"/>
                  <a:pt x="431694" y="1725145"/>
                  <a:pt x="432510" y="1727736"/>
                </a:cubicBezTo>
                <a:cubicBezTo>
                  <a:pt x="426990" y="1737645"/>
                  <a:pt x="421639" y="1747986"/>
                  <a:pt x="416575" y="1758831"/>
                </a:cubicBezTo>
                <a:close/>
                <a:moveTo>
                  <a:pt x="587559" y="1555658"/>
                </a:moveTo>
                <a:cubicBezTo>
                  <a:pt x="586983" y="1557698"/>
                  <a:pt x="585471" y="1560865"/>
                  <a:pt x="582519" y="1564608"/>
                </a:cubicBezTo>
                <a:cubicBezTo>
                  <a:pt x="579615" y="1568375"/>
                  <a:pt x="575296" y="1572693"/>
                  <a:pt x="569752" y="1577300"/>
                </a:cubicBezTo>
                <a:cubicBezTo>
                  <a:pt x="564281" y="1581931"/>
                  <a:pt x="557298" y="1586585"/>
                  <a:pt x="549498" y="1592368"/>
                </a:cubicBezTo>
                <a:cubicBezTo>
                  <a:pt x="534092" y="1603884"/>
                  <a:pt x="516022" y="1619048"/>
                  <a:pt x="497351" y="1638818"/>
                </a:cubicBezTo>
                <a:cubicBezTo>
                  <a:pt x="478753" y="1658612"/>
                  <a:pt x="459411" y="1682869"/>
                  <a:pt x="441677" y="1711877"/>
                </a:cubicBezTo>
                <a:cubicBezTo>
                  <a:pt x="439949" y="1714732"/>
                  <a:pt x="438221" y="1717659"/>
                  <a:pt x="436517" y="1720610"/>
                </a:cubicBezTo>
                <a:cubicBezTo>
                  <a:pt x="435533" y="1717515"/>
                  <a:pt x="434526" y="1714348"/>
                  <a:pt x="433494" y="1711109"/>
                </a:cubicBezTo>
                <a:cubicBezTo>
                  <a:pt x="433686" y="1710629"/>
                  <a:pt x="433854" y="1710173"/>
                  <a:pt x="434070" y="1709694"/>
                </a:cubicBezTo>
                <a:cubicBezTo>
                  <a:pt x="441581" y="1691867"/>
                  <a:pt x="450844" y="1672912"/>
                  <a:pt x="461451" y="1653766"/>
                </a:cubicBezTo>
                <a:cubicBezTo>
                  <a:pt x="482977" y="1615761"/>
                  <a:pt x="510910" y="1577348"/>
                  <a:pt x="542467" y="1549300"/>
                </a:cubicBezTo>
                <a:cubicBezTo>
                  <a:pt x="550122" y="1542054"/>
                  <a:pt x="558401" y="1536008"/>
                  <a:pt x="566177" y="1530010"/>
                </a:cubicBezTo>
                <a:cubicBezTo>
                  <a:pt x="574528" y="1523820"/>
                  <a:pt x="581391" y="1516838"/>
                  <a:pt x="586647" y="1508800"/>
                </a:cubicBezTo>
                <a:cubicBezTo>
                  <a:pt x="587175" y="1507936"/>
                  <a:pt x="587679" y="1507049"/>
                  <a:pt x="588159" y="1506161"/>
                </a:cubicBezTo>
                <a:cubicBezTo>
                  <a:pt x="588159" y="1512087"/>
                  <a:pt x="588159" y="1517989"/>
                  <a:pt x="588159" y="1523748"/>
                </a:cubicBezTo>
                <a:cubicBezTo>
                  <a:pt x="588159" y="1533057"/>
                  <a:pt x="588159" y="1542102"/>
                  <a:pt x="588135" y="1550812"/>
                </a:cubicBezTo>
                <a:cubicBezTo>
                  <a:pt x="588135" y="1551412"/>
                  <a:pt x="588135" y="1551987"/>
                  <a:pt x="588135" y="1552611"/>
                </a:cubicBezTo>
                <a:lnTo>
                  <a:pt x="588135" y="1552611"/>
                </a:lnTo>
                <a:cubicBezTo>
                  <a:pt x="588135" y="1552611"/>
                  <a:pt x="588255" y="1553571"/>
                  <a:pt x="587607" y="1555658"/>
                </a:cubicBezTo>
                <a:close/>
                <a:moveTo>
                  <a:pt x="744239" y="1715116"/>
                </a:moveTo>
                <a:cubicBezTo>
                  <a:pt x="708675" y="1655685"/>
                  <a:pt x="666559" y="1616361"/>
                  <a:pt x="635338" y="1593016"/>
                </a:cubicBezTo>
                <a:cubicBezTo>
                  <a:pt x="631378" y="1590136"/>
                  <a:pt x="627635" y="1587425"/>
                  <a:pt x="624131" y="1584858"/>
                </a:cubicBezTo>
                <a:cubicBezTo>
                  <a:pt x="620675" y="1582435"/>
                  <a:pt x="617508" y="1580011"/>
                  <a:pt x="614676" y="1577684"/>
                </a:cubicBezTo>
                <a:cubicBezTo>
                  <a:pt x="609012" y="1573029"/>
                  <a:pt x="604621" y="1568639"/>
                  <a:pt x="601597" y="1564824"/>
                </a:cubicBezTo>
                <a:cubicBezTo>
                  <a:pt x="598573" y="1561009"/>
                  <a:pt x="596990" y="1557794"/>
                  <a:pt x="596414" y="1555706"/>
                </a:cubicBezTo>
                <a:cubicBezTo>
                  <a:pt x="595742" y="1553595"/>
                  <a:pt x="596006" y="1552635"/>
                  <a:pt x="595886" y="1552611"/>
                </a:cubicBezTo>
                <a:lnTo>
                  <a:pt x="595886" y="1552611"/>
                </a:lnTo>
                <a:cubicBezTo>
                  <a:pt x="595886" y="1544070"/>
                  <a:pt x="595886" y="1535144"/>
                  <a:pt x="595862" y="1525955"/>
                </a:cubicBezTo>
                <a:cubicBezTo>
                  <a:pt x="595862" y="1519477"/>
                  <a:pt x="595862" y="1512831"/>
                  <a:pt x="595862" y="1506113"/>
                </a:cubicBezTo>
                <a:cubicBezTo>
                  <a:pt x="596054" y="1506497"/>
                  <a:pt x="596222" y="1506881"/>
                  <a:pt x="596438" y="1507241"/>
                </a:cubicBezTo>
                <a:cubicBezTo>
                  <a:pt x="601261" y="1515398"/>
                  <a:pt x="608005" y="1522284"/>
                  <a:pt x="615996" y="1528642"/>
                </a:cubicBezTo>
                <a:cubicBezTo>
                  <a:pt x="619883" y="1531617"/>
                  <a:pt x="623843" y="1534665"/>
                  <a:pt x="627875" y="1537760"/>
                </a:cubicBezTo>
                <a:cubicBezTo>
                  <a:pt x="631978" y="1540735"/>
                  <a:pt x="635818" y="1544166"/>
                  <a:pt x="639681" y="1547669"/>
                </a:cubicBezTo>
                <a:cubicBezTo>
                  <a:pt x="655400" y="1561465"/>
                  <a:pt x="670566" y="1577876"/>
                  <a:pt x="684197" y="1595775"/>
                </a:cubicBezTo>
                <a:cubicBezTo>
                  <a:pt x="697900" y="1613625"/>
                  <a:pt x="710619" y="1632628"/>
                  <a:pt x="721394" y="1651870"/>
                </a:cubicBezTo>
                <a:cubicBezTo>
                  <a:pt x="732288" y="1671065"/>
                  <a:pt x="741576" y="1690283"/>
                  <a:pt x="749255" y="1708278"/>
                </a:cubicBezTo>
                <a:cubicBezTo>
                  <a:pt x="748175" y="1711661"/>
                  <a:pt x="747119" y="1714972"/>
                  <a:pt x="746087" y="1718235"/>
                </a:cubicBezTo>
                <a:cubicBezTo>
                  <a:pt x="745487" y="1717203"/>
                  <a:pt x="744887" y="1716124"/>
                  <a:pt x="744263" y="1715116"/>
                </a:cubicBezTo>
                <a:close/>
                <a:moveTo>
                  <a:pt x="750119" y="1725241"/>
                </a:moveTo>
                <a:cubicBezTo>
                  <a:pt x="750983" y="1722506"/>
                  <a:pt x="751871" y="1719723"/>
                  <a:pt x="752782" y="1716891"/>
                </a:cubicBezTo>
                <a:cubicBezTo>
                  <a:pt x="758758" y="1731623"/>
                  <a:pt x="763677" y="1745419"/>
                  <a:pt x="767349" y="1757464"/>
                </a:cubicBezTo>
                <a:cubicBezTo>
                  <a:pt x="767805" y="1758903"/>
                  <a:pt x="768165" y="1760199"/>
                  <a:pt x="768597" y="1761566"/>
                </a:cubicBezTo>
                <a:cubicBezTo>
                  <a:pt x="762789" y="1748826"/>
                  <a:pt x="756622" y="1736710"/>
                  <a:pt x="750143" y="1725241"/>
                </a:cubicBezTo>
                <a:close/>
                <a:moveTo>
                  <a:pt x="832935" y="1819773"/>
                </a:moveTo>
                <a:cubicBezTo>
                  <a:pt x="828591" y="1846166"/>
                  <a:pt x="822160" y="1872558"/>
                  <a:pt x="814744" y="1898926"/>
                </a:cubicBezTo>
                <a:cubicBezTo>
                  <a:pt x="807425" y="1870399"/>
                  <a:pt x="799290" y="1843071"/>
                  <a:pt x="790459" y="1817254"/>
                </a:cubicBezTo>
                <a:cubicBezTo>
                  <a:pt x="788587" y="1812216"/>
                  <a:pt x="786787" y="1807225"/>
                  <a:pt x="784963" y="1802258"/>
                </a:cubicBezTo>
                <a:cubicBezTo>
                  <a:pt x="784531" y="1800243"/>
                  <a:pt x="783715" y="1796404"/>
                  <a:pt x="782564" y="1790958"/>
                </a:cubicBezTo>
                <a:cubicBezTo>
                  <a:pt x="781772" y="1786783"/>
                  <a:pt x="780404" y="1781768"/>
                  <a:pt x="778892" y="1775962"/>
                </a:cubicBezTo>
                <a:cubicBezTo>
                  <a:pt x="778124" y="1773059"/>
                  <a:pt x="777308" y="1769964"/>
                  <a:pt x="776444" y="1766677"/>
                </a:cubicBezTo>
                <a:cubicBezTo>
                  <a:pt x="775460" y="1763438"/>
                  <a:pt x="774404" y="1760007"/>
                  <a:pt x="773300" y="1756432"/>
                </a:cubicBezTo>
                <a:cubicBezTo>
                  <a:pt x="769053" y="1742228"/>
                  <a:pt x="762981" y="1725721"/>
                  <a:pt x="755614" y="1707894"/>
                </a:cubicBezTo>
                <a:cubicBezTo>
                  <a:pt x="757846" y="1700864"/>
                  <a:pt x="760150" y="1693594"/>
                  <a:pt x="762525" y="1686060"/>
                </a:cubicBezTo>
                <a:cubicBezTo>
                  <a:pt x="765045" y="1696521"/>
                  <a:pt x="766677" y="1704727"/>
                  <a:pt x="766941" y="1706047"/>
                </a:cubicBezTo>
                <a:cubicBezTo>
                  <a:pt x="769749" y="1719555"/>
                  <a:pt x="771693" y="1732127"/>
                  <a:pt x="773540" y="1743644"/>
                </a:cubicBezTo>
                <a:cubicBezTo>
                  <a:pt x="775268" y="1755280"/>
                  <a:pt x="777572" y="1765813"/>
                  <a:pt x="779852" y="1775194"/>
                </a:cubicBezTo>
                <a:cubicBezTo>
                  <a:pt x="784459" y="1794005"/>
                  <a:pt x="788923" y="1808689"/>
                  <a:pt x="792331" y="1820037"/>
                </a:cubicBezTo>
                <a:cubicBezTo>
                  <a:pt x="799362" y="1842687"/>
                  <a:pt x="802266" y="1852068"/>
                  <a:pt x="802266" y="1852068"/>
                </a:cubicBezTo>
                <a:cubicBezTo>
                  <a:pt x="802266" y="1852068"/>
                  <a:pt x="800730" y="1842399"/>
                  <a:pt x="795210" y="1819389"/>
                </a:cubicBezTo>
                <a:cubicBezTo>
                  <a:pt x="792523" y="1807873"/>
                  <a:pt x="788803" y="1793021"/>
                  <a:pt x="784771" y="1774211"/>
                </a:cubicBezTo>
                <a:cubicBezTo>
                  <a:pt x="782755" y="1764781"/>
                  <a:pt x="780740" y="1754464"/>
                  <a:pt x="779204" y="1742900"/>
                </a:cubicBezTo>
                <a:cubicBezTo>
                  <a:pt x="777524" y="1731287"/>
                  <a:pt x="775676" y="1718571"/>
                  <a:pt x="772845" y="1704871"/>
                </a:cubicBezTo>
                <a:cubicBezTo>
                  <a:pt x="772533" y="1703191"/>
                  <a:pt x="769917" y="1690043"/>
                  <a:pt x="766005" y="1675168"/>
                </a:cubicBezTo>
                <a:cubicBezTo>
                  <a:pt x="771981" y="1656141"/>
                  <a:pt x="778292" y="1635843"/>
                  <a:pt x="784771" y="1614633"/>
                </a:cubicBezTo>
                <a:cubicBezTo>
                  <a:pt x="787771" y="1604580"/>
                  <a:pt x="790891" y="1594311"/>
                  <a:pt x="794010" y="1583922"/>
                </a:cubicBezTo>
                <a:cubicBezTo>
                  <a:pt x="800898" y="1595631"/>
                  <a:pt x="807353" y="1607939"/>
                  <a:pt x="813113" y="1620943"/>
                </a:cubicBezTo>
                <a:cubicBezTo>
                  <a:pt x="839918" y="1678143"/>
                  <a:pt x="844813" y="1749474"/>
                  <a:pt x="832983" y="1819701"/>
                </a:cubicBezTo>
                <a:close/>
                <a:moveTo>
                  <a:pt x="803801" y="1560985"/>
                </a:moveTo>
                <a:cubicBezTo>
                  <a:pt x="812777" y="1586369"/>
                  <a:pt x="819352" y="1610986"/>
                  <a:pt x="823959" y="1631548"/>
                </a:cubicBezTo>
                <a:cubicBezTo>
                  <a:pt x="822856" y="1628765"/>
                  <a:pt x="821752" y="1625982"/>
                  <a:pt x="820552" y="1623295"/>
                </a:cubicBezTo>
                <a:cubicBezTo>
                  <a:pt x="813401" y="1606571"/>
                  <a:pt x="805145" y="1590928"/>
                  <a:pt x="796242" y="1576244"/>
                </a:cubicBezTo>
                <a:cubicBezTo>
                  <a:pt x="798210" y="1569670"/>
                  <a:pt x="800154" y="1563072"/>
                  <a:pt x="802122" y="1556402"/>
                </a:cubicBezTo>
                <a:cubicBezTo>
                  <a:pt x="802674" y="1557938"/>
                  <a:pt x="803249" y="1559473"/>
                  <a:pt x="803777" y="1560985"/>
                </a:cubicBezTo>
                <a:close/>
                <a:moveTo>
                  <a:pt x="801402" y="1537472"/>
                </a:moveTo>
                <a:cubicBezTo>
                  <a:pt x="791443" y="1512351"/>
                  <a:pt x="779492" y="1487350"/>
                  <a:pt x="766701" y="1465229"/>
                </a:cubicBezTo>
                <a:cubicBezTo>
                  <a:pt x="750263" y="1436053"/>
                  <a:pt x="731544" y="1412684"/>
                  <a:pt x="718946" y="1397185"/>
                </a:cubicBezTo>
                <a:cubicBezTo>
                  <a:pt x="712202" y="1389411"/>
                  <a:pt x="705051" y="1382045"/>
                  <a:pt x="699700" y="1376167"/>
                </a:cubicBezTo>
                <a:cubicBezTo>
                  <a:pt x="697060" y="1373168"/>
                  <a:pt x="694540" y="1370864"/>
                  <a:pt x="692644" y="1369137"/>
                </a:cubicBezTo>
                <a:cubicBezTo>
                  <a:pt x="690773" y="1367385"/>
                  <a:pt x="689501" y="1366234"/>
                  <a:pt x="689093" y="1365850"/>
                </a:cubicBezTo>
                <a:cubicBezTo>
                  <a:pt x="683957" y="1361123"/>
                  <a:pt x="679014" y="1356565"/>
                  <a:pt x="674286" y="1352198"/>
                </a:cubicBezTo>
                <a:cubicBezTo>
                  <a:pt x="669319" y="1348095"/>
                  <a:pt x="664375" y="1344424"/>
                  <a:pt x="659744" y="1340777"/>
                </a:cubicBezTo>
                <a:cubicBezTo>
                  <a:pt x="655040" y="1337250"/>
                  <a:pt x="650744" y="1333579"/>
                  <a:pt x="646257" y="1330628"/>
                </a:cubicBezTo>
                <a:cubicBezTo>
                  <a:pt x="641745" y="1327749"/>
                  <a:pt x="637426" y="1324990"/>
                  <a:pt x="633346" y="1322374"/>
                </a:cubicBezTo>
                <a:cubicBezTo>
                  <a:pt x="629242" y="1319783"/>
                  <a:pt x="625355" y="1317312"/>
                  <a:pt x="621683" y="1314985"/>
                </a:cubicBezTo>
                <a:cubicBezTo>
                  <a:pt x="618012" y="1312825"/>
                  <a:pt x="614796" y="1310642"/>
                  <a:pt x="611940" y="1308195"/>
                </a:cubicBezTo>
                <a:cubicBezTo>
                  <a:pt x="606277" y="1303372"/>
                  <a:pt x="602173" y="1298022"/>
                  <a:pt x="600517" y="1292743"/>
                </a:cubicBezTo>
                <a:cubicBezTo>
                  <a:pt x="600325" y="1292167"/>
                  <a:pt x="600181" y="1291567"/>
                  <a:pt x="600061" y="1290992"/>
                </a:cubicBezTo>
                <a:lnTo>
                  <a:pt x="600397" y="1256586"/>
                </a:lnTo>
                <a:lnTo>
                  <a:pt x="600781" y="1216973"/>
                </a:lnTo>
                <a:cubicBezTo>
                  <a:pt x="604837" y="1218845"/>
                  <a:pt x="610164" y="1221316"/>
                  <a:pt x="616788" y="1224387"/>
                </a:cubicBezTo>
                <a:cubicBezTo>
                  <a:pt x="630178" y="1230937"/>
                  <a:pt x="648369" y="1240582"/>
                  <a:pt x="669367" y="1253898"/>
                </a:cubicBezTo>
                <a:cubicBezTo>
                  <a:pt x="670135" y="1254450"/>
                  <a:pt x="670830" y="1254954"/>
                  <a:pt x="671310" y="1255314"/>
                </a:cubicBezTo>
                <a:cubicBezTo>
                  <a:pt x="679614" y="1261720"/>
                  <a:pt x="686429" y="1268510"/>
                  <a:pt x="692092" y="1275228"/>
                </a:cubicBezTo>
                <a:cubicBezTo>
                  <a:pt x="697468" y="1282162"/>
                  <a:pt x="701787" y="1288928"/>
                  <a:pt x="704907" y="1295502"/>
                </a:cubicBezTo>
                <a:cubicBezTo>
                  <a:pt x="711171" y="1308626"/>
                  <a:pt x="713522" y="1320215"/>
                  <a:pt x="714866" y="1329140"/>
                </a:cubicBezTo>
                <a:cubicBezTo>
                  <a:pt x="716138" y="1338114"/>
                  <a:pt x="716354" y="1344592"/>
                  <a:pt x="716546" y="1348791"/>
                </a:cubicBezTo>
                <a:cubicBezTo>
                  <a:pt x="716690" y="1352989"/>
                  <a:pt x="716738" y="1354885"/>
                  <a:pt x="716738" y="1354885"/>
                </a:cubicBezTo>
                <a:cubicBezTo>
                  <a:pt x="716738" y="1354885"/>
                  <a:pt x="717026" y="1353013"/>
                  <a:pt x="717482" y="1348839"/>
                </a:cubicBezTo>
                <a:cubicBezTo>
                  <a:pt x="717842" y="1344664"/>
                  <a:pt x="718394" y="1338162"/>
                  <a:pt x="717866" y="1328925"/>
                </a:cubicBezTo>
                <a:cubicBezTo>
                  <a:pt x="717242" y="1319735"/>
                  <a:pt x="715586" y="1307595"/>
                  <a:pt x="709563" y="1293511"/>
                </a:cubicBezTo>
                <a:cubicBezTo>
                  <a:pt x="706683" y="1286889"/>
                  <a:pt x="702651" y="1280027"/>
                  <a:pt x="697540" y="1273021"/>
                </a:cubicBezTo>
                <a:cubicBezTo>
                  <a:pt x="719018" y="1288544"/>
                  <a:pt x="742055" y="1307499"/>
                  <a:pt x="764685" y="1330340"/>
                </a:cubicBezTo>
                <a:cubicBezTo>
                  <a:pt x="788299" y="1354525"/>
                  <a:pt x="811193" y="1383173"/>
                  <a:pt x="830799" y="1415443"/>
                </a:cubicBezTo>
                <a:cubicBezTo>
                  <a:pt x="823647" y="1456015"/>
                  <a:pt x="812969" y="1497331"/>
                  <a:pt x="801450" y="1537496"/>
                </a:cubicBezTo>
                <a:close/>
                <a:moveTo>
                  <a:pt x="837086" y="1414244"/>
                </a:moveTo>
                <a:cubicBezTo>
                  <a:pt x="837278" y="1413092"/>
                  <a:pt x="837518" y="1411964"/>
                  <a:pt x="837710" y="1410813"/>
                </a:cubicBezTo>
                <a:cubicBezTo>
                  <a:pt x="841046" y="1418130"/>
                  <a:pt x="844021" y="1424873"/>
                  <a:pt x="846661" y="1430991"/>
                </a:cubicBezTo>
                <a:cubicBezTo>
                  <a:pt x="843566" y="1425304"/>
                  <a:pt x="840374" y="1419738"/>
                  <a:pt x="837086" y="1414244"/>
                </a:cubicBezTo>
                <a:close/>
                <a:moveTo>
                  <a:pt x="793746" y="1140555"/>
                </a:moveTo>
                <a:cubicBezTo>
                  <a:pt x="796698" y="1144490"/>
                  <a:pt x="799554" y="1148617"/>
                  <a:pt x="802458" y="1152672"/>
                </a:cubicBezTo>
                <a:lnTo>
                  <a:pt x="801930" y="1152960"/>
                </a:lnTo>
                <a:cubicBezTo>
                  <a:pt x="801930" y="1152960"/>
                  <a:pt x="805193" y="1159606"/>
                  <a:pt x="811049" y="1171506"/>
                </a:cubicBezTo>
                <a:cubicBezTo>
                  <a:pt x="814048" y="1177433"/>
                  <a:pt x="816640" y="1185134"/>
                  <a:pt x="820240" y="1193796"/>
                </a:cubicBezTo>
                <a:cubicBezTo>
                  <a:pt x="822160" y="1198091"/>
                  <a:pt x="823264" y="1203009"/>
                  <a:pt x="824967" y="1208024"/>
                </a:cubicBezTo>
                <a:cubicBezTo>
                  <a:pt x="826407" y="1213134"/>
                  <a:pt x="828519" y="1218341"/>
                  <a:pt x="829647" y="1224123"/>
                </a:cubicBezTo>
                <a:cubicBezTo>
                  <a:pt x="835766" y="1246797"/>
                  <a:pt x="839558" y="1274556"/>
                  <a:pt x="840350" y="1305219"/>
                </a:cubicBezTo>
                <a:cubicBezTo>
                  <a:pt x="841022" y="1332260"/>
                  <a:pt x="838982" y="1361507"/>
                  <a:pt x="834662" y="1391618"/>
                </a:cubicBezTo>
                <a:cubicBezTo>
                  <a:pt x="828087" y="1377198"/>
                  <a:pt x="820000" y="1361027"/>
                  <a:pt x="809945" y="1343056"/>
                </a:cubicBezTo>
                <a:cubicBezTo>
                  <a:pt x="809129" y="1341329"/>
                  <a:pt x="800274" y="1326213"/>
                  <a:pt x="790795" y="1311386"/>
                </a:cubicBezTo>
                <a:cubicBezTo>
                  <a:pt x="788563" y="1308027"/>
                  <a:pt x="786043" y="1304212"/>
                  <a:pt x="783235" y="1299989"/>
                </a:cubicBezTo>
                <a:cubicBezTo>
                  <a:pt x="782324" y="1298573"/>
                  <a:pt x="781316" y="1297086"/>
                  <a:pt x="780308" y="1295622"/>
                </a:cubicBezTo>
                <a:cubicBezTo>
                  <a:pt x="780140" y="1294974"/>
                  <a:pt x="779996" y="1294375"/>
                  <a:pt x="779780" y="1293607"/>
                </a:cubicBezTo>
                <a:cubicBezTo>
                  <a:pt x="779132" y="1290968"/>
                  <a:pt x="778148" y="1287681"/>
                  <a:pt x="776828" y="1283626"/>
                </a:cubicBezTo>
                <a:cubicBezTo>
                  <a:pt x="775580" y="1279547"/>
                  <a:pt x="773972" y="1274748"/>
                  <a:pt x="771885" y="1269206"/>
                </a:cubicBezTo>
                <a:cubicBezTo>
                  <a:pt x="767853" y="1258049"/>
                  <a:pt x="761974" y="1243821"/>
                  <a:pt x="753454" y="1226402"/>
                </a:cubicBezTo>
                <a:cubicBezTo>
                  <a:pt x="744911" y="1209008"/>
                  <a:pt x="733704" y="1188373"/>
                  <a:pt x="718058" y="1165172"/>
                </a:cubicBezTo>
                <a:cubicBezTo>
                  <a:pt x="717386" y="1164356"/>
                  <a:pt x="712034" y="1156103"/>
                  <a:pt x="706083" y="1148209"/>
                </a:cubicBezTo>
                <a:cubicBezTo>
                  <a:pt x="703323" y="1144610"/>
                  <a:pt x="699988" y="1139908"/>
                  <a:pt x="695860" y="1134725"/>
                </a:cubicBezTo>
                <a:cubicBezTo>
                  <a:pt x="691588" y="1129639"/>
                  <a:pt x="687077" y="1123664"/>
                  <a:pt x="681701" y="1117738"/>
                </a:cubicBezTo>
                <a:cubicBezTo>
                  <a:pt x="676374" y="1111788"/>
                  <a:pt x="670806" y="1105430"/>
                  <a:pt x="664615" y="1099479"/>
                </a:cubicBezTo>
                <a:cubicBezTo>
                  <a:pt x="658712" y="1093265"/>
                  <a:pt x="652208" y="1087531"/>
                  <a:pt x="645921" y="1081941"/>
                </a:cubicBezTo>
                <a:cubicBezTo>
                  <a:pt x="639681" y="1076326"/>
                  <a:pt x="633034" y="1071600"/>
                  <a:pt x="627275" y="1066897"/>
                </a:cubicBezTo>
                <a:cubicBezTo>
                  <a:pt x="621275" y="1062482"/>
                  <a:pt x="615612" y="1058715"/>
                  <a:pt x="610740" y="1055668"/>
                </a:cubicBezTo>
                <a:cubicBezTo>
                  <a:pt x="607525" y="1053677"/>
                  <a:pt x="604717" y="1052021"/>
                  <a:pt x="602317" y="1050654"/>
                </a:cubicBezTo>
                <a:cubicBezTo>
                  <a:pt x="602533" y="1026421"/>
                  <a:pt x="602749" y="1002188"/>
                  <a:pt x="602989" y="977931"/>
                </a:cubicBezTo>
                <a:cubicBezTo>
                  <a:pt x="605029" y="978867"/>
                  <a:pt x="607261" y="979898"/>
                  <a:pt x="609756" y="981050"/>
                </a:cubicBezTo>
                <a:cubicBezTo>
                  <a:pt x="616140" y="983689"/>
                  <a:pt x="623363" y="988056"/>
                  <a:pt x="631906" y="992687"/>
                </a:cubicBezTo>
                <a:cubicBezTo>
                  <a:pt x="640593" y="997101"/>
                  <a:pt x="649736" y="1003387"/>
                  <a:pt x="660007" y="1009962"/>
                </a:cubicBezTo>
                <a:cubicBezTo>
                  <a:pt x="673158" y="1018983"/>
                  <a:pt x="687653" y="1029636"/>
                  <a:pt x="702483" y="1042160"/>
                </a:cubicBezTo>
                <a:cubicBezTo>
                  <a:pt x="705603" y="1061115"/>
                  <a:pt x="708075" y="1076182"/>
                  <a:pt x="711146" y="1087651"/>
                </a:cubicBezTo>
                <a:cubicBezTo>
                  <a:pt x="712610" y="1093409"/>
                  <a:pt x="713546" y="1098400"/>
                  <a:pt x="714962" y="1102455"/>
                </a:cubicBezTo>
                <a:cubicBezTo>
                  <a:pt x="716378" y="1106485"/>
                  <a:pt x="717506" y="1109772"/>
                  <a:pt x="718394" y="1112340"/>
                </a:cubicBezTo>
                <a:cubicBezTo>
                  <a:pt x="720242" y="1117426"/>
                  <a:pt x="721082" y="1119730"/>
                  <a:pt x="721082" y="1119730"/>
                </a:cubicBezTo>
                <a:cubicBezTo>
                  <a:pt x="721082" y="1119730"/>
                  <a:pt x="720530" y="1117354"/>
                  <a:pt x="719282" y="1112076"/>
                </a:cubicBezTo>
                <a:cubicBezTo>
                  <a:pt x="718634" y="1109460"/>
                  <a:pt x="717794" y="1106149"/>
                  <a:pt x="716786" y="1102047"/>
                </a:cubicBezTo>
                <a:cubicBezTo>
                  <a:pt x="715706" y="1097968"/>
                  <a:pt x="715154" y="1092929"/>
                  <a:pt x="714050" y="1087147"/>
                </a:cubicBezTo>
                <a:cubicBezTo>
                  <a:pt x="711962" y="1076782"/>
                  <a:pt x="710355" y="1063442"/>
                  <a:pt x="708171" y="1047031"/>
                </a:cubicBezTo>
                <a:cubicBezTo>
                  <a:pt x="714098" y="1052213"/>
                  <a:pt x="720074" y="1057708"/>
                  <a:pt x="726025" y="1063538"/>
                </a:cubicBezTo>
                <a:cubicBezTo>
                  <a:pt x="748967" y="1085611"/>
                  <a:pt x="772101" y="1111668"/>
                  <a:pt x="793746" y="1140531"/>
                </a:cubicBezTo>
                <a:close/>
                <a:moveTo>
                  <a:pt x="694708" y="971885"/>
                </a:moveTo>
                <a:cubicBezTo>
                  <a:pt x="696004" y="985728"/>
                  <a:pt x="697084" y="998445"/>
                  <a:pt x="698404" y="1010105"/>
                </a:cubicBezTo>
                <a:cubicBezTo>
                  <a:pt x="699460" y="1018431"/>
                  <a:pt x="700468" y="1026205"/>
                  <a:pt x="701379" y="1033499"/>
                </a:cubicBezTo>
                <a:cubicBezTo>
                  <a:pt x="688541" y="1022990"/>
                  <a:pt x="676014" y="1013800"/>
                  <a:pt x="664543" y="1005787"/>
                </a:cubicBezTo>
                <a:cubicBezTo>
                  <a:pt x="653936" y="999069"/>
                  <a:pt x="644601" y="992471"/>
                  <a:pt x="635626" y="987912"/>
                </a:cubicBezTo>
                <a:cubicBezTo>
                  <a:pt x="626771" y="983161"/>
                  <a:pt x="619355" y="978579"/>
                  <a:pt x="612756" y="975843"/>
                </a:cubicBezTo>
                <a:cubicBezTo>
                  <a:pt x="609012" y="974116"/>
                  <a:pt x="605821" y="972652"/>
                  <a:pt x="603085" y="971405"/>
                </a:cubicBezTo>
                <a:cubicBezTo>
                  <a:pt x="603325" y="948347"/>
                  <a:pt x="603541" y="925266"/>
                  <a:pt x="603757" y="902209"/>
                </a:cubicBezTo>
                <a:cubicBezTo>
                  <a:pt x="605413" y="903169"/>
                  <a:pt x="607045" y="904296"/>
                  <a:pt x="607933" y="904944"/>
                </a:cubicBezTo>
                <a:cubicBezTo>
                  <a:pt x="622019" y="914709"/>
                  <a:pt x="631738" y="925794"/>
                  <a:pt x="639250" y="935199"/>
                </a:cubicBezTo>
                <a:cubicBezTo>
                  <a:pt x="646713" y="944701"/>
                  <a:pt x="651872" y="952882"/>
                  <a:pt x="655544" y="959360"/>
                </a:cubicBezTo>
                <a:cubicBezTo>
                  <a:pt x="659216" y="965862"/>
                  <a:pt x="661399" y="970685"/>
                  <a:pt x="662815" y="973852"/>
                </a:cubicBezTo>
                <a:cubicBezTo>
                  <a:pt x="664111" y="977043"/>
                  <a:pt x="664711" y="978507"/>
                  <a:pt x="664711" y="978507"/>
                </a:cubicBezTo>
                <a:cubicBezTo>
                  <a:pt x="664711" y="978507"/>
                  <a:pt x="664471" y="976971"/>
                  <a:pt x="663703" y="973588"/>
                </a:cubicBezTo>
                <a:cubicBezTo>
                  <a:pt x="662815" y="970253"/>
                  <a:pt x="661327" y="965071"/>
                  <a:pt x="658256" y="958089"/>
                </a:cubicBezTo>
                <a:cubicBezTo>
                  <a:pt x="655160" y="951131"/>
                  <a:pt x="650576" y="942373"/>
                  <a:pt x="643329" y="932248"/>
                </a:cubicBezTo>
                <a:cubicBezTo>
                  <a:pt x="637546" y="924258"/>
                  <a:pt x="630106" y="915165"/>
                  <a:pt x="619787" y="906552"/>
                </a:cubicBezTo>
                <a:cubicBezTo>
                  <a:pt x="620027" y="906648"/>
                  <a:pt x="620219" y="906720"/>
                  <a:pt x="620459" y="906816"/>
                </a:cubicBezTo>
                <a:cubicBezTo>
                  <a:pt x="638554" y="914253"/>
                  <a:pt x="662695" y="926154"/>
                  <a:pt x="687101" y="941725"/>
                </a:cubicBezTo>
                <a:cubicBezTo>
                  <a:pt x="688973" y="942901"/>
                  <a:pt x="690844" y="944125"/>
                  <a:pt x="692716" y="945348"/>
                </a:cubicBezTo>
                <a:cubicBezTo>
                  <a:pt x="693700" y="959696"/>
                  <a:pt x="694468" y="969557"/>
                  <a:pt x="694708" y="971957"/>
                </a:cubicBezTo>
                <a:close/>
                <a:moveTo>
                  <a:pt x="692212" y="937815"/>
                </a:moveTo>
                <a:cubicBezTo>
                  <a:pt x="691996" y="937671"/>
                  <a:pt x="691756" y="937527"/>
                  <a:pt x="691540" y="937383"/>
                </a:cubicBezTo>
                <a:cubicBezTo>
                  <a:pt x="666655" y="921475"/>
                  <a:pt x="641937" y="909119"/>
                  <a:pt x="623267" y="901417"/>
                </a:cubicBezTo>
                <a:cubicBezTo>
                  <a:pt x="615492" y="898322"/>
                  <a:pt x="608965" y="895755"/>
                  <a:pt x="603829" y="893955"/>
                </a:cubicBezTo>
                <a:cubicBezTo>
                  <a:pt x="604045" y="870226"/>
                  <a:pt x="604261" y="846497"/>
                  <a:pt x="604453" y="822768"/>
                </a:cubicBezTo>
                <a:cubicBezTo>
                  <a:pt x="604477" y="822768"/>
                  <a:pt x="604525" y="822816"/>
                  <a:pt x="604549" y="822816"/>
                </a:cubicBezTo>
                <a:cubicBezTo>
                  <a:pt x="606229" y="823752"/>
                  <a:pt x="608053" y="825023"/>
                  <a:pt x="608940" y="825695"/>
                </a:cubicBezTo>
                <a:cubicBezTo>
                  <a:pt x="621539" y="834573"/>
                  <a:pt x="630250" y="844602"/>
                  <a:pt x="636970" y="853071"/>
                </a:cubicBezTo>
                <a:cubicBezTo>
                  <a:pt x="643665" y="861637"/>
                  <a:pt x="648297" y="869027"/>
                  <a:pt x="651608" y="874881"/>
                </a:cubicBezTo>
                <a:cubicBezTo>
                  <a:pt x="654920" y="880735"/>
                  <a:pt x="656912" y="885102"/>
                  <a:pt x="658184" y="887933"/>
                </a:cubicBezTo>
                <a:cubicBezTo>
                  <a:pt x="659384" y="890812"/>
                  <a:pt x="659911" y="892132"/>
                  <a:pt x="659911" y="892132"/>
                </a:cubicBezTo>
                <a:cubicBezTo>
                  <a:pt x="659911" y="892132"/>
                  <a:pt x="659720" y="890740"/>
                  <a:pt x="659072" y="887669"/>
                </a:cubicBezTo>
                <a:cubicBezTo>
                  <a:pt x="658304" y="884646"/>
                  <a:pt x="657008" y="879943"/>
                  <a:pt x="654296" y="873609"/>
                </a:cubicBezTo>
                <a:cubicBezTo>
                  <a:pt x="651560" y="867299"/>
                  <a:pt x="647505" y="859333"/>
                  <a:pt x="641049" y="850120"/>
                </a:cubicBezTo>
                <a:cubicBezTo>
                  <a:pt x="636802" y="844146"/>
                  <a:pt x="631522" y="837476"/>
                  <a:pt x="624635" y="830902"/>
                </a:cubicBezTo>
                <a:cubicBezTo>
                  <a:pt x="634978" y="835628"/>
                  <a:pt x="646761" y="841339"/>
                  <a:pt x="658976" y="847745"/>
                </a:cubicBezTo>
                <a:cubicBezTo>
                  <a:pt x="668647" y="852735"/>
                  <a:pt x="678510" y="858206"/>
                  <a:pt x="688157" y="863820"/>
                </a:cubicBezTo>
                <a:cubicBezTo>
                  <a:pt x="689285" y="891100"/>
                  <a:pt x="690844" y="917684"/>
                  <a:pt x="692164" y="937766"/>
                </a:cubicBezTo>
                <a:close/>
                <a:moveTo>
                  <a:pt x="687893" y="856646"/>
                </a:moveTo>
                <a:cubicBezTo>
                  <a:pt x="687893" y="856646"/>
                  <a:pt x="687893" y="856742"/>
                  <a:pt x="687893" y="856790"/>
                </a:cubicBezTo>
                <a:cubicBezTo>
                  <a:pt x="679542" y="851992"/>
                  <a:pt x="671070" y="847313"/>
                  <a:pt x="662719" y="842970"/>
                </a:cubicBezTo>
                <a:cubicBezTo>
                  <a:pt x="644001" y="833109"/>
                  <a:pt x="626075" y="824784"/>
                  <a:pt x="612756" y="819121"/>
                </a:cubicBezTo>
                <a:cubicBezTo>
                  <a:pt x="609732" y="817850"/>
                  <a:pt x="606997" y="816698"/>
                  <a:pt x="604501" y="815690"/>
                </a:cubicBezTo>
                <a:cubicBezTo>
                  <a:pt x="604693" y="790377"/>
                  <a:pt x="604861" y="765065"/>
                  <a:pt x="604981" y="739728"/>
                </a:cubicBezTo>
                <a:cubicBezTo>
                  <a:pt x="605053" y="739776"/>
                  <a:pt x="605125" y="739800"/>
                  <a:pt x="605197" y="739824"/>
                </a:cubicBezTo>
                <a:cubicBezTo>
                  <a:pt x="606733" y="740568"/>
                  <a:pt x="608437" y="741528"/>
                  <a:pt x="609276" y="742080"/>
                </a:cubicBezTo>
                <a:cubicBezTo>
                  <a:pt x="615156" y="745511"/>
                  <a:pt x="620219" y="749325"/>
                  <a:pt x="624611" y="753092"/>
                </a:cubicBezTo>
                <a:cubicBezTo>
                  <a:pt x="629027" y="756835"/>
                  <a:pt x="632818" y="760554"/>
                  <a:pt x="636106" y="764081"/>
                </a:cubicBezTo>
                <a:cubicBezTo>
                  <a:pt x="642657" y="771135"/>
                  <a:pt x="647289" y="777277"/>
                  <a:pt x="650648" y="782220"/>
                </a:cubicBezTo>
                <a:cubicBezTo>
                  <a:pt x="653984" y="787163"/>
                  <a:pt x="656024" y="790881"/>
                  <a:pt x="657320" y="793305"/>
                </a:cubicBezTo>
                <a:cubicBezTo>
                  <a:pt x="658544" y="795776"/>
                  <a:pt x="659096" y="796928"/>
                  <a:pt x="659096" y="796928"/>
                </a:cubicBezTo>
                <a:cubicBezTo>
                  <a:pt x="659096" y="796928"/>
                  <a:pt x="658904" y="795704"/>
                  <a:pt x="658208" y="792993"/>
                </a:cubicBezTo>
                <a:cubicBezTo>
                  <a:pt x="657440" y="790330"/>
                  <a:pt x="656048" y="786203"/>
                  <a:pt x="653264" y="780756"/>
                </a:cubicBezTo>
                <a:cubicBezTo>
                  <a:pt x="650480" y="775310"/>
                  <a:pt x="646353" y="768520"/>
                  <a:pt x="639945" y="760818"/>
                </a:cubicBezTo>
                <a:cubicBezTo>
                  <a:pt x="636898" y="757099"/>
                  <a:pt x="633226" y="753212"/>
                  <a:pt x="628931" y="749301"/>
                </a:cubicBezTo>
                <a:cubicBezTo>
                  <a:pt x="639058" y="753836"/>
                  <a:pt x="650360" y="759187"/>
                  <a:pt x="662023" y="765113"/>
                </a:cubicBezTo>
                <a:cubicBezTo>
                  <a:pt x="669799" y="769000"/>
                  <a:pt x="677694" y="773199"/>
                  <a:pt x="685517" y="777517"/>
                </a:cubicBezTo>
                <a:cubicBezTo>
                  <a:pt x="686141" y="807628"/>
                  <a:pt x="686981" y="834429"/>
                  <a:pt x="687917" y="856646"/>
                </a:cubicBezTo>
                <a:close/>
                <a:moveTo>
                  <a:pt x="685373" y="770631"/>
                </a:moveTo>
                <a:cubicBezTo>
                  <a:pt x="678822" y="767056"/>
                  <a:pt x="672222" y="763577"/>
                  <a:pt x="665719" y="760290"/>
                </a:cubicBezTo>
                <a:cubicBezTo>
                  <a:pt x="646185" y="750309"/>
                  <a:pt x="627515" y="741912"/>
                  <a:pt x="613644" y="736225"/>
                </a:cubicBezTo>
                <a:cubicBezTo>
                  <a:pt x="610500" y="734930"/>
                  <a:pt x="607645" y="733802"/>
                  <a:pt x="605029" y="732770"/>
                </a:cubicBezTo>
                <a:cubicBezTo>
                  <a:pt x="605029" y="727876"/>
                  <a:pt x="605101" y="722957"/>
                  <a:pt x="605125" y="718063"/>
                </a:cubicBezTo>
                <a:lnTo>
                  <a:pt x="605485" y="657888"/>
                </a:lnTo>
                <a:cubicBezTo>
                  <a:pt x="605653" y="657960"/>
                  <a:pt x="605797" y="658032"/>
                  <a:pt x="605965" y="658104"/>
                </a:cubicBezTo>
                <a:cubicBezTo>
                  <a:pt x="607429" y="658752"/>
                  <a:pt x="609084" y="659544"/>
                  <a:pt x="609900" y="660000"/>
                </a:cubicBezTo>
                <a:cubicBezTo>
                  <a:pt x="621275" y="665878"/>
                  <a:pt x="629746" y="672836"/>
                  <a:pt x="636370" y="678882"/>
                </a:cubicBezTo>
                <a:cubicBezTo>
                  <a:pt x="642945" y="685024"/>
                  <a:pt x="647673" y="690471"/>
                  <a:pt x="651104" y="694861"/>
                </a:cubicBezTo>
                <a:cubicBezTo>
                  <a:pt x="654512" y="699252"/>
                  <a:pt x="656672" y="702611"/>
                  <a:pt x="657968" y="704819"/>
                </a:cubicBezTo>
                <a:cubicBezTo>
                  <a:pt x="659216" y="707074"/>
                  <a:pt x="659792" y="708106"/>
                  <a:pt x="659792" y="708106"/>
                </a:cubicBezTo>
                <a:cubicBezTo>
                  <a:pt x="659792" y="708106"/>
                  <a:pt x="659600" y="706954"/>
                  <a:pt x="658832" y="704435"/>
                </a:cubicBezTo>
                <a:cubicBezTo>
                  <a:pt x="658016" y="701963"/>
                  <a:pt x="656504" y="698172"/>
                  <a:pt x="653600" y="693206"/>
                </a:cubicBezTo>
                <a:cubicBezTo>
                  <a:pt x="650696" y="688263"/>
                  <a:pt x="646401" y="682121"/>
                  <a:pt x="639945" y="675307"/>
                </a:cubicBezTo>
                <a:cubicBezTo>
                  <a:pt x="637810" y="673100"/>
                  <a:pt x="635410" y="670772"/>
                  <a:pt x="632770" y="668445"/>
                </a:cubicBezTo>
                <a:cubicBezTo>
                  <a:pt x="641289" y="672044"/>
                  <a:pt x="650528" y="676171"/>
                  <a:pt x="660032" y="680658"/>
                </a:cubicBezTo>
                <a:cubicBezTo>
                  <a:pt x="668143" y="684424"/>
                  <a:pt x="676398" y="688479"/>
                  <a:pt x="684557" y="692678"/>
                </a:cubicBezTo>
                <a:cubicBezTo>
                  <a:pt x="684605" y="720294"/>
                  <a:pt x="684893" y="746470"/>
                  <a:pt x="685349" y="770607"/>
                </a:cubicBezTo>
                <a:close/>
                <a:moveTo>
                  <a:pt x="684821" y="634783"/>
                </a:moveTo>
                <a:cubicBezTo>
                  <a:pt x="684629" y="652274"/>
                  <a:pt x="684557" y="669357"/>
                  <a:pt x="684557" y="685984"/>
                </a:cubicBezTo>
                <a:cubicBezTo>
                  <a:pt x="677550" y="682433"/>
                  <a:pt x="670494" y="678978"/>
                  <a:pt x="663535" y="675739"/>
                </a:cubicBezTo>
                <a:cubicBezTo>
                  <a:pt x="644481" y="666718"/>
                  <a:pt x="626339" y="659160"/>
                  <a:pt x="612876" y="654025"/>
                </a:cubicBezTo>
                <a:cubicBezTo>
                  <a:pt x="610212" y="653018"/>
                  <a:pt x="607789" y="652106"/>
                  <a:pt x="605509" y="651266"/>
                </a:cubicBezTo>
                <a:lnTo>
                  <a:pt x="605845" y="592915"/>
                </a:lnTo>
                <a:cubicBezTo>
                  <a:pt x="606109" y="593035"/>
                  <a:pt x="606373" y="593155"/>
                  <a:pt x="606661" y="593299"/>
                </a:cubicBezTo>
                <a:cubicBezTo>
                  <a:pt x="608125" y="593947"/>
                  <a:pt x="609780" y="594739"/>
                  <a:pt x="610596" y="595194"/>
                </a:cubicBezTo>
                <a:cubicBezTo>
                  <a:pt x="621971" y="601073"/>
                  <a:pt x="630442" y="608031"/>
                  <a:pt x="637066" y="614077"/>
                </a:cubicBezTo>
                <a:cubicBezTo>
                  <a:pt x="643641" y="620219"/>
                  <a:pt x="648369" y="625666"/>
                  <a:pt x="651800" y="630056"/>
                </a:cubicBezTo>
                <a:cubicBezTo>
                  <a:pt x="655208" y="634447"/>
                  <a:pt x="657368" y="637806"/>
                  <a:pt x="658664" y="640013"/>
                </a:cubicBezTo>
                <a:cubicBezTo>
                  <a:pt x="659911" y="642269"/>
                  <a:pt x="660487" y="643300"/>
                  <a:pt x="660487" y="643300"/>
                </a:cubicBezTo>
                <a:cubicBezTo>
                  <a:pt x="660487" y="643300"/>
                  <a:pt x="660295" y="642149"/>
                  <a:pt x="659528" y="639629"/>
                </a:cubicBezTo>
                <a:cubicBezTo>
                  <a:pt x="658712" y="637158"/>
                  <a:pt x="657200" y="633367"/>
                  <a:pt x="654296" y="628401"/>
                </a:cubicBezTo>
                <a:cubicBezTo>
                  <a:pt x="651392" y="623458"/>
                  <a:pt x="647097" y="617316"/>
                  <a:pt x="640641" y="610502"/>
                </a:cubicBezTo>
                <a:cubicBezTo>
                  <a:pt x="637930" y="607695"/>
                  <a:pt x="634834" y="604744"/>
                  <a:pt x="631282" y="601793"/>
                </a:cubicBezTo>
                <a:cubicBezTo>
                  <a:pt x="641769" y="605919"/>
                  <a:pt x="653480" y="610766"/>
                  <a:pt x="665599" y="616188"/>
                </a:cubicBezTo>
                <a:cubicBezTo>
                  <a:pt x="671982" y="618995"/>
                  <a:pt x="678438" y="621971"/>
                  <a:pt x="684917" y="625018"/>
                </a:cubicBezTo>
                <a:cubicBezTo>
                  <a:pt x="684893" y="628257"/>
                  <a:pt x="684821" y="631544"/>
                  <a:pt x="684797" y="634759"/>
                </a:cubicBezTo>
                <a:close/>
                <a:moveTo>
                  <a:pt x="685037" y="618444"/>
                </a:moveTo>
                <a:cubicBezTo>
                  <a:pt x="679710" y="615948"/>
                  <a:pt x="674382" y="613501"/>
                  <a:pt x="669103" y="611174"/>
                </a:cubicBezTo>
                <a:cubicBezTo>
                  <a:pt x="648537" y="601960"/>
                  <a:pt x="628979" y="594235"/>
                  <a:pt x="614508" y="589028"/>
                </a:cubicBezTo>
                <a:cubicBezTo>
                  <a:pt x="611364" y="587901"/>
                  <a:pt x="608509" y="586893"/>
                  <a:pt x="605893" y="585981"/>
                </a:cubicBezTo>
                <a:lnTo>
                  <a:pt x="606229" y="526910"/>
                </a:lnTo>
                <a:cubicBezTo>
                  <a:pt x="606637" y="527102"/>
                  <a:pt x="607093" y="527318"/>
                  <a:pt x="607621" y="527534"/>
                </a:cubicBezTo>
                <a:cubicBezTo>
                  <a:pt x="609084" y="528182"/>
                  <a:pt x="610740" y="528974"/>
                  <a:pt x="611556" y="529430"/>
                </a:cubicBezTo>
                <a:cubicBezTo>
                  <a:pt x="622931" y="535308"/>
                  <a:pt x="631402" y="542242"/>
                  <a:pt x="638026" y="548312"/>
                </a:cubicBezTo>
                <a:cubicBezTo>
                  <a:pt x="644601" y="554454"/>
                  <a:pt x="649329" y="559901"/>
                  <a:pt x="652760" y="564291"/>
                </a:cubicBezTo>
                <a:cubicBezTo>
                  <a:pt x="656168" y="568682"/>
                  <a:pt x="658328" y="572041"/>
                  <a:pt x="659624" y="574249"/>
                </a:cubicBezTo>
                <a:cubicBezTo>
                  <a:pt x="660871" y="576504"/>
                  <a:pt x="661447" y="577536"/>
                  <a:pt x="661447" y="577536"/>
                </a:cubicBezTo>
                <a:cubicBezTo>
                  <a:pt x="661447" y="577536"/>
                  <a:pt x="661255" y="576384"/>
                  <a:pt x="660487" y="573865"/>
                </a:cubicBezTo>
                <a:cubicBezTo>
                  <a:pt x="659672" y="571393"/>
                  <a:pt x="658160" y="567603"/>
                  <a:pt x="655256" y="562636"/>
                </a:cubicBezTo>
                <a:cubicBezTo>
                  <a:pt x="652352" y="557693"/>
                  <a:pt x="648057" y="551551"/>
                  <a:pt x="641601" y="544737"/>
                </a:cubicBezTo>
                <a:cubicBezTo>
                  <a:pt x="638578" y="541594"/>
                  <a:pt x="635050" y="538283"/>
                  <a:pt x="630970" y="534972"/>
                </a:cubicBezTo>
                <a:cubicBezTo>
                  <a:pt x="639849" y="538115"/>
                  <a:pt x="649593" y="541690"/>
                  <a:pt x="659672" y="545673"/>
                </a:cubicBezTo>
                <a:cubicBezTo>
                  <a:pt x="668455" y="549080"/>
                  <a:pt x="677430" y="552799"/>
                  <a:pt x="686333" y="556614"/>
                </a:cubicBezTo>
                <a:cubicBezTo>
                  <a:pt x="685733" y="577536"/>
                  <a:pt x="685301" y="598146"/>
                  <a:pt x="685037" y="618396"/>
                </a:cubicBezTo>
                <a:close/>
                <a:moveTo>
                  <a:pt x="688493" y="495863"/>
                </a:moveTo>
                <a:cubicBezTo>
                  <a:pt x="687725" y="514098"/>
                  <a:pt x="687077" y="532213"/>
                  <a:pt x="686525" y="550232"/>
                </a:cubicBezTo>
                <a:cubicBezTo>
                  <a:pt x="678606" y="546849"/>
                  <a:pt x="670638" y="543561"/>
                  <a:pt x="662815" y="540538"/>
                </a:cubicBezTo>
                <a:cubicBezTo>
                  <a:pt x="643785" y="533005"/>
                  <a:pt x="625763" y="526718"/>
                  <a:pt x="612444" y="522472"/>
                </a:cubicBezTo>
                <a:cubicBezTo>
                  <a:pt x="610596" y="521872"/>
                  <a:pt x="608868" y="521320"/>
                  <a:pt x="607213" y="520816"/>
                </a:cubicBezTo>
                <a:lnTo>
                  <a:pt x="607213" y="520816"/>
                </a:lnTo>
                <a:cubicBezTo>
                  <a:pt x="607213" y="520816"/>
                  <a:pt x="607213" y="520816"/>
                  <a:pt x="607213" y="520816"/>
                </a:cubicBezTo>
                <a:cubicBezTo>
                  <a:pt x="606877" y="520720"/>
                  <a:pt x="606589" y="520624"/>
                  <a:pt x="606277" y="520528"/>
                </a:cubicBezTo>
                <a:lnTo>
                  <a:pt x="606661" y="455843"/>
                </a:lnTo>
                <a:cubicBezTo>
                  <a:pt x="607165" y="456059"/>
                  <a:pt x="607861" y="456395"/>
                  <a:pt x="608605" y="456731"/>
                </a:cubicBezTo>
                <a:cubicBezTo>
                  <a:pt x="610068" y="457379"/>
                  <a:pt x="611724" y="458170"/>
                  <a:pt x="612540" y="458626"/>
                </a:cubicBezTo>
                <a:cubicBezTo>
                  <a:pt x="623915" y="464505"/>
                  <a:pt x="632386" y="471463"/>
                  <a:pt x="639010" y="477509"/>
                </a:cubicBezTo>
                <a:cubicBezTo>
                  <a:pt x="645585" y="483651"/>
                  <a:pt x="650312" y="489097"/>
                  <a:pt x="653744" y="493488"/>
                </a:cubicBezTo>
                <a:cubicBezTo>
                  <a:pt x="657152" y="497879"/>
                  <a:pt x="659312" y="501238"/>
                  <a:pt x="660607" y="503445"/>
                </a:cubicBezTo>
                <a:cubicBezTo>
                  <a:pt x="661855" y="505701"/>
                  <a:pt x="662431" y="506732"/>
                  <a:pt x="662431" y="506732"/>
                </a:cubicBezTo>
                <a:cubicBezTo>
                  <a:pt x="662431" y="506732"/>
                  <a:pt x="662239" y="505581"/>
                  <a:pt x="661471" y="503061"/>
                </a:cubicBezTo>
                <a:cubicBezTo>
                  <a:pt x="660655" y="500590"/>
                  <a:pt x="659144" y="496799"/>
                  <a:pt x="656240" y="491833"/>
                </a:cubicBezTo>
                <a:cubicBezTo>
                  <a:pt x="653336" y="486890"/>
                  <a:pt x="649041" y="480748"/>
                  <a:pt x="642585" y="473934"/>
                </a:cubicBezTo>
                <a:cubicBezTo>
                  <a:pt x="639250" y="470479"/>
                  <a:pt x="635362" y="466808"/>
                  <a:pt x="630706" y="463185"/>
                </a:cubicBezTo>
                <a:cubicBezTo>
                  <a:pt x="638458" y="465896"/>
                  <a:pt x="646857" y="468943"/>
                  <a:pt x="655496" y="472278"/>
                </a:cubicBezTo>
                <a:cubicBezTo>
                  <a:pt x="666511" y="476453"/>
                  <a:pt x="677910" y="481132"/>
                  <a:pt x="688949" y="485906"/>
                </a:cubicBezTo>
                <a:cubicBezTo>
                  <a:pt x="688781" y="489217"/>
                  <a:pt x="688637" y="492552"/>
                  <a:pt x="688469" y="495863"/>
                </a:cubicBezTo>
                <a:close/>
                <a:moveTo>
                  <a:pt x="692404" y="424868"/>
                </a:moveTo>
                <a:cubicBezTo>
                  <a:pt x="691660" y="436673"/>
                  <a:pt x="690941" y="448501"/>
                  <a:pt x="690197" y="460330"/>
                </a:cubicBezTo>
                <a:cubicBezTo>
                  <a:pt x="689885" y="466736"/>
                  <a:pt x="689573" y="473142"/>
                  <a:pt x="689285" y="479548"/>
                </a:cubicBezTo>
                <a:cubicBezTo>
                  <a:pt x="679134" y="475205"/>
                  <a:pt x="668719" y="470935"/>
                  <a:pt x="658568" y="467072"/>
                </a:cubicBezTo>
                <a:cubicBezTo>
                  <a:pt x="640641" y="460138"/>
                  <a:pt x="623675" y="454331"/>
                  <a:pt x="611148" y="450421"/>
                </a:cubicBezTo>
                <a:cubicBezTo>
                  <a:pt x="609588" y="449917"/>
                  <a:pt x="608101" y="449461"/>
                  <a:pt x="606709" y="449029"/>
                </a:cubicBezTo>
                <a:lnTo>
                  <a:pt x="607093" y="382352"/>
                </a:lnTo>
                <a:cubicBezTo>
                  <a:pt x="607549" y="382544"/>
                  <a:pt x="608053" y="382784"/>
                  <a:pt x="608629" y="383048"/>
                </a:cubicBezTo>
                <a:cubicBezTo>
                  <a:pt x="610092" y="383696"/>
                  <a:pt x="611748" y="384488"/>
                  <a:pt x="612564" y="384944"/>
                </a:cubicBezTo>
                <a:cubicBezTo>
                  <a:pt x="623939" y="390822"/>
                  <a:pt x="632410" y="397756"/>
                  <a:pt x="639034" y="403826"/>
                </a:cubicBezTo>
                <a:cubicBezTo>
                  <a:pt x="645609" y="409968"/>
                  <a:pt x="650336" y="415415"/>
                  <a:pt x="653768" y="419806"/>
                </a:cubicBezTo>
                <a:cubicBezTo>
                  <a:pt x="657176" y="424196"/>
                  <a:pt x="659336" y="427555"/>
                  <a:pt x="660631" y="429763"/>
                </a:cubicBezTo>
                <a:cubicBezTo>
                  <a:pt x="661879" y="432018"/>
                  <a:pt x="662455" y="433050"/>
                  <a:pt x="662455" y="433050"/>
                </a:cubicBezTo>
                <a:cubicBezTo>
                  <a:pt x="662455" y="433050"/>
                  <a:pt x="662263" y="431898"/>
                  <a:pt x="661495" y="429379"/>
                </a:cubicBezTo>
                <a:cubicBezTo>
                  <a:pt x="660679" y="426907"/>
                  <a:pt x="659168" y="423117"/>
                  <a:pt x="656264" y="418150"/>
                </a:cubicBezTo>
                <a:cubicBezTo>
                  <a:pt x="653360" y="413208"/>
                  <a:pt x="649065" y="407065"/>
                  <a:pt x="642609" y="400251"/>
                </a:cubicBezTo>
                <a:cubicBezTo>
                  <a:pt x="639394" y="396892"/>
                  <a:pt x="635626" y="393341"/>
                  <a:pt x="631162" y="389814"/>
                </a:cubicBezTo>
                <a:cubicBezTo>
                  <a:pt x="637882" y="392094"/>
                  <a:pt x="645033" y="394637"/>
                  <a:pt x="652400" y="397372"/>
                </a:cubicBezTo>
                <a:cubicBezTo>
                  <a:pt x="665863" y="402315"/>
                  <a:pt x="679926" y="408025"/>
                  <a:pt x="693148" y="413663"/>
                </a:cubicBezTo>
                <a:cubicBezTo>
                  <a:pt x="692908" y="417382"/>
                  <a:pt x="692668" y="421125"/>
                  <a:pt x="692428" y="424868"/>
                </a:cubicBezTo>
                <a:close/>
                <a:moveTo>
                  <a:pt x="695620" y="355024"/>
                </a:moveTo>
                <a:cubicBezTo>
                  <a:pt x="695524" y="372299"/>
                  <a:pt x="694660" y="389718"/>
                  <a:pt x="693556" y="407329"/>
                </a:cubicBezTo>
                <a:cubicBezTo>
                  <a:pt x="681149" y="402051"/>
                  <a:pt x="667999" y="396748"/>
                  <a:pt x="655328" y="392094"/>
                </a:cubicBezTo>
                <a:cubicBezTo>
                  <a:pt x="638242" y="385688"/>
                  <a:pt x="622067" y="380361"/>
                  <a:pt x="610140" y="376738"/>
                </a:cubicBezTo>
                <a:cubicBezTo>
                  <a:pt x="609084" y="376402"/>
                  <a:pt x="608101" y="376114"/>
                  <a:pt x="607117" y="375826"/>
                </a:cubicBezTo>
                <a:lnTo>
                  <a:pt x="607213" y="359079"/>
                </a:lnTo>
                <a:cubicBezTo>
                  <a:pt x="607213" y="346123"/>
                  <a:pt x="607285" y="333143"/>
                  <a:pt x="607309" y="320187"/>
                </a:cubicBezTo>
                <a:cubicBezTo>
                  <a:pt x="607693" y="320355"/>
                  <a:pt x="608125" y="320570"/>
                  <a:pt x="608605" y="320786"/>
                </a:cubicBezTo>
                <a:cubicBezTo>
                  <a:pt x="610068" y="321434"/>
                  <a:pt x="611724" y="322226"/>
                  <a:pt x="612540" y="322682"/>
                </a:cubicBezTo>
                <a:cubicBezTo>
                  <a:pt x="623915" y="328560"/>
                  <a:pt x="632386" y="335494"/>
                  <a:pt x="639010" y="341564"/>
                </a:cubicBezTo>
                <a:cubicBezTo>
                  <a:pt x="645585" y="347707"/>
                  <a:pt x="650312" y="353153"/>
                  <a:pt x="653744" y="357544"/>
                </a:cubicBezTo>
                <a:cubicBezTo>
                  <a:pt x="657152" y="361934"/>
                  <a:pt x="659312" y="365293"/>
                  <a:pt x="660607" y="367501"/>
                </a:cubicBezTo>
                <a:cubicBezTo>
                  <a:pt x="661855" y="369756"/>
                  <a:pt x="662431" y="370788"/>
                  <a:pt x="662431" y="370788"/>
                </a:cubicBezTo>
                <a:cubicBezTo>
                  <a:pt x="662431" y="370788"/>
                  <a:pt x="662239" y="369636"/>
                  <a:pt x="661471" y="367117"/>
                </a:cubicBezTo>
                <a:cubicBezTo>
                  <a:pt x="660655" y="364646"/>
                  <a:pt x="659144" y="360855"/>
                  <a:pt x="656240" y="355888"/>
                </a:cubicBezTo>
                <a:cubicBezTo>
                  <a:pt x="653336" y="350946"/>
                  <a:pt x="649041" y="344803"/>
                  <a:pt x="642585" y="337989"/>
                </a:cubicBezTo>
                <a:cubicBezTo>
                  <a:pt x="638818" y="334079"/>
                  <a:pt x="634282" y="329880"/>
                  <a:pt x="628787" y="325801"/>
                </a:cubicBezTo>
                <a:cubicBezTo>
                  <a:pt x="631162" y="326521"/>
                  <a:pt x="633586" y="327265"/>
                  <a:pt x="636058" y="328056"/>
                </a:cubicBezTo>
                <a:cubicBezTo>
                  <a:pt x="657128" y="334534"/>
                  <a:pt x="680309" y="343052"/>
                  <a:pt x="695572" y="349026"/>
                </a:cubicBezTo>
                <a:cubicBezTo>
                  <a:pt x="695572" y="351042"/>
                  <a:pt x="695572" y="353033"/>
                  <a:pt x="695572" y="355048"/>
                </a:cubicBezTo>
                <a:close/>
                <a:moveTo>
                  <a:pt x="695596" y="342572"/>
                </a:moveTo>
                <a:cubicBezTo>
                  <a:pt x="680693" y="336790"/>
                  <a:pt x="658736" y="328752"/>
                  <a:pt x="638506" y="322514"/>
                </a:cubicBezTo>
                <a:cubicBezTo>
                  <a:pt x="626867" y="318819"/>
                  <a:pt x="615876" y="315724"/>
                  <a:pt x="607309" y="313469"/>
                </a:cubicBezTo>
                <a:cubicBezTo>
                  <a:pt x="607357" y="295978"/>
                  <a:pt x="607381" y="278511"/>
                  <a:pt x="607429" y="261020"/>
                </a:cubicBezTo>
                <a:cubicBezTo>
                  <a:pt x="610572" y="261860"/>
                  <a:pt x="613404" y="262651"/>
                  <a:pt x="615228" y="263179"/>
                </a:cubicBezTo>
                <a:cubicBezTo>
                  <a:pt x="616908" y="263659"/>
                  <a:pt x="618588" y="264163"/>
                  <a:pt x="618780" y="264211"/>
                </a:cubicBezTo>
                <a:cubicBezTo>
                  <a:pt x="645249" y="272009"/>
                  <a:pt x="666991" y="280166"/>
                  <a:pt x="684773" y="287388"/>
                </a:cubicBezTo>
                <a:cubicBezTo>
                  <a:pt x="688013" y="288708"/>
                  <a:pt x="691084" y="290003"/>
                  <a:pt x="694084" y="291299"/>
                </a:cubicBezTo>
                <a:cubicBezTo>
                  <a:pt x="695020" y="308046"/>
                  <a:pt x="695524" y="325177"/>
                  <a:pt x="695596" y="342596"/>
                </a:cubicBezTo>
                <a:close/>
                <a:moveTo>
                  <a:pt x="693796" y="285973"/>
                </a:moveTo>
                <a:cubicBezTo>
                  <a:pt x="691564" y="284941"/>
                  <a:pt x="689261" y="283885"/>
                  <a:pt x="686861" y="282830"/>
                </a:cubicBezTo>
                <a:cubicBezTo>
                  <a:pt x="669127" y="275008"/>
                  <a:pt x="647313" y="266394"/>
                  <a:pt x="620459" y="258453"/>
                </a:cubicBezTo>
                <a:cubicBezTo>
                  <a:pt x="620267" y="258405"/>
                  <a:pt x="618588" y="257901"/>
                  <a:pt x="616884" y="257421"/>
                </a:cubicBezTo>
                <a:cubicBezTo>
                  <a:pt x="614844" y="256845"/>
                  <a:pt x="611292" y="255837"/>
                  <a:pt x="607453" y="254830"/>
                </a:cubicBezTo>
                <a:cubicBezTo>
                  <a:pt x="607501" y="240290"/>
                  <a:pt x="607525" y="225750"/>
                  <a:pt x="607573" y="211210"/>
                </a:cubicBezTo>
                <a:cubicBezTo>
                  <a:pt x="609708" y="212290"/>
                  <a:pt x="612036" y="213418"/>
                  <a:pt x="614724" y="214473"/>
                </a:cubicBezTo>
                <a:cubicBezTo>
                  <a:pt x="619499" y="216417"/>
                  <a:pt x="624995" y="218624"/>
                  <a:pt x="631186" y="221143"/>
                </a:cubicBezTo>
                <a:cubicBezTo>
                  <a:pt x="646329" y="226878"/>
                  <a:pt x="666079" y="232468"/>
                  <a:pt x="689549" y="237795"/>
                </a:cubicBezTo>
                <a:cubicBezTo>
                  <a:pt x="691348" y="253342"/>
                  <a:pt x="692788" y="269465"/>
                  <a:pt x="693796" y="285997"/>
                </a:cubicBezTo>
                <a:close/>
              </a:path>
            </a:pathLst>
          </a:custGeom>
          <a:solidFill>
            <a:schemeClr val="tx1">
              <a:lumMod val="75000"/>
              <a:lumOff val="25000"/>
            </a:schemeClr>
          </a:solidFill>
          <a:ln w="2400" cap="flat">
            <a:noFill/>
            <a:prstDash val="solid"/>
            <a:miter/>
          </a:ln>
        </p:spPr>
        <p:txBody>
          <a:bodyPr/>
          <a:lstStyle/>
          <a:p>
            <a:endParaRPr lang="en-US"/>
          </a:p>
        </p:txBody>
      </p:sp>
      <p:sp>
        <p:nvSpPr>
          <p:cNvPr id="73" name="Freeform 72">
            <a:extLst>
              <a:ext uri="{FF2B5EF4-FFF2-40B4-BE49-F238E27FC236}">
                <a16:creationId xmlns:a16="http://schemas.microsoft.com/office/drawing/2014/main" id="{077D2AF2-B215-12B6-2F94-E9F5234A9421}"/>
              </a:ext>
            </a:extLst>
          </p:cNvPr>
          <p:cNvSpPr/>
          <p:nvPr/>
        </p:nvSpPr>
        <p:spPr>
          <a:xfrm>
            <a:off x="8914045" y="1838565"/>
            <a:ext cx="81952" cy="1371056"/>
          </a:xfrm>
          <a:custGeom>
            <a:avLst/>
            <a:gdLst>
              <a:gd name="csX0" fmla="*/ 81953 w 81952"/>
              <a:gd name="csY0" fmla="*/ 8230 h 1371056"/>
              <a:gd name="csX1" fmla="*/ 79217 w 81952"/>
              <a:gd name="csY1" fmla="*/ 15068 h 1371056"/>
              <a:gd name="csX2" fmla="*/ 66018 w 81952"/>
              <a:gd name="csY2" fmla="*/ 54608 h 1371056"/>
              <a:gd name="csX3" fmla="*/ 55723 w 81952"/>
              <a:gd name="csY3" fmla="*/ 95660 h 1371056"/>
              <a:gd name="csX4" fmla="*/ 47972 w 81952"/>
              <a:gd name="csY4" fmla="*/ 137624 h 1371056"/>
              <a:gd name="csX5" fmla="*/ 42765 w 81952"/>
              <a:gd name="csY5" fmla="*/ 180139 h 1371056"/>
              <a:gd name="csX6" fmla="*/ 41853 w 81952"/>
              <a:gd name="csY6" fmla="*/ 190816 h 1371056"/>
              <a:gd name="csX7" fmla="*/ 41325 w 81952"/>
              <a:gd name="csY7" fmla="*/ 201661 h 1371056"/>
              <a:gd name="csX8" fmla="*/ 41325 w 81952"/>
              <a:gd name="csY8" fmla="*/ 223735 h 1371056"/>
              <a:gd name="csX9" fmla="*/ 40917 w 81952"/>
              <a:gd name="csY9" fmla="*/ 311981 h 1371056"/>
              <a:gd name="csX10" fmla="*/ 39597 w 81952"/>
              <a:gd name="csY10" fmla="*/ 664990 h 1371056"/>
              <a:gd name="csX11" fmla="*/ 37917 w 81952"/>
              <a:gd name="csY11" fmla="*/ 1017999 h 1371056"/>
              <a:gd name="csX12" fmla="*/ 36069 w 81952"/>
              <a:gd name="csY12" fmla="*/ 1194516 h 1371056"/>
              <a:gd name="csX13" fmla="*/ 34726 w 81952"/>
              <a:gd name="csY13" fmla="*/ 1282810 h 1371056"/>
              <a:gd name="csX14" fmla="*/ 34054 w 81952"/>
              <a:gd name="csY14" fmla="*/ 1326909 h 1371056"/>
              <a:gd name="csX15" fmla="*/ 33718 w 81952"/>
              <a:gd name="csY15" fmla="*/ 1348983 h 1371056"/>
              <a:gd name="csX16" fmla="*/ 33622 w 81952"/>
              <a:gd name="csY16" fmla="*/ 1354501 h 1371056"/>
              <a:gd name="csX17" fmla="*/ 32638 w 81952"/>
              <a:gd name="csY17" fmla="*/ 1360019 h 1371056"/>
              <a:gd name="csX18" fmla="*/ 21407 w 81952"/>
              <a:gd name="csY18" fmla="*/ 1371056 h 1371056"/>
              <a:gd name="csX19" fmla="*/ 21239 w 81952"/>
              <a:gd name="csY19" fmla="*/ 1371056 h 1371056"/>
              <a:gd name="csX20" fmla="*/ 9960 w 81952"/>
              <a:gd name="csY20" fmla="*/ 1360019 h 1371056"/>
              <a:gd name="csX21" fmla="*/ 9024 w 81952"/>
              <a:gd name="csY21" fmla="*/ 1354501 h 1371056"/>
              <a:gd name="csX22" fmla="*/ 8928 w 81952"/>
              <a:gd name="csY22" fmla="*/ 1348983 h 1371056"/>
              <a:gd name="csX23" fmla="*/ 8592 w 81952"/>
              <a:gd name="csY23" fmla="*/ 1326909 h 1371056"/>
              <a:gd name="csX24" fmla="*/ 7920 w 81952"/>
              <a:gd name="csY24" fmla="*/ 1282810 h 1371056"/>
              <a:gd name="csX25" fmla="*/ 6576 w 81952"/>
              <a:gd name="csY25" fmla="*/ 1194516 h 1371056"/>
              <a:gd name="csX26" fmla="*/ 4728 w 81952"/>
              <a:gd name="csY26" fmla="*/ 1017999 h 1371056"/>
              <a:gd name="csX27" fmla="*/ 3049 w 81952"/>
              <a:gd name="csY27" fmla="*/ 664990 h 1371056"/>
              <a:gd name="csX28" fmla="*/ 1729 w 81952"/>
              <a:gd name="csY28" fmla="*/ 311981 h 1371056"/>
              <a:gd name="csX29" fmla="*/ 1321 w 81952"/>
              <a:gd name="csY29" fmla="*/ 223735 h 1371056"/>
              <a:gd name="csX30" fmla="*/ 1321 w 81952"/>
              <a:gd name="csY30" fmla="*/ 201661 h 1371056"/>
              <a:gd name="csX31" fmla="*/ 409 w 81952"/>
              <a:gd name="csY31" fmla="*/ 179012 h 1371056"/>
              <a:gd name="csX32" fmla="*/ 313 w 81952"/>
              <a:gd name="csY32" fmla="*/ 133449 h 1371056"/>
              <a:gd name="csX33" fmla="*/ 2929 w 81952"/>
              <a:gd name="csY33" fmla="*/ 87790 h 1371056"/>
              <a:gd name="csX34" fmla="*/ 4656 w 81952"/>
              <a:gd name="csY34" fmla="*/ 70755 h 1371056"/>
              <a:gd name="csX35" fmla="*/ 25750 w 81952"/>
              <a:gd name="csY35" fmla="*/ 0 h 1371056"/>
              <a:gd name="csX36" fmla="*/ 38109 w 81952"/>
              <a:gd name="csY36" fmla="*/ 2015 h 1371056"/>
              <a:gd name="csX37" fmla="*/ 81953 w 81952"/>
              <a:gd name="csY37" fmla="*/ 8230 h 137105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81952" h="1371056">
                <a:moveTo>
                  <a:pt x="81953" y="8230"/>
                </a:moveTo>
                <a:cubicBezTo>
                  <a:pt x="81017" y="10485"/>
                  <a:pt x="80105" y="12764"/>
                  <a:pt x="79217" y="15068"/>
                </a:cubicBezTo>
                <a:cubicBezTo>
                  <a:pt x="74346" y="27952"/>
                  <a:pt x="69786" y="41100"/>
                  <a:pt x="66018" y="54608"/>
                </a:cubicBezTo>
                <a:cubicBezTo>
                  <a:pt x="62155" y="68092"/>
                  <a:pt x="58651" y="81792"/>
                  <a:pt x="55723" y="95660"/>
                </a:cubicBezTo>
                <a:cubicBezTo>
                  <a:pt x="52652" y="109528"/>
                  <a:pt x="50132" y="123516"/>
                  <a:pt x="47972" y="137624"/>
                </a:cubicBezTo>
                <a:cubicBezTo>
                  <a:pt x="45788" y="151732"/>
                  <a:pt x="44037" y="165960"/>
                  <a:pt x="42765" y="180139"/>
                </a:cubicBezTo>
                <a:cubicBezTo>
                  <a:pt x="42405" y="183714"/>
                  <a:pt x="42117" y="187265"/>
                  <a:pt x="41853" y="190816"/>
                </a:cubicBezTo>
                <a:cubicBezTo>
                  <a:pt x="41613" y="194391"/>
                  <a:pt x="41205" y="197918"/>
                  <a:pt x="41325" y="201661"/>
                </a:cubicBezTo>
                <a:cubicBezTo>
                  <a:pt x="41493" y="209003"/>
                  <a:pt x="41301" y="216369"/>
                  <a:pt x="41325" y="223735"/>
                </a:cubicBezTo>
                <a:lnTo>
                  <a:pt x="40917" y="311981"/>
                </a:lnTo>
                <a:lnTo>
                  <a:pt x="39597" y="664990"/>
                </a:lnTo>
                <a:cubicBezTo>
                  <a:pt x="39333" y="782652"/>
                  <a:pt x="38925" y="900337"/>
                  <a:pt x="37917" y="1017999"/>
                </a:cubicBezTo>
                <a:lnTo>
                  <a:pt x="36069" y="1194516"/>
                </a:lnTo>
                <a:lnTo>
                  <a:pt x="34726" y="1282810"/>
                </a:lnTo>
                <a:lnTo>
                  <a:pt x="34054" y="1326909"/>
                </a:lnTo>
                <a:lnTo>
                  <a:pt x="33718" y="1348983"/>
                </a:lnTo>
                <a:lnTo>
                  <a:pt x="33622" y="1354501"/>
                </a:lnTo>
                <a:cubicBezTo>
                  <a:pt x="33646" y="1356325"/>
                  <a:pt x="33430" y="1358172"/>
                  <a:pt x="32638" y="1360019"/>
                </a:cubicBezTo>
                <a:cubicBezTo>
                  <a:pt x="31030" y="1363690"/>
                  <a:pt x="28222" y="1367361"/>
                  <a:pt x="21407" y="1371056"/>
                </a:cubicBezTo>
                <a:lnTo>
                  <a:pt x="21239" y="1371056"/>
                </a:lnTo>
                <a:cubicBezTo>
                  <a:pt x="14376" y="1367361"/>
                  <a:pt x="11592" y="1363690"/>
                  <a:pt x="9960" y="1360019"/>
                </a:cubicBezTo>
                <a:cubicBezTo>
                  <a:pt x="9216" y="1358172"/>
                  <a:pt x="8976" y="1356325"/>
                  <a:pt x="9024" y="1354501"/>
                </a:cubicBezTo>
                <a:lnTo>
                  <a:pt x="8928" y="1348983"/>
                </a:lnTo>
                <a:lnTo>
                  <a:pt x="8592" y="1326909"/>
                </a:lnTo>
                <a:lnTo>
                  <a:pt x="7920" y="1282810"/>
                </a:lnTo>
                <a:lnTo>
                  <a:pt x="6576" y="1194516"/>
                </a:lnTo>
                <a:lnTo>
                  <a:pt x="4728" y="1017999"/>
                </a:lnTo>
                <a:cubicBezTo>
                  <a:pt x="3721" y="900337"/>
                  <a:pt x="3313" y="782652"/>
                  <a:pt x="3049" y="664990"/>
                </a:cubicBezTo>
                <a:lnTo>
                  <a:pt x="1729" y="311981"/>
                </a:lnTo>
                <a:lnTo>
                  <a:pt x="1321" y="223735"/>
                </a:lnTo>
                <a:cubicBezTo>
                  <a:pt x="1321" y="216369"/>
                  <a:pt x="1153" y="209003"/>
                  <a:pt x="1321" y="201661"/>
                </a:cubicBezTo>
                <a:cubicBezTo>
                  <a:pt x="1297" y="194367"/>
                  <a:pt x="553" y="186546"/>
                  <a:pt x="409" y="179012"/>
                </a:cubicBezTo>
                <a:cubicBezTo>
                  <a:pt x="-119" y="163848"/>
                  <a:pt x="-119" y="148661"/>
                  <a:pt x="313" y="133449"/>
                </a:cubicBezTo>
                <a:cubicBezTo>
                  <a:pt x="721" y="118238"/>
                  <a:pt x="1561" y="103026"/>
                  <a:pt x="2929" y="87790"/>
                </a:cubicBezTo>
                <a:cubicBezTo>
                  <a:pt x="3433" y="82104"/>
                  <a:pt x="3961" y="76442"/>
                  <a:pt x="4656" y="70755"/>
                </a:cubicBezTo>
                <a:cubicBezTo>
                  <a:pt x="21959" y="55352"/>
                  <a:pt x="29518" y="26128"/>
                  <a:pt x="25750" y="0"/>
                </a:cubicBezTo>
                <a:cubicBezTo>
                  <a:pt x="29854" y="648"/>
                  <a:pt x="34006" y="1320"/>
                  <a:pt x="38109" y="2015"/>
                </a:cubicBezTo>
                <a:cubicBezTo>
                  <a:pt x="50228" y="4175"/>
                  <a:pt x="69714" y="14876"/>
                  <a:pt x="81953" y="8230"/>
                </a:cubicBezTo>
                <a:close/>
              </a:path>
            </a:pathLst>
          </a:custGeom>
          <a:solidFill>
            <a:schemeClr val="accent4">
              <a:lumMod val="75000"/>
            </a:schemeClr>
          </a:solidFill>
          <a:ln w="1544" cap="flat">
            <a:noFill/>
            <a:prstDash val="solid"/>
            <a:miter/>
          </a:ln>
        </p:spPr>
        <p:txBody>
          <a:bodyPr rtlCol="0" anchor="ctr"/>
          <a:lstStyle/>
          <a:p>
            <a:endParaRPr lang="en-US"/>
          </a:p>
        </p:txBody>
      </p:sp>
      <p:sp>
        <p:nvSpPr>
          <p:cNvPr id="82" name="TextBox 81">
            <a:extLst>
              <a:ext uri="{FF2B5EF4-FFF2-40B4-BE49-F238E27FC236}">
                <a16:creationId xmlns:a16="http://schemas.microsoft.com/office/drawing/2014/main" id="{AC02DED9-5830-FBA4-E2B7-8E9EDFE2DB98}"/>
              </a:ext>
            </a:extLst>
          </p:cNvPr>
          <p:cNvSpPr txBox="1"/>
          <p:nvPr/>
        </p:nvSpPr>
        <p:spPr>
          <a:xfrm>
            <a:off x="6396162" y="2424887"/>
            <a:ext cx="1677901" cy="575920"/>
          </a:xfrm>
          <a:prstGeom prst="roundRect">
            <a:avLst>
              <a:gd name="adj" fmla="val 50000"/>
            </a:avLst>
          </a:prstGeom>
          <a:solidFill>
            <a:schemeClr val="accent4">
              <a:lumMod val="75000"/>
            </a:schemeClr>
          </a:solidFill>
          <a:ln>
            <a:noFill/>
          </a:ln>
        </p:spPr>
        <p:txBody>
          <a:bodyPr wrap="square" lIns="90000" rtlCol="0" anchor="ctr" anchorCtr="0">
            <a:noAutofit/>
          </a:bodyPr>
          <a:lstStyle/>
          <a:p>
            <a:pPr algn="ctr"/>
            <a:r>
              <a:rPr lang="en-US" sz="1100">
                <a:solidFill>
                  <a:schemeClr val="bg1"/>
                </a:solidFill>
              </a:rPr>
              <a:t>Central Nervous System (CNS)</a:t>
            </a:r>
            <a:r>
              <a:rPr lang="en-US" sz="1100" baseline="30000">
                <a:solidFill>
                  <a:schemeClr val="bg1"/>
                </a:solidFill>
              </a:rPr>
              <a:t>1</a:t>
            </a:r>
          </a:p>
        </p:txBody>
      </p:sp>
      <p:sp>
        <p:nvSpPr>
          <p:cNvPr id="83" name="TextBox 82">
            <a:extLst>
              <a:ext uri="{FF2B5EF4-FFF2-40B4-BE49-F238E27FC236}">
                <a16:creationId xmlns:a16="http://schemas.microsoft.com/office/drawing/2014/main" id="{96BA50D9-385B-5DC6-34B3-681C999C5412}"/>
              </a:ext>
            </a:extLst>
          </p:cNvPr>
          <p:cNvSpPr txBox="1"/>
          <p:nvPr/>
        </p:nvSpPr>
        <p:spPr>
          <a:xfrm>
            <a:off x="9744530" y="3782504"/>
            <a:ext cx="1677901" cy="575919"/>
          </a:xfrm>
          <a:prstGeom prst="roundRect">
            <a:avLst>
              <a:gd name="adj" fmla="val 50000"/>
            </a:avLst>
          </a:prstGeom>
          <a:solidFill>
            <a:schemeClr val="tx1">
              <a:lumMod val="75000"/>
              <a:lumOff val="25000"/>
            </a:schemeClr>
          </a:solidFill>
          <a:ln>
            <a:noFill/>
          </a:ln>
        </p:spPr>
        <p:txBody>
          <a:bodyPr wrap="square" lIns="90000" rtlCol="0" anchor="ctr" anchorCtr="0">
            <a:noAutofit/>
          </a:bodyPr>
          <a:lstStyle/>
          <a:p>
            <a:pPr algn="ctr"/>
            <a:r>
              <a:rPr lang="en-US" sz="1100">
                <a:solidFill>
                  <a:schemeClr val="bg1"/>
                </a:solidFill>
              </a:rPr>
              <a:t>Peripheral Nervous System (PNS)</a:t>
            </a:r>
            <a:r>
              <a:rPr lang="en-US" sz="1100" baseline="30000">
                <a:solidFill>
                  <a:schemeClr val="bg1"/>
                </a:solidFill>
              </a:rPr>
              <a:t>1</a:t>
            </a:r>
          </a:p>
        </p:txBody>
      </p:sp>
      <p:grpSp>
        <p:nvGrpSpPr>
          <p:cNvPr id="89" name="Group 88">
            <a:extLst>
              <a:ext uri="{FF2B5EF4-FFF2-40B4-BE49-F238E27FC236}">
                <a16:creationId xmlns:a16="http://schemas.microsoft.com/office/drawing/2014/main" id="{FB7C09B5-3C97-A558-9C75-A45552EDBB7E}"/>
              </a:ext>
            </a:extLst>
          </p:cNvPr>
          <p:cNvGrpSpPr/>
          <p:nvPr/>
        </p:nvGrpSpPr>
        <p:grpSpPr>
          <a:xfrm>
            <a:off x="7052417" y="1626846"/>
            <a:ext cx="1811206" cy="261610"/>
            <a:chOff x="7052417" y="1626846"/>
            <a:chExt cx="1811206" cy="261610"/>
          </a:xfrm>
        </p:grpSpPr>
        <p:cxnSp>
          <p:nvCxnSpPr>
            <p:cNvPr id="84" name="Straight Connector 83">
              <a:extLst>
                <a:ext uri="{FF2B5EF4-FFF2-40B4-BE49-F238E27FC236}">
                  <a16:creationId xmlns:a16="http://schemas.microsoft.com/office/drawing/2014/main" id="{7298B578-7A63-3BF2-A663-1E1B811E1E39}"/>
                </a:ext>
              </a:extLst>
            </p:cNvPr>
            <p:cNvCxnSpPr>
              <a:cxnSpLocks/>
            </p:cNvCxnSpPr>
            <p:nvPr/>
          </p:nvCxnSpPr>
          <p:spPr>
            <a:xfrm flipH="1">
              <a:off x="7565848" y="1757651"/>
              <a:ext cx="1297775" cy="0"/>
            </a:xfrm>
            <a:prstGeom prst="line">
              <a:avLst/>
            </a:prstGeom>
          </p:spPr>
          <p:style>
            <a:lnRef idx="1">
              <a:schemeClr val="accent1"/>
            </a:lnRef>
            <a:fillRef idx="0">
              <a:schemeClr val="accent1"/>
            </a:fillRef>
            <a:effectRef idx="0">
              <a:schemeClr val="accent1"/>
            </a:effectRef>
            <a:fontRef idx="minor">
              <a:schemeClr val="tx1"/>
            </a:fontRef>
          </p:style>
        </p:cxnSp>
        <p:sp>
          <p:nvSpPr>
            <p:cNvPr id="85" name="TextBox 84">
              <a:extLst>
                <a:ext uri="{FF2B5EF4-FFF2-40B4-BE49-F238E27FC236}">
                  <a16:creationId xmlns:a16="http://schemas.microsoft.com/office/drawing/2014/main" id="{46B78554-F509-3893-F5B7-46ED6A4B4835}"/>
                </a:ext>
              </a:extLst>
            </p:cNvPr>
            <p:cNvSpPr txBox="1"/>
            <p:nvPr/>
          </p:nvSpPr>
          <p:spPr>
            <a:xfrm>
              <a:off x="7052417" y="1626846"/>
              <a:ext cx="513431" cy="261610"/>
            </a:xfrm>
            <a:prstGeom prst="rect">
              <a:avLst/>
            </a:prstGeom>
            <a:noFill/>
          </p:spPr>
          <p:txBody>
            <a:bodyPr wrap="none" lIns="90000" rtlCol="0" anchor="ctr" anchorCtr="0">
              <a:spAutoFit/>
            </a:bodyPr>
            <a:lstStyle/>
            <a:p>
              <a:pPr algn="r"/>
              <a:r>
                <a:rPr lang="en-US" sz="1100"/>
                <a:t>Brain</a:t>
              </a:r>
            </a:p>
          </p:txBody>
        </p:sp>
      </p:grpSp>
      <p:grpSp>
        <p:nvGrpSpPr>
          <p:cNvPr id="90" name="Group 89">
            <a:extLst>
              <a:ext uri="{FF2B5EF4-FFF2-40B4-BE49-F238E27FC236}">
                <a16:creationId xmlns:a16="http://schemas.microsoft.com/office/drawing/2014/main" id="{F88E67F6-9B56-BA48-D638-9983C2D2FB43}"/>
              </a:ext>
            </a:extLst>
          </p:cNvPr>
          <p:cNvGrpSpPr/>
          <p:nvPr/>
        </p:nvGrpSpPr>
        <p:grpSpPr>
          <a:xfrm>
            <a:off x="6675711" y="1948393"/>
            <a:ext cx="2257727" cy="261610"/>
            <a:chOff x="6675711" y="1626846"/>
            <a:chExt cx="2257727" cy="261610"/>
          </a:xfrm>
        </p:grpSpPr>
        <p:cxnSp>
          <p:nvCxnSpPr>
            <p:cNvPr id="91" name="Straight Connector 90">
              <a:extLst>
                <a:ext uri="{FF2B5EF4-FFF2-40B4-BE49-F238E27FC236}">
                  <a16:creationId xmlns:a16="http://schemas.microsoft.com/office/drawing/2014/main" id="{82A90B91-1C69-9B3F-7D9D-F8B2B7953ED5}"/>
                </a:ext>
              </a:extLst>
            </p:cNvPr>
            <p:cNvCxnSpPr>
              <a:cxnSpLocks/>
              <a:endCxn id="92" idx="3"/>
            </p:cNvCxnSpPr>
            <p:nvPr/>
          </p:nvCxnSpPr>
          <p:spPr>
            <a:xfrm flipH="1">
              <a:off x="7565848" y="1757651"/>
              <a:ext cx="1367590" cy="0"/>
            </a:xfrm>
            <a:prstGeom prst="line">
              <a:avLst/>
            </a:prstGeom>
          </p:spPr>
          <p:style>
            <a:lnRef idx="1">
              <a:schemeClr val="accent1"/>
            </a:lnRef>
            <a:fillRef idx="0">
              <a:schemeClr val="accent1"/>
            </a:fillRef>
            <a:effectRef idx="0">
              <a:schemeClr val="accent1"/>
            </a:effectRef>
            <a:fontRef idx="minor">
              <a:schemeClr val="tx1"/>
            </a:fontRef>
          </p:style>
        </p:cxnSp>
        <p:sp>
          <p:nvSpPr>
            <p:cNvPr id="92" name="TextBox 91">
              <a:extLst>
                <a:ext uri="{FF2B5EF4-FFF2-40B4-BE49-F238E27FC236}">
                  <a16:creationId xmlns:a16="http://schemas.microsoft.com/office/drawing/2014/main" id="{AED511DF-F4FB-8E21-F38D-8D46D5F9B6CE}"/>
                </a:ext>
              </a:extLst>
            </p:cNvPr>
            <p:cNvSpPr txBox="1"/>
            <p:nvPr/>
          </p:nvSpPr>
          <p:spPr>
            <a:xfrm>
              <a:off x="6675711" y="1626846"/>
              <a:ext cx="890137" cy="261610"/>
            </a:xfrm>
            <a:prstGeom prst="rect">
              <a:avLst/>
            </a:prstGeom>
            <a:noFill/>
          </p:spPr>
          <p:txBody>
            <a:bodyPr wrap="none" lIns="90000" rtlCol="0" anchor="ctr" anchorCtr="0">
              <a:spAutoFit/>
            </a:bodyPr>
            <a:lstStyle/>
            <a:p>
              <a:pPr algn="r"/>
              <a:r>
                <a:rPr lang="en-US" sz="1100"/>
                <a:t>Spinal cord</a:t>
              </a:r>
            </a:p>
          </p:txBody>
        </p:sp>
      </p:grpSp>
      <p:cxnSp>
        <p:nvCxnSpPr>
          <p:cNvPr id="95" name="Straight Connector 94">
            <a:extLst>
              <a:ext uri="{FF2B5EF4-FFF2-40B4-BE49-F238E27FC236}">
                <a16:creationId xmlns:a16="http://schemas.microsoft.com/office/drawing/2014/main" id="{DCC86744-428C-8794-C227-88A770C76380}"/>
              </a:ext>
            </a:extLst>
          </p:cNvPr>
          <p:cNvCxnSpPr>
            <a:cxnSpLocks/>
            <a:endCxn id="96" idx="3"/>
          </p:cNvCxnSpPr>
          <p:nvPr/>
        </p:nvCxnSpPr>
        <p:spPr>
          <a:xfrm>
            <a:off x="9400860" y="2516420"/>
            <a:ext cx="789739" cy="508000"/>
          </a:xfrm>
          <a:prstGeom prst="line">
            <a:avLst/>
          </a:prstGeom>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564099DD-B475-82E9-66DC-127287660143}"/>
              </a:ext>
            </a:extLst>
          </p:cNvPr>
          <p:cNvSpPr txBox="1"/>
          <p:nvPr/>
        </p:nvSpPr>
        <p:spPr>
          <a:xfrm flipH="1">
            <a:off x="10190599" y="2724338"/>
            <a:ext cx="1162344" cy="600164"/>
          </a:xfrm>
          <a:prstGeom prst="rect">
            <a:avLst/>
          </a:prstGeom>
          <a:noFill/>
        </p:spPr>
        <p:txBody>
          <a:bodyPr wrap="square" lIns="90000" rtlCol="0" anchor="ctr" anchorCtr="0">
            <a:spAutoFit/>
          </a:bodyPr>
          <a:lstStyle/>
          <a:p>
            <a:r>
              <a:rPr lang="en-US" sz="1100" dirty="0"/>
              <a:t>Other nerves lying outside the CNS</a:t>
            </a:r>
          </a:p>
        </p:txBody>
      </p:sp>
      <p:cxnSp>
        <p:nvCxnSpPr>
          <p:cNvPr id="103" name="Straight Connector 102">
            <a:extLst>
              <a:ext uri="{FF2B5EF4-FFF2-40B4-BE49-F238E27FC236}">
                <a16:creationId xmlns:a16="http://schemas.microsoft.com/office/drawing/2014/main" id="{6EA340F9-FEDA-88E5-4E40-3DAAB7FD5E94}"/>
              </a:ext>
            </a:extLst>
          </p:cNvPr>
          <p:cNvCxnSpPr>
            <a:cxnSpLocks/>
            <a:endCxn id="96" idx="3"/>
          </p:cNvCxnSpPr>
          <p:nvPr/>
        </p:nvCxnSpPr>
        <p:spPr>
          <a:xfrm>
            <a:off x="9142143" y="2720346"/>
            <a:ext cx="1048456" cy="304074"/>
          </a:xfrm>
          <a:prstGeom prst="line">
            <a:avLst/>
          </a:prstGeom>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3AE65208-4A68-5718-FDAE-89676DF13BB4}"/>
              </a:ext>
            </a:extLst>
          </p:cNvPr>
          <p:cNvCxnSpPr>
            <a:cxnSpLocks/>
            <a:endCxn id="96" idx="3"/>
          </p:cNvCxnSpPr>
          <p:nvPr/>
        </p:nvCxnSpPr>
        <p:spPr>
          <a:xfrm flipV="1">
            <a:off x="9026392" y="3024420"/>
            <a:ext cx="1164207" cy="65024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541971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Text Placeholder 15">
            <a:extLst>
              <a:ext uri="{FF2B5EF4-FFF2-40B4-BE49-F238E27FC236}">
                <a16:creationId xmlns:a16="http://schemas.microsoft.com/office/drawing/2014/main" id="{C368E587-F890-EF5E-8399-83DD3DEFB0A1}"/>
              </a:ext>
            </a:extLst>
          </p:cNvPr>
          <p:cNvSpPr>
            <a:spLocks noGrp="1"/>
          </p:cNvSpPr>
          <p:nvPr>
            <p:ph type="body" sz="quarter" idx="17"/>
          </p:nvPr>
        </p:nvSpPr>
        <p:spPr/>
        <p:txBody>
          <a:bodyPr/>
          <a:lstStyle/>
          <a:p>
            <a:r>
              <a:rPr lang="en-GB" noProof="0" dirty="0"/>
              <a:t>Fundamentals of neurobiology – Regional neuroscience</a:t>
            </a:r>
          </a:p>
        </p:txBody>
      </p:sp>
      <p:sp>
        <p:nvSpPr>
          <p:cNvPr id="5" name="Title 4">
            <a:extLst>
              <a:ext uri="{FF2B5EF4-FFF2-40B4-BE49-F238E27FC236}">
                <a16:creationId xmlns:a16="http://schemas.microsoft.com/office/drawing/2014/main" id="{81CA7D3B-5CA3-4909-B3AE-79C8BDA13826}"/>
              </a:ext>
            </a:extLst>
          </p:cNvPr>
          <p:cNvSpPr>
            <a:spLocks noGrp="1"/>
          </p:cNvSpPr>
          <p:nvPr>
            <p:ph type="title"/>
          </p:nvPr>
        </p:nvSpPr>
        <p:spPr/>
        <p:txBody>
          <a:bodyPr/>
          <a:lstStyle/>
          <a:p>
            <a:r>
              <a:rPr lang="en-GB" dirty="0">
                <a:solidFill>
                  <a:schemeClr val="tx1"/>
                </a:solidFill>
              </a:rPr>
              <a:t>Terminology: </a:t>
            </a:r>
            <a:r>
              <a:rPr lang="en-GB" noProof="0" dirty="0">
                <a:solidFill>
                  <a:schemeClr val="tx1"/>
                </a:solidFill>
              </a:rPr>
              <a:t>structures in the CNS and PNS</a:t>
            </a:r>
          </a:p>
        </p:txBody>
      </p:sp>
      <p:sp>
        <p:nvSpPr>
          <p:cNvPr id="9" name="Content Placeholder 8">
            <a:extLst>
              <a:ext uri="{FF2B5EF4-FFF2-40B4-BE49-F238E27FC236}">
                <a16:creationId xmlns:a16="http://schemas.microsoft.com/office/drawing/2014/main" id="{2BB79A6C-DD5A-A415-8E79-09C39D543045}"/>
              </a:ext>
            </a:extLst>
          </p:cNvPr>
          <p:cNvSpPr>
            <a:spLocks noGrp="1"/>
          </p:cNvSpPr>
          <p:nvPr>
            <p:ph sz="half" idx="21"/>
          </p:nvPr>
        </p:nvSpPr>
        <p:spPr/>
        <p:txBody>
          <a:bodyPr/>
          <a:lstStyle/>
          <a:p>
            <a:r>
              <a:rPr lang="en-GB" noProof="0" dirty="0"/>
              <a:t>Functionally related neurons and axons are often aggregated to form distinct structures in the nervous system</a:t>
            </a:r>
            <a:r>
              <a:rPr lang="en-GB" baseline="30000" noProof="0" dirty="0"/>
              <a:t>1</a:t>
            </a:r>
          </a:p>
          <a:p>
            <a:r>
              <a:rPr lang="en-GB" noProof="0" dirty="0"/>
              <a:t>The table lists the main terms used for these structures</a:t>
            </a:r>
          </a:p>
        </p:txBody>
      </p:sp>
      <p:sp>
        <p:nvSpPr>
          <p:cNvPr id="3" name="Text Placeholder 2">
            <a:extLst>
              <a:ext uri="{FF2B5EF4-FFF2-40B4-BE49-F238E27FC236}">
                <a16:creationId xmlns:a16="http://schemas.microsoft.com/office/drawing/2014/main" id="{ADED8592-1CF7-4697-B493-828BDC662E36}"/>
              </a:ext>
            </a:extLst>
          </p:cNvPr>
          <p:cNvSpPr>
            <a:spLocks noGrp="1"/>
          </p:cNvSpPr>
          <p:nvPr>
            <p:ph type="body" sz="quarter" idx="18"/>
          </p:nvPr>
        </p:nvSpPr>
        <p:spPr/>
        <p:txBody>
          <a:bodyPr/>
          <a:lstStyle/>
          <a:p>
            <a:r>
              <a:rPr lang="en-GB" noProof="0" dirty="0"/>
              <a:t>CNS=central nervous system; PNS=peripheral nervous system</a:t>
            </a:r>
          </a:p>
          <a:p>
            <a:endParaRPr lang="en-GB" noProof="0" dirty="0"/>
          </a:p>
          <a:p>
            <a:r>
              <a:rPr lang="en-GB" noProof="0" dirty="0"/>
              <a:t>1. Mihailoff &amp; Haines. The cell biology of neurons and glia</a:t>
            </a:r>
            <a:r>
              <a:rPr lang="en-GB" dirty="0"/>
              <a:t>. In: Haines et al. Fundamental Neuroscience for Basic and Clinical Applications. 6</a:t>
            </a:r>
            <a:r>
              <a:rPr lang="en-GB" baseline="30000" dirty="0"/>
              <a:t>th</a:t>
            </a:r>
            <a:r>
              <a:rPr lang="en-GB" dirty="0"/>
              <a:t> edition, 2025</a:t>
            </a:r>
            <a:endParaRPr lang="en-GB" noProof="0" dirty="0"/>
          </a:p>
        </p:txBody>
      </p:sp>
      <p:sp>
        <p:nvSpPr>
          <p:cNvPr id="7" name="Slide Number Placeholder 6">
            <a:extLst>
              <a:ext uri="{FF2B5EF4-FFF2-40B4-BE49-F238E27FC236}">
                <a16:creationId xmlns:a16="http://schemas.microsoft.com/office/drawing/2014/main" id="{108CF8F5-80DE-4DB0-9C67-28F9FD8C5529}"/>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BC486D-4FAB-B746-8B02-8D7C842291C6}" type="slidenum">
              <a:rPr kumimoji="0" lang="en-GB" sz="900" b="0" i="0" u="none" strike="noStrike" kern="1200" cap="none" spc="0" normalizeH="0" baseline="0" noProof="0" smtClean="0">
                <a:ln>
                  <a:noFill/>
                </a:ln>
                <a:solidFill>
                  <a:srgbClr val="3F1A01"/>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GB" sz="900" b="0" i="0" u="none" strike="noStrike" kern="1200" cap="none" spc="0" normalizeH="0" baseline="0" noProof="0" dirty="0">
              <a:ln>
                <a:noFill/>
              </a:ln>
              <a:solidFill>
                <a:srgbClr val="3F1A01"/>
              </a:solidFill>
              <a:effectLst/>
              <a:uLnTx/>
              <a:uFillTx/>
              <a:latin typeface="Arial"/>
              <a:ea typeface="+mn-ea"/>
              <a:cs typeface="+mn-cs"/>
            </a:endParaRPr>
          </a:p>
        </p:txBody>
      </p:sp>
      <p:graphicFrame>
        <p:nvGraphicFramePr>
          <p:cNvPr id="2" name="Table 1">
            <a:extLst>
              <a:ext uri="{FF2B5EF4-FFF2-40B4-BE49-F238E27FC236}">
                <a16:creationId xmlns:a16="http://schemas.microsoft.com/office/drawing/2014/main" id="{4EE18E91-AECD-2A98-F6C1-DA93B4CF3B62}"/>
              </a:ext>
            </a:extLst>
          </p:cNvPr>
          <p:cNvGraphicFramePr>
            <a:graphicFrameLocks noGrp="1"/>
          </p:cNvGraphicFramePr>
          <p:nvPr>
            <p:extLst>
              <p:ext uri="{D42A27DB-BD31-4B8C-83A1-F6EECF244321}">
                <p14:modId xmlns:p14="http://schemas.microsoft.com/office/powerpoint/2010/main" val="2551581261"/>
              </p:ext>
            </p:extLst>
          </p:nvPr>
        </p:nvGraphicFramePr>
        <p:xfrm>
          <a:off x="3498111" y="1460173"/>
          <a:ext cx="7920000" cy="4286724"/>
        </p:xfrm>
        <a:graphic>
          <a:graphicData uri="http://schemas.openxmlformats.org/drawingml/2006/table">
            <a:tbl>
              <a:tblPr firstRow="1" bandRow="1">
                <a:tableStyleId>{17292A2E-F333-43FB-9621-5CBBE7FDCDCB}</a:tableStyleId>
              </a:tblPr>
              <a:tblGrid>
                <a:gridCol w="1800000">
                  <a:extLst>
                    <a:ext uri="{9D8B030D-6E8A-4147-A177-3AD203B41FA5}">
                      <a16:colId xmlns:a16="http://schemas.microsoft.com/office/drawing/2014/main" val="2845200109"/>
                    </a:ext>
                  </a:extLst>
                </a:gridCol>
                <a:gridCol w="3060000">
                  <a:extLst>
                    <a:ext uri="{9D8B030D-6E8A-4147-A177-3AD203B41FA5}">
                      <a16:colId xmlns:a16="http://schemas.microsoft.com/office/drawing/2014/main" val="1658827295"/>
                    </a:ext>
                  </a:extLst>
                </a:gridCol>
                <a:gridCol w="3060000">
                  <a:extLst>
                    <a:ext uri="{9D8B030D-6E8A-4147-A177-3AD203B41FA5}">
                      <a16:colId xmlns:a16="http://schemas.microsoft.com/office/drawing/2014/main" val="1696171090"/>
                    </a:ext>
                  </a:extLst>
                </a:gridCol>
              </a:tblGrid>
              <a:tr h="307154">
                <a:tc>
                  <a:txBody>
                    <a:bodyPr/>
                    <a:lstStyle/>
                    <a:p>
                      <a:pPr algn="l"/>
                      <a:r>
                        <a:rPr lang="en-GB" sz="1400" noProof="0" dirty="0"/>
                        <a:t>Name</a:t>
                      </a:r>
                      <a:r>
                        <a:rPr lang="en-GB" sz="1400" b="0" baseline="30000" noProof="0" dirty="0"/>
                        <a:t>1</a:t>
                      </a:r>
                    </a:p>
                  </a:txBody>
                  <a:tcPr marL="96996" marR="96996" marT="48498" marB="48498">
                    <a:lnL w="6350" cap="flat" cmpd="sng" algn="ctr">
                      <a:noFill/>
                      <a:prstDash val="solid"/>
                      <a:miter lim="800000"/>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5">
                        <a:lumMod val="75000"/>
                      </a:schemeClr>
                    </a:solidFill>
                  </a:tcPr>
                </a:tc>
                <a:tc>
                  <a:txBody>
                    <a:bodyPr/>
                    <a:lstStyle/>
                    <a:p>
                      <a:pPr algn="l"/>
                      <a:r>
                        <a:rPr lang="en-GB" sz="1400" noProof="0" dirty="0"/>
                        <a:t>Description</a:t>
                      </a:r>
                    </a:p>
                  </a:txBody>
                  <a:tcPr marL="96996" marR="96996" marT="48498" marB="48498">
                    <a:lnL>
                      <a:noFill/>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5">
                        <a:lumMod val="75000"/>
                      </a:schemeClr>
                    </a:solidFill>
                  </a:tcPr>
                </a:tc>
                <a:tc>
                  <a:txBody>
                    <a:bodyPr/>
                    <a:lstStyle/>
                    <a:p>
                      <a:pPr algn="l"/>
                      <a:r>
                        <a:rPr lang="en-GB" sz="1400" noProof="0" dirty="0"/>
                        <a:t>Examples</a:t>
                      </a:r>
                    </a:p>
                  </a:txBody>
                  <a:tcPr marL="96996" marR="96996" marT="48498" marB="48498">
                    <a:lnL>
                      <a:noFill/>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5">
                        <a:lumMod val="75000"/>
                      </a:schemeClr>
                    </a:solidFill>
                  </a:tcPr>
                </a:tc>
                <a:extLst>
                  <a:ext uri="{0D108BD9-81ED-4DB2-BD59-A6C34878D82A}">
                    <a16:rowId xmlns:a16="http://schemas.microsoft.com/office/drawing/2014/main" val="227838580"/>
                  </a:ext>
                </a:extLst>
              </a:tr>
              <a:tr h="310356">
                <a:tc>
                  <a:txBody>
                    <a:bodyPr/>
                    <a:lstStyle/>
                    <a:p>
                      <a:pPr algn="l"/>
                      <a:r>
                        <a:rPr lang="en-US" sz="1400" b="1" baseline="0" noProof="0" dirty="0">
                          <a:solidFill>
                            <a:schemeClr val="tx1"/>
                          </a:solidFill>
                        </a:rPr>
                        <a:t>CNS</a:t>
                      </a:r>
                      <a:endParaRPr lang="en-GB" sz="1400" b="1" baseline="0" noProof="0" dirty="0">
                        <a:solidFill>
                          <a:schemeClr val="tx1"/>
                        </a:solidFill>
                      </a:endParaRPr>
                    </a:p>
                  </a:txBody>
                  <a:tcPr marL="96996" marR="96996" marT="48498" marB="48498">
                    <a:lnL w="6350" cap="flat" cmpd="sng" algn="ctr">
                      <a:noFill/>
                      <a:prstDash val="solid"/>
                      <a:miter lim="800000"/>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tcPr>
                </a:tc>
                <a:tc>
                  <a:txBody>
                    <a:bodyPr/>
                    <a:lstStyle/>
                    <a:p>
                      <a:pPr algn="l"/>
                      <a:endParaRPr lang="en-GB" sz="1400" b="0" noProof="0" dirty="0">
                        <a:solidFill>
                          <a:schemeClr val="tx1"/>
                        </a:solidFill>
                      </a:endParaRPr>
                    </a:p>
                  </a:txBody>
                  <a:tcPr marL="96996" marR="96996" marT="48498" marB="48498">
                    <a:lnL>
                      <a:noFill/>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tcPr>
                </a:tc>
                <a:tc>
                  <a:txBody>
                    <a:bodyPr/>
                    <a:lstStyle/>
                    <a:p>
                      <a:pPr algn="l"/>
                      <a:endParaRPr lang="en-GB" sz="1400" b="0" noProof="0" dirty="0">
                        <a:solidFill>
                          <a:schemeClr val="tx1"/>
                        </a:solidFill>
                      </a:endParaRPr>
                    </a:p>
                  </a:txBody>
                  <a:tcPr marL="96996" marR="96996" marT="48498" marB="48498">
                    <a:lnL>
                      <a:noFill/>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tcPr>
                </a:tc>
                <a:extLst>
                  <a:ext uri="{0D108BD9-81ED-4DB2-BD59-A6C34878D82A}">
                    <a16:rowId xmlns:a16="http://schemas.microsoft.com/office/drawing/2014/main" val="2080746134"/>
                  </a:ext>
                </a:extLst>
              </a:tr>
              <a:tr h="310356">
                <a:tc>
                  <a:txBody>
                    <a:bodyPr/>
                    <a:lstStyle/>
                    <a:p>
                      <a:pPr marL="180975" indent="0" algn="l"/>
                      <a:r>
                        <a:rPr lang="en-US" sz="1400" b="1" baseline="0" noProof="0" dirty="0">
                          <a:solidFill>
                            <a:schemeClr val="tx1"/>
                          </a:solidFill>
                        </a:rPr>
                        <a:t>Nucleus</a:t>
                      </a:r>
                      <a:endParaRPr lang="en-GB" sz="1400" b="1" baseline="30000" noProof="0" dirty="0">
                        <a:solidFill>
                          <a:schemeClr val="tx1"/>
                        </a:solidFill>
                      </a:endParaRPr>
                    </a:p>
                  </a:txBody>
                  <a:tcPr marL="96996" marR="96996" marT="48498" marB="48498">
                    <a:lnL w="6350" cap="flat" cmpd="sng" algn="ctr">
                      <a:noFill/>
                      <a:prstDash val="solid"/>
                      <a:miter lim="800000"/>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5">
                        <a:lumMod val="20000"/>
                        <a:lumOff val="80000"/>
                      </a:schemeClr>
                    </a:solidFill>
                  </a:tcPr>
                </a:tc>
                <a:tc>
                  <a:txBody>
                    <a:bodyPr/>
                    <a:lstStyle/>
                    <a:p>
                      <a:pPr algn="l"/>
                      <a:r>
                        <a:rPr lang="en-US" sz="1400" b="0" noProof="0" dirty="0">
                          <a:solidFill>
                            <a:schemeClr val="tx1"/>
                          </a:solidFill>
                        </a:rPr>
                        <a:t>A cluster of functionally related neuronal cell bodies and dendrites </a:t>
                      </a:r>
                      <a:endParaRPr lang="en-GB" sz="1400" b="0" noProof="0" dirty="0">
                        <a:solidFill>
                          <a:schemeClr val="tx1"/>
                        </a:solidFill>
                      </a:endParaRPr>
                    </a:p>
                  </a:txBody>
                  <a:tcPr marL="96996" marR="96996" marT="48498" marB="48498">
                    <a:lnL>
                      <a:noFill/>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5">
                        <a:lumMod val="20000"/>
                        <a:lumOff val="80000"/>
                      </a:schemeClr>
                    </a:solidFill>
                  </a:tcPr>
                </a:tc>
                <a:tc>
                  <a:txBody>
                    <a:bodyPr/>
                    <a:lstStyle/>
                    <a:p>
                      <a:pPr algn="l"/>
                      <a:r>
                        <a:rPr lang="en-US" sz="1400" b="0" noProof="0" dirty="0">
                          <a:solidFill>
                            <a:schemeClr val="tx1"/>
                          </a:solidFill>
                        </a:rPr>
                        <a:t>Caudate nucleus</a:t>
                      </a:r>
                      <a:endParaRPr lang="en-GB" sz="1400" b="0" noProof="0" dirty="0">
                        <a:solidFill>
                          <a:schemeClr val="tx1"/>
                        </a:solidFill>
                      </a:endParaRPr>
                    </a:p>
                  </a:txBody>
                  <a:tcPr marL="96996" marR="96996" marT="48498" marB="48498">
                    <a:lnL>
                      <a:noFill/>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3441554970"/>
                  </a:ext>
                </a:extLst>
              </a:tr>
              <a:tr h="310356">
                <a:tc>
                  <a:txBody>
                    <a:bodyPr/>
                    <a:lstStyle/>
                    <a:p>
                      <a:pPr marL="180975" indent="0" algn="l"/>
                      <a:r>
                        <a:rPr lang="en-US" sz="1400" b="1" baseline="0" noProof="0" dirty="0">
                          <a:solidFill>
                            <a:schemeClr val="tx1"/>
                          </a:solidFill>
                        </a:rPr>
                        <a:t>Column</a:t>
                      </a:r>
                      <a:endParaRPr lang="en-GB" sz="1400" b="1" baseline="30000" noProof="0" dirty="0">
                        <a:solidFill>
                          <a:schemeClr val="tx1"/>
                        </a:solidFill>
                      </a:endParaRPr>
                    </a:p>
                  </a:txBody>
                  <a:tcPr marL="96996" marR="96996" marT="48498" marB="48498">
                    <a:lnL w="6350" cap="flat" cmpd="sng" algn="ctr">
                      <a:noFill/>
                      <a:prstDash val="solid"/>
                      <a:miter lim="800000"/>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bg1"/>
                    </a:solidFill>
                  </a:tcPr>
                </a:tc>
                <a:tc>
                  <a:txBody>
                    <a:bodyPr/>
                    <a:lstStyle/>
                    <a:p>
                      <a:pPr algn="l"/>
                      <a:r>
                        <a:rPr lang="en-US" sz="1400" b="0" noProof="0" dirty="0">
                          <a:solidFill>
                            <a:schemeClr val="tx1"/>
                          </a:solidFill>
                        </a:rPr>
                        <a:t>Groups of cells related by function and the location of their stimuli arranged in a column</a:t>
                      </a:r>
                      <a:endParaRPr lang="en-GB" sz="1400" b="0" noProof="0" dirty="0">
                        <a:solidFill>
                          <a:schemeClr val="tx1"/>
                        </a:solidFill>
                      </a:endParaRPr>
                    </a:p>
                  </a:txBody>
                  <a:tcPr marL="96996" marR="96996" marT="48498" marB="48498">
                    <a:lnL>
                      <a:noFill/>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bg1"/>
                    </a:solidFill>
                  </a:tcPr>
                </a:tc>
                <a:tc>
                  <a:txBody>
                    <a:bodyPr/>
                    <a:lstStyle/>
                    <a:p>
                      <a:pPr algn="l"/>
                      <a:r>
                        <a:rPr lang="en-US" sz="1400" b="0" noProof="0" dirty="0">
                          <a:solidFill>
                            <a:schemeClr val="tx1"/>
                          </a:solidFill>
                        </a:rPr>
                        <a:t>Ocular dominance column of the visual cortex</a:t>
                      </a:r>
                      <a:endParaRPr lang="en-GB" sz="1400" b="0" noProof="0" dirty="0">
                        <a:solidFill>
                          <a:schemeClr val="tx1"/>
                        </a:solidFill>
                      </a:endParaRPr>
                    </a:p>
                  </a:txBody>
                  <a:tcPr marL="96996" marR="96996" marT="48498" marB="48498">
                    <a:lnL>
                      <a:noFill/>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10067653"/>
                  </a:ext>
                </a:extLst>
              </a:tr>
              <a:tr h="310356">
                <a:tc>
                  <a:txBody>
                    <a:bodyPr/>
                    <a:lstStyle/>
                    <a:p>
                      <a:pPr marL="180975" indent="0" algn="l"/>
                      <a:r>
                        <a:rPr lang="en-US" sz="1400" b="1" baseline="0" noProof="0" dirty="0">
                          <a:solidFill>
                            <a:schemeClr val="tx1"/>
                          </a:solidFill>
                        </a:rPr>
                        <a:t>Layer (lamina)</a:t>
                      </a:r>
                      <a:endParaRPr lang="en-GB" sz="1400" b="1" baseline="0" noProof="0" dirty="0">
                        <a:solidFill>
                          <a:schemeClr val="tx1"/>
                        </a:solidFill>
                      </a:endParaRPr>
                    </a:p>
                  </a:txBody>
                  <a:tcPr marL="96996" marR="96996" marT="48498" marB="48498">
                    <a:lnL w="6350" cap="flat" cmpd="sng" algn="ctr">
                      <a:noFill/>
                      <a:prstDash val="solid"/>
                      <a:miter lim="800000"/>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5">
                        <a:lumMod val="20000"/>
                        <a:lumOff val="80000"/>
                      </a:schemeClr>
                    </a:solidFill>
                  </a:tcPr>
                </a:tc>
                <a:tc>
                  <a:txBody>
                    <a:bodyPr/>
                    <a:lstStyle/>
                    <a:p>
                      <a:pPr algn="l"/>
                      <a:r>
                        <a:rPr lang="en-US" sz="1400" b="0" noProof="0" dirty="0">
                          <a:solidFill>
                            <a:schemeClr val="tx1"/>
                          </a:solidFill>
                        </a:rPr>
                        <a:t>Functionally related cell bodies arranged in a layer</a:t>
                      </a:r>
                      <a:endParaRPr lang="en-GB" sz="1400" b="0" noProof="0" dirty="0">
                        <a:solidFill>
                          <a:schemeClr val="tx1"/>
                        </a:solidFill>
                      </a:endParaRPr>
                    </a:p>
                  </a:txBody>
                  <a:tcPr marL="96996" marR="96996" marT="48498" marB="48498">
                    <a:lnL>
                      <a:noFill/>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5">
                        <a:lumMod val="20000"/>
                        <a:lumOff val="80000"/>
                      </a:schemeClr>
                    </a:solidFill>
                  </a:tcPr>
                </a:tc>
                <a:tc>
                  <a:txBody>
                    <a:bodyPr/>
                    <a:lstStyle/>
                    <a:p>
                      <a:pPr algn="l"/>
                      <a:r>
                        <a:rPr lang="en-US" sz="1400" b="0" noProof="0" dirty="0">
                          <a:solidFill>
                            <a:schemeClr val="tx1"/>
                          </a:solidFill>
                        </a:rPr>
                        <a:t>Layer IV of the cerebral cortex</a:t>
                      </a:r>
                      <a:endParaRPr lang="en-GB" sz="1400" b="0" noProof="0" dirty="0">
                        <a:solidFill>
                          <a:schemeClr val="tx1"/>
                        </a:solidFill>
                      </a:endParaRPr>
                    </a:p>
                  </a:txBody>
                  <a:tcPr marL="96996" marR="96996" marT="48498" marB="48498">
                    <a:lnL>
                      <a:noFill/>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251159638"/>
                  </a:ext>
                </a:extLst>
              </a:tr>
              <a:tr h="333759">
                <a:tc>
                  <a:txBody>
                    <a:bodyPr/>
                    <a:lstStyle/>
                    <a:p>
                      <a:pPr marL="180975" indent="0" algn="l"/>
                      <a:r>
                        <a:rPr lang="en-US" sz="1400" b="1" baseline="0" noProof="0" dirty="0">
                          <a:solidFill>
                            <a:schemeClr val="tx1"/>
                          </a:solidFill>
                        </a:rPr>
                        <a:t>Tract (fasciculus)</a:t>
                      </a:r>
                      <a:endParaRPr lang="en-GB" sz="1400" b="1" baseline="30000" noProof="0" dirty="0">
                        <a:solidFill>
                          <a:schemeClr val="tx1"/>
                        </a:solidFill>
                      </a:endParaRPr>
                    </a:p>
                  </a:txBody>
                  <a:tcPr marL="96996" marR="96996" marT="48498" marB="48498">
                    <a:lnL w="6350" cap="flat" cmpd="sng" algn="ctr">
                      <a:noFill/>
                      <a:prstDash val="solid"/>
                      <a:miter lim="800000"/>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tcPr>
                </a:tc>
                <a:tc>
                  <a:txBody>
                    <a:bodyPr/>
                    <a:lstStyle/>
                    <a:p>
                      <a:pPr algn="l"/>
                      <a:r>
                        <a:rPr lang="en-US" sz="1400" b="0" noProof="0" dirty="0">
                          <a:solidFill>
                            <a:schemeClr val="tx1"/>
                          </a:solidFill>
                        </a:rPr>
                        <a:t>Bundle of parallel axons (</a:t>
                      </a:r>
                      <a:r>
                        <a:rPr lang="en-US" sz="1400" b="0" noProof="0" dirty="0" err="1">
                          <a:solidFill>
                            <a:schemeClr val="tx1"/>
                          </a:solidFill>
                        </a:rPr>
                        <a:t>fibres</a:t>
                      </a:r>
                      <a:r>
                        <a:rPr lang="en-US" sz="1400" b="0" noProof="0" dirty="0">
                          <a:solidFill>
                            <a:schemeClr val="tx1"/>
                          </a:solidFill>
                        </a:rPr>
                        <a:t>)</a:t>
                      </a:r>
                      <a:endParaRPr lang="en-GB" sz="1400" b="0" noProof="0" dirty="0">
                        <a:solidFill>
                          <a:schemeClr val="tx1"/>
                        </a:solidFill>
                      </a:endParaRPr>
                    </a:p>
                  </a:txBody>
                  <a:tcPr marL="96996" marR="96996" marT="48498" marB="48498">
                    <a:lnL>
                      <a:noFill/>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tcPr>
                </a:tc>
                <a:tc>
                  <a:txBody>
                    <a:bodyPr/>
                    <a:lstStyle/>
                    <a:p>
                      <a:pPr algn="l"/>
                      <a:r>
                        <a:rPr lang="en-US" sz="1400" b="0" noProof="0" dirty="0">
                          <a:solidFill>
                            <a:schemeClr val="tx1"/>
                          </a:solidFill>
                        </a:rPr>
                        <a:t>Corticospinal tract that runs from the cerebral cortex to motor neurons in the spinal cord</a:t>
                      </a:r>
                      <a:endParaRPr lang="en-GB" sz="1400" b="0" noProof="0" dirty="0">
                        <a:solidFill>
                          <a:schemeClr val="tx1"/>
                        </a:solidFill>
                      </a:endParaRPr>
                    </a:p>
                  </a:txBody>
                  <a:tcPr marL="96996" marR="96996" marT="48498" marB="48498">
                    <a:lnL>
                      <a:noFill/>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tcPr>
                </a:tc>
                <a:extLst>
                  <a:ext uri="{0D108BD9-81ED-4DB2-BD59-A6C34878D82A}">
                    <a16:rowId xmlns:a16="http://schemas.microsoft.com/office/drawing/2014/main" val="2424005484"/>
                  </a:ext>
                </a:extLst>
              </a:tr>
              <a:tr h="310356">
                <a:tc>
                  <a:txBody>
                    <a:bodyPr/>
                    <a:lstStyle/>
                    <a:p>
                      <a:pPr algn="l"/>
                      <a:r>
                        <a:rPr lang="en-US" sz="1400" b="1" baseline="0" noProof="0" dirty="0">
                          <a:solidFill>
                            <a:schemeClr val="tx1"/>
                          </a:solidFill>
                        </a:rPr>
                        <a:t>PNS</a:t>
                      </a:r>
                      <a:endParaRPr lang="en-GB" sz="1400" b="1" baseline="0" noProof="0" dirty="0">
                        <a:solidFill>
                          <a:schemeClr val="tx1"/>
                        </a:solidFill>
                      </a:endParaRPr>
                    </a:p>
                  </a:txBody>
                  <a:tcPr marL="96996" marR="96996" marT="48498" marB="48498">
                    <a:lnL w="6350" cap="flat" cmpd="sng" algn="ctr">
                      <a:noFill/>
                      <a:prstDash val="solid"/>
                      <a:miter lim="800000"/>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5">
                        <a:lumMod val="20000"/>
                        <a:lumOff val="80000"/>
                      </a:schemeClr>
                    </a:solidFill>
                  </a:tcPr>
                </a:tc>
                <a:tc>
                  <a:txBody>
                    <a:bodyPr/>
                    <a:lstStyle/>
                    <a:p>
                      <a:pPr algn="l"/>
                      <a:endParaRPr lang="en-GB" sz="1400" b="0" noProof="0" dirty="0">
                        <a:solidFill>
                          <a:schemeClr val="tx1"/>
                        </a:solidFill>
                      </a:endParaRPr>
                    </a:p>
                  </a:txBody>
                  <a:tcPr marL="96996" marR="96996" marT="48498" marB="48498">
                    <a:lnL>
                      <a:noFill/>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5">
                        <a:lumMod val="20000"/>
                        <a:lumOff val="80000"/>
                      </a:schemeClr>
                    </a:solidFill>
                  </a:tcPr>
                </a:tc>
                <a:tc>
                  <a:txBody>
                    <a:bodyPr/>
                    <a:lstStyle/>
                    <a:p>
                      <a:pPr algn="l"/>
                      <a:endParaRPr lang="en-GB" sz="1400" b="0" noProof="0">
                        <a:solidFill>
                          <a:schemeClr val="tx1"/>
                        </a:solidFill>
                      </a:endParaRPr>
                    </a:p>
                  </a:txBody>
                  <a:tcPr marL="96996" marR="96996" marT="48498" marB="48498">
                    <a:lnL>
                      <a:noFill/>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2568381044"/>
                  </a:ext>
                </a:extLst>
              </a:tr>
              <a:tr h="310356">
                <a:tc>
                  <a:txBody>
                    <a:bodyPr/>
                    <a:lstStyle/>
                    <a:p>
                      <a:pPr marL="180975" indent="0" algn="l"/>
                      <a:r>
                        <a:rPr lang="en-US" sz="1400" b="1" baseline="0" noProof="0" dirty="0">
                          <a:solidFill>
                            <a:schemeClr val="tx1"/>
                          </a:solidFill>
                        </a:rPr>
                        <a:t>Ganglion</a:t>
                      </a:r>
                      <a:endParaRPr lang="en-GB" sz="1400" b="1" baseline="30000" noProof="0" dirty="0">
                        <a:solidFill>
                          <a:schemeClr val="tx1"/>
                        </a:solidFill>
                      </a:endParaRPr>
                    </a:p>
                  </a:txBody>
                  <a:tcPr marL="96996" marR="96996" marT="48498" marB="48498">
                    <a:lnL w="6350" cap="flat" cmpd="sng" algn="ctr">
                      <a:noFill/>
                      <a:prstDash val="solid"/>
                      <a:miter lim="800000"/>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bg1"/>
                    </a:solidFill>
                  </a:tcPr>
                </a:tc>
                <a:tc>
                  <a:txBody>
                    <a:bodyPr/>
                    <a:lstStyle/>
                    <a:p>
                      <a:pPr algn="l"/>
                      <a:r>
                        <a:rPr lang="en-US" sz="1400" b="0" noProof="0" dirty="0">
                          <a:solidFill>
                            <a:schemeClr val="tx1"/>
                          </a:solidFill>
                        </a:rPr>
                        <a:t>A cluster of neuron cell bodies</a:t>
                      </a:r>
                      <a:endParaRPr lang="en-GB" sz="1400" b="0" noProof="0" dirty="0">
                        <a:solidFill>
                          <a:schemeClr val="tx1"/>
                        </a:solidFill>
                      </a:endParaRPr>
                    </a:p>
                  </a:txBody>
                  <a:tcPr marL="96996" marR="96996" marT="48498" marB="48498">
                    <a:lnL>
                      <a:noFill/>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bg1"/>
                    </a:solidFill>
                  </a:tcPr>
                </a:tc>
                <a:tc>
                  <a:txBody>
                    <a:bodyPr/>
                    <a:lstStyle/>
                    <a:p>
                      <a:pPr algn="l"/>
                      <a:r>
                        <a:rPr lang="en-US" sz="1400" b="0" noProof="0" dirty="0">
                          <a:solidFill>
                            <a:schemeClr val="tx1"/>
                          </a:solidFill>
                        </a:rPr>
                        <a:t>Trigeminal ganglion</a:t>
                      </a:r>
                      <a:endParaRPr lang="en-GB" sz="1400" b="0" noProof="0" dirty="0">
                        <a:solidFill>
                          <a:schemeClr val="tx1"/>
                        </a:solidFill>
                      </a:endParaRPr>
                    </a:p>
                  </a:txBody>
                  <a:tcPr marL="96996" marR="96996" marT="48498" marB="48498">
                    <a:lnL>
                      <a:noFill/>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8117816"/>
                  </a:ext>
                </a:extLst>
              </a:tr>
              <a:tr h="310356">
                <a:tc>
                  <a:txBody>
                    <a:bodyPr/>
                    <a:lstStyle/>
                    <a:p>
                      <a:pPr marL="180975" indent="0" algn="l"/>
                      <a:r>
                        <a:rPr lang="en-US" sz="1400" b="1" baseline="0" noProof="0" dirty="0">
                          <a:solidFill>
                            <a:schemeClr val="tx1"/>
                          </a:solidFill>
                        </a:rPr>
                        <a:t>Nerve root</a:t>
                      </a:r>
                      <a:endParaRPr lang="en-GB" sz="1400" b="1" baseline="30000" noProof="0" dirty="0">
                        <a:solidFill>
                          <a:schemeClr val="tx1"/>
                        </a:solidFill>
                      </a:endParaRPr>
                    </a:p>
                  </a:txBody>
                  <a:tcPr marL="96996" marR="96996" marT="48498" marB="48498">
                    <a:lnL w="6350" cap="flat" cmpd="sng" algn="ctr">
                      <a:noFill/>
                      <a:prstDash val="solid"/>
                      <a:miter lim="800000"/>
                    </a:lnL>
                    <a:lnR>
                      <a:noFill/>
                    </a:lnR>
                    <a:lnT w="6350" cap="flat" cmpd="sng" algn="ctr">
                      <a:noFill/>
                      <a:prstDash val="solid"/>
                      <a:miter lim="800000"/>
                    </a:lnT>
                    <a:lnB w="19050" cap="flat" cmpd="sng" algn="ctr">
                      <a:solidFill>
                        <a:schemeClr val="accent5">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l"/>
                      <a:r>
                        <a:rPr lang="en-US" sz="1400" b="0" noProof="0" dirty="0">
                          <a:solidFill>
                            <a:schemeClr val="tx1"/>
                          </a:solidFill>
                        </a:rPr>
                        <a:t>A peripheral structure consisting of parallel axons and associated cells </a:t>
                      </a:r>
                      <a:endParaRPr lang="en-GB" sz="1400" b="0" noProof="0" dirty="0">
                        <a:solidFill>
                          <a:schemeClr val="tx1"/>
                        </a:solidFill>
                      </a:endParaRPr>
                    </a:p>
                  </a:txBody>
                  <a:tcPr marL="96996" marR="96996" marT="48498" marB="48498">
                    <a:lnL>
                      <a:noFill/>
                    </a:lnL>
                    <a:lnR>
                      <a:noFill/>
                    </a:lnR>
                    <a:lnT w="6350" cap="flat" cmpd="sng" algn="ctr">
                      <a:noFill/>
                      <a:prstDash val="solid"/>
                      <a:miter lim="800000"/>
                    </a:lnT>
                    <a:lnB w="19050" cap="flat" cmpd="sng" algn="ctr">
                      <a:solidFill>
                        <a:schemeClr val="accent5">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l"/>
                      <a:r>
                        <a:rPr lang="en-US" sz="1400" b="0" noProof="0" dirty="0">
                          <a:solidFill>
                            <a:schemeClr val="tx1"/>
                          </a:solidFill>
                        </a:rPr>
                        <a:t>Ventral roots of spinal nerves</a:t>
                      </a:r>
                      <a:endParaRPr lang="en-GB" sz="1400" b="0" noProof="0" dirty="0">
                        <a:solidFill>
                          <a:schemeClr val="tx1"/>
                        </a:solidFill>
                      </a:endParaRPr>
                    </a:p>
                  </a:txBody>
                  <a:tcPr marL="96996" marR="96996" marT="48498" marB="48498">
                    <a:lnL>
                      <a:noFill/>
                    </a:lnL>
                    <a:lnR w="6350" cap="flat" cmpd="sng" algn="ctr">
                      <a:noFill/>
                      <a:prstDash val="solid"/>
                      <a:miter lim="800000"/>
                    </a:lnR>
                    <a:lnT w="6350" cap="flat" cmpd="sng" algn="ctr">
                      <a:noFill/>
                      <a:prstDash val="solid"/>
                      <a:miter lim="800000"/>
                    </a:lnT>
                    <a:lnB w="19050" cap="flat" cmpd="sng" algn="ctr">
                      <a:solidFill>
                        <a:schemeClr val="accent5">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2724588770"/>
                  </a:ext>
                </a:extLst>
              </a:tr>
            </a:tbl>
          </a:graphicData>
        </a:graphic>
      </p:graphicFrame>
    </p:spTree>
    <p:extLst>
      <p:ext uri="{BB962C8B-B14F-4D97-AF65-F5344CB8AC3E}">
        <p14:creationId xmlns:p14="http://schemas.microsoft.com/office/powerpoint/2010/main" val="7675576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7631E931-FF62-4E04-9185-6ED710E5C097}"/>
              </a:ext>
            </a:extLst>
          </p:cNvPr>
          <p:cNvSpPr>
            <a:spLocks noGrp="1"/>
          </p:cNvSpPr>
          <p:nvPr>
            <p:ph type="title"/>
          </p:nvPr>
        </p:nvSpPr>
        <p:spPr>
          <a:xfrm>
            <a:off x="1219200" y="546100"/>
            <a:ext cx="7594600" cy="2105025"/>
          </a:xfrm>
        </p:spPr>
        <p:txBody>
          <a:bodyPr/>
          <a:lstStyle/>
          <a:p>
            <a:r>
              <a:rPr lang="en-GB" noProof="0"/>
              <a:t>The peripheral nervous system (PNS)</a:t>
            </a:r>
          </a:p>
        </p:txBody>
      </p:sp>
      <p:sp>
        <p:nvSpPr>
          <p:cNvPr id="7" name="Text Placeholder 6">
            <a:extLst>
              <a:ext uri="{FF2B5EF4-FFF2-40B4-BE49-F238E27FC236}">
                <a16:creationId xmlns:a16="http://schemas.microsoft.com/office/drawing/2014/main" id="{129790F1-65ED-B5B6-31DF-B00E13B49425}"/>
              </a:ext>
            </a:extLst>
          </p:cNvPr>
          <p:cNvSpPr>
            <a:spLocks noGrp="1"/>
          </p:cNvSpPr>
          <p:nvPr>
            <p:ph type="body" idx="1"/>
          </p:nvPr>
        </p:nvSpPr>
        <p:spPr/>
        <p:txBody>
          <a:bodyPr/>
          <a:lstStyle/>
          <a:p>
            <a:endParaRPr lang="en-GB" noProof="0"/>
          </a:p>
        </p:txBody>
      </p:sp>
    </p:spTree>
    <p:custDataLst>
      <p:tags r:id="rId1"/>
    </p:custDataLst>
    <p:extLst>
      <p:ext uri="{BB962C8B-B14F-4D97-AF65-F5344CB8AC3E}">
        <p14:creationId xmlns:p14="http://schemas.microsoft.com/office/powerpoint/2010/main" val="20954682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2" name="Group 81">
            <a:extLst>
              <a:ext uri="{FF2B5EF4-FFF2-40B4-BE49-F238E27FC236}">
                <a16:creationId xmlns:a16="http://schemas.microsoft.com/office/drawing/2014/main" id="{D92701AB-C44A-E59F-E0AB-63D5EE2554BB}"/>
              </a:ext>
            </a:extLst>
          </p:cNvPr>
          <p:cNvGrpSpPr>
            <a:grpSpLocks noChangeAspect="1"/>
          </p:cNvGrpSpPr>
          <p:nvPr/>
        </p:nvGrpSpPr>
        <p:grpSpPr>
          <a:xfrm>
            <a:off x="6402986" y="2922589"/>
            <a:ext cx="4680000" cy="2016242"/>
            <a:chOff x="2329433" y="1804923"/>
            <a:chExt cx="7531131" cy="3244569"/>
          </a:xfrm>
        </p:grpSpPr>
        <p:sp>
          <p:nvSpPr>
            <p:cNvPr id="83" name="Freeform: Shape 82">
              <a:extLst>
                <a:ext uri="{FF2B5EF4-FFF2-40B4-BE49-F238E27FC236}">
                  <a16:creationId xmlns:a16="http://schemas.microsoft.com/office/drawing/2014/main" id="{28AA753C-F787-BAA4-C147-BDFB330BA5B4}"/>
                </a:ext>
              </a:extLst>
            </p:cNvPr>
            <p:cNvSpPr/>
            <p:nvPr/>
          </p:nvSpPr>
          <p:spPr>
            <a:xfrm>
              <a:off x="3166681" y="2593180"/>
              <a:ext cx="619696" cy="599884"/>
            </a:xfrm>
            <a:custGeom>
              <a:avLst/>
              <a:gdLst>
                <a:gd name="connsiteX0" fmla="*/ 619697 w 619696"/>
                <a:gd name="connsiteY0" fmla="*/ 299942 h 599884"/>
                <a:gd name="connsiteX1" fmla="*/ 309848 w 619696"/>
                <a:gd name="connsiteY1" fmla="*/ 599884 h 599884"/>
                <a:gd name="connsiteX2" fmla="*/ 0 w 619696"/>
                <a:gd name="connsiteY2" fmla="*/ 299942 h 599884"/>
                <a:gd name="connsiteX3" fmla="*/ 309848 w 619696"/>
                <a:gd name="connsiteY3" fmla="*/ 0 h 599884"/>
                <a:gd name="connsiteX4" fmla="*/ 619697 w 619696"/>
                <a:gd name="connsiteY4" fmla="*/ 299942 h 599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696" h="599884">
                  <a:moveTo>
                    <a:pt x="619697" y="299942"/>
                  </a:moveTo>
                  <a:cubicBezTo>
                    <a:pt x="619697" y="465596"/>
                    <a:pt x="480973" y="599884"/>
                    <a:pt x="309848" y="599884"/>
                  </a:cubicBezTo>
                  <a:cubicBezTo>
                    <a:pt x="138724" y="599884"/>
                    <a:pt x="0" y="465596"/>
                    <a:pt x="0" y="299942"/>
                  </a:cubicBezTo>
                  <a:cubicBezTo>
                    <a:pt x="0" y="134289"/>
                    <a:pt x="138724" y="0"/>
                    <a:pt x="309848" y="0"/>
                  </a:cubicBezTo>
                  <a:cubicBezTo>
                    <a:pt x="480973" y="0"/>
                    <a:pt x="619697" y="134289"/>
                    <a:pt x="619697" y="299942"/>
                  </a:cubicBezTo>
                  <a:close/>
                </a:path>
              </a:pathLst>
            </a:custGeom>
            <a:solidFill>
              <a:srgbClr val="D8D8D8"/>
            </a:solidFill>
            <a:ln w="0"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5DC710D5-8B06-7267-A8C9-60D5A6FFD81D}"/>
                </a:ext>
              </a:extLst>
            </p:cNvPr>
            <p:cNvSpPr/>
            <p:nvPr/>
          </p:nvSpPr>
          <p:spPr>
            <a:xfrm>
              <a:off x="3158108" y="2584608"/>
              <a:ext cx="636841" cy="617029"/>
            </a:xfrm>
            <a:custGeom>
              <a:avLst/>
              <a:gdLst>
                <a:gd name="connsiteX0" fmla="*/ 318421 w 636841"/>
                <a:gd name="connsiteY0" fmla="*/ 617030 h 617029"/>
                <a:gd name="connsiteX1" fmla="*/ 0 w 636841"/>
                <a:gd name="connsiteY1" fmla="*/ 308515 h 617029"/>
                <a:gd name="connsiteX2" fmla="*/ 318421 w 636841"/>
                <a:gd name="connsiteY2" fmla="*/ 0 h 617029"/>
                <a:gd name="connsiteX3" fmla="*/ 636842 w 636841"/>
                <a:gd name="connsiteY3" fmla="*/ 308515 h 617029"/>
                <a:gd name="connsiteX4" fmla="*/ 318421 w 636841"/>
                <a:gd name="connsiteY4" fmla="*/ 617030 h 617029"/>
                <a:gd name="connsiteX5" fmla="*/ 318421 w 636841"/>
                <a:gd name="connsiteY5" fmla="*/ 17240 h 617029"/>
                <a:gd name="connsiteX6" fmla="*/ 17145 w 636841"/>
                <a:gd name="connsiteY6" fmla="*/ 308610 h 617029"/>
                <a:gd name="connsiteX7" fmla="*/ 318421 w 636841"/>
                <a:gd name="connsiteY7" fmla="*/ 599980 h 617029"/>
                <a:gd name="connsiteX8" fmla="*/ 619697 w 636841"/>
                <a:gd name="connsiteY8" fmla="*/ 308610 h 617029"/>
                <a:gd name="connsiteX9" fmla="*/ 318421 w 636841"/>
                <a:gd name="connsiteY9" fmla="*/ 17240 h 617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6841" h="617029">
                  <a:moveTo>
                    <a:pt x="318421" y="617030"/>
                  </a:moveTo>
                  <a:cubicBezTo>
                    <a:pt x="142875" y="617030"/>
                    <a:pt x="0" y="478631"/>
                    <a:pt x="0" y="308515"/>
                  </a:cubicBezTo>
                  <a:cubicBezTo>
                    <a:pt x="0" y="138398"/>
                    <a:pt x="142875" y="0"/>
                    <a:pt x="318421" y="0"/>
                  </a:cubicBezTo>
                  <a:cubicBezTo>
                    <a:pt x="493967" y="0"/>
                    <a:pt x="636842" y="138398"/>
                    <a:pt x="636842" y="308515"/>
                  </a:cubicBezTo>
                  <a:cubicBezTo>
                    <a:pt x="636842" y="478631"/>
                    <a:pt x="493967" y="617030"/>
                    <a:pt x="318421" y="617030"/>
                  </a:cubicBezTo>
                  <a:close/>
                  <a:moveTo>
                    <a:pt x="318421" y="17240"/>
                  </a:moveTo>
                  <a:cubicBezTo>
                    <a:pt x="152305" y="17240"/>
                    <a:pt x="17145" y="147923"/>
                    <a:pt x="17145" y="308610"/>
                  </a:cubicBezTo>
                  <a:cubicBezTo>
                    <a:pt x="17145" y="469297"/>
                    <a:pt x="152305" y="599980"/>
                    <a:pt x="318421" y="599980"/>
                  </a:cubicBezTo>
                  <a:cubicBezTo>
                    <a:pt x="484537" y="599980"/>
                    <a:pt x="619697" y="469297"/>
                    <a:pt x="619697" y="308610"/>
                  </a:cubicBezTo>
                  <a:cubicBezTo>
                    <a:pt x="619697" y="147923"/>
                    <a:pt x="484537" y="17240"/>
                    <a:pt x="318421" y="17240"/>
                  </a:cubicBezTo>
                  <a:close/>
                </a:path>
              </a:pathLst>
            </a:custGeom>
            <a:solidFill>
              <a:srgbClr val="8D7941"/>
            </a:solidFill>
            <a:ln w="0"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D567B668-664B-BB13-2A9E-9D367CA135B9}"/>
                </a:ext>
              </a:extLst>
            </p:cNvPr>
            <p:cNvSpPr/>
            <p:nvPr/>
          </p:nvSpPr>
          <p:spPr>
            <a:xfrm rot="20642401">
              <a:off x="8432624" y="2494559"/>
              <a:ext cx="599884" cy="619696"/>
            </a:xfrm>
            <a:custGeom>
              <a:avLst/>
              <a:gdLst>
                <a:gd name="connsiteX0" fmla="*/ 599884 w 599884"/>
                <a:gd name="connsiteY0" fmla="*/ 309848 h 619696"/>
                <a:gd name="connsiteX1" fmla="*/ 299942 w 599884"/>
                <a:gd name="connsiteY1" fmla="*/ 619697 h 619696"/>
                <a:gd name="connsiteX2" fmla="*/ 0 w 599884"/>
                <a:gd name="connsiteY2" fmla="*/ 309848 h 619696"/>
                <a:gd name="connsiteX3" fmla="*/ 299942 w 599884"/>
                <a:gd name="connsiteY3" fmla="*/ 0 h 619696"/>
                <a:gd name="connsiteX4" fmla="*/ 599884 w 599884"/>
                <a:gd name="connsiteY4" fmla="*/ 309848 h 619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9884" h="619696">
                  <a:moveTo>
                    <a:pt x="599884" y="309848"/>
                  </a:moveTo>
                  <a:cubicBezTo>
                    <a:pt x="599884" y="480973"/>
                    <a:pt x="465595" y="619697"/>
                    <a:pt x="299942" y="619697"/>
                  </a:cubicBezTo>
                  <a:cubicBezTo>
                    <a:pt x="134289" y="619697"/>
                    <a:pt x="0" y="480973"/>
                    <a:pt x="0" y="309848"/>
                  </a:cubicBezTo>
                  <a:cubicBezTo>
                    <a:pt x="0" y="138724"/>
                    <a:pt x="134289" y="0"/>
                    <a:pt x="299942" y="0"/>
                  </a:cubicBezTo>
                  <a:cubicBezTo>
                    <a:pt x="465595" y="0"/>
                    <a:pt x="599884" y="138724"/>
                    <a:pt x="599884" y="309848"/>
                  </a:cubicBezTo>
                  <a:close/>
                </a:path>
              </a:pathLst>
            </a:custGeom>
            <a:solidFill>
              <a:srgbClr val="D8D8D8"/>
            </a:solidFill>
            <a:ln w="0"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5C91039F-E62C-B66F-A555-D8011C7DB5AA}"/>
                </a:ext>
              </a:extLst>
            </p:cNvPr>
            <p:cNvSpPr/>
            <p:nvPr/>
          </p:nvSpPr>
          <p:spPr>
            <a:xfrm>
              <a:off x="8424692" y="2488030"/>
              <a:ext cx="615834" cy="632644"/>
            </a:xfrm>
            <a:custGeom>
              <a:avLst/>
              <a:gdLst>
                <a:gd name="connsiteX0" fmla="*/ 313161 w 615834"/>
                <a:gd name="connsiteY0" fmla="*/ 632645 h 632644"/>
                <a:gd name="connsiteX1" fmla="*/ 12647 w 615834"/>
                <a:gd name="connsiteY1" fmla="*/ 400806 h 632644"/>
                <a:gd name="connsiteX2" fmla="*/ 220674 w 615834"/>
                <a:gd name="connsiteY2" fmla="*/ 11615 h 632644"/>
                <a:gd name="connsiteX3" fmla="*/ 455084 w 615834"/>
                <a:gd name="connsiteY3" fmla="*/ 41237 h 632644"/>
                <a:gd name="connsiteX4" fmla="*/ 603102 w 615834"/>
                <a:gd name="connsiteY4" fmla="*/ 231928 h 632644"/>
                <a:gd name="connsiteX5" fmla="*/ 578337 w 615834"/>
                <a:gd name="connsiteY5" fmla="*/ 472053 h 632644"/>
                <a:gd name="connsiteX6" fmla="*/ 395076 w 615834"/>
                <a:gd name="connsiteY6" fmla="*/ 621119 h 632644"/>
                <a:gd name="connsiteX7" fmla="*/ 395076 w 615834"/>
                <a:gd name="connsiteY7" fmla="*/ 621119 h 632644"/>
                <a:gd name="connsiteX8" fmla="*/ 313161 w 615834"/>
                <a:gd name="connsiteY8" fmla="*/ 632645 h 632644"/>
                <a:gd name="connsiteX9" fmla="*/ 303160 w 615834"/>
                <a:gd name="connsiteY9" fmla="*/ 14281 h 632644"/>
                <a:gd name="connsiteX10" fmla="*/ 224674 w 615834"/>
                <a:gd name="connsiteY10" fmla="*/ 25331 h 632644"/>
                <a:gd name="connsiteX11" fmla="*/ 26459 w 615834"/>
                <a:gd name="connsiteY11" fmla="*/ 396901 h 632644"/>
                <a:gd name="connsiteX12" fmla="*/ 391171 w 615834"/>
                <a:gd name="connsiteY12" fmla="*/ 607403 h 632644"/>
                <a:gd name="connsiteX13" fmla="*/ 391171 w 615834"/>
                <a:gd name="connsiteY13" fmla="*/ 607403 h 632644"/>
                <a:gd name="connsiteX14" fmla="*/ 565764 w 615834"/>
                <a:gd name="connsiteY14" fmla="*/ 465386 h 632644"/>
                <a:gd name="connsiteX15" fmla="*/ 589386 w 615834"/>
                <a:gd name="connsiteY15" fmla="*/ 235928 h 632644"/>
                <a:gd name="connsiteX16" fmla="*/ 447940 w 615834"/>
                <a:gd name="connsiteY16" fmla="*/ 53715 h 632644"/>
                <a:gd name="connsiteX17" fmla="*/ 303160 w 615834"/>
                <a:gd name="connsiteY17" fmla="*/ 14377 h 632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15834" h="632644">
                  <a:moveTo>
                    <a:pt x="313161" y="632645"/>
                  </a:moveTo>
                  <a:cubicBezTo>
                    <a:pt x="178287" y="632645"/>
                    <a:pt x="52653" y="540728"/>
                    <a:pt x="12647" y="400806"/>
                  </a:cubicBezTo>
                  <a:cubicBezTo>
                    <a:pt x="-35454" y="232785"/>
                    <a:pt x="57891" y="58192"/>
                    <a:pt x="220674" y="11615"/>
                  </a:cubicBezTo>
                  <a:cubicBezTo>
                    <a:pt x="299540" y="-10960"/>
                    <a:pt x="382789" y="-387"/>
                    <a:pt x="455084" y="41237"/>
                  </a:cubicBezTo>
                  <a:cubicBezTo>
                    <a:pt x="527283" y="82862"/>
                    <a:pt x="579766" y="150584"/>
                    <a:pt x="603102" y="231928"/>
                  </a:cubicBezTo>
                  <a:cubicBezTo>
                    <a:pt x="626343" y="313271"/>
                    <a:pt x="617580" y="398520"/>
                    <a:pt x="578337" y="472053"/>
                  </a:cubicBezTo>
                  <a:cubicBezTo>
                    <a:pt x="539094" y="545586"/>
                    <a:pt x="473943" y="598545"/>
                    <a:pt x="395076" y="621119"/>
                  </a:cubicBezTo>
                  <a:lnTo>
                    <a:pt x="395076" y="621119"/>
                  </a:lnTo>
                  <a:cubicBezTo>
                    <a:pt x="367834" y="628930"/>
                    <a:pt x="340308" y="632645"/>
                    <a:pt x="313161" y="632645"/>
                  </a:cubicBezTo>
                  <a:close/>
                  <a:moveTo>
                    <a:pt x="303160" y="14281"/>
                  </a:moveTo>
                  <a:cubicBezTo>
                    <a:pt x="276871" y="14281"/>
                    <a:pt x="250487" y="17901"/>
                    <a:pt x="224674" y="25331"/>
                  </a:cubicBezTo>
                  <a:cubicBezTo>
                    <a:pt x="69512" y="69717"/>
                    <a:pt x="-19452" y="236404"/>
                    <a:pt x="26459" y="396901"/>
                  </a:cubicBezTo>
                  <a:cubicBezTo>
                    <a:pt x="72369" y="557397"/>
                    <a:pt x="236009" y="651790"/>
                    <a:pt x="391171" y="607403"/>
                  </a:cubicBezTo>
                  <a:lnTo>
                    <a:pt x="391171" y="607403"/>
                  </a:lnTo>
                  <a:cubicBezTo>
                    <a:pt x="466323" y="585877"/>
                    <a:pt x="528331" y="535490"/>
                    <a:pt x="565764" y="465386"/>
                  </a:cubicBezTo>
                  <a:cubicBezTo>
                    <a:pt x="603293" y="395186"/>
                    <a:pt x="611675" y="313652"/>
                    <a:pt x="589386" y="235928"/>
                  </a:cubicBezTo>
                  <a:cubicBezTo>
                    <a:pt x="567098" y="158109"/>
                    <a:pt x="516901" y="93434"/>
                    <a:pt x="447940" y="53715"/>
                  </a:cubicBezTo>
                  <a:cubicBezTo>
                    <a:pt x="402792" y="27712"/>
                    <a:pt x="353166" y="14377"/>
                    <a:pt x="303160" y="14377"/>
                  </a:cubicBezTo>
                  <a:close/>
                </a:path>
              </a:pathLst>
            </a:custGeom>
            <a:solidFill>
              <a:srgbClr val="8D7941"/>
            </a:solidFill>
            <a:ln w="0"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00F7390E-8783-6160-39D1-A380B4458398}"/>
                </a:ext>
              </a:extLst>
            </p:cNvPr>
            <p:cNvSpPr/>
            <p:nvPr/>
          </p:nvSpPr>
          <p:spPr>
            <a:xfrm>
              <a:off x="4057484" y="3410140"/>
              <a:ext cx="4218666" cy="1639352"/>
            </a:xfrm>
            <a:custGeom>
              <a:avLst/>
              <a:gdLst>
                <a:gd name="connsiteX0" fmla="*/ 4133539 w 4218666"/>
                <a:gd name="connsiteY0" fmla="*/ 639604 h 1639352"/>
                <a:gd name="connsiteX1" fmla="*/ 3501270 w 4218666"/>
                <a:gd name="connsiteY1" fmla="*/ 1251299 h 1639352"/>
                <a:gd name="connsiteX2" fmla="*/ 2823471 w 4218666"/>
                <a:gd name="connsiteY2" fmla="*/ 1619060 h 1639352"/>
                <a:gd name="connsiteX3" fmla="*/ 2294452 w 4218666"/>
                <a:gd name="connsiteY3" fmla="*/ 1528096 h 1639352"/>
                <a:gd name="connsiteX4" fmla="*/ 2116716 w 4218666"/>
                <a:gd name="connsiteY4" fmla="*/ 1342168 h 1639352"/>
                <a:gd name="connsiteX5" fmla="*/ 1732382 w 4218666"/>
                <a:gd name="connsiteY5" fmla="*/ 1627346 h 1639352"/>
                <a:gd name="connsiteX6" fmla="*/ 1182694 w 4218666"/>
                <a:gd name="connsiteY6" fmla="*/ 1515809 h 1639352"/>
                <a:gd name="connsiteX7" fmla="*/ 347923 w 4218666"/>
                <a:gd name="connsiteY7" fmla="*/ 1019842 h 1639352"/>
                <a:gd name="connsiteX8" fmla="*/ 9023 w 4218666"/>
                <a:gd name="connsiteY8" fmla="*/ 362712 h 1639352"/>
                <a:gd name="connsiteX9" fmla="*/ 165 w 4218666"/>
                <a:gd name="connsiteY9" fmla="*/ 209740 h 1639352"/>
                <a:gd name="connsiteX10" fmla="*/ 326301 w 4218666"/>
                <a:gd name="connsiteY10" fmla="*/ 688848 h 1639352"/>
                <a:gd name="connsiteX11" fmla="*/ 1161072 w 4218666"/>
                <a:gd name="connsiteY11" fmla="*/ 1184719 h 1639352"/>
                <a:gd name="connsiteX12" fmla="*/ 1710760 w 4218666"/>
                <a:gd name="connsiteY12" fmla="*/ 1296257 h 1639352"/>
                <a:gd name="connsiteX13" fmla="*/ 2095094 w 4218666"/>
                <a:gd name="connsiteY13" fmla="*/ 1011079 h 1639352"/>
                <a:gd name="connsiteX14" fmla="*/ 2272830 w 4218666"/>
                <a:gd name="connsiteY14" fmla="*/ 1197102 h 1639352"/>
                <a:gd name="connsiteX15" fmla="*/ 2801849 w 4218666"/>
                <a:gd name="connsiteY15" fmla="*/ 1287970 h 1639352"/>
                <a:gd name="connsiteX16" fmla="*/ 3479648 w 4218666"/>
                <a:gd name="connsiteY16" fmla="*/ 920210 h 1639352"/>
                <a:gd name="connsiteX17" fmla="*/ 4111917 w 4218666"/>
                <a:gd name="connsiteY17" fmla="*/ 308610 h 1639352"/>
                <a:gd name="connsiteX18" fmla="*/ 4197547 w 4218666"/>
                <a:gd name="connsiteY18" fmla="*/ 0 h 1639352"/>
                <a:gd name="connsiteX19" fmla="*/ 4133539 w 4218666"/>
                <a:gd name="connsiteY19" fmla="*/ 639604 h 1639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218666" h="1639352">
                  <a:moveTo>
                    <a:pt x="4133539" y="639604"/>
                  </a:moveTo>
                  <a:cubicBezTo>
                    <a:pt x="4089343" y="738568"/>
                    <a:pt x="3918274" y="940308"/>
                    <a:pt x="3501270" y="1251299"/>
                  </a:cubicBezTo>
                  <a:cubicBezTo>
                    <a:pt x="3063405" y="1577721"/>
                    <a:pt x="2887764" y="1609820"/>
                    <a:pt x="2823471" y="1619060"/>
                  </a:cubicBezTo>
                  <a:cubicBezTo>
                    <a:pt x="2719457" y="1634204"/>
                    <a:pt x="2494858" y="1663446"/>
                    <a:pt x="2294452" y="1528096"/>
                  </a:cubicBezTo>
                  <a:cubicBezTo>
                    <a:pt x="2204155" y="1467136"/>
                    <a:pt x="2148529" y="1392841"/>
                    <a:pt x="2116716" y="1342168"/>
                  </a:cubicBezTo>
                  <a:cubicBezTo>
                    <a:pt x="2059661" y="1424273"/>
                    <a:pt x="1934216" y="1577340"/>
                    <a:pt x="1732382" y="1627346"/>
                  </a:cubicBezTo>
                  <a:cubicBezTo>
                    <a:pt x="1645514" y="1648873"/>
                    <a:pt x="1523213" y="1656493"/>
                    <a:pt x="1182694" y="1515809"/>
                  </a:cubicBezTo>
                  <a:cubicBezTo>
                    <a:pt x="808552" y="1361123"/>
                    <a:pt x="576523" y="1265206"/>
                    <a:pt x="347923" y="1019842"/>
                  </a:cubicBezTo>
                  <a:cubicBezTo>
                    <a:pt x="247910" y="912590"/>
                    <a:pt x="53315" y="691229"/>
                    <a:pt x="9023" y="362712"/>
                  </a:cubicBezTo>
                  <a:cubicBezTo>
                    <a:pt x="546" y="299752"/>
                    <a:pt x="-502" y="246602"/>
                    <a:pt x="165" y="209740"/>
                  </a:cubicBezTo>
                  <a:cubicBezTo>
                    <a:pt x="105512" y="435769"/>
                    <a:pt x="233242" y="591788"/>
                    <a:pt x="326301" y="688848"/>
                  </a:cubicBezTo>
                  <a:cubicBezTo>
                    <a:pt x="578238" y="951738"/>
                    <a:pt x="838746" y="1051465"/>
                    <a:pt x="1161072" y="1184719"/>
                  </a:cubicBezTo>
                  <a:cubicBezTo>
                    <a:pt x="1501496" y="1325499"/>
                    <a:pt x="1623892" y="1317784"/>
                    <a:pt x="1710760" y="1296257"/>
                  </a:cubicBezTo>
                  <a:cubicBezTo>
                    <a:pt x="1912595" y="1246346"/>
                    <a:pt x="2038039" y="1093184"/>
                    <a:pt x="2095094" y="1011079"/>
                  </a:cubicBezTo>
                  <a:cubicBezTo>
                    <a:pt x="2126812" y="1061847"/>
                    <a:pt x="2182533" y="1136142"/>
                    <a:pt x="2272830" y="1197102"/>
                  </a:cubicBezTo>
                  <a:cubicBezTo>
                    <a:pt x="2473236" y="1332357"/>
                    <a:pt x="2697741" y="1303115"/>
                    <a:pt x="2801849" y="1287970"/>
                  </a:cubicBezTo>
                  <a:cubicBezTo>
                    <a:pt x="2866143" y="1278636"/>
                    <a:pt x="3041783" y="1246632"/>
                    <a:pt x="3479648" y="920210"/>
                  </a:cubicBezTo>
                  <a:cubicBezTo>
                    <a:pt x="4028574" y="510921"/>
                    <a:pt x="4063530" y="415004"/>
                    <a:pt x="4111917" y="308610"/>
                  </a:cubicBezTo>
                  <a:cubicBezTo>
                    <a:pt x="4167829" y="185642"/>
                    <a:pt x="4188689" y="74009"/>
                    <a:pt x="4197547" y="0"/>
                  </a:cubicBezTo>
                  <a:cubicBezTo>
                    <a:pt x="4223931" y="143827"/>
                    <a:pt x="4245363" y="389287"/>
                    <a:pt x="4133539" y="639604"/>
                  </a:cubicBezTo>
                  <a:close/>
                </a:path>
              </a:pathLst>
            </a:custGeom>
            <a:solidFill>
              <a:srgbClr val="8D7941"/>
            </a:solidFill>
            <a:ln w="0" cap="flat">
              <a:noFill/>
              <a:prstDash val="solid"/>
              <a:miter/>
            </a:ln>
          </p:spPr>
          <p:txBody>
            <a:bodyPr rtlCol="0" anchor="ctr"/>
            <a:lstStyle/>
            <a:p>
              <a:endParaRPr lang="en-US"/>
            </a:p>
          </p:txBody>
        </p:sp>
        <p:grpSp>
          <p:nvGrpSpPr>
            <p:cNvPr id="88" name="Graphic 8">
              <a:extLst>
                <a:ext uri="{FF2B5EF4-FFF2-40B4-BE49-F238E27FC236}">
                  <a16:creationId xmlns:a16="http://schemas.microsoft.com/office/drawing/2014/main" id="{6742CFD0-226B-6A36-7C08-664079930D94}"/>
                </a:ext>
              </a:extLst>
            </p:cNvPr>
            <p:cNvGrpSpPr/>
            <p:nvPr/>
          </p:nvGrpSpPr>
          <p:grpSpPr>
            <a:xfrm>
              <a:off x="9580063" y="3131152"/>
              <a:ext cx="182644" cy="396525"/>
              <a:chOff x="9580063" y="3131152"/>
              <a:chExt cx="182644" cy="396525"/>
            </a:xfrm>
            <a:solidFill>
              <a:srgbClr val="8D7941"/>
            </a:solidFill>
          </p:grpSpPr>
          <p:sp>
            <p:nvSpPr>
              <p:cNvPr id="136" name="Freeform: Shape 135">
                <a:extLst>
                  <a:ext uri="{FF2B5EF4-FFF2-40B4-BE49-F238E27FC236}">
                    <a16:creationId xmlns:a16="http://schemas.microsoft.com/office/drawing/2014/main" id="{70D369FB-AF79-DC2F-074F-B403CC20C5D9}"/>
                  </a:ext>
                </a:extLst>
              </p:cNvPr>
              <p:cNvSpPr/>
              <p:nvPr/>
            </p:nvSpPr>
            <p:spPr>
              <a:xfrm>
                <a:off x="9589115" y="3142011"/>
                <a:ext cx="164630" cy="376428"/>
              </a:xfrm>
              <a:custGeom>
                <a:avLst/>
                <a:gdLst>
                  <a:gd name="connsiteX0" fmla="*/ 41421 w 164630"/>
                  <a:gd name="connsiteY0" fmla="*/ 376428 h 376428"/>
                  <a:gd name="connsiteX1" fmla="*/ 100381 w 164630"/>
                  <a:gd name="connsiteY1" fmla="*/ 355854 h 376428"/>
                  <a:gd name="connsiteX2" fmla="*/ 95999 w 164630"/>
                  <a:gd name="connsiteY2" fmla="*/ 27813 h 376428"/>
                  <a:gd name="connsiteX3" fmla="*/ 44945 w 164630"/>
                  <a:gd name="connsiteY3" fmla="*/ 0 h 376428"/>
                  <a:gd name="connsiteX4" fmla="*/ 82 w 164630"/>
                  <a:gd name="connsiteY4" fmla="*/ 183547 h 376428"/>
                  <a:gd name="connsiteX5" fmla="*/ 41421 w 164630"/>
                  <a:gd name="connsiteY5" fmla="*/ 376333 h 376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630" h="376428">
                    <a:moveTo>
                      <a:pt x="41421" y="376428"/>
                    </a:moveTo>
                    <a:cubicBezTo>
                      <a:pt x="62661" y="375380"/>
                      <a:pt x="81902" y="369570"/>
                      <a:pt x="100381" y="355854"/>
                    </a:cubicBezTo>
                    <a:cubicBezTo>
                      <a:pt x="186010" y="291941"/>
                      <a:pt x="187534" y="105918"/>
                      <a:pt x="95999" y="27813"/>
                    </a:cubicBezTo>
                    <a:cubicBezTo>
                      <a:pt x="79902" y="14097"/>
                      <a:pt x="62852" y="5334"/>
                      <a:pt x="44945" y="0"/>
                    </a:cubicBezTo>
                    <a:cubicBezTo>
                      <a:pt x="23990" y="43053"/>
                      <a:pt x="1606" y="106108"/>
                      <a:pt x="82" y="183547"/>
                    </a:cubicBezTo>
                    <a:cubicBezTo>
                      <a:pt x="-1442" y="261175"/>
                      <a:pt x="18465" y="326708"/>
                      <a:pt x="41421" y="376333"/>
                    </a:cubicBezTo>
                    <a:close/>
                  </a:path>
                </a:pathLst>
              </a:custGeom>
              <a:solidFill>
                <a:srgbClr val="8D7941"/>
              </a:solidFill>
              <a:ln w="0"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FE5EFFDF-C7F4-2562-E42F-1E123906C5C4}"/>
                  </a:ext>
                </a:extLst>
              </p:cNvPr>
              <p:cNvSpPr/>
              <p:nvPr/>
            </p:nvSpPr>
            <p:spPr>
              <a:xfrm>
                <a:off x="9580063" y="3131152"/>
                <a:ext cx="182644" cy="396525"/>
              </a:xfrm>
              <a:custGeom>
                <a:avLst/>
                <a:gdLst>
                  <a:gd name="connsiteX0" fmla="*/ 44853 w 182644"/>
                  <a:gd name="connsiteY0" fmla="*/ 396526 h 396525"/>
                  <a:gd name="connsiteX1" fmla="*/ 42282 w 182644"/>
                  <a:gd name="connsiteY1" fmla="*/ 391001 h 396525"/>
                  <a:gd name="connsiteX2" fmla="*/ 86 w 182644"/>
                  <a:gd name="connsiteY2" fmla="*/ 194215 h 396525"/>
                  <a:gd name="connsiteX3" fmla="*/ 45901 w 182644"/>
                  <a:gd name="connsiteY3" fmla="*/ 6858 h 396525"/>
                  <a:gd name="connsiteX4" fmla="*/ 49235 w 182644"/>
                  <a:gd name="connsiteY4" fmla="*/ 0 h 396525"/>
                  <a:gd name="connsiteX5" fmla="*/ 56569 w 182644"/>
                  <a:gd name="connsiteY5" fmla="*/ 2191 h 396525"/>
                  <a:gd name="connsiteX6" fmla="*/ 110862 w 182644"/>
                  <a:gd name="connsiteY6" fmla="*/ 31814 h 396525"/>
                  <a:gd name="connsiteX7" fmla="*/ 182490 w 182644"/>
                  <a:gd name="connsiteY7" fmla="*/ 218980 h 396525"/>
                  <a:gd name="connsiteX8" fmla="*/ 114767 w 182644"/>
                  <a:gd name="connsiteY8" fmla="*/ 373856 h 396525"/>
                  <a:gd name="connsiteX9" fmla="*/ 50854 w 182644"/>
                  <a:gd name="connsiteY9" fmla="*/ 396145 h 396525"/>
                  <a:gd name="connsiteX10" fmla="*/ 44853 w 182644"/>
                  <a:gd name="connsiteY10" fmla="*/ 396431 h 396525"/>
                  <a:gd name="connsiteX11" fmla="*/ 58760 w 182644"/>
                  <a:gd name="connsiteY11" fmla="*/ 21908 h 396525"/>
                  <a:gd name="connsiteX12" fmla="*/ 18088 w 182644"/>
                  <a:gd name="connsiteY12" fmla="*/ 194691 h 396525"/>
                  <a:gd name="connsiteX13" fmla="*/ 55998 w 182644"/>
                  <a:gd name="connsiteY13" fmla="*/ 377952 h 396525"/>
                  <a:gd name="connsiteX14" fmla="*/ 104004 w 182644"/>
                  <a:gd name="connsiteY14" fmla="*/ 359569 h 396525"/>
                  <a:gd name="connsiteX15" fmla="*/ 164487 w 182644"/>
                  <a:gd name="connsiteY15" fmla="*/ 218504 h 396525"/>
                  <a:gd name="connsiteX16" fmla="*/ 99146 w 182644"/>
                  <a:gd name="connsiteY16" fmla="*/ 45529 h 396525"/>
                  <a:gd name="connsiteX17" fmla="*/ 58665 w 182644"/>
                  <a:gd name="connsiteY17" fmla="*/ 21908 h 3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2644" h="396525">
                    <a:moveTo>
                      <a:pt x="44853" y="396526"/>
                    </a:moveTo>
                    <a:lnTo>
                      <a:pt x="42282" y="391001"/>
                    </a:lnTo>
                    <a:cubicBezTo>
                      <a:pt x="12945" y="327660"/>
                      <a:pt x="-1247" y="261461"/>
                      <a:pt x="86" y="194215"/>
                    </a:cubicBezTo>
                    <a:cubicBezTo>
                      <a:pt x="1324" y="129635"/>
                      <a:pt x="16755" y="66580"/>
                      <a:pt x="45901" y="6858"/>
                    </a:cubicBezTo>
                    <a:lnTo>
                      <a:pt x="49235" y="0"/>
                    </a:lnTo>
                    <a:lnTo>
                      <a:pt x="56569" y="2191"/>
                    </a:lnTo>
                    <a:cubicBezTo>
                      <a:pt x="76857" y="8287"/>
                      <a:pt x="94669" y="17907"/>
                      <a:pt x="110862" y="31814"/>
                    </a:cubicBezTo>
                    <a:cubicBezTo>
                      <a:pt x="157534" y="71628"/>
                      <a:pt x="184966" y="143351"/>
                      <a:pt x="182490" y="218980"/>
                    </a:cubicBezTo>
                    <a:cubicBezTo>
                      <a:pt x="180299" y="285941"/>
                      <a:pt x="154962" y="343853"/>
                      <a:pt x="114767" y="373856"/>
                    </a:cubicBezTo>
                    <a:cubicBezTo>
                      <a:pt x="95907" y="387858"/>
                      <a:pt x="75619" y="395002"/>
                      <a:pt x="50854" y="396145"/>
                    </a:cubicBezTo>
                    <a:lnTo>
                      <a:pt x="44853" y="396431"/>
                    </a:lnTo>
                    <a:close/>
                    <a:moveTo>
                      <a:pt x="58760" y="21908"/>
                    </a:moveTo>
                    <a:cubicBezTo>
                      <a:pt x="32947" y="77153"/>
                      <a:pt x="19327" y="135255"/>
                      <a:pt x="18088" y="194691"/>
                    </a:cubicBezTo>
                    <a:cubicBezTo>
                      <a:pt x="16850" y="257175"/>
                      <a:pt x="29614" y="318802"/>
                      <a:pt x="55998" y="377952"/>
                    </a:cubicBezTo>
                    <a:cubicBezTo>
                      <a:pt x="74381" y="376142"/>
                      <a:pt x="89716" y="370237"/>
                      <a:pt x="104004" y="359569"/>
                    </a:cubicBezTo>
                    <a:cubicBezTo>
                      <a:pt x="139818" y="332804"/>
                      <a:pt x="162488" y="280130"/>
                      <a:pt x="164487" y="218504"/>
                    </a:cubicBezTo>
                    <a:cubicBezTo>
                      <a:pt x="166773" y="148209"/>
                      <a:pt x="141818" y="81915"/>
                      <a:pt x="99146" y="45529"/>
                    </a:cubicBezTo>
                    <a:cubicBezTo>
                      <a:pt x="86859" y="35052"/>
                      <a:pt x="73524" y="27242"/>
                      <a:pt x="58665" y="21908"/>
                    </a:cubicBezTo>
                    <a:close/>
                  </a:path>
                </a:pathLst>
              </a:custGeom>
              <a:solidFill>
                <a:srgbClr val="8D7941"/>
              </a:solidFill>
              <a:ln w="0" cap="flat">
                <a:noFill/>
                <a:prstDash val="solid"/>
                <a:miter/>
              </a:ln>
            </p:spPr>
            <p:txBody>
              <a:bodyPr rtlCol="0" anchor="ctr"/>
              <a:lstStyle/>
              <a:p>
                <a:endParaRPr lang="en-US"/>
              </a:p>
            </p:txBody>
          </p:sp>
        </p:grpSp>
        <p:sp>
          <p:nvSpPr>
            <p:cNvPr id="89" name="Freeform: Shape 88">
              <a:extLst>
                <a:ext uri="{FF2B5EF4-FFF2-40B4-BE49-F238E27FC236}">
                  <a16:creationId xmlns:a16="http://schemas.microsoft.com/office/drawing/2014/main" id="{02FCF9C4-AF50-7D19-4804-FDE30D6D7A34}"/>
                </a:ext>
              </a:extLst>
            </p:cNvPr>
            <p:cNvSpPr/>
            <p:nvPr/>
          </p:nvSpPr>
          <p:spPr>
            <a:xfrm>
              <a:off x="7301047" y="1988772"/>
              <a:ext cx="1693409" cy="1066846"/>
            </a:xfrm>
            <a:custGeom>
              <a:avLst/>
              <a:gdLst>
                <a:gd name="connsiteX0" fmla="*/ 1693409 w 1693409"/>
                <a:gd name="connsiteY0" fmla="*/ 917304 h 1066846"/>
                <a:gd name="connsiteX1" fmla="*/ 1525865 w 1693409"/>
                <a:gd name="connsiteY1" fmla="*/ 1066847 h 1066846"/>
                <a:gd name="connsiteX2" fmla="*/ 912455 w 1693409"/>
                <a:gd name="connsiteY2" fmla="*/ 485060 h 1066846"/>
                <a:gd name="connsiteX3" fmla="*/ 788058 w 1693409"/>
                <a:gd name="connsiteY3" fmla="*/ 372188 h 1066846"/>
                <a:gd name="connsiteX4" fmla="*/ 783867 w 1693409"/>
                <a:gd name="connsiteY4" fmla="*/ 369426 h 1066846"/>
                <a:gd name="connsiteX5" fmla="*/ 678235 w 1693409"/>
                <a:gd name="connsiteY5" fmla="*/ 317039 h 1066846"/>
                <a:gd name="connsiteX6" fmla="*/ 559458 w 1693409"/>
                <a:gd name="connsiteY6" fmla="*/ 289892 h 1066846"/>
                <a:gd name="connsiteX7" fmla="*/ 557744 w 1693409"/>
                <a:gd name="connsiteY7" fmla="*/ 289702 h 1066846"/>
                <a:gd name="connsiteX8" fmla="*/ 402391 w 1693409"/>
                <a:gd name="connsiteY8" fmla="*/ 309990 h 1066846"/>
                <a:gd name="connsiteX9" fmla="*/ 253420 w 1693409"/>
                <a:gd name="connsiteY9" fmla="*/ 421052 h 1066846"/>
                <a:gd name="connsiteX10" fmla="*/ 253229 w 1693409"/>
                <a:gd name="connsiteY10" fmla="*/ 421147 h 1066846"/>
                <a:gd name="connsiteX11" fmla="*/ 213986 w 1693409"/>
                <a:gd name="connsiteY11" fmla="*/ 433053 h 1066846"/>
                <a:gd name="connsiteX12" fmla="*/ 117403 w 1693409"/>
                <a:gd name="connsiteY12" fmla="*/ 405431 h 1066846"/>
                <a:gd name="connsiteX13" fmla="*/ 110640 w 1693409"/>
                <a:gd name="connsiteY13" fmla="*/ 401049 h 1066846"/>
                <a:gd name="connsiteX14" fmla="*/ 1484 w 1693409"/>
                <a:gd name="connsiteY14" fmla="*/ 201024 h 1066846"/>
                <a:gd name="connsiteX15" fmla="*/ 59872 w 1693409"/>
                <a:gd name="connsiteY15" fmla="*/ 100345 h 1066846"/>
                <a:gd name="connsiteX16" fmla="*/ 60825 w 1693409"/>
                <a:gd name="connsiteY16" fmla="*/ 99488 h 1066846"/>
                <a:gd name="connsiteX17" fmla="*/ 127214 w 1693409"/>
                <a:gd name="connsiteY17" fmla="*/ 53006 h 1066846"/>
                <a:gd name="connsiteX18" fmla="*/ 751959 w 1693409"/>
                <a:gd name="connsiteY18" fmla="*/ 105012 h 1066846"/>
                <a:gd name="connsiteX19" fmla="*/ 916550 w 1693409"/>
                <a:gd name="connsiteY19" fmla="*/ 212073 h 1066846"/>
                <a:gd name="connsiteX20" fmla="*/ 1693409 w 1693409"/>
                <a:gd name="connsiteY20" fmla="*/ 917304 h 1066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93409" h="1066846">
                  <a:moveTo>
                    <a:pt x="1693409" y="917304"/>
                  </a:moveTo>
                  <a:cubicBezTo>
                    <a:pt x="1693409" y="917304"/>
                    <a:pt x="1526246" y="1066180"/>
                    <a:pt x="1525865" y="1066847"/>
                  </a:cubicBezTo>
                  <a:cubicBezTo>
                    <a:pt x="1513482" y="1052559"/>
                    <a:pt x="927028" y="501157"/>
                    <a:pt x="912455" y="485060"/>
                  </a:cubicBezTo>
                  <a:cubicBezTo>
                    <a:pt x="877594" y="446674"/>
                    <a:pt x="838541" y="406383"/>
                    <a:pt x="788058" y="372188"/>
                  </a:cubicBezTo>
                  <a:cubicBezTo>
                    <a:pt x="786725" y="371236"/>
                    <a:pt x="785296" y="370283"/>
                    <a:pt x="783867" y="369426"/>
                  </a:cubicBezTo>
                  <a:cubicBezTo>
                    <a:pt x="753387" y="349138"/>
                    <a:pt x="718621" y="331136"/>
                    <a:pt x="678235" y="317039"/>
                  </a:cubicBezTo>
                  <a:cubicBezTo>
                    <a:pt x="655661" y="309133"/>
                    <a:pt x="612417" y="294845"/>
                    <a:pt x="559458" y="289892"/>
                  </a:cubicBezTo>
                  <a:cubicBezTo>
                    <a:pt x="558887" y="289797"/>
                    <a:pt x="558315" y="289702"/>
                    <a:pt x="557744" y="289702"/>
                  </a:cubicBezTo>
                  <a:cubicBezTo>
                    <a:pt x="510881" y="285511"/>
                    <a:pt x="456588" y="288654"/>
                    <a:pt x="402391" y="309990"/>
                  </a:cubicBezTo>
                  <a:cubicBezTo>
                    <a:pt x="317047" y="343709"/>
                    <a:pt x="295330" y="397049"/>
                    <a:pt x="253420" y="421052"/>
                  </a:cubicBezTo>
                  <a:cubicBezTo>
                    <a:pt x="253325" y="421052"/>
                    <a:pt x="253325" y="421147"/>
                    <a:pt x="253229" y="421147"/>
                  </a:cubicBezTo>
                  <a:cubicBezTo>
                    <a:pt x="242181" y="427529"/>
                    <a:pt x="229512" y="431815"/>
                    <a:pt x="213986" y="433053"/>
                  </a:cubicBezTo>
                  <a:cubicBezTo>
                    <a:pt x="183316" y="435530"/>
                    <a:pt x="149216" y="424862"/>
                    <a:pt x="117403" y="405431"/>
                  </a:cubicBezTo>
                  <a:cubicBezTo>
                    <a:pt x="115117" y="404097"/>
                    <a:pt x="112831" y="402573"/>
                    <a:pt x="110640" y="401049"/>
                  </a:cubicBezTo>
                  <a:cubicBezTo>
                    <a:pt x="44441" y="357806"/>
                    <a:pt x="-9756" y="277224"/>
                    <a:pt x="1484" y="201024"/>
                  </a:cubicBezTo>
                  <a:cubicBezTo>
                    <a:pt x="7770" y="158638"/>
                    <a:pt x="33107" y="125015"/>
                    <a:pt x="59872" y="100345"/>
                  </a:cubicBezTo>
                  <a:cubicBezTo>
                    <a:pt x="60158" y="100059"/>
                    <a:pt x="60539" y="99773"/>
                    <a:pt x="60825" y="99488"/>
                  </a:cubicBezTo>
                  <a:cubicBezTo>
                    <a:pt x="87590" y="75104"/>
                    <a:pt x="115403" y="59578"/>
                    <a:pt x="127214" y="53006"/>
                  </a:cubicBezTo>
                  <a:cubicBezTo>
                    <a:pt x="358290" y="-75391"/>
                    <a:pt x="695380" y="64721"/>
                    <a:pt x="751959" y="105012"/>
                  </a:cubicBezTo>
                  <a:cubicBezTo>
                    <a:pt x="783677" y="127682"/>
                    <a:pt x="853876" y="153590"/>
                    <a:pt x="916550" y="212073"/>
                  </a:cubicBezTo>
                  <a:cubicBezTo>
                    <a:pt x="1184870" y="462390"/>
                    <a:pt x="1693409" y="917304"/>
                    <a:pt x="1693409" y="917304"/>
                  </a:cubicBezTo>
                  <a:close/>
                </a:path>
              </a:pathLst>
            </a:custGeom>
            <a:solidFill>
              <a:srgbClr val="D8D8D8"/>
            </a:solidFill>
            <a:ln w="0"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C08C25BE-0767-DF18-6387-B33ACEE4A431}"/>
                </a:ext>
              </a:extLst>
            </p:cNvPr>
            <p:cNvSpPr/>
            <p:nvPr/>
          </p:nvSpPr>
          <p:spPr>
            <a:xfrm>
              <a:off x="7415806" y="2906076"/>
              <a:ext cx="2220159" cy="1838539"/>
            </a:xfrm>
            <a:custGeom>
              <a:avLst/>
              <a:gdLst>
                <a:gd name="connsiteX0" fmla="*/ 1578650 w 2220159"/>
                <a:gd name="connsiteY0" fmla="*/ 0 h 1838539"/>
                <a:gd name="connsiteX1" fmla="*/ 1880784 w 2220159"/>
                <a:gd name="connsiteY1" fmla="*/ 199739 h 1838539"/>
                <a:gd name="connsiteX2" fmla="*/ 2220160 w 2220159"/>
                <a:gd name="connsiteY2" fmla="*/ 231934 h 1838539"/>
                <a:gd name="connsiteX3" fmla="*/ 2219493 w 2220159"/>
                <a:gd name="connsiteY3" fmla="*/ 233458 h 1838539"/>
                <a:gd name="connsiteX4" fmla="*/ 2175297 w 2220159"/>
                <a:gd name="connsiteY4" fmla="*/ 415481 h 1838539"/>
                <a:gd name="connsiteX5" fmla="*/ 2216635 w 2220159"/>
                <a:gd name="connsiteY5" fmla="*/ 608267 h 1838539"/>
                <a:gd name="connsiteX6" fmla="*/ 2202729 w 2220159"/>
                <a:gd name="connsiteY6" fmla="*/ 608267 h 1838539"/>
                <a:gd name="connsiteX7" fmla="*/ 2202633 w 2220159"/>
                <a:gd name="connsiteY7" fmla="*/ 608267 h 1838539"/>
                <a:gd name="connsiteX8" fmla="*/ 1876402 w 2220159"/>
                <a:gd name="connsiteY8" fmla="*/ 583787 h 1838539"/>
                <a:gd name="connsiteX9" fmla="*/ 1564077 w 2220159"/>
                <a:gd name="connsiteY9" fmla="*/ 707803 h 1838539"/>
                <a:gd name="connsiteX10" fmla="*/ 1520834 w 2220159"/>
                <a:gd name="connsiteY10" fmla="*/ 743140 h 1838539"/>
                <a:gd name="connsiteX11" fmla="*/ 1519119 w 2220159"/>
                <a:gd name="connsiteY11" fmla="*/ 744665 h 1838539"/>
                <a:gd name="connsiteX12" fmla="*/ 1329857 w 2220159"/>
                <a:gd name="connsiteY12" fmla="*/ 1055751 h 1838539"/>
                <a:gd name="connsiteX13" fmla="*/ 975051 w 2220159"/>
                <a:gd name="connsiteY13" fmla="*/ 1532954 h 1838539"/>
                <a:gd name="connsiteX14" fmla="*/ 957716 w 2220159"/>
                <a:gd name="connsiteY14" fmla="*/ 1548575 h 1838539"/>
                <a:gd name="connsiteX15" fmla="*/ 895994 w 2220159"/>
                <a:gd name="connsiteY15" fmla="*/ 1599819 h 1838539"/>
                <a:gd name="connsiteX16" fmla="*/ 397170 w 2220159"/>
                <a:gd name="connsiteY16" fmla="*/ 1819751 h 1838539"/>
                <a:gd name="connsiteX17" fmla="*/ 73700 w 2220159"/>
                <a:gd name="connsiteY17" fmla="*/ 1807178 h 1838539"/>
                <a:gd name="connsiteX18" fmla="*/ 73034 w 2220159"/>
                <a:gd name="connsiteY18" fmla="*/ 1806797 h 1838539"/>
                <a:gd name="connsiteX19" fmla="*/ 37029 w 2220159"/>
                <a:gd name="connsiteY19" fmla="*/ 1775746 h 1838539"/>
                <a:gd name="connsiteX20" fmla="*/ 69509 w 2220159"/>
                <a:gd name="connsiteY20" fmla="*/ 1488758 h 1838539"/>
                <a:gd name="connsiteX21" fmla="*/ 69605 w 2220159"/>
                <a:gd name="connsiteY21" fmla="*/ 1488758 h 1838539"/>
                <a:gd name="connsiteX22" fmla="*/ 97799 w 2220159"/>
                <a:gd name="connsiteY22" fmla="*/ 1467803 h 1838539"/>
                <a:gd name="connsiteX23" fmla="*/ 540330 w 2220159"/>
                <a:gd name="connsiteY23" fmla="*/ 1499807 h 1838539"/>
                <a:gd name="connsiteX24" fmla="*/ 813602 w 2220159"/>
                <a:gd name="connsiteY24" fmla="*/ 1307783 h 1838539"/>
                <a:gd name="connsiteX25" fmla="*/ 849036 w 2220159"/>
                <a:gd name="connsiteY25" fmla="*/ 1277493 h 1838539"/>
                <a:gd name="connsiteX26" fmla="*/ 861132 w 2220159"/>
                <a:gd name="connsiteY26" fmla="*/ 1267016 h 1838539"/>
                <a:gd name="connsiteX27" fmla="*/ 888945 w 2220159"/>
                <a:gd name="connsiteY27" fmla="*/ 1242632 h 1838539"/>
                <a:gd name="connsiteX28" fmla="*/ 905709 w 2220159"/>
                <a:gd name="connsiteY28" fmla="*/ 1227487 h 1838539"/>
                <a:gd name="connsiteX29" fmla="*/ 927045 w 2220159"/>
                <a:gd name="connsiteY29" fmla="*/ 1207865 h 1838539"/>
                <a:gd name="connsiteX30" fmla="*/ 927617 w 2220159"/>
                <a:gd name="connsiteY30" fmla="*/ 1207389 h 1838539"/>
                <a:gd name="connsiteX31" fmla="*/ 937999 w 2220159"/>
                <a:gd name="connsiteY31" fmla="*/ 1197769 h 1838539"/>
                <a:gd name="connsiteX32" fmla="*/ 947143 w 2220159"/>
                <a:gd name="connsiteY32" fmla="*/ 1189101 h 1838539"/>
                <a:gd name="connsiteX33" fmla="*/ 1091256 w 2220159"/>
                <a:gd name="connsiteY33" fmla="*/ 1035749 h 1838539"/>
                <a:gd name="connsiteX34" fmla="*/ 1377578 w 2220159"/>
                <a:gd name="connsiteY34" fmla="*/ 615791 h 1838539"/>
                <a:gd name="connsiteX35" fmla="*/ 1428822 w 2220159"/>
                <a:gd name="connsiteY35" fmla="*/ 561880 h 1838539"/>
                <a:gd name="connsiteX36" fmla="*/ 1437300 w 2220159"/>
                <a:gd name="connsiteY36" fmla="*/ 553688 h 1838539"/>
                <a:gd name="connsiteX37" fmla="*/ 1447301 w 2220159"/>
                <a:gd name="connsiteY37" fmla="*/ 544163 h 1838539"/>
                <a:gd name="connsiteX38" fmla="*/ 1449015 w 2220159"/>
                <a:gd name="connsiteY38" fmla="*/ 542544 h 1838539"/>
                <a:gd name="connsiteX39" fmla="*/ 1454159 w 2220159"/>
                <a:gd name="connsiteY39" fmla="*/ 537686 h 1838539"/>
                <a:gd name="connsiteX40" fmla="*/ 1455588 w 2220159"/>
                <a:gd name="connsiteY40" fmla="*/ 536353 h 1838539"/>
                <a:gd name="connsiteX41" fmla="*/ 1471876 w 2220159"/>
                <a:gd name="connsiteY41" fmla="*/ 521780 h 1838539"/>
                <a:gd name="connsiteX42" fmla="*/ 1669995 w 2220159"/>
                <a:gd name="connsiteY42" fmla="*/ 377761 h 1838539"/>
                <a:gd name="connsiteX43" fmla="*/ 1691998 w 2220159"/>
                <a:gd name="connsiteY43" fmla="*/ 364998 h 1838539"/>
                <a:gd name="connsiteX44" fmla="*/ 1694189 w 2220159"/>
                <a:gd name="connsiteY44" fmla="*/ 363760 h 1838539"/>
                <a:gd name="connsiteX45" fmla="*/ 1671710 w 2220159"/>
                <a:gd name="connsiteY45" fmla="*/ 359759 h 1838539"/>
                <a:gd name="connsiteX46" fmla="*/ 1671519 w 2220159"/>
                <a:gd name="connsiteY46" fmla="*/ 359759 h 1838539"/>
                <a:gd name="connsiteX47" fmla="*/ 1567602 w 2220159"/>
                <a:gd name="connsiteY47" fmla="*/ 312515 h 1838539"/>
                <a:gd name="connsiteX48" fmla="*/ 1411106 w 2220159"/>
                <a:gd name="connsiteY48" fmla="*/ 149543 h 1838539"/>
                <a:gd name="connsiteX49" fmla="*/ 1578650 w 2220159"/>
                <a:gd name="connsiteY49" fmla="*/ 0 h 1838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220159" h="1838539">
                  <a:moveTo>
                    <a:pt x="1578650" y="0"/>
                  </a:moveTo>
                  <a:cubicBezTo>
                    <a:pt x="1595224" y="22384"/>
                    <a:pt x="1854019" y="185833"/>
                    <a:pt x="1880784" y="199739"/>
                  </a:cubicBezTo>
                  <a:cubicBezTo>
                    <a:pt x="2010704" y="267176"/>
                    <a:pt x="2127291" y="204026"/>
                    <a:pt x="2220160" y="231934"/>
                  </a:cubicBezTo>
                  <a:cubicBezTo>
                    <a:pt x="2219874" y="232410"/>
                    <a:pt x="2219683" y="232886"/>
                    <a:pt x="2219493" y="233458"/>
                  </a:cubicBezTo>
                  <a:cubicBezTo>
                    <a:pt x="2198728" y="276415"/>
                    <a:pt x="2176820" y="338899"/>
                    <a:pt x="2175297" y="415481"/>
                  </a:cubicBezTo>
                  <a:cubicBezTo>
                    <a:pt x="2173773" y="493109"/>
                    <a:pt x="2193680" y="558736"/>
                    <a:pt x="2216635" y="608267"/>
                  </a:cubicBezTo>
                  <a:cubicBezTo>
                    <a:pt x="2212063" y="608457"/>
                    <a:pt x="2207396" y="608457"/>
                    <a:pt x="2202729" y="608267"/>
                  </a:cubicBezTo>
                  <a:lnTo>
                    <a:pt x="2202633" y="608267"/>
                  </a:lnTo>
                  <a:cubicBezTo>
                    <a:pt x="2131482" y="605695"/>
                    <a:pt x="2036613" y="561689"/>
                    <a:pt x="1876402" y="583787"/>
                  </a:cubicBezTo>
                  <a:cubicBezTo>
                    <a:pt x="1854685" y="586740"/>
                    <a:pt x="1698380" y="609790"/>
                    <a:pt x="1564077" y="707803"/>
                  </a:cubicBezTo>
                  <a:cubicBezTo>
                    <a:pt x="1547980" y="719519"/>
                    <a:pt x="1533693" y="731139"/>
                    <a:pt x="1520834" y="743140"/>
                  </a:cubicBezTo>
                  <a:cubicBezTo>
                    <a:pt x="1520262" y="743617"/>
                    <a:pt x="1519691" y="744188"/>
                    <a:pt x="1519119" y="744665"/>
                  </a:cubicBezTo>
                  <a:cubicBezTo>
                    <a:pt x="1433776" y="824103"/>
                    <a:pt x="1408153" y="912114"/>
                    <a:pt x="1329857" y="1055751"/>
                  </a:cubicBezTo>
                  <a:cubicBezTo>
                    <a:pt x="1273374" y="1159288"/>
                    <a:pt x="1163551" y="1360551"/>
                    <a:pt x="975051" y="1532954"/>
                  </a:cubicBezTo>
                  <a:cubicBezTo>
                    <a:pt x="969336" y="1538192"/>
                    <a:pt x="963526" y="1543526"/>
                    <a:pt x="957716" y="1548575"/>
                  </a:cubicBezTo>
                  <a:cubicBezTo>
                    <a:pt x="937999" y="1566100"/>
                    <a:pt x="917425" y="1583246"/>
                    <a:pt x="895994" y="1599819"/>
                  </a:cubicBezTo>
                  <a:cubicBezTo>
                    <a:pt x="804744" y="1670590"/>
                    <a:pt x="633389" y="1782794"/>
                    <a:pt x="397170" y="1819751"/>
                  </a:cubicBezTo>
                  <a:cubicBezTo>
                    <a:pt x="293633" y="1836039"/>
                    <a:pt x="156759" y="1857470"/>
                    <a:pt x="73700" y="1807178"/>
                  </a:cubicBezTo>
                  <a:cubicBezTo>
                    <a:pt x="73510" y="1807178"/>
                    <a:pt x="73224" y="1807083"/>
                    <a:pt x="73034" y="1806797"/>
                  </a:cubicBezTo>
                  <a:cubicBezTo>
                    <a:pt x="59413" y="1798511"/>
                    <a:pt x="47317" y="1788224"/>
                    <a:pt x="37029" y="1775746"/>
                  </a:cubicBezTo>
                  <a:cubicBezTo>
                    <a:pt x="-25741" y="1699546"/>
                    <a:pt x="-4595" y="1557242"/>
                    <a:pt x="69509" y="1488758"/>
                  </a:cubicBezTo>
                  <a:lnTo>
                    <a:pt x="69605" y="1488758"/>
                  </a:lnTo>
                  <a:cubicBezTo>
                    <a:pt x="78273" y="1480566"/>
                    <a:pt x="87702" y="1473613"/>
                    <a:pt x="97799" y="1467803"/>
                  </a:cubicBezTo>
                  <a:cubicBezTo>
                    <a:pt x="215813" y="1400080"/>
                    <a:pt x="337543" y="1552289"/>
                    <a:pt x="540330" y="1499807"/>
                  </a:cubicBezTo>
                  <a:cubicBezTo>
                    <a:pt x="609863" y="1481709"/>
                    <a:pt x="677776" y="1423797"/>
                    <a:pt x="813602" y="1307783"/>
                  </a:cubicBezTo>
                  <a:cubicBezTo>
                    <a:pt x="825128" y="1297877"/>
                    <a:pt x="836939" y="1287875"/>
                    <a:pt x="849036" y="1277493"/>
                  </a:cubicBezTo>
                  <a:cubicBezTo>
                    <a:pt x="853036" y="1274159"/>
                    <a:pt x="857036" y="1270635"/>
                    <a:pt x="861132" y="1267016"/>
                  </a:cubicBezTo>
                  <a:cubicBezTo>
                    <a:pt x="870276" y="1259015"/>
                    <a:pt x="879516" y="1250918"/>
                    <a:pt x="888945" y="1242632"/>
                  </a:cubicBezTo>
                  <a:cubicBezTo>
                    <a:pt x="894469" y="1237583"/>
                    <a:pt x="900089" y="1232630"/>
                    <a:pt x="905709" y="1227487"/>
                  </a:cubicBezTo>
                  <a:cubicBezTo>
                    <a:pt x="912758" y="1221105"/>
                    <a:pt x="919902" y="1214628"/>
                    <a:pt x="927045" y="1207865"/>
                  </a:cubicBezTo>
                  <a:cubicBezTo>
                    <a:pt x="927236" y="1207675"/>
                    <a:pt x="927426" y="1207484"/>
                    <a:pt x="927617" y="1207389"/>
                  </a:cubicBezTo>
                  <a:cubicBezTo>
                    <a:pt x="931046" y="1204151"/>
                    <a:pt x="934475" y="1200912"/>
                    <a:pt x="937999" y="1197769"/>
                  </a:cubicBezTo>
                  <a:cubicBezTo>
                    <a:pt x="941047" y="1194911"/>
                    <a:pt x="944095" y="1191959"/>
                    <a:pt x="947143" y="1189101"/>
                  </a:cubicBezTo>
                  <a:cubicBezTo>
                    <a:pt x="993054" y="1145572"/>
                    <a:pt x="1041250" y="1095661"/>
                    <a:pt x="1091256" y="1035749"/>
                  </a:cubicBezTo>
                  <a:cubicBezTo>
                    <a:pt x="1257658" y="836295"/>
                    <a:pt x="1240704" y="769620"/>
                    <a:pt x="1377578" y="615791"/>
                  </a:cubicBezTo>
                  <a:cubicBezTo>
                    <a:pt x="1392437" y="599123"/>
                    <a:pt x="1409392" y="581025"/>
                    <a:pt x="1428822" y="561880"/>
                  </a:cubicBezTo>
                  <a:cubicBezTo>
                    <a:pt x="1431584" y="559213"/>
                    <a:pt x="1434442" y="556451"/>
                    <a:pt x="1437300" y="553688"/>
                  </a:cubicBezTo>
                  <a:cubicBezTo>
                    <a:pt x="1440633" y="550355"/>
                    <a:pt x="1443967" y="547211"/>
                    <a:pt x="1447301" y="544163"/>
                  </a:cubicBezTo>
                  <a:cubicBezTo>
                    <a:pt x="1447872" y="543497"/>
                    <a:pt x="1448444" y="542925"/>
                    <a:pt x="1449015" y="542544"/>
                  </a:cubicBezTo>
                  <a:cubicBezTo>
                    <a:pt x="1450730" y="540830"/>
                    <a:pt x="1452444" y="539306"/>
                    <a:pt x="1454159" y="537686"/>
                  </a:cubicBezTo>
                  <a:cubicBezTo>
                    <a:pt x="1454635" y="537305"/>
                    <a:pt x="1455111" y="536829"/>
                    <a:pt x="1455588" y="536353"/>
                  </a:cubicBezTo>
                  <a:cubicBezTo>
                    <a:pt x="1460922" y="531495"/>
                    <a:pt x="1466351" y="526637"/>
                    <a:pt x="1471876" y="521780"/>
                  </a:cubicBezTo>
                  <a:cubicBezTo>
                    <a:pt x="1523596" y="475774"/>
                    <a:pt x="1588652" y="426148"/>
                    <a:pt x="1669995" y="377761"/>
                  </a:cubicBezTo>
                  <a:cubicBezTo>
                    <a:pt x="1677139" y="373571"/>
                    <a:pt x="1684473" y="369284"/>
                    <a:pt x="1691998" y="364998"/>
                  </a:cubicBezTo>
                  <a:cubicBezTo>
                    <a:pt x="1692665" y="364617"/>
                    <a:pt x="1693427" y="364141"/>
                    <a:pt x="1694189" y="363760"/>
                  </a:cubicBezTo>
                  <a:cubicBezTo>
                    <a:pt x="1686664" y="362522"/>
                    <a:pt x="1679139" y="361188"/>
                    <a:pt x="1671710" y="359759"/>
                  </a:cubicBezTo>
                  <a:cubicBezTo>
                    <a:pt x="1671615" y="359759"/>
                    <a:pt x="1671615" y="359759"/>
                    <a:pt x="1671519" y="359759"/>
                  </a:cubicBezTo>
                  <a:cubicBezTo>
                    <a:pt x="1632181" y="352425"/>
                    <a:pt x="1567697" y="312515"/>
                    <a:pt x="1567602" y="312515"/>
                  </a:cubicBezTo>
                  <a:cubicBezTo>
                    <a:pt x="1558553" y="315659"/>
                    <a:pt x="1420250" y="146780"/>
                    <a:pt x="1411106" y="149543"/>
                  </a:cubicBezTo>
                  <a:lnTo>
                    <a:pt x="1578650" y="0"/>
                  </a:lnTo>
                  <a:close/>
                </a:path>
              </a:pathLst>
            </a:custGeom>
            <a:solidFill>
              <a:srgbClr val="D8D8D8"/>
            </a:solidFill>
            <a:ln w="0"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91C469B5-EE63-4D0D-EFB2-FF811AFCEE8D}"/>
                </a:ext>
              </a:extLst>
            </p:cNvPr>
            <p:cNvSpPr/>
            <p:nvPr/>
          </p:nvSpPr>
          <p:spPr>
            <a:xfrm>
              <a:off x="7292971" y="1984106"/>
              <a:ext cx="2353758" cy="2771725"/>
            </a:xfrm>
            <a:custGeom>
              <a:avLst/>
              <a:gdLst>
                <a:gd name="connsiteX0" fmla="*/ 1008257 w 2353758"/>
                <a:gd name="connsiteY0" fmla="*/ 280176 h 2771725"/>
                <a:gd name="connsiteX1" fmla="*/ 764702 w 2353758"/>
                <a:gd name="connsiteY1" fmla="*/ 103868 h 2771725"/>
                <a:gd name="connsiteX2" fmla="*/ 513433 w 2353758"/>
                <a:gd name="connsiteY2" fmla="*/ 18238 h 2771725"/>
                <a:gd name="connsiteX3" fmla="*/ 131957 w 2353758"/>
                <a:gd name="connsiteY3" fmla="*/ 52147 h 2771725"/>
                <a:gd name="connsiteX4" fmla="*/ 68996 w 2353758"/>
                <a:gd name="connsiteY4" fmla="*/ 95200 h 2771725"/>
                <a:gd name="connsiteX5" fmla="*/ 68044 w 2353758"/>
                <a:gd name="connsiteY5" fmla="*/ 96058 h 2771725"/>
                <a:gd name="connsiteX6" fmla="*/ 1559 w 2353758"/>
                <a:gd name="connsiteY6" fmla="*/ 206738 h 2771725"/>
                <a:gd name="connsiteX7" fmla="*/ 64710 w 2353758"/>
                <a:gd name="connsiteY7" fmla="*/ 373521 h 2771725"/>
                <a:gd name="connsiteX8" fmla="*/ 213967 w 2353758"/>
                <a:gd name="connsiteY8" fmla="*/ 449340 h 2771725"/>
                <a:gd name="connsiteX9" fmla="*/ 223777 w 2353758"/>
                <a:gd name="connsiteY9" fmla="*/ 448959 h 2771725"/>
                <a:gd name="connsiteX10" fmla="*/ 307788 w 2353758"/>
                <a:gd name="connsiteY10" fmla="*/ 396095 h 2771725"/>
                <a:gd name="connsiteX11" fmla="*/ 408562 w 2353758"/>
                <a:gd name="connsiteY11" fmla="*/ 320371 h 2771725"/>
                <a:gd name="connsiteX12" fmla="*/ 684311 w 2353758"/>
                <a:gd name="connsiteY12" fmla="*/ 332468 h 2771725"/>
                <a:gd name="connsiteX13" fmla="*/ 914816 w 2353758"/>
                <a:gd name="connsiteY13" fmla="*/ 498013 h 2771725"/>
                <a:gd name="connsiteX14" fmla="*/ 952535 w 2353758"/>
                <a:gd name="connsiteY14" fmla="*/ 540685 h 2771725"/>
                <a:gd name="connsiteX15" fmla="*/ 961965 w 2353758"/>
                <a:gd name="connsiteY15" fmla="*/ 527064 h 2771725"/>
                <a:gd name="connsiteX16" fmla="*/ 928151 w 2353758"/>
                <a:gd name="connsiteY16" fmla="*/ 486011 h 2771725"/>
                <a:gd name="connsiteX17" fmla="*/ 796230 w 2353758"/>
                <a:gd name="connsiteY17" fmla="*/ 367901 h 2771725"/>
                <a:gd name="connsiteX18" fmla="*/ 792039 w 2353758"/>
                <a:gd name="connsiteY18" fmla="*/ 365139 h 2771725"/>
                <a:gd name="connsiteX19" fmla="*/ 690121 w 2353758"/>
                <a:gd name="connsiteY19" fmla="*/ 315514 h 2771725"/>
                <a:gd name="connsiteX20" fmla="*/ 567630 w 2353758"/>
                <a:gd name="connsiteY20" fmla="*/ 285605 h 2771725"/>
                <a:gd name="connsiteX21" fmla="*/ 565916 w 2353758"/>
                <a:gd name="connsiteY21" fmla="*/ 285415 h 2771725"/>
                <a:gd name="connsiteX22" fmla="*/ 401990 w 2353758"/>
                <a:gd name="connsiteY22" fmla="*/ 303703 h 2771725"/>
                <a:gd name="connsiteX23" fmla="*/ 294262 w 2353758"/>
                <a:gd name="connsiteY23" fmla="*/ 384284 h 2771725"/>
                <a:gd name="connsiteX24" fmla="*/ 261592 w 2353758"/>
                <a:gd name="connsiteY24" fmla="*/ 416765 h 2771725"/>
                <a:gd name="connsiteX25" fmla="*/ 261401 w 2353758"/>
                <a:gd name="connsiteY25" fmla="*/ 416860 h 2771725"/>
                <a:gd name="connsiteX26" fmla="*/ 222253 w 2353758"/>
                <a:gd name="connsiteY26" fmla="*/ 431052 h 2771725"/>
                <a:gd name="connsiteX27" fmla="*/ 125574 w 2353758"/>
                <a:gd name="connsiteY27" fmla="*/ 401143 h 2771725"/>
                <a:gd name="connsiteX28" fmla="*/ 118812 w 2353758"/>
                <a:gd name="connsiteY28" fmla="*/ 396762 h 2771725"/>
                <a:gd name="connsiteX29" fmla="*/ 77855 w 2353758"/>
                <a:gd name="connsiteY29" fmla="*/ 361234 h 2771725"/>
                <a:gd name="connsiteX30" fmla="*/ 19371 w 2353758"/>
                <a:gd name="connsiteY30" fmla="*/ 209310 h 2771725"/>
                <a:gd name="connsiteX31" fmla="*/ 140624 w 2353758"/>
                <a:gd name="connsiteY31" fmla="*/ 67864 h 2771725"/>
                <a:gd name="connsiteX32" fmla="*/ 757273 w 2353758"/>
                <a:gd name="connsiteY32" fmla="*/ 120156 h 2771725"/>
                <a:gd name="connsiteX33" fmla="*/ 995398 w 2353758"/>
                <a:gd name="connsiteY33" fmla="*/ 292654 h 2771725"/>
                <a:gd name="connsiteX34" fmla="*/ 1084457 w 2353758"/>
                <a:gd name="connsiteY34" fmla="*/ 379807 h 2771725"/>
                <a:gd name="connsiteX35" fmla="*/ 1098267 w 2353758"/>
                <a:gd name="connsiteY35" fmla="*/ 367996 h 2771725"/>
                <a:gd name="connsiteX36" fmla="*/ 1008257 w 2353758"/>
                <a:gd name="connsiteY36" fmla="*/ 280176 h 2771725"/>
                <a:gd name="connsiteX37" fmla="*/ 2305181 w 2353758"/>
                <a:gd name="connsiteY37" fmla="*/ 1339928 h 2771725"/>
                <a:gd name="connsiteX38" fmla="*/ 2349186 w 2353758"/>
                <a:gd name="connsiteY38" fmla="*/ 1160096 h 2771725"/>
                <a:gd name="connsiteX39" fmla="*/ 2353758 w 2353758"/>
                <a:gd name="connsiteY39" fmla="*/ 1150666 h 2771725"/>
                <a:gd name="connsiteX40" fmla="*/ 2343661 w 2353758"/>
                <a:gd name="connsiteY40" fmla="*/ 1147618 h 2771725"/>
                <a:gd name="connsiteX41" fmla="*/ 2339566 w 2353758"/>
                <a:gd name="connsiteY41" fmla="*/ 1146475 h 2771725"/>
                <a:gd name="connsiteX42" fmla="*/ 2217074 w 2353758"/>
                <a:gd name="connsiteY42" fmla="*/ 1143427 h 2771725"/>
                <a:gd name="connsiteX43" fmla="*/ 2005810 w 2353758"/>
                <a:gd name="connsiteY43" fmla="*/ 1116090 h 2771725"/>
                <a:gd name="connsiteX44" fmla="*/ 1997618 w 2353758"/>
                <a:gd name="connsiteY44" fmla="*/ 1131997 h 2771725"/>
                <a:gd name="connsiteX45" fmla="*/ 2218693 w 2353758"/>
                <a:gd name="connsiteY45" fmla="*/ 1161334 h 2771725"/>
                <a:gd name="connsiteX46" fmla="*/ 2328326 w 2353758"/>
                <a:gd name="connsiteY46" fmla="*/ 1162191 h 2771725"/>
                <a:gd name="connsiteX47" fmla="*/ 2287273 w 2353758"/>
                <a:gd name="connsiteY47" fmla="*/ 1339642 h 2771725"/>
                <a:gd name="connsiteX48" fmla="*/ 2322707 w 2353758"/>
                <a:gd name="connsiteY48" fmla="*/ 1521284 h 2771725"/>
                <a:gd name="connsiteX49" fmla="*/ 2322802 w 2353758"/>
                <a:gd name="connsiteY49" fmla="*/ 1521284 h 2771725"/>
                <a:gd name="connsiteX50" fmla="*/ 2323754 w 2353758"/>
                <a:gd name="connsiteY50" fmla="*/ 1523665 h 2771725"/>
                <a:gd name="connsiteX51" fmla="*/ 2249364 w 2353758"/>
                <a:gd name="connsiteY51" fmla="*/ 1512330 h 2771725"/>
                <a:gd name="connsiteX52" fmla="*/ 1996189 w 2353758"/>
                <a:gd name="connsiteY52" fmla="*/ 1499186 h 2771725"/>
                <a:gd name="connsiteX53" fmla="*/ 1679769 w 2353758"/>
                <a:gd name="connsiteY53" fmla="*/ 1624820 h 2771725"/>
                <a:gd name="connsiteX54" fmla="*/ 1640907 w 2353758"/>
                <a:gd name="connsiteY54" fmla="*/ 1656157 h 2771725"/>
                <a:gd name="connsiteX55" fmla="*/ 1639193 w 2353758"/>
                <a:gd name="connsiteY55" fmla="*/ 1657682 h 2771725"/>
                <a:gd name="connsiteX56" fmla="*/ 1498984 w 2353758"/>
                <a:gd name="connsiteY56" fmla="*/ 1866660 h 2771725"/>
                <a:gd name="connsiteX57" fmla="*/ 1442883 w 2353758"/>
                <a:gd name="connsiteY57" fmla="*/ 1975817 h 2771725"/>
                <a:gd name="connsiteX58" fmla="*/ 1095125 w 2353758"/>
                <a:gd name="connsiteY58" fmla="*/ 2445971 h 2771725"/>
                <a:gd name="connsiteX59" fmla="*/ 1077789 w 2353758"/>
                <a:gd name="connsiteY59" fmla="*/ 2461592 h 2771725"/>
                <a:gd name="connsiteX60" fmla="*/ 1011400 w 2353758"/>
                <a:gd name="connsiteY60" fmla="*/ 2517027 h 2771725"/>
                <a:gd name="connsiteX61" fmla="*/ 516671 w 2353758"/>
                <a:gd name="connsiteY61" fmla="*/ 2735245 h 2771725"/>
                <a:gd name="connsiteX62" fmla="*/ 193774 w 2353758"/>
                <a:gd name="connsiteY62" fmla="*/ 2720195 h 2771725"/>
                <a:gd name="connsiteX63" fmla="*/ 193107 w 2353758"/>
                <a:gd name="connsiteY63" fmla="*/ 2719814 h 2771725"/>
                <a:gd name="connsiteX64" fmla="*/ 164913 w 2353758"/>
                <a:gd name="connsiteY64" fmla="*/ 2694383 h 2771725"/>
                <a:gd name="connsiteX65" fmla="*/ 133957 w 2353758"/>
                <a:gd name="connsiteY65" fmla="*/ 2540744 h 2771725"/>
                <a:gd name="connsiteX66" fmla="*/ 223206 w 2353758"/>
                <a:gd name="connsiteY66" fmla="*/ 2399870 h 2771725"/>
                <a:gd name="connsiteX67" fmla="*/ 286261 w 2353758"/>
                <a:gd name="connsiteY67" fmla="*/ 2383201 h 2771725"/>
                <a:gd name="connsiteX68" fmla="*/ 399514 w 2353758"/>
                <a:gd name="connsiteY68" fmla="*/ 2409014 h 2771725"/>
                <a:gd name="connsiteX69" fmla="*/ 663452 w 2353758"/>
                <a:gd name="connsiteY69" fmla="*/ 2432731 h 2771725"/>
                <a:gd name="connsiteX70" fmla="*/ 940343 w 2353758"/>
                <a:gd name="connsiteY70" fmla="*/ 2238897 h 2771725"/>
                <a:gd name="connsiteX71" fmla="*/ 1219045 w 2353758"/>
                <a:gd name="connsiteY71" fmla="*/ 1965815 h 2771725"/>
                <a:gd name="connsiteX72" fmla="*/ 1376302 w 2353758"/>
                <a:gd name="connsiteY72" fmla="*/ 1733596 h 2771725"/>
                <a:gd name="connsiteX73" fmla="*/ 1505176 w 2353758"/>
                <a:gd name="connsiteY73" fmla="*/ 1546048 h 2771725"/>
                <a:gd name="connsiteX74" fmla="*/ 1819596 w 2353758"/>
                <a:gd name="connsiteY74" fmla="*/ 1295827 h 2771725"/>
                <a:gd name="connsiteX75" fmla="*/ 1838932 w 2353758"/>
                <a:gd name="connsiteY75" fmla="*/ 1284778 h 2771725"/>
                <a:gd name="connsiteX76" fmla="*/ 1817310 w 2353758"/>
                <a:gd name="connsiteY76" fmla="*/ 1279348 h 2771725"/>
                <a:gd name="connsiteX77" fmla="*/ 1812071 w 2353758"/>
                <a:gd name="connsiteY77" fmla="*/ 1278015 h 2771725"/>
                <a:gd name="connsiteX78" fmla="*/ 1791783 w 2353758"/>
                <a:gd name="connsiteY78" fmla="*/ 1272776 h 2771725"/>
                <a:gd name="connsiteX79" fmla="*/ 1791593 w 2353758"/>
                <a:gd name="connsiteY79" fmla="*/ 1272776 h 2771725"/>
                <a:gd name="connsiteX80" fmla="*/ 1751111 w 2353758"/>
                <a:gd name="connsiteY80" fmla="*/ 1255536 h 2771725"/>
                <a:gd name="connsiteX81" fmla="*/ 1699581 w 2353758"/>
                <a:gd name="connsiteY81" fmla="*/ 1228294 h 2771725"/>
                <a:gd name="connsiteX82" fmla="*/ 1684436 w 2353758"/>
                <a:gd name="connsiteY82" fmla="*/ 1238486 h 2771725"/>
                <a:gd name="connsiteX83" fmla="*/ 1790068 w 2353758"/>
                <a:gd name="connsiteY83" fmla="*/ 1290683 h 2771725"/>
                <a:gd name="connsiteX84" fmla="*/ 1791783 w 2353758"/>
                <a:gd name="connsiteY84" fmla="*/ 1291160 h 2771725"/>
                <a:gd name="connsiteX85" fmla="*/ 1591948 w 2353758"/>
                <a:gd name="connsiteY85" fmla="*/ 1434701 h 2771725"/>
                <a:gd name="connsiteX86" fmla="*/ 1575661 w 2353758"/>
                <a:gd name="connsiteY86" fmla="*/ 1449275 h 2771725"/>
                <a:gd name="connsiteX87" fmla="*/ 1574232 w 2353758"/>
                <a:gd name="connsiteY87" fmla="*/ 1450608 h 2771725"/>
                <a:gd name="connsiteX88" fmla="*/ 1569089 w 2353758"/>
                <a:gd name="connsiteY88" fmla="*/ 1455466 h 2771725"/>
                <a:gd name="connsiteX89" fmla="*/ 1567374 w 2353758"/>
                <a:gd name="connsiteY89" fmla="*/ 1457085 h 2771725"/>
                <a:gd name="connsiteX90" fmla="*/ 1557373 w 2353758"/>
                <a:gd name="connsiteY90" fmla="*/ 1466610 h 2771725"/>
                <a:gd name="connsiteX91" fmla="*/ 1548896 w 2353758"/>
                <a:gd name="connsiteY91" fmla="*/ 1474802 h 2771725"/>
                <a:gd name="connsiteX92" fmla="*/ 1491746 w 2353758"/>
                <a:gd name="connsiteY92" fmla="*/ 1533952 h 2771725"/>
                <a:gd name="connsiteX93" fmla="*/ 1360586 w 2353758"/>
                <a:gd name="connsiteY93" fmla="*/ 1724833 h 2771725"/>
                <a:gd name="connsiteX94" fmla="*/ 1205234 w 2353758"/>
                <a:gd name="connsiteY94" fmla="*/ 1954195 h 2771725"/>
                <a:gd name="connsiteX95" fmla="*/ 1067216 w 2353758"/>
                <a:gd name="connsiteY95" fmla="*/ 2102023 h 2771725"/>
                <a:gd name="connsiteX96" fmla="*/ 1058072 w 2353758"/>
                <a:gd name="connsiteY96" fmla="*/ 2110691 h 2771725"/>
                <a:gd name="connsiteX97" fmla="*/ 1047690 w 2353758"/>
                <a:gd name="connsiteY97" fmla="*/ 2120311 h 2771725"/>
                <a:gd name="connsiteX98" fmla="*/ 1047118 w 2353758"/>
                <a:gd name="connsiteY98" fmla="*/ 2120787 h 2771725"/>
                <a:gd name="connsiteX99" fmla="*/ 1025782 w 2353758"/>
                <a:gd name="connsiteY99" fmla="*/ 2140409 h 2771725"/>
                <a:gd name="connsiteX100" fmla="*/ 1009018 w 2353758"/>
                <a:gd name="connsiteY100" fmla="*/ 2155553 h 2771725"/>
                <a:gd name="connsiteX101" fmla="*/ 981205 w 2353758"/>
                <a:gd name="connsiteY101" fmla="*/ 2179937 h 2771725"/>
                <a:gd name="connsiteX102" fmla="*/ 969108 w 2353758"/>
                <a:gd name="connsiteY102" fmla="*/ 2190415 h 2771725"/>
                <a:gd name="connsiteX103" fmla="*/ 928723 w 2353758"/>
                <a:gd name="connsiteY103" fmla="*/ 2225181 h 2771725"/>
                <a:gd name="connsiteX104" fmla="*/ 658975 w 2353758"/>
                <a:gd name="connsiteY104" fmla="*/ 2415300 h 2771725"/>
                <a:gd name="connsiteX105" fmla="*/ 405038 w 2353758"/>
                <a:gd name="connsiteY105" fmla="*/ 2391869 h 2771725"/>
                <a:gd name="connsiteX106" fmla="*/ 214252 w 2353758"/>
                <a:gd name="connsiteY106" fmla="*/ 2384153 h 2771725"/>
                <a:gd name="connsiteX107" fmla="*/ 189678 w 2353758"/>
                <a:gd name="connsiteY107" fmla="*/ 2401584 h 2771725"/>
                <a:gd name="connsiteX108" fmla="*/ 189583 w 2353758"/>
                <a:gd name="connsiteY108" fmla="*/ 2401584 h 2771725"/>
                <a:gd name="connsiteX109" fmla="*/ 116336 w 2353758"/>
                <a:gd name="connsiteY109" fmla="*/ 2537506 h 2771725"/>
                <a:gd name="connsiteX110" fmla="*/ 151007 w 2353758"/>
                <a:gd name="connsiteY110" fmla="*/ 2705622 h 2771725"/>
                <a:gd name="connsiteX111" fmla="*/ 337601 w 2353758"/>
                <a:gd name="connsiteY111" fmla="*/ 2771725 h 2771725"/>
                <a:gd name="connsiteX112" fmla="*/ 519434 w 2353758"/>
                <a:gd name="connsiteY112" fmla="*/ 2752866 h 2771725"/>
                <a:gd name="connsiteX113" fmla="*/ 825853 w 2353758"/>
                <a:gd name="connsiteY113" fmla="*/ 2654663 h 2771725"/>
                <a:gd name="connsiteX114" fmla="*/ 1022449 w 2353758"/>
                <a:gd name="connsiteY114" fmla="*/ 2531029 h 2771725"/>
                <a:gd name="connsiteX115" fmla="*/ 1458598 w 2353758"/>
                <a:gd name="connsiteY115" fmla="*/ 1984294 h 2771725"/>
                <a:gd name="connsiteX116" fmla="*/ 1515082 w 2353758"/>
                <a:gd name="connsiteY116" fmla="*/ 1874566 h 2771725"/>
                <a:gd name="connsiteX117" fmla="*/ 1690342 w 2353758"/>
                <a:gd name="connsiteY117" fmla="*/ 1639203 h 2771725"/>
                <a:gd name="connsiteX118" fmla="*/ 1998571 w 2353758"/>
                <a:gd name="connsiteY118" fmla="*/ 1516807 h 2771725"/>
                <a:gd name="connsiteX119" fmla="*/ 2245935 w 2353758"/>
                <a:gd name="connsiteY119" fmla="*/ 1529856 h 2771725"/>
                <a:gd name="connsiteX120" fmla="*/ 2337947 w 2353758"/>
                <a:gd name="connsiteY120" fmla="*/ 1541477 h 2771725"/>
                <a:gd name="connsiteX121" fmla="*/ 2351282 w 2353758"/>
                <a:gd name="connsiteY121" fmla="*/ 1540810 h 2771725"/>
                <a:gd name="connsiteX122" fmla="*/ 2345662 w 2353758"/>
                <a:gd name="connsiteY122" fmla="*/ 1528713 h 2771725"/>
                <a:gd name="connsiteX123" fmla="*/ 2305181 w 2353758"/>
                <a:gd name="connsiteY123" fmla="*/ 1339832 h 2771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2353758" h="2771725">
                  <a:moveTo>
                    <a:pt x="1008257" y="280176"/>
                  </a:moveTo>
                  <a:cubicBezTo>
                    <a:pt x="948821" y="218263"/>
                    <a:pt x="897481" y="164733"/>
                    <a:pt x="764702" y="103868"/>
                  </a:cubicBezTo>
                  <a:cubicBezTo>
                    <a:pt x="732317" y="89009"/>
                    <a:pt x="633829" y="43861"/>
                    <a:pt x="513433" y="18238"/>
                  </a:cubicBezTo>
                  <a:cubicBezTo>
                    <a:pt x="359699" y="-14528"/>
                    <a:pt x="231398" y="-3098"/>
                    <a:pt x="131957" y="52147"/>
                  </a:cubicBezTo>
                  <a:cubicBezTo>
                    <a:pt x="107667" y="65673"/>
                    <a:pt x="86618" y="80056"/>
                    <a:pt x="68996" y="95200"/>
                  </a:cubicBezTo>
                  <a:cubicBezTo>
                    <a:pt x="68711" y="95486"/>
                    <a:pt x="68330" y="95772"/>
                    <a:pt x="68044" y="96058"/>
                  </a:cubicBezTo>
                  <a:cubicBezTo>
                    <a:pt x="29753" y="129205"/>
                    <a:pt x="7560" y="166257"/>
                    <a:pt x="1559" y="206738"/>
                  </a:cubicBezTo>
                  <a:cubicBezTo>
                    <a:pt x="-6442" y="261412"/>
                    <a:pt x="16608" y="322181"/>
                    <a:pt x="64710" y="373521"/>
                  </a:cubicBezTo>
                  <a:cubicBezTo>
                    <a:pt x="109287" y="420955"/>
                    <a:pt x="165580" y="449340"/>
                    <a:pt x="213967" y="449340"/>
                  </a:cubicBezTo>
                  <a:cubicBezTo>
                    <a:pt x="217300" y="449340"/>
                    <a:pt x="220539" y="449245"/>
                    <a:pt x="223777" y="448959"/>
                  </a:cubicBezTo>
                  <a:cubicBezTo>
                    <a:pt x="264258" y="445625"/>
                    <a:pt x="284452" y="422670"/>
                    <a:pt x="307788" y="396095"/>
                  </a:cubicBezTo>
                  <a:cubicBezTo>
                    <a:pt x="330457" y="370282"/>
                    <a:pt x="356175" y="341041"/>
                    <a:pt x="408562" y="320371"/>
                  </a:cubicBezTo>
                  <a:cubicBezTo>
                    <a:pt x="521529" y="275699"/>
                    <a:pt x="644021" y="318467"/>
                    <a:pt x="684311" y="332468"/>
                  </a:cubicBezTo>
                  <a:cubicBezTo>
                    <a:pt x="792706" y="370282"/>
                    <a:pt x="860142" y="437815"/>
                    <a:pt x="914816" y="498013"/>
                  </a:cubicBezTo>
                  <a:cubicBezTo>
                    <a:pt x="927675" y="512014"/>
                    <a:pt x="940343" y="526207"/>
                    <a:pt x="952535" y="540685"/>
                  </a:cubicBezTo>
                  <a:cubicBezTo>
                    <a:pt x="955298" y="535827"/>
                    <a:pt x="959012" y="531827"/>
                    <a:pt x="961965" y="527064"/>
                  </a:cubicBezTo>
                  <a:cubicBezTo>
                    <a:pt x="962346" y="526397"/>
                    <a:pt x="939677" y="498680"/>
                    <a:pt x="928151" y="486011"/>
                  </a:cubicBezTo>
                  <a:cubicBezTo>
                    <a:pt x="892147" y="446387"/>
                    <a:pt x="850808" y="403715"/>
                    <a:pt x="796230" y="367901"/>
                  </a:cubicBezTo>
                  <a:cubicBezTo>
                    <a:pt x="794896" y="366949"/>
                    <a:pt x="793467" y="365996"/>
                    <a:pt x="792039" y="365139"/>
                  </a:cubicBezTo>
                  <a:cubicBezTo>
                    <a:pt x="762321" y="346089"/>
                    <a:pt x="728793" y="329039"/>
                    <a:pt x="690121" y="315514"/>
                  </a:cubicBezTo>
                  <a:cubicBezTo>
                    <a:pt x="668214" y="307894"/>
                    <a:pt x="622970" y="292082"/>
                    <a:pt x="567630" y="285605"/>
                  </a:cubicBezTo>
                  <a:cubicBezTo>
                    <a:pt x="567059" y="285510"/>
                    <a:pt x="566487" y="285415"/>
                    <a:pt x="565916" y="285415"/>
                  </a:cubicBezTo>
                  <a:cubicBezTo>
                    <a:pt x="516005" y="279604"/>
                    <a:pt x="458093" y="281510"/>
                    <a:pt x="401990" y="303703"/>
                  </a:cubicBezTo>
                  <a:cubicBezTo>
                    <a:pt x="345507" y="325896"/>
                    <a:pt x="317123" y="358281"/>
                    <a:pt x="294262" y="384284"/>
                  </a:cubicBezTo>
                  <a:cubicBezTo>
                    <a:pt x="282737" y="397333"/>
                    <a:pt x="272927" y="408573"/>
                    <a:pt x="261592" y="416765"/>
                  </a:cubicBezTo>
                  <a:cubicBezTo>
                    <a:pt x="261496" y="416765"/>
                    <a:pt x="261496" y="416860"/>
                    <a:pt x="261401" y="416860"/>
                  </a:cubicBezTo>
                  <a:cubicBezTo>
                    <a:pt x="250638" y="424670"/>
                    <a:pt x="238446" y="429718"/>
                    <a:pt x="222253" y="431052"/>
                  </a:cubicBezTo>
                  <a:cubicBezTo>
                    <a:pt x="192916" y="433528"/>
                    <a:pt x="158246" y="422384"/>
                    <a:pt x="125574" y="401143"/>
                  </a:cubicBezTo>
                  <a:cubicBezTo>
                    <a:pt x="123289" y="399810"/>
                    <a:pt x="121003" y="398286"/>
                    <a:pt x="118812" y="396762"/>
                  </a:cubicBezTo>
                  <a:cubicBezTo>
                    <a:pt x="104429" y="386666"/>
                    <a:pt x="90523" y="374759"/>
                    <a:pt x="77855" y="361234"/>
                  </a:cubicBezTo>
                  <a:cubicBezTo>
                    <a:pt x="34039" y="314656"/>
                    <a:pt x="12227" y="257887"/>
                    <a:pt x="19371" y="209310"/>
                  </a:cubicBezTo>
                  <a:cubicBezTo>
                    <a:pt x="27182" y="155779"/>
                    <a:pt x="68044" y="108250"/>
                    <a:pt x="140624" y="67864"/>
                  </a:cubicBezTo>
                  <a:cubicBezTo>
                    <a:pt x="338173" y="-41960"/>
                    <a:pt x="611731" y="53481"/>
                    <a:pt x="757273" y="120156"/>
                  </a:cubicBezTo>
                  <a:cubicBezTo>
                    <a:pt x="886908" y="179592"/>
                    <a:pt x="934723" y="229503"/>
                    <a:pt x="995398" y="292654"/>
                  </a:cubicBezTo>
                  <a:cubicBezTo>
                    <a:pt x="1021211" y="319514"/>
                    <a:pt x="1048547" y="347994"/>
                    <a:pt x="1084457" y="379807"/>
                  </a:cubicBezTo>
                  <a:cubicBezTo>
                    <a:pt x="1089029" y="375807"/>
                    <a:pt x="1093600" y="371806"/>
                    <a:pt x="1098267" y="367996"/>
                  </a:cubicBezTo>
                  <a:cubicBezTo>
                    <a:pt x="1061692" y="335993"/>
                    <a:pt x="1034260" y="307227"/>
                    <a:pt x="1008257" y="280176"/>
                  </a:cubicBezTo>
                  <a:close/>
                  <a:moveTo>
                    <a:pt x="2305181" y="1339928"/>
                  </a:moveTo>
                  <a:cubicBezTo>
                    <a:pt x="2306419" y="1278015"/>
                    <a:pt x="2321182" y="1217531"/>
                    <a:pt x="2349186" y="1160096"/>
                  </a:cubicBezTo>
                  <a:lnTo>
                    <a:pt x="2353758" y="1150666"/>
                  </a:lnTo>
                  <a:lnTo>
                    <a:pt x="2343661" y="1147618"/>
                  </a:lnTo>
                  <a:cubicBezTo>
                    <a:pt x="2342328" y="1147237"/>
                    <a:pt x="2340995" y="1146856"/>
                    <a:pt x="2339566" y="1146475"/>
                  </a:cubicBezTo>
                  <a:cubicBezTo>
                    <a:pt x="2301656" y="1136188"/>
                    <a:pt x="2260604" y="1139617"/>
                    <a:pt x="2217074" y="1143427"/>
                  </a:cubicBezTo>
                  <a:cubicBezTo>
                    <a:pt x="2153352" y="1148951"/>
                    <a:pt x="2005810" y="1116090"/>
                    <a:pt x="2005810" y="1116090"/>
                  </a:cubicBezTo>
                  <a:lnTo>
                    <a:pt x="1997618" y="1131997"/>
                  </a:lnTo>
                  <a:cubicBezTo>
                    <a:pt x="1997618" y="1131997"/>
                    <a:pt x="2152400" y="1166954"/>
                    <a:pt x="2218693" y="1161334"/>
                  </a:cubicBezTo>
                  <a:cubicBezTo>
                    <a:pt x="2257842" y="1157905"/>
                    <a:pt x="2295084" y="1154761"/>
                    <a:pt x="2328326" y="1162191"/>
                  </a:cubicBezTo>
                  <a:cubicBezTo>
                    <a:pt x="2302323" y="1218960"/>
                    <a:pt x="2288416" y="1278586"/>
                    <a:pt x="2287273" y="1339642"/>
                  </a:cubicBezTo>
                  <a:cubicBezTo>
                    <a:pt x="2286035" y="1401554"/>
                    <a:pt x="2297941" y="1462610"/>
                    <a:pt x="2322707" y="1521284"/>
                  </a:cubicBezTo>
                  <a:lnTo>
                    <a:pt x="2322802" y="1521284"/>
                  </a:lnTo>
                  <a:cubicBezTo>
                    <a:pt x="2323088" y="1522046"/>
                    <a:pt x="2323374" y="1522903"/>
                    <a:pt x="2323754" y="1523665"/>
                  </a:cubicBezTo>
                  <a:cubicBezTo>
                    <a:pt x="2301942" y="1522807"/>
                    <a:pt x="2277177" y="1517855"/>
                    <a:pt x="2249364" y="1512330"/>
                  </a:cubicBezTo>
                  <a:cubicBezTo>
                    <a:pt x="2186023" y="1499662"/>
                    <a:pt x="2107156" y="1483946"/>
                    <a:pt x="1996189" y="1499186"/>
                  </a:cubicBezTo>
                  <a:cubicBezTo>
                    <a:pt x="1966471" y="1503186"/>
                    <a:pt x="1811976" y="1528427"/>
                    <a:pt x="1679769" y="1624820"/>
                  </a:cubicBezTo>
                  <a:cubicBezTo>
                    <a:pt x="1665577" y="1635203"/>
                    <a:pt x="1652718" y="1645585"/>
                    <a:pt x="1640907" y="1656157"/>
                  </a:cubicBezTo>
                  <a:cubicBezTo>
                    <a:pt x="1640336" y="1656634"/>
                    <a:pt x="1639764" y="1657205"/>
                    <a:pt x="1639193" y="1657682"/>
                  </a:cubicBezTo>
                  <a:cubicBezTo>
                    <a:pt x="1572994" y="1717498"/>
                    <a:pt x="1540895" y="1782173"/>
                    <a:pt x="1498984" y="1866660"/>
                  </a:cubicBezTo>
                  <a:cubicBezTo>
                    <a:pt x="1483078" y="1898855"/>
                    <a:pt x="1464885" y="1935335"/>
                    <a:pt x="1442883" y="1975817"/>
                  </a:cubicBezTo>
                  <a:cubicBezTo>
                    <a:pt x="1387352" y="2077544"/>
                    <a:pt x="1279338" y="2275473"/>
                    <a:pt x="1095125" y="2445971"/>
                  </a:cubicBezTo>
                  <a:cubicBezTo>
                    <a:pt x="1089409" y="2451209"/>
                    <a:pt x="1083599" y="2456543"/>
                    <a:pt x="1077789" y="2461592"/>
                  </a:cubicBezTo>
                  <a:cubicBezTo>
                    <a:pt x="1056643" y="2480642"/>
                    <a:pt x="1034546" y="2499120"/>
                    <a:pt x="1011400" y="2517027"/>
                  </a:cubicBezTo>
                  <a:cubicBezTo>
                    <a:pt x="862619" y="2632375"/>
                    <a:pt x="691550" y="2707813"/>
                    <a:pt x="516671" y="2735245"/>
                  </a:cubicBezTo>
                  <a:cubicBezTo>
                    <a:pt x="411991" y="2751628"/>
                    <a:pt x="273117" y="2773345"/>
                    <a:pt x="193774" y="2720195"/>
                  </a:cubicBezTo>
                  <a:cubicBezTo>
                    <a:pt x="193583" y="2720195"/>
                    <a:pt x="193298" y="2720100"/>
                    <a:pt x="193107" y="2719814"/>
                  </a:cubicBezTo>
                  <a:cubicBezTo>
                    <a:pt x="182534" y="2712766"/>
                    <a:pt x="173105" y="2704384"/>
                    <a:pt x="164913" y="2694383"/>
                  </a:cubicBezTo>
                  <a:cubicBezTo>
                    <a:pt x="134623" y="2657616"/>
                    <a:pt x="123098" y="2600180"/>
                    <a:pt x="133957" y="2540744"/>
                  </a:cubicBezTo>
                  <a:cubicBezTo>
                    <a:pt x="145387" y="2477975"/>
                    <a:pt x="178819" y="2425301"/>
                    <a:pt x="223206" y="2399870"/>
                  </a:cubicBezTo>
                  <a:cubicBezTo>
                    <a:pt x="243971" y="2387963"/>
                    <a:pt x="264735" y="2383201"/>
                    <a:pt x="286261" y="2383201"/>
                  </a:cubicBezTo>
                  <a:cubicBezTo>
                    <a:pt x="320837" y="2383201"/>
                    <a:pt x="357413" y="2395202"/>
                    <a:pt x="399514" y="2409014"/>
                  </a:cubicBezTo>
                  <a:cubicBezTo>
                    <a:pt x="473142" y="2433112"/>
                    <a:pt x="556676" y="2460449"/>
                    <a:pt x="663452" y="2432731"/>
                  </a:cubicBezTo>
                  <a:cubicBezTo>
                    <a:pt x="735080" y="2414157"/>
                    <a:pt x="803659" y="2355578"/>
                    <a:pt x="940343" y="2238897"/>
                  </a:cubicBezTo>
                  <a:cubicBezTo>
                    <a:pt x="1023211" y="2168126"/>
                    <a:pt x="1117223" y="2087831"/>
                    <a:pt x="1219045" y="1965815"/>
                  </a:cubicBezTo>
                  <a:cubicBezTo>
                    <a:pt x="1304484" y="1863422"/>
                    <a:pt x="1342679" y="1794461"/>
                    <a:pt x="1376302" y="1733596"/>
                  </a:cubicBezTo>
                  <a:cubicBezTo>
                    <a:pt x="1408402" y="1675493"/>
                    <a:pt x="1438786" y="1620629"/>
                    <a:pt x="1505176" y="1546048"/>
                  </a:cubicBezTo>
                  <a:cubicBezTo>
                    <a:pt x="1590425" y="1450132"/>
                    <a:pt x="1696247" y="1366026"/>
                    <a:pt x="1819596" y="1295827"/>
                  </a:cubicBezTo>
                  <a:lnTo>
                    <a:pt x="1838932" y="1284778"/>
                  </a:lnTo>
                  <a:lnTo>
                    <a:pt x="1817310" y="1279348"/>
                  </a:lnTo>
                  <a:cubicBezTo>
                    <a:pt x="1815596" y="1278872"/>
                    <a:pt x="1813786" y="1278491"/>
                    <a:pt x="1812071" y="1278015"/>
                  </a:cubicBezTo>
                  <a:cubicBezTo>
                    <a:pt x="1805309" y="1276301"/>
                    <a:pt x="1798546" y="1274586"/>
                    <a:pt x="1791783" y="1272776"/>
                  </a:cubicBezTo>
                  <a:cubicBezTo>
                    <a:pt x="1791688" y="1272872"/>
                    <a:pt x="1791688" y="1272776"/>
                    <a:pt x="1791593" y="1272776"/>
                  </a:cubicBezTo>
                  <a:cubicBezTo>
                    <a:pt x="1776638" y="1268966"/>
                    <a:pt x="1764637" y="1263156"/>
                    <a:pt x="1751111" y="1255536"/>
                  </a:cubicBezTo>
                  <a:cubicBezTo>
                    <a:pt x="1733204" y="1245535"/>
                    <a:pt x="1699581" y="1228294"/>
                    <a:pt x="1699581" y="1228294"/>
                  </a:cubicBezTo>
                  <a:lnTo>
                    <a:pt x="1684436" y="1238486"/>
                  </a:lnTo>
                  <a:cubicBezTo>
                    <a:pt x="1684436" y="1238486"/>
                    <a:pt x="1743968" y="1278396"/>
                    <a:pt x="1790068" y="1290683"/>
                  </a:cubicBezTo>
                  <a:cubicBezTo>
                    <a:pt x="1790640" y="1290874"/>
                    <a:pt x="1791211" y="1290969"/>
                    <a:pt x="1791783" y="1291160"/>
                  </a:cubicBezTo>
                  <a:cubicBezTo>
                    <a:pt x="1718631" y="1334213"/>
                    <a:pt x="1651861" y="1382219"/>
                    <a:pt x="1591948" y="1434701"/>
                  </a:cubicBezTo>
                  <a:cubicBezTo>
                    <a:pt x="1586424" y="1439559"/>
                    <a:pt x="1580995" y="1444417"/>
                    <a:pt x="1575661" y="1449275"/>
                  </a:cubicBezTo>
                  <a:cubicBezTo>
                    <a:pt x="1575184" y="1449751"/>
                    <a:pt x="1574708" y="1450227"/>
                    <a:pt x="1574232" y="1450608"/>
                  </a:cubicBezTo>
                  <a:cubicBezTo>
                    <a:pt x="1572518" y="1452227"/>
                    <a:pt x="1570803" y="1453751"/>
                    <a:pt x="1569089" y="1455466"/>
                  </a:cubicBezTo>
                  <a:cubicBezTo>
                    <a:pt x="1568517" y="1455847"/>
                    <a:pt x="1567946" y="1456418"/>
                    <a:pt x="1567374" y="1457085"/>
                  </a:cubicBezTo>
                  <a:cubicBezTo>
                    <a:pt x="1564040" y="1460133"/>
                    <a:pt x="1560707" y="1463276"/>
                    <a:pt x="1557373" y="1466610"/>
                  </a:cubicBezTo>
                  <a:cubicBezTo>
                    <a:pt x="1554515" y="1469372"/>
                    <a:pt x="1551658" y="1472135"/>
                    <a:pt x="1548896" y="1474802"/>
                  </a:cubicBezTo>
                  <a:cubicBezTo>
                    <a:pt x="1528988" y="1493756"/>
                    <a:pt x="1509938" y="1513568"/>
                    <a:pt x="1491746" y="1533952"/>
                  </a:cubicBezTo>
                  <a:cubicBezTo>
                    <a:pt x="1424118" y="1610057"/>
                    <a:pt x="1393257" y="1665873"/>
                    <a:pt x="1360586" y="1724833"/>
                  </a:cubicBezTo>
                  <a:cubicBezTo>
                    <a:pt x="1325725" y="1787888"/>
                    <a:pt x="1289625" y="1853135"/>
                    <a:pt x="1205234" y="1954195"/>
                  </a:cubicBezTo>
                  <a:cubicBezTo>
                    <a:pt x="1157418" y="2011440"/>
                    <a:pt x="1111222" y="2059636"/>
                    <a:pt x="1067216" y="2102023"/>
                  </a:cubicBezTo>
                  <a:cubicBezTo>
                    <a:pt x="1064168" y="2104880"/>
                    <a:pt x="1061120" y="2107833"/>
                    <a:pt x="1058072" y="2110691"/>
                  </a:cubicBezTo>
                  <a:cubicBezTo>
                    <a:pt x="1054548" y="2113834"/>
                    <a:pt x="1051119" y="2117072"/>
                    <a:pt x="1047690" y="2120311"/>
                  </a:cubicBezTo>
                  <a:cubicBezTo>
                    <a:pt x="1047500" y="2120406"/>
                    <a:pt x="1047309" y="2120597"/>
                    <a:pt x="1047118" y="2120787"/>
                  </a:cubicBezTo>
                  <a:cubicBezTo>
                    <a:pt x="1039975" y="2127455"/>
                    <a:pt x="1032831" y="2134027"/>
                    <a:pt x="1025782" y="2140409"/>
                  </a:cubicBezTo>
                  <a:cubicBezTo>
                    <a:pt x="1020163" y="2145552"/>
                    <a:pt x="1014543" y="2150505"/>
                    <a:pt x="1009018" y="2155553"/>
                  </a:cubicBezTo>
                  <a:cubicBezTo>
                    <a:pt x="999589" y="2163935"/>
                    <a:pt x="990350" y="2172032"/>
                    <a:pt x="981205" y="2179937"/>
                  </a:cubicBezTo>
                  <a:cubicBezTo>
                    <a:pt x="977110" y="2183557"/>
                    <a:pt x="973109" y="2187081"/>
                    <a:pt x="969108" y="2190415"/>
                  </a:cubicBezTo>
                  <a:cubicBezTo>
                    <a:pt x="955392" y="2202416"/>
                    <a:pt x="941867" y="2213942"/>
                    <a:pt x="928723" y="2225181"/>
                  </a:cubicBezTo>
                  <a:cubicBezTo>
                    <a:pt x="794134" y="2340053"/>
                    <a:pt x="726507" y="2397774"/>
                    <a:pt x="658975" y="2415300"/>
                  </a:cubicBezTo>
                  <a:cubicBezTo>
                    <a:pt x="557248" y="2441589"/>
                    <a:pt x="476380" y="2415205"/>
                    <a:pt x="405038" y="2391869"/>
                  </a:cubicBezTo>
                  <a:cubicBezTo>
                    <a:pt x="335315" y="2369008"/>
                    <a:pt x="275022" y="2349292"/>
                    <a:pt x="214252" y="2384153"/>
                  </a:cubicBezTo>
                  <a:cubicBezTo>
                    <a:pt x="205680" y="2389106"/>
                    <a:pt x="197393" y="2394917"/>
                    <a:pt x="189678" y="2401584"/>
                  </a:cubicBezTo>
                  <a:lnTo>
                    <a:pt x="189583" y="2401584"/>
                  </a:lnTo>
                  <a:cubicBezTo>
                    <a:pt x="153197" y="2432826"/>
                    <a:pt x="126527" y="2481594"/>
                    <a:pt x="116336" y="2537506"/>
                  </a:cubicBezTo>
                  <a:cubicBezTo>
                    <a:pt x="104525" y="2601990"/>
                    <a:pt x="117478" y="2664855"/>
                    <a:pt x="151007" y="2705622"/>
                  </a:cubicBezTo>
                  <a:cubicBezTo>
                    <a:pt x="193012" y="2756676"/>
                    <a:pt x="262735" y="2771725"/>
                    <a:pt x="337601" y="2771725"/>
                  </a:cubicBezTo>
                  <a:cubicBezTo>
                    <a:pt x="399037" y="2771725"/>
                    <a:pt x="463903" y="2761534"/>
                    <a:pt x="519434" y="2752866"/>
                  </a:cubicBezTo>
                  <a:cubicBezTo>
                    <a:pt x="624589" y="2736388"/>
                    <a:pt x="727650" y="2703336"/>
                    <a:pt x="825853" y="2654663"/>
                  </a:cubicBezTo>
                  <a:cubicBezTo>
                    <a:pt x="894242" y="2620754"/>
                    <a:pt x="960346" y="2579225"/>
                    <a:pt x="1022449" y="2531029"/>
                  </a:cubicBezTo>
                  <a:cubicBezTo>
                    <a:pt x="1261431" y="2345767"/>
                    <a:pt x="1394591" y="2101642"/>
                    <a:pt x="1458598" y="1984294"/>
                  </a:cubicBezTo>
                  <a:cubicBezTo>
                    <a:pt x="1480792" y="1943527"/>
                    <a:pt x="1498984" y="1906856"/>
                    <a:pt x="1515082" y="1874566"/>
                  </a:cubicBezTo>
                  <a:cubicBezTo>
                    <a:pt x="1565374" y="1773125"/>
                    <a:pt x="1598616" y="1706069"/>
                    <a:pt x="1690342" y="1639203"/>
                  </a:cubicBezTo>
                  <a:cubicBezTo>
                    <a:pt x="1819025" y="1545286"/>
                    <a:pt x="1969710" y="1520807"/>
                    <a:pt x="1998571" y="1516807"/>
                  </a:cubicBezTo>
                  <a:cubicBezTo>
                    <a:pt x="2106585" y="1502043"/>
                    <a:pt x="2183832" y="1517473"/>
                    <a:pt x="2245935" y="1529856"/>
                  </a:cubicBezTo>
                  <a:cubicBezTo>
                    <a:pt x="2280701" y="1536809"/>
                    <a:pt x="2310801" y="1542810"/>
                    <a:pt x="2337947" y="1541477"/>
                  </a:cubicBezTo>
                  <a:lnTo>
                    <a:pt x="2351282" y="1540810"/>
                  </a:lnTo>
                  <a:lnTo>
                    <a:pt x="2345662" y="1528713"/>
                  </a:lnTo>
                  <a:cubicBezTo>
                    <a:pt x="2317563" y="1467944"/>
                    <a:pt x="2303847" y="1404412"/>
                    <a:pt x="2305181" y="1339832"/>
                  </a:cubicBezTo>
                  <a:close/>
                </a:path>
              </a:pathLst>
            </a:custGeom>
            <a:solidFill>
              <a:srgbClr val="8D7941"/>
            </a:solidFill>
            <a:ln w="0" cap="flat">
              <a:noFill/>
              <a:prstDash val="solid"/>
              <a:miter/>
            </a:ln>
          </p:spPr>
          <p:txBody>
            <a:bodyPr rtlCol="0" anchor="ctr"/>
            <a:lstStyle/>
            <a:p>
              <a:endParaRPr lang="en-US"/>
            </a:p>
          </p:txBody>
        </p:sp>
        <p:grpSp>
          <p:nvGrpSpPr>
            <p:cNvPr id="92" name="Graphic 8">
              <a:extLst>
                <a:ext uri="{FF2B5EF4-FFF2-40B4-BE49-F238E27FC236}">
                  <a16:creationId xmlns:a16="http://schemas.microsoft.com/office/drawing/2014/main" id="{64BF985C-6B41-F2F1-E830-D5FC84805765}"/>
                </a:ext>
              </a:extLst>
            </p:cNvPr>
            <p:cNvGrpSpPr/>
            <p:nvPr/>
          </p:nvGrpSpPr>
          <p:grpSpPr>
            <a:xfrm>
              <a:off x="2484917" y="3142201"/>
              <a:ext cx="182644" cy="396525"/>
              <a:chOff x="2484917" y="3142201"/>
              <a:chExt cx="182644" cy="396525"/>
            </a:xfrm>
            <a:solidFill>
              <a:srgbClr val="8D7941"/>
            </a:solidFill>
          </p:grpSpPr>
          <p:sp>
            <p:nvSpPr>
              <p:cNvPr id="134" name="Freeform: Shape 133">
                <a:extLst>
                  <a:ext uri="{FF2B5EF4-FFF2-40B4-BE49-F238E27FC236}">
                    <a16:creationId xmlns:a16="http://schemas.microsoft.com/office/drawing/2014/main" id="{3755E6D9-5B40-7136-D014-B2FE261A7672}"/>
                  </a:ext>
                </a:extLst>
              </p:cNvPr>
              <p:cNvSpPr/>
              <p:nvPr/>
            </p:nvSpPr>
            <p:spPr>
              <a:xfrm>
                <a:off x="2493783" y="3152965"/>
                <a:ext cx="164630" cy="376427"/>
              </a:xfrm>
              <a:custGeom>
                <a:avLst/>
                <a:gdLst>
                  <a:gd name="connsiteX0" fmla="*/ 123210 w 164630"/>
                  <a:gd name="connsiteY0" fmla="*/ 376428 h 376427"/>
                  <a:gd name="connsiteX1" fmla="*/ 64250 w 164630"/>
                  <a:gd name="connsiteY1" fmla="*/ 355854 h 376427"/>
                  <a:gd name="connsiteX2" fmla="*/ 68632 w 164630"/>
                  <a:gd name="connsiteY2" fmla="*/ 27813 h 376427"/>
                  <a:gd name="connsiteX3" fmla="*/ 119686 w 164630"/>
                  <a:gd name="connsiteY3" fmla="*/ 0 h 376427"/>
                  <a:gd name="connsiteX4" fmla="*/ 164549 w 164630"/>
                  <a:gd name="connsiteY4" fmla="*/ 183547 h 376427"/>
                  <a:gd name="connsiteX5" fmla="*/ 123210 w 164630"/>
                  <a:gd name="connsiteY5" fmla="*/ 376333 h 376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630" h="376427">
                    <a:moveTo>
                      <a:pt x="123210" y="376428"/>
                    </a:moveTo>
                    <a:cubicBezTo>
                      <a:pt x="101969" y="375380"/>
                      <a:pt x="82729" y="369570"/>
                      <a:pt x="64250" y="355854"/>
                    </a:cubicBezTo>
                    <a:cubicBezTo>
                      <a:pt x="-21379" y="291941"/>
                      <a:pt x="-22903" y="105918"/>
                      <a:pt x="68632" y="27813"/>
                    </a:cubicBezTo>
                    <a:cubicBezTo>
                      <a:pt x="84729" y="14097"/>
                      <a:pt x="101779" y="5334"/>
                      <a:pt x="119686" y="0"/>
                    </a:cubicBezTo>
                    <a:cubicBezTo>
                      <a:pt x="140641" y="43053"/>
                      <a:pt x="163025" y="106108"/>
                      <a:pt x="164549" y="183547"/>
                    </a:cubicBezTo>
                    <a:cubicBezTo>
                      <a:pt x="166073" y="261175"/>
                      <a:pt x="146165" y="326708"/>
                      <a:pt x="123210" y="376333"/>
                    </a:cubicBezTo>
                    <a:close/>
                  </a:path>
                </a:pathLst>
              </a:custGeom>
              <a:solidFill>
                <a:srgbClr val="8D7941"/>
              </a:solidFill>
              <a:ln w="0"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5109ACAA-06FF-E359-5C49-46A649D312BF}"/>
                  </a:ext>
                </a:extLst>
              </p:cNvPr>
              <p:cNvSpPr/>
              <p:nvPr/>
            </p:nvSpPr>
            <p:spPr>
              <a:xfrm>
                <a:off x="2484917" y="3142201"/>
                <a:ext cx="182644" cy="396525"/>
              </a:xfrm>
              <a:custGeom>
                <a:avLst/>
                <a:gdLst>
                  <a:gd name="connsiteX0" fmla="*/ 137696 w 182644"/>
                  <a:gd name="connsiteY0" fmla="*/ 396430 h 396525"/>
                  <a:gd name="connsiteX1" fmla="*/ 131695 w 182644"/>
                  <a:gd name="connsiteY1" fmla="*/ 396145 h 396525"/>
                  <a:gd name="connsiteX2" fmla="*/ 67877 w 182644"/>
                  <a:gd name="connsiteY2" fmla="*/ 373856 h 396525"/>
                  <a:gd name="connsiteX3" fmla="*/ 155 w 182644"/>
                  <a:gd name="connsiteY3" fmla="*/ 218980 h 396525"/>
                  <a:gd name="connsiteX4" fmla="*/ 71783 w 182644"/>
                  <a:gd name="connsiteY4" fmla="*/ 31813 h 396525"/>
                  <a:gd name="connsiteX5" fmla="*/ 126075 w 182644"/>
                  <a:gd name="connsiteY5" fmla="*/ 2191 h 396525"/>
                  <a:gd name="connsiteX6" fmla="*/ 133409 w 182644"/>
                  <a:gd name="connsiteY6" fmla="*/ 0 h 396525"/>
                  <a:gd name="connsiteX7" fmla="*/ 136743 w 182644"/>
                  <a:gd name="connsiteY7" fmla="*/ 6858 h 396525"/>
                  <a:gd name="connsiteX8" fmla="*/ 182558 w 182644"/>
                  <a:gd name="connsiteY8" fmla="*/ 194215 h 396525"/>
                  <a:gd name="connsiteX9" fmla="*/ 140363 w 182644"/>
                  <a:gd name="connsiteY9" fmla="*/ 391001 h 396525"/>
                  <a:gd name="connsiteX10" fmla="*/ 137791 w 182644"/>
                  <a:gd name="connsiteY10" fmla="*/ 396526 h 396525"/>
                  <a:gd name="connsiteX11" fmla="*/ 123789 w 182644"/>
                  <a:gd name="connsiteY11" fmla="*/ 21812 h 396525"/>
                  <a:gd name="connsiteX12" fmla="*/ 83308 w 182644"/>
                  <a:gd name="connsiteY12" fmla="*/ 45434 h 396525"/>
                  <a:gd name="connsiteX13" fmla="*/ 17966 w 182644"/>
                  <a:gd name="connsiteY13" fmla="*/ 218408 h 396525"/>
                  <a:gd name="connsiteX14" fmla="*/ 78450 w 182644"/>
                  <a:gd name="connsiteY14" fmla="*/ 359474 h 396525"/>
                  <a:gd name="connsiteX15" fmla="*/ 126456 w 182644"/>
                  <a:gd name="connsiteY15" fmla="*/ 377857 h 396525"/>
                  <a:gd name="connsiteX16" fmla="*/ 164366 w 182644"/>
                  <a:gd name="connsiteY16" fmla="*/ 194596 h 396525"/>
                  <a:gd name="connsiteX17" fmla="*/ 123694 w 182644"/>
                  <a:gd name="connsiteY17" fmla="*/ 21812 h 3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2644" h="396525">
                    <a:moveTo>
                      <a:pt x="137696" y="396430"/>
                    </a:moveTo>
                    <a:lnTo>
                      <a:pt x="131695" y="396145"/>
                    </a:lnTo>
                    <a:cubicBezTo>
                      <a:pt x="106930" y="394907"/>
                      <a:pt x="86642" y="387858"/>
                      <a:pt x="67877" y="373856"/>
                    </a:cubicBezTo>
                    <a:cubicBezTo>
                      <a:pt x="27682" y="343853"/>
                      <a:pt x="2345" y="286036"/>
                      <a:pt x="155" y="218980"/>
                    </a:cubicBezTo>
                    <a:cubicBezTo>
                      <a:pt x="-2322" y="143351"/>
                      <a:pt x="25110" y="71628"/>
                      <a:pt x="71783" y="31813"/>
                    </a:cubicBezTo>
                    <a:cubicBezTo>
                      <a:pt x="87975" y="18002"/>
                      <a:pt x="105787" y="8287"/>
                      <a:pt x="126075" y="2191"/>
                    </a:cubicBezTo>
                    <a:lnTo>
                      <a:pt x="133409" y="0"/>
                    </a:lnTo>
                    <a:lnTo>
                      <a:pt x="136743" y="6858"/>
                    </a:lnTo>
                    <a:cubicBezTo>
                      <a:pt x="165890" y="66580"/>
                      <a:pt x="181225" y="129635"/>
                      <a:pt x="182558" y="194215"/>
                    </a:cubicBezTo>
                    <a:cubicBezTo>
                      <a:pt x="183892" y="261461"/>
                      <a:pt x="169700" y="327660"/>
                      <a:pt x="140363" y="391001"/>
                    </a:cubicBezTo>
                    <a:lnTo>
                      <a:pt x="137791" y="396526"/>
                    </a:lnTo>
                    <a:close/>
                    <a:moveTo>
                      <a:pt x="123789" y="21812"/>
                    </a:moveTo>
                    <a:cubicBezTo>
                      <a:pt x="108930" y="27146"/>
                      <a:pt x="95595" y="34957"/>
                      <a:pt x="83308" y="45434"/>
                    </a:cubicBezTo>
                    <a:cubicBezTo>
                      <a:pt x="40731" y="81820"/>
                      <a:pt x="15680" y="148018"/>
                      <a:pt x="17966" y="218408"/>
                    </a:cubicBezTo>
                    <a:cubicBezTo>
                      <a:pt x="19967" y="280035"/>
                      <a:pt x="42636" y="332708"/>
                      <a:pt x="78450" y="359474"/>
                    </a:cubicBezTo>
                    <a:cubicBezTo>
                      <a:pt x="92738" y="370142"/>
                      <a:pt x="108168" y="376047"/>
                      <a:pt x="126456" y="377857"/>
                    </a:cubicBezTo>
                    <a:cubicBezTo>
                      <a:pt x="152840" y="318802"/>
                      <a:pt x="165604" y="257175"/>
                      <a:pt x="164366" y="194596"/>
                    </a:cubicBezTo>
                    <a:cubicBezTo>
                      <a:pt x="163223" y="135160"/>
                      <a:pt x="149507" y="77057"/>
                      <a:pt x="123694" y="21812"/>
                    </a:cubicBezTo>
                    <a:close/>
                  </a:path>
                </a:pathLst>
              </a:custGeom>
              <a:solidFill>
                <a:srgbClr val="8D7941"/>
              </a:solidFill>
              <a:ln w="0" cap="flat">
                <a:noFill/>
                <a:prstDash val="solid"/>
                <a:miter/>
              </a:ln>
            </p:spPr>
            <p:txBody>
              <a:bodyPr rtlCol="0" anchor="ctr"/>
              <a:lstStyle/>
              <a:p>
                <a:endParaRPr lang="en-US"/>
              </a:p>
            </p:txBody>
          </p:sp>
        </p:grpSp>
        <p:sp>
          <p:nvSpPr>
            <p:cNvPr id="93" name="Freeform: Shape 92">
              <a:extLst>
                <a:ext uri="{FF2B5EF4-FFF2-40B4-BE49-F238E27FC236}">
                  <a16:creationId xmlns:a16="http://schemas.microsoft.com/office/drawing/2014/main" id="{F2D53937-3C60-511C-3E22-F0662ED58786}"/>
                </a:ext>
              </a:extLst>
            </p:cNvPr>
            <p:cNvSpPr/>
            <p:nvPr/>
          </p:nvSpPr>
          <p:spPr>
            <a:xfrm>
              <a:off x="2613373" y="2955416"/>
              <a:ext cx="2220099" cy="1804186"/>
            </a:xfrm>
            <a:custGeom>
              <a:avLst/>
              <a:gdLst>
                <a:gd name="connsiteX0" fmla="*/ 2183130 w 2220099"/>
                <a:gd name="connsiteY0" fmla="*/ 1741456 h 1804186"/>
                <a:gd name="connsiteX1" fmla="*/ 1823085 w 2220099"/>
                <a:gd name="connsiteY1" fmla="*/ 1785461 h 1804186"/>
                <a:gd name="connsiteX2" fmla="*/ 1324261 w 2220099"/>
                <a:gd name="connsiteY2" fmla="*/ 1565434 h 1804186"/>
                <a:gd name="connsiteX3" fmla="*/ 890397 w 2220099"/>
                <a:gd name="connsiteY3" fmla="*/ 1021461 h 1804186"/>
                <a:gd name="connsiteX4" fmla="*/ 656177 w 2220099"/>
                <a:gd name="connsiteY4" fmla="*/ 673418 h 1804186"/>
                <a:gd name="connsiteX5" fmla="*/ 343757 w 2220099"/>
                <a:gd name="connsiteY5" fmla="*/ 549402 h 1804186"/>
                <a:gd name="connsiteX6" fmla="*/ 3619 w 2220099"/>
                <a:gd name="connsiteY6" fmla="*/ 573976 h 1804186"/>
                <a:gd name="connsiteX7" fmla="*/ 44958 w 2220099"/>
                <a:gd name="connsiteY7" fmla="*/ 381191 h 1804186"/>
                <a:gd name="connsiteX8" fmla="*/ 0 w 2220099"/>
                <a:gd name="connsiteY8" fmla="*/ 197644 h 1804186"/>
                <a:gd name="connsiteX9" fmla="*/ 339471 w 2220099"/>
                <a:gd name="connsiteY9" fmla="*/ 165449 h 1804186"/>
                <a:gd name="connsiteX10" fmla="*/ 388620 w 2220099"/>
                <a:gd name="connsiteY10" fmla="*/ 129921 h 1804186"/>
                <a:gd name="connsiteX11" fmla="*/ 561308 w 2220099"/>
                <a:gd name="connsiteY11" fmla="*/ 0 h 1804186"/>
                <a:gd name="connsiteX12" fmla="*/ 841248 w 2220099"/>
                <a:gd name="connsiteY12" fmla="*/ 234410 h 1804186"/>
                <a:gd name="connsiteX13" fmla="*/ 624269 w 2220099"/>
                <a:gd name="connsiteY13" fmla="*/ 303943 h 1804186"/>
                <a:gd name="connsiteX14" fmla="*/ 525875 w 2220099"/>
                <a:gd name="connsiteY14" fmla="*/ 329375 h 1804186"/>
                <a:gd name="connsiteX15" fmla="*/ 842582 w 2220099"/>
                <a:gd name="connsiteY15" fmla="*/ 581406 h 1804186"/>
                <a:gd name="connsiteX16" fmla="*/ 1128903 w 2220099"/>
                <a:gd name="connsiteY16" fmla="*/ 1001459 h 1804186"/>
                <a:gd name="connsiteX17" fmla="*/ 1406557 w 2220099"/>
                <a:gd name="connsiteY17" fmla="*/ 1273493 h 1804186"/>
                <a:gd name="connsiteX18" fmla="*/ 1679829 w 2220099"/>
                <a:gd name="connsiteY18" fmla="*/ 1465421 h 1804186"/>
                <a:gd name="connsiteX19" fmla="*/ 2122361 w 2220099"/>
                <a:gd name="connsiteY19" fmla="*/ 1433417 h 1804186"/>
                <a:gd name="connsiteX20" fmla="*/ 2183035 w 2220099"/>
                <a:gd name="connsiteY20" fmla="*/ 1741456 h 1804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20099" h="1804186">
                  <a:moveTo>
                    <a:pt x="2183130" y="1741456"/>
                  </a:moveTo>
                  <a:cubicBezTo>
                    <a:pt x="2110073" y="1830324"/>
                    <a:pt x="1943862" y="1804416"/>
                    <a:pt x="1823085" y="1785461"/>
                  </a:cubicBezTo>
                  <a:cubicBezTo>
                    <a:pt x="1586865" y="1748504"/>
                    <a:pt x="1415510" y="1636205"/>
                    <a:pt x="1324261" y="1565434"/>
                  </a:cubicBezTo>
                  <a:cubicBezTo>
                    <a:pt x="1086612" y="1381220"/>
                    <a:pt x="954405" y="1138714"/>
                    <a:pt x="890397" y="1021461"/>
                  </a:cubicBezTo>
                  <a:cubicBezTo>
                    <a:pt x="799719" y="855250"/>
                    <a:pt x="779812" y="763619"/>
                    <a:pt x="656177" y="673418"/>
                  </a:cubicBezTo>
                  <a:cubicBezTo>
                    <a:pt x="521875" y="575501"/>
                    <a:pt x="365474" y="552450"/>
                    <a:pt x="343757" y="549402"/>
                  </a:cubicBezTo>
                  <a:cubicBezTo>
                    <a:pt x="172879" y="525971"/>
                    <a:pt x="76295" y="577501"/>
                    <a:pt x="3619" y="573976"/>
                  </a:cubicBezTo>
                  <a:cubicBezTo>
                    <a:pt x="26575" y="524351"/>
                    <a:pt x="46482" y="458819"/>
                    <a:pt x="44958" y="381191"/>
                  </a:cubicBezTo>
                  <a:cubicBezTo>
                    <a:pt x="43434" y="303657"/>
                    <a:pt x="21050" y="240697"/>
                    <a:pt x="0" y="197644"/>
                  </a:cubicBezTo>
                  <a:cubicBezTo>
                    <a:pt x="92964" y="169736"/>
                    <a:pt x="209550" y="232886"/>
                    <a:pt x="339471" y="165449"/>
                  </a:cubicBezTo>
                  <a:cubicBezTo>
                    <a:pt x="358140" y="155734"/>
                    <a:pt x="374237" y="143828"/>
                    <a:pt x="388620" y="129921"/>
                  </a:cubicBezTo>
                  <a:lnTo>
                    <a:pt x="561308" y="0"/>
                  </a:lnTo>
                  <a:lnTo>
                    <a:pt x="841248" y="234410"/>
                  </a:lnTo>
                  <a:lnTo>
                    <a:pt x="624269" y="303943"/>
                  </a:lnTo>
                  <a:cubicBezTo>
                    <a:pt x="592931" y="312325"/>
                    <a:pt x="560070" y="320707"/>
                    <a:pt x="525875" y="329375"/>
                  </a:cubicBezTo>
                  <a:cubicBezTo>
                    <a:pt x="681228" y="417767"/>
                    <a:pt x="780383" y="511588"/>
                    <a:pt x="842582" y="581406"/>
                  </a:cubicBezTo>
                  <a:cubicBezTo>
                    <a:pt x="979456" y="735235"/>
                    <a:pt x="962501" y="802005"/>
                    <a:pt x="1128903" y="1001459"/>
                  </a:cubicBezTo>
                  <a:cubicBezTo>
                    <a:pt x="1230249" y="1122902"/>
                    <a:pt x="1324166" y="1203103"/>
                    <a:pt x="1406557" y="1273493"/>
                  </a:cubicBezTo>
                  <a:cubicBezTo>
                    <a:pt x="1542383" y="1389412"/>
                    <a:pt x="1610296" y="1447419"/>
                    <a:pt x="1679829" y="1465421"/>
                  </a:cubicBezTo>
                  <a:cubicBezTo>
                    <a:pt x="1882616" y="1517999"/>
                    <a:pt x="2004346" y="1365790"/>
                    <a:pt x="2122361" y="1433417"/>
                  </a:cubicBezTo>
                  <a:cubicBezTo>
                    <a:pt x="2218563" y="1488662"/>
                    <a:pt x="2253234" y="1656207"/>
                    <a:pt x="2183035" y="1741456"/>
                  </a:cubicBezTo>
                  <a:close/>
                </a:path>
              </a:pathLst>
            </a:custGeom>
            <a:solidFill>
              <a:srgbClr val="D8D8D8"/>
            </a:solidFill>
            <a:ln w="0"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AD3D00A9-745E-882B-F0B7-EE2AE9DD8F9E}"/>
                </a:ext>
              </a:extLst>
            </p:cNvPr>
            <p:cNvSpPr/>
            <p:nvPr/>
          </p:nvSpPr>
          <p:spPr>
            <a:xfrm>
              <a:off x="3529488" y="2005873"/>
              <a:ext cx="1416023" cy="835624"/>
            </a:xfrm>
            <a:custGeom>
              <a:avLst/>
              <a:gdLst>
                <a:gd name="connsiteX0" fmla="*/ 1201960 w 1416023"/>
                <a:gd name="connsiteY0" fmla="*/ 430907 h 835624"/>
                <a:gd name="connsiteX1" fmla="*/ 1019747 w 1416023"/>
                <a:gd name="connsiteY1" fmla="*/ 302987 h 835624"/>
                <a:gd name="connsiteX2" fmla="*/ 737806 w 1416023"/>
                <a:gd name="connsiteY2" fmla="*/ 314893 h 835624"/>
                <a:gd name="connsiteX3" fmla="*/ 503587 w 1416023"/>
                <a:gd name="connsiteY3" fmla="*/ 482914 h 835624"/>
                <a:gd name="connsiteX4" fmla="*/ 361569 w 1416023"/>
                <a:gd name="connsiteY4" fmla="*/ 657126 h 835624"/>
                <a:gd name="connsiteX5" fmla="*/ 211550 w 1416023"/>
                <a:gd name="connsiteY5" fmla="*/ 835625 h 835624"/>
                <a:gd name="connsiteX6" fmla="*/ 0 w 1416023"/>
                <a:gd name="connsiteY6" fmla="*/ 648649 h 835624"/>
                <a:gd name="connsiteX7" fmla="*/ 664083 w 1416023"/>
                <a:gd name="connsiteY7" fmla="*/ 102961 h 835624"/>
                <a:gd name="connsiteX8" fmla="*/ 1288733 w 1416023"/>
                <a:gd name="connsiteY8" fmla="*/ 50955 h 835624"/>
                <a:gd name="connsiteX9" fmla="*/ 1414558 w 1416023"/>
                <a:gd name="connsiteY9" fmla="*/ 198973 h 835624"/>
                <a:gd name="connsiteX10" fmla="*/ 1201960 w 1416023"/>
                <a:gd name="connsiteY10" fmla="*/ 430907 h 83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6023" h="835624">
                  <a:moveTo>
                    <a:pt x="1201960" y="430907"/>
                  </a:moveTo>
                  <a:cubicBezTo>
                    <a:pt x="1127760" y="424811"/>
                    <a:pt x="1127855" y="345563"/>
                    <a:pt x="1019747" y="302987"/>
                  </a:cubicBezTo>
                  <a:cubicBezTo>
                    <a:pt x="903637" y="257076"/>
                    <a:pt x="780574" y="300034"/>
                    <a:pt x="737806" y="314893"/>
                  </a:cubicBezTo>
                  <a:cubicBezTo>
                    <a:pt x="627888" y="353279"/>
                    <a:pt x="560260" y="420525"/>
                    <a:pt x="503587" y="482914"/>
                  </a:cubicBezTo>
                  <a:cubicBezTo>
                    <a:pt x="445865" y="546446"/>
                    <a:pt x="399669" y="604072"/>
                    <a:pt x="361569" y="657126"/>
                  </a:cubicBezTo>
                  <a:cubicBezTo>
                    <a:pt x="360045" y="655221"/>
                    <a:pt x="211550" y="835625"/>
                    <a:pt x="211550" y="835625"/>
                  </a:cubicBezTo>
                  <a:cubicBezTo>
                    <a:pt x="211550" y="835625"/>
                    <a:pt x="2572" y="650840"/>
                    <a:pt x="0" y="648649"/>
                  </a:cubicBezTo>
                  <a:cubicBezTo>
                    <a:pt x="266414" y="472531"/>
                    <a:pt x="421767" y="214023"/>
                    <a:pt x="664083" y="102961"/>
                  </a:cubicBezTo>
                  <a:cubicBezTo>
                    <a:pt x="727234" y="74005"/>
                    <a:pt x="1057751" y="-77537"/>
                    <a:pt x="1288733" y="50955"/>
                  </a:cubicBezTo>
                  <a:cubicBezTo>
                    <a:pt x="1312545" y="64195"/>
                    <a:pt x="1402080" y="113915"/>
                    <a:pt x="1414558" y="198973"/>
                  </a:cubicBezTo>
                  <a:cubicBezTo>
                    <a:pt x="1431417" y="313940"/>
                    <a:pt x="1299305" y="439004"/>
                    <a:pt x="1201960" y="430907"/>
                  </a:cubicBezTo>
                  <a:close/>
                </a:path>
              </a:pathLst>
            </a:custGeom>
            <a:solidFill>
              <a:srgbClr val="D8D8D8"/>
            </a:solidFill>
            <a:ln w="0"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90A067CF-C850-C340-FB61-A28727217807}"/>
                </a:ext>
              </a:extLst>
            </p:cNvPr>
            <p:cNvSpPr/>
            <p:nvPr/>
          </p:nvSpPr>
          <p:spPr>
            <a:xfrm>
              <a:off x="2601277" y="1997251"/>
              <a:ext cx="2353790" cy="2771820"/>
            </a:xfrm>
            <a:custGeom>
              <a:avLst/>
              <a:gdLst>
                <a:gd name="connsiteX0" fmla="*/ 2237518 w 2353790"/>
                <a:gd name="connsiteY0" fmla="*/ 2537601 h 2771820"/>
                <a:gd name="connsiteX1" fmla="*/ 2139601 w 2353790"/>
                <a:gd name="connsiteY1" fmla="*/ 2384344 h 2771820"/>
                <a:gd name="connsiteX2" fmla="*/ 1948720 w 2353790"/>
                <a:gd name="connsiteY2" fmla="*/ 2391964 h 2771820"/>
                <a:gd name="connsiteX3" fmla="*/ 1694878 w 2353790"/>
                <a:gd name="connsiteY3" fmla="*/ 2415395 h 2771820"/>
                <a:gd name="connsiteX4" fmla="*/ 1425131 w 2353790"/>
                <a:gd name="connsiteY4" fmla="*/ 2225276 h 2771820"/>
                <a:gd name="connsiteX5" fmla="*/ 1148524 w 2353790"/>
                <a:gd name="connsiteY5" fmla="*/ 1954385 h 2771820"/>
                <a:gd name="connsiteX6" fmla="*/ 993172 w 2353790"/>
                <a:gd name="connsiteY6" fmla="*/ 1724928 h 2771820"/>
                <a:gd name="connsiteX7" fmla="*/ 862013 w 2353790"/>
                <a:gd name="connsiteY7" fmla="*/ 1534142 h 2771820"/>
                <a:gd name="connsiteX8" fmla="*/ 562070 w 2353790"/>
                <a:gd name="connsiteY8" fmla="*/ 1291255 h 2771820"/>
                <a:gd name="connsiteX9" fmla="*/ 643128 w 2353790"/>
                <a:gd name="connsiteY9" fmla="*/ 1267061 h 2771820"/>
                <a:gd name="connsiteX10" fmla="*/ 636461 w 2353790"/>
                <a:gd name="connsiteY10" fmla="*/ 1262108 h 2771820"/>
                <a:gd name="connsiteX11" fmla="*/ 624650 w 2353790"/>
                <a:gd name="connsiteY11" fmla="*/ 1253441 h 2771820"/>
                <a:gd name="connsiteX12" fmla="*/ 536448 w 2353790"/>
                <a:gd name="connsiteY12" fmla="*/ 1279349 h 2771820"/>
                <a:gd name="connsiteX13" fmla="*/ 514826 w 2353790"/>
                <a:gd name="connsiteY13" fmla="*/ 1284873 h 2771820"/>
                <a:gd name="connsiteX14" fmla="*/ 534257 w 2353790"/>
                <a:gd name="connsiteY14" fmla="*/ 1295827 h 2771820"/>
                <a:gd name="connsiteX15" fmla="*/ 848677 w 2353790"/>
                <a:gd name="connsiteY15" fmla="*/ 1546049 h 2771820"/>
                <a:gd name="connsiteX16" fmla="*/ 977551 w 2353790"/>
                <a:gd name="connsiteY16" fmla="*/ 1733596 h 2771820"/>
                <a:gd name="connsiteX17" fmla="*/ 1134809 w 2353790"/>
                <a:gd name="connsiteY17" fmla="*/ 1965815 h 2771820"/>
                <a:gd name="connsiteX18" fmla="*/ 1413510 w 2353790"/>
                <a:gd name="connsiteY18" fmla="*/ 2238897 h 2771820"/>
                <a:gd name="connsiteX19" fmla="*/ 1690402 w 2353790"/>
                <a:gd name="connsiteY19" fmla="*/ 2432826 h 2771820"/>
                <a:gd name="connsiteX20" fmla="*/ 1954340 w 2353790"/>
                <a:gd name="connsiteY20" fmla="*/ 2409014 h 2771820"/>
                <a:gd name="connsiteX21" fmla="*/ 2130647 w 2353790"/>
                <a:gd name="connsiteY21" fmla="*/ 2399870 h 2771820"/>
                <a:gd name="connsiteX22" fmla="*/ 2219897 w 2353790"/>
                <a:gd name="connsiteY22" fmla="*/ 2540840 h 2771820"/>
                <a:gd name="connsiteX23" fmla="*/ 2188940 w 2353790"/>
                <a:gd name="connsiteY23" fmla="*/ 2694383 h 2771820"/>
                <a:gd name="connsiteX24" fmla="*/ 1837182 w 2353790"/>
                <a:gd name="connsiteY24" fmla="*/ 2735245 h 2771820"/>
                <a:gd name="connsiteX25" fmla="*/ 1342358 w 2353790"/>
                <a:gd name="connsiteY25" fmla="*/ 2517027 h 2771820"/>
                <a:gd name="connsiteX26" fmla="*/ 910971 w 2353790"/>
                <a:gd name="connsiteY26" fmla="*/ 1975816 h 2771820"/>
                <a:gd name="connsiteX27" fmla="*/ 854773 w 2353790"/>
                <a:gd name="connsiteY27" fmla="*/ 1866660 h 2771820"/>
                <a:gd name="connsiteX28" fmla="*/ 674084 w 2353790"/>
                <a:gd name="connsiteY28" fmla="*/ 1624820 h 2771820"/>
                <a:gd name="connsiteX29" fmla="*/ 357664 w 2353790"/>
                <a:gd name="connsiteY29" fmla="*/ 1499186 h 2771820"/>
                <a:gd name="connsiteX30" fmla="*/ 267843 w 2353790"/>
                <a:gd name="connsiteY30" fmla="*/ 1492899 h 2771820"/>
                <a:gd name="connsiteX31" fmla="*/ 104394 w 2353790"/>
                <a:gd name="connsiteY31" fmla="*/ 1512330 h 2771820"/>
                <a:gd name="connsiteX32" fmla="*/ 30099 w 2353790"/>
                <a:gd name="connsiteY32" fmla="*/ 1523665 h 2771820"/>
                <a:gd name="connsiteX33" fmla="*/ 66580 w 2353790"/>
                <a:gd name="connsiteY33" fmla="*/ 1339642 h 2771820"/>
                <a:gd name="connsiteX34" fmla="*/ 25432 w 2353790"/>
                <a:gd name="connsiteY34" fmla="*/ 1162191 h 2771820"/>
                <a:gd name="connsiteX35" fmla="*/ 135160 w 2353790"/>
                <a:gd name="connsiteY35" fmla="*/ 1161334 h 2771820"/>
                <a:gd name="connsiteX36" fmla="*/ 356235 w 2353790"/>
                <a:gd name="connsiteY36" fmla="*/ 1131997 h 2771820"/>
                <a:gd name="connsiteX37" fmla="*/ 409861 w 2353790"/>
                <a:gd name="connsiteY37" fmla="*/ 1094849 h 2771820"/>
                <a:gd name="connsiteX38" fmla="*/ 400717 w 2353790"/>
                <a:gd name="connsiteY38" fmla="*/ 1088087 h 2771820"/>
                <a:gd name="connsiteX39" fmla="*/ 395287 w 2353790"/>
                <a:gd name="connsiteY39" fmla="*/ 1084943 h 2771820"/>
                <a:gd name="connsiteX40" fmla="*/ 347948 w 2353790"/>
                <a:gd name="connsiteY40" fmla="*/ 1116090 h 2771820"/>
                <a:gd name="connsiteX41" fmla="*/ 136684 w 2353790"/>
                <a:gd name="connsiteY41" fmla="*/ 1143427 h 2771820"/>
                <a:gd name="connsiteX42" fmla="*/ 10096 w 2353790"/>
                <a:gd name="connsiteY42" fmla="*/ 1147618 h 2771820"/>
                <a:gd name="connsiteX43" fmla="*/ 0 w 2353790"/>
                <a:gd name="connsiteY43" fmla="*/ 1150666 h 2771820"/>
                <a:gd name="connsiteX44" fmla="*/ 4667 w 2353790"/>
                <a:gd name="connsiteY44" fmla="*/ 1160191 h 2771820"/>
                <a:gd name="connsiteX45" fmla="*/ 48673 w 2353790"/>
                <a:gd name="connsiteY45" fmla="*/ 1340023 h 2771820"/>
                <a:gd name="connsiteX46" fmla="*/ 8191 w 2353790"/>
                <a:gd name="connsiteY46" fmla="*/ 1528808 h 2771820"/>
                <a:gd name="connsiteX47" fmla="*/ 2572 w 2353790"/>
                <a:gd name="connsiteY47" fmla="*/ 1540905 h 2771820"/>
                <a:gd name="connsiteX48" fmla="*/ 15811 w 2353790"/>
                <a:gd name="connsiteY48" fmla="*/ 1541572 h 2771820"/>
                <a:gd name="connsiteX49" fmla="*/ 107918 w 2353790"/>
                <a:gd name="connsiteY49" fmla="*/ 1529951 h 2771820"/>
                <a:gd name="connsiteX50" fmla="*/ 355187 w 2353790"/>
                <a:gd name="connsiteY50" fmla="*/ 1516997 h 2771820"/>
                <a:gd name="connsiteX51" fmla="*/ 663512 w 2353790"/>
                <a:gd name="connsiteY51" fmla="*/ 1639298 h 2771820"/>
                <a:gd name="connsiteX52" fmla="*/ 838772 w 2353790"/>
                <a:gd name="connsiteY52" fmla="*/ 1874661 h 2771820"/>
                <a:gd name="connsiteX53" fmla="*/ 895255 w 2353790"/>
                <a:gd name="connsiteY53" fmla="*/ 1984484 h 2771820"/>
                <a:gd name="connsiteX54" fmla="*/ 1331405 w 2353790"/>
                <a:gd name="connsiteY54" fmla="*/ 2531219 h 2771820"/>
                <a:gd name="connsiteX55" fmla="*/ 1528001 w 2353790"/>
                <a:gd name="connsiteY55" fmla="*/ 2654854 h 2771820"/>
                <a:gd name="connsiteX56" fmla="*/ 1834420 w 2353790"/>
                <a:gd name="connsiteY56" fmla="*/ 2752961 h 2771820"/>
                <a:gd name="connsiteX57" fmla="*/ 2016252 w 2353790"/>
                <a:gd name="connsiteY57" fmla="*/ 2771821 h 2771820"/>
                <a:gd name="connsiteX58" fmla="*/ 2202751 w 2353790"/>
                <a:gd name="connsiteY58" fmla="*/ 2705813 h 2771820"/>
                <a:gd name="connsiteX59" fmla="*/ 2237518 w 2353790"/>
                <a:gd name="connsiteY59" fmla="*/ 2537601 h 2771820"/>
                <a:gd name="connsiteX60" fmla="*/ 2352199 w 2353790"/>
                <a:gd name="connsiteY60" fmla="*/ 206738 h 2771820"/>
                <a:gd name="connsiteX61" fmla="*/ 2221897 w 2353790"/>
                <a:gd name="connsiteY61" fmla="*/ 52147 h 2771820"/>
                <a:gd name="connsiteX62" fmla="*/ 1840325 w 2353790"/>
                <a:gd name="connsiteY62" fmla="*/ 18238 h 2771820"/>
                <a:gd name="connsiteX63" fmla="*/ 1589056 w 2353790"/>
                <a:gd name="connsiteY63" fmla="*/ 103868 h 2771820"/>
                <a:gd name="connsiteX64" fmla="*/ 1345502 w 2353790"/>
                <a:gd name="connsiteY64" fmla="*/ 280271 h 2771820"/>
                <a:gd name="connsiteX65" fmla="*/ 1124617 w 2353790"/>
                <a:gd name="connsiteY65" fmla="*/ 485344 h 2771820"/>
                <a:gd name="connsiteX66" fmla="*/ 1125379 w 2353790"/>
                <a:gd name="connsiteY66" fmla="*/ 486011 h 2771820"/>
                <a:gd name="connsiteX67" fmla="*/ 1137095 w 2353790"/>
                <a:gd name="connsiteY67" fmla="*/ 496489 h 2771820"/>
                <a:gd name="connsiteX68" fmla="*/ 1358456 w 2353790"/>
                <a:gd name="connsiteY68" fmla="*/ 292749 h 2771820"/>
                <a:gd name="connsiteX69" fmla="*/ 1596581 w 2353790"/>
                <a:gd name="connsiteY69" fmla="*/ 120251 h 2771820"/>
                <a:gd name="connsiteX70" fmla="*/ 2213229 w 2353790"/>
                <a:gd name="connsiteY70" fmla="*/ 67959 h 2771820"/>
                <a:gd name="connsiteX71" fmla="*/ 2334482 w 2353790"/>
                <a:gd name="connsiteY71" fmla="*/ 209405 h 2771820"/>
                <a:gd name="connsiteX72" fmla="*/ 2275999 w 2353790"/>
                <a:gd name="connsiteY72" fmla="*/ 361329 h 2771820"/>
                <a:gd name="connsiteX73" fmla="*/ 2131505 w 2353790"/>
                <a:gd name="connsiteY73" fmla="*/ 431242 h 2771820"/>
                <a:gd name="connsiteX74" fmla="*/ 2059591 w 2353790"/>
                <a:gd name="connsiteY74" fmla="*/ 384380 h 2771820"/>
                <a:gd name="connsiteX75" fmla="*/ 1951863 w 2353790"/>
                <a:gd name="connsiteY75" fmla="*/ 303798 h 2771820"/>
                <a:gd name="connsiteX76" fmla="*/ 1663637 w 2353790"/>
                <a:gd name="connsiteY76" fmla="*/ 315704 h 2771820"/>
                <a:gd name="connsiteX77" fmla="*/ 1425702 w 2353790"/>
                <a:gd name="connsiteY77" fmla="*/ 486107 h 2771820"/>
                <a:gd name="connsiteX78" fmla="*/ 1285399 w 2353790"/>
                <a:gd name="connsiteY78" fmla="*/ 660128 h 2771820"/>
                <a:gd name="connsiteX79" fmla="*/ 1289780 w 2353790"/>
                <a:gd name="connsiteY79" fmla="*/ 665843 h 2771820"/>
                <a:gd name="connsiteX80" fmla="*/ 1296829 w 2353790"/>
                <a:gd name="connsiteY80" fmla="*/ 675082 h 2771820"/>
                <a:gd name="connsiteX81" fmla="*/ 1438942 w 2353790"/>
                <a:gd name="connsiteY81" fmla="*/ 498203 h 2771820"/>
                <a:gd name="connsiteX82" fmla="*/ 1669637 w 2353790"/>
                <a:gd name="connsiteY82" fmla="*/ 332563 h 2771820"/>
                <a:gd name="connsiteX83" fmla="*/ 1945291 w 2353790"/>
                <a:gd name="connsiteY83" fmla="*/ 320467 h 2771820"/>
                <a:gd name="connsiteX84" fmla="*/ 2046065 w 2353790"/>
                <a:gd name="connsiteY84" fmla="*/ 396286 h 2771820"/>
                <a:gd name="connsiteX85" fmla="*/ 2130076 w 2353790"/>
                <a:gd name="connsiteY85" fmla="*/ 449054 h 2771820"/>
                <a:gd name="connsiteX86" fmla="*/ 2289048 w 2353790"/>
                <a:gd name="connsiteY86" fmla="*/ 373616 h 2771820"/>
                <a:gd name="connsiteX87" fmla="*/ 2352199 w 2353790"/>
                <a:gd name="connsiteY87" fmla="*/ 206834 h 2771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353790" h="2771820">
                  <a:moveTo>
                    <a:pt x="2237518" y="2537601"/>
                  </a:moveTo>
                  <a:cubicBezTo>
                    <a:pt x="2225135" y="2469688"/>
                    <a:pt x="2188464" y="2412347"/>
                    <a:pt x="2139601" y="2384344"/>
                  </a:cubicBezTo>
                  <a:cubicBezTo>
                    <a:pt x="2078736" y="2349482"/>
                    <a:pt x="2018538" y="2369104"/>
                    <a:pt x="1948720" y="2391964"/>
                  </a:cubicBezTo>
                  <a:cubicBezTo>
                    <a:pt x="1877378" y="2415300"/>
                    <a:pt x="1796510" y="2441780"/>
                    <a:pt x="1694878" y="2415395"/>
                  </a:cubicBezTo>
                  <a:cubicBezTo>
                    <a:pt x="1627251" y="2397869"/>
                    <a:pt x="1559719" y="2340243"/>
                    <a:pt x="1425131" y="2225276"/>
                  </a:cubicBezTo>
                  <a:cubicBezTo>
                    <a:pt x="1342739" y="2154887"/>
                    <a:pt x="1249394" y="2075258"/>
                    <a:pt x="1148524" y="1954385"/>
                  </a:cubicBezTo>
                  <a:cubicBezTo>
                    <a:pt x="1064228" y="1853230"/>
                    <a:pt x="1028128" y="1788079"/>
                    <a:pt x="993172" y="1724928"/>
                  </a:cubicBezTo>
                  <a:cubicBezTo>
                    <a:pt x="960596" y="1665968"/>
                    <a:pt x="929735" y="1610247"/>
                    <a:pt x="862013" y="1534142"/>
                  </a:cubicBezTo>
                  <a:cubicBezTo>
                    <a:pt x="779907" y="1441750"/>
                    <a:pt x="679037" y="1360120"/>
                    <a:pt x="562070" y="1291255"/>
                  </a:cubicBezTo>
                  <a:cubicBezTo>
                    <a:pt x="585788" y="1284968"/>
                    <a:pt x="614267" y="1276300"/>
                    <a:pt x="643128" y="1267061"/>
                  </a:cubicBezTo>
                  <a:lnTo>
                    <a:pt x="636461" y="1262108"/>
                  </a:lnTo>
                  <a:lnTo>
                    <a:pt x="624650" y="1253441"/>
                  </a:lnTo>
                  <a:cubicBezTo>
                    <a:pt x="591407" y="1263918"/>
                    <a:pt x="559975" y="1273443"/>
                    <a:pt x="536448" y="1279349"/>
                  </a:cubicBezTo>
                  <a:lnTo>
                    <a:pt x="514826" y="1284873"/>
                  </a:lnTo>
                  <a:lnTo>
                    <a:pt x="534257" y="1295827"/>
                  </a:lnTo>
                  <a:cubicBezTo>
                    <a:pt x="657606" y="1366026"/>
                    <a:pt x="763429" y="1450227"/>
                    <a:pt x="848677" y="1546049"/>
                  </a:cubicBezTo>
                  <a:cubicBezTo>
                    <a:pt x="915067" y="1620629"/>
                    <a:pt x="945356" y="1675493"/>
                    <a:pt x="977551" y="1733596"/>
                  </a:cubicBezTo>
                  <a:cubicBezTo>
                    <a:pt x="1011174" y="1794461"/>
                    <a:pt x="1049369" y="1863422"/>
                    <a:pt x="1134809" y="1965815"/>
                  </a:cubicBezTo>
                  <a:cubicBezTo>
                    <a:pt x="1236631" y="2087926"/>
                    <a:pt x="1330547" y="2168126"/>
                    <a:pt x="1413510" y="2238897"/>
                  </a:cubicBezTo>
                  <a:cubicBezTo>
                    <a:pt x="1550194" y="2355674"/>
                    <a:pt x="1618774" y="2414252"/>
                    <a:pt x="1690402" y="2432826"/>
                  </a:cubicBezTo>
                  <a:cubicBezTo>
                    <a:pt x="1797177" y="2460449"/>
                    <a:pt x="1880616" y="2433112"/>
                    <a:pt x="1954340" y="2409014"/>
                  </a:cubicBezTo>
                  <a:cubicBezTo>
                    <a:pt x="2022729" y="2386630"/>
                    <a:pt x="2076736" y="2369009"/>
                    <a:pt x="2130647" y="2399870"/>
                  </a:cubicBezTo>
                  <a:cubicBezTo>
                    <a:pt x="2175034" y="2425301"/>
                    <a:pt x="2208371" y="2478070"/>
                    <a:pt x="2219897" y="2540840"/>
                  </a:cubicBezTo>
                  <a:cubicBezTo>
                    <a:pt x="2230755" y="2600180"/>
                    <a:pt x="2219134" y="2657616"/>
                    <a:pt x="2188940" y="2694383"/>
                  </a:cubicBezTo>
                  <a:cubicBezTo>
                    <a:pt x="2119027" y="2779346"/>
                    <a:pt x="1956149" y="2753914"/>
                    <a:pt x="1837182" y="2735245"/>
                  </a:cubicBezTo>
                  <a:cubicBezTo>
                    <a:pt x="1662303" y="2707908"/>
                    <a:pt x="1491139" y="2632375"/>
                    <a:pt x="1342358" y="2517027"/>
                  </a:cubicBezTo>
                  <a:cubicBezTo>
                    <a:pt x="1106329" y="2333957"/>
                    <a:pt x="974407" y="2092117"/>
                    <a:pt x="910971" y="1975816"/>
                  </a:cubicBezTo>
                  <a:cubicBezTo>
                    <a:pt x="888873" y="1935431"/>
                    <a:pt x="870775" y="1898854"/>
                    <a:pt x="854773" y="1866660"/>
                  </a:cubicBezTo>
                  <a:cubicBezTo>
                    <a:pt x="805148" y="1766552"/>
                    <a:pt x="769334" y="1694258"/>
                    <a:pt x="674084" y="1624820"/>
                  </a:cubicBezTo>
                  <a:cubicBezTo>
                    <a:pt x="541877" y="1528427"/>
                    <a:pt x="387287" y="1503281"/>
                    <a:pt x="357664" y="1499186"/>
                  </a:cubicBezTo>
                  <a:cubicBezTo>
                    <a:pt x="325088" y="1494709"/>
                    <a:pt x="295370" y="1492899"/>
                    <a:pt x="267843" y="1492899"/>
                  </a:cubicBezTo>
                  <a:cubicBezTo>
                    <a:pt x="201739" y="1492899"/>
                    <a:pt x="149161" y="1503377"/>
                    <a:pt x="104394" y="1512330"/>
                  </a:cubicBezTo>
                  <a:cubicBezTo>
                    <a:pt x="76581" y="1517950"/>
                    <a:pt x="51911" y="1522808"/>
                    <a:pt x="30099" y="1523665"/>
                  </a:cubicBezTo>
                  <a:cubicBezTo>
                    <a:pt x="55531" y="1464229"/>
                    <a:pt x="67818" y="1402412"/>
                    <a:pt x="66580" y="1339642"/>
                  </a:cubicBezTo>
                  <a:cubicBezTo>
                    <a:pt x="65341" y="1278587"/>
                    <a:pt x="51530" y="1218960"/>
                    <a:pt x="25432" y="1162191"/>
                  </a:cubicBezTo>
                  <a:cubicBezTo>
                    <a:pt x="58769" y="1154762"/>
                    <a:pt x="96012" y="1157905"/>
                    <a:pt x="135160" y="1161334"/>
                  </a:cubicBezTo>
                  <a:cubicBezTo>
                    <a:pt x="201359" y="1167049"/>
                    <a:pt x="276416" y="1173431"/>
                    <a:pt x="356235" y="1131997"/>
                  </a:cubicBezTo>
                  <a:cubicBezTo>
                    <a:pt x="378143" y="1120662"/>
                    <a:pt x="395478" y="1108279"/>
                    <a:pt x="409861" y="1094849"/>
                  </a:cubicBezTo>
                  <a:lnTo>
                    <a:pt x="400717" y="1088087"/>
                  </a:lnTo>
                  <a:lnTo>
                    <a:pt x="395287" y="1084943"/>
                  </a:lnTo>
                  <a:cubicBezTo>
                    <a:pt x="382524" y="1096469"/>
                    <a:pt x="366998" y="1106184"/>
                    <a:pt x="347948" y="1116090"/>
                  </a:cubicBezTo>
                  <a:cubicBezTo>
                    <a:pt x="272796" y="1155143"/>
                    <a:pt x="200501" y="1148951"/>
                    <a:pt x="136684" y="1143427"/>
                  </a:cubicBezTo>
                  <a:cubicBezTo>
                    <a:pt x="91726" y="1139617"/>
                    <a:pt x="49244" y="1135902"/>
                    <a:pt x="10096" y="1147618"/>
                  </a:cubicBezTo>
                  <a:lnTo>
                    <a:pt x="0" y="1150666"/>
                  </a:lnTo>
                  <a:lnTo>
                    <a:pt x="4667" y="1160191"/>
                  </a:lnTo>
                  <a:cubicBezTo>
                    <a:pt x="32576" y="1217531"/>
                    <a:pt x="47435" y="1278015"/>
                    <a:pt x="48673" y="1340023"/>
                  </a:cubicBezTo>
                  <a:cubicBezTo>
                    <a:pt x="49911" y="1404507"/>
                    <a:pt x="36290" y="1468039"/>
                    <a:pt x="8191" y="1528808"/>
                  </a:cubicBezTo>
                  <a:lnTo>
                    <a:pt x="2572" y="1540905"/>
                  </a:lnTo>
                  <a:lnTo>
                    <a:pt x="15811" y="1541572"/>
                  </a:lnTo>
                  <a:cubicBezTo>
                    <a:pt x="43053" y="1542905"/>
                    <a:pt x="73152" y="1536904"/>
                    <a:pt x="107918" y="1529951"/>
                  </a:cubicBezTo>
                  <a:cubicBezTo>
                    <a:pt x="170021" y="1517569"/>
                    <a:pt x="247174" y="1502138"/>
                    <a:pt x="355187" y="1516997"/>
                  </a:cubicBezTo>
                  <a:cubicBezTo>
                    <a:pt x="384143" y="1520903"/>
                    <a:pt x="534829" y="1545477"/>
                    <a:pt x="663512" y="1639298"/>
                  </a:cubicBezTo>
                  <a:cubicBezTo>
                    <a:pt x="755237" y="1706164"/>
                    <a:pt x="788480" y="1773220"/>
                    <a:pt x="838772" y="1874661"/>
                  </a:cubicBezTo>
                  <a:cubicBezTo>
                    <a:pt x="854773" y="1907046"/>
                    <a:pt x="872966" y="1943622"/>
                    <a:pt x="895255" y="1984484"/>
                  </a:cubicBezTo>
                  <a:cubicBezTo>
                    <a:pt x="959263" y="2101737"/>
                    <a:pt x="1092422" y="2345863"/>
                    <a:pt x="1331405" y="2531219"/>
                  </a:cubicBezTo>
                  <a:cubicBezTo>
                    <a:pt x="1393508" y="2579321"/>
                    <a:pt x="1459611" y="2620945"/>
                    <a:pt x="1528001" y="2654854"/>
                  </a:cubicBezTo>
                  <a:cubicBezTo>
                    <a:pt x="1626203" y="2703526"/>
                    <a:pt x="1729264" y="2736483"/>
                    <a:pt x="1834420" y="2752961"/>
                  </a:cubicBezTo>
                  <a:cubicBezTo>
                    <a:pt x="1889951" y="2761629"/>
                    <a:pt x="1954816" y="2771821"/>
                    <a:pt x="2016252" y="2771821"/>
                  </a:cubicBezTo>
                  <a:cubicBezTo>
                    <a:pt x="2091023" y="2771821"/>
                    <a:pt x="2160842" y="2756771"/>
                    <a:pt x="2202751" y="2705813"/>
                  </a:cubicBezTo>
                  <a:cubicBezTo>
                    <a:pt x="2236375" y="2665046"/>
                    <a:pt x="2249329" y="2602085"/>
                    <a:pt x="2237518" y="2537601"/>
                  </a:cubicBezTo>
                  <a:close/>
                  <a:moveTo>
                    <a:pt x="2352199" y="206738"/>
                  </a:moveTo>
                  <a:cubicBezTo>
                    <a:pt x="2343531" y="147397"/>
                    <a:pt x="2299621" y="95486"/>
                    <a:pt x="2221897" y="52147"/>
                  </a:cubicBezTo>
                  <a:cubicBezTo>
                    <a:pt x="2122456" y="-3098"/>
                    <a:pt x="1994059" y="-14528"/>
                    <a:pt x="1840325" y="18238"/>
                  </a:cubicBezTo>
                  <a:cubicBezTo>
                    <a:pt x="1720024" y="43861"/>
                    <a:pt x="1621441" y="89009"/>
                    <a:pt x="1589056" y="103868"/>
                  </a:cubicBezTo>
                  <a:cubicBezTo>
                    <a:pt x="1456373" y="164733"/>
                    <a:pt x="1405033" y="218263"/>
                    <a:pt x="1345502" y="280271"/>
                  </a:cubicBezTo>
                  <a:cubicBezTo>
                    <a:pt x="1293876" y="334183"/>
                    <a:pt x="1247203" y="404668"/>
                    <a:pt x="1124617" y="485344"/>
                  </a:cubicBezTo>
                  <a:cubicBezTo>
                    <a:pt x="1126808" y="487154"/>
                    <a:pt x="1123283" y="484106"/>
                    <a:pt x="1125379" y="486011"/>
                  </a:cubicBezTo>
                  <a:cubicBezTo>
                    <a:pt x="1127951" y="488202"/>
                    <a:pt x="1134618" y="494203"/>
                    <a:pt x="1137095" y="496489"/>
                  </a:cubicBezTo>
                  <a:cubicBezTo>
                    <a:pt x="1258538" y="416002"/>
                    <a:pt x="1306640" y="346756"/>
                    <a:pt x="1358456" y="292749"/>
                  </a:cubicBezTo>
                  <a:cubicBezTo>
                    <a:pt x="1419035" y="229598"/>
                    <a:pt x="1466945" y="179687"/>
                    <a:pt x="1596581" y="120251"/>
                  </a:cubicBezTo>
                  <a:cubicBezTo>
                    <a:pt x="1742027" y="53576"/>
                    <a:pt x="2015585" y="-41864"/>
                    <a:pt x="2213229" y="67959"/>
                  </a:cubicBezTo>
                  <a:cubicBezTo>
                    <a:pt x="2285809" y="108345"/>
                    <a:pt x="2326576" y="155970"/>
                    <a:pt x="2334482" y="209405"/>
                  </a:cubicBezTo>
                  <a:cubicBezTo>
                    <a:pt x="2341626" y="257983"/>
                    <a:pt x="2319719" y="314752"/>
                    <a:pt x="2275999" y="361329"/>
                  </a:cubicBezTo>
                  <a:cubicBezTo>
                    <a:pt x="2232755" y="407525"/>
                    <a:pt x="2175986" y="434862"/>
                    <a:pt x="2131505" y="431242"/>
                  </a:cubicBezTo>
                  <a:cubicBezTo>
                    <a:pt x="2098262" y="428480"/>
                    <a:pt x="2081974" y="410002"/>
                    <a:pt x="2059591" y="384380"/>
                  </a:cubicBezTo>
                  <a:cubicBezTo>
                    <a:pt x="2036731" y="358376"/>
                    <a:pt x="2008251" y="326086"/>
                    <a:pt x="1951863" y="303798"/>
                  </a:cubicBezTo>
                  <a:cubicBezTo>
                    <a:pt x="1832610" y="256744"/>
                    <a:pt x="1705451" y="301036"/>
                    <a:pt x="1663637" y="315704"/>
                  </a:cubicBezTo>
                  <a:cubicBezTo>
                    <a:pt x="1551242" y="354852"/>
                    <a:pt x="1481899" y="424194"/>
                    <a:pt x="1425702" y="486107"/>
                  </a:cubicBezTo>
                  <a:cubicBezTo>
                    <a:pt x="1366457" y="551353"/>
                    <a:pt x="1321784" y="608407"/>
                    <a:pt x="1285399" y="660128"/>
                  </a:cubicBezTo>
                  <a:cubicBezTo>
                    <a:pt x="1286828" y="662033"/>
                    <a:pt x="1288256" y="663938"/>
                    <a:pt x="1289780" y="665843"/>
                  </a:cubicBezTo>
                  <a:cubicBezTo>
                    <a:pt x="1292162" y="668891"/>
                    <a:pt x="1294448" y="672034"/>
                    <a:pt x="1296829" y="675082"/>
                  </a:cubicBezTo>
                  <a:cubicBezTo>
                    <a:pt x="1333405" y="622695"/>
                    <a:pt x="1378649" y="564688"/>
                    <a:pt x="1438942" y="498203"/>
                  </a:cubicBezTo>
                  <a:cubicBezTo>
                    <a:pt x="1493711" y="437910"/>
                    <a:pt x="1561148" y="370473"/>
                    <a:pt x="1669637" y="332563"/>
                  </a:cubicBezTo>
                  <a:cubicBezTo>
                    <a:pt x="1709833" y="318562"/>
                    <a:pt x="1832229" y="275890"/>
                    <a:pt x="1945291" y="320467"/>
                  </a:cubicBezTo>
                  <a:cubicBezTo>
                    <a:pt x="1997678" y="341136"/>
                    <a:pt x="2023396" y="370378"/>
                    <a:pt x="2046065" y="396286"/>
                  </a:cubicBezTo>
                  <a:cubicBezTo>
                    <a:pt x="2069402" y="422765"/>
                    <a:pt x="2089499" y="445721"/>
                    <a:pt x="2130076" y="449054"/>
                  </a:cubicBezTo>
                  <a:cubicBezTo>
                    <a:pt x="2180463" y="453245"/>
                    <a:pt x="2241423" y="424384"/>
                    <a:pt x="2289048" y="373616"/>
                  </a:cubicBezTo>
                  <a:cubicBezTo>
                    <a:pt x="2337245" y="322372"/>
                    <a:pt x="2360295" y="261507"/>
                    <a:pt x="2352199" y="206834"/>
                  </a:cubicBezTo>
                  <a:close/>
                </a:path>
              </a:pathLst>
            </a:custGeom>
            <a:solidFill>
              <a:srgbClr val="8D7941"/>
            </a:solidFill>
            <a:ln w="0"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5F4FC5BF-34C7-4F3C-FEAD-67686895E7B1}"/>
                </a:ext>
              </a:extLst>
            </p:cNvPr>
            <p:cNvSpPr/>
            <p:nvPr/>
          </p:nvSpPr>
          <p:spPr>
            <a:xfrm>
              <a:off x="4057458" y="1804923"/>
              <a:ext cx="4172807" cy="2895760"/>
            </a:xfrm>
            <a:custGeom>
              <a:avLst/>
              <a:gdLst>
                <a:gd name="connsiteX0" fmla="*/ 4172807 w 4172807"/>
                <a:gd name="connsiteY0" fmla="*/ 1590357 h 2895760"/>
                <a:gd name="connsiteX1" fmla="*/ 4103465 w 4172807"/>
                <a:gd name="connsiteY1" fmla="*/ 1895633 h 2895760"/>
                <a:gd name="connsiteX2" fmla="*/ 3469767 w 4172807"/>
                <a:gd name="connsiteY2" fmla="*/ 2507615 h 2895760"/>
                <a:gd name="connsiteX3" fmla="*/ 2790540 w 4172807"/>
                <a:gd name="connsiteY3" fmla="*/ 2875566 h 2895760"/>
                <a:gd name="connsiteX4" fmla="*/ 2260378 w 4172807"/>
                <a:gd name="connsiteY4" fmla="*/ 2784602 h 2895760"/>
                <a:gd name="connsiteX5" fmla="*/ 2082260 w 4172807"/>
                <a:gd name="connsiteY5" fmla="*/ 2598483 h 2895760"/>
                <a:gd name="connsiteX6" fmla="*/ 1697069 w 4172807"/>
                <a:gd name="connsiteY6" fmla="*/ 2883757 h 2895760"/>
                <a:gd name="connsiteX7" fmla="*/ 1146239 w 4172807"/>
                <a:gd name="connsiteY7" fmla="*/ 2772124 h 2895760"/>
                <a:gd name="connsiteX8" fmla="*/ 309658 w 4172807"/>
                <a:gd name="connsiteY8" fmla="*/ 2275967 h 2895760"/>
                <a:gd name="connsiteX9" fmla="*/ 0 w 4172807"/>
                <a:gd name="connsiteY9" fmla="*/ 1796954 h 2895760"/>
                <a:gd name="connsiteX10" fmla="*/ 4096 w 4172807"/>
                <a:gd name="connsiteY10" fmla="*/ 1730470 h 2895760"/>
                <a:gd name="connsiteX11" fmla="*/ 37243 w 4172807"/>
                <a:gd name="connsiteY11" fmla="*/ 1432718 h 2895760"/>
                <a:gd name="connsiteX12" fmla="*/ 140779 w 4172807"/>
                <a:gd name="connsiteY12" fmla="*/ 1217739 h 2895760"/>
                <a:gd name="connsiteX13" fmla="*/ 542544 w 4172807"/>
                <a:gd name="connsiteY13" fmla="*/ 568610 h 2895760"/>
                <a:gd name="connsiteX14" fmla="*/ 811721 w 4172807"/>
                <a:gd name="connsiteY14" fmla="*/ 399065 h 2895760"/>
                <a:gd name="connsiteX15" fmla="*/ 960787 w 4172807"/>
                <a:gd name="connsiteY15" fmla="*/ 270859 h 2895760"/>
                <a:gd name="connsiteX16" fmla="*/ 1296257 w 4172807"/>
                <a:gd name="connsiteY16" fmla="*/ 138557 h 2895760"/>
                <a:gd name="connsiteX17" fmla="*/ 1524000 w 4172807"/>
                <a:gd name="connsiteY17" fmla="*/ 122078 h 2895760"/>
                <a:gd name="connsiteX18" fmla="*/ 1871853 w 4172807"/>
                <a:gd name="connsiteY18" fmla="*/ 6254 h 2895760"/>
                <a:gd name="connsiteX19" fmla="*/ 2020919 w 4172807"/>
                <a:gd name="connsiteY19" fmla="*/ 105505 h 2895760"/>
                <a:gd name="connsiteX20" fmla="*/ 2107883 w 4172807"/>
                <a:gd name="connsiteY20" fmla="*/ 262667 h 2895760"/>
                <a:gd name="connsiteX21" fmla="*/ 2252853 w 4172807"/>
                <a:gd name="connsiteY21" fmla="*/ 27019 h 2895760"/>
                <a:gd name="connsiteX22" fmla="*/ 2451640 w 4172807"/>
                <a:gd name="connsiteY22" fmla="*/ 2159 h 2895760"/>
                <a:gd name="connsiteX23" fmla="*/ 2787110 w 4172807"/>
                <a:gd name="connsiteY23" fmla="*/ 93122 h 2895760"/>
                <a:gd name="connsiteX24" fmla="*/ 3188875 w 4172807"/>
                <a:gd name="connsiteY24" fmla="*/ 308102 h 2895760"/>
                <a:gd name="connsiteX25" fmla="*/ 3876390 w 4172807"/>
                <a:gd name="connsiteY25" fmla="*/ 829119 h 2895760"/>
                <a:gd name="connsiteX26" fmla="*/ 4166331 w 4172807"/>
                <a:gd name="connsiteY26" fmla="*/ 1548638 h 2895760"/>
                <a:gd name="connsiteX27" fmla="*/ 4172617 w 4172807"/>
                <a:gd name="connsiteY27" fmla="*/ 1590357 h 289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172807" h="2895760">
                  <a:moveTo>
                    <a:pt x="4172807" y="1590357"/>
                  </a:moveTo>
                  <a:cubicBezTo>
                    <a:pt x="4167187" y="1687893"/>
                    <a:pt x="4147661" y="1790382"/>
                    <a:pt x="4103465" y="1895633"/>
                  </a:cubicBezTo>
                  <a:cubicBezTo>
                    <a:pt x="4017836" y="2099659"/>
                    <a:pt x="3835146" y="2235676"/>
                    <a:pt x="3469767" y="2507615"/>
                  </a:cubicBezTo>
                  <a:cubicBezTo>
                    <a:pt x="3030950" y="2834227"/>
                    <a:pt x="2854928" y="2866231"/>
                    <a:pt x="2790540" y="2875566"/>
                  </a:cubicBezTo>
                  <a:cubicBezTo>
                    <a:pt x="2686241" y="2890710"/>
                    <a:pt x="2461165" y="2919952"/>
                    <a:pt x="2260378" y="2784602"/>
                  </a:cubicBezTo>
                  <a:cubicBezTo>
                    <a:pt x="2169890" y="2723642"/>
                    <a:pt x="2114074" y="2649347"/>
                    <a:pt x="2082260" y="2598483"/>
                  </a:cubicBezTo>
                  <a:cubicBezTo>
                    <a:pt x="2025110" y="2680589"/>
                    <a:pt x="1899380" y="2833846"/>
                    <a:pt x="1697069" y="2883757"/>
                  </a:cubicBezTo>
                  <a:cubicBezTo>
                    <a:pt x="1610011" y="2905284"/>
                    <a:pt x="1487424" y="2912903"/>
                    <a:pt x="1146239" y="2772124"/>
                  </a:cubicBezTo>
                  <a:cubicBezTo>
                    <a:pt x="771334" y="2617343"/>
                    <a:pt x="538829" y="2521426"/>
                    <a:pt x="309658" y="2275967"/>
                  </a:cubicBezTo>
                  <a:cubicBezTo>
                    <a:pt x="264986" y="2228056"/>
                    <a:pt x="74486" y="2024030"/>
                    <a:pt x="0" y="1796954"/>
                  </a:cubicBezTo>
                  <a:cubicBezTo>
                    <a:pt x="1238" y="1776952"/>
                    <a:pt x="2572" y="1754854"/>
                    <a:pt x="4096" y="1730470"/>
                  </a:cubicBezTo>
                  <a:cubicBezTo>
                    <a:pt x="16478" y="1531778"/>
                    <a:pt x="22289" y="1485773"/>
                    <a:pt x="37243" y="1432718"/>
                  </a:cubicBezTo>
                  <a:cubicBezTo>
                    <a:pt x="62865" y="1341564"/>
                    <a:pt x="100394" y="1283366"/>
                    <a:pt x="140779" y="1217739"/>
                  </a:cubicBezTo>
                  <a:cubicBezTo>
                    <a:pt x="433578" y="742061"/>
                    <a:pt x="392049" y="669480"/>
                    <a:pt x="542544" y="568610"/>
                  </a:cubicBezTo>
                  <a:cubicBezTo>
                    <a:pt x="620078" y="516604"/>
                    <a:pt x="687134" y="500221"/>
                    <a:pt x="811721" y="399065"/>
                  </a:cubicBezTo>
                  <a:cubicBezTo>
                    <a:pt x="892016" y="333914"/>
                    <a:pt x="894398" y="316579"/>
                    <a:pt x="960787" y="270859"/>
                  </a:cubicBezTo>
                  <a:cubicBezTo>
                    <a:pt x="1098804" y="175990"/>
                    <a:pt x="1235869" y="149510"/>
                    <a:pt x="1296257" y="138557"/>
                  </a:cubicBezTo>
                  <a:cubicBezTo>
                    <a:pt x="1429322" y="114363"/>
                    <a:pt x="1416177" y="145986"/>
                    <a:pt x="1524000" y="122078"/>
                  </a:cubicBezTo>
                  <a:cubicBezTo>
                    <a:pt x="1713167" y="79978"/>
                    <a:pt x="1758410" y="-18511"/>
                    <a:pt x="1871853" y="6254"/>
                  </a:cubicBezTo>
                  <a:cubicBezTo>
                    <a:pt x="1944148" y="22066"/>
                    <a:pt x="1994916" y="77120"/>
                    <a:pt x="2020919" y="105505"/>
                  </a:cubicBezTo>
                  <a:cubicBezTo>
                    <a:pt x="2075974" y="165322"/>
                    <a:pt x="2098453" y="228663"/>
                    <a:pt x="2107883" y="262667"/>
                  </a:cubicBezTo>
                  <a:cubicBezTo>
                    <a:pt x="2113026" y="229806"/>
                    <a:pt x="2138363" y="89598"/>
                    <a:pt x="2252853" y="27019"/>
                  </a:cubicBezTo>
                  <a:cubicBezTo>
                    <a:pt x="2269141" y="18161"/>
                    <a:pt x="2320671" y="-7557"/>
                    <a:pt x="2451640" y="2159"/>
                  </a:cubicBezTo>
                  <a:cubicBezTo>
                    <a:pt x="2600611" y="13303"/>
                    <a:pt x="2712720" y="59880"/>
                    <a:pt x="2787110" y="93122"/>
                  </a:cubicBezTo>
                  <a:cubicBezTo>
                    <a:pt x="3027331" y="200469"/>
                    <a:pt x="3188875" y="308102"/>
                    <a:pt x="3188875" y="308102"/>
                  </a:cubicBezTo>
                  <a:cubicBezTo>
                    <a:pt x="3605594" y="585851"/>
                    <a:pt x="3797522" y="727011"/>
                    <a:pt x="3876390" y="829119"/>
                  </a:cubicBezTo>
                  <a:cubicBezTo>
                    <a:pt x="4097084" y="1114964"/>
                    <a:pt x="4146423" y="1417002"/>
                    <a:pt x="4166331" y="1548638"/>
                  </a:cubicBezTo>
                  <a:cubicBezTo>
                    <a:pt x="4168426" y="1562258"/>
                    <a:pt x="4170522" y="1576165"/>
                    <a:pt x="4172617" y="1590357"/>
                  </a:cubicBezTo>
                  <a:close/>
                </a:path>
              </a:pathLst>
            </a:custGeom>
            <a:solidFill>
              <a:srgbClr val="D8D8D8"/>
            </a:solidFill>
            <a:ln w="0"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267BB315-72A5-5E4B-6CB5-9B651271147D}"/>
                </a:ext>
              </a:extLst>
            </p:cNvPr>
            <p:cNvSpPr/>
            <p:nvPr/>
          </p:nvSpPr>
          <p:spPr>
            <a:xfrm>
              <a:off x="4061745" y="1805100"/>
              <a:ext cx="4199668" cy="2930252"/>
            </a:xfrm>
            <a:custGeom>
              <a:avLst/>
              <a:gdLst>
                <a:gd name="connsiteX0" fmla="*/ 1615154 w 4199668"/>
                <a:gd name="connsiteY0" fmla="*/ 2930158 h 2930252"/>
                <a:gd name="connsiteX1" fmla="*/ 1529048 w 4199668"/>
                <a:gd name="connsiteY1" fmla="*/ 2923014 h 2930252"/>
                <a:gd name="connsiteX2" fmla="*/ 1155002 w 4199668"/>
                <a:gd name="connsiteY2" fmla="*/ 2805190 h 2930252"/>
                <a:gd name="connsiteX3" fmla="*/ 681228 w 4199668"/>
                <a:gd name="connsiteY3" fmla="*/ 2590306 h 2930252"/>
                <a:gd name="connsiteX4" fmla="*/ 313944 w 4199668"/>
                <a:gd name="connsiteY4" fmla="*/ 2304937 h 2930252"/>
                <a:gd name="connsiteX5" fmla="*/ 1048 w 4199668"/>
                <a:gd name="connsiteY5" fmla="*/ 1819543 h 2930252"/>
                <a:gd name="connsiteX6" fmla="*/ 0 w 4199668"/>
                <a:gd name="connsiteY6" fmla="*/ 1816304 h 2930252"/>
                <a:gd name="connsiteX7" fmla="*/ 1048 w 4199668"/>
                <a:gd name="connsiteY7" fmla="*/ 1800017 h 2930252"/>
                <a:gd name="connsiteX8" fmla="*/ 4382 w 4199668"/>
                <a:gd name="connsiteY8" fmla="*/ 1746391 h 2930252"/>
                <a:gd name="connsiteX9" fmla="*/ 38100 w 4199668"/>
                <a:gd name="connsiteY9" fmla="*/ 1445115 h 2930252"/>
                <a:gd name="connsiteX10" fmla="*/ 137446 w 4199668"/>
                <a:gd name="connsiteY10" fmla="*/ 1235279 h 2930252"/>
                <a:gd name="connsiteX11" fmla="*/ 143351 w 4199668"/>
                <a:gd name="connsiteY11" fmla="*/ 1225659 h 2930252"/>
                <a:gd name="connsiteX12" fmla="*/ 377095 w 4199668"/>
                <a:gd name="connsiteY12" fmla="*/ 800939 h 2930252"/>
                <a:gd name="connsiteX13" fmla="*/ 549497 w 4199668"/>
                <a:gd name="connsiteY13" fmla="*/ 571292 h 2930252"/>
                <a:gd name="connsiteX14" fmla="*/ 633032 w 4199668"/>
                <a:gd name="connsiteY14" fmla="*/ 522809 h 2930252"/>
                <a:gd name="connsiteX15" fmla="*/ 816769 w 4199668"/>
                <a:gd name="connsiteY15" fmla="*/ 402890 h 2930252"/>
                <a:gd name="connsiteX16" fmla="*/ 889445 w 4199668"/>
                <a:gd name="connsiteY16" fmla="*/ 338119 h 2930252"/>
                <a:gd name="connsiteX17" fmla="*/ 966597 w 4199668"/>
                <a:gd name="connsiteY17" fmla="*/ 274016 h 2930252"/>
                <a:gd name="connsiteX18" fmla="*/ 1308259 w 4199668"/>
                <a:gd name="connsiteY18" fmla="*/ 138856 h 2930252"/>
                <a:gd name="connsiteX19" fmla="*/ 1437037 w 4199668"/>
                <a:gd name="connsiteY19" fmla="*/ 130379 h 2930252"/>
                <a:gd name="connsiteX20" fmla="*/ 1534859 w 4199668"/>
                <a:gd name="connsiteY20" fmla="*/ 122473 h 2930252"/>
                <a:gd name="connsiteX21" fmla="*/ 1719263 w 4199668"/>
                <a:gd name="connsiteY21" fmla="*/ 48369 h 2930252"/>
                <a:gd name="connsiteX22" fmla="*/ 1889760 w 4199668"/>
                <a:gd name="connsiteY22" fmla="*/ 6745 h 2930252"/>
                <a:gd name="connsiteX23" fmla="*/ 2047875 w 4199668"/>
                <a:gd name="connsiteY23" fmla="*/ 111329 h 2930252"/>
                <a:gd name="connsiteX24" fmla="*/ 2117598 w 4199668"/>
                <a:gd name="connsiteY24" fmla="*/ 217247 h 2930252"/>
                <a:gd name="connsiteX25" fmla="*/ 2257520 w 4199668"/>
                <a:gd name="connsiteY25" fmla="*/ 29224 h 2930252"/>
                <a:gd name="connsiteX26" fmla="*/ 2465832 w 4199668"/>
                <a:gd name="connsiteY26" fmla="*/ 2268 h 2930252"/>
                <a:gd name="connsiteX27" fmla="*/ 2806541 w 4199668"/>
                <a:gd name="connsiteY27" fmla="*/ 94660 h 2930252"/>
                <a:gd name="connsiteX28" fmla="*/ 3210020 w 4199668"/>
                <a:gd name="connsiteY28" fmla="*/ 311068 h 2930252"/>
                <a:gd name="connsiteX29" fmla="*/ 3900297 w 4199668"/>
                <a:gd name="connsiteY29" fmla="*/ 835706 h 2930252"/>
                <a:gd name="connsiteX30" fmla="*/ 4193096 w 4199668"/>
                <a:gd name="connsiteY30" fmla="*/ 1563130 h 2930252"/>
                <a:gd name="connsiteX31" fmla="*/ 4199382 w 4199668"/>
                <a:gd name="connsiteY31" fmla="*/ 1604849 h 2930252"/>
                <a:gd name="connsiteX32" fmla="*/ 4199668 w 4199668"/>
                <a:gd name="connsiteY32" fmla="*/ 1606659 h 2930252"/>
                <a:gd name="connsiteX33" fmla="*/ 4199668 w 4199668"/>
                <a:gd name="connsiteY33" fmla="*/ 1608469 h 2930252"/>
                <a:gd name="connsiteX34" fmla="*/ 4128992 w 4199668"/>
                <a:gd name="connsiteY34" fmla="*/ 1919555 h 2930252"/>
                <a:gd name="connsiteX35" fmla="*/ 3490817 w 4199668"/>
                <a:gd name="connsiteY35" fmla="*/ 2538680 h 2930252"/>
                <a:gd name="connsiteX36" fmla="*/ 3008757 w 4199668"/>
                <a:gd name="connsiteY36" fmla="*/ 2843385 h 2930252"/>
                <a:gd name="connsiteX37" fmla="*/ 2804922 w 4199668"/>
                <a:gd name="connsiteY37" fmla="*/ 2909870 h 2930252"/>
                <a:gd name="connsiteX38" fmla="*/ 2572512 w 4199668"/>
                <a:gd name="connsiteY38" fmla="*/ 2920919 h 2930252"/>
                <a:gd name="connsiteX39" fmla="*/ 2263331 w 4199668"/>
                <a:gd name="connsiteY39" fmla="*/ 2816048 h 2930252"/>
                <a:gd name="connsiteX40" fmla="*/ 2094929 w 4199668"/>
                <a:gd name="connsiteY40" fmla="*/ 2646980 h 2930252"/>
                <a:gd name="connsiteX41" fmla="*/ 1715548 w 4199668"/>
                <a:gd name="connsiteY41" fmla="*/ 2917775 h 2930252"/>
                <a:gd name="connsiteX42" fmla="*/ 1614869 w 4199668"/>
                <a:gd name="connsiteY42" fmla="*/ 2930253 h 2930252"/>
                <a:gd name="connsiteX43" fmla="*/ 36100 w 4199668"/>
                <a:gd name="connsiteY43" fmla="*/ 1811637 h 2930252"/>
                <a:gd name="connsiteX44" fmla="*/ 340043 w 4199668"/>
                <a:gd name="connsiteY44" fmla="*/ 2280458 h 2930252"/>
                <a:gd name="connsiteX45" fmla="*/ 1168622 w 4199668"/>
                <a:gd name="connsiteY45" fmla="*/ 2772138 h 2930252"/>
                <a:gd name="connsiteX46" fmla="*/ 1707166 w 4199668"/>
                <a:gd name="connsiteY46" fmla="*/ 2882914 h 2930252"/>
                <a:gd name="connsiteX47" fmla="*/ 2081118 w 4199668"/>
                <a:gd name="connsiteY47" fmla="*/ 2604974 h 2930252"/>
                <a:gd name="connsiteX48" fmla="*/ 2096643 w 4199668"/>
                <a:gd name="connsiteY48" fmla="*/ 2582686 h 2930252"/>
                <a:gd name="connsiteX49" fmla="*/ 2111026 w 4199668"/>
                <a:gd name="connsiteY49" fmla="*/ 2605736 h 2930252"/>
                <a:gd name="connsiteX50" fmla="*/ 2283619 w 4199668"/>
                <a:gd name="connsiteY50" fmla="*/ 2786330 h 2930252"/>
                <a:gd name="connsiteX51" fmla="*/ 2799969 w 4199668"/>
                <a:gd name="connsiteY51" fmla="*/ 2874341 h 2930252"/>
                <a:gd name="connsiteX52" fmla="*/ 3469577 w 4199668"/>
                <a:gd name="connsiteY52" fmla="*/ 2509915 h 2930252"/>
                <a:gd name="connsiteX53" fmla="*/ 4096036 w 4199668"/>
                <a:gd name="connsiteY53" fmla="*/ 1905744 h 2930252"/>
                <a:gd name="connsiteX54" fmla="*/ 4163759 w 4199668"/>
                <a:gd name="connsiteY54" fmla="*/ 1608278 h 2930252"/>
                <a:gd name="connsiteX55" fmla="*/ 4157758 w 4199668"/>
                <a:gd name="connsiteY55" fmla="*/ 1568464 h 2930252"/>
                <a:gd name="connsiteX56" fmla="*/ 3872008 w 4199668"/>
                <a:gd name="connsiteY56" fmla="*/ 857613 h 2930252"/>
                <a:gd name="connsiteX57" fmla="*/ 3190208 w 4199668"/>
                <a:gd name="connsiteY57" fmla="*/ 340882 h 2930252"/>
                <a:gd name="connsiteX58" fmla="*/ 2791968 w 4199668"/>
                <a:gd name="connsiteY58" fmla="*/ 127426 h 2930252"/>
                <a:gd name="connsiteX59" fmla="*/ 2463165 w 4199668"/>
                <a:gd name="connsiteY59" fmla="*/ 37987 h 2930252"/>
                <a:gd name="connsiteX60" fmla="*/ 2274761 w 4199668"/>
                <a:gd name="connsiteY60" fmla="*/ 60656 h 2930252"/>
                <a:gd name="connsiteX61" fmla="*/ 2139220 w 4199668"/>
                <a:gd name="connsiteY61" fmla="*/ 283255 h 2930252"/>
                <a:gd name="connsiteX62" fmla="*/ 2126456 w 4199668"/>
                <a:gd name="connsiteY62" fmla="*/ 365456 h 2930252"/>
                <a:gd name="connsiteX63" fmla="*/ 2104263 w 4199668"/>
                <a:gd name="connsiteY63" fmla="*/ 285256 h 2930252"/>
                <a:gd name="connsiteX64" fmla="*/ 2021586 w 4199668"/>
                <a:gd name="connsiteY64" fmla="*/ 135618 h 2930252"/>
                <a:gd name="connsiteX65" fmla="*/ 1882140 w 4199668"/>
                <a:gd name="connsiteY65" fmla="*/ 41797 h 2930252"/>
                <a:gd name="connsiteX66" fmla="*/ 1736693 w 4199668"/>
                <a:gd name="connsiteY66" fmla="*/ 79801 h 2930252"/>
                <a:gd name="connsiteX67" fmla="*/ 1542764 w 4199668"/>
                <a:gd name="connsiteY67" fmla="*/ 157525 h 2930252"/>
                <a:gd name="connsiteX68" fmla="*/ 1434656 w 4199668"/>
                <a:gd name="connsiteY68" fmla="*/ 166193 h 2930252"/>
                <a:gd name="connsiteX69" fmla="*/ 1314831 w 4199668"/>
                <a:gd name="connsiteY69" fmla="*/ 174194 h 2930252"/>
                <a:gd name="connsiteX70" fmla="*/ 987076 w 4199668"/>
                <a:gd name="connsiteY70" fmla="*/ 303544 h 2930252"/>
                <a:gd name="connsiteX71" fmla="*/ 914495 w 4199668"/>
                <a:gd name="connsiteY71" fmla="*/ 363932 h 2930252"/>
                <a:gd name="connsiteX72" fmla="*/ 839438 w 4199668"/>
                <a:gd name="connsiteY72" fmla="*/ 430798 h 2930252"/>
                <a:gd name="connsiteX73" fmla="*/ 649986 w 4199668"/>
                <a:gd name="connsiteY73" fmla="*/ 554527 h 2930252"/>
                <a:gd name="connsiteX74" fmla="*/ 569500 w 4199668"/>
                <a:gd name="connsiteY74" fmla="*/ 601200 h 2930252"/>
                <a:gd name="connsiteX75" fmla="*/ 409289 w 4199668"/>
                <a:gd name="connsiteY75" fmla="*/ 816846 h 2930252"/>
                <a:gd name="connsiteX76" fmla="*/ 173831 w 4199668"/>
                <a:gd name="connsiteY76" fmla="*/ 1244519 h 2930252"/>
                <a:gd name="connsiteX77" fmla="*/ 167926 w 4199668"/>
                <a:gd name="connsiteY77" fmla="*/ 1254139 h 2930252"/>
                <a:gd name="connsiteX78" fmla="*/ 72581 w 4199668"/>
                <a:gd name="connsiteY78" fmla="*/ 1454831 h 2930252"/>
                <a:gd name="connsiteX79" fmla="*/ 40100 w 4199668"/>
                <a:gd name="connsiteY79" fmla="*/ 1748677 h 2930252"/>
                <a:gd name="connsiteX80" fmla="*/ 36767 w 4199668"/>
                <a:gd name="connsiteY80" fmla="*/ 1802302 h 2930252"/>
                <a:gd name="connsiteX81" fmla="*/ 36195 w 4199668"/>
                <a:gd name="connsiteY81" fmla="*/ 1811732 h 2930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4199668" h="2930252">
                  <a:moveTo>
                    <a:pt x="1615154" y="2930158"/>
                  </a:moveTo>
                  <a:cubicBezTo>
                    <a:pt x="1590389" y="2930158"/>
                    <a:pt x="1562100" y="2928158"/>
                    <a:pt x="1529048" y="2923014"/>
                  </a:cubicBezTo>
                  <a:cubicBezTo>
                    <a:pt x="1433227" y="2908155"/>
                    <a:pt x="1310831" y="2869674"/>
                    <a:pt x="1155002" y="2805190"/>
                  </a:cubicBezTo>
                  <a:cubicBezTo>
                    <a:pt x="965263" y="2726799"/>
                    <a:pt x="815435" y="2664791"/>
                    <a:pt x="681228" y="2590306"/>
                  </a:cubicBezTo>
                  <a:cubicBezTo>
                    <a:pt x="536258" y="2509820"/>
                    <a:pt x="423005" y="2421809"/>
                    <a:pt x="313944" y="2304937"/>
                  </a:cubicBezTo>
                  <a:cubicBezTo>
                    <a:pt x="117729" y="2094339"/>
                    <a:pt x="35433" y="1924699"/>
                    <a:pt x="1048" y="1819543"/>
                  </a:cubicBezTo>
                  <a:lnTo>
                    <a:pt x="0" y="1816304"/>
                  </a:lnTo>
                  <a:lnTo>
                    <a:pt x="1048" y="1800017"/>
                  </a:lnTo>
                  <a:cubicBezTo>
                    <a:pt x="2096" y="1783538"/>
                    <a:pt x="3143" y="1765631"/>
                    <a:pt x="4382" y="1746391"/>
                  </a:cubicBezTo>
                  <a:cubicBezTo>
                    <a:pt x="17050" y="1542461"/>
                    <a:pt x="22955" y="1498836"/>
                    <a:pt x="38100" y="1445115"/>
                  </a:cubicBezTo>
                  <a:cubicBezTo>
                    <a:pt x="63151" y="1356056"/>
                    <a:pt x="99251" y="1297382"/>
                    <a:pt x="137446" y="1235279"/>
                  </a:cubicBezTo>
                  <a:lnTo>
                    <a:pt x="143351" y="1225659"/>
                  </a:lnTo>
                  <a:cubicBezTo>
                    <a:pt x="269462" y="1020395"/>
                    <a:pt x="334232" y="888283"/>
                    <a:pt x="377095" y="800939"/>
                  </a:cubicBezTo>
                  <a:cubicBezTo>
                    <a:pt x="434340" y="684353"/>
                    <a:pt x="460439" y="631204"/>
                    <a:pt x="549497" y="571292"/>
                  </a:cubicBezTo>
                  <a:cubicBezTo>
                    <a:pt x="577882" y="552242"/>
                    <a:pt x="604647" y="537954"/>
                    <a:pt x="633032" y="522809"/>
                  </a:cubicBezTo>
                  <a:cubicBezTo>
                    <a:pt x="682276" y="496520"/>
                    <a:pt x="738188" y="466707"/>
                    <a:pt x="816769" y="402890"/>
                  </a:cubicBezTo>
                  <a:cubicBezTo>
                    <a:pt x="852202" y="374029"/>
                    <a:pt x="872014" y="354979"/>
                    <a:pt x="889445" y="338119"/>
                  </a:cubicBezTo>
                  <a:cubicBezTo>
                    <a:pt x="910685" y="317641"/>
                    <a:pt x="928973" y="299924"/>
                    <a:pt x="966597" y="274016"/>
                  </a:cubicBezTo>
                  <a:cubicBezTo>
                    <a:pt x="1110329" y="175051"/>
                    <a:pt x="1254157" y="148762"/>
                    <a:pt x="1308259" y="138856"/>
                  </a:cubicBezTo>
                  <a:cubicBezTo>
                    <a:pt x="1377887" y="126188"/>
                    <a:pt x="1409319" y="128379"/>
                    <a:pt x="1437037" y="130379"/>
                  </a:cubicBezTo>
                  <a:cubicBezTo>
                    <a:pt x="1462469" y="132189"/>
                    <a:pt x="1484376" y="133713"/>
                    <a:pt x="1534859" y="122473"/>
                  </a:cubicBezTo>
                  <a:cubicBezTo>
                    <a:pt x="1618679" y="103804"/>
                    <a:pt x="1672114" y="74372"/>
                    <a:pt x="1719263" y="48369"/>
                  </a:cubicBezTo>
                  <a:cubicBezTo>
                    <a:pt x="1776508" y="16841"/>
                    <a:pt x="1821656" y="-8114"/>
                    <a:pt x="1889760" y="6745"/>
                  </a:cubicBezTo>
                  <a:cubicBezTo>
                    <a:pt x="1967484" y="23794"/>
                    <a:pt x="2021777" y="82945"/>
                    <a:pt x="2047875" y="111329"/>
                  </a:cubicBezTo>
                  <a:cubicBezTo>
                    <a:pt x="2076450" y="142476"/>
                    <a:pt x="2100072" y="178385"/>
                    <a:pt x="2117598" y="217247"/>
                  </a:cubicBezTo>
                  <a:cubicBezTo>
                    <a:pt x="2136362" y="155144"/>
                    <a:pt x="2175796" y="74086"/>
                    <a:pt x="2257520" y="29224"/>
                  </a:cubicBezTo>
                  <a:cubicBezTo>
                    <a:pt x="2302860" y="4363"/>
                    <a:pt x="2372868" y="-4685"/>
                    <a:pt x="2465832" y="2268"/>
                  </a:cubicBezTo>
                  <a:cubicBezTo>
                    <a:pt x="2626900" y="14269"/>
                    <a:pt x="2748248" y="68657"/>
                    <a:pt x="2806541" y="94660"/>
                  </a:cubicBezTo>
                  <a:cubicBezTo>
                    <a:pt x="3044857" y="201340"/>
                    <a:pt x="3208401" y="309925"/>
                    <a:pt x="3210020" y="311068"/>
                  </a:cubicBezTo>
                  <a:cubicBezTo>
                    <a:pt x="3627025" y="589484"/>
                    <a:pt x="3820001" y="731597"/>
                    <a:pt x="3900297" y="835706"/>
                  </a:cubicBezTo>
                  <a:cubicBezTo>
                    <a:pt x="4127849" y="1130885"/>
                    <a:pt x="4175284" y="1444925"/>
                    <a:pt x="4193096" y="1563130"/>
                  </a:cubicBezTo>
                  <a:cubicBezTo>
                    <a:pt x="4195191" y="1576751"/>
                    <a:pt x="4197287" y="1590752"/>
                    <a:pt x="4199382" y="1604849"/>
                  </a:cubicBezTo>
                  <a:lnTo>
                    <a:pt x="4199668" y="1606659"/>
                  </a:lnTo>
                  <a:lnTo>
                    <a:pt x="4199668" y="1608469"/>
                  </a:lnTo>
                  <a:cubicBezTo>
                    <a:pt x="4193096" y="1719911"/>
                    <a:pt x="4170045" y="1821638"/>
                    <a:pt x="4128992" y="1919555"/>
                  </a:cubicBezTo>
                  <a:cubicBezTo>
                    <a:pt x="4041648" y="2128058"/>
                    <a:pt x="3857530" y="2265218"/>
                    <a:pt x="3490817" y="2538680"/>
                  </a:cubicBezTo>
                  <a:cubicBezTo>
                    <a:pt x="3302032" y="2679460"/>
                    <a:pt x="3139821" y="2781949"/>
                    <a:pt x="3008757" y="2843385"/>
                  </a:cubicBezTo>
                  <a:cubicBezTo>
                    <a:pt x="2894648" y="2896820"/>
                    <a:pt x="2831783" y="2905964"/>
                    <a:pt x="2804922" y="2909870"/>
                  </a:cubicBezTo>
                  <a:cubicBezTo>
                    <a:pt x="2758631" y="2916632"/>
                    <a:pt x="2672429" y="2929110"/>
                    <a:pt x="2572512" y="2920919"/>
                  </a:cubicBezTo>
                  <a:cubicBezTo>
                    <a:pt x="2456307" y="2911394"/>
                    <a:pt x="2352294" y="2876151"/>
                    <a:pt x="2263331" y="2816048"/>
                  </a:cubicBezTo>
                  <a:cubicBezTo>
                    <a:pt x="2197799" y="2771852"/>
                    <a:pt x="2141220" y="2714988"/>
                    <a:pt x="2094929" y="2646980"/>
                  </a:cubicBezTo>
                  <a:cubicBezTo>
                    <a:pt x="2018538" y="2750421"/>
                    <a:pt x="1894237" y="2873579"/>
                    <a:pt x="1715548" y="2917775"/>
                  </a:cubicBezTo>
                  <a:cubicBezTo>
                    <a:pt x="1688973" y="2924348"/>
                    <a:pt x="1657255" y="2930253"/>
                    <a:pt x="1614869" y="2930253"/>
                  </a:cubicBezTo>
                  <a:close/>
                  <a:moveTo>
                    <a:pt x="36100" y="1811637"/>
                  </a:moveTo>
                  <a:cubicBezTo>
                    <a:pt x="70009" y="1913650"/>
                    <a:pt x="150305" y="2076813"/>
                    <a:pt x="340043" y="2280458"/>
                  </a:cubicBezTo>
                  <a:cubicBezTo>
                    <a:pt x="566166" y="2523059"/>
                    <a:pt x="792956" y="2616785"/>
                    <a:pt x="1168622" y="2772138"/>
                  </a:cubicBezTo>
                  <a:cubicBezTo>
                    <a:pt x="1509332" y="2913013"/>
                    <a:pt x="1625251" y="2903202"/>
                    <a:pt x="1707166" y="2882914"/>
                  </a:cubicBezTo>
                  <a:cubicBezTo>
                    <a:pt x="1887569" y="2838337"/>
                    <a:pt x="2010061" y="2707082"/>
                    <a:pt x="2081118" y="2604974"/>
                  </a:cubicBezTo>
                  <a:lnTo>
                    <a:pt x="2096643" y="2582686"/>
                  </a:lnTo>
                  <a:lnTo>
                    <a:pt x="2111026" y="2605736"/>
                  </a:lnTo>
                  <a:cubicBezTo>
                    <a:pt x="2157127" y="2679460"/>
                    <a:pt x="2215229" y="2740229"/>
                    <a:pt x="2283619" y="2786330"/>
                  </a:cubicBezTo>
                  <a:cubicBezTo>
                    <a:pt x="2482406" y="2920538"/>
                    <a:pt x="2704910" y="2888153"/>
                    <a:pt x="2799969" y="2874341"/>
                  </a:cubicBezTo>
                  <a:cubicBezTo>
                    <a:pt x="2855500" y="2866245"/>
                    <a:pt x="3024473" y="2841766"/>
                    <a:pt x="3469577" y="2509915"/>
                  </a:cubicBezTo>
                  <a:cubicBezTo>
                    <a:pt x="3831051" y="2240453"/>
                    <a:pt x="4012502" y="2105198"/>
                    <a:pt x="4096036" y="1905744"/>
                  </a:cubicBezTo>
                  <a:cubicBezTo>
                    <a:pt x="4135279" y="1812209"/>
                    <a:pt x="4157377" y="1714863"/>
                    <a:pt x="4163759" y="1608278"/>
                  </a:cubicBezTo>
                  <a:cubicBezTo>
                    <a:pt x="4161758" y="1594753"/>
                    <a:pt x="4159758" y="1581513"/>
                    <a:pt x="4157758" y="1568464"/>
                  </a:cubicBezTo>
                  <a:cubicBezTo>
                    <a:pt x="4140232" y="1452735"/>
                    <a:pt x="4093845" y="1145459"/>
                    <a:pt x="3872008" y="857613"/>
                  </a:cubicBezTo>
                  <a:cubicBezTo>
                    <a:pt x="3774281" y="730740"/>
                    <a:pt x="3579019" y="600438"/>
                    <a:pt x="3190208" y="340882"/>
                  </a:cubicBezTo>
                  <a:cubicBezTo>
                    <a:pt x="3188589" y="339834"/>
                    <a:pt x="3027331" y="232773"/>
                    <a:pt x="2791968" y="127426"/>
                  </a:cubicBezTo>
                  <a:cubicBezTo>
                    <a:pt x="2735485" y="102185"/>
                    <a:pt x="2618042" y="49607"/>
                    <a:pt x="2463165" y="37987"/>
                  </a:cubicBezTo>
                  <a:cubicBezTo>
                    <a:pt x="2404110" y="33605"/>
                    <a:pt x="2323433" y="33891"/>
                    <a:pt x="2274761" y="60656"/>
                  </a:cubicBezTo>
                  <a:cubicBezTo>
                    <a:pt x="2175224" y="115234"/>
                    <a:pt x="2146840" y="234487"/>
                    <a:pt x="2139220" y="283255"/>
                  </a:cubicBezTo>
                  <a:lnTo>
                    <a:pt x="2126456" y="365456"/>
                  </a:lnTo>
                  <a:lnTo>
                    <a:pt x="2104263" y="285256"/>
                  </a:lnTo>
                  <a:cubicBezTo>
                    <a:pt x="2088833" y="229344"/>
                    <a:pt x="2060162" y="177623"/>
                    <a:pt x="2021586" y="135618"/>
                  </a:cubicBezTo>
                  <a:cubicBezTo>
                    <a:pt x="1996154" y="107900"/>
                    <a:pt x="1948815" y="56370"/>
                    <a:pt x="1882140" y="41797"/>
                  </a:cubicBezTo>
                  <a:cubicBezTo>
                    <a:pt x="1827276" y="29795"/>
                    <a:pt x="1791272" y="49702"/>
                    <a:pt x="1736693" y="79801"/>
                  </a:cubicBezTo>
                  <a:cubicBezTo>
                    <a:pt x="1689926" y="105614"/>
                    <a:pt x="1631633" y="137713"/>
                    <a:pt x="1542764" y="157525"/>
                  </a:cubicBezTo>
                  <a:cubicBezTo>
                    <a:pt x="1487234" y="169908"/>
                    <a:pt x="1461707" y="168098"/>
                    <a:pt x="1434656" y="166193"/>
                  </a:cubicBezTo>
                  <a:cubicBezTo>
                    <a:pt x="1407795" y="164288"/>
                    <a:pt x="1379982" y="162288"/>
                    <a:pt x="1314831" y="174194"/>
                  </a:cubicBezTo>
                  <a:cubicBezTo>
                    <a:pt x="1262729" y="183719"/>
                    <a:pt x="1124426" y="208960"/>
                    <a:pt x="987076" y="303544"/>
                  </a:cubicBezTo>
                  <a:cubicBezTo>
                    <a:pt x="951833" y="327832"/>
                    <a:pt x="935355" y="343739"/>
                    <a:pt x="914495" y="363932"/>
                  </a:cubicBezTo>
                  <a:cubicBezTo>
                    <a:pt x="896493" y="381268"/>
                    <a:pt x="876110" y="400984"/>
                    <a:pt x="839438" y="430798"/>
                  </a:cubicBezTo>
                  <a:cubicBezTo>
                    <a:pt x="758190" y="496806"/>
                    <a:pt x="700659" y="527476"/>
                    <a:pt x="649986" y="554527"/>
                  </a:cubicBezTo>
                  <a:cubicBezTo>
                    <a:pt x="622459" y="569196"/>
                    <a:pt x="596456" y="583102"/>
                    <a:pt x="569500" y="601200"/>
                  </a:cubicBezTo>
                  <a:cubicBezTo>
                    <a:pt x="488442" y="655683"/>
                    <a:pt x="466916" y="699593"/>
                    <a:pt x="409289" y="816846"/>
                  </a:cubicBezTo>
                  <a:cubicBezTo>
                    <a:pt x="366141" y="904857"/>
                    <a:pt x="300895" y="1037731"/>
                    <a:pt x="173831" y="1244519"/>
                  </a:cubicBezTo>
                  <a:lnTo>
                    <a:pt x="167926" y="1254139"/>
                  </a:lnTo>
                  <a:cubicBezTo>
                    <a:pt x="129445" y="1316623"/>
                    <a:pt x="96203" y="1370630"/>
                    <a:pt x="72581" y="1454831"/>
                  </a:cubicBezTo>
                  <a:cubicBezTo>
                    <a:pt x="58293" y="1505694"/>
                    <a:pt x="52578" y="1547985"/>
                    <a:pt x="40100" y="1748677"/>
                  </a:cubicBezTo>
                  <a:cubicBezTo>
                    <a:pt x="38862" y="1767917"/>
                    <a:pt x="37814" y="1785824"/>
                    <a:pt x="36767" y="1802302"/>
                  </a:cubicBezTo>
                  <a:lnTo>
                    <a:pt x="36195" y="1811732"/>
                  </a:lnTo>
                  <a:close/>
                </a:path>
              </a:pathLst>
            </a:custGeom>
            <a:solidFill>
              <a:srgbClr val="C59000"/>
            </a:solidFill>
            <a:ln w="0"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57A4165D-E3F0-0D52-4AE3-E49C72CEF505}"/>
                </a:ext>
              </a:extLst>
            </p:cNvPr>
            <p:cNvSpPr/>
            <p:nvPr/>
          </p:nvSpPr>
          <p:spPr>
            <a:xfrm>
              <a:off x="4056792" y="1806338"/>
              <a:ext cx="4199667" cy="2930252"/>
            </a:xfrm>
            <a:custGeom>
              <a:avLst/>
              <a:gdLst>
                <a:gd name="connsiteX0" fmla="*/ 1615154 w 4199667"/>
                <a:gd name="connsiteY0" fmla="*/ 2930158 h 2930252"/>
                <a:gd name="connsiteX1" fmla="*/ 1529048 w 4199667"/>
                <a:gd name="connsiteY1" fmla="*/ 2923014 h 2930252"/>
                <a:gd name="connsiteX2" fmla="*/ 1155002 w 4199667"/>
                <a:gd name="connsiteY2" fmla="*/ 2805190 h 2930252"/>
                <a:gd name="connsiteX3" fmla="*/ 681228 w 4199667"/>
                <a:gd name="connsiteY3" fmla="*/ 2590306 h 2930252"/>
                <a:gd name="connsiteX4" fmla="*/ 313944 w 4199667"/>
                <a:gd name="connsiteY4" fmla="*/ 2304937 h 2930252"/>
                <a:gd name="connsiteX5" fmla="*/ 1048 w 4199667"/>
                <a:gd name="connsiteY5" fmla="*/ 1819543 h 2930252"/>
                <a:gd name="connsiteX6" fmla="*/ 0 w 4199667"/>
                <a:gd name="connsiteY6" fmla="*/ 1816304 h 2930252"/>
                <a:gd name="connsiteX7" fmla="*/ 1048 w 4199667"/>
                <a:gd name="connsiteY7" fmla="*/ 1800016 h 2930252"/>
                <a:gd name="connsiteX8" fmla="*/ 4381 w 4199667"/>
                <a:gd name="connsiteY8" fmla="*/ 1746391 h 2930252"/>
                <a:gd name="connsiteX9" fmla="*/ 38100 w 4199667"/>
                <a:gd name="connsiteY9" fmla="*/ 1445115 h 2930252"/>
                <a:gd name="connsiteX10" fmla="*/ 137446 w 4199667"/>
                <a:gd name="connsiteY10" fmla="*/ 1235279 h 2930252"/>
                <a:gd name="connsiteX11" fmla="*/ 143351 w 4199667"/>
                <a:gd name="connsiteY11" fmla="*/ 1225659 h 2930252"/>
                <a:gd name="connsiteX12" fmla="*/ 377095 w 4199667"/>
                <a:gd name="connsiteY12" fmla="*/ 800939 h 2930252"/>
                <a:gd name="connsiteX13" fmla="*/ 549497 w 4199667"/>
                <a:gd name="connsiteY13" fmla="*/ 571291 h 2930252"/>
                <a:gd name="connsiteX14" fmla="*/ 633031 w 4199667"/>
                <a:gd name="connsiteY14" fmla="*/ 522809 h 2930252"/>
                <a:gd name="connsiteX15" fmla="*/ 816769 w 4199667"/>
                <a:gd name="connsiteY15" fmla="*/ 402889 h 2930252"/>
                <a:gd name="connsiteX16" fmla="*/ 889445 w 4199667"/>
                <a:gd name="connsiteY16" fmla="*/ 338119 h 2930252"/>
                <a:gd name="connsiteX17" fmla="*/ 966597 w 4199667"/>
                <a:gd name="connsiteY17" fmla="*/ 274016 h 2930252"/>
                <a:gd name="connsiteX18" fmla="*/ 1308259 w 4199667"/>
                <a:gd name="connsiteY18" fmla="*/ 138856 h 2930252"/>
                <a:gd name="connsiteX19" fmla="*/ 1437037 w 4199667"/>
                <a:gd name="connsiteY19" fmla="*/ 130379 h 2930252"/>
                <a:gd name="connsiteX20" fmla="*/ 1534858 w 4199667"/>
                <a:gd name="connsiteY20" fmla="*/ 122473 h 2930252"/>
                <a:gd name="connsiteX21" fmla="*/ 1719263 w 4199667"/>
                <a:gd name="connsiteY21" fmla="*/ 48369 h 2930252"/>
                <a:gd name="connsiteX22" fmla="*/ 1889760 w 4199667"/>
                <a:gd name="connsiteY22" fmla="*/ 6745 h 2930252"/>
                <a:gd name="connsiteX23" fmla="*/ 2047875 w 4199667"/>
                <a:gd name="connsiteY23" fmla="*/ 111329 h 2930252"/>
                <a:gd name="connsiteX24" fmla="*/ 2117598 w 4199667"/>
                <a:gd name="connsiteY24" fmla="*/ 217247 h 2930252"/>
                <a:gd name="connsiteX25" fmla="*/ 2257520 w 4199667"/>
                <a:gd name="connsiteY25" fmla="*/ 29224 h 2930252"/>
                <a:gd name="connsiteX26" fmla="*/ 2465832 w 4199667"/>
                <a:gd name="connsiteY26" fmla="*/ 2268 h 2930252"/>
                <a:gd name="connsiteX27" fmla="*/ 2806541 w 4199667"/>
                <a:gd name="connsiteY27" fmla="*/ 94660 h 2930252"/>
                <a:gd name="connsiteX28" fmla="*/ 3210020 w 4199667"/>
                <a:gd name="connsiteY28" fmla="*/ 311068 h 2930252"/>
                <a:gd name="connsiteX29" fmla="*/ 3900297 w 4199667"/>
                <a:gd name="connsiteY29" fmla="*/ 835705 h 2930252"/>
                <a:gd name="connsiteX30" fmla="*/ 4193096 w 4199667"/>
                <a:gd name="connsiteY30" fmla="*/ 1563130 h 2930252"/>
                <a:gd name="connsiteX31" fmla="*/ 4199382 w 4199667"/>
                <a:gd name="connsiteY31" fmla="*/ 1604849 h 2930252"/>
                <a:gd name="connsiteX32" fmla="*/ 4199668 w 4199667"/>
                <a:gd name="connsiteY32" fmla="*/ 1606659 h 2930252"/>
                <a:gd name="connsiteX33" fmla="*/ 4199668 w 4199667"/>
                <a:gd name="connsiteY33" fmla="*/ 1608469 h 2930252"/>
                <a:gd name="connsiteX34" fmla="*/ 4128993 w 4199667"/>
                <a:gd name="connsiteY34" fmla="*/ 1919555 h 2930252"/>
                <a:gd name="connsiteX35" fmla="*/ 3490818 w 4199667"/>
                <a:gd name="connsiteY35" fmla="*/ 2538680 h 2930252"/>
                <a:gd name="connsiteX36" fmla="*/ 3008757 w 4199667"/>
                <a:gd name="connsiteY36" fmla="*/ 2843385 h 2930252"/>
                <a:gd name="connsiteX37" fmla="*/ 2804922 w 4199667"/>
                <a:gd name="connsiteY37" fmla="*/ 2909870 h 2930252"/>
                <a:gd name="connsiteX38" fmla="*/ 2572512 w 4199667"/>
                <a:gd name="connsiteY38" fmla="*/ 2920918 h 2930252"/>
                <a:gd name="connsiteX39" fmla="*/ 2263331 w 4199667"/>
                <a:gd name="connsiteY39" fmla="*/ 2816048 h 2930252"/>
                <a:gd name="connsiteX40" fmla="*/ 2094929 w 4199667"/>
                <a:gd name="connsiteY40" fmla="*/ 2646980 h 2930252"/>
                <a:gd name="connsiteX41" fmla="*/ 1715548 w 4199667"/>
                <a:gd name="connsiteY41" fmla="*/ 2917775 h 2930252"/>
                <a:gd name="connsiteX42" fmla="*/ 1614869 w 4199667"/>
                <a:gd name="connsiteY42" fmla="*/ 2930253 h 2930252"/>
                <a:gd name="connsiteX43" fmla="*/ 36100 w 4199667"/>
                <a:gd name="connsiteY43" fmla="*/ 1811637 h 2930252"/>
                <a:gd name="connsiteX44" fmla="*/ 340042 w 4199667"/>
                <a:gd name="connsiteY44" fmla="*/ 2280458 h 2930252"/>
                <a:gd name="connsiteX45" fmla="*/ 1168622 w 4199667"/>
                <a:gd name="connsiteY45" fmla="*/ 2772138 h 2930252"/>
                <a:gd name="connsiteX46" fmla="*/ 1707166 w 4199667"/>
                <a:gd name="connsiteY46" fmla="*/ 2882914 h 2930252"/>
                <a:gd name="connsiteX47" fmla="*/ 2081117 w 4199667"/>
                <a:gd name="connsiteY47" fmla="*/ 2604974 h 2930252"/>
                <a:gd name="connsiteX48" fmla="*/ 2096643 w 4199667"/>
                <a:gd name="connsiteY48" fmla="*/ 2582686 h 2930252"/>
                <a:gd name="connsiteX49" fmla="*/ 2111026 w 4199667"/>
                <a:gd name="connsiteY49" fmla="*/ 2605736 h 2930252"/>
                <a:gd name="connsiteX50" fmla="*/ 2283619 w 4199667"/>
                <a:gd name="connsiteY50" fmla="*/ 2786330 h 2930252"/>
                <a:gd name="connsiteX51" fmla="*/ 2799969 w 4199667"/>
                <a:gd name="connsiteY51" fmla="*/ 2874341 h 2930252"/>
                <a:gd name="connsiteX52" fmla="*/ 3469576 w 4199667"/>
                <a:gd name="connsiteY52" fmla="*/ 2509915 h 2930252"/>
                <a:gd name="connsiteX53" fmla="*/ 4096036 w 4199667"/>
                <a:gd name="connsiteY53" fmla="*/ 1905744 h 2930252"/>
                <a:gd name="connsiteX54" fmla="*/ 4163758 w 4199667"/>
                <a:gd name="connsiteY54" fmla="*/ 1608278 h 2930252"/>
                <a:gd name="connsiteX55" fmla="*/ 4157758 w 4199667"/>
                <a:gd name="connsiteY55" fmla="*/ 1568464 h 2930252"/>
                <a:gd name="connsiteX56" fmla="*/ 3872008 w 4199667"/>
                <a:gd name="connsiteY56" fmla="*/ 857613 h 2930252"/>
                <a:gd name="connsiteX57" fmla="*/ 3190209 w 4199667"/>
                <a:gd name="connsiteY57" fmla="*/ 340882 h 2930252"/>
                <a:gd name="connsiteX58" fmla="*/ 2791968 w 4199667"/>
                <a:gd name="connsiteY58" fmla="*/ 127426 h 2930252"/>
                <a:gd name="connsiteX59" fmla="*/ 2463165 w 4199667"/>
                <a:gd name="connsiteY59" fmla="*/ 37987 h 2930252"/>
                <a:gd name="connsiteX60" fmla="*/ 2274761 w 4199667"/>
                <a:gd name="connsiteY60" fmla="*/ 60656 h 2930252"/>
                <a:gd name="connsiteX61" fmla="*/ 2139220 w 4199667"/>
                <a:gd name="connsiteY61" fmla="*/ 283255 h 2930252"/>
                <a:gd name="connsiteX62" fmla="*/ 2126456 w 4199667"/>
                <a:gd name="connsiteY62" fmla="*/ 365456 h 2930252"/>
                <a:gd name="connsiteX63" fmla="*/ 2104263 w 4199667"/>
                <a:gd name="connsiteY63" fmla="*/ 285256 h 2930252"/>
                <a:gd name="connsiteX64" fmla="*/ 2021586 w 4199667"/>
                <a:gd name="connsiteY64" fmla="*/ 135618 h 2930252"/>
                <a:gd name="connsiteX65" fmla="*/ 1882140 w 4199667"/>
                <a:gd name="connsiteY65" fmla="*/ 41797 h 2930252"/>
                <a:gd name="connsiteX66" fmla="*/ 1736693 w 4199667"/>
                <a:gd name="connsiteY66" fmla="*/ 79801 h 2930252"/>
                <a:gd name="connsiteX67" fmla="*/ 1542764 w 4199667"/>
                <a:gd name="connsiteY67" fmla="*/ 157525 h 2930252"/>
                <a:gd name="connsiteX68" fmla="*/ 1434656 w 4199667"/>
                <a:gd name="connsiteY68" fmla="*/ 166193 h 2930252"/>
                <a:gd name="connsiteX69" fmla="*/ 1314831 w 4199667"/>
                <a:gd name="connsiteY69" fmla="*/ 174194 h 2930252"/>
                <a:gd name="connsiteX70" fmla="*/ 987076 w 4199667"/>
                <a:gd name="connsiteY70" fmla="*/ 303544 h 2930252"/>
                <a:gd name="connsiteX71" fmla="*/ 914495 w 4199667"/>
                <a:gd name="connsiteY71" fmla="*/ 363932 h 2930252"/>
                <a:gd name="connsiteX72" fmla="*/ 839438 w 4199667"/>
                <a:gd name="connsiteY72" fmla="*/ 430798 h 2930252"/>
                <a:gd name="connsiteX73" fmla="*/ 649986 w 4199667"/>
                <a:gd name="connsiteY73" fmla="*/ 554528 h 2930252"/>
                <a:gd name="connsiteX74" fmla="*/ 569500 w 4199667"/>
                <a:gd name="connsiteY74" fmla="*/ 601200 h 2930252"/>
                <a:gd name="connsiteX75" fmla="*/ 409289 w 4199667"/>
                <a:gd name="connsiteY75" fmla="*/ 816846 h 2930252"/>
                <a:gd name="connsiteX76" fmla="*/ 173831 w 4199667"/>
                <a:gd name="connsiteY76" fmla="*/ 1244519 h 2930252"/>
                <a:gd name="connsiteX77" fmla="*/ 167926 w 4199667"/>
                <a:gd name="connsiteY77" fmla="*/ 1254139 h 2930252"/>
                <a:gd name="connsiteX78" fmla="*/ 72580 w 4199667"/>
                <a:gd name="connsiteY78" fmla="*/ 1454831 h 2930252"/>
                <a:gd name="connsiteX79" fmla="*/ 40100 w 4199667"/>
                <a:gd name="connsiteY79" fmla="*/ 1748677 h 2930252"/>
                <a:gd name="connsiteX80" fmla="*/ 36767 w 4199667"/>
                <a:gd name="connsiteY80" fmla="*/ 1802303 h 2930252"/>
                <a:gd name="connsiteX81" fmla="*/ 36195 w 4199667"/>
                <a:gd name="connsiteY81" fmla="*/ 1811732 h 2930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4199667" h="2930252">
                  <a:moveTo>
                    <a:pt x="1615154" y="2930158"/>
                  </a:moveTo>
                  <a:cubicBezTo>
                    <a:pt x="1590389" y="2930158"/>
                    <a:pt x="1562100" y="2928158"/>
                    <a:pt x="1529048" y="2923014"/>
                  </a:cubicBezTo>
                  <a:cubicBezTo>
                    <a:pt x="1433227" y="2908155"/>
                    <a:pt x="1310831" y="2869674"/>
                    <a:pt x="1155002" y="2805190"/>
                  </a:cubicBezTo>
                  <a:cubicBezTo>
                    <a:pt x="965263" y="2726799"/>
                    <a:pt x="815435" y="2664791"/>
                    <a:pt x="681228" y="2590306"/>
                  </a:cubicBezTo>
                  <a:cubicBezTo>
                    <a:pt x="536258" y="2509820"/>
                    <a:pt x="423005" y="2421809"/>
                    <a:pt x="313944" y="2304937"/>
                  </a:cubicBezTo>
                  <a:cubicBezTo>
                    <a:pt x="117729" y="2094339"/>
                    <a:pt x="35433" y="1924699"/>
                    <a:pt x="1048" y="1819543"/>
                  </a:cubicBezTo>
                  <a:lnTo>
                    <a:pt x="0" y="1816304"/>
                  </a:lnTo>
                  <a:lnTo>
                    <a:pt x="1048" y="1800016"/>
                  </a:lnTo>
                  <a:cubicBezTo>
                    <a:pt x="2096" y="1783538"/>
                    <a:pt x="3143" y="1765631"/>
                    <a:pt x="4381" y="1746391"/>
                  </a:cubicBezTo>
                  <a:cubicBezTo>
                    <a:pt x="17050" y="1542461"/>
                    <a:pt x="22955" y="1498836"/>
                    <a:pt x="38100" y="1445115"/>
                  </a:cubicBezTo>
                  <a:cubicBezTo>
                    <a:pt x="63151" y="1356056"/>
                    <a:pt x="99250" y="1297382"/>
                    <a:pt x="137446" y="1235279"/>
                  </a:cubicBezTo>
                  <a:lnTo>
                    <a:pt x="143351" y="1225659"/>
                  </a:lnTo>
                  <a:cubicBezTo>
                    <a:pt x="269462" y="1020395"/>
                    <a:pt x="334232" y="888284"/>
                    <a:pt x="377095" y="800939"/>
                  </a:cubicBezTo>
                  <a:cubicBezTo>
                    <a:pt x="434340" y="684353"/>
                    <a:pt x="460438" y="631204"/>
                    <a:pt x="549497" y="571291"/>
                  </a:cubicBezTo>
                  <a:cubicBezTo>
                    <a:pt x="577882" y="552241"/>
                    <a:pt x="604647" y="537954"/>
                    <a:pt x="633031" y="522809"/>
                  </a:cubicBezTo>
                  <a:cubicBezTo>
                    <a:pt x="682276" y="496520"/>
                    <a:pt x="738188" y="466707"/>
                    <a:pt x="816769" y="402889"/>
                  </a:cubicBezTo>
                  <a:cubicBezTo>
                    <a:pt x="852202" y="374029"/>
                    <a:pt x="872014" y="354979"/>
                    <a:pt x="889445" y="338119"/>
                  </a:cubicBezTo>
                  <a:cubicBezTo>
                    <a:pt x="910685" y="317641"/>
                    <a:pt x="928973" y="299924"/>
                    <a:pt x="966597" y="274016"/>
                  </a:cubicBezTo>
                  <a:cubicBezTo>
                    <a:pt x="1110329" y="175051"/>
                    <a:pt x="1254157" y="148762"/>
                    <a:pt x="1308259" y="138856"/>
                  </a:cubicBezTo>
                  <a:cubicBezTo>
                    <a:pt x="1377887" y="126188"/>
                    <a:pt x="1409319" y="128379"/>
                    <a:pt x="1437037" y="130379"/>
                  </a:cubicBezTo>
                  <a:cubicBezTo>
                    <a:pt x="1462469" y="132189"/>
                    <a:pt x="1484376" y="133713"/>
                    <a:pt x="1534858" y="122473"/>
                  </a:cubicBezTo>
                  <a:cubicBezTo>
                    <a:pt x="1618679" y="103804"/>
                    <a:pt x="1672114" y="74372"/>
                    <a:pt x="1719263" y="48369"/>
                  </a:cubicBezTo>
                  <a:cubicBezTo>
                    <a:pt x="1776508" y="16841"/>
                    <a:pt x="1821656" y="-8114"/>
                    <a:pt x="1889760" y="6745"/>
                  </a:cubicBezTo>
                  <a:cubicBezTo>
                    <a:pt x="1967484" y="23794"/>
                    <a:pt x="2021777" y="82945"/>
                    <a:pt x="2047875" y="111329"/>
                  </a:cubicBezTo>
                  <a:cubicBezTo>
                    <a:pt x="2076450" y="142476"/>
                    <a:pt x="2100072" y="178385"/>
                    <a:pt x="2117598" y="217247"/>
                  </a:cubicBezTo>
                  <a:cubicBezTo>
                    <a:pt x="2136362" y="155144"/>
                    <a:pt x="2175796" y="74086"/>
                    <a:pt x="2257520" y="29224"/>
                  </a:cubicBezTo>
                  <a:cubicBezTo>
                    <a:pt x="2302859" y="4363"/>
                    <a:pt x="2372868" y="-4685"/>
                    <a:pt x="2465832" y="2268"/>
                  </a:cubicBezTo>
                  <a:cubicBezTo>
                    <a:pt x="2626900" y="14269"/>
                    <a:pt x="2748248" y="68657"/>
                    <a:pt x="2806541" y="94660"/>
                  </a:cubicBezTo>
                  <a:cubicBezTo>
                    <a:pt x="3044857" y="201340"/>
                    <a:pt x="3208401" y="309925"/>
                    <a:pt x="3210020" y="311068"/>
                  </a:cubicBezTo>
                  <a:cubicBezTo>
                    <a:pt x="3627025" y="589484"/>
                    <a:pt x="3820002" y="731597"/>
                    <a:pt x="3900297" y="835705"/>
                  </a:cubicBezTo>
                  <a:cubicBezTo>
                    <a:pt x="4127850" y="1130885"/>
                    <a:pt x="4175284" y="1444924"/>
                    <a:pt x="4193096" y="1563130"/>
                  </a:cubicBezTo>
                  <a:cubicBezTo>
                    <a:pt x="4195191" y="1576750"/>
                    <a:pt x="4197287" y="1590752"/>
                    <a:pt x="4199382" y="1604849"/>
                  </a:cubicBezTo>
                  <a:lnTo>
                    <a:pt x="4199668" y="1606659"/>
                  </a:lnTo>
                  <a:lnTo>
                    <a:pt x="4199668" y="1608469"/>
                  </a:lnTo>
                  <a:cubicBezTo>
                    <a:pt x="4193096" y="1719911"/>
                    <a:pt x="4170045" y="1821638"/>
                    <a:pt x="4128993" y="1919555"/>
                  </a:cubicBezTo>
                  <a:cubicBezTo>
                    <a:pt x="4041648" y="2128058"/>
                    <a:pt x="3857530" y="2265218"/>
                    <a:pt x="3490818" y="2538680"/>
                  </a:cubicBezTo>
                  <a:cubicBezTo>
                    <a:pt x="3302032" y="2679460"/>
                    <a:pt x="3139821" y="2781949"/>
                    <a:pt x="3008757" y="2843385"/>
                  </a:cubicBezTo>
                  <a:cubicBezTo>
                    <a:pt x="2894648" y="2896820"/>
                    <a:pt x="2831783" y="2905964"/>
                    <a:pt x="2804922" y="2909870"/>
                  </a:cubicBezTo>
                  <a:cubicBezTo>
                    <a:pt x="2758631" y="2916632"/>
                    <a:pt x="2672429" y="2929110"/>
                    <a:pt x="2572512" y="2920918"/>
                  </a:cubicBezTo>
                  <a:cubicBezTo>
                    <a:pt x="2456307" y="2911393"/>
                    <a:pt x="2352294" y="2876151"/>
                    <a:pt x="2263331" y="2816048"/>
                  </a:cubicBezTo>
                  <a:cubicBezTo>
                    <a:pt x="2197799" y="2771852"/>
                    <a:pt x="2141220" y="2714988"/>
                    <a:pt x="2094929" y="2646980"/>
                  </a:cubicBezTo>
                  <a:cubicBezTo>
                    <a:pt x="2018538" y="2750421"/>
                    <a:pt x="1894237" y="2873579"/>
                    <a:pt x="1715548" y="2917775"/>
                  </a:cubicBezTo>
                  <a:cubicBezTo>
                    <a:pt x="1688973" y="2924348"/>
                    <a:pt x="1657255" y="2930253"/>
                    <a:pt x="1614869" y="2930253"/>
                  </a:cubicBezTo>
                  <a:close/>
                  <a:moveTo>
                    <a:pt x="36100" y="1811637"/>
                  </a:moveTo>
                  <a:cubicBezTo>
                    <a:pt x="70009" y="1913650"/>
                    <a:pt x="150304" y="2076813"/>
                    <a:pt x="340042" y="2280458"/>
                  </a:cubicBezTo>
                  <a:cubicBezTo>
                    <a:pt x="566166" y="2523059"/>
                    <a:pt x="792956" y="2616785"/>
                    <a:pt x="1168622" y="2772138"/>
                  </a:cubicBezTo>
                  <a:cubicBezTo>
                    <a:pt x="1509331" y="2913013"/>
                    <a:pt x="1625251" y="2903202"/>
                    <a:pt x="1707166" y="2882914"/>
                  </a:cubicBezTo>
                  <a:cubicBezTo>
                    <a:pt x="1887569" y="2838337"/>
                    <a:pt x="2010061" y="2707082"/>
                    <a:pt x="2081117" y="2604974"/>
                  </a:cubicBezTo>
                  <a:lnTo>
                    <a:pt x="2096643" y="2582686"/>
                  </a:lnTo>
                  <a:lnTo>
                    <a:pt x="2111026" y="2605736"/>
                  </a:lnTo>
                  <a:cubicBezTo>
                    <a:pt x="2157127" y="2679460"/>
                    <a:pt x="2215229" y="2740229"/>
                    <a:pt x="2283619" y="2786330"/>
                  </a:cubicBezTo>
                  <a:cubicBezTo>
                    <a:pt x="2482406" y="2920538"/>
                    <a:pt x="2704910" y="2888152"/>
                    <a:pt x="2799969" y="2874341"/>
                  </a:cubicBezTo>
                  <a:cubicBezTo>
                    <a:pt x="2855500" y="2866245"/>
                    <a:pt x="3024473" y="2841766"/>
                    <a:pt x="3469576" y="2509915"/>
                  </a:cubicBezTo>
                  <a:cubicBezTo>
                    <a:pt x="3831050" y="2240453"/>
                    <a:pt x="4012501" y="2105198"/>
                    <a:pt x="4096036" y="1905744"/>
                  </a:cubicBezTo>
                  <a:cubicBezTo>
                    <a:pt x="4135279" y="1812208"/>
                    <a:pt x="4157377" y="1714863"/>
                    <a:pt x="4163758" y="1608278"/>
                  </a:cubicBezTo>
                  <a:cubicBezTo>
                    <a:pt x="4161759" y="1594753"/>
                    <a:pt x="4159758" y="1581513"/>
                    <a:pt x="4157758" y="1568464"/>
                  </a:cubicBezTo>
                  <a:cubicBezTo>
                    <a:pt x="4140232" y="1452735"/>
                    <a:pt x="4093845" y="1145459"/>
                    <a:pt x="3872008" y="857613"/>
                  </a:cubicBezTo>
                  <a:cubicBezTo>
                    <a:pt x="3774281" y="730740"/>
                    <a:pt x="3579019" y="600438"/>
                    <a:pt x="3190209" y="340882"/>
                  </a:cubicBezTo>
                  <a:cubicBezTo>
                    <a:pt x="3188589" y="339834"/>
                    <a:pt x="3027331" y="232773"/>
                    <a:pt x="2791968" y="127426"/>
                  </a:cubicBezTo>
                  <a:cubicBezTo>
                    <a:pt x="2735485" y="102185"/>
                    <a:pt x="2618041" y="49607"/>
                    <a:pt x="2463165" y="37987"/>
                  </a:cubicBezTo>
                  <a:cubicBezTo>
                    <a:pt x="2404110" y="33605"/>
                    <a:pt x="2323433" y="33891"/>
                    <a:pt x="2274761" y="60656"/>
                  </a:cubicBezTo>
                  <a:cubicBezTo>
                    <a:pt x="2175224" y="115234"/>
                    <a:pt x="2146840" y="234487"/>
                    <a:pt x="2139220" y="283255"/>
                  </a:cubicBezTo>
                  <a:lnTo>
                    <a:pt x="2126456" y="365456"/>
                  </a:lnTo>
                  <a:lnTo>
                    <a:pt x="2104263" y="285256"/>
                  </a:lnTo>
                  <a:cubicBezTo>
                    <a:pt x="2088832" y="229344"/>
                    <a:pt x="2060162" y="177623"/>
                    <a:pt x="2021586" y="135618"/>
                  </a:cubicBezTo>
                  <a:cubicBezTo>
                    <a:pt x="1996154" y="107900"/>
                    <a:pt x="1948815" y="56370"/>
                    <a:pt x="1882140" y="41797"/>
                  </a:cubicBezTo>
                  <a:cubicBezTo>
                    <a:pt x="1827276" y="29795"/>
                    <a:pt x="1791272" y="49702"/>
                    <a:pt x="1736693" y="79801"/>
                  </a:cubicBezTo>
                  <a:cubicBezTo>
                    <a:pt x="1689925" y="105614"/>
                    <a:pt x="1631632" y="137713"/>
                    <a:pt x="1542764" y="157525"/>
                  </a:cubicBezTo>
                  <a:cubicBezTo>
                    <a:pt x="1487233" y="169908"/>
                    <a:pt x="1461706" y="168098"/>
                    <a:pt x="1434656" y="166193"/>
                  </a:cubicBezTo>
                  <a:cubicBezTo>
                    <a:pt x="1407795" y="164288"/>
                    <a:pt x="1379982" y="162288"/>
                    <a:pt x="1314831" y="174194"/>
                  </a:cubicBezTo>
                  <a:cubicBezTo>
                    <a:pt x="1262729" y="183719"/>
                    <a:pt x="1124426" y="208960"/>
                    <a:pt x="987076" y="303544"/>
                  </a:cubicBezTo>
                  <a:cubicBezTo>
                    <a:pt x="951833" y="327833"/>
                    <a:pt x="935355" y="343739"/>
                    <a:pt x="914495" y="363932"/>
                  </a:cubicBezTo>
                  <a:cubicBezTo>
                    <a:pt x="896493" y="381268"/>
                    <a:pt x="876110" y="400985"/>
                    <a:pt x="839438" y="430798"/>
                  </a:cubicBezTo>
                  <a:cubicBezTo>
                    <a:pt x="758190" y="496806"/>
                    <a:pt x="700659" y="527477"/>
                    <a:pt x="649986" y="554528"/>
                  </a:cubicBezTo>
                  <a:cubicBezTo>
                    <a:pt x="622459" y="569196"/>
                    <a:pt x="596455" y="583103"/>
                    <a:pt x="569500" y="601200"/>
                  </a:cubicBezTo>
                  <a:cubicBezTo>
                    <a:pt x="488442" y="655683"/>
                    <a:pt x="466915" y="699593"/>
                    <a:pt x="409289" y="816846"/>
                  </a:cubicBezTo>
                  <a:cubicBezTo>
                    <a:pt x="366141" y="904857"/>
                    <a:pt x="300895" y="1037731"/>
                    <a:pt x="173831" y="1244519"/>
                  </a:cubicBezTo>
                  <a:lnTo>
                    <a:pt x="167926" y="1254139"/>
                  </a:lnTo>
                  <a:cubicBezTo>
                    <a:pt x="129445" y="1316623"/>
                    <a:pt x="96202" y="1370629"/>
                    <a:pt x="72580" y="1454831"/>
                  </a:cubicBezTo>
                  <a:cubicBezTo>
                    <a:pt x="58293" y="1505694"/>
                    <a:pt x="52578" y="1547985"/>
                    <a:pt x="40100" y="1748677"/>
                  </a:cubicBezTo>
                  <a:cubicBezTo>
                    <a:pt x="38862" y="1767917"/>
                    <a:pt x="37814" y="1785824"/>
                    <a:pt x="36767" y="1802303"/>
                  </a:cubicBezTo>
                  <a:lnTo>
                    <a:pt x="36195" y="1811732"/>
                  </a:lnTo>
                  <a:close/>
                </a:path>
              </a:pathLst>
            </a:custGeom>
            <a:solidFill>
              <a:srgbClr val="8D7941"/>
            </a:solidFill>
            <a:ln w="0"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352BE169-8F22-9453-64C5-52A291FCBFFA}"/>
                </a:ext>
              </a:extLst>
            </p:cNvPr>
            <p:cNvSpPr/>
            <p:nvPr/>
          </p:nvSpPr>
          <p:spPr>
            <a:xfrm>
              <a:off x="4710797" y="2189831"/>
              <a:ext cx="2883388" cy="2237177"/>
            </a:xfrm>
            <a:custGeom>
              <a:avLst/>
              <a:gdLst>
                <a:gd name="connsiteX0" fmla="*/ 412318 w 2883388"/>
                <a:gd name="connsiteY0" fmla="*/ 1250217 h 2237177"/>
                <a:gd name="connsiteX1" fmla="*/ 460420 w 2883388"/>
                <a:gd name="connsiteY1" fmla="*/ 1113247 h 2237177"/>
                <a:gd name="connsiteX2" fmla="*/ 408604 w 2883388"/>
                <a:gd name="connsiteY2" fmla="*/ 939321 h 2237177"/>
                <a:gd name="connsiteX3" fmla="*/ 323450 w 2883388"/>
                <a:gd name="connsiteY3" fmla="*/ 813496 h 2237177"/>
                <a:gd name="connsiteX4" fmla="*/ 131617 w 2883388"/>
                <a:gd name="connsiteY4" fmla="*/ 306289 h 2237177"/>
                <a:gd name="connsiteX5" fmla="*/ 73419 w 2883388"/>
                <a:gd name="connsiteY5" fmla="*/ 100645 h 2237177"/>
                <a:gd name="connsiteX6" fmla="*/ 151143 w 2883388"/>
                <a:gd name="connsiteY6" fmla="*/ 48829 h 2237177"/>
                <a:gd name="connsiteX7" fmla="*/ 306591 w 2883388"/>
                <a:gd name="connsiteY7" fmla="*/ 178369 h 2237177"/>
                <a:gd name="connsiteX8" fmla="*/ 697116 w 2883388"/>
                <a:gd name="connsiteY8" fmla="*/ 724913 h 2237177"/>
                <a:gd name="connsiteX9" fmla="*/ 830371 w 2883388"/>
                <a:gd name="connsiteY9" fmla="*/ 972944 h 2237177"/>
                <a:gd name="connsiteX10" fmla="*/ 1130218 w 2883388"/>
                <a:gd name="connsiteY10" fmla="*/ 1183923 h 2237177"/>
                <a:gd name="connsiteX11" fmla="*/ 1348626 w 2883388"/>
                <a:gd name="connsiteY11" fmla="*/ 1306033 h 2237177"/>
                <a:gd name="connsiteX12" fmla="*/ 1611421 w 2883388"/>
                <a:gd name="connsiteY12" fmla="*/ 1283840 h 2237177"/>
                <a:gd name="connsiteX13" fmla="*/ 1926031 w 2883388"/>
                <a:gd name="connsiteY13" fmla="*/ 1143156 h 2237177"/>
                <a:gd name="connsiteX14" fmla="*/ 2077765 w 2883388"/>
                <a:gd name="connsiteY14" fmla="*/ 972849 h 2237177"/>
                <a:gd name="connsiteX15" fmla="*/ 2232070 w 2883388"/>
                <a:gd name="connsiteY15" fmla="*/ 712435 h 2237177"/>
                <a:gd name="connsiteX16" fmla="*/ 2515153 w 2883388"/>
                <a:gd name="connsiteY16" fmla="*/ 293240 h 2237177"/>
                <a:gd name="connsiteX17" fmla="*/ 2608784 w 2883388"/>
                <a:gd name="connsiteY17" fmla="*/ 251 h 2237177"/>
                <a:gd name="connsiteX18" fmla="*/ 2883389 w 2883388"/>
                <a:gd name="connsiteY18" fmla="*/ 188846 h 2237177"/>
                <a:gd name="connsiteX19" fmla="*/ 2657552 w 2883388"/>
                <a:gd name="connsiteY19" fmla="*/ 395158 h 2237177"/>
                <a:gd name="connsiteX20" fmla="*/ 2418283 w 2883388"/>
                <a:gd name="connsiteY20" fmla="*/ 965419 h 2237177"/>
                <a:gd name="connsiteX21" fmla="*/ 2340464 w 2883388"/>
                <a:gd name="connsiteY21" fmla="*/ 1171350 h 2237177"/>
                <a:gd name="connsiteX22" fmla="*/ 2470004 w 2883388"/>
                <a:gd name="connsiteY22" fmla="*/ 1400807 h 2237177"/>
                <a:gd name="connsiteX23" fmla="*/ 2670029 w 2883388"/>
                <a:gd name="connsiteY23" fmla="*/ 1565018 h 2237177"/>
                <a:gd name="connsiteX24" fmla="*/ 2769947 w 2883388"/>
                <a:gd name="connsiteY24" fmla="*/ 1805620 h 2237177"/>
                <a:gd name="connsiteX25" fmla="*/ 2670029 w 2883388"/>
                <a:gd name="connsiteY25" fmla="*/ 2016598 h 2237177"/>
                <a:gd name="connsiteX26" fmla="*/ 2425713 w 2883388"/>
                <a:gd name="connsiteY26" fmla="*/ 2157283 h 2237177"/>
                <a:gd name="connsiteX27" fmla="*/ 2185112 w 2883388"/>
                <a:gd name="connsiteY27" fmla="*/ 2223862 h 2237177"/>
                <a:gd name="connsiteX28" fmla="*/ 1926031 w 2883388"/>
                <a:gd name="connsiteY28" fmla="*/ 2205384 h 2237177"/>
                <a:gd name="connsiteX29" fmla="*/ 1814970 w 2883388"/>
                <a:gd name="connsiteY29" fmla="*/ 2016598 h 2237177"/>
                <a:gd name="connsiteX30" fmla="*/ 1777918 w 2883388"/>
                <a:gd name="connsiteY30" fmla="*/ 1824098 h 2237177"/>
                <a:gd name="connsiteX31" fmla="*/ 1668571 w 2883388"/>
                <a:gd name="connsiteY31" fmla="*/ 1695415 h 2237177"/>
                <a:gd name="connsiteX32" fmla="*/ 1452163 w 2883388"/>
                <a:gd name="connsiteY32" fmla="*/ 1676080 h 2237177"/>
                <a:gd name="connsiteX33" fmla="*/ 1237469 w 2883388"/>
                <a:gd name="connsiteY33" fmla="*/ 1713132 h 2237177"/>
                <a:gd name="connsiteX34" fmla="*/ 1100500 w 2883388"/>
                <a:gd name="connsiteY34" fmla="*/ 1975927 h 2237177"/>
                <a:gd name="connsiteX35" fmla="*/ 970960 w 2883388"/>
                <a:gd name="connsiteY35" fmla="*/ 2186905 h 2237177"/>
                <a:gd name="connsiteX36" fmla="*/ 741503 w 2883388"/>
                <a:gd name="connsiteY36" fmla="*/ 2220243 h 2237177"/>
                <a:gd name="connsiteX37" fmla="*/ 460229 w 2883388"/>
                <a:gd name="connsiteY37" fmla="*/ 2135089 h 2237177"/>
                <a:gd name="connsiteX38" fmla="*/ 212198 w 2883388"/>
                <a:gd name="connsiteY38" fmla="*/ 2035172 h 2237177"/>
                <a:gd name="connsiteX39" fmla="*/ 76 w 2883388"/>
                <a:gd name="connsiteY39" fmla="*/ 1747517 h 2237177"/>
                <a:gd name="connsiteX40" fmla="*/ 308496 w 2883388"/>
                <a:gd name="connsiteY40" fmla="*/ 1472626 h 2237177"/>
                <a:gd name="connsiteX41" fmla="*/ 412223 w 2883388"/>
                <a:gd name="connsiteY41" fmla="*/ 1250312 h 2237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883388" h="2237177">
                  <a:moveTo>
                    <a:pt x="412318" y="1250217"/>
                  </a:moveTo>
                  <a:cubicBezTo>
                    <a:pt x="435940" y="1209450"/>
                    <a:pt x="458229" y="1168969"/>
                    <a:pt x="460420" y="1113247"/>
                  </a:cubicBezTo>
                  <a:cubicBezTo>
                    <a:pt x="463182" y="1043334"/>
                    <a:pt x="432797" y="986089"/>
                    <a:pt x="408604" y="939321"/>
                  </a:cubicBezTo>
                  <a:cubicBezTo>
                    <a:pt x="391459" y="906079"/>
                    <a:pt x="386696" y="905412"/>
                    <a:pt x="323450" y="813496"/>
                  </a:cubicBezTo>
                  <a:cubicBezTo>
                    <a:pt x="268681" y="733867"/>
                    <a:pt x="141999" y="331150"/>
                    <a:pt x="131617" y="306289"/>
                  </a:cubicBezTo>
                  <a:cubicBezTo>
                    <a:pt x="116853" y="270952"/>
                    <a:pt x="21031" y="175797"/>
                    <a:pt x="73419" y="100645"/>
                  </a:cubicBezTo>
                  <a:cubicBezTo>
                    <a:pt x="78372" y="93501"/>
                    <a:pt x="107137" y="52258"/>
                    <a:pt x="151143" y="48829"/>
                  </a:cubicBezTo>
                  <a:cubicBezTo>
                    <a:pt x="192291" y="45590"/>
                    <a:pt x="230677" y="76546"/>
                    <a:pt x="306591" y="178369"/>
                  </a:cubicBezTo>
                  <a:cubicBezTo>
                    <a:pt x="393268" y="294478"/>
                    <a:pt x="676066" y="686146"/>
                    <a:pt x="697116" y="724913"/>
                  </a:cubicBezTo>
                  <a:cubicBezTo>
                    <a:pt x="819703" y="950275"/>
                    <a:pt x="800081" y="936368"/>
                    <a:pt x="830371" y="972944"/>
                  </a:cubicBezTo>
                  <a:cubicBezTo>
                    <a:pt x="858565" y="1007044"/>
                    <a:pt x="873519" y="1016569"/>
                    <a:pt x="1130218" y="1183923"/>
                  </a:cubicBezTo>
                  <a:cubicBezTo>
                    <a:pt x="1278713" y="1280697"/>
                    <a:pt x="1300906" y="1295270"/>
                    <a:pt x="1348626" y="1306033"/>
                  </a:cubicBezTo>
                  <a:cubicBezTo>
                    <a:pt x="1437971" y="1326226"/>
                    <a:pt x="1509027" y="1308891"/>
                    <a:pt x="1611421" y="1283840"/>
                  </a:cubicBezTo>
                  <a:cubicBezTo>
                    <a:pt x="1695907" y="1263171"/>
                    <a:pt x="1811922" y="1234786"/>
                    <a:pt x="1926031" y="1143156"/>
                  </a:cubicBezTo>
                  <a:cubicBezTo>
                    <a:pt x="1986325" y="1094769"/>
                    <a:pt x="2020520" y="1049144"/>
                    <a:pt x="2077765" y="972849"/>
                  </a:cubicBezTo>
                  <a:cubicBezTo>
                    <a:pt x="2151488" y="874741"/>
                    <a:pt x="2198637" y="791017"/>
                    <a:pt x="2232070" y="712435"/>
                  </a:cubicBezTo>
                  <a:cubicBezTo>
                    <a:pt x="2271313" y="619948"/>
                    <a:pt x="2428571" y="460023"/>
                    <a:pt x="2515153" y="293240"/>
                  </a:cubicBezTo>
                  <a:cubicBezTo>
                    <a:pt x="2586495" y="155794"/>
                    <a:pt x="2590401" y="-7274"/>
                    <a:pt x="2608784" y="251"/>
                  </a:cubicBezTo>
                  <a:cubicBezTo>
                    <a:pt x="2630691" y="23206"/>
                    <a:pt x="2883389" y="188846"/>
                    <a:pt x="2883389" y="188846"/>
                  </a:cubicBezTo>
                  <a:lnTo>
                    <a:pt x="2657552" y="395158"/>
                  </a:lnTo>
                  <a:cubicBezTo>
                    <a:pt x="2657552" y="395158"/>
                    <a:pt x="2436857" y="885886"/>
                    <a:pt x="2418283" y="965419"/>
                  </a:cubicBezTo>
                  <a:cubicBezTo>
                    <a:pt x="2402758" y="1032190"/>
                    <a:pt x="2331034" y="1134488"/>
                    <a:pt x="2340464" y="1171350"/>
                  </a:cubicBezTo>
                  <a:cubicBezTo>
                    <a:pt x="2361324" y="1252789"/>
                    <a:pt x="2393899" y="1277649"/>
                    <a:pt x="2470004" y="1400807"/>
                  </a:cubicBezTo>
                  <a:cubicBezTo>
                    <a:pt x="2499341" y="1448242"/>
                    <a:pt x="2612975" y="1455957"/>
                    <a:pt x="2670029" y="1565018"/>
                  </a:cubicBezTo>
                  <a:cubicBezTo>
                    <a:pt x="2765946" y="1748660"/>
                    <a:pt x="2770327" y="1777807"/>
                    <a:pt x="2769947" y="1805620"/>
                  </a:cubicBezTo>
                  <a:cubicBezTo>
                    <a:pt x="2768613" y="1909347"/>
                    <a:pt x="2698414" y="1985452"/>
                    <a:pt x="2670029" y="2016598"/>
                  </a:cubicBezTo>
                  <a:cubicBezTo>
                    <a:pt x="2607926" y="2084607"/>
                    <a:pt x="2541347" y="2111182"/>
                    <a:pt x="2425713" y="2157283"/>
                  </a:cubicBezTo>
                  <a:cubicBezTo>
                    <a:pt x="2370468" y="2179286"/>
                    <a:pt x="2292744" y="2209765"/>
                    <a:pt x="2185112" y="2223862"/>
                  </a:cubicBezTo>
                  <a:cubicBezTo>
                    <a:pt x="2065382" y="2239674"/>
                    <a:pt x="1991373" y="2249389"/>
                    <a:pt x="1926031" y="2205384"/>
                  </a:cubicBezTo>
                  <a:cubicBezTo>
                    <a:pt x="1854975" y="2157473"/>
                    <a:pt x="1830210" y="2070319"/>
                    <a:pt x="1814970" y="2016598"/>
                  </a:cubicBezTo>
                  <a:cubicBezTo>
                    <a:pt x="1789157" y="1925539"/>
                    <a:pt x="1812017" y="1898679"/>
                    <a:pt x="1777918" y="1824098"/>
                  </a:cubicBezTo>
                  <a:cubicBezTo>
                    <a:pt x="1766678" y="1799524"/>
                    <a:pt x="1736484" y="1733515"/>
                    <a:pt x="1668571" y="1695415"/>
                  </a:cubicBezTo>
                  <a:cubicBezTo>
                    <a:pt x="1615802" y="1665793"/>
                    <a:pt x="1560557" y="1668841"/>
                    <a:pt x="1452163" y="1676080"/>
                  </a:cubicBezTo>
                  <a:cubicBezTo>
                    <a:pt x="1333957" y="1683985"/>
                    <a:pt x="1274807" y="1687891"/>
                    <a:pt x="1237469" y="1713132"/>
                  </a:cubicBezTo>
                  <a:cubicBezTo>
                    <a:pt x="1181843" y="1750660"/>
                    <a:pt x="1184987" y="1791523"/>
                    <a:pt x="1100500" y="1975927"/>
                  </a:cubicBezTo>
                  <a:cubicBezTo>
                    <a:pt x="1021156" y="2149187"/>
                    <a:pt x="990581" y="2173952"/>
                    <a:pt x="970960" y="2186905"/>
                  </a:cubicBezTo>
                  <a:cubicBezTo>
                    <a:pt x="899617" y="2233959"/>
                    <a:pt x="817893" y="2226815"/>
                    <a:pt x="741503" y="2220243"/>
                  </a:cubicBezTo>
                  <a:cubicBezTo>
                    <a:pt x="660826" y="2213195"/>
                    <a:pt x="645490" y="2195954"/>
                    <a:pt x="460229" y="2135089"/>
                  </a:cubicBezTo>
                  <a:cubicBezTo>
                    <a:pt x="278016" y="2075272"/>
                    <a:pt x="249250" y="2077749"/>
                    <a:pt x="212198" y="2035172"/>
                  </a:cubicBezTo>
                  <a:cubicBezTo>
                    <a:pt x="142951" y="1955448"/>
                    <a:pt x="-3829" y="1791713"/>
                    <a:pt x="76" y="1747517"/>
                  </a:cubicBezTo>
                  <a:cubicBezTo>
                    <a:pt x="9792" y="1636646"/>
                    <a:pt x="216389" y="1611881"/>
                    <a:pt x="308496" y="1472626"/>
                  </a:cubicBezTo>
                  <a:cubicBezTo>
                    <a:pt x="351835" y="1407094"/>
                    <a:pt x="334404" y="1384710"/>
                    <a:pt x="412223" y="1250312"/>
                  </a:cubicBezTo>
                  <a:close/>
                </a:path>
              </a:pathLst>
            </a:custGeom>
            <a:solidFill>
              <a:srgbClr val="D2C49F"/>
            </a:solidFill>
            <a:ln w="0"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AD3957AC-CD66-173A-B5A0-B0EC86CD7B60}"/>
                </a:ext>
              </a:extLst>
            </p:cNvPr>
            <p:cNvSpPr/>
            <p:nvPr/>
          </p:nvSpPr>
          <p:spPr>
            <a:xfrm>
              <a:off x="4696989" y="2234485"/>
              <a:ext cx="2785959" cy="2204830"/>
            </a:xfrm>
            <a:custGeom>
              <a:avLst/>
              <a:gdLst>
                <a:gd name="connsiteX0" fmla="*/ 2403993 w 2785959"/>
                <a:gd name="connsiteY0" fmla="*/ 966771 h 2204830"/>
                <a:gd name="connsiteX1" fmla="*/ 2340651 w 2785959"/>
                <a:gd name="connsiteY1" fmla="*/ 1132887 h 2204830"/>
                <a:gd name="connsiteX2" fmla="*/ 2411327 w 2785959"/>
                <a:gd name="connsiteY2" fmla="*/ 1272714 h 2204830"/>
                <a:gd name="connsiteX3" fmla="*/ 2471144 w 2785959"/>
                <a:gd name="connsiteY3" fmla="*/ 1364630 h 2204830"/>
                <a:gd name="connsiteX4" fmla="*/ 2670883 w 2785959"/>
                <a:gd name="connsiteY4" fmla="*/ 1528270 h 2204830"/>
                <a:gd name="connsiteX5" fmla="*/ 2769848 w 2785959"/>
                <a:gd name="connsiteY5" fmla="*/ 1765061 h 2204830"/>
                <a:gd name="connsiteX6" fmla="*/ 2672598 w 2785959"/>
                <a:gd name="connsiteY6" fmla="*/ 1970134 h 2204830"/>
                <a:gd name="connsiteX7" fmla="*/ 2672026 w 2785959"/>
                <a:gd name="connsiteY7" fmla="*/ 1970706 h 2204830"/>
                <a:gd name="connsiteX8" fmla="*/ 2430758 w 2785959"/>
                <a:gd name="connsiteY8" fmla="*/ 2109295 h 2204830"/>
                <a:gd name="connsiteX9" fmla="*/ 2192061 w 2785959"/>
                <a:gd name="connsiteY9" fmla="*/ 2175493 h 2204830"/>
                <a:gd name="connsiteX10" fmla="*/ 1938506 w 2785959"/>
                <a:gd name="connsiteY10" fmla="*/ 2158253 h 2204830"/>
                <a:gd name="connsiteX11" fmla="*/ 1830683 w 2785959"/>
                <a:gd name="connsiteY11" fmla="*/ 1973945 h 2204830"/>
                <a:gd name="connsiteX12" fmla="*/ 1816014 w 2785959"/>
                <a:gd name="connsiteY12" fmla="*/ 1880981 h 2204830"/>
                <a:gd name="connsiteX13" fmla="*/ 1793250 w 2785959"/>
                <a:gd name="connsiteY13" fmla="*/ 1780301 h 2204830"/>
                <a:gd name="connsiteX14" fmla="*/ 1680569 w 2785959"/>
                <a:gd name="connsiteY14" fmla="*/ 1647999 h 2204830"/>
                <a:gd name="connsiteX15" fmla="*/ 1563030 w 2785959"/>
                <a:gd name="connsiteY15" fmla="*/ 1622662 h 2204830"/>
                <a:gd name="connsiteX16" fmla="*/ 1459684 w 2785959"/>
                <a:gd name="connsiteY16" fmla="*/ 1627616 h 2204830"/>
                <a:gd name="connsiteX17" fmla="*/ 1241085 w 2785959"/>
                <a:gd name="connsiteY17" fmla="*/ 1666001 h 2204830"/>
                <a:gd name="connsiteX18" fmla="*/ 1161170 w 2785959"/>
                <a:gd name="connsiteY18" fmla="*/ 1792398 h 2204830"/>
                <a:gd name="connsiteX19" fmla="*/ 1101258 w 2785959"/>
                <a:gd name="connsiteY19" fmla="*/ 1932034 h 2204830"/>
                <a:gd name="connsiteX20" fmla="*/ 974671 w 2785959"/>
                <a:gd name="connsiteY20" fmla="*/ 2139680 h 2204830"/>
                <a:gd name="connsiteX21" fmla="*/ 750262 w 2785959"/>
                <a:gd name="connsiteY21" fmla="*/ 2171684 h 2204830"/>
                <a:gd name="connsiteX22" fmla="*/ 612245 w 2785959"/>
                <a:gd name="connsiteY22" fmla="*/ 2135965 h 2204830"/>
                <a:gd name="connsiteX23" fmla="*/ 470798 w 2785959"/>
                <a:gd name="connsiteY23" fmla="*/ 2086911 h 2204830"/>
                <a:gd name="connsiteX24" fmla="*/ 355260 w 2785959"/>
                <a:gd name="connsiteY24" fmla="*/ 2050525 h 2204830"/>
                <a:gd name="connsiteX25" fmla="*/ 226292 w 2785959"/>
                <a:gd name="connsiteY25" fmla="*/ 1989375 h 2204830"/>
                <a:gd name="connsiteX26" fmla="*/ 16075 w 2785959"/>
                <a:gd name="connsiteY26" fmla="*/ 1707625 h 2204830"/>
                <a:gd name="connsiteX27" fmla="*/ 323161 w 2785959"/>
                <a:gd name="connsiteY27" fmla="*/ 1436449 h 2204830"/>
                <a:gd name="connsiteX28" fmla="*/ 357927 w 2785959"/>
                <a:gd name="connsiteY28" fmla="*/ 1385109 h 2204830"/>
                <a:gd name="connsiteX29" fmla="*/ 427174 w 2785959"/>
                <a:gd name="connsiteY29" fmla="*/ 1213754 h 2204830"/>
                <a:gd name="connsiteX30" fmla="*/ 476418 w 2785959"/>
                <a:gd name="connsiteY30" fmla="*/ 1073165 h 2204830"/>
                <a:gd name="connsiteX31" fmla="*/ 425364 w 2785959"/>
                <a:gd name="connsiteY31" fmla="*/ 898286 h 2204830"/>
                <a:gd name="connsiteX32" fmla="*/ 423650 w 2785959"/>
                <a:gd name="connsiteY32" fmla="*/ 895143 h 2204830"/>
                <a:gd name="connsiteX33" fmla="*/ 389455 w 2785959"/>
                <a:gd name="connsiteY33" fmla="*/ 841612 h 2204830"/>
                <a:gd name="connsiteX34" fmla="*/ 338020 w 2785959"/>
                <a:gd name="connsiteY34" fmla="*/ 768460 h 2204830"/>
                <a:gd name="connsiteX35" fmla="*/ 147044 w 2785959"/>
                <a:gd name="connsiteY35" fmla="*/ 262683 h 2204830"/>
                <a:gd name="connsiteX36" fmla="*/ 87989 w 2785959"/>
                <a:gd name="connsiteY36" fmla="*/ 64658 h 2204830"/>
                <a:gd name="connsiteX37" fmla="*/ 159807 w 2785959"/>
                <a:gd name="connsiteY37" fmla="*/ 16271 h 2204830"/>
                <a:gd name="connsiteX38" fmla="*/ 308207 w 2785959"/>
                <a:gd name="connsiteY38" fmla="*/ 142573 h 2204830"/>
                <a:gd name="connsiteX39" fmla="*/ 698065 w 2785959"/>
                <a:gd name="connsiteY39" fmla="*/ 688165 h 2204830"/>
                <a:gd name="connsiteX40" fmla="*/ 799697 w 2785959"/>
                <a:gd name="connsiteY40" fmla="*/ 883713 h 2204830"/>
                <a:gd name="connsiteX41" fmla="*/ 832177 w 2785959"/>
                <a:gd name="connsiteY41" fmla="*/ 937434 h 2204830"/>
                <a:gd name="connsiteX42" fmla="*/ 1125928 w 2785959"/>
                <a:gd name="connsiteY42" fmla="*/ 1144888 h 2204830"/>
                <a:gd name="connsiteX43" fmla="*/ 1134977 w 2785959"/>
                <a:gd name="connsiteY43" fmla="*/ 1150794 h 2204830"/>
                <a:gd name="connsiteX44" fmla="*/ 1354814 w 2785959"/>
                <a:gd name="connsiteY44" fmla="*/ 1273286 h 2204830"/>
                <a:gd name="connsiteX45" fmla="*/ 1621323 w 2785959"/>
                <a:gd name="connsiteY45" fmla="*/ 1251092 h 2204830"/>
                <a:gd name="connsiteX46" fmla="*/ 1939077 w 2785959"/>
                <a:gd name="connsiteY46" fmla="*/ 1108884 h 2204830"/>
                <a:gd name="connsiteX47" fmla="*/ 2092144 w 2785959"/>
                <a:gd name="connsiteY47" fmla="*/ 937148 h 2204830"/>
                <a:gd name="connsiteX48" fmla="*/ 2203872 w 2785959"/>
                <a:gd name="connsiteY48" fmla="*/ 765793 h 2204830"/>
                <a:gd name="connsiteX49" fmla="*/ 2194538 w 2785959"/>
                <a:gd name="connsiteY49" fmla="*/ 749601 h 2204830"/>
                <a:gd name="connsiteX50" fmla="*/ 2079380 w 2785959"/>
                <a:gd name="connsiteY50" fmla="*/ 927528 h 2204830"/>
                <a:gd name="connsiteX51" fmla="*/ 1928981 w 2785959"/>
                <a:gd name="connsiteY51" fmla="*/ 1096311 h 2204830"/>
                <a:gd name="connsiteX52" fmla="*/ 1617513 w 2785959"/>
                <a:gd name="connsiteY52" fmla="*/ 1235471 h 2204830"/>
                <a:gd name="connsiteX53" fmla="*/ 1358338 w 2785959"/>
                <a:gd name="connsiteY53" fmla="*/ 1257665 h 2204830"/>
                <a:gd name="connsiteX54" fmla="*/ 1143740 w 2785959"/>
                <a:gd name="connsiteY54" fmla="*/ 1137364 h 2204830"/>
                <a:gd name="connsiteX55" fmla="*/ 1134691 w 2785959"/>
                <a:gd name="connsiteY55" fmla="*/ 1131458 h 2204830"/>
                <a:gd name="connsiteX56" fmla="*/ 844560 w 2785959"/>
                <a:gd name="connsiteY56" fmla="*/ 927242 h 2204830"/>
                <a:gd name="connsiteX57" fmla="*/ 814175 w 2785959"/>
                <a:gd name="connsiteY57" fmla="*/ 876760 h 2204830"/>
                <a:gd name="connsiteX58" fmla="*/ 712162 w 2785959"/>
                <a:gd name="connsiteY58" fmla="*/ 680545 h 2204830"/>
                <a:gd name="connsiteX59" fmla="*/ 321065 w 2785959"/>
                <a:gd name="connsiteY59" fmla="*/ 133048 h 2204830"/>
                <a:gd name="connsiteX60" fmla="*/ 158474 w 2785959"/>
                <a:gd name="connsiteY60" fmla="*/ 269 h 2204830"/>
                <a:gd name="connsiteX61" fmla="*/ 74844 w 2785959"/>
                <a:gd name="connsiteY61" fmla="*/ 55514 h 2204830"/>
                <a:gd name="connsiteX62" fmla="*/ 132185 w 2785959"/>
                <a:gd name="connsiteY62" fmla="*/ 268874 h 2204830"/>
                <a:gd name="connsiteX63" fmla="*/ 324780 w 2785959"/>
                <a:gd name="connsiteY63" fmla="*/ 777509 h 2204830"/>
                <a:gd name="connsiteX64" fmla="*/ 376406 w 2785959"/>
                <a:gd name="connsiteY64" fmla="*/ 850947 h 2204830"/>
                <a:gd name="connsiteX65" fmla="*/ 409457 w 2785959"/>
                <a:gd name="connsiteY65" fmla="*/ 902573 h 2204830"/>
                <a:gd name="connsiteX66" fmla="*/ 411077 w 2785959"/>
                <a:gd name="connsiteY66" fmla="*/ 905716 h 2204830"/>
                <a:gd name="connsiteX67" fmla="*/ 460321 w 2785959"/>
                <a:gd name="connsiteY67" fmla="*/ 1072499 h 2204830"/>
                <a:gd name="connsiteX68" fmla="*/ 413268 w 2785959"/>
                <a:gd name="connsiteY68" fmla="*/ 1205753 h 2204830"/>
                <a:gd name="connsiteX69" fmla="*/ 344687 w 2785959"/>
                <a:gd name="connsiteY69" fmla="*/ 1376060 h 2204830"/>
                <a:gd name="connsiteX70" fmla="*/ 309826 w 2785959"/>
                <a:gd name="connsiteY70" fmla="*/ 1427591 h 2204830"/>
                <a:gd name="connsiteX71" fmla="*/ 73 w 2785959"/>
                <a:gd name="connsiteY71" fmla="*/ 1706292 h 2204830"/>
                <a:gd name="connsiteX72" fmla="*/ 214195 w 2785959"/>
                <a:gd name="connsiteY72" fmla="*/ 1999948 h 2204830"/>
                <a:gd name="connsiteX73" fmla="*/ 350498 w 2785959"/>
                <a:gd name="connsiteY73" fmla="*/ 2065861 h 2204830"/>
                <a:gd name="connsiteX74" fmla="*/ 465750 w 2785959"/>
                <a:gd name="connsiteY74" fmla="*/ 2102246 h 2204830"/>
                <a:gd name="connsiteX75" fmla="*/ 606815 w 2785959"/>
                <a:gd name="connsiteY75" fmla="*/ 2151110 h 2204830"/>
                <a:gd name="connsiteX76" fmla="*/ 748833 w 2785959"/>
                <a:gd name="connsiteY76" fmla="*/ 2187685 h 2204830"/>
                <a:gd name="connsiteX77" fmla="*/ 983434 w 2785959"/>
                <a:gd name="connsiteY77" fmla="*/ 2153110 h 2204830"/>
                <a:gd name="connsiteX78" fmla="*/ 1115927 w 2785959"/>
                <a:gd name="connsiteY78" fmla="*/ 1938797 h 2204830"/>
                <a:gd name="connsiteX79" fmla="*/ 1176029 w 2785959"/>
                <a:gd name="connsiteY79" fmla="*/ 1798399 h 2204830"/>
                <a:gd name="connsiteX80" fmla="*/ 1250039 w 2785959"/>
                <a:gd name="connsiteY80" fmla="*/ 1679241 h 2204830"/>
                <a:gd name="connsiteX81" fmla="*/ 1460732 w 2785959"/>
                <a:gd name="connsiteY81" fmla="*/ 1643617 h 2204830"/>
                <a:gd name="connsiteX82" fmla="*/ 1672663 w 2785959"/>
                <a:gd name="connsiteY82" fmla="*/ 1662001 h 2204830"/>
                <a:gd name="connsiteX83" fmla="*/ 1778676 w 2785959"/>
                <a:gd name="connsiteY83" fmla="*/ 1786969 h 2204830"/>
                <a:gd name="connsiteX84" fmla="*/ 1800012 w 2785959"/>
                <a:gd name="connsiteY84" fmla="*/ 1881933 h 2204830"/>
                <a:gd name="connsiteX85" fmla="*/ 1815252 w 2785959"/>
                <a:gd name="connsiteY85" fmla="*/ 1978326 h 2204830"/>
                <a:gd name="connsiteX86" fmla="*/ 1929552 w 2785959"/>
                <a:gd name="connsiteY86" fmla="*/ 2171588 h 2204830"/>
                <a:gd name="connsiteX87" fmla="*/ 2052044 w 2785959"/>
                <a:gd name="connsiteY87" fmla="*/ 2204831 h 2204830"/>
                <a:gd name="connsiteX88" fmla="*/ 2194157 w 2785959"/>
                <a:gd name="connsiteY88" fmla="*/ 2191400 h 2204830"/>
                <a:gd name="connsiteX89" fmla="*/ 2436663 w 2785959"/>
                <a:gd name="connsiteY89" fmla="*/ 2124249 h 2204830"/>
                <a:gd name="connsiteX90" fmla="*/ 2683933 w 2785959"/>
                <a:gd name="connsiteY90" fmla="*/ 1981565 h 2204830"/>
                <a:gd name="connsiteX91" fmla="*/ 2684504 w 2785959"/>
                <a:gd name="connsiteY91" fmla="*/ 1980898 h 2204830"/>
                <a:gd name="connsiteX92" fmla="*/ 2785945 w 2785959"/>
                <a:gd name="connsiteY92" fmla="*/ 1765252 h 2204830"/>
                <a:gd name="connsiteX93" fmla="*/ 2685075 w 2785959"/>
                <a:gd name="connsiteY93" fmla="*/ 1520840 h 2204830"/>
                <a:gd name="connsiteX94" fmla="*/ 2484860 w 2785959"/>
                <a:gd name="connsiteY94" fmla="*/ 1356153 h 2204830"/>
                <a:gd name="connsiteX95" fmla="*/ 2424662 w 2785959"/>
                <a:gd name="connsiteY95" fmla="*/ 1263761 h 2204830"/>
                <a:gd name="connsiteX96" fmla="*/ 2356272 w 2785959"/>
                <a:gd name="connsiteY96" fmla="*/ 1128887 h 2204830"/>
                <a:gd name="connsiteX97" fmla="*/ 2417709 w 2785959"/>
                <a:gd name="connsiteY97" fmla="*/ 975248 h 2204830"/>
                <a:gd name="connsiteX98" fmla="*/ 2403993 w 2785959"/>
                <a:gd name="connsiteY98" fmla="*/ 966771 h 2204830"/>
                <a:gd name="connsiteX99" fmla="*/ 2587063 w 2785959"/>
                <a:gd name="connsiteY99" fmla="*/ 594820 h 2204830"/>
                <a:gd name="connsiteX100" fmla="*/ 2583443 w 2785959"/>
                <a:gd name="connsiteY100" fmla="*/ 601106 h 220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2785959" h="2204830">
                  <a:moveTo>
                    <a:pt x="2403993" y="966771"/>
                  </a:moveTo>
                  <a:cubicBezTo>
                    <a:pt x="2377989" y="1030969"/>
                    <a:pt x="2333507" y="1104788"/>
                    <a:pt x="2340651" y="1132887"/>
                  </a:cubicBezTo>
                  <a:cubicBezTo>
                    <a:pt x="2355320" y="1189942"/>
                    <a:pt x="2375227" y="1219374"/>
                    <a:pt x="2411327" y="1272714"/>
                  </a:cubicBezTo>
                  <a:cubicBezTo>
                    <a:pt x="2427329" y="1296431"/>
                    <a:pt x="2447236" y="1325863"/>
                    <a:pt x="2471144" y="1364630"/>
                  </a:cubicBezTo>
                  <a:cubicBezTo>
                    <a:pt x="2500290" y="1411779"/>
                    <a:pt x="2614114" y="1419590"/>
                    <a:pt x="2670883" y="1528270"/>
                  </a:cubicBezTo>
                  <a:cubicBezTo>
                    <a:pt x="2763561" y="1705720"/>
                    <a:pt x="2770229" y="1737248"/>
                    <a:pt x="2769848" y="1765061"/>
                  </a:cubicBezTo>
                  <a:cubicBezTo>
                    <a:pt x="2768609" y="1865074"/>
                    <a:pt x="2701363" y="1938702"/>
                    <a:pt x="2672598" y="1970134"/>
                  </a:cubicBezTo>
                  <a:lnTo>
                    <a:pt x="2672026" y="1970706"/>
                  </a:lnTo>
                  <a:cubicBezTo>
                    <a:pt x="2611161" y="2037381"/>
                    <a:pt x="2547058" y="2062908"/>
                    <a:pt x="2430758" y="2109295"/>
                  </a:cubicBezTo>
                  <a:cubicBezTo>
                    <a:pt x="2379037" y="2129964"/>
                    <a:pt x="2300837" y="2161111"/>
                    <a:pt x="2192061" y="2175493"/>
                  </a:cubicBezTo>
                  <a:cubicBezTo>
                    <a:pt x="2073094" y="2191115"/>
                    <a:pt x="2001276" y="2200544"/>
                    <a:pt x="1938506" y="2158253"/>
                  </a:cubicBezTo>
                  <a:cubicBezTo>
                    <a:pt x="1869830" y="2111962"/>
                    <a:pt x="1845351" y="2025570"/>
                    <a:pt x="1830683" y="1973945"/>
                  </a:cubicBezTo>
                  <a:cubicBezTo>
                    <a:pt x="1819253" y="1933558"/>
                    <a:pt x="1817538" y="1905650"/>
                    <a:pt x="1816014" y="1880981"/>
                  </a:cubicBezTo>
                  <a:cubicBezTo>
                    <a:pt x="1814204" y="1849548"/>
                    <a:pt x="1812490" y="1822402"/>
                    <a:pt x="1793250" y="1780301"/>
                  </a:cubicBezTo>
                  <a:cubicBezTo>
                    <a:pt x="1781629" y="1754870"/>
                    <a:pt x="1750673" y="1687337"/>
                    <a:pt x="1680569" y="1647999"/>
                  </a:cubicBezTo>
                  <a:cubicBezTo>
                    <a:pt x="1645898" y="1628568"/>
                    <a:pt x="1610274" y="1622662"/>
                    <a:pt x="1563030" y="1622662"/>
                  </a:cubicBezTo>
                  <a:cubicBezTo>
                    <a:pt x="1533788" y="1622662"/>
                    <a:pt x="1500261" y="1624853"/>
                    <a:pt x="1459684" y="1627616"/>
                  </a:cubicBezTo>
                  <a:cubicBezTo>
                    <a:pt x="1340145" y="1635616"/>
                    <a:pt x="1280233" y="1639617"/>
                    <a:pt x="1241085" y="1666001"/>
                  </a:cubicBezTo>
                  <a:cubicBezTo>
                    <a:pt x="1201652" y="1692576"/>
                    <a:pt x="1189745" y="1721723"/>
                    <a:pt x="1161170" y="1792398"/>
                  </a:cubicBezTo>
                  <a:cubicBezTo>
                    <a:pt x="1146788" y="1827736"/>
                    <a:pt x="1128881" y="1871741"/>
                    <a:pt x="1101258" y="1932034"/>
                  </a:cubicBezTo>
                  <a:cubicBezTo>
                    <a:pt x="1019915" y="2109771"/>
                    <a:pt x="990482" y="2129202"/>
                    <a:pt x="974671" y="2139680"/>
                  </a:cubicBezTo>
                  <a:cubicBezTo>
                    <a:pt x="905710" y="2185209"/>
                    <a:pt x="826652" y="2178351"/>
                    <a:pt x="750262" y="2171684"/>
                  </a:cubicBezTo>
                  <a:cubicBezTo>
                    <a:pt x="698636" y="2167207"/>
                    <a:pt x="675110" y="2158730"/>
                    <a:pt x="612245" y="2135965"/>
                  </a:cubicBezTo>
                  <a:cubicBezTo>
                    <a:pt x="579764" y="2124154"/>
                    <a:pt x="535187" y="2108057"/>
                    <a:pt x="470798" y="2086911"/>
                  </a:cubicBezTo>
                  <a:cubicBezTo>
                    <a:pt x="422507" y="2071099"/>
                    <a:pt x="385169" y="2059669"/>
                    <a:pt x="355260" y="2050525"/>
                  </a:cubicBezTo>
                  <a:cubicBezTo>
                    <a:pt x="273917" y="2025665"/>
                    <a:pt x="252104" y="2018998"/>
                    <a:pt x="226292" y="1989375"/>
                  </a:cubicBezTo>
                  <a:cubicBezTo>
                    <a:pt x="159331" y="1912223"/>
                    <a:pt x="12455" y="1749726"/>
                    <a:pt x="16075" y="1707625"/>
                  </a:cubicBezTo>
                  <a:cubicBezTo>
                    <a:pt x="25600" y="1598850"/>
                    <a:pt x="232293" y="1573895"/>
                    <a:pt x="323161" y="1436449"/>
                  </a:cubicBezTo>
                  <a:cubicBezTo>
                    <a:pt x="333734" y="1420542"/>
                    <a:pt x="345450" y="1403302"/>
                    <a:pt x="357927" y="1385109"/>
                  </a:cubicBezTo>
                  <a:cubicBezTo>
                    <a:pt x="397075" y="1327864"/>
                    <a:pt x="368214" y="1315577"/>
                    <a:pt x="427174" y="1213754"/>
                  </a:cubicBezTo>
                  <a:cubicBezTo>
                    <a:pt x="453749" y="1168034"/>
                    <a:pt x="474132" y="1128601"/>
                    <a:pt x="476418" y="1073165"/>
                  </a:cubicBezTo>
                  <a:cubicBezTo>
                    <a:pt x="479180" y="1002680"/>
                    <a:pt x="449367" y="944863"/>
                    <a:pt x="425364" y="898286"/>
                  </a:cubicBezTo>
                  <a:lnTo>
                    <a:pt x="423650" y="895143"/>
                  </a:lnTo>
                  <a:cubicBezTo>
                    <a:pt x="412982" y="874378"/>
                    <a:pt x="407076" y="866092"/>
                    <a:pt x="389455" y="841612"/>
                  </a:cubicBezTo>
                  <a:cubicBezTo>
                    <a:pt x="378120" y="825896"/>
                    <a:pt x="362690" y="804274"/>
                    <a:pt x="338020" y="768460"/>
                  </a:cubicBezTo>
                  <a:cubicBezTo>
                    <a:pt x="283632" y="689308"/>
                    <a:pt x="157140" y="286781"/>
                    <a:pt x="147044" y="262683"/>
                  </a:cubicBezTo>
                  <a:cubicBezTo>
                    <a:pt x="132661" y="228298"/>
                    <a:pt x="38173" y="136286"/>
                    <a:pt x="87989" y="64658"/>
                  </a:cubicBezTo>
                  <a:cubicBezTo>
                    <a:pt x="97514" y="51037"/>
                    <a:pt x="123422" y="19129"/>
                    <a:pt x="159807" y="16271"/>
                  </a:cubicBezTo>
                  <a:cubicBezTo>
                    <a:pt x="198002" y="13223"/>
                    <a:pt x="235436" y="45132"/>
                    <a:pt x="308207" y="142573"/>
                  </a:cubicBezTo>
                  <a:cubicBezTo>
                    <a:pt x="396218" y="260683"/>
                    <a:pt x="679777" y="654446"/>
                    <a:pt x="698065" y="688165"/>
                  </a:cubicBezTo>
                  <a:cubicBezTo>
                    <a:pt x="760073" y="802084"/>
                    <a:pt x="785885" y="855233"/>
                    <a:pt x="799697" y="883713"/>
                  </a:cubicBezTo>
                  <a:cubicBezTo>
                    <a:pt x="813413" y="912002"/>
                    <a:pt x="816651" y="918670"/>
                    <a:pt x="832177" y="937434"/>
                  </a:cubicBezTo>
                  <a:cubicBezTo>
                    <a:pt x="860943" y="972105"/>
                    <a:pt x="875897" y="981916"/>
                    <a:pt x="1125928" y="1144888"/>
                  </a:cubicBezTo>
                  <a:lnTo>
                    <a:pt x="1134977" y="1150794"/>
                  </a:lnTo>
                  <a:cubicBezTo>
                    <a:pt x="1283090" y="1247378"/>
                    <a:pt x="1305855" y="1262237"/>
                    <a:pt x="1354814" y="1273286"/>
                  </a:cubicBezTo>
                  <a:cubicBezTo>
                    <a:pt x="1445968" y="1293955"/>
                    <a:pt x="1519501" y="1275953"/>
                    <a:pt x="1621323" y="1251092"/>
                  </a:cubicBezTo>
                  <a:cubicBezTo>
                    <a:pt x="1706667" y="1230233"/>
                    <a:pt x="1823539" y="1201658"/>
                    <a:pt x="1939077" y="1108884"/>
                  </a:cubicBezTo>
                  <a:cubicBezTo>
                    <a:pt x="2000132" y="1059830"/>
                    <a:pt x="2034708" y="1013634"/>
                    <a:pt x="2092144" y="937148"/>
                  </a:cubicBezTo>
                  <a:cubicBezTo>
                    <a:pt x="2138912" y="874950"/>
                    <a:pt x="2174535" y="817419"/>
                    <a:pt x="2203872" y="765793"/>
                  </a:cubicBezTo>
                  <a:lnTo>
                    <a:pt x="2194538" y="749601"/>
                  </a:lnTo>
                  <a:cubicBezTo>
                    <a:pt x="2164629" y="802941"/>
                    <a:pt x="2128053" y="862758"/>
                    <a:pt x="2079380" y="927528"/>
                  </a:cubicBezTo>
                  <a:cubicBezTo>
                    <a:pt x="2022707" y="1002966"/>
                    <a:pt x="1988417" y="1048591"/>
                    <a:pt x="1928981" y="1096311"/>
                  </a:cubicBezTo>
                  <a:cubicBezTo>
                    <a:pt x="1816300" y="1186894"/>
                    <a:pt x="1701428" y="1214992"/>
                    <a:pt x="1617513" y="1235471"/>
                  </a:cubicBezTo>
                  <a:cubicBezTo>
                    <a:pt x="1514072" y="1260712"/>
                    <a:pt x="1445777" y="1277381"/>
                    <a:pt x="1358338" y="1257665"/>
                  </a:cubicBezTo>
                  <a:cubicBezTo>
                    <a:pt x="1312237" y="1247187"/>
                    <a:pt x="1289758" y="1232614"/>
                    <a:pt x="1143740" y="1137364"/>
                  </a:cubicBezTo>
                  <a:lnTo>
                    <a:pt x="1134691" y="1131458"/>
                  </a:lnTo>
                  <a:cubicBezTo>
                    <a:pt x="886565" y="969724"/>
                    <a:pt x="871706" y="960008"/>
                    <a:pt x="844560" y="927242"/>
                  </a:cubicBezTo>
                  <a:cubicBezTo>
                    <a:pt x="830272" y="909907"/>
                    <a:pt x="827795" y="904858"/>
                    <a:pt x="814175" y="876760"/>
                  </a:cubicBezTo>
                  <a:cubicBezTo>
                    <a:pt x="800268" y="848090"/>
                    <a:pt x="774360" y="794749"/>
                    <a:pt x="712162" y="680545"/>
                  </a:cubicBezTo>
                  <a:cubicBezTo>
                    <a:pt x="693684" y="646540"/>
                    <a:pt x="409743" y="251920"/>
                    <a:pt x="321065" y="133048"/>
                  </a:cubicBezTo>
                  <a:cubicBezTo>
                    <a:pt x="243437" y="28939"/>
                    <a:pt x="203908" y="-3350"/>
                    <a:pt x="158474" y="269"/>
                  </a:cubicBezTo>
                  <a:cubicBezTo>
                    <a:pt x="115326" y="3698"/>
                    <a:pt x="85607" y="39988"/>
                    <a:pt x="74844" y="55514"/>
                  </a:cubicBezTo>
                  <a:cubicBezTo>
                    <a:pt x="19885" y="134381"/>
                    <a:pt x="117040" y="232489"/>
                    <a:pt x="132185" y="268874"/>
                  </a:cubicBezTo>
                  <a:cubicBezTo>
                    <a:pt x="142948" y="294496"/>
                    <a:pt x="269821" y="697499"/>
                    <a:pt x="324780" y="777509"/>
                  </a:cubicBezTo>
                  <a:cubicBezTo>
                    <a:pt x="349545" y="813514"/>
                    <a:pt x="365071" y="835136"/>
                    <a:pt x="376406" y="850947"/>
                  </a:cubicBezTo>
                  <a:cubicBezTo>
                    <a:pt x="393455" y="874759"/>
                    <a:pt x="399266" y="882761"/>
                    <a:pt x="409457" y="902573"/>
                  </a:cubicBezTo>
                  <a:lnTo>
                    <a:pt x="411077" y="905716"/>
                  </a:lnTo>
                  <a:cubicBezTo>
                    <a:pt x="434222" y="950483"/>
                    <a:pt x="462988" y="1006300"/>
                    <a:pt x="460321" y="1072499"/>
                  </a:cubicBezTo>
                  <a:cubicBezTo>
                    <a:pt x="458321" y="1124315"/>
                    <a:pt x="438699" y="1161938"/>
                    <a:pt x="413268" y="1205753"/>
                  </a:cubicBezTo>
                  <a:cubicBezTo>
                    <a:pt x="354593" y="1307004"/>
                    <a:pt x="383645" y="1319006"/>
                    <a:pt x="344687" y="1376060"/>
                  </a:cubicBezTo>
                  <a:cubicBezTo>
                    <a:pt x="332210" y="1394348"/>
                    <a:pt x="320399" y="1411588"/>
                    <a:pt x="309826" y="1427591"/>
                  </a:cubicBezTo>
                  <a:cubicBezTo>
                    <a:pt x="217529" y="1567227"/>
                    <a:pt x="9979" y="1593325"/>
                    <a:pt x="73" y="1706292"/>
                  </a:cubicBezTo>
                  <a:cubicBezTo>
                    <a:pt x="-3737" y="1750202"/>
                    <a:pt x="142662" y="1917652"/>
                    <a:pt x="214195" y="1999948"/>
                  </a:cubicBezTo>
                  <a:cubicBezTo>
                    <a:pt x="242960" y="2032999"/>
                    <a:pt x="267916" y="2040619"/>
                    <a:pt x="350498" y="2065861"/>
                  </a:cubicBezTo>
                  <a:cubicBezTo>
                    <a:pt x="380406" y="2075005"/>
                    <a:pt x="417649" y="2086435"/>
                    <a:pt x="465750" y="2102246"/>
                  </a:cubicBezTo>
                  <a:cubicBezTo>
                    <a:pt x="529949" y="2123297"/>
                    <a:pt x="574335" y="2139299"/>
                    <a:pt x="606815" y="2151110"/>
                  </a:cubicBezTo>
                  <a:cubicBezTo>
                    <a:pt x="669300" y="2173684"/>
                    <a:pt x="695112" y="2183018"/>
                    <a:pt x="748833" y="2187685"/>
                  </a:cubicBezTo>
                  <a:cubicBezTo>
                    <a:pt x="824367" y="2194258"/>
                    <a:pt x="909806" y="2201687"/>
                    <a:pt x="983434" y="2153110"/>
                  </a:cubicBezTo>
                  <a:cubicBezTo>
                    <a:pt x="1007246" y="2137393"/>
                    <a:pt x="1039060" y="2106628"/>
                    <a:pt x="1115927" y="1938797"/>
                  </a:cubicBezTo>
                  <a:cubicBezTo>
                    <a:pt x="1143644" y="1878123"/>
                    <a:pt x="1162313" y="1832022"/>
                    <a:pt x="1176029" y="1798399"/>
                  </a:cubicBezTo>
                  <a:cubicBezTo>
                    <a:pt x="1204128" y="1729057"/>
                    <a:pt x="1214701" y="1703149"/>
                    <a:pt x="1250039" y="1679241"/>
                  </a:cubicBezTo>
                  <a:cubicBezTo>
                    <a:pt x="1285567" y="1655333"/>
                    <a:pt x="1344146" y="1651428"/>
                    <a:pt x="1460732" y="1643617"/>
                  </a:cubicBezTo>
                  <a:cubicBezTo>
                    <a:pt x="1571793" y="1636188"/>
                    <a:pt x="1622943" y="1634092"/>
                    <a:pt x="1672663" y="1662001"/>
                  </a:cubicBezTo>
                  <a:cubicBezTo>
                    <a:pt x="1738290" y="1698862"/>
                    <a:pt x="1767627" y="1762870"/>
                    <a:pt x="1778676" y="1786969"/>
                  </a:cubicBezTo>
                  <a:cubicBezTo>
                    <a:pt x="1796678" y="1826402"/>
                    <a:pt x="1798202" y="1852120"/>
                    <a:pt x="1800012" y="1881933"/>
                  </a:cubicBezTo>
                  <a:cubicBezTo>
                    <a:pt x="1801536" y="1907365"/>
                    <a:pt x="1803251" y="1936225"/>
                    <a:pt x="1815252" y="1978326"/>
                  </a:cubicBezTo>
                  <a:cubicBezTo>
                    <a:pt x="1830492" y="2032047"/>
                    <a:pt x="1856019" y="2122058"/>
                    <a:pt x="1929552" y="2171588"/>
                  </a:cubicBezTo>
                  <a:cubicBezTo>
                    <a:pt x="1966319" y="2196353"/>
                    <a:pt x="2004895" y="2204831"/>
                    <a:pt x="2052044" y="2204831"/>
                  </a:cubicBezTo>
                  <a:cubicBezTo>
                    <a:pt x="2091953" y="2204831"/>
                    <a:pt x="2137959" y="2198735"/>
                    <a:pt x="2194157" y="2191400"/>
                  </a:cubicBezTo>
                  <a:cubicBezTo>
                    <a:pt x="2304932" y="2176732"/>
                    <a:pt x="2384180" y="2145204"/>
                    <a:pt x="2436663" y="2124249"/>
                  </a:cubicBezTo>
                  <a:cubicBezTo>
                    <a:pt x="2551344" y="2078529"/>
                    <a:pt x="2620591" y="2050907"/>
                    <a:pt x="2683933" y="1981565"/>
                  </a:cubicBezTo>
                  <a:lnTo>
                    <a:pt x="2684504" y="1980898"/>
                  </a:lnTo>
                  <a:cubicBezTo>
                    <a:pt x="2714412" y="1948132"/>
                    <a:pt x="2784611" y="1871360"/>
                    <a:pt x="2785945" y="1765252"/>
                  </a:cubicBezTo>
                  <a:cubicBezTo>
                    <a:pt x="2786326" y="1734105"/>
                    <a:pt x="2779754" y="1702006"/>
                    <a:pt x="2685075" y="1520840"/>
                  </a:cubicBezTo>
                  <a:cubicBezTo>
                    <a:pt x="2628116" y="1411779"/>
                    <a:pt x="2514292" y="1403873"/>
                    <a:pt x="2484860" y="1356153"/>
                  </a:cubicBezTo>
                  <a:cubicBezTo>
                    <a:pt x="2460762" y="1317100"/>
                    <a:pt x="2440664" y="1287573"/>
                    <a:pt x="2424662" y="1263761"/>
                  </a:cubicBezTo>
                  <a:cubicBezTo>
                    <a:pt x="2389514" y="1211849"/>
                    <a:pt x="2370179" y="1183274"/>
                    <a:pt x="2356272" y="1128887"/>
                  </a:cubicBezTo>
                  <a:cubicBezTo>
                    <a:pt x="2349605" y="1102979"/>
                    <a:pt x="2391991" y="1035351"/>
                    <a:pt x="2417709" y="975248"/>
                  </a:cubicBezTo>
                  <a:lnTo>
                    <a:pt x="2403993" y="966771"/>
                  </a:lnTo>
                  <a:close/>
                  <a:moveTo>
                    <a:pt x="2587063" y="594820"/>
                  </a:moveTo>
                  <a:cubicBezTo>
                    <a:pt x="2585920" y="596915"/>
                    <a:pt x="2584682" y="599011"/>
                    <a:pt x="2583443" y="601106"/>
                  </a:cubicBezTo>
                </a:path>
              </a:pathLst>
            </a:custGeom>
            <a:solidFill>
              <a:srgbClr val="8D7941"/>
            </a:solidFill>
            <a:ln w="0"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258C1B5F-8F19-602B-1339-541F715C4DBB}"/>
                </a:ext>
              </a:extLst>
            </p:cNvPr>
            <p:cNvSpPr/>
            <p:nvPr/>
          </p:nvSpPr>
          <p:spPr>
            <a:xfrm>
              <a:off x="6034277" y="3655027"/>
              <a:ext cx="265366" cy="65913"/>
            </a:xfrm>
            <a:custGeom>
              <a:avLst/>
              <a:gdLst>
                <a:gd name="connsiteX0" fmla="*/ 265367 w 265366"/>
                <a:gd name="connsiteY0" fmla="*/ 32957 h 65913"/>
                <a:gd name="connsiteX1" fmla="*/ 132683 w 265366"/>
                <a:gd name="connsiteY1" fmla="*/ 65913 h 65913"/>
                <a:gd name="connsiteX2" fmla="*/ 0 w 265366"/>
                <a:gd name="connsiteY2" fmla="*/ 32957 h 65913"/>
                <a:gd name="connsiteX3" fmla="*/ 132683 w 265366"/>
                <a:gd name="connsiteY3" fmla="*/ 0 h 65913"/>
                <a:gd name="connsiteX4" fmla="*/ 265367 w 265366"/>
                <a:gd name="connsiteY4" fmla="*/ 32957 h 659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366" h="65913">
                  <a:moveTo>
                    <a:pt x="265367" y="32957"/>
                  </a:moveTo>
                  <a:cubicBezTo>
                    <a:pt x="265367" y="51158"/>
                    <a:pt x="205962" y="65913"/>
                    <a:pt x="132683" y="65913"/>
                  </a:cubicBezTo>
                  <a:cubicBezTo>
                    <a:pt x="59404" y="65913"/>
                    <a:pt x="0" y="51158"/>
                    <a:pt x="0" y="32957"/>
                  </a:cubicBezTo>
                  <a:cubicBezTo>
                    <a:pt x="0" y="14755"/>
                    <a:pt x="59404" y="0"/>
                    <a:pt x="132683" y="0"/>
                  </a:cubicBezTo>
                  <a:cubicBezTo>
                    <a:pt x="205962" y="0"/>
                    <a:pt x="265367" y="14755"/>
                    <a:pt x="265367" y="32957"/>
                  </a:cubicBezTo>
                  <a:close/>
                </a:path>
              </a:pathLst>
            </a:custGeom>
            <a:solidFill>
              <a:srgbClr val="8D7941"/>
            </a:solidFill>
            <a:ln w="0"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09336FDB-5524-746B-C312-7C629837C8BF}"/>
                </a:ext>
              </a:extLst>
            </p:cNvPr>
            <p:cNvSpPr/>
            <p:nvPr/>
          </p:nvSpPr>
          <p:spPr>
            <a:xfrm>
              <a:off x="2329433" y="2165454"/>
              <a:ext cx="2868167" cy="1177646"/>
            </a:xfrm>
            <a:custGeom>
              <a:avLst/>
              <a:gdLst>
                <a:gd name="connsiteX0" fmla="*/ 0 w 2868167"/>
                <a:gd name="connsiteY0" fmla="*/ 1171153 h 1177646"/>
                <a:gd name="connsiteX1" fmla="*/ 434531 w 2868167"/>
                <a:gd name="connsiteY1" fmla="*/ 1162675 h 1177646"/>
                <a:gd name="connsiteX2" fmla="*/ 793909 w 2868167"/>
                <a:gd name="connsiteY2" fmla="*/ 1006656 h 1177646"/>
                <a:gd name="connsiteX3" fmla="*/ 1461516 w 2868167"/>
                <a:gd name="connsiteY3" fmla="*/ 469541 h 1177646"/>
                <a:gd name="connsiteX4" fmla="*/ 2417731 w 2868167"/>
                <a:gd name="connsiteY4" fmla="*/ 94732 h 1177646"/>
                <a:gd name="connsiteX5" fmla="*/ 2679192 w 2868167"/>
                <a:gd name="connsiteY5" fmla="*/ 381530 h 1177646"/>
                <a:gd name="connsiteX6" fmla="*/ 2868168 w 2868167"/>
                <a:gd name="connsiteY6" fmla="*/ 745766 h 1177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68167" h="1177646">
                  <a:moveTo>
                    <a:pt x="0" y="1171153"/>
                  </a:moveTo>
                  <a:cubicBezTo>
                    <a:pt x="144590" y="1180201"/>
                    <a:pt x="290608" y="1181821"/>
                    <a:pt x="434531" y="1162675"/>
                  </a:cubicBezTo>
                  <a:cubicBezTo>
                    <a:pt x="567976" y="1144864"/>
                    <a:pt x="680085" y="1074474"/>
                    <a:pt x="793909" y="1006656"/>
                  </a:cubicBezTo>
                  <a:cubicBezTo>
                    <a:pt x="1038320" y="860828"/>
                    <a:pt x="1302353" y="714524"/>
                    <a:pt x="1461516" y="469541"/>
                  </a:cubicBezTo>
                  <a:cubicBezTo>
                    <a:pt x="1643539" y="189316"/>
                    <a:pt x="2084261" y="-175206"/>
                    <a:pt x="2417731" y="94732"/>
                  </a:cubicBezTo>
                  <a:cubicBezTo>
                    <a:pt x="2515743" y="174076"/>
                    <a:pt x="2609660" y="272088"/>
                    <a:pt x="2679192" y="381530"/>
                  </a:cubicBezTo>
                  <a:cubicBezTo>
                    <a:pt x="2752725" y="497354"/>
                    <a:pt x="2784634" y="636133"/>
                    <a:pt x="2868168" y="745766"/>
                  </a:cubicBezTo>
                </a:path>
              </a:pathLst>
            </a:custGeom>
            <a:noFill/>
            <a:ln w="19050" cap="flat">
              <a:solidFill>
                <a:srgbClr val="4F7599"/>
              </a:solid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BA4BAD74-06A8-C4E9-920F-924E91AFEAF1}"/>
                </a:ext>
              </a:extLst>
            </p:cNvPr>
            <p:cNvSpPr/>
            <p:nvPr/>
          </p:nvSpPr>
          <p:spPr>
            <a:xfrm>
              <a:off x="3296411" y="2727673"/>
              <a:ext cx="152400" cy="152400"/>
            </a:xfrm>
            <a:custGeom>
              <a:avLst/>
              <a:gdLst>
                <a:gd name="connsiteX0" fmla="*/ 76200 w 152400"/>
                <a:gd name="connsiteY0" fmla="*/ 0 h 152400"/>
                <a:gd name="connsiteX1" fmla="*/ 152400 w 152400"/>
                <a:gd name="connsiteY1" fmla="*/ 76200 h 152400"/>
                <a:gd name="connsiteX2" fmla="*/ 152400 w 152400"/>
                <a:gd name="connsiteY2" fmla="*/ 76200 h 152400"/>
                <a:gd name="connsiteX3" fmla="*/ 76200 w 152400"/>
                <a:gd name="connsiteY3" fmla="*/ 152400 h 152400"/>
                <a:gd name="connsiteX4" fmla="*/ 76200 w 152400"/>
                <a:gd name="connsiteY4" fmla="*/ 152400 h 152400"/>
                <a:gd name="connsiteX5" fmla="*/ 0 w 152400"/>
                <a:gd name="connsiteY5" fmla="*/ 76200 h 152400"/>
                <a:gd name="connsiteX6" fmla="*/ 0 w 152400"/>
                <a:gd name="connsiteY6" fmla="*/ 76200 h 152400"/>
                <a:gd name="connsiteX7" fmla="*/ 76200 w 152400"/>
                <a:gd name="connsiteY7" fmla="*/ 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00" h="152400">
                  <a:moveTo>
                    <a:pt x="76200" y="0"/>
                  </a:moveTo>
                  <a:cubicBezTo>
                    <a:pt x="118284" y="0"/>
                    <a:pt x="152400" y="34116"/>
                    <a:pt x="152400" y="76200"/>
                  </a:cubicBezTo>
                  <a:lnTo>
                    <a:pt x="152400" y="76200"/>
                  </a:lnTo>
                  <a:cubicBezTo>
                    <a:pt x="152400" y="118284"/>
                    <a:pt x="118284" y="152400"/>
                    <a:pt x="76200" y="152400"/>
                  </a:cubicBezTo>
                  <a:lnTo>
                    <a:pt x="76200" y="152400"/>
                  </a:lnTo>
                  <a:cubicBezTo>
                    <a:pt x="34116" y="152400"/>
                    <a:pt x="0" y="118284"/>
                    <a:pt x="0" y="76200"/>
                  </a:cubicBezTo>
                  <a:lnTo>
                    <a:pt x="0" y="76200"/>
                  </a:lnTo>
                  <a:cubicBezTo>
                    <a:pt x="0" y="34116"/>
                    <a:pt x="34116" y="0"/>
                    <a:pt x="76200" y="0"/>
                  </a:cubicBezTo>
                  <a:close/>
                </a:path>
              </a:pathLst>
            </a:custGeom>
            <a:solidFill>
              <a:srgbClr val="4F7599"/>
            </a:solidFill>
            <a:ln w="0"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9A760177-692B-3FD2-2908-933868D33D09}"/>
                </a:ext>
              </a:extLst>
            </p:cNvPr>
            <p:cNvSpPr/>
            <p:nvPr/>
          </p:nvSpPr>
          <p:spPr>
            <a:xfrm>
              <a:off x="3378040" y="2820066"/>
              <a:ext cx="120681" cy="114300"/>
            </a:xfrm>
            <a:custGeom>
              <a:avLst/>
              <a:gdLst>
                <a:gd name="connsiteX0" fmla="*/ 0 w 120681"/>
                <a:gd name="connsiteY0" fmla="*/ 0 h 114300"/>
                <a:gd name="connsiteX1" fmla="*/ 120682 w 120681"/>
                <a:gd name="connsiteY1" fmla="*/ 114300 h 114300"/>
              </a:gdLst>
              <a:ahLst/>
              <a:cxnLst>
                <a:cxn ang="0">
                  <a:pos x="connsiteX0" y="connsiteY0"/>
                </a:cxn>
                <a:cxn ang="0">
                  <a:pos x="connsiteX1" y="connsiteY1"/>
                </a:cxn>
              </a:cxnLst>
              <a:rect l="l" t="t" r="r" b="b"/>
              <a:pathLst>
                <a:path w="120681" h="114300">
                  <a:moveTo>
                    <a:pt x="0" y="0"/>
                  </a:moveTo>
                  <a:lnTo>
                    <a:pt x="120682" y="114300"/>
                  </a:lnTo>
                </a:path>
              </a:pathLst>
            </a:custGeom>
            <a:ln w="19050" cap="flat">
              <a:solidFill>
                <a:srgbClr val="4F7599"/>
              </a:solid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5A7A857D-3CB1-3D24-A759-CD3B8AF56CBF}"/>
                </a:ext>
              </a:extLst>
            </p:cNvPr>
            <p:cNvSpPr/>
            <p:nvPr/>
          </p:nvSpPr>
          <p:spPr>
            <a:xfrm>
              <a:off x="5197506" y="2917507"/>
              <a:ext cx="63531" cy="88868"/>
            </a:xfrm>
            <a:custGeom>
              <a:avLst/>
              <a:gdLst>
                <a:gd name="connsiteX0" fmla="*/ 6382 w 63531"/>
                <a:gd name="connsiteY0" fmla="*/ 88868 h 88868"/>
                <a:gd name="connsiteX1" fmla="*/ 0 w 63531"/>
                <a:gd name="connsiteY1" fmla="*/ 0 h 88868"/>
                <a:gd name="connsiteX2" fmla="*/ 63532 w 63531"/>
                <a:gd name="connsiteY2" fmla="*/ 44386 h 88868"/>
              </a:gdLst>
              <a:ahLst/>
              <a:cxnLst>
                <a:cxn ang="0">
                  <a:pos x="connsiteX0" y="connsiteY0"/>
                </a:cxn>
                <a:cxn ang="0">
                  <a:pos x="connsiteX1" y="connsiteY1"/>
                </a:cxn>
                <a:cxn ang="0">
                  <a:pos x="connsiteX2" y="connsiteY2"/>
                </a:cxn>
              </a:cxnLst>
              <a:rect l="l" t="t" r="r" b="b"/>
              <a:pathLst>
                <a:path w="63531" h="88868">
                  <a:moveTo>
                    <a:pt x="6382" y="88868"/>
                  </a:moveTo>
                  <a:lnTo>
                    <a:pt x="0" y="0"/>
                  </a:lnTo>
                  <a:lnTo>
                    <a:pt x="63532" y="44386"/>
                  </a:lnTo>
                </a:path>
              </a:pathLst>
            </a:custGeom>
            <a:noFill/>
            <a:ln w="19050" cap="flat">
              <a:solidFill>
                <a:srgbClr val="4F7599"/>
              </a:solid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B39E682D-FC29-023E-3D3A-FFBEDBEA55F0}"/>
                </a:ext>
              </a:extLst>
            </p:cNvPr>
            <p:cNvSpPr/>
            <p:nvPr/>
          </p:nvSpPr>
          <p:spPr>
            <a:xfrm>
              <a:off x="6878192" y="3865720"/>
              <a:ext cx="63436" cy="88868"/>
            </a:xfrm>
            <a:custGeom>
              <a:avLst/>
              <a:gdLst>
                <a:gd name="connsiteX0" fmla="*/ 6287 w 63436"/>
                <a:gd name="connsiteY0" fmla="*/ 88868 h 88868"/>
                <a:gd name="connsiteX1" fmla="*/ 0 w 63436"/>
                <a:gd name="connsiteY1" fmla="*/ 0 h 88868"/>
                <a:gd name="connsiteX2" fmla="*/ 63437 w 63436"/>
                <a:gd name="connsiteY2" fmla="*/ 44482 h 88868"/>
              </a:gdLst>
              <a:ahLst/>
              <a:cxnLst>
                <a:cxn ang="0">
                  <a:pos x="connsiteX0" y="connsiteY0"/>
                </a:cxn>
                <a:cxn ang="0">
                  <a:pos x="connsiteX1" y="connsiteY1"/>
                </a:cxn>
                <a:cxn ang="0">
                  <a:pos x="connsiteX2" y="connsiteY2"/>
                </a:cxn>
              </a:cxnLst>
              <a:rect l="l" t="t" r="r" b="b"/>
              <a:pathLst>
                <a:path w="63436" h="88868">
                  <a:moveTo>
                    <a:pt x="6287" y="88868"/>
                  </a:moveTo>
                  <a:lnTo>
                    <a:pt x="0" y="0"/>
                  </a:lnTo>
                  <a:lnTo>
                    <a:pt x="63437" y="44482"/>
                  </a:lnTo>
                </a:path>
              </a:pathLst>
            </a:custGeom>
            <a:noFill/>
            <a:ln w="19050" cap="flat">
              <a:solidFill>
                <a:srgbClr val="6A8E7F"/>
              </a:solid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88865C78-D73F-CEF7-2798-6F432C4698C8}"/>
                </a:ext>
              </a:extLst>
            </p:cNvPr>
            <p:cNvSpPr/>
            <p:nvPr/>
          </p:nvSpPr>
          <p:spPr>
            <a:xfrm>
              <a:off x="5288565" y="2997993"/>
              <a:ext cx="122681" cy="122681"/>
            </a:xfrm>
            <a:custGeom>
              <a:avLst/>
              <a:gdLst>
                <a:gd name="connsiteX0" fmla="*/ 122682 w 122681"/>
                <a:gd name="connsiteY0" fmla="*/ 61341 h 122681"/>
                <a:gd name="connsiteX1" fmla="*/ 61341 w 122681"/>
                <a:gd name="connsiteY1" fmla="*/ 122682 h 122681"/>
                <a:gd name="connsiteX2" fmla="*/ 0 w 122681"/>
                <a:gd name="connsiteY2" fmla="*/ 61341 h 122681"/>
                <a:gd name="connsiteX3" fmla="*/ 61341 w 122681"/>
                <a:gd name="connsiteY3" fmla="*/ 0 h 122681"/>
                <a:gd name="connsiteX4" fmla="*/ 122682 w 122681"/>
                <a:gd name="connsiteY4" fmla="*/ 61341 h 1226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681" h="122681">
                  <a:moveTo>
                    <a:pt x="122682" y="61341"/>
                  </a:moveTo>
                  <a:cubicBezTo>
                    <a:pt x="122682" y="95219"/>
                    <a:pt x="95218" y="122682"/>
                    <a:pt x="61341" y="122682"/>
                  </a:cubicBezTo>
                  <a:cubicBezTo>
                    <a:pt x="27463" y="122682"/>
                    <a:pt x="0" y="95219"/>
                    <a:pt x="0" y="61341"/>
                  </a:cubicBezTo>
                  <a:cubicBezTo>
                    <a:pt x="0" y="27463"/>
                    <a:pt x="27463" y="0"/>
                    <a:pt x="61341" y="0"/>
                  </a:cubicBezTo>
                  <a:cubicBezTo>
                    <a:pt x="95218" y="0"/>
                    <a:pt x="122682" y="27463"/>
                    <a:pt x="122682" y="61341"/>
                  </a:cubicBezTo>
                  <a:close/>
                </a:path>
              </a:pathLst>
            </a:custGeom>
            <a:solidFill>
              <a:srgbClr val="6A8E7F"/>
            </a:solidFill>
            <a:ln w="0"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D9C821EE-EE70-C469-1B5D-BC04FAB9D586}"/>
                </a:ext>
              </a:extLst>
            </p:cNvPr>
            <p:cNvSpPr/>
            <p:nvPr/>
          </p:nvSpPr>
          <p:spPr>
            <a:xfrm>
              <a:off x="6914197" y="3958875"/>
              <a:ext cx="122681" cy="122681"/>
            </a:xfrm>
            <a:custGeom>
              <a:avLst/>
              <a:gdLst>
                <a:gd name="connsiteX0" fmla="*/ 122682 w 122681"/>
                <a:gd name="connsiteY0" fmla="*/ 61341 h 122681"/>
                <a:gd name="connsiteX1" fmla="*/ 61341 w 122681"/>
                <a:gd name="connsiteY1" fmla="*/ 122682 h 122681"/>
                <a:gd name="connsiteX2" fmla="*/ 0 w 122681"/>
                <a:gd name="connsiteY2" fmla="*/ 61341 h 122681"/>
                <a:gd name="connsiteX3" fmla="*/ 61341 w 122681"/>
                <a:gd name="connsiteY3" fmla="*/ 0 h 122681"/>
                <a:gd name="connsiteX4" fmla="*/ 122682 w 122681"/>
                <a:gd name="connsiteY4" fmla="*/ 61341 h 1226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681" h="122681">
                  <a:moveTo>
                    <a:pt x="122682" y="61341"/>
                  </a:moveTo>
                  <a:cubicBezTo>
                    <a:pt x="122682" y="95219"/>
                    <a:pt x="95219" y="122682"/>
                    <a:pt x="61341" y="122682"/>
                  </a:cubicBezTo>
                  <a:cubicBezTo>
                    <a:pt x="27463" y="122682"/>
                    <a:pt x="0" y="95219"/>
                    <a:pt x="0" y="61341"/>
                  </a:cubicBezTo>
                  <a:cubicBezTo>
                    <a:pt x="0" y="27463"/>
                    <a:pt x="27463" y="0"/>
                    <a:pt x="61341" y="0"/>
                  </a:cubicBezTo>
                  <a:cubicBezTo>
                    <a:pt x="95219" y="0"/>
                    <a:pt x="122682" y="27463"/>
                    <a:pt x="122682" y="61341"/>
                  </a:cubicBezTo>
                  <a:close/>
                </a:path>
              </a:pathLst>
            </a:custGeom>
            <a:solidFill>
              <a:srgbClr val="AC4702"/>
            </a:solidFill>
            <a:ln w="0"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738831B4-71CF-7EC2-3EB1-2331F4A3582D}"/>
                </a:ext>
              </a:extLst>
            </p:cNvPr>
            <p:cNvSpPr/>
            <p:nvPr/>
          </p:nvSpPr>
          <p:spPr>
            <a:xfrm>
              <a:off x="5180456" y="3120675"/>
              <a:ext cx="122681" cy="122681"/>
            </a:xfrm>
            <a:custGeom>
              <a:avLst/>
              <a:gdLst>
                <a:gd name="connsiteX0" fmla="*/ 122682 w 122681"/>
                <a:gd name="connsiteY0" fmla="*/ 61341 h 122681"/>
                <a:gd name="connsiteX1" fmla="*/ 61341 w 122681"/>
                <a:gd name="connsiteY1" fmla="*/ 122682 h 122681"/>
                <a:gd name="connsiteX2" fmla="*/ 0 w 122681"/>
                <a:gd name="connsiteY2" fmla="*/ 61341 h 122681"/>
                <a:gd name="connsiteX3" fmla="*/ 61341 w 122681"/>
                <a:gd name="connsiteY3" fmla="*/ 0 h 122681"/>
                <a:gd name="connsiteX4" fmla="*/ 122682 w 122681"/>
                <a:gd name="connsiteY4" fmla="*/ 61341 h 1226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681" h="122681">
                  <a:moveTo>
                    <a:pt x="122682" y="61341"/>
                  </a:moveTo>
                  <a:cubicBezTo>
                    <a:pt x="122682" y="95219"/>
                    <a:pt x="95219" y="122682"/>
                    <a:pt x="61341" y="122682"/>
                  </a:cubicBezTo>
                  <a:cubicBezTo>
                    <a:pt x="27463" y="122682"/>
                    <a:pt x="0" y="95219"/>
                    <a:pt x="0" y="61341"/>
                  </a:cubicBezTo>
                  <a:cubicBezTo>
                    <a:pt x="0" y="27463"/>
                    <a:pt x="27463" y="0"/>
                    <a:pt x="61341" y="0"/>
                  </a:cubicBezTo>
                  <a:cubicBezTo>
                    <a:pt x="95219" y="0"/>
                    <a:pt x="122682" y="27463"/>
                    <a:pt x="122682" y="61341"/>
                  </a:cubicBezTo>
                  <a:close/>
                </a:path>
              </a:pathLst>
            </a:custGeom>
            <a:solidFill>
              <a:srgbClr val="6A8E7F"/>
            </a:solidFill>
            <a:ln w="0"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D2E9D485-5905-A44B-4D45-63E3AD16CD80}"/>
                </a:ext>
              </a:extLst>
            </p:cNvPr>
            <p:cNvSpPr/>
            <p:nvPr/>
          </p:nvSpPr>
          <p:spPr>
            <a:xfrm>
              <a:off x="5195410" y="3188398"/>
              <a:ext cx="91380" cy="677322"/>
            </a:xfrm>
            <a:custGeom>
              <a:avLst/>
              <a:gdLst>
                <a:gd name="connsiteX0" fmla="*/ 46577 w 91380"/>
                <a:gd name="connsiteY0" fmla="*/ 0 h 677322"/>
                <a:gd name="connsiteX1" fmla="*/ 0 w 91380"/>
                <a:gd name="connsiteY1" fmla="*/ 677323 h 677322"/>
              </a:gdLst>
              <a:ahLst/>
              <a:cxnLst>
                <a:cxn ang="0">
                  <a:pos x="connsiteX0" y="connsiteY0"/>
                </a:cxn>
                <a:cxn ang="0">
                  <a:pos x="connsiteX1" y="connsiteY1"/>
                </a:cxn>
              </a:cxnLst>
              <a:rect l="l" t="t" r="r" b="b"/>
              <a:pathLst>
                <a:path w="91380" h="677322">
                  <a:moveTo>
                    <a:pt x="46577" y="0"/>
                  </a:moveTo>
                  <a:cubicBezTo>
                    <a:pt x="46577" y="0"/>
                    <a:pt x="173546" y="427577"/>
                    <a:pt x="0" y="677323"/>
                  </a:cubicBezTo>
                </a:path>
              </a:pathLst>
            </a:custGeom>
            <a:noFill/>
            <a:ln w="19050" cap="flat">
              <a:solidFill>
                <a:srgbClr val="6A8E7F"/>
              </a:solid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865C3A1C-5CB7-3826-2C4C-7CD9FA666339}"/>
                </a:ext>
              </a:extLst>
            </p:cNvPr>
            <p:cNvSpPr/>
            <p:nvPr/>
          </p:nvSpPr>
          <p:spPr>
            <a:xfrm>
              <a:off x="5132640" y="3863625"/>
              <a:ext cx="69913" cy="77438"/>
            </a:xfrm>
            <a:custGeom>
              <a:avLst/>
              <a:gdLst>
                <a:gd name="connsiteX0" fmla="*/ 0 w 69913"/>
                <a:gd name="connsiteY0" fmla="*/ 58769 h 77438"/>
                <a:gd name="connsiteX1" fmla="*/ 67056 w 69913"/>
                <a:gd name="connsiteY1" fmla="*/ 0 h 77438"/>
                <a:gd name="connsiteX2" fmla="*/ 69914 w 69913"/>
                <a:gd name="connsiteY2" fmla="*/ 77438 h 77438"/>
              </a:gdLst>
              <a:ahLst/>
              <a:cxnLst>
                <a:cxn ang="0">
                  <a:pos x="connsiteX0" y="connsiteY0"/>
                </a:cxn>
                <a:cxn ang="0">
                  <a:pos x="connsiteX1" y="connsiteY1"/>
                </a:cxn>
                <a:cxn ang="0">
                  <a:pos x="connsiteX2" y="connsiteY2"/>
                </a:cxn>
              </a:cxnLst>
              <a:rect l="l" t="t" r="r" b="b"/>
              <a:pathLst>
                <a:path w="69913" h="77438">
                  <a:moveTo>
                    <a:pt x="0" y="58769"/>
                  </a:moveTo>
                  <a:lnTo>
                    <a:pt x="67056" y="0"/>
                  </a:lnTo>
                  <a:lnTo>
                    <a:pt x="69914" y="77438"/>
                  </a:lnTo>
                </a:path>
              </a:pathLst>
            </a:custGeom>
            <a:noFill/>
            <a:ln w="19050" cap="flat">
              <a:solidFill>
                <a:srgbClr val="6A8E7F"/>
              </a:solid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D16BF091-07FB-1735-2C6B-26A0E3ED5966}"/>
                </a:ext>
              </a:extLst>
            </p:cNvPr>
            <p:cNvSpPr/>
            <p:nvPr/>
          </p:nvSpPr>
          <p:spPr>
            <a:xfrm>
              <a:off x="5377433" y="3099529"/>
              <a:ext cx="1502854" cy="778954"/>
            </a:xfrm>
            <a:custGeom>
              <a:avLst/>
              <a:gdLst>
                <a:gd name="connsiteX0" fmla="*/ 0 w 1502854"/>
                <a:gd name="connsiteY0" fmla="*/ 0 h 778954"/>
                <a:gd name="connsiteX1" fmla="*/ 93154 w 1502854"/>
                <a:gd name="connsiteY1" fmla="*/ 406432 h 778954"/>
                <a:gd name="connsiteX2" fmla="*/ 414909 w 1502854"/>
                <a:gd name="connsiteY2" fmla="*/ 660463 h 778954"/>
                <a:gd name="connsiteX3" fmla="*/ 982028 w 1502854"/>
                <a:gd name="connsiteY3" fmla="*/ 655892 h 778954"/>
                <a:gd name="connsiteX4" fmla="*/ 1502855 w 1502854"/>
                <a:gd name="connsiteY4" fmla="*/ 778955 h 778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854" h="778954">
                  <a:moveTo>
                    <a:pt x="0" y="0"/>
                  </a:moveTo>
                  <a:lnTo>
                    <a:pt x="93154" y="406432"/>
                  </a:lnTo>
                  <a:cubicBezTo>
                    <a:pt x="93154" y="406432"/>
                    <a:pt x="114300" y="643509"/>
                    <a:pt x="414909" y="660463"/>
                  </a:cubicBezTo>
                  <a:cubicBezTo>
                    <a:pt x="603504" y="671131"/>
                    <a:pt x="793432" y="662559"/>
                    <a:pt x="982028" y="655892"/>
                  </a:cubicBezTo>
                  <a:cubicBezTo>
                    <a:pt x="1128998" y="650748"/>
                    <a:pt x="1440752" y="583787"/>
                    <a:pt x="1502855" y="778955"/>
                  </a:cubicBezTo>
                </a:path>
              </a:pathLst>
            </a:custGeom>
            <a:noFill/>
            <a:ln w="19050" cap="flat">
              <a:solidFill>
                <a:srgbClr val="6A8E7F"/>
              </a:solid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77034DF4-6B46-1A35-2E02-3337782ED935}"/>
                </a:ext>
              </a:extLst>
            </p:cNvPr>
            <p:cNvSpPr/>
            <p:nvPr/>
          </p:nvSpPr>
          <p:spPr>
            <a:xfrm>
              <a:off x="7003065" y="3312742"/>
              <a:ext cx="2857499" cy="1267436"/>
            </a:xfrm>
            <a:custGeom>
              <a:avLst/>
              <a:gdLst>
                <a:gd name="connsiteX0" fmla="*/ 0 w 2857499"/>
                <a:gd name="connsiteY0" fmla="*/ 747764 h 1267436"/>
                <a:gd name="connsiteX1" fmla="*/ 732377 w 2857499"/>
                <a:gd name="connsiteY1" fmla="*/ 1264209 h 1267436"/>
                <a:gd name="connsiteX2" fmla="*/ 1514570 w 2857499"/>
                <a:gd name="connsiteY2" fmla="*/ 851587 h 1267436"/>
                <a:gd name="connsiteX3" fmla="*/ 1741265 w 2857499"/>
                <a:gd name="connsiteY3" fmla="*/ 476682 h 1267436"/>
                <a:gd name="connsiteX4" fmla="*/ 2059781 w 2857499"/>
                <a:gd name="connsiteY4" fmla="*/ 81586 h 1267436"/>
                <a:gd name="connsiteX5" fmla="*/ 2593658 w 2857499"/>
                <a:gd name="connsiteY5" fmla="*/ 19102 h 1267436"/>
                <a:gd name="connsiteX6" fmla="*/ 2857500 w 2857499"/>
                <a:gd name="connsiteY6" fmla="*/ 36532 h 1267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7499" h="1267436">
                  <a:moveTo>
                    <a:pt x="0" y="747764"/>
                  </a:moveTo>
                  <a:cubicBezTo>
                    <a:pt x="0" y="747764"/>
                    <a:pt x="385191" y="1315073"/>
                    <a:pt x="732377" y="1264209"/>
                  </a:cubicBezTo>
                  <a:cubicBezTo>
                    <a:pt x="1022318" y="1221823"/>
                    <a:pt x="1320070" y="1072662"/>
                    <a:pt x="1514570" y="851587"/>
                  </a:cubicBezTo>
                  <a:cubicBezTo>
                    <a:pt x="1611725" y="741192"/>
                    <a:pt x="1669447" y="603651"/>
                    <a:pt x="1741265" y="476682"/>
                  </a:cubicBezTo>
                  <a:cubicBezTo>
                    <a:pt x="1823847" y="330760"/>
                    <a:pt x="1920430" y="179693"/>
                    <a:pt x="2059781" y="81586"/>
                  </a:cubicBezTo>
                  <a:cubicBezTo>
                    <a:pt x="2231993" y="-39573"/>
                    <a:pt x="2398681" y="6528"/>
                    <a:pt x="2593658" y="19102"/>
                  </a:cubicBezTo>
                  <a:cubicBezTo>
                    <a:pt x="2681573" y="24816"/>
                    <a:pt x="2769584" y="30246"/>
                    <a:pt x="2857500" y="36532"/>
                  </a:cubicBezTo>
                </a:path>
              </a:pathLst>
            </a:custGeom>
            <a:noFill/>
            <a:ln w="19050" cap="flat">
              <a:solidFill>
                <a:srgbClr val="AC4702"/>
              </a:solid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2EE820F2-315A-6F27-1312-8AAE0E77C596}"/>
                </a:ext>
              </a:extLst>
            </p:cNvPr>
            <p:cNvSpPr/>
            <p:nvPr/>
          </p:nvSpPr>
          <p:spPr>
            <a:xfrm>
              <a:off x="5554122" y="1951609"/>
              <a:ext cx="205645" cy="622425"/>
            </a:xfrm>
            <a:custGeom>
              <a:avLst/>
              <a:gdLst>
                <a:gd name="connsiteX0" fmla="*/ 1619 w 205645"/>
                <a:gd name="connsiteY0" fmla="*/ 1015 h 622425"/>
                <a:gd name="connsiteX1" fmla="*/ 73724 w 205645"/>
                <a:gd name="connsiteY1" fmla="*/ 50830 h 622425"/>
                <a:gd name="connsiteX2" fmla="*/ 156305 w 205645"/>
                <a:gd name="connsiteY2" fmla="*/ 464215 h 622425"/>
                <a:gd name="connsiteX3" fmla="*/ 205645 w 205645"/>
                <a:gd name="connsiteY3" fmla="*/ 619663 h 622425"/>
                <a:gd name="connsiteX4" fmla="*/ 203073 w 205645"/>
                <a:gd name="connsiteY4" fmla="*/ 622426 h 622425"/>
                <a:gd name="connsiteX5" fmla="*/ 160020 w 205645"/>
                <a:gd name="connsiteY5" fmla="*/ 549178 h 622425"/>
                <a:gd name="connsiteX6" fmla="*/ 111728 w 205645"/>
                <a:gd name="connsiteY6" fmla="*/ 216661 h 622425"/>
                <a:gd name="connsiteX7" fmla="*/ 25146 w 205645"/>
                <a:gd name="connsiteY7" fmla="*/ 37495 h 622425"/>
                <a:gd name="connsiteX8" fmla="*/ 0 w 205645"/>
                <a:gd name="connsiteY8" fmla="*/ 4444 h 622425"/>
                <a:gd name="connsiteX9" fmla="*/ 1715 w 205645"/>
                <a:gd name="connsiteY9" fmla="*/ 1015 h 622425"/>
                <a:gd name="connsiteX10" fmla="*/ 1715 w 205645"/>
                <a:gd name="connsiteY10" fmla="*/ 1015 h 62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5645" h="622425">
                  <a:moveTo>
                    <a:pt x="1619" y="1015"/>
                  </a:moveTo>
                  <a:cubicBezTo>
                    <a:pt x="35052" y="-6510"/>
                    <a:pt x="56198" y="29590"/>
                    <a:pt x="73724" y="50830"/>
                  </a:cubicBezTo>
                  <a:cubicBezTo>
                    <a:pt x="158877" y="172084"/>
                    <a:pt x="144399" y="324579"/>
                    <a:pt x="156305" y="464215"/>
                  </a:cubicBezTo>
                  <a:cubicBezTo>
                    <a:pt x="162783" y="517841"/>
                    <a:pt x="169641" y="576991"/>
                    <a:pt x="205645" y="619663"/>
                  </a:cubicBezTo>
                  <a:cubicBezTo>
                    <a:pt x="205645" y="619663"/>
                    <a:pt x="203073" y="622426"/>
                    <a:pt x="203073" y="622426"/>
                  </a:cubicBezTo>
                  <a:cubicBezTo>
                    <a:pt x="181451" y="602995"/>
                    <a:pt x="169355" y="575848"/>
                    <a:pt x="160020" y="549178"/>
                  </a:cubicBezTo>
                  <a:cubicBezTo>
                    <a:pt x="123539" y="441736"/>
                    <a:pt x="134493" y="325912"/>
                    <a:pt x="111728" y="216661"/>
                  </a:cubicBezTo>
                  <a:cubicBezTo>
                    <a:pt x="97250" y="151700"/>
                    <a:pt x="73247" y="84739"/>
                    <a:pt x="25146" y="37495"/>
                  </a:cubicBezTo>
                  <a:cubicBezTo>
                    <a:pt x="15240" y="28828"/>
                    <a:pt x="6477" y="21779"/>
                    <a:pt x="0" y="4444"/>
                  </a:cubicBezTo>
                  <a:cubicBezTo>
                    <a:pt x="0" y="4444"/>
                    <a:pt x="1715" y="1015"/>
                    <a:pt x="1715" y="1015"/>
                  </a:cubicBezTo>
                  <a:lnTo>
                    <a:pt x="1715" y="1015"/>
                  </a:lnTo>
                  <a:close/>
                </a:path>
              </a:pathLst>
            </a:custGeom>
            <a:solidFill>
              <a:srgbClr val="8D7941"/>
            </a:solidFill>
            <a:ln w="0"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D11FF56A-6B31-9C87-9ADC-43F7059C2824}"/>
                </a:ext>
              </a:extLst>
            </p:cNvPr>
            <p:cNvSpPr/>
            <p:nvPr/>
          </p:nvSpPr>
          <p:spPr>
            <a:xfrm>
              <a:off x="6154930" y="2071401"/>
              <a:ext cx="63288" cy="983837"/>
            </a:xfrm>
            <a:custGeom>
              <a:avLst/>
              <a:gdLst>
                <a:gd name="connsiteX0" fmla="*/ 28699 w 63288"/>
                <a:gd name="connsiteY0" fmla="*/ 0 h 983837"/>
                <a:gd name="connsiteX1" fmla="*/ 63275 w 63288"/>
                <a:gd name="connsiteY1" fmla="*/ 122873 h 983837"/>
                <a:gd name="connsiteX2" fmla="*/ 47844 w 63288"/>
                <a:gd name="connsiteY2" fmla="*/ 369570 h 983837"/>
                <a:gd name="connsiteX3" fmla="*/ 48702 w 63288"/>
                <a:gd name="connsiteY3" fmla="*/ 614077 h 983837"/>
                <a:gd name="connsiteX4" fmla="*/ 47749 w 63288"/>
                <a:gd name="connsiteY4" fmla="*/ 983456 h 983837"/>
                <a:gd name="connsiteX5" fmla="*/ 38224 w 63288"/>
                <a:gd name="connsiteY5" fmla="*/ 983456 h 983837"/>
                <a:gd name="connsiteX6" fmla="*/ 39558 w 63288"/>
                <a:gd name="connsiteY6" fmla="*/ 947166 h 983837"/>
                <a:gd name="connsiteX7" fmla="*/ 49083 w 63288"/>
                <a:gd name="connsiteY7" fmla="*/ 947547 h 983837"/>
                <a:gd name="connsiteX8" fmla="*/ 47749 w 63288"/>
                <a:gd name="connsiteY8" fmla="*/ 983837 h 983837"/>
                <a:gd name="connsiteX9" fmla="*/ 38224 w 63288"/>
                <a:gd name="connsiteY9" fmla="*/ 983837 h 983837"/>
                <a:gd name="connsiteX10" fmla="*/ 18222 w 63288"/>
                <a:gd name="connsiteY10" fmla="*/ 738378 h 983837"/>
                <a:gd name="connsiteX11" fmla="*/ 124 w 63288"/>
                <a:gd name="connsiteY11" fmla="*/ 368141 h 983837"/>
                <a:gd name="connsiteX12" fmla="*/ 11745 w 63288"/>
                <a:gd name="connsiteY12" fmla="*/ 123539 h 983837"/>
                <a:gd name="connsiteX13" fmla="*/ 19555 w 63288"/>
                <a:gd name="connsiteY13" fmla="*/ 2286 h 983837"/>
                <a:gd name="connsiteX14" fmla="*/ 28794 w 63288"/>
                <a:gd name="connsiteY14" fmla="*/ 95 h 983837"/>
                <a:gd name="connsiteX15" fmla="*/ 28794 w 63288"/>
                <a:gd name="connsiteY15" fmla="*/ 95 h 98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288" h="983837">
                  <a:moveTo>
                    <a:pt x="28699" y="0"/>
                  </a:moveTo>
                  <a:cubicBezTo>
                    <a:pt x="66894" y="29718"/>
                    <a:pt x="61560" y="80201"/>
                    <a:pt x="63275" y="122873"/>
                  </a:cubicBezTo>
                  <a:cubicBezTo>
                    <a:pt x="63751" y="206026"/>
                    <a:pt x="51940" y="287750"/>
                    <a:pt x="47844" y="369570"/>
                  </a:cubicBezTo>
                  <a:cubicBezTo>
                    <a:pt x="44701" y="439388"/>
                    <a:pt x="47940" y="542830"/>
                    <a:pt x="48702" y="614077"/>
                  </a:cubicBezTo>
                  <a:cubicBezTo>
                    <a:pt x="49654" y="733330"/>
                    <a:pt x="50511" y="864775"/>
                    <a:pt x="47749" y="983456"/>
                  </a:cubicBezTo>
                  <a:cubicBezTo>
                    <a:pt x="47749" y="983551"/>
                    <a:pt x="38224" y="983456"/>
                    <a:pt x="38224" y="983456"/>
                  </a:cubicBezTo>
                  <a:cubicBezTo>
                    <a:pt x="38224" y="983456"/>
                    <a:pt x="39558" y="947166"/>
                    <a:pt x="39558" y="947166"/>
                  </a:cubicBezTo>
                  <a:cubicBezTo>
                    <a:pt x="39558" y="947166"/>
                    <a:pt x="49083" y="947547"/>
                    <a:pt x="49083" y="947547"/>
                  </a:cubicBezTo>
                  <a:cubicBezTo>
                    <a:pt x="49083" y="947547"/>
                    <a:pt x="47749" y="983837"/>
                    <a:pt x="47749" y="983837"/>
                  </a:cubicBezTo>
                  <a:cubicBezTo>
                    <a:pt x="47749" y="983837"/>
                    <a:pt x="38129" y="983837"/>
                    <a:pt x="38224" y="983837"/>
                  </a:cubicBezTo>
                  <a:cubicBezTo>
                    <a:pt x="30128" y="902018"/>
                    <a:pt x="24223" y="820198"/>
                    <a:pt x="18222" y="738378"/>
                  </a:cubicBezTo>
                  <a:cubicBezTo>
                    <a:pt x="11459" y="623221"/>
                    <a:pt x="-1400" y="483108"/>
                    <a:pt x="124" y="368141"/>
                  </a:cubicBezTo>
                  <a:cubicBezTo>
                    <a:pt x="1458" y="286036"/>
                    <a:pt x="12792" y="204597"/>
                    <a:pt x="11745" y="123539"/>
                  </a:cubicBezTo>
                  <a:cubicBezTo>
                    <a:pt x="13364" y="80296"/>
                    <a:pt x="-2067" y="45625"/>
                    <a:pt x="19555" y="2286"/>
                  </a:cubicBezTo>
                  <a:cubicBezTo>
                    <a:pt x="19555" y="2286"/>
                    <a:pt x="28794" y="95"/>
                    <a:pt x="28794" y="95"/>
                  </a:cubicBezTo>
                  <a:lnTo>
                    <a:pt x="28794" y="95"/>
                  </a:lnTo>
                  <a:close/>
                </a:path>
              </a:pathLst>
            </a:custGeom>
            <a:solidFill>
              <a:srgbClr val="8D7941"/>
            </a:solidFill>
            <a:ln w="0"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D97492C0-DC22-34B0-C4BA-07E112B793AD}"/>
                </a:ext>
              </a:extLst>
            </p:cNvPr>
            <p:cNvSpPr/>
            <p:nvPr/>
          </p:nvSpPr>
          <p:spPr>
            <a:xfrm>
              <a:off x="6719125" y="2032920"/>
              <a:ext cx="377094" cy="632269"/>
            </a:xfrm>
            <a:custGeom>
              <a:avLst/>
              <a:gdLst>
                <a:gd name="connsiteX0" fmla="*/ 377095 w 377094"/>
                <a:gd name="connsiteY0" fmla="*/ 33052 h 632269"/>
                <a:gd name="connsiteX1" fmla="*/ 179356 w 377094"/>
                <a:gd name="connsiteY1" fmla="*/ 314325 h 632269"/>
                <a:gd name="connsiteX2" fmla="*/ 168211 w 377094"/>
                <a:gd name="connsiteY2" fmla="*/ 408337 h 632269"/>
                <a:gd name="connsiteX3" fmla="*/ 75057 w 377094"/>
                <a:gd name="connsiteY3" fmla="*/ 572643 h 632269"/>
                <a:gd name="connsiteX4" fmla="*/ 9144 w 377094"/>
                <a:gd name="connsiteY4" fmla="*/ 632270 h 632269"/>
                <a:gd name="connsiteX5" fmla="*/ 0 w 377094"/>
                <a:gd name="connsiteY5" fmla="*/ 629507 h 632269"/>
                <a:gd name="connsiteX6" fmla="*/ 68104 w 377094"/>
                <a:gd name="connsiteY6" fmla="*/ 561975 h 632269"/>
                <a:gd name="connsiteX7" fmla="*/ 149257 w 377094"/>
                <a:gd name="connsiteY7" fmla="*/ 405765 h 632269"/>
                <a:gd name="connsiteX8" fmla="*/ 157163 w 377094"/>
                <a:gd name="connsiteY8" fmla="*/ 311753 h 632269"/>
                <a:gd name="connsiteX9" fmla="*/ 279749 w 377094"/>
                <a:gd name="connsiteY9" fmla="*/ 52197 h 632269"/>
                <a:gd name="connsiteX10" fmla="*/ 365093 w 377094"/>
                <a:gd name="connsiteY10" fmla="*/ 0 h 632269"/>
                <a:gd name="connsiteX11" fmla="*/ 376904 w 377094"/>
                <a:gd name="connsiteY11" fmla="*/ 33052 h 632269"/>
                <a:gd name="connsiteX12" fmla="*/ 376904 w 377094"/>
                <a:gd name="connsiteY12" fmla="*/ 33052 h 632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7094" h="632269">
                  <a:moveTo>
                    <a:pt x="377095" y="33052"/>
                  </a:moveTo>
                  <a:cubicBezTo>
                    <a:pt x="261461" y="73057"/>
                    <a:pt x="194024" y="196882"/>
                    <a:pt x="179356" y="314325"/>
                  </a:cubicBezTo>
                  <a:cubicBezTo>
                    <a:pt x="175260" y="345091"/>
                    <a:pt x="173069" y="376714"/>
                    <a:pt x="168211" y="408337"/>
                  </a:cubicBezTo>
                  <a:cubicBezTo>
                    <a:pt x="159544" y="471297"/>
                    <a:pt x="133255" y="539782"/>
                    <a:pt x="75057" y="572643"/>
                  </a:cubicBezTo>
                  <a:cubicBezTo>
                    <a:pt x="49911" y="588740"/>
                    <a:pt x="19145" y="602647"/>
                    <a:pt x="9144" y="632270"/>
                  </a:cubicBezTo>
                  <a:cubicBezTo>
                    <a:pt x="9144" y="632270"/>
                    <a:pt x="0" y="629507"/>
                    <a:pt x="0" y="629507"/>
                  </a:cubicBezTo>
                  <a:cubicBezTo>
                    <a:pt x="9620" y="596456"/>
                    <a:pt x="42100" y="579596"/>
                    <a:pt x="68104" y="561975"/>
                  </a:cubicBezTo>
                  <a:cubicBezTo>
                    <a:pt x="121920" y="528733"/>
                    <a:pt x="142589" y="465868"/>
                    <a:pt x="149257" y="405765"/>
                  </a:cubicBezTo>
                  <a:cubicBezTo>
                    <a:pt x="152876" y="374999"/>
                    <a:pt x="154019" y="343567"/>
                    <a:pt x="157163" y="311753"/>
                  </a:cubicBezTo>
                  <a:cubicBezTo>
                    <a:pt x="166211" y="215551"/>
                    <a:pt x="206216" y="117920"/>
                    <a:pt x="279749" y="52197"/>
                  </a:cubicBezTo>
                  <a:cubicBezTo>
                    <a:pt x="304609" y="30099"/>
                    <a:pt x="333470" y="12002"/>
                    <a:pt x="365093" y="0"/>
                  </a:cubicBezTo>
                  <a:lnTo>
                    <a:pt x="376904" y="33052"/>
                  </a:lnTo>
                  <a:lnTo>
                    <a:pt x="376904" y="33052"/>
                  </a:lnTo>
                  <a:close/>
                </a:path>
              </a:pathLst>
            </a:custGeom>
            <a:solidFill>
              <a:srgbClr val="8D7941"/>
            </a:solidFill>
            <a:ln w="0"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DE2D2404-ECAB-7CD1-A664-7F613D1093FB}"/>
                </a:ext>
              </a:extLst>
            </p:cNvPr>
            <p:cNvSpPr/>
            <p:nvPr/>
          </p:nvSpPr>
          <p:spPr>
            <a:xfrm>
              <a:off x="5183585" y="2000440"/>
              <a:ext cx="344057" cy="721899"/>
            </a:xfrm>
            <a:custGeom>
              <a:avLst/>
              <a:gdLst>
                <a:gd name="connsiteX0" fmla="*/ 50878 w 344057"/>
                <a:gd name="connsiteY0" fmla="*/ 4572 h 721899"/>
                <a:gd name="connsiteX1" fmla="*/ 136698 w 344057"/>
                <a:gd name="connsiteY1" fmla="*/ 370142 h 721899"/>
                <a:gd name="connsiteX2" fmla="*/ 269953 w 344057"/>
                <a:gd name="connsiteY2" fmla="*/ 527685 h 721899"/>
                <a:gd name="connsiteX3" fmla="*/ 344058 w 344057"/>
                <a:gd name="connsiteY3" fmla="*/ 721043 h 721899"/>
                <a:gd name="connsiteX4" fmla="*/ 335676 w 344057"/>
                <a:gd name="connsiteY4" fmla="*/ 721900 h 721899"/>
                <a:gd name="connsiteX5" fmla="*/ 252332 w 344057"/>
                <a:gd name="connsiteY5" fmla="*/ 540544 h 721899"/>
                <a:gd name="connsiteX6" fmla="*/ 10968 w 344057"/>
                <a:gd name="connsiteY6" fmla="*/ 205454 h 721899"/>
                <a:gd name="connsiteX7" fmla="*/ 43734 w 344057"/>
                <a:gd name="connsiteY7" fmla="*/ 0 h 721899"/>
                <a:gd name="connsiteX8" fmla="*/ 50878 w 344057"/>
                <a:gd name="connsiteY8" fmla="*/ 4572 h 721899"/>
                <a:gd name="connsiteX9" fmla="*/ 50878 w 344057"/>
                <a:gd name="connsiteY9" fmla="*/ 4572 h 721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4057" h="721899">
                  <a:moveTo>
                    <a:pt x="50878" y="4572"/>
                  </a:moveTo>
                  <a:cubicBezTo>
                    <a:pt x="8587" y="139541"/>
                    <a:pt x="43925" y="264795"/>
                    <a:pt x="136698" y="370142"/>
                  </a:cubicBezTo>
                  <a:cubicBezTo>
                    <a:pt x="179561" y="422148"/>
                    <a:pt x="230139" y="469964"/>
                    <a:pt x="269953" y="527685"/>
                  </a:cubicBezTo>
                  <a:cubicBezTo>
                    <a:pt x="309863" y="584645"/>
                    <a:pt x="339581" y="651034"/>
                    <a:pt x="344058" y="721043"/>
                  </a:cubicBezTo>
                  <a:cubicBezTo>
                    <a:pt x="344058" y="721043"/>
                    <a:pt x="335676" y="721900"/>
                    <a:pt x="335676" y="721900"/>
                  </a:cubicBezTo>
                  <a:cubicBezTo>
                    <a:pt x="325579" y="654653"/>
                    <a:pt x="293766" y="593598"/>
                    <a:pt x="252332" y="540544"/>
                  </a:cubicBezTo>
                  <a:cubicBezTo>
                    <a:pt x="168607" y="434435"/>
                    <a:pt x="42401" y="345758"/>
                    <a:pt x="10968" y="205454"/>
                  </a:cubicBezTo>
                  <a:cubicBezTo>
                    <a:pt x="-5414" y="137827"/>
                    <a:pt x="-9796" y="52864"/>
                    <a:pt x="43734" y="0"/>
                  </a:cubicBezTo>
                  <a:cubicBezTo>
                    <a:pt x="43734" y="0"/>
                    <a:pt x="50878" y="4572"/>
                    <a:pt x="50878" y="4572"/>
                  </a:cubicBezTo>
                  <a:lnTo>
                    <a:pt x="50878" y="4572"/>
                  </a:lnTo>
                  <a:close/>
                </a:path>
              </a:pathLst>
            </a:custGeom>
            <a:solidFill>
              <a:srgbClr val="8D7941"/>
            </a:solidFill>
            <a:ln w="0"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B9B16011-CCCE-65EE-2DFD-924093E6642F}"/>
                </a:ext>
              </a:extLst>
            </p:cNvPr>
            <p:cNvSpPr/>
            <p:nvPr/>
          </p:nvSpPr>
          <p:spPr>
            <a:xfrm>
              <a:off x="6442323" y="1834323"/>
              <a:ext cx="160692" cy="749998"/>
            </a:xfrm>
            <a:custGeom>
              <a:avLst/>
              <a:gdLst>
                <a:gd name="connsiteX0" fmla="*/ 160692 w 160692"/>
                <a:gd name="connsiteY0" fmla="*/ 32576 h 749998"/>
                <a:gd name="connsiteX1" fmla="*/ 68585 w 160692"/>
                <a:gd name="connsiteY1" fmla="*/ 176784 h 749998"/>
                <a:gd name="connsiteX2" fmla="*/ 18103 w 160692"/>
                <a:gd name="connsiteY2" fmla="*/ 535496 h 749998"/>
                <a:gd name="connsiteX3" fmla="*/ 11340 w 160692"/>
                <a:gd name="connsiteY3" fmla="*/ 719614 h 749998"/>
                <a:gd name="connsiteX4" fmla="*/ 11340 w 160692"/>
                <a:gd name="connsiteY4" fmla="*/ 718757 h 749998"/>
                <a:gd name="connsiteX5" fmla="*/ 22484 w 160692"/>
                <a:gd name="connsiteY5" fmla="*/ 742283 h 749998"/>
                <a:gd name="connsiteX6" fmla="*/ 17722 w 160692"/>
                <a:gd name="connsiteY6" fmla="*/ 749999 h 749998"/>
                <a:gd name="connsiteX7" fmla="*/ 2196 w 160692"/>
                <a:gd name="connsiteY7" fmla="*/ 719423 h 749998"/>
                <a:gd name="connsiteX8" fmla="*/ 863 w 160692"/>
                <a:gd name="connsiteY8" fmla="*/ 535210 h 749998"/>
                <a:gd name="connsiteX9" fmla="*/ 73824 w 160692"/>
                <a:gd name="connsiteY9" fmla="*/ 78010 h 749998"/>
                <a:gd name="connsiteX10" fmla="*/ 135070 w 160692"/>
                <a:gd name="connsiteY10" fmla="*/ 0 h 749998"/>
                <a:gd name="connsiteX11" fmla="*/ 160501 w 160692"/>
                <a:gd name="connsiteY11" fmla="*/ 32480 h 749998"/>
                <a:gd name="connsiteX12" fmla="*/ 160501 w 160692"/>
                <a:gd name="connsiteY12" fmla="*/ 32480 h 749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0692" h="749998">
                  <a:moveTo>
                    <a:pt x="160692" y="32576"/>
                  </a:moveTo>
                  <a:cubicBezTo>
                    <a:pt x="116306" y="67151"/>
                    <a:pt x="88588" y="123825"/>
                    <a:pt x="68585" y="176784"/>
                  </a:cubicBezTo>
                  <a:cubicBezTo>
                    <a:pt x="25247" y="290894"/>
                    <a:pt x="21722" y="414147"/>
                    <a:pt x="18103" y="535496"/>
                  </a:cubicBezTo>
                  <a:cubicBezTo>
                    <a:pt x="18103" y="535496"/>
                    <a:pt x="11340" y="719614"/>
                    <a:pt x="11340" y="719614"/>
                  </a:cubicBezTo>
                  <a:lnTo>
                    <a:pt x="11340" y="718757"/>
                  </a:lnTo>
                  <a:cubicBezTo>
                    <a:pt x="12769" y="726948"/>
                    <a:pt x="15626" y="737807"/>
                    <a:pt x="22484" y="742283"/>
                  </a:cubicBezTo>
                  <a:cubicBezTo>
                    <a:pt x="22484" y="742283"/>
                    <a:pt x="17722" y="749999"/>
                    <a:pt x="17722" y="749999"/>
                  </a:cubicBezTo>
                  <a:cubicBezTo>
                    <a:pt x="7530" y="742188"/>
                    <a:pt x="4387" y="730949"/>
                    <a:pt x="2196" y="719423"/>
                  </a:cubicBezTo>
                  <a:cubicBezTo>
                    <a:pt x="2196" y="719423"/>
                    <a:pt x="863" y="535210"/>
                    <a:pt x="863" y="535210"/>
                  </a:cubicBezTo>
                  <a:cubicBezTo>
                    <a:pt x="-2185" y="381095"/>
                    <a:pt x="-1138" y="218027"/>
                    <a:pt x="73824" y="78010"/>
                  </a:cubicBezTo>
                  <a:cubicBezTo>
                    <a:pt x="89350" y="49816"/>
                    <a:pt x="108114" y="22384"/>
                    <a:pt x="135070" y="0"/>
                  </a:cubicBezTo>
                  <a:cubicBezTo>
                    <a:pt x="135070" y="0"/>
                    <a:pt x="160501" y="32480"/>
                    <a:pt x="160501" y="32480"/>
                  </a:cubicBezTo>
                  <a:lnTo>
                    <a:pt x="160501" y="32480"/>
                  </a:lnTo>
                  <a:close/>
                </a:path>
              </a:pathLst>
            </a:custGeom>
            <a:solidFill>
              <a:srgbClr val="8D7941"/>
            </a:solidFill>
            <a:ln w="0"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71258AFD-DA43-99A4-FD49-16BA40BE001F}"/>
                </a:ext>
              </a:extLst>
            </p:cNvPr>
            <p:cNvSpPr/>
            <p:nvPr/>
          </p:nvSpPr>
          <p:spPr>
            <a:xfrm>
              <a:off x="7483315" y="2762535"/>
              <a:ext cx="537495" cy="210597"/>
            </a:xfrm>
            <a:custGeom>
              <a:avLst/>
              <a:gdLst>
                <a:gd name="connsiteX0" fmla="*/ 537496 w 537495"/>
                <a:gd name="connsiteY0" fmla="*/ 32480 h 210597"/>
                <a:gd name="connsiteX1" fmla="*/ 348710 w 537495"/>
                <a:gd name="connsiteY1" fmla="*/ 133160 h 210597"/>
                <a:gd name="connsiteX2" fmla="*/ 206216 w 537495"/>
                <a:gd name="connsiteY2" fmla="*/ 160020 h 210597"/>
                <a:gd name="connsiteX3" fmla="*/ 3238 w 537495"/>
                <a:gd name="connsiteY3" fmla="*/ 210598 h 210597"/>
                <a:gd name="connsiteX4" fmla="*/ 0 w 537495"/>
                <a:gd name="connsiteY4" fmla="*/ 204502 h 210597"/>
                <a:gd name="connsiteX5" fmla="*/ 273748 w 537495"/>
                <a:gd name="connsiteY5" fmla="*/ 131731 h 210597"/>
                <a:gd name="connsiteX6" fmla="*/ 397669 w 537495"/>
                <a:gd name="connsiteY6" fmla="*/ 74581 h 210597"/>
                <a:gd name="connsiteX7" fmla="*/ 517112 w 537495"/>
                <a:gd name="connsiteY7" fmla="*/ 0 h 210597"/>
                <a:gd name="connsiteX8" fmla="*/ 537305 w 537495"/>
                <a:gd name="connsiteY8" fmla="*/ 32575 h 210597"/>
                <a:gd name="connsiteX9" fmla="*/ 537305 w 537495"/>
                <a:gd name="connsiteY9" fmla="*/ 32575 h 210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7495" h="210597">
                  <a:moveTo>
                    <a:pt x="537496" y="32480"/>
                  </a:moveTo>
                  <a:cubicBezTo>
                    <a:pt x="475679" y="68485"/>
                    <a:pt x="413099" y="101918"/>
                    <a:pt x="348710" y="133160"/>
                  </a:cubicBezTo>
                  <a:cubicBezTo>
                    <a:pt x="305181" y="155734"/>
                    <a:pt x="253555" y="156400"/>
                    <a:pt x="206216" y="160020"/>
                  </a:cubicBezTo>
                  <a:cubicBezTo>
                    <a:pt x="136588" y="166021"/>
                    <a:pt x="66675" y="180308"/>
                    <a:pt x="3238" y="210598"/>
                  </a:cubicBezTo>
                  <a:cubicBezTo>
                    <a:pt x="3238" y="210598"/>
                    <a:pt x="0" y="204502"/>
                    <a:pt x="0" y="204502"/>
                  </a:cubicBezTo>
                  <a:cubicBezTo>
                    <a:pt x="83344" y="157258"/>
                    <a:pt x="180594" y="144209"/>
                    <a:pt x="273748" y="131731"/>
                  </a:cubicBezTo>
                  <a:cubicBezTo>
                    <a:pt x="319849" y="124587"/>
                    <a:pt x="357759" y="96965"/>
                    <a:pt x="397669" y="74581"/>
                  </a:cubicBezTo>
                  <a:cubicBezTo>
                    <a:pt x="438150" y="50673"/>
                    <a:pt x="478060" y="25908"/>
                    <a:pt x="517112" y="0"/>
                  </a:cubicBezTo>
                  <a:cubicBezTo>
                    <a:pt x="517112" y="0"/>
                    <a:pt x="537305" y="32575"/>
                    <a:pt x="537305" y="32575"/>
                  </a:cubicBezTo>
                  <a:lnTo>
                    <a:pt x="537305" y="32575"/>
                  </a:lnTo>
                  <a:close/>
                </a:path>
              </a:pathLst>
            </a:custGeom>
            <a:solidFill>
              <a:srgbClr val="8D7941"/>
            </a:solidFill>
            <a:ln w="0"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6FD71D13-BF37-9719-2FA0-A2AA2B7D4A38}"/>
                </a:ext>
              </a:extLst>
            </p:cNvPr>
            <p:cNvSpPr/>
            <p:nvPr/>
          </p:nvSpPr>
          <p:spPr>
            <a:xfrm>
              <a:off x="4391710" y="2743389"/>
              <a:ext cx="542143" cy="423100"/>
            </a:xfrm>
            <a:custGeom>
              <a:avLst/>
              <a:gdLst>
                <a:gd name="connsiteX0" fmla="*/ 31603 w 542143"/>
                <a:gd name="connsiteY0" fmla="*/ 5525 h 423100"/>
                <a:gd name="connsiteX1" fmla="*/ 214198 w 542143"/>
                <a:gd name="connsiteY1" fmla="*/ 279178 h 423100"/>
                <a:gd name="connsiteX2" fmla="*/ 380695 w 542143"/>
                <a:gd name="connsiteY2" fmla="*/ 340805 h 423100"/>
                <a:gd name="connsiteX3" fmla="*/ 542143 w 542143"/>
                <a:gd name="connsiteY3" fmla="*/ 418910 h 423100"/>
                <a:gd name="connsiteX4" fmla="*/ 533571 w 542143"/>
                <a:gd name="connsiteY4" fmla="*/ 423101 h 423100"/>
                <a:gd name="connsiteX5" fmla="*/ 378218 w 542143"/>
                <a:gd name="connsiteY5" fmla="*/ 355187 h 423100"/>
                <a:gd name="connsiteX6" fmla="*/ 15506 w 542143"/>
                <a:gd name="connsiteY6" fmla="*/ 96488 h 423100"/>
                <a:gd name="connsiteX7" fmla="*/ 1885 w 542143"/>
                <a:gd name="connsiteY7" fmla="*/ 0 h 423100"/>
                <a:gd name="connsiteX8" fmla="*/ 31603 w 542143"/>
                <a:gd name="connsiteY8" fmla="*/ 5334 h 423100"/>
                <a:gd name="connsiteX9" fmla="*/ 31603 w 542143"/>
                <a:gd name="connsiteY9" fmla="*/ 5334 h 423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2143" h="423100">
                  <a:moveTo>
                    <a:pt x="31603" y="5525"/>
                  </a:moveTo>
                  <a:cubicBezTo>
                    <a:pt x="15220" y="112776"/>
                    <a:pt x="126568" y="229838"/>
                    <a:pt x="214198" y="279178"/>
                  </a:cubicBezTo>
                  <a:cubicBezTo>
                    <a:pt x="265442" y="309086"/>
                    <a:pt x="322211" y="329470"/>
                    <a:pt x="380695" y="340805"/>
                  </a:cubicBezTo>
                  <a:cubicBezTo>
                    <a:pt x="437940" y="352139"/>
                    <a:pt x="512711" y="359855"/>
                    <a:pt x="542143" y="418910"/>
                  </a:cubicBezTo>
                  <a:cubicBezTo>
                    <a:pt x="542143" y="418910"/>
                    <a:pt x="533571" y="423101"/>
                    <a:pt x="533571" y="423101"/>
                  </a:cubicBezTo>
                  <a:cubicBezTo>
                    <a:pt x="503853" y="368618"/>
                    <a:pt x="433558" y="364903"/>
                    <a:pt x="378218" y="355187"/>
                  </a:cubicBezTo>
                  <a:cubicBezTo>
                    <a:pt x="227342" y="331089"/>
                    <a:pt x="77133" y="241554"/>
                    <a:pt x="15506" y="96488"/>
                  </a:cubicBezTo>
                  <a:cubicBezTo>
                    <a:pt x="3600" y="67151"/>
                    <a:pt x="-3639" y="33814"/>
                    <a:pt x="1885" y="0"/>
                  </a:cubicBezTo>
                  <a:lnTo>
                    <a:pt x="31603" y="5334"/>
                  </a:lnTo>
                  <a:lnTo>
                    <a:pt x="31603" y="5334"/>
                  </a:lnTo>
                  <a:close/>
                </a:path>
              </a:pathLst>
            </a:custGeom>
            <a:solidFill>
              <a:srgbClr val="8D7941"/>
            </a:solidFill>
            <a:ln w="0"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88B24A70-F069-394A-CFFF-A89BC9DB05C9}"/>
                </a:ext>
              </a:extLst>
            </p:cNvPr>
            <p:cNvSpPr/>
            <p:nvPr/>
          </p:nvSpPr>
          <p:spPr>
            <a:xfrm>
              <a:off x="4173092" y="3084956"/>
              <a:ext cx="736758" cy="289750"/>
            </a:xfrm>
            <a:custGeom>
              <a:avLst/>
              <a:gdLst>
                <a:gd name="connsiteX0" fmla="*/ 30861 w 736758"/>
                <a:gd name="connsiteY0" fmla="*/ 0 h 289750"/>
                <a:gd name="connsiteX1" fmla="*/ 327660 w 736758"/>
                <a:gd name="connsiteY1" fmla="*/ 233934 h 289750"/>
                <a:gd name="connsiteX2" fmla="*/ 736759 w 736758"/>
                <a:gd name="connsiteY2" fmla="*/ 280511 h 289750"/>
                <a:gd name="connsiteX3" fmla="*/ 734568 w 736758"/>
                <a:gd name="connsiteY3" fmla="*/ 289750 h 289750"/>
                <a:gd name="connsiteX4" fmla="*/ 530352 w 736758"/>
                <a:gd name="connsiteY4" fmla="*/ 271748 h 289750"/>
                <a:gd name="connsiteX5" fmla="*/ 0 w 736758"/>
                <a:gd name="connsiteY5" fmla="*/ 9430 h 289750"/>
                <a:gd name="connsiteX6" fmla="*/ 30861 w 736758"/>
                <a:gd name="connsiteY6" fmla="*/ 0 h 289750"/>
                <a:gd name="connsiteX7" fmla="*/ 30861 w 736758"/>
                <a:gd name="connsiteY7" fmla="*/ 0 h 28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6758" h="289750">
                  <a:moveTo>
                    <a:pt x="30861" y="0"/>
                  </a:moveTo>
                  <a:cubicBezTo>
                    <a:pt x="67723" y="132874"/>
                    <a:pt x="198692" y="208693"/>
                    <a:pt x="327660" y="233934"/>
                  </a:cubicBezTo>
                  <a:cubicBezTo>
                    <a:pt x="461677" y="263176"/>
                    <a:pt x="602266" y="249079"/>
                    <a:pt x="736759" y="280511"/>
                  </a:cubicBezTo>
                  <a:cubicBezTo>
                    <a:pt x="736759" y="280511"/>
                    <a:pt x="734568" y="289750"/>
                    <a:pt x="734568" y="289750"/>
                  </a:cubicBezTo>
                  <a:cubicBezTo>
                    <a:pt x="667893" y="275177"/>
                    <a:pt x="599027" y="274320"/>
                    <a:pt x="530352" y="271748"/>
                  </a:cubicBezTo>
                  <a:cubicBezTo>
                    <a:pt x="324898" y="269462"/>
                    <a:pt x="75057" y="234505"/>
                    <a:pt x="0" y="9430"/>
                  </a:cubicBezTo>
                  <a:cubicBezTo>
                    <a:pt x="0" y="9430"/>
                    <a:pt x="30861" y="0"/>
                    <a:pt x="30861" y="0"/>
                  </a:cubicBezTo>
                  <a:lnTo>
                    <a:pt x="30861" y="0"/>
                  </a:lnTo>
                  <a:close/>
                </a:path>
              </a:pathLst>
            </a:custGeom>
            <a:solidFill>
              <a:srgbClr val="8D7941"/>
            </a:solidFill>
            <a:ln w="0"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1CAD4B4F-E2F4-6369-A666-30D25D86FC86}"/>
                </a:ext>
              </a:extLst>
            </p:cNvPr>
            <p:cNvSpPr/>
            <p:nvPr/>
          </p:nvSpPr>
          <p:spPr>
            <a:xfrm>
              <a:off x="7605235" y="3298887"/>
              <a:ext cx="657129" cy="198424"/>
            </a:xfrm>
            <a:custGeom>
              <a:avLst/>
              <a:gdLst>
                <a:gd name="connsiteX0" fmla="*/ 3048 w 657129"/>
                <a:gd name="connsiteY0" fmla="*/ 145257 h 198424"/>
                <a:gd name="connsiteX1" fmla="*/ 518731 w 657129"/>
                <a:gd name="connsiteY1" fmla="*/ 60198 h 198424"/>
                <a:gd name="connsiteX2" fmla="*/ 567309 w 657129"/>
                <a:gd name="connsiteY2" fmla="*/ 14669 h 198424"/>
                <a:gd name="connsiteX3" fmla="*/ 617887 w 657129"/>
                <a:gd name="connsiteY3" fmla="*/ 191 h 198424"/>
                <a:gd name="connsiteX4" fmla="*/ 599980 w 657129"/>
                <a:gd name="connsiteY4" fmla="*/ 26861 h 198424"/>
                <a:gd name="connsiteX5" fmla="*/ 600932 w 657129"/>
                <a:gd name="connsiteY5" fmla="*/ 17336 h 198424"/>
                <a:gd name="connsiteX6" fmla="*/ 596169 w 657129"/>
                <a:gd name="connsiteY6" fmla="*/ 9049 h 198424"/>
                <a:gd name="connsiteX7" fmla="*/ 632555 w 657129"/>
                <a:gd name="connsiteY7" fmla="*/ 10002 h 198424"/>
                <a:gd name="connsiteX8" fmla="*/ 657130 w 657129"/>
                <a:gd name="connsiteY8" fmla="*/ 37910 h 198424"/>
                <a:gd name="connsiteX9" fmla="*/ 614648 w 657129"/>
                <a:gd name="connsiteY9" fmla="*/ 36672 h 198424"/>
                <a:gd name="connsiteX10" fmla="*/ 542068 w 657129"/>
                <a:gd name="connsiteY10" fmla="*/ 82773 h 198424"/>
                <a:gd name="connsiteX11" fmla="*/ 491585 w 657129"/>
                <a:gd name="connsiteY11" fmla="*/ 124397 h 198424"/>
                <a:gd name="connsiteX12" fmla="*/ 0 w 657129"/>
                <a:gd name="connsiteY12" fmla="*/ 154210 h 198424"/>
                <a:gd name="connsiteX13" fmla="*/ 2953 w 657129"/>
                <a:gd name="connsiteY13" fmla="*/ 145161 h 198424"/>
                <a:gd name="connsiteX14" fmla="*/ 2953 w 657129"/>
                <a:gd name="connsiteY14" fmla="*/ 145161 h 198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57129" h="198424">
                  <a:moveTo>
                    <a:pt x="3048" y="145257"/>
                  </a:moveTo>
                  <a:cubicBezTo>
                    <a:pt x="174117" y="200978"/>
                    <a:pt x="388429" y="199549"/>
                    <a:pt x="518731" y="60198"/>
                  </a:cubicBezTo>
                  <a:cubicBezTo>
                    <a:pt x="533876" y="44101"/>
                    <a:pt x="547688" y="27623"/>
                    <a:pt x="567309" y="14669"/>
                  </a:cubicBezTo>
                  <a:cubicBezTo>
                    <a:pt x="580644" y="5525"/>
                    <a:pt x="599027" y="-1238"/>
                    <a:pt x="617887" y="191"/>
                  </a:cubicBezTo>
                  <a:cubicBezTo>
                    <a:pt x="617887" y="191"/>
                    <a:pt x="599980" y="26861"/>
                    <a:pt x="599980" y="26861"/>
                  </a:cubicBezTo>
                  <a:cubicBezTo>
                    <a:pt x="607123" y="28671"/>
                    <a:pt x="606457" y="18955"/>
                    <a:pt x="600932" y="17336"/>
                  </a:cubicBezTo>
                  <a:cubicBezTo>
                    <a:pt x="600932" y="17336"/>
                    <a:pt x="596169" y="9049"/>
                    <a:pt x="596169" y="9049"/>
                  </a:cubicBezTo>
                  <a:cubicBezTo>
                    <a:pt x="604742" y="-1809"/>
                    <a:pt x="621982" y="-1905"/>
                    <a:pt x="632555" y="10002"/>
                  </a:cubicBezTo>
                  <a:cubicBezTo>
                    <a:pt x="632555" y="10002"/>
                    <a:pt x="657130" y="37910"/>
                    <a:pt x="657130" y="37910"/>
                  </a:cubicBezTo>
                  <a:cubicBezTo>
                    <a:pt x="657130" y="37910"/>
                    <a:pt x="614648" y="36672"/>
                    <a:pt x="614648" y="36672"/>
                  </a:cubicBezTo>
                  <a:cubicBezTo>
                    <a:pt x="585692" y="34195"/>
                    <a:pt x="562165" y="63818"/>
                    <a:pt x="542068" y="82773"/>
                  </a:cubicBezTo>
                  <a:cubicBezTo>
                    <a:pt x="526446" y="97917"/>
                    <a:pt x="509683" y="112205"/>
                    <a:pt x="491585" y="124397"/>
                  </a:cubicBezTo>
                  <a:cubicBezTo>
                    <a:pt x="347186" y="224028"/>
                    <a:pt x="157829" y="211741"/>
                    <a:pt x="0" y="154210"/>
                  </a:cubicBezTo>
                  <a:cubicBezTo>
                    <a:pt x="0" y="154210"/>
                    <a:pt x="2953" y="145161"/>
                    <a:pt x="2953" y="145161"/>
                  </a:cubicBezTo>
                  <a:lnTo>
                    <a:pt x="2953" y="145161"/>
                  </a:lnTo>
                  <a:close/>
                </a:path>
              </a:pathLst>
            </a:custGeom>
            <a:solidFill>
              <a:srgbClr val="8D7941"/>
            </a:solidFill>
            <a:ln w="0"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556A6687-8A08-0D7E-E53E-7D7007D2C4EF}"/>
                </a:ext>
              </a:extLst>
            </p:cNvPr>
            <p:cNvSpPr/>
            <p:nvPr/>
          </p:nvSpPr>
          <p:spPr>
            <a:xfrm>
              <a:off x="7185373" y="3151510"/>
              <a:ext cx="879728" cy="265403"/>
            </a:xfrm>
            <a:custGeom>
              <a:avLst/>
              <a:gdLst>
                <a:gd name="connsiteX0" fmla="*/ 879729 w 879728"/>
                <a:gd name="connsiteY0" fmla="*/ 1359 h 265403"/>
                <a:gd name="connsiteX1" fmla="*/ 443960 w 879728"/>
                <a:gd name="connsiteY1" fmla="*/ 151664 h 265403"/>
                <a:gd name="connsiteX2" fmla="*/ 0 w 879728"/>
                <a:gd name="connsiteY2" fmla="*/ 249104 h 265403"/>
              </a:gdLst>
              <a:ahLst/>
              <a:cxnLst>
                <a:cxn ang="0">
                  <a:pos x="connsiteX0" y="connsiteY0"/>
                </a:cxn>
                <a:cxn ang="0">
                  <a:pos x="connsiteX1" y="connsiteY1"/>
                </a:cxn>
                <a:cxn ang="0">
                  <a:pos x="connsiteX2" y="connsiteY2"/>
                </a:cxn>
              </a:cxnLst>
              <a:rect l="l" t="t" r="r" b="b"/>
              <a:pathLst>
                <a:path w="879728" h="265403">
                  <a:moveTo>
                    <a:pt x="879729" y="1359"/>
                  </a:moveTo>
                  <a:cubicBezTo>
                    <a:pt x="724091" y="-11976"/>
                    <a:pt x="580168" y="75368"/>
                    <a:pt x="443960" y="151664"/>
                  </a:cubicBezTo>
                  <a:cubicBezTo>
                    <a:pt x="307753" y="227959"/>
                    <a:pt x="148304" y="298158"/>
                    <a:pt x="0" y="249104"/>
                  </a:cubicBezTo>
                </a:path>
              </a:pathLst>
            </a:custGeom>
            <a:noFill/>
            <a:ln w="0"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7AA4BF76-85EC-66B4-9369-5984E4FC3E6B}"/>
                </a:ext>
              </a:extLst>
            </p:cNvPr>
            <p:cNvSpPr/>
            <p:nvPr/>
          </p:nvSpPr>
          <p:spPr>
            <a:xfrm>
              <a:off x="6891527" y="2178748"/>
              <a:ext cx="429577" cy="821626"/>
            </a:xfrm>
            <a:custGeom>
              <a:avLst/>
              <a:gdLst>
                <a:gd name="connsiteX0" fmla="*/ 9335 w 429577"/>
                <a:gd name="connsiteY0" fmla="*/ 821531 h 821626"/>
                <a:gd name="connsiteX1" fmla="*/ 0 w 429577"/>
                <a:gd name="connsiteY1" fmla="*/ 805339 h 821626"/>
                <a:gd name="connsiteX2" fmla="*/ 143637 w 429577"/>
                <a:gd name="connsiteY2" fmla="*/ 581216 h 821626"/>
                <a:gd name="connsiteX3" fmla="*/ 156686 w 429577"/>
                <a:gd name="connsiteY3" fmla="*/ 563404 h 821626"/>
                <a:gd name="connsiteX4" fmla="*/ 201263 w 429577"/>
                <a:gd name="connsiteY4" fmla="*/ 503682 h 821626"/>
                <a:gd name="connsiteX5" fmla="*/ 271463 w 429577"/>
                <a:gd name="connsiteY5" fmla="*/ 407670 h 821626"/>
                <a:gd name="connsiteX6" fmla="*/ 344805 w 429577"/>
                <a:gd name="connsiteY6" fmla="*/ 273939 h 821626"/>
                <a:gd name="connsiteX7" fmla="*/ 415385 w 429577"/>
                <a:gd name="connsiteY7" fmla="*/ 0 h 821626"/>
                <a:gd name="connsiteX8" fmla="*/ 429578 w 429577"/>
                <a:gd name="connsiteY8" fmla="*/ 1429 h 821626"/>
                <a:gd name="connsiteX9" fmla="*/ 357759 w 429577"/>
                <a:gd name="connsiteY9" fmla="*/ 280035 h 821626"/>
                <a:gd name="connsiteX10" fmla="*/ 283274 w 429577"/>
                <a:gd name="connsiteY10" fmla="*/ 415766 h 821626"/>
                <a:gd name="connsiteX11" fmla="*/ 212598 w 429577"/>
                <a:gd name="connsiteY11" fmla="*/ 512350 h 821626"/>
                <a:gd name="connsiteX12" fmla="*/ 168212 w 429577"/>
                <a:gd name="connsiteY12" fmla="*/ 571881 h 821626"/>
                <a:gd name="connsiteX13" fmla="*/ 155162 w 429577"/>
                <a:gd name="connsiteY13" fmla="*/ 589788 h 821626"/>
                <a:gd name="connsiteX14" fmla="*/ 9335 w 429577"/>
                <a:gd name="connsiteY14" fmla="*/ 821627 h 821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9577" h="821626">
                  <a:moveTo>
                    <a:pt x="9335" y="821531"/>
                  </a:moveTo>
                  <a:lnTo>
                    <a:pt x="0" y="805339"/>
                  </a:lnTo>
                  <a:cubicBezTo>
                    <a:pt x="36576" y="722185"/>
                    <a:pt x="90869" y="653510"/>
                    <a:pt x="143637" y="581216"/>
                  </a:cubicBezTo>
                  <a:lnTo>
                    <a:pt x="156686" y="563404"/>
                  </a:lnTo>
                  <a:cubicBezTo>
                    <a:pt x="171355" y="543306"/>
                    <a:pt x="186500" y="523208"/>
                    <a:pt x="201263" y="503682"/>
                  </a:cubicBezTo>
                  <a:cubicBezTo>
                    <a:pt x="224790" y="472535"/>
                    <a:pt x="249174" y="440436"/>
                    <a:pt x="271463" y="407670"/>
                  </a:cubicBezTo>
                  <a:cubicBezTo>
                    <a:pt x="294608" y="373856"/>
                    <a:pt x="317850" y="331375"/>
                    <a:pt x="344805" y="273939"/>
                  </a:cubicBezTo>
                  <a:cubicBezTo>
                    <a:pt x="380143" y="198691"/>
                    <a:pt x="405194" y="101346"/>
                    <a:pt x="415385" y="0"/>
                  </a:cubicBezTo>
                  <a:lnTo>
                    <a:pt x="429578" y="1429"/>
                  </a:lnTo>
                  <a:cubicBezTo>
                    <a:pt x="419290" y="104394"/>
                    <a:pt x="393763" y="203359"/>
                    <a:pt x="357759" y="280035"/>
                  </a:cubicBezTo>
                  <a:cubicBezTo>
                    <a:pt x="330517" y="338137"/>
                    <a:pt x="306800" y="381286"/>
                    <a:pt x="283274" y="415766"/>
                  </a:cubicBezTo>
                  <a:cubicBezTo>
                    <a:pt x="260700" y="448723"/>
                    <a:pt x="236315" y="481108"/>
                    <a:pt x="212598" y="512350"/>
                  </a:cubicBezTo>
                  <a:cubicBezTo>
                    <a:pt x="197929" y="531781"/>
                    <a:pt x="182785" y="551879"/>
                    <a:pt x="168212" y="571881"/>
                  </a:cubicBezTo>
                  <a:lnTo>
                    <a:pt x="155162" y="589788"/>
                  </a:lnTo>
                  <a:cubicBezTo>
                    <a:pt x="102870" y="661416"/>
                    <a:pt x="45244" y="739997"/>
                    <a:pt x="9335" y="821627"/>
                  </a:cubicBezTo>
                  <a:close/>
                </a:path>
              </a:pathLst>
            </a:custGeom>
            <a:solidFill>
              <a:srgbClr val="8D7941"/>
            </a:solidFill>
            <a:ln w="0"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BCAD0857-8EE9-5753-C988-D7E5CF4093B1}"/>
                </a:ext>
              </a:extLst>
            </p:cNvPr>
            <p:cNvSpPr/>
            <p:nvPr/>
          </p:nvSpPr>
          <p:spPr>
            <a:xfrm>
              <a:off x="7100982" y="2375820"/>
              <a:ext cx="500157" cy="834104"/>
            </a:xfrm>
            <a:custGeom>
              <a:avLst/>
              <a:gdLst>
                <a:gd name="connsiteX0" fmla="*/ 13716 w 500157"/>
                <a:gd name="connsiteY0" fmla="*/ 833914 h 834104"/>
                <a:gd name="connsiteX1" fmla="*/ 0 w 500157"/>
                <a:gd name="connsiteY1" fmla="*/ 825436 h 834104"/>
                <a:gd name="connsiteX2" fmla="*/ 36671 w 500157"/>
                <a:gd name="connsiteY2" fmla="*/ 725710 h 834104"/>
                <a:gd name="connsiteX3" fmla="*/ 66008 w 500157"/>
                <a:gd name="connsiteY3" fmla="*/ 652367 h 834104"/>
                <a:gd name="connsiteX4" fmla="*/ 81724 w 500157"/>
                <a:gd name="connsiteY4" fmla="*/ 611696 h 834104"/>
                <a:gd name="connsiteX5" fmla="*/ 95440 w 500157"/>
                <a:gd name="connsiteY5" fmla="*/ 577025 h 834104"/>
                <a:gd name="connsiteX6" fmla="*/ 148876 w 500157"/>
                <a:gd name="connsiteY6" fmla="*/ 452438 h 834104"/>
                <a:gd name="connsiteX7" fmla="*/ 172974 w 500157"/>
                <a:gd name="connsiteY7" fmla="*/ 401479 h 834104"/>
                <a:gd name="connsiteX8" fmla="*/ 196501 w 500157"/>
                <a:gd name="connsiteY8" fmla="*/ 344424 h 834104"/>
                <a:gd name="connsiteX9" fmla="*/ 220980 w 500157"/>
                <a:gd name="connsiteY9" fmla="*/ 285369 h 834104"/>
                <a:gd name="connsiteX10" fmla="*/ 307753 w 500157"/>
                <a:gd name="connsiteY10" fmla="*/ 158115 h 834104"/>
                <a:gd name="connsiteX11" fmla="*/ 361759 w 500157"/>
                <a:gd name="connsiteY11" fmla="*/ 114014 h 834104"/>
                <a:gd name="connsiteX12" fmla="*/ 367093 w 500157"/>
                <a:gd name="connsiteY12" fmla="*/ 109919 h 834104"/>
                <a:gd name="connsiteX13" fmla="*/ 428720 w 500157"/>
                <a:gd name="connsiteY13" fmla="*/ 55435 h 834104"/>
                <a:gd name="connsiteX14" fmla="*/ 491394 w 500157"/>
                <a:gd name="connsiteY14" fmla="*/ 0 h 834104"/>
                <a:gd name="connsiteX15" fmla="*/ 500158 w 500157"/>
                <a:gd name="connsiteY15" fmla="*/ 11335 h 834104"/>
                <a:gd name="connsiteX16" fmla="*/ 438531 w 500157"/>
                <a:gd name="connsiteY16" fmla="*/ 65818 h 834104"/>
                <a:gd name="connsiteX17" fmla="*/ 375856 w 500157"/>
                <a:gd name="connsiteY17" fmla="*/ 121253 h 834104"/>
                <a:gd name="connsiteX18" fmla="*/ 370522 w 500157"/>
                <a:gd name="connsiteY18" fmla="*/ 125349 h 834104"/>
                <a:gd name="connsiteX19" fmla="*/ 317563 w 500157"/>
                <a:gd name="connsiteY19" fmla="*/ 168592 h 834104"/>
                <a:gd name="connsiteX20" fmla="*/ 234125 w 500157"/>
                <a:gd name="connsiteY20" fmla="*/ 291275 h 834104"/>
                <a:gd name="connsiteX21" fmla="*/ 210026 w 500157"/>
                <a:gd name="connsiteY21" fmla="*/ 349663 h 834104"/>
                <a:gd name="connsiteX22" fmla="*/ 186214 w 500157"/>
                <a:gd name="connsiteY22" fmla="*/ 407384 h 834104"/>
                <a:gd name="connsiteX23" fmla="*/ 162020 w 500157"/>
                <a:gd name="connsiteY23" fmla="*/ 458629 h 834104"/>
                <a:gd name="connsiteX24" fmla="*/ 109347 w 500157"/>
                <a:gd name="connsiteY24" fmla="*/ 581501 h 834104"/>
                <a:gd name="connsiteX25" fmla="*/ 95155 w 500157"/>
                <a:gd name="connsiteY25" fmla="*/ 617411 h 834104"/>
                <a:gd name="connsiteX26" fmla="*/ 80010 w 500157"/>
                <a:gd name="connsiteY26" fmla="*/ 656558 h 834104"/>
                <a:gd name="connsiteX27" fmla="*/ 49911 w 500157"/>
                <a:gd name="connsiteY27" fmla="*/ 731806 h 834104"/>
                <a:gd name="connsiteX28" fmla="*/ 14002 w 500157"/>
                <a:gd name="connsiteY28" fmla="*/ 834104 h 834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00157" h="834104">
                  <a:moveTo>
                    <a:pt x="13716" y="833914"/>
                  </a:moveTo>
                  <a:lnTo>
                    <a:pt x="0" y="825436"/>
                  </a:lnTo>
                  <a:cubicBezTo>
                    <a:pt x="7525" y="787432"/>
                    <a:pt x="22479" y="756476"/>
                    <a:pt x="36671" y="725710"/>
                  </a:cubicBezTo>
                  <a:cubicBezTo>
                    <a:pt x="47054" y="703136"/>
                    <a:pt x="57817" y="679704"/>
                    <a:pt x="66008" y="652367"/>
                  </a:cubicBezTo>
                  <a:cubicBezTo>
                    <a:pt x="70104" y="638651"/>
                    <a:pt x="76009" y="624935"/>
                    <a:pt x="81724" y="611696"/>
                  </a:cubicBezTo>
                  <a:cubicBezTo>
                    <a:pt x="86677" y="600265"/>
                    <a:pt x="91726" y="588455"/>
                    <a:pt x="95440" y="577025"/>
                  </a:cubicBezTo>
                  <a:cubicBezTo>
                    <a:pt x="109538" y="533972"/>
                    <a:pt x="129540" y="492538"/>
                    <a:pt x="148876" y="452438"/>
                  </a:cubicBezTo>
                  <a:cubicBezTo>
                    <a:pt x="156876" y="435769"/>
                    <a:pt x="165259" y="418529"/>
                    <a:pt x="172974" y="401479"/>
                  </a:cubicBezTo>
                  <a:cubicBezTo>
                    <a:pt x="181451" y="382715"/>
                    <a:pt x="189071" y="363284"/>
                    <a:pt x="196501" y="344424"/>
                  </a:cubicBezTo>
                  <a:cubicBezTo>
                    <a:pt x="204121" y="324993"/>
                    <a:pt x="212027" y="304800"/>
                    <a:pt x="220980" y="285369"/>
                  </a:cubicBezTo>
                  <a:cubicBezTo>
                    <a:pt x="246316" y="230029"/>
                    <a:pt x="273844" y="189548"/>
                    <a:pt x="307753" y="158115"/>
                  </a:cubicBezTo>
                  <a:cubicBezTo>
                    <a:pt x="323850" y="143161"/>
                    <a:pt x="343948" y="127635"/>
                    <a:pt x="361759" y="114014"/>
                  </a:cubicBezTo>
                  <a:lnTo>
                    <a:pt x="367093" y="109919"/>
                  </a:lnTo>
                  <a:cubicBezTo>
                    <a:pt x="389668" y="92488"/>
                    <a:pt x="409480" y="73628"/>
                    <a:pt x="428720" y="55435"/>
                  </a:cubicBezTo>
                  <a:cubicBezTo>
                    <a:pt x="448151" y="36957"/>
                    <a:pt x="468249" y="17812"/>
                    <a:pt x="491394" y="0"/>
                  </a:cubicBezTo>
                  <a:lnTo>
                    <a:pt x="500158" y="11335"/>
                  </a:lnTo>
                  <a:cubicBezTo>
                    <a:pt x="477584" y="28766"/>
                    <a:pt x="457771" y="47625"/>
                    <a:pt x="438531" y="65818"/>
                  </a:cubicBezTo>
                  <a:cubicBezTo>
                    <a:pt x="419100" y="84296"/>
                    <a:pt x="399002" y="103442"/>
                    <a:pt x="375856" y="121253"/>
                  </a:cubicBezTo>
                  <a:lnTo>
                    <a:pt x="370522" y="125349"/>
                  </a:lnTo>
                  <a:cubicBezTo>
                    <a:pt x="353092" y="138779"/>
                    <a:pt x="333184" y="154019"/>
                    <a:pt x="317563" y="168592"/>
                  </a:cubicBezTo>
                  <a:cubicBezTo>
                    <a:pt x="285083" y="198692"/>
                    <a:pt x="258603" y="237744"/>
                    <a:pt x="234125" y="291275"/>
                  </a:cubicBezTo>
                  <a:cubicBezTo>
                    <a:pt x="225361" y="310420"/>
                    <a:pt x="217551" y="330327"/>
                    <a:pt x="210026" y="349663"/>
                  </a:cubicBezTo>
                  <a:cubicBezTo>
                    <a:pt x="202597" y="368713"/>
                    <a:pt x="194881" y="388334"/>
                    <a:pt x="186214" y="407384"/>
                  </a:cubicBezTo>
                  <a:cubicBezTo>
                    <a:pt x="178403" y="424625"/>
                    <a:pt x="170021" y="441865"/>
                    <a:pt x="162020" y="458629"/>
                  </a:cubicBezTo>
                  <a:cubicBezTo>
                    <a:pt x="142875" y="498348"/>
                    <a:pt x="123158" y="539306"/>
                    <a:pt x="109347" y="581501"/>
                  </a:cubicBezTo>
                  <a:cubicBezTo>
                    <a:pt x="105442" y="593503"/>
                    <a:pt x="100203" y="605600"/>
                    <a:pt x="95155" y="617411"/>
                  </a:cubicBezTo>
                  <a:cubicBezTo>
                    <a:pt x="89630" y="630365"/>
                    <a:pt x="83915" y="643700"/>
                    <a:pt x="80010" y="656558"/>
                  </a:cubicBezTo>
                  <a:cubicBezTo>
                    <a:pt x="71438" y="684943"/>
                    <a:pt x="60579" y="708755"/>
                    <a:pt x="49911" y="731806"/>
                  </a:cubicBezTo>
                  <a:cubicBezTo>
                    <a:pt x="36100" y="761810"/>
                    <a:pt x="21241" y="797719"/>
                    <a:pt x="14002" y="834104"/>
                  </a:cubicBezTo>
                  <a:close/>
                </a:path>
              </a:pathLst>
            </a:custGeom>
            <a:solidFill>
              <a:srgbClr val="8D7941"/>
            </a:solidFill>
            <a:ln w="0"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CBC8D7C3-FFA8-60A3-5582-F871BB45B8FA}"/>
                </a:ext>
              </a:extLst>
            </p:cNvPr>
            <p:cNvSpPr/>
            <p:nvPr/>
          </p:nvSpPr>
          <p:spPr>
            <a:xfrm>
              <a:off x="3570445" y="2482690"/>
              <a:ext cx="168020" cy="136874"/>
            </a:xfrm>
            <a:custGeom>
              <a:avLst/>
              <a:gdLst>
                <a:gd name="connsiteX0" fmla="*/ 9525 w 168020"/>
                <a:gd name="connsiteY0" fmla="*/ 136779 h 136874"/>
                <a:gd name="connsiteX1" fmla="*/ 0 w 168020"/>
                <a:gd name="connsiteY1" fmla="*/ 120491 h 136874"/>
                <a:gd name="connsiteX2" fmla="*/ 60769 w 168020"/>
                <a:gd name="connsiteY2" fmla="*/ 78200 h 136874"/>
                <a:gd name="connsiteX3" fmla="*/ 91249 w 168020"/>
                <a:gd name="connsiteY3" fmla="*/ 51435 h 136874"/>
                <a:gd name="connsiteX4" fmla="*/ 106013 w 168020"/>
                <a:gd name="connsiteY4" fmla="*/ 38576 h 136874"/>
                <a:gd name="connsiteX5" fmla="*/ 112776 w 168020"/>
                <a:gd name="connsiteY5" fmla="*/ 32671 h 136874"/>
                <a:gd name="connsiteX6" fmla="*/ 155543 w 168020"/>
                <a:gd name="connsiteY6" fmla="*/ 0 h 136874"/>
                <a:gd name="connsiteX7" fmla="*/ 168021 w 168020"/>
                <a:gd name="connsiteY7" fmla="*/ 11049 h 136874"/>
                <a:gd name="connsiteX8" fmla="*/ 124015 w 168020"/>
                <a:gd name="connsiteY8" fmla="*/ 45529 h 136874"/>
                <a:gd name="connsiteX9" fmla="*/ 117253 w 168020"/>
                <a:gd name="connsiteY9" fmla="*/ 51435 h 136874"/>
                <a:gd name="connsiteX10" fmla="*/ 102394 w 168020"/>
                <a:gd name="connsiteY10" fmla="*/ 64389 h 136874"/>
                <a:gd name="connsiteX11" fmla="*/ 72104 w 168020"/>
                <a:gd name="connsiteY11" fmla="*/ 91059 h 136874"/>
                <a:gd name="connsiteX12" fmla="*/ 9525 w 168020"/>
                <a:gd name="connsiteY12" fmla="*/ 136874 h 13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8020" h="136874">
                  <a:moveTo>
                    <a:pt x="9525" y="136779"/>
                  </a:moveTo>
                  <a:lnTo>
                    <a:pt x="0" y="120491"/>
                  </a:lnTo>
                  <a:cubicBezTo>
                    <a:pt x="17240" y="106490"/>
                    <a:pt x="44005" y="92964"/>
                    <a:pt x="60769" y="78200"/>
                  </a:cubicBezTo>
                  <a:cubicBezTo>
                    <a:pt x="70866" y="69152"/>
                    <a:pt x="81058" y="60198"/>
                    <a:pt x="91249" y="51435"/>
                  </a:cubicBezTo>
                  <a:cubicBezTo>
                    <a:pt x="95536" y="47720"/>
                    <a:pt x="100965" y="42958"/>
                    <a:pt x="106013" y="38576"/>
                  </a:cubicBezTo>
                  <a:lnTo>
                    <a:pt x="112776" y="32671"/>
                  </a:lnTo>
                  <a:cubicBezTo>
                    <a:pt x="128111" y="19240"/>
                    <a:pt x="143732" y="8477"/>
                    <a:pt x="155543" y="0"/>
                  </a:cubicBezTo>
                  <a:lnTo>
                    <a:pt x="168021" y="11049"/>
                  </a:lnTo>
                  <a:cubicBezTo>
                    <a:pt x="156591" y="19240"/>
                    <a:pt x="138874" y="32575"/>
                    <a:pt x="124015" y="45529"/>
                  </a:cubicBezTo>
                  <a:lnTo>
                    <a:pt x="117253" y="51435"/>
                  </a:lnTo>
                  <a:cubicBezTo>
                    <a:pt x="112204" y="55817"/>
                    <a:pt x="106775" y="60674"/>
                    <a:pt x="102394" y="64389"/>
                  </a:cubicBezTo>
                  <a:cubicBezTo>
                    <a:pt x="92297" y="73152"/>
                    <a:pt x="82201" y="82105"/>
                    <a:pt x="72104" y="91059"/>
                  </a:cubicBezTo>
                  <a:cubicBezTo>
                    <a:pt x="55245" y="106013"/>
                    <a:pt x="27051" y="122587"/>
                    <a:pt x="9525" y="136874"/>
                  </a:cubicBezTo>
                  <a:close/>
                </a:path>
              </a:pathLst>
            </a:custGeom>
            <a:solidFill>
              <a:srgbClr val="8D7941"/>
            </a:solidFill>
            <a:ln w="0"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88253D6A-68B5-910B-049B-25B57555FF29}"/>
                </a:ext>
              </a:extLst>
            </p:cNvPr>
            <p:cNvSpPr/>
            <p:nvPr/>
          </p:nvSpPr>
          <p:spPr>
            <a:xfrm>
              <a:off x="3766946" y="2657284"/>
              <a:ext cx="131254" cy="155543"/>
            </a:xfrm>
            <a:custGeom>
              <a:avLst/>
              <a:gdLst>
                <a:gd name="connsiteX0" fmla="*/ 17050 w 131254"/>
                <a:gd name="connsiteY0" fmla="*/ 155448 h 155543"/>
                <a:gd name="connsiteX1" fmla="*/ 0 w 131254"/>
                <a:gd name="connsiteY1" fmla="*/ 152781 h 155543"/>
                <a:gd name="connsiteX2" fmla="*/ 52007 w 131254"/>
                <a:gd name="connsiteY2" fmla="*/ 86392 h 155543"/>
                <a:gd name="connsiteX3" fmla="*/ 72390 w 131254"/>
                <a:gd name="connsiteY3" fmla="*/ 64484 h 155543"/>
                <a:gd name="connsiteX4" fmla="*/ 119825 w 131254"/>
                <a:gd name="connsiteY4" fmla="*/ 0 h 155543"/>
                <a:gd name="connsiteX5" fmla="*/ 131254 w 131254"/>
                <a:gd name="connsiteY5" fmla="*/ 14954 h 155543"/>
                <a:gd name="connsiteX6" fmla="*/ 85154 w 131254"/>
                <a:gd name="connsiteY6" fmla="*/ 76009 h 155543"/>
                <a:gd name="connsiteX7" fmla="*/ 64579 w 131254"/>
                <a:gd name="connsiteY7" fmla="*/ 98107 h 155543"/>
                <a:gd name="connsiteX8" fmla="*/ 17145 w 131254"/>
                <a:gd name="connsiteY8" fmla="*/ 155543 h 155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254" h="155543">
                  <a:moveTo>
                    <a:pt x="17050" y="155448"/>
                  </a:moveTo>
                  <a:lnTo>
                    <a:pt x="0" y="152781"/>
                  </a:lnTo>
                  <a:cubicBezTo>
                    <a:pt x="16192" y="131159"/>
                    <a:pt x="34385" y="105061"/>
                    <a:pt x="52007" y="86392"/>
                  </a:cubicBezTo>
                  <a:cubicBezTo>
                    <a:pt x="58769" y="79153"/>
                    <a:pt x="65627" y="71914"/>
                    <a:pt x="72390" y="64484"/>
                  </a:cubicBezTo>
                  <a:cubicBezTo>
                    <a:pt x="89916" y="45244"/>
                    <a:pt x="103823" y="26860"/>
                    <a:pt x="119825" y="0"/>
                  </a:cubicBezTo>
                  <a:lnTo>
                    <a:pt x="131254" y="14954"/>
                  </a:lnTo>
                  <a:cubicBezTo>
                    <a:pt x="114776" y="42767"/>
                    <a:pt x="103346" y="55912"/>
                    <a:pt x="85154" y="76009"/>
                  </a:cubicBezTo>
                  <a:cubicBezTo>
                    <a:pt x="78296" y="83534"/>
                    <a:pt x="71438" y="90868"/>
                    <a:pt x="64579" y="98107"/>
                  </a:cubicBezTo>
                  <a:cubicBezTo>
                    <a:pt x="46482" y="117348"/>
                    <a:pt x="32766" y="134684"/>
                    <a:pt x="17145" y="155543"/>
                  </a:cubicBezTo>
                  <a:close/>
                </a:path>
              </a:pathLst>
            </a:custGeom>
            <a:solidFill>
              <a:srgbClr val="8D7941"/>
            </a:solidFill>
            <a:ln w="0"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6B6FF246-7C75-8504-8D03-E00BBEC18A5D}"/>
                </a:ext>
              </a:extLst>
            </p:cNvPr>
            <p:cNvSpPr/>
            <p:nvPr/>
          </p:nvSpPr>
          <p:spPr>
            <a:xfrm>
              <a:off x="2996564" y="2948844"/>
              <a:ext cx="187547" cy="143256"/>
            </a:xfrm>
            <a:custGeom>
              <a:avLst/>
              <a:gdLst>
                <a:gd name="connsiteX0" fmla="*/ 14573 w 187547"/>
                <a:gd name="connsiteY0" fmla="*/ 143256 h 143256"/>
                <a:gd name="connsiteX1" fmla="*/ 0 w 187547"/>
                <a:gd name="connsiteY1" fmla="*/ 133255 h 143256"/>
                <a:gd name="connsiteX2" fmla="*/ 176689 w 187547"/>
                <a:gd name="connsiteY2" fmla="*/ 0 h 143256"/>
                <a:gd name="connsiteX3" fmla="*/ 187547 w 187547"/>
                <a:gd name="connsiteY3" fmla="*/ 14383 h 143256"/>
                <a:gd name="connsiteX4" fmla="*/ 14573 w 187547"/>
                <a:gd name="connsiteY4" fmla="*/ 143256 h 143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547" h="143256">
                  <a:moveTo>
                    <a:pt x="14573" y="143256"/>
                  </a:moveTo>
                  <a:lnTo>
                    <a:pt x="0" y="133255"/>
                  </a:lnTo>
                  <a:lnTo>
                    <a:pt x="176689" y="0"/>
                  </a:lnTo>
                  <a:lnTo>
                    <a:pt x="187547" y="14383"/>
                  </a:lnTo>
                  <a:lnTo>
                    <a:pt x="14573" y="143256"/>
                  </a:lnTo>
                  <a:close/>
                </a:path>
              </a:pathLst>
            </a:custGeom>
            <a:solidFill>
              <a:srgbClr val="8D7941"/>
            </a:solidFill>
            <a:ln w="0"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13AB6E90-A0B7-0053-62A7-60E86C6ED854}"/>
                </a:ext>
              </a:extLst>
            </p:cNvPr>
            <p:cNvSpPr/>
            <p:nvPr/>
          </p:nvSpPr>
          <p:spPr>
            <a:xfrm>
              <a:off x="3225926" y="3182492"/>
              <a:ext cx="237934" cy="81819"/>
            </a:xfrm>
            <a:custGeom>
              <a:avLst/>
              <a:gdLst>
                <a:gd name="connsiteX0" fmla="*/ 18479 w 237934"/>
                <a:gd name="connsiteY0" fmla="*/ 81820 h 81819"/>
                <a:gd name="connsiteX1" fmla="*/ 0 w 237934"/>
                <a:gd name="connsiteY1" fmla="*/ 68199 h 81819"/>
                <a:gd name="connsiteX2" fmla="*/ 219837 w 237934"/>
                <a:gd name="connsiteY2" fmla="*/ 0 h 81819"/>
                <a:gd name="connsiteX3" fmla="*/ 237935 w 237934"/>
                <a:gd name="connsiteY3" fmla="*/ 13525 h 81819"/>
                <a:gd name="connsiteX4" fmla="*/ 18479 w 237934"/>
                <a:gd name="connsiteY4" fmla="*/ 81820 h 818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934" h="81819">
                  <a:moveTo>
                    <a:pt x="18479" y="81820"/>
                  </a:moveTo>
                  <a:lnTo>
                    <a:pt x="0" y="68199"/>
                  </a:lnTo>
                  <a:lnTo>
                    <a:pt x="219837" y="0"/>
                  </a:lnTo>
                  <a:lnTo>
                    <a:pt x="237935" y="13525"/>
                  </a:lnTo>
                  <a:lnTo>
                    <a:pt x="18479" y="81820"/>
                  </a:lnTo>
                  <a:close/>
                </a:path>
              </a:pathLst>
            </a:custGeom>
            <a:solidFill>
              <a:srgbClr val="8D7941"/>
            </a:solidFill>
            <a:ln w="0"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5B421934-30B1-B29B-D3F1-550883540B93}"/>
                </a:ext>
              </a:extLst>
            </p:cNvPr>
            <p:cNvSpPr/>
            <p:nvPr/>
          </p:nvSpPr>
          <p:spPr>
            <a:xfrm>
              <a:off x="8377427" y="2351912"/>
              <a:ext cx="217074" cy="191357"/>
            </a:xfrm>
            <a:custGeom>
              <a:avLst/>
              <a:gdLst>
                <a:gd name="connsiteX0" fmla="*/ 203073 w 217074"/>
                <a:gd name="connsiteY0" fmla="*/ 191357 h 191357"/>
                <a:gd name="connsiteX1" fmla="*/ 0 w 217074"/>
                <a:gd name="connsiteY1" fmla="*/ 12002 h 191357"/>
                <a:gd name="connsiteX2" fmla="*/ 13430 w 217074"/>
                <a:gd name="connsiteY2" fmla="*/ 0 h 191357"/>
                <a:gd name="connsiteX3" fmla="*/ 217075 w 217074"/>
                <a:gd name="connsiteY3" fmla="*/ 182880 h 191357"/>
                <a:gd name="connsiteX4" fmla="*/ 203073 w 217074"/>
                <a:gd name="connsiteY4" fmla="*/ 191357 h 191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074" h="191357">
                  <a:moveTo>
                    <a:pt x="203073" y="191357"/>
                  </a:moveTo>
                  <a:lnTo>
                    <a:pt x="0" y="12002"/>
                  </a:lnTo>
                  <a:lnTo>
                    <a:pt x="13430" y="0"/>
                  </a:lnTo>
                  <a:lnTo>
                    <a:pt x="217075" y="182880"/>
                  </a:lnTo>
                  <a:lnTo>
                    <a:pt x="203073" y="191357"/>
                  </a:lnTo>
                  <a:close/>
                </a:path>
              </a:pathLst>
            </a:custGeom>
            <a:solidFill>
              <a:srgbClr val="8D7941"/>
            </a:solidFill>
            <a:ln w="0"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DD281081-1F86-ABD9-2222-D70AA55D1757}"/>
                </a:ext>
              </a:extLst>
            </p:cNvPr>
            <p:cNvSpPr/>
            <p:nvPr/>
          </p:nvSpPr>
          <p:spPr>
            <a:xfrm>
              <a:off x="8245506" y="2510408"/>
              <a:ext cx="209740" cy="203168"/>
            </a:xfrm>
            <a:custGeom>
              <a:avLst/>
              <a:gdLst>
                <a:gd name="connsiteX0" fmla="*/ 205454 w 209740"/>
                <a:gd name="connsiteY0" fmla="*/ 203168 h 203168"/>
                <a:gd name="connsiteX1" fmla="*/ 0 w 209740"/>
                <a:gd name="connsiteY1" fmla="*/ 14383 h 203168"/>
                <a:gd name="connsiteX2" fmla="*/ 8573 w 209740"/>
                <a:gd name="connsiteY2" fmla="*/ 0 h 203168"/>
                <a:gd name="connsiteX3" fmla="*/ 209741 w 209740"/>
                <a:gd name="connsiteY3" fmla="*/ 190976 h 203168"/>
                <a:gd name="connsiteX4" fmla="*/ 205454 w 209740"/>
                <a:gd name="connsiteY4" fmla="*/ 203168 h 203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740" h="203168">
                  <a:moveTo>
                    <a:pt x="205454" y="203168"/>
                  </a:moveTo>
                  <a:lnTo>
                    <a:pt x="0" y="14383"/>
                  </a:lnTo>
                  <a:lnTo>
                    <a:pt x="8573" y="0"/>
                  </a:lnTo>
                  <a:lnTo>
                    <a:pt x="209741" y="190976"/>
                  </a:lnTo>
                  <a:lnTo>
                    <a:pt x="205454" y="203168"/>
                  </a:lnTo>
                  <a:close/>
                </a:path>
              </a:pathLst>
            </a:custGeom>
            <a:solidFill>
              <a:srgbClr val="8D7941"/>
            </a:solidFill>
            <a:ln w="0"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C1BF2F80-9C89-D878-7DED-CDD178B06301}"/>
                </a:ext>
              </a:extLst>
            </p:cNvPr>
            <p:cNvSpPr/>
            <p:nvPr/>
          </p:nvSpPr>
          <p:spPr>
            <a:xfrm>
              <a:off x="8999886" y="2908553"/>
              <a:ext cx="298894" cy="207835"/>
            </a:xfrm>
            <a:custGeom>
              <a:avLst/>
              <a:gdLst>
                <a:gd name="connsiteX0" fmla="*/ 292037 w 298894"/>
                <a:gd name="connsiteY0" fmla="*/ 207835 h 207835"/>
                <a:gd name="connsiteX1" fmla="*/ 0 w 298894"/>
                <a:gd name="connsiteY1" fmla="*/ 18288 h 207835"/>
                <a:gd name="connsiteX2" fmla="*/ 13049 w 298894"/>
                <a:gd name="connsiteY2" fmla="*/ 0 h 207835"/>
                <a:gd name="connsiteX3" fmla="*/ 298895 w 298894"/>
                <a:gd name="connsiteY3" fmla="*/ 191643 h 207835"/>
                <a:gd name="connsiteX4" fmla="*/ 292037 w 298894"/>
                <a:gd name="connsiteY4" fmla="*/ 207835 h 207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894" h="207835">
                  <a:moveTo>
                    <a:pt x="292037" y="207835"/>
                  </a:moveTo>
                  <a:lnTo>
                    <a:pt x="0" y="18288"/>
                  </a:lnTo>
                  <a:lnTo>
                    <a:pt x="13049" y="0"/>
                  </a:lnTo>
                  <a:lnTo>
                    <a:pt x="298895" y="191643"/>
                  </a:lnTo>
                  <a:lnTo>
                    <a:pt x="292037" y="207835"/>
                  </a:lnTo>
                  <a:close/>
                </a:path>
              </a:pathLst>
            </a:custGeom>
            <a:solidFill>
              <a:srgbClr val="8D7941"/>
            </a:solidFill>
            <a:ln w="0"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BF203B23-0822-0A1B-D589-047FC0B57BC3}"/>
                </a:ext>
              </a:extLst>
            </p:cNvPr>
            <p:cNvSpPr/>
            <p:nvPr/>
          </p:nvSpPr>
          <p:spPr>
            <a:xfrm>
              <a:off x="8851772" y="3074669"/>
              <a:ext cx="140779" cy="148018"/>
            </a:xfrm>
            <a:custGeom>
              <a:avLst/>
              <a:gdLst>
                <a:gd name="connsiteX0" fmla="*/ 125635 w 140779"/>
                <a:gd name="connsiteY0" fmla="*/ 148018 h 148018"/>
                <a:gd name="connsiteX1" fmla="*/ 0 w 140779"/>
                <a:gd name="connsiteY1" fmla="*/ 8192 h 148018"/>
                <a:gd name="connsiteX2" fmla="*/ 16383 w 140779"/>
                <a:gd name="connsiteY2" fmla="*/ 0 h 148018"/>
                <a:gd name="connsiteX3" fmla="*/ 140779 w 140779"/>
                <a:gd name="connsiteY3" fmla="*/ 137731 h 148018"/>
                <a:gd name="connsiteX4" fmla="*/ 125635 w 140779"/>
                <a:gd name="connsiteY4" fmla="*/ 148018 h 148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779" h="148018">
                  <a:moveTo>
                    <a:pt x="125635" y="148018"/>
                  </a:moveTo>
                  <a:lnTo>
                    <a:pt x="0" y="8192"/>
                  </a:lnTo>
                  <a:lnTo>
                    <a:pt x="16383" y="0"/>
                  </a:lnTo>
                  <a:lnTo>
                    <a:pt x="140779" y="137731"/>
                  </a:lnTo>
                  <a:lnTo>
                    <a:pt x="125635" y="148018"/>
                  </a:lnTo>
                  <a:close/>
                </a:path>
              </a:pathLst>
            </a:custGeom>
            <a:solidFill>
              <a:srgbClr val="8D7941"/>
            </a:solidFill>
            <a:ln w="0" cap="flat">
              <a:noFill/>
              <a:prstDash val="solid"/>
              <a:miter/>
            </a:ln>
          </p:spPr>
          <p:txBody>
            <a:bodyPr rtlCol="0" anchor="ctr"/>
            <a:lstStyle/>
            <a:p>
              <a:endParaRPr lang="en-US"/>
            </a:p>
          </p:txBody>
        </p:sp>
      </p:grpSp>
      <p:sp>
        <p:nvSpPr>
          <p:cNvPr id="13" name="Text Placeholder 12">
            <a:extLst>
              <a:ext uri="{FF2B5EF4-FFF2-40B4-BE49-F238E27FC236}">
                <a16:creationId xmlns:a16="http://schemas.microsoft.com/office/drawing/2014/main" id="{88D4C3DF-A729-1893-31DB-B1F7AFD7C83E}"/>
              </a:ext>
            </a:extLst>
          </p:cNvPr>
          <p:cNvSpPr>
            <a:spLocks noGrp="1"/>
          </p:cNvSpPr>
          <p:nvPr>
            <p:ph type="body" sz="quarter" idx="17"/>
          </p:nvPr>
        </p:nvSpPr>
        <p:spPr/>
        <p:txBody>
          <a:bodyPr/>
          <a:lstStyle/>
          <a:p>
            <a:r>
              <a:rPr lang="en-GB" noProof="0"/>
              <a:t>Fundamentals of neurobiology – Regional neuroscience</a:t>
            </a:r>
          </a:p>
        </p:txBody>
      </p:sp>
      <p:sp>
        <p:nvSpPr>
          <p:cNvPr id="5" name="Title 4">
            <a:extLst>
              <a:ext uri="{FF2B5EF4-FFF2-40B4-BE49-F238E27FC236}">
                <a16:creationId xmlns:a16="http://schemas.microsoft.com/office/drawing/2014/main" id="{618ABC11-A4F0-02DC-E5BC-DC69EA8D295A}"/>
              </a:ext>
            </a:extLst>
          </p:cNvPr>
          <p:cNvSpPr>
            <a:spLocks noGrp="1"/>
          </p:cNvSpPr>
          <p:nvPr>
            <p:ph type="title"/>
          </p:nvPr>
        </p:nvSpPr>
        <p:spPr>
          <a:xfrm>
            <a:off x="539749" y="814386"/>
            <a:ext cx="9213851" cy="332399"/>
          </a:xfrm>
        </p:spPr>
        <p:txBody>
          <a:bodyPr/>
          <a:lstStyle/>
          <a:p>
            <a:r>
              <a:rPr lang="en-GB" noProof="0"/>
              <a:t>Overview of the peripheral nervous system (PNS)</a:t>
            </a:r>
          </a:p>
        </p:txBody>
      </p:sp>
      <p:sp>
        <p:nvSpPr>
          <p:cNvPr id="4" name="Content Placeholder 3">
            <a:extLst>
              <a:ext uri="{FF2B5EF4-FFF2-40B4-BE49-F238E27FC236}">
                <a16:creationId xmlns:a16="http://schemas.microsoft.com/office/drawing/2014/main" id="{DA4CC2BC-B6CC-F28A-DBD1-1C01612FAE1F}"/>
              </a:ext>
            </a:extLst>
          </p:cNvPr>
          <p:cNvSpPr>
            <a:spLocks noGrp="1"/>
          </p:cNvSpPr>
          <p:nvPr>
            <p:ph idx="20"/>
          </p:nvPr>
        </p:nvSpPr>
        <p:spPr>
          <a:xfrm>
            <a:off x="539750" y="1416785"/>
            <a:ext cx="5158685" cy="4415215"/>
          </a:xfrm>
        </p:spPr>
        <p:txBody>
          <a:bodyPr/>
          <a:lstStyle/>
          <a:p>
            <a:pPr lvl="0">
              <a:spcBef>
                <a:spcPts val="0"/>
              </a:spcBef>
              <a:spcAft>
                <a:spcPts val="600"/>
              </a:spcAft>
            </a:pPr>
            <a:r>
              <a:rPr lang="en-GB" sz="1400" noProof="0" dirty="0"/>
              <a:t>The PNS is responsible for communication from the CNS to the periphery, and from the periphery back to the CNS. </a:t>
            </a:r>
            <a:r>
              <a:rPr lang="en-GB" sz="1400" dirty="0"/>
              <a:t>I</a:t>
            </a:r>
            <a:r>
              <a:rPr lang="en-GB" sz="1400" noProof="0" dirty="0"/>
              <a:t>t </a:t>
            </a:r>
            <a:r>
              <a:rPr lang="en-GB" sz="1400" dirty="0"/>
              <a:t>consists mainly of:</a:t>
            </a:r>
            <a:r>
              <a:rPr lang="en-GB" sz="1400" baseline="30000" dirty="0"/>
              <a:t>1,2</a:t>
            </a:r>
            <a:endParaRPr lang="en-GB" sz="1400" dirty="0"/>
          </a:p>
          <a:p>
            <a:pPr lvl="1">
              <a:spcBef>
                <a:spcPts val="0"/>
              </a:spcBef>
              <a:spcAft>
                <a:spcPts val="600"/>
              </a:spcAft>
            </a:pPr>
            <a:r>
              <a:rPr lang="en-GB" b="1" dirty="0"/>
              <a:t>Nerves</a:t>
            </a:r>
            <a:r>
              <a:rPr lang="en-GB" dirty="0"/>
              <a:t> – bundles of axons</a:t>
            </a:r>
          </a:p>
          <a:p>
            <a:pPr lvl="1">
              <a:spcBef>
                <a:spcPts val="0"/>
              </a:spcBef>
              <a:spcAft>
                <a:spcPts val="600"/>
              </a:spcAft>
            </a:pPr>
            <a:r>
              <a:rPr lang="en-GB" b="1" dirty="0"/>
              <a:t>Ganglia</a:t>
            </a:r>
            <a:r>
              <a:rPr lang="en-GB" dirty="0"/>
              <a:t> – clusters of neuron cell bodies</a:t>
            </a:r>
          </a:p>
          <a:p>
            <a:pPr lvl="0">
              <a:spcBef>
                <a:spcPts val="0"/>
              </a:spcBef>
              <a:spcAft>
                <a:spcPts val="600"/>
              </a:spcAft>
            </a:pPr>
            <a:r>
              <a:rPr lang="en-GB" sz="1400" b="1" noProof="0" dirty="0">
                <a:solidFill>
                  <a:schemeClr val="tx1"/>
                </a:solidFill>
              </a:rPr>
              <a:t>Efferent pathways </a:t>
            </a:r>
            <a:r>
              <a:rPr lang="en-GB" sz="1400" noProof="0" dirty="0">
                <a:solidFill>
                  <a:schemeClr val="tx1"/>
                </a:solidFill>
              </a:rPr>
              <a:t>transmit information </a:t>
            </a:r>
            <a:r>
              <a:rPr lang="en-GB" sz="1400" i="1" noProof="0" dirty="0">
                <a:solidFill>
                  <a:schemeClr val="tx1"/>
                </a:solidFill>
              </a:rPr>
              <a:t>from</a:t>
            </a:r>
            <a:r>
              <a:rPr lang="en-GB" sz="1400" noProof="0" dirty="0">
                <a:solidFill>
                  <a:schemeClr val="tx1"/>
                </a:solidFill>
              </a:rPr>
              <a:t> the CNS</a:t>
            </a:r>
            <a:r>
              <a:rPr lang="en-GB" sz="1400" baseline="30000" noProof="0" dirty="0">
                <a:solidFill>
                  <a:schemeClr val="tx1"/>
                </a:solidFill>
              </a:rPr>
              <a:t>1,2</a:t>
            </a:r>
            <a:endParaRPr lang="en-GB" sz="1400" noProof="0" dirty="0">
              <a:solidFill>
                <a:schemeClr val="tx1"/>
              </a:solidFill>
            </a:endParaRPr>
          </a:p>
          <a:p>
            <a:pPr lvl="1">
              <a:spcBef>
                <a:spcPts val="0"/>
              </a:spcBef>
              <a:spcAft>
                <a:spcPts val="600"/>
              </a:spcAft>
            </a:pPr>
            <a:r>
              <a:rPr lang="en-GB" noProof="0" dirty="0">
                <a:solidFill>
                  <a:schemeClr val="tx1"/>
                </a:solidFill>
              </a:rPr>
              <a:t>These include </a:t>
            </a:r>
            <a:r>
              <a:rPr lang="en-GB" i="1" noProof="0" dirty="0">
                <a:solidFill>
                  <a:schemeClr val="tx1"/>
                </a:solidFill>
              </a:rPr>
              <a:t>somatic motor </a:t>
            </a:r>
            <a:r>
              <a:rPr lang="en-GB" noProof="0" dirty="0">
                <a:solidFill>
                  <a:schemeClr val="tx1"/>
                </a:solidFill>
              </a:rPr>
              <a:t>pathways responsible for regulating skeletal muscles and </a:t>
            </a:r>
            <a:r>
              <a:rPr lang="en-GB" i="1" noProof="0" dirty="0">
                <a:solidFill>
                  <a:schemeClr val="tx1"/>
                </a:solidFill>
              </a:rPr>
              <a:t>autonomic motor </a:t>
            </a:r>
            <a:r>
              <a:rPr lang="en-GB" noProof="0" dirty="0">
                <a:solidFill>
                  <a:schemeClr val="tx1"/>
                </a:solidFill>
              </a:rPr>
              <a:t>pathways responsible for regulating activity of the visceral organs</a:t>
            </a:r>
          </a:p>
          <a:p>
            <a:pPr lvl="0">
              <a:spcBef>
                <a:spcPts val="0"/>
              </a:spcBef>
              <a:spcAft>
                <a:spcPts val="600"/>
              </a:spcAft>
            </a:pPr>
            <a:r>
              <a:rPr lang="en-GB" sz="1400" b="1" noProof="0" dirty="0">
                <a:solidFill>
                  <a:schemeClr val="tx1"/>
                </a:solidFill>
              </a:rPr>
              <a:t>Afferent pathways </a:t>
            </a:r>
            <a:r>
              <a:rPr lang="en-GB" sz="1400" noProof="0" dirty="0">
                <a:solidFill>
                  <a:schemeClr val="tx1"/>
                </a:solidFill>
              </a:rPr>
              <a:t>conduct information </a:t>
            </a:r>
            <a:r>
              <a:rPr lang="en-GB" sz="1400" i="1" noProof="0" dirty="0">
                <a:solidFill>
                  <a:schemeClr val="tx1"/>
                </a:solidFill>
              </a:rPr>
              <a:t>to</a:t>
            </a:r>
            <a:r>
              <a:rPr lang="en-GB" sz="1400" noProof="0" dirty="0">
                <a:solidFill>
                  <a:schemeClr val="tx1"/>
                </a:solidFill>
              </a:rPr>
              <a:t> the CNS</a:t>
            </a:r>
            <a:r>
              <a:rPr lang="en-GB" sz="1400" baseline="30000" noProof="0" dirty="0">
                <a:solidFill>
                  <a:schemeClr val="tx1"/>
                </a:solidFill>
              </a:rPr>
              <a:t>1,3</a:t>
            </a:r>
            <a:endParaRPr lang="en-GB" sz="1400" noProof="0" dirty="0">
              <a:solidFill>
                <a:schemeClr val="tx1"/>
              </a:solidFill>
            </a:endParaRPr>
          </a:p>
          <a:p>
            <a:pPr lvl="1">
              <a:spcBef>
                <a:spcPts val="0"/>
              </a:spcBef>
              <a:spcAft>
                <a:spcPts val="600"/>
              </a:spcAft>
            </a:pPr>
            <a:r>
              <a:rPr lang="en-GB" noProof="0" dirty="0">
                <a:solidFill>
                  <a:schemeClr val="tx1"/>
                </a:solidFill>
              </a:rPr>
              <a:t>These include </a:t>
            </a:r>
            <a:r>
              <a:rPr lang="en-GB" i="1" noProof="0" dirty="0">
                <a:solidFill>
                  <a:schemeClr val="tx1"/>
                </a:solidFill>
              </a:rPr>
              <a:t>somatic sensory </a:t>
            </a:r>
            <a:r>
              <a:rPr lang="en-GB" noProof="0" dirty="0">
                <a:solidFill>
                  <a:schemeClr val="tx1"/>
                </a:solidFill>
              </a:rPr>
              <a:t>pathways (carrying sensory information from skin, muscles, joints and tendons) and </a:t>
            </a:r>
            <a:r>
              <a:rPr lang="en-GB" i="1" noProof="0" dirty="0">
                <a:solidFill>
                  <a:schemeClr val="tx1"/>
                </a:solidFill>
              </a:rPr>
              <a:t>visceral sensory </a:t>
            </a:r>
            <a:r>
              <a:rPr lang="en-GB" noProof="0" dirty="0">
                <a:solidFill>
                  <a:schemeClr val="tx1"/>
                </a:solidFill>
              </a:rPr>
              <a:t>pathways (carrying information from the internal organs)</a:t>
            </a:r>
          </a:p>
        </p:txBody>
      </p:sp>
      <p:sp>
        <p:nvSpPr>
          <p:cNvPr id="2" name="Text Placeholder 1">
            <a:extLst>
              <a:ext uri="{FF2B5EF4-FFF2-40B4-BE49-F238E27FC236}">
                <a16:creationId xmlns:a16="http://schemas.microsoft.com/office/drawing/2014/main" id="{6A0EE7AE-BA25-752C-CF9A-74FAA206EE5A}"/>
              </a:ext>
            </a:extLst>
          </p:cNvPr>
          <p:cNvSpPr>
            <a:spLocks noGrp="1"/>
          </p:cNvSpPr>
          <p:nvPr>
            <p:ph type="body" sz="quarter" idx="18"/>
          </p:nvPr>
        </p:nvSpPr>
        <p:spPr>
          <a:xfrm>
            <a:off x="539749" y="6102000"/>
            <a:ext cx="9213851" cy="619200"/>
          </a:xfrm>
        </p:spPr>
        <p:txBody>
          <a:bodyPr/>
          <a:lstStyle/>
          <a:p>
            <a:r>
              <a:rPr lang="en-GB" noProof="0" dirty="0"/>
              <a:t>CNS=central nervous system; PNS=peripheral nervous system </a:t>
            </a:r>
          </a:p>
          <a:p>
            <a:endParaRPr lang="en-GB" noProof="0" dirty="0"/>
          </a:p>
          <a:p>
            <a:r>
              <a:rPr lang="en-GB" noProof="0" dirty="0"/>
              <a:t>1. Squire et al. Basic plan of the nervous system. In: Fundamental Neuroscience. 4</a:t>
            </a:r>
            <a:r>
              <a:rPr lang="en-GB" baseline="30000" noProof="0" dirty="0"/>
              <a:t>th</a:t>
            </a:r>
            <a:r>
              <a:rPr lang="en-GB" noProof="0" dirty="0"/>
              <a:t> edition; 2012;</a:t>
            </a:r>
            <a:br>
              <a:rPr lang="en-GB" noProof="0" dirty="0"/>
            </a:br>
            <a:r>
              <a:rPr lang="en-GB" noProof="0" dirty="0"/>
              <a:t>2. </a:t>
            </a:r>
            <a:r>
              <a:rPr lang="en-US" noProof="0" dirty="0"/>
              <a:t>Hedges. Peripheral nervous system. In: Introduction to Neuroscience. https://openbooks.lib.msu.edu/introneuroscience1/;</a:t>
            </a:r>
            <a:br>
              <a:rPr lang="en-US" noProof="0" dirty="0"/>
            </a:br>
            <a:r>
              <a:rPr lang="en-US" noProof="0" dirty="0"/>
              <a:t>Accessed December 2025 </a:t>
            </a:r>
            <a:r>
              <a:rPr lang="en-GB" noProof="0" dirty="0"/>
              <a:t>3. Sanvictores et al. Neuroanatomy, autonomic nervous system visceral afferent </a:t>
            </a:r>
            <a:r>
              <a:rPr lang="en-GB" noProof="0" dirty="0" err="1"/>
              <a:t>fibers</a:t>
            </a:r>
            <a:r>
              <a:rPr lang="en-GB" noProof="0" dirty="0"/>
              <a:t> and pain. [Updated 2023 Jul].</a:t>
            </a:r>
            <a:r>
              <a:rPr lang="en-GB" dirty="0"/>
              <a:t> </a:t>
            </a:r>
            <a:br>
              <a:rPr lang="en-GB" dirty="0"/>
            </a:br>
            <a:r>
              <a:rPr lang="en-GB" dirty="0"/>
              <a:t>In: </a:t>
            </a:r>
            <a:r>
              <a:rPr lang="en-GB" dirty="0" err="1"/>
              <a:t>StatPearls</a:t>
            </a:r>
            <a:r>
              <a:rPr lang="en-GB" dirty="0"/>
              <a:t> [internet]. Treasure Island (FL): </a:t>
            </a:r>
            <a:r>
              <a:rPr lang="en-GB" dirty="0" err="1"/>
              <a:t>StatPearls</a:t>
            </a:r>
            <a:r>
              <a:rPr lang="en-GB" dirty="0"/>
              <a:t> Publishing; 2022. Available at: https://www.ncbi.nlm.nih.gov/books/NBK560843/;</a:t>
            </a:r>
            <a:br>
              <a:rPr lang="en-GB" noProof="0" dirty="0"/>
            </a:br>
            <a:r>
              <a:rPr lang="en-GB" noProof="0" dirty="0"/>
              <a:t>4. </a:t>
            </a:r>
            <a:r>
              <a:rPr lang="en-US" dirty="0"/>
              <a:t>Hedges. Spinal cord structure. In: Introduction to Neuroscience. https://openbooks.lib.msu.edu/introneuroscience1/. Accessed December 2025</a:t>
            </a:r>
            <a:endParaRPr lang="en-GB" noProof="0" dirty="0"/>
          </a:p>
        </p:txBody>
      </p:sp>
      <p:sp>
        <p:nvSpPr>
          <p:cNvPr id="7" name="Slide Number Placeholder 6">
            <a:extLst>
              <a:ext uri="{FF2B5EF4-FFF2-40B4-BE49-F238E27FC236}">
                <a16:creationId xmlns:a16="http://schemas.microsoft.com/office/drawing/2014/main" id="{39660FD1-2D52-C677-4801-5D5FB59C8096}"/>
              </a:ext>
            </a:extLst>
          </p:cNvPr>
          <p:cNvSpPr>
            <a:spLocks noGrp="1"/>
          </p:cNvSpPr>
          <p:nvPr>
            <p:ph type="sldNum" sz="quarter" idx="4"/>
          </p:nvPr>
        </p:nvSpPr>
        <p:spPr>
          <a:xfrm>
            <a:off x="11326690" y="6434112"/>
            <a:ext cx="595310" cy="153888"/>
          </a:xfrm>
        </p:spPr>
        <p:txBody>
          <a:bodyPr/>
          <a:lstStyle/>
          <a:p>
            <a:pPr lvl="0"/>
            <a:fld id="{6DBC486D-4FAB-B746-8B02-8D7C842291C6}" type="slidenum">
              <a:rPr lang="en-GB" noProof="0" smtClean="0"/>
              <a:pPr lvl="0"/>
              <a:t>5</a:t>
            </a:fld>
            <a:endParaRPr lang="en-GB" noProof="0"/>
          </a:p>
        </p:txBody>
      </p:sp>
      <p:sp>
        <p:nvSpPr>
          <p:cNvPr id="29" name="TextBox 28">
            <a:extLst>
              <a:ext uri="{FF2B5EF4-FFF2-40B4-BE49-F238E27FC236}">
                <a16:creationId xmlns:a16="http://schemas.microsoft.com/office/drawing/2014/main" id="{F692FE28-7976-BD46-FCC8-237E78907EAD}"/>
              </a:ext>
            </a:extLst>
          </p:cNvPr>
          <p:cNvSpPr txBox="1"/>
          <p:nvPr/>
        </p:nvSpPr>
        <p:spPr>
          <a:xfrm>
            <a:off x="6873287" y="1454615"/>
            <a:ext cx="3769314" cy="523220"/>
          </a:xfrm>
          <a:prstGeom prst="rect">
            <a:avLst/>
          </a:prstGeom>
          <a:noFill/>
        </p:spPr>
        <p:txBody>
          <a:bodyPr wrap="square" lIns="90000" rtlCol="0" anchor="t" anchorCtr="0">
            <a:spAutoFit/>
          </a:bodyPr>
          <a:lstStyle/>
          <a:p>
            <a:pPr algn="ctr"/>
            <a:r>
              <a:rPr lang="en-GB" sz="1400" b="1" dirty="0">
                <a:solidFill>
                  <a:schemeClr val="accent2">
                    <a:lumMod val="50000"/>
                  </a:schemeClr>
                </a:solidFill>
              </a:rPr>
              <a:t>Components of the PNS: cross-section through the spinal cord</a:t>
            </a:r>
            <a:r>
              <a:rPr lang="en-GB" sz="1400" b="1" baseline="30000" dirty="0">
                <a:solidFill>
                  <a:schemeClr val="accent2">
                    <a:lumMod val="50000"/>
                  </a:schemeClr>
                </a:solidFill>
              </a:rPr>
              <a:t>4</a:t>
            </a:r>
          </a:p>
        </p:txBody>
      </p:sp>
      <p:cxnSp>
        <p:nvCxnSpPr>
          <p:cNvPr id="34" name="Straight Connector 33">
            <a:extLst>
              <a:ext uri="{FF2B5EF4-FFF2-40B4-BE49-F238E27FC236}">
                <a16:creationId xmlns:a16="http://schemas.microsoft.com/office/drawing/2014/main" id="{336BE53A-9AA6-782A-40C1-08333791CB42}"/>
              </a:ext>
            </a:extLst>
          </p:cNvPr>
          <p:cNvCxnSpPr>
            <a:cxnSpLocks/>
          </p:cNvCxnSpPr>
          <p:nvPr/>
        </p:nvCxnSpPr>
        <p:spPr>
          <a:xfrm flipH="1">
            <a:off x="7077921" y="2775450"/>
            <a:ext cx="1" cy="572697"/>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30E32822-8005-6EC1-C62B-8ABBB8BDC88F}"/>
              </a:ext>
            </a:extLst>
          </p:cNvPr>
          <p:cNvSpPr txBox="1"/>
          <p:nvPr/>
        </p:nvSpPr>
        <p:spPr>
          <a:xfrm>
            <a:off x="6463736" y="2521534"/>
            <a:ext cx="1228371" cy="253916"/>
          </a:xfrm>
          <a:prstGeom prst="rect">
            <a:avLst/>
          </a:prstGeom>
          <a:noFill/>
        </p:spPr>
        <p:txBody>
          <a:bodyPr wrap="none" lIns="90000" rtlCol="0" anchor="b" anchorCtr="0">
            <a:spAutoFit/>
          </a:bodyPr>
          <a:lstStyle/>
          <a:p>
            <a:pPr algn="ctr"/>
            <a:r>
              <a:rPr lang="en-US" sz="1050"/>
              <a:t>Sensory ganglion</a:t>
            </a:r>
          </a:p>
        </p:txBody>
      </p:sp>
      <p:cxnSp>
        <p:nvCxnSpPr>
          <p:cNvPr id="37" name="Straight Connector 36">
            <a:extLst>
              <a:ext uri="{FF2B5EF4-FFF2-40B4-BE49-F238E27FC236}">
                <a16:creationId xmlns:a16="http://schemas.microsoft.com/office/drawing/2014/main" id="{E4748BB4-35D3-8B9B-7245-62BD506A956D}"/>
              </a:ext>
            </a:extLst>
          </p:cNvPr>
          <p:cNvCxnSpPr>
            <a:cxnSpLocks/>
          </p:cNvCxnSpPr>
          <p:nvPr/>
        </p:nvCxnSpPr>
        <p:spPr>
          <a:xfrm rot="10800000" flipH="1">
            <a:off x="6452349" y="3945567"/>
            <a:ext cx="1" cy="572697"/>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7EB2DFF5-38F8-A415-6225-545F081A4ED7}"/>
              </a:ext>
            </a:extLst>
          </p:cNvPr>
          <p:cNvSpPr txBox="1"/>
          <p:nvPr/>
        </p:nvSpPr>
        <p:spPr>
          <a:xfrm>
            <a:off x="5895086" y="4518264"/>
            <a:ext cx="1114526" cy="415498"/>
          </a:xfrm>
          <a:prstGeom prst="rect">
            <a:avLst/>
          </a:prstGeom>
          <a:noFill/>
        </p:spPr>
        <p:txBody>
          <a:bodyPr wrap="square" lIns="90000" rtlCol="0" anchor="t" anchorCtr="0">
            <a:spAutoFit/>
          </a:bodyPr>
          <a:lstStyle/>
          <a:p>
            <a:pPr algn="ctr"/>
            <a:r>
              <a:rPr lang="en-US" sz="1050" dirty="0"/>
              <a:t>Afferent (sensory) </a:t>
            </a:r>
            <a:r>
              <a:rPr lang="en-US" sz="1050" dirty="0" err="1"/>
              <a:t>fibre</a:t>
            </a:r>
            <a:endParaRPr lang="en-US" sz="1050" dirty="0"/>
          </a:p>
        </p:txBody>
      </p:sp>
      <p:cxnSp>
        <p:nvCxnSpPr>
          <p:cNvPr id="41" name="Straight Connector 40">
            <a:extLst>
              <a:ext uri="{FF2B5EF4-FFF2-40B4-BE49-F238E27FC236}">
                <a16:creationId xmlns:a16="http://schemas.microsoft.com/office/drawing/2014/main" id="{C7D4196F-DD05-4519-0426-2DEA39EA117E}"/>
              </a:ext>
            </a:extLst>
          </p:cNvPr>
          <p:cNvCxnSpPr>
            <a:cxnSpLocks/>
            <a:stCxn id="42" idx="0"/>
          </p:cNvCxnSpPr>
          <p:nvPr/>
        </p:nvCxnSpPr>
        <p:spPr>
          <a:xfrm flipV="1">
            <a:off x="8294211" y="4402768"/>
            <a:ext cx="0" cy="781702"/>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42" name="TextBox 41">
            <a:extLst>
              <a:ext uri="{FF2B5EF4-FFF2-40B4-BE49-F238E27FC236}">
                <a16:creationId xmlns:a16="http://schemas.microsoft.com/office/drawing/2014/main" id="{F367334D-9DEF-C04E-6FA1-508540FAD401}"/>
              </a:ext>
            </a:extLst>
          </p:cNvPr>
          <p:cNvSpPr txBox="1"/>
          <p:nvPr/>
        </p:nvSpPr>
        <p:spPr>
          <a:xfrm>
            <a:off x="7736948" y="5184470"/>
            <a:ext cx="1114526" cy="253916"/>
          </a:xfrm>
          <a:prstGeom prst="rect">
            <a:avLst/>
          </a:prstGeom>
          <a:noFill/>
        </p:spPr>
        <p:txBody>
          <a:bodyPr wrap="square" lIns="90000" rtlCol="0" anchor="t" anchorCtr="0">
            <a:spAutoFit/>
          </a:bodyPr>
          <a:lstStyle/>
          <a:p>
            <a:pPr algn="ctr"/>
            <a:r>
              <a:rPr lang="en-US" sz="1050"/>
              <a:t>Grey matter</a:t>
            </a:r>
          </a:p>
        </p:txBody>
      </p:sp>
      <p:cxnSp>
        <p:nvCxnSpPr>
          <p:cNvPr id="44" name="Straight Connector 43">
            <a:extLst>
              <a:ext uri="{FF2B5EF4-FFF2-40B4-BE49-F238E27FC236}">
                <a16:creationId xmlns:a16="http://schemas.microsoft.com/office/drawing/2014/main" id="{04921AAF-701F-0790-FEF6-521A2357BC97}"/>
              </a:ext>
            </a:extLst>
          </p:cNvPr>
          <p:cNvCxnSpPr>
            <a:cxnSpLocks/>
            <a:stCxn id="45" idx="0"/>
          </p:cNvCxnSpPr>
          <p:nvPr/>
        </p:nvCxnSpPr>
        <p:spPr>
          <a:xfrm flipV="1">
            <a:off x="9260862" y="4624836"/>
            <a:ext cx="0" cy="559634"/>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BD9FDCB1-5174-C302-29A0-D6B928196B34}"/>
              </a:ext>
            </a:extLst>
          </p:cNvPr>
          <p:cNvSpPr txBox="1"/>
          <p:nvPr/>
        </p:nvSpPr>
        <p:spPr>
          <a:xfrm>
            <a:off x="8703599" y="5184470"/>
            <a:ext cx="1114526" cy="253916"/>
          </a:xfrm>
          <a:prstGeom prst="rect">
            <a:avLst/>
          </a:prstGeom>
          <a:noFill/>
        </p:spPr>
        <p:txBody>
          <a:bodyPr wrap="square" lIns="90000" rtlCol="0" anchor="t" anchorCtr="0">
            <a:spAutoFit/>
          </a:bodyPr>
          <a:lstStyle/>
          <a:p>
            <a:pPr algn="ctr"/>
            <a:r>
              <a:rPr lang="en-US" sz="1050"/>
              <a:t>White matter</a:t>
            </a:r>
          </a:p>
        </p:txBody>
      </p:sp>
      <p:cxnSp>
        <p:nvCxnSpPr>
          <p:cNvPr id="47" name="Straight Connector 46">
            <a:extLst>
              <a:ext uri="{FF2B5EF4-FFF2-40B4-BE49-F238E27FC236}">
                <a16:creationId xmlns:a16="http://schemas.microsoft.com/office/drawing/2014/main" id="{09925242-DEFE-67DA-41C9-EA1967716773}"/>
              </a:ext>
            </a:extLst>
          </p:cNvPr>
          <p:cNvCxnSpPr>
            <a:cxnSpLocks/>
          </p:cNvCxnSpPr>
          <p:nvPr/>
        </p:nvCxnSpPr>
        <p:spPr>
          <a:xfrm rot="10800000" flipH="1">
            <a:off x="11063538" y="3945567"/>
            <a:ext cx="1" cy="572697"/>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8128122B-3923-0D73-6AE9-1E3488526011}"/>
              </a:ext>
            </a:extLst>
          </p:cNvPr>
          <p:cNvSpPr txBox="1"/>
          <p:nvPr/>
        </p:nvSpPr>
        <p:spPr>
          <a:xfrm>
            <a:off x="10506275" y="4518264"/>
            <a:ext cx="1114526" cy="415498"/>
          </a:xfrm>
          <a:prstGeom prst="rect">
            <a:avLst/>
          </a:prstGeom>
          <a:noFill/>
        </p:spPr>
        <p:txBody>
          <a:bodyPr wrap="square" lIns="90000" rtlCol="0" anchor="t" anchorCtr="0">
            <a:spAutoFit/>
          </a:bodyPr>
          <a:lstStyle/>
          <a:p>
            <a:pPr algn="ctr"/>
            <a:r>
              <a:rPr lang="en-US" sz="1050"/>
              <a:t>Efferent (motor) </a:t>
            </a:r>
            <a:r>
              <a:rPr lang="en-US" sz="1050" err="1"/>
              <a:t>fibre</a:t>
            </a:r>
            <a:endParaRPr lang="en-US" sz="1050"/>
          </a:p>
        </p:txBody>
      </p:sp>
      <p:cxnSp>
        <p:nvCxnSpPr>
          <p:cNvPr id="49" name="Straight Connector 48">
            <a:extLst>
              <a:ext uri="{FF2B5EF4-FFF2-40B4-BE49-F238E27FC236}">
                <a16:creationId xmlns:a16="http://schemas.microsoft.com/office/drawing/2014/main" id="{AAEA5307-1E5E-DA7C-ABBD-F469D158E4C5}"/>
              </a:ext>
            </a:extLst>
          </p:cNvPr>
          <p:cNvCxnSpPr>
            <a:cxnSpLocks/>
          </p:cNvCxnSpPr>
          <p:nvPr/>
        </p:nvCxnSpPr>
        <p:spPr>
          <a:xfrm>
            <a:off x="8475883" y="2793206"/>
            <a:ext cx="0" cy="1297716"/>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50" name="TextBox 49">
            <a:extLst>
              <a:ext uri="{FF2B5EF4-FFF2-40B4-BE49-F238E27FC236}">
                <a16:creationId xmlns:a16="http://schemas.microsoft.com/office/drawing/2014/main" id="{D8905963-9017-C752-7BEA-6E4B1D98A678}"/>
              </a:ext>
            </a:extLst>
          </p:cNvPr>
          <p:cNvSpPr txBox="1"/>
          <p:nvPr/>
        </p:nvSpPr>
        <p:spPr>
          <a:xfrm>
            <a:off x="8005168" y="2521534"/>
            <a:ext cx="941433" cy="253916"/>
          </a:xfrm>
          <a:prstGeom prst="rect">
            <a:avLst/>
          </a:prstGeom>
          <a:noFill/>
        </p:spPr>
        <p:txBody>
          <a:bodyPr wrap="none" lIns="90000" rtlCol="0" anchor="b" anchorCtr="0">
            <a:spAutoFit/>
          </a:bodyPr>
          <a:lstStyle/>
          <a:p>
            <a:pPr algn="ctr"/>
            <a:r>
              <a:rPr lang="en-US" sz="1050" dirty="0"/>
              <a:t>Interneurons</a:t>
            </a:r>
          </a:p>
        </p:txBody>
      </p:sp>
      <p:sp>
        <p:nvSpPr>
          <p:cNvPr id="11" name="TextBox 10">
            <a:extLst>
              <a:ext uri="{FF2B5EF4-FFF2-40B4-BE49-F238E27FC236}">
                <a16:creationId xmlns:a16="http://schemas.microsoft.com/office/drawing/2014/main" id="{B99077F0-7A8A-D753-1D2B-B2B3D819B645}"/>
              </a:ext>
            </a:extLst>
          </p:cNvPr>
          <p:cNvSpPr txBox="1"/>
          <p:nvPr/>
        </p:nvSpPr>
        <p:spPr>
          <a:xfrm>
            <a:off x="7790986" y="5797896"/>
            <a:ext cx="3780642" cy="508922"/>
          </a:xfrm>
          <a:prstGeom prst="rect">
            <a:avLst/>
          </a:prstGeom>
          <a:noFill/>
        </p:spPr>
        <p:txBody>
          <a:bodyPr wrap="square" bIns="46800" rtlCol="0" anchor="ctr" anchorCtr="0">
            <a:spAutoFit/>
          </a:bodyPr>
          <a:lstStyle/>
          <a:p>
            <a:pPr algn="r"/>
            <a:r>
              <a:rPr lang="en-US" sz="900" dirty="0"/>
              <a:t>This work is adapted from ‘Introduction to Neuroscience’ By Hedges, used under CC-BY. This work is licensed under Creative Commons license CC-BY-NC-SA by the Lundbeck Foundation.</a:t>
            </a:r>
            <a:endParaRPr lang="en-GB" sz="900" dirty="0"/>
          </a:p>
        </p:txBody>
      </p:sp>
      <p:sp>
        <p:nvSpPr>
          <p:cNvPr id="8" name="Right Bracket 7">
            <a:extLst>
              <a:ext uri="{FF2B5EF4-FFF2-40B4-BE49-F238E27FC236}">
                <a16:creationId xmlns:a16="http://schemas.microsoft.com/office/drawing/2014/main" id="{5365A8F5-F8B7-4781-8CD7-BCB725C12E3C}"/>
              </a:ext>
            </a:extLst>
          </p:cNvPr>
          <p:cNvSpPr/>
          <p:nvPr/>
        </p:nvSpPr>
        <p:spPr>
          <a:xfrm rot="16200000">
            <a:off x="8763893" y="1281564"/>
            <a:ext cx="72000" cy="2276475"/>
          </a:xfrm>
          <a:prstGeom prst="rightBracket">
            <a:avLst/>
          </a:prstGeom>
          <a:ln w="12700">
            <a:solidFill>
              <a:schemeClr val="accent2">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9" name="Right Bracket 8">
            <a:extLst>
              <a:ext uri="{FF2B5EF4-FFF2-40B4-BE49-F238E27FC236}">
                <a16:creationId xmlns:a16="http://schemas.microsoft.com/office/drawing/2014/main" id="{D89B3FF8-5329-2A4C-8FFB-6222BA8D1433}"/>
              </a:ext>
            </a:extLst>
          </p:cNvPr>
          <p:cNvSpPr/>
          <p:nvPr/>
        </p:nvSpPr>
        <p:spPr>
          <a:xfrm rot="5400000">
            <a:off x="10517886" y="4210169"/>
            <a:ext cx="72000" cy="1666874"/>
          </a:xfrm>
          <a:prstGeom prst="rightBracket">
            <a:avLst/>
          </a:prstGeom>
          <a:ln w="12700">
            <a:solidFill>
              <a:schemeClr val="accent2">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0" name="Right Bracket 9">
            <a:extLst>
              <a:ext uri="{FF2B5EF4-FFF2-40B4-BE49-F238E27FC236}">
                <a16:creationId xmlns:a16="http://schemas.microsoft.com/office/drawing/2014/main" id="{5E6EB76C-717A-FF74-E712-CBE0E7BA28EF}"/>
              </a:ext>
            </a:extLst>
          </p:cNvPr>
          <p:cNvSpPr/>
          <p:nvPr/>
        </p:nvSpPr>
        <p:spPr>
          <a:xfrm rot="5400000">
            <a:off x="7007042" y="4210169"/>
            <a:ext cx="72000" cy="1666874"/>
          </a:xfrm>
          <a:prstGeom prst="rightBracket">
            <a:avLst/>
          </a:prstGeom>
          <a:ln w="12700">
            <a:solidFill>
              <a:schemeClr val="accent2">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2" name="TextBox 11">
            <a:extLst>
              <a:ext uri="{FF2B5EF4-FFF2-40B4-BE49-F238E27FC236}">
                <a16:creationId xmlns:a16="http://schemas.microsoft.com/office/drawing/2014/main" id="{56B78BCC-52F3-E1DD-71BA-FF48FC124492}"/>
              </a:ext>
            </a:extLst>
          </p:cNvPr>
          <p:cNvSpPr txBox="1"/>
          <p:nvPr/>
        </p:nvSpPr>
        <p:spPr>
          <a:xfrm>
            <a:off x="8545955" y="2129885"/>
            <a:ext cx="468547" cy="253916"/>
          </a:xfrm>
          <a:prstGeom prst="rect">
            <a:avLst/>
          </a:prstGeom>
          <a:noFill/>
        </p:spPr>
        <p:txBody>
          <a:bodyPr wrap="none" lIns="90000" rtlCol="0" anchor="b" anchorCtr="0">
            <a:spAutoFit/>
          </a:bodyPr>
          <a:lstStyle/>
          <a:p>
            <a:pPr algn="ctr"/>
            <a:r>
              <a:rPr lang="en-US" sz="1050" b="1" dirty="0"/>
              <a:t>CNS</a:t>
            </a:r>
          </a:p>
        </p:txBody>
      </p:sp>
      <p:sp>
        <p:nvSpPr>
          <p:cNvPr id="14" name="TextBox 13">
            <a:extLst>
              <a:ext uri="{FF2B5EF4-FFF2-40B4-BE49-F238E27FC236}">
                <a16:creationId xmlns:a16="http://schemas.microsoft.com/office/drawing/2014/main" id="{308E63D5-3B44-3DE0-1F66-98EF73110F6E}"/>
              </a:ext>
            </a:extLst>
          </p:cNvPr>
          <p:cNvSpPr txBox="1"/>
          <p:nvPr/>
        </p:nvSpPr>
        <p:spPr>
          <a:xfrm>
            <a:off x="6808769" y="5069998"/>
            <a:ext cx="468547" cy="253916"/>
          </a:xfrm>
          <a:prstGeom prst="rect">
            <a:avLst/>
          </a:prstGeom>
          <a:noFill/>
        </p:spPr>
        <p:txBody>
          <a:bodyPr wrap="none" lIns="90000" rtlCol="0" anchor="b" anchorCtr="0">
            <a:spAutoFit/>
          </a:bodyPr>
          <a:lstStyle/>
          <a:p>
            <a:pPr algn="ctr"/>
            <a:r>
              <a:rPr lang="en-US" sz="1050" b="1" dirty="0"/>
              <a:t>PNS</a:t>
            </a:r>
          </a:p>
        </p:txBody>
      </p:sp>
      <p:sp>
        <p:nvSpPr>
          <p:cNvPr id="15" name="TextBox 14">
            <a:extLst>
              <a:ext uri="{FF2B5EF4-FFF2-40B4-BE49-F238E27FC236}">
                <a16:creationId xmlns:a16="http://schemas.microsoft.com/office/drawing/2014/main" id="{BA134151-F06B-18E7-BCCC-71ADAF54F40A}"/>
              </a:ext>
            </a:extLst>
          </p:cNvPr>
          <p:cNvSpPr txBox="1"/>
          <p:nvPr/>
        </p:nvSpPr>
        <p:spPr>
          <a:xfrm>
            <a:off x="10319613" y="5069998"/>
            <a:ext cx="468547" cy="253916"/>
          </a:xfrm>
          <a:prstGeom prst="rect">
            <a:avLst/>
          </a:prstGeom>
          <a:noFill/>
        </p:spPr>
        <p:txBody>
          <a:bodyPr wrap="none" lIns="90000" rtlCol="0" anchor="b" anchorCtr="0">
            <a:spAutoFit/>
          </a:bodyPr>
          <a:lstStyle/>
          <a:p>
            <a:pPr algn="ctr"/>
            <a:r>
              <a:rPr lang="en-US" sz="1050" b="1" dirty="0"/>
              <a:t>PNS</a:t>
            </a:r>
          </a:p>
        </p:txBody>
      </p:sp>
    </p:spTree>
    <p:extLst>
      <p:ext uri="{BB962C8B-B14F-4D97-AF65-F5344CB8AC3E}">
        <p14:creationId xmlns:p14="http://schemas.microsoft.com/office/powerpoint/2010/main" val="30641807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311CC5-3406-DA4E-F88E-0C5D2038A44C}"/>
            </a:ext>
          </a:extLst>
        </p:cNvPr>
        <p:cNvGrpSpPr/>
        <p:nvPr/>
      </p:nvGrpSpPr>
      <p:grpSpPr>
        <a:xfrm>
          <a:off x="0" y="0"/>
          <a:ext cx="0" cy="0"/>
          <a:chOff x="0" y="0"/>
          <a:chExt cx="0" cy="0"/>
        </a:xfrm>
      </p:grpSpPr>
      <p:sp>
        <p:nvSpPr>
          <p:cNvPr id="19" name="Text Placeholder 18">
            <a:extLst>
              <a:ext uri="{FF2B5EF4-FFF2-40B4-BE49-F238E27FC236}">
                <a16:creationId xmlns:a16="http://schemas.microsoft.com/office/drawing/2014/main" id="{4A35B667-D1C2-0FFC-FD91-6FF394ECDE54}"/>
              </a:ext>
            </a:extLst>
          </p:cNvPr>
          <p:cNvSpPr>
            <a:spLocks noGrp="1"/>
          </p:cNvSpPr>
          <p:nvPr>
            <p:ph type="body" sz="quarter" idx="17"/>
          </p:nvPr>
        </p:nvSpPr>
        <p:spPr/>
        <p:txBody>
          <a:bodyPr/>
          <a:lstStyle/>
          <a:p>
            <a:r>
              <a:rPr lang="en-GB" noProof="0"/>
              <a:t>Fundamentals of neurobiology – Regional neuroscience</a:t>
            </a:r>
          </a:p>
        </p:txBody>
      </p:sp>
      <p:sp>
        <p:nvSpPr>
          <p:cNvPr id="5" name="Title 4">
            <a:extLst>
              <a:ext uri="{FF2B5EF4-FFF2-40B4-BE49-F238E27FC236}">
                <a16:creationId xmlns:a16="http://schemas.microsoft.com/office/drawing/2014/main" id="{AF622F17-2CC9-8ECA-0BBC-D617A0711C04}"/>
              </a:ext>
            </a:extLst>
          </p:cNvPr>
          <p:cNvSpPr>
            <a:spLocks noGrp="1"/>
          </p:cNvSpPr>
          <p:nvPr>
            <p:ph type="title"/>
          </p:nvPr>
        </p:nvSpPr>
        <p:spPr/>
        <p:txBody>
          <a:bodyPr/>
          <a:lstStyle/>
          <a:p>
            <a:r>
              <a:rPr lang="en-GB" noProof="0"/>
              <a:t>Peripheral nerves</a:t>
            </a:r>
          </a:p>
        </p:txBody>
      </p:sp>
      <p:sp>
        <p:nvSpPr>
          <p:cNvPr id="11" name="Content Placeholder 10">
            <a:extLst>
              <a:ext uri="{FF2B5EF4-FFF2-40B4-BE49-F238E27FC236}">
                <a16:creationId xmlns:a16="http://schemas.microsoft.com/office/drawing/2014/main" id="{D7FA0E48-0B46-917C-F2DA-A0BDF10244EB}"/>
              </a:ext>
            </a:extLst>
          </p:cNvPr>
          <p:cNvSpPr>
            <a:spLocks noGrp="1"/>
          </p:cNvSpPr>
          <p:nvPr>
            <p:ph idx="19"/>
          </p:nvPr>
        </p:nvSpPr>
        <p:spPr>
          <a:xfrm>
            <a:off x="539748" y="1416785"/>
            <a:ext cx="5964685" cy="4415215"/>
          </a:xfrm>
        </p:spPr>
        <p:txBody>
          <a:bodyPr/>
          <a:lstStyle/>
          <a:p>
            <a:pPr lvl="0"/>
            <a:r>
              <a:rPr lang="en-GB" sz="1150" noProof="0" dirty="0">
                <a:solidFill>
                  <a:schemeClr val="tx1"/>
                </a:solidFill>
              </a:rPr>
              <a:t>Peripheral nerves consist of bundles of axons that are myelinated by Schwann cells,</a:t>
            </a:r>
            <a:r>
              <a:rPr lang="en-GB" sz="1150" baseline="30000" noProof="0" dirty="0">
                <a:solidFill>
                  <a:schemeClr val="tx1"/>
                </a:solidFill>
              </a:rPr>
              <a:t>1</a:t>
            </a:r>
            <a:r>
              <a:rPr lang="en-GB" sz="1150" dirty="0">
                <a:solidFill>
                  <a:schemeClr val="tx1"/>
                </a:solidFill>
              </a:rPr>
              <a:t> they can be classified as sensory, motor or mixed</a:t>
            </a:r>
            <a:r>
              <a:rPr lang="en-GB" sz="1150" baseline="30000" dirty="0">
                <a:solidFill>
                  <a:schemeClr val="tx1"/>
                </a:solidFill>
              </a:rPr>
              <a:t>2</a:t>
            </a:r>
            <a:endParaRPr lang="en-GB" sz="1150" baseline="30000" noProof="0" dirty="0">
              <a:solidFill>
                <a:schemeClr val="tx1"/>
              </a:solidFill>
            </a:endParaRPr>
          </a:p>
          <a:p>
            <a:pPr lvl="0"/>
            <a:r>
              <a:rPr lang="en-GB" sz="1150" noProof="0" dirty="0">
                <a:solidFill>
                  <a:schemeClr val="tx1"/>
                </a:solidFill>
              </a:rPr>
              <a:t>Axons of different diameters have different levels of myelination, different functions and properties, such as conduction velocities</a:t>
            </a:r>
            <a:r>
              <a:rPr lang="en-GB" sz="1150" baseline="30000" noProof="0" dirty="0">
                <a:solidFill>
                  <a:schemeClr val="tx1"/>
                </a:solidFill>
              </a:rPr>
              <a:t>1</a:t>
            </a:r>
            <a:r>
              <a:rPr lang="en-GB" sz="1150" noProof="0" dirty="0">
                <a:solidFill>
                  <a:schemeClr val="tx1"/>
                </a:solidFill>
              </a:rPr>
              <a:t> (conduction velocity increases with diameter):</a:t>
            </a:r>
          </a:p>
          <a:p>
            <a:pPr marL="180000" lvl="1" indent="0">
              <a:buNone/>
            </a:pPr>
            <a:r>
              <a:rPr lang="en-GB" sz="1150" b="1" noProof="0" dirty="0">
                <a:solidFill>
                  <a:schemeClr val="tx1"/>
                </a:solidFill>
              </a:rPr>
              <a:t>Efferent (motor) axons</a:t>
            </a:r>
          </a:p>
          <a:p>
            <a:pPr lvl="1"/>
            <a:r>
              <a:rPr lang="en-GB" sz="1150" b="1" dirty="0">
                <a:solidFill>
                  <a:schemeClr val="tx1"/>
                </a:solidFill>
              </a:rPr>
              <a:t>α: </a:t>
            </a:r>
            <a:r>
              <a:rPr lang="en-GB" sz="1150" dirty="0">
                <a:solidFill>
                  <a:schemeClr val="tx1"/>
                </a:solidFill>
              </a:rPr>
              <a:t>myelinated efferent fibres that conduct signals to muscle fibres to control movements (conduction velocity 70–120 m/s)</a:t>
            </a:r>
            <a:r>
              <a:rPr lang="en-GB" sz="1150" baseline="30000" dirty="0">
                <a:solidFill>
                  <a:schemeClr val="tx1"/>
                </a:solidFill>
              </a:rPr>
              <a:t>3,4 </a:t>
            </a:r>
          </a:p>
          <a:p>
            <a:pPr lvl="1"/>
            <a:r>
              <a:rPr lang="el-GR" sz="1150" b="1" dirty="0">
                <a:solidFill>
                  <a:schemeClr val="tx1"/>
                </a:solidFill>
              </a:rPr>
              <a:t>γ</a:t>
            </a:r>
            <a:r>
              <a:rPr lang="en-GB" sz="1150" b="1" dirty="0">
                <a:solidFill>
                  <a:schemeClr val="tx1"/>
                </a:solidFill>
              </a:rPr>
              <a:t>: </a:t>
            </a:r>
            <a:r>
              <a:rPr lang="en-GB" sz="1150" dirty="0">
                <a:solidFill>
                  <a:schemeClr val="tx1"/>
                </a:solidFill>
              </a:rPr>
              <a:t>efferent fibres that conduct impulses to muscle spindles and together with afferent </a:t>
            </a:r>
            <a:r>
              <a:rPr lang="en-GB" sz="1150" dirty="0" err="1">
                <a:solidFill>
                  <a:schemeClr val="tx1"/>
                </a:solidFill>
              </a:rPr>
              <a:t>Ia</a:t>
            </a:r>
            <a:r>
              <a:rPr lang="en-GB" sz="1150" dirty="0">
                <a:solidFill>
                  <a:schemeClr val="tx1"/>
                </a:solidFill>
              </a:rPr>
              <a:t> fibres regulate muscle tone (conduction velocity 15</a:t>
            </a:r>
            <a:r>
              <a:rPr lang="en-GB" sz="1150" dirty="0">
                <a:solidFill>
                  <a:schemeClr val="tx1"/>
                </a:solidFill>
                <a:latin typeface="Arial" panose="020B0604020202020204" pitchFamily="34" charset="0"/>
                <a:cs typeface="Arial" panose="020B0604020202020204" pitchFamily="34" charset="0"/>
              </a:rPr>
              <a:t>–30 m/s)</a:t>
            </a:r>
            <a:r>
              <a:rPr lang="en-GB" sz="1150" baseline="30000" dirty="0">
                <a:solidFill>
                  <a:schemeClr val="tx1"/>
                </a:solidFill>
                <a:latin typeface="Arial" panose="020B0604020202020204" pitchFamily="34" charset="0"/>
                <a:cs typeface="Arial" panose="020B0604020202020204" pitchFamily="34" charset="0"/>
              </a:rPr>
              <a:t>3-5</a:t>
            </a:r>
            <a:endParaRPr lang="en-GB" sz="1150" baseline="30000" dirty="0">
              <a:solidFill>
                <a:schemeClr val="tx1"/>
              </a:solidFill>
            </a:endParaRPr>
          </a:p>
          <a:p>
            <a:pPr marL="180000" lvl="1" indent="0">
              <a:buNone/>
            </a:pPr>
            <a:r>
              <a:rPr lang="en-GB" sz="1150" b="1" dirty="0">
                <a:solidFill>
                  <a:schemeClr val="tx1"/>
                </a:solidFill>
              </a:rPr>
              <a:t>Afferent (sensory) axons</a:t>
            </a:r>
          </a:p>
          <a:p>
            <a:pPr lvl="1"/>
            <a:r>
              <a:rPr lang="en-GB" sz="1150" b="1" noProof="0" dirty="0">
                <a:solidFill>
                  <a:schemeClr val="tx1"/>
                </a:solidFill>
              </a:rPr>
              <a:t>Group I (A</a:t>
            </a:r>
            <a:r>
              <a:rPr lang="el-GR" sz="1150" b="1" noProof="0" dirty="0">
                <a:solidFill>
                  <a:schemeClr val="tx1"/>
                </a:solidFill>
              </a:rPr>
              <a:t>α</a:t>
            </a:r>
            <a:r>
              <a:rPr lang="en-US" sz="1150" b="1" noProof="0" dirty="0">
                <a:solidFill>
                  <a:schemeClr val="tx1"/>
                </a:solidFill>
              </a:rPr>
              <a:t>)</a:t>
            </a:r>
            <a:r>
              <a:rPr lang="en-GB" sz="1150" b="1" dirty="0">
                <a:solidFill>
                  <a:schemeClr val="tx1"/>
                </a:solidFill>
              </a:rPr>
              <a:t>: </a:t>
            </a:r>
            <a:r>
              <a:rPr lang="en-GB" sz="1150" dirty="0">
                <a:solidFill>
                  <a:schemeClr val="tx1"/>
                </a:solidFill>
              </a:rPr>
              <a:t>myelinated afferent fibres that conduct signals from muscle spindles and provide sensory information about extent of stretch and contraction of muscles (conduction velocity 70–120 m/s)</a:t>
            </a:r>
            <a:r>
              <a:rPr lang="en-GB" sz="1150" baseline="30000" dirty="0">
                <a:solidFill>
                  <a:schemeClr val="tx1"/>
                </a:solidFill>
              </a:rPr>
              <a:t>4,5 </a:t>
            </a:r>
          </a:p>
          <a:p>
            <a:pPr lvl="1"/>
            <a:r>
              <a:rPr lang="en-GB" sz="1150" b="1" noProof="0" dirty="0">
                <a:solidFill>
                  <a:schemeClr val="tx1"/>
                </a:solidFill>
              </a:rPr>
              <a:t>Group II (Aβ): </a:t>
            </a:r>
            <a:r>
              <a:rPr lang="en-GB" sz="1150" noProof="0" dirty="0">
                <a:solidFill>
                  <a:schemeClr val="tx1"/>
                </a:solidFill>
              </a:rPr>
              <a:t>myelinated fibres that carry signals regarding proprioception, touch, and pressure to the CNS </a:t>
            </a:r>
            <a:r>
              <a:rPr lang="en-GB" sz="1150" dirty="0">
                <a:solidFill>
                  <a:schemeClr val="tx1"/>
                </a:solidFill>
              </a:rPr>
              <a:t>(conduction velocity 30–70 m/s)</a:t>
            </a:r>
            <a:r>
              <a:rPr lang="en-GB" sz="1150" baseline="30000" dirty="0">
                <a:solidFill>
                  <a:schemeClr val="tx1"/>
                </a:solidFill>
              </a:rPr>
              <a:t>4</a:t>
            </a:r>
            <a:endParaRPr lang="en-GB" sz="1150" b="1" baseline="30000" noProof="0" dirty="0">
              <a:solidFill>
                <a:schemeClr val="tx1"/>
              </a:solidFill>
            </a:endParaRPr>
          </a:p>
          <a:p>
            <a:pPr lvl="1"/>
            <a:r>
              <a:rPr lang="en-GB" sz="1150" b="1" dirty="0">
                <a:solidFill>
                  <a:schemeClr val="tx1"/>
                </a:solidFill>
              </a:rPr>
              <a:t>Group III (</a:t>
            </a:r>
            <a:r>
              <a:rPr lang="en-GB" sz="1150" b="1" dirty="0" err="1">
                <a:solidFill>
                  <a:schemeClr val="tx1"/>
                </a:solidFill>
              </a:rPr>
              <a:t>Aδ</a:t>
            </a:r>
            <a:r>
              <a:rPr lang="en-GB" sz="1150" b="1" dirty="0">
                <a:solidFill>
                  <a:schemeClr val="tx1"/>
                </a:solidFill>
              </a:rPr>
              <a:t>): </a:t>
            </a:r>
            <a:r>
              <a:rPr lang="en-GB" sz="1150" dirty="0">
                <a:solidFill>
                  <a:schemeClr val="tx1"/>
                </a:solidFill>
              </a:rPr>
              <a:t>myelinated fibres that transmit pain and cold temperature signals to the CNS (12–30 m/s conduction velocity)</a:t>
            </a:r>
            <a:r>
              <a:rPr lang="en-GB" sz="1150" baseline="30000" dirty="0">
                <a:solidFill>
                  <a:schemeClr val="tx1"/>
                </a:solidFill>
              </a:rPr>
              <a:t>4</a:t>
            </a:r>
          </a:p>
          <a:p>
            <a:pPr lvl="1"/>
            <a:r>
              <a:rPr lang="en-GB" sz="1150" b="1" noProof="0" dirty="0">
                <a:solidFill>
                  <a:schemeClr val="tx1"/>
                </a:solidFill>
              </a:rPr>
              <a:t>Group IV (C): </a:t>
            </a:r>
            <a:r>
              <a:rPr lang="en-GB" sz="1150" noProof="0" dirty="0">
                <a:solidFill>
                  <a:schemeClr val="tx1"/>
                </a:solidFill>
              </a:rPr>
              <a:t>small unmyelinated nerve fibres that serve several functions including the conduction of pain, temperature and touch signals to the CNS (0.5–2.0 m/s</a:t>
            </a:r>
            <a:r>
              <a:rPr lang="en-GB" sz="1150" dirty="0">
                <a:solidFill>
                  <a:schemeClr val="tx1"/>
                </a:solidFill>
              </a:rPr>
              <a:t> conduction velocity)</a:t>
            </a:r>
            <a:r>
              <a:rPr lang="en-GB" sz="1150" baseline="30000" dirty="0">
                <a:solidFill>
                  <a:schemeClr val="tx1"/>
                </a:solidFill>
              </a:rPr>
              <a:t>4</a:t>
            </a:r>
            <a:endParaRPr lang="en-GB" sz="1150" baseline="30000" noProof="0" dirty="0">
              <a:solidFill>
                <a:schemeClr val="tx1"/>
              </a:solidFill>
            </a:endParaRPr>
          </a:p>
        </p:txBody>
      </p:sp>
      <p:sp>
        <p:nvSpPr>
          <p:cNvPr id="10" name="Text Placeholder 9">
            <a:extLst>
              <a:ext uri="{FF2B5EF4-FFF2-40B4-BE49-F238E27FC236}">
                <a16:creationId xmlns:a16="http://schemas.microsoft.com/office/drawing/2014/main" id="{E4946FC0-AFFB-4C2B-6A08-005B82E0F430}"/>
              </a:ext>
            </a:extLst>
          </p:cNvPr>
          <p:cNvSpPr>
            <a:spLocks noGrp="1"/>
          </p:cNvSpPr>
          <p:nvPr>
            <p:ph type="body" sz="quarter" idx="18"/>
          </p:nvPr>
        </p:nvSpPr>
        <p:spPr>
          <a:xfrm>
            <a:off x="539749" y="6102000"/>
            <a:ext cx="10204451" cy="619200"/>
          </a:xfrm>
        </p:spPr>
        <p:txBody>
          <a:bodyPr/>
          <a:lstStyle/>
          <a:p>
            <a:r>
              <a:rPr lang="en-GB" noProof="0" dirty="0">
                <a:solidFill>
                  <a:schemeClr val="tx1"/>
                </a:solidFill>
              </a:rPr>
              <a:t>CNS=central nervous system</a:t>
            </a:r>
          </a:p>
          <a:p>
            <a:endParaRPr lang="en-GB" noProof="0" dirty="0">
              <a:solidFill>
                <a:schemeClr val="tx1"/>
              </a:solidFill>
            </a:endParaRPr>
          </a:p>
          <a:p>
            <a:r>
              <a:rPr lang="en-GB" noProof="0" dirty="0">
                <a:solidFill>
                  <a:schemeClr val="tx1"/>
                </a:solidFill>
              </a:rPr>
              <a:t>1. Grider et al. Neuroanatomy, nodes of Ranvier. [Updated 2023 Jul]. </a:t>
            </a:r>
            <a:r>
              <a:rPr lang="en-GB" dirty="0">
                <a:solidFill>
                  <a:schemeClr val="tx1"/>
                </a:solidFill>
              </a:rPr>
              <a:t>In: </a:t>
            </a:r>
            <a:r>
              <a:rPr lang="en-GB" dirty="0" err="1">
                <a:solidFill>
                  <a:schemeClr val="tx1"/>
                </a:solidFill>
              </a:rPr>
              <a:t>StatPearls</a:t>
            </a:r>
            <a:r>
              <a:rPr lang="en-GB" dirty="0">
                <a:solidFill>
                  <a:schemeClr val="tx1"/>
                </a:solidFill>
              </a:rPr>
              <a:t> [internet]. Treasure Island (FL): </a:t>
            </a:r>
            <a:r>
              <a:rPr lang="en-GB" dirty="0" err="1">
                <a:solidFill>
                  <a:schemeClr val="tx1"/>
                </a:solidFill>
              </a:rPr>
              <a:t>StatPearls</a:t>
            </a:r>
            <a:r>
              <a:rPr lang="en-GB" dirty="0">
                <a:solidFill>
                  <a:schemeClr val="tx1"/>
                </a:solidFill>
              </a:rPr>
              <a:t> Publishing; 2023. Available at: https://www.ncbi.nlm.nih.gov/books/NBK537273/;</a:t>
            </a:r>
            <a:br>
              <a:rPr lang="en-GB" noProof="0" dirty="0">
                <a:solidFill>
                  <a:schemeClr val="tx1"/>
                </a:solidFill>
              </a:rPr>
            </a:br>
            <a:r>
              <a:rPr lang="en-GB" noProof="0" dirty="0">
                <a:solidFill>
                  <a:schemeClr val="tx1"/>
                </a:solidFill>
              </a:rPr>
              <a:t>2. Squire et al. Basic plan of the nervous system. In: Fundamental Neuroscience. 4</a:t>
            </a:r>
            <a:r>
              <a:rPr lang="en-GB" baseline="30000" noProof="0" dirty="0">
                <a:solidFill>
                  <a:schemeClr val="tx1"/>
                </a:solidFill>
              </a:rPr>
              <a:t>th</a:t>
            </a:r>
            <a:r>
              <a:rPr lang="en-GB" noProof="0" dirty="0">
                <a:solidFill>
                  <a:schemeClr val="tx1"/>
                </a:solidFill>
              </a:rPr>
              <a:t> edition; </a:t>
            </a:r>
            <a:r>
              <a:rPr lang="en-GB" dirty="0">
                <a:solidFill>
                  <a:schemeClr val="tx1"/>
                </a:solidFill>
              </a:rPr>
              <a:t>3. </a:t>
            </a:r>
            <a:r>
              <a:rPr lang="en-US" dirty="0" err="1">
                <a:solidFill>
                  <a:schemeClr val="tx1"/>
                </a:solidFill>
              </a:rPr>
              <a:t>Stifani</a:t>
            </a:r>
            <a:r>
              <a:rPr lang="en-US" dirty="0">
                <a:solidFill>
                  <a:schemeClr val="tx1"/>
                </a:solidFill>
              </a:rPr>
              <a:t>. Front Cell </a:t>
            </a:r>
            <a:r>
              <a:rPr lang="en-US" dirty="0" err="1">
                <a:solidFill>
                  <a:schemeClr val="tx1"/>
                </a:solidFill>
              </a:rPr>
              <a:t>Neurosci</a:t>
            </a:r>
            <a:r>
              <a:rPr lang="en-US" dirty="0">
                <a:solidFill>
                  <a:schemeClr val="tx1"/>
                </a:solidFill>
              </a:rPr>
              <a:t> 2014;8:293; 4. De Hert et al. Phlebology 2014;29(7):428–441; </a:t>
            </a:r>
            <a:br>
              <a:rPr lang="en-US" dirty="0">
                <a:solidFill>
                  <a:schemeClr val="tx1"/>
                </a:solidFill>
              </a:rPr>
            </a:br>
            <a:r>
              <a:rPr lang="en-US" dirty="0">
                <a:solidFill>
                  <a:schemeClr val="tx1"/>
                </a:solidFill>
              </a:rPr>
              <a:t>5. Hedges. Spinal motor control and proprioception. In: Introduction to Neuroscience. Available at: https://openbooks.lib.msu.edu/introneuroscience1/. </a:t>
            </a:r>
            <a:r>
              <a:rPr lang="en-GB" dirty="0">
                <a:solidFill>
                  <a:schemeClr val="tx1"/>
                </a:solidFill>
              </a:rPr>
              <a:t>Accessed December 2025</a:t>
            </a:r>
          </a:p>
        </p:txBody>
      </p:sp>
      <p:sp>
        <p:nvSpPr>
          <p:cNvPr id="7" name="Slide Number Placeholder 6">
            <a:extLst>
              <a:ext uri="{FF2B5EF4-FFF2-40B4-BE49-F238E27FC236}">
                <a16:creationId xmlns:a16="http://schemas.microsoft.com/office/drawing/2014/main" id="{0460A495-F45A-BD65-0255-3519DAD83FF9}"/>
              </a:ext>
            </a:extLst>
          </p:cNvPr>
          <p:cNvSpPr>
            <a:spLocks noGrp="1"/>
          </p:cNvSpPr>
          <p:nvPr>
            <p:ph type="sldNum" sz="quarter" idx="4"/>
          </p:nvPr>
        </p:nvSpPr>
        <p:spPr/>
        <p:txBody>
          <a:bodyPr/>
          <a:lstStyle/>
          <a:p>
            <a:pPr lvl="0"/>
            <a:fld id="{6DBC486D-4FAB-B746-8B02-8D7C842291C6}" type="slidenum">
              <a:rPr lang="en-GB" noProof="0" smtClean="0"/>
              <a:pPr lvl="0"/>
              <a:t>6</a:t>
            </a:fld>
            <a:endParaRPr lang="en-GB" noProof="0"/>
          </a:p>
        </p:txBody>
      </p:sp>
      <p:grpSp>
        <p:nvGrpSpPr>
          <p:cNvPr id="3" name="Group 2">
            <a:extLst>
              <a:ext uri="{FF2B5EF4-FFF2-40B4-BE49-F238E27FC236}">
                <a16:creationId xmlns:a16="http://schemas.microsoft.com/office/drawing/2014/main" id="{89465617-E3B2-3875-7235-DBA97F94E532}"/>
              </a:ext>
            </a:extLst>
          </p:cNvPr>
          <p:cNvGrpSpPr/>
          <p:nvPr/>
        </p:nvGrpSpPr>
        <p:grpSpPr>
          <a:xfrm>
            <a:off x="6672554" y="3105285"/>
            <a:ext cx="5374866" cy="1490986"/>
            <a:chOff x="966788" y="1727200"/>
            <a:chExt cx="8707438" cy="2938463"/>
          </a:xfrm>
        </p:grpSpPr>
        <p:sp>
          <p:nvSpPr>
            <p:cNvPr id="4" name="Freeform 5">
              <a:extLst>
                <a:ext uri="{FF2B5EF4-FFF2-40B4-BE49-F238E27FC236}">
                  <a16:creationId xmlns:a16="http://schemas.microsoft.com/office/drawing/2014/main" id="{3A931216-E4BA-7E67-C9C5-B0247F7271A0}"/>
                </a:ext>
              </a:extLst>
            </p:cNvPr>
            <p:cNvSpPr>
              <a:spLocks/>
            </p:cNvSpPr>
            <p:nvPr/>
          </p:nvSpPr>
          <p:spPr bwMode="auto">
            <a:xfrm>
              <a:off x="996951" y="1749425"/>
              <a:ext cx="7945438" cy="2894013"/>
            </a:xfrm>
            <a:custGeom>
              <a:avLst/>
              <a:gdLst>
                <a:gd name="T0" fmla="*/ 132 w 1086"/>
                <a:gd name="T1" fmla="*/ 381 h 395"/>
                <a:gd name="T2" fmla="*/ 98 w 1086"/>
                <a:gd name="T3" fmla="*/ 350 h 395"/>
                <a:gd name="T4" fmla="*/ 73 w 1086"/>
                <a:gd name="T5" fmla="*/ 384 h 395"/>
                <a:gd name="T6" fmla="*/ 63 w 1086"/>
                <a:gd name="T7" fmla="*/ 315 h 395"/>
                <a:gd name="T8" fmla="*/ 99 w 1086"/>
                <a:gd name="T9" fmla="*/ 265 h 395"/>
                <a:gd name="T10" fmla="*/ 113 w 1086"/>
                <a:gd name="T11" fmla="*/ 236 h 395"/>
                <a:gd name="T12" fmla="*/ 146 w 1086"/>
                <a:gd name="T13" fmla="*/ 203 h 395"/>
                <a:gd name="T14" fmla="*/ 97 w 1086"/>
                <a:gd name="T15" fmla="*/ 193 h 395"/>
                <a:gd name="T16" fmla="*/ 44 w 1086"/>
                <a:gd name="T17" fmla="*/ 223 h 395"/>
                <a:gd name="T18" fmla="*/ 6 w 1086"/>
                <a:gd name="T19" fmla="*/ 271 h 395"/>
                <a:gd name="T20" fmla="*/ 29 w 1086"/>
                <a:gd name="T21" fmla="*/ 218 h 395"/>
                <a:gd name="T22" fmla="*/ 7 w 1086"/>
                <a:gd name="T23" fmla="*/ 197 h 395"/>
                <a:gd name="T24" fmla="*/ 38 w 1086"/>
                <a:gd name="T25" fmla="*/ 210 h 395"/>
                <a:gd name="T26" fmla="*/ 77 w 1086"/>
                <a:gd name="T27" fmla="*/ 194 h 395"/>
                <a:gd name="T28" fmla="*/ 142 w 1086"/>
                <a:gd name="T29" fmla="*/ 189 h 395"/>
                <a:gd name="T30" fmla="*/ 115 w 1086"/>
                <a:gd name="T31" fmla="*/ 142 h 395"/>
                <a:gd name="T32" fmla="*/ 84 w 1086"/>
                <a:gd name="T33" fmla="*/ 127 h 395"/>
                <a:gd name="T34" fmla="*/ 34 w 1086"/>
                <a:gd name="T35" fmla="*/ 70 h 395"/>
                <a:gd name="T36" fmla="*/ 36 w 1086"/>
                <a:gd name="T37" fmla="*/ 55 h 395"/>
                <a:gd name="T38" fmla="*/ 65 w 1086"/>
                <a:gd name="T39" fmla="*/ 93 h 395"/>
                <a:gd name="T40" fmla="*/ 68 w 1086"/>
                <a:gd name="T41" fmla="*/ 60 h 395"/>
                <a:gd name="T42" fmla="*/ 74 w 1086"/>
                <a:gd name="T43" fmla="*/ 94 h 395"/>
                <a:gd name="T44" fmla="*/ 96 w 1086"/>
                <a:gd name="T45" fmla="*/ 115 h 395"/>
                <a:gd name="T46" fmla="*/ 166 w 1086"/>
                <a:gd name="T47" fmla="*/ 185 h 395"/>
                <a:gd name="T48" fmla="*/ 332 w 1086"/>
                <a:gd name="T49" fmla="*/ 195 h 395"/>
                <a:gd name="T50" fmla="*/ 399 w 1086"/>
                <a:gd name="T51" fmla="*/ 188 h 395"/>
                <a:gd name="T52" fmla="*/ 480 w 1086"/>
                <a:gd name="T53" fmla="*/ 139 h 395"/>
                <a:gd name="T54" fmla="*/ 521 w 1086"/>
                <a:gd name="T55" fmla="*/ 11 h 395"/>
                <a:gd name="T56" fmla="*/ 555 w 1086"/>
                <a:gd name="T57" fmla="*/ 46 h 395"/>
                <a:gd name="T58" fmla="*/ 590 w 1086"/>
                <a:gd name="T59" fmla="*/ 6 h 395"/>
                <a:gd name="T60" fmla="*/ 610 w 1086"/>
                <a:gd name="T61" fmla="*/ 1 h 395"/>
                <a:gd name="T62" fmla="*/ 590 w 1086"/>
                <a:gd name="T63" fmla="*/ 35 h 395"/>
                <a:gd name="T64" fmla="*/ 558 w 1086"/>
                <a:gd name="T65" fmla="*/ 192 h 395"/>
                <a:gd name="T66" fmla="*/ 911 w 1086"/>
                <a:gd name="T67" fmla="*/ 210 h 395"/>
                <a:gd name="T68" fmla="*/ 1014 w 1086"/>
                <a:gd name="T69" fmla="*/ 74 h 395"/>
                <a:gd name="T70" fmla="*/ 1021 w 1086"/>
                <a:gd name="T71" fmla="*/ 93 h 395"/>
                <a:gd name="T72" fmla="*/ 945 w 1086"/>
                <a:gd name="T73" fmla="*/ 243 h 395"/>
                <a:gd name="T74" fmla="*/ 1014 w 1086"/>
                <a:gd name="T75" fmla="*/ 239 h 395"/>
                <a:gd name="T76" fmla="*/ 1084 w 1086"/>
                <a:gd name="T77" fmla="*/ 229 h 395"/>
                <a:gd name="T78" fmla="*/ 1068 w 1086"/>
                <a:gd name="T79" fmla="*/ 231 h 395"/>
                <a:gd name="T80" fmla="*/ 956 w 1086"/>
                <a:gd name="T81" fmla="*/ 272 h 395"/>
                <a:gd name="T82" fmla="*/ 966 w 1086"/>
                <a:gd name="T83" fmla="*/ 324 h 395"/>
                <a:gd name="T84" fmla="*/ 954 w 1086"/>
                <a:gd name="T85" fmla="*/ 342 h 395"/>
                <a:gd name="T86" fmla="*/ 952 w 1086"/>
                <a:gd name="T87" fmla="*/ 308 h 395"/>
                <a:gd name="T88" fmla="*/ 916 w 1086"/>
                <a:gd name="T89" fmla="*/ 227 h 395"/>
                <a:gd name="T90" fmla="*/ 644 w 1086"/>
                <a:gd name="T91" fmla="*/ 217 h 395"/>
                <a:gd name="T92" fmla="*/ 597 w 1086"/>
                <a:gd name="T93" fmla="*/ 219 h 395"/>
                <a:gd name="T94" fmla="*/ 604 w 1086"/>
                <a:gd name="T95" fmla="*/ 376 h 395"/>
                <a:gd name="T96" fmla="*/ 594 w 1086"/>
                <a:gd name="T97" fmla="*/ 376 h 395"/>
                <a:gd name="T98" fmla="*/ 516 w 1086"/>
                <a:gd name="T99" fmla="*/ 358 h 395"/>
                <a:gd name="T100" fmla="*/ 519 w 1086"/>
                <a:gd name="T101" fmla="*/ 339 h 395"/>
                <a:gd name="T102" fmla="*/ 440 w 1086"/>
                <a:gd name="T103" fmla="*/ 248 h 395"/>
                <a:gd name="T104" fmla="*/ 363 w 1086"/>
                <a:gd name="T105" fmla="*/ 211 h 395"/>
                <a:gd name="T106" fmla="*/ 278 w 1086"/>
                <a:gd name="T107" fmla="*/ 213 h 395"/>
                <a:gd name="T108" fmla="*/ 177 w 1086"/>
                <a:gd name="T109" fmla="*/ 210 h 395"/>
                <a:gd name="T110" fmla="*/ 126 w 1086"/>
                <a:gd name="T111" fmla="*/ 234 h 395"/>
                <a:gd name="T112" fmla="*/ 108 w 1086"/>
                <a:gd name="T113" fmla="*/ 271 h 395"/>
                <a:gd name="T114" fmla="*/ 89 w 1086"/>
                <a:gd name="T115" fmla="*/ 298 h 395"/>
                <a:gd name="T116" fmla="*/ 132 w 1086"/>
                <a:gd name="T117" fmla="*/ 361 h 395"/>
                <a:gd name="T118" fmla="*/ 140 w 1086"/>
                <a:gd name="T119" fmla="*/ 395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86" h="395">
                  <a:moveTo>
                    <a:pt x="140" y="395"/>
                  </a:moveTo>
                  <a:cubicBezTo>
                    <a:pt x="138" y="395"/>
                    <a:pt x="137" y="394"/>
                    <a:pt x="137" y="393"/>
                  </a:cubicBezTo>
                  <a:cubicBezTo>
                    <a:pt x="136" y="391"/>
                    <a:pt x="136" y="390"/>
                    <a:pt x="135" y="389"/>
                  </a:cubicBezTo>
                  <a:cubicBezTo>
                    <a:pt x="134" y="386"/>
                    <a:pt x="133" y="384"/>
                    <a:pt x="132" y="381"/>
                  </a:cubicBezTo>
                  <a:cubicBezTo>
                    <a:pt x="131" y="375"/>
                    <a:pt x="129" y="371"/>
                    <a:pt x="126" y="366"/>
                  </a:cubicBezTo>
                  <a:cubicBezTo>
                    <a:pt x="121" y="360"/>
                    <a:pt x="115" y="357"/>
                    <a:pt x="108" y="354"/>
                  </a:cubicBezTo>
                  <a:cubicBezTo>
                    <a:pt x="106" y="354"/>
                    <a:pt x="105" y="353"/>
                    <a:pt x="104" y="353"/>
                  </a:cubicBezTo>
                  <a:cubicBezTo>
                    <a:pt x="98" y="350"/>
                    <a:pt x="98" y="350"/>
                    <a:pt x="98" y="350"/>
                  </a:cubicBezTo>
                  <a:cubicBezTo>
                    <a:pt x="78" y="341"/>
                    <a:pt x="73" y="328"/>
                    <a:pt x="74" y="315"/>
                  </a:cubicBezTo>
                  <a:cubicBezTo>
                    <a:pt x="73" y="317"/>
                    <a:pt x="71" y="319"/>
                    <a:pt x="70" y="320"/>
                  </a:cubicBezTo>
                  <a:cubicBezTo>
                    <a:pt x="58" y="339"/>
                    <a:pt x="64" y="358"/>
                    <a:pt x="75" y="380"/>
                  </a:cubicBezTo>
                  <a:cubicBezTo>
                    <a:pt x="75" y="381"/>
                    <a:pt x="75" y="383"/>
                    <a:pt x="73" y="384"/>
                  </a:cubicBezTo>
                  <a:cubicBezTo>
                    <a:pt x="73" y="384"/>
                    <a:pt x="72" y="384"/>
                    <a:pt x="72" y="384"/>
                  </a:cubicBezTo>
                  <a:cubicBezTo>
                    <a:pt x="70" y="384"/>
                    <a:pt x="69" y="384"/>
                    <a:pt x="69" y="382"/>
                  </a:cubicBezTo>
                  <a:cubicBezTo>
                    <a:pt x="67" y="379"/>
                    <a:pt x="67" y="379"/>
                    <a:pt x="67" y="379"/>
                  </a:cubicBezTo>
                  <a:cubicBezTo>
                    <a:pt x="57" y="358"/>
                    <a:pt x="48" y="338"/>
                    <a:pt x="63" y="315"/>
                  </a:cubicBezTo>
                  <a:cubicBezTo>
                    <a:pt x="69" y="306"/>
                    <a:pt x="74" y="298"/>
                    <a:pt x="81" y="291"/>
                  </a:cubicBezTo>
                  <a:cubicBezTo>
                    <a:pt x="91" y="279"/>
                    <a:pt x="91" y="279"/>
                    <a:pt x="91" y="279"/>
                  </a:cubicBezTo>
                  <a:cubicBezTo>
                    <a:pt x="94" y="275"/>
                    <a:pt x="96" y="271"/>
                    <a:pt x="98" y="266"/>
                  </a:cubicBezTo>
                  <a:cubicBezTo>
                    <a:pt x="99" y="265"/>
                    <a:pt x="99" y="265"/>
                    <a:pt x="99" y="265"/>
                  </a:cubicBezTo>
                  <a:cubicBezTo>
                    <a:pt x="102" y="258"/>
                    <a:pt x="102" y="258"/>
                    <a:pt x="102" y="258"/>
                  </a:cubicBezTo>
                  <a:cubicBezTo>
                    <a:pt x="103" y="258"/>
                    <a:pt x="103" y="258"/>
                    <a:pt x="103" y="258"/>
                  </a:cubicBezTo>
                  <a:cubicBezTo>
                    <a:pt x="108" y="250"/>
                    <a:pt x="108" y="250"/>
                    <a:pt x="108" y="250"/>
                  </a:cubicBezTo>
                  <a:cubicBezTo>
                    <a:pt x="110" y="245"/>
                    <a:pt x="111" y="241"/>
                    <a:pt x="113" y="236"/>
                  </a:cubicBezTo>
                  <a:cubicBezTo>
                    <a:pt x="113" y="235"/>
                    <a:pt x="113" y="234"/>
                    <a:pt x="113" y="233"/>
                  </a:cubicBezTo>
                  <a:cubicBezTo>
                    <a:pt x="114" y="231"/>
                    <a:pt x="114" y="231"/>
                    <a:pt x="114" y="231"/>
                  </a:cubicBezTo>
                  <a:cubicBezTo>
                    <a:pt x="115" y="225"/>
                    <a:pt x="116" y="222"/>
                    <a:pt x="122" y="215"/>
                  </a:cubicBezTo>
                  <a:cubicBezTo>
                    <a:pt x="127" y="211"/>
                    <a:pt x="137" y="206"/>
                    <a:pt x="146" y="203"/>
                  </a:cubicBezTo>
                  <a:cubicBezTo>
                    <a:pt x="143" y="202"/>
                    <a:pt x="140" y="202"/>
                    <a:pt x="138" y="201"/>
                  </a:cubicBezTo>
                  <a:cubicBezTo>
                    <a:pt x="129" y="198"/>
                    <a:pt x="129" y="198"/>
                    <a:pt x="129" y="198"/>
                  </a:cubicBezTo>
                  <a:cubicBezTo>
                    <a:pt x="121" y="194"/>
                    <a:pt x="113" y="191"/>
                    <a:pt x="105" y="191"/>
                  </a:cubicBezTo>
                  <a:cubicBezTo>
                    <a:pt x="102" y="191"/>
                    <a:pt x="100" y="192"/>
                    <a:pt x="97" y="193"/>
                  </a:cubicBezTo>
                  <a:cubicBezTo>
                    <a:pt x="92" y="194"/>
                    <a:pt x="89" y="197"/>
                    <a:pt x="85" y="201"/>
                  </a:cubicBezTo>
                  <a:cubicBezTo>
                    <a:pt x="79" y="207"/>
                    <a:pt x="79" y="207"/>
                    <a:pt x="79" y="207"/>
                  </a:cubicBezTo>
                  <a:cubicBezTo>
                    <a:pt x="73" y="212"/>
                    <a:pt x="66" y="215"/>
                    <a:pt x="58" y="217"/>
                  </a:cubicBezTo>
                  <a:cubicBezTo>
                    <a:pt x="54" y="220"/>
                    <a:pt x="48" y="221"/>
                    <a:pt x="44" y="223"/>
                  </a:cubicBezTo>
                  <a:cubicBezTo>
                    <a:pt x="38" y="224"/>
                    <a:pt x="33" y="226"/>
                    <a:pt x="29" y="229"/>
                  </a:cubicBezTo>
                  <a:cubicBezTo>
                    <a:pt x="14" y="240"/>
                    <a:pt x="8" y="252"/>
                    <a:pt x="9" y="267"/>
                  </a:cubicBezTo>
                  <a:cubicBezTo>
                    <a:pt x="9" y="268"/>
                    <a:pt x="9" y="269"/>
                    <a:pt x="8" y="270"/>
                  </a:cubicBezTo>
                  <a:cubicBezTo>
                    <a:pt x="8" y="271"/>
                    <a:pt x="7" y="271"/>
                    <a:pt x="6" y="271"/>
                  </a:cubicBezTo>
                  <a:cubicBezTo>
                    <a:pt x="5" y="271"/>
                    <a:pt x="5" y="271"/>
                    <a:pt x="5" y="271"/>
                  </a:cubicBezTo>
                  <a:cubicBezTo>
                    <a:pt x="3" y="271"/>
                    <a:pt x="2" y="270"/>
                    <a:pt x="1" y="268"/>
                  </a:cubicBezTo>
                  <a:cubicBezTo>
                    <a:pt x="0" y="249"/>
                    <a:pt x="7" y="233"/>
                    <a:pt x="23" y="221"/>
                  </a:cubicBezTo>
                  <a:cubicBezTo>
                    <a:pt x="25" y="220"/>
                    <a:pt x="27" y="219"/>
                    <a:pt x="29" y="218"/>
                  </a:cubicBezTo>
                  <a:cubicBezTo>
                    <a:pt x="22" y="216"/>
                    <a:pt x="16" y="212"/>
                    <a:pt x="11" y="208"/>
                  </a:cubicBezTo>
                  <a:cubicBezTo>
                    <a:pt x="5" y="203"/>
                    <a:pt x="5" y="203"/>
                    <a:pt x="5" y="203"/>
                  </a:cubicBezTo>
                  <a:cubicBezTo>
                    <a:pt x="3" y="202"/>
                    <a:pt x="3" y="200"/>
                    <a:pt x="4" y="199"/>
                  </a:cubicBezTo>
                  <a:cubicBezTo>
                    <a:pt x="4" y="198"/>
                    <a:pt x="6" y="197"/>
                    <a:pt x="7" y="197"/>
                  </a:cubicBezTo>
                  <a:cubicBezTo>
                    <a:pt x="7" y="197"/>
                    <a:pt x="8" y="197"/>
                    <a:pt x="8" y="198"/>
                  </a:cubicBezTo>
                  <a:cubicBezTo>
                    <a:pt x="15" y="202"/>
                    <a:pt x="15" y="202"/>
                    <a:pt x="15" y="202"/>
                  </a:cubicBezTo>
                  <a:cubicBezTo>
                    <a:pt x="16" y="202"/>
                    <a:pt x="16" y="202"/>
                    <a:pt x="16" y="202"/>
                  </a:cubicBezTo>
                  <a:cubicBezTo>
                    <a:pt x="22" y="206"/>
                    <a:pt x="31" y="210"/>
                    <a:pt x="38" y="210"/>
                  </a:cubicBezTo>
                  <a:cubicBezTo>
                    <a:pt x="39" y="210"/>
                    <a:pt x="39" y="210"/>
                    <a:pt x="39" y="210"/>
                  </a:cubicBezTo>
                  <a:cubicBezTo>
                    <a:pt x="53" y="210"/>
                    <a:pt x="64" y="207"/>
                    <a:pt x="72" y="199"/>
                  </a:cubicBezTo>
                  <a:cubicBezTo>
                    <a:pt x="77" y="194"/>
                    <a:pt x="77" y="194"/>
                    <a:pt x="77" y="194"/>
                  </a:cubicBezTo>
                  <a:cubicBezTo>
                    <a:pt x="77" y="194"/>
                    <a:pt x="77" y="194"/>
                    <a:pt x="77" y="194"/>
                  </a:cubicBezTo>
                  <a:cubicBezTo>
                    <a:pt x="82" y="189"/>
                    <a:pt x="86" y="184"/>
                    <a:pt x="94" y="182"/>
                  </a:cubicBezTo>
                  <a:cubicBezTo>
                    <a:pt x="99" y="181"/>
                    <a:pt x="104" y="180"/>
                    <a:pt x="108" y="180"/>
                  </a:cubicBezTo>
                  <a:cubicBezTo>
                    <a:pt x="118" y="180"/>
                    <a:pt x="126" y="183"/>
                    <a:pt x="133" y="186"/>
                  </a:cubicBezTo>
                  <a:cubicBezTo>
                    <a:pt x="142" y="189"/>
                    <a:pt x="142" y="189"/>
                    <a:pt x="142" y="189"/>
                  </a:cubicBezTo>
                  <a:cubicBezTo>
                    <a:pt x="146" y="190"/>
                    <a:pt x="152" y="192"/>
                    <a:pt x="158" y="193"/>
                  </a:cubicBezTo>
                  <a:cubicBezTo>
                    <a:pt x="143" y="182"/>
                    <a:pt x="131" y="165"/>
                    <a:pt x="119" y="148"/>
                  </a:cubicBezTo>
                  <a:cubicBezTo>
                    <a:pt x="119" y="148"/>
                    <a:pt x="119" y="148"/>
                    <a:pt x="119" y="148"/>
                  </a:cubicBezTo>
                  <a:cubicBezTo>
                    <a:pt x="115" y="142"/>
                    <a:pt x="115" y="142"/>
                    <a:pt x="115" y="142"/>
                  </a:cubicBezTo>
                  <a:cubicBezTo>
                    <a:pt x="110" y="134"/>
                    <a:pt x="106" y="129"/>
                    <a:pt x="103" y="128"/>
                  </a:cubicBezTo>
                  <a:cubicBezTo>
                    <a:pt x="100" y="126"/>
                    <a:pt x="96" y="125"/>
                    <a:pt x="93" y="125"/>
                  </a:cubicBezTo>
                  <a:cubicBezTo>
                    <a:pt x="91" y="125"/>
                    <a:pt x="89" y="126"/>
                    <a:pt x="87" y="126"/>
                  </a:cubicBezTo>
                  <a:cubicBezTo>
                    <a:pt x="86" y="126"/>
                    <a:pt x="85" y="127"/>
                    <a:pt x="84" y="127"/>
                  </a:cubicBezTo>
                  <a:cubicBezTo>
                    <a:pt x="82" y="128"/>
                    <a:pt x="79" y="129"/>
                    <a:pt x="76" y="129"/>
                  </a:cubicBezTo>
                  <a:cubicBezTo>
                    <a:pt x="75" y="129"/>
                    <a:pt x="74" y="129"/>
                    <a:pt x="74" y="129"/>
                  </a:cubicBezTo>
                  <a:cubicBezTo>
                    <a:pt x="48" y="126"/>
                    <a:pt x="41" y="99"/>
                    <a:pt x="36" y="77"/>
                  </a:cubicBezTo>
                  <a:cubicBezTo>
                    <a:pt x="35" y="75"/>
                    <a:pt x="35" y="72"/>
                    <a:pt x="34" y="70"/>
                  </a:cubicBezTo>
                  <a:cubicBezTo>
                    <a:pt x="34" y="70"/>
                    <a:pt x="34" y="70"/>
                    <a:pt x="34" y="70"/>
                  </a:cubicBezTo>
                  <a:cubicBezTo>
                    <a:pt x="33" y="58"/>
                    <a:pt x="33" y="58"/>
                    <a:pt x="33" y="58"/>
                  </a:cubicBezTo>
                  <a:cubicBezTo>
                    <a:pt x="32" y="57"/>
                    <a:pt x="34" y="55"/>
                    <a:pt x="35" y="55"/>
                  </a:cubicBezTo>
                  <a:cubicBezTo>
                    <a:pt x="36" y="55"/>
                    <a:pt x="36" y="55"/>
                    <a:pt x="36" y="55"/>
                  </a:cubicBezTo>
                  <a:cubicBezTo>
                    <a:pt x="37" y="55"/>
                    <a:pt x="39" y="56"/>
                    <a:pt x="39" y="57"/>
                  </a:cubicBezTo>
                  <a:cubicBezTo>
                    <a:pt x="42" y="68"/>
                    <a:pt x="42" y="68"/>
                    <a:pt x="42" y="68"/>
                  </a:cubicBezTo>
                  <a:cubicBezTo>
                    <a:pt x="46" y="83"/>
                    <a:pt x="52" y="104"/>
                    <a:pt x="62" y="114"/>
                  </a:cubicBezTo>
                  <a:cubicBezTo>
                    <a:pt x="62" y="107"/>
                    <a:pt x="63" y="100"/>
                    <a:pt x="65" y="93"/>
                  </a:cubicBezTo>
                  <a:cubicBezTo>
                    <a:pt x="65" y="90"/>
                    <a:pt x="66" y="88"/>
                    <a:pt x="66" y="86"/>
                  </a:cubicBezTo>
                  <a:cubicBezTo>
                    <a:pt x="68" y="78"/>
                    <a:pt x="70" y="68"/>
                    <a:pt x="67" y="64"/>
                  </a:cubicBezTo>
                  <a:cubicBezTo>
                    <a:pt x="67" y="64"/>
                    <a:pt x="67" y="64"/>
                    <a:pt x="67" y="64"/>
                  </a:cubicBezTo>
                  <a:cubicBezTo>
                    <a:pt x="66" y="63"/>
                    <a:pt x="67" y="61"/>
                    <a:pt x="68" y="60"/>
                  </a:cubicBezTo>
                  <a:cubicBezTo>
                    <a:pt x="69" y="59"/>
                    <a:pt x="69" y="59"/>
                    <a:pt x="70" y="59"/>
                  </a:cubicBezTo>
                  <a:cubicBezTo>
                    <a:pt x="71" y="59"/>
                    <a:pt x="72" y="59"/>
                    <a:pt x="73" y="60"/>
                  </a:cubicBezTo>
                  <a:cubicBezTo>
                    <a:pt x="73" y="60"/>
                    <a:pt x="73" y="60"/>
                    <a:pt x="73" y="60"/>
                  </a:cubicBezTo>
                  <a:cubicBezTo>
                    <a:pt x="79" y="69"/>
                    <a:pt x="76" y="82"/>
                    <a:pt x="74" y="94"/>
                  </a:cubicBezTo>
                  <a:cubicBezTo>
                    <a:pt x="72" y="104"/>
                    <a:pt x="70" y="113"/>
                    <a:pt x="73" y="119"/>
                  </a:cubicBezTo>
                  <a:cubicBezTo>
                    <a:pt x="73" y="119"/>
                    <a:pt x="73" y="119"/>
                    <a:pt x="73" y="119"/>
                  </a:cubicBezTo>
                  <a:cubicBezTo>
                    <a:pt x="76" y="119"/>
                    <a:pt x="80" y="118"/>
                    <a:pt x="83" y="117"/>
                  </a:cubicBezTo>
                  <a:cubicBezTo>
                    <a:pt x="87" y="116"/>
                    <a:pt x="91" y="115"/>
                    <a:pt x="96" y="115"/>
                  </a:cubicBezTo>
                  <a:cubicBezTo>
                    <a:pt x="100" y="115"/>
                    <a:pt x="104" y="116"/>
                    <a:pt x="107" y="117"/>
                  </a:cubicBezTo>
                  <a:cubicBezTo>
                    <a:pt x="116" y="121"/>
                    <a:pt x="121" y="129"/>
                    <a:pt x="124" y="136"/>
                  </a:cubicBezTo>
                  <a:cubicBezTo>
                    <a:pt x="128" y="142"/>
                    <a:pt x="128" y="142"/>
                    <a:pt x="128" y="142"/>
                  </a:cubicBezTo>
                  <a:cubicBezTo>
                    <a:pt x="139" y="158"/>
                    <a:pt x="152" y="175"/>
                    <a:pt x="166" y="185"/>
                  </a:cubicBezTo>
                  <a:cubicBezTo>
                    <a:pt x="177" y="193"/>
                    <a:pt x="221" y="195"/>
                    <a:pt x="250" y="196"/>
                  </a:cubicBezTo>
                  <a:cubicBezTo>
                    <a:pt x="263" y="196"/>
                    <a:pt x="273" y="196"/>
                    <a:pt x="279" y="197"/>
                  </a:cubicBezTo>
                  <a:cubicBezTo>
                    <a:pt x="280" y="197"/>
                    <a:pt x="282" y="197"/>
                    <a:pt x="285" y="197"/>
                  </a:cubicBezTo>
                  <a:cubicBezTo>
                    <a:pt x="295" y="197"/>
                    <a:pt x="315" y="196"/>
                    <a:pt x="332" y="195"/>
                  </a:cubicBezTo>
                  <a:cubicBezTo>
                    <a:pt x="342" y="194"/>
                    <a:pt x="351" y="194"/>
                    <a:pt x="357" y="193"/>
                  </a:cubicBezTo>
                  <a:cubicBezTo>
                    <a:pt x="358" y="193"/>
                    <a:pt x="358" y="193"/>
                    <a:pt x="359" y="193"/>
                  </a:cubicBezTo>
                  <a:cubicBezTo>
                    <a:pt x="371" y="192"/>
                    <a:pt x="387" y="190"/>
                    <a:pt x="398" y="188"/>
                  </a:cubicBezTo>
                  <a:cubicBezTo>
                    <a:pt x="399" y="188"/>
                    <a:pt x="399" y="188"/>
                    <a:pt x="399" y="188"/>
                  </a:cubicBezTo>
                  <a:cubicBezTo>
                    <a:pt x="416" y="186"/>
                    <a:pt x="427" y="176"/>
                    <a:pt x="439" y="166"/>
                  </a:cubicBezTo>
                  <a:cubicBezTo>
                    <a:pt x="445" y="161"/>
                    <a:pt x="451" y="155"/>
                    <a:pt x="458" y="151"/>
                  </a:cubicBezTo>
                  <a:cubicBezTo>
                    <a:pt x="463" y="148"/>
                    <a:pt x="472" y="142"/>
                    <a:pt x="479" y="139"/>
                  </a:cubicBezTo>
                  <a:cubicBezTo>
                    <a:pt x="479" y="139"/>
                    <a:pt x="480" y="139"/>
                    <a:pt x="480" y="139"/>
                  </a:cubicBezTo>
                  <a:cubicBezTo>
                    <a:pt x="507" y="133"/>
                    <a:pt x="522" y="116"/>
                    <a:pt x="525" y="89"/>
                  </a:cubicBezTo>
                  <a:cubicBezTo>
                    <a:pt x="529" y="65"/>
                    <a:pt x="522" y="35"/>
                    <a:pt x="517" y="15"/>
                  </a:cubicBezTo>
                  <a:cubicBezTo>
                    <a:pt x="517" y="14"/>
                    <a:pt x="518" y="12"/>
                    <a:pt x="520" y="11"/>
                  </a:cubicBezTo>
                  <a:cubicBezTo>
                    <a:pt x="520" y="11"/>
                    <a:pt x="520" y="11"/>
                    <a:pt x="521" y="11"/>
                  </a:cubicBezTo>
                  <a:cubicBezTo>
                    <a:pt x="522" y="11"/>
                    <a:pt x="523" y="12"/>
                    <a:pt x="524" y="13"/>
                  </a:cubicBezTo>
                  <a:cubicBezTo>
                    <a:pt x="531" y="29"/>
                    <a:pt x="533" y="43"/>
                    <a:pt x="536" y="58"/>
                  </a:cubicBezTo>
                  <a:cubicBezTo>
                    <a:pt x="537" y="63"/>
                    <a:pt x="538" y="68"/>
                    <a:pt x="540" y="74"/>
                  </a:cubicBezTo>
                  <a:cubicBezTo>
                    <a:pt x="546" y="65"/>
                    <a:pt x="550" y="55"/>
                    <a:pt x="555" y="46"/>
                  </a:cubicBezTo>
                  <a:cubicBezTo>
                    <a:pt x="562" y="30"/>
                    <a:pt x="569" y="14"/>
                    <a:pt x="586" y="1"/>
                  </a:cubicBezTo>
                  <a:cubicBezTo>
                    <a:pt x="586" y="0"/>
                    <a:pt x="587" y="0"/>
                    <a:pt x="588" y="0"/>
                  </a:cubicBezTo>
                  <a:cubicBezTo>
                    <a:pt x="589" y="0"/>
                    <a:pt x="590" y="1"/>
                    <a:pt x="590" y="1"/>
                  </a:cubicBezTo>
                  <a:cubicBezTo>
                    <a:pt x="591" y="2"/>
                    <a:pt x="592" y="4"/>
                    <a:pt x="590" y="6"/>
                  </a:cubicBezTo>
                  <a:cubicBezTo>
                    <a:pt x="576" y="23"/>
                    <a:pt x="570" y="33"/>
                    <a:pt x="565" y="48"/>
                  </a:cubicBezTo>
                  <a:cubicBezTo>
                    <a:pt x="578" y="35"/>
                    <a:pt x="596" y="16"/>
                    <a:pt x="606" y="4"/>
                  </a:cubicBezTo>
                  <a:cubicBezTo>
                    <a:pt x="607" y="3"/>
                    <a:pt x="607" y="2"/>
                    <a:pt x="607" y="2"/>
                  </a:cubicBezTo>
                  <a:cubicBezTo>
                    <a:pt x="608" y="2"/>
                    <a:pt x="609" y="1"/>
                    <a:pt x="610" y="1"/>
                  </a:cubicBezTo>
                  <a:cubicBezTo>
                    <a:pt x="611" y="1"/>
                    <a:pt x="612" y="2"/>
                    <a:pt x="613" y="3"/>
                  </a:cubicBezTo>
                  <a:cubicBezTo>
                    <a:pt x="614" y="5"/>
                    <a:pt x="614" y="5"/>
                    <a:pt x="603" y="20"/>
                  </a:cubicBezTo>
                  <a:cubicBezTo>
                    <a:pt x="598" y="26"/>
                    <a:pt x="592" y="33"/>
                    <a:pt x="590" y="35"/>
                  </a:cubicBezTo>
                  <a:cubicBezTo>
                    <a:pt x="590" y="35"/>
                    <a:pt x="590" y="35"/>
                    <a:pt x="590" y="35"/>
                  </a:cubicBezTo>
                  <a:cubicBezTo>
                    <a:pt x="548" y="78"/>
                    <a:pt x="515" y="118"/>
                    <a:pt x="542" y="167"/>
                  </a:cubicBezTo>
                  <a:cubicBezTo>
                    <a:pt x="543" y="167"/>
                    <a:pt x="543" y="167"/>
                    <a:pt x="543" y="167"/>
                  </a:cubicBezTo>
                  <a:cubicBezTo>
                    <a:pt x="545" y="171"/>
                    <a:pt x="547" y="175"/>
                    <a:pt x="549" y="179"/>
                  </a:cubicBezTo>
                  <a:cubicBezTo>
                    <a:pt x="552" y="184"/>
                    <a:pt x="555" y="188"/>
                    <a:pt x="558" y="192"/>
                  </a:cubicBezTo>
                  <a:cubicBezTo>
                    <a:pt x="559" y="192"/>
                    <a:pt x="559" y="192"/>
                    <a:pt x="559" y="192"/>
                  </a:cubicBezTo>
                  <a:cubicBezTo>
                    <a:pt x="561" y="195"/>
                    <a:pt x="569" y="201"/>
                    <a:pt x="598" y="201"/>
                  </a:cubicBezTo>
                  <a:cubicBezTo>
                    <a:pt x="600" y="201"/>
                    <a:pt x="600" y="201"/>
                    <a:pt x="600" y="201"/>
                  </a:cubicBezTo>
                  <a:cubicBezTo>
                    <a:pt x="684" y="204"/>
                    <a:pt x="895" y="209"/>
                    <a:pt x="911" y="210"/>
                  </a:cubicBezTo>
                  <a:cubicBezTo>
                    <a:pt x="911" y="210"/>
                    <a:pt x="911" y="210"/>
                    <a:pt x="911" y="210"/>
                  </a:cubicBezTo>
                  <a:cubicBezTo>
                    <a:pt x="923" y="203"/>
                    <a:pt x="944" y="192"/>
                    <a:pt x="958" y="157"/>
                  </a:cubicBezTo>
                  <a:cubicBezTo>
                    <a:pt x="967" y="134"/>
                    <a:pt x="993" y="97"/>
                    <a:pt x="1000" y="90"/>
                  </a:cubicBezTo>
                  <a:cubicBezTo>
                    <a:pt x="1002" y="85"/>
                    <a:pt x="1007" y="74"/>
                    <a:pt x="1014" y="74"/>
                  </a:cubicBezTo>
                  <a:cubicBezTo>
                    <a:pt x="1015" y="74"/>
                    <a:pt x="1017" y="75"/>
                    <a:pt x="1018" y="76"/>
                  </a:cubicBezTo>
                  <a:cubicBezTo>
                    <a:pt x="1023" y="80"/>
                    <a:pt x="1024" y="84"/>
                    <a:pt x="1024" y="87"/>
                  </a:cubicBezTo>
                  <a:cubicBezTo>
                    <a:pt x="1024" y="89"/>
                    <a:pt x="1023" y="92"/>
                    <a:pt x="1022" y="93"/>
                  </a:cubicBezTo>
                  <a:cubicBezTo>
                    <a:pt x="1021" y="93"/>
                    <a:pt x="1021" y="93"/>
                    <a:pt x="1021" y="93"/>
                  </a:cubicBezTo>
                  <a:cubicBezTo>
                    <a:pt x="1018" y="96"/>
                    <a:pt x="1012" y="97"/>
                    <a:pt x="1009" y="97"/>
                  </a:cubicBezTo>
                  <a:cubicBezTo>
                    <a:pt x="1002" y="103"/>
                    <a:pt x="974" y="150"/>
                    <a:pt x="967" y="164"/>
                  </a:cubicBezTo>
                  <a:cubicBezTo>
                    <a:pt x="960" y="179"/>
                    <a:pt x="948" y="202"/>
                    <a:pt x="924" y="218"/>
                  </a:cubicBezTo>
                  <a:cubicBezTo>
                    <a:pt x="927" y="223"/>
                    <a:pt x="939" y="237"/>
                    <a:pt x="945" y="243"/>
                  </a:cubicBezTo>
                  <a:cubicBezTo>
                    <a:pt x="949" y="248"/>
                    <a:pt x="952" y="251"/>
                    <a:pt x="953" y="253"/>
                  </a:cubicBezTo>
                  <a:cubicBezTo>
                    <a:pt x="957" y="254"/>
                    <a:pt x="959" y="255"/>
                    <a:pt x="962" y="255"/>
                  </a:cubicBezTo>
                  <a:cubicBezTo>
                    <a:pt x="967" y="255"/>
                    <a:pt x="974" y="253"/>
                    <a:pt x="988" y="248"/>
                  </a:cubicBezTo>
                  <a:cubicBezTo>
                    <a:pt x="995" y="245"/>
                    <a:pt x="1004" y="242"/>
                    <a:pt x="1014" y="239"/>
                  </a:cubicBezTo>
                  <a:cubicBezTo>
                    <a:pt x="1034" y="233"/>
                    <a:pt x="1057" y="225"/>
                    <a:pt x="1063" y="222"/>
                  </a:cubicBezTo>
                  <a:cubicBezTo>
                    <a:pt x="1067" y="217"/>
                    <a:pt x="1073" y="212"/>
                    <a:pt x="1077" y="212"/>
                  </a:cubicBezTo>
                  <a:cubicBezTo>
                    <a:pt x="1080" y="212"/>
                    <a:pt x="1082" y="213"/>
                    <a:pt x="1083" y="216"/>
                  </a:cubicBezTo>
                  <a:cubicBezTo>
                    <a:pt x="1085" y="219"/>
                    <a:pt x="1086" y="225"/>
                    <a:pt x="1084" y="229"/>
                  </a:cubicBezTo>
                  <a:cubicBezTo>
                    <a:pt x="1083" y="231"/>
                    <a:pt x="1081" y="233"/>
                    <a:pt x="1078" y="233"/>
                  </a:cubicBezTo>
                  <a:cubicBezTo>
                    <a:pt x="1078" y="233"/>
                    <a:pt x="1078" y="233"/>
                    <a:pt x="1078" y="233"/>
                  </a:cubicBezTo>
                  <a:cubicBezTo>
                    <a:pt x="1075" y="232"/>
                    <a:pt x="1072" y="232"/>
                    <a:pt x="1070" y="231"/>
                  </a:cubicBezTo>
                  <a:cubicBezTo>
                    <a:pt x="1070" y="231"/>
                    <a:pt x="1069" y="231"/>
                    <a:pt x="1068" y="231"/>
                  </a:cubicBezTo>
                  <a:cubicBezTo>
                    <a:pt x="1065" y="233"/>
                    <a:pt x="1057" y="235"/>
                    <a:pt x="1038" y="242"/>
                  </a:cubicBezTo>
                  <a:cubicBezTo>
                    <a:pt x="1022" y="247"/>
                    <a:pt x="1005" y="253"/>
                    <a:pt x="998" y="256"/>
                  </a:cubicBezTo>
                  <a:cubicBezTo>
                    <a:pt x="986" y="261"/>
                    <a:pt x="965" y="266"/>
                    <a:pt x="956" y="266"/>
                  </a:cubicBezTo>
                  <a:cubicBezTo>
                    <a:pt x="956" y="268"/>
                    <a:pt x="956" y="270"/>
                    <a:pt x="956" y="272"/>
                  </a:cubicBezTo>
                  <a:cubicBezTo>
                    <a:pt x="957" y="274"/>
                    <a:pt x="957" y="276"/>
                    <a:pt x="957" y="278"/>
                  </a:cubicBezTo>
                  <a:cubicBezTo>
                    <a:pt x="958" y="282"/>
                    <a:pt x="961" y="303"/>
                    <a:pt x="962" y="306"/>
                  </a:cubicBezTo>
                  <a:cubicBezTo>
                    <a:pt x="962" y="307"/>
                    <a:pt x="962" y="307"/>
                    <a:pt x="963" y="309"/>
                  </a:cubicBezTo>
                  <a:cubicBezTo>
                    <a:pt x="963" y="313"/>
                    <a:pt x="964" y="320"/>
                    <a:pt x="966" y="324"/>
                  </a:cubicBezTo>
                  <a:cubicBezTo>
                    <a:pt x="970" y="328"/>
                    <a:pt x="973" y="334"/>
                    <a:pt x="972" y="338"/>
                  </a:cubicBezTo>
                  <a:cubicBezTo>
                    <a:pt x="972" y="341"/>
                    <a:pt x="970" y="344"/>
                    <a:pt x="967" y="344"/>
                  </a:cubicBezTo>
                  <a:cubicBezTo>
                    <a:pt x="965" y="345"/>
                    <a:pt x="963" y="345"/>
                    <a:pt x="961" y="345"/>
                  </a:cubicBezTo>
                  <a:cubicBezTo>
                    <a:pt x="957" y="345"/>
                    <a:pt x="955" y="344"/>
                    <a:pt x="954" y="342"/>
                  </a:cubicBezTo>
                  <a:cubicBezTo>
                    <a:pt x="952" y="340"/>
                    <a:pt x="952" y="337"/>
                    <a:pt x="954" y="333"/>
                  </a:cubicBezTo>
                  <a:cubicBezTo>
                    <a:pt x="954" y="332"/>
                    <a:pt x="954" y="331"/>
                    <a:pt x="954" y="330"/>
                  </a:cubicBezTo>
                  <a:cubicBezTo>
                    <a:pt x="955" y="329"/>
                    <a:pt x="955" y="329"/>
                    <a:pt x="955" y="327"/>
                  </a:cubicBezTo>
                  <a:cubicBezTo>
                    <a:pt x="956" y="325"/>
                    <a:pt x="953" y="315"/>
                    <a:pt x="952" y="308"/>
                  </a:cubicBezTo>
                  <a:cubicBezTo>
                    <a:pt x="949" y="295"/>
                    <a:pt x="946" y="281"/>
                    <a:pt x="946" y="274"/>
                  </a:cubicBezTo>
                  <a:cubicBezTo>
                    <a:pt x="946" y="267"/>
                    <a:pt x="945" y="262"/>
                    <a:pt x="942" y="259"/>
                  </a:cubicBezTo>
                  <a:cubicBezTo>
                    <a:pt x="939" y="255"/>
                    <a:pt x="935" y="250"/>
                    <a:pt x="932" y="246"/>
                  </a:cubicBezTo>
                  <a:cubicBezTo>
                    <a:pt x="926" y="237"/>
                    <a:pt x="920" y="230"/>
                    <a:pt x="916" y="227"/>
                  </a:cubicBezTo>
                  <a:cubicBezTo>
                    <a:pt x="910" y="223"/>
                    <a:pt x="908" y="223"/>
                    <a:pt x="905" y="223"/>
                  </a:cubicBezTo>
                  <a:cubicBezTo>
                    <a:pt x="904" y="223"/>
                    <a:pt x="904" y="223"/>
                    <a:pt x="904" y="223"/>
                  </a:cubicBezTo>
                  <a:cubicBezTo>
                    <a:pt x="904" y="223"/>
                    <a:pt x="902" y="223"/>
                    <a:pt x="899" y="223"/>
                  </a:cubicBezTo>
                  <a:cubicBezTo>
                    <a:pt x="795" y="219"/>
                    <a:pt x="704" y="218"/>
                    <a:pt x="644" y="217"/>
                  </a:cubicBezTo>
                  <a:cubicBezTo>
                    <a:pt x="642" y="217"/>
                    <a:pt x="642" y="217"/>
                    <a:pt x="642" y="217"/>
                  </a:cubicBezTo>
                  <a:cubicBezTo>
                    <a:pt x="636" y="217"/>
                    <a:pt x="630" y="217"/>
                    <a:pt x="624" y="218"/>
                  </a:cubicBezTo>
                  <a:cubicBezTo>
                    <a:pt x="619" y="218"/>
                    <a:pt x="619" y="218"/>
                    <a:pt x="619" y="218"/>
                  </a:cubicBezTo>
                  <a:cubicBezTo>
                    <a:pt x="611" y="218"/>
                    <a:pt x="604" y="218"/>
                    <a:pt x="597" y="219"/>
                  </a:cubicBezTo>
                  <a:cubicBezTo>
                    <a:pt x="597" y="219"/>
                    <a:pt x="597" y="219"/>
                    <a:pt x="597" y="219"/>
                  </a:cubicBezTo>
                  <a:cubicBezTo>
                    <a:pt x="568" y="222"/>
                    <a:pt x="543" y="242"/>
                    <a:pt x="543" y="264"/>
                  </a:cubicBezTo>
                  <a:cubicBezTo>
                    <a:pt x="546" y="298"/>
                    <a:pt x="599" y="370"/>
                    <a:pt x="601" y="373"/>
                  </a:cubicBezTo>
                  <a:cubicBezTo>
                    <a:pt x="602" y="375"/>
                    <a:pt x="603" y="376"/>
                    <a:pt x="604" y="376"/>
                  </a:cubicBezTo>
                  <a:cubicBezTo>
                    <a:pt x="605" y="378"/>
                    <a:pt x="607" y="379"/>
                    <a:pt x="606" y="381"/>
                  </a:cubicBezTo>
                  <a:cubicBezTo>
                    <a:pt x="605" y="382"/>
                    <a:pt x="604" y="383"/>
                    <a:pt x="603" y="383"/>
                  </a:cubicBezTo>
                  <a:cubicBezTo>
                    <a:pt x="602" y="383"/>
                    <a:pt x="602" y="383"/>
                    <a:pt x="602" y="383"/>
                  </a:cubicBezTo>
                  <a:cubicBezTo>
                    <a:pt x="601" y="383"/>
                    <a:pt x="601" y="383"/>
                    <a:pt x="594" y="376"/>
                  </a:cubicBezTo>
                  <a:cubicBezTo>
                    <a:pt x="592" y="374"/>
                    <a:pt x="588" y="369"/>
                    <a:pt x="585" y="366"/>
                  </a:cubicBezTo>
                  <a:cubicBezTo>
                    <a:pt x="575" y="355"/>
                    <a:pt x="568" y="343"/>
                    <a:pt x="560" y="331"/>
                  </a:cubicBezTo>
                  <a:cubicBezTo>
                    <a:pt x="555" y="323"/>
                    <a:pt x="551" y="316"/>
                    <a:pt x="546" y="310"/>
                  </a:cubicBezTo>
                  <a:cubicBezTo>
                    <a:pt x="539" y="329"/>
                    <a:pt x="529" y="345"/>
                    <a:pt x="516" y="358"/>
                  </a:cubicBezTo>
                  <a:cubicBezTo>
                    <a:pt x="515" y="359"/>
                    <a:pt x="514" y="359"/>
                    <a:pt x="514" y="359"/>
                  </a:cubicBezTo>
                  <a:cubicBezTo>
                    <a:pt x="513" y="359"/>
                    <a:pt x="512" y="359"/>
                    <a:pt x="512" y="358"/>
                  </a:cubicBezTo>
                  <a:cubicBezTo>
                    <a:pt x="510" y="357"/>
                    <a:pt x="510" y="356"/>
                    <a:pt x="511" y="354"/>
                  </a:cubicBezTo>
                  <a:cubicBezTo>
                    <a:pt x="513" y="349"/>
                    <a:pt x="516" y="345"/>
                    <a:pt x="519" y="339"/>
                  </a:cubicBezTo>
                  <a:cubicBezTo>
                    <a:pt x="529" y="322"/>
                    <a:pt x="540" y="303"/>
                    <a:pt x="533" y="285"/>
                  </a:cubicBezTo>
                  <a:cubicBezTo>
                    <a:pt x="523" y="266"/>
                    <a:pt x="505" y="263"/>
                    <a:pt x="484" y="260"/>
                  </a:cubicBezTo>
                  <a:cubicBezTo>
                    <a:pt x="469" y="258"/>
                    <a:pt x="454" y="256"/>
                    <a:pt x="441" y="248"/>
                  </a:cubicBezTo>
                  <a:cubicBezTo>
                    <a:pt x="440" y="248"/>
                    <a:pt x="440" y="248"/>
                    <a:pt x="440" y="248"/>
                  </a:cubicBezTo>
                  <a:cubicBezTo>
                    <a:pt x="440" y="247"/>
                    <a:pt x="438" y="246"/>
                    <a:pt x="435" y="244"/>
                  </a:cubicBezTo>
                  <a:cubicBezTo>
                    <a:pt x="425" y="236"/>
                    <a:pt x="399" y="215"/>
                    <a:pt x="390" y="212"/>
                  </a:cubicBezTo>
                  <a:cubicBezTo>
                    <a:pt x="383" y="211"/>
                    <a:pt x="376" y="210"/>
                    <a:pt x="371" y="210"/>
                  </a:cubicBezTo>
                  <a:cubicBezTo>
                    <a:pt x="368" y="210"/>
                    <a:pt x="365" y="210"/>
                    <a:pt x="363" y="211"/>
                  </a:cubicBezTo>
                  <a:cubicBezTo>
                    <a:pt x="361" y="211"/>
                    <a:pt x="359" y="211"/>
                    <a:pt x="357" y="211"/>
                  </a:cubicBezTo>
                  <a:cubicBezTo>
                    <a:pt x="347" y="211"/>
                    <a:pt x="339" y="211"/>
                    <a:pt x="330" y="212"/>
                  </a:cubicBezTo>
                  <a:cubicBezTo>
                    <a:pt x="324" y="212"/>
                    <a:pt x="292" y="213"/>
                    <a:pt x="280" y="213"/>
                  </a:cubicBezTo>
                  <a:cubicBezTo>
                    <a:pt x="279" y="213"/>
                    <a:pt x="279" y="213"/>
                    <a:pt x="278" y="213"/>
                  </a:cubicBezTo>
                  <a:cubicBezTo>
                    <a:pt x="272" y="213"/>
                    <a:pt x="258" y="213"/>
                    <a:pt x="243" y="212"/>
                  </a:cubicBezTo>
                  <a:cubicBezTo>
                    <a:pt x="219" y="211"/>
                    <a:pt x="192" y="210"/>
                    <a:pt x="179" y="210"/>
                  </a:cubicBezTo>
                  <a:cubicBezTo>
                    <a:pt x="178" y="210"/>
                    <a:pt x="177" y="210"/>
                    <a:pt x="177" y="210"/>
                  </a:cubicBezTo>
                  <a:cubicBezTo>
                    <a:pt x="177" y="210"/>
                    <a:pt x="177" y="210"/>
                    <a:pt x="177" y="210"/>
                  </a:cubicBezTo>
                  <a:cubicBezTo>
                    <a:pt x="177" y="210"/>
                    <a:pt x="176" y="210"/>
                    <a:pt x="175" y="210"/>
                  </a:cubicBezTo>
                  <a:cubicBezTo>
                    <a:pt x="168" y="210"/>
                    <a:pt x="145" y="211"/>
                    <a:pt x="131" y="224"/>
                  </a:cubicBezTo>
                  <a:cubicBezTo>
                    <a:pt x="128" y="227"/>
                    <a:pt x="127" y="228"/>
                    <a:pt x="126" y="232"/>
                  </a:cubicBezTo>
                  <a:cubicBezTo>
                    <a:pt x="126" y="234"/>
                    <a:pt x="126" y="234"/>
                    <a:pt x="126" y="234"/>
                  </a:cubicBezTo>
                  <a:cubicBezTo>
                    <a:pt x="126" y="236"/>
                    <a:pt x="126" y="236"/>
                    <a:pt x="126" y="236"/>
                  </a:cubicBezTo>
                  <a:cubicBezTo>
                    <a:pt x="124" y="244"/>
                    <a:pt x="120" y="250"/>
                    <a:pt x="116" y="256"/>
                  </a:cubicBezTo>
                  <a:cubicBezTo>
                    <a:pt x="111" y="264"/>
                    <a:pt x="111" y="264"/>
                    <a:pt x="111" y="264"/>
                  </a:cubicBezTo>
                  <a:cubicBezTo>
                    <a:pt x="108" y="271"/>
                    <a:pt x="108" y="271"/>
                    <a:pt x="108" y="271"/>
                  </a:cubicBezTo>
                  <a:cubicBezTo>
                    <a:pt x="105" y="276"/>
                    <a:pt x="103" y="281"/>
                    <a:pt x="99" y="286"/>
                  </a:cubicBezTo>
                  <a:cubicBezTo>
                    <a:pt x="99" y="286"/>
                    <a:pt x="99" y="286"/>
                    <a:pt x="99" y="286"/>
                  </a:cubicBezTo>
                  <a:cubicBezTo>
                    <a:pt x="98" y="287"/>
                    <a:pt x="97" y="289"/>
                    <a:pt x="94" y="292"/>
                  </a:cubicBezTo>
                  <a:cubicBezTo>
                    <a:pt x="89" y="298"/>
                    <a:pt x="89" y="298"/>
                    <a:pt x="89" y="298"/>
                  </a:cubicBezTo>
                  <a:cubicBezTo>
                    <a:pt x="87" y="300"/>
                    <a:pt x="87" y="300"/>
                    <a:pt x="87" y="300"/>
                  </a:cubicBezTo>
                  <a:cubicBezTo>
                    <a:pt x="81" y="319"/>
                    <a:pt x="82" y="332"/>
                    <a:pt x="102" y="342"/>
                  </a:cubicBezTo>
                  <a:cubicBezTo>
                    <a:pt x="108" y="344"/>
                    <a:pt x="108" y="344"/>
                    <a:pt x="108" y="344"/>
                  </a:cubicBezTo>
                  <a:cubicBezTo>
                    <a:pt x="117" y="348"/>
                    <a:pt x="126" y="352"/>
                    <a:pt x="132" y="361"/>
                  </a:cubicBezTo>
                  <a:cubicBezTo>
                    <a:pt x="137" y="367"/>
                    <a:pt x="139" y="374"/>
                    <a:pt x="140" y="380"/>
                  </a:cubicBezTo>
                  <a:cubicBezTo>
                    <a:pt x="141" y="384"/>
                    <a:pt x="142" y="387"/>
                    <a:pt x="143" y="390"/>
                  </a:cubicBezTo>
                  <a:cubicBezTo>
                    <a:pt x="144" y="392"/>
                    <a:pt x="143" y="394"/>
                    <a:pt x="141" y="395"/>
                  </a:cubicBezTo>
                  <a:cubicBezTo>
                    <a:pt x="141" y="395"/>
                    <a:pt x="140" y="395"/>
                    <a:pt x="140" y="395"/>
                  </a:cubicBezTo>
                </a:path>
              </a:pathLst>
            </a:custGeom>
            <a:solidFill>
              <a:srgbClr val="DEDC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 name="Freeform 6">
              <a:extLst>
                <a:ext uri="{FF2B5EF4-FFF2-40B4-BE49-F238E27FC236}">
                  <a16:creationId xmlns:a16="http://schemas.microsoft.com/office/drawing/2014/main" id="{EF60AAA5-BB62-0F95-F546-CF233EF703DD}"/>
                </a:ext>
              </a:extLst>
            </p:cNvPr>
            <p:cNvSpPr>
              <a:spLocks noEditPoints="1"/>
            </p:cNvSpPr>
            <p:nvPr/>
          </p:nvSpPr>
          <p:spPr bwMode="auto">
            <a:xfrm>
              <a:off x="966788" y="1727200"/>
              <a:ext cx="8005763" cy="2938463"/>
            </a:xfrm>
            <a:custGeom>
              <a:avLst/>
              <a:gdLst>
                <a:gd name="T0" fmla="*/ 550 w 1094"/>
                <a:gd name="T1" fmla="*/ 184 h 401"/>
                <a:gd name="T2" fmla="*/ 1020 w 1094"/>
                <a:gd name="T3" fmla="*/ 81 h 401"/>
                <a:gd name="T4" fmla="*/ 966 w 1094"/>
                <a:gd name="T5" fmla="*/ 261 h 401"/>
                <a:gd name="T6" fmla="*/ 1072 w 1094"/>
                <a:gd name="T7" fmla="*/ 231 h 401"/>
                <a:gd name="T8" fmla="*/ 970 w 1094"/>
                <a:gd name="T9" fmla="*/ 344 h 401"/>
                <a:gd name="T10" fmla="*/ 908 w 1094"/>
                <a:gd name="T11" fmla="*/ 223 h 401"/>
                <a:gd name="T12" fmla="*/ 607 w 1094"/>
                <a:gd name="T13" fmla="*/ 383 h 401"/>
                <a:gd name="T14" fmla="*/ 375 w 1094"/>
                <a:gd name="T15" fmla="*/ 210 h 401"/>
                <a:gd name="T16" fmla="*/ 179 w 1094"/>
                <a:gd name="T17" fmla="*/ 210 h 401"/>
                <a:gd name="T18" fmla="*/ 100 w 1094"/>
                <a:gd name="T19" fmla="*/ 287 h 401"/>
                <a:gd name="T20" fmla="*/ 144 w 1094"/>
                <a:gd name="T21" fmla="*/ 394 h 401"/>
                <a:gd name="T22" fmla="*/ 76 w 1094"/>
                <a:gd name="T23" fmla="*/ 384 h 401"/>
                <a:gd name="T24" fmla="*/ 121 w 1094"/>
                <a:gd name="T25" fmla="*/ 236 h 401"/>
                <a:gd name="T26" fmla="*/ 100 w 1094"/>
                <a:gd name="T27" fmla="*/ 192 h 401"/>
                <a:gd name="T28" fmla="*/ 9 w 1094"/>
                <a:gd name="T29" fmla="*/ 271 h 401"/>
                <a:gd name="T30" fmla="*/ 11 w 1094"/>
                <a:gd name="T31" fmla="*/ 204 h 401"/>
                <a:gd name="T32" fmla="*/ 112 w 1094"/>
                <a:gd name="T33" fmla="*/ 187 h 401"/>
                <a:gd name="T34" fmla="*/ 109 w 1094"/>
                <a:gd name="T35" fmla="*/ 127 h 401"/>
                <a:gd name="T36" fmla="*/ 43 w 1094"/>
                <a:gd name="T37" fmla="*/ 72 h 401"/>
                <a:gd name="T38" fmla="*/ 77 w 1094"/>
                <a:gd name="T39" fmla="*/ 125 h 401"/>
                <a:gd name="T40" fmla="*/ 283 w 1094"/>
                <a:gd name="T41" fmla="*/ 203 h 401"/>
                <a:gd name="T42" fmla="*/ 525 w 1094"/>
                <a:gd name="T43" fmla="*/ 18 h 401"/>
                <a:gd name="T44" fmla="*/ 588 w 1094"/>
                <a:gd name="T45" fmla="*/ 1 h 401"/>
                <a:gd name="T46" fmla="*/ 518 w 1094"/>
                <a:gd name="T47" fmla="*/ 19 h 401"/>
                <a:gd name="T48" fmla="*/ 402 w 1094"/>
                <a:gd name="T49" fmla="*/ 188 h 401"/>
                <a:gd name="T50" fmla="*/ 255 w 1094"/>
                <a:gd name="T51" fmla="*/ 195 h 401"/>
                <a:gd name="T52" fmla="*/ 79 w 1094"/>
                <a:gd name="T53" fmla="*/ 119 h 401"/>
                <a:gd name="T54" fmla="*/ 74 w 1094"/>
                <a:gd name="T55" fmla="*/ 59 h 401"/>
                <a:gd name="T56" fmla="*/ 63 w 1094"/>
                <a:gd name="T57" fmla="*/ 108 h 401"/>
                <a:gd name="T58" fmla="*/ 35 w 1094"/>
                <a:gd name="T59" fmla="*/ 73 h 401"/>
                <a:gd name="T60" fmla="*/ 92 w 1094"/>
                <a:gd name="T61" fmla="*/ 132 h 401"/>
                <a:gd name="T62" fmla="*/ 150 w 1094"/>
                <a:gd name="T63" fmla="*/ 190 h 401"/>
                <a:gd name="T64" fmla="*/ 74 w 1094"/>
                <a:gd name="T65" fmla="*/ 200 h 401"/>
                <a:gd name="T66" fmla="*/ 5 w 1094"/>
                <a:gd name="T67" fmla="*/ 200 h 401"/>
                <a:gd name="T68" fmla="*/ 10 w 1094"/>
                <a:gd name="T69" fmla="*/ 277 h 401"/>
                <a:gd name="T70" fmla="*/ 85 w 1094"/>
                <a:gd name="T71" fmla="*/ 212 h 401"/>
                <a:gd name="T72" fmla="*/ 139 w 1094"/>
                <a:gd name="T73" fmla="*/ 207 h 401"/>
                <a:gd name="T74" fmla="*/ 103 w 1094"/>
                <a:gd name="T75" fmla="*/ 260 h 401"/>
                <a:gd name="T76" fmla="*/ 68 w 1094"/>
                <a:gd name="T77" fmla="*/ 383 h 401"/>
                <a:gd name="T78" fmla="*/ 101 w 1094"/>
                <a:gd name="T79" fmla="*/ 356 h 401"/>
                <a:gd name="T80" fmla="*/ 144 w 1094"/>
                <a:gd name="T81" fmla="*/ 401 h 401"/>
                <a:gd name="T82" fmla="*/ 94 w 1094"/>
                <a:gd name="T83" fmla="*/ 305 h 401"/>
                <a:gd name="T84" fmla="*/ 105 w 1094"/>
                <a:gd name="T85" fmla="*/ 291 h 401"/>
                <a:gd name="T86" fmla="*/ 134 w 1094"/>
                <a:gd name="T87" fmla="*/ 236 h 401"/>
                <a:gd name="T88" fmla="*/ 183 w 1094"/>
                <a:gd name="T89" fmla="*/ 217 h 401"/>
                <a:gd name="T90" fmla="*/ 375 w 1094"/>
                <a:gd name="T91" fmla="*/ 217 h 401"/>
                <a:gd name="T92" fmla="*/ 520 w 1094"/>
                <a:gd name="T93" fmla="*/ 341 h 401"/>
                <a:gd name="T94" fmla="*/ 586 w 1094"/>
                <a:gd name="T95" fmla="*/ 371 h 401"/>
                <a:gd name="T96" fmla="*/ 550 w 1094"/>
                <a:gd name="T97" fmla="*/ 267 h 401"/>
                <a:gd name="T98" fmla="*/ 648 w 1094"/>
                <a:gd name="T99" fmla="*/ 224 h 401"/>
                <a:gd name="T100" fmla="*/ 947 w 1094"/>
                <a:gd name="T101" fmla="*/ 277 h 401"/>
                <a:gd name="T102" fmla="*/ 972 w 1094"/>
                <a:gd name="T103" fmla="*/ 351 h 401"/>
                <a:gd name="T104" fmla="*/ 964 w 1094"/>
                <a:gd name="T105" fmla="*/ 272 h 401"/>
                <a:gd name="T106" fmla="*/ 1091 w 1094"/>
                <a:gd name="T107" fmla="*/ 234 h 401"/>
                <a:gd name="T108" fmla="*/ 959 w 1094"/>
                <a:gd name="T109" fmla="*/ 253 h 401"/>
                <a:gd name="T110" fmla="*/ 1031 w 1094"/>
                <a:gd name="T111" fmla="*/ 90 h 401"/>
                <a:gd name="T112" fmla="*/ 604 w 1094"/>
                <a:gd name="T113" fmla="*/ 201 h 401"/>
                <a:gd name="T114" fmla="*/ 549 w 1094"/>
                <a:gd name="T115" fmla="*/ 168 h 401"/>
                <a:gd name="T116" fmla="*/ 614 w 1094"/>
                <a:gd name="T117" fmla="*/ 1 h 401"/>
                <a:gd name="T118" fmla="*/ 592 w 1094"/>
                <a:gd name="T119"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94" h="401">
                  <a:moveTo>
                    <a:pt x="592" y="7"/>
                  </a:moveTo>
                  <a:cubicBezTo>
                    <a:pt x="574" y="28"/>
                    <a:pt x="569" y="39"/>
                    <a:pt x="562" y="62"/>
                  </a:cubicBezTo>
                  <a:cubicBezTo>
                    <a:pt x="579" y="48"/>
                    <a:pt x="613" y="8"/>
                    <a:pt x="614" y="8"/>
                  </a:cubicBezTo>
                  <a:cubicBezTo>
                    <a:pt x="614" y="8"/>
                    <a:pt x="614" y="8"/>
                    <a:pt x="614" y="8"/>
                  </a:cubicBezTo>
                  <a:cubicBezTo>
                    <a:pt x="614" y="8"/>
                    <a:pt x="595" y="32"/>
                    <a:pt x="592" y="36"/>
                  </a:cubicBezTo>
                  <a:cubicBezTo>
                    <a:pt x="550" y="78"/>
                    <a:pt x="514" y="120"/>
                    <a:pt x="544" y="171"/>
                  </a:cubicBezTo>
                  <a:cubicBezTo>
                    <a:pt x="546" y="175"/>
                    <a:pt x="548" y="179"/>
                    <a:pt x="550" y="184"/>
                  </a:cubicBezTo>
                  <a:cubicBezTo>
                    <a:pt x="553" y="188"/>
                    <a:pt x="556" y="193"/>
                    <a:pt x="560" y="197"/>
                  </a:cubicBezTo>
                  <a:cubicBezTo>
                    <a:pt x="567" y="207"/>
                    <a:pt x="598" y="207"/>
                    <a:pt x="603" y="207"/>
                  </a:cubicBezTo>
                  <a:cubicBezTo>
                    <a:pt x="691" y="210"/>
                    <a:pt x="915" y="216"/>
                    <a:pt x="915" y="216"/>
                  </a:cubicBezTo>
                  <a:cubicBezTo>
                    <a:pt x="927" y="210"/>
                    <a:pt x="950" y="198"/>
                    <a:pt x="965" y="161"/>
                  </a:cubicBezTo>
                  <a:cubicBezTo>
                    <a:pt x="975" y="137"/>
                    <a:pt x="1003" y="97"/>
                    <a:pt x="1008" y="94"/>
                  </a:cubicBezTo>
                  <a:cubicBezTo>
                    <a:pt x="1008" y="91"/>
                    <a:pt x="1013" y="80"/>
                    <a:pt x="1018" y="80"/>
                  </a:cubicBezTo>
                  <a:cubicBezTo>
                    <a:pt x="1018" y="80"/>
                    <a:pt x="1019" y="81"/>
                    <a:pt x="1020" y="81"/>
                  </a:cubicBezTo>
                  <a:cubicBezTo>
                    <a:pt x="1026" y="86"/>
                    <a:pt x="1024" y="93"/>
                    <a:pt x="1023" y="94"/>
                  </a:cubicBezTo>
                  <a:cubicBezTo>
                    <a:pt x="1021" y="96"/>
                    <a:pt x="1015" y="97"/>
                    <a:pt x="1012" y="97"/>
                  </a:cubicBezTo>
                  <a:cubicBezTo>
                    <a:pt x="1012" y="97"/>
                    <a:pt x="1012" y="97"/>
                    <a:pt x="1012" y="97"/>
                  </a:cubicBezTo>
                  <a:cubicBezTo>
                    <a:pt x="1006" y="100"/>
                    <a:pt x="975" y="152"/>
                    <a:pt x="968" y="166"/>
                  </a:cubicBezTo>
                  <a:cubicBezTo>
                    <a:pt x="960" y="182"/>
                    <a:pt x="948" y="204"/>
                    <a:pt x="923" y="220"/>
                  </a:cubicBezTo>
                  <a:cubicBezTo>
                    <a:pt x="924" y="225"/>
                    <a:pt x="951" y="253"/>
                    <a:pt x="955" y="259"/>
                  </a:cubicBezTo>
                  <a:cubicBezTo>
                    <a:pt x="960" y="260"/>
                    <a:pt x="963" y="261"/>
                    <a:pt x="966" y="261"/>
                  </a:cubicBezTo>
                  <a:cubicBezTo>
                    <a:pt x="972" y="261"/>
                    <a:pt x="978" y="259"/>
                    <a:pt x="993" y="254"/>
                  </a:cubicBezTo>
                  <a:cubicBezTo>
                    <a:pt x="1016" y="246"/>
                    <a:pt x="1062" y="232"/>
                    <a:pt x="1070" y="228"/>
                  </a:cubicBezTo>
                  <a:cubicBezTo>
                    <a:pt x="1072" y="223"/>
                    <a:pt x="1078" y="219"/>
                    <a:pt x="1081" y="219"/>
                  </a:cubicBezTo>
                  <a:cubicBezTo>
                    <a:pt x="1083" y="219"/>
                    <a:pt x="1084" y="219"/>
                    <a:pt x="1084" y="220"/>
                  </a:cubicBezTo>
                  <a:cubicBezTo>
                    <a:pt x="1086" y="224"/>
                    <a:pt x="1087" y="232"/>
                    <a:pt x="1082" y="232"/>
                  </a:cubicBezTo>
                  <a:cubicBezTo>
                    <a:pt x="1082" y="232"/>
                    <a:pt x="1082" y="232"/>
                    <a:pt x="1082" y="232"/>
                  </a:cubicBezTo>
                  <a:cubicBezTo>
                    <a:pt x="1078" y="232"/>
                    <a:pt x="1074" y="231"/>
                    <a:pt x="1072" y="231"/>
                  </a:cubicBezTo>
                  <a:cubicBezTo>
                    <a:pt x="1069" y="233"/>
                    <a:pt x="1014" y="250"/>
                    <a:pt x="1001" y="256"/>
                  </a:cubicBezTo>
                  <a:cubicBezTo>
                    <a:pt x="989" y="261"/>
                    <a:pt x="967" y="266"/>
                    <a:pt x="959" y="266"/>
                  </a:cubicBezTo>
                  <a:cubicBezTo>
                    <a:pt x="958" y="266"/>
                    <a:pt x="957" y="266"/>
                    <a:pt x="956" y="266"/>
                  </a:cubicBezTo>
                  <a:cubicBezTo>
                    <a:pt x="957" y="271"/>
                    <a:pt x="957" y="277"/>
                    <a:pt x="958" y="281"/>
                  </a:cubicBezTo>
                  <a:cubicBezTo>
                    <a:pt x="958" y="285"/>
                    <a:pt x="962" y="306"/>
                    <a:pt x="963" y="310"/>
                  </a:cubicBezTo>
                  <a:cubicBezTo>
                    <a:pt x="963" y="311"/>
                    <a:pt x="964" y="323"/>
                    <a:pt x="967" y="330"/>
                  </a:cubicBezTo>
                  <a:cubicBezTo>
                    <a:pt x="973" y="334"/>
                    <a:pt x="975" y="343"/>
                    <a:pt x="970" y="344"/>
                  </a:cubicBezTo>
                  <a:cubicBezTo>
                    <a:pt x="968" y="345"/>
                    <a:pt x="967" y="345"/>
                    <a:pt x="965" y="345"/>
                  </a:cubicBezTo>
                  <a:cubicBezTo>
                    <a:pt x="961" y="345"/>
                    <a:pt x="958" y="343"/>
                    <a:pt x="961" y="337"/>
                  </a:cubicBezTo>
                  <a:cubicBezTo>
                    <a:pt x="962" y="333"/>
                    <a:pt x="962" y="334"/>
                    <a:pt x="963" y="330"/>
                  </a:cubicBezTo>
                  <a:cubicBezTo>
                    <a:pt x="964" y="325"/>
                    <a:pt x="953" y="288"/>
                    <a:pt x="953" y="277"/>
                  </a:cubicBezTo>
                  <a:cubicBezTo>
                    <a:pt x="953" y="271"/>
                    <a:pt x="952" y="264"/>
                    <a:pt x="949" y="260"/>
                  </a:cubicBezTo>
                  <a:cubicBezTo>
                    <a:pt x="938" y="246"/>
                    <a:pt x="929" y="232"/>
                    <a:pt x="921" y="227"/>
                  </a:cubicBezTo>
                  <a:cubicBezTo>
                    <a:pt x="914" y="222"/>
                    <a:pt x="912" y="223"/>
                    <a:pt x="908" y="223"/>
                  </a:cubicBezTo>
                  <a:cubicBezTo>
                    <a:pt x="904" y="222"/>
                    <a:pt x="752" y="217"/>
                    <a:pt x="648" y="217"/>
                  </a:cubicBezTo>
                  <a:cubicBezTo>
                    <a:pt x="648" y="217"/>
                    <a:pt x="647" y="217"/>
                    <a:pt x="646" y="217"/>
                  </a:cubicBezTo>
                  <a:cubicBezTo>
                    <a:pt x="638" y="217"/>
                    <a:pt x="631" y="217"/>
                    <a:pt x="623" y="217"/>
                  </a:cubicBezTo>
                  <a:cubicBezTo>
                    <a:pt x="615" y="217"/>
                    <a:pt x="608" y="218"/>
                    <a:pt x="600" y="219"/>
                  </a:cubicBezTo>
                  <a:cubicBezTo>
                    <a:pt x="570" y="221"/>
                    <a:pt x="544" y="243"/>
                    <a:pt x="544" y="267"/>
                  </a:cubicBezTo>
                  <a:cubicBezTo>
                    <a:pt x="547" y="302"/>
                    <a:pt x="602" y="378"/>
                    <a:pt x="602" y="378"/>
                  </a:cubicBezTo>
                  <a:cubicBezTo>
                    <a:pt x="605" y="382"/>
                    <a:pt x="607" y="383"/>
                    <a:pt x="607" y="383"/>
                  </a:cubicBezTo>
                  <a:cubicBezTo>
                    <a:pt x="606" y="383"/>
                    <a:pt x="596" y="372"/>
                    <a:pt x="591" y="367"/>
                  </a:cubicBezTo>
                  <a:cubicBezTo>
                    <a:pt x="574" y="348"/>
                    <a:pt x="563" y="323"/>
                    <a:pt x="549" y="306"/>
                  </a:cubicBezTo>
                  <a:cubicBezTo>
                    <a:pt x="542" y="327"/>
                    <a:pt x="532" y="345"/>
                    <a:pt x="518" y="359"/>
                  </a:cubicBezTo>
                  <a:cubicBezTo>
                    <a:pt x="528" y="338"/>
                    <a:pt x="551" y="312"/>
                    <a:pt x="540" y="287"/>
                  </a:cubicBezTo>
                  <a:cubicBezTo>
                    <a:pt x="522" y="252"/>
                    <a:pt x="479" y="267"/>
                    <a:pt x="446" y="248"/>
                  </a:cubicBezTo>
                  <a:cubicBezTo>
                    <a:pt x="442" y="245"/>
                    <a:pt x="406" y="216"/>
                    <a:pt x="395" y="212"/>
                  </a:cubicBezTo>
                  <a:cubicBezTo>
                    <a:pt x="388" y="210"/>
                    <a:pt x="381" y="210"/>
                    <a:pt x="375" y="210"/>
                  </a:cubicBezTo>
                  <a:cubicBezTo>
                    <a:pt x="370" y="210"/>
                    <a:pt x="365" y="210"/>
                    <a:pt x="361" y="210"/>
                  </a:cubicBezTo>
                  <a:cubicBezTo>
                    <a:pt x="352" y="210"/>
                    <a:pt x="343" y="211"/>
                    <a:pt x="334" y="211"/>
                  </a:cubicBezTo>
                  <a:cubicBezTo>
                    <a:pt x="328" y="212"/>
                    <a:pt x="296" y="213"/>
                    <a:pt x="284" y="213"/>
                  </a:cubicBezTo>
                  <a:cubicBezTo>
                    <a:pt x="284" y="213"/>
                    <a:pt x="283" y="213"/>
                    <a:pt x="282" y="213"/>
                  </a:cubicBezTo>
                  <a:cubicBezTo>
                    <a:pt x="267" y="213"/>
                    <a:pt x="205" y="210"/>
                    <a:pt x="183" y="210"/>
                  </a:cubicBezTo>
                  <a:cubicBezTo>
                    <a:pt x="182" y="210"/>
                    <a:pt x="182" y="210"/>
                    <a:pt x="181" y="210"/>
                  </a:cubicBezTo>
                  <a:cubicBezTo>
                    <a:pt x="181" y="210"/>
                    <a:pt x="180" y="210"/>
                    <a:pt x="179" y="210"/>
                  </a:cubicBezTo>
                  <a:cubicBezTo>
                    <a:pt x="171" y="210"/>
                    <a:pt x="148" y="211"/>
                    <a:pt x="133" y="225"/>
                  </a:cubicBezTo>
                  <a:cubicBezTo>
                    <a:pt x="128" y="229"/>
                    <a:pt x="128" y="231"/>
                    <a:pt x="127" y="236"/>
                  </a:cubicBezTo>
                  <a:cubicBezTo>
                    <a:pt x="126" y="238"/>
                    <a:pt x="126" y="238"/>
                    <a:pt x="126" y="238"/>
                  </a:cubicBezTo>
                  <a:cubicBezTo>
                    <a:pt x="124" y="246"/>
                    <a:pt x="121" y="252"/>
                    <a:pt x="117" y="258"/>
                  </a:cubicBezTo>
                  <a:cubicBezTo>
                    <a:pt x="112" y="265"/>
                    <a:pt x="112" y="265"/>
                    <a:pt x="112" y="265"/>
                  </a:cubicBezTo>
                  <a:cubicBezTo>
                    <a:pt x="109" y="273"/>
                    <a:pt x="109" y="273"/>
                    <a:pt x="109" y="273"/>
                  </a:cubicBezTo>
                  <a:cubicBezTo>
                    <a:pt x="106" y="278"/>
                    <a:pt x="104" y="282"/>
                    <a:pt x="100" y="287"/>
                  </a:cubicBezTo>
                  <a:cubicBezTo>
                    <a:pt x="90" y="298"/>
                    <a:pt x="90" y="298"/>
                    <a:pt x="90" y="298"/>
                  </a:cubicBezTo>
                  <a:cubicBezTo>
                    <a:pt x="89" y="299"/>
                    <a:pt x="89" y="300"/>
                    <a:pt x="88" y="301"/>
                  </a:cubicBezTo>
                  <a:cubicBezTo>
                    <a:pt x="81" y="322"/>
                    <a:pt x="82" y="337"/>
                    <a:pt x="105" y="348"/>
                  </a:cubicBezTo>
                  <a:cubicBezTo>
                    <a:pt x="110" y="350"/>
                    <a:pt x="110" y="350"/>
                    <a:pt x="110" y="350"/>
                  </a:cubicBezTo>
                  <a:cubicBezTo>
                    <a:pt x="119" y="354"/>
                    <a:pt x="128" y="357"/>
                    <a:pt x="134" y="366"/>
                  </a:cubicBezTo>
                  <a:cubicBezTo>
                    <a:pt x="138" y="372"/>
                    <a:pt x="140" y="378"/>
                    <a:pt x="141" y="384"/>
                  </a:cubicBezTo>
                  <a:cubicBezTo>
                    <a:pt x="142" y="387"/>
                    <a:pt x="142" y="391"/>
                    <a:pt x="144" y="394"/>
                  </a:cubicBezTo>
                  <a:cubicBezTo>
                    <a:pt x="142" y="391"/>
                    <a:pt x="140" y="387"/>
                    <a:pt x="139" y="384"/>
                  </a:cubicBezTo>
                  <a:cubicBezTo>
                    <a:pt x="138" y="378"/>
                    <a:pt x="137" y="372"/>
                    <a:pt x="132" y="367"/>
                  </a:cubicBezTo>
                  <a:cubicBezTo>
                    <a:pt x="127" y="359"/>
                    <a:pt x="118" y="356"/>
                    <a:pt x="109" y="353"/>
                  </a:cubicBezTo>
                  <a:cubicBezTo>
                    <a:pt x="104" y="350"/>
                    <a:pt x="104" y="350"/>
                    <a:pt x="104" y="350"/>
                  </a:cubicBezTo>
                  <a:cubicBezTo>
                    <a:pt x="82" y="340"/>
                    <a:pt x="79" y="325"/>
                    <a:pt x="83" y="306"/>
                  </a:cubicBezTo>
                  <a:cubicBezTo>
                    <a:pt x="79" y="311"/>
                    <a:pt x="75" y="316"/>
                    <a:pt x="71" y="322"/>
                  </a:cubicBezTo>
                  <a:cubicBezTo>
                    <a:pt x="58" y="342"/>
                    <a:pt x="65" y="362"/>
                    <a:pt x="76" y="384"/>
                  </a:cubicBezTo>
                  <a:cubicBezTo>
                    <a:pt x="65" y="361"/>
                    <a:pt x="55" y="342"/>
                    <a:pt x="70" y="320"/>
                  </a:cubicBezTo>
                  <a:cubicBezTo>
                    <a:pt x="76" y="311"/>
                    <a:pt x="81" y="303"/>
                    <a:pt x="88" y="296"/>
                  </a:cubicBezTo>
                  <a:cubicBezTo>
                    <a:pt x="98" y="284"/>
                    <a:pt x="98" y="284"/>
                    <a:pt x="98" y="284"/>
                  </a:cubicBezTo>
                  <a:cubicBezTo>
                    <a:pt x="101" y="280"/>
                    <a:pt x="103" y="275"/>
                    <a:pt x="106" y="270"/>
                  </a:cubicBezTo>
                  <a:cubicBezTo>
                    <a:pt x="109" y="263"/>
                    <a:pt x="109" y="263"/>
                    <a:pt x="109" y="263"/>
                  </a:cubicBezTo>
                  <a:cubicBezTo>
                    <a:pt x="115" y="254"/>
                    <a:pt x="115" y="254"/>
                    <a:pt x="115" y="254"/>
                  </a:cubicBezTo>
                  <a:cubicBezTo>
                    <a:pt x="118" y="249"/>
                    <a:pt x="119" y="243"/>
                    <a:pt x="121" y="236"/>
                  </a:cubicBezTo>
                  <a:cubicBezTo>
                    <a:pt x="121" y="235"/>
                    <a:pt x="121" y="235"/>
                    <a:pt x="121" y="235"/>
                  </a:cubicBezTo>
                  <a:cubicBezTo>
                    <a:pt x="123" y="229"/>
                    <a:pt x="123" y="226"/>
                    <a:pt x="129" y="221"/>
                  </a:cubicBezTo>
                  <a:cubicBezTo>
                    <a:pt x="135" y="214"/>
                    <a:pt x="154" y="208"/>
                    <a:pt x="166" y="204"/>
                  </a:cubicBezTo>
                  <a:cubicBezTo>
                    <a:pt x="160" y="203"/>
                    <a:pt x="148" y="203"/>
                    <a:pt x="143" y="201"/>
                  </a:cubicBezTo>
                  <a:cubicBezTo>
                    <a:pt x="134" y="197"/>
                    <a:pt x="134" y="197"/>
                    <a:pt x="134" y="197"/>
                  </a:cubicBezTo>
                  <a:cubicBezTo>
                    <a:pt x="126" y="194"/>
                    <a:pt x="118" y="191"/>
                    <a:pt x="109" y="191"/>
                  </a:cubicBezTo>
                  <a:cubicBezTo>
                    <a:pt x="106" y="191"/>
                    <a:pt x="103" y="192"/>
                    <a:pt x="100" y="192"/>
                  </a:cubicBezTo>
                  <a:cubicBezTo>
                    <a:pt x="94" y="194"/>
                    <a:pt x="90" y="198"/>
                    <a:pt x="86" y="202"/>
                  </a:cubicBezTo>
                  <a:cubicBezTo>
                    <a:pt x="81" y="207"/>
                    <a:pt x="81" y="207"/>
                    <a:pt x="81" y="207"/>
                  </a:cubicBezTo>
                  <a:cubicBezTo>
                    <a:pt x="75" y="213"/>
                    <a:pt x="68" y="216"/>
                    <a:pt x="61" y="217"/>
                  </a:cubicBezTo>
                  <a:cubicBezTo>
                    <a:pt x="57" y="220"/>
                    <a:pt x="52" y="221"/>
                    <a:pt x="47" y="223"/>
                  </a:cubicBezTo>
                  <a:cubicBezTo>
                    <a:pt x="41" y="224"/>
                    <a:pt x="35" y="226"/>
                    <a:pt x="31" y="229"/>
                  </a:cubicBezTo>
                  <a:cubicBezTo>
                    <a:pt x="16" y="240"/>
                    <a:pt x="8" y="254"/>
                    <a:pt x="10" y="271"/>
                  </a:cubicBezTo>
                  <a:cubicBezTo>
                    <a:pt x="9" y="271"/>
                    <a:pt x="9" y="271"/>
                    <a:pt x="9" y="271"/>
                  </a:cubicBezTo>
                  <a:cubicBezTo>
                    <a:pt x="7" y="253"/>
                    <a:pt x="14" y="238"/>
                    <a:pt x="29" y="227"/>
                  </a:cubicBezTo>
                  <a:cubicBezTo>
                    <a:pt x="34" y="224"/>
                    <a:pt x="40" y="222"/>
                    <a:pt x="46" y="220"/>
                  </a:cubicBezTo>
                  <a:cubicBezTo>
                    <a:pt x="47" y="219"/>
                    <a:pt x="49" y="219"/>
                    <a:pt x="50" y="219"/>
                  </a:cubicBezTo>
                  <a:cubicBezTo>
                    <a:pt x="47" y="219"/>
                    <a:pt x="45" y="219"/>
                    <a:pt x="43" y="219"/>
                  </a:cubicBezTo>
                  <a:cubicBezTo>
                    <a:pt x="42" y="219"/>
                    <a:pt x="42" y="219"/>
                    <a:pt x="41" y="219"/>
                  </a:cubicBezTo>
                  <a:cubicBezTo>
                    <a:pt x="31" y="219"/>
                    <a:pt x="24" y="213"/>
                    <a:pt x="17" y="208"/>
                  </a:cubicBezTo>
                  <a:cubicBezTo>
                    <a:pt x="11" y="204"/>
                    <a:pt x="11" y="204"/>
                    <a:pt x="11" y="204"/>
                  </a:cubicBezTo>
                  <a:cubicBezTo>
                    <a:pt x="18" y="208"/>
                    <a:pt x="18" y="208"/>
                    <a:pt x="18" y="208"/>
                  </a:cubicBezTo>
                  <a:cubicBezTo>
                    <a:pt x="24" y="212"/>
                    <a:pt x="34" y="216"/>
                    <a:pt x="42" y="216"/>
                  </a:cubicBezTo>
                  <a:cubicBezTo>
                    <a:pt x="43" y="216"/>
                    <a:pt x="43" y="216"/>
                    <a:pt x="43" y="216"/>
                  </a:cubicBezTo>
                  <a:cubicBezTo>
                    <a:pt x="57" y="216"/>
                    <a:pt x="69" y="213"/>
                    <a:pt x="78" y="205"/>
                  </a:cubicBezTo>
                  <a:cubicBezTo>
                    <a:pt x="83" y="199"/>
                    <a:pt x="83" y="199"/>
                    <a:pt x="83" y="199"/>
                  </a:cubicBezTo>
                  <a:cubicBezTo>
                    <a:pt x="88" y="194"/>
                    <a:pt x="92" y="190"/>
                    <a:pt x="99" y="188"/>
                  </a:cubicBezTo>
                  <a:cubicBezTo>
                    <a:pt x="104" y="187"/>
                    <a:pt x="108" y="187"/>
                    <a:pt x="112" y="187"/>
                  </a:cubicBezTo>
                  <a:cubicBezTo>
                    <a:pt x="121" y="187"/>
                    <a:pt x="128" y="189"/>
                    <a:pt x="136" y="192"/>
                  </a:cubicBezTo>
                  <a:cubicBezTo>
                    <a:pt x="145" y="195"/>
                    <a:pt x="145" y="195"/>
                    <a:pt x="145" y="195"/>
                  </a:cubicBezTo>
                  <a:cubicBezTo>
                    <a:pt x="152" y="198"/>
                    <a:pt x="170" y="201"/>
                    <a:pt x="177" y="202"/>
                  </a:cubicBezTo>
                  <a:cubicBezTo>
                    <a:pt x="176" y="202"/>
                    <a:pt x="167" y="196"/>
                    <a:pt x="166" y="195"/>
                  </a:cubicBezTo>
                  <a:cubicBezTo>
                    <a:pt x="150" y="183"/>
                    <a:pt x="138" y="167"/>
                    <a:pt x="126" y="150"/>
                  </a:cubicBezTo>
                  <a:cubicBezTo>
                    <a:pt x="122" y="143"/>
                    <a:pt x="122" y="143"/>
                    <a:pt x="122" y="143"/>
                  </a:cubicBezTo>
                  <a:cubicBezTo>
                    <a:pt x="119" y="138"/>
                    <a:pt x="114" y="130"/>
                    <a:pt x="109" y="127"/>
                  </a:cubicBezTo>
                  <a:cubicBezTo>
                    <a:pt x="105" y="126"/>
                    <a:pt x="101" y="125"/>
                    <a:pt x="97" y="125"/>
                  </a:cubicBezTo>
                  <a:cubicBezTo>
                    <a:pt x="95" y="125"/>
                    <a:pt x="92" y="125"/>
                    <a:pt x="91" y="126"/>
                  </a:cubicBezTo>
                  <a:cubicBezTo>
                    <a:pt x="87" y="127"/>
                    <a:pt x="84" y="128"/>
                    <a:pt x="80" y="128"/>
                  </a:cubicBezTo>
                  <a:cubicBezTo>
                    <a:pt x="79" y="128"/>
                    <a:pt x="78" y="128"/>
                    <a:pt x="78" y="128"/>
                  </a:cubicBezTo>
                  <a:cubicBezTo>
                    <a:pt x="52" y="126"/>
                    <a:pt x="47" y="95"/>
                    <a:pt x="41" y="72"/>
                  </a:cubicBezTo>
                  <a:cubicBezTo>
                    <a:pt x="40" y="61"/>
                    <a:pt x="40" y="61"/>
                    <a:pt x="40" y="61"/>
                  </a:cubicBezTo>
                  <a:cubicBezTo>
                    <a:pt x="43" y="72"/>
                    <a:pt x="43" y="72"/>
                    <a:pt x="43" y="72"/>
                  </a:cubicBezTo>
                  <a:cubicBezTo>
                    <a:pt x="48" y="90"/>
                    <a:pt x="55" y="118"/>
                    <a:pt x="71" y="124"/>
                  </a:cubicBezTo>
                  <a:cubicBezTo>
                    <a:pt x="68" y="116"/>
                    <a:pt x="70" y="106"/>
                    <a:pt x="72" y="96"/>
                  </a:cubicBezTo>
                  <a:cubicBezTo>
                    <a:pt x="74" y="85"/>
                    <a:pt x="79" y="72"/>
                    <a:pt x="74" y="65"/>
                  </a:cubicBezTo>
                  <a:cubicBezTo>
                    <a:pt x="79" y="73"/>
                    <a:pt x="77" y="85"/>
                    <a:pt x="75" y="97"/>
                  </a:cubicBezTo>
                  <a:cubicBezTo>
                    <a:pt x="72" y="108"/>
                    <a:pt x="70" y="118"/>
                    <a:pt x="74" y="125"/>
                  </a:cubicBezTo>
                  <a:cubicBezTo>
                    <a:pt x="75" y="125"/>
                    <a:pt x="75" y="125"/>
                    <a:pt x="76" y="125"/>
                  </a:cubicBezTo>
                  <a:cubicBezTo>
                    <a:pt x="76" y="125"/>
                    <a:pt x="77" y="125"/>
                    <a:pt x="77" y="125"/>
                  </a:cubicBezTo>
                  <a:cubicBezTo>
                    <a:pt x="81" y="125"/>
                    <a:pt x="84" y="124"/>
                    <a:pt x="88" y="124"/>
                  </a:cubicBezTo>
                  <a:cubicBezTo>
                    <a:pt x="92" y="123"/>
                    <a:pt x="96" y="121"/>
                    <a:pt x="100" y="121"/>
                  </a:cubicBezTo>
                  <a:cubicBezTo>
                    <a:pt x="103" y="121"/>
                    <a:pt x="106" y="122"/>
                    <a:pt x="110" y="123"/>
                  </a:cubicBezTo>
                  <a:cubicBezTo>
                    <a:pt x="118" y="127"/>
                    <a:pt x="122" y="134"/>
                    <a:pt x="126" y="141"/>
                  </a:cubicBezTo>
                  <a:cubicBezTo>
                    <a:pt x="129" y="147"/>
                    <a:pt x="129" y="147"/>
                    <a:pt x="129" y="147"/>
                  </a:cubicBezTo>
                  <a:cubicBezTo>
                    <a:pt x="141" y="163"/>
                    <a:pt x="154" y="180"/>
                    <a:pt x="168" y="191"/>
                  </a:cubicBezTo>
                  <a:cubicBezTo>
                    <a:pt x="184" y="203"/>
                    <a:pt x="262" y="201"/>
                    <a:pt x="283" y="203"/>
                  </a:cubicBezTo>
                  <a:cubicBezTo>
                    <a:pt x="284" y="203"/>
                    <a:pt x="286" y="203"/>
                    <a:pt x="289" y="203"/>
                  </a:cubicBezTo>
                  <a:cubicBezTo>
                    <a:pt x="306" y="203"/>
                    <a:pt x="345" y="200"/>
                    <a:pt x="362" y="200"/>
                  </a:cubicBezTo>
                  <a:cubicBezTo>
                    <a:pt x="362" y="200"/>
                    <a:pt x="363" y="200"/>
                    <a:pt x="363" y="200"/>
                  </a:cubicBezTo>
                  <a:cubicBezTo>
                    <a:pt x="375" y="198"/>
                    <a:pt x="390" y="196"/>
                    <a:pt x="403" y="194"/>
                  </a:cubicBezTo>
                  <a:cubicBezTo>
                    <a:pt x="430" y="191"/>
                    <a:pt x="443" y="171"/>
                    <a:pt x="464" y="157"/>
                  </a:cubicBezTo>
                  <a:cubicBezTo>
                    <a:pt x="470" y="153"/>
                    <a:pt x="477" y="148"/>
                    <a:pt x="484" y="145"/>
                  </a:cubicBezTo>
                  <a:cubicBezTo>
                    <a:pt x="549" y="130"/>
                    <a:pt x="535" y="63"/>
                    <a:pt x="525" y="18"/>
                  </a:cubicBezTo>
                  <a:cubicBezTo>
                    <a:pt x="535" y="41"/>
                    <a:pt x="536" y="61"/>
                    <a:pt x="542" y="84"/>
                  </a:cubicBezTo>
                  <a:cubicBezTo>
                    <a:pt x="563" y="60"/>
                    <a:pt x="564" y="28"/>
                    <a:pt x="592" y="7"/>
                  </a:cubicBezTo>
                  <a:moveTo>
                    <a:pt x="74" y="65"/>
                  </a:moveTo>
                  <a:cubicBezTo>
                    <a:pt x="74" y="65"/>
                    <a:pt x="74" y="65"/>
                    <a:pt x="74" y="65"/>
                  </a:cubicBezTo>
                  <a:cubicBezTo>
                    <a:pt x="74" y="65"/>
                    <a:pt x="74" y="65"/>
                    <a:pt x="74" y="65"/>
                  </a:cubicBezTo>
                  <a:moveTo>
                    <a:pt x="592" y="0"/>
                  </a:moveTo>
                  <a:cubicBezTo>
                    <a:pt x="590" y="0"/>
                    <a:pt x="589" y="0"/>
                    <a:pt x="588" y="1"/>
                  </a:cubicBezTo>
                  <a:cubicBezTo>
                    <a:pt x="570" y="14"/>
                    <a:pt x="563" y="31"/>
                    <a:pt x="555" y="48"/>
                  </a:cubicBezTo>
                  <a:cubicBezTo>
                    <a:pt x="552" y="55"/>
                    <a:pt x="549" y="62"/>
                    <a:pt x="545" y="68"/>
                  </a:cubicBezTo>
                  <a:cubicBezTo>
                    <a:pt x="545" y="66"/>
                    <a:pt x="544" y="63"/>
                    <a:pt x="544" y="60"/>
                  </a:cubicBezTo>
                  <a:cubicBezTo>
                    <a:pt x="541" y="46"/>
                    <a:pt x="538" y="31"/>
                    <a:pt x="531" y="15"/>
                  </a:cubicBezTo>
                  <a:cubicBezTo>
                    <a:pt x="530" y="12"/>
                    <a:pt x="527" y="11"/>
                    <a:pt x="525" y="11"/>
                  </a:cubicBezTo>
                  <a:cubicBezTo>
                    <a:pt x="524" y="11"/>
                    <a:pt x="523" y="11"/>
                    <a:pt x="523" y="11"/>
                  </a:cubicBezTo>
                  <a:cubicBezTo>
                    <a:pt x="519" y="12"/>
                    <a:pt x="517" y="16"/>
                    <a:pt x="518" y="19"/>
                  </a:cubicBezTo>
                  <a:cubicBezTo>
                    <a:pt x="523" y="39"/>
                    <a:pt x="529" y="68"/>
                    <a:pt x="526" y="92"/>
                  </a:cubicBezTo>
                  <a:cubicBezTo>
                    <a:pt x="525" y="104"/>
                    <a:pt x="521" y="114"/>
                    <a:pt x="514" y="121"/>
                  </a:cubicBezTo>
                  <a:cubicBezTo>
                    <a:pt x="507" y="130"/>
                    <a:pt x="497" y="136"/>
                    <a:pt x="483" y="139"/>
                  </a:cubicBezTo>
                  <a:cubicBezTo>
                    <a:pt x="483" y="139"/>
                    <a:pt x="482" y="139"/>
                    <a:pt x="482" y="139"/>
                  </a:cubicBezTo>
                  <a:cubicBezTo>
                    <a:pt x="475" y="142"/>
                    <a:pt x="467" y="147"/>
                    <a:pt x="461" y="151"/>
                  </a:cubicBezTo>
                  <a:cubicBezTo>
                    <a:pt x="453" y="156"/>
                    <a:pt x="447" y="161"/>
                    <a:pt x="441" y="166"/>
                  </a:cubicBezTo>
                  <a:cubicBezTo>
                    <a:pt x="429" y="177"/>
                    <a:pt x="419" y="186"/>
                    <a:pt x="402" y="188"/>
                  </a:cubicBezTo>
                  <a:cubicBezTo>
                    <a:pt x="402" y="188"/>
                    <a:pt x="402" y="188"/>
                    <a:pt x="402" y="188"/>
                  </a:cubicBezTo>
                  <a:cubicBezTo>
                    <a:pt x="391" y="189"/>
                    <a:pt x="375" y="192"/>
                    <a:pt x="363" y="193"/>
                  </a:cubicBezTo>
                  <a:cubicBezTo>
                    <a:pt x="362" y="193"/>
                    <a:pt x="362" y="193"/>
                    <a:pt x="361" y="193"/>
                  </a:cubicBezTo>
                  <a:cubicBezTo>
                    <a:pt x="355" y="193"/>
                    <a:pt x="345" y="194"/>
                    <a:pt x="335" y="194"/>
                  </a:cubicBezTo>
                  <a:cubicBezTo>
                    <a:pt x="318" y="196"/>
                    <a:pt x="299" y="197"/>
                    <a:pt x="289" y="197"/>
                  </a:cubicBezTo>
                  <a:cubicBezTo>
                    <a:pt x="286" y="197"/>
                    <a:pt x="284" y="197"/>
                    <a:pt x="284" y="197"/>
                  </a:cubicBezTo>
                  <a:cubicBezTo>
                    <a:pt x="277" y="196"/>
                    <a:pt x="267" y="196"/>
                    <a:pt x="255" y="195"/>
                  </a:cubicBezTo>
                  <a:cubicBezTo>
                    <a:pt x="229" y="194"/>
                    <a:pt x="182" y="193"/>
                    <a:pt x="172" y="185"/>
                  </a:cubicBezTo>
                  <a:cubicBezTo>
                    <a:pt x="158" y="175"/>
                    <a:pt x="146" y="159"/>
                    <a:pt x="135" y="143"/>
                  </a:cubicBezTo>
                  <a:cubicBezTo>
                    <a:pt x="131" y="137"/>
                    <a:pt x="131" y="137"/>
                    <a:pt x="131" y="137"/>
                  </a:cubicBezTo>
                  <a:cubicBezTo>
                    <a:pt x="127" y="130"/>
                    <a:pt x="122" y="122"/>
                    <a:pt x="112" y="117"/>
                  </a:cubicBezTo>
                  <a:cubicBezTo>
                    <a:pt x="108" y="116"/>
                    <a:pt x="104" y="115"/>
                    <a:pt x="100" y="115"/>
                  </a:cubicBezTo>
                  <a:cubicBezTo>
                    <a:pt x="95" y="115"/>
                    <a:pt x="90" y="116"/>
                    <a:pt x="86" y="117"/>
                  </a:cubicBezTo>
                  <a:cubicBezTo>
                    <a:pt x="83" y="118"/>
                    <a:pt x="81" y="118"/>
                    <a:pt x="79" y="119"/>
                  </a:cubicBezTo>
                  <a:cubicBezTo>
                    <a:pt x="78" y="114"/>
                    <a:pt x="80" y="106"/>
                    <a:pt x="81" y="98"/>
                  </a:cubicBezTo>
                  <a:cubicBezTo>
                    <a:pt x="84" y="86"/>
                    <a:pt x="87" y="72"/>
                    <a:pt x="80" y="62"/>
                  </a:cubicBezTo>
                  <a:cubicBezTo>
                    <a:pt x="80" y="62"/>
                    <a:pt x="80" y="62"/>
                    <a:pt x="80" y="62"/>
                  </a:cubicBezTo>
                  <a:cubicBezTo>
                    <a:pt x="80" y="62"/>
                    <a:pt x="80" y="62"/>
                    <a:pt x="80" y="62"/>
                  </a:cubicBezTo>
                  <a:cubicBezTo>
                    <a:pt x="80" y="62"/>
                    <a:pt x="80" y="62"/>
                    <a:pt x="80" y="62"/>
                  </a:cubicBezTo>
                  <a:cubicBezTo>
                    <a:pt x="80" y="61"/>
                    <a:pt x="80" y="61"/>
                    <a:pt x="80" y="61"/>
                  </a:cubicBezTo>
                  <a:cubicBezTo>
                    <a:pt x="78" y="60"/>
                    <a:pt x="76" y="59"/>
                    <a:pt x="74" y="59"/>
                  </a:cubicBezTo>
                  <a:cubicBezTo>
                    <a:pt x="73" y="59"/>
                    <a:pt x="72" y="59"/>
                    <a:pt x="70" y="60"/>
                  </a:cubicBezTo>
                  <a:cubicBezTo>
                    <a:pt x="67" y="62"/>
                    <a:pt x="67" y="66"/>
                    <a:pt x="69" y="69"/>
                  </a:cubicBezTo>
                  <a:cubicBezTo>
                    <a:pt x="69" y="69"/>
                    <a:pt x="69" y="69"/>
                    <a:pt x="69" y="69"/>
                  </a:cubicBezTo>
                  <a:cubicBezTo>
                    <a:pt x="69" y="69"/>
                    <a:pt x="69" y="69"/>
                    <a:pt x="69" y="69"/>
                  </a:cubicBezTo>
                  <a:cubicBezTo>
                    <a:pt x="71" y="72"/>
                    <a:pt x="69" y="81"/>
                    <a:pt x="67" y="88"/>
                  </a:cubicBezTo>
                  <a:cubicBezTo>
                    <a:pt x="66" y="90"/>
                    <a:pt x="66" y="93"/>
                    <a:pt x="65" y="95"/>
                  </a:cubicBezTo>
                  <a:cubicBezTo>
                    <a:pt x="64" y="99"/>
                    <a:pt x="64" y="104"/>
                    <a:pt x="63" y="108"/>
                  </a:cubicBezTo>
                  <a:cubicBezTo>
                    <a:pt x="56" y="97"/>
                    <a:pt x="52" y="81"/>
                    <a:pt x="49" y="70"/>
                  </a:cubicBezTo>
                  <a:cubicBezTo>
                    <a:pt x="49" y="70"/>
                    <a:pt x="49" y="70"/>
                    <a:pt x="49" y="70"/>
                  </a:cubicBezTo>
                  <a:cubicBezTo>
                    <a:pt x="46" y="59"/>
                    <a:pt x="46" y="59"/>
                    <a:pt x="46" y="59"/>
                  </a:cubicBezTo>
                  <a:cubicBezTo>
                    <a:pt x="46" y="56"/>
                    <a:pt x="43" y="54"/>
                    <a:pt x="40" y="54"/>
                  </a:cubicBezTo>
                  <a:cubicBezTo>
                    <a:pt x="40" y="54"/>
                    <a:pt x="39" y="54"/>
                    <a:pt x="39" y="54"/>
                  </a:cubicBezTo>
                  <a:cubicBezTo>
                    <a:pt x="35" y="55"/>
                    <a:pt x="33" y="58"/>
                    <a:pt x="33" y="62"/>
                  </a:cubicBezTo>
                  <a:cubicBezTo>
                    <a:pt x="35" y="73"/>
                    <a:pt x="35" y="73"/>
                    <a:pt x="35" y="73"/>
                  </a:cubicBezTo>
                  <a:cubicBezTo>
                    <a:pt x="35" y="73"/>
                    <a:pt x="35" y="74"/>
                    <a:pt x="35" y="74"/>
                  </a:cubicBezTo>
                  <a:cubicBezTo>
                    <a:pt x="35" y="76"/>
                    <a:pt x="36" y="79"/>
                    <a:pt x="37" y="81"/>
                  </a:cubicBezTo>
                  <a:cubicBezTo>
                    <a:pt x="39" y="92"/>
                    <a:pt x="42" y="104"/>
                    <a:pt x="48" y="114"/>
                  </a:cubicBezTo>
                  <a:cubicBezTo>
                    <a:pt x="55" y="127"/>
                    <a:pt x="65" y="134"/>
                    <a:pt x="77" y="135"/>
                  </a:cubicBezTo>
                  <a:cubicBezTo>
                    <a:pt x="78" y="135"/>
                    <a:pt x="79" y="135"/>
                    <a:pt x="80" y="135"/>
                  </a:cubicBezTo>
                  <a:cubicBezTo>
                    <a:pt x="84" y="135"/>
                    <a:pt x="87" y="134"/>
                    <a:pt x="89" y="133"/>
                  </a:cubicBezTo>
                  <a:cubicBezTo>
                    <a:pt x="90" y="133"/>
                    <a:pt x="91" y="132"/>
                    <a:pt x="92" y="132"/>
                  </a:cubicBezTo>
                  <a:cubicBezTo>
                    <a:pt x="94" y="132"/>
                    <a:pt x="95" y="132"/>
                    <a:pt x="97" y="132"/>
                  </a:cubicBezTo>
                  <a:cubicBezTo>
                    <a:pt x="100" y="132"/>
                    <a:pt x="103" y="132"/>
                    <a:pt x="106" y="134"/>
                  </a:cubicBezTo>
                  <a:cubicBezTo>
                    <a:pt x="107" y="134"/>
                    <a:pt x="111" y="137"/>
                    <a:pt x="116" y="147"/>
                  </a:cubicBezTo>
                  <a:cubicBezTo>
                    <a:pt x="116" y="147"/>
                    <a:pt x="116" y="147"/>
                    <a:pt x="116" y="147"/>
                  </a:cubicBezTo>
                  <a:cubicBezTo>
                    <a:pt x="120" y="153"/>
                    <a:pt x="120" y="153"/>
                    <a:pt x="120" y="153"/>
                  </a:cubicBezTo>
                  <a:cubicBezTo>
                    <a:pt x="121" y="153"/>
                    <a:pt x="121" y="153"/>
                    <a:pt x="121" y="153"/>
                  </a:cubicBezTo>
                  <a:cubicBezTo>
                    <a:pt x="129" y="166"/>
                    <a:pt x="139" y="179"/>
                    <a:pt x="150" y="190"/>
                  </a:cubicBezTo>
                  <a:cubicBezTo>
                    <a:pt x="149" y="190"/>
                    <a:pt x="148" y="189"/>
                    <a:pt x="147" y="189"/>
                  </a:cubicBezTo>
                  <a:cubicBezTo>
                    <a:pt x="138" y="186"/>
                    <a:pt x="138" y="186"/>
                    <a:pt x="138" y="186"/>
                  </a:cubicBezTo>
                  <a:cubicBezTo>
                    <a:pt x="131" y="183"/>
                    <a:pt x="122" y="180"/>
                    <a:pt x="112" y="180"/>
                  </a:cubicBezTo>
                  <a:cubicBezTo>
                    <a:pt x="107" y="180"/>
                    <a:pt x="102" y="181"/>
                    <a:pt x="97" y="182"/>
                  </a:cubicBezTo>
                  <a:cubicBezTo>
                    <a:pt x="88" y="185"/>
                    <a:pt x="83" y="190"/>
                    <a:pt x="78" y="195"/>
                  </a:cubicBezTo>
                  <a:cubicBezTo>
                    <a:pt x="78" y="195"/>
                    <a:pt x="78" y="195"/>
                    <a:pt x="78" y="195"/>
                  </a:cubicBezTo>
                  <a:cubicBezTo>
                    <a:pt x="74" y="200"/>
                    <a:pt x="74" y="200"/>
                    <a:pt x="74" y="200"/>
                  </a:cubicBezTo>
                  <a:cubicBezTo>
                    <a:pt x="66" y="207"/>
                    <a:pt x="57" y="210"/>
                    <a:pt x="43" y="210"/>
                  </a:cubicBezTo>
                  <a:cubicBezTo>
                    <a:pt x="43" y="210"/>
                    <a:pt x="43" y="210"/>
                    <a:pt x="42" y="210"/>
                  </a:cubicBezTo>
                  <a:cubicBezTo>
                    <a:pt x="36" y="210"/>
                    <a:pt x="27" y="206"/>
                    <a:pt x="22" y="202"/>
                  </a:cubicBezTo>
                  <a:cubicBezTo>
                    <a:pt x="22" y="202"/>
                    <a:pt x="21" y="202"/>
                    <a:pt x="21" y="202"/>
                  </a:cubicBezTo>
                  <a:cubicBezTo>
                    <a:pt x="14" y="198"/>
                    <a:pt x="14" y="198"/>
                    <a:pt x="14" y="198"/>
                  </a:cubicBezTo>
                  <a:cubicBezTo>
                    <a:pt x="13" y="197"/>
                    <a:pt x="12" y="197"/>
                    <a:pt x="11" y="197"/>
                  </a:cubicBezTo>
                  <a:cubicBezTo>
                    <a:pt x="8" y="197"/>
                    <a:pt x="6" y="198"/>
                    <a:pt x="5" y="200"/>
                  </a:cubicBezTo>
                  <a:cubicBezTo>
                    <a:pt x="3" y="203"/>
                    <a:pt x="4" y="207"/>
                    <a:pt x="7" y="209"/>
                  </a:cubicBezTo>
                  <a:cubicBezTo>
                    <a:pt x="13" y="214"/>
                    <a:pt x="13" y="214"/>
                    <a:pt x="13" y="214"/>
                  </a:cubicBezTo>
                  <a:cubicBezTo>
                    <a:pt x="17" y="216"/>
                    <a:pt x="21" y="219"/>
                    <a:pt x="25" y="222"/>
                  </a:cubicBezTo>
                  <a:cubicBezTo>
                    <a:pt x="25" y="222"/>
                    <a:pt x="25" y="222"/>
                    <a:pt x="25" y="222"/>
                  </a:cubicBezTo>
                  <a:cubicBezTo>
                    <a:pt x="8" y="234"/>
                    <a:pt x="0" y="251"/>
                    <a:pt x="2" y="271"/>
                  </a:cubicBezTo>
                  <a:cubicBezTo>
                    <a:pt x="2" y="275"/>
                    <a:pt x="5" y="277"/>
                    <a:pt x="9" y="277"/>
                  </a:cubicBezTo>
                  <a:cubicBezTo>
                    <a:pt x="10" y="277"/>
                    <a:pt x="10" y="277"/>
                    <a:pt x="10" y="277"/>
                  </a:cubicBezTo>
                  <a:cubicBezTo>
                    <a:pt x="12" y="277"/>
                    <a:pt x="13" y="277"/>
                    <a:pt x="15" y="275"/>
                  </a:cubicBezTo>
                  <a:cubicBezTo>
                    <a:pt x="16" y="274"/>
                    <a:pt x="17" y="272"/>
                    <a:pt x="16" y="270"/>
                  </a:cubicBezTo>
                  <a:cubicBezTo>
                    <a:pt x="15" y="256"/>
                    <a:pt x="21" y="245"/>
                    <a:pt x="35" y="235"/>
                  </a:cubicBezTo>
                  <a:cubicBezTo>
                    <a:pt x="38" y="232"/>
                    <a:pt x="44" y="231"/>
                    <a:pt x="49" y="229"/>
                  </a:cubicBezTo>
                  <a:cubicBezTo>
                    <a:pt x="53" y="228"/>
                    <a:pt x="59" y="226"/>
                    <a:pt x="63" y="223"/>
                  </a:cubicBezTo>
                  <a:cubicBezTo>
                    <a:pt x="72" y="221"/>
                    <a:pt x="79" y="218"/>
                    <a:pt x="85" y="212"/>
                  </a:cubicBezTo>
                  <a:cubicBezTo>
                    <a:pt x="85" y="212"/>
                    <a:pt x="85" y="212"/>
                    <a:pt x="85" y="212"/>
                  </a:cubicBezTo>
                  <a:cubicBezTo>
                    <a:pt x="91" y="207"/>
                    <a:pt x="91" y="207"/>
                    <a:pt x="91" y="207"/>
                  </a:cubicBezTo>
                  <a:cubicBezTo>
                    <a:pt x="91" y="207"/>
                    <a:pt x="91" y="207"/>
                    <a:pt x="91" y="207"/>
                  </a:cubicBezTo>
                  <a:cubicBezTo>
                    <a:pt x="95" y="203"/>
                    <a:pt x="98" y="200"/>
                    <a:pt x="102" y="199"/>
                  </a:cubicBezTo>
                  <a:cubicBezTo>
                    <a:pt x="104" y="198"/>
                    <a:pt x="107" y="198"/>
                    <a:pt x="109" y="198"/>
                  </a:cubicBezTo>
                  <a:cubicBezTo>
                    <a:pt x="117" y="198"/>
                    <a:pt x="124" y="201"/>
                    <a:pt x="131" y="204"/>
                  </a:cubicBezTo>
                  <a:cubicBezTo>
                    <a:pt x="131" y="204"/>
                    <a:pt x="131" y="204"/>
                    <a:pt x="131" y="204"/>
                  </a:cubicBezTo>
                  <a:cubicBezTo>
                    <a:pt x="139" y="207"/>
                    <a:pt x="139" y="207"/>
                    <a:pt x="139" y="207"/>
                  </a:cubicBezTo>
                  <a:cubicBezTo>
                    <a:pt x="133" y="209"/>
                    <a:pt x="127" y="213"/>
                    <a:pt x="124" y="216"/>
                  </a:cubicBezTo>
                  <a:cubicBezTo>
                    <a:pt x="118" y="223"/>
                    <a:pt x="116" y="226"/>
                    <a:pt x="115" y="233"/>
                  </a:cubicBezTo>
                  <a:cubicBezTo>
                    <a:pt x="114" y="235"/>
                    <a:pt x="114" y="235"/>
                    <a:pt x="114" y="235"/>
                  </a:cubicBezTo>
                  <a:cubicBezTo>
                    <a:pt x="114" y="236"/>
                    <a:pt x="114" y="237"/>
                    <a:pt x="113" y="238"/>
                  </a:cubicBezTo>
                  <a:cubicBezTo>
                    <a:pt x="112" y="243"/>
                    <a:pt x="111" y="247"/>
                    <a:pt x="109" y="251"/>
                  </a:cubicBezTo>
                  <a:cubicBezTo>
                    <a:pt x="104" y="259"/>
                    <a:pt x="104" y="259"/>
                    <a:pt x="104" y="259"/>
                  </a:cubicBezTo>
                  <a:cubicBezTo>
                    <a:pt x="104" y="259"/>
                    <a:pt x="104" y="259"/>
                    <a:pt x="103" y="260"/>
                  </a:cubicBezTo>
                  <a:cubicBezTo>
                    <a:pt x="100" y="267"/>
                    <a:pt x="100" y="267"/>
                    <a:pt x="100" y="267"/>
                  </a:cubicBezTo>
                  <a:cubicBezTo>
                    <a:pt x="100" y="267"/>
                    <a:pt x="100" y="267"/>
                    <a:pt x="100" y="267"/>
                  </a:cubicBezTo>
                  <a:cubicBezTo>
                    <a:pt x="99" y="268"/>
                    <a:pt x="99" y="268"/>
                    <a:pt x="99" y="268"/>
                  </a:cubicBezTo>
                  <a:cubicBezTo>
                    <a:pt x="97" y="272"/>
                    <a:pt x="95" y="276"/>
                    <a:pt x="93" y="280"/>
                  </a:cubicBezTo>
                  <a:cubicBezTo>
                    <a:pt x="83" y="291"/>
                    <a:pt x="83" y="291"/>
                    <a:pt x="83" y="291"/>
                  </a:cubicBezTo>
                  <a:cubicBezTo>
                    <a:pt x="75" y="299"/>
                    <a:pt x="70" y="308"/>
                    <a:pt x="64" y="316"/>
                  </a:cubicBezTo>
                  <a:cubicBezTo>
                    <a:pt x="48" y="341"/>
                    <a:pt x="58" y="361"/>
                    <a:pt x="68" y="383"/>
                  </a:cubicBezTo>
                  <a:cubicBezTo>
                    <a:pt x="68" y="384"/>
                    <a:pt x="69" y="386"/>
                    <a:pt x="70" y="387"/>
                  </a:cubicBezTo>
                  <a:cubicBezTo>
                    <a:pt x="71" y="389"/>
                    <a:pt x="73" y="391"/>
                    <a:pt x="76" y="391"/>
                  </a:cubicBezTo>
                  <a:cubicBezTo>
                    <a:pt x="77" y="391"/>
                    <a:pt x="77" y="390"/>
                    <a:pt x="78" y="390"/>
                  </a:cubicBezTo>
                  <a:cubicBezTo>
                    <a:pt x="82" y="388"/>
                    <a:pt x="83" y="384"/>
                    <a:pt x="82" y="381"/>
                  </a:cubicBezTo>
                  <a:cubicBezTo>
                    <a:pt x="72" y="361"/>
                    <a:pt x="66" y="344"/>
                    <a:pt x="75" y="328"/>
                  </a:cubicBezTo>
                  <a:cubicBezTo>
                    <a:pt x="77" y="338"/>
                    <a:pt x="84" y="349"/>
                    <a:pt x="101" y="356"/>
                  </a:cubicBezTo>
                  <a:cubicBezTo>
                    <a:pt x="101" y="356"/>
                    <a:pt x="101" y="356"/>
                    <a:pt x="101" y="356"/>
                  </a:cubicBezTo>
                  <a:cubicBezTo>
                    <a:pt x="107" y="359"/>
                    <a:pt x="107" y="359"/>
                    <a:pt x="107" y="359"/>
                  </a:cubicBezTo>
                  <a:cubicBezTo>
                    <a:pt x="108" y="359"/>
                    <a:pt x="109" y="360"/>
                    <a:pt x="110" y="360"/>
                  </a:cubicBezTo>
                  <a:cubicBezTo>
                    <a:pt x="117" y="363"/>
                    <a:pt x="123" y="366"/>
                    <a:pt x="127" y="371"/>
                  </a:cubicBezTo>
                  <a:cubicBezTo>
                    <a:pt x="130" y="375"/>
                    <a:pt x="132" y="380"/>
                    <a:pt x="133" y="385"/>
                  </a:cubicBezTo>
                  <a:cubicBezTo>
                    <a:pt x="134" y="388"/>
                    <a:pt x="135" y="391"/>
                    <a:pt x="136" y="393"/>
                  </a:cubicBezTo>
                  <a:cubicBezTo>
                    <a:pt x="137" y="394"/>
                    <a:pt x="137" y="396"/>
                    <a:pt x="138" y="397"/>
                  </a:cubicBezTo>
                  <a:cubicBezTo>
                    <a:pt x="139" y="399"/>
                    <a:pt x="141" y="401"/>
                    <a:pt x="144" y="401"/>
                  </a:cubicBezTo>
                  <a:cubicBezTo>
                    <a:pt x="145" y="401"/>
                    <a:pt x="145" y="401"/>
                    <a:pt x="146" y="401"/>
                  </a:cubicBezTo>
                  <a:cubicBezTo>
                    <a:pt x="150" y="399"/>
                    <a:pt x="151" y="395"/>
                    <a:pt x="150" y="392"/>
                  </a:cubicBezTo>
                  <a:cubicBezTo>
                    <a:pt x="149" y="389"/>
                    <a:pt x="148" y="386"/>
                    <a:pt x="147" y="383"/>
                  </a:cubicBezTo>
                  <a:cubicBezTo>
                    <a:pt x="146" y="376"/>
                    <a:pt x="145" y="369"/>
                    <a:pt x="139" y="362"/>
                  </a:cubicBezTo>
                  <a:cubicBezTo>
                    <a:pt x="132" y="352"/>
                    <a:pt x="122" y="348"/>
                    <a:pt x="113" y="344"/>
                  </a:cubicBezTo>
                  <a:cubicBezTo>
                    <a:pt x="107" y="341"/>
                    <a:pt x="107" y="341"/>
                    <a:pt x="107" y="341"/>
                  </a:cubicBezTo>
                  <a:cubicBezTo>
                    <a:pt x="91" y="334"/>
                    <a:pt x="88" y="325"/>
                    <a:pt x="94" y="305"/>
                  </a:cubicBezTo>
                  <a:cubicBezTo>
                    <a:pt x="94" y="304"/>
                    <a:pt x="94" y="304"/>
                    <a:pt x="94" y="304"/>
                  </a:cubicBezTo>
                  <a:cubicBezTo>
                    <a:pt x="95" y="303"/>
                    <a:pt x="95" y="303"/>
                    <a:pt x="95" y="303"/>
                  </a:cubicBezTo>
                  <a:cubicBezTo>
                    <a:pt x="95" y="303"/>
                    <a:pt x="95" y="303"/>
                    <a:pt x="95" y="303"/>
                  </a:cubicBezTo>
                  <a:cubicBezTo>
                    <a:pt x="100" y="297"/>
                    <a:pt x="100" y="297"/>
                    <a:pt x="100" y="297"/>
                  </a:cubicBezTo>
                  <a:cubicBezTo>
                    <a:pt x="104" y="293"/>
                    <a:pt x="104" y="293"/>
                    <a:pt x="104" y="293"/>
                  </a:cubicBezTo>
                  <a:cubicBezTo>
                    <a:pt x="104" y="293"/>
                    <a:pt x="105" y="292"/>
                    <a:pt x="105" y="291"/>
                  </a:cubicBezTo>
                  <a:cubicBezTo>
                    <a:pt x="105" y="291"/>
                    <a:pt x="105" y="291"/>
                    <a:pt x="105" y="291"/>
                  </a:cubicBezTo>
                  <a:cubicBezTo>
                    <a:pt x="110" y="286"/>
                    <a:pt x="112" y="281"/>
                    <a:pt x="115" y="276"/>
                  </a:cubicBezTo>
                  <a:cubicBezTo>
                    <a:pt x="115" y="275"/>
                    <a:pt x="115" y="275"/>
                    <a:pt x="115" y="275"/>
                  </a:cubicBezTo>
                  <a:cubicBezTo>
                    <a:pt x="118" y="269"/>
                    <a:pt x="118" y="269"/>
                    <a:pt x="118" y="269"/>
                  </a:cubicBezTo>
                  <a:cubicBezTo>
                    <a:pt x="123" y="261"/>
                    <a:pt x="123" y="261"/>
                    <a:pt x="123" y="261"/>
                  </a:cubicBezTo>
                  <a:cubicBezTo>
                    <a:pt x="127" y="255"/>
                    <a:pt x="131" y="248"/>
                    <a:pt x="133" y="240"/>
                  </a:cubicBezTo>
                  <a:cubicBezTo>
                    <a:pt x="133" y="238"/>
                    <a:pt x="133" y="238"/>
                    <a:pt x="133" y="238"/>
                  </a:cubicBezTo>
                  <a:cubicBezTo>
                    <a:pt x="133" y="237"/>
                    <a:pt x="134" y="237"/>
                    <a:pt x="134" y="236"/>
                  </a:cubicBezTo>
                  <a:cubicBezTo>
                    <a:pt x="135" y="232"/>
                    <a:pt x="135" y="232"/>
                    <a:pt x="137" y="230"/>
                  </a:cubicBezTo>
                  <a:cubicBezTo>
                    <a:pt x="151" y="217"/>
                    <a:pt x="172" y="217"/>
                    <a:pt x="179" y="217"/>
                  </a:cubicBezTo>
                  <a:cubicBezTo>
                    <a:pt x="180" y="217"/>
                    <a:pt x="180" y="217"/>
                    <a:pt x="181" y="217"/>
                  </a:cubicBezTo>
                  <a:cubicBezTo>
                    <a:pt x="181" y="217"/>
                    <a:pt x="181" y="217"/>
                    <a:pt x="181" y="217"/>
                  </a:cubicBezTo>
                  <a:cubicBezTo>
                    <a:pt x="181" y="217"/>
                    <a:pt x="181" y="217"/>
                    <a:pt x="181" y="217"/>
                  </a:cubicBezTo>
                  <a:cubicBezTo>
                    <a:pt x="181" y="217"/>
                    <a:pt x="181" y="217"/>
                    <a:pt x="181" y="217"/>
                  </a:cubicBezTo>
                  <a:cubicBezTo>
                    <a:pt x="182" y="217"/>
                    <a:pt x="182" y="217"/>
                    <a:pt x="183" y="217"/>
                  </a:cubicBezTo>
                  <a:cubicBezTo>
                    <a:pt x="196" y="217"/>
                    <a:pt x="224" y="218"/>
                    <a:pt x="247" y="219"/>
                  </a:cubicBezTo>
                  <a:cubicBezTo>
                    <a:pt x="262" y="219"/>
                    <a:pt x="276" y="220"/>
                    <a:pt x="282" y="220"/>
                  </a:cubicBezTo>
                  <a:cubicBezTo>
                    <a:pt x="283" y="220"/>
                    <a:pt x="283" y="220"/>
                    <a:pt x="284" y="220"/>
                  </a:cubicBezTo>
                  <a:cubicBezTo>
                    <a:pt x="296" y="220"/>
                    <a:pt x="328" y="219"/>
                    <a:pt x="334" y="218"/>
                  </a:cubicBezTo>
                  <a:cubicBezTo>
                    <a:pt x="343" y="217"/>
                    <a:pt x="351" y="217"/>
                    <a:pt x="361" y="217"/>
                  </a:cubicBezTo>
                  <a:cubicBezTo>
                    <a:pt x="363" y="217"/>
                    <a:pt x="365" y="217"/>
                    <a:pt x="367" y="217"/>
                  </a:cubicBezTo>
                  <a:cubicBezTo>
                    <a:pt x="369" y="217"/>
                    <a:pt x="372" y="217"/>
                    <a:pt x="375" y="217"/>
                  </a:cubicBezTo>
                  <a:cubicBezTo>
                    <a:pt x="379" y="217"/>
                    <a:pt x="386" y="217"/>
                    <a:pt x="393" y="219"/>
                  </a:cubicBezTo>
                  <a:cubicBezTo>
                    <a:pt x="401" y="221"/>
                    <a:pt x="428" y="243"/>
                    <a:pt x="437" y="250"/>
                  </a:cubicBezTo>
                  <a:cubicBezTo>
                    <a:pt x="440" y="252"/>
                    <a:pt x="442" y="253"/>
                    <a:pt x="443" y="254"/>
                  </a:cubicBezTo>
                  <a:cubicBezTo>
                    <a:pt x="443" y="254"/>
                    <a:pt x="443" y="254"/>
                    <a:pt x="443" y="254"/>
                  </a:cubicBezTo>
                  <a:cubicBezTo>
                    <a:pt x="457" y="262"/>
                    <a:pt x="472" y="264"/>
                    <a:pt x="487" y="267"/>
                  </a:cubicBezTo>
                  <a:cubicBezTo>
                    <a:pt x="507" y="269"/>
                    <a:pt x="525" y="272"/>
                    <a:pt x="534" y="290"/>
                  </a:cubicBezTo>
                  <a:cubicBezTo>
                    <a:pt x="541" y="306"/>
                    <a:pt x="530" y="324"/>
                    <a:pt x="520" y="341"/>
                  </a:cubicBezTo>
                  <a:cubicBezTo>
                    <a:pt x="517" y="346"/>
                    <a:pt x="514" y="351"/>
                    <a:pt x="512" y="356"/>
                  </a:cubicBezTo>
                  <a:cubicBezTo>
                    <a:pt x="510" y="359"/>
                    <a:pt x="511" y="362"/>
                    <a:pt x="514" y="364"/>
                  </a:cubicBezTo>
                  <a:cubicBezTo>
                    <a:pt x="515" y="365"/>
                    <a:pt x="516" y="365"/>
                    <a:pt x="518" y="365"/>
                  </a:cubicBezTo>
                  <a:cubicBezTo>
                    <a:pt x="519" y="365"/>
                    <a:pt x="521" y="365"/>
                    <a:pt x="522" y="363"/>
                  </a:cubicBezTo>
                  <a:cubicBezTo>
                    <a:pt x="534" y="351"/>
                    <a:pt x="544" y="337"/>
                    <a:pt x="551" y="320"/>
                  </a:cubicBezTo>
                  <a:cubicBezTo>
                    <a:pt x="555" y="325"/>
                    <a:pt x="558" y="330"/>
                    <a:pt x="561" y="336"/>
                  </a:cubicBezTo>
                  <a:cubicBezTo>
                    <a:pt x="569" y="348"/>
                    <a:pt x="577" y="360"/>
                    <a:pt x="586" y="371"/>
                  </a:cubicBezTo>
                  <a:cubicBezTo>
                    <a:pt x="589" y="374"/>
                    <a:pt x="594" y="379"/>
                    <a:pt x="596" y="381"/>
                  </a:cubicBezTo>
                  <a:cubicBezTo>
                    <a:pt x="598" y="383"/>
                    <a:pt x="599" y="385"/>
                    <a:pt x="600" y="386"/>
                  </a:cubicBezTo>
                  <a:cubicBezTo>
                    <a:pt x="602" y="388"/>
                    <a:pt x="604" y="389"/>
                    <a:pt x="607" y="389"/>
                  </a:cubicBezTo>
                  <a:cubicBezTo>
                    <a:pt x="609" y="389"/>
                    <a:pt x="612" y="388"/>
                    <a:pt x="613" y="385"/>
                  </a:cubicBezTo>
                  <a:cubicBezTo>
                    <a:pt x="614" y="381"/>
                    <a:pt x="612" y="379"/>
                    <a:pt x="610" y="377"/>
                  </a:cubicBezTo>
                  <a:cubicBezTo>
                    <a:pt x="610" y="377"/>
                    <a:pt x="609" y="376"/>
                    <a:pt x="608" y="374"/>
                  </a:cubicBezTo>
                  <a:cubicBezTo>
                    <a:pt x="599" y="362"/>
                    <a:pt x="553" y="297"/>
                    <a:pt x="550" y="267"/>
                  </a:cubicBezTo>
                  <a:cubicBezTo>
                    <a:pt x="550" y="247"/>
                    <a:pt x="574" y="228"/>
                    <a:pt x="601" y="225"/>
                  </a:cubicBezTo>
                  <a:cubicBezTo>
                    <a:pt x="601" y="225"/>
                    <a:pt x="601" y="225"/>
                    <a:pt x="601" y="225"/>
                  </a:cubicBezTo>
                  <a:cubicBezTo>
                    <a:pt x="608" y="224"/>
                    <a:pt x="615" y="224"/>
                    <a:pt x="623" y="224"/>
                  </a:cubicBezTo>
                  <a:cubicBezTo>
                    <a:pt x="623" y="224"/>
                    <a:pt x="623" y="224"/>
                    <a:pt x="623" y="224"/>
                  </a:cubicBezTo>
                  <a:cubicBezTo>
                    <a:pt x="625" y="224"/>
                    <a:pt x="627" y="224"/>
                    <a:pt x="628" y="224"/>
                  </a:cubicBezTo>
                  <a:cubicBezTo>
                    <a:pt x="634" y="224"/>
                    <a:pt x="640" y="224"/>
                    <a:pt x="646" y="224"/>
                  </a:cubicBezTo>
                  <a:cubicBezTo>
                    <a:pt x="648" y="224"/>
                    <a:pt x="648" y="224"/>
                    <a:pt x="648" y="224"/>
                  </a:cubicBezTo>
                  <a:cubicBezTo>
                    <a:pt x="708" y="224"/>
                    <a:pt x="799" y="226"/>
                    <a:pt x="903" y="229"/>
                  </a:cubicBezTo>
                  <a:cubicBezTo>
                    <a:pt x="905" y="229"/>
                    <a:pt x="907" y="229"/>
                    <a:pt x="908" y="229"/>
                  </a:cubicBezTo>
                  <a:cubicBezTo>
                    <a:pt x="909" y="229"/>
                    <a:pt x="909" y="229"/>
                    <a:pt x="909" y="229"/>
                  </a:cubicBezTo>
                  <a:cubicBezTo>
                    <a:pt x="911" y="229"/>
                    <a:pt x="912" y="229"/>
                    <a:pt x="918" y="233"/>
                  </a:cubicBezTo>
                  <a:cubicBezTo>
                    <a:pt x="922" y="236"/>
                    <a:pt x="928" y="243"/>
                    <a:pt x="934" y="251"/>
                  </a:cubicBezTo>
                  <a:cubicBezTo>
                    <a:pt x="937" y="255"/>
                    <a:pt x="940" y="260"/>
                    <a:pt x="944" y="264"/>
                  </a:cubicBezTo>
                  <a:cubicBezTo>
                    <a:pt x="945" y="266"/>
                    <a:pt x="947" y="270"/>
                    <a:pt x="947" y="277"/>
                  </a:cubicBezTo>
                  <a:cubicBezTo>
                    <a:pt x="946" y="284"/>
                    <a:pt x="949" y="296"/>
                    <a:pt x="952" y="311"/>
                  </a:cubicBezTo>
                  <a:cubicBezTo>
                    <a:pt x="954" y="318"/>
                    <a:pt x="956" y="327"/>
                    <a:pt x="956" y="329"/>
                  </a:cubicBezTo>
                  <a:cubicBezTo>
                    <a:pt x="956" y="331"/>
                    <a:pt x="956" y="331"/>
                    <a:pt x="955" y="332"/>
                  </a:cubicBezTo>
                  <a:cubicBezTo>
                    <a:pt x="955" y="333"/>
                    <a:pt x="955" y="333"/>
                    <a:pt x="954" y="335"/>
                  </a:cubicBezTo>
                  <a:cubicBezTo>
                    <a:pt x="953" y="340"/>
                    <a:pt x="953" y="344"/>
                    <a:pt x="955" y="347"/>
                  </a:cubicBezTo>
                  <a:cubicBezTo>
                    <a:pt x="957" y="349"/>
                    <a:pt x="960" y="352"/>
                    <a:pt x="965" y="352"/>
                  </a:cubicBezTo>
                  <a:cubicBezTo>
                    <a:pt x="967" y="352"/>
                    <a:pt x="970" y="351"/>
                    <a:pt x="972" y="351"/>
                  </a:cubicBezTo>
                  <a:cubicBezTo>
                    <a:pt x="976" y="349"/>
                    <a:pt x="979" y="346"/>
                    <a:pt x="980" y="342"/>
                  </a:cubicBezTo>
                  <a:cubicBezTo>
                    <a:pt x="981" y="336"/>
                    <a:pt x="978" y="330"/>
                    <a:pt x="973" y="325"/>
                  </a:cubicBezTo>
                  <a:cubicBezTo>
                    <a:pt x="971" y="321"/>
                    <a:pt x="970" y="315"/>
                    <a:pt x="970" y="311"/>
                  </a:cubicBezTo>
                  <a:cubicBezTo>
                    <a:pt x="970" y="310"/>
                    <a:pt x="970" y="309"/>
                    <a:pt x="969" y="308"/>
                  </a:cubicBezTo>
                  <a:cubicBezTo>
                    <a:pt x="969" y="305"/>
                    <a:pt x="965" y="284"/>
                    <a:pt x="964" y="280"/>
                  </a:cubicBezTo>
                  <a:cubicBezTo>
                    <a:pt x="964" y="279"/>
                    <a:pt x="964" y="277"/>
                    <a:pt x="964" y="275"/>
                  </a:cubicBezTo>
                  <a:cubicBezTo>
                    <a:pt x="964" y="274"/>
                    <a:pt x="964" y="273"/>
                    <a:pt x="964" y="272"/>
                  </a:cubicBezTo>
                  <a:cubicBezTo>
                    <a:pt x="975" y="271"/>
                    <a:pt x="993" y="266"/>
                    <a:pt x="1003" y="262"/>
                  </a:cubicBezTo>
                  <a:cubicBezTo>
                    <a:pt x="1010" y="259"/>
                    <a:pt x="1028" y="253"/>
                    <a:pt x="1043" y="248"/>
                  </a:cubicBezTo>
                  <a:cubicBezTo>
                    <a:pt x="1061" y="242"/>
                    <a:pt x="1069" y="239"/>
                    <a:pt x="1073" y="238"/>
                  </a:cubicBezTo>
                  <a:cubicBezTo>
                    <a:pt x="1073" y="238"/>
                    <a:pt x="1073" y="238"/>
                    <a:pt x="1073" y="238"/>
                  </a:cubicBezTo>
                  <a:cubicBezTo>
                    <a:pt x="1076" y="238"/>
                    <a:pt x="1079" y="239"/>
                    <a:pt x="1082" y="239"/>
                  </a:cubicBezTo>
                  <a:cubicBezTo>
                    <a:pt x="1082" y="239"/>
                    <a:pt x="1082" y="239"/>
                    <a:pt x="1082" y="239"/>
                  </a:cubicBezTo>
                  <a:cubicBezTo>
                    <a:pt x="1086" y="239"/>
                    <a:pt x="1089" y="237"/>
                    <a:pt x="1091" y="234"/>
                  </a:cubicBezTo>
                  <a:cubicBezTo>
                    <a:pt x="1094" y="229"/>
                    <a:pt x="1093" y="222"/>
                    <a:pt x="1090" y="217"/>
                  </a:cubicBezTo>
                  <a:cubicBezTo>
                    <a:pt x="1088" y="214"/>
                    <a:pt x="1085" y="212"/>
                    <a:pt x="1081" y="212"/>
                  </a:cubicBezTo>
                  <a:cubicBezTo>
                    <a:pt x="1075" y="212"/>
                    <a:pt x="1069" y="217"/>
                    <a:pt x="1065" y="223"/>
                  </a:cubicBezTo>
                  <a:cubicBezTo>
                    <a:pt x="1058" y="226"/>
                    <a:pt x="1035" y="233"/>
                    <a:pt x="1017" y="239"/>
                  </a:cubicBezTo>
                  <a:cubicBezTo>
                    <a:pt x="1007" y="242"/>
                    <a:pt x="998" y="245"/>
                    <a:pt x="991" y="248"/>
                  </a:cubicBezTo>
                  <a:cubicBezTo>
                    <a:pt x="977" y="252"/>
                    <a:pt x="971" y="254"/>
                    <a:pt x="966" y="254"/>
                  </a:cubicBezTo>
                  <a:cubicBezTo>
                    <a:pt x="964" y="254"/>
                    <a:pt x="962" y="254"/>
                    <a:pt x="959" y="253"/>
                  </a:cubicBezTo>
                  <a:cubicBezTo>
                    <a:pt x="958" y="251"/>
                    <a:pt x="955" y="248"/>
                    <a:pt x="952" y="244"/>
                  </a:cubicBezTo>
                  <a:cubicBezTo>
                    <a:pt x="946" y="238"/>
                    <a:pt x="937" y="228"/>
                    <a:pt x="932" y="222"/>
                  </a:cubicBezTo>
                  <a:cubicBezTo>
                    <a:pt x="955" y="205"/>
                    <a:pt x="967" y="184"/>
                    <a:pt x="974" y="168"/>
                  </a:cubicBezTo>
                  <a:cubicBezTo>
                    <a:pt x="981" y="154"/>
                    <a:pt x="1007" y="111"/>
                    <a:pt x="1014" y="103"/>
                  </a:cubicBezTo>
                  <a:cubicBezTo>
                    <a:pt x="1018" y="103"/>
                    <a:pt x="1024" y="102"/>
                    <a:pt x="1028" y="99"/>
                  </a:cubicBezTo>
                  <a:cubicBezTo>
                    <a:pt x="1028" y="99"/>
                    <a:pt x="1028" y="99"/>
                    <a:pt x="1028" y="99"/>
                  </a:cubicBezTo>
                  <a:cubicBezTo>
                    <a:pt x="1031" y="96"/>
                    <a:pt x="1031" y="91"/>
                    <a:pt x="1031" y="90"/>
                  </a:cubicBezTo>
                  <a:cubicBezTo>
                    <a:pt x="1031" y="85"/>
                    <a:pt x="1028" y="80"/>
                    <a:pt x="1024" y="76"/>
                  </a:cubicBezTo>
                  <a:cubicBezTo>
                    <a:pt x="1022" y="75"/>
                    <a:pt x="1020" y="74"/>
                    <a:pt x="1018" y="74"/>
                  </a:cubicBezTo>
                  <a:cubicBezTo>
                    <a:pt x="1009" y="74"/>
                    <a:pt x="1003" y="85"/>
                    <a:pt x="1001" y="91"/>
                  </a:cubicBezTo>
                  <a:cubicBezTo>
                    <a:pt x="995" y="97"/>
                    <a:pt x="985" y="113"/>
                    <a:pt x="983" y="116"/>
                  </a:cubicBezTo>
                  <a:cubicBezTo>
                    <a:pt x="977" y="126"/>
                    <a:pt x="965" y="144"/>
                    <a:pt x="959" y="158"/>
                  </a:cubicBezTo>
                  <a:cubicBezTo>
                    <a:pt x="946" y="192"/>
                    <a:pt x="926" y="203"/>
                    <a:pt x="914" y="209"/>
                  </a:cubicBezTo>
                  <a:cubicBezTo>
                    <a:pt x="893" y="209"/>
                    <a:pt x="686" y="204"/>
                    <a:pt x="604" y="201"/>
                  </a:cubicBezTo>
                  <a:cubicBezTo>
                    <a:pt x="604" y="201"/>
                    <a:pt x="604" y="201"/>
                    <a:pt x="604" y="201"/>
                  </a:cubicBezTo>
                  <a:cubicBezTo>
                    <a:pt x="602" y="201"/>
                    <a:pt x="602" y="201"/>
                    <a:pt x="602" y="201"/>
                  </a:cubicBezTo>
                  <a:cubicBezTo>
                    <a:pt x="572" y="200"/>
                    <a:pt x="566" y="195"/>
                    <a:pt x="565" y="193"/>
                  </a:cubicBezTo>
                  <a:cubicBezTo>
                    <a:pt x="565" y="193"/>
                    <a:pt x="565" y="193"/>
                    <a:pt x="565" y="193"/>
                  </a:cubicBezTo>
                  <a:cubicBezTo>
                    <a:pt x="562" y="189"/>
                    <a:pt x="559" y="185"/>
                    <a:pt x="556" y="180"/>
                  </a:cubicBezTo>
                  <a:cubicBezTo>
                    <a:pt x="554" y="176"/>
                    <a:pt x="552" y="172"/>
                    <a:pt x="550" y="169"/>
                  </a:cubicBezTo>
                  <a:cubicBezTo>
                    <a:pt x="549" y="168"/>
                    <a:pt x="549" y="168"/>
                    <a:pt x="549" y="168"/>
                  </a:cubicBezTo>
                  <a:cubicBezTo>
                    <a:pt x="537" y="146"/>
                    <a:pt x="536" y="125"/>
                    <a:pt x="547" y="103"/>
                  </a:cubicBezTo>
                  <a:cubicBezTo>
                    <a:pt x="557" y="81"/>
                    <a:pt x="577" y="60"/>
                    <a:pt x="597" y="41"/>
                  </a:cubicBezTo>
                  <a:cubicBezTo>
                    <a:pt x="597" y="41"/>
                    <a:pt x="597" y="40"/>
                    <a:pt x="597" y="40"/>
                  </a:cubicBezTo>
                  <a:cubicBezTo>
                    <a:pt x="599" y="38"/>
                    <a:pt x="605" y="31"/>
                    <a:pt x="609" y="25"/>
                  </a:cubicBezTo>
                  <a:cubicBezTo>
                    <a:pt x="612" y="21"/>
                    <a:pt x="614" y="18"/>
                    <a:pt x="616" y="16"/>
                  </a:cubicBezTo>
                  <a:cubicBezTo>
                    <a:pt x="620" y="11"/>
                    <a:pt x="622" y="9"/>
                    <a:pt x="620" y="5"/>
                  </a:cubicBezTo>
                  <a:cubicBezTo>
                    <a:pt x="619" y="3"/>
                    <a:pt x="616" y="1"/>
                    <a:pt x="614" y="1"/>
                  </a:cubicBezTo>
                  <a:cubicBezTo>
                    <a:pt x="613" y="1"/>
                    <a:pt x="611" y="1"/>
                    <a:pt x="609" y="3"/>
                  </a:cubicBezTo>
                  <a:cubicBezTo>
                    <a:pt x="609" y="3"/>
                    <a:pt x="609" y="3"/>
                    <a:pt x="609" y="3"/>
                  </a:cubicBezTo>
                  <a:cubicBezTo>
                    <a:pt x="609" y="3"/>
                    <a:pt x="609" y="3"/>
                    <a:pt x="608" y="4"/>
                  </a:cubicBezTo>
                  <a:cubicBezTo>
                    <a:pt x="597" y="17"/>
                    <a:pt x="587" y="27"/>
                    <a:pt x="579" y="36"/>
                  </a:cubicBezTo>
                  <a:cubicBezTo>
                    <a:pt x="583" y="28"/>
                    <a:pt x="589" y="21"/>
                    <a:pt x="597" y="11"/>
                  </a:cubicBezTo>
                  <a:cubicBezTo>
                    <a:pt x="599" y="8"/>
                    <a:pt x="599" y="4"/>
                    <a:pt x="597" y="2"/>
                  </a:cubicBezTo>
                  <a:cubicBezTo>
                    <a:pt x="595" y="1"/>
                    <a:pt x="594" y="0"/>
                    <a:pt x="592" y="0"/>
                  </a:cubicBezTo>
                </a:path>
              </a:pathLst>
            </a:custGeom>
            <a:solidFill>
              <a:srgbClr val="9E9B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8" name="Freeform 29">
              <a:extLst>
                <a:ext uri="{FF2B5EF4-FFF2-40B4-BE49-F238E27FC236}">
                  <a16:creationId xmlns:a16="http://schemas.microsoft.com/office/drawing/2014/main" id="{6BAD118C-12E2-E039-2F27-5992138943F6}"/>
                </a:ext>
              </a:extLst>
            </p:cNvPr>
            <p:cNvSpPr>
              <a:spLocks/>
            </p:cNvSpPr>
            <p:nvPr/>
          </p:nvSpPr>
          <p:spPr bwMode="auto">
            <a:xfrm>
              <a:off x="996951" y="1757363"/>
              <a:ext cx="7939088" cy="2878138"/>
            </a:xfrm>
            <a:custGeom>
              <a:avLst/>
              <a:gdLst>
                <a:gd name="T0" fmla="*/ 133 w 1085"/>
                <a:gd name="T1" fmla="*/ 380 h 393"/>
                <a:gd name="T2" fmla="*/ 98 w 1085"/>
                <a:gd name="T3" fmla="*/ 349 h 393"/>
                <a:gd name="T4" fmla="*/ 73 w 1085"/>
                <a:gd name="T5" fmla="*/ 382 h 393"/>
                <a:gd name="T6" fmla="*/ 64 w 1085"/>
                <a:gd name="T7" fmla="*/ 314 h 393"/>
                <a:gd name="T8" fmla="*/ 99 w 1085"/>
                <a:gd name="T9" fmla="*/ 265 h 393"/>
                <a:gd name="T10" fmla="*/ 113 w 1085"/>
                <a:gd name="T11" fmla="*/ 235 h 393"/>
                <a:gd name="T12" fmla="*/ 149 w 1085"/>
                <a:gd name="T13" fmla="*/ 201 h 393"/>
                <a:gd name="T14" fmla="*/ 97 w 1085"/>
                <a:gd name="T15" fmla="*/ 191 h 393"/>
                <a:gd name="T16" fmla="*/ 44 w 1085"/>
                <a:gd name="T17" fmla="*/ 221 h 393"/>
                <a:gd name="T18" fmla="*/ 6 w 1085"/>
                <a:gd name="T19" fmla="*/ 269 h 393"/>
                <a:gd name="T20" fmla="*/ 31 w 1085"/>
                <a:gd name="T21" fmla="*/ 217 h 393"/>
                <a:gd name="T22" fmla="*/ 7 w 1085"/>
                <a:gd name="T23" fmla="*/ 197 h 393"/>
                <a:gd name="T24" fmla="*/ 38 w 1085"/>
                <a:gd name="T25" fmla="*/ 210 h 393"/>
                <a:gd name="T26" fmla="*/ 77 w 1085"/>
                <a:gd name="T27" fmla="*/ 193 h 393"/>
                <a:gd name="T28" fmla="*/ 142 w 1085"/>
                <a:gd name="T29" fmla="*/ 189 h 393"/>
                <a:gd name="T30" fmla="*/ 120 w 1085"/>
                <a:gd name="T31" fmla="*/ 147 h 393"/>
                <a:gd name="T32" fmla="*/ 87 w 1085"/>
                <a:gd name="T33" fmla="*/ 124 h 393"/>
                <a:gd name="T34" fmla="*/ 37 w 1085"/>
                <a:gd name="T35" fmla="*/ 76 h 393"/>
                <a:gd name="T36" fmla="*/ 35 w 1085"/>
                <a:gd name="T37" fmla="*/ 54 h 393"/>
                <a:gd name="T38" fmla="*/ 63 w 1085"/>
                <a:gd name="T39" fmla="*/ 115 h 393"/>
                <a:gd name="T40" fmla="*/ 68 w 1085"/>
                <a:gd name="T41" fmla="*/ 63 h 393"/>
                <a:gd name="T42" fmla="*/ 72 w 1085"/>
                <a:gd name="T43" fmla="*/ 60 h 393"/>
                <a:gd name="T44" fmla="*/ 73 w 1085"/>
                <a:gd name="T45" fmla="*/ 119 h 393"/>
                <a:gd name="T46" fmla="*/ 124 w 1085"/>
                <a:gd name="T47" fmla="*/ 135 h 393"/>
                <a:gd name="T48" fmla="*/ 279 w 1085"/>
                <a:gd name="T49" fmla="*/ 197 h 393"/>
                <a:gd name="T50" fmla="*/ 359 w 1085"/>
                <a:gd name="T51" fmla="*/ 193 h 393"/>
                <a:gd name="T52" fmla="*/ 480 w 1085"/>
                <a:gd name="T53" fmla="*/ 139 h 393"/>
                <a:gd name="T54" fmla="*/ 520 w 1085"/>
                <a:gd name="T55" fmla="*/ 11 h 393"/>
                <a:gd name="T56" fmla="*/ 539 w 1085"/>
                <a:gd name="T57" fmla="*/ 74 h 393"/>
                <a:gd name="T58" fmla="*/ 590 w 1085"/>
                <a:gd name="T59" fmla="*/ 1 h 393"/>
                <a:gd name="T60" fmla="*/ 608 w 1085"/>
                <a:gd name="T61" fmla="*/ 2 h 393"/>
                <a:gd name="T62" fmla="*/ 590 w 1085"/>
                <a:gd name="T63" fmla="*/ 34 h 393"/>
                <a:gd name="T64" fmla="*/ 549 w 1085"/>
                <a:gd name="T65" fmla="*/ 178 h 393"/>
                <a:gd name="T66" fmla="*/ 600 w 1085"/>
                <a:gd name="T67" fmla="*/ 201 h 393"/>
                <a:gd name="T68" fmla="*/ 1001 w 1085"/>
                <a:gd name="T69" fmla="*/ 89 h 393"/>
                <a:gd name="T70" fmla="*/ 1021 w 1085"/>
                <a:gd name="T71" fmla="*/ 92 h 393"/>
                <a:gd name="T72" fmla="*/ 923 w 1085"/>
                <a:gd name="T73" fmla="*/ 217 h 393"/>
                <a:gd name="T74" fmla="*/ 988 w 1085"/>
                <a:gd name="T75" fmla="*/ 247 h 393"/>
                <a:gd name="T76" fmla="*/ 1083 w 1085"/>
                <a:gd name="T77" fmla="*/ 215 h 393"/>
                <a:gd name="T78" fmla="*/ 1070 w 1085"/>
                <a:gd name="T79" fmla="*/ 230 h 393"/>
                <a:gd name="T80" fmla="*/ 955 w 1085"/>
                <a:gd name="T81" fmla="*/ 265 h 393"/>
                <a:gd name="T82" fmla="*/ 962 w 1085"/>
                <a:gd name="T83" fmla="*/ 308 h 393"/>
                <a:gd name="T84" fmla="*/ 961 w 1085"/>
                <a:gd name="T85" fmla="*/ 344 h 393"/>
                <a:gd name="T86" fmla="*/ 956 w 1085"/>
                <a:gd name="T87" fmla="*/ 326 h 393"/>
                <a:gd name="T88" fmla="*/ 933 w 1085"/>
                <a:gd name="T89" fmla="*/ 245 h 393"/>
                <a:gd name="T90" fmla="*/ 899 w 1085"/>
                <a:gd name="T91" fmla="*/ 221 h 393"/>
                <a:gd name="T92" fmla="*/ 619 w 1085"/>
                <a:gd name="T93" fmla="*/ 216 h 393"/>
                <a:gd name="T94" fmla="*/ 605 w 1085"/>
                <a:gd name="T95" fmla="*/ 380 h 393"/>
                <a:gd name="T96" fmla="*/ 585 w 1085"/>
                <a:gd name="T97" fmla="*/ 365 h 393"/>
                <a:gd name="T98" fmla="*/ 514 w 1085"/>
                <a:gd name="T99" fmla="*/ 357 h 393"/>
                <a:gd name="T100" fmla="*/ 534 w 1085"/>
                <a:gd name="T101" fmla="*/ 284 h 393"/>
                <a:gd name="T102" fmla="*/ 436 w 1085"/>
                <a:gd name="T103" fmla="*/ 243 h 393"/>
                <a:gd name="T104" fmla="*/ 357 w 1085"/>
                <a:gd name="T105" fmla="*/ 209 h 393"/>
                <a:gd name="T106" fmla="*/ 243 w 1085"/>
                <a:gd name="T107" fmla="*/ 211 h 393"/>
                <a:gd name="T108" fmla="*/ 175 w 1085"/>
                <a:gd name="T109" fmla="*/ 209 h 393"/>
                <a:gd name="T110" fmla="*/ 125 w 1085"/>
                <a:gd name="T111" fmla="*/ 235 h 393"/>
                <a:gd name="T112" fmla="*/ 98 w 1085"/>
                <a:gd name="T113" fmla="*/ 285 h 393"/>
                <a:gd name="T114" fmla="*/ 86 w 1085"/>
                <a:gd name="T115" fmla="*/ 299 h 393"/>
                <a:gd name="T116" fmla="*/ 140 w 1085"/>
                <a:gd name="T117" fmla="*/ 379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85" h="393">
                  <a:moveTo>
                    <a:pt x="140" y="393"/>
                  </a:moveTo>
                  <a:cubicBezTo>
                    <a:pt x="139" y="393"/>
                    <a:pt x="138" y="392"/>
                    <a:pt x="137" y="391"/>
                  </a:cubicBezTo>
                  <a:cubicBezTo>
                    <a:pt x="137" y="390"/>
                    <a:pt x="136" y="389"/>
                    <a:pt x="136" y="388"/>
                  </a:cubicBezTo>
                  <a:cubicBezTo>
                    <a:pt x="135" y="385"/>
                    <a:pt x="133" y="383"/>
                    <a:pt x="133" y="380"/>
                  </a:cubicBezTo>
                  <a:cubicBezTo>
                    <a:pt x="132" y="374"/>
                    <a:pt x="130" y="369"/>
                    <a:pt x="126" y="364"/>
                  </a:cubicBezTo>
                  <a:cubicBezTo>
                    <a:pt x="122" y="358"/>
                    <a:pt x="115" y="356"/>
                    <a:pt x="108" y="353"/>
                  </a:cubicBezTo>
                  <a:cubicBezTo>
                    <a:pt x="107" y="352"/>
                    <a:pt x="105" y="352"/>
                    <a:pt x="104" y="351"/>
                  </a:cubicBezTo>
                  <a:cubicBezTo>
                    <a:pt x="98" y="349"/>
                    <a:pt x="98" y="349"/>
                    <a:pt x="98" y="349"/>
                  </a:cubicBezTo>
                  <a:cubicBezTo>
                    <a:pt x="77" y="339"/>
                    <a:pt x="74" y="325"/>
                    <a:pt x="75" y="312"/>
                  </a:cubicBezTo>
                  <a:cubicBezTo>
                    <a:pt x="73" y="314"/>
                    <a:pt x="71" y="317"/>
                    <a:pt x="70" y="319"/>
                  </a:cubicBezTo>
                  <a:cubicBezTo>
                    <a:pt x="57" y="338"/>
                    <a:pt x="64" y="357"/>
                    <a:pt x="74" y="379"/>
                  </a:cubicBezTo>
                  <a:cubicBezTo>
                    <a:pt x="75" y="380"/>
                    <a:pt x="74" y="382"/>
                    <a:pt x="73" y="382"/>
                  </a:cubicBezTo>
                  <a:cubicBezTo>
                    <a:pt x="72" y="383"/>
                    <a:pt x="72" y="383"/>
                    <a:pt x="72" y="383"/>
                  </a:cubicBezTo>
                  <a:cubicBezTo>
                    <a:pt x="71" y="383"/>
                    <a:pt x="70" y="382"/>
                    <a:pt x="69" y="381"/>
                  </a:cubicBezTo>
                  <a:cubicBezTo>
                    <a:pt x="68" y="378"/>
                    <a:pt x="68" y="378"/>
                    <a:pt x="68" y="378"/>
                  </a:cubicBezTo>
                  <a:cubicBezTo>
                    <a:pt x="57" y="356"/>
                    <a:pt x="49" y="337"/>
                    <a:pt x="64" y="314"/>
                  </a:cubicBezTo>
                  <a:cubicBezTo>
                    <a:pt x="69" y="306"/>
                    <a:pt x="75" y="298"/>
                    <a:pt x="82" y="290"/>
                  </a:cubicBezTo>
                  <a:cubicBezTo>
                    <a:pt x="92" y="278"/>
                    <a:pt x="92" y="278"/>
                    <a:pt x="92" y="278"/>
                  </a:cubicBezTo>
                  <a:cubicBezTo>
                    <a:pt x="95" y="274"/>
                    <a:pt x="97" y="270"/>
                    <a:pt x="99" y="265"/>
                  </a:cubicBezTo>
                  <a:cubicBezTo>
                    <a:pt x="99" y="265"/>
                    <a:pt x="99" y="265"/>
                    <a:pt x="99" y="265"/>
                  </a:cubicBezTo>
                  <a:cubicBezTo>
                    <a:pt x="103" y="257"/>
                    <a:pt x="103" y="257"/>
                    <a:pt x="103" y="257"/>
                  </a:cubicBezTo>
                  <a:cubicBezTo>
                    <a:pt x="103" y="257"/>
                    <a:pt x="103" y="257"/>
                    <a:pt x="103" y="257"/>
                  </a:cubicBezTo>
                  <a:cubicBezTo>
                    <a:pt x="108" y="249"/>
                    <a:pt x="108" y="249"/>
                    <a:pt x="108" y="249"/>
                  </a:cubicBezTo>
                  <a:cubicBezTo>
                    <a:pt x="111" y="245"/>
                    <a:pt x="112" y="240"/>
                    <a:pt x="113" y="235"/>
                  </a:cubicBezTo>
                  <a:cubicBezTo>
                    <a:pt x="114" y="234"/>
                    <a:pt x="114" y="233"/>
                    <a:pt x="114" y="232"/>
                  </a:cubicBezTo>
                  <a:cubicBezTo>
                    <a:pt x="115" y="230"/>
                    <a:pt x="115" y="230"/>
                    <a:pt x="115" y="230"/>
                  </a:cubicBezTo>
                  <a:cubicBezTo>
                    <a:pt x="116" y="224"/>
                    <a:pt x="117" y="221"/>
                    <a:pt x="123" y="215"/>
                  </a:cubicBezTo>
                  <a:cubicBezTo>
                    <a:pt x="127" y="210"/>
                    <a:pt x="139" y="205"/>
                    <a:pt x="149" y="201"/>
                  </a:cubicBezTo>
                  <a:cubicBezTo>
                    <a:pt x="145" y="201"/>
                    <a:pt x="141" y="200"/>
                    <a:pt x="139" y="200"/>
                  </a:cubicBezTo>
                  <a:cubicBezTo>
                    <a:pt x="129" y="196"/>
                    <a:pt x="129" y="196"/>
                    <a:pt x="129" y="196"/>
                  </a:cubicBezTo>
                  <a:cubicBezTo>
                    <a:pt x="121" y="193"/>
                    <a:pt x="113" y="190"/>
                    <a:pt x="105" y="190"/>
                  </a:cubicBezTo>
                  <a:cubicBezTo>
                    <a:pt x="102" y="190"/>
                    <a:pt x="99" y="190"/>
                    <a:pt x="97" y="191"/>
                  </a:cubicBezTo>
                  <a:cubicBezTo>
                    <a:pt x="91" y="192"/>
                    <a:pt x="88" y="196"/>
                    <a:pt x="84" y="200"/>
                  </a:cubicBezTo>
                  <a:cubicBezTo>
                    <a:pt x="79" y="205"/>
                    <a:pt x="79" y="205"/>
                    <a:pt x="79" y="205"/>
                  </a:cubicBezTo>
                  <a:cubicBezTo>
                    <a:pt x="73" y="210"/>
                    <a:pt x="66" y="214"/>
                    <a:pt x="58" y="216"/>
                  </a:cubicBezTo>
                  <a:cubicBezTo>
                    <a:pt x="53" y="218"/>
                    <a:pt x="48" y="220"/>
                    <a:pt x="44" y="221"/>
                  </a:cubicBezTo>
                  <a:cubicBezTo>
                    <a:pt x="38" y="223"/>
                    <a:pt x="32" y="225"/>
                    <a:pt x="28" y="228"/>
                  </a:cubicBezTo>
                  <a:cubicBezTo>
                    <a:pt x="14" y="238"/>
                    <a:pt x="7" y="251"/>
                    <a:pt x="8" y="267"/>
                  </a:cubicBezTo>
                  <a:cubicBezTo>
                    <a:pt x="8" y="267"/>
                    <a:pt x="8" y="268"/>
                    <a:pt x="8" y="269"/>
                  </a:cubicBezTo>
                  <a:cubicBezTo>
                    <a:pt x="7" y="269"/>
                    <a:pt x="6" y="269"/>
                    <a:pt x="6" y="269"/>
                  </a:cubicBezTo>
                  <a:cubicBezTo>
                    <a:pt x="5" y="269"/>
                    <a:pt x="5" y="269"/>
                    <a:pt x="5" y="269"/>
                  </a:cubicBezTo>
                  <a:cubicBezTo>
                    <a:pt x="3" y="269"/>
                    <a:pt x="2" y="268"/>
                    <a:pt x="2" y="267"/>
                  </a:cubicBezTo>
                  <a:cubicBezTo>
                    <a:pt x="0" y="248"/>
                    <a:pt x="8" y="232"/>
                    <a:pt x="23" y="221"/>
                  </a:cubicBezTo>
                  <a:cubicBezTo>
                    <a:pt x="26" y="219"/>
                    <a:pt x="28" y="218"/>
                    <a:pt x="31" y="217"/>
                  </a:cubicBezTo>
                  <a:cubicBezTo>
                    <a:pt x="23" y="215"/>
                    <a:pt x="17" y="211"/>
                    <a:pt x="12" y="206"/>
                  </a:cubicBezTo>
                  <a:cubicBezTo>
                    <a:pt x="5" y="202"/>
                    <a:pt x="5" y="202"/>
                    <a:pt x="5" y="202"/>
                  </a:cubicBezTo>
                  <a:cubicBezTo>
                    <a:pt x="4" y="201"/>
                    <a:pt x="4" y="199"/>
                    <a:pt x="4" y="198"/>
                  </a:cubicBezTo>
                  <a:cubicBezTo>
                    <a:pt x="5" y="197"/>
                    <a:pt x="6" y="197"/>
                    <a:pt x="7" y="197"/>
                  </a:cubicBezTo>
                  <a:cubicBezTo>
                    <a:pt x="7" y="197"/>
                    <a:pt x="7" y="197"/>
                    <a:pt x="8" y="197"/>
                  </a:cubicBezTo>
                  <a:cubicBezTo>
                    <a:pt x="15" y="201"/>
                    <a:pt x="15" y="201"/>
                    <a:pt x="15" y="201"/>
                  </a:cubicBezTo>
                  <a:cubicBezTo>
                    <a:pt x="15" y="201"/>
                    <a:pt x="15" y="201"/>
                    <a:pt x="15" y="201"/>
                  </a:cubicBezTo>
                  <a:cubicBezTo>
                    <a:pt x="22" y="206"/>
                    <a:pt x="31" y="210"/>
                    <a:pt x="38" y="210"/>
                  </a:cubicBezTo>
                  <a:cubicBezTo>
                    <a:pt x="39" y="210"/>
                    <a:pt x="39" y="210"/>
                    <a:pt x="39" y="210"/>
                  </a:cubicBezTo>
                  <a:cubicBezTo>
                    <a:pt x="54" y="210"/>
                    <a:pt x="64" y="206"/>
                    <a:pt x="72" y="199"/>
                  </a:cubicBezTo>
                  <a:cubicBezTo>
                    <a:pt x="77" y="193"/>
                    <a:pt x="77" y="193"/>
                    <a:pt x="77" y="193"/>
                  </a:cubicBezTo>
                  <a:cubicBezTo>
                    <a:pt x="77" y="193"/>
                    <a:pt x="77" y="193"/>
                    <a:pt x="77" y="193"/>
                  </a:cubicBezTo>
                  <a:cubicBezTo>
                    <a:pt x="82" y="189"/>
                    <a:pt x="86" y="184"/>
                    <a:pt x="94" y="182"/>
                  </a:cubicBezTo>
                  <a:cubicBezTo>
                    <a:pt x="99" y="181"/>
                    <a:pt x="104" y="180"/>
                    <a:pt x="108" y="180"/>
                  </a:cubicBezTo>
                  <a:cubicBezTo>
                    <a:pt x="117" y="180"/>
                    <a:pt x="126" y="183"/>
                    <a:pt x="133" y="185"/>
                  </a:cubicBezTo>
                  <a:cubicBezTo>
                    <a:pt x="142" y="189"/>
                    <a:pt x="142" y="189"/>
                    <a:pt x="142" y="189"/>
                  </a:cubicBezTo>
                  <a:cubicBezTo>
                    <a:pt x="146" y="190"/>
                    <a:pt x="154" y="192"/>
                    <a:pt x="161" y="193"/>
                  </a:cubicBezTo>
                  <a:cubicBezTo>
                    <a:pt x="160" y="193"/>
                    <a:pt x="160" y="193"/>
                    <a:pt x="160" y="193"/>
                  </a:cubicBezTo>
                  <a:cubicBezTo>
                    <a:pt x="144" y="181"/>
                    <a:pt x="132" y="164"/>
                    <a:pt x="120" y="147"/>
                  </a:cubicBezTo>
                  <a:cubicBezTo>
                    <a:pt x="120" y="147"/>
                    <a:pt x="120" y="147"/>
                    <a:pt x="120" y="147"/>
                  </a:cubicBezTo>
                  <a:cubicBezTo>
                    <a:pt x="116" y="141"/>
                    <a:pt x="116" y="141"/>
                    <a:pt x="116" y="141"/>
                  </a:cubicBezTo>
                  <a:cubicBezTo>
                    <a:pt x="114" y="137"/>
                    <a:pt x="109" y="128"/>
                    <a:pt x="104" y="126"/>
                  </a:cubicBezTo>
                  <a:cubicBezTo>
                    <a:pt x="100" y="125"/>
                    <a:pt x="96" y="124"/>
                    <a:pt x="93" y="124"/>
                  </a:cubicBezTo>
                  <a:cubicBezTo>
                    <a:pt x="91" y="124"/>
                    <a:pt x="89" y="124"/>
                    <a:pt x="87" y="124"/>
                  </a:cubicBezTo>
                  <a:cubicBezTo>
                    <a:pt x="86" y="125"/>
                    <a:pt x="85" y="125"/>
                    <a:pt x="84" y="125"/>
                  </a:cubicBezTo>
                  <a:cubicBezTo>
                    <a:pt x="82" y="126"/>
                    <a:pt x="79" y="127"/>
                    <a:pt x="76" y="127"/>
                  </a:cubicBezTo>
                  <a:cubicBezTo>
                    <a:pt x="75" y="127"/>
                    <a:pt x="74" y="127"/>
                    <a:pt x="74" y="127"/>
                  </a:cubicBezTo>
                  <a:cubicBezTo>
                    <a:pt x="49" y="125"/>
                    <a:pt x="42" y="98"/>
                    <a:pt x="37" y="76"/>
                  </a:cubicBezTo>
                  <a:cubicBezTo>
                    <a:pt x="36" y="74"/>
                    <a:pt x="35" y="71"/>
                    <a:pt x="35" y="69"/>
                  </a:cubicBezTo>
                  <a:cubicBezTo>
                    <a:pt x="35" y="69"/>
                    <a:pt x="35" y="69"/>
                    <a:pt x="35" y="69"/>
                  </a:cubicBezTo>
                  <a:cubicBezTo>
                    <a:pt x="33" y="57"/>
                    <a:pt x="33" y="57"/>
                    <a:pt x="33" y="57"/>
                  </a:cubicBezTo>
                  <a:cubicBezTo>
                    <a:pt x="33" y="56"/>
                    <a:pt x="34" y="55"/>
                    <a:pt x="35" y="54"/>
                  </a:cubicBezTo>
                  <a:cubicBezTo>
                    <a:pt x="36" y="54"/>
                    <a:pt x="36" y="54"/>
                    <a:pt x="36" y="54"/>
                  </a:cubicBezTo>
                  <a:cubicBezTo>
                    <a:pt x="37" y="54"/>
                    <a:pt x="38" y="55"/>
                    <a:pt x="39" y="56"/>
                  </a:cubicBezTo>
                  <a:cubicBezTo>
                    <a:pt x="41" y="67"/>
                    <a:pt x="41" y="67"/>
                    <a:pt x="41" y="67"/>
                  </a:cubicBezTo>
                  <a:cubicBezTo>
                    <a:pt x="46" y="83"/>
                    <a:pt x="51" y="105"/>
                    <a:pt x="63" y="115"/>
                  </a:cubicBezTo>
                  <a:cubicBezTo>
                    <a:pt x="62" y="108"/>
                    <a:pt x="64" y="100"/>
                    <a:pt x="65" y="92"/>
                  </a:cubicBezTo>
                  <a:cubicBezTo>
                    <a:pt x="66" y="89"/>
                    <a:pt x="66" y="87"/>
                    <a:pt x="67" y="85"/>
                  </a:cubicBezTo>
                  <a:cubicBezTo>
                    <a:pt x="69" y="76"/>
                    <a:pt x="71" y="67"/>
                    <a:pt x="68" y="63"/>
                  </a:cubicBezTo>
                  <a:cubicBezTo>
                    <a:pt x="68" y="63"/>
                    <a:pt x="68" y="63"/>
                    <a:pt x="68" y="63"/>
                  </a:cubicBezTo>
                  <a:cubicBezTo>
                    <a:pt x="67" y="62"/>
                    <a:pt x="67" y="60"/>
                    <a:pt x="69" y="59"/>
                  </a:cubicBezTo>
                  <a:cubicBezTo>
                    <a:pt x="69" y="59"/>
                    <a:pt x="70" y="59"/>
                    <a:pt x="70" y="59"/>
                  </a:cubicBezTo>
                  <a:cubicBezTo>
                    <a:pt x="71" y="59"/>
                    <a:pt x="72" y="59"/>
                    <a:pt x="72" y="60"/>
                  </a:cubicBezTo>
                  <a:cubicBezTo>
                    <a:pt x="72" y="60"/>
                    <a:pt x="72" y="60"/>
                    <a:pt x="72" y="60"/>
                  </a:cubicBezTo>
                  <a:cubicBezTo>
                    <a:pt x="78" y="69"/>
                    <a:pt x="76" y="81"/>
                    <a:pt x="73" y="93"/>
                  </a:cubicBezTo>
                  <a:cubicBezTo>
                    <a:pt x="71" y="103"/>
                    <a:pt x="69" y="113"/>
                    <a:pt x="72" y="119"/>
                  </a:cubicBezTo>
                  <a:cubicBezTo>
                    <a:pt x="72" y="119"/>
                    <a:pt x="72" y="119"/>
                    <a:pt x="72" y="119"/>
                  </a:cubicBezTo>
                  <a:cubicBezTo>
                    <a:pt x="73" y="119"/>
                    <a:pt x="73" y="119"/>
                    <a:pt x="73" y="119"/>
                  </a:cubicBezTo>
                  <a:cubicBezTo>
                    <a:pt x="77" y="119"/>
                    <a:pt x="80" y="118"/>
                    <a:pt x="83" y="117"/>
                  </a:cubicBezTo>
                  <a:cubicBezTo>
                    <a:pt x="87" y="116"/>
                    <a:pt x="91" y="115"/>
                    <a:pt x="96" y="115"/>
                  </a:cubicBezTo>
                  <a:cubicBezTo>
                    <a:pt x="100" y="115"/>
                    <a:pt x="103" y="116"/>
                    <a:pt x="107" y="117"/>
                  </a:cubicBezTo>
                  <a:cubicBezTo>
                    <a:pt x="115" y="121"/>
                    <a:pt x="120" y="129"/>
                    <a:pt x="124" y="135"/>
                  </a:cubicBezTo>
                  <a:cubicBezTo>
                    <a:pt x="128" y="141"/>
                    <a:pt x="128" y="141"/>
                    <a:pt x="128" y="141"/>
                  </a:cubicBezTo>
                  <a:cubicBezTo>
                    <a:pt x="139" y="158"/>
                    <a:pt x="151" y="174"/>
                    <a:pt x="165" y="184"/>
                  </a:cubicBezTo>
                  <a:cubicBezTo>
                    <a:pt x="176" y="193"/>
                    <a:pt x="221" y="194"/>
                    <a:pt x="250" y="195"/>
                  </a:cubicBezTo>
                  <a:cubicBezTo>
                    <a:pt x="263" y="196"/>
                    <a:pt x="273" y="196"/>
                    <a:pt x="279" y="197"/>
                  </a:cubicBezTo>
                  <a:cubicBezTo>
                    <a:pt x="280" y="197"/>
                    <a:pt x="282" y="197"/>
                    <a:pt x="285" y="197"/>
                  </a:cubicBezTo>
                  <a:cubicBezTo>
                    <a:pt x="295" y="197"/>
                    <a:pt x="315" y="196"/>
                    <a:pt x="332" y="194"/>
                  </a:cubicBezTo>
                  <a:cubicBezTo>
                    <a:pt x="342" y="194"/>
                    <a:pt x="351" y="193"/>
                    <a:pt x="357" y="193"/>
                  </a:cubicBezTo>
                  <a:cubicBezTo>
                    <a:pt x="358" y="193"/>
                    <a:pt x="359" y="193"/>
                    <a:pt x="359" y="193"/>
                  </a:cubicBezTo>
                  <a:cubicBezTo>
                    <a:pt x="371" y="192"/>
                    <a:pt x="387" y="189"/>
                    <a:pt x="398" y="188"/>
                  </a:cubicBezTo>
                  <a:cubicBezTo>
                    <a:pt x="416" y="186"/>
                    <a:pt x="428" y="176"/>
                    <a:pt x="440" y="165"/>
                  </a:cubicBezTo>
                  <a:cubicBezTo>
                    <a:pt x="446" y="160"/>
                    <a:pt x="452" y="155"/>
                    <a:pt x="459" y="150"/>
                  </a:cubicBezTo>
                  <a:cubicBezTo>
                    <a:pt x="463" y="147"/>
                    <a:pt x="472" y="142"/>
                    <a:pt x="480" y="139"/>
                  </a:cubicBezTo>
                  <a:cubicBezTo>
                    <a:pt x="480" y="139"/>
                    <a:pt x="480" y="139"/>
                    <a:pt x="480" y="139"/>
                  </a:cubicBezTo>
                  <a:cubicBezTo>
                    <a:pt x="507" y="132"/>
                    <a:pt x="522" y="116"/>
                    <a:pt x="526" y="89"/>
                  </a:cubicBezTo>
                  <a:cubicBezTo>
                    <a:pt x="529" y="64"/>
                    <a:pt x="523" y="34"/>
                    <a:pt x="518" y="14"/>
                  </a:cubicBezTo>
                  <a:cubicBezTo>
                    <a:pt x="518" y="13"/>
                    <a:pt x="518" y="11"/>
                    <a:pt x="520" y="11"/>
                  </a:cubicBezTo>
                  <a:cubicBezTo>
                    <a:pt x="520" y="11"/>
                    <a:pt x="520" y="11"/>
                    <a:pt x="521" y="11"/>
                  </a:cubicBezTo>
                  <a:cubicBezTo>
                    <a:pt x="522" y="11"/>
                    <a:pt x="523" y="11"/>
                    <a:pt x="523" y="12"/>
                  </a:cubicBezTo>
                  <a:cubicBezTo>
                    <a:pt x="530" y="28"/>
                    <a:pt x="533" y="42"/>
                    <a:pt x="536" y="57"/>
                  </a:cubicBezTo>
                  <a:cubicBezTo>
                    <a:pt x="537" y="63"/>
                    <a:pt x="538" y="68"/>
                    <a:pt x="539" y="74"/>
                  </a:cubicBezTo>
                  <a:cubicBezTo>
                    <a:pt x="546" y="65"/>
                    <a:pt x="551" y="55"/>
                    <a:pt x="555" y="45"/>
                  </a:cubicBezTo>
                  <a:cubicBezTo>
                    <a:pt x="562" y="29"/>
                    <a:pt x="570" y="13"/>
                    <a:pt x="586" y="0"/>
                  </a:cubicBezTo>
                  <a:cubicBezTo>
                    <a:pt x="587" y="0"/>
                    <a:pt x="587" y="0"/>
                    <a:pt x="588" y="0"/>
                  </a:cubicBezTo>
                  <a:cubicBezTo>
                    <a:pt x="589" y="0"/>
                    <a:pt x="589" y="0"/>
                    <a:pt x="590" y="1"/>
                  </a:cubicBezTo>
                  <a:cubicBezTo>
                    <a:pt x="591" y="2"/>
                    <a:pt x="591" y="3"/>
                    <a:pt x="590" y="4"/>
                  </a:cubicBezTo>
                  <a:cubicBezTo>
                    <a:pt x="575" y="22"/>
                    <a:pt x="569" y="33"/>
                    <a:pt x="563" y="49"/>
                  </a:cubicBezTo>
                  <a:cubicBezTo>
                    <a:pt x="577" y="37"/>
                    <a:pt x="596" y="16"/>
                    <a:pt x="607" y="3"/>
                  </a:cubicBezTo>
                  <a:cubicBezTo>
                    <a:pt x="607" y="2"/>
                    <a:pt x="608" y="2"/>
                    <a:pt x="608" y="2"/>
                  </a:cubicBezTo>
                  <a:cubicBezTo>
                    <a:pt x="608" y="1"/>
                    <a:pt x="609" y="1"/>
                    <a:pt x="610" y="1"/>
                  </a:cubicBezTo>
                  <a:cubicBezTo>
                    <a:pt x="611" y="1"/>
                    <a:pt x="612" y="2"/>
                    <a:pt x="612" y="3"/>
                  </a:cubicBezTo>
                  <a:cubicBezTo>
                    <a:pt x="613" y="4"/>
                    <a:pt x="613" y="4"/>
                    <a:pt x="602" y="18"/>
                  </a:cubicBezTo>
                  <a:cubicBezTo>
                    <a:pt x="597" y="24"/>
                    <a:pt x="592" y="32"/>
                    <a:pt x="590" y="34"/>
                  </a:cubicBezTo>
                  <a:cubicBezTo>
                    <a:pt x="590" y="34"/>
                    <a:pt x="590" y="34"/>
                    <a:pt x="590" y="34"/>
                  </a:cubicBezTo>
                  <a:cubicBezTo>
                    <a:pt x="547" y="77"/>
                    <a:pt x="514" y="117"/>
                    <a:pt x="542" y="166"/>
                  </a:cubicBezTo>
                  <a:cubicBezTo>
                    <a:pt x="542" y="167"/>
                    <a:pt x="542" y="167"/>
                    <a:pt x="542" y="167"/>
                  </a:cubicBezTo>
                  <a:cubicBezTo>
                    <a:pt x="544" y="170"/>
                    <a:pt x="547" y="174"/>
                    <a:pt x="549" y="178"/>
                  </a:cubicBezTo>
                  <a:cubicBezTo>
                    <a:pt x="552" y="183"/>
                    <a:pt x="555" y="187"/>
                    <a:pt x="558" y="191"/>
                  </a:cubicBezTo>
                  <a:cubicBezTo>
                    <a:pt x="558" y="192"/>
                    <a:pt x="558" y="192"/>
                    <a:pt x="558" y="192"/>
                  </a:cubicBezTo>
                  <a:cubicBezTo>
                    <a:pt x="560" y="195"/>
                    <a:pt x="568" y="200"/>
                    <a:pt x="598" y="201"/>
                  </a:cubicBezTo>
                  <a:cubicBezTo>
                    <a:pt x="600" y="201"/>
                    <a:pt x="600" y="201"/>
                    <a:pt x="600" y="201"/>
                  </a:cubicBezTo>
                  <a:cubicBezTo>
                    <a:pt x="684" y="204"/>
                    <a:pt x="897" y="209"/>
                    <a:pt x="911" y="210"/>
                  </a:cubicBezTo>
                  <a:cubicBezTo>
                    <a:pt x="911" y="209"/>
                    <a:pt x="911" y="209"/>
                    <a:pt x="911" y="209"/>
                  </a:cubicBezTo>
                  <a:cubicBezTo>
                    <a:pt x="923" y="203"/>
                    <a:pt x="945" y="191"/>
                    <a:pt x="959" y="156"/>
                  </a:cubicBezTo>
                  <a:cubicBezTo>
                    <a:pt x="968" y="133"/>
                    <a:pt x="994" y="96"/>
                    <a:pt x="1001" y="89"/>
                  </a:cubicBezTo>
                  <a:cubicBezTo>
                    <a:pt x="1002" y="84"/>
                    <a:pt x="1007" y="74"/>
                    <a:pt x="1014" y="74"/>
                  </a:cubicBezTo>
                  <a:cubicBezTo>
                    <a:pt x="1015" y="74"/>
                    <a:pt x="1016" y="74"/>
                    <a:pt x="1018" y="75"/>
                  </a:cubicBezTo>
                  <a:cubicBezTo>
                    <a:pt x="1022" y="79"/>
                    <a:pt x="1023" y="83"/>
                    <a:pt x="1023" y="86"/>
                  </a:cubicBezTo>
                  <a:cubicBezTo>
                    <a:pt x="1023" y="88"/>
                    <a:pt x="1023" y="90"/>
                    <a:pt x="1021" y="92"/>
                  </a:cubicBezTo>
                  <a:cubicBezTo>
                    <a:pt x="1021" y="92"/>
                    <a:pt x="1021" y="92"/>
                    <a:pt x="1021" y="92"/>
                  </a:cubicBezTo>
                  <a:cubicBezTo>
                    <a:pt x="1018" y="94"/>
                    <a:pt x="1012" y="95"/>
                    <a:pt x="1008" y="96"/>
                  </a:cubicBezTo>
                  <a:cubicBezTo>
                    <a:pt x="1003" y="101"/>
                    <a:pt x="974" y="147"/>
                    <a:pt x="967" y="163"/>
                  </a:cubicBezTo>
                  <a:cubicBezTo>
                    <a:pt x="959" y="178"/>
                    <a:pt x="947" y="201"/>
                    <a:pt x="923" y="217"/>
                  </a:cubicBezTo>
                  <a:cubicBezTo>
                    <a:pt x="926" y="222"/>
                    <a:pt x="938" y="236"/>
                    <a:pt x="945" y="243"/>
                  </a:cubicBezTo>
                  <a:cubicBezTo>
                    <a:pt x="948" y="247"/>
                    <a:pt x="951" y="251"/>
                    <a:pt x="953" y="253"/>
                  </a:cubicBezTo>
                  <a:cubicBezTo>
                    <a:pt x="957" y="254"/>
                    <a:pt x="959" y="254"/>
                    <a:pt x="962" y="254"/>
                  </a:cubicBezTo>
                  <a:cubicBezTo>
                    <a:pt x="967" y="254"/>
                    <a:pt x="974" y="252"/>
                    <a:pt x="988" y="247"/>
                  </a:cubicBezTo>
                  <a:cubicBezTo>
                    <a:pt x="995" y="245"/>
                    <a:pt x="1004" y="242"/>
                    <a:pt x="1014" y="239"/>
                  </a:cubicBezTo>
                  <a:cubicBezTo>
                    <a:pt x="1034" y="232"/>
                    <a:pt x="1057" y="225"/>
                    <a:pt x="1064" y="222"/>
                  </a:cubicBezTo>
                  <a:cubicBezTo>
                    <a:pt x="1067" y="216"/>
                    <a:pt x="1073" y="212"/>
                    <a:pt x="1077" y="212"/>
                  </a:cubicBezTo>
                  <a:cubicBezTo>
                    <a:pt x="1080" y="212"/>
                    <a:pt x="1082" y="213"/>
                    <a:pt x="1083" y="215"/>
                  </a:cubicBezTo>
                  <a:cubicBezTo>
                    <a:pt x="1084" y="219"/>
                    <a:pt x="1085" y="225"/>
                    <a:pt x="1083" y="228"/>
                  </a:cubicBezTo>
                  <a:cubicBezTo>
                    <a:pt x="1082" y="230"/>
                    <a:pt x="1080" y="231"/>
                    <a:pt x="1078" y="231"/>
                  </a:cubicBezTo>
                  <a:cubicBezTo>
                    <a:pt x="1078" y="231"/>
                    <a:pt x="1078" y="231"/>
                    <a:pt x="1078" y="231"/>
                  </a:cubicBezTo>
                  <a:cubicBezTo>
                    <a:pt x="1075" y="231"/>
                    <a:pt x="1072" y="230"/>
                    <a:pt x="1070" y="230"/>
                  </a:cubicBezTo>
                  <a:cubicBezTo>
                    <a:pt x="1070" y="230"/>
                    <a:pt x="1069" y="230"/>
                    <a:pt x="1068" y="229"/>
                  </a:cubicBezTo>
                  <a:cubicBezTo>
                    <a:pt x="1065" y="231"/>
                    <a:pt x="1056" y="234"/>
                    <a:pt x="1038" y="240"/>
                  </a:cubicBezTo>
                  <a:cubicBezTo>
                    <a:pt x="1022" y="246"/>
                    <a:pt x="1005" y="251"/>
                    <a:pt x="998" y="254"/>
                  </a:cubicBezTo>
                  <a:cubicBezTo>
                    <a:pt x="985" y="260"/>
                    <a:pt x="964" y="264"/>
                    <a:pt x="955" y="265"/>
                  </a:cubicBezTo>
                  <a:cubicBezTo>
                    <a:pt x="956" y="267"/>
                    <a:pt x="956" y="269"/>
                    <a:pt x="956" y="271"/>
                  </a:cubicBezTo>
                  <a:cubicBezTo>
                    <a:pt x="956" y="273"/>
                    <a:pt x="956" y="275"/>
                    <a:pt x="956" y="277"/>
                  </a:cubicBezTo>
                  <a:cubicBezTo>
                    <a:pt x="957" y="281"/>
                    <a:pt x="961" y="302"/>
                    <a:pt x="961" y="305"/>
                  </a:cubicBezTo>
                  <a:cubicBezTo>
                    <a:pt x="962" y="306"/>
                    <a:pt x="962" y="306"/>
                    <a:pt x="962" y="308"/>
                  </a:cubicBezTo>
                  <a:cubicBezTo>
                    <a:pt x="963" y="312"/>
                    <a:pt x="964" y="319"/>
                    <a:pt x="966" y="324"/>
                  </a:cubicBezTo>
                  <a:cubicBezTo>
                    <a:pt x="970" y="327"/>
                    <a:pt x="973" y="333"/>
                    <a:pt x="972" y="337"/>
                  </a:cubicBezTo>
                  <a:cubicBezTo>
                    <a:pt x="971" y="340"/>
                    <a:pt x="970" y="342"/>
                    <a:pt x="967" y="343"/>
                  </a:cubicBezTo>
                  <a:cubicBezTo>
                    <a:pt x="965" y="343"/>
                    <a:pt x="963" y="344"/>
                    <a:pt x="961" y="344"/>
                  </a:cubicBezTo>
                  <a:cubicBezTo>
                    <a:pt x="957" y="344"/>
                    <a:pt x="955" y="342"/>
                    <a:pt x="954" y="341"/>
                  </a:cubicBezTo>
                  <a:cubicBezTo>
                    <a:pt x="953" y="339"/>
                    <a:pt x="953" y="336"/>
                    <a:pt x="954" y="332"/>
                  </a:cubicBezTo>
                  <a:cubicBezTo>
                    <a:pt x="955" y="331"/>
                    <a:pt x="955" y="330"/>
                    <a:pt x="955" y="329"/>
                  </a:cubicBezTo>
                  <a:cubicBezTo>
                    <a:pt x="956" y="328"/>
                    <a:pt x="956" y="328"/>
                    <a:pt x="956" y="326"/>
                  </a:cubicBezTo>
                  <a:cubicBezTo>
                    <a:pt x="956" y="324"/>
                    <a:pt x="954" y="314"/>
                    <a:pt x="952" y="306"/>
                  </a:cubicBezTo>
                  <a:cubicBezTo>
                    <a:pt x="949" y="294"/>
                    <a:pt x="946" y="280"/>
                    <a:pt x="947" y="273"/>
                  </a:cubicBezTo>
                  <a:cubicBezTo>
                    <a:pt x="947" y="266"/>
                    <a:pt x="945" y="260"/>
                    <a:pt x="943" y="258"/>
                  </a:cubicBezTo>
                  <a:cubicBezTo>
                    <a:pt x="939" y="253"/>
                    <a:pt x="936" y="249"/>
                    <a:pt x="933" y="245"/>
                  </a:cubicBezTo>
                  <a:cubicBezTo>
                    <a:pt x="926" y="236"/>
                    <a:pt x="921" y="229"/>
                    <a:pt x="916" y="226"/>
                  </a:cubicBezTo>
                  <a:cubicBezTo>
                    <a:pt x="910" y="221"/>
                    <a:pt x="908" y="221"/>
                    <a:pt x="905" y="221"/>
                  </a:cubicBezTo>
                  <a:cubicBezTo>
                    <a:pt x="904" y="221"/>
                    <a:pt x="904" y="221"/>
                    <a:pt x="904" y="221"/>
                  </a:cubicBezTo>
                  <a:cubicBezTo>
                    <a:pt x="904" y="221"/>
                    <a:pt x="902" y="221"/>
                    <a:pt x="899" y="221"/>
                  </a:cubicBezTo>
                  <a:cubicBezTo>
                    <a:pt x="795" y="218"/>
                    <a:pt x="704" y="216"/>
                    <a:pt x="644" y="216"/>
                  </a:cubicBezTo>
                  <a:cubicBezTo>
                    <a:pt x="642" y="216"/>
                    <a:pt x="642" y="216"/>
                    <a:pt x="642" y="216"/>
                  </a:cubicBezTo>
                  <a:cubicBezTo>
                    <a:pt x="636" y="216"/>
                    <a:pt x="630" y="216"/>
                    <a:pt x="624" y="216"/>
                  </a:cubicBezTo>
                  <a:cubicBezTo>
                    <a:pt x="619" y="216"/>
                    <a:pt x="619" y="216"/>
                    <a:pt x="619" y="216"/>
                  </a:cubicBezTo>
                  <a:cubicBezTo>
                    <a:pt x="611" y="216"/>
                    <a:pt x="604" y="216"/>
                    <a:pt x="597" y="217"/>
                  </a:cubicBezTo>
                  <a:cubicBezTo>
                    <a:pt x="567" y="220"/>
                    <a:pt x="542" y="241"/>
                    <a:pt x="542" y="263"/>
                  </a:cubicBezTo>
                  <a:cubicBezTo>
                    <a:pt x="546" y="297"/>
                    <a:pt x="598" y="370"/>
                    <a:pt x="600" y="373"/>
                  </a:cubicBezTo>
                  <a:cubicBezTo>
                    <a:pt x="606" y="378"/>
                    <a:pt x="606" y="378"/>
                    <a:pt x="605" y="380"/>
                  </a:cubicBezTo>
                  <a:cubicBezTo>
                    <a:pt x="605" y="381"/>
                    <a:pt x="604" y="381"/>
                    <a:pt x="603" y="381"/>
                  </a:cubicBezTo>
                  <a:cubicBezTo>
                    <a:pt x="603" y="381"/>
                    <a:pt x="603" y="381"/>
                    <a:pt x="603" y="381"/>
                  </a:cubicBezTo>
                  <a:cubicBezTo>
                    <a:pt x="601" y="381"/>
                    <a:pt x="601" y="381"/>
                    <a:pt x="595" y="375"/>
                  </a:cubicBezTo>
                  <a:cubicBezTo>
                    <a:pt x="592" y="372"/>
                    <a:pt x="588" y="368"/>
                    <a:pt x="585" y="365"/>
                  </a:cubicBezTo>
                  <a:cubicBezTo>
                    <a:pt x="576" y="354"/>
                    <a:pt x="568" y="341"/>
                    <a:pt x="561" y="330"/>
                  </a:cubicBezTo>
                  <a:cubicBezTo>
                    <a:pt x="556" y="322"/>
                    <a:pt x="551" y="314"/>
                    <a:pt x="546" y="307"/>
                  </a:cubicBezTo>
                  <a:cubicBezTo>
                    <a:pt x="539" y="327"/>
                    <a:pt x="529" y="343"/>
                    <a:pt x="515" y="356"/>
                  </a:cubicBezTo>
                  <a:cubicBezTo>
                    <a:pt x="515" y="357"/>
                    <a:pt x="514" y="357"/>
                    <a:pt x="514" y="357"/>
                  </a:cubicBezTo>
                  <a:cubicBezTo>
                    <a:pt x="513" y="357"/>
                    <a:pt x="513" y="357"/>
                    <a:pt x="512" y="357"/>
                  </a:cubicBezTo>
                  <a:cubicBezTo>
                    <a:pt x="511" y="356"/>
                    <a:pt x="511" y="355"/>
                    <a:pt x="511" y="353"/>
                  </a:cubicBezTo>
                  <a:cubicBezTo>
                    <a:pt x="514" y="349"/>
                    <a:pt x="516" y="344"/>
                    <a:pt x="519" y="339"/>
                  </a:cubicBezTo>
                  <a:cubicBezTo>
                    <a:pt x="530" y="322"/>
                    <a:pt x="541" y="302"/>
                    <a:pt x="534" y="284"/>
                  </a:cubicBezTo>
                  <a:cubicBezTo>
                    <a:pt x="524" y="264"/>
                    <a:pt x="505" y="262"/>
                    <a:pt x="484" y="259"/>
                  </a:cubicBezTo>
                  <a:cubicBezTo>
                    <a:pt x="469" y="257"/>
                    <a:pt x="454" y="254"/>
                    <a:pt x="441" y="247"/>
                  </a:cubicBezTo>
                  <a:cubicBezTo>
                    <a:pt x="441" y="247"/>
                    <a:pt x="441" y="247"/>
                    <a:pt x="441" y="247"/>
                  </a:cubicBezTo>
                  <a:cubicBezTo>
                    <a:pt x="440" y="246"/>
                    <a:pt x="438" y="245"/>
                    <a:pt x="436" y="243"/>
                  </a:cubicBezTo>
                  <a:cubicBezTo>
                    <a:pt x="426" y="235"/>
                    <a:pt x="399" y="213"/>
                    <a:pt x="390" y="211"/>
                  </a:cubicBezTo>
                  <a:cubicBezTo>
                    <a:pt x="383" y="209"/>
                    <a:pt x="376" y="209"/>
                    <a:pt x="371" y="209"/>
                  </a:cubicBezTo>
                  <a:cubicBezTo>
                    <a:pt x="368" y="209"/>
                    <a:pt x="365" y="209"/>
                    <a:pt x="363" y="209"/>
                  </a:cubicBezTo>
                  <a:cubicBezTo>
                    <a:pt x="361" y="209"/>
                    <a:pt x="359" y="209"/>
                    <a:pt x="357" y="209"/>
                  </a:cubicBezTo>
                  <a:cubicBezTo>
                    <a:pt x="347" y="209"/>
                    <a:pt x="339" y="209"/>
                    <a:pt x="330" y="210"/>
                  </a:cubicBezTo>
                  <a:cubicBezTo>
                    <a:pt x="324" y="211"/>
                    <a:pt x="292" y="212"/>
                    <a:pt x="280" y="212"/>
                  </a:cubicBezTo>
                  <a:cubicBezTo>
                    <a:pt x="280" y="212"/>
                    <a:pt x="279" y="212"/>
                    <a:pt x="278" y="212"/>
                  </a:cubicBezTo>
                  <a:cubicBezTo>
                    <a:pt x="272" y="212"/>
                    <a:pt x="259" y="211"/>
                    <a:pt x="243" y="211"/>
                  </a:cubicBezTo>
                  <a:cubicBezTo>
                    <a:pt x="219" y="210"/>
                    <a:pt x="192" y="209"/>
                    <a:pt x="179" y="209"/>
                  </a:cubicBezTo>
                  <a:cubicBezTo>
                    <a:pt x="178" y="209"/>
                    <a:pt x="177" y="209"/>
                    <a:pt x="177" y="209"/>
                  </a:cubicBezTo>
                  <a:cubicBezTo>
                    <a:pt x="177" y="209"/>
                    <a:pt x="177" y="209"/>
                    <a:pt x="177" y="209"/>
                  </a:cubicBezTo>
                  <a:cubicBezTo>
                    <a:pt x="177" y="209"/>
                    <a:pt x="176" y="209"/>
                    <a:pt x="175" y="209"/>
                  </a:cubicBezTo>
                  <a:cubicBezTo>
                    <a:pt x="168" y="209"/>
                    <a:pt x="145" y="210"/>
                    <a:pt x="131" y="223"/>
                  </a:cubicBezTo>
                  <a:cubicBezTo>
                    <a:pt x="127" y="226"/>
                    <a:pt x="127" y="227"/>
                    <a:pt x="126" y="231"/>
                  </a:cubicBezTo>
                  <a:cubicBezTo>
                    <a:pt x="125" y="233"/>
                    <a:pt x="125" y="233"/>
                    <a:pt x="125" y="233"/>
                  </a:cubicBezTo>
                  <a:cubicBezTo>
                    <a:pt x="125" y="235"/>
                    <a:pt x="125" y="235"/>
                    <a:pt x="125" y="235"/>
                  </a:cubicBezTo>
                  <a:cubicBezTo>
                    <a:pt x="123" y="243"/>
                    <a:pt x="119" y="249"/>
                    <a:pt x="115" y="255"/>
                  </a:cubicBezTo>
                  <a:cubicBezTo>
                    <a:pt x="111" y="263"/>
                    <a:pt x="111" y="263"/>
                    <a:pt x="111" y="263"/>
                  </a:cubicBezTo>
                  <a:cubicBezTo>
                    <a:pt x="107" y="270"/>
                    <a:pt x="107" y="270"/>
                    <a:pt x="107" y="270"/>
                  </a:cubicBezTo>
                  <a:cubicBezTo>
                    <a:pt x="105" y="275"/>
                    <a:pt x="102" y="280"/>
                    <a:pt x="98" y="285"/>
                  </a:cubicBezTo>
                  <a:cubicBezTo>
                    <a:pt x="98" y="285"/>
                    <a:pt x="98" y="285"/>
                    <a:pt x="98" y="285"/>
                  </a:cubicBezTo>
                  <a:cubicBezTo>
                    <a:pt x="98" y="286"/>
                    <a:pt x="96" y="287"/>
                    <a:pt x="93" y="291"/>
                  </a:cubicBezTo>
                  <a:cubicBezTo>
                    <a:pt x="88" y="296"/>
                    <a:pt x="88" y="296"/>
                    <a:pt x="88" y="296"/>
                  </a:cubicBezTo>
                  <a:cubicBezTo>
                    <a:pt x="86" y="299"/>
                    <a:pt x="86" y="299"/>
                    <a:pt x="86" y="299"/>
                  </a:cubicBezTo>
                  <a:cubicBezTo>
                    <a:pt x="78" y="324"/>
                    <a:pt x="86" y="334"/>
                    <a:pt x="102" y="341"/>
                  </a:cubicBezTo>
                  <a:cubicBezTo>
                    <a:pt x="107" y="344"/>
                    <a:pt x="107" y="344"/>
                    <a:pt x="107" y="344"/>
                  </a:cubicBezTo>
                  <a:cubicBezTo>
                    <a:pt x="117" y="347"/>
                    <a:pt x="125" y="351"/>
                    <a:pt x="132" y="360"/>
                  </a:cubicBezTo>
                  <a:cubicBezTo>
                    <a:pt x="137" y="367"/>
                    <a:pt x="138" y="373"/>
                    <a:pt x="140" y="379"/>
                  </a:cubicBezTo>
                  <a:cubicBezTo>
                    <a:pt x="140" y="383"/>
                    <a:pt x="141" y="386"/>
                    <a:pt x="142" y="389"/>
                  </a:cubicBezTo>
                  <a:cubicBezTo>
                    <a:pt x="143" y="391"/>
                    <a:pt x="142" y="392"/>
                    <a:pt x="141" y="393"/>
                  </a:cubicBezTo>
                  <a:cubicBezTo>
                    <a:pt x="140" y="393"/>
                    <a:pt x="140" y="393"/>
                    <a:pt x="140" y="393"/>
                  </a:cubicBezTo>
                </a:path>
              </a:pathLst>
            </a:custGeom>
            <a:solidFill>
              <a:srgbClr val="DEDC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9" name="Freeform 30">
              <a:extLst>
                <a:ext uri="{FF2B5EF4-FFF2-40B4-BE49-F238E27FC236}">
                  <a16:creationId xmlns:a16="http://schemas.microsoft.com/office/drawing/2014/main" id="{829F044C-D589-5122-A956-95540246E901}"/>
                </a:ext>
              </a:extLst>
            </p:cNvPr>
            <p:cNvSpPr>
              <a:spLocks noEditPoints="1"/>
            </p:cNvSpPr>
            <p:nvPr/>
          </p:nvSpPr>
          <p:spPr bwMode="auto">
            <a:xfrm>
              <a:off x="982663" y="1735138"/>
              <a:ext cx="7975600" cy="2922588"/>
            </a:xfrm>
            <a:custGeom>
              <a:avLst/>
              <a:gdLst>
                <a:gd name="T0" fmla="*/ 548 w 1090"/>
                <a:gd name="T1" fmla="*/ 183 h 399"/>
                <a:gd name="T2" fmla="*/ 1018 w 1090"/>
                <a:gd name="T3" fmla="*/ 80 h 399"/>
                <a:gd name="T4" fmla="*/ 964 w 1090"/>
                <a:gd name="T5" fmla="*/ 260 h 399"/>
                <a:gd name="T6" fmla="*/ 1070 w 1090"/>
                <a:gd name="T7" fmla="*/ 230 h 399"/>
                <a:gd name="T8" fmla="*/ 968 w 1090"/>
                <a:gd name="T9" fmla="*/ 343 h 399"/>
                <a:gd name="T10" fmla="*/ 906 w 1090"/>
                <a:gd name="T11" fmla="*/ 222 h 399"/>
                <a:gd name="T12" fmla="*/ 605 w 1090"/>
                <a:gd name="T13" fmla="*/ 382 h 399"/>
                <a:gd name="T14" fmla="*/ 373 w 1090"/>
                <a:gd name="T15" fmla="*/ 209 h 399"/>
                <a:gd name="T16" fmla="*/ 177 w 1090"/>
                <a:gd name="T17" fmla="*/ 209 h 399"/>
                <a:gd name="T18" fmla="*/ 98 w 1090"/>
                <a:gd name="T19" fmla="*/ 286 h 399"/>
                <a:gd name="T20" fmla="*/ 142 w 1090"/>
                <a:gd name="T21" fmla="*/ 393 h 399"/>
                <a:gd name="T22" fmla="*/ 74 w 1090"/>
                <a:gd name="T23" fmla="*/ 383 h 399"/>
                <a:gd name="T24" fmla="*/ 119 w 1090"/>
                <a:gd name="T25" fmla="*/ 235 h 399"/>
                <a:gd name="T26" fmla="*/ 98 w 1090"/>
                <a:gd name="T27" fmla="*/ 191 h 399"/>
                <a:gd name="T28" fmla="*/ 7 w 1090"/>
                <a:gd name="T29" fmla="*/ 270 h 399"/>
                <a:gd name="T30" fmla="*/ 9 w 1090"/>
                <a:gd name="T31" fmla="*/ 203 h 399"/>
                <a:gd name="T32" fmla="*/ 110 w 1090"/>
                <a:gd name="T33" fmla="*/ 186 h 399"/>
                <a:gd name="T34" fmla="*/ 107 w 1090"/>
                <a:gd name="T35" fmla="*/ 126 h 399"/>
                <a:gd name="T36" fmla="*/ 41 w 1090"/>
                <a:gd name="T37" fmla="*/ 71 h 399"/>
                <a:gd name="T38" fmla="*/ 75 w 1090"/>
                <a:gd name="T39" fmla="*/ 124 h 399"/>
                <a:gd name="T40" fmla="*/ 281 w 1090"/>
                <a:gd name="T41" fmla="*/ 202 h 399"/>
                <a:gd name="T42" fmla="*/ 523 w 1090"/>
                <a:gd name="T43" fmla="*/ 17 h 399"/>
                <a:gd name="T44" fmla="*/ 587 w 1090"/>
                <a:gd name="T45" fmla="*/ 1 h 399"/>
                <a:gd name="T46" fmla="*/ 517 w 1090"/>
                <a:gd name="T47" fmla="*/ 18 h 399"/>
                <a:gd name="T48" fmla="*/ 361 w 1090"/>
                <a:gd name="T49" fmla="*/ 193 h 399"/>
                <a:gd name="T50" fmla="*/ 132 w 1090"/>
                <a:gd name="T51" fmla="*/ 143 h 399"/>
                <a:gd name="T52" fmla="*/ 77 w 1090"/>
                <a:gd name="T53" fmla="*/ 61 h 399"/>
                <a:gd name="T54" fmla="*/ 68 w 1090"/>
                <a:gd name="T55" fmla="*/ 67 h 399"/>
                <a:gd name="T56" fmla="*/ 37 w 1090"/>
                <a:gd name="T57" fmla="*/ 55 h 399"/>
                <a:gd name="T58" fmla="*/ 87 w 1090"/>
                <a:gd name="T59" fmla="*/ 131 h 399"/>
                <a:gd name="T60" fmla="*/ 120 w 1090"/>
                <a:gd name="T61" fmla="*/ 152 h 399"/>
                <a:gd name="T62" fmla="*/ 77 w 1090"/>
                <a:gd name="T63" fmla="*/ 195 h 399"/>
                <a:gd name="T64" fmla="*/ 9 w 1090"/>
                <a:gd name="T65" fmla="*/ 197 h 399"/>
                <a:gd name="T66" fmla="*/ 7 w 1090"/>
                <a:gd name="T67" fmla="*/ 275 h 399"/>
                <a:gd name="T68" fmla="*/ 82 w 1090"/>
                <a:gd name="T69" fmla="*/ 210 h 399"/>
                <a:gd name="T70" fmla="*/ 130 w 1090"/>
                <a:gd name="T71" fmla="*/ 201 h 399"/>
                <a:gd name="T72" fmla="*/ 113 w 1090"/>
                <a:gd name="T73" fmla="*/ 237 h 399"/>
                <a:gd name="T74" fmla="*/ 92 w 1090"/>
                <a:gd name="T75" fmla="*/ 279 h 399"/>
                <a:gd name="T76" fmla="*/ 78 w 1090"/>
                <a:gd name="T77" fmla="*/ 381 h 399"/>
                <a:gd name="T78" fmla="*/ 109 w 1090"/>
                <a:gd name="T79" fmla="*/ 358 h 399"/>
                <a:gd name="T80" fmla="*/ 147 w 1090"/>
                <a:gd name="T81" fmla="*/ 391 h 399"/>
                <a:gd name="T82" fmla="*/ 91 w 1090"/>
                <a:gd name="T83" fmla="*/ 302 h 399"/>
                <a:gd name="T84" fmla="*/ 112 w 1090"/>
                <a:gd name="T85" fmla="*/ 274 h 399"/>
                <a:gd name="T86" fmla="*/ 177 w 1090"/>
                <a:gd name="T87" fmla="*/ 214 h 399"/>
                <a:gd name="T88" fmla="*/ 280 w 1090"/>
                <a:gd name="T89" fmla="*/ 217 h 399"/>
                <a:gd name="T90" fmla="*/ 436 w 1090"/>
                <a:gd name="T91" fmla="*/ 248 h 399"/>
                <a:gd name="T92" fmla="*/ 512 w 1090"/>
                <a:gd name="T93" fmla="*/ 362 h 399"/>
                <a:gd name="T94" fmla="*/ 599 w 1090"/>
                <a:gd name="T95" fmla="*/ 384 h 399"/>
                <a:gd name="T96" fmla="*/ 599 w 1090"/>
                <a:gd name="T97" fmla="*/ 223 h 399"/>
                <a:gd name="T98" fmla="*/ 901 w 1090"/>
                <a:gd name="T99" fmla="*/ 227 h 399"/>
                <a:gd name="T100" fmla="*/ 952 w 1090"/>
                <a:gd name="T101" fmla="*/ 310 h 399"/>
                <a:gd name="T102" fmla="*/ 976 w 1090"/>
                <a:gd name="T103" fmla="*/ 341 h 399"/>
                <a:gd name="T104" fmla="*/ 1001 w 1090"/>
                <a:gd name="T105" fmla="*/ 260 h 399"/>
                <a:gd name="T106" fmla="*/ 1087 w 1090"/>
                <a:gd name="T107" fmla="*/ 217 h 399"/>
                <a:gd name="T108" fmla="*/ 949 w 1090"/>
                <a:gd name="T109" fmla="*/ 244 h 399"/>
                <a:gd name="T110" fmla="*/ 1021 w 1090"/>
                <a:gd name="T111" fmla="*/ 76 h 399"/>
                <a:gd name="T112" fmla="*/ 600 w 1090"/>
                <a:gd name="T113" fmla="*/ 201 h 399"/>
                <a:gd name="T114" fmla="*/ 594 w 1090"/>
                <a:gd name="T115" fmla="*/ 39 h 399"/>
                <a:gd name="T116" fmla="*/ 608 w 1090"/>
                <a:gd name="T117" fmla="*/ 3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90" h="399">
                  <a:moveTo>
                    <a:pt x="590" y="6"/>
                  </a:moveTo>
                  <a:cubicBezTo>
                    <a:pt x="572" y="27"/>
                    <a:pt x="567" y="38"/>
                    <a:pt x="560" y="61"/>
                  </a:cubicBezTo>
                  <a:cubicBezTo>
                    <a:pt x="577" y="47"/>
                    <a:pt x="611" y="7"/>
                    <a:pt x="612" y="7"/>
                  </a:cubicBezTo>
                  <a:cubicBezTo>
                    <a:pt x="612" y="7"/>
                    <a:pt x="612" y="7"/>
                    <a:pt x="612" y="7"/>
                  </a:cubicBezTo>
                  <a:cubicBezTo>
                    <a:pt x="612" y="7"/>
                    <a:pt x="593" y="31"/>
                    <a:pt x="590" y="35"/>
                  </a:cubicBezTo>
                  <a:cubicBezTo>
                    <a:pt x="548" y="77"/>
                    <a:pt x="512" y="119"/>
                    <a:pt x="542" y="170"/>
                  </a:cubicBezTo>
                  <a:cubicBezTo>
                    <a:pt x="544" y="174"/>
                    <a:pt x="546" y="178"/>
                    <a:pt x="548" y="183"/>
                  </a:cubicBezTo>
                  <a:cubicBezTo>
                    <a:pt x="551" y="187"/>
                    <a:pt x="554" y="192"/>
                    <a:pt x="558" y="196"/>
                  </a:cubicBezTo>
                  <a:cubicBezTo>
                    <a:pt x="565" y="206"/>
                    <a:pt x="596" y="206"/>
                    <a:pt x="601" y="206"/>
                  </a:cubicBezTo>
                  <a:cubicBezTo>
                    <a:pt x="689" y="209"/>
                    <a:pt x="913" y="215"/>
                    <a:pt x="913" y="215"/>
                  </a:cubicBezTo>
                  <a:cubicBezTo>
                    <a:pt x="925" y="209"/>
                    <a:pt x="948" y="197"/>
                    <a:pt x="963" y="160"/>
                  </a:cubicBezTo>
                  <a:cubicBezTo>
                    <a:pt x="973" y="136"/>
                    <a:pt x="1001" y="96"/>
                    <a:pt x="1006" y="93"/>
                  </a:cubicBezTo>
                  <a:cubicBezTo>
                    <a:pt x="1006" y="90"/>
                    <a:pt x="1011" y="79"/>
                    <a:pt x="1016" y="79"/>
                  </a:cubicBezTo>
                  <a:cubicBezTo>
                    <a:pt x="1016" y="79"/>
                    <a:pt x="1017" y="80"/>
                    <a:pt x="1018" y="80"/>
                  </a:cubicBezTo>
                  <a:cubicBezTo>
                    <a:pt x="1024" y="85"/>
                    <a:pt x="1022" y="92"/>
                    <a:pt x="1021" y="93"/>
                  </a:cubicBezTo>
                  <a:cubicBezTo>
                    <a:pt x="1019" y="95"/>
                    <a:pt x="1013" y="96"/>
                    <a:pt x="1010" y="96"/>
                  </a:cubicBezTo>
                  <a:cubicBezTo>
                    <a:pt x="1010" y="96"/>
                    <a:pt x="1010" y="96"/>
                    <a:pt x="1010" y="96"/>
                  </a:cubicBezTo>
                  <a:cubicBezTo>
                    <a:pt x="1004" y="99"/>
                    <a:pt x="973" y="151"/>
                    <a:pt x="966" y="165"/>
                  </a:cubicBezTo>
                  <a:cubicBezTo>
                    <a:pt x="958" y="181"/>
                    <a:pt x="946" y="203"/>
                    <a:pt x="921" y="219"/>
                  </a:cubicBezTo>
                  <a:cubicBezTo>
                    <a:pt x="922" y="224"/>
                    <a:pt x="949" y="252"/>
                    <a:pt x="953" y="258"/>
                  </a:cubicBezTo>
                  <a:cubicBezTo>
                    <a:pt x="958" y="259"/>
                    <a:pt x="961" y="260"/>
                    <a:pt x="964" y="260"/>
                  </a:cubicBezTo>
                  <a:cubicBezTo>
                    <a:pt x="970" y="260"/>
                    <a:pt x="976" y="258"/>
                    <a:pt x="991" y="253"/>
                  </a:cubicBezTo>
                  <a:cubicBezTo>
                    <a:pt x="1014" y="245"/>
                    <a:pt x="1060" y="231"/>
                    <a:pt x="1068" y="227"/>
                  </a:cubicBezTo>
                  <a:cubicBezTo>
                    <a:pt x="1070" y="222"/>
                    <a:pt x="1076" y="218"/>
                    <a:pt x="1079" y="218"/>
                  </a:cubicBezTo>
                  <a:cubicBezTo>
                    <a:pt x="1081" y="218"/>
                    <a:pt x="1082" y="218"/>
                    <a:pt x="1082" y="219"/>
                  </a:cubicBezTo>
                  <a:cubicBezTo>
                    <a:pt x="1084" y="223"/>
                    <a:pt x="1085" y="231"/>
                    <a:pt x="1080" y="231"/>
                  </a:cubicBezTo>
                  <a:cubicBezTo>
                    <a:pt x="1080" y="231"/>
                    <a:pt x="1080" y="231"/>
                    <a:pt x="1080" y="231"/>
                  </a:cubicBezTo>
                  <a:cubicBezTo>
                    <a:pt x="1076" y="231"/>
                    <a:pt x="1072" y="230"/>
                    <a:pt x="1070" y="230"/>
                  </a:cubicBezTo>
                  <a:cubicBezTo>
                    <a:pt x="1067" y="232"/>
                    <a:pt x="1012" y="249"/>
                    <a:pt x="999" y="255"/>
                  </a:cubicBezTo>
                  <a:cubicBezTo>
                    <a:pt x="987" y="260"/>
                    <a:pt x="965" y="265"/>
                    <a:pt x="957" y="265"/>
                  </a:cubicBezTo>
                  <a:cubicBezTo>
                    <a:pt x="956" y="265"/>
                    <a:pt x="955" y="265"/>
                    <a:pt x="954" y="265"/>
                  </a:cubicBezTo>
                  <a:cubicBezTo>
                    <a:pt x="955" y="270"/>
                    <a:pt x="955" y="276"/>
                    <a:pt x="956" y="280"/>
                  </a:cubicBezTo>
                  <a:cubicBezTo>
                    <a:pt x="956" y="284"/>
                    <a:pt x="960" y="305"/>
                    <a:pt x="961" y="309"/>
                  </a:cubicBezTo>
                  <a:cubicBezTo>
                    <a:pt x="961" y="310"/>
                    <a:pt x="962" y="322"/>
                    <a:pt x="965" y="329"/>
                  </a:cubicBezTo>
                  <a:cubicBezTo>
                    <a:pt x="971" y="333"/>
                    <a:pt x="973" y="342"/>
                    <a:pt x="968" y="343"/>
                  </a:cubicBezTo>
                  <a:cubicBezTo>
                    <a:pt x="966" y="344"/>
                    <a:pt x="965" y="344"/>
                    <a:pt x="963" y="344"/>
                  </a:cubicBezTo>
                  <a:cubicBezTo>
                    <a:pt x="959" y="344"/>
                    <a:pt x="956" y="342"/>
                    <a:pt x="959" y="336"/>
                  </a:cubicBezTo>
                  <a:cubicBezTo>
                    <a:pt x="960" y="332"/>
                    <a:pt x="960" y="333"/>
                    <a:pt x="961" y="329"/>
                  </a:cubicBezTo>
                  <a:cubicBezTo>
                    <a:pt x="962" y="324"/>
                    <a:pt x="951" y="287"/>
                    <a:pt x="951" y="276"/>
                  </a:cubicBezTo>
                  <a:cubicBezTo>
                    <a:pt x="951" y="270"/>
                    <a:pt x="950" y="263"/>
                    <a:pt x="947" y="259"/>
                  </a:cubicBezTo>
                  <a:cubicBezTo>
                    <a:pt x="936" y="245"/>
                    <a:pt x="927" y="231"/>
                    <a:pt x="919" y="226"/>
                  </a:cubicBezTo>
                  <a:cubicBezTo>
                    <a:pt x="912" y="221"/>
                    <a:pt x="910" y="222"/>
                    <a:pt x="906" y="222"/>
                  </a:cubicBezTo>
                  <a:cubicBezTo>
                    <a:pt x="902" y="221"/>
                    <a:pt x="750" y="216"/>
                    <a:pt x="646" y="216"/>
                  </a:cubicBezTo>
                  <a:cubicBezTo>
                    <a:pt x="646" y="216"/>
                    <a:pt x="645" y="216"/>
                    <a:pt x="644" y="216"/>
                  </a:cubicBezTo>
                  <a:cubicBezTo>
                    <a:pt x="636" y="216"/>
                    <a:pt x="629" y="216"/>
                    <a:pt x="621" y="216"/>
                  </a:cubicBezTo>
                  <a:cubicBezTo>
                    <a:pt x="613" y="216"/>
                    <a:pt x="606" y="217"/>
                    <a:pt x="598" y="218"/>
                  </a:cubicBezTo>
                  <a:cubicBezTo>
                    <a:pt x="568" y="220"/>
                    <a:pt x="542" y="242"/>
                    <a:pt x="542" y="266"/>
                  </a:cubicBezTo>
                  <a:cubicBezTo>
                    <a:pt x="545" y="301"/>
                    <a:pt x="600" y="377"/>
                    <a:pt x="600" y="377"/>
                  </a:cubicBezTo>
                  <a:cubicBezTo>
                    <a:pt x="603" y="381"/>
                    <a:pt x="605" y="382"/>
                    <a:pt x="605" y="382"/>
                  </a:cubicBezTo>
                  <a:cubicBezTo>
                    <a:pt x="604" y="382"/>
                    <a:pt x="594" y="371"/>
                    <a:pt x="589" y="366"/>
                  </a:cubicBezTo>
                  <a:cubicBezTo>
                    <a:pt x="572" y="347"/>
                    <a:pt x="561" y="322"/>
                    <a:pt x="547" y="305"/>
                  </a:cubicBezTo>
                  <a:cubicBezTo>
                    <a:pt x="540" y="326"/>
                    <a:pt x="530" y="344"/>
                    <a:pt x="516" y="358"/>
                  </a:cubicBezTo>
                  <a:cubicBezTo>
                    <a:pt x="526" y="337"/>
                    <a:pt x="549" y="311"/>
                    <a:pt x="538" y="286"/>
                  </a:cubicBezTo>
                  <a:cubicBezTo>
                    <a:pt x="520" y="251"/>
                    <a:pt x="477" y="266"/>
                    <a:pt x="444" y="247"/>
                  </a:cubicBezTo>
                  <a:cubicBezTo>
                    <a:pt x="440" y="244"/>
                    <a:pt x="404" y="215"/>
                    <a:pt x="393" y="211"/>
                  </a:cubicBezTo>
                  <a:cubicBezTo>
                    <a:pt x="386" y="209"/>
                    <a:pt x="379" y="209"/>
                    <a:pt x="373" y="209"/>
                  </a:cubicBezTo>
                  <a:cubicBezTo>
                    <a:pt x="368" y="209"/>
                    <a:pt x="363" y="209"/>
                    <a:pt x="359" y="209"/>
                  </a:cubicBezTo>
                  <a:cubicBezTo>
                    <a:pt x="350" y="209"/>
                    <a:pt x="341" y="210"/>
                    <a:pt x="332" y="210"/>
                  </a:cubicBezTo>
                  <a:cubicBezTo>
                    <a:pt x="326" y="211"/>
                    <a:pt x="294" y="212"/>
                    <a:pt x="282" y="212"/>
                  </a:cubicBezTo>
                  <a:cubicBezTo>
                    <a:pt x="282" y="212"/>
                    <a:pt x="281" y="212"/>
                    <a:pt x="280" y="212"/>
                  </a:cubicBezTo>
                  <a:cubicBezTo>
                    <a:pt x="265" y="212"/>
                    <a:pt x="203" y="209"/>
                    <a:pt x="181" y="209"/>
                  </a:cubicBezTo>
                  <a:cubicBezTo>
                    <a:pt x="180" y="209"/>
                    <a:pt x="180" y="209"/>
                    <a:pt x="179" y="209"/>
                  </a:cubicBezTo>
                  <a:cubicBezTo>
                    <a:pt x="179" y="209"/>
                    <a:pt x="178" y="209"/>
                    <a:pt x="177" y="209"/>
                  </a:cubicBezTo>
                  <a:cubicBezTo>
                    <a:pt x="169" y="209"/>
                    <a:pt x="146" y="210"/>
                    <a:pt x="131" y="224"/>
                  </a:cubicBezTo>
                  <a:cubicBezTo>
                    <a:pt x="126" y="228"/>
                    <a:pt x="126" y="230"/>
                    <a:pt x="125" y="235"/>
                  </a:cubicBezTo>
                  <a:cubicBezTo>
                    <a:pt x="124" y="237"/>
                    <a:pt x="124" y="237"/>
                    <a:pt x="124" y="237"/>
                  </a:cubicBezTo>
                  <a:cubicBezTo>
                    <a:pt x="122" y="245"/>
                    <a:pt x="119" y="251"/>
                    <a:pt x="115" y="257"/>
                  </a:cubicBezTo>
                  <a:cubicBezTo>
                    <a:pt x="110" y="264"/>
                    <a:pt x="110" y="264"/>
                    <a:pt x="110" y="264"/>
                  </a:cubicBezTo>
                  <a:cubicBezTo>
                    <a:pt x="107" y="272"/>
                    <a:pt x="107" y="272"/>
                    <a:pt x="107" y="272"/>
                  </a:cubicBezTo>
                  <a:cubicBezTo>
                    <a:pt x="104" y="277"/>
                    <a:pt x="102" y="281"/>
                    <a:pt x="98" y="286"/>
                  </a:cubicBezTo>
                  <a:cubicBezTo>
                    <a:pt x="88" y="297"/>
                    <a:pt x="88" y="297"/>
                    <a:pt x="88" y="297"/>
                  </a:cubicBezTo>
                  <a:cubicBezTo>
                    <a:pt x="87" y="298"/>
                    <a:pt x="87" y="299"/>
                    <a:pt x="86" y="300"/>
                  </a:cubicBezTo>
                  <a:cubicBezTo>
                    <a:pt x="79" y="321"/>
                    <a:pt x="80" y="336"/>
                    <a:pt x="103" y="347"/>
                  </a:cubicBezTo>
                  <a:cubicBezTo>
                    <a:pt x="108" y="349"/>
                    <a:pt x="108" y="349"/>
                    <a:pt x="108" y="349"/>
                  </a:cubicBezTo>
                  <a:cubicBezTo>
                    <a:pt x="117" y="353"/>
                    <a:pt x="126" y="356"/>
                    <a:pt x="132" y="365"/>
                  </a:cubicBezTo>
                  <a:cubicBezTo>
                    <a:pt x="136" y="371"/>
                    <a:pt x="138" y="377"/>
                    <a:pt x="139" y="383"/>
                  </a:cubicBezTo>
                  <a:cubicBezTo>
                    <a:pt x="140" y="386"/>
                    <a:pt x="140" y="390"/>
                    <a:pt x="142" y="393"/>
                  </a:cubicBezTo>
                  <a:cubicBezTo>
                    <a:pt x="140" y="390"/>
                    <a:pt x="138" y="386"/>
                    <a:pt x="137" y="383"/>
                  </a:cubicBezTo>
                  <a:cubicBezTo>
                    <a:pt x="136" y="377"/>
                    <a:pt x="135" y="371"/>
                    <a:pt x="130" y="366"/>
                  </a:cubicBezTo>
                  <a:cubicBezTo>
                    <a:pt x="125" y="358"/>
                    <a:pt x="116" y="355"/>
                    <a:pt x="107" y="352"/>
                  </a:cubicBezTo>
                  <a:cubicBezTo>
                    <a:pt x="102" y="349"/>
                    <a:pt x="102" y="349"/>
                    <a:pt x="102" y="349"/>
                  </a:cubicBezTo>
                  <a:cubicBezTo>
                    <a:pt x="80" y="339"/>
                    <a:pt x="77" y="324"/>
                    <a:pt x="81" y="305"/>
                  </a:cubicBezTo>
                  <a:cubicBezTo>
                    <a:pt x="77" y="310"/>
                    <a:pt x="73" y="315"/>
                    <a:pt x="69" y="321"/>
                  </a:cubicBezTo>
                  <a:cubicBezTo>
                    <a:pt x="56" y="341"/>
                    <a:pt x="63" y="361"/>
                    <a:pt x="74" y="383"/>
                  </a:cubicBezTo>
                  <a:cubicBezTo>
                    <a:pt x="63" y="360"/>
                    <a:pt x="53" y="341"/>
                    <a:pt x="68" y="319"/>
                  </a:cubicBezTo>
                  <a:cubicBezTo>
                    <a:pt x="74" y="310"/>
                    <a:pt x="79" y="302"/>
                    <a:pt x="86" y="295"/>
                  </a:cubicBezTo>
                  <a:cubicBezTo>
                    <a:pt x="96" y="283"/>
                    <a:pt x="96" y="283"/>
                    <a:pt x="96" y="283"/>
                  </a:cubicBezTo>
                  <a:cubicBezTo>
                    <a:pt x="99" y="279"/>
                    <a:pt x="101" y="274"/>
                    <a:pt x="104" y="269"/>
                  </a:cubicBezTo>
                  <a:cubicBezTo>
                    <a:pt x="107" y="262"/>
                    <a:pt x="107" y="262"/>
                    <a:pt x="107" y="262"/>
                  </a:cubicBezTo>
                  <a:cubicBezTo>
                    <a:pt x="113" y="253"/>
                    <a:pt x="113" y="253"/>
                    <a:pt x="113" y="253"/>
                  </a:cubicBezTo>
                  <a:cubicBezTo>
                    <a:pt x="116" y="248"/>
                    <a:pt x="117" y="242"/>
                    <a:pt x="119" y="235"/>
                  </a:cubicBezTo>
                  <a:cubicBezTo>
                    <a:pt x="119" y="234"/>
                    <a:pt x="119" y="234"/>
                    <a:pt x="119" y="234"/>
                  </a:cubicBezTo>
                  <a:cubicBezTo>
                    <a:pt x="121" y="228"/>
                    <a:pt x="121" y="225"/>
                    <a:pt x="127" y="220"/>
                  </a:cubicBezTo>
                  <a:cubicBezTo>
                    <a:pt x="133" y="213"/>
                    <a:pt x="152" y="207"/>
                    <a:pt x="164" y="203"/>
                  </a:cubicBezTo>
                  <a:cubicBezTo>
                    <a:pt x="158" y="202"/>
                    <a:pt x="146" y="202"/>
                    <a:pt x="141" y="200"/>
                  </a:cubicBezTo>
                  <a:cubicBezTo>
                    <a:pt x="132" y="196"/>
                    <a:pt x="132" y="196"/>
                    <a:pt x="132" y="196"/>
                  </a:cubicBezTo>
                  <a:cubicBezTo>
                    <a:pt x="124" y="193"/>
                    <a:pt x="116" y="190"/>
                    <a:pt x="107" y="190"/>
                  </a:cubicBezTo>
                  <a:cubicBezTo>
                    <a:pt x="104" y="190"/>
                    <a:pt x="101" y="191"/>
                    <a:pt x="98" y="191"/>
                  </a:cubicBezTo>
                  <a:cubicBezTo>
                    <a:pt x="92" y="193"/>
                    <a:pt x="88" y="197"/>
                    <a:pt x="84" y="201"/>
                  </a:cubicBezTo>
                  <a:cubicBezTo>
                    <a:pt x="79" y="206"/>
                    <a:pt x="79" y="206"/>
                    <a:pt x="79" y="206"/>
                  </a:cubicBezTo>
                  <a:cubicBezTo>
                    <a:pt x="73" y="212"/>
                    <a:pt x="66" y="215"/>
                    <a:pt x="59" y="216"/>
                  </a:cubicBezTo>
                  <a:cubicBezTo>
                    <a:pt x="55" y="219"/>
                    <a:pt x="50" y="220"/>
                    <a:pt x="45" y="222"/>
                  </a:cubicBezTo>
                  <a:cubicBezTo>
                    <a:pt x="39" y="223"/>
                    <a:pt x="33" y="225"/>
                    <a:pt x="29" y="228"/>
                  </a:cubicBezTo>
                  <a:cubicBezTo>
                    <a:pt x="14" y="239"/>
                    <a:pt x="6" y="253"/>
                    <a:pt x="8" y="270"/>
                  </a:cubicBezTo>
                  <a:cubicBezTo>
                    <a:pt x="7" y="270"/>
                    <a:pt x="7" y="270"/>
                    <a:pt x="7" y="270"/>
                  </a:cubicBezTo>
                  <a:cubicBezTo>
                    <a:pt x="5" y="252"/>
                    <a:pt x="12" y="237"/>
                    <a:pt x="27" y="226"/>
                  </a:cubicBezTo>
                  <a:cubicBezTo>
                    <a:pt x="32" y="223"/>
                    <a:pt x="38" y="221"/>
                    <a:pt x="44" y="219"/>
                  </a:cubicBezTo>
                  <a:cubicBezTo>
                    <a:pt x="45" y="218"/>
                    <a:pt x="47" y="218"/>
                    <a:pt x="48" y="218"/>
                  </a:cubicBezTo>
                  <a:cubicBezTo>
                    <a:pt x="45" y="218"/>
                    <a:pt x="43" y="218"/>
                    <a:pt x="41" y="218"/>
                  </a:cubicBezTo>
                  <a:cubicBezTo>
                    <a:pt x="40" y="218"/>
                    <a:pt x="40" y="218"/>
                    <a:pt x="39" y="218"/>
                  </a:cubicBezTo>
                  <a:cubicBezTo>
                    <a:pt x="29" y="218"/>
                    <a:pt x="22" y="212"/>
                    <a:pt x="15" y="207"/>
                  </a:cubicBezTo>
                  <a:cubicBezTo>
                    <a:pt x="9" y="203"/>
                    <a:pt x="9" y="203"/>
                    <a:pt x="9" y="203"/>
                  </a:cubicBezTo>
                  <a:cubicBezTo>
                    <a:pt x="16" y="207"/>
                    <a:pt x="16" y="207"/>
                    <a:pt x="16" y="207"/>
                  </a:cubicBezTo>
                  <a:cubicBezTo>
                    <a:pt x="22" y="211"/>
                    <a:pt x="32" y="215"/>
                    <a:pt x="40" y="215"/>
                  </a:cubicBezTo>
                  <a:cubicBezTo>
                    <a:pt x="41" y="215"/>
                    <a:pt x="41" y="215"/>
                    <a:pt x="41" y="215"/>
                  </a:cubicBezTo>
                  <a:cubicBezTo>
                    <a:pt x="55" y="215"/>
                    <a:pt x="67" y="212"/>
                    <a:pt x="76" y="204"/>
                  </a:cubicBezTo>
                  <a:cubicBezTo>
                    <a:pt x="81" y="198"/>
                    <a:pt x="81" y="198"/>
                    <a:pt x="81" y="198"/>
                  </a:cubicBezTo>
                  <a:cubicBezTo>
                    <a:pt x="86" y="193"/>
                    <a:pt x="90" y="189"/>
                    <a:pt x="97" y="187"/>
                  </a:cubicBezTo>
                  <a:cubicBezTo>
                    <a:pt x="102" y="186"/>
                    <a:pt x="106" y="186"/>
                    <a:pt x="110" y="186"/>
                  </a:cubicBezTo>
                  <a:cubicBezTo>
                    <a:pt x="119" y="186"/>
                    <a:pt x="126" y="188"/>
                    <a:pt x="134" y="191"/>
                  </a:cubicBezTo>
                  <a:cubicBezTo>
                    <a:pt x="143" y="194"/>
                    <a:pt x="143" y="194"/>
                    <a:pt x="143" y="194"/>
                  </a:cubicBezTo>
                  <a:cubicBezTo>
                    <a:pt x="150" y="197"/>
                    <a:pt x="168" y="200"/>
                    <a:pt x="175" y="201"/>
                  </a:cubicBezTo>
                  <a:cubicBezTo>
                    <a:pt x="174" y="201"/>
                    <a:pt x="165" y="195"/>
                    <a:pt x="164" y="194"/>
                  </a:cubicBezTo>
                  <a:cubicBezTo>
                    <a:pt x="148" y="182"/>
                    <a:pt x="136" y="166"/>
                    <a:pt x="124" y="149"/>
                  </a:cubicBezTo>
                  <a:cubicBezTo>
                    <a:pt x="120" y="142"/>
                    <a:pt x="120" y="142"/>
                    <a:pt x="120" y="142"/>
                  </a:cubicBezTo>
                  <a:cubicBezTo>
                    <a:pt x="117" y="137"/>
                    <a:pt x="112" y="129"/>
                    <a:pt x="107" y="126"/>
                  </a:cubicBezTo>
                  <a:cubicBezTo>
                    <a:pt x="103" y="125"/>
                    <a:pt x="99" y="124"/>
                    <a:pt x="95" y="124"/>
                  </a:cubicBezTo>
                  <a:cubicBezTo>
                    <a:pt x="93" y="124"/>
                    <a:pt x="90" y="124"/>
                    <a:pt x="89" y="125"/>
                  </a:cubicBezTo>
                  <a:cubicBezTo>
                    <a:pt x="85" y="126"/>
                    <a:pt x="82" y="127"/>
                    <a:pt x="78" y="127"/>
                  </a:cubicBezTo>
                  <a:cubicBezTo>
                    <a:pt x="77" y="127"/>
                    <a:pt x="76" y="127"/>
                    <a:pt x="76" y="127"/>
                  </a:cubicBezTo>
                  <a:cubicBezTo>
                    <a:pt x="50" y="125"/>
                    <a:pt x="45" y="94"/>
                    <a:pt x="39" y="71"/>
                  </a:cubicBezTo>
                  <a:cubicBezTo>
                    <a:pt x="38" y="60"/>
                    <a:pt x="38" y="60"/>
                    <a:pt x="38" y="60"/>
                  </a:cubicBezTo>
                  <a:cubicBezTo>
                    <a:pt x="41" y="71"/>
                    <a:pt x="41" y="71"/>
                    <a:pt x="41" y="71"/>
                  </a:cubicBezTo>
                  <a:cubicBezTo>
                    <a:pt x="46" y="89"/>
                    <a:pt x="53" y="117"/>
                    <a:pt x="69" y="123"/>
                  </a:cubicBezTo>
                  <a:cubicBezTo>
                    <a:pt x="66" y="115"/>
                    <a:pt x="68" y="105"/>
                    <a:pt x="70" y="95"/>
                  </a:cubicBezTo>
                  <a:cubicBezTo>
                    <a:pt x="72" y="84"/>
                    <a:pt x="77" y="71"/>
                    <a:pt x="72" y="64"/>
                  </a:cubicBezTo>
                  <a:cubicBezTo>
                    <a:pt x="77" y="72"/>
                    <a:pt x="75" y="84"/>
                    <a:pt x="73" y="96"/>
                  </a:cubicBezTo>
                  <a:cubicBezTo>
                    <a:pt x="70" y="107"/>
                    <a:pt x="68" y="117"/>
                    <a:pt x="72" y="124"/>
                  </a:cubicBezTo>
                  <a:cubicBezTo>
                    <a:pt x="73" y="124"/>
                    <a:pt x="73" y="124"/>
                    <a:pt x="74" y="124"/>
                  </a:cubicBezTo>
                  <a:cubicBezTo>
                    <a:pt x="74" y="124"/>
                    <a:pt x="75" y="124"/>
                    <a:pt x="75" y="124"/>
                  </a:cubicBezTo>
                  <a:cubicBezTo>
                    <a:pt x="79" y="124"/>
                    <a:pt x="82" y="123"/>
                    <a:pt x="86" y="123"/>
                  </a:cubicBezTo>
                  <a:cubicBezTo>
                    <a:pt x="90" y="122"/>
                    <a:pt x="94" y="120"/>
                    <a:pt x="98" y="120"/>
                  </a:cubicBezTo>
                  <a:cubicBezTo>
                    <a:pt x="101" y="120"/>
                    <a:pt x="104" y="121"/>
                    <a:pt x="108" y="122"/>
                  </a:cubicBezTo>
                  <a:cubicBezTo>
                    <a:pt x="116" y="126"/>
                    <a:pt x="120" y="133"/>
                    <a:pt x="124" y="140"/>
                  </a:cubicBezTo>
                  <a:cubicBezTo>
                    <a:pt x="127" y="146"/>
                    <a:pt x="127" y="146"/>
                    <a:pt x="127" y="146"/>
                  </a:cubicBezTo>
                  <a:cubicBezTo>
                    <a:pt x="139" y="162"/>
                    <a:pt x="152" y="179"/>
                    <a:pt x="166" y="190"/>
                  </a:cubicBezTo>
                  <a:cubicBezTo>
                    <a:pt x="182" y="202"/>
                    <a:pt x="260" y="200"/>
                    <a:pt x="281" y="202"/>
                  </a:cubicBezTo>
                  <a:cubicBezTo>
                    <a:pt x="282" y="202"/>
                    <a:pt x="284" y="202"/>
                    <a:pt x="287" y="202"/>
                  </a:cubicBezTo>
                  <a:cubicBezTo>
                    <a:pt x="304" y="202"/>
                    <a:pt x="343" y="199"/>
                    <a:pt x="360" y="199"/>
                  </a:cubicBezTo>
                  <a:cubicBezTo>
                    <a:pt x="360" y="199"/>
                    <a:pt x="361" y="199"/>
                    <a:pt x="361" y="199"/>
                  </a:cubicBezTo>
                  <a:cubicBezTo>
                    <a:pt x="373" y="197"/>
                    <a:pt x="388" y="195"/>
                    <a:pt x="401" y="193"/>
                  </a:cubicBezTo>
                  <a:cubicBezTo>
                    <a:pt x="428" y="190"/>
                    <a:pt x="441" y="170"/>
                    <a:pt x="462" y="156"/>
                  </a:cubicBezTo>
                  <a:cubicBezTo>
                    <a:pt x="468" y="152"/>
                    <a:pt x="475" y="147"/>
                    <a:pt x="482" y="144"/>
                  </a:cubicBezTo>
                  <a:cubicBezTo>
                    <a:pt x="547" y="129"/>
                    <a:pt x="533" y="62"/>
                    <a:pt x="523" y="17"/>
                  </a:cubicBezTo>
                  <a:cubicBezTo>
                    <a:pt x="533" y="40"/>
                    <a:pt x="534" y="60"/>
                    <a:pt x="540" y="83"/>
                  </a:cubicBezTo>
                  <a:cubicBezTo>
                    <a:pt x="561" y="59"/>
                    <a:pt x="562" y="27"/>
                    <a:pt x="590" y="6"/>
                  </a:cubicBezTo>
                  <a:moveTo>
                    <a:pt x="72" y="64"/>
                  </a:moveTo>
                  <a:cubicBezTo>
                    <a:pt x="72" y="64"/>
                    <a:pt x="72" y="64"/>
                    <a:pt x="72" y="64"/>
                  </a:cubicBezTo>
                  <a:cubicBezTo>
                    <a:pt x="72" y="64"/>
                    <a:pt x="72" y="64"/>
                    <a:pt x="72" y="64"/>
                  </a:cubicBezTo>
                  <a:moveTo>
                    <a:pt x="590" y="0"/>
                  </a:moveTo>
                  <a:cubicBezTo>
                    <a:pt x="589" y="0"/>
                    <a:pt x="588" y="1"/>
                    <a:pt x="587" y="1"/>
                  </a:cubicBezTo>
                  <a:cubicBezTo>
                    <a:pt x="569" y="14"/>
                    <a:pt x="562" y="31"/>
                    <a:pt x="555" y="47"/>
                  </a:cubicBezTo>
                  <a:cubicBezTo>
                    <a:pt x="551" y="56"/>
                    <a:pt x="547" y="64"/>
                    <a:pt x="543" y="71"/>
                  </a:cubicBezTo>
                  <a:cubicBezTo>
                    <a:pt x="542" y="67"/>
                    <a:pt x="541" y="63"/>
                    <a:pt x="540" y="59"/>
                  </a:cubicBezTo>
                  <a:cubicBezTo>
                    <a:pt x="537" y="45"/>
                    <a:pt x="534" y="31"/>
                    <a:pt x="528" y="14"/>
                  </a:cubicBezTo>
                  <a:cubicBezTo>
                    <a:pt x="527" y="12"/>
                    <a:pt x="525" y="11"/>
                    <a:pt x="523" y="11"/>
                  </a:cubicBezTo>
                  <a:cubicBezTo>
                    <a:pt x="522" y="11"/>
                    <a:pt x="522" y="11"/>
                    <a:pt x="521" y="11"/>
                  </a:cubicBezTo>
                  <a:cubicBezTo>
                    <a:pt x="518" y="12"/>
                    <a:pt x="517" y="15"/>
                    <a:pt x="517" y="18"/>
                  </a:cubicBezTo>
                  <a:cubicBezTo>
                    <a:pt x="530" y="72"/>
                    <a:pt x="537" y="126"/>
                    <a:pt x="481" y="139"/>
                  </a:cubicBezTo>
                  <a:cubicBezTo>
                    <a:pt x="481" y="139"/>
                    <a:pt x="481" y="139"/>
                    <a:pt x="481" y="139"/>
                  </a:cubicBezTo>
                  <a:cubicBezTo>
                    <a:pt x="473" y="142"/>
                    <a:pt x="466" y="147"/>
                    <a:pt x="459" y="151"/>
                  </a:cubicBezTo>
                  <a:cubicBezTo>
                    <a:pt x="452" y="156"/>
                    <a:pt x="446" y="161"/>
                    <a:pt x="440" y="166"/>
                  </a:cubicBezTo>
                  <a:cubicBezTo>
                    <a:pt x="428" y="177"/>
                    <a:pt x="417" y="186"/>
                    <a:pt x="400" y="188"/>
                  </a:cubicBezTo>
                  <a:cubicBezTo>
                    <a:pt x="400" y="188"/>
                    <a:pt x="400" y="188"/>
                    <a:pt x="400" y="188"/>
                  </a:cubicBezTo>
                  <a:cubicBezTo>
                    <a:pt x="389" y="190"/>
                    <a:pt x="373" y="192"/>
                    <a:pt x="361" y="193"/>
                  </a:cubicBezTo>
                  <a:cubicBezTo>
                    <a:pt x="360" y="193"/>
                    <a:pt x="360" y="193"/>
                    <a:pt x="359" y="193"/>
                  </a:cubicBezTo>
                  <a:cubicBezTo>
                    <a:pt x="353" y="194"/>
                    <a:pt x="343" y="194"/>
                    <a:pt x="333" y="195"/>
                  </a:cubicBezTo>
                  <a:cubicBezTo>
                    <a:pt x="316" y="196"/>
                    <a:pt x="297" y="197"/>
                    <a:pt x="287" y="197"/>
                  </a:cubicBezTo>
                  <a:cubicBezTo>
                    <a:pt x="284" y="197"/>
                    <a:pt x="282" y="197"/>
                    <a:pt x="281" y="197"/>
                  </a:cubicBezTo>
                  <a:cubicBezTo>
                    <a:pt x="275" y="196"/>
                    <a:pt x="265" y="196"/>
                    <a:pt x="253" y="196"/>
                  </a:cubicBezTo>
                  <a:cubicBezTo>
                    <a:pt x="225" y="195"/>
                    <a:pt x="179" y="193"/>
                    <a:pt x="169" y="185"/>
                  </a:cubicBezTo>
                  <a:cubicBezTo>
                    <a:pt x="155" y="175"/>
                    <a:pt x="143" y="159"/>
                    <a:pt x="132" y="143"/>
                  </a:cubicBezTo>
                  <a:cubicBezTo>
                    <a:pt x="128" y="137"/>
                    <a:pt x="128" y="137"/>
                    <a:pt x="128" y="137"/>
                  </a:cubicBezTo>
                  <a:cubicBezTo>
                    <a:pt x="124" y="130"/>
                    <a:pt x="119" y="122"/>
                    <a:pt x="110" y="118"/>
                  </a:cubicBezTo>
                  <a:cubicBezTo>
                    <a:pt x="106" y="116"/>
                    <a:pt x="102" y="115"/>
                    <a:pt x="98" y="115"/>
                  </a:cubicBezTo>
                  <a:cubicBezTo>
                    <a:pt x="93" y="115"/>
                    <a:pt x="88" y="116"/>
                    <a:pt x="84" y="117"/>
                  </a:cubicBezTo>
                  <a:cubicBezTo>
                    <a:pt x="81" y="118"/>
                    <a:pt x="79" y="119"/>
                    <a:pt x="76" y="119"/>
                  </a:cubicBezTo>
                  <a:cubicBezTo>
                    <a:pt x="75" y="114"/>
                    <a:pt x="76" y="105"/>
                    <a:pt x="78" y="97"/>
                  </a:cubicBezTo>
                  <a:cubicBezTo>
                    <a:pt x="80" y="84"/>
                    <a:pt x="83" y="71"/>
                    <a:pt x="77" y="61"/>
                  </a:cubicBezTo>
                  <a:cubicBezTo>
                    <a:pt x="77" y="61"/>
                    <a:pt x="77" y="61"/>
                    <a:pt x="77" y="61"/>
                  </a:cubicBezTo>
                  <a:cubicBezTo>
                    <a:pt x="77" y="61"/>
                    <a:pt x="77" y="61"/>
                    <a:pt x="77" y="61"/>
                  </a:cubicBezTo>
                  <a:cubicBezTo>
                    <a:pt x="75" y="60"/>
                    <a:pt x="74" y="59"/>
                    <a:pt x="72" y="59"/>
                  </a:cubicBezTo>
                  <a:cubicBezTo>
                    <a:pt x="71" y="59"/>
                    <a:pt x="70" y="59"/>
                    <a:pt x="69" y="60"/>
                  </a:cubicBezTo>
                  <a:cubicBezTo>
                    <a:pt x="67" y="61"/>
                    <a:pt x="66" y="65"/>
                    <a:pt x="68" y="67"/>
                  </a:cubicBezTo>
                  <a:cubicBezTo>
                    <a:pt x="68" y="67"/>
                    <a:pt x="68" y="67"/>
                    <a:pt x="68" y="67"/>
                  </a:cubicBezTo>
                  <a:cubicBezTo>
                    <a:pt x="68" y="67"/>
                    <a:pt x="68" y="67"/>
                    <a:pt x="68" y="67"/>
                  </a:cubicBezTo>
                  <a:cubicBezTo>
                    <a:pt x="70" y="71"/>
                    <a:pt x="68" y="80"/>
                    <a:pt x="66" y="87"/>
                  </a:cubicBezTo>
                  <a:cubicBezTo>
                    <a:pt x="66" y="89"/>
                    <a:pt x="65" y="92"/>
                    <a:pt x="65" y="94"/>
                  </a:cubicBezTo>
                  <a:cubicBezTo>
                    <a:pt x="63" y="100"/>
                    <a:pt x="62" y="105"/>
                    <a:pt x="62" y="111"/>
                  </a:cubicBezTo>
                  <a:cubicBezTo>
                    <a:pt x="54" y="101"/>
                    <a:pt x="49" y="82"/>
                    <a:pt x="46" y="69"/>
                  </a:cubicBezTo>
                  <a:cubicBezTo>
                    <a:pt x="43" y="58"/>
                    <a:pt x="43" y="58"/>
                    <a:pt x="43" y="58"/>
                  </a:cubicBezTo>
                  <a:cubicBezTo>
                    <a:pt x="42" y="56"/>
                    <a:pt x="40" y="55"/>
                    <a:pt x="38" y="55"/>
                  </a:cubicBezTo>
                  <a:cubicBezTo>
                    <a:pt x="38" y="55"/>
                    <a:pt x="37" y="55"/>
                    <a:pt x="37" y="55"/>
                  </a:cubicBezTo>
                  <a:cubicBezTo>
                    <a:pt x="34" y="55"/>
                    <a:pt x="32" y="58"/>
                    <a:pt x="33" y="61"/>
                  </a:cubicBezTo>
                  <a:cubicBezTo>
                    <a:pt x="34" y="72"/>
                    <a:pt x="34" y="72"/>
                    <a:pt x="34" y="72"/>
                  </a:cubicBezTo>
                  <a:cubicBezTo>
                    <a:pt x="34" y="72"/>
                    <a:pt x="34" y="72"/>
                    <a:pt x="34" y="73"/>
                  </a:cubicBezTo>
                  <a:cubicBezTo>
                    <a:pt x="35" y="75"/>
                    <a:pt x="35" y="77"/>
                    <a:pt x="36" y="80"/>
                  </a:cubicBezTo>
                  <a:cubicBezTo>
                    <a:pt x="42" y="102"/>
                    <a:pt x="48" y="130"/>
                    <a:pt x="75" y="133"/>
                  </a:cubicBezTo>
                  <a:cubicBezTo>
                    <a:pt x="76" y="133"/>
                    <a:pt x="77" y="133"/>
                    <a:pt x="78" y="133"/>
                  </a:cubicBezTo>
                  <a:cubicBezTo>
                    <a:pt x="82" y="133"/>
                    <a:pt x="84" y="132"/>
                    <a:pt x="87" y="131"/>
                  </a:cubicBezTo>
                  <a:cubicBezTo>
                    <a:pt x="88" y="131"/>
                    <a:pt x="89" y="130"/>
                    <a:pt x="90" y="130"/>
                  </a:cubicBezTo>
                  <a:cubicBezTo>
                    <a:pt x="91" y="130"/>
                    <a:pt x="93" y="129"/>
                    <a:pt x="95" y="129"/>
                  </a:cubicBezTo>
                  <a:cubicBezTo>
                    <a:pt x="98" y="129"/>
                    <a:pt x="102" y="130"/>
                    <a:pt x="104" y="131"/>
                  </a:cubicBezTo>
                  <a:cubicBezTo>
                    <a:pt x="106" y="132"/>
                    <a:pt x="110" y="135"/>
                    <a:pt x="115" y="145"/>
                  </a:cubicBezTo>
                  <a:cubicBezTo>
                    <a:pt x="116" y="145"/>
                    <a:pt x="116" y="145"/>
                    <a:pt x="116" y="145"/>
                  </a:cubicBezTo>
                  <a:cubicBezTo>
                    <a:pt x="119" y="151"/>
                    <a:pt x="119" y="151"/>
                    <a:pt x="119" y="151"/>
                  </a:cubicBezTo>
                  <a:cubicBezTo>
                    <a:pt x="120" y="152"/>
                    <a:pt x="120" y="152"/>
                    <a:pt x="120" y="152"/>
                  </a:cubicBezTo>
                  <a:cubicBezTo>
                    <a:pt x="130" y="166"/>
                    <a:pt x="140" y="180"/>
                    <a:pt x="152" y="191"/>
                  </a:cubicBezTo>
                  <a:cubicBezTo>
                    <a:pt x="149" y="191"/>
                    <a:pt x="147" y="190"/>
                    <a:pt x="145" y="189"/>
                  </a:cubicBezTo>
                  <a:cubicBezTo>
                    <a:pt x="136" y="186"/>
                    <a:pt x="136" y="186"/>
                    <a:pt x="136" y="186"/>
                  </a:cubicBezTo>
                  <a:cubicBezTo>
                    <a:pt x="128" y="183"/>
                    <a:pt x="120" y="180"/>
                    <a:pt x="110" y="180"/>
                  </a:cubicBezTo>
                  <a:cubicBezTo>
                    <a:pt x="105" y="180"/>
                    <a:pt x="101" y="181"/>
                    <a:pt x="96" y="182"/>
                  </a:cubicBezTo>
                  <a:cubicBezTo>
                    <a:pt x="87" y="185"/>
                    <a:pt x="82" y="190"/>
                    <a:pt x="77" y="194"/>
                  </a:cubicBezTo>
                  <a:cubicBezTo>
                    <a:pt x="77" y="195"/>
                    <a:pt x="77" y="195"/>
                    <a:pt x="77" y="195"/>
                  </a:cubicBezTo>
                  <a:cubicBezTo>
                    <a:pt x="73" y="200"/>
                    <a:pt x="73" y="200"/>
                    <a:pt x="73" y="200"/>
                  </a:cubicBezTo>
                  <a:cubicBezTo>
                    <a:pt x="65" y="207"/>
                    <a:pt x="55" y="210"/>
                    <a:pt x="41" y="210"/>
                  </a:cubicBezTo>
                  <a:cubicBezTo>
                    <a:pt x="41" y="210"/>
                    <a:pt x="41" y="210"/>
                    <a:pt x="40" y="210"/>
                  </a:cubicBezTo>
                  <a:cubicBezTo>
                    <a:pt x="34" y="210"/>
                    <a:pt x="25" y="207"/>
                    <a:pt x="19" y="202"/>
                  </a:cubicBezTo>
                  <a:cubicBezTo>
                    <a:pt x="19" y="202"/>
                    <a:pt x="19" y="202"/>
                    <a:pt x="18" y="202"/>
                  </a:cubicBezTo>
                  <a:cubicBezTo>
                    <a:pt x="11" y="198"/>
                    <a:pt x="11" y="198"/>
                    <a:pt x="11" y="198"/>
                  </a:cubicBezTo>
                  <a:cubicBezTo>
                    <a:pt x="10" y="197"/>
                    <a:pt x="9" y="197"/>
                    <a:pt x="9" y="197"/>
                  </a:cubicBezTo>
                  <a:cubicBezTo>
                    <a:pt x="7" y="197"/>
                    <a:pt x="5" y="198"/>
                    <a:pt x="4" y="200"/>
                  </a:cubicBezTo>
                  <a:cubicBezTo>
                    <a:pt x="3" y="202"/>
                    <a:pt x="3" y="205"/>
                    <a:pt x="6" y="207"/>
                  </a:cubicBezTo>
                  <a:cubicBezTo>
                    <a:pt x="12" y="212"/>
                    <a:pt x="12" y="212"/>
                    <a:pt x="12" y="212"/>
                  </a:cubicBezTo>
                  <a:cubicBezTo>
                    <a:pt x="16" y="215"/>
                    <a:pt x="21" y="218"/>
                    <a:pt x="26" y="220"/>
                  </a:cubicBezTo>
                  <a:cubicBezTo>
                    <a:pt x="25" y="221"/>
                    <a:pt x="25" y="221"/>
                    <a:pt x="24" y="222"/>
                  </a:cubicBezTo>
                  <a:cubicBezTo>
                    <a:pt x="7" y="234"/>
                    <a:pt x="0" y="250"/>
                    <a:pt x="1" y="270"/>
                  </a:cubicBezTo>
                  <a:cubicBezTo>
                    <a:pt x="2" y="273"/>
                    <a:pt x="4" y="275"/>
                    <a:pt x="7" y="275"/>
                  </a:cubicBezTo>
                  <a:cubicBezTo>
                    <a:pt x="8" y="275"/>
                    <a:pt x="8" y="275"/>
                    <a:pt x="8" y="275"/>
                  </a:cubicBezTo>
                  <a:cubicBezTo>
                    <a:pt x="9" y="275"/>
                    <a:pt x="11" y="274"/>
                    <a:pt x="12" y="273"/>
                  </a:cubicBezTo>
                  <a:cubicBezTo>
                    <a:pt x="13" y="272"/>
                    <a:pt x="13" y="271"/>
                    <a:pt x="13" y="269"/>
                  </a:cubicBezTo>
                  <a:cubicBezTo>
                    <a:pt x="12" y="255"/>
                    <a:pt x="18" y="243"/>
                    <a:pt x="32" y="233"/>
                  </a:cubicBezTo>
                  <a:cubicBezTo>
                    <a:pt x="36" y="230"/>
                    <a:pt x="41" y="228"/>
                    <a:pt x="46" y="227"/>
                  </a:cubicBezTo>
                  <a:cubicBezTo>
                    <a:pt x="51" y="225"/>
                    <a:pt x="56" y="224"/>
                    <a:pt x="61" y="221"/>
                  </a:cubicBezTo>
                  <a:cubicBezTo>
                    <a:pt x="69" y="219"/>
                    <a:pt x="76" y="216"/>
                    <a:pt x="82" y="210"/>
                  </a:cubicBezTo>
                  <a:cubicBezTo>
                    <a:pt x="82" y="210"/>
                    <a:pt x="82" y="210"/>
                    <a:pt x="82" y="210"/>
                  </a:cubicBezTo>
                  <a:cubicBezTo>
                    <a:pt x="88" y="205"/>
                    <a:pt x="88" y="205"/>
                    <a:pt x="88" y="205"/>
                  </a:cubicBezTo>
                  <a:cubicBezTo>
                    <a:pt x="88" y="205"/>
                    <a:pt x="88" y="205"/>
                    <a:pt x="88" y="205"/>
                  </a:cubicBezTo>
                  <a:cubicBezTo>
                    <a:pt x="92" y="201"/>
                    <a:pt x="95" y="198"/>
                    <a:pt x="99" y="197"/>
                  </a:cubicBezTo>
                  <a:cubicBezTo>
                    <a:pt x="102" y="196"/>
                    <a:pt x="105" y="195"/>
                    <a:pt x="107" y="195"/>
                  </a:cubicBezTo>
                  <a:cubicBezTo>
                    <a:pt x="115" y="195"/>
                    <a:pt x="122" y="198"/>
                    <a:pt x="130" y="201"/>
                  </a:cubicBezTo>
                  <a:cubicBezTo>
                    <a:pt x="130" y="201"/>
                    <a:pt x="130" y="201"/>
                    <a:pt x="130" y="201"/>
                  </a:cubicBezTo>
                  <a:cubicBezTo>
                    <a:pt x="140" y="205"/>
                    <a:pt x="140" y="205"/>
                    <a:pt x="140" y="205"/>
                  </a:cubicBezTo>
                  <a:cubicBezTo>
                    <a:pt x="140" y="205"/>
                    <a:pt x="140" y="205"/>
                    <a:pt x="140" y="205"/>
                  </a:cubicBezTo>
                  <a:cubicBezTo>
                    <a:pt x="140" y="205"/>
                    <a:pt x="140" y="205"/>
                    <a:pt x="141" y="205"/>
                  </a:cubicBezTo>
                  <a:cubicBezTo>
                    <a:pt x="133" y="209"/>
                    <a:pt x="126" y="212"/>
                    <a:pt x="123" y="216"/>
                  </a:cubicBezTo>
                  <a:cubicBezTo>
                    <a:pt x="116" y="223"/>
                    <a:pt x="115" y="226"/>
                    <a:pt x="114" y="233"/>
                  </a:cubicBezTo>
                  <a:cubicBezTo>
                    <a:pt x="114" y="234"/>
                    <a:pt x="114" y="234"/>
                    <a:pt x="114" y="234"/>
                  </a:cubicBezTo>
                  <a:cubicBezTo>
                    <a:pt x="113" y="235"/>
                    <a:pt x="113" y="236"/>
                    <a:pt x="113" y="237"/>
                  </a:cubicBezTo>
                  <a:cubicBezTo>
                    <a:pt x="112" y="242"/>
                    <a:pt x="111" y="247"/>
                    <a:pt x="108" y="251"/>
                  </a:cubicBezTo>
                  <a:cubicBezTo>
                    <a:pt x="103" y="259"/>
                    <a:pt x="103" y="259"/>
                    <a:pt x="103" y="259"/>
                  </a:cubicBezTo>
                  <a:cubicBezTo>
                    <a:pt x="103" y="259"/>
                    <a:pt x="103" y="259"/>
                    <a:pt x="103" y="259"/>
                  </a:cubicBezTo>
                  <a:cubicBezTo>
                    <a:pt x="99" y="267"/>
                    <a:pt x="99" y="267"/>
                    <a:pt x="99" y="267"/>
                  </a:cubicBezTo>
                  <a:cubicBezTo>
                    <a:pt x="99" y="267"/>
                    <a:pt x="99" y="267"/>
                    <a:pt x="99" y="267"/>
                  </a:cubicBezTo>
                  <a:cubicBezTo>
                    <a:pt x="99" y="267"/>
                    <a:pt x="99" y="267"/>
                    <a:pt x="99" y="267"/>
                  </a:cubicBezTo>
                  <a:cubicBezTo>
                    <a:pt x="96" y="272"/>
                    <a:pt x="94" y="276"/>
                    <a:pt x="92" y="279"/>
                  </a:cubicBezTo>
                  <a:cubicBezTo>
                    <a:pt x="82" y="291"/>
                    <a:pt x="82" y="291"/>
                    <a:pt x="82" y="291"/>
                  </a:cubicBezTo>
                  <a:cubicBezTo>
                    <a:pt x="74" y="299"/>
                    <a:pt x="69" y="307"/>
                    <a:pt x="64" y="316"/>
                  </a:cubicBezTo>
                  <a:cubicBezTo>
                    <a:pt x="48" y="340"/>
                    <a:pt x="57" y="360"/>
                    <a:pt x="67" y="382"/>
                  </a:cubicBezTo>
                  <a:cubicBezTo>
                    <a:pt x="68" y="383"/>
                    <a:pt x="68" y="384"/>
                    <a:pt x="69" y="385"/>
                  </a:cubicBezTo>
                  <a:cubicBezTo>
                    <a:pt x="70" y="387"/>
                    <a:pt x="72" y="388"/>
                    <a:pt x="74" y="388"/>
                  </a:cubicBezTo>
                  <a:cubicBezTo>
                    <a:pt x="74" y="388"/>
                    <a:pt x="75" y="388"/>
                    <a:pt x="76" y="388"/>
                  </a:cubicBezTo>
                  <a:cubicBezTo>
                    <a:pt x="78" y="387"/>
                    <a:pt x="80" y="383"/>
                    <a:pt x="78" y="381"/>
                  </a:cubicBezTo>
                  <a:cubicBezTo>
                    <a:pt x="69" y="359"/>
                    <a:pt x="62" y="342"/>
                    <a:pt x="74" y="324"/>
                  </a:cubicBezTo>
                  <a:cubicBezTo>
                    <a:pt x="74" y="323"/>
                    <a:pt x="74" y="323"/>
                    <a:pt x="74" y="323"/>
                  </a:cubicBezTo>
                  <a:cubicBezTo>
                    <a:pt x="75" y="326"/>
                    <a:pt x="75" y="330"/>
                    <a:pt x="76" y="333"/>
                  </a:cubicBezTo>
                  <a:cubicBezTo>
                    <a:pt x="80" y="342"/>
                    <a:pt x="87" y="349"/>
                    <a:pt x="99" y="354"/>
                  </a:cubicBezTo>
                  <a:cubicBezTo>
                    <a:pt x="99" y="354"/>
                    <a:pt x="99" y="354"/>
                    <a:pt x="99" y="354"/>
                  </a:cubicBezTo>
                  <a:cubicBezTo>
                    <a:pt x="105" y="357"/>
                    <a:pt x="105" y="357"/>
                    <a:pt x="105" y="357"/>
                  </a:cubicBezTo>
                  <a:cubicBezTo>
                    <a:pt x="106" y="357"/>
                    <a:pt x="108" y="358"/>
                    <a:pt x="109" y="358"/>
                  </a:cubicBezTo>
                  <a:cubicBezTo>
                    <a:pt x="116" y="361"/>
                    <a:pt x="122" y="364"/>
                    <a:pt x="126" y="369"/>
                  </a:cubicBezTo>
                  <a:cubicBezTo>
                    <a:pt x="130" y="374"/>
                    <a:pt x="131" y="378"/>
                    <a:pt x="132" y="384"/>
                  </a:cubicBezTo>
                  <a:cubicBezTo>
                    <a:pt x="133" y="387"/>
                    <a:pt x="134" y="389"/>
                    <a:pt x="135" y="392"/>
                  </a:cubicBezTo>
                  <a:cubicBezTo>
                    <a:pt x="136" y="393"/>
                    <a:pt x="136" y="394"/>
                    <a:pt x="137" y="395"/>
                  </a:cubicBezTo>
                  <a:cubicBezTo>
                    <a:pt x="138" y="397"/>
                    <a:pt x="140" y="399"/>
                    <a:pt x="142" y="399"/>
                  </a:cubicBezTo>
                  <a:cubicBezTo>
                    <a:pt x="142" y="399"/>
                    <a:pt x="143" y="399"/>
                    <a:pt x="144" y="398"/>
                  </a:cubicBezTo>
                  <a:cubicBezTo>
                    <a:pt x="146" y="397"/>
                    <a:pt x="148" y="394"/>
                    <a:pt x="147" y="391"/>
                  </a:cubicBezTo>
                  <a:cubicBezTo>
                    <a:pt x="146" y="388"/>
                    <a:pt x="145" y="385"/>
                    <a:pt x="144" y="382"/>
                  </a:cubicBezTo>
                  <a:cubicBezTo>
                    <a:pt x="143" y="376"/>
                    <a:pt x="141" y="369"/>
                    <a:pt x="136" y="361"/>
                  </a:cubicBezTo>
                  <a:cubicBezTo>
                    <a:pt x="129" y="352"/>
                    <a:pt x="120" y="348"/>
                    <a:pt x="110" y="344"/>
                  </a:cubicBezTo>
                  <a:cubicBezTo>
                    <a:pt x="105" y="342"/>
                    <a:pt x="105" y="342"/>
                    <a:pt x="105" y="342"/>
                  </a:cubicBezTo>
                  <a:cubicBezTo>
                    <a:pt x="96" y="337"/>
                    <a:pt x="90" y="332"/>
                    <a:pt x="89" y="326"/>
                  </a:cubicBezTo>
                  <a:cubicBezTo>
                    <a:pt x="87" y="320"/>
                    <a:pt x="88" y="313"/>
                    <a:pt x="91" y="303"/>
                  </a:cubicBezTo>
                  <a:cubicBezTo>
                    <a:pt x="91" y="303"/>
                    <a:pt x="91" y="303"/>
                    <a:pt x="91" y="302"/>
                  </a:cubicBezTo>
                  <a:cubicBezTo>
                    <a:pt x="92" y="301"/>
                    <a:pt x="92" y="301"/>
                    <a:pt x="92" y="301"/>
                  </a:cubicBezTo>
                  <a:cubicBezTo>
                    <a:pt x="97" y="295"/>
                    <a:pt x="97" y="295"/>
                    <a:pt x="97" y="295"/>
                  </a:cubicBezTo>
                  <a:cubicBezTo>
                    <a:pt x="101" y="291"/>
                    <a:pt x="101" y="291"/>
                    <a:pt x="101" y="291"/>
                  </a:cubicBezTo>
                  <a:cubicBezTo>
                    <a:pt x="101" y="291"/>
                    <a:pt x="102" y="290"/>
                    <a:pt x="102" y="290"/>
                  </a:cubicBezTo>
                  <a:cubicBezTo>
                    <a:pt x="102" y="290"/>
                    <a:pt x="102" y="290"/>
                    <a:pt x="102" y="290"/>
                  </a:cubicBezTo>
                  <a:cubicBezTo>
                    <a:pt x="107" y="284"/>
                    <a:pt x="109" y="279"/>
                    <a:pt x="112" y="274"/>
                  </a:cubicBezTo>
                  <a:cubicBezTo>
                    <a:pt x="112" y="274"/>
                    <a:pt x="112" y="274"/>
                    <a:pt x="112" y="274"/>
                  </a:cubicBezTo>
                  <a:cubicBezTo>
                    <a:pt x="115" y="267"/>
                    <a:pt x="115" y="267"/>
                    <a:pt x="115" y="267"/>
                  </a:cubicBezTo>
                  <a:cubicBezTo>
                    <a:pt x="120" y="259"/>
                    <a:pt x="120" y="259"/>
                    <a:pt x="120" y="259"/>
                  </a:cubicBezTo>
                  <a:cubicBezTo>
                    <a:pt x="123" y="253"/>
                    <a:pt x="127" y="247"/>
                    <a:pt x="130" y="238"/>
                  </a:cubicBezTo>
                  <a:cubicBezTo>
                    <a:pt x="130" y="237"/>
                    <a:pt x="130" y="237"/>
                    <a:pt x="130" y="237"/>
                  </a:cubicBezTo>
                  <a:cubicBezTo>
                    <a:pt x="130" y="236"/>
                    <a:pt x="130" y="235"/>
                    <a:pt x="130" y="235"/>
                  </a:cubicBezTo>
                  <a:cubicBezTo>
                    <a:pt x="131" y="231"/>
                    <a:pt x="132" y="230"/>
                    <a:pt x="134" y="228"/>
                  </a:cubicBezTo>
                  <a:cubicBezTo>
                    <a:pt x="148" y="215"/>
                    <a:pt x="170" y="214"/>
                    <a:pt x="177" y="214"/>
                  </a:cubicBezTo>
                  <a:cubicBezTo>
                    <a:pt x="178" y="214"/>
                    <a:pt x="178" y="214"/>
                    <a:pt x="179" y="214"/>
                  </a:cubicBezTo>
                  <a:cubicBezTo>
                    <a:pt x="179" y="214"/>
                    <a:pt x="179" y="214"/>
                    <a:pt x="179" y="214"/>
                  </a:cubicBezTo>
                  <a:cubicBezTo>
                    <a:pt x="179" y="214"/>
                    <a:pt x="179" y="214"/>
                    <a:pt x="179" y="214"/>
                  </a:cubicBezTo>
                  <a:cubicBezTo>
                    <a:pt x="179" y="214"/>
                    <a:pt x="179" y="214"/>
                    <a:pt x="179" y="214"/>
                  </a:cubicBezTo>
                  <a:cubicBezTo>
                    <a:pt x="180" y="214"/>
                    <a:pt x="180" y="214"/>
                    <a:pt x="181" y="214"/>
                  </a:cubicBezTo>
                  <a:cubicBezTo>
                    <a:pt x="194" y="214"/>
                    <a:pt x="222" y="215"/>
                    <a:pt x="245" y="216"/>
                  </a:cubicBezTo>
                  <a:cubicBezTo>
                    <a:pt x="260" y="217"/>
                    <a:pt x="274" y="217"/>
                    <a:pt x="280" y="217"/>
                  </a:cubicBezTo>
                  <a:cubicBezTo>
                    <a:pt x="281" y="217"/>
                    <a:pt x="281" y="217"/>
                    <a:pt x="282" y="217"/>
                  </a:cubicBezTo>
                  <a:cubicBezTo>
                    <a:pt x="294" y="217"/>
                    <a:pt x="326" y="216"/>
                    <a:pt x="332" y="216"/>
                  </a:cubicBezTo>
                  <a:cubicBezTo>
                    <a:pt x="341" y="215"/>
                    <a:pt x="349" y="215"/>
                    <a:pt x="359" y="215"/>
                  </a:cubicBezTo>
                  <a:cubicBezTo>
                    <a:pt x="361" y="215"/>
                    <a:pt x="363" y="215"/>
                    <a:pt x="365" y="215"/>
                  </a:cubicBezTo>
                  <a:cubicBezTo>
                    <a:pt x="367" y="214"/>
                    <a:pt x="370" y="214"/>
                    <a:pt x="373" y="214"/>
                  </a:cubicBezTo>
                  <a:cubicBezTo>
                    <a:pt x="378" y="214"/>
                    <a:pt x="385" y="215"/>
                    <a:pt x="391" y="216"/>
                  </a:cubicBezTo>
                  <a:cubicBezTo>
                    <a:pt x="400" y="219"/>
                    <a:pt x="427" y="241"/>
                    <a:pt x="436" y="248"/>
                  </a:cubicBezTo>
                  <a:cubicBezTo>
                    <a:pt x="439" y="250"/>
                    <a:pt x="440" y="251"/>
                    <a:pt x="441" y="252"/>
                  </a:cubicBezTo>
                  <a:cubicBezTo>
                    <a:pt x="441" y="252"/>
                    <a:pt x="442" y="252"/>
                    <a:pt x="442" y="252"/>
                  </a:cubicBezTo>
                  <a:cubicBezTo>
                    <a:pt x="456" y="260"/>
                    <a:pt x="471" y="262"/>
                    <a:pt x="485" y="264"/>
                  </a:cubicBezTo>
                  <a:cubicBezTo>
                    <a:pt x="506" y="267"/>
                    <a:pt x="524" y="270"/>
                    <a:pt x="533" y="288"/>
                  </a:cubicBezTo>
                  <a:cubicBezTo>
                    <a:pt x="540" y="305"/>
                    <a:pt x="530" y="323"/>
                    <a:pt x="519" y="340"/>
                  </a:cubicBezTo>
                  <a:cubicBezTo>
                    <a:pt x="516" y="346"/>
                    <a:pt x="513" y="350"/>
                    <a:pt x="511" y="355"/>
                  </a:cubicBezTo>
                  <a:cubicBezTo>
                    <a:pt x="510" y="358"/>
                    <a:pt x="510" y="360"/>
                    <a:pt x="512" y="362"/>
                  </a:cubicBezTo>
                  <a:cubicBezTo>
                    <a:pt x="513" y="363"/>
                    <a:pt x="515" y="363"/>
                    <a:pt x="516" y="363"/>
                  </a:cubicBezTo>
                  <a:cubicBezTo>
                    <a:pt x="517" y="363"/>
                    <a:pt x="518" y="362"/>
                    <a:pt x="519" y="361"/>
                  </a:cubicBezTo>
                  <a:cubicBezTo>
                    <a:pt x="532" y="349"/>
                    <a:pt x="542" y="334"/>
                    <a:pt x="549" y="316"/>
                  </a:cubicBezTo>
                  <a:cubicBezTo>
                    <a:pt x="553" y="322"/>
                    <a:pt x="557" y="328"/>
                    <a:pt x="560" y="334"/>
                  </a:cubicBezTo>
                  <a:cubicBezTo>
                    <a:pt x="568" y="346"/>
                    <a:pt x="576" y="358"/>
                    <a:pt x="585" y="369"/>
                  </a:cubicBezTo>
                  <a:cubicBezTo>
                    <a:pt x="588" y="373"/>
                    <a:pt x="592" y="377"/>
                    <a:pt x="595" y="380"/>
                  </a:cubicBezTo>
                  <a:cubicBezTo>
                    <a:pt x="596" y="381"/>
                    <a:pt x="598" y="383"/>
                    <a:pt x="599" y="384"/>
                  </a:cubicBezTo>
                  <a:cubicBezTo>
                    <a:pt x="601" y="386"/>
                    <a:pt x="602" y="387"/>
                    <a:pt x="605" y="387"/>
                  </a:cubicBezTo>
                  <a:cubicBezTo>
                    <a:pt x="607" y="387"/>
                    <a:pt x="609" y="386"/>
                    <a:pt x="610" y="384"/>
                  </a:cubicBezTo>
                  <a:cubicBezTo>
                    <a:pt x="611" y="381"/>
                    <a:pt x="609" y="379"/>
                    <a:pt x="608" y="377"/>
                  </a:cubicBezTo>
                  <a:cubicBezTo>
                    <a:pt x="607" y="376"/>
                    <a:pt x="606" y="375"/>
                    <a:pt x="605" y="374"/>
                  </a:cubicBezTo>
                  <a:cubicBezTo>
                    <a:pt x="602" y="370"/>
                    <a:pt x="550" y="299"/>
                    <a:pt x="547" y="266"/>
                  </a:cubicBezTo>
                  <a:cubicBezTo>
                    <a:pt x="547" y="256"/>
                    <a:pt x="552" y="246"/>
                    <a:pt x="562" y="238"/>
                  </a:cubicBezTo>
                  <a:cubicBezTo>
                    <a:pt x="572" y="230"/>
                    <a:pt x="585" y="224"/>
                    <a:pt x="599" y="223"/>
                  </a:cubicBezTo>
                  <a:cubicBezTo>
                    <a:pt x="599" y="223"/>
                    <a:pt x="599" y="223"/>
                    <a:pt x="599" y="223"/>
                  </a:cubicBezTo>
                  <a:cubicBezTo>
                    <a:pt x="606" y="222"/>
                    <a:pt x="613" y="222"/>
                    <a:pt x="621" y="222"/>
                  </a:cubicBezTo>
                  <a:cubicBezTo>
                    <a:pt x="621" y="222"/>
                    <a:pt x="621" y="222"/>
                    <a:pt x="621" y="222"/>
                  </a:cubicBezTo>
                  <a:cubicBezTo>
                    <a:pt x="623" y="222"/>
                    <a:pt x="625" y="222"/>
                    <a:pt x="626" y="222"/>
                  </a:cubicBezTo>
                  <a:cubicBezTo>
                    <a:pt x="632" y="221"/>
                    <a:pt x="638" y="221"/>
                    <a:pt x="644" y="221"/>
                  </a:cubicBezTo>
                  <a:cubicBezTo>
                    <a:pt x="646" y="221"/>
                    <a:pt x="646" y="221"/>
                    <a:pt x="646" y="221"/>
                  </a:cubicBezTo>
                  <a:cubicBezTo>
                    <a:pt x="706" y="222"/>
                    <a:pt x="797" y="223"/>
                    <a:pt x="901" y="227"/>
                  </a:cubicBezTo>
                  <a:cubicBezTo>
                    <a:pt x="904" y="227"/>
                    <a:pt x="905" y="227"/>
                    <a:pt x="906" y="227"/>
                  </a:cubicBezTo>
                  <a:cubicBezTo>
                    <a:pt x="907" y="227"/>
                    <a:pt x="907" y="227"/>
                    <a:pt x="907" y="227"/>
                  </a:cubicBezTo>
                  <a:cubicBezTo>
                    <a:pt x="909" y="227"/>
                    <a:pt x="911" y="227"/>
                    <a:pt x="917" y="231"/>
                  </a:cubicBezTo>
                  <a:cubicBezTo>
                    <a:pt x="921" y="234"/>
                    <a:pt x="927" y="241"/>
                    <a:pt x="933" y="249"/>
                  </a:cubicBezTo>
                  <a:cubicBezTo>
                    <a:pt x="936" y="253"/>
                    <a:pt x="939" y="258"/>
                    <a:pt x="943" y="262"/>
                  </a:cubicBezTo>
                  <a:cubicBezTo>
                    <a:pt x="945" y="265"/>
                    <a:pt x="946" y="270"/>
                    <a:pt x="946" y="276"/>
                  </a:cubicBezTo>
                  <a:cubicBezTo>
                    <a:pt x="946" y="283"/>
                    <a:pt x="949" y="297"/>
                    <a:pt x="952" y="310"/>
                  </a:cubicBezTo>
                  <a:cubicBezTo>
                    <a:pt x="953" y="317"/>
                    <a:pt x="956" y="326"/>
                    <a:pt x="955" y="328"/>
                  </a:cubicBezTo>
                  <a:cubicBezTo>
                    <a:pt x="955" y="330"/>
                    <a:pt x="955" y="330"/>
                    <a:pt x="955" y="331"/>
                  </a:cubicBezTo>
                  <a:cubicBezTo>
                    <a:pt x="954" y="332"/>
                    <a:pt x="954" y="333"/>
                    <a:pt x="954" y="334"/>
                  </a:cubicBezTo>
                  <a:cubicBezTo>
                    <a:pt x="952" y="339"/>
                    <a:pt x="952" y="342"/>
                    <a:pt x="954" y="345"/>
                  </a:cubicBezTo>
                  <a:cubicBezTo>
                    <a:pt x="956" y="347"/>
                    <a:pt x="958" y="349"/>
                    <a:pt x="963" y="349"/>
                  </a:cubicBezTo>
                  <a:cubicBezTo>
                    <a:pt x="965" y="349"/>
                    <a:pt x="967" y="349"/>
                    <a:pt x="970" y="348"/>
                  </a:cubicBezTo>
                  <a:cubicBezTo>
                    <a:pt x="973" y="347"/>
                    <a:pt x="976" y="344"/>
                    <a:pt x="976" y="341"/>
                  </a:cubicBezTo>
                  <a:cubicBezTo>
                    <a:pt x="977" y="335"/>
                    <a:pt x="975" y="329"/>
                    <a:pt x="970" y="325"/>
                  </a:cubicBezTo>
                  <a:cubicBezTo>
                    <a:pt x="968" y="321"/>
                    <a:pt x="967" y="314"/>
                    <a:pt x="967" y="311"/>
                  </a:cubicBezTo>
                  <a:cubicBezTo>
                    <a:pt x="966" y="309"/>
                    <a:pt x="966" y="308"/>
                    <a:pt x="966" y="307"/>
                  </a:cubicBezTo>
                  <a:cubicBezTo>
                    <a:pt x="965" y="304"/>
                    <a:pt x="962" y="284"/>
                    <a:pt x="961" y="279"/>
                  </a:cubicBezTo>
                  <a:cubicBezTo>
                    <a:pt x="961" y="278"/>
                    <a:pt x="961" y="276"/>
                    <a:pt x="960" y="274"/>
                  </a:cubicBezTo>
                  <a:cubicBezTo>
                    <a:pt x="960" y="273"/>
                    <a:pt x="960" y="271"/>
                    <a:pt x="960" y="270"/>
                  </a:cubicBezTo>
                  <a:cubicBezTo>
                    <a:pt x="971" y="269"/>
                    <a:pt x="990" y="264"/>
                    <a:pt x="1001" y="260"/>
                  </a:cubicBezTo>
                  <a:cubicBezTo>
                    <a:pt x="1007" y="257"/>
                    <a:pt x="1025" y="251"/>
                    <a:pt x="1041" y="246"/>
                  </a:cubicBezTo>
                  <a:cubicBezTo>
                    <a:pt x="1060" y="239"/>
                    <a:pt x="1067" y="237"/>
                    <a:pt x="1071" y="235"/>
                  </a:cubicBezTo>
                  <a:cubicBezTo>
                    <a:pt x="1071" y="235"/>
                    <a:pt x="1071" y="235"/>
                    <a:pt x="1072" y="235"/>
                  </a:cubicBezTo>
                  <a:cubicBezTo>
                    <a:pt x="1074" y="236"/>
                    <a:pt x="1077" y="236"/>
                    <a:pt x="1080" y="237"/>
                  </a:cubicBezTo>
                  <a:cubicBezTo>
                    <a:pt x="1080" y="237"/>
                    <a:pt x="1080" y="237"/>
                    <a:pt x="1080" y="237"/>
                  </a:cubicBezTo>
                  <a:cubicBezTo>
                    <a:pt x="1083" y="237"/>
                    <a:pt x="1086" y="235"/>
                    <a:pt x="1088" y="233"/>
                  </a:cubicBezTo>
                  <a:cubicBezTo>
                    <a:pt x="1090" y="228"/>
                    <a:pt x="1089" y="221"/>
                    <a:pt x="1087" y="217"/>
                  </a:cubicBezTo>
                  <a:cubicBezTo>
                    <a:pt x="1085" y="214"/>
                    <a:pt x="1083" y="212"/>
                    <a:pt x="1079" y="212"/>
                  </a:cubicBezTo>
                  <a:cubicBezTo>
                    <a:pt x="1074" y="212"/>
                    <a:pt x="1067" y="217"/>
                    <a:pt x="1064" y="223"/>
                  </a:cubicBezTo>
                  <a:cubicBezTo>
                    <a:pt x="1057" y="226"/>
                    <a:pt x="1034" y="233"/>
                    <a:pt x="1015" y="239"/>
                  </a:cubicBezTo>
                  <a:cubicBezTo>
                    <a:pt x="1006" y="243"/>
                    <a:pt x="996" y="245"/>
                    <a:pt x="989" y="248"/>
                  </a:cubicBezTo>
                  <a:cubicBezTo>
                    <a:pt x="975" y="253"/>
                    <a:pt x="969" y="255"/>
                    <a:pt x="964" y="255"/>
                  </a:cubicBezTo>
                  <a:cubicBezTo>
                    <a:pt x="962" y="255"/>
                    <a:pt x="960" y="254"/>
                    <a:pt x="957" y="253"/>
                  </a:cubicBezTo>
                  <a:cubicBezTo>
                    <a:pt x="955" y="251"/>
                    <a:pt x="952" y="248"/>
                    <a:pt x="949" y="244"/>
                  </a:cubicBezTo>
                  <a:cubicBezTo>
                    <a:pt x="943" y="238"/>
                    <a:pt x="933" y="226"/>
                    <a:pt x="928" y="220"/>
                  </a:cubicBezTo>
                  <a:cubicBezTo>
                    <a:pt x="952" y="204"/>
                    <a:pt x="964" y="182"/>
                    <a:pt x="971" y="167"/>
                  </a:cubicBezTo>
                  <a:cubicBezTo>
                    <a:pt x="978" y="152"/>
                    <a:pt x="1005" y="108"/>
                    <a:pt x="1012" y="101"/>
                  </a:cubicBezTo>
                  <a:cubicBezTo>
                    <a:pt x="1015" y="101"/>
                    <a:pt x="1021" y="100"/>
                    <a:pt x="1025" y="97"/>
                  </a:cubicBezTo>
                  <a:cubicBezTo>
                    <a:pt x="1025" y="97"/>
                    <a:pt x="1025" y="97"/>
                    <a:pt x="1025" y="97"/>
                  </a:cubicBezTo>
                  <a:cubicBezTo>
                    <a:pt x="1027" y="94"/>
                    <a:pt x="1028" y="90"/>
                    <a:pt x="1028" y="89"/>
                  </a:cubicBezTo>
                  <a:cubicBezTo>
                    <a:pt x="1027" y="84"/>
                    <a:pt x="1025" y="80"/>
                    <a:pt x="1021" y="76"/>
                  </a:cubicBezTo>
                  <a:cubicBezTo>
                    <a:pt x="1020" y="75"/>
                    <a:pt x="1018" y="74"/>
                    <a:pt x="1016" y="74"/>
                  </a:cubicBezTo>
                  <a:cubicBezTo>
                    <a:pt x="1008" y="74"/>
                    <a:pt x="1002" y="85"/>
                    <a:pt x="1001" y="91"/>
                  </a:cubicBezTo>
                  <a:cubicBezTo>
                    <a:pt x="992" y="100"/>
                    <a:pt x="967" y="136"/>
                    <a:pt x="958" y="158"/>
                  </a:cubicBezTo>
                  <a:cubicBezTo>
                    <a:pt x="945" y="192"/>
                    <a:pt x="924" y="203"/>
                    <a:pt x="912" y="210"/>
                  </a:cubicBezTo>
                  <a:cubicBezTo>
                    <a:pt x="893" y="209"/>
                    <a:pt x="684" y="204"/>
                    <a:pt x="602" y="201"/>
                  </a:cubicBezTo>
                  <a:cubicBezTo>
                    <a:pt x="602" y="201"/>
                    <a:pt x="602" y="201"/>
                    <a:pt x="602" y="201"/>
                  </a:cubicBezTo>
                  <a:cubicBezTo>
                    <a:pt x="600" y="201"/>
                    <a:pt x="600" y="201"/>
                    <a:pt x="600" y="201"/>
                  </a:cubicBezTo>
                  <a:cubicBezTo>
                    <a:pt x="570" y="201"/>
                    <a:pt x="563" y="195"/>
                    <a:pt x="562" y="193"/>
                  </a:cubicBezTo>
                  <a:cubicBezTo>
                    <a:pt x="562" y="193"/>
                    <a:pt x="562" y="193"/>
                    <a:pt x="562" y="193"/>
                  </a:cubicBezTo>
                  <a:cubicBezTo>
                    <a:pt x="559" y="189"/>
                    <a:pt x="556" y="185"/>
                    <a:pt x="553" y="180"/>
                  </a:cubicBezTo>
                  <a:cubicBezTo>
                    <a:pt x="551" y="176"/>
                    <a:pt x="549" y="172"/>
                    <a:pt x="547" y="168"/>
                  </a:cubicBezTo>
                  <a:cubicBezTo>
                    <a:pt x="546" y="168"/>
                    <a:pt x="546" y="168"/>
                    <a:pt x="546" y="168"/>
                  </a:cubicBezTo>
                  <a:cubicBezTo>
                    <a:pt x="534" y="145"/>
                    <a:pt x="533" y="124"/>
                    <a:pt x="544" y="101"/>
                  </a:cubicBezTo>
                  <a:cubicBezTo>
                    <a:pt x="554" y="79"/>
                    <a:pt x="574" y="58"/>
                    <a:pt x="594" y="39"/>
                  </a:cubicBezTo>
                  <a:cubicBezTo>
                    <a:pt x="594" y="38"/>
                    <a:pt x="594" y="38"/>
                    <a:pt x="594" y="38"/>
                  </a:cubicBezTo>
                  <a:cubicBezTo>
                    <a:pt x="596" y="36"/>
                    <a:pt x="602" y="29"/>
                    <a:pt x="606" y="23"/>
                  </a:cubicBezTo>
                  <a:cubicBezTo>
                    <a:pt x="609" y="19"/>
                    <a:pt x="611" y="16"/>
                    <a:pt x="613" y="14"/>
                  </a:cubicBezTo>
                  <a:cubicBezTo>
                    <a:pt x="614" y="13"/>
                    <a:pt x="615" y="12"/>
                    <a:pt x="615" y="11"/>
                  </a:cubicBezTo>
                  <a:cubicBezTo>
                    <a:pt x="616" y="10"/>
                    <a:pt x="618" y="7"/>
                    <a:pt x="617" y="4"/>
                  </a:cubicBezTo>
                  <a:cubicBezTo>
                    <a:pt x="616" y="3"/>
                    <a:pt x="614" y="1"/>
                    <a:pt x="612" y="1"/>
                  </a:cubicBezTo>
                  <a:cubicBezTo>
                    <a:pt x="611" y="1"/>
                    <a:pt x="609" y="2"/>
                    <a:pt x="608" y="3"/>
                  </a:cubicBezTo>
                  <a:cubicBezTo>
                    <a:pt x="608" y="3"/>
                    <a:pt x="608" y="3"/>
                    <a:pt x="607" y="4"/>
                  </a:cubicBezTo>
                  <a:cubicBezTo>
                    <a:pt x="593" y="20"/>
                    <a:pt x="582" y="32"/>
                    <a:pt x="572" y="42"/>
                  </a:cubicBezTo>
                  <a:cubicBezTo>
                    <a:pt x="577" y="31"/>
                    <a:pt x="583" y="22"/>
                    <a:pt x="594" y="9"/>
                  </a:cubicBezTo>
                  <a:cubicBezTo>
                    <a:pt x="596" y="7"/>
                    <a:pt x="596" y="4"/>
                    <a:pt x="594" y="2"/>
                  </a:cubicBezTo>
                  <a:cubicBezTo>
                    <a:pt x="593" y="1"/>
                    <a:pt x="591" y="0"/>
                    <a:pt x="590"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2" name="Freeform 54">
              <a:extLst>
                <a:ext uri="{FF2B5EF4-FFF2-40B4-BE49-F238E27FC236}">
                  <a16:creationId xmlns:a16="http://schemas.microsoft.com/office/drawing/2014/main" id="{0285AF0A-65D2-4EAB-03B0-494E3910EAFD}"/>
                </a:ext>
              </a:extLst>
            </p:cNvPr>
            <p:cNvSpPr>
              <a:spLocks/>
            </p:cNvSpPr>
            <p:nvPr/>
          </p:nvSpPr>
          <p:spPr bwMode="auto">
            <a:xfrm>
              <a:off x="5218113" y="3148013"/>
              <a:ext cx="600075" cy="257175"/>
            </a:xfrm>
            <a:custGeom>
              <a:avLst/>
              <a:gdLst>
                <a:gd name="T0" fmla="*/ 2 w 82"/>
                <a:gd name="T1" fmla="*/ 7 h 35"/>
                <a:gd name="T2" fmla="*/ 14 w 82"/>
                <a:gd name="T3" fmla="*/ 0 h 35"/>
                <a:gd name="T4" fmla="*/ 73 w 82"/>
                <a:gd name="T5" fmla="*/ 2 h 35"/>
                <a:gd name="T6" fmla="*/ 79 w 82"/>
                <a:gd name="T7" fmla="*/ 15 h 35"/>
                <a:gd name="T8" fmla="*/ 69 w 82"/>
                <a:gd name="T9" fmla="*/ 34 h 35"/>
                <a:gd name="T10" fmla="*/ 6 w 82"/>
                <a:gd name="T11" fmla="*/ 33 h 35"/>
                <a:gd name="T12" fmla="*/ 2 w 82"/>
                <a:gd name="T13" fmla="*/ 16 h 35"/>
                <a:gd name="T14" fmla="*/ 2 w 82"/>
                <a:gd name="T15" fmla="*/ 7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35">
                  <a:moveTo>
                    <a:pt x="2" y="7"/>
                  </a:moveTo>
                  <a:cubicBezTo>
                    <a:pt x="0" y="6"/>
                    <a:pt x="2" y="0"/>
                    <a:pt x="14" y="0"/>
                  </a:cubicBezTo>
                  <a:cubicBezTo>
                    <a:pt x="24" y="1"/>
                    <a:pt x="69" y="2"/>
                    <a:pt x="73" y="2"/>
                  </a:cubicBezTo>
                  <a:cubicBezTo>
                    <a:pt x="77" y="2"/>
                    <a:pt x="79" y="8"/>
                    <a:pt x="79" y="15"/>
                  </a:cubicBezTo>
                  <a:cubicBezTo>
                    <a:pt x="78" y="22"/>
                    <a:pt x="82" y="34"/>
                    <a:pt x="69" y="34"/>
                  </a:cubicBezTo>
                  <a:cubicBezTo>
                    <a:pt x="57" y="35"/>
                    <a:pt x="10" y="34"/>
                    <a:pt x="6" y="33"/>
                  </a:cubicBezTo>
                  <a:cubicBezTo>
                    <a:pt x="0" y="31"/>
                    <a:pt x="1" y="22"/>
                    <a:pt x="2" y="16"/>
                  </a:cubicBezTo>
                  <a:cubicBezTo>
                    <a:pt x="3" y="12"/>
                    <a:pt x="2" y="7"/>
                    <a:pt x="2" y="7"/>
                  </a:cubicBezTo>
                </a:path>
              </a:pathLst>
            </a:custGeom>
            <a:solidFill>
              <a:srgbClr val="F1FA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3" name="Freeform 55">
              <a:extLst>
                <a:ext uri="{FF2B5EF4-FFF2-40B4-BE49-F238E27FC236}">
                  <a16:creationId xmlns:a16="http://schemas.microsoft.com/office/drawing/2014/main" id="{A51B8B56-61FC-D92E-9A23-94B937F3D07A}"/>
                </a:ext>
              </a:extLst>
            </p:cNvPr>
            <p:cNvSpPr>
              <a:spLocks/>
            </p:cNvSpPr>
            <p:nvPr/>
          </p:nvSpPr>
          <p:spPr bwMode="auto">
            <a:xfrm>
              <a:off x="5218113" y="3148013"/>
              <a:ext cx="600075" cy="249238"/>
            </a:xfrm>
            <a:custGeom>
              <a:avLst/>
              <a:gdLst>
                <a:gd name="T0" fmla="*/ 2 w 82"/>
                <a:gd name="T1" fmla="*/ 7 h 34"/>
                <a:gd name="T2" fmla="*/ 14 w 82"/>
                <a:gd name="T3" fmla="*/ 0 h 34"/>
                <a:gd name="T4" fmla="*/ 73 w 82"/>
                <a:gd name="T5" fmla="*/ 2 h 34"/>
                <a:gd name="T6" fmla="*/ 79 w 82"/>
                <a:gd name="T7" fmla="*/ 15 h 34"/>
                <a:gd name="T8" fmla="*/ 69 w 82"/>
                <a:gd name="T9" fmla="*/ 34 h 34"/>
                <a:gd name="T10" fmla="*/ 6 w 82"/>
                <a:gd name="T11" fmla="*/ 33 h 34"/>
                <a:gd name="T12" fmla="*/ 2 w 82"/>
                <a:gd name="T13" fmla="*/ 16 h 34"/>
                <a:gd name="T14" fmla="*/ 2 w 82"/>
                <a:gd name="T15" fmla="*/ 7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34">
                  <a:moveTo>
                    <a:pt x="2" y="7"/>
                  </a:moveTo>
                  <a:cubicBezTo>
                    <a:pt x="1" y="6"/>
                    <a:pt x="2" y="0"/>
                    <a:pt x="14" y="0"/>
                  </a:cubicBezTo>
                  <a:cubicBezTo>
                    <a:pt x="24" y="1"/>
                    <a:pt x="69" y="2"/>
                    <a:pt x="73" y="2"/>
                  </a:cubicBezTo>
                  <a:cubicBezTo>
                    <a:pt x="77" y="2"/>
                    <a:pt x="79" y="8"/>
                    <a:pt x="79" y="15"/>
                  </a:cubicBezTo>
                  <a:cubicBezTo>
                    <a:pt x="78" y="22"/>
                    <a:pt x="82" y="34"/>
                    <a:pt x="69" y="34"/>
                  </a:cubicBezTo>
                  <a:cubicBezTo>
                    <a:pt x="57" y="34"/>
                    <a:pt x="10" y="34"/>
                    <a:pt x="6" y="33"/>
                  </a:cubicBezTo>
                  <a:cubicBezTo>
                    <a:pt x="0" y="31"/>
                    <a:pt x="1" y="22"/>
                    <a:pt x="2" y="16"/>
                  </a:cubicBezTo>
                  <a:cubicBezTo>
                    <a:pt x="3" y="12"/>
                    <a:pt x="2" y="7"/>
                    <a:pt x="2" y="7"/>
                  </a:cubicBezTo>
                </a:path>
              </a:pathLst>
            </a:custGeom>
            <a:solidFill>
              <a:srgbClr val="F0FA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4" name="Freeform 56">
              <a:extLst>
                <a:ext uri="{FF2B5EF4-FFF2-40B4-BE49-F238E27FC236}">
                  <a16:creationId xmlns:a16="http://schemas.microsoft.com/office/drawing/2014/main" id="{6AB89D81-6B55-5A4A-BD9E-CB8EBC9919CC}"/>
                </a:ext>
              </a:extLst>
            </p:cNvPr>
            <p:cNvSpPr>
              <a:spLocks/>
            </p:cNvSpPr>
            <p:nvPr/>
          </p:nvSpPr>
          <p:spPr bwMode="auto">
            <a:xfrm>
              <a:off x="5226051" y="3148013"/>
              <a:ext cx="592138" cy="249238"/>
            </a:xfrm>
            <a:custGeom>
              <a:avLst/>
              <a:gdLst>
                <a:gd name="T0" fmla="*/ 1 w 81"/>
                <a:gd name="T1" fmla="*/ 7 h 34"/>
                <a:gd name="T2" fmla="*/ 13 w 81"/>
                <a:gd name="T3" fmla="*/ 0 h 34"/>
                <a:gd name="T4" fmla="*/ 72 w 81"/>
                <a:gd name="T5" fmla="*/ 2 h 34"/>
                <a:gd name="T6" fmla="*/ 78 w 81"/>
                <a:gd name="T7" fmla="*/ 15 h 34"/>
                <a:gd name="T8" fmla="*/ 68 w 81"/>
                <a:gd name="T9" fmla="*/ 34 h 34"/>
                <a:gd name="T10" fmla="*/ 5 w 81"/>
                <a:gd name="T11" fmla="*/ 33 h 34"/>
                <a:gd name="T12" fmla="*/ 1 w 81"/>
                <a:gd name="T13" fmla="*/ 16 h 34"/>
                <a:gd name="T14" fmla="*/ 1 w 81"/>
                <a:gd name="T15" fmla="*/ 7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34">
                  <a:moveTo>
                    <a:pt x="1" y="7"/>
                  </a:moveTo>
                  <a:cubicBezTo>
                    <a:pt x="0" y="6"/>
                    <a:pt x="1" y="0"/>
                    <a:pt x="13" y="0"/>
                  </a:cubicBezTo>
                  <a:cubicBezTo>
                    <a:pt x="23" y="1"/>
                    <a:pt x="68" y="2"/>
                    <a:pt x="72" y="2"/>
                  </a:cubicBezTo>
                  <a:cubicBezTo>
                    <a:pt x="76" y="2"/>
                    <a:pt x="78" y="8"/>
                    <a:pt x="78" y="15"/>
                  </a:cubicBezTo>
                  <a:cubicBezTo>
                    <a:pt x="77" y="22"/>
                    <a:pt x="81" y="34"/>
                    <a:pt x="68" y="34"/>
                  </a:cubicBezTo>
                  <a:cubicBezTo>
                    <a:pt x="56" y="34"/>
                    <a:pt x="9" y="34"/>
                    <a:pt x="5" y="33"/>
                  </a:cubicBezTo>
                  <a:cubicBezTo>
                    <a:pt x="0" y="31"/>
                    <a:pt x="0" y="22"/>
                    <a:pt x="1" y="16"/>
                  </a:cubicBezTo>
                  <a:cubicBezTo>
                    <a:pt x="2" y="12"/>
                    <a:pt x="1" y="7"/>
                    <a:pt x="1" y="7"/>
                  </a:cubicBezTo>
                </a:path>
              </a:pathLst>
            </a:custGeom>
            <a:solidFill>
              <a:srgbClr val="EFFA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5" name="Freeform 57">
              <a:extLst>
                <a:ext uri="{FF2B5EF4-FFF2-40B4-BE49-F238E27FC236}">
                  <a16:creationId xmlns:a16="http://schemas.microsoft.com/office/drawing/2014/main" id="{514EA7A6-E122-18CB-C9EB-0761C2BEA34B}"/>
                </a:ext>
              </a:extLst>
            </p:cNvPr>
            <p:cNvSpPr>
              <a:spLocks/>
            </p:cNvSpPr>
            <p:nvPr/>
          </p:nvSpPr>
          <p:spPr bwMode="auto">
            <a:xfrm>
              <a:off x="5226051" y="3148013"/>
              <a:ext cx="592138" cy="249238"/>
            </a:xfrm>
            <a:custGeom>
              <a:avLst/>
              <a:gdLst>
                <a:gd name="T0" fmla="*/ 1 w 81"/>
                <a:gd name="T1" fmla="*/ 7 h 34"/>
                <a:gd name="T2" fmla="*/ 13 w 81"/>
                <a:gd name="T3" fmla="*/ 0 h 34"/>
                <a:gd name="T4" fmla="*/ 72 w 81"/>
                <a:gd name="T5" fmla="*/ 2 h 34"/>
                <a:gd name="T6" fmla="*/ 78 w 81"/>
                <a:gd name="T7" fmla="*/ 15 h 34"/>
                <a:gd name="T8" fmla="*/ 68 w 81"/>
                <a:gd name="T9" fmla="*/ 34 h 34"/>
                <a:gd name="T10" fmla="*/ 5 w 81"/>
                <a:gd name="T11" fmla="*/ 32 h 34"/>
                <a:gd name="T12" fmla="*/ 1 w 81"/>
                <a:gd name="T13" fmla="*/ 16 h 34"/>
                <a:gd name="T14" fmla="*/ 1 w 81"/>
                <a:gd name="T15" fmla="*/ 7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34">
                  <a:moveTo>
                    <a:pt x="1" y="7"/>
                  </a:moveTo>
                  <a:cubicBezTo>
                    <a:pt x="0" y="6"/>
                    <a:pt x="1" y="0"/>
                    <a:pt x="13" y="0"/>
                  </a:cubicBezTo>
                  <a:cubicBezTo>
                    <a:pt x="23" y="1"/>
                    <a:pt x="67" y="2"/>
                    <a:pt x="72" y="2"/>
                  </a:cubicBezTo>
                  <a:cubicBezTo>
                    <a:pt x="76" y="2"/>
                    <a:pt x="78" y="8"/>
                    <a:pt x="78" y="15"/>
                  </a:cubicBezTo>
                  <a:cubicBezTo>
                    <a:pt x="77" y="22"/>
                    <a:pt x="81" y="33"/>
                    <a:pt x="68" y="34"/>
                  </a:cubicBezTo>
                  <a:cubicBezTo>
                    <a:pt x="56" y="34"/>
                    <a:pt x="9" y="34"/>
                    <a:pt x="5" y="32"/>
                  </a:cubicBezTo>
                  <a:cubicBezTo>
                    <a:pt x="0" y="31"/>
                    <a:pt x="0" y="22"/>
                    <a:pt x="1" y="16"/>
                  </a:cubicBezTo>
                  <a:cubicBezTo>
                    <a:pt x="2" y="12"/>
                    <a:pt x="1" y="7"/>
                    <a:pt x="1" y="7"/>
                  </a:cubicBezTo>
                </a:path>
              </a:pathLst>
            </a:custGeom>
            <a:solidFill>
              <a:srgbClr val="EEF9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6" name="Freeform 58">
              <a:extLst>
                <a:ext uri="{FF2B5EF4-FFF2-40B4-BE49-F238E27FC236}">
                  <a16:creationId xmlns:a16="http://schemas.microsoft.com/office/drawing/2014/main" id="{F4F83C2F-3836-E680-4A80-A45CD8D58B8C}"/>
                </a:ext>
              </a:extLst>
            </p:cNvPr>
            <p:cNvSpPr>
              <a:spLocks/>
            </p:cNvSpPr>
            <p:nvPr/>
          </p:nvSpPr>
          <p:spPr bwMode="auto">
            <a:xfrm>
              <a:off x="5226051" y="3148013"/>
              <a:ext cx="592138" cy="249238"/>
            </a:xfrm>
            <a:custGeom>
              <a:avLst/>
              <a:gdLst>
                <a:gd name="T0" fmla="*/ 1 w 81"/>
                <a:gd name="T1" fmla="*/ 8 h 34"/>
                <a:gd name="T2" fmla="*/ 14 w 81"/>
                <a:gd name="T3" fmla="*/ 0 h 34"/>
                <a:gd name="T4" fmla="*/ 72 w 81"/>
                <a:gd name="T5" fmla="*/ 2 h 34"/>
                <a:gd name="T6" fmla="*/ 78 w 81"/>
                <a:gd name="T7" fmla="*/ 15 h 34"/>
                <a:gd name="T8" fmla="*/ 68 w 81"/>
                <a:gd name="T9" fmla="*/ 34 h 34"/>
                <a:gd name="T10" fmla="*/ 5 w 81"/>
                <a:gd name="T11" fmla="*/ 32 h 34"/>
                <a:gd name="T12" fmla="*/ 1 w 81"/>
                <a:gd name="T13" fmla="*/ 16 h 34"/>
                <a:gd name="T14" fmla="*/ 1 w 81"/>
                <a:gd name="T15" fmla="*/ 8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34">
                  <a:moveTo>
                    <a:pt x="1" y="8"/>
                  </a:moveTo>
                  <a:cubicBezTo>
                    <a:pt x="0" y="6"/>
                    <a:pt x="1" y="0"/>
                    <a:pt x="14" y="0"/>
                  </a:cubicBezTo>
                  <a:cubicBezTo>
                    <a:pt x="23" y="1"/>
                    <a:pt x="67" y="2"/>
                    <a:pt x="72" y="2"/>
                  </a:cubicBezTo>
                  <a:cubicBezTo>
                    <a:pt x="76" y="2"/>
                    <a:pt x="78" y="8"/>
                    <a:pt x="78" y="15"/>
                  </a:cubicBezTo>
                  <a:cubicBezTo>
                    <a:pt x="77" y="22"/>
                    <a:pt x="81" y="33"/>
                    <a:pt x="68" y="34"/>
                  </a:cubicBezTo>
                  <a:cubicBezTo>
                    <a:pt x="56" y="34"/>
                    <a:pt x="9" y="34"/>
                    <a:pt x="5" y="32"/>
                  </a:cubicBezTo>
                  <a:cubicBezTo>
                    <a:pt x="0" y="31"/>
                    <a:pt x="0" y="22"/>
                    <a:pt x="1" y="16"/>
                  </a:cubicBezTo>
                  <a:cubicBezTo>
                    <a:pt x="2" y="12"/>
                    <a:pt x="1" y="8"/>
                    <a:pt x="1" y="8"/>
                  </a:cubicBezTo>
                </a:path>
              </a:pathLst>
            </a:custGeom>
            <a:solidFill>
              <a:srgbClr val="EDF9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7" name="Freeform 59">
              <a:extLst>
                <a:ext uri="{FF2B5EF4-FFF2-40B4-BE49-F238E27FC236}">
                  <a16:creationId xmlns:a16="http://schemas.microsoft.com/office/drawing/2014/main" id="{F51081F7-DA44-0F77-747A-BA35A5DF85C5}"/>
                </a:ext>
              </a:extLst>
            </p:cNvPr>
            <p:cNvSpPr>
              <a:spLocks/>
            </p:cNvSpPr>
            <p:nvPr/>
          </p:nvSpPr>
          <p:spPr bwMode="auto">
            <a:xfrm>
              <a:off x="5226051" y="3148013"/>
              <a:ext cx="585788" cy="249238"/>
            </a:xfrm>
            <a:custGeom>
              <a:avLst/>
              <a:gdLst>
                <a:gd name="T0" fmla="*/ 1 w 80"/>
                <a:gd name="T1" fmla="*/ 8 h 34"/>
                <a:gd name="T2" fmla="*/ 14 w 80"/>
                <a:gd name="T3" fmla="*/ 0 h 34"/>
                <a:gd name="T4" fmla="*/ 72 w 80"/>
                <a:gd name="T5" fmla="*/ 2 h 34"/>
                <a:gd name="T6" fmla="*/ 78 w 80"/>
                <a:gd name="T7" fmla="*/ 15 h 34"/>
                <a:gd name="T8" fmla="*/ 68 w 80"/>
                <a:gd name="T9" fmla="*/ 34 h 34"/>
                <a:gd name="T10" fmla="*/ 5 w 80"/>
                <a:gd name="T11" fmla="*/ 32 h 34"/>
                <a:gd name="T12" fmla="*/ 1 w 80"/>
                <a:gd name="T13" fmla="*/ 16 h 34"/>
                <a:gd name="T14" fmla="*/ 1 w 80"/>
                <a:gd name="T15" fmla="*/ 8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34">
                  <a:moveTo>
                    <a:pt x="1" y="8"/>
                  </a:moveTo>
                  <a:cubicBezTo>
                    <a:pt x="0" y="6"/>
                    <a:pt x="1" y="0"/>
                    <a:pt x="14" y="0"/>
                  </a:cubicBezTo>
                  <a:cubicBezTo>
                    <a:pt x="23" y="1"/>
                    <a:pt x="67" y="2"/>
                    <a:pt x="72" y="2"/>
                  </a:cubicBezTo>
                  <a:cubicBezTo>
                    <a:pt x="76" y="2"/>
                    <a:pt x="78" y="8"/>
                    <a:pt x="78" y="15"/>
                  </a:cubicBezTo>
                  <a:cubicBezTo>
                    <a:pt x="77" y="22"/>
                    <a:pt x="80" y="33"/>
                    <a:pt x="68" y="34"/>
                  </a:cubicBezTo>
                  <a:cubicBezTo>
                    <a:pt x="56" y="34"/>
                    <a:pt x="9" y="34"/>
                    <a:pt x="5" y="32"/>
                  </a:cubicBezTo>
                  <a:cubicBezTo>
                    <a:pt x="0" y="31"/>
                    <a:pt x="0" y="22"/>
                    <a:pt x="1" y="16"/>
                  </a:cubicBezTo>
                  <a:cubicBezTo>
                    <a:pt x="2" y="12"/>
                    <a:pt x="1" y="8"/>
                    <a:pt x="1" y="8"/>
                  </a:cubicBezTo>
                </a:path>
              </a:pathLst>
            </a:custGeom>
            <a:solidFill>
              <a:srgbClr val="ECF9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8" name="Freeform 60">
              <a:extLst>
                <a:ext uri="{FF2B5EF4-FFF2-40B4-BE49-F238E27FC236}">
                  <a16:creationId xmlns:a16="http://schemas.microsoft.com/office/drawing/2014/main" id="{AF3279AF-C12E-C93D-3356-27215CCEA27C}"/>
                </a:ext>
              </a:extLst>
            </p:cNvPr>
            <p:cNvSpPr>
              <a:spLocks/>
            </p:cNvSpPr>
            <p:nvPr/>
          </p:nvSpPr>
          <p:spPr bwMode="auto">
            <a:xfrm>
              <a:off x="5226051" y="3148013"/>
              <a:ext cx="585788" cy="249238"/>
            </a:xfrm>
            <a:custGeom>
              <a:avLst/>
              <a:gdLst>
                <a:gd name="T0" fmla="*/ 1 w 80"/>
                <a:gd name="T1" fmla="*/ 8 h 34"/>
                <a:gd name="T2" fmla="*/ 14 w 80"/>
                <a:gd name="T3" fmla="*/ 1 h 34"/>
                <a:gd name="T4" fmla="*/ 72 w 80"/>
                <a:gd name="T5" fmla="*/ 2 h 34"/>
                <a:gd name="T6" fmla="*/ 77 w 80"/>
                <a:gd name="T7" fmla="*/ 15 h 34"/>
                <a:gd name="T8" fmla="*/ 68 w 80"/>
                <a:gd name="T9" fmla="*/ 34 h 34"/>
                <a:gd name="T10" fmla="*/ 5 w 80"/>
                <a:gd name="T11" fmla="*/ 32 h 34"/>
                <a:gd name="T12" fmla="*/ 1 w 80"/>
                <a:gd name="T13" fmla="*/ 16 h 34"/>
                <a:gd name="T14" fmla="*/ 1 w 80"/>
                <a:gd name="T15" fmla="*/ 8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34">
                  <a:moveTo>
                    <a:pt x="1" y="8"/>
                  </a:moveTo>
                  <a:cubicBezTo>
                    <a:pt x="0" y="6"/>
                    <a:pt x="1" y="0"/>
                    <a:pt x="14" y="1"/>
                  </a:cubicBezTo>
                  <a:cubicBezTo>
                    <a:pt x="23" y="1"/>
                    <a:pt x="67" y="2"/>
                    <a:pt x="72" y="2"/>
                  </a:cubicBezTo>
                  <a:cubicBezTo>
                    <a:pt x="76" y="2"/>
                    <a:pt x="78" y="8"/>
                    <a:pt x="77" y="15"/>
                  </a:cubicBezTo>
                  <a:cubicBezTo>
                    <a:pt x="77" y="22"/>
                    <a:pt x="80" y="33"/>
                    <a:pt x="68" y="34"/>
                  </a:cubicBezTo>
                  <a:cubicBezTo>
                    <a:pt x="56" y="34"/>
                    <a:pt x="9" y="34"/>
                    <a:pt x="5" y="32"/>
                  </a:cubicBezTo>
                  <a:cubicBezTo>
                    <a:pt x="0" y="31"/>
                    <a:pt x="0" y="22"/>
                    <a:pt x="1" y="16"/>
                  </a:cubicBezTo>
                  <a:cubicBezTo>
                    <a:pt x="3" y="12"/>
                    <a:pt x="1" y="8"/>
                    <a:pt x="1" y="8"/>
                  </a:cubicBezTo>
                </a:path>
              </a:pathLst>
            </a:custGeom>
            <a:solidFill>
              <a:srgbClr val="EBF9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0" name="Freeform 61">
              <a:extLst>
                <a:ext uri="{FF2B5EF4-FFF2-40B4-BE49-F238E27FC236}">
                  <a16:creationId xmlns:a16="http://schemas.microsoft.com/office/drawing/2014/main" id="{564BC318-6BF9-BDA5-3F91-28414423C227}"/>
                </a:ext>
              </a:extLst>
            </p:cNvPr>
            <p:cNvSpPr>
              <a:spLocks/>
            </p:cNvSpPr>
            <p:nvPr/>
          </p:nvSpPr>
          <p:spPr bwMode="auto">
            <a:xfrm>
              <a:off x="5226051" y="3148013"/>
              <a:ext cx="585788" cy="249238"/>
            </a:xfrm>
            <a:custGeom>
              <a:avLst/>
              <a:gdLst>
                <a:gd name="T0" fmla="*/ 1 w 80"/>
                <a:gd name="T1" fmla="*/ 8 h 34"/>
                <a:gd name="T2" fmla="*/ 14 w 80"/>
                <a:gd name="T3" fmla="*/ 1 h 34"/>
                <a:gd name="T4" fmla="*/ 72 w 80"/>
                <a:gd name="T5" fmla="*/ 2 h 34"/>
                <a:gd name="T6" fmla="*/ 77 w 80"/>
                <a:gd name="T7" fmla="*/ 15 h 34"/>
                <a:gd name="T8" fmla="*/ 68 w 80"/>
                <a:gd name="T9" fmla="*/ 34 h 34"/>
                <a:gd name="T10" fmla="*/ 5 w 80"/>
                <a:gd name="T11" fmla="*/ 32 h 34"/>
                <a:gd name="T12" fmla="*/ 2 w 80"/>
                <a:gd name="T13" fmla="*/ 16 h 34"/>
                <a:gd name="T14" fmla="*/ 1 w 80"/>
                <a:gd name="T15" fmla="*/ 8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34">
                  <a:moveTo>
                    <a:pt x="1" y="8"/>
                  </a:moveTo>
                  <a:cubicBezTo>
                    <a:pt x="0" y="6"/>
                    <a:pt x="1" y="0"/>
                    <a:pt x="14" y="1"/>
                  </a:cubicBezTo>
                  <a:cubicBezTo>
                    <a:pt x="23" y="1"/>
                    <a:pt x="67" y="3"/>
                    <a:pt x="72" y="2"/>
                  </a:cubicBezTo>
                  <a:cubicBezTo>
                    <a:pt x="76" y="2"/>
                    <a:pt x="78" y="8"/>
                    <a:pt x="77" y="15"/>
                  </a:cubicBezTo>
                  <a:cubicBezTo>
                    <a:pt x="77" y="22"/>
                    <a:pt x="80" y="33"/>
                    <a:pt x="68" y="34"/>
                  </a:cubicBezTo>
                  <a:cubicBezTo>
                    <a:pt x="56" y="34"/>
                    <a:pt x="9" y="33"/>
                    <a:pt x="5" y="32"/>
                  </a:cubicBezTo>
                  <a:cubicBezTo>
                    <a:pt x="0" y="31"/>
                    <a:pt x="0" y="22"/>
                    <a:pt x="2" y="16"/>
                  </a:cubicBezTo>
                  <a:cubicBezTo>
                    <a:pt x="3" y="13"/>
                    <a:pt x="1" y="8"/>
                    <a:pt x="1" y="8"/>
                  </a:cubicBezTo>
                </a:path>
              </a:pathLst>
            </a:custGeom>
            <a:solidFill>
              <a:srgbClr val="EAF9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2" name="Freeform 62">
              <a:extLst>
                <a:ext uri="{FF2B5EF4-FFF2-40B4-BE49-F238E27FC236}">
                  <a16:creationId xmlns:a16="http://schemas.microsoft.com/office/drawing/2014/main" id="{882AAA29-BE18-AC04-3FCC-2958B3B60E26}"/>
                </a:ext>
              </a:extLst>
            </p:cNvPr>
            <p:cNvSpPr>
              <a:spLocks/>
            </p:cNvSpPr>
            <p:nvPr/>
          </p:nvSpPr>
          <p:spPr bwMode="auto">
            <a:xfrm>
              <a:off x="5226051" y="3148013"/>
              <a:ext cx="585788" cy="249238"/>
            </a:xfrm>
            <a:custGeom>
              <a:avLst/>
              <a:gdLst>
                <a:gd name="T0" fmla="*/ 1 w 80"/>
                <a:gd name="T1" fmla="*/ 8 h 34"/>
                <a:gd name="T2" fmla="*/ 14 w 80"/>
                <a:gd name="T3" fmla="*/ 1 h 34"/>
                <a:gd name="T4" fmla="*/ 72 w 80"/>
                <a:gd name="T5" fmla="*/ 2 h 34"/>
                <a:gd name="T6" fmla="*/ 77 w 80"/>
                <a:gd name="T7" fmla="*/ 15 h 34"/>
                <a:gd name="T8" fmla="*/ 68 w 80"/>
                <a:gd name="T9" fmla="*/ 34 h 34"/>
                <a:gd name="T10" fmla="*/ 5 w 80"/>
                <a:gd name="T11" fmla="*/ 32 h 34"/>
                <a:gd name="T12" fmla="*/ 2 w 80"/>
                <a:gd name="T13" fmla="*/ 16 h 34"/>
                <a:gd name="T14" fmla="*/ 1 w 80"/>
                <a:gd name="T15" fmla="*/ 8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34">
                  <a:moveTo>
                    <a:pt x="1" y="8"/>
                  </a:moveTo>
                  <a:cubicBezTo>
                    <a:pt x="0" y="6"/>
                    <a:pt x="1" y="0"/>
                    <a:pt x="14" y="1"/>
                  </a:cubicBezTo>
                  <a:cubicBezTo>
                    <a:pt x="23" y="1"/>
                    <a:pt x="67" y="3"/>
                    <a:pt x="72" y="2"/>
                  </a:cubicBezTo>
                  <a:cubicBezTo>
                    <a:pt x="76" y="2"/>
                    <a:pt x="78" y="8"/>
                    <a:pt x="77" y="15"/>
                  </a:cubicBezTo>
                  <a:cubicBezTo>
                    <a:pt x="77" y="22"/>
                    <a:pt x="80" y="33"/>
                    <a:pt x="68" y="34"/>
                  </a:cubicBezTo>
                  <a:cubicBezTo>
                    <a:pt x="56" y="34"/>
                    <a:pt x="9" y="33"/>
                    <a:pt x="5" y="32"/>
                  </a:cubicBezTo>
                  <a:cubicBezTo>
                    <a:pt x="0" y="31"/>
                    <a:pt x="0" y="22"/>
                    <a:pt x="2" y="16"/>
                  </a:cubicBezTo>
                  <a:cubicBezTo>
                    <a:pt x="3" y="13"/>
                    <a:pt x="1" y="8"/>
                    <a:pt x="1" y="8"/>
                  </a:cubicBezTo>
                </a:path>
              </a:pathLst>
            </a:custGeom>
            <a:solidFill>
              <a:srgbClr val="E9F8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3" name="Freeform 63">
              <a:extLst>
                <a:ext uri="{FF2B5EF4-FFF2-40B4-BE49-F238E27FC236}">
                  <a16:creationId xmlns:a16="http://schemas.microsoft.com/office/drawing/2014/main" id="{EDC3B6EB-7EC6-8BC4-F8C3-9435E420E11E}"/>
                </a:ext>
              </a:extLst>
            </p:cNvPr>
            <p:cNvSpPr>
              <a:spLocks/>
            </p:cNvSpPr>
            <p:nvPr/>
          </p:nvSpPr>
          <p:spPr bwMode="auto">
            <a:xfrm>
              <a:off x="5226051" y="3148013"/>
              <a:ext cx="585788" cy="249238"/>
            </a:xfrm>
            <a:custGeom>
              <a:avLst/>
              <a:gdLst>
                <a:gd name="T0" fmla="*/ 1 w 80"/>
                <a:gd name="T1" fmla="*/ 8 h 34"/>
                <a:gd name="T2" fmla="*/ 14 w 80"/>
                <a:gd name="T3" fmla="*/ 1 h 34"/>
                <a:gd name="T4" fmla="*/ 71 w 80"/>
                <a:gd name="T5" fmla="*/ 2 h 34"/>
                <a:gd name="T6" fmla="*/ 77 w 80"/>
                <a:gd name="T7" fmla="*/ 15 h 34"/>
                <a:gd name="T8" fmla="*/ 68 w 80"/>
                <a:gd name="T9" fmla="*/ 34 h 34"/>
                <a:gd name="T10" fmla="*/ 5 w 80"/>
                <a:gd name="T11" fmla="*/ 32 h 34"/>
                <a:gd name="T12" fmla="*/ 2 w 80"/>
                <a:gd name="T13" fmla="*/ 16 h 34"/>
                <a:gd name="T14" fmla="*/ 1 w 80"/>
                <a:gd name="T15" fmla="*/ 8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34">
                  <a:moveTo>
                    <a:pt x="1" y="8"/>
                  </a:moveTo>
                  <a:cubicBezTo>
                    <a:pt x="0" y="6"/>
                    <a:pt x="1" y="0"/>
                    <a:pt x="14" y="1"/>
                  </a:cubicBezTo>
                  <a:cubicBezTo>
                    <a:pt x="23" y="1"/>
                    <a:pt x="67" y="3"/>
                    <a:pt x="71" y="2"/>
                  </a:cubicBezTo>
                  <a:cubicBezTo>
                    <a:pt x="76" y="2"/>
                    <a:pt x="78" y="8"/>
                    <a:pt x="77" y="15"/>
                  </a:cubicBezTo>
                  <a:cubicBezTo>
                    <a:pt x="77" y="22"/>
                    <a:pt x="80" y="33"/>
                    <a:pt x="68" y="34"/>
                  </a:cubicBezTo>
                  <a:cubicBezTo>
                    <a:pt x="56" y="34"/>
                    <a:pt x="9" y="33"/>
                    <a:pt x="5" y="32"/>
                  </a:cubicBezTo>
                  <a:cubicBezTo>
                    <a:pt x="0" y="31"/>
                    <a:pt x="0" y="21"/>
                    <a:pt x="2" y="16"/>
                  </a:cubicBezTo>
                  <a:cubicBezTo>
                    <a:pt x="3" y="13"/>
                    <a:pt x="1" y="8"/>
                    <a:pt x="1" y="8"/>
                  </a:cubicBezTo>
                </a:path>
              </a:pathLst>
            </a:custGeom>
            <a:solidFill>
              <a:srgbClr val="E8F8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4" name="Freeform 64">
              <a:extLst>
                <a:ext uri="{FF2B5EF4-FFF2-40B4-BE49-F238E27FC236}">
                  <a16:creationId xmlns:a16="http://schemas.microsoft.com/office/drawing/2014/main" id="{D1B9F210-7B2F-55AA-E802-919132C863B6}"/>
                </a:ext>
              </a:extLst>
            </p:cNvPr>
            <p:cNvSpPr>
              <a:spLocks/>
            </p:cNvSpPr>
            <p:nvPr/>
          </p:nvSpPr>
          <p:spPr bwMode="auto">
            <a:xfrm>
              <a:off x="5226051" y="3148013"/>
              <a:ext cx="585788" cy="249238"/>
            </a:xfrm>
            <a:custGeom>
              <a:avLst/>
              <a:gdLst>
                <a:gd name="T0" fmla="*/ 1 w 80"/>
                <a:gd name="T1" fmla="*/ 8 h 34"/>
                <a:gd name="T2" fmla="*/ 14 w 80"/>
                <a:gd name="T3" fmla="*/ 1 h 34"/>
                <a:gd name="T4" fmla="*/ 71 w 80"/>
                <a:gd name="T5" fmla="*/ 2 h 34"/>
                <a:gd name="T6" fmla="*/ 77 w 80"/>
                <a:gd name="T7" fmla="*/ 15 h 34"/>
                <a:gd name="T8" fmla="*/ 68 w 80"/>
                <a:gd name="T9" fmla="*/ 34 h 34"/>
                <a:gd name="T10" fmla="*/ 5 w 80"/>
                <a:gd name="T11" fmla="*/ 32 h 34"/>
                <a:gd name="T12" fmla="*/ 2 w 80"/>
                <a:gd name="T13" fmla="*/ 16 h 34"/>
                <a:gd name="T14" fmla="*/ 1 w 80"/>
                <a:gd name="T15" fmla="*/ 8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34">
                  <a:moveTo>
                    <a:pt x="1" y="8"/>
                  </a:moveTo>
                  <a:cubicBezTo>
                    <a:pt x="0" y="6"/>
                    <a:pt x="1" y="0"/>
                    <a:pt x="14" y="1"/>
                  </a:cubicBezTo>
                  <a:cubicBezTo>
                    <a:pt x="23" y="1"/>
                    <a:pt x="67" y="3"/>
                    <a:pt x="71" y="2"/>
                  </a:cubicBezTo>
                  <a:cubicBezTo>
                    <a:pt x="76" y="2"/>
                    <a:pt x="78" y="8"/>
                    <a:pt x="77" y="15"/>
                  </a:cubicBezTo>
                  <a:cubicBezTo>
                    <a:pt x="77" y="22"/>
                    <a:pt x="80" y="33"/>
                    <a:pt x="68" y="34"/>
                  </a:cubicBezTo>
                  <a:cubicBezTo>
                    <a:pt x="56" y="34"/>
                    <a:pt x="9" y="33"/>
                    <a:pt x="5" y="32"/>
                  </a:cubicBezTo>
                  <a:cubicBezTo>
                    <a:pt x="0" y="31"/>
                    <a:pt x="0" y="21"/>
                    <a:pt x="2" y="16"/>
                  </a:cubicBezTo>
                  <a:cubicBezTo>
                    <a:pt x="3" y="13"/>
                    <a:pt x="1" y="8"/>
                    <a:pt x="1" y="8"/>
                  </a:cubicBezTo>
                </a:path>
              </a:pathLst>
            </a:custGeom>
            <a:solidFill>
              <a:srgbClr val="E7F8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5" name="Freeform 65">
              <a:extLst>
                <a:ext uri="{FF2B5EF4-FFF2-40B4-BE49-F238E27FC236}">
                  <a16:creationId xmlns:a16="http://schemas.microsoft.com/office/drawing/2014/main" id="{28C03A09-539E-FE28-EDDB-30F475C7F130}"/>
                </a:ext>
              </a:extLst>
            </p:cNvPr>
            <p:cNvSpPr>
              <a:spLocks/>
            </p:cNvSpPr>
            <p:nvPr/>
          </p:nvSpPr>
          <p:spPr bwMode="auto">
            <a:xfrm>
              <a:off x="5226051" y="3148013"/>
              <a:ext cx="585788" cy="249238"/>
            </a:xfrm>
            <a:custGeom>
              <a:avLst/>
              <a:gdLst>
                <a:gd name="T0" fmla="*/ 1 w 80"/>
                <a:gd name="T1" fmla="*/ 8 h 34"/>
                <a:gd name="T2" fmla="*/ 14 w 80"/>
                <a:gd name="T3" fmla="*/ 1 h 34"/>
                <a:gd name="T4" fmla="*/ 71 w 80"/>
                <a:gd name="T5" fmla="*/ 2 h 34"/>
                <a:gd name="T6" fmla="*/ 77 w 80"/>
                <a:gd name="T7" fmla="*/ 15 h 34"/>
                <a:gd name="T8" fmla="*/ 68 w 80"/>
                <a:gd name="T9" fmla="*/ 34 h 34"/>
                <a:gd name="T10" fmla="*/ 5 w 80"/>
                <a:gd name="T11" fmla="*/ 32 h 34"/>
                <a:gd name="T12" fmla="*/ 2 w 80"/>
                <a:gd name="T13" fmla="*/ 16 h 34"/>
                <a:gd name="T14" fmla="*/ 1 w 80"/>
                <a:gd name="T15" fmla="*/ 8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34">
                  <a:moveTo>
                    <a:pt x="1" y="8"/>
                  </a:moveTo>
                  <a:cubicBezTo>
                    <a:pt x="0" y="6"/>
                    <a:pt x="1" y="0"/>
                    <a:pt x="14" y="1"/>
                  </a:cubicBezTo>
                  <a:cubicBezTo>
                    <a:pt x="23" y="1"/>
                    <a:pt x="67" y="3"/>
                    <a:pt x="71" y="2"/>
                  </a:cubicBezTo>
                  <a:cubicBezTo>
                    <a:pt x="76" y="2"/>
                    <a:pt x="78" y="8"/>
                    <a:pt x="77" y="15"/>
                  </a:cubicBezTo>
                  <a:cubicBezTo>
                    <a:pt x="77" y="22"/>
                    <a:pt x="80" y="33"/>
                    <a:pt x="68" y="34"/>
                  </a:cubicBezTo>
                  <a:cubicBezTo>
                    <a:pt x="56" y="34"/>
                    <a:pt x="9" y="33"/>
                    <a:pt x="5" y="32"/>
                  </a:cubicBezTo>
                  <a:cubicBezTo>
                    <a:pt x="0" y="31"/>
                    <a:pt x="0" y="21"/>
                    <a:pt x="2" y="16"/>
                  </a:cubicBezTo>
                  <a:cubicBezTo>
                    <a:pt x="3" y="13"/>
                    <a:pt x="1" y="8"/>
                    <a:pt x="1" y="8"/>
                  </a:cubicBezTo>
                </a:path>
              </a:pathLst>
            </a:custGeom>
            <a:solidFill>
              <a:srgbClr val="E6F8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6" name="Freeform 66">
              <a:extLst>
                <a:ext uri="{FF2B5EF4-FFF2-40B4-BE49-F238E27FC236}">
                  <a16:creationId xmlns:a16="http://schemas.microsoft.com/office/drawing/2014/main" id="{AEAD6E3E-F5AC-22D7-B6BA-2255EFBB626D}"/>
                </a:ext>
              </a:extLst>
            </p:cNvPr>
            <p:cNvSpPr>
              <a:spLocks/>
            </p:cNvSpPr>
            <p:nvPr/>
          </p:nvSpPr>
          <p:spPr bwMode="auto">
            <a:xfrm>
              <a:off x="5226051" y="3148013"/>
              <a:ext cx="585788" cy="249238"/>
            </a:xfrm>
            <a:custGeom>
              <a:avLst/>
              <a:gdLst>
                <a:gd name="T0" fmla="*/ 2 w 80"/>
                <a:gd name="T1" fmla="*/ 8 h 34"/>
                <a:gd name="T2" fmla="*/ 14 w 80"/>
                <a:gd name="T3" fmla="*/ 1 h 34"/>
                <a:gd name="T4" fmla="*/ 71 w 80"/>
                <a:gd name="T5" fmla="*/ 2 h 34"/>
                <a:gd name="T6" fmla="*/ 77 w 80"/>
                <a:gd name="T7" fmla="*/ 15 h 34"/>
                <a:gd name="T8" fmla="*/ 68 w 80"/>
                <a:gd name="T9" fmla="*/ 33 h 34"/>
                <a:gd name="T10" fmla="*/ 5 w 80"/>
                <a:gd name="T11" fmla="*/ 32 h 34"/>
                <a:gd name="T12" fmla="*/ 2 w 80"/>
                <a:gd name="T13" fmla="*/ 16 h 34"/>
                <a:gd name="T14" fmla="*/ 2 w 80"/>
                <a:gd name="T15" fmla="*/ 8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34">
                  <a:moveTo>
                    <a:pt x="2" y="8"/>
                  </a:moveTo>
                  <a:cubicBezTo>
                    <a:pt x="0" y="6"/>
                    <a:pt x="1" y="0"/>
                    <a:pt x="14" y="1"/>
                  </a:cubicBezTo>
                  <a:cubicBezTo>
                    <a:pt x="23" y="1"/>
                    <a:pt x="67" y="3"/>
                    <a:pt x="71" y="2"/>
                  </a:cubicBezTo>
                  <a:cubicBezTo>
                    <a:pt x="76" y="2"/>
                    <a:pt x="78" y="8"/>
                    <a:pt x="77" y="15"/>
                  </a:cubicBezTo>
                  <a:cubicBezTo>
                    <a:pt x="77" y="22"/>
                    <a:pt x="80" y="33"/>
                    <a:pt x="68" y="33"/>
                  </a:cubicBezTo>
                  <a:cubicBezTo>
                    <a:pt x="56" y="34"/>
                    <a:pt x="9" y="33"/>
                    <a:pt x="5" y="32"/>
                  </a:cubicBezTo>
                  <a:cubicBezTo>
                    <a:pt x="0" y="31"/>
                    <a:pt x="0" y="21"/>
                    <a:pt x="2" y="16"/>
                  </a:cubicBezTo>
                  <a:cubicBezTo>
                    <a:pt x="3" y="13"/>
                    <a:pt x="2" y="8"/>
                    <a:pt x="2" y="8"/>
                  </a:cubicBezTo>
                </a:path>
              </a:pathLst>
            </a:custGeom>
            <a:solidFill>
              <a:srgbClr val="E5F8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7" name="Freeform 67">
              <a:extLst>
                <a:ext uri="{FF2B5EF4-FFF2-40B4-BE49-F238E27FC236}">
                  <a16:creationId xmlns:a16="http://schemas.microsoft.com/office/drawing/2014/main" id="{8BF51FDC-84C3-80D1-800D-EF882A103BDB}"/>
                </a:ext>
              </a:extLst>
            </p:cNvPr>
            <p:cNvSpPr>
              <a:spLocks/>
            </p:cNvSpPr>
            <p:nvPr/>
          </p:nvSpPr>
          <p:spPr bwMode="auto">
            <a:xfrm>
              <a:off x="5226051" y="3148013"/>
              <a:ext cx="585788" cy="249238"/>
            </a:xfrm>
            <a:custGeom>
              <a:avLst/>
              <a:gdLst>
                <a:gd name="T0" fmla="*/ 2 w 80"/>
                <a:gd name="T1" fmla="*/ 8 h 34"/>
                <a:gd name="T2" fmla="*/ 14 w 80"/>
                <a:gd name="T3" fmla="*/ 1 h 34"/>
                <a:gd name="T4" fmla="*/ 71 w 80"/>
                <a:gd name="T5" fmla="*/ 3 h 34"/>
                <a:gd name="T6" fmla="*/ 77 w 80"/>
                <a:gd name="T7" fmla="*/ 15 h 34"/>
                <a:gd name="T8" fmla="*/ 68 w 80"/>
                <a:gd name="T9" fmla="*/ 33 h 34"/>
                <a:gd name="T10" fmla="*/ 5 w 80"/>
                <a:gd name="T11" fmla="*/ 32 h 34"/>
                <a:gd name="T12" fmla="*/ 2 w 80"/>
                <a:gd name="T13" fmla="*/ 16 h 34"/>
                <a:gd name="T14" fmla="*/ 2 w 80"/>
                <a:gd name="T15" fmla="*/ 8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34">
                  <a:moveTo>
                    <a:pt x="2" y="8"/>
                  </a:moveTo>
                  <a:cubicBezTo>
                    <a:pt x="0" y="6"/>
                    <a:pt x="1" y="0"/>
                    <a:pt x="14" y="1"/>
                  </a:cubicBezTo>
                  <a:cubicBezTo>
                    <a:pt x="23" y="1"/>
                    <a:pt x="67" y="3"/>
                    <a:pt x="71" y="3"/>
                  </a:cubicBezTo>
                  <a:cubicBezTo>
                    <a:pt x="75" y="2"/>
                    <a:pt x="78" y="8"/>
                    <a:pt x="77" y="15"/>
                  </a:cubicBezTo>
                  <a:cubicBezTo>
                    <a:pt x="77" y="22"/>
                    <a:pt x="80" y="33"/>
                    <a:pt x="68" y="33"/>
                  </a:cubicBezTo>
                  <a:cubicBezTo>
                    <a:pt x="56" y="34"/>
                    <a:pt x="9" y="33"/>
                    <a:pt x="5" y="32"/>
                  </a:cubicBezTo>
                  <a:cubicBezTo>
                    <a:pt x="0" y="31"/>
                    <a:pt x="0" y="21"/>
                    <a:pt x="2" y="16"/>
                  </a:cubicBezTo>
                  <a:cubicBezTo>
                    <a:pt x="3" y="13"/>
                    <a:pt x="2" y="8"/>
                    <a:pt x="2" y="8"/>
                  </a:cubicBezTo>
                </a:path>
              </a:pathLst>
            </a:custGeom>
            <a:solidFill>
              <a:srgbClr val="E4F7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8" name="Freeform 68">
              <a:extLst>
                <a:ext uri="{FF2B5EF4-FFF2-40B4-BE49-F238E27FC236}">
                  <a16:creationId xmlns:a16="http://schemas.microsoft.com/office/drawing/2014/main" id="{6F469F30-0406-626A-A5BB-EC866200AB8A}"/>
                </a:ext>
              </a:extLst>
            </p:cNvPr>
            <p:cNvSpPr>
              <a:spLocks/>
            </p:cNvSpPr>
            <p:nvPr/>
          </p:nvSpPr>
          <p:spPr bwMode="auto">
            <a:xfrm>
              <a:off x="5226051" y="3148013"/>
              <a:ext cx="585788" cy="249238"/>
            </a:xfrm>
            <a:custGeom>
              <a:avLst/>
              <a:gdLst>
                <a:gd name="T0" fmla="*/ 2 w 80"/>
                <a:gd name="T1" fmla="*/ 8 h 34"/>
                <a:gd name="T2" fmla="*/ 14 w 80"/>
                <a:gd name="T3" fmla="*/ 1 h 34"/>
                <a:gd name="T4" fmla="*/ 71 w 80"/>
                <a:gd name="T5" fmla="*/ 3 h 34"/>
                <a:gd name="T6" fmla="*/ 77 w 80"/>
                <a:gd name="T7" fmla="*/ 15 h 34"/>
                <a:gd name="T8" fmla="*/ 68 w 80"/>
                <a:gd name="T9" fmla="*/ 33 h 34"/>
                <a:gd name="T10" fmla="*/ 5 w 80"/>
                <a:gd name="T11" fmla="*/ 32 h 34"/>
                <a:gd name="T12" fmla="*/ 2 w 80"/>
                <a:gd name="T13" fmla="*/ 16 h 34"/>
                <a:gd name="T14" fmla="*/ 2 w 80"/>
                <a:gd name="T15" fmla="*/ 8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34">
                  <a:moveTo>
                    <a:pt x="2" y="8"/>
                  </a:moveTo>
                  <a:cubicBezTo>
                    <a:pt x="0" y="6"/>
                    <a:pt x="1" y="0"/>
                    <a:pt x="14" y="1"/>
                  </a:cubicBezTo>
                  <a:cubicBezTo>
                    <a:pt x="23" y="1"/>
                    <a:pt x="67" y="3"/>
                    <a:pt x="71" y="3"/>
                  </a:cubicBezTo>
                  <a:cubicBezTo>
                    <a:pt x="75" y="2"/>
                    <a:pt x="78" y="8"/>
                    <a:pt x="77" y="15"/>
                  </a:cubicBezTo>
                  <a:cubicBezTo>
                    <a:pt x="77" y="22"/>
                    <a:pt x="80" y="33"/>
                    <a:pt x="68" y="33"/>
                  </a:cubicBezTo>
                  <a:cubicBezTo>
                    <a:pt x="56" y="34"/>
                    <a:pt x="9" y="33"/>
                    <a:pt x="5" y="32"/>
                  </a:cubicBezTo>
                  <a:cubicBezTo>
                    <a:pt x="0" y="30"/>
                    <a:pt x="0" y="21"/>
                    <a:pt x="2" y="16"/>
                  </a:cubicBezTo>
                  <a:cubicBezTo>
                    <a:pt x="3" y="13"/>
                    <a:pt x="2" y="8"/>
                    <a:pt x="2" y="8"/>
                  </a:cubicBezTo>
                </a:path>
              </a:pathLst>
            </a:custGeom>
            <a:solidFill>
              <a:srgbClr val="E3F7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9" name="Freeform 69">
              <a:extLst>
                <a:ext uri="{FF2B5EF4-FFF2-40B4-BE49-F238E27FC236}">
                  <a16:creationId xmlns:a16="http://schemas.microsoft.com/office/drawing/2014/main" id="{6F57053B-1A73-40BE-59A7-A9700C56E21B}"/>
                </a:ext>
              </a:extLst>
            </p:cNvPr>
            <p:cNvSpPr>
              <a:spLocks/>
            </p:cNvSpPr>
            <p:nvPr/>
          </p:nvSpPr>
          <p:spPr bwMode="auto">
            <a:xfrm>
              <a:off x="5226051" y="3155950"/>
              <a:ext cx="585788" cy="241300"/>
            </a:xfrm>
            <a:custGeom>
              <a:avLst/>
              <a:gdLst>
                <a:gd name="T0" fmla="*/ 2 w 80"/>
                <a:gd name="T1" fmla="*/ 7 h 33"/>
                <a:gd name="T2" fmla="*/ 14 w 80"/>
                <a:gd name="T3" fmla="*/ 0 h 33"/>
                <a:gd name="T4" fmla="*/ 71 w 80"/>
                <a:gd name="T5" fmla="*/ 2 h 33"/>
                <a:gd name="T6" fmla="*/ 77 w 80"/>
                <a:gd name="T7" fmla="*/ 14 h 33"/>
                <a:gd name="T8" fmla="*/ 68 w 80"/>
                <a:gd name="T9" fmla="*/ 32 h 33"/>
                <a:gd name="T10" fmla="*/ 5 w 80"/>
                <a:gd name="T11" fmla="*/ 31 h 33"/>
                <a:gd name="T12" fmla="*/ 2 w 80"/>
                <a:gd name="T13" fmla="*/ 15 h 33"/>
                <a:gd name="T14" fmla="*/ 2 w 80"/>
                <a:gd name="T15" fmla="*/ 7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33">
                  <a:moveTo>
                    <a:pt x="2" y="7"/>
                  </a:moveTo>
                  <a:cubicBezTo>
                    <a:pt x="0" y="5"/>
                    <a:pt x="1" y="0"/>
                    <a:pt x="14" y="0"/>
                  </a:cubicBezTo>
                  <a:cubicBezTo>
                    <a:pt x="23" y="0"/>
                    <a:pt x="67" y="2"/>
                    <a:pt x="71" y="2"/>
                  </a:cubicBezTo>
                  <a:cubicBezTo>
                    <a:pt x="75" y="1"/>
                    <a:pt x="78" y="7"/>
                    <a:pt x="77" y="14"/>
                  </a:cubicBezTo>
                  <a:cubicBezTo>
                    <a:pt x="77" y="21"/>
                    <a:pt x="80" y="32"/>
                    <a:pt x="68" y="32"/>
                  </a:cubicBezTo>
                  <a:cubicBezTo>
                    <a:pt x="56" y="33"/>
                    <a:pt x="9" y="32"/>
                    <a:pt x="5" y="31"/>
                  </a:cubicBezTo>
                  <a:cubicBezTo>
                    <a:pt x="0" y="29"/>
                    <a:pt x="0" y="20"/>
                    <a:pt x="2" y="15"/>
                  </a:cubicBezTo>
                  <a:cubicBezTo>
                    <a:pt x="3" y="12"/>
                    <a:pt x="2" y="7"/>
                    <a:pt x="2" y="7"/>
                  </a:cubicBezTo>
                </a:path>
              </a:pathLst>
            </a:custGeom>
            <a:solidFill>
              <a:srgbClr val="E2F7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0" name="Freeform 70">
              <a:extLst>
                <a:ext uri="{FF2B5EF4-FFF2-40B4-BE49-F238E27FC236}">
                  <a16:creationId xmlns:a16="http://schemas.microsoft.com/office/drawing/2014/main" id="{BB55EC52-F395-54A6-5E04-38CD8361A4C0}"/>
                </a:ext>
              </a:extLst>
            </p:cNvPr>
            <p:cNvSpPr>
              <a:spLocks/>
            </p:cNvSpPr>
            <p:nvPr/>
          </p:nvSpPr>
          <p:spPr bwMode="auto">
            <a:xfrm>
              <a:off x="5226051" y="3155950"/>
              <a:ext cx="585788" cy="241300"/>
            </a:xfrm>
            <a:custGeom>
              <a:avLst/>
              <a:gdLst>
                <a:gd name="T0" fmla="*/ 2 w 80"/>
                <a:gd name="T1" fmla="*/ 7 h 33"/>
                <a:gd name="T2" fmla="*/ 14 w 80"/>
                <a:gd name="T3" fmla="*/ 0 h 33"/>
                <a:gd name="T4" fmla="*/ 71 w 80"/>
                <a:gd name="T5" fmla="*/ 2 h 33"/>
                <a:gd name="T6" fmla="*/ 77 w 80"/>
                <a:gd name="T7" fmla="*/ 14 h 33"/>
                <a:gd name="T8" fmla="*/ 68 w 80"/>
                <a:gd name="T9" fmla="*/ 32 h 33"/>
                <a:gd name="T10" fmla="*/ 5 w 80"/>
                <a:gd name="T11" fmla="*/ 31 h 33"/>
                <a:gd name="T12" fmla="*/ 2 w 80"/>
                <a:gd name="T13" fmla="*/ 15 h 33"/>
                <a:gd name="T14" fmla="*/ 2 w 80"/>
                <a:gd name="T15" fmla="*/ 7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33">
                  <a:moveTo>
                    <a:pt x="2" y="7"/>
                  </a:moveTo>
                  <a:cubicBezTo>
                    <a:pt x="0" y="5"/>
                    <a:pt x="2" y="0"/>
                    <a:pt x="14" y="0"/>
                  </a:cubicBezTo>
                  <a:cubicBezTo>
                    <a:pt x="23" y="0"/>
                    <a:pt x="67" y="2"/>
                    <a:pt x="71" y="2"/>
                  </a:cubicBezTo>
                  <a:cubicBezTo>
                    <a:pt x="75" y="1"/>
                    <a:pt x="78" y="7"/>
                    <a:pt x="77" y="14"/>
                  </a:cubicBezTo>
                  <a:cubicBezTo>
                    <a:pt x="77" y="21"/>
                    <a:pt x="80" y="32"/>
                    <a:pt x="68" y="32"/>
                  </a:cubicBezTo>
                  <a:cubicBezTo>
                    <a:pt x="56" y="33"/>
                    <a:pt x="9" y="32"/>
                    <a:pt x="5" y="31"/>
                  </a:cubicBezTo>
                  <a:cubicBezTo>
                    <a:pt x="0" y="29"/>
                    <a:pt x="0" y="20"/>
                    <a:pt x="2" y="15"/>
                  </a:cubicBezTo>
                  <a:cubicBezTo>
                    <a:pt x="3" y="12"/>
                    <a:pt x="2" y="7"/>
                    <a:pt x="2" y="7"/>
                  </a:cubicBezTo>
                </a:path>
              </a:pathLst>
            </a:custGeom>
            <a:solidFill>
              <a:srgbClr val="E1F7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1" name="Freeform 71">
              <a:extLst>
                <a:ext uri="{FF2B5EF4-FFF2-40B4-BE49-F238E27FC236}">
                  <a16:creationId xmlns:a16="http://schemas.microsoft.com/office/drawing/2014/main" id="{49137460-B980-3176-B525-22198BACA330}"/>
                </a:ext>
              </a:extLst>
            </p:cNvPr>
            <p:cNvSpPr>
              <a:spLocks/>
            </p:cNvSpPr>
            <p:nvPr/>
          </p:nvSpPr>
          <p:spPr bwMode="auto">
            <a:xfrm>
              <a:off x="5226051" y="3155950"/>
              <a:ext cx="585788" cy="241300"/>
            </a:xfrm>
            <a:custGeom>
              <a:avLst/>
              <a:gdLst>
                <a:gd name="T0" fmla="*/ 2 w 80"/>
                <a:gd name="T1" fmla="*/ 7 h 33"/>
                <a:gd name="T2" fmla="*/ 14 w 80"/>
                <a:gd name="T3" fmla="*/ 0 h 33"/>
                <a:gd name="T4" fmla="*/ 71 w 80"/>
                <a:gd name="T5" fmla="*/ 2 h 33"/>
                <a:gd name="T6" fmla="*/ 77 w 80"/>
                <a:gd name="T7" fmla="*/ 14 h 33"/>
                <a:gd name="T8" fmla="*/ 68 w 80"/>
                <a:gd name="T9" fmla="*/ 32 h 33"/>
                <a:gd name="T10" fmla="*/ 5 w 80"/>
                <a:gd name="T11" fmla="*/ 31 h 33"/>
                <a:gd name="T12" fmla="*/ 2 w 80"/>
                <a:gd name="T13" fmla="*/ 15 h 33"/>
                <a:gd name="T14" fmla="*/ 2 w 80"/>
                <a:gd name="T15" fmla="*/ 7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33">
                  <a:moveTo>
                    <a:pt x="2" y="7"/>
                  </a:moveTo>
                  <a:cubicBezTo>
                    <a:pt x="0" y="5"/>
                    <a:pt x="2" y="0"/>
                    <a:pt x="14" y="0"/>
                  </a:cubicBezTo>
                  <a:cubicBezTo>
                    <a:pt x="23" y="0"/>
                    <a:pt x="67" y="2"/>
                    <a:pt x="71" y="2"/>
                  </a:cubicBezTo>
                  <a:cubicBezTo>
                    <a:pt x="75" y="1"/>
                    <a:pt x="77" y="7"/>
                    <a:pt x="77" y="14"/>
                  </a:cubicBezTo>
                  <a:cubicBezTo>
                    <a:pt x="77" y="21"/>
                    <a:pt x="80" y="32"/>
                    <a:pt x="68" y="32"/>
                  </a:cubicBezTo>
                  <a:cubicBezTo>
                    <a:pt x="56" y="33"/>
                    <a:pt x="9" y="32"/>
                    <a:pt x="5" y="31"/>
                  </a:cubicBezTo>
                  <a:cubicBezTo>
                    <a:pt x="0" y="29"/>
                    <a:pt x="0" y="20"/>
                    <a:pt x="2" y="15"/>
                  </a:cubicBezTo>
                  <a:cubicBezTo>
                    <a:pt x="3" y="12"/>
                    <a:pt x="2" y="7"/>
                    <a:pt x="2" y="7"/>
                  </a:cubicBezTo>
                </a:path>
              </a:pathLst>
            </a:custGeom>
            <a:solidFill>
              <a:srgbClr val="E0F7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2" name="Freeform 72">
              <a:extLst>
                <a:ext uri="{FF2B5EF4-FFF2-40B4-BE49-F238E27FC236}">
                  <a16:creationId xmlns:a16="http://schemas.microsoft.com/office/drawing/2014/main" id="{B4AA42D0-7154-164E-1DA4-27C32C14E63E}"/>
                </a:ext>
              </a:extLst>
            </p:cNvPr>
            <p:cNvSpPr>
              <a:spLocks/>
            </p:cNvSpPr>
            <p:nvPr/>
          </p:nvSpPr>
          <p:spPr bwMode="auto">
            <a:xfrm>
              <a:off x="5226051" y="3155950"/>
              <a:ext cx="585788" cy="241300"/>
            </a:xfrm>
            <a:custGeom>
              <a:avLst/>
              <a:gdLst>
                <a:gd name="T0" fmla="*/ 2 w 80"/>
                <a:gd name="T1" fmla="*/ 7 h 33"/>
                <a:gd name="T2" fmla="*/ 14 w 80"/>
                <a:gd name="T3" fmla="*/ 0 h 33"/>
                <a:gd name="T4" fmla="*/ 71 w 80"/>
                <a:gd name="T5" fmla="*/ 2 h 33"/>
                <a:gd name="T6" fmla="*/ 77 w 80"/>
                <a:gd name="T7" fmla="*/ 14 h 33"/>
                <a:gd name="T8" fmla="*/ 68 w 80"/>
                <a:gd name="T9" fmla="*/ 32 h 33"/>
                <a:gd name="T10" fmla="*/ 5 w 80"/>
                <a:gd name="T11" fmla="*/ 31 h 33"/>
                <a:gd name="T12" fmla="*/ 2 w 80"/>
                <a:gd name="T13" fmla="*/ 15 h 33"/>
                <a:gd name="T14" fmla="*/ 2 w 80"/>
                <a:gd name="T15" fmla="*/ 7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33">
                  <a:moveTo>
                    <a:pt x="2" y="7"/>
                  </a:moveTo>
                  <a:cubicBezTo>
                    <a:pt x="0" y="5"/>
                    <a:pt x="2" y="0"/>
                    <a:pt x="14" y="0"/>
                  </a:cubicBezTo>
                  <a:cubicBezTo>
                    <a:pt x="23" y="0"/>
                    <a:pt x="67" y="2"/>
                    <a:pt x="71" y="2"/>
                  </a:cubicBezTo>
                  <a:cubicBezTo>
                    <a:pt x="75" y="1"/>
                    <a:pt x="77" y="7"/>
                    <a:pt x="77" y="14"/>
                  </a:cubicBezTo>
                  <a:cubicBezTo>
                    <a:pt x="77" y="21"/>
                    <a:pt x="80" y="32"/>
                    <a:pt x="68" y="32"/>
                  </a:cubicBezTo>
                  <a:cubicBezTo>
                    <a:pt x="56" y="33"/>
                    <a:pt x="9" y="32"/>
                    <a:pt x="5" y="31"/>
                  </a:cubicBezTo>
                  <a:cubicBezTo>
                    <a:pt x="0" y="29"/>
                    <a:pt x="0" y="20"/>
                    <a:pt x="2" y="15"/>
                  </a:cubicBezTo>
                  <a:cubicBezTo>
                    <a:pt x="3" y="12"/>
                    <a:pt x="2" y="7"/>
                    <a:pt x="2" y="7"/>
                  </a:cubicBezTo>
                </a:path>
              </a:pathLst>
            </a:custGeom>
            <a:solidFill>
              <a:srgbClr val="DFF6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3" name="Freeform 73">
              <a:extLst>
                <a:ext uri="{FF2B5EF4-FFF2-40B4-BE49-F238E27FC236}">
                  <a16:creationId xmlns:a16="http://schemas.microsoft.com/office/drawing/2014/main" id="{DFCEF62D-799F-8C67-A188-F380EA798CAD}"/>
                </a:ext>
              </a:extLst>
            </p:cNvPr>
            <p:cNvSpPr>
              <a:spLocks/>
            </p:cNvSpPr>
            <p:nvPr/>
          </p:nvSpPr>
          <p:spPr bwMode="auto">
            <a:xfrm>
              <a:off x="5226051" y="3155950"/>
              <a:ext cx="585788" cy="234950"/>
            </a:xfrm>
            <a:custGeom>
              <a:avLst/>
              <a:gdLst>
                <a:gd name="T0" fmla="*/ 2 w 80"/>
                <a:gd name="T1" fmla="*/ 7 h 32"/>
                <a:gd name="T2" fmla="*/ 14 w 80"/>
                <a:gd name="T3" fmla="*/ 0 h 32"/>
                <a:gd name="T4" fmla="*/ 71 w 80"/>
                <a:gd name="T5" fmla="*/ 2 h 32"/>
                <a:gd name="T6" fmla="*/ 77 w 80"/>
                <a:gd name="T7" fmla="*/ 14 h 32"/>
                <a:gd name="T8" fmla="*/ 68 w 80"/>
                <a:gd name="T9" fmla="*/ 32 h 32"/>
                <a:gd name="T10" fmla="*/ 5 w 80"/>
                <a:gd name="T11" fmla="*/ 31 h 32"/>
                <a:gd name="T12" fmla="*/ 2 w 80"/>
                <a:gd name="T13" fmla="*/ 15 h 32"/>
                <a:gd name="T14" fmla="*/ 2 w 80"/>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32">
                  <a:moveTo>
                    <a:pt x="2" y="7"/>
                  </a:moveTo>
                  <a:cubicBezTo>
                    <a:pt x="0" y="5"/>
                    <a:pt x="2" y="0"/>
                    <a:pt x="14" y="0"/>
                  </a:cubicBezTo>
                  <a:cubicBezTo>
                    <a:pt x="23" y="1"/>
                    <a:pt x="67" y="2"/>
                    <a:pt x="71" y="2"/>
                  </a:cubicBezTo>
                  <a:cubicBezTo>
                    <a:pt x="75" y="2"/>
                    <a:pt x="77" y="7"/>
                    <a:pt x="77" y="14"/>
                  </a:cubicBezTo>
                  <a:cubicBezTo>
                    <a:pt x="77" y="21"/>
                    <a:pt x="80" y="32"/>
                    <a:pt x="68" y="32"/>
                  </a:cubicBezTo>
                  <a:cubicBezTo>
                    <a:pt x="56" y="32"/>
                    <a:pt x="9" y="32"/>
                    <a:pt x="5" y="31"/>
                  </a:cubicBezTo>
                  <a:cubicBezTo>
                    <a:pt x="0" y="29"/>
                    <a:pt x="0" y="20"/>
                    <a:pt x="2" y="15"/>
                  </a:cubicBezTo>
                  <a:cubicBezTo>
                    <a:pt x="3" y="12"/>
                    <a:pt x="2" y="7"/>
                    <a:pt x="2" y="7"/>
                  </a:cubicBezTo>
                </a:path>
              </a:pathLst>
            </a:custGeom>
            <a:solidFill>
              <a:srgbClr val="DEF6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4" name="Freeform 74">
              <a:extLst>
                <a:ext uri="{FF2B5EF4-FFF2-40B4-BE49-F238E27FC236}">
                  <a16:creationId xmlns:a16="http://schemas.microsoft.com/office/drawing/2014/main" id="{2936DE77-57DF-1FC5-8B0C-E571D4FCB281}"/>
                </a:ext>
              </a:extLst>
            </p:cNvPr>
            <p:cNvSpPr>
              <a:spLocks/>
            </p:cNvSpPr>
            <p:nvPr/>
          </p:nvSpPr>
          <p:spPr bwMode="auto">
            <a:xfrm>
              <a:off x="5226051" y="3155950"/>
              <a:ext cx="585788" cy="234950"/>
            </a:xfrm>
            <a:custGeom>
              <a:avLst/>
              <a:gdLst>
                <a:gd name="T0" fmla="*/ 2 w 80"/>
                <a:gd name="T1" fmla="*/ 7 h 32"/>
                <a:gd name="T2" fmla="*/ 14 w 80"/>
                <a:gd name="T3" fmla="*/ 0 h 32"/>
                <a:gd name="T4" fmla="*/ 71 w 80"/>
                <a:gd name="T5" fmla="*/ 2 h 32"/>
                <a:gd name="T6" fmla="*/ 77 w 80"/>
                <a:gd name="T7" fmla="*/ 14 h 32"/>
                <a:gd name="T8" fmla="*/ 68 w 80"/>
                <a:gd name="T9" fmla="*/ 32 h 32"/>
                <a:gd name="T10" fmla="*/ 5 w 80"/>
                <a:gd name="T11" fmla="*/ 31 h 32"/>
                <a:gd name="T12" fmla="*/ 2 w 80"/>
                <a:gd name="T13" fmla="*/ 15 h 32"/>
                <a:gd name="T14" fmla="*/ 2 w 80"/>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32">
                  <a:moveTo>
                    <a:pt x="2" y="7"/>
                  </a:moveTo>
                  <a:cubicBezTo>
                    <a:pt x="0" y="5"/>
                    <a:pt x="2" y="0"/>
                    <a:pt x="14" y="0"/>
                  </a:cubicBezTo>
                  <a:cubicBezTo>
                    <a:pt x="23" y="1"/>
                    <a:pt x="67" y="2"/>
                    <a:pt x="71" y="2"/>
                  </a:cubicBezTo>
                  <a:cubicBezTo>
                    <a:pt x="75" y="2"/>
                    <a:pt x="77" y="7"/>
                    <a:pt x="77" y="14"/>
                  </a:cubicBezTo>
                  <a:cubicBezTo>
                    <a:pt x="77" y="21"/>
                    <a:pt x="80" y="32"/>
                    <a:pt x="68" y="32"/>
                  </a:cubicBezTo>
                  <a:cubicBezTo>
                    <a:pt x="56" y="32"/>
                    <a:pt x="9" y="32"/>
                    <a:pt x="5" y="31"/>
                  </a:cubicBezTo>
                  <a:cubicBezTo>
                    <a:pt x="0" y="29"/>
                    <a:pt x="0" y="20"/>
                    <a:pt x="2" y="15"/>
                  </a:cubicBezTo>
                  <a:cubicBezTo>
                    <a:pt x="3" y="12"/>
                    <a:pt x="2" y="7"/>
                    <a:pt x="2" y="7"/>
                  </a:cubicBezTo>
                </a:path>
              </a:pathLst>
            </a:custGeom>
            <a:solidFill>
              <a:srgbClr val="DDF6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5" name="Freeform 75">
              <a:extLst>
                <a:ext uri="{FF2B5EF4-FFF2-40B4-BE49-F238E27FC236}">
                  <a16:creationId xmlns:a16="http://schemas.microsoft.com/office/drawing/2014/main" id="{E3DB8C4B-70A1-ADCC-7CA0-1CAF314691BE}"/>
                </a:ext>
              </a:extLst>
            </p:cNvPr>
            <p:cNvSpPr>
              <a:spLocks/>
            </p:cNvSpPr>
            <p:nvPr/>
          </p:nvSpPr>
          <p:spPr bwMode="auto">
            <a:xfrm>
              <a:off x="5226051" y="3155950"/>
              <a:ext cx="585788" cy="234950"/>
            </a:xfrm>
            <a:custGeom>
              <a:avLst/>
              <a:gdLst>
                <a:gd name="T0" fmla="*/ 2 w 80"/>
                <a:gd name="T1" fmla="*/ 7 h 32"/>
                <a:gd name="T2" fmla="*/ 14 w 80"/>
                <a:gd name="T3" fmla="*/ 0 h 32"/>
                <a:gd name="T4" fmla="*/ 71 w 80"/>
                <a:gd name="T5" fmla="*/ 2 h 32"/>
                <a:gd name="T6" fmla="*/ 77 w 80"/>
                <a:gd name="T7" fmla="*/ 14 h 32"/>
                <a:gd name="T8" fmla="*/ 68 w 80"/>
                <a:gd name="T9" fmla="*/ 32 h 32"/>
                <a:gd name="T10" fmla="*/ 5 w 80"/>
                <a:gd name="T11" fmla="*/ 31 h 32"/>
                <a:gd name="T12" fmla="*/ 2 w 80"/>
                <a:gd name="T13" fmla="*/ 15 h 32"/>
                <a:gd name="T14" fmla="*/ 2 w 80"/>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32">
                  <a:moveTo>
                    <a:pt x="2" y="7"/>
                  </a:moveTo>
                  <a:cubicBezTo>
                    <a:pt x="0" y="5"/>
                    <a:pt x="2" y="0"/>
                    <a:pt x="14" y="0"/>
                  </a:cubicBezTo>
                  <a:cubicBezTo>
                    <a:pt x="23" y="1"/>
                    <a:pt x="67" y="2"/>
                    <a:pt x="71" y="2"/>
                  </a:cubicBezTo>
                  <a:cubicBezTo>
                    <a:pt x="75" y="2"/>
                    <a:pt x="77" y="7"/>
                    <a:pt x="77" y="14"/>
                  </a:cubicBezTo>
                  <a:cubicBezTo>
                    <a:pt x="76" y="21"/>
                    <a:pt x="80" y="32"/>
                    <a:pt x="68" y="32"/>
                  </a:cubicBezTo>
                  <a:cubicBezTo>
                    <a:pt x="56" y="32"/>
                    <a:pt x="9" y="32"/>
                    <a:pt x="5" y="31"/>
                  </a:cubicBezTo>
                  <a:cubicBezTo>
                    <a:pt x="0" y="29"/>
                    <a:pt x="1" y="20"/>
                    <a:pt x="2" y="15"/>
                  </a:cubicBezTo>
                  <a:cubicBezTo>
                    <a:pt x="3" y="12"/>
                    <a:pt x="2" y="7"/>
                    <a:pt x="2" y="7"/>
                  </a:cubicBezTo>
                </a:path>
              </a:pathLst>
            </a:custGeom>
            <a:solidFill>
              <a:srgbClr val="DCF6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6" name="Freeform 76">
              <a:extLst>
                <a:ext uri="{FF2B5EF4-FFF2-40B4-BE49-F238E27FC236}">
                  <a16:creationId xmlns:a16="http://schemas.microsoft.com/office/drawing/2014/main" id="{9D9FBCBB-5B1E-8A05-8AC0-1371A9801F9F}"/>
                </a:ext>
              </a:extLst>
            </p:cNvPr>
            <p:cNvSpPr>
              <a:spLocks/>
            </p:cNvSpPr>
            <p:nvPr/>
          </p:nvSpPr>
          <p:spPr bwMode="auto">
            <a:xfrm>
              <a:off x="5226051" y="3155950"/>
              <a:ext cx="585788" cy="234950"/>
            </a:xfrm>
            <a:custGeom>
              <a:avLst/>
              <a:gdLst>
                <a:gd name="T0" fmla="*/ 2 w 80"/>
                <a:gd name="T1" fmla="*/ 7 h 32"/>
                <a:gd name="T2" fmla="*/ 14 w 80"/>
                <a:gd name="T3" fmla="*/ 0 h 32"/>
                <a:gd name="T4" fmla="*/ 71 w 80"/>
                <a:gd name="T5" fmla="*/ 2 h 32"/>
                <a:gd name="T6" fmla="*/ 77 w 80"/>
                <a:gd name="T7" fmla="*/ 14 h 32"/>
                <a:gd name="T8" fmla="*/ 68 w 80"/>
                <a:gd name="T9" fmla="*/ 32 h 32"/>
                <a:gd name="T10" fmla="*/ 5 w 80"/>
                <a:gd name="T11" fmla="*/ 31 h 32"/>
                <a:gd name="T12" fmla="*/ 2 w 80"/>
                <a:gd name="T13" fmla="*/ 15 h 32"/>
                <a:gd name="T14" fmla="*/ 2 w 80"/>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32">
                  <a:moveTo>
                    <a:pt x="2" y="7"/>
                  </a:moveTo>
                  <a:cubicBezTo>
                    <a:pt x="0" y="5"/>
                    <a:pt x="2" y="0"/>
                    <a:pt x="14" y="0"/>
                  </a:cubicBezTo>
                  <a:cubicBezTo>
                    <a:pt x="23" y="1"/>
                    <a:pt x="67" y="2"/>
                    <a:pt x="71" y="2"/>
                  </a:cubicBezTo>
                  <a:cubicBezTo>
                    <a:pt x="75" y="2"/>
                    <a:pt x="77" y="7"/>
                    <a:pt x="77" y="14"/>
                  </a:cubicBezTo>
                  <a:cubicBezTo>
                    <a:pt x="76" y="21"/>
                    <a:pt x="80" y="32"/>
                    <a:pt x="68" y="32"/>
                  </a:cubicBezTo>
                  <a:cubicBezTo>
                    <a:pt x="56" y="32"/>
                    <a:pt x="9" y="32"/>
                    <a:pt x="5" y="31"/>
                  </a:cubicBezTo>
                  <a:cubicBezTo>
                    <a:pt x="0" y="29"/>
                    <a:pt x="1" y="20"/>
                    <a:pt x="2" y="15"/>
                  </a:cubicBezTo>
                  <a:cubicBezTo>
                    <a:pt x="3" y="12"/>
                    <a:pt x="2" y="7"/>
                    <a:pt x="2" y="7"/>
                  </a:cubicBezTo>
                </a:path>
              </a:pathLst>
            </a:custGeom>
            <a:solidFill>
              <a:srgbClr val="DBF6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7" name="Freeform 77">
              <a:extLst>
                <a:ext uri="{FF2B5EF4-FFF2-40B4-BE49-F238E27FC236}">
                  <a16:creationId xmlns:a16="http://schemas.microsoft.com/office/drawing/2014/main" id="{E893BC4B-9EE8-2361-B0B9-E6E55E924FEB}"/>
                </a:ext>
              </a:extLst>
            </p:cNvPr>
            <p:cNvSpPr>
              <a:spLocks/>
            </p:cNvSpPr>
            <p:nvPr/>
          </p:nvSpPr>
          <p:spPr bwMode="auto">
            <a:xfrm>
              <a:off x="5226051" y="3155950"/>
              <a:ext cx="585788" cy="234950"/>
            </a:xfrm>
            <a:custGeom>
              <a:avLst/>
              <a:gdLst>
                <a:gd name="T0" fmla="*/ 2 w 80"/>
                <a:gd name="T1" fmla="*/ 7 h 32"/>
                <a:gd name="T2" fmla="*/ 14 w 80"/>
                <a:gd name="T3" fmla="*/ 0 h 32"/>
                <a:gd name="T4" fmla="*/ 71 w 80"/>
                <a:gd name="T5" fmla="*/ 2 h 32"/>
                <a:gd name="T6" fmla="*/ 77 w 80"/>
                <a:gd name="T7" fmla="*/ 14 h 32"/>
                <a:gd name="T8" fmla="*/ 68 w 80"/>
                <a:gd name="T9" fmla="*/ 32 h 32"/>
                <a:gd name="T10" fmla="*/ 5 w 80"/>
                <a:gd name="T11" fmla="*/ 31 h 32"/>
                <a:gd name="T12" fmla="*/ 2 w 80"/>
                <a:gd name="T13" fmla="*/ 15 h 32"/>
                <a:gd name="T14" fmla="*/ 2 w 80"/>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32">
                  <a:moveTo>
                    <a:pt x="2" y="7"/>
                  </a:moveTo>
                  <a:cubicBezTo>
                    <a:pt x="0" y="5"/>
                    <a:pt x="2" y="0"/>
                    <a:pt x="14" y="0"/>
                  </a:cubicBezTo>
                  <a:cubicBezTo>
                    <a:pt x="23" y="1"/>
                    <a:pt x="67" y="2"/>
                    <a:pt x="71" y="2"/>
                  </a:cubicBezTo>
                  <a:cubicBezTo>
                    <a:pt x="75" y="2"/>
                    <a:pt x="77" y="7"/>
                    <a:pt x="77" y="14"/>
                  </a:cubicBezTo>
                  <a:cubicBezTo>
                    <a:pt x="76" y="21"/>
                    <a:pt x="80" y="31"/>
                    <a:pt x="68" y="32"/>
                  </a:cubicBezTo>
                  <a:cubicBezTo>
                    <a:pt x="56" y="32"/>
                    <a:pt x="9" y="32"/>
                    <a:pt x="5" y="31"/>
                  </a:cubicBezTo>
                  <a:cubicBezTo>
                    <a:pt x="0" y="29"/>
                    <a:pt x="1" y="20"/>
                    <a:pt x="2" y="15"/>
                  </a:cubicBezTo>
                  <a:cubicBezTo>
                    <a:pt x="3" y="12"/>
                    <a:pt x="2" y="7"/>
                    <a:pt x="2" y="7"/>
                  </a:cubicBezTo>
                </a:path>
              </a:pathLst>
            </a:custGeom>
            <a:solidFill>
              <a:srgbClr val="DAF5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8" name="Freeform 78">
              <a:extLst>
                <a:ext uri="{FF2B5EF4-FFF2-40B4-BE49-F238E27FC236}">
                  <a16:creationId xmlns:a16="http://schemas.microsoft.com/office/drawing/2014/main" id="{6BD53B01-98A0-4CE5-99BA-FFB3BA6F11FD}"/>
                </a:ext>
              </a:extLst>
            </p:cNvPr>
            <p:cNvSpPr>
              <a:spLocks/>
            </p:cNvSpPr>
            <p:nvPr/>
          </p:nvSpPr>
          <p:spPr bwMode="auto">
            <a:xfrm>
              <a:off x="5226051" y="3155950"/>
              <a:ext cx="585788" cy="234950"/>
            </a:xfrm>
            <a:custGeom>
              <a:avLst/>
              <a:gdLst>
                <a:gd name="T0" fmla="*/ 2 w 80"/>
                <a:gd name="T1" fmla="*/ 7 h 32"/>
                <a:gd name="T2" fmla="*/ 14 w 80"/>
                <a:gd name="T3" fmla="*/ 0 h 32"/>
                <a:gd name="T4" fmla="*/ 71 w 80"/>
                <a:gd name="T5" fmla="*/ 2 h 32"/>
                <a:gd name="T6" fmla="*/ 77 w 80"/>
                <a:gd name="T7" fmla="*/ 14 h 32"/>
                <a:gd name="T8" fmla="*/ 68 w 80"/>
                <a:gd name="T9" fmla="*/ 32 h 32"/>
                <a:gd name="T10" fmla="*/ 5 w 80"/>
                <a:gd name="T11" fmla="*/ 30 h 32"/>
                <a:gd name="T12" fmla="*/ 2 w 80"/>
                <a:gd name="T13" fmla="*/ 15 h 32"/>
                <a:gd name="T14" fmla="*/ 2 w 80"/>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32">
                  <a:moveTo>
                    <a:pt x="2" y="7"/>
                  </a:moveTo>
                  <a:cubicBezTo>
                    <a:pt x="0" y="5"/>
                    <a:pt x="2" y="0"/>
                    <a:pt x="14" y="0"/>
                  </a:cubicBezTo>
                  <a:cubicBezTo>
                    <a:pt x="23" y="1"/>
                    <a:pt x="67" y="2"/>
                    <a:pt x="71" y="2"/>
                  </a:cubicBezTo>
                  <a:cubicBezTo>
                    <a:pt x="75" y="2"/>
                    <a:pt x="77" y="7"/>
                    <a:pt x="77" y="14"/>
                  </a:cubicBezTo>
                  <a:cubicBezTo>
                    <a:pt x="76" y="21"/>
                    <a:pt x="80" y="31"/>
                    <a:pt x="68" y="32"/>
                  </a:cubicBezTo>
                  <a:cubicBezTo>
                    <a:pt x="56" y="32"/>
                    <a:pt x="9" y="32"/>
                    <a:pt x="5" y="30"/>
                  </a:cubicBezTo>
                  <a:cubicBezTo>
                    <a:pt x="0" y="29"/>
                    <a:pt x="1" y="20"/>
                    <a:pt x="2" y="15"/>
                  </a:cubicBezTo>
                  <a:cubicBezTo>
                    <a:pt x="3" y="12"/>
                    <a:pt x="2" y="7"/>
                    <a:pt x="2" y="7"/>
                  </a:cubicBezTo>
                </a:path>
              </a:pathLst>
            </a:custGeom>
            <a:solidFill>
              <a:srgbClr val="D9F5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9" name="Freeform 79">
              <a:extLst>
                <a:ext uri="{FF2B5EF4-FFF2-40B4-BE49-F238E27FC236}">
                  <a16:creationId xmlns:a16="http://schemas.microsoft.com/office/drawing/2014/main" id="{D7E2906A-6217-7666-3D59-6820B87C6940}"/>
                </a:ext>
              </a:extLst>
            </p:cNvPr>
            <p:cNvSpPr>
              <a:spLocks/>
            </p:cNvSpPr>
            <p:nvPr/>
          </p:nvSpPr>
          <p:spPr bwMode="auto">
            <a:xfrm>
              <a:off x="5226051" y="3155950"/>
              <a:ext cx="585788" cy="234950"/>
            </a:xfrm>
            <a:custGeom>
              <a:avLst/>
              <a:gdLst>
                <a:gd name="T0" fmla="*/ 2 w 80"/>
                <a:gd name="T1" fmla="*/ 7 h 32"/>
                <a:gd name="T2" fmla="*/ 14 w 80"/>
                <a:gd name="T3" fmla="*/ 1 h 32"/>
                <a:gd name="T4" fmla="*/ 71 w 80"/>
                <a:gd name="T5" fmla="*/ 2 h 32"/>
                <a:gd name="T6" fmla="*/ 77 w 80"/>
                <a:gd name="T7" fmla="*/ 14 h 32"/>
                <a:gd name="T8" fmla="*/ 68 w 80"/>
                <a:gd name="T9" fmla="*/ 32 h 32"/>
                <a:gd name="T10" fmla="*/ 5 w 80"/>
                <a:gd name="T11" fmla="*/ 30 h 32"/>
                <a:gd name="T12" fmla="*/ 2 w 80"/>
                <a:gd name="T13" fmla="*/ 15 h 32"/>
                <a:gd name="T14" fmla="*/ 2 w 80"/>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32">
                  <a:moveTo>
                    <a:pt x="2" y="7"/>
                  </a:moveTo>
                  <a:cubicBezTo>
                    <a:pt x="1" y="5"/>
                    <a:pt x="2" y="0"/>
                    <a:pt x="14" y="1"/>
                  </a:cubicBezTo>
                  <a:cubicBezTo>
                    <a:pt x="24" y="1"/>
                    <a:pt x="67" y="2"/>
                    <a:pt x="71" y="2"/>
                  </a:cubicBezTo>
                  <a:cubicBezTo>
                    <a:pt x="75" y="2"/>
                    <a:pt x="77" y="7"/>
                    <a:pt x="77" y="14"/>
                  </a:cubicBezTo>
                  <a:cubicBezTo>
                    <a:pt x="76" y="21"/>
                    <a:pt x="80" y="31"/>
                    <a:pt x="68" y="32"/>
                  </a:cubicBezTo>
                  <a:cubicBezTo>
                    <a:pt x="56" y="32"/>
                    <a:pt x="9" y="32"/>
                    <a:pt x="5" y="30"/>
                  </a:cubicBezTo>
                  <a:cubicBezTo>
                    <a:pt x="0" y="29"/>
                    <a:pt x="1" y="20"/>
                    <a:pt x="2" y="15"/>
                  </a:cubicBezTo>
                  <a:cubicBezTo>
                    <a:pt x="3" y="12"/>
                    <a:pt x="2" y="7"/>
                    <a:pt x="2" y="7"/>
                  </a:cubicBezTo>
                </a:path>
              </a:pathLst>
            </a:custGeom>
            <a:solidFill>
              <a:srgbClr val="D8F5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0" name="Freeform 80">
              <a:extLst>
                <a:ext uri="{FF2B5EF4-FFF2-40B4-BE49-F238E27FC236}">
                  <a16:creationId xmlns:a16="http://schemas.microsoft.com/office/drawing/2014/main" id="{723B2BAC-06FB-1A36-DAD5-E998E0EDD98E}"/>
                </a:ext>
              </a:extLst>
            </p:cNvPr>
            <p:cNvSpPr>
              <a:spLocks/>
            </p:cNvSpPr>
            <p:nvPr/>
          </p:nvSpPr>
          <p:spPr bwMode="auto">
            <a:xfrm>
              <a:off x="5226051" y="3155950"/>
              <a:ext cx="585788" cy="234950"/>
            </a:xfrm>
            <a:custGeom>
              <a:avLst/>
              <a:gdLst>
                <a:gd name="T0" fmla="*/ 2 w 80"/>
                <a:gd name="T1" fmla="*/ 7 h 32"/>
                <a:gd name="T2" fmla="*/ 14 w 80"/>
                <a:gd name="T3" fmla="*/ 1 h 32"/>
                <a:gd name="T4" fmla="*/ 71 w 80"/>
                <a:gd name="T5" fmla="*/ 2 h 32"/>
                <a:gd name="T6" fmla="*/ 77 w 80"/>
                <a:gd name="T7" fmla="*/ 14 h 32"/>
                <a:gd name="T8" fmla="*/ 68 w 80"/>
                <a:gd name="T9" fmla="*/ 32 h 32"/>
                <a:gd name="T10" fmla="*/ 6 w 80"/>
                <a:gd name="T11" fmla="*/ 30 h 32"/>
                <a:gd name="T12" fmla="*/ 2 w 80"/>
                <a:gd name="T13" fmla="*/ 15 h 32"/>
                <a:gd name="T14" fmla="*/ 2 w 80"/>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32">
                  <a:moveTo>
                    <a:pt x="2" y="7"/>
                  </a:moveTo>
                  <a:cubicBezTo>
                    <a:pt x="1" y="5"/>
                    <a:pt x="2" y="0"/>
                    <a:pt x="14" y="1"/>
                  </a:cubicBezTo>
                  <a:cubicBezTo>
                    <a:pt x="24" y="1"/>
                    <a:pt x="67" y="2"/>
                    <a:pt x="71" y="2"/>
                  </a:cubicBezTo>
                  <a:cubicBezTo>
                    <a:pt x="75" y="2"/>
                    <a:pt x="77" y="7"/>
                    <a:pt x="77" y="14"/>
                  </a:cubicBezTo>
                  <a:cubicBezTo>
                    <a:pt x="76" y="21"/>
                    <a:pt x="80" y="31"/>
                    <a:pt x="68" y="32"/>
                  </a:cubicBezTo>
                  <a:cubicBezTo>
                    <a:pt x="56" y="32"/>
                    <a:pt x="10" y="31"/>
                    <a:pt x="6" y="30"/>
                  </a:cubicBezTo>
                  <a:cubicBezTo>
                    <a:pt x="0" y="29"/>
                    <a:pt x="1" y="20"/>
                    <a:pt x="2" y="15"/>
                  </a:cubicBezTo>
                  <a:cubicBezTo>
                    <a:pt x="3" y="12"/>
                    <a:pt x="2" y="7"/>
                    <a:pt x="2" y="7"/>
                  </a:cubicBezTo>
                </a:path>
              </a:pathLst>
            </a:custGeom>
            <a:solidFill>
              <a:srgbClr val="D7F5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1" name="Freeform 81">
              <a:extLst>
                <a:ext uri="{FF2B5EF4-FFF2-40B4-BE49-F238E27FC236}">
                  <a16:creationId xmlns:a16="http://schemas.microsoft.com/office/drawing/2014/main" id="{236F5875-2A9C-8FCE-048C-A27958ADA335}"/>
                </a:ext>
              </a:extLst>
            </p:cNvPr>
            <p:cNvSpPr>
              <a:spLocks/>
            </p:cNvSpPr>
            <p:nvPr/>
          </p:nvSpPr>
          <p:spPr bwMode="auto">
            <a:xfrm>
              <a:off x="5232401" y="3155950"/>
              <a:ext cx="579438" cy="234950"/>
            </a:xfrm>
            <a:custGeom>
              <a:avLst/>
              <a:gdLst>
                <a:gd name="T0" fmla="*/ 1 w 79"/>
                <a:gd name="T1" fmla="*/ 7 h 32"/>
                <a:gd name="T2" fmla="*/ 13 w 79"/>
                <a:gd name="T3" fmla="*/ 1 h 32"/>
                <a:gd name="T4" fmla="*/ 70 w 79"/>
                <a:gd name="T5" fmla="*/ 2 h 32"/>
                <a:gd name="T6" fmla="*/ 76 w 79"/>
                <a:gd name="T7" fmla="*/ 14 h 32"/>
                <a:gd name="T8" fmla="*/ 67 w 79"/>
                <a:gd name="T9" fmla="*/ 32 h 32"/>
                <a:gd name="T10" fmla="*/ 5 w 79"/>
                <a:gd name="T11" fmla="*/ 30 h 32"/>
                <a:gd name="T12" fmla="*/ 1 w 79"/>
                <a:gd name="T13" fmla="*/ 15 h 32"/>
                <a:gd name="T14" fmla="*/ 1 w 79"/>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32">
                  <a:moveTo>
                    <a:pt x="1" y="7"/>
                  </a:moveTo>
                  <a:cubicBezTo>
                    <a:pt x="0" y="6"/>
                    <a:pt x="1" y="0"/>
                    <a:pt x="13" y="1"/>
                  </a:cubicBezTo>
                  <a:cubicBezTo>
                    <a:pt x="23" y="1"/>
                    <a:pt x="66" y="2"/>
                    <a:pt x="70" y="2"/>
                  </a:cubicBezTo>
                  <a:cubicBezTo>
                    <a:pt x="74" y="2"/>
                    <a:pt x="76" y="7"/>
                    <a:pt x="76" y="14"/>
                  </a:cubicBezTo>
                  <a:cubicBezTo>
                    <a:pt x="75" y="21"/>
                    <a:pt x="79" y="31"/>
                    <a:pt x="67" y="32"/>
                  </a:cubicBezTo>
                  <a:cubicBezTo>
                    <a:pt x="55" y="32"/>
                    <a:pt x="9" y="31"/>
                    <a:pt x="5" y="30"/>
                  </a:cubicBezTo>
                  <a:cubicBezTo>
                    <a:pt x="0" y="29"/>
                    <a:pt x="0" y="20"/>
                    <a:pt x="1" y="15"/>
                  </a:cubicBezTo>
                  <a:cubicBezTo>
                    <a:pt x="2" y="12"/>
                    <a:pt x="1" y="7"/>
                    <a:pt x="1" y="7"/>
                  </a:cubicBezTo>
                </a:path>
              </a:pathLst>
            </a:custGeom>
            <a:solidFill>
              <a:srgbClr val="D6F5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2" name="Freeform 82">
              <a:extLst>
                <a:ext uri="{FF2B5EF4-FFF2-40B4-BE49-F238E27FC236}">
                  <a16:creationId xmlns:a16="http://schemas.microsoft.com/office/drawing/2014/main" id="{C0A3F266-9365-F05F-B2DE-80B2F29AD0E0}"/>
                </a:ext>
              </a:extLst>
            </p:cNvPr>
            <p:cNvSpPr>
              <a:spLocks/>
            </p:cNvSpPr>
            <p:nvPr/>
          </p:nvSpPr>
          <p:spPr bwMode="auto">
            <a:xfrm>
              <a:off x="5232401" y="3155950"/>
              <a:ext cx="571500" cy="234950"/>
            </a:xfrm>
            <a:custGeom>
              <a:avLst/>
              <a:gdLst>
                <a:gd name="T0" fmla="*/ 1 w 78"/>
                <a:gd name="T1" fmla="*/ 7 h 32"/>
                <a:gd name="T2" fmla="*/ 13 w 78"/>
                <a:gd name="T3" fmla="*/ 1 h 32"/>
                <a:gd name="T4" fmla="*/ 70 w 78"/>
                <a:gd name="T5" fmla="*/ 2 h 32"/>
                <a:gd name="T6" fmla="*/ 76 w 78"/>
                <a:gd name="T7" fmla="*/ 14 h 32"/>
                <a:gd name="T8" fmla="*/ 67 w 78"/>
                <a:gd name="T9" fmla="*/ 32 h 32"/>
                <a:gd name="T10" fmla="*/ 5 w 78"/>
                <a:gd name="T11" fmla="*/ 30 h 32"/>
                <a:gd name="T12" fmla="*/ 1 w 78"/>
                <a:gd name="T13" fmla="*/ 15 h 32"/>
                <a:gd name="T14" fmla="*/ 1 w 78"/>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32">
                  <a:moveTo>
                    <a:pt x="1" y="7"/>
                  </a:moveTo>
                  <a:cubicBezTo>
                    <a:pt x="0" y="6"/>
                    <a:pt x="1" y="0"/>
                    <a:pt x="13" y="1"/>
                  </a:cubicBezTo>
                  <a:cubicBezTo>
                    <a:pt x="23" y="1"/>
                    <a:pt x="66" y="3"/>
                    <a:pt x="70" y="2"/>
                  </a:cubicBezTo>
                  <a:cubicBezTo>
                    <a:pt x="74" y="2"/>
                    <a:pt x="76" y="7"/>
                    <a:pt x="76" y="14"/>
                  </a:cubicBezTo>
                  <a:cubicBezTo>
                    <a:pt x="75" y="21"/>
                    <a:pt x="78" y="31"/>
                    <a:pt x="67" y="32"/>
                  </a:cubicBezTo>
                  <a:cubicBezTo>
                    <a:pt x="55" y="32"/>
                    <a:pt x="9" y="31"/>
                    <a:pt x="5" y="30"/>
                  </a:cubicBezTo>
                  <a:cubicBezTo>
                    <a:pt x="0" y="29"/>
                    <a:pt x="0" y="20"/>
                    <a:pt x="1" y="15"/>
                  </a:cubicBezTo>
                  <a:cubicBezTo>
                    <a:pt x="2" y="12"/>
                    <a:pt x="1" y="7"/>
                    <a:pt x="1" y="7"/>
                  </a:cubicBezTo>
                </a:path>
              </a:pathLst>
            </a:custGeom>
            <a:solidFill>
              <a:srgbClr val="D5F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3" name="Freeform 83">
              <a:extLst>
                <a:ext uri="{FF2B5EF4-FFF2-40B4-BE49-F238E27FC236}">
                  <a16:creationId xmlns:a16="http://schemas.microsoft.com/office/drawing/2014/main" id="{66A8CC4D-EBC7-4B37-A6BE-CA1395882DD3}"/>
                </a:ext>
              </a:extLst>
            </p:cNvPr>
            <p:cNvSpPr>
              <a:spLocks/>
            </p:cNvSpPr>
            <p:nvPr/>
          </p:nvSpPr>
          <p:spPr bwMode="auto">
            <a:xfrm>
              <a:off x="5232401" y="3155950"/>
              <a:ext cx="571500" cy="234950"/>
            </a:xfrm>
            <a:custGeom>
              <a:avLst/>
              <a:gdLst>
                <a:gd name="T0" fmla="*/ 1 w 78"/>
                <a:gd name="T1" fmla="*/ 7 h 32"/>
                <a:gd name="T2" fmla="*/ 13 w 78"/>
                <a:gd name="T3" fmla="*/ 1 h 32"/>
                <a:gd name="T4" fmla="*/ 70 w 78"/>
                <a:gd name="T5" fmla="*/ 2 h 32"/>
                <a:gd name="T6" fmla="*/ 76 w 78"/>
                <a:gd name="T7" fmla="*/ 14 h 32"/>
                <a:gd name="T8" fmla="*/ 67 w 78"/>
                <a:gd name="T9" fmla="*/ 32 h 32"/>
                <a:gd name="T10" fmla="*/ 5 w 78"/>
                <a:gd name="T11" fmla="*/ 30 h 32"/>
                <a:gd name="T12" fmla="*/ 1 w 78"/>
                <a:gd name="T13" fmla="*/ 15 h 32"/>
                <a:gd name="T14" fmla="*/ 1 w 78"/>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32">
                  <a:moveTo>
                    <a:pt x="1" y="7"/>
                  </a:moveTo>
                  <a:cubicBezTo>
                    <a:pt x="0" y="6"/>
                    <a:pt x="1" y="0"/>
                    <a:pt x="13" y="1"/>
                  </a:cubicBezTo>
                  <a:cubicBezTo>
                    <a:pt x="23" y="1"/>
                    <a:pt x="66" y="3"/>
                    <a:pt x="70" y="2"/>
                  </a:cubicBezTo>
                  <a:cubicBezTo>
                    <a:pt x="74" y="2"/>
                    <a:pt x="76" y="7"/>
                    <a:pt x="76" y="14"/>
                  </a:cubicBezTo>
                  <a:cubicBezTo>
                    <a:pt x="75" y="21"/>
                    <a:pt x="78" y="31"/>
                    <a:pt x="67" y="32"/>
                  </a:cubicBezTo>
                  <a:cubicBezTo>
                    <a:pt x="55" y="32"/>
                    <a:pt x="9" y="31"/>
                    <a:pt x="5" y="30"/>
                  </a:cubicBezTo>
                  <a:cubicBezTo>
                    <a:pt x="0" y="29"/>
                    <a:pt x="0" y="20"/>
                    <a:pt x="1" y="15"/>
                  </a:cubicBezTo>
                  <a:cubicBezTo>
                    <a:pt x="2" y="12"/>
                    <a:pt x="1" y="7"/>
                    <a:pt x="1" y="7"/>
                  </a:cubicBezTo>
                </a:path>
              </a:pathLst>
            </a:custGeom>
            <a:solidFill>
              <a:srgbClr val="D4F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4" name="Freeform 84">
              <a:extLst>
                <a:ext uri="{FF2B5EF4-FFF2-40B4-BE49-F238E27FC236}">
                  <a16:creationId xmlns:a16="http://schemas.microsoft.com/office/drawing/2014/main" id="{07D96D5D-E44D-A1C5-3F69-E582C9BB6B3F}"/>
                </a:ext>
              </a:extLst>
            </p:cNvPr>
            <p:cNvSpPr>
              <a:spLocks/>
            </p:cNvSpPr>
            <p:nvPr/>
          </p:nvSpPr>
          <p:spPr bwMode="auto">
            <a:xfrm>
              <a:off x="5232401" y="3155950"/>
              <a:ext cx="571500" cy="234950"/>
            </a:xfrm>
            <a:custGeom>
              <a:avLst/>
              <a:gdLst>
                <a:gd name="T0" fmla="*/ 1 w 78"/>
                <a:gd name="T1" fmla="*/ 7 h 32"/>
                <a:gd name="T2" fmla="*/ 13 w 78"/>
                <a:gd name="T3" fmla="*/ 1 h 32"/>
                <a:gd name="T4" fmla="*/ 70 w 78"/>
                <a:gd name="T5" fmla="*/ 2 h 32"/>
                <a:gd name="T6" fmla="*/ 76 w 78"/>
                <a:gd name="T7" fmla="*/ 14 h 32"/>
                <a:gd name="T8" fmla="*/ 67 w 78"/>
                <a:gd name="T9" fmla="*/ 31 h 32"/>
                <a:gd name="T10" fmla="*/ 5 w 78"/>
                <a:gd name="T11" fmla="*/ 30 h 32"/>
                <a:gd name="T12" fmla="*/ 1 w 78"/>
                <a:gd name="T13" fmla="*/ 15 h 32"/>
                <a:gd name="T14" fmla="*/ 1 w 78"/>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32">
                  <a:moveTo>
                    <a:pt x="1" y="7"/>
                  </a:moveTo>
                  <a:cubicBezTo>
                    <a:pt x="0" y="6"/>
                    <a:pt x="1" y="0"/>
                    <a:pt x="13" y="1"/>
                  </a:cubicBezTo>
                  <a:cubicBezTo>
                    <a:pt x="23" y="1"/>
                    <a:pt x="66" y="3"/>
                    <a:pt x="70" y="2"/>
                  </a:cubicBezTo>
                  <a:cubicBezTo>
                    <a:pt x="74" y="2"/>
                    <a:pt x="76" y="7"/>
                    <a:pt x="76" y="14"/>
                  </a:cubicBezTo>
                  <a:cubicBezTo>
                    <a:pt x="75" y="21"/>
                    <a:pt x="78" y="31"/>
                    <a:pt x="67" y="31"/>
                  </a:cubicBezTo>
                  <a:cubicBezTo>
                    <a:pt x="55" y="32"/>
                    <a:pt x="9" y="31"/>
                    <a:pt x="5" y="30"/>
                  </a:cubicBezTo>
                  <a:cubicBezTo>
                    <a:pt x="0" y="29"/>
                    <a:pt x="0" y="20"/>
                    <a:pt x="1" y="15"/>
                  </a:cubicBezTo>
                  <a:cubicBezTo>
                    <a:pt x="2" y="12"/>
                    <a:pt x="1" y="7"/>
                    <a:pt x="1" y="7"/>
                  </a:cubicBezTo>
                </a:path>
              </a:pathLst>
            </a:custGeom>
            <a:solidFill>
              <a:srgbClr val="D3F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5" name="Freeform 85">
              <a:extLst>
                <a:ext uri="{FF2B5EF4-FFF2-40B4-BE49-F238E27FC236}">
                  <a16:creationId xmlns:a16="http://schemas.microsoft.com/office/drawing/2014/main" id="{254E91AA-C7A2-C5CF-5A2C-C8DAD326CF94}"/>
                </a:ext>
              </a:extLst>
            </p:cNvPr>
            <p:cNvSpPr>
              <a:spLocks/>
            </p:cNvSpPr>
            <p:nvPr/>
          </p:nvSpPr>
          <p:spPr bwMode="auto">
            <a:xfrm>
              <a:off x="5232401" y="3155950"/>
              <a:ext cx="571500" cy="234950"/>
            </a:xfrm>
            <a:custGeom>
              <a:avLst/>
              <a:gdLst>
                <a:gd name="T0" fmla="*/ 1 w 78"/>
                <a:gd name="T1" fmla="*/ 7 h 32"/>
                <a:gd name="T2" fmla="*/ 13 w 78"/>
                <a:gd name="T3" fmla="*/ 1 h 32"/>
                <a:gd name="T4" fmla="*/ 70 w 78"/>
                <a:gd name="T5" fmla="*/ 2 h 32"/>
                <a:gd name="T6" fmla="*/ 75 w 78"/>
                <a:gd name="T7" fmla="*/ 14 h 32"/>
                <a:gd name="T8" fmla="*/ 66 w 78"/>
                <a:gd name="T9" fmla="*/ 31 h 32"/>
                <a:gd name="T10" fmla="*/ 5 w 78"/>
                <a:gd name="T11" fmla="*/ 30 h 32"/>
                <a:gd name="T12" fmla="*/ 1 w 78"/>
                <a:gd name="T13" fmla="*/ 15 h 32"/>
                <a:gd name="T14" fmla="*/ 1 w 78"/>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32">
                  <a:moveTo>
                    <a:pt x="1" y="7"/>
                  </a:moveTo>
                  <a:cubicBezTo>
                    <a:pt x="0" y="6"/>
                    <a:pt x="1" y="0"/>
                    <a:pt x="13" y="1"/>
                  </a:cubicBezTo>
                  <a:cubicBezTo>
                    <a:pt x="23" y="1"/>
                    <a:pt x="66" y="3"/>
                    <a:pt x="70" y="2"/>
                  </a:cubicBezTo>
                  <a:cubicBezTo>
                    <a:pt x="74" y="2"/>
                    <a:pt x="76" y="7"/>
                    <a:pt x="75" y="14"/>
                  </a:cubicBezTo>
                  <a:cubicBezTo>
                    <a:pt x="75" y="21"/>
                    <a:pt x="78" y="31"/>
                    <a:pt x="66" y="31"/>
                  </a:cubicBezTo>
                  <a:cubicBezTo>
                    <a:pt x="55" y="32"/>
                    <a:pt x="9" y="31"/>
                    <a:pt x="5" y="30"/>
                  </a:cubicBezTo>
                  <a:cubicBezTo>
                    <a:pt x="0" y="29"/>
                    <a:pt x="0" y="20"/>
                    <a:pt x="1" y="15"/>
                  </a:cubicBezTo>
                  <a:cubicBezTo>
                    <a:pt x="2" y="12"/>
                    <a:pt x="1" y="7"/>
                    <a:pt x="1" y="7"/>
                  </a:cubicBezTo>
                </a:path>
              </a:pathLst>
            </a:custGeom>
            <a:solidFill>
              <a:srgbClr val="D2F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6" name="Freeform 86">
              <a:extLst>
                <a:ext uri="{FF2B5EF4-FFF2-40B4-BE49-F238E27FC236}">
                  <a16:creationId xmlns:a16="http://schemas.microsoft.com/office/drawing/2014/main" id="{A196BB05-BD63-F9E6-C9B1-164BC435B025}"/>
                </a:ext>
              </a:extLst>
            </p:cNvPr>
            <p:cNvSpPr>
              <a:spLocks/>
            </p:cNvSpPr>
            <p:nvPr/>
          </p:nvSpPr>
          <p:spPr bwMode="auto">
            <a:xfrm>
              <a:off x="5232401" y="3155950"/>
              <a:ext cx="571500" cy="234950"/>
            </a:xfrm>
            <a:custGeom>
              <a:avLst/>
              <a:gdLst>
                <a:gd name="T0" fmla="*/ 1 w 78"/>
                <a:gd name="T1" fmla="*/ 7 h 32"/>
                <a:gd name="T2" fmla="*/ 13 w 78"/>
                <a:gd name="T3" fmla="*/ 1 h 32"/>
                <a:gd name="T4" fmla="*/ 70 w 78"/>
                <a:gd name="T5" fmla="*/ 2 h 32"/>
                <a:gd name="T6" fmla="*/ 75 w 78"/>
                <a:gd name="T7" fmla="*/ 14 h 32"/>
                <a:gd name="T8" fmla="*/ 66 w 78"/>
                <a:gd name="T9" fmla="*/ 31 h 32"/>
                <a:gd name="T10" fmla="*/ 5 w 78"/>
                <a:gd name="T11" fmla="*/ 30 h 32"/>
                <a:gd name="T12" fmla="*/ 2 w 78"/>
                <a:gd name="T13" fmla="*/ 15 h 32"/>
                <a:gd name="T14" fmla="*/ 1 w 78"/>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32">
                  <a:moveTo>
                    <a:pt x="1" y="7"/>
                  </a:moveTo>
                  <a:cubicBezTo>
                    <a:pt x="0" y="6"/>
                    <a:pt x="1" y="0"/>
                    <a:pt x="13" y="1"/>
                  </a:cubicBezTo>
                  <a:cubicBezTo>
                    <a:pt x="23" y="1"/>
                    <a:pt x="66" y="3"/>
                    <a:pt x="70" y="2"/>
                  </a:cubicBezTo>
                  <a:cubicBezTo>
                    <a:pt x="74" y="2"/>
                    <a:pt x="76" y="8"/>
                    <a:pt x="75" y="14"/>
                  </a:cubicBezTo>
                  <a:cubicBezTo>
                    <a:pt x="75" y="20"/>
                    <a:pt x="78" y="31"/>
                    <a:pt x="66" y="31"/>
                  </a:cubicBezTo>
                  <a:cubicBezTo>
                    <a:pt x="55" y="32"/>
                    <a:pt x="9" y="31"/>
                    <a:pt x="5" y="30"/>
                  </a:cubicBezTo>
                  <a:cubicBezTo>
                    <a:pt x="0" y="29"/>
                    <a:pt x="0" y="20"/>
                    <a:pt x="2" y="15"/>
                  </a:cubicBezTo>
                  <a:cubicBezTo>
                    <a:pt x="3" y="12"/>
                    <a:pt x="1" y="7"/>
                    <a:pt x="1" y="7"/>
                  </a:cubicBezTo>
                </a:path>
              </a:pathLst>
            </a:custGeom>
            <a:solidFill>
              <a:srgbClr val="D1F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7" name="Freeform 87">
              <a:extLst>
                <a:ext uri="{FF2B5EF4-FFF2-40B4-BE49-F238E27FC236}">
                  <a16:creationId xmlns:a16="http://schemas.microsoft.com/office/drawing/2014/main" id="{9ABB7772-BFBB-22B3-FB07-82CB19540A9E}"/>
                </a:ext>
              </a:extLst>
            </p:cNvPr>
            <p:cNvSpPr>
              <a:spLocks/>
            </p:cNvSpPr>
            <p:nvPr/>
          </p:nvSpPr>
          <p:spPr bwMode="auto">
            <a:xfrm>
              <a:off x="5232401" y="3163888"/>
              <a:ext cx="571500" cy="227013"/>
            </a:xfrm>
            <a:custGeom>
              <a:avLst/>
              <a:gdLst>
                <a:gd name="T0" fmla="*/ 1 w 78"/>
                <a:gd name="T1" fmla="*/ 6 h 31"/>
                <a:gd name="T2" fmla="*/ 13 w 78"/>
                <a:gd name="T3" fmla="*/ 0 h 31"/>
                <a:gd name="T4" fmla="*/ 70 w 78"/>
                <a:gd name="T5" fmla="*/ 1 h 31"/>
                <a:gd name="T6" fmla="*/ 75 w 78"/>
                <a:gd name="T7" fmla="*/ 13 h 31"/>
                <a:gd name="T8" fmla="*/ 66 w 78"/>
                <a:gd name="T9" fmla="*/ 30 h 31"/>
                <a:gd name="T10" fmla="*/ 5 w 78"/>
                <a:gd name="T11" fmla="*/ 29 h 31"/>
                <a:gd name="T12" fmla="*/ 2 w 78"/>
                <a:gd name="T13" fmla="*/ 14 h 31"/>
                <a:gd name="T14" fmla="*/ 1 w 78"/>
                <a:gd name="T15" fmla="*/ 6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31">
                  <a:moveTo>
                    <a:pt x="1" y="6"/>
                  </a:moveTo>
                  <a:cubicBezTo>
                    <a:pt x="0" y="5"/>
                    <a:pt x="1" y="0"/>
                    <a:pt x="13" y="0"/>
                  </a:cubicBezTo>
                  <a:cubicBezTo>
                    <a:pt x="23" y="0"/>
                    <a:pt x="66" y="2"/>
                    <a:pt x="70" y="1"/>
                  </a:cubicBezTo>
                  <a:cubicBezTo>
                    <a:pt x="74" y="1"/>
                    <a:pt x="76" y="7"/>
                    <a:pt x="75" y="13"/>
                  </a:cubicBezTo>
                  <a:cubicBezTo>
                    <a:pt x="75" y="19"/>
                    <a:pt x="78" y="30"/>
                    <a:pt x="66" y="30"/>
                  </a:cubicBezTo>
                  <a:cubicBezTo>
                    <a:pt x="55" y="31"/>
                    <a:pt x="9" y="30"/>
                    <a:pt x="5" y="29"/>
                  </a:cubicBezTo>
                  <a:cubicBezTo>
                    <a:pt x="0" y="28"/>
                    <a:pt x="0" y="19"/>
                    <a:pt x="2" y="14"/>
                  </a:cubicBezTo>
                  <a:cubicBezTo>
                    <a:pt x="3" y="11"/>
                    <a:pt x="1" y="6"/>
                    <a:pt x="1" y="6"/>
                  </a:cubicBezTo>
                </a:path>
              </a:pathLst>
            </a:custGeom>
            <a:solidFill>
              <a:srgbClr val="D0F3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8" name="Freeform 88">
              <a:extLst>
                <a:ext uri="{FF2B5EF4-FFF2-40B4-BE49-F238E27FC236}">
                  <a16:creationId xmlns:a16="http://schemas.microsoft.com/office/drawing/2014/main" id="{B6D0D6D7-F0DF-135B-56F5-78271FE2B766}"/>
                </a:ext>
              </a:extLst>
            </p:cNvPr>
            <p:cNvSpPr>
              <a:spLocks/>
            </p:cNvSpPr>
            <p:nvPr/>
          </p:nvSpPr>
          <p:spPr bwMode="auto">
            <a:xfrm>
              <a:off x="5232401" y="3163888"/>
              <a:ext cx="571500" cy="227013"/>
            </a:xfrm>
            <a:custGeom>
              <a:avLst/>
              <a:gdLst>
                <a:gd name="T0" fmla="*/ 1 w 78"/>
                <a:gd name="T1" fmla="*/ 6 h 31"/>
                <a:gd name="T2" fmla="*/ 13 w 78"/>
                <a:gd name="T3" fmla="*/ 0 h 31"/>
                <a:gd name="T4" fmla="*/ 70 w 78"/>
                <a:gd name="T5" fmla="*/ 2 h 31"/>
                <a:gd name="T6" fmla="*/ 75 w 78"/>
                <a:gd name="T7" fmla="*/ 13 h 31"/>
                <a:gd name="T8" fmla="*/ 66 w 78"/>
                <a:gd name="T9" fmla="*/ 30 h 31"/>
                <a:gd name="T10" fmla="*/ 5 w 78"/>
                <a:gd name="T11" fmla="*/ 29 h 31"/>
                <a:gd name="T12" fmla="*/ 2 w 78"/>
                <a:gd name="T13" fmla="*/ 14 h 31"/>
                <a:gd name="T14" fmla="*/ 1 w 78"/>
                <a:gd name="T15" fmla="*/ 6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31">
                  <a:moveTo>
                    <a:pt x="1" y="6"/>
                  </a:moveTo>
                  <a:cubicBezTo>
                    <a:pt x="0" y="5"/>
                    <a:pt x="1" y="0"/>
                    <a:pt x="13" y="0"/>
                  </a:cubicBezTo>
                  <a:cubicBezTo>
                    <a:pt x="23" y="0"/>
                    <a:pt x="66" y="2"/>
                    <a:pt x="70" y="2"/>
                  </a:cubicBezTo>
                  <a:cubicBezTo>
                    <a:pt x="74" y="1"/>
                    <a:pt x="76" y="7"/>
                    <a:pt x="75" y="13"/>
                  </a:cubicBezTo>
                  <a:cubicBezTo>
                    <a:pt x="75" y="19"/>
                    <a:pt x="78" y="30"/>
                    <a:pt x="66" y="30"/>
                  </a:cubicBezTo>
                  <a:cubicBezTo>
                    <a:pt x="55" y="31"/>
                    <a:pt x="9" y="30"/>
                    <a:pt x="5" y="29"/>
                  </a:cubicBezTo>
                  <a:cubicBezTo>
                    <a:pt x="0" y="28"/>
                    <a:pt x="0" y="19"/>
                    <a:pt x="2" y="14"/>
                  </a:cubicBezTo>
                  <a:cubicBezTo>
                    <a:pt x="3" y="11"/>
                    <a:pt x="1" y="6"/>
                    <a:pt x="1" y="6"/>
                  </a:cubicBezTo>
                </a:path>
              </a:pathLst>
            </a:custGeom>
            <a:solidFill>
              <a:srgbClr val="CFF3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9" name="Freeform 89">
              <a:extLst>
                <a:ext uri="{FF2B5EF4-FFF2-40B4-BE49-F238E27FC236}">
                  <a16:creationId xmlns:a16="http://schemas.microsoft.com/office/drawing/2014/main" id="{F47BB131-115A-DE80-B513-A6E3F0814028}"/>
                </a:ext>
              </a:extLst>
            </p:cNvPr>
            <p:cNvSpPr>
              <a:spLocks/>
            </p:cNvSpPr>
            <p:nvPr/>
          </p:nvSpPr>
          <p:spPr bwMode="auto">
            <a:xfrm>
              <a:off x="5232401" y="3163888"/>
              <a:ext cx="571500" cy="227013"/>
            </a:xfrm>
            <a:custGeom>
              <a:avLst/>
              <a:gdLst>
                <a:gd name="T0" fmla="*/ 1 w 78"/>
                <a:gd name="T1" fmla="*/ 6 h 31"/>
                <a:gd name="T2" fmla="*/ 13 w 78"/>
                <a:gd name="T3" fmla="*/ 0 h 31"/>
                <a:gd name="T4" fmla="*/ 70 w 78"/>
                <a:gd name="T5" fmla="*/ 2 h 31"/>
                <a:gd name="T6" fmla="*/ 75 w 78"/>
                <a:gd name="T7" fmla="*/ 13 h 31"/>
                <a:gd name="T8" fmla="*/ 66 w 78"/>
                <a:gd name="T9" fmla="*/ 30 h 31"/>
                <a:gd name="T10" fmla="*/ 5 w 78"/>
                <a:gd name="T11" fmla="*/ 29 h 31"/>
                <a:gd name="T12" fmla="*/ 2 w 78"/>
                <a:gd name="T13" fmla="*/ 14 h 31"/>
                <a:gd name="T14" fmla="*/ 1 w 78"/>
                <a:gd name="T15" fmla="*/ 6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31">
                  <a:moveTo>
                    <a:pt x="1" y="6"/>
                  </a:moveTo>
                  <a:cubicBezTo>
                    <a:pt x="0" y="5"/>
                    <a:pt x="1" y="0"/>
                    <a:pt x="13" y="0"/>
                  </a:cubicBezTo>
                  <a:cubicBezTo>
                    <a:pt x="23" y="0"/>
                    <a:pt x="66" y="2"/>
                    <a:pt x="70" y="2"/>
                  </a:cubicBezTo>
                  <a:cubicBezTo>
                    <a:pt x="74" y="1"/>
                    <a:pt x="76" y="7"/>
                    <a:pt x="75" y="13"/>
                  </a:cubicBezTo>
                  <a:cubicBezTo>
                    <a:pt x="75" y="19"/>
                    <a:pt x="78" y="30"/>
                    <a:pt x="66" y="30"/>
                  </a:cubicBezTo>
                  <a:cubicBezTo>
                    <a:pt x="55" y="31"/>
                    <a:pt x="9" y="30"/>
                    <a:pt x="5" y="29"/>
                  </a:cubicBezTo>
                  <a:cubicBezTo>
                    <a:pt x="0" y="28"/>
                    <a:pt x="0" y="19"/>
                    <a:pt x="2" y="14"/>
                  </a:cubicBezTo>
                  <a:cubicBezTo>
                    <a:pt x="3" y="11"/>
                    <a:pt x="1" y="6"/>
                    <a:pt x="1" y="6"/>
                  </a:cubicBezTo>
                </a:path>
              </a:pathLst>
            </a:custGeom>
            <a:solidFill>
              <a:srgbClr val="CEF3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0" name="Freeform 90">
              <a:extLst>
                <a:ext uri="{FF2B5EF4-FFF2-40B4-BE49-F238E27FC236}">
                  <a16:creationId xmlns:a16="http://schemas.microsoft.com/office/drawing/2014/main" id="{51D6634E-AE65-CA69-A465-D06CD5CBFD6A}"/>
                </a:ext>
              </a:extLst>
            </p:cNvPr>
            <p:cNvSpPr>
              <a:spLocks/>
            </p:cNvSpPr>
            <p:nvPr/>
          </p:nvSpPr>
          <p:spPr bwMode="auto">
            <a:xfrm>
              <a:off x="5232401" y="3163888"/>
              <a:ext cx="571500" cy="227013"/>
            </a:xfrm>
            <a:custGeom>
              <a:avLst/>
              <a:gdLst>
                <a:gd name="T0" fmla="*/ 1 w 78"/>
                <a:gd name="T1" fmla="*/ 6 h 31"/>
                <a:gd name="T2" fmla="*/ 13 w 78"/>
                <a:gd name="T3" fmla="*/ 0 h 31"/>
                <a:gd name="T4" fmla="*/ 70 w 78"/>
                <a:gd name="T5" fmla="*/ 2 h 31"/>
                <a:gd name="T6" fmla="*/ 75 w 78"/>
                <a:gd name="T7" fmla="*/ 13 h 31"/>
                <a:gd name="T8" fmla="*/ 66 w 78"/>
                <a:gd name="T9" fmla="*/ 30 h 31"/>
                <a:gd name="T10" fmla="*/ 5 w 78"/>
                <a:gd name="T11" fmla="*/ 29 h 31"/>
                <a:gd name="T12" fmla="*/ 2 w 78"/>
                <a:gd name="T13" fmla="*/ 14 h 31"/>
                <a:gd name="T14" fmla="*/ 1 w 78"/>
                <a:gd name="T15" fmla="*/ 6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31">
                  <a:moveTo>
                    <a:pt x="1" y="6"/>
                  </a:moveTo>
                  <a:cubicBezTo>
                    <a:pt x="0" y="5"/>
                    <a:pt x="1" y="0"/>
                    <a:pt x="13" y="0"/>
                  </a:cubicBezTo>
                  <a:cubicBezTo>
                    <a:pt x="23" y="0"/>
                    <a:pt x="66" y="2"/>
                    <a:pt x="70" y="2"/>
                  </a:cubicBezTo>
                  <a:cubicBezTo>
                    <a:pt x="74" y="1"/>
                    <a:pt x="76" y="7"/>
                    <a:pt x="75" y="13"/>
                  </a:cubicBezTo>
                  <a:cubicBezTo>
                    <a:pt x="75" y="19"/>
                    <a:pt x="78" y="30"/>
                    <a:pt x="66" y="30"/>
                  </a:cubicBezTo>
                  <a:cubicBezTo>
                    <a:pt x="55" y="31"/>
                    <a:pt x="9" y="30"/>
                    <a:pt x="5" y="29"/>
                  </a:cubicBezTo>
                  <a:cubicBezTo>
                    <a:pt x="0" y="28"/>
                    <a:pt x="0" y="19"/>
                    <a:pt x="2" y="14"/>
                  </a:cubicBezTo>
                  <a:cubicBezTo>
                    <a:pt x="3" y="11"/>
                    <a:pt x="1" y="6"/>
                    <a:pt x="1" y="6"/>
                  </a:cubicBezTo>
                </a:path>
              </a:pathLst>
            </a:custGeom>
            <a:solidFill>
              <a:srgbClr val="CDF3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1" name="Freeform 91">
              <a:extLst>
                <a:ext uri="{FF2B5EF4-FFF2-40B4-BE49-F238E27FC236}">
                  <a16:creationId xmlns:a16="http://schemas.microsoft.com/office/drawing/2014/main" id="{18247055-C1A5-933D-6C53-F746A3BF8920}"/>
                </a:ext>
              </a:extLst>
            </p:cNvPr>
            <p:cNvSpPr>
              <a:spLocks/>
            </p:cNvSpPr>
            <p:nvPr/>
          </p:nvSpPr>
          <p:spPr bwMode="auto">
            <a:xfrm>
              <a:off x="5232401" y="3163888"/>
              <a:ext cx="571500" cy="227013"/>
            </a:xfrm>
            <a:custGeom>
              <a:avLst/>
              <a:gdLst>
                <a:gd name="T0" fmla="*/ 2 w 78"/>
                <a:gd name="T1" fmla="*/ 7 h 31"/>
                <a:gd name="T2" fmla="*/ 13 w 78"/>
                <a:gd name="T3" fmla="*/ 0 h 31"/>
                <a:gd name="T4" fmla="*/ 70 w 78"/>
                <a:gd name="T5" fmla="*/ 2 h 31"/>
                <a:gd name="T6" fmla="*/ 75 w 78"/>
                <a:gd name="T7" fmla="*/ 13 h 31"/>
                <a:gd name="T8" fmla="*/ 66 w 78"/>
                <a:gd name="T9" fmla="*/ 30 h 31"/>
                <a:gd name="T10" fmla="*/ 5 w 78"/>
                <a:gd name="T11" fmla="*/ 29 h 31"/>
                <a:gd name="T12" fmla="*/ 2 w 78"/>
                <a:gd name="T13" fmla="*/ 14 h 31"/>
                <a:gd name="T14" fmla="*/ 2 w 78"/>
                <a:gd name="T15" fmla="*/ 7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31">
                  <a:moveTo>
                    <a:pt x="2" y="7"/>
                  </a:moveTo>
                  <a:cubicBezTo>
                    <a:pt x="0" y="5"/>
                    <a:pt x="1" y="0"/>
                    <a:pt x="13" y="0"/>
                  </a:cubicBezTo>
                  <a:cubicBezTo>
                    <a:pt x="23" y="0"/>
                    <a:pt x="66" y="2"/>
                    <a:pt x="70" y="2"/>
                  </a:cubicBezTo>
                  <a:cubicBezTo>
                    <a:pt x="74" y="1"/>
                    <a:pt x="76" y="7"/>
                    <a:pt x="75" y="13"/>
                  </a:cubicBezTo>
                  <a:cubicBezTo>
                    <a:pt x="75" y="19"/>
                    <a:pt x="78" y="30"/>
                    <a:pt x="66" y="30"/>
                  </a:cubicBezTo>
                  <a:cubicBezTo>
                    <a:pt x="55" y="31"/>
                    <a:pt x="9" y="30"/>
                    <a:pt x="5" y="29"/>
                  </a:cubicBezTo>
                  <a:cubicBezTo>
                    <a:pt x="0" y="27"/>
                    <a:pt x="0" y="19"/>
                    <a:pt x="2" y="14"/>
                  </a:cubicBezTo>
                  <a:cubicBezTo>
                    <a:pt x="3" y="11"/>
                    <a:pt x="2" y="7"/>
                    <a:pt x="2" y="7"/>
                  </a:cubicBezTo>
                </a:path>
              </a:pathLst>
            </a:custGeom>
            <a:solidFill>
              <a:srgbClr val="CCF3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2" name="Freeform 92">
              <a:extLst>
                <a:ext uri="{FF2B5EF4-FFF2-40B4-BE49-F238E27FC236}">
                  <a16:creationId xmlns:a16="http://schemas.microsoft.com/office/drawing/2014/main" id="{11EB946C-3E75-5735-52B1-B6158E7527BB}"/>
                </a:ext>
              </a:extLst>
            </p:cNvPr>
            <p:cNvSpPr>
              <a:spLocks/>
            </p:cNvSpPr>
            <p:nvPr/>
          </p:nvSpPr>
          <p:spPr bwMode="auto">
            <a:xfrm>
              <a:off x="5232401" y="3163888"/>
              <a:ext cx="571500" cy="219075"/>
            </a:xfrm>
            <a:custGeom>
              <a:avLst/>
              <a:gdLst>
                <a:gd name="T0" fmla="*/ 2 w 78"/>
                <a:gd name="T1" fmla="*/ 7 h 30"/>
                <a:gd name="T2" fmla="*/ 13 w 78"/>
                <a:gd name="T3" fmla="*/ 0 h 30"/>
                <a:gd name="T4" fmla="*/ 70 w 78"/>
                <a:gd name="T5" fmla="*/ 2 h 30"/>
                <a:gd name="T6" fmla="*/ 75 w 78"/>
                <a:gd name="T7" fmla="*/ 13 h 30"/>
                <a:gd name="T8" fmla="*/ 66 w 78"/>
                <a:gd name="T9" fmla="*/ 30 h 30"/>
                <a:gd name="T10" fmla="*/ 5 w 78"/>
                <a:gd name="T11" fmla="*/ 29 h 30"/>
                <a:gd name="T12" fmla="*/ 2 w 78"/>
                <a:gd name="T13" fmla="*/ 14 h 30"/>
                <a:gd name="T14" fmla="*/ 2 w 78"/>
                <a:gd name="T15" fmla="*/ 7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30">
                  <a:moveTo>
                    <a:pt x="2" y="7"/>
                  </a:moveTo>
                  <a:cubicBezTo>
                    <a:pt x="0" y="5"/>
                    <a:pt x="1" y="0"/>
                    <a:pt x="13" y="0"/>
                  </a:cubicBezTo>
                  <a:cubicBezTo>
                    <a:pt x="23" y="1"/>
                    <a:pt x="65" y="2"/>
                    <a:pt x="70" y="2"/>
                  </a:cubicBezTo>
                  <a:cubicBezTo>
                    <a:pt x="74" y="1"/>
                    <a:pt x="76" y="7"/>
                    <a:pt x="75" y="13"/>
                  </a:cubicBezTo>
                  <a:cubicBezTo>
                    <a:pt x="75" y="19"/>
                    <a:pt x="78" y="30"/>
                    <a:pt x="66" y="30"/>
                  </a:cubicBezTo>
                  <a:cubicBezTo>
                    <a:pt x="54" y="30"/>
                    <a:pt x="9" y="30"/>
                    <a:pt x="5" y="29"/>
                  </a:cubicBezTo>
                  <a:cubicBezTo>
                    <a:pt x="0" y="27"/>
                    <a:pt x="0" y="19"/>
                    <a:pt x="2" y="14"/>
                  </a:cubicBezTo>
                  <a:cubicBezTo>
                    <a:pt x="3" y="11"/>
                    <a:pt x="2" y="7"/>
                    <a:pt x="2" y="7"/>
                  </a:cubicBezTo>
                </a:path>
              </a:pathLst>
            </a:custGeom>
            <a:solidFill>
              <a:srgbClr val="CBF2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3" name="Freeform 93">
              <a:extLst>
                <a:ext uri="{FF2B5EF4-FFF2-40B4-BE49-F238E27FC236}">
                  <a16:creationId xmlns:a16="http://schemas.microsoft.com/office/drawing/2014/main" id="{4D144973-EE5B-AAD4-4D0A-BDD0D4A9A747}"/>
                </a:ext>
              </a:extLst>
            </p:cNvPr>
            <p:cNvSpPr>
              <a:spLocks/>
            </p:cNvSpPr>
            <p:nvPr/>
          </p:nvSpPr>
          <p:spPr bwMode="auto">
            <a:xfrm>
              <a:off x="5232401" y="3163888"/>
              <a:ext cx="571500" cy="219075"/>
            </a:xfrm>
            <a:custGeom>
              <a:avLst/>
              <a:gdLst>
                <a:gd name="T0" fmla="*/ 2 w 78"/>
                <a:gd name="T1" fmla="*/ 7 h 30"/>
                <a:gd name="T2" fmla="*/ 13 w 78"/>
                <a:gd name="T3" fmla="*/ 0 h 30"/>
                <a:gd name="T4" fmla="*/ 69 w 78"/>
                <a:gd name="T5" fmla="*/ 2 h 30"/>
                <a:gd name="T6" fmla="*/ 75 w 78"/>
                <a:gd name="T7" fmla="*/ 13 h 30"/>
                <a:gd name="T8" fmla="*/ 66 w 78"/>
                <a:gd name="T9" fmla="*/ 30 h 30"/>
                <a:gd name="T10" fmla="*/ 5 w 78"/>
                <a:gd name="T11" fmla="*/ 29 h 30"/>
                <a:gd name="T12" fmla="*/ 2 w 78"/>
                <a:gd name="T13" fmla="*/ 14 h 30"/>
                <a:gd name="T14" fmla="*/ 2 w 78"/>
                <a:gd name="T15" fmla="*/ 7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30">
                  <a:moveTo>
                    <a:pt x="2" y="7"/>
                  </a:moveTo>
                  <a:cubicBezTo>
                    <a:pt x="0" y="5"/>
                    <a:pt x="1" y="0"/>
                    <a:pt x="13" y="0"/>
                  </a:cubicBezTo>
                  <a:cubicBezTo>
                    <a:pt x="23" y="1"/>
                    <a:pt x="65" y="2"/>
                    <a:pt x="69" y="2"/>
                  </a:cubicBezTo>
                  <a:cubicBezTo>
                    <a:pt x="74" y="1"/>
                    <a:pt x="76" y="7"/>
                    <a:pt x="75" y="13"/>
                  </a:cubicBezTo>
                  <a:cubicBezTo>
                    <a:pt x="75" y="19"/>
                    <a:pt x="78" y="30"/>
                    <a:pt x="66" y="30"/>
                  </a:cubicBezTo>
                  <a:cubicBezTo>
                    <a:pt x="54" y="30"/>
                    <a:pt x="9" y="30"/>
                    <a:pt x="5" y="29"/>
                  </a:cubicBezTo>
                  <a:cubicBezTo>
                    <a:pt x="0" y="27"/>
                    <a:pt x="0" y="19"/>
                    <a:pt x="2" y="14"/>
                  </a:cubicBezTo>
                  <a:cubicBezTo>
                    <a:pt x="3" y="11"/>
                    <a:pt x="2" y="7"/>
                    <a:pt x="2" y="7"/>
                  </a:cubicBezTo>
                </a:path>
              </a:pathLst>
            </a:custGeom>
            <a:solidFill>
              <a:srgbClr val="CAF2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4" name="Freeform 94">
              <a:extLst>
                <a:ext uri="{FF2B5EF4-FFF2-40B4-BE49-F238E27FC236}">
                  <a16:creationId xmlns:a16="http://schemas.microsoft.com/office/drawing/2014/main" id="{862B7A0C-8380-DC51-27D2-AF5EC2C78100}"/>
                </a:ext>
              </a:extLst>
            </p:cNvPr>
            <p:cNvSpPr>
              <a:spLocks/>
            </p:cNvSpPr>
            <p:nvPr/>
          </p:nvSpPr>
          <p:spPr bwMode="auto">
            <a:xfrm>
              <a:off x="5232401" y="3163888"/>
              <a:ext cx="571500" cy="219075"/>
            </a:xfrm>
            <a:custGeom>
              <a:avLst/>
              <a:gdLst>
                <a:gd name="T0" fmla="*/ 2 w 78"/>
                <a:gd name="T1" fmla="*/ 7 h 30"/>
                <a:gd name="T2" fmla="*/ 13 w 78"/>
                <a:gd name="T3" fmla="*/ 0 h 30"/>
                <a:gd name="T4" fmla="*/ 69 w 78"/>
                <a:gd name="T5" fmla="*/ 2 h 30"/>
                <a:gd name="T6" fmla="*/ 75 w 78"/>
                <a:gd name="T7" fmla="*/ 13 h 30"/>
                <a:gd name="T8" fmla="*/ 66 w 78"/>
                <a:gd name="T9" fmla="*/ 30 h 30"/>
                <a:gd name="T10" fmla="*/ 5 w 78"/>
                <a:gd name="T11" fmla="*/ 29 h 30"/>
                <a:gd name="T12" fmla="*/ 2 w 78"/>
                <a:gd name="T13" fmla="*/ 14 h 30"/>
                <a:gd name="T14" fmla="*/ 2 w 78"/>
                <a:gd name="T15" fmla="*/ 7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30">
                  <a:moveTo>
                    <a:pt x="2" y="7"/>
                  </a:moveTo>
                  <a:cubicBezTo>
                    <a:pt x="0" y="5"/>
                    <a:pt x="1" y="0"/>
                    <a:pt x="13" y="0"/>
                  </a:cubicBezTo>
                  <a:cubicBezTo>
                    <a:pt x="23" y="1"/>
                    <a:pt x="65" y="2"/>
                    <a:pt x="69" y="2"/>
                  </a:cubicBezTo>
                  <a:cubicBezTo>
                    <a:pt x="73" y="2"/>
                    <a:pt x="76" y="7"/>
                    <a:pt x="75" y="13"/>
                  </a:cubicBezTo>
                  <a:cubicBezTo>
                    <a:pt x="75" y="19"/>
                    <a:pt x="78" y="30"/>
                    <a:pt x="66" y="30"/>
                  </a:cubicBezTo>
                  <a:cubicBezTo>
                    <a:pt x="54" y="30"/>
                    <a:pt x="9" y="30"/>
                    <a:pt x="5" y="29"/>
                  </a:cubicBezTo>
                  <a:cubicBezTo>
                    <a:pt x="0" y="27"/>
                    <a:pt x="0" y="19"/>
                    <a:pt x="2" y="14"/>
                  </a:cubicBezTo>
                  <a:cubicBezTo>
                    <a:pt x="3" y="11"/>
                    <a:pt x="2" y="7"/>
                    <a:pt x="2" y="7"/>
                  </a:cubicBezTo>
                </a:path>
              </a:pathLst>
            </a:custGeom>
            <a:solidFill>
              <a:srgbClr val="C9F2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5" name="Freeform 95">
              <a:extLst>
                <a:ext uri="{FF2B5EF4-FFF2-40B4-BE49-F238E27FC236}">
                  <a16:creationId xmlns:a16="http://schemas.microsoft.com/office/drawing/2014/main" id="{BBFE29E6-F2B3-ADF5-5DC4-C1885F6FA442}"/>
                </a:ext>
              </a:extLst>
            </p:cNvPr>
            <p:cNvSpPr>
              <a:spLocks/>
            </p:cNvSpPr>
            <p:nvPr/>
          </p:nvSpPr>
          <p:spPr bwMode="auto">
            <a:xfrm>
              <a:off x="5232401" y="3163888"/>
              <a:ext cx="571500" cy="219075"/>
            </a:xfrm>
            <a:custGeom>
              <a:avLst/>
              <a:gdLst>
                <a:gd name="T0" fmla="*/ 2 w 78"/>
                <a:gd name="T1" fmla="*/ 7 h 30"/>
                <a:gd name="T2" fmla="*/ 14 w 78"/>
                <a:gd name="T3" fmla="*/ 0 h 30"/>
                <a:gd name="T4" fmla="*/ 69 w 78"/>
                <a:gd name="T5" fmla="*/ 2 h 30"/>
                <a:gd name="T6" fmla="*/ 75 w 78"/>
                <a:gd name="T7" fmla="*/ 13 h 30"/>
                <a:gd name="T8" fmla="*/ 66 w 78"/>
                <a:gd name="T9" fmla="*/ 30 h 30"/>
                <a:gd name="T10" fmla="*/ 5 w 78"/>
                <a:gd name="T11" fmla="*/ 29 h 30"/>
                <a:gd name="T12" fmla="*/ 2 w 78"/>
                <a:gd name="T13" fmla="*/ 14 h 30"/>
                <a:gd name="T14" fmla="*/ 2 w 78"/>
                <a:gd name="T15" fmla="*/ 7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30">
                  <a:moveTo>
                    <a:pt x="2" y="7"/>
                  </a:moveTo>
                  <a:cubicBezTo>
                    <a:pt x="0" y="5"/>
                    <a:pt x="2" y="0"/>
                    <a:pt x="14" y="0"/>
                  </a:cubicBezTo>
                  <a:cubicBezTo>
                    <a:pt x="23" y="1"/>
                    <a:pt x="65" y="2"/>
                    <a:pt x="69" y="2"/>
                  </a:cubicBezTo>
                  <a:cubicBezTo>
                    <a:pt x="73" y="2"/>
                    <a:pt x="76" y="7"/>
                    <a:pt x="75" y="13"/>
                  </a:cubicBezTo>
                  <a:cubicBezTo>
                    <a:pt x="75" y="19"/>
                    <a:pt x="78" y="30"/>
                    <a:pt x="66" y="30"/>
                  </a:cubicBezTo>
                  <a:cubicBezTo>
                    <a:pt x="54" y="30"/>
                    <a:pt x="9" y="30"/>
                    <a:pt x="5" y="29"/>
                  </a:cubicBezTo>
                  <a:cubicBezTo>
                    <a:pt x="0" y="27"/>
                    <a:pt x="0" y="19"/>
                    <a:pt x="2" y="14"/>
                  </a:cubicBezTo>
                  <a:cubicBezTo>
                    <a:pt x="3" y="11"/>
                    <a:pt x="2" y="7"/>
                    <a:pt x="2" y="7"/>
                  </a:cubicBezTo>
                </a:path>
              </a:pathLst>
            </a:custGeom>
            <a:solidFill>
              <a:srgbClr val="C8F2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6" name="Freeform 96">
              <a:extLst>
                <a:ext uri="{FF2B5EF4-FFF2-40B4-BE49-F238E27FC236}">
                  <a16:creationId xmlns:a16="http://schemas.microsoft.com/office/drawing/2014/main" id="{94FC3DAF-5D94-888D-4A4E-3136467EEE01}"/>
                </a:ext>
              </a:extLst>
            </p:cNvPr>
            <p:cNvSpPr>
              <a:spLocks/>
            </p:cNvSpPr>
            <p:nvPr/>
          </p:nvSpPr>
          <p:spPr bwMode="auto">
            <a:xfrm>
              <a:off x="5232401" y="3163888"/>
              <a:ext cx="571500" cy="219075"/>
            </a:xfrm>
            <a:custGeom>
              <a:avLst/>
              <a:gdLst>
                <a:gd name="T0" fmla="*/ 2 w 78"/>
                <a:gd name="T1" fmla="*/ 7 h 30"/>
                <a:gd name="T2" fmla="*/ 14 w 78"/>
                <a:gd name="T3" fmla="*/ 0 h 30"/>
                <a:gd name="T4" fmla="*/ 69 w 78"/>
                <a:gd name="T5" fmla="*/ 2 h 30"/>
                <a:gd name="T6" fmla="*/ 75 w 78"/>
                <a:gd name="T7" fmla="*/ 13 h 30"/>
                <a:gd name="T8" fmla="*/ 66 w 78"/>
                <a:gd name="T9" fmla="*/ 30 h 30"/>
                <a:gd name="T10" fmla="*/ 5 w 78"/>
                <a:gd name="T11" fmla="*/ 29 h 30"/>
                <a:gd name="T12" fmla="*/ 2 w 78"/>
                <a:gd name="T13" fmla="*/ 14 h 30"/>
                <a:gd name="T14" fmla="*/ 2 w 78"/>
                <a:gd name="T15" fmla="*/ 7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30">
                  <a:moveTo>
                    <a:pt x="2" y="7"/>
                  </a:moveTo>
                  <a:cubicBezTo>
                    <a:pt x="0" y="5"/>
                    <a:pt x="2" y="0"/>
                    <a:pt x="14" y="0"/>
                  </a:cubicBezTo>
                  <a:cubicBezTo>
                    <a:pt x="23" y="1"/>
                    <a:pt x="65" y="2"/>
                    <a:pt x="69" y="2"/>
                  </a:cubicBezTo>
                  <a:cubicBezTo>
                    <a:pt x="73" y="2"/>
                    <a:pt x="75" y="7"/>
                    <a:pt x="75" y="13"/>
                  </a:cubicBezTo>
                  <a:cubicBezTo>
                    <a:pt x="75" y="19"/>
                    <a:pt x="78" y="29"/>
                    <a:pt x="66" y="30"/>
                  </a:cubicBezTo>
                  <a:cubicBezTo>
                    <a:pt x="54" y="30"/>
                    <a:pt x="9" y="30"/>
                    <a:pt x="5" y="29"/>
                  </a:cubicBezTo>
                  <a:cubicBezTo>
                    <a:pt x="0" y="27"/>
                    <a:pt x="0" y="19"/>
                    <a:pt x="2" y="14"/>
                  </a:cubicBezTo>
                  <a:cubicBezTo>
                    <a:pt x="3" y="11"/>
                    <a:pt x="2" y="7"/>
                    <a:pt x="2" y="7"/>
                  </a:cubicBezTo>
                </a:path>
              </a:pathLst>
            </a:custGeom>
            <a:solidFill>
              <a:srgbClr val="C7F2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7" name="Freeform 97">
              <a:extLst>
                <a:ext uri="{FF2B5EF4-FFF2-40B4-BE49-F238E27FC236}">
                  <a16:creationId xmlns:a16="http://schemas.microsoft.com/office/drawing/2014/main" id="{279B2FD6-2082-06A0-E2D5-A5D1746B2C4D}"/>
                </a:ext>
              </a:extLst>
            </p:cNvPr>
            <p:cNvSpPr>
              <a:spLocks/>
            </p:cNvSpPr>
            <p:nvPr/>
          </p:nvSpPr>
          <p:spPr bwMode="auto">
            <a:xfrm>
              <a:off x="5232401" y="3163888"/>
              <a:ext cx="571500" cy="219075"/>
            </a:xfrm>
            <a:custGeom>
              <a:avLst/>
              <a:gdLst>
                <a:gd name="T0" fmla="*/ 2 w 78"/>
                <a:gd name="T1" fmla="*/ 7 h 30"/>
                <a:gd name="T2" fmla="*/ 14 w 78"/>
                <a:gd name="T3" fmla="*/ 0 h 30"/>
                <a:gd name="T4" fmla="*/ 69 w 78"/>
                <a:gd name="T5" fmla="*/ 2 h 30"/>
                <a:gd name="T6" fmla="*/ 75 w 78"/>
                <a:gd name="T7" fmla="*/ 13 h 30"/>
                <a:gd name="T8" fmla="*/ 66 w 78"/>
                <a:gd name="T9" fmla="*/ 30 h 30"/>
                <a:gd name="T10" fmla="*/ 5 w 78"/>
                <a:gd name="T11" fmla="*/ 29 h 30"/>
                <a:gd name="T12" fmla="*/ 2 w 78"/>
                <a:gd name="T13" fmla="*/ 14 h 30"/>
                <a:gd name="T14" fmla="*/ 2 w 78"/>
                <a:gd name="T15" fmla="*/ 7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30">
                  <a:moveTo>
                    <a:pt x="2" y="7"/>
                  </a:moveTo>
                  <a:cubicBezTo>
                    <a:pt x="0" y="5"/>
                    <a:pt x="2" y="0"/>
                    <a:pt x="14" y="0"/>
                  </a:cubicBezTo>
                  <a:cubicBezTo>
                    <a:pt x="23" y="1"/>
                    <a:pt x="65" y="2"/>
                    <a:pt x="69" y="2"/>
                  </a:cubicBezTo>
                  <a:cubicBezTo>
                    <a:pt x="73" y="2"/>
                    <a:pt x="75" y="7"/>
                    <a:pt x="75" y="13"/>
                  </a:cubicBezTo>
                  <a:cubicBezTo>
                    <a:pt x="75" y="19"/>
                    <a:pt x="78" y="29"/>
                    <a:pt x="66" y="30"/>
                  </a:cubicBezTo>
                  <a:cubicBezTo>
                    <a:pt x="54" y="30"/>
                    <a:pt x="9" y="30"/>
                    <a:pt x="5" y="29"/>
                  </a:cubicBezTo>
                  <a:cubicBezTo>
                    <a:pt x="0" y="27"/>
                    <a:pt x="0" y="19"/>
                    <a:pt x="2" y="14"/>
                  </a:cubicBezTo>
                  <a:cubicBezTo>
                    <a:pt x="3" y="11"/>
                    <a:pt x="2" y="7"/>
                    <a:pt x="2" y="7"/>
                  </a:cubicBezTo>
                </a:path>
              </a:pathLst>
            </a:custGeom>
            <a:solidFill>
              <a:srgbClr val="C6F1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8" name="Freeform 98">
              <a:extLst>
                <a:ext uri="{FF2B5EF4-FFF2-40B4-BE49-F238E27FC236}">
                  <a16:creationId xmlns:a16="http://schemas.microsoft.com/office/drawing/2014/main" id="{D4F86561-C9EF-18AA-529A-42BF2950A5B5}"/>
                </a:ext>
              </a:extLst>
            </p:cNvPr>
            <p:cNvSpPr>
              <a:spLocks/>
            </p:cNvSpPr>
            <p:nvPr/>
          </p:nvSpPr>
          <p:spPr bwMode="auto">
            <a:xfrm>
              <a:off x="5232401" y="3163888"/>
              <a:ext cx="571500" cy="219075"/>
            </a:xfrm>
            <a:custGeom>
              <a:avLst/>
              <a:gdLst>
                <a:gd name="T0" fmla="*/ 2 w 78"/>
                <a:gd name="T1" fmla="*/ 7 h 30"/>
                <a:gd name="T2" fmla="*/ 14 w 78"/>
                <a:gd name="T3" fmla="*/ 1 h 30"/>
                <a:gd name="T4" fmla="*/ 69 w 78"/>
                <a:gd name="T5" fmla="*/ 2 h 30"/>
                <a:gd name="T6" fmla="*/ 75 w 78"/>
                <a:gd name="T7" fmla="*/ 13 h 30"/>
                <a:gd name="T8" fmla="*/ 66 w 78"/>
                <a:gd name="T9" fmla="*/ 30 h 30"/>
                <a:gd name="T10" fmla="*/ 5 w 78"/>
                <a:gd name="T11" fmla="*/ 29 h 30"/>
                <a:gd name="T12" fmla="*/ 2 w 78"/>
                <a:gd name="T13" fmla="*/ 14 h 30"/>
                <a:gd name="T14" fmla="*/ 2 w 78"/>
                <a:gd name="T15" fmla="*/ 7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30">
                  <a:moveTo>
                    <a:pt x="2" y="7"/>
                  </a:moveTo>
                  <a:cubicBezTo>
                    <a:pt x="0" y="5"/>
                    <a:pt x="2" y="0"/>
                    <a:pt x="14" y="1"/>
                  </a:cubicBezTo>
                  <a:cubicBezTo>
                    <a:pt x="23" y="1"/>
                    <a:pt x="65" y="2"/>
                    <a:pt x="69" y="2"/>
                  </a:cubicBezTo>
                  <a:cubicBezTo>
                    <a:pt x="73" y="2"/>
                    <a:pt x="75" y="7"/>
                    <a:pt x="75" y="13"/>
                  </a:cubicBezTo>
                  <a:cubicBezTo>
                    <a:pt x="75" y="19"/>
                    <a:pt x="78" y="29"/>
                    <a:pt x="66" y="30"/>
                  </a:cubicBezTo>
                  <a:cubicBezTo>
                    <a:pt x="54" y="30"/>
                    <a:pt x="9" y="30"/>
                    <a:pt x="5" y="29"/>
                  </a:cubicBezTo>
                  <a:cubicBezTo>
                    <a:pt x="0" y="27"/>
                    <a:pt x="0" y="19"/>
                    <a:pt x="2" y="14"/>
                  </a:cubicBezTo>
                  <a:cubicBezTo>
                    <a:pt x="3" y="11"/>
                    <a:pt x="2" y="7"/>
                    <a:pt x="2" y="7"/>
                  </a:cubicBezTo>
                </a:path>
              </a:pathLst>
            </a:custGeom>
            <a:solidFill>
              <a:srgbClr val="C5F1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9" name="Freeform 99">
              <a:extLst>
                <a:ext uri="{FF2B5EF4-FFF2-40B4-BE49-F238E27FC236}">
                  <a16:creationId xmlns:a16="http://schemas.microsoft.com/office/drawing/2014/main" id="{35D04020-EF33-F5CD-DF7B-6C890692EAD1}"/>
                </a:ext>
              </a:extLst>
            </p:cNvPr>
            <p:cNvSpPr>
              <a:spLocks/>
            </p:cNvSpPr>
            <p:nvPr/>
          </p:nvSpPr>
          <p:spPr bwMode="auto">
            <a:xfrm>
              <a:off x="5232401" y="3163888"/>
              <a:ext cx="571500" cy="219075"/>
            </a:xfrm>
            <a:custGeom>
              <a:avLst/>
              <a:gdLst>
                <a:gd name="T0" fmla="*/ 2 w 78"/>
                <a:gd name="T1" fmla="*/ 7 h 30"/>
                <a:gd name="T2" fmla="*/ 14 w 78"/>
                <a:gd name="T3" fmla="*/ 1 h 30"/>
                <a:gd name="T4" fmla="*/ 69 w 78"/>
                <a:gd name="T5" fmla="*/ 2 h 30"/>
                <a:gd name="T6" fmla="*/ 75 w 78"/>
                <a:gd name="T7" fmla="*/ 13 h 30"/>
                <a:gd name="T8" fmla="*/ 66 w 78"/>
                <a:gd name="T9" fmla="*/ 30 h 30"/>
                <a:gd name="T10" fmla="*/ 5 w 78"/>
                <a:gd name="T11" fmla="*/ 28 h 30"/>
                <a:gd name="T12" fmla="*/ 2 w 78"/>
                <a:gd name="T13" fmla="*/ 14 h 30"/>
                <a:gd name="T14" fmla="*/ 2 w 78"/>
                <a:gd name="T15" fmla="*/ 7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30">
                  <a:moveTo>
                    <a:pt x="2" y="7"/>
                  </a:moveTo>
                  <a:cubicBezTo>
                    <a:pt x="0" y="5"/>
                    <a:pt x="2" y="0"/>
                    <a:pt x="14" y="1"/>
                  </a:cubicBezTo>
                  <a:cubicBezTo>
                    <a:pt x="23" y="1"/>
                    <a:pt x="65" y="2"/>
                    <a:pt x="69" y="2"/>
                  </a:cubicBezTo>
                  <a:cubicBezTo>
                    <a:pt x="73" y="2"/>
                    <a:pt x="75" y="7"/>
                    <a:pt x="75" y="13"/>
                  </a:cubicBezTo>
                  <a:cubicBezTo>
                    <a:pt x="75" y="19"/>
                    <a:pt x="78" y="29"/>
                    <a:pt x="66" y="30"/>
                  </a:cubicBezTo>
                  <a:cubicBezTo>
                    <a:pt x="54" y="30"/>
                    <a:pt x="9" y="30"/>
                    <a:pt x="5" y="28"/>
                  </a:cubicBezTo>
                  <a:cubicBezTo>
                    <a:pt x="0" y="27"/>
                    <a:pt x="0" y="19"/>
                    <a:pt x="2" y="14"/>
                  </a:cubicBezTo>
                  <a:cubicBezTo>
                    <a:pt x="3" y="11"/>
                    <a:pt x="2" y="7"/>
                    <a:pt x="2" y="7"/>
                  </a:cubicBezTo>
                </a:path>
              </a:pathLst>
            </a:custGeom>
            <a:solidFill>
              <a:srgbClr val="C4F1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0" name="Freeform 100">
              <a:extLst>
                <a:ext uri="{FF2B5EF4-FFF2-40B4-BE49-F238E27FC236}">
                  <a16:creationId xmlns:a16="http://schemas.microsoft.com/office/drawing/2014/main" id="{469B41EB-9637-0039-AA9C-569CD84124C9}"/>
                </a:ext>
              </a:extLst>
            </p:cNvPr>
            <p:cNvSpPr>
              <a:spLocks/>
            </p:cNvSpPr>
            <p:nvPr/>
          </p:nvSpPr>
          <p:spPr bwMode="auto">
            <a:xfrm>
              <a:off x="5232401" y="3163888"/>
              <a:ext cx="571500" cy="219075"/>
            </a:xfrm>
            <a:custGeom>
              <a:avLst/>
              <a:gdLst>
                <a:gd name="T0" fmla="*/ 2 w 78"/>
                <a:gd name="T1" fmla="*/ 7 h 30"/>
                <a:gd name="T2" fmla="*/ 14 w 78"/>
                <a:gd name="T3" fmla="*/ 1 h 30"/>
                <a:gd name="T4" fmla="*/ 69 w 78"/>
                <a:gd name="T5" fmla="*/ 2 h 30"/>
                <a:gd name="T6" fmla="*/ 75 w 78"/>
                <a:gd name="T7" fmla="*/ 13 h 30"/>
                <a:gd name="T8" fmla="*/ 66 w 78"/>
                <a:gd name="T9" fmla="*/ 30 h 30"/>
                <a:gd name="T10" fmla="*/ 5 w 78"/>
                <a:gd name="T11" fmla="*/ 28 h 30"/>
                <a:gd name="T12" fmla="*/ 2 w 78"/>
                <a:gd name="T13" fmla="*/ 14 h 30"/>
                <a:gd name="T14" fmla="*/ 2 w 78"/>
                <a:gd name="T15" fmla="*/ 7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30">
                  <a:moveTo>
                    <a:pt x="2" y="7"/>
                  </a:moveTo>
                  <a:cubicBezTo>
                    <a:pt x="0" y="5"/>
                    <a:pt x="2" y="0"/>
                    <a:pt x="14" y="1"/>
                  </a:cubicBezTo>
                  <a:cubicBezTo>
                    <a:pt x="23" y="1"/>
                    <a:pt x="65" y="2"/>
                    <a:pt x="69" y="2"/>
                  </a:cubicBezTo>
                  <a:cubicBezTo>
                    <a:pt x="73" y="2"/>
                    <a:pt x="75" y="7"/>
                    <a:pt x="75" y="13"/>
                  </a:cubicBezTo>
                  <a:cubicBezTo>
                    <a:pt x="74" y="19"/>
                    <a:pt x="78" y="29"/>
                    <a:pt x="66" y="30"/>
                  </a:cubicBezTo>
                  <a:cubicBezTo>
                    <a:pt x="54" y="30"/>
                    <a:pt x="9" y="29"/>
                    <a:pt x="5" y="28"/>
                  </a:cubicBezTo>
                  <a:cubicBezTo>
                    <a:pt x="0" y="27"/>
                    <a:pt x="1" y="19"/>
                    <a:pt x="2" y="14"/>
                  </a:cubicBezTo>
                  <a:cubicBezTo>
                    <a:pt x="3" y="11"/>
                    <a:pt x="2" y="7"/>
                    <a:pt x="2" y="7"/>
                  </a:cubicBezTo>
                </a:path>
              </a:pathLst>
            </a:custGeom>
            <a:solidFill>
              <a:srgbClr val="C3F1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1" name="Freeform 101">
              <a:extLst>
                <a:ext uri="{FF2B5EF4-FFF2-40B4-BE49-F238E27FC236}">
                  <a16:creationId xmlns:a16="http://schemas.microsoft.com/office/drawing/2014/main" id="{0E4DC885-15D8-72F1-1B89-48B530C8C25B}"/>
                </a:ext>
              </a:extLst>
            </p:cNvPr>
            <p:cNvSpPr>
              <a:spLocks/>
            </p:cNvSpPr>
            <p:nvPr/>
          </p:nvSpPr>
          <p:spPr bwMode="auto">
            <a:xfrm>
              <a:off x="5232401" y="3163888"/>
              <a:ext cx="571500" cy="219075"/>
            </a:xfrm>
            <a:custGeom>
              <a:avLst/>
              <a:gdLst>
                <a:gd name="T0" fmla="*/ 2 w 78"/>
                <a:gd name="T1" fmla="*/ 7 h 30"/>
                <a:gd name="T2" fmla="*/ 14 w 78"/>
                <a:gd name="T3" fmla="*/ 1 h 30"/>
                <a:gd name="T4" fmla="*/ 69 w 78"/>
                <a:gd name="T5" fmla="*/ 2 h 30"/>
                <a:gd name="T6" fmla="*/ 75 w 78"/>
                <a:gd name="T7" fmla="*/ 13 h 30"/>
                <a:gd name="T8" fmla="*/ 66 w 78"/>
                <a:gd name="T9" fmla="*/ 30 h 30"/>
                <a:gd name="T10" fmla="*/ 5 w 78"/>
                <a:gd name="T11" fmla="*/ 28 h 30"/>
                <a:gd name="T12" fmla="*/ 2 w 78"/>
                <a:gd name="T13" fmla="*/ 14 h 30"/>
                <a:gd name="T14" fmla="*/ 2 w 78"/>
                <a:gd name="T15" fmla="*/ 7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30">
                  <a:moveTo>
                    <a:pt x="2" y="7"/>
                  </a:moveTo>
                  <a:cubicBezTo>
                    <a:pt x="0" y="5"/>
                    <a:pt x="2" y="0"/>
                    <a:pt x="14" y="1"/>
                  </a:cubicBezTo>
                  <a:cubicBezTo>
                    <a:pt x="23" y="1"/>
                    <a:pt x="65" y="2"/>
                    <a:pt x="69" y="2"/>
                  </a:cubicBezTo>
                  <a:cubicBezTo>
                    <a:pt x="73" y="2"/>
                    <a:pt x="75" y="7"/>
                    <a:pt x="75" y="13"/>
                  </a:cubicBezTo>
                  <a:cubicBezTo>
                    <a:pt x="74" y="19"/>
                    <a:pt x="78" y="29"/>
                    <a:pt x="66" y="30"/>
                  </a:cubicBezTo>
                  <a:cubicBezTo>
                    <a:pt x="54" y="30"/>
                    <a:pt x="9" y="29"/>
                    <a:pt x="5" y="28"/>
                  </a:cubicBezTo>
                  <a:cubicBezTo>
                    <a:pt x="0" y="27"/>
                    <a:pt x="1" y="19"/>
                    <a:pt x="2" y="14"/>
                  </a:cubicBezTo>
                  <a:cubicBezTo>
                    <a:pt x="3" y="11"/>
                    <a:pt x="2" y="7"/>
                    <a:pt x="2" y="7"/>
                  </a:cubicBezTo>
                </a:path>
              </a:pathLst>
            </a:custGeom>
            <a:solidFill>
              <a:srgbClr val="C2F1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2" name="Freeform 102">
              <a:extLst>
                <a:ext uri="{FF2B5EF4-FFF2-40B4-BE49-F238E27FC236}">
                  <a16:creationId xmlns:a16="http://schemas.microsoft.com/office/drawing/2014/main" id="{19AE45EC-161F-221E-E79E-BABBB65E5620}"/>
                </a:ext>
              </a:extLst>
            </p:cNvPr>
            <p:cNvSpPr>
              <a:spLocks/>
            </p:cNvSpPr>
            <p:nvPr/>
          </p:nvSpPr>
          <p:spPr bwMode="auto">
            <a:xfrm>
              <a:off x="5232401" y="3163888"/>
              <a:ext cx="571500" cy="219075"/>
            </a:xfrm>
            <a:custGeom>
              <a:avLst/>
              <a:gdLst>
                <a:gd name="T0" fmla="*/ 2 w 78"/>
                <a:gd name="T1" fmla="*/ 7 h 30"/>
                <a:gd name="T2" fmla="*/ 14 w 78"/>
                <a:gd name="T3" fmla="*/ 1 h 30"/>
                <a:gd name="T4" fmla="*/ 69 w 78"/>
                <a:gd name="T5" fmla="*/ 2 h 30"/>
                <a:gd name="T6" fmla="*/ 75 w 78"/>
                <a:gd name="T7" fmla="*/ 13 h 30"/>
                <a:gd name="T8" fmla="*/ 66 w 78"/>
                <a:gd name="T9" fmla="*/ 30 h 30"/>
                <a:gd name="T10" fmla="*/ 5 w 78"/>
                <a:gd name="T11" fmla="*/ 28 h 30"/>
                <a:gd name="T12" fmla="*/ 2 w 78"/>
                <a:gd name="T13" fmla="*/ 14 h 30"/>
                <a:gd name="T14" fmla="*/ 2 w 78"/>
                <a:gd name="T15" fmla="*/ 7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30">
                  <a:moveTo>
                    <a:pt x="2" y="7"/>
                  </a:moveTo>
                  <a:cubicBezTo>
                    <a:pt x="0" y="5"/>
                    <a:pt x="2" y="0"/>
                    <a:pt x="14" y="1"/>
                  </a:cubicBezTo>
                  <a:cubicBezTo>
                    <a:pt x="23" y="1"/>
                    <a:pt x="65" y="2"/>
                    <a:pt x="69" y="2"/>
                  </a:cubicBezTo>
                  <a:cubicBezTo>
                    <a:pt x="73" y="2"/>
                    <a:pt x="75" y="7"/>
                    <a:pt x="75" y="13"/>
                  </a:cubicBezTo>
                  <a:cubicBezTo>
                    <a:pt x="74" y="19"/>
                    <a:pt x="78" y="29"/>
                    <a:pt x="66" y="30"/>
                  </a:cubicBezTo>
                  <a:cubicBezTo>
                    <a:pt x="54" y="30"/>
                    <a:pt x="9" y="29"/>
                    <a:pt x="5" y="28"/>
                  </a:cubicBezTo>
                  <a:cubicBezTo>
                    <a:pt x="0" y="27"/>
                    <a:pt x="1" y="19"/>
                    <a:pt x="2" y="14"/>
                  </a:cubicBezTo>
                  <a:cubicBezTo>
                    <a:pt x="3" y="11"/>
                    <a:pt x="2" y="7"/>
                    <a:pt x="2" y="7"/>
                  </a:cubicBezTo>
                </a:path>
              </a:pathLst>
            </a:custGeom>
            <a:solidFill>
              <a:srgbClr val="C1F0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3" name="Freeform 103">
              <a:extLst>
                <a:ext uri="{FF2B5EF4-FFF2-40B4-BE49-F238E27FC236}">
                  <a16:creationId xmlns:a16="http://schemas.microsoft.com/office/drawing/2014/main" id="{66896AE5-2E7D-9215-BC65-16470E483E4F}"/>
                </a:ext>
              </a:extLst>
            </p:cNvPr>
            <p:cNvSpPr>
              <a:spLocks/>
            </p:cNvSpPr>
            <p:nvPr/>
          </p:nvSpPr>
          <p:spPr bwMode="auto">
            <a:xfrm>
              <a:off x="5232401" y="3163888"/>
              <a:ext cx="571500" cy="219075"/>
            </a:xfrm>
            <a:custGeom>
              <a:avLst/>
              <a:gdLst>
                <a:gd name="T0" fmla="*/ 2 w 78"/>
                <a:gd name="T1" fmla="*/ 7 h 30"/>
                <a:gd name="T2" fmla="*/ 14 w 78"/>
                <a:gd name="T3" fmla="*/ 1 h 30"/>
                <a:gd name="T4" fmla="*/ 69 w 78"/>
                <a:gd name="T5" fmla="*/ 2 h 30"/>
                <a:gd name="T6" fmla="*/ 75 w 78"/>
                <a:gd name="T7" fmla="*/ 13 h 30"/>
                <a:gd name="T8" fmla="*/ 66 w 78"/>
                <a:gd name="T9" fmla="*/ 29 h 30"/>
                <a:gd name="T10" fmla="*/ 5 w 78"/>
                <a:gd name="T11" fmla="*/ 28 h 30"/>
                <a:gd name="T12" fmla="*/ 2 w 78"/>
                <a:gd name="T13" fmla="*/ 14 h 30"/>
                <a:gd name="T14" fmla="*/ 2 w 78"/>
                <a:gd name="T15" fmla="*/ 7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30">
                  <a:moveTo>
                    <a:pt x="2" y="7"/>
                  </a:moveTo>
                  <a:cubicBezTo>
                    <a:pt x="0" y="5"/>
                    <a:pt x="2" y="0"/>
                    <a:pt x="14" y="1"/>
                  </a:cubicBezTo>
                  <a:cubicBezTo>
                    <a:pt x="23" y="1"/>
                    <a:pt x="65" y="2"/>
                    <a:pt x="69" y="2"/>
                  </a:cubicBezTo>
                  <a:cubicBezTo>
                    <a:pt x="73" y="2"/>
                    <a:pt x="75" y="7"/>
                    <a:pt x="75" y="13"/>
                  </a:cubicBezTo>
                  <a:cubicBezTo>
                    <a:pt x="74" y="19"/>
                    <a:pt x="78" y="29"/>
                    <a:pt x="66" y="29"/>
                  </a:cubicBezTo>
                  <a:cubicBezTo>
                    <a:pt x="54" y="30"/>
                    <a:pt x="9" y="29"/>
                    <a:pt x="5" y="28"/>
                  </a:cubicBezTo>
                  <a:cubicBezTo>
                    <a:pt x="0" y="27"/>
                    <a:pt x="1" y="19"/>
                    <a:pt x="2" y="14"/>
                  </a:cubicBezTo>
                  <a:cubicBezTo>
                    <a:pt x="3" y="11"/>
                    <a:pt x="2" y="7"/>
                    <a:pt x="2" y="7"/>
                  </a:cubicBezTo>
                </a:path>
              </a:pathLst>
            </a:custGeom>
            <a:solidFill>
              <a:srgbClr val="C0F0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4" name="Freeform 104">
              <a:extLst>
                <a:ext uri="{FF2B5EF4-FFF2-40B4-BE49-F238E27FC236}">
                  <a16:creationId xmlns:a16="http://schemas.microsoft.com/office/drawing/2014/main" id="{A32A2A40-E5B2-B453-7B24-E2B2C331DD70}"/>
                </a:ext>
              </a:extLst>
            </p:cNvPr>
            <p:cNvSpPr>
              <a:spLocks/>
            </p:cNvSpPr>
            <p:nvPr/>
          </p:nvSpPr>
          <p:spPr bwMode="auto">
            <a:xfrm>
              <a:off x="5232401" y="3163888"/>
              <a:ext cx="571500" cy="219075"/>
            </a:xfrm>
            <a:custGeom>
              <a:avLst/>
              <a:gdLst>
                <a:gd name="T0" fmla="*/ 2 w 78"/>
                <a:gd name="T1" fmla="*/ 7 h 30"/>
                <a:gd name="T2" fmla="*/ 14 w 78"/>
                <a:gd name="T3" fmla="*/ 1 h 30"/>
                <a:gd name="T4" fmla="*/ 69 w 78"/>
                <a:gd name="T5" fmla="*/ 2 h 30"/>
                <a:gd name="T6" fmla="*/ 75 w 78"/>
                <a:gd name="T7" fmla="*/ 13 h 30"/>
                <a:gd name="T8" fmla="*/ 66 w 78"/>
                <a:gd name="T9" fmla="*/ 29 h 30"/>
                <a:gd name="T10" fmla="*/ 5 w 78"/>
                <a:gd name="T11" fmla="*/ 28 h 30"/>
                <a:gd name="T12" fmla="*/ 2 w 78"/>
                <a:gd name="T13" fmla="*/ 14 h 30"/>
                <a:gd name="T14" fmla="*/ 2 w 78"/>
                <a:gd name="T15" fmla="*/ 7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30">
                  <a:moveTo>
                    <a:pt x="2" y="7"/>
                  </a:moveTo>
                  <a:cubicBezTo>
                    <a:pt x="1" y="5"/>
                    <a:pt x="2" y="0"/>
                    <a:pt x="14" y="1"/>
                  </a:cubicBezTo>
                  <a:cubicBezTo>
                    <a:pt x="23" y="1"/>
                    <a:pt x="65" y="3"/>
                    <a:pt x="69" y="2"/>
                  </a:cubicBezTo>
                  <a:cubicBezTo>
                    <a:pt x="73" y="2"/>
                    <a:pt x="75" y="7"/>
                    <a:pt x="75" y="13"/>
                  </a:cubicBezTo>
                  <a:cubicBezTo>
                    <a:pt x="74" y="19"/>
                    <a:pt x="78" y="29"/>
                    <a:pt x="66" y="29"/>
                  </a:cubicBezTo>
                  <a:cubicBezTo>
                    <a:pt x="54" y="30"/>
                    <a:pt x="9" y="29"/>
                    <a:pt x="5" y="28"/>
                  </a:cubicBezTo>
                  <a:cubicBezTo>
                    <a:pt x="0" y="27"/>
                    <a:pt x="1" y="19"/>
                    <a:pt x="2" y="14"/>
                  </a:cubicBezTo>
                  <a:cubicBezTo>
                    <a:pt x="3" y="11"/>
                    <a:pt x="2" y="7"/>
                    <a:pt x="2" y="7"/>
                  </a:cubicBezTo>
                </a:path>
              </a:pathLst>
            </a:custGeom>
            <a:solidFill>
              <a:srgbClr val="BFF0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5" name="Freeform 105">
              <a:extLst>
                <a:ext uri="{FF2B5EF4-FFF2-40B4-BE49-F238E27FC236}">
                  <a16:creationId xmlns:a16="http://schemas.microsoft.com/office/drawing/2014/main" id="{44F9D39C-76CE-EA7B-8A1E-3BCDD97853F4}"/>
                </a:ext>
              </a:extLst>
            </p:cNvPr>
            <p:cNvSpPr>
              <a:spLocks/>
            </p:cNvSpPr>
            <p:nvPr/>
          </p:nvSpPr>
          <p:spPr bwMode="auto">
            <a:xfrm>
              <a:off x="5240338" y="3170238"/>
              <a:ext cx="555625" cy="212725"/>
            </a:xfrm>
            <a:custGeom>
              <a:avLst/>
              <a:gdLst>
                <a:gd name="T0" fmla="*/ 1 w 76"/>
                <a:gd name="T1" fmla="*/ 6 h 29"/>
                <a:gd name="T2" fmla="*/ 13 w 76"/>
                <a:gd name="T3" fmla="*/ 0 h 29"/>
                <a:gd name="T4" fmla="*/ 68 w 76"/>
                <a:gd name="T5" fmla="*/ 1 h 29"/>
                <a:gd name="T6" fmla="*/ 74 w 76"/>
                <a:gd name="T7" fmla="*/ 12 h 29"/>
                <a:gd name="T8" fmla="*/ 65 w 76"/>
                <a:gd name="T9" fmla="*/ 28 h 29"/>
                <a:gd name="T10" fmla="*/ 4 w 76"/>
                <a:gd name="T11" fmla="*/ 27 h 29"/>
                <a:gd name="T12" fmla="*/ 1 w 76"/>
                <a:gd name="T13" fmla="*/ 13 h 29"/>
                <a:gd name="T14" fmla="*/ 1 w 76"/>
                <a:gd name="T15" fmla="*/ 6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29">
                  <a:moveTo>
                    <a:pt x="1" y="6"/>
                  </a:moveTo>
                  <a:cubicBezTo>
                    <a:pt x="0" y="4"/>
                    <a:pt x="1" y="0"/>
                    <a:pt x="13" y="0"/>
                  </a:cubicBezTo>
                  <a:cubicBezTo>
                    <a:pt x="22" y="0"/>
                    <a:pt x="64" y="2"/>
                    <a:pt x="68" y="1"/>
                  </a:cubicBezTo>
                  <a:cubicBezTo>
                    <a:pt x="72" y="1"/>
                    <a:pt x="74" y="6"/>
                    <a:pt x="74" y="12"/>
                  </a:cubicBezTo>
                  <a:cubicBezTo>
                    <a:pt x="73" y="18"/>
                    <a:pt x="76" y="28"/>
                    <a:pt x="65" y="28"/>
                  </a:cubicBezTo>
                  <a:cubicBezTo>
                    <a:pt x="53" y="29"/>
                    <a:pt x="8" y="28"/>
                    <a:pt x="4" y="27"/>
                  </a:cubicBezTo>
                  <a:cubicBezTo>
                    <a:pt x="0" y="26"/>
                    <a:pt x="0" y="18"/>
                    <a:pt x="1" y="13"/>
                  </a:cubicBezTo>
                  <a:cubicBezTo>
                    <a:pt x="2" y="10"/>
                    <a:pt x="1" y="6"/>
                    <a:pt x="1" y="6"/>
                  </a:cubicBezTo>
                </a:path>
              </a:pathLst>
            </a:custGeom>
            <a:solidFill>
              <a:srgbClr val="BEF0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6" name="Freeform 106">
              <a:extLst>
                <a:ext uri="{FF2B5EF4-FFF2-40B4-BE49-F238E27FC236}">
                  <a16:creationId xmlns:a16="http://schemas.microsoft.com/office/drawing/2014/main" id="{8DCE75DF-66B3-D447-25AD-5FEC206ADEDC}"/>
                </a:ext>
              </a:extLst>
            </p:cNvPr>
            <p:cNvSpPr>
              <a:spLocks/>
            </p:cNvSpPr>
            <p:nvPr/>
          </p:nvSpPr>
          <p:spPr bwMode="auto">
            <a:xfrm>
              <a:off x="5240338" y="3170238"/>
              <a:ext cx="555625" cy="212725"/>
            </a:xfrm>
            <a:custGeom>
              <a:avLst/>
              <a:gdLst>
                <a:gd name="T0" fmla="*/ 1 w 76"/>
                <a:gd name="T1" fmla="*/ 6 h 29"/>
                <a:gd name="T2" fmla="*/ 13 w 76"/>
                <a:gd name="T3" fmla="*/ 0 h 29"/>
                <a:gd name="T4" fmla="*/ 68 w 76"/>
                <a:gd name="T5" fmla="*/ 1 h 29"/>
                <a:gd name="T6" fmla="*/ 74 w 76"/>
                <a:gd name="T7" fmla="*/ 12 h 29"/>
                <a:gd name="T8" fmla="*/ 65 w 76"/>
                <a:gd name="T9" fmla="*/ 28 h 29"/>
                <a:gd name="T10" fmla="*/ 4 w 76"/>
                <a:gd name="T11" fmla="*/ 27 h 29"/>
                <a:gd name="T12" fmla="*/ 1 w 76"/>
                <a:gd name="T13" fmla="*/ 13 h 29"/>
                <a:gd name="T14" fmla="*/ 1 w 76"/>
                <a:gd name="T15" fmla="*/ 6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29">
                  <a:moveTo>
                    <a:pt x="1" y="6"/>
                  </a:moveTo>
                  <a:cubicBezTo>
                    <a:pt x="0" y="4"/>
                    <a:pt x="1" y="0"/>
                    <a:pt x="13" y="0"/>
                  </a:cubicBezTo>
                  <a:cubicBezTo>
                    <a:pt x="22" y="0"/>
                    <a:pt x="64" y="2"/>
                    <a:pt x="68" y="1"/>
                  </a:cubicBezTo>
                  <a:cubicBezTo>
                    <a:pt x="72" y="1"/>
                    <a:pt x="74" y="6"/>
                    <a:pt x="74" y="12"/>
                  </a:cubicBezTo>
                  <a:cubicBezTo>
                    <a:pt x="73" y="18"/>
                    <a:pt x="76" y="28"/>
                    <a:pt x="65" y="28"/>
                  </a:cubicBezTo>
                  <a:cubicBezTo>
                    <a:pt x="53" y="29"/>
                    <a:pt x="8" y="28"/>
                    <a:pt x="4" y="27"/>
                  </a:cubicBezTo>
                  <a:cubicBezTo>
                    <a:pt x="0" y="26"/>
                    <a:pt x="0" y="18"/>
                    <a:pt x="1" y="13"/>
                  </a:cubicBezTo>
                  <a:cubicBezTo>
                    <a:pt x="2" y="10"/>
                    <a:pt x="1" y="6"/>
                    <a:pt x="1" y="6"/>
                  </a:cubicBezTo>
                </a:path>
              </a:pathLst>
            </a:custGeom>
            <a:solidFill>
              <a:srgbClr val="BDF0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7" name="Freeform 107">
              <a:extLst>
                <a:ext uri="{FF2B5EF4-FFF2-40B4-BE49-F238E27FC236}">
                  <a16:creationId xmlns:a16="http://schemas.microsoft.com/office/drawing/2014/main" id="{DE91CF7C-4504-23B7-3E42-F279872F89F7}"/>
                </a:ext>
              </a:extLst>
            </p:cNvPr>
            <p:cNvSpPr>
              <a:spLocks/>
            </p:cNvSpPr>
            <p:nvPr/>
          </p:nvSpPr>
          <p:spPr bwMode="auto">
            <a:xfrm>
              <a:off x="5240338" y="3170238"/>
              <a:ext cx="555625" cy="212725"/>
            </a:xfrm>
            <a:custGeom>
              <a:avLst/>
              <a:gdLst>
                <a:gd name="T0" fmla="*/ 1 w 76"/>
                <a:gd name="T1" fmla="*/ 6 h 29"/>
                <a:gd name="T2" fmla="*/ 13 w 76"/>
                <a:gd name="T3" fmla="*/ 0 h 29"/>
                <a:gd name="T4" fmla="*/ 68 w 76"/>
                <a:gd name="T5" fmla="*/ 1 h 29"/>
                <a:gd name="T6" fmla="*/ 74 w 76"/>
                <a:gd name="T7" fmla="*/ 12 h 29"/>
                <a:gd name="T8" fmla="*/ 65 w 76"/>
                <a:gd name="T9" fmla="*/ 28 h 29"/>
                <a:gd name="T10" fmla="*/ 4 w 76"/>
                <a:gd name="T11" fmla="*/ 27 h 29"/>
                <a:gd name="T12" fmla="*/ 1 w 76"/>
                <a:gd name="T13" fmla="*/ 13 h 29"/>
                <a:gd name="T14" fmla="*/ 1 w 76"/>
                <a:gd name="T15" fmla="*/ 6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29">
                  <a:moveTo>
                    <a:pt x="1" y="6"/>
                  </a:moveTo>
                  <a:cubicBezTo>
                    <a:pt x="0" y="4"/>
                    <a:pt x="1" y="0"/>
                    <a:pt x="13" y="0"/>
                  </a:cubicBezTo>
                  <a:cubicBezTo>
                    <a:pt x="22" y="0"/>
                    <a:pt x="64" y="2"/>
                    <a:pt x="68" y="1"/>
                  </a:cubicBezTo>
                  <a:cubicBezTo>
                    <a:pt x="72" y="1"/>
                    <a:pt x="74" y="6"/>
                    <a:pt x="74" y="12"/>
                  </a:cubicBezTo>
                  <a:cubicBezTo>
                    <a:pt x="73" y="18"/>
                    <a:pt x="76" y="28"/>
                    <a:pt x="65" y="28"/>
                  </a:cubicBezTo>
                  <a:cubicBezTo>
                    <a:pt x="53" y="29"/>
                    <a:pt x="8" y="28"/>
                    <a:pt x="4" y="27"/>
                  </a:cubicBezTo>
                  <a:cubicBezTo>
                    <a:pt x="0" y="26"/>
                    <a:pt x="0" y="18"/>
                    <a:pt x="1" y="13"/>
                  </a:cubicBezTo>
                  <a:cubicBezTo>
                    <a:pt x="2" y="10"/>
                    <a:pt x="1" y="6"/>
                    <a:pt x="1" y="6"/>
                  </a:cubicBezTo>
                </a:path>
              </a:pathLst>
            </a:custGeom>
            <a:solidFill>
              <a:srgbClr val="BCEF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8" name="Freeform 108">
              <a:extLst>
                <a:ext uri="{FF2B5EF4-FFF2-40B4-BE49-F238E27FC236}">
                  <a16:creationId xmlns:a16="http://schemas.microsoft.com/office/drawing/2014/main" id="{1274C832-EDEF-E5DA-00E9-C4245B475961}"/>
                </a:ext>
              </a:extLst>
            </p:cNvPr>
            <p:cNvSpPr>
              <a:spLocks/>
            </p:cNvSpPr>
            <p:nvPr/>
          </p:nvSpPr>
          <p:spPr bwMode="auto">
            <a:xfrm>
              <a:off x="5240338" y="3170238"/>
              <a:ext cx="555625" cy="212725"/>
            </a:xfrm>
            <a:custGeom>
              <a:avLst/>
              <a:gdLst>
                <a:gd name="T0" fmla="*/ 1 w 76"/>
                <a:gd name="T1" fmla="*/ 6 h 29"/>
                <a:gd name="T2" fmla="*/ 13 w 76"/>
                <a:gd name="T3" fmla="*/ 0 h 29"/>
                <a:gd name="T4" fmla="*/ 68 w 76"/>
                <a:gd name="T5" fmla="*/ 1 h 29"/>
                <a:gd name="T6" fmla="*/ 74 w 76"/>
                <a:gd name="T7" fmla="*/ 12 h 29"/>
                <a:gd name="T8" fmla="*/ 65 w 76"/>
                <a:gd name="T9" fmla="*/ 28 h 29"/>
                <a:gd name="T10" fmla="*/ 4 w 76"/>
                <a:gd name="T11" fmla="*/ 27 h 29"/>
                <a:gd name="T12" fmla="*/ 1 w 76"/>
                <a:gd name="T13" fmla="*/ 13 h 29"/>
                <a:gd name="T14" fmla="*/ 1 w 76"/>
                <a:gd name="T15" fmla="*/ 6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29">
                  <a:moveTo>
                    <a:pt x="1" y="6"/>
                  </a:moveTo>
                  <a:cubicBezTo>
                    <a:pt x="0" y="5"/>
                    <a:pt x="1" y="0"/>
                    <a:pt x="13" y="0"/>
                  </a:cubicBezTo>
                  <a:cubicBezTo>
                    <a:pt x="22" y="0"/>
                    <a:pt x="64" y="2"/>
                    <a:pt x="68" y="1"/>
                  </a:cubicBezTo>
                  <a:cubicBezTo>
                    <a:pt x="72" y="1"/>
                    <a:pt x="74" y="6"/>
                    <a:pt x="74" y="12"/>
                  </a:cubicBezTo>
                  <a:cubicBezTo>
                    <a:pt x="73" y="18"/>
                    <a:pt x="76" y="28"/>
                    <a:pt x="65" y="28"/>
                  </a:cubicBezTo>
                  <a:cubicBezTo>
                    <a:pt x="53" y="29"/>
                    <a:pt x="8" y="28"/>
                    <a:pt x="4" y="27"/>
                  </a:cubicBezTo>
                  <a:cubicBezTo>
                    <a:pt x="0" y="26"/>
                    <a:pt x="0" y="18"/>
                    <a:pt x="1" y="13"/>
                  </a:cubicBezTo>
                  <a:cubicBezTo>
                    <a:pt x="2" y="10"/>
                    <a:pt x="1" y="6"/>
                    <a:pt x="1" y="6"/>
                  </a:cubicBezTo>
                </a:path>
              </a:pathLst>
            </a:custGeom>
            <a:solidFill>
              <a:srgbClr val="BBEF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9" name="Freeform 109">
              <a:extLst>
                <a:ext uri="{FF2B5EF4-FFF2-40B4-BE49-F238E27FC236}">
                  <a16:creationId xmlns:a16="http://schemas.microsoft.com/office/drawing/2014/main" id="{DF4DFF89-0337-A0BA-2DC2-6DFDD29FFEAC}"/>
                </a:ext>
              </a:extLst>
            </p:cNvPr>
            <p:cNvSpPr>
              <a:spLocks/>
            </p:cNvSpPr>
            <p:nvPr/>
          </p:nvSpPr>
          <p:spPr bwMode="auto">
            <a:xfrm>
              <a:off x="5240338" y="3170238"/>
              <a:ext cx="555625" cy="212725"/>
            </a:xfrm>
            <a:custGeom>
              <a:avLst/>
              <a:gdLst>
                <a:gd name="T0" fmla="*/ 1 w 76"/>
                <a:gd name="T1" fmla="*/ 6 h 29"/>
                <a:gd name="T2" fmla="*/ 13 w 76"/>
                <a:gd name="T3" fmla="*/ 0 h 29"/>
                <a:gd name="T4" fmla="*/ 68 w 76"/>
                <a:gd name="T5" fmla="*/ 2 h 29"/>
                <a:gd name="T6" fmla="*/ 74 w 76"/>
                <a:gd name="T7" fmla="*/ 12 h 29"/>
                <a:gd name="T8" fmla="*/ 65 w 76"/>
                <a:gd name="T9" fmla="*/ 28 h 29"/>
                <a:gd name="T10" fmla="*/ 5 w 76"/>
                <a:gd name="T11" fmla="*/ 27 h 29"/>
                <a:gd name="T12" fmla="*/ 1 w 76"/>
                <a:gd name="T13" fmla="*/ 13 h 29"/>
                <a:gd name="T14" fmla="*/ 1 w 76"/>
                <a:gd name="T15" fmla="*/ 6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29">
                  <a:moveTo>
                    <a:pt x="1" y="6"/>
                  </a:moveTo>
                  <a:cubicBezTo>
                    <a:pt x="0" y="5"/>
                    <a:pt x="1" y="0"/>
                    <a:pt x="13" y="0"/>
                  </a:cubicBezTo>
                  <a:cubicBezTo>
                    <a:pt x="22" y="0"/>
                    <a:pt x="64" y="2"/>
                    <a:pt x="68" y="2"/>
                  </a:cubicBezTo>
                  <a:cubicBezTo>
                    <a:pt x="72" y="1"/>
                    <a:pt x="74" y="6"/>
                    <a:pt x="74" y="12"/>
                  </a:cubicBezTo>
                  <a:cubicBezTo>
                    <a:pt x="73" y="18"/>
                    <a:pt x="76" y="28"/>
                    <a:pt x="65" y="28"/>
                  </a:cubicBezTo>
                  <a:cubicBezTo>
                    <a:pt x="53" y="29"/>
                    <a:pt x="8" y="28"/>
                    <a:pt x="5" y="27"/>
                  </a:cubicBezTo>
                  <a:cubicBezTo>
                    <a:pt x="0" y="26"/>
                    <a:pt x="0" y="18"/>
                    <a:pt x="1" y="13"/>
                  </a:cubicBezTo>
                  <a:cubicBezTo>
                    <a:pt x="2" y="10"/>
                    <a:pt x="1" y="6"/>
                    <a:pt x="1" y="6"/>
                  </a:cubicBezTo>
                </a:path>
              </a:pathLst>
            </a:custGeom>
            <a:solidFill>
              <a:srgbClr val="BAEF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70" name="Freeform 110">
              <a:extLst>
                <a:ext uri="{FF2B5EF4-FFF2-40B4-BE49-F238E27FC236}">
                  <a16:creationId xmlns:a16="http://schemas.microsoft.com/office/drawing/2014/main" id="{4AE200D3-173F-643D-2FAE-C6067961DF93}"/>
                </a:ext>
              </a:extLst>
            </p:cNvPr>
            <p:cNvSpPr>
              <a:spLocks/>
            </p:cNvSpPr>
            <p:nvPr/>
          </p:nvSpPr>
          <p:spPr bwMode="auto">
            <a:xfrm>
              <a:off x="5240338" y="3170238"/>
              <a:ext cx="555625" cy="204788"/>
            </a:xfrm>
            <a:custGeom>
              <a:avLst/>
              <a:gdLst>
                <a:gd name="T0" fmla="*/ 1 w 76"/>
                <a:gd name="T1" fmla="*/ 6 h 28"/>
                <a:gd name="T2" fmla="*/ 13 w 76"/>
                <a:gd name="T3" fmla="*/ 0 h 28"/>
                <a:gd name="T4" fmla="*/ 68 w 76"/>
                <a:gd name="T5" fmla="*/ 2 h 28"/>
                <a:gd name="T6" fmla="*/ 73 w 76"/>
                <a:gd name="T7" fmla="*/ 12 h 28"/>
                <a:gd name="T8" fmla="*/ 65 w 76"/>
                <a:gd name="T9" fmla="*/ 28 h 28"/>
                <a:gd name="T10" fmla="*/ 5 w 76"/>
                <a:gd name="T11" fmla="*/ 27 h 28"/>
                <a:gd name="T12" fmla="*/ 1 w 76"/>
                <a:gd name="T13" fmla="*/ 13 h 28"/>
                <a:gd name="T14" fmla="*/ 1 w 76"/>
                <a:gd name="T15" fmla="*/ 6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28">
                  <a:moveTo>
                    <a:pt x="1" y="6"/>
                  </a:moveTo>
                  <a:cubicBezTo>
                    <a:pt x="0" y="5"/>
                    <a:pt x="1" y="0"/>
                    <a:pt x="13" y="0"/>
                  </a:cubicBezTo>
                  <a:cubicBezTo>
                    <a:pt x="22" y="0"/>
                    <a:pt x="64" y="2"/>
                    <a:pt x="68" y="2"/>
                  </a:cubicBezTo>
                  <a:cubicBezTo>
                    <a:pt x="72" y="1"/>
                    <a:pt x="74" y="6"/>
                    <a:pt x="73" y="12"/>
                  </a:cubicBezTo>
                  <a:cubicBezTo>
                    <a:pt x="73" y="18"/>
                    <a:pt x="76" y="28"/>
                    <a:pt x="65" y="28"/>
                  </a:cubicBezTo>
                  <a:cubicBezTo>
                    <a:pt x="53" y="28"/>
                    <a:pt x="8" y="28"/>
                    <a:pt x="5" y="27"/>
                  </a:cubicBezTo>
                  <a:cubicBezTo>
                    <a:pt x="0" y="26"/>
                    <a:pt x="0" y="18"/>
                    <a:pt x="1" y="13"/>
                  </a:cubicBezTo>
                  <a:cubicBezTo>
                    <a:pt x="2" y="10"/>
                    <a:pt x="1" y="6"/>
                    <a:pt x="1" y="6"/>
                  </a:cubicBezTo>
                </a:path>
              </a:pathLst>
            </a:custGeom>
            <a:solidFill>
              <a:srgbClr val="B9EF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71" name="Freeform 111">
              <a:extLst>
                <a:ext uri="{FF2B5EF4-FFF2-40B4-BE49-F238E27FC236}">
                  <a16:creationId xmlns:a16="http://schemas.microsoft.com/office/drawing/2014/main" id="{72ADC358-0E1A-99D1-F3F5-F8018B4451E7}"/>
                </a:ext>
              </a:extLst>
            </p:cNvPr>
            <p:cNvSpPr>
              <a:spLocks/>
            </p:cNvSpPr>
            <p:nvPr/>
          </p:nvSpPr>
          <p:spPr bwMode="auto">
            <a:xfrm>
              <a:off x="5240338" y="3170238"/>
              <a:ext cx="555625" cy="204788"/>
            </a:xfrm>
            <a:custGeom>
              <a:avLst/>
              <a:gdLst>
                <a:gd name="T0" fmla="*/ 1 w 76"/>
                <a:gd name="T1" fmla="*/ 6 h 28"/>
                <a:gd name="T2" fmla="*/ 13 w 76"/>
                <a:gd name="T3" fmla="*/ 0 h 28"/>
                <a:gd name="T4" fmla="*/ 68 w 76"/>
                <a:gd name="T5" fmla="*/ 2 h 28"/>
                <a:gd name="T6" fmla="*/ 73 w 76"/>
                <a:gd name="T7" fmla="*/ 12 h 28"/>
                <a:gd name="T8" fmla="*/ 65 w 76"/>
                <a:gd name="T9" fmla="*/ 28 h 28"/>
                <a:gd name="T10" fmla="*/ 5 w 76"/>
                <a:gd name="T11" fmla="*/ 27 h 28"/>
                <a:gd name="T12" fmla="*/ 1 w 76"/>
                <a:gd name="T13" fmla="*/ 13 h 28"/>
                <a:gd name="T14" fmla="*/ 1 w 76"/>
                <a:gd name="T15" fmla="*/ 6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28">
                  <a:moveTo>
                    <a:pt x="1" y="6"/>
                  </a:moveTo>
                  <a:cubicBezTo>
                    <a:pt x="0" y="5"/>
                    <a:pt x="1" y="0"/>
                    <a:pt x="13" y="0"/>
                  </a:cubicBezTo>
                  <a:cubicBezTo>
                    <a:pt x="22" y="1"/>
                    <a:pt x="64" y="2"/>
                    <a:pt x="68" y="2"/>
                  </a:cubicBezTo>
                  <a:cubicBezTo>
                    <a:pt x="72" y="1"/>
                    <a:pt x="74" y="6"/>
                    <a:pt x="73" y="12"/>
                  </a:cubicBezTo>
                  <a:cubicBezTo>
                    <a:pt x="73" y="18"/>
                    <a:pt x="76" y="28"/>
                    <a:pt x="65" y="28"/>
                  </a:cubicBezTo>
                  <a:cubicBezTo>
                    <a:pt x="53" y="28"/>
                    <a:pt x="8" y="28"/>
                    <a:pt x="5" y="27"/>
                  </a:cubicBezTo>
                  <a:cubicBezTo>
                    <a:pt x="0" y="26"/>
                    <a:pt x="0" y="18"/>
                    <a:pt x="1" y="13"/>
                  </a:cubicBezTo>
                  <a:cubicBezTo>
                    <a:pt x="2" y="10"/>
                    <a:pt x="1" y="6"/>
                    <a:pt x="1" y="6"/>
                  </a:cubicBezTo>
                </a:path>
              </a:pathLst>
            </a:custGeom>
            <a:solidFill>
              <a:srgbClr val="B8EF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72" name="Freeform 112">
              <a:extLst>
                <a:ext uri="{FF2B5EF4-FFF2-40B4-BE49-F238E27FC236}">
                  <a16:creationId xmlns:a16="http://schemas.microsoft.com/office/drawing/2014/main" id="{3AAF0B9A-EF16-F614-6E70-29D4559C96B0}"/>
                </a:ext>
              </a:extLst>
            </p:cNvPr>
            <p:cNvSpPr>
              <a:spLocks/>
            </p:cNvSpPr>
            <p:nvPr/>
          </p:nvSpPr>
          <p:spPr bwMode="auto">
            <a:xfrm>
              <a:off x="5240338" y="3170238"/>
              <a:ext cx="555625" cy="204788"/>
            </a:xfrm>
            <a:custGeom>
              <a:avLst/>
              <a:gdLst>
                <a:gd name="T0" fmla="*/ 1 w 76"/>
                <a:gd name="T1" fmla="*/ 6 h 28"/>
                <a:gd name="T2" fmla="*/ 13 w 76"/>
                <a:gd name="T3" fmla="*/ 0 h 28"/>
                <a:gd name="T4" fmla="*/ 68 w 76"/>
                <a:gd name="T5" fmla="*/ 2 h 28"/>
                <a:gd name="T6" fmla="*/ 73 w 76"/>
                <a:gd name="T7" fmla="*/ 12 h 28"/>
                <a:gd name="T8" fmla="*/ 65 w 76"/>
                <a:gd name="T9" fmla="*/ 28 h 28"/>
                <a:gd name="T10" fmla="*/ 5 w 76"/>
                <a:gd name="T11" fmla="*/ 27 h 28"/>
                <a:gd name="T12" fmla="*/ 2 w 76"/>
                <a:gd name="T13" fmla="*/ 13 h 28"/>
                <a:gd name="T14" fmla="*/ 1 w 76"/>
                <a:gd name="T15" fmla="*/ 6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28">
                  <a:moveTo>
                    <a:pt x="1" y="6"/>
                  </a:moveTo>
                  <a:cubicBezTo>
                    <a:pt x="0" y="5"/>
                    <a:pt x="1" y="0"/>
                    <a:pt x="13" y="0"/>
                  </a:cubicBezTo>
                  <a:cubicBezTo>
                    <a:pt x="22" y="1"/>
                    <a:pt x="64" y="2"/>
                    <a:pt x="68" y="2"/>
                  </a:cubicBezTo>
                  <a:cubicBezTo>
                    <a:pt x="72" y="1"/>
                    <a:pt x="74" y="6"/>
                    <a:pt x="73" y="12"/>
                  </a:cubicBezTo>
                  <a:cubicBezTo>
                    <a:pt x="73" y="18"/>
                    <a:pt x="76" y="28"/>
                    <a:pt x="65" y="28"/>
                  </a:cubicBezTo>
                  <a:cubicBezTo>
                    <a:pt x="53" y="28"/>
                    <a:pt x="9" y="28"/>
                    <a:pt x="5" y="27"/>
                  </a:cubicBezTo>
                  <a:cubicBezTo>
                    <a:pt x="0" y="26"/>
                    <a:pt x="0" y="18"/>
                    <a:pt x="2" y="13"/>
                  </a:cubicBezTo>
                  <a:cubicBezTo>
                    <a:pt x="2" y="10"/>
                    <a:pt x="1" y="6"/>
                    <a:pt x="1" y="6"/>
                  </a:cubicBezTo>
                </a:path>
              </a:pathLst>
            </a:custGeom>
            <a:solidFill>
              <a:srgbClr val="B7EE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73" name="Freeform 113">
              <a:extLst>
                <a:ext uri="{FF2B5EF4-FFF2-40B4-BE49-F238E27FC236}">
                  <a16:creationId xmlns:a16="http://schemas.microsoft.com/office/drawing/2014/main" id="{A2108FB2-C78A-A9BA-15D0-57F799D2586A}"/>
                </a:ext>
              </a:extLst>
            </p:cNvPr>
            <p:cNvSpPr>
              <a:spLocks/>
            </p:cNvSpPr>
            <p:nvPr/>
          </p:nvSpPr>
          <p:spPr bwMode="auto">
            <a:xfrm>
              <a:off x="5240338" y="3170238"/>
              <a:ext cx="555625" cy="204788"/>
            </a:xfrm>
            <a:custGeom>
              <a:avLst/>
              <a:gdLst>
                <a:gd name="T0" fmla="*/ 1 w 76"/>
                <a:gd name="T1" fmla="*/ 6 h 28"/>
                <a:gd name="T2" fmla="*/ 13 w 76"/>
                <a:gd name="T3" fmla="*/ 0 h 28"/>
                <a:gd name="T4" fmla="*/ 68 w 76"/>
                <a:gd name="T5" fmla="*/ 2 h 28"/>
                <a:gd name="T6" fmla="*/ 73 w 76"/>
                <a:gd name="T7" fmla="*/ 12 h 28"/>
                <a:gd name="T8" fmla="*/ 65 w 76"/>
                <a:gd name="T9" fmla="*/ 28 h 28"/>
                <a:gd name="T10" fmla="*/ 5 w 76"/>
                <a:gd name="T11" fmla="*/ 27 h 28"/>
                <a:gd name="T12" fmla="*/ 2 w 76"/>
                <a:gd name="T13" fmla="*/ 13 h 28"/>
                <a:gd name="T14" fmla="*/ 1 w 76"/>
                <a:gd name="T15" fmla="*/ 6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28">
                  <a:moveTo>
                    <a:pt x="1" y="6"/>
                  </a:moveTo>
                  <a:cubicBezTo>
                    <a:pt x="0" y="5"/>
                    <a:pt x="1" y="0"/>
                    <a:pt x="13" y="0"/>
                  </a:cubicBezTo>
                  <a:cubicBezTo>
                    <a:pt x="22" y="1"/>
                    <a:pt x="64" y="2"/>
                    <a:pt x="68" y="2"/>
                  </a:cubicBezTo>
                  <a:cubicBezTo>
                    <a:pt x="72" y="1"/>
                    <a:pt x="74" y="6"/>
                    <a:pt x="73" y="12"/>
                  </a:cubicBezTo>
                  <a:cubicBezTo>
                    <a:pt x="73" y="18"/>
                    <a:pt x="76" y="28"/>
                    <a:pt x="65" y="28"/>
                  </a:cubicBezTo>
                  <a:cubicBezTo>
                    <a:pt x="53" y="28"/>
                    <a:pt x="9" y="28"/>
                    <a:pt x="5" y="27"/>
                  </a:cubicBezTo>
                  <a:cubicBezTo>
                    <a:pt x="0" y="26"/>
                    <a:pt x="0" y="18"/>
                    <a:pt x="2" y="13"/>
                  </a:cubicBezTo>
                  <a:cubicBezTo>
                    <a:pt x="3" y="10"/>
                    <a:pt x="1" y="6"/>
                    <a:pt x="1" y="6"/>
                  </a:cubicBezTo>
                </a:path>
              </a:pathLst>
            </a:custGeom>
            <a:solidFill>
              <a:srgbClr val="B6EE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74" name="Freeform 114">
              <a:extLst>
                <a:ext uri="{FF2B5EF4-FFF2-40B4-BE49-F238E27FC236}">
                  <a16:creationId xmlns:a16="http://schemas.microsoft.com/office/drawing/2014/main" id="{5EE23666-DFF2-E1B6-67B9-7F6A90AF1B21}"/>
                </a:ext>
              </a:extLst>
            </p:cNvPr>
            <p:cNvSpPr>
              <a:spLocks/>
            </p:cNvSpPr>
            <p:nvPr/>
          </p:nvSpPr>
          <p:spPr bwMode="auto">
            <a:xfrm>
              <a:off x="5240338" y="3170238"/>
              <a:ext cx="555625" cy="204788"/>
            </a:xfrm>
            <a:custGeom>
              <a:avLst/>
              <a:gdLst>
                <a:gd name="T0" fmla="*/ 1 w 76"/>
                <a:gd name="T1" fmla="*/ 6 h 28"/>
                <a:gd name="T2" fmla="*/ 13 w 76"/>
                <a:gd name="T3" fmla="*/ 0 h 28"/>
                <a:gd name="T4" fmla="*/ 68 w 76"/>
                <a:gd name="T5" fmla="*/ 2 h 28"/>
                <a:gd name="T6" fmla="*/ 73 w 76"/>
                <a:gd name="T7" fmla="*/ 12 h 28"/>
                <a:gd name="T8" fmla="*/ 65 w 76"/>
                <a:gd name="T9" fmla="*/ 28 h 28"/>
                <a:gd name="T10" fmla="*/ 5 w 76"/>
                <a:gd name="T11" fmla="*/ 27 h 28"/>
                <a:gd name="T12" fmla="*/ 2 w 76"/>
                <a:gd name="T13" fmla="*/ 13 h 28"/>
                <a:gd name="T14" fmla="*/ 1 w 76"/>
                <a:gd name="T15" fmla="*/ 6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28">
                  <a:moveTo>
                    <a:pt x="1" y="6"/>
                  </a:moveTo>
                  <a:cubicBezTo>
                    <a:pt x="0" y="5"/>
                    <a:pt x="1" y="0"/>
                    <a:pt x="13" y="0"/>
                  </a:cubicBezTo>
                  <a:cubicBezTo>
                    <a:pt x="22" y="1"/>
                    <a:pt x="64" y="2"/>
                    <a:pt x="68" y="2"/>
                  </a:cubicBezTo>
                  <a:cubicBezTo>
                    <a:pt x="72" y="2"/>
                    <a:pt x="74" y="6"/>
                    <a:pt x="73" y="12"/>
                  </a:cubicBezTo>
                  <a:cubicBezTo>
                    <a:pt x="73" y="18"/>
                    <a:pt x="76" y="28"/>
                    <a:pt x="65" y="28"/>
                  </a:cubicBezTo>
                  <a:cubicBezTo>
                    <a:pt x="53" y="28"/>
                    <a:pt x="9" y="28"/>
                    <a:pt x="5" y="27"/>
                  </a:cubicBezTo>
                  <a:cubicBezTo>
                    <a:pt x="0" y="25"/>
                    <a:pt x="0" y="18"/>
                    <a:pt x="2" y="13"/>
                  </a:cubicBezTo>
                  <a:cubicBezTo>
                    <a:pt x="3" y="10"/>
                    <a:pt x="1" y="6"/>
                    <a:pt x="1" y="6"/>
                  </a:cubicBezTo>
                </a:path>
              </a:pathLst>
            </a:custGeom>
            <a:solidFill>
              <a:srgbClr val="B5EE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75" name="Freeform 115">
              <a:extLst>
                <a:ext uri="{FF2B5EF4-FFF2-40B4-BE49-F238E27FC236}">
                  <a16:creationId xmlns:a16="http://schemas.microsoft.com/office/drawing/2014/main" id="{DA07D6D8-F2AC-2450-7388-0969C74FCFC7}"/>
                </a:ext>
              </a:extLst>
            </p:cNvPr>
            <p:cNvSpPr>
              <a:spLocks/>
            </p:cNvSpPr>
            <p:nvPr/>
          </p:nvSpPr>
          <p:spPr bwMode="auto">
            <a:xfrm>
              <a:off x="5240338" y="3170238"/>
              <a:ext cx="555625" cy="204788"/>
            </a:xfrm>
            <a:custGeom>
              <a:avLst/>
              <a:gdLst>
                <a:gd name="T0" fmla="*/ 1 w 76"/>
                <a:gd name="T1" fmla="*/ 6 h 28"/>
                <a:gd name="T2" fmla="*/ 13 w 76"/>
                <a:gd name="T3" fmla="*/ 0 h 28"/>
                <a:gd name="T4" fmla="*/ 68 w 76"/>
                <a:gd name="T5" fmla="*/ 2 h 28"/>
                <a:gd name="T6" fmla="*/ 73 w 76"/>
                <a:gd name="T7" fmla="*/ 12 h 28"/>
                <a:gd name="T8" fmla="*/ 65 w 76"/>
                <a:gd name="T9" fmla="*/ 28 h 28"/>
                <a:gd name="T10" fmla="*/ 5 w 76"/>
                <a:gd name="T11" fmla="*/ 27 h 28"/>
                <a:gd name="T12" fmla="*/ 2 w 76"/>
                <a:gd name="T13" fmla="*/ 13 h 28"/>
                <a:gd name="T14" fmla="*/ 1 w 76"/>
                <a:gd name="T15" fmla="*/ 6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28">
                  <a:moveTo>
                    <a:pt x="1" y="6"/>
                  </a:moveTo>
                  <a:cubicBezTo>
                    <a:pt x="0" y="5"/>
                    <a:pt x="1" y="0"/>
                    <a:pt x="13" y="0"/>
                  </a:cubicBezTo>
                  <a:cubicBezTo>
                    <a:pt x="22" y="1"/>
                    <a:pt x="64" y="2"/>
                    <a:pt x="68" y="2"/>
                  </a:cubicBezTo>
                  <a:cubicBezTo>
                    <a:pt x="72" y="2"/>
                    <a:pt x="74" y="6"/>
                    <a:pt x="73" y="12"/>
                  </a:cubicBezTo>
                  <a:cubicBezTo>
                    <a:pt x="73" y="18"/>
                    <a:pt x="76" y="27"/>
                    <a:pt x="65" y="28"/>
                  </a:cubicBezTo>
                  <a:cubicBezTo>
                    <a:pt x="53" y="28"/>
                    <a:pt x="9" y="28"/>
                    <a:pt x="5" y="27"/>
                  </a:cubicBezTo>
                  <a:cubicBezTo>
                    <a:pt x="0" y="25"/>
                    <a:pt x="0" y="18"/>
                    <a:pt x="2" y="13"/>
                  </a:cubicBezTo>
                  <a:cubicBezTo>
                    <a:pt x="3" y="10"/>
                    <a:pt x="1" y="6"/>
                    <a:pt x="1" y="6"/>
                  </a:cubicBezTo>
                </a:path>
              </a:pathLst>
            </a:custGeom>
            <a:solidFill>
              <a:srgbClr val="B4EE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76" name="Freeform 116">
              <a:extLst>
                <a:ext uri="{FF2B5EF4-FFF2-40B4-BE49-F238E27FC236}">
                  <a16:creationId xmlns:a16="http://schemas.microsoft.com/office/drawing/2014/main" id="{11D50606-B619-28D5-8673-7934B7DD87F3}"/>
                </a:ext>
              </a:extLst>
            </p:cNvPr>
            <p:cNvSpPr>
              <a:spLocks/>
            </p:cNvSpPr>
            <p:nvPr/>
          </p:nvSpPr>
          <p:spPr bwMode="auto">
            <a:xfrm>
              <a:off x="5240338" y="3170238"/>
              <a:ext cx="555625" cy="204788"/>
            </a:xfrm>
            <a:custGeom>
              <a:avLst/>
              <a:gdLst>
                <a:gd name="T0" fmla="*/ 2 w 76"/>
                <a:gd name="T1" fmla="*/ 6 h 28"/>
                <a:gd name="T2" fmla="*/ 13 w 76"/>
                <a:gd name="T3" fmla="*/ 0 h 28"/>
                <a:gd name="T4" fmla="*/ 68 w 76"/>
                <a:gd name="T5" fmla="*/ 2 h 28"/>
                <a:gd name="T6" fmla="*/ 73 w 76"/>
                <a:gd name="T7" fmla="*/ 12 h 28"/>
                <a:gd name="T8" fmla="*/ 65 w 76"/>
                <a:gd name="T9" fmla="*/ 28 h 28"/>
                <a:gd name="T10" fmla="*/ 5 w 76"/>
                <a:gd name="T11" fmla="*/ 27 h 28"/>
                <a:gd name="T12" fmla="*/ 2 w 76"/>
                <a:gd name="T13" fmla="*/ 13 h 28"/>
                <a:gd name="T14" fmla="*/ 2 w 76"/>
                <a:gd name="T15" fmla="*/ 6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28">
                  <a:moveTo>
                    <a:pt x="2" y="6"/>
                  </a:moveTo>
                  <a:cubicBezTo>
                    <a:pt x="0" y="5"/>
                    <a:pt x="1" y="0"/>
                    <a:pt x="13" y="0"/>
                  </a:cubicBezTo>
                  <a:cubicBezTo>
                    <a:pt x="22" y="1"/>
                    <a:pt x="64" y="2"/>
                    <a:pt x="68" y="2"/>
                  </a:cubicBezTo>
                  <a:cubicBezTo>
                    <a:pt x="72" y="2"/>
                    <a:pt x="74" y="6"/>
                    <a:pt x="73" y="12"/>
                  </a:cubicBezTo>
                  <a:cubicBezTo>
                    <a:pt x="73" y="18"/>
                    <a:pt x="76" y="27"/>
                    <a:pt x="65" y="28"/>
                  </a:cubicBezTo>
                  <a:cubicBezTo>
                    <a:pt x="53" y="28"/>
                    <a:pt x="9" y="28"/>
                    <a:pt x="5" y="27"/>
                  </a:cubicBezTo>
                  <a:cubicBezTo>
                    <a:pt x="0" y="25"/>
                    <a:pt x="0" y="18"/>
                    <a:pt x="2" y="13"/>
                  </a:cubicBezTo>
                  <a:cubicBezTo>
                    <a:pt x="3" y="10"/>
                    <a:pt x="2" y="6"/>
                    <a:pt x="2" y="6"/>
                  </a:cubicBezTo>
                </a:path>
              </a:pathLst>
            </a:custGeom>
            <a:solidFill>
              <a:srgbClr val="B3EE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77" name="Freeform 117">
              <a:extLst>
                <a:ext uri="{FF2B5EF4-FFF2-40B4-BE49-F238E27FC236}">
                  <a16:creationId xmlns:a16="http://schemas.microsoft.com/office/drawing/2014/main" id="{1A36BACD-8311-A790-E025-0233979F14EC}"/>
                </a:ext>
              </a:extLst>
            </p:cNvPr>
            <p:cNvSpPr>
              <a:spLocks/>
            </p:cNvSpPr>
            <p:nvPr/>
          </p:nvSpPr>
          <p:spPr bwMode="auto">
            <a:xfrm>
              <a:off x="5240338" y="3170238"/>
              <a:ext cx="555625" cy="204788"/>
            </a:xfrm>
            <a:custGeom>
              <a:avLst/>
              <a:gdLst>
                <a:gd name="T0" fmla="*/ 2 w 76"/>
                <a:gd name="T1" fmla="*/ 6 h 28"/>
                <a:gd name="T2" fmla="*/ 13 w 76"/>
                <a:gd name="T3" fmla="*/ 1 h 28"/>
                <a:gd name="T4" fmla="*/ 68 w 76"/>
                <a:gd name="T5" fmla="*/ 2 h 28"/>
                <a:gd name="T6" fmla="*/ 73 w 76"/>
                <a:gd name="T7" fmla="*/ 12 h 28"/>
                <a:gd name="T8" fmla="*/ 64 w 76"/>
                <a:gd name="T9" fmla="*/ 28 h 28"/>
                <a:gd name="T10" fmla="*/ 5 w 76"/>
                <a:gd name="T11" fmla="*/ 27 h 28"/>
                <a:gd name="T12" fmla="*/ 2 w 76"/>
                <a:gd name="T13" fmla="*/ 13 h 28"/>
                <a:gd name="T14" fmla="*/ 2 w 76"/>
                <a:gd name="T15" fmla="*/ 6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28">
                  <a:moveTo>
                    <a:pt x="2" y="6"/>
                  </a:moveTo>
                  <a:cubicBezTo>
                    <a:pt x="0" y="5"/>
                    <a:pt x="1" y="0"/>
                    <a:pt x="13" y="1"/>
                  </a:cubicBezTo>
                  <a:cubicBezTo>
                    <a:pt x="22" y="1"/>
                    <a:pt x="64" y="2"/>
                    <a:pt x="68" y="2"/>
                  </a:cubicBezTo>
                  <a:cubicBezTo>
                    <a:pt x="72" y="2"/>
                    <a:pt x="74" y="6"/>
                    <a:pt x="73" y="12"/>
                  </a:cubicBezTo>
                  <a:cubicBezTo>
                    <a:pt x="73" y="18"/>
                    <a:pt x="76" y="27"/>
                    <a:pt x="64" y="28"/>
                  </a:cubicBezTo>
                  <a:cubicBezTo>
                    <a:pt x="53" y="28"/>
                    <a:pt x="9" y="28"/>
                    <a:pt x="5" y="27"/>
                  </a:cubicBezTo>
                  <a:cubicBezTo>
                    <a:pt x="0" y="25"/>
                    <a:pt x="0" y="18"/>
                    <a:pt x="2" y="13"/>
                  </a:cubicBezTo>
                  <a:cubicBezTo>
                    <a:pt x="3" y="10"/>
                    <a:pt x="2" y="6"/>
                    <a:pt x="2" y="6"/>
                  </a:cubicBezTo>
                </a:path>
              </a:pathLst>
            </a:custGeom>
            <a:solidFill>
              <a:srgbClr val="B2ED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78" name="Freeform 118">
              <a:extLst>
                <a:ext uri="{FF2B5EF4-FFF2-40B4-BE49-F238E27FC236}">
                  <a16:creationId xmlns:a16="http://schemas.microsoft.com/office/drawing/2014/main" id="{05193F39-6816-144B-48AD-8BB742D3CF99}"/>
                </a:ext>
              </a:extLst>
            </p:cNvPr>
            <p:cNvSpPr>
              <a:spLocks/>
            </p:cNvSpPr>
            <p:nvPr/>
          </p:nvSpPr>
          <p:spPr bwMode="auto">
            <a:xfrm>
              <a:off x="5240338" y="3170238"/>
              <a:ext cx="555625" cy="204788"/>
            </a:xfrm>
            <a:custGeom>
              <a:avLst/>
              <a:gdLst>
                <a:gd name="T0" fmla="*/ 2 w 76"/>
                <a:gd name="T1" fmla="*/ 6 h 28"/>
                <a:gd name="T2" fmla="*/ 13 w 76"/>
                <a:gd name="T3" fmla="*/ 1 h 28"/>
                <a:gd name="T4" fmla="*/ 68 w 76"/>
                <a:gd name="T5" fmla="*/ 2 h 28"/>
                <a:gd name="T6" fmla="*/ 73 w 76"/>
                <a:gd name="T7" fmla="*/ 12 h 28"/>
                <a:gd name="T8" fmla="*/ 64 w 76"/>
                <a:gd name="T9" fmla="*/ 28 h 28"/>
                <a:gd name="T10" fmla="*/ 5 w 76"/>
                <a:gd name="T11" fmla="*/ 27 h 28"/>
                <a:gd name="T12" fmla="*/ 2 w 76"/>
                <a:gd name="T13" fmla="*/ 13 h 28"/>
                <a:gd name="T14" fmla="*/ 2 w 76"/>
                <a:gd name="T15" fmla="*/ 6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28">
                  <a:moveTo>
                    <a:pt x="2" y="6"/>
                  </a:moveTo>
                  <a:cubicBezTo>
                    <a:pt x="0" y="5"/>
                    <a:pt x="1" y="0"/>
                    <a:pt x="13" y="1"/>
                  </a:cubicBezTo>
                  <a:cubicBezTo>
                    <a:pt x="22" y="1"/>
                    <a:pt x="64" y="2"/>
                    <a:pt x="68" y="2"/>
                  </a:cubicBezTo>
                  <a:cubicBezTo>
                    <a:pt x="72" y="2"/>
                    <a:pt x="74" y="6"/>
                    <a:pt x="73" y="12"/>
                  </a:cubicBezTo>
                  <a:cubicBezTo>
                    <a:pt x="73" y="18"/>
                    <a:pt x="76" y="27"/>
                    <a:pt x="64" y="28"/>
                  </a:cubicBezTo>
                  <a:cubicBezTo>
                    <a:pt x="53" y="28"/>
                    <a:pt x="9" y="28"/>
                    <a:pt x="5" y="27"/>
                  </a:cubicBezTo>
                  <a:cubicBezTo>
                    <a:pt x="0" y="25"/>
                    <a:pt x="0" y="18"/>
                    <a:pt x="2" y="13"/>
                  </a:cubicBezTo>
                  <a:cubicBezTo>
                    <a:pt x="3" y="10"/>
                    <a:pt x="2" y="6"/>
                    <a:pt x="2" y="6"/>
                  </a:cubicBezTo>
                </a:path>
              </a:pathLst>
            </a:custGeom>
            <a:solidFill>
              <a:srgbClr val="B1ED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79" name="Freeform 119">
              <a:extLst>
                <a:ext uri="{FF2B5EF4-FFF2-40B4-BE49-F238E27FC236}">
                  <a16:creationId xmlns:a16="http://schemas.microsoft.com/office/drawing/2014/main" id="{D9F43DBC-244E-0DFA-79BC-8CA61DD37F73}"/>
                </a:ext>
              </a:extLst>
            </p:cNvPr>
            <p:cNvSpPr>
              <a:spLocks/>
            </p:cNvSpPr>
            <p:nvPr/>
          </p:nvSpPr>
          <p:spPr bwMode="auto">
            <a:xfrm>
              <a:off x="5240338" y="3170238"/>
              <a:ext cx="555625" cy="204788"/>
            </a:xfrm>
            <a:custGeom>
              <a:avLst/>
              <a:gdLst>
                <a:gd name="T0" fmla="*/ 2 w 76"/>
                <a:gd name="T1" fmla="*/ 6 h 28"/>
                <a:gd name="T2" fmla="*/ 13 w 76"/>
                <a:gd name="T3" fmla="*/ 1 h 28"/>
                <a:gd name="T4" fmla="*/ 68 w 76"/>
                <a:gd name="T5" fmla="*/ 2 h 28"/>
                <a:gd name="T6" fmla="*/ 73 w 76"/>
                <a:gd name="T7" fmla="*/ 12 h 28"/>
                <a:gd name="T8" fmla="*/ 64 w 76"/>
                <a:gd name="T9" fmla="*/ 28 h 28"/>
                <a:gd name="T10" fmla="*/ 5 w 76"/>
                <a:gd name="T11" fmla="*/ 26 h 28"/>
                <a:gd name="T12" fmla="*/ 2 w 76"/>
                <a:gd name="T13" fmla="*/ 13 h 28"/>
                <a:gd name="T14" fmla="*/ 2 w 76"/>
                <a:gd name="T15" fmla="*/ 6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28">
                  <a:moveTo>
                    <a:pt x="2" y="6"/>
                  </a:moveTo>
                  <a:cubicBezTo>
                    <a:pt x="0" y="5"/>
                    <a:pt x="1" y="0"/>
                    <a:pt x="13" y="1"/>
                  </a:cubicBezTo>
                  <a:cubicBezTo>
                    <a:pt x="22" y="1"/>
                    <a:pt x="64" y="2"/>
                    <a:pt x="68" y="2"/>
                  </a:cubicBezTo>
                  <a:cubicBezTo>
                    <a:pt x="72" y="2"/>
                    <a:pt x="74" y="6"/>
                    <a:pt x="73" y="12"/>
                  </a:cubicBezTo>
                  <a:cubicBezTo>
                    <a:pt x="73" y="18"/>
                    <a:pt x="76" y="27"/>
                    <a:pt x="64" y="28"/>
                  </a:cubicBezTo>
                  <a:cubicBezTo>
                    <a:pt x="53" y="28"/>
                    <a:pt x="9" y="27"/>
                    <a:pt x="5" y="26"/>
                  </a:cubicBezTo>
                  <a:cubicBezTo>
                    <a:pt x="0" y="25"/>
                    <a:pt x="0" y="18"/>
                    <a:pt x="2" y="13"/>
                  </a:cubicBezTo>
                  <a:cubicBezTo>
                    <a:pt x="3" y="10"/>
                    <a:pt x="2" y="6"/>
                    <a:pt x="2" y="6"/>
                  </a:cubicBezTo>
                </a:path>
              </a:pathLst>
            </a:custGeom>
            <a:solidFill>
              <a:srgbClr val="B0ED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80" name="Freeform 120">
              <a:extLst>
                <a:ext uri="{FF2B5EF4-FFF2-40B4-BE49-F238E27FC236}">
                  <a16:creationId xmlns:a16="http://schemas.microsoft.com/office/drawing/2014/main" id="{366E348F-B4F8-010D-481E-A63D3E4C4C20}"/>
                </a:ext>
              </a:extLst>
            </p:cNvPr>
            <p:cNvSpPr>
              <a:spLocks/>
            </p:cNvSpPr>
            <p:nvPr/>
          </p:nvSpPr>
          <p:spPr bwMode="auto">
            <a:xfrm>
              <a:off x="5240338" y="3170238"/>
              <a:ext cx="555625" cy="204788"/>
            </a:xfrm>
            <a:custGeom>
              <a:avLst/>
              <a:gdLst>
                <a:gd name="T0" fmla="*/ 2 w 76"/>
                <a:gd name="T1" fmla="*/ 6 h 28"/>
                <a:gd name="T2" fmla="*/ 13 w 76"/>
                <a:gd name="T3" fmla="*/ 1 h 28"/>
                <a:gd name="T4" fmla="*/ 68 w 76"/>
                <a:gd name="T5" fmla="*/ 2 h 28"/>
                <a:gd name="T6" fmla="*/ 73 w 76"/>
                <a:gd name="T7" fmla="*/ 12 h 28"/>
                <a:gd name="T8" fmla="*/ 64 w 76"/>
                <a:gd name="T9" fmla="*/ 28 h 28"/>
                <a:gd name="T10" fmla="*/ 5 w 76"/>
                <a:gd name="T11" fmla="*/ 26 h 28"/>
                <a:gd name="T12" fmla="*/ 2 w 76"/>
                <a:gd name="T13" fmla="*/ 13 h 28"/>
                <a:gd name="T14" fmla="*/ 2 w 76"/>
                <a:gd name="T15" fmla="*/ 6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28">
                  <a:moveTo>
                    <a:pt x="2" y="6"/>
                  </a:moveTo>
                  <a:cubicBezTo>
                    <a:pt x="0" y="5"/>
                    <a:pt x="2" y="0"/>
                    <a:pt x="13" y="1"/>
                  </a:cubicBezTo>
                  <a:cubicBezTo>
                    <a:pt x="22" y="1"/>
                    <a:pt x="64" y="2"/>
                    <a:pt x="68" y="2"/>
                  </a:cubicBezTo>
                  <a:cubicBezTo>
                    <a:pt x="71" y="2"/>
                    <a:pt x="73" y="7"/>
                    <a:pt x="73" y="12"/>
                  </a:cubicBezTo>
                  <a:cubicBezTo>
                    <a:pt x="73" y="18"/>
                    <a:pt x="76" y="27"/>
                    <a:pt x="64" y="28"/>
                  </a:cubicBezTo>
                  <a:cubicBezTo>
                    <a:pt x="53" y="28"/>
                    <a:pt x="9" y="27"/>
                    <a:pt x="5" y="26"/>
                  </a:cubicBezTo>
                  <a:cubicBezTo>
                    <a:pt x="0" y="25"/>
                    <a:pt x="0" y="18"/>
                    <a:pt x="2" y="13"/>
                  </a:cubicBezTo>
                  <a:cubicBezTo>
                    <a:pt x="3" y="10"/>
                    <a:pt x="2" y="6"/>
                    <a:pt x="2" y="6"/>
                  </a:cubicBezTo>
                </a:path>
              </a:pathLst>
            </a:custGeom>
            <a:solidFill>
              <a:srgbClr val="AFED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81" name="Freeform 121">
              <a:extLst>
                <a:ext uri="{FF2B5EF4-FFF2-40B4-BE49-F238E27FC236}">
                  <a16:creationId xmlns:a16="http://schemas.microsoft.com/office/drawing/2014/main" id="{8C7860B1-CFFA-AF1C-9BD7-21EEC5A596E6}"/>
                </a:ext>
              </a:extLst>
            </p:cNvPr>
            <p:cNvSpPr>
              <a:spLocks/>
            </p:cNvSpPr>
            <p:nvPr/>
          </p:nvSpPr>
          <p:spPr bwMode="auto">
            <a:xfrm>
              <a:off x="5240338" y="3170238"/>
              <a:ext cx="555625" cy="204788"/>
            </a:xfrm>
            <a:custGeom>
              <a:avLst/>
              <a:gdLst>
                <a:gd name="T0" fmla="*/ 2 w 76"/>
                <a:gd name="T1" fmla="*/ 6 h 28"/>
                <a:gd name="T2" fmla="*/ 13 w 76"/>
                <a:gd name="T3" fmla="*/ 1 h 28"/>
                <a:gd name="T4" fmla="*/ 68 w 76"/>
                <a:gd name="T5" fmla="*/ 2 h 28"/>
                <a:gd name="T6" fmla="*/ 73 w 76"/>
                <a:gd name="T7" fmla="*/ 12 h 28"/>
                <a:gd name="T8" fmla="*/ 64 w 76"/>
                <a:gd name="T9" fmla="*/ 28 h 28"/>
                <a:gd name="T10" fmla="*/ 5 w 76"/>
                <a:gd name="T11" fmla="*/ 26 h 28"/>
                <a:gd name="T12" fmla="*/ 2 w 76"/>
                <a:gd name="T13" fmla="*/ 13 h 28"/>
                <a:gd name="T14" fmla="*/ 2 w 76"/>
                <a:gd name="T15" fmla="*/ 6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28">
                  <a:moveTo>
                    <a:pt x="2" y="6"/>
                  </a:moveTo>
                  <a:cubicBezTo>
                    <a:pt x="0" y="5"/>
                    <a:pt x="2" y="0"/>
                    <a:pt x="13" y="1"/>
                  </a:cubicBezTo>
                  <a:cubicBezTo>
                    <a:pt x="22" y="1"/>
                    <a:pt x="64" y="2"/>
                    <a:pt x="68" y="2"/>
                  </a:cubicBezTo>
                  <a:cubicBezTo>
                    <a:pt x="71" y="2"/>
                    <a:pt x="73" y="7"/>
                    <a:pt x="73" y="12"/>
                  </a:cubicBezTo>
                  <a:cubicBezTo>
                    <a:pt x="73" y="18"/>
                    <a:pt x="76" y="27"/>
                    <a:pt x="64" y="28"/>
                  </a:cubicBezTo>
                  <a:cubicBezTo>
                    <a:pt x="53" y="28"/>
                    <a:pt x="9" y="27"/>
                    <a:pt x="5" y="26"/>
                  </a:cubicBezTo>
                  <a:cubicBezTo>
                    <a:pt x="0" y="25"/>
                    <a:pt x="0" y="18"/>
                    <a:pt x="2" y="13"/>
                  </a:cubicBezTo>
                  <a:cubicBezTo>
                    <a:pt x="3" y="10"/>
                    <a:pt x="2" y="6"/>
                    <a:pt x="2" y="6"/>
                  </a:cubicBezTo>
                </a:path>
              </a:pathLst>
            </a:custGeom>
            <a:solidFill>
              <a:srgbClr val="AEED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82" name="Freeform 122">
              <a:extLst>
                <a:ext uri="{FF2B5EF4-FFF2-40B4-BE49-F238E27FC236}">
                  <a16:creationId xmlns:a16="http://schemas.microsoft.com/office/drawing/2014/main" id="{4FFC3EB5-18E4-0FC6-BFF2-D6A4614738A8}"/>
                </a:ext>
              </a:extLst>
            </p:cNvPr>
            <p:cNvSpPr>
              <a:spLocks/>
            </p:cNvSpPr>
            <p:nvPr/>
          </p:nvSpPr>
          <p:spPr bwMode="auto">
            <a:xfrm>
              <a:off x="5240338" y="3170238"/>
              <a:ext cx="555625" cy="204788"/>
            </a:xfrm>
            <a:custGeom>
              <a:avLst/>
              <a:gdLst>
                <a:gd name="T0" fmla="*/ 2 w 76"/>
                <a:gd name="T1" fmla="*/ 6 h 28"/>
                <a:gd name="T2" fmla="*/ 13 w 76"/>
                <a:gd name="T3" fmla="*/ 1 h 28"/>
                <a:gd name="T4" fmla="*/ 68 w 76"/>
                <a:gd name="T5" fmla="*/ 2 h 28"/>
                <a:gd name="T6" fmla="*/ 73 w 76"/>
                <a:gd name="T7" fmla="*/ 12 h 28"/>
                <a:gd name="T8" fmla="*/ 64 w 76"/>
                <a:gd name="T9" fmla="*/ 27 h 28"/>
                <a:gd name="T10" fmla="*/ 5 w 76"/>
                <a:gd name="T11" fmla="*/ 26 h 28"/>
                <a:gd name="T12" fmla="*/ 2 w 76"/>
                <a:gd name="T13" fmla="*/ 13 h 28"/>
                <a:gd name="T14" fmla="*/ 2 w 76"/>
                <a:gd name="T15" fmla="*/ 6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28">
                  <a:moveTo>
                    <a:pt x="2" y="6"/>
                  </a:moveTo>
                  <a:cubicBezTo>
                    <a:pt x="0" y="5"/>
                    <a:pt x="2" y="0"/>
                    <a:pt x="13" y="1"/>
                  </a:cubicBezTo>
                  <a:cubicBezTo>
                    <a:pt x="22" y="1"/>
                    <a:pt x="64" y="2"/>
                    <a:pt x="68" y="2"/>
                  </a:cubicBezTo>
                  <a:cubicBezTo>
                    <a:pt x="71" y="2"/>
                    <a:pt x="73" y="7"/>
                    <a:pt x="73" y="12"/>
                  </a:cubicBezTo>
                  <a:cubicBezTo>
                    <a:pt x="73" y="18"/>
                    <a:pt x="76" y="27"/>
                    <a:pt x="64" y="27"/>
                  </a:cubicBezTo>
                  <a:cubicBezTo>
                    <a:pt x="53" y="28"/>
                    <a:pt x="9" y="27"/>
                    <a:pt x="5" y="26"/>
                  </a:cubicBezTo>
                  <a:cubicBezTo>
                    <a:pt x="0" y="25"/>
                    <a:pt x="0" y="18"/>
                    <a:pt x="2" y="13"/>
                  </a:cubicBezTo>
                  <a:cubicBezTo>
                    <a:pt x="3" y="10"/>
                    <a:pt x="2" y="6"/>
                    <a:pt x="2" y="6"/>
                  </a:cubicBezTo>
                </a:path>
              </a:pathLst>
            </a:custGeom>
            <a:solidFill>
              <a:srgbClr val="ADE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83" name="Freeform 123">
              <a:extLst>
                <a:ext uri="{FF2B5EF4-FFF2-40B4-BE49-F238E27FC236}">
                  <a16:creationId xmlns:a16="http://schemas.microsoft.com/office/drawing/2014/main" id="{D933D1C5-7967-188D-B8C5-9D20BC1C456C}"/>
                </a:ext>
              </a:extLst>
            </p:cNvPr>
            <p:cNvSpPr>
              <a:spLocks/>
            </p:cNvSpPr>
            <p:nvPr/>
          </p:nvSpPr>
          <p:spPr bwMode="auto">
            <a:xfrm>
              <a:off x="5240338" y="3170238"/>
              <a:ext cx="555625" cy="204788"/>
            </a:xfrm>
            <a:custGeom>
              <a:avLst/>
              <a:gdLst>
                <a:gd name="T0" fmla="*/ 2 w 76"/>
                <a:gd name="T1" fmla="*/ 7 h 28"/>
                <a:gd name="T2" fmla="*/ 13 w 76"/>
                <a:gd name="T3" fmla="*/ 1 h 28"/>
                <a:gd name="T4" fmla="*/ 67 w 76"/>
                <a:gd name="T5" fmla="*/ 2 h 28"/>
                <a:gd name="T6" fmla="*/ 73 w 76"/>
                <a:gd name="T7" fmla="*/ 12 h 28"/>
                <a:gd name="T8" fmla="*/ 64 w 76"/>
                <a:gd name="T9" fmla="*/ 27 h 28"/>
                <a:gd name="T10" fmla="*/ 5 w 76"/>
                <a:gd name="T11" fmla="*/ 26 h 28"/>
                <a:gd name="T12" fmla="*/ 2 w 76"/>
                <a:gd name="T13" fmla="*/ 13 h 28"/>
                <a:gd name="T14" fmla="*/ 2 w 76"/>
                <a:gd name="T15" fmla="*/ 7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28">
                  <a:moveTo>
                    <a:pt x="2" y="7"/>
                  </a:moveTo>
                  <a:cubicBezTo>
                    <a:pt x="0" y="5"/>
                    <a:pt x="2" y="0"/>
                    <a:pt x="13" y="1"/>
                  </a:cubicBezTo>
                  <a:cubicBezTo>
                    <a:pt x="22" y="1"/>
                    <a:pt x="64" y="2"/>
                    <a:pt x="67" y="2"/>
                  </a:cubicBezTo>
                  <a:cubicBezTo>
                    <a:pt x="71" y="2"/>
                    <a:pt x="73" y="7"/>
                    <a:pt x="73" y="12"/>
                  </a:cubicBezTo>
                  <a:cubicBezTo>
                    <a:pt x="73" y="18"/>
                    <a:pt x="76" y="27"/>
                    <a:pt x="64" y="27"/>
                  </a:cubicBezTo>
                  <a:cubicBezTo>
                    <a:pt x="53" y="28"/>
                    <a:pt x="9" y="27"/>
                    <a:pt x="5" y="26"/>
                  </a:cubicBezTo>
                  <a:cubicBezTo>
                    <a:pt x="0" y="25"/>
                    <a:pt x="0" y="18"/>
                    <a:pt x="2" y="13"/>
                  </a:cubicBezTo>
                  <a:cubicBezTo>
                    <a:pt x="3" y="10"/>
                    <a:pt x="2" y="7"/>
                    <a:pt x="2" y="7"/>
                  </a:cubicBezTo>
                </a:path>
              </a:pathLst>
            </a:custGeom>
            <a:solidFill>
              <a:srgbClr val="ACE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84" name="Freeform 124">
              <a:extLst>
                <a:ext uri="{FF2B5EF4-FFF2-40B4-BE49-F238E27FC236}">
                  <a16:creationId xmlns:a16="http://schemas.microsoft.com/office/drawing/2014/main" id="{2199BAAC-695A-F2DD-3D77-69B62B42D31A}"/>
                </a:ext>
              </a:extLst>
            </p:cNvPr>
            <p:cNvSpPr>
              <a:spLocks/>
            </p:cNvSpPr>
            <p:nvPr/>
          </p:nvSpPr>
          <p:spPr bwMode="auto">
            <a:xfrm>
              <a:off x="5240338" y="3178175"/>
              <a:ext cx="555625" cy="196850"/>
            </a:xfrm>
            <a:custGeom>
              <a:avLst/>
              <a:gdLst>
                <a:gd name="T0" fmla="*/ 2 w 76"/>
                <a:gd name="T1" fmla="*/ 6 h 27"/>
                <a:gd name="T2" fmla="*/ 13 w 76"/>
                <a:gd name="T3" fmla="*/ 0 h 27"/>
                <a:gd name="T4" fmla="*/ 67 w 76"/>
                <a:gd name="T5" fmla="*/ 1 h 27"/>
                <a:gd name="T6" fmla="*/ 73 w 76"/>
                <a:gd name="T7" fmla="*/ 11 h 27"/>
                <a:gd name="T8" fmla="*/ 64 w 76"/>
                <a:gd name="T9" fmla="*/ 26 h 27"/>
                <a:gd name="T10" fmla="*/ 5 w 76"/>
                <a:gd name="T11" fmla="*/ 25 h 27"/>
                <a:gd name="T12" fmla="*/ 2 w 76"/>
                <a:gd name="T13" fmla="*/ 12 h 27"/>
                <a:gd name="T14" fmla="*/ 2 w 76"/>
                <a:gd name="T15" fmla="*/ 6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27">
                  <a:moveTo>
                    <a:pt x="2" y="6"/>
                  </a:moveTo>
                  <a:cubicBezTo>
                    <a:pt x="0" y="4"/>
                    <a:pt x="2" y="0"/>
                    <a:pt x="13" y="0"/>
                  </a:cubicBezTo>
                  <a:cubicBezTo>
                    <a:pt x="22" y="0"/>
                    <a:pt x="64" y="1"/>
                    <a:pt x="67" y="1"/>
                  </a:cubicBezTo>
                  <a:cubicBezTo>
                    <a:pt x="71" y="1"/>
                    <a:pt x="73" y="6"/>
                    <a:pt x="73" y="11"/>
                  </a:cubicBezTo>
                  <a:cubicBezTo>
                    <a:pt x="73" y="17"/>
                    <a:pt x="76" y="26"/>
                    <a:pt x="64" y="26"/>
                  </a:cubicBezTo>
                  <a:cubicBezTo>
                    <a:pt x="53" y="27"/>
                    <a:pt x="9" y="26"/>
                    <a:pt x="5" y="25"/>
                  </a:cubicBezTo>
                  <a:cubicBezTo>
                    <a:pt x="0" y="24"/>
                    <a:pt x="1" y="17"/>
                    <a:pt x="2" y="12"/>
                  </a:cubicBezTo>
                  <a:cubicBezTo>
                    <a:pt x="3" y="9"/>
                    <a:pt x="2" y="6"/>
                    <a:pt x="2" y="6"/>
                  </a:cubicBezTo>
                </a:path>
              </a:pathLst>
            </a:custGeom>
            <a:solidFill>
              <a:srgbClr val="ABE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85" name="Freeform 125">
              <a:extLst>
                <a:ext uri="{FF2B5EF4-FFF2-40B4-BE49-F238E27FC236}">
                  <a16:creationId xmlns:a16="http://schemas.microsoft.com/office/drawing/2014/main" id="{E3A6CE15-2751-FA1B-7B68-87EC53902FAE}"/>
                </a:ext>
              </a:extLst>
            </p:cNvPr>
            <p:cNvSpPr>
              <a:spLocks/>
            </p:cNvSpPr>
            <p:nvPr/>
          </p:nvSpPr>
          <p:spPr bwMode="auto">
            <a:xfrm>
              <a:off x="5240338" y="3178175"/>
              <a:ext cx="555625" cy="196850"/>
            </a:xfrm>
            <a:custGeom>
              <a:avLst/>
              <a:gdLst>
                <a:gd name="T0" fmla="*/ 2 w 76"/>
                <a:gd name="T1" fmla="*/ 6 h 27"/>
                <a:gd name="T2" fmla="*/ 13 w 76"/>
                <a:gd name="T3" fmla="*/ 0 h 27"/>
                <a:gd name="T4" fmla="*/ 67 w 76"/>
                <a:gd name="T5" fmla="*/ 1 h 27"/>
                <a:gd name="T6" fmla="*/ 73 w 76"/>
                <a:gd name="T7" fmla="*/ 11 h 27"/>
                <a:gd name="T8" fmla="*/ 64 w 76"/>
                <a:gd name="T9" fmla="*/ 26 h 27"/>
                <a:gd name="T10" fmla="*/ 5 w 76"/>
                <a:gd name="T11" fmla="*/ 25 h 27"/>
                <a:gd name="T12" fmla="*/ 2 w 76"/>
                <a:gd name="T13" fmla="*/ 12 h 27"/>
                <a:gd name="T14" fmla="*/ 2 w 76"/>
                <a:gd name="T15" fmla="*/ 6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27">
                  <a:moveTo>
                    <a:pt x="2" y="6"/>
                  </a:moveTo>
                  <a:cubicBezTo>
                    <a:pt x="0" y="4"/>
                    <a:pt x="2" y="0"/>
                    <a:pt x="13" y="0"/>
                  </a:cubicBezTo>
                  <a:cubicBezTo>
                    <a:pt x="22" y="0"/>
                    <a:pt x="64" y="2"/>
                    <a:pt x="67" y="1"/>
                  </a:cubicBezTo>
                  <a:cubicBezTo>
                    <a:pt x="71" y="1"/>
                    <a:pt x="73" y="6"/>
                    <a:pt x="73" y="11"/>
                  </a:cubicBezTo>
                  <a:cubicBezTo>
                    <a:pt x="72" y="17"/>
                    <a:pt x="76" y="26"/>
                    <a:pt x="64" y="26"/>
                  </a:cubicBezTo>
                  <a:cubicBezTo>
                    <a:pt x="53" y="27"/>
                    <a:pt x="9" y="26"/>
                    <a:pt x="5" y="25"/>
                  </a:cubicBezTo>
                  <a:cubicBezTo>
                    <a:pt x="0" y="24"/>
                    <a:pt x="1" y="17"/>
                    <a:pt x="2" y="12"/>
                  </a:cubicBezTo>
                  <a:cubicBezTo>
                    <a:pt x="3" y="9"/>
                    <a:pt x="2" y="6"/>
                    <a:pt x="2" y="6"/>
                  </a:cubicBezTo>
                </a:path>
              </a:pathLst>
            </a:custGeom>
            <a:solidFill>
              <a:srgbClr val="AAE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86" name="Freeform 126">
              <a:extLst>
                <a:ext uri="{FF2B5EF4-FFF2-40B4-BE49-F238E27FC236}">
                  <a16:creationId xmlns:a16="http://schemas.microsoft.com/office/drawing/2014/main" id="{E5B9420C-CABF-4E09-10AB-F10A6C768C0B}"/>
                </a:ext>
              </a:extLst>
            </p:cNvPr>
            <p:cNvSpPr>
              <a:spLocks/>
            </p:cNvSpPr>
            <p:nvPr/>
          </p:nvSpPr>
          <p:spPr bwMode="auto">
            <a:xfrm>
              <a:off x="5240338" y="3178175"/>
              <a:ext cx="555625" cy="196850"/>
            </a:xfrm>
            <a:custGeom>
              <a:avLst/>
              <a:gdLst>
                <a:gd name="T0" fmla="*/ 2 w 76"/>
                <a:gd name="T1" fmla="*/ 6 h 27"/>
                <a:gd name="T2" fmla="*/ 13 w 76"/>
                <a:gd name="T3" fmla="*/ 0 h 27"/>
                <a:gd name="T4" fmla="*/ 67 w 76"/>
                <a:gd name="T5" fmla="*/ 1 h 27"/>
                <a:gd name="T6" fmla="*/ 73 w 76"/>
                <a:gd name="T7" fmla="*/ 11 h 27"/>
                <a:gd name="T8" fmla="*/ 64 w 76"/>
                <a:gd name="T9" fmla="*/ 26 h 27"/>
                <a:gd name="T10" fmla="*/ 5 w 76"/>
                <a:gd name="T11" fmla="*/ 25 h 27"/>
                <a:gd name="T12" fmla="*/ 2 w 76"/>
                <a:gd name="T13" fmla="*/ 12 h 27"/>
                <a:gd name="T14" fmla="*/ 2 w 76"/>
                <a:gd name="T15" fmla="*/ 6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27">
                  <a:moveTo>
                    <a:pt x="2" y="6"/>
                  </a:moveTo>
                  <a:cubicBezTo>
                    <a:pt x="0" y="4"/>
                    <a:pt x="2" y="0"/>
                    <a:pt x="13" y="0"/>
                  </a:cubicBezTo>
                  <a:cubicBezTo>
                    <a:pt x="22" y="0"/>
                    <a:pt x="63" y="2"/>
                    <a:pt x="67" y="1"/>
                  </a:cubicBezTo>
                  <a:cubicBezTo>
                    <a:pt x="71" y="1"/>
                    <a:pt x="73" y="6"/>
                    <a:pt x="73" y="11"/>
                  </a:cubicBezTo>
                  <a:cubicBezTo>
                    <a:pt x="72" y="17"/>
                    <a:pt x="76" y="26"/>
                    <a:pt x="64" y="26"/>
                  </a:cubicBezTo>
                  <a:cubicBezTo>
                    <a:pt x="53" y="27"/>
                    <a:pt x="9" y="26"/>
                    <a:pt x="5" y="25"/>
                  </a:cubicBezTo>
                  <a:cubicBezTo>
                    <a:pt x="0" y="24"/>
                    <a:pt x="1" y="17"/>
                    <a:pt x="2" y="12"/>
                  </a:cubicBezTo>
                  <a:cubicBezTo>
                    <a:pt x="3" y="9"/>
                    <a:pt x="2" y="6"/>
                    <a:pt x="2" y="6"/>
                  </a:cubicBezTo>
                </a:path>
              </a:pathLst>
            </a:custGeom>
            <a:solidFill>
              <a:srgbClr val="A9E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87" name="Freeform 127">
              <a:extLst>
                <a:ext uri="{FF2B5EF4-FFF2-40B4-BE49-F238E27FC236}">
                  <a16:creationId xmlns:a16="http://schemas.microsoft.com/office/drawing/2014/main" id="{8F8592C7-AB67-A807-82F0-503063E37883}"/>
                </a:ext>
              </a:extLst>
            </p:cNvPr>
            <p:cNvSpPr>
              <a:spLocks/>
            </p:cNvSpPr>
            <p:nvPr/>
          </p:nvSpPr>
          <p:spPr bwMode="auto">
            <a:xfrm>
              <a:off x="5240338" y="3178175"/>
              <a:ext cx="555625" cy="196850"/>
            </a:xfrm>
            <a:custGeom>
              <a:avLst/>
              <a:gdLst>
                <a:gd name="T0" fmla="*/ 2 w 76"/>
                <a:gd name="T1" fmla="*/ 6 h 27"/>
                <a:gd name="T2" fmla="*/ 13 w 76"/>
                <a:gd name="T3" fmla="*/ 0 h 27"/>
                <a:gd name="T4" fmla="*/ 67 w 76"/>
                <a:gd name="T5" fmla="*/ 1 h 27"/>
                <a:gd name="T6" fmla="*/ 73 w 76"/>
                <a:gd name="T7" fmla="*/ 11 h 27"/>
                <a:gd name="T8" fmla="*/ 64 w 76"/>
                <a:gd name="T9" fmla="*/ 26 h 27"/>
                <a:gd name="T10" fmla="*/ 5 w 76"/>
                <a:gd name="T11" fmla="*/ 25 h 27"/>
                <a:gd name="T12" fmla="*/ 2 w 76"/>
                <a:gd name="T13" fmla="*/ 12 h 27"/>
                <a:gd name="T14" fmla="*/ 2 w 76"/>
                <a:gd name="T15" fmla="*/ 6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27">
                  <a:moveTo>
                    <a:pt x="2" y="6"/>
                  </a:moveTo>
                  <a:cubicBezTo>
                    <a:pt x="0" y="4"/>
                    <a:pt x="2" y="0"/>
                    <a:pt x="13" y="0"/>
                  </a:cubicBezTo>
                  <a:cubicBezTo>
                    <a:pt x="22" y="0"/>
                    <a:pt x="63" y="2"/>
                    <a:pt x="67" y="1"/>
                  </a:cubicBezTo>
                  <a:cubicBezTo>
                    <a:pt x="71" y="1"/>
                    <a:pt x="73" y="6"/>
                    <a:pt x="73" y="11"/>
                  </a:cubicBezTo>
                  <a:cubicBezTo>
                    <a:pt x="72" y="17"/>
                    <a:pt x="76" y="26"/>
                    <a:pt x="64" y="26"/>
                  </a:cubicBezTo>
                  <a:cubicBezTo>
                    <a:pt x="53" y="27"/>
                    <a:pt x="9" y="26"/>
                    <a:pt x="5" y="25"/>
                  </a:cubicBezTo>
                  <a:cubicBezTo>
                    <a:pt x="0" y="24"/>
                    <a:pt x="1" y="17"/>
                    <a:pt x="2" y="12"/>
                  </a:cubicBezTo>
                  <a:cubicBezTo>
                    <a:pt x="3" y="10"/>
                    <a:pt x="2" y="6"/>
                    <a:pt x="2" y="6"/>
                  </a:cubicBezTo>
                </a:path>
              </a:pathLst>
            </a:custGeom>
            <a:solidFill>
              <a:srgbClr val="A8E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88" name="Freeform 128">
              <a:extLst>
                <a:ext uri="{FF2B5EF4-FFF2-40B4-BE49-F238E27FC236}">
                  <a16:creationId xmlns:a16="http://schemas.microsoft.com/office/drawing/2014/main" id="{1523AEC5-F2D1-1BDB-853C-B5007A17F0BB}"/>
                </a:ext>
              </a:extLst>
            </p:cNvPr>
            <p:cNvSpPr>
              <a:spLocks/>
            </p:cNvSpPr>
            <p:nvPr/>
          </p:nvSpPr>
          <p:spPr bwMode="auto">
            <a:xfrm>
              <a:off x="5240338" y="3178175"/>
              <a:ext cx="549275" cy="196850"/>
            </a:xfrm>
            <a:custGeom>
              <a:avLst/>
              <a:gdLst>
                <a:gd name="T0" fmla="*/ 2 w 75"/>
                <a:gd name="T1" fmla="*/ 6 h 27"/>
                <a:gd name="T2" fmla="*/ 13 w 75"/>
                <a:gd name="T3" fmla="*/ 0 h 27"/>
                <a:gd name="T4" fmla="*/ 67 w 75"/>
                <a:gd name="T5" fmla="*/ 1 h 27"/>
                <a:gd name="T6" fmla="*/ 73 w 75"/>
                <a:gd name="T7" fmla="*/ 11 h 27"/>
                <a:gd name="T8" fmla="*/ 64 w 75"/>
                <a:gd name="T9" fmla="*/ 26 h 27"/>
                <a:gd name="T10" fmla="*/ 5 w 75"/>
                <a:gd name="T11" fmla="*/ 25 h 27"/>
                <a:gd name="T12" fmla="*/ 2 w 75"/>
                <a:gd name="T13" fmla="*/ 12 h 27"/>
                <a:gd name="T14" fmla="*/ 2 w 75"/>
                <a:gd name="T15" fmla="*/ 6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7">
                  <a:moveTo>
                    <a:pt x="2" y="6"/>
                  </a:moveTo>
                  <a:cubicBezTo>
                    <a:pt x="1" y="4"/>
                    <a:pt x="2" y="0"/>
                    <a:pt x="13" y="0"/>
                  </a:cubicBezTo>
                  <a:cubicBezTo>
                    <a:pt x="22" y="0"/>
                    <a:pt x="63" y="2"/>
                    <a:pt x="67" y="1"/>
                  </a:cubicBezTo>
                  <a:cubicBezTo>
                    <a:pt x="71" y="1"/>
                    <a:pt x="73" y="6"/>
                    <a:pt x="73" y="11"/>
                  </a:cubicBezTo>
                  <a:cubicBezTo>
                    <a:pt x="72" y="17"/>
                    <a:pt x="75" y="26"/>
                    <a:pt x="64" y="26"/>
                  </a:cubicBezTo>
                  <a:cubicBezTo>
                    <a:pt x="53" y="27"/>
                    <a:pt x="9" y="26"/>
                    <a:pt x="5" y="25"/>
                  </a:cubicBezTo>
                  <a:cubicBezTo>
                    <a:pt x="0" y="24"/>
                    <a:pt x="1" y="17"/>
                    <a:pt x="2" y="12"/>
                  </a:cubicBezTo>
                  <a:cubicBezTo>
                    <a:pt x="3" y="10"/>
                    <a:pt x="2" y="6"/>
                    <a:pt x="2" y="6"/>
                  </a:cubicBezTo>
                </a:path>
              </a:pathLst>
            </a:custGeom>
            <a:solidFill>
              <a:srgbClr val="A7E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89" name="Freeform 129">
              <a:extLst>
                <a:ext uri="{FF2B5EF4-FFF2-40B4-BE49-F238E27FC236}">
                  <a16:creationId xmlns:a16="http://schemas.microsoft.com/office/drawing/2014/main" id="{64C61DF0-9D8E-399C-F3BC-F6221E5E27A6}"/>
                </a:ext>
              </a:extLst>
            </p:cNvPr>
            <p:cNvSpPr>
              <a:spLocks/>
            </p:cNvSpPr>
            <p:nvPr/>
          </p:nvSpPr>
          <p:spPr bwMode="auto">
            <a:xfrm>
              <a:off x="5240338" y="3178175"/>
              <a:ext cx="549275" cy="190500"/>
            </a:xfrm>
            <a:custGeom>
              <a:avLst/>
              <a:gdLst>
                <a:gd name="T0" fmla="*/ 2 w 75"/>
                <a:gd name="T1" fmla="*/ 6 h 26"/>
                <a:gd name="T2" fmla="*/ 13 w 75"/>
                <a:gd name="T3" fmla="*/ 0 h 26"/>
                <a:gd name="T4" fmla="*/ 67 w 75"/>
                <a:gd name="T5" fmla="*/ 1 h 26"/>
                <a:gd name="T6" fmla="*/ 73 w 75"/>
                <a:gd name="T7" fmla="*/ 11 h 26"/>
                <a:gd name="T8" fmla="*/ 64 w 75"/>
                <a:gd name="T9" fmla="*/ 26 h 26"/>
                <a:gd name="T10" fmla="*/ 5 w 75"/>
                <a:gd name="T11" fmla="*/ 25 h 26"/>
                <a:gd name="T12" fmla="*/ 2 w 75"/>
                <a:gd name="T13" fmla="*/ 12 h 26"/>
                <a:gd name="T14" fmla="*/ 2 w 75"/>
                <a:gd name="T15" fmla="*/ 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6">
                  <a:moveTo>
                    <a:pt x="2" y="6"/>
                  </a:moveTo>
                  <a:cubicBezTo>
                    <a:pt x="1" y="4"/>
                    <a:pt x="2" y="0"/>
                    <a:pt x="13" y="0"/>
                  </a:cubicBezTo>
                  <a:cubicBezTo>
                    <a:pt x="22" y="0"/>
                    <a:pt x="63" y="2"/>
                    <a:pt x="67" y="1"/>
                  </a:cubicBezTo>
                  <a:cubicBezTo>
                    <a:pt x="71" y="1"/>
                    <a:pt x="73" y="6"/>
                    <a:pt x="73" y="11"/>
                  </a:cubicBezTo>
                  <a:cubicBezTo>
                    <a:pt x="72" y="17"/>
                    <a:pt x="75" y="26"/>
                    <a:pt x="64" y="26"/>
                  </a:cubicBezTo>
                  <a:cubicBezTo>
                    <a:pt x="53" y="26"/>
                    <a:pt x="9" y="26"/>
                    <a:pt x="5" y="25"/>
                  </a:cubicBezTo>
                  <a:cubicBezTo>
                    <a:pt x="0" y="24"/>
                    <a:pt x="1" y="17"/>
                    <a:pt x="2" y="12"/>
                  </a:cubicBezTo>
                  <a:cubicBezTo>
                    <a:pt x="3" y="10"/>
                    <a:pt x="2" y="6"/>
                    <a:pt x="2" y="6"/>
                  </a:cubicBezTo>
                </a:path>
              </a:pathLst>
            </a:custGeom>
            <a:solidFill>
              <a:srgbClr val="A6E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90" name="Freeform 130">
              <a:extLst>
                <a:ext uri="{FF2B5EF4-FFF2-40B4-BE49-F238E27FC236}">
                  <a16:creationId xmlns:a16="http://schemas.microsoft.com/office/drawing/2014/main" id="{BEB2108A-5D73-0B67-76C1-DB4773F7EDA6}"/>
                </a:ext>
              </a:extLst>
            </p:cNvPr>
            <p:cNvSpPr>
              <a:spLocks/>
            </p:cNvSpPr>
            <p:nvPr/>
          </p:nvSpPr>
          <p:spPr bwMode="auto">
            <a:xfrm>
              <a:off x="5248276" y="3178175"/>
              <a:ext cx="541338" cy="190500"/>
            </a:xfrm>
            <a:custGeom>
              <a:avLst/>
              <a:gdLst>
                <a:gd name="T0" fmla="*/ 1 w 74"/>
                <a:gd name="T1" fmla="*/ 6 h 26"/>
                <a:gd name="T2" fmla="*/ 12 w 74"/>
                <a:gd name="T3" fmla="*/ 0 h 26"/>
                <a:gd name="T4" fmla="*/ 66 w 74"/>
                <a:gd name="T5" fmla="*/ 1 h 26"/>
                <a:gd name="T6" fmla="*/ 72 w 74"/>
                <a:gd name="T7" fmla="*/ 11 h 26"/>
                <a:gd name="T8" fmla="*/ 63 w 74"/>
                <a:gd name="T9" fmla="*/ 26 h 26"/>
                <a:gd name="T10" fmla="*/ 4 w 74"/>
                <a:gd name="T11" fmla="*/ 25 h 26"/>
                <a:gd name="T12" fmla="*/ 1 w 74"/>
                <a:gd name="T13" fmla="*/ 12 h 26"/>
                <a:gd name="T14" fmla="*/ 1 w 74"/>
                <a:gd name="T15" fmla="*/ 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26">
                  <a:moveTo>
                    <a:pt x="1" y="6"/>
                  </a:moveTo>
                  <a:cubicBezTo>
                    <a:pt x="0" y="4"/>
                    <a:pt x="1" y="0"/>
                    <a:pt x="12" y="0"/>
                  </a:cubicBezTo>
                  <a:cubicBezTo>
                    <a:pt x="21" y="0"/>
                    <a:pt x="62" y="2"/>
                    <a:pt x="66" y="1"/>
                  </a:cubicBezTo>
                  <a:cubicBezTo>
                    <a:pt x="70" y="1"/>
                    <a:pt x="72" y="6"/>
                    <a:pt x="72" y="11"/>
                  </a:cubicBezTo>
                  <a:cubicBezTo>
                    <a:pt x="71" y="17"/>
                    <a:pt x="74" y="26"/>
                    <a:pt x="63" y="26"/>
                  </a:cubicBezTo>
                  <a:cubicBezTo>
                    <a:pt x="52" y="26"/>
                    <a:pt x="8" y="26"/>
                    <a:pt x="4" y="25"/>
                  </a:cubicBezTo>
                  <a:cubicBezTo>
                    <a:pt x="0" y="24"/>
                    <a:pt x="0" y="17"/>
                    <a:pt x="1" y="12"/>
                  </a:cubicBezTo>
                  <a:cubicBezTo>
                    <a:pt x="2" y="10"/>
                    <a:pt x="1" y="6"/>
                    <a:pt x="1" y="6"/>
                  </a:cubicBezTo>
                </a:path>
              </a:pathLst>
            </a:custGeom>
            <a:solidFill>
              <a:srgbClr val="A5E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91" name="Freeform 131">
              <a:extLst>
                <a:ext uri="{FF2B5EF4-FFF2-40B4-BE49-F238E27FC236}">
                  <a16:creationId xmlns:a16="http://schemas.microsoft.com/office/drawing/2014/main" id="{6CD67374-2F36-AB27-693D-875050152894}"/>
                </a:ext>
              </a:extLst>
            </p:cNvPr>
            <p:cNvSpPr>
              <a:spLocks/>
            </p:cNvSpPr>
            <p:nvPr/>
          </p:nvSpPr>
          <p:spPr bwMode="auto">
            <a:xfrm>
              <a:off x="5248276" y="3178175"/>
              <a:ext cx="541338" cy="190500"/>
            </a:xfrm>
            <a:custGeom>
              <a:avLst/>
              <a:gdLst>
                <a:gd name="T0" fmla="*/ 1 w 74"/>
                <a:gd name="T1" fmla="*/ 6 h 26"/>
                <a:gd name="T2" fmla="*/ 12 w 74"/>
                <a:gd name="T3" fmla="*/ 0 h 26"/>
                <a:gd name="T4" fmla="*/ 66 w 74"/>
                <a:gd name="T5" fmla="*/ 2 h 26"/>
                <a:gd name="T6" fmla="*/ 72 w 74"/>
                <a:gd name="T7" fmla="*/ 11 h 26"/>
                <a:gd name="T8" fmla="*/ 63 w 74"/>
                <a:gd name="T9" fmla="*/ 26 h 26"/>
                <a:gd name="T10" fmla="*/ 4 w 74"/>
                <a:gd name="T11" fmla="*/ 25 h 26"/>
                <a:gd name="T12" fmla="*/ 1 w 74"/>
                <a:gd name="T13" fmla="*/ 12 h 26"/>
                <a:gd name="T14" fmla="*/ 1 w 74"/>
                <a:gd name="T15" fmla="*/ 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26">
                  <a:moveTo>
                    <a:pt x="1" y="6"/>
                  </a:moveTo>
                  <a:cubicBezTo>
                    <a:pt x="0" y="4"/>
                    <a:pt x="1" y="0"/>
                    <a:pt x="12" y="0"/>
                  </a:cubicBezTo>
                  <a:cubicBezTo>
                    <a:pt x="21" y="1"/>
                    <a:pt x="62" y="2"/>
                    <a:pt x="66" y="2"/>
                  </a:cubicBezTo>
                  <a:cubicBezTo>
                    <a:pt x="70" y="1"/>
                    <a:pt x="72" y="6"/>
                    <a:pt x="72" y="11"/>
                  </a:cubicBezTo>
                  <a:cubicBezTo>
                    <a:pt x="71" y="17"/>
                    <a:pt x="74" y="26"/>
                    <a:pt x="63" y="26"/>
                  </a:cubicBezTo>
                  <a:cubicBezTo>
                    <a:pt x="52" y="26"/>
                    <a:pt x="8" y="26"/>
                    <a:pt x="4" y="25"/>
                  </a:cubicBezTo>
                  <a:cubicBezTo>
                    <a:pt x="0" y="24"/>
                    <a:pt x="0" y="17"/>
                    <a:pt x="1" y="12"/>
                  </a:cubicBezTo>
                  <a:cubicBezTo>
                    <a:pt x="2" y="10"/>
                    <a:pt x="1" y="6"/>
                    <a:pt x="1" y="6"/>
                  </a:cubicBezTo>
                </a:path>
              </a:pathLst>
            </a:custGeom>
            <a:solidFill>
              <a:srgbClr val="A4E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92" name="Freeform 132">
              <a:extLst>
                <a:ext uri="{FF2B5EF4-FFF2-40B4-BE49-F238E27FC236}">
                  <a16:creationId xmlns:a16="http://schemas.microsoft.com/office/drawing/2014/main" id="{5E4A3114-0155-67EB-EC79-C219BCF922EE}"/>
                </a:ext>
              </a:extLst>
            </p:cNvPr>
            <p:cNvSpPr>
              <a:spLocks/>
            </p:cNvSpPr>
            <p:nvPr/>
          </p:nvSpPr>
          <p:spPr bwMode="auto">
            <a:xfrm>
              <a:off x="5248276" y="3178175"/>
              <a:ext cx="541338" cy="190500"/>
            </a:xfrm>
            <a:custGeom>
              <a:avLst/>
              <a:gdLst>
                <a:gd name="T0" fmla="*/ 1 w 74"/>
                <a:gd name="T1" fmla="*/ 6 h 26"/>
                <a:gd name="T2" fmla="*/ 13 w 74"/>
                <a:gd name="T3" fmla="*/ 0 h 26"/>
                <a:gd name="T4" fmla="*/ 66 w 74"/>
                <a:gd name="T5" fmla="*/ 2 h 26"/>
                <a:gd name="T6" fmla="*/ 72 w 74"/>
                <a:gd name="T7" fmla="*/ 11 h 26"/>
                <a:gd name="T8" fmla="*/ 63 w 74"/>
                <a:gd name="T9" fmla="*/ 26 h 26"/>
                <a:gd name="T10" fmla="*/ 4 w 74"/>
                <a:gd name="T11" fmla="*/ 25 h 26"/>
                <a:gd name="T12" fmla="*/ 1 w 74"/>
                <a:gd name="T13" fmla="*/ 12 h 26"/>
                <a:gd name="T14" fmla="*/ 1 w 74"/>
                <a:gd name="T15" fmla="*/ 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26">
                  <a:moveTo>
                    <a:pt x="1" y="6"/>
                  </a:moveTo>
                  <a:cubicBezTo>
                    <a:pt x="0" y="4"/>
                    <a:pt x="1" y="0"/>
                    <a:pt x="13" y="0"/>
                  </a:cubicBezTo>
                  <a:cubicBezTo>
                    <a:pt x="21" y="1"/>
                    <a:pt x="62" y="2"/>
                    <a:pt x="66" y="2"/>
                  </a:cubicBezTo>
                  <a:cubicBezTo>
                    <a:pt x="70" y="1"/>
                    <a:pt x="72" y="6"/>
                    <a:pt x="72" y="11"/>
                  </a:cubicBezTo>
                  <a:cubicBezTo>
                    <a:pt x="71" y="17"/>
                    <a:pt x="74" y="26"/>
                    <a:pt x="63" y="26"/>
                  </a:cubicBezTo>
                  <a:cubicBezTo>
                    <a:pt x="52" y="26"/>
                    <a:pt x="8" y="26"/>
                    <a:pt x="4" y="25"/>
                  </a:cubicBezTo>
                  <a:cubicBezTo>
                    <a:pt x="0" y="24"/>
                    <a:pt x="0" y="17"/>
                    <a:pt x="1" y="12"/>
                  </a:cubicBezTo>
                  <a:cubicBezTo>
                    <a:pt x="2" y="10"/>
                    <a:pt x="1" y="6"/>
                    <a:pt x="1" y="6"/>
                  </a:cubicBezTo>
                </a:path>
              </a:pathLst>
            </a:custGeom>
            <a:solidFill>
              <a:srgbClr val="A3E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93" name="Freeform 133">
              <a:extLst>
                <a:ext uri="{FF2B5EF4-FFF2-40B4-BE49-F238E27FC236}">
                  <a16:creationId xmlns:a16="http://schemas.microsoft.com/office/drawing/2014/main" id="{8BEC9475-35B8-45DB-C812-DBDD71A4DC56}"/>
                </a:ext>
              </a:extLst>
            </p:cNvPr>
            <p:cNvSpPr>
              <a:spLocks/>
            </p:cNvSpPr>
            <p:nvPr/>
          </p:nvSpPr>
          <p:spPr bwMode="auto">
            <a:xfrm>
              <a:off x="5248276" y="3178175"/>
              <a:ext cx="541338" cy="190500"/>
            </a:xfrm>
            <a:custGeom>
              <a:avLst/>
              <a:gdLst>
                <a:gd name="T0" fmla="*/ 1 w 74"/>
                <a:gd name="T1" fmla="*/ 6 h 26"/>
                <a:gd name="T2" fmla="*/ 13 w 74"/>
                <a:gd name="T3" fmla="*/ 0 h 26"/>
                <a:gd name="T4" fmla="*/ 66 w 74"/>
                <a:gd name="T5" fmla="*/ 2 h 26"/>
                <a:gd name="T6" fmla="*/ 72 w 74"/>
                <a:gd name="T7" fmla="*/ 11 h 26"/>
                <a:gd name="T8" fmla="*/ 63 w 74"/>
                <a:gd name="T9" fmla="*/ 26 h 26"/>
                <a:gd name="T10" fmla="*/ 4 w 74"/>
                <a:gd name="T11" fmla="*/ 25 h 26"/>
                <a:gd name="T12" fmla="*/ 1 w 74"/>
                <a:gd name="T13" fmla="*/ 12 h 26"/>
                <a:gd name="T14" fmla="*/ 1 w 74"/>
                <a:gd name="T15" fmla="*/ 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26">
                  <a:moveTo>
                    <a:pt x="1" y="6"/>
                  </a:moveTo>
                  <a:cubicBezTo>
                    <a:pt x="0" y="4"/>
                    <a:pt x="1" y="0"/>
                    <a:pt x="13" y="0"/>
                  </a:cubicBezTo>
                  <a:cubicBezTo>
                    <a:pt x="21" y="1"/>
                    <a:pt x="62" y="2"/>
                    <a:pt x="66" y="2"/>
                  </a:cubicBezTo>
                  <a:cubicBezTo>
                    <a:pt x="70" y="1"/>
                    <a:pt x="72" y="6"/>
                    <a:pt x="72" y="11"/>
                  </a:cubicBezTo>
                  <a:cubicBezTo>
                    <a:pt x="71" y="17"/>
                    <a:pt x="74" y="26"/>
                    <a:pt x="63" y="26"/>
                  </a:cubicBezTo>
                  <a:cubicBezTo>
                    <a:pt x="52" y="26"/>
                    <a:pt x="8" y="26"/>
                    <a:pt x="4" y="25"/>
                  </a:cubicBezTo>
                  <a:cubicBezTo>
                    <a:pt x="0" y="24"/>
                    <a:pt x="0" y="17"/>
                    <a:pt x="1" y="12"/>
                  </a:cubicBezTo>
                  <a:cubicBezTo>
                    <a:pt x="2" y="10"/>
                    <a:pt x="1" y="6"/>
                    <a:pt x="1" y="6"/>
                  </a:cubicBezTo>
                </a:path>
              </a:pathLst>
            </a:custGeom>
            <a:solidFill>
              <a:srgbClr val="A2E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94" name="Freeform 134">
              <a:extLst>
                <a:ext uri="{FF2B5EF4-FFF2-40B4-BE49-F238E27FC236}">
                  <a16:creationId xmlns:a16="http://schemas.microsoft.com/office/drawing/2014/main" id="{5C0A0F69-F26C-C528-D185-6D4B2E19ACC2}"/>
                </a:ext>
              </a:extLst>
            </p:cNvPr>
            <p:cNvSpPr>
              <a:spLocks/>
            </p:cNvSpPr>
            <p:nvPr/>
          </p:nvSpPr>
          <p:spPr bwMode="auto">
            <a:xfrm>
              <a:off x="5248276" y="3178175"/>
              <a:ext cx="541338" cy="190500"/>
            </a:xfrm>
            <a:custGeom>
              <a:avLst/>
              <a:gdLst>
                <a:gd name="T0" fmla="*/ 1 w 74"/>
                <a:gd name="T1" fmla="*/ 6 h 26"/>
                <a:gd name="T2" fmla="*/ 13 w 74"/>
                <a:gd name="T3" fmla="*/ 0 h 26"/>
                <a:gd name="T4" fmla="*/ 66 w 74"/>
                <a:gd name="T5" fmla="*/ 2 h 26"/>
                <a:gd name="T6" fmla="*/ 72 w 74"/>
                <a:gd name="T7" fmla="*/ 11 h 26"/>
                <a:gd name="T8" fmla="*/ 63 w 74"/>
                <a:gd name="T9" fmla="*/ 26 h 26"/>
                <a:gd name="T10" fmla="*/ 4 w 74"/>
                <a:gd name="T11" fmla="*/ 25 h 26"/>
                <a:gd name="T12" fmla="*/ 1 w 74"/>
                <a:gd name="T13" fmla="*/ 12 h 26"/>
                <a:gd name="T14" fmla="*/ 1 w 74"/>
                <a:gd name="T15" fmla="*/ 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26">
                  <a:moveTo>
                    <a:pt x="1" y="6"/>
                  </a:moveTo>
                  <a:cubicBezTo>
                    <a:pt x="0" y="4"/>
                    <a:pt x="1" y="0"/>
                    <a:pt x="13" y="0"/>
                  </a:cubicBezTo>
                  <a:cubicBezTo>
                    <a:pt x="21" y="1"/>
                    <a:pt x="62" y="2"/>
                    <a:pt x="66" y="2"/>
                  </a:cubicBezTo>
                  <a:cubicBezTo>
                    <a:pt x="70" y="1"/>
                    <a:pt x="72" y="6"/>
                    <a:pt x="72" y="11"/>
                  </a:cubicBezTo>
                  <a:cubicBezTo>
                    <a:pt x="71" y="17"/>
                    <a:pt x="74" y="26"/>
                    <a:pt x="63" y="26"/>
                  </a:cubicBezTo>
                  <a:cubicBezTo>
                    <a:pt x="52" y="26"/>
                    <a:pt x="8" y="26"/>
                    <a:pt x="4" y="25"/>
                  </a:cubicBezTo>
                  <a:cubicBezTo>
                    <a:pt x="0" y="24"/>
                    <a:pt x="0" y="17"/>
                    <a:pt x="1" y="12"/>
                  </a:cubicBezTo>
                  <a:cubicBezTo>
                    <a:pt x="2" y="10"/>
                    <a:pt x="1" y="6"/>
                    <a:pt x="1" y="6"/>
                  </a:cubicBezTo>
                </a:path>
              </a:pathLst>
            </a:custGeom>
            <a:solidFill>
              <a:srgbClr val="A1E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95" name="Freeform 135">
              <a:extLst>
                <a:ext uri="{FF2B5EF4-FFF2-40B4-BE49-F238E27FC236}">
                  <a16:creationId xmlns:a16="http://schemas.microsoft.com/office/drawing/2014/main" id="{6201AE6B-A244-C0D8-29A6-72C48A41DE65}"/>
                </a:ext>
              </a:extLst>
            </p:cNvPr>
            <p:cNvSpPr>
              <a:spLocks/>
            </p:cNvSpPr>
            <p:nvPr/>
          </p:nvSpPr>
          <p:spPr bwMode="auto">
            <a:xfrm>
              <a:off x="5248276" y="3178175"/>
              <a:ext cx="541338" cy="190500"/>
            </a:xfrm>
            <a:custGeom>
              <a:avLst/>
              <a:gdLst>
                <a:gd name="T0" fmla="*/ 1 w 74"/>
                <a:gd name="T1" fmla="*/ 6 h 26"/>
                <a:gd name="T2" fmla="*/ 13 w 74"/>
                <a:gd name="T3" fmla="*/ 0 h 26"/>
                <a:gd name="T4" fmla="*/ 66 w 74"/>
                <a:gd name="T5" fmla="*/ 2 h 26"/>
                <a:gd name="T6" fmla="*/ 71 w 74"/>
                <a:gd name="T7" fmla="*/ 11 h 26"/>
                <a:gd name="T8" fmla="*/ 63 w 74"/>
                <a:gd name="T9" fmla="*/ 26 h 26"/>
                <a:gd name="T10" fmla="*/ 4 w 74"/>
                <a:gd name="T11" fmla="*/ 25 h 26"/>
                <a:gd name="T12" fmla="*/ 1 w 74"/>
                <a:gd name="T13" fmla="*/ 12 h 26"/>
                <a:gd name="T14" fmla="*/ 1 w 74"/>
                <a:gd name="T15" fmla="*/ 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26">
                  <a:moveTo>
                    <a:pt x="1" y="6"/>
                  </a:moveTo>
                  <a:cubicBezTo>
                    <a:pt x="0" y="4"/>
                    <a:pt x="1" y="0"/>
                    <a:pt x="13" y="0"/>
                  </a:cubicBezTo>
                  <a:cubicBezTo>
                    <a:pt x="21" y="1"/>
                    <a:pt x="62" y="2"/>
                    <a:pt x="66" y="2"/>
                  </a:cubicBezTo>
                  <a:cubicBezTo>
                    <a:pt x="70" y="2"/>
                    <a:pt x="72" y="6"/>
                    <a:pt x="71" y="11"/>
                  </a:cubicBezTo>
                  <a:cubicBezTo>
                    <a:pt x="71" y="17"/>
                    <a:pt x="74" y="25"/>
                    <a:pt x="63" y="26"/>
                  </a:cubicBezTo>
                  <a:cubicBezTo>
                    <a:pt x="52" y="26"/>
                    <a:pt x="8" y="26"/>
                    <a:pt x="4" y="25"/>
                  </a:cubicBezTo>
                  <a:cubicBezTo>
                    <a:pt x="0" y="24"/>
                    <a:pt x="0" y="17"/>
                    <a:pt x="1" y="12"/>
                  </a:cubicBezTo>
                  <a:cubicBezTo>
                    <a:pt x="2" y="10"/>
                    <a:pt x="1" y="6"/>
                    <a:pt x="1" y="6"/>
                  </a:cubicBezTo>
                </a:path>
              </a:pathLst>
            </a:custGeom>
            <a:solidFill>
              <a:srgbClr val="A0EA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96" name="Freeform 136">
              <a:extLst>
                <a:ext uri="{FF2B5EF4-FFF2-40B4-BE49-F238E27FC236}">
                  <a16:creationId xmlns:a16="http://schemas.microsoft.com/office/drawing/2014/main" id="{C7F6AAF7-E2EC-921D-64DD-57BF8DBBD26A}"/>
                </a:ext>
              </a:extLst>
            </p:cNvPr>
            <p:cNvSpPr>
              <a:spLocks/>
            </p:cNvSpPr>
            <p:nvPr/>
          </p:nvSpPr>
          <p:spPr bwMode="auto">
            <a:xfrm>
              <a:off x="5248276" y="3178175"/>
              <a:ext cx="541338" cy="190500"/>
            </a:xfrm>
            <a:custGeom>
              <a:avLst/>
              <a:gdLst>
                <a:gd name="T0" fmla="*/ 1 w 74"/>
                <a:gd name="T1" fmla="*/ 6 h 26"/>
                <a:gd name="T2" fmla="*/ 13 w 74"/>
                <a:gd name="T3" fmla="*/ 1 h 26"/>
                <a:gd name="T4" fmla="*/ 66 w 74"/>
                <a:gd name="T5" fmla="*/ 2 h 26"/>
                <a:gd name="T6" fmla="*/ 71 w 74"/>
                <a:gd name="T7" fmla="*/ 11 h 26"/>
                <a:gd name="T8" fmla="*/ 63 w 74"/>
                <a:gd name="T9" fmla="*/ 26 h 26"/>
                <a:gd name="T10" fmla="*/ 4 w 74"/>
                <a:gd name="T11" fmla="*/ 25 h 26"/>
                <a:gd name="T12" fmla="*/ 1 w 74"/>
                <a:gd name="T13" fmla="*/ 12 h 26"/>
                <a:gd name="T14" fmla="*/ 1 w 74"/>
                <a:gd name="T15" fmla="*/ 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26">
                  <a:moveTo>
                    <a:pt x="1" y="6"/>
                  </a:moveTo>
                  <a:cubicBezTo>
                    <a:pt x="0" y="5"/>
                    <a:pt x="1" y="0"/>
                    <a:pt x="13" y="1"/>
                  </a:cubicBezTo>
                  <a:cubicBezTo>
                    <a:pt x="21" y="1"/>
                    <a:pt x="62" y="2"/>
                    <a:pt x="66" y="2"/>
                  </a:cubicBezTo>
                  <a:cubicBezTo>
                    <a:pt x="70" y="2"/>
                    <a:pt x="72" y="6"/>
                    <a:pt x="71" y="11"/>
                  </a:cubicBezTo>
                  <a:cubicBezTo>
                    <a:pt x="71" y="17"/>
                    <a:pt x="74" y="25"/>
                    <a:pt x="63" y="26"/>
                  </a:cubicBezTo>
                  <a:cubicBezTo>
                    <a:pt x="52" y="26"/>
                    <a:pt x="8" y="26"/>
                    <a:pt x="4" y="25"/>
                  </a:cubicBezTo>
                  <a:cubicBezTo>
                    <a:pt x="0" y="24"/>
                    <a:pt x="0" y="16"/>
                    <a:pt x="1" y="12"/>
                  </a:cubicBezTo>
                  <a:cubicBezTo>
                    <a:pt x="2" y="10"/>
                    <a:pt x="1" y="6"/>
                    <a:pt x="1" y="6"/>
                  </a:cubicBezTo>
                </a:path>
              </a:pathLst>
            </a:custGeom>
            <a:solidFill>
              <a:srgbClr val="9FEA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97" name="Freeform 137">
              <a:extLst>
                <a:ext uri="{FF2B5EF4-FFF2-40B4-BE49-F238E27FC236}">
                  <a16:creationId xmlns:a16="http://schemas.microsoft.com/office/drawing/2014/main" id="{94D01D4B-97FE-CAA7-575C-34527EFF5E87}"/>
                </a:ext>
              </a:extLst>
            </p:cNvPr>
            <p:cNvSpPr>
              <a:spLocks/>
            </p:cNvSpPr>
            <p:nvPr/>
          </p:nvSpPr>
          <p:spPr bwMode="auto">
            <a:xfrm>
              <a:off x="5248276" y="3178175"/>
              <a:ext cx="541338" cy="190500"/>
            </a:xfrm>
            <a:custGeom>
              <a:avLst/>
              <a:gdLst>
                <a:gd name="T0" fmla="*/ 1 w 74"/>
                <a:gd name="T1" fmla="*/ 6 h 26"/>
                <a:gd name="T2" fmla="*/ 13 w 74"/>
                <a:gd name="T3" fmla="*/ 1 h 26"/>
                <a:gd name="T4" fmla="*/ 66 w 74"/>
                <a:gd name="T5" fmla="*/ 2 h 26"/>
                <a:gd name="T6" fmla="*/ 71 w 74"/>
                <a:gd name="T7" fmla="*/ 11 h 26"/>
                <a:gd name="T8" fmla="*/ 63 w 74"/>
                <a:gd name="T9" fmla="*/ 26 h 26"/>
                <a:gd name="T10" fmla="*/ 5 w 74"/>
                <a:gd name="T11" fmla="*/ 25 h 26"/>
                <a:gd name="T12" fmla="*/ 2 w 74"/>
                <a:gd name="T13" fmla="*/ 12 h 26"/>
                <a:gd name="T14" fmla="*/ 1 w 74"/>
                <a:gd name="T15" fmla="*/ 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26">
                  <a:moveTo>
                    <a:pt x="1" y="6"/>
                  </a:moveTo>
                  <a:cubicBezTo>
                    <a:pt x="0" y="5"/>
                    <a:pt x="1" y="0"/>
                    <a:pt x="13" y="1"/>
                  </a:cubicBezTo>
                  <a:cubicBezTo>
                    <a:pt x="21" y="1"/>
                    <a:pt x="62" y="2"/>
                    <a:pt x="66" y="2"/>
                  </a:cubicBezTo>
                  <a:cubicBezTo>
                    <a:pt x="70" y="2"/>
                    <a:pt x="72" y="6"/>
                    <a:pt x="71" y="11"/>
                  </a:cubicBezTo>
                  <a:cubicBezTo>
                    <a:pt x="71" y="17"/>
                    <a:pt x="74" y="25"/>
                    <a:pt x="63" y="26"/>
                  </a:cubicBezTo>
                  <a:cubicBezTo>
                    <a:pt x="52" y="26"/>
                    <a:pt x="8" y="26"/>
                    <a:pt x="5" y="25"/>
                  </a:cubicBezTo>
                  <a:cubicBezTo>
                    <a:pt x="0" y="23"/>
                    <a:pt x="0" y="16"/>
                    <a:pt x="2" y="12"/>
                  </a:cubicBezTo>
                  <a:cubicBezTo>
                    <a:pt x="2" y="10"/>
                    <a:pt x="1" y="6"/>
                    <a:pt x="1" y="6"/>
                  </a:cubicBezTo>
                </a:path>
              </a:pathLst>
            </a:custGeom>
            <a:solidFill>
              <a:srgbClr val="9EE9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98" name="Freeform 138">
              <a:extLst>
                <a:ext uri="{FF2B5EF4-FFF2-40B4-BE49-F238E27FC236}">
                  <a16:creationId xmlns:a16="http://schemas.microsoft.com/office/drawing/2014/main" id="{BEA0FF09-2699-E38D-832F-A329A82F2BBB}"/>
                </a:ext>
              </a:extLst>
            </p:cNvPr>
            <p:cNvSpPr>
              <a:spLocks/>
            </p:cNvSpPr>
            <p:nvPr/>
          </p:nvSpPr>
          <p:spPr bwMode="auto">
            <a:xfrm>
              <a:off x="5248276" y="3178175"/>
              <a:ext cx="541338" cy="190500"/>
            </a:xfrm>
            <a:custGeom>
              <a:avLst/>
              <a:gdLst>
                <a:gd name="T0" fmla="*/ 1 w 74"/>
                <a:gd name="T1" fmla="*/ 6 h 26"/>
                <a:gd name="T2" fmla="*/ 13 w 74"/>
                <a:gd name="T3" fmla="*/ 1 h 26"/>
                <a:gd name="T4" fmla="*/ 66 w 74"/>
                <a:gd name="T5" fmla="*/ 2 h 26"/>
                <a:gd name="T6" fmla="*/ 71 w 74"/>
                <a:gd name="T7" fmla="*/ 11 h 26"/>
                <a:gd name="T8" fmla="*/ 63 w 74"/>
                <a:gd name="T9" fmla="*/ 26 h 26"/>
                <a:gd name="T10" fmla="*/ 5 w 74"/>
                <a:gd name="T11" fmla="*/ 25 h 26"/>
                <a:gd name="T12" fmla="*/ 2 w 74"/>
                <a:gd name="T13" fmla="*/ 12 h 26"/>
                <a:gd name="T14" fmla="*/ 1 w 74"/>
                <a:gd name="T15" fmla="*/ 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26">
                  <a:moveTo>
                    <a:pt x="1" y="6"/>
                  </a:moveTo>
                  <a:cubicBezTo>
                    <a:pt x="0" y="5"/>
                    <a:pt x="1" y="0"/>
                    <a:pt x="13" y="1"/>
                  </a:cubicBezTo>
                  <a:cubicBezTo>
                    <a:pt x="22" y="1"/>
                    <a:pt x="62" y="2"/>
                    <a:pt x="66" y="2"/>
                  </a:cubicBezTo>
                  <a:cubicBezTo>
                    <a:pt x="70" y="2"/>
                    <a:pt x="72" y="6"/>
                    <a:pt x="71" y="11"/>
                  </a:cubicBezTo>
                  <a:cubicBezTo>
                    <a:pt x="71" y="17"/>
                    <a:pt x="74" y="25"/>
                    <a:pt x="63" y="26"/>
                  </a:cubicBezTo>
                  <a:cubicBezTo>
                    <a:pt x="52" y="26"/>
                    <a:pt x="8" y="25"/>
                    <a:pt x="5" y="25"/>
                  </a:cubicBezTo>
                  <a:cubicBezTo>
                    <a:pt x="0" y="23"/>
                    <a:pt x="0" y="16"/>
                    <a:pt x="2" y="12"/>
                  </a:cubicBezTo>
                  <a:cubicBezTo>
                    <a:pt x="2" y="10"/>
                    <a:pt x="1" y="6"/>
                    <a:pt x="1" y="6"/>
                  </a:cubicBezTo>
                </a:path>
              </a:pathLst>
            </a:custGeom>
            <a:solidFill>
              <a:srgbClr val="9DE9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99" name="Freeform 139">
              <a:extLst>
                <a:ext uri="{FF2B5EF4-FFF2-40B4-BE49-F238E27FC236}">
                  <a16:creationId xmlns:a16="http://schemas.microsoft.com/office/drawing/2014/main" id="{73DE88A2-38D3-FA0B-ABC3-1EDF17E5687C}"/>
                </a:ext>
              </a:extLst>
            </p:cNvPr>
            <p:cNvSpPr>
              <a:spLocks/>
            </p:cNvSpPr>
            <p:nvPr/>
          </p:nvSpPr>
          <p:spPr bwMode="auto">
            <a:xfrm>
              <a:off x="5248276" y="3178175"/>
              <a:ext cx="541338" cy="190500"/>
            </a:xfrm>
            <a:custGeom>
              <a:avLst/>
              <a:gdLst>
                <a:gd name="T0" fmla="*/ 1 w 74"/>
                <a:gd name="T1" fmla="*/ 6 h 26"/>
                <a:gd name="T2" fmla="*/ 13 w 74"/>
                <a:gd name="T3" fmla="*/ 1 h 26"/>
                <a:gd name="T4" fmla="*/ 66 w 74"/>
                <a:gd name="T5" fmla="*/ 2 h 26"/>
                <a:gd name="T6" fmla="*/ 71 w 74"/>
                <a:gd name="T7" fmla="*/ 11 h 26"/>
                <a:gd name="T8" fmla="*/ 63 w 74"/>
                <a:gd name="T9" fmla="*/ 26 h 26"/>
                <a:gd name="T10" fmla="*/ 5 w 74"/>
                <a:gd name="T11" fmla="*/ 25 h 26"/>
                <a:gd name="T12" fmla="*/ 2 w 74"/>
                <a:gd name="T13" fmla="*/ 12 h 26"/>
                <a:gd name="T14" fmla="*/ 1 w 74"/>
                <a:gd name="T15" fmla="*/ 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26">
                  <a:moveTo>
                    <a:pt x="1" y="6"/>
                  </a:moveTo>
                  <a:cubicBezTo>
                    <a:pt x="0" y="5"/>
                    <a:pt x="1" y="0"/>
                    <a:pt x="13" y="1"/>
                  </a:cubicBezTo>
                  <a:cubicBezTo>
                    <a:pt x="22" y="1"/>
                    <a:pt x="62" y="2"/>
                    <a:pt x="66" y="2"/>
                  </a:cubicBezTo>
                  <a:cubicBezTo>
                    <a:pt x="70" y="2"/>
                    <a:pt x="72" y="6"/>
                    <a:pt x="71" y="11"/>
                  </a:cubicBezTo>
                  <a:cubicBezTo>
                    <a:pt x="71" y="17"/>
                    <a:pt x="74" y="25"/>
                    <a:pt x="63" y="26"/>
                  </a:cubicBezTo>
                  <a:cubicBezTo>
                    <a:pt x="52" y="26"/>
                    <a:pt x="8" y="25"/>
                    <a:pt x="5" y="25"/>
                  </a:cubicBezTo>
                  <a:cubicBezTo>
                    <a:pt x="0" y="23"/>
                    <a:pt x="0" y="16"/>
                    <a:pt x="2" y="12"/>
                  </a:cubicBezTo>
                  <a:cubicBezTo>
                    <a:pt x="3" y="10"/>
                    <a:pt x="1" y="6"/>
                    <a:pt x="1" y="6"/>
                  </a:cubicBezTo>
                </a:path>
              </a:pathLst>
            </a:custGeom>
            <a:solidFill>
              <a:srgbClr val="9CE9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00" name="Freeform 140">
              <a:extLst>
                <a:ext uri="{FF2B5EF4-FFF2-40B4-BE49-F238E27FC236}">
                  <a16:creationId xmlns:a16="http://schemas.microsoft.com/office/drawing/2014/main" id="{8C0E6746-878D-0C8B-36DF-408A5EC410BA}"/>
                </a:ext>
              </a:extLst>
            </p:cNvPr>
            <p:cNvSpPr>
              <a:spLocks/>
            </p:cNvSpPr>
            <p:nvPr/>
          </p:nvSpPr>
          <p:spPr bwMode="auto">
            <a:xfrm>
              <a:off x="5248276" y="3178175"/>
              <a:ext cx="541338" cy="190500"/>
            </a:xfrm>
            <a:custGeom>
              <a:avLst/>
              <a:gdLst>
                <a:gd name="T0" fmla="*/ 1 w 74"/>
                <a:gd name="T1" fmla="*/ 6 h 26"/>
                <a:gd name="T2" fmla="*/ 13 w 74"/>
                <a:gd name="T3" fmla="*/ 1 h 26"/>
                <a:gd name="T4" fmla="*/ 66 w 74"/>
                <a:gd name="T5" fmla="*/ 2 h 26"/>
                <a:gd name="T6" fmla="*/ 71 w 74"/>
                <a:gd name="T7" fmla="*/ 11 h 26"/>
                <a:gd name="T8" fmla="*/ 63 w 74"/>
                <a:gd name="T9" fmla="*/ 26 h 26"/>
                <a:gd name="T10" fmla="*/ 5 w 74"/>
                <a:gd name="T11" fmla="*/ 24 h 26"/>
                <a:gd name="T12" fmla="*/ 2 w 74"/>
                <a:gd name="T13" fmla="*/ 12 h 26"/>
                <a:gd name="T14" fmla="*/ 1 w 74"/>
                <a:gd name="T15" fmla="*/ 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26">
                  <a:moveTo>
                    <a:pt x="1" y="6"/>
                  </a:moveTo>
                  <a:cubicBezTo>
                    <a:pt x="0" y="5"/>
                    <a:pt x="1" y="0"/>
                    <a:pt x="13" y="1"/>
                  </a:cubicBezTo>
                  <a:cubicBezTo>
                    <a:pt x="22" y="1"/>
                    <a:pt x="62" y="2"/>
                    <a:pt x="66" y="2"/>
                  </a:cubicBezTo>
                  <a:cubicBezTo>
                    <a:pt x="70" y="2"/>
                    <a:pt x="72" y="6"/>
                    <a:pt x="71" y="11"/>
                  </a:cubicBezTo>
                  <a:cubicBezTo>
                    <a:pt x="71" y="17"/>
                    <a:pt x="74" y="25"/>
                    <a:pt x="63" y="26"/>
                  </a:cubicBezTo>
                  <a:cubicBezTo>
                    <a:pt x="52" y="26"/>
                    <a:pt x="8" y="25"/>
                    <a:pt x="5" y="24"/>
                  </a:cubicBezTo>
                  <a:cubicBezTo>
                    <a:pt x="0" y="23"/>
                    <a:pt x="0" y="16"/>
                    <a:pt x="2" y="12"/>
                  </a:cubicBezTo>
                  <a:cubicBezTo>
                    <a:pt x="3" y="10"/>
                    <a:pt x="1" y="6"/>
                    <a:pt x="1" y="6"/>
                  </a:cubicBezTo>
                </a:path>
              </a:pathLst>
            </a:custGeom>
            <a:solidFill>
              <a:srgbClr val="9BE9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01" name="Freeform 141">
              <a:extLst>
                <a:ext uri="{FF2B5EF4-FFF2-40B4-BE49-F238E27FC236}">
                  <a16:creationId xmlns:a16="http://schemas.microsoft.com/office/drawing/2014/main" id="{25AC2588-8C8E-B7CB-C62A-833908E86269}"/>
                </a:ext>
              </a:extLst>
            </p:cNvPr>
            <p:cNvSpPr>
              <a:spLocks/>
            </p:cNvSpPr>
            <p:nvPr/>
          </p:nvSpPr>
          <p:spPr bwMode="auto">
            <a:xfrm>
              <a:off x="5248276" y="3178175"/>
              <a:ext cx="541338" cy="190500"/>
            </a:xfrm>
            <a:custGeom>
              <a:avLst/>
              <a:gdLst>
                <a:gd name="T0" fmla="*/ 2 w 74"/>
                <a:gd name="T1" fmla="*/ 6 h 26"/>
                <a:gd name="T2" fmla="*/ 13 w 74"/>
                <a:gd name="T3" fmla="*/ 1 h 26"/>
                <a:gd name="T4" fmla="*/ 66 w 74"/>
                <a:gd name="T5" fmla="*/ 2 h 26"/>
                <a:gd name="T6" fmla="*/ 71 w 74"/>
                <a:gd name="T7" fmla="*/ 11 h 26"/>
                <a:gd name="T8" fmla="*/ 63 w 74"/>
                <a:gd name="T9" fmla="*/ 25 h 26"/>
                <a:gd name="T10" fmla="*/ 5 w 74"/>
                <a:gd name="T11" fmla="*/ 24 h 26"/>
                <a:gd name="T12" fmla="*/ 2 w 74"/>
                <a:gd name="T13" fmla="*/ 12 h 26"/>
                <a:gd name="T14" fmla="*/ 2 w 74"/>
                <a:gd name="T15" fmla="*/ 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26">
                  <a:moveTo>
                    <a:pt x="2" y="6"/>
                  </a:moveTo>
                  <a:cubicBezTo>
                    <a:pt x="0" y="5"/>
                    <a:pt x="1" y="0"/>
                    <a:pt x="13" y="1"/>
                  </a:cubicBezTo>
                  <a:cubicBezTo>
                    <a:pt x="22" y="1"/>
                    <a:pt x="62" y="2"/>
                    <a:pt x="66" y="2"/>
                  </a:cubicBezTo>
                  <a:cubicBezTo>
                    <a:pt x="70" y="2"/>
                    <a:pt x="72" y="6"/>
                    <a:pt x="71" y="11"/>
                  </a:cubicBezTo>
                  <a:cubicBezTo>
                    <a:pt x="71" y="17"/>
                    <a:pt x="74" y="25"/>
                    <a:pt x="63" y="25"/>
                  </a:cubicBezTo>
                  <a:cubicBezTo>
                    <a:pt x="52" y="26"/>
                    <a:pt x="8" y="25"/>
                    <a:pt x="5" y="24"/>
                  </a:cubicBezTo>
                  <a:cubicBezTo>
                    <a:pt x="0" y="23"/>
                    <a:pt x="0" y="16"/>
                    <a:pt x="2" y="12"/>
                  </a:cubicBezTo>
                  <a:cubicBezTo>
                    <a:pt x="3" y="10"/>
                    <a:pt x="2" y="6"/>
                    <a:pt x="2" y="6"/>
                  </a:cubicBezTo>
                </a:path>
              </a:pathLst>
            </a:custGeom>
            <a:solidFill>
              <a:srgbClr val="9AE9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02" name="Freeform 142">
              <a:extLst>
                <a:ext uri="{FF2B5EF4-FFF2-40B4-BE49-F238E27FC236}">
                  <a16:creationId xmlns:a16="http://schemas.microsoft.com/office/drawing/2014/main" id="{84F2C397-AE50-F2AB-3E00-FA26A6E5D750}"/>
                </a:ext>
              </a:extLst>
            </p:cNvPr>
            <p:cNvSpPr>
              <a:spLocks/>
            </p:cNvSpPr>
            <p:nvPr/>
          </p:nvSpPr>
          <p:spPr bwMode="auto">
            <a:xfrm>
              <a:off x="5248276" y="3186113"/>
              <a:ext cx="541338" cy="182563"/>
            </a:xfrm>
            <a:custGeom>
              <a:avLst/>
              <a:gdLst>
                <a:gd name="T0" fmla="*/ 2 w 74"/>
                <a:gd name="T1" fmla="*/ 5 h 25"/>
                <a:gd name="T2" fmla="*/ 13 w 74"/>
                <a:gd name="T3" fmla="*/ 0 h 25"/>
                <a:gd name="T4" fmla="*/ 66 w 74"/>
                <a:gd name="T5" fmla="*/ 1 h 25"/>
                <a:gd name="T6" fmla="*/ 71 w 74"/>
                <a:gd name="T7" fmla="*/ 10 h 25"/>
                <a:gd name="T8" fmla="*/ 63 w 74"/>
                <a:gd name="T9" fmla="*/ 24 h 25"/>
                <a:gd name="T10" fmla="*/ 5 w 74"/>
                <a:gd name="T11" fmla="*/ 23 h 25"/>
                <a:gd name="T12" fmla="*/ 2 w 74"/>
                <a:gd name="T13" fmla="*/ 11 h 25"/>
                <a:gd name="T14" fmla="*/ 2 w 74"/>
                <a:gd name="T15" fmla="*/ 5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25">
                  <a:moveTo>
                    <a:pt x="2" y="5"/>
                  </a:moveTo>
                  <a:cubicBezTo>
                    <a:pt x="0" y="4"/>
                    <a:pt x="1" y="0"/>
                    <a:pt x="13" y="0"/>
                  </a:cubicBezTo>
                  <a:cubicBezTo>
                    <a:pt x="22" y="0"/>
                    <a:pt x="62" y="1"/>
                    <a:pt x="66" y="1"/>
                  </a:cubicBezTo>
                  <a:cubicBezTo>
                    <a:pt x="70" y="1"/>
                    <a:pt x="72" y="5"/>
                    <a:pt x="71" y="10"/>
                  </a:cubicBezTo>
                  <a:cubicBezTo>
                    <a:pt x="71" y="16"/>
                    <a:pt x="74" y="24"/>
                    <a:pt x="63" y="24"/>
                  </a:cubicBezTo>
                  <a:cubicBezTo>
                    <a:pt x="52" y="25"/>
                    <a:pt x="8" y="24"/>
                    <a:pt x="5" y="23"/>
                  </a:cubicBezTo>
                  <a:cubicBezTo>
                    <a:pt x="0" y="22"/>
                    <a:pt x="0" y="15"/>
                    <a:pt x="2" y="11"/>
                  </a:cubicBezTo>
                  <a:cubicBezTo>
                    <a:pt x="3" y="9"/>
                    <a:pt x="2" y="5"/>
                    <a:pt x="2" y="5"/>
                  </a:cubicBezTo>
                </a:path>
              </a:pathLst>
            </a:custGeom>
            <a:solidFill>
              <a:srgbClr val="99E8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03" name="Freeform 143">
              <a:extLst>
                <a:ext uri="{FF2B5EF4-FFF2-40B4-BE49-F238E27FC236}">
                  <a16:creationId xmlns:a16="http://schemas.microsoft.com/office/drawing/2014/main" id="{ABA91CA7-00AD-E8FD-A735-6FAD56661D6A}"/>
                </a:ext>
              </a:extLst>
            </p:cNvPr>
            <p:cNvSpPr>
              <a:spLocks/>
            </p:cNvSpPr>
            <p:nvPr/>
          </p:nvSpPr>
          <p:spPr bwMode="auto">
            <a:xfrm>
              <a:off x="5248276" y="3186113"/>
              <a:ext cx="541338" cy="182563"/>
            </a:xfrm>
            <a:custGeom>
              <a:avLst/>
              <a:gdLst>
                <a:gd name="T0" fmla="*/ 2 w 74"/>
                <a:gd name="T1" fmla="*/ 5 h 25"/>
                <a:gd name="T2" fmla="*/ 13 w 74"/>
                <a:gd name="T3" fmla="*/ 0 h 25"/>
                <a:gd name="T4" fmla="*/ 66 w 74"/>
                <a:gd name="T5" fmla="*/ 1 h 25"/>
                <a:gd name="T6" fmla="*/ 71 w 74"/>
                <a:gd name="T7" fmla="*/ 10 h 25"/>
                <a:gd name="T8" fmla="*/ 63 w 74"/>
                <a:gd name="T9" fmla="*/ 24 h 25"/>
                <a:gd name="T10" fmla="*/ 5 w 74"/>
                <a:gd name="T11" fmla="*/ 23 h 25"/>
                <a:gd name="T12" fmla="*/ 2 w 74"/>
                <a:gd name="T13" fmla="*/ 11 h 25"/>
                <a:gd name="T14" fmla="*/ 2 w 74"/>
                <a:gd name="T15" fmla="*/ 5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25">
                  <a:moveTo>
                    <a:pt x="2" y="5"/>
                  </a:moveTo>
                  <a:cubicBezTo>
                    <a:pt x="0" y="4"/>
                    <a:pt x="1" y="0"/>
                    <a:pt x="13" y="0"/>
                  </a:cubicBezTo>
                  <a:cubicBezTo>
                    <a:pt x="22" y="0"/>
                    <a:pt x="62" y="1"/>
                    <a:pt x="66" y="1"/>
                  </a:cubicBezTo>
                  <a:cubicBezTo>
                    <a:pt x="70" y="1"/>
                    <a:pt x="72" y="5"/>
                    <a:pt x="71" y="10"/>
                  </a:cubicBezTo>
                  <a:cubicBezTo>
                    <a:pt x="71" y="16"/>
                    <a:pt x="74" y="24"/>
                    <a:pt x="63" y="24"/>
                  </a:cubicBezTo>
                  <a:cubicBezTo>
                    <a:pt x="52" y="25"/>
                    <a:pt x="8" y="24"/>
                    <a:pt x="5" y="23"/>
                  </a:cubicBezTo>
                  <a:cubicBezTo>
                    <a:pt x="0" y="22"/>
                    <a:pt x="0" y="15"/>
                    <a:pt x="2" y="11"/>
                  </a:cubicBezTo>
                  <a:cubicBezTo>
                    <a:pt x="3" y="9"/>
                    <a:pt x="2" y="5"/>
                    <a:pt x="2" y="5"/>
                  </a:cubicBezTo>
                </a:path>
              </a:pathLst>
            </a:custGeom>
            <a:solidFill>
              <a:srgbClr val="98E8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04" name="Freeform 144">
              <a:extLst>
                <a:ext uri="{FF2B5EF4-FFF2-40B4-BE49-F238E27FC236}">
                  <a16:creationId xmlns:a16="http://schemas.microsoft.com/office/drawing/2014/main" id="{6F4330BE-34F3-8C94-4F7E-FBDE9B92BBDB}"/>
                </a:ext>
              </a:extLst>
            </p:cNvPr>
            <p:cNvSpPr>
              <a:spLocks/>
            </p:cNvSpPr>
            <p:nvPr/>
          </p:nvSpPr>
          <p:spPr bwMode="auto">
            <a:xfrm>
              <a:off x="5248276" y="3186113"/>
              <a:ext cx="541338" cy="182563"/>
            </a:xfrm>
            <a:custGeom>
              <a:avLst/>
              <a:gdLst>
                <a:gd name="T0" fmla="*/ 2 w 74"/>
                <a:gd name="T1" fmla="*/ 5 h 25"/>
                <a:gd name="T2" fmla="*/ 13 w 74"/>
                <a:gd name="T3" fmla="*/ 0 h 25"/>
                <a:gd name="T4" fmla="*/ 66 w 74"/>
                <a:gd name="T5" fmla="*/ 1 h 25"/>
                <a:gd name="T6" fmla="*/ 71 w 74"/>
                <a:gd name="T7" fmla="*/ 10 h 25"/>
                <a:gd name="T8" fmla="*/ 63 w 74"/>
                <a:gd name="T9" fmla="*/ 24 h 25"/>
                <a:gd name="T10" fmla="*/ 5 w 74"/>
                <a:gd name="T11" fmla="*/ 23 h 25"/>
                <a:gd name="T12" fmla="*/ 2 w 74"/>
                <a:gd name="T13" fmla="*/ 11 h 25"/>
                <a:gd name="T14" fmla="*/ 2 w 74"/>
                <a:gd name="T15" fmla="*/ 5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25">
                  <a:moveTo>
                    <a:pt x="2" y="5"/>
                  </a:moveTo>
                  <a:cubicBezTo>
                    <a:pt x="0" y="4"/>
                    <a:pt x="1" y="0"/>
                    <a:pt x="13" y="0"/>
                  </a:cubicBezTo>
                  <a:cubicBezTo>
                    <a:pt x="22" y="0"/>
                    <a:pt x="62" y="1"/>
                    <a:pt x="66" y="1"/>
                  </a:cubicBezTo>
                  <a:cubicBezTo>
                    <a:pt x="70" y="1"/>
                    <a:pt x="72" y="5"/>
                    <a:pt x="71" y="10"/>
                  </a:cubicBezTo>
                  <a:cubicBezTo>
                    <a:pt x="71" y="16"/>
                    <a:pt x="74" y="24"/>
                    <a:pt x="63" y="24"/>
                  </a:cubicBezTo>
                  <a:cubicBezTo>
                    <a:pt x="52" y="25"/>
                    <a:pt x="8" y="24"/>
                    <a:pt x="5" y="23"/>
                  </a:cubicBezTo>
                  <a:cubicBezTo>
                    <a:pt x="0" y="22"/>
                    <a:pt x="0" y="15"/>
                    <a:pt x="2" y="11"/>
                  </a:cubicBezTo>
                  <a:cubicBezTo>
                    <a:pt x="3" y="9"/>
                    <a:pt x="2" y="5"/>
                    <a:pt x="2" y="5"/>
                  </a:cubicBezTo>
                </a:path>
              </a:pathLst>
            </a:custGeom>
            <a:solidFill>
              <a:srgbClr val="97E8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05" name="Freeform 145">
              <a:extLst>
                <a:ext uri="{FF2B5EF4-FFF2-40B4-BE49-F238E27FC236}">
                  <a16:creationId xmlns:a16="http://schemas.microsoft.com/office/drawing/2014/main" id="{E47DACB5-AC9C-6A4B-2321-9EBBA8B4DFCB}"/>
                </a:ext>
              </a:extLst>
            </p:cNvPr>
            <p:cNvSpPr>
              <a:spLocks/>
            </p:cNvSpPr>
            <p:nvPr/>
          </p:nvSpPr>
          <p:spPr bwMode="auto">
            <a:xfrm>
              <a:off x="5248276" y="3186113"/>
              <a:ext cx="541338" cy="182563"/>
            </a:xfrm>
            <a:custGeom>
              <a:avLst/>
              <a:gdLst>
                <a:gd name="T0" fmla="*/ 2 w 74"/>
                <a:gd name="T1" fmla="*/ 5 h 25"/>
                <a:gd name="T2" fmla="*/ 13 w 74"/>
                <a:gd name="T3" fmla="*/ 0 h 25"/>
                <a:gd name="T4" fmla="*/ 66 w 74"/>
                <a:gd name="T5" fmla="*/ 1 h 25"/>
                <a:gd name="T6" fmla="*/ 71 w 74"/>
                <a:gd name="T7" fmla="*/ 10 h 25"/>
                <a:gd name="T8" fmla="*/ 63 w 74"/>
                <a:gd name="T9" fmla="*/ 24 h 25"/>
                <a:gd name="T10" fmla="*/ 5 w 74"/>
                <a:gd name="T11" fmla="*/ 23 h 25"/>
                <a:gd name="T12" fmla="*/ 2 w 74"/>
                <a:gd name="T13" fmla="*/ 11 h 25"/>
                <a:gd name="T14" fmla="*/ 2 w 74"/>
                <a:gd name="T15" fmla="*/ 5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25">
                  <a:moveTo>
                    <a:pt x="2" y="5"/>
                  </a:moveTo>
                  <a:cubicBezTo>
                    <a:pt x="0" y="4"/>
                    <a:pt x="2" y="0"/>
                    <a:pt x="13" y="0"/>
                  </a:cubicBezTo>
                  <a:cubicBezTo>
                    <a:pt x="22" y="0"/>
                    <a:pt x="62" y="1"/>
                    <a:pt x="66" y="1"/>
                  </a:cubicBezTo>
                  <a:cubicBezTo>
                    <a:pt x="70" y="1"/>
                    <a:pt x="71" y="5"/>
                    <a:pt x="71" y="10"/>
                  </a:cubicBezTo>
                  <a:cubicBezTo>
                    <a:pt x="71" y="16"/>
                    <a:pt x="74" y="24"/>
                    <a:pt x="63" y="24"/>
                  </a:cubicBezTo>
                  <a:cubicBezTo>
                    <a:pt x="52" y="25"/>
                    <a:pt x="9" y="24"/>
                    <a:pt x="5" y="23"/>
                  </a:cubicBezTo>
                  <a:cubicBezTo>
                    <a:pt x="0" y="22"/>
                    <a:pt x="0" y="15"/>
                    <a:pt x="2" y="11"/>
                  </a:cubicBezTo>
                  <a:cubicBezTo>
                    <a:pt x="3" y="9"/>
                    <a:pt x="2" y="5"/>
                    <a:pt x="2" y="5"/>
                  </a:cubicBezTo>
                </a:path>
              </a:pathLst>
            </a:custGeom>
            <a:solidFill>
              <a:srgbClr val="96E8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06" name="Freeform 146">
              <a:extLst>
                <a:ext uri="{FF2B5EF4-FFF2-40B4-BE49-F238E27FC236}">
                  <a16:creationId xmlns:a16="http://schemas.microsoft.com/office/drawing/2014/main" id="{6ECDB950-90A4-067B-2DF9-9351E4BDBEE1}"/>
                </a:ext>
              </a:extLst>
            </p:cNvPr>
            <p:cNvSpPr>
              <a:spLocks/>
            </p:cNvSpPr>
            <p:nvPr/>
          </p:nvSpPr>
          <p:spPr bwMode="auto">
            <a:xfrm>
              <a:off x="5248276" y="3186113"/>
              <a:ext cx="541338" cy="182563"/>
            </a:xfrm>
            <a:custGeom>
              <a:avLst/>
              <a:gdLst>
                <a:gd name="T0" fmla="*/ 2 w 74"/>
                <a:gd name="T1" fmla="*/ 5 h 25"/>
                <a:gd name="T2" fmla="*/ 13 w 74"/>
                <a:gd name="T3" fmla="*/ 0 h 25"/>
                <a:gd name="T4" fmla="*/ 66 w 74"/>
                <a:gd name="T5" fmla="*/ 1 h 25"/>
                <a:gd name="T6" fmla="*/ 71 w 74"/>
                <a:gd name="T7" fmla="*/ 10 h 25"/>
                <a:gd name="T8" fmla="*/ 63 w 74"/>
                <a:gd name="T9" fmla="*/ 24 h 25"/>
                <a:gd name="T10" fmla="*/ 5 w 74"/>
                <a:gd name="T11" fmla="*/ 23 h 25"/>
                <a:gd name="T12" fmla="*/ 2 w 74"/>
                <a:gd name="T13" fmla="*/ 11 h 25"/>
                <a:gd name="T14" fmla="*/ 2 w 74"/>
                <a:gd name="T15" fmla="*/ 5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25">
                  <a:moveTo>
                    <a:pt x="2" y="5"/>
                  </a:moveTo>
                  <a:cubicBezTo>
                    <a:pt x="0" y="4"/>
                    <a:pt x="2" y="0"/>
                    <a:pt x="13" y="0"/>
                  </a:cubicBezTo>
                  <a:cubicBezTo>
                    <a:pt x="22" y="0"/>
                    <a:pt x="62" y="1"/>
                    <a:pt x="66" y="1"/>
                  </a:cubicBezTo>
                  <a:cubicBezTo>
                    <a:pt x="69" y="1"/>
                    <a:pt x="71" y="5"/>
                    <a:pt x="71" y="10"/>
                  </a:cubicBezTo>
                  <a:cubicBezTo>
                    <a:pt x="71" y="16"/>
                    <a:pt x="74" y="24"/>
                    <a:pt x="63" y="24"/>
                  </a:cubicBezTo>
                  <a:cubicBezTo>
                    <a:pt x="51" y="25"/>
                    <a:pt x="9" y="24"/>
                    <a:pt x="5" y="23"/>
                  </a:cubicBezTo>
                  <a:cubicBezTo>
                    <a:pt x="0" y="22"/>
                    <a:pt x="0" y="15"/>
                    <a:pt x="2" y="11"/>
                  </a:cubicBezTo>
                  <a:cubicBezTo>
                    <a:pt x="3" y="9"/>
                    <a:pt x="2" y="5"/>
                    <a:pt x="2" y="5"/>
                  </a:cubicBezTo>
                </a:path>
              </a:pathLst>
            </a:custGeom>
            <a:solidFill>
              <a:srgbClr val="95E8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07" name="Freeform 147">
              <a:extLst>
                <a:ext uri="{FF2B5EF4-FFF2-40B4-BE49-F238E27FC236}">
                  <a16:creationId xmlns:a16="http://schemas.microsoft.com/office/drawing/2014/main" id="{A7630CBC-E012-C8DC-DB14-2E8DA1B9D57D}"/>
                </a:ext>
              </a:extLst>
            </p:cNvPr>
            <p:cNvSpPr>
              <a:spLocks/>
            </p:cNvSpPr>
            <p:nvPr/>
          </p:nvSpPr>
          <p:spPr bwMode="auto">
            <a:xfrm>
              <a:off x="5248276" y="3186113"/>
              <a:ext cx="541338" cy="174625"/>
            </a:xfrm>
            <a:custGeom>
              <a:avLst/>
              <a:gdLst>
                <a:gd name="T0" fmla="*/ 2 w 74"/>
                <a:gd name="T1" fmla="*/ 5 h 24"/>
                <a:gd name="T2" fmla="*/ 13 w 74"/>
                <a:gd name="T3" fmla="*/ 0 h 24"/>
                <a:gd name="T4" fmla="*/ 66 w 74"/>
                <a:gd name="T5" fmla="*/ 1 h 24"/>
                <a:gd name="T6" fmla="*/ 71 w 74"/>
                <a:gd name="T7" fmla="*/ 10 h 24"/>
                <a:gd name="T8" fmla="*/ 63 w 74"/>
                <a:gd name="T9" fmla="*/ 24 h 24"/>
                <a:gd name="T10" fmla="*/ 5 w 74"/>
                <a:gd name="T11" fmla="*/ 23 h 24"/>
                <a:gd name="T12" fmla="*/ 2 w 74"/>
                <a:gd name="T13" fmla="*/ 11 h 24"/>
                <a:gd name="T14" fmla="*/ 2 w 74"/>
                <a:gd name="T15" fmla="*/ 5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24">
                  <a:moveTo>
                    <a:pt x="2" y="5"/>
                  </a:moveTo>
                  <a:cubicBezTo>
                    <a:pt x="0" y="4"/>
                    <a:pt x="2" y="0"/>
                    <a:pt x="13" y="0"/>
                  </a:cubicBezTo>
                  <a:cubicBezTo>
                    <a:pt x="22" y="0"/>
                    <a:pt x="62" y="2"/>
                    <a:pt x="66" y="1"/>
                  </a:cubicBezTo>
                  <a:cubicBezTo>
                    <a:pt x="69" y="1"/>
                    <a:pt x="71" y="5"/>
                    <a:pt x="71" y="10"/>
                  </a:cubicBezTo>
                  <a:cubicBezTo>
                    <a:pt x="71" y="16"/>
                    <a:pt x="74" y="24"/>
                    <a:pt x="63" y="24"/>
                  </a:cubicBezTo>
                  <a:cubicBezTo>
                    <a:pt x="51" y="24"/>
                    <a:pt x="9" y="24"/>
                    <a:pt x="5" y="23"/>
                  </a:cubicBezTo>
                  <a:cubicBezTo>
                    <a:pt x="0" y="22"/>
                    <a:pt x="0" y="15"/>
                    <a:pt x="2" y="11"/>
                  </a:cubicBezTo>
                  <a:cubicBezTo>
                    <a:pt x="3" y="9"/>
                    <a:pt x="2" y="5"/>
                    <a:pt x="2" y="5"/>
                  </a:cubicBezTo>
                </a:path>
              </a:pathLst>
            </a:custGeom>
            <a:solidFill>
              <a:srgbClr val="94E8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08" name="Freeform 148">
              <a:extLst>
                <a:ext uri="{FF2B5EF4-FFF2-40B4-BE49-F238E27FC236}">
                  <a16:creationId xmlns:a16="http://schemas.microsoft.com/office/drawing/2014/main" id="{A3173D64-5318-71F4-2DD7-E6CFA36CF9A1}"/>
                </a:ext>
              </a:extLst>
            </p:cNvPr>
            <p:cNvSpPr>
              <a:spLocks/>
            </p:cNvSpPr>
            <p:nvPr/>
          </p:nvSpPr>
          <p:spPr bwMode="auto">
            <a:xfrm>
              <a:off x="5248276" y="3186113"/>
              <a:ext cx="541338" cy="174625"/>
            </a:xfrm>
            <a:custGeom>
              <a:avLst/>
              <a:gdLst>
                <a:gd name="T0" fmla="*/ 2 w 74"/>
                <a:gd name="T1" fmla="*/ 5 h 24"/>
                <a:gd name="T2" fmla="*/ 13 w 74"/>
                <a:gd name="T3" fmla="*/ 0 h 24"/>
                <a:gd name="T4" fmla="*/ 66 w 74"/>
                <a:gd name="T5" fmla="*/ 1 h 24"/>
                <a:gd name="T6" fmla="*/ 71 w 74"/>
                <a:gd name="T7" fmla="*/ 10 h 24"/>
                <a:gd name="T8" fmla="*/ 63 w 74"/>
                <a:gd name="T9" fmla="*/ 24 h 24"/>
                <a:gd name="T10" fmla="*/ 5 w 74"/>
                <a:gd name="T11" fmla="*/ 23 h 24"/>
                <a:gd name="T12" fmla="*/ 2 w 74"/>
                <a:gd name="T13" fmla="*/ 11 h 24"/>
                <a:gd name="T14" fmla="*/ 2 w 74"/>
                <a:gd name="T15" fmla="*/ 5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24">
                  <a:moveTo>
                    <a:pt x="2" y="5"/>
                  </a:moveTo>
                  <a:cubicBezTo>
                    <a:pt x="0" y="4"/>
                    <a:pt x="2" y="0"/>
                    <a:pt x="13" y="0"/>
                  </a:cubicBezTo>
                  <a:cubicBezTo>
                    <a:pt x="22" y="0"/>
                    <a:pt x="62" y="2"/>
                    <a:pt x="66" y="1"/>
                  </a:cubicBezTo>
                  <a:cubicBezTo>
                    <a:pt x="69" y="1"/>
                    <a:pt x="71" y="5"/>
                    <a:pt x="71" y="10"/>
                  </a:cubicBezTo>
                  <a:cubicBezTo>
                    <a:pt x="71" y="16"/>
                    <a:pt x="74" y="24"/>
                    <a:pt x="63" y="24"/>
                  </a:cubicBezTo>
                  <a:cubicBezTo>
                    <a:pt x="51" y="24"/>
                    <a:pt x="9" y="24"/>
                    <a:pt x="5" y="23"/>
                  </a:cubicBezTo>
                  <a:cubicBezTo>
                    <a:pt x="0" y="22"/>
                    <a:pt x="0" y="15"/>
                    <a:pt x="2" y="11"/>
                  </a:cubicBezTo>
                  <a:cubicBezTo>
                    <a:pt x="3" y="9"/>
                    <a:pt x="2" y="5"/>
                    <a:pt x="2" y="5"/>
                  </a:cubicBezTo>
                </a:path>
              </a:pathLst>
            </a:custGeom>
            <a:solidFill>
              <a:srgbClr val="93E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09" name="Freeform 149">
              <a:extLst>
                <a:ext uri="{FF2B5EF4-FFF2-40B4-BE49-F238E27FC236}">
                  <a16:creationId xmlns:a16="http://schemas.microsoft.com/office/drawing/2014/main" id="{6626EE32-9BF9-BEDA-42B0-C2133EA82867}"/>
                </a:ext>
              </a:extLst>
            </p:cNvPr>
            <p:cNvSpPr>
              <a:spLocks/>
            </p:cNvSpPr>
            <p:nvPr/>
          </p:nvSpPr>
          <p:spPr bwMode="auto">
            <a:xfrm>
              <a:off x="5248276" y="3186113"/>
              <a:ext cx="541338" cy="174625"/>
            </a:xfrm>
            <a:custGeom>
              <a:avLst/>
              <a:gdLst>
                <a:gd name="T0" fmla="*/ 2 w 74"/>
                <a:gd name="T1" fmla="*/ 5 h 24"/>
                <a:gd name="T2" fmla="*/ 13 w 74"/>
                <a:gd name="T3" fmla="*/ 0 h 24"/>
                <a:gd name="T4" fmla="*/ 66 w 74"/>
                <a:gd name="T5" fmla="*/ 1 h 24"/>
                <a:gd name="T6" fmla="*/ 71 w 74"/>
                <a:gd name="T7" fmla="*/ 10 h 24"/>
                <a:gd name="T8" fmla="*/ 62 w 74"/>
                <a:gd name="T9" fmla="*/ 24 h 24"/>
                <a:gd name="T10" fmla="*/ 5 w 74"/>
                <a:gd name="T11" fmla="*/ 23 h 24"/>
                <a:gd name="T12" fmla="*/ 2 w 74"/>
                <a:gd name="T13" fmla="*/ 11 h 24"/>
                <a:gd name="T14" fmla="*/ 2 w 74"/>
                <a:gd name="T15" fmla="*/ 5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24">
                  <a:moveTo>
                    <a:pt x="2" y="5"/>
                  </a:moveTo>
                  <a:cubicBezTo>
                    <a:pt x="0" y="4"/>
                    <a:pt x="2" y="0"/>
                    <a:pt x="13" y="0"/>
                  </a:cubicBezTo>
                  <a:cubicBezTo>
                    <a:pt x="22" y="0"/>
                    <a:pt x="62" y="2"/>
                    <a:pt x="66" y="1"/>
                  </a:cubicBezTo>
                  <a:cubicBezTo>
                    <a:pt x="69" y="1"/>
                    <a:pt x="71" y="5"/>
                    <a:pt x="71" y="10"/>
                  </a:cubicBezTo>
                  <a:cubicBezTo>
                    <a:pt x="71" y="16"/>
                    <a:pt x="74" y="24"/>
                    <a:pt x="62" y="24"/>
                  </a:cubicBezTo>
                  <a:cubicBezTo>
                    <a:pt x="51" y="24"/>
                    <a:pt x="9" y="24"/>
                    <a:pt x="5" y="23"/>
                  </a:cubicBezTo>
                  <a:cubicBezTo>
                    <a:pt x="0" y="22"/>
                    <a:pt x="1" y="15"/>
                    <a:pt x="2" y="11"/>
                  </a:cubicBezTo>
                  <a:cubicBezTo>
                    <a:pt x="3" y="9"/>
                    <a:pt x="2" y="5"/>
                    <a:pt x="2" y="5"/>
                  </a:cubicBezTo>
                </a:path>
              </a:pathLst>
            </a:custGeom>
            <a:solidFill>
              <a:srgbClr val="92E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10" name="Freeform 150">
              <a:extLst>
                <a:ext uri="{FF2B5EF4-FFF2-40B4-BE49-F238E27FC236}">
                  <a16:creationId xmlns:a16="http://schemas.microsoft.com/office/drawing/2014/main" id="{D7F14638-D8D3-8CD4-F544-57CFA081C717}"/>
                </a:ext>
              </a:extLst>
            </p:cNvPr>
            <p:cNvSpPr>
              <a:spLocks/>
            </p:cNvSpPr>
            <p:nvPr/>
          </p:nvSpPr>
          <p:spPr bwMode="auto">
            <a:xfrm>
              <a:off x="5248276" y="3186113"/>
              <a:ext cx="541338" cy="174625"/>
            </a:xfrm>
            <a:custGeom>
              <a:avLst/>
              <a:gdLst>
                <a:gd name="T0" fmla="*/ 2 w 74"/>
                <a:gd name="T1" fmla="*/ 5 h 24"/>
                <a:gd name="T2" fmla="*/ 13 w 74"/>
                <a:gd name="T3" fmla="*/ 0 h 24"/>
                <a:gd name="T4" fmla="*/ 66 w 74"/>
                <a:gd name="T5" fmla="*/ 1 h 24"/>
                <a:gd name="T6" fmla="*/ 71 w 74"/>
                <a:gd name="T7" fmla="*/ 10 h 24"/>
                <a:gd name="T8" fmla="*/ 62 w 74"/>
                <a:gd name="T9" fmla="*/ 24 h 24"/>
                <a:gd name="T10" fmla="*/ 5 w 74"/>
                <a:gd name="T11" fmla="*/ 23 h 24"/>
                <a:gd name="T12" fmla="*/ 2 w 74"/>
                <a:gd name="T13" fmla="*/ 11 h 24"/>
                <a:gd name="T14" fmla="*/ 2 w 74"/>
                <a:gd name="T15" fmla="*/ 5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24">
                  <a:moveTo>
                    <a:pt x="2" y="5"/>
                  </a:moveTo>
                  <a:cubicBezTo>
                    <a:pt x="0" y="4"/>
                    <a:pt x="2" y="0"/>
                    <a:pt x="13" y="0"/>
                  </a:cubicBezTo>
                  <a:cubicBezTo>
                    <a:pt x="22" y="1"/>
                    <a:pt x="62" y="2"/>
                    <a:pt x="66" y="1"/>
                  </a:cubicBezTo>
                  <a:cubicBezTo>
                    <a:pt x="69" y="1"/>
                    <a:pt x="71" y="5"/>
                    <a:pt x="71" y="10"/>
                  </a:cubicBezTo>
                  <a:cubicBezTo>
                    <a:pt x="70" y="16"/>
                    <a:pt x="74" y="24"/>
                    <a:pt x="62" y="24"/>
                  </a:cubicBezTo>
                  <a:cubicBezTo>
                    <a:pt x="51" y="24"/>
                    <a:pt x="9" y="24"/>
                    <a:pt x="5" y="23"/>
                  </a:cubicBezTo>
                  <a:cubicBezTo>
                    <a:pt x="0" y="22"/>
                    <a:pt x="1" y="15"/>
                    <a:pt x="2" y="11"/>
                  </a:cubicBezTo>
                  <a:cubicBezTo>
                    <a:pt x="3" y="9"/>
                    <a:pt x="2" y="5"/>
                    <a:pt x="2" y="5"/>
                  </a:cubicBezTo>
                </a:path>
              </a:pathLst>
            </a:custGeom>
            <a:solidFill>
              <a:srgbClr val="91E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11" name="Freeform 151">
              <a:extLst>
                <a:ext uri="{FF2B5EF4-FFF2-40B4-BE49-F238E27FC236}">
                  <a16:creationId xmlns:a16="http://schemas.microsoft.com/office/drawing/2014/main" id="{AAB6D959-DACE-8983-37C5-504A8F2A6142}"/>
                </a:ext>
              </a:extLst>
            </p:cNvPr>
            <p:cNvSpPr>
              <a:spLocks/>
            </p:cNvSpPr>
            <p:nvPr/>
          </p:nvSpPr>
          <p:spPr bwMode="auto">
            <a:xfrm>
              <a:off x="5248276" y="3186113"/>
              <a:ext cx="533400" cy="174625"/>
            </a:xfrm>
            <a:custGeom>
              <a:avLst/>
              <a:gdLst>
                <a:gd name="T0" fmla="*/ 2 w 73"/>
                <a:gd name="T1" fmla="*/ 5 h 24"/>
                <a:gd name="T2" fmla="*/ 13 w 73"/>
                <a:gd name="T3" fmla="*/ 0 h 24"/>
                <a:gd name="T4" fmla="*/ 66 w 73"/>
                <a:gd name="T5" fmla="*/ 1 h 24"/>
                <a:gd name="T6" fmla="*/ 71 w 73"/>
                <a:gd name="T7" fmla="*/ 10 h 24"/>
                <a:gd name="T8" fmla="*/ 62 w 73"/>
                <a:gd name="T9" fmla="*/ 24 h 24"/>
                <a:gd name="T10" fmla="*/ 5 w 73"/>
                <a:gd name="T11" fmla="*/ 23 h 24"/>
                <a:gd name="T12" fmla="*/ 2 w 73"/>
                <a:gd name="T13" fmla="*/ 11 h 24"/>
                <a:gd name="T14" fmla="*/ 2 w 73"/>
                <a:gd name="T15" fmla="*/ 5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24">
                  <a:moveTo>
                    <a:pt x="2" y="5"/>
                  </a:moveTo>
                  <a:cubicBezTo>
                    <a:pt x="0" y="4"/>
                    <a:pt x="2" y="0"/>
                    <a:pt x="13" y="0"/>
                  </a:cubicBezTo>
                  <a:cubicBezTo>
                    <a:pt x="22" y="1"/>
                    <a:pt x="62" y="2"/>
                    <a:pt x="66" y="1"/>
                  </a:cubicBezTo>
                  <a:cubicBezTo>
                    <a:pt x="69" y="1"/>
                    <a:pt x="71" y="5"/>
                    <a:pt x="71" y="10"/>
                  </a:cubicBezTo>
                  <a:cubicBezTo>
                    <a:pt x="70" y="15"/>
                    <a:pt x="73" y="24"/>
                    <a:pt x="62" y="24"/>
                  </a:cubicBezTo>
                  <a:cubicBezTo>
                    <a:pt x="51" y="24"/>
                    <a:pt x="9" y="24"/>
                    <a:pt x="5" y="23"/>
                  </a:cubicBezTo>
                  <a:cubicBezTo>
                    <a:pt x="0" y="22"/>
                    <a:pt x="1" y="15"/>
                    <a:pt x="2" y="11"/>
                  </a:cubicBezTo>
                  <a:cubicBezTo>
                    <a:pt x="3" y="9"/>
                    <a:pt x="2" y="5"/>
                    <a:pt x="2" y="5"/>
                  </a:cubicBezTo>
                </a:path>
              </a:pathLst>
            </a:custGeom>
            <a:solidFill>
              <a:srgbClr val="90E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12" name="Freeform 152">
              <a:extLst>
                <a:ext uri="{FF2B5EF4-FFF2-40B4-BE49-F238E27FC236}">
                  <a16:creationId xmlns:a16="http://schemas.microsoft.com/office/drawing/2014/main" id="{9196A9DF-3214-C3F7-4CB1-73C9BA0B0E98}"/>
                </a:ext>
              </a:extLst>
            </p:cNvPr>
            <p:cNvSpPr>
              <a:spLocks/>
            </p:cNvSpPr>
            <p:nvPr/>
          </p:nvSpPr>
          <p:spPr bwMode="auto">
            <a:xfrm>
              <a:off x="5248276" y="3186113"/>
              <a:ext cx="533400" cy="174625"/>
            </a:xfrm>
            <a:custGeom>
              <a:avLst/>
              <a:gdLst>
                <a:gd name="T0" fmla="*/ 2 w 73"/>
                <a:gd name="T1" fmla="*/ 5 h 24"/>
                <a:gd name="T2" fmla="*/ 13 w 73"/>
                <a:gd name="T3" fmla="*/ 0 h 24"/>
                <a:gd name="T4" fmla="*/ 65 w 73"/>
                <a:gd name="T5" fmla="*/ 2 h 24"/>
                <a:gd name="T6" fmla="*/ 71 w 73"/>
                <a:gd name="T7" fmla="*/ 10 h 24"/>
                <a:gd name="T8" fmla="*/ 62 w 73"/>
                <a:gd name="T9" fmla="*/ 24 h 24"/>
                <a:gd name="T10" fmla="*/ 5 w 73"/>
                <a:gd name="T11" fmla="*/ 23 h 24"/>
                <a:gd name="T12" fmla="*/ 2 w 73"/>
                <a:gd name="T13" fmla="*/ 11 h 24"/>
                <a:gd name="T14" fmla="*/ 2 w 73"/>
                <a:gd name="T15" fmla="*/ 5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24">
                  <a:moveTo>
                    <a:pt x="2" y="5"/>
                  </a:moveTo>
                  <a:cubicBezTo>
                    <a:pt x="1" y="4"/>
                    <a:pt x="2" y="0"/>
                    <a:pt x="13" y="0"/>
                  </a:cubicBezTo>
                  <a:cubicBezTo>
                    <a:pt x="22" y="1"/>
                    <a:pt x="62" y="2"/>
                    <a:pt x="65" y="2"/>
                  </a:cubicBezTo>
                  <a:cubicBezTo>
                    <a:pt x="69" y="1"/>
                    <a:pt x="71" y="5"/>
                    <a:pt x="71" y="10"/>
                  </a:cubicBezTo>
                  <a:cubicBezTo>
                    <a:pt x="70" y="15"/>
                    <a:pt x="73" y="24"/>
                    <a:pt x="62" y="24"/>
                  </a:cubicBezTo>
                  <a:cubicBezTo>
                    <a:pt x="51" y="24"/>
                    <a:pt x="9" y="24"/>
                    <a:pt x="5" y="23"/>
                  </a:cubicBezTo>
                  <a:cubicBezTo>
                    <a:pt x="0" y="22"/>
                    <a:pt x="1" y="15"/>
                    <a:pt x="2" y="11"/>
                  </a:cubicBezTo>
                  <a:cubicBezTo>
                    <a:pt x="3" y="9"/>
                    <a:pt x="2" y="5"/>
                    <a:pt x="2" y="5"/>
                  </a:cubicBezTo>
                </a:path>
              </a:pathLst>
            </a:custGeom>
            <a:solidFill>
              <a:srgbClr val="8FE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13" name="Freeform 153">
              <a:extLst>
                <a:ext uri="{FF2B5EF4-FFF2-40B4-BE49-F238E27FC236}">
                  <a16:creationId xmlns:a16="http://schemas.microsoft.com/office/drawing/2014/main" id="{2C4F145E-13A3-1BF5-33AC-B1277CDC3F21}"/>
                </a:ext>
              </a:extLst>
            </p:cNvPr>
            <p:cNvSpPr>
              <a:spLocks/>
            </p:cNvSpPr>
            <p:nvPr/>
          </p:nvSpPr>
          <p:spPr bwMode="auto">
            <a:xfrm>
              <a:off x="5248276" y="3186113"/>
              <a:ext cx="533400" cy="174625"/>
            </a:xfrm>
            <a:custGeom>
              <a:avLst/>
              <a:gdLst>
                <a:gd name="T0" fmla="*/ 2 w 73"/>
                <a:gd name="T1" fmla="*/ 5 h 24"/>
                <a:gd name="T2" fmla="*/ 13 w 73"/>
                <a:gd name="T3" fmla="*/ 0 h 24"/>
                <a:gd name="T4" fmla="*/ 65 w 73"/>
                <a:gd name="T5" fmla="*/ 2 h 24"/>
                <a:gd name="T6" fmla="*/ 71 w 73"/>
                <a:gd name="T7" fmla="*/ 10 h 24"/>
                <a:gd name="T8" fmla="*/ 62 w 73"/>
                <a:gd name="T9" fmla="*/ 24 h 24"/>
                <a:gd name="T10" fmla="*/ 5 w 73"/>
                <a:gd name="T11" fmla="*/ 23 h 24"/>
                <a:gd name="T12" fmla="*/ 2 w 73"/>
                <a:gd name="T13" fmla="*/ 11 h 24"/>
                <a:gd name="T14" fmla="*/ 2 w 73"/>
                <a:gd name="T15" fmla="*/ 5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24">
                  <a:moveTo>
                    <a:pt x="2" y="5"/>
                  </a:moveTo>
                  <a:cubicBezTo>
                    <a:pt x="1" y="4"/>
                    <a:pt x="2" y="0"/>
                    <a:pt x="13" y="0"/>
                  </a:cubicBezTo>
                  <a:cubicBezTo>
                    <a:pt x="22" y="1"/>
                    <a:pt x="62" y="2"/>
                    <a:pt x="65" y="2"/>
                  </a:cubicBezTo>
                  <a:cubicBezTo>
                    <a:pt x="69" y="1"/>
                    <a:pt x="71" y="5"/>
                    <a:pt x="71" y="10"/>
                  </a:cubicBezTo>
                  <a:cubicBezTo>
                    <a:pt x="70" y="15"/>
                    <a:pt x="73" y="24"/>
                    <a:pt x="62" y="24"/>
                  </a:cubicBezTo>
                  <a:cubicBezTo>
                    <a:pt x="51" y="24"/>
                    <a:pt x="9" y="24"/>
                    <a:pt x="5" y="23"/>
                  </a:cubicBezTo>
                  <a:cubicBezTo>
                    <a:pt x="0" y="22"/>
                    <a:pt x="1" y="15"/>
                    <a:pt x="2" y="11"/>
                  </a:cubicBezTo>
                  <a:cubicBezTo>
                    <a:pt x="3" y="9"/>
                    <a:pt x="2" y="5"/>
                    <a:pt x="2" y="5"/>
                  </a:cubicBezTo>
                </a:path>
              </a:pathLst>
            </a:custGeom>
            <a:solidFill>
              <a:srgbClr val="8EE6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14" name="Freeform 154">
              <a:extLst>
                <a:ext uri="{FF2B5EF4-FFF2-40B4-BE49-F238E27FC236}">
                  <a16:creationId xmlns:a16="http://schemas.microsoft.com/office/drawing/2014/main" id="{D08CAD9A-9776-4BE8-35A7-EEADA7B5665C}"/>
                </a:ext>
              </a:extLst>
            </p:cNvPr>
            <p:cNvSpPr>
              <a:spLocks/>
            </p:cNvSpPr>
            <p:nvPr/>
          </p:nvSpPr>
          <p:spPr bwMode="auto">
            <a:xfrm>
              <a:off x="5254626" y="3186113"/>
              <a:ext cx="527050" cy="174625"/>
            </a:xfrm>
            <a:custGeom>
              <a:avLst/>
              <a:gdLst>
                <a:gd name="T0" fmla="*/ 1 w 72"/>
                <a:gd name="T1" fmla="*/ 5 h 24"/>
                <a:gd name="T2" fmla="*/ 12 w 72"/>
                <a:gd name="T3" fmla="*/ 0 h 24"/>
                <a:gd name="T4" fmla="*/ 64 w 72"/>
                <a:gd name="T5" fmla="*/ 2 h 24"/>
                <a:gd name="T6" fmla="*/ 70 w 72"/>
                <a:gd name="T7" fmla="*/ 10 h 24"/>
                <a:gd name="T8" fmla="*/ 61 w 72"/>
                <a:gd name="T9" fmla="*/ 24 h 24"/>
                <a:gd name="T10" fmla="*/ 4 w 72"/>
                <a:gd name="T11" fmla="*/ 23 h 24"/>
                <a:gd name="T12" fmla="*/ 1 w 72"/>
                <a:gd name="T13" fmla="*/ 11 h 24"/>
                <a:gd name="T14" fmla="*/ 1 w 72"/>
                <a:gd name="T15" fmla="*/ 5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 h="24">
                  <a:moveTo>
                    <a:pt x="1" y="5"/>
                  </a:moveTo>
                  <a:cubicBezTo>
                    <a:pt x="0" y="4"/>
                    <a:pt x="1" y="0"/>
                    <a:pt x="12" y="0"/>
                  </a:cubicBezTo>
                  <a:cubicBezTo>
                    <a:pt x="21" y="1"/>
                    <a:pt x="61" y="2"/>
                    <a:pt x="64" y="2"/>
                  </a:cubicBezTo>
                  <a:cubicBezTo>
                    <a:pt x="68" y="1"/>
                    <a:pt x="70" y="6"/>
                    <a:pt x="70" y="10"/>
                  </a:cubicBezTo>
                  <a:cubicBezTo>
                    <a:pt x="69" y="15"/>
                    <a:pt x="72" y="23"/>
                    <a:pt x="61" y="24"/>
                  </a:cubicBezTo>
                  <a:cubicBezTo>
                    <a:pt x="50" y="24"/>
                    <a:pt x="8" y="24"/>
                    <a:pt x="4" y="23"/>
                  </a:cubicBezTo>
                  <a:cubicBezTo>
                    <a:pt x="0" y="22"/>
                    <a:pt x="0" y="15"/>
                    <a:pt x="1" y="11"/>
                  </a:cubicBezTo>
                  <a:cubicBezTo>
                    <a:pt x="2" y="9"/>
                    <a:pt x="1" y="5"/>
                    <a:pt x="1" y="5"/>
                  </a:cubicBezTo>
                </a:path>
              </a:pathLst>
            </a:custGeom>
            <a:solidFill>
              <a:srgbClr val="8DE6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15" name="Freeform 155">
              <a:extLst>
                <a:ext uri="{FF2B5EF4-FFF2-40B4-BE49-F238E27FC236}">
                  <a16:creationId xmlns:a16="http://schemas.microsoft.com/office/drawing/2014/main" id="{1B1101C8-CC40-0FD0-8D82-990A955DBE90}"/>
                </a:ext>
              </a:extLst>
            </p:cNvPr>
            <p:cNvSpPr>
              <a:spLocks/>
            </p:cNvSpPr>
            <p:nvPr/>
          </p:nvSpPr>
          <p:spPr bwMode="auto">
            <a:xfrm>
              <a:off x="5254626" y="3186113"/>
              <a:ext cx="527050" cy="174625"/>
            </a:xfrm>
            <a:custGeom>
              <a:avLst/>
              <a:gdLst>
                <a:gd name="T0" fmla="*/ 1 w 72"/>
                <a:gd name="T1" fmla="*/ 5 h 24"/>
                <a:gd name="T2" fmla="*/ 12 w 72"/>
                <a:gd name="T3" fmla="*/ 1 h 24"/>
                <a:gd name="T4" fmla="*/ 64 w 72"/>
                <a:gd name="T5" fmla="*/ 2 h 24"/>
                <a:gd name="T6" fmla="*/ 70 w 72"/>
                <a:gd name="T7" fmla="*/ 10 h 24"/>
                <a:gd name="T8" fmla="*/ 61 w 72"/>
                <a:gd name="T9" fmla="*/ 24 h 24"/>
                <a:gd name="T10" fmla="*/ 4 w 72"/>
                <a:gd name="T11" fmla="*/ 23 h 24"/>
                <a:gd name="T12" fmla="*/ 1 w 72"/>
                <a:gd name="T13" fmla="*/ 11 h 24"/>
                <a:gd name="T14" fmla="*/ 1 w 72"/>
                <a:gd name="T15" fmla="*/ 5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 h="24">
                  <a:moveTo>
                    <a:pt x="1" y="5"/>
                  </a:moveTo>
                  <a:cubicBezTo>
                    <a:pt x="0" y="4"/>
                    <a:pt x="1" y="0"/>
                    <a:pt x="12" y="1"/>
                  </a:cubicBezTo>
                  <a:cubicBezTo>
                    <a:pt x="21" y="1"/>
                    <a:pt x="61" y="2"/>
                    <a:pt x="64" y="2"/>
                  </a:cubicBezTo>
                  <a:cubicBezTo>
                    <a:pt x="68" y="1"/>
                    <a:pt x="70" y="6"/>
                    <a:pt x="70" y="10"/>
                  </a:cubicBezTo>
                  <a:cubicBezTo>
                    <a:pt x="69" y="15"/>
                    <a:pt x="72" y="23"/>
                    <a:pt x="61" y="24"/>
                  </a:cubicBezTo>
                  <a:cubicBezTo>
                    <a:pt x="50" y="24"/>
                    <a:pt x="8" y="24"/>
                    <a:pt x="4" y="23"/>
                  </a:cubicBezTo>
                  <a:cubicBezTo>
                    <a:pt x="0" y="22"/>
                    <a:pt x="0" y="15"/>
                    <a:pt x="1" y="11"/>
                  </a:cubicBezTo>
                  <a:cubicBezTo>
                    <a:pt x="2" y="9"/>
                    <a:pt x="1" y="5"/>
                    <a:pt x="1" y="5"/>
                  </a:cubicBezTo>
                </a:path>
              </a:pathLst>
            </a:custGeom>
            <a:solidFill>
              <a:srgbClr val="8CE6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16" name="Freeform 156">
              <a:extLst>
                <a:ext uri="{FF2B5EF4-FFF2-40B4-BE49-F238E27FC236}">
                  <a16:creationId xmlns:a16="http://schemas.microsoft.com/office/drawing/2014/main" id="{DA43AA59-75A9-C81C-D81B-3CBF644BAD2F}"/>
                </a:ext>
              </a:extLst>
            </p:cNvPr>
            <p:cNvSpPr>
              <a:spLocks/>
            </p:cNvSpPr>
            <p:nvPr/>
          </p:nvSpPr>
          <p:spPr bwMode="auto">
            <a:xfrm>
              <a:off x="5254626" y="3186113"/>
              <a:ext cx="527050" cy="174625"/>
            </a:xfrm>
            <a:custGeom>
              <a:avLst/>
              <a:gdLst>
                <a:gd name="T0" fmla="*/ 1 w 72"/>
                <a:gd name="T1" fmla="*/ 6 h 24"/>
                <a:gd name="T2" fmla="*/ 12 w 72"/>
                <a:gd name="T3" fmla="*/ 1 h 24"/>
                <a:gd name="T4" fmla="*/ 64 w 72"/>
                <a:gd name="T5" fmla="*/ 2 h 24"/>
                <a:gd name="T6" fmla="*/ 70 w 72"/>
                <a:gd name="T7" fmla="*/ 10 h 24"/>
                <a:gd name="T8" fmla="*/ 61 w 72"/>
                <a:gd name="T9" fmla="*/ 24 h 24"/>
                <a:gd name="T10" fmla="*/ 4 w 72"/>
                <a:gd name="T11" fmla="*/ 23 h 24"/>
                <a:gd name="T12" fmla="*/ 1 w 72"/>
                <a:gd name="T13" fmla="*/ 11 h 24"/>
                <a:gd name="T14" fmla="*/ 1 w 72"/>
                <a:gd name="T15" fmla="*/ 6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 h="24">
                  <a:moveTo>
                    <a:pt x="1" y="6"/>
                  </a:moveTo>
                  <a:cubicBezTo>
                    <a:pt x="0" y="4"/>
                    <a:pt x="1" y="0"/>
                    <a:pt x="12" y="1"/>
                  </a:cubicBezTo>
                  <a:cubicBezTo>
                    <a:pt x="21" y="1"/>
                    <a:pt x="61" y="2"/>
                    <a:pt x="64" y="2"/>
                  </a:cubicBezTo>
                  <a:cubicBezTo>
                    <a:pt x="68" y="2"/>
                    <a:pt x="70" y="6"/>
                    <a:pt x="70" y="10"/>
                  </a:cubicBezTo>
                  <a:cubicBezTo>
                    <a:pt x="69" y="15"/>
                    <a:pt x="72" y="23"/>
                    <a:pt x="61" y="24"/>
                  </a:cubicBezTo>
                  <a:cubicBezTo>
                    <a:pt x="50" y="24"/>
                    <a:pt x="8" y="24"/>
                    <a:pt x="4" y="23"/>
                  </a:cubicBezTo>
                  <a:cubicBezTo>
                    <a:pt x="0" y="22"/>
                    <a:pt x="0" y="15"/>
                    <a:pt x="1" y="11"/>
                  </a:cubicBezTo>
                  <a:cubicBezTo>
                    <a:pt x="2" y="9"/>
                    <a:pt x="1" y="6"/>
                    <a:pt x="1" y="6"/>
                  </a:cubicBezTo>
                </a:path>
              </a:pathLst>
            </a:custGeom>
            <a:solidFill>
              <a:srgbClr val="8BE6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17" name="Freeform 157">
              <a:extLst>
                <a:ext uri="{FF2B5EF4-FFF2-40B4-BE49-F238E27FC236}">
                  <a16:creationId xmlns:a16="http://schemas.microsoft.com/office/drawing/2014/main" id="{6E4F98A6-680B-F250-3F13-740B379EBA9F}"/>
                </a:ext>
              </a:extLst>
            </p:cNvPr>
            <p:cNvSpPr>
              <a:spLocks/>
            </p:cNvSpPr>
            <p:nvPr/>
          </p:nvSpPr>
          <p:spPr bwMode="auto">
            <a:xfrm>
              <a:off x="5226051" y="3141663"/>
              <a:ext cx="577850" cy="263525"/>
            </a:xfrm>
            <a:custGeom>
              <a:avLst/>
              <a:gdLst>
                <a:gd name="T0" fmla="*/ 1 w 79"/>
                <a:gd name="T1" fmla="*/ 8 h 36"/>
                <a:gd name="T2" fmla="*/ 2 w 79"/>
                <a:gd name="T3" fmla="*/ 8 h 36"/>
                <a:gd name="T4" fmla="*/ 1 w 79"/>
                <a:gd name="T5" fmla="*/ 7 h 36"/>
                <a:gd name="T6" fmla="*/ 3 w 79"/>
                <a:gd name="T7" fmla="*/ 4 h 36"/>
                <a:gd name="T8" fmla="*/ 12 w 79"/>
                <a:gd name="T9" fmla="*/ 2 h 36"/>
                <a:gd name="T10" fmla="*/ 13 w 79"/>
                <a:gd name="T11" fmla="*/ 2 h 36"/>
                <a:gd name="T12" fmla="*/ 70 w 79"/>
                <a:gd name="T13" fmla="*/ 4 h 36"/>
                <a:gd name="T14" fmla="*/ 72 w 79"/>
                <a:gd name="T15" fmla="*/ 4 h 36"/>
                <a:gd name="T16" fmla="*/ 72 w 79"/>
                <a:gd name="T17" fmla="*/ 4 h 36"/>
                <a:gd name="T18" fmla="*/ 74 w 79"/>
                <a:gd name="T19" fmla="*/ 4 h 36"/>
                <a:gd name="T20" fmla="*/ 76 w 79"/>
                <a:gd name="T21" fmla="*/ 8 h 36"/>
                <a:gd name="T22" fmla="*/ 77 w 79"/>
                <a:gd name="T23" fmla="*/ 14 h 36"/>
                <a:gd name="T24" fmla="*/ 77 w 79"/>
                <a:gd name="T25" fmla="*/ 16 h 36"/>
                <a:gd name="T26" fmla="*/ 77 w 79"/>
                <a:gd name="T27" fmla="*/ 17 h 36"/>
                <a:gd name="T28" fmla="*/ 77 w 79"/>
                <a:gd name="T29" fmla="*/ 24 h 36"/>
                <a:gd name="T30" fmla="*/ 76 w 79"/>
                <a:gd name="T31" fmla="*/ 31 h 36"/>
                <a:gd name="T32" fmla="*/ 73 w 79"/>
                <a:gd name="T33" fmla="*/ 33 h 36"/>
                <a:gd name="T34" fmla="*/ 68 w 79"/>
                <a:gd name="T35" fmla="*/ 34 h 36"/>
                <a:gd name="T36" fmla="*/ 57 w 79"/>
                <a:gd name="T37" fmla="*/ 35 h 36"/>
                <a:gd name="T38" fmla="*/ 25 w 79"/>
                <a:gd name="T39" fmla="*/ 34 h 36"/>
                <a:gd name="T40" fmla="*/ 12 w 79"/>
                <a:gd name="T41" fmla="*/ 34 h 36"/>
                <a:gd name="T42" fmla="*/ 7 w 79"/>
                <a:gd name="T43" fmla="*/ 33 h 36"/>
                <a:gd name="T44" fmla="*/ 5 w 79"/>
                <a:gd name="T45" fmla="*/ 33 h 36"/>
                <a:gd name="T46" fmla="*/ 2 w 79"/>
                <a:gd name="T47" fmla="*/ 30 h 36"/>
                <a:gd name="T48" fmla="*/ 1 w 79"/>
                <a:gd name="T49" fmla="*/ 24 h 36"/>
                <a:gd name="T50" fmla="*/ 2 w 79"/>
                <a:gd name="T51" fmla="*/ 17 h 36"/>
                <a:gd name="T52" fmla="*/ 2 w 79"/>
                <a:gd name="T53" fmla="*/ 14 h 36"/>
                <a:gd name="T54" fmla="*/ 2 w 79"/>
                <a:gd name="T55" fmla="*/ 8 h 36"/>
                <a:gd name="T56" fmla="*/ 2 w 79"/>
                <a:gd name="T57" fmla="*/ 8 h 36"/>
                <a:gd name="T58" fmla="*/ 2 w 79"/>
                <a:gd name="T59" fmla="*/ 8 h 36"/>
                <a:gd name="T60" fmla="*/ 1 w 79"/>
                <a:gd name="T61" fmla="*/ 8 h 36"/>
                <a:gd name="T62" fmla="*/ 0 w 79"/>
                <a:gd name="T63" fmla="*/ 9 h 36"/>
                <a:gd name="T64" fmla="*/ 0 w 79"/>
                <a:gd name="T65" fmla="*/ 9 h 36"/>
                <a:gd name="T66" fmla="*/ 1 w 79"/>
                <a:gd name="T67" fmla="*/ 14 h 36"/>
                <a:gd name="T68" fmla="*/ 1 w 79"/>
                <a:gd name="T69" fmla="*/ 17 h 36"/>
                <a:gd name="T70" fmla="*/ 0 w 79"/>
                <a:gd name="T71" fmla="*/ 24 h 36"/>
                <a:gd name="T72" fmla="*/ 1 w 79"/>
                <a:gd name="T73" fmla="*/ 30 h 36"/>
                <a:gd name="T74" fmla="*/ 4 w 79"/>
                <a:gd name="T75" fmla="*/ 34 h 36"/>
                <a:gd name="T76" fmla="*/ 7 w 79"/>
                <a:gd name="T77" fmla="*/ 35 h 36"/>
                <a:gd name="T78" fmla="*/ 57 w 79"/>
                <a:gd name="T79" fmla="*/ 36 h 36"/>
                <a:gd name="T80" fmla="*/ 68 w 79"/>
                <a:gd name="T81" fmla="*/ 36 h 36"/>
                <a:gd name="T82" fmla="*/ 74 w 79"/>
                <a:gd name="T83" fmla="*/ 35 h 36"/>
                <a:gd name="T84" fmla="*/ 78 w 79"/>
                <a:gd name="T85" fmla="*/ 30 h 36"/>
                <a:gd name="T86" fmla="*/ 79 w 79"/>
                <a:gd name="T87" fmla="*/ 24 h 36"/>
                <a:gd name="T88" fmla="*/ 78 w 79"/>
                <a:gd name="T89" fmla="*/ 17 h 36"/>
                <a:gd name="T90" fmla="*/ 78 w 79"/>
                <a:gd name="T91" fmla="*/ 16 h 36"/>
                <a:gd name="T92" fmla="*/ 78 w 79"/>
                <a:gd name="T93" fmla="*/ 14 h 36"/>
                <a:gd name="T94" fmla="*/ 77 w 79"/>
                <a:gd name="T95" fmla="*/ 6 h 36"/>
                <a:gd name="T96" fmla="*/ 75 w 79"/>
                <a:gd name="T97" fmla="*/ 3 h 36"/>
                <a:gd name="T98" fmla="*/ 72 w 79"/>
                <a:gd name="T99" fmla="*/ 2 h 36"/>
                <a:gd name="T100" fmla="*/ 72 w 79"/>
                <a:gd name="T101" fmla="*/ 2 h 36"/>
                <a:gd name="T102" fmla="*/ 70 w 79"/>
                <a:gd name="T103" fmla="*/ 2 h 36"/>
                <a:gd name="T104" fmla="*/ 13 w 79"/>
                <a:gd name="T105" fmla="*/ 1 h 36"/>
                <a:gd name="T106" fmla="*/ 12 w 79"/>
                <a:gd name="T107" fmla="*/ 0 h 36"/>
                <a:gd name="T108" fmla="*/ 3 w 79"/>
                <a:gd name="T109" fmla="*/ 3 h 36"/>
                <a:gd name="T110" fmla="*/ 0 w 79"/>
                <a:gd name="T111" fmla="*/ 7 h 36"/>
                <a:gd name="T112" fmla="*/ 1 w 79"/>
                <a:gd name="T113" fmla="*/ 9 h 36"/>
                <a:gd name="T114" fmla="*/ 1 w 79"/>
                <a:gd name="T115" fmla="*/ 8 h 36"/>
                <a:gd name="T116" fmla="*/ 0 w 79"/>
                <a:gd name="T117" fmla="*/ 9 h 36"/>
                <a:gd name="T118" fmla="*/ 1 w 79"/>
                <a:gd name="T119" fmla="*/ 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 h="36">
                  <a:moveTo>
                    <a:pt x="1" y="8"/>
                  </a:moveTo>
                  <a:cubicBezTo>
                    <a:pt x="2" y="8"/>
                    <a:pt x="2" y="8"/>
                    <a:pt x="2" y="8"/>
                  </a:cubicBezTo>
                  <a:cubicBezTo>
                    <a:pt x="1" y="8"/>
                    <a:pt x="1" y="7"/>
                    <a:pt x="1" y="7"/>
                  </a:cubicBezTo>
                  <a:cubicBezTo>
                    <a:pt x="1" y="6"/>
                    <a:pt x="2" y="5"/>
                    <a:pt x="3" y="4"/>
                  </a:cubicBezTo>
                  <a:cubicBezTo>
                    <a:pt x="5" y="3"/>
                    <a:pt x="8" y="2"/>
                    <a:pt x="12" y="2"/>
                  </a:cubicBezTo>
                  <a:cubicBezTo>
                    <a:pt x="12" y="2"/>
                    <a:pt x="13" y="2"/>
                    <a:pt x="13" y="2"/>
                  </a:cubicBezTo>
                  <a:cubicBezTo>
                    <a:pt x="22" y="2"/>
                    <a:pt x="60" y="4"/>
                    <a:pt x="70" y="4"/>
                  </a:cubicBezTo>
                  <a:cubicBezTo>
                    <a:pt x="71" y="4"/>
                    <a:pt x="71" y="4"/>
                    <a:pt x="72" y="4"/>
                  </a:cubicBezTo>
                  <a:cubicBezTo>
                    <a:pt x="72" y="4"/>
                    <a:pt x="72" y="4"/>
                    <a:pt x="72" y="4"/>
                  </a:cubicBezTo>
                  <a:cubicBezTo>
                    <a:pt x="73" y="4"/>
                    <a:pt x="73" y="4"/>
                    <a:pt x="74" y="4"/>
                  </a:cubicBezTo>
                  <a:cubicBezTo>
                    <a:pt x="75" y="5"/>
                    <a:pt x="76" y="6"/>
                    <a:pt x="76" y="8"/>
                  </a:cubicBezTo>
                  <a:cubicBezTo>
                    <a:pt x="77" y="10"/>
                    <a:pt x="77" y="12"/>
                    <a:pt x="77" y="14"/>
                  </a:cubicBezTo>
                  <a:cubicBezTo>
                    <a:pt x="77" y="15"/>
                    <a:pt x="77" y="15"/>
                    <a:pt x="77" y="16"/>
                  </a:cubicBezTo>
                  <a:cubicBezTo>
                    <a:pt x="77" y="16"/>
                    <a:pt x="77" y="17"/>
                    <a:pt x="77" y="17"/>
                  </a:cubicBezTo>
                  <a:cubicBezTo>
                    <a:pt x="77" y="19"/>
                    <a:pt x="77" y="22"/>
                    <a:pt x="77" y="24"/>
                  </a:cubicBezTo>
                  <a:cubicBezTo>
                    <a:pt x="77" y="26"/>
                    <a:pt x="77" y="29"/>
                    <a:pt x="76" y="31"/>
                  </a:cubicBezTo>
                  <a:cubicBezTo>
                    <a:pt x="75" y="32"/>
                    <a:pt x="74" y="33"/>
                    <a:pt x="73" y="33"/>
                  </a:cubicBezTo>
                  <a:cubicBezTo>
                    <a:pt x="72" y="34"/>
                    <a:pt x="70" y="34"/>
                    <a:pt x="68" y="34"/>
                  </a:cubicBezTo>
                  <a:cubicBezTo>
                    <a:pt x="66" y="35"/>
                    <a:pt x="62" y="35"/>
                    <a:pt x="57" y="35"/>
                  </a:cubicBezTo>
                  <a:cubicBezTo>
                    <a:pt x="48" y="35"/>
                    <a:pt x="35" y="34"/>
                    <a:pt x="25" y="34"/>
                  </a:cubicBezTo>
                  <a:cubicBezTo>
                    <a:pt x="20" y="34"/>
                    <a:pt x="15" y="34"/>
                    <a:pt x="12" y="34"/>
                  </a:cubicBezTo>
                  <a:cubicBezTo>
                    <a:pt x="10" y="34"/>
                    <a:pt x="8" y="33"/>
                    <a:pt x="7" y="33"/>
                  </a:cubicBezTo>
                  <a:cubicBezTo>
                    <a:pt x="6" y="33"/>
                    <a:pt x="5" y="33"/>
                    <a:pt x="5" y="33"/>
                  </a:cubicBezTo>
                  <a:cubicBezTo>
                    <a:pt x="3" y="33"/>
                    <a:pt x="2" y="32"/>
                    <a:pt x="2" y="30"/>
                  </a:cubicBezTo>
                  <a:cubicBezTo>
                    <a:pt x="1" y="28"/>
                    <a:pt x="1" y="26"/>
                    <a:pt x="1" y="24"/>
                  </a:cubicBezTo>
                  <a:cubicBezTo>
                    <a:pt x="1" y="22"/>
                    <a:pt x="1" y="19"/>
                    <a:pt x="2" y="17"/>
                  </a:cubicBezTo>
                  <a:cubicBezTo>
                    <a:pt x="2" y="16"/>
                    <a:pt x="2" y="15"/>
                    <a:pt x="2" y="14"/>
                  </a:cubicBezTo>
                  <a:cubicBezTo>
                    <a:pt x="2" y="11"/>
                    <a:pt x="2" y="8"/>
                    <a:pt x="2" y="8"/>
                  </a:cubicBezTo>
                  <a:cubicBezTo>
                    <a:pt x="2" y="8"/>
                    <a:pt x="2" y="8"/>
                    <a:pt x="2" y="8"/>
                  </a:cubicBezTo>
                  <a:cubicBezTo>
                    <a:pt x="2" y="8"/>
                    <a:pt x="2" y="8"/>
                    <a:pt x="2" y="8"/>
                  </a:cubicBezTo>
                  <a:cubicBezTo>
                    <a:pt x="1" y="8"/>
                    <a:pt x="1" y="8"/>
                    <a:pt x="1" y="8"/>
                  </a:cubicBezTo>
                  <a:cubicBezTo>
                    <a:pt x="0" y="9"/>
                    <a:pt x="0" y="9"/>
                    <a:pt x="0" y="9"/>
                  </a:cubicBezTo>
                  <a:cubicBezTo>
                    <a:pt x="0" y="9"/>
                    <a:pt x="0" y="9"/>
                    <a:pt x="0" y="9"/>
                  </a:cubicBezTo>
                  <a:cubicBezTo>
                    <a:pt x="1" y="9"/>
                    <a:pt x="1" y="11"/>
                    <a:pt x="1" y="14"/>
                  </a:cubicBezTo>
                  <a:cubicBezTo>
                    <a:pt x="1" y="15"/>
                    <a:pt x="1" y="16"/>
                    <a:pt x="1" y="17"/>
                  </a:cubicBezTo>
                  <a:cubicBezTo>
                    <a:pt x="0" y="19"/>
                    <a:pt x="0" y="22"/>
                    <a:pt x="0" y="24"/>
                  </a:cubicBezTo>
                  <a:cubicBezTo>
                    <a:pt x="0" y="27"/>
                    <a:pt x="0" y="29"/>
                    <a:pt x="1" y="30"/>
                  </a:cubicBezTo>
                  <a:cubicBezTo>
                    <a:pt x="1" y="32"/>
                    <a:pt x="3" y="34"/>
                    <a:pt x="4" y="34"/>
                  </a:cubicBezTo>
                  <a:cubicBezTo>
                    <a:pt x="5" y="34"/>
                    <a:pt x="6" y="35"/>
                    <a:pt x="7" y="35"/>
                  </a:cubicBezTo>
                  <a:cubicBezTo>
                    <a:pt x="15" y="35"/>
                    <a:pt x="41" y="36"/>
                    <a:pt x="57" y="36"/>
                  </a:cubicBezTo>
                  <a:cubicBezTo>
                    <a:pt x="62" y="36"/>
                    <a:pt x="66" y="36"/>
                    <a:pt x="68" y="36"/>
                  </a:cubicBezTo>
                  <a:cubicBezTo>
                    <a:pt x="71" y="36"/>
                    <a:pt x="72" y="35"/>
                    <a:pt x="74" y="35"/>
                  </a:cubicBezTo>
                  <a:cubicBezTo>
                    <a:pt x="76" y="34"/>
                    <a:pt x="77" y="32"/>
                    <a:pt x="78" y="30"/>
                  </a:cubicBezTo>
                  <a:cubicBezTo>
                    <a:pt x="78" y="28"/>
                    <a:pt x="79" y="26"/>
                    <a:pt x="79" y="24"/>
                  </a:cubicBezTo>
                  <a:cubicBezTo>
                    <a:pt x="79" y="21"/>
                    <a:pt x="78" y="19"/>
                    <a:pt x="78" y="17"/>
                  </a:cubicBezTo>
                  <a:cubicBezTo>
                    <a:pt x="78" y="17"/>
                    <a:pt x="78" y="16"/>
                    <a:pt x="78" y="16"/>
                  </a:cubicBezTo>
                  <a:cubicBezTo>
                    <a:pt x="78" y="15"/>
                    <a:pt x="78" y="15"/>
                    <a:pt x="78" y="14"/>
                  </a:cubicBezTo>
                  <a:cubicBezTo>
                    <a:pt x="78" y="11"/>
                    <a:pt x="78" y="8"/>
                    <a:pt x="77" y="6"/>
                  </a:cubicBezTo>
                  <a:cubicBezTo>
                    <a:pt x="76" y="5"/>
                    <a:pt x="76" y="4"/>
                    <a:pt x="75" y="3"/>
                  </a:cubicBezTo>
                  <a:cubicBezTo>
                    <a:pt x="74" y="3"/>
                    <a:pt x="73" y="2"/>
                    <a:pt x="72" y="2"/>
                  </a:cubicBezTo>
                  <a:cubicBezTo>
                    <a:pt x="72" y="2"/>
                    <a:pt x="72" y="2"/>
                    <a:pt x="72" y="2"/>
                  </a:cubicBezTo>
                  <a:cubicBezTo>
                    <a:pt x="71" y="2"/>
                    <a:pt x="71" y="2"/>
                    <a:pt x="70" y="2"/>
                  </a:cubicBezTo>
                  <a:cubicBezTo>
                    <a:pt x="61" y="2"/>
                    <a:pt x="22" y="1"/>
                    <a:pt x="13" y="1"/>
                  </a:cubicBezTo>
                  <a:cubicBezTo>
                    <a:pt x="13" y="0"/>
                    <a:pt x="12" y="0"/>
                    <a:pt x="12" y="0"/>
                  </a:cubicBezTo>
                  <a:cubicBezTo>
                    <a:pt x="8" y="0"/>
                    <a:pt x="5" y="1"/>
                    <a:pt x="3" y="3"/>
                  </a:cubicBezTo>
                  <a:cubicBezTo>
                    <a:pt x="1" y="4"/>
                    <a:pt x="0" y="5"/>
                    <a:pt x="0" y="7"/>
                  </a:cubicBezTo>
                  <a:cubicBezTo>
                    <a:pt x="0" y="8"/>
                    <a:pt x="0" y="8"/>
                    <a:pt x="1" y="9"/>
                  </a:cubicBezTo>
                  <a:cubicBezTo>
                    <a:pt x="1" y="8"/>
                    <a:pt x="1" y="8"/>
                    <a:pt x="1" y="8"/>
                  </a:cubicBezTo>
                  <a:cubicBezTo>
                    <a:pt x="0" y="9"/>
                    <a:pt x="0" y="9"/>
                    <a:pt x="0" y="9"/>
                  </a:cubicBezTo>
                  <a:cubicBezTo>
                    <a:pt x="1" y="8"/>
                    <a:pt x="1" y="8"/>
                    <a:pt x="1" y="8"/>
                  </a:cubicBezTo>
                </a:path>
              </a:pathLst>
            </a:custGeom>
            <a:solidFill>
              <a:srgbClr val="9E9B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18" name="Freeform 158">
              <a:extLst>
                <a:ext uri="{FF2B5EF4-FFF2-40B4-BE49-F238E27FC236}">
                  <a16:creationId xmlns:a16="http://schemas.microsoft.com/office/drawing/2014/main" id="{68399F0E-C8B3-8F78-3440-0C69BC05DE34}"/>
                </a:ext>
              </a:extLst>
            </p:cNvPr>
            <p:cNvSpPr>
              <a:spLocks/>
            </p:cNvSpPr>
            <p:nvPr/>
          </p:nvSpPr>
          <p:spPr bwMode="auto">
            <a:xfrm>
              <a:off x="5818188" y="3163888"/>
              <a:ext cx="498475" cy="249238"/>
            </a:xfrm>
            <a:custGeom>
              <a:avLst/>
              <a:gdLst>
                <a:gd name="T0" fmla="*/ 1 w 68"/>
                <a:gd name="T1" fmla="*/ 9 h 34"/>
                <a:gd name="T2" fmla="*/ 12 w 68"/>
                <a:gd name="T3" fmla="*/ 0 h 34"/>
                <a:gd name="T4" fmla="*/ 62 w 68"/>
                <a:gd name="T5" fmla="*/ 2 h 34"/>
                <a:gd name="T6" fmla="*/ 67 w 68"/>
                <a:gd name="T7" fmla="*/ 15 h 34"/>
                <a:gd name="T8" fmla="*/ 58 w 68"/>
                <a:gd name="T9" fmla="*/ 34 h 34"/>
                <a:gd name="T10" fmla="*/ 4 w 68"/>
                <a:gd name="T11" fmla="*/ 33 h 34"/>
                <a:gd name="T12" fmla="*/ 2 w 68"/>
                <a:gd name="T13" fmla="*/ 16 h 34"/>
                <a:gd name="T14" fmla="*/ 1 w 68"/>
                <a:gd name="T15" fmla="*/ 9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34">
                  <a:moveTo>
                    <a:pt x="1" y="9"/>
                  </a:moveTo>
                  <a:cubicBezTo>
                    <a:pt x="0" y="5"/>
                    <a:pt x="2" y="0"/>
                    <a:pt x="12" y="0"/>
                  </a:cubicBezTo>
                  <a:cubicBezTo>
                    <a:pt x="19" y="0"/>
                    <a:pt x="58" y="2"/>
                    <a:pt x="62" y="2"/>
                  </a:cubicBezTo>
                  <a:cubicBezTo>
                    <a:pt x="65" y="1"/>
                    <a:pt x="68" y="8"/>
                    <a:pt x="67" y="15"/>
                  </a:cubicBezTo>
                  <a:cubicBezTo>
                    <a:pt x="67" y="22"/>
                    <a:pt x="68" y="33"/>
                    <a:pt x="58" y="34"/>
                  </a:cubicBezTo>
                  <a:cubicBezTo>
                    <a:pt x="48" y="34"/>
                    <a:pt x="7" y="34"/>
                    <a:pt x="4" y="33"/>
                  </a:cubicBezTo>
                  <a:cubicBezTo>
                    <a:pt x="0" y="31"/>
                    <a:pt x="1" y="22"/>
                    <a:pt x="2" y="16"/>
                  </a:cubicBezTo>
                  <a:cubicBezTo>
                    <a:pt x="2" y="12"/>
                    <a:pt x="1" y="9"/>
                    <a:pt x="1" y="9"/>
                  </a:cubicBezTo>
                </a:path>
              </a:pathLst>
            </a:custGeom>
            <a:solidFill>
              <a:srgbClr val="F1FA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19" name="Freeform 159">
              <a:extLst>
                <a:ext uri="{FF2B5EF4-FFF2-40B4-BE49-F238E27FC236}">
                  <a16:creationId xmlns:a16="http://schemas.microsoft.com/office/drawing/2014/main" id="{806230CB-D7E9-BDDE-72A1-B739AE01BC3D}"/>
                </a:ext>
              </a:extLst>
            </p:cNvPr>
            <p:cNvSpPr>
              <a:spLocks/>
            </p:cNvSpPr>
            <p:nvPr/>
          </p:nvSpPr>
          <p:spPr bwMode="auto">
            <a:xfrm>
              <a:off x="5818188" y="3163888"/>
              <a:ext cx="498475" cy="249238"/>
            </a:xfrm>
            <a:custGeom>
              <a:avLst/>
              <a:gdLst>
                <a:gd name="T0" fmla="*/ 1 w 68"/>
                <a:gd name="T1" fmla="*/ 9 h 34"/>
                <a:gd name="T2" fmla="*/ 12 w 68"/>
                <a:gd name="T3" fmla="*/ 0 h 34"/>
                <a:gd name="T4" fmla="*/ 62 w 68"/>
                <a:gd name="T5" fmla="*/ 2 h 34"/>
                <a:gd name="T6" fmla="*/ 67 w 68"/>
                <a:gd name="T7" fmla="*/ 15 h 34"/>
                <a:gd name="T8" fmla="*/ 58 w 68"/>
                <a:gd name="T9" fmla="*/ 34 h 34"/>
                <a:gd name="T10" fmla="*/ 4 w 68"/>
                <a:gd name="T11" fmla="*/ 33 h 34"/>
                <a:gd name="T12" fmla="*/ 2 w 68"/>
                <a:gd name="T13" fmla="*/ 16 h 34"/>
                <a:gd name="T14" fmla="*/ 1 w 68"/>
                <a:gd name="T15" fmla="*/ 9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34">
                  <a:moveTo>
                    <a:pt x="1" y="9"/>
                  </a:moveTo>
                  <a:cubicBezTo>
                    <a:pt x="0" y="5"/>
                    <a:pt x="2" y="0"/>
                    <a:pt x="12" y="0"/>
                  </a:cubicBezTo>
                  <a:cubicBezTo>
                    <a:pt x="19" y="0"/>
                    <a:pt x="58" y="2"/>
                    <a:pt x="62" y="2"/>
                  </a:cubicBezTo>
                  <a:cubicBezTo>
                    <a:pt x="65" y="1"/>
                    <a:pt x="68" y="8"/>
                    <a:pt x="67" y="15"/>
                  </a:cubicBezTo>
                  <a:cubicBezTo>
                    <a:pt x="67" y="22"/>
                    <a:pt x="68" y="33"/>
                    <a:pt x="58" y="34"/>
                  </a:cubicBezTo>
                  <a:cubicBezTo>
                    <a:pt x="48" y="34"/>
                    <a:pt x="7" y="34"/>
                    <a:pt x="4" y="33"/>
                  </a:cubicBezTo>
                  <a:cubicBezTo>
                    <a:pt x="0" y="31"/>
                    <a:pt x="1" y="22"/>
                    <a:pt x="2" y="16"/>
                  </a:cubicBezTo>
                  <a:cubicBezTo>
                    <a:pt x="2" y="12"/>
                    <a:pt x="1" y="9"/>
                    <a:pt x="1" y="9"/>
                  </a:cubicBezTo>
                </a:path>
              </a:pathLst>
            </a:custGeom>
            <a:solidFill>
              <a:srgbClr val="F0FA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20" name="Freeform 160">
              <a:extLst>
                <a:ext uri="{FF2B5EF4-FFF2-40B4-BE49-F238E27FC236}">
                  <a16:creationId xmlns:a16="http://schemas.microsoft.com/office/drawing/2014/main" id="{15EF5311-60FB-4E81-B94B-A99B30EE5B1E}"/>
                </a:ext>
              </a:extLst>
            </p:cNvPr>
            <p:cNvSpPr>
              <a:spLocks/>
            </p:cNvSpPr>
            <p:nvPr/>
          </p:nvSpPr>
          <p:spPr bwMode="auto">
            <a:xfrm>
              <a:off x="5818188" y="3163888"/>
              <a:ext cx="498475" cy="249238"/>
            </a:xfrm>
            <a:custGeom>
              <a:avLst/>
              <a:gdLst>
                <a:gd name="T0" fmla="*/ 1 w 68"/>
                <a:gd name="T1" fmla="*/ 9 h 34"/>
                <a:gd name="T2" fmla="*/ 12 w 68"/>
                <a:gd name="T3" fmla="*/ 0 h 34"/>
                <a:gd name="T4" fmla="*/ 62 w 68"/>
                <a:gd name="T5" fmla="*/ 2 h 34"/>
                <a:gd name="T6" fmla="*/ 67 w 68"/>
                <a:gd name="T7" fmla="*/ 15 h 34"/>
                <a:gd name="T8" fmla="*/ 58 w 68"/>
                <a:gd name="T9" fmla="*/ 34 h 34"/>
                <a:gd name="T10" fmla="*/ 4 w 68"/>
                <a:gd name="T11" fmla="*/ 33 h 34"/>
                <a:gd name="T12" fmla="*/ 2 w 68"/>
                <a:gd name="T13" fmla="*/ 16 h 34"/>
                <a:gd name="T14" fmla="*/ 1 w 68"/>
                <a:gd name="T15" fmla="*/ 9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34">
                  <a:moveTo>
                    <a:pt x="1" y="9"/>
                  </a:moveTo>
                  <a:cubicBezTo>
                    <a:pt x="0" y="5"/>
                    <a:pt x="2" y="0"/>
                    <a:pt x="12" y="0"/>
                  </a:cubicBezTo>
                  <a:cubicBezTo>
                    <a:pt x="20" y="0"/>
                    <a:pt x="58" y="2"/>
                    <a:pt x="62" y="2"/>
                  </a:cubicBezTo>
                  <a:cubicBezTo>
                    <a:pt x="65" y="1"/>
                    <a:pt x="68" y="8"/>
                    <a:pt x="67" y="15"/>
                  </a:cubicBezTo>
                  <a:cubicBezTo>
                    <a:pt x="67" y="22"/>
                    <a:pt x="68" y="33"/>
                    <a:pt x="58" y="34"/>
                  </a:cubicBezTo>
                  <a:cubicBezTo>
                    <a:pt x="48" y="34"/>
                    <a:pt x="7" y="34"/>
                    <a:pt x="4" y="33"/>
                  </a:cubicBezTo>
                  <a:cubicBezTo>
                    <a:pt x="0" y="31"/>
                    <a:pt x="1" y="22"/>
                    <a:pt x="2" y="16"/>
                  </a:cubicBezTo>
                  <a:cubicBezTo>
                    <a:pt x="2" y="12"/>
                    <a:pt x="1" y="9"/>
                    <a:pt x="1" y="9"/>
                  </a:cubicBezTo>
                </a:path>
              </a:pathLst>
            </a:custGeom>
            <a:solidFill>
              <a:srgbClr val="EFFA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21" name="Freeform 161">
              <a:extLst>
                <a:ext uri="{FF2B5EF4-FFF2-40B4-BE49-F238E27FC236}">
                  <a16:creationId xmlns:a16="http://schemas.microsoft.com/office/drawing/2014/main" id="{361866D8-9995-E8DF-917C-7561598BCAA9}"/>
                </a:ext>
              </a:extLst>
            </p:cNvPr>
            <p:cNvSpPr>
              <a:spLocks/>
            </p:cNvSpPr>
            <p:nvPr/>
          </p:nvSpPr>
          <p:spPr bwMode="auto">
            <a:xfrm>
              <a:off x="5818188" y="3163888"/>
              <a:ext cx="498475" cy="249238"/>
            </a:xfrm>
            <a:custGeom>
              <a:avLst/>
              <a:gdLst>
                <a:gd name="T0" fmla="*/ 1 w 68"/>
                <a:gd name="T1" fmla="*/ 9 h 34"/>
                <a:gd name="T2" fmla="*/ 12 w 68"/>
                <a:gd name="T3" fmla="*/ 0 h 34"/>
                <a:gd name="T4" fmla="*/ 61 w 68"/>
                <a:gd name="T5" fmla="*/ 2 h 34"/>
                <a:gd name="T6" fmla="*/ 67 w 68"/>
                <a:gd name="T7" fmla="*/ 15 h 34"/>
                <a:gd name="T8" fmla="*/ 58 w 68"/>
                <a:gd name="T9" fmla="*/ 34 h 34"/>
                <a:gd name="T10" fmla="*/ 4 w 68"/>
                <a:gd name="T11" fmla="*/ 32 h 34"/>
                <a:gd name="T12" fmla="*/ 2 w 68"/>
                <a:gd name="T13" fmla="*/ 16 h 34"/>
                <a:gd name="T14" fmla="*/ 1 w 68"/>
                <a:gd name="T15" fmla="*/ 9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34">
                  <a:moveTo>
                    <a:pt x="1" y="9"/>
                  </a:moveTo>
                  <a:cubicBezTo>
                    <a:pt x="0" y="6"/>
                    <a:pt x="2" y="0"/>
                    <a:pt x="12" y="0"/>
                  </a:cubicBezTo>
                  <a:cubicBezTo>
                    <a:pt x="20" y="0"/>
                    <a:pt x="58" y="2"/>
                    <a:pt x="61" y="2"/>
                  </a:cubicBezTo>
                  <a:cubicBezTo>
                    <a:pt x="65" y="1"/>
                    <a:pt x="68" y="8"/>
                    <a:pt x="67" y="15"/>
                  </a:cubicBezTo>
                  <a:cubicBezTo>
                    <a:pt x="67" y="22"/>
                    <a:pt x="68" y="33"/>
                    <a:pt x="58" y="34"/>
                  </a:cubicBezTo>
                  <a:cubicBezTo>
                    <a:pt x="48" y="34"/>
                    <a:pt x="7" y="34"/>
                    <a:pt x="4" y="32"/>
                  </a:cubicBezTo>
                  <a:cubicBezTo>
                    <a:pt x="0" y="31"/>
                    <a:pt x="1" y="22"/>
                    <a:pt x="2" y="16"/>
                  </a:cubicBezTo>
                  <a:cubicBezTo>
                    <a:pt x="2" y="12"/>
                    <a:pt x="1" y="9"/>
                    <a:pt x="1" y="9"/>
                  </a:cubicBezTo>
                </a:path>
              </a:pathLst>
            </a:custGeom>
            <a:solidFill>
              <a:srgbClr val="EEF9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22" name="Freeform 162">
              <a:extLst>
                <a:ext uri="{FF2B5EF4-FFF2-40B4-BE49-F238E27FC236}">
                  <a16:creationId xmlns:a16="http://schemas.microsoft.com/office/drawing/2014/main" id="{8AB0B84F-D217-55E0-EF7F-61CA41EAFBC3}"/>
                </a:ext>
              </a:extLst>
            </p:cNvPr>
            <p:cNvSpPr>
              <a:spLocks/>
            </p:cNvSpPr>
            <p:nvPr/>
          </p:nvSpPr>
          <p:spPr bwMode="auto">
            <a:xfrm>
              <a:off x="5818188" y="3163888"/>
              <a:ext cx="498475" cy="249238"/>
            </a:xfrm>
            <a:custGeom>
              <a:avLst/>
              <a:gdLst>
                <a:gd name="T0" fmla="*/ 2 w 68"/>
                <a:gd name="T1" fmla="*/ 9 h 34"/>
                <a:gd name="T2" fmla="*/ 12 w 68"/>
                <a:gd name="T3" fmla="*/ 0 h 34"/>
                <a:gd name="T4" fmla="*/ 61 w 68"/>
                <a:gd name="T5" fmla="*/ 2 h 34"/>
                <a:gd name="T6" fmla="*/ 67 w 68"/>
                <a:gd name="T7" fmla="*/ 15 h 34"/>
                <a:gd name="T8" fmla="*/ 58 w 68"/>
                <a:gd name="T9" fmla="*/ 34 h 34"/>
                <a:gd name="T10" fmla="*/ 4 w 68"/>
                <a:gd name="T11" fmla="*/ 32 h 34"/>
                <a:gd name="T12" fmla="*/ 2 w 68"/>
                <a:gd name="T13" fmla="*/ 16 h 34"/>
                <a:gd name="T14" fmla="*/ 2 w 68"/>
                <a:gd name="T15" fmla="*/ 9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34">
                  <a:moveTo>
                    <a:pt x="2" y="9"/>
                  </a:moveTo>
                  <a:cubicBezTo>
                    <a:pt x="0" y="6"/>
                    <a:pt x="2" y="0"/>
                    <a:pt x="12" y="0"/>
                  </a:cubicBezTo>
                  <a:cubicBezTo>
                    <a:pt x="20" y="1"/>
                    <a:pt x="58" y="2"/>
                    <a:pt x="61" y="2"/>
                  </a:cubicBezTo>
                  <a:cubicBezTo>
                    <a:pt x="65" y="1"/>
                    <a:pt x="68" y="8"/>
                    <a:pt x="67" y="15"/>
                  </a:cubicBezTo>
                  <a:cubicBezTo>
                    <a:pt x="67" y="22"/>
                    <a:pt x="68" y="33"/>
                    <a:pt x="58" y="34"/>
                  </a:cubicBezTo>
                  <a:cubicBezTo>
                    <a:pt x="48" y="34"/>
                    <a:pt x="7" y="34"/>
                    <a:pt x="4" y="32"/>
                  </a:cubicBezTo>
                  <a:cubicBezTo>
                    <a:pt x="0" y="31"/>
                    <a:pt x="1" y="22"/>
                    <a:pt x="2" y="16"/>
                  </a:cubicBezTo>
                  <a:cubicBezTo>
                    <a:pt x="2" y="12"/>
                    <a:pt x="2" y="9"/>
                    <a:pt x="2" y="9"/>
                  </a:cubicBezTo>
                </a:path>
              </a:pathLst>
            </a:custGeom>
            <a:solidFill>
              <a:srgbClr val="EDF9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23" name="Freeform 163">
              <a:extLst>
                <a:ext uri="{FF2B5EF4-FFF2-40B4-BE49-F238E27FC236}">
                  <a16:creationId xmlns:a16="http://schemas.microsoft.com/office/drawing/2014/main" id="{1BEBAD19-1F95-06BA-E601-1C72D2E4C212}"/>
                </a:ext>
              </a:extLst>
            </p:cNvPr>
            <p:cNvSpPr>
              <a:spLocks/>
            </p:cNvSpPr>
            <p:nvPr/>
          </p:nvSpPr>
          <p:spPr bwMode="auto">
            <a:xfrm>
              <a:off x="5818188" y="3163888"/>
              <a:ext cx="498475" cy="249238"/>
            </a:xfrm>
            <a:custGeom>
              <a:avLst/>
              <a:gdLst>
                <a:gd name="T0" fmla="*/ 2 w 68"/>
                <a:gd name="T1" fmla="*/ 9 h 34"/>
                <a:gd name="T2" fmla="*/ 12 w 68"/>
                <a:gd name="T3" fmla="*/ 0 h 34"/>
                <a:gd name="T4" fmla="*/ 61 w 68"/>
                <a:gd name="T5" fmla="*/ 2 h 34"/>
                <a:gd name="T6" fmla="*/ 67 w 68"/>
                <a:gd name="T7" fmla="*/ 15 h 34"/>
                <a:gd name="T8" fmla="*/ 58 w 68"/>
                <a:gd name="T9" fmla="*/ 34 h 34"/>
                <a:gd name="T10" fmla="*/ 4 w 68"/>
                <a:gd name="T11" fmla="*/ 32 h 34"/>
                <a:gd name="T12" fmla="*/ 2 w 68"/>
                <a:gd name="T13" fmla="*/ 16 h 34"/>
                <a:gd name="T14" fmla="*/ 2 w 68"/>
                <a:gd name="T15" fmla="*/ 9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34">
                  <a:moveTo>
                    <a:pt x="2" y="9"/>
                  </a:moveTo>
                  <a:cubicBezTo>
                    <a:pt x="0" y="6"/>
                    <a:pt x="2" y="0"/>
                    <a:pt x="12" y="0"/>
                  </a:cubicBezTo>
                  <a:cubicBezTo>
                    <a:pt x="20" y="1"/>
                    <a:pt x="58" y="2"/>
                    <a:pt x="61" y="2"/>
                  </a:cubicBezTo>
                  <a:cubicBezTo>
                    <a:pt x="65" y="2"/>
                    <a:pt x="68" y="8"/>
                    <a:pt x="67" y="15"/>
                  </a:cubicBezTo>
                  <a:cubicBezTo>
                    <a:pt x="67" y="22"/>
                    <a:pt x="68" y="33"/>
                    <a:pt x="58" y="34"/>
                  </a:cubicBezTo>
                  <a:cubicBezTo>
                    <a:pt x="48" y="34"/>
                    <a:pt x="7" y="34"/>
                    <a:pt x="4" y="32"/>
                  </a:cubicBezTo>
                  <a:cubicBezTo>
                    <a:pt x="0" y="31"/>
                    <a:pt x="1" y="22"/>
                    <a:pt x="2" y="16"/>
                  </a:cubicBezTo>
                  <a:cubicBezTo>
                    <a:pt x="2" y="12"/>
                    <a:pt x="2" y="9"/>
                    <a:pt x="2" y="9"/>
                  </a:cubicBezTo>
                </a:path>
              </a:pathLst>
            </a:custGeom>
            <a:solidFill>
              <a:srgbClr val="ECF9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24" name="Freeform 164">
              <a:extLst>
                <a:ext uri="{FF2B5EF4-FFF2-40B4-BE49-F238E27FC236}">
                  <a16:creationId xmlns:a16="http://schemas.microsoft.com/office/drawing/2014/main" id="{4A3471FB-755B-3729-F664-DBFDA0138E6C}"/>
                </a:ext>
              </a:extLst>
            </p:cNvPr>
            <p:cNvSpPr>
              <a:spLocks/>
            </p:cNvSpPr>
            <p:nvPr/>
          </p:nvSpPr>
          <p:spPr bwMode="auto">
            <a:xfrm>
              <a:off x="5818188" y="3163888"/>
              <a:ext cx="498475" cy="249238"/>
            </a:xfrm>
            <a:custGeom>
              <a:avLst/>
              <a:gdLst>
                <a:gd name="T0" fmla="*/ 2 w 68"/>
                <a:gd name="T1" fmla="*/ 9 h 34"/>
                <a:gd name="T2" fmla="*/ 12 w 68"/>
                <a:gd name="T3" fmla="*/ 0 h 34"/>
                <a:gd name="T4" fmla="*/ 61 w 68"/>
                <a:gd name="T5" fmla="*/ 2 h 34"/>
                <a:gd name="T6" fmla="*/ 67 w 68"/>
                <a:gd name="T7" fmla="*/ 15 h 34"/>
                <a:gd name="T8" fmla="*/ 58 w 68"/>
                <a:gd name="T9" fmla="*/ 34 h 34"/>
                <a:gd name="T10" fmla="*/ 4 w 68"/>
                <a:gd name="T11" fmla="*/ 32 h 34"/>
                <a:gd name="T12" fmla="*/ 2 w 68"/>
                <a:gd name="T13" fmla="*/ 16 h 34"/>
                <a:gd name="T14" fmla="*/ 2 w 68"/>
                <a:gd name="T15" fmla="*/ 9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34">
                  <a:moveTo>
                    <a:pt x="2" y="9"/>
                  </a:moveTo>
                  <a:cubicBezTo>
                    <a:pt x="0" y="6"/>
                    <a:pt x="2" y="0"/>
                    <a:pt x="12" y="0"/>
                  </a:cubicBezTo>
                  <a:cubicBezTo>
                    <a:pt x="20" y="1"/>
                    <a:pt x="58" y="2"/>
                    <a:pt x="61" y="2"/>
                  </a:cubicBezTo>
                  <a:cubicBezTo>
                    <a:pt x="65" y="2"/>
                    <a:pt x="68" y="8"/>
                    <a:pt x="67" y="15"/>
                  </a:cubicBezTo>
                  <a:cubicBezTo>
                    <a:pt x="67" y="22"/>
                    <a:pt x="68" y="33"/>
                    <a:pt x="58" y="34"/>
                  </a:cubicBezTo>
                  <a:cubicBezTo>
                    <a:pt x="48" y="34"/>
                    <a:pt x="7" y="34"/>
                    <a:pt x="4" y="32"/>
                  </a:cubicBezTo>
                  <a:cubicBezTo>
                    <a:pt x="0" y="31"/>
                    <a:pt x="1" y="22"/>
                    <a:pt x="2" y="16"/>
                  </a:cubicBezTo>
                  <a:cubicBezTo>
                    <a:pt x="3" y="12"/>
                    <a:pt x="2" y="9"/>
                    <a:pt x="2" y="9"/>
                  </a:cubicBezTo>
                </a:path>
              </a:pathLst>
            </a:custGeom>
            <a:solidFill>
              <a:srgbClr val="EBF9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25" name="Freeform 165">
              <a:extLst>
                <a:ext uri="{FF2B5EF4-FFF2-40B4-BE49-F238E27FC236}">
                  <a16:creationId xmlns:a16="http://schemas.microsoft.com/office/drawing/2014/main" id="{D2389E55-8981-C714-97C8-1FAC4E78BC83}"/>
                </a:ext>
              </a:extLst>
            </p:cNvPr>
            <p:cNvSpPr>
              <a:spLocks/>
            </p:cNvSpPr>
            <p:nvPr/>
          </p:nvSpPr>
          <p:spPr bwMode="auto">
            <a:xfrm>
              <a:off x="5818188" y="3163888"/>
              <a:ext cx="498475" cy="249238"/>
            </a:xfrm>
            <a:custGeom>
              <a:avLst/>
              <a:gdLst>
                <a:gd name="T0" fmla="*/ 2 w 68"/>
                <a:gd name="T1" fmla="*/ 9 h 34"/>
                <a:gd name="T2" fmla="*/ 12 w 68"/>
                <a:gd name="T3" fmla="*/ 0 h 34"/>
                <a:gd name="T4" fmla="*/ 61 w 68"/>
                <a:gd name="T5" fmla="*/ 2 h 34"/>
                <a:gd name="T6" fmla="*/ 67 w 68"/>
                <a:gd name="T7" fmla="*/ 15 h 34"/>
                <a:gd name="T8" fmla="*/ 58 w 68"/>
                <a:gd name="T9" fmla="*/ 34 h 34"/>
                <a:gd name="T10" fmla="*/ 4 w 68"/>
                <a:gd name="T11" fmla="*/ 32 h 34"/>
                <a:gd name="T12" fmla="*/ 2 w 68"/>
                <a:gd name="T13" fmla="*/ 16 h 34"/>
                <a:gd name="T14" fmla="*/ 2 w 68"/>
                <a:gd name="T15" fmla="*/ 9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34">
                  <a:moveTo>
                    <a:pt x="2" y="9"/>
                  </a:moveTo>
                  <a:cubicBezTo>
                    <a:pt x="0" y="6"/>
                    <a:pt x="2" y="0"/>
                    <a:pt x="12" y="0"/>
                  </a:cubicBezTo>
                  <a:cubicBezTo>
                    <a:pt x="20" y="1"/>
                    <a:pt x="58" y="2"/>
                    <a:pt x="61" y="2"/>
                  </a:cubicBezTo>
                  <a:cubicBezTo>
                    <a:pt x="65" y="2"/>
                    <a:pt x="68" y="8"/>
                    <a:pt x="67" y="15"/>
                  </a:cubicBezTo>
                  <a:cubicBezTo>
                    <a:pt x="67" y="22"/>
                    <a:pt x="68" y="33"/>
                    <a:pt x="58" y="34"/>
                  </a:cubicBezTo>
                  <a:cubicBezTo>
                    <a:pt x="48" y="34"/>
                    <a:pt x="8" y="33"/>
                    <a:pt x="4" y="32"/>
                  </a:cubicBezTo>
                  <a:cubicBezTo>
                    <a:pt x="0" y="31"/>
                    <a:pt x="1" y="22"/>
                    <a:pt x="2" y="16"/>
                  </a:cubicBezTo>
                  <a:cubicBezTo>
                    <a:pt x="3" y="12"/>
                    <a:pt x="2" y="9"/>
                    <a:pt x="2" y="9"/>
                  </a:cubicBezTo>
                </a:path>
              </a:pathLst>
            </a:custGeom>
            <a:solidFill>
              <a:srgbClr val="EAF9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26" name="Freeform 166">
              <a:extLst>
                <a:ext uri="{FF2B5EF4-FFF2-40B4-BE49-F238E27FC236}">
                  <a16:creationId xmlns:a16="http://schemas.microsoft.com/office/drawing/2014/main" id="{C1BE2810-D984-6843-0785-F36CD9C4732A}"/>
                </a:ext>
              </a:extLst>
            </p:cNvPr>
            <p:cNvSpPr>
              <a:spLocks/>
            </p:cNvSpPr>
            <p:nvPr/>
          </p:nvSpPr>
          <p:spPr bwMode="auto">
            <a:xfrm>
              <a:off x="5818188" y="3163888"/>
              <a:ext cx="498475" cy="249238"/>
            </a:xfrm>
            <a:custGeom>
              <a:avLst/>
              <a:gdLst>
                <a:gd name="T0" fmla="*/ 2 w 68"/>
                <a:gd name="T1" fmla="*/ 9 h 34"/>
                <a:gd name="T2" fmla="*/ 12 w 68"/>
                <a:gd name="T3" fmla="*/ 0 h 34"/>
                <a:gd name="T4" fmla="*/ 61 w 68"/>
                <a:gd name="T5" fmla="*/ 2 h 34"/>
                <a:gd name="T6" fmla="*/ 67 w 68"/>
                <a:gd name="T7" fmla="*/ 15 h 34"/>
                <a:gd name="T8" fmla="*/ 58 w 68"/>
                <a:gd name="T9" fmla="*/ 34 h 34"/>
                <a:gd name="T10" fmla="*/ 4 w 68"/>
                <a:gd name="T11" fmla="*/ 32 h 34"/>
                <a:gd name="T12" fmla="*/ 2 w 68"/>
                <a:gd name="T13" fmla="*/ 16 h 34"/>
                <a:gd name="T14" fmla="*/ 2 w 68"/>
                <a:gd name="T15" fmla="*/ 9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34">
                  <a:moveTo>
                    <a:pt x="2" y="9"/>
                  </a:moveTo>
                  <a:cubicBezTo>
                    <a:pt x="0" y="6"/>
                    <a:pt x="2" y="0"/>
                    <a:pt x="12" y="0"/>
                  </a:cubicBezTo>
                  <a:cubicBezTo>
                    <a:pt x="20" y="1"/>
                    <a:pt x="58" y="2"/>
                    <a:pt x="61" y="2"/>
                  </a:cubicBezTo>
                  <a:cubicBezTo>
                    <a:pt x="65" y="2"/>
                    <a:pt x="68" y="8"/>
                    <a:pt x="67" y="15"/>
                  </a:cubicBezTo>
                  <a:cubicBezTo>
                    <a:pt x="67" y="22"/>
                    <a:pt x="68" y="33"/>
                    <a:pt x="58" y="34"/>
                  </a:cubicBezTo>
                  <a:cubicBezTo>
                    <a:pt x="48" y="34"/>
                    <a:pt x="8" y="33"/>
                    <a:pt x="4" y="32"/>
                  </a:cubicBezTo>
                  <a:cubicBezTo>
                    <a:pt x="0" y="31"/>
                    <a:pt x="1" y="22"/>
                    <a:pt x="2" y="16"/>
                  </a:cubicBezTo>
                  <a:cubicBezTo>
                    <a:pt x="3" y="12"/>
                    <a:pt x="2" y="9"/>
                    <a:pt x="2" y="9"/>
                  </a:cubicBezTo>
                </a:path>
              </a:pathLst>
            </a:custGeom>
            <a:solidFill>
              <a:srgbClr val="E9F8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27" name="Freeform 167">
              <a:extLst>
                <a:ext uri="{FF2B5EF4-FFF2-40B4-BE49-F238E27FC236}">
                  <a16:creationId xmlns:a16="http://schemas.microsoft.com/office/drawing/2014/main" id="{B3BC4EB9-FD3F-75ED-3232-07661D87B0F3}"/>
                </a:ext>
              </a:extLst>
            </p:cNvPr>
            <p:cNvSpPr>
              <a:spLocks/>
            </p:cNvSpPr>
            <p:nvPr/>
          </p:nvSpPr>
          <p:spPr bwMode="auto">
            <a:xfrm>
              <a:off x="5818188" y="3163888"/>
              <a:ext cx="498475" cy="249238"/>
            </a:xfrm>
            <a:custGeom>
              <a:avLst/>
              <a:gdLst>
                <a:gd name="T0" fmla="*/ 2 w 68"/>
                <a:gd name="T1" fmla="*/ 9 h 34"/>
                <a:gd name="T2" fmla="*/ 12 w 68"/>
                <a:gd name="T3" fmla="*/ 0 h 34"/>
                <a:gd name="T4" fmla="*/ 61 w 68"/>
                <a:gd name="T5" fmla="*/ 2 h 34"/>
                <a:gd name="T6" fmla="*/ 67 w 68"/>
                <a:gd name="T7" fmla="*/ 15 h 34"/>
                <a:gd name="T8" fmla="*/ 58 w 68"/>
                <a:gd name="T9" fmla="*/ 33 h 34"/>
                <a:gd name="T10" fmla="*/ 4 w 68"/>
                <a:gd name="T11" fmla="*/ 32 h 34"/>
                <a:gd name="T12" fmla="*/ 2 w 68"/>
                <a:gd name="T13" fmla="*/ 16 h 34"/>
                <a:gd name="T14" fmla="*/ 2 w 68"/>
                <a:gd name="T15" fmla="*/ 9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34">
                  <a:moveTo>
                    <a:pt x="2" y="9"/>
                  </a:moveTo>
                  <a:cubicBezTo>
                    <a:pt x="0" y="6"/>
                    <a:pt x="2" y="0"/>
                    <a:pt x="12" y="0"/>
                  </a:cubicBezTo>
                  <a:cubicBezTo>
                    <a:pt x="20" y="1"/>
                    <a:pt x="58" y="2"/>
                    <a:pt x="61" y="2"/>
                  </a:cubicBezTo>
                  <a:cubicBezTo>
                    <a:pt x="65" y="2"/>
                    <a:pt x="68" y="8"/>
                    <a:pt x="67" y="15"/>
                  </a:cubicBezTo>
                  <a:cubicBezTo>
                    <a:pt x="67" y="22"/>
                    <a:pt x="68" y="33"/>
                    <a:pt x="58" y="33"/>
                  </a:cubicBezTo>
                  <a:cubicBezTo>
                    <a:pt x="48" y="34"/>
                    <a:pt x="8" y="33"/>
                    <a:pt x="4" y="32"/>
                  </a:cubicBezTo>
                  <a:cubicBezTo>
                    <a:pt x="0" y="31"/>
                    <a:pt x="1" y="22"/>
                    <a:pt x="2" y="16"/>
                  </a:cubicBezTo>
                  <a:cubicBezTo>
                    <a:pt x="3" y="12"/>
                    <a:pt x="2" y="9"/>
                    <a:pt x="2" y="9"/>
                  </a:cubicBezTo>
                </a:path>
              </a:pathLst>
            </a:custGeom>
            <a:solidFill>
              <a:srgbClr val="E8F8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28" name="Freeform 168">
              <a:extLst>
                <a:ext uri="{FF2B5EF4-FFF2-40B4-BE49-F238E27FC236}">
                  <a16:creationId xmlns:a16="http://schemas.microsoft.com/office/drawing/2014/main" id="{F76B9F8F-C8A7-1DCB-71E0-E5D5A926C95C}"/>
                </a:ext>
              </a:extLst>
            </p:cNvPr>
            <p:cNvSpPr>
              <a:spLocks/>
            </p:cNvSpPr>
            <p:nvPr/>
          </p:nvSpPr>
          <p:spPr bwMode="auto">
            <a:xfrm>
              <a:off x="5818188" y="3163888"/>
              <a:ext cx="498475" cy="249238"/>
            </a:xfrm>
            <a:custGeom>
              <a:avLst/>
              <a:gdLst>
                <a:gd name="T0" fmla="*/ 2 w 68"/>
                <a:gd name="T1" fmla="*/ 9 h 34"/>
                <a:gd name="T2" fmla="*/ 12 w 68"/>
                <a:gd name="T3" fmla="*/ 1 h 34"/>
                <a:gd name="T4" fmla="*/ 61 w 68"/>
                <a:gd name="T5" fmla="*/ 2 h 34"/>
                <a:gd name="T6" fmla="*/ 67 w 68"/>
                <a:gd name="T7" fmla="*/ 15 h 34"/>
                <a:gd name="T8" fmla="*/ 58 w 68"/>
                <a:gd name="T9" fmla="*/ 33 h 34"/>
                <a:gd name="T10" fmla="*/ 4 w 68"/>
                <a:gd name="T11" fmla="*/ 32 h 34"/>
                <a:gd name="T12" fmla="*/ 2 w 68"/>
                <a:gd name="T13" fmla="*/ 16 h 34"/>
                <a:gd name="T14" fmla="*/ 2 w 68"/>
                <a:gd name="T15" fmla="*/ 9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34">
                  <a:moveTo>
                    <a:pt x="2" y="9"/>
                  </a:moveTo>
                  <a:cubicBezTo>
                    <a:pt x="0" y="6"/>
                    <a:pt x="2" y="0"/>
                    <a:pt x="12" y="1"/>
                  </a:cubicBezTo>
                  <a:cubicBezTo>
                    <a:pt x="20" y="1"/>
                    <a:pt x="58" y="2"/>
                    <a:pt x="61" y="2"/>
                  </a:cubicBezTo>
                  <a:cubicBezTo>
                    <a:pt x="65" y="2"/>
                    <a:pt x="68" y="8"/>
                    <a:pt x="67" y="15"/>
                  </a:cubicBezTo>
                  <a:cubicBezTo>
                    <a:pt x="67" y="22"/>
                    <a:pt x="68" y="33"/>
                    <a:pt x="58" y="33"/>
                  </a:cubicBezTo>
                  <a:cubicBezTo>
                    <a:pt x="48" y="34"/>
                    <a:pt x="8" y="33"/>
                    <a:pt x="4" y="32"/>
                  </a:cubicBezTo>
                  <a:cubicBezTo>
                    <a:pt x="0" y="31"/>
                    <a:pt x="1" y="22"/>
                    <a:pt x="2" y="16"/>
                  </a:cubicBezTo>
                  <a:cubicBezTo>
                    <a:pt x="3" y="12"/>
                    <a:pt x="2" y="9"/>
                    <a:pt x="2" y="9"/>
                  </a:cubicBezTo>
                </a:path>
              </a:pathLst>
            </a:custGeom>
            <a:solidFill>
              <a:srgbClr val="E7F8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29" name="Freeform 169">
              <a:extLst>
                <a:ext uri="{FF2B5EF4-FFF2-40B4-BE49-F238E27FC236}">
                  <a16:creationId xmlns:a16="http://schemas.microsoft.com/office/drawing/2014/main" id="{602B8FD5-6B76-2130-A6F0-E085729B2F72}"/>
                </a:ext>
              </a:extLst>
            </p:cNvPr>
            <p:cNvSpPr>
              <a:spLocks/>
            </p:cNvSpPr>
            <p:nvPr/>
          </p:nvSpPr>
          <p:spPr bwMode="auto">
            <a:xfrm>
              <a:off x="5818188" y="3163888"/>
              <a:ext cx="498475" cy="249238"/>
            </a:xfrm>
            <a:custGeom>
              <a:avLst/>
              <a:gdLst>
                <a:gd name="T0" fmla="*/ 2 w 68"/>
                <a:gd name="T1" fmla="*/ 9 h 34"/>
                <a:gd name="T2" fmla="*/ 12 w 68"/>
                <a:gd name="T3" fmla="*/ 1 h 34"/>
                <a:gd name="T4" fmla="*/ 61 w 68"/>
                <a:gd name="T5" fmla="*/ 2 h 34"/>
                <a:gd name="T6" fmla="*/ 67 w 68"/>
                <a:gd name="T7" fmla="*/ 15 h 34"/>
                <a:gd name="T8" fmla="*/ 58 w 68"/>
                <a:gd name="T9" fmla="*/ 33 h 34"/>
                <a:gd name="T10" fmla="*/ 4 w 68"/>
                <a:gd name="T11" fmla="*/ 32 h 34"/>
                <a:gd name="T12" fmla="*/ 2 w 68"/>
                <a:gd name="T13" fmla="*/ 16 h 34"/>
                <a:gd name="T14" fmla="*/ 2 w 68"/>
                <a:gd name="T15" fmla="*/ 9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34">
                  <a:moveTo>
                    <a:pt x="2" y="9"/>
                  </a:moveTo>
                  <a:cubicBezTo>
                    <a:pt x="0" y="6"/>
                    <a:pt x="2" y="0"/>
                    <a:pt x="12" y="1"/>
                  </a:cubicBezTo>
                  <a:cubicBezTo>
                    <a:pt x="20" y="1"/>
                    <a:pt x="58" y="2"/>
                    <a:pt x="61" y="2"/>
                  </a:cubicBezTo>
                  <a:cubicBezTo>
                    <a:pt x="65" y="2"/>
                    <a:pt x="67" y="8"/>
                    <a:pt x="67" y="15"/>
                  </a:cubicBezTo>
                  <a:cubicBezTo>
                    <a:pt x="67" y="22"/>
                    <a:pt x="68" y="33"/>
                    <a:pt x="58" y="33"/>
                  </a:cubicBezTo>
                  <a:cubicBezTo>
                    <a:pt x="48" y="34"/>
                    <a:pt x="8" y="33"/>
                    <a:pt x="4" y="32"/>
                  </a:cubicBezTo>
                  <a:cubicBezTo>
                    <a:pt x="0" y="31"/>
                    <a:pt x="1" y="22"/>
                    <a:pt x="2" y="16"/>
                  </a:cubicBezTo>
                  <a:cubicBezTo>
                    <a:pt x="3" y="12"/>
                    <a:pt x="2" y="9"/>
                    <a:pt x="2" y="9"/>
                  </a:cubicBezTo>
                </a:path>
              </a:pathLst>
            </a:custGeom>
            <a:solidFill>
              <a:srgbClr val="E6F8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30" name="Freeform 170">
              <a:extLst>
                <a:ext uri="{FF2B5EF4-FFF2-40B4-BE49-F238E27FC236}">
                  <a16:creationId xmlns:a16="http://schemas.microsoft.com/office/drawing/2014/main" id="{C67CAE76-1A7E-A6C5-AC45-EBE078EB015E}"/>
                </a:ext>
              </a:extLst>
            </p:cNvPr>
            <p:cNvSpPr>
              <a:spLocks/>
            </p:cNvSpPr>
            <p:nvPr/>
          </p:nvSpPr>
          <p:spPr bwMode="auto">
            <a:xfrm>
              <a:off x="5818188" y="3163888"/>
              <a:ext cx="498475" cy="249238"/>
            </a:xfrm>
            <a:custGeom>
              <a:avLst/>
              <a:gdLst>
                <a:gd name="T0" fmla="*/ 2 w 68"/>
                <a:gd name="T1" fmla="*/ 9 h 34"/>
                <a:gd name="T2" fmla="*/ 12 w 68"/>
                <a:gd name="T3" fmla="*/ 1 h 34"/>
                <a:gd name="T4" fmla="*/ 61 w 68"/>
                <a:gd name="T5" fmla="*/ 2 h 34"/>
                <a:gd name="T6" fmla="*/ 67 w 68"/>
                <a:gd name="T7" fmla="*/ 15 h 34"/>
                <a:gd name="T8" fmla="*/ 58 w 68"/>
                <a:gd name="T9" fmla="*/ 33 h 34"/>
                <a:gd name="T10" fmla="*/ 4 w 68"/>
                <a:gd name="T11" fmla="*/ 32 h 34"/>
                <a:gd name="T12" fmla="*/ 2 w 68"/>
                <a:gd name="T13" fmla="*/ 16 h 34"/>
                <a:gd name="T14" fmla="*/ 2 w 68"/>
                <a:gd name="T15" fmla="*/ 9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34">
                  <a:moveTo>
                    <a:pt x="2" y="9"/>
                  </a:moveTo>
                  <a:cubicBezTo>
                    <a:pt x="0" y="6"/>
                    <a:pt x="2" y="0"/>
                    <a:pt x="12" y="1"/>
                  </a:cubicBezTo>
                  <a:cubicBezTo>
                    <a:pt x="20" y="1"/>
                    <a:pt x="58" y="2"/>
                    <a:pt x="61" y="2"/>
                  </a:cubicBezTo>
                  <a:cubicBezTo>
                    <a:pt x="65" y="2"/>
                    <a:pt x="67" y="8"/>
                    <a:pt x="67" y="15"/>
                  </a:cubicBezTo>
                  <a:cubicBezTo>
                    <a:pt x="67" y="22"/>
                    <a:pt x="68" y="33"/>
                    <a:pt x="58" y="33"/>
                  </a:cubicBezTo>
                  <a:cubicBezTo>
                    <a:pt x="48" y="34"/>
                    <a:pt x="8" y="33"/>
                    <a:pt x="4" y="32"/>
                  </a:cubicBezTo>
                  <a:cubicBezTo>
                    <a:pt x="0" y="31"/>
                    <a:pt x="1" y="22"/>
                    <a:pt x="2" y="16"/>
                  </a:cubicBezTo>
                  <a:cubicBezTo>
                    <a:pt x="3" y="12"/>
                    <a:pt x="2" y="9"/>
                    <a:pt x="2" y="9"/>
                  </a:cubicBezTo>
                </a:path>
              </a:pathLst>
            </a:custGeom>
            <a:solidFill>
              <a:srgbClr val="E5F8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31" name="Freeform 171">
              <a:extLst>
                <a:ext uri="{FF2B5EF4-FFF2-40B4-BE49-F238E27FC236}">
                  <a16:creationId xmlns:a16="http://schemas.microsoft.com/office/drawing/2014/main" id="{9C54DE3F-F5EB-6DB1-FAC3-0C4770B3199A}"/>
                </a:ext>
              </a:extLst>
            </p:cNvPr>
            <p:cNvSpPr>
              <a:spLocks/>
            </p:cNvSpPr>
            <p:nvPr/>
          </p:nvSpPr>
          <p:spPr bwMode="auto">
            <a:xfrm>
              <a:off x="5818188" y="3163888"/>
              <a:ext cx="498475" cy="249238"/>
            </a:xfrm>
            <a:custGeom>
              <a:avLst/>
              <a:gdLst>
                <a:gd name="T0" fmla="*/ 2 w 68"/>
                <a:gd name="T1" fmla="*/ 9 h 34"/>
                <a:gd name="T2" fmla="*/ 12 w 68"/>
                <a:gd name="T3" fmla="*/ 1 h 34"/>
                <a:gd name="T4" fmla="*/ 61 w 68"/>
                <a:gd name="T5" fmla="*/ 2 h 34"/>
                <a:gd name="T6" fmla="*/ 67 w 68"/>
                <a:gd name="T7" fmla="*/ 15 h 34"/>
                <a:gd name="T8" fmla="*/ 58 w 68"/>
                <a:gd name="T9" fmla="*/ 33 h 34"/>
                <a:gd name="T10" fmla="*/ 4 w 68"/>
                <a:gd name="T11" fmla="*/ 32 h 34"/>
                <a:gd name="T12" fmla="*/ 2 w 68"/>
                <a:gd name="T13" fmla="*/ 16 h 34"/>
                <a:gd name="T14" fmla="*/ 2 w 68"/>
                <a:gd name="T15" fmla="*/ 9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34">
                  <a:moveTo>
                    <a:pt x="2" y="9"/>
                  </a:moveTo>
                  <a:cubicBezTo>
                    <a:pt x="0" y="6"/>
                    <a:pt x="2" y="0"/>
                    <a:pt x="12" y="1"/>
                  </a:cubicBezTo>
                  <a:cubicBezTo>
                    <a:pt x="20" y="1"/>
                    <a:pt x="58" y="3"/>
                    <a:pt x="61" y="2"/>
                  </a:cubicBezTo>
                  <a:cubicBezTo>
                    <a:pt x="65" y="2"/>
                    <a:pt x="67" y="8"/>
                    <a:pt x="67" y="15"/>
                  </a:cubicBezTo>
                  <a:cubicBezTo>
                    <a:pt x="66" y="22"/>
                    <a:pt x="68" y="33"/>
                    <a:pt x="58" y="33"/>
                  </a:cubicBezTo>
                  <a:cubicBezTo>
                    <a:pt x="48" y="34"/>
                    <a:pt x="8" y="33"/>
                    <a:pt x="4" y="32"/>
                  </a:cubicBezTo>
                  <a:cubicBezTo>
                    <a:pt x="0" y="31"/>
                    <a:pt x="1" y="22"/>
                    <a:pt x="2" y="16"/>
                  </a:cubicBezTo>
                  <a:cubicBezTo>
                    <a:pt x="3" y="13"/>
                    <a:pt x="2" y="9"/>
                    <a:pt x="2" y="9"/>
                  </a:cubicBezTo>
                </a:path>
              </a:pathLst>
            </a:custGeom>
            <a:solidFill>
              <a:srgbClr val="E4F7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32" name="Freeform 172">
              <a:extLst>
                <a:ext uri="{FF2B5EF4-FFF2-40B4-BE49-F238E27FC236}">
                  <a16:creationId xmlns:a16="http://schemas.microsoft.com/office/drawing/2014/main" id="{A4AF343D-6198-D677-76D7-DCF0DEA30690}"/>
                </a:ext>
              </a:extLst>
            </p:cNvPr>
            <p:cNvSpPr>
              <a:spLocks/>
            </p:cNvSpPr>
            <p:nvPr/>
          </p:nvSpPr>
          <p:spPr bwMode="auto">
            <a:xfrm>
              <a:off x="5818188" y="3163888"/>
              <a:ext cx="498475" cy="249238"/>
            </a:xfrm>
            <a:custGeom>
              <a:avLst/>
              <a:gdLst>
                <a:gd name="T0" fmla="*/ 2 w 68"/>
                <a:gd name="T1" fmla="*/ 9 h 34"/>
                <a:gd name="T2" fmla="*/ 12 w 68"/>
                <a:gd name="T3" fmla="*/ 1 h 34"/>
                <a:gd name="T4" fmla="*/ 61 w 68"/>
                <a:gd name="T5" fmla="*/ 2 h 34"/>
                <a:gd name="T6" fmla="*/ 67 w 68"/>
                <a:gd name="T7" fmla="*/ 15 h 34"/>
                <a:gd name="T8" fmla="*/ 58 w 68"/>
                <a:gd name="T9" fmla="*/ 33 h 34"/>
                <a:gd name="T10" fmla="*/ 4 w 68"/>
                <a:gd name="T11" fmla="*/ 32 h 34"/>
                <a:gd name="T12" fmla="*/ 2 w 68"/>
                <a:gd name="T13" fmla="*/ 16 h 34"/>
                <a:gd name="T14" fmla="*/ 2 w 68"/>
                <a:gd name="T15" fmla="*/ 9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34">
                  <a:moveTo>
                    <a:pt x="2" y="9"/>
                  </a:moveTo>
                  <a:cubicBezTo>
                    <a:pt x="0" y="6"/>
                    <a:pt x="2" y="0"/>
                    <a:pt x="12" y="1"/>
                  </a:cubicBezTo>
                  <a:cubicBezTo>
                    <a:pt x="20" y="1"/>
                    <a:pt x="58" y="3"/>
                    <a:pt x="61" y="2"/>
                  </a:cubicBezTo>
                  <a:cubicBezTo>
                    <a:pt x="64" y="2"/>
                    <a:pt x="67" y="8"/>
                    <a:pt x="67" y="15"/>
                  </a:cubicBezTo>
                  <a:cubicBezTo>
                    <a:pt x="66" y="22"/>
                    <a:pt x="68" y="33"/>
                    <a:pt x="58" y="33"/>
                  </a:cubicBezTo>
                  <a:cubicBezTo>
                    <a:pt x="48" y="34"/>
                    <a:pt x="8" y="33"/>
                    <a:pt x="4" y="32"/>
                  </a:cubicBezTo>
                  <a:cubicBezTo>
                    <a:pt x="0" y="30"/>
                    <a:pt x="1" y="22"/>
                    <a:pt x="2" y="16"/>
                  </a:cubicBezTo>
                  <a:cubicBezTo>
                    <a:pt x="3" y="13"/>
                    <a:pt x="2" y="9"/>
                    <a:pt x="2" y="9"/>
                  </a:cubicBezTo>
                </a:path>
              </a:pathLst>
            </a:custGeom>
            <a:solidFill>
              <a:srgbClr val="E3F7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33" name="Freeform 173">
              <a:extLst>
                <a:ext uri="{FF2B5EF4-FFF2-40B4-BE49-F238E27FC236}">
                  <a16:creationId xmlns:a16="http://schemas.microsoft.com/office/drawing/2014/main" id="{E36878B5-950C-706B-7D0D-1032ED946069}"/>
                </a:ext>
              </a:extLst>
            </p:cNvPr>
            <p:cNvSpPr>
              <a:spLocks/>
            </p:cNvSpPr>
            <p:nvPr/>
          </p:nvSpPr>
          <p:spPr bwMode="auto">
            <a:xfrm>
              <a:off x="5818188" y="3163888"/>
              <a:ext cx="498475" cy="249238"/>
            </a:xfrm>
            <a:custGeom>
              <a:avLst/>
              <a:gdLst>
                <a:gd name="T0" fmla="*/ 2 w 68"/>
                <a:gd name="T1" fmla="*/ 9 h 34"/>
                <a:gd name="T2" fmla="*/ 12 w 68"/>
                <a:gd name="T3" fmla="*/ 1 h 34"/>
                <a:gd name="T4" fmla="*/ 61 w 68"/>
                <a:gd name="T5" fmla="*/ 2 h 34"/>
                <a:gd name="T6" fmla="*/ 67 w 68"/>
                <a:gd name="T7" fmla="*/ 15 h 34"/>
                <a:gd name="T8" fmla="*/ 58 w 68"/>
                <a:gd name="T9" fmla="*/ 33 h 34"/>
                <a:gd name="T10" fmla="*/ 5 w 68"/>
                <a:gd name="T11" fmla="*/ 32 h 34"/>
                <a:gd name="T12" fmla="*/ 2 w 68"/>
                <a:gd name="T13" fmla="*/ 16 h 34"/>
                <a:gd name="T14" fmla="*/ 2 w 68"/>
                <a:gd name="T15" fmla="*/ 9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34">
                  <a:moveTo>
                    <a:pt x="2" y="9"/>
                  </a:moveTo>
                  <a:cubicBezTo>
                    <a:pt x="0" y="6"/>
                    <a:pt x="2" y="0"/>
                    <a:pt x="12" y="1"/>
                  </a:cubicBezTo>
                  <a:cubicBezTo>
                    <a:pt x="20" y="1"/>
                    <a:pt x="58" y="3"/>
                    <a:pt x="61" y="2"/>
                  </a:cubicBezTo>
                  <a:cubicBezTo>
                    <a:pt x="64" y="2"/>
                    <a:pt x="67" y="8"/>
                    <a:pt x="67" y="15"/>
                  </a:cubicBezTo>
                  <a:cubicBezTo>
                    <a:pt x="66" y="22"/>
                    <a:pt x="68" y="33"/>
                    <a:pt x="58" y="33"/>
                  </a:cubicBezTo>
                  <a:cubicBezTo>
                    <a:pt x="48" y="34"/>
                    <a:pt x="8" y="33"/>
                    <a:pt x="5" y="32"/>
                  </a:cubicBezTo>
                  <a:cubicBezTo>
                    <a:pt x="0" y="30"/>
                    <a:pt x="1" y="22"/>
                    <a:pt x="2" y="16"/>
                  </a:cubicBezTo>
                  <a:cubicBezTo>
                    <a:pt x="3" y="13"/>
                    <a:pt x="2" y="9"/>
                    <a:pt x="2" y="9"/>
                  </a:cubicBezTo>
                </a:path>
              </a:pathLst>
            </a:custGeom>
            <a:solidFill>
              <a:srgbClr val="E2F7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34" name="Freeform 174">
              <a:extLst>
                <a:ext uri="{FF2B5EF4-FFF2-40B4-BE49-F238E27FC236}">
                  <a16:creationId xmlns:a16="http://schemas.microsoft.com/office/drawing/2014/main" id="{4C8E8547-9005-09C3-E958-28F1866DDD81}"/>
                </a:ext>
              </a:extLst>
            </p:cNvPr>
            <p:cNvSpPr>
              <a:spLocks/>
            </p:cNvSpPr>
            <p:nvPr/>
          </p:nvSpPr>
          <p:spPr bwMode="auto">
            <a:xfrm>
              <a:off x="5826126" y="3163888"/>
              <a:ext cx="490538" cy="249238"/>
            </a:xfrm>
            <a:custGeom>
              <a:avLst/>
              <a:gdLst>
                <a:gd name="T0" fmla="*/ 1 w 67"/>
                <a:gd name="T1" fmla="*/ 9 h 34"/>
                <a:gd name="T2" fmla="*/ 11 w 67"/>
                <a:gd name="T3" fmla="*/ 1 h 34"/>
                <a:gd name="T4" fmla="*/ 60 w 67"/>
                <a:gd name="T5" fmla="*/ 2 h 34"/>
                <a:gd name="T6" fmla="*/ 66 w 67"/>
                <a:gd name="T7" fmla="*/ 15 h 34"/>
                <a:gd name="T8" fmla="*/ 57 w 67"/>
                <a:gd name="T9" fmla="*/ 33 h 34"/>
                <a:gd name="T10" fmla="*/ 4 w 67"/>
                <a:gd name="T11" fmla="*/ 32 h 34"/>
                <a:gd name="T12" fmla="*/ 1 w 67"/>
                <a:gd name="T13" fmla="*/ 16 h 34"/>
                <a:gd name="T14" fmla="*/ 1 w 67"/>
                <a:gd name="T15" fmla="*/ 9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34">
                  <a:moveTo>
                    <a:pt x="1" y="9"/>
                  </a:moveTo>
                  <a:cubicBezTo>
                    <a:pt x="0" y="6"/>
                    <a:pt x="1" y="0"/>
                    <a:pt x="11" y="1"/>
                  </a:cubicBezTo>
                  <a:cubicBezTo>
                    <a:pt x="19" y="1"/>
                    <a:pt x="57" y="3"/>
                    <a:pt x="60" y="2"/>
                  </a:cubicBezTo>
                  <a:cubicBezTo>
                    <a:pt x="63" y="2"/>
                    <a:pt x="66" y="8"/>
                    <a:pt x="66" y="15"/>
                  </a:cubicBezTo>
                  <a:cubicBezTo>
                    <a:pt x="65" y="22"/>
                    <a:pt x="67" y="33"/>
                    <a:pt x="57" y="33"/>
                  </a:cubicBezTo>
                  <a:cubicBezTo>
                    <a:pt x="47" y="34"/>
                    <a:pt x="7" y="33"/>
                    <a:pt x="4" y="32"/>
                  </a:cubicBezTo>
                  <a:cubicBezTo>
                    <a:pt x="0" y="30"/>
                    <a:pt x="0" y="22"/>
                    <a:pt x="1" y="16"/>
                  </a:cubicBezTo>
                  <a:cubicBezTo>
                    <a:pt x="2" y="13"/>
                    <a:pt x="1" y="9"/>
                    <a:pt x="1" y="9"/>
                  </a:cubicBezTo>
                </a:path>
              </a:pathLst>
            </a:custGeom>
            <a:solidFill>
              <a:srgbClr val="E1F7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35" name="Freeform 175">
              <a:extLst>
                <a:ext uri="{FF2B5EF4-FFF2-40B4-BE49-F238E27FC236}">
                  <a16:creationId xmlns:a16="http://schemas.microsoft.com/office/drawing/2014/main" id="{AF98E1BB-4BFB-4832-EBBE-6D082CC0B2F7}"/>
                </a:ext>
              </a:extLst>
            </p:cNvPr>
            <p:cNvSpPr>
              <a:spLocks/>
            </p:cNvSpPr>
            <p:nvPr/>
          </p:nvSpPr>
          <p:spPr bwMode="auto">
            <a:xfrm>
              <a:off x="5826126" y="3170238"/>
              <a:ext cx="490538" cy="242888"/>
            </a:xfrm>
            <a:custGeom>
              <a:avLst/>
              <a:gdLst>
                <a:gd name="T0" fmla="*/ 1 w 67"/>
                <a:gd name="T1" fmla="*/ 8 h 33"/>
                <a:gd name="T2" fmla="*/ 11 w 67"/>
                <a:gd name="T3" fmla="*/ 0 h 33"/>
                <a:gd name="T4" fmla="*/ 60 w 67"/>
                <a:gd name="T5" fmla="*/ 1 h 33"/>
                <a:gd name="T6" fmla="*/ 66 w 67"/>
                <a:gd name="T7" fmla="*/ 14 h 33"/>
                <a:gd name="T8" fmla="*/ 57 w 67"/>
                <a:gd name="T9" fmla="*/ 32 h 33"/>
                <a:gd name="T10" fmla="*/ 4 w 67"/>
                <a:gd name="T11" fmla="*/ 31 h 33"/>
                <a:gd name="T12" fmla="*/ 1 w 67"/>
                <a:gd name="T13" fmla="*/ 15 h 33"/>
                <a:gd name="T14" fmla="*/ 1 w 67"/>
                <a:gd name="T15" fmla="*/ 8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33">
                  <a:moveTo>
                    <a:pt x="1" y="8"/>
                  </a:moveTo>
                  <a:cubicBezTo>
                    <a:pt x="0" y="5"/>
                    <a:pt x="1" y="0"/>
                    <a:pt x="11" y="0"/>
                  </a:cubicBezTo>
                  <a:cubicBezTo>
                    <a:pt x="19" y="0"/>
                    <a:pt x="57" y="2"/>
                    <a:pt x="60" y="1"/>
                  </a:cubicBezTo>
                  <a:cubicBezTo>
                    <a:pt x="63" y="1"/>
                    <a:pt x="66" y="7"/>
                    <a:pt x="66" y="14"/>
                  </a:cubicBezTo>
                  <a:cubicBezTo>
                    <a:pt x="65" y="21"/>
                    <a:pt x="67" y="32"/>
                    <a:pt x="57" y="32"/>
                  </a:cubicBezTo>
                  <a:cubicBezTo>
                    <a:pt x="47" y="33"/>
                    <a:pt x="7" y="32"/>
                    <a:pt x="4" y="31"/>
                  </a:cubicBezTo>
                  <a:cubicBezTo>
                    <a:pt x="0" y="29"/>
                    <a:pt x="0" y="21"/>
                    <a:pt x="1" y="15"/>
                  </a:cubicBezTo>
                  <a:cubicBezTo>
                    <a:pt x="2" y="12"/>
                    <a:pt x="1" y="8"/>
                    <a:pt x="1" y="8"/>
                  </a:cubicBezTo>
                </a:path>
              </a:pathLst>
            </a:custGeom>
            <a:solidFill>
              <a:srgbClr val="E0F7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36" name="Freeform 176">
              <a:extLst>
                <a:ext uri="{FF2B5EF4-FFF2-40B4-BE49-F238E27FC236}">
                  <a16:creationId xmlns:a16="http://schemas.microsoft.com/office/drawing/2014/main" id="{0F2447A3-52FA-6331-BA68-21E51752BA1C}"/>
                </a:ext>
              </a:extLst>
            </p:cNvPr>
            <p:cNvSpPr>
              <a:spLocks/>
            </p:cNvSpPr>
            <p:nvPr/>
          </p:nvSpPr>
          <p:spPr bwMode="auto">
            <a:xfrm>
              <a:off x="5826126" y="3170238"/>
              <a:ext cx="482600" cy="234950"/>
            </a:xfrm>
            <a:custGeom>
              <a:avLst/>
              <a:gdLst>
                <a:gd name="T0" fmla="*/ 1 w 66"/>
                <a:gd name="T1" fmla="*/ 8 h 32"/>
                <a:gd name="T2" fmla="*/ 11 w 66"/>
                <a:gd name="T3" fmla="*/ 0 h 32"/>
                <a:gd name="T4" fmla="*/ 60 w 66"/>
                <a:gd name="T5" fmla="*/ 1 h 32"/>
                <a:gd name="T6" fmla="*/ 66 w 66"/>
                <a:gd name="T7" fmla="*/ 14 h 32"/>
                <a:gd name="T8" fmla="*/ 57 w 66"/>
                <a:gd name="T9" fmla="*/ 32 h 32"/>
                <a:gd name="T10" fmla="*/ 4 w 66"/>
                <a:gd name="T11" fmla="*/ 31 h 32"/>
                <a:gd name="T12" fmla="*/ 1 w 66"/>
                <a:gd name="T13" fmla="*/ 15 h 32"/>
                <a:gd name="T14" fmla="*/ 1 w 66"/>
                <a:gd name="T15" fmla="*/ 8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32">
                  <a:moveTo>
                    <a:pt x="1" y="8"/>
                  </a:moveTo>
                  <a:cubicBezTo>
                    <a:pt x="0" y="5"/>
                    <a:pt x="1" y="0"/>
                    <a:pt x="11" y="0"/>
                  </a:cubicBezTo>
                  <a:cubicBezTo>
                    <a:pt x="19" y="0"/>
                    <a:pt x="57" y="2"/>
                    <a:pt x="60" y="1"/>
                  </a:cubicBezTo>
                  <a:cubicBezTo>
                    <a:pt x="63" y="1"/>
                    <a:pt x="66" y="7"/>
                    <a:pt x="66" y="14"/>
                  </a:cubicBezTo>
                  <a:cubicBezTo>
                    <a:pt x="65" y="21"/>
                    <a:pt x="66" y="32"/>
                    <a:pt x="57" y="32"/>
                  </a:cubicBezTo>
                  <a:cubicBezTo>
                    <a:pt x="47" y="32"/>
                    <a:pt x="7" y="32"/>
                    <a:pt x="4" y="31"/>
                  </a:cubicBezTo>
                  <a:cubicBezTo>
                    <a:pt x="0" y="29"/>
                    <a:pt x="0" y="21"/>
                    <a:pt x="1" y="15"/>
                  </a:cubicBezTo>
                  <a:cubicBezTo>
                    <a:pt x="2" y="12"/>
                    <a:pt x="1" y="8"/>
                    <a:pt x="1" y="8"/>
                  </a:cubicBezTo>
                </a:path>
              </a:pathLst>
            </a:custGeom>
            <a:solidFill>
              <a:srgbClr val="DFF6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37" name="Freeform 177">
              <a:extLst>
                <a:ext uri="{FF2B5EF4-FFF2-40B4-BE49-F238E27FC236}">
                  <a16:creationId xmlns:a16="http://schemas.microsoft.com/office/drawing/2014/main" id="{05A366DE-BD0A-1A05-7FD4-C776348F655D}"/>
                </a:ext>
              </a:extLst>
            </p:cNvPr>
            <p:cNvSpPr>
              <a:spLocks/>
            </p:cNvSpPr>
            <p:nvPr/>
          </p:nvSpPr>
          <p:spPr bwMode="auto">
            <a:xfrm>
              <a:off x="5826126" y="3170238"/>
              <a:ext cx="482600" cy="234950"/>
            </a:xfrm>
            <a:custGeom>
              <a:avLst/>
              <a:gdLst>
                <a:gd name="T0" fmla="*/ 1 w 66"/>
                <a:gd name="T1" fmla="*/ 8 h 32"/>
                <a:gd name="T2" fmla="*/ 11 w 66"/>
                <a:gd name="T3" fmla="*/ 0 h 32"/>
                <a:gd name="T4" fmla="*/ 60 w 66"/>
                <a:gd name="T5" fmla="*/ 1 h 32"/>
                <a:gd name="T6" fmla="*/ 66 w 66"/>
                <a:gd name="T7" fmla="*/ 14 h 32"/>
                <a:gd name="T8" fmla="*/ 57 w 66"/>
                <a:gd name="T9" fmla="*/ 32 h 32"/>
                <a:gd name="T10" fmla="*/ 4 w 66"/>
                <a:gd name="T11" fmla="*/ 31 h 32"/>
                <a:gd name="T12" fmla="*/ 1 w 66"/>
                <a:gd name="T13" fmla="*/ 15 h 32"/>
                <a:gd name="T14" fmla="*/ 1 w 66"/>
                <a:gd name="T15" fmla="*/ 8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32">
                  <a:moveTo>
                    <a:pt x="1" y="8"/>
                  </a:moveTo>
                  <a:cubicBezTo>
                    <a:pt x="0" y="5"/>
                    <a:pt x="1" y="0"/>
                    <a:pt x="11" y="0"/>
                  </a:cubicBezTo>
                  <a:cubicBezTo>
                    <a:pt x="19" y="0"/>
                    <a:pt x="57" y="2"/>
                    <a:pt x="60" y="1"/>
                  </a:cubicBezTo>
                  <a:cubicBezTo>
                    <a:pt x="63" y="1"/>
                    <a:pt x="66" y="7"/>
                    <a:pt x="66" y="14"/>
                  </a:cubicBezTo>
                  <a:cubicBezTo>
                    <a:pt x="65" y="21"/>
                    <a:pt x="66" y="31"/>
                    <a:pt x="57" y="32"/>
                  </a:cubicBezTo>
                  <a:cubicBezTo>
                    <a:pt x="47" y="32"/>
                    <a:pt x="7" y="32"/>
                    <a:pt x="4" y="31"/>
                  </a:cubicBezTo>
                  <a:cubicBezTo>
                    <a:pt x="0" y="29"/>
                    <a:pt x="0" y="21"/>
                    <a:pt x="1" y="15"/>
                  </a:cubicBezTo>
                  <a:cubicBezTo>
                    <a:pt x="2" y="12"/>
                    <a:pt x="1" y="8"/>
                    <a:pt x="1" y="8"/>
                  </a:cubicBezTo>
                </a:path>
              </a:pathLst>
            </a:custGeom>
            <a:solidFill>
              <a:srgbClr val="DEF6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38" name="Freeform 178">
              <a:extLst>
                <a:ext uri="{FF2B5EF4-FFF2-40B4-BE49-F238E27FC236}">
                  <a16:creationId xmlns:a16="http://schemas.microsoft.com/office/drawing/2014/main" id="{7A7021FD-09E1-D778-964B-C11262DF49D8}"/>
                </a:ext>
              </a:extLst>
            </p:cNvPr>
            <p:cNvSpPr>
              <a:spLocks/>
            </p:cNvSpPr>
            <p:nvPr/>
          </p:nvSpPr>
          <p:spPr bwMode="auto">
            <a:xfrm>
              <a:off x="5826126" y="3170238"/>
              <a:ext cx="482600" cy="234950"/>
            </a:xfrm>
            <a:custGeom>
              <a:avLst/>
              <a:gdLst>
                <a:gd name="T0" fmla="*/ 1 w 66"/>
                <a:gd name="T1" fmla="*/ 8 h 32"/>
                <a:gd name="T2" fmla="*/ 11 w 66"/>
                <a:gd name="T3" fmla="*/ 0 h 32"/>
                <a:gd name="T4" fmla="*/ 60 w 66"/>
                <a:gd name="T5" fmla="*/ 2 h 32"/>
                <a:gd name="T6" fmla="*/ 66 w 66"/>
                <a:gd name="T7" fmla="*/ 14 h 32"/>
                <a:gd name="T8" fmla="*/ 57 w 66"/>
                <a:gd name="T9" fmla="*/ 32 h 32"/>
                <a:gd name="T10" fmla="*/ 4 w 66"/>
                <a:gd name="T11" fmla="*/ 31 h 32"/>
                <a:gd name="T12" fmla="*/ 1 w 66"/>
                <a:gd name="T13" fmla="*/ 15 h 32"/>
                <a:gd name="T14" fmla="*/ 1 w 66"/>
                <a:gd name="T15" fmla="*/ 8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32">
                  <a:moveTo>
                    <a:pt x="1" y="8"/>
                  </a:moveTo>
                  <a:cubicBezTo>
                    <a:pt x="0" y="5"/>
                    <a:pt x="1" y="0"/>
                    <a:pt x="11" y="0"/>
                  </a:cubicBezTo>
                  <a:cubicBezTo>
                    <a:pt x="19" y="0"/>
                    <a:pt x="57" y="2"/>
                    <a:pt x="60" y="2"/>
                  </a:cubicBezTo>
                  <a:cubicBezTo>
                    <a:pt x="63" y="1"/>
                    <a:pt x="66" y="7"/>
                    <a:pt x="66" y="14"/>
                  </a:cubicBezTo>
                  <a:cubicBezTo>
                    <a:pt x="65" y="21"/>
                    <a:pt x="66" y="31"/>
                    <a:pt x="57" y="32"/>
                  </a:cubicBezTo>
                  <a:cubicBezTo>
                    <a:pt x="47" y="32"/>
                    <a:pt x="7" y="32"/>
                    <a:pt x="4" y="31"/>
                  </a:cubicBezTo>
                  <a:cubicBezTo>
                    <a:pt x="0" y="29"/>
                    <a:pt x="0" y="21"/>
                    <a:pt x="1" y="15"/>
                  </a:cubicBezTo>
                  <a:cubicBezTo>
                    <a:pt x="2" y="12"/>
                    <a:pt x="1" y="8"/>
                    <a:pt x="1" y="8"/>
                  </a:cubicBezTo>
                </a:path>
              </a:pathLst>
            </a:custGeom>
            <a:solidFill>
              <a:srgbClr val="DDF6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39" name="Freeform 179">
              <a:extLst>
                <a:ext uri="{FF2B5EF4-FFF2-40B4-BE49-F238E27FC236}">
                  <a16:creationId xmlns:a16="http://schemas.microsoft.com/office/drawing/2014/main" id="{18C5FA65-11BD-5549-5A61-255381A62ECA}"/>
                </a:ext>
              </a:extLst>
            </p:cNvPr>
            <p:cNvSpPr>
              <a:spLocks/>
            </p:cNvSpPr>
            <p:nvPr/>
          </p:nvSpPr>
          <p:spPr bwMode="auto">
            <a:xfrm>
              <a:off x="5826126" y="3170238"/>
              <a:ext cx="482600" cy="234950"/>
            </a:xfrm>
            <a:custGeom>
              <a:avLst/>
              <a:gdLst>
                <a:gd name="T0" fmla="*/ 1 w 66"/>
                <a:gd name="T1" fmla="*/ 8 h 32"/>
                <a:gd name="T2" fmla="*/ 11 w 66"/>
                <a:gd name="T3" fmla="*/ 0 h 32"/>
                <a:gd name="T4" fmla="*/ 60 w 66"/>
                <a:gd name="T5" fmla="*/ 2 h 32"/>
                <a:gd name="T6" fmla="*/ 66 w 66"/>
                <a:gd name="T7" fmla="*/ 14 h 32"/>
                <a:gd name="T8" fmla="*/ 57 w 66"/>
                <a:gd name="T9" fmla="*/ 32 h 32"/>
                <a:gd name="T10" fmla="*/ 4 w 66"/>
                <a:gd name="T11" fmla="*/ 31 h 32"/>
                <a:gd name="T12" fmla="*/ 1 w 66"/>
                <a:gd name="T13" fmla="*/ 15 h 32"/>
                <a:gd name="T14" fmla="*/ 1 w 66"/>
                <a:gd name="T15" fmla="*/ 8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32">
                  <a:moveTo>
                    <a:pt x="1" y="8"/>
                  </a:moveTo>
                  <a:cubicBezTo>
                    <a:pt x="0" y="5"/>
                    <a:pt x="1" y="0"/>
                    <a:pt x="11" y="0"/>
                  </a:cubicBezTo>
                  <a:cubicBezTo>
                    <a:pt x="19" y="0"/>
                    <a:pt x="57" y="2"/>
                    <a:pt x="60" y="2"/>
                  </a:cubicBezTo>
                  <a:cubicBezTo>
                    <a:pt x="63" y="1"/>
                    <a:pt x="66" y="7"/>
                    <a:pt x="66" y="14"/>
                  </a:cubicBezTo>
                  <a:cubicBezTo>
                    <a:pt x="65" y="21"/>
                    <a:pt x="66" y="31"/>
                    <a:pt x="57" y="32"/>
                  </a:cubicBezTo>
                  <a:cubicBezTo>
                    <a:pt x="47" y="32"/>
                    <a:pt x="7" y="32"/>
                    <a:pt x="4" y="31"/>
                  </a:cubicBezTo>
                  <a:cubicBezTo>
                    <a:pt x="0" y="29"/>
                    <a:pt x="0" y="21"/>
                    <a:pt x="1" y="15"/>
                  </a:cubicBezTo>
                  <a:cubicBezTo>
                    <a:pt x="2" y="12"/>
                    <a:pt x="1" y="8"/>
                    <a:pt x="1" y="8"/>
                  </a:cubicBezTo>
                </a:path>
              </a:pathLst>
            </a:custGeom>
            <a:solidFill>
              <a:srgbClr val="DCF6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40" name="Freeform 180">
              <a:extLst>
                <a:ext uri="{FF2B5EF4-FFF2-40B4-BE49-F238E27FC236}">
                  <a16:creationId xmlns:a16="http://schemas.microsoft.com/office/drawing/2014/main" id="{E1E02D9F-7242-0F88-40C6-C1DF648F4560}"/>
                </a:ext>
              </a:extLst>
            </p:cNvPr>
            <p:cNvSpPr>
              <a:spLocks/>
            </p:cNvSpPr>
            <p:nvPr/>
          </p:nvSpPr>
          <p:spPr bwMode="auto">
            <a:xfrm>
              <a:off x="5826126" y="3170238"/>
              <a:ext cx="482600" cy="234950"/>
            </a:xfrm>
            <a:custGeom>
              <a:avLst/>
              <a:gdLst>
                <a:gd name="T0" fmla="*/ 1 w 66"/>
                <a:gd name="T1" fmla="*/ 8 h 32"/>
                <a:gd name="T2" fmla="*/ 11 w 66"/>
                <a:gd name="T3" fmla="*/ 0 h 32"/>
                <a:gd name="T4" fmla="*/ 60 w 66"/>
                <a:gd name="T5" fmla="*/ 2 h 32"/>
                <a:gd name="T6" fmla="*/ 66 w 66"/>
                <a:gd name="T7" fmla="*/ 14 h 32"/>
                <a:gd name="T8" fmla="*/ 57 w 66"/>
                <a:gd name="T9" fmla="*/ 32 h 32"/>
                <a:gd name="T10" fmla="*/ 4 w 66"/>
                <a:gd name="T11" fmla="*/ 31 h 32"/>
                <a:gd name="T12" fmla="*/ 1 w 66"/>
                <a:gd name="T13" fmla="*/ 15 h 32"/>
                <a:gd name="T14" fmla="*/ 1 w 66"/>
                <a:gd name="T15" fmla="*/ 8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32">
                  <a:moveTo>
                    <a:pt x="1" y="8"/>
                  </a:moveTo>
                  <a:cubicBezTo>
                    <a:pt x="0" y="5"/>
                    <a:pt x="1" y="0"/>
                    <a:pt x="11" y="0"/>
                  </a:cubicBezTo>
                  <a:cubicBezTo>
                    <a:pt x="19" y="0"/>
                    <a:pt x="57" y="2"/>
                    <a:pt x="60" y="2"/>
                  </a:cubicBezTo>
                  <a:cubicBezTo>
                    <a:pt x="63" y="1"/>
                    <a:pt x="66" y="7"/>
                    <a:pt x="66" y="14"/>
                  </a:cubicBezTo>
                  <a:cubicBezTo>
                    <a:pt x="65" y="21"/>
                    <a:pt x="66" y="31"/>
                    <a:pt x="57" y="32"/>
                  </a:cubicBezTo>
                  <a:cubicBezTo>
                    <a:pt x="47" y="32"/>
                    <a:pt x="7" y="32"/>
                    <a:pt x="4" y="31"/>
                  </a:cubicBezTo>
                  <a:cubicBezTo>
                    <a:pt x="0" y="29"/>
                    <a:pt x="0" y="20"/>
                    <a:pt x="1" y="15"/>
                  </a:cubicBezTo>
                  <a:cubicBezTo>
                    <a:pt x="2" y="12"/>
                    <a:pt x="1" y="8"/>
                    <a:pt x="1" y="8"/>
                  </a:cubicBezTo>
                </a:path>
              </a:pathLst>
            </a:custGeom>
            <a:solidFill>
              <a:srgbClr val="DBF6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41" name="Freeform 181">
              <a:extLst>
                <a:ext uri="{FF2B5EF4-FFF2-40B4-BE49-F238E27FC236}">
                  <a16:creationId xmlns:a16="http://schemas.microsoft.com/office/drawing/2014/main" id="{D26EF0FC-A29A-6BB4-DBAA-B5F786DCBA24}"/>
                </a:ext>
              </a:extLst>
            </p:cNvPr>
            <p:cNvSpPr>
              <a:spLocks/>
            </p:cNvSpPr>
            <p:nvPr/>
          </p:nvSpPr>
          <p:spPr bwMode="auto">
            <a:xfrm>
              <a:off x="5826126" y="3170238"/>
              <a:ext cx="482600" cy="234950"/>
            </a:xfrm>
            <a:custGeom>
              <a:avLst/>
              <a:gdLst>
                <a:gd name="T0" fmla="*/ 1 w 66"/>
                <a:gd name="T1" fmla="*/ 8 h 32"/>
                <a:gd name="T2" fmla="*/ 11 w 66"/>
                <a:gd name="T3" fmla="*/ 0 h 32"/>
                <a:gd name="T4" fmla="*/ 60 w 66"/>
                <a:gd name="T5" fmla="*/ 2 h 32"/>
                <a:gd name="T6" fmla="*/ 66 w 66"/>
                <a:gd name="T7" fmla="*/ 14 h 32"/>
                <a:gd name="T8" fmla="*/ 57 w 66"/>
                <a:gd name="T9" fmla="*/ 32 h 32"/>
                <a:gd name="T10" fmla="*/ 4 w 66"/>
                <a:gd name="T11" fmla="*/ 31 h 32"/>
                <a:gd name="T12" fmla="*/ 1 w 66"/>
                <a:gd name="T13" fmla="*/ 15 h 32"/>
                <a:gd name="T14" fmla="*/ 1 w 66"/>
                <a:gd name="T15" fmla="*/ 8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32">
                  <a:moveTo>
                    <a:pt x="1" y="8"/>
                  </a:moveTo>
                  <a:cubicBezTo>
                    <a:pt x="0" y="5"/>
                    <a:pt x="1" y="0"/>
                    <a:pt x="11" y="0"/>
                  </a:cubicBezTo>
                  <a:cubicBezTo>
                    <a:pt x="19" y="1"/>
                    <a:pt x="57" y="2"/>
                    <a:pt x="60" y="2"/>
                  </a:cubicBezTo>
                  <a:cubicBezTo>
                    <a:pt x="63" y="1"/>
                    <a:pt x="66" y="7"/>
                    <a:pt x="66" y="14"/>
                  </a:cubicBezTo>
                  <a:cubicBezTo>
                    <a:pt x="65" y="21"/>
                    <a:pt x="66" y="31"/>
                    <a:pt x="57" y="32"/>
                  </a:cubicBezTo>
                  <a:cubicBezTo>
                    <a:pt x="47" y="32"/>
                    <a:pt x="7" y="32"/>
                    <a:pt x="4" y="31"/>
                  </a:cubicBezTo>
                  <a:cubicBezTo>
                    <a:pt x="0" y="29"/>
                    <a:pt x="0" y="20"/>
                    <a:pt x="1" y="15"/>
                  </a:cubicBezTo>
                  <a:cubicBezTo>
                    <a:pt x="2" y="12"/>
                    <a:pt x="1" y="8"/>
                    <a:pt x="1" y="8"/>
                  </a:cubicBezTo>
                </a:path>
              </a:pathLst>
            </a:custGeom>
            <a:solidFill>
              <a:srgbClr val="DAF5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42" name="Freeform 182">
              <a:extLst>
                <a:ext uri="{FF2B5EF4-FFF2-40B4-BE49-F238E27FC236}">
                  <a16:creationId xmlns:a16="http://schemas.microsoft.com/office/drawing/2014/main" id="{354BF432-EF82-E807-5A46-C769DE9E0055}"/>
                </a:ext>
              </a:extLst>
            </p:cNvPr>
            <p:cNvSpPr>
              <a:spLocks/>
            </p:cNvSpPr>
            <p:nvPr/>
          </p:nvSpPr>
          <p:spPr bwMode="auto">
            <a:xfrm>
              <a:off x="5826126" y="3170238"/>
              <a:ext cx="482600" cy="234950"/>
            </a:xfrm>
            <a:custGeom>
              <a:avLst/>
              <a:gdLst>
                <a:gd name="T0" fmla="*/ 1 w 66"/>
                <a:gd name="T1" fmla="*/ 8 h 32"/>
                <a:gd name="T2" fmla="*/ 11 w 66"/>
                <a:gd name="T3" fmla="*/ 0 h 32"/>
                <a:gd name="T4" fmla="*/ 60 w 66"/>
                <a:gd name="T5" fmla="*/ 2 h 32"/>
                <a:gd name="T6" fmla="*/ 66 w 66"/>
                <a:gd name="T7" fmla="*/ 14 h 32"/>
                <a:gd name="T8" fmla="*/ 57 w 66"/>
                <a:gd name="T9" fmla="*/ 32 h 32"/>
                <a:gd name="T10" fmla="*/ 4 w 66"/>
                <a:gd name="T11" fmla="*/ 30 h 32"/>
                <a:gd name="T12" fmla="*/ 2 w 66"/>
                <a:gd name="T13" fmla="*/ 15 h 32"/>
                <a:gd name="T14" fmla="*/ 1 w 66"/>
                <a:gd name="T15" fmla="*/ 8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32">
                  <a:moveTo>
                    <a:pt x="1" y="8"/>
                  </a:moveTo>
                  <a:cubicBezTo>
                    <a:pt x="0" y="5"/>
                    <a:pt x="2" y="0"/>
                    <a:pt x="11" y="0"/>
                  </a:cubicBezTo>
                  <a:cubicBezTo>
                    <a:pt x="19" y="1"/>
                    <a:pt x="57" y="2"/>
                    <a:pt x="60" y="2"/>
                  </a:cubicBezTo>
                  <a:cubicBezTo>
                    <a:pt x="63" y="1"/>
                    <a:pt x="66" y="7"/>
                    <a:pt x="66" y="14"/>
                  </a:cubicBezTo>
                  <a:cubicBezTo>
                    <a:pt x="65" y="21"/>
                    <a:pt x="66" y="31"/>
                    <a:pt x="57" y="32"/>
                  </a:cubicBezTo>
                  <a:cubicBezTo>
                    <a:pt x="47" y="32"/>
                    <a:pt x="7" y="32"/>
                    <a:pt x="4" y="30"/>
                  </a:cubicBezTo>
                  <a:cubicBezTo>
                    <a:pt x="0" y="29"/>
                    <a:pt x="1" y="20"/>
                    <a:pt x="2" y="15"/>
                  </a:cubicBezTo>
                  <a:cubicBezTo>
                    <a:pt x="2" y="12"/>
                    <a:pt x="1" y="8"/>
                    <a:pt x="1" y="8"/>
                  </a:cubicBezTo>
                </a:path>
              </a:pathLst>
            </a:custGeom>
            <a:solidFill>
              <a:srgbClr val="D9F5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43" name="Freeform 183">
              <a:extLst>
                <a:ext uri="{FF2B5EF4-FFF2-40B4-BE49-F238E27FC236}">
                  <a16:creationId xmlns:a16="http://schemas.microsoft.com/office/drawing/2014/main" id="{C4F1B597-DFBF-C803-FCF3-6784B024CF51}"/>
                </a:ext>
              </a:extLst>
            </p:cNvPr>
            <p:cNvSpPr>
              <a:spLocks/>
            </p:cNvSpPr>
            <p:nvPr/>
          </p:nvSpPr>
          <p:spPr bwMode="auto">
            <a:xfrm>
              <a:off x="5826126" y="3170238"/>
              <a:ext cx="482600" cy="234950"/>
            </a:xfrm>
            <a:custGeom>
              <a:avLst/>
              <a:gdLst>
                <a:gd name="T0" fmla="*/ 1 w 66"/>
                <a:gd name="T1" fmla="*/ 8 h 32"/>
                <a:gd name="T2" fmla="*/ 11 w 66"/>
                <a:gd name="T3" fmla="*/ 0 h 32"/>
                <a:gd name="T4" fmla="*/ 60 w 66"/>
                <a:gd name="T5" fmla="*/ 2 h 32"/>
                <a:gd name="T6" fmla="*/ 66 w 66"/>
                <a:gd name="T7" fmla="*/ 14 h 32"/>
                <a:gd name="T8" fmla="*/ 57 w 66"/>
                <a:gd name="T9" fmla="*/ 32 h 32"/>
                <a:gd name="T10" fmla="*/ 4 w 66"/>
                <a:gd name="T11" fmla="*/ 30 h 32"/>
                <a:gd name="T12" fmla="*/ 2 w 66"/>
                <a:gd name="T13" fmla="*/ 15 h 32"/>
                <a:gd name="T14" fmla="*/ 1 w 66"/>
                <a:gd name="T15" fmla="*/ 8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32">
                  <a:moveTo>
                    <a:pt x="1" y="8"/>
                  </a:moveTo>
                  <a:cubicBezTo>
                    <a:pt x="0" y="5"/>
                    <a:pt x="2" y="0"/>
                    <a:pt x="11" y="0"/>
                  </a:cubicBezTo>
                  <a:cubicBezTo>
                    <a:pt x="19" y="1"/>
                    <a:pt x="57" y="2"/>
                    <a:pt x="60" y="2"/>
                  </a:cubicBezTo>
                  <a:cubicBezTo>
                    <a:pt x="63" y="1"/>
                    <a:pt x="66" y="8"/>
                    <a:pt x="66" y="14"/>
                  </a:cubicBezTo>
                  <a:cubicBezTo>
                    <a:pt x="65" y="21"/>
                    <a:pt x="66" y="31"/>
                    <a:pt x="57" y="32"/>
                  </a:cubicBezTo>
                  <a:cubicBezTo>
                    <a:pt x="47" y="32"/>
                    <a:pt x="7" y="32"/>
                    <a:pt x="4" y="30"/>
                  </a:cubicBezTo>
                  <a:cubicBezTo>
                    <a:pt x="0" y="29"/>
                    <a:pt x="1" y="20"/>
                    <a:pt x="2" y="15"/>
                  </a:cubicBezTo>
                  <a:cubicBezTo>
                    <a:pt x="2" y="12"/>
                    <a:pt x="1" y="8"/>
                    <a:pt x="1" y="8"/>
                  </a:cubicBezTo>
                </a:path>
              </a:pathLst>
            </a:custGeom>
            <a:solidFill>
              <a:srgbClr val="D8F5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44" name="Freeform 184">
              <a:extLst>
                <a:ext uri="{FF2B5EF4-FFF2-40B4-BE49-F238E27FC236}">
                  <a16:creationId xmlns:a16="http://schemas.microsoft.com/office/drawing/2014/main" id="{0DA4264D-C475-DDAF-5F3F-DF8947D99C80}"/>
                </a:ext>
              </a:extLst>
            </p:cNvPr>
            <p:cNvSpPr>
              <a:spLocks/>
            </p:cNvSpPr>
            <p:nvPr/>
          </p:nvSpPr>
          <p:spPr bwMode="auto">
            <a:xfrm>
              <a:off x="5826126" y="3170238"/>
              <a:ext cx="482600" cy="234950"/>
            </a:xfrm>
            <a:custGeom>
              <a:avLst/>
              <a:gdLst>
                <a:gd name="T0" fmla="*/ 1 w 66"/>
                <a:gd name="T1" fmla="*/ 8 h 32"/>
                <a:gd name="T2" fmla="*/ 11 w 66"/>
                <a:gd name="T3" fmla="*/ 0 h 32"/>
                <a:gd name="T4" fmla="*/ 60 w 66"/>
                <a:gd name="T5" fmla="*/ 2 h 32"/>
                <a:gd name="T6" fmla="*/ 65 w 66"/>
                <a:gd name="T7" fmla="*/ 14 h 32"/>
                <a:gd name="T8" fmla="*/ 57 w 66"/>
                <a:gd name="T9" fmla="*/ 32 h 32"/>
                <a:gd name="T10" fmla="*/ 4 w 66"/>
                <a:gd name="T11" fmla="*/ 30 h 32"/>
                <a:gd name="T12" fmla="*/ 2 w 66"/>
                <a:gd name="T13" fmla="*/ 15 h 32"/>
                <a:gd name="T14" fmla="*/ 1 w 66"/>
                <a:gd name="T15" fmla="*/ 8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32">
                  <a:moveTo>
                    <a:pt x="1" y="8"/>
                  </a:moveTo>
                  <a:cubicBezTo>
                    <a:pt x="0" y="5"/>
                    <a:pt x="2" y="0"/>
                    <a:pt x="11" y="0"/>
                  </a:cubicBezTo>
                  <a:cubicBezTo>
                    <a:pt x="19" y="1"/>
                    <a:pt x="57" y="2"/>
                    <a:pt x="60" y="2"/>
                  </a:cubicBezTo>
                  <a:cubicBezTo>
                    <a:pt x="63" y="2"/>
                    <a:pt x="66" y="8"/>
                    <a:pt x="65" y="14"/>
                  </a:cubicBezTo>
                  <a:cubicBezTo>
                    <a:pt x="65" y="21"/>
                    <a:pt x="66" y="31"/>
                    <a:pt x="57" y="32"/>
                  </a:cubicBezTo>
                  <a:cubicBezTo>
                    <a:pt x="47" y="32"/>
                    <a:pt x="7" y="31"/>
                    <a:pt x="4" y="30"/>
                  </a:cubicBezTo>
                  <a:cubicBezTo>
                    <a:pt x="0" y="29"/>
                    <a:pt x="1" y="20"/>
                    <a:pt x="2" y="15"/>
                  </a:cubicBezTo>
                  <a:cubicBezTo>
                    <a:pt x="2" y="12"/>
                    <a:pt x="1" y="8"/>
                    <a:pt x="1" y="8"/>
                  </a:cubicBezTo>
                </a:path>
              </a:pathLst>
            </a:custGeom>
            <a:solidFill>
              <a:srgbClr val="D7F5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45" name="Freeform 185">
              <a:extLst>
                <a:ext uri="{FF2B5EF4-FFF2-40B4-BE49-F238E27FC236}">
                  <a16:creationId xmlns:a16="http://schemas.microsoft.com/office/drawing/2014/main" id="{F02230C5-D665-B28E-5B6C-7BE0B445627C}"/>
                </a:ext>
              </a:extLst>
            </p:cNvPr>
            <p:cNvSpPr>
              <a:spLocks/>
            </p:cNvSpPr>
            <p:nvPr/>
          </p:nvSpPr>
          <p:spPr bwMode="auto">
            <a:xfrm>
              <a:off x="5826126" y="3170238"/>
              <a:ext cx="482600" cy="234950"/>
            </a:xfrm>
            <a:custGeom>
              <a:avLst/>
              <a:gdLst>
                <a:gd name="T0" fmla="*/ 1 w 66"/>
                <a:gd name="T1" fmla="*/ 8 h 32"/>
                <a:gd name="T2" fmla="*/ 11 w 66"/>
                <a:gd name="T3" fmla="*/ 0 h 32"/>
                <a:gd name="T4" fmla="*/ 60 w 66"/>
                <a:gd name="T5" fmla="*/ 2 h 32"/>
                <a:gd name="T6" fmla="*/ 65 w 66"/>
                <a:gd name="T7" fmla="*/ 14 h 32"/>
                <a:gd name="T8" fmla="*/ 57 w 66"/>
                <a:gd name="T9" fmla="*/ 32 h 32"/>
                <a:gd name="T10" fmla="*/ 4 w 66"/>
                <a:gd name="T11" fmla="*/ 30 h 32"/>
                <a:gd name="T12" fmla="*/ 2 w 66"/>
                <a:gd name="T13" fmla="*/ 15 h 32"/>
                <a:gd name="T14" fmla="*/ 1 w 66"/>
                <a:gd name="T15" fmla="*/ 8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32">
                  <a:moveTo>
                    <a:pt x="1" y="8"/>
                  </a:moveTo>
                  <a:cubicBezTo>
                    <a:pt x="0" y="5"/>
                    <a:pt x="2" y="0"/>
                    <a:pt x="11" y="0"/>
                  </a:cubicBezTo>
                  <a:cubicBezTo>
                    <a:pt x="19" y="1"/>
                    <a:pt x="57" y="2"/>
                    <a:pt x="60" y="2"/>
                  </a:cubicBezTo>
                  <a:cubicBezTo>
                    <a:pt x="63" y="2"/>
                    <a:pt x="66" y="8"/>
                    <a:pt x="65" y="14"/>
                  </a:cubicBezTo>
                  <a:cubicBezTo>
                    <a:pt x="65" y="21"/>
                    <a:pt x="66" y="31"/>
                    <a:pt x="57" y="32"/>
                  </a:cubicBezTo>
                  <a:cubicBezTo>
                    <a:pt x="47" y="32"/>
                    <a:pt x="7" y="31"/>
                    <a:pt x="4" y="30"/>
                  </a:cubicBezTo>
                  <a:cubicBezTo>
                    <a:pt x="0" y="29"/>
                    <a:pt x="1" y="20"/>
                    <a:pt x="2" y="15"/>
                  </a:cubicBezTo>
                  <a:cubicBezTo>
                    <a:pt x="2" y="12"/>
                    <a:pt x="1" y="8"/>
                    <a:pt x="1" y="8"/>
                  </a:cubicBezTo>
                </a:path>
              </a:pathLst>
            </a:custGeom>
            <a:solidFill>
              <a:srgbClr val="D6F5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46" name="Freeform 186">
              <a:extLst>
                <a:ext uri="{FF2B5EF4-FFF2-40B4-BE49-F238E27FC236}">
                  <a16:creationId xmlns:a16="http://schemas.microsoft.com/office/drawing/2014/main" id="{1054EAB1-EF35-AF61-7A9F-BF46A774ABB7}"/>
                </a:ext>
              </a:extLst>
            </p:cNvPr>
            <p:cNvSpPr>
              <a:spLocks/>
            </p:cNvSpPr>
            <p:nvPr/>
          </p:nvSpPr>
          <p:spPr bwMode="auto">
            <a:xfrm>
              <a:off x="5826126" y="3170238"/>
              <a:ext cx="482600" cy="234950"/>
            </a:xfrm>
            <a:custGeom>
              <a:avLst/>
              <a:gdLst>
                <a:gd name="T0" fmla="*/ 1 w 66"/>
                <a:gd name="T1" fmla="*/ 8 h 32"/>
                <a:gd name="T2" fmla="*/ 11 w 66"/>
                <a:gd name="T3" fmla="*/ 0 h 32"/>
                <a:gd name="T4" fmla="*/ 60 w 66"/>
                <a:gd name="T5" fmla="*/ 2 h 32"/>
                <a:gd name="T6" fmla="*/ 65 w 66"/>
                <a:gd name="T7" fmla="*/ 14 h 32"/>
                <a:gd name="T8" fmla="*/ 57 w 66"/>
                <a:gd name="T9" fmla="*/ 31 h 32"/>
                <a:gd name="T10" fmla="*/ 4 w 66"/>
                <a:gd name="T11" fmla="*/ 30 h 32"/>
                <a:gd name="T12" fmla="*/ 2 w 66"/>
                <a:gd name="T13" fmla="*/ 15 h 32"/>
                <a:gd name="T14" fmla="*/ 1 w 66"/>
                <a:gd name="T15" fmla="*/ 8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32">
                  <a:moveTo>
                    <a:pt x="1" y="8"/>
                  </a:moveTo>
                  <a:cubicBezTo>
                    <a:pt x="0" y="5"/>
                    <a:pt x="2" y="0"/>
                    <a:pt x="11" y="0"/>
                  </a:cubicBezTo>
                  <a:cubicBezTo>
                    <a:pt x="19" y="1"/>
                    <a:pt x="56" y="2"/>
                    <a:pt x="60" y="2"/>
                  </a:cubicBezTo>
                  <a:cubicBezTo>
                    <a:pt x="63" y="2"/>
                    <a:pt x="66" y="8"/>
                    <a:pt x="65" y="14"/>
                  </a:cubicBezTo>
                  <a:cubicBezTo>
                    <a:pt x="65" y="21"/>
                    <a:pt x="66" y="31"/>
                    <a:pt x="57" y="31"/>
                  </a:cubicBezTo>
                  <a:cubicBezTo>
                    <a:pt x="47" y="32"/>
                    <a:pt x="7" y="31"/>
                    <a:pt x="4" y="30"/>
                  </a:cubicBezTo>
                  <a:cubicBezTo>
                    <a:pt x="0" y="29"/>
                    <a:pt x="1" y="20"/>
                    <a:pt x="2" y="15"/>
                  </a:cubicBezTo>
                  <a:cubicBezTo>
                    <a:pt x="2" y="12"/>
                    <a:pt x="1" y="8"/>
                    <a:pt x="1" y="8"/>
                  </a:cubicBezTo>
                </a:path>
              </a:pathLst>
            </a:custGeom>
            <a:solidFill>
              <a:srgbClr val="D5F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47" name="Freeform 187">
              <a:extLst>
                <a:ext uri="{FF2B5EF4-FFF2-40B4-BE49-F238E27FC236}">
                  <a16:creationId xmlns:a16="http://schemas.microsoft.com/office/drawing/2014/main" id="{EEBE631F-83A4-3E21-0C8F-80F9CD91E8AC}"/>
                </a:ext>
              </a:extLst>
            </p:cNvPr>
            <p:cNvSpPr>
              <a:spLocks/>
            </p:cNvSpPr>
            <p:nvPr/>
          </p:nvSpPr>
          <p:spPr bwMode="auto">
            <a:xfrm>
              <a:off x="5826126" y="3170238"/>
              <a:ext cx="482600" cy="234950"/>
            </a:xfrm>
            <a:custGeom>
              <a:avLst/>
              <a:gdLst>
                <a:gd name="T0" fmla="*/ 1 w 66"/>
                <a:gd name="T1" fmla="*/ 8 h 32"/>
                <a:gd name="T2" fmla="*/ 11 w 66"/>
                <a:gd name="T3" fmla="*/ 1 h 32"/>
                <a:gd name="T4" fmla="*/ 60 w 66"/>
                <a:gd name="T5" fmla="*/ 2 h 32"/>
                <a:gd name="T6" fmla="*/ 65 w 66"/>
                <a:gd name="T7" fmla="*/ 14 h 32"/>
                <a:gd name="T8" fmla="*/ 57 w 66"/>
                <a:gd name="T9" fmla="*/ 31 h 32"/>
                <a:gd name="T10" fmla="*/ 4 w 66"/>
                <a:gd name="T11" fmla="*/ 30 h 32"/>
                <a:gd name="T12" fmla="*/ 2 w 66"/>
                <a:gd name="T13" fmla="*/ 15 h 32"/>
                <a:gd name="T14" fmla="*/ 1 w 66"/>
                <a:gd name="T15" fmla="*/ 8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32">
                  <a:moveTo>
                    <a:pt x="1" y="8"/>
                  </a:moveTo>
                  <a:cubicBezTo>
                    <a:pt x="0" y="5"/>
                    <a:pt x="2" y="0"/>
                    <a:pt x="11" y="1"/>
                  </a:cubicBezTo>
                  <a:cubicBezTo>
                    <a:pt x="19" y="1"/>
                    <a:pt x="56" y="2"/>
                    <a:pt x="60" y="2"/>
                  </a:cubicBezTo>
                  <a:cubicBezTo>
                    <a:pt x="63" y="2"/>
                    <a:pt x="66" y="8"/>
                    <a:pt x="65" y="14"/>
                  </a:cubicBezTo>
                  <a:cubicBezTo>
                    <a:pt x="65" y="21"/>
                    <a:pt x="66" y="31"/>
                    <a:pt x="57" y="31"/>
                  </a:cubicBezTo>
                  <a:cubicBezTo>
                    <a:pt x="47" y="32"/>
                    <a:pt x="7" y="31"/>
                    <a:pt x="4" y="30"/>
                  </a:cubicBezTo>
                  <a:cubicBezTo>
                    <a:pt x="0" y="29"/>
                    <a:pt x="1" y="20"/>
                    <a:pt x="2" y="15"/>
                  </a:cubicBezTo>
                  <a:cubicBezTo>
                    <a:pt x="2" y="12"/>
                    <a:pt x="1" y="8"/>
                    <a:pt x="1" y="8"/>
                  </a:cubicBezTo>
                </a:path>
              </a:pathLst>
            </a:custGeom>
            <a:solidFill>
              <a:srgbClr val="D4F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48" name="Freeform 188">
              <a:extLst>
                <a:ext uri="{FF2B5EF4-FFF2-40B4-BE49-F238E27FC236}">
                  <a16:creationId xmlns:a16="http://schemas.microsoft.com/office/drawing/2014/main" id="{B396C635-C2FA-CDBE-6D58-630DAA6D23F8}"/>
                </a:ext>
              </a:extLst>
            </p:cNvPr>
            <p:cNvSpPr>
              <a:spLocks/>
            </p:cNvSpPr>
            <p:nvPr/>
          </p:nvSpPr>
          <p:spPr bwMode="auto">
            <a:xfrm>
              <a:off x="5826126" y="3170238"/>
              <a:ext cx="482600" cy="234950"/>
            </a:xfrm>
            <a:custGeom>
              <a:avLst/>
              <a:gdLst>
                <a:gd name="T0" fmla="*/ 1 w 66"/>
                <a:gd name="T1" fmla="*/ 8 h 32"/>
                <a:gd name="T2" fmla="*/ 11 w 66"/>
                <a:gd name="T3" fmla="*/ 1 h 32"/>
                <a:gd name="T4" fmla="*/ 60 w 66"/>
                <a:gd name="T5" fmla="*/ 2 h 32"/>
                <a:gd name="T6" fmla="*/ 65 w 66"/>
                <a:gd name="T7" fmla="*/ 14 h 32"/>
                <a:gd name="T8" fmla="*/ 57 w 66"/>
                <a:gd name="T9" fmla="*/ 31 h 32"/>
                <a:gd name="T10" fmla="*/ 4 w 66"/>
                <a:gd name="T11" fmla="*/ 30 h 32"/>
                <a:gd name="T12" fmla="*/ 2 w 66"/>
                <a:gd name="T13" fmla="*/ 15 h 32"/>
                <a:gd name="T14" fmla="*/ 1 w 66"/>
                <a:gd name="T15" fmla="*/ 8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32">
                  <a:moveTo>
                    <a:pt x="1" y="8"/>
                  </a:moveTo>
                  <a:cubicBezTo>
                    <a:pt x="0" y="5"/>
                    <a:pt x="2" y="0"/>
                    <a:pt x="11" y="1"/>
                  </a:cubicBezTo>
                  <a:cubicBezTo>
                    <a:pt x="19" y="1"/>
                    <a:pt x="56" y="2"/>
                    <a:pt x="60" y="2"/>
                  </a:cubicBezTo>
                  <a:cubicBezTo>
                    <a:pt x="63" y="2"/>
                    <a:pt x="66" y="8"/>
                    <a:pt x="65" y="14"/>
                  </a:cubicBezTo>
                  <a:cubicBezTo>
                    <a:pt x="65" y="21"/>
                    <a:pt x="66" y="31"/>
                    <a:pt x="57" y="31"/>
                  </a:cubicBezTo>
                  <a:cubicBezTo>
                    <a:pt x="47" y="32"/>
                    <a:pt x="7" y="31"/>
                    <a:pt x="4" y="30"/>
                  </a:cubicBezTo>
                  <a:cubicBezTo>
                    <a:pt x="0" y="29"/>
                    <a:pt x="1" y="20"/>
                    <a:pt x="2" y="15"/>
                  </a:cubicBezTo>
                  <a:cubicBezTo>
                    <a:pt x="2" y="12"/>
                    <a:pt x="1" y="8"/>
                    <a:pt x="1" y="8"/>
                  </a:cubicBezTo>
                </a:path>
              </a:pathLst>
            </a:custGeom>
            <a:solidFill>
              <a:srgbClr val="D3F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49" name="Freeform 189">
              <a:extLst>
                <a:ext uri="{FF2B5EF4-FFF2-40B4-BE49-F238E27FC236}">
                  <a16:creationId xmlns:a16="http://schemas.microsoft.com/office/drawing/2014/main" id="{D2199297-8DCF-65DF-9B03-8C19E9747E09}"/>
                </a:ext>
              </a:extLst>
            </p:cNvPr>
            <p:cNvSpPr>
              <a:spLocks/>
            </p:cNvSpPr>
            <p:nvPr/>
          </p:nvSpPr>
          <p:spPr bwMode="auto">
            <a:xfrm>
              <a:off x="5826126" y="3170238"/>
              <a:ext cx="482600" cy="234950"/>
            </a:xfrm>
            <a:custGeom>
              <a:avLst/>
              <a:gdLst>
                <a:gd name="T0" fmla="*/ 1 w 66"/>
                <a:gd name="T1" fmla="*/ 8 h 32"/>
                <a:gd name="T2" fmla="*/ 11 w 66"/>
                <a:gd name="T3" fmla="*/ 1 h 32"/>
                <a:gd name="T4" fmla="*/ 60 w 66"/>
                <a:gd name="T5" fmla="*/ 2 h 32"/>
                <a:gd name="T6" fmla="*/ 65 w 66"/>
                <a:gd name="T7" fmla="*/ 14 h 32"/>
                <a:gd name="T8" fmla="*/ 57 w 66"/>
                <a:gd name="T9" fmla="*/ 31 h 32"/>
                <a:gd name="T10" fmla="*/ 4 w 66"/>
                <a:gd name="T11" fmla="*/ 30 h 32"/>
                <a:gd name="T12" fmla="*/ 2 w 66"/>
                <a:gd name="T13" fmla="*/ 15 h 32"/>
                <a:gd name="T14" fmla="*/ 1 w 66"/>
                <a:gd name="T15" fmla="*/ 8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32">
                  <a:moveTo>
                    <a:pt x="1" y="8"/>
                  </a:moveTo>
                  <a:cubicBezTo>
                    <a:pt x="0" y="6"/>
                    <a:pt x="2" y="0"/>
                    <a:pt x="11" y="1"/>
                  </a:cubicBezTo>
                  <a:cubicBezTo>
                    <a:pt x="19" y="1"/>
                    <a:pt x="56" y="2"/>
                    <a:pt x="60" y="2"/>
                  </a:cubicBezTo>
                  <a:cubicBezTo>
                    <a:pt x="63" y="2"/>
                    <a:pt x="66" y="8"/>
                    <a:pt x="65" y="14"/>
                  </a:cubicBezTo>
                  <a:cubicBezTo>
                    <a:pt x="65" y="21"/>
                    <a:pt x="66" y="31"/>
                    <a:pt x="57" y="31"/>
                  </a:cubicBezTo>
                  <a:cubicBezTo>
                    <a:pt x="47" y="32"/>
                    <a:pt x="7" y="31"/>
                    <a:pt x="4" y="30"/>
                  </a:cubicBezTo>
                  <a:cubicBezTo>
                    <a:pt x="0" y="29"/>
                    <a:pt x="1" y="20"/>
                    <a:pt x="2" y="15"/>
                  </a:cubicBezTo>
                  <a:cubicBezTo>
                    <a:pt x="2" y="12"/>
                    <a:pt x="1" y="8"/>
                    <a:pt x="1" y="8"/>
                  </a:cubicBezTo>
                </a:path>
              </a:pathLst>
            </a:custGeom>
            <a:solidFill>
              <a:srgbClr val="D2F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50" name="Freeform 190">
              <a:extLst>
                <a:ext uri="{FF2B5EF4-FFF2-40B4-BE49-F238E27FC236}">
                  <a16:creationId xmlns:a16="http://schemas.microsoft.com/office/drawing/2014/main" id="{F4CBE04F-DFE8-5483-4D2D-EC13D5F8BBD9}"/>
                </a:ext>
              </a:extLst>
            </p:cNvPr>
            <p:cNvSpPr>
              <a:spLocks/>
            </p:cNvSpPr>
            <p:nvPr/>
          </p:nvSpPr>
          <p:spPr bwMode="auto">
            <a:xfrm>
              <a:off x="5826126" y="3170238"/>
              <a:ext cx="482600" cy="234950"/>
            </a:xfrm>
            <a:custGeom>
              <a:avLst/>
              <a:gdLst>
                <a:gd name="T0" fmla="*/ 1 w 66"/>
                <a:gd name="T1" fmla="*/ 8 h 32"/>
                <a:gd name="T2" fmla="*/ 11 w 66"/>
                <a:gd name="T3" fmla="*/ 1 h 32"/>
                <a:gd name="T4" fmla="*/ 60 w 66"/>
                <a:gd name="T5" fmla="*/ 2 h 32"/>
                <a:gd name="T6" fmla="*/ 65 w 66"/>
                <a:gd name="T7" fmla="*/ 14 h 32"/>
                <a:gd name="T8" fmla="*/ 56 w 66"/>
                <a:gd name="T9" fmla="*/ 31 h 32"/>
                <a:gd name="T10" fmla="*/ 4 w 66"/>
                <a:gd name="T11" fmla="*/ 30 h 32"/>
                <a:gd name="T12" fmla="*/ 2 w 66"/>
                <a:gd name="T13" fmla="*/ 15 h 32"/>
                <a:gd name="T14" fmla="*/ 1 w 66"/>
                <a:gd name="T15" fmla="*/ 8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32">
                  <a:moveTo>
                    <a:pt x="1" y="8"/>
                  </a:moveTo>
                  <a:cubicBezTo>
                    <a:pt x="0" y="6"/>
                    <a:pt x="2" y="0"/>
                    <a:pt x="11" y="1"/>
                  </a:cubicBezTo>
                  <a:cubicBezTo>
                    <a:pt x="19" y="1"/>
                    <a:pt x="56" y="2"/>
                    <a:pt x="60" y="2"/>
                  </a:cubicBezTo>
                  <a:cubicBezTo>
                    <a:pt x="63" y="2"/>
                    <a:pt x="66" y="8"/>
                    <a:pt x="65" y="14"/>
                  </a:cubicBezTo>
                  <a:cubicBezTo>
                    <a:pt x="65" y="21"/>
                    <a:pt x="66" y="31"/>
                    <a:pt x="56" y="31"/>
                  </a:cubicBezTo>
                  <a:cubicBezTo>
                    <a:pt x="47" y="32"/>
                    <a:pt x="7" y="31"/>
                    <a:pt x="4" y="30"/>
                  </a:cubicBezTo>
                  <a:cubicBezTo>
                    <a:pt x="0" y="29"/>
                    <a:pt x="1" y="20"/>
                    <a:pt x="2" y="15"/>
                  </a:cubicBezTo>
                  <a:cubicBezTo>
                    <a:pt x="2" y="12"/>
                    <a:pt x="1" y="8"/>
                    <a:pt x="1" y="8"/>
                  </a:cubicBezTo>
                </a:path>
              </a:pathLst>
            </a:custGeom>
            <a:solidFill>
              <a:srgbClr val="D1F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51" name="Freeform 191">
              <a:extLst>
                <a:ext uri="{FF2B5EF4-FFF2-40B4-BE49-F238E27FC236}">
                  <a16:creationId xmlns:a16="http://schemas.microsoft.com/office/drawing/2014/main" id="{1E82C70C-0BC2-6149-400C-F2CB3D742A3E}"/>
                </a:ext>
              </a:extLst>
            </p:cNvPr>
            <p:cNvSpPr>
              <a:spLocks/>
            </p:cNvSpPr>
            <p:nvPr/>
          </p:nvSpPr>
          <p:spPr bwMode="auto">
            <a:xfrm>
              <a:off x="5826126" y="3170238"/>
              <a:ext cx="482600" cy="234950"/>
            </a:xfrm>
            <a:custGeom>
              <a:avLst/>
              <a:gdLst>
                <a:gd name="T0" fmla="*/ 2 w 66"/>
                <a:gd name="T1" fmla="*/ 9 h 32"/>
                <a:gd name="T2" fmla="*/ 11 w 66"/>
                <a:gd name="T3" fmla="*/ 1 h 32"/>
                <a:gd name="T4" fmla="*/ 60 w 66"/>
                <a:gd name="T5" fmla="*/ 2 h 32"/>
                <a:gd name="T6" fmla="*/ 65 w 66"/>
                <a:gd name="T7" fmla="*/ 14 h 32"/>
                <a:gd name="T8" fmla="*/ 56 w 66"/>
                <a:gd name="T9" fmla="*/ 31 h 32"/>
                <a:gd name="T10" fmla="*/ 4 w 66"/>
                <a:gd name="T11" fmla="*/ 30 h 32"/>
                <a:gd name="T12" fmla="*/ 2 w 66"/>
                <a:gd name="T13" fmla="*/ 15 h 32"/>
                <a:gd name="T14" fmla="*/ 2 w 66"/>
                <a:gd name="T15" fmla="*/ 9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32">
                  <a:moveTo>
                    <a:pt x="2" y="9"/>
                  </a:moveTo>
                  <a:cubicBezTo>
                    <a:pt x="0" y="6"/>
                    <a:pt x="2" y="0"/>
                    <a:pt x="11" y="1"/>
                  </a:cubicBezTo>
                  <a:cubicBezTo>
                    <a:pt x="19" y="1"/>
                    <a:pt x="56" y="2"/>
                    <a:pt x="60" y="2"/>
                  </a:cubicBezTo>
                  <a:cubicBezTo>
                    <a:pt x="63" y="2"/>
                    <a:pt x="66" y="8"/>
                    <a:pt x="65" y="14"/>
                  </a:cubicBezTo>
                  <a:cubicBezTo>
                    <a:pt x="65" y="21"/>
                    <a:pt x="66" y="31"/>
                    <a:pt x="56" y="31"/>
                  </a:cubicBezTo>
                  <a:cubicBezTo>
                    <a:pt x="47" y="32"/>
                    <a:pt x="7" y="31"/>
                    <a:pt x="4" y="30"/>
                  </a:cubicBezTo>
                  <a:cubicBezTo>
                    <a:pt x="0" y="29"/>
                    <a:pt x="1" y="20"/>
                    <a:pt x="2" y="15"/>
                  </a:cubicBezTo>
                  <a:cubicBezTo>
                    <a:pt x="2" y="12"/>
                    <a:pt x="2" y="9"/>
                    <a:pt x="2" y="9"/>
                  </a:cubicBezTo>
                </a:path>
              </a:pathLst>
            </a:custGeom>
            <a:solidFill>
              <a:srgbClr val="D0F3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52" name="Freeform 192">
              <a:extLst>
                <a:ext uri="{FF2B5EF4-FFF2-40B4-BE49-F238E27FC236}">
                  <a16:creationId xmlns:a16="http://schemas.microsoft.com/office/drawing/2014/main" id="{FC20D4F6-76EA-B6A0-8757-9B0F63F10CC7}"/>
                </a:ext>
              </a:extLst>
            </p:cNvPr>
            <p:cNvSpPr>
              <a:spLocks/>
            </p:cNvSpPr>
            <p:nvPr/>
          </p:nvSpPr>
          <p:spPr bwMode="auto">
            <a:xfrm>
              <a:off x="5826126" y="3170238"/>
              <a:ext cx="482600" cy="234950"/>
            </a:xfrm>
            <a:custGeom>
              <a:avLst/>
              <a:gdLst>
                <a:gd name="T0" fmla="*/ 2 w 66"/>
                <a:gd name="T1" fmla="*/ 9 h 32"/>
                <a:gd name="T2" fmla="*/ 12 w 66"/>
                <a:gd name="T3" fmla="*/ 1 h 32"/>
                <a:gd name="T4" fmla="*/ 60 w 66"/>
                <a:gd name="T5" fmla="*/ 2 h 32"/>
                <a:gd name="T6" fmla="*/ 65 w 66"/>
                <a:gd name="T7" fmla="*/ 14 h 32"/>
                <a:gd name="T8" fmla="*/ 56 w 66"/>
                <a:gd name="T9" fmla="*/ 31 h 32"/>
                <a:gd name="T10" fmla="*/ 4 w 66"/>
                <a:gd name="T11" fmla="*/ 30 h 32"/>
                <a:gd name="T12" fmla="*/ 2 w 66"/>
                <a:gd name="T13" fmla="*/ 15 h 32"/>
                <a:gd name="T14" fmla="*/ 2 w 66"/>
                <a:gd name="T15" fmla="*/ 9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32">
                  <a:moveTo>
                    <a:pt x="2" y="9"/>
                  </a:moveTo>
                  <a:cubicBezTo>
                    <a:pt x="0" y="6"/>
                    <a:pt x="2" y="0"/>
                    <a:pt x="12" y="1"/>
                  </a:cubicBezTo>
                  <a:cubicBezTo>
                    <a:pt x="19" y="1"/>
                    <a:pt x="56" y="2"/>
                    <a:pt x="60" y="2"/>
                  </a:cubicBezTo>
                  <a:cubicBezTo>
                    <a:pt x="63" y="2"/>
                    <a:pt x="66" y="8"/>
                    <a:pt x="65" y="14"/>
                  </a:cubicBezTo>
                  <a:cubicBezTo>
                    <a:pt x="65" y="21"/>
                    <a:pt x="66" y="31"/>
                    <a:pt x="56" y="31"/>
                  </a:cubicBezTo>
                  <a:cubicBezTo>
                    <a:pt x="47" y="32"/>
                    <a:pt x="7" y="31"/>
                    <a:pt x="4" y="30"/>
                  </a:cubicBezTo>
                  <a:cubicBezTo>
                    <a:pt x="0" y="29"/>
                    <a:pt x="1" y="20"/>
                    <a:pt x="2" y="15"/>
                  </a:cubicBezTo>
                  <a:cubicBezTo>
                    <a:pt x="2" y="12"/>
                    <a:pt x="2" y="9"/>
                    <a:pt x="2" y="9"/>
                  </a:cubicBezTo>
                </a:path>
              </a:pathLst>
            </a:custGeom>
            <a:solidFill>
              <a:srgbClr val="CFF3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53" name="Freeform 193">
              <a:extLst>
                <a:ext uri="{FF2B5EF4-FFF2-40B4-BE49-F238E27FC236}">
                  <a16:creationId xmlns:a16="http://schemas.microsoft.com/office/drawing/2014/main" id="{7643F825-0065-2DD1-4846-A9916095906E}"/>
                </a:ext>
              </a:extLst>
            </p:cNvPr>
            <p:cNvSpPr>
              <a:spLocks/>
            </p:cNvSpPr>
            <p:nvPr/>
          </p:nvSpPr>
          <p:spPr bwMode="auto">
            <a:xfrm>
              <a:off x="5826126" y="3170238"/>
              <a:ext cx="482600" cy="234950"/>
            </a:xfrm>
            <a:custGeom>
              <a:avLst/>
              <a:gdLst>
                <a:gd name="T0" fmla="*/ 2 w 66"/>
                <a:gd name="T1" fmla="*/ 9 h 32"/>
                <a:gd name="T2" fmla="*/ 12 w 66"/>
                <a:gd name="T3" fmla="*/ 1 h 32"/>
                <a:gd name="T4" fmla="*/ 60 w 66"/>
                <a:gd name="T5" fmla="*/ 2 h 32"/>
                <a:gd name="T6" fmla="*/ 65 w 66"/>
                <a:gd name="T7" fmla="*/ 14 h 32"/>
                <a:gd name="T8" fmla="*/ 56 w 66"/>
                <a:gd name="T9" fmla="*/ 31 h 32"/>
                <a:gd name="T10" fmla="*/ 4 w 66"/>
                <a:gd name="T11" fmla="*/ 30 h 32"/>
                <a:gd name="T12" fmla="*/ 2 w 66"/>
                <a:gd name="T13" fmla="*/ 15 h 32"/>
                <a:gd name="T14" fmla="*/ 2 w 66"/>
                <a:gd name="T15" fmla="*/ 9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32">
                  <a:moveTo>
                    <a:pt x="2" y="9"/>
                  </a:moveTo>
                  <a:cubicBezTo>
                    <a:pt x="0" y="6"/>
                    <a:pt x="2" y="0"/>
                    <a:pt x="12" y="1"/>
                  </a:cubicBezTo>
                  <a:cubicBezTo>
                    <a:pt x="19" y="1"/>
                    <a:pt x="56" y="3"/>
                    <a:pt x="60" y="2"/>
                  </a:cubicBezTo>
                  <a:cubicBezTo>
                    <a:pt x="63" y="2"/>
                    <a:pt x="66" y="8"/>
                    <a:pt x="65" y="14"/>
                  </a:cubicBezTo>
                  <a:cubicBezTo>
                    <a:pt x="65" y="21"/>
                    <a:pt x="66" y="31"/>
                    <a:pt x="56" y="31"/>
                  </a:cubicBezTo>
                  <a:cubicBezTo>
                    <a:pt x="47" y="32"/>
                    <a:pt x="7" y="31"/>
                    <a:pt x="4" y="30"/>
                  </a:cubicBezTo>
                  <a:cubicBezTo>
                    <a:pt x="0" y="29"/>
                    <a:pt x="1" y="20"/>
                    <a:pt x="2" y="15"/>
                  </a:cubicBezTo>
                  <a:cubicBezTo>
                    <a:pt x="2" y="12"/>
                    <a:pt x="2" y="9"/>
                    <a:pt x="2" y="9"/>
                  </a:cubicBezTo>
                </a:path>
              </a:pathLst>
            </a:custGeom>
            <a:solidFill>
              <a:srgbClr val="CEF3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54" name="Freeform 194">
              <a:extLst>
                <a:ext uri="{FF2B5EF4-FFF2-40B4-BE49-F238E27FC236}">
                  <a16:creationId xmlns:a16="http://schemas.microsoft.com/office/drawing/2014/main" id="{6BA60EAD-36B2-0F58-DBF3-2E44C58643FB}"/>
                </a:ext>
              </a:extLst>
            </p:cNvPr>
            <p:cNvSpPr>
              <a:spLocks/>
            </p:cNvSpPr>
            <p:nvPr/>
          </p:nvSpPr>
          <p:spPr bwMode="auto">
            <a:xfrm>
              <a:off x="5826126" y="3178175"/>
              <a:ext cx="482600" cy="219075"/>
            </a:xfrm>
            <a:custGeom>
              <a:avLst/>
              <a:gdLst>
                <a:gd name="T0" fmla="*/ 2 w 66"/>
                <a:gd name="T1" fmla="*/ 8 h 30"/>
                <a:gd name="T2" fmla="*/ 12 w 66"/>
                <a:gd name="T3" fmla="*/ 0 h 30"/>
                <a:gd name="T4" fmla="*/ 60 w 66"/>
                <a:gd name="T5" fmla="*/ 1 h 30"/>
                <a:gd name="T6" fmla="*/ 65 w 66"/>
                <a:gd name="T7" fmla="*/ 13 h 30"/>
                <a:gd name="T8" fmla="*/ 56 w 66"/>
                <a:gd name="T9" fmla="*/ 30 h 30"/>
                <a:gd name="T10" fmla="*/ 4 w 66"/>
                <a:gd name="T11" fmla="*/ 29 h 30"/>
                <a:gd name="T12" fmla="*/ 2 w 66"/>
                <a:gd name="T13" fmla="*/ 14 h 30"/>
                <a:gd name="T14" fmla="*/ 2 w 66"/>
                <a:gd name="T15" fmla="*/ 8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30">
                  <a:moveTo>
                    <a:pt x="2" y="8"/>
                  </a:moveTo>
                  <a:cubicBezTo>
                    <a:pt x="0" y="5"/>
                    <a:pt x="2" y="0"/>
                    <a:pt x="12" y="0"/>
                  </a:cubicBezTo>
                  <a:cubicBezTo>
                    <a:pt x="19" y="0"/>
                    <a:pt x="56" y="2"/>
                    <a:pt x="60" y="1"/>
                  </a:cubicBezTo>
                  <a:cubicBezTo>
                    <a:pt x="63" y="1"/>
                    <a:pt x="66" y="7"/>
                    <a:pt x="65" y="13"/>
                  </a:cubicBezTo>
                  <a:cubicBezTo>
                    <a:pt x="65" y="20"/>
                    <a:pt x="66" y="30"/>
                    <a:pt x="56" y="30"/>
                  </a:cubicBezTo>
                  <a:cubicBezTo>
                    <a:pt x="47" y="30"/>
                    <a:pt x="7" y="30"/>
                    <a:pt x="4" y="29"/>
                  </a:cubicBezTo>
                  <a:cubicBezTo>
                    <a:pt x="0" y="28"/>
                    <a:pt x="1" y="19"/>
                    <a:pt x="2" y="14"/>
                  </a:cubicBezTo>
                  <a:cubicBezTo>
                    <a:pt x="3" y="11"/>
                    <a:pt x="2" y="8"/>
                    <a:pt x="2" y="8"/>
                  </a:cubicBezTo>
                </a:path>
              </a:pathLst>
            </a:custGeom>
            <a:solidFill>
              <a:srgbClr val="CDF3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55" name="Freeform 195">
              <a:extLst>
                <a:ext uri="{FF2B5EF4-FFF2-40B4-BE49-F238E27FC236}">
                  <a16:creationId xmlns:a16="http://schemas.microsoft.com/office/drawing/2014/main" id="{8DDAD572-21CD-3BB0-C283-92BB49C0D618}"/>
                </a:ext>
              </a:extLst>
            </p:cNvPr>
            <p:cNvSpPr>
              <a:spLocks/>
            </p:cNvSpPr>
            <p:nvPr/>
          </p:nvSpPr>
          <p:spPr bwMode="auto">
            <a:xfrm>
              <a:off x="5826126" y="3178175"/>
              <a:ext cx="482600" cy="219075"/>
            </a:xfrm>
            <a:custGeom>
              <a:avLst/>
              <a:gdLst>
                <a:gd name="T0" fmla="*/ 2 w 66"/>
                <a:gd name="T1" fmla="*/ 8 h 30"/>
                <a:gd name="T2" fmla="*/ 12 w 66"/>
                <a:gd name="T3" fmla="*/ 0 h 30"/>
                <a:gd name="T4" fmla="*/ 60 w 66"/>
                <a:gd name="T5" fmla="*/ 1 h 30"/>
                <a:gd name="T6" fmla="*/ 65 w 66"/>
                <a:gd name="T7" fmla="*/ 13 h 30"/>
                <a:gd name="T8" fmla="*/ 56 w 66"/>
                <a:gd name="T9" fmla="*/ 30 h 30"/>
                <a:gd name="T10" fmla="*/ 4 w 66"/>
                <a:gd name="T11" fmla="*/ 29 h 30"/>
                <a:gd name="T12" fmla="*/ 2 w 66"/>
                <a:gd name="T13" fmla="*/ 14 h 30"/>
                <a:gd name="T14" fmla="*/ 2 w 66"/>
                <a:gd name="T15" fmla="*/ 8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30">
                  <a:moveTo>
                    <a:pt x="2" y="8"/>
                  </a:moveTo>
                  <a:cubicBezTo>
                    <a:pt x="0" y="5"/>
                    <a:pt x="2" y="0"/>
                    <a:pt x="12" y="0"/>
                  </a:cubicBezTo>
                  <a:cubicBezTo>
                    <a:pt x="19" y="0"/>
                    <a:pt x="56" y="2"/>
                    <a:pt x="60" y="1"/>
                  </a:cubicBezTo>
                  <a:cubicBezTo>
                    <a:pt x="63" y="1"/>
                    <a:pt x="66" y="7"/>
                    <a:pt x="65" y="13"/>
                  </a:cubicBezTo>
                  <a:cubicBezTo>
                    <a:pt x="65" y="20"/>
                    <a:pt x="66" y="30"/>
                    <a:pt x="56" y="30"/>
                  </a:cubicBezTo>
                  <a:cubicBezTo>
                    <a:pt x="47" y="30"/>
                    <a:pt x="7" y="30"/>
                    <a:pt x="4" y="29"/>
                  </a:cubicBezTo>
                  <a:cubicBezTo>
                    <a:pt x="0" y="27"/>
                    <a:pt x="1" y="19"/>
                    <a:pt x="2" y="14"/>
                  </a:cubicBezTo>
                  <a:cubicBezTo>
                    <a:pt x="3" y="11"/>
                    <a:pt x="2" y="8"/>
                    <a:pt x="2" y="8"/>
                  </a:cubicBezTo>
                </a:path>
              </a:pathLst>
            </a:custGeom>
            <a:solidFill>
              <a:srgbClr val="CCF3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56" name="Freeform 196">
              <a:extLst>
                <a:ext uri="{FF2B5EF4-FFF2-40B4-BE49-F238E27FC236}">
                  <a16:creationId xmlns:a16="http://schemas.microsoft.com/office/drawing/2014/main" id="{A6B15EB0-4197-2E70-1C90-B1F4F0A57451}"/>
                </a:ext>
              </a:extLst>
            </p:cNvPr>
            <p:cNvSpPr>
              <a:spLocks/>
            </p:cNvSpPr>
            <p:nvPr/>
          </p:nvSpPr>
          <p:spPr bwMode="auto">
            <a:xfrm>
              <a:off x="5826126" y="3178175"/>
              <a:ext cx="482600" cy="219075"/>
            </a:xfrm>
            <a:custGeom>
              <a:avLst/>
              <a:gdLst>
                <a:gd name="T0" fmla="*/ 2 w 66"/>
                <a:gd name="T1" fmla="*/ 8 h 30"/>
                <a:gd name="T2" fmla="*/ 12 w 66"/>
                <a:gd name="T3" fmla="*/ 0 h 30"/>
                <a:gd name="T4" fmla="*/ 59 w 66"/>
                <a:gd name="T5" fmla="*/ 1 h 30"/>
                <a:gd name="T6" fmla="*/ 65 w 66"/>
                <a:gd name="T7" fmla="*/ 13 h 30"/>
                <a:gd name="T8" fmla="*/ 56 w 66"/>
                <a:gd name="T9" fmla="*/ 30 h 30"/>
                <a:gd name="T10" fmla="*/ 4 w 66"/>
                <a:gd name="T11" fmla="*/ 29 h 30"/>
                <a:gd name="T12" fmla="*/ 2 w 66"/>
                <a:gd name="T13" fmla="*/ 14 h 30"/>
                <a:gd name="T14" fmla="*/ 2 w 66"/>
                <a:gd name="T15" fmla="*/ 8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30">
                  <a:moveTo>
                    <a:pt x="2" y="8"/>
                  </a:moveTo>
                  <a:cubicBezTo>
                    <a:pt x="0" y="5"/>
                    <a:pt x="2" y="0"/>
                    <a:pt x="12" y="0"/>
                  </a:cubicBezTo>
                  <a:cubicBezTo>
                    <a:pt x="19" y="0"/>
                    <a:pt x="56" y="2"/>
                    <a:pt x="59" y="1"/>
                  </a:cubicBezTo>
                  <a:cubicBezTo>
                    <a:pt x="63" y="1"/>
                    <a:pt x="66" y="7"/>
                    <a:pt x="65" y="13"/>
                  </a:cubicBezTo>
                  <a:cubicBezTo>
                    <a:pt x="65" y="20"/>
                    <a:pt x="66" y="29"/>
                    <a:pt x="56" y="30"/>
                  </a:cubicBezTo>
                  <a:cubicBezTo>
                    <a:pt x="47" y="30"/>
                    <a:pt x="7" y="30"/>
                    <a:pt x="4" y="29"/>
                  </a:cubicBezTo>
                  <a:cubicBezTo>
                    <a:pt x="0" y="27"/>
                    <a:pt x="1" y="19"/>
                    <a:pt x="2" y="14"/>
                  </a:cubicBezTo>
                  <a:cubicBezTo>
                    <a:pt x="3" y="11"/>
                    <a:pt x="2" y="8"/>
                    <a:pt x="2" y="8"/>
                  </a:cubicBezTo>
                </a:path>
              </a:pathLst>
            </a:custGeom>
            <a:solidFill>
              <a:srgbClr val="CBF2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57" name="Freeform 197">
              <a:extLst>
                <a:ext uri="{FF2B5EF4-FFF2-40B4-BE49-F238E27FC236}">
                  <a16:creationId xmlns:a16="http://schemas.microsoft.com/office/drawing/2014/main" id="{94EB8D7D-1413-7956-6F26-57A54522DE8E}"/>
                </a:ext>
              </a:extLst>
            </p:cNvPr>
            <p:cNvSpPr>
              <a:spLocks/>
            </p:cNvSpPr>
            <p:nvPr/>
          </p:nvSpPr>
          <p:spPr bwMode="auto">
            <a:xfrm>
              <a:off x="5826126" y="3178175"/>
              <a:ext cx="482600" cy="219075"/>
            </a:xfrm>
            <a:custGeom>
              <a:avLst/>
              <a:gdLst>
                <a:gd name="T0" fmla="*/ 2 w 66"/>
                <a:gd name="T1" fmla="*/ 8 h 30"/>
                <a:gd name="T2" fmla="*/ 12 w 66"/>
                <a:gd name="T3" fmla="*/ 0 h 30"/>
                <a:gd name="T4" fmla="*/ 59 w 66"/>
                <a:gd name="T5" fmla="*/ 1 h 30"/>
                <a:gd name="T6" fmla="*/ 65 w 66"/>
                <a:gd name="T7" fmla="*/ 13 h 30"/>
                <a:gd name="T8" fmla="*/ 56 w 66"/>
                <a:gd name="T9" fmla="*/ 30 h 30"/>
                <a:gd name="T10" fmla="*/ 4 w 66"/>
                <a:gd name="T11" fmla="*/ 29 h 30"/>
                <a:gd name="T12" fmla="*/ 2 w 66"/>
                <a:gd name="T13" fmla="*/ 14 h 30"/>
                <a:gd name="T14" fmla="*/ 2 w 66"/>
                <a:gd name="T15" fmla="*/ 8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30">
                  <a:moveTo>
                    <a:pt x="2" y="8"/>
                  </a:moveTo>
                  <a:cubicBezTo>
                    <a:pt x="0" y="5"/>
                    <a:pt x="2" y="0"/>
                    <a:pt x="12" y="0"/>
                  </a:cubicBezTo>
                  <a:cubicBezTo>
                    <a:pt x="19" y="0"/>
                    <a:pt x="56" y="2"/>
                    <a:pt x="59" y="1"/>
                  </a:cubicBezTo>
                  <a:cubicBezTo>
                    <a:pt x="63" y="1"/>
                    <a:pt x="65" y="7"/>
                    <a:pt x="65" y="13"/>
                  </a:cubicBezTo>
                  <a:cubicBezTo>
                    <a:pt x="65" y="20"/>
                    <a:pt x="66" y="29"/>
                    <a:pt x="56" y="30"/>
                  </a:cubicBezTo>
                  <a:cubicBezTo>
                    <a:pt x="47" y="30"/>
                    <a:pt x="7" y="30"/>
                    <a:pt x="4" y="29"/>
                  </a:cubicBezTo>
                  <a:cubicBezTo>
                    <a:pt x="0" y="27"/>
                    <a:pt x="1" y="19"/>
                    <a:pt x="2" y="14"/>
                  </a:cubicBezTo>
                  <a:cubicBezTo>
                    <a:pt x="3" y="11"/>
                    <a:pt x="2" y="8"/>
                    <a:pt x="2" y="8"/>
                  </a:cubicBezTo>
                </a:path>
              </a:pathLst>
            </a:custGeom>
            <a:solidFill>
              <a:srgbClr val="CAF2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58" name="Freeform 198">
              <a:extLst>
                <a:ext uri="{FF2B5EF4-FFF2-40B4-BE49-F238E27FC236}">
                  <a16:creationId xmlns:a16="http://schemas.microsoft.com/office/drawing/2014/main" id="{7E79B472-7205-AAC7-9D27-1FA0EE74D46E}"/>
                </a:ext>
              </a:extLst>
            </p:cNvPr>
            <p:cNvSpPr>
              <a:spLocks/>
            </p:cNvSpPr>
            <p:nvPr/>
          </p:nvSpPr>
          <p:spPr bwMode="auto">
            <a:xfrm>
              <a:off x="5826126" y="3178175"/>
              <a:ext cx="482600" cy="219075"/>
            </a:xfrm>
            <a:custGeom>
              <a:avLst/>
              <a:gdLst>
                <a:gd name="T0" fmla="*/ 2 w 66"/>
                <a:gd name="T1" fmla="*/ 8 h 30"/>
                <a:gd name="T2" fmla="*/ 12 w 66"/>
                <a:gd name="T3" fmla="*/ 0 h 30"/>
                <a:gd name="T4" fmla="*/ 59 w 66"/>
                <a:gd name="T5" fmla="*/ 1 h 30"/>
                <a:gd name="T6" fmla="*/ 65 w 66"/>
                <a:gd name="T7" fmla="*/ 13 h 30"/>
                <a:gd name="T8" fmla="*/ 56 w 66"/>
                <a:gd name="T9" fmla="*/ 30 h 30"/>
                <a:gd name="T10" fmla="*/ 4 w 66"/>
                <a:gd name="T11" fmla="*/ 29 h 30"/>
                <a:gd name="T12" fmla="*/ 2 w 66"/>
                <a:gd name="T13" fmla="*/ 14 h 30"/>
                <a:gd name="T14" fmla="*/ 2 w 66"/>
                <a:gd name="T15" fmla="*/ 8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30">
                  <a:moveTo>
                    <a:pt x="2" y="8"/>
                  </a:moveTo>
                  <a:cubicBezTo>
                    <a:pt x="0" y="5"/>
                    <a:pt x="2" y="0"/>
                    <a:pt x="12" y="0"/>
                  </a:cubicBezTo>
                  <a:cubicBezTo>
                    <a:pt x="19" y="0"/>
                    <a:pt x="56" y="2"/>
                    <a:pt x="59" y="1"/>
                  </a:cubicBezTo>
                  <a:cubicBezTo>
                    <a:pt x="63" y="1"/>
                    <a:pt x="65" y="7"/>
                    <a:pt x="65" y="13"/>
                  </a:cubicBezTo>
                  <a:cubicBezTo>
                    <a:pt x="65" y="20"/>
                    <a:pt x="66" y="29"/>
                    <a:pt x="56" y="30"/>
                  </a:cubicBezTo>
                  <a:cubicBezTo>
                    <a:pt x="47" y="30"/>
                    <a:pt x="7" y="30"/>
                    <a:pt x="4" y="29"/>
                  </a:cubicBezTo>
                  <a:cubicBezTo>
                    <a:pt x="0" y="27"/>
                    <a:pt x="1" y="19"/>
                    <a:pt x="2" y="14"/>
                  </a:cubicBezTo>
                  <a:cubicBezTo>
                    <a:pt x="3" y="11"/>
                    <a:pt x="2" y="8"/>
                    <a:pt x="2" y="8"/>
                  </a:cubicBezTo>
                </a:path>
              </a:pathLst>
            </a:custGeom>
            <a:solidFill>
              <a:srgbClr val="C9F2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59" name="Freeform 199">
              <a:extLst>
                <a:ext uri="{FF2B5EF4-FFF2-40B4-BE49-F238E27FC236}">
                  <a16:creationId xmlns:a16="http://schemas.microsoft.com/office/drawing/2014/main" id="{0E3DD829-9691-3825-C8E6-C66CC251E715}"/>
                </a:ext>
              </a:extLst>
            </p:cNvPr>
            <p:cNvSpPr>
              <a:spLocks/>
            </p:cNvSpPr>
            <p:nvPr/>
          </p:nvSpPr>
          <p:spPr bwMode="auto">
            <a:xfrm>
              <a:off x="5826126" y="3178175"/>
              <a:ext cx="482600" cy="219075"/>
            </a:xfrm>
            <a:custGeom>
              <a:avLst/>
              <a:gdLst>
                <a:gd name="T0" fmla="*/ 2 w 66"/>
                <a:gd name="T1" fmla="*/ 8 h 30"/>
                <a:gd name="T2" fmla="*/ 12 w 66"/>
                <a:gd name="T3" fmla="*/ 0 h 30"/>
                <a:gd name="T4" fmla="*/ 59 w 66"/>
                <a:gd name="T5" fmla="*/ 2 h 30"/>
                <a:gd name="T6" fmla="*/ 65 w 66"/>
                <a:gd name="T7" fmla="*/ 13 h 30"/>
                <a:gd name="T8" fmla="*/ 56 w 66"/>
                <a:gd name="T9" fmla="*/ 30 h 30"/>
                <a:gd name="T10" fmla="*/ 4 w 66"/>
                <a:gd name="T11" fmla="*/ 29 h 30"/>
                <a:gd name="T12" fmla="*/ 2 w 66"/>
                <a:gd name="T13" fmla="*/ 14 h 30"/>
                <a:gd name="T14" fmla="*/ 2 w 66"/>
                <a:gd name="T15" fmla="*/ 8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30">
                  <a:moveTo>
                    <a:pt x="2" y="8"/>
                  </a:moveTo>
                  <a:cubicBezTo>
                    <a:pt x="0" y="5"/>
                    <a:pt x="2" y="0"/>
                    <a:pt x="12" y="0"/>
                  </a:cubicBezTo>
                  <a:cubicBezTo>
                    <a:pt x="19" y="0"/>
                    <a:pt x="56" y="2"/>
                    <a:pt x="59" y="2"/>
                  </a:cubicBezTo>
                  <a:cubicBezTo>
                    <a:pt x="63" y="1"/>
                    <a:pt x="65" y="7"/>
                    <a:pt x="65" y="13"/>
                  </a:cubicBezTo>
                  <a:cubicBezTo>
                    <a:pt x="65" y="20"/>
                    <a:pt x="66" y="29"/>
                    <a:pt x="56" y="30"/>
                  </a:cubicBezTo>
                  <a:cubicBezTo>
                    <a:pt x="47" y="30"/>
                    <a:pt x="7" y="30"/>
                    <a:pt x="4" y="29"/>
                  </a:cubicBezTo>
                  <a:cubicBezTo>
                    <a:pt x="0" y="27"/>
                    <a:pt x="1" y="19"/>
                    <a:pt x="2" y="14"/>
                  </a:cubicBezTo>
                  <a:cubicBezTo>
                    <a:pt x="3" y="11"/>
                    <a:pt x="2" y="8"/>
                    <a:pt x="2" y="8"/>
                  </a:cubicBezTo>
                </a:path>
              </a:pathLst>
            </a:custGeom>
            <a:solidFill>
              <a:srgbClr val="C8F2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60" name="Freeform 200">
              <a:extLst>
                <a:ext uri="{FF2B5EF4-FFF2-40B4-BE49-F238E27FC236}">
                  <a16:creationId xmlns:a16="http://schemas.microsoft.com/office/drawing/2014/main" id="{D832559F-B304-8DE2-7B39-C9CCED88D8FD}"/>
                </a:ext>
              </a:extLst>
            </p:cNvPr>
            <p:cNvSpPr>
              <a:spLocks/>
            </p:cNvSpPr>
            <p:nvPr/>
          </p:nvSpPr>
          <p:spPr bwMode="auto">
            <a:xfrm>
              <a:off x="5826126" y="3178175"/>
              <a:ext cx="482600" cy="219075"/>
            </a:xfrm>
            <a:custGeom>
              <a:avLst/>
              <a:gdLst>
                <a:gd name="T0" fmla="*/ 2 w 66"/>
                <a:gd name="T1" fmla="*/ 8 h 30"/>
                <a:gd name="T2" fmla="*/ 12 w 66"/>
                <a:gd name="T3" fmla="*/ 0 h 30"/>
                <a:gd name="T4" fmla="*/ 59 w 66"/>
                <a:gd name="T5" fmla="*/ 2 h 30"/>
                <a:gd name="T6" fmla="*/ 65 w 66"/>
                <a:gd name="T7" fmla="*/ 13 h 30"/>
                <a:gd name="T8" fmla="*/ 56 w 66"/>
                <a:gd name="T9" fmla="*/ 30 h 30"/>
                <a:gd name="T10" fmla="*/ 4 w 66"/>
                <a:gd name="T11" fmla="*/ 29 h 30"/>
                <a:gd name="T12" fmla="*/ 2 w 66"/>
                <a:gd name="T13" fmla="*/ 14 h 30"/>
                <a:gd name="T14" fmla="*/ 2 w 66"/>
                <a:gd name="T15" fmla="*/ 8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30">
                  <a:moveTo>
                    <a:pt x="2" y="8"/>
                  </a:moveTo>
                  <a:cubicBezTo>
                    <a:pt x="0" y="5"/>
                    <a:pt x="2" y="0"/>
                    <a:pt x="12" y="0"/>
                  </a:cubicBezTo>
                  <a:cubicBezTo>
                    <a:pt x="19" y="0"/>
                    <a:pt x="56" y="2"/>
                    <a:pt x="59" y="2"/>
                  </a:cubicBezTo>
                  <a:cubicBezTo>
                    <a:pt x="63" y="1"/>
                    <a:pt x="65" y="7"/>
                    <a:pt x="65" y="13"/>
                  </a:cubicBezTo>
                  <a:cubicBezTo>
                    <a:pt x="64" y="20"/>
                    <a:pt x="66" y="29"/>
                    <a:pt x="56" y="30"/>
                  </a:cubicBezTo>
                  <a:cubicBezTo>
                    <a:pt x="47" y="30"/>
                    <a:pt x="7" y="30"/>
                    <a:pt x="4" y="29"/>
                  </a:cubicBezTo>
                  <a:cubicBezTo>
                    <a:pt x="0" y="27"/>
                    <a:pt x="1" y="19"/>
                    <a:pt x="2" y="14"/>
                  </a:cubicBezTo>
                  <a:cubicBezTo>
                    <a:pt x="3" y="11"/>
                    <a:pt x="2" y="8"/>
                    <a:pt x="2" y="8"/>
                  </a:cubicBezTo>
                </a:path>
              </a:pathLst>
            </a:custGeom>
            <a:solidFill>
              <a:srgbClr val="C7F2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61" name="Freeform 201">
              <a:extLst>
                <a:ext uri="{FF2B5EF4-FFF2-40B4-BE49-F238E27FC236}">
                  <a16:creationId xmlns:a16="http://schemas.microsoft.com/office/drawing/2014/main" id="{E61B1271-65E3-CF74-FCAB-1831DDE58D0F}"/>
                </a:ext>
              </a:extLst>
            </p:cNvPr>
            <p:cNvSpPr>
              <a:spLocks/>
            </p:cNvSpPr>
            <p:nvPr/>
          </p:nvSpPr>
          <p:spPr bwMode="auto">
            <a:xfrm>
              <a:off x="5826126" y="3178175"/>
              <a:ext cx="482600" cy="219075"/>
            </a:xfrm>
            <a:custGeom>
              <a:avLst/>
              <a:gdLst>
                <a:gd name="T0" fmla="*/ 2 w 66"/>
                <a:gd name="T1" fmla="*/ 8 h 30"/>
                <a:gd name="T2" fmla="*/ 12 w 66"/>
                <a:gd name="T3" fmla="*/ 0 h 30"/>
                <a:gd name="T4" fmla="*/ 59 w 66"/>
                <a:gd name="T5" fmla="*/ 2 h 30"/>
                <a:gd name="T6" fmla="*/ 65 w 66"/>
                <a:gd name="T7" fmla="*/ 13 h 30"/>
                <a:gd name="T8" fmla="*/ 56 w 66"/>
                <a:gd name="T9" fmla="*/ 30 h 30"/>
                <a:gd name="T10" fmla="*/ 4 w 66"/>
                <a:gd name="T11" fmla="*/ 29 h 30"/>
                <a:gd name="T12" fmla="*/ 2 w 66"/>
                <a:gd name="T13" fmla="*/ 14 h 30"/>
                <a:gd name="T14" fmla="*/ 2 w 66"/>
                <a:gd name="T15" fmla="*/ 8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30">
                  <a:moveTo>
                    <a:pt x="2" y="8"/>
                  </a:moveTo>
                  <a:cubicBezTo>
                    <a:pt x="0" y="5"/>
                    <a:pt x="2" y="0"/>
                    <a:pt x="12" y="0"/>
                  </a:cubicBezTo>
                  <a:cubicBezTo>
                    <a:pt x="19" y="1"/>
                    <a:pt x="56" y="2"/>
                    <a:pt x="59" y="2"/>
                  </a:cubicBezTo>
                  <a:cubicBezTo>
                    <a:pt x="63" y="1"/>
                    <a:pt x="65" y="7"/>
                    <a:pt x="65" y="13"/>
                  </a:cubicBezTo>
                  <a:cubicBezTo>
                    <a:pt x="64" y="20"/>
                    <a:pt x="66" y="29"/>
                    <a:pt x="56" y="30"/>
                  </a:cubicBezTo>
                  <a:cubicBezTo>
                    <a:pt x="47" y="30"/>
                    <a:pt x="8" y="30"/>
                    <a:pt x="4" y="29"/>
                  </a:cubicBezTo>
                  <a:cubicBezTo>
                    <a:pt x="0" y="27"/>
                    <a:pt x="1" y="19"/>
                    <a:pt x="2" y="14"/>
                  </a:cubicBezTo>
                  <a:cubicBezTo>
                    <a:pt x="3" y="11"/>
                    <a:pt x="2" y="8"/>
                    <a:pt x="2" y="8"/>
                  </a:cubicBezTo>
                </a:path>
              </a:pathLst>
            </a:custGeom>
            <a:solidFill>
              <a:srgbClr val="C6F1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62" name="Freeform 202">
              <a:extLst>
                <a:ext uri="{FF2B5EF4-FFF2-40B4-BE49-F238E27FC236}">
                  <a16:creationId xmlns:a16="http://schemas.microsoft.com/office/drawing/2014/main" id="{C9D16DAA-093A-4765-4910-365316BC42EF}"/>
                </a:ext>
              </a:extLst>
            </p:cNvPr>
            <p:cNvSpPr>
              <a:spLocks/>
            </p:cNvSpPr>
            <p:nvPr/>
          </p:nvSpPr>
          <p:spPr bwMode="auto">
            <a:xfrm>
              <a:off x="5832476" y="3178175"/>
              <a:ext cx="476250" cy="219075"/>
            </a:xfrm>
            <a:custGeom>
              <a:avLst/>
              <a:gdLst>
                <a:gd name="T0" fmla="*/ 1 w 65"/>
                <a:gd name="T1" fmla="*/ 8 h 30"/>
                <a:gd name="T2" fmla="*/ 11 w 65"/>
                <a:gd name="T3" fmla="*/ 0 h 30"/>
                <a:gd name="T4" fmla="*/ 58 w 65"/>
                <a:gd name="T5" fmla="*/ 2 h 30"/>
                <a:gd name="T6" fmla="*/ 64 w 65"/>
                <a:gd name="T7" fmla="*/ 13 h 30"/>
                <a:gd name="T8" fmla="*/ 55 w 65"/>
                <a:gd name="T9" fmla="*/ 30 h 30"/>
                <a:gd name="T10" fmla="*/ 3 w 65"/>
                <a:gd name="T11" fmla="*/ 28 h 30"/>
                <a:gd name="T12" fmla="*/ 1 w 65"/>
                <a:gd name="T13" fmla="*/ 14 h 30"/>
                <a:gd name="T14" fmla="*/ 1 w 65"/>
                <a:gd name="T15" fmla="*/ 8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30">
                  <a:moveTo>
                    <a:pt x="1" y="8"/>
                  </a:moveTo>
                  <a:cubicBezTo>
                    <a:pt x="0" y="5"/>
                    <a:pt x="1" y="0"/>
                    <a:pt x="11" y="0"/>
                  </a:cubicBezTo>
                  <a:cubicBezTo>
                    <a:pt x="18" y="1"/>
                    <a:pt x="55" y="2"/>
                    <a:pt x="58" y="2"/>
                  </a:cubicBezTo>
                  <a:cubicBezTo>
                    <a:pt x="62" y="1"/>
                    <a:pt x="64" y="7"/>
                    <a:pt x="64" y="13"/>
                  </a:cubicBezTo>
                  <a:cubicBezTo>
                    <a:pt x="63" y="20"/>
                    <a:pt x="65" y="29"/>
                    <a:pt x="55" y="30"/>
                  </a:cubicBezTo>
                  <a:cubicBezTo>
                    <a:pt x="46" y="30"/>
                    <a:pt x="7" y="30"/>
                    <a:pt x="3" y="28"/>
                  </a:cubicBezTo>
                  <a:cubicBezTo>
                    <a:pt x="0" y="27"/>
                    <a:pt x="0" y="19"/>
                    <a:pt x="1" y="14"/>
                  </a:cubicBezTo>
                  <a:cubicBezTo>
                    <a:pt x="2" y="11"/>
                    <a:pt x="1" y="8"/>
                    <a:pt x="1" y="8"/>
                  </a:cubicBezTo>
                </a:path>
              </a:pathLst>
            </a:custGeom>
            <a:solidFill>
              <a:srgbClr val="C5F1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63" name="Freeform 203">
              <a:extLst>
                <a:ext uri="{FF2B5EF4-FFF2-40B4-BE49-F238E27FC236}">
                  <a16:creationId xmlns:a16="http://schemas.microsoft.com/office/drawing/2014/main" id="{E8778EF6-027A-0E3D-9EE0-A53206351AB0}"/>
                </a:ext>
              </a:extLst>
            </p:cNvPr>
            <p:cNvSpPr>
              <a:spLocks/>
            </p:cNvSpPr>
            <p:nvPr/>
          </p:nvSpPr>
          <p:spPr bwMode="auto">
            <a:xfrm>
              <a:off x="5832476" y="3178175"/>
              <a:ext cx="476250" cy="219075"/>
            </a:xfrm>
            <a:custGeom>
              <a:avLst/>
              <a:gdLst>
                <a:gd name="T0" fmla="*/ 1 w 65"/>
                <a:gd name="T1" fmla="*/ 8 h 30"/>
                <a:gd name="T2" fmla="*/ 11 w 65"/>
                <a:gd name="T3" fmla="*/ 0 h 30"/>
                <a:gd name="T4" fmla="*/ 58 w 65"/>
                <a:gd name="T5" fmla="*/ 2 h 30"/>
                <a:gd name="T6" fmla="*/ 64 w 65"/>
                <a:gd name="T7" fmla="*/ 13 h 30"/>
                <a:gd name="T8" fmla="*/ 55 w 65"/>
                <a:gd name="T9" fmla="*/ 30 h 30"/>
                <a:gd name="T10" fmla="*/ 3 w 65"/>
                <a:gd name="T11" fmla="*/ 28 h 30"/>
                <a:gd name="T12" fmla="*/ 1 w 65"/>
                <a:gd name="T13" fmla="*/ 14 h 30"/>
                <a:gd name="T14" fmla="*/ 1 w 65"/>
                <a:gd name="T15" fmla="*/ 8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30">
                  <a:moveTo>
                    <a:pt x="1" y="8"/>
                  </a:moveTo>
                  <a:cubicBezTo>
                    <a:pt x="0" y="5"/>
                    <a:pt x="1" y="0"/>
                    <a:pt x="11" y="0"/>
                  </a:cubicBezTo>
                  <a:cubicBezTo>
                    <a:pt x="18" y="1"/>
                    <a:pt x="55" y="2"/>
                    <a:pt x="58" y="2"/>
                  </a:cubicBezTo>
                  <a:cubicBezTo>
                    <a:pt x="61" y="1"/>
                    <a:pt x="64" y="7"/>
                    <a:pt x="64" y="13"/>
                  </a:cubicBezTo>
                  <a:cubicBezTo>
                    <a:pt x="63" y="20"/>
                    <a:pt x="65" y="29"/>
                    <a:pt x="55" y="30"/>
                  </a:cubicBezTo>
                  <a:cubicBezTo>
                    <a:pt x="46" y="30"/>
                    <a:pt x="7" y="29"/>
                    <a:pt x="3" y="28"/>
                  </a:cubicBezTo>
                  <a:cubicBezTo>
                    <a:pt x="0" y="27"/>
                    <a:pt x="0" y="19"/>
                    <a:pt x="1" y="14"/>
                  </a:cubicBezTo>
                  <a:cubicBezTo>
                    <a:pt x="2" y="11"/>
                    <a:pt x="1" y="8"/>
                    <a:pt x="1" y="8"/>
                  </a:cubicBezTo>
                </a:path>
              </a:pathLst>
            </a:custGeom>
            <a:solidFill>
              <a:srgbClr val="C4F1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64" name="Freeform 204">
              <a:extLst>
                <a:ext uri="{FF2B5EF4-FFF2-40B4-BE49-F238E27FC236}">
                  <a16:creationId xmlns:a16="http://schemas.microsoft.com/office/drawing/2014/main" id="{7493D7E0-B8B0-4DA3-E307-9A762C0FA8CD}"/>
                </a:ext>
              </a:extLst>
            </p:cNvPr>
            <p:cNvSpPr>
              <a:spLocks/>
            </p:cNvSpPr>
            <p:nvPr/>
          </p:nvSpPr>
          <p:spPr bwMode="auto">
            <a:xfrm>
              <a:off x="5832476" y="3178175"/>
              <a:ext cx="468313" cy="219075"/>
            </a:xfrm>
            <a:custGeom>
              <a:avLst/>
              <a:gdLst>
                <a:gd name="T0" fmla="*/ 1 w 64"/>
                <a:gd name="T1" fmla="*/ 8 h 30"/>
                <a:gd name="T2" fmla="*/ 11 w 64"/>
                <a:gd name="T3" fmla="*/ 0 h 30"/>
                <a:gd name="T4" fmla="*/ 58 w 64"/>
                <a:gd name="T5" fmla="*/ 2 h 30"/>
                <a:gd name="T6" fmla="*/ 64 w 64"/>
                <a:gd name="T7" fmla="*/ 13 h 30"/>
                <a:gd name="T8" fmla="*/ 55 w 64"/>
                <a:gd name="T9" fmla="*/ 30 h 30"/>
                <a:gd name="T10" fmla="*/ 3 w 64"/>
                <a:gd name="T11" fmla="*/ 28 h 30"/>
                <a:gd name="T12" fmla="*/ 1 w 64"/>
                <a:gd name="T13" fmla="*/ 14 h 30"/>
                <a:gd name="T14" fmla="*/ 1 w 64"/>
                <a:gd name="T15" fmla="*/ 8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30">
                  <a:moveTo>
                    <a:pt x="1" y="8"/>
                  </a:moveTo>
                  <a:cubicBezTo>
                    <a:pt x="0" y="5"/>
                    <a:pt x="1" y="0"/>
                    <a:pt x="11" y="0"/>
                  </a:cubicBezTo>
                  <a:cubicBezTo>
                    <a:pt x="18" y="1"/>
                    <a:pt x="55" y="2"/>
                    <a:pt x="58" y="2"/>
                  </a:cubicBezTo>
                  <a:cubicBezTo>
                    <a:pt x="61" y="2"/>
                    <a:pt x="64" y="7"/>
                    <a:pt x="64" y="13"/>
                  </a:cubicBezTo>
                  <a:cubicBezTo>
                    <a:pt x="63" y="20"/>
                    <a:pt x="64" y="29"/>
                    <a:pt x="55" y="30"/>
                  </a:cubicBezTo>
                  <a:cubicBezTo>
                    <a:pt x="46" y="30"/>
                    <a:pt x="7" y="29"/>
                    <a:pt x="3" y="28"/>
                  </a:cubicBezTo>
                  <a:cubicBezTo>
                    <a:pt x="0" y="27"/>
                    <a:pt x="0" y="19"/>
                    <a:pt x="1" y="14"/>
                  </a:cubicBezTo>
                  <a:cubicBezTo>
                    <a:pt x="2" y="11"/>
                    <a:pt x="1" y="8"/>
                    <a:pt x="1" y="8"/>
                  </a:cubicBezTo>
                </a:path>
              </a:pathLst>
            </a:custGeom>
            <a:solidFill>
              <a:srgbClr val="C3F1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65" name="Freeform 206">
              <a:extLst>
                <a:ext uri="{FF2B5EF4-FFF2-40B4-BE49-F238E27FC236}">
                  <a16:creationId xmlns:a16="http://schemas.microsoft.com/office/drawing/2014/main" id="{21182EA4-64DC-A9F4-8B47-2DD3EB9EF7B7}"/>
                </a:ext>
              </a:extLst>
            </p:cNvPr>
            <p:cNvSpPr>
              <a:spLocks/>
            </p:cNvSpPr>
            <p:nvPr/>
          </p:nvSpPr>
          <p:spPr bwMode="auto">
            <a:xfrm>
              <a:off x="5832475" y="3178176"/>
              <a:ext cx="468313" cy="219075"/>
            </a:xfrm>
            <a:custGeom>
              <a:avLst/>
              <a:gdLst>
                <a:gd name="T0" fmla="*/ 1 w 64"/>
                <a:gd name="T1" fmla="*/ 8 h 30"/>
                <a:gd name="T2" fmla="*/ 11 w 64"/>
                <a:gd name="T3" fmla="*/ 0 h 30"/>
                <a:gd name="T4" fmla="*/ 58 w 64"/>
                <a:gd name="T5" fmla="*/ 2 h 30"/>
                <a:gd name="T6" fmla="*/ 64 w 64"/>
                <a:gd name="T7" fmla="*/ 13 h 30"/>
                <a:gd name="T8" fmla="*/ 55 w 64"/>
                <a:gd name="T9" fmla="*/ 29 h 30"/>
                <a:gd name="T10" fmla="*/ 4 w 64"/>
                <a:gd name="T11" fmla="*/ 28 h 30"/>
                <a:gd name="T12" fmla="*/ 1 w 64"/>
                <a:gd name="T13" fmla="*/ 14 h 30"/>
                <a:gd name="T14" fmla="*/ 1 w 64"/>
                <a:gd name="T15" fmla="*/ 8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30">
                  <a:moveTo>
                    <a:pt x="1" y="8"/>
                  </a:moveTo>
                  <a:cubicBezTo>
                    <a:pt x="0" y="5"/>
                    <a:pt x="1" y="0"/>
                    <a:pt x="11" y="0"/>
                  </a:cubicBezTo>
                  <a:cubicBezTo>
                    <a:pt x="18" y="1"/>
                    <a:pt x="55" y="2"/>
                    <a:pt x="58" y="2"/>
                  </a:cubicBezTo>
                  <a:cubicBezTo>
                    <a:pt x="61" y="2"/>
                    <a:pt x="64" y="7"/>
                    <a:pt x="64" y="13"/>
                  </a:cubicBezTo>
                  <a:cubicBezTo>
                    <a:pt x="63" y="20"/>
                    <a:pt x="64" y="29"/>
                    <a:pt x="55" y="29"/>
                  </a:cubicBezTo>
                  <a:cubicBezTo>
                    <a:pt x="46" y="30"/>
                    <a:pt x="7" y="29"/>
                    <a:pt x="4" y="28"/>
                  </a:cubicBezTo>
                  <a:cubicBezTo>
                    <a:pt x="0" y="27"/>
                    <a:pt x="0" y="19"/>
                    <a:pt x="1" y="14"/>
                  </a:cubicBezTo>
                  <a:cubicBezTo>
                    <a:pt x="2" y="11"/>
                    <a:pt x="1" y="8"/>
                    <a:pt x="1" y="8"/>
                  </a:cubicBezTo>
                </a:path>
              </a:pathLst>
            </a:custGeom>
            <a:solidFill>
              <a:srgbClr val="C2F1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66" name="Freeform 207">
              <a:extLst>
                <a:ext uri="{FF2B5EF4-FFF2-40B4-BE49-F238E27FC236}">
                  <a16:creationId xmlns:a16="http://schemas.microsoft.com/office/drawing/2014/main" id="{DA89AA47-6165-41A5-CAF6-4C29E9E22D70}"/>
                </a:ext>
              </a:extLst>
            </p:cNvPr>
            <p:cNvSpPr>
              <a:spLocks/>
            </p:cNvSpPr>
            <p:nvPr/>
          </p:nvSpPr>
          <p:spPr bwMode="auto">
            <a:xfrm>
              <a:off x="5832475" y="3178176"/>
              <a:ext cx="468313" cy="219075"/>
            </a:xfrm>
            <a:custGeom>
              <a:avLst/>
              <a:gdLst>
                <a:gd name="T0" fmla="*/ 1 w 64"/>
                <a:gd name="T1" fmla="*/ 8 h 30"/>
                <a:gd name="T2" fmla="*/ 11 w 64"/>
                <a:gd name="T3" fmla="*/ 1 h 30"/>
                <a:gd name="T4" fmla="*/ 58 w 64"/>
                <a:gd name="T5" fmla="*/ 2 h 30"/>
                <a:gd name="T6" fmla="*/ 64 w 64"/>
                <a:gd name="T7" fmla="*/ 13 h 30"/>
                <a:gd name="T8" fmla="*/ 55 w 64"/>
                <a:gd name="T9" fmla="*/ 29 h 30"/>
                <a:gd name="T10" fmla="*/ 4 w 64"/>
                <a:gd name="T11" fmla="*/ 28 h 30"/>
                <a:gd name="T12" fmla="*/ 1 w 64"/>
                <a:gd name="T13" fmla="*/ 14 h 30"/>
                <a:gd name="T14" fmla="*/ 1 w 64"/>
                <a:gd name="T15" fmla="*/ 8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30">
                  <a:moveTo>
                    <a:pt x="1" y="8"/>
                  </a:moveTo>
                  <a:cubicBezTo>
                    <a:pt x="0" y="5"/>
                    <a:pt x="1" y="0"/>
                    <a:pt x="11" y="1"/>
                  </a:cubicBezTo>
                  <a:cubicBezTo>
                    <a:pt x="18" y="1"/>
                    <a:pt x="55" y="2"/>
                    <a:pt x="58" y="2"/>
                  </a:cubicBezTo>
                  <a:cubicBezTo>
                    <a:pt x="61" y="2"/>
                    <a:pt x="64" y="7"/>
                    <a:pt x="64" y="13"/>
                  </a:cubicBezTo>
                  <a:cubicBezTo>
                    <a:pt x="63" y="19"/>
                    <a:pt x="64" y="29"/>
                    <a:pt x="55" y="29"/>
                  </a:cubicBezTo>
                  <a:cubicBezTo>
                    <a:pt x="46" y="30"/>
                    <a:pt x="7" y="29"/>
                    <a:pt x="4" y="28"/>
                  </a:cubicBezTo>
                  <a:cubicBezTo>
                    <a:pt x="0" y="27"/>
                    <a:pt x="0" y="19"/>
                    <a:pt x="1" y="14"/>
                  </a:cubicBezTo>
                  <a:cubicBezTo>
                    <a:pt x="2" y="11"/>
                    <a:pt x="1" y="8"/>
                    <a:pt x="1" y="8"/>
                  </a:cubicBezTo>
                </a:path>
              </a:pathLst>
            </a:custGeom>
            <a:solidFill>
              <a:srgbClr val="C1F0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67" name="Freeform 208">
              <a:extLst>
                <a:ext uri="{FF2B5EF4-FFF2-40B4-BE49-F238E27FC236}">
                  <a16:creationId xmlns:a16="http://schemas.microsoft.com/office/drawing/2014/main" id="{C436E7B2-59F6-6485-3325-39FE4EC2FDA3}"/>
                </a:ext>
              </a:extLst>
            </p:cNvPr>
            <p:cNvSpPr>
              <a:spLocks/>
            </p:cNvSpPr>
            <p:nvPr/>
          </p:nvSpPr>
          <p:spPr bwMode="auto">
            <a:xfrm>
              <a:off x="5832475" y="3178176"/>
              <a:ext cx="468313" cy="219075"/>
            </a:xfrm>
            <a:custGeom>
              <a:avLst/>
              <a:gdLst>
                <a:gd name="T0" fmla="*/ 1 w 64"/>
                <a:gd name="T1" fmla="*/ 8 h 30"/>
                <a:gd name="T2" fmla="*/ 11 w 64"/>
                <a:gd name="T3" fmla="*/ 1 h 30"/>
                <a:gd name="T4" fmla="*/ 58 w 64"/>
                <a:gd name="T5" fmla="*/ 2 h 30"/>
                <a:gd name="T6" fmla="*/ 64 w 64"/>
                <a:gd name="T7" fmla="*/ 13 h 30"/>
                <a:gd name="T8" fmla="*/ 55 w 64"/>
                <a:gd name="T9" fmla="*/ 29 h 30"/>
                <a:gd name="T10" fmla="*/ 4 w 64"/>
                <a:gd name="T11" fmla="*/ 28 h 30"/>
                <a:gd name="T12" fmla="*/ 1 w 64"/>
                <a:gd name="T13" fmla="*/ 14 h 30"/>
                <a:gd name="T14" fmla="*/ 1 w 64"/>
                <a:gd name="T15" fmla="*/ 8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30">
                  <a:moveTo>
                    <a:pt x="1" y="8"/>
                  </a:moveTo>
                  <a:cubicBezTo>
                    <a:pt x="0" y="5"/>
                    <a:pt x="1" y="0"/>
                    <a:pt x="11" y="1"/>
                  </a:cubicBezTo>
                  <a:cubicBezTo>
                    <a:pt x="18" y="1"/>
                    <a:pt x="55" y="2"/>
                    <a:pt x="58" y="2"/>
                  </a:cubicBezTo>
                  <a:cubicBezTo>
                    <a:pt x="61" y="2"/>
                    <a:pt x="64" y="7"/>
                    <a:pt x="64" y="13"/>
                  </a:cubicBezTo>
                  <a:cubicBezTo>
                    <a:pt x="63" y="19"/>
                    <a:pt x="64" y="29"/>
                    <a:pt x="55" y="29"/>
                  </a:cubicBezTo>
                  <a:cubicBezTo>
                    <a:pt x="46" y="30"/>
                    <a:pt x="7" y="29"/>
                    <a:pt x="4" y="28"/>
                  </a:cubicBezTo>
                  <a:cubicBezTo>
                    <a:pt x="0" y="27"/>
                    <a:pt x="0" y="19"/>
                    <a:pt x="1" y="14"/>
                  </a:cubicBezTo>
                  <a:cubicBezTo>
                    <a:pt x="2" y="11"/>
                    <a:pt x="1" y="8"/>
                    <a:pt x="1" y="8"/>
                  </a:cubicBezTo>
                </a:path>
              </a:pathLst>
            </a:custGeom>
            <a:solidFill>
              <a:srgbClr val="C0F0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68" name="Freeform 209">
              <a:extLst>
                <a:ext uri="{FF2B5EF4-FFF2-40B4-BE49-F238E27FC236}">
                  <a16:creationId xmlns:a16="http://schemas.microsoft.com/office/drawing/2014/main" id="{E822FBFF-DAAF-51EA-3298-D37AAA8D6E47}"/>
                </a:ext>
              </a:extLst>
            </p:cNvPr>
            <p:cNvSpPr>
              <a:spLocks/>
            </p:cNvSpPr>
            <p:nvPr/>
          </p:nvSpPr>
          <p:spPr bwMode="auto">
            <a:xfrm>
              <a:off x="5832475" y="3178176"/>
              <a:ext cx="468313" cy="219075"/>
            </a:xfrm>
            <a:custGeom>
              <a:avLst/>
              <a:gdLst>
                <a:gd name="T0" fmla="*/ 1 w 64"/>
                <a:gd name="T1" fmla="*/ 8 h 30"/>
                <a:gd name="T2" fmla="*/ 11 w 64"/>
                <a:gd name="T3" fmla="*/ 1 h 30"/>
                <a:gd name="T4" fmla="*/ 58 w 64"/>
                <a:gd name="T5" fmla="*/ 2 h 30"/>
                <a:gd name="T6" fmla="*/ 64 w 64"/>
                <a:gd name="T7" fmla="*/ 13 h 30"/>
                <a:gd name="T8" fmla="*/ 55 w 64"/>
                <a:gd name="T9" fmla="*/ 29 h 30"/>
                <a:gd name="T10" fmla="*/ 4 w 64"/>
                <a:gd name="T11" fmla="*/ 28 h 30"/>
                <a:gd name="T12" fmla="*/ 1 w 64"/>
                <a:gd name="T13" fmla="*/ 14 h 30"/>
                <a:gd name="T14" fmla="*/ 1 w 64"/>
                <a:gd name="T15" fmla="*/ 8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30">
                  <a:moveTo>
                    <a:pt x="1" y="8"/>
                  </a:moveTo>
                  <a:cubicBezTo>
                    <a:pt x="0" y="5"/>
                    <a:pt x="1" y="0"/>
                    <a:pt x="11" y="1"/>
                  </a:cubicBezTo>
                  <a:cubicBezTo>
                    <a:pt x="18" y="1"/>
                    <a:pt x="55" y="2"/>
                    <a:pt x="58" y="2"/>
                  </a:cubicBezTo>
                  <a:cubicBezTo>
                    <a:pt x="61" y="2"/>
                    <a:pt x="64" y="7"/>
                    <a:pt x="64" y="13"/>
                  </a:cubicBezTo>
                  <a:cubicBezTo>
                    <a:pt x="63" y="19"/>
                    <a:pt x="64" y="29"/>
                    <a:pt x="55" y="29"/>
                  </a:cubicBezTo>
                  <a:cubicBezTo>
                    <a:pt x="46" y="30"/>
                    <a:pt x="7" y="29"/>
                    <a:pt x="4" y="28"/>
                  </a:cubicBezTo>
                  <a:cubicBezTo>
                    <a:pt x="0" y="27"/>
                    <a:pt x="0" y="19"/>
                    <a:pt x="1" y="14"/>
                  </a:cubicBezTo>
                  <a:cubicBezTo>
                    <a:pt x="2" y="11"/>
                    <a:pt x="1" y="8"/>
                    <a:pt x="1" y="8"/>
                  </a:cubicBezTo>
                </a:path>
              </a:pathLst>
            </a:custGeom>
            <a:solidFill>
              <a:srgbClr val="BFF0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69" name="Freeform 210">
              <a:extLst>
                <a:ext uri="{FF2B5EF4-FFF2-40B4-BE49-F238E27FC236}">
                  <a16:creationId xmlns:a16="http://schemas.microsoft.com/office/drawing/2014/main" id="{48A96B65-C37F-0DA0-94B9-B4B0EC8507BC}"/>
                </a:ext>
              </a:extLst>
            </p:cNvPr>
            <p:cNvSpPr>
              <a:spLocks/>
            </p:cNvSpPr>
            <p:nvPr/>
          </p:nvSpPr>
          <p:spPr bwMode="auto">
            <a:xfrm>
              <a:off x="5832475" y="3178176"/>
              <a:ext cx="468313" cy="219075"/>
            </a:xfrm>
            <a:custGeom>
              <a:avLst/>
              <a:gdLst>
                <a:gd name="T0" fmla="*/ 1 w 64"/>
                <a:gd name="T1" fmla="*/ 8 h 30"/>
                <a:gd name="T2" fmla="*/ 11 w 64"/>
                <a:gd name="T3" fmla="*/ 1 h 30"/>
                <a:gd name="T4" fmla="*/ 58 w 64"/>
                <a:gd name="T5" fmla="*/ 2 h 30"/>
                <a:gd name="T6" fmla="*/ 64 w 64"/>
                <a:gd name="T7" fmla="*/ 13 h 30"/>
                <a:gd name="T8" fmla="*/ 55 w 64"/>
                <a:gd name="T9" fmla="*/ 29 h 30"/>
                <a:gd name="T10" fmla="*/ 4 w 64"/>
                <a:gd name="T11" fmla="*/ 28 h 30"/>
                <a:gd name="T12" fmla="*/ 1 w 64"/>
                <a:gd name="T13" fmla="*/ 14 h 30"/>
                <a:gd name="T14" fmla="*/ 1 w 64"/>
                <a:gd name="T15" fmla="*/ 8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30">
                  <a:moveTo>
                    <a:pt x="1" y="8"/>
                  </a:moveTo>
                  <a:cubicBezTo>
                    <a:pt x="0" y="5"/>
                    <a:pt x="1" y="0"/>
                    <a:pt x="11" y="1"/>
                  </a:cubicBezTo>
                  <a:cubicBezTo>
                    <a:pt x="18" y="1"/>
                    <a:pt x="55" y="2"/>
                    <a:pt x="58" y="2"/>
                  </a:cubicBezTo>
                  <a:cubicBezTo>
                    <a:pt x="61" y="2"/>
                    <a:pt x="64" y="7"/>
                    <a:pt x="64" y="13"/>
                  </a:cubicBezTo>
                  <a:cubicBezTo>
                    <a:pt x="63" y="19"/>
                    <a:pt x="64" y="29"/>
                    <a:pt x="55" y="29"/>
                  </a:cubicBezTo>
                  <a:cubicBezTo>
                    <a:pt x="46" y="30"/>
                    <a:pt x="7" y="29"/>
                    <a:pt x="4" y="28"/>
                  </a:cubicBezTo>
                  <a:cubicBezTo>
                    <a:pt x="0" y="27"/>
                    <a:pt x="0" y="19"/>
                    <a:pt x="1" y="14"/>
                  </a:cubicBezTo>
                  <a:cubicBezTo>
                    <a:pt x="2" y="11"/>
                    <a:pt x="1" y="8"/>
                    <a:pt x="1" y="8"/>
                  </a:cubicBezTo>
                </a:path>
              </a:pathLst>
            </a:custGeom>
            <a:solidFill>
              <a:srgbClr val="BEF0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70" name="Freeform 211">
              <a:extLst>
                <a:ext uri="{FF2B5EF4-FFF2-40B4-BE49-F238E27FC236}">
                  <a16:creationId xmlns:a16="http://schemas.microsoft.com/office/drawing/2014/main" id="{414765E2-6945-1DB4-F32C-CE2BE63958B4}"/>
                </a:ext>
              </a:extLst>
            </p:cNvPr>
            <p:cNvSpPr>
              <a:spLocks/>
            </p:cNvSpPr>
            <p:nvPr/>
          </p:nvSpPr>
          <p:spPr bwMode="auto">
            <a:xfrm>
              <a:off x="5832475" y="3178176"/>
              <a:ext cx="468313" cy="219075"/>
            </a:xfrm>
            <a:custGeom>
              <a:avLst/>
              <a:gdLst>
                <a:gd name="T0" fmla="*/ 1 w 64"/>
                <a:gd name="T1" fmla="*/ 8 h 30"/>
                <a:gd name="T2" fmla="*/ 11 w 64"/>
                <a:gd name="T3" fmla="*/ 1 h 30"/>
                <a:gd name="T4" fmla="*/ 58 w 64"/>
                <a:gd name="T5" fmla="*/ 2 h 30"/>
                <a:gd name="T6" fmla="*/ 64 w 64"/>
                <a:gd name="T7" fmla="*/ 13 h 30"/>
                <a:gd name="T8" fmla="*/ 55 w 64"/>
                <a:gd name="T9" fmla="*/ 29 h 30"/>
                <a:gd name="T10" fmla="*/ 4 w 64"/>
                <a:gd name="T11" fmla="*/ 28 h 30"/>
                <a:gd name="T12" fmla="*/ 1 w 64"/>
                <a:gd name="T13" fmla="*/ 14 h 30"/>
                <a:gd name="T14" fmla="*/ 1 w 64"/>
                <a:gd name="T15" fmla="*/ 8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30">
                  <a:moveTo>
                    <a:pt x="1" y="8"/>
                  </a:moveTo>
                  <a:cubicBezTo>
                    <a:pt x="0" y="5"/>
                    <a:pt x="1" y="0"/>
                    <a:pt x="11" y="1"/>
                  </a:cubicBezTo>
                  <a:cubicBezTo>
                    <a:pt x="18" y="1"/>
                    <a:pt x="55" y="2"/>
                    <a:pt x="58" y="2"/>
                  </a:cubicBezTo>
                  <a:cubicBezTo>
                    <a:pt x="61" y="2"/>
                    <a:pt x="64" y="7"/>
                    <a:pt x="64" y="13"/>
                  </a:cubicBezTo>
                  <a:cubicBezTo>
                    <a:pt x="63" y="19"/>
                    <a:pt x="64" y="29"/>
                    <a:pt x="55" y="29"/>
                  </a:cubicBezTo>
                  <a:cubicBezTo>
                    <a:pt x="46" y="30"/>
                    <a:pt x="7" y="29"/>
                    <a:pt x="4" y="28"/>
                  </a:cubicBezTo>
                  <a:cubicBezTo>
                    <a:pt x="0" y="27"/>
                    <a:pt x="0" y="19"/>
                    <a:pt x="1" y="14"/>
                  </a:cubicBezTo>
                  <a:cubicBezTo>
                    <a:pt x="2" y="11"/>
                    <a:pt x="1" y="8"/>
                    <a:pt x="1" y="8"/>
                  </a:cubicBezTo>
                </a:path>
              </a:pathLst>
            </a:custGeom>
            <a:solidFill>
              <a:srgbClr val="BDF0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71" name="Freeform 212">
              <a:extLst>
                <a:ext uri="{FF2B5EF4-FFF2-40B4-BE49-F238E27FC236}">
                  <a16:creationId xmlns:a16="http://schemas.microsoft.com/office/drawing/2014/main" id="{726AA520-9626-AFC5-9FA0-AE1C2A56CCC9}"/>
                </a:ext>
              </a:extLst>
            </p:cNvPr>
            <p:cNvSpPr>
              <a:spLocks/>
            </p:cNvSpPr>
            <p:nvPr/>
          </p:nvSpPr>
          <p:spPr bwMode="auto">
            <a:xfrm>
              <a:off x="5832475" y="3178176"/>
              <a:ext cx="468313" cy="219075"/>
            </a:xfrm>
            <a:custGeom>
              <a:avLst/>
              <a:gdLst>
                <a:gd name="T0" fmla="*/ 1 w 64"/>
                <a:gd name="T1" fmla="*/ 8 h 30"/>
                <a:gd name="T2" fmla="*/ 11 w 64"/>
                <a:gd name="T3" fmla="*/ 1 h 30"/>
                <a:gd name="T4" fmla="*/ 58 w 64"/>
                <a:gd name="T5" fmla="*/ 2 h 30"/>
                <a:gd name="T6" fmla="*/ 64 w 64"/>
                <a:gd name="T7" fmla="*/ 13 h 30"/>
                <a:gd name="T8" fmla="*/ 55 w 64"/>
                <a:gd name="T9" fmla="*/ 29 h 30"/>
                <a:gd name="T10" fmla="*/ 4 w 64"/>
                <a:gd name="T11" fmla="*/ 28 h 30"/>
                <a:gd name="T12" fmla="*/ 1 w 64"/>
                <a:gd name="T13" fmla="*/ 14 h 30"/>
                <a:gd name="T14" fmla="*/ 1 w 64"/>
                <a:gd name="T15" fmla="*/ 8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30">
                  <a:moveTo>
                    <a:pt x="1" y="8"/>
                  </a:moveTo>
                  <a:cubicBezTo>
                    <a:pt x="0" y="5"/>
                    <a:pt x="1" y="0"/>
                    <a:pt x="11" y="1"/>
                  </a:cubicBezTo>
                  <a:cubicBezTo>
                    <a:pt x="18" y="1"/>
                    <a:pt x="55" y="2"/>
                    <a:pt x="58" y="2"/>
                  </a:cubicBezTo>
                  <a:cubicBezTo>
                    <a:pt x="61" y="2"/>
                    <a:pt x="64" y="7"/>
                    <a:pt x="64" y="13"/>
                  </a:cubicBezTo>
                  <a:cubicBezTo>
                    <a:pt x="63" y="19"/>
                    <a:pt x="64" y="29"/>
                    <a:pt x="55" y="29"/>
                  </a:cubicBezTo>
                  <a:cubicBezTo>
                    <a:pt x="46" y="30"/>
                    <a:pt x="7" y="29"/>
                    <a:pt x="4" y="28"/>
                  </a:cubicBezTo>
                  <a:cubicBezTo>
                    <a:pt x="0" y="27"/>
                    <a:pt x="1" y="19"/>
                    <a:pt x="1" y="14"/>
                  </a:cubicBezTo>
                  <a:cubicBezTo>
                    <a:pt x="2" y="11"/>
                    <a:pt x="1" y="8"/>
                    <a:pt x="1" y="8"/>
                  </a:cubicBezTo>
                </a:path>
              </a:pathLst>
            </a:custGeom>
            <a:solidFill>
              <a:srgbClr val="BCEF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72" name="Freeform 213">
              <a:extLst>
                <a:ext uri="{FF2B5EF4-FFF2-40B4-BE49-F238E27FC236}">
                  <a16:creationId xmlns:a16="http://schemas.microsoft.com/office/drawing/2014/main" id="{E557B6AA-592D-6021-9CE6-CBF2E6768193}"/>
                </a:ext>
              </a:extLst>
            </p:cNvPr>
            <p:cNvSpPr>
              <a:spLocks/>
            </p:cNvSpPr>
            <p:nvPr/>
          </p:nvSpPr>
          <p:spPr bwMode="auto">
            <a:xfrm>
              <a:off x="5832475" y="3186113"/>
              <a:ext cx="468313" cy="211138"/>
            </a:xfrm>
            <a:custGeom>
              <a:avLst/>
              <a:gdLst>
                <a:gd name="T0" fmla="*/ 1 w 64"/>
                <a:gd name="T1" fmla="*/ 7 h 29"/>
                <a:gd name="T2" fmla="*/ 11 w 64"/>
                <a:gd name="T3" fmla="*/ 0 h 29"/>
                <a:gd name="T4" fmla="*/ 58 w 64"/>
                <a:gd name="T5" fmla="*/ 1 h 29"/>
                <a:gd name="T6" fmla="*/ 64 w 64"/>
                <a:gd name="T7" fmla="*/ 12 h 29"/>
                <a:gd name="T8" fmla="*/ 55 w 64"/>
                <a:gd name="T9" fmla="*/ 28 h 29"/>
                <a:gd name="T10" fmla="*/ 4 w 64"/>
                <a:gd name="T11" fmla="*/ 27 h 29"/>
                <a:gd name="T12" fmla="*/ 2 w 64"/>
                <a:gd name="T13" fmla="*/ 13 h 29"/>
                <a:gd name="T14" fmla="*/ 1 w 64"/>
                <a:gd name="T15" fmla="*/ 7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9">
                  <a:moveTo>
                    <a:pt x="1" y="7"/>
                  </a:moveTo>
                  <a:cubicBezTo>
                    <a:pt x="0" y="4"/>
                    <a:pt x="2" y="0"/>
                    <a:pt x="11" y="0"/>
                  </a:cubicBezTo>
                  <a:cubicBezTo>
                    <a:pt x="18" y="0"/>
                    <a:pt x="55" y="1"/>
                    <a:pt x="58" y="1"/>
                  </a:cubicBezTo>
                  <a:cubicBezTo>
                    <a:pt x="61" y="1"/>
                    <a:pt x="64" y="6"/>
                    <a:pt x="64" y="12"/>
                  </a:cubicBezTo>
                  <a:cubicBezTo>
                    <a:pt x="63" y="18"/>
                    <a:pt x="64" y="28"/>
                    <a:pt x="55" y="28"/>
                  </a:cubicBezTo>
                  <a:cubicBezTo>
                    <a:pt x="46" y="29"/>
                    <a:pt x="7" y="28"/>
                    <a:pt x="4" y="27"/>
                  </a:cubicBezTo>
                  <a:cubicBezTo>
                    <a:pt x="0" y="26"/>
                    <a:pt x="1" y="18"/>
                    <a:pt x="2" y="13"/>
                  </a:cubicBezTo>
                  <a:cubicBezTo>
                    <a:pt x="2" y="10"/>
                    <a:pt x="1" y="7"/>
                    <a:pt x="1" y="7"/>
                  </a:cubicBezTo>
                </a:path>
              </a:pathLst>
            </a:custGeom>
            <a:solidFill>
              <a:srgbClr val="BBEF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73" name="Freeform 214">
              <a:extLst>
                <a:ext uri="{FF2B5EF4-FFF2-40B4-BE49-F238E27FC236}">
                  <a16:creationId xmlns:a16="http://schemas.microsoft.com/office/drawing/2014/main" id="{C6FD7A82-D173-9239-D8D8-46E85C3568C9}"/>
                </a:ext>
              </a:extLst>
            </p:cNvPr>
            <p:cNvSpPr>
              <a:spLocks/>
            </p:cNvSpPr>
            <p:nvPr/>
          </p:nvSpPr>
          <p:spPr bwMode="auto">
            <a:xfrm>
              <a:off x="5832475" y="3186113"/>
              <a:ext cx="468313" cy="204788"/>
            </a:xfrm>
            <a:custGeom>
              <a:avLst/>
              <a:gdLst>
                <a:gd name="T0" fmla="*/ 1 w 64"/>
                <a:gd name="T1" fmla="*/ 7 h 28"/>
                <a:gd name="T2" fmla="*/ 11 w 64"/>
                <a:gd name="T3" fmla="*/ 0 h 28"/>
                <a:gd name="T4" fmla="*/ 58 w 64"/>
                <a:gd name="T5" fmla="*/ 1 h 28"/>
                <a:gd name="T6" fmla="*/ 63 w 64"/>
                <a:gd name="T7" fmla="*/ 12 h 28"/>
                <a:gd name="T8" fmla="*/ 55 w 64"/>
                <a:gd name="T9" fmla="*/ 28 h 28"/>
                <a:gd name="T10" fmla="*/ 4 w 64"/>
                <a:gd name="T11" fmla="*/ 27 h 28"/>
                <a:gd name="T12" fmla="*/ 2 w 64"/>
                <a:gd name="T13" fmla="*/ 13 h 28"/>
                <a:gd name="T14" fmla="*/ 1 w 64"/>
                <a:gd name="T15" fmla="*/ 7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8">
                  <a:moveTo>
                    <a:pt x="1" y="7"/>
                  </a:moveTo>
                  <a:cubicBezTo>
                    <a:pt x="0" y="4"/>
                    <a:pt x="2" y="0"/>
                    <a:pt x="11" y="0"/>
                  </a:cubicBezTo>
                  <a:cubicBezTo>
                    <a:pt x="18" y="0"/>
                    <a:pt x="55" y="1"/>
                    <a:pt x="58" y="1"/>
                  </a:cubicBezTo>
                  <a:cubicBezTo>
                    <a:pt x="61" y="1"/>
                    <a:pt x="64" y="6"/>
                    <a:pt x="63" y="12"/>
                  </a:cubicBezTo>
                  <a:cubicBezTo>
                    <a:pt x="63" y="18"/>
                    <a:pt x="64" y="28"/>
                    <a:pt x="55" y="28"/>
                  </a:cubicBezTo>
                  <a:cubicBezTo>
                    <a:pt x="46" y="28"/>
                    <a:pt x="7" y="28"/>
                    <a:pt x="4" y="27"/>
                  </a:cubicBezTo>
                  <a:cubicBezTo>
                    <a:pt x="0" y="26"/>
                    <a:pt x="1" y="18"/>
                    <a:pt x="2" y="13"/>
                  </a:cubicBezTo>
                  <a:cubicBezTo>
                    <a:pt x="2" y="10"/>
                    <a:pt x="1" y="7"/>
                    <a:pt x="1" y="7"/>
                  </a:cubicBezTo>
                </a:path>
              </a:pathLst>
            </a:custGeom>
            <a:solidFill>
              <a:srgbClr val="BAEF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74" name="Freeform 215">
              <a:extLst>
                <a:ext uri="{FF2B5EF4-FFF2-40B4-BE49-F238E27FC236}">
                  <a16:creationId xmlns:a16="http://schemas.microsoft.com/office/drawing/2014/main" id="{7921EAF3-4A9B-BCE8-8A9F-A653CB1526B3}"/>
                </a:ext>
              </a:extLst>
            </p:cNvPr>
            <p:cNvSpPr>
              <a:spLocks/>
            </p:cNvSpPr>
            <p:nvPr/>
          </p:nvSpPr>
          <p:spPr bwMode="auto">
            <a:xfrm>
              <a:off x="5832475" y="3186113"/>
              <a:ext cx="468313" cy="204788"/>
            </a:xfrm>
            <a:custGeom>
              <a:avLst/>
              <a:gdLst>
                <a:gd name="T0" fmla="*/ 1 w 64"/>
                <a:gd name="T1" fmla="*/ 7 h 28"/>
                <a:gd name="T2" fmla="*/ 11 w 64"/>
                <a:gd name="T3" fmla="*/ 0 h 28"/>
                <a:gd name="T4" fmla="*/ 58 w 64"/>
                <a:gd name="T5" fmla="*/ 1 h 28"/>
                <a:gd name="T6" fmla="*/ 63 w 64"/>
                <a:gd name="T7" fmla="*/ 12 h 28"/>
                <a:gd name="T8" fmla="*/ 55 w 64"/>
                <a:gd name="T9" fmla="*/ 28 h 28"/>
                <a:gd name="T10" fmla="*/ 4 w 64"/>
                <a:gd name="T11" fmla="*/ 27 h 28"/>
                <a:gd name="T12" fmla="*/ 2 w 64"/>
                <a:gd name="T13" fmla="*/ 13 h 28"/>
                <a:gd name="T14" fmla="*/ 1 w 64"/>
                <a:gd name="T15" fmla="*/ 7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8">
                  <a:moveTo>
                    <a:pt x="1" y="7"/>
                  </a:moveTo>
                  <a:cubicBezTo>
                    <a:pt x="0" y="4"/>
                    <a:pt x="2" y="0"/>
                    <a:pt x="11" y="0"/>
                  </a:cubicBezTo>
                  <a:cubicBezTo>
                    <a:pt x="18" y="0"/>
                    <a:pt x="55" y="2"/>
                    <a:pt x="58" y="1"/>
                  </a:cubicBezTo>
                  <a:cubicBezTo>
                    <a:pt x="61" y="1"/>
                    <a:pt x="64" y="6"/>
                    <a:pt x="63" y="12"/>
                  </a:cubicBezTo>
                  <a:cubicBezTo>
                    <a:pt x="63" y="18"/>
                    <a:pt x="64" y="28"/>
                    <a:pt x="55" y="28"/>
                  </a:cubicBezTo>
                  <a:cubicBezTo>
                    <a:pt x="46" y="28"/>
                    <a:pt x="7" y="28"/>
                    <a:pt x="4" y="27"/>
                  </a:cubicBezTo>
                  <a:cubicBezTo>
                    <a:pt x="0" y="26"/>
                    <a:pt x="1" y="18"/>
                    <a:pt x="2" y="13"/>
                  </a:cubicBezTo>
                  <a:cubicBezTo>
                    <a:pt x="2" y="10"/>
                    <a:pt x="1" y="7"/>
                    <a:pt x="1" y="7"/>
                  </a:cubicBezTo>
                </a:path>
              </a:pathLst>
            </a:custGeom>
            <a:solidFill>
              <a:srgbClr val="B9EF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75" name="Freeform 216">
              <a:extLst>
                <a:ext uri="{FF2B5EF4-FFF2-40B4-BE49-F238E27FC236}">
                  <a16:creationId xmlns:a16="http://schemas.microsoft.com/office/drawing/2014/main" id="{6925EAF9-6278-ABD5-B6F3-638183B9824E}"/>
                </a:ext>
              </a:extLst>
            </p:cNvPr>
            <p:cNvSpPr>
              <a:spLocks/>
            </p:cNvSpPr>
            <p:nvPr/>
          </p:nvSpPr>
          <p:spPr bwMode="auto">
            <a:xfrm>
              <a:off x="5832475" y="3186113"/>
              <a:ext cx="468313" cy="204788"/>
            </a:xfrm>
            <a:custGeom>
              <a:avLst/>
              <a:gdLst>
                <a:gd name="T0" fmla="*/ 1 w 64"/>
                <a:gd name="T1" fmla="*/ 7 h 28"/>
                <a:gd name="T2" fmla="*/ 11 w 64"/>
                <a:gd name="T3" fmla="*/ 0 h 28"/>
                <a:gd name="T4" fmla="*/ 58 w 64"/>
                <a:gd name="T5" fmla="*/ 1 h 28"/>
                <a:gd name="T6" fmla="*/ 63 w 64"/>
                <a:gd name="T7" fmla="*/ 12 h 28"/>
                <a:gd name="T8" fmla="*/ 55 w 64"/>
                <a:gd name="T9" fmla="*/ 28 h 28"/>
                <a:gd name="T10" fmla="*/ 4 w 64"/>
                <a:gd name="T11" fmla="*/ 27 h 28"/>
                <a:gd name="T12" fmla="*/ 2 w 64"/>
                <a:gd name="T13" fmla="*/ 13 h 28"/>
                <a:gd name="T14" fmla="*/ 1 w 64"/>
                <a:gd name="T15" fmla="*/ 7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8">
                  <a:moveTo>
                    <a:pt x="1" y="7"/>
                  </a:moveTo>
                  <a:cubicBezTo>
                    <a:pt x="0" y="4"/>
                    <a:pt x="2" y="0"/>
                    <a:pt x="11" y="0"/>
                  </a:cubicBezTo>
                  <a:cubicBezTo>
                    <a:pt x="18" y="0"/>
                    <a:pt x="55" y="2"/>
                    <a:pt x="58" y="1"/>
                  </a:cubicBezTo>
                  <a:cubicBezTo>
                    <a:pt x="61" y="1"/>
                    <a:pt x="64" y="6"/>
                    <a:pt x="63" y="12"/>
                  </a:cubicBezTo>
                  <a:cubicBezTo>
                    <a:pt x="63" y="18"/>
                    <a:pt x="64" y="28"/>
                    <a:pt x="55" y="28"/>
                  </a:cubicBezTo>
                  <a:cubicBezTo>
                    <a:pt x="46" y="28"/>
                    <a:pt x="7" y="28"/>
                    <a:pt x="4" y="27"/>
                  </a:cubicBezTo>
                  <a:cubicBezTo>
                    <a:pt x="0" y="26"/>
                    <a:pt x="1" y="18"/>
                    <a:pt x="2" y="13"/>
                  </a:cubicBezTo>
                  <a:cubicBezTo>
                    <a:pt x="2" y="10"/>
                    <a:pt x="1" y="7"/>
                    <a:pt x="1" y="7"/>
                  </a:cubicBezTo>
                </a:path>
              </a:pathLst>
            </a:custGeom>
            <a:solidFill>
              <a:srgbClr val="B8EF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76" name="Freeform 217">
              <a:extLst>
                <a:ext uri="{FF2B5EF4-FFF2-40B4-BE49-F238E27FC236}">
                  <a16:creationId xmlns:a16="http://schemas.microsoft.com/office/drawing/2014/main" id="{CC4A7261-8371-7B97-2270-E4241975142D}"/>
                </a:ext>
              </a:extLst>
            </p:cNvPr>
            <p:cNvSpPr>
              <a:spLocks/>
            </p:cNvSpPr>
            <p:nvPr/>
          </p:nvSpPr>
          <p:spPr bwMode="auto">
            <a:xfrm>
              <a:off x="5832475" y="3186113"/>
              <a:ext cx="468313" cy="204788"/>
            </a:xfrm>
            <a:custGeom>
              <a:avLst/>
              <a:gdLst>
                <a:gd name="T0" fmla="*/ 1 w 64"/>
                <a:gd name="T1" fmla="*/ 7 h 28"/>
                <a:gd name="T2" fmla="*/ 11 w 64"/>
                <a:gd name="T3" fmla="*/ 0 h 28"/>
                <a:gd name="T4" fmla="*/ 58 w 64"/>
                <a:gd name="T5" fmla="*/ 1 h 28"/>
                <a:gd name="T6" fmla="*/ 63 w 64"/>
                <a:gd name="T7" fmla="*/ 12 h 28"/>
                <a:gd name="T8" fmla="*/ 55 w 64"/>
                <a:gd name="T9" fmla="*/ 28 h 28"/>
                <a:gd name="T10" fmla="*/ 4 w 64"/>
                <a:gd name="T11" fmla="*/ 27 h 28"/>
                <a:gd name="T12" fmla="*/ 2 w 64"/>
                <a:gd name="T13" fmla="*/ 13 h 28"/>
                <a:gd name="T14" fmla="*/ 1 w 64"/>
                <a:gd name="T15" fmla="*/ 7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8">
                  <a:moveTo>
                    <a:pt x="1" y="7"/>
                  </a:moveTo>
                  <a:cubicBezTo>
                    <a:pt x="0" y="4"/>
                    <a:pt x="2" y="0"/>
                    <a:pt x="11" y="0"/>
                  </a:cubicBezTo>
                  <a:cubicBezTo>
                    <a:pt x="18" y="0"/>
                    <a:pt x="55" y="2"/>
                    <a:pt x="58" y="1"/>
                  </a:cubicBezTo>
                  <a:cubicBezTo>
                    <a:pt x="61" y="1"/>
                    <a:pt x="64" y="6"/>
                    <a:pt x="63" y="12"/>
                  </a:cubicBezTo>
                  <a:cubicBezTo>
                    <a:pt x="63" y="18"/>
                    <a:pt x="64" y="27"/>
                    <a:pt x="55" y="28"/>
                  </a:cubicBezTo>
                  <a:cubicBezTo>
                    <a:pt x="46" y="28"/>
                    <a:pt x="7" y="28"/>
                    <a:pt x="4" y="27"/>
                  </a:cubicBezTo>
                  <a:cubicBezTo>
                    <a:pt x="0" y="26"/>
                    <a:pt x="1" y="18"/>
                    <a:pt x="2" y="13"/>
                  </a:cubicBezTo>
                  <a:cubicBezTo>
                    <a:pt x="2" y="10"/>
                    <a:pt x="1" y="7"/>
                    <a:pt x="1" y="7"/>
                  </a:cubicBezTo>
                </a:path>
              </a:pathLst>
            </a:custGeom>
            <a:solidFill>
              <a:srgbClr val="B7EE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77" name="Freeform 218">
              <a:extLst>
                <a:ext uri="{FF2B5EF4-FFF2-40B4-BE49-F238E27FC236}">
                  <a16:creationId xmlns:a16="http://schemas.microsoft.com/office/drawing/2014/main" id="{5FBA8F6E-67D5-377A-B06C-035769B19FF3}"/>
                </a:ext>
              </a:extLst>
            </p:cNvPr>
            <p:cNvSpPr>
              <a:spLocks/>
            </p:cNvSpPr>
            <p:nvPr/>
          </p:nvSpPr>
          <p:spPr bwMode="auto">
            <a:xfrm>
              <a:off x="5832475" y="3186113"/>
              <a:ext cx="468313" cy="204788"/>
            </a:xfrm>
            <a:custGeom>
              <a:avLst/>
              <a:gdLst>
                <a:gd name="T0" fmla="*/ 1 w 64"/>
                <a:gd name="T1" fmla="*/ 7 h 28"/>
                <a:gd name="T2" fmla="*/ 11 w 64"/>
                <a:gd name="T3" fmla="*/ 0 h 28"/>
                <a:gd name="T4" fmla="*/ 58 w 64"/>
                <a:gd name="T5" fmla="*/ 1 h 28"/>
                <a:gd name="T6" fmla="*/ 63 w 64"/>
                <a:gd name="T7" fmla="*/ 12 h 28"/>
                <a:gd name="T8" fmla="*/ 55 w 64"/>
                <a:gd name="T9" fmla="*/ 28 h 28"/>
                <a:gd name="T10" fmla="*/ 4 w 64"/>
                <a:gd name="T11" fmla="*/ 27 h 28"/>
                <a:gd name="T12" fmla="*/ 2 w 64"/>
                <a:gd name="T13" fmla="*/ 13 h 28"/>
                <a:gd name="T14" fmla="*/ 1 w 64"/>
                <a:gd name="T15" fmla="*/ 7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8">
                  <a:moveTo>
                    <a:pt x="1" y="7"/>
                  </a:moveTo>
                  <a:cubicBezTo>
                    <a:pt x="0" y="5"/>
                    <a:pt x="2" y="0"/>
                    <a:pt x="11" y="0"/>
                  </a:cubicBezTo>
                  <a:cubicBezTo>
                    <a:pt x="18" y="0"/>
                    <a:pt x="55" y="2"/>
                    <a:pt x="58" y="1"/>
                  </a:cubicBezTo>
                  <a:cubicBezTo>
                    <a:pt x="61" y="1"/>
                    <a:pt x="64" y="6"/>
                    <a:pt x="63" y="12"/>
                  </a:cubicBezTo>
                  <a:cubicBezTo>
                    <a:pt x="63" y="18"/>
                    <a:pt x="64" y="27"/>
                    <a:pt x="55" y="28"/>
                  </a:cubicBezTo>
                  <a:cubicBezTo>
                    <a:pt x="46" y="28"/>
                    <a:pt x="7" y="28"/>
                    <a:pt x="4" y="27"/>
                  </a:cubicBezTo>
                  <a:cubicBezTo>
                    <a:pt x="0" y="25"/>
                    <a:pt x="1" y="18"/>
                    <a:pt x="2" y="13"/>
                  </a:cubicBezTo>
                  <a:cubicBezTo>
                    <a:pt x="2" y="10"/>
                    <a:pt x="1" y="7"/>
                    <a:pt x="1" y="7"/>
                  </a:cubicBezTo>
                </a:path>
              </a:pathLst>
            </a:custGeom>
            <a:solidFill>
              <a:srgbClr val="B6EE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78" name="Freeform 219">
              <a:extLst>
                <a:ext uri="{FF2B5EF4-FFF2-40B4-BE49-F238E27FC236}">
                  <a16:creationId xmlns:a16="http://schemas.microsoft.com/office/drawing/2014/main" id="{4B6B3225-A9AC-48A9-30F8-6E5F39027603}"/>
                </a:ext>
              </a:extLst>
            </p:cNvPr>
            <p:cNvSpPr>
              <a:spLocks/>
            </p:cNvSpPr>
            <p:nvPr/>
          </p:nvSpPr>
          <p:spPr bwMode="auto">
            <a:xfrm>
              <a:off x="5832475" y="3186113"/>
              <a:ext cx="468313" cy="204788"/>
            </a:xfrm>
            <a:custGeom>
              <a:avLst/>
              <a:gdLst>
                <a:gd name="T0" fmla="*/ 1 w 64"/>
                <a:gd name="T1" fmla="*/ 7 h 28"/>
                <a:gd name="T2" fmla="*/ 11 w 64"/>
                <a:gd name="T3" fmla="*/ 0 h 28"/>
                <a:gd name="T4" fmla="*/ 58 w 64"/>
                <a:gd name="T5" fmla="*/ 1 h 28"/>
                <a:gd name="T6" fmla="*/ 63 w 64"/>
                <a:gd name="T7" fmla="*/ 12 h 28"/>
                <a:gd name="T8" fmla="*/ 55 w 64"/>
                <a:gd name="T9" fmla="*/ 28 h 28"/>
                <a:gd name="T10" fmla="*/ 4 w 64"/>
                <a:gd name="T11" fmla="*/ 27 h 28"/>
                <a:gd name="T12" fmla="*/ 2 w 64"/>
                <a:gd name="T13" fmla="*/ 13 h 28"/>
                <a:gd name="T14" fmla="*/ 1 w 64"/>
                <a:gd name="T15" fmla="*/ 7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8">
                  <a:moveTo>
                    <a:pt x="1" y="7"/>
                  </a:moveTo>
                  <a:cubicBezTo>
                    <a:pt x="0" y="5"/>
                    <a:pt x="2" y="0"/>
                    <a:pt x="11" y="0"/>
                  </a:cubicBezTo>
                  <a:cubicBezTo>
                    <a:pt x="18" y="0"/>
                    <a:pt x="55" y="2"/>
                    <a:pt x="58" y="1"/>
                  </a:cubicBezTo>
                  <a:cubicBezTo>
                    <a:pt x="61" y="1"/>
                    <a:pt x="64" y="7"/>
                    <a:pt x="63" y="12"/>
                  </a:cubicBezTo>
                  <a:cubicBezTo>
                    <a:pt x="63" y="18"/>
                    <a:pt x="64" y="27"/>
                    <a:pt x="55" y="28"/>
                  </a:cubicBezTo>
                  <a:cubicBezTo>
                    <a:pt x="46" y="28"/>
                    <a:pt x="7" y="28"/>
                    <a:pt x="4" y="27"/>
                  </a:cubicBezTo>
                  <a:cubicBezTo>
                    <a:pt x="0" y="25"/>
                    <a:pt x="1" y="18"/>
                    <a:pt x="2" y="13"/>
                  </a:cubicBezTo>
                  <a:cubicBezTo>
                    <a:pt x="2" y="10"/>
                    <a:pt x="1" y="7"/>
                    <a:pt x="1" y="7"/>
                  </a:cubicBezTo>
                </a:path>
              </a:pathLst>
            </a:custGeom>
            <a:solidFill>
              <a:srgbClr val="B5EE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79" name="Freeform 220">
              <a:extLst>
                <a:ext uri="{FF2B5EF4-FFF2-40B4-BE49-F238E27FC236}">
                  <a16:creationId xmlns:a16="http://schemas.microsoft.com/office/drawing/2014/main" id="{79D41E53-E9B7-5D0E-F689-23F7C4C87DFD}"/>
                </a:ext>
              </a:extLst>
            </p:cNvPr>
            <p:cNvSpPr>
              <a:spLocks/>
            </p:cNvSpPr>
            <p:nvPr/>
          </p:nvSpPr>
          <p:spPr bwMode="auto">
            <a:xfrm>
              <a:off x="5832475" y="3186113"/>
              <a:ext cx="468313" cy="204788"/>
            </a:xfrm>
            <a:custGeom>
              <a:avLst/>
              <a:gdLst>
                <a:gd name="T0" fmla="*/ 1 w 64"/>
                <a:gd name="T1" fmla="*/ 7 h 28"/>
                <a:gd name="T2" fmla="*/ 11 w 64"/>
                <a:gd name="T3" fmla="*/ 0 h 28"/>
                <a:gd name="T4" fmla="*/ 58 w 64"/>
                <a:gd name="T5" fmla="*/ 1 h 28"/>
                <a:gd name="T6" fmla="*/ 63 w 64"/>
                <a:gd name="T7" fmla="*/ 12 h 28"/>
                <a:gd name="T8" fmla="*/ 55 w 64"/>
                <a:gd name="T9" fmla="*/ 28 h 28"/>
                <a:gd name="T10" fmla="*/ 4 w 64"/>
                <a:gd name="T11" fmla="*/ 27 h 28"/>
                <a:gd name="T12" fmla="*/ 2 w 64"/>
                <a:gd name="T13" fmla="*/ 13 h 28"/>
                <a:gd name="T14" fmla="*/ 1 w 64"/>
                <a:gd name="T15" fmla="*/ 7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8">
                  <a:moveTo>
                    <a:pt x="1" y="7"/>
                  </a:moveTo>
                  <a:cubicBezTo>
                    <a:pt x="0" y="5"/>
                    <a:pt x="2" y="0"/>
                    <a:pt x="11" y="0"/>
                  </a:cubicBezTo>
                  <a:cubicBezTo>
                    <a:pt x="18" y="0"/>
                    <a:pt x="55" y="2"/>
                    <a:pt x="58" y="1"/>
                  </a:cubicBezTo>
                  <a:cubicBezTo>
                    <a:pt x="61" y="1"/>
                    <a:pt x="64" y="7"/>
                    <a:pt x="63" y="12"/>
                  </a:cubicBezTo>
                  <a:cubicBezTo>
                    <a:pt x="63" y="18"/>
                    <a:pt x="64" y="27"/>
                    <a:pt x="55" y="28"/>
                  </a:cubicBezTo>
                  <a:cubicBezTo>
                    <a:pt x="46" y="28"/>
                    <a:pt x="7" y="28"/>
                    <a:pt x="4" y="27"/>
                  </a:cubicBezTo>
                  <a:cubicBezTo>
                    <a:pt x="0" y="25"/>
                    <a:pt x="1" y="18"/>
                    <a:pt x="2" y="13"/>
                  </a:cubicBezTo>
                  <a:cubicBezTo>
                    <a:pt x="2" y="10"/>
                    <a:pt x="1" y="7"/>
                    <a:pt x="1" y="7"/>
                  </a:cubicBezTo>
                </a:path>
              </a:pathLst>
            </a:custGeom>
            <a:solidFill>
              <a:srgbClr val="B4EE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80" name="Freeform 221">
              <a:extLst>
                <a:ext uri="{FF2B5EF4-FFF2-40B4-BE49-F238E27FC236}">
                  <a16:creationId xmlns:a16="http://schemas.microsoft.com/office/drawing/2014/main" id="{A491D264-0661-0A4F-F93B-407D9D156ED6}"/>
                </a:ext>
              </a:extLst>
            </p:cNvPr>
            <p:cNvSpPr>
              <a:spLocks/>
            </p:cNvSpPr>
            <p:nvPr/>
          </p:nvSpPr>
          <p:spPr bwMode="auto">
            <a:xfrm>
              <a:off x="5832475" y="3186113"/>
              <a:ext cx="468313" cy="204788"/>
            </a:xfrm>
            <a:custGeom>
              <a:avLst/>
              <a:gdLst>
                <a:gd name="T0" fmla="*/ 1 w 64"/>
                <a:gd name="T1" fmla="*/ 7 h 28"/>
                <a:gd name="T2" fmla="*/ 11 w 64"/>
                <a:gd name="T3" fmla="*/ 0 h 28"/>
                <a:gd name="T4" fmla="*/ 58 w 64"/>
                <a:gd name="T5" fmla="*/ 2 h 28"/>
                <a:gd name="T6" fmla="*/ 63 w 64"/>
                <a:gd name="T7" fmla="*/ 12 h 28"/>
                <a:gd name="T8" fmla="*/ 55 w 64"/>
                <a:gd name="T9" fmla="*/ 28 h 28"/>
                <a:gd name="T10" fmla="*/ 4 w 64"/>
                <a:gd name="T11" fmla="*/ 27 h 28"/>
                <a:gd name="T12" fmla="*/ 2 w 64"/>
                <a:gd name="T13" fmla="*/ 13 h 28"/>
                <a:gd name="T14" fmla="*/ 1 w 64"/>
                <a:gd name="T15" fmla="*/ 7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8">
                  <a:moveTo>
                    <a:pt x="1" y="7"/>
                  </a:moveTo>
                  <a:cubicBezTo>
                    <a:pt x="0" y="5"/>
                    <a:pt x="2" y="0"/>
                    <a:pt x="11" y="0"/>
                  </a:cubicBezTo>
                  <a:cubicBezTo>
                    <a:pt x="18" y="1"/>
                    <a:pt x="55" y="2"/>
                    <a:pt x="58" y="2"/>
                  </a:cubicBezTo>
                  <a:cubicBezTo>
                    <a:pt x="61" y="1"/>
                    <a:pt x="64" y="7"/>
                    <a:pt x="63" y="12"/>
                  </a:cubicBezTo>
                  <a:cubicBezTo>
                    <a:pt x="63" y="18"/>
                    <a:pt x="64" y="27"/>
                    <a:pt x="55" y="28"/>
                  </a:cubicBezTo>
                  <a:cubicBezTo>
                    <a:pt x="46" y="28"/>
                    <a:pt x="7" y="28"/>
                    <a:pt x="4" y="27"/>
                  </a:cubicBezTo>
                  <a:cubicBezTo>
                    <a:pt x="0" y="25"/>
                    <a:pt x="1" y="18"/>
                    <a:pt x="2" y="13"/>
                  </a:cubicBezTo>
                  <a:cubicBezTo>
                    <a:pt x="2" y="10"/>
                    <a:pt x="1" y="7"/>
                    <a:pt x="1" y="7"/>
                  </a:cubicBezTo>
                </a:path>
              </a:pathLst>
            </a:custGeom>
            <a:solidFill>
              <a:srgbClr val="B3EE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81" name="Freeform 222">
              <a:extLst>
                <a:ext uri="{FF2B5EF4-FFF2-40B4-BE49-F238E27FC236}">
                  <a16:creationId xmlns:a16="http://schemas.microsoft.com/office/drawing/2014/main" id="{0A066DA5-B6B1-CA82-D3BD-A6E6A9AF6A86}"/>
                </a:ext>
              </a:extLst>
            </p:cNvPr>
            <p:cNvSpPr>
              <a:spLocks/>
            </p:cNvSpPr>
            <p:nvPr/>
          </p:nvSpPr>
          <p:spPr bwMode="auto">
            <a:xfrm>
              <a:off x="5832475" y="3186113"/>
              <a:ext cx="468313" cy="204788"/>
            </a:xfrm>
            <a:custGeom>
              <a:avLst/>
              <a:gdLst>
                <a:gd name="T0" fmla="*/ 2 w 64"/>
                <a:gd name="T1" fmla="*/ 7 h 28"/>
                <a:gd name="T2" fmla="*/ 11 w 64"/>
                <a:gd name="T3" fmla="*/ 0 h 28"/>
                <a:gd name="T4" fmla="*/ 58 w 64"/>
                <a:gd name="T5" fmla="*/ 2 h 28"/>
                <a:gd name="T6" fmla="*/ 63 w 64"/>
                <a:gd name="T7" fmla="*/ 12 h 28"/>
                <a:gd name="T8" fmla="*/ 55 w 64"/>
                <a:gd name="T9" fmla="*/ 28 h 28"/>
                <a:gd name="T10" fmla="*/ 4 w 64"/>
                <a:gd name="T11" fmla="*/ 27 h 28"/>
                <a:gd name="T12" fmla="*/ 2 w 64"/>
                <a:gd name="T13" fmla="*/ 13 h 28"/>
                <a:gd name="T14" fmla="*/ 2 w 64"/>
                <a:gd name="T15" fmla="*/ 7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8">
                  <a:moveTo>
                    <a:pt x="2" y="7"/>
                  </a:moveTo>
                  <a:cubicBezTo>
                    <a:pt x="0" y="5"/>
                    <a:pt x="2" y="0"/>
                    <a:pt x="11" y="0"/>
                  </a:cubicBezTo>
                  <a:cubicBezTo>
                    <a:pt x="18" y="1"/>
                    <a:pt x="55" y="2"/>
                    <a:pt x="58" y="2"/>
                  </a:cubicBezTo>
                  <a:cubicBezTo>
                    <a:pt x="61" y="1"/>
                    <a:pt x="64" y="7"/>
                    <a:pt x="63" y="12"/>
                  </a:cubicBezTo>
                  <a:cubicBezTo>
                    <a:pt x="63" y="18"/>
                    <a:pt x="64" y="27"/>
                    <a:pt x="55" y="28"/>
                  </a:cubicBezTo>
                  <a:cubicBezTo>
                    <a:pt x="46" y="28"/>
                    <a:pt x="7" y="28"/>
                    <a:pt x="4" y="27"/>
                  </a:cubicBezTo>
                  <a:cubicBezTo>
                    <a:pt x="0" y="25"/>
                    <a:pt x="1" y="18"/>
                    <a:pt x="2" y="13"/>
                  </a:cubicBezTo>
                  <a:cubicBezTo>
                    <a:pt x="2" y="10"/>
                    <a:pt x="2" y="7"/>
                    <a:pt x="2" y="7"/>
                  </a:cubicBezTo>
                </a:path>
              </a:pathLst>
            </a:custGeom>
            <a:solidFill>
              <a:srgbClr val="B2ED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82" name="Freeform 223">
              <a:extLst>
                <a:ext uri="{FF2B5EF4-FFF2-40B4-BE49-F238E27FC236}">
                  <a16:creationId xmlns:a16="http://schemas.microsoft.com/office/drawing/2014/main" id="{3B36956E-BFC9-9E3F-1A8F-D8722F761CB0}"/>
                </a:ext>
              </a:extLst>
            </p:cNvPr>
            <p:cNvSpPr>
              <a:spLocks/>
            </p:cNvSpPr>
            <p:nvPr/>
          </p:nvSpPr>
          <p:spPr bwMode="auto">
            <a:xfrm>
              <a:off x="5832475" y="3186113"/>
              <a:ext cx="468313" cy="204788"/>
            </a:xfrm>
            <a:custGeom>
              <a:avLst/>
              <a:gdLst>
                <a:gd name="T0" fmla="*/ 2 w 64"/>
                <a:gd name="T1" fmla="*/ 7 h 28"/>
                <a:gd name="T2" fmla="*/ 11 w 64"/>
                <a:gd name="T3" fmla="*/ 0 h 28"/>
                <a:gd name="T4" fmla="*/ 58 w 64"/>
                <a:gd name="T5" fmla="*/ 2 h 28"/>
                <a:gd name="T6" fmla="*/ 63 w 64"/>
                <a:gd name="T7" fmla="*/ 12 h 28"/>
                <a:gd name="T8" fmla="*/ 55 w 64"/>
                <a:gd name="T9" fmla="*/ 28 h 28"/>
                <a:gd name="T10" fmla="*/ 4 w 64"/>
                <a:gd name="T11" fmla="*/ 27 h 28"/>
                <a:gd name="T12" fmla="*/ 2 w 64"/>
                <a:gd name="T13" fmla="*/ 13 h 28"/>
                <a:gd name="T14" fmla="*/ 2 w 64"/>
                <a:gd name="T15" fmla="*/ 7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8">
                  <a:moveTo>
                    <a:pt x="2" y="7"/>
                  </a:moveTo>
                  <a:cubicBezTo>
                    <a:pt x="0" y="5"/>
                    <a:pt x="2" y="0"/>
                    <a:pt x="11" y="0"/>
                  </a:cubicBezTo>
                  <a:cubicBezTo>
                    <a:pt x="18" y="1"/>
                    <a:pt x="55" y="2"/>
                    <a:pt x="58" y="2"/>
                  </a:cubicBezTo>
                  <a:cubicBezTo>
                    <a:pt x="61" y="1"/>
                    <a:pt x="64" y="7"/>
                    <a:pt x="63" y="12"/>
                  </a:cubicBezTo>
                  <a:cubicBezTo>
                    <a:pt x="63" y="18"/>
                    <a:pt x="64" y="27"/>
                    <a:pt x="55" y="28"/>
                  </a:cubicBezTo>
                  <a:cubicBezTo>
                    <a:pt x="45" y="28"/>
                    <a:pt x="7" y="27"/>
                    <a:pt x="4" y="27"/>
                  </a:cubicBezTo>
                  <a:cubicBezTo>
                    <a:pt x="0" y="25"/>
                    <a:pt x="1" y="18"/>
                    <a:pt x="2" y="13"/>
                  </a:cubicBezTo>
                  <a:cubicBezTo>
                    <a:pt x="2" y="10"/>
                    <a:pt x="2" y="7"/>
                    <a:pt x="2" y="7"/>
                  </a:cubicBezTo>
                </a:path>
              </a:pathLst>
            </a:custGeom>
            <a:solidFill>
              <a:srgbClr val="B1ED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83" name="Freeform 224">
              <a:extLst>
                <a:ext uri="{FF2B5EF4-FFF2-40B4-BE49-F238E27FC236}">
                  <a16:creationId xmlns:a16="http://schemas.microsoft.com/office/drawing/2014/main" id="{0945D2A6-E09F-1EFC-12CE-DAB00EF3A256}"/>
                </a:ext>
              </a:extLst>
            </p:cNvPr>
            <p:cNvSpPr>
              <a:spLocks/>
            </p:cNvSpPr>
            <p:nvPr/>
          </p:nvSpPr>
          <p:spPr bwMode="auto">
            <a:xfrm>
              <a:off x="5832475" y="3186113"/>
              <a:ext cx="468313" cy="204788"/>
            </a:xfrm>
            <a:custGeom>
              <a:avLst/>
              <a:gdLst>
                <a:gd name="T0" fmla="*/ 2 w 64"/>
                <a:gd name="T1" fmla="*/ 7 h 28"/>
                <a:gd name="T2" fmla="*/ 11 w 64"/>
                <a:gd name="T3" fmla="*/ 0 h 28"/>
                <a:gd name="T4" fmla="*/ 58 w 64"/>
                <a:gd name="T5" fmla="*/ 2 h 28"/>
                <a:gd name="T6" fmla="*/ 63 w 64"/>
                <a:gd name="T7" fmla="*/ 12 h 28"/>
                <a:gd name="T8" fmla="*/ 55 w 64"/>
                <a:gd name="T9" fmla="*/ 28 h 28"/>
                <a:gd name="T10" fmla="*/ 4 w 64"/>
                <a:gd name="T11" fmla="*/ 26 h 28"/>
                <a:gd name="T12" fmla="*/ 2 w 64"/>
                <a:gd name="T13" fmla="*/ 13 h 28"/>
                <a:gd name="T14" fmla="*/ 2 w 64"/>
                <a:gd name="T15" fmla="*/ 7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8">
                  <a:moveTo>
                    <a:pt x="2" y="7"/>
                  </a:moveTo>
                  <a:cubicBezTo>
                    <a:pt x="0" y="5"/>
                    <a:pt x="2" y="0"/>
                    <a:pt x="11" y="0"/>
                  </a:cubicBezTo>
                  <a:cubicBezTo>
                    <a:pt x="18" y="1"/>
                    <a:pt x="55" y="2"/>
                    <a:pt x="58" y="2"/>
                  </a:cubicBezTo>
                  <a:cubicBezTo>
                    <a:pt x="61" y="1"/>
                    <a:pt x="64" y="7"/>
                    <a:pt x="63" y="12"/>
                  </a:cubicBezTo>
                  <a:cubicBezTo>
                    <a:pt x="63" y="18"/>
                    <a:pt x="64" y="27"/>
                    <a:pt x="55" y="28"/>
                  </a:cubicBezTo>
                  <a:cubicBezTo>
                    <a:pt x="45" y="28"/>
                    <a:pt x="7" y="27"/>
                    <a:pt x="4" y="26"/>
                  </a:cubicBezTo>
                  <a:cubicBezTo>
                    <a:pt x="0" y="25"/>
                    <a:pt x="1" y="18"/>
                    <a:pt x="2" y="13"/>
                  </a:cubicBezTo>
                  <a:cubicBezTo>
                    <a:pt x="2" y="10"/>
                    <a:pt x="2" y="7"/>
                    <a:pt x="2" y="7"/>
                  </a:cubicBezTo>
                </a:path>
              </a:pathLst>
            </a:custGeom>
            <a:solidFill>
              <a:srgbClr val="B0ED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84" name="Freeform 225">
              <a:extLst>
                <a:ext uri="{FF2B5EF4-FFF2-40B4-BE49-F238E27FC236}">
                  <a16:creationId xmlns:a16="http://schemas.microsoft.com/office/drawing/2014/main" id="{1623C1F9-DD46-5EFE-AA9F-B4BFB78614BD}"/>
                </a:ext>
              </a:extLst>
            </p:cNvPr>
            <p:cNvSpPr>
              <a:spLocks/>
            </p:cNvSpPr>
            <p:nvPr/>
          </p:nvSpPr>
          <p:spPr bwMode="auto">
            <a:xfrm>
              <a:off x="5832475" y="3186113"/>
              <a:ext cx="468313" cy="204788"/>
            </a:xfrm>
            <a:custGeom>
              <a:avLst/>
              <a:gdLst>
                <a:gd name="T0" fmla="*/ 2 w 64"/>
                <a:gd name="T1" fmla="*/ 7 h 28"/>
                <a:gd name="T2" fmla="*/ 11 w 64"/>
                <a:gd name="T3" fmla="*/ 0 h 28"/>
                <a:gd name="T4" fmla="*/ 58 w 64"/>
                <a:gd name="T5" fmla="*/ 2 h 28"/>
                <a:gd name="T6" fmla="*/ 63 w 64"/>
                <a:gd name="T7" fmla="*/ 12 h 28"/>
                <a:gd name="T8" fmla="*/ 55 w 64"/>
                <a:gd name="T9" fmla="*/ 27 h 28"/>
                <a:gd name="T10" fmla="*/ 4 w 64"/>
                <a:gd name="T11" fmla="*/ 26 h 28"/>
                <a:gd name="T12" fmla="*/ 2 w 64"/>
                <a:gd name="T13" fmla="*/ 13 h 28"/>
                <a:gd name="T14" fmla="*/ 2 w 64"/>
                <a:gd name="T15" fmla="*/ 7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8">
                  <a:moveTo>
                    <a:pt x="2" y="7"/>
                  </a:moveTo>
                  <a:cubicBezTo>
                    <a:pt x="0" y="5"/>
                    <a:pt x="2" y="0"/>
                    <a:pt x="11" y="0"/>
                  </a:cubicBezTo>
                  <a:cubicBezTo>
                    <a:pt x="18" y="1"/>
                    <a:pt x="55" y="2"/>
                    <a:pt x="58" y="2"/>
                  </a:cubicBezTo>
                  <a:cubicBezTo>
                    <a:pt x="61" y="1"/>
                    <a:pt x="64" y="7"/>
                    <a:pt x="63" y="12"/>
                  </a:cubicBezTo>
                  <a:cubicBezTo>
                    <a:pt x="63" y="18"/>
                    <a:pt x="64" y="27"/>
                    <a:pt x="55" y="27"/>
                  </a:cubicBezTo>
                  <a:cubicBezTo>
                    <a:pt x="45" y="28"/>
                    <a:pt x="7" y="27"/>
                    <a:pt x="4" y="26"/>
                  </a:cubicBezTo>
                  <a:cubicBezTo>
                    <a:pt x="0" y="25"/>
                    <a:pt x="1" y="18"/>
                    <a:pt x="2" y="13"/>
                  </a:cubicBezTo>
                  <a:cubicBezTo>
                    <a:pt x="3" y="10"/>
                    <a:pt x="2" y="7"/>
                    <a:pt x="2" y="7"/>
                  </a:cubicBezTo>
                </a:path>
              </a:pathLst>
            </a:custGeom>
            <a:solidFill>
              <a:srgbClr val="AFED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85" name="Freeform 226">
              <a:extLst>
                <a:ext uri="{FF2B5EF4-FFF2-40B4-BE49-F238E27FC236}">
                  <a16:creationId xmlns:a16="http://schemas.microsoft.com/office/drawing/2014/main" id="{75128763-320E-10C2-5E35-A34D4573E037}"/>
                </a:ext>
              </a:extLst>
            </p:cNvPr>
            <p:cNvSpPr>
              <a:spLocks/>
            </p:cNvSpPr>
            <p:nvPr/>
          </p:nvSpPr>
          <p:spPr bwMode="auto">
            <a:xfrm>
              <a:off x="5832475" y="3186113"/>
              <a:ext cx="468313" cy="204788"/>
            </a:xfrm>
            <a:custGeom>
              <a:avLst/>
              <a:gdLst>
                <a:gd name="T0" fmla="*/ 2 w 64"/>
                <a:gd name="T1" fmla="*/ 7 h 28"/>
                <a:gd name="T2" fmla="*/ 11 w 64"/>
                <a:gd name="T3" fmla="*/ 1 h 28"/>
                <a:gd name="T4" fmla="*/ 58 w 64"/>
                <a:gd name="T5" fmla="*/ 2 h 28"/>
                <a:gd name="T6" fmla="*/ 63 w 64"/>
                <a:gd name="T7" fmla="*/ 12 h 28"/>
                <a:gd name="T8" fmla="*/ 55 w 64"/>
                <a:gd name="T9" fmla="*/ 27 h 28"/>
                <a:gd name="T10" fmla="*/ 4 w 64"/>
                <a:gd name="T11" fmla="*/ 26 h 28"/>
                <a:gd name="T12" fmla="*/ 2 w 64"/>
                <a:gd name="T13" fmla="*/ 13 h 28"/>
                <a:gd name="T14" fmla="*/ 2 w 64"/>
                <a:gd name="T15" fmla="*/ 7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8">
                  <a:moveTo>
                    <a:pt x="2" y="7"/>
                  </a:moveTo>
                  <a:cubicBezTo>
                    <a:pt x="0" y="5"/>
                    <a:pt x="2" y="0"/>
                    <a:pt x="11" y="1"/>
                  </a:cubicBezTo>
                  <a:cubicBezTo>
                    <a:pt x="18" y="1"/>
                    <a:pt x="55" y="2"/>
                    <a:pt x="58" y="2"/>
                  </a:cubicBezTo>
                  <a:cubicBezTo>
                    <a:pt x="61" y="2"/>
                    <a:pt x="64" y="7"/>
                    <a:pt x="63" y="12"/>
                  </a:cubicBezTo>
                  <a:cubicBezTo>
                    <a:pt x="63" y="18"/>
                    <a:pt x="64" y="27"/>
                    <a:pt x="55" y="27"/>
                  </a:cubicBezTo>
                  <a:cubicBezTo>
                    <a:pt x="45" y="28"/>
                    <a:pt x="7" y="27"/>
                    <a:pt x="4" y="26"/>
                  </a:cubicBezTo>
                  <a:cubicBezTo>
                    <a:pt x="0" y="25"/>
                    <a:pt x="1" y="18"/>
                    <a:pt x="2" y="13"/>
                  </a:cubicBezTo>
                  <a:cubicBezTo>
                    <a:pt x="3" y="10"/>
                    <a:pt x="2" y="7"/>
                    <a:pt x="2" y="7"/>
                  </a:cubicBezTo>
                </a:path>
              </a:pathLst>
            </a:custGeom>
            <a:solidFill>
              <a:srgbClr val="AEED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86" name="Freeform 227">
              <a:extLst>
                <a:ext uri="{FF2B5EF4-FFF2-40B4-BE49-F238E27FC236}">
                  <a16:creationId xmlns:a16="http://schemas.microsoft.com/office/drawing/2014/main" id="{71755EF7-7B19-C51B-A401-8DE0513E6C1F}"/>
                </a:ext>
              </a:extLst>
            </p:cNvPr>
            <p:cNvSpPr>
              <a:spLocks/>
            </p:cNvSpPr>
            <p:nvPr/>
          </p:nvSpPr>
          <p:spPr bwMode="auto">
            <a:xfrm>
              <a:off x="5832475" y="3186113"/>
              <a:ext cx="468313" cy="204788"/>
            </a:xfrm>
            <a:custGeom>
              <a:avLst/>
              <a:gdLst>
                <a:gd name="T0" fmla="*/ 2 w 64"/>
                <a:gd name="T1" fmla="*/ 7 h 28"/>
                <a:gd name="T2" fmla="*/ 11 w 64"/>
                <a:gd name="T3" fmla="*/ 1 h 28"/>
                <a:gd name="T4" fmla="*/ 58 w 64"/>
                <a:gd name="T5" fmla="*/ 2 h 28"/>
                <a:gd name="T6" fmla="*/ 63 w 64"/>
                <a:gd name="T7" fmla="*/ 12 h 28"/>
                <a:gd name="T8" fmla="*/ 55 w 64"/>
                <a:gd name="T9" fmla="*/ 27 h 28"/>
                <a:gd name="T10" fmla="*/ 4 w 64"/>
                <a:gd name="T11" fmla="*/ 26 h 28"/>
                <a:gd name="T12" fmla="*/ 2 w 64"/>
                <a:gd name="T13" fmla="*/ 13 h 28"/>
                <a:gd name="T14" fmla="*/ 2 w 64"/>
                <a:gd name="T15" fmla="*/ 7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8">
                  <a:moveTo>
                    <a:pt x="2" y="7"/>
                  </a:moveTo>
                  <a:cubicBezTo>
                    <a:pt x="0" y="5"/>
                    <a:pt x="2" y="0"/>
                    <a:pt x="11" y="1"/>
                  </a:cubicBezTo>
                  <a:cubicBezTo>
                    <a:pt x="19" y="1"/>
                    <a:pt x="55" y="2"/>
                    <a:pt x="58" y="2"/>
                  </a:cubicBezTo>
                  <a:cubicBezTo>
                    <a:pt x="61" y="2"/>
                    <a:pt x="63" y="7"/>
                    <a:pt x="63" y="12"/>
                  </a:cubicBezTo>
                  <a:cubicBezTo>
                    <a:pt x="63" y="18"/>
                    <a:pt x="64" y="27"/>
                    <a:pt x="55" y="27"/>
                  </a:cubicBezTo>
                  <a:cubicBezTo>
                    <a:pt x="45" y="28"/>
                    <a:pt x="7" y="27"/>
                    <a:pt x="4" y="26"/>
                  </a:cubicBezTo>
                  <a:cubicBezTo>
                    <a:pt x="0" y="25"/>
                    <a:pt x="1" y="18"/>
                    <a:pt x="2" y="13"/>
                  </a:cubicBezTo>
                  <a:cubicBezTo>
                    <a:pt x="3" y="10"/>
                    <a:pt x="2" y="7"/>
                    <a:pt x="2" y="7"/>
                  </a:cubicBezTo>
                </a:path>
              </a:pathLst>
            </a:custGeom>
            <a:solidFill>
              <a:srgbClr val="ADE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87" name="Freeform 228">
              <a:extLst>
                <a:ext uri="{FF2B5EF4-FFF2-40B4-BE49-F238E27FC236}">
                  <a16:creationId xmlns:a16="http://schemas.microsoft.com/office/drawing/2014/main" id="{66664EBA-0AA5-120C-A2A0-12C668471B8F}"/>
                </a:ext>
              </a:extLst>
            </p:cNvPr>
            <p:cNvSpPr>
              <a:spLocks/>
            </p:cNvSpPr>
            <p:nvPr/>
          </p:nvSpPr>
          <p:spPr bwMode="auto">
            <a:xfrm>
              <a:off x="5832475" y="3186113"/>
              <a:ext cx="468313" cy="204788"/>
            </a:xfrm>
            <a:custGeom>
              <a:avLst/>
              <a:gdLst>
                <a:gd name="T0" fmla="*/ 2 w 64"/>
                <a:gd name="T1" fmla="*/ 7 h 28"/>
                <a:gd name="T2" fmla="*/ 11 w 64"/>
                <a:gd name="T3" fmla="*/ 1 h 28"/>
                <a:gd name="T4" fmla="*/ 58 w 64"/>
                <a:gd name="T5" fmla="*/ 2 h 28"/>
                <a:gd name="T6" fmla="*/ 63 w 64"/>
                <a:gd name="T7" fmla="*/ 12 h 28"/>
                <a:gd name="T8" fmla="*/ 55 w 64"/>
                <a:gd name="T9" fmla="*/ 27 h 28"/>
                <a:gd name="T10" fmla="*/ 4 w 64"/>
                <a:gd name="T11" fmla="*/ 26 h 28"/>
                <a:gd name="T12" fmla="*/ 2 w 64"/>
                <a:gd name="T13" fmla="*/ 13 h 28"/>
                <a:gd name="T14" fmla="*/ 2 w 64"/>
                <a:gd name="T15" fmla="*/ 7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8">
                  <a:moveTo>
                    <a:pt x="2" y="7"/>
                  </a:moveTo>
                  <a:cubicBezTo>
                    <a:pt x="0" y="5"/>
                    <a:pt x="2" y="0"/>
                    <a:pt x="11" y="1"/>
                  </a:cubicBezTo>
                  <a:cubicBezTo>
                    <a:pt x="19" y="1"/>
                    <a:pt x="54" y="2"/>
                    <a:pt x="58" y="2"/>
                  </a:cubicBezTo>
                  <a:cubicBezTo>
                    <a:pt x="61" y="2"/>
                    <a:pt x="63" y="7"/>
                    <a:pt x="63" y="12"/>
                  </a:cubicBezTo>
                  <a:cubicBezTo>
                    <a:pt x="63" y="18"/>
                    <a:pt x="64" y="27"/>
                    <a:pt x="55" y="27"/>
                  </a:cubicBezTo>
                  <a:cubicBezTo>
                    <a:pt x="45" y="28"/>
                    <a:pt x="7" y="27"/>
                    <a:pt x="4" y="26"/>
                  </a:cubicBezTo>
                  <a:cubicBezTo>
                    <a:pt x="0" y="25"/>
                    <a:pt x="1" y="18"/>
                    <a:pt x="2" y="13"/>
                  </a:cubicBezTo>
                  <a:cubicBezTo>
                    <a:pt x="3" y="10"/>
                    <a:pt x="2" y="7"/>
                    <a:pt x="2" y="7"/>
                  </a:cubicBezTo>
                </a:path>
              </a:pathLst>
            </a:custGeom>
            <a:solidFill>
              <a:srgbClr val="ACE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88" name="Freeform 229">
              <a:extLst>
                <a:ext uri="{FF2B5EF4-FFF2-40B4-BE49-F238E27FC236}">
                  <a16:creationId xmlns:a16="http://schemas.microsoft.com/office/drawing/2014/main" id="{4E0E674D-FA2B-E158-F0E0-458E5134B59A}"/>
                </a:ext>
              </a:extLst>
            </p:cNvPr>
            <p:cNvSpPr>
              <a:spLocks/>
            </p:cNvSpPr>
            <p:nvPr/>
          </p:nvSpPr>
          <p:spPr bwMode="auto">
            <a:xfrm>
              <a:off x="5832475" y="3186113"/>
              <a:ext cx="468313" cy="204788"/>
            </a:xfrm>
            <a:custGeom>
              <a:avLst/>
              <a:gdLst>
                <a:gd name="T0" fmla="*/ 2 w 64"/>
                <a:gd name="T1" fmla="*/ 7 h 28"/>
                <a:gd name="T2" fmla="*/ 11 w 64"/>
                <a:gd name="T3" fmla="*/ 1 h 28"/>
                <a:gd name="T4" fmla="*/ 58 w 64"/>
                <a:gd name="T5" fmla="*/ 2 h 28"/>
                <a:gd name="T6" fmla="*/ 63 w 64"/>
                <a:gd name="T7" fmla="*/ 12 h 28"/>
                <a:gd name="T8" fmla="*/ 55 w 64"/>
                <a:gd name="T9" fmla="*/ 27 h 28"/>
                <a:gd name="T10" fmla="*/ 4 w 64"/>
                <a:gd name="T11" fmla="*/ 26 h 28"/>
                <a:gd name="T12" fmla="*/ 2 w 64"/>
                <a:gd name="T13" fmla="*/ 13 h 28"/>
                <a:gd name="T14" fmla="*/ 2 w 64"/>
                <a:gd name="T15" fmla="*/ 7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8">
                  <a:moveTo>
                    <a:pt x="2" y="7"/>
                  </a:moveTo>
                  <a:cubicBezTo>
                    <a:pt x="0" y="5"/>
                    <a:pt x="2" y="0"/>
                    <a:pt x="11" y="1"/>
                  </a:cubicBezTo>
                  <a:cubicBezTo>
                    <a:pt x="19" y="1"/>
                    <a:pt x="54" y="2"/>
                    <a:pt x="58" y="2"/>
                  </a:cubicBezTo>
                  <a:cubicBezTo>
                    <a:pt x="61" y="2"/>
                    <a:pt x="63" y="7"/>
                    <a:pt x="63" y="12"/>
                  </a:cubicBezTo>
                  <a:cubicBezTo>
                    <a:pt x="63" y="18"/>
                    <a:pt x="64" y="27"/>
                    <a:pt x="55" y="27"/>
                  </a:cubicBezTo>
                  <a:cubicBezTo>
                    <a:pt x="45" y="28"/>
                    <a:pt x="7" y="27"/>
                    <a:pt x="4" y="26"/>
                  </a:cubicBezTo>
                  <a:cubicBezTo>
                    <a:pt x="0" y="25"/>
                    <a:pt x="1" y="18"/>
                    <a:pt x="2" y="13"/>
                  </a:cubicBezTo>
                  <a:cubicBezTo>
                    <a:pt x="3" y="10"/>
                    <a:pt x="2" y="7"/>
                    <a:pt x="2" y="7"/>
                  </a:cubicBezTo>
                </a:path>
              </a:pathLst>
            </a:custGeom>
            <a:solidFill>
              <a:srgbClr val="ABE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89" name="Freeform 230">
              <a:extLst>
                <a:ext uri="{FF2B5EF4-FFF2-40B4-BE49-F238E27FC236}">
                  <a16:creationId xmlns:a16="http://schemas.microsoft.com/office/drawing/2014/main" id="{414A5A4A-6C24-0F4B-4D54-72CBC389AA08}"/>
                </a:ext>
              </a:extLst>
            </p:cNvPr>
            <p:cNvSpPr>
              <a:spLocks/>
            </p:cNvSpPr>
            <p:nvPr/>
          </p:nvSpPr>
          <p:spPr bwMode="auto">
            <a:xfrm>
              <a:off x="5832475" y="3186113"/>
              <a:ext cx="468313" cy="204788"/>
            </a:xfrm>
            <a:custGeom>
              <a:avLst/>
              <a:gdLst>
                <a:gd name="T0" fmla="*/ 2 w 64"/>
                <a:gd name="T1" fmla="*/ 7 h 28"/>
                <a:gd name="T2" fmla="*/ 11 w 64"/>
                <a:gd name="T3" fmla="*/ 1 h 28"/>
                <a:gd name="T4" fmla="*/ 58 w 64"/>
                <a:gd name="T5" fmla="*/ 2 h 28"/>
                <a:gd name="T6" fmla="*/ 63 w 64"/>
                <a:gd name="T7" fmla="*/ 12 h 28"/>
                <a:gd name="T8" fmla="*/ 55 w 64"/>
                <a:gd name="T9" fmla="*/ 27 h 28"/>
                <a:gd name="T10" fmla="*/ 4 w 64"/>
                <a:gd name="T11" fmla="*/ 26 h 28"/>
                <a:gd name="T12" fmla="*/ 2 w 64"/>
                <a:gd name="T13" fmla="*/ 13 h 28"/>
                <a:gd name="T14" fmla="*/ 2 w 64"/>
                <a:gd name="T15" fmla="*/ 7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8">
                  <a:moveTo>
                    <a:pt x="2" y="7"/>
                  </a:moveTo>
                  <a:cubicBezTo>
                    <a:pt x="0" y="5"/>
                    <a:pt x="2" y="0"/>
                    <a:pt x="11" y="1"/>
                  </a:cubicBezTo>
                  <a:cubicBezTo>
                    <a:pt x="19" y="1"/>
                    <a:pt x="54" y="2"/>
                    <a:pt x="58" y="2"/>
                  </a:cubicBezTo>
                  <a:cubicBezTo>
                    <a:pt x="61" y="2"/>
                    <a:pt x="63" y="7"/>
                    <a:pt x="63" y="12"/>
                  </a:cubicBezTo>
                  <a:cubicBezTo>
                    <a:pt x="63" y="18"/>
                    <a:pt x="64" y="27"/>
                    <a:pt x="55" y="27"/>
                  </a:cubicBezTo>
                  <a:cubicBezTo>
                    <a:pt x="45" y="28"/>
                    <a:pt x="7" y="27"/>
                    <a:pt x="4" y="26"/>
                  </a:cubicBezTo>
                  <a:cubicBezTo>
                    <a:pt x="0" y="25"/>
                    <a:pt x="1" y="18"/>
                    <a:pt x="2" y="13"/>
                  </a:cubicBezTo>
                  <a:cubicBezTo>
                    <a:pt x="3" y="10"/>
                    <a:pt x="2" y="7"/>
                    <a:pt x="2" y="7"/>
                  </a:cubicBezTo>
                </a:path>
              </a:pathLst>
            </a:custGeom>
            <a:solidFill>
              <a:srgbClr val="AAE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90" name="Freeform 231">
              <a:extLst>
                <a:ext uri="{FF2B5EF4-FFF2-40B4-BE49-F238E27FC236}">
                  <a16:creationId xmlns:a16="http://schemas.microsoft.com/office/drawing/2014/main" id="{819BD1DC-E6EF-2267-6519-88C4D134E3C6}"/>
                </a:ext>
              </a:extLst>
            </p:cNvPr>
            <p:cNvSpPr>
              <a:spLocks/>
            </p:cNvSpPr>
            <p:nvPr/>
          </p:nvSpPr>
          <p:spPr bwMode="auto">
            <a:xfrm>
              <a:off x="5832475" y="3186113"/>
              <a:ext cx="468313" cy="204788"/>
            </a:xfrm>
            <a:custGeom>
              <a:avLst/>
              <a:gdLst>
                <a:gd name="T0" fmla="*/ 2 w 64"/>
                <a:gd name="T1" fmla="*/ 8 h 28"/>
                <a:gd name="T2" fmla="*/ 11 w 64"/>
                <a:gd name="T3" fmla="*/ 1 h 28"/>
                <a:gd name="T4" fmla="*/ 58 w 64"/>
                <a:gd name="T5" fmla="*/ 2 h 28"/>
                <a:gd name="T6" fmla="*/ 63 w 64"/>
                <a:gd name="T7" fmla="*/ 12 h 28"/>
                <a:gd name="T8" fmla="*/ 54 w 64"/>
                <a:gd name="T9" fmla="*/ 27 h 28"/>
                <a:gd name="T10" fmla="*/ 4 w 64"/>
                <a:gd name="T11" fmla="*/ 26 h 28"/>
                <a:gd name="T12" fmla="*/ 2 w 64"/>
                <a:gd name="T13" fmla="*/ 13 h 28"/>
                <a:gd name="T14" fmla="*/ 2 w 64"/>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8">
                  <a:moveTo>
                    <a:pt x="2" y="8"/>
                  </a:moveTo>
                  <a:cubicBezTo>
                    <a:pt x="0" y="5"/>
                    <a:pt x="2" y="0"/>
                    <a:pt x="11" y="1"/>
                  </a:cubicBezTo>
                  <a:cubicBezTo>
                    <a:pt x="19" y="1"/>
                    <a:pt x="54" y="2"/>
                    <a:pt x="58" y="2"/>
                  </a:cubicBezTo>
                  <a:cubicBezTo>
                    <a:pt x="61" y="2"/>
                    <a:pt x="63" y="7"/>
                    <a:pt x="63" y="12"/>
                  </a:cubicBezTo>
                  <a:cubicBezTo>
                    <a:pt x="62" y="18"/>
                    <a:pt x="64" y="27"/>
                    <a:pt x="54" y="27"/>
                  </a:cubicBezTo>
                  <a:cubicBezTo>
                    <a:pt x="45" y="28"/>
                    <a:pt x="7" y="27"/>
                    <a:pt x="4" y="26"/>
                  </a:cubicBezTo>
                  <a:cubicBezTo>
                    <a:pt x="1" y="25"/>
                    <a:pt x="1" y="18"/>
                    <a:pt x="2" y="13"/>
                  </a:cubicBezTo>
                  <a:cubicBezTo>
                    <a:pt x="3" y="10"/>
                    <a:pt x="2" y="8"/>
                    <a:pt x="2" y="8"/>
                  </a:cubicBezTo>
                </a:path>
              </a:pathLst>
            </a:custGeom>
            <a:solidFill>
              <a:srgbClr val="A9E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91" name="Freeform 232">
              <a:extLst>
                <a:ext uri="{FF2B5EF4-FFF2-40B4-BE49-F238E27FC236}">
                  <a16:creationId xmlns:a16="http://schemas.microsoft.com/office/drawing/2014/main" id="{FC8858A6-7220-7095-6000-BBD3FFC75D3F}"/>
                </a:ext>
              </a:extLst>
            </p:cNvPr>
            <p:cNvSpPr>
              <a:spLocks/>
            </p:cNvSpPr>
            <p:nvPr/>
          </p:nvSpPr>
          <p:spPr bwMode="auto">
            <a:xfrm>
              <a:off x="5840413" y="3192463"/>
              <a:ext cx="460375" cy="190500"/>
            </a:xfrm>
            <a:custGeom>
              <a:avLst/>
              <a:gdLst>
                <a:gd name="T0" fmla="*/ 1 w 63"/>
                <a:gd name="T1" fmla="*/ 7 h 26"/>
                <a:gd name="T2" fmla="*/ 10 w 63"/>
                <a:gd name="T3" fmla="*/ 0 h 26"/>
                <a:gd name="T4" fmla="*/ 56 w 63"/>
                <a:gd name="T5" fmla="*/ 1 h 26"/>
                <a:gd name="T6" fmla="*/ 62 w 63"/>
                <a:gd name="T7" fmla="*/ 11 h 26"/>
                <a:gd name="T8" fmla="*/ 53 w 63"/>
                <a:gd name="T9" fmla="*/ 26 h 26"/>
                <a:gd name="T10" fmla="*/ 3 w 63"/>
                <a:gd name="T11" fmla="*/ 25 h 26"/>
                <a:gd name="T12" fmla="*/ 1 w 63"/>
                <a:gd name="T13" fmla="*/ 12 h 26"/>
                <a:gd name="T14" fmla="*/ 1 w 63"/>
                <a:gd name="T15" fmla="*/ 7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26">
                  <a:moveTo>
                    <a:pt x="1" y="7"/>
                  </a:moveTo>
                  <a:cubicBezTo>
                    <a:pt x="0" y="4"/>
                    <a:pt x="1" y="0"/>
                    <a:pt x="10" y="0"/>
                  </a:cubicBezTo>
                  <a:cubicBezTo>
                    <a:pt x="18" y="0"/>
                    <a:pt x="53" y="1"/>
                    <a:pt x="56" y="1"/>
                  </a:cubicBezTo>
                  <a:cubicBezTo>
                    <a:pt x="60" y="1"/>
                    <a:pt x="62" y="6"/>
                    <a:pt x="62" y="11"/>
                  </a:cubicBezTo>
                  <a:cubicBezTo>
                    <a:pt x="61" y="17"/>
                    <a:pt x="63" y="26"/>
                    <a:pt x="53" y="26"/>
                  </a:cubicBezTo>
                  <a:cubicBezTo>
                    <a:pt x="44" y="26"/>
                    <a:pt x="6" y="26"/>
                    <a:pt x="3" y="25"/>
                  </a:cubicBezTo>
                  <a:cubicBezTo>
                    <a:pt x="0" y="24"/>
                    <a:pt x="0" y="17"/>
                    <a:pt x="1" y="12"/>
                  </a:cubicBezTo>
                  <a:cubicBezTo>
                    <a:pt x="2" y="9"/>
                    <a:pt x="1" y="7"/>
                    <a:pt x="1" y="7"/>
                  </a:cubicBezTo>
                </a:path>
              </a:pathLst>
            </a:custGeom>
            <a:solidFill>
              <a:srgbClr val="A8E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92" name="Freeform 233">
              <a:extLst>
                <a:ext uri="{FF2B5EF4-FFF2-40B4-BE49-F238E27FC236}">
                  <a16:creationId xmlns:a16="http://schemas.microsoft.com/office/drawing/2014/main" id="{476A30FB-AE47-9E2D-11CE-701E8F551BCA}"/>
                </a:ext>
              </a:extLst>
            </p:cNvPr>
            <p:cNvSpPr>
              <a:spLocks/>
            </p:cNvSpPr>
            <p:nvPr/>
          </p:nvSpPr>
          <p:spPr bwMode="auto">
            <a:xfrm>
              <a:off x="5840413" y="3192463"/>
              <a:ext cx="460375" cy="190500"/>
            </a:xfrm>
            <a:custGeom>
              <a:avLst/>
              <a:gdLst>
                <a:gd name="T0" fmla="*/ 1 w 63"/>
                <a:gd name="T1" fmla="*/ 7 h 26"/>
                <a:gd name="T2" fmla="*/ 10 w 63"/>
                <a:gd name="T3" fmla="*/ 0 h 26"/>
                <a:gd name="T4" fmla="*/ 56 w 63"/>
                <a:gd name="T5" fmla="*/ 1 h 26"/>
                <a:gd name="T6" fmla="*/ 62 w 63"/>
                <a:gd name="T7" fmla="*/ 11 h 26"/>
                <a:gd name="T8" fmla="*/ 53 w 63"/>
                <a:gd name="T9" fmla="*/ 26 h 26"/>
                <a:gd name="T10" fmla="*/ 3 w 63"/>
                <a:gd name="T11" fmla="*/ 25 h 26"/>
                <a:gd name="T12" fmla="*/ 1 w 63"/>
                <a:gd name="T13" fmla="*/ 12 h 26"/>
                <a:gd name="T14" fmla="*/ 1 w 63"/>
                <a:gd name="T15" fmla="*/ 7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26">
                  <a:moveTo>
                    <a:pt x="1" y="7"/>
                  </a:moveTo>
                  <a:cubicBezTo>
                    <a:pt x="0" y="4"/>
                    <a:pt x="1" y="0"/>
                    <a:pt x="10" y="0"/>
                  </a:cubicBezTo>
                  <a:cubicBezTo>
                    <a:pt x="18" y="0"/>
                    <a:pt x="53" y="1"/>
                    <a:pt x="56" y="1"/>
                  </a:cubicBezTo>
                  <a:cubicBezTo>
                    <a:pt x="60" y="1"/>
                    <a:pt x="62" y="6"/>
                    <a:pt x="62" y="11"/>
                  </a:cubicBezTo>
                  <a:cubicBezTo>
                    <a:pt x="61" y="17"/>
                    <a:pt x="63" y="26"/>
                    <a:pt x="53" y="26"/>
                  </a:cubicBezTo>
                  <a:cubicBezTo>
                    <a:pt x="44" y="26"/>
                    <a:pt x="6" y="26"/>
                    <a:pt x="3" y="25"/>
                  </a:cubicBezTo>
                  <a:cubicBezTo>
                    <a:pt x="0" y="24"/>
                    <a:pt x="0" y="17"/>
                    <a:pt x="1" y="12"/>
                  </a:cubicBezTo>
                  <a:cubicBezTo>
                    <a:pt x="2" y="9"/>
                    <a:pt x="1" y="7"/>
                    <a:pt x="1" y="7"/>
                  </a:cubicBezTo>
                </a:path>
              </a:pathLst>
            </a:custGeom>
            <a:solidFill>
              <a:srgbClr val="A7E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93" name="Freeform 234">
              <a:extLst>
                <a:ext uri="{FF2B5EF4-FFF2-40B4-BE49-F238E27FC236}">
                  <a16:creationId xmlns:a16="http://schemas.microsoft.com/office/drawing/2014/main" id="{00610466-EF61-79BA-3FED-527A0A27BE7B}"/>
                </a:ext>
              </a:extLst>
            </p:cNvPr>
            <p:cNvSpPr>
              <a:spLocks/>
            </p:cNvSpPr>
            <p:nvPr/>
          </p:nvSpPr>
          <p:spPr bwMode="auto">
            <a:xfrm>
              <a:off x="5840413" y="3192463"/>
              <a:ext cx="454025" cy="190500"/>
            </a:xfrm>
            <a:custGeom>
              <a:avLst/>
              <a:gdLst>
                <a:gd name="T0" fmla="*/ 1 w 62"/>
                <a:gd name="T1" fmla="*/ 7 h 26"/>
                <a:gd name="T2" fmla="*/ 10 w 62"/>
                <a:gd name="T3" fmla="*/ 0 h 26"/>
                <a:gd name="T4" fmla="*/ 56 w 62"/>
                <a:gd name="T5" fmla="*/ 1 h 26"/>
                <a:gd name="T6" fmla="*/ 62 w 62"/>
                <a:gd name="T7" fmla="*/ 11 h 26"/>
                <a:gd name="T8" fmla="*/ 53 w 62"/>
                <a:gd name="T9" fmla="*/ 26 h 26"/>
                <a:gd name="T10" fmla="*/ 3 w 62"/>
                <a:gd name="T11" fmla="*/ 25 h 26"/>
                <a:gd name="T12" fmla="*/ 1 w 62"/>
                <a:gd name="T13" fmla="*/ 12 h 26"/>
                <a:gd name="T14" fmla="*/ 1 w 62"/>
                <a:gd name="T15" fmla="*/ 7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6">
                  <a:moveTo>
                    <a:pt x="1" y="7"/>
                  </a:moveTo>
                  <a:cubicBezTo>
                    <a:pt x="0" y="4"/>
                    <a:pt x="1" y="0"/>
                    <a:pt x="10" y="0"/>
                  </a:cubicBezTo>
                  <a:cubicBezTo>
                    <a:pt x="18" y="0"/>
                    <a:pt x="53" y="1"/>
                    <a:pt x="56" y="1"/>
                  </a:cubicBezTo>
                  <a:cubicBezTo>
                    <a:pt x="60" y="1"/>
                    <a:pt x="62" y="6"/>
                    <a:pt x="62" y="11"/>
                  </a:cubicBezTo>
                  <a:cubicBezTo>
                    <a:pt x="61" y="17"/>
                    <a:pt x="62" y="26"/>
                    <a:pt x="53" y="26"/>
                  </a:cubicBezTo>
                  <a:cubicBezTo>
                    <a:pt x="44" y="26"/>
                    <a:pt x="6" y="26"/>
                    <a:pt x="3" y="25"/>
                  </a:cubicBezTo>
                  <a:cubicBezTo>
                    <a:pt x="0" y="24"/>
                    <a:pt x="0" y="17"/>
                    <a:pt x="1" y="12"/>
                  </a:cubicBezTo>
                  <a:cubicBezTo>
                    <a:pt x="2" y="9"/>
                    <a:pt x="1" y="7"/>
                    <a:pt x="1" y="7"/>
                  </a:cubicBezTo>
                </a:path>
              </a:pathLst>
            </a:custGeom>
            <a:solidFill>
              <a:srgbClr val="A6E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94" name="Freeform 235">
              <a:extLst>
                <a:ext uri="{FF2B5EF4-FFF2-40B4-BE49-F238E27FC236}">
                  <a16:creationId xmlns:a16="http://schemas.microsoft.com/office/drawing/2014/main" id="{EC01F7C5-2CE7-63B9-2F74-8D051741C6A0}"/>
                </a:ext>
              </a:extLst>
            </p:cNvPr>
            <p:cNvSpPr>
              <a:spLocks/>
            </p:cNvSpPr>
            <p:nvPr/>
          </p:nvSpPr>
          <p:spPr bwMode="auto">
            <a:xfrm>
              <a:off x="5840413" y="3192463"/>
              <a:ext cx="454025" cy="190500"/>
            </a:xfrm>
            <a:custGeom>
              <a:avLst/>
              <a:gdLst>
                <a:gd name="T0" fmla="*/ 1 w 62"/>
                <a:gd name="T1" fmla="*/ 7 h 26"/>
                <a:gd name="T2" fmla="*/ 10 w 62"/>
                <a:gd name="T3" fmla="*/ 0 h 26"/>
                <a:gd name="T4" fmla="*/ 56 w 62"/>
                <a:gd name="T5" fmla="*/ 1 h 26"/>
                <a:gd name="T6" fmla="*/ 62 w 62"/>
                <a:gd name="T7" fmla="*/ 11 h 26"/>
                <a:gd name="T8" fmla="*/ 53 w 62"/>
                <a:gd name="T9" fmla="*/ 26 h 26"/>
                <a:gd name="T10" fmla="*/ 3 w 62"/>
                <a:gd name="T11" fmla="*/ 25 h 26"/>
                <a:gd name="T12" fmla="*/ 1 w 62"/>
                <a:gd name="T13" fmla="*/ 12 h 26"/>
                <a:gd name="T14" fmla="*/ 1 w 62"/>
                <a:gd name="T15" fmla="*/ 7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6">
                  <a:moveTo>
                    <a:pt x="1" y="7"/>
                  </a:moveTo>
                  <a:cubicBezTo>
                    <a:pt x="0" y="4"/>
                    <a:pt x="1" y="0"/>
                    <a:pt x="10" y="0"/>
                  </a:cubicBezTo>
                  <a:cubicBezTo>
                    <a:pt x="18" y="0"/>
                    <a:pt x="53" y="1"/>
                    <a:pt x="56" y="1"/>
                  </a:cubicBezTo>
                  <a:cubicBezTo>
                    <a:pt x="59" y="1"/>
                    <a:pt x="62" y="6"/>
                    <a:pt x="62" y="11"/>
                  </a:cubicBezTo>
                  <a:cubicBezTo>
                    <a:pt x="61" y="17"/>
                    <a:pt x="62" y="26"/>
                    <a:pt x="53" y="26"/>
                  </a:cubicBezTo>
                  <a:cubicBezTo>
                    <a:pt x="44" y="26"/>
                    <a:pt x="6" y="26"/>
                    <a:pt x="3" y="25"/>
                  </a:cubicBezTo>
                  <a:cubicBezTo>
                    <a:pt x="0" y="24"/>
                    <a:pt x="0" y="17"/>
                    <a:pt x="1" y="12"/>
                  </a:cubicBezTo>
                  <a:cubicBezTo>
                    <a:pt x="2" y="9"/>
                    <a:pt x="1" y="7"/>
                    <a:pt x="1" y="7"/>
                  </a:cubicBezTo>
                </a:path>
              </a:pathLst>
            </a:custGeom>
            <a:solidFill>
              <a:srgbClr val="A5E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95" name="Freeform 236">
              <a:extLst>
                <a:ext uri="{FF2B5EF4-FFF2-40B4-BE49-F238E27FC236}">
                  <a16:creationId xmlns:a16="http://schemas.microsoft.com/office/drawing/2014/main" id="{0040CC3E-B091-7C9D-3C70-97B9A74A3E0F}"/>
                </a:ext>
              </a:extLst>
            </p:cNvPr>
            <p:cNvSpPr>
              <a:spLocks/>
            </p:cNvSpPr>
            <p:nvPr/>
          </p:nvSpPr>
          <p:spPr bwMode="auto">
            <a:xfrm>
              <a:off x="5840413" y="3192463"/>
              <a:ext cx="454025" cy="190500"/>
            </a:xfrm>
            <a:custGeom>
              <a:avLst/>
              <a:gdLst>
                <a:gd name="T0" fmla="*/ 1 w 62"/>
                <a:gd name="T1" fmla="*/ 7 h 26"/>
                <a:gd name="T2" fmla="*/ 11 w 62"/>
                <a:gd name="T3" fmla="*/ 0 h 26"/>
                <a:gd name="T4" fmla="*/ 56 w 62"/>
                <a:gd name="T5" fmla="*/ 1 h 26"/>
                <a:gd name="T6" fmla="*/ 62 w 62"/>
                <a:gd name="T7" fmla="*/ 12 h 26"/>
                <a:gd name="T8" fmla="*/ 53 w 62"/>
                <a:gd name="T9" fmla="*/ 26 h 26"/>
                <a:gd name="T10" fmla="*/ 3 w 62"/>
                <a:gd name="T11" fmla="*/ 25 h 26"/>
                <a:gd name="T12" fmla="*/ 1 w 62"/>
                <a:gd name="T13" fmla="*/ 12 h 26"/>
                <a:gd name="T14" fmla="*/ 1 w 62"/>
                <a:gd name="T15" fmla="*/ 7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6">
                  <a:moveTo>
                    <a:pt x="1" y="7"/>
                  </a:moveTo>
                  <a:cubicBezTo>
                    <a:pt x="0" y="4"/>
                    <a:pt x="1" y="0"/>
                    <a:pt x="11" y="0"/>
                  </a:cubicBezTo>
                  <a:cubicBezTo>
                    <a:pt x="18" y="0"/>
                    <a:pt x="53" y="2"/>
                    <a:pt x="56" y="1"/>
                  </a:cubicBezTo>
                  <a:cubicBezTo>
                    <a:pt x="59" y="1"/>
                    <a:pt x="62" y="6"/>
                    <a:pt x="62" y="12"/>
                  </a:cubicBezTo>
                  <a:cubicBezTo>
                    <a:pt x="61" y="17"/>
                    <a:pt x="62" y="25"/>
                    <a:pt x="53" y="26"/>
                  </a:cubicBezTo>
                  <a:cubicBezTo>
                    <a:pt x="44" y="26"/>
                    <a:pt x="6" y="26"/>
                    <a:pt x="3" y="25"/>
                  </a:cubicBezTo>
                  <a:cubicBezTo>
                    <a:pt x="0" y="24"/>
                    <a:pt x="0" y="17"/>
                    <a:pt x="1" y="12"/>
                  </a:cubicBezTo>
                  <a:cubicBezTo>
                    <a:pt x="2" y="9"/>
                    <a:pt x="1" y="7"/>
                    <a:pt x="1" y="7"/>
                  </a:cubicBezTo>
                </a:path>
              </a:pathLst>
            </a:custGeom>
            <a:solidFill>
              <a:srgbClr val="A4E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96" name="Freeform 237">
              <a:extLst>
                <a:ext uri="{FF2B5EF4-FFF2-40B4-BE49-F238E27FC236}">
                  <a16:creationId xmlns:a16="http://schemas.microsoft.com/office/drawing/2014/main" id="{7BCA8962-4953-F5C6-F7D1-70AB6E5DD5B9}"/>
                </a:ext>
              </a:extLst>
            </p:cNvPr>
            <p:cNvSpPr>
              <a:spLocks/>
            </p:cNvSpPr>
            <p:nvPr/>
          </p:nvSpPr>
          <p:spPr bwMode="auto">
            <a:xfrm>
              <a:off x="5840413" y="3192463"/>
              <a:ext cx="454025" cy="190500"/>
            </a:xfrm>
            <a:custGeom>
              <a:avLst/>
              <a:gdLst>
                <a:gd name="T0" fmla="*/ 1 w 62"/>
                <a:gd name="T1" fmla="*/ 7 h 26"/>
                <a:gd name="T2" fmla="*/ 11 w 62"/>
                <a:gd name="T3" fmla="*/ 0 h 26"/>
                <a:gd name="T4" fmla="*/ 56 w 62"/>
                <a:gd name="T5" fmla="*/ 1 h 26"/>
                <a:gd name="T6" fmla="*/ 62 w 62"/>
                <a:gd name="T7" fmla="*/ 12 h 26"/>
                <a:gd name="T8" fmla="*/ 53 w 62"/>
                <a:gd name="T9" fmla="*/ 26 h 26"/>
                <a:gd name="T10" fmla="*/ 3 w 62"/>
                <a:gd name="T11" fmla="*/ 25 h 26"/>
                <a:gd name="T12" fmla="*/ 1 w 62"/>
                <a:gd name="T13" fmla="*/ 12 h 26"/>
                <a:gd name="T14" fmla="*/ 1 w 62"/>
                <a:gd name="T15" fmla="*/ 7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6">
                  <a:moveTo>
                    <a:pt x="1" y="7"/>
                  </a:moveTo>
                  <a:cubicBezTo>
                    <a:pt x="0" y="4"/>
                    <a:pt x="1" y="0"/>
                    <a:pt x="11" y="0"/>
                  </a:cubicBezTo>
                  <a:cubicBezTo>
                    <a:pt x="18" y="0"/>
                    <a:pt x="53" y="2"/>
                    <a:pt x="56" y="1"/>
                  </a:cubicBezTo>
                  <a:cubicBezTo>
                    <a:pt x="59" y="1"/>
                    <a:pt x="62" y="6"/>
                    <a:pt x="62" y="12"/>
                  </a:cubicBezTo>
                  <a:cubicBezTo>
                    <a:pt x="61" y="17"/>
                    <a:pt x="62" y="25"/>
                    <a:pt x="53" y="26"/>
                  </a:cubicBezTo>
                  <a:cubicBezTo>
                    <a:pt x="44" y="26"/>
                    <a:pt x="6" y="26"/>
                    <a:pt x="3" y="25"/>
                  </a:cubicBezTo>
                  <a:cubicBezTo>
                    <a:pt x="0" y="24"/>
                    <a:pt x="0" y="17"/>
                    <a:pt x="1" y="12"/>
                  </a:cubicBezTo>
                  <a:cubicBezTo>
                    <a:pt x="2" y="9"/>
                    <a:pt x="1" y="7"/>
                    <a:pt x="1" y="7"/>
                  </a:cubicBezTo>
                </a:path>
              </a:pathLst>
            </a:custGeom>
            <a:solidFill>
              <a:srgbClr val="A3E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97" name="Freeform 238">
              <a:extLst>
                <a:ext uri="{FF2B5EF4-FFF2-40B4-BE49-F238E27FC236}">
                  <a16:creationId xmlns:a16="http://schemas.microsoft.com/office/drawing/2014/main" id="{A35D0B06-B6EB-F58C-64FC-14C24568796D}"/>
                </a:ext>
              </a:extLst>
            </p:cNvPr>
            <p:cNvSpPr>
              <a:spLocks/>
            </p:cNvSpPr>
            <p:nvPr/>
          </p:nvSpPr>
          <p:spPr bwMode="auto">
            <a:xfrm>
              <a:off x="5840413" y="3192463"/>
              <a:ext cx="454025" cy="190500"/>
            </a:xfrm>
            <a:custGeom>
              <a:avLst/>
              <a:gdLst>
                <a:gd name="T0" fmla="*/ 1 w 62"/>
                <a:gd name="T1" fmla="*/ 7 h 26"/>
                <a:gd name="T2" fmla="*/ 11 w 62"/>
                <a:gd name="T3" fmla="*/ 0 h 26"/>
                <a:gd name="T4" fmla="*/ 56 w 62"/>
                <a:gd name="T5" fmla="*/ 1 h 26"/>
                <a:gd name="T6" fmla="*/ 62 w 62"/>
                <a:gd name="T7" fmla="*/ 12 h 26"/>
                <a:gd name="T8" fmla="*/ 53 w 62"/>
                <a:gd name="T9" fmla="*/ 26 h 26"/>
                <a:gd name="T10" fmla="*/ 4 w 62"/>
                <a:gd name="T11" fmla="*/ 25 h 26"/>
                <a:gd name="T12" fmla="*/ 1 w 62"/>
                <a:gd name="T13" fmla="*/ 12 h 26"/>
                <a:gd name="T14" fmla="*/ 1 w 62"/>
                <a:gd name="T15" fmla="*/ 7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6">
                  <a:moveTo>
                    <a:pt x="1" y="7"/>
                  </a:moveTo>
                  <a:cubicBezTo>
                    <a:pt x="0" y="4"/>
                    <a:pt x="1" y="0"/>
                    <a:pt x="11" y="0"/>
                  </a:cubicBezTo>
                  <a:cubicBezTo>
                    <a:pt x="18" y="0"/>
                    <a:pt x="53" y="2"/>
                    <a:pt x="56" y="1"/>
                  </a:cubicBezTo>
                  <a:cubicBezTo>
                    <a:pt x="59" y="1"/>
                    <a:pt x="62" y="6"/>
                    <a:pt x="62" y="12"/>
                  </a:cubicBezTo>
                  <a:cubicBezTo>
                    <a:pt x="61" y="17"/>
                    <a:pt x="62" y="25"/>
                    <a:pt x="53" y="26"/>
                  </a:cubicBezTo>
                  <a:cubicBezTo>
                    <a:pt x="44" y="26"/>
                    <a:pt x="7" y="26"/>
                    <a:pt x="4" y="25"/>
                  </a:cubicBezTo>
                  <a:cubicBezTo>
                    <a:pt x="0" y="24"/>
                    <a:pt x="0" y="17"/>
                    <a:pt x="1" y="12"/>
                  </a:cubicBezTo>
                  <a:cubicBezTo>
                    <a:pt x="2" y="9"/>
                    <a:pt x="1" y="7"/>
                    <a:pt x="1" y="7"/>
                  </a:cubicBezTo>
                </a:path>
              </a:pathLst>
            </a:custGeom>
            <a:solidFill>
              <a:srgbClr val="A2E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98" name="Freeform 239">
              <a:extLst>
                <a:ext uri="{FF2B5EF4-FFF2-40B4-BE49-F238E27FC236}">
                  <a16:creationId xmlns:a16="http://schemas.microsoft.com/office/drawing/2014/main" id="{7AABDBF4-18E7-9CD3-F346-41712C31CAF3}"/>
                </a:ext>
              </a:extLst>
            </p:cNvPr>
            <p:cNvSpPr>
              <a:spLocks/>
            </p:cNvSpPr>
            <p:nvPr/>
          </p:nvSpPr>
          <p:spPr bwMode="auto">
            <a:xfrm>
              <a:off x="5840413" y="3192463"/>
              <a:ext cx="454025" cy="190500"/>
            </a:xfrm>
            <a:custGeom>
              <a:avLst/>
              <a:gdLst>
                <a:gd name="T0" fmla="*/ 1 w 62"/>
                <a:gd name="T1" fmla="*/ 7 h 26"/>
                <a:gd name="T2" fmla="*/ 11 w 62"/>
                <a:gd name="T3" fmla="*/ 0 h 26"/>
                <a:gd name="T4" fmla="*/ 56 w 62"/>
                <a:gd name="T5" fmla="*/ 1 h 26"/>
                <a:gd name="T6" fmla="*/ 62 w 62"/>
                <a:gd name="T7" fmla="*/ 12 h 26"/>
                <a:gd name="T8" fmla="*/ 53 w 62"/>
                <a:gd name="T9" fmla="*/ 26 h 26"/>
                <a:gd name="T10" fmla="*/ 4 w 62"/>
                <a:gd name="T11" fmla="*/ 25 h 26"/>
                <a:gd name="T12" fmla="*/ 1 w 62"/>
                <a:gd name="T13" fmla="*/ 12 h 26"/>
                <a:gd name="T14" fmla="*/ 1 w 62"/>
                <a:gd name="T15" fmla="*/ 7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6">
                  <a:moveTo>
                    <a:pt x="1" y="7"/>
                  </a:moveTo>
                  <a:cubicBezTo>
                    <a:pt x="0" y="4"/>
                    <a:pt x="1" y="0"/>
                    <a:pt x="11" y="0"/>
                  </a:cubicBezTo>
                  <a:cubicBezTo>
                    <a:pt x="18" y="0"/>
                    <a:pt x="53" y="2"/>
                    <a:pt x="56" y="1"/>
                  </a:cubicBezTo>
                  <a:cubicBezTo>
                    <a:pt x="59" y="1"/>
                    <a:pt x="62" y="6"/>
                    <a:pt x="62" y="12"/>
                  </a:cubicBezTo>
                  <a:cubicBezTo>
                    <a:pt x="61" y="17"/>
                    <a:pt x="62" y="25"/>
                    <a:pt x="53" y="26"/>
                  </a:cubicBezTo>
                  <a:cubicBezTo>
                    <a:pt x="44" y="26"/>
                    <a:pt x="7" y="26"/>
                    <a:pt x="4" y="25"/>
                  </a:cubicBezTo>
                  <a:cubicBezTo>
                    <a:pt x="0" y="24"/>
                    <a:pt x="0" y="17"/>
                    <a:pt x="1" y="12"/>
                  </a:cubicBezTo>
                  <a:cubicBezTo>
                    <a:pt x="2" y="9"/>
                    <a:pt x="1" y="7"/>
                    <a:pt x="1" y="7"/>
                  </a:cubicBezTo>
                </a:path>
              </a:pathLst>
            </a:custGeom>
            <a:solidFill>
              <a:srgbClr val="A1E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199" name="Freeform 240">
              <a:extLst>
                <a:ext uri="{FF2B5EF4-FFF2-40B4-BE49-F238E27FC236}">
                  <a16:creationId xmlns:a16="http://schemas.microsoft.com/office/drawing/2014/main" id="{5D4DC549-7956-E7A9-B9B0-31A495FE5A79}"/>
                </a:ext>
              </a:extLst>
            </p:cNvPr>
            <p:cNvSpPr>
              <a:spLocks/>
            </p:cNvSpPr>
            <p:nvPr/>
          </p:nvSpPr>
          <p:spPr bwMode="auto">
            <a:xfrm>
              <a:off x="5840413" y="3192463"/>
              <a:ext cx="454025" cy="190500"/>
            </a:xfrm>
            <a:custGeom>
              <a:avLst/>
              <a:gdLst>
                <a:gd name="T0" fmla="*/ 1 w 62"/>
                <a:gd name="T1" fmla="*/ 7 h 26"/>
                <a:gd name="T2" fmla="*/ 11 w 62"/>
                <a:gd name="T3" fmla="*/ 0 h 26"/>
                <a:gd name="T4" fmla="*/ 56 w 62"/>
                <a:gd name="T5" fmla="*/ 1 h 26"/>
                <a:gd name="T6" fmla="*/ 62 w 62"/>
                <a:gd name="T7" fmla="*/ 12 h 26"/>
                <a:gd name="T8" fmla="*/ 53 w 62"/>
                <a:gd name="T9" fmla="*/ 26 h 26"/>
                <a:gd name="T10" fmla="*/ 4 w 62"/>
                <a:gd name="T11" fmla="*/ 25 h 26"/>
                <a:gd name="T12" fmla="*/ 1 w 62"/>
                <a:gd name="T13" fmla="*/ 12 h 26"/>
                <a:gd name="T14" fmla="*/ 1 w 62"/>
                <a:gd name="T15" fmla="*/ 7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6">
                  <a:moveTo>
                    <a:pt x="1" y="7"/>
                  </a:moveTo>
                  <a:cubicBezTo>
                    <a:pt x="0" y="4"/>
                    <a:pt x="1" y="0"/>
                    <a:pt x="11" y="0"/>
                  </a:cubicBezTo>
                  <a:cubicBezTo>
                    <a:pt x="18" y="1"/>
                    <a:pt x="53" y="2"/>
                    <a:pt x="56" y="1"/>
                  </a:cubicBezTo>
                  <a:cubicBezTo>
                    <a:pt x="59" y="1"/>
                    <a:pt x="62" y="6"/>
                    <a:pt x="62" y="12"/>
                  </a:cubicBezTo>
                  <a:cubicBezTo>
                    <a:pt x="61" y="17"/>
                    <a:pt x="62" y="25"/>
                    <a:pt x="53" y="26"/>
                  </a:cubicBezTo>
                  <a:cubicBezTo>
                    <a:pt x="44" y="26"/>
                    <a:pt x="7" y="26"/>
                    <a:pt x="4" y="25"/>
                  </a:cubicBezTo>
                  <a:cubicBezTo>
                    <a:pt x="0" y="24"/>
                    <a:pt x="0" y="17"/>
                    <a:pt x="1" y="12"/>
                  </a:cubicBezTo>
                  <a:cubicBezTo>
                    <a:pt x="2" y="9"/>
                    <a:pt x="1" y="7"/>
                    <a:pt x="1" y="7"/>
                  </a:cubicBezTo>
                </a:path>
              </a:pathLst>
            </a:custGeom>
            <a:solidFill>
              <a:srgbClr val="A0EA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00" name="Freeform 241">
              <a:extLst>
                <a:ext uri="{FF2B5EF4-FFF2-40B4-BE49-F238E27FC236}">
                  <a16:creationId xmlns:a16="http://schemas.microsoft.com/office/drawing/2014/main" id="{7A28B11E-B509-7804-4E04-9C0C792C4E91}"/>
                </a:ext>
              </a:extLst>
            </p:cNvPr>
            <p:cNvSpPr>
              <a:spLocks/>
            </p:cNvSpPr>
            <p:nvPr/>
          </p:nvSpPr>
          <p:spPr bwMode="auto">
            <a:xfrm>
              <a:off x="5840413" y="3192463"/>
              <a:ext cx="454025" cy="190500"/>
            </a:xfrm>
            <a:custGeom>
              <a:avLst/>
              <a:gdLst>
                <a:gd name="T0" fmla="*/ 1 w 62"/>
                <a:gd name="T1" fmla="*/ 7 h 26"/>
                <a:gd name="T2" fmla="*/ 11 w 62"/>
                <a:gd name="T3" fmla="*/ 0 h 26"/>
                <a:gd name="T4" fmla="*/ 56 w 62"/>
                <a:gd name="T5" fmla="*/ 2 h 26"/>
                <a:gd name="T6" fmla="*/ 62 w 62"/>
                <a:gd name="T7" fmla="*/ 12 h 26"/>
                <a:gd name="T8" fmla="*/ 53 w 62"/>
                <a:gd name="T9" fmla="*/ 26 h 26"/>
                <a:gd name="T10" fmla="*/ 4 w 62"/>
                <a:gd name="T11" fmla="*/ 25 h 26"/>
                <a:gd name="T12" fmla="*/ 1 w 62"/>
                <a:gd name="T13" fmla="*/ 12 h 26"/>
                <a:gd name="T14" fmla="*/ 1 w 62"/>
                <a:gd name="T15" fmla="*/ 7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6">
                  <a:moveTo>
                    <a:pt x="1" y="7"/>
                  </a:moveTo>
                  <a:cubicBezTo>
                    <a:pt x="0" y="4"/>
                    <a:pt x="1" y="0"/>
                    <a:pt x="11" y="0"/>
                  </a:cubicBezTo>
                  <a:cubicBezTo>
                    <a:pt x="18" y="1"/>
                    <a:pt x="53" y="2"/>
                    <a:pt x="56" y="2"/>
                  </a:cubicBezTo>
                  <a:cubicBezTo>
                    <a:pt x="59" y="1"/>
                    <a:pt x="62" y="6"/>
                    <a:pt x="62" y="12"/>
                  </a:cubicBezTo>
                  <a:cubicBezTo>
                    <a:pt x="61" y="17"/>
                    <a:pt x="62" y="25"/>
                    <a:pt x="53" y="26"/>
                  </a:cubicBezTo>
                  <a:cubicBezTo>
                    <a:pt x="44" y="26"/>
                    <a:pt x="7" y="26"/>
                    <a:pt x="4" y="25"/>
                  </a:cubicBezTo>
                  <a:cubicBezTo>
                    <a:pt x="0" y="23"/>
                    <a:pt x="1" y="17"/>
                    <a:pt x="1" y="12"/>
                  </a:cubicBezTo>
                  <a:cubicBezTo>
                    <a:pt x="2" y="10"/>
                    <a:pt x="1" y="7"/>
                    <a:pt x="1" y="7"/>
                  </a:cubicBezTo>
                </a:path>
              </a:pathLst>
            </a:custGeom>
            <a:solidFill>
              <a:srgbClr val="9FEA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01" name="Freeform 242">
              <a:extLst>
                <a:ext uri="{FF2B5EF4-FFF2-40B4-BE49-F238E27FC236}">
                  <a16:creationId xmlns:a16="http://schemas.microsoft.com/office/drawing/2014/main" id="{0C9A6495-C24E-9FE2-0988-8FA2CC43747C}"/>
                </a:ext>
              </a:extLst>
            </p:cNvPr>
            <p:cNvSpPr>
              <a:spLocks/>
            </p:cNvSpPr>
            <p:nvPr/>
          </p:nvSpPr>
          <p:spPr bwMode="auto">
            <a:xfrm>
              <a:off x="5840413" y="3192463"/>
              <a:ext cx="454025" cy="190500"/>
            </a:xfrm>
            <a:custGeom>
              <a:avLst/>
              <a:gdLst>
                <a:gd name="T0" fmla="*/ 1 w 62"/>
                <a:gd name="T1" fmla="*/ 7 h 26"/>
                <a:gd name="T2" fmla="*/ 11 w 62"/>
                <a:gd name="T3" fmla="*/ 0 h 26"/>
                <a:gd name="T4" fmla="*/ 56 w 62"/>
                <a:gd name="T5" fmla="*/ 2 h 26"/>
                <a:gd name="T6" fmla="*/ 62 w 62"/>
                <a:gd name="T7" fmla="*/ 12 h 26"/>
                <a:gd name="T8" fmla="*/ 53 w 62"/>
                <a:gd name="T9" fmla="*/ 26 h 26"/>
                <a:gd name="T10" fmla="*/ 4 w 62"/>
                <a:gd name="T11" fmla="*/ 25 h 26"/>
                <a:gd name="T12" fmla="*/ 1 w 62"/>
                <a:gd name="T13" fmla="*/ 12 h 26"/>
                <a:gd name="T14" fmla="*/ 1 w 62"/>
                <a:gd name="T15" fmla="*/ 7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6">
                  <a:moveTo>
                    <a:pt x="1" y="7"/>
                  </a:moveTo>
                  <a:cubicBezTo>
                    <a:pt x="0" y="4"/>
                    <a:pt x="2" y="0"/>
                    <a:pt x="11" y="0"/>
                  </a:cubicBezTo>
                  <a:cubicBezTo>
                    <a:pt x="18" y="1"/>
                    <a:pt x="53" y="2"/>
                    <a:pt x="56" y="2"/>
                  </a:cubicBezTo>
                  <a:cubicBezTo>
                    <a:pt x="59" y="1"/>
                    <a:pt x="62" y="6"/>
                    <a:pt x="62" y="12"/>
                  </a:cubicBezTo>
                  <a:cubicBezTo>
                    <a:pt x="61" y="17"/>
                    <a:pt x="62" y="25"/>
                    <a:pt x="53" y="26"/>
                  </a:cubicBezTo>
                  <a:cubicBezTo>
                    <a:pt x="44" y="26"/>
                    <a:pt x="7" y="25"/>
                    <a:pt x="4" y="25"/>
                  </a:cubicBezTo>
                  <a:cubicBezTo>
                    <a:pt x="0" y="23"/>
                    <a:pt x="1" y="17"/>
                    <a:pt x="1" y="12"/>
                  </a:cubicBezTo>
                  <a:cubicBezTo>
                    <a:pt x="2" y="10"/>
                    <a:pt x="1" y="7"/>
                    <a:pt x="1" y="7"/>
                  </a:cubicBezTo>
                </a:path>
              </a:pathLst>
            </a:custGeom>
            <a:solidFill>
              <a:srgbClr val="9EE9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02" name="Freeform 243">
              <a:extLst>
                <a:ext uri="{FF2B5EF4-FFF2-40B4-BE49-F238E27FC236}">
                  <a16:creationId xmlns:a16="http://schemas.microsoft.com/office/drawing/2014/main" id="{BC7DE33A-14F0-C055-85D1-F5C943C9662C}"/>
                </a:ext>
              </a:extLst>
            </p:cNvPr>
            <p:cNvSpPr>
              <a:spLocks/>
            </p:cNvSpPr>
            <p:nvPr/>
          </p:nvSpPr>
          <p:spPr bwMode="auto">
            <a:xfrm>
              <a:off x="5840413" y="3192463"/>
              <a:ext cx="454025" cy="190500"/>
            </a:xfrm>
            <a:custGeom>
              <a:avLst/>
              <a:gdLst>
                <a:gd name="T0" fmla="*/ 1 w 62"/>
                <a:gd name="T1" fmla="*/ 7 h 26"/>
                <a:gd name="T2" fmla="*/ 11 w 62"/>
                <a:gd name="T3" fmla="*/ 0 h 26"/>
                <a:gd name="T4" fmla="*/ 56 w 62"/>
                <a:gd name="T5" fmla="*/ 2 h 26"/>
                <a:gd name="T6" fmla="*/ 61 w 62"/>
                <a:gd name="T7" fmla="*/ 12 h 26"/>
                <a:gd name="T8" fmla="*/ 53 w 62"/>
                <a:gd name="T9" fmla="*/ 26 h 26"/>
                <a:gd name="T10" fmla="*/ 4 w 62"/>
                <a:gd name="T11" fmla="*/ 25 h 26"/>
                <a:gd name="T12" fmla="*/ 2 w 62"/>
                <a:gd name="T13" fmla="*/ 12 h 26"/>
                <a:gd name="T14" fmla="*/ 1 w 62"/>
                <a:gd name="T15" fmla="*/ 7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6">
                  <a:moveTo>
                    <a:pt x="1" y="7"/>
                  </a:moveTo>
                  <a:cubicBezTo>
                    <a:pt x="0" y="4"/>
                    <a:pt x="2" y="0"/>
                    <a:pt x="11" y="0"/>
                  </a:cubicBezTo>
                  <a:cubicBezTo>
                    <a:pt x="18" y="1"/>
                    <a:pt x="53" y="2"/>
                    <a:pt x="56" y="2"/>
                  </a:cubicBezTo>
                  <a:cubicBezTo>
                    <a:pt x="59" y="1"/>
                    <a:pt x="62" y="6"/>
                    <a:pt x="61" y="12"/>
                  </a:cubicBezTo>
                  <a:cubicBezTo>
                    <a:pt x="61" y="17"/>
                    <a:pt x="62" y="25"/>
                    <a:pt x="53" y="26"/>
                  </a:cubicBezTo>
                  <a:cubicBezTo>
                    <a:pt x="44" y="26"/>
                    <a:pt x="7" y="25"/>
                    <a:pt x="4" y="25"/>
                  </a:cubicBezTo>
                  <a:cubicBezTo>
                    <a:pt x="0" y="23"/>
                    <a:pt x="1" y="17"/>
                    <a:pt x="2" y="12"/>
                  </a:cubicBezTo>
                  <a:cubicBezTo>
                    <a:pt x="2" y="10"/>
                    <a:pt x="1" y="7"/>
                    <a:pt x="1" y="7"/>
                  </a:cubicBezTo>
                </a:path>
              </a:pathLst>
            </a:custGeom>
            <a:solidFill>
              <a:srgbClr val="9DE9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03" name="Freeform 244">
              <a:extLst>
                <a:ext uri="{FF2B5EF4-FFF2-40B4-BE49-F238E27FC236}">
                  <a16:creationId xmlns:a16="http://schemas.microsoft.com/office/drawing/2014/main" id="{A01E5E71-7BBC-CDB9-F475-B719B71B11FD}"/>
                </a:ext>
              </a:extLst>
            </p:cNvPr>
            <p:cNvSpPr>
              <a:spLocks/>
            </p:cNvSpPr>
            <p:nvPr/>
          </p:nvSpPr>
          <p:spPr bwMode="auto">
            <a:xfrm>
              <a:off x="5840413" y="3192463"/>
              <a:ext cx="454025" cy="190500"/>
            </a:xfrm>
            <a:custGeom>
              <a:avLst/>
              <a:gdLst>
                <a:gd name="T0" fmla="*/ 1 w 62"/>
                <a:gd name="T1" fmla="*/ 7 h 26"/>
                <a:gd name="T2" fmla="*/ 11 w 62"/>
                <a:gd name="T3" fmla="*/ 0 h 26"/>
                <a:gd name="T4" fmla="*/ 56 w 62"/>
                <a:gd name="T5" fmla="*/ 2 h 26"/>
                <a:gd name="T6" fmla="*/ 61 w 62"/>
                <a:gd name="T7" fmla="*/ 12 h 26"/>
                <a:gd name="T8" fmla="*/ 53 w 62"/>
                <a:gd name="T9" fmla="*/ 25 h 26"/>
                <a:gd name="T10" fmla="*/ 4 w 62"/>
                <a:gd name="T11" fmla="*/ 24 h 26"/>
                <a:gd name="T12" fmla="*/ 2 w 62"/>
                <a:gd name="T13" fmla="*/ 12 h 26"/>
                <a:gd name="T14" fmla="*/ 1 w 62"/>
                <a:gd name="T15" fmla="*/ 7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6">
                  <a:moveTo>
                    <a:pt x="1" y="7"/>
                  </a:moveTo>
                  <a:cubicBezTo>
                    <a:pt x="0" y="4"/>
                    <a:pt x="2" y="0"/>
                    <a:pt x="11" y="0"/>
                  </a:cubicBezTo>
                  <a:cubicBezTo>
                    <a:pt x="18" y="1"/>
                    <a:pt x="53" y="2"/>
                    <a:pt x="56" y="2"/>
                  </a:cubicBezTo>
                  <a:cubicBezTo>
                    <a:pt x="59" y="1"/>
                    <a:pt x="62" y="6"/>
                    <a:pt x="61" y="12"/>
                  </a:cubicBezTo>
                  <a:cubicBezTo>
                    <a:pt x="61" y="17"/>
                    <a:pt x="62" y="25"/>
                    <a:pt x="53" y="25"/>
                  </a:cubicBezTo>
                  <a:cubicBezTo>
                    <a:pt x="44" y="26"/>
                    <a:pt x="7" y="25"/>
                    <a:pt x="4" y="24"/>
                  </a:cubicBezTo>
                  <a:cubicBezTo>
                    <a:pt x="0" y="23"/>
                    <a:pt x="1" y="17"/>
                    <a:pt x="2" y="12"/>
                  </a:cubicBezTo>
                  <a:cubicBezTo>
                    <a:pt x="2" y="10"/>
                    <a:pt x="1" y="7"/>
                    <a:pt x="1" y="7"/>
                  </a:cubicBezTo>
                </a:path>
              </a:pathLst>
            </a:custGeom>
            <a:solidFill>
              <a:srgbClr val="9CE9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04" name="Freeform 245">
              <a:extLst>
                <a:ext uri="{FF2B5EF4-FFF2-40B4-BE49-F238E27FC236}">
                  <a16:creationId xmlns:a16="http://schemas.microsoft.com/office/drawing/2014/main" id="{98BF0118-912F-41BB-E3A8-BC2AF994269D}"/>
                </a:ext>
              </a:extLst>
            </p:cNvPr>
            <p:cNvSpPr>
              <a:spLocks/>
            </p:cNvSpPr>
            <p:nvPr/>
          </p:nvSpPr>
          <p:spPr bwMode="auto">
            <a:xfrm>
              <a:off x="5840413" y="3192463"/>
              <a:ext cx="454025" cy="190500"/>
            </a:xfrm>
            <a:custGeom>
              <a:avLst/>
              <a:gdLst>
                <a:gd name="T0" fmla="*/ 1 w 62"/>
                <a:gd name="T1" fmla="*/ 7 h 26"/>
                <a:gd name="T2" fmla="*/ 11 w 62"/>
                <a:gd name="T3" fmla="*/ 1 h 26"/>
                <a:gd name="T4" fmla="*/ 56 w 62"/>
                <a:gd name="T5" fmla="*/ 2 h 26"/>
                <a:gd name="T6" fmla="*/ 61 w 62"/>
                <a:gd name="T7" fmla="*/ 12 h 26"/>
                <a:gd name="T8" fmla="*/ 53 w 62"/>
                <a:gd name="T9" fmla="*/ 25 h 26"/>
                <a:gd name="T10" fmla="*/ 4 w 62"/>
                <a:gd name="T11" fmla="*/ 24 h 26"/>
                <a:gd name="T12" fmla="*/ 2 w 62"/>
                <a:gd name="T13" fmla="*/ 12 h 26"/>
                <a:gd name="T14" fmla="*/ 1 w 62"/>
                <a:gd name="T15" fmla="*/ 7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6">
                  <a:moveTo>
                    <a:pt x="1" y="7"/>
                  </a:moveTo>
                  <a:cubicBezTo>
                    <a:pt x="0" y="5"/>
                    <a:pt x="2" y="0"/>
                    <a:pt x="11" y="1"/>
                  </a:cubicBezTo>
                  <a:cubicBezTo>
                    <a:pt x="18" y="1"/>
                    <a:pt x="53" y="2"/>
                    <a:pt x="56" y="2"/>
                  </a:cubicBezTo>
                  <a:cubicBezTo>
                    <a:pt x="59" y="1"/>
                    <a:pt x="62" y="6"/>
                    <a:pt x="61" y="12"/>
                  </a:cubicBezTo>
                  <a:cubicBezTo>
                    <a:pt x="61" y="17"/>
                    <a:pt x="62" y="25"/>
                    <a:pt x="53" y="25"/>
                  </a:cubicBezTo>
                  <a:cubicBezTo>
                    <a:pt x="44" y="26"/>
                    <a:pt x="7" y="25"/>
                    <a:pt x="4" y="24"/>
                  </a:cubicBezTo>
                  <a:cubicBezTo>
                    <a:pt x="0" y="23"/>
                    <a:pt x="1" y="17"/>
                    <a:pt x="2" y="12"/>
                  </a:cubicBezTo>
                  <a:cubicBezTo>
                    <a:pt x="2" y="10"/>
                    <a:pt x="1" y="7"/>
                    <a:pt x="1" y="7"/>
                  </a:cubicBezTo>
                </a:path>
              </a:pathLst>
            </a:custGeom>
            <a:solidFill>
              <a:srgbClr val="9BE9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05" name="Freeform 246">
              <a:extLst>
                <a:ext uri="{FF2B5EF4-FFF2-40B4-BE49-F238E27FC236}">
                  <a16:creationId xmlns:a16="http://schemas.microsoft.com/office/drawing/2014/main" id="{CB1F34DE-7E19-7DE8-7B44-EB0BB3AA6176}"/>
                </a:ext>
              </a:extLst>
            </p:cNvPr>
            <p:cNvSpPr>
              <a:spLocks/>
            </p:cNvSpPr>
            <p:nvPr/>
          </p:nvSpPr>
          <p:spPr bwMode="auto">
            <a:xfrm>
              <a:off x="5840413" y="3192463"/>
              <a:ext cx="454025" cy="190500"/>
            </a:xfrm>
            <a:custGeom>
              <a:avLst/>
              <a:gdLst>
                <a:gd name="T0" fmla="*/ 1 w 62"/>
                <a:gd name="T1" fmla="*/ 7 h 26"/>
                <a:gd name="T2" fmla="*/ 11 w 62"/>
                <a:gd name="T3" fmla="*/ 1 h 26"/>
                <a:gd name="T4" fmla="*/ 56 w 62"/>
                <a:gd name="T5" fmla="*/ 2 h 26"/>
                <a:gd name="T6" fmla="*/ 61 w 62"/>
                <a:gd name="T7" fmla="*/ 12 h 26"/>
                <a:gd name="T8" fmla="*/ 53 w 62"/>
                <a:gd name="T9" fmla="*/ 25 h 26"/>
                <a:gd name="T10" fmla="*/ 4 w 62"/>
                <a:gd name="T11" fmla="*/ 24 h 26"/>
                <a:gd name="T12" fmla="*/ 2 w 62"/>
                <a:gd name="T13" fmla="*/ 12 h 26"/>
                <a:gd name="T14" fmla="*/ 1 w 62"/>
                <a:gd name="T15" fmla="*/ 7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6">
                  <a:moveTo>
                    <a:pt x="1" y="7"/>
                  </a:moveTo>
                  <a:cubicBezTo>
                    <a:pt x="0" y="5"/>
                    <a:pt x="2" y="0"/>
                    <a:pt x="11" y="1"/>
                  </a:cubicBezTo>
                  <a:cubicBezTo>
                    <a:pt x="18" y="1"/>
                    <a:pt x="53" y="2"/>
                    <a:pt x="56" y="2"/>
                  </a:cubicBezTo>
                  <a:cubicBezTo>
                    <a:pt x="59" y="2"/>
                    <a:pt x="62" y="6"/>
                    <a:pt x="61" y="12"/>
                  </a:cubicBezTo>
                  <a:cubicBezTo>
                    <a:pt x="61" y="17"/>
                    <a:pt x="62" y="25"/>
                    <a:pt x="53" y="25"/>
                  </a:cubicBezTo>
                  <a:cubicBezTo>
                    <a:pt x="44" y="26"/>
                    <a:pt x="7" y="25"/>
                    <a:pt x="4" y="24"/>
                  </a:cubicBezTo>
                  <a:cubicBezTo>
                    <a:pt x="0" y="23"/>
                    <a:pt x="1" y="17"/>
                    <a:pt x="2" y="12"/>
                  </a:cubicBezTo>
                  <a:cubicBezTo>
                    <a:pt x="2" y="10"/>
                    <a:pt x="1" y="7"/>
                    <a:pt x="1" y="7"/>
                  </a:cubicBezTo>
                </a:path>
              </a:pathLst>
            </a:custGeom>
            <a:solidFill>
              <a:srgbClr val="9AE9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06" name="Freeform 247">
              <a:extLst>
                <a:ext uri="{FF2B5EF4-FFF2-40B4-BE49-F238E27FC236}">
                  <a16:creationId xmlns:a16="http://schemas.microsoft.com/office/drawing/2014/main" id="{86C7CC59-A67C-1609-FE92-F8C7881F4012}"/>
                </a:ext>
              </a:extLst>
            </p:cNvPr>
            <p:cNvSpPr>
              <a:spLocks/>
            </p:cNvSpPr>
            <p:nvPr/>
          </p:nvSpPr>
          <p:spPr bwMode="auto">
            <a:xfrm>
              <a:off x="5840413" y="3192463"/>
              <a:ext cx="454025" cy="190500"/>
            </a:xfrm>
            <a:custGeom>
              <a:avLst/>
              <a:gdLst>
                <a:gd name="T0" fmla="*/ 1 w 62"/>
                <a:gd name="T1" fmla="*/ 7 h 26"/>
                <a:gd name="T2" fmla="*/ 11 w 62"/>
                <a:gd name="T3" fmla="*/ 1 h 26"/>
                <a:gd name="T4" fmla="*/ 56 w 62"/>
                <a:gd name="T5" fmla="*/ 2 h 26"/>
                <a:gd name="T6" fmla="*/ 61 w 62"/>
                <a:gd name="T7" fmla="*/ 12 h 26"/>
                <a:gd name="T8" fmla="*/ 53 w 62"/>
                <a:gd name="T9" fmla="*/ 25 h 26"/>
                <a:gd name="T10" fmla="*/ 4 w 62"/>
                <a:gd name="T11" fmla="*/ 24 h 26"/>
                <a:gd name="T12" fmla="*/ 2 w 62"/>
                <a:gd name="T13" fmla="*/ 12 h 26"/>
                <a:gd name="T14" fmla="*/ 1 w 62"/>
                <a:gd name="T15" fmla="*/ 7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6">
                  <a:moveTo>
                    <a:pt x="1" y="7"/>
                  </a:moveTo>
                  <a:cubicBezTo>
                    <a:pt x="0" y="5"/>
                    <a:pt x="2" y="0"/>
                    <a:pt x="11" y="1"/>
                  </a:cubicBezTo>
                  <a:cubicBezTo>
                    <a:pt x="18" y="1"/>
                    <a:pt x="53" y="2"/>
                    <a:pt x="56" y="2"/>
                  </a:cubicBezTo>
                  <a:cubicBezTo>
                    <a:pt x="59" y="2"/>
                    <a:pt x="62" y="6"/>
                    <a:pt x="61" y="12"/>
                  </a:cubicBezTo>
                  <a:cubicBezTo>
                    <a:pt x="61" y="17"/>
                    <a:pt x="62" y="25"/>
                    <a:pt x="53" y="25"/>
                  </a:cubicBezTo>
                  <a:cubicBezTo>
                    <a:pt x="44" y="26"/>
                    <a:pt x="7" y="25"/>
                    <a:pt x="4" y="24"/>
                  </a:cubicBezTo>
                  <a:cubicBezTo>
                    <a:pt x="0" y="23"/>
                    <a:pt x="1" y="16"/>
                    <a:pt x="2" y="12"/>
                  </a:cubicBezTo>
                  <a:cubicBezTo>
                    <a:pt x="2" y="10"/>
                    <a:pt x="1" y="7"/>
                    <a:pt x="1" y="7"/>
                  </a:cubicBezTo>
                </a:path>
              </a:pathLst>
            </a:custGeom>
            <a:solidFill>
              <a:srgbClr val="99E8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07" name="Freeform 248">
              <a:extLst>
                <a:ext uri="{FF2B5EF4-FFF2-40B4-BE49-F238E27FC236}">
                  <a16:creationId xmlns:a16="http://schemas.microsoft.com/office/drawing/2014/main" id="{30007C3B-39D2-AF58-3DD9-919D531538FA}"/>
                </a:ext>
              </a:extLst>
            </p:cNvPr>
            <p:cNvSpPr>
              <a:spLocks/>
            </p:cNvSpPr>
            <p:nvPr/>
          </p:nvSpPr>
          <p:spPr bwMode="auto">
            <a:xfrm>
              <a:off x="5840413" y="3192463"/>
              <a:ext cx="454025" cy="190500"/>
            </a:xfrm>
            <a:custGeom>
              <a:avLst/>
              <a:gdLst>
                <a:gd name="T0" fmla="*/ 1 w 62"/>
                <a:gd name="T1" fmla="*/ 7 h 26"/>
                <a:gd name="T2" fmla="*/ 11 w 62"/>
                <a:gd name="T3" fmla="*/ 1 h 26"/>
                <a:gd name="T4" fmla="*/ 56 w 62"/>
                <a:gd name="T5" fmla="*/ 2 h 26"/>
                <a:gd name="T6" fmla="*/ 61 w 62"/>
                <a:gd name="T7" fmla="*/ 12 h 26"/>
                <a:gd name="T8" fmla="*/ 53 w 62"/>
                <a:gd name="T9" fmla="*/ 25 h 26"/>
                <a:gd name="T10" fmla="*/ 4 w 62"/>
                <a:gd name="T11" fmla="*/ 24 h 26"/>
                <a:gd name="T12" fmla="*/ 2 w 62"/>
                <a:gd name="T13" fmla="*/ 12 h 26"/>
                <a:gd name="T14" fmla="*/ 1 w 62"/>
                <a:gd name="T15" fmla="*/ 7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6">
                  <a:moveTo>
                    <a:pt x="1" y="7"/>
                  </a:moveTo>
                  <a:cubicBezTo>
                    <a:pt x="0" y="5"/>
                    <a:pt x="2" y="0"/>
                    <a:pt x="11" y="1"/>
                  </a:cubicBezTo>
                  <a:cubicBezTo>
                    <a:pt x="18" y="1"/>
                    <a:pt x="53" y="2"/>
                    <a:pt x="56" y="2"/>
                  </a:cubicBezTo>
                  <a:cubicBezTo>
                    <a:pt x="59" y="2"/>
                    <a:pt x="62" y="6"/>
                    <a:pt x="61" y="12"/>
                  </a:cubicBezTo>
                  <a:cubicBezTo>
                    <a:pt x="61" y="17"/>
                    <a:pt x="62" y="25"/>
                    <a:pt x="53" y="25"/>
                  </a:cubicBezTo>
                  <a:cubicBezTo>
                    <a:pt x="44" y="26"/>
                    <a:pt x="7" y="25"/>
                    <a:pt x="4" y="24"/>
                  </a:cubicBezTo>
                  <a:cubicBezTo>
                    <a:pt x="0" y="23"/>
                    <a:pt x="1" y="16"/>
                    <a:pt x="2" y="12"/>
                  </a:cubicBezTo>
                  <a:cubicBezTo>
                    <a:pt x="2" y="10"/>
                    <a:pt x="1" y="7"/>
                    <a:pt x="1" y="7"/>
                  </a:cubicBezTo>
                </a:path>
              </a:pathLst>
            </a:custGeom>
            <a:solidFill>
              <a:srgbClr val="98E8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08" name="Freeform 249">
              <a:extLst>
                <a:ext uri="{FF2B5EF4-FFF2-40B4-BE49-F238E27FC236}">
                  <a16:creationId xmlns:a16="http://schemas.microsoft.com/office/drawing/2014/main" id="{0305F2C2-DAE9-E985-9C8B-4379E0252DB0}"/>
                </a:ext>
              </a:extLst>
            </p:cNvPr>
            <p:cNvSpPr>
              <a:spLocks/>
            </p:cNvSpPr>
            <p:nvPr/>
          </p:nvSpPr>
          <p:spPr bwMode="auto">
            <a:xfrm>
              <a:off x="5840413" y="3192463"/>
              <a:ext cx="454025" cy="190500"/>
            </a:xfrm>
            <a:custGeom>
              <a:avLst/>
              <a:gdLst>
                <a:gd name="T0" fmla="*/ 1 w 62"/>
                <a:gd name="T1" fmla="*/ 7 h 26"/>
                <a:gd name="T2" fmla="*/ 11 w 62"/>
                <a:gd name="T3" fmla="*/ 1 h 26"/>
                <a:gd name="T4" fmla="*/ 56 w 62"/>
                <a:gd name="T5" fmla="*/ 2 h 26"/>
                <a:gd name="T6" fmla="*/ 61 w 62"/>
                <a:gd name="T7" fmla="*/ 12 h 26"/>
                <a:gd name="T8" fmla="*/ 53 w 62"/>
                <a:gd name="T9" fmla="*/ 25 h 26"/>
                <a:gd name="T10" fmla="*/ 4 w 62"/>
                <a:gd name="T11" fmla="*/ 24 h 26"/>
                <a:gd name="T12" fmla="*/ 2 w 62"/>
                <a:gd name="T13" fmla="*/ 12 h 26"/>
                <a:gd name="T14" fmla="*/ 1 w 62"/>
                <a:gd name="T15" fmla="*/ 7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6">
                  <a:moveTo>
                    <a:pt x="1" y="7"/>
                  </a:moveTo>
                  <a:cubicBezTo>
                    <a:pt x="0" y="5"/>
                    <a:pt x="2" y="0"/>
                    <a:pt x="11" y="1"/>
                  </a:cubicBezTo>
                  <a:cubicBezTo>
                    <a:pt x="18" y="1"/>
                    <a:pt x="53" y="2"/>
                    <a:pt x="56" y="2"/>
                  </a:cubicBezTo>
                  <a:cubicBezTo>
                    <a:pt x="59" y="2"/>
                    <a:pt x="62" y="6"/>
                    <a:pt x="61" y="12"/>
                  </a:cubicBezTo>
                  <a:cubicBezTo>
                    <a:pt x="61" y="17"/>
                    <a:pt x="62" y="25"/>
                    <a:pt x="53" y="25"/>
                  </a:cubicBezTo>
                  <a:cubicBezTo>
                    <a:pt x="44" y="26"/>
                    <a:pt x="7" y="25"/>
                    <a:pt x="4" y="24"/>
                  </a:cubicBezTo>
                  <a:cubicBezTo>
                    <a:pt x="0" y="23"/>
                    <a:pt x="1" y="16"/>
                    <a:pt x="2" y="12"/>
                  </a:cubicBezTo>
                  <a:cubicBezTo>
                    <a:pt x="2" y="10"/>
                    <a:pt x="1" y="7"/>
                    <a:pt x="1" y="7"/>
                  </a:cubicBezTo>
                </a:path>
              </a:pathLst>
            </a:custGeom>
            <a:solidFill>
              <a:srgbClr val="97E8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09" name="Freeform 250">
              <a:extLst>
                <a:ext uri="{FF2B5EF4-FFF2-40B4-BE49-F238E27FC236}">
                  <a16:creationId xmlns:a16="http://schemas.microsoft.com/office/drawing/2014/main" id="{E3F6F83D-5896-ED34-5325-FD38D0719FA8}"/>
                </a:ext>
              </a:extLst>
            </p:cNvPr>
            <p:cNvSpPr>
              <a:spLocks/>
            </p:cNvSpPr>
            <p:nvPr/>
          </p:nvSpPr>
          <p:spPr bwMode="auto">
            <a:xfrm>
              <a:off x="5840413" y="3200401"/>
              <a:ext cx="454025" cy="174625"/>
            </a:xfrm>
            <a:custGeom>
              <a:avLst/>
              <a:gdLst>
                <a:gd name="T0" fmla="*/ 1 w 62"/>
                <a:gd name="T1" fmla="*/ 6 h 24"/>
                <a:gd name="T2" fmla="*/ 11 w 62"/>
                <a:gd name="T3" fmla="*/ 0 h 24"/>
                <a:gd name="T4" fmla="*/ 56 w 62"/>
                <a:gd name="T5" fmla="*/ 1 h 24"/>
                <a:gd name="T6" fmla="*/ 61 w 62"/>
                <a:gd name="T7" fmla="*/ 11 h 24"/>
                <a:gd name="T8" fmla="*/ 53 w 62"/>
                <a:gd name="T9" fmla="*/ 24 h 24"/>
                <a:gd name="T10" fmla="*/ 4 w 62"/>
                <a:gd name="T11" fmla="*/ 23 h 24"/>
                <a:gd name="T12" fmla="*/ 2 w 62"/>
                <a:gd name="T13" fmla="*/ 11 h 24"/>
                <a:gd name="T14" fmla="*/ 1 w 62"/>
                <a:gd name="T15" fmla="*/ 6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4">
                  <a:moveTo>
                    <a:pt x="1" y="6"/>
                  </a:moveTo>
                  <a:cubicBezTo>
                    <a:pt x="0" y="4"/>
                    <a:pt x="2" y="0"/>
                    <a:pt x="11" y="0"/>
                  </a:cubicBezTo>
                  <a:cubicBezTo>
                    <a:pt x="18" y="0"/>
                    <a:pt x="53" y="1"/>
                    <a:pt x="56" y="1"/>
                  </a:cubicBezTo>
                  <a:cubicBezTo>
                    <a:pt x="59" y="1"/>
                    <a:pt x="62" y="5"/>
                    <a:pt x="61" y="11"/>
                  </a:cubicBezTo>
                  <a:cubicBezTo>
                    <a:pt x="61" y="16"/>
                    <a:pt x="62" y="24"/>
                    <a:pt x="53" y="24"/>
                  </a:cubicBezTo>
                  <a:cubicBezTo>
                    <a:pt x="44" y="24"/>
                    <a:pt x="7" y="24"/>
                    <a:pt x="4" y="23"/>
                  </a:cubicBezTo>
                  <a:cubicBezTo>
                    <a:pt x="0" y="22"/>
                    <a:pt x="1" y="15"/>
                    <a:pt x="2" y="11"/>
                  </a:cubicBezTo>
                  <a:cubicBezTo>
                    <a:pt x="2" y="9"/>
                    <a:pt x="1" y="6"/>
                    <a:pt x="1" y="6"/>
                  </a:cubicBezTo>
                </a:path>
              </a:pathLst>
            </a:custGeom>
            <a:solidFill>
              <a:srgbClr val="96E8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10" name="Freeform 251">
              <a:extLst>
                <a:ext uri="{FF2B5EF4-FFF2-40B4-BE49-F238E27FC236}">
                  <a16:creationId xmlns:a16="http://schemas.microsoft.com/office/drawing/2014/main" id="{2AA11DB2-1580-8DE0-6189-1EABEB6C8289}"/>
                </a:ext>
              </a:extLst>
            </p:cNvPr>
            <p:cNvSpPr>
              <a:spLocks/>
            </p:cNvSpPr>
            <p:nvPr/>
          </p:nvSpPr>
          <p:spPr bwMode="auto">
            <a:xfrm>
              <a:off x="5840413" y="3200401"/>
              <a:ext cx="454025" cy="174625"/>
            </a:xfrm>
            <a:custGeom>
              <a:avLst/>
              <a:gdLst>
                <a:gd name="T0" fmla="*/ 2 w 62"/>
                <a:gd name="T1" fmla="*/ 6 h 24"/>
                <a:gd name="T2" fmla="*/ 11 w 62"/>
                <a:gd name="T3" fmla="*/ 0 h 24"/>
                <a:gd name="T4" fmla="*/ 56 w 62"/>
                <a:gd name="T5" fmla="*/ 1 h 24"/>
                <a:gd name="T6" fmla="*/ 61 w 62"/>
                <a:gd name="T7" fmla="*/ 11 h 24"/>
                <a:gd name="T8" fmla="*/ 53 w 62"/>
                <a:gd name="T9" fmla="*/ 24 h 24"/>
                <a:gd name="T10" fmla="*/ 4 w 62"/>
                <a:gd name="T11" fmla="*/ 23 h 24"/>
                <a:gd name="T12" fmla="*/ 2 w 62"/>
                <a:gd name="T13" fmla="*/ 11 h 24"/>
                <a:gd name="T14" fmla="*/ 2 w 62"/>
                <a:gd name="T15" fmla="*/ 6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4">
                  <a:moveTo>
                    <a:pt x="2" y="6"/>
                  </a:moveTo>
                  <a:cubicBezTo>
                    <a:pt x="0" y="4"/>
                    <a:pt x="2" y="0"/>
                    <a:pt x="11" y="0"/>
                  </a:cubicBezTo>
                  <a:cubicBezTo>
                    <a:pt x="18" y="0"/>
                    <a:pt x="53" y="1"/>
                    <a:pt x="56" y="1"/>
                  </a:cubicBezTo>
                  <a:cubicBezTo>
                    <a:pt x="59" y="1"/>
                    <a:pt x="62" y="5"/>
                    <a:pt x="61" y="11"/>
                  </a:cubicBezTo>
                  <a:cubicBezTo>
                    <a:pt x="61" y="16"/>
                    <a:pt x="62" y="24"/>
                    <a:pt x="53" y="24"/>
                  </a:cubicBezTo>
                  <a:cubicBezTo>
                    <a:pt x="44" y="24"/>
                    <a:pt x="7" y="24"/>
                    <a:pt x="4" y="23"/>
                  </a:cubicBezTo>
                  <a:cubicBezTo>
                    <a:pt x="0" y="22"/>
                    <a:pt x="1" y="15"/>
                    <a:pt x="2" y="11"/>
                  </a:cubicBezTo>
                  <a:cubicBezTo>
                    <a:pt x="2" y="9"/>
                    <a:pt x="2" y="6"/>
                    <a:pt x="2" y="6"/>
                  </a:cubicBezTo>
                </a:path>
              </a:pathLst>
            </a:custGeom>
            <a:solidFill>
              <a:srgbClr val="95E8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11" name="Freeform 252">
              <a:extLst>
                <a:ext uri="{FF2B5EF4-FFF2-40B4-BE49-F238E27FC236}">
                  <a16:creationId xmlns:a16="http://schemas.microsoft.com/office/drawing/2014/main" id="{42D3DC76-B239-1E40-757C-2F41D1914ACE}"/>
                </a:ext>
              </a:extLst>
            </p:cNvPr>
            <p:cNvSpPr>
              <a:spLocks/>
            </p:cNvSpPr>
            <p:nvPr/>
          </p:nvSpPr>
          <p:spPr bwMode="auto">
            <a:xfrm>
              <a:off x="5840413" y="3200401"/>
              <a:ext cx="454025" cy="174625"/>
            </a:xfrm>
            <a:custGeom>
              <a:avLst/>
              <a:gdLst>
                <a:gd name="T0" fmla="*/ 2 w 62"/>
                <a:gd name="T1" fmla="*/ 6 h 24"/>
                <a:gd name="T2" fmla="*/ 11 w 62"/>
                <a:gd name="T3" fmla="*/ 0 h 24"/>
                <a:gd name="T4" fmla="*/ 56 w 62"/>
                <a:gd name="T5" fmla="*/ 1 h 24"/>
                <a:gd name="T6" fmla="*/ 61 w 62"/>
                <a:gd name="T7" fmla="*/ 11 h 24"/>
                <a:gd name="T8" fmla="*/ 53 w 62"/>
                <a:gd name="T9" fmla="*/ 24 h 24"/>
                <a:gd name="T10" fmla="*/ 4 w 62"/>
                <a:gd name="T11" fmla="*/ 23 h 24"/>
                <a:gd name="T12" fmla="*/ 2 w 62"/>
                <a:gd name="T13" fmla="*/ 11 h 24"/>
                <a:gd name="T14" fmla="*/ 2 w 62"/>
                <a:gd name="T15" fmla="*/ 6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4">
                  <a:moveTo>
                    <a:pt x="2" y="6"/>
                  </a:moveTo>
                  <a:cubicBezTo>
                    <a:pt x="0" y="4"/>
                    <a:pt x="2" y="0"/>
                    <a:pt x="11" y="0"/>
                  </a:cubicBezTo>
                  <a:cubicBezTo>
                    <a:pt x="18" y="0"/>
                    <a:pt x="53" y="1"/>
                    <a:pt x="56" y="1"/>
                  </a:cubicBezTo>
                  <a:cubicBezTo>
                    <a:pt x="59" y="1"/>
                    <a:pt x="62" y="5"/>
                    <a:pt x="61" y="11"/>
                  </a:cubicBezTo>
                  <a:cubicBezTo>
                    <a:pt x="61" y="16"/>
                    <a:pt x="62" y="24"/>
                    <a:pt x="53" y="24"/>
                  </a:cubicBezTo>
                  <a:cubicBezTo>
                    <a:pt x="44" y="24"/>
                    <a:pt x="7" y="24"/>
                    <a:pt x="4" y="23"/>
                  </a:cubicBezTo>
                  <a:cubicBezTo>
                    <a:pt x="0" y="22"/>
                    <a:pt x="1" y="15"/>
                    <a:pt x="2" y="11"/>
                  </a:cubicBezTo>
                  <a:cubicBezTo>
                    <a:pt x="2" y="9"/>
                    <a:pt x="2" y="6"/>
                    <a:pt x="2" y="6"/>
                  </a:cubicBezTo>
                </a:path>
              </a:pathLst>
            </a:custGeom>
            <a:solidFill>
              <a:srgbClr val="94E8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12" name="Freeform 253">
              <a:extLst>
                <a:ext uri="{FF2B5EF4-FFF2-40B4-BE49-F238E27FC236}">
                  <a16:creationId xmlns:a16="http://schemas.microsoft.com/office/drawing/2014/main" id="{DFE6C023-08B8-27CB-E067-BBDE7DB7E6F0}"/>
                </a:ext>
              </a:extLst>
            </p:cNvPr>
            <p:cNvSpPr>
              <a:spLocks/>
            </p:cNvSpPr>
            <p:nvPr/>
          </p:nvSpPr>
          <p:spPr bwMode="auto">
            <a:xfrm>
              <a:off x="5840413" y="3200401"/>
              <a:ext cx="454025" cy="174625"/>
            </a:xfrm>
            <a:custGeom>
              <a:avLst/>
              <a:gdLst>
                <a:gd name="T0" fmla="*/ 2 w 62"/>
                <a:gd name="T1" fmla="*/ 6 h 24"/>
                <a:gd name="T2" fmla="*/ 11 w 62"/>
                <a:gd name="T3" fmla="*/ 0 h 24"/>
                <a:gd name="T4" fmla="*/ 56 w 62"/>
                <a:gd name="T5" fmla="*/ 1 h 24"/>
                <a:gd name="T6" fmla="*/ 61 w 62"/>
                <a:gd name="T7" fmla="*/ 11 h 24"/>
                <a:gd name="T8" fmla="*/ 53 w 62"/>
                <a:gd name="T9" fmla="*/ 24 h 24"/>
                <a:gd name="T10" fmla="*/ 4 w 62"/>
                <a:gd name="T11" fmla="*/ 23 h 24"/>
                <a:gd name="T12" fmla="*/ 2 w 62"/>
                <a:gd name="T13" fmla="*/ 11 h 24"/>
                <a:gd name="T14" fmla="*/ 2 w 62"/>
                <a:gd name="T15" fmla="*/ 6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4">
                  <a:moveTo>
                    <a:pt x="2" y="6"/>
                  </a:moveTo>
                  <a:cubicBezTo>
                    <a:pt x="0" y="4"/>
                    <a:pt x="2" y="0"/>
                    <a:pt x="11" y="0"/>
                  </a:cubicBezTo>
                  <a:cubicBezTo>
                    <a:pt x="18" y="0"/>
                    <a:pt x="53" y="1"/>
                    <a:pt x="56" y="1"/>
                  </a:cubicBezTo>
                  <a:cubicBezTo>
                    <a:pt x="59" y="1"/>
                    <a:pt x="62" y="5"/>
                    <a:pt x="61" y="11"/>
                  </a:cubicBezTo>
                  <a:cubicBezTo>
                    <a:pt x="61" y="16"/>
                    <a:pt x="62" y="24"/>
                    <a:pt x="53" y="24"/>
                  </a:cubicBezTo>
                  <a:cubicBezTo>
                    <a:pt x="44" y="24"/>
                    <a:pt x="7" y="24"/>
                    <a:pt x="4" y="23"/>
                  </a:cubicBezTo>
                  <a:cubicBezTo>
                    <a:pt x="0" y="22"/>
                    <a:pt x="1" y="15"/>
                    <a:pt x="2" y="11"/>
                  </a:cubicBezTo>
                  <a:cubicBezTo>
                    <a:pt x="2" y="9"/>
                    <a:pt x="2" y="6"/>
                    <a:pt x="2" y="6"/>
                  </a:cubicBezTo>
                </a:path>
              </a:pathLst>
            </a:custGeom>
            <a:solidFill>
              <a:srgbClr val="93E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13" name="Freeform 254">
              <a:extLst>
                <a:ext uri="{FF2B5EF4-FFF2-40B4-BE49-F238E27FC236}">
                  <a16:creationId xmlns:a16="http://schemas.microsoft.com/office/drawing/2014/main" id="{6E6C28E3-F946-DC77-B2B3-5E7F39CC978C}"/>
                </a:ext>
              </a:extLst>
            </p:cNvPr>
            <p:cNvSpPr>
              <a:spLocks/>
            </p:cNvSpPr>
            <p:nvPr/>
          </p:nvSpPr>
          <p:spPr bwMode="auto">
            <a:xfrm>
              <a:off x="5840413" y="3200401"/>
              <a:ext cx="454025" cy="174625"/>
            </a:xfrm>
            <a:custGeom>
              <a:avLst/>
              <a:gdLst>
                <a:gd name="T0" fmla="*/ 2 w 62"/>
                <a:gd name="T1" fmla="*/ 6 h 24"/>
                <a:gd name="T2" fmla="*/ 11 w 62"/>
                <a:gd name="T3" fmla="*/ 0 h 24"/>
                <a:gd name="T4" fmla="*/ 56 w 62"/>
                <a:gd name="T5" fmla="*/ 1 h 24"/>
                <a:gd name="T6" fmla="*/ 61 w 62"/>
                <a:gd name="T7" fmla="*/ 11 h 24"/>
                <a:gd name="T8" fmla="*/ 53 w 62"/>
                <a:gd name="T9" fmla="*/ 24 h 24"/>
                <a:gd name="T10" fmla="*/ 4 w 62"/>
                <a:gd name="T11" fmla="*/ 23 h 24"/>
                <a:gd name="T12" fmla="*/ 2 w 62"/>
                <a:gd name="T13" fmla="*/ 11 h 24"/>
                <a:gd name="T14" fmla="*/ 2 w 62"/>
                <a:gd name="T15" fmla="*/ 6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4">
                  <a:moveTo>
                    <a:pt x="2" y="6"/>
                  </a:moveTo>
                  <a:cubicBezTo>
                    <a:pt x="0" y="4"/>
                    <a:pt x="2" y="0"/>
                    <a:pt x="11" y="0"/>
                  </a:cubicBezTo>
                  <a:cubicBezTo>
                    <a:pt x="18" y="0"/>
                    <a:pt x="53" y="1"/>
                    <a:pt x="56" y="1"/>
                  </a:cubicBezTo>
                  <a:cubicBezTo>
                    <a:pt x="59" y="1"/>
                    <a:pt x="62" y="6"/>
                    <a:pt x="61" y="11"/>
                  </a:cubicBezTo>
                  <a:cubicBezTo>
                    <a:pt x="61" y="16"/>
                    <a:pt x="62" y="24"/>
                    <a:pt x="53" y="24"/>
                  </a:cubicBezTo>
                  <a:cubicBezTo>
                    <a:pt x="44" y="24"/>
                    <a:pt x="7" y="24"/>
                    <a:pt x="4" y="23"/>
                  </a:cubicBezTo>
                  <a:cubicBezTo>
                    <a:pt x="0" y="22"/>
                    <a:pt x="1" y="15"/>
                    <a:pt x="2" y="11"/>
                  </a:cubicBezTo>
                  <a:cubicBezTo>
                    <a:pt x="2" y="9"/>
                    <a:pt x="2" y="6"/>
                    <a:pt x="2" y="6"/>
                  </a:cubicBezTo>
                </a:path>
              </a:pathLst>
            </a:custGeom>
            <a:solidFill>
              <a:srgbClr val="92E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14" name="Freeform 255">
              <a:extLst>
                <a:ext uri="{FF2B5EF4-FFF2-40B4-BE49-F238E27FC236}">
                  <a16:creationId xmlns:a16="http://schemas.microsoft.com/office/drawing/2014/main" id="{65B67306-C902-86F3-A04C-61FBAF6F844E}"/>
                </a:ext>
              </a:extLst>
            </p:cNvPr>
            <p:cNvSpPr>
              <a:spLocks/>
            </p:cNvSpPr>
            <p:nvPr/>
          </p:nvSpPr>
          <p:spPr bwMode="auto">
            <a:xfrm>
              <a:off x="5840413" y="3200401"/>
              <a:ext cx="454025" cy="174625"/>
            </a:xfrm>
            <a:custGeom>
              <a:avLst/>
              <a:gdLst>
                <a:gd name="T0" fmla="*/ 2 w 62"/>
                <a:gd name="T1" fmla="*/ 6 h 24"/>
                <a:gd name="T2" fmla="*/ 11 w 62"/>
                <a:gd name="T3" fmla="*/ 0 h 24"/>
                <a:gd name="T4" fmla="*/ 56 w 62"/>
                <a:gd name="T5" fmla="*/ 1 h 24"/>
                <a:gd name="T6" fmla="*/ 61 w 62"/>
                <a:gd name="T7" fmla="*/ 11 h 24"/>
                <a:gd name="T8" fmla="*/ 53 w 62"/>
                <a:gd name="T9" fmla="*/ 24 h 24"/>
                <a:gd name="T10" fmla="*/ 4 w 62"/>
                <a:gd name="T11" fmla="*/ 23 h 24"/>
                <a:gd name="T12" fmla="*/ 2 w 62"/>
                <a:gd name="T13" fmla="*/ 11 h 24"/>
                <a:gd name="T14" fmla="*/ 2 w 62"/>
                <a:gd name="T15" fmla="*/ 6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4">
                  <a:moveTo>
                    <a:pt x="2" y="6"/>
                  </a:moveTo>
                  <a:cubicBezTo>
                    <a:pt x="0" y="4"/>
                    <a:pt x="2" y="0"/>
                    <a:pt x="11" y="0"/>
                  </a:cubicBezTo>
                  <a:cubicBezTo>
                    <a:pt x="18" y="0"/>
                    <a:pt x="53" y="1"/>
                    <a:pt x="56" y="1"/>
                  </a:cubicBezTo>
                  <a:cubicBezTo>
                    <a:pt x="59" y="1"/>
                    <a:pt x="62" y="6"/>
                    <a:pt x="61" y="11"/>
                  </a:cubicBezTo>
                  <a:cubicBezTo>
                    <a:pt x="61" y="16"/>
                    <a:pt x="62" y="24"/>
                    <a:pt x="53" y="24"/>
                  </a:cubicBezTo>
                  <a:cubicBezTo>
                    <a:pt x="44" y="24"/>
                    <a:pt x="7" y="24"/>
                    <a:pt x="4" y="23"/>
                  </a:cubicBezTo>
                  <a:cubicBezTo>
                    <a:pt x="0" y="22"/>
                    <a:pt x="1" y="15"/>
                    <a:pt x="2" y="11"/>
                  </a:cubicBezTo>
                  <a:cubicBezTo>
                    <a:pt x="2" y="9"/>
                    <a:pt x="2" y="6"/>
                    <a:pt x="2" y="6"/>
                  </a:cubicBezTo>
                </a:path>
              </a:pathLst>
            </a:custGeom>
            <a:solidFill>
              <a:srgbClr val="91E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15" name="Freeform 256">
              <a:extLst>
                <a:ext uri="{FF2B5EF4-FFF2-40B4-BE49-F238E27FC236}">
                  <a16:creationId xmlns:a16="http://schemas.microsoft.com/office/drawing/2014/main" id="{C35D0840-2F78-7193-771C-53D4B31B528E}"/>
                </a:ext>
              </a:extLst>
            </p:cNvPr>
            <p:cNvSpPr>
              <a:spLocks/>
            </p:cNvSpPr>
            <p:nvPr/>
          </p:nvSpPr>
          <p:spPr bwMode="auto">
            <a:xfrm>
              <a:off x="5840413" y="3200401"/>
              <a:ext cx="454025" cy="174625"/>
            </a:xfrm>
            <a:custGeom>
              <a:avLst/>
              <a:gdLst>
                <a:gd name="T0" fmla="*/ 2 w 62"/>
                <a:gd name="T1" fmla="*/ 6 h 24"/>
                <a:gd name="T2" fmla="*/ 11 w 62"/>
                <a:gd name="T3" fmla="*/ 0 h 24"/>
                <a:gd name="T4" fmla="*/ 56 w 62"/>
                <a:gd name="T5" fmla="*/ 1 h 24"/>
                <a:gd name="T6" fmla="*/ 61 w 62"/>
                <a:gd name="T7" fmla="*/ 11 h 24"/>
                <a:gd name="T8" fmla="*/ 53 w 62"/>
                <a:gd name="T9" fmla="*/ 24 h 24"/>
                <a:gd name="T10" fmla="*/ 4 w 62"/>
                <a:gd name="T11" fmla="*/ 23 h 24"/>
                <a:gd name="T12" fmla="*/ 2 w 62"/>
                <a:gd name="T13" fmla="*/ 11 h 24"/>
                <a:gd name="T14" fmla="*/ 2 w 62"/>
                <a:gd name="T15" fmla="*/ 6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4">
                  <a:moveTo>
                    <a:pt x="2" y="6"/>
                  </a:moveTo>
                  <a:cubicBezTo>
                    <a:pt x="0" y="4"/>
                    <a:pt x="2" y="0"/>
                    <a:pt x="11" y="0"/>
                  </a:cubicBezTo>
                  <a:cubicBezTo>
                    <a:pt x="18" y="0"/>
                    <a:pt x="53" y="1"/>
                    <a:pt x="56" y="1"/>
                  </a:cubicBezTo>
                  <a:cubicBezTo>
                    <a:pt x="59" y="1"/>
                    <a:pt x="61" y="6"/>
                    <a:pt x="61" y="11"/>
                  </a:cubicBezTo>
                  <a:cubicBezTo>
                    <a:pt x="61" y="16"/>
                    <a:pt x="62" y="23"/>
                    <a:pt x="53" y="24"/>
                  </a:cubicBezTo>
                  <a:cubicBezTo>
                    <a:pt x="44" y="24"/>
                    <a:pt x="7" y="24"/>
                    <a:pt x="4" y="23"/>
                  </a:cubicBezTo>
                  <a:cubicBezTo>
                    <a:pt x="0" y="22"/>
                    <a:pt x="1" y="15"/>
                    <a:pt x="2" y="11"/>
                  </a:cubicBezTo>
                  <a:cubicBezTo>
                    <a:pt x="3" y="9"/>
                    <a:pt x="2" y="6"/>
                    <a:pt x="2" y="6"/>
                  </a:cubicBezTo>
                </a:path>
              </a:pathLst>
            </a:custGeom>
            <a:solidFill>
              <a:srgbClr val="90E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16" name="Freeform 257">
              <a:extLst>
                <a:ext uri="{FF2B5EF4-FFF2-40B4-BE49-F238E27FC236}">
                  <a16:creationId xmlns:a16="http://schemas.microsoft.com/office/drawing/2014/main" id="{ED7FB16F-E861-8FE3-B7C1-B56951EA0D86}"/>
                </a:ext>
              </a:extLst>
            </p:cNvPr>
            <p:cNvSpPr>
              <a:spLocks/>
            </p:cNvSpPr>
            <p:nvPr/>
          </p:nvSpPr>
          <p:spPr bwMode="auto">
            <a:xfrm>
              <a:off x="5840413" y="3200401"/>
              <a:ext cx="454025" cy="174625"/>
            </a:xfrm>
            <a:custGeom>
              <a:avLst/>
              <a:gdLst>
                <a:gd name="T0" fmla="*/ 2 w 62"/>
                <a:gd name="T1" fmla="*/ 6 h 24"/>
                <a:gd name="T2" fmla="*/ 11 w 62"/>
                <a:gd name="T3" fmla="*/ 0 h 24"/>
                <a:gd name="T4" fmla="*/ 56 w 62"/>
                <a:gd name="T5" fmla="*/ 1 h 24"/>
                <a:gd name="T6" fmla="*/ 61 w 62"/>
                <a:gd name="T7" fmla="*/ 11 h 24"/>
                <a:gd name="T8" fmla="*/ 53 w 62"/>
                <a:gd name="T9" fmla="*/ 24 h 24"/>
                <a:gd name="T10" fmla="*/ 4 w 62"/>
                <a:gd name="T11" fmla="*/ 23 h 24"/>
                <a:gd name="T12" fmla="*/ 2 w 62"/>
                <a:gd name="T13" fmla="*/ 11 h 24"/>
                <a:gd name="T14" fmla="*/ 2 w 62"/>
                <a:gd name="T15" fmla="*/ 6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4">
                  <a:moveTo>
                    <a:pt x="2" y="6"/>
                  </a:moveTo>
                  <a:cubicBezTo>
                    <a:pt x="0" y="4"/>
                    <a:pt x="2" y="0"/>
                    <a:pt x="11" y="0"/>
                  </a:cubicBezTo>
                  <a:cubicBezTo>
                    <a:pt x="18" y="0"/>
                    <a:pt x="53" y="1"/>
                    <a:pt x="56" y="1"/>
                  </a:cubicBezTo>
                  <a:cubicBezTo>
                    <a:pt x="59" y="1"/>
                    <a:pt x="61" y="6"/>
                    <a:pt x="61" y="11"/>
                  </a:cubicBezTo>
                  <a:cubicBezTo>
                    <a:pt x="61" y="16"/>
                    <a:pt x="62" y="23"/>
                    <a:pt x="53" y="24"/>
                  </a:cubicBezTo>
                  <a:cubicBezTo>
                    <a:pt x="44" y="24"/>
                    <a:pt x="7" y="24"/>
                    <a:pt x="4" y="23"/>
                  </a:cubicBezTo>
                  <a:cubicBezTo>
                    <a:pt x="0" y="22"/>
                    <a:pt x="1" y="15"/>
                    <a:pt x="2" y="11"/>
                  </a:cubicBezTo>
                  <a:cubicBezTo>
                    <a:pt x="3" y="9"/>
                    <a:pt x="2" y="6"/>
                    <a:pt x="2" y="6"/>
                  </a:cubicBezTo>
                </a:path>
              </a:pathLst>
            </a:custGeom>
            <a:solidFill>
              <a:srgbClr val="8FE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17" name="Freeform 258">
              <a:extLst>
                <a:ext uri="{FF2B5EF4-FFF2-40B4-BE49-F238E27FC236}">
                  <a16:creationId xmlns:a16="http://schemas.microsoft.com/office/drawing/2014/main" id="{445F005B-D872-1B51-57A3-DEEBFCA68B74}"/>
                </a:ext>
              </a:extLst>
            </p:cNvPr>
            <p:cNvSpPr>
              <a:spLocks/>
            </p:cNvSpPr>
            <p:nvPr/>
          </p:nvSpPr>
          <p:spPr bwMode="auto">
            <a:xfrm>
              <a:off x="5840413" y="3200401"/>
              <a:ext cx="454025" cy="174625"/>
            </a:xfrm>
            <a:custGeom>
              <a:avLst/>
              <a:gdLst>
                <a:gd name="T0" fmla="*/ 2 w 62"/>
                <a:gd name="T1" fmla="*/ 6 h 24"/>
                <a:gd name="T2" fmla="*/ 11 w 62"/>
                <a:gd name="T3" fmla="*/ 0 h 24"/>
                <a:gd name="T4" fmla="*/ 56 w 62"/>
                <a:gd name="T5" fmla="*/ 1 h 24"/>
                <a:gd name="T6" fmla="*/ 61 w 62"/>
                <a:gd name="T7" fmla="*/ 11 h 24"/>
                <a:gd name="T8" fmla="*/ 53 w 62"/>
                <a:gd name="T9" fmla="*/ 24 h 24"/>
                <a:gd name="T10" fmla="*/ 4 w 62"/>
                <a:gd name="T11" fmla="*/ 23 h 24"/>
                <a:gd name="T12" fmla="*/ 2 w 62"/>
                <a:gd name="T13" fmla="*/ 11 h 24"/>
                <a:gd name="T14" fmla="*/ 2 w 62"/>
                <a:gd name="T15" fmla="*/ 6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4">
                  <a:moveTo>
                    <a:pt x="2" y="6"/>
                  </a:moveTo>
                  <a:cubicBezTo>
                    <a:pt x="0" y="4"/>
                    <a:pt x="2" y="0"/>
                    <a:pt x="11" y="0"/>
                  </a:cubicBezTo>
                  <a:cubicBezTo>
                    <a:pt x="18" y="0"/>
                    <a:pt x="53" y="2"/>
                    <a:pt x="56" y="1"/>
                  </a:cubicBezTo>
                  <a:cubicBezTo>
                    <a:pt x="59" y="1"/>
                    <a:pt x="61" y="6"/>
                    <a:pt x="61" y="11"/>
                  </a:cubicBezTo>
                  <a:cubicBezTo>
                    <a:pt x="61" y="16"/>
                    <a:pt x="62" y="23"/>
                    <a:pt x="53" y="24"/>
                  </a:cubicBezTo>
                  <a:cubicBezTo>
                    <a:pt x="44" y="24"/>
                    <a:pt x="7" y="24"/>
                    <a:pt x="4" y="23"/>
                  </a:cubicBezTo>
                  <a:cubicBezTo>
                    <a:pt x="0" y="22"/>
                    <a:pt x="1" y="15"/>
                    <a:pt x="2" y="11"/>
                  </a:cubicBezTo>
                  <a:cubicBezTo>
                    <a:pt x="3" y="9"/>
                    <a:pt x="2" y="6"/>
                    <a:pt x="2" y="6"/>
                  </a:cubicBezTo>
                </a:path>
              </a:pathLst>
            </a:custGeom>
            <a:solidFill>
              <a:srgbClr val="8EE6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18" name="Freeform 259">
              <a:extLst>
                <a:ext uri="{FF2B5EF4-FFF2-40B4-BE49-F238E27FC236}">
                  <a16:creationId xmlns:a16="http://schemas.microsoft.com/office/drawing/2014/main" id="{C1C379BF-482C-A7A1-43CF-7A96596EEDFC}"/>
                </a:ext>
              </a:extLst>
            </p:cNvPr>
            <p:cNvSpPr>
              <a:spLocks/>
            </p:cNvSpPr>
            <p:nvPr/>
          </p:nvSpPr>
          <p:spPr bwMode="auto">
            <a:xfrm>
              <a:off x="5840413" y="3200401"/>
              <a:ext cx="454025" cy="174625"/>
            </a:xfrm>
            <a:custGeom>
              <a:avLst/>
              <a:gdLst>
                <a:gd name="T0" fmla="*/ 2 w 62"/>
                <a:gd name="T1" fmla="*/ 6 h 24"/>
                <a:gd name="T2" fmla="*/ 11 w 62"/>
                <a:gd name="T3" fmla="*/ 0 h 24"/>
                <a:gd name="T4" fmla="*/ 56 w 62"/>
                <a:gd name="T5" fmla="*/ 1 h 24"/>
                <a:gd name="T6" fmla="*/ 61 w 62"/>
                <a:gd name="T7" fmla="*/ 11 h 24"/>
                <a:gd name="T8" fmla="*/ 53 w 62"/>
                <a:gd name="T9" fmla="*/ 24 h 24"/>
                <a:gd name="T10" fmla="*/ 4 w 62"/>
                <a:gd name="T11" fmla="*/ 23 h 24"/>
                <a:gd name="T12" fmla="*/ 2 w 62"/>
                <a:gd name="T13" fmla="*/ 11 h 24"/>
                <a:gd name="T14" fmla="*/ 2 w 62"/>
                <a:gd name="T15" fmla="*/ 6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4">
                  <a:moveTo>
                    <a:pt x="2" y="6"/>
                  </a:moveTo>
                  <a:cubicBezTo>
                    <a:pt x="0" y="4"/>
                    <a:pt x="2" y="0"/>
                    <a:pt x="11" y="0"/>
                  </a:cubicBezTo>
                  <a:cubicBezTo>
                    <a:pt x="18" y="1"/>
                    <a:pt x="53" y="2"/>
                    <a:pt x="56" y="1"/>
                  </a:cubicBezTo>
                  <a:cubicBezTo>
                    <a:pt x="59" y="1"/>
                    <a:pt x="61" y="6"/>
                    <a:pt x="61" y="11"/>
                  </a:cubicBezTo>
                  <a:cubicBezTo>
                    <a:pt x="61" y="16"/>
                    <a:pt x="62" y="23"/>
                    <a:pt x="53" y="24"/>
                  </a:cubicBezTo>
                  <a:cubicBezTo>
                    <a:pt x="44" y="24"/>
                    <a:pt x="7" y="24"/>
                    <a:pt x="4" y="23"/>
                  </a:cubicBezTo>
                  <a:cubicBezTo>
                    <a:pt x="1" y="22"/>
                    <a:pt x="1" y="15"/>
                    <a:pt x="2" y="11"/>
                  </a:cubicBezTo>
                  <a:cubicBezTo>
                    <a:pt x="3" y="9"/>
                    <a:pt x="2" y="6"/>
                    <a:pt x="2" y="6"/>
                  </a:cubicBezTo>
                </a:path>
              </a:pathLst>
            </a:custGeom>
            <a:solidFill>
              <a:srgbClr val="8DE6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19" name="Freeform 260">
              <a:extLst>
                <a:ext uri="{FF2B5EF4-FFF2-40B4-BE49-F238E27FC236}">
                  <a16:creationId xmlns:a16="http://schemas.microsoft.com/office/drawing/2014/main" id="{99AEE52B-CC53-DAA8-306D-F61123E3C0D1}"/>
                </a:ext>
              </a:extLst>
            </p:cNvPr>
            <p:cNvSpPr>
              <a:spLocks/>
            </p:cNvSpPr>
            <p:nvPr/>
          </p:nvSpPr>
          <p:spPr bwMode="auto">
            <a:xfrm>
              <a:off x="5848350" y="3200401"/>
              <a:ext cx="446088" cy="174625"/>
            </a:xfrm>
            <a:custGeom>
              <a:avLst/>
              <a:gdLst>
                <a:gd name="T0" fmla="*/ 1 w 61"/>
                <a:gd name="T1" fmla="*/ 6 h 24"/>
                <a:gd name="T2" fmla="*/ 10 w 61"/>
                <a:gd name="T3" fmla="*/ 0 h 24"/>
                <a:gd name="T4" fmla="*/ 55 w 61"/>
                <a:gd name="T5" fmla="*/ 1 h 24"/>
                <a:gd name="T6" fmla="*/ 60 w 61"/>
                <a:gd name="T7" fmla="*/ 11 h 24"/>
                <a:gd name="T8" fmla="*/ 52 w 61"/>
                <a:gd name="T9" fmla="*/ 24 h 24"/>
                <a:gd name="T10" fmla="*/ 3 w 61"/>
                <a:gd name="T11" fmla="*/ 23 h 24"/>
                <a:gd name="T12" fmla="*/ 1 w 61"/>
                <a:gd name="T13" fmla="*/ 11 h 24"/>
                <a:gd name="T14" fmla="*/ 1 w 61"/>
                <a:gd name="T15" fmla="*/ 6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24">
                  <a:moveTo>
                    <a:pt x="1" y="6"/>
                  </a:moveTo>
                  <a:cubicBezTo>
                    <a:pt x="0" y="4"/>
                    <a:pt x="1" y="0"/>
                    <a:pt x="10" y="0"/>
                  </a:cubicBezTo>
                  <a:cubicBezTo>
                    <a:pt x="17" y="1"/>
                    <a:pt x="52" y="2"/>
                    <a:pt x="55" y="1"/>
                  </a:cubicBezTo>
                  <a:cubicBezTo>
                    <a:pt x="58" y="1"/>
                    <a:pt x="60" y="6"/>
                    <a:pt x="60" y="11"/>
                  </a:cubicBezTo>
                  <a:cubicBezTo>
                    <a:pt x="59" y="16"/>
                    <a:pt x="61" y="23"/>
                    <a:pt x="52" y="24"/>
                  </a:cubicBezTo>
                  <a:cubicBezTo>
                    <a:pt x="43" y="24"/>
                    <a:pt x="6" y="24"/>
                    <a:pt x="3" y="23"/>
                  </a:cubicBezTo>
                  <a:cubicBezTo>
                    <a:pt x="0" y="22"/>
                    <a:pt x="0" y="15"/>
                    <a:pt x="1" y="11"/>
                  </a:cubicBezTo>
                  <a:cubicBezTo>
                    <a:pt x="2" y="9"/>
                    <a:pt x="1" y="6"/>
                    <a:pt x="1" y="6"/>
                  </a:cubicBezTo>
                </a:path>
              </a:pathLst>
            </a:custGeom>
            <a:solidFill>
              <a:srgbClr val="8CE6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20" name="Freeform 261">
              <a:extLst>
                <a:ext uri="{FF2B5EF4-FFF2-40B4-BE49-F238E27FC236}">
                  <a16:creationId xmlns:a16="http://schemas.microsoft.com/office/drawing/2014/main" id="{D89C3FDD-E469-D5DC-A5E8-B1F43A85F236}"/>
                </a:ext>
              </a:extLst>
            </p:cNvPr>
            <p:cNvSpPr>
              <a:spLocks/>
            </p:cNvSpPr>
            <p:nvPr/>
          </p:nvSpPr>
          <p:spPr bwMode="auto">
            <a:xfrm>
              <a:off x="5848350" y="3200401"/>
              <a:ext cx="446088" cy="174625"/>
            </a:xfrm>
            <a:custGeom>
              <a:avLst/>
              <a:gdLst>
                <a:gd name="T0" fmla="*/ 1 w 61"/>
                <a:gd name="T1" fmla="*/ 6 h 24"/>
                <a:gd name="T2" fmla="*/ 10 w 61"/>
                <a:gd name="T3" fmla="*/ 0 h 24"/>
                <a:gd name="T4" fmla="*/ 55 w 61"/>
                <a:gd name="T5" fmla="*/ 1 h 24"/>
                <a:gd name="T6" fmla="*/ 60 w 61"/>
                <a:gd name="T7" fmla="*/ 11 h 24"/>
                <a:gd name="T8" fmla="*/ 52 w 61"/>
                <a:gd name="T9" fmla="*/ 24 h 24"/>
                <a:gd name="T10" fmla="*/ 3 w 61"/>
                <a:gd name="T11" fmla="*/ 23 h 24"/>
                <a:gd name="T12" fmla="*/ 1 w 61"/>
                <a:gd name="T13" fmla="*/ 11 h 24"/>
                <a:gd name="T14" fmla="*/ 1 w 61"/>
                <a:gd name="T15" fmla="*/ 6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24">
                  <a:moveTo>
                    <a:pt x="1" y="6"/>
                  </a:moveTo>
                  <a:cubicBezTo>
                    <a:pt x="0" y="4"/>
                    <a:pt x="1" y="0"/>
                    <a:pt x="10" y="0"/>
                  </a:cubicBezTo>
                  <a:cubicBezTo>
                    <a:pt x="17" y="1"/>
                    <a:pt x="52" y="2"/>
                    <a:pt x="55" y="1"/>
                  </a:cubicBezTo>
                  <a:cubicBezTo>
                    <a:pt x="58" y="1"/>
                    <a:pt x="60" y="6"/>
                    <a:pt x="60" y="11"/>
                  </a:cubicBezTo>
                  <a:cubicBezTo>
                    <a:pt x="59" y="16"/>
                    <a:pt x="61" y="23"/>
                    <a:pt x="52" y="24"/>
                  </a:cubicBezTo>
                  <a:cubicBezTo>
                    <a:pt x="43" y="24"/>
                    <a:pt x="6" y="23"/>
                    <a:pt x="3" y="23"/>
                  </a:cubicBezTo>
                  <a:cubicBezTo>
                    <a:pt x="0" y="22"/>
                    <a:pt x="0" y="15"/>
                    <a:pt x="1" y="11"/>
                  </a:cubicBezTo>
                  <a:cubicBezTo>
                    <a:pt x="2" y="9"/>
                    <a:pt x="1" y="6"/>
                    <a:pt x="1" y="6"/>
                  </a:cubicBezTo>
                </a:path>
              </a:pathLst>
            </a:custGeom>
            <a:solidFill>
              <a:srgbClr val="8BE6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21" name="Freeform 262">
              <a:extLst>
                <a:ext uri="{FF2B5EF4-FFF2-40B4-BE49-F238E27FC236}">
                  <a16:creationId xmlns:a16="http://schemas.microsoft.com/office/drawing/2014/main" id="{0FCF3206-448A-9AD3-DD76-3654EE9127F8}"/>
                </a:ext>
              </a:extLst>
            </p:cNvPr>
            <p:cNvSpPr>
              <a:spLocks/>
            </p:cNvSpPr>
            <p:nvPr/>
          </p:nvSpPr>
          <p:spPr bwMode="auto">
            <a:xfrm>
              <a:off x="5848350" y="3200401"/>
              <a:ext cx="438150" cy="174625"/>
            </a:xfrm>
            <a:custGeom>
              <a:avLst/>
              <a:gdLst>
                <a:gd name="T0" fmla="*/ 1 w 60"/>
                <a:gd name="T1" fmla="*/ 6 h 24"/>
                <a:gd name="T2" fmla="*/ 10 w 60"/>
                <a:gd name="T3" fmla="*/ 0 h 24"/>
                <a:gd name="T4" fmla="*/ 55 w 60"/>
                <a:gd name="T5" fmla="*/ 2 h 24"/>
                <a:gd name="T6" fmla="*/ 60 w 60"/>
                <a:gd name="T7" fmla="*/ 11 h 24"/>
                <a:gd name="T8" fmla="*/ 52 w 60"/>
                <a:gd name="T9" fmla="*/ 24 h 24"/>
                <a:gd name="T10" fmla="*/ 3 w 60"/>
                <a:gd name="T11" fmla="*/ 23 h 24"/>
                <a:gd name="T12" fmla="*/ 1 w 60"/>
                <a:gd name="T13" fmla="*/ 11 h 24"/>
                <a:gd name="T14" fmla="*/ 1 w 60"/>
                <a:gd name="T15" fmla="*/ 6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4">
                  <a:moveTo>
                    <a:pt x="1" y="6"/>
                  </a:moveTo>
                  <a:cubicBezTo>
                    <a:pt x="0" y="4"/>
                    <a:pt x="1" y="0"/>
                    <a:pt x="10" y="0"/>
                  </a:cubicBezTo>
                  <a:cubicBezTo>
                    <a:pt x="17" y="1"/>
                    <a:pt x="52" y="2"/>
                    <a:pt x="55" y="2"/>
                  </a:cubicBezTo>
                  <a:cubicBezTo>
                    <a:pt x="58" y="1"/>
                    <a:pt x="60" y="6"/>
                    <a:pt x="60" y="11"/>
                  </a:cubicBezTo>
                  <a:cubicBezTo>
                    <a:pt x="59" y="16"/>
                    <a:pt x="60" y="23"/>
                    <a:pt x="52" y="24"/>
                  </a:cubicBezTo>
                  <a:cubicBezTo>
                    <a:pt x="43" y="24"/>
                    <a:pt x="6" y="23"/>
                    <a:pt x="3" y="23"/>
                  </a:cubicBezTo>
                  <a:cubicBezTo>
                    <a:pt x="0" y="22"/>
                    <a:pt x="0" y="15"/>
                    <a:pt x="1" y="11"/>
                  </a:cubicBezTo>
                  <a:cubicBezTo>
                    <a:pt x="2" y="9"/>
                    <a:pt x="1" y="6"/>
                    <a:pt x="1" y="6"/>
                  </a:cubicBezTo>
                </a:path>
              </a:pathLst>
            </a:custGeom>
            <a:solidFill>
              <a:srgbClr val="8AE6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22" name="Freeform 263">
              <a:extLst>
                <a:ext uri="{FF2B5EF4-FFF2-40B4-BE49-F238E27FC236}">
                  <a16:creationId xmlns:a16="http://schemas.microsoft.com/office/drawing/2014/main" id="{DE413E75-466C-610A-1B7F-F7EC893F973A}"/>
                </a:ext>
              </a:extLst>
            </p:cNvPr>
            <p:cNvSpPr>
              <a:spLocks/>
            </p:cNvSpPr>
            <p:nvPr/>
          </p:nvSpPr>
          <p:spPr bwMode="auto">
            <a:xfrm>
              <a:off x="5848350" y="3200401"/>
              <a:ext cx="438150" cy="174625"/>
            </a:xfrm>
            <a:custGeom>
              <a:avLst/>
              <a:gdLst>
                <a:gd name="T0" fmla="*/ 1 w 60"/>
                <a:gd name="T1" fmla="*/ 6 h 24"/>
                <a:gd name="T2" fmla="*/ 10 w 60"/>
                <a:gd name="T3" fmla="*/ 0 h 24"/>
                <a:gd name="T4" fmla="*/ 55 w 60"/>
                <a:gd name="T5" fmla="*/ 2 h 24"/>
                <a:gd name="T6" fmla="*/ 60 w 60"/>
                <a:gd name="T7" fmla="*/ 11 h 24"/>
                <a:gd name="T8" fmla="*/ 52 w 60"/>
                <a:gd name="T9" fmla="*/ 23 h 24"/>
                <a:gd name="T10" fmla="*/ 3 w 60"/>
                <a:gd name="T11" fmla="*/ 23 h 24"/>
                <a:gd name="T12" fmla="*/ 1 w 60"/>
                <a:gd name="T13" fmla="*/ 11 h 24"/>
                <a:gd name="T14" fmla="*/ 1 w 60"/>
                <a:gd name="T15" fmla="*/ 6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4">
                  <a:moveTo>
                    <a:pt x="1" y="6"/>
                  </a:moveTo>
                  <a:cubicBezTo>
                    <a:pt x="0" y="4"/>
                    <a:pt x="1" y="0"/>
                    <a:pt x="10" y="0"/>
                  </a:cubicBezTo>
                  <a:cubicBezTo>
                    <a:pt x="17" y="1"/>
                    <a:pt x="52" y="2"/>
                    <a:pt x="55" y="2"/>
                  </a:cubicBezTo>
                  <a:cubicBezTo>
                    <a:pt x="58" y="1"/>
                    <a:pt x="60" y="6"/>
                    <a:pt x="60" y="11"/>
                  </a:cubicBezTo>
                  <a:cubicBezTo>
                    <a:pt x="59" y="16"/>
                    <a:pt x="60" y="23"/>
                    <a:pt x="52" y="23"/>
                  </a:cubicBezTo>
                  <a:cubicBezTo>
                    <a:pt x="43" y="24"/>
                    <a:pt x="6" y="23"/>
                    <a:pt x="3" y="23"/>
                  </a:cubicBezTo>
                  <a:cubicBezTo>
                    <a:pt x="0" y="22"/>
                    <a:pt x="0" y="15"/>
                    <a:pt x="1" y="11"/>
                  </a:cubicBezTo>
                  <a:cubicBezTo>
                    <a:pt x="2" y="9"/>
                    <a:pt x="1" y="6"/>
                    <a:pt x="1" y="6"/>
                  </a:cubicBezTo>
                </a:path>
              </a:pathLst>
            </a:custGeom>
            <a:solidFill>
              <a:srgbClr val="89E5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23" name="Freeform 264">
              <a:extLst>
                <a:ext uri="{FF2B5EF4-FFF2-40B4-BE49-F238E27FC236}">
                  <a16:creationId xmlns:a16="http://schemas.microsoft.com/office/drawing/2014/main" id="{1AE1CD97-51CA-9E70-7845-89C3C508A823}"/>
                </a:ext>
              </a:extLst>
            </p:cNvPr>
            <p:cNvSpPr>
              <a:spLocks/>
            </p:cNvSpPr>
            <p:nvPr/>
          </p:nvSpPr>
          <p:spPr bwMode="auto">
            <a:xfrm>
              <a:off x="5848350" y="3200401"/>
              <a:ext cx="438150" cy="174625"/>
            </a:xfrm>
            <a:custGeom>
              <a:avLst/>
              <a:gdLst>
                <a:gd name="T0" fmla="*/ 1 w 60"/>
                <a:gd name="T1" fmla="*/ 6 h 24"/>
                <a:gd name="T2" fmla="*/ 10 w 60"/>
                <a:gd name="T3" fmla="*/ 1 h 24"/>
                <a:gd name="T4" fmla="*/ 55 w 60"/>
                <a:gd name="T5" fmla="*/ 2 h 24"/>
                <a:gd name="T6" fmla="*/ 60 w 60"/>
                <a:gd name="T7" fmla="*/ 11 h 24"/>
                <a:gd name="T8" fmla="*/ 52 w 60"/>
                <a:gd name="T9" fmla="*/ 23 h 24"/>
                <a:gd name="T10" fmla="*/ 3 w 60"/>
                <a:gd name="T11" fmla="*/ 23 h 24"/>
                <a:gd name="T12" fmla="*/ 1 w 60"/>
                <a:gd name="T13" fmla="*/ 11 h 24"/>
                <a:gd name="T14" fmla="*/ 1 w 60"/>
                <a:gd name="T15" fmla="*/ 6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4">
                  <a:moveTo>
                    <a:pt x="1" y="6"/>
                  </a:moveTo>
                  <a:cubicBezTo>
                    <a:pt x="0" y="4"/>
                    <a:pt x="1" y="0"/>
                    <a:pt x="10" y="1"/>
                  </a:cubicBezTo>
                  <a:cubicBezTo>
                    <a:pt x="17" y="1"/>
                    <a:pt x="52" y="2"/>
                    <a:pt x="55" y="2"/>
                  </a:cubicBezTo>
                  <a:cubicBezTo>
                    <a:pt x="58" y="1"/>
                    <a:pt x="60" y="6"/>
                    <a:pt x="60" y="11"/>
                  </a:cubicBezTo>
                  <a:cubicBezTo>
                    <a:pt x="59" y="16"/>
                    <a:pt x="60" y="23"/>
                    <a:pt x="52" y="23"/>
                  </a:cubicBezTo>
                  <a:cubicBezTo>
                    <a:pt x="43" y="24"/>
                    <a:pt x="6" y="23"/>
                    <a:pt x="3" y="23"/>
                  </a:cubicBezTo>
                  <a:cubicBezTo>
                    <a:pt x="0" y="21"/>
                    <a:pt x="0" y="15"/>
                    <a:pt x="1" y="11"/>
                  </a:cubicBezTo>
                  <a:cubicBezTo>
                    <a:pt x="2" y="9"/>
                    <a:pt x="1" y="6"/>
                    <a:pt x="1" y="6"/>
                  </a:cubicBezTo>
                </a:path>
              </a:pathLst>
            </a:custGeom>
            <a:solidFill>
              <a:srgbClr val="88E5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24" name="Freeform 265">
              <a:extLst>
                <a:ext uri="{FF2B5EF4-FFF2-40B4-BE49-F238E27FC236}">
                  <a16:creationId xmlns:a16="http://schemas.microsoft.com/office/drawing/2014/main" id="{0BFE9590-923F-4C72-47F1-20878DACC831}"/>
                </a:ext>
              </a:extLst>
            </p:cNvPr>
            <p:cNvSpPr>
              <a:spLocks/>
            </p:cNvSpPr>
            <p:nvPr/>
          </p:nvSpPr>
          <p:spPr bwMode="auto">
            <a:xfrm>
              <a:off x="5848350" y="3200401"/>
              <a:ext cx="438150" cy="174625"/>
            </a:xfrm>
            <a:custGeom>
              <a:avLst/>
              <a:gdLst>
                <a:gd name="T0" fmla="*/ 1 w 60"/>
                <a:gd name="T1" fmla="*/ 6 h 24"/>
                <a:gd name="T2" fmla="*/ 10 w 60"/>
                <a:gd name="T3" fmla="*/ 1 h 24"/>
                <a:gd name="T4" fmla="*/ 55 w 60"/>
                <a:gd name="T5" fmla="*/ 2 h 24"/>
                <a:gd name="T6" fmla="*/ 60 w 60"/>
                <a:gd name="T7" fmla="*/ 11 h 24"/>
                <a:gd name="T8" fmla="*/ 52 w 60"/>
                <a:gd name="T9" fmla="*/ 23 h 24"/>
                <a:gd name="T10" fmla="*/ 3 w 60"/>
                <a:gd name="T11" fmla="*/ 22 h 24"/>
                <a:gd name="T12" fmla="*/ 1 w 60"/>
                <a:gd name="T13" fmla="*/ 11 h 24"/>
                <a:gd name="T14" fmla="*/ 1 w 60"/>
                <a:gd name="T15" fmla="*/ 6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4">
                  <a:moveTo>
                    <a:pt x="1" y="6"/>
                  </a:moveTo>
                  <a:cubicBezTo>
                    <a:pt x="0" y="4"/>
                    <a:pt x="1" y="0"/>
                    <a:pt x="10" y="1"/>
                  </a:cubicBezTo>
                  <a:cubicBezTo>
                    <a:pt x="17" y="1"/>
                    <a:pt x="52" y="2"/>
                    <a:pt x="55" y="2"/>
                  </a:cubicBezTo>
                  <a:cubicBezTo>
                    <a:pt x="58" y="1"/>
                    <a:pt x="60" y="6"/>
                    <a:pt x="60" y="11"/>
                  </a:cubicBezTo>
                  <a:cubicBezTo>
                    <a:pt x="59" y="16"/>
                    <a:pt x="60" y="23"/>
                    <a:pt x="52" y="23"/>
                  </a:cubicBezTo>
                  <a:cubicBezTo>
                    <a:pt x="43" y="24"/>
                    <a:pt x="6" y="23"/>
                    <a:pt x="3" y="22"/>
                  </a:cubicBezTo>
                  <a:cubicBezTo>
                    <a:pt x="0" y="21"/>
                    <a:pt x="0" y="15"/>
                    <a:pt x="1" y="11"/>
                  </a:cubicBezTo>
                  <a:cubicBezTo>
                    <a:pt x="2" y="9"/>
                    <a:pt x="1" y="6"/>
                    <a:pt x="1" y="6"/>
                  </a:cubicBezTo>
                </a:path>
              </a:pathLst>
            </a:custGeom>
            <a:solidFill>
              <a:srgbClr val="87E5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25" name="Freeform 266">
              <a:extLst>
                <a:ext uri="{FF2B5EF4-FFF2-40B4-BE49-F238E27FC236}">
                  <a16:creationId xmlns:a16="http://schemas.microsoft.com/office/drawing/2014/main" id="{1BA7C148-5863-562E-BA61-C8C0A5F456B8}"/>
                </a:ext>
              </a:extLst>
            </p:cNvPr>
            <p:cNvSpPr>
              <a:spLocks/>
            </p:cNvSpPr>
            <p:nvPr/>
          </p:nvSpPr>
          <p:spPr bwMode="auto">
            <a:xfrm>
              <a:off x="5848350" y="3200401"/>
              <a:ext cx="438150" cy="174625"/>
            </a:xfrm>
            <a:custGeom>
              <a:avLst/>
              <a:gdLst>
                <a:gd name="T0" fmla="*/ 1 w 60"/>
                <a:gd name="T1" fmla="*/ 6 h 24"/>
                <a:gd name="T2" fmla="*/ 10 w 60"/>
                <a:gd name="T3" fmla="*/ 1 h 24"/>
                <a:gd name="T4" fmla="*/ 55 w 60"/>
                <a:gd name="T5" fmla="*/ 2 h 24"/>
                <a:gd name="T6" fmla="*/ 60 w 60"/>
                <a:gd name="T7" fmla="*/ 11 h 24"/>
                <a:gd name="T8" fmla="*/ 52 w 60"/>
                <a:gd name="T9" fmla="*/ 23 h 24"/>
                <a:gd name="T10" fmla="*/ 3 w 60"/>
                <a:gd name="T11" fmla="*/ 22 h 24"/>
                <a:gd name="T12" fmla="*/ 1 w 60"/>
                <a:gd name="T13" fmla="*/ 11 h 24"/>
                <a:gd name="T14" fmla="*/ 1 w 60"/>
                <a:gd name="T15" fmla="*/ 6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4">
                  <a:moveTo>
                    <a:pt x="1" y="6"/>
                  </a:moveTo>
                  <a:cubicBezTo>
                    <a:pt x="0" y="4"/>
                    <a:pt x="1" y="0"/>
                    <a:pt x="10" y="1"/>
                  </a:cubicBezTo>
                  <a:cubicBezTo>
                    <a:pt x="17" y="1"/>
                    <a:pt x="52" y="2"/>
                    <a:pt x="55" y="2"/>
                  </a:cubicBezTo>
                  <a:cubicBezTo>
                    <a:pt x="58" y="1"/>
                    <a:pt x="60" y="6"/>
                    <a:pt x="60" y="11"/>
                  </a:cubicBezTo>
                  <a:cubicBezTo>
                    <a:pt x="59" y="16"/>
                    <a:pt x="60" y="23"/>
                    <a:pt x="52" y="23"/>
                  </a:cubicBezTo>
                  <a:cubicBezTo>
                    <a:pt x="43" y="24"/>
                    <a:pt x="6" y="23"/>
                    <a:pt x="3" y="22"/>
                  </a:cubicBezTo>
                  <a:cubicBezTo>
                    <a:pt x="0" y="21"/>
                    <a:pt x="0" y="15"/>
                    <a:pt x="1" y="11"/>
                  </a:cubicBezTo>
                  <a:cubicBezTo>
                    <a:pt x="2" y="9"/>
                    <a:pt x="1" y="6"/>
                    <a:pt x="1" y="6"/>
                  </a:cubicBezTo>
                </a:path>
              </a:pathLst>
            </a:custGeom>
            <a:solidFill>
              <a:srgbClr val="86E5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26" name="Freeform 267">
              <a:extLst>
                <a:ext uri="{FF2B5EF4-FFF2-40B4-BE49-F238E27FC236}">
                  <a16:creationId xmlns:a16="http://schemas.microsoft.com/office/drawing/2014/main" id="{A8454F1B-65D1-0117-57E0-1E436927B2F0}"/>
                </a:ext>
              </a:extLst>
            </p:cNvPr>
            <p:cNvSpPr>
              <a:spLocks/>
            </p:cNvSpPr>
            <p:nvPr/>
          </p:nvSpPr>
          <p:spPr bwMode="auto">
            <a:xfrm>
              <a:off x="5848350" y="3200401"/>
              <a:ext cx="438150" cy="174625"/>
            </a:xfrm>
            <a:custGeom>
              <a:avLst/>
              <a:gdLst>
                <a:gd name="T0" fmla="*/ 1 w 60"/>
                <a:gd name="T1" fmla="*/ 6 h 24"/>
                <a:gd name="T2" fmla="*/ 10 w 60"/>
                <a:gd name="T3" fmla="*/ 1 h 24"/>
                <a:gd name="T4" fmla="*/ 54 w 60"/>
                <a:gd name="T5" fmla="*/ 2 h 24"/>
                <a:gd name="T6" fmla="*/ 60 w 60"/>
                <a:gd name="T7" fmla="*/ 11 h 24"/>
                <a:gd name="T8" fmla="*/ 52 w 60"/>
                <a:gd name="T9" fmla="*/ 23 h 24"/>
                <a:gd name="T10" fmla="*/ 3 w 60"/>
                <a:gd name="T11" fmla="*/ 22 h 24"/>
                <a:gd name="T12" fmla="*/ 1 w 60"/>
                <a:gd name="T13" fmla="*/ 11 h 24"/>
                <a:gd name="T14" fmla="*/ 1 w 60"/>
                <a:gd name="T15" fmla="*/ 6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4">
                  <a:moveTo>
                    <a:pt x="1" y="6"/>
                  </a:moveTo>
                  <a:cubicBezTo>
                    <a:pt x="0" y="4"/>
                    <a:pt x="1" y="0"/>
                    <a:pt x="10" y="1"/>
                  </a:cubicBezTo>
                  <a:cubicBezTo>
                    <a:pt x="17" y="1"/>
                    <a:pt x="52" y="2"/>
                    <a:pt x="54" y="2"/>
                  </a:cubicBezTo>
                  <a:cubicBezTo>
                    <a:pt x="57" y="2"/>
                    <a:pt x="60" y="6"/>
                    <a:pt x="60" y="11"/>
                  </a:cubicBezTo>
                  <a:cubicBezTo>
                    <a:pt x="59" y="15"/>
                    <a:pt x="60" y="23"/>
                    <a:pt x="52" y="23"/>
                  </a:cubicBezTo>
                  <a:cubicBezTo>
                    <a:pt x="43" y="24"/>
                    <a:pt x="6" y="23"/>
                    <a:pt x="3" y="22"/>
                  </a:cubicBezTo>
                  <a:cubicBezTo>
                    <a:pt x="0" y="21"/>
                    <a:pt x="0" y="15"/>
                    <a:pt x="1" y="11"/>
                  </a:cubicBezTo>
                  <a:cubicBezTo>
                    <a:pt x="2" y="9"/>
                    <a:pt x="1" y="6"/>
                    <a:pt x="1" y="6"/>
                  </a:cubicBezTo>
                </a:path>
              </a:pathLst>
            </a:custGeom>
            <a:solidFill>
              <a:srgbClr val="85E5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27" name="Freeform 268">
              <a:extLst>
                <a:ext uri="{FF2B5EF4-FFF2-40B4-BE49-F238E27FC236}">
                  <a16:creationId xmlns:a16="http://schemas.microsoft.com/office/drawing/2014/main" id="{B1DCC41B-AB28-C468-D7B1-8CA7F92BA7A2}"/>
                </a:ext>
              </a:extLst>
            </p:cNvPr>
            <p:cNvSpPr>
              <a:spLocks/>
            </p:cNvSpPr>
            <p:nvPr/>
          </p:nvSpPr>
          <p:spPr bwMode="auto">
            <a:xfrm>
              <a:off x="5848350" y="3200401"/>
              <a:ext cx="438150" cy="174625"/>
            </a:xfrm>
            <a:custGeom>
              <a:avLst/>
              <a:gdLst>
                <a:gd name="T0" fmla="*/ 1 w 60"/>
                <a:gd name="T1" fmla="*/ 6 h 24"/>
                <a:gd name="T2" fmla="*/ 10 w 60"/>
                <a:gd name="T3" fmla="*/ 1 h 24"/>
                <a:gd name="T4" fmla="*/ 54 w 60"/>
                <a:gd name="T5" fmla="*/ 2 h 24"/>
                <a:gd name="T6" fmla="*/ 60 w 60"/>
                <a:gd name="T7" fmla="*/ 11 h 24"/>
                <a:gd name="T8" fmla="*/ 52 w 60"/>
                <a:gd name="T9" fmla="*/ 23 h 24"/>
                <a:gd name="T10" fmla="*/ 3 w 60"/>
                <a:gd name="T11" fmla="*/ 22 h 24"/>
                <a:gd name="T12" fmla="*/ 1 w 60"/>
                <a:gd name="T13" fmla="*/ 11 h 24"/>
                <a:gd name="T14" fmla="*/ 1 w 60"/>
                <a:gd name="T15" fmla="*/ 6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4">
                  <a:moveTo>
                    <a:pt x="1" y="6"/>
                  </a:moveTo>
                  <a:cubicBezTo>
                    <a:pt x="0" y="4"/>
                    <a:pt x="1" y="0"/>
                    <a:pt x="10" y="1"/>
                  </a:cubicBezTo>
                  <a:cubicBezTo>
                    <a:pt x="17" y="1"/>
                    <a:pt x="51" y="2"/>
                    <a:pt x="54" y="2"/>
                  </a:cubicBezTo>
                  <a:cubicBezTo>
                    <a:pt x="57" y="2"/>
                    <a:pt x="60" y="6"/>
                    <a:pt x="60" y="11"/>
                  </a:cubicBezTo>
                  <a:cubicBezTo>
                    <a:pt x="59" y="15"/>
                    <a:pt x="60" y="23"/>
                    <a:pt x="52" y="23"/>
                  </a:cubicBezTo>
                  <a:cubicBezTo>
                    <a:pt x="43" y="24"/>
                    <a:pt x="6" y="23"/>
                    <a:pt x="3" y="22"/>
                  </a:cubicBezTo>
                  <a:cubicBezTo>
                    <a:pt x="0" y="21"/>
                    <a:pt x="0" y="15"/>
                    <a:pt x="1" y="11"/>
                  </a:cubicBezTo>
                  <a:cubicBezTo>
                    <a:pt x="2" y="9"/>
                    <a:pt x="1" y="6"/>
                    <a:pt x="1" y="6"/>
                  </a:cubicBezTo>
                </a:path>
              </a:pathLst>
            </a:custGeom>
            <a:solidFill>
              <a:srgbClr val="84E4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28" name="Freeform 269">
              <a:extLst>
                <a:ext uri="{FF2B5EF4-FFF2-40B4-BE49-F238E27FC236}">
                  <a16:creationId xmlns:a16="http://schemas.microsoft.com/office/drawing/2014/main" id="{5696B704-CB8A-8529-D67F-381F9922C2AA}"/>
                </a:ext>
              </a:extLst>
            </p:cNvPr>
            <p:cNvSpPr>
              <a:spLocks/>
            </p:cNvSpPr>
            <p:nvPr/>
          </p:nvSpPr>
          <p:spPr bwMode="auto">
            <a:xfrm>
              <a:off x="5848350" y="3206751"/>
              <a:ext cx="438150" cy="161925"/>
            </a:xfrm>
            <a:custGeom>
              <a:avLst/>
              <a:gdLst>
                <a:gd name="T0" fmla="*/ 1 w 60"/>
                <a:gd name="T1" fmla="*/ 6 h 22"/>
                <a:gd name="T2" fmla="*/ 10 w 60"/>
                <a:gd name="T3" fmla="*/ 0 h 22"/>
                <a:gd name="T4" fmla="*/ 54 w 60"/>
                <a:gd name="T5" fmla="*/ 1 h 22"/>
                <a:gd name="T6" fmla="*/ 60 w 60"/>
                <a:gd name="T7" fmla="*/ 10 h 22"/>
                <a:gd name="T8" fmla="*/ 52 w 60"/>
                <a:gd name="T9" fmla="*/ 22 h 22"/>
                <a:gd name="T10" fmla="*/ 3 w 60"/>
                <a:gd name="T11" fmla="*/ 21 h 22"/>
                <a:gd name="T12" fmla="*/ 1 w 60"/>
                <a:gd name="T13" fmla="*/ 10 h 22"/>
                <a:gd name="T14" fmla="*/ 1 w 60"/>
                <a:gd name="T15" fmla="*/ 6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2">
                  <a:moveTo>
                    <a:pt x="1" y="6"/>
                  </a:moveTo>
                  <a:cubicBezTo>
                    <a:pt x="0" y="3"/>
                    <a:pt x="1" y="0"/>
                    <a:pt x="10" y="0"/>
                  </a:cubicBezTo>
                  <a:cubicBezTo>
                    <a:pt x="17" y="0"/>
                    <a:pt x="51" y="1"/>
                    <a:pt x="54" y="1"/>
                  </a:cubicBezTo>
                  <a:cubicBezTo>
                    <a:pt x="57" y="1"/>
                    <a:pt x="60" y="5"/>
                    <a:pt x="60" y="10"/>
                  </a:cubicBezTo>
                  <a:cubicBezTo>
                    <a:pt x="59" y="14"/>
                    <a:pt x="60" y="22"/>
                    <a:pt x="52" y="22"/>
                  </a:cubicBezTo>
                  <a:cubicBezTo>
                    <a:pt x="43" y="22"/>
                    <a:pt x="6" y="22"/>
                    <a:pt x="3" y="21"/>
                  </a:cubicBezTo>
                  <a:cubicBezTo>
                    <a:pt x="0" y="20"/>
                    <a:pt x="0" y="14"/>
                    <a:pt x="1" y="10"/>
                  </a:cubicBezTo>
                  <a:cubicBezTo>
                    <a:pt x="2" y="8"/>
                    <a:pt x="1" y="6"/>
                    <a:pt x="1" y="6"/>
                  </a:cubicBezTo>
                </a:path>
              </a:pathLst>
            </a:custGeom>
            <a:solidFill>
              <a:srgbClr val="83E4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29" name="Freeform 270">
              <a:extLst>
                <a:ext uri="{FF2B5EF4-FFF2-40B4-BE49-F238E27FC236}">
                  <a16:creationId xmlns:a16="http://schemas.microsoft.com/office/drawing/2014/main" id="{D242FA66-AD99-A952-6B5E-95900E8CA80C}"/>
                </a:ext>
              </a:extLst>
            </p:cNvPr>
            <p:cNvSpPr>
              <a:spLocks/>
            </p:cNvSpPr>
            <p:nvPr/>
          </p:nvSpPr>
          <p:spPr bwMode="auto">
            <a:xfrm>
              <a:off x="5848350" y="3206751"/>
              <a:ext cx="438150" cy="161925"/>
            </a:xfrm>
            <a:custGeom>
              <a:avLst/>
              <a:gdLst>
                <a:gd name="T0" fmla="*/ 1 w 60"/>
                <a:gd name="T1" fmla="*/ 6 h 22"/>
                <a:gd name="T2" fmla="*/ 10 w 60"/>
                <a:gd name="T3" fmla="*/ 0 h 22"/>
                <a:gd name="T4" fmla="*/ 54 w 60"/>
                <a:gd name="T5" fmla="*/ 1 h 22"/>
                <a:gd name="T6" fmla="*/ 60 w 60"/>
                <a:gd name="T7" fmla="*/ 10 h 22"/>
                <a:gd name="T8" fmla="*/ 52 w 60"/>
                <a:gd name="T9" fmla="*/ 22 h 22"/>
                <a:gd name="T10" fmla="*/ 4 w 60"/>
                <a:gd name="T11" fmla="*/ 21 h 22"/>
                <a:gd name="T12" fmla="*/ 1 w 60"/>
                <a:gd name="T13" fmla="*/ 10 h 22"/>
                <a:gd name="T14" fmla="*/ 1 w 60"/>
                <a:gd name="T15" fmla="*/ 6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2">
                  <a:moveTo>
                    <a:pt x="1" y="6"/>
                  </a:moveTo>
                  <a:cubicBezTo>
                    <a:pt x="0" y="3"/>
                    <a:pt x="1" y="0"/>
                    <a:pt x="10" y="0"/>
                  </a:cubicBezTo>
                  <a:cubicBezTo>
                    <a:pt x="17" y="0"/>
                    <a:pt x="51" y="1"/>
                    <a:pt x="54" y="1"/>
                  </a:cubicBezTo>
                  <a:cubicBezTo>
                    <a:pt x="57" y="1"/>
                    <a:pt x="60" y="5"/>
                    <a:pt x="60" y="10"/>
                  </a:cubicBezTo>
                  <a:cubicBezTo>
                    <a:pt x="59" y="14"/>
                    <a:pt x="60" y="22"/>
                    <a:pt x="52" y="22"/>
                  </a:cubicBezTo>
                  <a:cubicBezTo>
                    <a:pt x="43" y="22"/>
                    <a:pt x="6" y="22"/>
                    <a:pt x="4" y="21"/>
                  </a:cubicBezTo>
                  <a:cubicBezTo>
                    <a:pt x="0" y="20"/>
                    <a:pt x="1" y="14"/>
                    <a:pt x="1" y="10"/>
                  </a:cubicBezTo>
                  <a:cubicBezTo>
                    <a:pt x="2" y="8"/>
                    <a:pt x="1" y="6"/>
                    <a:pt x="1" y="6"/>
                  </a:cubicBezTo>
                </a:path>
              </a:pathLst>
            </a:custGeom>
            <a:solidFill>
              <a:srgbClr val="82E4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30" name="Freeform 271">
              <a:extLst>
                <a:ext uri="{FF2B5EF4-FFF2-40B4-BE49-F238E27FC236}">
                  <a16:creationId xmlns:a16="http://schemas.microsoft.com/office/drawing/2014/main" id="{559B3E7C-17E0-25F6-F1FE-4EEC6E8803A5}"/>
                </a:ext>
              </a:extLst>
            </p:cNvPr>
            <p:cNvSpPr>
              <a:spLocks/>
            </p:cNvSpPr>
            <p:nvPr/>
          </p:nvSpPr>
          <p:spPr bwMode="auto">
            <a:xfrm>
              <a:off x="5848350" y="3206751"/>
              <a:ext cx="438150" cy="161925"/>
            </a:xfrm>
            <a:custGeom>
              <a:avLst/>
              <a:gdLst>
                <a:gd name="T0" fmla="*/ 1 w 60"/>
                <a:gd name="T1" fmla="*/ 6 h 22"/>
                <a:gd name="T2" fmla="*/ 10 w 60"/>
                <a:gd name="T3" fmla="*/ 0 h 22"/>
                <a:gd name="T4" fmla="*/ 54 w 60"/>
                <a:gd name="T5" fmla="*/ 1 h 22"/>
                <a:gd name="T6" fmla="*/ 60 w 60"/>
                <a:gd name="T7" fmla="*/ 10 h 22"/>
                <a:gd name="T8" fmla="*/ 51 w 60"/>
                <a:gd name="T9" fmla="*/ 22 h 22"/>
                <a:gd name="T10" fmla="*/ 4 w 60"/>
                <a:gd name="T11" fmla="*/ 21 h 22"/>
                <a:gd name="T12" fmla="*/ 1 w 60"/>
                <a:gd name="T13" fmla="*/ 10 h 22"/>
                <a:gd name="T14" fmla="*/ 1 w 60"/>
                <a:gd name="T15" fmla="*/ 6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2">
                  <a:moveTo>
                    <a:pt x="1" y="6"/>
                  </a:moveTo>
                  <a:cubicBezTo>
                    <a:pt x="0" y="3"/>
                    <a:pt x="1" y="0"/>
                    <a:pt x="10" y="0"/>
                  </a:cubicBezTo>
                  <a:cubicBezTo>
                    <a:pt x="17" y="0"/>
                    <a:pt x="51" y="1"/>
                    <a:pt x="54" y="1"/>
                  </a:cubicBezTo>
                  <a:cubicBezTo>
                    <a:pt x="57" y="1"/>
                    <a:pt x="60" y="5"/>
                    <a:pt x="60" y="10"/>
                  </a:cubicBezTo>
                  <a:cubicBezTo>
                    <a:pt x="59" y="14"/>
                    <a:pt x="60" y="22"/>
                    <a:pt x="51" y="22"/>
                  </a:cubicBezTo>
                  <a:cubicBezTo>
                    <a:pt x="43" y="22"/>
                    <a:pt x="6" y="22"/>
                    <a:pt x="4" y="21"/>
                  </a:cubicBezTo>
                  <a:cubicBezTo>
                    <a:pt x="0" y="20"/>
                    <a:pt x="1" y="14"/>
                    <a:pt x="1" y="10"/>
                  </a:cubicBezTo>
                  <a:cubicBezTo>
                    <a:pt x="2" y="8"/>
                    <a:pt x="1" y="6"/>
                    <a:pt x="1" y="6"/>
                  </a:cubicBezTo>
                </a:path>
              </a:pathLst>
            </a:custGeom>
            <a:solidFill>
              <a:srgbClr val="81E4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31" name="Freeform 272">
              <a:extLst>
                <a:ext uri="{FF2B5EF4-FFF2-40B4-BE49-F238E27FC236}">
                  <a16:creationId xmlns:a16="http://schemas.microsoft.com/office/drawing/2014/main" id="{05BE1406-50F1-EACF-4B77-C1722ADE90BF}"/>
                </a:ext>
              </a:extLst>
            </p:cNvPr>
            <p:cNvSpPr>
              <a:spLocks/>
            </p:cNvSpPr>
            <p:nvPr/>
          </p:nvSpPr>
          <p:spPr bwMode="auto">
            <a:xfrm>
              <a:off x="5848350" y="3206751"/>
              <a:ext cx="438150" cy="161925"/>
            </a:xfrm>
            <a:custGeom>
              <a:avLst/>
              <a:gdLst>
                <a:gd name="T0" fmla="*/ 1 w 60"/>
                <a:gd name="T1" fmla="*/ 6 h 22"/>
                <a:gd name="T2" fmla="*/ 10 w 60"/>
                <a:gd name="T3" fmla="*/ 0 h 22"/>
                <a:gd name="T4" fmla="*/ 54 w 60"/>
                <a:gd name="T5" fmla="*/ 1 h 22"/>
                <a:gd name="T6" fmla="*/ 59 w 60"/>
                <a:gd name="T7" fmla="*/ 10 h 22"/>
                <a:gd name="T8" fmla="*/ 51 w 60"/>
                <a:gd name="T9" fmla="*/ 22 h 22"/>
                <a:gd name="T10" fmla="*/ 4 w 60"/>
                <a:gd name="T11" fmla="*/ 21 h 22"/>
                <a:gd name="T12" fmla="*/ 1 w 60"/>
                <a:gd name="T13" fmla="*/ 10 h 22"/>
                <a:gd name="T14" fmla="*/ 1 w 60"/>
                <a:gd name="T15" fmla="*/ 6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2">
                  <a:moveTo>
                    <a:pt x="1" y="6"/>
                  </a:moveTo>
                  <a:cubicBezTo>
                    <a:pt x="0" y="3"/>
                    <a:pt x="2" y="0"/>
                    <a:pt x="10" y="0"/>
                  </a:cubicBezTo>
                  <a:cubicBezTo>
                    <a:pt x="17" y="0"/>
                    <a:pt x="51" y="1"/>
                    <a:pt x="54" y="1"/>
                  </a:cubicBezTo>
                  <a:cubicBezTo>
                    <a:pt x="57" y="1"/>
                    <a:pt x="60" y="5"/>
                    <a:pt x="59" y="10"/>
                  </a:cubicBezTo>
                  <a:cubicBezTo>
                    <a:pt x="59" y="14"/>
                    <a:pt x="60" y="22"/>
                    <a:pt x="51" y="22"/>
                  </a:cubicBezTo>
                  <a:cubicBezTo>
                    <a:pt x="43" y="22"/>
                    <a:pt x="6" y="22"/>
                    <a:pt x="4" y="21"/>
                  </a:cubicBezTo>
                  <a:cubicBezTo>
                    <a:pt x="0" y="20"/>
                    <a:pt x="1" y="14"/>
                    <a:pt x="1" y="10"/>
                  </a:cubicBezTo>
                  <a:cubicBezTo>
                    <a:pt x="2" y="8"/>
                    <a:pt x="1" y="6"/>
                    <a:pt x="1" y="6"/>
                  </a:cubicBezTo>
                </a:path>
              </a:pathLst>
            </a:custGeom>
            <a:solidFill>
              <a:srgbClr val="80E4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32" name="Freeform 273">
              <a:extLst>
                <a:ext uri="{FF2B5EF4-FFF2-40B4-BE49-F238E27FC236}">
                  <a16:creationId xmlns:a16="http://schemas.microsoft.com/office/drawing/2014/main" id="{CA814E17-10E3-B0FD-A3C8-7CC46E3372B5}"/>
                </a:ext>
              </a:extLst>
            </p:cNvPr>
            <p:cNvSpPr>
              <a:spLocks/>
            </p:cNvSpPr>
            <p:nvPr/>
          </p:nvSpPr>
          <p:spPr bwMode="auto">
            <a:xfrm>
              <a:off x="5848350" y="3206751"/>
              <a:ext cx="438150" cy="161925"/>
            </a:xfrm>
            <a:custGeom>
              <a:avLst/>
              <a:gdLst>
                <a:gd name="T0" fmla="*/ 1 w 60"/>
                <a:gd name="T1" fmla="*/ 6 h 22"/>
                <a:gd name="T2" fmla="*/ 10 w 60"/>
                <a:gd name="T3" fmla="*/ 0 h 22"/>
                <a:gd name="T4" fmla="*/ 54 w 60"/>
                <a:gd name="T5" fmla="*/ 1 h 22"/>
                <a:gd name="T6" fmla="*/ 59 w 60"/>
                <a:gd name="T7" fmla="*/ 10 h 22"/>
                <a:gd name="T8" fmla="*/ 51 w 60"/>
                <a:gd name="T9" fmla="*/ 22 h 22"/>
                <a:gd name="T10" fmla="*/ 4 w 60"/>
                <a:gd name="T11" fmla="*/ 21 h 22"/>
                <a:gd name="T12" fmla="*/ 2 w 60"/>
                <a:gd name="T13" fmla="*/ 10 h 22"/>
                <a:gd name="T14" fmla="*/ 1 w 60"/>
                <a:gd name="T15" fmla="*/ 6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2">
                  <a:moveTo>
                    <a:pt x="1" y="6"/>
                  </a:moveTo>
                  <a:cubicBezTo>
                    <a:pt x="0" y="4"/>
                    <a:pt x="2" y="0"/>
                    <a:pt x="10" y="0"/>
                  </a:cubicBezTo>
                  <a:cubicBezTo>
                    <a:pt x="17" y="0"/>
                    <a:pt x="51" y="1"/>
                    <a:pt x="54" y="1"/>
                  </a:cubicBezTo>
                  <a:cubicBezTo>
                    <a:pt x="57" y="1"/>
                    <a:pt x="60" y="5"/>
                    <a:pt x="59" y="10"/>
                  </a:cubicBezTo>
                  <a:cubicBezTo>
                    <a:pt x="59" y="14"/>
                    <a:pt x="60" y="22"/>
                    <a:pt x="51" y="22"/>
                  </a:cubicBezTo>
                  <a:cubicBezTo>
                    <a:pt x="43" y="22"/>
                    <a:pt x="6" y="22"/>
                    <a:pt x="4" y="21"/>
                  </a:cubicBezTo>
                  <a:cubicBezTo>
                    <a:pt x="0" y="20"/>
                    <a:pt x="1" y="14"/>
                    <a:pt x="2" y="10"/>
                  </a:cubicBezTo>
                  <a:cubicBezTo>
                    <a:pt x="2" y="8"/>
                    <a:pt x="1" y="6"/>
                    <a:pt x="1" y="6"/>
                  </a:cubicBezTo>
                </a:path>
              </a:pathLst>
            </a:custGeom>
            <a:solidFill>
              <a:srgbClr val="7FE3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33" name="Freeform 274">
              <a:extLst>
                <a:ext uri="{FF2B5EF4-FFF2-40B4-BE49-F238E27FC236}">
                  <a16:creationId xmlns:a16="http://schemas.microsoft.com/office/drawing/2014/main" id="{2764BCBE-269B-66ED-4F40-81C172AF7A70}"/>
                </a:ext>
              </a:extLst>
            </p:cNvPr>
            <p:cNvSpPr>
              <a:spLocks/>
            </p:cNvSpPr>
            <p:nvPr/>
          </p:nvSpPr>
          <p:spPr bwMode="auto">
            <a:xfrm>
              <a:off x="5848350" y="3206751"/>
              <a:ext cx="438150" cy="161925"/>
            </a:xfrm>
            <a:custGeom>
              <a:avLst/>
              <a:gdLst>
                <a:gd name="T0" fmla="*/ 1 w 60"/>
                <a:gd name="T1" fmla="*/ 6 h 22"/>
                <a:gd name="T2" fmla="*/ 10 w 60"/>
                <a:gd name="T3" fmla="*/ 0 h 22"/>
                <a:gd name="T4" fmla="*/ 54 w 60"/>
                <a:gd name="T5" fmla="*/ 1 h 22"/>
                <a:gd name="T6" fmla="*/ 59 w 60"/>
                <a:gd name="T7" fmla="*/ 10 h 22"/>
                <a:gd name="T8" fmla="*/ 51 w 60"/>
                <a:gd name="T9" fmla="*/ 22 h 22"/>
                <a:gd name="T10" fmla="*/ 4 w 60"/>
                <a:gd name="T11" fmla="*/ 21 h 22"/>
                <a:gd name="T12" fmla="*/ 2 w 60"/>
                <a:gd name="T13" fmla="*/ 10 h 22"/>
                <a:gd name="T14" fmla="*/ 1 w 60"/>
                <a:gd name="T15" fmla="*/ 6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2">
                  <a:moveTo>
                    <a:pt x="1" y="6"/>
                  </a:moveTo>
                  <a:cubicBezTo>
                    <a:pt x="0" y="4"/>
                    <a:pt x="2" y="0"/>
                    <a:pt x="10" y="0"/>
                  </a:cubicBezTo>
                  <a:cubicBezTo>
                    <a:pt x="17" y="0"/>
                    <a:pt x="51" y="1"/>
                    <a:pt x="54" y="1"/>
                  </a:cubicBezTo>
                  <a:cubicBezTo>
                    <a:pt x="57" y="1"/>
                    <a:pt x="60" y="5"/>
                    <a:pt x="59" y="10"/>
                  </a:cubicBezTo>
                  <a:cubicBezTo>
                    <a:pt x="59" y="14"/>
                    <a:pt x="60" y="22"/>
                    <a:pt x="51" y="22"/>
                  </a:cubicBezTo>
                  <a:cubicBezTo>
                    <a:pt x="43" y="22"/>
                    <a:pt x="7" y="22"/>
                    <a:pt x="4" y="21"/>
                  </a:cubicBezTo>
                  <a:cubicBezTo>
                    <a:pt x="0" y="20"/>
                    <a:pt x="1" y="14"/>
                    <a:pt x="2" y="10"/>
                  </a:cubicBezTo>
                  <a:cubicBezTo>
                    <a:pt x="2" y="8"/>
                    <a:pt x="1" y="6"/>
                    <a:pt x="1" y="6"/>
                  </a:cubicBezTo>
                </a:path>
              </a:pathLst>
            </a:custGeom>
            <a:solidFill>
              <a:srgbClr val="7EE3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34" name="Freeform 275">
              <a:extLst>
                <a:ext uri="{FF2B5EF4-FFF2-40B4-BE49-F238E27FC236}">
                  <a16:creationId xmlns:a16="http://schemas.microsoft.com/office/drawing/2014/main" id="{D843BA4D-2493-C597-3BA7-057116AA0CBD}"/>
                </a:ext>
              </a:extLst>
            </p:cNvPr>
            <p:cNvSpPr>
              <a:spLocks/>
            </p:cNvSpPr>
            <p:nvPr/>
          </p:nvSpPr>
          <p:spPr bwMode="auto">
            <a:xfrm>
              <a:off x="5848350" y="3206751"/>
              <a:ext cx="438150" cy="161925"/>
            </a:xfrm>
            <a:custGeom>
              <a:avLst/>
              <a:gdLst>
                <a:gd name="T0" fmla="*/ 1 w 60"/>
                <a:gd name="T1" fmla="*/ 6 h 22"/>
                <a:gd name="T2" fmla="*/ 10 w 60"/>
                <a:gd name="T3" fmla="*/ 0 h 22"/>
                <a:gd name="T4" fmla="*/ 54 w 60"/>
                <a:gd name="T5" fmla="*/ 1 h 22"/>
                <a:gd name="T6" fmla="*/ 59 w 60"/>
                <a:gd name="T7" fmla="*/ 10 h 22"/>
                <a:gd name="T8" fmla="*/ 51 w 60"/>
                <a:gd name="T9" fmla="*/ 22 h 22"/>
                <a:gd name="T10" fmla="*/ 4 w 60"/>
                <a:gd name="T11" fmla="*/ 21 h 22"/>
                <a:gd name="T12" fmla="*/ 2 w 60"/>
                <a:gd name="T13" fmla="*/ 10 h 22"/>
                <a:gd name="T14" fmla="*/ 1 w 60"/>
                <a:gd name="T15" fmla="*/ 6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2">
                  <a:moveTo>
                    <a:pt x="1" y="6"/>
                  </a:moveTo>
                  <a:cubicBezTo>
                    <a:pt x="0" y="4"/>
                    <a:pt x="2" y="0"/>
                    <a:pt x="10" y="0"/>
                  </a:cubicBezTo>
                  <a:cubicBezTo>
                    <a:pt x="17" y="0"/>
                    <a:pt x="51" y="1"/>
                    <a:pt x="54" y="1"/>
                  </a:cubicBezTo>
                  <a:cubicBezTo>
                    <a:pt x="57" y="1"/>
                    <a:pt x="60" y="5"/>
                    <a:pt x="59" y="10"/>
                  </a:cubicBezTo>
                  <a:cubicBezTo>
                    <a:pt x="59" y="14"/>
                    <a:pt x="60" y="21"/>
                    <a:pt x="51" y="22"/>
                  </a:cubicBezTo>
                  <a:cubicBezTo>
                    <a:pt x="43" y="22"/>
                    <a:pt x="7" y="22"/>
                    <a:pt x="4" y="21"/>
                  </a:cubicBezTo>
                  <a:cubicBezTo>
                    <a:pt x="0" y="20"/>
                    <a:pt x="1" y="14"/>
                    <a:pt x="2" y="10"/>
                  </a:cubicBezTo>
                  <a:cubicBezTo>
                    <a:pt x="2" y="8"/>
                    <a:pt x="1" y="6"/>
                    <a:pt x="1" y="6"/>
                  </a:cubicBezTo>
                </a:path>
              </a:pathLst>
            </a:custGeom>
            <a:solidFill>
              <a:srgbClr val="7DE3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35" name="Freeform 276">
              <a:extLst>
                <a:ext uri="{FF2B5EF4-FFF2-40B4-BE49-F238E27FC236}">
                  <a16:creationId xmlns:a16="http://schemas.microsoft.com/office/drawing/2014/main" id="{ED08E825-797B-D3B9-1BFD-5059D66C6A30}"/>
                </a:ext>
              </a:extLst>
            </p:cNvPr>
            <p:cNvSpPr>
              <a:spLocks/>
            </p:cNvSpPr>
            <p:nvPr/>
          </p:nvSpPr>
          <p:spPr bwMode="auto">
            <a:xfrm>
              <a:off x="5848350" y="3206751"/>
              <a:ext cx="438150" cy="161925"/>
            </a:xfrm>
            <a:custGeom>
              <a:avLst/>
              <a:gdLst>
                <a:gd name="T0" fmla="*/ 1 w 60"/>
                <a:gd name="T1" fmla="*/ 6 h 22"/>
                <a:gd name="T2" fmla="*/ 10 w 60"/>
                <a:gd name="T3" fmla="*/ 0 h 22"/>
                <a:gd name="T4" fmla="*/ 54 w 60"/>
                <a:gd name="T5" fmla="*/ 1 h 22"/>
                <a:gd name="T6" fmla="*/ 59 w 60"/>
                <a:gd name="T7" fmla="*/ 10 h 22"/>
                <a:gd name="T8" fmla="*/ 51 w 60"/>
                <a:gd name="T9" fmla="*/ 22 h 22"/>
                <a:gd name="T10" fmla="*/ 4 w 60"/>
                <a:gd name="T11" fmla="*/ 21 h 22"/>
                <a:gd name="T12" fmla="*/ 2 w 60"/>
                <a:gd name="T13" fmla="*/ 10 h 22"/>
                <a:gd name="T14" fmla="*/ 1 w 60"/>
                <a:gd name="T15" fmla="*/ 6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2">
                  <a:moveTo>
                    <a:pt x="1" y="6"/>
                  </a:moveTo>
                  <a:cubicBezTo>
                    <a:pt x="0" y="4"/>
                    <a:pt x="2" y="0"/>
                    <a:pt x="10" y="0"/>
                  </a:cubicBezTo>
                  <a:cubicBezTo>
                    <a:pt x="17" y="0"/>
                    <a:pt x="51" y="1"/>
                    <a:pt x="54" y="1"/>
                  </a:cubicBezTo>
                  <a:cubicBezTo>
                    <a:pt x="57" y="1"/>
                    <a:pt x="60" y="5"/>
                    <a:pt x="59" y="10"/>
                  </a:cubicBezTo>
                  <a:cubicBezTo>
                    <a:pt x="59" y="14"/>
                    <a:pt x="60" y="21"/>
                    <a:pt x="51" y="22"/>
                  </a:cubicBezTo>
                  <a:cubicBezTo>
                    <a:pt x="43" y="22"/>
                    <a:pt x="7" y="22"/>
                    <a:pt x="4" y="21"/>
                  </a:cubicBezTo>
                  <a:cubicBezTo>
                    <a:pt x="0" y="20"/>
                    <a:pt x="1" y="14"/>
                    <a:pt x="2" y="10"/>
                  </a:cubicBezTo>
                  <a:cubicBezTo>
                    <a:pt x="2" y="8"/>
                    <a:pt x="1" y="6"/>
                    <a:pt x="1" y="6"/>
                  </a:cubicBezTo>
                </a:path>
              </a:pathLst>
            </a:custGeom>
            <a:solidFill>
              <a:srgbClr val="7CE3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36" name="Freeform 277">
              <a:extLst>
                <a:ext uri="{FF2B5EF4-FFF2-40B4-BE49-F238E27FC236}">
                  <a16:creationId xmlns:a16="http://schemas.microsoft.com/office/drawing/2014/main" id="{5A60AF46-2BAA-16D1-9757-D17F166B78D2}"/>
                </a:ext>
              </a:extLst>
            </p:cNvPr>
            <p:cNvSpPr>
              <a:spLocks/>
            </p:cNvSpPr>
            <p:nvPr/>
          </p:nvSpPr>
          <p:spPr bwMode="auto">
            <a:xfrm>
              <a:off x="5848350" y="3206751"/>
              <a:ext cx="438150" cy="161925"/>
            </a:xfrm>
            <a:custGeom>
              <a:avLst/>
              <a:gdLst>
                <a:gd name="T0" fmla="*/ 1 w 60"/>
                <a:gd name="T1" fmla="*/ 6 h 22"/>
                <a:gd name="T2" fmla="*/ 10 w 60"/>
                <a:gd name="T3" fmla="*/ 0 h 22"/>
                <a:gd name="T4" fmla="*/ 54 w 60"/>
                <a:gd name="T5" fmla="*/ 1 h 22"/>
                <a:gd name="T6" fmla="*/ 59 w 60"/>
                <a:gd name="T7" fmla="*/ 10 h 22"/>
                <a:gd name="T8" fmla="*/ 51 w 60"/>
                <a:gd name="T9" fmla="*/ 22 h 22"/>
                <a:gd name="T10" fmla="*/ 4 w 60"/>
                <a:gd name="T11" fmla="*/ 21 h 22"/>
                <a:gd name="T12" fmla="*/ 2 w 60"/>
                <a:gd name="T13" fmla="*/ 10 h 22"/>
                <a:gd name="T14" fmla="*/ 1 w 60"/>
                <a:gd name="T15" fmla="*/ 6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2">
                  <a:moveTo>
                    <a:pt x="1" y="6"/>
                  </a:moveTo>
                  <a:cubicBezTo>
                    <a:pt x="0" y="4"/>
                    <a:pt x="2" y="0"/>
                    <a:pt x="10" y="0"/>
                  </a:cubicBezTo>
                  <a:cubicBezTo>
                    <a:pt x="17" y="0"/>
                    <a:pt x="51" y="1"/>
                    <a:pt x="54" y="1"/>
                  </a:cubicBezTo>
                  <a:cubicBezTo>
                    <a:pt x="57" y="1"/>
                    <a:pt x="60" y="5"/>
                    <a:pt x="59" y="10"/>
                  </a:cubicBezTo>
                  <a:cubicBezTo>
                    <a:pt x="59" y="14"/>
                    <a:pt x="60" y="21"/>
                    <a:pt x="51" y="22"/>
                  </a:cubicBezTo>
                  <a:cubicBezTo>
                    <a:pt x="43" y="22"/>
                    <a:pt x="7" y="22"/>
                    <a:pt x="4" y="21"/>
                  </a:cubicBezTo>
                  <a:cubicBezTo>
                    <a:pt x="0" y="20"/>
                    <a:pt x="1" y="14"/>
                    <a:pt x="2" y="10"/>
                  </a:cubicBezTo>
                  <a:cubicBezTo>
                    <a:pt x="2" y="8"/>
                    <a:pt x="1" y="6"/>
                    <a:pt x="1" y="6"/>
                  </a:cubicBezTo>
                </a:path>
              </a:pathLst>
            </a:custGeom>
            <a:solidFill>
              <a:srgbClr val="7BE3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37" name="Freeform 278">
              <a:extLst>
                <a:ext uri="{FF2B5EF4-FFF2-40B4-BE49-F238E27FC236}">
                  <a16:creationId xmlns:a16="http://schemas.microsoft.com/office/drawing/2014/main" id="{4AFB426C-C7D5-5966-5A18-F52D5BF99017}"/>
                </a:ext>
              </a:extLst>
            </p:cNvPr>
            <p:cNvSpPr>
              <a:spLocks/>
            </p:cNvSpPr>
            <p:nvPr/>
          </p:nvSpPr>
          <p:spPr bwMode="auto">
            <a:xfrm>
              <a:off x="5848350" y="3206751"/>
              <a:ext cx="438150" cy="161925"/>
            </a:xfrm>
            <a:custGeom>
              <a:avLst/>
              <a:gdLst>
                <a:gd name="T0" fmla="*/ 1 w 60"/>
                <a:gd name="T1" fmla="*/ 6 h 22"/>
                <a:gd name="T2" fmla="*/ 10 w 60"/>
                <a:gd name="T3" fmla="*/ 0 h 22"/>
                <a:gd name="T4" fmla="*/ 54 w 60"/>
                <a:gd name="T5" fmla="*/ 1 h 22"/>
                <a:gd name="T6" fmla="*/ 59 w 60"/>
                <a:gd name="T7" fmla="*/ 10 h 22"/>
                <a:gd name="T8" fmla="*/ 51 w 60"/>
                <a:gd name="T9" fmla="*/ 22 h 22"/>
                <a:gd name="T10" fmla="*/ 4 w 60"/>
                <a:gd name="T11" fmla="*/ 21 h 22"/>
                <a:gd name="T12" fmla="*/ 2 w 60"/>
                <a:gd name="T13" fmla="*/ 10 h 22"/>
                <a:gd name="T14" fmla="*/ 1 w 60"/>
                <a:gd name="T15" fmla="*/ 6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2">
                  <a:moveTo>
                    <a:pt x="1" y="6"/>
                  </a:moveTo>
                  <a:cubicBezTo>
                    <a:pt x="0" y="4"/>
                    <a:pt x="2" y="0"/>
                    <a:pt x="10" y="0"/>
                  </a:cubicBezTo>
                  <a:cubicBezTo>
                    <a:pt x="17" y="0"/>
                    <a:pt x="51" y="1"/>
                    <a:pt x="54" y="1"/>
                  </a:cubicBezTo>
                  <a:cubicBezTo>
                    <a:pt x="57" y="1"/>
                    <a:pt x="60" y="5"/>
                    <a:pt x="59" y="10"/>
                  </a:cubicBezTo>
                  <a:cubicBezTo>
                    <a:pt x="59" y="14"/>
                    <a:pt x="60" y="21"/>
                    <a:pt x="51" y="22"/>
                  </a:cubicBezTo>
                  <a:cubicBezTo>
                    <a:pt x="43" y="22"/>
                    <a:pt x="7" y="22"/>
                    <a:pt x="4" y="21"/>
                  </a:cubicBezTo>
                  <a:cubicBezTo>
                    <a:pt x="0" y="20"/>
                    <a:pt x="1" y="14"/>
                    <a:pt x="2" y="10"/>
                  </a:cubicBezTo>
                  <a:cubicBezTo>
                    <a:pt x="2" y="8"/>
                    <a:pt x="1" y="6"/>
                    <a:pt x="1" y="6"/>
                  </a:cubicBezTo>
                </a:path>
              </a:pathLst>
            </a:custGeom>
            <a:solidFill>
              <a:srgbClr val="7AE2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38" name="Freeform 279">
              <a:extLst>
                <a:ext uri="{FF2B5EF4-FFF2-40B4-BE49-F238E27FC236}">
                  <a16:creationId xmlns:a16="http://schemas.microsoft.com/office/drawing/2014/main" id="{2EBBB322-AEAA-7147-061D-77099836B590}"/>
                </a:ext>
              </a:extLst>
            </p:cNvPr>
            <p:cNvSpPr>
              <a:spLocks/>
            </p:cNvSpPr>
            <p:nvPr/>
          </p:nvSpPr>
          <p:spPr bwMode="auto">
            <a:xfrm>
              <a:off x="5848350" y="3206751"/>
              <a:ext cx="438150" cy="161925"/>
            </a:xfrm>
            <a:custGeom>
              <a:avLst/>
              <a:gdLst>
                <a:gd name="T0" fmla="*/ 1 w 60"/>
                <a:gd name="T1" fmla="*/ 6 h 22"/>
                <a:gd name="T2" fmla="*/ 11 w 60"/>
                <a:gd name="T3" fmla="*/ 0 h 22"/>
                <a:gd name="T4" fmla="*/ 54 w 60"/>
                <a:gd name="T5" fmla="*/ 1 h 22"/>
                <a:gd name="T6" fmla="*/ 59 w 60"/>
                <a:gd name="T7" fmla="*/ 10 h 22"/>
                <a:gd name="T8" fmla="*/ 51 w 60"/>
                <a:gd name="T9" fmla="*/ 22 h 22"/>
                <a:gd name="T10" fmla="*/ 4 w 60"/>
                <a:gd name="T11" fmla="*/ 21 h 22"/>
                <a:gd name="T12" fmla="*/ 2 w 60"/>
                <a:gd name="T13" fmla="*/ 10 h 22"/>
                <a:gd name="T14" fmla="*/ 1 w 60"/>
                <a:gd name="T15" fmla="*/ 6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2">
                  <a:moveTo>
                    <a:pt x="1" y="6"/>
                  </a:moveTo>
                  <a:cubicBezTo>
                    <a:pt x="0" y="4"/>
                    <a:pt x="2" y="0"/>
                    <a:pt x="11" y="0"/>
                  </a:cubicBezTo>
                  <a:cubicBezTo>
                    <a:pt x="17" y="1"/>
                    <a:pt x="51" y="2"/>
                    <a:pt x="54" y="1"/>
                  </a:cubicBezTo>
                  <a:cubicBezTo>
                    <a:pt x="57" y="1"/>
                    <a:pt x="60" y="5"/>
                    <a:pt x="59" y="10"/>
                  </a:cubicBezTo>
                  <a:cubicBezTo>
                    <a:pt x="59" y="14"/>
                    <a:pt x="60" y="21"/>
                    <a:pt x="51" y="22"/>
                  </a:cubicBezTo>
                  <a:cubicBezTo>
                    <a:pt x="43" y="22"/>
                    <a:pt x="7" y="22"/>
                    <a:pt x="4" y="21"/>
                  </a:cubicBezTo>
                  <a:cubicBezTo>
                    <a:pt x="0" y="20"/>
                    <a:pt x="1" y="14"/>
                    <a:pt x="2" y="10"/>
                  </a:cubicBezTo>
                  <a:cubicBezTo>
                    <a:pt x="2" y="8"/>
                    <a:pt x="1" y="6"/>
                    <a:pt x="1" y="6"/>
                  </a:cubicBezTo>
                </a:path>
              </a:pathLst>
            </a:custGeom>
            <a:solidFill>
              <a:srgbClr val="79E2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39" name="Freeform 280">
              <a:extLst>
                <a:ext uri="{FF2B5EF4-FFF2-40B4-BE49-F238E27FC236}">
                  <a16:creationId xmlns:a16="http://schemas.microsoft.com/office/drawing/2014/main" id="{19941AD0-BB80-5D7D-03B6-3319F95931E4}"/>
                </a:ext>
              </a:extLst>
            </p:cNvPr>
            <p:cNvSpPr>
              <a:spLocks/>
            </p:cNvSpPr>
            <p:nvPr/>
          </p:nvSpPr>
          <p:spPr bwMode="auto">
            <a:xfrm>
              <a:off x="5848350" y="3206751"/>
              <a:ext cx="438150" cy="161925"/>
            </a:xfrm>
            <a:custGeom>
              <a:avLst/>
              <a:gdLst>
                <a:gd name="T0" fmla="*/ 2 w 60"/>
                <a:gd name="T1" fmla="*/ 6 h 22"/>
                <a:gd name="T2" fmla="*/ 11 w 60"/>
                <a:gd name="T3" fmla="*/ 0 h 22"/>
                <a:gd name="T4" fmla="*/ 54 w 60"/>
                <a:gd name="T5" fmla="*/ 1 h 22"/>
                <a:gd name="T6" fmla="*/ 59 w 60"/>
                <a:gd name="T7" fmla="*/ 10 h 22"/>
                <a:gd name="T8" fmla="*/ 51 w 60"/>
                <a:gd name="T9" fmla="*/ 22 h 22"/>
                <a:gd name="T10" fmla="*/ 4 w 60"/>
                <a:gd name="T11" fmla="*/ 21 h 22"/>
                <a:gd name="T12" fmla="*/ 2 w 60"/>
                <a:gd name="T13" fmla="*/ 10 h 22"/>
                <a:gd name="T14" fmla="*/ 2 w 60"/>
                <a:gd name="T15" fmla="*/ 6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2">
                  <a:moveTo>
                    <a:pt x="2" y="6"/>
                  </a:moveTo>
                  <a:cubicBezTo>
                    <a:pt x="0" y="4"/>
                    <a:pt x="2" y="0"/>
                    <a:pt x="11" y="0"/>
                  </a:cubicBezTo>
                  <a:cubicBezTo>
                    <a:pt x="17" y="1"/>
                    <a:pt x="51" y="2"/>
                    <a:pt x="54" y="1"/>
                  </a:cubicBezTo>
                  <a:cubicBezTo>
                    <a:pt x="57" y="1"/>
                    <a:pt x="60" y="5"/>
                    <a:pt x="59" y="10"/>
                  </a:cubicBezTo>
                  <a:cubicBezTo>
                    <a:pt x="59" y="14"/>
                    <a:pt x="60" y="21"/>
                    <a:pt x="51" y="22"/>
                  </a:cubicBezTo>
                  <a:cubicBezTo>
                    <a:pt x="43" y="22"/>
                    <a:pt x="7" y="21"/>
                    <a:pt x="4" y="21"/>
                  </a:cubicBezTo>
                  <a:cubicBezTo>
                    <a:pt x="0" y="20"/>
                    <a:pt x="1" y="14"/>
                    <a:pt x="2" y="10"/>
                  </a:cubicBezTo>
                  <a:cubicBezTo>
                    <a:pt x="2" y="8"/>
                    <a:pt x="2" y="6"/>
                    <a:pt x="2" y="6"/>
                  </a:cubicBezTo>
                </a:path>
              </a:pathLst>
            </a:custGeom>
            <a:solidFill>
              <a:srgbClr val="78E2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40" name="Freeform 281">
              <a:extLst>
                <a:ext uri="{FF2B5EF4-FFF2-40B4-BE49-F238E27FC236}">
                  <a16:creationId xmlns:a16="http://schemas.microsoft.com/office/drawing/2014/main" id="{6DE8E1F6-14B5-95E2-3E80-45ECED3AA50C}"/>
                </a:ext>
              </a:extLst>
            </p:cNvPr>
            <p:cNvSpPr>
              <a:spLocks/>
            </p:cNvSpPr>
            <p:nvPr/>
          </p:nvSpPr>
          <p:spPr bwMode="auto">
            <a:xfrm>
              <a:off x="5848350" y="3206751"/>
              <a:ext cx="438150" cy="161925"/>
            </a:xfrm>
            <a:custGeom>
              <a:avLst/>
              <a:gdLst>
                <a:gd name="T0" fmla="*/ 2 w 60"/>
                <a:gd name="T1" fmla="*/ 6 h 22"/>
                <a:gd name="T2" fmla="*/ 11 w 60"/>
                <a:gd name="T3" fmla="*/ 0 h 22"/>
                <a:gd name="T4" fmla="*/ 54 w 60"/>
                <a:gd name="T5" fmla="*/ 1 h 22"/>
                <a:gd name="T6" fmla="*/ 59 w 60"/>
                <a:gd name="T7" fmla="*/ 10 h 22"/>
                <a:gd name="T8" fmla="*/ 51 w 60"/>
                <a:gd name="T9" fmla="*/ 21 h 22"/>
                <a:gd name="T10" fmla="*/ 4 w 60"/>
                <a:gd name="T11" fmla="*/ 21 h 22"/>
                <a:gd name="T12" fmla="*/ 2 w 60"/>
                <a:gd name="T13" fmla="*/ 10 h 22"/>
                <a:gd name="T14" fmla="*/ 2 w 60"/>
                <a:gd name="T15" fmla="*/ 6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2">
                  <a:moveTo>
                    <a:pt x="2" y="6"/>
                  </a:moveTo>
                  <a:cubicBezTo>
                    <a:pt x="0" y="4"/>
                    <a:pt x="2" y="0"/>
                    <a:pt x="11" y="0"/>
                  </a:cubicBezTo>
                  <a:cubicBezTo>
                    <a:pt x="17" y="1"/>
                    <a:pt x="51" y="2"/>
                    <a:pt x="54" y="1"/>
                  </a:cubicBezTo>
                  <a:cubicBezTo>
                    <a:pt x="57" y="1"/>
                    <a:pt x="60" y="5"/>
                    <a:pt x="59" y="10"/>
                  </a:cubicBezTo>
                  <a:cubicBezTo>
                    <a:pt x="59" y="14"/>
                    <a:pt x="60" y="21"/>
                    <a:pt x="51" y="21"/>
                  </a:cubicBezTo>
                  <a:cubicBezTo>
                    <a:pt x="43" y="22"/>
                    <a:pt x="7" y="21"/>
                    <a:pt x="4" y="21"/>
                  </a:cubicBezTo>
                  <a:cubicBezTo>
                    <a:pt x="0" y="20"/>
                    <a:pt x="1" y="14"/>
                    <a:pt x="2" y="10"/>
                  </a:cubicBezTo>
                  <a:cubicBezTo>
                    <a:pt x="2" y="8"/>
                    <a:pt x="2" y="6"/>
                    <a:pt x="2" y="6"/>
                  </a:cubicBezTo>
                </a:path>
              </a:pathLst>
            </a:custGeom>
            <a:solidFill>
              <a:srgbClr val="77E2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41" name="Freeform 282">
              <a:extLst>
                <a:ext uri="{FF2B5EF4-FFF2-40B4-BE49-F238E27FC236}">
                  <a16:creationId xmlns:a16="http://schemas.microsoft.com/office/drawing/2014/main" id="{4282C152-3829-78CE-6B4A-5B69AF5FFE92}"/>
                </a:ext>
              </a:extLst>
            </p:cNvPr>
            <p:cNvSpPr>
              <a:spLocks/>
            </p:cNvSpPr>
            <p:nvPr/>
          </p:nvSpPr>
          <p:spPr bwMode="auto">
            <a:xfrm>
              <a:off x="5848350" y="3206751"/>
              <a:ext cx="438150" cy="161925"/>
            </a:xfrm>
            <a:custGeom>
              <a:avLst/>
              <a:gdLst>
                <a:gd name="T0" fmla="*/ 2 w 60"/>
                <a:gd name="T1" fmla="*/ 6 h 22"/>
                <a:gd name="T2" fmla="*/ 11 w 60"/>
                <a:gd name="T3" fmla="*/ 0 h 22"/>
                <a:gd name="T4" fmla="*/ 54 w 60"/>
                <a:gd name="T5" fmla="*/ 1 h 22"/>
                <a:gd name="T6" fmla="*/ 59 w 60"/>
                <a:gd name="T7" fmla="*/ 10 h 22"/>
                <a:gd name="T8" fmla="*/ 51 w 60"/>
                <a:gd name="T9" fmla="*/ 21 h 22"/>
                <a:gd name="T10" fmla="*/ 4 w 60"/>
                <a:gd name="T11" fmla="*/ 21 h 22"/>
                <a:gd name="T12" fmla="*/ 2 w 60"/>
                <a:gd name="T13" fmla="*/ 10 h 22"/>
                <a:gd name="T14" fmla="*/ 2 w 60"/>
                <a:gd name="T15" fmla="*/ 6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2">
                  <a:moveTo>
                    <a:pt x="2" y="6"/>
                  </a:moveTo>
                  <a:cubicBezTo>
                    <a:pt x="0" y="4"/>
                    <a:pt x="2" y="0"/>
                    <a:pt x="11" y="0"/>
                  </a:cubicBezTo>
                  <a:cubicBezTo>
                    <a:pt x="17" y="1"/>
                    <a:pt x="51" y="2"/>
                    <a:pt x="54" y="1"/>
                  </a:cubicBezTo>
                  <a:cubicBezTo>
                    <a:pt x="57" y="1"/>
                    <a:pt x="60" y="5"/>
                    <a:pt x="59" y="10"/>
                  </a:cubicBezTo>
                  <a:cubicBezTo>
                    <a:pt x="59" y="14"/>
                    <a:pt x="60" y="21"/>
                    <a:pt x="51" y="21"/>
                  </a:cubicBezTo>
                  <a:cubicBezTo>
                    <a:pt x="43" y="22"/>
                    <a:pt x="7" y="21"/>
                    <a:pt x="4" y="21"/>
                  </a:cubicBezTo>
                  <a:cubicBezTo>
                    <a:pt x="0" y="20"/>
                    <a:pt x="1" y="14"/>
                    <a:pt x="2" y="10"/>
                  </a:cubicBezTo>
                  <a:cubicBezTo>
                    <a:pt x="2" y="8"/>
                    <a:pt x="2" y="6"/>
                    <a:pt x="2" y="6"/>
                  </a:cubicBezTo>
                </a:path>
              </a:pathLst>
            </a:custGeom>
            <a:solidFill>
              <a:srgbClr val="76E2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42" name="Freeform 283">
              <a:extLst>
                <a:ext uri="{FF2B5EF4-FFF2-40B4-BE49-F238E27FC236}">
                  <a16:creationId xmlns:a16="http://schemas.microsoft.com/office/drawing/2014/main" id="{7340835E-2E43-D20D-F926-62F115BC7857}"/>
                </a:ext>
              </a:extLst>
            </p:cNvPr>
            <p:cNvSpPr>
              <a:spLocks/>
            </p:cNvSpPr>
            <p:nvPr/>
          </p:nvSpPr>
          <p:spPr bwMode="auto">
            <a:xfrm>
              <a:off x="5848350" y="3206751"/>
              <a:ext cx="438150" cy="161925"/>
            </a:xfrm>
            <a:custGeom>
              <a:avLst/>
              <a:gdLst>
                <a:gd name="T0" fmla="*/ 2 w 60"/>
                <a:gd name="T1" fmla="*/ 6 h 22"/>
                <a:gd name="T2" fmla="*/ 11 w 60"/>
                <a:gd name="T3" fmla="*/ 1 h 22"/>
                <a:gd name="T4" fmla="*/ 54 w 60"/>
                <a:gd name="T5" fmla="*/ 2 h 22"/>
                <a:gd name="T6" fmla="*/ 59 w 60"/>
                <a:gd name="T7" fmla="*/ 10 h 22"/>
                <a:gd name="T8" fmla="*/ 51 w 60"/>
                <a:gd name="T9" fmla="*/ 21 h 22"/>
                <a:gd name="T10" fmla="*/ 4 w 60"/>
                <a:gd name="T11" fmla="*/ 21 h 22"/>
                <a:gd name="T12" fmla="*/ 2 w 60"/>
                <a:gd name="T13" fmla="*/ 10 h 22"/>
                <a:gd name="T14" fmla="*/ 2 w 60"/>
                <a:gd name="T15" fmla="*/ 6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2">
                  <a:moveTo>
                    <a:pt x="2" y="6"/>
                  </a:moveTo>
                  <a:cubicBezTo>
                    <a:pt x="0" y="4"/>
                    <a:pt x="2" y="0"/>
                    <a:pt x="11" y="1"/>
                  </a:cubicBezTo>
                  <a:cubicBezTo>
                    <a:pt x="17" y="1"/>
                    <a:pt x="51" y="2"/>
                    <a:pt x="54" y="2"/>
                  </a:cubicBezTo>
                  <a:cubicBezTo>
                    <a:pt x="57" y="1"/>
                    <a:pt x="60" y="5"/>
                    <a:pt x="59" y="10"/>
                  </a:cubicBezTo>
                  <a:cubicBezTo>
                    <a:pt x="59" y="14"/>
                    <a:pt x="60" y="21"/>
                    <a:pt x="51" y="21"/>
                  </a:cubicBezTo>
                  <a:cubicBezTo>
                    <a:pt x="43" y="22"/>
                    <a:pt x="7" y="21"/>
                    <a:pt x="4" y="21"/>
                  </a:cubicBezTo>
                  <a:cubicBezTo>
                    <a:pt x="0" y="20"/>
                    <a:pt x="1" y="14"/>
                    <a:pt x="2" y="10"/>
                  </a:cubicBezTo>
                  <a:cubicBezTo>
                    <a:pt x="2" y="8"/>
                    <a:pt x="2" y="6"/>
                    <a:pt x="2" y="6"/>
                  </a:cubicBezTo>
                </a:path>
              </a:pathLst>
            </a:custGeom>
            <a:solidFill>
              <a:srgbClr val="75E1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43" name="Freeform 284">
              <a:extLst>
                <a:ext uri="{FF2B5EF4-FFF2-40B4-BE49-F238E27FC236}">
                  <a16:creationId xmlns:a16="http://schemas.microsoft.com/office/drawing/2014/main" id="{ADBA7E48-11A4-F44E-EC65-2F53F1B7B617}"/>
                </a:ext>
              </a:extLst>
            </p:cNvPr>
            <p:cNvSpPr>
              <a:spLocks/>
            </p:cNvSpPr>
            <p:nvPr/>
          </p:nvSpPr>
          <p:spPr bwMode="auto">
            <a:xfrm>
              <a:off x="5848350" y="3206751"/>
              <a:ext cx="438150" cy="161925"/>
            </a:xfrm>
            <a:custGeom>
              <a:avLst/>
              <a:gdLst>
                <a:gd name="T0" fmla="*/ 2 w 60"/>
                <a:gd name="T1" fmla="*/ 6 h 22"/>
                <a:gd name="T2" fmla="*/ 11 w 60"/>
                <a:gd name="T3" fmla="*/ 1 h 22"/>
                <a:gd name="T4" fmla="*/ 54 w 60"/>
                <a:gd name="T5" fmla="*/ 2 h 22"/>
                <a:gd name="T6" fmla="*/ 59 w 60"/>
                <a:gd name="T7" fmla="*/ 10 h 22"/>
                <a:gd name="T8" fmla="*/ 51 w 60"/>
                <a:gd name="T9" fmla="*/ 21 h 22"/>
                <a:gd name="T10" fmla="*/ 4 w 60"/>
                <a:gd name="T11" fmla="*/ 21 h 22"/>
                <a:gd name="T12" fmla="*/ 2 w 60"/>
                <a:gd name="T13" fmla="*/ 10 h 22"/>
                <a:gd name="T14" fmla="*/ 2 w 60"/>
                <a:gd name="T15" fmla="*/ 6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2">
                  <a:moveTo>
                    <a:pt x="2" y="6"/>
                  </a:moveTo>
                  <a:cubicBezTo>
                    <a:pt x="0" y="4"/>
                    <a:pt x="2" y="0"/>
                    <a:pt x="11" y="1"/>
                  </a:cubicBezTo>
                  <a:cubicBezTo>
                    <a:pt x="17" y="1"/>
                    <a:pt x="51" y="2"/>
                    <a:pt x="54" y="2"/>
                  </a:cubicBezTo>
                  <a:cubicBezTo>
                    <a:pt x="57" y="1"/>
                    <a:pt x="59" y="5"/>
                    <a:pt x="59" y="10"/>
                  </a:cubicBezTo>
                  <a:cubicBezTo>
                    <a:pt x="59" y="14"/>
                    <a:pt x="60" y="21"/>
                    <a:pt x="51" y="21"/>
                  </a:cubicBezTo>
                  <a:cubicBezTo>
                    <a:pt x="43" y="22"/>
                    <a:pt x="7" y="21"/>
                    <a:pt x="4" y="21"/>
                  </a:cubicBezTo>
                  <a:cubicBezTo>
                    <a:pt x="0" y="20"/>
                    <a:pt x="1" y="14"/>
                    <a:pt x="2" y="10"/>
                  </a:cubicBezTo>
                  <a:cubicBezTo>
                    <a:pt x="2" y="8"/>
                    <a:pt x="2" y="6"/>
                    <a:pt x="2" y="6"/>
                  </a:cubicBezTo>
                </a:path>
              </a:pathLst>
            </a:custGeom>
            <a:solidFill>
              <a:srgbClr val="74E1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44" name="Freeform 285">
              <a:extLst>
                <a:ext uri="{FF2B5EF4-FFF2-40B4-BE49-F238E27FC236}">
                  <a16:creationId xmlns:a16="http://schemas.microsoft.com/office/drawing/2014/main" id="{70975F9A-5748-505D-61AB-6831F94885C7}"/>
                </a:ext>
              </a:extLst>
            </p:cNvPr>
            <p:cNvSpPr>
              <a:spLocks/>
            </p:cNvSpPr>
            <p:nvPr/>
          </p:nvSpPr>
          <p:spPr bwMode="auto">
            <a:xfrm>
              <a:off x="5848350" y="3206751"/>
              <a:ext cx="438150" cy="161925"/>
            </a:xfrm>
            <a:custGeom>
              <a:avLst/>
              <a:gdLst>
                <a:gd name="T0" fmla="*/ 2 w 60"/>
                <a:gd name="T1" fmla="*/ 6 h 22"/>
                <a:gd name="T2" fmla="*/ 11 w 60"/>
                <a:gd name="T3" fmla="*/ 1 h 22"/>
                <a:gd name="T4" fmla="*/ 54 w 60"/>
                <a:gd name="T5" fmla="*/ 2 h 22"/>
                <a:gd name="T6" fmla="*/ 59 w 60"/>
                <a:gd name="T7" fmla="*/ 10 h 22"/>
                <a:gd name="T8" fmla="*/ 51 w 60"/>
                <a:gd name="T9" fmla="*/ 21 h 22"/>
                <a:gd name="T10" fmla="*/ 4 w 60"/>
                <a:gd name="T11" fmla="*/ 20 h 22"/>
                <a:gd name="T12" fmla="*/ 2 w 60"/>
                <a:gd name="T13" fmla="*/ 10 h 22"/>
                <a:gd name="T14" fmla="*/ 2 w 60"/>
                <a:gd name="T15" fmla="*/ 6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2">
                  <a:moveTo>
                    <a:pt x="2" y="6"/>
                  </a:moveTo>
                  <a:cubicBezTo>
                    <a:pt x="0" y="4"/>
                    <a:pt x="2" y="0"/>
                    <a:pt x="11" y="1"/>
                  </a:cubicBezTo>
                  <a:cubicBezTo>
                    <a:pt x="17" y="1"/>
                    <a:pt x="51" y="2"/>
                    <a:pt x="54" y="2"/>
                  </a:cubicBezTo>
                  <a:cubicBezTo>
                    <a:pt x="57" y="1"/>
                    <a:pt x="59" y="5"/>
                    <a:pt x="59" y="10"/>
                  </a:cubicBezTo>
                  <a:cubicBezTo>
                    <a:pt x="59" y="14"/>
                    <a:pt x="60" y="21"/>
                    <a:pt x="51" y="21"/>
                  </a:cubicBezTo>
                  <a:cubicBezTo>
                    <a:pt x="43" y="22"/>
                    <a:pt x="7" y="21"/>
                    <a:pt x="4" y="20"/>
                  </a:cubicBezTo>
                  <a:cubicBezTo>
                    <a:pt x="0" y="20"/>
                    <a:pt x="1" y="14"/>
                    <a:pt x="2" y="10"/>
                  </a:cubicBezTo>
                  <a:cubicBezTo>
                    <a:pt x="2" y="8"/>
                    <a:pt x="2" y="6"/>
                    <a:pt x="2" y="6"/>
                  </a:cubicBezTo>
                </a:path>
              </a:pathLst>
            </a:custGeom>
            <a:solidFill>
              <a:srgbClr val="73E1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45" name="Freeform 286">
              <a:extLst>
                <a:ext uri="{FF2B5EF4-FFF2-40B4-BE49-F238E27FC236}">
                  <a16:creationId xmlns:a16="http://schemas.microsoft.com/office/drawing/2014/main" id="{CC786956-1838-61FE-ED74-677A0CFC2D83}"/>
                </a:ext>
              </a:extLst>
            </p:cNvPr>
            <p:cNvSpPr>
              <a:spLocks/>
            </p:cNvSpPr>
            <p:nvPr/>
          </p:nvSpPr>
          <p:spPr bwMode="auto">
            <a:xfrm>
              <a:off x="5848350" y="3206751"/>
              <a:ext cx="438150" cy="161925"/>
            </a:xfrm>
            <a:custGeom>
              <a:avLst/>
              <a:gdLst>
                <a:gd name="T0" fmla="*/ 2 w 60"/>
                <a:gd name="T1" fmla="*/ 6 h 22"/>
                <a:gd name="T2" fmla="*/ 11 w 60"/>
                <a:gd name="T3" fmla="*/ 1 h 22"/>
                <a:gd name="T4" fmla="*/ 54 w 60"/>
                <a:gd name="T5" fmla="*/ 2 h 22"/>
                <a:gd name="T6" fmla="*/ 59 w 60"/>
                <a:gd name="T7" fmla="*/ 10 h 22"/>
                <a:gd name="T8" fmla="*/ 51 w 60"/>
                <a:gd name="T9" fmla="*/ 21 h 22"/>
                <a:gd name="T10" fmla="*/ 4 w 60"/>
                <a:gd name="T11" fmla="*/ 20 h 22"/>
                <a:gd name="T12" fmla="*/ 2 w 60"/>
                <a:gd name="T13" fmla="*/ 10 h 22"/>
                <a:gd name="T14" fmla="*/ 2 w 60"/>
                <a:gd name="T15" fmla="*/ 6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2">
                  <a:moveTo>
                    <a:pt x="2" y="6"/>
                  </a:moveTo>
                  <a:cubicBezTo>
                    <a:pt x="0" y="4"/>
                    <a:pt x="2" y="0"/>
                    <a:pt x="11" y="1"/>
                  </a:cubicBezTo>
                  <a:cubicBezTo>
                    <a:pt x="17" y="1"/>
                    <a:pt x="51" y="2"/>
                    <a:pt x="54" y="2"/>
                  </a:cubicBezTo>
                  <a:cubicBezTo>
                    <a:pt x="57" y="1"/>
                    <a:pt x="59" y="5"/>
                    <a:pt x="59" y="10"/>
                  </a:cubicBezTo>
                  <a:cubicBezTo>
                    <a:pt x="59" y="14"/>
                    <a:pt x="60" y="21"/>
                    <a:pt x="51" y="21"/>
                  </a:cubicBezTo>
                  <a:cubicBezTo>
                    <a:pt x="43" y="22"/>
                    <a:pt x="7" y="21"/>
                    <a:pt x="4" y="20"/>
                  </a:cubicBezTo>
                  <a:cubicBezTo>
                    <a:pt x="0" y="20"/>
                    <a:pt x="1" y="14"/>
                    <a:pt x="2" y="10"/>
                  </a:cubicBezTo>
                  <a:cubicBezTo>
                    <a:pt x="3" y="8"/>
                    <a:pt x="2" y="6"/>
                    <a:pt x="2" y="6"/>
                  </a:cubicBezTo>
                </a:path>
              </a:pathLst>
            </a:custGeom>
            <a:solidFill>
              <a:srgbClr val="72E1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46" name="Freeform 287">
              <a:extLst>
                <a:ext uri="{FF2B5EF4-FFF2-40B4-BE49-F238E27FC236}">
                  <a16:creationId xmlns:a16="http://schemas.microsoft.com/office/drawing/2014/main" id="{F91F89B1-CF20-CB9B-8FF3-C5A6EC0A8D42}"/>
                </a:ext>
              </a:extLst>
            </p:cNvPr>
            <p:cNvSpPr>
              <a:spLocks/>
            </p:cNvSpPr>
            <p:nvPr/>
          </p:nvSpPr>
          <p:spPr bwMode="auto">
            <a:xfrm>
              <a:off x="5848350" y="3214688"/>
              <a:ext cx="438150" cy="146050"/>
            </a:xfrm>
            <a:custGeom>
              <a:avLst/>
              <a:gdLst>
                <a:gd name="T0" fmla="*/ 2 w 60"/>
                <a:gd name="T1" fmla="*/ 5 h 20"/>
                <a:gd name="T2" fmla="*/ 11 w 60"/>
                <a:gd name="T3" fmla="*/ 0 h 20"/>
                <a:gd name="T4" fmla="*/ 54 w 60"/>
                <a:gd name="T5" fmla="*/ 1 h 20"/>
                <a:gd name="T6" fmla="*/ 59 w 60"/>
                <a:gd name="T7" fmla="*/ 9 h 20"/>
                <a:gd name="T8" fmla="*/ 51 w 60"/>
                <a:gd name="T9" fmla="*/ 20 h 20"/>
                <a:gd name="T10" fmla="*/ 4 w 60"/>
                <a:gd name="T11" fmla="*/ 19 h 20"/>
                <a:gd name="T12" fmla="*/ 2 w 60"/>
                <a:gd name="T13" fmla="*/ 9 h 20"/>
                <a:gd name="T14" fmla="*/ 2 w 60"/>
                <a:gd name="T15" fmla="*/ 5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0">
                  <a:moveTo>
                    <a:pt x="2" y="5"/>
                  </a:moveTo>
                  <a:cubicBezTo>
                    <a:pt x="0" y="3"/>
                    <a:pt x="2" y="0"/>
                    <a:pt x="11" y="0"/>
                  </a:cubicBezTo>
                  <a:cubicBezTo>
                    <a:pt x="17" y="0"/>
                    <a:pt x="51" y="1"/>
                    <a:pt x="54" y="1"/>
                  </a:cubicBezTo>
                  <a:cubicBezTo>
                    <a:pt x="57" y="1"/>
                    <a:pt x="59" y="4"/>
                    <a:pt x="59" y="9"/>
                  </a:cubicBezTo>
                  <a:cubicBezTo>
                    <a:pt x="59" y="13"/>
                    <a:pt x="60" y="20"/>
                    <a:pt x="51" y="20"/>
                  </a:cubicBezTo>
                  <a:cubicBezTo>
                    <a:pt x="43" y="20"/>
                    <a:pt x="7" y="20"/>
                    <a:pt x="4" y="19"/>
                  </a:cubicBezTo>
                  <a:cubicBezTo>
                    <a:pt x="0" y="18"/>
                    <a:pt x="1" y="13"/>
                    <a:pt x="2" y="9"/>
                  </a:cubicBezTo>
                  <a:cubicBezTo>
                    <a:pt x="3" y="7"/>
                    <a:pt x="2" y="5"/>
                    <a:pt x="2" y="5"/>
                  </a:cubicBezTo>
                </a:path>
              </a:pathLst>
            </a:custGeom>
            <a:solidFill>
              <a:srgbClr val="71E1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47" name="Freeform 288">
              <a:extLst>
                <a:ext uri="{FF2B5EF4-FFF2-40B4-BE49-F238E27FC236}">
                  <a16:creationId xmlns:a16="http://schemas.microsoft.com/office/drawing/2014/main" id="{4FD031A4-3947-B669-8D56-EBF16FFF499B}"/>
                </a:ext>
              </a:extLst>
            </p:cNvPr>
            <p:cNvSpPr>
              <a:spLocks/>
            </p:cNvSpPr>
            <p:nvPr/>
          </p:nvSpPr>
          <p:spPr bwMode="auto">
            <a:xfrm>
              <a:off x="5854700" y="3214688"/>
              <a:ext cx="431800" cy="146050"/>
            </a:xfrm>
            <a:custGeom>
              <a:avLst/>
              <a:gdLst>
                <a:gd name="T0" fmla="*/ 1 w 59"/>
                <a:gd name="T1" fmla="*/ 5 h 20"/>
                <a:gd name="T2" fmla="*/ 10 w 59"/>
                <a:gd name="T3" fmla="*/ 0 h 20"/>
                <a:gd name="T4" fmla="*/ 53 w 59"/>
                <a:gd name="T5" fmla="*/ 1 h 20"/>
                <a:gd name="T6" fmla="*/ 58 w 59"/>
                <a:gd name="T7" fmla="*/ 9 h 20"/>
                <a:gd name="T8" fmla="*/ 50 w 59"/>
                <a:gd name="T9" fmla="*/ 20 h 20"/>
                <a:gd name="T10" fmla="*/ 3 w 59"/>
                <a:gd name="T11" fmla="*/ 19 h 20"/>
                <a:gd name="T12" fmla="*/ 1 w 59"/>
                <a:gd name="T13" fmla="*/ 9 h 20"/>
                <a:gd name="T14" fmla="*/ 1 w 59"/>
                <a:gd name="T15" fmla="*/ 5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20">
                  <a:moveTo>
                    <a:pt x="1" y="5"/>
                  </a:moveTo>
                  <a:cubicBezTo>
                    <a:pt x="0" y="3"/>
                    <a:pt x="1" y="0"/>
                    <a:pt x="10" y="0"/>
                  </a:cubicBezTo>
                  <a:cubicBezTo>
                    <a:pt x="16" y="0"/>
                    <a:pt x="50" y="1"/>
                    <a:pt x="53" y="1"/>
                  </a:cubicBezTo>
                  <a:cubicBezTo>
                    <a:pt x="56" y="1"/>
                    <a:pt x="58" y="4"/>
                    <a:pt x="58" y="9"/>
                  </a:cubicBezTo>
                  <a:cubicBezTo>
                    <a:pt x="58" y="13"/>
                    <a:pt x="59" y="20"/>
                    <a:pt x="50" y="20"/>
                  </a:cubicBezTo>
                  <a:cubicBezTo>
                    <a:pt x="42" y="20"/>
                    <a:pt x="6" y="20"/>
                    <a:pt x="3" y="19"/>
                  </a:cubicBezTo>
                  <a:cubicBezTo>
                    <a:pt x="0" y="18"/>
                    <a:pt x="0" y="13"/>
                    <a:pt x="1" y="9"/>
                  </a:cubicBezTo>
                  <a:cubicBezTo>
                    <a:pt x="2" y="7"/>
                    <a:pt x="1" y="5"/>
                    <a:pt x="1" y="5"/>
                  </a:cubicBezTo>
                </a:path>
              </a:pathLst>
            </a:custGeom>
            <a:solidFill>
              <a:srgbClr val="70E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48" name="Freeform 289">
              <a:extLst>
                <a:ext uri="{FF2B5EF4-FFF2-40B4-BE49-F238E27FC236}">
                  <a16:creationId xmlns:a16="http://schemas.microsoft.com/office/drawing/2014/main" id="{F845B951-285C-3A55-43B6-25F631A78C0D}"/>
                </a:ext>
              </a:extLst>
            </p:cNvPr>
            <p:cNvSpPr>
              <a:spLocks/>
            </p:cNvSpPr>
            <p:nvPr/>
          </p:nvSpPr>
          <p:spPr bwMode="auto">
            <a:xfrm>
              <a:off x="5854700" y="3214688"/>
              <a:ext cx="431800" cy="146050"/>
            </a:xfrm>
            <a:custGeom>
              <a:avLst/>
              <a:gdLst>
                <a:gd name="T0" fmla="*/ 1 w 59"/>
                <a:gd name="T1" fmla="*/ 5 h 20"/>
                <a:gd name="T2" fmla="*/ 10 w 59"/>
                <a:gd name="T3" fmla="*/ 0 h 20"/>
                <a:gd name="T4" fmla="*/ 53 w 59"/>
                <a:gd name="T5" fmla="*/ 1 h 20"/>
                <a:gd name="T6" fmla="*/ 58 w 59"/>
                <a:gd name="T7" fmla="*/ 9 h 20"/>
                <a:gd name="T8" fmla="*/ 50 w 59"/>
                <a:gd name="T9" fmla="*/ 20 h 20"/>
                <a:gd name="T10" fmla="*/ 3 w 59"/>
                <a:gd name="T11" fmla="*/ 19 h 20"/>
                <a:gd name="T12" fmla="*/ 1 w 59"/>
                <a:gd name="T13" fmla="*/ 9 h 20"/>
                <a:gd name="T14" fmla="*/ 1 w 59"/>
                <a:gd name="T15" fmla="*/ 5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20">
                  <a:moveTo>
                    <a:pt x="1" y="5"/>
                  </a:moveTo>
                  <a:cubicBezTo>
                    <a:pt x="0" y="3"/>
                    <a:pt x="1" y="0"/>
                    <a:pt x="10" y="0"/>
                  </a:cubicBezTo>
                  <a:cubicBezTo>
                    <a:pt x="16" y="0"/>
                    <a:pt x="50" y="1"/>
                    <a:pt x="53" y="1"/>
                  </a:cubicBezTo>
                  <a:cubicBezTo>
                    <a:pt x="56" y="1"/>
                    <a:pt x="58" y="5"/>
                    <a:pt x="58" y="9"/>
                  </a:cubicBezTo>
                  <a:cubicBezTo>
                    <a:pt x="58" y="13"/>
                    <a:pt x="59" y="20"/>
                    <a:pt x="50" y="20"/>
                  </a:cubicBezTo>
                  <a:cubicBezTo>
                    <a:pt x="42" y="20"/>
                    <a:pt x="6" y="20"/>
                    <a:pt x="3" y="19"/>
                  </a:cubicBezTo>
                  <a:cubicBezTo>
                    <a:pt x="0" y="18"/>
                    <a:pt x="0" y="13"/>
                    <a:pt x="1" y="9"/>
                  </a:cubicBezTo>
                  <a:cubicBezTo>
                    <a:pt x="2" y="7"/>
                    <a:pt x="1" y="5"/>
                    <a:pt x="1" y="5"/>
                  </a:cubicBezTo>
                </a:path>
              </a:pathLst>
            </a:custGeom>
            <a:solidFill>
              <a:srgbClr val="6FE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49" name="Freeform 290">
              <a:extLst>
                <a:ext uri="{FF2B5EF4-FFF2-40B4-BE49-F238E27FC236}">
                  <a16:creationId xmlns:a16="http://schemas.microsoft.com/office/drawing/2014/main" id="{9F7D1DD1-B1AF-63D6-08CD-85D3BFB23D86}"/>
                </a:ext>
              </a:extLst>
            </p:cNvPr>
            <p:cNvSpPr>
              <a:spLocks/>
            </p:cNvSpPr>
            <p:nvPr/>
          </p:nvSpPr>
          <p:spPr bwMode="auto">
            <a:xfrm>
              <a:off x="5854700" y="3214688"/>
              <a:ext cx="431800" cy="146050"/>
            </a:xfrm>
            <a:custGeom>
              <a:avLst/>
              <a:gdLst>
                <a:gd name="T0" fmla="*/ 1 w 59"/>
                <a:gd name="T1" fmla="*/ 5 h 20"/>
                <a:gd name="T2" fmla="*/ 10 w 59"/>
                <a:gd name="T3" fmla="*/ 0 h 20"/>
                <a:gd name="T4" fmla="*/ 53 w 59"/>
                <a:gd name="T5" fmla="*/ 1 h 20"/>
                <a:gd name="T6" fmla="*/ 58 w 59"/>
                <a:gd name="T7" fmla="*/ 9 h 20"/>
                <a:gd name="T8" fmla="*/ 50 w 59"/>
                <a:gd name="T9" fmla="*/ 20 h 20"/>
                <a:gd name="T10" fmla="*/ 3 w 59"/>
                <a:gd name="T11" fmla="*/ 19 h 20"/>
                <a:gd name="T12" fmla="*/ 1 w 59"/>
                <a:gd name="T13" fmla="*/ 9 h 20"/>
                <a:gd name="T14" fmla="*/ 1 w 59"/>
                <a:gd name="T15" fmla="*/ 5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20">
                  <a:moveTo>
                    <a:pt x="1" y="5"/>
                  </a:moveTo>
                  <a:cubicBezTo>
                    <a:pt x="0" y="3"/>
                    <a:pt x="1" y="0"/>
                    <a:pt x="10" y="0"/>
                  </a:cubicBezTo>
                  <a:cubicBezTo>
                    <a:pt x="16" y="0"/>
                    <a:pt x="50" y="1"/>
                    <a:pt x="53" y="1"/>
                  </a:cubicBezTo>
                  <a:cubicBezTo>
                    <a:pt x="56" y="1"/>
                    <a:pt x="58" y="5"/>
                    <a:pt x="58" y="9"/>
                  </a:cubicBezTo>
                  <a:cubicBezTo>
                    <a:pt x="57" y="13"/>
                    <a:pt x="59" y="20"/>
                    <a:pt x="50" y="20"/>
                  </a:cubicBezTo>
                  <a:cubicBezTo>
                    <a:pt x="42" y="20"/>
                    <a:pt x="6" y="20"/>
                    <a:pt x="3" y="19"/>
                  </a:cubicBezTo>
                  <a:cubicBezTo>
                    <a:pt x="0" y="18"/>
                    <a:pt x="0" y="13"/>
                    <a:pt x="1" y="9"/>
                  </a:cubicBezTo>
                  <a:cubicBezTo>
                    <a:pt x="2" y="7"/>
                    <a:pt x="1" y="5"/>
                    <a:pt x="1" y="5"/>
                  </a:cubicBezTo>
                </a:path>
              </a:pathLst>
            </a:custGeom>
            <a:solidFill>
              <a:srgbClr val="6EE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50" name="Freeform 291">
              <a:extLst>
                <a:ext uri="{FF2B5EF4-FFF2-40B4-BE49-F238E27FC236}">
                  <a16:creationId xmlns:a16="http://schemas.microsoft.com/office/drawing/2014/main" id="{BAA02A78-6BA4-03AA-1D27-673FE9E1113C}"/>
                </a:ext>
              </a:extLst>
            </p:cNvPr>
            <p:cNvSpPr>
              <a:spLocks/>
            </p:cNvSpPr>
            <p:nvPr/>
          </p:nvSpPr>
          <p:spPr bwMode="auto">
            <a:xfrm>
              <a:off x="5854700" y="3214688"/>
              <a:ext cx="425450" cy="146050"/>
            </a:xfrm>
            <a:custGeom>
              <a:avLst/>
              <a:gdLst>
                <a:gd name="T0" fmla="*/ 1 w 58"/>
                <a:gd name="T1" fmla="*/ 5 h 20"/>
                <a:gd name="T2" fmla="*/ 10 w 58"/>
                <a:gd name="T3" fmla="*/ 0 h 20"/>
                <a:gd name="T4" fmla="*/ 53 w 58"/>
                <a:gd name="T5" fmla="*/ 1 h 20"/>
                <a:gd name="T6" fmla="*/ 58 w 58"/>
                <a:gd name="T7" fmla="*/ 9 h 20"/>
                <a:gd name="T8" fmla="*/ 50 w 58"/>
                <a:gd name="T9" fmla="*/ 20 h 20"/>
                <a:gd name="T10" fmla="*/ 3 w 58"/>
                <a:gd name="T11" fmla="*/ 19 h 20"/>
                <a:gd name="T12" fmla="*/ 1 w 58"/>
                <a:gd name="T13" fmla="*/ 9 h 20"/>
                <a:gd name="T14" fmla="*/ 1 w 58"/>
                <a:gd name="T15" fmla="*/ 5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20">
                  <a:moveTo>
                    <a:pt x="1" y="5"/>
                  </a:moveTo>
                  <a:cubicBezTo>
                    <a:pt x="0" y="3"/>
                    <a:pt x="1" y="0"/>
                    <a:pt x="10" y="0"/>
                  </a:cubicBezTo>
                  <a:cubicBezTo>
                    <a:pt x="16" y="0"/>
                    <a:pt x="50" y="1"/>
                    <a:pt x="53" y="1"/>
                  </a:cubicBezTo>
                  <a:cubicBezTo>
                    <a:pt x="56" y="1"/>
                    <a:pt x="58" y="5"/>
                    <a:pt x="58" y="9"/>
                  </a:cubicBezTo>
                  <a:cubicBezTo>
                    <a:pt x="57" y="13"/>
                    <a:pt x="58" y="20"/>
                    <a:pt x="50" y="20"/>
                  </a:cubicBezTo>
                  <a:cubicBezTo>
                    <a:pt x="41" y="20"/>
                    <a:pt x="6" y="20"/>
                    <a:pt x="3" y="19"/>
                  </a:cubicBezTo>
                  <a:cubicBezTo>
                    <a:pt x="0" y="18"/>
                    <a:pt x="0" y="13"/>
                    <a:pt x="1" y="9"/>
                  </a:cubicBezTo>
                  <a:cubicBezTo>
                    <a:pt x="2" y="7"/>
                    <a:pt x="1" y="5"/>
                    <a:pt x="1" y="5"/>
                  </a:cubicBezTo>
                </a:path>
              </a:pathLst>
            </a:custGeom>
            <a:solidFill>
              <a:srgbClr val="6DE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51" name="Freeform 292">
              <a:extLst>
                <a:ext uri="{FF2B5EF4-FFF2-40B4-BE49-F238E27FC236}">
                  <a16:creationId xmlns:a16="http://schemas.microsoft.com/office/drawing/2014/main" id="{5D3DB6D0-CBAB-6B17-9C21-0D7D89082EAB}"/>
                </a:ext>
              </a:extLst>
            </p:cNvPr>
            <p:cNvSpPr>
              <a:spLocks/>
            </p:cNvSpPr>
            <p:nvPr/>
          </p:nvSpPr>
          <p:spPr bwMode="auto">
            <a:xfrm>
              <a:off x="5854700" y="3214688"/>
              <a:ext cx="425450" cy="146050"/>
            </a:xfrm>
            <a:custGeom>
              <a:avLst/>
              <a:gdLst>
                <a:gd name="T0" fmla="*/ 1 w 58"/>
                <a:gd name="T1" fmla="*/ 5 h 20"/>
                <a:gd name="T2" fmla="*/ 10 w 58"/>
                <a:gd name="T3" fmla="*/ 0 h 20"/>
                <a:gd name="T4" fmla="*/ 53 w 58"/>
                <a:gd name="T5" fmla="*/ 1 h 20"/>
                <a:gd name="T6" fmla="*/ 58 w 58"/>
                <a:gd name="T7" fmla="*/ 9 h 20"/>
                <a:gd name="T8" fmla="*/ 50 w 58"/>
                <a:gd name="T9" fmla="*/ 20 h 20"/>
                <a:gd name="T10" fmla="*/ 3 w 58"/>
                <a:gd name="T11" fmla="*/ 19 h 20"/>
                <a:gd name="T12" fmla="*/ 1 w 58"/>
                <a:gd name="T13" fmla="*/ 9 h 20"/>
                <a:gd name="T14" fmla="*/ 1 w 58"/>
                <a:gd name="T15" fmla="*/ 5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20">
                  <a:moveTo>
                    <a:pt x="1" y="5"/>
                  </a:moveTo>
                  <a:cubicBezTo>
                    <a:pt x="0" y="3"/>
                    <a:pt x="1" y="0"/>
                    <a:pt x="10" y="0"/>
                  </a:cubicBezTo>
                  <a:cubicBezTo>
                    <a:pt x="17" y="0"/>
                    <a:pt x="50" y="1"/>
                    <a:pt x="53" y="1"/>
                  </a:cubicBezTo>
                  <a:cubicBezTo>
                    <a:pt x="56" y="1"/>
                    <a:pt x="58" y="5"/>
                    <a:pt x="58" y="9"/>
                  </a:cubicBezTo>
                  <a:cubicBezTo>
                    <a:pt x="57" y="13"/>
                    <a:pt x="58" y="20"/>
                    <a:pt x="50" y="20"/>
                  </a:cubicBezTo>
                  <a:cubicBezTo>
                    <a:pt x="41" y="20"/>
                    <a:pt x="6" y="20"/>
                    <a:pt x="3" y="19"/>
                  </a:cubicBezTo>
                  <a:cubicBezTo>
                    <a:pt x="0" y="18"/>
                    <a:pt x="0" y="13"/>
                    <a:pt x="1" y="9"/>
                  </a:cubicBezTo>
                  <a:cubicBezTo>
                    <a:pt x="2" y="7"/>
                    <a:pt x="1" y="5"/>
                    <a:pt x="1" y="5"/>
                  </a:cubicBezTo>
                </a:path>
              </a:pathLst>
            </a:custGeom>
            <a:solidFill>
              <a:srgbClr val="6CE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52" name="Freeform 293">
              <a:extLst>
                <a:ext uri="{FF2B5EF4-FFF2-40B4-BE49-F238E27FC236}">
                  <a16:creationId xmlns:a16="http://schemas.microsoft.com/office/drawing/2014/main" id="{0E656B7D-C93F-7BAB-7ECB-9B3DCC8CA150}"/>
                </a:ext>
              </a:extLst>
            </p:cNvPr>
            <p:cNvSpPr>
              <a:spLocks/>
            </p:cNvSpPr>
            <p:nvPr/>
          </p:nvSpPr>
          <p:spPr bwMode="auto">
            <a:xfrm>
              <a:off x="5854700" y="3214688"/>
              <a:ext cx="425450" cy="146050"/>
            </a:xfrm>
            <a:custGeom>
              <a:avLst/>
              <a:gdLst>
                <a:gd name="T0" fmla="*/ 1 w 58"/>
                <a:gd name="T1" fmla="*/ 5 h 20"/>
                <a:gd name="T2" fmla="*/ 10 w 58"/>
                <a:gd name="T3" fmla="*/ 0 h 20"/>
                <a:gd name="T4" fmla="*/ 53 w 58"/>
                <a:gd name="T5" fmla="*/ 1 h 20"/>
                <a:gd name="T6" fmla="*/ 58 w 58"/>
                <a:gd name="T7" fmla="*/ 9 h 20"/>
                <a:gd name="T8" fmla="*/ 50 w 58"/>
                <a:gd name="T9" fmla="*/ 20 h 20"/>
                <a:gd name="T10" fmla="*/ 3 w 58"/>
                <a:gd name="T11" fmla="*/ 19 h 20"/>
                <a:gd name="T12" fmla="*/ 1 w 58"/>
                <a:gd name="T13" fmla="*/ 9 h 20"/>
                <a:gd name="T14" fmla="*/ 1 w 58"/>
                <a:gd name="T15" fmla="*/ 5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20">
                  <a:moveTo>
                    <a:pt x="1" y="5"/>
                  </a:moveTo>
                  <a:cubicBezTo>
                    <a:pt x="0" y="3"/>
                    <a:pt x="1" y="0"/>
                    <a:pt x="10" y="0"/>
                  </a:cubicBezTo>
                  <a:cubicBezTo>
                    <a:pt x="17" y="0"/>
                    <a:pt x="50" y="1"/>
                    <a:pt x="53" y="1"/>
                  </a:cubicBezTo>
                  <a:cubicBezTo>
                    <a:pt x="56" y="1"/>
                    <a:pt x="58" y="5"/>
                    <a:pt x="58" y="9"/>
                  </a:cubicBezTo>
                  <a:cubicBezTo>
                    <a:pt x="57" y="13"/>
                    <a:pt x="58" y="20"/>
                    <a:pt x="50" y="20"/>
                  </a:cubicBezTo>
                  <a:cubicBezTo>
                    <a:pt x="41" y="20"/>
                    <a:pt x="6" y="20"/>
                    <a:pt x="3" y="19"/>
                  </a:cubicBezTo>
                  <a:cubicBezTo>
                    <a:pt x="0" y="18"/>
                    <a:pt x="0" y="13"/>
                    <a:pt x="1" y="9"/>
                  </a:cubicBezTo>
                  <a:cubicBezTo>
                    <a:pt x="2" y="7"/>
                    <a:pt x="1" y="5"/>
                    <a:pt x="1" y="5"/>
                  </a:cubicBezTo>
                </a:path>
              </a:pathLst>
            </a:custGeom>
            <a:solidFill>
              <a:srgbClr val="6BDF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53" name="Freeform 294">
              <a:extLst>
                <a:ext uri="{FF2B5EF4-FFF2-40B4-BE49-F238E27FC236}">
                  <a16:creationId xmlns:a16="http://schemas.microsoft.com/office/drawing/2014/main" id="{A7DD62A2-4740-69F7-E47D-F6AD4B2C1C57}"/>
                </a:ext>
              </a:extLst>
            </p:cNvPr>
            <p:cNvSpPr>
              <a:spLocks/>
            </p:cNvSpPr>
            <p:nvPr/>
          </p:nvSpPr>
          <p:spPr bwMode="auto">
            <a:xfrm>
              <a:off x="5854700" y="3214688"/>
              <a:ext cx="425450" cy="146050"/>
            </a:xfrm>
            <a:custGeom>
              <a:avLst/>
              <a:gdLst>
                <a:gd name="T0" fmla="*/ 1 w 58"/>
                <a:gd name="T1" fmla="*/ 5 h 20"/>
                <a:gd name="T2" fmla="*/ 10 w 58"/>
                <a:gd name="T3" fmla="*/ 0 h 20"/>
                <a:gd name="T4" fmla="*/ 53 w 58"/>
                <a:gd name="T5" fmla="*/ 1 h 20"/>
                <a:gd name="T6" fmla="*/ 58 w 58"/>
                <a:gd name="T7" fmla="*/ 9 h 20"/>
                <a:gd name="T8" fmla="*/ 50 w 58"/>
                <a:gd name="T9" fmla="*/ 20 h 20"/>
                <a:gd name="T10" fmla="*/ 3 w 58"/>
                <a:gd name="T11" fmla="*/ 19 h 20"/>
                <a:gd name="T12" fmla="*/ 1 w 58"/>
                <a:gd name="T13" fmla="*/ 9 h 20"/>
                <a:gd name="T14" fmla="*/ 1 w 58"/>
                <a:gd name="T15" fmla="*/ 5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20">
                  <a:moveTo>
                    <a:pt x="1" y="5"/>
                  </a:moveTo>
                  <a:cubicBezTo>
                    <a:pt x="0" y="3"/>
                    <a:pt x="1" y="0"/>
                    <a:pt x="10" y="0"/>
                  </a:cubicBezTo>
                  <a:cubicBezTo>
                    <a:pt x="17" y="0"/>
                    <a:pt x="50" y="1"/>
                    <a:pt x="53" y="1"/>
                  </a:cubicBezTo>
                  <a:cubicBezTo>
                    <a:pt x="56" y="1"/>
                    <a:pt x="58" y="5"/>
                    <a:pt x="58" y="9"/>
                  </a:cubicBezTo>
                  <a:cubicBezTo>
                    <a:pt x="57" y="13"/>
                    <a:pt x="58" y="20"/>
                    <a:pt x="50" y="20"/>
                  </a:cubicBezTo>
                  <a:cubicBezTo>
                    <a:pt x="41" y="20"/>
                    <a:pt x="6" y="20"/>
                    <a:pt x="3" y="19"/>
                  </a:cubicBezTo>
                  <a:cubicBezTo>
                    <a:pt x="0" y="18"/>
                    <a:pt x="0" y="13"/>
                    <a:pt x="1" y="9"/>
                  </a:cubicBezTo>
                  <a:cubicBezTo>
                    <a:pt x="2" y="7"/>
                    <a:pt x="1" y="5"/>
                    <a:pt x="1" y="5"/>
                  </a:cubicBezTo>
                </a:path>
              </a:pathLst>
            </a:custGeom>
            <a:solidFill>
              <a:srgbClr val="6ADF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54" name="Freeform 295">
              <a:extLst>
                <a:ext uri="{FF2B5EF4-FFF2-40B4-BE49-F238E27FC236}">
                  <a16:creationId xmlns:a16="http://schemas.microsoft.com/office/drawing/2014/main" id="{6FA5DE83-B87F-BACA-22C6-9D968B3E0855}"/>
                </a:ext>
              </a:extLst>
            </p:cNvPr>
            <p:cNvSpPr>
              <a:spLocks/>
            </p:cNvSpPr>
            <p:nvPr/>
          </p:nvSpPr>
          <p:spPr bwMode="auto">
            <a:xfrm>
              <a:off x="5854700" y="3214688"/>
              <a:ext cx="425450" cy="146050"/>
            </a:xfrm>
            <a:custGeom>
              <a:avLst/>
              <a:gdLst>
                <a:gd name="T0" fmla="*/ 1 w 58"/>
                <a:gd name="T1" fmla="*/ 5 h 20"/>
                <a:gd name="T2" fmla="*/ 10 w 58"/>
                <a:gd name="T3" fmla="*/ 0 h 20"/>
                <a:gd name="T4" fmla="*/ 53 w 58"/>
                <a:gd name="T5" fmla="*/ 1 h 20"/>
                <a:gd name="T6" fmla="*/ 58 w 58"/>
                <a:gd name="T7" fmla="*/ 9 h 20"/>
                <a:gd name="T8" fmla="*/ 50 w 58"/>
                <a:gd name="T9" fmla="*/ 20 h 20"/>
                <a:gd name="T10" fmla="*/ 3 w 58"/>
                <a:gd name="T11" fmla="*/ 19 h 20"/>
                <a:gd name="T12" fmla="*/ 1 w 58"/>
                <a:gd name="T13" fmla="*/ 9 h 20"/>
                <a:gd name="T14" fmla="*/ 1 w 58"/>
                <a:gd name="T15" fmla="*/ 5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20">
                  <a:moveTo>
                    <a:pt x="1" y="5"/>
                  </a:moveTo>
                  <a:cubicBezTo>
                    <a:pt x="0" y="3"/>
                    <a:pt x="1" y="0"/>
                    <a:pt x="10" y="0"/>
                  </a:cubicBezTo>
                  <a:cubicBezTo>
                    <a:pt x="17" y="0"/>
                    <a:pt x="50" y="1"/>
                    <a:pt x="53" y="1"/>
                  </a:cubicBezTo>
                  <a:cubicBezTo>
                    <a:pt x="56" y="1"/>
                    <a:pt x="58" y="5"/>
                    <a:pt x="58" y="9"/>
                  </a:cubicBezTo>
                  <a:cubicBezTo>
                    <a:pt x="57" y="13"/>
                    <a:pt x="58" y="19"/>
                    <a:pt x="50" y="20"/>
                  </a:cubicBezTo>
                  <a:cubicBezTo>
                    <a:pt x="41" y="20"/>
                    <a:pt x="6" y="20"/>
                    <a:pt x="3" y="19"/>
                  </a:cubicBezTo>
                  <a:cubicBezTo>
                    <a:pt x="0" y="18"/>
                    <a:pt x="0" y="13"/>
                    <a:pt x="1" y="9"/>
                  </a:cubicBezTo>
                  <a:cubicBezTo>
                    <a:pt x="2" y="7"/>
                    <a:pt x="1" y="5"/>
                    <a:pt x="1" y="5"/>
                  </a:cubicBezTo>
                </a:path>
              </a:pathLst>
            </a:custGeom>
            <a:solidFill>
              <a:srgbClr val="69DF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55" name="Freeform 296">
              <a:extLst>
                <a:ext uri="{FF2B5EF4-FFF2-40B4-BE49-F238E27FC236}">
                  <a16:creationId xmlns:a16="http://schemas.microsoft.com/office/drawing/2014/main" id="{CD6D4D50-372C-2F2E-725A-802274AFBEAC}"/>
                </a:ext>
              </a:extLst>
            </p:cNvPr>
            <p:cNvSpPr>
              <a:spLocks/>
            </p:cNvSpPr>
            <p:nvPr/>
          </p:nvSpPr>
          <p:spPr bwMode="auto">
            <a:xfrm>
              <a:off x="5854700" y="3214688"/>
              <a:ext cx="425450" cy="146050"/>
            </a:xfrm>
            <a:custGeom>
              <a:avLst/>
              <a:gdLst>
                <a:gd name="T0" fmla="*/ 1 w 58"/>
                <a:gd name="T1" fmla="*/ 5 h 20"/>
                <a:gd name="T2" fmla="*/ 10 w 58"/>
                <a:gd name="T3" fmla="*/ 0 h 20"/>
                <a:gd name="T4" fmla="*/ 53 w 58"/>
                <a:gd name="T5" fmla="*/ 1 h 20"/>
                <a:gd name="T6" fmla="*/ 58 w 58"/>
                <a:gd name="T7" fmla="*/ 9 h 20"/>
                <a:gd name="T8" fmla="*/ 50 w 58"/>
                <a:gd name="T9" fmla="*/ 20 h 20"/>
                <a:gd name="T10" fmla="*/ 3 w 58"/>
                <a:gd name="T11" fmla="*/ 19 h 20"/>
                <a:gd name="T12" fmla="*/ 1 w 58"/>
                <a:gd name="T13" fmla="*/ 9 h 20"/>
                <a:gd name="T14" fmla="*/ 1 w 58"/>
                <a:gd name="T15" fmla="*/ 5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20">
                  <a:moveTo>
                    <a:pt x="1" y="5"/>
                  </a:moveTo>
                  <a:cubicBezTo>
                    <a:pt x="0" y="3"/>
                    <a:pt x="1" y="0"/>
                    <a:pt x="10" y="0"/>
                  </a:cubicBezTo>
                  <a:cubicBezTo>
                    <a:pt x="17" y="0"/>
                    <a:pt x="50" y="1"/>
                    <a:pt x="53" y="1"/>
                  </a:cubicBezTo>
                  <a:cubicBezTo>
                    <a:pt x="56" y="1"/>
                    <a:pt x="58" y="5"/>
                    <a:pt x="58" y="9"/>
                  </a:cubicBezTo>
                  <a:cubicBezTo>
                    <a:pt x="57" y="13"/>
                    <a:pt x="58" y="19"/>
                    <a:pt x="50" y="20"/>
                  </a:cubicBezTo>
                  <a:cubicBezTo>
                    <a:pt x="41" y="20"/>
                    <a:pt x="6" y="20"/>
                    <a:pt x="3" y="19"/>
                  </a:cubicBezTo>
                  <a:cubicBezTo>
                    <a:pt x="0" y="18"/>
                    <a:pt x="0" y="13"/>
                    <a:pt x="1" y="9"/>
                  </a:cubicBezTo>
                  <a:cubicBezTo>
                    <a:pt x="2" y="7"/>
                    <a:pt x="1" y="5"/>
                    <a:pt x="1" y="5"/>
                  </a:cubicBezTo>
                </a:path>
              </a:pathLst>
            </a:custGeom>
            <a:solidFill>
              <a:srgbClr val="68DF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56" name="Freeform 297">
              <a:extLst>
                <a:ext uri="{FF2B5EF4-FFF2-40B4-BE49-F238E27FC236}">
                  <a16:creationId xmlns:a16="http://schemas.microsoft.com/office/drawing/2014/main" id="{E4997D1E-4BB7-84BC-B068-702715D4915D}"/>
                </a:ext>
              </a:extLst>
            </p:cNvPr>
            <p:cNvSpPr>
              <a:spLocks/>
            </p:cNvSpPr>
            <p:nvPr/>
          </p:nvSpPr>
          <p:spPr bwMode="auto">
            <a:xfrm>
              <a:off x="6323013" y="3163888"/>
              <a:ext cx="593725" cy="255588"/>
            </a:xfrm>
            <a:custGeom>
              <a:avLst/>
              <a:gdLst>
                <a:gd name="T0" fmla="*/ 2 w 81"/>
                <a:gd name="T1" fmla="*/ 8 h 35"/>
                <a:gd name="T2" fmla="*/ 14 w 81"/>
                <a:gd name="T3" fmla="*/ 1 h 35"/>
                <a:gd name="T4" fmla="*/ 73 w 81"/>
                <a:gd name="T5" fmla="*/ 3 h 35"/>
                <a:gd name="T6" fmla="*/ 79 w 81"/>
                <a:gd name="T7" fmla="*/ 16 h 35"/>
                <a:gd name="T8" fmla="*/ 69 w 81"/>
                <a:gd name="T9" fmla="*/ 35 h 35"/>
                <a:gd name="T10" fmla="*/ 5 w 81"/>
                <a:gd name="T11" fmla="*/ 33 h 35"/>
                <a:gd name="T12" fmla="*/ 2 w 81"/>
                <a:gd name="T13" fmla="*/ 17 h 35"/>
                <a:gd name="T14" fmla="*/ 2 w 81"/>
                <a:gd name="T15" fmla="*/ 8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35">
                  <a:moveTo>
                    <a:pt x="2" y="8"/>
                  </a:moveTo>
                  <a:cubicBezTo>
                    <a:pt x="0" y="6"/>
                    <a:pt x="2" y="0"/>
                    <a:pt x="14" y="1"/>
                  </a:cubicBezTo>
                  <a:cubicBezTo>
                    <a:pt x="24" y="1"/>
                    <a:pt x="69" y="3"/>
                    <a:pt x="73" y="3"/>
                  </a:cubicBezTo>
                  <a:cubicBezTo>
                    <a:pt x="77" y="3"/>
                    <a:pt x="79" y="9"/>
                    <a:pt x="79" y="16"/>
                  </a:cubicBezTo>
                  <a:cubicBezTo>
                    <a:pt x="78" y="23"/>
                    <a:pt x="81" y="35"/>
                    <a:pt x="69" y="35"/>
                  </a:cubicBezTo>
                  <a:cubicBezTo>
                    <a:pt x="57" y="35"/>
                    <a:pt x="9" y="35"/>
                    <a:pt x="5" y="33"/>
                  </a:cubicBezTo>
                  <a:cubicBezTo>
                    <a:pt x="0" y="32"/>
                    <a:pt x="0" y="22"/>
                    <a:pt x="2" y="17"/>
                  </a:cubicBezTo>
                  <a:cubicBezTo>
                    <a:pt x="3" y="13"/>
                    <a:pt x="2" y="8"/>
                    <a:pt x="2" y="8"/>
                  </a:cubicBezTo>
                </a:path>
              </a:pathLst>
            </a:custGeom>
            <a:solidFill>
              <a:srgbClr val="F1FA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57" name="Freeform 298">
              <a:extLst>
                <a:ext uri="{FF2B5EF4-FFF2-40B4-BE49-F238E27FC236}">
                  <a16:creationId xmlns:a16="http://schemas.microsoft.com/office/drawing/2014/main" id="{BB3FB944-1836-5464-1A8A-54282F03A980}"/>
                </a:ext>
              </a:extLst>
            </p:cNvPr>
            <p:cNvSpPr>
              <a:spLocks/>
            </p:cNvSpPr>
            <p:nvPr/>
          </p:nvSpPr>
          <p:spPr bwMode="auto">
            <a:xfrm>
              <a:off x="6323013" y="3170238"/>
              <a:ext cx="593725" cy="249238"/>
            </a:xfrm>
            <a:custGeom>
              <a:avLst/>
              <a:gdLst>
                <a:gd name="T0" fmla="*/ 2 w 81"/>
                <a:gd name="T1" fmla="*/ 7 h 34"/>
                <a:gd name="T2" fmla="*/ 14 w 81"/>
                <a:gd name="T3" fmla="*/ 0 h 34"/>
                <a:gd name="T4" fmla="*/ 73 w 81"/>
                <a:gd name="T5" fmla="*/ 2 h 34"/>
                <a:gd name="T6" fmla="*/ 78 w 81"/>
                <a:gd name="T7" fmla="*/ 15 h 34"/>
                <a:gd name="T8" fmla="*/ 69 w 81"/>
                <a:gd name="T9" fmla="*/ 34 h 34"/>
                <a:gd name="T10" fmla="*/ 5 w 81"/>
                <a:gd name="T11" fmla="*/ 32 h 34"/>
                <a:gd name="T12" fmla="*/ 2 w 81"/>
                <a:gd name="T13" fmla="*/ 16 h 34"/>
                <a:gd name="T14" fmla="*/ 2 w 81"/>
                <a:gd name="T15" fmla="*/ 7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34">
                  <a:moveTo>
                    <a:pt x="2" y="7"/>
                  </a:moveTo>
                  <a:cubicBezTo>
                    <a:pt x="0" y="5"/>
                    <a:pt x="2" y="0"/>
                    <a:pt x="14" y="0"/>
                  </a:cubicBezTo>
                  <a:cubicBezTo>
                    <a:pt x="24" y="0"/>
                    <a:pt x="69" y="2"/>
                    <a:pt x="73" y="2"/>
                  </a:cubicBezTo>
                  <a:cubicBezTo>
                    <a:pt x="77" y="2"/>
                    <a:pt x="79" y="8"/>
                    <a:pt x="78" y="15"/>
                  </a:cubicBezTo>
                  <a:cubicBezTo>
                    <a:pt x="78" y="22"/>
                    <a:pt x="81" y="34"/>
                    <a:pt x="69" y="34"/>
                  </a:cubicBezTo>
                  <a:cubicBezTo>
                    <a:pt x="57" y="34"/>
                    <a:pt x="9" y="34"/>
                    <a:pt x="5" y="32"/>
                  </a:cubicBezTo>
                  <a:cubicBezTo>
                    <a:pt x="0" y="31"/>
                    <a:pt x="0" y="21"/>
                    <a:pt x="2" y="16"/>
                  </a:cubicBezTo>
                  <a:cubicBezTo>
                    <a:pt x="3" y="12"/>
                    <a:pt x="2" y="7"/>
                    <a:pt x="2" y="7"/>
                  </a:cubicBezTo>
                </a:path>
              </a:pathLst>
            </a:custGeom>
            <a:solidFill>
              <a:srgbClr val="F0FA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58" name="Freeform 299">
              <a:extLst>
                <a:ext uri="{FF2B5EF4-FFF2-40B4-BE49-F238E27FC236}">
                  <a16:creationId xmlns:a16="http://schemas.microsoft.com/office/drawing/2014/main" id="{A9F8A654-E58F-CDEB-A467-88D2E340C8CF}"/>
                </a:ext>
              </a:extLst>
            </p:cNvPr>
            <p:cNvSpPr>
              <a:spLocks/>
            </p:cNvSpPr>
            <p:nvPr/>
          </p:nvSpPr>
          <p:spPr bwMode="auto">
            <a:xfrm>
              <a:off x="6323013" y="3170238"/>
              <a:ext cx="593725" cy="249238"/>
            </a:xfrm>
            <a:custGeom>
              <a:avLst/>
              <a:gdLst>
                <a:gd name="T0" fmla="*/ 2 w 81"/>
                <a:gd name="T1" fmla="*/ 7 h 34"/>
                <a:gd name="T2" fmla="*/ 14 w 81"/>
                <a:gd name="T3" fmla="*/ 0 h 34"/>
                <a:gd name="T4" fmla="*/ 73 w 81"/>
                <a:gd name="T5" fmla="*/ 2 h 34"/>
                <a:gd name="T6" fmla="*/ 78 w 81"/>
                <a:gd name="T7" fmla="*/ 15 h 34"/>
                <a:gd name="T8" fmla="*/ 69 w 81"/>
                <a:gd name="T9" fmla="*/ 34 h 34"/>
                <a:gd name="T10" fmla="*/ 5 w 81"/>
                <a:gd name="T11" fmla="*/ 32 h 34"/>
                <a:gd name="T12" fmla="*/ 2 w 81"/>
                <a:gd name="T13" fmla="*/ 16 h 34"/>
                <a:gd name="T14" fmla="*/ 2 w 81"/>
                <a:gd name="T15" fmla="*/ 7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34">
                  <a:moveTo>
                    <a:pt x="2" y="7"/>
                  </a:moveTo>
                  <a:cubicBezTo>
                    <a:pt x="0" y="5"/>
                    <a:pt x="2" y="0"/>
                    <a:pt x="14" y="0"/>
                  </a:cubicBezTo>
                  <a:cubicBezTo>
                    <a:pt x="24" y="0"/>
                    <a:pt x="69" y="2"/>
                    <a:pt x="73" y="2"/>
                  </a:cubicBezTo>
                  <a:cubicBezTo>
                    <a:pt x="77" y="2"/>
                    <a:pt x="79" y="8"/>
                    <a:pt x="78" y="15"/>
                  </a:cubicBezTo>
                  <a:cubicBezTo>
                    <a:pt x="78" y="22"/>
                    <a:pt x="81" y="34"/>
                    <a:pt x="69" y="34"/>
                  </a:cubicBezTo>
                  <a:cubicBezTo>
                    <a:pt x="57" y="34"/>
                    <a:pt x="9" y="34"/>
                    <a:pt x="5" y="32"/>
                  </a:cubicBezTo>
                  <a:cubicBezTo>
                    <a:pt x="0" y="31"/>
                    <a:pt x="0" y="21"/>
                    <a:pt x="2" y="16"/>
                  </a:cubicBezTo>
                  <a:cubicBezTo>
                    <a:pt x="3" y="12"/>
                    <a:pt x="2" y="7"/>
                    <a:pt x="2" y="7"/>
                  </a:cubicBezTo>
                </a:path>
              </a:pathLst>
            </a:custGeom>
            <a:solidFill>
              <a:srgbClr val="EFFA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59" name="Freeform 300">
              <a:extLst>
                <a:ext uri="{FF2B5EF4-FFF2-40B4-BE49-F238E27FC236}">
                  <a16:creationId xmlns:a16="http://schemas.microsoft.com/office/drawing/2014/main" id="{7CB83FC9-0D84-C442-0A61-9ADAAFBB5DEA}"/>
                </a:ext>
              </a:extLst>
            </p:cNvPr>
            <p:cNvSpPr>
              <a:spLocks/>
            </p:cNvSpPr>
            <p:nvPr/>
          </p:nvSpPr>
          <p:spPr bwMode="auto">
            <a:xfrm>
              <a:off x="6323013" y="3170238"/>
              <a:ext cx="593725" cy="249238"/>
            </a:xfrm>
            <a:custGeom>
              <a:avLst/>
              <a:gdLst>
                <a:gd name="T0" fmla="*/ 2 w 81"/>
                <a:gd name="T1" fmla="*/ 7 h 34"/>
                <a:gd name="T2" fmla="*/ 15 w 81"/>
                <a:gd name="T3" fmla="*/ 0 h 34"/>
                <a:gd name="T4" fmla="*/ 73 w 81"/>
                <a:gd name="T5" fmla="*/ 2 h 34"/>
                <a:gd name="T6" fmla="*/ 78 w 81"/>
                <a:gd name="T7" fmla="*/ 15 h 34"/>
                <a:gd name="T8" fmla="*/ 69 w 81"/>
                <a:gd name="T9" fmla="*/ 34 h 34"/>
                <a:gd name="T10" fmla="*/ 5 w 81"/>
                <a:gd name="T11" fmla="*/ 32 h 34"/>
                <a:gd name="T12" fmla="*/ 2 w 81"/>
                <a:gd name="T13" fmla="*/ 16 h 34"/>
                <a:gd name="T14" fmla="*/ 2 w 81"/>
                <a:gd name="T15" fmla="*/ 7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34">
                  <a:moveTo>
                    <a:pt x="2" y="7"/>
                  </a:moveTo>
                  <a:cubicBezTo>
                    <a:pt x="1" y="5"/>
                    <a:pt x="2" y="0"/>
                    <a:pt x="15" y="0"/>
                  </a:cubicBezTo>
                  <a:cubicBezTo>
                    <a:pt x="24" y="1"/>
                    <a:pt x="68" y="2"/>
                    <a:pt x="73" y="2"/>
                  </a:cubicBezTo>
                  <a:cubicBezTo>
                    <a:pt x="77" y="2"/>
                    <a:pt x="79" y="8"/>
                    <a:pt x="78" y="15"/>
                  </a:cubicBezTo>
                  <a:cubicBezTo>
                    <a:pt x="78" y="22"/>
                    <a:pt x="81" y="34"/>
                    <a:pt x="69" y="34"/>
                  </a:cubicBezTo>
                  <a:cubicBezTo>
                    <a:pt x="57" y="34"/>
                    <a:pt x="9" y="33"/>
                    <a:pt x="5" y="32"/>
                  </a:cubicBezTo>
                  <a:cubicBezTo>
                    <a:pt x="0" y="31"/>
                    <a:pt x="0" y="21"/>
                    <a:pt x="2" y="16"/>
                  </a:cubicBezTo>
                  <a:cubicBezTo>
                    <a:pt x="3" y="12"/>
                    <a:pt x="2" y="7"/>
                    <a:pt x="2" y="7"/>
                  </a:cubicBezTo>
                </a:path>
              </a:pathLst>
            </a:custGeom>
            <a:solidFill>
              <a:srgbClr val="EEF9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60" name="Freeform 301">
              <a:extLst>
                <a:ext uri="{FF2B5EF4-FFF2-40B4-BE49-F238E27FC236}">
                  <a16:creationId xmlns:a16="http://schemas.microsoft.com/office/drawing/2014/main" id="{78C0B8AE-A581-D529-DE29-B7A726EA39C4}"/>
                </a:ext>
              </a:extLst>
            </p:cNvPr>
            <p:cNvSpPr>
              <a:spLocks/>
            </p:cNvSpPr>
            <p:nvPr/>
          </p:nvSpPr>
          <p:spPr bwMode="auto">
            <a:xfrm>
              <a:off x="6323013" y="3170238"/>
              <a:ext cx="593725" cy="249238"/>
            </a:xfrm>
            <a:custGeom>
              <a:avLst/>
              <a:gdLst>
                <a:gd name="T0" fmla="*/ 2 w 81"/>
                <a:gd name="T1" fmla="*/ 7 h 34"/>
                <a:gd name="T2" fmla="*/ 15 w 81"/>
                <a:gd name="T3" fmla="*/ 0 h 34"/>
                <a:gd name="T4" fmla="*/ 73 w 81"/>
                <a:gd name="T5" fmla="*/ 2 h 34"/>
                <a:gd name="T6" fmla="*/ 78 w 81"/>
                <a:gd name="T7" fmla="*/ 15 h 34"/>
                <a:gd name="T8" fmla="*/ 69 w 81"/>
                <a:gd name="T9" fmla="*/ 34 h 34"/>
                <a:gd name="T10" fmla="*/ 5 w 81"/>
                <a:gd name="T11" fmla="*/ 32 h 34"/>
                <a:gd name="T12" fmla="*/ 2 w 81"/>
                <a:gd name="T13" fmla="*/ 16 h 34"/>
                <a:gd name="T14" fmla="*/ 2 w 81"/>
                <a:gd name="T15" fmla="*/ 7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34">
                  <a:moveTo>
                    <a:pt x="2" y="7"/>
                  </a:moveTo>
                  <a:cubicBezTo>
                    <a:pt x="1" y="5"/>
                    <a:pt x="2" y="0"/>
                    <a:pt x="15" y="0"/>
                  </a:cubicBezTo>
                  <a:cubicBezTo>
                    <a:pt x="24" y="1"/>
                    <a:pt x="68" y="2"/>
                    <a:pt x="73" y="2"/>
                  </a:cubicBezTo>
                  <a:cubicBezTo>
                    <a:pt x="77" y="2"/>
                    <a:pt x="79" y="8"/>
                    <a:pt x="78" y="15"/>
                  </a:cubicBezTo>
                  <a:cubicBezTo>
                    <a:pt x="78" y="22"/>
                    <a:pt x="81" y="33"/>
                    <a:pt x="69" y="34"/>
                  </a:cubicBezTo>
                  <a:cubicBezTo>
                    <a:pt x="57" y="34"/>
                    <a:pt x="9" y="33"/>
                    <a:pt x="5" y="32"/>
                  </a:cubicBezTo>
                  <a:cubicBezTo>
                    <a:pt x="0" y="31"/>
                    <a:pt x="1" y="21"/>
                    <a:pt x="2" y="16"/>
                  </a:cubicBezTo>
                  <a:cubicBezTo>
                    <a:pt x="3" y="12"/>
                    <a:pt x="2" y="7"/>
                    <a:pt x="2" y="7"/>
                  </a:cubicBezTo>
                </a:path>
              </a:pathLst>
            </a:custGeom>
            <a:solidFill>
              <a:srgbClr val="EDF9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61" name="Freeform 302">
              <a:extLst>
                <a:ext uri="{FF2B5EF4-FFF2-40B4-BE49-F238E27FC236}">
                  <a16:creationId xmlns:a16="http://schemas.microsoft.com/office/drawing/2014/main" id="{33E95FD5-649E-DE33-B6F1-68399899BC64}"/>
                </a:ext>
              </a:extLst>
            </p:cNvPr>
            <p:cNvSpPr>
              <a:spLocks/>
            </p:cNvSpPr>
            <p:nvPr/>
          </p:nvSpPr>
          <p:spPr bwMode="auto">
            <a:xfrm>
              <a:off x="6323013" y="3170238"/>
              <a:ext cx="593725" cy="249238"/>
            </a:xfrm>
            <a:custGeom>
              <a:avLst/>
              <a:gdLst>
                <a:gd name="T0" fmla="*/ 2 w 81"/>
                <a:gd name="T1" fmla="*/ 7 h 34"/>
                <a:gd name="T2" fmla="*/ 15 w 81"/>
                <a:gd name="T3" fmla="*/ 0 h 34"/>
                <a:gd name="T4" fmla="*/ 73 w 81"/>
                <a:gd name="T5" fmla="*/ 2 h 34"/>
                <a:gd name="T6" fmla="*/ 78 w 81"/>
                <a:gd name="T7" fmla="*/ 15 h 34"/>
                <a:gd name="T8" fmla="*/ 69 w 81"/>
                <a:gd name="T9" fmla="*/ 34 h 34"/>
                <a:gd name="T10" fmla="*/ 5 w 81"/>
                <a:gd name="T11" fmla="*/ 32 h 34"/>
                <a:gd name="T12" fmla="*/ 2 w 81"/>
                <a:gd name="T13" fmla="*/ 16 h 34"/>
                <a:gd name="T14" fmla="*/ 2 w 81"/>
                <a:gd name="T15" fmla="*/ 7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34">
                  <a:moveTo>
                    <a:pt x="2" y="7"/>
                  </a:moveTo>
                  <a:cubicBezTo>
                    <a:pt x="1" y="5"/>
                    <a:pt x="2" y="0"/>
                    <a:pt x="15" y="0"/>
                  </a:cubicBezTo>
                  <a:cubicBezTo>
                    <a:pt x="24" y="1"/>
                    <a:pt x="68" y="2"/>
                    <a:pt x="73" y="2"/>
                  </a:cubicBezTo>
                  <a:cubicBezTo>
                    <a:pt x="77" y="2"/>
                    <a:pt x="79" y="8"/>
                    <a:pt x="78" y="15"/>
                  </a:cubicBezTo>
                  <a:cubicBezTo>
                    <a:pt x="78" y="22"/>
                    <a:pt x="81" y="33"/>
                    <a:pt x="69" y="34"/>
                  </a:cubicBezTo>
                  <a:cubicBezTo>
                    <a:pt x="57" y="34"/>
                    <a:pt x="9" y="33"/>
                    <a:pt x="5" y="32"/>
                  </a:cubicBezTo>
                  <a:cubicBezTo>
                    <a:pt x="0" y="31"/>
                    <a:pt x="1" y="21"/>
                    <a:pt x="2" y="16"/>
                  </a:cubicBezTo>
                  <a:cubicBezTo>
                    <a:pt x="3" y="12"/>
                    <a:pt x="2" y="7"/>
                    <a:pt x="2" y="7"/>
                  </a:cubicBezTo>
                </a:path>
              </a:pathLst>
            </a:custGeom>
            <a:solidFill>
              <a:srgbClr val="ECF9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62" name="Freeform 303">
              <a:extLst>
                <a:ext uri="{FF2B5EF4-FFF2-40B4-BE49-F238E27FC236}">
                  <a16:creationId xmlns:a16="http://schemas.microsoft.com/office/drawing/2014/main" id="{EB718B33-073B-2B95-4DF1-54685E2E5933}"/>
                </a:ext>
              </a:extLst>
            </p:cNvPr>
            <p:cNvSpPr>
              <a:spLocks/>
            </p:cNvSpPr>
            <p:nvPr/>
          </p:nvSpPr>
          <p:spPr bwMode="auto">
            <a:xfrm>
              <a:off x="6323013" y="3170238"/>
              <a:ext cx="593725" cy="249238"/>
            </a:xfrm>
            <a:custGeom>
              <a:avLst/>
              <a:gdLst>
                <a:gd name="T0" fmla="*/ 2 w 81"/>
                <a:gd name="T1" fmla="*/ 7 h 34"/>
                <a:gd name="T2" fmla="*/ 15 w 81"/>
                <a:gd name="T3" fmla="*/ 0 h 34"/>
                <a:gd name="T4" fmla="*/ 73 w 81"/>
                <a:gd name="T5" fmla="*/ 2 h 34"/>
                <a:gd name="T6" fmla="*/ 78 w 81"/>
                <a:gd name="T7" fmla="*/ 15 h 34"/>
                <a:gd name="T8" fmla="*/ 69 w 81"/>
                <a:gd name="T9" fmla="*/ 34 h 34"/>
                <a:gd name="T10" fmla="*/ 5 w 81"/>
                <a:gd name="T11" fmla="*/ 32 h 34"/>
                <a:gd name="T12" fmla="*/ 2 w 81"/>
                <a:gd name="T13" fmla="*/ 16 h 34"/>
                <a:gd name="T14" fmla="*/ 2 w 81"/>
                <a:gd name="T15" fmla="*/ 7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34">
                  <a:moveTo>
                    <a:pt x="2" y="7"/>
                  </a:moveTo>
                  <a:cubicBezTo>
                    <a:pt x="1" y="5"/>
                    <a:pt x="2" y="0"/>
                    <a:pt x="15" y="0"/>
                  </a:cubicBezTo>
                  <a:cubicBezTo>
                    <a:pt x="24" y="1"/>
                    <a:pt x="68" y="2"/>
                    <a:pt x="73" y="2"/>
                  </a:cubicBezTo>
                  <a:cubicBezTo>
                    <a:pt x="77" y="2"/>
                    <a:pt x="79" y="8"/>
                    <a:pt x="78" y="15"/>
                  </a:cubicBezTo>
                  <a:cubicBezTo>
                    <a:pt x="78" y="22"/>
                    <a:pt x="81" y="33"/>
                    <a:pt x="69" y="34"/>
                  </a:cubicBezTo>
                  <a:cubicBezTo>
                    <a:pt x="57" y="34"/>
                    <a:pt x="9" y="33"/>
                    <a:pt x="5" y="32"/>
                  </a:cubicBezTo>
                  <a:cubicBezTo>
                    <a:pt x="0" y="31"/>
                    <a:pt x="1" y="21"/>
                    <a:pt x="2" y="16"/>
                  </a:cubicBezTo>
                  <a:cubicBezTo>
                    <a:pt x="3" y="12"/>
                    <a:pt x="2" y="7"/>
                    <a:pt x="2" y="7"/>
                  </a:cubicBezTo>
                </a:path>
              </a:pathLst>
            </a:custGeom>
            <a:solidFill>
              <a:srgbClr val="EBF9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63" name="Freeform 304">
              <a:extLst>
                <a:ext uri="{FF2B5EF4-FFF2-40B4-BE49-F238E27FC236}">
                  <a16:creationId xmlns:a16="http://schemas.microsoft.com/office/drawing/2014/main" id="{4E6BF501-5973-9133-FF55-499CDE915E2F}"/>
                </a:ext>
              </a:extLst>
            </p:cNvPr>
            <p:cNvSpPr>
              <a:spLocks/>
            </p:cNvSpPr>
            <p:nvPr/>
          </p:nvSpPr>
          <p:spPr bwMode="auto">
            <a:xfrm>
              <a:off x="6323013" y="3170238"/>
              <a:ext cx="593725" cy="249238"/>
            </a:xfrm>
            <a:custGeom>
              <a:avLst/>
              <a:gdLst>
                <a:gd name="T0" fmla="*/ 2 w 81"/>
                <a:gd name="T1" fmla="*/ 7 h 34"/>
                <a:gd name="T2" fmla="*/ 15 w 81"/>
                <a:gd name="T3" fmla="*/ 0 h 34"/>
                <a:gd name="T4" fmla="*/ 73 w 81"/>
                <a:gd name="T5" fmla="*/ 2 h 34"/>
                <a:gd name="T6" fmla="*/ 78 w 81"/>
                <a:gd name="T7" fmla="*/ 15 h 34"/>
                <a:gd name="T8" fmla="*/ 69 w 81"/>
                <a:gd name="T9" fmla="*/ 34 h 34"/>
                <a:gd name="T10" fmla="*/ 5 w 81"/>
                <a:gd name="T11" fmla="*/ 32 h 34"/>
                <a:gd name="T12" fmla="*/ 2 w 81"/>
                <a:gd name="T13" fmla="*/ 16 h 34"/>
                <a:gd name="T14" fmla="*/ 2 w 81"/>
                <a:gd name="T15" fmla="*/ 7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34">
                  <a:moveTo>
                    <a:pt x="2" y="7"/>
                  </a:moveTo>
                  <a:cubicBezTo>
                    <a:pt x="1" y="6"/>
                    <a:pt x="2" y="0"/>
                    <a:pt x="15" y="0"/>
                  </a:cubicBezTo>
                  <a:cubicBezTo>
                    <a:pt x="24" y="1"/>
                    <a:pt x="68" y="3"/>
                    <a:pt x="73" y="2"/>
                  </a:cubicBezTo>
                  <a:cubicBezTo>
                    <a:pt x="77" y="2"/>
                    <a:pt x="79" y="8"/>
                    <a:pt x="78" y="15"/>
                  </a:cubicBezTo>
                  <a:cubicBezTo>
                    <a:pt x="78" y="22"/>
                    <a:pt x="81" y="33"/>
                    <a:pt x="69" y="34"/>
                  </a:cubicBezTo>
                  <a:cubicBezTo>
                    <a:pt x="57" y="34"/>
                    <a:pt x="9" y="33"/>
                    <a:pt x="5" y="32"/>
                  </a:cubicBezTo>
                  <a:cubicBezTo>
                    <a:pt x="0" y="30"/>
                    <a:pt x="1" y="21"/>
                    <a:pt x="2" y="16"/>
                  </a:cubicBezTo>
                  <a:cubicBezTo>
                    <a:pt x="3" y="12"/>
                    <a:pt x="2" y="7"/>
                    <a:pt x="2" y="7"/>
                  </a:cubicBezTo>
                </a:path>
              </a:pathLst>
            </a:custGeom>
            <a:solidFill>
              <a:srgbClr val="EAF9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64" name="Freeform 305">
              <a:extLst>
                <a:ext uri="{FF2B5EF4-FFF2-40B4-BE49-F238E27FC236}">
                  <a16:creationId xmlns:a16="http://schemas.microsoft.com/office/drawing/2014/main" id="{8B9506D4-396D-6584-16E5-EE66F2D2E1D7}"/>
                </a:ext>
              </a:extLst>
            </p:cNvPr>
            <p:cNvSpPr>
              <a:spLocks/>
            </p:cNvSpPr>
            <p:nvPr/>
          </p:nvSpPr>
          <p:spPr bwMode="auto">
            <a:xfrm>
              <a:off x="6323013" y="3170238"/>
              <a:ext cx="593725" cy="249238"/>
            </a:xfrm>
            <a:custGeom>
              <a:avLst/>
              <a:gdLst>
                <a:gd name="T0" fmla="*/ 2 w 81"/>
                <a:gd name="T1" fmla="*/ 7 h 34"/>
                <a:gd name="T2" fmla="*/ 15 w 81"/>
                <a:gd name="T3" fmla="*/ 0 h 34"/>
                <a:gd name="T4" fmla="*/ 72 w 81"/>
                <a:gd name="T5" fmla="*/ 2 h 34"/>
                <a:gd name="T6" fmla="*/ 78 w 81"/>
                <a:gd name="T7" fmla="*/ 15 h 34"/>
                <a:gd name="T8" fmla="*/ 69 w 81"/>
                <a:gd name="T9" fmla="*/ 34 h 34"/>
                <a:gd name="T10" fmla="*/ 5 w 81"/>
                <a:gd name="T11" fmla="*/ 32 h 34"/>
                <a:gd name="T12" fmla="*/ 2 w 81"/>
                <a:gd name="T13" fmla="*/ 16 h 34"/>
                <a:gd name="T14" fmla="*/ 2 w 81"/>
                <a:gd name="T15" fmla="*/ 7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34">
                  <a:moveTo>
                    <a:pt x="2" y="7"/>
                  </a:moveTo>
                  <a:cubicBezTo>
                    <a:pt x="1" y="6"/>
                    <a:pt x="2" y="0"/>
                    <a:pt x="15" y="0"/>
                  </a:cubicBezTo>
                  <a:cubicBezTo>
                    <a:pt x="24" y="1"/>
                    <a:pt x="68" y="3"/>
                    <a:pt x="72" y="2"/>
                  </a:cubicBezTo>
                  <a:cubicBezTo>
                    <a:pt x="77" y="2"/>
                    <a:pt x="79" y="8"/>
                    <a:pt x="78" y="15"/>
                  </a:cubicBezTo>
                  <a:cubicBezTo>
                    <a:pt x="78" y="22"/>
                    <a:pt x="81" y="33"/>
                    <a:pt x="69" y="34"/>
                  </a:cubicBezTo>
                  <a:cubicBezTo>
                    <a:pt x="57" y="34"/>
                    <a:pt x="9" y="33"/>
                    <a:pt x="5" y="32"/>
                  </a:cubicBezTo>
                  <a:cubicBezTo>
                    <a:pt x="0" y="30"/>
                    <a:pt x="1" y="21"/>
                    <a:pt x="2" y="16"/>
                  </a:cubicBezTo>
                  <a:cubicBezTo>
                    <a:pt x="3" y="12"/>
                    <a:pt x="2" y="7"/>
                    <a:pt x="2" y="7"/>
                  </a:cubicBezTo>
                </a:path>
              </a:pathLst>
            </a:custGeom>
            <a:solidFill>
              <a:srgbClr val="E9F8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65" name="Freeform 306">
              <a:extLst>
                <a:ext uri="{FF2B5EF4-FFF2-40B4-BE49-F238E27FC236}">
                  <a16:creationId xmlns:a16="http://schemas.microsoft.com/office/drawing/2014/main" id="{1B4AB384-5A94-0D32-1510-E5E6E7FBC739}"/>
                </a:ext>
              </a:extLst>
            </p:cNvPr>
            <p:cNvSpPr>
              <a:spLocks/>
            </p:cNvSpPr>
            <p:nvPr/>
          </p:nvSpPr>
          <p:spPr bwMode="auto">
            <a:xfrm>
              <a:off x="6323013" y="3170238"/>
              <a:ext cx="593725" cy="249238"/>
            </a:xfrm>
            <a:custGeom>
              <a:avLst/>
              <a:gdLst>
                <a:gd name="T0" fmla="*/ 2 w 81"/>
                <a:gd name="T1" fmla="*/ 7 h 34"/>
                <a:gd name="T2" fmla="*/ 15 w 81"/>
                <a:gd name="T3" fmla="*/ 0 h 34"/>
                <a:gd name="T4" fmla="*/ 72 w 81"/>
                <a:gd name="T5" fmla="*/ 2 h 34"/>
                <a:gd name="T6" fmla="*/ 78 w 81"/>
                <a:gd name="T7" fmla="*/ 15 h 34"/>
                <a:gd name="T8" fmla="*/ 69 w 81"/>
                <a:gd name="T9" fmla="*/ 34 h 34"/>
                <a:gd name="T10" fmla="*/ 5 w 81"/>
                <a:gd name="T11" fmla="*/ 32 h 34"/>
                <a:gd name="T12" fmla="*/ 2 w 81"/>
                <a:gd name="T13" fmla="*/ 16 h 34"/>
                <a:gd name="T14" fmla="*/ 2 w 81"/>
                <a:gd name="T15" fmla="*/ 7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34">
                  <a:moveTo>
                    <a:pt x="2" y="7"/>
                  </a:moveTo>
                  <a:cubicBezTo>
                    <a:pt x="1" y="6"/>
                    <a:pt x="2" y="0"/>
                    <a:pt x="15" y="0"/>
                  </a:cubicBezTo>
                  <a:cubicBezTo>
                    <a:pt x="24" y="1"/>
                    <a:pt x="68" y="3"/>
                    <a:pt x="72" y="2"/>
                  </a:cubicBezTo>
                  <a:cubicBezTo>
                    <a:pt x="77" y="2"/>
                    <a:pt x="79" y="8"/>
                    <a:pt x="78" y="15"/>
                  </a:cubicBezTo>
                  <a:cubicBezTo>
                    <a:pt x="78" y="22"/>
                    <a:pt x="81" y="33"/>
                    <a:pt x="69" y="34"/>
                  </a:cubicBezTo>
                  <a:cubicBezTo>
                    <a:pt x="56" y="34"/>
                    <a:pt x="9" y="33"/>
                    <a:pt x="5" y="32"/>
                  </a:cubicBezTo>
                  <a:cubicBezTo>
                    <a:pt x="0" y="30"/>
                    <a:pt x="1" y="21"/>
                    <a:pt x="2" y="16"/>
                  </a:cubicBezTo>
                  <a:cubicBezTo>
                    <a:pt x="3" y="12"/>
                    <a:pt x="2" y="7"/>
                    <a:pt x="2" y="7"/>
                  </a:cubicBezTo>
                </a:path>
              </a:pathLst>
            </a:custGeom>
            <a:solidFill>
              <a:srgbClr val="E8F8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66" name="Freeform 307">
              <a:extLst>
                <a:ext uri="{FF2B5EF4-FFF2-40B4-BE49-F238E27FC236}">
                  <a16:creationId xmlns:a16="http://schemas.microsoft.com/office/drawing/2014/main" id="{CD29550A-930A-F747-E347-9C9B9E2E2F8D}"/>
                </a:ext>
              </a:extLst>
            </p:cNvPr>
            <p:cNvSpPr>
              <a:spLocks/>
            </p:cNvSpPr>
            <p:nvPr/>
          </p:nvSpPr>
          <p:spPr bwMode="auto">
            <a:xfrm>
              <a:off x="6323013" y="3170238"/>
              <a:ext cx="593725" cy="249238"/>
            </a:xfrm>
            <a:custGeom>
              <a:avLst/>
              <a:gdLst>
                <a:gd name="T0" fmla="*/ 2 w 81"/>
                <a:gd name="T1" fmla="*/ 7 h 34"/>
                <a:gd name="T2" fmla="*/ 15 w 81"/>
                <a:gd name="T3" fmla="*/ 0 h 34"/>
                <a:gd name="T4" fmla="*/ 72 w 81"/>
                <a:gd name="T5" fmla="*/ 2 h 34"/>
                <a:gd name="T6" fmla="*/ 78 w 81"/>
                <a:gd name="T7" fmla="*/ 15 h 34"/>
                <a:gd name="T8" fmla="*/ 69 w 81"/>
                <a:gd name="T9" fmla="*/ 34 h 34"/>
                <a:gd name="T10" fmla="*/ 5 w 81"/>
                <a:gd name="T11" fmla="*/ 32 h 34"/>
                <a:gd name="T12" fmla="*/ 2 w 81"/>
                <a:gd name="T13" fmla="*/ 16 h 34"/>
                <a:gd name="T14" fmla="*/ 2 w 81"/>
                <a:gd name="T15" fmla="*/ 7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34">
                  <a:moveTo>
                    <a:pt x="2" y="7"/>
                  </a:moveTo>
                  <a:cubicBezTo>
                    <a:pt x="1" y="6"/>
                    <a:pt x="2" y="0"/>
                    <a:pt x="15" y="0"/>
                  </a:cubicBezTo>
                  <a:cubicBezTo>
                    <a:pt x="24" y="1"/>
                    <a:pt x="68" y="3"/>
                    <a:pt x="72" y="2"/>
                  </a:cubicBezTo>
                  <a:cubicBezTo>
                    <a:pt x="77" y="2"/>
                    <a:pt x="79" y="8"/>
                    <a:pt x="78" y="15"/>
                  </a:cubicBezTo>
                  <a:cubicBezTo>
                    <a:pt x="78" y="22"/>
                    <a:pt x="81" y="33"/>
                    <a:pt x="69" y="34"/>
                  </a:cubicBezTo>
                  <a:cubicBezTo>
                    <a:pt x="56" y="34"/>
                    <a:pt x="10" y="33"/>
                    <a:pt x="5" y="32"/>
                  </a:cubicBezTo>
                  <a:cubicBezTo>
                    <a:pt x="0" y="30"/>
                    <a:pt x="1" y="21"/>
                    <a:pt x="2" y="16"/>
                  </a:cubicBezTo>
                  <a:cubicBezTo>
                    <a:pt x="3" y="12"/>
                    <a:pt x="2" y="7"/>
                    <a:pt x="2" y="7"/>
                  </a:cubicBezTo>
                </a:path>
              </a:pathLst>
            </a:custGeom>
            <a:solidFill>
              <a:srgbClr val="E7F8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67" name="Freeform 308">
              <a:extLst>
                <a:ext uri="{FF2B5EF4-FFF2-40B4-BE49-F238E27FC236}">
                  <a16:creationId xmlns:a16="http://schemas.microsoft.com/office/drawing/2014/main" id="{935D28DC-E936-3C35-6CA9-B6D06E0EE4CE}"/>
                </a:ext>
              </a:extLst>
            </p:cNvPr>
            <p:cNvSpPr>
              <a:spLocks/>
            </p:cNvSpPr>
            <p:nvPr/>
          </p:nvSpPr>
          <p:spPr bwMode="auto">
            <a:xfrm>
              <a:off x="6323013" y="3170238"/>
              <a:ext cx="593725" cy="249238"/>
            </a:xfrm>
            <a:custGeom>
              <a:avLst/>
              <a:gdLst>
                <a:gd name="T0" fmla="*/ 2 w 81"/>
                <a:gd name="T1" fmla="*/ 7 h 34"/>
                <a:gd name="T2" fmla="*/ 15 w 81"/>
                <a:gd name="T3" fmla="*/ 1 h 34"/>
                <a:gd name="T4" fmla="*/ 72 w 81"/>
                <a:gd name="T5" fmla="*/ 2 h 34"/>
                <a:gd name="T6" fmla="*/ 78 w 81"/>
                <a:gd name="T7" fmla="*/ 15 h 34"/>
                <a:gd name="T8" fmla="*/ 69 w 81"/>
                <a:gd name="T9" fmla="*/ 33 h 34"/>
                <a:gd name="T10" fmla="*/ 5 w 81"/>
                <a:gd name="T11" fmla="*/ 32 h 34"/>
                <a:gd name="T12" fmla="*/ 2 w 81"/>
                <a:gd name="T13" fmla="*/ 16 h 34"/>
                <a:gd name="T14" fmla="*/ 2 w 81"/>
                <a:gd name="T15" fmla="*/ 7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34">
                  <a:moveTo>
                    <a:pt x="2" y="7"/>
                  </a:moveTo>
                  <a:cubicBezTo>
                    <a:pt x="1" y="6"/>
                    <a:pt x="2" y="0"/>
                    <a:pt x="15" y="1"/>
                  </a:cubicBezTo>
                  <a:cubicBezTo>
                    <a:pt x="24" y="1"/>
                    <a:pt x="68" y="3"/>
                    <a:pt x="72" y="2"/>
                  </a:cubicBezTo>
                  <a:cubicBezTo>
                    <a:pt x="77" y="2"/>
                    <a:pt x="79" y="8"/>
                    <a:pt x="78" y="15"/>
                  </a:cubicBezTo>
                  <a:cubicBezTo>
                    <a:pt x="78" y="22"/>
                    <a:pt x="81" y="33"/>
                    <a:pt x="69" y="33"/>
                  </a:cubicBezTo>
                  <a:cubicBezTo>
                    <a:pt x="56" y="34"/>
                    <a:pt x="10" y="33"/>
                    <a:pt x="5" y="32"/>
                  </a:cubicBezTo>
                  <a:cubicBezTo>
                    <a:pt x="0" y="30"/>
                    <a:pt x="1" y="21"/>
                    <a:pt x="2" y="16"/>
                  </a:cubicBezTo>
                  <a:cubicBezTo>
                    <a:pt x="4" y="12"/>
                    <a:pt x="2" y="7"/>
                    <a:pt x="2" y="7"/>
                  </a:cubicBezTo>
                </a:path>
              </a:pathLst>
            </a:custGeom>
            <a:solidFill>
              <a:srgbClr val="E6F8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68" name="Freeform 309">
              <a:extLst>
                <a:ext uri="{FF2B5EF4-FFF2-40B4-BE49-F238E27FC236}">
                  <a16:creationId xmlns:a16="http://schemas.microsoft.com/office/drawing/2014/main" id="{F01D3C84-304C-EF5A-71F5-AC57621F103D}"/>
                </a:ext>
              </a:extLst>
            </p:cNvPr>
            <p:cNvSpPr>
              <a:spLocks/>
            </p:cNvSpPr>
            <p:nvPr/>
          </p:nvSpPr>
          <p:spPr bwMode="auto">
            <a:xfrm>
              <a:off x="6323013" y="3170238"/>
              <a:ext cx="593725" cy="249238"/>
            </a:xfrm>
            <a:custGeom>
              <a:avLst/>
              <a:gdLst>
                <a:gd name="T0" fmla="*/ 2 w 81"/>
                <a:gd name="T1" fmla="*/ 7 h 34"/>
                <a:gd name="T2" fmla="*/ 15 w 81"/>
                <a:gd name="T3" fmla="*/ 1 h 34"/>
                <a:gd name="T4" fmla="*/ 72 w 81"/>
                <a:gd name="T5" fmla="*/ 2 h 34"/>
                <a:gd name="T6" fmla="*/ 78 w 81"/>
                <a:gd name="T7" fmla="*/ 15 h 34"/>
                <a:gd name="T8" fmla="*/ 69 w 81"/>
                <a:gd name="T9" fmla="*/ 33 h 34"/>
                <a:gd name="T10" fmla="*/ 6 w 81"/>
                <a:gd name="T11" fmla="*/ 32 h 34"/>
                <a:gd name="T12" fmla="*/ 3 w 81"/>
                <a:gd name="T13" fmla="*/ 16 h 34"/>
                <a:gd name="T14" fmla="*/ 2 w 81"/>
                <a:gd name="T15" fmla="*/ 7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34">
                  <a:moveTo>
                    <a:pt x="2" y="7"/>
                  </a:moveTo>
                  <a:cubicBezTo>
                    <a:pt x="1" y="6"/>
                    <a:pt x="2" y="0"/>
                    <a:pt x="15" y="1"/>
                  </a:cubicBezTo>
                  <a:cubicBezTo>
                    <a:pt x="24" y="1"/>
                    <a:pt x="68" y="3"/>
                    <a:pt x="72" y="2"/>
                  </a:cubicBezTo>
                  <a:cubicBezTo>
                    <a:pt x="77" y="2"/>
                    <a:pt x="79" y="8"/>
                    <a:pt x="78" y="15"/>
                  </a:cubicBezTo>
                  <a:cubicBezTo>
                    <a:pt x="78" y="22"/>
                    <a:pt x="81" y="33"/>
                    <a:pt x="69" y="33"/>
                  </a:cubicBezTo>
                  <a:cubicBezTo>
                    <a:pt x="56" y="34"/>
                    <a:pt x="10" y="33"/>
                    <a:pt x="6" y="32"/>
                  </a:cubicBezTo>
                  <a:cubicBezTo>
                    <a:pt x="0" y="30"/>
                    <a:pt x="1" y="21"/>
                    <a:pt x="3" y="16"/>
                  </a:cubicBezTo>
                  <a:cubicBezTo>
                    <a:pt x="4" y="12"/>
                    <a:pt x="2" y="7"/>
                    <a:pt x="2" y="7"/>
                  </a:cubicBezTo>
                </a:path>
              </a:pathLst>
            </a:custGeom>
            <a:solidFill>
              <a:srgbClr val="E5F8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69" name="Freeform 310">
              <a:extLst>
                <a:ext uri="{FF2B5EF4-FFF2-40B4-BE49-F238E27FC236}">
                  <a16:creationId xmlns:a16="http://schemas.microsoft.com/office/drawing/2014/main" id="{E7A17959-FAC3-9DA5-BD5B-748762F36382}"/>
                </a:ext>
              </a:extLst>
            </p:cNvPr>
            <p:cNvSpPr>
              <a:spLocks/>
            </p:cNvSpPr>
            <p:nvPr/>
          </p:nvSpPr>
          <p:spPr bwMode="auto">
            <a:xfrm>
              <a:off x="6330950" y="3170238"/>
              <a:ext cx="585788" cy="249238"/>
            </a:xfrm>
            <a:custGeom>
              <a:avLst/>
              <a:gdLst>
                <a:gd name="T0" fmla="*/ 1 w 80"/>
                <a:gd name="T1" fmla="*/ 8 h 34"/>
                <a:gd name="T2" fmla="*/ 14 w 80"/>
                <a:gd name="T3" fmla="*/ 1 h 34"/>
                <a:gd name="T4" fmla="*/ 71 w 80"/>
                <a:gd name="T5" fmla="*/ 3 h 34"/>
                <a:gd name="T6" fmla="*/ 77 w 80"/>
                <a:gd name="T7" fmla="*/ 15 h 34"/>
                <a:gd name="T8" fmla="*/ 68 w 80"/>
                <a:gd name="T9" fmla="*/ 33 h 34"/>
                <a:gd name="T10" fmla="*/ 5 w 80"/>
                <a:gd name="T11" fmla="*/ 32 h 34"/>
                <a:gd name="T12" fmla="*/ 2 w 80"/>
                <a:gd name="T13" fmla="*/ 16 h 34"/>
                <a:gd name="T14" fmla="*/ 1 w 80"/>
                <a:gd name="T15" fmla="*/ 8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34">
                  <a:moveTo>
                    <a:pt x="1" y="8"/>
                  </a:moveTo>
                  <a:cubicBezTo>
                    <a:pt x="0" y="6"/>
                    <a:pt x="1" y="0"/>
                    <a:pt x="14" y="1"/>
                  </a:cubicBezTo>
                  <a:cubicBezTo>
                    <a:pt x="23" y="1"/>
                    <a:pt x="67" y="3"/>
                    <a:pt x="71" y="3"/>
                  </a:cubicBezTo>
                  <a:cubicBezTo>
                    <a:pt x="75" y="2"/>
                    <a:pt x="78" y="8"/>
                    <a:pt x="77" y="15"/>
                  </a:cubicBezTo>
                  <a:cubicBezTo>
                    <a:pt x="76" y="22"/>
                    <a:pt x="80" y="33"/>
                    <a:pt x="68" y="33"/>
                  </a:cubicBezTo>
                  <a:cubicBezTo>
                    <a:pt x="55" y="34"/>
                    <a:pt x="9" y="33"/>
                    <a:pt x="5" y="32"/>
                  </a:cubicBezTo>
                  <a:cubicBezTo>
                    <a:pt x="0" y="30"/>
                    <a:pt x="0" y="21"/>
                    <a:pt x="2" y="16"/>
                  </a:cubicBezTo>
                  <a:cubicBezTo>
                    <a:pt x="3" y="12"/>
                    <a:pt x="1" y="8"/>
                    <a:pt x="1" y="8"/>
                  </a:cubicBezTo>
                </a:path>
              </a:pathLst>
            </a:custGeom>
            <a:solidFill>
              <a:srgbClr val="E4F7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70" name="Freeform 311">
              <a:extLst>
                <a:ext uri="{FF2B5EF4-FFF2-40B4-BE49-F238E27FC236}">
                  <a16:creationId xmlns:a16="http://schemas.microsoft.com/office/drawing/2014/main" id="{67D1BC95-2BE2-D7E3-613B-0BB9C2165D19}"/>
                </a:ext>
              </a:extLst>
            </p:cNvPr>
            <p:cNvSpPr>
              <a:spLocks/>
            </p:cNvSpPr>
            <p:nvPr/>
          </p:nvSpPr>
          <p:spPr bwMode="auto">
            <a:xfrm>
              <a:off x="6330950" y="3170238"/>
              <a:ext cx="585788" cy="249238"/>
            </a:xfrm>
            <a:custGeom>
              <a:avLst/>
              <a:gdLst>
                <a:gd name="T0" fmla="*/ 2 w 80"/>
                <a:gd name="T1" fmla="*/ 8 h 34"/>
                <a:gd name="T2" fmla="*/ 14 w 80"/>
                <a:gd name="T3" fmla="*/ 1 h 34"/>
                <a:gd name="T4" fmla="*/ 71 w 80"/>
                <a:gd name="T5" fmla="*/ 3 h 34"/>
                <a:gd name="T6" fmla="*/ 77 w 80"/>
                <a:gd name="T7" fmla="*/ 15 h 34"/>
                <a:gd name="T8" fmla="*/ 67 w 80"/>
                <a:gd name="T9" fmla="*/ 33 h 34"/>
                <a:gd name="T10" fmla="*/ 5 w 80"/>
                <a:gd name="T11" fmla="*/ 32 h 34"/>
                <a:gd name="T12" fmla="*/ 2 w 80"/>
                <a:gd name="T13" fmla="*/ 16 h 34"/>
                <a:gd name="T14" fmla="*/ 2 w 80"/>
                <a:gd name="T15" fmla="*/ 8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34">
                  <a:moveTo>
                    <a:pt x="2" y="8"/>
                  </a:moveTo>
                  <a:cubicBezTo>
                    <a:pt x="0" y="6"/>
                    <a:pt x="1" y="0"/>
                    <a:pt x="14" y="1"/>
                  </a:cubicBezTo>
                  <a:cubicBezTo>
                    <a:pt x="23" y="1"/>
                    <a:pt x="67" y="3"/>
                    <a:pt x="71" y="3"/>
                  </a:cubicBezTo>
                  <a:cubicBezTo>
                    <a:pt x="75" y="2"/>
                    <a:pt x="77" y="8"/>
                    <a:pt x="77" y="15"/>
                  </a:cubicBezTo>
                  <a:cubicBezTo>
                    <a:pt x="76" y="22"/>
                    <a:pt x="80" y="33"/>
                    <a:pt x="67" y="33"/>
                  </a:cubicBezTo>
                  <a:cubicBezTo>
                    <a:pt x="55" y="34"/>
                    <a:pt x="9" y="33"/>
                    <a:pt x="5" y="32"/>
                  </a:cubicBezTo>
                  <a:cubicBezTo>
                    <a:pt x="0" y="30"/>
                    <a:pt x="0" y="21"/>
                    <a:pt x="2" y="16"/>
                  </a:cubicBezTo>
                  <a:cubicBezTo>
                    <a:pt x="3" y="12"/>
                    <a:pt x="2" y="8"/>
                    <a:pt x="2" y="8"/>
                  </a:cubicBezTo>
                </a:path>
              </a:pathLst>
            </a:custGeom>
            <a:solidFill>
              <a:srgbClr val="E3F7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71" name="Freeform 312">
              <a:extLst>
                <a:ext uri="{FF2B5EF4-FFF2-40B4-BE49-F238E27FC236}">
                  <a16:creationId xmlns:a16="http://schemas.microsoft.com/office/drawing/2014/main" id="{2E97AD37-1D8C-EF32-7690-5675CEFEA499}"/>
                </a:ext>
              </a:extLst>
            </p:cNvPr>
            <p:cNvSpPr>
              <a:spLocks/>
            </p:cNvSpPr>
            <p:nvPr/>
          </p:nvSpPr>
          <p:spPr bwMode="auto">
            <a:xfrm>
              <a:off x="6330950" y="3170238"/>
              <a:ext cx="585788" cy="249238"/>
            </a:xfrm>
            <a:custGeom>
              <a:avLst/>
              <a:gdLst>
                <a:gd name="T0" fmla="*/ 2 w 80"/>
                <a:gd name="T1" fmla="*/ 8 h 34"/>
                <a:gd name="T2" fmla="*/ 14 w 80"/>
                <a:gd name="T3" fmla="*/ 1 h 34"/>
                <a:gd name="T4" fmla="*/ 71 w 80"/>
                <a:gd name="T5" fmla="*/ 3 h 34"/>
                <a:gd name="T6" fmla="*/ 77 w 80"/>
                <a:gd name="T7" fmla="*/ 15 h 34"/>
                <a:gd name="T8" fmla="*/ 67 w 80"/>
                <a:gd name="T9" fmla="*/ 33 h 34"/>
                <a:gd name="T10" fmla="*/ 5 w 80"/>
                <a:gd name="T11" fmla="*/ 32 h 34"/>
                <a:gd name="T12" fmla="*/ 2 w 80"/>
                <a:gd name="T13" fmla="*/ 16 h 34"/>
                <a:gd name="T14" fmla="*/ 2 w 80"/>
                <a:gd name="T15" fmla="*/ 8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34">
                  <a:moveTo>
                    <a:pt x="2" y="8"/>
                  </a:moveTo>
                  <a:cubicBezTo>
                    <a:pt x="0" y="6"/>
                    <a:pt x="2" y="0"/>
                    <a:pt x="14" y="1"/>
                  </a:cubicBezTo>
                  <a:cubicBezTo>
                    <a:pt x="23" y="1"/>
                    <a:pt x="67" y="3"/>
                    <a:pt x="71" y="3"/>
                  </a:cubicBezTo>
                  <a:cubicBezTo>
                    <a:pt x="75" y="2"/>
                    <a:pt x="77" y="8"/>
                    <a:pt x="77" y="15"/>
                  </a:cubicBezTo>
                  <a:cubicBezTo>
                    <a:pt x="76" y="22"/>
                    <a:pt x="80" y="33"/>
                    <a:pt x="67" y="33"/>
                  </a:cubicBezTo>
                  <a:cubicBezTo>
                    <a:pt x="55" y="34"/>
                    <a:pt x="9" y="33"/>
                    <a:pt x="5" y="32"/>
                  </a:cubicBezTo>
                  <a:cubicBezTo>
                    <a:pt x="0" y="30"/>
                    <a:pt x="0" y="21"/>
                    <a:pt x="2" y="16"/>
                  </a:cubicBezTo>
                  <a:cubicBezTo>
                    <a:pt x="3" y="12"/>
                    <a:pt x="2" y="8"/>
                    <a:pt x="2" y="8"/>
                  </a:cubicBezTo>
                </a:path>
              </a:pathLst>
            </a:custGeom>
            <a:solidFill>
              <a:srgbClr val="E2F7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72" name="Freeform 313">
              <a:extLst>
                <a:ext uri="{FF2B5EF4-FFF2-40B4-BE49-F238E27FC236}">
                  <a16:creationId xmlns:a16="http://schemas.microsoft.com/office/drawing/2014/main" id="{A1B41A11-2082-05D8-B7D0-54C2C73EF9A5}"/>
                </a:ext>
              </a:extLst>
            </p:cNvPr>
            <p:cNvSpPr>
              <a:spLocks/>
            </p:cNvSpPr>
            <p:nvPr/>
          </p:nvSpPr>
          <p:spPr bwMode="auto">
            <a:xfrm>
              <a:off x="6330950" y="3170238"/>
              <a:ext cx="577850" cy="249238"/>
            </a:xfrm>
            <a:custGeom>
              <a:avLst/>
              <a:gdLst>
                <a:gd name="T0" fmla="*/ 2 w 79"/>
                <a:gd name="T1" fmla="*/ 8 h 34"/>
                <a:gd name="T2" fmla="*/ 14 w 79"/>
                <a:gd name="T3" fmla="*/ 1 h 34"/>
                <a:gd name="T4" fmla="*/ 71 w 79"/>
                <a:gd name="T5" fmla="*/ 3 h 34"/>
                <a:gd name="T6" fmla="*/ 77 w 79"/>
                <a:gd name="T7" fmla="*/ 15 h 34"/>
                <a:gd name="T8" fmla="*/ 67 w 79"/>
                <a:gd name="T9" fmla="*/ 33 h 34"/>
                <a:gd name="T10" fmla="*/ 5 w 79"/>
                <a:gd name="T11" fmla="*/ 32 h 34"/>
                <a:gd name="T12" fmla="*/ 2 w 79"/>
                <a:gd name="T13" fmla="*/ 16 h 34"/>
                <a:gd name="T14" fmla="*/ 2 w 79"/>
                <a:gd name="T15" fmla="*/ 8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34">
                  <a:moveTo>
                    <a:pt x="2" y="8"/>
                  </a:moveTo>
                  <a:cubicBezTo>
                    <a:pt x="0" y="6"/>
                    <a:pt x="2" y="0"/>
                    <a:pt x="14" y="1"/>
                  </a:cubicBezTo>
                  <a:cubicBezTo>
                    <a:pt x="23" y="1"/>
                    <a:pt x="67" y="3"/>
                    <a:pt x="71" y="3"/>
                  </a:cubicBezTo>
                  <a:cubicBezTo>
                    <a:pt x="75" y="2"/>
                    <a:pt x="77" y="8"/>
                    <a:pt x="77" y="15"/>
                  </a:cubicBezTo>
                  <a:cubicBezTo>
                    <a:pt x="76" y="22"/>
                    <a:pt x="79" y="33"/>
                    <a:pt x="67" y="33"/>
                  </a:cubicBezTo>
                  <a:cubicBezTo>
                    <a:pt x="55" y="34"/>
                    <a:pt x="9" y="33"/>
                    <a:pt x="5" y="32"/>
                  </a:cubicBezTo>
                  <a:cubicBezTo>
                    <a:pt x="0" y="30"/>
                    <a:pt x="0" y="21"/>
                    <a:pt x="2" y="16"/>
                  </a:cubicBezTo>
                  <a:cubicBezTo>
                    <a:pt x="3" y="12"/>
                    <a:pt x="2" y="8"/>
                    <a:pt x="2" y="8"/>
                  </a:cubicBezTo>
                </a:path>
              </a:pathLst>
            </a:custGeom>
            <a:solidFill>
              <a:srgbClr val="E1F7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73" name="Freeform 314">
              <a:extLst>
                <a:ext uri="{FF2B5EF4-FFF2-40B4-BE49-F238E27FC236}">
                  <a16:creationId xmlns:a16="http://schemas.microsoft.com/office/drawing/2014/main" id="{9F4790A9-4013-322D-35AD-E9A3076F4A73}"/>
                </a:ext>
              </a:extLst>
            </p:cNvPr>
            <p:cNvSpPr>
              <a:spLocks/>
            </p:cNvSpPr>
            <p:nvPr/>
          </p:nvSpPr>
          <p:spPr bwMode="auto">
            <a:xfrm>
              <a:off x="6330950" y="3170238"/>
              <a:ext cx="577850" cy="249238"/>
            </a:xfrm>
            <a:custGeom>
              <a:avLst/>
              <a:gdLst>
                <a:gd name="T0" fmla="*/ 2 w 79"/>
                <a:gd name="T1" fmla="*/ 8 h 34"/>
                <a:gd name="T2" fmla="*/ 14 w 79"/>
                <a:gd name="T3" fmla="*/ 1 h 34"/>
                <a:gd name="T4" fmla="*/ 71 w 79"/>
                <a:gd name="T5" fmla="*/ 3 h 34"/>
                <a:gd name="T6" fmla="*/ 77 w 79"/>
                <a:gd name="T7" fmla="*/ 15 h 34"/>
                <a:gd name="T8" fmla="*/ 67 w 79"/>
                <a:gd name="T9" fmla="*/ 33 h 34"/>
                <a:gd name="T10" fmla="*/ 5 w 79"/>
                <a:gd name="T11" fmla="*/ 32 h 34"/>
                <a:gd name="T12" fmla="*/ 2 w 79"/>
                <a:gd name="T13" fmla="*/ 16 h 34"/>
                <a:gd name="T14" fmla="*/ 2 w 79"/>
                <a:gd name="T15" fmla="*/ 8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34">
                  <a:moveTo>
                    <a:pt x="2" y="8"/>
                  </a:moveTo>
                  <a:cubicBezTo>
                    <a:pt x="0" y="6"/>
                    <a:pt x="2" y="0"/>
                    <a:pt x="14" y="1"/>
                  </a:cubicBezTo>
                  <a:cubicBezTo>
                    <a:pt x="23" y="1"/>
                    <a:pt x="67" y="3"/>
                    <a:pt x="71" y="3"/>
                  </a:cubicBezTo>
                  <a:cubicBezTo>
                    <a:pt x="75" y="2"/>
                    <a:pt x="77" y="8"/>
                    <a:pt x="77" y="15"/>
                  </a:cubicBezTo>
                  <a:cubicBezTo>
                    <a:pt x="76" y="22"/>
                    <a:pt x="79" y="33"/>
                    <a:pt x="67" y="33"/>
                  </a:cubicBezTo>
                  <a:cubicBezTo>
                    <a:pt x="55" y="34"/>
                    <a:pt x="9" y="33"/>
                    <a:pt x="5" y="32"/>
                  </a:cubicBezTo>
                  <a:cubicBezTo>
                    <a:pt x="0" y="30"/>
                    <a:pt x="0" y="21"/>
                    <a:pt x="2" y="16"/>
                  </a:cubicBezTo>
                  <a:cubicBezTo>
                    <a:pt x="3" y="12"/>
                    <a:pt x="2" y="8"/>
                    <a:pt x="2" y="8"/>
                  </a:cubicBezTo>
                </a:path>
              </a:pathLst>
            </a:custGeom>
            <a:solidFill>
              <a:srgbClr val="E0F7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74" name="Freeform 315">
              <a:extLst>
                <a:ext uri="{FF2B5EF4-FFF2-40B4-BE49-F238E27FC236}">
                  <a16:creationId xmlns:a16="http://schemas.microsoft.com/office/drawing/2014/main" id="{50F406A3-FF80-0499-19AF-8DABCB69928E}"/>
                </a:ext>
              </a:extLst>
            </p:cNvPr>
            <p:cNvSpPr>
              <a:spLocks/>
            </p:cNvSpPr>
            <p:nvPr/>
          </p:nvSpPr>
          <p:spPr bwMode="auto">
            <a:xfrm>
              <a:off x="6330950" y="3170238"/>
              <a:ext cx="577850" cy="242888"/>
            </a:xfrm>
            <a:custGeom>
              <a:avLst/>
              <a:gdLst>
                <a:gd name="T0" fmla="*/ 2 w 79"/>
                <a:gd name="T1" fmla="*/ 8 h 33"/>
                <a:gd name="T2" fmla="*/ 14 w 79"/>
                <a:gd name="T3" fmla="*/ 1 h 33"/>
                <a:gd name="T4" fmla="*/ 71 w 79"/>
                <a:gd name="T5" fmla="*/ 3 h 33"/>
                <a:gd name="T6" fmla="*/ 77 w 79"/>
                <a:gd name="T7" fmla="*/ 15 h 33"/>
                <a:gd name="T8" fmla="*/ 67 w 79"/>
                <a:gd name="T9" fmla="*/ 33 h 33"/>
                <a:gd name="T10" fmla="*/ 5 w 79"/>
                <a:gd name="T11" fmla="*/ 32 h 33"/>
                <a:gd name="T12" fmla="*/ 2 w 79"/>
                <a:gd name="T13" fmla="*/ 16 h 33"/>
                <a:gd name="T14" fmla="*/ 2 w 79"/>
                <a:gd name="T15" fmla="*/ 8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33">
                  <a:moveTo>
                    <a:pt x="2" y="8"/>
                  </a:moveTo>
                  <a:cubicBezTo>
                    <a:pt x="0" y="6"/>
                    <a:pt x="2" y="0"/>
                    <a:pt x="14" y="1"/>
                  </a:cubicBezTo>
                  <a:cubicBezTo>
                    <a:pt x="23" y="1"/>
                    <a:pt x="67" y="3"/>
                    <a:pt x="71" y="3"/>
                  </a:cubicBezTo>
                  <a:cubicBezTo>
                    <a:pt x="75" y="2"/>
                    <a:pt x="77" y="8"/>
                    <a:pt x="77" y="15"/>
                  </a:cubicBezTo>
                  <a:cubicBezTo>
                    <a:pt x="76" y="22"/>
                    <a:pt x="79" y="33"/>
                    <a:pt x="67" y="33"/>
                  </a:cubicBezTo>
                  <a:cubicBezTo>
                    <a:pt x="55" y="33"/>
                    <a:pt x="9" y="33"/>
                    <a:pt x="5" y="32"/>
                  </a:cubicBezTo>
                  <a:cubicBezTo>
                    <a:pt x="0" y="30"/>
                    <a:pt x="0" y="21"/>
                    <a:pt x="2" y="16"/>
                  </a:cubicBezTo>
                  <a:cubicBezTo>
                    <a:pt x="3" y="12"/>
                    <a:pt x="2" y="8"/>
                    <a:pt x="2" y="8"/>
                  </a:cubicBezTo>
                </a:path>
              </a:pathLst>
            </a:custGeom>
            <a:solidFill>
              <a:srgbClr val="DFF6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75" name="Freeform 316">
              <a:extLst>
                <a:ext uri="{FF2B5EF4-FFF2-40B4-BE49-F238E27FC236}">
                  <a16:creationId xmlns:a16="http://schemas.microsoft.com/office/drawing/2014/main" id="{C2878FB9-CE86-A8DB-4B7F-C19A74164672}"/>
                </a:ext>
              </a:extLst>
            </p:cNvPr>
            <p:cNvSpPr>
              <a:spLocks/>
            </p:cNvSpPr>
            <p:nvPr/>
          </p:nvSpPr>
          <p:spPr bwMode="auto">
            <a:xfrm>
              <a:off x="6330950" y="3170238"/>
              <a:ext cx="577850" cy="242888"/>
            </a:xfrm>
            <a:custGeom>
              <a:avLst/>
              <a:gdLst>
                <a:gd name="T0" fmla="*/ 2 w 79"/>
                <a:gd name="T1" fmla="*/ 8 h 33"/>
                <a:gd name="T2" fmla="*/ 14 w 79"/>
                <a:gd name="T3" fmla="*/ 1 h 33"/>
                <a:gd name="T4" fmla="*/ 71 w 79"/>
                <a:gd name="T5" fmla="*/ 3 h 33"/>
                <a:gd name="T6" fmla="*/ 77 w 79"/>
                <a:gd name="T7" fmla="*/ 15 h 33"/>
                <a:gd name="T8" fmla="*/ 67 w 79"/>
                <a:gd name="T9" fmla="*/ 33 h 33"/>
                <a:gd name="T10" fmla="*/ 5 w 79"/>
                <a:gd name="T11" fmla="*/ 31 h 33"/>
                <a:gd name="T12" fmla="*/ 2 w 79"/>
                <a:gd name="T13" fmla="*/ 16 h 33"/>
                <a:gd name="T14" fmla="*/ 2 w 79"/>
                <a:gd name="T15" fmla="*/ 8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33">
                  <a:moveTo>
                    <a:pt x="2" y="8"/>
                  </a:moveTo>
                  <a:cubicBezTo>
                    <a:pt x="0" y="6"/>
                    <a:pt x="2" y="0"/>
                    <a:pt x="14" y="1"/>
                  </a:cubicBezTo>
                  <a:cubicBezTo>
                    <a:pt x="23" y="1"/>
                    <a:pt x="67" y="3"/>
                    <a:pt x="71" y="3"/>
                  </a:cubicBezTo>
                  <a:cubicBezTo>
                    <a:pt x="75" y="3"/>
                    <a:pt x="77" y="8"/>
                    <a:pt x="77" y="15"/>
                  </a:cubicBezTo>
                  <a:cubicBezTo>
                    <a:pt x="76" y="22"/>
                    <a:pt x="79" y="33"/>
                    <a:pt x="67" y="33"/>
                  </a:cubicBezTo>
                  <a:cubicBezTo>
                    <a:pt x="55" y="33"/>
                    <a:pt x="9" y="33"/>
                    <a:pt x="5" y="31"/>
                  </a:cubicBezTo>
                  <a:cubicBezTo>
                    <a:pt x="0" y="30"/>
                    <a:pt x="0" y="21"/>
                    <a:pt x="2" y="16"/>
                  </a:cubicBezTo>
                  <a:cubicBezTo>
                    <a:pt x="3" y="12"/>
                    <a:pt x="2" y="8"/>
                    <a:pt x="2" y="8"/>
                  </a:cubicBezTo>
                </a:path>
              </a:pathLst>
            </a:custGeom>
            <a:solidFill>
              <a:srgbClr val="DEF6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76" name="Freeform 317">
              <a:extLst>
                <a:ext uri="{FF2B5EF4-FFF2-40B4-BE49-F238E27FC236}">
                  <a16:creationId xmlns:a16="http://schemas.microsoft.com/office/drawing/2014/main" id="{AC12EC42-CF90-4B67-FA48-F1EA39552E3A}"/>
                </a:ext>
              </a:extLst>
            </p:cNvPr>
            <p:cNvSpPr>
              <a:spLocks/>
            </p:cNvSpPr>
            <p:nvPr/>
          </p:nvSpPr>
          <p:spPr bwMode="auto">
            <a:xfrm>
              <a:off x="6330950" y="3178176"/>
              <a:ext cx="577850" cy="234950"/>
            </a:xfrm>
            <a:custGeom>
              <a:avLst/>
              <a:gdLst>
                <a:gd name="T0" fmla="*/ 2 w 79"/>
                <a:gd name="T1" fmla="*/ 7 h 32"/>
                <a:gd name="T2" fmla="*/ 14 w 79"/>
                <a:gd name="T3" fmla="*/ 0 h 32"/>
                <a:gd name="T4" fmla="*/ 71 w 79"/>
                <a:gd name="T5" fmla="*/ 2 h 32"/>
                <a:gd name="T6" fmla="*/ 77 w 79"/>
                <a:gd name="T7" fmla="*/ 14 h 32"/>
                <a:gd name="T8" fmla="*/ 67 w 79"/>
                <a:gd name="T9" fmla="*/ 32 h 32"/>
                <a:gd name="T10" fmla="*/ 5 w 79"/>
                <a:gd name="T11" fmla="*/ 30 h 32"/>
                <a:gd name="T12" fmla="*/ 2 w 79"/>
                <a:gd name="T13" fmla="*/ 15 h 32"/>
                <a:gd name="T14" fmla="*/ 2 w 79"/>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32">
                  <a:moveTo>
                    <a:pt x="2" y="7"/>
                  </a:moveTo>
                  <a:cubicBezTo>
                    <a:pt x="0" y="5"/>
                    <a:pt x="2" y="0"/>
                    <a:pt x="14" y="0"/>
                  </a:cubicBezTo>
                  <a:cubicBezTo>
                    <a:pt x="23" y="0"/>
                    <a:pt x="67" y="2"/>
                    <a:pt x="71" y="2"/>
                  </a:cubicBezTo>
                  <a:cubicBezTo>
                    <a:pt x="75" y="2"/>
                    <a:pt x="77" y="7"/>
                    <a:pt x="77" y="14"/>
                  </a:cubicBezTo>
                  <a:cubicBezTo>
                    <a:pt x="76" y="21"/>
                    <a:pt x="79" y="32"/>
                    <a:pt x="67" y="32"/>
                  </a:cubicBezTo>
                  <a:cubicBezTo>
                    <a:pt x="55" y="32"/>
                    <a:pt x="9" y="32"/>
                    <a:pt x="5" y="30"/>
                  </a:cubicBezTo>
                  <a:cubicBezTo>
                    <a:pt x="0" y="29"/>
                    <a:pt x="0" y="20"/>
                    <a:pt x="2" y="15"/>
                  </a:cubicBezTo>
                  <a:cubicBezTo>
                    <a:pt x="3" y="11"/>
                    <a:pt x="2" y="7"/>
                    <a:pt x="2" y="7"/>
                  </a:cubicBezTo>
                </a:path>
              </a:pathLst>
            </a:custGeom>
            <a:solidFill>
              <a:srgbClr val="DDF6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77" name="Freeform 318">
              <a:extLst>
                <a:ext uri="{FF2B5EF4-FFF2-40B4-BE49-F238E27FC236}">
                  <a16:creationId xmlns:a16="http://schemas.microsoft.com/office/drawing/2014/main" id="{5D4F65D7-108A-49C1-2E0A-1B10859094F9}"/>
                </a:ext>
              </a:extLst>
            </p:cNvPr>
            <p:cNvSpPr>
              <a:spLocks/>
            </p:cNvSpPr>
            <p:nvPr/>
          </p:nvSpPr>
          <p:spPr bwMode="auto">
            <a:xfrm>
              <a:off x="6330950" y="3178176"/>
              <a:ext cx="577850" cy="234950"/>
            </a:xfrm>
            <a:custGeom>
              <a:avLst/>
              <a:gdLst>
                <a:gd name="T0" fmla="*/ 2 w 79"/>
                <a:gd name="T1" fmla="*/ 7 h 32"/>
                <a:gd name="T2" fmla="*/ 14 w 79"/>
                <a:gd name="T3" fmla="*/ 0 h 32"/>
                <a:gd name="T4" fmla="*/ 71 w 79"/>
                <a:gd name="T5" fmla="*/ 2 h 32"/>
                <a:gd name="T6" fmla="*/ 77 w 79"/>
                <a:gd name="T7" fmla="*/ 14 h 32"/>
                <a:gd name="T8" fmla="*/ 67 w 79"/>
                <a:gd name="T9" fmla="*/ 32 h 32"/>
                <a:gd name="T10" fmla="*/ 5 w 79"/>
                <a:gd name="T11" fmla="*/ 30 h 32"/>
                <a:gd name="T12" fmla="*/ 2 w 79"/>
                <a:gd name="T13" fmla="*/ 15 h 32"/>
                <a:gd name="T14" fmla="*/ 2 w 79"/>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32">
                  <a:moveTo>
                    <a:pt x="2" y="7"/>
                  </a:moveTo>
                  <a:cubicBezTo>
                    <a:pt x="0" y="5"/>
                    <a:pt x="2" y="0"/>
                    <a:pt x="14" y="0"/>
                  </a:cubicBezTo>
                  <a:cubicBezTo>
                    <a:pt x="23" y="0"/>
                    <a:pt x="67" y="2"/>
                    <a:pt x="71" y="2"/>
                  </a:cubicBezTo>
                  <a:cubicBezTo>
                    <a:pt x="75" y="2"/>
                    <a:pt x="77" y="7"/>
                    <a:pt x="77" y="14"/>
                  </a:cubicBezTo>
                  <a:cubicBezTo>
                    <a:pt x="76" y="21"/>
                    <a:pt x="79" y="32"/>
                    <a:pt x="67" y="32"/>
                  </a:cubicBezTo>
                  <a:cubicBezTo>
                    <a:pt x="55" y="32"/>
                    <a:pt x="9" y="32"/>
                    <a:pt x="5" y="30"/>
                  </a:cubicBezTo>
                  <a:cubicBezTo>
                    <a:pt x="0" y="29"/>
                    <a:pt x="0" y="20"/>
                    <a:pt x="2" y="15"/>
                  </a:cubicBezTo>
                  <a:cubicBezTo>
                    <a:pt x="3" y="11"/>
                    <a:pt x="2" y="7"/>
                    <a:pt x="2" y="7"/>
                  </a:cubicBezTo>
                </a:path>
              </a:pathLst>
            </a:custGeom>
            <a:solidFill>
              <a:srgbClr val="DCF6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78" name="Freeform 319">
              <a:extLst>
                <a:ext uri="{FF2B5EF4-FFF2-40B4-BE49-F238E27FC236}">
                  <a16:creationId xmlns:a16="http://schemas.microsoft.com/office/drawing/2014/main" id="{2BC45171-165E-AE3E-1D2F-578A6A12FC14}"/>
                </a:ext>
              </a:extLst>
            </p:cNvPr>
            <p:cNvSpPr>
              <a:spLocks/>
            </p:cNvSpPr>
            <p:nvPr/>
          </p:nvSpPr>
          <p:spPr bwMode="auto">
            <a:xfrm>
              <a:off x="6330950" y="3178176"/>
              <a:ext cx="577850" cy="234950"/>
            </a:xfrm>
            <a:custGeom>
              <a:avLst/>
              <a:gdLst>
                <a:gd name="T0" fmla="*/ 2 w 79"/>
                <a:gd name="T1" fmla="*/ 7 h 32"/>
                <a:gd name="T2" fmla="*/ 14 w 79"/>
                <a:gd name="T3" fmla="*/ 0 h 32"/>
                <a:gd name="T4" fmla="*/ 71 w 79"/>
                <a:gd name="T5" fmla="*/ 2 h 32"/>
                <a:gd name="T6" fmla="*/ 77 w 79"/>
                <a:gd name="T7" fmla="*/ 14 h 32"/>
                <a:gd name="T8" fmla="*/ 67 w 79"/>
                <a:gd name="T9" fmla="*/ 32 h 32"/>
                <a:gd name="T10" fmla="*/ 5 w 79"/>
                <a:gd name="T11" fmla="*/ 30 h 32"/>
                <a:gd name="T12" fmla="*/ 2 w 79"/>
                <a:gd name="T13" fmla="*/ 15 h 32"/>
                <a:gd name="T14" fmla="*/ 2 w 79"/>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32">
                  <a:moveTo>
                    <a:pt x="2" y="7"/>
                  </a:moveTo>
                  <a:cubicBezTo>
                    <a:pt x="0" y="5"/>
                    <a:pt x="2" y="0"/>
                    <a:pt x="14" y="0"/>
                  </a:cubicBezTo>
                  <a:cubicBezTo>
                    <a:pt x="23" y="0"/>
                    <a:pt x="67" y="2"/>
                    <a:pt x="71" y="2"/>
                  </a:cubicBezTo>
                  <a:cubicBezTo>
                    <a:pt x="75" y="2"/>
                    <a:pt x="77" y="7"/>
                    <a:pt x="77" y="14"/>
                  </a:cubicBezTo>
                  <a:cubicBezTo>
                    <a:pt x="76" y="21"/>
                    <a:pt x="79" y="32"/>
                    <a:pt x="67" y="32"/>
                  </a:cubicBezTo>
                  <a:cubicBezTo>
                    <a:pt x="55" y="32"/>
                    <a:pt x="9" y="31"/>
                    <a:pt x="5" y="30"/>
                  </a:cubicBezTo>
                  <a:cubicBezTo>
                    <a:pt x="0" y="29"/>
                    <a:pt x="0" y="20"/>
                    <a:pt x="2" y="15"/>
                  </a:cubicBezTo>
                  <a:cubicBezTo>
                    <a:pt x="3" y="11"/>
                    <a:pt x="2" y="7"/>
                    <a:pt x="2" y="7"/>
                  </a:cubicBezTo>
                </a:path>
              </a:pathLst>
            </a:custGeom>
            <a:solidFill>
              <a:srgbClr val="DBF6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79" name="Freeform 320">
              <a:extLst>
                <a:ext uri="{FF2B5EF4-FFF2-40B4-BE49-F238E27FC236}">
                  <a16:creationId xmlns:a16="http://schemas.microsoft.com/office/drawing/2014/main" id="{CEB9A63C-41D5-1F61-514E-77C346CEC3C7}"/>
                </a:ext>
              </a:extLst>
            </p:cNvPr>
            <p:cNvSpPr>
              <a:spLocks/>
            </p:cNvSpPr>
            <p:nvPr/>
          </p:nvSpPr>
          <p:spPr bwMode="auto">
            <a:xfrm>
              <a:off x="6330950" y="3178176"/>
              <a:ext cx="577850" cy="234950"/>
            </a:xfrm>
            <a:custGeom>
              <a:avLst/>
              <a:gdLst>
                <a:gd name="T0" fmla="*/ 2 w 79"/>
                <a:gd name="T1" fmla="*/ 7 h 32"/>
                <a:gd name="T2" fmla="*/ 14 w 79"/>
                <a:gd name="T3" fmla="*/ 0 h 32"/>
                <a:gd name="T4" fmla="*/ 71 w 79"/>
                <a:gd name="T5" fmla="*/ 2 h 32"/>
                <a:gd name="T6" fmla="*/ 77 w 79"/>
                <a:gd name="T7" fmla="*/ 14 h 32"/>
                <a:gd name="T8" fmla="*/ 67 w 79"/>
                <a:gd name="T9" fmla="*/ 32 h 32"/>
                <a:gd name="T10" fmla="*/ 5 w 79"/>
                <a:gd name="T11" fmla="*/ 30 h 32"/>
                <a:gd name="T12" fmla="*/ 2 w 79"/>
                <a:gd name="T13" fmla="*/ 15 h 32"/>
                <a:gd name="T14" fmla="*/ 2 w 79"/>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32">
                  <a:moveTo>
                    <a:pt x="2" y="7"/>
                  </a:moveTo>
                  <a:cubicBezTo>
                    <a:pt x="0" y="5"/>
                    <a:pt x="2" y="0"/>
                    <a:pt x="14" y="0"/>
                  </a:cubicBezTo>
                  <a:cubicBezTo>
                    <a:pt x="23" y="1"/>
                    <a:pt x="67" y="2"/>
                    <a:pt x="71" y="2"/>
                  </a:cubicBezTo>
                  <a:cubicBezTo>
                    <a:pt x="75" y="2"/>
                    <a:pt x="77" y="7"/>
                    <a:pt x="77" y="14"/>
                  </a:cubicBezTo>
                  <a:cubicBezTo>
                    <a:pt x="76" y="21"/>
                    <a:pt x="79" y="31"/>
                    <a:pt x="67" y="32"/>
                  </a:cubicBezTo>
                  <a:cubicBezTo>
                    <a:pt x="55" y="32"/>
                    <a:pt x="9" y="31"/>
                    <a:pt x="5" y="30"/>
                  </a:cubicBezTo>
                  <a:cubicBezTo>
                    <a:pt x="0" y="29"/>
                    <a:pt x="0" y="20"/>
                    <a:pt x="2" y="15"/>
                  </a:cubicBezTo>
                  <a:cubicBezTo>
                    <a:pt x="3" y="11"/>
                    <a:pt x="2" y="7"/>
                    <a:pt x="2" y="7"/>
                  </a:cubicBezTo>
                </a:path>
              </a:pathLst>
            </a:custGeom>
            <a:solidFill>
              <a:srgbClr val="DAF5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80" name="Freeform 321">
              <a:extLst>
                <a:ext uri="{FF2B5EF4-FFF2-40B4-BE49-F238E27FC236}">
                  <a16:creationId xmlns:a16="http://schemas.microsoft.com/office/drawing/2014/main" id="{7DAD0826-B538-3518-599B-41B0A199A808}"/>
                </a:ext>
              </a:extLst>
            </p:cNvPr>
            <p:cNvSpPr>
              <a:spLocks/>
            </p:cNvSpPr>
            <p:nvPr/>
          </p:nvSpPr>
          <p:spPr bwMode="auto">
            <a:xfrm>
              <a:off x="6330950" y="3178176"/>
              <a:ext cx="577850" cy="234950"/>
            </a:xfrm>
            <a:custGeom>
              <a:avLst/>
              <a:gdLst>
                <a:gd name="T0" fmla="*/ 2 w 79"/>
                <a:gd name="T1" fmla="*/ 7 h 32"/>
                <a:gd name="T2" fmla="*/ 14 w 79"/>
                <a:gd name="T3" fmla="*/ 0 h 32"/>
                <a:gd name="T4" fmla="*/ 71 w 79"/>
                <a:gd name="T5" fmla="*/ 2 h 32"/>
                <a:gd name="T6" fmla="*/ 77 w 79"/>
                <a:gd name="T7" fmla="*/ 14 h 32"/>
                <a:gd name="T8" fmla="*/ 67 w 79"/>
                <a:gd name="T9" fmla="*/ 32 h 32"/>
                <a:gd name="T10" fmla="*/ 5 w 79"/>
                <a:gd name="T11" fmla="*/ 30 h 32"/>
                <a:gd name="T12" fmla="*/ 2 w 79"/>
                <a:gd name="T13" fmla="*/ 15 h 32"/>
                <a:gd name="T14" fmla="*/ 2 w 79"/>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32">
                  <a:moveTo>
                    <a:pt x="2" y="7"/>
                  </a:moveTo>
                  <a:cubicBezTo>
                    <a:pt x="0" y="5"/>
                    <a:pt x="2" y="0"/>
                    <a:pt x="14" y="0"/>
                  </a:cubicBezTo>
                  <a:cubicBezTo>
                    <a:pt x="23" y="1"/>
                    <a:pt x="67" y="2"/>
                    <a:pt x="71" y="2"/>
                  </a:cubicBezTo>
                  <a:cubicBezTo>
                    <a:pt x="75" y="2"/>
                    <a:pt x="77" y="7"/>
                    <a:pt x="77" y="14"/>
                  </a:cubicBezTo>
                  <a:cubicBezTo>
                    <a:pt x="76" y="21"/>
                    <a:pt x="79" y="31"/>
                    <a:pt x="67" y="32"/>
                  </a:cubicBezTo>
                  <a:cubicBezTo>
                    <a:pt x="55" y="32"/>
                    <a:pt x="9" y="31"/>
                    <a:pt x="5" y="30"/>
                  </a:cubicBezTo>
                  <a:cubicBezTo>
                    <a:pt x="0" y="29"/>
                    <a:pt x="0" y="20"/>
                    <a:pt x="2" y="15"/>
                  </a:cubicBezTo>
                  <a:cubicBezTo>
                    <a:pt x="3" y="12"/>
                    <a:pt x="2" y="7"/>
                    <a:pt x="2" y="7"/>
                  </a:cubicBezTo>
                </a:path>
              </a:pathLst>
            </a:custGeom>
            <a:solidFill>
              <a:srgbClr val="D9F5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81" name="Freeform 322">
              <a:extLst>
                <a:ext uri="{FF2B5EF4-FFF2-40B4-BE49-F238E27FC236}">
                  <a16:creationId xmlns:a16="http://schemas.microsoft.com/office/drawing/2014/main" id="{A3A2CEED-0671-7DDE-C812-DA54AC230BE9}"/>
                </a:ext>
              </a:extLst>
            </p:cNvPr>
            <p:cNvSpPr>
              <a:spLocks/>
            </p:cNvSpPr>
            <p:nvPr/>
          </p:nvSpPr>
          <p:spPr bwMode="auto">
            <a:xfrm>
              <a:off x="6330950" y="3178176"/>
              <a:ext cx="577850" cy="234950"/>
            </a:xfrm>
            <a:custGeom>
              <a:avLst/>
              <a:gdLst>
                <a:gd name="T0" fmla="*/ 2 w 79"/>
                <a:gd name="T1" fmla="*/ 7 h 32"/>
                <a:gd name="T2" fmla="*/ 14 w 79"/>
                <a:gd name="T3" fmla="*/ 0 h 32"/>
                <a:gd name="T4" fmla="*/ 71 w 79"/>
                <a:gd name="T5" fmla="*/ 2 h 32"/>
                <a:gd name="T6" fmla="*/ 77 w 79"/>
                <a:gd name="T7" fmla="*/ 14 h 32"/>
                <a:gd name="T8" fmla="*/ 67 w 79"/>
                <a:gd name="T9" fmla="*/ 32 h 32"/>
                <a:gd name="T10" fmla="*/ 5 w 79"/>
                <a:gd name="T11" fmla="*/ 30 h 32"/>
                <a:gd name="T12" fmla="*/ 2 w 79"/>
                <a:gd name="T13" fmla="*/ 15 h 32"/>
                <a:gd name="T14" fmla="*/ 2 w 79"/>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32">
                  <a:moveTo>
                    <a:pt x="2" y="7"/>
                  </a:moveTo>
                  <a:cubicBezTo>
                    <a:pt x="0" y="5"/>
                    <a:pt x="2" y="0"/>
                    <a:pt x="14" y="0"/>
                  </a:cubicBezTo>
                  <a:cubicBezTo>
                    <a:pt x="24" y="1"/>
                    <a:pt x="67" y="2"/>
                    <a:pt x="71" y="2"/>
                  </a:cubicBezTo>
                  <a:cubicBezTo>
                    <a:pt x="75" y="2"/>
                    <a:pt x="77" y="7"/>
                    <a:pt x="77" y="14"/>
                  </a:cubicBezTo>
                  <a:cubicBezTo>
                    <a:pt x="76" y="21"/>
                    <a:pt x="79" y="31"/>
                    <a:pt x="67" y="32"/>
                  </a:cubicBezTo>
                  <a:cubicBezTo>
                    <a:pt x="55" y="32"/>
                    <a:pt x="9" y="31"/>
                    <a:pt x="5" y="30"/>
                  </a:cubicBezTo>
                  <a:cubicBezTo>
                    <a:pt x="0" y="29"/>
                    <a:pt x="0" y="20"/>
                    <a:pt x="2" y="15"/>
                  </a:cubicBezTo>
                  <a:cubicBezTo>
                    <a:pt x="3" y="12"/>
                    <a:pt x="2" y="7"/>
                    <a:pt x="2" y="7"/>
                  </a:cubicBezTo>
                </a:path>
              </a:pathLst>
            </a:custGeom>
            <a:solidFill>
              <a:srgbClr val="D8F5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82" name="Freeform 323">
              <a:extLst>
                <a:ext uri="{FF2B5EF4-FFF2-40B4-BE49-F238E27FC236}">
                  <a16:creationId xmlns:a16="http://schemas.microsoft.com/office/drawing/2014/main" id="{855B3BC4-6D89-ACBA-2B05-171B58DF8453}"/>
                </a:ext>
              </a:extLst>
            </p:cNvPr>
            <p:cNvSpPr>
              <a:spLocks/>
            </p:cNvSpPr>
            <p:nvPr/>
          </p:nvSpPr>
          <p:spPr bwMode="auto">
            <a:xfrm>
              <a:off x="6330950" y="3178176"/>
              <a:ext cx="577850" cy="234950"/>
            </a:xfrm>
            <a:custGeom>
              <a:avLst/>
              <a:gdLst>
                <a:gd name="T0" fmla="*/ 2 w 79"/>
                <a:gd name="T1" fmla="*/ 7 h 32"/>
                <a:gd name="T2" fmla="*/ 14 w 79"/>
                <a:gd name="T3" fmla="*/ 0 h 32"/>
                <a:gd name="T4" fmla="*/ 71 w 79"/>
                <a:gd name="T5" fmla="*/ 2 h 32"/>
                <a:gd name="T6" fmla="*/ 76 w 79"/>
                <a:gd name="T7" fmla="*/ 14 h 32"/>
                <a:gd name="T8" fmla="*/ 67 w 79"/>
                <a:gd name="T9" fmla="*/ 32 h 32"/>
                <a:gd name="T10" fmla="*/ 5 w 79"/>
                <a:gd name="T11" fmla="*/ 30 h 32"/>
                <a:gd name="T12" fmla="*/ 2 w 79"/>
                <a:gd name="T13" fmla="*/ 15 h 32"/>
                <a:gd name="T14" fmla="*/ 2 w 79"/>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32">
                  <a:moveTo>
                    <a:pt x="2" y="7"/>
                  </a:moveTo>
                  <a:cubicBezTo>
                    <a:pt x="0" y="5"/>
                    <a:pt x="2" y="0"/>
                    <a:pt x="14" y="0"/>
                  </a:cubicBezTo>
                  <a:cubicBezTo>
                    <a:pt x="24" y="1"/>
                    <a:pt x="67" y="2"/>
                    <a:pt x="71" y="2"/>
                  </a:cubicBezTo>
                  <a:cubicBezTo>
                    <a:pt x="75" y="2"/>
                    <a:pt x="77" y="7"/>
                    <a:pt x="76" y="14"/>
                  </a:cubicBezTo>
                  <a:cubicBezTo>
                    <a:pt x="76" y="21"/>
                    <a:pt x="79" y="31"/>
                    <a:pt x="67" y="32"/>
                  </a:cubicBezTo>
                  <a:cubicBezTo>
                    <a:pt x="55" y="32"/>
                    <a:pt x="9" y="31"/>
                    <a:pt x="5" y="30"/>
                  </a:cubicBezTo>
                  <a:cubicBezTo>
                    <a:pt x="0" y="29"/>
                    <a:pt x="0" y="20"/>
                    <a:pt x="2" y="15"/>
                  </a:cubicBezTo>
                  <a:cubicBezTo>
                    <a:pt x="3" y="12"/>
                    <a:pt x="2" y="7"/>
                    <a:pt x="2" y="7"/>
                  </a:cubicBezTo>
                </a:path>
              </a:pathLst>
            </a:custGeom>
            <a:solidFill>
              <a:srgbClr val="D7F5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83" name="Freeform 324">
              <a:extLst>
                <a:ext uri="{FF2B5EF4-FFF2-40B4-BE49-F238E27FC236}">
                  <a16:creationId xmlns:a16="http://schemas.microsoft.com/office/drawing/2014/main" id="{29B829D4-1E12-6B3F-357D-AB20B413968F}"/>
                </a:ext>
              </a:extLst>
            </p:cNvPr>
            <p:cNvSpPr>
              <a:spLocks/>
            </p:cNvSpPr>
            <p:nvPr/>
          </p:nvSpPr>
          <p:spPr bwMode="auto">
            <a:xfrm>
              <a:off x="6330950" y="3178176"/>
              <a:ext cx="577850" cy="234950"/>
            </a:xfrm>
            <a:custGeom>
              <a:avLst/>
              <a:gdLst>
                <a:gd name="T0" fmla="*/ 2 w 79"/>
                <a:gd name="T1" fmla="*/ 7 h 32"/>
                <a:gd name="T2" fmla="*/ 14 w 79"/>
                <a:gd name="T3" fmla="*/ 0 h 32"/>
                <a:gd name="T4" fmla="*/ 71 w 79"/>
                <a:gd name="T5" fmla="*/ 2 h 32"/>
                <a:gd name="T6" fmla="*/ 76 w 79"/>
                <a:gd name="T7" fmla="*/ 14 h 32"/>
                <a:gd name="T8" fmla="*/ 67 w 79"/>
                <a:gd name="T9" fmla="*/ 32 h 32"/>
                <a:gd name="T10" fmla="*/ 5 w 79"/>
                <a:gd name="T11" fmla="*/ 30 h 32"/>
                <a:gd name="T12" fmla="*/ 2 w 79"/>
                <a:gd name="T13" fmla="*/ 15 h 32"/>
                <a:gd name="T14" fmla="*/ 2 w 79"/>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32">
                  <a:moveTo>
                    <a:pt x="2" y="7"/>
                  </a:moveTo>
                  <a:cubicBezTo>
                    <a:pt x="1" y="5"/>
                    <a:pt x="2" y="0"/>
                    <a:pt x="14" y="0"/>
                  </a:cubicBezTo>
                  <a:cubicBezTo>
                    <a:pt x="24" y="1"/>
                    <a:pt x="67" y="2"/>
                    <a:pt x="71" y="2"/>
                  </a:cubicBezTo>
                  <a:cubicBezTo>
                    <a:pt x="75" y="2"/>
                    <a:pt x="77" y="7"/>
                    <a:pt x="76" y="14"/>
                  </a:cubicBezTo>
                  <a:cubicBezTo>
                    <a:pt x="76" y="21"/>
                    <a:pt x="79" y="31"/>
                    <a:pt x="67" y="32"/>
                  </a:cubicBezTo>
                  <a:cubicBezTo>
                    <a:pt x="55" y="32"/>
                    <a:pt x="9" y="31"/>
                    <a:pt x="5" y="30"/>
                  </a:cubicBezTo>
                  <a:cubicBezTo>
                    <a:pt x="0" y="29"/>
                    <a:pt x="0" y="20"/>
                    <a:pt x="2" y="15"/>
                  </a:cubicBezTo>
                  <a:cubicBezTo>
                    <a:pt x="3" y="12"/>
                    <a:pt x="2" y="7"/>
                    <a:pt x="2" y="7"/>
                  </a:cubicBezTo>
                </a:path>
              </a:pathLst>
            </a:custGeom>
            <a:solidFill>
              <a:srgbClr val="D6F5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84" name="Freeform 325">
              <a:extLst>
                <a:ext uri="{FF2B5EF4-FFF2-40B4-BE49-F238E27FC236}">
                  <a16:creationId xmlns:a16="http://schemas.microsoft.com/office/drawing/2014/main" id="{07D8DCEF-A698-BE25-937A-FD878C2B38BF}"/>
                </a:ext>
              </a:extLst>
            </p:cNvPr>
            <p:cNvSpPr>
              <a:spLocks/>
            </p:cNvSpPr>
            <p:nvPr/>
          </p:nvSpPr>
          <p:spPr bwMode="auto">
            <a:xfrm>
              <a:off x="6330950" y="3178176"/>
              <a:ext cx="577850" cy="234950"/>
            </a:xfrm>
            <a:custGeom>
              <a:avLst/>
              <a:gdLst>
                <a:gd name="T0" fmla="*/ 2 w 79"/>
                <a:gd name="T1" fmla="*/ 7 h 32"/>
                <a:gd name="T2" fmla="*/ 14 w 79"/>
                <a:gd name="T3" fmla="*/ 0 h 32"/>
                <a:gd name="T4" fmla="*/ 71 w 79"/>
                <a:gd name="T5" fmla="*/ 2 h 32"/>
                <a:gd name="T6" fmla="*/ 76 w 79"/>
                <a:gd name="T7" fmla="*/ 14 h 32"/>
                <a:gd name="T8" fmla="*/ 67 w 79"/>
                <a:gd name="T9" fmla="*/ 32 h 32"/>
                <a:gd name="T10" fmla="*/ 5 w 79"/>
                <a:gd name="T11" fmla="*/ 30 h 32"/>
                <a:gd name="T12" fmla="*/ 2 w 79"/>
                <a:gd name="T13" fmla="*/ 15 h 32"/>
                <a:gd name="T14" fmla="*/ 2 w 79"/>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32">
                  <a:moveTo>
                    <a:pt x="2" y="7"/>
                  </a:moveTo>
                  <a:cubicBezTo>
                    <a:pt x="1" y="5"/>
                    <a:pt x="2" y="0"/>
                    <a:pt x="14" y="0"/>
                  </a:cubicBezTo>
                  <a:cubicBezTo>
                    <a:pt x="24" y="1"/>
                    <a:pt x="67" y="2"/>
                    <a:pt x="71" y="2"/>
                  </a:cubicBezTo>
                  <a:cubicBezTo>
                    <a:pt x="75" y="2"/>
                    <a:pt x="77" y="7"/>
                    <a:pt x="76" y="14"/>
                  </a:cubicBezTo>
                  <a:cubicBezTo>
                    <a:pt x="76" y="21"/>
                    <a:pt x="79" y="31"/>
                    <a:pt x="67" y="32"/>
                  </a:cubicBezTo>
                  <a:cubicBezTo>
                    <a:pt x="55" y="32"/>
                    <a:pt x="9" y="31"/>
                    <a:pt x="5" y="30"/>
                  </a:cubicBezTo>
                  <a:cubicBezTo>
                    <a:pt x="0" y="29"/>
                    <a:pt x="0" y="20"/>
                    <a:pt x="2" y="15"/>
                  </a:cubicBezTo>
                  <a:cubicBezTo>
                    <a:pt x="3" y="12"/>
                    <a:pt x="2" y="7"/>
                    <a:pt x="2" y="7"/>
                  </a:cubicBezTo>
                </a:path>
              </a:pathLst>
            </a:custGeom>
            <a:solidFill>
              <a:srgbClr val="D5F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85" name="Freeform 326">
              <a:extLst>
                <a:ext uri="{FF2B5EF4-FFF2-40B4-BE49-F238E27FC236}">
                  <a16:creationId xmlns:a16="http://schemas.microsoft.com/office/drawing/2014/main" id="{0E4290F7-2CA8-DB0B-35B5-8F526C48A1CF}"/>
                </a:ext>
              </a:extLst>
            </p:cNvPr>
            <p:cNvSpPr>
              <a:spLocks/>
            </p:cNvSpPr>
            <p:nvPr/>
          </p:nvSpPr>
          <p:spPr bwMode="auto">
            <a:xfrm>
              <a:off x="6330950" y="3178176"/>
              <a:ext cx="577850" cy="234950"/>
            </a:xfrm>
            <a:custGeom>
              <a:avLst/>
              <a:gdLst>
                <a:gd name="T0" fmla="*/ 2 w 79"/>
                <a:gd name="T1" fmla="*/ 7 h 32"/>
                <a:gd name="T2" fmla="*/ 14 w 79"/>
                <a:gd name="T3" fmla="*/ 0 h 32"/>
                <a:gd name="T4" fmla="*/ 71 w 79"/>
                <a:gd name="T5" fmla="*/ 2 h 32"/>
                <a:gd name="T6" fmla="*/ 76 w 79"/>
                <a:gd name="T7" fmla="*/ 14 h 32"/>
                <a:gd name="T8" fmla="*/ 67 w 79"/>
                <a:gd name="T9" fmla="*/ 32 h 32"/>
                <a:gd name="T10" fmla="*/ 5 w 79"/>
                <a:gd name="T11" fmla="*/ 30 h 32"/>
                <a:gd name="T12" fmla="*/ 2 w 79"/>
                <a:gd name="T13" fmla="*/ 15 h 32"/>
                <a:gd name="T14" fmla="*/ 2 w 79"/>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32">
                  <a:moveTo>
                    <a:pt x="2" y="7"/>
                  </a:moveTo>
                  <a:cubicBezTo>
                    <a:pt x="1" y="5"/>
                    <a:pt x="2" y="0"/>
                    <a:pt x="14" y="0"/>
                  </a:cubicBezTo>
                  <a:cubicBezTo>
                    <a:pt x="24" y="1"/>
                    <a:pt x="67" y="3"/>
                    <a:pt x="71" y="2"/>
                  </a:cubicBezTo>
                  <a:cubicBezTo>
                    <a:pt x="75" y="2"/>
                    <a:pt x="77" y="7"/>
                    <a:pt x="76" y="14"/>
                  </a:cubicBezTo>
                  <a:cubicBezTo>
                    <a:pt x="76" y="21"/>
                    <a:pt x="79" y="31"/>
                    <a:pt x="67" y="32"/>
                  </a:cubicBezTo>
                  <a:cubicBezTo>
                    <a:pt x="55" y="32"/>
                    <a:pt x="9" y="31"/>
                    <a:pt x="5" y="30"/>
                  </a:cubicBezTo>
                  <a:cubicBezTo>
                    <a:pt x="0" y="29"/>
                    <a:pt x="1" y="20"/>
                    <a:pt x="2" y="15"/>
                  </a:cubicBezTo>
                  <a:cubicBezTo>
                    <a:pt x="3" y="12"/>
                    <a:pt x="2" y="7"/>
                    <a:pt x="2" y="7"/>
                  </a:cubicBezTo>
                </a:path>
              </a:pathLst>
            </a:custGeom>
            <a:solidFill>
              <a:srgbClr val="D4F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86" name="Freeform 327">
              <a:extLst>
                <a:ext uri="{FF2B5EF4-FFF2-40B4-BE49-F238E27FC236}">
                  <a16:creationId xmlns:a16="http://schemas.microsoft.com/office/drawing/2014/main" id="{DC67D66B-B7DC-DFD5-2316-17565957451B}"/>
                </a:ext>
              </a:extLst>
            </p:cNvPr>
            <p:cNvSpPr>
              <a:spLocks/>
            </p:cNvSpPr>
            <p:nvPr/>
          </p:nvSpPr>
          <p:spPr bwMode="auto">
            <a:xfrm>
              <a:off x="6330950" y="3178176"/>
              <a:ext cx="577850" cy="234950"/>
            </a:xfrm>
            <a:custGeom>
              <a:avLst/>
              <a:gdLst>
                <a:gd name="T0" fmla="*/ 2 w 79"/>
                <a:gd name="T1" fmla="*/ 7 h 32"/>
                <a:gd name="T2" fmla="*/ 14 w 79"/>
                <a:gd name="T3" fmla="*/ 1 h 32"/>
                <a:gd name="T4" fmla="*/ 71 w 79"/>
                <a:gd name="T5" fmla="*/ 2 h 32"/>
                <a:gd name="T6" fmla="*/ 76 w 79"/>
                <a:gd name="T7" fmla="*/ 14 h 32"/>
                <a:gd name="T8" fmla="*/ 67 w 79"/>
                <a:gd name="T9" fmla="*/ 31 h 32"/>
                <a:gd name="T10" fmla="*/ 5 w 79"/>
                <a:gd name="T11" fmla="*/ 30 h 32"/>
                <a:gd name="T12" fmla="*/ 2 w 79"/>
                <a:gd name="T13" fmla="*/ 15 h 32"/>
                <a:gd name="T14" fmla="*/ 2 w 79"/>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32">
                  <a:moveTo>
                    <a:pt x="2" y="7"/>
                  </a:moveTo>
                  <a:cubicBezTo>
                    <a:pt x="1" y="5"/>
                    <a:pt x="2" y="0"/>
                    <a:pt x="14" y="1"/>
                  </a:cubicBezTo>
                  <a:cubicBezTo>
                    <a:pt x="24" y="1"/>
                    <a:pt x="67" y="3"/>
                    <a:pt x="71" y="2"/>
                  </a:cubicBezTo>
                  <a:cubicBezTo>
                    <a:pt x="75" y="2"/>
                    <a:pt x="77" y="7"/>
                    <a:pt x="76" y="14"/>
                  </a:cubicBezTo>
                  <a:cubicBezTo>
                    <a:pt x="76" y="21"/>
                    <a:pt x="79" y="31"/>
                    <a:pt x="67" y="31"/>
                  </a:cubicBezTo>
                  <a:cubicBezTo>
                    <a:pt x="55" y="32"/>
                    <a:pt x="9" y="31"/>
                    <a:pt x="5" y="30"/>
                  </a:cubicBezTo>
                  <a:cubicBezTo>
                    <a:pt x="0" y="29"/>
                    <a:pt x="1" y="20"/>
                    <a:pt x="2" y="15"/>
                  </a:cubicBezTo>
                  <a:cubicBezTo>
                    <a:pt x="3" y="12"/>
                    <a:pt x="2" y="7"/>
                    <a:pt x="2" y="7"/>
                  </a:cubicBezTo>
                </a:path>
              </a:pathLst>
            </a:custGeom>
            <a:solidFill>
              <a:srgbClr val="D3F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87" name="Freeform 328">
              <a:extLst>
                <a:ext uri="{FF2B5EF4-FFF2-40B4-BE49-F238E27FC236}">
                  <a16:creationId xmlns:a16="http://schemas.microsoft.com/office/drawing/2014/main" id="{825A25BD-BA2F-E835-56C5-ABD75089C1EA}"/>
                </a:ext>
              </a:extLst>
            </p:cNvPr>
            <p:cNvSpPr>
              <a:spLocks/>
            </p:cNvSpPr>
            <p:nvPr/>
          </p:nvSpPr>
          <p:spPr bwMode="auto">
            <a:xfrm>
              <a:off x="6330950" y="3178176"/>
              <a:ext cx="577850" cy="234950"/>
            </a:xfrm>
            <a:custGeom>
              <a:avLst/>
              <a:gdLst>
                <a:gd name="T0" fmla="*/ 2 w 79"/>
                <a:gd name="T1" fmla="*/ 7 h 32"/>
                <a:gd name="T2" fmla="*/ 14 w 79"/>
                <a:gd name="T3" fmla="*/ 1 h 32"/>
                <a:gd name="T4" fmla="*/ 71 w 79"/>
                <a:gd name="T5" fmla="*/ 2 h 32"/>
                <a:gd name="T6" fmla="*/ 76 w 79"/>
                <a:gd name="T7" fmla="*/ 14 h 32"/>
                <a:gd name="T8" fmla="*/ 67 w 79"/>
                <a:gd name="T9" fmla="*/ 31 h 32"/>
                <a:gd name="T10" fmla="*/ 5 w 79"/>
                <a:gd name="T11" fmla="*/ 30 h 32"/>
                <a:gd name="T12" fmla="*/ 2 w 79"/>
                <a:gd name="T13" fmla="*/ 15 h 32"/>
                <a:gd name="T14" fmla="*/ 2 w 79"/>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32">
                  <a:moveTo>
                    <a:pt x="2" y="7"/>
                  </a:moveTo>
                  <a:cubicBezTo>
                    <a:pt x="1" y="5"/>
                    <a:pt x="2" y="0"/>
                    <a:pt x="14" y="1"/>
                  </a:cubicBezTo>
                  <a:cubicBezTo>
                    <a:pt x="24" y="1"/>
                    <a:pt x="67" y="3"/>
                    <a:pt x="71" y="2"/>
                  </a:cubicBezTo>
                  <a:cubicBezTo>
                    <a:pt x="75" y="2"/>
                    <a:pt x="77" y="7"/>
                    <a:pt x="76" y="14"/>
                  </a:cubicBezTo>
                  <a:cubicBezTo>
                    <a:pt x="76" y="20"/>
                    <a:pt x="79" y="31"/>
                    <a:pt x="67" y="31"/>
                  </a:cubicBezTo>
                  <a:cubicBezTo>
                    <a:pt x="55" y="32"/>
                    <a:pt x="9" y="31"/>
                    <a:pt x="5" y="30"/>
                  </a:cubicBezTo>
                  <a:cubicBezTo>
                    <a:pt x="0" y="28"/>
                    <a:pt x="1" y="20"/>
                    <a:pt x="2" y="15"/>
                  </a:cubicBezTo>
                  <a:cubicBezTo>
                    <a:pt x="3" y="12"/>
                    <a:pt x="2" y="7"/>
                    <a:pt x="2" y="7"/>
                  </a:cubicBezTo>
                </a:path>
              </a:pathLst>
            </a:custGeom>
            <a:solidFill>
              <a:srgbClr val="D2F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88" name="Freeform 329">
              <a:extLst>
                <a:ext uri="{FF2B5EF4-FFF2-40B4-BE49-F238E27FC236}">
                  <a16:creationId xmlns:a16="http://schemas.microsoft.com/office/drawing/2014/main" id="{EB366F64-4FDB-C757-13F2-CA4299D2AE94}"/>
                </a:ext>
              </a:extLst>
            </p:cNvPr>
            <p:cNvSpPr>
              <a:spLocks/>
            </p:cNvSpPr>
            <p:nvPr/>
          </p:nvSpPr>
          <p:spPr bwMode="auto">
            <a:xfrm>
              <a:off x="6330950" y="3178176"/>
              <a:ext cx="577850" cy="234950"/>
            </a:xfrm>
            <a:custGeom>
              <a:avLst/>
              <a:gdLst>
                <a:gd name="T0" fmla="*/ 2 w 79"/>
                <a:gd name="T1" fmla="*/ 7 h 32"/>
                <a:gd name="T2" fmla="*/ 14 w 79"/>
                <a:gd name="T3" fmla="*/ 1 h 32"/>
                <a:gd name="T4" fmla="*/ 71 w 79"/>
                <a:gd name="T5" fmla="*/ 2 h 32"/>
                <a:gd name="T6" fmla="*/ 76 w 79"/>
                <a:gd name="T7" fmla="*/ 14 h 32"/>
                <a:gd name="T8" fmla="*/ 67 w 79"/>
                <a:gd name="T9" fmla="*/ 31 h 32"/>
                <a:gd name="T10" fmla="*/ 5 w 79"/>
                <a:gd name="T11" fmla="*/ 30 h 32"/>
                <a:gd name="T12" fmla="*/ 2 w 79"/>
                <a:gd name="T13" fmla="*/ 15 h 32"/>
                <a:gd name="T14" fmla="*/ 2 w 79"/>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32">
                  <a:moveTo>
                    <a:pt x="2" y="7"/>
                  </a:moveTo>
                  <a:cubicBezTo>
                    <a:pt x="1" y="5"/>
                    <a:pt x="2" y="0"/>
                    <a:pt x="14" y="1"/>
                  </a:cubicBezTo>
                  <a:cubicBezTo>
                    <a:pt x="24" y="1"/>
                    <a:pt x="67" y="3"/>
                    <a:pt x="71" y="2"/>
                  </a:cubicBezTo>
                  <a:cubicBezTo>
                    <a:pt x="75" y="2"/>
                    <a:pt x="77" y="8"/>
                    <a:pt x="76" y="14"/>
                  </a:cubicBezTo>
                  <a:cubicBezTo>
                    <a:pt x="76" y="20"/>
                    <a:pt x="79" y="31"/>
                    <a:pt x="67" y="31"/>
                  </a:cubicBezTo>
                  <a:cubicBezTo>
                    <a:pt x="55" y="32"/>
                    <a:pt x="9" y="31"/>
                    <a:pt x="5" y="30"/>
                  </a:cubicBezTo>
                  <a:cubicBezTo>
                    <a:pt x="0" y="28"/>
                    <a:pt x="1" y="20"/>
                    <a:pt x="2" y="15"/>
                  </a:cubicBezTo>
                  <a:cubicBezTo>
                    <a:pt x="3" y="12"/>
                    <a:pt x="2" y="7"/>
                    <a:pt x="2" y="7"/>
                  </a:cubicBezTo>
                </a:path>
              </a:pathLst>
            </a:custGeom>
            <a:solidFill>
              <a:srgbClr val="D1F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89" name="Freeform 330">
              <a:extLst>
                <a:ext uri="{FF2B5EF4-FFF2-40B4-BE49-F238E27FC236}">
                  <a16:creationId xmlns:a16="http://schemas.microsoft.com/office/drawing/2014/main" id="{8FE788C8-D785-3BA9-3201-59DDF5BBA93F}"/>
                </a:ext>
              </a:extLst>
            </p:cNvPr>
            <p:cNvSpPr>
              <a:spLocks/>
            </p:cNvSpPr>
            <p:nvPr/>
          </p:nvSpPr>
          <p:spPr bwMode="auto">
            <a:xfrm>
              <a:off x="6330950" y="3178176"/>
              <a:ext cx="577850" cy="234950"/>
            </a:xfrm>
            <a:custGeom>
              <a:avLst/>
              <a:gdLst>
                <a:gd name="T0" fmla="*/ 2 w 79"/>
                <a:gd name="T1" fmla="*/ 7 h 32"/>
                <a:gd name="T2" fmla="*/ 14 w 79"/>
                <a:gd name="T3" fmla="*/ 1 h 32"/>
                <a:gd name="T4" fmla="*/ 71 w 79"/>
                <a:gd name="T5" fmla="*/ 2 h 32"/>
                <a:gd name="T6" fmla="*/ 76 w 79"/>
                <a:gd name="T7" fmla="*/ 14 h 32"/>
                <a:gd name="T8" fmla="*/ 67 w 79"/>
                <a:gd name="T9" fmla="*/ 31 h 32"/>
                <a:gd name="T10" fmla="*/ 5 w 79"/>
                <a:gd name="T11" fmla="*/ 30 h 32"/>
                <a:gd name="T12" fmla="*/ 2 w 79"/>
                <a:gd name="T13" fmla="*/ 15 h 32"/>
                <a:gd name="T14" fmla="*/ 2 w 79"/>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32">
                  <a:moveTo>
                    <a:pt x="2" y="7"/>
                  </a:moveTo>
                  <a:cubicBezTo>
                    <a:pt x="1" y="5"/>
                    <a:pt x="2" y="0"/>
                    <a:pt x="14" y="1"/>
                  </a:cubicBezTo>
                  <a:cubicBezTo>
                    <a:pt x="24" y="1"/>
                    <a:pt x="67" y="3"/>
                    <a:pt x="71" y="2"/>
                  </a:cubicBezTo>
                  <a:cubicBezTo>
                    <a:pt x="75" y="2"/>
                    <a:pt x="77" y="8"/>
                    <a:pt x="76" y="14"/>
                  </a:cubicBezTo>
                  <a:cubicBezTo>
                    <a:pt x="76" y="20"/>
                    <a:pt x="79" y="31"/>
                    <a:pt x="67" y="31"/>
                  </a:cubicBezTo>
                  <a:cubicBezTo>
                    <a:pt x="55" y="32"/>
                    <a:pt x="9" y="31"/>
                    <a:pt x="5" y="30"/>
                  </a:cubicBezTo>
                  <a:cubicBezTo>
                    <a:pt x="0" y="28"/>
                    <a:pt x="1" y="20"/>
                    <a:pt x="2" y="15"/>
                  </a:cubicBezTo>
                  <a:cubicBezTo>
                    <a:pt x="3" y="12"/>
                    <a:pt x="2" y="7"/>
                    <a:pt x="2" y="7"/>
                  </a:cubicBezTo>
                </a:path>
              </a:pathLst>
            </a:custGeom>
            <a:solidFill>
              <a:srgbClr val="D0F3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90" name="Freeform 331">
              <a:extLst>
                <a:ext uri="{FF2B5EF4-FFF2-40B4-BE49-F238E27FC236}">
                  <a16:creationId xmlns:a16="http://schemas.microsoft.com/office/drawing/2014/main" id="{5B030F7E-0B3A-411E-FB27-D7D85C60CB78}"/>
                </a:ext>
              </a:extLst>
            </p:cNvPr>
            <p:cNvSpPr>
              <a:spLocks/>
            </p:cNvSpPr>
            <p:nvPr/>
          </p:nvSpPr>
          <p:spPr bwMode="auto">
            <a:xfrm>
              <a:off x="6330950" y="3178176"/>
              <a:ext cx="577850" cy="234950"/>
            </a:xfrm>
            <a:custGeom>
              <a:avLst/>
              <a:gdLst>
                <a:gd name="T0" fmla="*/ 2 w 79"/>
                <a:gd name="T1" fmla="*/ 7 h 32"/>
                <a:gd name="T2" fmla="*/ 14 w 79"/>
                <a:gd name="T3" fmla="*/ 1 h 32"/>
                <a:gd name="T4" fmla="*/ 71 w 79"/>
                <a:gd name="T5" fmla="*/ 2 h 32"/>
                <a:gd name="T6" fmla="*/ 76 w 79"/>
                <a:gd name="T7" fmla="*/ 14 h 32"/>
                <a:gd name="T8" fmla="*/ 67 w 79"/>
                <a:gd name="T9" fmla="*/ 31 h 32"/>
                <a:gd name="T10" fmla="*/ 5 w 79"/>
                <a:gd name="T11" fmla="*/ 30 h 32"/>
                <a:gd name="T12" fmla="*/ 2 w 79"/>
                <a:gd name="T13" fmla="*/ 15 h 32"/>
                <a:gd name="T14" fmla="*/ 2 w 79"/>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32">
                  <a:moveTo>
                    <a:pt x="2" y="7"/>
                  </a:moveTo>
                  <a:cubicBezTo>
                    <a:pt x="1" y="6"/>
                    <a:pt x="2" y="0"/>
                    <a:pt x="14" y="1"/>
                  </a:cubicBezTo>
                  <a:cubicBezTo>
                    <a:pt x="24" y="1"/>
                    <a:pt x="67" y="3"/>
                    <a:pt x="71" y="2"/>
                  </a:cubicBezTo>
                  <a:cubicBezTo>
                    <a:pt x="75" y="2"/>
                    <a:pt x="77" y="8"/>
                    <a:pt x="76" y="14"/>
                  </a:cubicBezTo>
                  <a:cubicBezTo>
                    <a:pt x="76" y="20"/>
                    <a:pt x="79" y="31"/>
                    <a:pt x="67" y="31"/>
                  </a:cubicBezTo>
                  <a:cubicBezTo>
                    <a:pt x="55" y="32"/>
                    <a:pt x="9" y="31"/>
                    <a:pt x="5" y="30"/>
                  </a:cubicBezTo>
                  <a:cubicBezTo>
                    <a:pt x="0" y="28"/>
                    <a:pt x="1" y="20"/>
                    <a:pt x="2" y="15"/>
                  </a:cubicBezTo>
                  <a:cubicBezTo>
                    <a:pt x="3" y="12"/>
                    <a:pt x="2" y="7"/>
                    <a:pt x="2" y="7"/>
                  </a:cubicBezTo>
                </a:path>
              </a:pathLst>
            </a:custGeom>
            <a:solidFill>
              <a:srgbClr val="CFF3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91" name="Freeform 332">
              <a:extLst>
                <a:ext uri="{FF2B5EF4-FFF2-40B4-BE49-F238E27FC236}">
                  <a16:creationId xmlns:a16="http://schemas.microsoft.com/office/drawing/2014/main" id="{1068C303-41E1-9FEE-C4A4-164F015AFEBA}"/>
                </a:ext>
              </a:extLst>
            </p:cNvPr>
            <p:cNvSpPr>
              <a:spLocks/>
            </p:cNvSpPr>
            <p:nvPr/>
          </p:nvSpPr>
          <p:spPr bwMode="auto">
            <a:xfrm>
              <a:off x="6330950" y="3178176"/>
              <a:ext cx="577850" cy="234950"/>
            </a:xfrm>
            <a:custGeom>
              <a:avLst/>
              <a:gdLst>
                <a:gd name="T0" fmla="*/ 2 w 79"/>
                <a:gd name="T1" fmla="*/ 7 h 32"/>
                <a:gd name="T2" fmla="*/ 14 w 79"/>
                <a:gd name="T3" fmla="*/ 1 h 32"/>
                <a:gd name="T4" fmla="*/ 71 w 79"/>
                <a:gd name="T5" fmla="*/ 3 h 32"/>
                <a:gd name="T6" fmla="*/ 76 w 79"/>
                <a:gd name="T7" fmla="*/ 14 h 32"/>
                <a:gd name="T8" fmla="*/ 67 w 79"/>
                <a:gd name="T9" fmla="*/ 31 h 32"/>
                <a:gd name="T10" fmla="*/ 5 w 79"/>
                <a:gd name="T11" fmla="*/ 30 h 32"/>
                <a:gd name="T12" fmla="*/ 2 w 79"/>
                <a:gd name="T13" fmla="*/ 15 h 32"/>
                <a:gd name="T14" fmla="*/ 2 w 79"/>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32">
                  <a:moveTo>
                    <a:pt x="2" y="7"/>
                  </a:moveTo>
                  <a:cubicBezTo>
                    <a:pt x="1" y="6"/>
                    <a:pt x="2" y="0"/>
                    <a:pt x="14" y="1"/>
                  </a:cubicBezTo>
                  <a:cubicBezTo>
                    <a:pt x="24" y="1"/>
                    <a:pt x="67" y="3"/>
                    <a:pt x="71" y="3"/>
                  </a:cubicBezTo>
                  <a:cubicBezTo>
                    <a:pt x="75" y="2"/>
                    <a:pt x="77" y="8"/>
                    <a:pt x="76" y="14"/>
                  </a:cubicBezTo>
                  <a:cubicBezTo>
                    <a:pt x="76" y="20"/>
                    <a:pt x="79" y="31"/>
                    <a:pt x="67" y="31"/>
                  </a:cubicBezTo>
                  <a:cubicBezTo>
                    <a:pt x="55" y="32"/>
                    <a:pt x="9" y="31"/>
                    <a:pt x="5" y="30"/>
                  </a:cubicBezTo>
                  <a:cubicBezTo>
                    <a:pt x="0" y="28"/>
                    <a:pt x="1" y="20"/>
                    <a:pt x="2" y="15"/>
                  </a:cubicBezTo>
                  <a:cubicBezTo>
                    <a:pt x="3" y="12"/>
                    <a:pt x="2" y="7"/>
                    <a:pt x="2" y="7"/>
                  </a:cubicBezTo>
                </a:path>
              </a:pathLst>
            </a:custGeom>
            <a:solidFill>
              <a:srgbClr val="CEF3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92" name="Freeform 333">
              <a:extLst>
                <a:ext uri="{FF2B5EF4-FFF2-40B4-BE49-F238E27FC236}">
                  <a16:creationId xmlns:a16="http://schemas.microsoft.com/office/drawing/2014/main" id="{A12BA979-DB14-1F94-D246-74F258F9FDEC}"/>
                </a:ext>
              </a:extLst>
            </p:cNvPr>
            <p:cNvSpPr>
              <a:spLocks/>
            </p:cNvSpPr>
            <p:nvPr/>
          </p:nvSpPr>
          <p:spPr bwMode="auto">
            <a:xfrm>
              <a:off x="6330950" y="3178176"/>
              <a:ext cx="577850" cy="234950"/>
            </a:xfrm>
            <a:custGeom>
              <a:avLst/>
              <a:gdLst>
                <a:gd name="T0" fmla="*/ 2 w 79"/>
                <a:gd name="T1" fmla="*/ 7 h 32"/>
                <a:gd name="T2" fmla="*/ 14 w 79"/>
                <a:gd name="T3" fmla="*/ 1 h 32"/>
                <a:gd name="T4" fmla="*/ 71 w 79"/>
                <a:gd name="T5" fmla="*/ 3 h 32"/>
                <a:gd name="T6" fmla="*/ 76 w 79"/>
                <a:gd name="T7" fmla="*/ 14 h 32"/>
                <a:gd name="T8" fmla="*/ 67 w 79"/>
                <a:gd name="T9" fmla="*/ 31 h 32"/>
                <a:gd name="T10" fmla="*/ 5 w 79"/>
                <a:gd name="T11" fmla="*/ 30 h 32"/>
                <a:gd name="T12" fmla="*/ 2 w 79"/>
                <a:gd name="T13" fmla="*/ 15 h 32"/>
                <a:gd name="T14" fmla="*/ 2 w 79"/>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32">
                  <a:moveTo>
                    <a:pt x="2" y="7"/>
                  </a:moveTo>
                  <a:cubicBezTo>
                    <a:pt x="1" y="6"/>
                    <a:pt x="2" y="0"/>
                    <a:pt x="14" y="1"/>
                  </a:cubicBezTo>
                  <a:cubicBezTo>
                    <a:pt x="24" y="1"/>
                    <a:pt x="66" y="3"/>
                    <a:pt x="71" y="3"/>
                  </a:cubicBezTo>
                  <a:cubicBezTo>
                    <a:pt x="75" y="2"/>
                    <a:pt x="77" y="8"/>
                    <a:pt x="76" y="14"/>
                  </a:cubicBezTo>
                  <a:cubicBezTo>
                    <a:pt x="76" y="20"/>
                    <a:pt x="79" y="31"/>
                    <a:pt x="67" y="31"/>
                  </a:cubicBezTo>
                  <a:cubicBezTo>
                    <a:pt x="55" y="32"/>
                    <a:pt x="9" y="31"/>
                    <a:pt x="5" y="30"/>
                  </a:cubicBezTo>
                  <a:cubicBezTo>
                    <a:pt x="0" y="28"/>
                    <a:pt x="1" y="20"/>
                    <a:pt x="2" y="15"/>
                  </a:cubicBezTo>
                  <a:cubicBezTo>
                    <a:pt x="3" y="12"/>
                    <a:pt x="2" y="7"/>
                    <a:pt x="2" y="7"/>
                  </a:cubicBezTo>
                </a:path>
              </a:pathLst>
            </a:custGeom>
            <a:solidFill>
              <a:srgbClr val="CDF3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93" name="Freeform 334">
              <a:extLst>
                <a:ext uri="{FF2B5EF4-FFF2-40B4-BE49-F238E27FC236}">
                  <a16:creationId xmlns:a16="http://schemas.microsoft.com/office/drawing/2014/main" id="{484F0E77-3843-7DF9-78C9-386D5EA4B0DD}"/>
                </a:ext>
              </a:extLst>
            </p:cNvPr>
            <p:cNvSpPr>
              <a:spLocks/>
            </p:cNvSpPr>
            <p:nvPr/>
          </p:nvSpPr>
          <p:spPr bwMode="auto">
            <a:xfrm>
              <a:off x="6337300" y="3178176"/>
              <a:ext cx="571500" cy="227013"/>
            </a:xfrm>
            <a:custGeom>
              <a:avLst/>
              <a:gdLst>
                <a:gd name="T0" fmla="*/ 1 w 78"/>
                <a:gd name="T1" fmla="*/ 7 h 31"/>
                <a:gd name="T2" fmla="*/ 13 w 78"/>
                <a:gd name="T3" fmla="*/ 1 h 31"/>
                <a:gd name="T4" fmla="*/ 69 w 78"/>
                <a:gd name="T5" fmla="*/ 3 h 31"/>
                <a:gd name="T6" fmla="*/ 75 w 78"/>
                <a:gd name="T7" fmla="*/ 14 h 31"/>
                <a:gd name="T8" fmla="*/ 66 w 78"/>
                <a:gd name="T9" fmla="*/ 31 h 31"/>
                <a:gd name="T10" fmla="*/ 4 w 78"/>
                <a:gd name="T11" fmla="*/ 30 h 31"/>
                <a:gd name="T12" fmla="*/ 1 w 78"/>
                <a:gd name="T13" fmla="*/ 15 h 31"/>
                <a:gd name="T14" fmla="*/ 1 w 78"/>
                <a:gd name="T15" fmla="*/ 7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31">
                  <a:moveTo>
                    <a:pt x="1" y="7"/>
                  </a:moveTo>
                  <a:cubicBezTo>
                    <a:pt x="0" y="6"/>
                    <a:pt x="1" y="0"/>
                    <a:pt x="13" y="1"/>
                  </a:cubicBezTo>
                  <a:cubicBezTo>
                    <a:pt x="23" y="1"/>
                    <a:pt x="65" y="3"/>
                    <a:pt x="69" y="3"/>
                  </a:cubicBezTo>
                  <a:cubicBezTo>
                    <a:pt x="74" y="2"/>
                    <a:pt x="76" y="8"/>
                    <a:pt x="75" y="14"/>
                  </a:cubicBezTo>
                  <a:cubicBezTo>
                    <a:pt x="75" y="20"/>
                    <a:pt x="78" y="31"/>
                    <a:pt x="66" y="31"/>
                  </a:cubicBezTo>
                  <a:cubicBezTo>
                    <a:pt x="54" y="31"/>
                    <a:pt x="8" y="31"/>
                    <a:pt x="4" y="30"/>
                  </a:cubicBezTo>
                  <a:cubicBezTo>
                    <a:pt x="0" y="28"/>
                    <a:pt x="0" y="20"/>
                    <a:pt x="1" y="15"/>
                  </a:cubicBezTo>
                  <a:cubicBezTo>
                    <a:pt x="3" y="12"/>
                    <a:pt x="1" y="7"/>
                    <a:pt x="1" y="7"/>
                  </a:cubicBezTo>
                </a:path>
              </a:pathLst>
            </a:custGeom>
            <a:solidFill>
              <a:srgbClr val="CCF3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94" name="Freeform 335">
              <a:extLst>
                <a:ext uri="{FF2B5EF4-FFF2-40B4-BE49-F238E27FC236}">
                  <a16:creationId xmlns:a16="http://schemas.microsoft.com/office/drawing/2014/main" id="{BCA56EBA-FEBA-184F-58B1-ED9D2F6BF8E9}"/>
                </a:ext>
              </a:extLst>
            </p:cNvPr>
            <p:cNvSpPr>
              <a:spLocks/>
            </p:cNvSpPr>
            <p:nvPr/>
          </p:nvSpPr>
          <p:spPr bwMode="auto">
            <a:xfrm>
              <a:off x="6337300" y="3186113"/>
              <a:ext cx="571500" cy="219075"/>
            </a:xfrm>
            <a:custGeom>
              <a:avLst/>
              <a:gdLst>
                <a:gd name="T0" fmla="*/ 1 w 78"/>
                <a:gd name="T1" fmla="*/ 6 h 30"/>
                <a:gd name="T2" fmla="*/ 13 w 78"/>
                <a:gd name="T3" fmla="*/ 0 h 30"/>
                <a:gd name="T4" fmla="*/ 69 w 78"/>
                <a:gd name="T5" fmla="*/ 2 h 30"/>
                <a:gd name="T6" fmla="*/ 75 w 78"/>
                <a:gd name="T7" fmla="*/ 13 h 30"/>
                <a:gd name="T8" fmla="*/ 66 w 78"/>
                <a:gd name="T9" fmla="*/ 30 h 30"/>
                <a:gd name="T10" fmla="*/ 4 w 78"/>
                <a:gd name="T11" fmla="*/ 29 h 30"/>
                <a:gd name="T12" fmla="*/ 2 w 78"/>
                <a:gd name="T13" fmla="*/ 14 h 30"/>
                <a:gd name="T14" fmla="*/ 1 w 78"/>
                <a:gd name="T15" fmla="*/ 6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30">
                  <a:moveTo>
                    <a:pt x="1" y="6"/>
                  </a:moveTo>
                  <a:cubicBezTo>
                    <a:pt x="0" y="5"/>
                    <a:pt x="1" y="0"/>
                    <a:pt x="13" y="0"/>
                  </a:cubicBezTo>
                  <a:cubicBezTo>
                    <a:pt x="23" y="0"/>
                    <a:pt x="65" y="2"/>
                    <a:pt x="69" y="2"/>
                  </a:cubicBezTo>
                  <a:cubicBezTo>
                    <a:pt x="74" y="1"/>
                    <a:pt x="75" y="7"/>
                    <a:pt x="75" y="13"/>
                  </a:cubicBezTo>
                  <a:cubicBezTo>
                    <a:pt x="74" y="19"/>
                    <a:pt x="78" y="30"/>
                    <a:pt x="66" y="30"/>
                  </a:cubicBezTo>
                  <a:cubicBezTo>
                    <a:pt x="54" y="30"/>
                    <a:pt x="8" y="30"/>
                    <a:pt x="4" y="29"/>
                  </a:cubicBezTo>
                  <a:cubicBezTo>
                    <a:pt x="0" y="27"/>
                    <a:pt x="0" y="19"/>
                    <a:pt x="2" y="14"/>
                  </a:cubicBezTo>
                  <a:cubicBezTo>
                    <a:pt x="3" y="11"/>
                    <a:pt x="1" y="6"/>
                    <a:pt x="1" y="6"/>
                  </a:cubicBezTo>
                </a:path>
              </a:pathLst>
            </a:custGeom>
            <a:solidFill>
              <a:srgbClr val="CBF2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95" name="Freeform 336">
              <a:extLst>
                <a:ext uri="{FF2B5EF4-FFF2-40B4-BE49-F238E27FC236}">
                  <a16:creationId xmlns:a16="http://schemas.microsoft.com/office/drawing/2014/main" id="{A6E600A5-36D7-A27E-2928-5B83EB1D52F1}"/>
                </a:ext>
              </a:extLst>
            </p:cNvPr>
            <p:cNvSpPr>
              <a:spLocks/>
            </p:cNvSpPr>
            <p:nvPr/>
          </p:nvSpPr>
          <p:spPr bwMode="auto">
            <a:xfrm>
              <a:off x="6337300" y="3186113"/>
              <a:ext cx="571500" cy="219075"/>
            </a:xfrm>
            <a:custGeom>
              <a:avLst/>
              <a:gdLst>
                <a:gd name="T0" fmla="*/ 2 w 78"/>
                <a:gd name="T1" fmla="*/ 6 h 30"/>
                <a:gd name="T2" fmla="*/ 13 w 78"/>
                <a:gd name="T3" fmla="*/ 0 h 30"/>
                <a:gd name="T4" fmla="*/ 69 w 78"/>
                <a:gd name="T5" fmla="*/ 2 h 30"/>
                <a:gd name="T6" fmla="*/ 75 w 78"/>
                <a:gd name="T7" fmla="*/ 13 h 30"/>
                <a:gd name="T8" fmla="*/ 66 w 78"/>
                <a:gd name="T9" fmla="*/ 30 h 30"/>
                <a:gd name="T10" fmla="*/ 5 w 78"/>
                <a:gd name="T11" fmla="*/ 28 h 30"/>
                <a:gd name="T12" fmla="*/ 2 w 78"/>
                <a:gd name="T13" fmla="*/ 14 h 30"/>
                <a:gd name="T14" fmla="*/ 2 w 78"/>
                <a:gd name="T15" fmla="*/ 6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30">
                  <a:moveTo>
                    <a:pt x="2" y="6"/>
                  </a:moveTo>
                  <a:cubicBezTo>
                    <a:pt x="0" y="5"/>
                    <a:pt x="1" y="0"/>
                    <a:pt x="13" y="0"/>
                  </a:cubicBezTo>
                  <a:cubicBezTo>
                    <a:pt x="23" y="0"/>
                    <a:pt x="65" y="2"/>
                    <a:pt x="69" y="2"/>
                  </a:cubicBezTo>
                  <a:cubicBezTo>
                    <a:pt x="73" y="1"/>
                    <a:pt x="75" y="7"/>
                    <a:pt x="75" y="13"/>
                  </a:cubicBezTo>
                  <a:cubicBezTo>
                    <a:pt x="74" y="19"/>
                    <a:pt x="78" y="30"/>
                    <a:pt x="66" y="30"/>
                  </a:cubicBezTo>
                  <a:cubicBezTo>
                    <a:pt x="54" y="30"/>
                    <a:pt x="8" y="30"/>
                    <a:pt x="5" y="28"/>
                  </a:cubicBezTo>
                  <a:cubicBezTo>
                    <a:pt x="0" y="27"/>
                    <a:pt x="0" y="19"/>
                    <a:pt x="2" y="14"/>
                  </a:cubicBezTo>
                  <a:cubicBezTo>
                    <a:pt x="3" y="11"/>
                    <a:pt x="2" y="6"/>
                    <a:pt x="2" y="6"/>
                  </a:cubicBezTo>
                </a:path>
              </a:pathLst>
            </a:custGeom>
            <a:solidFill>
              <a:srgbClr val="CAF2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96" name="Freeform 337">
              <a:extLst>
                <a:ext uri="{FF2B5EF4-FFF2-40B4-BE49-F238E27FC236}">
                  <a16:creationId xmlns:a16="http://schemas.microsoft.com/office/drawing/2014/main" id="{691D546F-DAB3-486B-5325-E22638FAFCD9}"/>
                </a:ext>
              </a:extLst>
            </p:cNvPr>
            <p:cNvSpPr>
              <a:spLocks/>
            </p:cNvSpPr>
            <p:nvPr/>
          </p:nvSpPr>
          <p:spPr bwMode="auto">
            <a:xfrm>
              <a:off x="6337300" y="3186113"/>
              <a:ext cx="563563" cy="219075"/>
            </a:xfrm>
            <a:custGeom>
              <a:avLst/>
              <a:gdLst>
                <a:gd name="T0" fmla="*/ 2 w 77"/>
                <a:gd name="T1" fmla="*/ 6 h 30"/>
                <a:gd name="T2" fmla="*/ 13 w 77"/>
                <a:gd name="T3" fmla="*/ 0 h 30"/>
                <a:gd name="T4" fmla="*/ 69 w 77"/>
                <a:gd name="T5" fmla="*/ 2 h 30"/>
                <a:gd name="T6" fmla="*/ 75 w 77"/>
                <a:gd name="T7" fmla="*/ 13 h 30"/>
                <a:gd name="T8" fmla="*/ 66 w 77"/>
                <a:gd name="T9" fmla="*/ 30 h 30"/>
                <a:gd name="T10" fmla="*/ 5 w 77"/>
                <a:gd name="T11" fmla="*/ 28 h 30"/>
                <a:gd name="T12" fmla="*/ 2 w 77"/>
                <a:gd name="T13" fmla="*/ 14 h 30"/>
                <a:gd name="T14" fmla="*/ 2 w 77"/>
                <a:gd name="T15" fmla="*/ 6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30">
                  <a:moveTo>
                    <a:pt x="2" y="6"/>
                  </a:moveTo>
                  <a:cubicBezTo>
                    <a:pt x="0" y="5"/>
                    <a:pt x="1" y="0"/>
                    <a:pt x="13" y="0"/>
                  </a:cubicBezTo>
                  <a:cubicBezTo>
                    <a:pt x="23" y="0"/>
                    <a:pt x="65" y="2"/>
                    <a:pt x="69" y="2"/>
                  </a:cubicBezTo>
                  <a:cubicBezTo>
                    <a:pt x="73" y="2"/>
                    <a:pt x="75" y="7"/>
                    <a:pt x="75" y="13"/>
                  </a:cubicBezTo>
                  <a:cubicBezTo>
                    <a:pt x="74" y="19"/>
                    <a:pt x="77" y="30"/>
                    <a:pt x="66" y="30"/>
                  </a:cubicBezTo>
                  <a:cubicBezTo>
                    <a:pt x="54" y="30"/>
                    <a:pt x="8" y="30"/>
                    <a:pt x="5" y="28"/>
                  </a:cubicBezTo>
                  <a:cubicBezTo>
                    <a:pt x="0" y="27"/>
                    <a:pt x="0" y="19"/>
                    <a:pt x="2" y="14"/>
                  </a:cubicBezTo>
                  <a:cubicBezTo>
                    <a:pt x="3" y="11"/>
                    <a:pt x="2" y="6"/>
                    <a:pt x="2" y="6"/>
                  </a:cubicBezTo>
                </a:path>
              </a:pathLst>
            </a:custGeom>
            <a:solidFill>
              <a:srgbClr val="C9F2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97" name="Freeform 338">
              <a:extLst>
                <a:ext uri="{FF2B5EF4-FFF2-40B4-BE49-F238E27FC236}">
                  <a16:creationId xmlns:a16="http://schemas.microsoft.com/office/drawing/2014/main" id="{455BA2D2-C30B-E9DA-DBBD-DA166A2E14BA}"/>
                </a:ext>
              </a:extLst>
            </p:cNvPr>
            <p:cNvSpPr>
              <a:spLocks/>
            </p:cNvSpPr>
            <p:nvPr/>
          </p:nvSpPr>
          <p:spPr bwMode="auto">
            <a:xfrm>
              <a:off x="6337300" y="3186113"/>
              <a:ext cx="563563" cy="219075"/>
            </a:xfrm>
            <a:custGeom>
              <a:avLst/>
              <a:gdLst>
                <a:gd name="T0" fmla="*/ 2 w 77"/>
                <a:gd name="T1" fmla="*/ 6 h 30"/>
                <a:gd name="T2" fmla="*/ 14 w 77"/>
                <a:gd name="T3" fmla="*/ 0 h 30"/>
                <a:gd name="T4" fmla="*/ 69 w 77"/>
                <a:gd name="T5" fmla="*/ 2 h 30"/>
                <a:gd name="T6" fmla="*/ 75 w 77"/>
                <a:gd name="T7" fmla="*/ 13 h 30"/>
                <a:gd name="T8" fmla="*/ 66 w 77"/>
                <a:gd name="T9" fmla="*/ 30 h 30"/>
                <a:gd name="T10" fmla="*/ 5 w 77"/>
                <a:gd name="T11" fmla="*/ 28 h 30"/>
                <a:gd name="T12" fmla="*/ 2 w 77"/>
                <a:gd name="T13" fmla="*/ 14 h 30"/>
                <a:gd name="T14" fmla="*/ 2 w 77"/>
                <a:gd name="T15" fmla="*/ 6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30">
                  <a:moveTo>
                    <a:pt x="2" y="6"/>
                  </a:moveTo>
                  <a:cubicBezTo>
                    <a:pt x="0" y="5"/>
                    <a:pt x="2" y="0"/>
                    <a:pt x="14" y="0"/>
                  </a:cubicBezTo>
                  <a:cubicBezTo>
                    <a:pt x="23" y="0"/>
                    <a:pt x="65" y="2"/>
                    <a:pt x="69" y="2"/>
                  </a:cubicBezTo>
                  <a:cubicBezTo>
                    <a:pt x="73" y="2"/>
                    <a:pt x="75" y="7"/>
                    <a:pt x="75" y="13"/>
                  </a:cubicBezTo>
                  <a:cubicBezTo>
                    <a:pt x="74" y="19"/>
                    <a:pt x="77" y="30"/>
                    <a:pt x="66" y="30"/>
                  </a:cubicBezTo>
                  <a:cubicBezTo>
                    <a:pt x="54" y="30"/>
                    <a:pt x="9" y="29"/>
                    <a:pt x="5" y="28"/>
                  </a:cubicBezTo>
                  <a:cubicBezTo>
                    <a:pt x="0" y="27"/>
                    <a:pt x="0" y="19"/>
                    <a:pt x="2" y="14"/>
                  </a:cubicBezTo>
                  <a:cubicBezTo>
                    <a:pt x="3" y="11"/>
                    <a:pt x="2" y="6"/>
                    <a:pt x="2" y="6"/>
                  </a:cubicBezTo>
                </a:path>
              </a:pathLst>
            </a:custGeom>
            <a:solidFill>
              <a:srgbClr val="C8F2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98" name="Freeform 339">
              <a:extLst>
                <a:ext uri="{FF2B5EF4-FFF2-40B4-BE49-F238E27FC236}">
                  <a16:creationId xmlns:a16="http://schemas.microsoft.com/office/drawing/2014/main" id="{1F7C0077-8B67-2E36-C477-2B392C0EA658}"/>
                </a:ext>
              </a:extLst>
            </p:cNvPr>
            <p:cNvSpPr>
              <a:spLocks/>
            </p:cNvSpPr>
            <p:nvPr/>
          </p:nvSpPr>
          <p:spPr bwMode="auto">
            <a:xfrm>
              <a:off x="6337300" y="3186113"/>
              <a:ext cx="563563" cy="219075"/>
            </a:xfrm>
            <a:custGeom>
              <a:avLst/>
              <a:gdLst>
                <a:gd name="T0" fmla="*/ 2 w 77"/>
                <a:gd name="T1" fmla="*/ 6 h 30"/>
                <a:gd name="T2" fmla="*/ 14 w 77"/>
                <a:gd name="T3" fmla="*/ 0 h 30"/>
                <a:gd name="T4" fmla="*/ 69 w 77"/>
                <a:gd name="T5" fmla="*/ 2 h 30"/>
                <a:gd name="T6" fmla="*/ 75 w 77"/>
                <a:gd name="T7" fmla="*/ 13 h 30"/>
                <a:gd name="T8" fmla="*/ 66 w 77"/>
                <a:gd name="T9" fmla="*/ 30 h 30"/>
                <a:gd name="T10" fmla="*/ 5 w 77"/>
                <a:gd name="T11" fmla="*/ 28 h 30"/>
                <a:gd name="T12" fmla="*/ 2 w 77"/>
                <a:gd name="T13" fmla="*/ 14 h 30"/>
                <a:gd name="T14" fmla="*/ 2 w 77"/>
                <a:gd name="T15" fmla="*/ 6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30">
                  <a:moveTo>
                    <a:pt x="2" y="6"/>
                  </a:moveTo>
                  <a:cubicBezTo>
                    <a:pt x="0" y="5"/>
                    <a:pt x="2" y="0"/>
                    <a:pt x="14" y="0"/>
                  </a:cubicBezTo>
                  <a:cubicBezTo>
                    <a:pt x="23" y="1"/>
                    <a:pt x="65" y="2"/>
                    <a:pt x="69" y="2"/>
                  </a:cubicBezTo>
                  <a:cubicBezTo>
                    <a:pt x="73" y="2"/>
                    <a:pt x="75" y="7"/>
                    <a:pt x="75" y="13"/>
                  </a:cubicBezTo>
                  <a:cubicBezTo>
                    <a:pt x="74" y="19"/>
                    <a:pt x="77" y="29"/>
                    <a:pt x="66" y="30"/>
                  </a:cubicBezTo>
                  <a:cubicBezTo>
                    <a:pt x="54" y="30"/>
                    <a:pt x="9" y="29"/>
                    <a:pt x="5" y="28"/>
                  </a:cubicBezTo>
                  <a:cubicBezTo>
                    <a:pt x="0" y="27"/>
                    <a:pt x="0" y="19"/>
                    <a:pt x="2" y="14"/>
                  </a:cubicBezTo>
                  <a:cubicBezTo>
                    <a:pt x="3" y="11"/>
                    <a:pt x="2" y="6"/>
                    <a:pt x="2" y="6"/>
                  </a:cubicBezTo>
                </a:path>
              </a:pathLst>
            </a:custGeom>
            <a:solidFill>
              <a:srgbClr val="C7F2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299" name="Freeform 340">
              <a:extLst>
                <a:ext uri="{FF2B5EF4-FFF2-40B4-BE49-F238E27FC236}">
                  <a16:creationId xmlns:a16="http://schemas.microsoft.com/office/drawing/2014/main" id="{1990CE2A-3C0C-0805-A526-504C7DB9A869}"/>
                </a:ext>
              </a:extLst>
            </p:cNvPr>
            <p:cNvSpPr>
              <a:spLocks/>
            </p:cNvSpPr>
            <p:nvPr/>
          </p:nvSpPr>
          <p:spPr bwMode="auto">
            <a:xfrm>
              <a:off x="6337300" y="3186113"/>
              <a:ext cx="563563" cy="219075"/>
            </a:xfrm>
            <a:custGeom>
              <a:avLst/>
              <a:gdLst>
                <a:gd name="T0" fmla="*/ 2 w 77"/>
                <a:gd name="T1" fmla="*/ 6 h 30"/>
                <a:gd name="T2" fmla="*/ 14 w 77"/>
                <a:gd name="T3" fmla="*/ 0 h 30"/>
                <a:gd name="T4" fmla="*/ 69 w 77"/>
                <a:gd name="T5" fmla="*/ 2 h 30"/>
                <a:gd name="T6" fmla="*/ 75 w 77"/>
                <a:gd name="T7" fmla="*/ 13 h 30"/>
                <a:gd name="T8" fmla="*/ 66 w 77"/>
                <a:gd name="T9" fmla="*/ 30 h 30"/>
                <a:gd name="T10" fmla="*/ 5 w 77"/>
                <a:gd name="T11" fmla="*/ 28 h 30"/>
                <a:gd name="T12" fmla="*/ 2 w 77"/>
                <a:gd name="T13" fmla="*/ 14 h 30"/>
                <a:gd name="T14" fmla="*/ 2 w 77"/>
                <a:gd name="T15" fmla="*/ 6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30">
                  <a:moveTo>
                    <a:pt x="2" y="6"/>
                  </a:moveTo>
                  <a:cubicBezTo>
                    <a:pt x="0" y="5"/>
                    <a:pt x="2" y="0"/>
                    <a:pt x="14" y="0"/>
                  </a:cubicBezTo>
                  <a:cubicBezTo>
                    <a:pt x="23" y="1"/>
                    <a:pt x="65" y="2"/>
                    <a:pt x="69" y="2"/>
                  </a:cubicBezTo>
                  <a:cubicBezTo>
                    <a:pt x="73" y="2"/>
                    <a:pt x="75" y="7"/>
                    <a:pt x="75" y="13"/>
                  </a:cubicBezTo>
                  <a:cubicBezTo>
                    <a:pt x="74" y="19"/>
                    <a:pt x="77" y="29"/>
                    <a:pt x="66" y="30"/>
                  </a:cubicBezTo>
                  <a:cubicBezTo>
                    <a:pt x="54" y="30"/>
                    <a:pt x="9" y="29"/>
                    <a:pt x="5" y="28"/>
                  </a:cubicBezTo>
                  <a:cubicBezTo>
                    <a:pt x="0" y="27"/>
                    <a:pt x="0" y="19"/>
                    <a:pt x="2" y="14"/>
                  </a:cubicBezTo>
                  <a:cubicBezTo>
                    <a:pt x="3" y="11"/>
                    <a:pt x="2" y="6"/>
                    <a:pt x="2" y="6"/>
                  </a:cubicBezTo>
                </a:path>
              </a:pathLst>
            </a:custGeom>
            <a:solidFill>
              <a:srgbClr val="C6F1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00" name="Freeform 341">
              <a:extLst>
                <a:ext uri="{FF2B5EF4-FFF2-40B4-BE49-F238E27FC236}">
                  <a16:creationId xmlns:a16="http://schemas.microsoft.com/office/drawing/2014/main" id="{43F9918A-BB3D-1BDB-A819-1E053F10099F}"/>
                </a:ext>
              </a:extLst>
            </p:cNvPr>
            <p:cNvSpPr>
              <a:spLocks/>
            </p:cNvSpPr>
            <p:nvPr/>
          </p:nvSpPr>
          <p:spPr bwMode="auto">
            <a:xfrm>
              <a:off x="6337300" y="3186113"/>
              <a:ext cx="563563" cy="219075"/>
            </a:xfrm>
            <a:custGeom>
              <a:avLst/>
              <a:gdLst>
                <a:gd name="T0" fmla="*/ 2 w 77"/>
                <a:gd name="T1" fmla="*/ 6 h 30"/>
                <a:gd name="T2" fmla="*/ 14 w 77"/>
                <a:gd name="T3" fmla="*/ 0 h 30"/>
                <a:gd name="T4" fmla="*/ 69 w 77"/>
                <a:gd name="T5" fmla="*/ 2 h 30"/>
                <a:gd name="T6" fmla="*/ 75 w 77"/>
                <a:gd name="T7" fmla="*/ 13 h 30"/>
                <a:gd name="T8" fmla="*/ 66 w 77"/>
                <a:gd name="T9" fmla="*/ 30 h 30"/>
                <a:gd name="T10" fmla="*/ 5 w 77"/>
                <a:gd name="T11" fmla="*/ 28 h 30"/>
                <a:gd name="T12" fmla="*/ 2 w 77"/>
                <a:gd name="T13" fmla="*/ 14 h 30"/>
                <a:gd name="T14" fmla="*/ 2 w 77"/>
                <a:gd name="T15" fmla="*/ 6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30">
                  <a:moveTo>
                    <a:pt x="2" y="6"/>
                  </a:moveTo>
                  <a:cubicBezTo>
                    <a:pt x="0" y="5"/>
                    <a:pt x="2" y="0"/>
                    <a:pt x="14" y="0"/>
                  </a:cubicBezTo>
                  <a:cubicBezTo>
                    <a:pt x="23" y="1"/>
                    <a:pt x="65" y="2"/>
                    <a:pt x="69" y="2"/>
                  </a:cubicBezTo>
                  <a:cubicBezTo>
                    <a:pt x="73" y="2"/>
                    <a:pt x="75" y="7"/>
                    <a:pt x="75" y="13"/>
                  </a:cubicBezTo>
                  <a:cubicBezTo>
                    <a:pt x="74" y="19"/>
                    <a:pt x="77" y="29"/>
                    <a:pt x="66" y="30"/>
                  </a:cubicBezTo>
                  <a:cubicBezTo>
                    <a:pt x="54" y="30"/>
                    <a:pt x="9" y="29"/>
                    <a:pt x="5" y="28"/>
                  </a:cubicBezTo>
                  <a:cubicBezTo>
                    <a:pt x="0" y="27"/>
                    <a:pt x="0" y="19"/>
                    <a:pt x="2" y="14"/>
                  </a:cubicBezTo>
                  <a:cubicBezTo>
                    <a:pt x="3" y="11"/>
                    <a:pt x="2" y="6"/>
                    <a:pt x="2" y="6"/>
                  </a:cubicBezTo>
                </a:path>
              </a:pathLst>
            </a:custGeom>
            <a:solidFill>
              <a:srgbClr val="C5F1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01" name="Freeform 342">
              <a:extLst>
                <a:ext uri="{FF2B5EF4-FFF2-40B4-BE49-F238E27FC236}">
                  <a16:creationId xmlns:a16="http://schemas.microsoft.com/office/drawing/2014/main" id="{D9F079FE-1EB4-FAB0-6E32-08EAED7E6D1B}"/>
                </a:ext>
              </a:extLst>
            </p:cNvPr>
            <p:cNvSpPr>
              <a:spLocks/>
            </p:cNvSpPr>
            <p:nvPr/>
          </p:nvSpPr>
          <p:spPr bwMode="auto">
            <a:xfrm>
              <a:off x="6337300" y="3186113"/>
              <a:ext cx="563563" cy="219075"/>
            </a:xfrm>
            <a:custGeom>
              <a:avLst/>
              <a:gdLst>
                <a:gd name="T0" fmla="*/ 2 w 77"/>
                <a:gd name="T1" fmla="*/ 7 h 30"/>
                <a:gd name="T2" fmla="*/ 14 w 77"/>
                <a:gd name="T3" fmla="*/ 0 h 30"/>
                <a:gd name="T4" fmla="*/ 69 w 77"/>
                <a:gd name="T5" fmla="*/ 2 h 30"/>
                <a:gd name="T6" fmla="*/ 75 w 77"/>
                <a:gd name="T7" fmla="*/ 13 h 30"/>
                <a:gd name="T8" fmla="*/ 66 w 77"/>
                <a:gd name="T9" fmla="*/ 30 h 30"/>
                <a:gd name="T10" fmla="*/ 5 w 77"/>
                <a:gd name="T11" fmla="*/ 28 h 30"/>
                <a:gd name="T12" fmla="*/ 2 w 77"/>
                <a:gd name="T13" fmla="*/ 14 h 30"/>
                <a:gd name="T14" fmla="*/ 2 w 77"/>
                <a:gd name="T15" fmla="*/ 7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30">
                  <a:moveTo>
                    <a:pt x="2" y="7"/>
                  </a:moveTo>
                  <a:cubicBezTo>
                    <a:pt x="0" y="5"/>
                    <a:pt x="2" y="0"/>
                    <a:pt x="14" y="0"/>
                  </a:cubicBezTo>
                  <a:cubicBezTo>
                    <a:pt x="23" y="1"/>
                    <a:pt x="65" y="2"/>
                    <a:pt x="69" y="2"/>
                  </a:cubicBezTo>
                  <a:cubicBezTo>
                    <a:pt x="73" y="2"/>
                    <a:pt x="75" y="7"/>
                    <a:pt x="75" y="13"/>
                  </a:cubicBezTo>
                  <a:cubicBezTo>
                    <a:pt x="74" y="19"/>
                    <a:pt x="77" y="29"/>
                    <a:pt x="66" y="30"/>
                  </a:cubicBezTo>
                  <a:cubicBezTo>
                    <a:pt x="54" y="30"/>
                    <a:pt x="9" y="29"/>
                    <a:pt x="5" y="28"/>
                  </a:cubicBezTo>
                  <a:cubicBezTo>
                    <a:pt x="0" y="27"/>
                    <a:pt x="0" y="19"/>
                    <a:pt x="2" y="14"/>
                  </a:cubicBezTo>
                  <a:cubicBezTo>
                    <a:pt x="3" y="11"/>
                    <a:pt x="2" y="7"/>
                    <a:pt x="2" y="7"/>
                  </a:cubicBezTo>
                </a:path>
              </a:pathLst>
            </a:custGeom>
            <a:solidFill>
              <a:srgbClr val="C4F1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02" name="Freeform 343">
              <a:extLst>
                <a:ext uri="{FF2B5EF4-FFF2-40B4-BE49-F238E27FC236}">
                  <a16:creationId xmlns:a16="http://schemas.microsoft.com/office/drawing/2014/main" id="{1565E74B-49E2-C3E9-01DB-0DEAC1E513C9}"/>
                </a:ext>
              </a:extLst>
            </p:cNvPr>
            <p:cNvSpPr>
              <a:spLocks/>
            </p:cNvSpPr>
            <p:nvPr/>
          </p:nvSpPr>
          <p:spPr bwMode="auto">
            <a:xfrm>
              <a:off x="6337300" y="3186113"/>
              <a:ext cx="563563" cy="219075"/>
            </a:xfrm>
            <a:custGeom>
              <a:avLst/>
              <a:gdLst>
                <a:gd name="T0" fmla="*/ 2 w 77"/>
                <a:gd name="T1" fmla="*/ 7 h 30"/>
                <a:gd name="T2" fmla="*/ 14 w 77"/>
                <a:gd name="T3" fmla="*/ 0 h 30"/>
                <a:gd name="T4" fmla="*/ 69 w 77"/>
                <a:gd name="T5" fmla="*/ 2 h 30"/>
                <a:gd name="T6" fmla="*/ 75 w 77"/>
                <a:gd name="T7" fmla="*/ 13 h 30"/>
                <a:gd name="T8" fmla="*/ 66 w 77"/>
                <a:gd name="T9" fmla="*/ 30 h 30"/>
                <a:gd name="T10" fmla="*/ 5 w 77"/>
                <a:gd name="T11" fmla="*/ 28 h 30"/>
                <a:gd name="T12" fmla="*/ 2 w 77"/>
                <a:gd name="T13" fmla="*/ 14 h 30"/>
                <a:gd name="T14" fmla="*/ 2 w 77"/>
                <a:gd name="T15" fmla="*/ 7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30">
                  <a:moveTo>
                    <a:pt x="2" y="7"/>
                  </a:moveTo>
                  <a:cubicBezTo>
                    <a:pt x="0" y="5"/>
                    <a:pt x="2" y="0"/>
                    <a:pt x="14" y="0"/>
                  </a:cubicBezTo>
                  <a:cubicBezTo>
                    <a:pt x="23" y="1"/>
                    <a:pt x="65" y="2"/>
                    <a:pt x="69" y="2"/>
                  </a:cubicBezTo>
                  <a:cubicBezTo>
                    <a:pt x="73" y="2"/>
                    <a:pt x="75" y="7"/>
                    <a:pt x="75" y="13"/>
                  </a:cubicBezTo>
                  <a:cubicBezTo>
                    <a:pt x="74" y="19"/>
                    <a:pt x="77" y="29"/>
                    <a:pt x="66" y="30"/>
                  </a:cubicBezTo>
                  <a:cubicBezTo>
                    <a:pt x="54" y="30"/>
                    <a:pt x="9" y="29"/>
                    <a:pt x="5" y="28"/>
                  </a:cubicBezTo>
                  <a:cubicBezTo>
                    <a:pt x="0" y="27"/>
                    <a:pt x="0" y="19"/>
                    <a:pt x="2" y="14"/>
                  </a:cubicBezTo>
                  <a:cubicBezTo>
                    <a:pt x="3" y="11"/>
                    <a:pt x="2" y="7"/>
                    <a:pt x="2" y="7"/>
                  </a:cubicBezTo>
                </a:path>
              </a:pathLst>
            </a:custGeom>
            <a:solidFill>
              <a:srgbClr val="C3F1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03" name="Freeform 344">
              <a:extLst>
                <a:ext uri="{FF2B5EF4-FFF2-40B4-BE49-F238E27FC236}">
                  <a16:creationId xmlns:a16="http://schemas.microsoft.com/office/drawing/2014/main" id="{199DA531-EC7C-58F8-1C93-06A31778A8C9}"/>
                </a:ext>
              </a:extLst>
            </p:cNvPr>
            <p:cNvSpPr>
              <a:spLocks/>
            </p:cNvSpPr>
            <p:nvPr/>
          </p:nvSpPr>
          <p:spPr bwMode="auto">
            <a:xfrm>
              <a:off x="6337300" y="3186113"/>
              <a:ext cx="563563" cy="219075"/>
            </a:xfrm>
            <a:custGeom>
              <a:avLst/>
              <a:gdLst>
                <a:gd name="T0" fmla="*/ 2 w 77"/>
                <a:gd name="T1" fmla="*/ 7 h 30"/>
                <a:gd name="T2" fmla="*/ 14 w 77"/>
                <a:gd name="T3" fmla="*/ 0 h 30"/>
                <a:gd name="T4" fmla="*/ 69 w 77"/>
                <a:gd name="T5" fmla="*/ 2 h 30"/>
                <a:gd name="T6" fmla="*/ 75 w 77"/>
                <a:gd name="T7" fmla="*/ 13 h 30"/>
                <a:gd name="T8" fmla="*/ 66 w 77"/>
                <a:gd name="T9" fmla="*/ 30 h 30"/>
                <a:gd name="T10" fmla="*/ 5 w 77"/>
                <a:gd name="T11" fmla="*/ 28 h 30"/>
                <a:gd name="T12" fmla="*/ 2 w 77"/>
                <a:gd name="T13" fmla="*/ 14 h 30"/>
                <a:gd name="T14" fmla="*/ 2 w 77"/>
                <a:gd name="T15" fmla="*/ 7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30">
                  <a:moveTo>
                    <a:pt x="2" y="7"/>
                  </a:moveTo>
                  <a:cubicBezTo>
                    <a:pt x="0" y="5"/>
                    <a:pt x="2" y="0"/>
                    <a:pt x="14" y="0"/>
                  </a:cubicBezTo>
                  <a:cubicBezTo>
                    <a:pt x="23" y="1"/>
                    <a:pt x="65" y="2"/>
                    <a:pt x="69" y="2"/>
                  </a:cubicBezTo>
                  <a:cubicBezTo>
                    <a:pt x="73" y="2"/>
                    <a:pt x="75" y="7"/>
                    <a:pt x="75" y="13"/>
                  </a:cubicBezTo>
                  <a:cubicBezTo>
                    <a:pt x="74" y="19"/>
                    <a:pt x="77" y="29"/>
                    <a:pt x="66" y="30"/>
                  </a:cubicBezTo>
                  <a:cubicBezTo>
                    <a:pt x="54" y="30"/>
                    <a:pt x="9" y="29"/>
                    <a:pt x="5" y="28"/>
                  </a:cubicBezTo>
                  <a:cubicBezTo>
                    <a:pt x="0" y="27"/>
                    <a:pt x="0" y="19"/>
                    <a:pt x="2" y="14"/>
                  </a:cubicBezTo>
                  <a:cubicBezTo>
                    <a:pt x="3" y="11"/>
                    <a:pt x="2" y="7"/>
                    <a:pt x="2" y="7"/>
                  </a:cubicBezTo>
                </a:path>
              </a:pathLst>
            </a:custGeom>
            <a:solidFill>
              <a:srgbClr val="C2F1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04" name="Freeform 345">
              <a:extLst>
                <a:ext uri="{FF2B5EF4-FFF2-40B4-BE49-F238E27FC236}">
                  <a16:creationId xmlns:a16="http://schemas.microsoft.com/office/drawing/2014/main" id="{2614615E-7A3E-280B-8D33-4C1AB6A7246D}"/>
                </a:ext>
              </a:extLst>
            </p:cNvPr>
            <p:cNvSpPr>
              <a:spLocks/>
            </p:cNvSpPr>
            <p:nvPr/>
          </p:nvSpPr>
          <p:spPr bwMode="auto">
            <a:xfrm>
              <a:off x="6337300" y="3186113"/>
              <a:ext cx="563563" cy="219075"/>
            </a:xfrm>
            <a:custGeom>
              <a:avLst/>
              <a:gdLst>
                <a:gd name="T0" fmla="*/ 2 w 77"/>
                <a:gd name="T1" fmla="*/ 7 h 30"/>
                <a:gd name="T2" fmla="*/ 14 w 77"/>
                <a:gd name="T3" fmla="*/ 1 h 30"/>
                <a:gd name="T4" fmla="*/ 69 w 77"/>
                <a:gd name="T5" fmla="*/ 2 h 30"/>
                <a:gd name="T6" fmla="*/ 75 w 77"/>
                <a:gd name="T7" fmla="*/ 13 h 30"/>
                <a:gd name="T8" fmla="*/ 65 w 77"/>
                <a:gd name="T9" fmla="*/ 30 h 30"/>
                <a:gd name="T10" fmla="*/ 5 w 77"/>
                <a:gd name="T11" fmla="*/ 28 h 30"/>
                <a:gd name="T12" fmla="*/ 2 w 77"/>
                <a:gd name="T13" fmla="*/ 14 h 30"/>
                <a:gd name="T14" fmla="*/ 2 w 77"/>
                <a:gd name="T15" fmla="*/ 7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30">
                  <a:moveTo>
                    <a:pt x="2" y="7"/>
                  </a:moveTo>
                  <a:cubicBezTo>
                    <a:pt x="0" y="5"/>
                    <a:pt x="2" y="0"/>
                    <a:pt x="14" y="1"/>
                  </a:cubicBezTo>
                  <a:cubicBezTo>
                    <a:pt x="23" y="1"/>
                    <a:pt x="65" y="2"/>
                    <a:pt x="69" y="2"/>
                  </a:cubicBezTo>
                  <a:cubicBezTo>
                    <a:pt x="73" y="2"/>
                    <a:pt x="75" y="7"/>
                    <a:pt x="75" y="13"/>
                  </a:cubicBezTo>
                  <a:cubicBezTo>
                    <a:pt x="74" y="19"/>
                    <a:pt x="77" y="29"/>
                    <a:pt x="65" y="30"/>
                  </a:cubicBezTo>
                  <a:cubicBezTo>
                    <a:pt x="54" y="30"/>
                    <a:pt x="9" y="29"/>
                    <a:pt x="5" y="28"/>
                  </a:cubicBezTo>
                  <a:cubicBezTo>
                    <a:pt x="0" y="27"/>
                    <a:pt x="0" y="19"/>
                    <a:pt x="2" y="14"/>
                  </a:cubicBezTo>
                  <a:cubicBezTo>
                    <a:pt x="3" y="11"/>
                    <a:pt x="2" y="7"/>
                    <a:pt x="2" y="7"/>
                  </a:cubicBezTo>
                </a:path>
              </a:pathLst>
            </a:custGeom>
            <a:solidFill>
              <a:srgbClr val="C1F0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05" name="Freeform 346">
              <a:extLst>
                <a:ext uri="{FF2B5EF4-FFF2-40B4-BE49-F238E27FC236}">
                  <a16:creationId xmlns:a16="http://schemas.microsoft.com/office/drawing/2014/main" id="{5EA16335-5163-C23B-0822-048D94466437}"/>
                </a:ext>
              </a:extLst>
            </p:cNvPr>
            <p:cNvSpPr>
              <a:spLocks/>
            </p:cNvSpPr>
            <p:nvPr/>
          </p:nvSpPr>
          <p:spPr bwMode="auto">
            <a:xfrm>
              <a:off x="6337300" y="3186113"/>
              <a:ext cx="563563" cy="219075"/>
            </a:xfrm>
            <a:custGeom>
              <a:avLst/>
              <a:gdLst>
                <a:gd name="T0" fmla="*/ 2 w 77"/>
                <a:gd name="T1" fmla="*/ 7 h 30"/>
                <a:gd name="T2" fmla="*/ 14 w 77"/>
                <a:gd name="T3" fmla="*/ 1 h 30"/>
                <a:gd name="T4" fmla="*/ 69 w 77"/>
                <a:gd name="T5" fmla="*/ 2 h 30"/>
                <a:gd name="T6" fmla="*/ 75 w 77"/>
                <a:gd name="T7" fmla="*/ 13 h 30"/>
                <a:gd name="T8" fmla="*/ 65 w 77"/>
                <a:gd name="T9" fmla="*/ 29 h 30"/>
                <a:gd name="T10" fmla="*/ 5 w 77"/>
                <a:gd name="T11" fmla="*/ 28 h 30"/>
                <a:gd name="T12" fmla="*/ 2 w 77"/>
                <a:gd name="T13" fmla="*/ 14 h 30"/>
                <a:gd name="T14" fmla="*/ 2 w 77"/>
                <a:gd name="T15" fmla="*/ 7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30">
                  <a:moveTo>
                    <a:pt x="2" y="7"/>
                  </a:moveTo>
                  <a:cubicBezTo>
                    <a:pt x="0" y="5"/>
                    <a:pt x="2" y="0"/>
                    <a:pt x="14" y="1"/>
                  </a:cubicBezTo>
                  <a:cubicBezTo>
                    <a:pt x="23" y="1"/>
                    <a:pt x="65" y="2"/>
                    <a:pt x="69" y="2"/>
                  </a:cubicBezTo>
                  <a:cubicBezTo>
                    <a:pt x="73" y="2"/>
                    <a:pt x="75" y="7"/>
                    <a:pt x="75" y="13"/>
                  </a:cubicBezTo>
                  <a:cubicBezTo>
                    <a:pt x="74" y="19"/>
                    <a:pt x="77" y="29"/>
                    <a:pt x="65" y="29"/>
                  </a:cubicBezTo>
                  <a:cubicBezTo>
                    <a:pt x="54" y="30"/>
                    <a:pt x="9" y="29"/>
                    <a:pt x="5" y="28"/>
                  </a:cubicBezTo>
                  <a:cubicBezTo>
                    <a:pt x="0" y="27"/>
                    <a:pt x="0" y="19"/>
                    <a:pt x="2" y="14"/>
                  </a:cubicBezTo>
                  <a:cubicBezTo>
                    <a:pt x="3" y="11"/>
                    <a:pt x="2" y="7"/>
                    <a:pt x="2" y="7"/>
                  </a:cubicBezTo>
                </a:path>
              </a:pathLst>
            </a:custGeom>
            <a:solidFill>
              <a:srgbClr val="C0F0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06" name="Freeform 347">
              <a:extLst>
                <a:ext uri="{FF2B5EF4-FFF2-40B4-BE49-F238E27FC236}">
                  <a16:creationId xmlns:a16="http://schemas.microsoft.com/office/drawing/2014/main" id="{71EB66E8-6B0E-E98C-189E-2B961A98CC7D}"/>
                </a:ext>
              </a:extLst>
            </p:cNvPr>
            <p:cNvSpPr>
              <a:spLocks/>
            </p:cNvSpPr>
            <p:nvPr/>
          </p:nvSpPr>
          <p:spPr bwMode="auto">
            <a:xfrm>
              <a:off x="6337300" y="3186113"/>
              <a:ext cx="563563" cy="219075"/>
            </a:xfrm>
            <a:custGeom>
              <a:avLst/>
              <a:gdLst>
                <a:gd name="T0" fmla="*/ 2 w 77"/>
                <a:gd name="T1" fmla="*/ 7 h 30"/>
                <a:gd name="T2" fmla="*/ 14 w 77"/>
                <a:gd name="T3" fmla="*/ 1 h 30"/>
                <a:gd name="T4" fmla="*/ 69 w 77"/>
                <a:gd name="T5" fmla="*/ 2 h 30"/>
                <a:gd name="T6" fmla="*/ 75 w 77"/>
                <a:gd name="T7" fmla="*/ 13 h 30"/>
                <a:gd name="T8" fmla="*/ 65 w 77"/>
                <a:gd name="T9" fmla="*/ 29 h 30"/>
                <a:gd name="T10" fmla="*/ 5 w 77"/>
                <a:gd name="T11" fmla="*/ 28 h 30"/>
                <a:gd name="T12" fmla="*/ 2 w 77"/>
                <a:gd name="T13" fmla="*/ 14 h 30"/>
                <a:gd name="T14" fmla="*/ 2 w 77"/>
                <a:gd name="T15" fmla="*/ 7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30">
                  <a:moveTo>
                    <a:pt x="2" y="7"/>
                  </a:moveTo>
                  <a:cubicBezTo>
                    <a:pt x="0" y="5"/>
                    <a:pt x="2" y="0"/>
                    <a:pt x="14" y="1"/>
                  </a:cubicBezTo>
                  <a:cubicBezTo>
                    <a:pt x="23" y="1"/>
                    <a:pt x="65" y="2"/>
                    <a:pt x="69" y="2"/>
                  </a:cubicBezTo>
                  <a:cubicBezTo>
                    <a:pt x="73" y="2"/>
                    <a:pt x="75" y="7"/>
                    <a:pt x="75" y="13"/>
                  </a:cubicBezTo>
                  <a:cubicBezTo>
                    <a:pt x="74" y="19"/>
                    <a:pt x="77" y="29"/>
                    <a:pt x="65" y="29"/>
                  </a:cubicBezTo>
                  <a:cubicBezTo>
                    <a:pt x="54" y="30"/>
                    <a:pt x="9" y="29"/>
                    <a:pt x="5" y="28"/>
                  </a:cubicBezTo>
                  <a:cubicBezTo>
                    <a:pt x="0" y="27"/>
                    <a:pt x="0" y="19"/>
                    <a:pt x="2" y="14"/>
                  </a:cubicBezTo>
                  <a:cubicBezTo>
                    <a:pt x="3" y="11"/>
                    <a:pt x="2" y="7"/>
                    <a:pt x="2" y="7"/>
                  </a:cubicBezTo>
                </a:path>
              </a:pathLst>
            </a:custGeom>
            <a:solidFill>
              <a:srgbClr val="BFF0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07" name="Freeform 348">
              <a:extLst>
                <a:ext uri="{FF2B5EF4-FFF2-40B4-BE49-F238E27FC236}">
                  <a16:creationId xmlns:a16="http://schemas.microsoft.com/office/drawing/2014/main" id="{D8AD015D-3E68-3325-419A-F9C3B834CECD}"/>
                </a:ext>
              </a:extLst>
            </p:cNvPr>
            <p:cNvSpPr>
              <a:spLocks/>
            </p:cNvSpPr>
            <p:nvPr/>
          </p:nvSpPr>
          <p:spPr bwMode="auto">
            <a:xfrm>
              <a:off x="6337300" y="3186113"/>
              <a:ext cx="563563" cy="219075"/>
            </a:xfrm>
            <a:custGeom>
              <a:avLst/>
              <a:gdLst>
                <a:gd name="T0" fmla="*/ 2 w 77"/>
                <a:gd name="T1" fmla="*/ 7 h 30"/>
                <a:gd name="T2" fmla="*/ 14 w 77"/>
                <a:gd name="T3" fmla="*/ 1 h 30"/>
                <a:gd name="T4" fmla="*/ 69 w 77"/>
                <a:gd name="T5" fmla="*/ 2 h 30"/>
                <a:gd name="T6" fmla="*/ 74 w 77"/>
                <a:gd name="T7" fmla="*/ 13 h 30"/>
                <a:gd name="T8" fmla="*/ 65 w 77"/>
                <a:gd name="T9" fmla="*/ 29 h 30"/>
                <a:gd name="T10" fmla="*/ 5 w 77"/>
                <a:gd name="T11" fmla="*/ 28 h 30"/>
                <a:gd name="T12" fmla="*/ 2 w 77"/>
                <a:gd name="T13" fmla="*/ 14 h 30"/>
                <a:gd name="T14" fmla="*/ 2 w 77"/>
                <a:gd name="T15" fmla="*/ 7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30">
                  <a:moveTo>
                    <a:pt x="2" y="7"/>
                  </a:moveTo>
                  <a:cubicBezTo>
                    <a:pt x="0" y="5"/>
                    <a:pt x="2" y="0"/>
                    <a:pt x="14" y="1"/>
                  </a:cubicBezTo>
                  <a:cubicBezTo>
                    <a:pt x="23" y="1"/>
                    <a:pt x="65" y="3"/>
                    <a:pt x="69" y="2"/>
                  </a:cubicBezTo>
                  <a:cubicBezTo>
                    <a:pt x="73" y="2"/>
                    <a:pt x="75" y="7"/>
                    <a:pt x="74" y="13"/>
                  </a:cubicBezTo>
                  <a:cubicBezTo>
                    <a:pt x="74" y="19"/>
                    <a:pt x="77" y="29"/>
                    <a:pt x="65" y="29"/>
                  </a:cubicBezTo>
                  <a:cubicBezTo>
                    <a:pt x="54" y="30"/>
                    <a:pt x="9" y="29"/>
                    <a:pt x="5" y="28"/>
                  </a:cubicBezTo>
                  <a:cubicBezTo>
                    <a:pt x="0" y="27"/>
                    <a:pt x="0" y="19"/>
                    <a:pt x="2" y="14"/>
                  </a:cubicBezTo>
                  <a:cubicBezTo>
                    <a:pt x="3" y="11"/>
                    <a:pt x="2" y="7"/>
                    <a:pt x="2" y="7"/>
                  </a:cubicBezTo>
                </a:path>
              </a:pathLst>
            </a:custGeom>
            <a:solidFill>
              <a:srgbClr val="BEF0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08" name="Freeform 349">
              <a:extLst>
                <a:ext uri="{FF2B5EF4-FFF2-40B4-BE49-F238E27FC236}">
                  <a16:creationId xmlns:a16="http://schemas.microsoft.com/office/drawing/2014/main" id="{2AF2B0A0-0AFD-C2E2-23E2-D61B08D56786}"/>
                </a:ext>
              </a:extLst>
            </p:cNvPr>
            <p:cNvSpPr>
              <a:spLocks/>
            </p:cNvSpPr>
            <p:nvPr/>
          </p:nvSpPr>
          <p:spPr bwMode="auto">
            <a:xfrm>
              <a:off x="6337300" y="3186113"/>
              <a:ext cx="563563" cy="219075"/>
            </a:xfrm>
            <a:custGeom>
              <a:avLst/>
              <a:gdLst>
                <a:gd name="T0" fmla="*/ 2 w 77"/>
                <a:gd name="T1" fmla="*/ 7 h 30"/>
                <a:gd name="T2" fmla="*/ 14 w 77"/>
                <a:gd name="T3" fmla="*/ 1 h 30"/>
                <a:gd name="T4" fmla="*/ 69 w 77"/>
                <a:gd name="T5" fmla="*/ 2 h 30"/>
                <a:gd name="T6" fmla="*/ 74 w 77"/>
                <a:gd name="T7" fmla="*/ 13 h 30"/>
                <a:gd name="T8" fmla="*/ 65 w 77"/>
                <a:gd name="T9" fmla="*/ 29 h 30"/>
                <a:gd name="T10" fmla="*/ 5 w 77"/>
                <a:gd name="T11" fmla="*/ 28 h 30"/>
                <a:gd name="T12" fmla="*/ 2 w 77"/>
                <a:gd name="T13" fmla="*/ 14 h 30"/>
                <a:gd name="T14" fmla="*/ 2 w 77"/>
                <a:gd name="T15" fmla="*/ 7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30">
                  <a:moveTo>
                    <a:pt x="2" y="7"/>
                  </a:moveTo>
                  <a:cubicBezTo>
                    <a:pt x="1" y="5"/>
                    <a:pt x="2" y="0"/>
                    <a:pt x="14" y="1"/>
                  </a:cubicBezTo>
                  <a:cubicBezTo>
                    <a:pt x="23" y="1"/>
                    <a:pt x="65" y="3"/>
                    <a:pt x="69" y="2"/>
                  </a:cubicBezTo>
                  <a:cubicBezTo>
                    <a:pt x="73" y="2"/>
                    <a:pt x="75" y="7"/>
                    <a:pt x="74" y="13"/>
                  </a:cubicBezTo>
                  <a:cubicBezTo>
                    <a:pt x="74" y="19"/>
                    <a:pt x="77" y="29"/>
                    <a:pt x="65" y="29"/>
                  </a:cubicBezTo>
                  <a:cubicBezTo>
                    <a:pt x="54" y="30"/>
                    <a:pt x="9" y="29"/>
                    <a:pt x="5" y="28"/>
                  </a:cubicBezTo>
                  <a:cubicBezTo>
                    <a:pt x="0" y="27"/>
                    <a:pt x="0" y="19"/>
                    <a:pt x="2" y="14"/>
                  </a:cubicBezTo>
                  <a:cubicBezTo>
                    <a:pt x="3" y="11"/>
                    <a:pt x="2" y="7"/>
                    <a:pt x="2" y="7"/>
                  </a:cubicBezTo>
                </a:path>
              </a:pathLst>
            </a:custGeom>
            <a:solidFill>
              <a:srgbClr val="BDF0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09" name="Freeform 350">
              <a:extLst>
                <a:ext uri="{FF2B5EF4-FFF2-40B4-BE49-F238E27FC236}">
                  <a16:creationId xmlns:a16="http://schemas.microsoft.com/office/drawing/2014/main" id="{E3838C60-E9AE-30A9-98A9-D5B3DC76051A}"/>
                </a:ext>
              </a:extLst>
            </p:cNvPr>
            <p:cNvSpPr>
              <a:spLocks/>
            </p:cNvSpPr>
            <p:nvPr/>
          </p:nvSpPr>
          <p:spPr bwMode="auto">
            <a:xfrm>
              <a:off x="6337300" y="3186113"/>
              <a:ext cx="563563" cy="219075"/>
            </a:xfrm>
            <a:custGeom>
              <a:avLst/>
              <a:gdLst>
                <a:gd name="T0" fmla="*/ 2 w 77"/>
                <a:gd name="T1" fmla="*/ 7 h 30"/>
                <a:gd name="T2" fmla="*/ 14 w 77"/>
                <a:gd name="T3" fmla="*/ 1 h 30"/>
                <a:gd name="T4" fmla="*/ 69 w 77"/>
                <a:gd name="T5" fmla="*/ 2 h 30"/>
                <a:gd name="T6" fmla="*/ 74 w 77"/>
                <a:gd name="T7" fmla="*/ 13 h 30"/>
                <a:gd name="T8" fmla="*/ 65 w 77"/>
                <a:gd name="T9" fmla="*/ 29 h 30"/>
                <a:gd name="T10" fmla="*/ 5 w 77"/>
                <a:gd name="T11" fmla="*/ 28 h 30"/>
                <a:gd name="T12" fmla="*/ 2 w 77"/>
                <a:gd name="T13" fmla="*/ 14 h 30"/>
                <a:gd name="T14" fmla="*/ 2 w 77"/>
                <a:gd name="T15" fmla="*/ 7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30">
                  <a:moveTo>
                    <a:pt x="2" y="7"/>
                  </a:moveTo>
                  <a:cubicBezTo>
                    <a:pt x="1" y="5"/>
                    <a:pt x="2" y="0"/>
                    <a:pt x="14" y="1"/>
                  </a:cubicBezTo>
                  <a:cubicBezTo>
                    <a:pt x="23" y="1"/>
                    <a:pt x="65" y="3"/>
                    <a:pt x="69" y="2"/>
                  </a:cubicBezTo>
                  <a:cubicBezTo>
                    <a:pt x="73" y="2"/>
                    <a:pt x="75" y="7"/>
                    <a:pt x="74" y="13"/>
                  </a:cubicBezTo>
                  <a:cubicBezTo>
                    <a:pt x="74" y="19"/>
                    <a:pt x="77" y="29"/>
                    <a:pt x="65" y="29"/>
                  </a:cubicBezTo>
                  <a:cubicBezTo>
                    <a:pt x="54" y="30"/>
                    <a:pt x="9" y="29"/>
                    <a:pt x="5" y="28"/>
                  </a:cubicBezTo>
                  <a:cubicBezTo>
                    <a:pt x="0" y="27"/>
                    <a:pt x="1" y="19"/>
                    <a:pt x="2" y="14"/>
                  </a:cubicBezTo>
                  <a:cubicBezTo>
                    <a:pt x="3" y="11"/>
                    <a:pt x="2" y="7"/>
                    <a:pt x="2" y="7"/>
                  </a:cubicBezTo>
                </a:path>
              </a:pathLst>
            </a:custGeom>
            <a:solidFill>
              <a:srgbClr val="BCEF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10" name="Freeform 351">
              <a:extLst>
                <a:ext uri="{FF2B5EF4-FFF2-40B4-BE49-F238E27FC236}">
                  <a16:creationId xmlns:a16="http://schemas.microsoft.com/office/drawing/2014/main" id="{360DECF9-031B-F099-9B92-74A92FC4094D}"/>
                </a:ext>
              </a:extLst>
            </p:cNvPr>
            <p:cNvSpPr>
              <a:spLocks/>
            </p:cNvSpPr>
            <p:nvPr/>
          </p:nvSpPr>
          <p:spPr bwMode="auto">
            <a:xfrm>
              <a:off x="6337300" y="3186113"/>
              <a:ext cx="563563" cy="219075"/>
            </a:xfrm>
            <a:custGeom>
              <a:avLst/>
              <a:gdLst>
                <a:gd name="T0" fmla="*/ 2 w 77"/>
                <a:gd name="T1" fmla="*/ 7 h 30"/>
                <a:gd name="T2" fmla="*/ 14 w 77"/>
                <a:gd name="T3" fmla="*/ 1 h 30"/>
                <a:gd name="T4" fmla="*/ 69 w 77"/>
                <a:gd name="T5" fmla="*/ 2 h 30"/>
                <a:gd name="T6" fmla="*/ 74 w 77"/>
                <a:gd name="T7" fmla="*/ 13 h 30"/>
                <a:gd name="T8" fmla="*/ 65 w 77"/>
                <a:gd name="T9" fmla="*/ 29 h 30"/>
                <a:gd name="T10" fmla="*/ 5 w 77"/>
                <a:gd name="T11" fmla="*/ 28 h 30"/>
                <a:gd name="T12" fmla="*/ 2 w 77"/>
                <a:gd name="T13" fmla="*/ 14 h 30"/>
                <a:gd name="T14" fmla="*/ 2 w 77"/>
                <a:gd name="T15" fmla="*/ 7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30">
                  <a:moveTo>
                    <a:pt x="2" y="7"/>
                  </a:moveTo>
                  <a:cubicBezTo>
                    <a:pt x="1" y="5"/>
                    <a:pt x="2" y="0"/>
                    <a:pt x="14" y="1"/>
                  </a:cubicBezTo>
                  <a:cubicBezTo>
                    <a:pt x="23" y="1"/>
                    <a:pt x="65" y="3"/>
                    <a:pt x="69" y="2"/>
                  </a:cubicBezTo>
                  <a:cubicBezTo>
                    <a:pt x="73" y="2"/>
                    <a:pt x="75" y="7"/>
                    <a:pt x="74" y="13"/>
                  </a:cubicBezTo>
                  <a:cubicBezTo>
                    <a:pt x="74" y="19"/>
                    <a:pt x="77" y="29"/>
                    <a:pt x="65" y="29"/>
                  </a:cubicBezTo>
                  <a:cubicBezTo>
                    <a:pt x="54" y="30"/>
                    <a:pt x="9" y="29"/>
                    <a:pt x="5" y="28"/>
                  </a:cubicBezTo>
                  <a:cubicBezTo>
                    <a:pt x="0" y="26"/>
                    <a:pt x="1" y="19"/>
                    <a:pt x="2" y="14"/>
                  </a:cubicBezTo>
                  <a:cubicBezTo>
                    <a:pt x="3" y="11"/>
                    <a:pt x="2" y="7"/>
                    <a:pt x="2" y="7"/>
                  </a:cubicBezTo>
                </a:path>
              </a:pathLst>
            </a:custGeom>
            <a:solidFill>
              <a:srgbClr val="BBEF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11" name="Freeform 352">
              <a:extLst>
                <a:ext uri="{FF2B5EF4-FFF2-40B4-BE49-F238E27FC236}">
                  <a16:creationId xmlns:a16="http://schemas.microsoft.com/office/drawing/2014/main" id="{58CF933E-7105-6C73-A262-E235C5723F2C}"/>
                </a:ext>
              </a:extLst>
            </p:cNvPr>
            <p:cNvSpPr>
              <a:spLocks/>
            </p:cNvSpPr>
            <p:nvPr/>
          </p:nvSpPr>
          <p:spPr bwMode="auto">
            <a:xfrm>
              <a:off x="6337300" y="3186113"/>
              <a:ext cx="563563" cy="211138"/>
            </a:xfrm>
            <a:custGeom>
              <a:avLst/>
              <a:gdLst>
                <a:gd name="T0" fmla="*/ 2 w 77"/>
                <a:gd name="T1" fmla="*/ 7 h 29"/>
                <a:gd name="T2" fmla="*/ 14 w 77"/>
                <a:gd name="T3" fmla="*/ 1 h 29"/>
                <a:gd name="T4" fmla="*/ 69 w 77"/>
                <a:gd name="T5" fmla="*/ 2 h 29"/>
                <a:gd name="T6" fmla="*/ 74 w 77"/>
                <a:gd name="T7" fmla="*/ 13 h 29"/>
                <a:gd name="T8" fmla="*/ 65 w 77"/>
                <a:gd name="T9" fmla="*/ 29 h 29"/>
                <a:gd name="T10" fmla="*/ 5 w 77"/>
                <a:gd name="T11" fmla="*/ 28 h 29"/>
                <a:gd name="T12" fmla="*/ 2 w 77"/>
                <a:gd name="T13" fmla="*/ 14 h 29"/>
                <a:gd name="T14" fmla="*/ 2 w 77"/>
                <a:gd name="T15" fmla="*/ 7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29">
                  <a:moveTo>
                    <a:pt x="2" y="7"/>
                  </a:moveTo>
                  <a:cubicBezTo>
                    <a:pt x="1" y="5"/>
                    <a:pt x="2" y="0"/>
                    <a:pt x="14" y="1"/>
                  </a:cubicBezTo>
                  <a:cubicBezTo>
                    <a:pt x="23" y="1"/>
                    <a:pt x="65" y="3"/>
                    <a:pt x="69" y="2"/>
                  </a:cubicBezTo>
                  <a:cubicBezTo>
                    <a:pt x="73" y="2"/>
                    <a:pt x="75" y="7"/>
                    <a:pt x="74" y="13"/>
                  </a:cubicBezTo>
                  <a:cubicBezTo>
                    <a:pt x="74" y="19"/>
                    <a:pt x="77" y="29"/>
                    <a:pt x="65" y="29"/>
                  </a:cubicBezTo>
                  <a:cubicBezTo>
                    <a:pt x="54" y="29"/>
                    <a:pt x="9" y="29"/>
                    <a:pt x="5" y="28"/>
                  </a:cubicBezTo>
                  <a:cubicBezTo>
                    <a:pt x="0" y="26"/>
                    <a:pt x="1" y="19"/>
                    <a:pt x="2" y="14"/>
                  </a:cubicBezTo>
                  <a:cubicBezTo>
                    <a:pt x="3" y="11"/>
                    <a:pt x="2" y="7"/>
                    <a:pt x="2" y="7"/>
                  </a:cubicBezTo>
                </a:path>
              </a:pathLst>
            </a:custGeom>
            <a:solidFill>
              <a:srgbClr val="BAEF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12" name="Freeform 353">
              <a:extLst>
                <a:ext uri="{FF2B5EF4-FFF2-40B4-BE49-F238E27FC236}">
                  <a16:creationId xmlns:a16="http://schemas.microsoft.com/office/drawing/2014/main" id="{272BE5CC-FC5B-0E4B-9C87-C864172D5CE4}"/>
                </a:ext>
              </a:extLst>
            </p:cNvPr>
            <p:cNvSpPr>
              <a:spLocks/>
            </p:cNvSpPr>
            <p:nvPr/>
          </p:nvSpPr>
          <p:spPr bwMode="auto">
            <a:xfrm>
              <a:off x="6337300" y="3192463"/>
              <a:ext cx="563563" cy="204788"/>
            </a:xfrm>
            <a:custGeom>
              <a:avLst/>
              <a:gdLst>
                <a:gd name="T0" fmla="*/ 2 w 77"/>
                <a:gd name="T1" fmla="*/ 6 h 28"/>
                <a:gd name="T2" fmla="*/ 14 w 77"/>
                <a:gd name="T3" fmla="*/ 0 h 28"/>
                <a:gd name="T4" fmla="*/ 69 w 77"/>
                <a:gd name="T5" fmla="*/ 2 h 28"/>
                <a:gd name="T6" fmla="*/ 74 w 77"/>
                <a:gd name="T7" fmla="*/ 12 h 28"/>
                <a:gd name="T8" fmla="*/ 65 w 77"/>
                <a:gd name="T9" fmla="*/ 28 h 28"/>
                <a:gd name="T10" fmla="*/ 5 w 77"/>
                <a:gd name="T11" fmla="*/ 27 h 28"/>
                <a:gd name="T12" fmla="*/ 2 w 77"/>
                <a:gd name="T13" fmla="*/ 13 h 28"/>
                <a:gd name="T14" fmla="*/ 2 w 77"/>
                <a:gd name="T15" fmla="*/ 6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28">
                  <a:moveTo>
                    <a:pt x="2" y="6"/>
                  </a:moveTo>
                  <a:cubicBezTo>
                    <a:pt x="1" y="4"/>
                    <a:pt x="2" y="0"/>
                    <a:pt x="14" y="0"/>
                  </a:cubicBezTo>
                  <a:cubicBezTo>
                    <a:pt x="23" y="0"/>
                    <a:pt x="65" y="2"/>
                    <a:pt x="69" y="2"/>
                  </a:cubicBezTo>
                  <a:cubicBezTo>
                    <a:pt x="73" y="1"/>
                    <a:pt x="75" y="6"/>
                    <a:pt x="74" y="12"/>
                  </a:cubicBezTo>
                  <a:cubicBezTo>
                    <a:pt x="74" y="18"/>
                    <a:pt x="77" y="28"/>
                    <a:pt x="65" y="28"/>
                  </a:cubicBezTo>
                  <a:cubicBezTo>
                    <a:pt x="54" y="28"/>
                    <a:pt x="9" y="28"/>
                    <a:pt x="5" y="27"/>
                  </a:cubicBezTo>
                  <a:cubicBezTo>
                    <a:pt x="0" y="25"/>
                    <a:pt x="1" y="18"/>
                    <a:pt x="2" y="13"/>
                  </a:cubicBezTo>
                  <a:cubicBezTo>
                    <a:pt x="3" y="10"/>
                    <a:pt x="2" y="6"/>
                    <a:pt x="2" y="6"/>
                  </a:cubicBezTo>
                </a:path>
              </a:pathLst>
            </a:custGeom>
            <a:solidFill>
              <a:srgbClr val="B9EF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13" name="Freeform 354">
              <a:extLst>
                <a:ext uri="{FF2B5EF4-FFF2-40B4-BE49-F238E27FC236}">
                  <a16:creationId xmlns:a16="http://schemas.microsoft.com/office/drawing/2014/main" id="{F4440AA6-F408-7545-404E-16DEB72B6FD6}"/>
                </a:ext>
              </a:extLst>
            </p:cNvPr>
            <p:cNvSpPr>
              <a:spLocks/>
            </p:cNvSpPr>
            <p:nvPr/>
          </p:nvSpPr>
          <p:spPr bwMode="auto">
            <a:xfrm>
              <a:off x="6337300" y="3192463"/>
              <a:ext cx="563563" cy="204788"/>
            </a:xfrm>
            <a:custGeom>
              <a:avLst/>
              <a:gdLst>
                <a:gd name="T0" fmla="*/ 2 w 77"/>
                <a:gd name="T1" fmla="*/ 6 h 28"/>
                <a:gd name="T2" fmla="*/ 14 w 77"/>
                <a:gd name="T3" fmla="*/ 0 h 28"/>
                <a:gd name="T4" fmla="*/ 69 w 77"/>
                <a:gd name="T5" fmla="*/ 2 h 28"/>
                <a:gd name="T6" fmla="*/ 74 w 77"/>
                <a:gd name="T7" fmla="*/ 12 h 28"/>
                <a:gd name="T8" fmla="*/ 65 w 77"/>
                <a:gd name="T9" fmla="*/ 28 h 28"/>
                <a:gd name="T10" fmla="*/ 5 w 77"/>
                <a:gd name="T11" fmla="*/ 27 h 28"/>
                <a:gd name="T12" fmla="*/ 2 w 77"/>
                <a:gd name="T13" fmla="*/ 13 h 28"/>
                <a:gd name="T14" fmla="*/ 2 w 77"/>
                <a:gd name="T15" fmla="*/ 6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28">
                  <a:moveTo>
                    <a:pt x="2" y="6"/>
                  </a:moveTo>
                  <a:cubicBezTo>
                    <a:pt x="1" y="4"/>
                    <a:pt x="2" y="0"/>
                    <a:pt x="14" y="0"/>
                  </a:cubicBezTo>
                  <a:cubicBezTo>
                    <a:pt x="23" y="0"/>
                    <a:pt x="65" y="2"/>
                    <a:pt x="69" y="2"/>
                  </a:cubicBezTo>
                  <a:cubicBezTo>
                    <a:pt x="73" y="1"/>
                    <a:pt x="75" y="6"/>
                    <a:pt x="74" y="12"/>
                  </a:cubicBezTo>
                  <a:cubicBezTo>
                    <a:pt x="74" y="18"/>
                    <a:pt x="77" y="28"/>
                    <a:pt x="65" y="28"/>
                  </a:cubicBezTo>
                  <a:cubicBezTo>
                    <a:pt x="54" y="28"/>
                    <a:pt x="9" y="28"/>
                    <a:pt x="5" y="27"/>
                  </a:cubicBezTo>
                  <a:cubicBezTo>
                    <a:pt x="0" y="25"/>
                    <a:pt x="1" y="18"/>
                    <a:pt x="2" y="13"/>
                  </a:cubicBezTo>
                  <a:cubicBezTo>
                    <a:pt x="3" y="10"/>
                    <a:pt x="2" y="6"/>
                    <a:pt x="2" y="6"/>
                  </a:cubicBezTo>
                </a:path>
              </a:pathLst>
            </a:custGeom>
            <a:solidFill>
              <a:srgbClr val="B8EF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14" name="Freeform 355">
              <a:extLst>
                <a:ext uri="{FF2B5EF4-FFF2-40B4-BE49-F238E27FC236}">
                  <a16:creationId xmlns:a16="http://schemas.microsoft.com/office/drawing/2014/main" id="{579D4CED-7AB3-0392-2720-9BAAA84D73A2}"/>
                </a:ext>
              </a:extLst>
            </p:cNvPr>
            <p:cNvSpPr>
              <a:spLocks/>
            </p:cNvSpPr>
            <p:nvPr/>
          </p:nvSpPr>
          <p:spPr bwMode="auto">
            <a:xfrm>
              <a:off x="6337300" y="3192463"/>
              <a:ext cx="563563" cy="204788"/>
            </a:xfrm>
            <a:custGeom>
              <a:avLst/>
              <a:gdLst>
                <a:gd name="T0" fmla="*/ 2 w 77"/>
                <a:gd name="T1" fmla="*/ 6 h 28"/>
                <a:gd name="T2" fmla="*/ 14 w 77"/>
                <a:gd name="T3" fmla="*/ 0 h 28"/>
                <a:gd name="T4" fmla="*/ 69 w 77"/>
                <a:gd name="T5" fmla="*/ 2 h 28"/>
                <a:gd name="T6" fmla="*/ 74 w 77"/>
                <a:gd name="T7" fmla="*/ 12 h 28"/>
                <a:gd name="T8" fmla="*/ 65 w 77"/>
                <a:gd name="T9" fmla="*/ 28 h 28"/>
                <a:gd name="T10" fmla="*/ 5 w 77"/>
                <a:gd name="T11" fmla="*/ 27 h 28"/>
                <a:gd name="T12" fmla="*/ 2 w 77"/>
                <a:gd name="T13" fmla="*/ 13 h 28"/>
                <a:gd name="T14" fmla="*/ 2 w 77"/>
                <a:gd name="T15" fmla="*/ 6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28">
                  <a:moveTo>
                    <a:pt x="2" y="6"/>
                  </a:moveTo>
                  <a:cubicBezTo>
                    <a:pt x="1" y="4"/>
                    <a:pt x="2" y="0"/>
                    <a:pt x="14" y="0"/>
                  </a:cubicBezTo>
                  <a:cubicBezTo>
                    <a:pt x="23" y="0"/>
                    <a:pt x="65" y="2"/>
                    <a:pt x="69" y="2"/>
                  </a:cubicBezTo>
                  <a:cubicBezTo>
                    <a:pt x="73" y="1"/>
                    <a:pt x="75" y="6"/>
                    <a:pt x="74" y="12"/>
                  </a:cubicBezTo>
                  <a:cubicBezTo>
                    <a:pt x="74" y="18"/>
                    <a:pt x="77" y="28"/>
                    <a:pt x="65" y="28"/>
                  </a:cubicBezTo>
                  <a:cubicBezTo>
                    <a:pt x="54" y="28"/>
                    <a:pt x="9" y="28"/>
                    <a:pt x="5" y="27"/>
                  </a:cubicBezTo>
                  <a:cubicBezTo>
                    <a:pt x="0" y="25"/>
                    <a:pt x="1" y="18"/>
                    <a:pt x="2" y="13"/>
                  </a:cubicBezTo>
                  <a:cubicBezTo>
                    <a:pt x="3" y="10"/>
                    <a:pt x="2" y="6"/>
                    <a:pt x="2" y="6"/>
                  </a:cubicBezTo>
                </a:path>
              </a:pathLst>
            </a:custGeom>
            <a:solidFill>
              <a:srgbClr val="B7EE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15" name="Freeform 356">
              <a:extLst>
                <a:ext uri="{FF2B5EF4-FFF2-40B4-BE49-F238E27FC236}">
                  <a16:creationId xmlns:a16="http://schemas.microsoft.com/office/drawing/2014/main" id="{EA5ED860-3722-3B04-8176-73B6DE172015}"/>
                </a:ext>
              </a:extLst>
            </p:cNvPr>
            <p:cNvSpPr>
              <a:spLocks/>
            </p:cNvSpPr>
            <p:nvPr/>
          </p:nvSpPr>
          <p:spPr bwMode="auto">
            <a:xfrm>
              <a:off x="6337300" y="3192463"/>
              <a:ext cx="563563" cy="204788"/>
            </a:xfrm>
            <a:custGeom>
              <a:avLst/>
              <a:gdLst>
                <a:gd name="T0" fmla="*/ 2 w 77"/>
                <a:gd name="T1" fmla="*/ 6 h 28"/>
                <a:gd name="T2" fmla="*/ 14 w 77"/>
                <a:gd name="T3" fmla="*/ 0 h 28"/>
                <a:gd name="T4" fmla="*/ 69 w 77"/>
                <a:gd name="T5" fmla="*/ 2 h 28"/>
                <a:gd name="T6" fmla="*/ 74 w 77"/>
                <a:gd name="T7" fmla="*/ 12 h 28"/>
                <a:gd name="T8" fmla="*/ 65 w 77"/>
                <a:gd name="T9" fmla="*/ 28 h 28"/>
                <a:gd name="T10" fmla="*/ 5 w 77"/>
                <a:gd name="T11" fmla="*/ 27 h 28"/>
                <a:gd name="T12" fmla="*/ 2 w 77"/>
                <a:gd name="T13" fmla="*/ 13 h 28"/>
                <a:gd name="T14" fmla="*/ 2 w 77"/>
                <a:gd name="T15" fmla="*/ 6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28">
                  <a:moveTo>
                    <a:pt x="2" y="6"/>
                  </a:moveTo>
                  <a:cubicBezTo>
                    <a:pt x="1" y="4"/>
                    <a:pt x="2" y="0"/>
                    <a:pt x="14" y="0"/>
                  </a:cubicBezTo>
                  <a:cubicBezTo>
                    <a:pt x="23" y="0"/>
                    <a:pt x="65" y="2"/>
                    <a:pt x="69" y="2"/>
                  </a:cubicBezTo>
                  <a:cubicBezTo>
                    <a:pt x="73" y="1"/>
                    <a:pt x="75" y="6"/>
                    <a:pt x="74" y="12"/>
                  </a:cubicBezTo>
                  <a:cubicBezTo>
                    <a:pt x="74" y="18"/>
                    <a:pt x="77" y="28"/>
                    <a:pt x="65" y="28"/>
                  </a:cubicBezTo>
                  <a:cubicBezTo>
                    <a:pt x="54" y="28"/>
                    <a:pt x="9" y="28"/>
                    <a:pt x="5" y="27"/>
                  </a:cubicBezTo>
                  <a:cubicBezTo>
                    <a:pt x="0" y="25"/>
                    <a:pt x="1" y="18"/>
                    <a:pt x="2" y="13"/>
                  </a:cubicBezTo>
                  <a:cubicBezTo>
                    <a:pt x="3" y="10"/>
                    <a:pt x="2" y="6"/>
                    <a:pt x="2" y="6"/>
                  </a:cubicBezTo>
                </a:path>
              </a:pathLst>
            </a:custGeom>
            <a:solidFill>
              <a:srgbClr val="B6EE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16" name="Freeform 357">
              <a:extLst>
                <a:ext uri="{FF2B5EF4-FFF2-40B4-BE49-F238E27FC236}">
                  <a16:creationId xmlns:a16="http://schemas.microsoft.com/office/drawing/2014/main" id="{827BB3E3-6BF7-30A4-0BC3-8EACA8EEFC14}"/>
                </a:ext>
              </a:extLst>
            </p:cNvPr>
            <p:cNvSpPr>
              <a:spLocks/>
            </p:cNvSpPr>
            <p:nvPr/>
          </p:nvSpPr>
          <p:spPr bwMode="auto">
            <a:xfrm>
              <a:off x="6337300" y="3192463"/>
              <a:ext cx="563563" cy="204788"/>
            </a:xfrm>
            <a:custGeom>
              <a:avLst/>
              <a:gdLst>
                <a:gd name="T0" fmla="*/ 2 w 77"/>
                <a:gd name="T1" fmla="*/ 6 h 28"/>
                <a:gd name="T2" fmla="*/ 14 w 77"/>
                <a:gd name="T3" fmla="*/ 0 h 28"/>
                <a:gd name="T4" fmla="*/ 69 w 77"/>
                <a:gd name="T5" fmla="*/ 2 h 28"/>
                <a:gd name="T6" fmla="*/ 74 w 77"/>
                <a:gd name="T7" fmla="*/ 12 h 28"/>
                <a:gd name="T8" fmla="*/ 65 w 77"/>
                <a:gd name="T9" fmla="*/ 28 h 28"/>
                <a:gd name="T10" fmla="*/ 5 w 77"/>
                <a:gd name="T11" fmla="*/ 26 h 28"/>
                <a:gd name="T12" fmla="*/ 2 w 77"/>
                <a:gd name="T13" fmla="*/ 13 h 28"/>
                <a:gd name="T14" fmla="*/ 2 w 77"/>
                <a:gd name="T15" fmla="*/ 6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28">
                  <a:moveTo>
                    <a:pt x="2" y="6"/>
                  </a:moveTo>
                  <a:cubicBezTo>
                    <a:pt x="1" y="4"/>
                    <a:pt x="2" y="0"/>
                    <a:pt x="14" y="0"/>
                  </a:cubicBezTo>
                  <a:cubicBezTo>
                    <a:pt x="23" y="0"/>
                    <a:pt x="65" y="2"/>
                    <a:pt x="69" y="2"/>
                  </a:cubicBezTo>
                  <a:cubicBezTo>
                    <a:pt x="73" y="1"/>
                    <a:pt x="75" y="6"/>
                    <a:pt x="74" y="12"/>
                  </a:cubicBezTo>
                  <a:cubicBezTo>
                    <a:pt x="74" y="18"/>
                    <a:pt x="77" y="28"/>
                    <a:pt x="65" y="28"/>
                  </a:cubicBezTo>
                  <a:cubicBezTo>
                    <a:pt x="54" y="28"/>
                    <a:pt x="9" y="28"/>
                    <a:pt x="5" y="26"/>
                  </a:cubicBezTo>
                  <a:cubicBezTo>
                    <a:pt x="0" y="25"/>
                    <a:pt x="1" y="18"/>
                    <a:pt x="2" y="13"/>
                  </a:cubicBezTo>
                  <a:cubicBezTo>
                    <a:pt x="3" y="10"/>
                    <a:pt x="2" y="6"/>
                    <a:pt x="2" y="6"/>
                  </a:cubicBezTo>
                </a:path>
              </a:pathLst>
            </a:custGeom>
            <a:solidFill>
              <a:srgbClr val="B5EE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17" name="Freeform 358">
              <a:extLst>
                <a:ext uri="{FF2B5EF4-FFF2-40B4-BE49-F238E27FC236}">
                  <a16:creationId xmlns:a16="http://schemas.microsoft.com/office/drawing/2014/main" id="{319C6A8A-62F6-57B3-B6CC-3235B7A036CB}"/>
                </a:ext>
              </a:extLst>
            </p:cNvPr>
            <p:cNvSpPr>
              <a:spLocks/>
            </p:cNvSpPr>
            <p:nvPr/>
          </p:nvSpPr>
          <p:spPr bwMode="auto">
            <a:xfrm>
              <a:off x="6345238" y="3192463"/>
              <a:ext cx="555625" cy="204788"/>
            </a:xfrm>
            <a:custGeom>
              <a:avLst/>
              <a:gdLst>
                <a:gd name="T0" fmla="*/ 1 w 76"/>
                <a:gd name="T1" fmla="*/ 6 h 28"/>
                <a:gd name="T2" fmla="*/ 13 w 76"/>
                <a:gd name="T3" fmla="*/ 0 h 28"/>
                <a:gd name="T4" fmla="*/ 68 w 76"/>
                <a:gd name="T5" fmla="*/ 2 h 28"/>
                <a:gd name="T6" fmla="*/ 73 w 76"/>
                <a:gd name="T7" fmla="*/ 12 h 28"/>
                <a:gd name="T8" fmla="*/ 64 w 76"/>
                <a:gd name="T9" fmla="*/ 28 h 28"/>
                <a:gd name="T10" fmla="*/ 4 w 76"/>
                <a:gd name="T11" fmla="*/ 26 h 28"/>
                <a:gd name="T12" fmla="*/ 1 w 76"/>
                <a:gd name="T13" fmla="*/ 13 h 28"/>
                <a:gd name="T14" fmla="*/ 1 w 76"/>
                <a:gd name="T15" fmla="*/ 6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28">
                  <a:moveTo>
                    <a:pt x="1" y="6"/>
                  </a:moveTo>
                  <a:cubicBezTo>
                    <a:pt x="0" y="4"/>
                    <a:pt x="1" y="0"/>
                    <a:pt x="13" y="0"/>
                  </a:cubicBezTo>
                  <a:cubicBezTo>
                    <a:pt x="22" y="1"/>
                    <a:pt x="64" y="2"/>
                    <a:pt x="68" y="2"/>
                  </a:cubicBezTo>
                  <a:cubicBezTo>
                    <a:pt x="72" y="2"/>
                    <a:pt x="74" y="6"/>
                    <a:pt x="73" y="12"/>
                  </a:cubicBezTo>
                  <a:cubicBezTo>
                    <a:pt x="73" y="18"/>
                    <a:pt x="76" y="28"/>
                    <a:pt x="64" y="28"/>
                  </a:cubicBezTo>
                  <a:cubicBezTo>
                    <a:pt x="53" y="28"/>
                    <a:pt x="8" y="27"/>
                    <a:pt x="4" y="26"/>
                  </a:cubicBezTo>
                  <a:cubicBezTo>
                    <a:pt x="0" y="25"/>
                    <a:pt x="0" y="18"/>
                    <a:pt x="1" y="13"/>
                  </a:cubicBezTo>
                  <a:cubicBezTo>
                    <a:pt x="2" y="10"/>
                    <a:pt x="1" y="6"/>
                    <a:pt x="1" y="6"/>
                  </a:cubicBezTo>
                </a:path>
              </a:pathLst>
            </a:custGeom>
            <a:solidFill>
              <a:srgbClr val="B4EE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18" name="Freeform 359">
              <a:extLst>
                <a:ext uri="{FF2B5EF4-FFF2-40B4-BE49-F238E27FC236}">
                  <a16:creationId xmlns:a16="http://schemas.microsoft.com/office/drawing/2014/main" id="{70B12238-DCEE-1A81-6A46-7FC845A02C8D}"/>
                </a:ext>
              </a:extLst>
            </p:cNvPr>
            <p:cNvSpPr>
              <a:spLocks/>
            </p:cNvSpPr>
            <p:nvPr/>
          </p:nvSpPr>
          <p:spPr bwMode="auto">
            <a:xfrm>
              <a:off x="6345238" y="3192463"/>
              <a:ext cx="555625" cy="204788"/>
            </a:xfrm>
            <a:custGeom>
              <a:avLst/>
              <a:gdLst>
                <a:gd name="T0" fmla="*/ 1 w 76"/>
                <a:gd name="T1" fmla="*/ 6 h 28"/>
                <a:gd name="T2" fmla="*/ 13 w 76"/>
                <a:gd name="T3" fmla="*/ 0 h 28"/>
                <a:gd name="T4" fmla="*/ 68 w 76"/>
                <a:gd name="T5" fmla="*/ 2 h 28"/>
                <a:gd name="T6" fmla="*/ 73 w 76"/>
                <a:gd name="T7" fmla="*/ 12 h 28"/>
                <a:gd name="T8" fmla="*/ 64 w 76"/>
                <a:gd name="T9" fmla="*/ 28 h 28"/>
                <a:gd name="T10" fmla="*/ 4 w 76"/>
                <a:gd name="T11" fmla="*/ 26 h 28"/>
                <a:gd name="T12" fmla="*/ 1 w 76"/>
                <a:gd name="T13" fmla="*/ 13 h 28"/>
                <a:gd name="T14" fmla="*/ 1 w 76"/>
                <a:gd name="T15" fmla="*/ 6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28">
                  <a:moveTo>
                    <a:pt x="1" y="6"/>
                  </a:moveTo>
                  <a:cubicBezTo>
                    <a:pt x="0" y="5"/>
                    <a:pt x="1" y="0"/>
                    <a:pt x="13" y="0"/>
                  </a:cubicBezTo>
                  <a:cubicBezTo>
                    <a:pt x="22" y="1"/>
                    <a:pt x="64" y="2"/>
                    <a:pt x="68" y="2"/>
                  </a:cubicBezTo>
                  <a:cubicBezTo>
                    <a:pt x="72" y="2"/>
                    <a:pt x="74" y="6"/>
                    <a:pt x="73" y="12"/>
                  </a:cubicBezTo>
                  <a:cubicBezTo>
                    <a:pt x="73" y="18"/>
                    <a:pt x="76" y="27"/>
                    <a:pt x="64" y="28"/>
                  </a:cubicBezTo>
                  <a:cubicBezTo>
                    <a:pt x="53" y="28"/>
                    <a:pt x="8" y="27"/>
                    <a:pt x="4" y="26"/>
                  </a:cubicBezTo>
                  <a:cubicBezTo>
                    <a:pt x="0" y="25"/>
                    <a:pt x="0" y="18"/>
                    <a:pt x="1" y="13"/>
                  </a:cubicBezTo>
                  <a:cubicBezTo>
                    <a:pt x="2" y="10"/>
                    <a:pt x="1" y="6"/>
                    <a:pt x="1" y="6"/>
                  </a:cubicBezTo>
                </a:path>
              </a:pathLst>
            </a:custGeom>
            <a:solidFill>
              <a:srgbClr val="B3EE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19" name="Freeform 360">
              <a:extLst>
                <a:ext uri="{FF2B5EF4-FFF2-40B4-BE49-F238E27FC236}">
                  <a16:creationId xmlns:a16="http://schemas.microsoft.com/office/drawing/2014/main" id="{559BFD50-4FFB-8237-90BA-0B13C66A479A}"/>
                </a:ext>
              </a:extLst>
            </p:cNvPr>
            <p:cNvSpPr>
              <a:spLocks/>
            </p:cNvSpPr>
            <p:nvPr/>
          </p:nvSpPr>
          <p:spPr bwMode="auto">
            <a:xfrm>
              <a:off x="6345238" y="3192463"/>
              <a:ext cx="549275" cy="204788"/>
            </a:xfrm>
            <a:custGeom>
              <a:avLst/>
              <a:gdLst>
                <a:gd name="T0" fmla="*/ 1 w 75"/>
                <a:gd name="T1" fmla="*/ 6 h 28"/>
                <a:gd name="T2" fmla="*/ 13 w 75"/>
                <a:gd name="T3" fmla="*/ 0 h 28"/>
                <a:gd name="T4" fmla="*/ 68 w 75"/>
                <a:gd name="T5" fmla="*/ 2 h 28"/>
                <a:gd name="T6" fmla="*/ 73 w 75"/>
                <a:gd name="T7" fmla="*/ 12 h 28"/>
                <a:gd name="T8" fmla="*/ 64 w 75"/>
                <a:gd name="T9" fmla="*/ 28 h 28"/>
                <a:gd name="T10" fmla="*/ 4 w 75"/>
                <a:gd name="T11" fmla="*/ 26 h 28"/>
                <a:gd name="T12" fmla="*/ 2 w 75"/>
                <a:gd name="T13" fmla="*/ 13 h 28"/>
                <a:gd name="T14" fmla="*/ 1 w 75"/>
                <a:gd name="T15" fmla="*/ 6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8">
                  <a:moveTo>
                    <a:pt x="1" y="6"/>
                  </a:moveTo>
                  <a:cubicBezTo>
                    <a:pt x="0" y="5"/>
                    <a:pt x="1" y="0"/>
                    <a:pt x="13" y="0"/>
                  </a:cubicBezTo>
                  <a:cubicBezTo>
                    <a:pt x="22" y="1"/>
                    <a:pt x="64" y="2"/>
                    <a:pt x="68" y="2"/>
                  </a:cubicBezTo>
                  <a:cubicBezTo>
                    <a:pt x="72" y="2"/>
                    <a:pt x="73" y="6"/>
                    <a:pt x="73" y="12"/>
                  </a:cubicBezTo>
                  <a:cubicBezTo>
                    <a:pt x="72" y="18"/>
                    <a:pt x="75" y="27"/>
                    <a:pt x="64" y="28"/>
                  </a:cubicBezTo>
                  <a:cubicBezTo>
                    <a:pt x="53" y="28"/>
                    <a:pt x="8" y="27"/>
                    <a:pt x="4" y="26"/>
                  </a:cubicBezTo>
                  <a:cubicBezTo>
                    <a:pt x="0" y="25"/>
                    <a:pt x="0" y="17"/>
                    <a:pt x="2" y="13"/>
                  </a:cubicBezTo>
                  <a:cubicBezTo>
                    <a:pt x="3" y="10"/>
                    <a:pt x="1" y="6"/>
                    <a:pt x="1" y="6"/>
                  </a:cubicBezTo>
                </a:path>
              </a:pathLst>
            </a:custGeom>
            <a:solidFill>
              <a:srgbClr val="B2ED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20" name="Freeform 361">
              <a:extLst>
                <a:ext uri="{FF2B5EF4-FFF2-40B4-BE49-F238E27FC236}">
                  <a16:creationId xmlns:a16="http://schemas.microsoft.com/office/drawing/2014/main" id="{4D19CB1E-5AE3-382A-A760-28E273A69889}"/>
                </a:ext>
              </a:extLst>
            </p:cNvPr>
            <p:cNvSpPr>
              <a:spLocks/>
            </p:cNvSpPr>
            <p:nvPr/>
          </p:nvSpPr>
          <p:spPr bwMode="auto">
            <a:xfrm>
              <a:off x="6345238" y="3192463"/>
              <a:ext cx="549275" cy="204788"/>
            </a:xfrm>
            <a:custGeom>
              <a:avLst/>
              <a:gdLst>
                <a:gd name="T0" fmla="*/ 1 w 75"/>
                <a:gd name="T1" fmla="*/ 6 h 28"/>
                <a:gd name="T2" fmla="*/ 13 w 75"/>
                <a:gd name="T3" fmla="*/ 0 h 28"/>
                <a:gd name="T4" fmla="*/ 68 w 75"/>
                <a:gd name="T5" fmla="*/ 2 h 28"/>
                <a:gd name="T6" fmla="*/ 73 w 75"/>
                <a:gd name="T7" fmla="*/ 12 h 28"/>
                <a:gd name="T8" fmla="*/ 64 w 75"/>
                <a:gd name="T9" fmla="*/ 28 h 28"/>
                <a:gd name="T10" fmla="*/ 4 w 75"/>
                <a:gd name="T11" fmla="*/ 26 h 28"/>
                <a:gd name="T12" fmla="*/ 2 w 75"/>
                <a:gd name="T13" fmla="*/ 13 h 28"/>
                <a:gd name="T14" fmla="*/ 1 w 75"/>
                <a:gd name="T15" fmla="*/ 6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8">
                  <a:moveTo>
                    <a:pt x="1" y="6"/>
                  </a:moveTo>
                  <a:cubicBezTo>
                    <a:pt x="0" y="5"/>
                    <a:pt x="1" y="0"/>
                    <a:pt x="13" y="0"/>
                  </a:cubicBezTo>
                  <a:cubicBezTo>
                    <a:pt x="22" y="1"/>
                    <a:pt x="64" y="2"/>
                    <a:pt x="68" y="2"/>
                  </a:cubicBezTo>
                  <a:cubicBezTo>
                    <a:pt x="71" y="2"/>
                    <a:pt x="73" y="6"/>
                    <a:pt x="73" y="12"/>
                  </a:cubicBezTo>
                  <a:cubicBezTo>
                    <a:pt x="72" y="18"/>
                    <a:pt x="75" y="27"/>
                    <a:pt x="64" y="28"/>
                  </a:cubicBezTo>
                  <a:cubicBezTo>
                    <a:pt x="53" y="28"/>
                    <a:pt x="8" y="27"/>
                    <a:pt x="4" y="26"/>
                  </a:cubicBezTo>
                  <a:cubicBezTo>
                    <a:pt x="0" y="25"/>
                    <a:pt x="0" y="17"/>
                    <a:pt x="2" y="13"/>
                  </a:cubicBezTo>
                  <a:cubicBezTo>
                    <a:pt x="3" y="10"/>
                    <a:pt x="1" y="6"/>
                    <a:pt x="1" y="6"/>
                  </a:cubicBezTo>
                </a:path>
              </a:pathLst>
            </a:custGeom>
            <a:solidFill>
              <a:srgbClr val="B1ED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21" name="Freeform 362">
              <a:extLst>
                <a:ext uri="{FF2B5EF4-FFF2-40B4-BE49-F238E27FC236}">
                  <a16:creationId xmlns:a16="http://schemas.microsoft.com/office/drawing/2014/main" id="{469FEBAC-57AC-27E9-FFAD-328749D4844C}"/>
                </a:ext>
              </a:extLst>
            </p:cNvPr>
            <p:cNvSpPr>
              <a:spLocks/>
            </p:cNvSpPr>
            <p:nvPr/>
          </p:nvSpPr>
          <p:spPr bwMode="auto">
            <a:xfrm>
              <a:off x="6345238" y="3192463"/>
              <a:ext cx="549275" cy="204788"/>
            </a:xfrm>
            <a:custGeom>
              <a:avLst/>
              <a:gdLst>
                <a:gd name="T0" fmla="*/ 2 w 75"/>
                <a:gd name="T1" fmla="*/ 6 h 28"/>
                <a:gd name="T2" fmla="*/ 13 w 75"/>
                <a:gd name="T3" fmla="*/ 0 h 28"/>
                <a:gd name="T4" fmla="*/ 68 w 75"/>
                <a:gd name="T5" fmla="*/ 2 h 28"/>
                <a:gd name="T6" fmla="*/ 73 w 75"/>
                <a:gd name="T7" fmla="*/ 12 h 28"/>
                <a:gd name="T8" fmla="*/ 64 w 75"/>
                <a:gd name="T9" fmla="*/ 28 h 28"/>
                <a:gd name="T10" fmla="*/ 4 w 75"/>
                <a:gd name="T11" fmla="*/ 26 h 28"/>
                <a:gd name="T12" fmla="*/ 2 w 75"/>
                <a:gd name="T13" fmla="*/ 13 h 28"/>
                <a:gd name="T14" fmla="*/ 2 w 75"/>
                <a:gd name="T15" fmla="*/ 6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8">
                  <a:moveTo>
                    <a:pt x="2" y="6"/>
                  </a:moveTo>
                  <a:cubicBezTo>
                    <a:pt x="0" y="5"/>
                    <a:pt x="1" y="0"/>
                    <a:pt x="13" y="0"/>
                  </a:cubicBezTo>
                  <a:cubicBezTo>
                    <a:pt x="22" y="1"/>
                    <a:pt x="64" y="2"/>
                    <a:pt x="68" y="2"/>
                  </a:cubicBezTo>
                  <a:cubicBezTo>
                    <a:pt x="71" y="2"/>
                    <a:pt x="73" y="6"/>
                    <a:pt x="73" y="12"/>
                  </a:cubicBezTo>
                  <a:cubicBezTo>
                    <a:pt x="72" y="18"/>
                    <a:pt x="75" y="27"/>
                    <a:pt x="64" y="28"/>
                  </a:cubicBezTo>
                  <a:cubicBezTo>
                    <a:pt x="53" y="28"/>
                    <a:pt x="8" y="27"/>
                    <a:pt x="4" y="26"/>
                  </a:cubicBezTo>
                  <a:cubicBezTo>
                    <a:pt x="0" y="25"/>
                    <a:pt x="0" y="17"/>
                    <a:pt x="2" y="13"/>
                  </a:cubicBezTo>
                  <a:cubicBezTo>
                    <a:pt x="3" y="10"/>
                    <a:pt x="2" y="6"/>
                    <a:pt x="2" y="6"/>
                  </a:cubicBezTo>
                </a:path>
              </a:pathLst>
            </a:custGeom>
            <a:solidFill>
              <a:srgbClr val="B0ED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22" name="Freeform 363">
              <a:extLst>
                <a:ext uri="{FF2B5EF4-FFF2-40B4-BE49-F238E27FC236}">
                  <a16:creationId xmlns:a16="http://schemas.microsoft.com/office/drawing/2014/main" id="{1DE10343-CA41-6964-A997-50AAFB3CD255}"/>
                </a:ext>
              </a:extLst>
            </p:cNvPr>
            <p:cNvSpPr>
              <a:spLocks/>
            </p:cNvSpPr>
            <p:nvPr/>
          </p:nvSpPr>
          <p:spPr bwMode="auto">
            <a:xfrm>
              <a:off x="6345238" y="3192463"/>
              <a:ext cx="549275" cy="204788"/>
            </a:xfrm>
            <a:custGeom>
              <a:avLst/>
              <a:gdLst>
                <a:gd name="T0" fmla="*/ 2 w 75"/>
                <a:gd name="T1" fmla="*/ 6 h 28"/>
                <a:gd name="T2" fmla="*/ 13 w 75"/>
                <a:gd name="T3" fmla="*/ 0 h 28"/>
                <a:gd name="T4" fmla="*/ 68 w 75"/>
                <a:gd name="T5" fmla="*/ 2 h 28"/>
                <a:gd name="T6" fmla="*/ 73 w 75"/>
                <a:gd name="T7" fmla="*/ 12 h 28"/>
                <a:gd name="T8" fmla="*/ 64 w 75"/>
                <a:gd name="T9" fmla="*/ 28 h 28"/>
                <a:gd name="T10" fmla="*/ 4 w 75"/>
                <a:gd name="T11" fmla="*/ 26 h 28"/>
                <a:gd name="T12" fmla="*/ 2 w 75"/>
                <a:gd name="T13" fmla="*/ 13 h 28"/>
                <a:gd name="T14" fmla="*/ 2 w 75"/>
                <a:gd name="T15" fmla="*/ 6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8">
                  <a:moveTo>
                    <a:pt x="2" y="6"/>
                  </a:moveTo>
                  <a:cubicBezTo>
                    <a:pt x="0" y="5"/>
                    <a:pt x="2" y="0"/>
                    <a:pt x="13" y="0"/>
                  </a:cubicBezTo>
                  <a:cubicBezTo>
                    <a:pt x="22" y="1"/>
                    <a:pt x="64" y="2"/>
                    <a:pt x="68" y="2"/>
                  </a:cubicBezTo>
                  <a:cubicBezTo>
                    <a:pt x="71" y="2"/>
                    <a:pt x="73" y="7"/>
                    <a:pt x="73" y="12"/>
                  </a:cubicBezTo>
                  <a:cubicBezTo>
                    <a:pt x="72" y="18"/>
                    <a:pt x="75" y="27"/>
                    <a:pt x="64" y="28"/>
                  </a:cubicBezTo>
                  <a:cubicBezTo>
                    <a:pt x="52" y="28"/>
                    <a:pt x="8" y="27"/>
                    <a:pt x="4" y="26"/>
                  </a:cubicBezTo>
                  <a:cubicBezTo>
                    <a:pt x="0" y="25"/>
                    <a:pt x="0" y="17"/>
                    <a:pt x="2" y="13"/>
                  </a:cubicBezTo>
                  <a:cubicBezTo>
                    <a:pt x="3" y="10"/>
                    <a:pt x="2" y="6"/>
                    <a:pt x="2" y="6"/>
                  </a:cubicBezTo>
                </a:path>
              </a:pathLst>
            </a:custGeom>
            <a:solidFill>
              <a:srgbClr val="AFED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23" name="Freeform 364">
              <a:extLst>
                <a:ext uri="{FF2B5EF4-FFF2-40B4-BE49-F238E27FC236}">
                  <a16:creationId xmlns:a16="http://schemas.microsoft.com/office/drawing/2014/main" id="{AB1F94EF-0BEA-24F6-230A-2B335F619A21}"/>
                </a:ext>
              </a:extLst>
            </p:cNvPr>
            <p:cNvSpPr>
              <a:spLocks/>
            </p:cNvSpPr>
            <p:nvPr/>
          </p:nvSpPr>
          <p:spPr bwMode="auto">
            <a:xfrm>
              <a:off x="6345238" y="3192463"/>
              <a:ext cx="549275" cy="204788"/>
            </a:xfrm>
            <a:custGeom>
              <a:avLst/>
              <a:gdLst>
                <a:gd name="T0" fmla="*/ 2 w 75"/>
                <a:gd name="T1" fmla="*/ 6 h 28"/>
                <a:gd name="T2" fmla="*/ 13 w 75"/>
                <a:gd name="T3" fmla="*/ 1 h 28"/>
                <a:gd name="T4" fmla="*/ 67 w 75"/>
                <a:gd name="T5" fmla="*/ 2 h 28"/>
                <a:gd name="T6" fmla="*/ 73 w 75"/>
                <a:gd name="T7" fmla="*/ 12 h 28"/>
                <a:gd name="T8" fmla="*/ 64 w 75"/>
                <a:gd name="T9" fmla="*/ 28 h 28"/>
                <a:gd name="T10" fmla="*/ 5 w 75"/>
                <a:gd name="T11" fmla="*/ 26 h 28"/>
                <a:gd name="T12" fmla="*/ 2 w 75"/>
                <a:gd name="T13" fmla="*/ 13 h 28"/>
                <a:gd name="T14" fmla="*/ 2 w 75"/>
                <a:gd name="T15" fmla="*/ 6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8">
                  <a:moveTo>
                    <a:pt x="2" y="6"/>
                  </a:moveTo>
                  <a:cubicBezTo>
                    <a:pt x="0" y="5"/>
                    <a:pt x="2" y="0"/>
                    <a:pt x="13" y="1"/>
                  </a:cubicBezTo>
                  <a:cubicBezTo>
                    <a:pt x="22" y="1"/>
                    <a:pt x="64" y="2"/>
                    <a:pt x="67" y="2"/>
                  </a:cubicBezTo>
                  <a:cubicBezTo>
                    <a:pt x="71" y="2"/>
                    <a:pt x="73" y="7"/>
                    <a:pt x="73" y="12"/>
                  </a:cubicBezTo>
                  <a:cubicBezTo>
                    <a:pt x="72" y="18"/>
                    <a:pt x="75" y="27"/>
                    <a:pt x="64" y="28"/>
                  </a:cubicBezTo>
                  <a:cubicBezTo>
                    <a:pt x="52" y="28"/>
                    <a:pt x="8" y="27"/>
                    <a:pt x="5" y="26"/>
                  </a:cubicBezTo>
                  <a:cubicBezTo>
                    <a:pt x="0" y="25"/>
                    <a:pt x="0" y="17"/>
                    <a:pt x="2" y="13"/>
                  </a:cubicBezTo>
                  <a:cubicBezTo>
                    <a:pt x="3" y="10"/>
                    <a:pt x="2" y="6"/>
                    <a:pt x="2" y="6"/>
                  </a:cubicBezTo>
                </a:path>
              </a:pathLst>
            </a:custGeom>
            <a:solidFill>
              <a:srgbClr val="AEED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24" name="Freeform 365">
              <a:extLst>
                <a:ext uri="{FF2B5EF4-FFF2-40B4-BE49-F238E27FC236}">
                  <a16:creationId xmlns:a16="http://schemas.microsoft.com/office/drawing/2014/main" id="{8F2F9FF8-E908-6344-A2D3-AEACA69165AF}"/>
                </a:ext>
              </a:extLst>
            </p:cNvPr>
            <p:cNvSpPr>
              <a:spLocks/>
            </p:cNvSpPr>
            <p:nvPr/>
          </p:nvSpPr>
          <p:spPr bwMode="auto">
            <a:xfrm>
              <a:off x="6345238" y="3192463"/>
              <a:ext cx="549275" cy="204788"/>
            </a:xfrm>
            <a:custGeom>
              <a:avLst/>
              <a:gdLst>
                <a:gd name="T0" fmla="*/ 2 w 75"/>
                <a:gd name="T1" fmla="*/ 6 h 28"/>
                <a:gd name="T2" fmla="*/ 13 w 75"/>
                <a:gd name="T3" fmla="*/ 1 h 28"/>
                <a:gd name="T4" fmla="*/ 67 w 75"/>
                <a:gd name="T5" fmla="*/ 2 h 28"/>
                <a:gd name="T6" fmla="*/ 73 w 75"/>
                <a:gd name="T7" fmla="*/ 12 h 28"/>
                <a:gd name="T8" fmla="*/ 64 w 75"/>
                <a:gd name="T9" fmla="*/ 27 h 28"/>
                <a:gd name="T10" fmla="*/ 5 w 75"/>
                <a:gd name="T11" fmla="*/ 26 h 28"/>
                <a:gd name="T12" fmla="*/ 2 w 75"/>
                <a:gd name="T13" fmla="*/ 13 h 28"/>
                <a:gd name="T14" fmla="*/ 2 w 75"/>
                <a:gd name="T15" fmla="*/ 6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8">
                  <a:moveTo>
                    <a:pt x="2" y="6"/>
                  </a:moveTo>
                  <a:cubicBezTo>
                    <a:pt x="0" y="5"/>
                    <a:pt x="2" y="0"/>
                    <a:pt x="13" y="1"/>
                  </a:cubicBezTo>
                  <a:cubicBezTo>
                    <a:pt x="22" y="1"/>
                    <a:pt x="64" y="2"/>
                    <a:pt x="67" y="2"/>
                  </a:cubicBezTo>
                  <a:cubicBezTo>
                    <a:pt x="71" y="2"/>
                    <a:pt x="73" y="7"/>
                    <a:pt x="73" y="12"/>
                  </a:cubicBezTo>
                  <a:cubicBezTo>
                    <a:pt x="72" y="18"/>
                    <a:pt x="75" y="27"/>
                    <a:pt x="64" y="27"/>
                  </a:cubicBezTo>
                  <a:cubicBezTo>
                    <a:pt x="52" y="28"/>
                    <a:pt x="8" y="27"/>
                    <a:pt x="5" y="26"/>
                  </a:cubicBezTo>
                  <a:cubicBezTo>
                    <a:pt x="0" y="25"/>
                    <a:pt x="0" y="17"/>
                    <a:pt x="2" y="13"/>
                  </a:cubicBezTo>
                  <a:cubicBezTo>
                    <a:pt x="3" y="10"/>
                    <a:pt x="2" y="6"/>
                    <a:pt x="2" y="6"/>
                  </a:cubicBezTo>
                </a:path>
              </a:pathLst>
            </a:custGeom>
            <a:solidFill>
              <a:srgbClr val="ADE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25" name="Freeform 366">
              <a:extLst>
                <a:ext uri="{FF2B5EF4-FFF2-40B4-BE49-F238E27FC236}">
                  <a16:creationId xmlns:a16="http://schemas.microsoft.com/office/drawing/2014/main" id="{092566AA-90B8-8BEB-0AE9-5988265A1D30}"/>
                </a:ext>
              </a:extLst>
            </p:cNvPr>
            <p:cNvSpPr>
              <a:spLocks/>
            </p:cNvSpPr>
            <p:nvPr/>
          </p:nvSpPr>
          <p:spPr bwMode="auto">
            <a:xfrm>
              <a:off x="6345238" y="3192463"/>
              <a:ext cx="549275" cy="204788"/>
            </a:xfrm>
            <a:custGeom>
              <a:avLst/>
              <a:gdLst>
                <a:gd name="T0" fmla="*/ 2 w 75"/>
                <a:gd name="T1" fmla="*/ 6 h 28"/>
                <a:gd name="T2" fmla="*/ 13 w 75"/>
                <a:gd name="T3" fmla="*/ 1 h 28"/>
                <a:gd name="T4" fmla="*/ 67 w 75"/>
                <a:gd name="T5" fmla="*/ 2 h 28"/>
                <a:gd name="T6" fmla="*/ 73 w 75"/>
                <a:gd name="T7" fmla="*/ 12 h 28"/>
                <a:gd name="T8" fmla="*/ 64 w 75"/>
                <a:gd name="T9" fmla="*/ 27 h 28"/>
                <a:gd name="T10" fmla="*/ 5 w 75"/>
                <a:gd name="T11" fmla="*/ 26 h 28"/>
                <a:gd name="T12" fmla="*/ 2 w 75"/>
                <a:gd name="T13" fmla="*/ 13 h 28"/>
                <a:gd name="T14" fmla="*/ 2 w 75"/>
                <a:gd name="T15" fmla="*/ 6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8">
                  <a:moveTo>
                    <a:pt x="2" y="6"/>
                  </a:moveTo>
                  <a:cubicBezTo>
                    <a:pt x="0" y="5"/>
                    <a:pt x="2" y="0"/>
                    <a:pt x="13" y="1"/>
                  </a:cubicBezTo>
                  <a:cubicBezTo>
                    <a:pt x="22" y="1"/>
                    <a:pt x="64" y="2"/>
                    <a:pt x="67" y="2"/>
                  </a:cubicBezTo>
                  <a:cubicBezTo>
                    <a:pt x="71" y="2"/>
                    <a:pt x="73" y="7"/>
                    <a:pt x="73" y="12"/>
                  </a:cubicBezTo>
                  <a:cubicBezTo>
                    <a:pt x="72" y="18"/>
                    <a:pt x="75" y="27"/>
                    <a:pt x="64" y="27"/>
                  </a:cubicBezTo>
                  <a:cubicBezTo>
                    <a:pt x="52" y="28"/>
                    <a:pt x="8" y="27"/>
                    <a:pt x="5" y="26"/>
                  </a:cubicBezTo>
                  <a:cubicBezTo>
                    <a:pt x="0" y="25"/>
                    <a:pt x="0" y="17"/>
                    <a:pt x="2" y="13"/>
                  </a:cubicBezTo>
                  <a:cubicBezTo>
                    <a:pt x="3" y="10"/>
                    <a:pt x="2" y="6"/>
                    <a:pt x="2" y="6"/>
                  </a:cubicBezTo>
                </a:path>
              </a:pathLst>
            </a:custGeom>
            <a:solidFill>
              <a:srgbClr val="ACE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26" name="Freeform 367">
              <a:extLst>
                <a:ext uri="{FF2B5EF4-FFF2-40B4-BE49-F238E27FC236}">
                  <a16:creationId xmlns:a16="http://schemas.microsoft.com/office/drawing/2014/main" id="{B1F097DB-B11E-3891-F5D2-B87EC1C0D619}"/>
                </a:ext>
              </a:extLst>
            </p:cNvPr>
            <p:cNvSpPr>
              <a:spLocks/>
            </p:cNvSpPr>
            <p:nvPr/>
          </p:nvSpPr>
          <p:spPr bwMode="auto">
            <a:xfrm>
              <a:off x="6345238" y="3192463"/>
              <a:ext cx="549275" cy="204788"/>
            </a:xfrm>
            <a:custGeom>
              <a:avLst/>
              <a:gdLst>
                <a:gd name="T0" fmla="*/ 2 w 75"/>
                <a:gd name="T1" fmla="*/ 6 h 28"/>
                <a:gd name="T2" fmla="*/ 13 w 75"/>
                <a:gd name="T3" fmla="*/ 1 h 28"/>
                <a:gd name="T4" fmla="*/ 67 w 75"/>
                <a:gd name="T5" fmla="*/ 2 h 28"/>
                <a:gd name="T6" fmla="*/ 73 w 75"/>
                <a:gd name="T7" fmla="*/ 12 h 28"/>
                <a:gd name="T8" fmla="*/ 64 w 75"/>
                <a:gd name="T9" fmla="*/ 27 h 28"/>
                <a:gd name="T10" fmla="*/ 5 w 75"/>
                <a:gd name="T11" fmla="*/ 26 h 28"/>
                <a:gd name="T12" fmla="*/ 2 w 75"/>
                <a:gd name="T13" fmla="*/ 13 h 28"/>
                <a:gd name="T14" fmla="*/ 2 w 75"/>
                <a:gd name="T15" fmla="*/ 6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8">
                  <a:moveTo>
                    <a:pt x="2" y="6"/>
                  </a:moveTo>
                  <a:cubicBezTo>
                    <a:pt x="0" y="5"/>
                    <a:pt x="2" y="0"/>
                    <a:pt x="13" y="1"/>
                  </a:cubicBezTo>
                  <a:cubicBezTo>
                    <a:pt x="22" y="1"/>
                    <a:pt x="63" y="2"/>
                    <a:pt x="67" y="2"/>
                  </a:cubicBezTo>
                  <a:cubicBezTo>
                    <a:pt x="71" y="2"/>
                    <a:pt x="73" y="7"/>
                    <a:pt x="73" y="12"/>
                  </a:cubicBezTo>
                  <a:cubicBezTo>
                    <a:pt x="72" y="18"/>
                    <a:pt x="75" y="27"/>
                    <a:pt x="64" y="27"/>
                  </a:cubicBezTo>
                  <a:cubicBezTo>
                    <a:pt x="52" y="28"/>
                    <a:pt x="8" y="27"/>
                    <a:pt x="5" y="26"/>
                  </a:cubicBezTo>
                  <a:cubicBezTo>
                    <a:pt x="0" y="25"/>
                    <a:pt x="0" y="17"/>
                    <a:pt x="2" y="13"/>
                  </a:cubicBezTo>
                  <a:cubicBezTo>
                    <a:pt x="3" y="10"/>
                    <a:pt x="2" y="6"/>
                    <a:pt x="2" y="6"/>
                  </a:cubicBezTo>
                </a:path>
              </a:pathLst>
            </a:custGeom>
            <a:solidFill>
              <a:srgbClr val="ABE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27" name="Freeform 368">
              <a:extLst>
                <a:ext uri="{FF2B5EF4-FFF2-40B4-BE49-F238E27FC236}">
                  <a16:creationId xmlns:a16="http://schemas.microsoft.com/office/drawing/2014/main" id="{3D784DC1-C709-B3EA-021F-1FC12B70D3A4}"/>
                </a:ext>
              </a:extLst>
            </p:cNvPr>
            <p:cNvSpPr>
              <a:spLocks/>
            </p:cNvSpPr>
            <p:nvPr/>
          </p:nvSpPr>
          <p:spPr bwMode="auto">
            <a:xfrm>
              <a:off x="6345238" y="3192463"/>
              <a:ext cx="549275" cy="204788"/>
            </a:xfrm>
            <a:custGeom>
              <a:avLst/>
              <a:gdLst>
                <a:gd name="T0" fmla="*/ 2 w 75"/>
                <a:gd name="T1" fmla="*/ 6 h 28"/>
                <a:gd name="T2" fmla="*/ 13 w 75"/>
                <a:gd name="T3" fmla="*/ 1 h 28"/>
                <a:gd name="T4" fmla="*/ 67 w 75"/>
                <a:gd name="T5" fmla="*/ 2 h 28"/>
                <a:gd name="T6" fmla="*/ 73 w 75"/>
                <a:gd name="T7" fmla="*/ 12 h 28"/>
                <a:gd name="T8" fmla="*/ 64 w 75"/>
                <a:gd name="T9" fmla="*/ 27 h 28"/>
                <a:gd name="T10" fmla="*/ 5 w 75"/>
                <a:gd name="T11" fmla="*/ 26 h 28"/>
                <a:gd name="T12" fmla="*/ 2 w 75"/>
                <a:gd name="T13" fmla="*/ 13 h 28"/>
                <a:gd name="T14" fmla="*/ 2 w 75"/>
                <a:gd name="T15" fmla="*/ 6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8">
                  <a:moveTo>
                    <a:pt x="2" y="6"/>
                  </a:moveTo>
                  <a:cubicBezTo>
                    <a:pt x="0" y="5"/>
                    <a:pt x="2" y="0"/>
                    <a:pt x="13" y="1"/>
                  </a:cubicBezTo>
                  <a:cubicBezTo>
                    <a:pt x="22" y="1"/>
                    <a:pt x="63" y="2"/>
                    <a:pt x="67" y="2"/>
                  </a:cubicBezTo>
                  <a:cubicBezTo>
                    <a:pt x="71" y="2"/>
                    <a:pt x="73" y="7"/>
                    <a:pt x="73" y="12"/>
                  </a:cubicBezTo>
                  <a:cubicBezTo>
                    <a:pt x="72" y="18"/>
                    <a:pt x="75" y="27"/>
                    <a:pt x="64" y="27"/>
                  </a:cubicBezTo>
                  <a:cubicBezTo>
                    <a:pt x="52" y="28"/>
                    <a:pt x="8" y="27"/>
                    <a:pt x="5" y="26"/>
                  </a:cubicBezTo>
                  <a:cubicBezTo>
                    <a:pt x="0" y="25"/>
                    <a:pt x="0" y="17"/>
                    <a:pt x="2" y="13"/>
                  </a:cubicBezTo>
                  <a:cubicBezTo>
                    <a:pt x="3" y="10"/>
                    <a:pt x="2" y="6"/>
                    <a:pt x="2" y="6"/>
                  </a:cubicBezTo>
                </a:path>
              </a:pathLst>
            </a:custGeom>
            <a:solidFill>
              <a:srgbClr val="AAE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28" name="Freeform 369">
              <a:extLst>
                <a:ext uri="{FF2B5EF4-FFF2-40B4-BE49-F238E27FC236}">
                  <a16:creationId xmlns:a16="http://schemas.microsoft.com/office/drawing/2014/main" id="{F8E9A97B-7D65-AB82-5FFD-C5A6D7A9ACB4}"/>
                </a:ext>
              </a:extLst>
            </p:cNvPr>
            <p:cNvSpPr>
              <a:spLocks/>
            </p:cNvSpPr>
            <p:nvPr/>
          </p:nvSpPr>
          <p:spPr bwMode="auto">
            <a:xfrm>
              <a:off x="6345238" y="3192463"/>
              <a:ext cx="549275" cy="204788"/>
            </a:xfrm>
            <a:custGeom>
              <a:avLst/>
              <a:gdLst>
                <a:gd name="T0" fmla="*/ 2 w 75"/>
                <a:gd name="T1" fmla="*/ 6 h 28"/>
                <a:gd name="T2" fmla="*/ 13 w 75"/>
                <a:gd name="T3" fmla="*/ 1 h 28"/>
                <a:gd name="T4" fmla="*/ 67 w 75"/>
                <a:gd name="T5" fmla="*/ 2 h 28"/>
                <a:gd name="T6" fmla="*/ 73 w 75"/>
                <a:gd name="T7" fmla="*/ 12 h 28"/>
                <a:gd name="T8" fmla="*/ 64 w 75"/>
                <a:gd name="T9" fmla="*/ 27 h 28"/>
                <a:gd name="T10" fmla="*/ 5 w 75"/>
                <a:gd name="T11" fmla="*/ 26 h 28"/>
                <a:gd name="T12" fmla="*/ 2 w 75"/>
                <a:gd name="T13" fmla="*/ 13 h 28"/>
                <a:gd name="T14" fmla="*/ 2 w 75"/>
                <a:gd name="T15" fmla="*/ 6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8">
                  <a:moveTo>
                    <a:pt x="2" y="6"/>
                  </a:moveTo>
                  <a:cubicBezTo>
                    <a:pt x="0" y="5"/>
                    <a:pt x="2" y="0"/>
                    <a:pt x="13" y="1"/>
                  </a:cubicBezTo>
                  <a:cubicBezTo>
                    <a:pt x="22" y="1"/>
                    <a:pt x="63" y="3"/>
                    <a:pt x="67" y="2"/>
                  </a:cubicBezTo>
                  <a:cubicBezTo>
                    <a:pt x="71" y="2"/>
                    <a:pt x="73" y="7"/>
                    <a:pt x="73" y="12"/>
                  </a:cubicBezTo>
                  <a:cubicBezTo>
                    <a:pt x="72" y="18"/>
                    <a:pt x="75" y="27"/>
                    <a:pt x="64" y="27"/>
                  </a:cubicBezTo>
                  <a:cubicBezTo>
                    <a:pt x="52" y="28"/>
                    <a:pt x="8" y="27"/>
                    <a:pt x="5" y="26"/>
                  </a:cubicBezTo>
                  <a:cubicBezTo>
                    <a:pt x="0" y="25"/>
                    <a:pt x="0" y="17"/>
                    <a:pt x="2" y="13"/>
                  </a:cubicBezTo>
                  <a:cubicBezTo>
                    <a:pt x="3" y="10"/>
                    <a:pt x="2" y="6"/>
                    <a:pt x="2" y="6"/>
                  </a:cubicBezTo>
                </a:path>
              </a:pathLst>
            </a:custGeom>
            <a:solidFill>
              <a:srgbClr val="A9E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29" name="Freeform 370">
              <a:extLst>
                <a:ext uri="{FF2B5EF4-FFF2-40B4-BE49-F238E27FC236}">
                  <a16:creationId xmlns:a16="http://schemas.microsoft.com/office/drawing/2014/main" id="{81BF243F-E940-6094-499F-6CE21C2295C9}"/>
                </a:ext>
              </a:extLst>
            </p:cNvPr>
            <p:cNvSpPr>
              <a:spLocks/>
            </p:cNvSpPr>
            <p:nvPr/>
          </p:nvSpPr>
          <p:spPr bwMode="auto">
            <a:xfrm>
              <a:off x="6345238" y="3192463"/>
              <a:ext cx="549275" cy="198438"/>
            </a:xfrm>
            <a:custGeom>
              <a:avLst/>
              <a:gdLst>
                <a:gd name="T0" fmla="*/ 2 w 75"/>
                <a:gd name="T1" fmla="*/ 6 h 27"/>
                <a:gd name="T2" fmla="*/ 13 w 75"/>
                <a:gd name="T3" fmla="*/ 1 h 27"/>
                <a:gd name="T4" fmla="*/ 67 w 75"/>
                <a:gd name="T5" fmla="*/ 2 h 27"/>
                <a:gd name="T6" fmla="*/ 73 w 75"/>
                <a:gd name="T7" fmla="*/ 12 h 27"/>
                <a:gd name="T8" fmla="*/ 64 w 75"/>
                <a:gd name="T9" fmla="*/ 27 h 27"/>
                <a:gd name="T10" fmla="*/ 5 w 75"/>
                <a:gd name="T11" fmla="*/ 26 h 27"/>
                <a:gd name="T12" fmla="*/ 2 w 75"/>
                <a:gd name="T13" fmla="*/ 13 h 27"/>
                <a:gd name="T14" fmla="*/ 2 w 75"/>
                <a:gd name="T15" fmla="*/ 6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7">
                  <a:moveTo>
                    <a:pt x="2" y="6"/>
                  </a:moveTo>
                  <a:cubicBezTo>
                    <a:pt x="0" y="5"/>
                    <a:pt x="2" y="0"/>
                    <a:pt x="13" y="1"/>
                  </a:cubicBezTo>
                  <a:cubicBezTo>
                    <a:pt x="22" y="1"/>
                    <a:pt x="63" y="3"/>
                    <a:pt x="67" y="2"/>
                  </a:cubicBezTo>
                  <a:cubicBezTo>
                    <a:pt x="71" y="2"/>
                    <a:pt x="73" y="7"/>
                    <a:pt x="73" y="12"/>
                  </a:cubicBezTo>
                  <a:cubicBezTo>
                    <a:pt x="72" y="18"/>
                    <a:pt x="75" y="27"/>
                    <a:pt x="64" y="27"/>
                  </a:cubicBezTo>
                  <a:cubicBezTo>
                    <a:pt x="52" y="27"/>
                    <a:pt x="9" y="27"/>
                    <a:pt x="5" y="26"/>
                  </a:cubicBezTo>
                  <a:cubicBezTo>
                    <a:pt x="0" y="25"/>
                    <a:pt x="0" y="17"/>
                    <a:pt x="2" y="13"/>
                  </a:cubicBezTo>
                  <a:cubicBezTo>
                    <a:pt x="3" y="10"/>
                    <a:pt x="2" y="6"/>
                    <a:pt x="2" y="6"/>
                  </a:cubicBezTo>
                </a:path>
              </a:pathLst>
            </a:custGeom>
            <a:solidFill>
              <a:srgbClr val="A8E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30" name="Freeform 371">
              <a:extLst>
                <a:ext uri="{FF2B5EF4-FFF2-40B4-BE49-F238E27FC236}">
                  <a16:creationId xmlns:a16="http://schemas.microsoft.com/office/drawing/2014/main" id="{63DED51C-4125-40B9-C7EC-674F4032B27C}"/>
                </a:ext>
              </a:extLst>
            </p:cNvPr>
            <p:cNvSpPr>
              <a:spLocks/>
            </p:cNvSpPr>
            <p:nvPr/>
          </p:nvSpPr>
          <p:spPr bwMode="auto">
            <a:xfrm>
              <a:off x="6345238" y="3192463"/>
              <a:ext cx="549275" cy="198438"/>
            </a:xfrm>
            <a:custGeom>
              <a:avLst/>
              <a:gdLst>
                <a:gd name="T0" fmla="*/ 2 w 75"/>
                <a:gd name="T1" fmla="*/ 6 h 27"/>
                <a:gd name="T2" fmla="*/ 13 w 75"/>
                <a:gd name="T3" fmla="*/ 1 h 27"/>
                <a:gd name="T4" fmla="*/ 67 w 75"/>
                <a:gd name="T5" fmla="*/ 2 h 27"/>
                <a:gd name="T6" fmla="*/ 73 w 75"/>
                <a:gd name="T7" fmla="*/ 12 h 27"/>
                <a:gd name="T8" fmla="*/ 64 w 75"/>
                <a:gd name="T9" fmla="*/ 27 h 27"/>
                <a:gd name="T10" fmla="*/ 5 w 75"/>
                <a:gd name="T11" fmla="*/ 26 h 27"/>
                <a:gd name="T12" fmla="*/ 2 w 75"/>
                <a:gd name="T13" fmla="*/ 13 h 27"/>
                <a:gd name="T14" fmla="*/ 2 w 75"/>
                <a:gd name="T15" fmla="*/ 6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7">
                  <a:moveTo>
                    <a:pt x="2" y="6"/>
                  </a:moveTo>
                  <a:cubicBezTo>
                    <a:pt x="0" y="5"/>
                    <a:pt x="2" y="0"/>
                    <a:pt x="13" y="1"/>
                  </a:cubicBezTo>
                  <a:cubicBezTo>
                    <a:pt x="22" y="1"/>
                    <a:pt x="63" y="3"/>
                    <a:pt x="67" y="2"/>
                  </a:cubicBezTo>
                  <a:cubicBezTo>
                    <a:pt x="71" y="2"/>
                    <a:pt x="73" y="7"/>
                    <a:pt x="73" y="12"/>
                  </a:cubicBezTo>
                  <a:cubicBezTo>
                    <a:pt x="72" y="18"/>
                    <a:pt x="75" y="27"/>
                    <a:pt x="64" y="27"/>
                  </a:cubicBezTo>
                  <a:cubicBezTo>
                    <a:pt x="52" y="27"/>
                    <a:pt x="9" y="27"/>
                    <a:pt x="5" y="26"/>
                  </a:cubicBezTo>
                  <a:cubicBezTo>
                    <a:pt x="0" y="25"/>
                    <a:pt x="0" y="17"/>
                    <a:pt x="2" y="13"/>
                  </a:cubicBezTo>
                  <a:cubicBezTo>
                    <a:pt x="3" y="10"/>
                    <a:pt x="2" y="6"/>
                    <a:pt x="2" y="6"/>
                  </a:cubicBezTo>
                </a:path>
              </a:pathLst>
            </a:custGeom>
            <a:solidFill>
              <a:srgbClr val="A7E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31" name="Freeform 372">
              <a:extLst>
                <a:ext uri="{FF2B5EF4-FFF2-40B4-BE49-F238E27FC236}">
                  <a16:creationId xmlns:a16="http://schemas.microsoft.com/office/drawing/2014/main" id="{C5E77DE6-2822-9145-2A2A-2846DA5779E0}"/>
                </a:ext>
              </a:extLst>
            </p:cNvPr>
            <p:cNvSpPr>
              <a:spLocks/>
            </p:cNvSpPr>
            <p:nvPr/>
          </p:nvSpPr>
          <p:spPr bwMode="auto">
            <a:xfrm>
              <a:off x="6345238" y="3200401"/>
              <a:ext cx="549275" cy="190500"/>
            </a:xfrm>
            <a:custGeom>
              <a:avLst/>
              <a:gdLst>
                <a:gd name="T0" fmla="*/ 2 w 75"/>
                <a:gd name="T1" fmla="*/ 5 h 26"/>
                <a:gd name="T2" fmla="*/ 13 w 75"/>
                <a:gd name="T3" fmla="*/ 0 h 26"/>
                <a:gd name="T4" fmla="*/ 67 w 75"/>
                <a:gd name="T5" fmla="*/ 1 h 26"/>
                <a:gd name="T6" fmla="*/ 72 w 75"/>
                <a:gd name="T7" fmla="*/ 11 h 26"/>
                <a:gd name="T8" fmla="*/ 64 w 75"/>
                <a:gd name="T9" fmla="*/ 26 h 26"/>
                <a:gd name="T10" fmla="*/ 5 w 75"/>
                <a:gd name="T11" fmla="*/ 25 h 26"/>
                <a:gd name="T12" fmla="*/ 2 w 75"/>
                <a:gd name="T13" fmla="*/ 12 h 26"/>
                <a:gd name="T14" fmla="*/ 2 w 75"/>
                <a:gd name="T15" fmla="*/ 5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6">
                  <a:moveTo>
                    <a:pt x="2" y="5"/>
                  </a:moveTo>
                  <a:cubicBezTo>
                    <a:pt x="0" y="4"/>
                    <a:pt x="2" y="0"/>
                    <a:pt x="13" y="0"/>
                  </a:cubicBezTo>
                  <a:cubicBezTo>
                    <a:pt x="22" y="0"/>
                    <a:pt x="63" y="2"/>
                    <a:pt x="67" y="1"/>
                  </a:cubicBezTo>
                  <a:cubicBezTo>
                    <a:pt x="71" y="1"/>
                    <a:pt x="73" y="6"/>
                    <a:pt x="72" y="11"/>
                  </a:cubicBezTo>
                  <a:cubicBezTo>
                    <a:pt x="72" y="17"/>
                    <a:pt x="75" y="26"/>
                    <a:pt x="64" y="26"/>
                  </a:cubicBezTo>
                  <a:cubicBezTo>
                    <a:pt x="52" y="26"/>
                    <a:pt x="9" y="26"/>
                    <a:pt x="5" y="25"/>
                  </a:cubicBezTo>
                  <a:cubicBezTo>
                    <a:pt x="0" y="24"/>
                    <a:pt x="0" y="16"/>
                    <a:pt x="2" y="12"/>
                  </a:cubicBezTo>
                  <a:cubicBezTo>
                    <a:pt x="3" y="9"/>
                    <a:pt x="2" y="5"/>
                    <a:pt x="2" y="5"/>
                  </a:cubicBezTo>
                </a:path>
              </a:pathLst>
            </a:custGeom>
            <a:solidFill>
              <a:srgbClr val="A6E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32" name="Freeform 373">
              <a:extLst>
                <a:ext uri="{FF2B5EF4-FFF2-40B4-BE49-F238E27FC236}">
                  <a16:creationId xmlns:a16="http://schemas.microsoft.com/office/drawing/2014/main" id="{C329441B-08D2-BC71-6C8B-C2B0BA21B60A}"/>
                </a:ext>
              </a:extLst>
            </p:cNvPr>
            <p:cNvSpPr>
              <a:spLocks/>
            </p:cNvSpPr>
            <p:nvPr/>
          </p:nvSpPr>
          <p:spPr bwMode="auto">
            <a:xfrm>
              <a:off x="6345238" y="3200401"/>
              <a:ext cx="549275" cy="190500"/>
            </a:xfrm>
            <a:custGeom>
              <a:avLst/>
              <a:gdLst>
                <a:gd name="T0" fmla="*/ 2 w 75"/>
                <a:gd name="T1" fmla="*/ 5 h 26"/>
                <a:gd name="T2" fmla="*/ 13 w 75"/>
                <a:gd name="T3" fmla="*/ 0 h 26"/>
                <a:gd name="T4" fmla="*/ 67 w 75"/>
                <a:gd name="T5" fmla="*/ 1 h 26"/>
                <a:gd name="T6" fmla="*/ 72 w 75"/>
                <a:gd name="T7" fmla="*/ 11 h 26"/>
                <a:gd name="T8" fmla="*/ 64 w 75"/>
                <a:gd name="T9" fmla="*/ 26 h 26"/>
                <a:gd name="T10" fmla="*/ 5 w 75"/>
                <a:gd name="T11" fmla="*/ 25 h 26"/>
                <a:gd name="T12" fmla="*/ 2 w 75"/>
                <a:gd name="T13" fmla="*/ 12 h 26"/>
                <a:gd name="T14" fmla="*/ 2 w 75"/>
                <a:gd name="T15" fmla="*/ 5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6">
                  <a:moveTo>
                    <a:pt x="2" y="5"/>
                  </a:moveTo>
                  <a:cubicBezTo>
                    <a:pt x="1" y="4"/>
                    <a:pt x="2" y="0"/>
                    <a:pt x="13" y="0"/>
                  </a:cubicBezTo>
                  <a:cubicBezTo>
                    <a:pt x="22" y="0"/>
                    <a:pt x="63" y="2"/>
                    <a:pt x="67" y="1"/>
                  </a:cubicBezTo>
                  <a:cubicBezTo>
                    <a:pt x="71" y="1"/>
                    <a:pt x="73" y="6"/>
                    <a:pt x="72" y="11"/>
                  </a:cubicBezTo>
                  <a:cubicBezTo>
                    <a:pt x="72" y="17"/>
                    <a:pt x="75" y="26"/>
                    <a:pt x="64" y="26"/>
                  </a:cubicBezTo>
                  <a:cubicBezTo>
                    <a:pt x="52" y="26"/>
                    <a:pt x="9" y="26"/>
                    <a:pt x="5" y="25"/>
                  </a:cubicBezTo>
                  <a:cubicBezTo>
                    <a:pt x="0" y="24"/>
                    <a:pt x="0" y="16"/>
                    <a:pt x="2" y="12"/>
                  </a:cubicBezTo>
                  <a:cubicBezTo>
                    <a:pt x="3" y="9"/>
                    <a:pt x="2" y="5"/>
                    <a:pt x="2" y="5"/>
                  </a:cubicBezTo>
                </a:path>
              </a:pathLst>
            </a:custGeom>
            <a:solidFill>
              <a:srgbClr val="A5E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33" name="Freeform 374">
              <a:extLst>
                <a:ext uri="{FF2B5EF4-FFF2-40B4-BE49-F238E27FC236}">
                  <a16:creationId xmlns:a16="http://schemas.microsoft.com/office/drawing/2014/main" id="{F6037046-D292-BAB9-6672-E20E5B776962}"/>
                </a:ext>
              </a:extLst>
            </p:cNvPr>
            <p:cNvSpPr>
              <a:spLocks/>
            </p:cNvSpPr>
            <p:nvPr/>
          </p:nvSpPr>
          <p:spPr bwMode="auto">
            <a:xfrm>
              <a:off x="6345238" y="3200401"/>
              <a:ext cx="549275" cy="190500"/>
            </a:xfrm>
            <a:custGeom>
              <a:avLst/>
              <a:gdLst>
                <a:gd name="T0" fmla="*/ 2 w 75"/>
                <a:gd name="T1" fmla="*/ 5 h 26"/>
                <a:gd name="T2" fmla="*/ 13 w 75"/>
                <a:gd name="T3" fmla="*/ 0 h 26"/>
                <a:gd name="T4" fmla="*/ 67 w 75"/>
                <a:gd name="T5" fmla="*/ 2 h 26"/>
                <a:gd name="T6" fmla="*/ 72 w 75"/>
                <a:gd name="T7" fmla="*/ 11 h 26"/>
                <a:gd name="T8" fmla="*/ 64 w 75"/>
                <a:gd name="T9" fmla="*/ 26 h 26"/>
                <a:gd name="T10" fmla="*/ 5 w 75"/>
                <a:gd name="T11" fmla="*/ 25 h 26"/>
                <a:gd name="T12" fmla="*/ 2 w 75"/>
                <a:gd name="T13" fmla="*/ 12 h 26"/>
                <a:gd name="T14" fmla="*/ 2 w 75"/>
                <a:gd name="T15" fmla="*/ 5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6">
                  <a:moveTo>
                    <a:pt x="2" y="5"/>
                  </a:moveTo>
                  <a:cubicBezTo>
                    <a:pt x="1" y="4"/>
                    <a:pt x="2" y="0"/>
                    <a:pt x="13" y="0"/>
                  </a:cubicBezTo>
                  <a:cubicBezTo>
                    <a:pt x="22" y="0"/>
                    <a:pt x="63" y="2"/>
                    <a:pt x="67" y="2"/>
                  </a:cubicBezTo>
                  <a:cubicBezTo>
                    <a:pt x="71" y="1"/>
                    <a:pt x="73" y="6"/>
                    <a:pt x="72" y="11"/>
                  </a:cubicBezTo>
                  <a:cubicBezTo>
                    <a:pt x="72" y="17"/>
                    <a:pt x="75" y="26"/>
                    <a:pt x="64" y="26"/>
                  </a:cubicBezTo>
                  <a:cubicBezTo>
                    <a:pt x="52" y="26"/>
                    <a:pt x="9" y="26"/>
                    <a:pt x="5" y="25"/>
                  </a:cubicBezTo>
                  <a:cubicBezTo>
                    <a:pt x="0" y="23"/>
                    <a:pt x="0" y="16"/>
                    <a:pt x="2" y="12"/>
                  </a:cubicBezTo>
                  <a:cubicBezTo>
                    <a:pt x="3" y="9"/>
                    <a:pt x="2" y="5"/>
                    <a:pt x="2" y="5"/>
                  </a:cubicBezTo>
                </a:path>
              </a:pathLst>
            </a:custGeom>
            <a:solidFill>
              <a:srgbClr val="A4E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34" name="Freeform 375">
              <a:extLst>
                <a:ext uri="{FF2B5EF4-FFF2-40B4-BE49-F238E27FC236}">
                  <a16:creationId xmlns:a16="http://schemas.microsoft.com/office/drawing/2014/main" id="{B5B249ED-4497-7FE9-20C9-4A0ADB8CB21D}"/>
                </a:ext>
              </a:extLst>
            </p:cNvPr>
            <p:cNvSpPr>
              <a:spLocks/>
            </p:cNvSpPr>
            <p:nvPr/>
          </p:nvSpPr>
          <p:spPr bwMode="auto">
            <a:xfrm>
              <a:off x="6345238" y="3200401"/>
              <a:ext cx="549275" cy="190500"/>
            </a:xfrm>
            <a:custGeom>
              <a:avLst/>
              <a:gdLst>
                <a:gd name="T0" fmla="*/ 2 w 75"/>
                <a:gd name="T1" fmla="*/ 6 h 26"/>
                <a:gd name="T2" fmla="*/ 13 w 75"/>
                <a:gd name="T3" fmla="*/ 0 h 26"/>
                <a:gd name="T4" fmla="*/ 67 w 75"/>
                <a:gd name="T5" fmla="*/ 2 h 26"/>
                <a:gd name="T6" fmla="*/ 72 w 75"/>
                <a:gd name="T7" fmla="*/ 11 h 26"/>
                <a:gd name="T8" fmla="*/ 64 w 75"/>
                <a:gd name="T9" fmla="*/ 26 h 26"/>
                <a:gd name="T10" fmla="*/ 5 w 75"/>
                <a:gd name="T11" fmla="*/ 25 h 26"/>
                <a:gd name="T12" fmla="*/ 2 w 75"/>
                <a:gd name="T13" fmla="*/ 12 h 26"/>
                <a:gd name="T14" fmla="*/ 2 w 75"/>
                <a:gd name="T15" fmla="*/ 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6">
                  <a:moveTo>
                    <a:pt x="2" y="6"/>
                  </a:moveTo>
                  <a:cubicBezTo>
                    <a:pt x="1" y="4"/>
                    <a:pt x="2" y="0"/>
                    <a:pt x="13" y="0"/>
                  </a:cubicBezTo>
                  <a:cubicBezTo>
                    <a:pt x="22" y="0"/>
                    <a:pt x="63" y="2"/>
                    <a:pt x="67" y="2"/>
                  </a:cubicBezTo>
                  <a:cubicBezTo>
                    <a:pt x="71" y="1"/>
                    <a:pt x="73" y="6"/>
                    <a:pt x="72" y="11"/>
                  </a:cubicBezTo>
                  <a:cubicBezTo>
                    <a:pt x="72" y="17"/>
                    <a:pt x="75" y="26"/>
                    <a:pt x="64" y="26"/>
                  </a:cubicBezTo>
                  <a:cubicBezTo>
                    <a:pt x="52" y="26"/>
                    <a:pt x="9" y="26"/>
                    <a:pt x="5" y="25"/>
                  </a:cubicBezTo>
                  <a:cubicBezTo>
                    <a:pt x="0" y="23"/>
                    <a:pt x="1" y="16"/>
                    <a:pt x="2" y="12"/>
                  </a:cubicBezTo>
                  <a:cubicBezTo>
                    <a:pt x="3" y="9"/>
                    <a:pt x="2" y="6"/>
                    <a:pt x="2" y="6"/>
                  </a:cubicBezTo>
                </a:path>
              </a:pathLst>
            </a:custGeom>
            <a:solidFill>
              <a:srgbClr val="A3E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35" name="Freeform 376">
              <a:extLst>
                <a:ext uri="{FF2B5EF4-FFF2-40B4-BE49-F238E27FC236}">
                  <a16:creationId xmlns:a16="http://schemas.microsoft.com/office/drawing/2014/main" id="{79775EA8-BD09-9315-DE3F-61D62CD838D2}"/>
                </a:ext>
              </a:extLst>
            </p:cNvPr>
            <p:cNvSpPr>
              <a:spLocks/>
            </p:cNvSpPr>
            <p:nvPr/>
          </p:nvSpPr>
          <p:spPr bwMode="auto">
            <a:xfrm>
              <a:off x="6345238" y="3200401"/>
              <a:ext cx="549275" cy="190500"/>
            </a:xfrm>
            <a:custGeom>
              <a:avLst/>
              <a:gdLst>
                <a:gd name="T0" fmla="*/ 2 w 75"/>
                <a:gd name="T1" fmla="*/ 6 h 26"/>
                <a:gd name="T2" fmla="*/ 14 w 75"/>
                <a:gd name="T3" fmla="*/ 0 h 26"/>
                <a:gd name="T4" fmla="*/ 67 w 75"/>
                <a:gd name="T5" fmla="*/ 2 h 26"/>
                <a:gd name="T6" fmla="*/ 72 w 75"/>
                <a:gd name="T7" fmla="*/ 11 h 26"/>
                <a:gd name="T8" fmla="*/ 64 w 75"/>
                <a:gd name="T9" fmla="*/ 26 h 26"/>
                <a:gd name="T10" fmla="*/ 5 w 75"/>
                <a:gd name="T11" fmla="*/ 25 h 26"/>
                <a:gd name="T12" fmla="*/ 2 w 75"/>
                <a:gd name="T13" fmla="*/ 12 h 26"/>
                <a:gd name="T14" fmla="*/ 2 w 75"/>
                <a:gd name="T15" fmla="*/ 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6">
                  <a:moveTo>
                    <a:pt x="2" y="6"/>
                  </a:moveTo>
                  <a:cubicBezTo>
                    <a:pt x="1" y="4"/>
                    <a:pt x="2" y="0"/>
                    <a:pt x="14" y="0"/>
                  </a:cubicBezTo>
                  <a:cubicBezTo>
                    <a:pt x="22" y="0"/>
                    <a:pt x="63" y="2"/>
                    <a:pt x="67" y="2"/>
                  </a:cubicBezTo>
                  <a:cubicBezTo>
                    <a:pt x="71" y="1"/>
                    <a:pt x="73" y="6"/>
                    <a:pt x="72" y="11"/>
                  </a:cubicBezTo>
                  <a:cubicBezTo>
                    <a:pt x="72" y="17"/>
                    <a:pt x="75" y="26"/>
                    <a:pt x="64" y="26"/>
                  </a:cubicBezTo>
                  <a:cubicBezTo>
                    <a:pt x="52" y="26"/>
                    <a:pt x="9" y="26"/>
                    <a:pt x="5" y="25"/>
                  </a:cubicBezTo>
                  <a:cubicBezTo>
                    <a:pt x="0" y="23"/>
                    <a:pt x="1" y="16"/>
                    <a:pt x="2" y="12"/>
                  </a:cubicBezTo>
                  <a:cubicBezTo>
                    <a:pt x="3" y="9"/>
                    <a:pt x="2" y="6"/>
                    <a:pt x="2" y="6"/>
                  </a:cubicBezTo>
                </a:path>
              </a:pathLst>
            </a:custGeom>
            <a:solidFill>
              <a:srgbClr val="A2E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36" name="Freeform 377">
              <a:extLst>
                <a:ext uri="{FF2B5EF4-FFF2-40B4-BE49-F238E27FC236}">
                  <a16:creationId xmlns:a16="http://schemas.microsoft.com/office/drawing/2014/main" id="{6F56ABF4-D34E-44A3-2D6A-66CAFEACF12A}"/>
                </a:ext>
              </a:extLst>
            </p:cNvPr>
            <p:cNvSpPr>
              <a:spLocks/>
            </p:cNvSpPr>
            <p:nvPr/>
          </p:nvSpPr>
          <p:spPr bwMode="auto">
            <a:xfrm>
              <a:off x="6345238" y="3200401"/>
              <a:ext cx="549275" cy="190500"/>
            </a:xfrm>
            <a:custGeom>
              <a:avLst/>
              <a:gdLst>
                <a:gd name="T0" fmla="*/ 2 w 75"/>
                <a:gd name="T1" fmla="*/ 6 h 26"/>
                <a:gd name="T2" fmla="*/ 14 w 75"/>
                <a:gd name="T3" fmla="*/ 0 h 26"/>
                <a:gd name="T4" fmla="*/ 67 w 75"/>
                <a:gd name="T5" fmla="*/ 2 h 26"/>
                <a:gd name="T6" fmla="*/ 72 w 75"/>
                <a:gd name="T7" fmla="*/ 11 h 26"/>
                <a:gd name="T8" fmla="*/ 64 w 75"/>
                <a:gd name="T9" fmla="*/ 26 h 26"/>
                <a:gd name="T10" fmla="*/ 5 w 75"/>
                <a:gd name="T11" fmla="*/ 25 h 26"/>
                <a:gd name="T12" fmla="*/ 2 w 75"/>
                <a:gd name="T13" fmla="*/ 12 h 26"/>
                <a:gd name="T14" fmla="*/ 2 w 75"/>
                <a:gd name="T15" fmla="*/ 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6">
                  <a:moveTo>
                    <a:pt x="2" y="6"/>
                  </a:moveTo>
                  <a:cubicBezTo>
                    <a:pt x="1" y="4"/>
                    <a:pt x="2" y="0"/>
                    <a:pt x="14" y="0"/>
                  </a:cubicBezTo>
                  <a:cubicBezTo>
                    <a:pt x="22" y="1"/>
                    <a:pt x="63" y="2"/>
                    <a:pt x="67" y="2"/>
                  </a:cubicBezTo>
                  <a:cubicBezTo>
                    <a:pt x="71" y="1"/>
                    <a:pt x="73" y="6"/>
                    <a:pt x="72" y="11"/>
                  </a:cubicBezTo>
                  <a:cubicBezTo>
                    <a:pt x="72" y="17"/>
                    <a:pt x="75" y="26"/>
                    <a:pt x="64" y="26"/>
                  </a:cubicBezTo>
                  <a:cubicBezTo>
                    <a:pt x="52" y="26"/>
                    <a:pt x="9" y="25"/>
                    <a:pt x="5" y="25"/>
                  </a:cubicBezTo>
                  <a:cubicBezTo>
                    <a:pt x="0" y="23"/>
                    <a:pt x="1" y="16"/>
                    <a:pt x="2" y="12"/>
                  </a:cubicBezTo>
                  <a:cubicBezTo>
                    <a:pt x="3" y="9"/>
                    <a:pt x="2" y="6"/>
                    <a:pt x="2" y="6"/>
                  </a:cubicBezTo>
                </a:path>
              </a:pathLst>
            </a:custGeom>
            <a:solidFill>
              <a:srgbClr val="A1E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37" name="Freeform 378">
              <a:extLst>
                <a:ext uri="{FF2B5EF4-FFF2-40B4-BE49-F238E27FC236}">
                  <a16:creationId xmlns:a16="http://schemas.microsoft.com/office/drawing/2014/main" id="{B8118B70-37E7-F81B-F9E3-1D44A73CC7E5}"/>
                </a:ext>
              </a:extLst>
            </p:cNvPr>
            <p:cNvSpPr>
              <a:spLocks/>
            </p:cNvSpPr>
            <p:nvPr/>
          </p:nvSpPr>
          <p:spPr bwMode="auto">
            <a:xfrm>
              <a:off x="6345238" y="3200401"/>
              <a:ext cx="549275" cy="190500"/>
            </a:xfrm>
            <a:custGeom>
              <a:avLst/>
              <a:gdLst>
                <a:gd name="T0" fmla="*/ 2 w 75"/>
                <a:gd name="T1" fmla="*/ 6 h 26"/>
                <a:gd name="T2" fmla="*/ 14 w 75"/>
                <a:gd name="T3" fmla="*/ 0 h 26"/>
                <a:gd name="T4" fmla="*/ 67 w 75"/>
                <a:gd name="T5" fmla="*/ 2 h 26"/>
                <a:gd name="T6" fmla="*/ 72 w 75"/>
                <a:gd name="T7" fmla="*/ 11 h 26"/>
                <a:gd name="T8" fmla="*/ 63 w 75"/>
                <a:gd name="T9" fmla="*/ 26 h 26"/>
                <a:gd name="T10" fmla="*/ 5 w 75"/>
                <a:gd name="T11" fmla="*/ 24 h 26"/>
                <a:gd name="T12" fmla="*/ 2 w 75"/>
                <a:gd name="T13" fmla="*/ 12 h 26"/>
                <a:gd name="T14" fmla="*/ 2 w 75"/>
                <a:gd name="T15" fmla="*/ 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6">
                  <a:moveTo>
                    <a:pt x="2" y="6"/>
                  </a:moveTo>
                  <a:cubicBezTo>
                    <a:pt x="1" y="4"/>
                    <a:pt x="2" y="0"/>
                    <a:pt x="14" y="0"/>
                  </a:cubicBezTo>
                  <a:cubicBezTo>
                    <a:pt x="22" y="1"/>
                    <a:pt x="63" y="2"/>
                    <a:pt x="67" y="2"/>
                  </a:cubicBezTo>
                  <a:cubicBezTo>
                    <a:pt x="71" y="1"/>
                    <a:pt x="73" y="6"/>
                    <a:pt x="72" y="11"/>
                  </a:cubicBezTo>
                  <a:cubicBezTo>
                    <a:pt x="72" y="17"/>
                    <a:pt x="75" y="25"/>
                    <a:pt x="63" y="26"/>
                  </a:cubicBezTo>
                  <a:cubicBezTo>
                    <a:pt x="52" y="26"/>
                    <a:pt x="9" y="25"/>
                    <a:pt x="5" y="24"/>
                  </a:cubicBezTo>
                  <a:cubicBezTo>
                    <a:pt x="0" y="23"/>
                    <a:pt x="1" y="16"/>
                    <a:pt x="2" y="12"/>
                  </a:cubicBezTo>
                  <a:cubicBezTo>
                    <a:pt x="3" y="9"/>
                    <a:pt x="2" y="6"/>
                    <a:pt x="2" y="6"/>
                  </a:cubicBezTo>
                </a:path>
              </a:pathLst>
            </a:custGeom>
            <a:solidFill>
              <a:srgbClr val="A0EA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38" name="Freeform 379">
              <a:extLst>
                <a:ext uri="{FF2B5EF4-FFF2-40B4-BE49-F238E27FC236}">
                  <a16:creationId xmlns:a16="http://schemas.microsoft.com/office/drawing/2014/main" id="{1ED94F78-EA78-60CD-BCCD-00FABAE13470}"/>
                </a:ext>
              </a:extLst>
            </p:cNvPr>
            <p:cNvSpPr>
              <a:spLocks/>
            </p:cNvSpPr>
            <p:nvPr/>
          </p:nvSpPr>
          <p:spPr bwMode="auto">
            <a:xfrm>
              <a:off x="6345238" y="3200401"/>
              <a:ext cx="549275" cy="190500"/>
            </a:xfrm>
            <a:custGeom>
              <a:avLst/>
              <a:gdLst>
                <a:gd name="T0" fmla="*/ 2 w 75"/>
                <a:gd name="T1" fmla="*/ 6 h 26"/>
                <a:gd name="T2" fmla="*/ 14 w 75"/>
                <a:gd name="T3" fmla="*/ 0 h 26"/>
                <a:gd name="T4" fmla="*/ 67 w 75"/>
                <a:gd name="T5" fmla="*/ 2 h 26"/>
                <a:gd name="T6" fmla="*/ 72 w 75"/>
                <a:gd name="T7" fmla="*/ 11 h 26"/>
                <a:gd name="T8" fmla="*/ 63 w 75"/>
                <a:gd name="T9" fmla="*/ 26 h 26"/>
                <a:gd name="T10" fmla="*/ 5 w 75"/>
                <a:gd name="T11" fmla="*/ 24 h 26"/>
                <a:gd name="T12" fmla="*/ 2 w 75"/>
                <a:gd name="T13" fmla="*/ 12 h 26"/>
                <a:gd name="T14" fmla="*/ 2 w 75"/>
                <a:gd name="T15" fmla="*/ 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6">
                  <a:moveTo>
                    <a:pt x="2" y="6"/>
                  </a:moveTo>
                  <a:cubicBezTo>
                    <a:pt x="1" y="4"/>
                    <a:pt x="2" y="0"/>
                    <a:pt x="14" y="0"/>
                  </a:cubicBezTo>
                  <a:cubicBezTo>
                    <a:pt x="22" y="1"/>
                    <a:pt x="63" y="2"/>
                    <a:pt x="67" y="2"/>
                  </a:cubicBezTo>
                  <a:cubicBezTo>
                    <a:pt x="71" y="2"/>
                    <a:pt x="73" y="6"/>
                    <a:pt x="72" y="11"/>
                  </a:cubicBezTo>
                  <a:cubicBezTo>
                    <a:pt x="72" y="17"/>
                    <a:pt x="75" y="25"/>
                    <a:pt x="63" y="26"/>
                  </a:cubicBezTo>
                  <a:cubicBezTo>
                    <a:pt x="52" y="26"/>
                    <a:pt x="9" y="25"/>
                    <a:pt x="5" y="24"/>
                  </a:cubicBezTo>
                  <a:cubicBezTo>
                    <a:pt x="0" y="23"/>
                    <a:pt x="1" y="16"/>
                    <a:pt x="2" y="12"/>
                  </a:cubicBezTo>
                  <a:cubicBezTo>
                    <a:pt x="3" y="9"/>
                    <a:pt x="2" y="6"/>
                    <a:pt x="2" y="6"/>
                  </a:cubicBezTo>
                </a:path>
              </a:pathLst>
            </a:custGeom>
            <a:solidFill>
              <a:srgbClr val="9FEA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39" name="Freeform 380">
              <a:extLst>
                <a:ext uri="{FF2B5EF4-FFF2-40B4-BE49-F238E27FC236}">
                  <a16:creationId xmlns:a16="http://schemas.microsoft.com/office/drawing/2014/main" id="{0CD7EFCC-4B97-5F44-C2E5-A10A33A04A99}"/>
                </a:ext>
              </a:extLst>
            </p:cNvPr>
            <p:cNvSpPr>
              <a:spLocks/>
            </p:cNvSpPr>
            <p:nvPr/>
          </p:nvSpPr>
          <p:spPr bwMode="auto">
            <a:xfrm>
              <a:off x="6345238" y="3200401"/>
              <a:ext cx="549275" cy="190500"/>
            </a:xfrm>
            <a:custGeom>
              <a:avLst/>
              <a:gdLst>
                <a:gd name="T0" fmla="*/ 2 w 75"/>
                <a:gd name="T1" fmla="*/ 6 h 26"/>
                <a:gd name="T2" fmla="*/ 14 w 75"/>
                <a:gd name="T3" fmla="*/ 0 h 26"/>
                <a:gd name="T4" fmla="*/ 67 w 75"/>
                <a:gd name="T5" fmla="*/ 2 h 26"/>
                <a:gd name="T6" fmla="*/ 72 w 75"/>
                <a:gd name="T7" fmla="*/ 11 h 26"/>
                <a:gd name="T8" fmla="*/ 63 w 75"/>
                <a:gd name="T9" fmla="*/ 26 h 26"/>
                <a:gd name="T10" fmla="*/ 5 w 75"/>
                <a:gd name="T11" fmla="*/ 24 h 26"/>
                <a:gd name="T12" fmla="*/ 2 w 75"/>
                <a:gd name="T13" fmla="*/ 12 h 26"/>
                <a:gd name="T14" fmla="*/ 2 w 75"/>
                <a:gd name="T15" fmla="*/ 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6">
                  <a:moveTo>
                    <a:pt x="2" y="6"/>
                  </a:moveTo>
                  <a:cubicBezTo>
                    <a:pt x="1" y="4"/>
                    <a:pt x="2" y="0"/>
                    <a:pt x="14" y="0"/>
                  </a:cubicBezTo>
                  <a:cubicBezTo>
                    <a:pt x="22" y="1"/>
                    <a:pt x="63" y="2"/>
                    <a:pt x="67" y="2"/>
                  </a:cubicBezTo>
                  <a:cubicBezTo>
                    <a:pt x="71" y="2"/>
                    <a:pt x="73" y="6"/>
                    <a:pt x="72" y="11"/>
                  </a:cubicBezTo>
                  <a:cubicBezTo>
                    <a:pt x="72" y="17"/>
                    <a:pt x="75" y="25"/>
                    <a:pt x="63" y="26"/>
                  </a:cubicBezTo>
                  <a:cubicBezTo>
                    <a:pt x="52" y="26"/>
                    <a:pt x="9" y="25"/>
                    <a:pt x="5" y="24"/>
                  </a:cubicBezTo>
                  <a:cubicBezTo>
                    <a:pt x="0" y="23"/>
                    <a:pt x="1" y="16"/>
                    <a:pt x="2" y="12"/>
                  </a:cubicBezTo>
                  <a:cubicBezTo>
                    <a:pt x="3" y="9"/>
                    <a:pt x="2" y="6"/>
                    <a:pt x="2" y="6"/>
                  </a:cubicBezTo>
                </a:path>
              </a:pathLst>
            </a:custGeom>
            <a:solidFill>
              <a:srgbClr val="9EE9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40" name="Freeform 381">
              <a:extLst>
                <a:ext uri="{FF2B5EF4-FFF2-40B4-BE49-F238E27FC236}">
                  <a16:creationId xmlns:a16="http://schemas.microsoft.com/office/drawing/2014/main" id="{3C60D5CE-4222-5499-7617-A9A96A47C877}"/>
                </a:ext>
              </a:extLst>
            </p:cNvPr>
            <p:cNvSpPr>
              <a:spLocks/>
            </p:cNvSpPr>
            <p:nvPr/>
          </p:nvSpPr>
          <p:spPr bwMode="auto">
            <a:xfrm>
              <a:off x="6345238" y="3200401"/>
              <a:ext cx="549275" cy="190500"/>
            </a:xfrm>
            <a:custGeom>
              <a:avLst/>
              <a:gdLst>
                <a:gd name="T0" fmla="*/ 2 w 75"/>
                <a:gd name="T1" fmla="*/ 6 h 26"/>
                <a:gd name="T2" fmla="*/ 14 w 75"/>
                <a:gd name="T3" fmla="*/ 0 h 26"/>
                <a:gd name="T4" fmla="*/ 67 w 75"/>
                <a:gd name="T5" fmla="*/ 2 h 26"/>
                <a:gd name="T6" fmla="*/ 72 w 75"/>
                <a:gd name="T7" fmla="*/ 11 h 26"/>
                <a:gd name="T8" fmla="*/ 63 w 75"/>
                <a:gd name="T9" fmla="*/ 26 h 26"/>
                <a:gd name="T10" fmla="*/ 5 w 75"/>
                <a:gd name="T11" fmla="*/ 24 h 26"/>
                <a:gd name="T12" fmla="*/ 2 w 75"/>
                <a:gd name="T13" fmla="*/ 12 h 26"/>
                <a:gd name="T14" fmla="*/ 2 w 75"/>
                <a:gd name="T15" fmla="*/ 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6">
                  <a:moveTo>
                    <a:pt x="2" y="6"/>
                  </a:moveTo>
                  <a:cubicBezTo>
                    <a:pt x="1" y="4"/>
                    <a:pt x="2" y="0"/>
                    <a:pt x="14" y="0"/>
                  </a:cubicBezTo>
                  <a:cubicBezTo>
                    <a:pt x="22" y="1"/>
                    <a:pt x="63" y="2"/>
                    <a:pt x="67" y="2"/>
                  </a:cubicBezTo>
                  <a:cubicBezTo>
                    <a:pt x="71" y="2"/>
                    <a:pt x="73" y="6"/>
                    <a:pt x="72" y="11"/>
                  </a:cubicBezTo>
                  <a:cubicBezTo>
                    <a:pt x="72" y="17"/>
                    <a:pt x="75" y="25"/>
                    <a:pt x="63" y="26"/>
                  </a:cubicBezTo>
                  <a:cubicBezTo>
                    <a:pt x="52" y="26"/>
                    <a:pt x="9" y="25"/>
                    <a:pt x="5" y="24"/>
                  </a:cubicBezTo>
                  <a:cubicBezTo>
                    <a:pt x="0" y="23"/>
                    <a:pt x="1" y="16"/>
                    <a:pt x="2" y="12"/>
                  </a:cubicBezTo>
                  <a:cubicBezTo>
                    <a:pt x="3" y="9"/>
                    <a:pt x="2" y="6"/>
                    <a:pt x="2" y="6"/>
                  </a:cubicBezTo>
                </a:path>
              </a:pathLst>
            </a:custGeom>
            <a:solidFill>
              <a:srgbClr val="9DE9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41" name="Freeform 382">
              <a:extLst>
                <a:ext uri="{FF2B5EF4-FFF2-40B4-BE49-F238E27FC236}">
                  <a16:creationId xmlns:a16="http://schemas.microsoft.com/office/drawing/2014/main" id="{B549D42E-D05F-1D3D-551E-D559F283A4A8}"/>
                </a:ext>
              </a:extLst>
            </p:cNvPr>
            <p:cNvSpPr>
              <a:spLocks/>
            </p:cNvSpPr>
            <p:nvPr/>
          </p:nvSpPr>
          <p:spPr bwMode="auto">
            <a:xfrm>
              <a:off x="6345238" y="3200401"/>
              <a:ext cx="549275" cy="190500"/>
            </a:xfrm>
            <a:custGeom>
              <a:avLst/>
              <a:gdLst>
                <a:gd name="T0" fmla="*/ 2 w 75"/>
                <a:gd name="T1" fmla="*/ 6 h 26"/>
                <a:gd name="T2" fmla="*/ 14 w 75"/>
                <a:gd name="T3" fmla="*/ 0 h 26"/>
                <a:gd name="T4" fmla="*/ 67 w 75"/>
                <a:gd name="T5" fmla="*/ 2 h 26"/>
                <a:gd name="T6" fmla="*/ 72 w 75"/>
                <a:gd name="T7" fmla="*/ 11 h 26"/>
                <a:gd name="T8" fmla="*/ 63 w 75"/>
                <a:gd name="T9" fmla="*/ 26 h 26"/>
                <a:gd name="T10" fmla="*/ 5 w 75"/>
                <a:gd name="T11" fmla="*/ 24 h 26"/>
                <a:gd name="T12" fmla="*/ 2 w 75"/>
                <a:gd name="T13" fmla="*/ 12 h 26"/>
                <a:gd name="T14" fmla="*/ 2 w 75"/>
                <a:gd name="T15" fmla="*/ 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6">
                  <a:moveTo>
                    <a:pt x="2" y="6"/>
                  </a:moveTo>
                  <a:cubicBezTo>
                    <a:pt x="1" y="4"/>
                    <a:pt x="2" y="0"/>
                    <a:pt x="14" y="0"/>
                  </a:cubicBezTo>
                  <a:cubicBezTo>
                    <a:pt x="22" y="1"/>
                    <a:pt x="63" y="2"/>
                    <a:pt x="67" y="2"/>
                  </a:cubicBezTo>
                  <a:cubicBezTo>
                    <a:pt x="71" y="2"/>
                    <a:pt x="73" y="6"/>
                    <a:pt x="72" y="11"/>
                  </a:cubicBezTo>
                  <a:cubicBezTo>
                    <a:pt x="72" y="17"/>
                    <a:pt x="75" y="25"/>
                    <a:pt x="63" y="26"/>
                  </a:cubicBezTo>
                  <a:cubicBezTo>
                    <a:pt x="52" y="26"/>
                    <a:pt x="9" y="25"/>
                    <a:pt x="5" y="24"/>
                  </a:cubicBezTo>
                  <a:cubicBezTo>
                    <a:pt x="0" y="23"/>
                    <a:pt x="1" y="16"/>
                    <a:pt x="2" y="12"/>
                  </a:cubicBezTo>
                  <a:cubicBezTo>
                    <a:pt x="3" y="9"/>
                    <a:pt x="2" y="6"/>
                    <a:pt x="2" y="6"/>
                  </a:cubicBezTo>
                </a:path>
              </a:pathLst>
            </a:custGeom>
            <a:solidFill>
              <a:srgbClr val="9CE9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42" name="Freeform 383">
              <a:extLst>
                <a:ext uri="{FF2B5EF4-FFF2-40B4-BE49-F238E27FC236}">
                  <a16:creationId xmlns:a16="http://schemas.microsoft.com/office/drawing/2014/main" id="{052184E3-333D-AB98-30EC-5637B8ED7987}"/>
                </a:ext>
              </a:extLst>
            </p:cNvPr>
            <p:cNvSpPr>
              <a:spLocks/>
            </p:cNvSpPr>
            <p:nvPr/>
          </p:nvSpPr>
          <p:spPr bwMode="auto">
            <a:xfrm>
              <a:off x="6353175" y="3200401"/>
              <a:ext cx="533400" cy="190500"/>
            </a:xfrm>
            <a:custGeom>
              <a:avLst/>
              <a:gdLst>
                <a:gd name="T0" fmla="*/ 1 w 73"/>
                <a:gd name="T1" fmla="*/ 6 h 26"/>
                <a:gd name="T2" fmla="*/ 13 w 73"/>
                <a:gd name="T3" fmla="*/ 1 h 26"/>
                <a:gd name="T4" fmla="*/ 66 w 73"/>
                <a:gd name="T5" fmla="*/ 2 h 26"/>
                <a:gd name="T6" fmla="*/ 71 w 73"/>
                <a:gd name="T7" fmla="*/ 11 h 26"/>
                <a:gd name="T8" fmla="*/ 62 w 73"/>
                <a:gd name="T9" fmla="*/ 25 h 26"/>
                <a:gd name="T10" fmla="*/ 4 w 73"/>
                <a:gd name="T11" fmla="*/ 24 h 26"/>
                <a:gd name="T12" fmla="*/ 1 w 73"/>
                <a:gd name="T13" fmla="*/ 12 h 26"/>
                <a:gd name="T14" fmla="*/ 1 w 73"/>
                <a:gd name="T15" fmla="*/ 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26">
                  <a:moveTo>
                    <a:pt x="1" y="6"/>
                  </a:moveTo>
                  <a:cubicBezTo>
                    <a:pt x="0" y="4"/>
                    <a:pt x="1" y="0"/>
                    <a:pt x="13" y="1"/>
                  </a:cubicBezTo>
                  <a:cubicBezTo>
                    <a:pt x="21" y="1"/>
                    <a:pt x="62" y="2"/>
                    <a:pt x="66" y="2"/>
                  </a:cubicBezTo>
                  <a:cubicBezTo>
                    <a:pt x="70" y="2"/>
                    <a:pt x="72" y="6"/>
                    <a:pt x="71" y="11"/>
                  </a:cubicBezTo>
                  <a:cubicBezTo>
                    <a:pt x="71" y="17"/>
                    <a:pt x="73" y="25"/>
                    <a:pt x="62" y="25"/>
                  </a:cubicBezTo>
                  <a:cubicBezTo>
                    <a:pt x="51" y="26"/>
                    <a:pt x="8" y="25"/>
                    <a:pt x="4" y="24"/>
                  </a:cubicBezTo>
                  <a:cubicBezTo>
                    <a:pt x="0" y="23"/>
                    <a:pt x="0" y="16"/>
                    <a:pt x="1" y="12"/>
                  </a:cubicBezTo>
                  <a:cubicBezTo>
                    <a:pt x="2" y="9"/>
                    <a:pt x="1" y="6"/>
                    <a:pt x="1" y="6"/>
                  </a:cubicBezTo>
                </a:path>
              </a:pathLst>
            </a:custGeom>
            <a:solidFill>
              <a:srgbClr val="9BE9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43" name="Freeform 384">
              <a:extLst>
                <a:ext uri="{FF2B5EF4-FFF2-40B4-BE49-F238E27FC236}">
                  <a16:creationId xmlns:a16="http://schemas.microsoft.com/office/drawing/2014/main" id="{2C0A014A-8829-26C2-15B4-DCE7FFEDF4E1}"/>
                </a:ext>
              </a:extLst>
            </p:cNvPr>
            <p:cNvSpPr>
              <a:spLocks/>
            </p:cNvSpPr>
            <p:nvPr/>
          </p:nvSpPr>
          <p:spPr bwMode="auto">
            <a:xfrm>
              <a:off x="6353175" y="3200401"/>
              <a:ext cx="533400" cy="190500"/>
            </a:xfrm>
            <a:custGeom>
              <a:avLst/>
              <a:gdLst>
                <a:gd name="T0" fmla="*/ 1 w 73"/>
                <a:gd name="T1" fmla="*/ 6 h 26"/>
                <a:gd name="T2" fmla="*/ 13 w 73"/>
                <a:gd name="T3" fmla="*/ 1 h 26"/>
                <a:gd name="T4" fmla="*/ 66 w 73"/>
                <a:gd name="T5" fmla="*/ 2 h 26"/>
                <a:gd name="T6" fmla="*/ 71 w 73"/>
                <a:gd name="T7" fmla="*/ 11 h 26"/>
                <a:gd name="T8" fmla="*/ 62 w 73"/>
                <a:gd name="T9" fmla="*/ 25 h 26"/>
                <a:gd name="T10" fmla="*/ 4 w 73"/>
                <a:gd name="T11" fmla="*/ 24 h 26"/>
                <a:gd name="T12" fmla="*/ 1 w 73"/>
                <a:gd name="T13" fmla="*/ 12 h 26"/>
                <a:gd name="T14" fmla="*/ 1 w 73"/>
                <a:gd name="T15" fmla="*/ 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26">
                  <a:moveTo>
                    <a:pt x="1" y="6"/>
                  </a:moveTo>
                  <a:cubicBezTo>
                    <a:pt x="0" y="4"/>
                    <a:pt x="1" y="0"/>
                    <a:pt x="13" y="1"/>
                  </a:cubicBezTo>
                  <a:cubicBezTo>
                    <a:pt x="22" y="1"/>
                    <a:pt x="62" y="2"/>
                    <a:pt x="66" y="2"/>
                  </a:cubicBezTo>
                  <a:cubicBezTo>
                    <a:pt x="70" y="2"/>
                    <a:pt x="72" y="6"/>
                    <a:pt x="71" y="11"/>
                  </a:cubicBezTo>
                  <a:cubicBezTo>
                    <a:pt x="71" y="17"/>
                    <a:pt x="73" y="25"/>
                    <a:pt x="62" y="25"/>
                  </a:cubicBezTo>
                  <a:cubicBezTo>
                    <a:pt x="51" y="26"/>
                    <a:pt x="8" y="25"/>
                    <a:pt x="4" y="24"/>
                  </a:cubicBezTo>
                  <a:cubicBezTo>
                    <a:pt x="0" y="23"/>
                    <a:pt x="0" y="16"/>
                    <a:pt x="1" y="12"/>
                  </a:cubicBezTo>
                  <a:cubicBezTo>
                    <a:pt x="2" y="9"/>
                    <a:pt x="1" y="6"/>
                    <a:pt x="1" y="6"/>
                  </a:cubicBezTo>
                </a:path>
              </a:pathLst>
            </a:custGeom>
            <a:solidFill>
              <a:srgbClr val="9AE9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44" name="Freeform 385">
              <a:extLst>
                <a:ext uri="{FF2B5EF4-FFF2-40B4-BE49-F238E27FC236}">
                  <a16:creationId xmlns:a16="http://schemas.microsoft.com/office/drawing/2014/main" id="{27234950-ACE9-246D-B854-0B51C3A2CCC9}"/>
                </a:ext>
              </a:extLst>
            </p:cNvPr>
            <p:cNvSpPr>
              <a:spLocks/>
            </p:cNvSpPr>
            <p:nvPr/>
          </p:nvSpPr>
          <p:spPr bwMode="auto">
            <a:xfrm>
              <a:off x="6353175" y="3200401"/>
              <a:ext cx="533400" cy="190500"/>
            </a:xfrm>
            <a:custGeom>
              <a:avLst/>
              <a:gdLst>
                <a:gd name="T0" fmla="*/ 1 w 73"/>
                <a:gd name="T1" fmla="*/ 6 h 26"/>
                <a:gd name="T2" fmla="*/ 13 w 73"/>
                <a:gd name="T3" fmla="*/ 1 h 26"/>
                <a:gd name="T4" fmla="*/ 66 w 73"/>
                <a:gd name="T5" fmla="*/ 2 h 26"/>
                <a:gd name="T6" fmla="*/ 71 w 73"/>
                <a:gd name="T7" fmla="*/ 11 h 26"/>
                <a:gd name="T8" fmla="*/ 62 w 73"/>
                <a:gd name="T9" fmla="*/ 25 h 26"/>
                <a:gd name="T10" fmla="*/ 4 w 73"/>
                <a:gd name="T11" fmla="*/ 24 h 26"/>
                <a:gd name="T12" fmla="*/ 1 w 73"/>
                <a:gd name="T13" fmla="*/ 12 h 26"/>
                <a:gd name="T14" fmla="*/ 1 w 73"/>
                <a:gd name="T15" fmla="*/ 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26">
                  <a:moveTo>
                    <a:pt x="1" y="6"/>
                  </a:moveTo>
                  <a:cubicBezTo>
                    <a:pt x="0" y="4"/>
                    <a:pt x="1" y="0"/>
                    <a:pt x="13" y="1"/>
                  </a:cubicBezTo>
                  <a:cubicBezTo>
                    <a:pt x="22" y="1"/>
                    <a:pt x="62" y="2"/>
                    <a:pt x="66" y="2"/>
                  </a:cubicBezTo>
                  <a:cubicBezTo>
                    <a:pt x="70" y="2"/>
                    <a:pt x="71" y="6"/>
                    <a:pt x="71" y="11"/>
                  </a:cubicBezTo>
                  <a:cubicBezTo>
                    <a:pt x="70" y="17"/>
                    <a:pt x="73" y="25"/>
                    <a:pt x="62" y="25"/>
                  </a:cubicBezTo>
                  <a:cubicBezTo>
                    <a:pt x="51" y="26"/>
                    <a:pt x="8" y="25"/>
                    <a:pt x="4" y="24"/>
                  </a:cubicBezTo>
                  <a:cubicBezTo>
                    <a:pt x="0" y="23"/>
                    <a:pt x="0" y="16"/>
                    <a:pt x="1" y="12"/>
                  </a:cubicBezTo>
                  <a:cubicBezTo>
                    <a:pt x="2" y="9"/>
                    <a:pt x="1" y="6"/>
                    <a:pt x="1" y="6"/>
                  </a:cubicBezTo>
                </a:path>
              </a:pathLst>
            </a:custGeom>
            <a:solidFill>
              <a:srgbClr val="99E8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45" name="Freeform 386">
              <a:extLst>
                <a:ext uri="{FF2B5EF4-FFF2-40B4-BE49-F238E27FC236}">
                  <a16:creationId xmlns:a16="http://schemas.microsoft.com/office/drawing/2014/main" id="{02844DEB-094B-D568-308D-8785BDF8EBC7}"/>
                </a:ext>
              </a:extLst>
            </p:cNvPr>
            <p:cNvSpPr>
              <a:spLocks/>
            </p:cNvSpPr>
            <p:nvPr/>
          </p:nvSpPr>
          <p:spPr bwMode="auto">
            <a:xfrm>
              <a:off x="6353175" y="3200401"/>
              <a:ext cx="533400" cy="190500"/>
            </a:xfrm>
            <a:custGeom>
              <a:avLst/>
              <a:gdLst>
                <a:gd name="T0" fmla="*/ 1 w 73"/>
                <a:gd name="T1" fmla="*/ 6 h 26"/>
                <a:gd name="T2" fmla="*/ 13 w 73"/>
                <a:gd name="T3" fmla="*/ 1 h 26"/>
                <a:gd name="T4" fmla="*/ 66 w 73"/>
                <a:gd name="T5" fmla="*/ 2 h 26"/>
                <a:gd name="T6" fmla="*/ 71 w 73"/>
                <a:gd name="T7" fmla="*/ 11 h 26"/>
                <a:gd name="T8" fmla="*/ 62 w 73"/>
                <a:gd name="T9" fmla="*/ 25 h 26"/>
                <a:gd name="T10" fmla="*/ 4 w 73"/>
                <a:gd name="T11" fmla="*/ 24 h 26"/>
                <a:gd name="T12" fmla="*/ 2 w 73"/>
                <a:gd name="T13" fmla="*/ 12 h 26"/>
                <a:gd name="T14" fmla="*/ 1 w 73"/>
                <a:gd name="T15" fmla="*/ 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26">
                  <a:moveTo>
                    <a:pt x="1" y="6"/>
                  </a:moveTo>
                  <a:cubicBezTo>
                    <a:pt x="0" y="5"/>
                    <a:pt x="1" y="0"/>
                    <a:pt x="13" y="1"/>
                  </a:cubicBezTo>
                  <a:cubicBezTo>
                    <a:pt x="22" y="1"/>
                    <a:pt x="62" y="2"/>
                    <a:pt x="66" y="2"/>
                  </a:cubicBezTo>
                  <a:cubicBezTo>
                    <a:pt x="70" y="2"/>
                    <a:pt x="71" y="6"/>
                    <a:pt x="71" y="11"/>
                  </a:cubicBezTo>
                  <a:cubicBezTo>
                    <a:pt x="70" y="17"/>
                    <a:pt x="73" y="25"/>
                    <a:pt x="62" y="25"/>
                  </a:cubicBezTo>
                  <a:cubicBezTo>
                    <a:pt x="51" y="26"/>
                    <a:pt x="8" y="25"/>
                    <a:pt x="4" y="24"/>
                  </a:cubicBezTo>
                  <a:cubicBezTo>
                    <a:pt x="0" y="23"/>
                    <a:pt x="0" y="16"/>
                    <a:pt x="2" y="12"/>
                  </a:cubicBezTo>
                  <a:cubicBezTo>
                    <a:pt x="2" y="9"/>
                    <a:pt x="1" y="6"/>
                    <a:pt x="1" y="6"/>
                  </a:cubicBezTo>
                </a:path>
              </a:pathLst>
            </a:custGeom>
            <a:solidFill>
              <a:srgbClr val="98E8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46" name="Freeform 387">
              <a:extLst>
                <a:ext uri="{FF2B5EF4-FFF2-40B4-BE49-F238E27FC236}">
                  <a16:creationId xmlns:a16="http://schemas.microsoft.com/office/drawing/2014/main" id="{0EED1335-8715-62B9-3C91-F702909035EE}"/>
                </a:ext>
              </a:extLst>
            </p:cNvPr>
            <p:cNvSpPr>
              <a:spLocks/>
            </p:cNvSpPr>
            <p:nvPr/>
          </p:nvSpPr>
          <p:spPr bwMode="auto">
            <a:xfrm>
              <a:off x="6353175" y="3200401"/>
              <a:ext cx="533400" cy="190500"/>
            </a:xfrm>
            <a:custGeom>
              <a:avLst/>
              <a:gdLst>
                <a:gd name="T0" fmla="*/ 1 w 73"/>
                <a:gd name="T1" fmla="*/ 6 h 26"/>
                <a:gd name="T2" fmla="*/ 13 w 73"/>
                <a:gd name="T3" fmla="*/ 1 h 26"/>
                <a:gd name="T4" fmla="*/ 66 w 73"/>
                <a:gd name="T5" fmla="*/ 2 h 26"/>
                <a:gd name="T6" fmla="*/ 71 w 73"/>
                <a:gd name="T7" fmla="*/ 11 h 26"/>
                <a:gd name="T8" fmla="*/ 62 w 73"/>
                <a:gd name="T9" fmla="*/ 25 h 26"/>
                <a:gd name="T10" fmla="*/ 4 w 73"/>
                <a:gd name="T11" fmla="*/ 24 h 26"/>
                <a:gd name="T12" fmla="*/ 2 w 73"/>
                <a:gd name="T13" fmla="*/ 12 h 26"/>
                <a:gd name="T14" fmla="*/ 1 w 73"/>
                <a:gd name="T15" fmla="*/ 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26">
                  <a:moveTo>
                    <a:pt x="1" y="6"/>
                  </a:moveTo>
                  <a:cubicBezTo>
                    <a:pt x="0" y="5"/>
                    <a:pt x="1" y="0"/>
                    <a:pt x="13" y="1"/>
                  </a:cubicBezTo>
                  <a:cubicBezTo>
                    <a:pt x="22" y="1"/>
                    <a:pt x="62" y="2"/>
                    <a:pt x="66" y="2"/>
                  </a:cubicBezTo>
                  <a:cubicBezTo>
                    <a:pt x="69" y="2"/>
                    <a:pt x="71" y="6"/>
                    <a:pt x="71" y="11"/>
                  </a:cubicBezTo>
                  <a:cubicBezTo>
                    <a:pt x="70" y="17"/>
                    <a:pt x="73" y="25"/>
                    <a:pt x="62" y="25"/>
                  </a:cubicBezTo>
                  <a:cubicBezTo>
                    <a:pt x="51" y="26"/>
                    <a:pt x="8" y="25"/>
                    <a:pt x="4" y="24"/>
                  </a:cubicBezTo>
                  <a:cubicBezTo>
                    <a:pt x="0" y="23"/>
                    <a:pt x="0" y="16"/>
                    <a:pt x="2" y="12"/>
                  </a:cubicBezTo>
                  <a:cubicBezTo>
                    <a:pt x="3" y="10"/>
                    <a:pt x="1" y="6"/>
                    <a:pt x="1" y="6"/>
                  </a:cubicBezTo>
                </a:path>
              </a:pathLst>
            </a:custGeom>
            <a:solidFill>
              <a:srgbClr val="97E8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47" name="Freeform 388">
              <a:extLst>
                <a:ext uri="{FF2B5EF4-FFF2-40B4-BE49-F238E27FC236}">
                  <a16:creationId xmlns:a16="http://schemas.microsoft.com/office/drawing/2014/main" id="{59787497-FD42-6311-2054-4C5F5BC5E981}"/>
                </a:ext>
              </a:extLst>
            </p:cNvPr>
            <p:cNvSpPr>
              <a:spLocks/>
            </p:cNvSpPr>
            <p:nvPr/>
          </p:nvSpPr>
          <p:spPr bwMode="auto">
            <a:xfrm>
              <a:off x="6353175" y="3200401"/>
              <a:ext cx="533400" cy="190500"/>
            </a:xfrm>
            <a:custGeom>
              <a:avLst/>
              <a:gdLst>
                <a:gd name="T0" fmla="*/ 2 w 73"/>
                <a:gd name="T1" fmla="*/ 6 h 26"/>
                <a:gd name="T2" fmla="*/ 13 w 73"/>
                <a:gd name="T3" fmla="*/ 1 h 26"/>
                <a:gd name="T4" fmla="*/ 66 w 73"/>
                <a:gd name="T5" fmla="*/ 2 h 26"/>
                <a:gd name="T6" fmla="*/ 71 w 73"/>
                <a:gd name="T7" fmla="*/ 11 h 26"/>
                <a:gd name="T8" fmla="*/ 62 w 73"/>
                <a:gd name="T9" fmla="*/ 25 h 26"/>
                <a:gd name="T10" fmla="*/ 4 w 73"/>
                <a:gd name="T11" fmla="*/ 24 h 26"/>
                <a:gd name="T12" fmla="*/ 2 w 73"/>
                <a:gd name="T13" fmla="*/ 12 h 26"/>
                <a:gd name="T14" fmla="*/ 2 w 73"/>
                <a:gd name="T15" fmla="*/ 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26">
                  <a:moveTo>
                    <a:pt x="2" y="6"/>
                  </a:moveTo>
                  <a:cubicBezTo>
                    <a:pt x="0" y="5"/>
                    <a:pt x="1" y="0"/>
                    <a:pt x="13" y="1"/>
                  </a:cubicBezTo>
                  <a:cubicBezTo>
                    <a:pt x="22" y="1"/>
                    <a:pt x="62" y="2"/>
                    <a:pt x="66" y="2"/>
                  </a:cubicBezTo>
                  <a:cubicBezTo>
                    <a:pt x="69" y="2"/>
                    <a:pt x="71" y="6"/>
                    <a:pt x="71" y="11"/>
                  </a:cubicBezTo>
                  <a:cubicBezTo>
                    <a:pt x="70" y="17"/>
                    <a:pt x="73" y="25"/>
                    <a:pt x="62" y="25"/>
                  </a:cubicBezTo>
                  <a:cubicBezTo>
                    <a:pt x="51" y="26"/>
                    <a:pt x="8" y="25"/>
                    <a:pt x="4" y="24"/>
                  </a:cubicBezTo>
                  <a:cubicBezTo>
                    <a:pt x="0" y="23"/>
                    <a:pt x="0" y="16"/>
                    <a:pt x="2" y="12"/>
                  </a:cubicBezTo>
                  <a:cubicBezTo>
                    <a:pt x="3" y="10"/>
                    <a:pt x="2" y="6"/>
                    <a:pt x="2" y="6"/>
                  </a:cubicBezTo>
                </a:path>
              </a:pathLst>
            </a:custGeom>
            <a:solidFill>
              <a:srgbClr val="96E8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48" name="Freeform 389">
              <a:extLst>
                <a:ext uri="{FF2B5EF4-FFF2-40B4-BE49-F238E27FC236}">
                  <a16:creationId xmlns:a16="http://schemas.microsoft.com/office/drawing/2014/main" id="{613D5AF5-6030-56C6-14E3-68CD938F2EF5}"/>
                </a:ext>
              </a:extLst>
            </p:cNvPr>
            <p:cNvSpPr>
              <a:spLocks/>
            </p:cNvSpPr>
            <p:nvPr/>
          </p:nvSpPr>
          <p:spPr bwMode="auto">
            <a:xfrm>
              <a:off x="6353175" y="3200401"/>
              <a:ext cx="533400" cy="182563"/>
            </a:xfrm>
            <a:custGeom>
              <a:avLst/>
              <a:gdLst>
                <a:gd name="T0" fmla="*/ 2 w 73"/>
                <a:gd name="T1" fmla="*/ 6 h 25"/>
                <a:gd name="T2" fmla="*/ 13 w 73"/>
                <a:gd name="T3" fmla="*/ 1 h 25"/>
                <a:gd name="T4" fmla="*/ 66 w 73"/>
                <a:gd name="T5" fmla="*/ 2 h 25"/>
                <a:gd name="T6" fmla="*/ 71 w 73"/>
                <a:gd name="T7" fmla="*/ 11 h 25"/>
                <a:gd name="T8" fmla="*/ 62 w 73"/>
                <a:gd name="T9" fmla="*/ 25 h 25"/>
                <a:gd name="T10" fmla="*/ 4 w 73"/>
                <a:gd name="T11" fmla="*/ 24 h 25"/>
                <a:gd name="T12" fmla="*/ 2 w 73"/>
                <a:gd name="T13" fmla="*/ 12 h 25"/>
                <a:gd name="T14" fmla="*/ 2 w 73"/>
                <a:gd name="T15" fmla="*/ 6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25">
                  <a:moveTo>
                    <a:pt x="2" y="6"/>
                  </a:moveTo>
                  <a:cubicBezTo>
                    <a:pt x="0" y="5"/>
                    <a:pt x="2" y="0"/>
                    <a:pt x="13" y="1"/>
                  </a:cubicBezTo>
                  <a:cubicBezTo>
                    <a:pt x="22" y="1"/>
                    <a:pt x="62" y="2"/>
                    <a:pt x="66" y="2"/>
                  </a:cubicBezTo>
                  <a:cubicBezTo>
                    <a:pt x="69" y="2"/>
                    <a:pt x="71" y="6"/>
                    <a:pt x="71" y="11"/>
                  </a:cubicBezTo>
                  <a:cubicBezTo>
                    <a:pt x="70" y="17"/>
                    <a:pt x="73" y="25"/>
                    <a:pt x="62" y="25"/>
                  </a:cubicBezTo>
                  <a:cubicBezTo>
                    <a:pt x="51" y="25"/>
                    <a:pt x="8" y="25"/>
                    <a:pt x="4" y="24"/>
                  </a:cubicBezTo>
                  <a:cubicBezTo>
                    <a:pt x="0" y="23"/>
                    <a:pt x="0" y="16"/>
                    <a:pt x="2" y="12"/>
                  </a:cubicBezTo>
                  <a:cubicBezTo>
                    <a:pt x="3" y="10"/>
                    <a:pt x="2" y="6"/>
                    <a:pt x="2" y="6"/>
                  </a:cubicBezTo>
                </a:path>
              </a:pathLst>
            </a:custGeom>
            <a:solidFill>
              <a:srgbClr val="95E8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49" name="Freeform 390">
              <a:extLst>
                <a:ext uri="{FF2B5EF4-FFF2-40B4-BE49-F238E27FC236}">
                  <a16:creationId xmlns:a16="http://schemas.microsoft.com/office/drawing/2014/main" id="{259C46FE-4374-BDC4-D9D4-6C1F87ED07FE}"/>
                </a:ext>
              </a:extLst>
            </p:cNvPr>
            <p:cNvSpPr>
              <a:spLocks/>
            </p:cNvSpPr>
            <p:nvPr/>
          </p:nvSpPr>
          <p:spPr bwMode="auto">
            <a:xfrm>
              <a:off x="6353175" y="3206751"/>
              <a:ext cx="533400" cy="176213"/>
            </a:xfrm>
            <a:custGeom>
              <a:avLst/>
              <a:gdLst>
                <a:gd name="T0" fmla="*/ 2 w 73"/>
                <a:gd name="T1" fmla="*/ 5 h 24"/>
                <a:gd name="T2" fmla="*/ 13 w 73"/>
                <a:gd name="T3" fmla="*/ 0 h 24"/>
                <a:gd name="T4" fmla="*/ 66 w 73"/>
                <a:gd name="T5" fmla="*/ 1 h 24"/>
                <a:gd name="T6" fmla="*/ 71 w 73"/>
                <a:gd name="T7" fmla="*/ 10 h 24"/>
                <a:gd name="T8" fmla="*/ 62 w 73"/>
                <a:gd name="T9" fmla="*/ 24 h 24"/>
                <a:gd name="T10" fmla="*/ 4 w 73"/>
                <a:gd name="T11" fmla="*/ 23 h 24"/>
                <a:gd name="T12" fmla="*/ 2 w 73"/>
                <a:gd name="T13" fmla="*/ 11 h 24"/>
                <a:gd name="T14" fmla="*/ 2 w 73"/>
                <a:gd name="T15" fmla="*/ 5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24">
                  <a:moveTo>
                    <a:pt x="2" y="5"/>
                  </a:moveTo>
                  <a:cubicBezTo>
                    <a:pt x="0" y="4"/>
                    <a:pt x="2" y="0"/>
                    <a:pt x="13" y="0"/>
                  </a:cubicBezTo>
                  <a:cubicBezTo>
                    <a:pt x="22" y="0"/>
                    <a:pt x="62" y="1"/>
                    <a:pt x="66" y="1"/>
                  </a:cubicBezTo>
                  <a:cubicBezTo>
                    <a:pt x="69" y="1"/>
                    <a:pt x="71" y="5"/>
                    <a:pt x="71" y="10"/>
                  </a:cubicBezTo>
                  <a:cubicBezTo>
                    <a:pt x="70" y="16"/>
                    <a:pt x="73" y="24"/>
                    <a:pt x="62" y="24"/>
                  </a:cubicBezTo>
                  <a:cubicBezTo>
                    <a:pt x="51" y="24"/>
                    <a:pt x="8" y="24"/>
                    <a:pt x="4" y="23"/>
                  </a:cubicBezTo>
                  <a:cubicBezTo>
                    <a:pt x="0" y="22"/>
                    <a:pt x="0" y="15"/>
                    <a:pt x="2" y="11"/>
                  </a:cubicBezTo>
                  <a:cubicBezTo>
                    <a:pt x="3" y="9"/>
                    <a:pt x="2" y="5"/>
                    <a:pt x="2" y="5"/>
                  </a:cubicBezTo>
                </a:path>
              </a:pathLst>
            </a:custGeom>
            <a:solidFill>
              <a:srgbClr val="94E8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50" name="Freeform 391">
              <a:extLst>
                <a:ext uri="{FF2B5EF4-FFF2-40B4-BE49-F238E27FC236}">
                  <a16:creationId xmlns:a16="http://schemas.microsoft.com/office/drawing/2014/main" id="{759F06F5-FBD7-6EF3-5EA5-B5F2E0830B0B}"/>
                </a:ext>
              </a:extLst>
            </p:cNvPr>
            <p:cNvSpPr>
              <a:spLocks/>
            </p:cNvSpPr>
            <p:nvPr/>
          </p:nvSpPr>
          <p:spPr bwMode="auto">
            <a:xfrm>
              <a:off x="6353175" y="3206751"/>
              <a:ext cx="533400" cy="176213"/>
            </a:xfrm>
            <a:custGeom>
              <a:avLst/>
              <a:gdLst>
                <a:gd name="T0" fmla="*/ 2 w 73"/>
                <a:gd name="T1" fmla="*/ 5 h 24"/>
                <a:gd name="T2" fmla="*/ 13 w 73"/>
                <a:gd name="T3" fmla="*/ 0 h 24"/>
                <a:gd name="T4" fmla="*/ 66 w 73"/>
                <a:gd name="T5" fmla="*/ 1 h 24"/>
                <a:gd name="T6" fmla="*/ 71 w 73"/>
                <a:gd name="T7" fmla="*/ 10 h 24"/>
                <a:gd name="T8" fmla="*/ 62 w 73"/>
                <a:gd name="T9" fmla="*/ 24 h 24"/>
                <a:gd name="T10" fmla="*/ 4 w 73"/>
                <a:gd name="T11" fmla="*/ 23 h 24"/>
                <a:gd name="T12" fmla="*/ 2 w 73"/>
                <a:gd name="T13" fmla="*/ 11 h 24"/>
                <a:gd name="T14" fmla="*/ 2 w 73"/>
                <a:gd name="T15" fmla="*/ 5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24">
                  <a:moveTo>
                    <a:pt x="2" y="5"/>
                  </a:moveTo>
                  <a:cubicBezTo>
                    <a:pt x="0" y="4"/>
                    <a:pt x="2" y="0"/>
                    <a:pt x="13" y="0"/>
                  </a:cubicBezTo>
                  <a:cubicBezTo>
                    <a:pt x="22" y="0"/>
                    <a:pt x="62" y="2"/>
                    <a:pt x="66" y="1"/>
                  </a:cubicBezTo>
                  <a:cubicBezTo>
                    <a:pt x="69" y="1"/>
                    <a:pt x="71" y="5"/>
                    <a:pt x="71" y="10"/>
                  </a:cubicBezTo>
                  <a:cubicBezTo>
                    <a:pt x="70" y="16"/>
                    <a:pt x="73" y="24"/>
                    <a:pt x="62" y="24"/>
                  </a:cubicBezTo>
                  <a:cubicBezTo>
                    <a:pt x="51" y="24"/>
                    <a:pt x="8" y="24"/>
                    <a:pt x="4" y="23"/>
                  </a:cubicBezTo>
                  <a:cubicBezTo>
                    <a:pt x="0" y="22"/>
                    <a:pt x="0" y="15"/>
                    <a:pt x="2" y="11"/>
                  </a:cubicBezTo>
                  <a:cubicBezTo>
                    <a:pt x="3" y="9"/>
                    <a:pt x="2" y="5"/>
                    <a:pt x="2" y="5"/>
                  </a:cubicBezTo>
                </a:path>
              </a:pathLst>
            </a:custGeom>
            <a:solidFill>
              <a:srgbClr val="93E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51" name="Freeform 392">
              <a:extLst>
                <a:ext uri="{FF2B5EF4-FFF2-40B4-BE49-F238E27FC236}">
                  <a16:creationId xmlns:a16="http://schemas.microsoft.com/office/drawing/2014/main" id="{2457EAE9-9897-980E-FB2C-6F3D56D3FA42}"/>
                </a:ext>
              </a:extLst>
            </p:cNvPr>
            <p:cNvSpPr>
              <a:spLocks/>
            </p:cNvSpPr>
            <p:nvPr/>
          </p:nvSpPr>
          <p:spPr bwMode="auto">
            <a:xfrm>
              <a:off x="6353175" y="3206751"/>
              <a:ext cx="533400" cy="176213"/>
            </a:xfrm>
            <a:custGeom>
              <a:avLst/>
              <a:gdLst>
                <a:gd name="T0" fmla="*/ 2 w 73"/>
                <a:gd name="T1" fmla="*/ 5 h 24"/>
                <a:gd name="T2" fmla="*/ 13 w 73"/>
                <a:gd name="T3" fmla="*/ 0 h 24"/>
                <a:gd name="T4" fmla="*/ 66 w 73"/>
                <a:gd name="T5" fmla="*/ 1 h 24"/>
                <a:gd name="T6" fmla="*/ 71 w 73"/>
                <a:gd name="T7" fmla="*/ 10 h 24"/>
                <a:gd name="T8" fmla="*/ 62 w 73"/>
                <a:gd name="T9" fmla="*/ 24 h 24"/>
                <a:gd name="T10" fmla="*/ 5 w 73"/>
                <a:gd name="T11" fmla="*/ 23 h 24"/>
                <a:gd name="T12" fmla="*/ 2 w 73"/>
                <a:gd name="T13" fmla="*/ 11 h 24"/>
                <a:gd name="T14" fmla="*/ 2 w 73"/>
                <a:gd name="T15" fmla="*/ 5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24">
                  <a:moveTo>
                    <a:pt x="2" y="5"/>
                  </a:moveTo>
                  <a:cubicBezTo>
                    <a:pt x="0" y="4"/>
                    <a:pt x="2" y="0"/>
                    <a:pt x="13" y="0"/>
                  </a:cubicBezTo>
                  <a:cubicBezTo>
                    <a:pt x="22" y="0"/>
                    <a:pt x="62" y="2"/>
                    <a:pt x="66" y="1"/>
                  </a:cubicBezTo>
                  <a:cubicBezTo>
                    <a:pt x="69" y="1"/>
                    <a:pt x="71" y="5"/>
                    <a:pt x="71" y="10"/>
                  </a:cubicBezTo>
                  <a:cubicBezTo>
                    <a:pt x="70" y="16"/>
                    <a:pt x="73" y="24"/>
                    <a:pt x="62" y="24"/>
                  </a:cubicBezTo>
                  <a:cubicBezTo>
                    <a:pt x="51" y="24"/>
                    <a:pt x="8" y="24"/>
                    <a:pt x="5" y="23"/>
                  </a:cubicBezTo>
                  <a:cubicBezTo>
                    <a:pt x="0" y="22"/>
                    <a:pt x="0" y="15"/>
                    <a:pt x="2" y="11"/>
                  </a:cubicBezTo>
                  <a:cubicBezTo>
                    <a:pt x="3" y="9"/>
                    <a:pt x="2" y="5"/>
                    <a:pt x="2" y="5"/>
                  </a:cubicBezTo>
                </a:path>
              </a:pathLst>
            </a:custGeom>
            <a:solidFill>
              <a:srgbClr val="92E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52" name="Freeform 393">
              <a:extLst>
                <a:ext uri="{FF2B5EF4-FFF2-40B4-BE49-F238E27FC236}">
                  <a16:creationId xmlns:a16="http://schemas.microsoft.com/office/drawing/2014/main" id="{631FCE03-CD0C-D7AD-5C79-D68E13AD7E47}"/>
                </a:ext>
              </a:extLst>
            </p:cNvPr>
            <p:cNvSpPr>
              <a:spLocks/>
            </p:cNvSpPr>
            <p:nvPr/>
          </p:nvSpPr>
          <p:spPr bwMode="auto">
            <a:xfrm>
              <a:off x="6353175" y="3206751"/>
              <a:ext cx="533400" cy="176213"/>
            </a:xfrm>
            <a:custGeom>
              <a:avLst/>
              <a:gdLst>
                <a:gd name="T0" fmla="*/ 2 w 73"/>
                <a:gd name="T1" fmla="*/ 5 h 24"/>
                <a:gd name="T2" fmla="*/ 13 w 73"/>
                <a:gd name="T3" fmla="*/ 0 h 24"/>
                <a:gd name="T4" fmla="*/ 65 w 73"/>
                <a:gd name="T5" fmla="*/ 1 h 24"/>
                <a:gd name="T6" fmla="*/ 71 w 73"/>
                <a:gd name="T7" fmla="*/ 10 h 24"/>
                <a:gd name="T8" fmla="*/ 62 w 73"/>
                <a:gd name="T9" fmla="*/ 24 h 24"/>
                <a:gd name="T10" fmla="*/ 5 w 73"/>
                <a:gd name="T11" fmla="*/ 23 h 24"/>
                <a:gd name="T12" fmla="*/ 2 w 73"/>
                <a:gd name="T13" fmla="*/ 11 h 24"/>
                <a:gd name="T14" fmla="*/ 2 w 73"/>
                <a:gd name="T15" fmla="*/ 5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24">
                  <a:moveTo>
                    <a:pt x="2" y="5"/>
                  </a:moveTo>
                  <a:cubicBezTo>
                    <a:pt x="0" y="4"/>
                    <a:pt x="2" y="0"/>
                    <a:pt x="13" y="0"/>
                  </a:cubicBezTo>
                  <a:cubicBezTo>
                    <a:pt x="22" y="0"/>
                    <a:pt x="62" y="2"/>
                    <a:pt x="65" y="1"/>
                  </a:cubicBezTo>
                  <a:cubicBezTo>
                    <a:pt x="69" y="1"/>
                    <a:pt x="71" y="5"/>
                    <a:pt x="71" y="10"/>
                  </a:cubicBezTo>
                  <a:cubicBezTo>
                    <a:pt x="70" y="15"/>
                    <a:pt x="73" y="24"/>
                    <a:pt x="62" y="24"/>
                  </a:cubicBezTo>
                  <a:cubicBezTo>
                    <a:pt x="51" y="24"/>
                    <a:pt x="8" y="24"/>
                    <a:pt x="5" y="23"/>
                  </a:cubicBezTo>
                  <a:cubicBezTo>
                    <a:pt x="0" y="22"/>
                    <a:pt x="0" y="15"/>
                    <a:pt x="2" y="11"/>
                  </a:cubicBezTo>
                  <a:cubicBezTo>
                    <a:pt x="3" y="9"/>
                    <a:pt x="2" y="5"/>
                    <a:pt x="2" y="5"/>
                  </a:cubicBezTo>
                </a:path>
              </a:pathLst>
            </a:custGeom>
            <a:solidFill>
              <a:srgbClr val="91E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53" name="Freeform 394">
              <a:extLst>
                <a:ext uri="{FF2B5EF4-FFF2-40B4-BE49-F238E27FC236}">
                  <a16:creationId xmlns:a16="http://schemas.microsoft.com/office/drawing/2014/main" id="{377C68FC-476D-29E2-75DF-6E29ACCF0B76}"/>
                </a:ext>
              </a:extLst>
            </p:cNvPr>
            <p:cNvSpPr>
              <a:spLocks/>
            </p:cNvSpPr>
            <p:nvPr/>
          </p:nvSpPr>
          <p:spPr bwMode="auto">
            <a:xfrm>
              <a:off x="6353175" y="3206751"/>
              <a:ext cx="533400" cy="176213"/>
            </a:xfrm>
            <a:custGeom>
              <a:avLst/>
              <a:gdLst>
                <a:gd name="T0" fmla="*/ 2 w 73"/>
                <a:gd name="T1" fmla="*/ 5 h 24"/>
                <a:gd name="T2" fmla="*/ 13 w 73"/>
                <a:gd name="T3" fmla="*/ 0 h 24"/>
                <a:gd name="T4" fmla="*/ 65 w 73"/>
                <a:gd name="T5" fmla="*/ 1 h 24"/>
                <a:gd name="T6" fmla="*/ 71 w 73"/>
                <a:gd name="T7" fmla="*/ 10 h 24"/>
                <a:gd name="T8" fmla="*/ 62 w 73"/>
                <a:gd name="T9" fmla="*/ 24 h 24"/>
                <a:gd name="T10" fmla="*/ 5 w 73"/>
                <a:gd name="T11" fmla="*/ 23 h 24"/>
                <a:gd name="T12" fmla="*/ 2 w 73"/>
                <a:gd name="T13" fmla="*/ 11 h 24"/>
                <a:gd name="T14" fmla="*/ 2 w 73"/>
                <a:gd name="T15" fmla="*/ 5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24">
                  <a:moveTo>
                    <a:pt x="2" y="5"/>
                  </a:moveTo>
                  <a:cubicBezTo>
                    <a:pt x="0" y="4"/>
                    <a:pt x="2" y="0"/>
                    <a:pt x="13" y="0"/>
                  </a:cubicBezTo>
                  <a:cubicBezTo>
                    <a:pt x="22" y="0"/>
                    <a:pt x="62" y="2"/>
                    <a:pt x="65" y="1"/>
                  </a:cubicBezTo>
                  <a:cubicBezTo>
                    <a:pt x="69" y="1"/>
                    <a:pt x="71" y="5"/>
                    <a:pt x="71" y="10"/>
                  </a:cubicBezTo>
                  <a:cubicBezTo>
                    <a:pt x="70" y="15"/>
                    <a:pt x="73" y="24"/>
                    <a:pt x="62" y="24"/>
                  </a:cubicBezTo>
                  <a:cubicBezTo>
                    <a:pt x="51" y="24"/>
                    <a:pt x="8" y="24"/>
                    <a:pt x="5" y="23"/>
                  </a:cubicBezTo>
                  <a:cubicBezTo>
                    <a:pt x="0" y="22"/>
                    <a:pt x="0" y="15"/>
                    <a:pt x="2" y="11"/>
                  </a:cubicBezTo>
                  <a:cubicBezTo>
                    <a:pt x="3" y="9"/>
                    <a:pt x="2" y="5"/>
                    <a:pt x="2" y="5"/>
                  </a:cubicBezTo>
                </a:path>
              </a:pathLst>
            </a:custGeom>
            <a:solidFill>
              <a:srgbClr val="90E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54" name="Freeform 395">
              <a:extLst>
                <a:ext uri="{FF2B5EF4-FFF2-40B4-BE49-F238E27FC236}">
                  <a16:creationId xmlns:a16="http://schemas.microsoft.com/office/drawing/2014/main" id="{A4BC9A85-AF68-9508-3EF1-4FA3A1ECF2A8}"/>
                </a:ext>
              </a:extLst>
            </p:cNvPr>
            <p:cNvSpPr>
              <a:spLocks/>
            </p:cNvSpPr>
            <p:nvPr/>
          </p:nvSpPr>
          <p:spPr bwMode="auto">
            <a:xfrm>
              <a:off x="6353175" y="3206751"/>
              <a:ext cx="533400" cy="176213"/>
            </a:xfrm>
            <a:custGeom>
              <a:avLst/>
              <a:gdLst>
                <a:gd name="T0" fmla="*/ 2 w 73"/>
                <a:gd name="T1" fmla="*/ 5 h 24"/>
                <a:gd name="T2" fmla="*/ 13 w 73"/>
                <a:gd name="T3" fmla="*/ 0 h 24"/>
                <a:gd name="T4" fmla="*/ 65 w 73"/>
                <a:gd name="T5" fmla="*/ 2 h 24"/>
                <a:gd name="T6" fmla="*/ 71 w 73"/>
                <a:gd name="T7" fmla="*/ 10 h 24"/>
                <a:gd name="T8" fmla="*/ 62 w 73"/>
                <a:gd name="T9" fmla="*/ 24 h 24"/>
                <a:gd name="T10" fmla="*/ 5 w 73"/>
                <a:gd name="T11" fmla="*/ 23 h 24"/>
                <a:gd name="T12" fmla="*/ 2 w 73"/>
                <a:gd name="T13" fmla="*/ 11 h 24"/>
                <a:gd name="T14" fmla="*/ 2 w 73"/>
                <a:gd name="T15" fmla="*/ 5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24">
                  <a:moveTo>
                    <a:pt x="2" y="5"/>
                  </a:moveTo>
                  <a:cubicBezTo>
                    <a:pt x="0" y="4"/>
                    <a:pt x="2" y="0"/>
                    <a:pt x="13" y="0"/>
                  </a:cubicBezTo>
                  <a:cubicBezTo>
                    <a:pt x="22" y="0"/>
                    <a:pt x="62" y="2"/>
                    <a:pt x="65" y="2"/>
                  </a:cubicBezTo>
                  <a:cubicBezTo>
                    <a:pt x="69" y="1"/>
                    <a:pt x="71" y="5"/>
                    <a:pt x="71" y="10"/>
                  </a:cubicBezTo>
                  <a:cubicBezTo>
                    <a:pt x="70" y="15"/>
                    <a:pt x="73" y="24"/>
                    <a:pt x="62" y="24"/>
                  </a:cubicBezTo>
                  <a:cubicBezTo>
                    <a:pt x="51" y="24"/>
                    <a:pt x="8" y="24"/>
                    <a:pt x="5" y="23"/>
                  </a:cubicBezTo>
                  <a:cubicBezTo>
                    <a:pt x="0" y="22"/>
                    <a:pt x="0" y="15"/>
                    <a:pt x="2" y="11"/>
                  </a:cubicBezTo>
                  <a:cubicBezTo>
                    <a:pt x="3" y="9"/>
                    <a:pt x="2" y="5"/>
                    <a:pt x="2" y="5"/>
                  </a:cubicBezTo>
                </a:path>
              </a:pathLst>
            </a:custGeom>
            <a:solidFill>
              <a:srgbClr val="8FE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55" name="Freeform 396">
              <a:extLst>
                <a:ext uri="{FF2B5EF4-FFF2-40B4-BE49-F238E27FC236}">
                  <a16:creationId xmlns:a16="http://schemas.microsoft.com/office/drawing/2014/main" id="{75E36CA3-D7B0-196B-1C2C-DBCE51D05EE2}"/>
                </a:ext>
              </a:extLst>
            </p:cNvPr>
            <p:cNvSpPr>
              <a:spLocks/>
            </p:cNvSpPr>
            <p:nvPr/>
          </p:nvSpPr>
          <p:spPr bwMode="auto">
            <a:xfrm>
              <a:off x="6353175" y="3206751"/>
              <a:ext cx="533400" cy="176213"/>
            </a:xfrm>
            <a:custGeom>
              <a:avLst/>
              <a:gdLst>
                <a:gd name="T0" fmla="*/ 2 w 73"/>
                <a:gd name="T1" fmla="*/ 5 h 24"/>
                <a:gd name="T2" fmla="*/ 13 w 73"/>
                <a:gd name="T3" fmla="*/ 0 h 24"/>
                <a:gd name="T4" fmla="*/ 65 w 73"/>
                <a:gd name="T5" fmla="*/ 2 h 24"/>
                <a:gd name="T6" fmla="*/ 71 w 73"/>
                <a:gd name="T7" fmla="*/ 10 h 24"/>
                <a:gd name="T8" fmla="*/ 62 w 73"/>
                <a:gd name="T9" fmla="*/ 24 h 24"/>
                <a:gd name="T10" fmla="*/ 5 w 73"/>
                <a:gd name="T11" fmla="*/ 23 h 24"/>
                <a:gd name="T12" fmla="*/ 2 w 73"/>
                <a:gd name="T13" fmla="*/ 11 h 24"/>
                <a:gd name="T14" fmla="*/ 2 w 73"/>
                <a:gd name="T15" fmla="*/ 5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24">
                  <a:moveTo>
                    <a:pt x="2" y="5"/>
                  </a:moveTo>
                  <a:cubicBezTo>
                    <a:pt x="0" y="4"/>
                    <a:pt x="2" y="0"/>
                    <a:pt x="13" y="0"/>
                  </a:cubicBezTo>
                  <a:cubicBezTo>
                    <a:pt x="22" y="0"/>
                    <a:pt x="62" y="2"/>
                    <a:pt x="65" y="2"/>
                  </a:cubicBezTo>
                  <a:cubicBezTo>
                    <a:pt x="69" y="1"/>
                    <a:pt x="71" y="5"/>
                    <a:pt x="71" y="10"/>
                  </a:cubicBezTo>
                  <a:cubicBezTo>
                    <a:pt x="70" y="15"/>
                    <a:pt x="73" y="24"/>
                    <a:pt x="62" y="24"/>
                  </a:cubicBezTo>
                  <a:cubicBezTo>
                    <a:pt x="51" y="24"/>
                    <a:pt x="8" y="23"/>
                    <a:pt x="5" y="23"/>
                  </a:cubicBezTo>
                  <a:cubicBezTo>
                    <a:pt x="0" y="22"/>
                    <a:pt x="0" y="15"/>
                    <a:pt x="2" y="11"/>
                  </a:cubicBezTo>
                  <a:cubicBezTo>
                    <a:pt x="3" y="9"/>
                    <a:pt x="2" y="5"/>
                    <a:pt x="2" y="5"/>
                  </a:cubicBezTo>
                </a:path>
              </a:pathLst>
            </a:custGeom>
            <a:solidFill>
              <a:srgbClr val="8EE6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56" name="Freeform 397">
              <a:extLst>
                <a:ext uri="{FF2B5EF4-FFF2-40B4-BE49-F238E27FC236}">
                  <a16:creationId xmlns:a16="http://schemas.microsoft.com/office/drawing/2014/main" id="{C32DC261-4154-6965-BEDE-4BD11E029380}"/>
                </a:ext>
              </a:extLst>
            </p:cNvPr>
            <p:cNvSpPr>
              <a:spLocks/>
            </p:cNvSpPr>
            <p:nvPr/>
          </p:nvSpPr>
          <p:spPr bwMode="auto">
            <a:xfrm>
              <a:off x="6353175" y="3206751"/>
              <a:ext cx="533400" cy="176213"/>
            </a:xfrm>
            <a:custGeom>
              <a:avLst/>
              <a:gdLst>
                <a:gd name="T0" fmla="*/ 2 w 73"/>
                <a:gd name="T1" fmla="*/ 5 h 24"/>
                <a:gd name="T2" fmla="*/ 13 w 73"/>
                <a:gd name="T3" fmla="*/ 0 h 24"/>
                <a:gd name="T4" fmla="*/ 65 w 73"/>
                <a:gd name="T5" fmla="*/ 2 h 24"/>
                <a:gd name="T6" fmla="*/ 70 w 73"/>
                <a:gd name="T7" fmla="*/ 10 h 24"/>
                <a:gd name="T8" fmla="*/ 62 w 73"/>
                <a:gd name="T9" fmla="*/ 24 h 24"/>
                <a:gd name="T10" fmla="*/ 5 w 73"/>
                <a:gd name="T11" fmla="*/ 23 h 24"/>
                <a:gd name="T12" fmla="*/ 2 w 73"/>
                <a:gd name="T13" fmla="*/ 11 h 24"/>
                <a:gd name="T14" fmla="*/ 2 w 73"/>
                <a:gd name="T15" fmla="*/ 5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24">
                  <a:moveTo>
                    <a:pt x="2" y="5"/>
                  </a:moveTo>
                  <a:cubicBezTo>
                    <a:pt x="0" y="4"/>
                    <a:pt x="2" y="0"/>
                    <a:pt x="13" y="0"/>
                  </a:cubicBezTo>
                  <a:cubicBezTo>
                    <a:pt x="22" y="1"/>
                    <a:pt x="62" y="2"/>
                    <a:pt x="65" y="2"/>
                  </a:cubicBezTo>
                  <a:cubicBezTo>
                    <a:pt x="69" y="1"/>
                    <a:pt x="71" y="6"/>
                    <a:pt x="70" y="10"/>
                  </a:cubicBezTo>
                  <a:cubicBezTo>
                    <a:pt x="70" y="15"/>
                    <a:pt x="73" y="23"/>
                    <a:pt x="62" y="24"/>
                  </a:cubicBezTo>
                  <a:cubicBezTo>
                    <a:pt x="51" y="24"/>
                    <a:pt x="8" y="23"/>
                    <a:pt x="5" y="23"/>
                  </a:cubicBezTo>
                  <a:cubicBezTo>
                    <a:pt x="0" y="22"/>
                    <a:pt x="0" y="15"/>
                    <a:pt x="2" y="11"/>
                  </a:cubicBezTo>
                  <a:cubicBezTo>
                    <a:pt x="3" y="9"/>
                    <a:pt x="2" y="5"/>
                    <a:pt x="2" y="5"/>
                  </a:cubicBezTo>
                </a:path>
              </a:pathLst>
            </a:custGeom>
            <a:solidFill>
              <a:srgbClr val="8DE6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57" name="Freeform 398">
              <a:extLst>
                <a:ext uri="{FF2B5EF4-FFF2-40B4-BE49-F238E27FC236}">
                  <a16:creationId xmlns:a16="http://schemas.microsoft.com/office/drawing/2014/main" id="{4E2FC596-B5A0-26E9-62ED-85198DC6DF6B}"/>
                </a:ext>
              </a:extLst>
            </p:cNvPr>
            <p:cNvSpPr>
              <a:spLocks/>
            </p:cNvSpPr>
            <p:nvPr/>
          </p:nvSpPr>
          <p:spPr bwMode="auto">
            <a:xfrm>
              <a:off x="6353175" y="3206751"/>
              <a:ext cx="533400" cy="176213"/>
            </a:xfrm>
            <a:custGeom>
              <a:avLst/>
              <a:gdLst>
                <a:gd name="T0" fmla="*/ 2 w 73"/>
                <a:gd name="T1" fmla="*/ 5 h 24"/>
                <a:gd name="T2" fmla="*/ 13 w 73"/>
                <a:gd name="T3" fmla="*/ 0 h 24"/>
                <a:gd name="T4" fmla="*/ 65 w 73"/>
                <a:gd name="T5" fmla="*/ 2 h 24"/>
                <a:gd name="T6" fmla="*/ 70 w 73"/>
                <a:gd name="T7" fmla="*/ 10 h 24"/>
                <a:gd name="T8" fmla="*/ 62 w 73"/>
                <a:gd name="T9" fmla="*/ 24 h 24"/>
                <a:gd name="T10" fmla="*/ 5 w 73"/>
                <a:gd name="T11" fmla="*/ 23 h 24"/>
                <a:gd name="T12" fmla="*/ 2 w 73"/>
                <a:gd name="T13" fmla="*/ 11 h 24"/>
                <a:gd name="T14" fmla="*/ 2 w 73"/>
                <a:gd name="T15" fmla="*/ 5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24">
                  <a:moveTo>
                    <a:pt x="2" y="5"/>
                  </a:moveTo>
                  <a:cubicBezTo>
                    <a:pt x="1" y="4"/>
                    <a:pt x="2" y="0"/>
                    <a:pt x="13" y="0"/>
                  </a:cubicBezTo>
                  <a:cubicBezTo>
                    <a:pt x="22" y="1"/>
                    <a:pt x="62" y="2"/>
                    <a:pt x="65" y="2"/>
                  </a:cubicBezTo>
                  <a:cubicBezTo>
                    <a:pt x="69" y="1"/>
                    <a:pt x="71" y="6"/>
                    <a:pt x="70" y="10"/>
                  </a:cubicBezTo>
                  <a:cubicBezTo>
                    <a:pt x="70" y="15"/>
                    <a:pt x="73" y="23"/>
                    <a:pt x="62" y="24"/>
                  </a:cubicBezTo>
                  <a:cubicBezTo>
                    <a:pt x="51" y="24"/>
                    <a:pt x="8" y="23"/>
                    <a:pt x="5" y="23"/>
                  </a:cubicBezTo>
                  <a:cubicBezTo>
                    <a:pt x="0" y="21"/>
                    <a:pt x="0" y="15"/>
                    <a:pt x="2" y="11"/>
                  </a:cubicBezTo>
                  <a:cubicBezTo>
                    <a:pt x="3" y="9"/>
                    <a:pt x="2" y="5"/>
                    <a:pt x="2" y="5"/>
                  </a:cubicBezTo>
                </a:path>
              </a:pathLst>
            </a:custGeom>
            <a:solidFill>
              <a:srgbClr val="8CE6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58" name="Freeform 399">
              <a:extLst>
                <a:ext uri="{FF2B5EF4-FFF2-40B4-BE49-F238E27FC236}">
                  <a16:creationId xmlns:a16="http://schemas.microsoft.com/office/drawing/2014/main" id="{56BE62AB-AE47-9179-E402-DA786F8CFE19}"/>
                </a:ext>
              </a:extLst>
            </p:cNvPr>
            <p:cNvSpPr>
              <a:spLocks/>
            </p:cNvSpPr>
            <p:nvPr/>
          </p:nvSpPr>
          <p:spPr bwMode="auto">
            <a:xfrm>
              <a:off x="6353175" y="3206751"/>
              <a:ext cx="533400" cy="176213"/>
            </a:xfrm>
            <a:custGeom>
              <a:avLst/>
              <a:gdLst>
                <a:gd name="T0" fmla="*/ 2 w 73"/>
                <a:gd name="T1" fmla="*/ 5 h 24"/>
                <a:gd name="T2" fmla="*/ 13 w 73"/>
                <a:gd name="T3" fmla="*/ 0 h 24"/>
                <a:gd name="T4" fmla="*/ 65 w 73"/>
                <a:gd name="T5" fmla="*/ 2 h 24"/>
                <a:gd name="T6" fmla="*/ 70 w 73"/>
                <a:gd name="T7" fmla="*/ 10 h 24"/>
                <a:gd name="T8" fmla="*/ 62 w 73"/>
                <a:gd name="T9" fmla="*/ 24 h 24"/>
                <a:gd name="T10" fmla="*/ 5 w 73"/>
                <a:gd name="T11" fmla="*/ 22 h 24"/>
                <a:gd name="T12" fmla="*/ 2 w 73"/>
                <a:gd name="T13" fmla="*/ 11 h 24"/>
                <a:gd name="T14" fmla="*/ 2 w 73"/>
                <a:gd name="T15" fmla="*/ 5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24">
                  <a:moveTo>
                    <a:pt x="2" y="5"/>
                  </a:moveTo>
                  <a:cubicBezTo>
                    <a:pt x="1" y="4"/>
                    <a:pt x="2" y="0"/>
                    <a:pt x="13" y="0"/>
                  </a:cubicBezTo>
                  <a:cubicBezTo>
                    <a:pt x="22" y="1"/>
                    <a:pt x="62" y="2"/>
                    <a:pt x="65" y="2"/>
                  </a:cubicBezTo>
                  <a:cubicBezTo>
                    <a:pt x="69" y="2"/>
                    <a:pt x="71" y="6"/>
                    <a:pt x="70" y="10"/>
                  </a:cubicBezTo>
                  <a:cubicBezTo>
                    <a:pt x="70" y="15"/>
                    <a:pt x="73" y="23"/>
                    <a:pt x="62" y="24"/>
                  </a:cubicBezTo>
                  <a:cubicBezTo>
                    <a:pt x="51" y="24"/>
                    <a:pt x="8" y="23"/>
                    <a:pt x="5" y="22"/>
                  </a:cubicBezTo>
                  <a:cubicBezTo>
                    <a:pt x="0" y="21"/>
                    <a:pt x="1" y="15"/>
                    <a:pt x="2" y="11"/>
                  </a:cubicBezTo>
                  <a:cubicBezTo>
                    <a:pt x="3" y="9"/>
                    <a:pt x="2" y="5"/>
                    <a:pt x="2" y="5"/>
                  </a:cubicBezTo>
                </a:path>
              </a:pathLst>
            </a:custGeom>
            <a:solidFill>
              <a:srgbClr val="8BE6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59" name="Freeform 400">
              <a:extLst>
                <a:ext uri="{FF2B5EF4-FFF2-40B4-BE49-F238E27FC236}">
                  <a16:creationId xmlns:a16="http://schemas.microsoft.com/office/drawing/2014/main" id="{23081520-E85B-39B4-3DFC-95DA36327B44}"/>
                </a:ext>
              </a:extLst>
            </p:cNvPr>
            <p:cNvSpPr>
              <a:spLocks/>
            </p:cNvSpPr>
            <p:nvPr/>
          </p:nvSpPr>
          <p:spPr bwMode="auto">
            <a:xfrm>
              <a:off x="6353175" y="3206751"/>
              <a:ext cx="533400" cy="176213"/>
            </a:xfrm>
            <a:custGeom>
              <a:avLst/>
              <a:gdLst>
                <a:gd name="T0" fmla="*/ 2 w 73"/>
                <a:gd name="T1" fmla="*/ 5 h 24"/>
                <a:gd name="T2" fmla="*/ 13 w 73"/>
                <a:gd name="T3" fmla="*/ 0 h 24"/>
                <a:gd name="T4" fmla="*/ 65 w 73"/>
                <a:gd name="T5" fmla="*/ 2 h 24"/>
                <a:gd name="T6" fmla="*/ 70 w 73"/>
                <a:gd name="T7" fmla="*/ 10 h 24"/>
                <a:gd name="T8" fmla="*/ 62 w 73"/>
                <a:gd name="T9" fmla="*/ 24 h 24"/>
                <a:gd name="T10" fmla="*/ 5 w 73"/>
                <a:gd name="T11" fmla="*/ 22 h 24"/>
                <a:gd name="T12" fmla="*/ 2 w 73"/>
                <a:gd name="T13" fmla="*/ 11 h 24"/>
                <a:gd name="T14" fmla="*/ 2 w 73"/>
                <a:gd name="T15" fmla="*/ 5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24">
                  <a:moveTo>
                    <a:pt x="2" y="5"/>
                  </a:moveTo>
                  <a:cubicBezTo>
                    <a:pt x="1" y="4"/>
                    <a:pt x="2" y="0"/>
                    <a:pt x="13" y="0"/>
                  </a:cubicBezTo>
                  <a:cubicBezTo>
                    <a:pt x="22" y="1"/>
                    <a:pt x="61" y="2"/>
                    <a:pt x="65" y="2"/>
                  </a:cubicBezTo>
                  <a:cubicBezTo>
                    <a:pt x="69" y="2"/>
                    <a:pt x="71" y="6"/>
                    <a:pt x="70" y="10"/>
                  </a:cubicBezTo>
                  <a:cubicBezTo>
                    <a:pt x="70" y="15"/>
                    <a:pt x="73" y="23"/>
                    <a:pt x="62" y="24"/>
                  </a:cubicBezTo>
                  <a:cubicBezTo>
                    <a:pt x="51" y="24"/>
                    <a:pt x="8" y="23"/>
                    <a:pt x="5" y="22"/>
                  </a:cubicBezTo>
                  <a:cubicBezTo>
                    <a:pt x="0" y="21"/>
                    <a:pt x="1" y="15"/>
                    <a:pt x="2" y="11"/>
                  </a:cubicBezTo>
                  <a:cubicBezTo>
                    <a:pt x="3" y="9"/>
                    <a:pt x="2" y="5"/>
                    <a:pt x="2" y="5"/>
                  </a:cubicBezTo>
                </a:path>
              </a:pathLst>
            </a:custGeom>
            <a:solidFill>
              <a:srgbClr val="8AE6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60" name="Freeform 401">
              <a:extLst>
                <a:ext uri="{FF2B5EF4-FFF2-40B4-BE49-F238E27FC236}">
                  <a16:creationId xmlns:a16="http://schemas.microsoft.com/office/drawing/2014/main" id="{F601310E-0254-5451-2EEA-58355EEC570E}"/>
                </a:ext>
              </a:extLst>
            </p:cNvPr>
            <p:cNvSpPr>
              <a:spLocks/>
            </p:cNvSpPr>
            <p:nvPr/>
          </p:nvSpPr>
          <p:spPr bwMode="auto">
            <a:xfrm>
              <a:off x="6353175" y="3206751"/>
              <a:ext cx="533400" cy="176213"/>
            </a:xfrm>
            <a:custGeom>
              <a:avLst/>
              <a:gdLst>
                <a:gd name="T0" fmla="*/ 2 w 73"/>
                <a:gd name="T1" fmla="*/ 5 h 24"/>
                <a:gd name="T2" fmla="*/ 13 w 73"/>
                <a:gd name="T3" fmla="*/ 0 h 24"/>
                <a:gd name="T4" fmla="*/ 65 w 73"/>
                <a:gd name="T5" fmla="*/ 2 h 24"/>
                <a:gd name="T6" fmla="*/ 70 w 73"/>
                <a:gd name="T7" fmla="*/ 10 h 24"/>
                <a:gd name="T8" fmla="*/ 62 w 73"/>
                <a:gd name="T9" fmla="*/ 24 h 24"/>
                <a:gd name="T10" fmla="*/ 5 w 73"/>
                <a:gd name="T11" fmla="*/ 22 h 24"/>
                <a:gd name="T12" fmla="*/ 2 w 73"/>
                <a:gd name="T13" fmla="*/ 11 h 24"/>
                <a:gd name="T14" fmla="*/ 2 w 73"/>
                <a:gd name="T15" fmla="*/ 5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24">
                  <a:moveTo>
                    <a:pt x="2" y="5"/>
                  </a:moveTo>
                  <a:cubicBezTo>
                    <a:pt x="1" y="4"/>
                    <a:pt x="2" y="0"/>
                    <a:pt x="13" y="0"/>
                  </a:cubicBezTo>
                  <a:cubicBezTo>
                    <a:pt x="22" y="1"/>
                    <a:pt x="61" y="2"/>
                    <a:pt x="65" y="2"/>
                  </a:cubicBezTo>
                  <a:cubicBezTo>
                    <a:pt x="69" y="2"/>
                    <a:pt x="71" y="6"/>
                    <a:pt x="70" y="10"/>
                  </a:cubicBezTo>
                  <a:cubicBezTo>
                    <a:pt x="70" y="15"/>
                    <a:pt x="73" y="23"/>
                    <a:pt x="62" y="24"/>
                  </a:cubicBezTo>
                  <a:cubicBezTo>
                    <a:pt x="51" y="24"/>
                    <a:pt x="9" y="23"/>
                    <a:pt x="5" y="22"/>
                  </a:cubicBezTo>
                  <a:cubicBezTo>
                    <a:pt x="0" y="21"/>
                    <a:pt x="1" y="15"/>
                    <a:pt x="2" y="11"/>
                  </a:cubicBezTo>
                  <a:cubicBezTo>
                    <a:pt x="3" y="9"/>
                    <a:pt x="2" y="5"/>
                    <a:pt x="2" y="5"/>
                  </a:cubicBezTo>
                </a:path>
              </a:pathLst>
            </a:custGeom>
            <a:solidFill>
              <a:srgbClr val="89E5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61" name="Freeform 402">
              <a:extLst>
                <a:ext uri="{FF2B5EF4-FFF2-40B4-BE49-F238E27FC236}">
                  <a16:creationId xmlns:a16="http://schemas.microsoft.com/office/drawing/2014/main" id="{87945CEA-D0FE-1381-3E1C-437119CF1360}"/>
                </a:ext>
              </a:extLst>
            </p:cNvPr>
            <p:cNvSpPr>
              <a:spLocks/>
            </p:cNvSpPr>
            <p:nvPr/>
          </p:nvSpPr>
          <p:spPr bwMode="auto">
            <a:xfrm>
              <a:off x="6353175" y="3206751"/>
              <a:ext cx="533400" cy="176213"/>
            </a:xfrm>
            <a:custGeom>
              <a:avLst/>
              <a:gdLst>
                <a:gd name="T0" fmla="*/ 2 w 73"/>
                <a:gd name="T1" fmla="*/ 5 h 24"/>
                <a:gd name="T2" fmla="*/ 13 w 73"/>
                <a:gd name="T3" fmla="*/ 1 h 24"/>
                <a:gd name="T4" fmla="*/ 65 w 73"/>
                <a:gd name="T5" fmla="*/ 2 h 24"/>
                <a:gd name="T6" fmla="*/ 70 w 73"/>
                <a:gd name="T7" fmla="*/ 11 h 24"/>
                <a:gd name="T8" fmla="*/ 62 w 73"/>
                <a:gd name="T9" fmla="*/ 23 h 24"/>
                <a:gd name="T10" fmla="*/ 5 w 73"/>
                <a:gd name="T11" fmla="*/ 22 h 24"/>
                <a:gd name="T12" fmla="*/ 2 w 73"/>
                <a:gd name="T13" fmla="*/ 11 h 24"/>
                <a:gd name="T14" fmla="*/ 2 w 73"/>
                <a:gd name="T15" fmla="*/ 5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24">
                  <a:moveTo>
                    <a:pt x="2" y="5"/>
                  </a:moveTo>
                  <a:cubicBezTo>
                    <a:pt x="1" y="4"/>
                    <a:pt x="2" y="0"/>
                    <a:pt x="13" y="1"/>
                  </a:cubicBezTo>
                  <a:cubicBezTo>
                    <a:pt x="22" y="1"/>
                    <a:pt x="61" y="2"/>
                    <a:pt x="65" y="2"/>
                  </a:cubicBezTo>
                  <a:cubicBezTo>
                    <a:pt x="69" y="2"/>
                    <a:pt x="71" y="6"/>
                    <a:pt x="70" y="11"/>
                  </a:cubicBezTo>
                  <a:cubicBezTo>
                    <a:pt x="70" y="15"/>
                    <a:pt x="73" y="23"/>
                    <a:pt x="62" y="23"/>
                  </a:cubicBezTo>
                  <a:cubicBezTo>
                    <a:pt x="51" y="24"/>
                    <a:pt x="9" y="23"/>
                    <a:pt x="5" y="22"/>
                  </a:cubicBezTo>
                  <a:cubicBezTo>
                    <a:pt x="0" y="21"/>
                    <a:pt x="1" y="15"/>
                    <a:pt x="2" y="11"/>
                  </a:cubicBezTo>
                  <a:cubicBezTo>
                    <a:pt x="3" y="9"/>
                    <a:pt x="2" y="5"/>
                    <a:pt x="2" y="5"/>
                  </a:cubicBezTo>
                </a:path>
              </a:pathLst>
            </a:custGeom>
            <a:solidFill>
              <a:srgbClr val="88E5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62" name="Freeform 403">
              <a:extLst>
                <a:ext uri="{FF2B5EF4-FFF2-40B4-BE49-F238E27FC236}">
                  <a16:creationId xmlns:a16="http://schemas.microsoft.com/office/drawing/2014/main" id="{30CF959C-2201-E4CA-655C-B3043943D8EC}"/>
                </a:ext>
              </a:extLst>
            </p:cNvPr>
            <p:cNvSpPr>
              <a:spLocks/>
            </p:cNvSpPr>
            <p:nvPr/>
          </p:nvSpPr>
          <p:spPr bwMode="auto">
            <a:xfrm>
              <a:off x="6353175" y="3206751"/>
              <a:ext cx="533400" cy="176213"/>
            </a:xfrm>
            <a:custGeom>
              <a:avLst/>
              <a:gdLst>
                <a:gd name="T0" fmla="*/ 2 w 73"/>
                <a:gd name="T1" fmla="*/ 5 h 24"/>
                <a:gd name="T2" fmla="*/ 13 w 73"/>
                <a:gd name="T3" fmla="*/ 1 h 24"/>
                <a:gd name="T4" fmla="*/ 65 w 73"/>
                <a:gd name="T5" fmla="*/ 2 h 24"/>
                <a:gd name="T6" fmla="*/ 70 w 73"/>
                <a:gd name="T7" fmla="*/ 11 h 24"/>
                <a:gd name="T8" fmla="*/ 62 w 73"/>
                <a:gd name="T9" fmla="*/ 23 h 24"/>
                <a:gd name="T10" fmla="*/ 5 w 73"/>
                <a:gd name="T11" fmla="*/ 22 h 24"/>
                <a:gd name="T12" fmla="*/ 2 w 73"/>
                <a:gd name="T13" fmla="*/ 11 h 24"/>
                <a:gd name="T14" fmla="*/ 2 w 73"/>
                <a:gd name="T15" fmla="*/ 5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24">
                  <a:moveTo>
                    <a:pt x="2" y="5"/>
                  </a:moveTo>
                  <a:cubicBezTo>
                    <a:pt x="1" y="4"/>
                    <a:pt x="2" y="0"/>
                    <a:pt x="13" y="1"/>
                  </a:cubicBezTo>
                  <a:cubicBezTo>
                    <a:pt x="22" y="1"/>
                    <a:pt x="61" y="2"/>
                    <a:pt x="65" y="2"/>
                  </a:cubicBezTo>
                  <a:cubicBezTo>
                    <a:pt x="69" y="2"/>
                    <a:pt x="71" y="6"/>
                    <a:pt x="70" y="11"/>
                  </a:cubicBezTo>
                  <a:cubicBezTo>
                    <a:pt x="70" y="15"/>
                    <a:pt x="73" y="23"/>
                    <a:pt x="62" y="23"/>
                  </a:cubicBezTo>
                  <a:cubicBezTo>
                    <a:pt x="51" y="24"/>
                    <a:pt x="9" y="23"/>
                    <a:pt x="5" y="22"/>
                  </a:cubicBezTo>
                  <a:cubicBezTo>
                    <a:pt x="0" y="21"/>
                    <a:pt x="1" y="15"/>
                    <a:pt x="2" y="11"/>
                  </a:cubicBezTo>
                  <a:cubicBezTo>
                    <a:pt x="3" y="9"/>
                    <a:pt x="2" y="5"/>
                    <a:pt x="2" y="5"/>
                  </a:cubicBezTo>
                </a:path>
              </a:pathLst>
            </a:custGeom>
            <a:solidFill>
              <a:srgbClr val="87E5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63" name="Freeform 404">
              <a:extLst>
                <a:ext uri="{FF2B5EF4-FFF2-40B4-BE49-F238E27FC236}">
                  <a16:creationId xmlns:a16="http://schemas.microsoft.com/office/drawing/2014/main" id="{D0CF5495-4566-02CD-3D17-8627713E2C41}"/>
                </a:ext>
              </a:extLst>
            </p:cNvPr>
            <p:cNvSpPr>
              <a:spLocks/>
            </p:cNvSpPr>
            <p:nvPr/>
          </p:nvSpPr>
          <p:spPr bwMode="auto">
            <a:xfrm>
              <a:off x="6353175" y="3206751"/>
              <a:ext cx="533400" cy="176213"/>
            </a:xfrm>
            <a:custGeom>
              <a:avLst/>
              <a:gdLst>
                <a:gd name="T0" fmla="*/ 2 w 73"/>
                <a:gd name="T1" fmla="*/ 5 h 24"/>
                <a:gd name="T2" fmla="*/ 13 w 73"/>
                <a:gd name="T3" fmla="*/ 1 h 24"/>
                <a:gd name="T4" fmla="*/ 65 w 73"/>
                <a:gd name="T5" fmla="*/ 2 h 24"/>
                <a:gd name="T6" fmla="*/ 70 w 73"/>
                <a:gd name="T7" fmla="*/ 11 h 24"/>
                <a:gd name="T8" fmla="*/ 62 w 73"/>
                <a:gd name="T9" fmla="*/ 23 h 24"/>
                <a:gd name="T10" fmla="*/ 5 w 73"/>
                <a:gd name="T11" fmla="*/ 22 h 24"/>
                <a:gd name="T12" fmla="*/ 2 w 73"/>
                <a:gd name="T13" fmla="*/ 11 h 24"/>
                <a:gd name="T14" fmla="*/ 2 w 73"/>
                <a:gd name="T15" fmla="*/ 5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24">
                  <a:moveTo>
                    <a:pt x="2" y="5"/>
                  </a:moveTo>
                  <a:cubicBezTo>
                    <a:pt x="1" y="4"/>
                    <a:pt x="2" y="0"/>
                    <a:pt x="13" y="1"/>
                  </a:cubicBezTo>
                  <a:cubicBezTo>
                    <a:pt x="22" y="1"/>
                    <a:pt x="61" y="2"/>
                    <a:pt x="65" y="2"/>
                  </a:cubicBezTo>
                  <a:cubicBezTo>
                    <a:pt x="69" y="2"/>
                    <a:pt x="71" y="6"/>
                    <a:pt x="70" y="11"/>
                  </a:cubicBezTo>
                  <a:cubicBezTo>
                    <a:pt x="70" y="15"/>
                    <a:pt x="73" y="23"/>
                    <a:pt x="62" y="23"/>
                  </a:cubicBezTo>
                  <a:cubicBezTo>
                    <a:pt x="51" y="24"/>
                    <a:pt x="9" y="23"/>
                    <a:pt x="5" y="22"/>
                  </a:cubicBezTo>
                  <a:cubicBezTo>
                    <a:pt x="0" y="21"/>
                    <a:pt x="1" y="15"/>
                    <a:pt x="2" y="11"/>
                  </a:cubicBezTo>
                  <a:cubicBezTo>
                    <a:pt x="3" y="9"/>
                    <a:pt x="2" y="5"/>
                    <a:pt x="2" y="5"/>
                  </a:cubicBezTo>
                </a:path>
              </a:pathLst>
            </a:custGeom>
            <a:solidFill>
              <a:srgbClr val="86E5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64" name="Freeform 405">
              <a:extLst>
                <a:ext uri="{FF2B5EF4-FFF2-40B4-BE49-F238E27FC236}">
                  <a16:creationId xmlns:a16="http://schemas.microsoft.com/office/drawing/2014/main" id="{B494D532-04F7-B446-6FEB-7E261D0B52B8}"/>
                </a:ext>
              </a:extLst>
            </p:cNvPr>
            <p:cNvSpPr>
              <a:spLocks/>
            </p:cNvSpPr>
            <p:nvPr/>
          </p:nvSpPr>
          <p:spPr bwMode="auto">
            <a:xfrm>
              <a:off x="6353175" y="3206751"/>
              <a:ext cx="533400" cy="176213"/>
            </a:xfrm>
            <a:custGeom>
              <a:avLst/>
              <a:gdLst>
                <a:gd name="T0" fmla="*/ 2 w 73"/>
                <a:gd name="T1" fmla="*/ 5 h 24"/>
                <a:gd name="T2" fmla="*/ 13 w 73"/>
                <a:gd name="T3" fmla="*/ 1 h 24"/>
                <a:gd name="T4" fmla="*/ 65 w 73"/>
                <a:gd name="T5" fmla="*/ 2 h 24"/>
                <a:gd name="T6" fmla="*/ 70 w 73"/>
                <a:gd name="T7" fmla="*/ 11 h 24"/>
                <a:gd name="T8" fmla="*/ 62 w 73"/>
                <a:gd name="T9" fmla="*/ 23 h 24"/>
                <a:gd name="T10" fmla="*/ 5 w 73"/>
                <a:gd name="T11" fmla="*/ 22 h 24"/>
                <a:gd name="T12" fmla="*/ 2 w 73"/>
                <a:gd name="T13" fmla="*/ 11 h 24"/>
                <a:gd name="T14" fmla="*/ 2 w 73"/>
                <a:gd name="T15" fmla="*/ 5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24">
                  <a:moveTo>
                    <a:pt x="2" y="5"/>
                  </a:moveTo>
                  <a:cubicBezTo>
                    <a:pt x="1" y="4"/>
                    <a:pt x="2" y="0"/>
                    <a:pt x="13" y="1"/>
                  </a:cubicBezTo>
                  <a:cubicBezTo>
                    <a:pt x="22" y="1"/>
                    <a:pt x="61" y="2"/>
                    <a:pt x="65" y="2"/>
                  </a:cubicBezTo>
                  <a:cubicBezTo>
                    <a:pt x="69" y="2"/>
                    <a:pt x="71" y="6"/>
                    <a:pt x="70" y="11"/>
                  </a:cubicBezTo>
                  <a:cubicBezTo>
                    <a:pt x="70" y="15"/>
                    <a:pt x="73" y="23"/>
                    <a:pt x="62" y="23"/>
                  </a:cubicBezTo>
                  <a:cubicBezTo>
                    <a:pt x="51" y="24"/>
                    <a:pt x="9" y="23"/>
                    <a:pt x="5" y="22"/>
                  </a:cubicBezTo>
                  <a:cubicBezTo>
                    <a:pt x="0" y="21"/>
                    <a:pt x="1" y="15"/>
                    <a:pt x="2" y="11"/>
                  </a:cubicBezTo>
                  <a:cubicBezTo>
                    <a:pt x="3" y="9"/>
                    <a:pt x="2" y="5"/>
                    <a:pt x="2" y="5"/>
                  </a:cubicBezTo>
                </a:path>
              </a:pathLst>
            </a:custGeom>
            <a:solidFill>
              <a:srgbClr val="85E5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65" name="Freeform 407">
              <a:extLst>
                <a:ext uri="{FF2B5EF4-FFF2-40B4-BE49-F238E27FC236}">
                  <a16:creationId xmlns:a16="http://schemas.microsoft.com/office/drawing/2014/main" id="{FFA6F30F-0DA4-911E-C752-33ABB04241FC}"/>
                </a:ext>
              </a:extLst>
            </p:cNvPr>
            <p:cNvSpPr>
              <a:spLocks/>
            </p:cNvSpPr>
            <p:nvPr/>
          </p:nvSpPr>
          <p:spPr bwMode="auto">
            <a:xfrm>
              <a:off x="6353175" y="3206751"/>
              <a:ext cx="533400" cy="176213"/>
            </a:xfrm>
            <a:custGeom>
              <a:avLst/>
              <a:gdLst>
                <a:gd name="T0" fmla="*/ 2 w 73"/>
                <a:gd name="T1" fmla="*/ 5 h 24"/>
                <a:gd name="T2" fmla="*/ 13 w 73"/>
                <a:gd name="T3" fmla="*/ 1 h 24"/>
                <a:gd name="T4" fmla="*/ 65 w 73"/>
                <a:gd name="T5" fmla="*/ 2 h 24"/>
                <a:gd name="T6" fmla="*/ 70 w 73"/>
                <a:gd name="T7" fmla="*/ 11 h 24"/>
                <a:gd name="T8" fmla="*/ 62 w 73"/>
                <a:gd name="T9" fmla="*/ 23 h 24"/>
                <a:gd name="T10" fmla="*/ 5 w 73"/>
                <a:gd name="T11" fmla="*/ 22 h 24"/>
                <a:gd name="T12" fmla="*/ 2 w 73"/>
                <a:gd name="T13" fmla="*/ 11 h 24"/>
                <a:gd name="T14" fmla="*/ 2 w 73"/>
                <a:gd name="T15" fmla="*/ 5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24">
                  <a:moveTo>
                    <a:pt x="2" y="5"/>
                  </a:moveTo>
                  <a:cubicBezTo>
                    <a:pt x="1" y="4"/>
                    <a:pt x="2" y="0"/>
                    <a:pt x="13" y="1"/>
                  </a:cubicBezTo>
                  <a:cubicBezTo>
                    <a:pt x="22" y="1"/>
                    <a:pt x="61" y="2"/>
                    <a:pt x="65" y="2"/>
                  </a:cubicBezTo>
                  <a:cubicBezTo>
                    <a:pt x="69" y="2"/>
                    <a:pt x="71" y="6"/>
                    <a:pt x="70" y="11"/>
                  </a:cubicBezTo>
                  <a:cubicBezTo>
                    <a:pt x="70" y="15"/>
                    <a:pt x="73" y="23"/>
                    <a:pt x="62" y="23"/>
                  </a:cubicBezTo>
                  <a:cubicBezTo>
                    <a:pt x="51" y="24"/>
                    <a:pt x="9" y="23"/>
                    <a:pt x="5" y="22"/>
                  </a:cubicBezTo>
                  <a:cubicBezTo>
                    <a:pt x="0" y="21"/>
                    <a:pt x="1" y="15"/>
                    <a:pt x="2" y="11"/>
                  </a:cubicBezTo>
                  <a:cubicBezTo>
                    <a:pt x="3" y="9"/>
                    <a:pt x="2" y="5"/>
                    <a:pt x="2" y="5"/>
                  </a:cubicBezTo>
                </a:path>
              </a:pathLst>
            </a:custGeom>
            <a:solidFill>
              <a:srgbClr val="84E4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66" name="Freeform 408">
              <a:extLst>
                <a:ext uri="{FF2B5EF4-FFF2-40B4-BE49-F238E27FC236}">
                  <a16:creationId xmlns:a16="http://schemas.microsoft.com/office/drawing/2014/main" id="{2B78E142-C7D5-D6AD-EE6B-4DAFEB24E7C1}"/>
                </a:ext>
              </a:extLst>
            </p:cNvPr>
            <p:cNvSpPr>
              <a:spLocks/>
            </p:cNvSpPr>
            <p:nvPr/>
          </p:nvSpPr>
          <p:spPr bwMode="auto">
            <a:xfrm>
              <a:off x="6359525" y="3206751"/>
              <a:ext cx="520700" cy="168275"/>
            </a:xfrm>
            <a:custGeom>
              <a:avLst/>
              <a:gdLst>
                <a:gd name="T0" fmla="*/ 1 w 71"/>
                <a:gd name="T1" fmla="*/ 6 h 23"/>
                <a:gd name="T2" fmla="*/ 12 w 71"/>
                <a:gd name="T3" fmla="*/ 1 h 23"/>
                <a:gd name="T4" fmla="*/ 64 w 71"/>
                <a:gd name="T5" fmla="*/ 2 h 23"/>
                <a:gd name="T6" fmla="*/ 69 w 71"/>
                <a:gd name="T7" fmla="*/ 11 h 23"/>
                <a:gd name="T8" fmla="*/ 61 w 71"/>
                <a:gd name="T9" fmla="*/ 23 h 23"/>
                <a:gd name="T10" fmla="*/ 4 w 71"/>
                <a:gd name="T11" fmla="*/ 22 h 23"/>
                <a:gd name="T12" fmla="*/ 1 w 71"/>
                <a:gd name="T13" fmla="*/ 11 h 23"/>
                <a:gd name="T14" fmla="*/ 1 w 71"/>
                <a:gd name="T15" fmla="*/ 6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23">
                  <a:moveTo>
                    <a:pt x="1" y="6"/>
                  </a:moveTo>
                  <a:cubicBezTo>
                    <a:pt x="0" y="4"/>
                    <a:pt x="1" y="0"/>
                    <a:pt x="12" y="1"/>
                  </a:cubicBezTo>
                  <a:cubicBezTo>
                    <a:pt x="21" y="1"/>
                    <a:pt x="60" y="2"/>
                    <a:pt x="64" y="2"/>
                  </a:cubicBezTo>
                  <a:cubicBezTo>
                    <a:pt x="68" y="2"/>
                    <a:pt x="70" y="6"/>
                    <a:pt x="69" y="11"/>
                  </a:cubicBezTo>
                  <a:cubicBezTo>
                    <a:pt x="69" y="15"/>
                    <a:pt x="71" y="23"/>
                    <a:pt x="61" y="23"/>
                  </a:cubicBezTo>
                  <a:cubicBezTo>
                    <a:pt x="50" y="23"/>
                    <a:pt x="8" y="23"/>
                    <a:pt x="4" y="22"/>
                  </a:cubicBezTo>
                  <a:cubicBezTo>
                    <a:pt x="0" y="21"/>
                    <a:pt x="0" y="15"/>
                    <a:pt x="1" y="11"/>
                  </a:cubicBezTo>
                  <a:cubicBezTo>
                    <a:pt x="2" y="9"/>
                    <a:pt x="1" y="6"/>
                    <a:pt x="1" y="6"/>
                  </a:cubicBezTo>
                </a:path>
              </a:pathLst>
            </a:custGeom>
            <a:solidFill>
              <a:srgbClr val="83E4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67" name="Freeform 409">
              <a:extLst>
                <a:ext uri="{FF2B5EF4-FFF2-40B4-BE49-F238E27FC236}">
                  <a16:creationId xmlns:a16="http://schemas.microsoft.com/office/drawing/2014/main" id="{CC669394-F696-D140-831B-3E54A3236A78}"/>
                </a:ext>
              </a:extLst>
            </p:cNvPr>
            <p:cNvSpPr>
              <a:spLocks/>
            </p:cNvSpPr>
            <p:nvPr/>
          </p:nvSpPr>
          <p:spPr bwMode="auto">
            <a:xfrm>
              <a:off x="6359525" y="3214688"/>
              <a:ext cx="520700" cy="160338"/>
            </a:xfrm>
            <a:custGeom>
              <a:avLst/>
              <a:gdLst>
                <a:gd name="T0" fmla="*/ 1 w 71"/>
                <a:gd name="T1" fmla="*/ 5 h 22"/>
                <a:gd name="T2" fmla="*/ 12 w 71"/>
                <a:gd name="T3" fmla="*/ 0 h 22"/>
                <a:gd name="T4" fmla="*/ 64 w 71"/>
                <a:gd name="T5" fmla="*/ 1 h 22"/>
                <a:gd name="T6" fmla="*/ 69 w 71"/>
                <a:gd name="T7" fmla="*/ 10 h 22"/>
                <a:gd name="T8" fmla="*/ 61 w 71"/>
                <a:gd name="T9" fmla="*/ 22 h 22"/>
                <a:gd name="T10" fmla="*/ 4 w 71"/>
                <a:gd name="T11" fmla="*/ 21 h 22"/>
                <a:gd name="T12" fmla="*/ 1 w 71"/>
                <a:gd name="T13" fmla="*/ 10 h 22"/>
                <a:gd name="T14" fmla="*/ 1 w 71"/>
                <a:gd name="T15" fmla="*/ 5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22">
                  <a:moveTo>
                    <a:pt x="1" y="5"/>
                  </a:moveTo>
                  <a:cubicBezTo>
                    <a:pt x="0" y="3"/>
                    <a:pt x="1" y="0"/>
                    <a:pt x="12" y="0"/>
                  </a:cubicBezTo>
                  <a:cubicBezTo>
                    <a:pt x="21" y="0"/>
                    <a:pt x="60" y="1"/>
                    <a:pt x="64" y="1"/>
                  </a:cubicBezTo>
                  <a:cubicBezTo>
                    <a:pt x="68" y="1"/>
                    <a:pt x="70" y="5"/>
                    <a:pt x="69" y="10"/>
                  </a:cubicBezTo>
                  <a:cubicBezTo>
                    <a:pt x="69" y="14"/>
                    <a:pt x="71" y="22"/>
                    <a:pt x="61" y="22"/>
                  </a:cubicBezTo>
                  <a:cubicBezTo>
                    <a:pt x="50" y="22"/>
                    <a:pt x="8" y="22"/>
                    <a:pt x="4" y="21"/>
                  </a:cubicBezTo>
                  <a:cubicBezTo>
                    <a:pt x="0" y="20"/>
                    <a:pt x="0" y="14"/>
                    <a:pt x="1" y="10"/>
                  </a:cubicBezTo>
                  <a:cubicBezTo>
                    <a:pt x="2" y="8"/>
                    <a:pt x="1" y="5"/>
                    <a:pt x="1" y="5"/>
                  </a:cubicBezTo>
                </a:path>
              </a:pathLst>
            </a:custGeom>
            <a:solidFill>
              <a:srgbClr val="82E4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68" name="Freeform 410">
              <a:extLst>
                <a:ext uri="{FF2B5EF4-FFF2-40B4-BE49-F238E27FC236}">
                  <a16:creationId xmlns:a16="http://schemas.microsoft.com/office/drawing/2014/main" id="{075C2302-2347-904F-D61C-3FB755D32542}"/>
                </a:ext>
              </a:extLst>
            </p:cNvPr>
            <p:cNvSpPr>
              <a:spLocks/>
            </p:cNvSpPr>
            <p:nvPr/>
          </p:nvSpPr>
          <p:spPr bwMode="auto">
            <a:xfrm>
              <a:off x="6359525" y="3214688"/>
              <a:ext cx="520700" cy="160338"/>
            </a:xfrm>
            <a:custGeom>
              <a:avLst/>
              <a:gdLst>
                <a:gd name="T0" fmla="*/ 1 w 71"/>
                <a:gd name="T1" fmla="*/ 5 h 22"/>
                <a:gd name="T2" fmla="*/ 12 w 71"/>
                <a:gd name="T3" fmla="*/ 0 h 22"/>
                <a:gd name="T4" fmla="*/ 64 w 71"/>
                <a:gd name="T5" fmla="*/ 1 h 22"/>
                <a:gd name="T6" fmla="*/ 69 w 71"/>
                <a:gd name="T7" fmla="*/ 10 h 22"/>
                <a:gd name="T8" fmla="*/ 61 w 71"/>
                <a:gd name="T9" fmla="*/ 22 h 22"/>
                <a:gd name="T10" fmla="*/ 4 w 71"/>
                <a:gd name="T11" fmla="*/ 21 h 22"/>
                <a:gd name="T12" fmla="*/ 1 w 71"/>
                <a:gd name="T13" fmla="*/ 10 h 22"/>
                <a:gd name="T14" fmla="*/ 1 w 71"/>
                <a:gd name="T15" fmla="*/ 5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22">
                  <a:moveTo>
                    <a:pt x="1" y="5"/>
                  </a:moveTo>
                  <a:cubicBezTo>
                    <a:pt x="0" y="3"/>
                    <a:pt x="1" y="0"/>
                    <a:pt x="12" y="0"/>
                  </a:cubicBezTo>
                  <a:cubicBezTo>
                    <a:pt x="21" y="0"/>
                    <a:pt x="60" y="1"/>
                    <a:pt x="64" y="1"/>
                  </a:cubicBezTo>
                  <a:cubicBezTo>
                    <a:pt x="68" y="1"/>
                    <a:pt x="69" y="5"/>
                    <a:pt x="69" y="10"/>
                  </a:cubicBezTo>
                  <a:cubicBezTo>
                    <a:pt x="69" y="14"/>
                    <a:pt x="71" y="22"/>
                    <a:pt x="61" y="22"/>
                  </a:cubicBezTo>
                  <a:cubicBezTo>
                    <a:pt x="50" y="22"/>
                    <a:pt x="8" y="22"/>
                    <a:pt x="4" y="21"/>
                  </a:cubicBezTo>
                  <a:cubicBezTo>
                    <a:pt x="0" y="20"/>
                    <a:pt x="0" y="14"/>
                    <a:pt x="1" y="10"/>
                  </a:cubicBezTo>
                  <a:cubicBezTo>
                    <a:pt x="2" y="8"/>
                    <a:pt x="1" y="5"/>
                    <a:pt x="1" y="5"/>
                  </a:cubicBezTo>
                </a:path>
              </a:pathLst>
            </a:custGeom>
            <a:solidFill>
              <a:srgbClr val="81E4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69" name="Freeform 411">
              <a:extLst>
                <a:ext uri="{FF2B5EF4-FFF2-40B4-BE49-F238E27FC236}">
                  <a16:creationId xmlns:a16="http://schemas.microsoft.com/office/drawing/2014/main" id="{3241AF63-2392-E502-5BF3-D0940B47F1DB}"/>
                </a:ext>
              </a:extLst>
            </p:cNvPr>
            <p:cNvSpPr>
              <a:spLocks/>
            </p:cNvSpPr>
            <p:nvPr/>
          </p:nvSpPr>
          <p:spPr bwMode="auto">
            <a:xfrm>
              <a:off x="6359525" y="3214688"/>
              <a:ext cx="520700" cy="160338"/>
            </a:xfrm>
            <a:custGeom>
              <a:avLst/>
              <a:gdLst>
                <a:gd name="T0" fmla="*/ 1 w 71"/>
                <a:gd name="T1" fmla="*/ 5 h 22"/>
                <a:gd name="T2" fmla="*/ 12 w 71"/>
                <a:gd name="T3" fmla="*/ 0 h 22"/>
                <a:gd name="T4" fmla="*/ 64 w 71"/>
                <a:gd name="T5" fmla="*/ 1 h 22"/>
                <a:gd name="T6" fmla="*/ 69 w 71"/>
                <a:gd name="T7" fmla="*/ 10 h 22"/>
                <a:gd name="T8" fmla="*/ 61 w 71"/>
                <a:gd name="T9" fmla="*/ 22 h 22"/>
                <a:gd name="T10" fmla="*/ 4 w 71"/>
                <a:gd name="T11" fmla="*/ 21 h 22"/>
                <a:gd name="T12" fmla="*/ 1 w 71"/>
                <a:gd name="T13" fmla="*/ 10 h 22"/>
                <a:gd name="T14" fmla="*/ 1 w 71"/>
                <a:gd name="T15" fmla="*/ 5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22">
                  <a:moveTo>
                    <a:pt x="1" y="5"/>
                  </a:moveTo>
                  <a:cubicBezTo>
                    <a:pt x="0" y="3"/>
                    <a:pt x="1" y="0"/>
                    <a:pt x="12" y="0"/>
                  </a:cubicBezTo>
                  <a:cubicBezTo>
                    <a:pt x="21" y="0"/>
                    <a:pt x="60" y="1"/>
                    <a:pt x="64" y="1"/>
                  </a:cubicBezTo>
                  <a:cubicBezTo>
                    <a:pt x="68" y="1"/>
                    <a:pt x="69" y="5"/>
                    <a:pt x="69" y="10"/>
                  </a:cubicBezTo>
                  <a:cubicBezTo>
                    <a:pt x="69" y="14"/>
                    <a:pt x="71" y="22"/>
                    <a:pt x="61" y="22"/>
                  </a:cubicBezTo>
                  <a:cubicBezTo>
                    <a:pt x="50" y="22"/>
                    <a:pt x="8" y="22"/>
                    <a:pt x="4" y="21"/>
                  </a:cubicBezTo>
                  <a:cubicBezTo>
                    <a:pt x="0" y="20"/>
                    <a:pt x="0" y="14"/>
                    <a:pt x="1" y="10"/>
                  </a:cubicBezTo>
                  <a:cubicBezTo>
                    <a:pt x="2" y="8"/>
                    <a:pt x="1" y="5"/>
                    <a:pt x="1" y="5"/>
                  </a:cubicBezTo>
                </a:path>
              </a:pathLst>
            </a:custGeom>
            <a:solidFill>
              <a:srgbClr val="80E4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70" name="Freeform 412">
              <a:extLst>
                <a:ext uri="{FF2B5EF4-FFF2-40B4-BE49-F238E27FC236}">
                  <a16:creationId xmlns:a16="http://schemas.microsoft.com/office/drawing/2014/main" id="{73144958-DF64-C9CD-70C8-C75FA75161E0}"/>
                </a:ext>
              </a:extLst>
            </p:cNvPr>
            <p:cNvSpPr>
              <a:spLocks/>
            </p:cNvSpPr>
            <p:nvPr/>
          </p:nvSpPr>
          <p:spPr bwMode="auto">
            <a:xfrm>
              <a:off x="6359525" y="3214688"/>
              <a:ext cx="520700" cy="160338"/>
            </a:xfrm>
            <a:custGeom>
              <a:avLst/>
              <a:gdLst>
                <a:gd name="T0" fmla="*/ 1 w 71"/>
                <a:gd name="T1" fmla="*/ 5 h 22"/>
                <a:gd name="T2" fmla="*/ 12 w 71"/>
                <a:gd name="T3" fmla="*/ 0 h 22"/>
                <a:gd name="T4" fmla="*/ 64 w 71"/>
                <a:gd name="T5" fmla="*/ 1 h 22"/>
                <a:gd name="T6" fmla="*/ 69 w 71"/>
                <a:gd name="T7" fmla="*/ 10 h 22"/>
                <a:gd name="T8" fmla="*/ 60 w 71"/>
                <a:gd name="T9" fmla="*/ 22 h 22"/>
                <a:gd name="T10" fmla="*/ 4 w 71"/>
                <a:gd name="T11" fmla="*/ 21 h 22"/>
                <a:gd name="T12" fmla="*/ 2 w 71"/>
                <a:gd name="T13" fmla="*/ 10 h 22"/>
                <a:gd name="T14" fmla="*/ 1 w 71"/>
                <a:gd name="T15" fmla="*/ 5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22">
                  <a:moveTo>
                    <a:pt x="1" y="5"/>
                  </a:moveTo>
                  <a:cubicBezTo>
                    <a:pt x="0" y="3"/>
                    <a:pt x="1" y="0"/>
                    <a:pt x="12" y="0"/>
                  </a:cubicBezTo>
                  <a:cubicBezTo>
                    <a:pt x="21" y="0"/>
                    <a:pt x="60" y="1"/>
                    <a:pt x="64" y="1"/>
                  </a:cubicBezTo>
                  <a:cubicBezTo>
                    <a:pt x="68" y="1"/>
                    <a:pt x="69" y="5"/>
                    <a:pt x="69" y="10"/>
                  </a:cubicBezTo>
                  <a:cubicBezTo>
                    <a:pt x="68" y="14"/>
                    <a:pt x="71" y="22"/>
                    <a:pt x="60" y="22"/>
                  </a:cubicBezTo>
                  <a:cubicBezTo>
                    <a:pt x="50" y="22"/>
                    <a:pt x="8" y="22"/>
                    <a:pt x="4" y="21"/>
                  </a:cubicBezTo>
                  <a:cubicBezTo>
                    <a:pt x="0" y="20"/>
                    <a:pt x="0" y="14"/>
                    <a:pt x="2" y="10"/>
                  </a:cubicBezTo>
                  <a:cubicBezTo>
                    <a:pt x="2" y="8"/>
                    <a:pt x="1" y="5"/>
                    <a:pt x="1" y="5"/>
                  </a:cubicBezTo>
                </a:path>
              </a:pathLst>
            </a:custGeom>
            <a:solidFill>
              <a:srgbClr val="7FE3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71" name="Freeform 413">
              <a:extLst>
                <a:ext uri="{FF2B5EF4-FFF2-40B4-BE49-F238E27FC236}">
                  <a16:creationId xmlns:a16="http://schemas.microsoft.com/office/drawing/2014/main" id="{24AA18A4-13F9-D1DC-9A8A-1235A057A7A5}"/>
                </a:ext>
              </a:extLst>
            </p:cNvPr>
            <p:cNvSpPr>
              <a:spLocks/>
            </p:cNvSpPr>
            <p:nvPr/>
          </p:nvSpPr>
          <p:spPr bwMode="auto">
            <a:xfrm>
              <a:off x="6359525" y="3214688"/>
              <a:ext cx="520700" cy="160338"/>
            </a:xfrm>
            <a:custGeom>
              <a:avLst/>
              <a:gdLst>
                <a:gd name="T0" fmla="*/ 1 w 71"/>
                <a:gd name="T1" fmla="*/ 5 h 22"/>
                <a:gd name="T2" fmla="*/ 12 w 71"/>
                <a:gd name="T3" fmla="*/ 0 h 22"/>
                <a:gd name="T4" fmla="*/ 64 w 71"/>
                <a:gd name="T5" fmla="*/ 1 h 22"/>
                <a:gd name="T6" fmla="*/ 69 w 71"/>
                <a:gd name="T7" fmla="*/ 10 h 22"/>
                <a:gd name="T8" fmla="*/ 60 w 71"/>
                <a:gd name="T9" fmla="*/ 22 h 22"/>
                <a:gd name="T10" fmla="*/ 4 w 71"/>
                <a:gd name="T11" fmla="*/ 21 h 22"/>
                <a:gd name="T12" fmla="*/ 2 w 71"/>
                <a:gd name="T13" fmla="*/ 10 h 22"/>
                <a:gd name="T14" fmla="*/ 1 w 71"/>
                <a:gd name="T15" fmla="*/ 5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22">
                  <a:moveTo>
                    <a:pt x="1" y="5"/>
                  </a:moveTo>
                  <a:cubicBezTo>
                    <a:pt x="0" y="3"/>
                    <a:pt x="1" y="0"/>
                    <a:pt x="12" y="0"/>
                  </a:cubicBezTo>
                  <a:cubicBezTo>
                    <a:pt x="21" y="0"/>
                    <a:pt x="60" y="1"/>
                    <a:pt x="64" y="1"/>
                  </a:cubicBezTo>
                  <a:cubicBezTo>
                    <a:pt x="68" y="1"/>
                    <a:pt x="69" y="5"/>
                    <a:pt x="69" y="10"/>
                  </a:cubicBezTo>
                  <a:cubicBezTo>
                    <a:pt x="68" y="14"/>
                    <a:pt x="71" y="22"/>
                    <a:pt x="60" y="22"/>
                  </a:cubicBezTo>
                  <a:cubicBezTo>
                    <a:pt x="50" y="22"/>
                    <a:pt x="8" y="22"/>
                    <a:pt x="4" y="21"/>
                  </a:cubicBezTo>
                  <a:cubicBezTo>
                    <a:pt x="0" y="20"/>
                    <a:pt x="0" y="14"/>
                    <a:pt x="2" y="10"/>
                  </a:cubicBezTo>
                  <a:cubicBezTo>
                    <a:pt x="2" y="8"/>
                    <a:pt x="1" y="5"/>
                    <a:pt x="1" y="5"/>
                  </a:cubicBezTo>
                </a:path>
              </a:pathLst>
            </a:custGeom>
            <a:solidFill>
              <a:srgbClr val="7EE3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72" name="Freeform 414">
              <a:extLst>
                <a:ext uri="{FF2B5EF4-FFF2-40B4-BE49-F238E27FC236}">
                  <a16:creationId xmlns:a16="http://schemas.microsoft.com/office/drawing/2014/main" id="{D072BA47-A4FF-B4B7-4932-537043E05283}"/>
                </a:ext>
              </a:extLst>
            </p:cNvPr>
            <p:cNvSpPr>
              <a:spLocks/>
            </p:cNvSpPr>
            <p:nvPr/>
          </p:nvSpPr>
          <p:spPr bwMode="auto">
            <a:xfrm>
              <a:off x="6359525" y="3214688"/>
              <a:ext cx="520700" cy="160338"/>
            </a:xfrm>
            <a:custGeom>
              <a:avLst/>
              <a:gdLst>
                <a:gd name="T0" fmla="*/ 2 w 71"/>
                <a:gd name="T1" fmla="*/ 5 h 22"/>
                <a:gd name="T2" fmla="*/ 12 w 71"/>
                <a:gd name="T3" fmla="*/ 0 h 22"/>
                <a:gd name="T4" fmla="*/ 64 w 71"/>
                <a:gd name="T5" fmla="*/ 1 h 22"/>
                <a:gd name="T6" fmla="*/ 69 w 71"/>
                <a:gd name="T7" fmla="*/ 10 h 22"/>
                <a:gd name="T8" fmla="*/ 60 w 71"/>
                <a:gd name="T9" fmla="*/ 22 h 22"/>
                <a:gd name="T10" fmla="*/ 4 w 71"/>
                <a:gd name="T11" fmla="*/ 21 h 22"/>
                <a:gd name="T12" fmla="*/ 2 w 71"/>
                <a:gd name="T13" fmla="*/ 10 h 22"/>
                <a:gd name="T14" fmla="*/ 2 w 71"/>
                <a:gd name="T15" fmla="*/ 5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22">
                  <a:moveTo>
                    <a:pt x="2" y="5"/>
                  </a:moveTo>
                  <a:cubicBezTo>
                    <a:pt x="0" y="3"/>
                    <a:pt x="1" y="0"/>
                    <a:pt x="12" y="0"/>
                  </a:cubicBezTo>
                  <a:cubicBezTo>
                    <a:pt x="21" y="0"/>
                    <a:pt x="60" y="2"/>
                    <a:pt x="64" y="1"/>
                  </a:cubicBezTo>
                  <a:cubicBezTo>
                    <a:pt x="67" y="1"/>
                    <a:pt x="69" y="5"/>
                    <a:pt x="69" y="10"/>
                  </a:cubicBezTo>
                  <a:cubicBezTo>
                    <a:pt x="68" y="14"/>
                    <a:pt x="71" y="22"/>
                    <a:pt x="60" y="22"/>
                  </a:cubicBezTo>
                  <a:cubicBezTo>
                    <a:pt x="50" y="22"/>
                    <a:pt x="8" y="22"/>
                    <a:pt x="4" y="21"/>
                  </a:cubicBezTo>
                  <a:cubicBezTo>
                    <a:pt x="0" y="20"/>
                    <a:pt x="0" y="14"/>
                    <a:pt x="2" y="10"/>
                  </a:cubicBezTo>
                  <a:cubicBezTo>
                    <a:pt x="3" y="8"/>
                    <a:pt x="2" y="5"/>
                    <a:pt x="2" y="5"/>
                  </a:cubicBezTo>
                </a:path>
              </a:pathLst>
            </a:custGeom>
            <a:solidFill>
              <a:srgbClr val="7DE3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73" name="Freeform 415">
              <a:extLst>
                <a:ext uri="{FF2B5EF4-FFF2-40B4-BE49-F238E27FC236}">
                  <a16:creationId xmlns:a16="http://schemas.microsoft.com/office/drawing/2014/main" id="{FFB28C84-D323-AA68-5988-A2511E2E2885}"/>
                </a:ext>
              </a:extLst>
            </p:cNvPr>
            <p:cNvSpPr>
              <a:spLocks/>
            </p:cNvSpPr>
            <p:nvPr/>
          </p:nvSpPr>
          <p:spPr bwMode="auto">
            <a:xfrm>
              <a:off x="6359525" y="3214688"/>
              <a:ext cx="520700" cy="160338"/>
            </a:xfrm>
            <a:custGeom>
              <a:avLst/>
              <a:gdLst>
                <a:gd name="T0" fmla="*/ 2 w 71"/>
                <a:gd name="T1" fmla="*/ 5 h 22"/>
                <a:gd name="T2" fmla="*/ 13 w 71"/>
                <a:gd name="T3" fmla="*/ 0 h 22"/>
                <a:gd name="T4" fmla="*/ 64 w 71"/>
                <a:gd name="T5" fmla="*/ 1 h 22"/>
                <a:gd name="T6" fmla="*/ 69 w 71"/>
                <a:gd name="T7" fmla="*/ 10 h 22"/>
                <a:gd name="T8" fmla="*/ 60 w 71"/>
                <a:gd name="T9" fmla="*/ 22 h 22"/>
                <a:gd name="T10" fmla="*/ 4 w 71"/>
                <a:gd name="T11" fmla="*/ 21 h 22"/>
                <a:gd name="T12" fmla="*/ 2 w 71"/>
                <a:gd name="T13" fmla="*/ 10 h 22"/>
                <a:gd name="T14" fmla="*/ 2 w 71"/>
                <a:gd name="T15" fmla="*/ 5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22">
                  <a:moveTo>
                    <a:pt x="2" y="5"/>
                  </a:moveTo>
                  <a:cubicBezTo>
                    <a:pt x="0" y="4"/>
                    <a:pt x="2" y="0"/>
                    <a:pt x="13" y="0"/>
                  </a:cubicBezTo>
                  <a:cubicBezTo>
                    <a:pt x="21" y="0"/>
                    <a:pt x="60" y="2"/>
                    <a:pt x="64" y="1"/>
                  </a:cubicBezTo>
                  <a:cubicBezTo>
                    <a:pt x="67" y="1"/>
                    <a:pt x="69" y="5"/>
                    <a:pt x="69" y="10"/>
                  </a:cubicBezTo>
                  <a:cubicBezTo>
                    <a:pt x="68" y="14"/>
                    <a:pt x="71" y="22"/>
                    <a:pt x="60" y="22"/>
                  </a:cubicBezTo>
                  <a:cubicBezTo>
                    <a:pt x="50" y="22"/>
                    <a:pt x="8" y="22"/>
                    <a:pt x="4" y="21"/>
                  </a:cubicBezTo>
                  <a:cubicBezTo>
                    <a:pt x="0" y="20"/>
                    <a:pt x="0" y="14"/>
                    <a:pt x="2" y="10"/>
                  </a:cubicBezTo>
                  <a:cubicBezTo>
                    <a:pt x="3" y="8"/>
                    <a:pt x="2" y="5"/>
                    <a:pt x="2" y="5"/>
                  </a:cubicBezTo>
                </a:path>
              </a:pathLst>
            </a:custGeom>
            <a:solidFill>
              <a:srgbClr val="7CE3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74" name="Freeform 416">
              <a:extLst>
                <a:ext uri="{FF2B5EF4-FFF2-40B4-BE49-F238E27FC236}">
                  <a16:creationId xmlns:a16="http://schemas.microsoft.com/office/drawing/2014/main" id="{3F2E409B-ECE5-9395-F7B3-E5A286A0D0B0}"/>
                </a:ext>
              </a:extLst>
            </p:cNvPr>
            <p:cNvSpPr>
              <a:spLocks/>
            </p:cNvSpPr>
            <p:nvPr/>
          </p:nvSpPr>
          <p:spPr bwMode="auto">
            <a:xfrm>
              <a:off x="6359525" y="3214688"/>
              <a:ext cx="520700" cy="160338"/>
            </a:xfrm>
            <a:custGeom>
              <a:avLst/>
              <a:gdLst>
                <a:gd name="T0" fmla="*/ 2 w 71"/>
                <a:gd name="T1" fmla="*/ 5 h 22"/>
                <a:gd name="T2" fmla="*/ 13 w 71"/>
                <a:gd name="T3" fmla="*/ 0 h 22"/>
                <a:gd name="T4" fmla="*/ 64 w 71"/>
                <a:gd name="T5" fmla="*/ 1 h 22"/>
                <a:gd name="T6" fmla="*/ 69 w 71"/>
                <a:gd name="T7" fmla="*/ 10 h 22"/>
                <a:gd name="T8" fmla="*/ 60 w 71"/>
                <a:gd name="T9" fmla="*/ 22 h 22"/>
                <a:gd name="T10" fmla="*/ 4 w 71"/>
                <a:gd name="T11" fmla="*/ 21 h 22"/>
                <a:gd name="T12" fmla="*/ 2 w 71"/>
                <a:gd name="T13" fmla="*/ 10 h 22"/>
                <a:gd name="T14" fmla="*/ 2 w 71"/>
                <a:gd name="T15" fmla="*/ 5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22">
                  <a:moveTo>
                    <a:pt x="2" y="5"/>
                  </a:moveTo>
                  <a:cubicBezTo>
                    <a:pt x="0" y="4"/>
                    <a:pt x="2" y="0"/>
                    <a:pt x="13" y="0"/>
                  </a:cubicBezTo>
                  <a:cubicBezTo>
                    <a:pt x="21" y="0"/>
                    <a:pt x="60" y="2"/>
                    <a:pt x="64" y="1"/>
                  </a:cubicBezTo>
                  <a:cubicBezTo>
                    <a:pt x="67" y="1"/>
                    <a:pt x="69" y="5"/>
                    <a:pt x="69" y="10"/>
                  </a:cubicBezTo>
                  <a:cubicBezTo>
                    <a:pt x="68" y="14"/>
                    <a:pt x="71" y="22"/>
                    <a:pt x="60" y="22"/>
                  </a:cubicBezTo>
                  <a:cubicBezTo>
                    <a:pt x="50" y="22"/>
                    <a:pt x="8" y="22"/>
                    <a:pt x="4" y="21"/>
                  </a:cubicBezTo>
                  <a:cubicBezTo>
                    <a:pt x="0" y="20"/>
                    <a:pt x="0" y="14"/>
                    <a:pt x="2" y="10"/>
                  </a:cubicBezTo>
                  <a:cubicBezTo>
                    <a:pt x="3" y="8"/>
                    <a:pt x="2" y="5"/>
                    <a:pt x="2" y="5"/>
                  </a:cubicBezTo>
                </a:path>
              </a:pathLst>
            </a:custGeom>
            <a:solidFill>
              <a:srgbClr val="7BE3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75" name="Freeform 417">
              <a:extLst>
                <a:ext uri="{FF2B5EF4-FFF2-40B4-BE49-F238E27FC236}">
                  <a16:creationId xmlns:a16="http://schemas.microsoft.com/office/drawing/2014/main" id="{F9FB9A05-CC41-09A8-4DAB-17ACB8882A4E}"/>
                </a:ext>
              </a:extLst>
            </p:cNvPr>
            <p:cNvSpPr>
              <a:spLocks/>
            </p:cNvSpPr>
            <p:nvPr/>
          </p:nvSpPr>
          <p:spPr bwMode="auto">
            <a:xfrm>
              <a:off x="6359525" y="3214688"/>
              <a:ext cx="520700" cy="160338"/>
            </a:xfrm>
            <a:custGeom>
              <a:avLst/>
              <a:gdLst>
                <a:gd name="T0" fmla="*/ 2 w 71"/>
                <a:gd name="T1" fmla="*/ 5 h 22"/>
                <a:gd name="T2" fmla="*/ 13 w 71"/>
                <a:gd name="T3" fmla="*/ 0 h 22"/>
                <a:gd name="T4" fmla="*/ 64 w 71"/>
                <a:gd name="T5" fmla="*/ 1 h 22"/>
                <a:gd name="T6" fmla="*/ 69 w 71"/>
                <a:gd name="T7" fmla="*/ 10 h 22"/>
                <a:gd name="T8" fmla="*/ 60 w 71"/>
                <a:gd name="T9" fmla="*/ 22 h 22"/>
                <a:gd name="T10" fmla="*/ 4 w 71"/>
                <a:gd name="T11" fmla="*/ 21 h 22"/>
                <a:gd name="T12" fmla="*/ 2 w 71"/>
                <a:gd name="T13" fmla="*/ 10 h 22"/>
                <a:gd name="T14" fmla="*/ 2 w 71"/>
                <a:gd name="T15" fmla="*/ 5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22">
                  <a:moveTo>
                    <a:pt x="2" y="5"/>
                  </a:moveTo>
                  <a:cubicBezTo>
                    <a:pt x="0" y="4"/>
                    <a:pt x="2" y="0"/>
                    <a:pt x="13" y="0"/>
                  </a:cubicBezTo>
                  <a:cubicBezTo>
                    <a:pt x="21" y="1"/>
                    <a:pt x="60" y="2"/>
                    <a:pt x="64" y="1"/>
                  </a:cubicBezTo>
                  <a:cubicBezTo>
                    <a:pt x="67" y="1"/>
                    <a:pt x="69" y="5"/>
                    <a:pt x="69" y="10"/>
                  </a:cubicBezTo>
                  <a:cubicBezTo>
                    <a:pt x="68" y="14"/>
                    <a:pt x="71" y="21"/>
                    <a:pt x="60" y="22"/>
                  </a:cubicBezTo>
                  <a:cubicBezTo>
                    <a:pt x="50" y="22"/>
                    <a:pt x="8" y="21"/>
                    <a:pt x="4" y="21"/>
                  </a:cubicBezTo>
                  <a:cubicBezTo>
                    <a:pt x="0" y="20"/>
                    <a:pt x="0" y="14"/>
                    <a:pt x="2" y="10"/>
                  </a:cubicBezTo>
                  <a:cubicBezTo>
                    <a:pt x="3" y="8"/>
                    <a:pt x="2" y="5"/>
                    <a:pt x="2" y="5"/>
                  </a:cubicBezTo>
                </a:path>
              </a:pathLst>
            </a:custGeom>
            <a:solidFill>
              <a:srgbClr val="7AE2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76" name="Freeform 418">
              <a:extLst>
                <a:ext uri="{FF2B5EF4-FFF2-40B4-BE49-F238E27FC236}">
                  <a16:creationId xmlns:a16="http://schemas.microsoft.com/office/drawing/2014/main" id="{DE7CF983-AB79-4C88-687E-54396E2ADE8B}"/>
                </a:ext>
              </a:extLst>
            </p:cNvPr>
            <p:cNvSpPr>
              <a:spLocks/>
            </p:cNvSpPr>
            <p:nvPr/>
          </p:nvSpPr>
          <p:spPr bwMode="auto">
            <a:xfrm>
              <a:off x="6359525" y="3214688"/>
              <a:ext cx="520700" cy="160338"/>
            </a:xfrm>
            <a:custGeom>
              <a:avLst/>
              <a:gdLst>
                <a:gd name="T0" fmla="*/ 2 w 71"/>
                <a:gd name="T1" fmla="*/ 5 h 22"/>
                <a:gd name="T2" fmla="*/ 13 w 71"/>
                <a:gd name="T3" fmla="*/ 0 h 22"/>
                <a:gd name="T4" fmla="*/ 64 w 71"/>
                <a:gd name="T5" fmla="*/ 2 h 22"/>
                <a:gd name="T6" fmla="*/ 69 w 71"/>
                <a:gd name="T7" fmla="*/ 10 h 22"/>
                <a:gd name="T8" fmla="*/ 60 w 71"/>
                <a:gd name="T9" fmla="*/ 22 h 22"/>
                <a:gd name="T10" fmla="*/ 4 w 71"/>
                <a:gd name="T11" fmla="*/ 21 h 22"/>
                <a:gd name="T12" fmla="*/ 2 w 71"/>
                <a:gd name="T13" fmla="*/ 10 h 22"/>
                <a:gd name="T14" fmla="*/ 2 w 71"/>
                <a:gd name="T15" fmla="*/ 5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22">
                  <a:moveTo>
                    <a:pt x="2" y="5"/>
                  </a:moveTo>
                  <a:cubicBezTo>
                    <a:pt x="0" y="4"/>
                    <a:pt x="2" y="0"/>
                    <a:pt x="13" y="0"/>
                  </a:cubicBezTo>
                  <a:cubicBezTo>
                    <a:pt x="21" y="1"/>
                    <a:pt x="60" y="2"/>
                    <a:pt x="64" y="2"/>
                  </a:cubicBezTo>
                  <a:cubicBezTo>
                    <a:pt x="67" y="1"/>
                    <a:pt x="69" y="5"/>
                    <a:pt x="69" y="10"/>
                  </a:cubicBezTo>
                  <a:cubicBezTo>
                    <a:pt x="68" y="14"/>
                    <a:pt x="71" y="21"/>
                    <a:pt x="60" y="22"/>
                  </a:cubicBezTo>
                  <a:cubicBezTo>
                    <a:pt x="50" y="22"/>
                    <a:pt x="8" y="21"/>
                    <a:pt x="4" y="21"/>
                  </a:cubicBezTo>
                  <a:cubicBezTo>
                    <a:pt x="0" y="20"/>
                    <a:pt x="0" y="14"/>
                    <a:pt x="2" y="10"/>
                  </a:cubicBezTo>
                  <a:cubicBezTo>
                    <a:pt x="3" y="8"/>
                    <a:pt x="2" y="5"/>
                    <a:pt x="2" y="5"/>
                  </a:cubicBezTo>
                </a:path>
              </a:pathLst>
            </a:custGeom>
            <a:solidFill>
              <a:srgbClr val="79E2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77" name="Freeform 419">
              <a:extLst>
                <a:ext uri="{FF2B5EF4-FFF2-40B4-BE49-F238E27FC236}">
                  <a16:creationId xmlns:a16="http://schemas.microsoft.com/office/drawing/2014/main" id="{9BDCDADD-D93B-B9C3-609F-D8B9EF7E7D47}"/>
                </a:ext>
              </a:extLst>
            </p:cNvPr>
            <p:cNvSpPr>
              <a:spLocks/>
            </p:cNvSpPr>
            <p:nvPr/>
          </p:nvSpPr>
          <p:spPr bwMode="auto">
            <a:xfrm>
              <a:off x="6359525" y="3214688"/>
              <a:ext cx="520700" cy="160338"/>
            </a:xfrm>
            <a:custGeom>
              <a:avLst/>
              <a:gdLst>
                <a:gd name="T0" fmla="*/ 2 w 71"/>
                <a:gd name="T1" fmla="*/ 5 h 22"/>
                <a:gd name="T2" fmla="*/ 13 w 71"/>
                <a:gd name="T3" fmla="*/ 0 h 22"/>
                <a:gd name="T4" fmla="*/ 64 w 71"/>
                <a:gd name="T5" fmla="*/ 2 h 22"/>
                <a:gd name="T6" fmla="*/ 69 w 71"/>
                <a:gd name="T7" fmla="*/ 10 h 22"/>
                <a:gd name="T8" fmla="*/ 60 w 71"/>
                <a:gd name="T9" fmla="*/ 22 h 22"/>
                <a:gd name="T10" fmla="*/ 4 w 71"/>
                <a:gd name="T11" fmla="*/ 21 h 22"/>
                <a:gd name="T12" fmla="*/ 2 w 71"/>
                <a:gd name="T13" fmla="*/ 10 h 22"/>
                <a:gd name="T14" fmla="*/ 2 w 71"/>
                <a:gd name="T15" fmla="*/ 5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22">
                  <a:moveTo>
                    <a:pt x="2" y="5"/>
                  </a:moveTo>
                  <a:cubicBezTo>
                    <a:pt x="0" y="4"/>
                    <a:pt x="2" y="0"/>
                    <a:pt x="13" y="0"/>
                  </a:cubicBezTo>
                  <a:cubicBezTo>
                    <a:pt x="21" y="1"/>
                    <a:pt x="60" y="2"/>
                    <a:pt x="64" y="2"/>
                  </a:cubicBezTo>
                  <a:cubicBezTo>
                    <a:pt x="67" y="1"/>
                    <a:pt x="69" y="5"/>
                    <a:pt x="69" y="10"/>
                  </a:cubicBezTo>
                  <a:cubicBezTo>
                    <a:pt x="68" y="14"/>
                    <a:pt x="71" y="21"/>
                    <a:pt x="60" y="22"/>
                  </a:cubicBezTo>
                  <a:cubicBezTo>
                    <a:pt x="50" y="22"/>
                    <a:pt x="8" y="21"/>
                    <a:pt x="4" y="21"/>
                  </a:cubicBezTo>
                  <a:cubicBezTo>
                    <a:pt x="0" y="20"/>
                    <a:pt x="0" y="14"/>
                    <a:pt x="2" y="10"/>
                  </a:cubicBezTo>
                  <a:cubicBezTo>
                    <a:pt x="3" y="8"/>
                    <a:pt x="2" y="5"/>
                    <a:pt x="2" y="5"/>
                  </a:cubicBezTo>
                </a:path>
              </a:pathLst>
            </a:custGeom>
            <a:solidFill>
              <a:srgbClr val="78E2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78" name="Freeform 420">
              <a:extLst>
                <a:ext uri="{FF2B5EF4-FFF2-40B4-BE49-F238E27FC236}">
                  <a16:creationId xmlns:a16="http://schemas.microsoft.com/office/drawing/2014/main" id="{69FB8F2A-590A-4D92-28B7-BE870DC1D6B1}"/>
                </a:ext>
              </a:extLst>
            </p:cNvPr>
            <p:cNvSpPr>
              <a:spLocks/>
            </p:cNvSpPr>
            <p:nvPr/>
          </p:nvSpPr>
          <p:spPr bwMode="auto">
            <a:xfrm>
              <a:off x="6359525" y="3214688"/>
              <a:ext cx="520700" cy="160338"/>
            </a:xfrm>
            <a:custGeom>
              <a:avLst/>
              <a:gdLst>
                <a:gd name="T0" fmla="*/ 2 w 71"/>
                <a:gd name="T1" fmla="*/ 5 h 22"/>
                <a:gd name="T2" fmla="*/ 13 w 71"/>
                <a:gd name="T3" fmla="*/ 0 h 22"/>
                <a:gd name="T4" fmla="*/ 64 w 71"/>
                <a:gd name="T5" fmla="*/ 2 h 22"/>
                <a:gd name="T6" fmla="*/ 69 w 71"/>
                <a:gd name="T7" fmla="*/ 10 h 22"/>
                <a:gd name="T8" fmla="*/ 60 w 71"/>
                <a:gd name="T9" fmla="*/ 22 h 22"/>
                <a:gd name="T10" fmla="*/ 4 w 71"/>
                <a:gd name="T11" fmla="*/ 21 h 22"/>
                <a:gd name="T12" fmla="*/ 2 w 71"/>
                <a:gd name="T13" fmla="*/ 10 h 22"/>
                <a:gd name="T14" fmla="*/ 2 w 71"/>
                <a:gd name="T15" fmla="*/ 5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22">
                  <a:moveTo>
                    <a:pt x="2" y="5"/>
                  </a:moveTo>
                  <a:cubicBezTo>
                    <a:pt x="0" y="4"/>
                    <a:pt x="2" y="0"/>
                    <a:pt x="13" y="0"/>
                  </a:cubicBezTo>
                  <a:cubicBezTo>
                    <a:pt x="21" y="1"/>
                    <a:pt x="60" y="2"/>
                    <a:pt x="64" y="2"/>
                  </a:cubicBezTo>
                  <a:cubicBezTo>
                    <a:pt x="67" y="1"/>
                    <a:pt x="69" y="5"/>
                    <a:pt x="69" y="10"/>
                  </a:cubicBezTo>
                  <a:cubicBezTo>
                    <a:pt x="68" y="14"/>
                    <a:pt x="71" y="21"/>
                    <a:pt x="60" y="22"/>
                  </a:cubicBezTo>
                  <a:cubicBezTo>
                    <a:pt x="50" y="22"/>
                    <a:pt x="8" y="21"/>
                    <a:pt x="4" y="21"/>
                  </a:cubicBezTo>
                  <a:cubicBezTo>
                    <a:pt x="0" y="20"/>
                    <a:pt x="0" y="14"/>
                    <a:pt x="2" y="10"/>
                  </a:cubicBezTo>
                  <a:cubicBezTo>
                    <a:pt x="3" y="8"/>
                    <a:pt x="2" y="5"/>
                    <a:pt x="2" y="5"/>
                  </a:cubicBezTo>
                </a:path>
              </a:pathLst>
            </a:custGeom>
            <a:solidFill>
              <a:srgbClr val="77E2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79" name="Freeform 421">
              <a:extLst>
                <a:ext uri="{FF2B5EF4-FFF2-40B4-BE49-F238E27FC236}">
                  <a16:creationId xmlns:a16="http://schemas.microsoft.com/office/drawing/2014/main" id="{95A394A7-2585-5BC6-E3E2-01DE7410C32F}"/>
                </a:ext>
              </a:extLst>
            </p:cNvPr>
            <p:cNvSpPr>
              <a:spLocks/>
            </p:cNvSpPr>
            <p:nvPr/>
          </p:nvSpPr>
          <p:spPr bwMode="auto">
            <a:xfrm>
              <a:off x="6359525" y="3214688"/>
              <a:ext cx="520700" cy="160338"/>
            </a:xfrm>
            <a:custGeom>
              <a:avLst/>
              <a:gdLst>
                <a:gd name="T0" fmla="*/ 2 w 71"/>
                <a:gd name="T1" fmla="*/ 5 h 22"/>
                <a:gd name="T2" fmla="*/ 13 w 71"/>
                <a:gd name="T3" fmla="*/ 0 h 22"/>
                <a:gd name="T4" fmla="*/ 64 w 71"/>
                <a:gd name="T5" fmla="*/ 2 h 22"/>
                <a:gd name="T6" fmla="*/ 69 w 71"/>
                <a:gd name="T7" fmla="*/ 10 h 22"/>
                <a:gd name="T8" fmla="*/ 60 w 71"/>
                <a:gd name="T9" fmla="*/ 22 h 22"/>
                <a:gd name="T10" fmla="*/ 5 w 71"/>
                <a:gd name="T11" fmla="*/ 20 h 22"/>
                <a:gd name="T12" fmla="*/ 2 w 71"/>
                <a:gd name="T13" fmla="*/ 10 h 22"/>
                <a:gd name="T14" fmla="*/ 2 w 71"/>
                <a:gd name="T15" fmla="*/ 5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22">
                  <a:moveTo>
                    <a:pt x="2" y="5"/>
                  </a:moveTo>
                  <a:cubicBezTo>
                    <a:pt x="0" y="4"/>
                    <a:pt x="2" y="0"/>
                    <a:pt x="13" y="0"/>
                  </a:cubicBezTo>
                  <a:cubicBezTo>
                    <a:pt x="21" y="1"/>
                    <a:pt x="60" y="2"/>
                    <a:pt x="64" y="2"/>
                  </a:cubicBezTo>
                  <a:cubicBezTo>
                    <a:pt x="67" y="2"/>
                    <a:pt x="69" y="5"/>
                    <a:pt x="69" y="10"/>
                  </a:cubicBezTo>
                  <a:cubicBezTo>
                    <a:pt x="68" y="14"/>
                    <a:pt x="71" y="21"/>
                    <a:pt x="60" y="22"/>
                  </a:cubicBezTo>
                  <a:cubicBezTo>
                    <a:pt x="49" y="22"/>
                    <a:pt x="8" y="21"/>
                    <a:pt x="5" y="20"/>
                  </a:cubicBezTo>
                  <a:cubicBezTo>
                    <a:pt x="0" y="20"/>
                    <a:pt x="0" y="14"/>
                    <a:pt x="2" y="10"/>
                  </a:cubicBezTo>
                  <a:cubicBezTo>
                    <a:pt x="3" y="8"/>
                    <a:pt x="2" y="5"/>
                    <a:pt x="2" y="5"/>
                  </a:cubicBezTo>
                </a:path>
              </a:pathLst>
            </a:custGeom>
            <a:solidFill>
              <a:srgbClr val="76E2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80" name="Freeform 422">
              <a:extLst>
                <a:ext uri="{FF2B5EF4-FFF2-40B4-BE49-F238E27FC236}">
                  <a16:creationId xmlns:a16="http://schemas.microsoft.com/office/drawing/2014/main" id="{C81185C7-6D5F-2E75-70DD-F5C3F388E374}"/>
                </a:ext>
              </a:extLst>
            </p:cNvPr>
            <p:cNvSpPr>
              <a:spLocks/>
            </p:cNvSpPr>
            <p:nvPr/>
          </p:nvSpPr>
          <p:spPr bwMode="auto">
            <a:xfrm>
              <a:off x="6359525" y="3214688"/>
              <a:ext cx="520700" cy="160338"/>
            </a:xfrm>
            <a:custGeom>
              <a:avLst/>
              <a:gdLst>
                <a:gd name="T0" fmla="*/ 2 w 71"/>
                <a:gd name="T1" fmla="*/ 5 h 22"/>
                <a:gd name="T2" fmla="*/ 13 w 71"/>
                <a:gd name="T3" fmla="*/ 1 h 22"/>
                <a:gd name="T4" fmla="*/ 64 w 71"/>
                <a:gd name="T5" fmla="*/ 2 h 22"/>
                <a:gd name="T6" fmla="*/ 69 w 71"/>
                <a:gd name="T7" fmla="*/ 10 h 22"/>
                <a:gd name="T8" fmla="*/ 60 w 71"/>
                <a:gd name="T9" fmla="*/ 21 h 22"/>
                <a:gd name="T10" fmla="*/ 5 w 71"/>
                <a:gd name="T11" fmla="*/ 20 h 22"/>
                <a:gd name="T12" fmla="*/ 2 w 71"/>
                <a:gd name="T13" fmla="*/ 10 h 22"/>
                <a:gd name="T14" fmla="*/ 2 w 71"/>
                <a:gd name="T15" fmla="*/ 5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22">
                  <a:moveTo>
                    <a:pt x="2" y="5"/>
                  </a:moveTo>
                  <a:cubicBezTo>
                    <a:pt x="0" y="4"/>
                    <a:pt x="2" y="0"/>
                    <a:pt x="13" y="1"/>
                  </a:cubicBezTo>
                  <a:cubicBezTo>
                    <a:pt x="21" y="1"/>
                    <a:pt x="60" y="2"/>
                    <a:pt x="64" y="2"/>
                  </a:cubicBezTo>
                  <a:cubicBezTo>
                    <a:pt x="67" y="2"/>
                    <a:pt x="69" y="5"/>
                    <a:pt x="69" y="10"/>
                  </a:cubicBezTo>
                  <a:cubicBezTo>
                    <a:pt x="68" y="14"/>
                    <a:pt x="71" y="21"/>
                    <a:pt x="60" y="21"/>
                  </a:cubicBezTo>
                  <a:cubicBezTo>
                    <a:pt x="49" y="22"/>
                    <a:pt x="8" y="21"/>
                    <a:pt x="5" y="20"/>
                  </a:cubicBezTo>
                  <a:cubicBezTo>
                    <a:pt x="0" y="19"/>
                    <a:pt x="0" y="14"/>
                    <a:pt x="2" y="10"/>
                  </a:cubicBezTo>
                  <a:cubicBezTo>
                    <a:pt x="3" y="8"/>
                    <a:pt x="2" y="5"/>
                    <a:pt x="2" y="5"/>
                  </a:cubicBezTo>
                </a:path>
              </a:pathLst>
            </a:custGeom>
            <a:solidFill>
              <a:srgbClr val="75E1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81" name="Freeform 423">
              <a:extLst>
                <a:ext uri="{FF2B5EF4-FFF2-40B4-BE49-F238E27FC236}">
                  <a16:creationId xmlns:a16="http://schemas.microsoft.com/office/drawing/2014/main" id="{5FCDC7E2-E61E-0345-EA79-1CF2467D0F81}"/>
                </a:ext>
              </a:extLst>
            </p:cNvPr>
            <p:cNvSpPr>
              <a:spLocks/>
            </p:cNvSpPr>
            <p:nvPr/>
          </p:nvSpPr>
          <p:spPr bwMode="auto">
            <a:xfrm>
              <a:off x="6359525" y="3214688"/>
              <a:ext cx="520700" cy="160338"/>
            </a:xfrm>
            <a:custGeom>
              <a:avLst/>
              <a:gdLst>
                <a:gd name="T0" fmla="*/ 2 w 71"/>
                <a:gd name="T1" fmla="*/ 5 h 22"/>
                <a:gd name="T2" fmla="*/ 13 w 71"/>
                <a:gd name="T3" fmla="*/ 1 h 22"/>
                <a:gd name="T4" fmla="*/ 63 w 71"/>
                <a:gd name="T5" fmla="*/ 2 h 22"/>
                <a:gd name="T6" fmla="*/ 68 w 71"/>
                <a:gd name="T7" fmla="*/ 10 h 22"/>
                <a:gd name="T8" fmla="*/ 60 w 71"/>
                <a:gd name="T9" fmla="*/ 21 h 22"/>
                <a:gd name="T10" fmla="*/ 5 w 71"/>
                <a:gd name="T11" fmla="*/ 20 h 22"/>
                <a:gd name="T12" fmla="*/ 2 w 71"/>
                <a:gd name="T13" fmla="*/ 10 h 22"/>
                <a:gd name="T14" fmla="*/ 2 w 71"/>
                <a:gd name="T15" fmla="*/ 5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22">
                  <a:moveTo>
                    <a:pt x="2" y="5"/>
                  </a:moveTo>
                  <a:cubicBezTo>
                    <a:pt x="1" y="4"/>
                    <a:pt x="2" y="0"/>
                    <a:pt x="13" y="1"/>
                  </a:cubicBezTo>
                  <a:cubicBezTo>
                    <a:pt x="21" y="1"/>
                    <a:pt x="60" y="2"/>
                    <a:pt x="63" y="2"/>
                  </a:cubicBezTo>
                  <a:cubicBezTo>
                    <a:pt x="67" y="2"/>
                    <a:pt x="69" y="5"/>
                    <a:pt x="68" y="10"/>
                  </a:cubicBezTo>
                  <a:cubicBezTo>
                    <a:pt x="68" y="14"/>
                    <a:pt x="71" y="21"/>
                    <a:pt x="60" y="21"/>
                  </a:cubicBezTo>
                  <a:cubicBezTo>
                    <a:pt x="49" y="22"/>
                    <a:pt x="8" y="21"/>
                    <a:pt x="5" y="20"/>
                  </a:cubicBezTo>
                  <a:cubicBezTo>
                    <a:pt x="0" y="19"/>
                    <a:pt x="0" y="14"/>
                    <a:pt x="2" y="10"/>
                  </a:cubicBezTo>
                  <a:cubicBezTo>
                    <a:pt x="3" y="8"/>
                    <a:pt x="2" y="5"/>
                    <a:pt x="2" y="5"/>
                  </a:cubicBezTo>
                </a:path>
              </a:pathLst>
            </a:custGeom>
            <a:solidFill>
              <a:srgbClr val="74E1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82" name="Freeform 424">
              <a:extLst>
                <a:ext uri="{FF2B5EF4-FFF2-40B4-BE49-F238E27FC236}">
                  <a16:creationId xmlns:a16="http://schemas.microsoft.com/office/drawing/2014/main" id="{3B461E47-F7B5-4952-9E5A-172DFB9518CA}"/>
                </a:ext>
              </a:extLst>
            </p:cNvPr>
            <p:cNvSpPr>
              <a:spLocks/>
            </p:cNvSpPr>
            <p:nvPr/>
          </p:nvSpPr>
          <p:spPr bwMode="auto">
            <a:xfrm>
              <a:off x="6359525" y="3214688"/>
              <a:ext cx="520700" cy="160338"/>
            </a:xfrm>
            <a:custGeom>
              <a:avLst/>
              <a:gdLst>
                <a:gd name="T0" fmla="*/ 2 w 71"/>
                <a:gd name="T1" fmla="*/ 5 h 22"/>
                <a:gd name="T2" fmla="*/ 13 w 71"/>
                <a:gd name="T3" fmla="*/ 1 h 22"/>
                <a:gd name="T4" fmla="*/ 63 w 71"/>
                <a:gd name="T5" fmla="*/ 2 h 22"/>
                <a:gd name="T6" fmla="*/ 68 w 71"/>
                <a:gd name="T7" fmla="*/ 10 h 22"/>
                <a:gd name="T8" fmla="*/ 60 w 71"/>
                <a:gd name="T9" fmla="*/ 21 h 22"/>
                <a:gd name="T10" fmla="*/ 5 w 71"/>
                <a:gd name="T11" fmla="*/ 20 h 22"/>
                <a:gd name="T12" fmla="*/ 2 w 71"/>
                <a:gd name="T13" fmla="*/ 10 h 22"/>
                <a:gd name="T14" fmla="*/ 2 w 71"/>
                <a:gd name="T15" fmla="*/ 5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22">
                  <a:moveTo>
                    <a:pt x="2" y="5"/>
                  </a:moveTo>
                  <a:cubicBezTo>
                    <a:pt x="1" y="4"/>
                    <a:pt x="2" y="0"/>
                    <a:pt x="13" y="1"/>
                  </a:cubicBezTo>
                  <a:cubicBezTo>
                    <a:pt x="21" y="1"/>
                    <a:pt x="60" y="2"/>
                    <a:pt x="63" y="2"/>
                  </a:cubicBezTo>
                  <a:cubicBezTo>
                    <a:pt x="67" y="2"/>
                    <a:pt x="69" y="5"/>
                    <a:pt x="68" y="10"/>
                  </a:cubicBezTo>
                  <a:cubicBezTo>
                    <a:pt x="68" y="14"/>
                    <a:pt x="71" y="21"/>
                    <a:pt x="60" y="21"/>
                  </a:cubicBezTo>
                  <a:cubicBezTo>
                    <a:pt x="49" y="22"/>
                    <a:pt x="8" y="21"/>
                    <a:pt x="5" y="20"/>
                  </a:cubicBezTo>
                  <a:cubicBezTo>
                    <a:pt x="0" y="19"/>
                    <a:pt x="1" y="14"/>
                    <a:pt x="2" y="10"/>
                  </a:cubicBezTo>
                  <a:cubicBezTo>
                    <a:pt x="3" y="8"/>
                    <a:pt x="2" y="5"/>
                    <a:pt x="2" y="5"/>
                  </a:cubicBezTo>
                </a:path>
              </a:pathLst>
            </a:custGeom>
            <a:solidFill>
              <a:srgbClr val="73E1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83" name="Freeform 425">
              <a:extLst>
                <a:ext uri="{FF2B5EF4-FFF2-40B4-BE49-F238E27FC236}">
                  <a16:creationId xmlns:a16="http://schemas.microsoft.com/office/drawing/2014/main" id="{BCE29875-1117-3817-B7DD-4A42F8A1E33E}"/>
                </a:ext>
              </a:extLst>
            </p:cNvPr>
            <p:cNvSpPr>
              <a:spLocks/>
            </p:cNvSpPr>
            <p:nvPr/>
          </p:nvSpPr>
          <p:spPr bwMode="auto">
            <a:xfrm>
              <a:off x="6359525" y="3214688"/>
              <a:ext cx="520700" cy="160338"/>
            </a:xfrm>
            <a:custGeom>
              <a:avLst/>
              <a:gdLst>
                <a:gd name="T0" fmla="*/ 2 w 71"/>
                <a:gd name="T1" fmla="*/ 5 h 22"/>
                <a:gd name="T2" fmla="*/ 13 w 71"/>
                <a:gd name="T3" fmla="*/ 1 h 22"/>
                <a:gd name="T4" fmla="*/ 63 w 71"/>
                <a:gd name="T5" fmla="*/ 2 h 22"/>
                <a:gd name="T6" fmla="*/ 68 w 71"/>
                <a:gd name="T7" fmla="*/ 10 h 22"/>
                <a:gd name="T8" fmla="*/ 60 w 71"/>
                <a:gd name="T9" fmla="*/ 21 h 22"/>
                <a:gd name="T10" fmla="*/ 5 w 71"/>
                <a:gd name="T11" fmla="*/ 20 h 22"/>
                <a:gd name="T12" fmla="*/ 2 w 71"/>
                <a:gd name="T13" fmla="*/ 10 h 22"/>
                <a:gd name="T14" fmla="*/ 2 w 71"/>
                <a:gd name="T15" fmla="*/ 5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22">
                  <a:moveTo>
                    <a:pt x="2" y="5"/>
                  </a:moveTo>
                  <a:cubicBezTo>
                    <a:pt x="1" y="4"/>
                    <a:pt x="2" y="0"/>
                    <a:pt x="13" y="1"/>
                  </a:cubicBezTo>
                  <a:cubicBezTo>
                    <a:pt x="21" y="1"/>
                    <a:pt x="60" y="2"/>
                    <a:pt x="63" y="2"/>
                  </a:cubicBezTo>
                  <a:cubicBezTo>
                    <a:pt x="67" y="2"/>
                    <a:pt x="69" y="5"/>
                    <a:pt x="68" y="10"/>
                  </a:cubicBezTo>
                  <a:cubicBezTo>
                    <a:pt x="68" y="14"/>
                    <a:pt x="71" y="21"/>
                    <a:pt x="60" y="21"/>
                  </a:cubicBezTo>
                  <a:cubicBezTo>
                    <a:pt x="49" y="22"/>
                    <a:pt x="8" y="21"/>
                    <a:pt x="5" y="20"/>
                  </a:cubicBezTo>
                  <a:cubicBezTo>
                    <a:pt x="0" y="19"/>
                    <a:pt x="1" y="14"/>
                    <a:pt x="2" y="10"/>
                  </a:cubicBezTo>
                  <a:cubicBezTo>
                    <a:pt x="3" y="8"/>
                    <a:pt x="2" y="5"/>
                    <a:pt x="2" y="5"/>
                  </a:cubicBezTo>
                </a:path>
              </a:pathLst>
            </a:custGeom>
            <a:solidFill>
              <a:srgbClr val="72E1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84" name="Freeform 426">
              <a:extLst>
                <a:ext uri="{FF2B5EF4-FFF2-40B4-BE49-F238E27FC236}">
                  <a16:creationId xmlns:a16="http://schemas.microsoft.com/office/drawing/2014/main" id="{6C5D42AA-EF93-19A5-F110-96D95E6EDBB6}"/>
                </a:ext>
              </a:extLst>
            </p:cNvPr>
            <p:cNvSpPr>
              <a:spLocks/>
            </p:cNvSpPr>
            <p:nvPr/>
          </p:nvSpPr>
          <p:spPr bwMode="auto">
            <a:xfrm>
              <a:off x="6359525" y="3214688"/>
              <a:ext cx="520700" cy="160338"/>
            </a:xfrm>
            <a:custGeom>
              <a:avLst/>
              <a:gdLst>
                <a:gd name="T0" fmla="*/ 2 w 71"/>
                <a:gd name="T1" fmla="*/ 5 h 22"/>
                <a:gd name="T2" fmla="*/ 13 w 71"/>
                <a:gd name="T3" fmla="*/ 1 h 22"/>
                <a:gd name="T4" fmla="*/ 63 w 71"/>
                <a:gd name="T5" fmla="*/ 2 h 22"/>
                <a:gd name="T6" fmla="*/ 68 w 71"/>
                <a:gd name="T7" fmla="*/ 10 h 22"/>
                <a:gd name="T8" fmla="*/ 60 w 71"/>
                <a:gd name="T9" fmla="*/ 21 h 22"/>
                <a:gd name="T10" fmla="*/ 5 w 71"/>
                <a:gd name="T11" fmla="*/ 20 h 22"/>
                <a:gd name="T12" fmla="*/ 2 w 71"/>
                <a:gd name="T13" fmla="*/ 10 h 22"/>
                <a:gd name="T14" fmla="*/ 2 w 71"/>
                <a:gd name="T15" fmla="*/ 5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22">
                  <a:moveTo>
                    <a:pt x="2" y="5"/>
                  </a:moveTo>
                  <a:cubicBezTo>
                    <a:pt x="1" y="4"/>
                    <a:pt x="2" y="0"/>
                    <a:pt x="13" y="1"/>
                  </a:cubicBezTo>
                  <a:cubicBezTo>
                    <a:pt x="21" y="1"/>
                    <a:pt x="60" y="2"/>
                    <a:pt x="63" y="2"/>
                  </a:cubicBezTo>
                  <a:cubicBezTo>
                    <a:pt x="67" y="2"/>
                    <a:pt x="69" y="5"/>
                    <a:pt x="68" y="10"/>
                  </a:cubicBezTo>
                  <a:cubicBezTo>
                    <a:pt x="68" y="14"/>
                    <a:pt x="71" y="21"/>
                    <a:pt x="60" y="21"/>
                  </a:cubicBezTo>
                  <a:cubicBezTo>
                    <a:pt x="49" y="22"/>
                    <a:pt x="8" y="21"/>
                    <a:pt x="5" y="20"/>
                  </a:cubicBezTo>
                  <a:cubicBezTo>
                    <a:pt x="0" y="19"/>
                    <a:pt x="1" y="14"/>
                    <a:pt x="2" y="10"/>
                  </a:cubicBezTo>
                  <a:cubicBezTo>
                    <a:pt x="3" y="8"/>
                    <a:pt x="2" y="5"/>
                    <a:pt x="2" y="5"/>
                  </a:cubicBezTo>
                </a:path>
              </a:pathLst>
            </a:custGeom>
            <a:solidFill>
              <a:srgbClr val="71E1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85" name="Freeform 427">
              <a:extLst>
                <a:ext uri="{FF2B5EF4-FFF2-40B4-BE49-F238E27FC236}">
                  <a16:creationId xmlns:a16="http://schemas.microsoft.com/office/drawing/2014/main" id="{5FFAA5B2-3C59-0ADF-7A3F-F91B715FDCBE}"/>
                </a:ext>
              </a:extLst>
            </p:cNvPr>
            <p:cNvSpPr>
              <a:spLocks/>
            </p:cNvSpPr>
            <p:nvPr/>
          </p:nvSpPr>
          <p:spPr bwMode="auto">
            <a:xfrm>
              <a:off x="6359525" y="3214688"/>
              <a:ext cx="520700" cy="153988"/>
            </a:xfrm>
            <a:custGeom>
              <a:avLst/>
              <a:gdLst>
                <a:gd name="T0" fmla="*/ 2 w 71"/>
                <a:gd name="T1" fmla="*/ 5 h 21"/>
                <a:gd name="T2" fmla="*/ 13 w 71"/>
                <a:gd name="T3" fmla="*/ 1 h 21"/>
                <a:gd name="T4" fmla="*/ 63 w 71"/>
                <a:gd name="T5" fmla="*/ 2 h 21"/>
                <a:gd name="T6" fmla="*/ 68 w 71"/>
                <a:gd name="T7" fmla="*/ 10 h 21"/>
                <a:gd name="T8" fmla="*/ 60 w 71"/>
                <a:gd name="T9" fmla="*/ 21 h 21"/>
                <a:gd name="T10" fmla="*/ 5 w 71"/>
                <a:gd name="T11" fmla="*/ 20 h 21"/>
                <a:gd name="T12" fmla="*/ 2 w 71"/>
                <a:gd name="T13" fmla="*/ 10 h 21"/>
                <a:gd name="T14" fmla="*/ 2 w 71"/>
                <a:gd name="T15" fmla="*/ 5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21">
                  <a:moveTo>
                    <a:pt x="2" y="5"/>
                  </a:moveTo>
                  <a:cubicBezTo>
                    <a:pt x="1" y="4"/>
                    <a:pt x="2" y="0"/>
                    <a:pt x="13" y="1"/>
                  </a:cubicBezTo>
                  <a:cubicBezTo>
                    <a:pt x="21" y="1"/>
                    <a:pt x="60" y="2"/>
                    <a:pt x="63" y="2"/>
                  </a:cubicBezTo>
                  <a:cubicBezTo>
                    <a:pt x="67" y="2"/>
                    <a:pt x="69" y="5"/>
                    <a:pt x="68" y="10"/>
                  </a:cubicBezTo>
                  <a:cubicBezTo>
                    <a:pt x="68" y="14"/>
                    <a:pt x="71" y="21"/>
                    <a:pt x="60" y="21"/>
                  </a:cubicBezTo>
                  <a:cubicBezTo>
                    <a:pt x="49" y="21"/>
                    <a:pt x="8" y="21"/>
                    <a:pt x="5" y="20"/>
                  </a:cubicBezTo>
                  <a:cubicBezTo>
                    <a:pt x="0" y="19"/>
                    <a:pt x="1" y="14"/>
                    <a:pt x="2" y="10"/>
                  </a:cubicBezTo>
                  <a:cubicBezTo>
                    <a:pt x="3" y="8"/>
                    <a:pt x="2" y="5"/>
                    <a:pt x="2" y="5"/>
                  </a:cubicBezTo>
                </a:path>
              </a:pathLst>
            </a:custGeom>
            <a:solidFill>
              <a:srgbClr val="70E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86" name="Freeform 428">
              <a:extLst>
                <a:ext uri="{FF2B5EF4-FFF2-40B4-BE49-F238E27FC236}">
                  <a16:creationId xmlns:a16="http://schemas.microsoft.com/office/drawing/2014/main" id="{BB3FDB31-81FA-124D-7328-D826849EEAA5}"/>
                </a:ext>
              </a:extLst>
            </p:cNvPr>
            <p:cNvSpPr>
              <a:spLocks/>
            </p:cNvSpPr>
            <p:nvPr/>
          </p:nvSpPr>
          <p:spPr bwMode="auto">
            <a:xfrm>
              <a:off x="6359525" y="3222626"/>
              <a:ext cx="520700" cy="146050"/>
            </a:xfrm>
            <a:custGeom>
              <a:avLst/>
              <a:gdLst>
                <a:gd name="T0" fmla="*/ 2 w 71"/>
                <a:gd name="T1" fmla="*/ 4 h 20"/>
                <a:gd name="T2" fmla="*/ 13 w 71"/>
                <a:gd name="T3" fmla="*/ 0 h 20"/>
                <a:gd name="T4" fmla="*/ 63 w 71"/>
                <a:gd name="T5" fmla="*/ 1 h 20"/>
                <a:gd name="T6" fmla="*/ 68 w 71"/>
                <a:gd name="T7" fmla="*/ 9 h 20"/>
                <a:gd name="T8" fmla="*/ 60 w 71"/>
                <a:gd name="T9" fmla="*/ 20 h 20"/>
                <a:gd name="T10" fmla="*/ 5 w 71"/>
                <a:gd name="T11" fmla="*/ 19 h 20"/>
                <a:gd name="T12" fmla="*/ 2 w 71"/>
                <a:gd name="T13" fmla="*/ 9 h 20"/>
                <a:gd name="T14" fmla="*/ 2 w 71"/>
                <a:gd name="T15" fmla="*/ 4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20">
                  <a:moveTo>
                    <a:pt x="2" y="4"/>
                  </a:moveTo>
                  <a:cubicBezTo>
                    <a:pt x="1" y="3"/>
                    <a:pt x="2" y="0"/>
                    <a:pt x="13" y="0"/>
                  </a:cubicBezTo>
                  <a:cubicBezTo>
                    <a:pt x="21" y="0"/>
                    <a:pt x="60" y="1"/>
                    <a:pt x="63" y="1"/>
                  </a:cubicBezTo>
                  <a:cubicBezTo>
                    <a:pt x="67" y="1"/>
                    <a:pt x="69" y="4"/>
                    <a:pt x="68" y="9"/>
                  </a:cubicBezTo>
                  <a:cubicBezTo>
                    <a:pt x="68" y="13"/>
                    <a:pt x="71" y="20"/>
                    <a:pt x="60" y="20"/>
                  </a:cubicBezTo>
                  <a:cubicBezTo>
                    <a:pt x="49" y="20"/>
                    <a:pt x="8" y="20"/>
                    <a:pt x="5" y="19"/>
                  </a:cubicBezTo>
                  <a:cubicBezTo>
                    <a:pt x="0" y="18"/>
                    <a:pt x="1" y="13"/>
                    <a:pt x="2" y="9"/>
                  </a:cubicBezTo>
                  <a:cubicBezTo>
                    <a:pt x="3" y="7"/>
                    <a:pt x="2" y="4"/>
                    <a:pt x="2" y="4"/>
                  </a:cubicBezTo>
                </a:path>
              </a:pathLst>
            </a:custGeom>
            <a:solidFill>
              <a:srgbClr val="6FE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87" name="Freeform 429">
              <a:extLst>
                <a:ext uri="{FF2B5EF4-FFF2-40B4-BE49-F238E27FC236}">
                  <a16:creationId xmlns:a16="http://schemas.microsoft.com/office/drawing/2014/main" id="{3F08911D-3BD0-B743-17AE-B98B826A1287}"/>
                </a:ext>
              </a:extLst>
            </p:cNvPr>
            <p:cNvSpPr>
              <a:spLocks/>
            </p:cNvSpPr>
            <p:nvPr/>
          </p:nvSpPr>
          <p:spPr bwMode="auto">
            <a:xfrm>
              <a:off x="6359525" y="3222626"/>
              <a:ext cx="520700" cy="146050"/>
            </a:xfrm>
            <a:custGeom>
              <a:avLst/>
              <a:gdLst>
                <a:gd name="T0" fmla="*/ 2 w 71"/>
                <a:gd name="T1" fmla="*/ 4 h 20"/>
                <a:gd name="T2" fmla="*/ 13 w 71"/>
                <a:gd name="T3" fmla="*/ 0 h 20"/>
                <a:gd name="T4" fmla="*/ 63 w 71"/>
                <a:gd name="T5" fmla="*/ 1 h 20"/>
                <a:gd name="T6" fmla="*/ 68 w 71"/>
                <a:gd name="T7" fmla="*/ 9 h 20"/>
                <a:gd name="T8" fmla="*/ 60 w 71"/>
                <a:gd name="T9" fmla="*/ 20 h 20"/>
                <a:gd name="T10" fmla="*/ 5 w 71"/>
                <a:gd name="T11" fmla="*/ 19 h 20"/>
                <a:gd name="T12" fmla="*/ 2 w 71"/>
                <a:gd name="T13" fmla="*/ 9 h 20"/>
                <a:gd name="T14" fmla="*/ 2 w 71"/>
                <a:gd name="T15" fmla="*/ 4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20">
                  <a:moveTo>
                    <a:pt x="2" y="4"/>
                  </a:moveTo>
                  <a:cubicBezTo>
                    <a:pt x="1" y="3"/>
                    <a:pt x="2" y="0"/>
                    <a:pt x="13" y="0"/>
                  </a:cubicBezTo>
                  <a:cubicBezTo>
                    <a:pt x="21" y="0"/>
                    <a:pt x="60" y="1"/>
                    <a:pt x="63" y="1"/>
                  </a:cubicBezTo>
                  <a:cubicBezTo>
                    <a:pt x="67" y="1"/>
                    <a:pt x="69" y="4"/>
                    <a:pt x="68" y="9"/>
                  </a:cubicBezTo>
                  <a:cubicBezTo>
                    <a:pt x="68" y="13"/>
                    <a:pt x="71" y="20"/>
                    <a:pt x="60" y="20"/>
                  </a:cubicBezTo>
                  <a:cubicBezTo>
                    <a:pt x="49" y="20"/>
                    <a:pt x="8" y="20"/>
                    <a:pt x="5" y="19"/>
                  </a:cubicBezTo>
                  <a:cubicBezTo>
                    <a:pt x="0" y="18"/>
                    <a:pt x="1" y="13"/>
                    <a:pt x="2" y="9"/>
                  </a:cubicBezTo>
                  <a:cubicBezTo>
                    <a:pt x="3" y="7"/>
                    <a:pt x="2" y="4"/>
                    <a:pt x="2" y="4"/>
                  </a:cubicBezTo>
                </a:path>
              </a:pathLst>
            </a:custGeom>
            <a:solidFill>
              <a:srgbClr val="6EE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88" name="Freeform 430">
              <a:extLst>
                <a:ext uri="{FF2B5EF4-FFF2-40B4-BE49-F238E27FC236}">
                  <a16:creationId xmlns:a16="http://schemas.microsoft.com/office/drawing/2014/main" id="{4B3C26E4-E75B-B61E-6994-C7D63C799C52}"/>
                </a:ext>
              </a:extLst>
            </p:cNvPr>
            <p:cNvSpPr>
              <a:spLocks/>
            </p:cNvSpPr>
            <p:nvPr/>
          </p:nvSpPr>
          <p:spPr bwMode="auto">
            <a:xfrm>
              <a:off x="6359525" y="3222626"/>
              <a:ext cx="520700" cy="146050"/>
            </a:xfrm>
            <a:custGeom>
              <a:avLst/>
              <a:gdLst>
                <a:gd name="T0" fmla="*/ 2 w 71"/>
                <a:gd name="T1" fmla="*/ 4 h 20"/>
                <a:gd name="T2" fmla="*/ 13 w 71"/>
                <a:gd name="T3" fmla="*/ 0 h 20"/>
                <a:gd name="T4" fmla="*/ 63 w 71"/>
                <a:gd name="T5" fmla="*/ 1 h 20"/>
                <a:gd name="T6" fmla="*/ 68 w 71"/>
                <a:gd name="T7" fmla="*/ 9 h 20"/>
                <a:gd name="T8" fmla="*/ 60 w 71"/>
                <a:gd name="T9" fmla="*/ 20 h 20"/>
                <a:gd name="T10" fmla="*/ 5 w 71"/>
                <a:gd name="T11" fmla="*/ 19 h 20"/>
                <a:gd name="T12" fmla="*/ 2 w 71"/>
                <a:gd name="T13" fmla="*/ 9 h 20"/>
                <a:gd name="T14" fmla="*/ 2 w 71"/>
                <a:gd name="T15" fmla="*/ 4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20">
                  <a:moveTo>
                    <a:pt x="2" y="4"/>
                  </a:moveTo>
                  <a:cubicBezTo>
                    <a:pt x="1" y="3"/>
                    <a:pt x="2" y="0"/>
                    <a:pt x="13" y="0"/>
                  </a:cubicBezTo>
                  <a:cubicBezTo>
                    <a:pt x="21" y="0"/>
                    <a:pt x="60" y="1"/>
                    <a:pt x="63" y="1"/>
                  </a:cubicBezTo>
                  <a:cubicBezTo>
                    <a:pt x="67" y="1"/>
                    <a:pt x="69" y="4"/>
                    <a:pt x="68" y="9"/>
                  </a:cubicBezTo>
                  <a:cubicBezTo>
                    <a:pt x="68" y="13"/>
                    <a:pt x="71" y="20"/>
                    <a:pt x="60" y="20"/>
                  </a:cubicBezTo>
                  <a:cubicBezTo>
                    <a:pt x="49" y="20"/>
                    <a:pt x="8" y="20"/>
                    <a:pt x="5" y="19"/>
                  </a:cubicBezTo>
                  <a:cubicBezTo>
                    <a:pt x="0" y="18"/>
                    <a:pt x="1" y="13"/>
                    <a:pt x="2" y="9"/>
                  </a:cubicBezTo>
                  <a:cubicBezTo>
                    <a:pt x="3" y="7"/>
                    <a:pt x="2" y="4"/>
                    <a:pt x="2" y="4"/>
                  </a:cubicBezTo>
                </a:path>
              </a:pathLst>
            </a:custGeom>
            <a:solidFill>
              <a:srgbClr val="6DE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89" name="Freeform 431">
              <a:extLst>
                <a:ext uri="{FF2B5EF4-FFF2-40B4-BE49-F238E27FC236}">
                  <a16:creationId xmlns:a16="http://schemas.microsoft.com/office/drawing/2014/main" id="{DD3804DF-8F7B-C5A7-49AC-092988176F7B}"/>
                </a:ext>
              </a:extLst>
            </p:cNvPr>
            <p:cNvSpPr>
              <a:spLocks/>
            </p:cNvSpPr>
            <p:nvPr/>
          </p:nvSpPr>
          <p:spPr bwMode="auto">
            <a:xfrm>
              <a:off x="6359525" y="3222626"/>
              <a:ext cx="512763" cy="146050"/>
            </a:xfrm>
            <a:custGeom>
              <a:avLst/>
              <a:gdLst>
                <a:gd name="T0" fmla="*/ 2 w 70"/>
                <a:gd name="T1" fmla="*/ 4 h 20"/>
                <a:gd name="T2" fmla="*/ 13 w 70"/>
                <a:gd name="T3" fmla="*/ 0 h 20"/>
                <a:gd name="T4" fmla="*/ 63 w 70"/>
                <a:gd name="T5" fmla="*/ 1 h 20"/>
                <a:gd name="T6" fmla="*/ 68 w 70"/>
                <a:gd name="T7" fmla="*/ 9 h 20"/>
                <a:gd name="T8" fmla="*/ 60 w 70"/>
                <a:gd name="T9" fmla="*/ 20 h 20"/>
                <a:gd name="T10" fmla="*/ 5 w 70"/>
                <a:gd name="T11" fmla="*/ 19 h 20"/>
                <a:gd name="T12" fmla="*/ 2 w 70"/>
                <a:gd name="T13" fmla="*/ 9 h 20"/>
                <a:gd name="T14" fmla="*/ 2 w 70"/>
                <a:gd name="T15" fmla="*/ 4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20">
                  <a:moveTo>
                    <a:pt x="2" y="4"/>
                  </a:moveTo>
                  <a:cubicBezTo>
                    <a:pt x="1" y="3"/>
                    <a:pt x="2" y="0"/>
                    <a:pt x="13" y="0"/>
                  </a:cubicBezTo>
                  <a:cubicBezTo>
                    <a:pt x="21" y="0"/>
                    <a:pt x="60" y="1"/>
                    <a:pt x="63" y="1"/>
                  </a:cubicBezTo>
                  <a:cubicBezTo>
                    <a:pt x="67" y="1"/>
                    <a:pt x="69" y="4"/>
                    <a:pt x="68" y="9"/>
                  </a:cubicBezTo>
                  <a:cubicBezTo>
                    <a:pt x="68" y="13"/>
                    <a:pt x="70" y="20"/>
                    <a:pt x="60" y="20"/>
                  </a:cubicBezTo>
                  <a:cubicBezTo>
                    <a:pt x="49" y="20"/>
                    <a:pt x="8" y="20"/>
                    <a:pt x="5" y="19"/>
                  </a:cubicBezTo>
                  <a:cubicBezTo>
                    <a:pt x="0" y="18"/>
                    <a:pt x="1" y="13"/>
                    <a:pt x="2" y="9"/>
                  </a:cubicBezTo>
                  <a:cubicBezTo>
                    <a:pt x="3" y="7"/>
                    <a:pt x="2" y="4"/>
                    <a:pt x="2" y="4"/>
                  </a:cubicBezTo>
                </a:path>
              </a:pathLst>
            </a:custGeom>
            <a:solidFill>
              <a:srgbClr val="6CE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90" name="Freeform 432">
              <a:extLst>
                <a:ext uri="{FF2B5EF4-FFF2-40B4-BE49-F238E27FC236}">
                  <a16:creationId xmlns:a16="http://schemas.microsoft.com/office/drawing/2014/main" id="{DEF035AD-5149-7FF0-B9E1-333995D1F908}"/>
                </a:ext>
              </a:extLst>
            </p:cNvPr>
            <p:cNvSpPr>
              <a:spLocks/>
            </p:cNvSpPr>
            <p:nvPr/>
          </p:nvSpPr>
          <p:spPr bwMode="auto">
            <a:xfrm>
              <a:off x="6367463" y="3222626"/>
              <a:ext cx="504825" cy="146050"/>
            </a:xfrm>
            <a:custGeom>
              <a:avLst/>
              <a:gdLst>
                <a:gd name="T0" fmla="*/ 1 w 69"/>
                <a:gd name="T1" fmla="*/ 4 h 20"/>
                <a:gd name="T2" fmla="*/ 12 w 69"/>
                <a:gd name="T3" fmla="*/ 0 h 20"/>
                <a:gd name="T4" fmla="*/ 62 w 69"/>
                <a:gd name="T5" fmla="*/ 1 h 20"/>
                <a:gd name="T6" fmla="*/ 67 w 69"/>
                <a:gd name="T7" fmla="*/ 9 h 20"/>
                <a:gd name="T8" fmla="*/ 59 w 69"/>
                <a:gd name="T9" fmla="*/ 20 h 20"/>
                <a:gd name="T10" fmla="*/ 4 w 69"/>
                <a:gd name="T11" fmla="*/ 19 h 20"/>
                <a:gd name="T12" fmla="*/ 1 w 69"/>
                <a:gd name="T13" fmla="*/ 9 h 20"/>
                <a:gd name="T14" fmla="*/ 1 w 69"/>
                <a:gd name="T15" fmla="*/ 4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20">
                  <a:moveTo>
                    <a:pt x="1" y="4"/>
                  </a:moveTo>
                  <a:cubicBezTo>
                    <a:pt x="0" y="3"/>
                    <a:pt x="1" y="0"/>
                    <a:pt x="12" y="0"/>
                  </a:cubicBezTo>
                  <a:cubicBezTo>
                    <a:pt x="20" y="0"/>
                    <a:pt x="59" y="1"/>
                    <a:pt x="62" y="1"/>
                  </a:cubicBezTo>
                  <a:cubicBezTo>
                    <a:pt x="66" y="1"/>
                    <a:pt x="68" y="5"/>
                    <a:pt x="67" y="9"/>
                  </a:cubicBezTo>
                  <a:cubicBezTo>
                    <a:pt x="67" y="13"/>
                    <a:pt x="69" y="20"/>
                    <a:pt x="59" y="20"/>
                  </a:cubicBezTo>
                  <a:cubicBezTo>
                    <a:pt x="48" y="20"/>
                    <a:pt x="7" y="20"/>
                    <a:pt x="4" y="19"/>
                  </a:cubicBezTo>
                  <a:cubicBezTo>
                    <a:pt x="0" y="18"/>
                    <a:pt x="0" y="13"/>
                    <a:pt x="1" y="9"/>
                  </a:cubicBezTo>
                  <a:cubicBezTo>
                    <a:pt x="2" y="7"/>
                    <a:pt x="1" y="4"/>
                    <a:pt x="1" y="4"/>
                  </a:cubicBezTo>
                </a:path>
              </a:pathLst>
            </a:custGeom>
            <a:solidFill>
              <a:srgbClr val="6BDF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91" name="Freeform 433">
              <a:extLst>
                <a:ext uri="{FF2B5EF4-FFF2-40B4-BE49-F238E27FC236}">
                  <a16:creationId xmlns:a16="http://schemas.microsoft.com/office/drawing/2014/main" id="{F3031363-AB49-FCAF-EC95-68B4878E13B6}"/>
                </a:ext>
              </a:extLst>
            </p:cNvPr>
            <p:cNvSpPr>
              <a:spLocks/>
            </p:cNvSpPr>
            <p:nvPr/>
          </p:nvSpPr>
          <p:spPr bwMode="auto">
            <a:xfrm>
              <a:off x="6367463" y="3222626"/>
              <a:ext cx="504825" cy="146050"/>
            </a:xfrm>
            <a:custGeom>
              <a:avLst/>
              <a:gdLst>
                <a:gd name="T0" fmla="*/ 1 w 69"/>
                <a:gd name="T1" fmla="*/ 4 h 20"/>
                <a:gd name="T2" fmla="*/ 12 w 69"/>
                <a:gd name="T3" fmla="*/ 0 h 20"/>
                <a:gd name="T4" fmla="*/ 62 w 69"/>
                <a:gd name="T5" fmla="*/ 1 h 20"/>
                <a:gd name="T6" fmla="*/ 67 w 69"/>
                <a:gd name="T7" fmla="*/ 9 h 20"/>
                <a:gd name="T8" fmla="*/ 59 w 69"/>
                <a:gd name="T9" fmla="*/ 20 h 20"/>
                <a:gd name="T10" fmla="*/ 4 w 69"/>
                <a:gd name="T11" fmla="*/ 19 h 20"/>
                <a:gd name="T12" fmla="*/ 1 w 69"/>
                <a:gd name="T13" fmla="*/ 9 h 20"/>
                <a:gd name="T14" fmla="*/ 1 w 69"/>
                <a:gd name="T15" fmla="*/ 4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20">
                  <a:moveTo>
                    <a:pt x="1" y="4"/>
                  </a:moveTo>
                  <a:cubicBezTo>
                    <a:pt x="0" y="3"/>
                    <a:pt x="1" y="0"/>
                    <a:pt x="12" y="0"/>
                  </a:cubicBezTo>
                  <a:cubicBezTo>
                    <a:pt x="20" y="0"/>
                    <a:pt x="59" y="1"/>
                    <a:pt x="62" y="1"/>
                  </a:cubicBezTo>
                  <a:cubicBezTo>
                    <a:pt x="66" y="1"/>
                    <a:pt x="68" y="5"/>
                    <a:pt x="67" y="9"/>
                  </a:cubicBezTo>
                  <a:cubicBezTo>
                    <a:pt x="67" y="13"/>
                    <a:pt x="69" y="20"/>
                    <a:pt x="59" y="20"/>
                  </a:cubicBezTo>
                  <a:cubicBezTo>
                    <a:pt x="48" y="20"/>
                    <a:pt x="7" y="20"/>
                    <a:pt x="4" y="19"/>
                  </a:cubicBezTo>
                  <a:cubicBezTo>
                    <a:pt x="0" y="18"/>
                    <a:pt x="0" y="13"/>
                    <a:pt x="1" y="9"/>
                  </a:cubicBezTo>
                  <a:cubicBezTo>
                    <a:pt x="2" y="7"/>
                    <a:pt x="1" y="4"/>
                    <a:pt x="1" y="4"/>
                  </a:cubicBezTo>
                </a:path>
              </a:pathLst>
            </a:custGeom>
            <a:solidFill>
              <a:srgbClr val="6ADF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92" name="Freeform 434">
              <a:extLst>
                <a:ext uri="{FF2B5EF4-FFF2-40B4-BE49-F238E27FC236}">
                  <a16:creationId xmlns:a16="http://schemas.microsoft.com/office/drawing/2014/main" id="{1CC8B0AF-9BBD-A80A-067B-8BA160A864F2}"/>
                </a:ext>
              </a:extLst>
            </p:cNvPr>
            <p:cNvSpPr>
              <a:spLocks/>
            </p:cNvSpPr>
            <p:nvPr/>
          </p:nvSpPr>
          <p:spPr bwMode="auto">
            <a:xfrm>
              <a:off x="6367463" y="3222626"/>
              <a:ext cx="504825" cy="146050"/>
            </a:xfrm>
            <a:custGeom>
              <a:avLst/>
              <a:gdLst>
                <a:gd name="T0" fmla="*/ 1 w 69"/>
                <a:gd name="T1" fmla="*/ 4 h 20"/>
                <a:gd name="T2" fmla="*/ 12 w 69"/>
                <a:gd name="T3" fmla="*/ 0 h 20"/>
                <a:gd name="T4" fmla="*/ 62 w 69"/>
                <a:gd name="T5" fmla="*/ 1 h 20"/>
                <a:gd name="T6" fmla="*/ 67 w 69"/>
                <a:gd name="T7" fmla="*/ 9 h 20"/>
                <a:gd name="T8" fmla="*/ 59 w 69"/>
                <a:gd name="T9" fmla="*/ 20 h 20"/>
                <a:gd name="T10" fmla="*/ 4 w 69"/>
                <a:gd name="T11" fmla="*/ 19 h 20"/>
                <a:gd name="T12" fmla="*/ 1 w 69"/>
                <a:gd name="T13" fmla="*/ 9 h 20"/>
                <a:gd name="T14" fmla="*/ 1 w 69"/>
                <a:gd name="T15" fmla="*/ 4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20">
                  <a:moveTo>
                    <a:pt x="1" y="4"/>
                  </a:moveTo>
                  <a:cubicBezTo>
                    <a:pt x="0" y="3"/>
                    <a:pt x="1" y="0"/>
                    <a:pt x="12" y="0"/>
                  </a:cubicBezTo>
                  <a:cubicBezTo>
                    <a:pt x="20" y="0"/>
                    <a:pt x="59" y="1"/>
                    <a:pt x="62" y="1"/>
                  </a:cubicBezTo>
                  <a:cubicBezTo>
                    <a:pt x="66" y="1"/>
                    <a:pt x="68" y="5"/>
                    <a:pt x="67" y="9"/>
                  </a:cubicBezTo>
                  <a:cubicBezTo>
                    <a:pt x="67" y="13"/>
                    <a:pt x="69" y="20"/>
                    <a:pt x="59" y="20"/>
                  </a:cubicBezTo>
                  <a:cubicBezTo>
                    <a:pt x="48" y="20"/>
                    <a:pt x="8" y="20"/>
                    <a:pt x="4" y="19"/>
                  </a:cubicBezTo>
                  <a:cubicBezTo>
                    <a:pt x="0" y="18"/>
                    <a:pt x="0" y="13"/>
                    <a:pt x="1" y="9"/>
                  </a:cubicBezTo>
                  <a:cubicBezTo>
                    <a:pt x="2" y="7"/>
                    <a:pt x="1" y="4"/>
                    <a:pt x="1" y="4"/>
                  </a:cubicBezTo>
                </a:path>
              </a:pathLst>
            </a:custGeom>
            <a:solidFill>
              <a:srgbClr val="69DF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93" name="Freeform 435">
              <a:extLst>
                <a:ext uri="{FF2B5EF4-FFF2-40B4-BE49-F238E27FC236}">
                  <a16:creationId xmlns:a16="http://schemas.microsoft.com/office/drawing/2014/main" id="{97ECC2FC-BED3-7F1D-EBC7-4E47642C6966}"/>
                </a:ext>
              </a:extLst>
            </p:cNvPr>
            <p:cNvSpPr>
              <a:spLocks/>
            </p:cNvSpPr>
            <p:nvPr/>
          </p:nvSpPr>
          <p:spPr bwMode="auto">
            <a:xfrm>
              <a:off x="6367463" y="3222626"/>
              <a:ext cx="504825" cy="146050"/>
            </a:xfrm>
            <a:custGeom>
              <a:avLst/>
              <a:gdLst>
                <a:gd name="T0" fmla="*/ 1 w 69"/>
                <a:gd name="T1" fmla="*/ 4 h 20"/>
                <a:gd name="T2" fmla="*/ 12 w 69"/>
                <a:gd name="T3" fmla="*/ 0 h 20"/>
                <a:gd name="T4" fmla="*/ 62 w 69"/>
                <a:gd name="T5" fmla="*/ 1 h 20"/>
                <a:gd name="T6" fmla="*/ 67 w 69"/>
                <a:gd name="T7" fmla="*/ 9 h 20"/>
                <a:gd name="T8" fmla="*/ 59 w 69"/>
                <a:gd name="T9" fmla="*/ 20 h 20"/>
                <a:gd name="T10" fmla="*/ 4 w 69"/>
                <a:gd name="T11" fmla="*/ 19 h 20"/>
                <a:gd name="T12" fmla="*/ 1 w 69"/>
                <a:gd name="T13" fmla="*/ 9 h 20"/>
                <a:gd name="T14" fmla="*/ 1 w 69"/>
                <a:gd name="T15" fmla="*/ 4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20">
                  <a:moveTo>
                    <a:pt x="1" y="4"/>
                  </a:moveTo>
                  <a:cubicBezTo>
                    <a:pt x="0" y="3"/>
                    <a:pt x="1" y="0"/>
                    <a:pt x="12" y="0"/>
                  </a:cubicBezTo>
                  <a:cubicBezTo>
                    <a:pt x="20" y="0"/>
                    <a:pt x="58" y="2"/>
                    <a:pt x="62" y="1"/>
                  </a:cubicBezTo>
                  <a:cubicBezTo>
                    <a:pt x="66" y="1"/>
                    <a:pt x="67" y="5"/>
                    <a:pt x="67" y="9"/>
                  </a:cubicBezTo>
                  <a:cubicBezTo>
                    <a:pt x="67" y="13"/>
                    <a:pt x="69" y="20"/>
                    <a:pt x="59" y="20"/>
                  </a:cubicBezTo>
                  <a:cubicBezTo>
                    <a:pt x="48" y="20"/>
                    <a:pt x="8" y="20"/>
                    <a:pt x="4" y="19"/>
                  </a:cubicBezTo>
                  <a:cubicBezTo>
                    <a:pt x="0" y="18"/>
                    <a:pt x="0" y="12"/>
                    <a:pt x="1" y="9"/>
                  </a:cubicBezTo>
                  <a:cubicBezTo>
                    <a:pt x="2" y="7"/>
                    <a:pt x="1" y="4"/>
                    <a:pt x="1" y="4"/>
                  </a:cubicBezTo>
                </a:path>
              </a:pathLst>
            </a:custGeom>
            <a:solidFill>
              <a:srgbClr val="68DF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94" name="Freeform 436">
              <a:extLst>
                <a:ext uri="{FF2B5EF4-FFF2-40B4-BE49-F238E27FC236}">
                  <a16:creationId xmlns:a16="http://schemas.microsoft.com/office/drawing/2014/main" id="{E57CB3BE-6401-AEE6-BB10-01C5AB5EDC94}"/>
                </a:ext>
              </a:extLst>
            </p:cNvPr>
            <p:cNvSpPr>
              <a:spLocks/>
            </p:cNvSpPr>
            <p:nvPr/>
          </p:nvSpPr>
          <p:spPr bwMode="auto">
            <a:xfrm>
              <a:off x="6367463" y="3222626"/>
              <a:ext cx="504825" cy="146050"/>
            </a:xfrm>
            <a:custGeom>
              <a:avLst/>
              <a:gdLst>
                <a:gd name="T0" fmla="*/ 1 w 69"/>
                <a:gd name="T1" fmla="*/ 4 h 20"/>
                <a:gd name="T2" fmla="*/ 12 w 69"/>
                <a:gd name="T3" fmla="*/ 0 h 20"/>
                <a:gd name="T4" fmla="*/ 62 w 69"/>
                <a:gd name="T5" fmla="*/ 1 h 20"/>
                <a:gd name="T6" fmla="*/ 67 w 69"/>
                <a:gd name="T7" fmla="*/ 9 h 20"/>
                <a:gd name="T8" fmla="*/ 59 w 69"/>
                <a:gd name="T9" fmla="*/ 20 h 20"/>
                <a:gd name="T10" fmla="*/ 4 w 69"/>
                <a:gd name="T11" fmla="*/ 19 h 20"/>
                <a:gd name="T12" fmla="*/ 1 w 69"/>
                <a:gd name="T13" fmla="*/ 9 h 20"/>
                <a:gd name="T14" fmla="*/ 1 w 69"/>
                <a:gd name="T15" fmla="*/ 4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20">
                  <a:moveTo>
                    <a:pt x="1" y="4"/>
                  </a:moveTo>
                  <a:cubicBezTo>
                    <a:pt x="0" y="3"/>
                    <a:pt x="1" y="0"/>
                    <a:pt x="12" y="0"/>
                  </a:cubicBezTo>
                  <a:cubicBezTo>
                    <a:pt x="20" y="1"/>
                    <a:pt x="58" y="2"/>
                    <a:pt x="62" y="1"/>
                  </a:cubicBezTo>
                  <a:cubicBezTo>
                    <a:pt x="66" y="1"/>
                    <a:pt x="67" y="5"/>
                    <a:pt x="67" y="9"/>
                  </a:cubicBezTo>
                  <a:cubicBezTo>
                    <a:pt x="67" y="13"/>
                    <a:pt x="69" y="20"/>
                    <a:pt x="59" y="20"/>
                  </a:cubicBezTo>
                  <a:cubicBezTo>
                    <a:pt x="48" y="20"/>
                    <a:pt x="8" y="19"/>
                    <a:pt x="4" y="19"/>
                  </a:cubicBezTo>
                  <a:cubicBezTo>
                    <a:pt x="0" y="18"/>
                    <a:pt x="0" y="12"/>
                    <a:pt x="1" y="9"/>
                  </a:cubicBezTo>
                  <a:cubicBezTo>
                    <a:pt x="2" y="7"/>
                    <a:pt x="1" y="4"/>
                    <a:pt x="1" y="4"/>
                  </a:cubicBezTo>
                </a:path>
              </a:pathLst>
            </a:custGeom>
            <a:solidFill>
              <a:srgbClr val="67DF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95" name="Freeform 437">
              <a:extLst>
                <a:ext uri="{FF2B5EF4-FFF2-40B4-BE49-F238E27FC236}">
                  <a16:creationId xmlns:a16="http://schemas.microsoft.com/office/drawing/2014/main" id="{3A4923E6-B206-63EE-8465-4171F7FF608F}"/>
                </a:ext>
              </a:extLst>
            </p:cNvPr>
            <p:cNvSpPr>
              <a:spLocks/>
            </p:cNvSpPr>
            <p:nvPr/>
          </p:nvSpPr>
          <p:spPr bwMode="auto">
            <a:xfrm>
              <a:off x="6367463" y="3222626"/>
              <a:ext cx="504825" cy="146050"/>
            </a:xfrm>
            <a:custGeom>
              <a:avLst/>
              <a:gdLst>
                <a:gd name="T0" fmla="*/ 1 w 69"/>
                <a:gd name="T1" fmla="*/ 4 h 20"/>
                <a:gd name="T2" fmla="*/ 12 w 69"/>
                <a:gd name="T3" fmla="*/ 0 h 20"/>
                <a:gd name="T4" fmla="*/ 62 w 69"/>
                <a:gd name="T5" fmla="*/ 1 h 20"/>
                <a:gd name="T6" fmla="*/ 67 w 69"/>
                <a:gd name="T7" fmla="*/ 9 h 20"/>
                <a:gd name="T8" fmla="*/ 59 w 69"/>
                <a:gd name="T9" fmla="*/ 20 h 20"/>
                <a:gd name="T10" fmla="*/ 4 w 69"/>
                <a:gd name="T11" fmla="*/ 19 h 20"/>
                <a:gd name="T12" fmla="*/ 1 w 69"/>
                <a:gd name="T13" fmla="*/ 9 h 20"/>
                <a:gd name="T14" fmla="*/ 1 w 69"/>
                <a:gd name="T15" fmla="*/ 4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20">
                  <a:moveTo>
                    <a:pt x="1" y="4"/>
                  </a:moveTo>
                  <a:cubicBezTo>
                    <a:pt x="0" y="3"/>
                    <a:pt x="1" y="0"/>
                    <a:pt x="12" y="0"/>
                  </a:cubicBezTo>
                  <a:cubicBezTo>
                    <a:pt x="20" y="1"/>
                    <a:pt x="58" y="2"/>
                    <a:pt x="62" y="1"/>
                  </a:cubicBezTo>
                  <a:cubicBezTo>
                    <a:pt x="66" y="1"/>
                    <a:pt x="67" y="5"/>
                    <a:pt x="67" y="9"/>
                  </a:cubicBezTo>
                  <a:cubicBezTo>
                    <a:pt x="66" y="13"/>
                    <a:pt x="69" y="19"/>
                    <a:pt x="59" y="20"/>
                  </a:cubicBezTo>
                  <a:cubicBezTo>
                    <a:pt x="48" y="20"/>
                    <a:pt x="8" y="19"/>
                    <a:pt x="4" y="19"/>
                  </a:cubicBezTo>
                  <a:cubicBezTo>
                    <a:pt x="0" y="18"/>
                    <a:pt x="0" y="12"/>
                    <a:pt x="1" y="9"/>
                  </a:cubicBezTo>
                  <a:cubicBezTo>
                    <a:pt x="2" y="7"/>
                    <a:pt x="1" y="4"/>
                    <a:pt x="1" y="4"/>
                  </a:cubicBezTo>
                </a:path>
              </a:pathLst>
            </a:custGeom>
            <a:solidFill>
              <a:srgbClr val="66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96" name="Freeform 438">
              <a:extLst>
                <a:ext uri="{FF2B5EF4-FFF2-40B4-BE49-F238E27FC236}">
                  <a16:creationId xmlns:a16="http://schemas.microsoft.com/office/drawing/2014/main" id="{2228E8A7-F7D6-4E73-A162-39A4C1885B33}"/>
                </a:ext>
              </a:extLst>
            </p:cNvPr>
            <p:cNvSpPr>
              <a:spLocks/>
            </p:cNvSpPr>
            <p:nvPr/>
          </p:nvSpPr>
          <p:spPr bwMode="auto">
            <a:xfrm>
              <a:off x="6367463" y="3222626"/>
              <a:ext cx="504825" cy="146050"/>
            </a:xfrm>
            <a:custGeom>
              <a:avLst/>
              <a:gdLst>
                <a:gd name="T0" fmla="*/ 1 w 69"/>
                <a:gd name="T1" fmla="*/ 4 h 20"/>
                <a:gd name="T2" fmla="*/ 12 w 69"/>
                <a:gd name="T3" fmla="*/ 0 h 20"/>
                <a:gd name="T4" fmla="*/ 62 w 69"/>
                <a:gd name="T5" fmla="*/ 1 h 20"/>
                <a:gd name="T6" fmla="*/ 67 w 69"/>
                <a:gd name="T7" fmla="*/ 9 h 20"/>
                <a:gd name="T8" fmla="*/ 59 w 69"/>
                <a:gd name="T9" fmla="*/ 20 h 20"/>
                <a:gd name="T10" fmla="*/ 4 w 69"/>
                <a:gd name="T11" fmla="*/ 19 h 20"/>
                <a:gd name="T12" fmla="*/ 2 w 69"/>
                <a:gd name="T13" fmla="*/ 9 h 20"/>
                <a:gd name="T14" fmla="*/ 1 w 69"/>
                <a:gd name="T15" fmla="*/ 4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20">
                  <a:moveTo>
                    <a:pt x="1" y="4"/>
                  </a:moveTo>
                  <a:cubicBezTo>
                    <a:pt x="0" y="3"/>
                    <a:pt x="1" y="0"/>
                    <a:pt x="12" y="0"/>
                  </a:cubicBezTo>
                  <a:cubicBezTo>
                    <a:pt x="20" y="1"/>
                    <a:pt x="58" y="2"/>
                    <a:pt x="62" y="1"/>
                  </a:cubicBezTo>
                  <a:cubicBezTo>
                    <a:pt x="66" y="1"/>
                    <a:pt x="67" y="5"/>
                    <a:pt x="67" y="9"/>
                  </a:cubicBezTo>
                  <a:cubicBezTo>
                    <a:pt x="66" y="13"/>
                    <a:pt x="69" y="19"/>
                    <a:pt x="59" y="20"/>
                  </a:cubicBezTo>
                  <a:cubicBezTo>
                    <a:pt x="48" y="20"/>
                    <a:pt x="8" y="19"/>
                    <a:pt x="4" y="19"/>
                  </a:cubicBezTo>
                  <a:cubicBezTo>
                    <a:pt x="0" y="18"/>
                    <a:pt x="0" y="12"/>
                    <a:pt x="2" y="9"/>
                  </a:cubicBezTo>
                  <a:cubicBezTo>
                    <a:pt x="2" y="7"/>
                    <a:pt x="1" y="4"/>
                    <a:pt x="1" y="4"/>
                  </a:cubicBezTo>
                </a:path>
              </a:pathLst>
            </a:custGeom>
            <a:solidFill>
              <a:srgbClr val="65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97" name="Freeform 439">
              <a:extLst>
                <a:ext uri="{FF2B5EF4-FFF2-40B4-BE49-F238E27FC236}">
                  <a16:creationId xmlns:a16="http://schemas.microsoft.com/office/drawing/2014/main" id="{2342444C-F286-0565-FFBA-344935B64EC6}"/>
                </a:ext>
              </a:extLst>
            </p:cNvPr>
            <p:cNvSpPr>
              <a:spLocks/>
            </p:cNvSpPr>
            <p:nvPr/>
          </p:nvSpPr>
          <p:spPr bwMode="auto">
            <a:xfrm>
              <a:off x="6367463" y="3222626"/>
              <a:ext cx="504825" cy="146050"/>
            </a:xfrm>
            <a:custGeom>
              <a:avLst/>
              <a:gdLst>
                <a:gd name="T0" fmla="*/ 2 w 69"/>
                <a:gd name="T1" fmla="*/ 4 h 20"/>
                <a:gd name="T2" fmla="*/ 12 w 69"/>
                <a:gd name="T3" fmla="*/ 0 h 20"/>
                <a:gd name="T4" fmla="*/ 62 w 69"/>
                <a:gd name="T5" fmla="*/ 2 h 20"/>
                <a:gd name="T6" fmla="*/ 67 w 69"/>
                <a:gd name="T7" fmla="*/ 9 h 20"/>
                <a:gd name="T8" fmla="*/ 59 w 69"/>
                <a:gd name="T9" fmla="*/ 20 h 20"/>
                <a:gd name="T10" fmla="*/ 4 w 69"/>
                <a:gd name="T11" fmla="*/ 19 h 20"/>
                <a:gd name="T12" fmla="*/ 2 w 69"/>
                <a:gd name="T13" fmla="*/ 9 h 20"/>
                <a:gd name="T14" fmla="*/ 2 w 69"/>
                <a:gd name="T15" fmla="*/ 4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20">
                  <a:moveTo>
                    <a:pt x="2" y="4"/>
                  </a:moveTo>
                  <a:cubicBezTo>
                    <a:pt x="0" y="3"/>
                    <a:pt x="1" y="0"/>
                    <a:pt x="12" y="0"/>
                  </a:cubicBezTo>
                  <a:cubicBezTo>
                    <a:pt x="20" y="1"/>
                    <a:pt x="58" y="2"/>
                    <a:pt x="62" y="2"/>
                  </a:cubicBezTo>
                  <a:cubicBezTo>
                    <a:pt x="66" y="1"/>
                    <a:pt x="67" y="5"/>
                    <a:pt x="67" y="9"/>
                  </a:cubicBezTo>
                  <a:cubicBezTo>
                    <a:pt x="66" y="13"/>
                    <a:pt x="69" y="19"/>
                    <a:pt x="59" y="20"/>
                  </a:cubicBezTo>
                  <a:cubicBezTo>
                    <a:pt x="48" y="20"/>
                    <a:pt x="8" y="19"/>
                    <a:pt x="4" y="19"/>
                  </a:cubicBezTo>
                  <a:cubicBezTo>
                    <a:pt x="0" y="18"/>
                    <a:pt x="0" y="12"/>
                    <a:pt x="2" y="9"/>
                  </a:cubicBezTo>
                  <a:cubicBezTo>
                    <a:pt x="2" y="7"/>
                    <a:pt x="2" y="4"/>
                    <a:pt x="2" y="4"/>
                  </a:cubicBezTo>
                </a:path>
              </a:pathLst>
            </a:custGeom>
            <a:solidFill>
              <a:srgbClr val="64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98" name="Freeform 440">
              <a:extLst>
                <a:ext uri="{FF2B5EF4-FFF2-40B4-BE49-F238E27FC236}">
                  <a16:creationId xmlns:a16="http://schemas.microsoft.com/office/drawing/2014/main" id="{BE7FFEA4-5D4C-1061-94C0-D21EE5729BAF}"/>
                </a:ext>
              </a:extLst>
            </p:cNvPr>
            <p:cNvSpPr>
              <a:spLocks/>
            </p:cNvSpPr>
            <p:nvPr/>
          </p:nvSpPr>
          <p:spPr bwMode="auto">
            <a:xfrm>
              <a:off x="6367463" y="3222626"/>
              <a:ext cx="504825" cy="146050"/>
            </a:xfrm>
            <a:custGeom>
              <a:avLst/>
              <a:gdLst>
                <a:gd name="T0" fmla="*/ 2 w 69"/>
                <a:gd name="T1" fmla="*/ 4 h 20"/>
                <a:gd name="T2" fmla="*/ 12 w 69"/>
                <a:gd name="T3" fmla="*/ 0 h 20"/>
                <a:gd name="T4" fmla="*/ 62 w 69"/>
                <a:gd name="T5" fmla="*/ 2 h 20"/>
                <a:gd name="T6" fmla="*/ 67 w 69"/>
                <a:gd name="T7" fmla="*/ 9 h 20"/>
                <a:gd name="T8" fmla="*/ 59 w 69"/>
                <a:gd name="T9" fmla="*/ 20 h 20"/>
                <a:gd name="T10" fmla="*/ 4 w 69"/>
                <a:gd name="T11" fmla="*/ 19 h 20"/>
                <a:gd name="T12" fmla="*/ 2 w 69"/>
                <a:gd name="T13" fmla="*/ 9 h 20"/>
                <a:gd name="T14" fmla="*/ 2 w 69"/>
                <a:gd name="T15" fmla="*/ 4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20">
                  <a:moveTo>
                    <a:pt x="2" y="4"/>
                  </a:moveTo>
                  <a:cubicBezTo>
                    <a:pt x="0" y="3"/>
                    <a:pt x="2" y="0"/>
                    <a:pt x="12" y="0"/>
                  </a:cubicBezTo>
                  <a:cubicBezTo>
                    <a:pt x="20" y="1"/>
                    <a:pt x="58" y="2"/>
                    <a:pt x="62" y="2"/>
                  </a:cubicBezTo>
                  <a:cubicBezTo>
                    <a:pt x="65" y="1"/>
                    <a:pt x="67" y="5"/>
                    <a:pt x="67" y="9"/>
                  </a:cubicBezTo>
                  <a:cubicBezTo>
                    <a:pt x="66" y="13"/>
                    <a:pt x="69" y="19"/>
                    <a:pt x="59" y="20"/>
                  </a:cubicBezTo>
                  <a:cubicBezTo>
                    <a:pt x="48" y="20"/>
                    <a:pt x="8" y="19"/>
                    <a:pt x="4" y="19"/>
                  </a:cubicBezTo>
                  <a:cubicBezTo>
                    <a:pt x="0" y="18"/>
                    <a:pt x="0" y="12"/>
                    <a:pt x="2" y="9"/>
                  </a:cubicBezTo>
                  <a:cubicBezTo>
                    <a:pt x="3" y="7"/>
                    <a:pt x="2" y="4"/>
                    <a:pt x="2" y="4"/>
                  </a:cubicBezTo>
                </a:path>
              </a:pathLst>
            </a:custGeom>
            <a:solidFill>
              <a:srgbClr val="63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399" name="Freeform 441">
              <a:extLst>
                <a:ext uri="{FF2B5EF4-FFF2-40B4-BE49-F238E27FC236}">
                  <a16:creationId xmlns:a16="http://schemas.microsoft.com/office/drawing/2014/main" id="{C22DD270-39DB-465E-F072-6ABB70FC7E12}"/>
                </a:ext>
              </a:extLst>
            </p:cNvPr>
            <p:cNvSpPr>
              <a:spLocks/>
            </p:cNvSpPr>
            <p:nvPr/>
          </p:nvSpPr>
          <p:spPr bwMode="auto">
            <a:xfrm>
              <a:off x="6367463" y="3222626"/>
              <a:ext cx="504825" cy="146050"/>
            </a:xfrm>
            <a:custGeom>
              <a:avLst/>
              <a:gdLst>
                <a:gd name="T0" fmla="*/ 2 w 69"/>
                <a:gd name="T1" fmla="*/ 5 h 20"/>
                <a:gd name="T2" fmla="*/ 12 w 69"/>
                <a:gd name="T3" fmla="*/ 1 h 20"/>
                <a:gd name="T4" fmla="*/ 62 w 69"/>
                <a:gd name="T5" fmla="*/ 2 h 20"/>
                <a:gd name="T6" fmla="*/ 67 w 69"/>
                <a:gd name="T7" fmla="*/ 9 h 20"/>
                <a:gd name="T8" fmla="*/ 59 w 69"/>
                <a:gd name="T9" fmla="*/ 19 h 20"/>
                <a:gd name="T10" fmla="*/ 4 w 69"/>
                <a:gd name="T11" fmla="*/ 19 h 20"/>
                <a:gd name="T12" fmla="*/ 2 w 69"/>
                <a:gd name="T13" fmla="*/ 9 h 20"/>
                <a:gd name="T14" fmla="*/ 2 w 69"/>
                <a:gd name="T15" fmla="*/ 5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20">
                  <a:moveTo>
                    <a:pt x="2" y="5"/>
                  </a:moveTo>
                  <a:cubicBezTo>
                    <a:pt x="0" y="3"/>
                    <a:pt x="2" y="0"/>
                    <a:pt x="12" y="1"/>
                  </a:cubicBezTo>
                  <a:cubicBezTo>
                    <a:pt x="20" y="1"/>
                    <a:pt x="58" y="2"/>
                    <a:pt x="62" y="2"/>
                  </a:cubicBezTo>
                  <a:cubicBezTo>
                    <a:pt x="65" y="1"/>
                    <a:pt x="67" y="5"/>
                    <a:pt x="67" y="9"/>
                  </a:cubicBezTo>
                  <a:cubicBezTo>
                    <a:pt x="66" y="13"/>
                    <a:pt x="69" y="19"/>
                    <a:pt x="59" y="19"/>
                  </a:cubicBezTo>
                  <a:cubicBezTo>
                    <a:pt x="48" y="20"/>
                    <a:pt x="8" y="19"/>
                    <a:pt x="4" y="19"/>
                  </a:cubicBezTo>
                  <a:cubicBezTo>
                    <a:pt x="0" y="18"/>
                    <a:pt x="0" y="12"/>
                    <a:pt x="2" y="9"/>
                  </a:cubicBezTo>
                  <a:cubicBezTo>
                    <a:pt x="3" y="7"/>
                    <a:pt x="2" y="5"/>
                    <a:pt x="2" y="5"/>
                  </a:cubicBezTo>
                </a:path>
              </a:pathLst>
            </a:custGeom>
            <a:solidFill>
              <a:srgbClr val="62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00" name="Freeform 442">
              <a:extLst>
                <a:ext uri="{FF2B5EF4-FFF2-40B4-BE49-F238E27FC236}">
                  <a16:creationId xmlns:a16="http://schemas.microsoft.com/office/drawing/2014/main" id="{580E9DB7-0674-41D7-7534-E375D7A4E902}"/>
                </a:ext>
              </a:extLst>
            </p:cNvPr>
            <p:cNvSpPr>
              <a:spLocks/>
            </p:cNvSpPr>
            <p:nvPr/>
          </p:nvSpPr>
          <p:spPr bwMode="auto">
            <a:xfrm>
              <a:off x="6367463" y="3222626"/>
              <a:ext cx="504825" cy="146050"/>
            </a:xfrm>
            <a:custGeom>
              <a:avLst/>
              <a:gdLst>
                <a:gd name="T0" fmla="*/ 2 w 69"/>
                <a:gd name="T1" fmla="*/ 5 h 20"/>
                <a:gd name="T2" fmla="*/ 12 w 69"/>
                <a:gd name="T3" fmla="*/ 1 h 20"/>
                <a:gd name="T4" fmla="*/ 62 w 69"/>
                <a:gd name="T5" fmla="*/ 2 h 20"/>
                <a:gd name="T6" fmla="*/ 67 w 69"/>
                <a:gd name="T7" fmla="*/ 9 h 20"/>
                <a:gd name="T8" fmla="*/ 59 w 69"/>
                <a:gd name="T9" fmla="*/ 19 h 20"/>
                <a:gd name="T10" fmla="*/ 4 w 69"/>
                <a:gd name="T11" fmla="*/ 18 h 20"/>
                <a:gd name="T12" fmla="*/ 2 w 69"/>
                <a:gd name="T13" fmla="*/ 9 h 20"/>
                <a:gd name="T14" fmla="*/ 2 w 69"/>
                <a:gd name="T15" fmla="*/ 5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20">
                  <a:moveTo>
                    <a:pt x="2" y="5"/>
                  </a:moveTo>
                  <a:cubicBezTo>
                    <a:pt x="0" y="4"/>
                    <a:pt x="2" y="0"/>
                    <a:pt x="12" y="1"/>
                  </a:cubicBezTo>
                  <a:cubicBezTo>
                    <a:pt x="20" y="1"/>
                    <a:pt x="58" y="2"/>
                    <a:pt x="62" y="2"/>
                  </a:cubicBezTo>
                  <a:cubicBezTo>
                    <a:pt x="65" y="2"/>
                    <a:pt x="67" y="5"/>
                    <a:pt x="67" y="9"/>
                  </a:cubicBezTo>
                  <a:cubicBezTo>
                    <a:pt x="66" y="13"/>
                    <a:pt x="69" y="19"/>
                    <a:pt x="59" y="19"/>
                  </a:cubicBezTo>
                  <a:cubicBezTo>
                    <a:pt x="48" y="20"/>
                    <a:pt x="8" y="19"/>
                    <a:pt x="4" y="18"/>
                  </a:cubicBezTo>
                  <a:cubicBezTo>
                    <a:pt x="0" y="18"/>
                    <a:pt x="0" y="12"/>
                    <a:pt x="2" y="9"/>
                  </a:cubicBezTo>
                  <a:cubicBezTo>
                    <a:pt x="3" y="7"/>
                    <a:pt x="2" y="5"/>
                    <a:pt x="2" y="5"/>
                  </a:cubicBezTo>
                </a:path>
              </a:pathLst>
            </a:custGeom>
            <a:solidFill>
              <a:srgbClr val="61DD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01" name="Freeform 443">
              <a:extLst>
                <a:ext uri="{FF2B5EF4-FFF2-40B4-BE49-F238E27FC236}">
                  <a16:creationId xmlns:a16="http://schemas.microsoft.com/office/drawing/2014/main" id="{C12771F2-4082-5FE9-50AA-2D6FBFCEEB0C}"/>
                </a:ext>
              </a:extLst>
            </p:cNvPr>
            <p:cNvSpPr>
              <a:spLocks/>
            </p:cNvSpPr>
            <p:nvPr/>
          </p:nvSpPr>
          <p:spPr bwMode="auto">
            <a:xfrm>
              <a:off x="6367463" y="3222626"/>
              <a:ext cx="504825" cy="146050"/>
            </a:xfrm>
            <a:custGeom>
              <a:avLst/>
              <a:gdLst>
                <a:gd name="T0" fmla="*/ 2 w 69"/>
                <a:gd name="T1" fmla="*/ 5 h 20"/>
                <a:gd name="T2" fmla="*/ 12 w 69"/>
                <a:gd name="T3" fmla="*/ 1 h 20"/>
                <a:gd name="T4" fmla="*/ 62 w 69"/>
                <a:gd name="T5" fmla="*/ 2 h 20"/>
                <a:gd name="T6" fmla="*/ 67 w 69"/>
                <a:gd name="T7" fmla="*/ 9 h 20"/>
                <a:gd name="T8" fmla="*/ 59 w 69"/>
                <a:gd name="T9" fmla="*/ 19 h 20"/>
                <a:gd name="T10" fmla="*/ 4 w 69"/>
                <a:gd name="T11" fmla="*/ 18 h 20"/>
                <a:gd name="T12" fmla="*/ 2 w 69"/>
                <a:gd name="T13" fmla="*/ 9 h 20"/>
                <a:gd name="T14" fmla="*/ 2 w 69"/>
                <a:gd name="T15" fmla="*/ 5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20">
                  <a:moveTo>
                    <a:pt x="2" y="5"/>
                  </a:moveTo>
                  <a:cubicBezTo>
                    <a:pt x="0" y="4"/>
                    <a:pt x="2" y="0"/>
                    <a:pt x="12" y="1"/>
                  </a:cubicBezTo>
                  <a:cubicBezTo>
                    <a:pt x="20" y="1"/>
                    <a:pt x="58" y="2"/>
                    <a:pt x="62" y="2"/>
                  </a:cubicBezTo>
                  <a:cubicBezTo>
                    <a:pt x="65" y="2"/>
                    <a:pt x="67" y="5"/>
                    <a:pt x="67" y="9"/>
                  </a:cubicBezTo>
                  <a:cubicBezTo>
                    <a:pt x="66" y="13"/>
                    <a:pt x="69" y="19"/>
                    <a:pt x="59" y="19"/>
                  </a:cubicBezTo>
                  <a:cubicBezTo>
                    <a:pt x="48" y="20"/>
                    <a:pt x="8" y="19"/>
                    <a:pt x="4" y="18"/>
                  </a:cubicBezTo>
                  <a:cubicBezTo>
                    <a:pt x="0" y="18"/>
                    <a:pt x="0" y="12"/>
                    <a:pt x="2" y="9"/>
                  </a:cubicBezTo>
                  <a:cubicBezTo>
                    <a:pt x="3" y="7"/>
                    <a:pt x="2" y="5"/>
                    <a:pt x="2" y="5"/>
                  </a:cubicBezTo>
                </a:path>
              </a:pathLst>
            </a:custGeom>
            <a:solidFill>
              <a:srgbClr val="60DD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02" name="Freeform 444">
              <a:extLst>
                <a:ext uri="{FF2B5EF4-FFF2-40B4-BE49-F238E27FC236}">
                  <a16:creationId xmlns:a16="http://schemas.microsoft.com/office/drawing/2014/main" id="{96C80298-3850-8F61-6714-5B95C29C4A93}"/>
                </a:ext>
              </a:extLst>
            </p:cNvPr>
            <p:cNvSpPr>
              <a:spLocks/>
            </p:cNvSpPr>
            <p:nvPr/>
          </p:nvSpPr>
          <p:spPr bwMode="auto">
            <a:xfrm>
              <a:off x="6367463" y="3222626"/>
              <a:ext cx="504825" cy="146050"/>
            </a:xfrm>
            <a:custGeom>
              <a:avLst/>
              <a:gdLst>
                <a:gd name="T0" fmla="*/ 2 w 69"/>
                <a:gd name="T1" fmla="*/ 5 h 20"/>
                <a:gd name="T2" fmla="*/ 12 w 69"/>
                <a:gd name="T3" fmla="*/ 1 h 20"/>
                <a:gd name="T4" fmla="*/ 62 w 69"/>
                <a:gd name="T5" fmla="*/ 2 h 20"/>
                <a:gd name="T6" fmla="*/ 67 w 69"/>
                <a:gd name="T7" fmla="*/ 9 h 20"/>
                <a:gd name="T8" fmla="*/ 59 w 69"/>
                <a:gd name="T9" fmla="*/ 19 h 20"/>
                <a:gd name="T10" fmla="*/ 4 w 69"/>
                <a:gd name="T11" fmla="*/ 18 h 20"/>
                <a:gd name="T12" fmla="*/ 2 w 69"/>
                <a:gd name="T13" fmla="*/ 9 h 20"/>
                <a:gd name="T14" fmla="*/ 2 w 69"/>
                <a:gd name="T15" fmla="*/ 5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20">
                  <a:moveTo>
                    <a:pt x="2" y="5"/>
                  </a:moveTo>
                  <a:cubicBezTo>
                    <a:pt x="0" y="4"/>
                    <a:pt x="2" y="0"/>
                    <a:pt x="12" y="1"/>
                  </a:cubicBezTo>
                  <a:cubicBezTo>
                    <a:pt x="20" y="1"/>
                    <a:pt x="58" y="2"/>
                    <a:pt x="62" y="2"/>
                  </a:cubicBezTo>
                  <a:cubicBezTo>
                    <a:pt x="65" y="2"/>
                    <a:pt x="67" y="5"/>
                    <a:pt x="67" y="9"/>
                  </a:cubicBezTo>
                  <a:cubicBezTo>
                    <a:pt x="66" y="13"/>
                    <a:pt x="69" y="19"/>
                    <a:pt x="59" y="19"/>
                  </a:cubicBezTo>
                  <a:cubicBezTo>
                    <a:pt x="48" y="20"/>
                    <a:pt x="8" y="19"/>
                    <a:pt x="4" y="18"/>
                  </a:cubicBezTo>
                  <a:cubicBezTo>
                    <a:pt x="0" y="18"/>
                    <a:pt x="0" y="12"/>
                    <a:pt x="2" y="9"/>
                  </a:cubicBezTo>
                  <a:cubicBezTo>
                    <a:pt x="3" y="7"/>
                    <a:pt x="2" y="5"/>
                    <a:pt x="2" y="5"/>
                  </a:cubicBezTo>
                </a:path>
              </a:pathLst>
            </a:custGeom>
            <a:solidFill>
              <a:srgbClr val="5FDD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03" name="Freeform 445">
              <a:extLst>
                <a:ext uri="{FF2B5EF4-FFF2-40B4-BE49-F238E27FC236}">
                  <a16:creationId xmlns:a16="http://schemas.microsoft.com/office/drawing/2014/main" id="{CA8D2A4C-EAF5-1E47-29B6-1DC42AAC471B}"/>
                </a:ext>
              </a:extLst>
            </p:cNvPr>
            <p:cNvSpPr>
              <a:spLocks/>
            </p:cNvSpPr>
            <p:nvPr/>
          </p:nvSpPr>
          <p:spPr bwMode="auto">
            <a:xfrm>
              <a:off x="6367463" y="3222626"/>
              <a:ext cx="504825" cy="138113"/>
            </a:xfrm>
            <a:custGeom>
              <a:avLst/>
              <a:gdLst>
                <a:gd name="T0" fmla="*/ 2 w 69"/>
                <a:gd name="T1" fmla="*/ 5 h 19"/>
                <a:gd name="T2" fmla="*/ 12 w 69"/>
                <a:gd name="T3" fmla="*/ 1 h 19"/>
                <a:gd name="T4" fmla="*/ 62 w 69"/>
                <a:gd name="T5" fmla="*/ 2 h 19"/>
                <a:gd name="T6" fmla="*/ 67 w 69"/>
                <a:gd name="T7" fmla="*/ 9 h 19"/>
                <a:gd name="T8" fmla="*/ 58 w 69"/>
                <a:gd name="T9" fmla="*/ 19 h 19"/>
                <a:gd name="T10" fmla="*/ 4 w 69"/>
                <a:gd name="T11" fmla="*/ 18 h 19"/>
                <a:gd name="T12" fmla="*/ 2 w 69"/>
                <a:gd name="T13" fmla="*/ 9 h 19"/>
                <a:gd name="T14" fmla="*/ 2 w 69"/>
                <a:gd name="T15" fmla="*/ 5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19">
                  <a:moveTo>
                    <a:pt x="2" y="5"/>
                  </a:moveTo>
                  <a:cubicBezTo>
                    <a:pt x="0" y="4"/>
                    <a:pt x="2" y="0"/>
                    <a:pt x="12" y="1"/>
                  </a:cubicBezTo>
                  <a:cubicBezTo>
                    <a:pt x="20" y="1"/>
                    <a:pt x="58" y="2"/>
                    <a:pt x="62" y="2"/>
                  </a:cubicBezTo>
                  <a:cubicBezTo>
                    <a:pt x="65" y="2"/>
                    <a:pt x="67" y="5"/>
                    <a:pt x="67" y="9"/>
                  </a:cubicBezTo>
                  <a:cubicBezTo>
                    <a:pt x="66" y="13"/>
                    <a:pt x="69" y="19"/>
                    <a:pt x="58" y="19"/>
                  </a:cubicBezTo>
                  <a:cubicBezTo>
                    <a:pt x="48" y="19"/>
                    <a:pt x="8" y="19"/>
                    <a:pt x="4" y="18"/>
                  </a:cubicBezTo>
                  <a:cubicBezTo>
                    <a:pt x="0" y="17"/>
                    <a:pt x="0" y="12"/>
                    <a:pt x="2" y="9"/>
                  </a:cubicBezTo>
                  <a:cubicBezTo>
                    <a:pt x="3" y="7"/>
                    <a:pt x="2" y="5"/>
                    <a:pt x="2" y="5"/>
                  </a:cubicBezTo>
                </a:path>
              </a:pathLst>
            </a:custGeom>
            <a:solidFill>
              <a:srgbClr val="5EDD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04" name="Freeform 446">
              <a:extLst>
                <a:ext uri="{FF2B5EF4-FFF2-40B4-BE49-F238E27FC236}">
                  <a16:creationId xmlns:a16="http://schemas.microsoft.com/office/drawing/2014/main" id="{184B6905-4CD1-6B1E-4401-FA60AE935628}"/>
                </a:ext>
              </a:extLst>
            </p:cNvPr>
            <p:cNvSpPr>
              <a:spLocks/>
            </p:cNvSpPr>
            <p:nvPr/>
          </p:nvSpPr>
          <p:spPr bwMode="auto">
            <a:xfrm>
              <a:off x="6367463" y="3228976"/>
              <a:ext cx="504825" cy="131763"/>
            </a:xfrm>
            <a:custGeom>
              <a:avLst/>
              <a:gdLst>
                <a:gd name="T0" fmla="*/ 2 w 69"/>
                <a:gd name="T1" fmla="*/ 4 h 18"/>
                <a:gd name="T2" fmla="*/ 12 w 69"/>
                <a:gd name="T3" fmla="*/ 0 h 18"/>
                <a:gd name="T4" fmla="*/ 62 w 69"/>
                <a:gd name="T5" fmla="*/ 1 h 18"/>
                <a:gd name="T6" fmla="*/ 67 w 69"/>
                <a:gd name="T7" fmla="*/ 8 h 18"/>
                <a:gd name="T8" fmla="*/ 58 w 69"/>
                <a:gd name="T9" fmla="*/ 18 h 18"/>
                <a:gd name="T10" fmla="*/ 4 w 69"/>
                <a:gd name="T11" fmla="*/ 17 h 18"/>
                <a:gd name="T12" fmla="*/ 2 w 69"/>
                <a:gd name="T13" fmla="*/ 8 h 18"/>
                <a:gd name="T14" fmla="*/ 2 w 69"/>
                <a:gd name="T15" fmla="*/ 4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18">
                  <a:moveTo>
                    <a:pt x="2" y="4"/>
                  </a:moveTo>
                  <a:cubicBezTo>
                    <a:pt x="0" y="3"/>
                    <a:pt x="2" y="0"/>
                    <a:pt x="12" y="0"/>
                  </a:cubicBezTo>
                  <a:cubicBezTo>
                    <a:pt x="21" y="0"/>
                    <a:pt x="58" y="1"/>
                    <a:pt x="62" y="1"/>
                  </a:cubicBezTo>
                  <a:cubicBezTo>
                    <a:pt x="65" y="1"/>
                    <a:pt x="67" y="4"/>
                    <a:pt x="67" y="8"/>
                  </a:cubicBezTo>
                  <a:cubicBezTo>
                    <a:pt x="66" y="12"/>
                    <a:pt x="69" y="18"/>
                    <a:pt x="58" y="18"/>
                  </a:cubicBezTo>
                  <a:cubicBezTo>
                    <a:pt x="48" y="18"/>
                    <a:pt x="8" y="18"/>
                    <a:pt x="4" y="17"/>
                  </a:cubicBezTo>
                  <a:cubicBezTo>
                    <a:pt x="0" y="16"/>
                    <a:pt x="0" y="11"/>
                    <a:pt x="2" y="8"/>
                  </a:cubicBezTo>
                  <a:cubicBezTo>
                    <a:pt x="3" y="6"/>
                    <a:pt x="2" y="4"/>
                    <a:pt x="2" y="4"/>
                  </a:cubicBezTo>
                </a:path>
              </a:pathLst>
            </a:custGeom>
            <a:solidFill>
              <a:srgbClr val="5DDD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05" name="Freeform 447">
              <a:extLst>
                <a:ext uri="{FF2B5EF4-FFF2-40B4-BE49-F238E27FC236}">
                  <a16:creationId xmlns:a16="http://schemas.microsoft.com/office/drawing/2014/main" id="{141F0286-3F51-49B3-E732-B5BF1FE85F6E}"/>
                </a:ext>
              </a:extLst>
            </p:cNvPr>
            <p:cNvSpPr>
              <a:spLocks/>
            </p:cNvSpPr>
            <p:nvPr/>
          </p:nvSpPr>
          <p:spPr bwMode="auto">
            <a:xfrm>
              <a:off x="6367463" y="3228976"/>
              <a:ext cx="504825" cy="131763"/>
            </a:xfrm>
            <a:custGeom>
              <a:avLst/>
              <a:gdLst>
                <a:gd name="T0" fmla="*/ 2 w 69"/>
                <a:gd name="T1" fmla="*/ 4 h 18"/>
                <a:gd name="T2" fmla="*/ 12 w 69"/>
                <a:gd name="T3" fmla="*/ 0 h 18"/>
                <a:gd name="T4" fmla="*/ 62 w 69"/>
                <a:gd name="T5" fmla="*/ 1 h 18"/>
                <a:gd name="T6" fmla="*/ 67 w 69"/>
                <a:gd name="T7" fmla="*/ 8 h 18"/>
                <a:gd name="T8" fmla="*/ 58 w 69"/>
                <a:gd name="T9" fmla="*/ 18 h 18"/>
                <a:gd name="T10" fmla="*/ 4 w 69"/>
                <a:gd name="T11" fmla="*/ 17 h 18"/>
                <a:gd name="T12" fmla="*/ 2 w 69"/>
                <a:gd name="T13" fmla="*/ 8 h 18"/>
                <a:gd name="T14" fmla="*/ 2 w 69"/>
                <a:gd name="T15" fmla="*/ 4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18">
                  <a:moveTo>
                    <a:pt x="2" y="4"/>
                  </a:moveTo>
                  <a:cubicBezTo>
                    <a:pt x="0" y="3"/>
                    <a:pt x="2" y="0"/>
                    <a:pt x="12" y="0"/>
                  </a:cubicBezTo>
                  <a:cubicBezTo>
                    <a:pt x="21" y="0"/>
                    <a:pt x="58" y="1"/>
                    <a:pt x="62" y="1"/>
                  </a:cubicBezTo>
                  <a:cubicBezTo>
                    <a:pt x="65" y="1"/>
                    <a:pt x="67" y="4"/>
                    <a:pt x="67" y="8"/>
                  </a:cubicBezTo>
                  <a:cubicBezTo>
                    <a:pt x="66" y="12"/>
                    <a:pt x="69" y="18"/>
                    <a:pt x="58" y="18"/>
                  </a:cubicBezTo>
                  <a:cubicBezTo>
                    <a:pt x="48" y="18"/>
                    <a:pt x="8" y="18"/>
                    <a:pt x="4" y="17"/>
                  </a:cubicBezTo>
                  <a:cubicBezTo>
                    <a:pt x="0" y="16"/>
                    <a:pt x="0" y="11"/>
                    <a:pt x="2" y="8"/>
                  </a:cubicBezTo>
                  <a:cubicBezTo>
                    <a:pt x="3" y="6"/>
                    <a:pt x="2" y="4"/>
                    <a:pt x="2" y="4"/>
                  </a:cubicBezTo>
                </a:path>
              </a:pathLst>
            </a:custGeom>
            <a:solidFill>
              <a:srgbClr val="5CDC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06" name="Freeform 448">
              <a:extLst>
                <a:ext uri="{FF2B5EF4-FFF2-40B4-BE49-F238E27FC236}">
                  <a16:creationId xmlns:a16="http://schemas.microsoft.com/office/drawing/2014/main" id="{F7CD049C-742B-A031-D178-930F3CA6C68B}"/>
                </a:ext>
              </a:extLst>
            </p:cNvPr>
            <p:cNvSpPr>
              <a:spLocks/>
            </p:cNvSpPr>
            <p:nvPr/>
          </p:nvSpPr>
          <p:spPr bwMode="auto">
            <a:xfrm>
              <a:off x="6367463" y="3228976"/>
              <a:ext cx="504825" cy="131763"/>
            </a:xfrm>
            <a:custGeom>
              <a:avLst/>
              <a:gdLst>
                <a:gd name="T0" fmla="*/ 2 w 69"/>
                <a:gd name="T1" fmla="*/ 4 h 18"/>
                <a:gd name="T2" fmla="*/ 12 w 69"/>
                <a:gd name="T3" fmla="*/ 0 h 18"/>
                <a:gd name="T4" fmla="*/ 62 w 69"/>
                <a:gd name="T5" fmla="*/ 1 h 18"/>
                <a:gd name="T6" fmla="*/ 66 w 69"/>
                <a:gd name="T7" fmla="*/ 8 h 18"/>
                <a:gd name="T8" fmla="*/ 58 w 69"/>
                <a:gd name="T9" fmla="*/ 18 h 18"/>
                <a:gd name="T10" fmla="*/ 4 w 69"/>
                <a:gd name="T11" fmla="*/ 17 h 18"/>
                <a:gd name="T12" fmla="*/ 2 w 69"/>
                <a:gd name="T13" fmla="*/ 8 h 18"/>
                <a:gd name="T14" fmla="*/ 2 w 69"/>
                <a:gd name="T15" fmla="*/ 4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18">
                  <a:moveTo>
                    <a:pt x="2" y="4"/>
                  </a:moveTo>
                  <a:cubicBezTo>
                    <a:pt x="1" y="3"/>
                    <a:pt x="2" y="0"/>
                    <a:pt x="12" y="0"/>
                  </a:cubicBezTo>
                  <a:cubicBezTo>
                    <a:pt x="21" y="0"/>
                    <a:pt x="58" y="1"/>
                    <a:pt x="62" y="1"/>
                  </a:cubicBezTo>
                  <a:cubicBezTo>
                    <a:pt x="65" y="1"/>
                    <a:pt x="67" y="4"/>
                    <a:pt x="66" y="8"/>
                  </a:cubicBezTo>
                  <a:cubicBezTo>
                    <a:pt x="66" y="12"/>
                    <a:pt x="69" y="18"/>
                    <a:pt x="58" y="18"/>
                  </a:cubicBezTo>
                  <a:cubicBezTo>
                    <a:pt x="48" y="18"/>
                    <a:pt x="8" y="18"/>
                    <a:pt x="4" y="17"/>
                  </a:cubicBezTo>
                  <a:cubicBezTo>
                    <a:pt x="0" y="16"/>
                    <a:pt x="0" y="11"/>
                    <a:pt x="2" y="8"/>
                  </a:cubicBezTo>
                  <a:cubicBezTo>
                    <a:pt x="3" y="6"/>
                    <a:pt x="2" y="4"/>
                    <a:pt x="2" y="4"/>
                  </a:cubicBezTo>
                </a:path>
              </a:pathLst>
            </a:custGeom>
            <a:solidFill>
              <a:srgbClr val="5BDC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07" name="Freeform 449">
              <a:extLst>
                <a:ext uri="{FF2B5EF4-FFF2-40B4-BE49-F238E27FC236}">
                  <a16:creationId xmlns:a16="http://schemas.microsoft.com/office/drawing/2014/main" id="{12108FB9-5966-6FC7-23FC-B2D78FB0356F}"/>
                </a:ext>
              </a:extLst>
            </p:cNvPr>
            <p:cNvSpPr>
              <a:spLocks/>
            </p:cNvSpPr>
            <p:nvPr/>
          </p:nvSpPr>
          <p:spPr bwMode="auto">
            <a:xfrm>
              <a:off x="6367463" y="3228976"/>
              <a:ext cx="504825" cy="131763"/>
            </a:xfrm>
            <a:custGeom>
              <a:avLst/>
              <a:gdLst>
                <a:gd name="T0" fmla="*/ 2 w 69"/>
                <a:gd name="T1" fmla="*/ 4 h 18"/>
                <a:gd name="T2" fmla="*/ 12 w 69"/>
                <a:gd name="T3" fmla="*/ 0 h 18"/>
                <a:gd name="T4" fmla="*/ 62 w 69"/>
                <a:gd name="T5" fmla="*/ 1 h 18"/>
                <a:gd name="T6" fmla="*/ 66 w 69"/>
                <a:gd name="T7" fmla="*/ 8 h 18"/>
                <a:gd name="T8" fmla="*/ 58 w 69"/>
                <a:gd name="T9" fmla="*/ 18 h 18"/>
                <a:gd name="T10" fmla="*/ 5 w 69"/>
                <a:gd name="T11" fmla="*/ 17 h 18"/>
                <a:gd name="T12" fmla="*/ 2 w 69"/>
                <a:gd name="T13" fmla="*/ 8 h 18"/>
                <a:gd name="T14" fmla="*/ 2 w 69"/>
                <a:gd name="T15" fmla="*/ 4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18">
                  <a:moveTo>
                    <a:pt x="2" y="4"/>
                  </a:moveTo>
                  <a:cubicBezTo>
                    <a:pt x="1" y="3"/>
                    <a:pt x="2" y="0"/>
                    <a:pt x="12" y="0"/>
                  </a:cubicBezTo>
                  <a:cubicBezTo>
                    <a:pt x="21" y="0"/>
                    <a:pt x="58" y="1"/>
                    <a:pt x="62" y="1"/>
                  </a:cubicBezTo>
                  <a:cubicBezTo>
                    <a:pt x="65" y="1"/>
                    <a:pt x="67" y="4"/>
                    <a:pt x="66" y="8"/>
                  </a:cubicBezTo>
                  <a:cubicBezTo>
                    <a:pt x="66" y="12"/>
                    <a:pt x="69" y="18"/>
                    <a:pt x="58" y="18"/>
                  </a:cubicBezTo>
                  <a:cubicBezTo>
                    <a:pt x="48" y="18"/>
                    <a:pt x="8" y="18"/>
                    <a:pt x="5" y="17"/>
                  </a:cubicBezTo>
                  <a:cubicBezTo>
                    <a:pt x="0" y="16"/>
                    <a:pt x="1" y="11"/>
                    <a:pt x="2" y="8"/>
                  </a:cubicBezTo>
                  <a:cubicBezTo>
                    <a:pt x="3" y="6"/>
                    <a:pt x="2" y="4"/>
                    <a:pt x="2" y="4"/>
                  </a:cubicBezTo>
                </a:path>
              </a:pathLst>
            </a:custGeom>
            <a:solidFill>
              <a:srgbClr val="5ADC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08" name="Freeform 450">
              <a:extLst>
                <a:ext uri="{FF2B5EF4-FFF2-40B4-BE49-F238E27FC236}">
                  <a16:creationId xmlns:a16="http://schemas.microsoft.com/office/drawing/2014/main" id="{6FA6D893-2975-D863-92F9-168F05C21CE7}"/>
                </a:ext>
              </a:extLst>
            </p:cNvPr>
            <p:cNvSpPr>
              <a:spLocks/>
            </p:cNvSpPr>
            <p:nvPr/>
          </p:nvSpPr>
          <p:spPr bwMode="auto">
            <a:xfrm>
              <a:off x="6367463" y="3228976"/>
              <a:ext cx="504825" cy="131763"/>
            </a:xfrm>
            <a:custGeom>
              <a:avLst/>
              <a:gdLst>
                <a:gd name="T0" fmla="*/ 2 w 69"/>
                <a:gd name="T1" fmla="*/ 4 h 18"/>
                <a:gd name="T2" fmla="*/ 12 w 69"/>
                <a:gd name="T3" fmla="*/ 0 h 18"/>
                <a:gd name="T4" fmla="*/ 62 w 69"/>
                <a:gd name="T5" fmla="*/ 1 h 18"/>
                <a:gd name="T6" fmla="*/ 66 w 69"/>
                <a:gd name="T7" fmla="*/ 8 h 18"/>
                <a:gd name="T8" fmla="*/ 58 w 69"/>
                <a:gd name="T9" fmla="*/ 18 h 18"/>
                <a:gd name="T10" fmla="*/ 5 w 69"/>
                <a:gd name="T11" fmla="*/ 17 h 18"/>
                <a:gd name="T12" fmla="*/ 2 w 69"/>
                <a:gd name="T13" fmla="*/ 8 h 18"/>
                <a:gd name="T14" fmla="*/ 2 w 69"/>
                <a:gd name="T15" fmla="*/ 4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18">
                  <a:moveTo>
                    <a:pt x="2" y="4"/>
                  </a:moveTo>
                  <a:cubicBezTo>
                    <a:pt x="1" y="3"/>
                    <a:pt x="2" y="0"/>
                    <a:pt x="12" y="0"/>
                  </a:cubicBezTo>
                  <a:cubicBezTo>
                    <a:pt x="21" y="0"/>
                    <a:pt x="58" y="1"/>
                    <a:pt x="62" y="1"/>
                  </a:cubicBezTo>
                  <a:cubicBezTo>
                    <a:pt x="65" y="1"/>
                    <a:pt x="67" y="4"/>
                    <a:pt x="66" y="8"/>
                  </a:cubicBezTo>
                  <a:cubicBezTo>
                    <a:pt x="66" y="12"/>
                    <a:pt x="69" y="18"/>
                    <a:pt x="58" y="18"/>
                  </a:cubicBezTo>
                  <a:cubicBezTo>
                    <a:pt x="48" y="18"/>
                    <a:pt x="8" y="18"/>
                    <a:pt x="5" y="17"/>
                  </a:cubicBezTo>
                  <a:cubicBezTo>
                    <a:pt x="0" y="16"/>
                    <a:pt x="1" y="11"/>
                    <a:pt x="2" y="8"/>
                  </a:cubicBezTo>
                  <a:cubicBezTo>
                    <a:pt x="3" y="6"/>
                    <a:pt x="2" y="4"/>
                    <a:pt x="2" y="4"/>
                  </a:cubicBezTo>
                </a:path>
              </a:pathLst>
            </a:custGeom>
            <a:solidFill>
              <a:srgbClr val="59DC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09" name="Freeform 451">
              <a:extLst>
                <a:ext uri="{FF2B5EF4-FFF2-40B4-BE49-F238E27FC236}">
                  <a16:creationId xmlns:a16="http://schemas.microsoft.com/office/drawing/2014/main" id="{380D4BFB-F946-2E0C-C6F7-8A7465DDCA74}"/>
                </a:ext>
              </a:extLst>
            </p:cNvPr>
            <p:cNvSpPr>
              <a:spLocks/>
            </p:cNvSpPr>
            <p:nvPr/>
          </p:nvSpPr>
          <p:spPr bwMode="auto">
            <a:xfrm>
              <a:off x="6367463" y="3228976"/>
              <a:ext cx="504825" cy="131763"/>
            </a:xfrm>
            <a:custGeom>
              <a:avLst/>
              <a:gdLst>
                <a:gd name="T0" fmla="*/ 2 w 69"/>
                <a:gd name="T1" fmla="*/ 4 h 18"/>
                <a:gd name="T2" fmla="*/ 12 w 69"/>
                <a:gd name="T3" fmla="*/ 0 h 18"/>
                <a:gd name="T4" fmla="*/ 62 w 69"/>
                <a:gd name="T5" fmla="*/ 1 h 18"/>
                <a:gd name="T6" fmla="*/ 66 w 69"/>
                <a:gd name="T7" fmla="*/ 8 h 18"/>
                <a:gd name="T8" fmla="*/ 58 w 69"/>
                <a:gd name="T9" fmla="*/ 18 h 18"/>
                <a:gd name="T10" fmla="*/ 5 w 69"/>
                <a:gd name="T11" fmla="*/ 17 h 18"/>
                <a:gd name="T12" fmla="*/ 2 w 69"/>
                <a:gd name="T13" fmla="*/ 8 h 18"/>
                <a:gd name="T14" fmla="*/ 2 w 69"/>
                <a:gd name="T15" fmla="*/ 4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18">
                  <a:moveTo>
                    <a:pt x="2" y="4"/>
                  </a:moveTo>
                  <a:cubicBezTo>
                    <a:pt x="1" y="3"/>
                    <a:pt x="2" y="0"/>
                    <a:pt x="12" y="0"/>
                  </a:cubicBezTo>
                  <a:cubicBezTo>
                    <a:pt x="21" y="0"/>
                    <a:pt x="58" y="1"/>
                    <a:pt x="62" y="1"/>
                  </a:cubicBezTo>
                  <a:cubicBezTo>
                    <a:pt x="65" y="1"/>
                    <a:pt x="67" y="4"/>
                    <a:pt x="66" y="8"/>
                  </a:cubicBezTo>
                  <a:cubicBezTo>
                    <a:pt x="66" y="12"/>
                    <a:pt x="69" y="18"/>
                    <a:pt x="58" y="18"/>
                  </a:cubicBezTo>
                  <a:cubicBezTo>
                    <a:pt x="48" y="18"/>
                    <a:pt x="8" y="18"/>
                    <a:pt x="5" y="17"/>
                  </a:cubicBezTo>
                  <a:cubicBezTo>
                    <a:pt x="0" y="16"/>
                    <a:pt x="1" y="11"/>
                    <a:pt x="2" y="8"/>
                  </a:cubicBezTo>
                  <a:cubicBezTo>
                    <a:pt x="3" y="6"/>
                    <a:pt x="2" y="4"/>
                    <a:pt x="2" y="4"/>
                  </a:cubicBezTo>
                </a:path>
              </a:pathLst>
            </a:custGeom>
            <a:solidFill>
              <a:srgbClr val="58DC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10" name="Freeform 452">
              <a:extLst>
                <a:ext uri="{FF2B5EF4-FFF2-40B4-BE49-F238E27FC236}">
                  <a16:creationId xmlns:a16="http://schemas.microsoft.com/office/drawing/2014/main" id="{E7EE59FA-D3A4-8E49-C511-6FECA7E83FAD}"/>
                </a:ext>
              </a:extLst>
            </p:cNvPr>
            <p:cNvSpPr>
              <a:spLocks/>
            </p:cNvSpPr>
            <p:nvPr/>
          </p:nvSpPr>
          <p:spPr bwMode="auto">
            <a:xfrm>
              <a:off x="6367463" y="3228976"/>
              <a:ext cx="504825" cy="131763"/>
            </a:xfrm>
            <a:custGeom>
              <a:avLst/>
              <a:gdLst>
                <a:gd name="T0" fmla="*/ 2 w 69"/>
                <a:gd name="T1" fmla="*/ 4 h 18"/>
                <a:gd name="T2" fmla="*/ 12 w 69"/>
                <a:gd name="T3" fmla="*/ 0 h 18"/>
                <a:gd name="T4" fmla="*/ 61 w 69"/>
                <a:gd name="T5" fmla="*/ 1 h 18"/>
                <a:gd name="T6" fmla="*/ 66 w 69"/>
                <a:gd name="T7" fmla="*/ 8 h 18"/>
                <a:gd name="T8" fmla="*/ 58 w 69"/>
                <a:gd name="T9" fmla="*/ 18 h 18"/>
                <a:gd name="T10" fmla="*/ 5 w 69"/>
                <a:gd name="T11" fmla="*/ 17 h 18"/>
                <a:gd name="T12" fmla="*/ 2 w 69"/>
                <a:gd name="T13" fmla="*/ 8 h 18"/>
                <a:gd name="T14" fmla="*/ 2 w 69"/>
                <a:gd name="T15" fmla="*/ 4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18">
                  <a:moveTo>
                    <a:pt x="2" y="4"/>
                  </a:moveTo>
                  <a:cubicBezTo>
                    <a:pt x="1" y="3"/>
                    <a:pt x="2" y="0"/>
                    <a:pt x="12" y="0"/>
                  </a:cubicBezTo>
                  <a:cubicBezTo>
                    <a:pt x="21" y="0"/>
                    <a:pt x="58" y="1"/>
                    <a:pt x="61" y="1"/>
                  </a:cubicBezTo>
                  <a:cubicBezTo>
                    <a:pt x="65" y="1"/>
                    <a:pt x="67" y="4"/>
                    <a:pt x="66" y="8"/>
                  </a:cubicBezTo>
                  <a:cubicBezTo>
                    <a:pt x="66" y="12"/>
                    <a:pt x="69" y="18"/>
                    <a:pt x="58" y="18"/>
                  </a:cubicBezTo>
                  <a:cubicBezTo>
                    <a:pt x="48" y="18"/>
                    <a:pt x="8" y="18"/>
                    <a:pt x="5" y="17"/>
                  </a:cubicBezTo>
                  <a:cubicBezTo>
                    <a:pt x="0" y="16"/>
                    <a:pt x="1" y="11"/>
                    <a:pt x="2" y="8"/>
                  </a:cubicBezTo>
                  <a:cubicBezTo>
                    <a:pt x="3" y="6"/>
                    <a:pt x="2" y="4"/>
                    <a:pt x="2" y="4"/>
                  </a:cubicBezTo>
                </a:path>
              </a:pathLst>
            </a:custGeom>
            <a:solidFill>
              <a:srgbClr val="57D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11" name="Freeform 453">
              <a:extLst>
                <a:ext uri="{FF2B5EF4-FFF2-40B4-BE49-F238E27FC236}">
                  <a16:creationId xmlns:a16="http://schemas.microsoft.com/office/drawing/2014/main" id="{D9383234-AAA2-FC55-1D6D-A3D7CF7CFA54}"/>
                </a:ext>
              </a:extLst>
            </p:cNvPr>
            <p:cNvSpPr>
              <a:spLocks/>
            </p:cNvSpPr>
            <p:nvPr/>
          </p:nvSpPr>
          <p:spPr bwMode="auto">
            <a:xfrm>
              <a:off x="6367463" y="3228976"/>
              <a:ext cx="504825" cy="131763"/>
            </a:xfrm>
            <a:custGeom>
              <a:avLst/>
              <a:gdLst>
                <a:gd name="T0" fmla="*/ 2 w 69"/>
                <a:gd name="T1" fmla="*/ 4 h 18"/>
                <a:gd name="T2" fmla="*/ 13 w 69"/>
                <a:gd name="T3" fmla="*/ 0 h 18"/>
                <a:gd name="T4" fmla="*/ 61 w 69"/>
                <a:gd name="T5" fmla="*/ 1 h 18"/>
                <a:gd name="T6" fmla="*/ 66 w 69"/>
                <a:gd name="T7" fmla="*/ 8 h 18"/>
                <a:gd name="T8" fmla="*/ 58 w 69"/>
                <a:gd name="T9" fmla="*/ 18 h 18"/>
                <a:gd name="T10" fmla="*/ 5 w 69"/>
                <a:gd name="T11" fmla="*/ 17 h 18"/>
                <a:gd name="T12" fmla="*/ 2 w 69"/>
                <a:gd name="T13" fmla="*/ 8 h 18"/>
                <a:gd name="T14" fmla="*/ 2 w 69"/>
                <a:gd name="T15" fmla="*/ 4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18">
                  <a:moveTo>
                    <a:pt x="2" y="4"/>
                  </a:moveTo>
                  <a:cubicBezTo>
                    <a:pt x="1" y="3"/>
                    <a:pt x="2" y="0"/>
                    <a:pt x="13" y="0"/>
                  </a:cubicBezTo>
                  <a:cubicBezTo>
                    <a:pt x="21" y="0"/>
                    <a:pt x="58" y="1"/>
                    <a:pt x="61" y="1"/>
                  </a:cubicBezTo>
                  <a:cubicBezTo>
                    <a:pt x="65" y="1"/>
                    <a:pt x="67" y="4"/>
                    <a:pt x="66" y="8"/>
                  </a:cubicBezTo>
                  <a:cubicBezTo>
                    <a:pt x="66" y="12"/>
                    <a:pt x="69" y="18"/>
                    <a:pt x="58" y="18"/>
                  </a:cubicBezTo>
                  <a:cubicBezTo>
                    <a:pt x="48" y="18"/>
                    <a:pt x="8" y="18"/>
                    <a:pt x="5" y="17"/>
                  </a:cubicBezTo>
                  <a:cubicBezTo>
                    <a:pt x="0" y="16"/>
                    <a:pt x="1" y="11"/>
                    <a:pt x="2" y="8"/>
                  </a:cubicBezTo>
                  <a:cubicBezTo>
                    <a:pt x="3" y="6"/>
                    <a:pt x="2" y="4"/>
                    <a:pt x="2" y="4"/>
                  </a:cubicBezTo>
                </a:path>
              </a:pathLst>
            </a:custGeom>
            <a:solidFill>
              <a:srgbClr val="56D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12" name="Freeform 454">
              <a:extLst>
                <a:ext uri="{FF2B5EF4-FFF2-40B4-BE49-F238E27FC236}">
                  <a16:creationId xmlns:a16="http://schemas.microsoft.com/office/drawing/2014/main" id="{EFB307D9-CDA2-F004-2E6A-E681678B780F}"/>
                </a:ext>
              </a:extLst>
            </p:cNvPr>
            <p:cNvSpPr>
              <a:spLocks/>
            </p:cNvSpPr>
            <p:nvPr/>
          </p:nvSpPr>
          <p:spPr bwMode="auto">
            <a:xfrm>
              <a:off x="6367463" y="3228976"/>
              <a:ext cx="496888" cy="131763"/>
            </a:xfrm>
            <a:custGeom>
              <a:avLst/>
              <a:gdLst>
                <a:gd name="T0" fmla="*/ 2 w 68"/>
                <a:gd name="T1" fmla="*/ 4 h 18"/>
                <a:gd name="T2" fmla="*/ 13 w 68"/>
                <a:gd name="T3" fmla="*/ 0 h 18"/>
                <a:gd name="T4" fmla="*/ 61 w 68"/>
                <a:gd name="T5" fmla="*/ 1 h 18"/>
                <a:gd name="T6" fmla="*/ 66 w 68"/>
                <a:gd name="T7" fmla="*/ 8 h 18"/>
                <a:gd name="T8" fmla="*/ 58 w 68"/>
                <a:gd name="T9" fmla="*/ 18 h 18"/>
                <a:gd name="T10" fmla="*/ 5 w 68"/>
                <a:gd name="T11" fmla="*/ 17 h 18"/>
                <a:gd name="T12" fmla="*/ 2 w 68"/>
                <a:gd name="T13" fmla="*/ 8 h 18"/>
                <a:gd name="T14" fmla="*/ 2 w 68"/>
                <a:gd name="T15" fmla="*/ 4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18">
                  <a:moveTo>
                    <a:pt x="2" y="4"/>
                  </a:moveTo>
                  <a:cubicBezTo>
                    <a:pt x="1" y="3"/>
                    <a:pt x="2" y="0"/>
                    <a:pt x="13" y="0"/>
                  </a:cubicBezTo>
                  <a:cubicBezTo>
                    <a:pt x="21" y="0"/>
                    <a:pt x="58" y="1"/>
                    <a:pt x="61" y="1"/>
                  </a:cubicBezTo>
                  <a:cubicBezTo>
                    <a:pt x="65" y="1"/>
                    <a:pt x="67" y="4"/>
                    <a:pt x="66" y="8"/>
                  </a:cubicBezTo>
                  <a:cubicBezTo>
                    <a:pt x="66" y="12"/>
                    <a:pt x="68" y="18"/>
                    <a:pt x="58" y="18"/>
                  </a:cubicBezTo>
                  <a:cubicBezTo>
                    <a:pt x="48" y="18"/>
                    <a:pt x="8" y="18"/>
                    <a:pt x="5" y="17"/>
                  </a:cubicBezTo>
                  <a:cubicBezTo>
                    <a:pt x="0" y="16"/>
                    <a:pt x="1" y="11"/>
                    <a:pt x="2" y="8"/>
                  </a:cubicBezTo>
                  <a:cubicBezTo>
                    <a:pt x="3" y="7"/>
                    <a:pt x="2" y="4"/>
                    <a:pt x="2" y="4"/>
                  </a:cubicBezTo>
                </a:path>
              </a:pathLst>
            </a:custGeom>
            <a:solidFill>
              <a:srgbClr val="55D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13" name="Freeform 455">
              <a:extLst>
                <a:ext uri="{FF2B5EF4-FFF2-40B4-BE49-F238E27FC236}">
                  <a16:creationId xmlns:a16="http://schemas.microsoft.com/office/drawing/2014/main" id="{3A587B93-74BF-2CE9-3920-998F15BD5A37}"/>
                </a:ext>
              </a:extLst>
            </p:cNvPr>
            <p:cNvSpPr>
              <a:spLocks/>
            </p:cNvSpPr>
            <p:nvPr/>
          </p:nvSpPr>
          <p:spPr bwMode="auto">
            <a:xfrm>
              <a:off x="6367463" y="3228976"/>
              <a:ext cx="496888" cy="131763"/>
            </a:xfrm>
            <a:custGeom>
              <a:avLst/>
              <a:gdLst>
                <a:gd name="T0" fmla="*/ 2 w 68"/>
                <a:gd name="T1" fmla="*/ 4 h 18"/>
                <a:gd name="T2" fmla="*/ 13 w 68"/>
                <a:gd name="T3" fmla="*/ 0 h 18"/>
                <a:gd name="T4" fmla="*/ 61 w 68"/>
                <a:gd name="T5" fmla="*/ 1 h 18"/>
                <a:gd name="T6" fmla="*/ 66 w 68"/>
                <a:gd name="T7" fmla="*/ 8 h 18"/>
                <a:gd name="T8" fmla="*/ 58 w 68"/>
                <a:gd name="T9" fmla="*/ 18 h 18"/>
                <a:gd name="T10" fmla="*/ 5 w 68"/>
                <a:gd name="T11" fmla="*/ 17 h 18"/>
                <a:gd name="T12" fmla="*/ 2 w 68"/>
                <a:gd name="T13" fmla="*/ 8 h 18"/>
                <a:gd name="T14" fmla="*/ 2 w 68"/>
                <a:gd name="T15" fmla="*/ 4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18">
                  <a:moveTo>
                    <a:pt x="2" y="4"/>
                  </a:moveTo>
                  <a:cubicBezTo>
                    <a:pt x="1" y="3"/>
                    <a:pt x="2" y="0"/>
                    <a:pt x="13" y="0"/>
                  </a:cubicBezTo>
                  <a:cubicBezTo>
                    <a:pt x="21" y="0"/>
                    <a:pt x="58" y="1"/>
                    <a:pt x="61" y="1"/>
                  </a:cubicBezTo>
                  <a:cubicBezTo>
                    <a:pt x="65" y="1"/>
                    <a:pt x="67" y="4"/>
                    <a:pt x="66" y="8"/>
                  </a:cubicBezTo>
                  <a:cubicBezTo>
                    <a:pt x="66" y="12"/>
                    <a:pt x="68" y="18"/>
                    <a:pt x="58" y="18"/>
                  </a:cubicBezTo>
                  <a:cubicBezTo>
                    <a:pt x="48" y="18"/>
                    <a:pt x="8" y="17"/>
                    <a:pt x="5" y="17"/>
                  </a:cubicBezTo>
                  <a:cubicBezTo>
                    <a:pt x="0" y="16"/>
                    <a:pt x="1" y="11"/>
                    <a:pt x="2" y="8"/>
                  </a:cubicBezTo>
                  <a:cubicBezTo>
                    <a:pt x="3" y="7"/>
                    <a:pt x="2" y="4"/>
                    <a:pt x="2" y="4"/>
                  </a:cubicBezTo>
                </a:path>
              </a:pathLst>
            </a:custGeom>
            <a:solidFill>
              <a:srgbClr val="54D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14" name="Freeform 456">
              <a:extLst>
                <a:ext uri="{FF2B5EF4-FFF2-40B4-BE49-F238E27FC236}">
                  <a16:creationId xmlns:a16="http://schemas.microsoft.com/office/drawing/2014/main" id="{42E1111C-A4CF-9A7D-F233-491E870F1FAD}"/>
                </a:ext>
              </a:extLst>
            </p:cNvPr>
            <p:cNvSpPr>
              <a:spLocks/>
            </p:cNvSpPr>
            <p:nvPr/>
          </p:nvSpPr>
          <p:spPr bwMode="auto">
            <a:xfrm>
              <a:off x="6916738" y="3192463"/>
              <a:ext cx="525463" cy="257175"/>
            </a:xfrm>
            <a:custGeom>
              <a:avLst/>
              <a:gdLst>
                <a:gd name="T0" fmla="*/ 2 w 72"/>
                <a:gd name="T1" fmla="*/ 12 h 35"/>
                <a:gd name="T2" fmla="*/ 13 w 72"/>
                <a:gd name="T3" fmla="*/ 0 h 35"/>
                <a:gd name="T4" fmla="*/ 65 w 72"/>
                <a:gd name="T5" fmla="*/ 2 h 35"/>
                <a:gd name="T6" fmla="*/ 71 w 72"/>
                <a:gd name="T7" fmla="*/ 15 h 35"/>
                <a:gd name="T8" fmla="*/ 61 w 72"/>
                <a:gd name="T9" fmla="*/ 35 h 35"/>
                <a:gd name="T10" fmla="*/ 6 w 72"/>
                <a:gd name="T11" fmla="*/ 31 h 35"/>
                <a:gd name="T12" fmla="*/ 3 w 72"/>
                <a:gd name="T13" fmla="*/ 16 h 35"/>
                <a:gd name="T14" fmla="*/ 2 w 72"/>
                <a:gd name="T15" fmla="*/ 12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 h="35">
                  <a:moveTo>
                    <a:pt x="2" y="12"/>
                  </a:moveTo>
                  <a:cubicBezTo>
                    <a:pt x="1" y="9"/>
                    <a:pt x="3" y="0"/>
                    <a:pt x="13" y="0"/>
                  </a:cubicBezTo>
                  <a:cubicBezTo>
                    <a:pt x="21" y="0"/>
                    <a:pt x="61" y="2"/>
                    <a:pt x="65" y="2"/>
                  </a:cubicBezTo>
                  <a:cubicBezTo>
                    <a:pt x="68" y="1"/>
                    <a:pt x="72" y="8"/>
                    <a:pt x="71" y="15"/>
                  </a:cubicBezTo>
                  <a:cubicBezTo>
                    <a:pt x="71" y="23"/>
                    <a:pt x="71" y="34"/>
                    <a:pt x="61" y="35"/>
                  </a:cubicBezTo>
                  <a:cubicBezTo>
                    <a:pt x="51" y="35"/>
                    <a:pt x="8" y="34"/>
                    <a:pt x="6" y="31"/>
                  </a:cubicBezTo>
                  <a:cubicBezTo>
                    <a:pt x="0" y="25"/>
                    <a:pt x="1" y="23"/>
                    <a:pt x="3" y="16"/>
                  </a:cubicBezTo>
                  <a:cubicBezTo>
                    <a:pt x="4" y="13"/>
                    <a:pt x="2" y="12"/>
                    <a:pt x="2" y="12"/>
                  </a:cubicBezTo>
                </a:path>
              </a:pathLst>
            </a:custGeom>
            <a:solidFill>
              <a:srgbClr val="F1FA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15" name="Freeform 457">
              <a:extLst>
                <a:ext uri="{FF2B5EF4-FFF2-40B4-BE49-F238E27FC236}">
                  <a16:creationId xmlns:a16="http://schemas.microsoft.com/office/drawing/2014/main" id="{BA22872C-4E4D-CF3F-7152-0F6142E40B95}"/>
                </a:ext>
              </a:extLst>
            </p:cNvPr>
            <p:cNvSpPr>
              <a:spLocks/>
            </p:cNvSpPr>
            <p:nvPr/>
          </p:nvSpPr>
          <p:spPr bwMode="auto">
            <a:xfrm>
              <a:off x="6916738" y="3192463"/>
              <a:ext cx="525463" cy="257175"/>
            </a:xfrm>
            <a:custGeom>
              <a:avLst/>
              <a:gdLst>
                <a:gd name="T0" fmla="*/ 2 w 72"/>
                <a:gd name="T1" fmla="*/ 12 h 35"/>
                <a:gd name="T2" fmla="*/ 13 w 72"/>
                <a:gd name="T3" fmla="*/ 0 h 35"/>
                <a:gd name="T4" fmla="*/ 65 w 72"/>
                <a:gd name="T5" fmla="*/ 2 h 35"/>
                <a:gd name="T6" fmla="*/ 71 w 72"/>
                <a:gd name="T7" fmla="*/ 15 h 35"/>
                <a:gd name="T8" fmla="*/ 61 w 72"/>
                <a:gd name="T9" fmla="*/ 34 h 35"/>
                <a:gd name="T10" fmla="*/ 6 w 72"/>
                <a:gd name="T11" fmla="*/ 31 h 35"/>
                <a:gd name="T12" fmla="*/ 3 w 72"/>
                <a:gd name="T13" fmla="*/ 16 h 35"/>
                <a:gd name="T14" fmla="*/ 2 w 72"/>
                <a:gd name="T15" fmla="*/ 12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 h="35">
                  <a:moveTo>
                    <a:pt x="2" y="12"/>
                  </a:moveTo>
                  <a:cubicBezTo>
                    <a:pt x="1" y="9"/>
                    <a:pt x="3" y="0"/>
                    <a:pt x="13" y="0"/>
                  </a:cubicBezTo>
                  <a:cubicBezTo>
                    <a:pt x="21" y="1"/>
                    <a:pt x="61" y="2"/>
                    <a:pt x="65" y="2"/>
                  </a:cubicBezTo>
                  <a:cubicBezTo>
                    <a:pt x="68" y="2"/>
                    <a:pt x="72" y="8"/>
                    <a:pt x="71" y="15"/>
                  </a:cubicBezTo>
                  <a:cubicBezTo>
                    <a:pt x="71" y="23"/>
                    <a:pt x="71" y="34"/>
                    <a:pt x="61" y="34"/>
                  </a:cubicBezTo>
                  <a:cubicBezTo>
                    <a:pt x="51" y="35"/>
                    <a:pt x="8" y="34"/>
                    <a:pt x="6" y="31"/>
                  </a:cubicBezTo>
                  <a:cubicBezTo>
                    <a:pt x="0" y="25"/>
                    <a:pt x="1" y="23"/>
                    <a:pt x="3" y="16"/>
                  </a:cubicBezTo>
                  <a:cubicBezTo>
                    <a:pt x="4" y="13"/>
                    <a:pt x="2" y="12"/>
                    <a:pt x="2" y="12"/>
                  </a:cubicBezTo>
                </a:path>
              </a:pathLst>
            </a:custGeom>
            <a:solidFill>
              <a:srgbClr val="F0FA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16" name="Freeform 458">
              <a:extLst>
                <a:ext uri="{FF2B5EF4-FFF2-40B4-BE49-F238E27FC236}">
                  <a16:creationId xmlns:a16="http://schemas.microsoft.com/office/drawing/2014/main" id="{6A0F33B5-56F3-0F5D-76C6-9D4D3CAF6384}"/>
                </a:ext>
              </a:extLst>
            </p:cNvPr>
            <p:cNvSpPr>
              <a:spLocks/>
            </p:cNvSpPr>
            <p:nvPr/>
          </p:nvSpPr>
          <p:spPr bwMode="auto">
            <a:xfrm>
              <a:off x="6916738" y="3192463"/>
              <a:ext cx="525463" cy="257175"/>
            </a:xfrm>
            <a:custGeom>
              <a:avLst/>
              <a:gdLst>
                <a:gd name="T0" fmla="*/ 2 w 72"/>
                <a:gd name="T1" fmla="*/ 12 h 35"/>
                <a:gd name="T2" fmla="*/ 13 w 72"/>
                <a:gd name="T3" fmla="*/ 0 h 35"/>
                <a:gd name="T4" fmla="*/ 65 w 72"/>
                <a:gd name="T5" fmla="*/ 2 h 35"/>
                <a:gd name="T6" fmla="*/ 71 w 72"/>
                <a:gd name="T7" fmla="*/ 15 h 35"/>
                <a:gd name="T8" fmla="*/ 61 w 72"/>
                <a:gd name="T9" fmla="*/ 34 h 35"/>
                <a:gd name="T10" fmla="*/ 6 w 72"/>
                <a:gd name="T11" fmla="*/ 31 h 35"/>
                <a:gd name="T12" fmla="*/ 3 w 72"/>
                <a:gd name="T13" fmla="*/ 16 h 35"/>
                <a:gd name="T14" fmla="*/ 2 w 72"/>
                <a:gd name="T15" fmla="*/ 12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 h="35">
                  <a:moveTo>
                    <a:pt x="2" y="12"/>
                  </a:moveTo>
                  <a:cubicBezTo>
                    <a:pt x="1" y="9"/>
                    <a:pt x="3" y="0"/>
                    <a:pt x="13" y="0"/>
                  </a:cubicBezTo>
                  <a:cubicBezTo>
                    <a:pt x="21" y="1"/>
                    <a:pt x="61" y="2"/>
                    <a:pt x="65" y="2"/>
                  </a:cubicBezTo>
                  <a:cubicBezTo>
                    <a:pt x="68" y="2"/>
                    <a:pt x="72" y="8"/>
                    <a:pt x="71" y="15"/>
                  </a:cubicBezTo>
                  <a:cubicBezTo>
                    <a:pt x="71" y="23"/>
                    <a:pt x="71" y="34"/>
                    <a:pt x="61" y="34"/>
                  </a:cubicBezTo>
                  <a:cubicBezTo>
                    <a:pt x="51" y="35"/>
                    <a:pt x="8" y="34"/>
                    <a:pt x="6" y="31"/>
                  </a:cubicBezTo>
                  <a:cubicBezTo>
                    <a:pt x="0" y="25"/>
                    <a:pt x="1" y="23"/>
                    <a:pt x="3" y="16"/>
                  </a:cubicBezTo>
                  <a:cubicBezTo>
                    <a:pt x="4" y="13"/>
                    <a:pt x="2" y="12"/>
                    <a:pt x="2" y="12"/>
                  </a:cubicBezTo>
                </a:path>
              </a:pathLst>
            </a:custGeom>
            <a:solidFill>
              <a:srgbClr val="EFFA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17" name="Freeform 459">
              <a:extLst>
                <a:ext uri="{FF2B5EF4-FFF2-40B4-BE49-F238E27FC236}">
                  <a16:creationId xmlns:a16="http://schemas.microsoft.com/office/drawing/2014/main" id="{05C3A593-95F7-A11C-784F-E178EB994475}"/>
                </a:ext>
              </a:extLst>
            </p:cNvPr>
            <p:cNvSpPr>
              <a:spLocks/>
            </p:cNvSpPr>
            <p:nvPr/>
          </p:nvSpPr>
          <p:spPr bwMode="auto">
            <a:xfrm>
              <a:off x="6916738" y="3192463"/>
              <a:ext cx="525463" cy="257175"/>
            </a:xfrm>
            <a:custGeom>
              <a:avLst/>
              <a:gdLst>
                <a:gd name="T0" fmla="*/ 2 w 72"/>
                <a:gd name="T1" fmla="*/ 12 h 35"/>
                <a:gd name="T2" fmla="*/ 13 w 72"/>
                <a:gd name="T3" fmla="*/ 0 h 35"/>
                <a:gd name="T4" fmla="*/ 65 w 72"/>
                <a:gd name="T5" fmla="*/ 2 h 35"/>
                <a:gd name="T6" fmla="*/ 71 w 72"/>
                <a:gd name="T7" fmla="*/ 15 h 35"/>
                <a:gd name="T8" fmla="*/ 61 w 72"/>
                <a:gd name="T9" fmla="*/ 34 h 35"/>
                <a:gd name="T10" fmla="*/ 6 w 72"/>
                <a:gd name="T11" fmla="*/ 31 h 35"/>
                <a:gd name="T12" fmla="*/ 3 w 72"/>
                <a:gd name="T13" fmla="*/ 16 h 35"/>
                <a:gd name="T14" fmla="*/ 2 w 72"/>
                <a:gd name="T15" fmla="*/ 12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 h="35">
                  <a:moveTo>
                    <a:pt x="2" y="12"/>
                  </a:moveTo>
                  <a:cubicBezTo>
                    <a:pt x="1" y="9"/>
                    <a:pt x="3" y="0"/>
                    <a:pt x="13" y="0"/>
                  </a:cubicBezTo>
                  <a:cubicBezTo>
                    <a:pt x="21" y="1"/>
                    <a:pt x="61" y="2"/>
                    <a:pt x="65" y="2"/>
                  </a:cubicBezTo>
                  <a:cubicBezTo>
                    <a:pt x="68" y="2"/>
                    <a:pt x="72" y="8"/>
                    <a:pt x="71" y="15"/>
                  </a:cubicBezTo>
                  <a:cubicBezTo>
                    <a:pt x="71" y="23"/>
                    <a:pt x="71" y="34"/>
                    <a:pt x="61" y="34"/>
                  </a:cubicBezTo>
                  <a:cubicBezTo>
                    <a:pt x="51" y="35"/>
                    <a:pt x="8" y="34"/>
                    <a:pt x="6" y="31"/>
                  </a:cubicBezTo>
                  <a:cubicBezTo>
                    <a:pt x="0" y="25"/>
                    <a:pt x="1" y="23"/>
                    <a:pt x="3" y="16"/>
                  </a:cubicBezTo>
                  <a:cubicBezTo>
                    <a:pt x="4" y="13"/>
                    <a:pt x="2" y="12"/>
                    <a:pt x="2" y="12"/>
                  </a:cubicBezTo>
                </a:path>
              </a:pathLst>
            </a:custGeom>
            <a:solidFill>
              <a:srgbClr val="EEF9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18" name="Freeform 460">
              <a:extLst>
                <a:ext uri="{FF2B5EF4-FFF2-40B4-BE49-F238E27FC236}">
                  <a16:creationId xmlns:a16="http://schemas.microsoft.com/office/drawing/2014/main" id="{935EBEFD-027A-B605-7A26-A2EE4F065F6F}"/>
                </a:ext>
              </a:extLst>
            </p:cNvPr>
            <p:cNvSpPr>
              <a:spLocks/>
            </p:cNvSpPr>
            <p:nvPr/>
          </p:nvSpPr>
          <p:spPr bwMode="auto">
            <a:xfrm>
              <a:off x="6916738" y="3192463"/>
              <a:ext cx="525463" cy="257175"/>
            </a:xfrm>
            <a:custGeom>
              <a:avLst/>
              <a:gdLst>
                <a:gd name="T0" fmla="*/ 2 w 72"/>
                <a:gd name="T1" fmla="*/ 12 h 35"/>
                <a:gd name="T2" fmla="*/ 13 w 72"/>
                <a:gd name="T3" fmla="*/ 0 h 35"/>
                <a:gd name="T4" fmla="*/ 65 w 72"/>
                <a:gd name="T5" fmla="*/ 2 h 35"/>
                <a:gd name="T6" fmla="*/ 71 w 72"/>
                <a:gd name="T7" fmla="*/ 15 h 35"/>
                <a:gd name="T8" fmla="*/ 61 w 72"/>
                <a:gd name="T9" fmla="*/ 34 h 35"/>
                <a:gd name="T10" fmla="*/ 6 w 72"/>
                <a:gd name="T11" fmla="*/ 31 h 35"/>
                <a:gd name="T12" fmla="*/ 3 w 72"/>
                <a:gd name="T13" fmla="*/ 16 h 35"/>
                <a:gd name="T14" fmla="*/ 2 w 72"/>
                <a:gd name="T15" fmla="*/ 12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 h="35">
                  <a:moveTo>
                    <a:pt x="2" y="12"/>
                  </a:moveTo>
                  <a:cubicBezTo>
                    <a:pt x="1" y="9"/>
                    <a:pt x="3" y="0"/>
                    <a:pt x="13" y="0"/>
                  </a:cubicBezTo>
                  <a:cubicBezTo>
                    <a:pt x="21" y="1"/>
                    <a:pt x="61" y="2"/>
                    <a:pt x="65" y="2"/>
                  </a:cubicBezTo>
                  <a:cubicBezTo>
                    <a:pt x="68" y="2"/>
                    <a:pt x="72" y="8"/>
                    <a:pt x="71" y="15"/>
                  </a:cubicBezTo>
                  <a:cubicBezTo>
                    <a:pt x="71" y="23"/>
                    <a:pt x="71" y="34"/>
                    <a:pt x="61" y="34"/>
                  </a:cubicBezTo>
                  <a:cubicBezTo>
                    <a:pt x="51" y="35"/>
                    <a:pt x="9" y="34"/>
                    <a:pt x="6" y="31"/>
                  </a:cubicBezTo>
                  <a:cubicBezTo>
                    <a:pt x="0" y="24"/>
                    <a:pt x="1" y="23"/>
                    <a:pt x="3" y="16"/>
                  </a:cubicBezTo>
                  <a:cubicBezTo>
                    <a:pt x="4" y="13"/>
                    <a:pt x="2" y="12"/>
                    <a:pt x="2" y="12"/>
                  </a:cubicBezTo>
                </a:path>
              </a:pathLst>
            </a:custGeom>
            <a:solidFill>
              <a:srgbClr val="EDF9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19" name="Freeform 461">
              <a:extLst>
                <a:ext uri="{FF2B5EF4-FFF2-40B4-BE49-F238E27FC236}">
                  <a16:creationId xmlns:a16="http://schemas.microsoft.com/office/drawing/2014/main" id="{002A709B-2578-56E6-810E-C8CEF3E52FDD}"/>
                </a:ext>
              </a:extLst>
            </p:cNvPr>
            <p:cNvSpPr>
              <a:spLocks/>
            </p:cNvSpPr>
            <p:nvPr/>
          </p:nvSpPr>
          <p:spPr bwMode="auto">
            <a:xfrm>
              <a:off x="6916738" y="3192463"/>
              <a:ext cx="525463" cy="257175"/>
            </a:xfrm>
            <a:custGeom>
              <a:avLst/>
              <a:gdLst>
                <a:gd name="T0" fmla="*/ 2 w 72"/>
                <a:gd name="T1" fmla="*/ 12 h 35"/>
                <a:gd name="T2" fmla="*/ 13 w 72"/>
                <a:gd name="T3" fmla="*/ 0 h 35"/>
                <a:gd name="T4" fmla="*/ 65 w 72"/>
                <a:gd name="T5" fmla="*/ 2 h 35"/>
                <a:gd name="T6" fmla="*/ 71 w 72"/>
                <a:gd name="T7" fmla="*/ 15 h 35"/>
                <a:gd name="T8" fmla="*/ 61 w 72"/>
                <a:gd name="T9" fmla="*/ 34 h 35"/>
                <a:gd name="T10" fmla="*/ 6 w 72"/>
                <a:gd name="T11" fmla="*/ 31 h 35"/>
                <a:gd name="T12" fmla="*/ 3 w 72"/>
                <a:gd name="T13" fmla="*/ 16 h 35"/>
                <a:gd name="T14" fmla="*/ 2 w 72"/>
                <a:gd name="T15" fmla="*/ 12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 h="35">
                  <a:moveTo>
                    <a:pt x="2" y="12"/>
                  </a:moveTo>
                  <a:cubicBezTo>
                    <a:pt x="1" y="9"/>
                    <a:pt x="3" y="0"/>
                    <a:pt x="13" y="0"/>
                  </a:cubicBezTo>
                  <a:cubicBezTo>
                    <a:pt x="21" y="1"/>
                    <a:pt x="61" y="2"/>
                    <a:pt x="65" y="2"/>
                  </a:cubicBezTo>
                  <a:cubicBezTo>
                    <a:pt x="68" y="2"/>
                    <a:pt x="72" y="8"/>
                    <a:pt x="71" y="15"/>
                  </a:cubicBezTo>
                  <a:cubicBezTo>
                    <a:pt x="71" y="23"/>
                    <a:pt x="71" y="34"/>
                    <a:pt x="61" y="34"/>
                  </a:cubicBezTo>
                  <a:cubicBezTo>
                    <a:pt x="51" y="35"/>
                    <a:pt x="9" y="34"/>
                    <a:pt x="6" y="31"/>
                  </a:cubicBezTo>
                  <a:cubicBezTo>
                    <a:pt x="0" y="24"/>
                    <a:pt x="1" y="23"/>
                    <a:pt x="3" y="16"/>
                  </a:cubicBezTo>
                  <a:cubicBezTo>
                    <a:pt x="4" y="13"/>
                    <a:pt x="2" y="12"/>
                    <a:pt x="2" y="12"/>
                  </a:cubicBezTo>
                </a:path>
              </a:pathLst>
            </a:custGeom>
            <a:solidFill>
              <a:srgbClr val="ECF9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20" name="Freeform 462">
              <a:extLst>
                <a:ext uri="{FF2B5EF4-FFF2-40B4-BE49-F238E27FC236}">
                  <a16:creationId xmlns:a16="http://schemas.microsoft.com/office/drawing/2014/main" id="{A1A436EA-A8FA-1BF4-40C5-DE9A4F5726F0}"/>
                </a:ext>
              </a:extLst>
            </p:cNvPr>
            <p:cNvSpPr>
              <a:spLocks/>
            </p:cNvSpPr>
            <p:nvPr/>
          </p:nvSpPr>
          <p:spPr bwMode="auto">
            <a:xfrm>
              <a:off x="6916738" y="3192463"/>
              <a:ext cx="519113" cy="257175"/>
            </a:xfrm>
            <a:custGeom>
              <a:avLst/>
              <a:gdLst>
                <a:gd name="T0" fmla="*/ 2 w 71"/>
                <a:gd name="T1" fmla="*/ 12 h 35"/>
                <a:gd name="T2" fmla="*/ 13 w 71"/>
                <a:gd name="T3" fmla="*/ 0 h 35"/>
                <a:gd name="T4" fmla="*/ 65 w 71"/>
                <a:gd name="T5" fmla="*/ 2 h 35"/>
                <a:gd name="T6" fmla="*/ 71 w 71"/>
                <a:gd name="T7" fmla="*/ 15 h 35"/>
                <a:gd name="T8" fmla="*/ 61 w 71"/>
                <a:gd name="T9" fmla="*/ 34 h 35"/>
                <a:gd name="T10" fmla="*/ 6 w 71"/>
                <a:gd name="T11" fmla="*/ 31 h 35"/>
                <a:gd name="T12" fmla="*/ 3 w 71"/>
                <a:gd name="T13" fmla="*/ 16 h 35"/>
                <a:gd name="T14" fmla="*/ 2 w 71"/>
                <a:gd name="T15" fmla="*/ 12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35">
                  <a:moveTo>
                    <a:pt x="2" y="12"/>
                  </a:moveTo>
                  <a:cubicBezTo>
                    <a:pt x="1" y="9"/>
                    <a:pt x="3" y="0"/>
                    <a:pt x="13" y="0"/>
                  </a:cubicBezTo>
                  <a:cubicBezTo>
                    <a:pt x="21" y="1"/>
                    <a:pt x="61" y="2"/>
                    <a:pt x="65" y="2"/>
                  </a:cubicBezTo>
                  <a:cubicBezTo>
                    <a:pt x="68" y="2"/>
                    <a:pt x="71" y="8"/>
                    <a:pt x="71" y="15"/>
                  </a:cubicBezTo>
                  <a:cubicBezTo>
                    <a:pt x="71" y="23"/>
                    <a:pt x="71" y="34"/>
                    <a:pt x="61" y="34"/>
                  </a:cubicBezTo>
                  <a:cubicBezTo>
                    <a:pt x="51" y="35"/>
                    <a:pt x="9" y="34"/>
                    <a:pt x="6" y="31"/>
                  </a:cubicBezTo>
                  <a:cubicBezTo>
                    <a:pt x="0" y="24"/>
                    <a:pt x="1" y="23"/>
                    <a:pt x="3" y="16"/>
                  </a:cubicBezTo>
                  <a:cubicBezTo>
                    <a:pt x="4" y="13"/>
                    <a:pt x="2" y="12"/>
                    <a:pt x="2" y="12"/>
                  </a:cubicBezTo>
                </a:path>
              </a:pathLst>
            </a:custGeom>
            <a:solidFill>
              <a:srgbClr val="EBF9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21" name="Freeform 463">
              <a:extLst>
                <a:ext uri="{FF2B5EF4-FFF2-40B4-BE49-F238E27FC236}">
                  <a16:creationId xmlns:a16="http://schemas.microsoft.com/office/drawing/2014/main" id="{13015EEA-F987-51D1-D3ED-B85E44D03DF9}"/>
                </a:ext>
              </a:extLst>
            </p:cNvPr>
            <p:cNvSpPr>
              <a:spLocks/>
            </p:cNvSpPr>
            <p:nvPr/>
          </p:nvSpPr>
          <p:spPr bwMode="auto">
            <a:xfrm>
              <a:off x="6916738" y="3192463"/>
              <a:ext cx="519113" cy="257175"/>
            </a:xfrm>
            <a:custGeom>
              <a:avLst/>
              <a:gdLst>
                <a:gd name="T0" fmla="*/ 2 w 71"/>
                <a:gd name="T1" fmla="*/ 12 h 35"/>
                <a:gd name="T2" fmla="*/ 14 w 71"/>
                <a:gd name="T3" fmla="*/ 0 h 35"/>
                <a:gd name="T4" fmla="*/ 65 w 71"/>
                <a:gd name="T5" fmla="*/ 2 h 35"/>
                <a:gd name="T6" fmla="*/ 71 w 71"/>
                <a:gd name="T7" fmla="*/ 15 h 35"/>
                <a:gd name="T8" fmla="*/ 61 w 71"/>
                <a:gd name="T9" fmla="*/ 34 h 35"/>
                <a:gd name="T10" fmla="*/ 6 w 71"/>
                <a:gd name="T11" fmla="*/ 31 h 35"/>
                <a:gd name="T12" fmla="*/ 3 w 71"/>
                <a:gd name="T13" fmla="*/ 16 h 35"/>
                <a:gd name="T14" fmla="*/ 2 w 71"/>
                <a:gd name="T15" fmla="*/ 12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35">
                  <a:moveTo>
                    <a:pt x="2" y="12"/>
                  </a:moveTo>
                  <a:cubicBezTo>
                    <a:pt x="1" y="9"/>
                    <a:pt x="3" y="0"/>
                    <a:pt x="14" y="0"/>
                  </a:cubicBezTo>
                  <a:cubicBezTo>
                    <a:pt x="21" y="1"/>
                    <a:pt x="61" y="2"/>
                    <a:pt x="65" y="2"/>
                  </a:cubicBezTo>
                  <a:cubicBezTo>
                    <a:pt x="68" y="2"/>
                    <a:pt x="71" y="8"/>
                    <a:pt x="71" y="15"/>
                  </a:cubicBezTo>
                  <a:cubicBezTo>
                    <a:pt x="71" y="22"/>
                    <a:pt x="71" y="34"/>
                    <a:pt x="61" y="34"/>
                  </a:cubicBezTo>
                  <a:cubicBezTo>
                    <a:pt x="51" y="35"/>
                    <a:pt x="9" y="34"/>
                    <a:pt x="6" y="31"/>
                  </a:cubicBezTo>
                  <a:cubicBezTo>
                    <a:pt x="0" y="24"/>
                    <a:pt x="1" y="23"/>
                    <a:pt x="3" y="16"/>
                  </a:cubicBezTo>
                  <a:cubicBezTo>
                    <a:pt x="4" y="13"/>
                    <a:pt x="2" y="12"/>
                    <a:pt x="2" y="12"/>
                  </a:cubicBezTo>
                </a:path>
              </a:pathLst>
            </a:custGeom>
            <a:solidFill>
              <a:srgbClr val="EAF9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22" name="Freeform 464">
              <a:extLst>
                <a:ext uri="{FF2B5EF4-FFF2-40B4-BE49-F238E27FC236}">
                  <a16:creationId xmlns:a16="http://schemas.microsoft.com/office/drawing/2014/main" id="{C302BF5F-218B-BE42-3E5A-BF94D86B58DB}"/>
                </a:ext>
              </a:extLst>
            </p:cNvPr>
            <p:cNvSpPr>
              <a:spLocks/>
            </p:cNvSpPr>
            <p:nvPr/>
          </p:nvSpPr>
          <p:spPr bwMode="auto">
            <a:xfrm>
              <a:off x="6916738" y="3192463"/>
              <a:ext cx="519113" cy="257175"/>
            </a:xfrm>
            <a:custGeom>
              <a:avLst/>
              <a:gdLst>
                <a:gd name="T0" fmla="*/ 2 w 71"/>
                <a:gd name="T1" fmla="*/ 12 h 35"/>
                <a:gd name="T2" fmla="*/ 14 w 71"/>
                <a:gd name="T3" fmla="*/ 1 h 35"/>
                <a:gd name="T4" fmla="*/ 64 w 71"/>
                <a:gd name="T5" fmla="*/ 2 h 35"/>
                <a:gd name="T6" fmla="*/ 71 w 71"/>
                <a:gd name="T7" fmla="*/ 15 h 35"/>
                <a:gd name="T8" fmla="*/ 61 w 71"/>
                <a:gd name="T9" fmla="*/ 34 h 35"/>
                <a:gd name="T10" fmla="*/ 6 w 71"/>
                <a:gd name="T11" fmla="*/ 31 h 35"/>
                <a:gd name="T12" fmla="*/ 3 w 71"/>
                <a:gd name="T13" fmla="*/ 16 h 35"/>
                <a:gd name="T14" fmla="*/ 2 w 71"/>
                <a:gd name="T15" fmla="*/ 12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35">
                  <a:moveTo>
                    <a:pt x="2" y="12"/>
                  </a:moveTo>
                  <a:cubicBezTo>
                    <a:pt x="1" y="9"/>
                    <a:pt x="3" y="0"/>
                    <a:pt x="14" y="1"/>
                  </a:cubicBezTo>
                  <a:cubicBezTo>
                    <a:pt x="21" y="1"/>
                    <a:pt x="61" y="2"/>
                    <a:pt x="64" y="2"/>
                  </a:cubicBezTo>
                  <a:cubicBezTo>
                    <a:pt x="68" y="2"/>
                    <a:pt x="71" y="8"/>
                    <a:pt x="71" y="15"/>
                  </a:cubicBezTo>
                  <a:cubicBezTo>
                    <a:pt x="70" y="22"/>
                    <a:pt x="71" y="34"/>
                    <a:pt x="61" y="34"/>
                  </a:cubicBezTo>
                  <a:cubicBezTo>
                    <a:pt x="51" y="35"/>
                    <a:pt x="9" y="34"/>
                    <a:pt x="6" y="31"/>
                  </a:cubicBezTo>
                  <a:cubicBezTo>
                    <a:pt x="0" y="24"/>
                    <a:pt x="1" y="23"/>
                    <a:pt x="3" y="16"/>
                  </a:cubicBezTo>
                  <a:cubicBezTo>
                    <a:pt x="4" y="13"/>
                    <a:pt x="2" y="12"/>
                    <a:pt x="2" y="12"/>
                  </a:cubicBezTo>
                </a:path>
              </a:pathLst>
            </a:custGeom>
            <a:solidFill>
              <a:srgbClr val="E9F8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23" name="Freeform 465">
              <a:extLst>
                <a:ext uri="{FF2B5EF4-FFF2-40B4-BE49-F238E27FC236}">
                  <a16:creationId xmlns:a16="http://schemas.microsoft.com/office/drawing/2014/main" id="{4C3D03BD-FEC8-8346-3303-C3363835E286}"/>
                </a:ext>
              </a:extLst>
            </p:cNvPr>
            <p:cNvSpPr>
              <a:spLocks/>
            </p:cNvSpPr>
            <p:nvPr/>
          </p:nvSpPr>
          <p:spPr bwMode="auto">
            <a:xfrm>
              <a:off x="6916738" y="3192463"/>
              <a:ext cx="519113" cy="257175"/>
            </a:xfrm>
            <a:custGeom>
              <a:avLst/>
              <a:gdLst>
                <a:gd name="T0" fmla="*/ 2 w 71"/>
                <a:gd name="T1" fmla="*/ 12 h 35"/>
                <a:gd name="T2" fmla="*/ 14 w 71"/>
                <a:gd name="T3" fmla="*/ 1 h 35"/>
                <a:gd name="T4" fmla="*/ 64 w 71"/>
                <a:gd name="T5" fmla="*/ 2 h 35"/>
                <a:gd name="T6" fmla="*/ 71 w 71"/>
                <a:gd name="T7" fmla="*/ 15 h 35"/>
                <a:gd name="T8" fmla="*/ 61 w 71"/>
                <a:gd name="T9" fmla="*/ 34 h 35"/>
                <a:gd name="T10" fmla="*/ 6 w 71"/>
                <a:gd name="T11" fmla="*/ 31 h 35"/>
                <a:gd name="T12" fmla="*/ 3 w 71"/>
                <a:gd name="T13" fmla="*/ 16 h 35"/>
                <a:gd name="T14" fmla="*/ 2 w 71"/>
                <a:gd name="T15" fmla="*/ 12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35">
                  <a:moveTo>
                    <a:pt x="2" y="12"/>
                  </a:moveTo>
                  <a:cubicBezTo>
                    <a:pt x="1" y="9"/>
                    <a:pt x="3" y="0"/>
                    <a:pt x="14" y="1"/>
                  </a:cubicBezTo>
                  <a:cubicBezTo>
                    <a:pt x="21" y="1"/>
                    <a:pt x="61" y="2"/>
                    <a:pt x="64" y="2"/>
                  </a:cubicBezTo>
                  <a:cubicBezTo>
                    <a:pt x="68" y="2"/>
                    <a:pt x="71" y="8"/>
                    <a:pt x="71" y="15"/>
                  </a:cubicBezTo>
                  <a:cubicBezTo>
                    <a:pt x="70" y="22"/>
                    <a:pt x="71" y="34"/>
                    <a:pt x="61" y="34"/>
                  </a:cubicBezTo>
                  <a:cubicBezTo>
                    <a:pt x="51" y="35"/>
                    <a:pt x="9" y="34"/>
                    <a:pt x="6" y="31"/>
                  </a:cubicBezTo>
                  <a:cubicBezTo>
                    <a:pt x="0" y="24"/>
                    <a:pt x="1" y="23"/>
                    <a:pt x="3" y="16"/>
                  </a:cubicBezTo>
                  <a:cubicBezTo>
                    <a:pt x="4" y="13"/>
                    <a:pt x="2" y="12"/>
                    <a:pt x="2" y="12"/>
                  </a:cubicBezTo>
                </a:path>
              </a:pathLst>
            </a:custGeom>
            <a:solidFill>
              <a:srgbClr val="E8F8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24" name="Freeform 466">
              <a:extLst>
                <a:ext uri="{FF2B5EF4-FFF2-40B4-BE49-F238E27FC236}">
                  <a16:creationId xmlns:a16="http://schemas.microsoft.com/office/drawing/2014/main" id="{5D5D880E-E696-380B-076D-A1C3ABD55E69}"/>
                </a:ext>
              </a:extLst>
            </p:cNvPr>
            <p:cNvSpPr>
              <a:spLocks/>
            </p:cNvSpPr>
            <p:nvPr/>
          </p:nvSpPr>
          <p:spPr bwMode="auto">
            <a:xfrm>
              <a:off x="6923088" y="3192463"/>
              <a:ext cx="512763" cy="249238"/>
            </a:xfrm>
            <a:custGeom>
              <a:avLst/>
              <a:gdLst>
                <a:gd name="T0" fmla="*/ 2 w 70"/>
                <a:gd name="T1" fmla="*/ 12 h 34"/>
                <a:gd name="T2" fmla="*/ 13 w 70"/>
                <a:gd name="T3" fmla="*/ 1 h 34"/>
                <a:gd name="T4" fmla="*/ 63 w 70"/>
                <a:gd name="T5" fmla="*/ 2 h 34"/>
                <a:gd name="T6" fmla="*/ 70 w 70"/>
                <a:gd name="T7" fmla="*/ 15 h 34"/>
                <a:gd name="T8" fmla="*/ 60 w 70"/>
                <a:gd name="T9" fmla="*/ 34 h 34"/>
                <a:gd name="T10" fmla="*/ 5 w 70"/>
                <a:gd name="T11" fmla="*/ 31 h 34"/>
                <a:gd name="T12" fmla="*/ 2 w 70"/>
                <a:gd name="T13" fmla="*/ 16 h 34"/>
                <a:gd name="T14" fmla="*/ 2 w 70"/>
                <a:gd name="T15" fmla="*/ 1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34">
                  <a:moveTo>
                    <a:pt x="2" y="12"/>
                  </a:moveTo>
                  <a:cubicBezTo>
                    <a:pt x="0" y="9"/>
                    <a:pt x="2" y="0"/>
                    <a:pt x="13" y="1"/>
                  </a:cubicBezTo>
                  <a:cubicBezTo>
                    <a:pt x="20" y="1"/>
                    <a:pt x="60" y="3"/>
                    <a:pt x="63" y="2"/>
                  </a:cubicBezTo>
                  <a:cubicBezTo>
                    <a:pt x="67" y="2"/>
                    <a:pt x="70" y="8"/>
                    <a:pt x="70" y="15"/>
                  </a:cubicBezTo>
                  <a:cubicBezTo>
                    <a:pt x="69" y="22"/>
                    <a:pt x="70" y="34"/>
                    <a:pt x="60" y="34"/>
                  </a:cubicBezTo>
                  <a:cubicBezTo>
                    <a:pt x="50" y="34"/>
                    <a:pt x="8" y="34"/>
                    <a:pt x="5" y="31"/>
                  </a:cubicBezTo>
                  <a:cubicBezTo>
                    <a:pt x="0" y="24"/>
                    <a:pt x="0" y="23"/>
                    <a:pt x="2" y="16"/>
                  </a:cubicBezTo>
                  <a:cubicBezTo>
                    <a:pt x="3" y="13"/>
                    <a:pt x="2" y="12"/>
                    <a:pt x="2" y="12"/>
                  </a:cubicBezTo>
                </a:path>
              </a:pathLst>
            </a:custGeom>
            <a:solidFill>
              <a:srgbClr val="E7F8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25" name="Freeform 467">
              <a:extLst>
                <a:ext uri="{FF2B5EF4-FFF2-40B4-BE49-F238E27FC236}">
                  <a16:creationId xmlns:a16="http://schemas.microsoft.com/office/drawing/2014/main" id="{B55E010E-613F-5B69-99EE-4252F5FE8B5B}"/>
                </a:ext>
              </a:extLst>
            </p:cNvPr>
            <p:cNvSpPr>
              <a:spLocks/>
            </p:cNvSpPr>
            <p:nvPr/>
          </p:nvSpPr>
          <p:spPr bwMode="auto">
            <a:xfrm>
              <a:off x="6923088" y="3192463"/>
              <a:ext cx="512763" cy="249238"/>
            </a:xfrm>
            <a:custGeom>
              <a:avLst/>
              <a:gdLst>
                <a:gd name="T0" fmla="*/ 2 w 70"/>
                <a:gd name="T1" fmla="*/ 12 h 34"/>
                <a:gd name="T2" fmla="*/ 13 w 70"/>
                <a:gd name="T3" fmla="*/ 1 h 34"/>
                <a:gd name="T4" fmla="*/ 63 w 70"/>
                <a:gd name="T5" fmla="*/ 2 h 34"/>
                <a:gd name="T6" fmla="*/ 70 w 70"/>
                <a:gd name="T7" fmla="*/ 15 h 34"/>
                <a:gd name="T8" fmla="*/ 60 w 70"/>
                <a:gd name="T9" fmla="*/ 34 h 34"/>
                <a:gd name="T10" fmla="*/ 5 w 70"/>
                <a:gd name="T11" fmla="*/ 31 h 34"/>
                <a:gd name="T12" fmla="*/ 2 w 70"/>
                <a:gd name="T13" fmla="*/ 16 h 34"/>
                <a:gd name="T14" fmla="*/ 2 w 70"/>
                <a:gd name="T15" fmla="*/ 1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34">
                  <a:moveTo>
                    <a:pt x="2" y="12"/>
                  </a:moveTo>
                  <a:cubicBezTo>
                    <a:pt x="0" y="9"/>
                    <a:pt x="2" y="0"/>
                    <a:pt x="13" y="1"/>
                  </a:cubicBezTo>
                  <a:cubicBezTo>
                    <a:pt x="21" y="1"/>
                    <a:pt x="60" y="3"/>
                    <a:pt x="63" y="2"/>
                  </a:cubicBezTo>
                  <a:cubicBezTo>
                    <a:pt x="67" y="2"/>
                    <a:pt x="70" y="8"/>
                    <a:pt x="70" y="15"/>
                  </a:cubicBezTo>
                  <a:cubicBezTo>
                    <a:pt x="69" y="22"/>
                    <a:pt x="70" y="33"/>
                    <a:pt x="60" y="34"/>
                  </a:cubicBezTo>
                  <a:cubicBezTo>
                    <a:pt x="50" y="34"/>
                    <a:pt x="8" y="34"/>
                    <a:pt x="5" y="31"/>
                  </a:cubicBezTo>
                  <a:cubicBezTo>
                    <a:pt x="0" y="24"/>
                    <a:pt x="0" y="23"/>
                    <a:pt x="2" y="16"/>
                  </a:cubicBezTo>
                  <a:cubicBezTo>
                    <a:pt x="3" y="13"/>
                    <a:pt x="2" y="12"/>
                    <a:pt x="2" y="12"/>
                  </a:cubicBezTo>
                </a:path>
              </a:pathLst>
            </a:custGeom>
            <a:solidFill>
              <a:srgbClr val="E6F8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26" name="Freeform 468">
              <a:extLst>
                <a:ext uri="{FF2B5EF4-FFF2-40B4-BE49-F238E27FC236}">
                  <a16:creationId xmlns:a16="http://schemas.microsoft.com/office/drawing/2014/main" id="{235F73BC-E639-C72D-48ED-F3E4C83A6253}"/>
                </a:ext>
              </a:extLst>
            </p:cNvPr>
            <p:cNvSpPr>
              <a:spLocks/>
            </p:cNvSpPr>
            <p:nvPr/>
          </p:nvSpPr>
          <p:spPr bwMode="auto">
            <a:xfrm>
              <a:off x="6923088" y="3192463"/>
              <a:ext cx="512763" cy="249238"/>
            </a:xfrm>
            <a:custGeom>
              <a:avLst/>
              <a:gdLst>
                <a:gd name="T0" fmla="*/ 2 w 70"/>
                <a:gd name="T1" fmla="*/ 12 h 34"/>
                <a:gd name="T2" fmla="*/ 13 w 70"/>
                <a:gd name="T3" fmla="*/ 1 h 34"/>
                <a:gd name="T4" fmla="*/ 63 w 70"/>
                <a:gd name="T5" fmla="*/ 2 h 34"/>
                <a:gd name="T6" fmla="*/ 70 w 70"/>
                <a:gd name="T7" fmla="*/ 15 h 34"/>
                <a:gd name="T8" fmla="*/ 60 w 70"/>
                <a:gd name="T9" fmla="*/ 34 h 34"/>
                <a:gd name="T10" fmla="*/ 5 w 70"/>
                <a:gd name="T11" fmla="*/ 31 h 34"/>
                <a:gd name="T12" fmla="*/ 2 w 70"/>
                <a:gd name="T13" fmla="*/ 16 h 34"/>
                <a:gd name="T14" fmla="*/ 2 w 70"/>
                <a:gd name="T15" fmla="*/ 1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34">
                  <a:moveTo>
                    <a:pt x="2" y="12"/>
                  </a:moveTo>
                  <a:cubicBezTo>
                    <a:pt x="0" y="9"/>
                    <a:pt x="2" y="0"/>
                    <a:pt x="13" y="1"/>
                  </a:cubicBezTo>
                  <a:cubicBezTo>
                    <a:pt x="21" y="1"/>
                    <a:pt x="60" y="3"/>
                    <a:pt x="63" y="2"/>
                  </a:cubicBezTo>
                  <a:cubicBezTo>
                    <a:pt x="67" y="2"/>
                    <a:pt x="70" y="8"/>
                    <a:pt x="70" y="15"/>
                  </a:cubicBezTo>
                  <a:cubicBezTo>
                    <a:pt x="69" y="22"/>
                    <a:pt x="70" y="33"/>
                    <a:pt x="60" y="34"/>
                  </a:cubicBezTo>
                  <a:cubicBezTo>
                    <a:pt x="50" y="34"/>
                    <a:pt x="8" y="34"/>
                    <a:pt x="5" y="31"/>
                  </a:cubicBezTo>
                  <a:cubicBezTo>
                    <a:pt x="0" y="24"/>
                    <a:pt x="0" y="23"/>
                    <a:pt x="2" y="16"/>
                  </a:cubicBezTo>
                  <a:cubicBezTo>
                    <a:pt x="3" y="13"/>
                    <a:pt x="2" y="12"/>
                    <a:pt x="2" y="12"/>
                  </a:cubicBezTo>
                </a:path>
              </a:pathLst>
            </a:custGeom>
            <a:solidFill>
              <a:srgbClr val="E5F8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27" name="Freeform 469">
              <a:extLst>
                <a:ext uri="{FF2B5EF4-FFF2-40B4-BE49-F238E27FC236}">
                  <a16:creationId xmlns:a16="http://schemas.microsoft.com/office/drawing/2014/main" id="{168C25DF-E800-17AC-3DB2-790BEBE80CA0}"/>
                </a:ext>
              </a:extLst>
            </p:cNvPr>
            <p:cNvSpPr>
              <a:spLocks/>
            </p:cNvSpPr>
            <p:nvPr/>
          </p:nvSpPr>
          <p:spPr bwMode="auto">
            <a:xfrm>
              <a:off x="6923088" y="3192463"/>
              <a:ext cx="512763" cy="249238"/>
            </a:xfrm>
            <a:custGeom>
              <a:avLst/>
              <a:gdLst>
                <a:gd name="T0" fmla="*/ 2 w 70"/>
                <a:gd name="T1" fmla="*/ 12 h 34"/>
                <a:gd name="T2" fmla="*/ 13 w 70"/>
                <a:gd name="T3" fmla="*/ 1 h 34"/>
                <a:gd name="T4" fmla="*/ 63 w 70"/>
                <a:gd name="T5" fmla="*/ 2 h 34"/>
                <a:gd name="T6" fmla="*/ 70 w 70"/>
                <a:gd name="T7" fmla="*/ 15 h 34"/>
                <a:gd name="T8" fmla="*/ 60 w 70"/>
                <a:gd name="T9" fmla="*/ 34 h 34"/>
                <a:gd name="T10" fmla="*/ 5 w 70"/>
                <a:gd name="T11" fmla="*/ 31 h 34"/>
                <a:gd name="T12" fmla="*/ 2 w 70"/>
                <a:gd name="T13" fmla="*/ 16 h 34"/>
                <a:gd name="T14" fmla="*/ 2 w 70"/>
                <a:gd name="T15" fmla="*/ 1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34">
                  <a:moveTo>
                    <a:pt x="2" y="12"/>
                  </a:moveTo>
                  <a:cubicBezTo>
                    <a:pt x="0" y="9"/>
                    <a:pt x="2" y="0"/>
                    <a:pt x="13" y="1"/>
                  </a:cubicBezTo>
                  <a:cubicBezTo>
                    <a:pt x="21" y="1"/>
                    <a:pt x="60" y="3"/>
                    <a:pt x="63" y="2"/>
                  </a:cubicBezTo>
                  <a:cubicBezTo>
                    <a:pt x="67" y="2"/>
                    <a:pt x="70" y="8"/>
                    <a:pt x="70" y="15"/>
                  </a:cubicBezTo>
                  <a:cubicBezTo>
                    <a:pt x="69" y="22"/>
                    <a:pt x="70" y="33"/>
                    <a:pt x="60" y="34"/>
                  </a:cubicBezTo>
                  <a:cubicBezTo>
                    <a:pt x="50" y="34"/>
                    <a:pt x="8" y="34"/>
                    <a:pt x="5" y="31"/>
                  </a:cubicBezTo>
                  <a:cubicBezTo>
                    <a:pt x="0" y="24"/>
                    <a:pt x="0" y="23"/>
                    <a:pt x="2" y="16"/>
                  </a:cubicBezTo>
                  <a:cubicBezTo>
                    <a:pt x="3" y="13"/>
                    <a:pt x="2" y="12"/>
                    <a:pt x="2" y="12"/>
                  </a:cubicBezTo>
                </a:path>
              </a:pathLst>
            </a:custGeom>
            <a:solidFill>
              <a:srgbClr val="E4F7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28" name="Freeform 470">
              <a:extLst>
                <a:ext uri="{FF2B5EF4-FFF2-40B4-BE49-F238E27FC236}">
                  <a16:creationId xmlns:a16="http://schemas.microsoft.com/office/drawing/2014/main" id="{983361B9-D0B6-9BD6-1702-14A03FC63CCC}"/>
                </a:ext>
              </a:extLst>
            </p:cNvPr>
            <p:cNvSpPr>
              <a:spLocks/>
            </p:cNvSpPr>
            <p:nvPr/>
          </p:nvSpPr>
          <p:spPr bwMode="auto">
            <a:xfrm>
              <a:off x="6923088" y="3192463"/>
              <a:ext cx="512763" cy="249238"/>
            </a:xfrm>
            <a:custGeom>
              <a:avLst/>
              <a:gdLst>
                <a:gd name="T0" fmla="*/ 2 w 70"/>
                <a:gd name="T1" fmla="*/ 12 h 34"/>
                <a:gd name="T2" fmla="*/ 13 w 70"/>
                <a:gd name="T3" fmla="*/ 1 h 34"/>
                <a:gd name="T4" fmla="*/ 63 w 70"/>
                <a:gd name="T5" fmla="*/ 2 h 34"/>
                <a:gd name="T6" fmla="*/ 70 w 70"/>
                <a:gd name="T7" fmla="*/ 15 h 34"/>
                <a:gd name="T8" fmla="*/ 60 w 70"/>
                <a:gd name="T9" fmla="*/ 34 h 34"/>
                <a:gd name="T10" fmla="*/ 5 w 70"/>
                <a:gd name="T11" fmla="*/ 31 h 34"/>
                <a:gd name="T12" fmla="*/ 3 w 70"/>
                <a:gd name="T13" fmla="*/ 16 h 34"/>
                <a:gd name="T14" fmla="*/ 2 w 70"/>
                <a:gd name="T15" fmla="*/ 1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34">
                  <a:moveTo>
                    <a:pt x="2" y="12"/>
                  </a:moveTo>
                  <a:cubicBezTo>
                    <a:pt x="0" y="9"/>
                    <a:pt x="3" y="0"/>
                    <a:pt x="13" y="1"/>
                  </a:cubicBezTo>
                  <a:cubicBezTo>
                    <a:pt x="21" y="1"/>
                    <a:pt x="60" y="3"/>
                    <a:pt x="63" y="2"/>
                  </a:cubicBezTo>
                  <a:cubicBezTo>
                    <a:pt x="67" y="2"/>
                    <a:pt x="70" y="8"/>
                    <a:pt x="70" y="15"/>
                  </a:cubicBezTo>
                  <a:cubicBezTo>
                    <a:pt x="69" y="22"/>
                    <a:pt x="70" y="33"/>
                    <a:pt x="60" y="34"/>
                  </a:cubicBezTo>
                  <a:cubicBezTo>
                    <a:pt x="50" y="34"/>
                    <a:pt x="8" y="34"/>
                    <a:pt x="5" y="31"/>
                  </a:cubicBezTo>
                  <a:cubicBezTo>
                    <a:pt x="0" y="24"/>
                    <a:pt x="1" y="23"/>
                    <a:pt x="3" y="16"/>
                  </a:cubicBezTo>
                  <a:cubicBezTo>
                    <a:pt x="4" y="13"/>
                    <a:pt x="2" y="12"/>
                    <a:pt x="2" y="12"/>
                  </a:cubicBezTo>
                </a:path>
              </a:pathLst>
            </a:custGeom>
            <a:solidFill>
              <a:srgbClr val="E3F7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29" name="Freeform 471">
              <a:extLst>
                <a:ext uri="{FF2B5EF4-FFF2-40B4-BE49-F238E27FC236}">
                  <a16:creationId xmlns:a16="http://schemas.microsoft.com/office/drawing/2014/main" id="{B6C5505F-21F5-B1C8-278F-51862FAD9657}"/>
                </a:ext>
              </a:extLst>
            </p:cNvPr>
            <p:cNvSpPr>
              <a:spLocks/>
            </p:cNvSpPr>
            <p:nvPr/>
          </p:nvSpPr>
          <p:spPr bwMode="auto">
            <a:xfrm>
              <a:off x="6923088" y="3200401"/>
              <a:ext cx="512763" cy="241300"/>
            </a:xfrm>
            <a:custGeom>
              <a:avLst/>
              <a:gdLst>
                <a:gd name="T0" fmla="*/ 2 w 70"/>
                <a:gd name="T1" fmla="*/ 11 h 33"/>
                <a:gd name="T2" fmla="*/ 13 w 70"/>
                <a:gd name="T3" fmla="*/ 0 h 33"/>
                <a:gd name="T4" fmla="*/ 63 w 70"/>
                <a:gd name="T5" fmla="*/ 1 h 33"/>
                <a:gd name="T6" fmla="*/ 70 w 70"/>
                <a:gd name="T7" fmla="*/ 14 h 33"/>
                <a:gd name="T8" fmla="*/ 60 w 70"/>
                <a:gd name="T9" fmla="*/ 33 h 33"/>
                <a:gd name="T10" fmla="*/ 5 w 70"/>
                <a:gd name="T11" fmla="*/ 30 h 33"/>
                <a:gd name="T12" fmla="*/ 3 w 70"/>
                <a:gd name="T13" fmla="*/ 15 h 33"/>
                <a:gd name="T14" fmla="*/ 2 w 70"/>
                <a:gd name="T15" fmla="*/ 11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33">
                  <a:moveTo>
                    <a:pt x="2" y="11"/>
                  </a:moveTo>
                  <a:cubicBezTo>
                    <a:pt x="0" y="8"/>
                    <a:pt x="3" y="0"/>
                    <a:pt x="13" y="0"/>
                  </a:cubicBezTo>
                  <a:cubicBezTo>
                    <a:pt x="21" y="0"/>
                    <a:pt x="60" y="2"/>
                    <a:pt x="63" y="1"/>
                  </a:cubicBezTo>
                  <a:cubicBezTo>
                    <a:pt x="67" y="1"/>
                    <a:pt x="70" y="7"/>
                    <a:pt x="70" y="14"/>
                  </a:cubicBezTo>
                  <a:cubicBezTo>
                    <a:pt x="69" y="21"/>
                    <a:pt x="70" y="32"/>
                    <a:pt x="60" y="33"/>
                  </a:cubicBezTo>
                  <a:cubicBezTo>
                    <a:pt x="50" y="33"/>
                    <a:pt x="8" y="33"/>
                    <a:pt x="5" y="30"/>
                  </a:cubicBezTo>
                  <a:cubicBezTo>
                    <a:pt x="0" y="23"/>
                    <a:pt x="1" y="22"/>
                    <a:pt x="3" y="15"/>
                  </a:cubicBezTo>
                  <a:cubicBezTo>
                    <a:pt x="4" y="12"/>
                    <a:pt x="2" y="11"/>
                    <a:pt x="2" y="11"/>
                  </a:cubicBezTo>
                </a:path>
              </a:pathLst>
            </a:custGeom>
            <a:solidFill>
              <a:srgbClr val="E2F7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30" name="Freeform 472">
              <a:extLst>
                <a:ext uri="{FF2B5EF4-FFF2-40B4-BE49-F238E27FC236}">
                  <a16:creationId xmlns:a16="http://schemas.microsoft.com/office/drawing/2014/main" id="{0F2856D1-163B-BDA4-6E67-16CECB93294C}"/>
                </a:ext>
              </a:extLst>
            </p:cNvPr>
            <p:cNvSpPr>
              <a:spLocks/>
            </p:cNvSpPr>
            <p:nvPr/>
          </p:nvSpPr>
          <p:spPr bwMode="auto">
            <a:xfrm>
              <a:off x="6923088" y="3200401"/>
              <a:ext cx="512763" cy="241300"/>
            </a:xfrm>
            <a:custGeom>
              <a:avLst/>
              <a:gdLst>
                <a:gd name="T0" fmla="*/ 2 w 70"/>
                <a:gd name="T1" fmla="*/ 11 h 33"/>
                <a:gd name="T2" fmla="*/ 13 w 70"/>
                <a:gd name="T3" fmla="*/ 0 h 33"/>
                <a:gd name="T4" fmla="*/ 63 w 70"/>
                <a:gd name="T5" fmla="*/ 2 h 33"/>
                <a:gd name="T6" fmla="*/ 70 w 70"/>
                <a:gd name="T7" fmla="*/ 14 h 33"/>
                <a:gd name="T8" fmla="*/ 60 w 70"/>
                <a:gd name="T9" fmla="*/ 33 h 33"/>
                <a:gd name="T10" fmla="*/ 5 w 70"/>
                <a:gd name="T11" fmla="*/ 30 h 33"/>
                <a:gd name="T12" fmla="*/ 3 w 70"/>
                <a:gd name="T13" fmla="*/ 15 h 33"/>
                <a:gd name="T14" fmla="*/ 2 w 70"/>
                <a:gd name="T15" fmla="*/ 11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33">
                  <a:moveTo>
                    <a:pt x="2" y="11"/>
                  </a:moveTo>
                  <a:cubicBezTo>
                    <a:pt x="0" y="8"/>
                    <a:pt x="3" y="0"/>
                    <a:pt x="13" y="0"/>
                  </a:cubicBezTo>
                  <a:cubicBezTo>
                    <a:pt x="21" y="0"/>
                    <a:pt x="60" y="2"/>
                    <a:pt x="63" y="2"/>
                  </a:cubicBezTo>
                  <a:cubicBezTo>
                    <a:pt x="67" y="1"/>
                    <a:pt x="70" y="7"/>
                    <a:pt x="70" y="14"/>
                  </a:cubicBezTo>
                  <a:cubicBezTo>
                    <a:pt x="69" y="21"/>
                    <a:pt x="70" y="32"/>
                    <a:pt x="60" y="33"/>
                  </a:cubicBezTo>
                  <a:cubicBezTo>
                    <a:pt x="50" y="33"/>
                    <a:pt x="8" y="32"/>
                    <a:pt x="5" y="30"/>
                  </a:cubicBezTo>
                  <a:cubicBezTo>
                    <a:pt x="0" y="23"/>
                    <a:pt x="1" y="22"/>
                    <a:pt x="3" y="15"/>
                  </a:cubicBezTo>
                  <a:cubicBezTo>
                    <a:pt x="4" y="12"/>
                    <a:pt x="2" y="11"/>
                    <a:pt x="2" y="11"/>
                  </a:cubicBezTo>
                </a:path>
              </a:pathLst>
            </a:custGeom>
            <a:solidFill>
              <a:srgbClr val="E1F7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31" name="Freeform 473">
              <a:extLst>
                <a:ext uri="{FF2B5EF4-FFF2-40B4-BE49-F238E27FC236}">
                  <a16:creationId xmlns:a16="http://schemas.microsoft.com/office/drawing/2014/main" id="{5BD843B5-B108-540C-AB00-A10FC974EA30}"/>
                </a:ext>
              </a:extLst>
            </p:cNvPr>
            <p:cNvSpPr>
              <a:spLocks/>
            </p:cNvSpPr>
            <p:nvPr/>
          </p:nvSpPr>
          <p:spPr bwMode="auto">
            <a:xfrm>
              <a:off x="6923088" y="3200401"/>
              <a:ext cx="512763" cy="241300"/>
            </a:xfrm>
            <a:custGeom>
              <a:avLst/>
              <a:gdLst>
                <a:gd name="T0" fmla="*/ 2 w 70"/>
                <a:gd name="T1" fmla="*/ 11 h 33"/>
                <a:gd name="T2" fmla="*/ 13 w 70"/>
                <a:gd name="T3" fmla="*/ 0 h 33"/>
                <a:gd name="T4" fmla="*/ 63 w 70"/>
                <a:gd name="T5" fmla="*/ 2 h 33"/>
                <a:gd name="T6" fmla="*/ 70 w 70"/>
                <a:gd name="T7" fmla="*/ 14 h 33"/>
                <a:gd name="T8" fmla="*/ 60 w 70"/>
                <a:gd name="T9" fmla="*/ 33 h 33"/>
                <a:gd name="T10" fmla="*/ 5 w 70"/>
                <a:gd name="T11" fmla="*/ 30 h 33"/>
                <a:gd name="T12" fmla="*/ 3 w 70"/>
                <a:gd name="T13" fmla="*/ 15 h 33"/>
                <a:gd name="T14" fmla="*/ 2 w 70"/>
                <a:gd name="T15" fmla="*/ 11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33">
                  <a:moveTo>
                    <a:pt x="2" y="11"/>
                  </a:moveTo>
                  <a:cubicBezTo>
                    <a:pt x="0" y="8"/>
                    <a:pt x="3" y="0"/>
                    <a:pt x="13" y="0"/>
                  </a:cubicBezTo>
                  <a:cubicBezTo>
                    <a:pt x="21" y="0"/>
                    <a:pt x="60" y="2"/>
                    <a:pt x="63" y="2"/>
                  </a:cubicBezTo>
                  <a:cubicBezTo>
                    <a:pt x="67" y="1"/>
                    <a:pt x="70" y="7"/>
                    <a:pt x="70" y="14"/>
                  </a:cubicBezTo>
                  <a:cubicBezTo>
                    <a:pt x="69" y="21"/>
                    <a:pt x="70" y="32"/>
                    <a:pt x="60" y="33"/>
                  </a:cubicBezTo>
                  <a:cubicBezTo>
                    <a:pt x="50" y="33"/>
                    <a:pt x="8" y="32"/>
                    <a:pt x="5" y="30"/>
                  </a:cubicBezTo>
                  <a:cubicBezTo>
                    <a:pt x="0" y="23"/>
                    <a:pt x="1" y="22"/>
                    <a:pt x="3" y="15"/>
                  </a:cubicBezTo>
                  <a:cubicBezTo>
                    <a:pt x="4" y="12"/>
                    <a:pt x="2" y="11"/>
                    <a:pt x="2" y="11"/>
                  </a:cubicBezTo>
                </a:path>
              </a:pathLst>
            </a:custGeom>
            <a:solidFill>
              <a:srgbClr val="E0F7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32" name="Freeform 474">
              <a:extLst>
                <a:ext uri="{FF2B5EF4-FFF2-40B4-BE49-F238E27FC236}">
                  <a16:creationId xmlns:a16="http://schemas.microsoft.com/office/drawing/2014/main" id="{5345C96A-3BE2-D954-B7E4-F60D0DFA568A}"/>
                </a:ext>
              </a:extLst>
            </p:cNvPr>
            <p:cNvSpPr>
              <a:spLocks/>
            </p:cNvSpPr>
            <p:nvPr/>
          </p:nvSpPr>
          <p:spPr bwMode="auto">
            <a:xfrm>
              <a:off x="6923088" y="3200401"/>
              <a:ext cx="512763" cy="241300"/>
            </a:xfrm>
            <a:custGeom>
              <a:avLst/>
              <a:gdLst>
                <a:gd name="T0" fmla="*/ 2 w 70"/>
                <a:gd name="T1" fmla="*/ 11 h 33"/>
                <a:gd name="T2" fmla="*/ 13 w 70"/>
                <a:gd name="T3" fmla="*/ 0 h 33"/>
                <a:gd name="T4" fmla="*/ 63 w 70"/>
                <a:gd name="T5" fmla="*/ 2 h 33"/>
                <a:gd name="T6" fmla="*/ 70 w 70"/>
                <a:gd name="T7" fmla="*/ 14 h 33"/>
                <a:gd name="T8" fmla="*/ 60 w 70"/>
                <a:gd name="T9" fmla="*/ 33 h 33"/>
                <a:gd name="T10" fmla="*/ 5 w 70"/>
                <a:gd name="T11" fmla="*/ 29 h 33"/>
                <a:gd name="T12" fmla="*/ 3 w 70"/>
                <a:gd name="T13" fmla="*/ 15 h 33"/>
                <a:gd name="T14" fmla="*/ 2 w 70"/>
                <a:gd name="T15" fmla="*/ 11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33">
                  <a:moveTo>
                    <a:pt x="2" y="11"/>
                  </a:moveTo>
                  <a:cubicBezTo>
                    <a:pt x="0" y="8"/>
                    <a:pt x="3" y="0"/>
                    <a:pt x="13" y="0"/>
                  </a:cubicBezTo>
                  <a:cubicBezTo>
                    <a:pt x="21" y="0"/>
                    <a:pt x="60" y="2"/>
                    <a:pt x="63" y="2"/>
                  </a:cubicBezTo>
                  <a:cubicBezTo>
                    <a:pt x="67" y="1"/>
                    <a:pt x="70" y="7"/>
                    <a:pt x="70" y="14"/>
                  </a:cubicBezTo>
                  <a:cubicBezTo>
                    <a:pt x="69" y="21"/>
                    <a:pt x="70" y="32"/>
                    <a:pt x="60" y="33"/>
                  </a:cubicBezTo>
                  <a:cubicBezTo>
                    <a:pt x="50" y="33"/>
                    <a:pt x="8" y="32"/>
                    <a:pt x="5" y="29"/>
                  </a:cubicBezTo>
                  <a:cubicBezTo>
                    <a:pt x="0" y="23"/>
                    <a:pt x="1" y="22"/>
                    <a:pt x="3" y="15"/>
                  </a:cubicBezTo>
                  <a:cubicBezTo>
                    <a:pt x="4" y="12"/>
                    <a:pt x="2" y="11"/>
                    <a:pt x="2" y="11"/>
                  </a:cubicBezTo>
                </a:path>
              </a:pathLst>
            </a:custGeom>
            <a:solidFill>
              <a:srgbClr val="DFF6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33" name="Freeform 475">
              <a:extLst>
                <a:ext uri="{FF2B5EF4-FFF2-40B4-BE49-F238E27FC236}">
                  <a16:creationId xmlns:a16="http://schemas.microsoft.com/office/drawing/2014/main" id="{5E6D7611-C7BF-1861-22CB-169480ED7A3D}"/>
                </a:ext>
              </a:extLst>
            </p:cNvPr>
            <p:cNvSpPr>
              <a:spLocks/>
            </p:cNvSpPr>
            <p:nvPr/>
          </p:nvSpPr>
          <p:spPr bwMode="auto">
            <a:xfrm>
              <a:off x="6923088" y="3200401"/>
              <a:ext cx="512763" cy="241300"/>
            </a:xfrm>
            <a:custGeom>
              <a:avLst/>
              <a:gdLst>
                <a:gd name="T0" fmla="*/ 2 w 70"/>
                <a:gd name="T1" fmla="*/ 11 h 33"/>
                <a:gd name="T2" fmla="*/ 13 w 70"/>
                <a:gd name="T3" fmla="*/ 0 h 33"/>
                <a:gd name="T4" fmla="*/ 63 w 70"/>
                <a:gd name="T5" fmla="*/ 2 h 33"/>
                <a:gd name="T6" fmla="*/ 70 w 70"/>
                <a:gd name="T7" fmla="*/ 14 h 33"/>
                <a:gd name="T8" fmla="*/ 60 w 70"/>
                <a:gd name="T9" fmla="*/ 33 h 33"/>
                <a:gd name="T10" fmla="*/ 5 w 70"/>
                <a:gd name="T11" fmla="*/ 29 h 33"/>
                <a:gd name="T12" fmla="*/ 3 w 70"/>
                <a:gd name="T13" fmla="*/ 15 h 33"/>
                <a:gd name="T14" fmla="*/ 2 w 70"/>
                <a:gd name="T15" fmla="*/ 11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33">
                  <a:moveTo>
                    <a:pt x="2" y="11"/>
                  </a:moveTo>
                  <a:cubicBezTo>
                    <a:pt x="0" y="8"/>
                    <a:pt x="3" y="0"/>
                    <a:pt x="13" y="0"/>
                  </a:cubicBezTo>
                  <a:cubicBezTo>
                    <a:pt x="21" y="0"/>
                    <a:pt x="60" y="2"/>
                    <a:pt x="63" y="2"/>
                  </a:cubicBezTo>
                  <a:cubicBezTo>
                    <a:pt x="67" y="1"/>
                    <a:pt x="70" y="7"/>
                    <a:pt x="70" y="14"/>
                  </a:cubicBezTo>
                  <a:cubicBezTo>
                    <a:pt x="69" y="21"/>
                    <a:pt x="70" y="32"/>
                    <a:pt x="60" y="33"/>
                  </a:cubicBezTo>
                  <a:cubicBezTo>
                    <a:pt x="50" y="33"/>
                    <a:pt x="8" y="32"/>
                    <a:pt x="5" y="29"/>
                  </a:cubicBezTo>
                  <a:cubicBezTo>
                    <a:pt x="0" y="23"/>
                    <a:pt x="1" y="22"/>
                    <a:pt x="3" y="15"/>
                  </a:cubicBezTo>
                  <a:cubicBezTo>
                    <a:pt x="4" y="12"/>
                    <a:pt x="2" y="11"/>
                    <a:pt x="2" y="11"/>
                  </a:cubicBezTo>
                </a:path>
              </a:pathLst>
            </a:custGeom>
            <a:solidFill>
              <a:srgbClr val="DEF6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34" name="Freeform 476">
              <a:extLst>
                <a:ext uri="{FF2B5EF4-FFF2-40B4-BE49-F238E27FC236}">
                  <a16:creationId xmlns:a16="http://schemas.microsoft.com/office/drawing/2014/main" id="{D024F389-4F4C-4FEA-16FA-640CA2156F3A}"/>
                </a:ext>
              </a:extLst>
            </p:cNvPr>
            <p:cNvSpPr>
              <a:spLocks/>
            </p:cNvSpPr>
            <p:nvPr/>
          </p:nvSpPr>
          <p:spPr bwMode="auto">
            <a:xfrm>
              <a:off x="6923088" y="3200401"/>
              <a:ext cx="512763" cy="241300"/>
            </a:xfrm>
            <a:custGeom>
              <a:avLst/>
              <a:gdLst>
                <a:gd name="T0" fmla="*/ 2 w 70"/>
                <a:gd name="T1" fmla="*/ 11 h 33"/>
                <a:gd name="T2" fmla="*/ 13 w 70"/>
                <a:gd name="T3" fmla="*/ 0 h 33"/>
                <a:gd name="T4" fmla="*/ 63 w 70"/>
                <a:gd name="T5" fmla="*/ 2 h 33"/>
                <a:gd name="T6" fmla="*/ 70 w 70"/>
                <a:gd name="T7" fmla="*/ 14 h 33"/>
                <a:gd name="T8" fmla="*/ 60 w 70"/>
                <a:gd name="T9" fmla="*/ 32 h 33"/>
                <a:gd name="T10" fmla="*/ 5 w 70"/>
                <a:gd name="T11" fmla="*/ 29 h 33"/>
                <a:gd name="T12" fmla="*/ 3 w 70"/>
                <a:gd name="T13" fmla="*/ 15 h 33"/>
                <a:gd name="T14" fmla="*/ 2 w 70"/>
                <a:gd name="T15" fmla="*/ 11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33">
                  <a:moveTo>
                    <a:pt x="2" y="11"/>
                  </a:moveTo>
                  <a:cubicBezTo>
                    <a:pt x="0" y="8"/>
                    <a:pt x="3" y="0"/>
                    <a:pt x="13" y="0"/>
                  </a:cubicBezTo>
                  <a:cubicBezTo>
                    <a:pt x="21" y="1"/>
                    <a:pt x="60" y="2"/>
                    <a:pt x="63" y="2"/>
                  </a:cubicBezTo>
                  <a:cubicBezTo>
                    <a:pt x="67" y="1"/>
                    <a:pt x="70" y="8"/>
                    <a:pt x="70" y="14"/>
                  </a:cubicBezTo>
                  <a:cubicBezTo>
                    <a:pt x="69" y="21"/>
                    <a:pt x="70" y="32"/>
                    <a:pt x="60" y="32"/>
                  </a:cubicBezTo>
                  <a:cubicBezTo>
                    <a:pt x="50" y="33"/>
                    <a:pt x="8" y="32"/>
                    <a:pt x="5" y="29"/>
                  </a:cubicBezTo>
                  <a:cubicBezTo>
                    <a:pt x="0" y="23"/>
                    <a:pt x="1" y="22"/>
                    <a:pt x="3" y="15"/>
                  </a:cubicBezTo>
                  <a:cubicBezTo>
                    <a:pt x="4" y="12"/>
                    <a:pt x="2" y="11"/>
                    <a:pt x="2" y="11"/>
                  </a:cubicBezTo>
                </a:path>
              </a:pathLst>
            </a:custGeom>
            <a:solidFill>
              <a:srgbClr val="DDF6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35" name="Freeform 477">
              <a:extLst>
                <a:ext uri="{FF2B5EF4-FFF2-40B4-BE49-F238E27FC236}">
                  <a16:creationId xmlns:a16="http://schemas.microsoft.com/office/drawing/2014/main" id="{4C773C2E-B618-6A8A-C53C-B053CC564AAE}"/>
                </a:ext>
              </a:extLst>
            </p:cNvPr>
            <p:cNvSpPr>
              <a:spLocks/>
            </p:cNvSpPr>
            <p:nvPr/>
          </p:nvSpPr>
          <p:spPr bwMode="auto">
            <a:xfrm>
              <a:off x="6923088" y="3200401"/>
              <a:ext cx="512763" cy="241300"/>
            </a:xfrm>
            <a:custGeom>
              <a:avLst/>
              <a:gdLst>
                <a:gd name="T0" fmla="*/ 2 w 70"/>
                <a:gd name="T1" fmla="*/ 11 h 33"/>
                <a:gd name="T2" fmla="*/ 13 w 70"/>
                <a:gd name="T3" fmla="*/ 0 h 33"/>
                <a:gd name="T4" fmla="*/ 63 w 70"/>
                <a:gd name="T5" fmla="*/ 2 h 33"/>
                <a:gd name="T6" fmla="*/ 69 w 70"/>
                <a:gd name="T7" fmla="*/ 14 h 33"/>
                <a:gd name="T8" fmla="*/ 60 w 70"/>
                <a:gd name="T9" fmla="*/ 32 h 33"/>
                <a:gd name="T10" fmla="*/ 5 w 70"/>
                <a:gd name="T11" fmla="*/ 29 h 33"/>
                <a:gd name="T12" fmla="*/ 3 w 70"/>
                <a:gd name="T13" fmla="*/ 15 h 33"/>
                <a:gd name="T14" fmla="*/ 2 w 70"/>
                <a:gd name="T15" fmla="*/ 11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33">
                  <a:moveTo>
                    <a:pt x="2" y="11"/>
                  </a:moveTo>
                  <a:cubicBezTo>
                    <a:pt x="0" y="8"/>
                    <a:pt x="3" y="0"/>
                    <a:pt x="13" y="0"/>
                  </a:cubicBezTo>
                  <a:cubicBezTo>
                    <a:pt x="21" y="1"/>
                    <a:pt x="60" y="2"/>
                    <a:pt x="63" y="2"/>
                  </a:cubicBezTo>
                  <a:cubicBezTo>
                    <a:pt x="66" y="1"/>
                    <a:pt x="70" y="8"/>
                    <a:pt x="69" y="14"/>
                  </a:cubicBezTo>
                  <a:cubicBezTo>
                    <a:pt x="69" y="21"/>
                    <a:pt x="70" y="32"/>
                    <a:pt x="60" y="32"/>
                  </a:cubicBezTo>
                  <a:cubicBezTo>
                    <a:pt x="50" y="33"/>
                    <a:pt x="8" y="32"/>
                    <a:pt x="5" y="29"/>
                  </a:cubicBezTo>
                  <a:cubicBezTo>
                    <a:pt x="0" y="23"/>
                    <a:pt x="1" y="22"/>
                    <a:pt x="3" y="15"/>
                  </a:cubicBezTo>
                  <a:cubicBezTo>
                    <a:pt x="4" y="12"/>
                    <a:pt x="2" y="11"/>
                    <a:pt x="2" y="11"/>
                  </a:cubicBezTo>
                </a:path>
              </a:pathLst>
            </a:custGeom>
            <a:solidFill>
              <a:srgbClr val="DCF6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36" name="Freeform 478">
              <a:extLst>
                <a:ext uri="{FF2B5EF4-FFF2-40B4-BE49-F238E27FC236}">
                  <a16:creationId xmlns:a16="http://schemas.microsoft.com/office/drawing/2014/main" id="{B318C734-1ADA-4F28-2FBD-D83760F1EFC0}"/>
                </a:ext>
              </a:extLst>
            </p:cNvPr>
            <p:cNvSpPr>
              <a:spLocks/>
            </p:cNvSpPr>
            <p:nvPr/>
          </p:nvSpPr>
          <p:spPr bwMode="auto">
            <a:xfrm>
              <a:off x="6923088" y="3200401"/>
              <a:ext cx="512763" cy="241300"/>
            </a:xfrm>
            <a:custGeom>
              <a:avLst/>
              <a:gdLst>
                <a:gd name="T0" fmla="*/ 2 w 70"/>
                <a:gd name="T1" fmla="*/ 11 h 33"/>
                <a:gd name="T2" fmla="*/ 13 w 70"/>
                <a:gd name="T3" fmla="*/ 0 h 33"/>
                <a:gd name="T4" fmla="*/ 63 w 70"/>
                <a:gd name="T5" fmla="*/ 2 h 33"/>
                <a:gd name="T6" fmla="*/ 69 w 70"/>
                <a:gd name="T7" fmla="*/ 14 h 33"/>
                <a:gd name="T8" fmla="*/ 60 w 70"/>
                <a:gd name="T9" fmla="*/ 32 h 33"/>
                <a:gd name="T10" fmla="*/ 5 w 70"/>
                <a:gd name="T11" fmla="*/ 29 h 33"/>
                <a:gd name="T12" fmla="*/ 3 w 70"/>
                <a:gd name="T13" fmla="*/ 15 h 33"/>
                <a:gd name="T14" fmla="*/ 2 w 70"/>
                <a:gd name="T15" fmla="*/ 11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33">
                  <a:moveTo>
                    <a:pt x="2" y="11"/>
                  </a:moveTo>
                  <a:cubicBezTo>
                    <a:pt x="0" y="8"/>
                    <a:pt x="3" y="0"/>
                    <a:pt x="13" y="0"/>
                  </a:cubicBezTo>
                  <a:cubicBezTo>
                    <a:pt x="21" y="1"/>
                    <a:pt x="60" y="2"/>
                    <a:pt x="63" y="2"/>
                  </a:cubicBezTo>
                  <a:cubicBezTo>
                    <a:pt x="66" y="2"/>
                    <a:pt x="70" y="8"/>
                    <a:pt x="69" y="14"/>
                  </a:cubicBezTo>
                  <a:cubicBezTo>
                    <a:pt x="69" y="21"/>
                    <a:pt x="70" y="32"/>
                    <a:pt x="60" y="32"/>
                  </a:cubicBezTo>
                  <a:cubicBezTo>
                    <a:pt x="50" y="33"/>
                    <a:pt x="8" y="32"/>
                    <a:pt x="5" y="29"/>
                  </a:cubicBezTo>
                  <a:cubicBezTo>
                    <a:pt x="0" y="23"/>
                    <a:pt x="1" y="22"/>
                    <a:pt x="3" y="15"/>
                  </a:cubicBezTo>
                  <a:cubicBezTo>
                    <a:pt x="4" y="12"/>
                    <a:pt x="2" y="11"/>
                    <a:pt x="2" y="11"/>
                  </a:cubicBezTo>
                </a:path>
              </a:pathLst>
            </a:custGeom>
            <a:solidFill>
              <a:srgbClr val="DBF6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37" name="Freeform 479">
              <a:extLst>
                <a:ext uri="{FF2B5EF4-FFF2-40B4-BE49-F238E27FC236}">
                  <a16:creationId xmlns:a16="http://schemas.microsoft.com/office/drawing/2014/main" id="{5B7F9144-912C-F8B8-1EAE-88EA553AF765}"/>
                </a:ext>
              </a:extLst>
            </p:cNvPr>
            <p:cNvSpPr>
              <a:spLocks/>
            </p:cNvSpPr>
            <p:nvPr/>
          </p:nvSpPr>
          <p:spPr bwMode="auto">
            <a:xfrm>
              <a:off x="6923088" y="3200401"/>
              <a:ext cx="512763" cy="241300"/>
            </a:xfrm>
            <a:custGeom>
              <a:avLst/>
              <a:gdLst>
                <a:gd name="T0" fmla="*/ 2 w 70"/>
                <a:gd name="T1" fmla="*/ 11 h 33"/>
                <a:gd name="T2" fmla="*/ 13 w 70"/>
                <a:gd name="T3" fmla="*/ 0 h 33"/>
                <a:gd name="T4" fmla="*/ 63 w 70"/>
                <a:gd name="T5" fmla="*/ 2 h 33"/>
                <a:gd name="T6" fmla="*/ 69 w 70"/>
                <a:gd name="T7" fmla="*/ 14 h 33"/>
                <a:gd name="T8" fmla="*/ 60 w 70"/>
                <a:gd name="T9" fmla="*/ 32 h 33"/>
                <a:gd name="T10" fmla="*/ 6 w 70"/>
                <a:gd name="T11" fmla="*/ 29 h 33"/>
                <a:gd name="T12" fmla="*/ 3 w 70"/>
                <a:gd name="T13" fmla="*/ 15 h 33"/>
                <a:gd name="T14" fmla="*/ 2 w 70"/>
                <a:gd name="T15" fmla="*/ 11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33">
                  <a:moveTo>
                    <a:pt x="2" y="11"/>
                  </a:moveTo>
                  <a:cubicBezTo>
                    <a:pt x="1" y="8"/>
                    <a:pt x="3" y="0"/>
                    <a:pt x="13" y="0"/>
                  </a:cubicBezTo>
                  <a:cubicBezTo>
                    <a:pt x="21" y="1"/>
                    <a:pt x="60" y="2"/>
                    <a:pt x="63" y="2"/>
                  </a:cubicBezTo>
                  <a:cubicBezTo>
                    <a:pt x="66" y="2"/>
                    <a:pt x="70" y="8"/>
                    <a:pt x="69" y="14"/>
                  </a:cubicBezTo>
                  <a:cubicBezTo>
                    <a:pt x="69" y="21"/>
                    <a:pt x="70" y="32"/>
                    <a:pt x="60" y="32"/>
                  </a:cubicBezTo>
                  <a:cubicBezTo>
                    <a:pt x="50" y="33"/>
                    <a:pt x="8" y="32"/>
                    <a:pt x="6" y="29"/>
                  </a:cubicBezTo>
                  <a:cubicBezTo>
                    <a:pt x="0" y="23"/>
                    <a:pt x="1" y="22"/>
                    <a:pt x="3" y="15"/>
                  </a:cubicBezTo>
                  <a:cubicBezTo>
                    <a:pt x="4" y="12"/>
                    <a:pt x="2" y="11"/>
                    <a:pt x="2" y="11"/>
                  </a:cubicBezTo>
                </a:path>
              </a:pathLst>
            </a:custGeom>
            <a:solidFill>
              <a:srgbClr val="DAF5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38" name="Freeform 480">
              <a:extLst>
                <a:ext uri="{FF2B5EF4-FFF2-40B4-BE49-F238E27FC236}">
                  <a16:creationId xmlns:a16="http://schemas.microsoft.com/office/drawing/2014/main" id="{EEA336C1-A866-97AA-0360-5B033C5562A0}"/>
                </a:ext>
              </a:extLst>
            </p:cNvPr>
            <p:cNvSpPr>
              <a:spLocks/>
            </p:cNvSpPr>
            <p:nvPr/>
          </p:nvSpPr>
          <p:spPr bwMode="auto">
            <a:xfrm>
              <a:off x="6923088" y="3200401"/>
              <a:ext cx="512763" cy="241300"/>
            </a:xfrm>
            <a:custGeom>
              <a:avLst/>
              <a:gdLst>
                <a:gd name="T0" fmla="*/ 2 w 70"/>
                <a:gd name="T1" fmla="*/ 11 h 33"/>
                <a:gd name="T2" fmla="*/ 13 w 70"/>
                <a:gd name="T3" fmla="*/ 0 h 33"/>
                <a:gd name="T4" fmla="*/ 63 w 70"/>
                <a:gd name="T5" fmla="*/ 2 h 33"/>
                <a:gd name="T6" fmla="*/ 69 w 70"/>
                <a:gd name="T7" fmla="*/ 14 h 33"/>
                <a:gd name="T8" fmla="*/ 60 w 70"/>
                <a:gd name="T9" fmla="*/ 32 h 33"/>
                <a:gd name="T10" fmla="*/ 6 w 70"/>
                <a:gd name="T11" fmla="*/ 29 h 33"/>
                <a:gd name="T12" fmla="*/ 3 w 70"/>
                <a:gd name="T13" fmla="*/ 15 h 33"/>
                <a:gd name="T14" fmla="*/ 2 w 70"/>
                <a:gd name="T15" fmla="*/ 11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33">
                  <a:moveTo>
                    <a:pt x="2" y="11"/>
                  </a:moveTo>
                  <a:cubicBezTo>
                    <a:pt x="1" y="8"/>
                    <a:pt x="3" y="0"/>
                    <a:pt x="13" y="0"/>
                  </a:cubicBezTo>
                  <a:cubicBezTo>
                    <a:pt x="21" y="1"/>
                    <a:pt x="60" y="2"/>
                    <a:pt x="63" y="2"/>
                  </a:cubicBezTo>
                  <a:cubicBezTo>
                    <a:pt x="66" y="2"/>
                    <a:pt x="70" y="8"/>
                    <a:pt x="69" y="14"/>
                  </a:cubicBezTo>
                  <a:cubicBezTo>
                    <a:pt x="69" y="21"/>
                    <a:pt x="70" y="32"/>
                    <a:pt x="60" y="32"/>
                  </a:cubicBezTo>
                  <a:cubicBezTo>
                    <a:pt x="50" y="33"/>
                    <a:pt x="8" y="32"/>
                    <a:pt x="6" y="29"/>
                  </a:cubicBezTo>
                  <a:cubicBezTo>
                    <a:pt x="0" y="23"/>
                    <a:pt x="1" y="22"/>
                    <a:pt x="3" y="15"/>
                  </a:cubicBezTo>
                  <a:cubicBezTo>
                    <a:pt x="4" y="12"/>
                    <a:pt x="2" y="11"/>
                    <a:pt x="2" y="11"/>
                  </a:cubicBezTo>
                </a:path>
              </a:pathLst>
            </a:custGeom>
            <a:solidFill>
              <a:srgbClr val="D9F5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39" name="Freeform 481">
              <a:extLst>
                <a:ext uri="{FF2B5EF4-FFF2-40B4-BE49-F238E27FC236}">
                  <a16:creationId xmlns:a16="http://schemas.microsoft.com/office/drawing/2014/main" id="{A100D9B3-8E06-37E2-C061-789FD366384E}"/>
                </a:ext>
              </a:extLst>
            </p:cNvPr>
            <p:cNvSpPr>
              <a:spLocks/>
            </p:cNvSpPr>
            <p:nvPr/>
          </p:nvSpPr>
          <p:spPr bwMode="auto">
            <a:xfrm>
              <a:off x="6923088" y="3200401"/>
              <a:ext cx="512763" cy="241300"/>
            </a:xfrm>
            <a:custGeom>
              <a:avLst/>
              <a:gdLst>
                <a:gd name="T0" fmla="*/ 2 w 70"/>
                <a:gd name="T1" fmla="*/ 11 h 33"/>
                <a:gd name="T2" fmla="*/ 13 w 70"/>
                <a:gd name="T3" fmla="*/ 0 h 33"/>
                <a:gd name="T4" fmla="*/ 63 w 70"/>
                <a:gd name="T5" fmla="*/ 2 h 33"/>
                <a:gd name="T6" fmla="*/ 69 w 70"/>
                <a:gd name="T7" fmla="*/ 14 h 33"/>
                <a:gd name="T8" fmla="*/ 60 w 70"/>
                <a:gd name="T9" fmla="*/ 32 h 33"/>
                <a:gd name="T10" fmla="*/ 6 w 70"/>
                <a:gd name="T11" fmla="*/ 29 h 33"/>
                <a:gd name="T12" fmla="*/ 3 w 70"/>
                <a:gd name="T13" fmla="*/ 15 h 33"/>
                <a:gd name="T14" fmla="*/ 2 w 70"/>
                <a:gd name="T15" fmla="*/ 11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33">
                  <a:moveTo>
                    <a:pt x="2" y="11"/>
                  </a:moveTo>
                  <a:cubicBezTo>
                    <a:pt x="1" y="8"/>
                    <a:pt x="3" y="0"/>
                    <a:pt x="13" y="0"/>
                  </a:cubicBezTo>
                  <a:cubicBezTo>
                    <a:pt x="21" y="1"/>
                    <a:pt x="60" y="2"/>
                    <a:pt x="63" y="2"/>
                  </a:cubicBezTo>
                  <a:cubicBezTo>
                    <a:pt x="66" y="2"/>
                    <a:pt x="70" y="8"/>
                    <a:pt x="69" y="14"/>
                  </a:cubicBezTo>
                  <a:cubicBezTo>
                    <a:pt x="69" y="21"/>
                    <a:pt x="70" y="32"/>
                    <a:pt x="60" y="32"/>
                  </a:cubicBezTo>
                  <a:cubicBezTo>
                    <a:pt x="50" y="33"/>
                    <a:pt x="8" y="32"/>
                    <a:pt x="6" y="29"/>
                  </a:cubicBezTo>
                  <a:cubicBezTo>
                    <a:pt x="0" y="23"/>
                    <a:pt x="1" y="22"/>
                    <a:pt x="3" y="15"/>
                  </a:cubicBezTo>
                  <a:cubicBezTo>
                    <a:pt x="4" y="12"/>
                    <a:pt x="2" y="11"/>
                    <a:pt x="2" y="11"/>
                  </a:cubicBezTo>
                </a:path>
              </a:pathLst>
            </a:custGeom>
            <a:solidFill>
              <a:srgbClr val="D8F5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40" name="Freeform 482">
              <a:extLst>
                <a:ext uri="{FF2B5EF4-FFF2-40B4-BE49-F238E27FC236}">
                  <a16:creationId xmlns:a16="http://schemas.microsoft.com/office/drawing/2014/main" id="{C34292E9-54A4-751A-E354-25BC0D9E16BF}"/>
                </a:ext>
              </a:extLst>
            </p:cNvPr>
            <p:cNvSpPr>
              <a:spLocks/>
            </p:cNvSpPr>
            <p:nvPr/>
          </p:nvSpPr>
          <p:spPr bwMode="auto">
            <a:xfrm>
              <a:off x="6923088" y="3200401"/>
              <a:ext cx="512763" cy="241300"/>
            </a:xfrm>
            <a:custGeom>
              <a:avLst/>
              <a:gdLst>
                <a:gd name="T0" fmla="*/ 2 w 70"/>
                <a:gd name="T1" fmla="*/ 11 h 33"/>
                <a:gd name="T2" fmla="*/ 13 w 70"/>
                <a:gd name="T3" fmla="*/ 1 h 33"/>
                <a:gd name="T4" fmla="*/ 63 w 70"/>
                <a:gd name="T5" fmla="*/ 2 h 33"/>
                <a:gd name="T6" fmla="*/ 69 w 70"/>
                <a:gd name="T7" fmla="*/ 14 h 33"/>
                <a:gd name="T8" fmla="*/ 60 w 70"/>
                <a:gd name="T9" fmla="*/ 32 h 33"/>
                <a:gd name="T10" fmla="*/ 6 w 70"/>
                <a:gd name="T11" fmla="*/ 29 h 33"/>
                <a:gd name="T12" fmla="*/ 3 w 70"/>
                <a:gd name="T13" fmla="*/ 15 h 33"/>
                <a:gd name="T14" fmla="*/ 2 w 70"/>
                <a:gd name="T15" fmla="*/ 11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33">
                  <a:moveTo>
                    <a:pt x="2" y="11"/>
                  </a:moveTo>
                  <a:cubicBezTo>
                    <a:pt x="1" y="8"/>
                    <a:pt x="3" y="0"/>
                    <a:pt x="13" y="1"/>
                  </a:cubicBezTo>
                  <a:cubicBezTo>
                    <a:pt x="21" y="1"/>
                    <a:pt x="60" y="2"/>
                    <a:pt x="63" y="2"/>
                  </a:cubicBezTo>
                  <a:cubicBezTo>
                    <a:pt x="66" y="2"/>
                    <a:pt x="70" y="8"/>
                    <a:pt x="69" y="14"/>
                  </a:cubicBezTo>
                  <a:cubicBezTo>
                    <a:pt x="69" y="21"/>
                    <a:pt x="70" y="32"/>
                    <a:pt x="60" y="32"/>
                  </a:cubicBezTo>
                  <a:cubicBezTo>
                    <a:pt x="50" y="33"/>
                    <a:pt x="8" y="32"/>
                    <a:pt x="6" y="29"/>
                  </a:cubicBezTo>
                  <a:cubicBezTo>
                    <a:pt x="0" y="23"/>
                    <a:pt x="1" y="22"/>
                    <a:pt x="3" y="15"/>
                  </a:cubicBezTo>
                  <a:cubicBezTo>
                    <a:pt x="4" y="12"/>
                    <a:pt x="2" y="11"/>
                    <a:pt x="2" y="11"/>
                  </a:cubicBezTo>
                </a:path>
              </a:pathLst>
            </a:custGeom>
            <a:solidFill>
              <a:srgbClr val="D7F5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41" name="Freeform 483">
              <a:extLst>
                <a:ext uri="{FF2B5EF4-FFF2-40B4-BE49-F238E27FC236}">
                  <a16:creationId xmlns:a16="http://schemas.microsoft.com/office/drawing/2014/main" id="{4EFC95E5-D699-0D05-7D54-D7ED2041B133}"/>
                </a:ext>
              </a:extLst>
            </p:cNvPr>
            <p:cNvSpPr>
              <a:spLocks/>
            </p:cNvSpPr>
            <p:nvPr/>
          </p:nvSpPr>
          <p:spPr bwMode="auto">
            <a:xfrm>
              <a:off x="6923088" y="3200401"/>
              <a:ext cx="512763" cy="241300"/>
            </a:xfrm>
            <a:custGeom>
              <a:avLst/>
              <a:gdLst>
                <a:gd name="T0" fmla="*/ 2 w 70"/>
                <a:gd name="T1" fmla="*/ 11 h 33"/>
                <a:gd name="T2" fmla="*/ 13 w 70"/>
                <a:gd name="T3" fmla="*/ 1 h 33"/>
                <a:gd name="T4" fmla="*/ 63 w 70"/>
                <a:gd name="T5" fmla="*/ 2 h 33"/>
                <a:gd name="T6" fmla="*/ 69 w 70"/>
                <a:gd name="T7" fmla="*/ 14 h 33"/>
                <a:gd name="T8" fmla="*/ 60 w 70"/>
                <a:gd name="T9" fmla="*/ 32 h 33"/>
                <a:gd name="T10" fmla="*/ 6 w 70"/>
                <a:gd name="T11" fmla="*/ 29 h 33"/>
                <a:gd name="T12" fmla="*/ 3 w 70"/>
                <a:gd name="T13" fmla="*/ 15 h 33"/>
                <a:gd name="T14" fmla="*/ 2 w 70"/>
                <a:gd name="T15" fmla="*/ 11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33">
                  <a:moveTo>
                    <a:pt x="2" y="11"/>
                  </a:moveTo>
                  <a:cubicBezTo>
                    <a:pt x="1" y="8"/>
                    <a:pt x="3" y="0"/>
                    <a:pt x="13" y="1"/>
                  </a:cubicBezTo>
                  <a:cubicBezTo>
                    <a:pt x="21" y="1"/>
                    <a:pt x="60" y="2"/>
                    <a:pt x="63" y="2"/>
                  </a:cubicBezTo>
                  <a:cubicBezTo>
                    <a:pt x="66" y="2"/>
                    <a:pt x="70" y="8"/>
                    <a:pt x="69" y="14"/>
                  </a:cubicBezTo>
                  <a:cubicBezTo>
                    <a:pt x="69" y="21"/>
                    <a:pt x="70" y="32"/>
                    <a:pt x="60" y="32"/>
                  </a:cubicBezTo>
                  <a:cubicBezTo>
                    <a:pt x="50" y="33"/>
                    <a:pt x="8" y="32"/>
                    <a:pt x="6" y="29"/>
                  </a:cubicBezTo>
                  <a:cubicBezTo>
                    <a:pt x="0" y="23"/>
                    <a:pt x="1" y="22"/>
                    <a:pt x="3" y="15"/>
                  </a:cubicBezTo>
                  <a:cubicBezTo>
                    <a:pt x="4" y="12"/>
                    <a:pt x="2" y="11"/>
                    <a:pt x="2" y="11"/>
                  </a:cubicBezTo>
                </a:path>
              </a:pathLst>
            </a:custGeom>
            <a:solidFill>
              <a:srgbClr val="D6F5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42" name="Freeform 484">
              <a:extLst>
                <a:ext uri="{FF2B5EF4-FFF2-40B4-BE49-F238E27FC236}">
                  <a16:creationId xmlns:a16="http://schemas.microsoft.com/office/drawing/2014/main" id="{7FB36E7E-0164-4EF9-21E9-FF4A0C89BE56}"/>
                </a:ext>
              </a:extLst>
            </p:cNvPr>
            <p:cNvSpPr>
              <a:spLocks/>
            </p:cNvSpPr>
            <p:nvPr/>
          </p:nvSpPr>
          <p:spPr bwMode="auto">
            <a:xfrm>
              <a:off x="6923088" y="3200401"/>
              <a:ext cx="512763" cy="233363"/>
            </a:xfrm>
            <a:custGeom>
              <a:avLst/>
              <a:gdLst>
                <a:gd name="T0" fmla="*/ 2 w 70"/>
                <a:gd name="T1" fmla="*/ 11 h 32"/>
                <a:gd name="T2" fmla="*/ 13 w 70"/>
                <a:gd name="T3" fmla="*/ 1 h 32"/>
                <a:gd name="T4" fmla="*/ 63 w 70"/>
                <a:gd name="T5" fmla="*/ 2 h 32"/>
                <a:gd name="T6" fmla="*/ 69 w 70"/>
                <a:gd name="T7" fmla="*/ 14 h 32"/>
                <a:gd name="T8" fmla="*/ 60 w 70"/>
                <a:gd name="T9" fmla="*/ 32 h 32"/>
                <a:gd name="T10" fmla="*/ 6 w 70"/>
                <a:gd name="T11" fmla="*/ 29 h 32"/>
                <a:gd name="T12" fmla="*/ 3 w 70"/>
                <a:gd name="T13" fmla="*/ 15 h 32"/>
                <a:gd name="T14" fmla="*/ 2 w 70"/>
                <a:gd name="T15" fmla="*/ 11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32">
                  <a:moveTo>
                    <a:pt x="2" y="11"/>
                  </a:moveTo>
                  <a:cubicBezTo>
                    <a:pt x="1" y="8"/>
                    <a:pt x="3" y="0"/>
                    <a:pt x="13" y="1"/>
                  </a:cubicBezTo>
                  <a:cubicBezTo>
                    <a:pt x="21" y="1"/>
                    <a:pt x="60" y="2"/>
                    <a:pt x="63" y="2"/>
                  </a:cubicBezTo>
                  <a:cubicBezTo>
                    <a:pt x="66" y="2"/>
                    <a:pt x="70" y="8"/>
                    <a:pt x="69" y="14"/>
                  </a:cubicBezTo>
                  <a:cubicBezTo>
                    <a:pt x="69" y="21"/>
                    <a:pt x="69" y="32"/>
                    <a:pt x="60" y="32"/>
                  </a:cubicBezTo>
                  <a:cubicBezTo>
                    <a:pt x="50" y="32"/>
                    <a:pt x="8" y="32"/>
                    <a:pt x="6" y="29"/>
                  </a:cubicBezTo>
                  <a:cubicBezTo>
                    <a:pt x="0" y="23"/>
                    <a:pt x="1" y="22"/>
                    <a:pt x="3" y="15"/>
                  </a:cubicBezTo>
                  <a:cubicBezTo>
                    <a:pt x="4" y="12"/>
                    <a:pt x="2" y="11"/>
                    <a:pt x="2" y="11"/>
                  </a:cubicBezTo>
                </a:path>
              </a:pathLst>
            </a:custGeom>
            <a:solidFill>
              <a:srgbClr val="D5F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43" name="Freeform 485">
              <a:extLst>
                <a:ext uri="{FF2B5EF4-FFF2-40B4-BE49-F238E27FC236}">
                  <a16:creationId xmlns:a16="http://schemas.microsoft.com/office/drawing/2014/main" id="{654E2B5F-F884-EAF6-61D4-F247E68ACD61}"/>
                </a:ext>
              </a:extLst>
            </p:cNvPr>
            <p:cNvSpPr>
              <a:spLocks/>
            </p:cNvSpPr>
            <p:nvPr/>
          </p:nvSpPr>
          <p:spPr bwMode="auto">
            <a:xfrm>
              <a:off x="6923088" y="3200401"/>
              <a:ext cx="512763" cy="233363"/>
            </a:xfrm>
            <a:custGeom>
              <a:avLst/>
              <a:gdLst>
                <a:gd name="T0" fmla="*/ 2 w 70"/>
                <a:gd name="T1" fmla="*/ 11 h 32"/>
                <a:gd name="T2" fmla="*/ 13 w 70"/>
                <a:gd name="T3" fmla="*/ 1 h 32"/>
                <a:gd name="T4" fmla="*/ 63 w 70"/>
                <a:gd name="T5" fmla="*/ 2 h 32"/>
                <a:gd name="T6" fmla="*/ 69 w 70"/>
                <a:gd name="T7" fmla="*/ 14 h 32"/>
                <a:gd name="T8" fmla="*/ 60 w 70"/>
                <a:gd name="T9" fmla="*/ 32 h 32"/>
                <a:gd name="T10" fmla="*/ 6 w 70"/>
                <a:gd name="T11" fmla="*/ 29 h 32"/>
                <a:gd name="T12" fmla="*/ 3 w 70"/>
                <a:gd name="T13" fmla="*/ 15 h 32"/>
                <a:gd name="T14" fmla="*/ 2 w 70"/>
                <a:gd name="T15" fmla="*/ 11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32">
                  <a:moveTo>
                    <a:pt x="2" y="11"/>
                  </a:moveTo>
                  <a:cubicBezTo>
                    <a:pt x="1" y="8"/>
                    <a:pt x="3" y="0"/>
                    <a:pt x="13" y="1"/>
                  </a:cubicBezTo>
                  <a:cubicBezTo>
                    <a:pt x="21" y="1"/>
                    <a:pt x="60" y="2"/>
                    <a:pt x="63" y="2"/>
                  </a:cubicBezTo>
                  <a:cubicBezTo>
                    <a:pt x="66" y="2"/>
                    <a:pt x="70" y="8"/>
                    <a:pt x="69" y="14"/>
                  </a:cubicBezTo>
                  <a:cubicBezTo>
                    <a:pt x="69" y="21"/>
                    <a:pt x="69" y="32"/>
                    <a:pt x="60" y="32"/>
                  </a:cubicBezTo>
                  <a:cubicBezTo>
                    <a:pt x="50" y="32"/>
                    <a:pt x="8" y="32"/>
                    <a:pt x="6" y="29"/>
                  </a:cubicBezTo>
                  <a:cubicBezTo>
                    <a:pt x="0" y="23"/>
                    <a:pt x="1" y="22"/>
                    <a:pt x="3" y="15"/>
                  </a:cubicBezTo>
                  <a:cubicBezTo>
                    <a:pt x="4" y="12"/>
                    <a:pt x="2" y="11"/>
                    <a:pt x="2" y="11"/>
                  </a:cubicBezTo>
                </a:path>
              </a:pathLst>
            </a:custGeom>
            <a:solidFill>
              <a:srgbClr val="D4F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44" name="Freeform 486">
              <a:extLst>
                <a:ext uri="{FF2B5EF4-FFF2-40B4-BE49-F238E27FC236}">
                  <a16:creationId xmlns:a16="http://schemas.microsoft.com/office/drawing/2014/main" id="{A789DBD4-9704-156B-EB2C-EB85C8A755D1}"/>
                </a:ext>
              </a:extLst>
            </p:cNvPr>
            <p:cNvSpPr>
              <a:spLocks/>
            </p:cNvSpPr>
            <p:nvPr/>
          </p:nvSpPr>
          <p:spPr bwMode="auto">
            <a:xfrm>
              <a:off x="6923088" y="3200401"/>
              <a:ext cx="512763" cy="233363"/>
            </a:xfrm>
            <a:custGeom>
              <a:avLst/>
              <a:gdLst>
                <a:gd name="T0" fmla="*/ 2 w 70"/>
                <a:gd name="T1" fmla="*/ 11 h 32"/>
                <a:gd name="T2" fmla="*/ 13 w 70"/>
                <a:gd name="T3" fmla="*/ 1 h 32"/>
                <a:gd name="T4" fmla="*/ 63 w 70"/>
                <a:gd name="T5" fmla="*/ 2 h 32"/>
                <a:gd name="T6" fmla="*/ 69 w 70"/>
                <a:gd name="T7" fmla="*/ 14 h 32"/>
                <a:gd name="T8" fmla="*/ 60 w 70"/>
                <a:gd name="T9" fmla="*/ 32 h 32"/>
                <a:gd name="T10" fmla="*/ 6 w 70"/>
                <a:gd name="T11" fmla="*/ 29 h 32"/>
                <a:gd name="T12" fmla="*/ 3 w 70"/>
                <a:gd name="T13" fmla="*/ 15 h 32"/>
                <a:gd name="T14" fmla="*/ 2 w 70"/>
                <a:gd name="T15" fmla="*/ 11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32">
                  <a:moveTo>
                    <a:pt x="2" y="11"/>
                  </a:moveTo>
                  <a:cubicBezTo>
                    <a:pt x="1" y="8"/>
                    <a:pt x="3" y="0"/>
                    <a:pt x="13" y="1"/>
                  </a:cubicBezTo>
                  <a:cubicBezTo>
                    <a:pt x="21" y="1"/>
                    <a:pt x="59" y="2"/>
                    <a:pt x="63" y="2"/>
                  </a:cubicBezTo>
                  <a:cubicBezTo>
                    <a:pt x="66" y="2"/>
                    <a:pt x="70" y="8"/>
                    <a:pt x="69" y="14"/>
                  </a:cubicBezTo>
                  <a:cubicBezTo>
                    <a:pt x="69" y="21"/>
                    <a:pt x="69" y="31"/>
                    <a:pt x="60" y="32"/>
                  </a:cubicBezTo>
                  <a:cubicBezTo>
                    <a:pt x="50" y="32"/>
                    <a:pt x="8" y="32"/>
                    <a:pt x="6" y="29"/>
                  </a:cubicBezTo>
                  <a:cubicBezTo>
                    <a:pt x="0" y="23"/>
                    <a:pt x="1" y="22"/>
                    <a:pt x="3" y="15"/>
                  </a:cubicBezTo>
                  <a:cubicBezTo>
                    <a:pt x="4" y="12"/>
                    <a:pt x="2" y="11"/>
                    <a:pt x="2" y="11"/>
                  </a:cubicBezTo>
                </a:path>
              </a:pathLst>
            </a:custGeom>
            <a:solidFill>
              <a:srgbClr val="D3F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45" name="Freeform 487">
              <a:extLst>
                <a:ext uri="{FF2B5EF4-FFF2-40B4-BE49-F238E27FC236}">
                  <a16:creationId xmlns:a16="http://schemas.microsoft.com/office/drawing/2014/main" id="{C63AEAD5-EB43-AC97-2096-E23084409277}"/>
                </a:ext>
              </a:extLst>
            </p:cNvPr>
            <p:cNvSpPr>
              <a:spLocks/>
            </p:cNvSpPr>
            <p:nvPr/>
          </p:nvSpPr>
          <p:spPr bwMode="auto">
            <a:xfrm>
              <a:off x="6923088" y="3200401"/>
              <a:ext cx="512763" cy="233363"/>
            </a:xfrm>
            <a:custGeom>
              <a:avLst/>
              <a:gdLst>
                <a:gd name="T0" fmla="*/ 2 w 70"/>
                <a:gd name="T1" fmla="*/ 11 h 32"/>
                <a:gd name="T2" fmla="*/ 13 w 70"/>
                <a:gd name="T3" fmla="*/ 1 h 32"/>
                <a:gd name="T4" fmla="*/ 63 w 70"/>
                <a:gd name="T5" fmla="*/ 2 h 32"/>
                <a:gd name="T6" fmla="*/ 69 w 70"/>
                <a:gd name="T7" fmla="*/ 14 h 32"/>
                <a:gd name="T8" fmla="*/ 60 w 70"/>
                <a:gd name="T9" fmla="*/ 32 h 32"/>
                <a:gd name="T10" fmla="*/ 6 w 70"/>
                <a:gd name="T11" fmla="*/ 29 h 32"/>
                <a:gd name="T12" fmla="*/ 3 w 70"/>
                <a:gd name="T13" fmla="*/ 15 h 32"/>
                <a:gd name="T14" fmla="*/ 2 w 70"/>
                <a:gd name="T15" fmla="*/ 11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32">
                  <a:moveTo>
                    <a:pt x="2" y="11"/>
                  </a:moveTo>
                  <a:cubicBezTo>
                    <a:pt x="1" y="8"/>
                    <a:pt x="3" y="0"/>
                    <a:pt x="13" y="1"/>
                  </a:cubicBezTo>
                  <a:cubicBezTo>
                    <a:pt x="21" y="1"/>
                    <a:pt x="59" y="3"/>
                    <a:pt x="63" y="2"/>
                  </a:cubicBezTo>
                  <a:cubicBezTo>
                    <a:pt x="66" y="2"/>
                    <a:pt x="70" y="8"/>
                    <a:pt x="69" y="14"/>
                  </a:cubicBezTo>
                  <a:cubicBezTo>
                    <a:pt x="69" y="21"/>
                    <a:pt x="69" y="31"/>
                    <a:pt x="60" y="32"/>
                  </a:cubicBezTo>
                  <a:cubicBezTo>
                    <a:pt x="50" y="32"/>
                    <a:pt x="8" y="32"/>
                    <a:pt x="6" y="29"/>
                  </a:cubicBezTo>
                  <a:cubicBezTo>
                    <a:pt x="0" y="23"/>
                    <a:pt x="1" y="22"/>
                    <a:pt x="3" y="15"/>
                  </a:cubicBezTo>
                  <a:cubicBezTo>
                    <a:pt x="4" y="12"/>
                    <a:pt x="2" y="11"/>
                    <a:pt x="2" y="11"/>
                  </a:cubicBezTo>
                </a:path>
              </a:pathLst>
            </a:custGeom>
            <a:solidFill>
              <a:srgbClr val="D2F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46" name="Freeform 488">
              <a:extLst>
                <a:ext uri="{FF2B5EF4-FFF2-40B4-BE49-F238E27FC236}">
                  <a16:creationId xmlns:a16="http://schemas.microsoft.com/office/drawing/2014/main" id="{DB94C3B7-A7D5-EF3F-5946-BF400A81A5F4}"/>
                </a:ext>
              </a:extLst>
            </p:cNvPr>
            <p:cNvSpPr>
              <a:spLocks/>
            </p:cNvSpPr>
            <p:nvPr/>
          </p:nvSpPr>
          <p:spPr bwMode="auto">
            <a:xfrm>
              <a:off x="6923088" y="3200401"/>
              <a:ext cx="512763" cy="233363"/>
            </a:xfrm>
            <a:custGeom>
              <a:avLst/>
              <a:gdLst>
                <a:gd name="T0" fmla="*/ 2 w 70"/>
                <a:gd name="T1" fmla="*/ 11 h 32"/>
                <a:gd name="T2" fmla="*/ 13 w 70"/>
                <a:gd name="T3" fmla="*/ 1 h 32"/>
                <a:gd name="T4" fmla="*/ 63 w 70"/>
                <a:gd name="T5" fmla="*/ 2 h 32"/>
                <a:gd name="T6" fmla="*/ 69 w 70"/>
                <a:gd name="T7" fmla="*/ 14 h 32"/>
                <a:gd name="T8" fmla="*/ 60 w 70"/>
                <a:gd name="T9" fmla="*/ 32 h 32"/>
                <a:gd name="T10" fmla="*/ 6 w 70"/>
                <a:gd name="T11" fmla="*/ 29 h 32"/>
                <a:gd name="T12" fmla="*/ 3 w 70"/>
                <a:gd name="T13" fmla="*/ 15 h 32"/>
                <a:gd name="T14" fmla="*/ 2 w 70"/>
                <a:gd name="T15" fmla="*/ 11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32">
                  <a:moveTo>
                    <a:pt x="2" y="11"/>
                  </a:moveTo>
                  <a:cubicBezTo>
                    <a:pt x="1" y="8"/>
                    <a:pt x="3" y="0"/>
                    <a:pt x="13" y="1"/>
                  </a:cubicBezTo>
                  <a:cubicBezTo>
                    <a:pt x="21" y="1"/>
                    <a:pt x="59" y="3"/>
                    <a:pt x="63" y="2"/>
                  </a:cubicBezTo>
                  <a:cubicBezTo>
                    <a:pt x="66" y="2"/>
                    <a:pt x="70" y="8"/>
                    <a:pt x="69" y="14"/>
                  </a:cubicBezTo>
                  <a:cubicBezTo>
                    <a:pt x="69" y="21"/>
                    <a:pt x="69" y="31"/>
                    <a:pt x="60" y="32"/>
                  </a:cubicBezTo>
                  <a:cubicBezTo>
                    <a:pt x="50" y="32"/>
                    <a:pt x="8" y="32"/>
                    <a:pt x="6" y="29"/>
                  </a:cubicBezTo>
                  <a:cubicBezTo>
                    <a:pt x="0" y="23"/>
                    <a:pt x="1" y="21"/>
                    <a:pt x="3" y="15"/>
                  </a:cubicBezTo>
                  <a:cubicBezTo>
                    <a:pt x="4" y="12"/>
                    <a:pt x="2" y="11"/>
                    <a:pt x="2" y="11"/>
                  </a:cubicBezTo>
                </a:path>
              </a:pathLst>
            </a:custGeom>
            <a:solidFill>
              <a:srgbClr val="D1F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47" name="Freeform 489">
              <a:extLst>
                <a:ext uri="{FF2B5EF4-FFF2-40B4-BE49-F238E27FC236}">
                  <a16:creationId xmlns:a16="http://schemas.microsoft.com/office/drawing/2014/main" id="{22230250-D687-D698-562B-859E4F07D72C}"/>
                </a:ext>
              </a:extLst>
            </p:cNvPr>
            <p:cNvSpPr>
              <a:spLocks/>
            </p:cNvSpPr>
            <p:nvPr/>
          </p:nvSpPr>
          <p:spPr bwMode="auto">
            <a:xfrm>
              <a:off x="6923088" y="3206751"/>
              <a:ext cx="504825" cy="227013"/>
            </a:xfrm>
            <a:custGeom>
              <a:avLst/>
              <a:gdLst>
                <a:gd name="T0" fmla="*/ 2 w 69"/>
                <a:gd name="T1" fmla="*/ 10 h 31"/>
                <a:gd name="T2" fmla="*/ 13 w 69"/>
                <a:gd name="T3" fmla="*/ 0 h 31"/>
                <a:gd name="T4" fmla="*/ 63 w 69"/>
                <a:gd name="T5" fmla="*/ 1 h 31"/>
                <a:gd name="T6" fmla="*/ 69 w 69"/>
                <a:gd name="T7" fmla="*/ 13 h 31"/>
                <a:gd name="T8" fmla="*/ 60 w 69"/>
                <a:gd name="T9" fmla="*/ 31 h 31"/>
                <a:gd name="T10" fmla="*/ 6 w 69"/>
                <a:gd name="T11" fmla="*/ 28 h 31"/>
                <a:gd name="T12" fmla="*/ 3 w 69"/>
                <a:gd name="T13" fmla="*/ 14 h 31"/>
                <a:gd name="T14" fmla="*/ 2 w 69"/>
                <a:gd name="T15" fmla="*/ 1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31">
                  <a:moveTo>
                    <a:pt x="2" y="10"/>
                  </a:moveTo>
                  <a:cubicBezTo>
                    <a:pt x="1" y="7"/>
                    <a:pt x="3" y="0"/>
                    <a:pt x="13" y="0"/>
                  </a:cubicBezTo>
                  <a:cubicBezTo>
                    <a:pt x="21" y="0"/>
                    <a:pt x="59" y="2"/>
                    <a:pt x="63" y="1"/>
                  </a:cubicBezTo>
                  <a:cubicBezTo>
                    <a:pt x="66" y="1"/>
                    <a:pt x="69" y="7"/>
                    <a:pt x="69" y="13"/>
                  </a:cubicBezTo>
                  <a:cubicBezTo>
                    <a:pt x="69" y="20"/>
                    <a:pt x="69" y="30"/>
                    <a:pt x="60" y="31"/>
                  </a:cubicBezTo>
                  <a:cubicBezTo>
                    <a:pt x="50" y="31"/>
                    <a:pt x="8" y="31"/>
                    <a:pt x="6" y="28"/>
                  </a:cubicBezTo>
                  <a:cubicBezTo>
                    <a:pt x="0" y="22"/>
                    <a:pt x="1" y="20"/>
                    <a:pt x="3" y="14"/>
                  </a:cubicBezTo>
                  <a:cubicBezTo>
                    <a:pt x="4" y="11"/>
                    <a:pt x="2" y="10"/>
                    <a:pt x="2" y="10"/>
                  </a:cubicBezTo>
                </a:path>
              </a:pathLst>
            </a:custGeom>
            <a:solidFill>
              <a:srgbClr val="D0F3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48" name="Freeform 490">
              <a:extLst>
                <a:ext uri="{FF2B5EF4-FFF2-40B4-BE49-F238E27FC236}">
                  <a16:creationId xmlns:a16="http://schemas.microsoft.com/office/drawing/2014/main" id="{F5EB734F-F8C3-D2FA-AAAA-EB6777B7E704}"/>
                </a:ext>
              </a:extLst>
            </p:cNvPr>
            <p:cNvSpPr>
              <a:spLocks/>
            </p:cNvSpPr>
            <p:nvPr/>
          </p:nvSpPr>
          <p:spPr bwMode="auto">
            <a:xfrm>
              <a:off x="6923088" y="3206751"/>
              <a:ext cx="504825" cy="227013"/>
            </a:xfrm>
            <a:custGeom>
              <a:avLst/>
              <a:gdLst>
                <a:gd name="T0" fmla="*/ 2 w 69"/>
                <a:gd name="T1" fmla="*/ 10 h 31"/>
                <a:gd name="T2" fmla="*/ 13 w 69"/>
                <a:gd name="T3" fmla="*/ 0 h 31"/>
                <a:gd name="T4" fmla="*/ 63 w 69"/>
                <a:gd name="T5" fmla="*/ 1 h 31"/>
                <a:gd name="T6" fmla="*/ 69 w 69"/>
                <a:gd name="T7" fmla="*/ 13 h 31"/>
                <a:gd name="T8" fmla="*/ 59 w 69"/>
                <a:gd name="T9" fmla="*/ 31 h 31"/>
                <a:gd name="T10" fmla="*/ 6 w 69"/>
                <a:gd name="T11" fmla="*/ 28 h 31"/>
                <a:gd name="T12" fmla="*/ 3 w 69"/>
                <a:gd name="T13" fmla="*/ 14 h 31"/>
                <a:gd name="T14" fmla="*/ 2 w 69"/>
                <a:gd name="T15" fmla="*/ 1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31">
                  <a:moveTo>
                    <a:pt x="2" y="10"/>
                  </a:moveTo>
                  <a:cubicBezTo>
                    <a:pt x="1" y="7"/>
                    <a:pt x="3" y="0"/>
                    <a:pt x="13" y="0"/>
                  </a:cubicBezTo>
                  <a:cubicBezTo>
                    <a:pt x="21" y="0"/>
                    <a:pt x="59" y="2"/>
                    <a:pt x="63" y="1"/>
                  </a:cubicBezTo>
                  <a:cubicBezTo>
                    <a:pt x="66" y="1"/>
                    <a:pt x="69" y="7"/>
                    <a:pt x="69" y="13"/>
                  </a:cubicBezTo>
                  <a:cubicBezTo>
                    <a:pt x="69" y="20"/>
                    <a:pt x="69" y="30"/>
                    <a:pt x="59" y="31"/>
                  </a:cubicBezTo>
                  <a:cubicBezTo>
                    <a:pt x="50" y="31"/>
                    <a:pt x="8" y="31"/>
                    <a:pt x="6" y="28"/>
                  </a:cubicBezTo>
                  <a:cubicBezTo>
                    <a:pt x="0" y="22"/>
                    <a:pt x="1" y="20"/>
                    <a:pt x="3" y="14"/>
                  </a:cubicBezTo>
                  <a:cubicBezTo>
                    <a:pt x="4" y="11"/>
                    <a:pt x="2" y="10"/>
                    <a:pt x="2" y="10"/>
                  </a:cubicBezTo>
                </a:path>
              </a:pathLst>
            </a:custGeom>
            <a:solidFill>
              <a:srgbClr val="CFF3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49" name="Freeform 491">
              <a:extLst>
                <a:ext uri="{FF2B5EF4-FFF2-40B4-BE49-F238E27FC236}">
                  <a16:creationId xmlns:a16="http://schemas.microsoft.com/office/drawing/2014/main" id="{A459333E-DFB6-5C23-3E25-BC165C62B20B}"/>
                </a:ext>
              </a:extLst>
            </p:cNvPr>
            <p:cNvSpPr>
              <a:spLocks/>
            </p:cNvSpPr>
            <p:nvPr/>
          </p:nvSpPr>
          <p:spPr bwMode="auto">
            <a:xfrm>
              <a:off x="6923088" y="3206751"/>
              <a:ext cx="504825" cy="227013"/>
            </a:xfrm>
            <a:custGeom>
              <a:avLst/>
              <a:gdLst>
                <a:gd name="T0" fmla="*/ 2 w 69"/>
                <a:gd name="T1" fmla="*/ 10 h 31"/>
                <a:gd name="T2" fmla="*/ 13 w 69"/>
                <a:gd name="T3" fmla="*/ 0 h 31"/>
                <a:gd name="T4" fmla="*/ 63 w 69"/>
                <a:gd name="T5" fmla="*/ 1 h 31"/>
                <a:gd name="T6" fmla="*/ 69 w 69"/>
                <a:gd name="T7" fmla="*/ 14 h 31"/>
                <a:gd name="T8" fmla="*/ 59 w 69"/>
                <a:gd name="T9" fmla="*/ 31 h 31"/>
                <a:gd name="T10" fmla="*/ 6 w 69"/>
                <a:gd name="T11" fmla="*/ 28 h 31"/>
                <a:gd name="T12" fmla="*/ 3 w 69"/>
                <a:gd name="T13" fmla="*/ 14 h 31"/>
                <a:gd name="T14" fmla="*/ 2 w 69"/>
                <a:gd name="T15" fmla="*/ 1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31">
                  <a:moveTo>
                    <a:pt x="2" y="10"/>
                  </a:moveTo>
                  <a:cubicBezTo>
                    <a:pt x="1" y="7"/>
                    <a:pt x="3" y="0"/>
                    <a:pt x="13" y="0"/>
                  </a:cubicBezTo>
                  <a:cubicBezTo>
                    <a:pt x="21" y="0"/>
                    <a:pt x="59" y="2"/>
                    <a:pt x="63" y="1"/>
                  </a:cubicBezTo>
                  <a:cubicBezTo>
                    <a:pt x="66" y="1"/>
                    <a:pt x="69" y="7"/>
                    <a:pt x="69" y="14"/>
                  </a:cubicBezTo>
                  <a:cubicBezTo>
                    <a:pt x="69" y="20"/>
                    <a:pt x="69" y="30"/>
                    <a:pt x="59" y="31"/>
                  </a:cubicBezTo>
                  <a:cubicBezTo>
                    <a:pt x="50" y="31"/>
                    <a:pt x="8" y="30"/>
                    <a:pt x="6" y="28"/>
                  </a:cubicBezTo>
                  <a:cubicBezTo>
                    <a:pt x="0" y="22"/>
                    <a:pt x="1" y="20"/>
                    <a:pt x="3" y="14"/>
                  </a:cubicBezTo>
                  <a:cubicBezTo>
                    <a:pt x="4" y="11"/>
                    <a:pt x="2" y="10"/>
                    <a:pt x="2" y="10"/>
                  </a:cubicBezTo>
                </a:path>
              </a:pathLst>
            </a:custGeom>
            <a:solidFill>
              <a:srgbClr val="CEF3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50" name="Freeform 492">
              <a:extLst>
                <a:ext uri="{FF2B5EF4-FFF2-40B4-BE49-F238E27FC236}">
                  <a16:creationId xmlns:a16="http://schemas.microsoft.com/office/drawing/2014/main" id="{0730FC7B-4B6F-3382-B771-7D5E71D4545E}"/>
                </a:ext>
              </a:extLst>
            </p:cNvPr>
            <p:cNvSpPr>
              <a:spLocks/>
            </p:cNvSpPr>
            <p:nvPr/>
          </p:nvSpPr>
          <p:spPr bwMode="auto">
            <a:xfrm>
              <a:off x="6923088" y="3206751"/>
              <a:ext cx="504825" cy="227013"/>
            </a:xfrm>
            <a:custGeom>
              <a:avLst/>
              <a:gdLst>
                <a:gd name="T0" fmla="*/ 2 w 69"/>
                <a:gd name="T1" fmla="*/ 10 h 31"/>
                <a:gd name="T2" fmla="*/ 13 w 69"/>
                <a:gd name="T3" fmla="*/ 0 h 31"/>
                <a:gd name="T4" fmla="*/ 63 w 69"/>
                <a:gd name="T5" fmla="*/ 2 h 31"/>
                <a:gd name="T6" fmla="*/ 69 w 69"/>
                <a:gd name="T7" fmla="*/ 14 h 31"/>
                <a:gd name="T8" fmla="*/ 59 w 69"/>
                <a:gd name="T9" fmla="*/ 31 h 31"/>
                <a:gd name="T10" fmla="*/ 6 w 69"/>
                <a:gd name="T11" fmla="*/ 28 h 31"/>
                <a:gd name="T12" fmla="*/ 3 w 69"/>
                <a:gd name="T13" fmla="*/ 14 h 31"/>
                <a:gd name="T14" fmla="*/ 2 w 69"/>
                <a:gd name="T15" fmla="*/ 1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31">
                  <a:moveTo>
                    <a:pt x="2" y="10"/>
                  </a:moveTo>
                  <a:cubicBezTo>
                    <a:pt x="1" y="8"/>
                    <a:pt x="3" y="0"/>
                    <a:pt x="13" y="0"/>
                  </a:cubicBezTo>
                  <a:cubicBezTo>
                    <a:pt x="21" y="0"/>
                    <a:pt x="59" y="2"/>
                    <a:pt x="63" y="2"/>
                  </a:cubicBezTo>
                  <a:cubicBezTo>
                    <a:pt x="66" y="1"/>
                    <a:pt x="69" y="7"/>
                    <a:pt x="69" y="14"/>
                  </a:cubicBezTo>
                  <a:cubicBezTo>
                    <a:pt x="68" y="20"/>
                    <a:pt x="69" y="30"/>
                    <a:pt x="59" y="31"/>
                  </a:cubicBezTo>
                  <a:cubicBezTo>
                    <a:pt x="50" y="31"/>
                    <a:pt x="8" y="30"/>
                    <a:pt x="6" y="28"/>
                  </a:cubicBezTo>
                  <a:cubicBezTo>
                    <a:pt x="0" y="22"/>
                    <a:pt x="1" y="20"/>
                    <a:pt x="3" y="14"/>
                  </a:cubicBezTo>
                  <a:cubicBezTo>
                    <a:pt x="4" y="11"/>
                    <a:pt x="2" y="10"/>
                    <a:pt x="2" y="10"/>
                  </a:cubicBezTo>
                </a:path>
              </a:pathLst>
            </a:custGeom>
            <a:solidFill>
              <a:srgbClr val="CDF3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51" name="Freeform 493">
              <a:extLst>
                <a:ext uri="{FF2B5EF4-FFF2-40B4-BE49-F238E27FC236}">
                  <a16:creationId xmlns:a16="http://schemas.microsoft.com/office/drawing/2014/main" id="{DEDD9815-AB2B-A13A-AC54-A2651C495A54}"/>
                </a:ext>
              </a:extLst>
            </p:cNvPr>
            <p:cNvSpPr>
              <a:spLocks/>
            </p:cNvSpPr>
            <p:nvPr/>
          </p:nvSpPr>
          <p:spPr bwMode="auto">
            <a:xfrm>
              <a:off x="6931025" y="3206751"/>
              <a:ext cx="496888" cy="227013"/>
            </a:xfrm>
            <a:custGeom>
              <a:avLst/>
              <a:gdLst>
                <a:gd name="T0" fmla="*/ 1 w 68"/>
                <a:gd name="T1" fmla="*/ 10 h 31"/>
                <a:gd name="T2" fmla="*/ 12 w 68"/>
                <a:gd name="T3" fmla="*/ 0 h 31"/>
                <a:gd name="T4" fmla="*/ 62 w 68"/>
                <a:gd name="T5" fmla="*/ 2 h 31"/>
                <a:gd name="T6" fmla="*/ 68 w 68"/>
                <a:gd name="T7" fmla="*/ 14 h 31"/>
                <a:gd name="T8" fmla="*/ 58 w 68"/>
                <a:gd name="T9" fmla="*/ 31 h 31"/>
                <a:gd name="T10" fmla="*/ 5 w 68"/>
                <a:gd name="T11" fmla="*/ 28 h 31"/>
                <a:gd name="T12" fmla="*/ 2 w 68"/>
                <a:gd name="T13" fmla="*/ 14 h 31"/>
                <a:gd name="T14" fmla="*/ 1 w 68"/>
                <a:gd name="T15" fmla="*/ 1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31">
                  <a:moveTo>
                    <a:pt x="1" y="10"/>
                  </a:moveTo>
                  <a:cubicBezTo>
                    <a:pt x="0" y="8"/>
                    <a:pt x="2" y="0"/>
                    <a:pt x="12" y="0"/>
                  </a:cubicBezTo>
                  <a:cubicBezTo>
                    <a:pt x="20" y="0"/>
                    <a:pt x="58" y="2"/>
                    <a:pt x="62" y="2"/>
                  </a:cubicBezTo>
                  <a:cubicBezTo>
                    <a:pt x="65" y="1"/>
                    <a:pt x="68" y="7"/>
                    <a:pt x="68" y="14"/>
                  </a:cubicBezTo>
                  <a:cubicBezTo>
                    <a:pt x="67" y="20"/>
                    <a:pt x="68" y="30"/>
                    <a:pt x="58" y="31"/>
                  </a:cubicBezTo>
                  <a:cubicBezTo>
                    <a:pt x="49" y="31"/>
                    <a:pt x="7" y="30"/>
                    <a:pt x="5" y="28"/>
                  </a:cubicBezTo>
                  <a:cubicBezTo>
                    <a:pt x="0" y="22"/>
                    <a:pt x="0" y="20"/>
                    <a:pt x="2" y="14"/>
                  </a:cubicBezTo>
                  <a:cubicBezTo>
                    <a:pt x="3" y="11"/>
                    <a:pt x="1" y="10"/>
                    <a:pt x="1" y="10"/>
                  </a:cubicBezTo>
                </a:path>
              </a:pathLst>
            </a:custGeom>
            <a:solidFill>
              <a:srgbClr val="CCF3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52" name="Freeform 494">
              <a:extLst>
                <a:ext uri="{FF2B5EF4-FFF2-40B4-BE49-F238E27FC236}">
                  <a16:creationId xmlns:a16="http://schemas.microsoft.com/office/drawing/2014/main" id="{EBC3BF7F-5177-3333-7A92-F360DE3B25DD}"/>
                </a:ext>
              </a:extLst>
            </p:cNvPr>
            <p:cNvSpPr>
              <a:spLocks/>
            </p:cNvSpPr>
            <p:nvPr/>
          </p:nvSpPr>
          <p:spPr bwMode="auto">
            <a:xfrm>
              <a:off x="6931025" y="3206751"/>
              <a:ext cx="496888" cy="227013"/>
            </a:xfrm>
            <a:custGeom>
              <a:avLst/>
              <a:gdLst>
                <a:gd name="T0" fmla="*/ 2 w 68"/>
                <a:gd name="T1" fmla="*/ 10 h 31"/>
                <a:gd name="T2" fmla="*/ 12 w 68"/>
                <a:gd name="T3" fmla="*/ 0 h 31"/>
                <a:gd name="T4" fmla="*/ 62 w 68"/>
                <a:gd name="T5" fmla="*/ 2 h 31"/>
                <a:gd name="T6" fmla="*/ 68 w 68"/>
                <a:gd name="T7" fmla="*/ 14 h 31"/>
                <a:gd name="T8" fmla="*/ 58 w 68"/>
                <a:gd name="T9" fmla="*/ 31 h 31"/>
                <a:gd name="T10" fmla="*/ 5 w 68"/>
                <a:gd name="T11" fmla="*/ 28 h 31"/>
                <a:gd name="T12" fmla="*/ 2 w 68"/>
                <a:gd name="T13" fmla="*/ 14 h 31"/>
                <a:gd name="T14" fmla="*/ 2 w 68"/>
                <a:gd name="T15" fmla="*/ 1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31">
                  <a:moveTo>
                    <a:pt x="2" y="10"/>
                  </a:moveTo>
                  <a:cubicBezTo>
                    <a:pt x="0" y="8"/>
                    <a:pt x="2" y="0"/>
                    <a:pt x="12" y="0"/>
                  </a:cubicBezTo>
                  <a:cubicBezTo>
                    <a:pt x="20" y="0"/>
                    <a:pt x="58" y="2"/>
                    <a:pt x="62" y="2"/>
                  </a:cubicBezTo>
                  <a:cubicBezTo>
                    <a:pt x="65" y="1"/>
                    <a:pt x="68" y="7"/>
                    <a:pt x="68" y="14"/>
                  </a:cubicBezTo>
                  <a:cubicBezTo>
                    <a:pt x="67" y="20"/>
                    <a:pt x="68" y="30"/>
                    <a:pt x="58" y="31"/>
                  </a:cubicBezTo>
                  <a:cubicBezTo>
                    <a:pt x="49" y="31"/>
                    <a:pt x="8" y="30"/>
                    <a:pt x="5" y="28"/>
                  </a:cubicBezTo>
                  <a:cubicBezTo>
                    <a:pt x="0" y="22"/>
                    <a:pt x="0" y="20"/>
                    <a:pt x="2" y="14"/>
                  </a:cubicBezTo>
                  <a:cubicBezTo>
                    <a:pt x="3" y="11"/>
                    <a:pt x="2" y="10"/>
                    <a:pt x="2" y="10"/>
                  </a:cubicBezTo>
                </a:path>
              </a:pathLst>
            </a:custGeom>
            <a:solidFill>
              <a:srgbClr val="CBF2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53" name="Freeform 495">
              <a:extLst>
                <a:ext uri="{FF2B5EF4-FFF2-40B4-BE49-F238E27FC236}">
                  <a16:creationId xmlns:a16="http://schemas.microsoft.com/office/drawing/2014/main" id="{91AB4F89-874B-31C6-2FB2-AD087C6251B3}"/>
                </a:ext>
              </a:extLst>
            </p:cNvPr>
            <p:cNvSpPr>
              <a:spLocks/>
            </p:cNvSpPr>
            <p:nvPr/>
          </p:nvSpPr>
          <p:spPr bwMode="auto">
            <a:xfrm>
              <a:off x="6931025" y="3206751"/>
              <a:ext cx="496888" cy="227013"/>
            </a:xfrm>
            <a:custGeom>
              <a:avLst/>
              <a:gdLst>
                <a:gd name="T0" fmla="*/ 2 w 68"/>
                <a:gd name="T1" fmla="*/ 10 h 31"/>
                <a:gd name="T2" fmla="*/ 12 w 68"/>
                <a:gd name="T3" fmla="*/ 0 h 31"/>
                <a:gd name="T4" fmla="*/ 62 w 68"/>
                <a:gd name="T5" fmla="*/ 2 h 31"/>
                <a:gd name="T6" fmla="*/ 68 w 68"/>
                <a:gd name="T7" fmla="*/ 14 h 31"/>
                <a:gd name="T8" fmla="*/ 58 w 68"/>
                <a:gd name="T9" fmla="*/ 30 h 31"/>
                <a:gd name="T10" fmla="*/ 5 w 68"/>
                <a:gd name="T11" fmla="*/ 28 h 31"/>
                <a:gd name="T12" fmla="*/ 2 w 68"/>
                <a:gd name="T13" fmla="*/ 14 h 31"/>
                <a:gd name="T14" fmla="*/ 2 w 68"/>
                <a:gd name="T15" fmla="*/ 1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31">
                  <a:moveTo>
                    <a:pt x="2" y="10"/>
                  </a:moveTo>
                  <a:cubicBezTo>
                    <a:pt x="0" y="8"/>
                    <a:pt x="2" y="0"/>
                    <a:pt x="12" y="0"/>
                  </a:cubicBezTo>
                  <a:cubicBezTo>
                    <a:pt x="20" y="1"/>
                    <a:pt x="58" y="2"/>
                    <a:pt x="62" y="2"/>
                  </a:cubicBezTo>
                  <a:cubicBezTo>
                    <a:pt x="65" y="1"/>
                    <a:pt x="68" y="7"/>
                    <a:pt x="68" y="14"/>
                  </a:cubicBezTo>
                  <a:cubicBezTo>
                    <a:pt x="67" y="20"/>
                    <a:pt x="68" y="30"/>
                    <a:pt x="58" y="30"/>
                  </a:cubicBezTo>
                  <a:cubicBezTo>
                    <a:pt x="49" y="31"/>
                    <a:pt x="8" y="30"/>
                    <a:pt x="5" y="28"/>
                  </a:cubicBezTo>
                  <a:cubicBezTo>
                    <a:pt x="0" y="22"/>
                    <a:pt x="0" y="20"/>
                    <a:pt x="2" y="14"/>
                  </a:cubicBezTo>
                  <a:cubicBezTo>
                    <a:pt x="3" y="11"/>
                    <a:pt x="2" y="10"/>
                    <a:pt x="2" y="10"/>
                  </a:cubicBezTo>
                </a:path>
              </a:pathLst>
            </a:custGeom>
            <a:solidFill>
              <a:srgbClr val="CAF2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54" name="Freeform 496">
              <a:extLst>
                <a:ext uri="{FF2B5EF4-FFF2-40B4-BE49-F238E27FC236}">
                  <a16:creationId xmlns:a16="http://schemas.microsoft.com/office/drawing/2014/main" id="{BCC9882A-387C-2642-53AE-546FF6CCB47D}"/>
                </a:ext>
              </a:extLst>
            </p:cNvPr>
            <p:cNvSpPr>
              <a:spLocks/>
            </p:cNvSpPr>
            <p:nvPr/>
          </p:nvSpPr>
          <p:spPr bwMode="auto">
            <a:xfrm>
              <a:off x="6931025" y="3206751"/>
              <a:ext cx="496888" cy="227013"/>
            </a:xfrm>
            <a:custGeom>
              <a:avLst/>
              <a:gdLst>
                <a:gd name="T0" fmla="*/ 2 w 68"/>
                <a:gd name="T1" fmla="*/ 10 h 31"/>
                <a:gd name="T2" fmla="*/ 12 w 68"/>
                <a:gd name="T3" fmla="*/ 0 h 31"/>
                <a:gd name="T4" fmla="*/ 62 w 68"/>
                <a:gd name="T5" fmla="*/ 2 h 31"/>
                <a:gd name="T6" fmla="*/ 68 w 68"/>
                <a:gd name="T7" fmla="*/ 14 h 31"/>
                <a:gd name="T8" fmla="*/ 58 w 68"/>
                <a:gd name="T9" fmla="*/ 30 h 31"/>
                <a:gd name="T10" fmla="*/ 5 w 68"/>
                <a:gd name="T11" fmla="*/ 28 h 31"/>
                <a:gd name="T12" fmla="*/ 2 w 68"/>
                <a:gd name="T13" fmla="*/ 14 h 31"/>
                <a:gd name="T14" fmla="*/ 2 w 68"/>
                <a:gd name="T15" fmla="*/ 1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31">
                  <a:moveTo>
                    <a:pt x="2" y="10"/>
                  </a:moveTo>
                  <a:cubicBezTo>
                    <a:pt x="0" y="8"/>
                    <a:pt x="2" y="0"/>
                    <a:pt x="12" y="0"/>
                  </a:cubicBezTo>
                  <a:cubicBezTo>
                    <a:pt x="20" y="1"/>
                    <a:pt x="58" y="2"/>
                    <a:pt x="62" y="2"/>
                  </a:cubicBezTo>
                  <a:cubicBezTo>
                    <a:pt x="65" y="1"/>
                    <a:pt x="68" y="7"/>
                    <a:pt x="68" y="14"/>
                  </a:cubicBezTo>
                  <a:cubicBezTo>
                    <a:pt x="67" y="20"/>
                    <a:pt x="68" y="30"/>
                    <a:pt x="58" y="30"/>
                  </a:cubicBezTo>
                  <a:cubicBezTo>
                    <a:pt x="49" y="31"/>
                    <a:pt x="8" y="30"/>
                    <a:pt x="5" y="28"/>
                  </a:cubicBezTo>
                  <a:cubicBezTo>
                    <a:pt x="0" y="22"/>
                    <a:pt x="0" y="20"/>
                    <a:pt x="2" y="14"/>
                  </a:cubicBezTo>
                  <a:cubicBezTo>
                    <a:pt x="3" y="11"/>
                    <a:pt x="2" y="10"/>
                    <a:pt x="2" y="10"/>
                  </a:cubicBezTo>
                </a:path>
              </a:pathLst>
            </a:custGeom>
            <a:solidFill>
              <a:srgbClr val="C9F2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55" name="Freeform 497">
              <a:extLst>
                <a:ext uri="{FF2B5EF4-FFF2-40B4-BE49-F238E27FC236}">
                  <a16:creationId xmlns:a16="http://schemas.microsoft.com/office/drawing/2014/main" id="{6479E375-3C02-01C7-617D-D700C0FD199A}"/>
                </a:ext>
              </a:extLst>
            </p:cNvPr>
            <p:cNvSpPr>
              <a:spLocks/>
            </p:cNvSpPr>
            <p:nvPr/>
          </p:nvSpPr>
          <p:spPr bwMode="auto">
            <a:xfrm>
              <a:off x="6931025" y="3206751"/>
              <a:ext cx="496888" cy="227013"/>
            </a:xfrm>
            <a:custGeom>
              <a:avLst/>
              <a:gdLst>
                <a:gd name="T0" fmla="*/ 2 w 68"/>
                <a:gd name="T1" fmla="*/ 10 h 31"/>
                <a:gd name="T2" fmla="*/ 12 w 68"/>
                <a:gd name="T3" fmla="*/ 0 h 31"/>
                <a:gd name="T4" fmla="*/ 62 w 68"/>
                <a:gd name="T5" fmla="*/ 2 h 31"/>
                <a:gd name="T6" fmla="*/ 68 w 68"/>
                <a:gd name="T7" fmla="*/ 14 h 31"/>
                <a:gd name="T8" fmla="*/ 58 w 68"/>
                <a:gd name="T9" fmla="*/ 30 h 31"/>
                <a:gd name="T10" fmla="*/ 5 w 68"/>
                <a:gd name="T11" fmla="*/ 27 h 31"/>
                <a:gd name="T12" fmla="*/ 2 w 68"/>
                <a:gd name="T13" fmla="*/ 14 h 31"/>
                <a:gd name="T14" fmla="*/ 2 w 68"/>
                <a:gd name="T15" fmla="*/ 1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31">
                  <a:moveTo>
                    <a:pt x="2" y="10"/>
                  </a:moveTo>
                  <a:cubicBezTo>
                    <a:pt x="0" y="8"/>
                    <a:pt x="2" y="0"/>
                    <a:pt x="12" y="0"/>
                  </a:cubicBezTo>
                  <a:cubicBezTo>
                    <a:pt x="20" y="1"/>
                    <a:pt x="58" y="2"/>
                    <a:pt x="62" y="2"/>
                  </a:cubicBezTo>
                  <a:cubicBezTo>
                    <a:pt x="65" y="1"/>
                    <a:pt x="68" y="7"/>
                    <a:pt x="68" y="14"/>
                  </a:cubicBezTo>
                  <a:cubicBezTo>
                    <a:pt x="67" y="20"/>
                    <a:pt x="68" y="30"/>
                    <a:pt x="58" y="30"/>
                  </a:cubicBezTo>
                  <a:cubicBezTo>
                    <a:pt x="49" y="31"/>
                    <a:pt x="8" y="30"/>
                    <a:pt x="5" y="27"/>
                  </a:cubicBezTo>
                  <a:cubicBezTo>
                    <a:pt x="0" y="22"/>
                    <a:pt x="1" y="20"/>
                    <a:pt x="2" y="14"/>
                  </a:cubicBezTo>
                  <a:cubicBezTo>
                    <a:pt x="3" y="11"/>
                    <a:pt x="2" y="10"/>
                    <a:pt x="2" y="10"/>
                  </a:cubicBezTo>
                </a:path>
              </a:pathLst>
            </a:custGeom>
            <a:solidFill>
              <a:srgbClr val="C8F2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56" name="Freeform 498">
              <a:extLst>
                <a:ext uri="{FF2B5EF4-FFF2-40B4-BE49-F238E27FC236}">
                  <a16:creationId xmlns:a16="http://schemas.microsoft.com/office/drawing/2014/main" id="{AB4A8C00-7D3F-FD13-A772-E13B8DD386D4}"/>
                </a:ext>
              </a:extLst>
            </p:cNvPr>
            <p:cNvSpPr>
              <a:spLocks/>
            </p:cNvSpPr>
            <p:nvPr/>
          </p:nvSpPr>
          <p:spPr bwMode="auto">
            <a:xfrm>
              <a:off x="6931025" y="3206751"/>
              <a:ext cx="496888" cy="227013"/>
            </a:xfrm>
            <a:custGeom>
              <a:avLst/>
              <a:gdLst>
                <a:gd name="T0" fmla="*/ 2 w 68"/>
                <a:gd name="T1" fmla="*/ 11 h 31"/>
                <a:gd name="T2" fmla="*/ 12 w 68"/>
                <a:gd name="T3" fmla="*/ 0 h 31"/>
                <a:gd name="T4" fmla="*/ 61 w 68"/>
                <a:gd name="T5" fmla="*/ 2 h 31"/>
                <a:gd name="T6" fmla="*/ 68 w 68"/>
                <a:gd name="T7" fmla="*/ 14 h 31"/>
                <a:gd name="T8" fmla="*/ 58 w 68"/>
                <a:gd name="T9" fmla="*/ 30 h 31"/>
                <a:gd name="T10" fmla="*/ 5 w 68"/>
                <a:gd name="T11" fmla="*/ 27 h 31"/>
                <a:gd name="T12" fmla="*/ 2 w 68"/>
                <a:gd name="T13" fmla="*/ 14 h 31"/>
                <a:gd name="T14" fmla="*/ 2 w 68"/>
                <a:gd name="T15" fmla="*/ 1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31">
                  <a:moveTo>
                    <a:pt x="2" y="11"/>
                  </a:moveTo>
                  <a:cubicBezTo>
                    <a:pt x="0" y="8"/>
                    <a:pt x="2" y="0"/>
                    <a:pt x="12" y="0"/>
                  </a:cubicBezTo>
                  <a:cubicBezTo>
                    <a:pt x="20" y="1"/>
                    <a:pt x="58" y="2"/>
                    <a:pt x="61" y="2"/>
                  </a:cubicBezTo>
                  <a:cubicBezTo>
                    <a:pt x="65" y="2"/>
                    <a:pt x="68" y="7"/>
                    <a:pt x="68" y="14"/>
                  </a:cubicBezTo>
                  <a:cubicBezTo>
                    <a:pt x="67" y="20"/>
                    <a:pt x="68" y="30"/>
                    <a:pt x="58" y="30"/>
                  </a:cubicBezTo>
                  <a:cubicBezTo>
                    <a:pt x="49" y="31"/>
                    <a:pt x="8" y="30"/>
                    <a:pt x="5" y="27"/>
                  </a:cubicBezTo>
                  <a:cubicBezTo>
                    <a:pt x="0" y="22"/>
                    <a:pt x="1" y="20"/>
                    <a:pt x="2" y="14"/>
                  </a:cubicBezTo>
                  <a:cubicBezTo>
                    <a:pt x="3" y="11"/>
                    <a:pt x="2" y="11"/>
                    <a:pt x="2" y="11"/>
                  </a:cubicBezTo>
                </a:path>
              </a:pathLst>
            </a:custGeom>
            <a:solidFill>
              <a:srgbClr val="C7F2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57" name="Freeform 499">
              <a:extLst>
                <a:ext uri="{FF2B5EF4-FFF2-40B4-BE49-F238E27FC236}">
                  <a16:creationId xmlns:a16="http://schemas.microsoft.com/office/drawing/2014/main" id="{C0050B60-C74A-D236-E67A-96B7A000F6A5}"/>
                </a:ext>
              </a:extLst>
            </p:cNvPr>
            <p:cNvSpPr>
              <a:spLocks/>
            </p:cNvSpPr>
            <p:nvPr/>
          </p:nvSpPr>
          <p:spPr bwMode="auto">
            <a:xfrm>
              <a:off x="6931025" y="3206751"/>
              <a:ext cx="496888" cy="227013"/>
            </a:xfrm>
            <a:custGeom>
              <a:avLst/>
              <a:gdLst>
                <a:gd name="T0" fmla="*/ 2 w 68"/>
                <a:gd name="T1" fmla="*/ 11 h 31"/>
                <a:gd name="T2" fmla="*/ 12 w 68"/>
                <a:gd name="T3" fmla="*/ 0 h 31"/>
                <a:gd name="T4" fmla="*/ 61 w 68"/>
                <a:gd name="T5" fmla="*/ 2 h 31"/>
                <a:gd name="T6" fmla="*/ 68 w 68"/>
                <a:gd name="T7" fmla="*/ 14 h 31"/>
                <a:gd name="T8" fmla="*/ 58 w 68"/>
                <a:gd name="T9" fmla="*/ 30 h 31"/>
                <a:gd name="T10" fmla="*/ 5 w 68"/>
                <a:gd name="T11" fmla="*/ 27 h 31"/>
                <a:gd name="T12" fmla="*/ 3 w 68"/>
                <a:gd name="T13" fmla="*/ 14 h 31"/>
                <a:gd name="T14" fmla="*/ 2 w 68"/>
                <a:gd name="T15" fmla="*/ 1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31">
                  <a:moveTo>
                    <a:pt x="2" y="11"/>
                  </a:moveTo>
                  <a:cubicBezTo>
                    <a:pt x="0" y="8"/>
                    <a:pt x="3" y="0"/>
                    <a:pt x="12" y="0"/>
                  </a:cubicBezTo>
                  <a:cubicBezTo>
                    <a:pt x="20" y="1"/>
                    <a:pt x="58" y="2"/>
                    <a:pt x="61" y="2"/>
                  </a:cubicBezTo>
                  <a:cubicBezTo>
                    <a:pt x="65" y="2"/>
                    <a:pt x="68" y="7"/>
                    <a:pt x="68" y="14"/>
                  </a:cubicBezTo>
                  <a:cubicBezTo>
                    <a:pt x="67" y="20"/>
                    <a:pt x="68" y="30"/>
                    <a:pt x="58" y="30"/>
                  </a:cubicBezTo>
                  <a:cubicBezTo>
                    <a:pt x="49" y="31"/>
                    <a:pt x="8" y="30"/>
                    <a:pt x="5" y="27"/>
                  </a:cubicBezTo>
                  <a:cubicBezTo>
                    <a:pt x="0" y="22"/>
                    <a:pt x="1" y="20"/>
                    <a:pt x="3" y="14"/>
                  </a:cubicBezTo>
                  <a:cubicBezTo>
                    <a:pt x="3" y="11"/>
                    <a:pt x="2" y="11"/>
                    <a:pt x="2" y="11"/>
                  </a:cubicBezTo>
                </a:path>
              </a:pathLst>
            </a:custGeom>
            <a:solidFill>
              <a:srgbClr val="C6F1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58" name="Freeform 500">
              <a:extLst>
                <a:ext uri="{FF2B5EF4-FFF2-40B4-BE49-F238E27FC236}">
                  <a16:creationId xmlns:a16="http://schemas.microsoft.com/office/drawing/2014/main" id="{B000C929-6570-704F-86AD-52A0E1C02FA5}"/>
                </a:ext>
              </a:extLst>
            </p:cNvPr>
            <p:cNvSpPr>
              <a:spLocks/>
            </p:cNvSpPr>
            <p:nvPr/>
          </p:nvSpPr>
          <p:spPr bwMode="auto">
            <a:xfrm>
              <a:off x="6931025" y="3206751"/>
              <a:ext cx="496888" cy="227013"/>
            </a:xfrm>
            <a:custGeom>
              <a:avLst/>
              <a:gdLst>
                <a:gd name="T0" fmla="*/ 2 w 68"/>
                <a:gd name="T1" fmla="*/ 11 h 31"/>
                <a:gd name="T2" fmla="*/ 12 w 68"/>
                <a:gd name="T3" fmla="*/ 0 h 31"/>
                <a:gd name="T4" fmla="*/ 61 w 68"/>
                <a:gd name="T5" fmla="*/ 2 h 31"/>
                <a:gd name="T6" fmla="*/ 68 w 68"/>
                <a:gd name="T7" fmla="*/ 14 h 31"/>
                <a:gd name="T8" fmla="*/ 58 w 68"/>
                <a:gd name="T9" fmla="*/ 30 h 31"/>
                <a:gd name="T10" fmla="*/ 5 w 68"/>
                <a:gd name="T11" fmla="*/ 27 h 31"/>
                <a:gd name="T12" fmla="*/ 3 w 68"/>
                <a:gd name="T13" fmla="*/ 14 h 31"/>
                <a:gd name="T14" fmla="*/ 2 w 68"/>
                <a:gd name="T15" fmla="*/ 1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31">
                  <a:moveTo>
                    <a:pt x="2" y="11"/>
                  </a:moveTo>
                  <a:cubicBezTo>
                    <a:pt x="0" y="8"/>
                    <a:pt x="3" y="0"/>
                    <a:pt x="12" y="0"/>
                  </a:cubicBezTo>
                  <a:cubicBezTo>
                    <a:pt x="20" y="1"/>
                    <a:pt x="58" y="2"/>
                    <a:pt x="61" y="2"/>
                  </a:cubicBezTo>
                  <a:cubicBezTo>
                    <a:pt x="65" y="2"/>
                    <a:pt x="68" y="7"/>
                    <a:pt x="68" y="14"/>
                  </a:cubicBezTo>
                  <a:cubicBezTo>
                    <a:pt x="67" y="20"/>
                    <a:pt x="68" y="30"/>
                    <a:pt x="58" y="30"/>
                  </a:cubicBezTo>
                  <a:cubicBezTo>
                    <a:pt x="49" y="31"/>
                    <a:pt x="8" y="30"/>
                    <a:pt x="5" y="27"/>
                  </a:cubicBezTo>
                  <a:cubicBezTo>
                    <a:pt x="0" y="22"/>
                    <a:pt x="1" y="20"/>
                    <a:pt x="3" y="14"/>
                  </a:cubicBezTo>
                  <a:cubicBezTo>
                    <a:pt x="4" y="11"/>
                    <a:pt x="2" y="11"/>
                    <a:pt x="2" y="11"/>
                  </a:cubicBezTo>
                </a:path>
              </a:pathLst>
            </a:custGeom>
            <a:solidFill>
              <a:srgbClr val="C5F1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59" name="Freeform 501">
              <a:extLst>
                <a:ext uri="{FF2B5EF4-FFF2-40B4-BE49-F238E27FC236}">
                  <a16:creationId xmlns:a16="http://schemas.microsoft.com/office/drawing/2014/main" id="{527F9A3F-DB45-A2EA-4EC6-9C5CF70938D5}"/>
                </a:ext>
              </a:extLst>
            </p:cNvPr>
            <p:cNvSpPr>
              <a:spLocks/>
            </p:cNvSpPr>
            <p:nvPr/>
          </p:nvSpPr>
          <p:spPr bwMode="auto">
            <a:xfrm>
              <a:off x="6931025" y="3206751"/>
              <a:ext cx="496888" cy="227013"/>
            </a:xfrm>
            <a:custGeom>
              <a:avLst/>
              <a:gdLst>
                <a:gd name="T0" fmla="*/ 2 w 68"/>
                <a:gd name="T1" fmla="*/ 11 h 31"/>
                <a:gd name="T2" fmla="*/ 12 w 68"/>
                <a:gd name="T3" fmla="*/ 1 h 31"/>
                <a:gd name="T4" fmla="*/ 61 w 68"/>
                <a:gd name="T5" fmla="*/ 2 h 31"/>
                <a:gd name="T6" fmla="*/ 68 w 68"/>
                <a:gd name="T7" fmla="*/ 14 h 31"/>
                <a:gd name="T8" fmla="*/ 58 w 68"/>
                <a:gd name="T9" fmla="*/ 30 h 31"/>
                <a:gd name="T10" fmla="*/ 5 w 68"/>
                <a:gd name="T11" fmla="*/ 27 h 31"/>
                <a:gd name="T12" fmla="*/ 3 w 68"/>
                <a:gd name="T13" fmla="*/ 14 h 31"/>
                <a:gd name="T14" fmla="*/ 2 w 68"/>
                <a:gd name="T15" fmla="*/ 1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31">
                  <a:moveTo>
                    <a:pt x="2" y="11"/>
                  </a:moveTo>
                  <a:cubicBezTo>
                    <a:pt x="0" y="8"/>
                    <a:pt x="3" y="0"/>
                    <a:pt x="12" y="1"/>
                  </a:cubicBezTo>
                  <a:cubicBezTo>
                    <a:pt x="20" y="1"/>
                    <a:pt x="58" y="2"/>
                    <a:pt x="61" y="2"/>
                  </a:cubicBezTo>
                  <a:cubicBezTo>
                    <a:pt x="65" y="2"/>
                    <a:pt x="68" y="7"/>
                    <a:pt x="68" y="14"/>
                  </a:cubicBezTo>
                  <a:cubicBezTo>
                    <a:pt x="67" y="20"/>
                    <a:pt x="68" y="30"/>
                    <a:pt x="58" y="30"/>
                  </a:cubicBezTo>
                  <a:cubicBezTo>
                    <a:pt x="49" y="31"/>
                    <a:pt x="8" y="30"/>
                    <a:pt x="5" y="27"/>
                  </a:cubicBezTo>
                  <a:cubicBezTo>
                    <a:pt x="0" y="22"/>
                    <a:pt x="1" y="20"/>
                    <a:pt x="3" y="14"/>
                  </a:cubicBezTo>
                  <a:cubicBezTo>
                    <a:pt x="4" y="11"/>
                    <a:pt x="2" y="11"/>
                    <a:pt x="2" y="11"/>
                  </a:cubicBezTo>
                </a:path>
              </a:pathLst>
            </a:custGeom>
            <a:solidFill>
              <a:srgbClr val="C4F1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60" name="Freeform 502">
              <a:extLst>
                <a:ext uri="{FF2B5EF4-FFF2-40B4-BE49-F238E27FC236}">
                  <a16:creationId xmlns:a16="http://schemas.microsoft.com/office/drawing/2014/main" id="{FB5F5A4F-7B24-6022-827A-25C2C306CC66}"/>
                </a:ext>
              </a:extLst>
            </p:cNvPr>
            <p:cNvSpPr>
              <a:spLocks/>
            </p:cNvSpPr>
            <p:nvPr/>
          </p:nvSpPr>
          <p:spPr bwMode="auto">
            <a:xfrm>
              <a:off x="6931025" y="3206751"/>
              <a:ext cx="496888" cy="227013"/>
            </a:xfrm>
            <a:custGeom>
              <a:avLst/>
              <a:gdLst>
                <a:gd name="T0" fmla="*/ 2 w 68"/>
                <a:gd name="T1" fmla="*/ 11 h 31"/>
                <a:gd name="T2" fmla="*/ 12 w 68"/>
                <a:gd name="T3" fmla="*/ 1 h 31"/>
                <a:gd name="T4" fmla="*/ 61 w 68"/>
                <a:gd name="T5" fmla="*/ 2 h 31"/>
                <a:gd name="T6" fmla="*/ 68 w 68"/>
                <a:gd name="T7" fmla="*/ 14 h 31"/>
                <a:gd name="T8" fmla="*/ 58 w 68"/>
                <a:gd name="T9" fmla="*/ 30 h 31"/>
                <a:gd name="T10" fmla="*/ 5 w 68"/>
                <a:gd name="T11" fmla="*/ 27 h 31"/>
                <a:gd name="T12" fmla="*/ 3 w 68"/>
                <a:gd name="T13" fmla="*/ 14 h 31"/>
                <a:gd name="T14" fmla="*/ 2 w 68"/>
                <a:gd name="T15" fmla="*/ 1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31">
                  <a:moveTo>
                    <a:pt x="2" y="11"/>
                  </a:moveTo>
                  <a:cubicBezTo>
                    <a:pt x="0" y="8"/>
                    <a:pt x="3" y="0"/>
                    <a:pt x="12" y="1"/>
                  </a:cubicBezTo>
                  <a:cubicBezTo>
                    <a:pt x="20" y="1"/>
                    <a:pt x="58" y="2"/>
                    <a:pt x="61" y="2"/>
                  </a:cubicBezTo>
                  <a:cubicBezTo>
                    <a:pt x="65" y="2"/>
                    <a:pt x="68" y="7"/>
                    <a:pt x="68" y="14"/>
                  </a:cubicBezTo>
                  <a:cubicBezTo>
                    <a:pt x="67" y="20"/>
                    <a:pt x="68" y="30"/>
                    <a:pt x="58" y="30"/>
                  </a:cubicBezTo>
                  <a:cubicBezTo>
                    <a:pt x="49" y="31"/>
                    <a:pt x="8" y="30"/>
                    <a:pt x="5" y="27"/>
                  </a:cubicBezTo>
                  <a:cubicBezTo>
                    <a:pt x="0" y="22"/>
                    <a:pt x="1" y="20"/>
                    <a:pt x="3" y="14"/>
                  </a:cubicBezTo>
                  <a:cubicBezTo>
                    <a:pt x="4" y="11"/>
                    <a:pt x="2" y="11"/>
                    <a:pt x="2" y="11"/>
                  </a:cubicBezTo>
                </a:path>
              </a:pathLst>
            </a:custGeom>
            <a:solidFill>
              <a:srgbClr val="C3F1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61" name="Freeform 503">
              <a:extLst>
                <a:ext uri="{FF2B5EF4-FFF2-40B4-BE49-F238E27FC236}">
                  <a16:creationId xmlns:a16="http://schemas.microsoft.com/office/drawing/2014/main" id="{E3FDF199-003B-1F3A-6BB8-FA8C6ACCBB5D}"/>
                </a:ext>
              </a:extLst>
            </p:cNvPr>
            <p:cNvSpPr>
              <a:spLocks/>
            </p:cNvSpPr>
            <p:nvPr/>
          </p:nvSpPr>
          <p:spPr bwMode="auto">
            <a:xfrm>
              <a:off x="6931025" y="3206751"/>
              <a:ext cx="496888" cy="220663"/>
            </a:xfrm>
            <a:custGeom>
              <a:avLst/>
              <a:gdLst>
                <a:gd name="T0" fmla="*/ 2 w 68"/>
                <a:gd name="T1" fmla="*/ 11 h 30"/>
                <a:gd name="T2" fmla="*/ 12 w 68"/>
                <a:gd name="T3" fmla="*/ 1 h 30"/>
                <a:gd name="T4" fmla="*/ 61 w 68"/>
                <a:gd name="T5" fmla="*/ 2 h 30"/>
                <a:gd name="T6" fmla="*/ 68 w 68"/>
                <a:gd name="T7" fmla="*/ 14 h 30"/>
                <a:gd name="T8" fmla="*/ 58 w 68"/>
                <a:gd name="T9" fmla="*/ 30 h 30"/>
                <a:gd name="T10" fmla="*/ 5 w 68"/>
                <a:gd name="T11" fmla="*/ 27 h 30"/>
                <a:gd name="T12" fmla="*/ 3 w 68"/>
                <a:gd name="T13" fmla="*/ 14 h 30"/>
                <a:gd name="T14" fmla="*/ 2 w 68"/>
                <a:gd name="T15" fmla="*/ 11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30">
                  <a:moveTo>
                    <a:pt x="2" y="11"/>
                  </a:moveTo>
                  <a:cubicBezTo>
                    <a:pt x="0" y="8"/>
                    <a:pt x="3" y="0"/>
                    <a:pt x="12" y="1"/>
                  </a:cubicBezTo>
                  <a:cubicBezTo>
                    <a:pt x="20" y="1"/>
                    <a:pt x="58" y="2"/>
                    <a:pt x="61" y="2"/>
                  </a:cubicBezTo>
                  <a:cubicBezTo>
                    <a:pt x="65" y="2"/>
                    <a:pt x="68" y="7"/>
                    <a:pt x="68" y="14"/>
                  </a:cubicBezTo>
                  <a:cubicBezTo>
                    <a:pt x="67" y="20"/>
                    <a:pt x="68" y="30"/>
                    <a:pt x="58" y="30"/>
                  </a:cubicBezTo>
                  <a:cubicBezTo>
                    <a:pt x="48" y="30"/>
                    <a:pt x="8" y="30"/>
                    <a:pt x="5" y="27"/>
                  </a:cubicBezTo>
                  <a:cubicBezTo>
                    <a:pt x="0" y="22"/>
                    <a:pt x="1" y="20"/>
                    <a:pt x="3" y="14"/>
                  </a:cubicBezTo>
                  <a:cubicBezTo>
                    <a:pt x="4" y="11"/>
                    <a:pt x="2" y="11"/>
                    <a:pt x="2" y="11"/>
                  </a:cubicBezTo>
                </a:path>
              </a:pathLst>
            </a:custGeom>
            <a:solidFill>
              <a:srgbClr val="C2F1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62" name="Freeform 504">
              <a:extLst>
                <a:ext uri="{FF2B5EF4-FFF2-40B4-BE49-F238E27FC236}">
                  <a16:creationId xmlns:a16="http://schemas.microsoft.com/office/drawing/2014/main" id="{09FA3501-C1FF-CFFA-9E86-76F883E47390}"/>
                </a:ext>
              </a:extLst>
            </p:cNvPr>
            <p:cNvSpPr>
              <a:spLocks/>
            </p:cNvSpPr>
            <p:nvPr/>
          </p:nvSpPr>
          <p:spPr bwMode="auto">
            <a:xfrm>
              <a:off x="6931025" y="3206751"/>
              <a:ext cx="496888" cy="220663"/>
            </a:xfrm>
            <a:custGeom>
              <a:avLst/>
              <a:gdLst>
                <a:gd name="T0" fmla="*/ 2 w 68"/>
                <a:gd name="T1" fmla="*/ 11 h 30"/>
                <a:gd name="T2" fmla="*/ 12 w 68"/>
                <a:gd name="T3" fmla="*/ 1 h 30"/>
                <a:gd name="T4" fmla="*/ 61 w 68"/>
                <a:gd name="T5" fmla="*/ 2 h 30"/>
                <a:gd name="T6" fmla="*/ 67 w 68"/>
                <a:gd name="T7" fmla="*/ 14 h 30"/>
                <a:gd name="T8" fmla="*/ 58 w 68"/>
                <a:gd name="T9" fmla="*/ 30 h 30"/>
                <a:gd name="T10" fmla="*/ 5 w 68"/>
                <a:gd name="T11" fmla="*/ 27 h 30"/>
                <a:gd name="T12" fmla="*/ 3 w 68"/>
                <a:gd name="T13" fmla="*/ 14 h 30"/>
                <a:gd name="T14" fmla="*/ 2 w 68"/>
                <a:gd name="T15" fmla="*/ 11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30">
                  <a:moveTo>
                    <a:pt x="2" y="11"/>
                  </a:moveTo>
                  <a:cubicBezTo>
                    <a:pt x="0" y="8"/>
                    <a:pt x="3" y="0"/>
                    <a:pt x="12" y="1"/>
                  </a:cubicBezTo>
                  <a:cubicBezTo>
                    <a:pt x="20" y="1"/>
                    <a:pt x="58" y="2"/>
                    <a:pt x="61" y="2"/>
                  </a:cubicBezTo>
                  <a:cubicBezTo>
                    <a:pt x="65" y="2"/>
                    <a:pt x="68" y="7"/>
                    <a:pt x="67" y="14"/>
                  </a:cubicBezTo>
                  <a:cubicBezTo>
                    <a:pt x="67" y="20"/>
                    <a:pt x="68" y="30"/>
                    <a:pt x="58" y="30"/>
                  </a:cubicBezTo>
                  <a:cubicBezTo>
                    <a:pt x="48" y="30"/>
                    <a:pt x="8" y="30"/>
                    <a:pt x="5" y="27"/>
                  </a:cubicBezTo>
                  <a:cubicBezTo>
                    <a:pt x="0" y="21"/>
                    <a:pt x="1" y="20"/>
                    <a:pt x="3" y="14"/>
                  </a:cubicBezTo>
                  <a:cubicBezTo>
                    <a:pt x="4" y="11"/>
                    <a:pt x="2" y="11"/>
                    <a:pt x="2" y="11"/>
                  </a:cubicBezTo>
                </a:path>
              </a:pathLst>
            </a:custGeom>
            <a:solidFill>
              <a:srgbClr val="C1F0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63" name="Freeform 505">
              <a:extLst>
                <a:ext uri="{FF2B5EF4-FFF2-40B4-BE49-F238E27FC236}">
                  <a16:creationId xmlns:a16="http://schemas.microsoft.com/office/drawing/2014/main" id="{4FD2156E-FF88-F991-A6AD-74BFB5A80D9C}"/>
                </a:ext>
              </a:extLst>
            </p:cNvPr>
            <p:cNvSpPr>
              <a:spLocks/>
            </p:cNvSpPr>
            <p:nvPr/>
          </p:nvSpPr>
          <p:spPr bwMode="auto">
            <a:xfrm>
              <a:off x="6931025" y="3206751"/>
              <a:ext cx="496888" cy="220663"/>
            </a:xfrm>
            <a:custGeom>
              <a:avLst/>
              <a:gdLst>
                <a:gd name="T0" fmla="*/ 2 w 68"/>
                <a:gd name="T1" fmla="*/ 11 h 30"/>
                <a:gd name="T2" fmla="*/ 13 w 68"/>
                <a:gd name="T3" fmla="*/ 1 h 30"/>
                <a:gd name="T4" fmla="*/ 61 w 68"/>
                <a:gd name="T5" fmla="*/ 2 h 30"/>
                <a:gd name="T6" fmla="*/ 67 w 68"/>
                <a:gd name="T7" fmla="*/ 14 h 30"/>
                <a:gd name="T8" fmla="*/ 58 w 68"/>
                <a:gd name="T9" fmla="*/ 30 h 30"/>
                <a:gd name="T10" fmla="*/ 5 w 68"/>
                <a:gd name="T11" fmla="*/ 27 h 30"/>
                <a:gd name="T12" fmla="*/ 3 w 68"/>
                <a:gd name="T13" fmla="*/ 14 h 30"/>
                <a:gd name="T14" fmla="*/ 2 w 68"/>
                <a:gd name="T15" fmla="*/ 11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30">
                  <a:moveTo>
                    <a:pt x="2" y="11"/>
                  </a:moveTo>
                  <a:cubicBezTo>
                    <a:pt x="0" y="8"/>
                    <a:pt x="3" y="0"/>
                    <a:pt x="13" y="1"/>
                  </a:cubicBezTo>
                  <a:cubicBezTo>
                    <a:pt x="20" y="1"/>
                    <a:pt x="58" y="2"/>
                    <a:pt x="61" y="2"/>
                  </a:cubicBezTo>
                  <a:cubicBezTo>
                    <a:pt x="65" y="2"/>
                    <a:pt x="68" y="7"/>
                    <a:pt x="67" y="14"/>
                  </a:cubicBezTo>
                  <a:cubicBezTo>
                    <a:pt x="67" y="20"/>
                    <a:pt x="68" y="29"/>
                    <a:pt x="58" y="30"/>
                  </a:cubicBezTo>
                  <a:cubicBezTo>
                    <a:pt x="48" y="30"/>
                    <a:pt x="8" y="30"/>
                    <a:pt x="5" y="27"/>
                  </a:cubicBezTo>
                  <a:cubicBezTo>
                    <a:pt x="0" y="21"/>
                    <a:pt x="1" y="20"/>
                    <a:pt x="3" y="14"/>
                  </a:cubicBezTo>
                  <a:cubicBezTo>
                    <a:pt x="4" y="11"/>
                    <a:pt x="2" y="11"/>
                    <a:pt x="2" y="11"/>
                  </a:cubicBezTo>
                </a:path>
              </a:pathLst>
            </a:custGeom>
            <a:solidFill>
              <a:srgbClr val="C0F0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64" name="Freeform 506">
              <a:extLst>
                <a:ext uri="{FF2B5EF4-FFF2-40B4-BE49-F238E27FC236}">
                  <a16:creationId xmlns:a16="http://schemas.microsoft.com/office/drawing/2014/main" id="{6A02881C-9BED-B112-C9CA-86323D52FC06}"/>
                </a:ext>
              </a:extLst>
            </p:cNvPr>
            <p:cNvSpPr>
              <a:spLocks/>
            </p:cNvSpPr>
            <p:nvPr/>
          </p:nvSpPr>
          <p:spPr bwMode="auto">
            <a:xfrm>
              <a:off x="6931025" y="3206751"/>
              <a:ext cx="496888" cy="220663"/>
            </a:xfrm>
            <a:custGeom>
              <a:avLst/>
              <a:gdLst>
                <a:gd name="T0" fmla="*/ 2 w 68"/>
                <a:gd name="T1" fmla="*/ 11 h 30"/>
                <a:gd name="T2" fmla="*/ 13 w 68"/>
                <a:gd name="T3" fmla="*/ 1 h 30"/>
                <a:gd name="T4" fmla="*/ 61 w 68"/>
                <a:gd name="T5" fmla="*/ 2 h 30"/>
                <a:gd name="T6" fmla="*/ 67 w 68"/>
                <a:gd name="T7" fmla="*/ 14 h 30"/>
                <a:gd name="T8" fmla="*/ 58 w 68"/>
                <a:gd name="T9" fmla="*/ 30 h 30"/>
                <a:gd name="T10" fmla="*/ 5 w 68"/>
                <a:gd name="T11" fmla="*/ 27 h 30"/>
                <a:gd name="T12" fmla="*/ 3 w 68"/>
                <a:gd name="T13" fmla="*/ 14 h 30"/>
                <a:gd name="T14" fmla="*/ 2 w 68"/>
                <a:gd name="T15" fmla="*/ 11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30">
                  <a:moveTo>
                    <a:pt x="2" y="11"/>
                  </a:moveTo>
                  <a:cubicBezTo>
                    <a:pt x="1" y="8"/>
                    <a:pt x="3" y="0"/>
                    <a:pt x="13" y="1"/>
                  </a:cubicBezTo>
                  <a:cubicBezTo>
                    <a:pt x="20" y="1"/>
                    <a:pt x="58" y="2"/>
                    <a:pt x="61" y="2"/>
                  </a:cubicBezTo>
                  <a:cubicBezTo>
                    <a:pt x="65" y="2"/>
                    <a:pt x="68" y="7"/>
                    <a:pt x="67" y="14"/>
                  </a:cubicBezTo>
                  <a:cubicBezTo>
                    <a:pt x="67" y="20"/>
                    <a:pt x="68" y="29"/>
                    <a:pt x="58" y="30"/>
                  </a:cubicBezTo>
                  <a:cubicBezTo>
                    <a:pt x="48" y="30"/>
                    <a:pt x="8" y="30"/>
                    <a:pt x="5" y="27"/>
                  </a:cubicBezTo>
                  <a:cubicBezTo>
                    <a:pt x="0" y="21"/>
                    <a:pt x="1" y="20"/>
                    <a:pt x="3" y="14"/>
                  </a:cubicBezTo>
                  <a:cubicBezTo>
                    <a:pt x="4" y="11"/>
                    <a:pt x="2" y="11"/>
                    <a:pt x="2" y="11"/>
                  </a:cubicBezTo>
                </a:path>
              </a:pathLst>
            </a:custGeom>
            <a:solidFill>
              <a:srgbClr val="BFF0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65" name="Freeform 507">
              <a:extLst>
                <a:ext uri="{FF2B5EF4-FFF2-40B4-BE49-F238E27FC236}">
                  <a16:creationId xmlns:a16="http://schemas.microsoft.com/office/drawing/2014/main" id="{DECAE095-97D5-072D-7581-0C9A6F3DBA11}"/>
                </a:ext>
              </a:extLst>
            </p:cNvPr>
            <p:cNvSpPr>
              <a:spLocks/>
            </p:cNvSpPr>
            <p:nvPr/>
          </p:nvSpPr>
          <p:spPr bwMode="auto">
            <a:xfrm>
              <a:off x="6931025" y="3214688"/>
              <a:ext cx="496888" cy="212725"/>
            </a:xfrm>
            <a:custGeom>
              <a:avLst/>
              <a:gdLst>
                <a:gd name="T0" fmla="*/ 2 w 68"/>
                <a:gd name="T1" fmla="*/ 10 h 29"/>
                <a:gd name="T2" fmla="*/ 13 w 68"/>
                <a:gd name="T3" fmla="*/ 0 h 29"/>
                <a:gd name="T4" fmla="*/ 61 w 68"/>
                <a:gd name="T5" fmla="*/ 1 h 29"/>
                <a:gd name="T6" fmla="*/ 67 w 68"/>
                <a:gd name="T7" fmla="*/ 13 h 29"/>
                <a:gd name="T8" fmla="*/ 58 w 68"/>
                <a:gd name="T9" fmla="*/ 29 h 29"/>
                <a:gd name="T10" fmla="*/ 5 w 68"/>
                <a:gd name="T11" fmla="*/ 26 h 29"/>
                <a:gd name="T12" fmla="*/ 3 w 68"/>
                <a:gd name="T13" fmla="*/ 13 h 29"/>
                <a:gd name="T14" fmla="*/ 2 w 68"/>
                <a:gd name="T15" fmla="*/ 1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29">
                  <a:moveTo>
                    <a:pt x="2" y="10"/>
                  </a:moveTo>
                  <a:cubicBezTo>
                    <a:pt x="1" y="7"/>
                    <a:pt x="3" y="0"/>
                    <a:pt x="13" y="0"/>
                  </a:cubicBezTo>
                  <a:cubicBezTo>
                    <a:pt x="20" y="0"/>
                    <a:pt x="58" y="1"/>
                    <a:pt x="61" y="1"/>
                  </a:cubicBezTo>
                  <a:cubicBezTo>
                    <a:pt x="64" y="1"/>
                    <a:pt x="68" y="6"/>
                    <a:pt x="67" y="13"/>
                  </a:cubicBezTo>
                  <a:cubicBezTo>
                    <a:pt x="67" y="19"/>
                    <a:pt x="68" y="28"/>
                    <a:pt x="58" y="29"/>
                  </a:cubicBezTo>
                  <a:cubicBezTo>
                    <a:pt x="48" y="29"/>
                    <a:pt x="8" y="29"/>
                    <a:pt x="5" y="26"/>
                  </a:cubicBezTo>
                  <a:cubicBezTo>
                    <a:pt x="0" y="20"/>
                    <a:pt x="1" y="19"/>
                    <a:pt x="3" y="13"/>
                  </a:cubicBezTo>
                  <a:cubicBezTo>
                    <a:pt x="4" y="10"/>
                    <a:pt x="2" y="10"/>
                    <a:pt x="2" y="10"/>
                  </a:cubicBezTo>
                </a:path>
              </a:pathLst>
            </a:custGeom>
            <a:solidFill>
              <a:srgbClr val="BEF0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66" name="Freeform 508">
              <a:extLst>
                <a:ext uri="{FF2B5EF4-FFF2-40B4-BE49-F238E27FC236}">
                  <a16:creationId xmlns:a16="http://schemas.microsoft.com/office/drawing/2014/main" id="{67871D8A-D928-327B-163E-899497C296F2}"/>
                </a:ext>
              </a:extLst>
            </p:cNvPr>
            <p:cNvSpPr>
              <a:spLocks/>
            </p:cNvSpPr>
            <p:nvPr/>
          </p:nvSpPr>
          <p:spPr bwMode="auto">
            <a:xfrm>
              <a:off x="6931025" y="3214688"/>
              <a:ext cx="496888" cy="212725"/>
            </a:xfrm>
            <a:custGeom>
              <a:avLst/>
              <a:gdLst>
                <a:gd name="T0" fmla="*/ 2 w 68"/>
                <a:gd name="T1" fmla="*/ 10 h 29"/>
                <a:gd name="T2" fmla="*/ 13 w 68"/>
                <a:gd name="T3" fmla="*/ 0 h 29"/>
                <a:gd name="T4" fmla="*/ 61 w 68"/>
                <a:gd name="T5" fmla="*/ 1 h 29"/>
                <a:gd name="T6" fmla="*/ 67 w 68"/>
                <a:gd name="T7" fmla="*/ 13 h 29"/>
                <a:gd name="T8" fmla="*/ 58 w 68"/>
                <a:gd name="T9" fmla="*/ 29 h 29"/>
                <a:gd name="T10" fmla="*/ 5 w 68"/>
                <a:gd name="T11" fmla="*/ 26 h 29"/>
                <a:gd name="T12" fmla="*/ 3 w 68"/>
                <a:gd name="T13" fmla="*/ 13 h 29"/>
                <a:gd name="T14" fmla="*/ 2 w 68"/>
                <a:gd name="T15" fmla="*/ 1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29">
                  <a:moveTo>
                    <a:pt x="2" y="10"/>
                  </a:moveTo>
                  <a:cubicBezTo>
                    <a:pt x="1" y="7"/>
                    <a:pt x="3" y="0"/>
                    <a:pt x="13" y="0"/>
                  </a:cubicBezTo>
                  <a:cubicBezTo>
                    <a:pt x="20" y="0"/>
                    <a:pt x="58" y="2"/>
                    <a:pt x="61" y="1"/>
                  </a:cubicBezTo>
                  <a:cubicBezTo>
                    <a:pt x="64" y="1"/>
                    <a:pt x="68" y="6"/>
                    <a:pt x="67" y="13"/>
                  </a:cubicBezTo>
                  <a:cubicBezTo>
                    <a:pt x="67" y="19"/>
                    <a:pt x="68" y="28"/>
                    <a:pt x="58" y="29"/>
                  </a:cubicBezTo>
                  <a:cubicBezTo>
                    <a:pt x="48" y="29"/>
                    <a:pt x="8" y="29"/>
                    <a:pt x="5" y="26"/>
                  </a:cubicBezTo>
                  <a:cubicBezTo>
                    <a:pt x="0" y="20"/>
                    <a:pt x="1" y="19"/>
                    <a:pt x="3" y="13"/>
                  </a:cubicBezTo>
                  <a:cubicBezTo>
                    <a:pt x="4" y="11"/>
                    <a:pt x="2" y="10"/>
                    <a:pt x="2" y="10"/>
                  </a:cubicBezTo>
                </a:path>
              </a:pathLst>
            </a:custGeom>
            <a:solidFill>
              <a:srgbClr val="BDF0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67" name="Freeform 509">
              <a:extLst>
                <a:ext uri="{FF2B5EF4-FFF2-40B4-BE49-F238E27FC236}">
                  <a16:creationId xmlns:a16="http://schemas.microsoft.com/office/drawing/2014/main" id="{4366F4D8-9EB6-BD1B-AA57-45B31DF1AD1B}"/>
                </a:ext>
              </a:extLst>
            </p:cNvPr>
            <p:cNvSpPr>
              <a:spLocks/>
            </p:cNvSpPr>
            <p:nvPr/>
          </p:nvSpPr>
          <p:spPr bwMode="auto">
            <a:xfrm>
              <a:off x="6931025" y="3214688"/>
              <a:ext cx="496888" cy="212725"/>
            </a:xfrm>
            <a:custGeom>
              <a:avLst/>
              <a:gdLst>
                <a:gd name="T0" fmla="*/ 2 w 68"/>
                <a:gd name="T1" fmla="*/ 10 h 29"/>
                <a:gd name="T2" fmla="*/ 13 w 68"/>
                <a:gd name="T3" fmla="*/ 0 h 29"/>
                <a:gd name="T4" fmla="*/ 61 w 68"/>
                <a:gd name="T5" fmla="*/ 1 h 29"/>
                <a:gd name="T6" fmla="*/ 67 w 68"/>
                <a:gd name="T7" fmla="*/ 13 h 29"/>
                <a:gd name="T8" fmla="*/ 58 w 68"/>
                <a:gd name="T9" fmla="*/ 29 h 29"/>
                <a:gd name="T10" fmla="*/ 5 w 68"/>
                <a:gd name="T11" fmla="*/ 26 h 29"/>
                <a:gd name="T12" fmla="*/ 3 w 68"/>
                <a:gd name="T13" fmla="*/ 13 h 29"/>
                <a:gd name="T14" fmla="*/ 2 w 68"/>
                <a:gd name="T15" fmla="*/ 1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29">
                  <a:moveTo>
                    <a:pt x="2" y="10"/>
                  </a:moveTo>
                  <a:cubicBezTo>
                    <a:pt x="1" y="7"/>
                    <a:pt x="3" y="0"/>
                    <a:pt x="13" y="0"/>
                  </a:cubicBezTo>
                  <a:cubicBezTo>
                    <a:pt x="20" y="0"/>
                    <a:pt x="58" y="2"/>
                    <a:pt x="61" y="1"/>
                  </a:cubicBezTo>
                  <a:cubicBezTo>
                    <a:pt x="64" y="1"/>
                    <a:pt x="68" y="6"/>
                    <a:pt x="67" y="13"/>
                  </a:cubicBezTo>
                  <a:cubicBezTo>
                    <a:pt x="67" y="19"/>
                    <a:pt x="68" y="28"/>
                    <a:pt x="58" y="29"/>
                  </a:cubicBezTo>
                  <a:cubicBezTo>
                    <a:pt x="48" y="29"/>
                    <a:pt x="8" y="29"/>
                    <a:pt x="5" y="26"/>
                  </a:cubicBezTo>
                  <a:cubicBezTo>
                    <a:pt x="0" y="20"/>
                    <a:pt x="1" y="19"/>
                    <a:pt x="3" y="13"/>
                  </a:cubicBezTo>
                  <a:cubicBezTo>
                    <a:pt x="4" y="11"/>
                    <a:pt x="2" y="10"/>
                    <a:pt x="2" y="10"/>
                  </a:cubicBezTo>
                </a:path>
              </a:pathLst>
            </a:custGeom>
            <a:solidFill>
              <a:srgbClr val="BCEF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68" name="Freeform 510">
              <a:extLst>
                <a:ext uri="{FF2B5EF4-FFF2-40B4-BE49-F238E27FC236}">
                  <a16:creationId xmlns:a16="http://schemas.microsoft.com/office/drawing/2014/main" id="{71D93272-3081-21C7-CA1B-3E8A2566AA68}"/>
                </a:ext>
              </a:extLst>
            </p:cNvPr>
            <p:cNvSpPr>
              <a:spLocks/>
            </p:cNvSpPr>
            <p:nvPr/>
          </p:nvSpPr>
          <p:spPr bwMode="auto">
            <a:xfrm>
              <a:off x="6931025" y="3214688"/>
              <a:ext cx="496888" cy="212725"/>
            </a:xfrm>
            <a:custGeom>
              <a:avLst/>
              <a:gdLst>
                <a:gd name="T0" fmla="*/ 2 w 68"/>
                <a:gd name="T1" fmla="*/ 10 h 29"/>
                <a:gd name="T2" fmla="*/ 13 w 68"/>
                <a:gd name="T3" fmla="*/ 0 h 29"/>
                <a:gd name="T4" fmla="*/ 61 w 68"/>
                <a:gd name="T5" fmla="*/ 1 h 29"/>
                <a:gd name="T6" fmla="*/ 67 w 68"/>
                <a:gd name="T7" fmla="*/ 13 h 29"/>
                <a:gd name="T8" fmla="*/ 58 w 68"/>
                <a:gd name="T9" fmla="*/ 29 h 29"/>
                <a:gd name="T10" fmla="*/ 6 w 68"/>
                <a:gd name="T11" fmla="*/ 26 h 29"/>
                <a:gd name="T12" fmla="*/ 3 w 68"/>
                <a:gd name="T13" fmla="*/ 13 h 29"/>
                <a:gd name="T14" fmla="*/ 2 w 68"/>
                <a:gd name="T15" fmla="*/ 1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29">
                  <a:moveTo>
                    <a:pt x="2" y="10"/>
                  </a:moveTo>
                  <a:cubicBezTo>
                    <a:pt x="1" y="7"/>
                    <a:pt x="3" y="0"/>
                    <a:pt x="13" y="0"/>
                  </a:cubicBezTo>
                  <a:cubicBezTo>
                    <a:pt x="20" y="0"/>
                    <a:pt x="58" y="2"/>
                    <a:pt x="61" y="1"/>
                  </a:cubicBezTo>
                  <a:cubicBezTo>
                    <a:pt x="64" y="1"/>
                    <a:pt x="68" y="7"/>
                    <a:pt x="67" y="13"/>
                  </a:cubicBezTo>
                  <a:cubicBezTo>
                    <a:pt x="67" y="19"/>
                    <a:pt x="68" y="28"/>
                    <a:pt x="58" y="29"/>
                  </a:cubicBezTo>
                  <a:cubicBezTo>
                    <a:pt x="48" y="29"/>
                    <a:pt x="8" y="28"/>
                    <a:pt x="6" y="26"/>
                  </a:cubicBezTo>
                  <a:cubicBezTo>
                    <a:pt x="0" y="20"/>
                    <a:pt x="1" y="19"/>
                    <a:pt x="3" y="13"/>
                  </a:cubicBezTo>
                  <a:cubicBezTo>
                    <a:pt x="4" y="11"/>
                    <a:pt x="2" y="10"/>
                    <a:pt x="2" y="10"/>
                  </a:cubicBezTo>
                </a:path>
              </a:pathLst>
            </a:custGeom>
            <a:solidFill>
              <a:srgbClr val="BBEF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69" name="Freeform 511">
              <a:extLst>
                <a:ext uri="{FF2B5EF4-FFF2-40B4-BE49-F238E27FC236}">
                  <a16:creationId xmlns:a16="http://schemas.microsoft.com/office/drawing/2014/main" id="{DBCAF54A-EC60-4579-5D7E-8929B1973349}"/>
                </a:ext>
              </a:extLst>
            </p:cNvPr>
            <p:cNvSpPr>
              <a:spLocks/>
            </p:cNvSpPr>
            <p:nvPr/>
          </p:nvSpPr>
          <p:spPr bwMode="auto">
            <a:xfrm>
              <a:off x="6931025" y="3214688"/>
              <a:ext cx="496888" cy="212725"/>
            </a:xfrm>
            <a:custGeom>
              <a:avLst/>
              <a:gdLst>
                <a:gd name="T0" fmla="*/ 2 w 68"/>
                <a:gd name="T1" fmla="*/ 10 h 29"/>
                <a:gd name="T2" fmla="*/ 13 w 68"/>
                <a:gd name="T3" fmla="*/ 0 h 29"/>
                <a:gd name="T4" fmla="*/ 61 w 68"/>
                <a:gd name="T5" fmla="*/ 1 h 29"/>
                <a:gd name="T6" fmla="*/ 67 w 68"/>
                <a:gd name="T7" fmla="*/ 13 h 29"/>
                <a:gd name="T8" fmla="*/ 58 w 68"/>
                <a:gd name="T9" fmla="*/ 29 h 29"/>
                <a:gd name="T10" fmla="*/ 6 w 68"/>
                <a:gd name="T11" fmla="*/ 26 h 29"/>
                <a:gd name="T12" fmla="*/ 3 w 68"/>
                <a:gd name="T13" fmla="*/ 13 h 29"/>
                <a:gd name="T14" fmla="*/ 2 w 68"/>
                <a:gd name="T15" fmla="*/ 1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29">
                  <a:moveTo>
                    <a:pt x="2" y="10"/>
                  </a:moveTo>
                  <a:cubicBezTo>
                    <a:pt x="1" y="7"/>
                    <a:pt x="3" y="0"/>
                    <a:pt x="13" y="0"/>
                  </a:cubicBezTo>
                  <a:cubicBezTo>
                    <a:pt x="20" y="0"/>
                    <a:pt x="58" y="2"/>
                    <a:pt x="61" y="1"/>
                  </a:cubicBezTo>
                  <a:cubicBezTo>
                    <a:pt x="64" y="1"/>
                    <a:pt x="68" y="7"/>
                    <a:pt x="67" y="13"/>
                  </a:cubicBezTo>
                  <a:cubicBezTo>
                    <a:pt x="67" y="19"/>
                    <a:pt x="67" y="28"/>
                    <a:pt x="58" y="29"/>
                  </a:cubicBezTo>
                  <a:cubicBezTo>
                    <a:pt x="48" y="29"/>
                    <a:pt x="8" y="28"/>
                    <a:pt x="6" y="26"/>
                  </a:cubicBezTo>
                  <a:cubicBezTo>
                    <a:pt x="0" y="20"/>
                    <a:pt x="1" y="19"/>
                    <a:pt x="3" y="13"/>
                  </a:cubicBezTo>
                  <a:cubicBezTo>
                    <a:pt x="4" y="11"/>
                    <a:pt x="2" y="10"/>
                    <a:pt x="2" y="10"/>
                  </a:cubicBezTo>
                </a:path>
              </a:pathLst>
            </a:custGeom>
            <a:solidFill>
              <a:srgbClr val="BAEF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70" name="Freeform 512">
              <a:extLst>
                <a:ext uri="{FF2B5EF4-FFF2-40B4-BE49-F238E27FC236}">
                  <a16:creationId xmlns:a16="http://schemas.microsoft.com/office/drawing/2014/main" id="{84A813BB-23E8-F0AF-8CA6-82F752D571C8}"/>
                </a:ext>
              </a:extLst>
            </p:cNvPr>
            <p:cNvSpPr>
              <a:spLocks/>
            </p:cNvSpPr>
            <p:nvPr/>
          </p:nvSpPr>
          <p:spPr bwMode="auto">
            <a:xfrm>
              <a:off x="6931025" y="3214688"/>
              <a:ext cx="496888" cy="212725"/>
            </a:xfrm>
            <a:custGeom>
              <a:avLst/>
              <a:gdLst>
                <a:gd name="T0" fmla="*/ 2 w 68"/>
                <a:gd name="T1" fmla="*/ 10 h 29"/>
                <a:gd name="T2" fmla="*/ 13 w 68"/>
                <a:gd name="T3" fmla="*/ 0 h 29"/>
                <a:gd name="T4" fmla="*/ 61 w 68"/>
                <a:gd name="T5" fmla="*/ 1 h 29"/>
                <a:gd name="T6" fmla="*/ 67 w 68"/>
                <a:gd name="T7" fmla="*/ 13 h 29"/>
                <a:gd name="T8" fmla="*/ 58 w 68"/>
                <a:gd name="T9" fmla="*/ 29 h 29"/>
                <a:gd name="T10" fmla="*/ 6 w 68"/>
                <a:gd name="T11" fmla="*/ 26 h 29"/>
                <a:gd name="T12" fmla="*/ 3 w 68"/>
                <a:gd name="T13" fmla="*/ 13 h 29"/>
                <a:gd name="T14" fmla="*/ 2 w 68"/>
                <a:gd name="T15" fmla="*/ 1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29">
                  <a:moveTo>
                    <a:pt x="2" y="10"/>
                  </a:moveTo>
                  <a:cubicBezTo>
                    <a:pt x="1" y="7"/>
                    <a:pt x="3" y="0"/>
                    <a:pt x="13" y="0"/>
                  </a:cubicBezTo>
                  <a:cubicBezTo>
                    <a:pt x="20" y="0"/>
                    <a:pt x="58" y="2"/>
                    <a:pt x="61" y="1"/>
                  </a:cubicBezTo>
                  <a:cubicBezTo>
                    <a:pt x="64" y="1"/>
                    <a:pt x="68" y="7"/>
                    <a:pt x="67" y="13"/>
                  </a:cubicBezTo>
                  <a:cubicBezTo>
                    <a:pt x="67" y="19"/>
                    <a:pt x="67" y="28"/>
                    <a:pt x="58" y="29"/>
                  </a:cubicBezTo>
                  <a:cubicBezTo>
                    <a:pt x="48" y="29"/>
                    <a:pt x="8" y="28"/>
                    <a:pt x="6" y="26"/>
                  </a:cubicBezTo>
                  <a:cubicBezTo>
                    <a:pt x="0" y="20"/>
                    <a:pt x="1" y="19"/>
                    <a:pt x="3" y="13"/>
                  </a:cubicBezTo>
                  <a:cubicBezTo>
                    <a:pt x="4" y="11"/>
                    <a:pt x="2" y="10"/>
                    <a:pt x="2" y="10"/>
                  </a:cubicBezTo>
                </a:path>
              </a:pathLst>
            </a:custGeom>
            <a:solidFill>
              <a:srgbClr val="B9EF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71" name="Freeform 513">
              <a:extLst>
                <a:ext uri="{FF2B5EF4-FFF2-40B4-BE49-F238E27FC236}">
                  <a16:creationId xmlns:a16="http://schemas.microsoft.com/office/drawing/2014/main" id="{1F918A6E-B8B2-1BFD-B786-39E552A00034}"/>
                </a:ext>
              </a:extLst>
            </p:cNvPr>
            <p:cNvSpPr>
              <a:spLocks/>
            </p:cNvSpPr>
            <p:nvPr/>
          </p:nvSpPr>
          <p:spPr bwMode="auto">
            <a:xfrm>
              <a:off x="6931025" y="3214688"/>
              <a:ext cx="496888" cy="212725"/>
            </a:xfrm>
            <a:custGeom>
              <a:avLst/>
              <a:gdLst>
                <a:gd name="T0" fmla="*/ 2 w 68"/>
                <a:gd name="T1" fmla="*/ 10 h 29"/>
                <a:gd name="T2" fmla="*/ 13 w 68"/>
                <a:gd name="T3" fmla="*/ 0 h 29"/>
                <a:gd name="T4" fmla="*/ 61 w 68"/>
                <a:gd name="T5" fmla="*/ 2 h 29"/>
                <a:gd name="T6" fmla="*/ 67 w 68"/>
                <a:gd name="T7" fmla="*/ 13 h 29"/>
                <a:gd name="T8" fmla="*/ 58 w 68"/>
                <a:gd name="T9" fmla="*/ 28 h 29"/>
                <a:gd name="T10" fmla="*/ 6 w 68"/>
                <a:gd name="T11" fmla="*/ 26 h 29"/>
                <a:gd name="T12" fmla="*/ 3 w 68"/>
                <a:gd name="T13" fmla="*/ 13 h 29"/>
                <a:gd name="T14" fmla="*/ 2 w 68"/>
                <a:gd name="T15" fmla="*/ 1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29">
                  <a:moveTo>
                    <a:pt x="2" y="10"/>
                  </a:moveTo>
                  <a:cubicBezTo>
                    <a:pt x="1" y="7"/>
                    <a:pt x="3" y="0"/>
                    <a:pt x="13" y="0"/>
                  </a:cubicBezTo>
                  <a:cubicBezTo>
                    <a:pt x="20" y="0"/>
                    <a:pt x="58" y="2"/>
                    <a:pt x="61" y="2"/>
                  </a:cubicBezTo>
                  <a:cubicBezTo>
                    <a:pt x="64" y="1"/>
                    <a:pt x="68" y="7"/>
                    <a:pt x="67" y="13"/>
                  </a:cubicBezTo>
                  <a:cubicBezTo>
                    <a:pt x="67" y="19"/>
                    <a:pt x="67" y="28"/>
                    <a:pt x="58" y="28"/>
                  </a:cubicBezTo>
                  <a:cubicBezTo>
                    <a:pt x="48" y="29"/>
                    <a:pt x="8" y="28"/>
                    <a:pt x="6" y="26"/>
                  </a:cubicBezTo>
                  <a:cubicBezTo>
                    <a:pt x="0" y="20"/>
                    <a:pt x="1" y="19"/>
                    <a:pt x="3" y="13"/>
                  </a:cubicBezTo>
                  <a:cubicBezTo>
                    <a:pt x="4" y="11"/>
                    <a:pt x="2" y="10"/>
                    <a:pt x="2" y="10"/>
                  </a:cubicBezTo>
                </a:path>
              </a:pathLst>
            </a:custGeom>
            <a:solidFill>
              <a:srgbClr val="B8EF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72" name="Freeform 514">
              <a:extLst>
                <a:ext uri="{FF2B5EF4-FFF2-40B4-BE49-F238E27FC236}">
                  <a16:creationId xmlns:a16="http://schemas.microsoft.com/office/drawing/2014/main" id="{BA2D73CF-5AAA-3609-51E4-3B264D897500}"/>
                </a:ext>
              </a:extLst>
            </p:cNvPr>
            <p:cNvSpPr>
              <a:spLocks/>
            </p:cNvSpPr>
            <p:nvPr/>
          </p:nvSpPr>
          <p:spPr bwMode="auto">
            <a:xfrm>
              <a:off x="6931025" y="3214688"/>
              <a:ext cx="496888" cy="212725"/>
            </a:xfrm>
            <a:custGeom>
              <a:avLst/>
              <a:gdLst>
                <a:gd name="T0" fmla="*/ 2 w 68"/>
                <a:gd name="T1" fmla="*/ 10 h 29"/>
                <a:gd name="T2" fmla="*/ 13 w 68"/>
                <a:gd name="T3" fmla="*/ 0 h 29"/>
                <a:gd name="T4" fmla="*/ 61 w 68"/>
                <a:gd name="T5" fmla="*/ 2 h 29"/>
                <a:gd name="T6" fmla="*/ 67 w 68"/>
                <a:gd name="T7" fmla="*/ 13 h 29"/>
                <a:gd name="T8" fmla="*/ 58 w 68"/>
                <a:gd name="T9" fmla="*/ 28 h 29"/>
                <a:gd name="T10" fmla="*/ 6 w 68"/>
                <a:gd name="T11" fmla="*/ 26 h 29"/>
                <a:gd name="T12" fmla="*/ 3 w 68"/>
                <a:gd name="T13" fmla="*/ 13 h 29"/>
                <a:gd name="T14" fmla="*/ 2 w 68"/>
                <a:gd name="T15" fmla="*/ 1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29">
                  <a:moveTo>
                    <a:pt x="2" y="10"/>
                  </a:moveTo>
                  <a:cubicBezTo>
                    <a:pt x="1" y="7"/>
                    <a:pt x="3" y="0"/>
                    <a:pt x="13" y="0"/>
                  </a:cubicBezTo>
                  <a:cubicBezTo>
                    <a:pt x="20" y="1"/>
                    <a:pt x="58" y="2"/>
                    <a:pt x="61" y="2"/>
                  </a:cubicBezTo>
                  <a:cubicBezTo>
                    <a:pt x="64" y="1"/>
                    <a:pt x="68" y="7"/>
                    <a:pt x="67" y="13"/>
                  </a:cubicBezTo>
                  <a:cubicBezTo>
                    <a:pt x="67" y="19"/>
                    <a:pt x="67" y="28"/>
                    <a:pt x="58" y="28"/>
                  </a:cubicBezTo>
                  <a:cubicBezTo>
                    <a:pt x="48" y="29"/>
                    <a:pt x="8" y="28"/>
                    <a:pt x="6" y="26"/>
                  </a:cubicBezTo>
                  <a:cubicBezTo>
                    <a:pt x="0" y="20"/>
                    <a:pt x="1" y="19"/>
                    <a:pt x="3" y="13"/>
                  </a:cubicBezTo>
                  <a:cubicBezTo>
                    <a:pt x="4" y="11"/>
                    <a:pt x="2" y="10"/>
                    <a:pt x="2" y="10"/>
                  </a:cubicBezTo>
                </a:path>
              </a:pathLst>
            </a:custGeom>
            <a:solidFill>
              <a:srgbClr val="B7EE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73" name="Freeform 515">
              <a:extLst>
                <a:ext uri="{FF2B5EF4-FFF2-40B4-BE49-F238E27FC236}">
                  <a16:creationId xmlns:a16="http://schemas.microsoft.com/office/drawing/2014/main" id="{4D24A756-988D-430F-05CB-D40578F605B6}"/>
                </a:ext>
              </a:extLst>
            </p:cNvPr>
            <p:cNvSpPr>
              <a:spLocks/>
            </p:cNvSpPr>
            <p:nvPr/>
          </p:nvSpPr>
          <p:spPr bwMode="auto">
            <a:xfrm>
              <a:off x="6931025" y="3214688"/>
              <a:ext cx="496888" cy="212725"/>
            </a:xfrm>
            <a:custGeom>
              <a:avLst/>
              <a:gdLst>
                <a:gd name="T0" fmla="*/ 2 w 68"/>
                <a:gd name="T1" fmla="*/ 10 h 29"/>
                <a:gd name="T2" fmla="*/ 13 w 68"/>
                <a:gd name="T3" fmla="*/ 0 h 29"/>
                <a:gd name="T4" fmla="*/ 61 w 68"/>
                <a:gd name="T5" fmla="*/ 2 h 29"/>
                <a:gd name="T6" fmla="*/ 67 w 68"/>
                <a:gd name="T7" fmla="*/ 13 h 29"/>
                <a:gd name="T8" fmla="*/ 58 w 68"/>
                <a:gd name="T9" fmla="*/ 28 h 29"/>
                <a:gd name="T10" fmla="*/ 6 w 68"/>
                <a:gd name="T11" fmla="*/ 26 h 29"/>
                <a:gd name="T12" fmla="*/ 3 w 68"/>
                <a:gd name="T13" fmla="*/ 13 h 29"/>
                <a:gd name="T14" fmla="*/ 2 w 68"/>
                <a:gd name="T15" fmla="*/ 1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29">
                  <a:moveTo>
                    <a:pt x="2" y="10"/>
                  </a:moveTo>
                  <a:cubicBezTo>
                    <a:pt x="1" y="7"/>
                    <a:pt x="3" y="0"/>
                    <a:pt x="13" y="0"/>
                  </a:cubicBezTo>
                  <a:cubicBezTo>
                    <a:pt x="20" y="1"/>
                    <a:pt x="58" y="2"/>
                    <a:pt x="61" y="2"/>
                  </a:cubicBezTo>
                  <a:cubicBezTo>
                    <a:pt x="64" y="1"/>
                    <a:pt x="68" y="7"/>
                    <a:pt x="67" y="13"/>
                  </a:cubicBezTo>
                  <a:cubicBezTo>
                    <a:pt x="67" y="19"/>
                    <a:pt x="67" y="28"/>
                    <a:pt x="58" y="28"/>
                  </a:cubicBezTo>
                  <a:cubicBezTo>
                    <a:pt x="48" y="29"/>
                    <a:pt x="8" y="28"/>
                    <a:pt x="6" y="26"/>
                  </a:cubicBezTo>
                  <a:cubicBezTo>
                    <a:pt x="0" y="20"/>
                    <a:pt x="1" y="19"/>
                    <a:pt x="3" y="13"/>
                  </a:cubicBezTo>
                  <a:cubicBezTo>
                    <a:pt x="4" y="11"/>
                    <a:pt x="2" y="10"/>
                    <a:pt x="2" y="10"/>
                  </a:cubicBezTo>
                </a:path>
              </a:pathLst>
            </a:custGeom>
            <a:solidFill>
              <a:srgbClr val="B6EE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74" name="Freeform 516">
              <a:extLst>
                <a:ext uri="{FF2B5EF4-FFF2-40B4-BE49-F238E27FC236}">
                  <a16:creationId xmlns:a16="http://schemas.microsoft.com/office/drawing/2014/main" id="{5A5F950F-FBBD-65BC-F898-2585BFD369D2}"/>
                </a:ext>
              </a:extLst>
            </p:cNvPr>
            <p:cNvSpPr>
              <a:spLocks/>
            </p:cNvSpPr>
            <p:nvPr/>
          </p:nvSpPr>
          <p:spPr bwMode="auto">
            <a:xfrm>
              <a:off x="6931025" y="3214688"/>
              <a:ext cx="496888" cy="212725"/>
            </a:xfrm>
            <a:custGeom>
              <a:avLst/>
              <a:gdLst>
                <a:gd name="T0" fmla="*/ 2 w 68"/>
                <a:gd name="T1" fmla="*/ 10 h 29"/>
                <a:gd name="T2" fmla="*/ 13 w 68"/>
                <a:gd name="T3" fmla="*/ 0 h 29"/>
                <a:gd name="T4" fmla="*/ 61 w 68"/>
                <a:gd name="T5" fmla="*/ 2 h 29"/>
                <a:gd name="T6" fmla="*/ 67 w 68"/>
                <a:gd name="T7" fmla="*/ 13 h 29"/>
                <a:gd name="T8" fmla="*/ 58 w 68"/>
                <a:gd name="T9" fmla="*/ 28 h 29"/>
                <a:gd name="T10" fmla="*/ 6 w 68"/>
                <a:gd name="T11" fmla="*/ 26 h 29"/>
                <a:gd name="T12" fmla="*/ 3 w 68"/>
                <a:gd name="T13" fmla="*/ 13 h 29"/>
                <a:gd name="T14" fmla="*/ 2 w 68"/>
                <a:gd name="T15" fmla="*/ 1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29">
                  <a:moveTo>
                    <a:pt x="2" y="10"/>
                  </a:moveTo>
                  <a:cubicBezTo>
                    <a:pt x="1" y="7"/>
                    <a:pt x="3" y="0"/>
                    <a:pt x="13" y="0"/>
                  </a:cubicBezTo>
                  <a:cubicBezTo>
                    <a:pt x="20" y="1"/>
                    <a:pt x="58" y="2"/>
                    <a:pt x="61" y="2"/>
                  </a:cubicBezTo>
                  <a:cubicBezTo>
                    <a:pt x="64" y="1"/>
                    <a:pt x="68" y="7"/>
                    <a:pt x="67" y="13"/>
                  </a:cubicBezTo>
                  <a:cubicBezTo>
                    <a:pt x="67" y="19"/>
                    <a:pt x="67" y="28"/>
                    <a:pt x="58" y="28"/>
                  </a:cubicBezTo>
                  <a:cubicBezTo>
                    <a:pt x="48" y="29"/>
                    <a:pt x="8" y="28"/>
                    <a:pt x="6" y="26"/>
                  </a:cubicBezTo>
                  <a:cubicBezTo>
                    <a:pt x="0" y="20"/>
                    <a:pt x="1" y="19"/>
                    <a:pt x="3" y="13"/>
                  </a:cubicBezTo>
                  <a:cubicBezTo>
                    <a:pt x="4" y="11"/>
                    <a:pt x="2" y="10"/>
                    <a:pt x="2" y="10"/>
                  </a:cubicBezTo>
                </a:path>
              </a:pathLst>
            </a:custGeom>
            <a:solidFill>
              <a:srgbClr val="B5EE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75" name="Freeform 517">
              <a:extLst>
                <a:ext uri="{FF2B5EF4-FFF2-40B4-BE49-F238E27FC236}">
                  <a16:creationId xmlns:a16="http://schemas.microsoft.com/office/drawing/2014/main" id="{A6C61E6C-0F3B-4034-1E4C-64B4568FCE8D}"/>
                </a:ext>
              </a:extLst>
            </p:cNvPr>
            <p:cNvSpPr>
              <a:spLocks/>
            </p:cNvSpPr>
            <p:nvPr/>
          </p:nvSpPr>
          <p:spPr bwMode="auto">
            <a:xfrm>
              <a:off x="6931025" y="3214688"/>
              <a:ext cx="490538" cy="212725"/>
            </a:xfrm>
            <a:custGeom>
              <a:avLst/>
              <a:gdLst>
                <a:gd name="T0" fmla="*/ 2 w 67"/>
                <a:gd name="T1" fmla="*/ 10 h 29"/>
                <a:gd name="T2" fmla="*/ 13 w 67"/>
                <a:gd name="T3" fmla="*/ 0 h 29"/>
                <a:gd name="T4" fmla="*/ 61 w 67"/>
                <a:gd name="T5" fmla="*/ 2 h 29"/>
                <a:gd name="T6" fmla="*/ 67 w 67"/>
                <a:gd name="T7" fmla="*/ 13 h 29"/>
                <a:gd name="T8" fmla="*/ 58 w 67"/>
                <a:gd name="T9" fmla="*/ 28 h 29"/>
                <a:gd name="T10" fmla="*/ 6 w 67"/>
                <a:gd name="T11" fmla="*/ 26 h 29"/>
                <a:gd name="T12" fmla="*/ 3 w 67"/>
                <a:gd name="T13" fmla="*/ 13 h 29"/>
                <a:gd name="T14" fmla="*/ 2 w 67"/>
                <a:gd name="T15" fmla="*/ 1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29">
                  <a:moveTo>
                    <a:pt x="2" y="10"/>
                  </a:moveTo>
                  <a:cubicBezTo>
                    <a:pt x="1" y="7"/>
                    <a:pt x="3" y="0"/>
                    <a:pt x="13" y="0"/>
                  </a:cubicBezTo>
                  <a:cubicBezTo>
                    <a:pt x="20" y="1"/>
                    <a:pt x="58" y="2"/>
                    <a:pt x="61" y="2"/>
                  </a:cubicBezTo>
                  <a:cubicBezTo>
                    <a:pt x="64" y="1"/>
                    <a:pt x="67" y="7"/>
                    <a:pt x="67" y="13"/>
                  </a:cubicBezTo>
                  <a:cubicBezTo>
                    <a:pt x="67" y="19"/>
                    <a:pt x="67" y="28"/>
                    <a:pt x="58" y="28"/>
                  </a:cubicBezTo>
                  <a:cubicBezTo>
                    <a:pt x="48" y="29"/>
                    <a:pt x="8" y="28"/>
                    <a:pt x="6" y="26"/>
                  </a:cubicBezTo>
                  <a:cubicBezTo>
                    <a:pt x="0" y="20"/>
                    <a:pt x="1" y="19"/>
                    <a:pt x="3" y="13"/>
                  </a:cubicBezTo>
                  <a:cubicBezTo>
                    <a:pt x="4" y="11"/>
                    <a:pt x="2" y="10"/>
                    <a:pt x="2" y="10"/>
                  </a:cubicBezTo>
                </a:path>
              </a:pathLst>
            </a:custGeom>
            <a:solidFill>
              <a:srgbClr val="B4EE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76" name="Freeform 518">
              <a:extLst>
                <a:ext uri="{FF2B5EF4-FFF2-40B4-BE49-F238E27FC236}">
                  <a16:creationId xmlns:a16="http://schemas.microsoft.com/office/drawing/2014/main" id="{39AC8C01-3ACF-1A8C-F3D8-A93AEF30365E}"/>
                </a:ext>
              </a:extLst>
            </p:cNvPr>
            <p:cNvSpPr>
              <a:spLocks/>
            </p:cNvSpPr>
            <p:nvPr/>
          </p:nvSpPr>
          <p:spPr bwMode="auto">
            <a:xfrm>
              <a:off x="6931025" y="3214688"/>
              <a:ext cx="490538" cy="212725"/>
            </a:xfrm>
            <a:custGeom>
              <a:avLst/>
              <a:gdLst>
                <a:gd name="T0" fmla="*/ 2 w 67"/>
                <a:gd name="T1" fmla="*/ 10 h 29"/>
                <a:gd name="T2" fmla="*/ 13 w 67"/>
                <a:gd name="T3" fmla="*/ 0 h 29"/>
                <a:gd name="T4" fmla="*/ 61 w 67"/>
                <a:gd name="T5" fmla="*/ 2 h 29"/>
                <a:gd name="T6" fmla="*/ 67 w 67"/>
                <a:gd name="T7" fmla="*/ 13 h 29"/>
                <a:gd name="T8" fmla="*/ 58 w 67"/>
                <a:gd name="T9" fmla="*/ 28 h 29"/>
                <a:gd name="T10" fmla="*/ 6 w 67"/>
                <a:gd name="T11" fmla="*/ 26 h 29"/>
                <a:gd name="T12" fmla="*/ 3 w 67"/>
                <a:gd name="T13" fmla="*/ 13 h 29"/>
                <a:gd name="T14" fmla="*/ 2 w 67"/>
                <a:gd name="T15" fmla="*/ 1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29">
                  <a:moveTo>
                    <a:pt x="2" y="10"/>
                  </a:moveTo>
                  <a:cubicBezTo>
                    <a:pt x="1" y="7"/>
                    <a:pt x="3" y="0"/>
                    <a:pt x="13" y="0"/>
                  </a:cubicBezTo>
                  <a:cubicBezTo>
                    <a:pt x="20" y="1"/>
                    <a:pt x="58" y="2"/>
                    <a:pt x="61" y="2"/>
                  </a:cubicBezTo>
                  <a:cubicBezTo>
                    <a:pt x="64" y="2"/>
                    <a:pt x="67" y="7"/>
                    <a:pt x="67" y="13"/>
                  </a:cubicBezTo>
                  <a:cubicBezTo>
                    <a:pt x="67" y="19"/>
                    <a:pt x="67" y="28"/>
                    <a:pt x="58" y="28"/>
                  </a:cubicBezTo>
                  <a:cubicBezTo>
                    <a:pt x="48" y="29"/>
                    <a:pt x="8" y="28"/>
                    <a:pt x="6" y="26"/>
                  </a:cubicBezTo>
                  <a:cubicBezTo>
                    <a:pt x="0" y="20"/>
                    <a:pt x="1" y="19"/>
                    <a:pt x="3" y="13"/>
                  </a:cubicBezTo>
                  <a:cubicBezTo>
                    <a:pt x="4" y="11"/>
                    <a:pt x="2" y="10"/>
                    <a:pt x="2" y="10"/>
                  </a:cubicBezTo>
                </a:path>
              </a:pathLst>
            </a:custGeom>
            <a:solidFill>
              <a:srgbClr val="B3EE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77" name="Freeform 519">
              <a:extLst>
                <a:ext uri="{FF2B5EF4-FFF2-40B4-BE49-F238E27FC236}">
                  <a16:creationId xmlns:a16="http://schemas.microsoft.com/office/drawing/2014/main" id="{E229E4D6-72E3-8BDC-B6E9-DA4E3251E97A}"/>
                </a:ext>
              </a:extLst>
            </p:cNvPr>
            <p:cNvSpPr>
              <a:spLocks/>
            </p:cNvSpPr>
            <p:nvPr/>
          </p:nvSpPr>
          <p:spPr bwMode="auto">
            <a:xfrm>
              <a:off x="6931025" y="3214688"/>
              <a:ext cx="490538" cy="212725"/>
            </a:xfrm>
            <a:custGeom>
              <a:avLst/>
              <a:gdLst>
                <a:gd name="T0" fmla="*/ 2 w 67"/>
                <a:gd name="T1" fmla="*/ 10 h 29"/>
                <a:gd name="T2" fmla="*/ 13 w 67"/>
                <a:gd name="T3" fmla="*/ 0 h 29"/>
                <a:gd name="T4" fmla="*/ 61 w 67"/>
                <a:gd name="T5" fmla="*/ 2 h 29"/>
                <a:gd name="T6" fmla="*/ 67 w 67"/>
                <a:gd name="T7" fmla="*/ 13 h 29"/>
                <a:gd name="T8" fmla="*/ 58 w 67"/>
                <a:gd name="T9" fmla="*/ 28 h 29"/>
                <a:gd name="T10" fmla="*/ 6 w 67"/>
                <a:gd name="T11" fmla="*/ 26 h 29"/>
                <a:gd name="T12" fmla="*/ 3 w 67"/>
                <a:gd name="T13" fmla="*/ 13 h 29"/>
                <a:gd name="T14" fmla="*/ 2 w 67"/>
                <a:gd name="T15" fmla="*/ 1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29">
                  <a:moveTo>
                    <a:pt x="2" y="10"/>
                  </a:moveTo>
                  <a:cubicBezTo>
                    <a:pt x="1" y="7"/>
                    <a:pt x="3" y="0"/>
                    <a:pt x="13" y="0"/>
                  </a:cubicBezTo>
                  <a:cubicBezTo>
                    <a:pt x="20" y="1"/>
                    <a:pt x="58" y="2"/>
                    <a:pt x="61" y="2"/>
                  </a:cubicBezTo>
                  <a:cubicBezTo>
                    <a:pt x="64" y="2"/>
                    <a:pt x="67" y="7"/>
                    <a:pt x="67" y="13"/>
                  </a:cubicBezTo>
                  <a:cubicBezTo>
                    <a:pt x="67" y="19"/>
                    <a:pt x="67" y="28"/>
                    <a:pt x="58" y="28"/>
                  </a:cubicBezTo>
                  <a:cubicBezTo>
                    <a:pt x="48" y="29"/>
                    <a:pt x="8" y="28"/>
                    <a:pt x="6" y="26"/>
                  </a:cubicBezTo>
                  <a:cubicBezTo>
                    <a:pt x="0" y="20"/>
                    <a:pt x="1" y="19"/>
                    <a:pt x="3" y="13"/>
                  </a:cubicBezTo>
                  <a:cubicBezTo>
                    <a:pt x="4" y="11"/>
                    <a:pt x="2" y="10"/>
                    <a:pt x="2" y="10"/>
                  </a:cubicBezTo>
                </a:path>
              </a:pathLst>
            </a:custGeom>
            <a:solidFill>
              <a:srgbClr val="B2ED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78" name="Freeform 520">
              <a:extLst>
                <a:ext uri="{FF2B5EF4-FFF2-40B4-BE49-F238E27FC236}">
                  <a16:creationId xmlns:a16="http://schemas.microsoft.com/office/drawing/2014/main" id="{2518A0FB-417E-9F42-BD22-0826AE925C7D}"/>
                </a:ext>
              </a:extLst>
            </p:cNvPr>
            <p:cNvSpPr>
              <a:spLocks/>
            </p:cNvSpPr>
            <p:nvPr/>
          </p:nvSpPr>
          <p:spPr bwMode="auto">
            <a:xfrm>
              <a:off x="6937375" y="3214688"/>
              <a:ext cx="484188" cy="212725"/>
            </a:xfrm>
            <a:custGeom>
              <a:avLst/>
              <a:gdLst>
                <a:gd name="T0" fmla="*/ 1 w 66"/>
                <a:gd name="T1" fmla="*/ 10 h 29"/>
                <a:gd name="T2" fmla="*/ 12 w 66"/>
                <a:gd name="T3" fmla="*/ 1 h 29"/>
                <a:gd name="T4" fmla="*/ 60 w 66"/>
                <a:gd name="T5" fmla="*/ 2 h 29"/>
                <a:gd name="T6" fmla="*/ 66 w 66"/>
                <a:gd name="T7" fmla="*/ 13 h 29"/>
                <a:gd name="T8" fmla="*/ 57 w 66"/>
                <a:gd name="T9" fmla="*/ 28 h 29"/>
                <a:gd name="T10" fmla="*/ 5 w 66"/>
                <a:gd name="T11" fmla="*/ 25 h 29"/>
                <a:gd name="T12" fmla="*/ 2 w 66"/>
                <a:gd name="T13" fmla="*/ 13 h 29"/>
                <a:gd name="T14" fmla="*/ 1 w 66"/>
                <a:gd name="T15" fmla="*/ 1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29">
                  <a:moveTo>
                    <a:pt x="1" y="10"/>
                  </a:moveTo>
                  <a:cubicBezTo>
                    <a:pt x="0" y="7"/>
                    <a:pt x="2" y="0"/>
                    <a:pt x="12" y="1"/>
                  </a:cubicBezTo>
                  <a:cubicBezTo>
                    <a:pt x="19" y="1"/>
                    <a:pt x="57" y="2"/>
                    <a:pt x="60" y="2"/>
                  </a:cubicBezTo>
                  <a:cubicBezTo>
                    <a:pt x="63" y="2"/>
                    <a:pt x="66" y="7"/>
                    <a:pt x="66" y="13"/>
                  </a:cubicBezTo>
                  <a:cubicBezTo>
                    <a:pt x="65" y="19"/>
                    <a:pt x="66" y="28"/>
                    <a:pt x="57" y="28"/>
                  </a:cubicBezTo>
                  <a:cubicBezTo>
                    <a:pt x="47" y="29"/>
                    <a:pt x="7" y="28"/>
                    <a:pt x="5" y="25"/>
                  </a:cubicBezTo>
                  <a:cubicBezTo>
                    <a:pt x="0" y="20"/>
                    <a:pt x="0" y="19"/>
                    <a:pt x="2" y="13"/>
                  </a:cubicBezTo>
                  <a:cubicBezTo>
                    <a:pt x="3" y="11"/>
                    <a:pt x="1" y="10"/>
                    <a:pt x="1" y="10"/>
                  </a:cubicBezTo>
                </a:path>
              </a:pathLst>
            </a:custGeom>
            <a:solidFill>
              <a:srgbClr val="B1ED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79" name="Freeform 521">
              <a:extLst>
                <a:ext uri="{FF2B5EF4-FFF2-40B4-BE49-F238E27FC236}">
                  <a16:creationId xmlns:a16="http://schemas.microsoft.com/office/drawing/2014/main" id="{98B207C2-7772-0D72-7660-4DBCF4E68A01}"/>
                </a:ext>
              </a:extLst>
            </p:cNvPr>
            <p:cNvSpPr>
              <a:spLocks/>
            </p:cNvSpPr>
            <p:nvPr/>
          </p:nvSpPr>
          <p:spPr bwMode="auto">
            <a:xfrm>
              <a:off x="6937375" y="3214688"/>
              <a:ext cx="484188" cy="204788"/>
            </a:xfrm>
            <a:custGeom>
              <a:avLst/>
              <a:gdLst>
                <a:gd name="T0" fmla="*/ 1 w 66"/>
                <a:gd name="T1" fmla="*/ 10 h 28"/>
                <a:gd name="T2" fmla="*/ 12 w 66"/>
                <a:gd name="T3" fmla="*/ 1 h 28"/>
                <a:gd name="T4" fmla="*/ 60 w 66"/>
                <a:gd name="T5" fmla="*/ 2 h 28"/>
                <a:gd name="T6" fmla="*/ 66 w 66"/>
                <a:gd name="T7" fmla="*/ 13 h 28"/>
                <a:gd name="T8" fmla="*/ 57 w 66"/>
                <a:gd name="T9" fmla="*/ 28 h 28"/>
                <a:gd name="T10" fmla="*/ 5 w 66"/>
                <a:gd name="T11" fmla="*/ 25 h 28"/>
                <a:gd name="T12" fmla="*/ 2 w 66"/>
                <a:gd name="T13" fmla="*/ 13 h 28"/>
                <a:gd name="T14" fmla="*/ 1 w 66"/>
                <a:gd name="T15" fmla="*/ 10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28">
                  <a:moveTo>
                    <a:pt x="1" y="10"/>
                  </a:moveTo>
                  <a:cubicBezTo>
                    <a:pt x="0" y="7"/>
                    <a:pt x="2" y="0"/>
                    <a:pt x="12" y="1"/>
                  </a:cubicBezTo>
                  <a:cubicBezTo>
                    <a:pt x="19" y="1"/>
                    <a:pt x="57" y="2"/>
                    <a:pt x="60" y="2"/>
                  </a:cubicBezTo>
                  <a:cubicBezTo>
                    <a:pt x="63" y="2"/>
                    <a:pt x="66" y="7"/>
                    <a:pt x="66" y="13"/>
                  </a:cubicBezTo>
                  <a:cubicBezTo>
                    <a:pt x="65" y="19"/>
                    <a:pt x="66" y="28"/>
                    <a:pt x="57" y="28"/>
                  </a:cubicBezTo>
                  <a:cubicBezTo>
                    <a:pt x="47" y="28"/>
                    <a:pt x="7" y="28"/>
                    <a:pt x="5" y="25"/>
                  </a:cubicBezTo>
                  <a:cubicBezTo>
                    <a:pt x="0" y="20"/>
                    <a:pt x="0" y="19"/>
                    <a:pt x="2" y="13"/>
                  </a:cubicBezTo>
                  <a:cubicBezTo>
                    <a:pt x="3" y="11"/>
                    <a:pt x="1" y="10"/>
                    <a:pt x="1" y="10"/>
                  </a:cubicBezTo>
                </a:path>
              </a:pathLst>
            </a:custGeom>
            <a:solidFill>
              <a:srgbClr val="B0ED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80" name="Freeform 522">
              <a:extLst>
                <a:ext uri="{FF2B5EF4-FFF2-40B4-BE49-F238E27FC236}">
                  <a16:creationId xmlns:a16="http://schemas.microsoft.com/office/drawing/2014/main" id="{1D300F99-BBF6-85A8-F41C-7C11E47B42D6}"/>
                </a:ext>
              </a:extLst>
            </p:cNvPr>
            <p:cNvSpPr>
              <a:spLocks/>
            </p:cNvSpPr>
            <p:nvPr/>
          </p:nvSpPr>
          <p:spPr bwMode="auto">
            <a:xfrm>
              <a:off x="6937375" y="3214688"/>
              <a:ext cx="484188" cy="204788"/>
            </a:xfrm>
            <a:custGeom>
              <a:avLst/>
              <a:gdLst>
                <a:gd name="T0" fmla="*/ 2 w 66"/>
                <a:gd name="T1" fmla="*/ 10 h 28"/>
                <a:gd name="T2" fmla="*/ 12 w 66"/>
                <a:gd name="T3" fmla="*/ 1 h 28"/>
                <a:gd name="T4" fmla="*/ 60 w 66"/>
                <a:gd name="T5" fmla="*/ 2 h 28"/>
                <a:gd name="T6" fmla="*/ 66 w 66"/>
                <a:gd name="T7" fmla="*/ 13 h 28"/>
                <a:gd name="T8" fmla="*/ 57 w 66"/>
                <a:gd name="T9" fmla="*/ 28 h 28"/>
                <a:gd name="T10" fmla="*/ 5 w 66"/>
                <a:gd name="T11" fmla="*/ 25 h 28"/>
                <a:gd name="T12" fmla="*/ 2 w 66"/>
                <a:gd name="T13" fmla="*/ 13 h 28"/>
                <a:gd name="T14" fmla="*/ 2 w 66"/>
                <a:gd name="T15" fmla="*/ 10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28">
                  <a:moveTo>
                    <a:pt x="2" y="10"/>
                  </a:moveTo>
                  <a:cubicBezTo>
                    <a:pt x="0" y="7"/>
                    <a:pt x="2" y="0"/>
                    <a:pt x="12" y="1"/>
                  </a:cubicBezTo>
                  <a:cubicBezTo>
                    <a:pt x="19" y="1"/>
                    <a:pt x="57" y="2"/>
                    <a:pt x="60" y="2"/>
                  </a:cubicBezTo>
                  <a:cubicBezTo>
                    <a:pt x="63" y="2"/>
                    <a:pt x="66" y="7"/>
                    <a:pt x="66" y="13"/>
                  </a:cubicBezTo>
                  <a:cubicBezTo>
                    <a:pt x="65" y="19"/>
                    <a:pt x="66" y="28"/>
                    <a:pt x="57" y="28"/>
                  </a:cubicBezTo>
                  <a:cubicBezTo>
                    <a:pt x="47" y="28"/>
                    <a:pt x="7" y="28"/>
                    <a:pt x="5" y="25"/>
                  </a:cubicBezTo>
                  <a:cubicBezTo>
                    <a:pt x="0" y="20"/>
                    <a:pt x="0" y="19"/>
                    <a:pt x="2" y="13"/>
                  </a:cubicBezTo>
                  <a:cubicBezTo>
                    <a:pt x="3" y="11"/>
                    <a:pt x="2" y="10"/>
                    <a:pt x="2" y="10"/>
                  </a:cubicBezTo>
                </a:path>
              </a:pathLst>
            </a:custGeom>
            <a:solidFill>
              <a:srgbClr val="AFED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81" name="Freeform 523">
              <a:extLst>
                <a:ext uri="{FF2B5EF4-FFF2-40B4-BE49-F238E27FC236}">
                  <a16:creationId xmlns:a16="http://schemas.microsoft.com/office/drawing/2014/main" id="{EBCBE875-A093-5D86-27A8-38E5DF412942}"/>
                </a:ext>
              </a:extLst>
            </p:cNvPr>
            <p:cNvSpPr>
              <a:spLocks/>
            </p:cNvSpPr>
            <p:nvPr/>
          </p:nvSpPr>
          <p:spPr bwMode="auto">
            <a:xfrm>
              <a:off x="6937375" y="3214688"/>
              <a:ext cx="484188" cy="204788"/>
            </a:xfrm>
            <a:custGeom>
              <a:avLst/>
              <a:gdLst>
                <a:gd name="T0" fmla="*/ 2 w 66"/>
                <a:gd name="T1" fmla="*/ 10 h 28"/>
                <a:gd name="T2" fmla="*/ 12 w 66"/>
                <a:gd name="T3" fmla="*/ 1 h 28"/>
                <a:gd name="T4" fmla="*/ 60 w 66"/>
                <a:gd name="T5" fmla="*/ 2 h 28"/>
                <a:gd name="T6" fmla="*/ 66 w 66"/>
                <a:gd name="T7" fmla="*/ 13 h 28"/>
                <a:gd name="T8" fmla="*/ 57 w 66"/>
                <a:gd name="T9" fmla="*/ 28 h 28"/>
                <a:gd name="T10" fmla="*/ 5 w 66"/>
                <a:gd name="T11" fmla="*/ 25 h 28"/>
                <a:gd name="T12" fmla="*/ 2 w 66"/>
                <a:gd name="T13" fmla="*/ 13 h 28"/>
                <a:gd name="T14" fmla="*/ 2 w 66"/>
                <a:gd name="T15" fmla="*/ 10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28">
                  <a:moveTo>
                    <a:pt x="2" y="10"/>
                  </a:moveTo>
                  <a:cubicBezTo>
                    <a:pt x="0" y="7"/>
                    <a:pt x="2" y="0"/>
                    <a:pt x="12" y="1"/>
                  </a:cubicBezTo>
                  <a:cubicBezTo>
                    <a:pt x="19" y="1"/>
                    <a:pt x="57" y="2"/>
                    <a:pt x="60" y="2"/>
                  </a:cubicBezTo>
                  <a:cubicBezTo>
                    <a:pt x="63" y="2"/>
                    <a:pt x="66" y="7"/>
                    <a:pt x="66" y="13"/>
                  </a:cubicBezTo>
                  <a:cubicBezTo>
                    <a:pt x="65" y="19"/>
                    <a:pt x="66" y="28"/>
                    <a:pt x="57" y="28"/>
                  </a:cubicBezTo>
                  <a:cubicBezTo>
                    <a:pt x="47" y="28"/>
                    <a:pt x="7" y="28"/>
                    <a:pt x="5" y="25"/>
                  </a:cubicBezTo>
                  <a:cubicBezTo>
                    <a:pt x="0" y="20"/>
                    <a:pt x="0" y="19"/>
                    <a:pt x="2" y="13"/>
                  </a:cubicBezTo>
                  <a:cubicBezTo>
                    <a:pt x="3" y="11"/>
                    <a:pt x="2" y="10"/>
                    <a:pt x="2" y="10"/>
                  </a:cubicBezTo>
                </a:path>
              </a:pathLst>
            </a:custGeom>
            <a:solidFill>
              <a:srgbClr val="AEED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82" name="Freeform 524">
              <a:extLst>
                <a:ext uri="{FF2B5EF4-FFF2-40B4-BE49-F238E27FC236}">
                  <a16:creationId xmlns:a16="http://schemas.microsoft.com/office/drawing/2014/main" id="{E652F8F3-BF24-90C1-67EA-42424987D388}"/>
                </a:ext>
              </a:extLst>
            </p:cNvPr>
            <p:cNvSpPr>
              <a:spLocks/>
            </p:cNvSpPr>
            <p:nvPr/>
          </p:nvSpPr>
          <p:spPr bwMode="auto">
            <a:xfrm>
              <a:off x="6937375" y="3214688"/>
              <a:ext cx="484188" cy="204788"/>
            </a:xfrm>
            <a:custGeom>
              <a:avLst/>
              <a:gdLst>
                <a:gd name="T0" fmla="*/ 2 w 66"/>
                <a:gd name="T1" fmla="*/ 10 h 28"/>
                <a:gd name="T2" fmla="*/ 12 w 66"/>
                <a:gd name="T3" fmla="*/ 1 h 28"/>
                <a:gd name="T4" fmla="*/ 60 w 66"/>
                <a:gd name="T5" fmla="*/ 2 h 28"/>
                <a:gd name="T6" fmla="*/ 66 w 66"/>
                <a:gd name="T7" fmla="*/ 13 h 28"/>
                <a:gd name="T8" fmla="*/ 57 w 66"/>
                <a:gd name="T9" fmla="*/ 28 h 28"/>
                <a:gd name="T10" fmla="*/ 5 w 66"/>
                <a:gd name="T11" fmla="*/ 25 h 28"/>
                <a:gd name="T12" fmla="*/ 2 w 66"/>
                <a:gd name="T13" fmla="*/ 13 h 28"/>
                <a:gd name="T14" fmla="*/ 2 w 66"/>
                <a:gd name="T15" fmla="*/ 10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28">
                  <a:moveTo>
                    <a:pt x="2" y="10"/>
                  </a:moveTo>
                  <a:cubicBezTo>
                    <a:pt x="0" y="7"/>
                    <a:pt x="2" y="0"/>
                    <a:pt x="12" y="1"/>
                  </a:cubicBezTo>
                  <a:cubicBezTo>
                    <a:pt x="19" y="1"/>
                    <a:pt x="56" y="2"/>
                    <a:pt x="60" y="2"/>
                  </a:cubicBezTo>
                  <a:cubicBezTo>
                    <a:pt x="63" y="2"/>
                    <a:pt x="66" y="7"/>
                    <a:pt x="66" y="13"/>
                  </a:cubicBezTo>
                  <a:cubicBezTo>
                    <a:pt x="65" y="18"/>
                    <a:pt x="66" y="27"/>
                    <a:pt x="57" y="28"/>
                  </a:cubicBezTo>
                  <a:cubicBezTo>
                    <a:pt x="47" y="28"/>
                    <a:pt x="7" y="28"/>
                    <a:pt x="5" y="25"/>
                  </a:cubicBezTo>
                  <a:cubicBezTo>
                    <a:pt x="0" y="20"/>
                    <a:pt x="1" y="19"/>
                    <a:pt x="2" y="13"/>
                  </a:cubicBezTo>
                  <a:cubicBezTo>
                    <a:pt x="3" y="11"/>
                    <a:pt x="2" y="10"/>
                    <a:pt x="2" y="10"/>
                  </a:cubicBezTo>
                </a:path>
              </a:pathLst>
            </a:custGeom>
            <a:solidFill>
              <a:srgbClr val="ADE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83" name="Freeform 525">
              <a:extLst>
                <a:ext uri="{FF2B5EF4-FFF2-40B4-BE49-F238E27FC236}">
                  <a16:creationId xmlns:a16="http://schemas.microsoft.com/office/drawing/2014/main" id="{A0E85354-4456-D0F5-AB69-4E416745CACF}"/>
                </a:ext>
              </a:extLst>
            </p:cNvPr>
            <p:cNvSpPr>
              <a:spLocks/>
            </p:cNvSpPr>
            <p:nvPr/>
          </p:nvSpPr>
          <p:spPr bwMode="auto">
            <a:xfrm>
              <a:off x="6937375" y="3214688"/>
              <a:ext cx="484188" cy="204788"/>
            </a:xfrm>
            <a:custGeom>
              <a:avLst/>
              <a:gdLst>
                <a:gd name="T0" fmla="*/ 2 w 66"/>
                <a:gd name="T1" fmla="*/ 10 h 28"/>
                <a:gd name="T2" fmla="*/ 12 w 66"/>
                <a:gd name="T3" fmla="*/ 1 h 28"/>
                <a:gd name="T4" fmla="*/ 60 w 66"/>
                <a:gd name="T5" fmla="*/ 2 h 28"/>
                <a:gd name="T6" fmla="*/ 66 w 66"/>
                <a:gd name="T7" fmla="*/ 13 h 28"/>
                <a:gd name="T8" fmla="*/ 57 w 66"/>
                <a:gd name="T9" fmla="*/ 28 h 28"/>
                <a:gd name="T10" fmla="*/ 5 w 66"/>
                <a:gd name="T11" fmla="*/ 25 h 28"/>
                <a:gd name="T12" fmla="*/ 2 w 66"/>
                <a:gd name="T13" fmla="*/ 14 h 28"/>
                <a:gd name="T14" fmla="*/ 2 w 66"/>
                <a:gd name="T15" fmla="*/ 10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28">
                  <a:moveTo>
                    <a:pt x="2" y="10"/>
                  </a:moveTo>
                  <a:cubicBezTo>
                    <a:pt x="0" y="7"/>
                    <a:pt x="2" y="0"/>
                    <a:pt x="12" y="1"/>
                  </a:cubicBezTo>
                  <a:cubicBezTo>
                    <a:pt x="19" y="1"/>
                    <a:pt x="56" y="2"/>
                    <a:pt x="60" y="2"/>
                  </a:cubicBezTo>
                  <a:cubicBezTo>
                    <a:pt x="63" y="2"/>
                    <a:pt x="66" y="7"/>
                    <a:pt x="66" y="13"/>
                  </a:cubicBezTo>
                  <a:cubicBezTo>
                    <a:pt x="65" y="18"/>
                    <a:pt x="66" y="27"/>
                    <a:pt x="57" y="28"/>
                  </a:cubicBezTo>
                  <a:cubicBezTo>
                    <a:pt x="47" y="28"/>
                    <a:pt x="7" y="28"/>
                    <a:pt x="5" y="25"/>
                  </a:cubicBezTo>
                  <a:cubicBezTo>
                    <a:pt x="0" y="20"/>
                    <a:pt x="1" y="19"/>
                    <a:pt x="2" y="14"/>
                  </a:cubicBezTo>
                  <a:cubicBezTo>
                    <a:pt x="3" y="11"/>
                    <a:pt x="2" y="10"/>
                    <a:pt x="2" y="10"/>
                  </a:cubicBezTo>
                </a:path>
              </a:pathLst>
            </a:custGeom>
            <a:solidFill>
              <a:srgbClr val="ACE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84" name="Freeform 526">
              <a:extLst>
                <a:ext uri="{FF2B5EF4-FFF2-40B4-BE49-F238E27FC236}">
                  <a16:creationId xmlns:a16="http://schemas.microsoft.com/office/drawing/2014/main" id="{F25B1585-9552-6BA5-17D7-7EE7B1DE3B37}"/>
                </a:ext>
              </a:extLst>
            </p:cNvPr>
            <p:cNvSpPr>
              <a:spLocks/>
            </p:cNvSpPr>
            <p:nvPr/>
          </p:nvSpPr>
          <p:spPr bwMode="auto">
            <a:xfrm>
              <a:off x="6937375" y="3222626"/>
              <a:ext cx="484188" cy="196850"/>
            </a:xfrm>
            <a:custGeom>
              <a:avLst/>
              <a:gdLst>
                <a:gd name="T0" fmla="*/ 2 w 66"/>
                <a:gd name="T1" fmla="*/ 9 h 27"/>
                <a:gd name="T2" fmla="*/ 12 w 66"/>
                <a:gd name="T3" fmla="*/ 0 h 27"/>
                <a:gd name="T4" fmla="*/ 60 w 66"/>
                <a:gd name="T5" fmla="*/ 1 h 27"/>
                <a:gd name="T6" fmla="*/ 66 w 66"/>
                <a:gd name="T7" fmla="*/ 12 h 27"/>
                <a:gd name="T8" fmla="*/ 57 w 66"/>
                <a:gd name="T9" fmla="*/ 27 h 27"/>
                <a:gd name="T10" fmla="*/ 5 w 66"/>
                <a:gd name="T11" fmla="*/ 24 h 27"/>
                <a:gd name="T12" fmla="*/ 2 w 66"/>
                <a:gd name="T13" fmla="*/ 13 h 27"/>
                <a:gd name="T14" fmla="*/ 2 w 66"/>
                <a:gd name="T15" fmla="*/ 9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27">
                  <a:moveTo>
                    <a:pt x="2" y="9"/>
                  </a:moveTo>
                  <a:cubicBezTo>
                    <a:pt x="0" y="6"/>
                    <a:pt x="2" y="0"/>
                    <a:pt x="12" y="0"/>
                  </a:cubicBezTo>
                  <a:cubicBezTo>
                    <a:pt x="19" y="0"/>
                    <a:pt x="56" y="1"/>
                    <a:pt x="60" y="1"/>
                  </a:cubicBezTo>
                  <a:cubicBezTo>
                    <a:pt x="63" y="1"/>
                    <a:pt x="66" y="6"/>
                    <a:pt x="66" y="12"/>
                  </a:cubicBezTo>
                  <a:cubicBezTo>
                    <a:pt x="65" y="17"/>
                    <a:pt x="66" y="26"/>
                    <a:pt x="57" y="27"/>
                  </a:cubicBezTo>
                  <a:cubicBezTo>
                    <a:pt x="47" y="27"/>
                    <a:pt x="7" y="27"/>
                    <a:pt x="5" y="24"/>
                  </a:cubicBezTo>
                  <a:cubicBezTo>
                    <a:pt x="0" y="19"/>
                    <a:pt x="1" y="18"/>
                    <a:pt x="2" y="13"/>
                  </a:cubicBezTo>
                  <a:cubicBezTo>
                    <a:pt x="3" y="10"/>
                    <a:pt x="2" y="9"/>
                    <a:pt x="2" y="9"/>
                  </a:cubicBezTo>
                </a:path>
              </a:pathLst>
            </a:custGeom>
            <a:solidFill>
              <a:srgbClr val="ABE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85" name="Freeform 527">
              <a:extLst>
                <a:ext uri="{FF2B5EF4-FFF2-40B4-BE49-F238E27FC236}">
                  <a16:creationId xmlns:a16="http://schemas.microsoft.com/office/drawing/2014/main" id="{ED900880-0BA3-1A47-FE23-4FD02F4D6C48}"/>
                </a:ext>
              </a:extLst>
            </p:cNvPr>
            <p:cNvSpPr>
              <a:spLocks/>
            </p:cNvSpPr>
            <p:nvPr/>
          </p:nvSpPr>
          <p:spPr bwMode="auto">
            <a:xfrm>
              <a:off x="6937375" y="3222626"/>
              <a:ext cx="484188" cy="196850"/>
            </a:xfrm>
            <a:custGeom>
              <a:avLst/>
              <a:gdLst>
                <a:gd name="T0" fmla="*/ 2 w 66"/>
                <a:gd name="T1" fmla="*/ 9 h 27"/>
                <a:gd name="T2" fmla="*/ 12 w 66"/>
                <a:gd name="T3" fmla="*/ 0 h 27"/>
                <a:gd name="T4" fmla="*/ 60 w 66"/>
                <a:gd name="T5" fmla="*/ 1 h 27"/>
                <a:gd name="T6" fmla="*/ 66 w 66"/>
                <a:gd name="T7" fmla="*/ 12 h 27"/>
                <a:gd name="T8" fmla="*/ 57 w 66"/>
                <a:gd name="T9" fmla="*/ 27 h 27"/>
                <a:gd name="T10" fmla="*/ 5 w 66"/>
                <a:gd name="T11" fmla="*/ 24 h 27"/>
                <a:gd name="T12" fmla="*/ 2 w 66"/>
                <a:gd name="T13" fmla="*/ 13 h 27"/>
                <a:gd name="T14" fmla="*/ 2 w 66"/>
                <a:gd name="T15" fmla="*/ 9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27">
                  <a:moveTo>
                    <a:pt x="2" y="9"/>
                  </a:moveTo>
                  <a:cubicBezTo>
                    <a:pt x="0" y="6"/>
                    <a:pt x="2" y="0"/>
                    <a:pt x="12" y="0"/>
                  </a:cubicBezTo>
                  <a:cubicBezTo>
                    <a:pt x="19" y="0"/>
                    <a:pt x="56" y="1"/>
                    <a:pt x="60" y="1"/>
                  </a:cubicBezTo>
                  <a:cubicBezTo>
                    <a:pt x="63" y="1"/>
                    <a:pt x="66" y="6"/>
                    <a:pt x="66" y="12"/>
                  </a:cubicBezTo>
                  <a:cubicBezTo>
                    <a:pt x="65" y="17"/>
                    <a:pt x="66" y="26"/>
                    <a:pt x="57" y="27"/>
                  </a:cubicBezTo>
                  <a:cubicBezTo>
                    <a:pt x="47" y="27"/>
                    <a:pt x="7" y="27"/>
                    <a:pt x="5" y="24"/>
                  </a:cubicBezTo>
                  <a:cubicBezTo>
                    <a:pt x="0" y="19"/>
                    <a:pt x="1" y="18"/>
                    <a:pt x="2" y="13"/>
                  </a:cubicBezTo>
                  <a:cubicBezTo>
                    <a:pt x="3" y="10"/>
                    <a:pt x="2" y="9"/>
                    <a:pt x="2" y="9"/>
                  </a:cubicBezTo>
                </a:path>
              </a:pathLst>
            </a:custGeom>
            <a:solidFill>
              <a:srgbClr val="AAE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86" name="Freeform 528">
              <a:extLst>
                <a:ext uri="{FF2B5EF4-FFF2-40B4-BE49-F238E27FC236}">
                  <a16:creationId xmlns:a16="http://schemas.microsoft.com/office/drawing/2014/main" id="{AA638F96-AC85-C335-27CE-010C99DD7152}"/>
                </a:ext>
              </a:extLst>
            </p:cNvPr>
            <p:cNvSpPr>
              <a:spLocks/>
            </p:cNvSpPr>
            <p:nvPr/>
          </p:nvSpPr>
          <p:spPr bwMode="auto">
            <a:xfrm>
              <a:off x="6937375" y="3222626"/>
              <a:ext cx="484188" cy="196850"/>
            </a:xfrm>
            <a:custGeom>
              <a:avLst/>
              <a:gdLst>
                <a:gd name="T0" fmla="*/ 2 w 66"/>
                <a:gd name="T1" fmla="*/ 9 h 27"/>
                <a:gd name="T2" fmla="*/ 12 w 66"/>
                <a:gd name="T3" fmla="*/ 0 h 27"/>
                <a:gd name="T4" fmla="*/ 60 w 66"/>
                <a:gd name="T5" fmla="*/ 1 h 27"/>
                <a:gd name="T6" fmla="*/ 66 w 66"/>
                <a:gd name="T7" fmla="*/ 12 h 27"/>
                <a:gd name="T8" fmla="*/ 56 w 66"/>
                <a:gd name="T9" fmla="*/ 27 h 27"/>
                <a:gd name="T10" fmla="*/ 5 w 66"/>
                <a:gd name="T11" fmla="*/ 24 h 27"/>
                <a:gd name="T12" fmla="*/ 3 w 66"/>
                <a:gd name="T13" fmla="*/ 13 h 27"/>
                <a:gd name="T14" fmla="*/ 2 w 66"/>
                <a:gd name="T15" fmla="*/ 9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27">
                  <a:moveTo>
                    <a:pt x="2" y="9"/>
                  </a:moveTo>
                  <a:cubicBezTo>
                    <a:pt x="0" y="6"/>
                    <a:pt x="3" y="0"/>
                    <a:pt x="12" y="0"/>
                  </a:cubicBezTo>
                  <a:cubicBezTo>
                    <a:pt x="19" y="0"/>
                    <a:pt x="56" y="1"/>
                    <a:pt x="60" y="1"/>
                  </a:cubicBezTo>
                  <a:cubicBezTo>
                    <a:pt x="63" y="1"/>
                    <a:pt x="66" y="6"/>
                    <a:pt x="66" y="12"/>
                  </a:cubicBezTo>
                  <a:cubicBezTo>
                    <a:pt x="65" y="17"/>
                    <a:pt x="66" y="26"/>
                    <a:pt x="56" y="27"/>
                  </a:cubicBezTo>
                  <a:cubicBezTo>
                    <a:pt x="47" y="27"/>
                    <a:pt x="7" y="27"/>
                    <a:pt x="5" y="24"/>
                  </a:cubicBezTo>
                  <a:cubicBezTo>
                    <a:pt x="0" y="19"/>
                    <a:pt x="1" y="18"/>
                    <a:pt x="3" y="13"/>
                  </a:cubicBezTo>
                  <a:cubicBezTo>
                    <a:pt x="3" y="10"/>
                    <a:pt x="2" y="9"/>
                    <a:pt x="2" y="9"/>
                  </a:cubicBezTo>
                </a:path>
              </a:pathLst>
            </a:custGeom>
            <a:solidFill>
              <a:srgbClr val="A9E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87" name="Freeform 529">
              <a:extLst>
                <a:ext uri="{FF2B5EF4-FFF2-40B4-BE49-F238E27FC236}">
                  <a16:creationId xmlns:a16="http://schemas.microsoft.com/office/drawing/2014/main" id="{9DFCE476-9313-6A69-5D2C-AEABB3561D7F}"/>
                </a:ext>
              </a:extLst>
            </p:cNvPr>
            <p:cNvSpPr>
              <a:spLocks/>
            </p:cNvSpPr>
            <p:nvPr/>
          </p:nvSpPr>
          <p:spPr bwMode="auto">
            <a:xfrm>
              <a:off x="6937375" y="3222626"/>
              <a:ext cx="484188" cy="196850"/>
            </a:xfrm>
            <a:custGeom>
              <a:avLst/>
              <a:gdLst>
                <a:gd name="T0" fmla="*/ 2 w 66"/>
                <a:gd name="T1" fmla="*/ 9 h 27"/>
                <a:gd name="T2" fmla="*/ 12 w 66"/>
                <a:gd name="T3" fmla="*/ 0 h 27"/>
                <a:gd name="T4" fmla="*/ 60 w 66"/>
                <a:gd name="T5" fmla="*/ 1 h 27"/>
                <a:gd name="T6" fmla="*/ 66 w 66"/>
                <a:gd name="T7" fmla="*/ 12 h 27"/>
                <a:gd name="T8" fmla="*/ 56 w 66"/>
                <a:gd name="T9" fmla="*/ 27 h 27"/>
                <a:gd name="T10" fmla="*/ 5 w 66"/>
                <a:gd name="T11" fmla="*/ 24 h 27"/>
                <a:gd name="T12" fmla="*/ 3 w 66"/>
                <a:gd name="T13" fmla="*/ 13 h 27"/>
                <a:gd name="T14" fmla="*/ 2 w 66"/>
                <a:gd name="T15" fmla="*/ 9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27">
                  <a:moveTo>
                    <a:pt x="2" y="9"/>
                  </a:moveTo>
                  <a:cubicBezTo>
                    <a:pt x="0" y="7"/>
                    <a:pt x="3" y="0"/>
                    <a:pt x="12" y="0"/>
                  </a:cubicBezTo>
                  <a:cubicBezTo>
                    <a:pt x="19" y="0"/>
                    <a:pt x="56" y="2"/>
                    <a:pt x="60" y="1"/>
                  </a:cubicBezTo>
                  <a:cubicBezTo>
                    <a:pt x="63" y="1"/>
                    <a:pt x="66" y="6"/>
                    <a:pt x="66" y="12"/>
                  </a:cubicBezTo>
                  <a:cubicBezTo>
                    <a:pt x="65" y="17"/>
                    <a:pt x="66" y="26"/>
                    <a:pt x="56" y="27"/>
                  </a:cubicBezTo>
                  <a:cubicBezTo>
                    <a:pt x="47" y="27"/>
                    <a:pt x="8" y="26"/>
                    <a:pt x="5" y="24"/>
                  </a:cubicBezTo>
                  <a:cubicBezTo>
                    <a:pt x="0" y="19"/>
                    <a:pt x="1" y="18"/>
                    <a:pt x="3" y="13"/>
                  </a:cubicBezTo>
                  <a:cubicBezTo>
                    <a:pt x="3" y="10"/>
                    <a:pt x="2" y="9"/>
                    <a:pt x="2" y="9"/>
                  </a:cubicBezTo>
                </a:path>
              </a:pathLst>
            </a:custGeom>
            <a:solidFill>
              <a:srgbClr val="A8E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88" name="Freeform 530">
              <a:extLst>
                <a:ext uri="{FF2B5EF4-FFF2-40B4-BE49-F238E27FC236}">
                  <a16:creationId xmlns:a16="http://schemas.microsoft.com/office/drawing/2014/main" id="{E5685624-E86F-5C1E-CAA9-022085D1E2EB}"/>
                </a:ext>
              </a:extLst>
            </p:cNvPr>
            <p:cNvSpPr>
              <a:spLocks/>
            </p:cNvSpPr>
            <p:nvPr/>
          </p:nvSpPr>
          <p:spPr bwMode="auto">
            <a:xfrm>
              <a:off x="6937375" y="3222626"/>
              <a:ext cx="484188" cy="196850"/>
            </a:xfrm>
            <a:custGeom>
              <a:avLst/>
              <a:gdLst>
                <a:gd name="T0" fmla="*/ 2 w 66"/>
                <a:gd name="T1" fmla="*/ 9 h 27"/>
                <a:gd name="T2" fmla="*/ 12 w 66"/>
                <a:gd name="T3" fmla="*/ 0 h 27"/>
                <a:gd name="T4" fmla="*/ 60 w 66"/>
                <a:gd name="T5" fmla="*/ 1 h 27"/>
                <a:gd name="T6" fmla="*/ 66 w 66"/>
                <a:gd name="T7" fmla="*/ 12 h 27"/>
                <a:gd name="T8" fmla="*/ 56 w 66"/>
                <a:gd name="T9" fmla="*/ 27 h 27"/>
                <a:gd name="T10" fmla="*/ 5 w 66"/>
                <a:gd name="T11" fmla="*/ 24 h 27"/>
                <a:gd name="T12" fmla="*/ 3 w 66"/>
                <a:gd name="T13" fmla="*/ 13 h 27"/>
                <a:gd name="T14" fmla="*/ 2 w 66"/>
                <a:gd name="T15" fmla="*/ 9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27">
                  <a:moveTo>
                    <a:pt x="2" y="9"/>
                  </a:moveTo>
                  <a:cubicBezTo>
                    <a:pt x="0" y="7"/>
                    <a:pt x="3" y="0"/>
                    <a:pt x="12" y="0"/>
                  </a:cubicBezTo>
                  <a:cubicBezTo>
                    <a:pt x="19" y="0"/>
                    <a:pt x="56" y="2"/>
                    <a:pt x="60" y="1"/>
                  </a:cubicBezTo>
                  <a:cubicBezTo>
                    <a:pt x="63" y="1"/>
                    <a:pt x="66" y="6"/>
                    <a:pt x="66" y="12"/>
                  </a:cubicBezTo>
                  <a:cubicBezTo>
                    <a:pt x="65" y="17"/>
                    <a:pt x="66" y="26"/>
                    <a:pt x="56" y="27"/>
                  </a:cubicBezTo>
                  <a:cubicBezTo>
                    <a:pt x="47" y="27"/>
                    <a:pt x="8" y="26"/>
                    <a:pt x="5" y="24"/>
                  </a:cubicBezTo>
                  <a:cubicBezTo>
                    <a:pt x="0" y="19"/>
                    <a:pt x="1" y="18"/>
                    <a:pt x="3" y="13"/>
                  </a:cubicBezTo>
                  <a:cubicBezTo>
                    <a:pt x="4" y="10"/>
                    <a:pt x="2" y="9"/>
                    <a:pt x="2" y="9"/>
                  </a:cubicBezTo>
                </a:path>
              </a:pathLst>
            </a:custGeom>
            <a:solidFill>
              <a:srgbClr val="A7E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89" name="Freeform 531">
              <a:extLst>
                <a:ext uri="{FF2B5EF4-FFF2-40B4-BE49-F238E27FC236}">
                  <a16:creationId xmlns:a16="http://schemas.microsoft.com/office/drawing/2014/main" id="{EB00421B-BACF-714C-D44D-DD5638BF9EC3}"/>
                </a:ext>
              </a:extLst>
            </p:cNvPr>
            <p:cNvSpPr>
              <a:spLocks/>
            </p:cNvSpPr>
            <p:nvPr/>
          </p:nvSpPr>
          <p:spPr bwMode="auto">
            <a:xfrm>
              <a:off x="6937375" y="3222626"/>
              <a:ext cx="484188" cy="196850"/>
            </a:xfrm>
            <a:custGeom>
              <a:avLst/>
              <a:gdLst>
                <a:gd name="T0" fmla="*/ 2 w 66"/>
                <a:gd name="T1" fmla="*/ 9 h 27"/>
                <a:gd name="T2" fmla="*/ 12 w 66"/>
                <a:gd name="T3" fmla="*/ 0 h 27"/>
                <a:gd name="T4" fmla="*/ 60 w 66"/>
                <a:gd name="T5" fmla="*/ 1 h 27"/>
                <a:gd name="T6" fmla="*/ 66 w 66"/>
                <a:gd name="T7" fmla="*/ 12 h 27"/>
                <a:gd name="T8" fmla="*/ 56 w 66"/>
                <a:gd name="T9" fmla="*/ 27 h 27"/>
                <a:gd name="T10" fmla="*/ 5 w 66"/>
                <a:gd name="T11" fmla="*/ 24 h 27"/>
                <a:gd name="T12" fmla="*/ 3 w 66"/>
                <a:gd name="T13" fmla="*/ 13 h 27"/>
                <a:gd name="T14" fmla="*/ 2 w 66"/>
                <a:gd name="T15" fmla="*/ 9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27">
                  <a:moveTo>
                    <a:pt x="2" y="9"/>
                  </a:moveTo>
                  <a:cubicBezTo>
                    <a:pt x="0" y="7"/>
                    <a:pt x="3" y="0"/>
                    <a:pt x="12" y="0"/>
                  </a:cubicBezTo>
                  <a:cubicBezTo>
                    <a:pt x="20" y="0"/>
                    <a:pt x="56" y="2"/>
                    <a:pt x="60" y="1"/>
                  </a:cubicBezTo>
                  <a:cubicBezTo>
                    <a:pt x="63" y="1"/>
                    <a:pt x="66" y="6"/>
                    <a:pt x="66" y="12"/>
                  </a:cubicBezTo>
                  <a:cubicBezTo>
                    <a:pt x="65" y="17"/>
                    <a:pt x="66" y="26"/>
                    <a:pt x="56" y="27"/>
                  </a:cubicBezTo>
                  <a:cubicBezTo>
                    <a:pt x="47" y="27"/>
                    <a:pt x="8" y="26"/>
                    <a:pt x="5" y="24"/>
                  </a:cubicBezTo>
                  <a:cubicBezTo>
                    <a:pt x="0" y="19"/>
                    <a:pt x="1" y="18"/>
                    <a:pt x="3" y="13"/>
                  </a:cubicBezTo>
                  <a:cubicBezTo>
                    <a:pt x="4" y="10"/>
                    <a:pt x="2" y="9"/>
                    <a:pt x="2" y="9"/>
                  </a:cubicBezTo>
                </a:path>
              </a:pathLst>
            </a:custGeom>
            <a:solidFill>
              <a:srgbClr val="A6E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90" name="Freeform 532">
              <a:extLst>
                <a:ext uri="{FF2B5EF4-FFF2-40B4-BE49-F238E27FC236}">
                  <a16:creationId xmlns:a16="http://schemas.microsoft.com/office/drawing/2014/main" id="{B4D5A014-4DF9-8A9E-DFE0-613919EAEFE7}"/>
                </a:ext>
              </a:extLst>
            </p:cNvPr>
            <p:cNvSpPr>
              <a:spLocks/>
            </p:cNvSpPr>
            <p:nvPr/>
          </p:nvSpPr>
          <p:spPr bwMode="auto">
            <a:xfrm>
              <a:off x="6937375" y="3222626"/>
              <a:ext cx="484188" cy="196850"/>
            </a:xfrm>
            <a:custGeom>
              <a:avLst/>
              <a:gdLst>
                <a:gd name="T0" fmla="*/ 2 w 66"/>
                <a:gd name="T1" fmla="*/ 9 h 27"/>
                <a:gd name="T2" fmla="*/ 12 w 66"/>
                <a:gd name="T3" fmla="*/ 0 h 27"/>
                <a:gd name="T4" fmla="*/ 59 w 66"/>
                <a:gd name="T5" fmla="*/ 1 h 27"/>
                <a:gd name="T6" fmla="*/ 65 w 66"/>
                <a:gd name="T7" fmla="*/ 12 h 27"/>
                <a:gd name="T8" fmla="*/ 56 w 66"/>
                <a:gd name="T9" fmla="*/ 26 h 27"/>
                <a:gd name="T10" fmla="*/ 5 w 66"/>
                <a:gd name="T11" fmla="*/ 24 h 27"/>
                <a:gd name="T12" fmla="*/ 3 w 66"/>
                <a:gd name="T13" fmla="*/ 13 h 27"/>
                <a:gd name="T14" fmla="*/ 2 w 66"/>
                <a:gd name="T15" fmla="*/ 9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27">
                  <a:moveTo>
                    <a:pt x="2" y="9"/>
                  </a:moveTo>
                  <a:cubicBezTo>
                    <a:pt x="0" y="7"/>
                    <a:pt x="3" y="0"/>
                    <a:pt x="12" y="0"/>
                  </a:cubicBezTo>
                  <a:cubicBezTo>
                    <a:pt x="20" y="0"/>
                    <a:pt x="56" y="2"/>
                    <a:pt x="59" y="1"/>
                  </a:cubicBezTo>
                  <a:cubicBezTo>
                    <a:pt x="63" y="1"/>
                    <a:pt x="66" y="6"/>
                    <a:pt x="65" y="12"/>
                  </a:cubicBezTo>
                  <a:cubicBezTo>
                    <a:pt x="65" y="17"/>
                    <a:pt x="66" y="26"/>
                    <a:pt x="56" y="26"/>
                  </a:cubicBezTo>
                  <a:cubicBezTo>
                    <a:pt x="47" y="27"/>
                    <a:pt x="8" y="26"/>
                    <a:pt x="5" y="24"/>
                  </a:cubicBezTo>
                  <a:cubicBezTo>
                    <a:pt x="0" y="19"/>
                    <a:pt x="1" y="18"/>
                    <a:pt x="3" y="13"/>
                  </a:cubicBezTo>
                  <a:cubicBezTo>
                    <a:pt x="4" y="10"/>
                    <a:pt x="2" y="9"/>
                    <a:pt x="2" y="9"/>
                  </a:cubicBezTo>
                </a:path>
              </a:pathLst>
            </a:custGeom>
            <a:solidFill>
              <a:srgbClr val="A5E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91" name="Freeform 533">
              <a:extLst>
                <a:ext uri="{FF2B5EF4-FFF2-40B4-BE49-F238E27FC236}">
                  <a16:creationId xmlns:a16="http://schemas.microsoft.com/office/drawing/2014/main" id="{C3C64E8D-5C7C-BAFE-35B5-F2D793485B49}"/>
                </a:ext>
              </a:extLst>
            </p:cNvPr>
            <p:cNvSpPr>
              <a:spLocks/>
            </p:cNvSpPr>
            <p:nvPr/>
          </p:nvSpPr>
          <p:spPr bwMode="auto">
            <a:xfrm>
              <a:off x="6937375" y="3222626"/>
              <a:ext cx="484188" cy="196850"/>
            </a:xfrm>
            <a:custGeom>
              <a:avLst/>
              <a:gdLst>
                <a:gd name="T0" fmla="*/ 2 w 66"/>
                <a:gd name="T1" fmla="*/ 9 h 27"/>
                <a:gd name="T2" fmla="*/ 12 w 66"/>
                <a:gd name="T3" fmla="*/ 0 h 27"/>
                <a:gd name="T4" fmla="*/ 59 w 66"/>
                <a:gd name="T5" fmla="*/ 1 h 27"/>
                <a:gd name="T6" fmla="*/ 65 w 66"/>
                <a:gd name="T7" fmla="*/ 12 h 27"/>
                <a:gd name="T8" fmla="*/ 56 w 66"/>
                <a:gd name="T9" fmla="*/ 26 h 27"/>
                <a:gd name="T10" fmla="*/ 5 w 66"/>
                <a:gd name="T11" fmla="*/ 24 h 27"/>
                <a:gd name="T12" fmla="*/ 3 w 66"/>
                <a:gd name="T13" fmla="*/ 13 h 27"/>
                <a:gd name="T14" fmla="*/ 2 w 66"/>
                <a:gd name="T15" fmla="*/ 9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27">
                  <a:moveTo>
                    <a:pt x="2" y="9"/>
                  </a:moveTo>
                  <a:cubicBezTo>
                    <a:pt x="1" y="7"/>
                    <a:pt x="3" y="0"/>
                    <a:pt x="12" y="0"/>
                  </a:cubicBezTo>
                  <a:cubicBezTo>
                    <a:pt x="20" y="1"/>
                    <a:pt x="56" y="2"/>
                    <a:pt x="59" y="1"/>
                  </a:cubicBezTo>
                  <a:cubicBezTo>
                    <a:pt x="63" y="1"/>
                    <a:pt x="66" y="6"/>
                    <a:pt x="65" y="12"/>
                  </a:cubicBezTo>
                  <a:cubicBezTo>
                    <a:pt x="65" y="17"/>
                    <a:pt x="66" y="26"/>
                    <a:pt x="56" y="26"/>
                  </a:cubicBezTo>
                  <a:cubicBezTo>
                    <a:pt x="47" y="27"/>
                    <a:pt x="8" y="26"/>
                    <a:pt x="5" y="24"/>
                  </a:cubicBezTo>
                  <a:cubicBezTo>
                    <a:pt x="0" y="19"/>
                    <a:pt x="1" y="18"/>
                    <a:pt x="3" y="13"/>
                  </a:cubicBezTo>
                  <a:cubicBezTo>
                    <a:pt x="4" y="10"/>
                    <a:pt x="2" y="9"/>
                    <a:pt x="2" y="9"/>
                  </a:cubicBezTo>
                </a:path>
              </a:pathLst>
            </a:custGeom>
            <a:solidFill>
              <a:srgbClr val="A4E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92" name="Freeform 534">
              <a:extLst>
                <a:ext uri="{FF2B5EF4-FFF2-40B4-BE49-F238E27FC236}">
                  <a16:creationId xmlns:a16="http://schemas.microsoft.com/office/drawing/2014/main" id="{C43A002F-1846-6C06-A647-60135E699356}"/>
                </a:ext>
              </a:extLst>
            </p:cNvPr>
            <p:cNvSpPr>
              <a:spLocks/>
            </p:cNvSpPr>
            <p:nvPr/>
          </p:nvSpPr>
          <p:spPr bwMode="auto">
            <a:xfrm>
              <a:off x="6937375" y="3222626"/>
              <a:ext cx="484188" cy="196850"/>
            </a:xfrm>
            <a:custGeom>
              <a:avLst/>
              <a:gdLst>
                <a:gd name="T0" fmla="*/ 2 w 66"/>
                <a:gd name="T1" fmla="*/ 9 h 27"/>
                <a:gd name="T2" fmla="*/ 12 w 66"/>
                <a:gd name="T3" fmla="*/ 0 h 27"/>
                <a:gd name="T4" fmla="*/ 59 w 66"/>
                <a:gd name="T5" fmla="*/ 2 h 27"/>
                <a:gd name="T6" fmla="*/ 65 w 66"/>
                <a:gd name="T7" fmla="*/ 12 h 27"/>
                <a:gd name="T8" fmla="*/ 56 w 66"/>
                <a:gd name="T9" fmla="*/ 26 h 27"/>
                <a:gd name="T10" fmla="*/ 5 w 66"/>
                <a:gd name="T11" fmla="*/ 24 h 27"/>
                <a:gd name="T12" fmla="*/ 3 w 66"/>
                <a:gd name="T13" fmla="*/ 13 h 27"/>
                <a:gd name="T14" fmla="*/ 2 w 66"/>
                <a:gd name="T15" fmla="*/ 9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27">
                  <a:moveTo>
                    <a:pt x="2" y="9"/>
                  </a:moveTo>
                  <a:cubicBezTo>
                    <a:pt x="1" y="7"/>
                    <a:pt x="3" y="0"/>
                    <a:pt x="12" y="0"/>
                  </a:cubicBezTo>
                  <a:cubicBezTo>
                    <a:pt x="20" y="1"/>
                    <a:pt x="56" y="2"/>
                    <a:pt x="59" y="2"/>
                  </a:cubicBezTo>
                  <a:cubicBezTo>
                    <a:pt x="63" y="1"/>
                    <a:pt x="66" y="6"/>
                    <a:pt x="65" y="12"/>
                  </a:cubicBezTo>
                  <a:cubicBezTo>
                    <a:pt x="65" y="17"/>
                    <a:pt x="66" y="26"/>
                    <a:pt x="56" y="26"/>
                  </a:cubicBezTo>
                  <a:cubicBezTo>
                    <a:pt x="47" y="27"/>
                    <a:pt x="8" y="26"/>
                    <a:pt x="5" y="24"/>
                  </a:cubicBezTo>
                  <a:cubicBezTo>
                    <a:pt x="0" y="19"/>
                    <a:pt x="1" y="18"/>
                    <a:pt x="3" y="13"/>
                  </a:cubicBezTo>
                  <a:cubicBezTo>
                    <a:pt x="4" y="10"/>
                    <a:pt x="2" y="9"/>
                    <a:pt x="2" y="9"/>
                  </a:cubicBezTo>
                </a:path>
              </a:pathLst>
            </a:custGeom>
            <a:solidFill>
              <a:srgbClr val="A3E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93" name="Freeform 535">
              <a:extLst>
                <a:ext uri="{FF2B5EF4-FFF2-40B4-BE49-F238E27FC236}">
                  <a16:creationId xmlns:a16="http://schemas.microsoft.com/office/drawing/2014/main" id="{B2F4574D-7197-85FE-6631-1326ED331223}"/>
                </a:ext>
              </a:extLst>
            </p:cNvPr>
            <p:cNvSpPr>
              <a:spLocks/>
            </p:cNvSpPr>
            <p:nvPr/>
          </p:nvSpPr>
          <p:spPr bwMode="auto">
            <a:xfrm>
              <a:off x="6937375" y="3222626"/>
              <a:ext cx="484188" cy="196850"/>
            </a:xfrm>
            <a:custGeom>
              <a:avLst/>
              <a:gdLst>
                <a:gd name="T0" fmla="*/ 2 w 66"/>
                <a:gd name="T1" fmla="*/ 9 h 27"/>
                <a:gd name="T2" fmla="*/ 12 w 66"/>
                <a:gd name="T3" fmla="*/ 0 h 27"/>
                <a:gd name="T4" fmla="*/ 59 w 66"/>
                <a:gd name="T5" fmla="*/ 2 h 27"/>
                <a:gd name="T6" fmla="*/ 65 w 66"/>
                <a:gd name="T7" fmla="*/ 12 h 27"/>
                <a:gd name="T8" fmla="*/ 56 w 66"/>
                <a:gd name="T9" fmla="*/ 26 h 27"/>
                <a:gd name="T10" fmla="*/ 5 w 66"/>
                <a:gd name="T11" fmla="*/ 24 h 27"/>
                <a:gd name="T12" fmla="*/ 3 w 66"/>
                <a:gd name="T13" fmla="*/ 13 h 27"/>
                <a:gd name="T14" fmla="*/ 2 w 66"/>
                <a:gd name="T15" fmla="*/ 9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27">
                  <a:moveTo>
                    <a:pt x="2" y="9"/>
                  </a:moveTo>
                  <a:cubicBezTo>
                    <a:pt x="1" y="7"/>
                    <a:pt x="3" y="0"/>
                    <a:pt x="12" y="0"/>
                  </a:cubicBezTo>
                  <a:cubicBezTo>
                    <a:pt x="20" y="1"/>
                    <a:pt x="56" y="2"/>
                    <a:pt x="59" y="2"/>
                  </a:cubicBezTo>
                  <a:cubicBezTo>
                    <a:pt x="63" y="1"/>
                    <a:pt x="66" y="6"/>
                    <a:pt x="65" y="12"/>
                  </a:cubicBezTo>
                  <a:cubicBezTo>
                    <a:pt x="65" y="17"/>
                    <a:pt x="66" y="26"/>
                    <a:pt x="56" y="26"/>
                  </a:cubicBezTo>
                  <a:cubicBezTo>
                    <a:pt x="47" y="27"/>
                    <a:pt x="8" y="26"/>
                    <a:pt x="5" y="24"/>
                  </a:cubicBezTo>
                  <a:cubicBezTo>
                    <a:pt x="0" y="19"/>
                    <a:pt x="1" y="18"/>
                    <a:pt x="3" y="13"/>
                  </a:cubicBezTo>
                  <a:cubicBezTo>
                    <a:pt x="4" y="10"/>
                    <a:pt x="2" y="9"/>
                    <a:pt x="2" y="9"/>
                  </a:cubicBezTo>
                </a:path>
              </a:pathLst>
            </a:custGeom>
            <a:solidFill>
              <a:srgbClr val="A2E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94" name="Freeform 536">
              <a:extLst>
                <a:ext uri="{FF2B5EF4-FFF2-40B4-BE49-F238E27FC236}">
                  <a16:creationId xmlns:a16="http://schemas.microsoft.com/office/drawing/2014/main" id="{3E2CE0D5-1A6C-515D-4F45-B8E8B183109D}"/>
                </a:ext>
              </a:extLst>
            </p:cNvPr>
            <p:cNvSpPr>
              <a:spLocks/>
            </p:cNvSpPr>
            <p:nvPr/>
          </p:nvSpPr>
          <p:spPr bwMode="auto">
            <a:xfrm>
              <a:off x="6937375" y="3222626"/>
              <a:ext cx="484188" cy="196850"/>
            </a:xfrm>
            <a:custGeom>
              <a:avLst/>
              <a:gdLst>
                <a:gd name="T0" fmla="*/ 2 w 66"/>
                <a:gd name="T1" fmla="*/ 9 h 27"/>
                <a:gd name="T2" fmla="*/ 12 w 66"/>
                <a:gd name="T3" fmla="*/ 0 h 27"/>
                <a:gd name="T4" fmla="*/ 59 w 66"/>
                <a:gd name="T5" fmla="*/ 2 h 27"/>
                <a:gd name="T6" fmla="*/ 65 w 66"/>
                <a:gd name="T7" fmla="*/ 12 h 27"/>
                <a:gd name="T8" fmla="*/ 56 w 66"/>
                <a:gd name="T9" fmla="*/ 26 h 27"/>
                <a:gd name="T10" fmla="*/ 5 w 66"/>
                <a:gd name="T11" fmla="*/ 24 h 27"/>
                <a:gd name="T12" fmla="*/ 3 w 66"/>
                <a:gd name="T13" fmla="*/ 13 h 27"/>
                <a:gd name="T14" fmla="*/ 2 w 66"/>
                <a:gd name="T15" fmla="*/ 9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27">
                  <a:moveTo>
                    <a:pt x="2" y="9"/>
                  </a:moveTo>
                  <a:cubicBezTo>
                    <a:pt x="1" y="7"/>
                    <a:pt x="3" y="0"/>
                    <a:pt x="12" y="0"/>
                  </a:cubicBezTo>
                  <a:cubicBezTo>
                    <a:pt x="20" y="1"/>
                    <a:pt x="56" y="2"/>
                    <a:pt x="59" y="2"/>
                  </a:cubicBezTo>
                  <a:cubicBezTo>
                    <a:pt x="63" y="1"/>
                    <a:pt x="66" y="6"/>
                    <a:pt x="65" y="12"/>
                  </a:cubicBezTo>
                  <a:cubicBezTo>
                    <a:pt x="65" y="17"/>
                    <a:pt x="66" y="26"/>
                    <a:pt x="56" y="26"/>
                  </a:cubicBezTo>
                  <a:cubicBezTo>
                    <a:pt x="47" y="27"/>
                    <a:pt x="8" y="26"/>
                    <a:pt x="5" y="24"/>
                  </a:cubicBezTo>
                  <a:cubicBezTo>
                    <a:pt x="0" y="19"/>
                    <a:pt x="1" y="18"/>
                    <a:pt x="3" y="13"/>
                  </a:cubicBezTo>
                  <a:cubicBezTo>
                    <a:pt x="4" y="10"/>
                    <a:pt x="2" y="9"/>
                    <a:pt x="2" y="9"/>
                  </a:cubicBezTo>
                </a:path>
              </a:pathLst>
            </a:custGeom>
            <a:solidFill>
              <a:srgbClr val="A1E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95" name="Freeform 537">
              <a:extLst>
                <a:ext uri="{FF2B5EF4-FFF2-40B4-BE49-F238E27FC236}">
                  <a16:creationId xmlns:a16="http://schemas.microsoft.com/office/drawing/2014/main" id="{5BBF1BDB-2738-3D45-41AC-83F8D0D1ABDE}"/>
                </a:ext>
              </a:extLst>
            </p:cNvPr>
            <p:cNvSpPr>
              <a:spLocks/>
            </p:cNvSpPr>
            <p:nvPr/>
          </p:nvSpPr>
          <p:spPr bwMode="auto">
            <a:xfrm>
              <a:off x="6937375" y="3222626"/>
              <a:ext cx="484188" cy="196850"/>
            </a:xfrm>
            <a:custGeom>
              <a:avLst/>
              <a:gdLst>
                <a:gd name="T0" fmla="*/ 2 w 66"/>
                <a:gd name="T1" fmla="*/ 9 h 27"/>
                <a:gd name="T2" fmla="*/ 12 w 66"/>
                <a:gd name="T3" fmla="*/ 0 h 27"/>
                <a:gd name="T4" fmla="*/ 59 w 66"/>
                <a:gd name="T5" fmla="*/ 2 h 27"/>
                <a:gd name="T6" fmla="*/ 65 w 66"/>
                <a:gd name="T7" fmla="*/ 12 h 27"/>
                <a:gd name="T8" fmla="*/ 56 w 66"/>
                <a:gd name="T9" fmla="*/ 26 h 27"/>
                <a:gd name="T10" fmla="*/ 5 w 66"/>
                <a:gd name="T11" fmla="*/ 24 h 27"/>
                <a:gd name="T12" fmla="*/ 3 w 66"/>
                <a:gd name="T13" fmla="*/ 13 h 27"/>
                <a:gd name="T14" fmla="*/ 2 w 66"/>
                <a:gd name="T15" fmla="*/ 9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27">
                  <a:moveTo>
                    <a:pt x="2" y="9"/>
                  </a:moveTo>
                  <a:cubicBezTo>
                    <a:pt x="1" y="7"/>
                    <a:pt x="3" y="0"/>
                    <a:pt x="12" y="0"/>
                  </a:cubicBezTo>
                  <a:cubicBezTo>
                    <a:pt x="20" y="1"/>
                    <a:pt x="56" y="2"/>
                    <a:pt x="59" y="2"/>
                  </a:cubicBezTo>
                  <a:cubicBezTo>
                    <a:pt x="63" y="1"/>
                    <a:pt x="66" y="6"/>
                    <a:pt x="65" y="12"/>
                  </a:cubicBezTo>
                  <a:cubicBezTo>
                    <a:pt x="65" y="17"/>
                    <a:pt x="66" y="26"/>
                    <a:pt x="56" y="26"/>
                  </a:cubicBezTo>
                  <a:cubicBezTo>
                    <a:pt x="47" y="27"/>
                    <a:pt x="8" y="26"/>
                    <a:pt x="5" y="24"/>
                  </a:cubicBezTo>
                  <a:cubicBezTo>
                    <a:pt x="0" y="19"/>
                    <a:pt x="1" y="18"/>
                    <a:pt x="3" y="13"/>
                  </a:cubicBezTo>
                  <a:cubicBezTo>
                    <a:pt x="4" y="10"/>
                    <a:pt x="2" y="9"/>
                    <a:pt x="2" y="9"/>
                  </a:cubicBezTo>
                </a:path>
              </a:pathLst>
            </a:custGeom>
            <a:solidFill>
              <a:srgbClr val="A0EA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96" name="Freeform 538">
              <a:extLst>
                <a:ext uri="{FF2B5EF4-FFF2-40B4-BE49-F238E27FC236}">
                  <a16:creationId xmlns:a16="http://schemas.microsoft.com/office/drawing/2014/main" id="{A60E6CA0-8301-6500-CED7-30E9356C0E2E}"/>
                </a:ext>
              </a:extLst>
            </p:cNvPr>
            <p:cNvSpPr>
              <a:spLocks/>
            </p:cNvSpPr>
            <p:nvPr/>
          </p:nvSpPr>
          <p:spPr bwMode="auto">
            <a:xfrm>
              <a:off x="6937375" y="3222626"/>
              <a:ext cx="484188" cy="196850"/>
            </a:xfrm>
            <a:custGeom>
              <a:avLst/>
              <a:gdLst>
                <a:gd name="T0" fmla="*/ 2 w 66"/>
                <a:gd name="T1" fmla="*/ 9 h 27"/>
                <a:gd name="T2" fmla="*/ 12 w 66"/>
                <a:gd name="T3" fmla="*/ 1 h 27"/>
                <a:gd name="T4" fmla="*/ 59 w 66"/>
                <a:gd name="T5" fmla="*/ 2 h 27"/>
                <a:gd name="T6" fmla="*/ 65 w 66"/>
                <a:gd name="T7" fmla="*/ 12 h 27"/>
                <a:gd name="T8" fmla="*/ 56 w 66"/>
                <a:gd name="T9" fmla="*/ 26 h 27"/>
                <a:gd name="T10" fmla="*/ 5 w 66"/>
                <a:gd name="T11" fmla="*/ 24 h 27"/>
                <a:gd name="T12" fmla="*/ 3 w 66"/>
                <a:gd name="T13" fmla="*/ 13 h 27"/>
                <a:gd name="T14" fmla="*/ 2 w 66"/>
                <a:gd name="T15" fmla="*/ 9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27">
                  <a:moveTo>
                    <a:pt x="2" y="9"/>
                  </a:moveTo>
                  <a:cubicBezTo>
                    <a:pt x="1" y="7"/>
                    <a:pt x="3" y="0"/>
                    <a:pt x="12" y="1"/>
                  </a:cubicBezTo>
                  <a:cubicBezTo>
                    <a:pt x="20" y="1"/>
                    <a:pt x="56" y="2"/>
                    <a:pt x="59" y="2"/>
                  </a:cubicBezTo>
                  <a:cubicBezTo>
                    <a:pt x="62" y="2"/>
                    <a:pt x="66" y="6"/>
                    <a:pt x="65" y="12"/>
                  </a:cubicBezTo>
                  <a:cubicBezTo>
                    <a:pt x="65" y="17"/>
                    <a:pt x="65" y="26"/>
                    <a:pt x="56" y="26"/>
                  </a:cubicBezTo>
                  <a:cubicBezTo>
                    <a:pt x="47" y="27"/>
                    <a:pt x="8" y="26"/>
                    <a:pt x="5" y="24"/>
                  </a:cubicBezTo>
                  <a:cubicBezTo>
                    <a:pt x="0" y="19"/>
                    <a:pt x="1" y="18"/>
                    <a:pt x="3" y="13"/>
                  </a:cubicBezTo>
                  <a:cubicBezTo>
                    <a:pt x="4" y="10"/>
                    <a:pt x="2" y="9"/>
                    <a:pt x="2" y="9"/>
                  </a:cubicBezTo>
                </a:path>
              </a:pathLst>
            </a:custGeom>
            <a:solidFill>
              <a:srgbClr val="9FEA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97" name="Freeform 539">
              <a:extLst>
                <a:ext uri="{FF2B5EF4-FFF2-40B4-BE49-F238E27FC236}">
                  <a16:creationId xmlns:a16="http://schemas.microsoft.com/office/drawing/2014/main" id="{B2395F62-260B-A531-8988-3C13FD7D2977}"/>
                </a:ext>
              </a:extLst>
            </p:cNvPr>
            <p:cNvSpPr>
              <a:spLocks/>
            </p:cNvSpPr>
            <p:nvPr/>
          </p:nvSpPr>
          <p:spPr bwMode="auto">
            <a:xfrm>
              <a:off x="6937375" y="3222626"/>
              <a:ext cx="484188" cy="190500"/>
            </a:xfrm>
            <a:custGeom>
              <a:avLst/>
              <a:gdLst>
                <a:gd name="T0" fmla="*/ 2 w 66"/>
                <a:gd name="T1" fmla="*/ 9 h 26"/>
                <a:gd name="T2" fmla="*/ 12 w 66"/>
                <a:gd name="T3" fmla="*/ 1 h 26"/>
                <a:gd name="T4" fmla="*/ 59 w 66"/>
                <a:gd name="T5" fmla="*/ 2 h 26"/>
                <a:gd name="T6" fmla="*/ 65 w 66"/>
                <a:gd name="T7" fmla="*/ 12 h 26"/>
                <a:gd name="T8" fmla="*/ 56 w 66"/>
                <a:gd name="T9" fmla="*/ 26 h 26"/>
                <a:gd name="T10" fmla="*/ 5 w 66"/>
                <a:gd name="T11" fmla="*/ 24 h 26"/>
                <a:gd name="T12" fmla="*/ 3 w 66"/>
                <a:gd name="T13" fmla="*/ 13 h 26"/>
                <a:gd name="T14" fmla="*/ 2 w 66"/>
                <a:gd name="T15" fmla="*/ 9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26">
                  <a:moveTo>
                    <a:pt x="2" y="9"/>
                  </a:moveTo>
                  <a:cubicBezTo>
                    <a:pt x="1" y="7"/>
                    <a:pt x="3" y="0"/>
                    <a:pt x="12" y="1"/>
                  </a:cubicBezTo>
                  <a:cubicBezTo>
                    <a:pt x="20" y="1"/>
                    <a:pt x="56" y="2"/>
                    <a:pt x="59" y="2"/>
                  </a:cubicBezTo>
                  <a:cubicBezTo>
                    <a:pt x="62" y="2"/>
                    <a:pt x="66" y="6"/>
                    <a:pt x="65" y="12"/>
                  </a:cubicBezTo>
                  <a:cubicBezTo>
                    <a:pt x="65" y="17"/>
                    <a:pt x="65" y="26"/>
                    <a:pt x="56" y="26"/>
                  </a:cubicBezTo>
                  <a:cubicBezTo>
                    <a:pt x="47" y="26"/>
                    <a:pt x="8" y="26"/>
                    <a:pt x="5" y="24"/>
                  </a:cubicBezTo>
                  <a:cubicBezTo>
                    <a:pt x="0" y="19"/>
                    <a:pt x="1" y="18"/>
                    <a:pt x="3" y="13"/>
                  </a:cubicBezTo>
                  <a:cubicBezTo>
                    <a:pt x="4" y="10"/>
                    <a:pt x="2" y="9"/>
                    <a:pt x="2" y="9"/>
                  </a:cubicBezTo>
                </a:path>
              </a:pathLst>
            </a:custGeom>
            <a:solidFill>
              <a:srgbClr val="9EE9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98" name="Freeform 540">
              <a:extLst>
                <a:ext uri="{FF2B5EF4-FFF2-40B4-BE49-F238E27FC236}">
                  <a16:creationId xmlns:a16="http://schemas.microsoft.com/office/drawing/2014/main" id="{8543CCDB-0346-1211-1124-335494518AF6}"/>
                </a:ext>
              </a:extLst>
            </p:cNvPr>
            <p:cNvSpPr>
              <a:spLocks/>
            </p:cNvSpPr>
            <p:nvPr/>
          </p:nvSpPr>
          <p:spPr bwMode="auto">
            <a:xfrm>
              <a:off x="6937375" y="3222626"/>
              <a:ext cx="484188" cy="190500"/>
            </a:xfrm>
            <a:custGeom>
              <a:avLst/>
              <a:gdLst>
                <a:gd name="T0" fmla="*/ 2 w 66"/>
                <a:gd name="T1" fmla="*/ 9 h 26"/>
                <a:gd name="T2" fmla="*/ 12 w 66"/>
                <a:gd name="T3" fmla="*/ 1 h 26"/>
                <a:gd name="T4" fmla="*/ 59 w 66"/>
                <a:gd name="T5" fmla="*/ 2 h 26"/>
                <a:gd name="T6" fmla="*/ 65 w 66"/>
                <a:gd name="T7" fmla="*/ 12 h 26"/>
                <a:gd name="T8" fmla="*/ 56 w 66"/>
                <a:gd name="T9" fmla="*/ 26 h 26"/>
                <a:gd name="T10" fmla="*/ 5 w 66"/>
                <a:gd name="T11" fmla="*/ 24 h 26"/>
                <a:gd name="T12" fmla="*/ 3 w 66"/>
                <a:gd name="T13" fmla="*/ 13 h 26"/>
                <a:gd name="T14" fmla="*/ 2 w 66"/>
                <a:gd name="T15" fmla="*/ 9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26">
                  <a:moveTo>
                    <a:pt x="2" y="9"/>
                  </a:moveTo>
                  <a:cubicBezTo>
                    <a:pt x="1" y="7"/>
                    <a:pt x="3" y="0"/>
                    <a:pt x="12" y="1"/>
                  </a:cubicBezTo>
                  <a:cubicBezTo>
                    <a:pt x="20" y="1"/>
                    <a:pt x="56" y="2"/>
                    <a:pt x="59" y="2"/>
                  </a:cubicBezTo>
                  <a:cubicBezTo>
                    <a:pt x="62" y="2"/>
                    <a:pt x="66" y="6"/>
                    <a:pt x="65" y="12"/>
                  </a:cubicBezTo>
                  <a:cubicBezTo>
                    <a:pt x="65" y="17"/>
                    <a:pt x="65" y="26"/>
                    <a:pt x="56" y="26"/>
                  </a:cubicBezTo>
                  <a:cubicBezTo>
                    <a:pt x="47" y="26"/>
                    <a:pt x="8" y="26"/>
                    <a:pt x="5" y="24"/>
                  </a:cubicBezTo>
                  <a:cubicBezTo>
                    <a:pt x="0" y="19"/>
                    <a:pt x="1" y="18"/>
                    <a:pt x="3" y="13"/>
                  </a:cubicBezTo>
                  <a:cubicBezTo>
                    <a:pt x="4" y="10"/>
                    <a:pt x="2" y="9"/>
                    <a:pt x="2" y="9"/>
                  </a:cubicBezTo>
                </a:path>
              </a:pathLst>
            </a:custGeom>
            <a:solidFill>
              <a:srgbClr val="9DE9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499" name="Freeform 541">
              <a:extLst>
                <a:ext uri="{FF2B5EF4-FFF2-40B4-BE49-F238E27FC236}">
                  <a16:creationId xmlns:a16="http://schemas.microsoft.com/office/drawing/2014/main" id="{87286A70-D3D8-D632-9F30-F206826AF84A}"/>
                </a:ext>
              </a:extLst>
            </p:cNvPr>
            <p:cNvSpPr>
              <a:spLocks/>
            </p:cNvSpPr>
            <p:nvPr/>
          </p:nvSpPr>
          <p:spPr bwMode="auto">
            <a:xfrm>
              <a:off x="6937375" y="3222626"/>
              <a:ext cx="484188" cy="190500"/>
            </a:xfrm>
            <a:custGeom>
              <a:avLst/>
              <a:gdLst>
                <a:gd name="T0" fmla="*/ 2 w 66"/>
                <a:gd name="T1" fmla="*/ 9 h 26"/>
                <a:gd name="T2" fmla="*/ 12 w 66"/>
                <a:gd name="T3" fmla="*/ 1 h 26"/>
                <a:gd name="T4" fmla="*/ 59 w 66"/>
                <a:gd name="T5" fmla="*/ 2 h 26"/>
                <a:gd name="T6" fmla="*/ 65 w 66"/>
                <a:gd name="T7" fmla="*/ 12 h 26"/>
                <a:gd name="T8" fmla="*/ 56 w 66"/>
                <a:gd name="T9" fmla="*/ 26 h 26"/>
                <a:gd name="T10" fmla="*/ 5 w 66"/>
                <a:gd name="T11" fmla="*/ 24 h 26"/>
                <a:gd name="T12" fmla="*/ 3 w 66"/>
                <a:gd name="T13" fmla="*/ 13 h 26"/>
                <a:gd name="T14" fmla="*/ 2 w 66"/>
                <a:gd name="T15" fmla="*/ 9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26">
                  <a:moveTo>
                    <a:pt x="2" y="9"/>
                  </a:moveTo>
                  <a:cubicBezTo>
                    <a:pt x="1" y="7"/>
                    <a:pt x="3" y="0"/>
                    <a:pt x="12" y="1"/>
                  </a:cubicBezTo>
                  <a:cubicBezTo>
                    <a:pt x="20" y="1"/>
                    <a:pt x="56" y="2"/>
                    <a:pt x="59" y="2"/>
                  </a:cubicBezTo>
                  <a:cubicBezTo>
                    <a:pt x="62" y="2"/>
                    <a:pt x="66" y="6"/>
                    <a:pt x="65" y="12"/>
                  </a:cubicBezTo>
                  <a:cubicBezTo>
                    <a:pt x="65" y="17"/>
                    <a:pt x="65" y="26"/>
                    <a:pt x="56" y="26"/>
                  </a:cubicBezTo>
                  <a:cubicBezTo>
                    <a:pt x="47" y="26"/>
                    <a:pt x="8" y="26"/>
                    <a:pt x="5" y="24"/>
                  </a:cubicBezTo>
                  <a:cubicBezTo>
                    <a:pt x="0" y="19"/>
                    <a:pt x="1" y="18"/>
                    <a:pt x="3" y="13"/>
                  </a:cubicBezTo>
                  <a:cubicBezTo>
                    <a:pt x="4" y="10"/>
                    <a:pt x="2" y="9"/>
                    <a:pt x="2" y="9"/>
                  </a:cubicBezTo>
                </a:path>
              </a:pathLst>
            </a:custGeom>
            <a:solidFill>
              <a:srgbClr val="9CE9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00" name="Freeform 542">
              <a:extLst>
                <a:ext uri="{FF2B5EF4-FFF2-40B4-BE49-F238E27FC236}">
                  <a16:creationId xmlns:a16="http://schemas.microsoft.com/office/drawing/2014/main" id="{E4AA5618-5344-7EFF-7C28-899C3D8E05A0}"/>
                </a:ext>
              </a:extLst>
            </p:cNvPr>
            <p:cNvSpPr>
              <a:spLocks/>
            </p:cNvSpPr>
            <p:nvPr/>
          </p:nvSpPr>
          <p:spPr bwMode="auto">
            <a:xfrm>
              <a:off x="6937375" y="3222626"/>
              <a:ext cx="484188" cy="190500"/>
            </a:xfrm>
            <a:custGeom>
              <a:avLst/>
              <a:gdLst>
                <a:gd name="T0" fmla="*/ 2 w 66"/>
                <a:gd name="T1" fmla="*/ 9 h 26"/>
                <a:gd name="T2" fmla="*/ 12 w 66"/>
                <a:gd name="T3" fmla="*/ 1 h 26"/>
                <a:gd name="T4" fmla="*/ 59 w 66"/>
                <a:gd name="T5" fmla="*/ 2 h 26"/>
                <a:gd name="T6" fmla="*/ 65 w 66"/>
                <a:gd name="T7" fmla="*/ 12 h 26"/>
                <a:gd name="T8" fmla="*/ 56 w 66"/>
                <a:gd name="T9" fmla="*/ 26 h 26"/>
                <a:gd name="T10" fmla="*/ 6 w 66"/>
                <a:gd name="T11" fmla="*/ 24 h 26"/>
                <a:gd name="T12" fmla="*/ 3 w 66"/>
                <a:gd name="T13" fmla="*/ 13 h 26"/>
                <a:gd name="T14" fmla="*/ 2 w 66"/>
                <a:gd name="T15" fmla="*/ 9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26">
                  <a:moveTo>
                    <a:pt x="2" y="9"/>
                  </a:moveTo>
                  <a:cubicBezTo>
                    <a:pt x="1" y="7"/>
                    <a:pt x="3" y="0"/>
                    <a:pt x="12" y="1"/>
                  </a:cubicBezTo>
                  <a:cubicBezTo>
                    <a:pt x="20" y="1"/>
                    <a:pt x="56" y="2"/>
                    <a:pt x="59" y="2"/>
                  </a:cubicBezTo>
                  <a:cubicBezTo>
                    <a:pt x="62" y="2"/>
                    <a:pt x="66" y="6"/>
                    <a:pt x="65" y="12"/>
                  </a:cubicBezTo>
                  <a:cubicBezTo>
                    <a:pt x="65" y="17"/>
                    <a:pt x="65" y="26"/>
                    <a:pt x="56" y="26"/>
                  </a:cubicBezTo>
                  <a:cubicBezTo>
                    <a:pt x="47" y="26"/>
                    <a:pt x="8" y="26"/>
                    <a:pt x="6" y="24"/>
                  </a:cubicBezTo>
                  <a:cubicBezTo>
                    <a:pt x="0" y="19"/>
                    <a:pt x="1" y="18"/>
                    <a:pt x="3" y="13"/>
                  </a:cubicBezTo>
                  <a:cubicBezTo>
                    <a:pt x="4" y="10"/>
                    <a:pt x="2" y="9"/>
                    <a:pt x="2" y="9"/>
                  </a:cubicBezTo>
                </a:path>
              </a:pathLst>
            </a:custGeom>
            <a:solidFill>
              <a:srgbClr val="9BE9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01" name="Freeform 543">
              <a:extLst>
                <a:ext uri="{FF2B5EF4-FFF2-40B4-BE49-F238E27FC236}">
                  <a16:creationId xmlns:a16="http://schemas.microsoft.com/office/drawing/2014/main" id="{16052BD1-9105-0520-8D01-2649D3B465A3}"/>
                </a:ext>
              </a:extLst>
            </p:cNvPr>
            <p:cNvSpPr>
              <a:spLocks/>
            </p:cNvSpPr>
            <p:nvPr/>
          </p:nvSpPr>
          <p:spPr bwMode="auto">
            <a:xfrm>
              <a:off x="6937375" y="3222626"/>
              <a:ext cx="484188" cy="190500"/>
            </a:xfrm>
            <a:custGeom>
              <a:avLst/>
              <a:gdLst>
                <a:gd name="T0" fmla="*/ 2 w 66"/>
                <a:gd name="T1" fmla="*/ 9 h 26"/>
                <a:gd name="T2" fmla="*/ 12 w 66"/>
                <a:gd name="T3" fmla="*/ 1 h 26"/>
                <a:gd name="T4" fmla="*/ 59 w 66"/>
                <a:gd name="T5" fmla="*/ 2 h 26"/>
                <a:gd name="T6" fmla="*/ 65 w 66"/>
                <a:gd name="T7" fmla="*/ 12 h 26"/>
                <a:gd name="T8" fmla="*/ 56 w 66"/>
                <a:gd name="T9" fmla="*/ 26 h 26"/>
                <a:gd name="T10" fmla="*/ 6 w 66"/>
                <a:gd name="T11" fmla="*/ 23 h 26"/>
                <a:gd name="T12" fmla="*/ 3 w 66"/>
                <a:gd name="T13" fmla="*/ 13 h 26"/>
                <a:gd name="T14" fmla="*/ 2 w 66"/>
                <a:gd name="T15" fmla="*/ 9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26">
                  <a:moveTo>
                    <a:pt x="2" y="9"/>
                  </a:moveTo>
                  <a:cubicBezTo>
                    <a:pt x="1" y="7"/>
                    <a:pt x="3" y="0"/>
                    <a:pt x="12" y="1"/>
                  </a:cubicBezTo>
                  <a:cubicBezTo>
                    <a:pt x="20" y="1"/>
                    <a:pt x="56" y="2"/>
                    <a:pt x="59" y="2"/>
                  </a:cubicBezTo>
                  <a:cubicBezTo>
                    <a:pt x="62" y="2"/>
                    <a:pt x="66" y="6"/>
                    <a:pt x="65" y="12"/>
                  </a:cubicBezTo>
                  <a:cubicBezTo>
                    <a:pt x="65" y="17"/>
                    <a:pt x="65" y="26"/>
                    <a:pt x="56" y="26"/>
                  </a:cubicBezTo>
                  <a:cubicBezTo>
                    <a:pt x="47" y="26"/>
                    <a:pt x="8" y="26"/>
                    <a:pt x="6" y="23"/>
                  </a:cubicBezTo>
                  <a:cubicBezTo>
                    <a:pt x="0" y="19"/>
                    <a:pt x="1" y="18"/>
                    <a:pt x="3" y="13"/>
                  </a:cubicBezTo>
                  <a:cubicBezTo>
                    <a:pt x="4" y="10"/>
                    <a:pt x="2" y="9"/>
                    <a:pt x="2" y="9"/>
                  </a:cubicBezTo>
                </a:path>
              </a:pathLst>
            </a:custGeom>
            <a:solidFill>
              <a:srgbClr val="9AE9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02" name="Freeform 544">
              <a:extLst>
                <a:ext uri="{FF2B5EF4-FFF2-40B4-BE49-F238E27FC236}">
                  <a16:creationId xmlns:a16="http://schemas.microsoft.com/office/drawing/2014/main" id="{0A3F498D-C5D4-7841-CA9B-0A8B38A6D35A}"/>
                </a:ext>
              </a:extLst>
            </p:cNvPr>
            <p:cNvSpPr>
              <a:spLocks/>
            </p:cNvSpPr>
            <p:nvPr/>
          </p:nvSpPr>
          <p:spPr bwMode="auto">
            <a:xfrm>
              <a:off x="6937375" y="3228976"/>
              <a:ext cx="476250" cy="184150"/>
            </a:xfrm>
            <a:custGeom>
              <a:avLst/>
              <a:gdLst>
                <a:gd name="T0" fmla="*/ 2 w 65"/>
                <a:gd name="T1" fmla="*/ 8 h 25"/>
                <a:gd name="T2" fmla="*/ 12 w 65"/>
                <a:gd name="T3" fmla="*/ 0 h 25"/>
                <a:gd name="T4" fmla="*/ 59 w 65"/>
                <a:gd name="T5" fmla="*/ 1 h 25"/>
                <a:gd name="T6" fmla="*/ 65 w 65"/>
                <a:gd name="T7" fmla="*/ 11 h 25"/>
                <a:gd name="T8" fmla="*/ 56 w 65"/>
                <a:gd name="T9" fmla="*/ 25 h 25"/>
                <a:gd name="T10" fmla="*/ 6 w 65"/>
                <a:gd name="T11" fmla="*/ 22 h 25"/>
                <a:gd name="T12" fmla="*/ 3 w 65"/>
                <a:gd name="T13" fmla="*/ 12 h 25"/>
                <a:gd name="T14" fmla="*/ 2 w 65"/>
                <a:gd name="T15" fmla="*/ 8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25">
                  <a:moveTo>
                    <a:pt x="2" y="8"/>
                  </a:moveTo>
                  <a:cubicBezTo>
                    <a:pt x="1" y="6"/>
                    <a:pt x="3" y="0"/>
                    <a:pt x="12" y="0"/>
                  </a:cubicBezTo>
                  <a:cubicBezTo>
                    <a:pt x="20" y="0"/>
                    <a:pt x="56" y="1"/>
                    <a:pt x="59" y="1"/>
                  </a:cubicBezTo>
                  <a:cubicBezTo>
                    <a:pt x="62" y="1"/>
                    <a:pt x="65" y="6"/>
                    <a:pt x="65" y="11"/>
                  </a:cubicBezTo>
                  <a:cubicBezTo>
                    <a:pt x="65" y="16"/>
                    <a:pt x="65" y="24"/>
                    <a:pt x="56" y="25"/>
                  </a:cubicBezTo>
                  <a:cubicBezTo>
                    <a:pt x="47" y="25"/>
                    <a:pt x="8" y="25"/>
                    <a:pt x="6" y="22"/>
                  </a:cubicBezTo>
                  <a:cubicBezTo>
                    <a:pt x="0" y="18"/>
                    <a:pt x="1" y="16"/>
                    <a:pt x="3" y="12"/>
                  </a:cubicBezTo>
                  <a:cubicBezTo>
                    <a:pt x="4" y="9"/>
                    <a:pt x="2" y="8"/>
                    <a:pt x="2" y="8"/>
                  </a:cubicBezTo>
                </a:path>
              </a:pathLst>
            </a:custGeom>
            <a:solidFill>
              <a:srgbClr val="99E8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03" name="Freeform 545">
              <a:extLst>
                <a:ext uri="{FF2B5EF4-FFF2-40B4-BE49-F238E27FC236}">
                  <a16:creationId xmlns:a16="http://schemas.microsoft.com/office/drawing/2014/main" id="{C57DE20F-DF9B-D82A-E085-AD372211A532}"/>
                </a:ext>
              </a:extLst>
            </p:cNvPr>
            <p:cNvSpPr>
              <a:spLocks/>
            </p:cNvSpPr>
            <p:nvPr/>
          </p:nvSpPr>
          <p:spPr bwMode="auto">
            <a:xfrm>
              <a:off x="6937375" y="3228976"/>
              <a:ext cx="476250" cy="184150"/>
            </a:xfrm>
            <a:custGeom>
              <a:avLst/>
              <a:gdLst>
                <a:gd name="T0" fmla="*/ 2 w 65"/>
                <a:gd name="T1" fmla="*/ 8 h 25"/>
                <a:gd name="T2" fmla="*/ 12 w 65"/>
                <a:gd name="T3" fmla="*/ 0 h 25"/>
                <a:gd name="T4" fmla="*/ 59 w 65"/>
                <a:gd name="T5" fmla="*/ 1 h 25"/>
                <a:gd name="T6" fmla="*/ 65 w 65"/>
                <a:gd name="T7" fmla="*/ 11 h 25"/>
                <a:gd name="T8" fmla="*/ 56 w 65"/>
                <a:gd name="T9" fmla="*/ 25 h 25"/>
                <a:gd name="T10" fmla="*/ 6 w 65"/>
                <a:gd name="T11" fmla="*/ 22 h 25"/>
                <a:gd name="T12" fmla="*/ 3 w 65"/>
                <a:gd name="T13" fmla="*/ 12 h 25"/>
                <a:gd name="T14" fmla="*/ 2 w 65"/>
                <a:gd name="T15" fmla="*/ 8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25">
                  <a:moveTo>
                    <a:pt x="2" y="8"/>
                  </a:moveTo>
                  <a:cubicBezTo>
                    <a:pt x="1" y="6"/>
                    <a:pt x="3" y="0"/>
                    <a:pt x="12" y="0"/>
                  </a:cubicBezTo>
                  <a:cubicBezTo>
                    <a:pt x="20" y="0"/>
                    <a:pt x="56" y="1"/>
                    <a:pt x="59" y="1"/>
                  </a:cubicBezTo>
                  <a:cubicBezTo>
                    <a:pt x="62" y="1"/>
                    <a:pt x="65" y="6"/>
                    <a:pt x="65" y="11"/>
                  </a:cubicBezTo>
                  <a:cubicBezTo>
                    <a:pt x="65" y="16"/>
                    <a:pt x="65" y="24"/>
                    <a:pt x="56" y="25"/>
                  </a:cubicBezTo>
                  <a:cubicBezTo>
                    <a:pt x="47" y="25"/>
                    <a:pt x="8" y="25"/>
                    <a:pt x="6" y="22"/>
                  </a:cubicBezTo>
                  <a:cubicBezTo>
                    <a:pt x="0" y="18"/>
                    <a:pt x="1" y="16"/>
                    <a:pt x="3" y="12"/>
                  </a:cubicBezTo>
                  <a:cubicBezTo>
                    <a:pt x="4" y="9"/>
                    <a:pt x="2" y="8"/>
                    <a:pt x="2" y="8"/>
                  </a:cubicBezTo>
                </a:path>
              </a:pathLst>
            </a:custGeom>
            <a:solidFill>
              <a:srgbClr val="98E8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04" name="Freeform 546">
              <a:extLst>
                <a:ext uri="{FF2B5EF4-FFF2-40B4-BE49-F238E27FC236}">
                  <a16:creationId xmlns:a16="http://schemas.microsoft.com/office/drawing/2014/main" id="{D4909B69-09D3-B968-007F-7F067C482839}"/>
                </a:ext>
              </a:extLst>
            </p:cNvPr>
            <p:cNvSpPr>
              <a:spLocks/>
            </p:cNvSpPr>
            <p:nvPr/>
          </p:nvSpPr>
          <p:spPr bwMode="auto">
            <a:xfrm>
              <a:off x="6945313" y="3228976"/>
              <a:ext cx="468313" cy="184150"/>
            </a:xfrm>
            <a:custGeom>
              <a:avLst/>
              <a:gdLst>
                <a:gd name="T0" fmla="*/ 1 w 64"/>
                <a:gd name="T1" fmla="*/ 8 h 25"/>
                <a:gd name="T2" fmla="*/ 11 w 64"/>
                <a:gd name="T3" fmla="*/ 0 h 25"/>
                <a:gd name="T4" fmla="*/ 58 w 64"/>
                <a:gd name="T5" fmla="*/ 1 h 25"/>
                <a:gd name="T6" fmla="*/ 64 w 64"/>
                <a:gd name="T7" fmla="*/ 11 h 25"/>
                <a:gd name="T8" fmla="*/ 55 w 64"/>
                <a:gd name="T9" fmla="*/ 25 h 25"/>
                <a:gd name="T10" fmla="*/ 5 w 64"/>
                <a:gd name="T11" fmla="*/ 22 h 25"/>
                <a:gd name="T12" fmla="*/ 2 w 64"/>
                <a:gd name="T13" fmla="*/ 12 h 25"/>
                <a:gd name="T14" fmla="*/ 1 w 64"/>
                <a:gd name="T15" fmla="*/ 8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5">
                  <a:moveTo>
                    <a:pt x="1" y="8"/>
                  </a:moveTo>
                  <a:cubicBezTo>
                    <a:pt x="0" y="6"/>
                    <a:pt x="2" y="0"/>
                    <a:pt x="11" y="0"/>
                  </a:cubicBezTo>
                  <a:cubicBezTo>
                    <a:pt x="19" y="0"/>
                    <a:pt x="55" y="1"/>
                    <a:pt x="58" y="1"/>
                  </a:cubicBezTo>
                  <a:cubicBezTo>
                    <a:pt x="61" y="1"/>
                    <a:pt x="64" y="6"/>
                    <a:pt x="64" y="11"/>
                  </a:cubicBezTo>
                  <a:cubicBezTo>
                    <a:pt x="64" y="16"/>
                    <a:pt x="64" y="24"/>
                    <a:pt x="55" y="25"/>
                  </a:cubicBezTo>
                  <a:cubicBezTo>
                    <a:pt x="46" y="25"/>
                    <a:pt x="7" y="25"/>
                    <a:pt x="5" y="22"/>
                  </a:cubicBezTo>
                  <a:cubicBezTo>
                    <a:pt x="0" y="18"/>
                    <a:pt x="0" y="16"/>
                    <a:pt x="2" y="12"/>
                  </a:cubicBezTo>
                  <a:cubicBezTo>
                    <a:pt x="3" y="9"/>
                    <a:pt x="1" y="8"/>
                    <a:pt x="1" y="8"/>
                  </a:cubicBezTo>
                </a:path>
              </a:pathLst>
            </a:custGeom>
            <a:solidFill>
              <a:srgbClr val="97E8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05" name="Freeform 547">
              <a:extLst>
                <a:ext uri="{FF2B5EF4-FFF2-40B4-BE49-F238E27FC236}">
                  <a16:creationId xmlns:a16="http://schemas.microsoft.com/office/drawing/2014/main" id="{1988A2FF-C370-85C4-D646-4A195135B1F9}"/>
                </a:ext>
              </a:extLst>
            </p:cNvPr>
            <p:cNvSpPr>
              <a:spLocks/>
            </p:cNvSpPr>
            <p:nvPr/>
          </p:nvSpPr>
          <p:spPr bwMode="auto">
            <a:xfrm>
              <a:off x="6945313" y="3228976"/>
              <a:ext cx="468313" cy="184150"/>
            </a:xfrm>
            <a:custGeom>
              <a:avLst/>
              <a:gdLst>
                <a:gd name="T0" fmla="*/ 1 w 64"/>
                <a:gd name="T1" fmla="*/ 8 h 25"/>
                <a:gd name="T2" fmla="*/ 12 w 64"/>
                <a:gd name="T3" fmla="*/ 0 h 25"/>
                <a:gd name="T4" fmla="*/ 58 w 64"/>
                <a:gd name="T5" fmla="*/ 1 h 25"/>
                <a:gd name="T6" fmla="*/ 64 w 64"/>
                <a:gd name="T7" fmla="*/ 11 h 25"/>
                <a:gd name="T8" fmla="*/ 55 w 64"/>
                <a:gd name="T9" fmla="*/ 25 h 25"/>
                <a:gd name="T10" fmla="*/ 5 w 64"/>
                <a:gd name="T11" fmla="*/ 22 h 25"/>
                <a:gd name="T12" fmla="*/ 2 w 64"/>
                <a:gd name="T13" fmla="*/ 12 h 25"/>
                <a:gd name="T14" fmla="*/ 1 w 64"/>
                <a:gd name="T15" fmla="*/ 8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5">
                  <a:moveTo>
                    <a:pt x="1" y="8"/>
                  </a:moveTo>
                  <a:cubicBezTo>
                    <a:pt x="0" y="6"/>
                    <a:pt x="2" y="0"/>
                    <a:pt x="12" y="0"/>
                  </a:cubicBezTo>
                  <a:cubicBezTo>
                    <a:pt x="19" y="0"/>
                    <a:pt x="55" y="1"/>
                    <a:pt x="58" y="1"/>
                  </a:cubicBezTo>
                  <a:cubicBezTo>
                    <a:pt x="61" y="1"/>
                    <a:pt x="64" y="6"/>
                    <a:pt x="64" y="11"/>
                  </a:cubicBezTo>
                  <a:cubicBezTo>
                    <a:pt x="64" y="16"/>
                    <a:pt x="64" y="24"/>
                    <a:pt x="55" y="25"/>
                  </a:cubicBezTo>
                  <a:cubicBezTo>
                    <a:pt x="46" y="25"/>
                    <a:pt x="7" y="25"/>
                    <a:pt x="5" y="22"/>
                  </a:cubicBezTo>
                  <a:cubicBezTo>
                    <a:pt x="0" y="18"/>
                    <a:pt x="0" y="16"/>
                    <a:pt x="2" y="12"/>
                  </a:cubicBezTo>
                  <a:cubicBezTo>
                    <a:pt x="3" y="9"/>
                    <a:pt x="1" y="8"/>
                    <a:pt x="1" y="8"/>
                  </a:cubicBezTo>
                </a:path>
              </a:pathLst>
            </a:custGeom>
            <a:solidFill>
              <a:srgbClr val="96E8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06" name="Freeform 548">
              <a:extLst>
                <a:ext uri="{FF2B5EF4-FFF2-40B4-BE49-F238E27FC236}">
                  <a16:creationId xmlns:a16="http://schemas.microsoft.com/office/drawing/2014/main" id="{A64C7A52-A458-A112-B0D0-816FBCA83A0A}"/>
                </a:ext>
              </a:extLst>
            </p:cNvPr>
            <p:cNvSpPr>
              <a:spLocks/>
            </p:cNvSpPr>
            <p:nvPr/>
          </p:nvSpPr>
          <p:spPr bwMode="auto">
            <a:xfrm>
              <a:off x="6945313" y="3228976"/>
              <a:ext cx="468313" cy="184150"/>
            </a:xfrm>
            <a:custGeom>
              <a:avLst/>
              <a:gdLst>
                <a:gd name="T0" fmla="*/ 1 w 64"/>
                <a:gd name="T1" fmla="*/ 8 h 25"/>
                <a:gd name="T2" fmla="*/ 12 w 64"/>
                <a:gd name="T3" fmla="*/ 0 h 25"/>
                <a:gd name="T4" fmla="*/ 58 w 64"/>
                <a:gd name="T5" fmla="*/ 1 h 25"/>
                <a:gd name="T6" fmla="*/ 64 w 64"/>
                <a:gd name="T7" fmla="*/ 11 h 25"/>
                <a:gd name="T8" fmla="*/ 55 w 64"/>
                <a:gd name="T9" fmla="*/ 25 h 25"/>
                <a:gd name="T10" fmla="*/ 5 w 64"/>
                <a:gd name="T11" fmla="*/ 22 h 25"/>
                <a:gd name="T12" fmla="*/ 2 w 64"/>
                <a:gd name="T13" fmla="*/ 12 h 25"/>
                <a:gd name="T14" fmla="*/ 1 w 64"/>
                <a:gd name="T15" fmla="*/ 8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5">
                  <a:moveTo>
                    <a:pt x="1" y="8"/>
                  </a:moveTo>
                  <a:cubicBezTo>
                    <a:pt x="0" y="6"/>
                    <a:pt x="2" y="0"/>
                    <a:pt x="12" y="0"/>
                  </a:cubicBezTo>
                  <a:cubicBezTo>
                    <a:pt x="19" y="0"/>
                    <a:pt x="55" y="1"/>
                    <a:pt x="58" y="1"/>
                  </a:cubicBezTo>
                  <a:cubicBezTo>
                    <a:pt x="61" y="1"/>
                    <a:pt x="64" y="6"/>
                    <a:pt x="64" y="11"/>
                  </a:cubicBezTo>
                  <a:cubicBezTo>
                    <a:pt x="63" y="16"/>
                    <a:pt x="64" y="24"/>
                    <a:pt x="55" y="25"/>
                  </a:cubicBezTo>
                  <a:cubicBezTo>
                    <a:pt x="46" y="25"/>
                    <a:pt x="7" y="24"/>
                    <a:pt x="5" y="22"/>
                  </a:cubicBezTo>
                  <a:cubicBezTo>
                    <a:pt x="0" y="17"/>
                    <a:pt x="0" y="16"/>
                    <a:pt x="2" y="12"/>
                  </a:cubicBezTo>
                  <a:cubicBezTo>
                    <a:pt x="3" y="9"/>
                    <a:pt x="1" y="8"/>
                    <a:pt x="1" y="8"/>
                  </a:cubicBezTo>
                </a:path>
              </a:pathLst>
            </a:custGeom>
            <a:solidFill>
              <a:srgbClr val="95E8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07" name="Freeform 549">
              <a:extLst>
                <a:ext uri="{FF2B5EF4-FFF2-40B4-BE49-F238E27FC236}">
                  <a16:creationId xmlns:a16="http://schemas.microsoft.com/office/drawing/2014/main" id="{ABF5B674-1BF8-C444-42A8-35828EEF67E5}"/>
                </a:ext>
              </a:extLst>
            </p:cNvPr>
            <p:cNvSpPr>
              <a:spLocks/>
            </p:cNvSpPr>
            <p:nvPr/>
          </p:nvSpPr>
          <p:spPr bwMode="auto">
            <a:xfrm>
              <a:off x="6945313" y="3228976"/>
              <a:ext cx="468313" cy="184150"/>
            </a:xfrm>
            <a:custGeom>
              <a:avLst/>
              <a:gdLst>
                <a:gd name="T0" fmla="*/ 1 w 64"/>
                <a:gd name="T1" fmla="*/ 8 h 25"/>
                <a:gd name="T2" fmla="*/ 12 w 64"/>
                <a:gd name="T3" fmla="*/ 0 h 25"/>
                <a:gd name="T4" fmla="*/ 58 w 64"/>
                <a:gd name="T5" fmla="*/ 1 h 25"/>
                <a:gd name="T6" fmla="*/ 64 w 64"/>
                <a:gd name="T7" fmla="*/ 11 h 25"/>
                <a:gd name="T8" fmla="*/ 55 w 64"/>
                <a:gd name="T9" fmla="*/ 25 h 25"/>
                <a:gd name="T10" fmla="*/ 5 w 64"/>
                <a:gd name="T11" fmla="*/ 22 h 25"/>
                <a:gd name="T12" fmla="*/ 2 w 64"/>
                <a:gd name="T13" fmla="*/ 12 h 25"/>
                <a:gd name="T14" fmla="*/ 1 w 64"/>
                <a:gd name="T15" fmla="*/ 8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5">
                  <a:moveTo>
                    <a:pt x="1" y="8"/>
                  </a:moveTo>
                  <a:cubicBezTo>
                    <a:pt x="0" y="6"/>
                    <a:pt x="2" y="0"/>
                    <a:pt x="12" y="0"/>
                  </a:cubicBezTo>
                  <a:cubicBezTo>
                    <a:pt x="19" y="0"/>
                    <a:pt x="55" y="1"/>
                    <a:pt x="58" y="1"/>
                  </a:cubicBezTo>
                  <a:cubicBezTo>
                    <a:pt x="61" y="1"/>
                    <a:pt x="64" y="6"/>
                    <a:pt x="64" y="11"/>
                  </a:cubicBezTo>
                  <a:cubicBezTo>
                    <a:pt x="63" y="16"/>
                    <a:pt x="64" y="24"/>
                    <a:pt x="55" y="25"/>
                  </a:cubicBezTo>
                  <a:cubicBezTo>
                    <a:pt x="46" y="25"/>
                    <a:pt x="7" y="24"/>
                    <a:pt x="5" y="22"/>
                  </a:cubicBezTo>
                  <a:cubicBezTo>
                    <a:pt x="0" y="17"/>
                    <a:pt x="0" y="16"/>
                    <a:pt x="2" y="12"/>
                  </a:cubicBezTo>
                  <a:cubicBezTo>
                    <a:pt x="3" y="9"/>
                    <a:pt x="1" y="8"/>
                    <a:pt x="1" y="8"/>
                  </a:cubicBezTo>
                </a:path>
              </a:pathLst>
            </a:custGeom>
            <a:solidFill>
              <a:srgbClr val="94E8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08" name="Freeform 550">
              <a:extLst>
                <a:ext uri="{FF2B5EF4-FFF2-40B4-BE49-F238E27FC236}">
                  <a16:creationId xmlns:a16="http://schemas.microsoft.com/office/drawing/2014/main" id="{5FC8AF0F-CB2E-165C-2F41-9EB855D60AD5}"/>
                </a:ext>
              </a:extLst>
            </p:cNvPr>
            <p:cNvSpPr>
              <a:spLocks/>
            </p:cNvSpPr>
            <p:nvPr/>
          </p:nvSpPr>
          <p:spPr bwMode="auto">
            <a:xfrm>
              <a:off x="6945313" y="3228976"/>
              <a:ext cx="468313" cy="184150"/>
            </a:xfrm>
            <a:custGeom>
              <a:avLst/>
              <a:gdLst>
                <a:gd name="T0" fmla="*/ 1 w 64"/>
                <a:gd name="T1" fmla="*/ 8 h 25"/>
                <a:gd name="T2" fmla="*/ 12 w 64"/>
                <a:gd name="T3" fmla="*/ 0 h 25"/>
                <a:gd name="T4" fmla="*/ 58 w 64"/>
                <a:gd name="T5" fmla="*/ 1 h 25"/>
                <a:gd name="T6" fmla="*/ 64 w 64"/>
                <a:gd name="T7" fmla="*/ 11 h 25"/>
                <a:gd name="T8" fmla="*/ 55 w 64"/>
                <a:gd name="T9" fmla="*/ 25 h 25"/>
                <a:gd name="T10" fmla="*/ 5 w 64"/>
                <a:gd name="T11" fmla="*/ 22 h 25"/>
                <a:gd name="T12" fmla="*/ 2 w 64"/>
                <a:gd name="T13" fmla="*/ 12 h 25"/>
                <a:gd name="T14" fmla="*/ 1 w 64"/>
                <a:gd name="T15" fmla="*/ 8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5">
                  <a:moveTo>
                    <a:pt x="1" y="8"/>
                  </a:moveTo>
                  <a:cubicBezTo>
                    <a:pt x="0" y="6"/>
                    <a:pt x="2" y="0"/>
                    <a:pt x="12" y="0"/>
                  </a:cubicBezTo>
                  <a:cubicBezTo>
                    <a:pt x="19" y="0"/>
                    <a:pt x="55" y="2"/>
                    <a:pt x="58" y="1"/>
                  </a:cubicBezTo>
                  <a:cubicBezTo>
                    <a:pt x="61" y="1"/>
                    <a:pt x="64" y="6"/>
                    <a:pt x="64" y="11"/>
                  </a:cubicBezTo>
                  <a:cubicBezTo>
                    <a:pt x="63" y="16"/>
                    <a:pt x="64" y="24"/>
                    <a:pt x="55" y="25"/>
                  </a:cubicBezTo>
                  <a:cubicBezTo>
                    <a:pt x="46" y="25"/>
                    <a:pt x="7" y="24"/>
                    <a:pt x="5" y="22"/>
                  </a:cubicBezTo>
                  <a:cubicBezTo>
                    <a:pt x="0" y="17"/>
                    <a:pt x="0" y="16"/>
                    <a:pt x="2" y="12"/>
                  </a:cubicBezTo>
                  <a:cubicBezTo>
                    <a:pt x="3" y="9"/>
                    <a:pt x="1" y="8"/>
                    <a:pt x="1" y="8"/>
                  </a:cubicBezTo>
                </a:path>
              </a:pathLst>
            </a:custGeom>
            <a:solidFill>
              <a:srgbClr val="93E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09" name="Freeform 551">
              <a:extLst>
                <a:ext uri="{FF2B5EF4-FFF2-40B4-BE49-F238E27FC236}">
                  <a16:creationId xmlns:a16="http://schemas.microsoft.com/office/drawing/2014/main" id="{05A14E25-12ED-3AFB-30B6-E97897AEF7B2}"/>
                </a:ext>
              </a:extLst>
            </p:cNvPr>
            <p:cNvSpPr>
              <a:spLocks/>
            </p:cNvSpPr>
            <p:nvPr/>
          </p:nvSpPr>
          <p:spPr bwMode="auto">
            <a:xfrm>
              <a:off x="6945313" y="3228976"/>
              <a:ext cx="468313" cy="184150"/>
            </a:xfrm>
            <a:custGeom>
              <a:avLst/>
              <a:gdLst>
                <a:gd name="T0" fmla="*/ 2 w 64"/>
                <a:gd name="T1" fmla="*/ 8 h 25"/>
                <a:gd name="T2" fmla="*/ 12 w 64"/>
                <a:gd name="T3" fmla="*/ 0 h 25"/>
                <a:gd name="T4" fmla="*/ 58 w 64"/>
                <a:gd name="T5" fmla="*/ 1 h 25"/>
                <a:gd name="T6" fmla="*/ 64 w 64"/>
                <a:gd name="T7" fmla="*/ 11 h 25"/>
                <a:gd name="T8" fmla="*/ 55 w 64"/>
                <a:gd name="T9" fmla="*/ 24 h 25"/>
                <a:gd name="T10" fmla="*/ 5 w 64"/>
                <a:gd name="T11" fmla="*/ 22 h 25"/>
                <a:gd name="T12" fmla="*/ 2 w 64"/>
                <a:gd name="T13" fmla="*/ 12 h 25"/>
                <a:gd name="T14" fmla="*/ 2 w 64"/>
                <a:gd name="T15" fmla="*/ 8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5">
                  <a:moveTo>
                    <a:pt x="2" y="8"/>
                  </a:moveTo>
                  <a:cubicBezTo>
                    <a:pt x="0" y="6"/>
                    <a:pt x="2" y="0"/>
                    <a:pt x="12" y="0"/>
                  </a:cubicBezTo>
                  <a:cubicBezTo>
                    <a:pt x="19" y="0"/>
                    <a:pt x="55" y="2"/>
                    <a:pt x="58" y="1"/>
                  </a:cubicBezTo>
                  <a:cubicBezTo>
                    <a:pt x="61" y="1"/>
                    <a:pt x="64" y="6"/>
                    <a:pt x="64" y="11"/>
                  </a:cubicBezTo>
                  <a:cubicBezTo>
                    <a:pt x="63" y="16"/>
                    <a:pt x="64" y="24"/>
                    <a:pt x="55" y="24"/>
                  </a:cubicBezTo>
                  <a:cubicBezTo>
                    <a:pt x="46" y="25"/>
                    <a:pt x="7" y="24"/>
                    <a:pt x="5" y="22"/>
                  </a:cubicBezTo>
                  <a:cubicBezTo>
                    <a:pt x="0" y="17"/>
                    <a:pt x="0" y="16"/>
                    <a:pt x="2" y="12"/>
                  </a:cubicBezTo>
                  <a:cubicBezTo>
                    <a:pt x="3" y="9"/>
                    <a:pt x="2" y="8"/>
                    <a:pt x="2" y="8"/>
                  </a:cubicBezTo>
                </a:path>
              </a:pathLst>
            </a:custGeom>
            <a:solidFill>
              <a:srgbClr val="92E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10" name="Freeform 552">
              <a:extLst>
                <a:ext uri="{FF2B5EF4-FFF2-40B4-BE49-F238E27FC236}">
                  <a16:creationId xmlns:a16="http://schemas.microsoft.com/office/drawing/2014/main" id="{97E0E4FB-874C-0671-5055-20C008E08B25}"/>
                </a:ext>
              </a:extLst>
            </p:cNvPr>
            <p:cNvSpPr>
              <a:spLocks/>
            </p:cNvSpPr>
            <p:nvPr/>
          </p:nvSpPr>
          <p:spPr bwMode="auto">
            <a:xfrm>
              <a:off x="6945313" y="3228976"/>
              <a:ext cx="468313" cy="184150"/>
            </a:xfrm>
            <a:custGeom>
              <a:avLst/>
              <a:gdLst>
                <a:gd name="T0" fmla="*/ 2 w 64"/>
                <a:gd name="T1" fmla="*/ 8 h 25"/>
                <a:gd name="T2" fmla="*/ 12 w 64"/>
                <a:gd name="T3" fmla="*/ 0 h 25"/>
                <a:gd name="T4" fmla="*/ 58 w 64"/>
                <a:gd name="T5" fmla="*/ 1 h 25"/>
                <a:gd name="T6" fmla="*/ 64 w 64"/>
                <a:gd name="T7" fmla="*/ 11 h 25"/>
                <a:gd name="T8" fmla="*/ 55 w 64"/>
                <a:gd name="T9" fmla="*/ 24 h 25"/>
                <a:gd name="T10" fmla="*/ 5 w 64"/>
                <a:gd name="T11" fmla="*/ 22 h 25"/>
                <a:gd name="T12" fmla="*/ 2 w 64"/>
                <a:gd name="T13" fmla="*/ 12 h 25"/>
                <a:gd name="T14" fmla="*/ 2 w 64"/>
                <a:gd name="T15" fmla="*/ 8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5">
                  <a:moveTo>
                    <a:pt x="2" y="8"/>
                  </a:moveTo>
                  <a:cubicBezTo>
                    <a:pt x="0" y="6"/>
                    <a:pt x="2" y="0"/>
                    <a:pt x="12" y="0"/>
                  </a:cubicBezTo>
                  <a:cubicBezTo>
                    <a:pt x="19" y="0"/>
                    <a:pt x="55" y="2"/>
                    <a:pt x="58" y="1"/>
                  </a:cubicBezTo>
                  <a:cubicBezTo>
                    <a:pt x="61" y="1"/>
                    <a:pt x="64" y="6"/>
                    <a:pt x="64" y="11"/>
                  </a:cubicBezTo>
                  <a:cubicBezTo>
                    <a:pt x="63" y="16"/>
                    <a:pt x="64" y="24"/>
                    <a:pt x="55" y="24"/>
                  </a:cubicBezTo>
                  <a:cubicBezTo>
                    <a:pt x="46" y="25"/>
                    <a:pt x="7" y="24"/>
                    <a:pt x="5" y="22"/>
                  </a:cubicBezTo>
                  <a:cubicBezTo>
                    <a:pt x="0" y="17"/>
                    <a:pt x="1" y="16"/>
                    <a:pt x="2" y="12"/>
                  </a:cubicBezTo>
                  <a:cubicBezTo>
                    <a:pt x="3" y="9"/>
                    <a:pt x="2" y="8"/>
                    <a:pt x="2" y="8"/>
                  </a:cubicBezTo>
                </a:path>
              </a:pathLst>
            </a:custGeom>
            <a:solidFill>
              <a:srgbClr val="91E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11" name="Freeform 553">
              <a:extLst>
                <a:ext uri="{FF2B5EF4-FFF2-40B4-BE49-F238E27FC236}">
                  <a16:creationId xmlns:a16="http://schemas.microsoft.com/office/drawing/2014/main" id="{334428E4-761D-034B-ECF8-9DA624203E7C}"/>
                </a:ext>
              </a:extLst>
            </p:cNvPr>
            <p:cNvSpPr>
              <a:spLocks/>
            </p:cNvSpPr>
            <p:nvPr/>
          </p:nvSpPr>
          <p:spPr bwMode="auto">
            <a:xfrm>
              <a:off x="6945313" y="3228976"/>
              <a:ext cx="468313" cy="184150"/>
            </a:xfrm>
            <a:custGeom>
              <a:avLst/>
              <a:gdLst>
                <a:gd name="T0" fmla="*/ 2 w 64"/>
                <a:gd name="T1" fmla="*/ 8 h 25"/>
                <a:gd name="T2" fmla="*/ 12 w 64"/>
                <a:gd name="T3" fmla="*/ 0 h 25"/>
                <a:gd name="T4" fmla="*/ 58 w 64"/>
                <a:gd name="T5" fmla="*/ 1 h 25"/>
                <a:gd name="T6" fmla="*/ 64 w 64"/>
                <a:gd name="T7" fmla="*/ 11 h 25"/>
                <a:gd name="T8" fmla="*/ 55 w 64"/>
                <a:gd name="T9" fmla="*/ 24 h 25"/>
                <a:gd name="T10" fmla="*/ 5 w 64"/>
                <a:gd name="T11" fmla="*/ 22 h 25"/>
                <a:gd name="T12" fmla="*/ 2 w 64"/>
                <a:gd name="T13" fmla="*/ 12 h 25"/>
                <a:gd name="T14" fmla="*/ 2 w 64"/>
                <a:gd name="T15" fmla="*/ 8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5">
                  <a:moveTo>
                    <a:pt x="2" y="8"/>
                  </a:moveTo>
                  <a:cubicBezTo>
                    <a:pt x="0" y="6"/>
                    <a:pt x="2" y="0"/>
                    <a:pt x="12" y="0"/>
                  </a:cubicBezTo>
                  <a:cubicBezTo>
                    <a:pt x="19" y="1"/>
                    <a:pt x="55" y="2"/>
                    <a:pt x="58" y="1"/>
                  </a:cubicBezTo>
                  <a:cubicBezTo>
                    <a:pt x="61" y="1"/>
                    <a:pt x="64" y="6"/>
                    <a:pt x="64" y="11"/>
                  </a:cubicBezTo>
                  <a:cubicBezTo>
                    <a:pt x="63" y="16"/>
                    <a:pt x="64" y="24"/>
                    <a:pt x="55" y="24"/>
                  </a:cubicBezTo>
                  <a:cubicBezTo>
                    <a:pt x="46" y="25"/>
                    <a:pt x="7" y="24"/>
                    <a:pt x="5" y="22"/>
                  </a:cubicBezTo>
                  <a:cubicBezTo>
                    <a:pt x="0" y="17"/>
                    <a:pt x="1" y="16"/>
                    <a:pt x="2" y="12"/>
                  </a:cubicBezTo>
                  <a:cubicBezTo>
                    <a:pt x="3" y="9"/>
                    <a:pt x="2" y="8"/>
                    <a:pt x="2" y="8"/>
                  </a:cubicBezTo>
                </a:path>
              </a:pathLst>
            </a:custGeom>
            <a:solidFill>
              <a:srgbClr val="90E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12" name="Freeform 554">
              <a:extLst>
                <a:ext uri="{FF2B5EF4-FFF2-40B4-BE49-F238E27FC236}">
                  <a16:creationId xmlns:a16="http://schemas.microsoft.com/office/drawing/2014/main" id="{91841018-E851-2532-5978-A7B5B0953CB2}"/>
                </a:ext>
              </a:extLst>
            </p:cNvPr>
            <p:cNvSpPr>
              <a:spLocks/>
            </p:cNvSpPr>
            <p:nvPr/>
          </p:nvSpPr>
          <p:spPr bwMode="auto">
            <a:xfrm>
              <a:off x="6945313" y="3228976"/>
              <a:ext cx="468313" cy="184150"/>
            </a:xfrm>
            <a:custGeom>
              <a:avLst/>
              <a:gdLst>
                <a:gd name="T0" fmla="*/ 2 w 64"/>
                <a:gd name="T1" fmla="*/ 8 h 25"/>
                <a:gd name="T2" fmla="*/ 12 w 64"/>
                <a:gd name="T3" fmla="*/ 0 h 25"/>
                <a:gd name="T4" fmla="*/ 58 w 64"/>
                <a:gd name="T5" fmla="*/ 2 h 25"/>
                <a:gd name="T6" fmla="*/ 64 w 64"/>
                <a:gd name="T7" fmla="*/ 11 h 25"/>
                <a:gd name="T8" fmla="*/ 55 w 64"/>
                <a:gd name="T9" fmla="*/ 24 h 25"/>
                <a:gd name="T10" fmla="*/ 5 w 64"/>
                <a:gd name="T11" fmla="*/ 22 h 25"/>
                <a:gd name="T12" fmla="*/ 2 w 64"/>
                <a:gd name="T13" fmla="*/ 12 h 25"/>
                <a:gd name="T14" fmla="*/ 2 w 64"/>
                <a:gd name="T15" fmla="*/ 8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5">
                  <a:moveTo>
                    <a:pt x="2" y="8"/>
                  </a:moveTo>
                  <a:cubicBezTo>
                    <a:pt x="0" y="6"/>
                    <a:pt x="2" y="0"/>
                    <a:pt x="12" y="0"/>
                  </a:cubicBezTo>
                  <a:cubicBezTo>
                    <a:pt x="19" y="1"/>
                    <a:pt x="55" y="2"/>
                    <a:pt x="58" y="2"/>
                  </a:cubicBezTo>
                  <a:cubicBezTo>
                    <a:pt x="61" y="1"/>
                    <a:pt x="64" y="6"/>
                    <a:pt x="64" y="11"/>
                  </a:cubicBezTo>
                  <a:cubicBezTo>
                    <a:pt x="63" y="16"/>
                    <a:pt x="64" y="24"/>
                    <a:pt x="55" y="24"/>
                  </a:cubicBezTo>
                  <a:cubicBezTo>
                    <a:pt x="46" y="25"/>
                    <a:pt x="7" y="24"/>
                    <a:pt x="5" y="22"/>
                  </a:cubicBezTo>
                  <a:cubicBezTo>
                    <a:pt x="0" y="17"/>
                    <a:pt x="1" y="16"/>
                    <a:pt x="2" y="12"/>
                  </a:cubicBezTo>
                  <a:cubicBezTo>
                    <a:pt x="3" y="9"/>
                    <a:pt x="2" y="8"/>
                    <a:pt x="2" y="8"/>
                  </a:cubicBezTo>
                </a:path>
              </a:pathLst>
            </a:custGeom>
            <a:solidFill>
              <a:srgbClr val="8FE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13" name="Freeform 555">
              <a:extLst>
                <a:ext uri="{FF2B5EF4-FFF2-40B4-BE49-F238E27FC236}">
                  <a16:creationId xmlns:a16="http://schemas.microsoft.com/office/drawing/2014/main" id="{31332EFD-02AD-3033-EAE5-E45C7C055018}"/>
                </a:ext>
              </a:extLst>
            </p:cNvPr>
            <p:cNvSpPr>
              <a:spLocks/>
            </p:cNvSpPr>
            <p:nvPr/>
          </p:nvSpPr>
          <p:spPr bwMode="auto">
            <a:xfrm>
              <a:off x="6945313" y="3228976"/>
              <a:ext cx="468313" cy="184150"/>
            </a:xfrm>
            <a:custGeom>
              <a:avLst/>
              <a:gdLst>
                <a:gd name="T0" fmla="*/ 2 w 64"/>
                <a:gd name="T1" fmla="*/ 8 h 25"/>
                <a:gd name="T2" fmla="*/ 12 w 64"/>
                <a:gd name="T3" fmla="*/ 0 h 25"/>
                <a:gd name="T4" fmla="*/ 58 w 64"/>
                <a:gd name="T5" fmla="*/ 2 h 25"/>
                <a:gd name="T6" fmla="*/ 64 w 64"/>
                <a:gd name="T7" fmla="*/ 11 h 25"/>
                <a:gd name="T8" fmla="*/ 55 w 64"/>
                <a:gd name="T9" fmla="*/ 24 h 25"/>
                <a:gd name="T10" fmla="*/ 5 w 64"/>
                <a:gd name="T11" fmla="*/ 22 h 25"/>
                <a:gd name="T12" fmla="*/ 2 w 64"/>
                <a:gd name="T13" fmla="*/ 12 h 25"/>
                <a:gd name="T14" fmla="*/ 2 w 64"/>
                <a:gd name="T15" fmla="*/ 8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5">
                  <a:moveTo>
                    <a:pt x="2" y="8"/>
                  </a:moveTo>
                  <a:cubicBezTo>
                    <a:pt x="0" y="6"/>
                    <a:pt x="2" y="0"/>
                    <a:pt x="12" y="0"/>
                  </a:cubicBezTo>
                  <a:cubicBezTo>
                    <a:pt x="19" y="1"/>
                    <a:pt x="55" y="2"/>
                    <a:pt x="58" y="2"/>
                  </a:cubicBezTo>
                  <a:cubicBezTo>
                    <a:pt x="61" y="1"/>
                    <a:pt x="64" y="6"/>
                    <a:pt x="64" y="11"/>
                  </a:cubicBezTo>
                  <a:cubicBezTo>
                    <a:pt x="63" y="16"/>
                    <a:pt x="64" y="24"/>
                    <a:pt x="55" y="24"/>
                  </a:cubicBezTo>
                  <a:cubicBezTo>
                    <a:pt x="46" y="25"/>
                    <a:pt x="7" y="24"/>
                    <a:pt x="5" y="22"/>
                  </a:cubicBezTo>
                  <a:cubicBezTo>
                    <a:pt x="0" y="17"/>
                    <a:pt x="1" y="16"/>
                    <a:pt x="2" y="12"/>
                  </a:cubicBezTo>
                  <a:cubicBezTo>
                    <a:pt x="3" y="9"/>
                    <a:pt x="2" y="8"/>
                    <a:pt x="2" y="8"/>
                  </a:cubicBezTo>
                </a:path>
              </a:pathLst>
            </a:custGeom>
            <a:solidFill>
              <a:srgbClr val="8EE6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14" name="Freeform 556">
              <a:extLst>
                <a:ext uri="{FF2B5EF4-FFF2-40B4-BE49-F238E27FC236}">
                  <a16:creationId xmlns:a16="http://schemas.microsoft.com/office/drawing/2014/main" id="{955AEE21-1592-FF88-259B-0445877A3E1A}"/>
                </a:ext>
              </a:extLst>
            </p:cNvPr>
            <p:cNvSpPr>
              <a:spLocks/>
            </p:cNvSpPr>
            <p:nvPr/>
          </p:nvSpPr>
          <p:spPr bwMode="auto">
            <a:xfrm>
              <a:off x="6945313" y="3228976"/>
              <a:ext cx="468313" cy="184150"/>
            </a:xfrm>
            <a:custGeom>
              <a:avLst/>
              <a:gdLst>
                <a:gd name="T0" fmla="*/ 2 w 64"/>
                <a:gd name="T1" fmla="*/ 9 h 25"/>
                <a:gd name="T2" fmla="*/ 12 w 64"/>
                <a:gd name="T3" fmla="*/ 0 h 25"/>
                <a:gd name="T4" fmla="*/ 58 w 64"/>
                <a:gd name="T5" fmla="*/ 2 h 25"/>
                <a:gd name="T6" fmla="*/ 64 w 64"/>
                <a:gd name="T7" fmla="*/ 11 h 25"/>
                <a:gd name="T8" fmla="*/ 55 w 64"/>
                <a:gd name="T9" fmla="*/ 24 h 25"/>
                <a:gd name="T10" fmla="*/ 5 w 64"/>
                <a:gd name="T11" fmla="*/ 22 h 25"/>
                <a:gd name="T12" fmla="*/ 2 w 64"/>
                <a:gd name="T13" fmla="*/ 12 h 25"/>
                <a:gd name="T14" fmla="*/ 2 w 64"/>
                <a:gd name="T15" fmla="*/ 9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5">
                  <a:moveTo>
                    <a:pt x="2" y="9"/>
                  </a:moveTo>
                  <a:cubicBezTo>
                    <a:pt x="0" y="6"/>
                    <a:pt x="2" y="0"/>
                    <a:pt x="12" y="0"/>
                  </a:cubicBezTo>
                  <a:cubicBezTo>
                    <a:pt x="19" y="1"/>
                    <a:pt x="55" y="2"/>
                    <a:pt x="58" y="2"/>
                  </a:cubicBezTo>
                  <a:cubicBezTo>
                    <a:pt x="61" y="1"/>
                    <a:pt x="64" y="6"/>
                    <a:pt x="64" y="11"/>
                  </a:cubicBezTo>
                  <a:cubicBezTo>
                    <a:pt x="63" y="16"/>
                    <a:pt x="64" y="24"/>
                    <a:pt x="55" y="24"/>
                  </a:cubicBezTo>
                  <a:cubicBezTo>
                    <a:pt x="46" y="25"/>
                    <a:pt x="7" y="24"/>
                    <a:pt x="5" y="22"/>
                  </a:cubicBezTo>
                  <a:cubicBezTo>
                    <a:pt x="0" y="17"/>
                    <a:pt x="1" y="16"/>
                    <a:pt x="2" y="12"/>
                  </a:cubicBezTo>
                  <a:cubicBezTo>
                    <a:pt x="3" y="9"/>
                    <a:pt x="2" y="9"/>
                    <a:pt x="2" y="9"/>
                  </a:cubicBezTo>
                </a:path>
              </a:pathLst>
            </a:custGeom>
            <a:solidFill>
              <a:srgbClr val="8DE6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15" name="Freeform 557">
              <a:extLst>
                <a:ext uri="{FF2B5EF4-FFF2-40B4-BE49-F238E27FC236}">
                  <a16:creationId xmlns:a16="http://schemas.microsoft.com/office/drawing/2014/main" id="{C187E53C-8873-A886-E43A-2B5AE5704F92}"/>
                </a:ext>
              </a:extLst>
            </p:cNvPr>
            <p:cNvSpPr>
              <a:spLocks/>
            </p:cNvSpPr>
            <p:nvPr/>
          </p:nvSpPr>
          <p:spPr bwMode="auto">
            <a:xfrm>
              <a:off x="6945313" y="3228976"/>
              <a:ext cx="468313" cy="176213"/>
            </a:xfrm>
            <a:custGeom>
              <a:avLst/>
              <a:gdLst>
                <a:gd name="T0" fmla="*/ 2 w 64"/>
                <a:gd name="T1" fmla="*/ 9 h 24"/>
                <a:gd name="T2" fmla="*/ 12 w 64"/>
                <a:gd name="T3" fmla="*/ 1 h 24"/>
                <a:gd name="T4" fmla="*/ 58 w 64"/>
                <a:gd name="T5" fmla="*/ 2 h 24"/>
                <a:gd name="T6" fmla="*/ 64 w 64"/>
                <a:gd name="T7" fmla="*/ 11 h 24"/>
                <a:gd name="T8" fmla="*/ 55 w 64"/>
                <a:gd name="T9" fmla="*/ 24 h 24"/>
                <a:gd name="T10" fmla="*/ 5 w 64"/>
                <a:gd name="T11" fmla="*/ 22 h 24"/>
                <a:gd name="T12" fmla="*/ 3 w 64"/>
                <a:gd name="T13" fmla="*/ 12 h 24"/>
                <a:gd name="T14" fmla="*/ 2 w 64"/>
                <a:gd name="T15" fmla="*/ 9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4">
                  <a:moveTo>
                    <a:pt x="2" y="9"/>
                  </a:moveTo>
                  <a:cubicBezTo>
                    <a:pt x="0" y="6"/>
                    <a:pt x="3" y="0"/>
                    <a:pt x="12" y="1"/>
                  </a:cubicBezTo>
                  <a:cubicBezTo>
                    <a:pt x="19" y="1"/>
                    <a:pt x="55" y="2"/>
                    <a:pt x="58" y="2"/>
                  </a:cubicBezTo>
                  <a:cubicBezTo>
                    <a:pt x="61" y="1"/>
                    <a:pt x="64" y="6"/>
                    <a:pt x="64" y="11"/>
                  </a:cubicBezTo>
                  <a:cubicBezTo>
                    <a:pt x="63" y="16"/>
                    <a:pt x="64" y="24"/>
                    <a:pt x="55" y="24"/>
                  </a:cubicBezTo>
                  <a:cubicBezTo>
                    <a:pt x="46" y="24"/>
                    <a:pt x="7" y="24"/>
                    <a:pt x="5" y="22"/>
                  </a:cubicBezTo>
                  <a:cubicBezTo>
                    <a:pt x="0" y="17"/>
                    <a:pt x="1" y="16"/>
                    <a:pt x="3" y="12"/>
                  </a:cubicBezTo>
                  <a:cubicBezTo>
                    <a:pt x="3" y="9"/>
                    <a:pt x="2" y="9"/>
                    <a:pt x="2" y="9"/>
                  </a:cubicBezTo>
                </a:path>
              </a:pathLst>
            </a:custGeom>
            <a:solidFill>
              <a:srgbClr val="8CE6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16" name="Freeform 558">
              <a:extLst>
                <a:ext uri="{FF2B5EF4-FFF2-40B4-BE49-F238E27FC236}">
                  <a16:creationId xmlns:a16="http://schemas.microsoft.com/office/drawing/2014/main" id="{89D23949-4986-2394-164D-AFA6AA9D50D9}"/>
                </a:ext>
              </a:extLst>
            </p:cNvPr>
            <p:cNvSpPr>
              <a:spLocks/>
            </p:cNvSpPr>
            <p:nvPr/>
          </p:nvSpPr>
          <p:spPr bwMode="auto">
            <a:xfrm>
              <a:off x="6945313" y="3228976"/>
              <a:ext cx="468313" cy="176213"/>
            </a:xfrm>
            <a:custGeom>
              <a:avLst/>
              <a:gdLst>
                <a:gd name="T0" fmla="*/ 2 w 64"/>
                <a:gd name="T1" fmla="*/ 9 h 24"/>
                <a:gd name="T2" fmla="*/ 12 w 64"/>
                <a:gd name="T3" fmla="*/ 1 h 24"/>
                <a:gd name="T4" fmla="*/ 58 w 64"/>
                <a:gd name="T5" fmla="*/ 2 h 24"/>
                <a:gd name="T6" fmla="*/ 64 w 64"/>
                <a:gd name="T7" fmla="*/ 11 h 24"/>
                <a:gd name="T8" fmla="*/ 55 w 64"/>
                <a:gd name="T9" fmla="*/ 24 h 24"/>
                <a:gd name="T10" fmla="*/ 5 w 64"/>
                <a:gd name="T11" fmla="*/ 22 h 24"/>
                <a:gd name="T12" fmla="*/ 3 w 64"/>
                <a:gd name="T13" fmla="*/ 12 h 24"/>
                <a:gd name="T14" fmla="*/ 2 w 64"/>
                <a:gd name="T15" fmla="*/ 9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4">
                  <a:moveTo>
                    <a:pt x="2" y="9"/>
                  </a:moveTo>
                  <a:cubicBezTo>
                    <a:pt x="0" y="6"/>
                    <a:pt x="3" y="0"/>
                    <a:pt x="12" y="1"/>
                  </a:cubicBezTo>
                  <a:cubicBezTo>
                    <a:pt x="19" y="1"/>
                    <a:pt x="55" y="2"/>
                    <a:pt x="58" y="2"/>
                  </a:cubicBezTo>
                  <a:cubicBezTo>
                    <a:pt x="61" y="1"/>
                    <a:pt x="64" y="6"/>
                    <a:pt x="64" y="11"/>
                  </a:cubicBezTo>
                  <a:cubicBezTo>
                    <a:pt x="63" y="16"/>
                    <a:pt x="64" y="24"/>
                    <a:pt x="55" y="24"/>
                  </a:cubicBezTo>
                  <a:cubicBezTo>
                    <a:pt x="46" y="24"/>
                    <a:pt x="7" y="24"/>
                    <a:pt x="5" y="22"/>
                  </a:cubicBezTo>
                  <a:cubicBezTo>
                    <a:pt x="0" y="17"/>
                    <a:pt x="1" y="16"/>
                    <a:pt x="3" y="12"/>
                  </a:cubicBezTo>
                  <a:cubicBezTo>
                    <a:pt x="3" y="9"/>
                    <a:pt x="2" y="9"/>
                    <a:pt x="2" y="9"/>
                  </a:cubicBezTo>
                </a:path>
              </a:pathLst>
            </a:custGeom>
            <a:solidFill>
              <a:srgbClr val="8BE6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17" name="Freeform 559">
              <a:extLst>
                <a:ext uri="{FF2B5EF4-FFF2-40B4-BE49-F238E27FC236}">
                  <a16:creationId xmlns:a16="http://schemas.microsoft.com/office/drawing/2014/main" id="{0F7397B8-7464-8F53-8DD7-08B34925E4A0}"/>
                </a:ext>
              </a:extLst>
            </p:cNvPr>
            <p:cNvSpPr>
              <a:spLocks/>
            </p:cNvSpPr>
            <p:nvPr/>
          </p:nvSpPr>
          <p:spPr bwMode="auto">
            <a:xfrm>
              <a:off x="6945313" y="3228976"/>
              <a:ext cx="468313" cy="176213"/>
            </a:xfrm>
            <a:custGeom>
              <a:avLst/>
              <a:gdLst>
                <a:gd name="T0" fmla="*/ 2 w 64"/>
                <a:gd name="T1" fmla="*/ 9 h 24"/>
                <a:gd name="T2" fmla="*/ 12 w 64"/>
                <a:gd name="T3" fmla="*/ 1 h 24"/>
                <a:gd name="T4" fmla="*/ 58 w 64"/>
                <a:gd name="T5" fmla="*/ 2 h 24"/>
                <a:gd name="T6" fmla="*/ 64 w 64"/>
                <a:gd name="T7" fmla="*/ 11 h 24"/>
                <a:gd name="T8" fmla="*/ 55 w 64"/>
                <a:gd name="T9" fmla="*/ 24 h 24"/>
                <a:gd name="T10" fmla="*/ 5 w 64"/>
                <a:gd name="T11" fmla="*/ 22 h 24"/>
                <a:gd name="T12" fmla="*/ 3 w 64"/>
                <a:gd name="T13" fmla="*/ 12 h 24"/>
                <a:gd name="T14" fmla="*/ 2 w 64"/>
                <a:gd name="T15" fmla="*/ 9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4">
                  <a:moveTo>
                    <a:pt x="2" y="9"/>
                  </a:moveTo>
                  <a:cubicBezTo>
                    <a:pt x="0" y="6"/>
                    <a:pt x="3" y="0"/>
                    <a:pt x="12" y="1"/>
                  </a:cubicBezTo>
                  <a:cubicBezTo>
                    <a:pt x="19" y="1"/>
                    <a:pt x="55" y="2"/>
                    <a:pt x="58" y="2"/>
                  </a:cubicBezTo>
                  <a:cubicBezTo>
                    <a:pt x="61" y="2"/>
                    <a:pt x="64" y="6"/>
                    <a:pt x="64" y="11"/>
                  </a:cubicBezTo>
                  <a:cubicBezTo>
                    <a:pt x="63" y="16"/>
                    <a:pt x="64" y="24"/>
                    <a:pt x="55" y="24"/>
                  </a:cubicBezTo>
                  <a:cubicBezTo>
                    <a:pt x="46" y="24"/>
                    <a:pt x="7" y="24"/>
                    <a:pt x="5" y="22"/>
                  </a:cubicBezTo>
                  <a:cubicBezTo>
                    <a:pt x="0" y="17"/>
                    <a:pt x="1" y="16"/>
                    <a:pt x="3" y="12"/>
                  </a:cubicBezTo>
                  <a:cubicBezTo>
                    <a:pt x="4" y="9"/>
                    <a:pt x="2" y="9"/>
                    <a:pt x="2" y="9"/>
                  </a:cubicBezTo>
                </a:path>
              </a:pathLst>
            </a:custGeom>
            <a:solidFill>
              <a:srgbClr val="8AE6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18" name="Freeform 560">
              <a:extLst>
                <a:ext uri="{FF2B5EF4-FFF2-40B4-BE49-F238E27FC236}">
                  <a16:creationId xmlns:a16="http://schemas.microsoft.com/office/drawing/2014/main" id="{09F81FC3-CF2F-4812-3BD9-CF38B74888A6}"/>
                </a:ext>
              </a:extLst>
            </p:cNvPr>
            <p:cNvSpPr>
              <a:spLocks/>
            </p:cNvSpPr>
            <p:nvPr/>
          </p:nvSpPr>
          <p:spPr bwMode="auto">
            <a:xfrm>
              <a:off x="6945313" y="3228976"/>
              <a:ext cx="468313" cy="176213"/>
            </a:xfrm>
            <a:custGeom>
              <a:avLst/>
              <a:gdLst>
                <a:gd name="T0" fmla="*/ 2 w 64"/>
                <a:gd name="T1" fmla="*/ 9 h 24"/>
                <a:gd name="T2" fmla="*/ 12 w 64"/>
                <a:gd name="T3" fmla="*/ 1 h 24"/>
                <a:gd name="T4" fmla="*/ 58 w 64"/>
                <a:gd name="T5" fmla="*/ 2 h 24"/>
                <a:gd name="T6" fmla="*/ 63 w 64"/>
                <a:gd name="T7" fmla="*/ 11 h 24"/>
                <a:gd name="T8" fmla="*/ 55 w 64"/>
                <a:gd name="T9" fmla="*/ 24 h 24"/>
                <a:gd name="T10" fmla="*/ 5 w 64"/>
                <a:gd name="T11" fmla="*/ 22 h 24"/>
                <a:gd name="T12" fmla="*/ 3 w 64"/>
                <a:gd name="T13" fmla="*/ 12 h 24"/>
                <a:gd name="T14" fmla="*/ 2 w 64"/>
                <a:gd name="T15" fmla="*/ 9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4">
                  <a:moveTo>
                    <a:pt x="2" y="9"/>
                  </a:moveTo>
                  <a:cubicBezTo>
                    <a:pt x="1" y="6"/>
                    <a:pt x="3" y="0"/>
                    <a:pt x="12" y="1"/>
                  </a:cubicBezTo>
                  <a:cubicBezTo>
                    <a:pt x="19" y="1"/>
                    <a:pt x="55" y="2"/>
                    <a:pt x="58" y="2"/>
                  </a:cubicBezTo>
                  <a:cubicBezTo>
                    <a:pt x="61" y="2"/>
                    <a:pt x="64" y="6"/>
                    <a:pt x="63" y="11"/>
                  </a:cubicBezTo>
                  <a:cubicBezTo>
                    <a:pt x="63" y="16"/>
                    <a:pt x="64" y="24"/>
                    <a:pt x="55" y="24"/>
                  </a:cubicBezTo>
                  <a:cubicBezTo>
                    <a:pt x="46" y="24"/>
                    <a:pt x="7" y="24"/>
                    <a:pt x="5" y="22"/>
                  </a:cubicBezTo>
                  <a:cubicBezTo>
                    <a:pt x="0" y="17"/>
                    <a:pt x="1" y="16"/>
                    <a:pt x="3" y="12"/>
                  </a:cubicBezTo>
                  <a:cubicBezTo>
                    <a:pt x="4" y="9"/>
                    <a:pt x="2" y="9"/>
                    <a:pt x="2" y="9"/>
                  </a:cubicBezTo>
                </a:path>
              </a:pathLst>
            </a:custGeom>
            <a:solidFill>
              <a:srgbClr val="89E5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19" name="Freeform 561">
              <a:extLst>
                <a:ext uri="{FF2B5EF4-FFF2-40B4-BE49-F238E27FC236}">
                  <a16:creationId xmlns:a16="http://schemas.microsoft.com/office/drawing/2014/main" id="{9B49699B-2742-ECDA-8E56-8CE319B20BDB}"/>
                </a:ext>
              </a:extLst>
            </p:cNvPr>
            <p:cNvSpPr>
              <a:spLocks/>
            </p:cNvSpPr>
            <p:nvPr/>
          </p:nvSpPr>
          <p:spPr bwMode="auto">
            <a:xfrm>
              <a:off x="6945313" y="3228976"/>
              <a:ext cx="468313" cy="176213"/>
            </a:xfrm>
            <a:custGeom>
              <a:avLst/>
              <a:gdLst>
                <a:gd name="T0" fmla="*/ 2 w 64"/>
                <a:gd name="T1" fmla="*/ 9 h 24"/>
                <a:gd name="T2" fmla="*/ 12 w 64"/>
                <a:gd name="T3" fmla="*/ 1 h 24"/>
                <a:gd name="T4" fmla="*/ 58 w 64"/>
                <a:gd name="T5" fmla="*/ 2 h 24"/>
                <a:gd name="T6" fmla="*/ 63 w 64"/>
                <a:gd name="T7" fmla="*/ 11 h 24"/>
                <a:gd name="T8" fmla="*/ 55 w 64"/>
                <a:gd name="T9" fmla="*/ 24 h 24"/>
                <a:gd name="T10" fmla="*/ 5 w 64"/>
                <a:gd name="T11" fmla="*/ 22 h 24"/>
                <a:gd name="T12" fmla="*/ 3 w 64"/>
                <a:gd name="T13" fmla="*/ 12 h 24"/>
                <a:gd name="T14" fmla="*/ 2 w 64"/>
                <a:gd name="T15" fmla="*/ 9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4">
                  <a:moveTo>
                    <a:pt x="2" y="9"/>
                  </a:moveTo>
                  <a:cubicBezTo>
                    <a:pt x="1" y="6"/>
                    <a:pt x="3" y="0"/>
                    <a:pt x="12" y="1"/>
                  </a:cubicBezTo>
                  <a:cubicBezTo>
                    <a:pt x="19" y="1"/>
                    <a:pt x="55" y="2"/>
                    <a:pt x="58" y="2"/>
                  </a:cubicBezTo>
                  <a:cubicBezTo>
                    <a:pt x="61" y="2"/>
                    <a:pt x="64" y="6"/>
                    <a:pt x="63" y="11"/>
                  </a:cubicBezTo>
                  <a:cubicBezTo>
                    <a:pt x="63" y="16"/>
                    <a:pt x="64" y="24"/>
                    <a:pt x="55" y="24"/>
                  </a:cubicBezTo>
                  <a:cubicBezTo>
                    <a:pt x="46" y="24"/>
                    <a:pt x="7" y="24"/>
                    <a:pt x="5" y="22"/>
                  </a:cubicBezTo>
                  <a:cubicBezTo>
                    <a:pt x="0" y="17"/>
                    <a:pt x="1" y="16"/>
                    <a:pt x="3" y="12"/>
                  </a:cubicBezTo>
                  <a:cubicBezTo>
                    <a:pt x="4" y="9"/>
                    <a:pt x="2" y="9"/>
                    <a:pt x="2" y="9"/>
                  </a:cubicBezTo>
                </a:path>
              </a:pathLst>
            </a:custGeom>
            <a:solidFill>
              <a:srgbClr val="88E5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20" name="Freeform 562">
              <a:extLst>
                <a:ext uri="{FF2B5EF4-FFF2-40B4-BE49-F238E27FC236}">
                  <a16:creationId xmlns:a16="http://schemas.microsoft.com/office/drawing/2014/main" id="{4E0DBE81-A8D4-CD3F-C875-10BB549B9744}"/>
                </a:ext>
              </a:extLst>
            </p:cNvPr>
            <p:cNvSpPr>
              <a:spLocks/>
            </p:cNvSpPr>
            <p:nvPr/>
          </p:nvSpPr>
          <p:spPr bwMode="auto">
            <a:xfrm>
              <a:off x="6945313" y="3236913"/>
              <a:ext cx="468313" cy="168275"/>
            </a:xfrm>
            <a:custGeom>
              <a:avLst/>
              <a:gdLst>
                <a:gd name="T0" fmla="*/ 2 w 64"/>
                <a:gd name="T1" fmla="*/ 8 h 23"/>
                <a:gd name="T2" fmla="*/ 12 w 64"/>
                <a:gd name="T3" fmla="*/ 0 h 23"/>
                <a:gd name="T4" fmla="*/ 58 w 64"/>
                <a:gd name="T5" fmla="*/ 1 h 23"/>
                <a:gd name="T6" fmla="*/ 63 w 64"/>
                <a:gd name="T7" fmla="*/ 10 h 23"/>
                <a:gd name="T8" fmla="*/ 55 w 64"/>
                <a:gd name="T9" fmla="*/ 23 h 23"/>
                <a:gd name="T10" fmla="*/ 5 w 64"/>
                <a:gd name="T11" fmla="*/ 21 h 23"/>
                <a:gd name="T12" fmla="*/ 3 w 64"/>
                <a:gd name="T13" fmla="*/ 11 h 23"/>
                <a:gd name="T14" fmla="*/ 2 w 64"/>
                <a:gd name="T15" fmla="*/ 8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3">
                  <a:moveTo>
                    <a:pt x="2" y="8"/>
                  </a:moveTo>
                  <a:cubicBezTo>
                    <a:pt x="1" y="5"/>
                    <a:pt x="3" y="0"/>
                    <a:pt x="12" y="0"/>
                  </a:cubicBezTo>
                  <a:cubicBezTo>
                    <a:pt x="19" y="0"/>
                    <a:pt x="55" y="1"/>
                    <a:pt x="58" y="1"/>
                  </a:cubicBezTo>
                  <a:cubicBezTo>
                    <a:pt x="61" y="1"/>
                    <a:pt x="64" y="5"/>
                    <a:pt x="63" y="10"/>
                  </a:cubicBezTo>
                  <a:cubicBezTo>
                    <a:pt x="63" y="15"/>
                    <a:pt x="64" y="23"/>
                    <a:pt x="55" y="23"/>
                  </a:cubicBezTo>
                  <a:cubicBezTo>
                    <a:pt x="46" y="23"/>
                    <a:pt x="7" y="23"/>
                    <a:pt x="5" y="21"/>
                  </a:cubicBezTo>
                  <a:cubicBezTo>
                    <a:pt x="0" y="16"/>
                    <a:pt x="1" y="15"/>
                    <a:pt x="3" y="11"/>
                  </a:cubicBezTo>
                  <a:cubicBezTo>
                    <a:pt x="4" y="8"/>
                    <a:pt x="2" y="8"/>
                    <a:pt x="2" y="8"/>
                  </a:cubicBezTo>
                </a:path>
              </a:pathLst>
            </a:custGeom>
            <a:solidFill>
              <a:srgbClr val="87E5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21" name="Freeform 563">
              <a:extLst>
                <a:ext uri="{FF2B5EF4-FFF2-40B4-BE49-F238E27FC236}">
                  <a16:creationId xmlns:a16="http://schemas.microsoft.com/office/drawing/2014/main" id="{A75CFDED-C23F-E2F4-559D-CF50CFE3B7F0}"/>
                </a:ext>
              </a:extLst>
            </p:cNvPr>
            <p:cNvSpPr>
              <a:spLocks/>
            </p:cNvSpPr>
            <p:nvPr/>
          </p:nvSpPr>
          <p:spPr bwMode="auto">
            <a:xfrm>
              <a:off x="6945313" y="3236913"/>
              <a:ext cx="468313" cy="168275"/>
            </a:xfrm>
            <a:custGeom>
              <a:avLst/>
              <a:gdLst>
                <a:gd name="T0" fmla="*/ 2 w 64"/>
                <a:gd name="T1" fmla="*/ 8 h 23"/>
                <a:gd name="T2" fmla="*/ 12 w 64"/>
                <a:gd name="T3" fmla="*/ 0 h 23"/>
                <a:gd name="T4" fmla="*/ 58 w 64"/>
                <a:gd name="T5" fmla="*/ 1 h 23"/>
                <a:gd name="T6" fmla="*/ 63 w 64"/>
                <a:gd name="T7" fmla="*/ 10 h 23"/>
                <a:gd name="T8" fmla="*/ 55 w 64"/>
                <a:gd name="T9" fmla="*/ 23 h 23"/>
                <a:gd name="T10" fmla="*/ 5 w 64"/>
                <a:gd name="T11" fmla="*/ 21 h 23"/>
                <a:gd name="T12" fmla="*/ 3 w 64"/>
                <a:gd name="T13" fmla="*/ 11 h 23"/>
                <a:gd name="T14" fmla="*/ 2 w 64"/>
                <a:gd name="T15" fmla="*/ 8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3">
                  <a:moveTo>
                    <a:pt x="2" y="8"/>
                  </a:moveTo>
                  <a:cubicBezTo>
                    <a:pt x="1" y="5"/>
                    <a:pt x="3" y="0"/>
                    <a:pt x="12" y="0"/>
                  </a:cubicBezTo>
                  <a:cubicBezTo>
                    <a:pt x="19" y="0"/>
                    <a:pt x="54" y="1"/>
                    <a:pt x="58" y="1"/>
                  </a:cubicBezTo>
                  <a:cubicBezTo>
                    <a:pt x="61" y="1"/>
                    <a:pt x="64" y="5"/>
                    <a:pt x="63" y="10"/>
                  </a:cubicBezTo>
                  <a:cubicBezTo>
                    <a:pt x="63" y="15"/>
                    <a:pt x="64" y="22"/>
                    <a:pt x="55" y="23"/>
                  </a:cubicBezTo>
                  <a:cubicBezTo>
                    <a:pt x="46" y="23"/>
                    <a:pt x="8" y="23"/>
                    <a:pt x="5" y="21"/>
                  </a:cubicBezTo>
                  <a:cubicBezTo>
                    <a:pt x="0" y="16"/>
                    <a:pt x="1" y="15"/>
                    <a:pt x="3" y="11"/>
                  </a:cubicBezTo>
                  <a:cubicBezTo>
                    <a:pt x="4" y="8"/>
                    <a:pt x="2" y="8"/>
                    <a:pt x="2" y="8"/>
                  </a:cubicBezTo>
                </a:path>
              </a:pathLst>
            </a:custGeom>
            <a:solidFill>
              <a:srgbClr val="86E5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22" name="Freeform 564">
              <a:extLst>
                <a:ext uri="{FF2B5EF4-FFF2-40B4-BE49-F238E27FC236}">
                  <a16:creationId xmlns:a16="http://schemas.microsoft.com/office/drawing/2014/main" id="{CA31C373-8F0D-948F-537E-A243296CFEFF}"/>
                </a:ext>
              </a:extLst>
            </p:cNvPr>
            <p:cNvSpPr>
              <a:spLocks/>
            </p:cNvSpPr>
            <p:nvPr/>
          </p:nvSpPr>
          <p:spPr bwMode="auto">
            <a:xfrm>
              <a:off x="6945313" y="3236913"/>
              <a:ext cx="468313" cy="168275"/>
            </a:xfrm>
            <a:custGeom>
              <a:avLst/>
              <a:gdLst>
                <a:gd name="T0" fmla="*/ 2 w 64"/>
                <a:gd name="T1" fmla="*/ 8 h 23"/>
                <a:gd name="T2" fmla="*/ 12 w 64"/>
                <a:gd name="T3" fmla="*/ 0 h 23"/>
                <a:gd name="T4" fmla="*/ 58 w 64"/>
                <a:gd name="T5" fmla="*/ 1 h 23"/>
                <a:gd name="T6" fmla="*/ 63 w 64"/>
                <a:gd name="T7" fmla="*/ 10 h 23"/>
                <a:gd name="T8" fmla="*/ 55 w 64"/>
                <a:gd name="T9" fmla="*/ 23 h 23"/>
                <a:gd name="T10" fmla="*/ 5 w 64"/>
                <a:gd name="T11" fmla="*/ 21 h 23"/>
                <a:gd name="T12" fmla="*/ 3 w 64"/>
                <a:gd name="T13" fmla="*/ 11 h 23"/>
                <a:gd name="T14" fmla="*/ 2 w 64"/>
                <a:gd name="T15" fmla="*/ 8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3">
                  <a:moveTo>
                    <a:pt x="2" y="8"/>
                  </a:moveTo>
                  <a:cubicBezTo>
                    <a:pt x="1" y="5"/>
                    <a:pt x="3" y="0"/>
                    <a:pt x="12" y="0"/>
                  </a:cubicBezTo>
                  <a:cubicBezTo>
                    <a:pt x="19" y="0"/>
                    <a:pt x="54" y="1"/>
                    <a:pt x="58" y="1"/>
                  </a:cubicBezTo>
                  <a:cubicBezTo>
                    <a:pt x="61" y="1"/>
                    <a:pt x="64" y="5"/>
                    <a:pt x="63" y="10"/>
                  </a:cubicBezTo>
                  <a:cubicBezTo>
                    <a:pt x="63" y="15"/>
                    <a:pt x="64" y="22"/>
                    <a:pt x="55" y="23"/>
                  </a:cubicBezTo>
                  <a:cubicBezTo>
                    <a:pt x="46" y="23"/>
                    <a:pt x="8" y="23"/>
                    <a:pt x="5" y="21"/>
                  </a:cubicBezTo>
                  <a:cubicBezTo>
                    <a:pt x="0" y="16"/>
                    <a:pt x="1" y="15"/>
                    <a:pt x="3" y="11"/>
                  </a:cubicBezTo>
                  <a:cubicBezTo>
                    <a:pt x="4" y="8"/>
                    <a:pt x="2" y="8"/>
                    <a:pt x="2" y="8"/>
                  </a:cubicBezTo>
                </a:path>
              </a:pathLst>
            </a:custGeom>
            <a:solidFill>
              <a:srgbClr val="85E5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23" name="Freeform 565">
              <a:extLst>
                <a:ext uri="{FF2B5EF4-FFF2-40B4-BE49-F238E27FC236}">
                  <a16:creationId xmlns:a16="http://schemas.microsoft.com/office/drawing/2014/main" id="{D45B4537-9008-3A5B-7DDB-F5CEEB2ACB30}"/>
                </a:ext>
              </a:extLst>
            </p:cNvPr>
            <p:cNvSpPr>
              <a:spLocks/>
            </p:cNvSpPr>
            <p:nvPr/>
          </p:nvSpPr>
          <p:spPr bwMode="auto">
            <a:xfrm>
              <a:off x="6945313" y="3236913"/>
              <a:ext cx="468313" cy="168275"/>
            </a:xfrm>
            <a:custGeom>
              <a:avLst/>
              <a:gdLst>
                <a:gd name="T0" fmla="*/ 2 w 64"/>
                <a:gd name="T1" fmla="*/ 8 h 23"/>
                <a:gd name="T2" fmla="*/ 12 w 64"/>
                <a:gd name="T3" fmla="*/ 0 h 23"/>
                <a:gd name="T4" fmla="*/ 58 w 64"/>
                <a:gd name="T5" fmla="*/ 1 h 23"/>
                <a:gd name="T6" fmla="*/ 63 w 64"/>
                <a:gd name="T7" fmla="*/ 10 h 23"/>
                <a:gd name="T8" fmla="*/ 55 w 64"/>
                <a:gd name="T9" fmla="*/ 23 h 23"/>
                <a:gd name="T10" fmla="*/ 5 w 64"/>
                <a:gd name="T11" fmla="*/ 21 h 23"/>
                <a:gd name="T12" fmla="*/ 3 w 64"/>
                <a:gd name="T13" fmla="*/ 11 h 23"/>
                <a:gd name="T14" fmla="*/ 2 w 64"/>
                <a:gd name="T15" fmla="*/ 8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3">
                  <a:moveTo>
                    <a:pt x="2" y="8"/>
                  </a:moveTo>
                  <a:cubicBezTo>
                    <a:pt x="1" y="6"/>
                    <a:pt x="3" y="0"/>
                    <a:pt x="12" y="0"/>
                  </a:cubicBezTo>
                  <a:cubicBezTo>
                    <a:pt x="19" y="0"/>
                    <a:pt x="54" y="1"/>
                    <a:pt x="58" y="1"/>
                  </a:cubicBezTo>
                  <a:cubicBezTo>
                    <a:pt x="61" y="1"/>
                    <a:pt x="64" y="5"/>
                    <a:pt x="63" y="10"/>
                  </a:cubicBezTo>
                  <a:cubicBezTo>
                    <a:pt x="63" y="15"/>
                    <a:pt x="64" y="22"/>
                    <a:pt x="55" y="23"/>
                  </a:cubicBezTo>
                  <a:cubicBezTo>
                    <a:pt x="46" y="23"/>
                    <a:pt x="8" y="23"/>
                    <a:pt x="5" y="21"/>
                  </a:cubicBezTo>
                  <a:cubicBezTo>
                    <a:pt x="0" y="16"/>
                    <a:pt x="1" y="15"/>
                    <a:pt x="3" y="11"/>
                  </a:cubicBezTo>
                  <a:cubicBezTo>
                    <a:pt x="4" y="8"/>
                    <a:pt x="2" y="8"/>
                    <a:pt x="2" y="8"/>
                  </a:cubicBezTo>
                </a:path>
              </a:pathLst>
            </a:custGeom>
            <a:solidFill>
              <a:srgbClr val="84E4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24" name="Freeform 566">
              <a:extLst>
                <a:ext uri="{FF2B5EF4-FFF2-40B4-BE49-F238E27FC236}">
                  <a16:creationId xmlns:a16="http://schemas.microsoft.com/office/drawing/2014/main" id="{5381FAAE-5D3E-04A4-8413-CD80C3F34F91}"/>
                </a:ext>
              </a:extLst>
            </p:cNvPr>
            <p:cNvSpPr>
              <a:spLocks/>
            </p:cNvSpPr>
            <p:nvPr/>
          </p:nvSpPr>
          <p:spPr bwMode="auto">
            <a:xfrm>
              <a:off x="6945313" y="3236913"/>
              <a:ext cx="468313" cy="168275"/>
            </a:xfrm>
            <a:custGeom>
              <a:avLst/>
              <a:gdLst>
                <a:gd name="T0" fmla="*/ 2 w 64"/>
                <a:gd name="T1" fmla="*/ 8 h 23"/>
                <a:gd name="T2" fmla="*/ 12 w 64"/>
                <a:gd name="T3" fmla="*/ 0 h 23"/>
                <a:gd name="T4" fmla="*/ 57 w 64"/>
                <a:gd name="T5" fmla="*/ 1 h 23"/>
                <a:gd name="T6" fmla="*/ 63 w 64"/>
                <a:gd name="T7" fmla="*/ 10 h 23"/>
                <a:gd name="T8" fmla="*/ 55 w 64"/>
                <a:gd name="T9" fmla="*/ 23 h 23"/>
                <a:gd name="T10" fmla="*/ 5 w 64"/>
                <a:gd name="T11" fmla="*/ 20 h 23"/>
                <a:gd name="T12" fmla="*/ 3 w 64"/>
                <a:gd name="T13" fmla="*/ 11 h 23"/>
                <a:gd name="T14" fmla="*/ 2 w 64"/>
                <a:gd name="T15" fmla="*/ 8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3">
                  <a:moveTo>
                    <a:pt x="2" y="8"/>
                  </a:moveTo>
                  <a:cubicBezTo>
                    <a:pt x="1" y="6"/>
                    <a:pt x="3" y="0"/>
                    <a:pt x="12" y="0"/>
                  </a:cubicBezTo>
                  <a:cubicBezTo>
                    <a:pt x="19" y="0"/>
                    <a:pt x="54" y="1"/>
                    <a:pt x="57" y="1"/>
                  </a:cubicBezTo>
                  <a:cubicBezTo>
                    <a:pt x="61" y="1"/>
                    <a:pt x="64" y="5"/>
                    <a:pt x="63" y="10"/>
                  </a:cubicBezTo>
                  <a:cubicBezTo>
                    <a:pt x="63" y="15"/>
                    <a:pt x="63" y="22"/>
                    <a:pt x="55" y="23"/>
                  </a:cubicBezTo>
                  <a:cubicBezTo>
                    <a:pt x="46" y="23"/>
                    <a:pt x="8" y="23"/>
                    <a:pt x="5" y="20"/>
                  </a:cubicBezTo>
                  <a:cubicBezTo>
                    <a:pt x="0" y="16"/>
                    <a:pt x="1" y="15"/>
                    <a:pt x="3" y="11"/>
                  </a:cubicBezTo>
                  <a:cubicBezTo>
                    <a:pt x="4" y="8"/>
                    <a:pt x="2" y="8"/>
                    <a:pt x="2" y="8"/>
                  </a:cubicBezTo>
                </a:path>
              </a:pathLst>
            </a:custGeom>
            <a:solidFill>
              <a:srgbClr val="83E4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25" name="Freeform 567">
              <a:extLst>
                <a:ext uri="{FF2B5EF4-FFF2-40B4-BE49-F238E27FC236}">
                  <a16:creationId xmlns:a16="http://schemas.microsoft.com/office/drawing/2014/main" id="{DDA48519-AD40-B741-900B-B039224D2905}"/>
                </a:ext>
              </a:extLst>
            </p:cNvPr>
            <p:cNvSpPr>
              <a:spLocks/>
            </p:cNvSpPr>
            <p:nvPr/>
          </p:nvSpPr>
          <p:spPr bwMode="auto">
            <a:xfrm>
              <a:off x="6945313" y="3236913"/>
              <a:ext cx="468313" cy="168275"/>
            </a:xfrm>
            <a:custGeom>
              <a:avLst/>
              <a:gdLst>
                <a:gd name="T0" fmla="*/ 2 w 64"/>
                <a:gd name="T1" fmla="*/ 8 h 23"/>
                <a:gd name="T2" fmla="*/ 12 w 64"/>
                <a:gd name="T3" fmla="*/ 0 h 23"/>
                <a:gd name="T4" fmla="*/ 57 w 64"/>
                <a:gd name="T5" fmla="*/ 1 h 23"/>
                <a:gd name="T6" fmla="*/ 63 w 64"/>
                <a:gd name="T7" fmla="*/ 10 h 23"/>
                <a:gd name="T8" fmla="*/ 54 w 64"/>
                <a:gd name="T9" fmla="*/ 23 h 23"/>
                <a:gd name="T10" fmla="*/ 5 w 64"/>
                <a:gd name="T11" fmla="*/ 20 h 23"/>
                <a:gd name="T12" fmla="*/ 3 w 64"/>
                <a:gd name="T13" fmla="*/ 11 h 23"/>
                <a:gd name="T14" fmla="*/ 2 w 64"/>
                <a:gd name="T15" fmla="*/ 8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3">
                  <a:moveTo>
                    <a:pt x="2" y="8"/>
                  </a:moveTo>
                  <a:cubicBezTo>
                    <a:pt x="1" y="6"/>
                    <a:pt x="3" y="0"/>
                    <a:pt x="12" y="0"/>
                  </a:cubicBezTo>
                  <a:cubicBezTo>
                    <a:pt x="19" y="0"/>
                    <a:pt x="54" y="1"/>
                    <a:pt x="57" y="1"/>
                  </a:cubicBezTo>
                  <a:cubicBezTo>
                    <a:pt x="61" y="1"/>
                    <a:pt x="64" y="5"/>
                    <a:pt x="63" y="10"/>
                  </a:cubicBezTo>
                  <a:cubicBezTo>
                    <a:pt x="63" y="15"/>
                    <a:pt x="63" y="22"/>
                    <a:pt x="54" y="23"/>
                  </a:cubicBezTo>
                  <a:cubicBezTo>
                    <a:pt x="46" y="23"/>
                    <a:pt x="8" y="22"/>
                    <a:pt x="5" y="20"/>
                  </a:cubicBezTo>
                  <a:cubicBezTo>
                    <a:pt x="0" y="16"/>
                    <a:pt x="1" y="15"/>
                    <a:pt x="3" y="11"/>
                  </a:cubicBezTo>
                  <a:cubicBezTo>
                    <a:pt x="4" y="8"/>
                    <a:pt x="2" y="8"/>
                    <a:pt x="2" y="8"/>
                  </a:cubicBezTo>
                </a:path>
              </a:pathLst>
            </a:custGeom>
            <a:solidFill>
              <a:srgbClr val="82E4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26" name="Freeform 568">
              <a:extLst>
                <a:ext uri="{FF2B5EF4-FFF2-40B4-BE49-F238E27FC236}">
                  <a16:creationId xmlns:a16="http://schemas.microsoft.com/office/drawing/2014/main" id="{3D03EA3C-04D5-5730-1736-5C7ADBFDB2F4}"/>
                </a:ext>
              </a:extLst>
            </p:cNvPr>
            <p:cNvSpPr>
              <a:spLocks/>
            </p:cNvSpPr>
            <p:nvPr/>
          </p:nvSpPr>
          <p:spPr bwMode="auto">
            <a:xfrm>
              <a:off x="6945313" y="3236913"/>
              <a:ext cx="468313" cy="168275"/>
            </a:xfrm>
            <a:custGeom>
              <a:avLst/>
              <a:gdLst>
                <a:gd name="T0" fmla="*/ 2 w 64"/>
                <a:gd name="T1" fmla="*/ 8 h 23"/>
                <a:gd name="T2" fmla="*/ 12 w 64"/>
                <a:gd name="T3" fmla="*/ 0 h 23"/>
                <a:gd name="T4" fmla="*/ 57 w 64"/>
                <a:gd name="T5" fmla="*/ 1 h 23"/>
                <a:gd name="T6" fmla="*/ 63 w 64"/>
                <a:gd name="T7" fmla="*/ 10 h 23"/>
                <a:gd name="T8" fmla="*/ 54 w 64"/>
                <a:gd name="T9" fmla="*/ 23 h 23"/>
                <a:gd name="T10" fmla="*/ 5 w 64"/>
                <a:gd name="T11" fmla="*/ 20 h 23"/>
                <a:gd name="T12" fmla="*/ 3 w 64"/>
                <a:gd name="T13" fmla="*/ 11 h 23"/>
                <a:gd name="T14" fmla="*/ 2 w 64"/>
                <a:gd name="T15" fmla="*/ 8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3">
                  <a:moveTo>
                    <a:pt x="2" y="8"/>
                  </a:moveTo>
                  <a:cubicBezTo>
                    <a:pt x="1" y="6"/>
                    <a:pt x="3" y="0"/>
                    <a:pt x="12" y="0"/>
                  </a:cubicBezTo>
                  <a:cubicBezTo>
                    <a:pt x="19" y="0"/>
                    <a:pt x="54" y="1"/>
                    <a:pt x="57" y="1"/>
                  </a:cubicBezTo>
                  <a:cubicBezTo>
                    <a:pt x="60" y="1"/>
                    <a:pt x="64" y="5"/>
                    <a:pt x="63" y="10"/>
                  </a:cubicBezTo>
                  <a:cubicBezTo>
                    <a:pt x="63" y="15"/>
                    <a:pt x="63" y="22"/>
                    <a:pt x="54" y="23"/>
                  </a:cubicBezTo>
                  <a:cubicBezTo>
                    <a:pt x="45" y="23"/>
                    <a:pt x="8" y="22"/>
                    <a:pt x="5" y="20"/>
                  </a:cubicBezTo>
                  <a:cubicBezTo>
                    <a:pt x="0" y="16"/>
                    <a:pt x="1" y="15"/>
                    <a:pt x="3" y="11"/>
                  </a:cubicBezTo>
                  <a:cubicBezTo>
                    <a:pt x="4" y="8"/>
                    <a:pt x="2" y="8"/>
                    <a:pt x="2" y="8"/>
                  </a:cubicBezTo>
                </a:path>
              </a:pathLst>
            </a:custGeom>
            <a:solidFill>
              <a:srgbClr val="81E4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27" name="Freeform 569">
              <a:extLst>
                <a:ext uri="{FF2B5EF4-FFF2-40B4-BE49-F238E27FC236}">
                  <a16:creationId xmlns:a16="http://schemas.microsoft.com/office/drawing/2014/main" id="{48DEDFD4-F1EA-A131-3807-E1935E6B53BA}"/>
                </a:ext>
              </a:extLst>
            </p:cNvPr>
            <p:cNvSpPr>
              <a:spLocks/>
            </p:cNvSpPr>
            <p:nvPr/>
          </p:nvSpPr>
          <p:spPr bwMode="auto">
            <a:xfrm>
              <a:off x="6945313" y="3236913"/>
              <a:ext cx="468313" cy="168275"/>
            </a:xfrm>
            <a:custGeom>
              <a:avLst/>
              <a:gdLst>
                <a:gd name="T0" fmla="*/ 2 w 64"/>
                <a:gd name="T1" fmla="*/ 8 h 23"/>
                <a:gd name="T2" fmla="*/ 12 w 64"/>
                <a:gd name="T3" fmla="*/ 0 h 23"/>
                <a:gd name="T4" fmla="*/ 57 w 64"/>
                <a:gd name="T5" fmla="*/ 1 h 23"/>
                <a:gd name="T6" fmla="*/ 63 w 64"/>
                <a:gd name="T7" fmla="*/ 10 h 23"/>
                <a:gd name="T8" fmla="*/ 54 w 64"/>
                <a:gd name="T9" fmla="*/ 22 h 23"/>
                <a:gd name="T10" fmla="*/ 5 w 64"/>
                <a:gd name="T11" fmla="*/ 20 h 23"/>
                <a:gd name="T12" fmla="*/ 3 w 64"/>
                <a:gd name="T13" fmla="*/ 11 h 23"/>
                <a:gd name="T14" fmla="*/ 2 w 64"/>
                <a:gd name="T15" fmla="*/ 8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3">
                  <a:moveTo>
                    <a:pt x="2" y="8"/>
                  </a:moveTo>
                  <a:cubicBezTo>
                    <a:pt x="1" y="6"/>
                    <a:pt x="3" y="0"/>
                    <a:pt x="12" y="0"/>
                  </a:cubicBezTo>
                  <a:cubicBezTo>
                    <a:pt x="19" y="0"/>
                    <a:pt x="54" y="1"/>
                    <a:pt x="57" y="1"/>
                  </a:cubicBezTo>
                  <a:cubicBezTo>
                    <a:pt x="60" y="1"/>
                    <a:pt x="64" y="5"/>
                    <a:pt x="63" y="10"/>
                  </a:cubicBezTo>
                  <a:cubicBezTo>
                    <a:pt x="63" y="15"/>
                    <a:pt x="63" y="22"/>
                    <a:pt x="54" y="22"/>
                  </a:cubicBezTo>
                  <a:cubicBezTo>
                    <a:pt x="45" y="23"/>
                    <a:pt x="8" y="22"/>
                    <a:pt x="5" y="20"/>
                  </a:cubicBezTo>
                  <a:cubicBezTo>
                    <a:pt x="0" y="16"/>
                    <a:pt x="1" y="15"/>
                    <a:pt x="3" y="11"/>
                  </a:cubicBezTo>
                  <a:cubicBezTo>
                    <a:pt x="4" y="8"/>
                    <a:pt x="2" y="8"/>
                    <a:pt x="2" y="8"/>
                  </a:cubicBezTo>
                </a:path>
              </a:pathLst>
            </a:custGeom>
            <a:solidFill>
              <a:srgbClr val="80E4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28" name="Freeform 570">
              <a:extLst>
                <a:ext uri="{FF2B5EF4-FFF2-40B4-BE49-F238E27FC236}">
                  <a16:creationId xmlns:a16="http://schemas.microsoft.com/office/drawing/2014/main" id="{9C7233D1-9872-5618-7331-BE4CDFED991C}"/>
                </a:ext>
              </a:extLst>
            </p:cNvPr>
            <p:cNvSpPr>
              <a:spLocks/>
            </p:cNvSpPr>
            <p:nvPr/>
          </p:nvSpPr>
          <p:spPr bwMode="auto">
            <a:xfrm>
              <a:off x="6945313" y="3236913"/>
              <a:ext cx="468313" cy="168275"/>
            </a:xfrm>
            <a:custGeom>
              <a:avLst/>
              <a:gdLst>
                <a:gd name="T0" fmla="*/ 2 w 64"/>
                <a:gd name="T1" fmla="*/ 8 h 23"/>
                <a:gd name="T2" fmla="*/ 12 w 64"/>
                <a:gd name="T3" fmla="*/ 0 h 23"/>
                <a:gd name="T4" fmla="*/ 57 w 64"/>
                <a:gd name="T5" fmla="*/ 1 h 23"/>
                <a:gd name="T6" fmla="*/ 63 w 64"/>
                <a:gd name="T7" fmla="*/ 10 h 23"/>
                <a:gd name="T8" fmla="*/ 54 w 64"/>
                <a:gd name="T9" fmla="*/ 22 h 23"/>
                <a:gd name="T10" fmla="*/ 5 w 64"/>
                <a:gd name="T11" fmla="*/ 20 h 23"/>
                <a:gd name="T12" fmla="*/ 3 w 64"/>
                <a:gd name="T13" fmla="*/ 11 h 23"/>
                <a:gd name="T14" fmla="*/ 2 w 64"/>
                <a:gd name="T15" fmla="*/ 8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23">
                  <a:moveTo>
                    <a:pt x="2" y="8"/>
                  </a:moveTo>
                  <a:cubicBezTo>
                    <a:pt x="1" y="6"/>
                    <a:pt x="3" y="0"/>
                    <a:pt x="12" y="0"/>
                  </a:cubicBezTo>
                  <a:cubicBezTo>
                    <a:pt x="19" y="0"/>
                    <a:pt x="54" y="1"/>
                    <a:pt x="57" y="1"/>
                  </a:cubicBezTo>
                  <a:cubicBezTo>
                    <a:pt x="60" y="1"/>
                    <a:pt x="64" y="5"/>
                    <a:pt x="63" y="10"/>
                  </a:cubicBezTo>
                  <a:cubicBezTo>
                    <a:pt x="63" y="15"/>
                    <a:pt x="63" y="22"/>
                    <a:pt x="54" y="22"/>
                  </a:cubicBezTo>
                  <a:cubicBezTo>
                    <a:pt x="45" y="23"/>
                    <a:pt x="8" y="22"/>
                    <a:pt x="5" y="20"/>
                  </a:cubicBezTo>
                  <a:cubicBezTo>
                    <a:pt x="0" y="16"/>
                    <a:pt x="1" y="15"/>
                    <a:pt x="3" y="11"/>
                  </a:cubicBezTo>
                  <a:cubicBezTo>
                    <a:pt x="4" y="8"/>
                    <a:pt x="2" y="8"/>
                    <a:pt x="2" y="8"/>
                  </a:cubicBezTo>
                </a:path>
              </a:pathLst>
            </a:custGeom>
            <a:solidFill>
              <a:srgbClr val="7FE3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29" name="Freeform 571">
              <a:extLst>
                <a:ext uri="{FF2B5EF4-FFF2-40B4-BE49-F238E27FC236}">
                  <a16:creationId xmlns:a16="http://schemas.microsoft.com/office/drawing/2014/main" id="{BE8F1B36-444E-82B7-1CCF-52D6DF6EEA9A}"/>
                </a:ext>
              </a:extLst>
            </p:cNvPr>
            <p:cNvSpPr>
              <a:spLocks/>
            </p:cNvSpPr>
            <p:nvPr/>
          </p:nvSpPr>
          <p:spPr bwMode="auto">
            <a:xfrm>
              <a:off x="6945313" y="3236913"/>
              <a:ext cx="460375" cy="168275"/>
            </a:xfrm>
            <a:custGeom>
              <a:avLst/>
              <a:gdLst>
                <a:gd name="T0" fmla="*/ 2 w 63"/>
                <a:gd name="T1" fmla="*/ 8 h 23"/>
                <a:gd name="T2" fmla="*/ 12 w 63"/>
                <a:gd name="T3" fmla="*/ 0 h 23"/>
                <a:gd name="T4" fmla="*/ 57 w 63"/>
                <a:gd name="T5" fmla="*/ 1 h 23"/>
                <a:gd name="T6" fmla="*/ 63 w 63"/>
                <a:gd name="T7" fmla="*/ 10 h 23"/>
                <a:gd name="T8" fmla="*/ 54 w 63"/>
                <a:gd name="T9" fmla="*/ 22 h 23"/>
                <a:gd name="T10" fmla="*/ 5 w 63"/>
                <a:gd name="T11" fmla="*/ 20 h 23"/>
                <a:gd name="T12" fmla="*/ 3 w 63"/>
                <a:gd name="T13" fmla="*/ 11 h 23"/>
                <a:gd name="T14" fmla="*/ 2 w 63"/>
                <a:gd name="T15" fmla="*/ 8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23">
                  <a:moveTo>
                    <a:pt x="2" y="8"/>
                  </a:moveTo>
                  <a:cubicBezTo>
                    <a:pt x="1" y="6"/>
                    <a:pt x="3" y="0"/>
                    <a:pt x="12" y="0"/>
                  </a:cubicBezTo>
                  <a:cubicBezTo>
                    <a:pt x="19" y="0"/>
                    <a:pt x="54" y="2"/>
                    <a:pt x="57" y="1"/>
                  </a:cubicBezTo>
                  <a:cubicBezTo>
                    <a:pt x="60" y="1"/>
                    <a:pt x="63" y="5"/>
                    <a:pt x="63" y="10"/>
                  </a:cubicBezTo>
                  <a:cubicBezTo>
                    <a:pt x="63" y="15"/>
                    <a:pt x="63" y="22"/>
                    <a:pt x="54" y="22"/>
                  </a:cubicBezTo>
                  <a:cubicBezTo>
                    <a:pt x="45" y="23"/>
                    <a:pt x="8" y="22"/>
                    <a:pt x="5" y="20"/>
                  </a:cubicBezTo>
                  <a:cubicBezTo>
                    <a:pt x="0" y="16"/>
                    <a:pt x="1" y="15"/>
                    <a:pt x="3" y="11"/>
                  </a:cubicBezTo>
                  <a:cubicBezTo>
                    <a:pt x="4" y="8"/>
                    <a:pt x="2" y="8"/>
                    <a:pt x="2" y="8"/>
                  </a:cubicBezTo>
                </a:path>
              </a:pathLst>
            </a:custGeom>
            <a:solidFill>
              <a:srgbClr val="7EE3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30" name="Freeform 572">
              <a:extLst>
                <a:ext uri="{FF2B5EF4-FFF2-40B4-BE49-F238E27FC236}">
                  <a16:creationId xmlns:a16="http://schemas.microsoft.com/office/drawing/2014/main" id="{EDA2D9DB-E472-2603-4E8D-F0E3062077A6}"/>
                </a:ext>
              </a:extLst>
            </p:cNvPr>
            <p:cNvSpPr>
              <a:spLocks/>
            </p:cNvSpPr>
            <p:nvPr/>
          </p:nvSpPr>
          <p:spPr bwMode="auto">
            <a:xfrm>
              <a:off x="6945313" y="3236913"/>
              <a:ext cx="460375" cy="168275"/>
            </a:xfrm>
            <a:custGeom>
              <a:avLst/>
              <a:gdLst>
                <a:gd name="T0" fmla="*/ 2 w 63"/>
                <a:gd name="T1" fmla="*/ 8 h 23"/>
                <a:gd name="T2" fmla="*/ 12 w 63"/>
                <a:gd name="T3" fmla="*/ 0 h 23"/>
                <a:gd name="T4" fmla="*/ 57 w 63"/>
                <a:gd name="T5" fmla="*/ 1 h 23"/>
                <a:gd name="T6" fmla="*/ 63 w 63"/>
                <a:gd name="T7" fmla="*/ 10 h 23"/>
                <a:gd name="T8" fmla="*/ 54 w 63"/>
                <a:gd name="T9" fmla="*/ 22 h 23"/>
                <a:gd name="T10" fmla="*/ 5 w 63"/>
                <a:gd name="T11" fmla="*/ 20 h 23"/>
                <a:gd name="T12" fmla="*/ 3 w 63"/>
                <a:gd name="T13" fmla="*/ 11 h 23"/>
                <a:gd name="T14" fmla="*/ 2 w 63"/>
                <a:gd name="T15" fmla="*/ 8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23">
                  <a:moveTo>
                    <a:pt x="2" y="8"/>
                  </a:moveTo>
                  <a:cubicBezTo>
                    <a:pt x="1" y="6"/>
                    <a:pt x="3" y="0"/>
                    <a:pt x="12" y="0"/>
                  </a:cubicBezTo>
                  <a:cubicBezTo>
                    <a:pt x="19" y="1"/>
                    <a:pt x="54" y="2"/>
                    <a:pt x="57" y="1"/>
                  </a:cubicBezTo>
                  <a:cubicBezTo>
                    <a:pt x="60" y="1"/>
                    <a:pt x="63" y="5"/>
                    <a:pt x="63" y="10"/>
                  </a:cubicBezTo>
                  <a:cubicBezTo>
                    <a:pt x="63" y="15"/>
                    <a:pt x="63" y="22"/>
                    <a:pt x="54" y="22"/>
                  </a:cubicBezTo>
                  <a:cubicBezTo>
                    <a:pt x="45" y="23"/>
                    <a:pt x="8" y="22"/>
                    <a:pt x="5" y="20"/>
                  </a:cubicBezTo>
                  <a:cubicBezTo>
                    <a:pt x="0" y="16"/>
                    <a:pt x="1" y="15"/>
                    <a:pt x="3" y="11"/>
                  </a:cubicBezTo>
                  <a:cubicBezTo>
                    <a:pt x="4" y="8"/>
                    <a:pt x="2" y="8"/>
                    <a:pt x="2" y="8"/>
                  </a:cubicBezTo>
                </a:path>
              </a:pathLst>
            </a:custGeom>
            <a:solidFill>
              <a:srgbClr val="7DE3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31" name="Freeform 573">
              <a:extLst>
                <a:ext uri="{FF2B5EF4-FFF2-40B4-BE49-F238E27FC236}">
                  <a16:creationId xmlns:a16="http://schemas.microsoft.com/office/drawing/2014/main" id="{36FEB14B-BDF9-18AC-C485-F12CF6245F7C}"/>
                </a:ext>
              </a:extLst>
            </p:cNvPr>
            <p:cNvSpPr>
              <a:spLocks/>
            </p:cNvSpPr>
            <p:nvPr/>
          </p:nvSpPr>
          <p:spPr bwMode="auto">
            <a:xfrm>
              <a:off x="6953250" y="3236913"/>
              <a:ext cx="452438" cy="168275"/>
            </a:xfrm>
            <a:custGeom>
              <a:avLst/>
              <a:gdLst>
                <a:gd name="T0" fmla="*/ 1 w 62"/>
                <a:gd name="T1" fmla="*/ 8 h 23"/>
                <a:gd name="T2" fmla="*/ 11 w 62"/>
                <a:gd name="T3" fmla="*/ 0 h 23"/>
                <a:gd name="T4" fmla="*/ 56 w 62"/>
                <a:gd name="T5" fmla="*/ 1 h 23"/>
                <a:gd name="T6" fmla="*/ 62 w 62"/>
                <a:gd name="T7" fmla="*/ 10 h 23"/>
                <a:gd name="T8" fmla="*/ 53 w 62"/>
                <a:gd name="T9" fmla="*/ 22 h 23"/>
                <a:gd name="T10" fmla="*/ 5 w 62"/>
                <a:gd name="T11" fmla="*/ 20 h 23"/>
                <a:gd name="T12" fmla="*/ 2 w 62"/>
                <a:gd name="T13" fmla="*/ 11 h 23"/>
                <a:gd name="T14" fmla="*/ 1 w 62"/>
                <a:gd name="T15" fmla="*/ 8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3">
                  <a:moveTo>
                    <a:pt x="1" y="8"/>
                  </a:moveTo>
                  <a:cubicBezTo>
                    <a:pt x="0" y="6"/>
                    <a:pt x="2" y="0"/>
                    <a:pt x="11" y="0"/>
                  </a:cubicBezTo>
                  <a:cubicBezTo>
                    <a:pt x="18" y="1"/>
                    <a:pt x="53" y="2"/>
                    <a:pt x="56" y="1"/>
                  </a:cubicBezTo>
                  <a:cubicBezTo>
                    <a:pt x="59" y="1"/>
                    <a:pt x="62" y="5"/>
                    <a:pt x="62" y="10"/>
                  </a:cubicBezTo>
                  <a:cubicBezTo>
                    <a:pt x="62" y="15"/>
                    <a:pt x="62" y="22"/>
                    <a:pt x="53" y="22"/>
                  </a:cubicBezTo>
                  <a:cubicBezTo>
                    <a:pt x="44" y="23"/>
                    <a:pt x="7" y="22"/>
                    <a:pt x="5" y="20"/>
                  </a:cubicBezTo>
                  <a:cubicBezTo>
                    <a:pt x="0" y="16"/>
                    <a:pt x="0" y="15"/>
                    <a:pt x="2" y="11"/>
                  </a:cubicBezTo>
                  <a:cubicBezTo>
                    <a:pt x="3" y="8"/>
                    <a:pt x="1" y="8"/>
                    <a:pt x="1" y="8"/>
                  </a:cubicBezTo>
                </a:path>
              </a:pathLst>
            </a:custGeom>
            <a:solidFill>
              <a:srgbClr val="7CE3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32" name="Freeform 574">
              <a:extLst>
                <a:ext uri="{FF2B5EF4-FFF2-40B4-BE49-F238E27FC236}">
                  <a16:creationId xmlns:a16="http://schemas.microsoft.com/office/drawing/2014/main" id="{D3C39270-0CCB-F5C2-D8AB-FEA4DE4F061D}"/>
                </a:ext>
              </a:extLst>
            </p:cNvPr>
            <p:cNvSpPr>
              <a:spLocks/>
            </p:cNvSpPr>
            <p:nvPr/>
          </p:nvSpPr>
          <p:spPr bwMode="auto">
            <a:xfrm>
              <a:off x="6953250" y="3236913"/>
              <a:ext cx="452438" cy="168275"/>
            </a:xfrm>
            <a:custGeom>
              <a:avLst/>
              <a:gdLst>
                <a:gd name="T0" fmla="*/ 1 w 62"/>
                <a:gd name="T1" fmla="*/ 8 h 23"/>
                <a:gd name="T2" fmla="*/ 11 w 62"/>
                <a:gd name="T3" fmla="*/ 0 h 23"/>
                <a:gd name="T4" fmla="*/ 56 w 62"/>
                <a:gd name="T5" fmla="*/ 1 h 23"/>
                <a:gd name="T6" fmla="*/ 62 w 62"/>
                <a:gd name="T7" fmla="*/ 10 h 23"/>
                <a:gd name="T8" fmla="*/ 53 w 62"/>
                <a:gd name="T9" fmla="*/ 22 h 23"/>
                <a:gd name="T10" fmla="*/ 5 w 62"/>
                <a:gd name="T11" fmla="*/ 20 h 23"/>
                <a:gd name="T12" fmla="*/ 2 w 62"/>
                <a:gd name="T13" fmla="*/ 11 h 23"/>
                <a:gd name="T14" fmla="*/ 1 w 62"/>
                <a:gd name="T15" fmla="*/ 8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3">
                  <a:moveTo>
                    <a:pt x="1" y="8"/>
                  </a:moveTo>
                  <a:cubicBezTo>
                    <a:pt x="0" y="6"/>
                    <a:pt x="2" y="0"/>
                    <a:pt x="11" y="0"/>
                  </a:cubicBezTo>
                  <a:cubicBezTo>
                    <a:pt x="18" y="1"/>
                    <a:pt x="53" y="2"/>
                    <a:pt x="56" y="1"/>
                  </a:cubicBezTo>
                  <a:cubicBezTo>
                    <a:pt x="59" y="1"/>
                    <a:pt x="62" y="5"/>
                    <a:pt x="62" y="10"/>
                  </a:cubicBezTo>
                  <a:cubicBezTo>
                    <a:pt x="62" y="15"/>
                    <a:pt x="62" y="22"/>
                    <a:pt x="53" y="22"/>
                  </a:cubicBezTo>
                  <a:cubicBezTo>
                    <a:pt x="44" y="23"/>
                    <a:pt x="7" y="22"/>
                    <a:pt x="5" y="20"/>
                  </a:cubicBezTo>
                  <a:cubicBezTo>
                    <a:pt x="0" y="16"/>
                    <a:pt x="0" y="15"/>
                    <a:pt x="2" y="11"/>
                  </a:cubicBezTo>
                  <a:cubicBezTo>
                    <a:pt x="3" y="8"/>
                    <a:pt x="1" y="8"/>
                    <a:pt x="1" y="8"/>
                  </a:cubicBezTo>
                </a:path>
              </a:pathLst>
            </a:custGeom>
            <a:solidFill>
              <a:srgbClr val="7BE3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33" name="Freeform 575">
              <a:extLst>
                <a:ext uri="{FF2B5EF4-FFF2-40B4-BE49-F238E27FC236}">
                  <a16:creationId xmlns:a16="http://schemas.microsoft.com/office/drawing/2014/main" id="{7C776525-8122-4F41-0160-E343B6268801}"/>
                </a:ext>
              </a:extLst>
            </p:cNvPr>
            <p:cNvSpPr>
              <a:spLocks/>
            </p:cNvSpPr>
            <p:nvPr/>
          </p:nvSpPr>
          <p:spPr bwMode="auto">
            <a:xfrm>
              <a:off x="6953250" y="3236913"/>
              <a:ext cx="452438" cy="160338"/>
            </a:xfrm>
            <a:custGeom>
              <a:avLst/>
              <a:gdLst>
                <a:gd name="T0" fmla="*/ 1 w 62"/>
                <a:gd name="T1" fmla="*/ 8 h 22"/>
                <a:gd name="T2" fmla="*/ 11 w 62"/>
                <a:gd name="T3" fmla="*/ 0 h 22"/>
                <a:gd name="T4" fmla="*/ 56 w 62"/>
                <a:gd name="T5" fmla="*/ 2 h 22"/>
                <a:gd name="T6" fmla="*/ 62 w 62"/>
                <a:gd name="T7" fmla="*/ 10 h 22"/>
                <a:gd name="T8" fmla="*/ 53 w 62"/>
                <a:gd name="T9" fmla="*/ 22 h 22"/>
                <a:gd name="T10" fmla="*/ 5 w 62"/>
                <a:gd name="T11" fmla="*/ 20 h 22"/>
                <a:gd name="T12" fmla="*/ 2 w 62"/>
                <a:gd name="T13" fmla="*/ 11 h 22"/>
                <a:gd name="T14" fmla="*/ 1 w 62"/>
                <a:gd name="T15" fmla="*/ 8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2">
                  <a:moveTo>
                    <a:pt x="1" y="8"/>
                  </a:moveTo>
                  <a:cubicBezTo>
                    <a:pt x="0" y="6"/>
                    <a:pt x="2" y="0"/>
                    <a:pt x="11" y="0"/>
                  </a:cubicBezTo>
                  <a:cubicBezTo>
                    <a:pt x="18" y="1"/>
                    <a:pt x="53" y="2"/>
                    <a:pt x="56" y="2"/>
                  </a:cubicBezTo>
                  <a:cubicBezTo>
                    <a:pt x="59" y="1"/>
                    <a:pt x="62" y="5"/>
                    <a:pt x="62" y="10"/>
                  </a:cubicBezTo>
                  <a:cubicBezTo>
                    <a:pt x="62" y="15"/>
                    <a:pt x="62" y="22"/>
                    <a:pt x="53" y="22"/>
                  </a:cubicBezTo>
                  <a:cubicBezTo>
                    <a:pt x="44" y="22"/>
                    <a:pt x="7" y="22"/>
                    <a:pt x="5" y="20"/>
                  </a:cubicBezTo>
                  <a:cubicBezTo>
                    <a:pt x="0" y="16"/>
                    <a:pt x="0" y="15"/>
                    <a:pt x="2" y="11"/>
                  </a:cubicBezTo>
                  <a:cubicBezTo>
                    <a:pt x="3" y="8"/>
                    <a:pt x="1" y="8"/>
                    <a:pt x="1" y="8"/>
                  </a:cubicBezTo>
                </a:path>
              </a:pathLst>
            </a:custGeom>
            <a:solidFill>
              <a:srgbClr val="7AE2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34" name="Freeform 576">
              <a:extLst>
                <a:ext uri="{FF2B5EF4-FFF2-40B4-BE49-F238E27FC236}">
                  <a16:creationId xmlns:a16="http://schemas.microsoft.com/office/drawing/2014/main" id="{ADF191F1-17E8-5B9F-64A8-39232A0557D4}"/>
                </a:ext>
              </a:extLst>
            </p:cNvPr>
            <p:cNvSpPr>
              <a:spLocks/>
            </p:cNvSpPr>
            <p:nvPr/>
          </p:nvSpPr>
          <p:spPr bwMode="auto">
            <a:xfrm>
              <a:off x="6953250" y="3236913"/>
              <a:ext cx="452438" cy="160338"/>
            </a:xfrm>
            <a:custGeom>
              <a:avLst/>
              <a:gdLst>
                <a:gd name="T0" fmla="*/ 1 w 62"/>
                <a:gd name="T1" fmla="*/ 8 h 22"/>
                <a:gd name="T2" fmla="*/ 11 w 62"/>
                <a:gd name="T3" fmla="*/ 1 h 22"/>
                <a:gd name="T4" fmla="*/ 56 w 62"/>
                <a:gd name="T5" fmla="*/ 2 h 22"/>
                <a:gd name="T6" fmla="*/ 62 w 62"/>
                <a:gd name="T7" fmla="*/ 10 h 22"/>
                <a:gd name="T8" fmla="*/ 53 w 62"/>
                <a:gd name="T9" fmla="*/ 22 h 22"/>
                <a:gd name="T10" fmla="*/ 5 w 62"/>
                <a:gd name="T11" fmla="*/ 20 h 22"/>
                <a:gd name="T12" fmla="*/ 2 w 62"/>
                <a:gd name="T13" fmla="*/ 11 h 22"/>
                <a:gd name="T14" fmla="*/ 1 w 62"/>
                <a:gd name="T15" fmla="*/ 8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2">
                  <a:moveTo>
                    <a:pt x="1" y="8"/>
                  </a:moveTo>
                  <a:cubicBezTo>
                    <a:pt x="0" y="6"/>
                    <a:pt x="2" y="0"/>
                    <a:pt x="11" y="1"/>
                  </a:cubicBezTo>
                  <a:cubicBezTo>
                    <a:pt x="18" y="1"/>
                    <a:pt x="53" y="2"/>
                    <a:pt x="56" y="2"/>
                  </a:cubicBezTo>
                  <a:cubicBezTo>
                    <a:pt x="59" y="1"/>
                    <a:pt x="62" y="5"/>
                    <a:pt x="62" y="10"/>
                  </a:cubicBezTo>
                  <a:cubicBezTo>
                    <a:pt x="61" y="15"/>
                    <a:pt x="62" y="22"/>
                    <a:pt x="53" y="22"/>
                  </a:cubicBezTo>
                  <a:cubicBezTo>
                    <a:pt x="44" y="22"/>
                    <a:pt x="7" y="22"/>
                    <a:pt x="5" y="20"/>
                  </a:cubicBezTo>
                  <a:cubicBezTo>
                    <a:pt x="0" y="16"/>
                    <a:pt x="0" y="15"/>
                    <a:pt x="2" y="11"/>
                  </a:cubicBezTo>
                  <a:cubicBezTo>
                    <a:pt x="3" y="8"/>
                    <a:pt x="1" y="8"/>
                    <a:pt x="1" y="8"/>
                  </a:cubicBezTo>
                </a:path>
              </a:pathLst>
            </a:custGeom>
            <a:solidFill>
              <a:srgbClr val="79E2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35" name="Freeform 577">
              <a:extLst>
                <a:ext uri="{FF2B5EF4-FFF2-40B4-BE49-F238E27FC236}">
                  <a16:creationId xmlns:a16="http://schemas.microsoft.com/office/drawing/2014/main" id="{ADA7404E-1095-C269-0B3C-80B086BFCB3D}"/>
                </a:ext>
              </a:extLst>
            </p:cNvPr>
            <p:cNvSpPr>
              <a:spLocks/>
            </p:cNvSpPr>
            <p:nvPr/>
          </p:nvSpPr>
          <p:spPr bwMode="auto">
            <a:xfrm>
              <a:off x="6953250" y="3236913"/>
              <a:ext cx="452438" cy="160338"/>
            </a:xfrm>
            <a:custGeom>
              <a:avLst/>
              <a:gdLst>
                <a:gd name="T0" fmla="*/ 1 w 62"/>
                <a:gd name="T1" fmla="*/ 8 h 22"/>
                <a:gd name="T2" fmla="*/ 11 w 62"/>
                <a:gd name="T3" fmla="*/ 1 h 22"/>
                <a:gd name="T4" fmla="*/ 56 w 62"/>
                <a:gd name="T5" fmla="*/ 2 h 22"/>
                <a:gd name="T6" fmla="*/ 62 w 62"/>
                <a:gd name="T7" fmla="*/ 10 h 22"/>
                <a:gd name="T8" fmla="*/ 53 w 62"/>
                <a:gd name="T9" fmla="*/ 22 h 22"/>
                <a:gd name="T10" fmla="*/ 5 w 62"/>
                <a:gd name="T11" fmla="*/ 20 h 22"/>
                <a:gd name="T12" fmla="*/ 2 w 62"/>
                <a:gd name="T13" fmla="*/ 11 h 22"/>
                <a:gd name="T14" fmla="*/ 1 w 62"/>
                <a:gd name="T15" fmla="*/ 8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2">
                  <a:moveTo>
                    <a:pt x="1" y="8"/>
                  </a:moveTo>
                  <a:cubicBezTo>
                    <a:pt x="0" y="6"/>
                    <a:pt x="2" y="0"/>
                    <a:pt x="11" y="1"/>
                  </a:cubicBezTo>
                  <a:cubicBezTo>
                    <a:pt x="18" y="1"/>
                    <a:pt x="53" y="2"/>
                    <a:pt x="56" y="2"/>
                  </a:cubicBezTo>
                  <a:cubicBezTo>
                    <a:pt x="59" y="1"/>
                    <a:pt x="62" y="5"/>
                    <a:pt x="62" y="10"/>
                  </a:cubicBezTo>
                  <a:cubicBezTo>
                    <a:pt x="61" y="15"/>
                    <a:pt x="62" y="22"/>
                    <a:pt x="53" y="22"/>
                  </a:cubicBezTo>
                  <a:cubicBezTo>
                    <a:pt x="44" y="22"/>
                    <a:pt x="7" y="22"/>
                    <a:pt x="5" y="20"/>
                  </a:cubicBezTo>
                  <a:cubicBezTo>
                    <a:pt x="0" y="16"/>
                    <a:pt x="0" y="15"/>
                    <a:pt x="2" y="11"/>
                  </a:cubicBezTo>
                  <a:cubicBezTo>
                    <a:pt x="3" y="8"/>
                    <a:pt x="1" y="8"/>
                    <a:pt x="1" y="8"/>
                  </a:cubicBezTo>
                </a:path>
              </a:pathLst>
            </a:custGeom>
            <a:solidFill>
              <a:srgbClr val="78E2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36" name="Freeform 578">
              <a:extLst>
                <a:ext uri="{FF2B5EF4-FFF2-40B4-BE49-F238E27FC236}">
                  <a16:creationId xmlns:a16="http://schemas.microsoft.com/office/drawing/2014/main" id="{7D02139C-344C-F943-9090-3D8001383360}"/>
                </a:ext>
              </a:extLst>
            </p:cNvPr>
            <p:cNvSpPr>
              <a:spLocks/>
            </p:cNvSpPr>
            <p:nvPr/>
          </p:nvSpPr>
          <p:spPr bwMode="auto">
            <a:xfrm>
              <a:off x="6953250" y="3236913"/>
              <a:ext cx="452438" cy="160338"/>
            </a:xfrm>
            <a:custGeom>
              <a:avLst/>
              <a:gdLst>
                <a:gd name="T0" fmla="*/ 1 w 62"/>
                <a:gd name="T1" fmla="*/ 8 h 22"/>
                <a:gd name="T2" fmla="*/ 11 w 62"/>
                <a:gd name="T3" fmla="*/ 1 h 22"/>
                <a:gd name="T4" fmla="*/ 56 w 62"/>
                <a:gd name="T5" fmla="*/ 2 h 22"/>
                <a:gd name="T6" fmla="*/ 62 w 62"/>
                <a:gd name="T7" fmla="*/ 10 h 22"/>
                <a:gd name="T8" fmla="*/ 53 w 62"/>
                <a:gd name="T9" fmla="*/ 22 h 22"/>
                <a:gd name="T10" fmla="*/ 5 w 62"/>
                <a:gd name="T11" fmla="*/ 20 h 22"/>
                <a:gd name="T12" fmla="*/ 2 w 62"/>
                <a:gd name="T13" fmla="*/ 11 h 22"/>
                <a:gd name="T14" fmla="*/ 1 w 62"/>
                <a:gd name="T15" fmla="*/ 8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2">
                  <a:moveTo>
                    <a:pt x="1" y="8"/>
                  </a:moveTo>
                  <a:cubicBezTo>
                    <a:pt x="0" y="6"/>
                    <a:pt x="2" y="0"/>
                    <a:pt x="11" y="1"/>
                  </a:cubicBezTo>
                  <a:cubicBezTo>
                    <a:pt x="18" y="1"/>
                    <a:pt x="53" y="2"/>
                    <a:pt x="56" y="2"/>
                  </a:cubicBezTo>
                  <a:cubicBezTo>
                    <a:pt x="59" y="1"/>
                    <a:pt x="62" y="6"/>
                    <a:pt x="62" y="10"/>
                  </a:cubicBezTo>
                  <a:cubicBezTo>
                    <a:pt x="61" y="15"/>
                    <a:pt x="62" y="22"/>
                    <a:pt x="53" y="22"/>
                  </a:cubicBezTo>
                  <a:cubicBezTo>
                    <a:pt x="44" y="22"/>
                    <a:pt x="7" y="22"/>
                    <a:pt x="5" y="20"/>
                  </a:cubicBezTo>
                  <a:cubicBezTo>
                    <a:pt x="0" y="16"/>
                    <a:pt x="0" y="15"/>
                    <a:pt x="2" y="11"/>
                  </a:cubicBezTo>
                  <a:cubicBezTo>
                    <a:pt x="3" y="8"/>
                    <a:pt x="1" y="8"/>
                    <a:pt x="1" y="8"/>
                  </a:cubicBezTo>
                </a:path>
              </a:pathLst>
            </a:custGeom>
            <a:solidFill>
              <a:srgbClr val="77E2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37" name="Freeform 579">
              <a:extLst>
                <a:ext uri="{FF2B5EF4-FFF2-40B4-BE49-F238E27FC236}">
                  <a16:creationId xmlns:a16="http://schemas.microsoft.com/office/drawing/2014/main" id="{A1C79CB0-FD83-06B2-C199-2F58749175DF}"/>
                </a:ext>
              </a:extLst>
            </p:cNvPr>
            <p:cNvSpPr>
              <a:spLocks/>
            </p:cNvSpPr>
            <p:nvPr/>
          </p:nvSpPr>
          <p:spPr bwMode="auto">
            <a:xfrm>
              <a:off x="6953250" y="3236913"/>
              <a:ext cx="452438" cy="160338"/>
            </a:xfrm>
            <a:custGeom>
              <a:avLst/>
              <a:gdLst>
                <a:gd name="T0" fmla="*/ 2 w 62"/>
                <a:gd name="T1" fmla="*/ 8 h 22"/>
                <a:gd name="T2" fmla="*/ 11 w 62"/>
                <a:gd name="T3" fmla="*/ 1 h 22"/>
                <a:gd name="T4" fmla="*/ 56 w 62"/>
                <a:gd name="T5" fmla="*/ 2 h 22"/>
                <a:gd name="T6" fmla="*/ 62 w 62"/>
                <a:gd name="T7" fmla="*/ 10 h 22"/>
                <a:gd name="T8" fmla="*/ 53 w 62"/>
                <a:gd name="T9" fmla="*/ 22 h 22"/>
                <a:gd name="T10" fmla="*/ 5 w 62"/>
                <a:gd name="T11" fmla="*/ 20 h 22"/>
                <a:gd name="T12" fmla="*/ 2 w 62"/>
                <a:gd name="T13" fmla="*/ 11 h 22"/>
                <a:gd name="T14" fmla="*/ 2 w 62"/>
                <a:gd name="T15" fmla="*/ 8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2">
                  <a:moveTo>
                    <a:pt x="2" y="8"/>
                  </a:moveTo>
                  <a:cubicBezTo>
                    <a:pt x="0" y="6"/>
                    <a:pt x="2" y="0"/>
                    <a:pt x="11" y="1"/>
                  </a:cubicBezTo>
                  <a:cubicBezTo>
                    <a:pt x="18" y="1"/>
                    <a:pt x="53" y="2"/>
                    <a:pt x="56" y="2"/>
                  </a:cubicBezTo>
                  <a:cubicBezTo>
                    <a:pt x="59" y="2"/>
                    <a:pt x="62" y="6"/>
                    <a:pt x="62" y="10"/>
                  </a:cubicBezTo>
                  <a:cubicBezTo>
                    <a:pt x="61" y="15"/>
                    <a:pt x="62" y="22"/>
                    <a:pt x="53" y="22"/>
                  </a:cubicBezTo>
                  <a:cubicBezTo>
                    <a:pt x="44" y="22"/>
                    <a:pt x="7" y="22"/>
                    <a:pt x="5" y="20"/>
                  </a:cubicBezTo>
                  <a:cubicBezTo>
                    <a:pt x="0" y="16"/>
                    <a:pt x="1" y="15"/>
                    <a:pt x="2" y="11"/>
                  </a:cubicBezTo>
                  <a:cubicBezTo>
                    <a:pt x="3" y="9"/>
                    <a:pt x="2" y="8"/>
                    <a:pt x="2" y="8"/>
                  </a:cubicBezTo>
                </a:path>
              </a:pathLst>
            </a:custGeom>
            <a:solidFill>
              <a:srgbClr val="76E2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38" name="Freeform 580">
              <a:extLst>
                <a:ext uri="{FF2B5EF4-FFF2-40B4-BE49-F238E27FC236}">
                  <a16:creationId xmlns:a16="http://schemas.microsoft.com/office/drawing/2014/main" id="{52143B1B-E2F6-2E8D-936C-F8E3461428AC}"/>
                </a:ext>
              </a:extLst>
            </p:cNvPr>
            <p:cNvSpPr>
              <a:spLocks/>
            </p:cNvSpPr>
            <p:nvPr/>
          </p:nvSpPr>
          <p:spPr bwMode="auto">
            <a:xfrm>
              <a:off x="6953250" y="3243263"/>
              <a:ext cx="452438" cy="153988"/>
            </a:xfrm>
            <a:custGeom>
              <a:avLst/>
              <a:gdLst>
                <a:gd name="T0" fmla="*/ 2 w 62"/>
                <a:gd name="T1" fmla="*/ 7 h 21"/>
                <a:gd name="T2" fmla="*/ 11 w 62"/>
                <a:gd name="T3" fmla="*/ 0 h 21"/>
                <a:gd name="T4" fmla="*/ 56 w 62"/>
                <a:gd name="T5" fmla="*/ 1 h 21"/>
                <a:gd name="T6" fmla="*/ 62 w 62"/>
                <a:gd name="T7" fmla="*/ 9 h 21"/>
                <a:gd name="T8" fmla="*/ 53 w 62"/>
                <a:gd name="T9" fmla="*/ 21 h 21"/>
                <a:gd name="T10" fmla="*/ 5 w 62"/>
                <a:gd name="T11" fmla="*/ 19 h 21"/>
                <a:gd name="T12" fmla="*/ 2 w 62"/>
                <a:gd name="T13" fmla="*/ 10 h 21"/>
                <a:gd name="T14" fmla="*/ 2 w 62"/>
                <a:gd name="T15" fmla="*/ 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1">
                  <a:moveTo>
                    <a:pt x="2" y="7"/>
                  </a:moveTo>
                  <a:cubicBezTo>
                    <a:pt x="0" y="5"/>
                    <a:pt x="2" y="0"/>
                    <a:pt x="11" y="0"/>
                  </a:cubicBezTo>
                  <a:cubicBezTo>
                    <a:pt x="18" y="0"/>
                    <a:pt x="53" y="1"/>
                    <a:pt x="56" y="1"/>
                  </a:cubicBezTo>
                  <a:cubicBezTo>
                    <a:pt x="59" y="1"/>
                    <a:pt x="62" y="5"/>
                    <a:pt x="62" y="9"/>
                  </a:cubicBezTo>
                  <a:cubicBezTo>
                    <a:pt x="61" y="14"/>
                    <a:pt x="62" y="21"/>
                    <a:pt x="53" y="21"/>
                  </a:cubicBezTo>
                  <a:cubicBezTo>
                    <a:pt x="44" y="21"/>
                    <a:pt x="7" y="21"/>
                    <a:pt x="5" y="19"/>
                  </a:cubicBezTo>
                  <a:cubicBezTo>
                    <a:pt x="0" y="15"/>
                    <a:pt x="1" y="14"/>
                    <a:pt x="2" y="10"/>
                  </a:cubicBezTo>
                  <a:cubicBezTo>
                    <a:pt x="3" y="8"/>
                    <a:pt x="2" y="7"/>
                    <a:pt x="2" y="7"/>
                  </a:cubicBezTo>
                </a:path>
              </a:pathLst>
            </a:custGeom>
            <a:solidFill>
              <a:srgbClr val="75E1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39" name="Freeform 581">
              <a:extLst>
                <a:ext uri="{FF2B5EF4-FFF2-40B4-BE49-F238E27FC236}">
                  <a16:creationId xmlns:a16="http://schemas.microsoft.com/office/drawing/2014/main" id="{6DD1BF54-543D-C17C-A838-15B2E323C7D7}"/>
                </a:ext>
              </a:extLst>
            </p:cNvPr>
            <p:cNvSpPr>
              <a:spLocks/>
            </p:cNvSpPr>
            <p:nvPr/>
          </p:nvSpPr>
          <p:spPr bwMode="auto">
            <a:xfrm>
              <a:off x="6953250" y="3243263"/>
              <a:ext cx="452438" cy="153988"/>
            </a:xfrm>
            <a:custGeom>
              <a:avLst/>
              <a:gdLst>
                <a:gd name="T0" fmla="*/ 2 w 62"/>
                <a:gd name="T1" fmla="*/ 7 h 21"/>
                <a:gd name="T2" fmla="*/ 11 w 62"/>
                <a:gd name="T3" fmla="*/ 0 h 21"/>
                <a:gd name="T4" fmla="*/ 56 w 62"/>
                <a:gd name="T5" fmla="*/ 1 h 21"/>
                <a:gd name="T6" fmla="*/ 62 w 62"/>
                <a:gd name="T7" fmla="*/ 9 h 21"/>
                <a:gd name="T8" fmla="*/ 53 w 62"/>
                <a:gd name="T9" fmla="*/ 21 h 21"/>
                <a:gd name="T10" fmla="*/ 5 w 62"/>
                <a:gd name="T11" fmla="*/ 19 h 21"/>
                <a:gd name="T12" fmla="*/ 2 w 62"/>
                <a:gd name="T13" fmla="*/ 10 h 21"/>
                <a:gd name="T14" fmla="*/ 2 w 62"/>
                <a:gd name="T15" fmla="*/ 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1">
                  <a:moveTo>
                    <a:pt x="2" y="7"/>
                  </a:moveTo>
                  <a:cubicBezTo>
                    <a:pt x="0" y="5"/>
                    <a:pt x="2" y="0"/>
                    <a:pt x="11" y="0"/>
                  </a:cubicBezTo>
                  <a:cubicBezTo>
                    <a:pt x="18" y="0"/>
                    <a:pt x="53" y="1"/>
                    <a:pt x="56" y="1"/>
                  </a:cubicBezTo>
                  <a:cubicBezTo>
                    <a:pt x="59" y="1"/>
                    <a:pt x="62" y="5"/>
                    <a:pt x="62" y="9"/>
                  </a:cubicBezTo>
                  <a:cubicBezTo>
                    <a:pt x="61" y="14"/>
                    <a:pt x="62" y="21"/>
                    <a:pt x="53" y="21"/>
                  </a:cubicBezTo>
                  <a:cubicBezTo>
                    <a:pt x="44" y="21"/>
                    <a:pt x="7" y="21"/>
                    <a:pt x="5" y="19"/>
                  </a:cubicBezTo>
                  <a:cubicBezTo>
                    <a:pt x="0" y="15"/>
                    <a:pt x="1" y="14"/>
                    <a:pt x="2" y="10"/>
                  </a:cubicBezTo>
                  <a:cubicBezTo>
                    <a:pt x="3" y="8"/>
                    <a:pt x="2" y="7"/>
                    <a:pt x="2" y="7"/>
                  </a:cubicBezTo>
                </a:path>
              </a:pathLst>
            </a:custGeom>
            <a:solidFill>
              <a:srgbClr val="74E1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40" name="Freeform 582">
              <a:extLst>
                <a:ext uri="{FF2B5EF4-FFF2-40B4-BE49-F238E27FC236}">
                  <a16:creationId xmlns:a16="http://schemas.microsoft.com/office/drawing/2014/main" id="{F18E85C6-D57D-9733-34CE-2D33B03E8C47}"/>
                </a:ext>
              </a:extLst>
            </p:cNvPr>
            <p:cNvSpPr>
              <a:spLocks/>
            </p:cNvSpPr>
            <p:nvPr/>
          </p:nvSpPr>
          <p:spPr bwMode="auto">
            <a:xfrm>
              <a:off x="6953250" y="3243263"/>
              <a:ext cx="452438" cy="153988"/>
            </a:xfrm>
            <a:custGeom>
              <a:avLst/>
              <a:gdLst>
                <a:gd name="T0" fmla="*/ 2 w 62"/>
                <a:gd name="T1" fmla="*/ 7 h 21"/>
                <a:gd name="T2" fmla="*/ 11 w 62"/>
                <a:gd name="T3" fmla="*/ 0 h 21"/>
                <a:gd name="T4" fmla="*/ 56 w 62"/>
                <a:gd name="T5" fmla="*/ 1 h 21"/>
                <a:gd name="T6" fmla="*/ 62 w 62"/>
                <a:gd name="T7" fmla="*/ 9 h 21"/>
                <a:gd name="T8" fmla="*/ 53 w 62"/>
                <a:gd name="T9" fmla="*/ 21 h 21"/>
                <a:gd name="T10" fmla="*/ 5 w 62"/>
                <a:gd name="T11" fmla="*/ 19 h 21"/>
                <a:gd name="T12" fmla="*/ 2 w 62"/>
                <a:gd name="T13" fmla="*/ 10 h 21"/>
                <a:gd name="T14" fmla="*/ 2 w 62"/>
                <a:gd name="T15" fmla="*/ 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1">
                  <a:moveTo>
                    <a:pt x="2" y="7"/>
                  </a:moveTo>
                  <a:cubicBezTo>
                    <a:pt x="0" y="5"/>
                    <a:pt x="2" y="0"/>
                    <a:pt x="11" y="0"/>
                  </a:cubicBezTo>
                  <a:cubicBezTo>
                    <a:pt x="18" y="0"/>
                    <a:pt x="53" y="1"/>
                    <a:pt x="56" y="1"/>
                  </a:cubicBezTo>
                  <a:cubicBezTo>
                    <a:pt x="59" y="1"/>
                    <a:pt x="62" y="5"/>
                    <a:pt x="62" y="9"/>
                  </a:cubicBezTo>
                  <a:cubicBezTo>
                    <a:pt x="61" y="14"/>
                    <a:pt x="62" y="20"/>
                    <a:pt x="53" y="21"/>
                  </a:cubicBezTo>
                  <a:cubicBezTo>
                    <a:pt x="44" y="21"/>
                    <a:pt x="7" y="21"/>
                    <a:pt x="5" y="19"/>
                  </a:cubicBezTo>
                  <a:cubicBezTo>
                    <a:pt x="0" y="15"/>
                    <a:pt x="1" y="14"/>
                    <a:pt x="2" y="10"/>
                  </a:cubicBezTo>
                  <a:cubicBezTo>
                    <a:pt x="3" y="8"/>
                    <a:pt x="2" y="7"/>
                    <a:pt x="2" y="7"/>
                  </a:cubicBezTo>
                </a:path>
              </a:pathLst>
            </a:custGeom>
            <a:solidFill>
              <a:srgbClr val="73E1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41" name="Freeform 583">
              <a:extLst>
                <a:ext uri="{FF2B5EF4-FFF2-40B4-BE49-F238E27FC236}">
                  <a16:creationId xmlns:a16="http://schemas.microsoft.com/office/drawing/2014/main" id="{A3213EF2-9A40-28CF-6077-6028CEF8613D}"/>
                </a:ext>
              </a:extLst>
            </p:cNvPr>
            <p:cNvSpPr>
              <a:spLocks/>
            </p:cNvSpPr>
            <p:nvPr/>
          </p:nvSpPr>
          <p:spPr bwMode="auto">
            <a:xfrm>
              <a:off x="6953250" y="3243263"/>
              <a:ext cx="452438" cy="153988"/>
            </a:xfrm>
            <a:custGeom>
              <a:avLst/>
              <a:gdLst>
                <a:gd name="T0" fmla="*/ 2 w 62"/>
                <a:gd name="T1" fmla="*/ 7 h 21"/>
                <a:gd name="T2" fmla="*/ 11 w 62"/>
                <a:gd name="T3" fmla="*/ 0 h 21"/>
                <a:gd name="T4" fmla="*/ 56 w 62"/>
                <a:gd name="T5" fmla="*/ 1 h 21"/>
                <a:gd name="T6" fmla="*/ 62 w 62"/>
                <a:gd name="T7" fmla="*/ 9 h 21"/>
                <a:gd name="T8" fmla="*/ 53 w 62"/>
                <a:gd name="T9" fmla="*/ 21 h 21"/>
                <a:gd name="T10" fmla="*/ 5 w 62"/>
                <a:gd name="T11" fmla="*/ 19 h 21"/>
                <a:gd name="T12" fmla="*/ 2 w 62"/>
                <a:gd name="T13" fmla="*/ 10 h 21"/>
                <a:gd name="T14" fmla="*/ 2 w 62"/>
                <a:gd name="T15" fmla="*/ 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1">
                  <a:moveTo>
                    <a:pt x="2" y="7"/>
                  </a:moveTo>
                  <a:cubicBezTo>
                    <a:pt x="0" y="5"/>
                    <a:pt x="2" y="0"/>
                    <a:pt x="11" y="0"/>
                  </a:cubicBezTo>
                  <a:cubicBezTo>
                    <a:pt x="18" y="0"/>
                    <a:pt x="53" y="1"/>
                    <a:pt x="56" y="1"/>
                  </a:cubicBezTo>
                  <a:cubicBezTo>
                    <a:pt x="59" y="1"/>
                    <a:pt x="62" y="5"/>
                    <a:pt x="62" y="9"/>
                  </a:cubicBezTo>
                  <a:cubicBezTo>
                    <a:pt x="61" y="14"/>
                    <a:pt x="62" y="20"/>
                    <a:pt x="53" y="21"/>
                  </a:cubicBezTo>
                  <a:cubicBezTo>
                    <a:pt x="44" y="21"/>
                    <a:pt x="7" y="21"/>
                    <a:pt x="5" y="19"/>
                  </a:cubicBezTo>
                  <a:cubicBezTo>
                    <a:pt x="0" y="15"/>
                    <a:pt x="1" y="14"/>
                    <a:pt x="2" y="10"/>
                  </a:cubicBezTo>
                  <a:cubicBezTo>
                    <a:pt x="3" y="8"/>
                    <a:pt x="2" y="7"/>
                    <a:pt x="2" y="7"/>
                  </a:cubicBezTo>
                </a:path>
              </a:pathLst>
            </a:custGeom>
            <a:solidFill>
              <a:srgbClr val="72E1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42" name="Freeform 584">
              <a:extLst>
                <a:ext uri="{FF2B5EF4-FFF2-40B4-BE49-F238E27FC236}">
                  <a16:creationId xmlns:a16="http://schemas.microsoft.com/office/drawing/2014/main" id="{D6CBEF82-7C53-7E72-83C5-3D13D0DC3AE2}"/>
                </a:ext>
              </a:extLst>
            </p:cNvPr>
            <p:cNvSpPr>
              <a:spLocks/>
            </p:cNvSpPr>
            <p:nvPr/>
          </p:nvSpPr>
          <p:spPr bwMode="auto">
            <a:xfrm>
              <a:off x="6953250" y="3243263"/>
              <a:ext cx="452438" cy="153988"/>
            </a:xfrm>
            <a:custGeom>
              <a:avLst/>
              <a:gdLst>
                <a:gd name="T0" fmla="*/ 2 w 62"/>
                <a:gd name="T1" fmla="*/ 7 h 21"/>
                <a:gd name="T2" fmla="*/ 11 w 62"/>
                <a:gd name="T3" fmla="*/ 0 h 21"/>
                <a:gd name="T4" fmla="*/ 56 w 62"/>
                <a:gd name="T5" fmla="*/ 1 h 21"/>
                <a:gd name="T6" fmla="*/ 62 w 62"/>
                <a:gd name="T7" fmla="*/ 9 h 21"/>
                <a:gd name="T8" fmla="*/ 53 w 62"/>
                <a:gd name="T9" fmla="*/ 21 h 21"/>
                <a:gd name="T10" fmla="*/ 5 w 62"/>
                <a:gd name="T11" fmla="*/ 19 h 21"/>
                <a:gd name="T12" fmla="*/ 2 w 62"/>
                <a:gd name="T13" fmla="*/ 10 h 21"/>
                <a:gd name="T14" fmla="*/ 2 w 62"/>
                <a:gd name="T15" fmla="*/ 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1">
                  <a:moveTo>
                    <a:pt x="2" y="7"/>
                  </a:moveTo>
                  <a:cubicBezTo>
                    <a:pt x="0" y="5"/>
                    <a:pt x="2" y="0"/>
                    <a:pt x="11" y="0"/>
                  </a:cubicBezTo>
                  <a:cubicBezTo>
                    <a:pt x="18" y="0"/>
                    <a:pt x="53" y="1"/>
                    <a:pt x="56" y="1"/>
                  </a:cubicBezTo>
                  <a:cubicBezTo>
                    <a:pt x="59" y="1"/>
                    <a:pt x="62" y="5"/>
                    <a:pt x="62" y="9"/>
                  </a:cubicBezTo>
                  <a:cubicBezTo>
                    <a:pt x="61" y="14"/>
                    <a:pt x="62" y="20"/>
                    <a:pt x="53" y="21"/>
                  </a:cubicBezTo>
                  <a:cubicBezTo>
                    <a:pt x="44" y="21"/>
                    <a:pt x="7" y="21"/>
                    <a:pt x="5" y="19"/>
                  </a:cubicBezTo>
                  <a:cubicBezTo>
                    <a:pt x="0" y="15"/>
                    <a:pt x="1" y="14"/>
                    <a:pt x="2" y="10"/>
                  </a:cubicBezTo>
                  <a:cubicBezTo>
                    <a:pt x="3" y="8"/>
                    <a:pt x="2" y="7"/>
                    <a:pt x="2" y="7"/>
                  </a:cubicBezTo>
                </a:path>
              </a:pathLst>
            </a:custGeom>
            <a:solidFill>
              <a:srgbClr val="71E1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43" name="Freeform 585">
              <a:extLst>
                <a:ext uri="{FF2B5EF4-FFF2-40B4-BE49-F238E27FC236}">
                  <a16:creationId xmlns:a16="http://schemas.microsoft.com/office/drawing/2014/main" id="{4D71043D-AC9C-4E33-F153-869F3C9F345B}"/>
                </a:ext>
              </a:extLst>
            </p:cNvPr>
            <p:cNvSpPr>
              <a:spLocks/>
            </p:cNvSpPr>
            <p:nvPr/>
          </p:nvSpPr>
          <p:spPr bwMode="auto">
            <a:xfrm>
              <a:off x="6953250" y="3243263"/>
              <a:ext cx="452438" cy="153988"/>
            </a:xfrm>
            <a:custGeom>
              <a:avLst/>
              <a:gdLst>
                <a:gd name="T0" fmla="*/ 2 w 62"/>
                <a:gd name="T1" fmla="*/ 7 h 21"/>
                <a:gd name="T2" fmla="*/ 11 w 62"/>
                <a:gd name="T3" fmla="*/ 0 h 21"/>
                <a:gd name="T4" fmla="*/ 56 w 62"/>
                <a:gd name="T5" fmla="*/ 1 h 21"/>
                <a:gd name="T6" fmla="*/ 62 w 62"/>
                <a:gd name="T7" fmla="*/ 9 h 21"/>
                <a:gd name="T8" fmla="*/ 53 w 62"/>
                <a:gd name="T9" fmla="*/ 21 h 21"/>
                <a:gd name="T10" fmla="*/ 5 w 62"/>
                <a:gd name="T11" fmla="*/ 19 h 21"/>
                <a:gd name="T12" fmla="*/ 2 w 62"/>
                <a:gd name="T13" fmla="*/ 10 h 21"/>
                <a:gd name="T14" fmla="*/ 2 w 62"/>
                <a:gd name="T15" fmla="*/ 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1">
                  <a:moveTo>
                    <a:pt x="2" y="7"/>
                  </a:moveTo>
                  <a:cubicBezTo>
                    <a:pt x="0" y="5"/>
                    <a:pt x="2" y="0"/>
                    <a:pt x="11" y="0"/>
                  </a:cubicBezTo>
                  <a:cubicBezTo>
                    <a:pt x="18" y="0"/>
                    <a:pt x="53" y="1"/>
                    <a:pt x="56" y="1"/>
                  </a:cubicBezTo>
                  <a:cubicBezTo>
                    <a:pt x="59" y="1"/>
                    <a:pt x="62" y="5"/>
                    <a:pt x="62" y="9"/>
                  </a:cubicBezTo>
                  <a:cubicBezTo>
                    <a:pt x="61" y="13"/>
                    <a:pt x="62" y="20"/>
                    <a:pt x="53" y="21"/>
                  </a:cubicBezTo>
                  <a:cubicBezTo>
                    <a:pt x="44" y="21"/>
                    <a:pt x="7" y="21"/>
                    <a:pt x="5" y="19"/>
                  </a:cubicBezTo>
                  <a:cubicBezTo>
                    <a:pt x="0" y="15"/>
                    <a:pt x="1" y="14"/>
                    <a:pt x="2" y="10"/>
                  </a:cubicBezTo>
                  <a:cubicBezTo>
                    <a:pt x="3" y="8"/>
                    <a:pt x="2" y="7"/>
                    <a:pt x="2" y="7"/>
                  </a:cubicBezTo>
                </a:path>
              </a:pathLst>
            </a:custGeom>
            <a:solidFill>
              <a:srgbClr val="70E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44" name="Freeform 586">
              <a:extLst>
                <a:ext uri="{FF2B5EF4-FFF2-40B4-BE49-F238E27FC236}">
                  <a16:creationId xmlns:a16="http://schemas.microsoft.com/office/drawing/2014/main" id="{1B390962-05C5-C927-635D-26E70A499113}"/>
                </a:ext>
              </a:extLst>
            </p:cNvPr>
            <p:cNvSpPr>
              <a:spLocks/>
            </p:cNvSpPr>
            <p:nvPr/>
          </p:nvSpPr>
          <p:spPr bwMode="auto">
            <a:xfrm>
              <a:off x="6953250" y="3243263"/>
              <a:ext cx="452438" cy="153988"/>
            </a:xfrm>
            <a:custGeom>
              <a:avLst/>
              <a:gdLst>
                <a:gd name="T0" fmla="*/ 2 w 62"/>
                <a:gd name="T1" fmla="*/ 7 h 21"/>
                <a:gd name="T2" fmla="*/ 11 w 62"/>
                <a:gd name="T3" fmla="*/ 0 h 21"/>
                <a:gd name="T4" fmla="*/ 56 w 62"/>
                <a:gd name="T5" fmla="*/ 1 h 21"/>
                <a:gd name="T6" fmla="*/ 62 w 62"/>
                <a:gd name="T7" fmla="*/ 9 h 21"/>
                <a:gd name="T8" fmla="*/ 53 w 62"/>
                <a:gd name="T9" fmla="*/ 21 h 21"/>
                <a:gd name="T10" fmla="*/ 5 w 62"/>
                <a:gd name="T11" fmla="*/ 19 h 21"/>
                <a:gd name="T12" fmla="*/ 3 w 62"/>
                <a:gd name="T13" fmla="*/ 10 h 21"/>
                <a:gd name="T14" fmla="*/ 2 w 62"/>
                <a:gd name="T15" fmla="*/ 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1">
                  <a:moveTo>
                    <a:pt x="2" y="7"/>
                  </a:moveTo>
                  <a:cubicBezTo>
                    <a:pt x="0" y="5"/>
                    <a:pt x="3" y="0"/>
                    <a:pt x="11" y="0"/>
                  </a:cubicBezTo>
                  <a:cubicBezTo>
                    <a:pt x="18" y="0"/>
                    <a:pt x="53" y="1"/>
                    <a:pt x="56" y="1"/>
                  </a:cubicBezTo>
                  <a:cubicBezTo>
                    <a:pt x="59" y="1"/>
                    <a:pt x="62" y="5"/>
                    <a:pt x="62" y="9"/>
                  </a:cubicBezTo>
                  <a:cubicBezTo>
                    <a:pt x="61" y="13"/>
                    <a:pt x="62" y="20"/>
                    <a:pt x="53" y="21"/>
                  </a:cubicBezTo>
                  <a:cubicBezTo>
                    <a:pt x="44" y="21"/>
                    <a:pt x="7" y="20"/>
                    <a:pt x="5" y="19"/>
                  </a:cubicBezTo>
                  <a:cubicBezTo>
                    <a:pt x="0" y="15"/>
                    <a:pt x="1" y="14"/>
                    <a:pt x="3" y="10"/>
                  </a:cubicBezTo>
                  <a:cubicBezTo>
                    <a:pt x="3" y="8"/>
                    <a:pt x="2" y="7"/>
                    <a:pt x="2" y="7"/>
                  </a:cubicBezTo>
                </a:path>
              </a:pathLst>
            </a:custGeom>
            <a:solidFill>
              <a:srgbClr val="6FE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45" name="Freeform 587">
              <a:extLst>
                <a:ext uri="{FF2B5EF4-FFF2-40B4-BE49-F238E27FC236}">
                  <a16:creationId xmlns:a16="http://schemas.microsoft.com/office/drawing/2014/main" id="{299D61ED-B2C8-9EF8-AF8F-C1A61B54251D}"/>
                </a:ext>
              </a:extLst>
            </p:cNvPr>
            <p:cNvSpPr>
              <a:spLocks/>
            </p:cNvSpPr>
            <p:nvPr/>
          </p:nvSpPr>
          <p:spPr bwMode="auto">
            <a:xfrm>
              <a:off x="6953250" y="3243263"/>
              <a:ext cx="452438" cy="153988"/>
            </a:xfrm>
            <a:custGeom>
              <a:avLst/>
              <a:gdLst>
                <a:gd name="T0" fmla="*/ 2 w 62"/>
                <a:gd name="T1" fmla="*/ 7 h 21"/>
                <a:gd name="T2" fmla="*/ 11 w 62"/>
                <a:gd name="T3" fmla="*/ 0 h 21"/>
                <a:gd name="T4" fmla="*/ 56 w 62"/>
                <a:gd name="T5" fmla="*/ 1 h 21"/>
                <a:gd name="T6" fmla="*/ 61 w 62"/>
                <a:gd name="T7" fmla="*/ 9 h 21"/>
                <a:gd name="T8" fmla="*/ 53 w 62"/>
                <a:gd name="T9" fmla="*/ 21 h 21"/>
                <a:gd name="T10" fmla="*/ 5 w 62"/>
                <a:gd name="T11" fmla="*/ 19 h 21"/>
                <a:gd name="T12" fmla="*/ 3 w 62"/>
                <a:gd name="T13" fmla="*/ 10 h 21"/>
                <a:gd name="T14" fmla="*/ 2 w 62"/>
                <a:gd name="T15" fmla="*/ 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1">
                  <a:moveTo>
                    <a:pt x="2" y="7"/>
                  </a:moveTo>
                  <a:cubicBezTo>
                    <a:pt x="1" y="5"/>
                    <a:pt x="3" y="0"/>
                    <a:pt x="11" y="0"/>
                  </a:cubicBezTo>
                  <a:cubicBezTo>
                    <a:pt x="18" y="0"/>
                    <a:pt x="53" y="1"/>
                    <a:pt x="56" y="1"/>
                  </a:cubicBezTo>
                  <a:cubicBezTo>
                    <a:pt x="59" y="1"/>
                    <a:pt x="62" y="5"/>
                    <a:pt x="61" y="9"/>
                  </a:cubicBezTo>
                  <a:cubicBezTo>
                    <a:pt x="61" y="13"/>
                    <a:pt x="62" y="20"/>
                    <a:pt x="53" y="21"/>
                  </a:cubicBezTo>
                  <a:cubicBezTo>
                    <a:pt x="44" y="21"/>
                    <a:pt x="7" y="20"/>
                    <a:pt x="5" y="19"/>
                  </a:cubicBezTo>
                  <a:cubicBezTo>
                    <a:pt x="0" y="15"/>
                    <a:pt x="1" y="14"/>
                    <a:pt x="3" y="10"/>
                  </a:cubicBezTo>
                  <a:cubicBezTo>
                    <a:pt x="3" y="8"/>
                    <a:pt x="2" y="7"/>
                    <a:pt x="2" y="7"/>
                  </a:cubicBezTo>
                </a:path>
              </a:pathLst>
            </a:custGeom>
            <a:solidFill>
              <a:srgbClr val="6EE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46" name="Freeform 588">
              <a:extLst>
                <a:ext uri="{FF2B5EF4-FFF2-40B4-BE49-F238E27FC236}">
                  <a16:creationId xmlns:a16="http://schemas.microsoft.com/office/drawing/2014/main" id="{011AE841-7865-19FF-CB97-AAAB69D1878C}"/>
                </a:ext>
              </a:extLst>
            </p:cNvPr>
            <p:cNvSpPr>
              <a:spLocks/>
            </p:cNvSpPr>
            <p:nvPr/>
          </p:nvSpPr>
          <p:spPr bwMode="auto">
            <a:xfrm>
              <a:off x="6953250" y="3243263"/>
              <a:ext cx="452438" cy="153988"/>
            </a:xfrm>
            <a:custGeom>
              <a:avLst/>
              <a:gdLst>
                <a:gd name="T0" fmla="*/ 2 w 62"/>
                <a:gd name="T1" fmla="*/ 7 h 21"/>
                <a:gd name="T2" fmla="*/ 12 w 62"/>
                <a:gd name="T3" fmla="*/ 0 h 21"/>
                <a:gd name="T4" fmla="*/ 56 w 62"/>
                <a:gd name="T5" fmla="*/ 1 h 21"/>
                <a:gd name="T6" fmla="*/ 61 w 62"/>
                <a:gd name="T7" fmla="*/ 9 h 21"/>
                <a:gd name="T8" fmla="*/ 53 w 62"/>
                <a:gd name="T9" fmla="*/ 20 h 21"/>
                <a:gd name="T10" fmla="*/ 5 w 62"/>
                <a:gd name="T11" fmla="*/ 19 h 21"/>
                <a:gd name="T12" fmla="*/ 3 w 62"/>
                <a:gd name="T13" fmla="*/ 10 h 21"/>
                <a:gd name="T14" fmla="*/ 2 w 62"/>
                <a:gd name="T15" fmla="*/ 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1">
                  <a:moveTo>
                    <a:pt x="2" y="7"/>
                  </a:moveTo>
                  <a:cubicBezTo>
                    <a:pt x="1" y="5"/>
                    <a:pt x="3" y="0"/>
                    <a:pt x="12" y="0"/>
                  </a:cubicBezTo>
                  <a:cubicBezTo>
                    <a:pt x="18" y="0"/>
                    <a:pt x="53" y="1"/>
                    <a:pt x="56" y="1"/>
                  </a:cubicBezTo>
                  <a:cubicBezTo>
                    <a:pt x="59" y="1"/>
                    <a:pt x="62" y="5"/>
                    <a:pt x="61" y="9"/>
                  </a:cubicBezTo>
                  <a:cubicBezTo>
                    <a:pt x="61" y="13"/>
                    <a:pt x="62" y="20"/>
                    <a:pt x="53" y="20"/>
                  </a:cubicBezTo>
                  <a:cubicBezTo>
                    <a:pt x="44" y="21"/>
                    <a:pt x="7" y="20"/>
                    <a:pt x="5" y="19"/>
                  </a:cubicBezTo>
                  <a:cubicBezTo>
                    <a:pt x="0" y="15"/>
                    <a:pt x="1" y="14"/>
                    <a:pt x="3" y="10"/>
                  </a:cubicBezTo>
                  <a:cubicBezTo>
                    <a:pt x="3" y="8"/>
                    <a:pt x="2" y="7"/>
                    <a:pt x="2" y="7"/>
                  </a:cubicBezTo>
                </a:path>
              </a:pathLst>
            </a:custGeom>
            <a:solidFill>
              <a:srgbClr val="6DE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47" name="Freeform 589">
              <a:extLst>
                <a:ext uri="{FF2B5EF4-FFF2-40B4-BE49-F238E27FC236}">
                  <a16:creationId xmlns:a16="http://schemas.microsoft.com/office/drawing/2014/main" id="{48AF116B-E8C0-EC40-D3DD-84A4B535D4E6}"/>
                </a:ext>
              </a:extLst>
            </p:cNvPr>
            <p:cNvSpPr>
              <a:spLocks/>
            </p:cNvSpPr>
            <p:nvPr/>
          </p:nvSpPr>
          <p:spPr bwMode="auto">
            <a:xfrm>
              <a:off x="6953250" y="3243263"/>
              <a:ext cx="452438" cy="153988"/>
            </a:xfrm>
            <a:custGeom>
              <a:avLst/>
              <a:gdLst>
                <a:gd name="T0" fmla="*/ 2 w 62"/>
                <a:gd name="T1" fmla="*/ 7 h 21"/>
                <a:gd name="T2" fmla="*/ 12 w 62"/>
                <a:gd name="T3" fmla="*/ 0 h 21"/>
                <a:gd name="T4" fmla="*/ 56 w 62"/>
                <a:gd name="T5" fmla="*/ 1 h 21"/>
                <a:gd name="T6" fmla="*/ 61 w 62"/>
                <a:gd name="T7" fmla="*/ 9 h 21"/>
                <a:gd name="T8" fmla="*/ 53 w 62"/>
                <a:gd name="T9" fmla="*/ 20 h 21"/>
                <a:gd name="T10" fmla="*/ 5 w 62"/>
                <a:gd name="T11" fmla="*/ 18 h 21"/>
                <a:gd name="T12" fmla="*/ 3 w 62"/>
                <a:gd name="T13" fmla="*/ 10 h 21"/>
                <a:gd name="T14" fmla="*/ 2 w 62"/>
                <a:gd name="T15" fmla="*/ 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1">
                  <a:moveTo>
                    <a:pt x="2" y="7"/>
                  </a:moveTo>
                  <a:cubicBezTo>
                    <a:pt x="1" y="5"/>
                    <a:pt x="3" y="0"/>
                    <a:pt x="12" y="0"/>
                  </a:cubicBezTo>
                  <a:cubicBezTo>
                    <a:pt x="18" y="0"/>
                    <a:pt x="53" y="1"/>
                    <a:pt x="56" y="1"/>
                  </a:cubicBezTo>
                  <a:cubicBezTo>
                    <a:pt x="59" y="1"/>
                    <a:pt x="62" y="5"/>
                    <a:pt x="61" y="9"/>
                  </a:cubicBezTo>
                  <a:cubicBezTo>
                    <a:pt x="61" y="13"/>
                    <a:pt x="62" y="20"/>
                    <a:pt x="53" y="20"/>
                  </a:cubicBezTo>
                  <a:cubicBezTo>
                    <a:pt x="44" y="21"/>
                    <a:pt x="7" y="20"/>
                    <a:pt x="5" y="18"/>
                  </a:cubicBezTo>
                  <a:cubicBezTo>
                    <a:pt x="0" y="15"/>
                    <a:pt x="1" y="14"/>
                    <a:pt x="3" y="10"/>
                  </a:cubicBezTo>
                  <a:cubicBezTo>
                    <a:pt x="4" y="8"/>
                    <a:pt x="2" y="7"/>
                    <a:pt x="2" y="7"/>
                  </a:cubicBezTo>
                </a:path>
              </a:pathLst>
            </a:custGeom>
            <a:solidFill>
              <a:srgbClr val="6CE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48" name="Freeform 590">
              <a:extLst>
                <a:ext uri="{FF2B5EF4-FFF2-40B4-BE49-F238E27FC236}">
                  <a16:creationId xmlns:a16="http://schemas.microsoft.com/office/drawing/2014/main" id="{0247C5E9-86C9-EA7A-16C2-019E613B2483}"/>
                </a:ext>
              </a:extLst>
            </p:cNvPr>
            <p:cNvSpPr>
              <a:spLocks/>
            </p:cNvSpPr>
            <p:nvPr/>
          </p:nvSpPr>
          <p:spPr bwMode="auto">
            <a:xfrm>
              <a:off x="6953250" y="3243263"/>
              <a:ext cx="452438" cy="153988"/>
            </a:xfrm>
            <a:custGeom>
              <a:avLst/>
              <a:gdLst>
                <a:gd name="T0" fmla="*/ 2 w 62"/>
                <a:gd name="T1" fmla="*/ 7 h 21"/>
                <a:gd name="T2" fmla="*/ 12 w 62"/>
                <a:gd name="T3" fmla="*/ 0 h 21"/>
                <a:gd name="T4" fmla="*/ 56 w 62"/>
                <a:gd name="T5" fmla="*/ 1 h 21"/>
                <a:gd name="T6" fmla="*/ 61 w 62"/>
                <a:gd name="T7" fmla="*/ 9 h 21"/>
                <a:gd name="T8" fmla="*/ 53 w 62"/>
                <a:gd name="T9" fmla="*/ 20 h 21"/>
                <a:gd name="T10" fmla="*/ 5 w 62"/>
                <a:gd name="T11" fmla="*/ 18 h 21"/>
                <a:gd name="T12" fmla="*/ 3 w 62"/>
                <a:gd name="T13" fmla="*/ 10 h 21"/>
                <a:gd name="T14" fmla="*/ 2 w 62"/>
                <a:gd name="T15" fmla="*/ 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1">
                  <a:moveTo>
                    <a:pt x="2" y="7"/>
                  </a:moveTo>
                  <a:cubicBezTo>
                    <a:pt x="1" y="5"/>
                    <a:pt x="3" y="0"/>
                    <a:pt x="12" y="0"/>
                  </a:cubicBezTo>
                  <a:cubicBezTo>
                    <a:pt x="18" y="0"/>
                    <a:pt x="53" y="1"/>
                    <a:pt x="56" y="1"/>
                  </a:cubicBezTo>
                  <a:cubicBezTo>
                    <a:pt x="59" y="1"/>
                    <a:pt x="62" y="5"/>
                    <a:pt x="61" y="9"/>
                  </a:cubicBezTo>
                  <a:cubicBezTo>
                    <a:pt x="61" y="13"/>
                    <a:pt x="62" y="20"/>
                    <a:pt x="53" y="20"/>
                  </a:cubicBezTo>
                  <a:cubicBezTo>
                    <a:pt x="44" y="21"/>
                    <a:pt x="7" y="20"/>
                    <a:pt x="5" y="18"/>
                  </a:cubicBezTo>
                  <a:cubicBezTo>
                    <a:pt x="0" y="15"/>
                    <a:pt x="1" y="14"/>
                    <a:pt x="3" y="10"/>
                  </a:cubicBezTo>
                  <a:cubicBezTo>
                    <a:pt x="4" y="8"/>
                    <a:pt x="2" y="7"/>
                    <a:pt x="2" y="7"/>
                  </a:cubicBezTo>
                </a:path>
              </a:pathLst>
            </a:custGeom>
            <a:solidFill>
              <a:srgbClr val="6BDF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49" name="Freeform 591">
              <a:extLst>
                <a:ext uri="{FF2B5EF4-FFF2-40B4-BE49-F238E27FC236}">
                  <a16:creationId xmlns:a16="http://schemas.microsoft.com/office/drawing/2014/main" id="{BDA0A81B-971F-7C71-A0A5-2EEC50AAC3BA}"/>
                </a:ext>
              </a:extLst>
            </p:cNvPr>
            <p:cNvSpPr>
              <a:spLocks/>
            </p:cNvSpPr>
            <p:nvPr/>
          </p:nvSpPr>
          <p:spPr bwMode="auto">
            <a:xfrm>
              <a:off x="6953250" y="3243263"/>
              <a:ext cx="452438" cy="153988"/>
            </a:xfrm>
            <a:custGeom>
              <a:avLst/>
              <a:gdLst>
                <a:gd name="T0" fmla="*/ 2 w 62"/>
                <a:gd name="T1" fmla="*/ 7 h 21"/>
                <a:gd name="T2" fmla="*/ 12 w 62"/>
                <a:gd name="T3" fmla="*/ 0 h 21"/>
                <a:gd name="T4" fmla="*/ 56 w 62"/>
                <a:gd name="T5" fmla="*/ 1 h 21"/>
                <a:gd name="T6" fmla="*/ 61 w 62"/>
                <a:gd name="T7" fmla="*/ 9 h 21"/>
                <a:gd name="T8" fmla="*/ 53 w 62"/>
                <a:gd name="T9" fmla="*/ 20 h 21"/>
                <a:gd name="T10" fmla="*/ 5 w 62"/>
                <a:gd name="T11" fmla="*/ 18 h 21"/>
                <a:gd name="T12" fmla="*/ 3 w 62"/>
                <a:gd name="T13" fmla="*/ 10 h 21"/>
                <a:gd name="T14" fmla="*/ 2 w 62"/>
                <a:gd name="T15" fmla="*/ 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1">
                  <a:moveTo>
                    <a:pt x="2" y="7"/>
                  </a:moveTo>
                  <a:cubicBezTo>
                    <a:pt x="1" y="5"/>
                    <a:pt x="3" y="0"/>
                    <a:pt x="12" y="0"/>
                  </a:cubicBezTo>
                  <a:cubicBezTo>
                    <a:pt x="18" y="1"/>
                    <a:pt x="53" y="1"/>
                    <a:pt x="56" y="1"/>
                  </a:cubicBezTo>
                  <a:cubicBezTo>
                    <a:pt x="59" y="1"/>
                    <a:pt x="62" y="5"/>
                    <a:pt x="61" y="9"/>
                  </a:cubicBezTo>
                  <a:cubicBezTo>
                    <a:pt x="61" y="13"/>
                    <a:pt x="62" y="20"/>
                    <a:pt x="53" y="20"/>
                  </a:cubicBezTo>
                  <a:cubicBezTo>
                    <a:pt x="44" y="21"/>
                    <a:pt x="7" y="20"/>
                    <a:pt x="5" y="18"/>
                  </a:cubicBezTo>
                  <a:cubicBezTo>
                    <a:pt x="0" y="15"/>
                    <a:pt x="1" y="14"/>
                    <a:pt x="3" y="10"/>
                  </a:cubicBezTo>
                  <a:cubicBezTo>
                    <a:pt x="4" y="8"/>
                    <a:pt x="2" y="7"/>
                    <a:pt x="2" y="7"/>
                  </a:cubicBezTo>
                </a:path>
              </a:pathLst>
            </a:custGeom>
            <a:solidFill>
              <a:srgbClr val="6ADF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50" name="Freeform 592">
              <a:extLst>
                <a:ext uri="{FF2B5EF4-FFF2-40B4-BE49-F238E27FC236}">
                  <a16:creationId xmlns:a16="http://schemas.microsoft.com/office/drawing/2014/main" id="{362AB3CB-7F91-88C0-672F-CDEA0A46F171}"/>
                </a:ext>
              </a:extLst>
            </p:cNvPr>
            <p:cNvSpPr>
              <a:spLocks/>
            </p:cNvSpPr>
            <p:nvPr/>
          </p:nvSpPr>
          <p:spPr bwMode="auto">
            <a:xfrm>
              <a:off x="6953250" y="3243263"/>
              <a:ext cx="452438" cy="153988"/>
            </a:xfrm>
            <a:custGeom>
              <a:avLst/>
              <a:gdLst>
                <a:gd name="T0" fmla="*/ 2 w 62"/>
                <a:gd name="T1" fmla="*/ 7 h 21"/>
                <a:gd name="T2" fmla="*/ 12 w 62"/>
                <a:gd name="T3" fmla="*/ 0 h 21"/>
                <a:gd name="T4" fmla="*/ 56 w 62"/>
                <a:gd name="T5" fmla="*/ 1 h 21"/>
                <a:gd name="T6" fmla="*/ 61 w 62"/>
                <a:gd name="T7" fmla="*/ 9 h 21"/>
                <a:gd name="T8" fmla="*/ 53 w 62"/>
                <a:gd name="T9" fmla="*/ 20 h 21"/>
                <a:gd name="T10" fmla="*/ 5 w 62"/>
                <a:gd name="T11" fmla="*/ 18 h 21"/>
                <a:gd name="T12" fmla="*/ 3 w 62"/>
                <a:gd name="T13" fmla="*/ 10 h 21"/>
                <a:gd name="T14" fmla="*/ 2 w 62"/>
                <a:gd name="T15" fmla="*/ 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1">
                  <a:moveTo>
                    <a:pt x="2" y="7"/>
                  </a:moveTo>
                  <a:cubicBezTo>
                    <a:pt x="1" y="5"/>
                    <a:pt x="3" y="0"/>
                    <a:pt x="12" y="0"/>
                  </a:cubicBezTo>
                  <a:cubicBezTo>
                    <a:pt x="18" y="1"/>
                    <a:pt x="53" y="2"/>
                    <a:pt x="56" y="1"/>
                  </a:cubicBezTo>
                  <a:cubicBezTo>
                    <a:pt x="59" y="1"/>
                    <a:pt x="62" y="5"/>
                    <a:pt x="61" y="9"/>
                  </a:cubicBezTo>
                  <a:cubicBezTo>
                    <a:pt x="61" y="13"/>
                    <a:pt x="62" y="20"/>
                    <a:pt x="53" y="20"/>
                  </a:cubicBezTo>
                  <a:cubicBezTo>
                    <a:pt x="44" y="21"/>
                    <a:pt x="7" y="20"/>
                    <a:pt x="5" y="18"/>
                  </a:cubicBezTo>
                  <a:cubicBezTo>
                    <a:pt x="0" y="15"/>
                    <a:pt x="1" y="14"/>
                    <a:pt x="3" y="10"/>
                  </a:cubicBezTo>
                  <a:cubicBezTo>
                    <a:pt x="4" y="8"/>
                    <a:pt x="2" y="7"/>
                    <a:pt x="2" y="7"/>
                  </a:cubicBezTo>
                </a:path>
              </a:pathLst>
            </a:custGeom>
            <a:solidFill>
              <a:srgbClr val="69DF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51" name="Freeform 593">
              <a:extLst>
                <a:ext uri="{FF2B5EF4-FFF2-40B4-BE49-F238E27FC236}">
                  <a16:creationId xmlns:a16="http://schemas.microsoft.com/office/drawing/2014/main" id="{74F17DB6-B67C-C3DE-17C2-12D30F4D0657}"/>
                </a:ext>
              </a:extLst>
            </p:cNvPr>
            <p:cNvSpPr>
              <a:spLocks/>
            </p:cNvSpPr>
            <p:nvPr/>
          </p:nvSpPr>
          <p:spPr bwMode="auto">
            <a:xfrm>
              <a:off x="6953250" y="3243263"/>
              <a:ext cx="452438" cy="147638"/>
            </a:xfrm>
            <a:custGeom>
              <a:avLst/>
              <a:gdLst>
                <a:gd name="T0" fmla="*/ 2 w 62"/>
                <a:gd name="T1" fmla="*/ 7 h 20"/>
                <a:gd name="T2" fmla="*/ 12 w 62"/>
                <a:gd name="T3" fmla="*/ 0 h 20"/>
                <a:gd name="T4" fmla="*/ 56 w 62"/>
                <a:gd name="T5" fmla="*/ 1 h 20"/>
                <a:gd name="T6" fmla="*/ 61 w 62"/>
                <a:gd name="T7" fmla="*/ 9 h 20"/>
                <a:gd name="T8" fmla="*/ 53 w 62"/>
                <a:gd name="T9" fmla="*/ 20 h 20"/>
                <a:gd name="T10" fmla="*/ 5 w 62"/>
                <a:gd name="T11" fmla="*/ 18 h 20"/>
                <a:gd name="T12" fmla="*/ 3 w 62"/>
                <a:gd name="T13" fmla="*/ 10 h 20"/>
                <a:gd name="T14" fmla="*/ 2 w 62"/>
                <a:gd name="T15" fmla="*/ 7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0">
                  <a:moveTo>
                    <a:pt x="2" y="7"/>
                  </a:moveTo>
                  <a:cubicBezTo>
                    <a:pt x="1" y="5"/>
                    <a:pt x="3" y="0"/>
                    <a:pt x="12" y="0"/>
                  </a:cubicBezTo>
                  <a:cubicBezTo>
                    <a:pt x="18" y="1"/>
                    <a:pt x="53" y="2"/>
                    <a:pt x="56" y="1"/>
                  </a:cubicBezTo>
                  <a:cubicBezTo>
                    <a:pt x="59" y="1"/>
                    <a:pt x="62" y="5"/>
                    <a:pt x="61" y="9"/>
                  </a:cubicBezTo>
                  <a:cubicBezTo>
                    <a:pt x="61" y="13"/>
                    <a:pt x="61" y="20"/>
                    <a:pt x="53" y="20"/>
                  </a:cubicBezTo>
                  <a:cubicBezTo>
                    <a:pt x="44" y="20"/>
                    <a:pt x="7" y="20"/>
                    <a:pt x="5" y="18"/>
                  </a:cubicBezTo>
                  <a:cubicBezTo>
                    <a:pt x="0" y="14"/>
                    <a:pt x="1" y="14"/>
                    <a:pt x="3" y="10"/>
                  </a:cubicBezTo>
                  <a:cubicBezTo>
                    <a:pt x="4" y="8"/>
                    <a:pt x="2" y="7"/>
                    <a:pt x="2" y="7"/>
                  </a:cubicBezTo>
                </a:path>
              </a:pathLst>
            </a:custGeom>
            <a:solidFill>
              <a:srgbClr val="68DF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52" name="Freeform 594">
              <a:extLst>
                <a:ext uri="{FF2B5EF4-FFF2-40B4-BE49-F238E27FC236}">
                  <a16:creationId xmlns:a16="http://schemas.microsoft.com/office/drawing/2014/main" id="{9A2F5261-2F02-2C11-9E02-61A74FB5F138}"/>
                </a:ext>
              </a:extLst>
            </p:cNvPr>
            <p:cNvSpPr>
              <a:spLocks/>
            </p:cNvSpPr>
            <p:nvPr/>
          </p:nvSpPr>
          <p:spPr bwMode="auto">
            <a:xfrm>
              <a:off x="6953250" y="3243263"/>
              <a:ext cx="452438" cy="147638"/>
            </a:xfrm>
            <a:custGeom>
              <a:avLst/>
              <a:gdLst>
                <a:gd name="T0" fmla="*/ 2 w 62"/>
                <a:gd name="T1" fmla="*/ 7 h 20"/>
                <a:gd name="T2" fmla="*/ 12 w 62"/>
                <a:gd name="T3" fmla="*/ 1 h 20"/>
                <a:gd name="T4" fmla="*/ 56 w 62"/>
                <a:gd name="T5" fmla="*/ 1 h 20"/>
                <a:gd name="T6" fmla="*/ 61 w 62"/>
                <a:gd name="T7" fmla="*/ 9 h 20"/>
                <a:gd name="T8" fmla="*/ 53 w 62"/>
                <a:gd name="T9" fmla="*/ 20 h 20"/>
                <a:gd name="T10" fmla="*/ 5 w 62"/>
                <a:gd name="T11" fmla="*/ 18 h 20"/>
                <a:gd name="T12" fmla="*/ 3 w 62"/>
                <a:gd name="T13" fmla="*/ 10 h 20"/>
                <a:gd name="T14" fmla="*/ 2 w 62"/>
                <a:gd name="T15" fmla="*/ 7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0">
                  <a:moveTo>
                    <a:pt x="2" y="7"/>
                  </a:moveTo>
                  <a:cubicBezTo>
                    <a:pt x="1" y="5"/>
                    <a:pt x="3" y="0"/>
                    <a:pt x="12" y="1"/>
                  </a:cubicBezTo>
                  <a:cubicBezTo>
                    <a:pt x="18" y="1"/>
                    <a:pt x="53" y="2"/>
                    <a:pt x="56" y="1"/>
                  </a:cubicBezTo>
                  <a:cubicBezTo>
                    <a:pt x="59" y="1"/>
                    <a:pt x="62" y="5"/>
                    <a:pt x="61" y="9"/>
                  </a:cubicBezTo>
                  <a:cubicBezTo>
                    <a:pt x="61" y="13"/>
                    <a:pt x="61" y="20"/>
                    <a:pt x="53" y="20"/>
                  </a:cubicBezTo>
                  <a:cubicBezTo>
                    <a:pt x="44" y="20"/>
                    <a:pt x="7" y="20"/>
                    <a:pt x="5" y="18"/>
                  </a:cubicBezTo>
                  <a:cubicBezTo>
                    <a:pt x="0" y="14"/>
                    <a:pt x="1" y="14"/>
                    <a:pt x="3" y="10"/>
                  </a:cubicBezTo>
                  <a:cubicBezTo>
                    <a:pt x="4" y="8"/>
                    <a:pt x="2" y="7"/>
                    <a:pt x="2" y="7"/>
                  </a:cubicBezTo>
                </a:path>
              </a:pathLst>
            </a:custGeom>
            <a:solidFill>
              <a:srgbClr val="67DF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53" name="Freeform 595">
              <a:extLst>
                <a:ext uri="{FF2B5EF4-FFF2-40B4-BE49-F238E27FC236}">
                  <a16:creationId xmlns:a16="http://schemas.microsoft.com/office/drawing/2014/main" id="{F4F17755-5BFB-1B23-3286-948703C1764F}"/>
                </a:ext>
              </a:extLst>
            </p:cNvPr>
            <p:cNvSpPr>
              <a:spLocks/>
            </p:cNvSpPr>
            <p:nvPr/>
          </p:nvSpPr>
          <p:spPr bwMode="auto">
            <a:xfrm>
              <a:off x="6953250" y="3243263"/>
              <a:ext cx="452438" cy="147638"/>
            </a:xfrm>
            <a:custGeom>
              <a:avLst/>
              <a:gdLst>
                <a:gd name="T0" fmla="*/ 2 w 62"/>
                <a:gd name="T1" fmla="*/ 7 h 20"/>
                <a:gd name="T2" fmla="*/ 12 w 62"/>
                <a:gd name="T3" fmla="*/ 1 h 20"/>
                <a:gd name="T4" fmla="*/ 56 w 62"/>
                <a:gd name="T5" fmla="*/ 1 h 20"/>
                <a:gd name="T6" fmla="*/ 61 w 62"/>
                <a:gd name="T7" fmla="*/ 9 h 20"/>
                <a:gd name="T8" fmla="*/ 53 w 62"/>
                <a:gd name="T9" fmla="*/ 20 h 20"/>
                <a:gd name="T10" fmla="*/ 5 w 62"/>
                <a:gd name="T11" fmla="*/ 18 h 20"/>
                <a:gd name="T12" fmla="*/ 3 w 62"/>
                <a:gd name="T13" fmla="*/ 10 h 20"/>
                <a:gd name="T14" fmla="*/ 2 w 62"/>
                <a:gd name="T15" fmla="*/ 7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0">
                  <a:moveTo>
                    <a:pt x="2" y="7"/>
                  </a:moveTo>
                  <a:cubicBezTo>
                    <a:pt x="1" y="5"/>
                    <a:pt x="3" y="0"/>
                    <a:pt x="12" y="1"/>
                  </a:cubicBezTo>
                  <a:cubicBezTo>
                    <a:pt x="19" y="1"/>
                    <a:pt x="53" y="2"/>
                    <a:pt x="56" y="1"/>
                  </a:cubicBezTo>
                  <a:cubicBezTo>
                    <a:pt x="59" y="1"/>
                    <a:pt x="62" y="5"/>
                    <a:pt x="61" y="9"/>
                  </a:cubicBezTo>
                  <a:cubicBezTo>
                    <a:pt x="61" y="13"/>
                    <a:pt x="61" y="20"/>
                    <a:pt x="53" y="20"/>
                  </a:cubicBezTo>
                  <a:cubicBezTo>
                    <a:pt x="44" y="20"/>
                    <a:pt x="7" y="20"/>
                    <a:pt x="5" y="18"/>
                  </a:cubicBezTo>
                  <a:cubicBezTo>
                    <a:pt x="0" y="14"/>
                    <a:pt x="1" y="14"/>
                    <a:pt x="3" y="10"/>
                  </a:cubicBezTo>
                  <a:cubicBezTo>
                    <a:pt x="4" y="8"/>
                    <a:pt x="2" y="7"/>
                    <a:pt x="2" y="7"/>
                  </a:cubicBezTo>
                </a:path>
              </a:pathLst>
            </a:custGeom>
            <a:solidFill>
              <a:srgbClr val="66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54" name="Freeform 596">
              <a:extLst>
                <a:ext uri="{FF2B5EF4-FFF2-40B4-BE49-F238E27FC236}">
                  <a16:creationId xmlns:a16="http://schemas.microsoft.com/office/drawing/2014/main" id="{86FA48B4-41CC-0548-BF6F-BF80FD6BD18C}"/>
                </a:ext>
              </a:extLst>
            </p:cNvPr>
            <p:cNvSpPr>
              <a:spLocks/>
            </p:cNvSpPr>
            <p:nvPr/>
          </p:nvSpPr>
          <p:spPr bwMode="auto">
            <a:xfrm>
              <a:off x="6953250" y="3243263"/>
              <a:ext cx="452438" cy="147638"/>
            </a:xfrm>
            <a:custGeom>
              <a:avLst/>
              <a:gdLst>
                <a:gd name="T0" fmla="*/ 2 w 62"/>
                <a:gd name="T1" fmla="*/ 7 h 20"/>
                <a:gd name="T2" fmla="*/ 12 w 62"/>
                <a:gd name="T3" fmla="*/ 1 h 20"/>
                <a:gd name="T4" fmla="*/ 56 w 62"/>
                <a:gd name="T5" fmla="*/ 2 h 20"/>
                <a:gd name="T6" fmla="*/ 61 w 62"/>
                <a:gd name="T7" fmla="*/ 9 h 20"/>
                <a:gd name="T8" fmla="*/ 53 w 62"/>
                <a:gd name="T9" fmla="*/ 20 h 20"/>
                <a:gd name="T10" fmla="*/ 5 w 62"/>
                <a:gd name="T11" fmla="*/ 18 h 20"/>
                <a:gd name="T12" fmla="*/ 3 w 62"/>
                <a:gd name="T13" fmla="*/ 10 h 20"/>
                <a:gd name="T14" fmla="*/ 2 w 62"/>
                <a:gd name="T15" fmla="*/ 7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0">
                  <a:moveTo>
                    <a:pt x="2" y="7"/>
                  </a:moveTo>
                  <a:cubicBezTo>
                    <a:pt x="1" y="5"/>
                    <a:pt x="3" y="0"/>
                    <a:pt x="12" y="1"/>
                  </a:cubicBezTo>
                  <a:cubicBezTo>
                    <a:pt x="19" y="1"/>
                    <a:pt x="53" y="2"/>
                    <a:pt x="56" y="2"/>
                  </a:cubicBezTo>
                  <a:cubicBezTo>
                    <a:pt x="59" y="1"/>
                    <a:pt x="62" y="5"/>
                    <a:pt x="61" y="9"/>
                  </a:cubicBezTo>
                  <a:cubicBezTo>
                    <a:pt x="61" y="13"/>
                    <a:pt x="61" y="20"/>
                    <a:pt x="53" y="20"/>
                  </a:cubicBezTo>
                  <a:cubicBezTo>
                    <a:pt x="44" y="20"/>
                    <a:pt x="7" y="20"/>
                    <a:pt x="5" y="18"/>
                  </a:cubicBezTo>
                  <a:cubicBezTo>
                    <a:pt x="0" y="14"/>
                    <a:pt x="1" y="14"/>
                    <a:pt x="3" y="10"/>
                  </a:cubicBezTo>
                  <a:cubicBezTo>
                    <a:pt x="4" y="8"/>
                    <a:pt x="2" y="7"/>
                    <a:pt x="2" y="7"/>
                  </a:cubicBezTo>
                </a:path>
              </a:pathLst>
            </a:custGeom>
            <a:solidFill>
              <a:srgbClr val="65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55" name="Freeform 597">
              <a:extLst>
                <a:ext uri="{FF2B5EF4-FFF2-40B4-BE49-F238E27FC236}">
                  <a16:creationId xmlns:a16="http://schemas.microsoft.com/office/drawing/2014/main" id="{63596BE7-4A96-94AD-B3EF-244467D61CFC}"/>
                </a:ext>
              </a:extLst>
            </p:cNvPr>
            <p:cNvSpPr>
              <a:spLocks/>
            </p:cNvSpPr>
            <p:nvPr/>
          </p:nvSpPr>
          <p:spPr bwMode="auto">
            <a:xfrm>
              <a:off x="6953250" y="3243263"/>
              <a:ext cx="452438" cy="147638"/>
            </a:xfrm>
            <a:custGeom>
              <a:avLst/>
              <a:gdLst>
                <a:gd name="T0" fmla="*/ 2 w 62"/>
                <a:gd name="T1" fmla="*/ 7 h 20"/>
                <a:gd name="T2" fmla="*/ 12 w 62"/>
                <a:gd name="T3" fmla="*/ 1 h 20"/>
                <a:gd name="T4" fmla="*/ 56 w 62"/>
                <a:gd name="T5" fmla="*/ 2 h 20"/>
                <a:gd name="T6" fmla="*/ 61 w 62"/>
                <a:gd name="T7" fmla="*/ 9 h 20"/>
                <a:gd name="T8" fmla="*/ 53 w 62"/>
                <a:gd name="T9" fmla="*/ 20 h 20"/>
                <a:gd name="T10" fmla="*/ 5 w 62"/>
                <a:gd name="T11" fmla="*/ 18 h 20"/>
                <a:gd name="T12" fmla="*/ 3 w 62"/>
                <a:gd name="T13" fmla="*/ 10 h 20"/>
                <a:gd name="T14" fmla="*/ 2 w 62"/>
                <a:gd name="T15" fmla="*/ 7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0">
                  <a:moveTo>
                    <a:pt x="2" y="7"/>
                  </a:moveTo>
                  <a:cubicBezTo>
                    <a:pt x="1" y="5"/>
                    <a:pt x="3" y="0"/>
                    <a:pt x="12" y="1"/>
                  </a:cubicBezTo>
                  <a:cubicBezTo>
                    <a:pt x="19" y="1"/>
                    <a:pt x="53" y="2"/>
                    <a:pt x="56" y="2"/>
                  </a:cubicBezTo>
                  <a:cubicBezTo>
                    <a:pt x="59" y="1"/>
                    <a:pt x="62" y="5"/>
                    <a:pt x="61" y="9"/>
                  </a:cubicBezTo>
                  <a:cubicBezTo>
                    <a:pt x="61" y="13"/>
                    <a:pt x="61" y="20"/>
                    <a:pt x="53" y="20"/>
                  </a:cubicBezTo>
                  <a:cubicBezTo>
                    <a:pt x="44" y="20"/>
                    <a:pt x="7" y="20"/>
                    <a:pt x="5" y="18"/>
                  </a:cubicBezTo>
                  <a:cubicBezTo>
                    <a:pt x="0" y="14"/>
                    <a:pt x="1" y="14"/>
                    <a:pt x="3" y="10"/>
                  </a:cubicBezTo>
                  <a:cubicBezTo>
                    <a:pt x="4" y="8"/>
                    <a:pt x="2" y="7"/>
                    <a:pt x="2" y="7"/>
                  </a:cubicBezTo>
                </a:path>
              </a:pathLst>
            </a:custGeom>
            <a:solidFill>
              <a:srgbClr val="64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56" name="Freeform 598">
              <a:extLst>
                <a:ext uri="{FF2B5EF4-FFF2-40B4-BE49-F238E27FC236}">
                  <a16:creationId xmlns:a16="http://schemas.microsoft.com/office/drawing/2014/main" id="{EE8372A8-0C1A-19AA-A484-2E662EEDA7CB}"/>
                </a:ext>
              </a:extLst>
            </p:cNvPr>
            <p:cNvSpPr>
              <a:spLocks/>
            </p:cNvSpPr>
            <p:nvPr/>
          </p:nvSpPr>
          <p:spPr bwMode="auto">
            <a:xfrm>
              <a:off x="6953250" y="3243263"/>
              <a:ext cx="452438" cy="147638"/>
            </a:xfrm>
            <a:custGeom>
              <a:avLst/>
              <a:gdLst>
                <a:gd name="T0" fmla="*/ 2 w 62"/>
                <a:gd name="T1" fmla="*/ 7 h 20"/>
                <a:gd name="T2" fmla="*/ 12 w 62"/>
                <a:gd name="T3" fmla="*/ 1 h 20"/>
                <a:gd name="T4" fmla="*/ 56 w 62"/>
                <a:gd name="T5" fmla="*/ 2 h 20"/>
                <a:gd name="T6" fmla="*/ 61 w 62"/>
                <a:gd name="T7" fmla="*/ 9 h 20"/>
                <a:gd name="T8" fmla="*/ 53 w 62"/>
                <a:gd name="T9" fmla="*/ 20 h 20"/>
                <a:gd name="T10" fmla="*/ 5 w 62"/>
                <a:gd name="T11" fmla="*/ 18 h 20"/>
                <a:gd name="T12" fmla="*/ 3 w 62"/>
                <a:gd name="T13" fmla="*/ 10 h 20"/>
                <a:gd name="T14" fmla="*/ 2 w 62"/>
                <a:gd name="T15" fmla="*/ 7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0">
                  <a:moveTo>
                    <a:pt x="2" y="7"/>
                  </a:moveTo>
                  <a:cubicBezTo>
                    <a:pt x="1" y="5"/>
                    <a:pt x="3" y="0"/>
                    <a:pt x="12" y="1"/>
                  </a:cubicBezTo>
                  <a:cubicBezTo>
                    <a:pt x="19" y="1"/>
                    <a:pt x="53" y="2"/>
                    <a:pt x="56" y="2"/>
                  </a:cubicBezTo>
                  <a:cubicBezTo>
                    <a:pt x="58" y="1"/>
                    <a:pt x="62" y="5"/>
                    <a:pt x="61" y="9"/>
                  </a:cubicBezTo>
                  <a:cubicBezTo>
                    <a:pt x="61" y="13"/>
                    <a:pt x="61" y="20"/>
                    <a:pt x="53" y="20"/>
                  </a:cubicBezTo>
                  <a:cubicBezTo>
                    <a:pt x="44" y="20"/>
                    <a:pt x="8" y="20"/>
                    <a:pt x="5" y="18"/>
                  </a:cubicBezTo>
                  <a:cubicBezTo>
                    <a:pt x="0" y="14"/>
                    <a:pt x="1" y="14"/>
                    <a:pt x="3" y="10"/>
                  </a:cubicBezTo>
                  <a:cubicBezTo>
                    <a:pt x="4" y="8"/>
                    <a:pt x="2" y="7"/>
                    <a:pt x="2" y="7"/>
                  </a:cubicBezTo>
                </a:path>
              </a:pathLst>
            </a:custGeom>
            <a:solidFill>
              <a:srgbClr val="63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57" name="Freeform 599">
              <a:extLst>
                <a:ext uri="{FF2B5EF4-FFF2-40B4-BE49-F238E27FC236}">
                  <a16:creationId xmlns:a16="http://schemas.microsoft.com/office/drawing/2014/main" id="{D99331FF-495F-F304-42E2-213EEF8E513A}"/>
                </a:ext>
              </a:extLst>
            </p:cNvPr>
            <p:cNvSpPr>
              <a:spLocks/>
            </p:cNvSpPr>
            <p:nvPr/>
          </p:nvSpPr>
          <p:spPr bwMode="auto">
            <a:xfrm>
              <a:off x="6953250" y="3251201"/>
              <a:ext cx="446088" cy="139700"/>
            </a:xfrm>
            <a:custGeom>
              <a:avLst/>
              <a:gdLst>
                <a:gd name="T0" fmla="*/ 2 w 61"/>
                <a:gd name="T1" fmla="*/ 6 h 19"/>
                <a:gd name="T2" fmla="*/ 12 w 61"/>
                <a:gd name="T3" fmla="*/ 0 h 19"/>
                <a:gd name="T4" fmla="*/ 56 w 61"/>
                <a:gd name="T5" fmla="*/ 1 h 19"/>
                <a:gd name="T6" fmla="*/ 61 w 61"/>
                <a:gd name="T7" fmla="*/ 8 h 19"/>
                <a:gd name="T8" fmla="*/ 53 w 61"/>
                <a:gd name="T9" fmla="*/ 19 h 19"/>
                <a:gd name="T10" fmla="*/ 5 w 61"/>
                <a:gd name="T11" fmla="*/ 17 h 19"/>
                <a:gd name="T12" fmla="*/ 3 w 61"/>
                <a:gd name="T13" fmla="*/ 9 h 19"/>
                <a:gd name="T14" fmla="*/ 2 w 61"/>
                <a:gd name="T15" fmla="*/ 6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19">
                  <a:moveTo>
                    <a:pt x="2" y="6"/>
                  </a:moveTo>
                  <a:cubicBezTo>
                    <a:pt x="1" y="4"/>
                    <a:pt x="3" y="0"/>
                    <a:pt x="12" y="0"/>
                  </a:cubicBezTo>
                  <a:cubicBezTo>
                    <a:pt x="19" y="0"/>
                    <a:pt x="53" y="1"/>
                    <a:pt x="56" y="1"/>
                  </a:cubicBezTo>
                  <a:cubicBezTo>
                    <a:pt x="58" y="1"/>
                    <a:pt x="61" y="4"/>
                    <a:pt x="61" y="8"/>
                  </a:cubicBezTo>
                  <a:cubicBezTo>
                    <a:pt x="61" y="12"/>
                    <a:pt x="61" y="19"/>
                    <a:pt x="53" y="19"/>
                  </a:cubicBezTo>
                  <a:cubicBezTo>
                    <a:pt x="44" y="19"/>
                    <a:pt x="8" y="19"/>
                    <a:pt x="5" y="17"/>
                  </a:cubicBezTo>
                  <a:cubicBezTo>
                    <a:pt x="0" y="13"/>
                    <a:pt x="1" y="13"/>
                    <a:pt x="3" y="9"/>
                  </a:cubicBezTo>
                  <a:cubicBezTo>
                    <a:pt x="4" y="7"/>
                    <a:pt x="2" y="6"/>
                    <a:pt x="2" y="6"/>
                  </a:cubicBezTo>
                </a:path>
              </a:pathLst>
            </a:custGeom>
            <a:solidFill>
              <a:srgbClr val="62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58" name="Freeform 600">
              <a:extLst>
                <a:ext uri="{FF2B5EF4-FFF2-40B4-BE49-F238E27FC236}">
                  <a16:creationId xmlns:a16="http://schemas.microsoft.com/office/drawing/2014/main" id="{AEA0302D-5D54-44C2-D173-41F733FD561D}"/>
                </a:ext>
              </a:extLst>
            </p:cNvPr>
            <p:cNvSpPr>
              <a:spLocks/>
            </p:cNvSpPr>
            <p:nvPr/>
          </p:nvSpPr>
          <p:spPr bwMode="auto">
            <a:xfrm>
              <a:off x="6959600" y="3251201"/>
              <a:ext cx="439738" cy="139700"/>
            </a:xfrm>
            <a:custGeom>
              <a:avLst/>
              <a:gdLst>
                <a:gd name="T0" fmla="*/ 1 w 60"/>
                <a:gd name="T1" fmla="*/ 6 h 19"/>
                <a:gd name="T2" fmla="*/ 11 w 60"/>
                <a:gd name="T3" fmla="*/ 0 h 19"/>
                <a:gd name="T4" fmla="*/ 54 w 60"/>
                <a:gd name="T5" fmla="*/ 1 h 19"/>
                <a:gd name="T6" fmla="*/ 60 w 60"/>
                <a:gd name="T7" fmla="*/ 8 h 19"/>
                <a:gd name="T8" fmla="*/ 52 w 60"/>
                <a:gd name="T9" fmla="*/ 19 h 19"/>
                <a:gd name="T10" fmla="*/ 4 w 60"/>
                <a:gd name="T11" fmla="*/ 17 h 19"/>
                <a:gd name="T12" fmla="*/ 2 w 60"/>
                <a:gd name="T13" fmla="*/ 9 h 19"/>
                <a:gd name="T14" fmla="*/ 1 w 60"/>
                <a:gd name="T15" fmla="*/ 6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19">
                  <a:moveTo>
                    <a:pt x="1" y="6"/>
                  </a:moveTo>
                  <a:cubicBezTo>
                    <a:pt x="0" y="4"/>
                    <a:pt x="2" y="0"/>
                    <a:pt x="11" y="0"/>
                  </a:cubicBezTo>
                  <a:cubicBezTo>
                    <a:pt x="18" y="0"/>
                    <a:pt x="52" y="1"/>
                    <a:pt x="54" y="1"/>
                  </a:cubicBezTo>
                  <a:cubicBezTo>
                    <a:pt x="57" y="1"/>
                    <a:pt x="60" y="4"/>
                    <a:pt x="60" y="8"/>
                  </a:cubicBezTo>
                  <a:cubicBezTo>
                    <a:pt x="60" y="12"/>
                    <a:pt x="60" y="19"/>
                    <a:pt x="52" y="19"/>
                  </a:cubicBezTo>
                  <a:cubicBezTo>
                    <a:pt x="43" y="19"/>
                    <a:pt x="7" y="19"/>
                    <a:pt x="4" y="17"/>
                  </a:cubicBezTo>
                  <a:cubicBezTo>
                    <a:pt x="0" y="13"/>
                    <a:pt x="0" y="12"/>
                    <a:pt x="2" y="9"/>
                  </a:cubicBezTo>
                  <a:cubicBezTo>
                    <a:pt x="3" y="7"/>
                    <a:pt x="1" y="6"/>
                    <a:pt x="1" y="6"/>
                  </a:cubicBezTo>
                </a:path>
              </a:pathLst>
            </a:custGeom>
            <a:solidFill>
              <a:srgbClr val="61DD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59" name="Freeform 601">
              <a:extLst>
                <a:ext uri="{FF2B5EF4-FFF2-40B4-BE49-F238E27FC236}">
                  <a16:creationId xmlns:a16="http://schemas.microsoft.com/office/drawing/2014/main" id="{243ECF45-43A6-4307-EF42-0F65EDF3D941}"/>
                </a:ext>
              </a:extLst>
            </p:cNvPr>
            <p:cNvSpPr>
              <a:spLocks/>
            </p:cNvSpPr>
            <p:nvPr/>
          </p:nvSpPr>
          <p:spPr bwMode="auto">
            <a:xfrm>
              <a:off x="6959600" y="3251201"/>
              <a:ext cx="439738" cy="139700"/>
            </a:xfrm>
            <a:custGeom>
              <a:avLst/>
              <a:gdLst>
                <a:gd name="T0" fmla="*/ 1 w 60"/>
                <a:gd name="T1" fmla="*/ 6 h 19"/>
                <a:gd name="T2" fmla="*/ 11 w 60"/>
                <a:gd name="T3" fmla="*/ 0 h 19"/>
                <a:gd name="T4" fmla="*/ 54 w 60"/>
                <a:gd name="T5" fmla="*/ 1 h 19"/>
                <a:gd name="T6" fmla="*/ 60 w 60"/>
                <a:gd name="T7" fmla="*/ 8 h 19"/>
                <a:gd name="T8" fmla="*/ 52 w 60"/>
                <a:gd name="T9" fmla="*/ 19 h 19"/>
                <a:gd name="T10" fmla="*/ 4 w 60"/>
                <a:gd name="T11" fmla="*/ 17 h 19"/>
                <a:gd name="T12" fmla="*/ 2 w 60"/>
                <a:gd name="T13" fmla="*/ 9 h 19"/>
                <a:gd name="T14" fmla="*/ 1 w 60"/>
                <a:gd name="T15" fmla="*/ 6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19">
                  <a:moveTo>
                    <a:pt x="1" y="6"/>
                  </a:moveTo>
                  <a:cubicBezTo>
                    <a:pt x="0" y="4"/>
                    <a:pt x="2" y="0"/>
                    <a:pt x="11" y="0"/>
                  </a:cubicBezTo>
                  <a:cubicBezTo>
                    <a:pt x="18" y="0"/>
                    <a:pt x="52" y="1"/>
                    <a:pt x="54" y="1"/>
                  </a:cubicBezTo>
                  <a:cubicBezTo>
                    <a:pt x="57" y="1"/>
                    <a:pt x="60" y="4"/>
                    <a:pt x="60" y="8"/>
                  </a:cubicBezTo>
                  <a:cubicBezTo>
                    <a:pt x="60" y="12"/>
                    <a:pt x="60" y="18"/>
                    <a:pt x="52" y="19"/>
                  </a:cubicBezTo>
                  <a:cubicBezTo>
                    <a:pt x="43" y="19"/>
                    <a:pt x="7" y="19"/>
                    <a:pt x="4" y="17"/>
                  </a:cubicBezTo>
                  <a:cubicBezTo>
                    <a:pt x="0" y="13"/>
                    <a:pt x="0" y="12"/>
                    <a:pt x="2" y="9"/>
                  </a:cubicBezTo>
                  <a:cubicBezTo>
                    <a:pt x="3" y="7"/>
                    <a:pt x="1" y="6"/>
                    <a:pt x="1" y="6"/>
                  </a:cubicBezTo>
                </a:path>
              </a:pathLst>
            </a:custGeom>
            <a:solidFill>
              <a:srgbClr val="60DD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60" name="Freeform 602">
              <a:extLst>
                <a:ext uri="{FF2B5EF4-FFF2-40B4-BE49-F238E27FC236}">
                  <a16:creationId xmlns:a16="http://schemas.microsoft.com/office/drawing/2014/main" id="{5963C710-3F18-E0F8-25A6-F357375EDD5F}"/>
                </a:ext>
              </a:extLst>
            </p:cNvPr>
            <p:cNvSpPr>
              <a:spLocks/>
            </p:cNvSpPr>
            <p:nvPr/>
          </p:nvSpPr>
          <p:spPr bwMode="auto">
            <a:xfrm>
              <a:off x="6959600" y="3251201"/>
              <a:ext cx="439738" cy="139700"/>
            </a:xfrm>
            <a:custGeom>
              <a:avLst/>
              <a:gdLst>
                <a:gd name="T0" fmla="*/ 1 w 60"/>
                <a:gd name="T1" fmla="*/ 6 h 19"/>
                <a:gd name="T2" fmla="*/ 11 w 60"/>
                <a:gd name="T3" fmla="*/ 0 h 19"/>
                <a:gd name="T4" fmla="*/ 54 w 60"/>
                <a:gd name="T5" fmla="*/ 1 h 19"/>
                <a:gd name="T6" fmla="*/ 60 w 60"/>
                <a:gd name="T7" fmla="*/ 8 h 19"/>
                <a:gd name="T8" fmla="*/ 52 w 60"/>
                <a:gd name="T9" fmla="*/ 19 h 19"/>
                <a:gd name="T10" fmla="*/ 4 w 60"/>
                <a:gd name="T11" fmla="*/ 17 h 19"/>
                <a:gd name="T12" fmla="*/ 2 w 60"/>
                <a:gd name="T13" fmla="*/ 9 h 19"/>
                <a:gd name="T14" fmla="*/ 1 w 60"/>
                <a:gd name="T15" fmla="*/ 6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19">
                  <a:moveTo>
                    <a:pt x="1" y="6"/>
                  </a:moveTo>
                  <a:cubicBezTo>
                    <a:pt x="0" y="5"/>
                    <a:pt x="2" y="0"/>
                    <a:pt x="11" y="0"/>
                  </a:cubicBezTo>
                  <a:cubicBezTo>
                    <a:pt x="18" y="0"/>
                    <a:pt x="51" y="1"/>
                    <a:pt x="54" y="1"/>
                  </a:cubicBezTo>
                  <a:cubicBezTo>
                    <a:pt x="57" y="1"/>
                    <a:pt x="60" y="4"/>
                    <a:pt x="60" y="8"/>
                  </a:cubicBezTo>
                  <a:cubicBezTo>
                    <a:pt x="60" y="12"/>
                    <a:pt x="60" y="18"/>
                    <a:pt x="52" y="19"/>
                  </a:cubicBezTo>
                  <a:cubicBezTo>
                    <a:pt x="43" y="19"/>
                    <a:pt x="7" y="19"/>
                    <a:pt x="4" y="17"/>
                  </a:cubicBezTo>
                  <a:cubicBezTo>
                    <a:pt x="0" y="13"/>
                    <a:pt x="0" y="12"/>
                    <a:pt x="2" y="9"/>
                  </a:cubicBezTo>
                  <a:cubicBezTo>
                    <a:pt x="3" y="7"/>
                    <a:pt x="1" y="6"/>
                    <a:pt x="1" y="6"/>
                  </a:cubicBezTo>
                </a:path>
              </a:pathLst>
            </a:custGeom>
            <a:solidFill>
              <a:srgbClr val="5FDD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61" name="Freeform 603">
              <a:extLst>
                <a:ext uri="{FF2B5EF4-FFF2-40B4-BE49-F238E27FC236}">
                  <a16:creationId xmlns:a16="http://schemas.microsoft.com/office/drawing/2014/main" id="{B83323C0-4F36-95C9-6EA8-212CF9C1B6F3}"/>
                </a:ext>
              </a:extLst>
            </p:cNvPr>
            <p:cNvSpPr>
              <a:spLocks/>
            </p:cNvSpPr>
            <p:nvPr/>
          </p:nvSpPr>
          <p:spPr bwMode="auto">
            <a:xfrm>
              <a:off x="6959600" y="3251201"/>
              <a:ext cx="439738" cy="139700"/>
            </a:xfrm>
            <a:custGeom>
              <a:avLst/>
              <a:gdLst>
                <a:gd name="T0" fmla="*/ 1 w 60"/>
                <a:gd name="T1" fmla="*/ 6 h 19"/>
                <a:gd name="T2" fmla="*/ 11 w 60"/>
                <a:gd name="T3" fmla="*/ 0 h 19"/>
                <a:gd name="T4" fmla="*/ 54 w 60"/>
                <a:gd name="T5" fmla="*/ 1 h 19"/>
                <a:gd name="T6" fmla="*/ 60 w 60"/>
                <a:gd name="T7" fmla="*/ 8 h 19"/>
                <a:gd name="T8" fmla="*/ 52 w 60"/>
                <a:gd name="T9" fmla="*/ 19 h 19"/>
                <a:gd name="T10" fmla="*/ 4 w 60"/>
                <a:gd name="T11" fmla="*/ 17 h 19"/>
                <a:gd name="T12" fmla="*/ 2 w 60"/>
                <a:gd name="T13" fmla="*/ 9 h 19"/>
                <a:gd name="T14" fmla="*/ 1 w 60"/>
                <a:gd name="T15" fmla="*/ 6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19">
                  <a:moveTo>
                    <a:pt x="1" y="6"/>
                  </a:moveTo>
                  <a:cubicBezTo>
                    <a:pt x="0" y="5"/>
                    <a:pt x="2" y="0"/>
                    <a:pt x="11" y="0"/>
                  </a:cubicBezTo>
                  <a:cubicBezTo>
                    <a:pt x="18" y="0"/>
                    <a:pt x="51" y="1"/>
                    <a:pt x="54" y="1"/>
                  </a:cubicBezTo>
                  <a:cubicBezTo>
                    <a:pt x="57" y="1"/>
                    <a:pt x="60" y="4"/>
                    <a:pt x="60" y="8"/>
                  </a:cubicBezTo>
                  <a:cubicBezTo>
                    <a:pt x="60" y="12"/>
                    <a:pt x="60" y="18"/>
                    <a:pt x="52" y="19"/>
                  </a:cubicBezTo>
                  <a:cubicBezTo>
                    <a:pt x="43" y="19"/>
                    <a:pt x="7" y="19"/>
                    <a:pt x="4" y="17"/>
                  </a:cubicBezTo>
                  <a:cubicBezTo>
                    <a:pt x="0" y="13"/>
                    <a:pt x="0" y="12"/>
                    <a:pt x="2" y="9"/>
                  </a:cubicBezTo>
                  <a:cubicBezTo>
                    <a:pt x="3" y="7"/>
                    <a:pt x="1" y="6"/>
                    <a:pt x="1" y="6"/>
                  </a:cubicBezTo>
                </a:path>
              </a:pathLst>
            </a:custGeom>
            <a:solidFill>
              <a:srgbClr val="5EDD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62" name="Freeform 604">
              <a:extLst>
                <a:ext uri="{FF2B5EF4-FFF2-40B4-BE49-F238E27FC236}">
                  <a16:creationId xmlns:a16="http://schemas.microsoft.com/office/drawing/2014/main" id="{362C72BB-B121-4F22-C79B-0432DB0E06B4}"/>
                </a:ext>
              </a:extLst>
            </p:cNvPr>
            <p:cNvSpPr>
              <a:spLocks/>
            </p:cNvSpPr>
            <p:nvPr/>
          </p:nvSpPr>
          <p:spPr bwMode="auto">
            <a:xfrm>
              <a:off x="6959600" y="3251201"/>
              <a:ext cx="439738" cy="139700"/>
            </a:xfrm>
            <a:custGeom>
              <a:avLst/>
              <a:gdLst>
                <a:gd name="T0" fmla="*/ 1 w 60"/>
                <a:gd name="T1" fmla="*/ 6 h 19"/>
                <a:gd name="T2" fmla="*/ 11 w 60"/>
                <a:gd name="T3" fmla="*/ 0 h 19"/>
                <a:gd name="T4" fmla="*/ 54 w 60"/>
                <a:gd name="T5" fmla="*/ 1 h 19"/>
                <a:gd name="T6" fmla="*/ 60 w 60"/>
                <a:gd name="T7" fmla="*/ 8 h 19"/>
                <a:gd name="T8" fmla="*/ 52 w 60"/>
                <a:gd name="T9" fmla="*/ 19 h 19"/>
                <a:gd name="T10" fmla="*/ 4 w 60"/>
                <a:gd name="T11" fmla="*/ 17 h 19"/>
                <a:gd name="T12" fmla="*/ 2 w 60"/>
                <a:gd name="T13" fmla="*/ 9 h 19"/>
                <a:gd name="T14" fmla="*/ 1 w 60"/>
                <a:gd name="T15" fmla="*/ 6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19">
                  <a:moveTo>
                    <a:pt x="1" y="6"/>
                  </a:moveTo>
                  <a:cubicBezTo>
                    <a:pt x="0" y="5"/>
                    <a:pt x="2" y="0"/>
                    <a:pt x="11" y="0"/>
                  </a:cubicBezTo>
                  <a:cubicBezTo>
                    <a:pt x="18" y="0"/>
                    <a:pt x="51" y="1"/>
                    <a:pt x="54" y="1"/>
                  </a:cubicBezTo>
                  <a:cubicBezTo>
                    <a:pt x="57" y="1"/>
                    <a:pt x="60" y="4"/>
                    <a:pt x="60" y="8"/>
                  </a:cubicBezTo>
                  <a:cubicBezTo>
                    <a:pt x="59" y="12"/>
                    <a:pt x="60" y="18"/>
                    <a:pt x="52" y="19"/>
                  </a:cubicBezTo>
                  <a:cubicBezTo>
                    <a:pt x="43" y="19"/>
                    <a:pt x="7" y="19"/>
                    <a:pt x="4" y="17"/>
                  </a:cubicBezTo>
                  <a:cubicBezTo>
                    <a:pt x="0" y="13"/>
                    <a:pt x="0" y="12"/>
                    <a:pt x="2" y="9"/>
                  </a:cubicBezTo>
                  <a:cubicBezTo>
                    <a:pt x="3" y="7"/>
                    <a:pt x="1" y="6"/>
                    <a:pt x="1" y="6"/>
                  </a:cubicBezTo>
                </a:path>
              </a:pathLst>
            </a:custGeom>
            <a:solidFill>
              <a:srgbClr val="5DDD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63" name="Freeform 605">
              <a:extLst>
                <a:ext uri="{FF2B5EF4-FFF2-40B4-BE49-F238E27FC236}">
                  <a16:creationId xmlns:a16="http://schemas.microsoft.com/office/drawing/2014/main" id="{943B4640-7523-7A4C-57AA-A10BCDD9ADD5}"/>
                </a:ext>
              </a:extLst>
            </p:cNvPr>
            <p:cNvSpPr>
              <a:spLocks/>
            </p:cNvSpPr>
            <p:nvPr/>
          </p:nvSpPr>
          <p:spPr bwMode="auto">
            <a:xfrm>
              <a:off x="6959600" y="3251201"/>
              <a:ext cx="439738" cy="139700"/>
            </a:xfrm>
            <a:custGeom>
              <a:avLst/>
              <a:gdLst>
                <a:gd name="T0" fmla="*/ 1 w 60"/>
                <a:gd name="T1" fmla="*/ 6 h 19"/>
                <a:gd name="T2" fmla="*/ 11 w 60"/>
                <a:gd name="T3" fmla="*/ 0 h 19"/>
                <a:gd name="T4" fmla="*/ 54 w 60"/>
                <a:gd name="T5" fmla="*/ 1 h 19"/>
                <a:gd name="T6" fmla="*/ 60 w 60"/>
                <a:gd name="T7" fmla="*/ 8 h 19"/>
                <a:gd name="T8" fmla="*/ 51 w 60"/>
                <a:gd name="T9" fmla="*/ 19 h 19"/>
                <a:gd name="T10" fmla="*/ 5 w 60"/>
                <a:gd name="T11" fmla="*/ 17 h 19"/>
                <a:gd name="T12" fmla="*/ 2 w 60"/>
                <a:gd name="T13" fmla="*/ 9 h 19"/>
                <a:gd name="T14" fmla="*/ 1 w 60"/>
                <a:gd name="T15" fmla="*/ 6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19">
                  <a:moveTo>
                    <a:pt x="1" y="6"/>
                  </a:moveTo>
                  <a:cubicBezTo>
                    <a:pt x="0" y="5"/>
                    <a:pt x="2" y="0"/>
                    <a:pt x="11" y="0"/>
                  </a:cubicBezTo>
                  <a:cubicBezTo>
                    <a:pt x="18" y="0"/>
                    <a:pt x="51" y="1"/>
                    <a:pt x="54" y="1"/>
                  </a:cubicBezTo>
                  <a:cubicBezTo>
                    <a:pt x="57" y="1"/>
                    <a:pt x="60" y="4"/>
                    <a:pt x="60" y="8"/>
                  </a:cubicBezTo>
                  <a:cubicBezTo>
                    <a:pt x="59" y="12"/>
                    <a:pt x="60" y="18"/>
                    <a:pt x="51" y="19"/>
                  </a:cubicBezTo>
                  <a:cubicBezTo>
                    <a:pt x="43" y="19"/>
                    <a:pt x="7" y="18"/>
                    <a:pt x="5" y="17"/>
                  </a:cubicBezTo>
                  <a:cubicBezTo>
                    <a:pt x="0" y="13"/>
                    <a:pt x="0" y="12"/>
                    <a:pt x="2" y="9"/>
                  </a:cubicBezTo>
                  <a:cubicBezTo>
                    <a:pt x="3" y="7"/>
                    <a:pt x="1" y="6"/>
                    <a:pt x="1" y="6"/>
                  </a:cubicBezTo>
                </a:path>
              </a:pathLst>
            </a:custGeom>
            <a:solidFill>
              <a:srgbClr val="5CDC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64" name="Freeform 606">
              <a:extLst>
                <a:ext uri="{FF2B5EF4-FFF2-40B4-BE49-F238E27FC236}">
                  <a16:creationId xmlns:a16="http://schemas.microsoft.com/office/drawing/2014/main" id="{0F26CEEE-5E35-546C-1AA4-406126E2CE0D}"/>
                </a:ext>
              </a:extLst>
            </p:cNvPr>
            <p:cNvSpPr>
              <a:spLocks/>
            </p:cNvSpPr>
            <p:nvPr/>
          </p:nvSpPr>
          <p:spPr bwMode="auto">
            <a:xfrm>
              <a:off x="6959600" y="3251201"/>
              <a:ext cx="439738" cy="139700"/>
            </a:xfrm>
            <a:custGeom>
              <a:avLst/>
              <a:gdLst>
                <a:gd name="T0" fmla="*/ 1 w 60"/>
                <a:gd name="T1" fmla="*/ 6 h 19"/>
                <a:gd name="T2" fmla="*/ 11 w 60"/>
                <a:gd name="T3" fmla="*/ 0 h 19"/>
                <a:gd name="T4" fmla="*/ 54 w 60"/>
                <a:gd name="T5" fmla="*/ 1 h 19"/>
                <a:gd name="T6" fmla="*/ 60 w 60"/>
                <a:gd name="T7" fmla="*/ 8 h 19"/>
                <a:gd name="T8" fmla="*/ 51 w 60"/>
                <a:gd name="T9" fmla="*/ 19 h 19"/>
                <a:gd name="T10" fmla="*/ 5 w 60"/>
                <a:gd name="T11" fmla="*/ 17 h 19"/>
                <a:gd name="T12" fmla="*/ 2 w 60"/>
                <a:gd name="T13" fmla="*/ 9 h 19"/>
                <a:gd name="T14" fmla="*/ 1 w 60"/>
                <a:gd name="T15" fmla="*/ 6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19">
                  <a:moveTo>
                    <a:pt x="1" y="6"/>
                  </a:moveTo>
                  <a:cubicBezTo>
                    <a:pt x="0" y="5"/>
                    <a:pt x="2" y="0"/>
                    <a:pt x="11" y="0"/>
                  </a:cubicBezTo>
                  <a:cubicBezTo>
                    <a:pt x="18" y="0"/>
                    <a:pt x="51" y="1"/>
                    <a:pt x="54" y="1"/>
                  </a:cubicBezTo>
                  <a:cubicBezTo>
                    <a:pt x="57" y="1"/>
                    <a:pt x="60" y="4"/>
                    <a:pt x="60" y="8"/>
                  </a:cubicBezTo>
                  <a:cubicBezTo>
                    <a:pt x="59" y="12"/>
                    <a:pt x="60" y="18"/>
                    <a:pt x="51" y="19"/>
                  </a:cubicBezTo>
                  <a:cubicBezTo>
                    <a:pt x="43" y="19"/>
                    <a:pt x="7" y="18"/>
                    <a:pt x="5" y="17"/>
                  </a:cubicBezTo>
                  <a:cubicBezTo>
                    <a:pt x="0" y="13"/>
                    <a:pt x="1" y="12"/>
                    <a:pt x="2" y="9"/>
                  </a:cubicBezTo>
                  <a:cubicBezTo>
                    <a:pt x="3" y="7"/>
                    <a:pt x="1" y="6"/>
                    <a:pt x="1" y="6"/>
                  </a:cubicBezTo>
                </a:path>
              </a:pathLst>
            </a:custGeom>
            <a:solidFill>
              <a:srgbClr val="5BDC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65" name="Freeform 608">
              <a:extLst>
                <a:ext uri="{FF2B5EF4-FFF2-40B4-BE49-F238E27FC236}">
                  <a16:creationId xmlns:a16="http://schemas.microsoft.com/office/drawing/2014/main" id="{F0F48C6A-62EA-0F88-0824-091451574778}"/>
                </a:ext>
              </a:extLst>
            </p:cNvPr>
            <p:cNvSpPr>
              <a:spLocks/>
            </p:cNvSpPr>
            <p:nvPr/>
          </p:nvSpPr>
          <p:spPr bwMode="auto">
            <a:xfrm>
              <a:off x="6959601" y="3251201"/>
              <a:ext cx="439738" cy="139700"/>
            </a:xfrm>
            <a:custGeom>
              <a:avLst/>
              <a:gdLst>
                <a:gd name="T0" fmla="*/ 2 w 60"/>
                <a:gd name="T1" fmla="*/ 6 h 19"/>
                <a:gd name="T2" fmla="*/ 11 w 60"/>
                <a:gd name="T3" fmla="*/ 0 h 19"/>
                <a:gd name="T4" fmla="*/ 54 w 60"/>
                <a:gd name="T5" fmla="*/ 1 h 19"/>
                <a:gd name="T6" fmla="*/ 60 w 60"/>
                <a:gd name="T7" fmla="*/ 8 h 19"/>
                <a:gd name="T8" fmla="*/ 51 w 60"/>
                <a:gd name="T9" fmla="*/ 18 h 19"/>
                <a:gd name="T10" fmla="*/ 5 w 60"/>
                <a:gd name="T11" fmla="*/ 17 h 19"/>
                <a:gd name="T12" fmla="*/ 2 w 60"/>
                <a:gd name="T13" fmla="*/ 9 h 19"/>
                <a:gd name="T14" fmla="*/ 2 w 60"/>
                <a:gd name="T15" fmla="*/ 6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19">
                  <a:moveTo>
                    <a:pt x="2" y="6"/>
                  </a:moveTo>
                  <a:cubicBezTo>
                    <a:pt x="0" y="5"/>
                    <a:pt x="2" y="0"/>
                    <a:pt x="11" y="0"/>
                  </a:cubicBezTo>
                  <a:cubicBezTo>
                    <a:pt x="18" y="0"/>
                    <a:pt x="51" y="1"/>
                    <a:pt x="54" y="1"/>
                  </a:cubicBezTo>
                  <a:cubicBezTo>
                    <a:pt x="57" y="1"/>
                    <a:pt x="60" y="4"/>
                    <a:pt x="60" y="8"/>
                  </a:cubicBezTo>
                  <a:cubicBezTo>
                    <a:pt x="59" y="12"/>
                    <a:pt x="60" y="18"/>
                    <a:pt x="51" y="18"/>
                  </a:cubicBezTo>
                  <a:cubicBezTo>
                    <a:pt x="43" y="19"/>
                    <a:pt x="7" y="18"/>
                    <a:pt x="5" y="17"/>
                  </a:cubicBezTo>
                  <a:cubicBezTo>
                    <a:pt x="0" y="13"/>
                    <a:pt x="1" y="12"/>
                    <a:pt x="2" y="9"/>
                  </a:cubicBezTo>
                  <a:cubicBezTo>
                    <a:pt x="3" y="7"/>
                    <a:pt x="2" y="6"/>
                    <a:pt x="2" y="6"/>
                  </a:cubicBezTo>
                </a:path>
              </a:pathLst>
            </a:custGeom>
            <a:solidFill>
              <a:srgbClr val="5ADC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66" name="Freeform 609">
              <a:extLst>
                <a:ext uri="{FF2B5EF4-FFF2-40B4-BE49-F238E27FC236}">
                  <a16:creationId xmlns:a16="http://schemas.microsoft.com/office/drawing/2014/main" id="{2AB2E747-6D4F-A738-3E30-7D98D9054CD8}"/>
                </a:ext>
              </a:extLst>
            </p:cNvPr>
            <p:cNvSpPr>
              <a:spLocks/>
            </p:cNvSpPr>
            <p:nvPr/>
          </p:nvSpPr>
          <p:spPr bwMode="auto">
            <a:xfrm>
              <a:off x="6959601" y="3251201"/>
              <a:ext cx="439738" cy="139700"/>
            </a:xfrm>
            <a:custGeom>
              <a:avLst/>
              <a:gdLst>
                <a:gd name="T0" fmla="*/ 2 w 60"/>
                <a:gd name="T1" fmla="*/ 6 h 19"/>
                <a:gd name="T2" fmla="*/ 11 w 60"/>
                <a:gd name="T3" fmla="*/ 0 h 19"/>
                <a:gd name="T4" fmla="*/ 54 w 60"/>
                <a:gd name="T5" fmla="*/ 1 h 19"/>
                <a:gd name="T6" fmla="*/ 60 w 60"/>
                <a:gd name="T7" fmla="*/ 8 h 19"/>
                <a:gd name="T8" fmla="*/ 51 w 60"/>
                <a:gd name="T9" fmla="*/ 18 h 19"/>
                <a:gd name="T10" fmla="*/ 5 w 60"/>
                <a:gd name="T11" fmla="*/ 17 h 19"/>
                <a:gd name="T12" fmla="*/ 2 w 60"/>
                <a:gd name="T13" fmla="*/ 9 h 19"/>
                <a:gd name="T14" fmla="*/ 2 w 60"/>
                <a:gd name="T15" fmla="*/ 6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19">
                  <a:moveTo>
                    <a:pt x="2" y="6"/>
                  </a:moveTo>
                  <a:cubicBezTo>
                    <a:pt x="0" y="5"/>
                    <a:pt x="2" y="0"/>
                    <a:pt x="11" y="0"/>
                  </a:cubicBezTo>
                  <a:cubicBezTo>
                    <a:pt x="18" y="0"/>
                    <a:pt x="51" y="1"/>
                    <a:pt x="54" y="1"/>
                  </a:cubicBezTo>
                  <a:cubicBezTo>
                    <a:pt x="57" y="1"/>
                    <a:pt x="60" y="4"/>
                    <a:pt x="60" y="8"/>
                  </a:cubicBezTo>
                  <a:cubicBezTo>
                    <a:pt x="59" y="12"/>
                    <a:pt x="60" y="18"/>
                    <a:pt x="51" y="18"/>
                  </a:cubicBezTo>
                  <a:cubicBezTo>
                    <a:pt x="43" y="19"/>
                    <a:pt x="7" y="18"/>
                    <a:pt x="5" y="17"/>
                  </a:cubicBezTo>
                  <a:cubicBezTo>
                    <a:pt x="0" y="13"/>
                    <a:pt x="1" y="12"/>
                    <a:pt x="2" y="9"/>
                  </a:cubicBezTo>
                  <a:cubicBezTo>
                    <a:pt x="3" y="7"/>
                    <a:pt x="2" y="6"/>
                    <a:pt x="2" y="6"/>
                  </a:cubicBezTo>
                </a:path>
              </a:pathLst>
            </a:custGeom>
            <a:solidFill>
              <a:srgbClr val="59DC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67" name="Freeform 610">
              <a:extLst>
                <a:ext uri="{FF2B5EF4-FFF2-40B4-BE49-F238E27FC236}">
                  <a16:creationId xmlns:a16="http://schemas.microsoft.com/office/drawing/2014/main" id="{96457889-CD9D-8F5D-AAF6-F52B1F0B0821}"/>
                </a:ext>
              </a:extLst>
            </p:cNvPr>
            <p:cNvSpPr>
              <a:spLocks/>
            </p:cNvSpPr>
            <p:nvPr/>
          </p:nvSpPr>
          <p:spPr bwMode="auto">
            <a:xfrm>
              <a:off x="6959601" y="3251201"/>
              <a:ext cx="439738" cy="139700"/>
            </a:xfrm>
            <a:custGeom>
              <a:avLst/>
              <a:gdLst>
                <a:gd name="T0" fmla="*/ 2 w 60"/>
                <a:gd name="T1" fmla="*/ 6 h 19"/>
                <a:gd name="T2" fmla="*/ 11 w 60"/>
                <a:gd name="T3" fmla="*/ 0 h 19"/>
                <a:gd name="T4" fmla="*/ 54 w 60"/>
                <a:gd name="T5" fmla="*/ 1 h 19"/>
                <a:gd name="T6" fmla="*/ 60 w 60"/>
                <a:gd name="T7" fmla="*/ 8 h 19"/>
                <a:gd name="T8" fmla="*/ 51 w 60"/>
                <a:gd name="T9" fmla="*/ 18 h 19"/>
                <a:gd name="T10" fmla="*/ 5 w 60"/>
                <a:gd name="T11" fmla="*/ 17 h 19"/>
                <a:gd name="T12" fmla="*/ 2 w 60"/>
                <a:gd name="T13" fmla="*/ 9 h 19"/>
                <a:gd name="T14" fmla="*/ 2 w 60"/>
                <a:gd name="T15" fmla="*/ 6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19">
                  <a:moveTo>
                    <a:pt x="2" y="6"/>
                  </a:moveTo>
                  <a:cubicBezTo>
                    <a:pt x="0" y="5"/>
                    <a:pt x="2" y="0"/>
                    <a:pt x="11" y="0"/>
                  </a:cubicBezTo>
                  <a:cubicBezTo>
                    <a:pt x="18" y="0"/>
                    <a:pt x="51" y="1"/>
                    <a:pt x="54" y="1"/>
                  </a:cubicBezTo>
                  <a:cubicBezTo>
                    <a:pt x="57" y="1"/>
                    <a:pt x="60" y="4"/>
                    <a:pt x="60" y="8"/>
                  </a:cubicBezTo>
                  <a:cubicBezTo>
                    <a:pt x="59" y="12"/>
                    <a:pt x="60" y="18"/>
                    <a:pt x="51" y="18"/>
                  </a:cubicBezTo>
                  <a:cubicBezTo>
                    <a:pt x="43" y="19"/>
                    <a:pt x="7" y="18"/>
                    <a:pt x="5" y="17"/>
                  </a:cubicBezTo>
                  <a:cubicBezTo>
                    <a:pt x="0" y="13"/>
                    <a:pt x="1" y="12"/>
                    <a:pt x="2" y="9"/>
                  </a:cubicBezTo>
                  <a:cubicBezTo>
                    <a:pt x="3" y="7"/>
                    <a:pt x="2" y="6"/>
                    <a:pt x="2" y="6"/>
                  </a:cubicBezTo>
                </a:path>
              </a:pathLst>
            </a:custGeom>
            <a:solidFill>
              <a:srgbClr val="58DC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68" name="Freeform 611">
              <a:extLst>
                <a:ext uri="{FF2B5EF4-FFF2-40B4-BE49-F238E27FC236}">
                  <a16:creationId xmlns:a16="http://schemas.microsoft.com/office/drawing/2014/main" id="{4F6A6885-50CB-BF02-EE61-D65FE592898F}"/>
                </a:ext>
              </a:extLst>
            </p:cNvPr>
            <p:cNvSpPr>
              <a:spLocks/>
            </p:cNvSpPr>
            <p:nvPr/>
          </p:nvSpPr>
          <p:spPr bwMode="auto">
            <a:xfrm>
              <a:off x="6959601" y="3251201"/>
              <a:ext cx="439738" cy="139700"/>
            </a:xfrm>
            <a:custGeom>
              <a:avLst/>
              <a:gdLst>
                <a:gd name="T0" fmla="*/ 2 w 60"/>
                <a:gd name="T1" fmla="*/ 6 h 19"/>
                <a:gd name="T2" fmla="*/ 11 w 60"/>
                <a:gd name="T3" fmla="*/ 0 h 19"/>
                <a:gd name="T4" fmla="*/ 54 w 60"/>
                <a:gd name="T5" fmla="*/ 1 h 19"/>
                <a:gd name="T6" fmla="*/ 60 w 60"/>
                <a:gd name="T7" fmla="*/ 8 h 19"/>
                <a:gd name="T8" fmla="*/ 51 w 60"/>
                <a:gd name="T9" fmla="*/ 18 h 19"/>
                <a:gd name="T10" fmla="*/ 5 w 60"/>
                <a:gd name="T11" fmla="*/ 17 h 19"/>
                <a:gd name="T12" fmla="*/ 2 w 60"/>
                <a:gd name="T13" fmla="*/ 9 h 19"/>
                <a:gd name="T14" fmla="*/ 2 w 60"/>
                <a:gd name="T15" fmla="*/ 6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19">
                  <a:moveTo>
                    <a:pt x="2" y="6"/>
                  </a:moveTo>
                  <a:cubicBezTo>
                    <a:pt x="0" y="5"/>
                    <a:pt x="2" y="0"/>
                    <a:pt x="11" y="0"/>
                  </a:cubicBezTo>
                  <a:cubicBezTo>
                    <a:pt x="18" y="1"/>
                    <a:pt x="51" y="1"/>
                    <a:pt x="54" y="1"/>
                  </a:cubicBezTo>
                  <a:cubicBezTo>
                    <a:pt x="57" y="1"/>
                    <a:pt x="60" y="4"/>
                    <a:pt x="60" y="8"/>
                  </a:cubicBezTo>
                  <a:cubicBezTo>
                    <a:pt x="59" y="12"/>
                    <a:pt x="60" y="18"/>
                    <a:pt x="51" y="18"/>
                  </a:cubicBezTo>
                  <a:cubicBezTo>
                    <a:pt x="43" y="19"/>
                    <a:pt x="7" y="18"/>
                    <a:pt x="5" y="17"/>
                  </a:cubicBezTo>
                  <a:cubicBezTo>
                    <a:pt x="0" y="13"/>
                    <a:pt x="1" y="12"/>
                    <a:pt x="2" y="9"/>
                  </a:cubicBezTo>
                  <a:cubicBezTo>
                    <a:pt x="3" y="7"/>
                    <a:pt x="2" y="6"/>
                    <a:pt x="2" y="6"/>
                  </a:cubicBezTo>
                </a:path>
              </a:pathLst>
            </a:custGeom>
            <a:solidFill>
              <a:srgbClr val="57D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69" name="Freeform 612">
              <a:extLst>
                <a:ext uri="{FF2B5EF4-FFF2-40B4-BE49-F238E27FC236}">
                  <a16:creationId xmlns:a16="http://schemas.microsoft.com/office/drawing/2014/main" id="{670574E9-1123-0E84-E82C-3CFCFB420B20}"/>
                </a:ext>
              </a:extLst>
            </p:cNvPr>
            <p:cNvSpPr>
              <a:spLocks/>
            </p:cNvSpPr>
            <p:nvPr/>
          </p:nvSpPr>
          <p:spPr bwMode="auto">
            <a:xfrm>
              <a:off x="6959601" y="3251201"/>
              <a:ext cx="439738" cy="131763"/>
            </a:xfrm>
            <a:custGeom>
              <a:avLst/>
              <a:gdLst>
                <a:gd name="T0" fmla="*/ 2 w 60"/>
                <a:gd name="T1" fmla="*/ 6 h 18"/>
                <a:gd name="T2" fmla="*/ 11 w 60"/>
                <a:gd name="T3" fmla="*/ 0 h 18"/>
                <a:gd name="T4" fmla="*/ 54 w 60"/>
                <a:gd name="T5" fmla="*/ 1 h 18"/>
                <a:gd name="T6" fmla="*/ 60 w 60"/>
                <a:gd name="T7" fmla="*/ 8 h 18"/>
                <a:gd name="T8" fmla="*/ 51 w 60"/>
                <a:gd name="T9" fmla="*/ 18 h 18"/>
                <a:gd name="T10" fmla="*/ 5 w 60"/>
                <a:gd name="T11" fmla="*/ 17 h 18"/>
                <a:gd name="T12" fmla="*/ 2 w 60"/>
                <a:gd name="T13" fmla="*/ 9 h 18"/>
                <a:gd name="T14" fmla="*/ 2 w 60"/>
                <a:gd name="T15" fmla="*/ 6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18">
                  <a:moveTo>
                    <a:pt x="2" y="6"/>
                  </a:moveTo>
                  <a:cubicBezTo>
                    <a:pt x="0" y="5"/>
                    <a:pt x="2" y="0"/>
                    <a:pt x="11" y="0"/>
                  </a:cubicBezTo>
                  <a:cubicBezTo>
                    <a:pt x="18" y="1"/>
                    <a:pt x="51" y="1"/>
                    <a:pt x="54" y="1"/>
                  </a:cubicBezTo>
                  <a:cubicBezTo>
                    <a:pt x="57" y="1"/>
                    <a:pt x="60" y="4"/>
                    <a:pt x="60" y="8"/>
                  </a:cubicBezTo>
                  <a:cubicBezTo>
                    <a:pt x="59" y="12"/>
                    <a:pt x="60" y="18"/>
                    <a:pt x="51" y="18"/>
                  </a:cubicBezTo>
                  <a:cubicBezTo>
                    <a:pt x="43" y="18"/>
                    <a:pt x="7" y="18"/>
                    <a:pt x="5" y="17"/>
                  </a:cubicBezTo>
                  <a:cubicBezTo>
                    <a:pt x="0" y="13"/>
                    <a:pt x="1" y="12"/>
                    <a:pt x="2" y="9"/>
                  </a:cubicBezTo>
                  <a:cubicBezTo>
                    <a:pt x="3" y="7"/>
                    <a:pt x="2" y="6"/>
                    <a:pt x="2" y="6"/>
                  </a:cubicBezTo>
                </a:path>
              </a:pathLst>
            </a:custGeom>
            <a:solidFill>
              <a:srgbClr val="56D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70" name="Freeform 613">
              <a:extLst>
                <a:ext uri="{FF2B5EF4-FFF2-40B4-BE49-F238E27FC236}">
                  <a16:creationId xmlns:a16="http://schemas.microsoft.com/office/drawing/2014/main" id="{758C2D95-F2E7-E7DC-EBED-BA9A363BC123}"/>
                </a:ext>
              </a:extLst>
            </p:cNvPr>
            <p:cNvSpPr>
              <a:spLocks/>
            </p:cNvSpPr>
            <p:nvPr/>
          </p:nvSpPr>
          <p:spPr bwMode="auto">
            <a:xfrm>
              <a:off x="6959601" y="3251201"/>
              <a:ext cx="439738" cy="131763"/>
            </a:xfrm>
            <a:custGeom>
              <a:avLst/>
              <a:gdLst>
                <a:gd name="T0" fmla="*/ 2 w 60"/>
                <a:gd name="T1" fmla="*/ 6 h 18"/>
                <a:gd name="T2" fmla="*/ 11 w 60"/>
                <a:gd name="T3" fmla="*/ 0 h 18"/>
                <a:gd name="T4" fmla="*/ 54 w 60"/>
                <a:gd name="T5" fmla="*/ 1 h 18"/>
                <a:gd name="T6" fmla="*/ 60 w 60"/>
                <a:gd name="T7" fmla="*/ 8 h 18"/>
                <a:gd name="T8" fmla="*/ 51 w 60"/>
                <a:gd name="T9" fmla="*/ 18 h 18"/>
                <a:gd name="T10" fmla="*/ 5 w 60"/>
                <a:gd name="T11" fmla="*/ 16 h 18"/>
                <a:gd name="T12" fmla="*/ 2 w 60"/>
                <a:gd name="T13" fmla="*/ 9 h 18"/>
                <a:gd name="T14" fmla="*/ 2 w 60"/>
                <a:gd name="T15" fmla="*/ 6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18">
                  <a:moveTo>
                    <a:pt x="2" y="6"/>
                  </a:moveTo>
                  <a:cubicBezTo>
                    <a:pt x="0" y="5"/>
                    <a:pt x="2" y="0"/>
                    <a:pt x="11" y="0"/>
                  </a:cubicBezTo>
                  <a:cubicBezTo>
                    <a:pt x="18" y="1"/>
                    <a:pt x="51" y="1"/>
                    <a:pt x="54" y="1"/>
                  </a:cubicBezTo>
                  <a:cubicBezTo>
                    <a:pt x="57" y="1"/>
                    <a:pt x="60" y="5"/>
                    <a:pt x="60" y="8"/>
                  </a:cubicBezTo>
                  <a:cubicBezTo>
                    <a:pt x="59" y="12"/>
                    <a:pt x="60" y="18"/>
                    <a:pt x="51" y="18"/>
                  </a:cubicBezTo>
                  <a:cubicBezTo>
                    <a:pt x="43" y="18"/>
                    <a:pt x="7" y="18"/>
                    <a:pt x="5" y="16"/>
                  </a:cubicBezTo>
                  <a:cubicBezTo>
                    <a:pt x="0" y="13"/>
                    <a:pt x="1" y="12"/>
                    <a:pt x="2" y="9"/>
                  </a:cubicBezTo>
                  <a:cubicBezTo>
                    <a:pt x="3" y="7"/>
                    <a:pt x="2" y="6"/>
                    <a:pt x="2" y="6"/>
                  </a:cubicBezTo>
                </a:path>
              </a:pathLst>
            </a:custGeom>
            <a:solidFill>
              <a:srgbClr val="55D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71" name="Freeform 614">
              <a:extLst>
                <a:ext uri="{FF2B5EF4-FFF2-40B4-BE49-F238E27FC236}">
                  <a16:creationId xmlns:a16="http://schemas.microsoft.com/office/drawing/2014/main" id="{B56BE2F5-6D38-F9CD-A402-65CC70C2615F}"/>
                </a:ext>
              </a:extLst>
            </p:cNvPr>
            <p:cNvSpPr>
              <a:spLocks/>
            </p:cNvSpPr>
            <p:nvPr/>
          </p:nvSpPr>
          <p:spPr bwMode="auto">
            <a:xfrm>
              <a:off x="6959601" y="3251201"/>
              <a:ext cx="439738" cy="131763"/>
            </a:xfrm>
            <a:custGeom>
              <a:avLst/>
              <a:gdLst>
                <a:gd name="T0" fmla="*/ 2 w 60"/>
                <a:gd name="T1" fmla="*/ 6 h 18"/>
                <a:gd name="T2" fmla="*/ 11 w 60"/>
                <a:gd name="T3" fmla="*/ 1 h 18"/>
                <a:gd name="T4" fmla="*/ 54 w 60"/>
                <a:gd name="T5" fmla="*/ 1 h 18"/>
                <a:gd name="T6" fmla="*/ 60 w 60"/>
                <a:gd name="T7" fmla="*/ 8 h 18"/>
                <a:gd name="T8" fmla="*/ 51 w 60"/>
                <a:gd name="T9" fmla="*/ 18 h 18"/>
                <a:gd name="T10" fmla="*/ 5 w 60"/>
                <a:gd name="T11" fmla="*/ 16 h 18"/>
                <a:gd name="T12" fmla="*/ 2 w 60"/>
                <a:gd name="T13" fmla="*/ 9 h 18"/>
                <a:gd name="T14" fmla="*/ 2 w 60"/>
                <a:gd name="T15" fmla="*/ 6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18">
                  <a:moveTo>
                    <a:pt x="2" y="6"/>
                  </a:moveTo>
                  <a:cubicBezTo>
                    <a:pt x="0" y="5"/>
                    <a:pt x="2" y="0"/>
                    <a:pt x="11" y="1"/>
                  </a:cubicBezTo>
                  <a:cubicBezTo>
                    <a:pt x="18" y="1"/>
                    <a:pt x="51" y="2"/>
                    <a:pt x="54" y="1"/>
                  </a:cubicBezTo>
                  <a:cubicBezTo>
                    <a:pt x="57" y="1"/>
                    <a:pt x="60" y="5"/>
                    <a:pt x="60" y="8"/>
                  </a:cubicBezTo>
                  <a:cubicBezTo>
                    <a:pt x="59" y="12"/>
                    <a:pt x="60" y="18"/>
                    <a:pt x="51" y="18"/>
                  </a:cubicBezTo>
                  <a:cubicBezTo>
                    <a:pt x="43" y="18"/>
                    <a:pt x="7" y="18"/>
                    <a:pt x="5" y="16"/>
                  </a:cubicBezTo>
                  <a:cubicBezTo>
                    <a:pt x="0" y="13"/>
                    <a:pt x="1" y="12"/>
                    <a:pt x="2" y="9"/>
                  </a:cubicBezTo>
                  <a:cubicBezTo>
                    <a:pt x="3" y="7"/>
                    <a:pt x="2" y="6"/>
                    <a:pt x="2" y="6"/>
                  </a:cubicBezTo>
                </a:path>
              </a:pathLst>
            </a:custGeom>
            <a:solidFill>
              <a:srgbClr val="54D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72" name="Freeform 615">
              <a:extLst>
                <a:ext uri="{FF2B5EF4-FFF2-40B4-BE49-F238E27FC236}">
                  <a16:creationId xmlns:a16="http://schemas.microsoft.com/office/drawing/2014/main" id="{D743A39B-5325-992B-F1A5-7AADED495D48}"/>
                </a:ext>
              </a:extLst>
            </p:cNvPr>
            <p:cNvSpPr>
              <a:spLocks/>
            </p:cNvSpPr>
            <p:nvPr/>
          </p:nvSpPr>
          <p:spPr bwMode="auto">
            <a:xfrm>
              <a:off x="6959601" y="3251201"/>
              <a:ext cx="439738" cy="131763"/>
            </a:xfrm>
            <a:custGeom>
              <a:avLst/>
              <a:gdLst>
                <a:gd name="T0" fmla="*/ 2 w 60"/>
                <a:gd name="T1" fmla="*/ 7 h 18"/>
                <a:gd name="T2" fmla="*/ 11 w 60"/>
                <a:gd name="T3" fmla="*/ 1 h 18"/>
                <a:gd name="T4" fmla="*/ 54 w 60"/>
                <a:gd name="T5" fmla="*/ 1 h 18"/>
                <a:gd name="T6" fmla="*/ 60 w 60"/>
                <a:gd name="T7" fmla="*/ 8 h 18"/>
                <a:gd name="T8" fmla="*/ 51 w 60"/>
                <a:gd name="T9" fmla="*/ 18 h 18"/>
                <a:gd name="T10" fmla="*/ 5 w 60"/>
                <a:gd name="T11" fmla="*/ 16 h 18"/>
                <a:gd name="T12" fmla="*/ 2 w 60"/>
                <a:gd name="T13" fmla="*/ 9 h 18"/>
                <a:gd name="T14" fmla="*/ 2 w 60"/>
                <a:gd name="T15" fmla="*/ 7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18">
                  <a:moveTo>
                    <a:pt x="2" y="7"/>
                  </a:moveTo>
                  <a:cubicBezTo>
                    <a:pt x="1" y="5"/>
                    <a:pt x="2" y="0"/>
                    <a:pt x="11" y="1"/>
                  </a:cubicBezTo>
                  <a:cubicBezTo>
                    <a:pt x="18" y="1"/>
                    <a:pt x="51" y="2"/>
                    <a:pt x="54" y="1"/>
                  </a:cubicBezTo>
                  <a:cubicBezTo>
                    <a:pt x="57" y="1"/>
                    <a:pt x="60" y="5"/>
                    <a:pt x="60" y="8"/>
                  </a:cubicBezTo>
                  <a:cubicBezTo>
                    <a:pt x="59" y="12"/>
                    <a:pt x="60" y="18"/>
                    <a:pt x="51" y="18"/>
                  </a:cubicBezTo>
                  <a:cubicBezTo>
                    <a:pt x="43" y="18"/>
                    <a:pt x="7" y="18"/>
                    <a:pt x="5" y="16"/>
                  </a:cubicBezTo>
                  <a:cubicBezTo>
                    <a:pt x="0" y="13"/>
                    <a:pt x="1" y="12"/>
                    <a:pt x="2" y="9"/>
                  </a:cubicBezTo>
                  <a:cubicBezTo>
                    <a:pt x="3" y="7"/>
                    <a:pt x="2" y="7"/>
                    <a:pt x="2" y="7"/>
                  </a:cubicBezTo>
                </a:path>
              </a:pathLst>
            </a:custGeom>
            <a:solidFill>
              <a:srgbClr val="53D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73" name="Freeform 616">
              <a:extLst>
                <a:ext uri="{FF2B5EF4-FFF2-40B4-BE49-F238E27FC236}">
                  <a16:creationId xmlns:a16="http://schemas.microsoft.com/office/drawing/2014/main" id="{C23FFA26-EC1E-EC93-1907-500379D34839}"/>
                </a:ext>
              </a:extLst>
            </p:cNvPr>
            <p:cNvSpPr>
              <a:spLocks/>
            </p:cNvSpPr>
            <p:nvPr/>
          </p:nvSpPr>
          <p:spPr bwMode="auto">
            <a:xfrm>
              <a:off x="6959601" y="3251201"/>
              <a:ext cx="439738" cy="131763"/>
            </a:xfrm>
            <a:custGeom>
              <a:avLst/>
              <a:gdLst>
                <a:gd name="T0" fmla="*/ 2 w 60"/>
                <a:gd name="T1" fmla="*/ 7 h 18"/>
                <a:gd name="T2" fmla="*/ 11 w 60"/>
                <a:gd name="T3" fmla="*/ 1 h 18"/>
                <a:gd name="T4" fmla="*/ 54 w 60"/>
                <a:gd name="T5" fmla="*/ 1 h 18"/>
                <a:gd name="T6" fmla="*/ 59 w 60"/>
                <a:gd name="T7" fmla="*/ 8 h 18"/>
                <a:gd name="T8" fmla="*/ 51 w 60"/>
                <a:gd name="T9" fmla="*/ 18 h 18"/>
                <a:gd name="T10" fmla="*/ 5 w 60"/>
                <a:gd name="T11" fmla="*/ 16 h 18"/>
                <a:gd name="T12" fmla="*/ 3 w 60"/>
                <a:gd name="T13" fmla="*/ 9 h 18"/>
                <a:gd name="T14" fmla="*/ 2 w 60"/>
                <a:gd name="T15" fmla="*/ 7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18">
                  <a:moveTo>
                    <a:pt x="2" y="7"/>
                  </a:moveTo>
                  <a:cubicBezTo>
                    <a:pt x="1" y="5"/>
                    <a:pt x="3" y="0"/>
                    <a:pt x="11" y="1"/>
                  </a:cubicBezTo>
                  <a:cubicBezTo>
                    <a:pt x="18" y="1"/>
                    <a:pt x="51" y="2"/>
                    <a:pt x="54" y="1"/>
                  </a:cubicBezTo>
                  <a:cubicBezTo>
                    <a:pt x="57" y="1"/>
                    <a:pt x="60" y="5"/>
                    <a:pt x="59" y="8"/>
                  </a:cubicBezTo>
                  <a:cubicBezTo>
                    <a:pt x="59" y="12"/>
                    <a:pt x="60" y="18"/>
                    <a:pt x="51" y="18"/>
                  </a:cubicBezTo>
                  <a:cubicBezTo>
                    <a:pt x="43" y="18"/>
                    <a:pt x="7" y="18"/>
                    <a:pt x="5" y="16"/>
                  </a:cubicBezTo>
                  <a:cubicBezTo>
                    <a:pt x="0" y="13"/>
                    <a:pt x="1" y="12"/>
                    <a:pt x="3" y="9"/>
                  </a:cubicBezTo>
                  <a:cubicBezTo>
                    <a:pt x="3" y="7"/>
                    <a:pt x="2" y="7"/>
                    <a:pt x="2" y="7"/>
                  </a:cubicBezTo>
                </a:path>
              </a:pathLst>
            </a:custGeom>
            <a:solidFill>
              <a:srgbClr val="52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74" name="Freeform 617">
              <a:extLst>
                <a:ext uri="{FF2B5EF4-FFF2-40B4-BE49-F238E27FC236}">
                  <a16:creationId xmlns:a16="http://schemas.microsoft.com/office/drawing/2014/main" id="{2332DE2B-1F53-4EA1-262D-E74D5E97D76C}"/>
                </a:ext>
              </a:extLst>
            </p:cNvPr>
            <p:cNvSpPr>
              <a:spLocks/>
            </p:cNvSpPr>
            <p:nvPr/>
          </p:nvSpPr>
          <p:spPr bwMode="auto">
            <a:xfrm>
              <a:off x="6959601" y="3251201"/>
              <a:ext cx="439738" cy="131763"/>
            </a:xfrm>
            <a:custGeom>
              <a:avLst/>
              <a:gdLst>
                <a:gd name="T0" fmla="*/ 2 w 60"/>
                <a:gd name="T1" fmla="*/ 7 h 18"/>
                <a:gd name="T2" fmla="*/ 11 w 60"/>
                <a:gd name="T3" fmla="*/ 1 h 18"/>
                <a:gd name="T4" fmla="*/ 54 w 60"/>
                <a:gd name="T5" fmla="*/ 2 h 18"/>
                <a:gd name="T6" fmla="*/ 59 w 60"/>
                <a:gd name="T7" fmla="*/ 8 h 18"/>
                <a:gd name="T8" fmla="*/ 51 w 60"/>
                <a:gd name="T9" fmla="*/ 18 h 18"/>
                <a:gd name="T10" fmla="*/ 5 w 60"/>
                <a:gd name="T11" fmla="*/ 16 h 18"/>
                <a:gd name="T12" fmla="*/ 3 w 60"/>
                <a:gd name="T13" fmla="*/ 9 h 18"/>
                <a:gd name="T14" fmla="*/ 2 w 60"/>
                <a:gd name="T15" fmla="*/ 7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18">
                  <a:moveTo>
                    <a:pt x="2" y="7"/>
                  </a:moveTo>
                  <a:cubicBezTo>
                    <a:pt x="1" y="5"/>
                    <a:pt x="3" y="0"/>
                    <a:pt x="11" y="1"/>
                  </a:cubicBezTo>
                  <a:cubicBezTo>
                    <a:pt x="18" y="1"/>
                    <a:pt x="51" y="2"/>
                    <a:pt x="54" y="2"/>
                  </a:cubicBezTo>
                  <a:cubicBezTo>
                    <a:pt x="57" y="1"/>
                    <a:pt x="60" y="5"/>
                    <a:pt x="59" y="8"/>
                  </a:cubicBezTo>
                  <a:cubicBezTo>
                    <a:pt x="59" y="12"/>
                    <a:pt x="60" y="18"/>
                    <a:pt x="51" y="18"/>
                  </a:cubicBezTo>
                  <a:cubicBezTo>
                    <a:pt x="43" y="18"/>
                    <a:pt x="7" y="18"/>
                    <a:pt x="5" y="16"/>
                  </a:cubicBezTo>
                  <a:cubicBezTo>
                    <a:pt x="0" y="13"/>
                    <a:pt x="1" y="12"/>
                    <a:pt x="3" y="9"/>
                  </a:cubicBezTo>
                  <a:cubicBezTo>
                    <a:pt x="3" y="7"/>
                    <a:pt x="2" y="7"/>
                    <a:pt x="2" y="7"/>
                  </a:cubicBezTo>
                </a:path>
              </a:pathLst>
            </a:custGeom>
            <a:solidFill>
              <a:srgbClr val="51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75" name="Freeform 618">
              <a:extLst>
                <a:ext uri="{FF2B5EF4-FFF2-40B4-BE49-F238E27FC236}">
                  <a16:creationId xmlns:a16="http://schemas.microsoft.com/office/drawing/2014/main" id="{9C07C0EB-B251-A91A-8255-E1B33D83B4C5}"/>
                </a:ext>
              </a:extLst>
            </p:cNvPr>
            <p:cNvSpPr>
              <a:spLocks/>
            </p:cNvSpPr>
            <p:nvPr/>
          </p:nvSpPr>
          <p:spPr bwMode="auto">
            <a:xfrm>
              <a:off x="6959601" y="3259138"/>
              <a:ext cx="439738" cy="123825"/>
            </a:xfrm>
            <a:custGeom>
              <a:avLst/>
              <a:gdLst>
                <a:gd name="T0" fmla="*/ 2 w 60"/>
                <a:gd name="T1" fmla="*/ 6 h 17"/>
                <a:gd name="T2" fmla="*/ 11 w 60"/>
                <a:gd name="T3" fmla="*/ 0 h 17"/>
                <a:gd name="T4" fmla="*/ 54 w 60"/>
                <a:gd name="T5" fmla="*/ 1 h 17"/>
                <a:gd name="T6" fmla="*/ 59 w 60"/>
                <a:gd name="T7" fmla="*/ 7 h 17"/>
                <a:gd name="T8" fmla="*/ 51 w 60"/>
                <a:gd name="T9" fmla="*/ 17 h 17"/>
                <a:gd name="T10" fmla="*/ 5 w 60"/>
                <a:gd name="T11" fmla="*/ 15 h 17"/>
                <a:gd name="T12" fmla="*/ 3 w 60"/>
                <a:gd name="T13" fmla="*/ 8 h 17"/>
                <a:gd name="T14" fmla="*/ 2 w 60"/>
                <a:gd name="T15" fmla="*/ 6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17">
                  <a:moveTo>
                    <a:pt x="2" y="6"/>
                  </a:moveTo>
                  <a:cubicBezTo>
                    <a:pt x="1" y="4"/>
                    <a:pt x="3" y="0"/>
                    <a:pt x="11" y="0"/>
                  </a:cubicBezTo>
                  <a:cubicBezTo>
                    <a:pt x="18" y="0"/>
                    <a:pt x="51" y="1"/>
                    <a:pt x="54" y="1"/>
                  </a:cubicBezTo>
                  <a:cubicBezTo>
                    <a:pt x="57" y="0"/>
                    <a:pt x="60" y="4"/>
                    <a:pt x="59" y="7"/>
                  </a:cubicBezTo>
                  <a:cubicBezTo>
                    <a:pt x="59" y="11"/>
                    <a:pt x="60" y="17"/>
                    <a:pt x="51" y="17"/>
                  </a:cubicBezTo>
                  <a:cubicBezTo>
                    <a:pt x="43" y="17"/>
                    <a:pt x="7" y="17"/>
                    <a:pt x="5" y="15"/>
                  </a:cubicBezTo>
                  <a:cubicBezTo>
                    <a:pt x="0" y="12"/>
                    <a:pt x="1" y="11"/>
                    <a:pt x="3" y="8"/>
                  </a:cubicBezTo>
                  <a:cubicBezTo>
                    <a:pt x="3" y="6"/>
                    <a:pt x="2" y="6"/>
                    <a:pt x="2" y="6"/>
                  </a:cubicBezTo>
                </a:path>
              </a:pathLst>
            </a:custGeom>
            <a:solidFill>
              <a:srgbClr val="50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76" name="Freeform 619">
              <a:extLst>
                <a:ext uri="{FF2B5EF4-FFF2-40B4-BE49-F238E27FC236}">
                  <a16:creationId xmlns:a16="http://schemas.microsoft.com/office/drawing/2014/main" id="{98C4DDA7-7646-2069-C3C7-F685A7D52269}"/>
                </a:ext>
              </a:extLst>
            </p:cNvPr>
            <p:cNvSpPr>
              <a:spLocks/>
            </p:cNvSpPr>
            <p:nvPr/>
          </p:nvSpPr>
          <p:spPr bwMode="auto">
            <a:xfrm>
              <a:off x="6959601" y="3259138"/>
              <a:ext cx="439738" cy="123825"/>
            </a:xfrm>
            <a:custGeom>
              <a:avLst/>
              <a:gdLst>
                <a:gd name="T0" fmla="*/ 2 w 60"/>
                <a:gd name="T1" fmla="*/ 6 h 17"/>
                <a:gd name="T2" fmla="*/ 11 w 60"/>
                <a:gd name="T3" fmla="*/ 0 h 17"/>
                <a:gd name="T4" fmla="*/ 54 w 60"/>
                <a:gd name="T5" fmla="*/ 1 h 17"/>
                <a:gd name="T6" fmla="*/ 59 w 60"/>
                <a:gd name="T7" fmla="*/ 7 h 17"/>
                <a:gd name="T8" fmla="*/ 51 w 60"/>
                <a:gd name="T9" fmla="*/ 17 h 17"/>
                <a:gd name="T10" fmla="*/ 5 w 60"/>
                <a:gd name="T11" fmla="*/ 15 h 17"/>
                <a:gd name="T12" fmla="*/ 3 w 60"/>
                <a:gd name="T13" fmla="*/ 8 h 17"/>
                <a:gd name="T14" fmla="*/ 2 w 60"/>
                <a:gd name="T15" fmla="*/ 6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17">
                  <a:moveTo>
                    <a:pt x="2" y="6"/>
                  </a:moveTo>
                  <a:cubicBezTo>
                    <a:pt x="1" y="4"/>
                    <a:pt x="3" y="0"/>
                    <a:pt x="11" y="0"/>
                  </a:cubicBezTo>
                  <a:cubicBezTo>
                    <a:pt x="18" y="0"/>
                    <a:pt x="51" y="1"/>
                    <a:pt x="54" y="1"/>
                  </a:cubicBezTo>
                  <a:cubicBezTo>
                    <a:pt x="57" y="0"/>
                    <a:pt x="60" y="4"/>
                    <a:pt x="59" y="7"/>
                  </a:cubicBezTo>
                  <a:cubicBezTo>
                    <a:pt x="59" y="11"/>
                    <a:pt x="60" y="17"/>
                    <a:pt x="51" y="17"/>
                  </a:cubicBezTo>
                  <a:cubicBezTo>
                    <a:pt x="43" y="17"/>
                    <a:pt x="7" y="17"/>
                    <a:pt x="5" y="15"/>
                  </a:cubicBezTo>
                  <a:cubicBezTo>
                    <a:pt x="0" y="12"/>
                    <a:pt x="1" y="11"/>
                    <a:pt x="3" y="8"/>
                  </a:cubicBezTo>
                  <a:cubicBezTo>
                    <a:pt x="3" y="6"/>
                    <a:pt x="2" y="6"/>
                    <a:pt x="2" y="6"/>
                  </a:cubicBezTo>
                </a:path>
              </a:pathLst>
            </a:custGeom>
            <a:solidFill>
              <a:srgbClr val="4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77" name="Freeform 620">
              <a:extLst>
                <a:ext uri="{FF2B5EF4-FFF2-40B4-BE49-F238E27FC236}">
                  <a16:creationId xmlns:a16="http://schemas.microsoft.com/office/drawing/2014/main" id="{BEB1C704-3B2D-167B-02EF-7B4A395DE624}"/>
                </a:ext>
              </a:extLst>
            </p:cNvPr>
            <p:cNvSpPr>
              <a:spLocks/>
            </p:cNvSpPr>
            <p:nvPr/>
          </p:nvSpPr>
          <p:spPr bwMode="auto">
            <a:xfrm>
              <a:off x="6959601" y="3259138"/>
              <a:ext cx="439738" cy="123825"/>
            </a:xfrm>
            <a:custGeom>
              <a:avLst/>
              <a:gdLst>
                <a:gd name="T0" fmla="*/ 2 w 60"/>
                <a:gd name="T1" fmla="*/ 6 h 17"/>
                <a:gd name="T2" fmla="*/ 11 w 60"/>
                <a:gd name="T3" fmla="*/ 0 h 17"/>
                <a:gd name="T4" fmla="*/ 54 w 60"/>
                <a:gd name="T5" fmla="*/ 1 h 17"/>
                <a:gd name="T6" fmla="*/ 59 w 60"/>
                <a:gd name="T7" fmla="*/ 7 h 17"/>
                <a:gd name="T8" fmla="*/ 51 w 60"/>
                <a:gd name="T9" fmla="*/ 17 h 17"/>
                <a:gd name="T10" fmla="*/ 5 w 60"/>
                <a:gd name="T11" fmla="*/ 15 h 17"/>
                <a:gd name="T12" fmla="*/ 3 w 60"/>
                <a:gd name="T13" fmla="*/ 8 h 17"/>
                <a:gd name="T14" fmla="*/ 2 w 60"/>
                <a:gd name="T15" fmla="*/ 6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17">
                  <a:moveTo>
                    <a:pt x="2" y="6"/>
                  </a:moveTo>
                  <a:cubicBezTo>
                    <a:pt x="1" y="4"/>
                    <a:pt x="3" y="0"/>
                    <a:pt x="11" y="0"/>
                  </a:cubicBezTo>
                  <a:cubicBezTo>
                    <a:pt x="18" y="0"/>
                    <a:pt x="51" y="1"/>
                    <a:pt x="54" y="1"/>
                  </a:cubicBezTo>
                  <a:cubicBezTo>
                    <a:pt x="57" y="1"/>
                    <a:pt x="60" y="4"/>
                    <a:pt x="59" y="7"/>
                  </a:cubicBezTo>
                  <a:cubicBezTo>
                    <a:pt x="59" y="11"/>
                    <a:pt x="60" y="17"/>
                    <a:pt x="51" y="17"/>
                  </a:cubicBezTo>
                  <a:cubicBezTo>
                    <a:pt x="43" y="17"/>
                    <a:pt x="7" y="17"/>
                    <a:pt x="5" y="15"/>
                  </a:cubicBezTo>
                  <a:cubicBezTo>
                    <a:pt x="0" y="12"/>
                    <a:pt x="1" y="11"/>
                    <a:pt x="3" y="8"/>
                  </a:cubicBezTo>
                  <a:cubicBezTo>
                    <a:pt x="4" y="6"/>
                    <a:pt x="2" y="6"/>
                    <a:pt x="2" y="6"/>
                  </a:cubicBezTo>
                </a:path>
              </a:pathLst>
            </a:custGeom>
            <a:solidFill>
              <a:srgbClr val="4E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78" name="Freeform 621">
              <a:extLst>
                <a:ext uri="{FF2B5EF4-FFF2-40B4-BE49-F238E27FC236}">
                  <a16:creationId xmlns:a16="http://schemas.microsoft.com/office/drawing/2014/main" id="{391D910E-7A38-0FC9-5CD3-AFEB4CBD62E3}"/>
                </a:ext>
              </a:extLst>
            </p:cNvPr>
            <p:cNvSpPr>
              <a:spLocks/>
            </p:cNvSpPr>
            <p:nvPr/>
          </p:nvSpPr>
          <p:spPr bwMode="auto">
            <a:xfrm>
              <a:off x="6959601" y="3259138"/>
              <a:ext cx="439738" cy="123825"/>
            </a:xfrm>
            <a:custGeom>
              <a:avLst/>
              <a:gdLst>
                <a:gd name="T0" fmla="*/ 2 w 60"/>
                <a:gd name="T1" fmla="*/ 6 h 17"/>
                <a:gd name="T2" fmla="*/ 11 w 60"/>
                <a:gd name="T3" fmla="*/ 0 h 17"/>
                <a:gd name="T4" fmla="*/ 54 w 60"/>
                <a:gd name="T5" fmla="*/ 1 h 17"/>
                <a:gd name="T6" fmla="*/ 59 w 60"/>
                <a:gd name="T7" fmla="*/ 7 h 17"/>
                <a:gd name="T8" fmla="*/ 51 w 60"/>
                <a:gd name="T9" fmla="*/ 17 h 17"/>
                <a:gd name="T10" fmla="*/ 5 w 60"/>
                <a:gd name="T11" fmla="*/ 15 h 17"/>
                <a:gd name="T12" fmla="*/ 3 w 60"/>
                <a:gd name="T13" fmla="*/ 8 h 17"/>
                <a:gd name="T14" fmla="*/ 2 w 60"/>
                <a:gd name="T15" fmla="*/ 6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17">
                  <a:moveTo>
                    <a:pt x="2" y="6"/>
                  </a:moveTo>
                  <a:cubicBezTo>
                    <a:pt x="1" y="4"/>
                    <a:pt x="3" y="0"/>
                    <a:pt x="11" y="0"/>
                  </a:cubicBezTo>
                  <a:cubicBezTo>
                    <a:pt x="18" y="0"/>
                    <a:pt x="51" y="1"/>
                    <a:pt x="54" y="1"/>
                  </a:cubicBezTo>
                  <a:cubicBezTo>
                    <a:pt x="57" y="1"/>
                    <a:pt x="60" y="4"/>
                    <a:pt x="59" y="7"/>
                  </a:cubicBezTo>
                  <a:cubicBezTo>
                    <a:pt x="59" y="11"/>
                    <a:pt x="60" y="17"/>
                    <a:pt x="51" y="17"/>
                  </a:cubicBezTo>
                  <a:cubicBezTo>
                    <a:pt x="43" y="17"/>
                    <a:pt x="7" y="17"/>
                    <a:pt x="5" y="15"/>
                  </a:cubicBezTo>
                  <a:cubicBezTo>
                    <a:pt x="0" y="12"/>
                    <a:pt x="1" y="11"/>
                    <a:pt x="3" y="8"/>
                  </a:cubicBezTo>
                  <a:cubicBezTo>
                    <a:pt x="4" y="6"/>
                    <a:pt x="2" y="6"/>
                    <a:pt x="2" y="6"/>
                  </a:cubicBezTo>
                </a:path>
              </a:pathLst>
            </a:custGeom>
            <a:solidFill>
              <a:srgbClr val="4DD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79" name="Freeform 622">
              <a:extLst>
                <a:ext uri="{FF2B5EF4-FFF2-40B4-BE49-F238E27FC236}">
                  <a16:creationId xmlns:a16="http://schemas.microsoft.com/office/drawing/2014/main" id="{CC79102C-FFE5-3A8E-DFB1-7D99D60801F3}"/>
                </a:ext>
              </a:extLst>
            </p:cNvPr>
            <p:cNvSpPr>
              <a:spLocks/>
            </p:cNvSpPr>
            <p:nvPr/>
          </p:nvSpPr>
          <p:spPr bwMode="auto">
            <a:xfrm>
              <a:off x="6959601" y="3259138"/>
              <a:ext cx="439738" cy="123825"/>
            </a:xfrm>
            <a:custGeom>
              <a:avLst/>
              <a:gdLst>
                <a:gd name="T0" fmla="*/ 2 w 60"/>
                <a:gd name="T1" fmla="*/ 6 h 17"/>
                <a:gd name="T2" fmla="*/ 11 w 60"/>
                <a:gd name="T3" fmla="*/ 0 h 17"/>
                <a:gd name="T4" fmla="*/ 54 w 60"/>
                <a:gd name="T5" fmla="*/ 1 h 17"/>
                <a:gd name="T6" fmla="*/ 59 w 60"/>
                <a:gd name="T7" fmla="*/ 7 h 17"/>
                <a:gd name="T8" fmla="*/ 51 w 60"/>
                <a:gd name="T9" fmla="*/ 17 h 17"/>
                <a:gd name="T10" fmla="*/ 5 w 60"/>
                <a:gd name="T11" fmla="*/ 15 h 17"/>
                <a:gd name="T12" fmla="*/ 3 w 60"/>
                <a:gd name="T13" fmla="*/ 8 h 17"/>
                <a:gd name="T14" fmla="*/ 2 w 60"/>
                <a:gd name="T15" fmla="*/ 6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17">
                  <a:moveTo>
                    <a:pt x="2" y="6"/>
                  </a:moveTo>
                  <a:cubicBezTo>
                    <a:pt x="1" y="4"/>
                    <a:pt x="3" y="0"/>
                    <a:pt x="11" y="0"/>
                  </a:cubicBezTo>
                  <a:cubicBezTo>
                    <a:pt x="18" y="0"/>
                    <a:pt x="51" y="1"/>
                    <a:pt x="54" y="1"/>
                  </a:cubicBezTo>
                  <a:cubicBezTo>
                    <a:pt x="57" y="1"/>
                    <a:pt x="60" y="4"/>
                    <a:pt x="59" y="7"/>
                  </a:cubicBezTo>
                  <a:cubicBezTo>
                    <a:pt x="59" y="11"/>
                    <a:pt x="59" y="16"/>
                    <a:pt x="51" y="17"/>
                  </a:cubicBezTo>
                  <a:cubicBezTo>
                    <a:pt x="43" y="17"/>
                    <a:pt x="7" y="17"/>
                    <a:pt x="5" y="15"/>
                  </a:cubicBezTo>
                  <a:cubicBezTo>
                    <a:pt x="0" y="12"/>
                    <a:pt x="1" y="11"/>
                    <a:pt x="3" y="8"/>
                  </a:cubicBezTo>
                  <a:cubicBezTo>
                    <a:pt x="4" y="6"/>
                    <a:pt x="2" y="6"/>
                    <a:pt x="2" y="6"/>
                  </a:cubicBezTo>
                </a:path>
              </a:pathLst>
            </a:custGeom>
            <a:solidFill>
              <a:srgbClr val="4CD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80" name="Freeform 623">
              <a:extLst>
                <a:ext uri="{FF2B5EF4-FFF2-40B4-BE49-F238E27FC236}">
                  <a16:creationId xmlns:a16="http://schemas.microsoft.com/office/drawing/2014/main" id="{EEDA9D19-AD4F-C73E-AAA0-572DDE835DBF}"/>
                </a:ext>
              </a:extLst>
            </p:cNvPr>
            <p:cNvSpPr>
              <a:spLocks/>
            </p:cNvSpPr>
            <p:nvPr/>
          </p:nvSpPr>
          <p:spPr bwMode="auto">
            <a:xfrm>
              <a:off x="6959601" y="3259138"/>
              <a:ext cx="439738" cy="123825"/>
            </a:xfrm>
            <a:custGeom>
              <a:avLst/>
              <a:gdLst>
                <a:gd name="T0" fmla="*/ 2 w 60"/>
                <a:gd name="T1" fmla="*/ 6 h 17"/>
                <a:gd name="T2" fmla="*/ 11 w 60"/>
                <a:gd name="T3" fmla="*/ 0 h 17"/>
                <a:gd name="T4" fmla="*/ 54 w 60"/>
                <a:gd name="T5" fmla="*/ 1 h 17"/>
                <a:gd name="T6" fmla="*/ 59 w 60"/>
                <a:gd name="T7" fmla="*/ 7 h 17"/>
                <a:gd name="T8" fmla="*/ 51 w 60"/>
                <a:gd name="T9" fmla="*/ 17 h 17"/>
                <a:gd name="T10" fmla="*/ 5 w 60"/>
                <a:gd name="T11" fmla="*/ 15 h 17"/>
                <a:gd name="T12" fmla="*/ 3 w 60"/>
                <a:gd name="T13" fmla="*/ 8 h 17"/>
                <a:gd name="T14" fmla="*/ 2 w 60"/>
                <a:gd name="T15" fmla="*/ 6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17">
                  <a:moveTo>
                    <a:pt x="2" y="6"/>
                  </a:moveTo>
                  <a:cubicBezTo>
                    <a:pt x="1" y="4"/>
                    <a:pt x="3" y="0"/>
                    <a:pt x="11" y="0"/>
                  </a:cubicBezTo>
                  <a:cubicBezTo>
                    <a:pt x="18" y="0"/>
                    <a:pt x="51" y="1"/>
                    <a:pt x="54" y="1"/>
                  </a:cubicBezTo>
                  <a:cubicBezTo>
                    <a:pt x="57" y="1"/>
                    <a:pt x="60" y="4"/>
                    <a:pt x="59" y="7"/>
                  </a:cubicBezTo>
                  <a:cubicBezTo>
                    <a:pt x="59" y="11"/>
                    <a:pt x="59" y="16"/>
                    <a:pt x="51" y="17"/>
                  </a:cubicBezTo>
                  <a:cubicBezTo>
                    <a:pt x="43" y="17"/>
                    <a:pt x="7" y="17"/>
                    <a:pt x="5" y="15"/>
                  </a:cubicBezTo>
                  <a:cubicBezTo>
                    <a:pt x="0" y="12"/>
                    <a:pt x="1" y="11"/>
                    <a:pt x="3" y="8"/>
                  </a:cubicBezTo>
                  <a:cubicBezTo>
                    <a:pt x="4" y="6"/>
                    <a:pt x="2" y="6"/>
                    <a:pt x="2" y="6"/>
                  </a:cubicBezTo>
                </a:path>
              </a:pathLst>
            </a:custGeom>
            <a:solidFill>
              <a:srgbClr val="4BD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81" name="Freeform 624">
              <a:extLst>
                <a:ext uri="{FF2B5EF4-FFF2-40B4-BE49-F238E27FC236}">
                  <a16:creationId xmlns:a16="http://schemas.microsoft.com/office/drawing/2014/main" id="{A96C8C56-F603-C5C8-CB84-94DD73BC0143}"/>
                </a:ext>
              </a:extLst>
            </p:cNvPr>
            <p:cNvSpPr>
              <a:spLocks/>
            </p:cNvSpPr>
            <p:nvPr/>
          </p:nvSpPr>
          <p:spPr bwMode="auto">
            <a:xfrm>
              <a:off x="6959601" y="3259138"/>
              <a:ext cx="439738" cy="123825"/>
            </a:xfrm>
            <a:custGeom>
              <a:avLst/>
              <a:gdLst>
                <a:gd name="T0" fmla="*/ 2 w 60"/>
                <a:gd name="T1" fmla="*/ 6 h 17"/>
                <a:gd name="T2" fmla="*/ 11 w 60"/>
                <a:gd name="T3" fmla="*/ 0 h 17"/>
                <a:gd name="T4" fmla="*/ 54 w 60"/>
                <a:gd name="T5" fmla="*/ 1 h 17"/>
                <a:gd name="T6" fmla="*/ 59 w 60"/>
                <a:gd name="T7" fmla="*/ 7 h 17"/>
                <a:gd name="T8" fmla="*/ 51 w 60"/>
                <a:gd name="T9" fmla="*/ 17 h 17"/>
                <a:gd name="T10" fmla="*/ 5 w 60"/>
                <a:gd name="T11" fmla="*/ 15 h 17"/>
                <a:gd name="T12" fmla="*/ 3 w 60"/>
                <a:gd name="T13" fmla="*/ 8 h 17"/>
                <a:gd name="T14" fmla="*/ 2 w 60"/>
                <a:gd name="T15" fmla="*/ 6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17">
                  <a:moveTo>
                    <a:pt x="2" y="6"/>
                  </a:moveTo>
                  <a:cubicBezTo>
                    <a:pt x="1" y="4"/>
                    <a:pt x="3" y="0"/>
                    <a:pt x="11" y="0"/>
                  </a:cubicBezTo>
                  <a:cubicBezTo>
                    <a:pt x="18" y="0"/>
                    <a:pt x="51" y="1"/>
                    <a:pt x="54" y="1"/>
                  </a:cubicBezTo>
                  <a:cubicBezTo>
                    <a:pt x="57" y="1"/>
                    <a:pt x="60" y="4"/>
                    <a:pt x="59" y="7"/>
                  </a:cubicBezTo>
                  <a:cubicBezTo>
                    <a:pt x="59" y="11"/>
                    <a:pt x="59" y="16"/>
                    <a:pt x="51" y="17"/>
                  </a:cubicBezTo>
                  <a:cubicBezTo>
                    <a:pt x="43" y="17"/>
                    <a:pt x="7" y="16"/>
                    <a:pt x="5" y="15"/>
                  </a:cubicBezTo>
                  <a:cubicBezTo>
                    <a:pt x="0" y="12"/>
                    <a:pt x="1" y="11"/>
                    <a:pt x="3" y="8"/>
                  </a:cubicBezTo>
                  <a:cubicBezTo>
                    <a:pt x="4" y="6"/>
                    <a:pt x="2" y="6"/>
                    <a:pt x="2" y="6"/>
                  </a:cubicBezTo>
                </a:path>
              </a:pathLst>
            </a:custGeom>
            <a:solidFill>
              <a:srgbClr val="4AD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82" name="Freeform 625">
              <a:extLst>
                <a:ext uri="{FF2B5EF4-FFF2-40B4-BE49-F238E27FC236}">
                  <a16:creationId xmlns:a16="http://schemas.microsoft.com/office/drawing/2014/main" id="{41F93680-67C6-C2C4-E272-106494D29108}"/>
                </a:ext>
              </a:extLst>
            </p:cNvPr>
            <p:cNvSpPr>
              <a:spLocks/>
            </p:cNvSpPr>
            <p:nvPr/>
          </p:nvSpPr>
          <p:spPr bwMode="auto">
            <a:xfrm>
              <a:off x="6959601" y="3259138"/>
              <a:ext cx="439738" cy="123825"/>
            </a:xfrm>
            <a:custGeom>
              <a:avLst/>
              <a:gdLst>
                <a:gd name="T0" fmla="*/ 2 w 60"/>
                <a:gd name="T1" fmla="*/ 6 h 17"/>
                <a:gd name="T2" fmla="*/ 11 w 60"/>
                <a:gd name="T3" fmla="*/ 0 h 17"/>
                <a:gd name="T4" fmla="*/ 54 w 60"/>
                <a:gd name="T5" fmla="*/ 1 h 17"/>
                <a:gd name="T6" fmla="*/ 59 w 60"/>
                <a:gd name="T7" fmla="*/ 7 h 17"/>
                <a:gd name="T8" fmla="*/ 51 w 60"/>
                <a:gd name="T9" fmla="*/ 17 h 17"/>
                <a:gd name="T10" fmla="*/ 5 w 60"/>
                <a:gd name="T11" fmla="*/ 15 h 17"/>
                <a:gd name="T12" fmla="*/ 3 w 60"/>
                <a:gd name="T13" fmla="*/ 8 h 17"/>
                <a:gd name="T14" fmla="*/ 2 w 60"/>
                <a:gd name="T15" fmla="*/ 6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17">
                  <a:moveTo>
                    <a:pt x="2" y="6"/>
                  </a:moveTo>
                  <a:cubicBezTo>
                    <a:pt x="1" y="4"/>
                    <a:pt x="3" y="0"/>
                    <a:pt x="11" y="0"/>
                  </a:cubicBezTo>
                  <a:cubicBezTo>
                    <a:pt x="18" y="0"/>
                    <a:pt x="51" y="1"/>
                    <a:pt x="54" y="1"/>
                  </a:cubicBezTo>
                  <a:cubicBezTo>
                    <a:pt x="57" y="1"/>
                    <a:pt x="60" y="4"/>
                    <a:pt x="59" y="7"/>
                  </a:cubicBezTo>
                  <a:cubicBezTo>
                    <a:pt x="59" y="11"/>
                    <a:pt x="59" y="16"/>
                    <a:pt x="51" y="17"/>
                  </a:cubicBezTo>
                  <a:cubicBezTo>
                    <a:pt x="43" y="17"/>
                    <a:pt x="7" y="16"/>
                    <a:pt x="5" y="15"/>
                  </a:cubicBezTo>
                  <a:cubicBezTo>
                    <a:pt x="0" y="12"/>
                    <a:pt x="1" y="11"/>
                    <a:pt x="3" y="8"/>
                  </a:cubicBezTo>
                  <a:cubicBezTo>
                    <a:pt x="4" y="6"/>
                    <a:pt x="2" y="6"/>
                    <a:pt x="2" y="6"/>
                  </a:cubicBezTo>
                </a:path>
              </a:pathLst>
            </a:custGeom>
            <a:solidFill>
              <a:srgbClr val="49D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83" name="Freeform 626">
              <a:extLst>
                <a:ext uri="{FF2B5EF4-FFF2-40B4-BE49-F238E27FC236}">
                  <a16:creationId xmlns:a16="http://schemas.microsoft.com/office/drawing/2014/main" id="{0EFDC7D4-B465-3EBE-0AF5-EE43368D9EFC}"/>
                </a:ext>
              </a:extLst>
            </p:cNvPr>
            <p:cNvSpPr>
              <a:spLocks/>
            </p:cNvSpPr>
            <p:nvPr/>
          </p:nvSpPr>
          <p:spPr bwMode="auto">
            <a:xfrm>
              <a:off x="6959601" y="3259138"/>
              <a:ext cx="439738" cy="123825"/>
            </a:xfrm>
            <a:custGeom>
              <a:avLst/>
              <a:gdLst>
                <a:gd name="T0" fmla="*/ 2 w 60"/>
                <a:gd name="T1" fmla="*/ 6 h 17"/>
                <a:gd name="T2" fmla="*/ 11 w 60"/>
                <a:gd name="T3" fmla="*/ 0 h 17"/>
                <a:gd name="T4" fmla="*/ 54 w 60"/>
                <a:gd name="T5" fmla="*/ 1 h 17"/>
                <a:gd name="T6" fmla="*/ 59 w 60"/>
                <a:gd name="T7" fmla="*/ 7 h 17"/>
                <a:gd name="T8" fmla="*/ 51 w 60"/>
                <a:gd name="T9" fmla="*/ 16 h 17"/>
                <a:gd name="T10" fmla="*/ 5 w 60"/>
                <a:gd name="T11" fmla="*/ 15 h 17"/>
                <a:gd name="T12" fmla="*/ 3 w 60"/>
                <a:gd name="T13" fmla="*/ 8 h 17"/>
                <a:gd name="T14" fmla="*/ 2 w 60"/>
                <a:gd name="T15" fmla="*/ 6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17">
                  <a:moveTo>
                    <a:pt x="2" y="6"/>
                  </a:moveTo>
                  <a:cubicBezTo>
                    <a:pt x="1" y="4"/>
                    <a:pt x="3" y="0"/>
                    <a:pt x="11" y="0"/>
                  </a:cubicBezTo>
                  <a:cubicBezTo>
                    <a:pt x="18" y="0"/>
                    <a:pt x="51" y="1"/>
                    <a:pt x="54" y="1"/>
                  </a:cubicBezTo>
                  <a:cubicBezTo>
                    <a:pt x="57" y="1"/>
                    <a:pt x="60" y="4"/>
                    <a:pt x="59" y="7"/>
                  </a:cubicBezTo>
                  <a:cubicBezTo>
                    <a:pt x="59" y="11"/>
                    <a:pt x="59" y="16"/>
                    <a:pt x="51" y="16"/>
                  </a:cubicBezTo>
                  <a:cubicBezTo>
                    <a:pt x="43" y="17"/>
                    <a:pt x="7" y="16"/>
                    <a:pt x="5" y="15"/>
                  </a:cubicBezTo>
                  <a:cubicBezTo>
                    <a:pt x="0" y="12"/>
                    <a:pt x="1" y="11"/>
                    <a:pt x="3" y="8"/>
                  </a:cubicBezTo>
                  <a:cubicBezTo>
                    <a:pt x="4" y="6"/>
                    <a:pt x="2" y="6"/>
                    <a:pt x="2" y="6"/>
                  </a:cubicBezTo>
                </a:path>
              </a:pathLst>
            </a:custGeom>
            <a:solidFill>
              <a:srgbClr val="48D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84" name="Freeform 627">
              <a:extLst>
                <a:ext uri="{FF2B5EF4-FFF2-40B4-BE49-F238E27FC236}">
                  <a16:creationId xmlns:a16="http://schemas.microsoft.com/office/drawing/2014/main" id="{0BD4BB3F-BEE1-7093-82A9-43B191C78768}"/>
                </a:ext>
              </a:extLst>
            </p:cNvPr>
            <p:cNvSpPr>
              <a:spLocks/>
            </p:cNvSpPr>
            <p:nvPr/>
          </p:nvSpPr>
          <p:spPr bwMode="auto">
            <a:xfrm>
              <a:off x="6967538" y="3259138"/>
              <a:ext cx="423863" cy="123825"/>
            </a:xfrm>
            <a:custGeom>
              <a:avLst/>
              <a:gdLst>
                <a:gd name="T0" fmla="*/ 1 w 58"/>
                <a:gd name="T1" fmla="*/ 6 h 17"/>
                <a:gd name="T2" fmla="*/ 10 w 58"/>
                <a:gd name="T3" fmla="*/ 0 h 17"/>
                <a:gd name="T4" fmla="*/ 53 w 58"/>
                <a:gd name="T5" fmla="*/ 1 h 17"/>
                <a:gd name="T6" fmla="*/ 58 w 58"/>
                <a:gd name="T7" fmla="*/ 7 h 17"/>
                <a:gd name="T8" fmla="*/ 50 w 58"/>
                <a:gd name="T9" fmla="*/ 16 h 17"/>
                <a:gd name="T10" fmla="*/ 4 w 58"/>
                <a:gd name="T11" fmla="*/ 15 h 17"/>
                <a:gd name="T12" fmla="*/ 2 w 58"/>
                <a:gd name="T13" fmla="*/ 8 h 17"/>
                <a:gd name="T14" fmla="*/ 1 w 58"/>
                <a:gd name="T15" fmla="*/ 6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17">
                  <a:moveTo>
                    <a:pt x="1" y="6"/>
                  </a:moveTo>
                  <a:cubicBezTo>
                    <a:pt x="0" y="4"/>
                    <a:pt x="2" y="0"/>
                    <a:pt x="10" y="0"/>
                  </a:cubicBezTo>
                  <a:cubicBezTo>
                    <a:pt x="17" y="0"/>
                    <a:pt x="50" y="1"/>
                    <a:pt x="53" y="1"/>
                  </a:cubicBezTo>
                  <a:cubicBezTo>
                    <a:pt x="56" y="1"/>
                    <a:pt x="58" y="4"/>
                    <a:pt x="58" y="7"/>
                  </a:cubicBezTo>
                  <a:cubicBezTo>
                    <a:pt x="58" y="11"/>
                    <a:pt x="58" y="16"/>
                    <a:pt x="50" y="16"/>
                  </a:cubicBezTo>
                  <a:cubicBezTo>
                    <a:pt x="42" y="17"/>
                    <a:pt x="6" y="16"/>
                    <a:pt x="4" y="15"/>
                  </a:cubicBezTo>
                  <a:cubicBezTo>
                    <a:pt x="0" y="12"/>
                    <a:pt x="0" y="11"/>
                    <a:pt x="2" y="8"/>
                  </a:cubicBezTo>
                  <a:cubicBezTo>
                    <a:pt x="3" y="6"/>
                    <a:pt x="1" y="6"/>
                    <a:pt x="1" y="6"/>
                  </a:cubicBezTo>
                </a:path>
              </a:pathLst>
            </a:custGeom>
            <a:solidFill>
              <a:srgbClr val="47D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85" name="Freeform 628">
              <a:extLst>
                <a:ext uri="{FF2B5EF4-FFF2-40B4-BE49-F238E27FC236}">
                  <a16:creationId xmlns:a16="http://schemas.microsoft.com/office/drawing/2014/main" id="{F9573073-3181-9CF4-9F2E-7DC0880A8019}"/>
                </a:ext>
              </a:extLst>
            </p:cNvPr>
            <p:cNvSpPr>
              <a:spLocks/>
            </p:cNvSpPr>
            <p:nvPr/>
          </p:nvSpPr>
          <p:spPr bwMode="auto">
            <a:xfrm>
              <a:off x="6967538" y="3259138"/>
              <a:ext cx="423863" cy="123825"/>
            </a:xfrm>
            <a:custGeom>
              <a:avLst/>
              <a:gdLst>
                <a:gd name="T0" fmla="*/ 1 w 58"/>
                <a:gd name="T1" fmla="*/ 6 h 17"/>
                <a:gd name="T2" fmla="*/ 10 w 58"/>
                <a:gd name="T3" fmla="*/ 0 h 17"/>
                <a:gd name="T4" fmla="*/ 53 w 58"/>
                <a:gd name="T5" fmla="*/ 1 h 17"/>
                <a:gd name="T6" fmla="*/ 58 w 58"/>
                <a:gd name="T7" fmla="*/ 7 h 17"/>
                <a:gd name="T8" fmla="*/ 50 w 58"/>
                <a:gd name="T9" fmla="*/ 16 h 17"/>
                <a:gd name="T10" fmla="*/ 4 w 58"/>
                <a:gd name="T11" fmla="*/ 15 h 17"/>
                <a:gd name="T12" fmla="*/ 2 w 58"/>
                <a:gd name="T13" fmla="*/ 8 h 17"/>
                <a:gd name="T14" fmla="*/ 1 w 58"/>
                <a:gd name="T15" fmla="*/ 6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17">
                  <a:moveTo>
                    <a:pt x="1" y="6"/>
                  </a:moveTo>
                  <a:cubicBezTo>
                    <a:pt x="0" y="4"/>
                    <a:pt x="2" y="0"/>
                    <a:pt x="10" y="0"/>
                  </a:cubicBezTo>
                  <a:cubicBezTo>
                    <a:pt x="17" y="0"/>
                    <a:pt x="50" y="1"/>
                    <a:pt x="53" y="1"/>
                  </a:cubicBezTo>
                  <a:cubicBezTo>
                    <a:pt x="56" y="1"/>
                    <a:pt x="58" y="4"/>
                    <a:pt x="58" y="7"/>
                  </a:cubicBezTo>
                  <a:cubicBezTo>
                    <a:pt x="58" y="11"/>
                    <a:pt x="58" y="16"/>
                    <a:pt x="50" y="16"/>
                  </a:cubicBezTo>
                  <a:cubicBezTo>
                    <a:pt x="42" y="17"/>
                    <a:pt x="6" y="16"/>
                    <a:pt x="4" y="15"/>
                  </a:cubicBezTo>
                  <a:cubicBezTo>
                    <a:pt x="0" y="12"/>
                    <a:pt x="0" y="11"/>
                    <a:pt x="2" y="8"/>
                  </a:cubicBezTo>
                  <a:cubicBezTo>
                    <a:pt x="3" y="6"/>
                    <a:pt x="1" y="6"/>
                    <a:pt x="1" y="6"/>
                  </a:cubicBezTo>
                </a:path>
              </a:pathLst>
            </a:custGeom>
            <a:solidFill>
              <a:srgbClr val="46D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86" name="Freeform 629">
              <a:extLst>
                <a:ext uri="{FF2B5EF4-FFF2-40B4-BE49-F238E27FC236}">
                  <a16:creationId xmlns:a16="http://schemas.microsoft.com/office/drawing/2014/main" id="{121C05AA-D344-A3A8-005C-254E79886893}"/>
                </a:ext>
              </a:extLst>
            </p:cNvPr>
            <p:cNvSpPr>
              <a:spLocks/>
            </p:cNvSpPr>
            <p:nvPr/>
          </p:nvSpPr>
          <p:spPr bwMode="auto">
            <a:xfrm>
              <a:off x="6967538" y="3259138"/>
              <a:ext cx="423863" cy="123825"/>
            </a:xfrm>
            <a:custGeom>
              <a:avLst/>
              <a:gdLst>
                <a:gd name="T0" fmla="*/ 1 w 58"/>
                <a:gd name="T1" fmla="*/ 6 h 17"/>
                <a:gd name="T2" fmla="*/ 10 w 58"/>
                <a:gd name="T3" fmla="*/ 0 h 17"/>
                <a:gd name="T4" fmla="*/ 53 w 58"/>
                <a:gd name="T5" fmla="*/ 1 h 17"/>
                <a:gd name="T6" fmla="*/ 58 w 58"/>
                <a:gd name="T7" fmla="*/ 7 h 17"/>
                <a:gd name="T8" fmla="*/ 50 w 58"/>
                <a:gd name="T9" fmla="*/ 16 h 17"/>
                <a:gd name="T10" fmla="*/ 4 w 58"/>
                <a:gd name="T11" fmla="*/ 15 h 17"/>
                <a:gd name="T12" fmla="*/ 2 w 58"/>
                <a:gd name="T13" fmla="*/ 8 h 17"/>
                <a:gd name="T14" fmla="*/ 1 w 58"/>
                <a:gd name="T15" fmla="*/ 6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17">
                  <a:moveTo>
                    <a:pt x="1" y="6"/>
                  </a:moveTo>
                  <a:cubicBezTo>
                    <a:pt x="0" y="4"/>
                    <a:pt x="2" y="0"/>
                    <a:pt x="10" y="0"/>
                  </a:cubicBezTo>
                  <a:cubicBezTo>
                    <a:pt x="17" y="0"/>
                    <a:pt x="50" y="1"/>
                    <a:pt x="53" y="1"/>
                  </a:cubicBezTo>
                  <a:cubicBezTo>
                    <a:pt x="56" y="1"/>
                    <a:pt x="58" y="4"/>
                    <a:pt x="58" y="7"/>
                  </a:cubicBezTo>
                  <a:cubicBezTo>
                    <a:pt x="58" y="11"/>
                    <a:pt x="58" y="16"/>
                    <a:pt x="50" y="16"/>
                  </a:cubicBezTo>
                  <a:cubicBezTo>
                    <a:pt x="42" y="17"/>
                    <a:pt x="6" y="16"/>
                    <a:pt x="4" y="15"/>
                  </a:cubicBezTo>
                  <a:cubicBezTo>
                    <a:pt x="0" y="12"/>
                    <a:pt x="0" y="11"/>
                    <a:pt x="2" y="8"/>
                  </a:cubicBezTo>
                  <a:cubicBezTo>
                    <a:pt x="3" y="6"/>
                    <a:pt x="1" y="6"/>
                    <a:pt x="1" y="6"/>
                  </a:cubicBezTo>
                </a:path>
              </a:pathLst>
            </a:custGeom>
            <a:solidFill>
              <a:srgbClr val="45D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87" name="Freeform 630">
              <a:extLst>
                <a:ext uri="{FF2B5EF4-FFF2-40B4-BE49-F238E27FC236}">
                  <a16:creationId xmlns:a16="http://schemas.microsoft.com/office/drawing/2014/main" id="{F26563DF-CD31-2F41-0555-00F0E2CE1ED1}"/>
                </a:ext>
              </a:extLst>
            </p:cNvPr>
            <p:cNvSpPr>
              <a:spLocks/>
            </p:cNvSpPr>
            <p:nvPr/>
          </p:nvSpPr>
          <p:spPr bwMode="auto">
            <a:xfrm>
              <a:off x="6967538" y="3259138"/>
              <a:ext cx="423863" cy="123825"/>
            </a:xfrm>
            <a:custGeom>
              <a:avLst/>
              <a:gdLst>
                <a:gd name="T0" fmla="*/ 1 w 58"/>
                <a:gd name="T1" fmla="*/ 6 h 17"/>
                <a:gd name="T2" fmla="*/ 10 w 58"/>
                <a:gd name="T3" fmla="*/ 0 h 17"/>
                <a:gd name="T4" fmla="*/ 53 w 58"/>
                <a:gd name="T5" fmla="*/ 1 h 17"/>
                <a:gd name="T6" fmla="*/ 58 w 58"/>
                <a:gd name="T7" fmla="*/ 7 h 17"/>
                <a:gd name="T8" fmla="*/ 50 w 58"/>
                <a:gd name="T9" fmla="*/ 16 h 17"/>
                <a:gd name="T10" fmla="*/ 4 w 58"/>
                <a:gd name="T11" fmla="*/ 15 h 17"/>
                <a:gd name="T12" fmla="*/ 2 w 58"/>
                <a:gd name="T13" fmla="*/ 8 h 17"/>
                <a:gd name="T14" fmla="*/ 1 w 58"/>
                <a:gd name="T15" fmla="*/ 6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17">
                  <a:moveTo>
                    <a:pt x="1" y="6"/>
                  </a:moveTo>
                  <a:cubicBezTo>
                    <a:pt x="0" y="4"/>
                    <a:pt x="2" y="0"/>
                    <a:pt x="10" y="0"/>
                  </a:cubicBezTo>
                  <a:cubicBezTo>
                    <a:pt x="17" y="1"/>
                    <a:pt x="50" y="1"/>
                    <a:pt x="53" y="1"/>
                  </a:cubicBezTo>
                  <a:cubicBezTo>
                    <a:pt x="55" y="1"/>
                    <a:pt x="58" y="4"/>
                    <a:pt x="58" y="7"/>
                  </a:cubicBezTo>
                  <a:cubicBezTo>
                    <a:pt x="58" y="11"/>
                    <a:pt x="58" y="16"/>
                    <a:pt x="50" y="16"/>
                  </a:cubicBezTo>
                  <a:cubicBezTo>
                    <a:pt x="42" y="17"/>
                    <a:pt x="6" y="16"/>
                    <a:pt x="4" y="15"/>
                  </a:cubicBezTo>
                  <a:cubicBezTo>
                    <a:pt x="0" y="12"/>
                    <a:pt x="0" y="11"/>
                    <a:pt x="2" y="8"/>
                  </a:cubicBezTo>
                  <a:cubicBezTo>
                    <a:pt x="3" y="6"/>
                    <a:pt x="1" y="6"/>
                    <a:pt x="1" y="6"/>
                  </a:cubicBezTo>
                </a:path>
              </a:pathLst>
            </a:custGeom>
            <a:solidFill>
              <a:srgbClr val="44D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88" name="Freeform 631">
              <a:extLst>
                <a:ext uri="{FF2B5EF4-FFF2-40B4-BE49-F238E27FC236}">
                  <a16:creationId xmlns:a16="http://schemas.microsoft.com/office/drawing/2014/main" id="{752F405D-7960-ABDA-8E3B-E6FCC854AEB1}"/>
                </a:ext>
              </a:extLst>
            </p:cNvPr>
            <p:cNvSpPr>
              <a:spLocks/>
            </p:cNvSpPr>
            <p:nvPr/>
          </p:nvSpPr>
          <p:spPr bwMode="auto">
            <a:xfrm>
              <a:off x="6967538" y="3259138"/>
              <a:ext cx="423863" cy="115888"/>
            </a:xfrm>
            <a:custGeom>
              <a:avLst/>
              <a:gdLst>
                <a:gd name="T0" fmla="*/ 1 w 58"/>
                <a:gd name="T1" fmla="*/ 6 h 16"/>
                <a:gd name="T2" fmla="*/ 11 w 58"/>
                <a:gd name="T3" fmla="*/ 0 h 16"/>
                <a:gd name="T4" fmla="*/ 53 w 58"/>
                <a:gd name="T5" fmla="*/ 1 h 16"/>
                <a:gd name="T6" fmla="*/ 58 w 58"/>
                <a:gd name="T7" fmla="*/ 7 h 16"/>
                <a:gd name="T8" fmla="*/ 50 w 58"/>
                <a:gd name="T9" fmla="*/ 16 h 16"/>
                <a:gd name="T10" fmla="*/ 4 w 58"/>
                <a:gd name="T11" fmla="*/ 15 h 16"/>
                <a:gd name="T12" fmla="*/ 2 w 58"/>
                <a:gd name="T13" fmla="*/ 8 h 16"/>
                <a:gd name="T14" fmla="*/ 1 w 58"/>
                <a:gd name="T15" fmla="*/ 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16">
                  <a:moveTo>
                    <a:pt x="1" y="6"/>
                  </a:moveTo>
                  <a:cubicBezTo>
                    <a:pt x="0" y="4"/>
                    <a:pt x="2" y="0"/>
                    <a:pt x="11" y="0"/>
                  </a:cubicBezTo>
                  <a:cubicBezTo>
                    <a:pt x="17" y="1"/>
                    <a:pt x="50" y="1"/>
                    <a:pt x="53" y="1"/>
                  </a:cubicBezTo>
                  <a:cubicBezTo>
                    <a:pt x="55" y="1"/>
                    <a:pt x="58" y="4"/>
                    <a:pt x="58" y="7"/>
                  </a:cubicBezTo>
                  <a:cubicBezTo>
                    <a:pt x="58" y="11"/>
                    <a:pt x="58" y="16"/>
                    <a:pt x="50" y="16"/>
                  </a:cubicBezTo>
                  <a:cubicBezTo>
                    <a:pt x="42" y="16"/>
                    <a:pt x="6" y="16"/>
                    <a:pt x="4" y="15"/>
                  </a:cubicBezTo>
                  <a:cubicBezTo>
                    <a:pt x="0" y="12"/>
                    <a:pt x="0" y="11"/>
                    <a:pt x="2" y="8"/>
                  </a:cubicBezTo>
                  <a:cubicBezTo>
                    <a:pt x="3" y="6"/>
                    <a:pt x="1" y="6"/>
                    <a:pt x="1" y="6"/>
                  </a:cubicBezTo>
                </a:path>
              </a:pathLst>
            </a:custGeom>
            <a:solidFill>
              <a:srgbClr val="43D7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89" name="Freeform 632">
              <a:extLst>
                <a:ext uri="{FF2B5EF4-FFF2-40B4-BE49-F238E27FC236}">
                  <a16:creationId xmlns:a16="http://schemas.microsoft.com/office/drawing/2014/main" id="{B9899C18-BC79-6CEE-1192-476B8711D595}"/>
                </a:ext>
              </a:extLst>
            </p:cNvPr>
            <p:cNvSpPr>
              <a:spLocks/>
            </p:cNvSpPr>
            <p:nvPr/>
          </p:nvSpPr>
          <p:spPr bwMode="auto">
            <a:xfrm>
              <a:off x="6967538" y="3259138"/>
              <a:ext cx="423863" cy="115888"/>
            </a:xfrm>
            <a:custGeom>
              <a:avLst/>
              <a:gdLst>
                <a:gd name="T0" fmla="*/ 1 w 58"/>
                <a:gd name="T1" fmla="*/ 6 h 16"/>
                <a:gd name="T2" fmla="*/ 11 w 58"/>
                <a:gd name="T3" fmla="*/ 0 h 16"/>
                <a:gd name="T4" fmla="*/ 53 w 58"/>
                <a:gd name="T5" fmla="*/ 1 h 16"/>
                <a:gd name="T6" fmla="*/ 58 w 58"/>
                <a:gd name="T7" fmla="*/ 7 h 16"/>
                <a:gd name="T8" fmla="*/ 50 w 58"/>
                <a:gd name="T9" fmla="*/ 16 h 16"/>
                <a:gd name="T10" fmla="*/ 4 w 58"/>
                <a:gd name="T11" fmla="*/ 15 h 16"/>
                <a:gd name="T12" fmla="*/ 2 w 58"/>
                <a:gd name="T13" fmla="*/ 8 h 16"/>
                <a:gd name="T14" fmla="*/ 1 w 58"/>
                <a:gd name="T15" fmla="*/ 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16">
                  <a:moveTo>
                    <a:pt x="1" y="6"/>
                  </a:moveTo>
                  <a:cubicBezTo>
                    <a:pt x="0" y="4"/>
                    <a:pt x="2" y="0"/>
                    <a:pt x="11" y="0"/>
                  </a:cubicBezTo>
                  <a:cubicBezTo>
                    <a:pt x="17" y="1"/>
                    <a:pt x="50" y="1"/>
                    <a:pt x="53" y="1"/>
                  </a:cubicBezTo>
                  <a:cubicBezTo>
                    <a:pt x="55" y="1"/>
                    <a:pt x="58" y="4"/>
                    <a:pt x="58" y="7"/>
                  </a:cubicBezTo>
                  <a:cubicBezTo>
                    <a:pt x="58" y="11"/>
                    <a:pt x="58" y="16"/>
                    <a:pt x="50" y="16"/>
                  </a:cubicBezTo>
                  <a:cubicBezTo>
                    <a:pt x="42" y="16"/>
                    <a:pt x="6" y="16"/>
                    <a:pt x="4" y="15"/>
                  </a:cubicBezTo>
                  <a:cubicBezTo>
                    <a:pt x="0" y="12"/>
                    <a:pt x="0" y="11"/>
                    <a:pt x="2" y="8"/>
                  </a:cubicBezTo>
                  <a:cubicBezTo>
                    <a:pt x="3" y="6"/>
                    <a:pt x="1" y="6"/>
                    <a:pt x="1" y="6"/>
                  </a:cubicBezTo>
                </a:path>
              </a:pathLst>
            </a:custGeom>
            <a:solidFill>
              <a:srgbClr val="42D7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90" name="Freeform 633">
              <a:extLst>
                <a:ext uri="{FF2B5EF4-FFF2-40B4-BE49-F238E27FC236}">
                  <a16:creationId xmlns:a16="http://schemas.microsoft.com/office/drawing/2014/main" id="{28F07BF5-4D8B-C65A-1FBA-8FA9EAF5F161}"/>
                </a:ext>
              </a:extLst>
            </p:cNvPr>
            <p:cNvSpPr>
              <a:spLocks/>
            </p:cNvSpPr>
            <p:nvPr/>
          </p:nvSpPr>
          <p:spPr bwMode="auto">
            <a:xfrm>
              <a:off x="6967538" y="3259138"/>
              <a:ext cx="423863" cy="115888"/>
            </a:xfrm>
            <a:custGeom>
              <a:avLst/>
              <a:gdLst>
                <a:gd name="T0" fmla="*/ 1 w 58"/>
                <a:gd name="T1" fmla="*/ 6 h 16"/>
                <a:gd name="T2" fmla="*/ 11 w 58"/>
                <a:gd name="T3" fmla="*/ 1 h 16"/>
                <a:gd name="T4" fmla="*/ 53 w 58"/>
                <a:gd name="T5" fmla="*/ 1 h 16"/>
                <a:gd name="T6" fmla="*/ 58 w 58"/>
                <a:gd name="T7" fmla="*/ 7 h 16"/>
                <a:gd name="T8" fmla="*/ 50 w 58"/>
                <a:gd name="T9" fmla="*/ 16 h 16"/>
                <a:gd name="T10" fmla="*/ 4 w 58"/>
                <a:gd name="T11" fmla="*/ 15 h 16"/>
                <a:gd name="T12" fmla="*/ 2 w 58"/>
                <a:gd name="T13" fmla="*/ 8 h 16"/>
                <a:gd name="T14" fmla="*/ 1 w 58"/>
                <a:gd name="T15" fmla="*/ 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16">
                  <a:moveTo>
                    <a:pt x="1" y="6"/>
                  </a:moveTo>
                  <a:cubicBezTo>
                    <a:pt x="0" y="4"/>
                    <a:pt x="2" y="0"/>
                    <a:pt x="11" y="1"/>
                  </a:cubicBezTo>
                  <a:cubicBezTo>
                    <a:pt x="17" y="1"/>
                    <a:pt x="50" y="1"/>
                    <a:pt x="53" y="1"/>
                  </a:cubicBezTo>
                  <a:cubicBezTo>
                    <a:pt x="55" y="1"/>
                    <a:pt x="58" y="4"/>
                    <a:pt x="58" y="7"/>
                  </a:cubicBezTo>
                  <a:cubicBezTo>
                    <a:pt x="57" y="11"/>
                    <a:pt x="58" y="16"/>
                    <a:pt x="50" y="16"/>
                  </a:cubicBezTo>
                  <a:cubicBezTo>
                    <a:pt x="42" y="16"/>
                    <a:pt x="6" y="16"/>
                    <a:pt x="4" y="15"/>
                  </a:cubicBezTo>
                  <a:cubicBezTo>
                    <a:pt x="0" y="12"/>
                    <a:pt x="0" y="11"/>
                    <a:pt x="2" y="8"/>
                  </a:cubicBezTo>
                  <a:cubicBezTo>
                    <a:pt x="3" y="6"/>
                    <a:pt x="1" y="6"/>
                    <a:pt x="1" y="6"/>
                  </a:cubicBezTo>
                </a:path>
              </a:pathLst>
            </a:custGeom>
            <a:solidFill>
              <a:srgbClr val="41D7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91" name="Freeform 634">
              <a:extLst>
                <a:ext uri="{FF2B5EF4-FFF2-40B4-BE49-F238E27FC236}">
                  <a16:creationId xmlns:a16="http://schemas.microsoft.com/office/drawing/2014/main" id="{4B7B9C61-8BDC-E382-D76A-C9BE281F6DC5}"/>
                </a:ext>
              </a:extLst>
            </p:cNvPr>
            <p:cNvSpPr>
              <a:spLocks/>
            </p:cNvSpPr>
            <p:nvPr/>
          </p:nvSpPr>
          <p:spPr bwMode="auto">
            <a:xfrm>
              <a:off x="6967538" y="3259138"/>
              <a:ext cx="423863" cy="115888"/>
            </a:xfrm>
            <a:custGeom>
              <a:avLst/>
              <a:gdLst>
                <a:gd name="T0" fmla="*/ 1 w 58"/>
                <a:gd name="T1" fmla="*/ 6 h 16"/>
                <a:gd name="T2" fmla="*/ 11 w 58"/>
                <a:gd name="T3" fmla="*/ 1 h 16"/>
                <a:gd name="T4" fmla="*/ 53 w 58"/>
                <a:gd name="T5" fmla="*/ 1 h 16"/>
                <a:gd name="T6" fmla="*/ 58 w 58"/>
                <a:gd name="T7" fmla="*/ 7 h 16"/>
                <a:gd name="T8" fmla="*/ 50 w 58"/>
                <a:gd name="T9" fmla="*/ 16 h 16"/>
                <a:gd name="T10" fmla="*/ 4 w 58"/>
                <a:gd name="T11" fmla="*/ 15 h 16"/>
                <a:gd name="T12" fmla="*/ 2 w 58"/>
                <a:gd name="T13" fmla="*/ 8 h 16"/>
                <a:gd name="T14" fmla="*/ 1 w 58"/>
                <a:gd name="T15" fmla="*/ 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16">
                  <a:moveTo>
                    <a:pt x="1" y="6"/>
                  </a:moveTo>
                  <a:cubicBezTo>
                    <a:pt x="0" y="4"/>
                    <a:pt x="2" y="0"/>
                    <a:pt x="11" y="1"/>
                  </a:cubicBezTo>
                  <a:cubicBezTo>
                    <a:pt x="17" y="1"/>
                    <a:pt x="50" y="1"/>
                    <a:pt x="53" y="1"/>
                  </a:cubicBezTo>
                  <a:cubicBezTo>
                    <a:pt x="55" y="1"/>
                    <a:pt x="58" y="4"/>
                    <a:pt x="58" y="7"/>
                  </a:cubicBezTo>
                  <a:cubicBezTo>
                    <a:pt x="57" y="11"/>
                    <a:pt x="58" y="16"/>
                    <a:pt x="50" y="16"/>
                  </a:cubicBezTo>
                  <a:cubicBezTo>
                    <a:pt x="41" y="16"/>
                    <a:pt x="7" y="16"/>
                    <a:pt x="4" y="15"/>
                  </a:cubicBezTo>
                  <a:cubicBezTo>
                    <a:pt x="0" y="12"/>
                    <a:pt x="0" y="11"/>
                    <a:pt x="2" y="8"/>
                  </a:cubicBezTo>
                  <a:cubicBezTo>
                    <a:pt x="3" y="6"/>
                    <a:pt x="1" y="6"/>
                    <a:pt x="1" y="6"/>
                  </a:cubicBezTo>
                </a:path>
              </a:pathLst>
            </a:custGeom>
            <a:solidFill>
              <a:srgbClr val="40D7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92" name="Freeform 635">
              <a:extLst>
                <a:ext uri="{FF2B5EF4-FFF2-40B4-BE49-F238E27FC236}">
                  <a16:creationId xmlns:a16="http://schemas.microsoft.com/office/drawing/2014/main" id="{6B2E6869-3D7B-B029-C9C7-16F87719FED1}"/>
                </a:ext>
              </a:extLst>
            </p:cNvPr>
            <p:cNvSpPr>
              <a:spLocks/>
            </p:cNvSpPr>
            <p:nvPr/>
          </p:nvSpPr>
          <p:spPr bwMode="auto">
            <a:xfrm>
              <a:off x="6967538" y="3259138"/>
              <a:ext cx="423863" cy="115888"/>
            </a:xfrm>
            <a:custGeom>
              <a:avLst/>
              <a:gdLst>
                <a:gd name="T0" fmla="*/ 1 w 58"/>
                <a:gd name="T1" fmla="*/ 6 h 16"/>
                <a:gd name="T2" fmla="*/ 11 w 58"/>
                <a:gd name="T3" fmla="*/ 1 h 16"/>
                <a:gd name="T4" fmla="*/ 52 w 58"/>
                <a:gd name="T5" fmla="*/ 1 h 16"/>
                <a:gd name="T6" fmla="*/ 58 w 58"/>
                <a:gd name="T7" fmla="*/ 7 h 16"/>
                <a:gd name="T8" fmla="*/ 50 w 58"/>
                <a:gd name="T9" fmla="*/ 16 h 16"/>
                <a:gd name="T10" fmla="*/ 4 w 58"/>
                <a:gd name="T11" fmla="*/ 15 h 16"/>
                <a:gd name="T12" fmla="*/ 2 w 58"/>
                <a:gd name="T13" fmla="*/ 8 h 16"/>
                <a:gd name="T14" fmla="*/ 1 w 58"/>
                <a:gd name="T15" fmla="*/ 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16">
                  <a:moveTo>
                    <a:pt x="1" y="6"/>
                  </a:moveTo>
                  <a:cubicBezTo>
                    <a:pt x="0" y="4"/>
                    <a:pt x="2" y="0"/>
                    <a:pt x="11" y="1"/>
                  </a:cubicBezTo>
                  <a:cubicBezTo>
                    <a:pt x="17" y="1"/>
                    <a:pt x="50" y="2"/>
                    <a:pt x="52" y="1"/>
                  </a:cubicBezTo>
                  <a:cubicBezTo>
                    <a:pt x="55" y="1"/>
                    <a:pt x="58" y="4"/>
                    <a:pt x="58" y="7"/>
                  </a:cubicBezTo>
                  <a:cubicBezTo>
                    <a:pt x="57" y="11"/>
                    <a:pt x="58" y="16"/>
                    <a:pt x="50" y="16"/>
                  </a:cubicBezTo>
                  <a:cubicBezTo>
                    <a:pt x="41" y="16"/>
                    <a:pt x="7" y="16"/>
                    <a:pt x="4" y="15"/>
                  </a:cubicBezTo>
                  <a:cubicBezTo>
                    <a:pt x="0" y="12"/>
                    <a:pt x="1" y="11"/>
                    <a:pt x="2" y="8"/>
                  </a:cubicBezTo>
                  <a:cubicBezTo>
                    <a:pt x="3" y="6"/>
                    <a:pt x="1" y="6"/>
                    <a:pt x="1" y="6"/>
                  </a:cubicBezTo>
                </a:path>
              </a:pathLst>
            </a:custGeom>
            <a:solidFill>
              <a:srgbClr val="3FD7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93" name="Freeform 636">
              <a:extLst>
                <a:ext uri="{FF2B5EF4-FFF2-40B4-BE49-F238E27FC236}">
                  <a16:creationId xmlns:a16="http://schemas.microsoft.com/office/drawing/2014/main" id="{6E69CFDA-E4B6-6FB0-FF3C-4CE186806457}"/>
                </a:ext>
              </a:extLst>
            </p:cNvPr>
            <p:cNvSpPr>
              <a:spLocks/>
            </p:cNvSpPr>
            <p:nvPr/>
          </p:nvSpPr>
          <p:spPr bwMode="auto">
            <a:xfrm>
              <a:off x="6967538" y="3265488"/>
              <a:ext cx="423863" cy="109538"/>
            </a:xfrm>
            <a:custGeom>
              <a:avLst/>
              <a:gdLst>
                <a:gd name="T0" fmla="*/ 2 w 58"/>
                <a:gd name="T1" fmla="*/ 5 h 15"/>
                <a:gd name="T2" fmla="*/ 11 w 58"/>
                <a:gd name="T3" fmla="*/ 0 h 15"/>
                <a:gd name="T4" fmla="*/ 52 w 58"/>
                <a:gd name="T5" fmla="*/ 0 h 15"/>
                <a:gd name="T6" fmla="*/ 58 w 58"/>
                <a:gd name="T7" fmla="*/ 6 h 15"/>
                <a:gd name="T8" fmla="*/ 50 w 58"/>
                <a:gd name="T9" fmla="*/ 15 h 15"/>
                <a:gd name="T10" fmla="*/ 4 w 58"/>
                <a:gd name="T11" fmla="*/ 13 h 15"/>
                <a:gd name="T12" fmla="*/ 2 w 58"/>
                <a:gd name="T13" fmla="*/ 7 h 15"/>
                <a:gd name="T14" fmla="*/ 2 w 58"/>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15">
                  <a:moveTo>
                    <a:pt x="2" y="5"/>
                  </a:moveTo>
                  <a:cubicBezTo>
                    <a:pt x="0" y="3"/>
                    <a:pt x="2" y="0"/>
                    <a:pt x="11" y="0"/>
                  </a:cubicBezTo>
                  <a:cubicBezTo>
                    <a:pt x="17" y="0"/>
                    <a:pt x="50" y="1"/>
                    <a:pt x="52" y="0"/>
                  </a:cubicBezTo>
                  <a:cubicBezTo>
                    <a:pt x="55" y="0"/>
                    <a:pt x="58" y="3"/>
                    <a:pt x="58" y="6"/>
                  </a:cubicBezTo>
                  <a:cubicBezTo>
                    <a:pt x="57" y="10"/>
                    <a:pt x="58" y="15"/>
                    <a:pt x="50" y="15"/>
                  </a:cubicBezTo>
                  <a:cubicBezTo>
                    <a:pt x="41" y="15"/>
                    <a:pt x="7" y="15"/>
                    <a:pt x="4" y="13"/>
                  </a:cubicBezTo>
                  <a:cubicBezTo>
                    <a:pt x="0" y="11"/>
                    <a:pt x="1" y="10"/>
                    <a:pt x="2" y="7"/>
                  </a:cubicBezTo>
                  <a:cubicBezTo>
                    <a:pt x="3" y="5"/>
                    <a:pt x="2" y="5"/>
                    <a:pt x="2" y="5"/>
                  </a:cubicBezTo>
                </a:path>
              </a:pathLst>
            </a:custGeom>
            <a:solidFill>
              <a:srgbClr val="3ED6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94" name="Freeform 637">
              <a:extLst>
                <a:ext uri="{FF2B5EF4-FFF2-40B4-BE49-F238E27FC236}">
                  <a16:creationId xmlns:a16="http://schemas.microsoft.com/office/drawing/2014/main" id="{34121FA6-8C9D-A961-E939-E660609879C7}"/>
                </a:ext>
              </a:extLst>
            </p:cNvPr>
            <p:cNvSpPr>
              <a:spLocks/>
            </p:cNvSpPr>
            <p:nvPr/>
          </p:nvSpPr>
          <p:spPr bwMode="auto">
            <a:xfrm>
              <a:off x="6967538" y="3265488"/>
              <a:ext cx="423863" cy="109538"/>
            </a:xfrm>
            <a:custGeom>
              <a:avLst/>
              <a:gdLst>
                <a:gd name="T0" fmla="*/ 2 w 58"/>
                <a:gd name="T1" fmla="*/ 5 h 15"/>
                <a:gd name="T2" fmla="*/ 11 w 58"/>
                <a:gd name="T3" fmla="*/ 0 h 15"/>
                <a:gd name="T4" fmla="*/ 52 w 58"/>
                <a:gd name="T5" fmla="*/ 0 h 15"/>
                <a:gd name="T6" fmla="*/ 58 w 58"/>
                <a:gd name="T7" fmla="*/ 6 h 15"/>
                <a:gd name="T8" fmla="*/ 50 w 58"/>
                <a:gd name="T9" fmla="*/ 15 h 15"/>
                <a:gd name="T10" fmla="*/ 5 w 58"/>
                <a:gd name="T11" fmla="*/ 13 h 15"/>
                <a:gd name="T12" fmla="*/ 2 w 58"/>
                <a:gd name="T13" fmla="*/ 7 h 15"/>
                <a:gd name="T14" fmla="*/ 2 w 58"/>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15">
                  <a:moveTo>
                    <a:pt x="2" y="5"/>
                  </a:moveTo>
                  <a:cubicBezTo>
                    <a:pt x="0" y="3"/>
                    <a:pt x="2" y="0"/>
                    <a:pt x="11" y="0"/>
                  </a:cubicBezTo>
                  <a:cubicBezTo>
                    <a:pt x="17" y="0"/>
                    <a:pt x="50" y="1"/>
                    <a:pt x="52" y="0"/>
                  </a:cubicBezTo>
                  <a:cubicBezTo>
                    <a:pt x="55" y="0"/>
                    <a:pt x="58" y="3"/>
                    <a:pt x="58" y="6"/>
                  </a:cubicBezTo>
                  <a:cubicBezTo>
                    <a:pt x="57" y="10"/>
                    <a:pt x="58" y="15"/>
                    <a:pt x="50" y="15"/>
                  </a:cubicBezTo>
                  <a:cubicBezTo>
                    <a:pt x="41" y="15"/>
                    <a:pt x="7" y="15"/>
                    <a:pt x="5" y="13"/>
                  </a:cubicBezTo>
                  <a:cubicBezTo>
                    <a:pt x="0" y="11"/>
                    <a:pt x="1" y="10"/>
                    <a:pt x="2" y="7"/>
                  </a:cubicBezTo>
                  <a:cubicBezTo>
                    <a:pt x="3" y="5"/>
                    <a:pt x="2" y="5"/>
                    <a:pt x="2" y="5"/>
                  </a:cubicBezTo>
                </a:path>
              </a:pathLst>
            </a:custGeom>
            <a:solidFill>
              <a:srgbClr val="3DD6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95" name="Freeform 638">
              <a:extLst>
                <a:ext uri="{FF2B5EF4-FFF2-40B4-BE49-F238E27FC236}">
                  <a16:creationId xmlns:a16="http://schemas.microsoft.com/office/drawing/2014/main" id="{5B330979-1C62-5075-7BCD-9C85B360D916}"/>
                </a:ext>
              </a:extLst>
            </p:cNvPr>
            <p:cNvSpPr>
              <a:spLocks/>
            </p:cNvSpPr>
            <p:nvPr/>
          </p:nvSpPr>
          <p:spPr bwMode="auto">
            <a:xfrm>
              <a:off x="6967538" y="3265488"/>
              <a:ext cx="423863" cy="109538"/>
            </a:xfrm>
            <a:custGeom>
              <a:avLst/>
              <a:gdLst>
                <a:gd name="T0" fmla="*/ 2 w 58"/>
                <a:gd name="T1" fmla="*/ 5 h 15"/>
                <a:gd name="T2" fmla="*/ 11 w 58"/>
                <a:gd name="T3" fmla="*/ 0 h 15"/>
                <a:gd name="T4" fmla="*/ 52 w 58"/>
                <a:gd name="T5" fmla="*/ 1 h 15"/>
                <a:gd name="T6" fmla="*/ 58 w 58"/>
                <a:gd name="T7" fmla="*/ 6 h 15"/>
                <a:gd name="T8" fmla="*/ 50 w 58"/>
                <a:gd name="T9" fmla="*/ 15 h 15"/>
                <a:gd name="T10" fmla="*/ 5 w 58"/>
                <a:gd name="T11" fmla="*/ 13 h 15"/>
                <a:gd name="T12" fmla="*/ 2 w 58"/>
                <a:gd name="T13" fmla="*/ 7 h 15"/>
                <a:gd name="T14" fmla="*/ 2 w 58"/>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15">
                  <a:moveTo>
                    <a:pt x="2" y="5"/>
                  </a:moveTo>
                  <a:cubicBezTo>
                    <a:pt x="0" y="3"/>
                    <a:pt x="2" y="0"/>
                    <a:pt x="11" y="0"/>
                  </a:cubicBezTo>
                  <a:cubicBezTo>
                    <a:pt x="17" y="0"/>
                    <a:pt x="50" y="1"/>
                    <a:pt x="52" y="1"/>
                  </a:cubicBezTo>
                  <a:cubicBezTo>
                    <a:pt x="55" y="0"/>
                    <a:pt x="58" y="3"/>
                    <a:pt x="58" y="6"/>
                  </a:cubicBezTo>
                  <a:cubicBezTo>
                    <a:pt x="57" y="10"/>
                    <a:pt x="58" y="15"/>
                    <a:pt x="50" y="15"/>
                  </a:cubicBezTo>
                  <a:cubicBezTo>
                    <a:pt x="41" y="15"/>
                    <a:pt x="7" y="15"/>
                    <a:pt x="5" y="13"/>
                  </a:cubicBezTo>
                  <a:cubicBezTo>
                    <a:pt x="0" y="10"/>
                    <a:pt x="1" y="10"/>
                    <a:pt x="2" y="7"/>
                  </a:cubicBezTo>
                  <a:cubicBezTo>
                    <a:pt x="3" y="5"/>
                    <a:pt x="2" y="5"/>
                    <a:pt x="2" y="5"/>
                  </a:cubicBezTo>
                </a:path>
              </a:pathLst>
            </a:custGeom>
            <a:solidFill>
              <a:srgbClr val="3CD6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96" name="Freeform 639">
              <a:extLst>
                <a:ext uri="{FF2B5EF4-FFF2-40B4-BE49-F238E27FC236}">
                  <a16:creationId xmlns:a16="http://schemas.microsoft.com/office/drawing/2014/main" id="{D67D9F32-EDA0-3630-CEDA-373E1DAC9FDD}"/>
                </a:ext>
              </a:extLst>
            </p:cNvPr>
            <p:cNvSpPr>
              <a:spLocks/>
            </p:cNvSpPr>
            <p:nvPr/>
          </p:nvSpPr>
          <p:spPr bwMode="auto">
            <a:xfrm>
              <a:off x="6967538" y="3265488"/>
              <a:ext cx="423863" cy="109538"/>
            </a:xfrm>
            <a:custGeom>
              <a:avLst/>
              <a:gdLst>
                <a:gd name="T0" fmla="*/ 2 w 58"/>
                <a:gd name="T1" fmla="*/ 5 h 15"/>
                <a:gd name="T2" fmla="*/ 11 w 58"/>
                <a:gd name="T3" fmla="*/ 0 h 15"/>
                <a:gd name="T4" fmla="*/ 52 w 58"/>
                <a:gd name="T5" fmla="*/ 1 h 15"/>
                <a:gd name="T6" fmla="*/ 58 w 58"/>
                <a:gd name="T7" fmla="*/ 6 h 15"/>
                <a:gd name="T8" fmla="*/ 50 w 58"/>
                <a:gd name="T9" fmla="*/ 15 h 15"/>
                <a:gd name="T10" fmla="*/ 5 w 58"/>
                <a:gd name="T11" fmla="*/ 13 h 15"/>
                <a:gd name="T12" fmla="*/ 2 w 58"/>
                <a:gd name="T13" fmla="*/ 7 h 15"/>
                <a:gd name="T14" fmla="*/ 2 w 58"/>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15">
                  <a:moveTo>
                    <a:pt x="2" y="5"/>
                  </a:moveTo>
                  <a:cubicBezTo>
                    <a:pt x="0" y="4"/>
                    <a:pt x="2" y="0"/>
                    <a:pt x="11" y="0"/>
                  </a:cubicBezTo>
                  <a:cubicBezTo>
                    <a:pt x="17" y="0"/>
                    <a:pt x="50" y="1"/>
                    <a:pt x="52" y="1"/>
                  </a:cubicBezTo>
                  <a:cubicBezTo>
                    <a:pt x="55" y="0"/>
                    <a:pt x="58" y="3"/>
                    <a:pt x="58" y="6"/>
                  </a:cubicBezTo>
                  <a:cubicBezTo>
                    <a:pt x="57" y="10"/>
                    <a:pt x="58" y="15"/>
                    <a:pt x="50" y="15"/>
                  </a:cubicBezTo>
                  <a:cubicBezTo>
                    <a:pt x="41" y="15"/>
                    <a:pt x="7" y="15"/>
                    <a:pt x="5" y="13"/>
                  </a:cubicBezTo>
                  <a:cubicBezTo>
                    <a:pt x="0" y="10"/>
                    <a:pt x="1" y="10"/>
                    <a:pt x="2" y="7"/>
                  </a:cubicBezTo>
                  <a:cubicBezTo>
                    <a:pt x="3" y="5"/>
                    <a:pt x="2" y="5"/>
                    <a:pt x="2" y="5"/>
                  </a:cubicBezTo>
                </a:path>
              </a:pathLst>
            </a:custGeom>
            <a:solidFill>
              <a:srgbClr val="3BD6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97" name="Freeform 640">
              <a:extLst>
                <a:ext uri="{FF2B5EF4-FFF2-40B4-BE49-F238E27FC236}">
                  <a16:creationId xmlns:a16="http://schemas.microsoft.com/office/drawing/2014/main" id="{032F44CA-EC37-CBDC-5417-0C868DA1D0E0}"/>
                </a:ext>
              </a:extLst>
            </p:cNvPr>
            <p:cNvSpPr>
              <a:spLocks/>
            </p:cNvSpPr>
            <p:nvPr/>
          </p:nvSpPr>
          <p:spPr bwMode="auto">
            <a:xfrm>
              <a:off x="6967538" y="3265488"/>
              <a:ext cx="423863" cy="109538"/>
            </a:xfrm>
            <a:custGeom>
              <a:avLst/>
              <a:gdLst>
                <a:gd name="T0" fmla="*/ 2 w 58"/>
                <a:gd name="T1" fmla="*/ 5 h 15"/>
                <a:gd name="T2" fmla="*/ 11 w 58"/>
                <a:gd name="T3" fmla="*/ 0 h 15"/>
                <a:gd name="T4" fmla="*/ 52 w 58"/>
                <a:gd name="T5" fmla="*/ 1 h 15"/>
                <a:gd name="T6" fmla="*/ 58 w 58"/>
                <a:gd name="T7" fmla="*/ 6 h 15"/>
                <a:gd name="T8" fmla="*/ 50 w 58"/>
                <a:gd name="T9" fmla="*/ 15 h 15"/>
                <a:gd name="T10" fmla="*/ 5 w 58"/>
                <a:gd name="T11" fmla="*/ 13 h 15"/>
                <a:gd name="T12" fmla="*/ 2 w 58"/>
                <a:gd name="T13" fmla="*/ 7 h 15"/>
                <a:gd name="T14" fmla="*/ 2 w 58"/>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15">
                  <a:moveTo>
                    <a:pt x="2" y="5"/>
                  </a:moveTo>
                  <a:cubicBezTo>
                    <a:pt x="0" y="4"/>
                    <a:pt x="2" y="0"/>
                    <a:pt x="11" y="0"/>
                  </a:cubicBezTo>
                  <a:cubicBezTo>
                    <a:pt x="17" y="0"/>
                    <a:pt x="50" y="1"/>
                    <a:pt x="52" y="1"/>
                  </a:cubicBezTo>
                  <a:cubicBezTo>
                    <a:pt x="55" y="0"/>
                    <a:pt x="58" y="3"/>
                    <a:pt x="58" y="6"/>
                  </a:cubicBezTo>
                  <a:cubicBezTo>
                    <a:pt x="57" y="10"/>
                    <a:pt x="58" y="15"/>
                    <a:pt x="50" y="15"/>
                  </a:cubicBezTo>
                  <a:cubicBezTo>
                    <a:pt x="41" y="15"/>
                    <a:pt x="7" y="15"/>
                    <a:pt x="5" y="13"/>
                  </a:cubicBezTo>
                  <a:cubicBezTo>
                    <a:pt x="0" y="10"/>
                    <a:pt x="1" y="10"/>
                    <a:pt x="2" y="7"/>
                  </a:cubicBezTo>
                  <a:cubicBezTo>
                    <a:pt x="3" y="5"/>
                    <a:pt x="2" y="5"/>
                    <a:pt x="2" y="5"/>
                  </a:cubicBezTo>
                </a:path>
              </a:pathLst>
            </a:custGeom>
            <a:solidFill>
              <a:srgbClr val="3AD6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98" name="Freeform 641">
              <a:extLst>
                <a:ext uri="{FF2B5EF4-FFF2-40B4-BE49-F238E27FC236}">
                  <a16:creationId xmlns:a16="http://schemas.microsoft.com/office/drawing/2014/main" id="{0CCCA8D5-7C53-1652-DC39-B338A5B258B1}"/>
                </a:ext>
              </a:extLst>
            </p:cNvPr>
            <p:cNvSpPr>
              <a:spLocks/>
            </p:cNvSpPr>
            <p:nvPr/>
          </p:nvSpPr>
          <p:spPr bwMode="auto">
            <a:xfrm>
              <a:off x="6967538" y="3265488"/>
              <a:ext cx="423863" cy="109538"/>
            </a:xfrm>
            <a:custGeom>
              <a:avLst/>
              <a:gdLst>
                <a:gd name="T0" fmla="*/ 2 w 58"/>
                <a:gd name="T1" fmla="*/ 5 h 15"/>
                <a:gd name="T2" fmla="*/ 11 w 58"/>
                <a:gd name="T3" fmla="*/ 0 h 15"/>
                <a:gd name="T4" fmla="*/ 52 w 58"/>
                <a:gd name="T5" fmla="*/ 1 h 15"/>
                <a:gd name="T6" fmla="*/ 58 w 58"/>
                <a:gd name="T7" fmla="*/ 6 h 15"/>
                <a:gd name="T8" fmla="*/ 50 w 58"/>
                <a:gd name="T9" fmla="*/ 15 h 15"/>
                <a:gd name="T10" fmla="*/ 5 w 58"/>
                <a:gd name="T11" fmla="*/ 13 h 15"/>
                <a:gd name="T12" fmla="*/ 2 w 58"/>
                <a:gd name="T13" fmla="*/ 7 h 15"/>
                <a:gd name="T14" fmla="*/ 2 w 58"/>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15">
                  <a:moveTo>
                    <a:pt x="2" y="5"/>
                  </a:moveTo>
                  <a:cubicBezTo>
                    <a:pt x="0" y="4"/>
                    <a:pt x="2" y="0"/>
                    <a:pt x="11" y="0"/>
                  </a:cubicBezTo>
                  <a:cubicBezTo>
                    <a:pt x="17" y="0"/>
                    <a:pt x="50" y="1"/>
                    <a:pt x="52" y="1"/>
                  </a:cubicBezTo>
                  <a:cubicBezTo>
                    <a:pt x="55" y="1"/>
                    <a:pt x="58" y="3"/>
                    <a:pt x="58" y="6"/>
                  </a:cubicBezTo>
                  <a:cubicBezTo>
                    <a:pt x="57" y="10"/>
                    <a:pt x="58" y="14"/>
                    <a:pt x="50" y="15"/>
                  </a:cubicBezTo>
                  <a:cubicBezTo>
                    <a:pt x="41" y="15"/>
                    <a:pt x="7" y="15"/>
                    <a:pt x="5" y="13"/>
                  </a:cubicBezTo>
                  <a:cubicBezTo>
                    <a:pt x="0" y="10"/>
                    <a:pt x="1" y="10"/>
                    <a:pt x="2" y="7"/>
                  </a:cubicBezTo>
                  <a:cubicBezTo>
                    <a:pt x="3" y="5"/>
                    <a:pt x="2" y="5"/>
                    <a:pt x="2" y="5"/>
                  </a:cubicBezTo>
                </a:path>
              </a:pathLst>
            </a:custGeom>
            <a:solidFill>
              <a:srgbClr val="39D5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599" name="Freeform 642">
              <a:extLst>
                <a:ext uri="{FF2B5EF4-FFF2-40B4-BE49-F238E27FC236}">
                  <a16:creationId xmlns:a16="http://schemas.microsoft.com/office/drawing/2014/main" id="{7139DE9D-60A8-1698-2F0B-CA94C53F6DE8}"/>
                </a:ext>
              </a:extLst>
            </p:cNvPr>
            <p:cNvSpPr>
              <a:spLocks/>
            </p:cNvSpPr>
            <p:nvPr/>
          </p:nvSpPr>
          <p:spPr bwMode="auto">
            <a:xfrm>
              <a:off x="6967538" y="3265488"/>
              <a:ext cx="423863" cy="109538"/>
            </a:xfrm>
            <a:custGeom>
              <a:avLst/>
              <a:gdLst>
                <a:gd name="T0" fmla="*/ 2 w 58"/>
                <a:gd name="T1" fmla="*/ 5 h 15"/>
                <a:gd name="T2" fmla="*/ 11 w 58"/>
                <a:gd name="T3" fmla="*/ 0 h 15"/>
                <a:gd name="T4" fmla="*/ 52 w 58"/>
                <a:gd name="T5" fmla="*/ 1 h 15"/>
                <a:gd name="T6" fmla="*/ 58 w 58"/>
                <a:gd name="T7" fmla="*/ 6 h 15"/>
                <a:gd name="T8" fmla="*/ 50 w 58"/>
                <a:gd name="T9" fmla="*/ 15 h 15"/>
                <a:gd name="T10" fmla="*/ 5 w 58"/>
                <a:gd name="T11" fmla="*/ 13 h 15"/>
                <a:gd name="T12" fmla="*/ 2 w 58"/>
                <a:gd name="T13" fmla="*/ 7 h 15"/>
                <a:gd name="T14" fmla="*/ 2 w 58"/>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15">
                  <a:moveTo>
                    <a:pt x="2" y="5"/>
                  </a:moveTo>
                  <a:cubicBezTo>
                    <a:pt x="1" y="4"/>
                    <a:pt x="2" y="0"/>
                    <a:pt x="11" y="0"/>
                  </a:cubicBezTo>
                  <a:cubicBezTo>
                    <a:pt x="17" y="0"/>
                    <a:pt x="49" y="1"/>
                    <a:pt x="52" y="1"/>
                  </a:cubicBezTo>
                  <a:cubicBezTo>
                    <a:pt x="55" y="1"/>
                    <a:pt x="58" y="3"/>
                    <a:pt x="58" y="6"/>
                  </a:cubicBezTo>
                  <a:cubicBezTo>
                    <a:pt x="57" y="10"/>
                    <a:pt x="58" y="14"/>
                    <a:pt x="50" y="15"/>
                  </a:cubicBezTo>
                  <a:cubicBezTo>
                    <a:pt x="41" y="15"/>
                    <a:pt x="7" y="15"/>
                    <a:pt x="5" y="13"/>
                  </a:cubicBezTo>
                  <a:cubicBezTo>
                    <a:pt x="0" y="10"/>
                    <a:pt x="1" y="10"/>
                    <a:pt x="2" y="7"/>
                  </a:cubicBezTo>
                  <a:cubicBezTo>
                    <a:pt x="3" y="5"/>
                    <a:pt x="2" y="5"/>
                    <a:pt x="2" y="5"/>
                  </a:cubicBezTo>
                </a:path>
              </a:pathLst>
            </a:custGeom>
            <a:solidFill>
              <a:srgbClr val="38D5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00" name="Freeform 643">
              <a:extLst>
                <a:ext uri="{FF2B5EF4-FFF2-40B4-BE49-F238E27FC236}">
                  <a16:creationId xmlns:a16="http://schemas.microsoft.com/office/drawing/2014/main" id="{6E157DB9-C5D9-B0E1-2BF2-E02E7B914D32}"/>
                </a:ext>
              </a:extLst>
            </p:cNvPr>
            <p:cNvSpPr>
              <a:spLocks/>
            </p:cNvSpPr>
            <p:nvPr/>
          </p:nvSpPr>
          <p:spPr bwMode="auto">
            <a:xfrm>
              <a:off x="6967538" y="3265488"/>
              <a:ext cx="423863" cy="109538"/>
            </a:xfrm>
            <a:custGeom>
              <a:avLst/>
              <a:gdLst>
                <a:gd name="T0" fmla="*/ 2 w 58"/>
                <a:gd name="T1" fmla="*/ 5 h 15"/>
                <a:gd name="T2" fmla="*/ 11 w 58"/>
                <a:gd name="T3" fmla="*/ 0 h 15"/>
                <a:gd name="T4" fmla="*/ 52 w 58"/>
                <a:gd name="T5" fmla="*/ 1 h 15"/>
                <a:gd name="T6" fmla="*/ 58 w 58"/>
                <a:gd name="T7" fmla="*/ 6 h 15"/>
                <a:gd name="T8" fmla="*/ 50 w 58"/>
                <a:gd name="T9" fmla="*/ 15 h 15"/>
                <a:gd name="T10" fmla="*/ 5 w 58"/>
                <a:gd name="T11" fmla="*/ 13 h 15"/>
                <a:gd name="T12" fmla="*/ 2 w 58"/>
                <a:gd name="T13" fmla="*/ 7 h 15"/>
                <a:gd name="T14" fmla="*/ 2 w 58"/>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15">
                  <a:moveTo>
                    <a:pt x="2" y="5"/>
                  </a:moveTo>
                  <a:cubicBezTo>
                    <a:pt x="1" y="4"/>
                    <a:pt x="2" y="0"/>
                    <a:pt x="11" y="0"/>
                  </a:cubicBezTo>
                  <a:cubicBezTo>
                    <a:pt x="17" y="0"/>
                    <a:pt x="49" y="1"/>
                    <a:pt x="52" y="1"/>
                  </a:cubicBezTo>
                  <a:cubicBezTo>
                    <a:pt x="55" y="1"/>
                    <a:pt x="58" y="3"/>
                    <a:pt x="58" y="6"/>
                  </a:cubicBezTo>
                  <a:cubicBezTo>
                    <a:pt x="57" y="10"/>
                    <a:pt x="58" y="14"/>
                    <a:pt x="50" y="15"/>
                  </a:cubicBezTo>
                  <a:cubicBezTo>
                    <a:pt x="41" y="15"/>
                    <a:pt x="7" y="14"/>
                    <a:pt x="5" y="13"/>
                  </a:cubicBezTo>
                  <a:cubicBezTo>
                    <a:pt x="0" y="10"/>
                    <a:pt x="1" y="10"/>
                    <a:pt x="2" y="7"/>
                  </a:cubicBezTo>
                  <a:cubicBezTo>
                    <a:pt x="3" y="5"/>
                    <a:pt x="2" y="5"/>
                    <a:pt x="2" y="5"/>
                  </a:cubicBezTo>
                </a:path>
              </a:pathLst>
            </a:custGeom>
            <a:solidFill>
              <a:srgbClr val="37D5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01" name="Freeform 644">
              <a:extLst>
                <a:ext uri="{FF2B5EF4-FFF2-40B4-BE49-F238E27FC236}">
                  <a16:creationId xmlns:a16="http://schemas.microsoft.com/office/drawing/2014/main" id="{F184343E-7AFC-2484-7B55-1277D7321DA4}"/>
                </a:ext>
              </a:extLst>
            </p:cNvPr>
            <p:cNvSpPr>
              <a:spLocks/>
            </p:cNvSpPr>
            <p:nvPr/>
          </p:nvSpPr>
          <p:spPr bwMode="auto">
            <a:xfrm>
              <a:off x="6967538" y="3265488"/>
              <a:ext cx="423863" cy="109538"/>
            </a:xfrm>
            <a:custGeom>
              <a:avLst/>
              <a:gdLst>
                <a:gd name="T0" fmla="*/ 2 w 58"/>
                <a:gd name="T1" fmla="*/ 5 h 15"/>
                <a:gd name="T2" fmla="*/ 11 w 58"/>
                <a:gd name="T3" fmla="*/ 0 h 15"/>
                <a:gd name="T4" fmla="*/ 52 w 58"/>
                <a:gd name="T5" fmla="*/ 1 h 15"/>
                <a:gd name="T6" fmla="*/ 57 w 58"/>
                <a:gd name="T7" fmla="*/ 6 h 15"/>
                <a:gd name="T8" fmla="*/ 50 w 58"/>
                <a:gd name="T9" fmla="*/ 15 h 15"/>
                <a:gd name="T10" fmla="*/ 5 w 58"/>
                <a:gd name="T11" fmla="*/ 13 h 15"/>
                <a:gd name="T12" fmla="*/ 2 w 58"/>
                <a:gd name="T13" fmla="*/ 7 h 15"/>
                <a:gd name="T14" fmla="*/ 2 w 58"/>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15">
                  <a:moveTo>
                    <a:pt x="2" y="5"/>
                  </a:moveTo>
                  <a:cubicBezTo>
                    <a:pt x="1" y="4"/>
                    <a:pt x="2" y="0"/>
                    <a:pt x="11" y="0"/>
                  </a:cubicBezTo>
                  <a:cubicBezTo>
                    <a:pt x="17" y="0"/>
                    <a:pt x="49" y="1"/>
                    <a:pt x="52" y="1"/>
                  </a:cubicBezTo>
                  <a:cubicBezTo>
                    <a:pt x="55" y="1"/>
                    <a:pt x="58" y="3"/>
                    <a:pt x="57" y="6"/>
                  </a:cubicBezTo>
                  <a:cubicBezTo>
                    <a:pt x="57" y="10"/>
                    <a:pt x="58" y="14"/>
                    <a:pt x="50" y="15"/>
                  </a:cubicBezTo>
                  <a:cubicBezTo>
                    <a:pt x="41" y="15"/>
                    <a:pt x="7" y="14"/>
                    <a:pt x="5" y="13"/>
                  </a:cubicBezTo>
                  <a:cubicBezTo>
                    <a:pt x="0" y="10"/>
                    <a:pt x="1" y="10"/>
                    <a:pt x="2" y="7"/>
                  </a:cubicBezTo>
                  <a:cubicBezTo>
                    <a:pt x="3" y="5"/>
                    <a:pt x="2" y="5"/>
                    <a:pt x="2" y="5"/>
                  </a:cubicBezTo>
                </a:path>
              </a:pathLst>
            </a:custGeom>
            <a:solidFill>
              <a:srgbClr val="36D5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02" name="Freeform 645">
              <a:extLst>
                <a:ext uri="{FF2B5EF4-FFF2-40B4-BE49-F238E27FC236}">
                  <a16:creationId xmlns:a16="http://schemas.microsoft.com/office/drawing/2014/main" id="{BA58C976-26E1-8C94-37FC-86A9F0F0185F}"/>
                </a:ext>
              </a:extLst>
            </p:cNvPr>
            <p:cNvSpPr>
              <a:spLocks/>
            </p:cNvSpPr>
            <p:nvPr/>
          </p:nvSpPr>
          <p:spPr bwMode="auto">
            <a:xfrm>
              <a:off x="6967538" y="3265488"/>
              <a:ext cx="423863" cy="109538"/>
            </a:xfrm>
            <a:custGeom>
              <a:avLst/>
              <a:gdLst>
                <a:gd name="T0" fmla="*/ 2 w 58"/>
                <a:gd name="T1" fmla="*/ 5 h 15"/>
                <a:gd name="T2" fmla="*/ 11 w 58"/>
                <a:gd name="T3" fmla="*/ 0 h 15"/>
                <a:gd name="T4" fmla="*/ 52 w 58"/>
                <a:gd name="T5" fmla="*/ 1 h 15"/>
                <a:gd name="T6" fmla="*/ 57 w 58"/>
                <a:gd name="T7" fmla="*/ 6 h 15"/>
                <a:gd name="T8" fmla="*/ 49 w 58"/>
                <a:gd name="T9" fmla="*/ 14 h 15"/>
                <a:gd name="T10" fmla="*/ 5 w 58"/>
                <a:gd name="T11" fmla="*/ 13 h 15"/>
                <a:gd name="T12" fmla="*/ 3 w 58"/>
                <a:gd name="T13" fmla="*/ 7 h 15"/>
                <a:gd name="T14" fmla="*/ 2 w 58"/>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15">
                  <a:moveTo>
                    <a:pt x="2" y="5"/>
                  </a:moveTo>
                  <a:cubicBezTo>
                    <a:pt x="1" y="4"/>
                    <a:pt x="3" y="0"/>
                    <a:pt x="11" y="0"/>
                  </a:cubicBezTo>
                  <a:cubicBezTo>
                    <a:pt x="17" y="0"/>
                    <a:pt x="49" y="1"/>
                    <a:pt x="52" y="1"/>
                  </a:cubicBezTo>
                  <a:cubicBezTo>
                    <a:pt x="55" y="1"/>
                    <a:pt x="58" y="3"/>
                    <a:pt x="57" y="6"/>
                  </a:cubicBezTo>
                  <a:cubicBezTo>
                    <a:pt x="57" y="10"/>
                    <a:pt x="58" y="14"/>
                    <a:pt x="49" y="14"/>
                  </a:cubicBezTo>
                  <a:cubicBezTo>
                    <a:pt x="41" y="15"/>
                    <a:pt x="7" y="14"/>
                    <a:pt x="5" y="13"/>
                  </a:cubicBezTo>
                  <a:cubicBezTo>
                    <a:pt x="0" y="10"/>
                    <a:pt x="1" y="10"/>
                    <a:pt x="3" y="7"/>
                  </a:cubicBezTo>
                  <a:cubicBezTo>
                    <a:pt x="3" y="5"/>
                    <a:pt x="2" y="5"/>
                    <a:pt x="2" y="5"/>
                  </a:cubicBezTo>
                </a:path>
              </a:pathLst>
            </a:custGeom>
            <a:solidFill>
              <a:srgbClr val="35D5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03" name="Freeform 646">
              <a:extLst>
                <a:ext uri="{FF2B5EF4-FFF2-40B4-BE49-F238E27FC236}">
                  <a16:creationId xmlns:a16="http://schemas.microsoft.com/office/drawing/2014/main" id="{6AD05357-02D7-BFD0-455A-0F7FEC1E9F2D}"/>
                </a:ext>
              </a:extLst>
            </p:cNvPr>
            <p:cNvSpPr>
              <a:spLocks/>
            </p:cNvSpPr>
            <p:nvPr/>
          </p:nvSpPr>
          <p:spPr bwMode="auto">
            <a:xfrm>
              <a:off x="6967538" y="3265488"/>
              <a:ext cx="423863" cy="109538"/>
            </a:xfrm>
            <a:custGeom>
              <a:avLst/>
              <a:gdLst>
                <a:gd name="T0" fmla="*/ 2 w 58"/>
                <a:gd name="T1" fmla="*/ 5 h 15"/>
                <a:gd name="T2" fmla="*/ 11 w 58"/>
                <a:gd name="T3" fmla="*/ 0 h 15"/>
                <a:gd name="T4" fmla="*/ 52 w 58"/>
                <a:gd name="T5" fmla="*/ 1 h 15"/>
                <a:gd name="T6" fmla="*/ 57 w 58"/>
                <a:gd name="T7" fmla="*/ 6 h 15"/>
                <a:gd name="T8" fmla="*/ 49 w 58"/>
                <a:gd name="T9" fmla="*/ 14 h 15"/>
                <a:gd name="T10" fmla="*/ 5 w 58"/>
                <a:gd name="T11" fmla="*/ 13 h 15"/>
                <a:gd name="T12" fmla="*/ 3 w 58"/>
                <a:gd name="T13" fmla="*/ 7 h 15"/>
                <a:gd name="T14" fmla="*/ 2 w 58"/>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15">
                  <a:moveTo>
                    <a:pt x="2" y="5"/>
                  </a:moveTo>
                  <a:cubicBezTo>
                    <a:pt x="1" y="4"/>
                    <a:pt x="3" y="0"/>
                    <a:pt x="11" y="0"/>
                  </a:cubicBezTo>
                  <a:cubicBezTo>
                    <a:pt x="17" y="0"/>
                    <a:pt x="49" y="1"/>
                    <a:pt x="52" y="1"/>
                  </a:cubicBezTo>
                  <a:cubicBezTo>
                    <a:pt x="55" y="1"/>
                    <a:pt x="58" y="3"/>
                    <a:pt x="57" y="6"/>
                  </a:cubicBezTo>
                  <a:cubicBezTo>
                    <a:pt x="57" y="10"/>
                    <a:pt x="58" y="14"/>
                    <a:pt x="49" y="14"/>
                  </a:cubicBezTo>
                  <a:cubicBezTo>
                    <a:pt x="41" y="15"/>
                    <a:pt x="7" y="14"/>
                    <a:pt x="5" y="13"/>
                  </a:cubicBezTo>
                  <a:cubicBezTo>
                    <a:pt x="0" y="10"/>
                    <a:pt x="1" y="10"/>
                    <a:pt x="3" y="7"/>
                  </a:cubicBezTo>
                  <a:cubicBezTo>
                    <a:pt x="3" y="5"/>
                    <a:pt x="2" y="5"/>
                    <a:pt x="2" y="5"/>
                  </a:cubicBezTo>
                </a:path>
              </a:pathLst>
            </a:custGeom>
            <a:solidFill>
              <a:srgbClr val="34D4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04" name="Freeform 647">
              <a:extLst>
                <a:ext uri="{FF2B5EF4-FFF2-40B4-BE49-F238E27FC236}">
                  <a16:creationId xmlns:a16="http://schemas.microsoft.com/office/drawing/2014/main" id="{066C3F49-F414-B784-0014-0E720B60F0F7}"/>
                </a:ext>
              </a:extLst>
            </p:cNvPr>
            <p:cNvSpPr>
              <a:spLocks/>
            </p:cNvSpPr>
            <p:nvPr/>
          </p:nvSpPr>
          <p:spPr bwMode="auto">
            <a:xfrm>
              <a:off x="6967538" y="3265488"/>
              <a:ext cx="423863" cy="109538"/>
            </a:xfrm>
            <a:custGeom>
              <a:avLst/>
              <a:gdLst>
                <a:gd name="T0" fmla="*/ 2 w 58"/>
                <a:gd name="T1" fmla="*/ 5 h 15"/>
                <a:gd name="T2" fmla="*/ 11 w 58"/>
                <a:gd name="T3" fmla="*/ 0 h 15"/>
                <a:gd name="T4" fmla="*/ 52 w 58"/>
                <a:gd name="T5" fmla="*/ 1 h 15"/>
                <a:gd name="T6" fmla="*/ 57 w 58"/>
                <a:gd name="T7" fmla="*/ 6 h 15"/>
                <a:gd name="T8" fmla="*/ 49 w 58"/>
                <a:gd name="T9" fmla="*/ 14 h 15"/>
                <a:gd name="T10" fmla="*/ 5 w 58"/>
                <a:gd name="T11" fmla="*/ 13 h 15"/>
                <a:gd name="T12" fmla="*/ 3 w 58"/>
                <a:gd name="T13" fmla="*/ 7 h 15"/>
                <a:gd name="T14" fmla="*/ 2 w 58"/>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15">
                  <a:moveTo>
                    <a:pt x="2" y="5"/>
                  </a:moveTo>
                  <a:cubicBezTo>
                    <a:pt x="1" y="4"/>
                    <a:pt x="3" y="0"/>
                    <a:pt x="11" y="0"/>
                  </a:cubicBezTo>
                  <a:cubicBezTo>
                    <a:pt x="17" y="0"/>
                    <a:pt x="49" y="1"/>
                    <a:pt x="52" y="1"/>
                  </a:cubicBezTo>
                  <a:cubicBezTo>
                    <a:pt x="55" y="1"/>
                    <a:pt x="58" y="3"/>
                    <a:pt x="57" y="6"/>
                  </a:cubicBezTo>
                  <a:cubicBezTo>
                    <a:pt x="57" y="9"/>
                    <a:pt x="58" y="14"/>
                    <a:pt x="49" y="14"/>
                  </a:cubicBezTo>
                  <a:cubicBezTo>
                    <a:pt x="41" y="15"/>
                    <a:pt x="7" y="14"/>
                    <a:pt x="5" y="13"/>
                  </a:cubicBezTo>
                  <a:cubicBezTo>
                    <a:pt x="0" y="10"/>
                    <a:pt x="1" y="10"/>
                    <a:pt x="3" y="7"/>
                  </a:cubicBezTo>
                  <a:cubicBezTo>
                    <a:pt x="3" y="5"/>
                    <a:pt x="2" y="5"/>
                    <a:pt x="2" y="5"/>
                  </a:cubicBezTo>
                </a:path>
              </a:pathLst>
            </a:custGeom>
            <a:solidFill>
              <a:srgbClr val="33D4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05" name="Freeform 648">
              <a:extLst>
                <a:ext uri="{FF2B5EF4-FFF2-40B4-BE49-F238E27FC236}">
                  <a16:creationId xmlns:a16="http://schemas.microsoft.com/office/drawing/2014/main" id="{94A9B0B6-9D5F-4B7F-BC18-89788EE2B881}"/>
                </a:ext>
              </a:extLst>
            </p:cNvPr>
            <p:cNvSpPr>
              <a:spLocks/>
            </p:cNvSpPr>
            <p:nvPr/>
          </p:nvSpPr>
          <p:spPr bwMode="auto">
            <a:xfrm>
              <a:off x="6967538" y="3265488"/>
              <a:ext cx="423863" cy="109538"/>
            </a:xfrm>
            <a:custGeom>
              <a:avLst/>
              <a:gdLst>
                <a:gd name="T0" fmla="*/ 2 w 58"/>
                <a:gd name="T1" fmla="*/ 5 h 15"/>
                <a:gd name="T2" fmla="*/ 11 w 58"/>
                <a:gd name="T3" fmla="*/ 0 h 15"/>
                <a:gd name="T4" fmla="*/ 52 w 58"/>
                <a:gd name="T5" fmla="*/ 1 h 15"/>
                <a:gd name="T6" fmla="*/ 57 w 58"/>
                <a:gd name="T7" fmla="*/ 6 h 15"/>
                <a:gd name="T8" fmla="*/ 49 w 58"/>
                <a:gd name="T9" fmla="*/ 14 h 15"/>
                <a:gd name="T10" fmla="*/ 5 w 58"/>
                <a:gd name="T11" fmla="*/ 13 h 15"/>
                <a:gd name="T12" fmla="*/ 3 w 58"/>
                <a:gd name="T13" fmla="*/ 7 h 15"/>
                <a:gd name="T14" fmla="*/ 2 w 58"/>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15">
                  <a:moveTo>
                    <a:pt x="2" y="5"/>
                  </a:moveTo>
                  <a:cubicBezTo>
                    <a:pt x="1" y="4"/>
                    <a:pt x="3" y="0"/>
                    <a:pt x="11" y="0"/>
                  </a:cubicBezTo>
                  <a:cubicBezTo>
                    <a:pt x="17" y="0"/>
                    <a:pt x="49" y="1"/>
                    <a:pt x="52" y="1"/>
                  </a:cubicBezTo>
                  <a:cubicBezTo>
                    <a:pt x="55" y="1"/>
                    <a:pt x="58" y="4"/>
                    <a:pt x="57" y="6"/>
                  </a:cubicBezTo>
                  <a:cubicBezTo>
                    <a:pt x="57" y="9"/>
                    <a:pt x="58" y="14"/>
                    <a:pt x="49" y="14"/>
                  </a:cubicBezTo>
                  <a:cubicBezTo>
                    <a:pt x="41" y="15"/>
                    <a:pt x="7" y="14"/>
                    <a:pt x="5" y="13"/>
                  </a:cubicBezTo>
                  <a:cubicBezTo>
                    <a:pt x="0" y="10"/>
                    <a:pt x="1" y="10"/>
                    <a:pt x="3" y="7"/>
                  </a:cubicBezTo>
                  <a:cubicBezTo>
                    <a:pt x="3" y="5"/>
                    <a:pt x="2" y="5"/>
                    <a:pt x="2" y="5"/>
                  </a:cubicBezTo>
                </a:path>
              </a:pathLst>
            </a:custGeom>
            <a:solidFill>
              <a:srgbClr val="32D4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06" name="Freeform 649">
              <a:extLst>
                <a:ext uri="{FF2B5EF4-FFF2-40B4-BE49-F238E27FC236}">
                  <a16:creationId xmlns:a16="http://schemas.microsoft.com/office/drawing/2014/main" id="{5F647B32-70CA-1244-A2CB-2ED704D27121}"/>
                </a:ext>
              </a:extLst>
            </p:cNvPr>
            <p:cNvSpPr>
              <a:spLocks/>
            </p:cNvSpPr>
            <p:nvPr/>
          </p:nvSpPr>
          <p:spPr bwMode="auto">
            <a:xfrm>
              <a:off x="6967538" y="3265488"/>
              <a:ext cx="423863" cy="103188"/>
            </a:xfrm>
            <a:custGeom>
              <a:avLst/>
              <a:gdLst>
                <a:gd name="T0" fmla="*/ 2 w 58"/>
                <a:gd name="T1" fmla="*/ 5 h 14"/>
                <a:gd name="T2" fmla="*/ 11 w 58"/>
                <a:gd name="T3" fmla="*/ 0 h 14"/>
                <a:gd name="T4" fmla="*/ 52 w 58"/>
                <a:gd name="T5" fmla="*/ 1 h 14"/>
                <a:gd name="T6" fmla="*/ 57 w 58"/>
                <a:gd name="T7" fmla="*/ 7 h 14"/>
                <a:gd name="T8" fmla="*/ 49 w 58"/>
                <a:gd name="T9" fmla="*/ 14 h 14"/>
                <a:gd name="T10" fmla="*/ 5 w 58"/>
                <a:gd name="T11" fmla="*/ 13 h 14"/>
                <a:gd name="T12" fmla="*/ 3 w 58"/>
                <a:gd name="T13" fmla="*/ 7 h 14"/>
                <a:gd name="T14" fmla="*/ 2 w 58"/>
                <a:gd name="T15" fmla="*/ 5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14">
                  <a:moveTo>
                    <a:pt x="2" y="5"/>
                  </a:moveTo>
                  <a:cubicBezTo>
                    <a:pt x="1" y="4"/>
                    <a:pt x="3" y="0"/>
                    <a:pt x="11" y="0"/>
                  </a:cubicBezTo>
                  <a:cubicBezTo>
                    <a:pt x="17" y="1"/>
                    <a:pt x="49" y="1"/>
                    <a:pt x="52" y="1"/>
                  </a:cubicBezTo>
                  <a:cubicBezTo>
                    <a:pt x="55" y="1"/>
                    <a:pt x="58" y="4"/>
                    <a:pt x="57" y="7"/>
                  </a:cubicBezTo>
                  <a:cubicBezTo>
                    <a:pt x="57" y="9"/>
                    <a:pt x="57" y="14"/>
                    <a:pt x="49" y="14"/>
                  </a:cubicBezTo>
                  <a:cubicBezTo>
                    <a:pt x="41" y="14"/>
                    <a:pt x="7" y="14"/>
                    <a:pt x="5" y="13"/>
                  </a:cubicBezTo>
                  <a:cubicBezTo>
                    <a:pt x="0" y="10"/>
                    <a:pt x="1" y="10"/>
                    <a:pt x="3" y="7"/>
                  </a:cubicBezTo>
                  <a:cubicBezTo>
                    <a:pt x="3" y="5"/>
                    <a:pt x="2" y="5"/>
                    <a:pt x="2" y="5"/>
                  </a:cubicBezTo>
                </a:path>
              </a:pathLst>
            </a:custGeom>
            <a:solidFill>
              <a:srgbClr val="31D4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07" name="Freeform 650">
              <a:extLst>
                <a:ext uri="{FF2B5EF4-FFF2-40B4-BE49-F238E27FC236}">
                  <a16:creationId xmlns:a16="http://schemas.microsoft.com/office/drawing/2014/main" id="{69934CC7-203F-87DB-D852-D84333E5EA47}"/>
                </a:ext>
              </a:extLst>
            </p:cNvPr>
            <p:cNvSpPr>
              <a:spLocks/>
            </p:cNvSpPr>
            <p:nvPr/>
          </p:nvSpPr>
          <p:spPr bwMode="auto">
            <a:xfrm>
              <a:off x="6967538" y="3265488"/>
              <a:ext cx="423863" cy="103188"/>
            </a:xfrm>
            <a:custGeom>
              <a:avLst/>
              <a:gdLst>
                <a:gd name="T0" fmla="*/ 2 w 58"/>
                <a:gd name="T1" fmla="*/ 5 h 14"/>
                <a:gd name="T2" fmla="*/ 11 w 58"/>
                <a:gd name="T3" fmla="*/ 0 h 14"/>
                <a:gd name="T4" fmla="*/ 52 w 58"/>
                <a:gd name="T5" fmla="*/ 1 h 14"/>
                <a:gd name="T6" fmla="*/ 57 w 58"/>
                <a:gd name="T7" fmla="*/ 7 h 14"/>
                <a:gd name="T8" fmla="*/ 49 w 58"/>
                <a:gd name="T9" fmla="*/ 14 h 14"/>
                <a:gd name="T10" fmla="*/ 5 w 58"/>
                <a:gd name="T11" fmla="*/ 13 h 14"/>
                <a:gd name="T12" fmla="*/ 3 w 58"/>
                <a:gd name="T13" fmla="*/ 7 h 14"/>
                <a:gd name="T14" fmla="*/ 2 w 58"/>
                <a:gd name="T15" fmla="*/ 5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14">
                  <a:moveTo>
                    <a:pt x="2" y="5"/>
                  </a:moveTo>
                  <a:cubicBezTo>
                    <a:pt x="1" y="4"/>
                    <a:pt x="3" y="0"/>
                    <a:pt x="11" y="0"/>
                  </a:cubicBezTo>
                  <a:cubicBezTo>
                    <a:pt x="17" y="1"/>
                    <a:pt x="49" y="1"/>
                    <a:pt x="52" y="1"/>
                  </a:cubicBezTo>
                  <a:cubicBezTo>
                    <a:pt x="55" y="1"/>
                    <a:pt x="58" y="4"/>
                    <a:pt x="57" y="7"/>
                  </a:cubicBezTo>
                  <a:cubicBezTo>
                    <a:pt x="57" y="9"/>
                    <a:pt x="57" y="14"/>
                    <a:pt x="49" y="14"/>
                  </a:cubicBezTo>
                  <a:cubicBezTo>
                    <a:pt x="41" y="14"/>
                    <a:pt x="7" y="14"/>
                    <a:pt x="5" y="13"/>
                  </a:cubicBezTo>
                  <a:cubicBezTo>
                    <a:pt x="0" y="10"/>
                    <a:pt x="1" y="10"/>
                    <a:pt x="3" y="7"/>
                  </a:cubicBezTo>
                  <a:cubicBezTo>
                    <a:pt x="4" y="6"/>
                    <a:pt x="2" y="5"/>
                    <a:pt x="2" y="5"/>
                  </a:cubicBezTo>
                </a:path>
              </a:pathLst>
            </a:custGeom>
            <a:solidFill>
              <a:srgbClr val="30D4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08" name="Freeform 651">
              <a:extLst>
                <a:ext uri="{FF2B5EF4-FFF2-40B4-BE49-F238E27FC236}">
                  <a16:creationId xmlns:a16="http://schemas.microsoft.com/office/drawing/2014/main" id="{F010E7FC-71C7-D7C8-AF7A-04196902AC6B}"/>
                </a:ext>
              </a:extLst>
            </p:cNvPr>
            <p:cNvSpPr>
              <a:spLocks/>
            </p:cNvSpPr>
            <p:nvPr/>
          </p:nvSpPr>
          <p:spPr bwMode="auto">
            <a:xfrm>
              <a:off x="6967538" y="3265488"/>
              <a:ext cx="423863" cy="103188"/>
            </a:xfrm>
            <a:custGeom>
              <a:avLst/>
              <a:gdLst>
                <a:gd name="T0" fmla="*/ 2 w 58"/>
                <a:gd name="T1" fmla="*/ 5 h 14"/>
                <a:gd name="T2" fmla="*/ 11 w 58"/>
                <a:gd name="T3" fmla="*/ 1 h 14"/>
                <a:gd name="T4" fmla="*/ 52 w 58"/>
                <a:gd name="T5" fmla="*/ 1 h 14"/>
                <a:gd name="T6" fmla="*/ 57 w 58"/>
                <a:gd name="T7" fmla="*/ 7 h 14"/>
                <a:gd name="T8" fmla="*/ 49 w 58"/>
                <a:gd name="T9" fmla="*/ 14 h 14"/>
                <a:gd name="T10" fmla="*/ 5 w 58"/>
                <a:gd name="T11" fmla="*/ 13 h 14"/>
                <a:gd name="T12" fmla="*/ 3 w 58"/>
                <a:gd name="T13" fmla="*/ 7 h 14"/>
                <a:gd name="T14" fmla="*/ 2 w 58"/>
                <a:gd name="T15" fmla="*/ 5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14">
                  <a:moveTo>
                    <a:pt x="2" y="5"/>
                  </a:moveTo>
                  <a:cubicBezTo>
                    <a:pt x="1" y="4"/>
                    <a:pt x="3" y="0"/>
                    <a:pt x="11" y="1"/>
                  </a:cubicBezTo>
                  <a:cubicBezTo>
                    <a:pt x="17" y="1"/>
                    <a:pt x="49" y="1"/>
                    <a:pt x="52" y="1"/>
                  </a:cubicBezTo>
                  <a:cubicBezTo>
                    <a:pt x="55" y="1"/>
                    <a:pt x="58" y="4"/>
                    <a:pt x="57" y="7"/>
                  </a:cubicBezTo>
                  <a:cubicBezTo>
                    <a:pt x="57" y="9"/>
                    <a:pt x="57" y="14"/>
                    <a:pt x="49" y="14"/>
                  </a:cubicBezTo>
                  <a:cubicBezTo>
                    <a:pt x="41" y="14"/>
                    <a:pt x="7" y="14"/>
                    <a:pt x="5" y="13"/>
                  </a:cubicBezTo>
                  <a:cubicBezTo>
                    <a:pt x="0" y="10"/>
                    <a:pt x="1" y="10"/>
                    <a:pt x="3" y="7"/>
                  </a:cubicBezTo>
                  <a:cubicBezTo>
                    <a:pt x="4" y="6"/>
                    <a:pt x="2" y="5"/>
                    <a:pt x="2" y="5"/>
                  </a:cubicBezTo>
                </a:path>
              </a:pathLst>
            </a:custGeom>
            <a:solidFill>
              <a:srgbClr val="2FD3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09" name="Freeform 652">
              <a:extLst>
                <a:ext uri="{FF2B5EF4-FFF2-40B4-BE49-F238E27FC236}">
                  <a16:creationId xmlns:a16="http://schemas.microsoft.com/office/drawing/2014/main" id="{4A2072E6-0EA7-7F17-1000-462391AFA25A}"/>
                </a:ext>
              </a:extLst>
            </p:cNvPr>
            <p:cNvSpPr>
              <a:spLocks/>
            </p:cNvSpPr>
            <p:nvPr/>
          </p:nvSpPr>
          <p:spPr bwMode="auto">
            <a:xfrm>
              <a:off x="6967538" y="3265488"/>
              <a:ext cx="423863" cy="103188"/>
            </a:xfrm>
            <a:custGeom>
              <a:avLst/>
              <a:gdLst>
                <a:gd name="T0" fmla="*/ 2 w 58"/>
                <a:gd name="T1" fmla="*/ 5 h 14"/>
                <a:gd name="T2" fmla="*/ 11 w 58"/>
                <a:gd name="T3" fmla="*/ 1 h 14"/>
                <a:gd name="T4" fmla="*/ 52 w 58"/>
                <a:gd name="T5" fmla="*/ 1 h 14"/>
                <a:gd name="T6" fmla="*/ 57 w 58"/>
                <a:gd name="T7" fmla="*/ 7 h 14"/>
                <a:gd name="T8" fmla="*/ 49 w 58"/>
                <a:gd name="T9" fmla="*/ 14 h 14"/>
                <a:gd name="T10" fmla="*/ 5 w 58"/>
                <a:gd name="T11" fmla="*/ 13 h 14"/>
                <a:gd name="T12" fmla="*/ 3 w 58"/>
                <a:gd name="T13" fmla="*/ 7 h 14"/>
                <a:gd name="T14" fmla="*/ 2 w 58"/>
                <a:gd name="T15" fmla="*/ 5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14">
                  <a:moveTo>
                    <a:pt x="2" y="5"/>
                  </a:moveTo>
                  <a:cubicBezTo>
                    <a:pt x="1" y="4"/>
                    <a:pt x="3" y="0"/>
                    <a:pt x="11" y="1"/>
                  </a:cubicBezTo>
                  <a:cubicBezTo>
                    <a:pt x="17" y="1"/>
                    <a:pt x="49" y="1"/>
                    <a:pt x="52" y="1"/>
                  </a:cubicBezTo>
                  <a:cubicBezTo>
                    <a:pt x="55" y="1"/>
                    <a:pt x="58" y="4"/>
                    <a:pt x="57" y="7"/>
                  </a:cubicBezTo>
                  <a:cubicBezTo>
                    <a:pt x="57" y="9"/>
                    <a:pt x="57" y="14"/>
                    <a:pt x="49" y="14"/>
                  </a:cubicBezTo>
                  <a:cubicBezTo>
                    <a:pt x="41" y="14"/>
                    <a:pt x="7" y="14"/>
                    <a:pt x="5" y="13"/>
                  </a:cubicBezTo>
                  <a:cubicBezTo>
                    <a:pt x="0" y="10"/>
                    <a:pt x="1" y="10"/>
                    <a:pt x="3" y="7"/>
                  </a:cubicBezTo>
                  <a:cubicBezTo>
                    <a:pt x="4" y="6"/>
                    <a:pt x="2" y="5"/>
                    <a:pt x="2" y="5"/>
                  </a:cubicBezTo>
                </a:path>
              </a:pathLst>
            </a:custGeom>
            <a:solidFill>
              <a:srgbClr val="2ED3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10" name="Freeform 653">
              <a:extLst>
                <a:ext uri="{FF2B5EF4-FFF2-40B4-BE49-F238E27FC236}">
                  <a16:creationId xmlns:a16="http://schemas.microsoft.com/office/drawing/2014/main" id="{BA429EFB-37C6-81FA-F1E8-F2B02D7FD903}"/>
                </a:ext>
              </a:extLst>
            </p:cNvPr>
            <p:cNvSpPr>
              <a:spLocks/>
            </p:cNvSpPr>
            <p:nvPr/>
          </p:nvSpPr>
          <p:spPr bwMode="auto">
            <a:xfrm>
              <a:off x="6967538" y="3265488"/>
              <a:ext cx="423863" cy="103188"/>
            </a:xfrm>
            <a:custGeom>
              <a:avLst/>
              <a:gdLst>
                <a:gd name="T0" fmla="*/ 2 w 58"/>
                <a:gd name="T1" fmla="*/ 5 h 14"/>
                <a:gd name="T2" fmla="*/ 11 w 58"/>
                <a:gd name="T3" fmla="*/ 1 h 14"/>
                <a:gd name="T4" fmla="*/ 52 w 58"/>
                <a:gd name="T5" fmla="*/ 1 h 14"/>
                <a:gd name="T6" fmla="*/ 57 w 58"/>
                <a:gd name="T7" fmla="*/ 7 h 14"/>
                <a:gd name="T8" fmla="*/ 49 w 58"/>
                <a:gd name="T9" fmla="*/ 14 h 14"/>
                <a:gd name="T10" fmla="*/ 5 w 58"/>
                <a:gd name="T11" fmla="*/ 13 h 14"/>
                <a:gd name="T12" fmla="*/ 3 w 58"/>
                <a:gd name="T13" fmla="*/ 7 h 14"/>
                <a:gd name="T14" fmla="*/ 2 w 58"/>
                <a:gd name="T15" fmla="*/ 5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14">
                  <a:moveTo>
                    <a:pt x="2" y="5"/>
                  </a:moveTo>
                  <a:cubicBezTo>
                    <a:pt x="1" y="4"/>
                    <a:pt x="3" y="0"/>
                    <a:pt x="11" y="1"/>
                  </a:cubicBezTo>
                  <a:cubicBezTo>
                    <a:pt x="17" y="1"/>
                    <a:pt x="49" y="1"/>
                    <a:pt x="52" y="1"/>
                  </a:cubicBezTo>
                  <a:cubicBezTo>
                    <a:pt x="55" y="1"/>
                    <a:pt x="58" y="4"/>
                    <a:pt x="57" y="7"/>
                  </a:cubicBezTo>
                  <a:cubicBezTo>
                    <a:pt x="57" y="9"/>
                    <a:pt x="57" y="14"/>
                    <a:pt x="49" y="14"/>
                  </a:cubicBezTo>
                  <a:cubicBezTo>
                    <a:pt x="41" y="14"/>
                    <a:pt x="7" y="14"/>
                    <a:pt x="5" y="13"/>
                  </a:cubicBezTo>
                  <a:cubicBezTo>
                    <a:pt x="0" y="10"/>
                    <a:pt x="1" y="10"/>
                    <a:pt x="3" y="7"/>
                  </a:cubicBezTo>
                  <a:cubicBezTo>
                    <a:pt x="4" y="6"/>
                    <a:pt x="2" y="5"/>
                    <a:pt x="2" y="5"/>
                  </a:cubicBezTo>
                </a:path>
              </a:pathLst>
            </a:custGeom>
            <a:solidFill>
              <a:srgbClr val="2DD3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11" name="Freeform 654">
              <a:extLst>
                <a:ext uri="{FF2B5EF4-FFF2-40B4-BE49-F238E27FC236}">
                  <a16:creationId xmlns:a16="http://schemas.microsoft.com/office/drawing/2014/main" id="{5171A4BB-F118-B80A-FD28-7B7468ABBEE6}"/>
                </a:ext>
              </a:extLst>
            </p:cNvPr>
            <p:cNvSpPr>
              <a:spLocks/>
            </p:cNvSpPr>
            <p:nvPr/>
          </p:nvSpPr>
          <p:spPr bwMode="auto">
            <a:xfrm>
              <a:off x="6973888" y="3273426"/>
              <a:ext cx="411163" cy="95250"/>
            </a:xfrm>
            <a:custGeom>
              <a:avLst/>
              <a:gdLst>
                <a:gd name="T0" fmla="*/ 1 w 56"/>
                <a:gd name="T1" fmla="*/ 4 h 13"/>
                <a:gd name="T2" fmla="*/ 10 w 56"/>
                <a:gd name="T3" fmla="*/ 0 h 13"/>
                <a:gd name="T4" fmla="*/ 51 w 56"/>
                <a:gd name="T5" fmla="*/ 0 h 13"/>
                <a:gd name="T6" fmla="*/ 56 w 56"/>
                <a:gd name="T7" fmla="*/ 6 h 13"/>
                <a:gd name="T8" fmla="*/ 48 w 56"/>
                <a:gd name="T9" fmla="*/ 13 h 13"/>
                <a:gd name="T10" fmla="*/ 4 w 56"/>
                <a:gd name="T11" fmla="*/ 12 h 13"/>
                <a:gd name="T12" fmla="*/ 2 w 56"/>
                <a:gd name="T13" fmla="*/ 6 h 13"/>
                <a:gd name="T14" fmla="*/ 1 w 56"/>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13">
                  <a:moveTo>
                    <a:pt x="1" y="4"/>
                  </a:moveTo>
                  <a:cubicBezTo>
                    <a:pt x="0" y="3"/>
                    <a:pt x="2" y="0"/>
                    <a:pt x="10" y="0"/>
                  </a:cubicBezTo>
                  <a:cubicBezTo>
                    <a:pt x="16" y="0"/>
                    <a:pt x="48" y="0"/>
                    <a:pt x="51" y="0"/>
                  </a:cubicBezTo>
                  <a:cubicBezTo>
                    <a:pt x="54" y="0"/>
                    <a:pt x="56" y="3"/>
                    <a:pt x="56" y="6"/>
                  </a:cubicBezTo>
                  <a:cubicBezTo>
                    <a:pt x="56" y="8"/>
                    <a:pt x="56" y="13"/>
                    <a:pt x="48" y="13"/>
                  </a:cubicBezTo>
                  <a:cubicBezTo>
                    <a:pt x="40" y="13"/>
                    <a:pt x="6" y="13"/>
                    <a:pt x="4" y="12"/>
                  </a:cubicBezTo>
                  <a:cubicBezTo>
                    <a:pt x="0" y="9"/>
                    <a:pt x="0" y="9"/>
                    <a:pt x="2" y="6"/>
                  </a:cubicBezTo>
                  <a:cubicBezTo>
                    <a:pt x="3" y="5"/>
                    <a:pt x="1" y="4"/>
                    <a:pt x="1" y="4"/>
                  </a:cubicBezTo>
                </a:path>
              </a:pathLst>
            </a:custGeom>
            <a:solidFill>
              <a:srgbClr val="2CD3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12" name="Freeform 655">
              <a:extLst>
                <a:ext uri="{FF2B5EF4-FFF2-40B4-BE49-F238E27FC236}">
                  <a16:creationId xmlns:a16="http://schemas.microsoft.com/office/drawing/2014/main" id="{A52B9EFC-6B42-5DE3-16FF-E63BCE38360F}"/>
                </a:ext>
              </a:extLst>
            </p:cNvPr>
            <p:cNvSpPr>
              <a:spLocks/>
            </p:cNvSpPr>
            <p:nvPr/>
          </p:nvSpPr>
          <p:spPr bwMode="auto">
            <a:xfrm>
              <a:off x="6973888" y="3273426"/>
              <a:ext cx="411163" cy="95250"/>
            </a:xfrm>
            <a:custGeom>
              <a:avLst/>
              <a:gdLst>
                <a:gd name="T0" fmla="*/ 1 w 56"/>
                <a:gd name="T1" fmla="*/ 4 h 13"/>
                <a:gd name="T2" fmla="*/ 10 w 56"/>
                <a:gd name="T3" fmla="*/ 0 h 13"/>
                <a:gd name="T4" fmla="*/ 51 w 56"/>
                <a:gd name="T5" fmla="*/ 0 h 13"/>
                <a:gd name="T6" fmla="*/ 56 w 56"/>
                <a:gd name="T7" fmla="*/ 6 h 13"/>
                <a:gd name="T8" fmla="*/ 48 w 56"/>
                <a:gd name="T9" fmla="*/ 13 h 13"/>
                <a:gd name="T10" fmla="*/ 4 w 56"/>
                <a:gd name="T11" fmla="*/ 12 h 13"/>
                <a:gd name="T12" fmla="*/ 2 w 56"/>
                <a:gd name="T13" fmla="*/ 6 h 13"/>
                <a:gd name="T14" fmla="*/ 1 w 56"/>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13">
                  <a:moveTo>
                    <a:pt x="1" y="4"/>
                  </a:moveTo>
                  <a:cubicBezTo>
                    <a:pt x="0" y="3"/>
                    <a:pt x="2" y="0"/>
                    <a:pt x="10" y="0"/>
                  </a:cubicBezTo>
                  <a:cubicBezTo>
                    <a:pt x="16" y="0"/>
                    <a:pt x="48" y="0"/>
                    <a:pt x="51" y="0"/>
                  </a:cubicBezTo>
                  <a:cubicBezTo>
                    <a:pt x="54" y="0"/>
                    <a:pt x="56" y="3"/>
                    <a:pt x="56" y="6"/>
                  </a:cubicBezTo>
                  <a:cubicBezTo>
                    <a:pt x="56" y="8"/>
                    <a:pt x="56" y="13"/>
                    <a:pt x="48" y="13"/>
                  </a:cubicBezTo>
                  <a:cubicBezTo>
                    <a:pt x="40" y="13"/>
                    <a:pt x="6" y="13"/>
                    <a:pt x="4" y="12"/>
                  </a:cubicBezTo>
                  <a:cubicBezTo>
                    <a:pt x="0" y="9"/>
                    <a:pt x="0" y="9"/>
                    <a:pt x="2" y="6"/>
                  </a:cubicBezTo>
                  <a:cubicBezTo>
                    <a:pt x="3" y="5"/>
                    <a:pt x="1" y="4"/>
                    <a:pt x="1" y="4"/>
                  </a:cubicBezTo>
                </a:path>
              </a:pathLst>
            </a:custGeom>
            <a:solidFill>
              <a:srgbClr val="2BD3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13" name="Freeform 656">
              <a:extLst>
                <a:ext uri="{FF2B5EF4-FFF2-40B4-BE49-F238E27FC236}">
                  <a16:creationId xmlns:a16="http://schemas.microsoft.com/office/drawing/2014/main" id="{B2F3753D-4485-3467-668A-94D57456F845}"/>
                </a:ext>
              </a:extLst>
            </p:cNvPr>
            <p:cNvSpPr>
              <a:spLocks/>
            </p:cNvSpPr>
            <p:nvPr/>
          </p:nvSpPr>
          <p:spPr bwMode="auto">
            <a:xfrm>
              <a:off x="6973888" y="3273426"/>
              <a:ext cx="411163" cy="95250"/>
            </a:xfrm>
            <a:custGeom>
              <a:avLst/>
              <a:gdLst>
                <a:gd name="T0" fmla="*/ 1 w 56"/>
                <a:gd name="T1" fmla="*/ 4 h 13"/>
                <a:gd name="T2" fmla="*/ 10 w 56"/>
                <a:gd name="T3" fmla="*/ 0 h 13"/>
                <a:gd name="T4" fmla="*/ 51 w 56"/>
                <a:gd name="T5" fmla="*/ 0 h 13"/>
                <a:gd name="T6" fmla="*/ 56 w 56"/>
                <a:gd name="T7" fmla="*/ 6 h 13"/>
                <a:gd name="T8" fmla="*/ 48 w 56"/>
                <a:gd name="T9" fmla="*/ 13 h 13"/>
                <a:gd name="T10" fmla="*/ 4 w 56"/>
                <a:gd name="T11" fmla="*/ 12 h 13"/>
                <a:gd name="T12" fmla="*/ 2 w 56"/>
                <a:gd name="T13" fmla="*/ 6 h 13"/>
                <a:gd name="T14" fmla="*/ 1 w 56"/>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13">
                  <a:moveTo>
                    <a:pt x="1" y="4"/>
                  </a:moveTo>
                  <a:cubicBezTo>
                    <a:pt x="0" y="3"/>
                    <a:pt x="2" y="0"/>
                    <a:pt x="10" y="0"/>
                  </a:cubicBezTo>
                  <a:cubicBezTo>
                    <a:pt x="16" y="0"/>
                    <a:pt x="48" y="1"/>
                    <a:pt x="51" y="0"/>
                  </a:cubicBezTo>
                  <a:cubicBezTo>
                    <a:pt x="54" y="0"/>
                    <a:pt x="56" y="3"/>
                    <a:pt x="56" y="6"/>
                  </a:cubicBezTo>
                  <a:cubicBezTo>
                    <a:pt x="56" y="8"/>
                    <a:pt x="56" y="13"/>
                    <a:pt x="48" y="13"/>
                  </a:cubicBezTo>
                  <a:cubicBezTo>
                    <a:pt x="40" y="13"/>
                    <a:pt x="6" y="13"/>
                    <a:pt x="4" y="12"/>
                  </a:cubicBezTo>
                  <a:cubicBezTo>
                    <a:pt x="0" y="9"/>
                    <a:pt x="0" y="9"/>
                    <a:pt x="2" y="6"/>
                  </a:cubicBezTo>
                  <a:cubicBezTo>
                    <a:pt x="3" y="5"/>
                    <a:pt x="1" y="4"/>
                    <a:pt x="1" y="4"/>
                  </a:cubicBezTo>
                </a:path>
              </a:pathLst>
            </a:custGeom>
            <a:solidFill>
              <a:srgbClr val="2AD2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14" name="Freeform 657">
              <a:extLst>
                <a:ext uri="{FF2B5EF4-FFF2-40B4-BE49-F238E27FC236}">
                  <a16:creationId xmlns:a16="http://schemas.microsoft.com/office/drawing/2014/main" id="{AB1633BE-A17A-B31C-9AE2-5EAD6174834E}"/>
                </a:ext>
              </a:extLst>
            </p:cNvPr>
            <p:cNvSpPr>
              <a:spLocks/>
            </p:cNvSpPr>
            <p:nvPr/>
          </p:nvSpPr>
          <p:spPr bwMode="auto">
            <a:xfrm>
              <a:off x="6973888" y="3273426"/>
              <a:ext cx="411163" cy="95250"/>
            </a:xfrm>
            <a:custGeom>
              <a:avLst/>
              <a:gdLst>
                <a:gd name="T0" fmla="*/ 1 w 56"/>
                <a:gd name="T1" fmla="*/ 4 h 13"/>
                <a:gd name="T2" fmla="*/ 10 w 56"/>
                <a:gd name="T3" fmla="*/ 0 h 13"/>
                <a:gd name="T4" fmla="*/ 51 w 56"/>
                <a:gd name="T5" fmla="*/ 0 h 13"/>
                <a:gd name="T6" fmla="*/ 56 w 56"/>
                <a:gd name="T7" fmla="*/ 6 h 13"/>
                <a:gd name="T8" fmla="*/ 48 w 56"/>
                <a:gd name="T9" fmla="*/ 13 h 13"/>
                <a:gd name="T10" fmla="*/ 4 w 56"/>
                <a:gd name="T11" fmla="*/ 12 h 13"/>
                <a:gd name="T12" fmla="*/ 2 w 56"/>
                <a:gd name="T13" fmla="*/ 6 h 13"/>
                <a:gd name="T14" fmla="*/ 1 w 56"/>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13">
                  <a:moveTo>
                    <a:pt x="1" y="4"/>
                  </a:moveTo>
                  <a:cubicBezTo>
                    <a:pt x="0" y="3"/>
                    <a:pt x="2" y="0"/>
                    <a:pt x="10" y="0"/>
                  </a:cubicBezTo>
                  <a:cubicBezTo>
                    <a:pt x="16" y="0"/>
                    <a:pt x="48" y="1"/>
                    <a:pt x="51" y="0"/>
                  </a:cubicBezTo>
                  <a:cubicBezTo>
                    <a:pt x="54" y="0"/>
                    <a:pt x="56" y="3"/>
                    <a:pt x="56" y="6"/>
                  </a:cubicBezTo>
                  <a:cubicBezTo>
                    <a:pt x="56" y="8"/>
                    <a:pt x="56" y="13"/>
                    <a:pt x="48" y="13"/>
                  </a:cubicBezTo>
                  <a:cubicBezTo>
                    <a:pt x="40" y="13"/>
                    <a:pt x="6" y="13"/>
                    <a:pt x="4" y="12"/>
                  </a:cubicBezTo>
                  <a:cubicBezTo>
                    <a:pt x="0" y="9"/>
                    <a:pt x="0" y="8"/>
                    <a:pt x="2" y="6"/>
                  </a:cubicBezTo>
                  <a:cubicBezTo>
                    <a:pt x="3" y="5"/>
                    <a:pt x="1" y="4"/>
                    <a:pt x="1" y="4"/>
                  </a:cubicBezTo>
                </a:path>
              </a:pathLst>
            </a:custGeom>
            <a:solidFill>
              <a:srgbClr val="29D2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15" name="Freeform 658">
              <a:extLst>
                <a:ext uri="{FF2B5EF4-FFF2-40B4-BE49-F238E27FC236}">
                  <a16:creationId xmlns:a16="http://schemas.microsoft.com/office/drawing/2014/main" id="{556F5DAC-644E-5290-82ED-686999FB6362}"/>
                </a:ext>
              </a:extLst>
            </p:cNvPr>
            <p:cNvSpPr>
              <a:spLocks/>
            </p:cNvSpPr>
            <p:nvPr/>
          </p:nvSpPr>
          <p:spPr bwMode="auto">
            <a:xfrm>
              <a:off x="6973888" y="3273426"/>
              <a:ext cx="411163" cy="95250"/>
            </a:xfrm>
            <a:custGeom>
              <a:avLst/>
              <a:gdLst>
                <a:gd name="T0" fmla="*/ 1 w 56"/>
                <a:gd name="T1" fmla="*/ 4 h 13"/>
                <a:gd name="T2" fmla="*/ 10 w 56"/>
                <a:gd name="T3" fmla="*/ 0 h 13"/>
                <a:gd name="T4" fmla="*/ 51 w 56"/>
                <a:gd name="T5" fmla="*/ 0 h 13"/>
                <a:gd name="T6" fmla="*/ 56 w 56"/>
                <a:gd name="T7" fmla="*/ 6 h 13"/>
                <a:gd name="T8" fmla="*/ 48 w 56"/>
                <a:gd name="T9" fmla="*/ 13 h 13"/>
                <a:gd name="T10" fmla="*/ 4 w 56"/>
                <a:gd name="T11" fmla="*/ 12 h 13"/>
                <a:gd name="T12" fmla="*/ 2 w 56"/>
                <a:gd name="T13" fmla="*/ 6 h 13"/>
                <a:gd name="T14" fmla="*/ 1 w 56"/>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13">
                  <a:moveTo>
                    <a:pt x="1" y="4"/>
                  </a:moveTo>
                  <a:cubicBezTo>
                    <a:pt x="0" y="3"/>
                    <a:pt x="2" y="0"/>
                    <a:pt x="10" y="0"/>
                  </a:cubicBezTo>
                  <a:cubicBezTo>
                    <a:pt x="16" y="0"/>
                    <a:pt x="48" y="1"/>
                    <a:pt x="51" y="0"/>
                  </a:cubicBezTo>
                  <a:cubicBezTo>
                    <a:pt x="54" y="0"/>
                    <a:pt x="56" y="3"/>
                    <a:pt x="56" y="6"/>
                  </a:cubicBezTo>
                  <a:cubicBezTo>
                    <a:pt x="56" y="8"/>
                    <a:pt x="56" y="13"/>
                    <a:pt x="48" y="13"/>
                  </a:cubicBezTo>
                  <a:cubicBezTo>
                    <a:pt x="40" y="13"/>
                    <a:pt x="6" y="13"/>
                    <a:pt x="4" y="12"/>
                  </a:cubicBezTo>
                  <a:cubicBezTo>
                    <a:pt x="0" y="9"/>
                    <a:pt x="0" y="8"/>
                    <a:pt x="2" y="6"/>
                  </a:cubicBezTo>
                  <a:cubicBezTo>
                    <a:pt x="3" y="5"/>
                    <a:pt x="1" y="4"/>
                    <a:pt x="1" y="4"/>
                  </a:cubicBezTo>
                </a:path>
              </a:pathLst>
            </a:custGeom>
            <a:solidFill>
              <a:srgbClr val="28D2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16" name="Freeform 659">
              <a:extLst>
                <a:ext uri="{FF2B5EF4-FFF2-40B4-BE49-F238E27FC236}">
                  <a16:creationId xmlns:a16="http://schemas.microsoft.com/office/drawing/2014/main" id="{5745C8A7-BC06-0245-E1D7-4DA8AE5EDAC7}"/>
                </a:ext>
              </a:extLst>
            </p:cNvPr>
            <p:cNvSpPr>
              <a:spLocks/>
            </p:cNvSpPr>
            <p:nvPr/>
          </p:nvSpPr>
          <p:spPr bwMode="auto">
            <a:xfrm>
              <a:off x="6973888" y="3273426"/>
              <a:ext cx="411163" cy="95250"/>
            </a:xfrm>
            <a:custGeom>
              <a:avLst/>
              <a:gdLst>
                <a:gd name="T0" fmla="*/ 1 w 56"/>
                <a:gd name="T1" fmla="*/ 4 h 13"/>
                <a:gd name="T2" fmla="*/ 10 w 56"/>
                <a:gd name="T3" fmla="*/ 0 h 13"/>
                <a:gd name="T4" fmla="*/ 51 w 56"/>
                <a:gd name="T5" fmla="*/ 1 h 13"/>
                <a:gd name="T6" fmla="*/ 56 w 56"/>
                <a:gd name="T7" fmla="*/ 6 h 13"/>
                <a:gd name="T8" fmla="*/ 48 w 56"/>
                <a:gd name="T9" fmla="*/ 13 h 13"/>
                <a:gd name="T10" fmla="*/ 4 w 56"/>
                <a:gd name="T11" fmla="*/ 12 h 13"/>
                <a:gd name="T12" fmla="*/ 2 w 56"/>
                <a:gd name="T13" fmla="*/ 6 h 13"/>
                <a:gd name="T14" fmla="*/ 1 w 56"/>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13">
                  <a:moveTo>
                    <a:pt x="1" y="4"/>
                  </a:moveTo>
                  <a:cubicBezTo>
                    <a:pt x="0" y="3"/>
                    <a:pt x="2" y="0"/>
                    <a:pt x="10" y="0"/>
                  </a:cubicBezTo>
                  <a:cubicBezTo>
                    <a:pt x="16" y="0"/>
                    <a:pt x="48" y="1"/>
                    <a:pt x="51" y="1"/>
                  </a:cubicBezTo>
                  <a:cubicBezTo>
                    <a:pt x="54" y="0"/>
                    <a:pt x="56" y="3"/>
                    <a:pt x="56" y="6"/>
                  </a:cubicBezTo>
                  <a:cubicBezTo>
                    <a:pt x="56" y="8"/>
                    <a:pt x="56" y="13"/>
                    <a:pt x="48" y="13"/>
                  </a:cubicBezTo>
                  <a:cubicBezTo>
                    <a:pt x="40" y="13"/>
                    <a:pt x="6" y="13"/>
                    <a:pt x="4" y="12"/>
                  </a:cubicBezTo>
                  <a:cubicBezTo>
                    <a:pt x="0" y="9"/>
                    <a:pt x="0" y="8"/>
                    <a:pt x="2" y="6"/>
                  </a:cubicBezTo>
                  <a:cubicBezTo>
                    <a:pt x="3" y="5"/>
                    <a:pt x="1" y="4"/>
                    <a:pt x="1" y="4"/>
                  </a:cubicBezTo>
                </a:path>
              </a:pathLst>
            </a:custGeom>
            <a:solidFill>
              <a:srgbClr val="27D2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17" name="Freeform 660">
              <a:extLst>
                <a:ext uri="{FF2B5EF4-FFF2-40B4-BE49-F238E27FC236}">
                  <a16:creationId xmlns:a16="http://schemas.microsoft.com/office/drawing/2014/main" id="{1AB64C83-31AF-4026-050F-3B82D39A9DF7}"/>
                </a:ext>
              </a:extLst>
            </p:cNvPr>
            <p:cNvSpPr>
              <a:spLocks/>
            </p:cNvSpPr>
            <p:nvPr/>
          </p:nvSpPr>
          <p:spPr bwMode="auto">
            <a:xfrm>
              <a:off x="6973888" y="3273426"/>
              <a:ext cx="411163" cy="95250"/>
            </a:xfrm>
            <a:custGeom>
              <a:avLst/>
              <a:gdLst>
                <a:gd name="T0" fmla="*/ 1 w 56"/>
                <a:gd name="T1" fmla="*/ 4 h 13"/>
                <a:gd name="T2" fmla="*/ 10 w 56"/>
                <a:gd name="T3" fmla="*/ 0 h 13"/>
                <a:gd name="T4" fmla="*/ 51 w 56"/>
                <a:gd name="T5" fmla="*/ 1 h 13"/>
                <a:gd name="T6" fmla="*/ 56 w 56"/>
                <a:gd name="T7" fmla="*/ 6 h 13"/>
                <a:gd name="T8" fmla="*/ 48 w 56"/>
                <a:gd name="T9" fmla="*/ 13 h 13"/>
                <a:gd name="T10" fmla="*/ 4 w 56"/>
                <a:gd name="T11" fmla="*/ 11 h 13"/>
                <a:gd name="T12" fmla="*/ 2 w 56"/>
                <a:gd name="T13" fmla="*/ 6 h 13"/>
                <a:gd name="T14" fmla="*/ 1 w 56"/>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13">
                  <a:moveTo>
                    <a:pt x="1" y="4"/>
                  </a:moveTo>
                  <a:cubicBezTo>
                    <a:pt x="0" y="3"/>
                    <a:pt x="2" y="0"/>
                    <a:pt x="10" y="0"/>
                  </a:cubicBezTo>
                  <a:cubicBezTo>
                    <a:pt x="17" y="0"/>
                    <a:pt x="48" y="1"/>
                    <a:pt x="51" y="1"/>
                  </a:cubicBezTo>
                  <a:cubicBezTo>
                    <a:pt x="53" y="0"/>
                    <a:pt x="56" y="3"/>
                    <a:pt x="56" y="6"/>
                  </a:cubicBezTo>
                  <a:cubicBezTo>
                    <a:pt x="56" y="8"/>
                    <a:pt x="56" y="12"/>
                    <a:pt x="48" y="13"/>
                  </a:cubicBezTo>
                  <a:cubicBezTo>
                    <a:pt x="40" y="13"/>
                    <a:pt x="6" y="13"/>
                    <a:pt x="4" y="11"/>
                  </a:cubicBezTo>
                  <a:cubicBezTo>
                    <a:pt x="0" y="9"/>
                    <a:pt x="0" y="8"/>
                    <a:pt x="2" y="6"/>
                  </a:cubicBezTo>
                  <a:cubicBezTo>
                    <a:pt x="3" y="5"/>
                    <a:pt x="1" y="4"/>
                    <a:pt x="1" y="4"/>
                  </a:cubicBezTo>
                </a:path>
              </a:pathLst>
            </a:custGeom>
            <a:solidFill>
              <a:srgbClr val="26D2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18" name="Freeform 661">
              <a:extLst>
                <a:ext uri="{FF2B5EF4-FFF2-40B4-BE49-F238E27FC236}">
                  <a16:creationId xmlns:a16="http://schemas.microsoft.com/office/drawing/2014/main" id="{61692F1B-E4ED-04FC-52E0-D7DEB3F50A5F}"/>
                </a:ext>
              </a:extLst>
            </p:cNvPr>
            <p:cNvSpPr>
              <a:spLocks/>
            </p:cNvSpPr>
            <p:nvPr/>
          </p:nvSpPr>
          <p:spPr bwMode="auto">
            <a:xfrm>
              <a:off x="6973888" y="3273426"/>
              <a:ext cx="411163" cy="95250"/>
            </a:xfrm>
            <a:custGeom>
              <a:avLst/>
              <a:gdLst>
                <a:gd name="T0" fmla="*/ 1 w 56"/>
                <a:gd name="T1" fmla="*/ 4 h 13"/>
                <a:gd name="T2" fmla="*/ 10 w 56"/>
                <a:gd name="T3" fmla="*/ 0 h 13"/>
                <a:gd name="T4" fmla="*/ 51 w 56"/>
                <a:gd name="T5" fmla="*/ 1 h 13"/>
                <a:gd name="T6" fmla="*/ 56 w 56"/>
                <a:gd name="T7" fmla="*/ 6 h 13"/>
                <a:gd name="T8" fmla="*/ 48 w 56"/>
                <a:gd name="T9" fmla="*/ 13 h 13"/>
                <a:gd name="T10" fmla="*/ 4 w 56"/>
                <a:gd name="T11" fmla="*/ 11 h 13"/>
                <a:gd name="T12" fmla="*/ 2 w 56"/>
                <a:gd name="T13" fmla="*/ 6 h 13"/>
                <a:gd name="T14" fmla="*/ 1 w 56"/>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13">
                  <a:moveTo>
                    <a:pt x="1" y="4"/>
                  </a:moveTo>
                  <a:cubicBezTo>
                    <a:pt x="0" y="3"/>
                    <a:pt x="2" y="0"/>
                    <a:pt x="10" y="0"/>
                  </a:cubicBezTo>
                  <a:cubicBezTo>
                    <a:pt x="17" y="0"/>
                    <a:pt x="48" y="1"/>
                    <a:pt x="51" y="1"/>
                  </a:cubicBezTo>
                  <a:cubicBezTo>
                    <a:pt x="53" y="1"/>
                    <a:pt x="56" y="3"/>
                    <a:pt x="56" y="6"/>
                  </a:cubicBezTo>
                  <a:cubicBezTo>
                    <a:pt x="55" y="8"/>
                    <a:pt x="56" y="12"/>
                    <a:pt x="48" y="13"/>
                  </a:cubicBezTo>
                  <a:cubicBezTo>
                    <a:pt x="40" y="13"/>
                    <a:pt x="6" y="13"/>
                    <a:pt x="4" y="11"/>
                  </a:cubicBezTo>
                  <a:cubicBezTo>
                    <a:pt x="0" y="9"/>
                    <a:pt x="0" y="8"/>
                    <a:pt x="2" y="6"/>
                  </a:cubicBezTo>
                  <a:cubicBezTo>
                    <a:pt x="3" y="5"/>
                    <a:pt x="1" y="4"/>
                    <a:pt x="1" y="4"/>
                  </a:cubicBezTo>
                </a:path>
              </a:pathLst>
            </a:custGeom>
            <a:solidFill>
              <a:srgbClr val="25D1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19" name="Freeform 662">
              <a:extLst>
                <a:ext uri="{FF2B5EF4-FFF2-40B4-BE49-F238E27FC236}">
                  <a16:creationId xmlns:a16="http://schemas.microsoft.com/office/drawing/2014/main" id="{7C927FE0-177B-9F65-8678-7E3BF2E20134}"/>
                </a:ext>
              </a:extLst>
            </p:cNvPr>
            <p:cNvSpPr>
              <a:spLocks/>
            </p:cNvSpPr>
            <p:nvPr/>
          </p:nvSpPr>
          <p:spPr bwMode="auto">
            <a:xfrm>
              <a:off x="6973888" y="3273426"/>
              <a:ext cx="411163" cy="95250"/>
            </a:xfrm>
            <a:custGeom>
              <a:avLst/>
              <a:gdLst>
                <a:gd name="T0" fmla="*/ 1 w 56"/>
                <a:gd name="T1" fmla="*/ 4 h 13"/>
                <a:gd name="T2" fmla="*/ 10 w 56"/>
                <a:gd name="T3" fmla="*/ 0 h 13"/>
                <a:gd name="T4" fmla="*/ 51 w 56"/>
                <a:gd name="T5" fmla="*/ 1 h 13"/>
                <a:gd name="T6" fmla="*/ 56 w 56"/>
                <a:gd name="T7" fmla="*/ 6 h 13"/>
                <a:gd name="T8" fmla="*/ 48 w 56"/>
                <a:gd name="T9" fmla="*/ 13 h 13"/>
                <a:gd name="T10" fmla="*/ 4 w 56"/>
                <a:gd name="T11" fmla="*/ 11 h 13"/>
                <a:gd name="T12" fmla="*/ 2 w 56"/>
                <a:gd name="T13" fmla="*/ 6 h 13"/>
                <a:gd name="T14" fmla="*/ 1 w 56"/>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13">
                  <a:moveTo>
                    <a:pt x="1" y="4"/>
                  </a:moveTo>
                  <a:cubicBezTo>
                    <a:pt x="0" y="3"/>
                    <a:pt x="2" y="0"/>
                    <a:pt x="10" y="0"/>
                  </a:cubicBezTo>
                  <a:cubicBezTo>
                    <a:pt x="17" y="0"/>
                    <a:pt x="48" y="1"/>
                    <a:pt x="51" y="1"/>
                  </a:cubicBezTo>
                  <a:cubicBezTo>
                    <a:pt x="53" y="1"/>
                    <a:pt x="56" y="3"/>
                    <a:pt x="56" y="6"/>
                  </a:cubicBezTo>
                  <a:cubicBezTo>
                    <a:pt x="55" y="8"/>
                    <a:pt x="56" y="12"/>
                    <a:pt x="48" y="13"/>
                  </a:cubicBezTo>
                  <a:cubicBezTo>
                    <a:pt x="40" y="13"/>
                    <a:pt x="6" y="12"/>
                    <a:pt x="4" y="11"/>
                  </a:cubicBezTo>
                  <a:cubicBezTo>
                    <a:pt x="0" y="9"/>
                    <a:pt x="1" y="8"/>
                    <a:pt x="2" y="6"/>
                  </a:cubicBezTo>
                  <a:cubicBezTo>
                    <a:pt x="3" y="5"/>
                    <a:pt x="1" y="4"/>
                    <a:pt x="1" y="4"/>
                  </a:cubicBezTo>
                </a:path>
              </a:pathLst>
            </a:custGeom>
            <a:solidFill>
              <a:srgbClr val="24D1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20" name="Freeform 663">
              <a:extLst>
                <a:ext uri="{FF2B5EF4-FFF2-40B4-BE49-F238E27FC236}">
                  <a16:creationId xmlns:a16="http://schemas.microsoft.com/office/drawing/2014/main" id="{511CD6A8-7C52-41AE-1A7B-9B93B32F0295}"/>
                </a:ext>
              </a:extLst>
            </p:cNvPr>
            <p:cNvSpPr>
              <a:spLocks/>
            </p:cNvSpPr>
            <p:nvPr/>
          </p:nvSpPr>
          <p:spPr bwMode="auto">
            <a:xfrm>
              <a:off x="6973888" y="3273426"/>
              <a:ext cx="411163" cy="95250"/>
            </a:xfrm>
            <a:custGeom>
              <a:avLst/>
              <a:gdLst>
                <a:gd name="T0" fmla="*/ 1 w 56"/>
                <a:gd name="T1" fmla="*/ 4 h 13"/>
                <a:gd name="T2" fmla="*/ 10 w 56"/>
                <a:gd name="T3" fmla="*/ 0 h 13"/>
                <a:gd name="T4" fmla="*/ 51 w 56"/>
                <a:gd name="T5" fmla="*/ 1 h 13"/>
                <a:gd name="T6" fmla="*/ 56 w 56"/>
                <a:gd name="T7" fmla="*/ 6 h 13"/>
                <a:gd name="T8" fmla="*/ 48 w 56"/>
                <a:gd name="T9" fmla="*/ 13 h 13"/>
                <a:gd name="T10" fmla="*/ 4 w 56"/>
                <a:gd name="T11" fmla="*/ 11 h 13"/>
                <a:gd name="T12" fmla="*/ 2 w 56"/>
                <a:gd name="T13" fmla="*/ 6 h 13"/>
                <a:gd name="T14" fmla="*/ 1 w 56"/>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13">
                  <a:moveTo>
                    <a:pt x="1" y="4"/>
                  </a:moveTo>
                  <a:cubicBezTo>
                    <a:pt x="0" y="3"/>
                    <a:pt x="2" y="0"/>
                    <a:pt x="10" y="0"/>
                  </a:cubicBezTo>
                  <a:cubicBezTo>
                    <a:pt x="17" y="0"/>
                    <a:pt x="48" y="1"/>
                    <a:pt x="51" y="1"/>
                  </a:cubicBezTo>
                  <a:cubicBezTo>
                    <a:pt x="53" y="1"/>
                    <a:pt x="56" y="3"/>
                    <a:pt x="56" y="6"/>
                  </a:cubicBezTo>
                  <a:cubicBezTo>
                    <a:pt x="55" y="8"/>
                    <a:pt x="56" y="12"/>
                    <a:pt x="48" y="13"/>
                  </a:cubicBezTo>
                  <a:cubicBezTo>
                    <a:pt x="40" y="13"/>
                    <a:pt x="6" y="12"/>
                    <a:pt x="4" y="11"/>
                  </a:cubicBezTo>
                  <a:cubicBezTo>
                    <a:pt x="0" y="9"/>
                    <a:pt x="1" y="8"/>
                    <a:pt x="2" y="6"/>
                  </a:cubicBezTo>
                  <a:cubicBezTo>
                    <a:pt x="3" y="5"/>
                    <a:pt x="1" y="4"/>
                    <a:pt x="1" y="4"/>
                  </a:cubicBezTo>
                </a:path>
              </a:pathLst>
            </a:custGeom>
            <a:solidFill>
              <a:srgbClr val="23D1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21" name="Freeform 664">
              <a:extLst>
                <a:ext uri="{FF2B5EF4-FFF2-40B4-BE49-F238E27FC236}">
                  <a16:creationId xmlns:a16="http://schemas.microsoft.com/office/drawing/2014/main" id="{626B3B0F-409E-F696-6C5E-6D9693761E39}"/>
                </a:ext>
              </a:extLst>
            </p:cNvPr>
            <p:cNvSpPr>
              <a:spLocks/>
            </p:cNvSpPr>
            <p:nvPr/>
          </p:nvSpPr>
          <p:spPr bwMode="auto">
            <a:xfrm>
              <a:off x="6973888" y="3273426"/>
              <a:ext cx="411163" cy="95250"/>
            </a:xfrm>
            <a:custGeom>
              <a:avLst/>
              <a:gdLst>
                <a:gd name="T0" fmla="*/ 2 w 56"/>
                <a:gd name="T1" fmla="*/ 4 h 13"/>
                <a:gd name="T2" fmla="*/ 10 w 56"/>
                <a:gd name="T3" fmla="*/ 0 h 13"/>
                <a:gd name="T4" fmla="*/ 51 w 56"/>
                <a:gd name="T5" fmla="*/ 1 h 13"/>
                <a:gd name="T6" fmla="*/ 56 w 56"/>
                <a:gd name="T7" fmla="*/ 6 h 13"/>
                <a:gd name="T8" fmla="*/ 48 w 56"/>
                <a:gd name="T9" fmla="*/ 12 h 13"/>
                <a:gd name="T10" fmla="*/ 4 w 56"/>
                <a:gd name="T11" fmla="*/ 11 h 13"/>
                <a:gd name="T12" fmla="*/ 2 w 56"/>
                <a:gd name="T13" fmla="*/ 6 h 13"/>
                <a:gd name="T14" fmla="*/ 2 w 56"/>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13">
                  <a:moveTo>
                    <a:pt x="2" y="4"/>
                  </a:moveTo>
                  <a:cubicBezTo>
                    <a:pt x="0" y="3"/>
                    <a:pt x="2" y="0"/>
                    <a:pt x="10" y="0"/>
                  </a:cubicBezTo>
                  <a:cubicBezTo>
                    <a:pt x="17" y="0"/>
                    <a:pt x="48" y="1"/>
                    <a:pt x="51" y="1"/>
                  </a:cubicBezTo>
                  <a:cubicBezTo>
                    <a:pt x="53" y="1"/>
                    <a:pt x="56" y="3"/>
                    <a:pt x="56" y="6"/>
                  </a:cubicBezTo>
                  <a:cubicBezTo>
                    <a:pt x="55" y="8"/>
                    <a:pt x="56" y="12"/>
                    <a:pt x="48" y="12"/>
                  </a:cubicBezTo>
                  <a:cubicBezTo>
                    <a:pt x="40" y="13"/>
                    <a:pt x="6" y="12"/>
                    <a:pt x="4" y="11"/>
                  </a:cubicBezTo>
                  <a:cubicBezTo>
                    <a:pt x="0" y="9"/>
                    <a:pt x="1" y="8"/>
                    <a:pt x="2" y="6"/>
                  </a:cubicBezTo>
                  <a:cubicBezTo>
                    <a:pt x="3" y="5"/>
                    <a:pt x="2" y="4"/>
                    <a:pt x="2" y="4"/>
                  </a:cubicBezTo>
                </a:path>
              </a:pathLst>
            </a:custGeom>
            <a:solidFill>
              <a:srgbClr val="22D1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22" name="Freeform 665">
              <a:extLst>
                <a:ext uri="{FF2B5EF4-FFF2-40B4-BE49-F238E27FC236}">
                  <a16:creationId xmlns:a16="http://schemas.microsoft.com/office/drawing/2014/main" id="{70B89739-804C-266E-24AD-EC93CB338866}"/>
                </a:ext>
              </a:extLst>
            </p:cNvPr>
            <p:cNvSpPr>
              <a:spLocks/>
            </p:cNvSpPr>
            <p:nvPr/>
          </p:nvSpPr>
          <p:spPr bwMode="auto">
            <a:xfrm>
              <a:off x="6973888" y="3273426"/>
              <a:ext cx="411163" cy="95250"/>
            </a:xfrm>
            <a:custGeom>
              <a:avLst/>
              <a:gdLst>
                <a:gd name="T0" fmla="*/ 2 w 56"/>
                <a:gd name="T1" fmla="*/ 4 h 13"/>
                <a:gd name="T2" fmla="*/ 10 w 56"/>
                <a:gd name="T3" fmla="*/ 0 h 13"/>
                <a:gd name="T4" fmla="*/ 51 w 56"/>
                <a:gd name="T5" fmla="*/ 1 h 13"/>
                <a:gd name="T6" fmla="*/ 56 w 56"/>
                <a:gd name="T7" fmla="*/ 6 h 13"/>
                <a:gd name="T8" fmla="*/ 48 w 56"/>
                <a:gd name="T9" fmla="*/ 12 h 13"/>
                <a:gd name="T10" fmla="*/ 4 w 56"/>
                <a:gd name="T11" fmla="*/ 11 h 13"/>
                <a:gd name="T12" fmla="*/ 2 w 56"/>
                <a:gd name="T13" fmla="*/ 6 h 13"/>
                <a:gd name="T14" fmla="*/ 2 w 56"/>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13">
                  <a:moveTo>
                    <a:pt x="2" y="4"/>
                  </a:moveTo>
                  <a:cubicBezTo>
                    <a:pt x="0" y="3"/>
                    <a:pt x="2" y="0"/>
                    <a:pt x="10" y="0"/>
                  </a:cubicBezTo>
                  <a:cubicBezTo>
                    <a:pt x="17" y="0"/>
                    <a:pt x="48" y="1"/>
                    <a:pt x="51" y="1"/>
                  </a:cubicBezTo>
                  <a:cubicBezTo>
                    <a:pt x="53" y="1"/>
                    <a:pt x="56" y="3"/>
                    <a:pt x="56" y="6"/>
                  </a:cubicBezTo>
                  <a:cubicBezTo>
                    <a:pt x="55" y="8"/>
                    <a:pt x="56" y="12"/>
                    <a:pt x="48" y="12"/>
                  </a:cubicBezTo>
                  <a:cubicBezTo>
                    <a:pt x="40" y="13"/>
                    <a:pt x="6" y="12"/>
                    <a:pt x="4" y="11"/>
                  </a:cubicBezTo>
                  <a:cubicBezTo>
                    <a:pt x="0" y="9"/>
                    <a:pt x="1" y="8"/>
                    <a:pt x="2" y="6"/>
                  </a:cubicBezTo>
                  <a:cubicBezTo>
                    <a:pt x="3" y="5"/>
                    <a:pt x="2" y="4"/>
                    <a:pt x="2" y="4"/>
                  </a:cubicBezTo>
                </a:path>
              </a:pathLst>
            </a:custGeom>
            <a:solidFill>
              <a:srgbClr val="21D1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23" name="Freeform 666">
              <a:extLst>
                <a:ext uri="{FF2B5EF4-FFF2-40B4-BE49-F238E27FC236}">
                  <a16:creationId xmlns:a16="http://schemas.microsoft.com/office/drawing/2014/main" id="{8C94B960-01B7-EB6D-4893-86D37A855D9A}"/>
                </a:ext>
              </a:extLst>
            </p:cNvPr>
            <p:cNvSpPr>
              <a:spLocks/>
            </p:cNvSpPr>
            <p:nvPr/>
          </p:nvSpPr>
          <p:spPr bwMode="auto">
            <a:xfrm>
              <a:off x="6973888" y="3273426"/>
              <a:ext cx="411163" cy="95250"/>
            </a:xfrm>
            <a:custGeom>
              <a:avLst/>
              <a:gdLst>
                <a:gd name="T0" fmla="*/ 2 w 56"/>
                <a:gd name="T1" fmla="*/ 4 h 13"/>
                <a:gd name="T2" fmla="*/ 10 w 56"/>
                <a:gd name="T3" fmla="*/ 0 h 13"/>
                <a:gd name="T4" fmla="*/ 51 w 56"/>
                <a:gd name="T5" fmla="*/ 1 h 13"/>
                <a:gd name="T6" fmla="*/ 56 w 56"/>
                <a:gd name="T7" fmla="*/ 6 h 13"/>
                <a:gd name="T8" fmla="*/ 48 w 56"/>
                <a:gd name="T9" fmla="*/ 12 h 13"/>
                <a:gd name="T10" fmla="*/ 4 w 56"/>
                <a:gd name="T11" fmla="*/ 11 h 13"/>
                <a:gd name="T12" fmla="*/ 2 w 56"/>
                <a:gd name="T13" fmla="*/ 6 h 13"/>
                <a:gd name="T14" fmla="*/ 2 w 56"/>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13">
                  <a:moveTo>
                    <a:pt x="2" y="4"/>
                  </a:moveTo>
                  <a:cubicBezTo>
                    <a:pt x="0" y="3"/>
                    <a:pt x="2" y="0"/>
                    <a:pt x="10" y="0"/>
                  </a:cubicBezTo>
                  <a:cubicBezTo>
                    <a:pt x="17" y="0"/>
                    <a:pt x="48" y="1"/>
                    <a:pt x="51" y="1"/>
                  </a:cubicBezTo>
                  <a:cubicBezTo>
                    <a:pt x="53" y="1"/>
                    <a:pt x="56" y="3"/>
                    <a:pt x="56" y="6"/>
                  </a:cubicBezTo>
                  <a:cubicBezTo>
                    <a:pt x="55" y="8"/>
                    <a:pt x="56" y="12"/>
                    <a:pt x="48" y="12"/>
                  </a:cubicBezTo>
                  <a:cubicBezTo>
                    <a:pt x="40" y="13"/>
                    <a:pt x="6" y="12"/>
                    <a:pt x="4" y="11"/>
                  </a:cubicBezTo>
                  <a:cubicBezTo>
                    <a:pt x="0" y="9"/>
                    <a:pt x="1" y="8"/>
                    <a:pt x="2" y="6"/>
                  </a:cubicBezTo>
                  <a:cubicBezTo>
                    <a:pt x="3" y="5"/>
                    <a:pt x="2" y="4"/>
                    <a:pt x="2" y="4"/>
                  </a:cubicBezTo>
                </a:path>
              </a:pathLst>
            </a:custGeom>
            <a:solidFill>
              <a:srgbClr val="20D0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24" name="Freeform 667">
              <a:extLst>
                <a:ext uri="{FF2B5EF4-FFF2-40B4-BE49-F238E27FC236}">
                  <a16:creationId xmlns:a16="http://schemas.microsoft.com/office/drawing/2014/main" id="{7F9A2734-3EB5-8A08-E345-4CA4F4827F9B}"/>
                </a:ext>
              </a:extLst>
            </p:cNvPr>
            <p:cNvSpPr>
              <a:spLocks/>
            </p:cNvSpPr>
            <p:nvPr/>
          </p:nvSpPr>
          <p:spPr bwMode="auto">
            <a:xfrm>
              <a:off x="6973888" y="3273426"/>
              <a:ext cx="411163" cy="87313"/>
            </a:xfrm>
            <a:custGeom>
              <a:avLst/>
              <a:gdLst>
                <a:gd name="T0" fmla="*/ 2 w 56"/>
                <a:gd name="T1" fmla="*/ 4 h 12"/>
                <a:gd name="T2" fmla="*/ 10 w 56"/>
                <a:gd name="T3" fmla="*/ 0 h 12"/>
                <a:gd name="T4" fmla="*/ 51 w 56"/>
                <a:gd name="T5" fmla="*/ 1 h 12"/>
                <a:gd name="T6" fmla="*/ 56 w 56"/>
                <a:gd name="T7" fmla="*/ 6 h 12"/>
                <a:gd name="T8" fmla="*/ 48 w 56"/>
                <a:gd name="T9" fmla="*/ 12 h 12"/>
                <a:gd name="T10" fmla="*/ 4 w 56"/>
                <a:gd name="T11" fmla="*/ 11 h 12"/>
                <a:gd name="T12" fmla="*/ 2 w 56"/>
                <a:gd name="T13" fmla="*/ 6 h 12"/>
                <a:gd name="T14" fmla="*/ 2 w 56"/>
                <a:gd name="T15" fmla="*/ 4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12">
                  <a:moveTo>
                    <a:pt x="2" y="4"/>
                  </a:moveTo>
                  <a:cubicBezTo>
                    <a:pt x="0" y="3"/>
                    <a:pt x="2" y="0"/>
                    <a:pt x="10" y="0"/>
                  </a:cubicBezTo>
                  <a:cubicBezTo>
                    <a:pt x="17" y="0"/>
                    <a:pt x="48" y="1"/>
                    <a:pt x="51" y="1"/>
                  </a:cubicBezTo>
                  <a:cubicBezTo>
                    <a:pt x="53" y="1"/>
                    <a:pt x="56" y="3"/>
                    <a:pt x="56" y="6"/>
                  </a:cubicBezTo>
                  <a:cubicBezTo>
                    <a:pt x="55" y="8"/>
                    <a:pt x="56" y="12"/>
                    <a:pt x="48" y="12"/>
                  </a:cubicBezTo>
                  <a:cubicBezTo>
                    <a:pt x="40" y="12"/>
                    <a:pt x="6" y="12"/>
                    <a:pt x="4" y="11"/>
                  </a:cubicBezTo>
                  <a:cubicBezTo>
                    <a:pt x="0" y="9"/>
                    <a:pt x="1" y="8"/>
                    <a:pt x="2" y="6"/>
                  </a:cubicBezTo>
                  <a:cubicBezTo>
                    <a:pt x="3" y="5"/>
                    <a:pt x="2" y="4"/>
                    <a:pt x="2" y="4"/>
                  </a:cubicBezTo>
                </a:path>
              </a:pathLst>
            </a:custGeom>
            <a:solidFill>
              <a:srgbClr val="1FD0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25" name="Freeform 668">
              <a:extLst>
                <a:ext uri="{FF2B5EF4-FFF2-40B4-BE49-F238E27FC236}">
                  <a16:creationId xmlns:a16="http://schemas.microsoft.com/office/drawing/2014/main" id="{BB179E73-A55A-F5D6-244B-6F5240B90013}"/>
                </a:ext>
              </a:extLst>
            </p:cNvPr>
            <p:cNvSpPr>
              <a:spLocks/>
            </p:cNvSpPr>
            <p:nvPr/>
          </p:nvSpPr>
          <p:spPr bwMode="auto">
            <a:xfrm>
              <a:off x="6973888" y="3273426"/>
              <a:ext cx="411163" cy="87313"/>
            </a:xfrm>
            <a:custGeom>
              <a:avLst/>
              <a:gdLst>
                <a:gd name="T0" fmla="*/ 2 w 56"/>
                <a:gd name="T1" fmla="*/ 4 h 12"/>
                <a:gd name="T2" fmla="*/ 10 w 56"/>
                <a:gd name="T3" fmla="*/ 0 h 12"/>
                <a:gd name="T4" fmla="*/ 51 w 56"/>
                <a:gd name="T5" fmla="*/ 1 h 12"/>
                <a:gd name="T6" fmla="*/ 56 w 56"/>
                <a:gd name="T7" fmla="*/ 6 h 12"/>
                <a:gd name="T8" fmla="*/ 48 w 56"/>
                <a:gd name="T9" fmla="*/ 12 h 12"/>
                <a:gd name="T10" fmla="*/ 4 w 56"/>
                <a:gd name="T11" fmla="*/ 11 h 12"/>
                <a:gd name="T12" fmla="*/ 2 w 56"/>
                <a:gd name="T13" fmla="*/ 6 h 12"/>
                <a:gd name="T14" fmla="*/ 2 w 56"/>
                <a:gd name="T15" fmla="*/ 4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12">
                  <a:moveTo>
                    <a:pt x="2" y="4"/>
                  </a:moveTo>
                  <a:cubicBezTo>
                    <a:pt x="0" y="3"/>
                    <a:pt x="2" y="0"/>
                    <a:pt x="10" y="0"/>
                  </a:cubicBezTo>
                  <a:cubicBezTo>
                    <a:pt x="17" y="1"/>
                    <a:pt x="48" y="1"/>
                    <a:pt x="51" y="1"/>
                  </a:cubicBezTo>
                  <a:cubicBezTo>
                    <a:pt x="53" y="1"/>
                    <a:pt x="56" y="3"/>
                    <a:pt x="56" y="6"/>
                  </a:cubicBezTo>
                  <a:cubicBezTo>
                    <a:pt x="55" y="8"/>
                    <a:pt x="56" y="12"/>
                    <a:pt x="48" y="12"/>
                  </a:cubicBezTo>
                  <a:cubicBezTo>
                    <a:pt x="40" y="12"/>
                    <a:pt x="7" y="12"/>
                    <a:pt x="4" y="11"/>
                  </a:cubicBezTo>
                  <a:cubicBezTo>
                    <a:pt x="0" y="9"/>
                    <a:pt x="1" y="8"/>
                    <a:pt x="2" y="6"/>
                  </a:cubicBezTo>
                  <a:cubicBezTo>
                    <a:pt x="3" y="5"/>
                    <a:pt x="2" y="4"/>
                    <a:pt x="2" y="4"/>
                  </a:cubicBezTo>
                </a:path>
              </a:pathLst>
            </a:custGeom>
            <a:solidFill>
              <a:srgbClr val="1ED0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26" name="Freeform 669">
              <a:extLst>
                <a:ext uri="{FF2B5EF4-FFF2-40B4-BE49-F238E27FC236}">
                  <a16:creationId xmlns:a16="http://schemas.microsoft.com/office/drawing/2014/main" id="{4A89913E-11E5-BD1D-90C8-703DB70B46FE}"/>
                </a:ext>
              </a:extLst>
            </p:cNvPr>
            <p:cNvSpPr>
              <a:spLocks/>
            </p:cNvSpPr>
            <p:nvPr/>
          </p:nvSpPr>
          <p:spPr bwMode="auto">
            <a:xfrm>
              <a:off x="6973888" y="3273426"/>
              <a:ext cx="411163" cy="87313"/>
            </a:xfrm>
            <a:custGeom>
              <a:avLst/>
              <a:gdLst>
                <a:gd name="T0" fmla="*/ 2 w 56"/>
                <a:gd name="T1" fmla="*/ 4 h 12"/>
                <a:gd name="T2" fmla="*/ 10 w 56"/>
                <a:gd name="T3" fmla="*/ 0 h 12"/>
                <a:gd name="T4" fmla="*/ 50 w 56"/>
                <a:gd name="T5" fmla="*/ 1 h 12"/>
                <a:gd name="T6" fmla="*/ 56 w 56"/>
                <a:gd name="T7" fmla="*/ 6 h 12"/>
                <a:gd name="T8" fmla="*/ 48 w 56"/>
                <a:gd name="T9" fmla="*/ 12 h 12"/>
                <a:gd name="T10" fmla="*/ 5 w 56"/>
                <a:gd name="T11" fmla="*/ 11 h 12"/>
                <a:gd name="T12" fmla="*/ 2 w 56"/>
                <a:gd name="T13" fmla="*/ 6 h 12"/>
                <a:gd name="T14" fmla="*/ 2 w 56"/>
                <a:gd name="T15" fmla="*/ 4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12">
                  <a:moveTo>
                    <a:pt x="2" y="4"/>
                  </a:moveTo>
                  <a:cubicBezTo>
                    <a:pt x="1" y="3"/>
                    <a:pt x="2" y="0"/>
                    <a:pt x="10" y="0"/>
                  </a:cubicBezTo>
                  <a:cubicBezTo>
                    <a:pt x="17" y="1"/>
                    <a:pt x="48" y="1"/>
                    <a:pt x="50" y="1"/>
                  </a:cubicBezTo>
                  <a:cubicBezTo>
                    <a:pt x="53" y="1"/>
                    <a:pt x="56" y="3"/>
                    <a:pt x="56" y="6"/>
                  </a:cubicBezTo>
                  <a:cubicBezTo>
                    <a:pt x="55" y="8"/>
                    <a:pt x="56" y="12"/>
                    <a:pt x="48" y="12"/>
                  </a:cubicBezTo>
                  <a:cubicBezTo>
                    <a:pt x="40" y="12"/>
                    <a:pt x="7" y="12"/>
                    <a:pt x="5" y="11"/>
                  </a:cubicBezTo>
                  <a:cubicBezTo>
                    <a:pt x="0" y="9"/>
                    <a:pt x="1" y="8"/>
                    <a:pt x="2" y="6"/>
                  </a:cubicBezTo>
                  <a:cubicBezTo>
                    <a:pt x="3" y="5"/>
                    <a:pt x="2" y="4"/>
                    <a:pt x="2" y="4"/>
                  </a:cubicBezTo>
                </a:path>
              </a:pathLst>
            </a:custGeom>
            <a:solidFill>
              <a:srgbClr val="1DD0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27" name="Freeform 670">
              <a:extLst>
                <a:ext uri="{FF2B5EF4-FFF2-40B4-BE49-F238E27FC236}">
                  <a16:creationId xmlns:a16="http://schemas.microsoft.com/office/drawing/2014/main" id="{497E8F4A-1F6F-EE0B-33CB-F6C50EDAD34A}"/>
                </a:ext>
              </a:extLst>
            </p:cNvPr>
            <p:cNvSpPr>
              <a:spLocks/>
            </p:cNvSpPr>
            <p:nvPr/>
          </p:nvSpPr>
          <p:spPr bwMode="auto">
            <a:xfrm>
              <a:off x="6973888" y="3273426"/>
              <a:ext cx="411163" cy="87313"/>
            </a:xfrm>
            <a:custGeom>
              <a:avLst/>
              <a:gdLst>
                <a:gd name="T0" fmla="*/ 2 w 56"/>
                <a:gd name="T1" fmla="*/ 4 h 12"/>
                <a:gd name="T2" fmla="*/ 10 w 56"/>
                <a:gd name="T3" fmla="*/ 1 h 12"/>
                <a:gd name="T4" fmla="*/ 50 w 56"/>
                <a:gd name="T5" fmla="*/ 1 h 12"/>
                <a:gd name="T6" fmla="*/ 56 w 56"/>
                <a:gd name="T7" fmla="*/ 6 h 12"/>
                <a:gd name="T8" fmla="*/ 48 w 56"/>
                <a:gd name="T9" fmla="*/ 12 h 12"/>
                <a:gd name="T10" fmla="*/ 5 w 56"/>
                <a:gd name="T11" fmla="*/ 11 h 12"/>
                <a:gd name="T12" fmla="*/ 2 w 56"/>
                <a:gd name="T13" fmla="*/ 6 h 12"/>
                <a:gd name="T14" fmla="*/ 2 w 56"/>
                <a:gd name="T15" fmla="*/ 4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12">
                  <a:moveTo>
                    <a:pt x="2" y="4"/>
                  </a:moveTo>
                  <a:cubicBezTo>
                    <a:pt x="1" y="3"/>
                    <a:pt x="2" y="0"/>
                    <a:pt x="10" y="1"/>
                  </a:cubicBezTo>
                  <a:cubicBezTo>
                    <a:pt x="17" y="1"/>
                    <a:pt x="48" y="1"/>
                    <a:pt x="50" y="1"/>
                  </a:cubicBezTo>
                  <a:cubicBezTo>
                    <a:pt x="53" y="1"/>
                    <a:pt x="56" y="3"/>
                    <a:pt x="56" y="6"/>
                  </a:cubicBezTo>
                  <a:cubicBezTo>
                    <a:pt x="55" y="8"/>
                    <a:pt x="56" y="12"/>
                    <a:pt x="48" y="12"/>
                  </a:cubicBezTo>
                  <a:cubicBezTo>
                    <a:pt x="40" y="12"/>
                    <a:pt x="7" y="12"/>
                    <a:pt x="5" y="11"/>
                  </a:cubicBezTo>
                  <a:cubicBezTo>
                    <a:pt x="0" y="9"/>
                    <a:pt x="1" y="8"/>
                    <a:pt x="2" y="6"/>
                  </a:cubicBezTo>
                  <a:cubicBezTo>
                    <a:pt x="3" y="5"/>
                    <a:pt x="2" y="4"/>
                    <a:pt x="2" y="4"/>
                  </a:cubicBezTo>
                </a:path>
              </a:pathLst>
            </a:custGeom>
            <a:solidFill>
              <a:srgbClr val="1CD0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28" name="Freeform 671">
              <a:extLst>
                <a:ext uri="{FF2B5EF4-FFF2-40B4-BE49-F238E27FC236}">
                  <a16:creationId xmlns:a16="http://schemas.microsoft.com/office/drawing/2014/main" id="{B1D47E7A-9625-1D5C-6F45-03AEDA7D5CAB}"/>
                </a:ext>
              </a:extLst>
            </p:cNvPr>
            <p:cNvSpPr>
              <a:spLocks/>
            </p:cNvSpPr>
            <p:nvPr/>
          </p:nvSpPr>
          <p:spPr bwMode="auto">
            <a:xfrm>
              <a:off x="6973888" y="3273426"/>
              <a:ext cx="411163" cy="87313"/>
            </a:xfrm>
            <a:custGeom>
              <a:avLst/>
              <a:gdLst>
                <a:gd name="T0" fmla="*/ 2 w 56"/>
                <a:gd name="T1" fmla="*/ 4 h 12"/>
                <a:gd name="T2" fmla="*/ 10 w 56"/>
                <a:gd name="T3" fmla="*/ 1 h 12"/>
                <a:gd name="T4" fmla="*/ 50 w 56"/>
                <a:gd name="T5" fmla="*/ 1 h 12"/>
                <a:gd name="T6" fmla="*/ 55 w 56"/>
                <a:gd name="T7" fmla="*/ 6 h 12"/>
                <a:gd name="T8" fmla="*/ 48 w 56"/>
                <a:gd name="T9" fmla="*/ 12 h 12"/>
                <a:gd name="T10" fmla="*/ 5 w 56"/>
                <a:gd name="T11" fmla="*/ 11 h 12"/>
                <a:gd name="T12" fmla="*/ 2 w 56"/>
                <a:gd name="T13" fmla="*/ 6 h 12"/>
                <a:gd name="T14" fmla="*/ 2 w 56"/>
                <a:gd name="T15" fmla="*/ 4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12">
                  <a:moveTo>
                    <a:pt x="2" y="4"/>
                  </a:moveTo>
                  <a:cubicBezTo>
                    <a:pt x="1" y="3"/>
                    <a:pt x="2" y="0"/>
                    <a:pt x="10" y="1"/>
                  </a:cubicBezTo>
                  <a:cubicBezTo>
                    <a:pt x="17" y="1"/>
                    <a:pt x="48" y="1"/>
                    <a:pt x="50" y="1"/>
                  </a:cubicBezTo>
                  <a:cubicBezTo>
                    <a:pt x="53" y="1"/>
                    <a:pt x="56" y="3"/>
                    <a:pt x="55" y="6"/>
                  </a:cubicBezTo>
                  <a:cubicBezTo>
                    <a:pt x="55" y="8"/>
                    <a:pt x="56" y="12"/>
                    <a:pt x="48" y="12"/>
                  </a:cubicBezTo>
                  <a:cubicBezTo>
                    <a:pt x="40" y="12"/>
                    <a:pt x="7" y="12"/>
                    <a:pt x="5" y="11"/>
                  </a:cubicBezTo>
                  <a:cubicBezTo>
                    <a:pt x="0" y="9"/>
                    <a:pt x="1" y="8"/>
                    <a:pt x="2" y="6"/>
                  </a:cubicBezTo>
                  <a:cubicBezTo>
                    <a:pt x="3" y="5"/>
                    <a:pt x="2" y="4"/>
                    <a:pt x="2" y="4"/>
                  </a:cubicBezTo>
                </a:path>
              </a:pathLst>
            </a:custGeom>
            <a:solidFill>
              <a:srgbClr val="1BCF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29" name="Freeform 672">
              <a:extLst>
                <a:ext uri="{FF2B5EF4-FFF2-40B4-BE49-F238E27FC236}">
                  <a16:creationId xmlns:a16="http://schemas.microsoft.com/office/drawing/2014/main" id="{DED59442-9642-4323-CBBB-942BBA783087}"/>
                </a:ext>
              </a:extLst>
            </p:cNvPr>
            <p:cNvSpPr>
              <a:spLocks/>
            </p:cNvSpPr>
            <p:nvPr/>
          </p:nvSpPr>
          <p:spPr bwMode="auto">
            <a:xfrm>
              <a:off x="6973888" y="3279776"/>
              <a:ext cx="411163" cy="80963"/>
            </a:xfrm>
            <a:custGeom>
              <a:avLst/>
              <a:gdLst>
                <a:gd name="T0" fmla="*/ 2 w 56"/>
                <a:gd name="T1" fmla="*/ 3 h 11"/>
                <a:gd name="T2" fmla="*/ 10 w 56"/>
                <a:gd name="T3" fmla="*/ 0 h 11"/>
                <a:gd name="T4" fmla="*/ 50 w 56"/>
                <a:gd name="T5" fmla="*/ 0 h 11"/>
                <a:gd name="T6" fmla="*/ 55 w 56"/>
                <a:gd name="T7" fmla="*/ 5 h 11"/>
                <a:gd name="T8" fmla="*/ 48 w 56"/>
                <a:gd name="T9" fmla="*/ 11 h 11"/>
                <a:gd name="T10" fmla="*/ 5 w 56"/>
                <a:gd name="T11" fmla="*/ 10 h 11"/>
                <a:gd name="T12" fmla="*/ 2 w 56"/>
                <a:gd name="T13" fmla="*/ 5 h 11"/>
                <a:gd name="T14" fmla="*/ 2 w 56"/>
                <a:gd name="T15" fmla="*/ 3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11">
                  <a:moveTo>
                    <a:pt x="2" y="3"/>
                  </a:moveTo>
                  <a:cubicBezTo>
                    <a:pt x="1" y="2"/>
                    <a:pt x="2" y="0"/>
                    <a:pt x="10" y="0"/>
                  </a:cubicBezTo>
                  <a:cubicBezTo>
                    <a:pt x="17" y="0"/>
                    <a:pt x="48" y="0"/>
                    <a:pt x="50" y="0"/>
                  </a:cubicBezTo>
                  <a:cubicBezTo>
                    <a:pt x="53" y="0"/>
                    <a:pt x="56" y="2"/>
                    <a:pt x="55" y="5"/>
                  </a:cubicBezTo>
                  <a:cubicBezTo>
                    <a:pt x="55" y="7"/>
                    <a:pt x="56" y="11"/>
                    <a:pt x="48" y="11"/>
                  </a:cubicBezTo>
                  <a:cubicBezTo>
                    <a:pt x="40" y="11"/>
                    <a:pt x="7" y="11"/>
                    <a:pt x="5" y="10"/>
                  </a:cubicBezTo>
                  <a:cubicBezTo>
                    <a:pt x="0" y="8"/>
                    <a:pt x="1" y="7"/>
                    <a:pt x="2" y="5"/>
                  </a:cubicBezTo>
                  <a:cubicBezTo>
                    <a:pt x="3" y="4"/>
                    <a:pt x="2" y="3"/>
                    <a:pt x="2" y="3"/>
                  </a:cubicBezTo>
                </a:path>
              </a:pathLst>
            </a:custGeom>
            <a:solidFill>
              <a:srgbClr val="1ACF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30" name="Freeform 673">
              <a:extLst>
                <a:ext uri="{FF2B5EF4-FFF2-40B4-BE49-F238E27FC236}">
                  <a16:creationId xmlns:a16="http://schemas.microsoft.com/office/drawing/2014/main" id="{9A342E57-E98E-8BE6-575E-39C6862D9B4D}"/>
                </a:ext>
              </a:extLst>
            </p:cNvPr>
            <p:cNvSpPr>
              <a:spLocks/>
            </p:cNvSpPr>
            <p:nvPr/>
          </p:nvSpPr>
          <p:spPr bwMode="auto">
            <a:xfrm>
              <a:off x="6973888" y="3279776"/>
              <a:ext cx="411163" cy="80963"/>
            </a:xfrm>
            <a:custGeom>
              <a:avLst/>
              <a:gdLst>
                <a:gd name="T0" fmla="*/ 2 w 56"/>
                <a:gd name="T1" fmla="*/ 4 h 11"/>
                <a:gd name="T2" fmla="*/ 11 w 56"/>
                <a:gd name="T3" fmla="*/ 0 h 11"/>
                <a:gd name="T4" fmla="*/ 50 w 56"/>
                <a:gd name="T5" fmla="*/ 0 h 11"/>
                <a:gd name="T6" fmla="*/ 55 w 56"/>
                <a:gd name="T7" fmla="*/ 5 h 11"/>
                <a:gd name="T8" fmla="*/ 48 w 56"/>
                <a:gd name="T9" fmla="*/ 11 h 11"/>
                <a:gd name="T10" fmla="*/ 5 w 56"/>
                <a:gd name="T11" fmla="*/ 10 h 11"/>
                <a:gd name="T12" fmla="*/ 2 w 56"/>
                <a:gd name="T13" fmla="*/ 5 h 11"/>
                <a:gd name="T14" fmla="*/ 2 w 56"/>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11">
                  <a:moveTo>
                    <a:pt x="2" y="4"/>
                  </a:moveTo>
                  <a:cubicBezTo>
                    <a:pt x="1" y="2"/>
                    <a:pt x="2" y="0"/>
                    <a:pt x="11" y="0"/>
                  </a:cubicBezTo>
                  <a:cubicBezTo>
                    <a:pt x="17" y="0"/>
                    <a:pt x="48" y="0"/>
                    <a:pt x="50" y="0"/>
                  </a:cubicBezTo>
                  <a:cubicBezTo>
                    <a:pt x="53" y="0"/>
                    <a:pt x="56" y="2"/>
                    <a:pt x="55" y="5"/>
                  </a:cubicBezTo>
                  <a:cubicBezTo>
                    <a:pt x="55" y="7"/>
                    <a:pt x="56" y="11"/>
                    <a:pt x="48" y="11"/>
                  </a:cubicBezTo>
                  <a:cubicBezTo>
                    <a:pt x="40" y="11"/>
                    <a:pt x="7" y="11"/>
                    <a:pt x="5" y="10"/>
                  </a:cubicBezTo>
                  <a:cubicBezTo>
                    <a:pt x="0" y="8"/>
                    <a:pt x="1" y="7"/>
                    <a:pt x="2" y="5"/>
                  </a:cubicBezTo>
                  <a:cubicBezTo>
                    <a:pt x="3" y="4"/>
                    <a:pt x="2" y="4"/>
                    <a:pt x="2" y="4"/>
                  </a:cubicBezTo>
                </a:path>
              </a:pathLst>
            </a:custGeom>
            <a:solidFill>
              <a:srgbClr val="19CF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31" name="Freeform 674">
              <a:extLst>
                <a:ext uri="{FF2B5EF4-FFF2-40B4-BE49-F238E27FC236}">
                  <a16:creationId xmlns:a16="http://schemas.microsoft.com/office/drawing/2014/main" id="{C68E3C56-0D4C-BC9A-FA3C-10CBC45A38A4}"/>
                </a:ext>
              </a:extLst>
            </p:cNvPr>
            <p:cNvSpPr>
              <a:spLocks/>
            </p:cNvSpPr>
            <p:nvPr/>
          </p:nvSpPr>
          <p:spPr bwMode="auto">
            <a:xfrm>
              <a:off x="6973888" y="3279776"/>
              <a:ext cx="411163" cy="80963"/>
            </a:xfrm>
            <a:custGeom>
              <a:avLst/>
              <a:gdLst>
                <a:gd name="T0" fmla="*/ 2 w 56"/>
                <a:gd name="T1" fmla="*/ 4 h 11"/>
                <a:gd name="T2" fmla="*/ 11 w 56"/>
                <a:gd name="T3" fmla="*/ 0 h 11"/>
                <a:gd name="T4" fmla="*/ 50 w 56"/>
                <a:gd name="T5" fmla="*/ 0 h 11"/>
                <a:gd name="T6" fmla="*/ 55 w 56"/>
                <a:gd name="T7" fmla="*/ 5 h 11"/>
                <a:gd name="T8" fmla="*/ 48 w 56"/>
                <a:gd name="T9" fmla="*/ 11 h 11"/>
                <a:gd name="T10" fmla="*/ 5 w 56"/>
                <a:gd name="T11" fmla="*/ 10 h 11"/>
                <a:gd name="T12" fmla="*/ 3 w 56"/>
                <a:gd name="T13" fmla="*/ 5 h 11"/>
                <a:gd name="T14" fmla="*/ 2 w 56"/>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11">
                  <a:moveTo>
                    <a:pt x="2" y="4"/>
                  </a:moveTo>
                  <a:cubicBezTo>
                    <a:pt x="1" y="2"/>
                    <a:pt x="3" y="0"/>
                    <a:pt x="11" y="0"/>
                  </a:cubicBezTo>
                  <a:cubicBezTo>
                    <a:pt x="17" y="0"/>
                    <a:pt x="48" y="0"/>
                    <a:pt x="50" y="0"/>
                  </a:cubicBezTo>
                  <a:cubicBezTo>
                    <a:pt x="53" y="0"/>
                    <a:pt x="56" y="2"/>
                    <a:pt x="55" y="5"/>
                  </a:cubicBezTo>
                  <a:cubicBezTo>
                    <a:pt x="55" y="7"/>
                    <a:pt x="56" y="11"/>
                    <a:pt x="48" y="11"/>
                  </a:cubicBezTo>
                  <a:cubicBezTo>
                    <a:pt x="40" y="11"/>
                    <a:pt x="7" y="11"/>
                    <a:pt x="5" y="10"/>
                  </a:cubicBezTo>
                  <a:cubicBezTo>
                    <a:pt x="0" y="8"/>
                    <a:pt x="1" y="7"/>
                    <a:pt x="3" y="5"/>
                  </a:cubicBezTo>
                  <a:cubicBezTo>
                    <a:pt x="3" y="4"/>
                    <a:pt x="2" y="4"/>
                    <a:pt x="2" y="4"/>
                  </a:cubicBezTo>
                </a:path>
              </a:pathLst>
            </a:custGeom>
            <a:solidFill>
              <a:srgbClr val="18CF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32" name="Freeform 675">
              <a:extLst>
                <a:ext uri="{FF2B5EF4-FFF2-40B4-BE49-F238E27FC236}">
                  <a16:creationId xmlns:a16="http://schemas.microsoft.com/office/drawing/2014/main" id="{627CB3F8-4C1A-2D80-88B8-658766D55619}"/>
                </a:ext>
              </a:extLst>
            </p:cNvPr>
            <p:cNvSpPr>
              <a:spLocks/>
            </p:cNvSpPr>
            <p:nvPr/>
          </p:nvSpPr>
          <p:spPr bwMode="auto">
            <a:xfrm>
              <a:off x="6973888" y="3279776"/>
              <a:ext cx="411163" cy="80963"/>
            </a:xfrm>
            <a:custGeom>
              <a:avLst/>
              <a:gdLst>
                <a:gd name="T0" fmla="*/ 2 w 56"/>
                <a:gd name="T1" fmla="*/ 4 h 11"/>
                <a:gd name="T2" fmla="*/ 11 w 56"/>
                <a:gd name="T3" fmla="*/ 0 h 11"/>
                <a:gd name="T4" fmla="*/ 50 w 56"/>
                <a:gd name="T5" fmla="*/ 0 h 11"/>
                <a:gd name="T6" fmla="*/ 55 w 56"/>
                <a:gd name="T7" fmla="*/ 5 h 11"/>
                <a:gd name="T8" fmla="*/ 48 w 56"/>
                <a:gd name="T9" fmla="*/ 11 h 11"/>
                <a:gd name="T10" fmla="*/ 5 w 56"/>
                <a:gd name="T11" fmla="*/ 10 h 11"/>
                <a:gd name="T12" fmla="*/ 3 w 56"/>
                <a:gd name="T13" fmla="*/ 5 h 11"/>
                <a:gd name="T14" fmla="*/ 2 w 56"/>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11">
                  <a:moveTo>
                    <a:pt x="2" y="4"/>
                  </a:moveTo>
                  <a:cubicBezTo>
                    <a:pt x="1" y="2"/>
                    <a:pt x="3" y="0"/>
                    <a:pt x="11" y="0"/>
                  </a:cubicBezTo>
                  <a:cubicBezTo>
                    <a:pt x="17" y="0"/>
                    <a:pt x="48" y="0"/>
                    <a:pt x="50" y="0"/>
                  </a:cubicBezTo>
                  <a:cubicBezTo>
                    <a:pt x="53" y="0"/>
                    <a:pt x="56" y="2"/>
                    <a:pt x="55" y="5"/>
                  </a:cubicBezTo>
                  <a:cubicBezTo>
                    <a:pt x="55" y="7"/>
                    <a:pt x="56" y="11"/>
                    <a:pt x="48" y="11"/>
                  </a:cubicBezTo>
                  <a:cubicBezTo>
                    <a:pt x="40" y="11"/>
                    <a:pt x="7" y="11"/>
                    <a:pt x="5" y="10"/>
                  </a:cubicBezTo>
                  <a:cubicBezTo>
                    <a:pt x="0" y="8"/>
                    <a:pt x="1" y="7"/>
                    <a:pt x="3" y="5"/>
                  </a:cubicBezTo>
                  <a:cubicBezTo>
                    <a:pt x="3" y="4"/>
                    <a:pt x="2" y="4"/>
                    <a:pt x="2" y="4"/>
                  </a:cubicBezTo>
                </a:path>
              </a:pathLst>
            </a:custGeom>
            <a:solidFill>
              <a:srgbClr val="17CF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33" name="Freeform 676">
              <a:extLst>
                <a:ext uri="{FF2B5EF4-FFF2-40B4-BE49-F238E27FC236}">
                  <a16:creationId xmlns:a16="http://schemas.microsoft.com/office/drawing/2014/main" id="{D7E86A4C-9120-E0CB-074B-6C0FACD1F369}"/>
                </a:ext>
              </a:extLst>
            </p:cNvPr>
            <p:cNvSpPr>
              <a:spLocks/>
            </p:cNvSpPr>
            <p:nvPr/>
          </p:nvSpPr>
          <p:spPr bwMode="auto">
            <a:xfrm>
              <a:off x="6973888" y="3279776"/>
              <a:ext cx="411163" cy="80963"/>
            </a:xfrm>
            <a:custGeom>
              <a:avLst/>
              <a:gdLst>
                <a:gd name="T0" fmla="*/ 2 w 56"/>
                <a:gd name="T1" fmla="*/ 4 h 11"/>
                <a:gd name="T2" fmla="*/ 11 w 56"/>
                <a:gd name="T3" fmla="*/ 0 h 11"/>
                <a:gd name="T4" fmla="*/ 50 w 56"/>
                <a:gd name="T5" fmla="*/ 0 h 11"/>
                <a:gd name="T6" fmla="*/ 55 w 56"/>
                <a:gd name="T7" fmla="*/ 5 h 11"/>
                <a:gd name="T8" fmla="*/ 48 w 56"/>
                <a:gd name="T9" fmla="*/ 11 h 11"/>
                <a:gd name="T10" fmla="*/ 5 w 56"/>
                <a:gd name="T11" fmla="*/ 10 h 11"/>
                <a:gd name="T12" fmla="*/ 3 w 56"/>
                <a:gd name="T13" fmla="*/ 5 h 11"/>
                <a:gd name="T14" fmla="*/ 2 w 56"/>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11">
                  <a:moveTo>
                    <a:pt x="2" y="4"/>
                  </a:moveTo>
                  <a:cubicBezTo>
                    <a:pt x="1" y="3"/>
                    <a:pt x="3" y="0"/>
                    <a:pt x="11" y="0"/>
                  </a:cubicBezTo>
                  <a:cubicBezTo>
                    <a:pt x="17" y="0"/>
                    <a:pt x="48" y="0"/>
                    <a:pt x="50" y="0"/>
                  </a:cubicBezTo>
                  <a:cubicBezTo>
                    <a:pt x="53" y="0"/>
                    <a:pt x="56" y="2"/>
                    <a:pt x="55" y="5"/>
                  </a:cubicBezTo>
                  <a:cubicBezTo>
                    <a:pt x="55" y="7"/>
                    <a:pt x="56" y="11"/>
                    <a:pt x="48" y="11"/>
                  </a:cubicBezTo>
                  <a:cubicBezTo>
                    <a:pt x="40" y="11"/>
                    <a:pt x="7" y="11"/>
                    <a:pt x="5" y="10"/>
                  </a:cubicBezTo>
                  <a:cubicBezTo>
                    <a:pt x="0" y="8"/>
                    <a:pt x="1" y="7"/>
                    <a:pt x="3" y="5"/>
                  </a:cubicBezTo>
                  <a:cubicBezTo>
                    <a:pt x="3" y="4"/>
                    <a:pt x="2" y="4"/>
                    <a:pt x="2" y="4"/>
                  </a:cubicBezTo>
                </a:path>
              </a:pathLst>
            </a:custGeom>
            <a:solidFill>
              <a:srgbClr val="16CE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34" name="Freeform 677">
              <a:extLst>
                <a:ext uri="{FF2B5EF4-FFF2-40B4-BE49-F238E27FC236}">
                  <a16:creationId xmlns:a16="http://schemas.microsoft.com/office/drawing/2014/main" id="{2CD26DC5-248B-778E-B3A1-EC27D4E9F163}"/>
                </a:ext>
              </a:extLst>
            </p:cNvPr>
            <p:cNvSpPr>
              <a:spLocks/>
            </p:cNvSpPr>
            <p:nvPr/>
          </p:nvSpPr>
          <p:spPr bwMode="auto">
            <a:xfrm>
              <a:off x="6973888" y="3279776"/>
              <a:ext cx="411163" cy="80963"/>
            </a:xfrm>
            <a:custGeom>
              <a:avLst/>
              <a:gdLst>
                <a:gd name="T0" fmla="*/ 2 w 56"/>
                <a:gd name="T1" fmla="*/ 4 h 11"/>
                <a:gd name="T2" fmla="*/ 11 w 56"/>
                <a:gd name="T3" fmla="*/ 0 h 11"/>
                <a:gd name="T4" fmla="*/ 50 w 56"/>
                <a:gd name="T5" fmla="*/ 0 h 11"/>
                <a:gd name="T6" fmla="*/ 55 w 56"/>
                <a:gd name="T7" fmla="*/ 5 h 11"/>
                <a:gd name="T8" fmla="*/ 48 w 56"/>
                <a:gd name="T9" fmla="*/ 11 h 11"/>
                <a:gd name="T10" fmla="*/ 5 w 56"/>
                <a:gd name="T11" fmla="*/ 10 h 11"/>
                <a:gd name="T12" fmla="*/ 3 w 56"/>
                <a:gd name="T13" fmla="*/ 5 h 11"/>
                <a:gd name="T14" fmla="*/ 2 w 56"/>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11">
                  <a:moveTo>
                    <a:pt x="2" y="4"/>
                  </a:moveTo>
                  <a:cubicBezTo>
                    <a:pt x="1" y="3"/>
                    <a:pt x="3" y="0"/>
                    <a:pt x="11" y="0"/>
                  </a:cubicBezTo>
                  <a:cubicBezTo>
                    <a:pt x="17" y="0"/>
                    <a:pt x="48" y="1"/>
                    <a:pt x="50" y="0"/>
                  </a:cubicBezTo>
                  <a:cubicBezTo>
                    <a:pt x="53" y="0"/>
                    <a:pt x="56" y="2"/>
                    <a:pt x="55" y="5"/>
                  </a:cubicBezTo>
                  <a:cubicBezTo>
                    <a:pt x="55" y="7"/>
                    <a:pt x="55" y="11"/>
                    <a:pt x="48" y="11"/>
                  </a:cubicBezTo>
                  <a:cubicBezTo>
                    <a:pt x="40" y="11"/>
                    <a:pt x="7" y="11"/>
                    <a:pt x="5" y="10"/>
                  </a:cubicBezTo>
                  <a:cubicBezTo>
                    <a:pt x="0" y="8"/>
                    <a:pt x="1" y="7"/>
                    <a:pt x="3" y="5"/>
                  </a:cubicBezTo>
                  <a:cubicBezTo>
                    <a:pt x="3" y="4"/>
                    <a:pt x="2" y="4"/>
                    <a:pt x="2" y="4"/>
                  </a:cubicBezTo>
                </a:path>
              </a:pathLst>
            </a:custGeom>
            <a:solidFill>
              <a:srgbClr val="15CE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35" name="Freeform 678">
              <a:extLst>
                <a:ext uri="{FF2B5EF4-FFF2-40B4-BE49-F238E27FC236}">
                  <a16:creationId xmlns:a16="http://schemas.microsoft.com/office/drawing/2014/main" id="{52EE3A2E-6145-A029-A503-F4E16B33C9D9}"/>
                </a:ext>
              </a:extLst>
            </p:cNvPr>
            <p:cNvSpPr>
              <a:spLocks/>
            </p:cNvSpPr>
            <p:nvPr/>
          </p:nvSpPr>
          <p:spPr bwMode="auto">
            <a:xfrm>
              <a:off x="6973888" y="3279776"/>
              <a:ext cx="411163" cy="80963"/>
            </a:xfrm>
            <a:custGeom>
              <a:avLst/>
              <a:gdLst>
                <a:gd name="T0" fmla="*/ 2 w 56"/>
                <a:gd name="T1" fmla="*/ 4 h 11"/>
                <a:gd name="T2" fmla="*/ 11 w 56"/>
                <a:gd name="T3" fmla="*/ 0 h 11"/>
                <a:gd name="T4" fmla="*/ 50 w 56"/>
                <a:gd name="T5" fmla="*/ 0 h 11"/>
                <a:gd name="T6" fmla="*/ 55 w 56"/>
                <a:gd name="T7" fmla="*/ 5 h 11"/>
                <a:gd name="T8" fmla="*/ 48 w 56"/>
                <a:gd name="T9" fmla="*/ 11 h 11"/>
                <a:gd name="T10" fmla="*/ 5 w 56"/>
                <a:gd name="T11" fmla="*/ 10 h 11"/>
                <a:gd name="T12" fmla="*/ 3 w 56"/>
                <a:gd name="T13" fmla="*/ 5 h 11"/>
                <a:gd name="T14" fmla="*/ 2 w 56"/>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11">
                  <a:moveTo>
                    <a:pt x="2" y="4"/>
                  </a:moveTo>
                  <a:cubicBezTo>
                    <a:pt x="1" y="3"/>
                    <a:pt x="3" y="0"/>
                    <a:pt x="11" y="0"/>
                  </a:cubicBezTo>
                  <a:cubicBezTo>
                    <a:pt x="17" y="0"/>
                    <a:pt x="48" y="1"/>
                    <a:pt x="50" y="0"/>
                  </a:cubicBezTo>
                  <a:cubicBezTo>
                    <a:pt x="53" y="0"/>
                    <a:pt x="56" y="2"/>
                    <a:pt x="55" y="5"/>
                  </a:cubicBezTo>
                  <a:cubicBezTo>
                    <a:pt x="55" y="7"/>
                    <a:pt x="55" y="11"/>
                    <a:pt x="48" y="11"/>
                  </a:cubicBezTo>
                  <a:cubicBezTo>
                    <a:pt x="40" y="11"/>
                    <a:pt x="7" y="11"/>
                    <a:pt x="5" y="10"/>
                  </a:cubicBezTo>
                  <a:cubicBezTo>
                    <a:pt x="0" y="8"/>
                    <a:pt x="1" y="7"/>
                    <a:pt x="3" y="5"/>
                  </a:cubicBezTo>
                  <a:cubicBezTo>
                    <a:pt x="3" y="4"/>
                    <a:pt x="2" y="4"/>
                    <a:pt x="2" y="4"/>
                  </a:cubicBezTo>
                </a:path>
              </a:pathLst>
            </a:custGeom>
            <a:solidFill>
              <a:srgbClr val="14CE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36" name="Freeform 679">
              <a:extLst>
                <a:ext uri="{FF2B5EF4-FFF2-40B4-BE49-F238E27FC236}">
                  <a16:creationId xmlns:a16="http://schemas.microsoft.com/office/drawing/2014/main" id="{A2F55143-8A89-58B1-6A12-166ED43CFF8E}"/>
                </a:ext>
              </a:extLst>
            </p:cNvPr>
            <p:cNvSpPr>
              <a:spLocks/>
            </p:cNvSpPr>
            <p:nvPr/>
          </p:nvSpPr>
          <p:spPr bwMode="auto">
            <a:xfrm>
              <a:off x="6973888" y="3279776"/>
              <a:ext cx="411163" cy="80963"/>
            </a:xfrm>
            <a:custGeom>
              <a:avLst/>
              <a:gdLst>
                <a:gd name="T0" fmla="*/ 2 w 56"/>
                <a:gd name="T1" fmla="*/ 4 h 11"/>
                <a:gd name="T2" fmla="*/ 11 w 56"/>
                <a:gd name="T3" fmla="*/ 0 h 11"/>
                <a:gd name="T4" fmla="*/ 50 w 56"/>
                <a:gd name="T5" fmla="*/ 1 h 11"/>
                <a:gd name="T6" fmla="*/ 55 w 56"/>
                <a:gd name="T7" fmla="*/ 5 h 11"/>
                <a:gd name="T8" fmla="*/ 48 w 56"/>
                <a:gd name="T9" fmla="*/ 11 h 11"/>
                <a:gd name="T10" fmla="*/ 5 w 56"/>
                <a:gd name="T11" fmla="*/ 10 h 11"/>
                <a:gd name="T12" fmla="*/ 3 w 56"/>
                <a:gd name="T13" fmla="*/ 5 h 11"/>
                <a:gd name="T14" fmla="*/ 2 w 56"/>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11">
                  <a:moveTo>
                    <a:pt x="2" y="4"/>
                  </a:moveTo>
                  <a:cubicBezTo>
                    <a:pt x="1" y="3"/>
                    <a:pt x="3" y="0"/>
                    <a:pt x="11" y="0"/>
                  </a:cubicBezTo>
                  <a:cubicBezTo>
                    <a:pt x="17" y="0"/>
                    <a:pt x="48" y="1"/>
                    <a:pt x="50" y="1"/>
                  </a:cubicBezTo>
                  <a:cubicBezTo>
                    <a:pt x="53" y="0"/>
                    <a:pt x="56" y="2"/>
                    <a:pt x="55" y="5"/>
                  </a:cubicBezTo>
                  <a:cubicBezTo>
                    <a:pt x="55" y="7"/>
                    <a:pt x="55" y="10"/>
                    <a:pt x="48" y="11"/>
                  </a:cubicBezTo>
                  <a:cubicBezTo>
                    <a:pt x="40" y="11"/>
                    <a:pt x="7" y="11"/>
                    <a:pt x="5" y="10"/>
                  </a:cubicBezTo>
                  <a:cubicBezTo>
                    <a:pt x="0" y="8"/>
                    <a:pt x="1" y="7"/>
                    <a:pt x="3" y="5"/>
                  </a:cubicBezTo>
                  <a:cubicBezTo>
                    <a:pt x="3" y="4"/>
                    <a:pt x="2" y="4"/>
                    <a:pt x="2" y="4"/>
                  </a:cubicBezTo>
                </a:path>
              </a:pathLst>
            </a:custGeom>
            <a:solidFill>
              <a:srgbClr val="13CE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37" name="Freeform 680">
              <a:extLst>
                <a:ext uri="{FF2B5EF4-FFF2-40B4-BE49-F238E27FC236}">
                  <a16:creationId xmlns:a16="http://schemas.microsoft.com/office/drawing/2014/main" id="{F41C7C2C-9953-04BB-0F47-75A8BBBF0977}"/>
                </a:ext>
              </a:extLst>
            </p:cNvPr>
            <p:cNvSpPr>
              <a:spLocks/>
            </p:cNvSpPr>
            <p:nvPr/>
          </p:nvSpPr>
          <p:spPr bwMode="auto">
            <a:xfrm>
              <a:off x="6981826" y="3279776"/>
              <a:ext cx="403225" cy="80963"/>
            </a:xfrm>
            <a:custGeom>
              <a:avLst/>
              <a:gdLst>
                <a:gd name="T0" fmla="*/ 1 w 55"/>
                <a:gd name="T1" fmla="*/ 4 h 11"/>
                <a:gd name="T2" fmla="*/ 10 w 55"/>
                <a:gd name="T3" fmla="*/ 0 h 11"/>
                <a:gd name="T4" fmla="*/ 49 w 55"/>
                <a:gd name="T5" fmla="*/ 1 h 11"/>
                <a:gd name="T6" fmla="*/ 54 w 55"/>
                <a:gd name="T7" fmla="*/ 5 h 11"/>
                <a:gd name="T8" fmla="*/ 47 w 55"/>
                <a:gd name="T9" fmla="*/ 11 h 11"/>
                <a:gd name="T10" fmla="*/ 4 w 55"/>
                <a:gd name="T11" fmla="*/ 10 h 11"/>
                <a:gd name="T12" fmla="*/ 2 w 55"/>
                <a:gd name="T13" fmla="*/ 5 h 11"/>
                <a:gd name="T14" fmla="*/ 1 w 55"/>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11">
                  <a:moveTo>
                    <a:pt x="1" y="4"/>
                  </a:moveTo>
                  <a:cubicBezTo>
                    <a:pt x="0" y="3"/>
                    <a:pt x="2" y="0"/>
                    <a:pt x="10" y="0"/>
                  </a:cubicBezTo>
                  <a:cubicBezTo>
                    <a:pt x="16" y="0"/>
                    <a:pt x="46" y="1"/>
                    <a:pt x="49" y="1"/>
                  </a:cubicBezTo>
                  <a:cubicBezTo>
                    <a:pt x="52" y="0"/>
                    <a:pt x="55" y="2"/>
                    <a:pt x="54" y="5"/>
                  </a:cubicBezTo>
                  <a:cubicBezTo>
                    <a:pt x="54" y="7"/>
                    <a:pt x="54" y="10"/>
                    <a:pt x="47" y="11"/>
                  </a:cubicBezTo>
                  <a:cubicBezTo>
                    <a:pt x="39" y="11"/>
                    <a:pt x="6" y="11"/>
                    <a:pt x="4" y="10"/>
                  </a:cubicBezTo>
                  <a:cubicBezTo>
                    <a:pt x="0" y="8"/>
                    <a:pt x="0" y="7"/>
                    <a:pt x="2" y="5"/>
                  </a:cubicBezTo>
                  <a:cubicBezTo>
                    <a:pt x="3" y="4"/>
                    <a:pt x="1" y="4"/>
                    <a:pt x="1" y="4"/>
                  </a:cubicBezTo>
                </a:path>
              </a:pathLst>
            </a:custGeom>
            <a:solidFill>
              <a:srgbClr val="12CE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38" name="Freeform 681">
              <a:extLst>
                <a:ext uri="{FF2B5EF4-FFF2-40B4-BE49-F238E27FC236}">
                  <a16:creationId xmlns:a16="http://schemas.microsoft.com/office/drawing/2014/main" id="{91256F46-67B3-0F93-65B6-8478C401F44C}"/>
                </a:ext>
              </a:extLst>
            </p:cNvPr>
            <p:cNvSpPr>
              <a:spLocks/>
            </p:cNvSpPr>
            <p:nvPr/>
          </p:nvSpPr>
          <p:spPr bwMode="auto">
            <a:xfrm>
              <a:off x="6981826" y="3279776"/>
              <a:ext cx="403225" cy="80963"/>
            </a:xfrm>
            <a:custGeom>
              <a:avLst/>
              <a:gdLst>
                <a:gd name="T0" fmla="*/ 1 w 55"/>
                <a:gd name="T1" fmla="*/ 4 h 11"/>
                <a:gd name="T2" fmla="*/ 10 w 55"/>
                <a:gd name="T3" fmla="*/ 0 h 11"/>
                <a:gd name="T4" fmla="*/ 49 w 55"/>
                <a:gd name="T5" fmla="*/ 1 h 11"/>
                <a:gd name="T6" fmla="*/ 54 w 55"/>
                <a:gd name="T7" fmla="*/ 5 h 11"/>
                <a:gd name="T8" fmla="*/ 47 w 55"/>
                <a:gd name="T9" fmla="*/ 11 h 11"/>
                <a:gd name="T10" fmla="*/ 4 w 55"/>
                <a:gd name="T11" fmla="*/ 10 h 11"/>
                <a:gd name="T12" fmla="*/ 2 w 55"/>
                <a:gd name="T13" fmla="*/ 5 h 11"/>
                <a:gd name="T14" fmla="*/ 1 w 55"/>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11">
                  <a:moveTo>
                    <a:pt x="1" y="4"/>
                  </a:moveTo>
                  <a:cubicBezTo>
                    <a:pt x="0" y="3"/>
                    <a:pt x="2" y="0"/>
                    <a:pt x="10" y="0"/>
                  </a:cubicBezTo>
                  <a:cubicBezTo>
                    <a:pt x="16" y="0"/>
                    <a:pt x="46" y="1"/>
                    <a:pt x="49" y="1"/>
                  </a:cubicBezTo>
                  <a:cubicBezTo>
                    <a:pt x="52" y="1"/>
                    <a:pt x="55" y="2"/>
                    <a:pt x="54" y="5"/>
                  </a:cubicBezTo>
                  <a:cubicBezTo>
                    <a:pt x="54" y="7"/>
                    <a:pt x="54" y="10"/>
                    <a:pt x="47" y="11"/>
                  </a:cubicBezTo>
                  <a:cubicBezTo>
                    <a:pt x="39" y="11"/>
                    <a:pt x="6" y="10"/>
                    <a:pt x="4" y="10"/>
                  </a:cubicBezTo>
                  <a:cubicBezTo>
                    <a:pt x="0" y="8"/>
                    <a:pt x="0" y="7"/>
                    <a:pt x="2" y="5"/>
                  </a:cubicBezTo>
                  <a:cubicBezTo>
                    <a:pt x="3" y="4"/>
                    <a:pt x="1" y="4"/>
                    <a:pt x="1" y="4"/>
                  </a:cubicBezTo>
                </a:path>
              </a:pathLst>
            </a:custGeom>
            <a:solidFill>
              <a:srgbClr val="11CD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39" name="Freeform 682">
              <a:extLst>
                <a:ext uri="{FF2B5EF4-FFF2-40B4-BE49-F238E27FC236}">
                  <a16:creationId xmlns:a16="http://schemas.microsoft.com/office/drawing/2014/main" id="{1B5F337F-ED38-64DB-B03C-4018C05CE316}"/>
                </a:ext>
              </a:extLst>
            </p:cNvPr>
            <p:cNvSpPr>
              <a:spLocks/>
            </p:cNvSpPr>
            <p:nvPr/>
          </p:nvSpPr>
          <p:spPr bwMode="auto">
            <a:xfrm>
              <a:off x="6981826" y="3279776"/>
              <a:ext cx="395288" cy="80963"/>
            </a:xfrm>
            <a:custGeom>
              <a:avLst/>
              <a:gdLst>
                <a:gd name="T0" fmla="*/ 1 w 54"/>
                <a:gd name="T1" fmla="*/ 4 h 11"/>
                <a:gd name="T2" fmla="*/ 10 w 54"/>
                <a:gd name="T3" fmla="*/ 0 h 11"/>
                <a:gd name="T4" fmla="*/ 49 w 54"/>
                <a:gd name="T5" fmla="*/ 1 h 11"/>
                <a:gd name="T6" fmla="*/ 54 w 54"/>
                <a:gd name="T7" fmla="*/ 5 h 11"/>
                <a:gd name="T8" fmla="*/ 47 w 54"/>
                <a:gd name="T9" fmla="*/ 10 h 11"/>
                <a:gd name="T10" fmla="*/ 4 w 54"/>
                <a:gd name="T11" fmla="*/ 10 h 11"/>
                <a:gd name="T12" fmla="*/ 2 w 54"/>
                <a:gd name="T13" fmla="*/ 5 h 11"/>
                <a:gd name="T14" fmla="*/ 1 w 54"/>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11">
                  <a:moveTo>
                    <a:pt x="1" y="4"/>
                  </a:moveTo>
                  <a:cubicBezTo>
                    <a:pt x="0" y="3"/>
                    <a:pt x="2" y="0"/>
                    <a:pt x="10" y="0"/>
                  </a:cubicBezTo>
                  <a:cubicBezTo>
                    <a:pt x="16" y="0"/>
                    <a:pt x="46" y="1"/>
                    <a:pt x="49" y="1"/>
                  </a:cubicBezTo>
                  <a:cubicBezTo>
                    <a:pt x="52" y="1"/>
                    <a:pt x="54" y="3"/>
                    <a:pt x="54" y="5"/>
                  </a:cubicBezTo>
                  <a:cubicBezTo>
                    <a:pt x="54" y="7"/>
                    <a:pt x="54" y="10"/>
                    <a:pt x="47" y="10"/>
                  </a:cubicBezTo>
                  <a:cubicBezTo>
                    <a:pt x="39" y="11"/>
                    <a:pt x="6" y="10"/>
                    <a:pt x="4" y="10"/>
                  </a:cubicBezTo>
                  <a:cubicBezTo>
                    <a:pt x="0" y="8"/>
                    <a:pt x="0" y="7"/>
                    <a:pt x="2" y="5"/>
                  </a:cubicBezTo>
                  <a:cubicBezTo>
                    <a:pt x="3" y="4"/>
                    <a:pt x="1" y="4"/>
                    <a:pt x="1" y="4"/>
                  </a:cubicBezTo>
                </a:path>
              </a:pathLst>
            </a:custGeom>
            <a:solidFill>
              <a:srgbClr val="10CD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40" name="Freeform 683">
              <a:extLst>
                <a:ext uri="{FF2B5EF4-FFF2-40B4-BE49-F238E27FC236}">
                  <a16:creationId xmlns:a16="http://schemas.microsoft.com/office/drawing/2014/main" id="{BADAC870-8E6F-F362-B573-BE273A35EBF5}"/>
                </a:ext>
              </a:extLst>
            </p:cNvPr>
            <p:cNvSpPr>
              <a:spLocks/>
            </p:cNvSpPr>
            <p:nvPr/>
          </p:nvSpPr>
          <p:spPr bwMode="auto">
            <a:xfrm>
              <a:off x="6981826" y="3279776"/>
              <a:ext cx="395288" cy="80963"/>
            </a:xfrm>
            <a:custGeom>
              <a:avLst/>
              <a:gdLst>
                <a:gd name="T0" fmla="*/ 1 w 54"/>
                <a:gd name="T1" fmla="*/ 4 h 11"/>
                <a:gd name="T2" fmla="*/ 10 w 54"/>
                <a:gd name="T3" fmla="*/ 0 h 11"/>
                <a:gd name="T4" fmla="*/ 49 w 54"/>
                <a:gd name="T5" fmla="*/ 1 h 11"/>
                <a:gd name="T6" fmla="*/ 54 w 54"/>
                <a:gd name="T7" fmla="*/ 5 h 11"/>
                <a:gd name="T8" fmla="*/ 46 w 54"/>
                <a:gd name="T9" fmla="*/ 10 h 11"/>
                <a:gd name="T10" fmla="*/ 4 w 54"/>
                <a:gd name="T11" fmla="*/ 9 h 11"/>
                <a:gd name="T12" fmla="*/ 2 w 54"/>
                <a:gd name="T13" fmla="*/ 5 h 11"/>
                <a:gd name="T14" fmla="*/ 1 w 54"/>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11">
                  <a:moveTo>
                    <a:pt x="1" y="4"/>
                  </a:moveTo>
                  <a:cubicBezTo>
                    <a:pt x="0" y="3"/>
                    <a:pt x="2" y="0"/>
                    <a:pt x="10" y="0"/>
                  </a:cubicBezTo>
                  <a:cubicBezTo>
                    <a:pt x="16" y="0"/>
                    <a:pt x="46" y="1"/>
                    <a:pt x="49" y="1"/>
                  </a:cubicBezTo>
                  <a:cubicBezTo>
                    <a:pt x="52" y="1"/>
                    <a:pt x="54" y="3"/>
                    <a:pt x="54" y="5"/>
                  </a:cubicBezTo>
                  <a:cubicBezTo>
                    <a:pt x="54" y="7"/>
                    <a:pt x="54" y="10"/>
                    <a:pt x="46" y="10"/>
                  </a:cubicBezTo>
                  <a:cubicBezTo>
                    <a:pt x="39" y="11"/>
                    <a:pt x="6" y="10"/>
                    <a:pt x="4" y="9"/>
                  </a:cubicBezTo>
                  <a:cubicBezTo>
                    <a:pt x="0" y="7"/>
                    <a:pt x="0" y="7"/>
                    <a:pt x="2" y="5"/>
                  </a:cubicBezTo>
                  <a:cubicBezTo>
                    <a:pt x="3" y="4"/>
                    <a:pt x="1" y="4"/>
                    <a:pt x="1" y="4"/>
                  </a:cubicBezTo>
                </a:path>
              </a:pathLst>
            </a:custGeom>
            <a:solidFill>
              <a:srgbClr val="0FCD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41" name="Freeform 684">
              <a:extLst>
                <a:ext uri="{FF2B5EF4-FFF2-40B4-BE49-F238E27FC236}">
                  <a16:creationId xmlns:a16="http://schemas.microsoft.com/office/drawing/2014/main" id="{E6040E37-2F9B-FC91-6E8A-B39A33633080}"/>
                </a:ext>
              </a:extLst>
            </p:cNvPr>
            <p:cNvSpPr>
              <a:spLocks/>
            </p:cNvSpPr>
            <p:nvPr/>
          </p:nvSpPr>
          <p:spPr bwMode="auto">
            <a:xfrm>
              <a:off x="6981826" y="3279776"/>
              <a:ext cx="395288" cy="80963"/>
            </a:xfrm>
            <a:custGeom>
              <a:avLst/>
              <a:gdLst>
                <a:gd name="T0" fmla="*/ 1 w 54"/>
                <a:gd name="T1" fmla="*/ 4 h 11"/>
                <a:gd name="T2" fmla="*/ 10 w 54"/>
                <a:gd name="T3" fmla="*/ 0 h 11"/>
                <a:gd name="T4" fmla="*/ 49 w 54"/>
                <a:gd name="T5" fmla="*/ 1 h 11"/>
                <a:gd name="T6" fmla="*/ 54 w 54"/>
                <a:gd name="T7" fmla="*/ 5 h 11"/>
                <a:gd name="T8" fmla="*/ 46 w 54"/>
                <a:gd name="T9" fmla="*/ 10 h 11"/>
                <a:gd name="T10" fmla="*/ 4 w 54"/>
                <a:gd name="T11" fmla="*/ 9 h 11"/>
                <a:gd name="T12" fmla="*/ 2 w 54"/>
                <a:gd name="T13" fmla="*/ 5 h 11"/>
                <a:gd name="T14" fmla="*/ 1 w 54"/>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11">
                  <a:moveTo>
                    <a:pt x="1" y="4"/>
                  </a:moveTo>
                  <a:cubicBezTo>
                    <a:pt x="0" y="3"/>
                    <a:pt x="2" y="0"/>
                    <a:pt x="10" y="0"/>
                  </a:cubicBezTo>
                  <a:cubicBezTo>
                    <a:pt x="16" y="0"/>
                    <a:pt x="46" y="1"/>
                    <a:pt x="49" y="1"/>
                  </a:cubicBezTo>
                  <a:cubicBezTo>
                    <a:pt x="52" y="1"/>
                    <a:pt x="54" y="3"/>
                    <a:pt x="54" y="5"/>
                  </a:cubicBezTo>
                  <a:cubicBezTo>
                    <a:pt x="54" y="7"/>
                    <a:pt x="54" y="10"/>
                    <a:pt x="46" y="10"/>
                  </a:cubicBezTo>
                  <a:cubicBezTo>
                    <a:pt x="39" y="11"/>
                    <a:pt x="6" y="10"/>
                    <a:pt x="4" y="9"/>
                  </a:cubicBezTo>
                  <a:cubicBezTo>
                    <a:pt x="0" y="7"/>
                    <a:pt x="0" y="7"/>
                    <a:pt x="2" y="5"/>
                  </a:cubicBezTo>
                  <a:cubicBezTo>
                    <a:pt x="3" y="4"/>
                    <a:pt x="1" y="4"/>
                    <a:pt x="1" y="4"/>
                  </a:cubicBezTo>
                </a:path>
              </a:pathLst>
            </a:custGeom>
            <a:solidFill>
              <a:srgbClr val="0ECD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42" name="Freeform 685">
              <a:extLst>
                <a:ext uri="{FF2B5EF4-FFF2-40B4-BE49-F238E27FC236}">
                  <a16:creationId xmlns:a16="http://schemas.microsoft.com/office/drawing/2014/main" id="{7DA4DEA4-6CAF-EE58-121A-411581BEEBB5}"/>
                </a:ext>
              </a:extLst>
            </p:cNvPr>
            <p:cNvSpPr>
              <a:spLocks/>
            </p:cNvSpPr>
            <p:nvPr/>
          </p:nvSpPr>
          <p:spPr bwMode="auto">
            <a:xfrm>
              <a:off x="6981826" y="3279776"/>
              <a:ext cx="395288" cy="74613"/>
            </a:xfrm>
            <a:custGeom>
              <a:avLst/>
              <a:gdLst>
                <a:gd name="T0" fmla="*/ 1 w 54"/>
                <a:gd name="T1" fmla="*/ 4 h 10"/>
                <a:gd name="T2" fmla="*/ 10 w 54"/>
                <a:gd name="T3" fmla="*/ 0 h 10"/>
                <a:gd name="T4" fmla="*/ 49 w 54"/>
                <a:gd name="T5" fmla="*/ 1 h 10"/>
                <a:gd name="T6" fmla="*/ 54 w 54"/>
                <a:gd name="T7" fmla="*/ 5 h 10"/>
                <a:gd name="T8" fmla="*/ 46 w 54"/>
                <a:gd name="T9" fmla="*/ 10 h 10"/>
                <a:gd name="T10" fmla="*/ 4 w 54"/>
                <a:gd name="T11" fmla="*/ 9 h 10"/>
                <a:gd name="T12" fmla="*/ 2 w 54"/>
                <a:gd name="T13" fmla="*/ 5 h 10"/>
                <a:gd name="T14" fmla="*/ 1 w 54"/>
                <a:gd name="T15" fmla="*/ 4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10">
                  <a:moveTo>
                    <a:pt x="1" y="4"/>
                  </a:moveTo>
                  <a:cubicBezTo>
                    <a:pt x="0" y="3"/>
                    <a:pt x="2" y="0"/>
                    <a:pt x="10" y="0"/>
                  </a:cubicBezTo>
                  <a:cubicBezTo>
                    <a:pt x="16" y="0"/>
                    <a:pt x="46" y="1"/>
                    <a:pt x="49" y="1"/>
                  </a:cubicBezTo>
                  <a:cubicBezTo>
                    <a:pt x="52" y="1"/>
                    <a:pt x="54" y="3"/>
                    <a:pt x="54" y="5"/>
                  </a:cubicBezTo>
                  <a:cubicBezTo>
                    <a:pt x="54" y="7"/>
                    <a:pt x="54" y="10"/>
                    <a:pt x="46" y="10"/>
                  </a:cubicBezTo>
                  <a:cubicBezTo>
                    <a:pt x="39" y="10"/>
                    <a:pt x="6" y="10"/>
                    <a:pt x="4" y="9"/>
                  </a:cubicBezTo>
                  <a:cubicBezTo>
                    <a:pt x="0" y="7"/>
                    <a:pt x="0" y="7"/>
                    <a:pt x="2" y="5"/>
                  </a:cubicBezTo>
                  <a:cubicBezTo>
                    <a:pt x="3" y="4"/>
                    <a:pt x="1" y="4"/>
                    <a:pt x="1" y="4"/>
                  </a:cubicBezTo>
                </a:path>
              </a:pathLst>
            </a:custGeom>
            <a:solidFill>
              <a:srgbClr val="0DCD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43" name="Freeform 686">
              <a:extLst>
                <a:ext uri="{FF2B5EF4-FFF2-40B4-BE49-F238E27FC236}">
                  <a16:creationId xmlns:a16="http://schemas.microsoft.com/office/drawing/2014/main" id="{916BE016-87CD-D81D-FFF8-8264BEF36E3F}"/>
                </a:ext>
              </a:extLst>
            </p:cNvPr>
            <p:cNvSpPr>
              <a:spLocks/>
            </p:cNvSpPr>
            <p:nvPr/>
          </p:nvSpPr>
          <p:spPr bwMode="auto">
            <a:xfrm>
              <a:off x="6981826" y="3279776"/>
              <a:ext cx="395288" cy="74613"/>
            </a:xfrm>
            <a:custGeom>
              <a:avLst/>
              <a:gdLst>
                <a:gd name="T0" fmla="*/ 1 w 54"/>
                <a:gd name="T1" fmla="*/ 4 h 10"/>
                <a:gd name="T2" fmla="*/ 10 w 54"/>
                <a:gd name="T3" fmla="*/ 0 h 10"/>
                <a:gd name="T4" fmla="*/ 49 w 54"/>
                <a:gd name="T5" fmla="*/ 1 h 10"/>
                <a:gd name="T6" fmla="*/ 54 w 54"/>
                <a:gd name="T7" fmla="*/ 5 h 10"/>
                <a:gd name="T8" fmla="*/ 46 w 54"/>
                <a:gd name="T9" fmla="*/ 10 h 10"/>
                <a:gd name="T10" fmla="*/ 4 w 54"/>
                <a:gd name="T11" fmla="*/ 9 h 10"/>
                <a:gd name="T12" fmla="*/ 2 w 54"/>
                <a:gd name="T13" fmla="*/ 5 h 10"/>
                <a:gd name="T14" fmla="*/ 1 w 54"/>
                <a:gd name="T15" fmla="*/ 4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10">
                  <a:moveTo>
                    <a:pt x="1" y="4"/>
                  </a:moveTo>
                  <a:cubicBezTo>
                    <a:pt x="0" y="3"/>
                    <a:pt x="2" y="0"/>
                    <a:pt x="10" y="0"/>
                  </a:cubicBezTo>
                  <a:cubicBezTo>
                    <a:pt x="16" y="0"/>
                    <a:pt x="46" y="1"/>
                    <a:pt x="49" y="1"/>
                  </a:cubicBezTo>
                  <a:cubicBezTo>
                    <a:pt x="52" y="1"/>
                    <a:pt x="54" y="3"/>
                    <a:pt x="54" y="5"/>
                  </a:cubicBezTo>
                  <a:cubicBezTo>
                    <a:pt x="54" y="7"/>
                    <a:pt x="54" y="10"/>
                    <a:pt x="46" y="10"/>
                  </a:cubicBezTo>
                  <a:cubicBezTo>
                    <a:pt x="39" y="10"/>
                    <a:pt x="6" y="10"/>
                    <a:pt x="4" y="9"/>
                  </a:cubicBezTo>
                  <a:cubicBezTo>
                    <a:pt x="0" y="7"/>
                    <a:pt x="0" y="7"/>
                    <a:pt x="2" y="5"/>
                  </a:cubicBezTo>
                  <a:cubicBezTo>
                    <a:pt x="3" y="4"/>
                    <a:pt x="1" y="4"/>
                    <a:pt x="1" y="4"/>
                  </a:cubicBezTo>
                </a:path>
              </a:pathLst>
            </a:custGeom>
            <a:solidFill>
              <a:srgbClr val="0CCC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44" name="Freeform 687">
              <a:extLst>
                <a:ext uri="{FF2B5EF4-FFF2-40B4-BE49-F238E27FC236}">
                  <a16:creationId xmlns:a16="http://schemas.microsoft.com/office/drawing/2014/main" id="{52B7F4E8-7C85-2619-27DE-8692513CC0EA}"/>
                </a:ext>
              </a:extLst>
            </p:cNvPr>
            <p:cNvSpPr>
              <a:spLocks/>
            </p:cNvSpPr>
            <p:nvPr/>
          </p:nvSpPr>
          <p:spPr bwMode="auto">
            <a:xfrm>
              <a:off x="6981826" y="3279776"/>
              <a:ext cx="395288" cy="74613"/>
            </a:xfrm>
            <a:custGeom>
              <a:avLst/>
              <a:gdLst>
                <a:gd name="T0" fmla="*/ 1 w 54"/>
                <a:gd name="T1" fmla="*/ 4 h 10"/>
                <a:gd name="T2" fmla="*/ 10 w 54"/>
                <a:gd name="T3" fmla="*/ 0 h 10"/>
                <a:gd name="T4" fmla="*/ 49 w 54"/>
                <a:gd name="T5" fmla="*/ 1 h 10"/>
                <a:gd name="T6" fmla="*/ 54 w 54"/>
                <a:gd name="T7" fmla="*/ 5 h 10"/>
                <a:gd name="T8" fmla="*/ 46 w 54"/>
                <a:gd name="T9" fmla="*/ 10 h 10"/>
                <a:gd name="T10" fmla="*/ 4 w 54"/>
                <a:gd name="T11" fmla="*/ 9 h 10"/>
                <a:gd name="T12" fmla="*/ 2 w 54"/>
                <a:gd name="T13" fmla="*/ 5 h 10"/>
                <a:gd name="T14" fmla="*/ 1 w 54"/>
                <a:gd name="T15" fmla="*/ 4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10">
                  <a:moveTo>
                    <a:pt x="1" y="4"/>
                  </a:moveTo>
                  <a:cubicBezTo>
                    <a:pt x="0" y="3"/>
                    <a:pt x="2" y="0"/>
                    <a:pt x="10" y="0"/>
                  </a:cubicBezTo>
                  <a:cubicBezTo>
                    <a:pt x="16" y="1"/>
                    <a:pt x="46" y="1"/>
                    <a:pt x="49" y="1"/>
                  </a:cubicBezTo>
                  <a:cubicBezTo>
                    <a:pt x="52" y="1"/>
                    <a:pt x="54" y="3"/>
                    <a:pt x="54" y="5"/>
                  </a:cubicBezTo>
                  <a:cubicBezTo>
                    <a:pt x="54" y="7"/>
                    <a:pt x="54" y="10"/>
                    <a:pt x="46" y="10"/>
                  </a:cubicBezTo>
                  <a:cubicBezTo>
                    <a:pt x="39" y="10"/>
                    <a:pt x="6" y="10"/>
                    <a:pt x="4" y="9"/>
                  </a:cubicBezTo>
                  <a:cubicBezTo>
                    <a:pt x="0" y="7"/>
                    <a:pt x="0" y="7"/>
                    <a:pt x="2" y="5"/>
                  </a:cubicBezTo>
                  <a:cubicBezTo>
                    <a:pt x="3" y="4"/>
                    <a:pt x="1" y="4"/>
                    <a:pt x="1" y="4"/>
                  </a:cubicBezTo>
                </a:path>
              </a:pathLst>
            </a:custGeom>
            <a:solidFill>
              <a:srgbClr val="0BCC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45" name="Freeform 688">
              <a:extLst>
                <a:ext uri="{FF2B5EF4-FFF2-40B4-BE49-F238E27FC236}">
                  <a16:creationId xmlns:a16="http://schemas.microsoft.com/office/drawing/2014/main" id="{5E942BA3-0415-CFE9-E78F-66854BCC11A8}"/>
                </a:ext>
              </a:extLst>
            </p:cNvPr>
            <p:cNvSpPr>
              <a:spLocks/>
            </p:cNvSpPr>
            <p:nvPr/>
          </p:nvSpPr>
          <p:spPr bwMode="auto">
            <a:xfrm>
              <a:off x="6981826" y="3279776"/>
              <a:ext cx="395288" cy="74613"/>
            </a:xfrm>
            <a:custGeom>
              <a:avLst/>
              <a:gdLst>
                <a:gd name="T0" fmla="*/ 1 w 54"/>
                <a:gd name="T1" fmla="*/ 4 h 10"/>
                <a:gd name="T2" fmla="*/ 10 w 54"/>
                <a:gd name="T3" fmla="*/ 0 h 10"/>
                <a:gd name="T4" fmla="*/ 49 w 54"/>
                <a:gd name="T5" fmla="*/ 1 h 10"/>
                <a:gd name="T6" fmla="*/ 54 w 54"/>
                <a:gd name="T7" fmla="*/ 5 h 10"/>
                <a:gd name="T8" fmla="*/ 46 w 54"/>
                <a:gd name="T9" fmla="*/ 10 h 10"/>
                <a:gd name="T10" fmla="*/ 4 w 54"/>
                <a:gd name="T11" fmla="*/ 9 h 10"/>
                <a:gd name="T12" fmla="*/ 2 w 54"/>
                <a:gd name="T13" fmla="*/ 5 h 10"/>
                <a:gd name="T14" fmla="*/ 1 w 54"/>
                <a:gd name="T15" fmla="*/ 4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10">
                  <a:moveTo>
                    <a:pt x="1" y="4"/>
                  </a:moveTo>
                  <a:cubicBezTo>
                    <a:pt x="0" y="3"/>
                    <a:pt x="2" y="0"/>
                    <a:pt x="10" y="0"/>
                  </a:cubicBezTo>
                  <a:cubicBezTo>
                    <a:pt x="16" y="1"/>
                    <a:pt x="46" y="1"/>
                    <a:pt x="49" y="1"/>
                  </a:cubicBezTo>
                  <a:cubicBezTo>
                    <a:pt x="52" y="1"/>
                    <a:pt x="54" y="3"/>
                    <a:pt x="54" y="5"/>
                  </a:cubicBezTo>
                  <a:cubicBezTo>
                    <a:pt x="54" y="7"/>
                    <a:pt x="54" y="10"/>
                    <a:pt x="46" y="10"/>
                  </a:cubicBezTo>
                  <a:cubicBezTo>
                    <a:pt x="39" y="10"/>
                    <a:pt x="6" y="10"/>
                    <a:pt x="4" y="9"/>
                  </a:cubicBezTo>
                  <a:cubicBezTo>
                    <a:pt x="0" y="7"/>
                    <a:pt x="0" y="7"/>
                    <a:pt x="2" y="5"/>
                  </a:cubicBezTo>
                  <a:cubicBezTo>
                    <a:pt x="3" y="4"/>
                    <a:pt x="1" y="4"/>
                    <a:pt x="1" y="4"/>
                  </a:cubicBezTo>
                </a:path>
              </a:pathLst>
            </a:custGeom>
            <a:solidFill>
              <a:srgbClr val="0ACC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46" name="Freeform 689">
              <a:extLst>
                <a:ext uri="{FF2B5EF4-FFF2-40B4-BE49-F238E27FC236}">
                  <a16:creationId xmlns:a16="http://schemas.microsoft.com/office/drawing/2014/main" id="{57185746-1F3D-5350-C982-05A34F12D8B3}"/>
                </a:ext>
              </a:extLst>
            </p:cNvPr>
            <p:cNvSpPr>
              <a:spLocks/>
            </p:cNvSpPr>
            <p:nvPr/>
          </p:nvSpPr>
          <p:spPr bwMode="auto">
            <a:xfrm>
              <a:off x="6981826" y="3279776"/>
              <a:ext cx="395288" cy="74613"/>
            </a:xfrm>
            <a:custGeom>
              <a:avLst/>
              <a:gdLst>
                <a:gd name="T0" fmla="*/ 1 w 54"/>
                <a:gd name="T1" fmla="*/ 4 h 10"/>
                <a:gd name="T2" fmla="*/ 10 w 54"/>
                <a:gd name="T3" fmla="*/ 1 h 10"/>
                <a:gd name="T4" fmla="*/ 49 w 54"/>
                <a:gd name="T5" fmla="*/ 1 h 10"/>
                <a:gd name="T6" fmla="*/ 54 w 54"/>
                <a:gd name="T7" fmla="*/ 5 h 10"/>
                <a:gd name="T8" fmla="*/ 46 w 54"/>
                <a:gd name="T9" fmla="*/ 10 h 10"/>
                <a:gd name="T10" fmla="*/ 4 w 54"/>
                <a:gd name="T11" fmla="*/ 9 h 10"/>
                <a:gd name="T12" fmla="*/ 2 w 54"/>
                <a:gd name="T13" fmla="*/ 5 h 10"/>
                <a:gd name="T14" fmla="*/ 1 w 54"/>
                <a:gd name="T15" fmla="*/ 4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10">
                  <a:moveTo>
                    <a:pt x="1" y="4"/>
                  </a:moveTo>
                  <a:cubicBezTo>
                    <a:pt x="0" y="3"/>
                    <a:pt x="2" y="0"/>
                    <a:pt x="10" y="1"/>
                  </a:cubicBezTo>
                  <a:cubicBezTo>
                    <a:pt x="16" y="1"/>
                    <a:pt x="46" y="1"/>
                    <a:pt x="49" y="1"/>
                  </a:cubicBezTo>
                  <a:cubicBezTo>
                    <a:pt x="52" y="1"/>
                    <a:pt x="54" y="3"/>
                    <a:pt x="54" y="5"/>
                  </a:cubicBezTo>
                  <a:cubicBezTo>
                    <a:pt x="53" y="7"/>
                    <a:pt x="54" y="10"/>
                    <a:pt x="46" y="10"/>
                  </a:cubicBezTo>
                  <a:cubicBezTo>
                    <a:pt x="39" y="10"/>
                    <a:pt x="6" y="10"/>
                    <a:pt x="4" y="9"/>
                  </a:cubicBezTo>
                  <a:cubicBezTo>
                    <a:pt x="0" y="7"/>
                    <a:pt x="1" y="7"/>
                    <a:pt x="2" y="5"/>
                  </a:cubicBezTo>
                  <a:cubicBezTo>
                    <a:pt x="3" y="4"/>
                    <a:pt x="1" y="4"/>
                    <a:pt x="1" y="4"/>
                  </a:cubicBezTo>
                </a:path>
              </a:pathLst>
            </a:custGeom>
            <a:solidFill>
              <a:srgbClr val="09CC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47" name="Freeform 690">
              <a:extLst>
                <a:ext uri="{FF2B5EF4-FFF2-40B4-BE49-F238E27FC236}">
                  <a16:creationId xmlns:a16="http://schemas.microsoft.com/office/drawing/2014/main" id="{BC7B7E33-C62A-4423-FDD2-BE732E309B62}"/>
                </a:ext>
              </a:extLst>
            </p:cNvPr>
            <p:cNvSpPr>
              <a:spLocks/>
            </p:cNvSpPr>
            <p:nvPr/>
          </p:nvSpPr>
          <p:spPr bwMode="auto">
            <a:xfrm>
              <a:off x="6981826" y="3279776"/>
              <a:ext cx="395288" cy="74613"/>
            </a:xfrm>
            <a:custGeom>
              <a:avLst/>
              <a:gdLst>
                <a:gd name="T0" fmla="*/ 1 w 54"/>
                <a:gd name="T1" fmla="*/ 4 h 10"/>
                <a:gd name="T2" fmla="*/ 10 w 54"/>
                <a:gd name="T3" fmla="*/ 1 h 10"/>
                <a:gd name="T4" fmla="*/ 49 w 54"/>
                <a:gd name="T5" fmla="*/ 1 h 10"/>
                <a:gd name="T6" fmla="*/ 54 w 54"/>
                <a:gd name="T7" fmla="*/ 5 h 10"/>
                <a:gd name="T8" fmla="*/ 46 w 54"/>
                <a:gd name="T9" fmla="*/ 10 h 10"/>
                <a:gd name="T10" fmla="*/ 4 w 54"/>
                <a:gd name="T11" fmla="*/ 9 h 10"/>
                <a:gd name="T12" fmla="*/ 2 w 54"/>
                <a:gd name="T13" fmla="*/ 5 h 10"/>
                <a:gd name="T14" fmla="*/ 1 w 54"/>
                <a:gd name="T15" fmla="*/ 4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10">
                  <a:moveTo>
                    <a:pt x="1" y="4"/>
                  </a:moveTo>
                  <a:cubicBezTo>
                    <a:pt x="0" y="3"/>
                    <a:pt x="2" y="0"/>
                    <a:pt x="10" y="1"/>
                  </a:cubicBezTo>
                  <a:cubicBezTo>
                    <a:pt x="16" y="1"/>
                    <a:pt x="46" y="1"/>
                    <a:pt x="49" y="1"/>
                  </a:cubicBezTo>
                  <a:cubicBezTo>
                    <a:pt x="51" y="1"/>
                    <a:pt x="54" y="3"/>
                    <a:pt x="54" y="5"/>
                  </a:cubicBezTo>
                  <a:cubicBezTo>
                    <a:pt x="53" y="7"/>
                    <a:pt x="54" y="10"/>
                    <a:pt x="46" y="10"/>
                  </a:cubicBezTo>
                  <a:cubicBezTo>
                    <a:pt x="39" y="10"/>
                    <a:pt x="6" y="10"/>
                    <a:pt x="4" y="9"/>
                  </a:cubicBezTo>
                  <a:cubicBezTo>
                    <a:pt x="0" y="7"/>
                    <a:pt x="1" y="7"/>
                    <a:pt x="2" y="5"/>
                  </a:cubicBezTo>
                  <a:cubicBezTo>
                    <a:pt x="3" y="4"/>
                    <a:pt x="1" y="4"/>
                    <a:pt x="1" y="4"/>
                  </a:cubicBezTo>
                </a:path>
              </a:pathLst>
            </a:custGeom>
            <a:solidFill>
              <a:srgbClr val="08CC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48" name="Freeform 691">
              <a:extLst>
                <a:ext uri="{FF2B5EF4-FFF2-40B4-BE49-F238E27FC236}">
                  <a16:creationId xmlns:a16="http://schemas.microsoft.com/office/drawing/2014/main" id="{FB2C053E-575E-C08B-3372-C50F986A1365}"/>
                </a:ext>
              </a:extLst>
            </p:cNvPr>
            <p:cNvSpPr>
              <a:spLocks/>
            </p:cNvSpPr>
            <p:nvPr/>
          </p:nvSpPr>
          <p:spPr bwMode="auto">
            <a:xfrm>
              <a:off x="6981826" y="3287713"/>
              <a:ext cx="395288" cy="66675"/>
            </a:xfrm>
            <a:custGeom>
              <a:avLst/>
              <a:gdLst>
                <a:gd name="T0" fmla="*/ 1 w 54"/>
                <a:gd name="T1" fmla="*/ 3 h 9"/>
                <a:gd name="T2" fmla="*/ 10 w 54"/>
                <a:gd name="T3" fmla="*/ 0 h 9"/>
                <a:gd name="T4" fmla="*/ 49 w 54"/>
                <a:gd name="T5" fmla="*/ 0 h 9"/>
                <a:gd name="T6" fmla="*/ 54 w 54"/>
                <a:gd name="T7" fmla="*/ 4 h 9"/>
                <a:gd name="T8" fmla="*/ 46 w 54"/>
                <a:gd name="T9" fmla="*/ 9 h 9"/>
                <a:gd name="T10" fmla="*/ 4 w 54"/>
                <a:gd name="T11" fmla="*/ 8 h 9"/>
                <a:gd name="T12" fmla="*/ 2 w 54"/>
                <a:gd name="T13" fmla="*/ 4 h 9"/>
                <a:gd name="T14" fmla="*/ 1 w 54"/>
                <a:gd name="T15" fmla="*/ 3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9">
                  <a:moveTo>
                    <a:pt x="1" y="3"/>
                  </a:moveTo>
                  <a:cubicBezTo>
                    <a:pt x="0" y="2"/>
                    <a:pt x="2" y="0"/>
                    <a:pt x="10" y="0"/>
                  </a:cubicBezTo>
                  <a:cubicBezTo>
                    <a:pt x="16" y="0"/>
                    <a:pt x="46" y="0"/>
                    <a:pt x="49" y="0"/>
                  </a:cubicBezTo>
                  <a:cubicBezTo>
                    <a:pt x="51" y="0"/>
                    <a:pt x="54" y="2"/>
                    <a:pt x="54" y="4"/>
                  </a:cubicBezTo>
                  <a:cubicBezTo>
                    <a:pt x="53" y="6"/>
                    <a:pt x="54" y="9"/>
                    <a:pt x="46" y="9"/>
                  </a:cubicBezTo>
                  <a:cubicBezTo>
                    <a:pt x="39" y="9"/>
                    <a:pt x="6" y="9"/>
                    <a:pt x="4" y="8"/>
                  </a:cubicBezTo>
                  <a:cubicBezTo>
                    <a:pt x="0" y="6"/>
                    <a:pt x="1" y="6"/>
                    <a:pt x="2" y="4"/>
                  </a:cubicBezTo>
                  <a:cubicBezTo>
                    <a:pt x="3" y="3"/>
                    <a:pt x="1" y="3"/>
                    <a:pt x="1" y="3"/>
                  </a:cubicBezTo>
                </a:path>
              </a:pathLst>
            </a:custGeom>
            <a:solidFill>
              <a:srgbClr val="07C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49" name="Freeform 692">
              <a:extLst>
                <a:ext uri="{FF2B5EF4-FFF2-40B4-BE49-F238E27FC236}">
                  <a16:creationId xmlns:a16="http://schemas.microsoft.com/office/drawing/2014/main" id="{964826A7-706D-650E-C048-C3B2159F3CE1}"/>
                </a:ext>
              </a:extLst>
            </p:cNvPr>
            <p:cNvSpPr>
              <a:spLocks/>
            </p:cNvSpPr>
            <p:nvPr/>
          </p:nvSpPr>
          <p:spPr bwMode="auto">
            <a:xfrm>
              <a:off x="6981826" y="3287713"/>
              <a:ext cx="395288" cy="66675"/>
            </a:xfrm>
            <a:custGeom>
              <a:avLst/>
              <a:gdLst>
                <a:gd name="T0" fmla="*/ 2 w 54"/>
                <a:gd name="T1" fmla="*/ 3 h 9"/>
                <a:gd name="T2" fmla="*/ 10 w 54"/>
                <a:gd name="T3" fmla="*/ 0 h 9"/>
                <a:gd name="T4" fmla="*/ 49 w 54"/>
                <a:gd name="T5" fmla="*/ 0 h 9"/>
                <a:gd name="T6" fmla="*/ 54 w 54"/>
                <a:gd name="T7" fmla="*/ 4 h 9"/>
                <a:gd name="T8" fmla="*/ 46 w 54"/>
                <a:gd name="T9" fmla="*/ 9 h 9"/>
                <a:gd name="T10" fmla="*/ 4 w 54"/>
                <a:gd name="T11" fmla="*/ 8 h 9"/>
                <a:gd name="T12" fmla="*/ 2 w 54"/>
                <a:gd name="T13" fmla="*/ 4 h 9"/>
                <a:gd name="T14" fmla="*/ 2 w 54"/>
                <a:gd name="T15" fmla="*/ 3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9">
                  <a:moveTo>
                    <a:pt x="2" y="3"/>
                  </a:moveTo>
                  <a:cubicBezTo>
                    <a:pt x="0" y="2"/>
                    <a:pt x="2" y="0"/>
                    <a:pt x="10" y="0"/>
                  </a:cubicBezTo>
                  <a:cubicBezTo>
                    <a:pt x="16" y="0"/>
                    <a:pt x="46" y="0"/>
                    <a:pt x="49" y="0"/>
                  </a:cubicBezTo>
                  <a:cubicBezTo>
                    <a:pt x="51" y="0"/>
                    <a:pt x="54" y="2"/>
                    <a:pt x="54" y="4"/>
                  </a:cubicBezTo>
                  <a:cubicBezTo>
                    <a:pt x="53" y="6"/>
                    <a:pt x="54" y="9"/>
                    <a:pt x="46" y="9"/>
                  </a:cubicBezTo>
                  <a:cubicBezTo>
                    <a:pt x="39" y="9"/>
                    <a:pt x="6" y="9"/>
                    <a:pt x="4" y="8"/>
                  </a:cubicBezTo>
                  <a:cubicBezTo>
                    <a:pt x="0" y="6"/>
                    <a:pt x="1" y="6"/>
                    <a:pt x="2" y="4"/>
                  </a:cubicBezTo>
                  <a:cubicBezTo>
                    <a:pt x="3" y="3"/>
                    <a:pt x="2" y="3"/>
                    <a:pt x="2" y="3"/>
                  </a:cubicBezTo>
                </a:path>
              </a:pathLst>
            </a:custGeom>
            <a:solidFill>
              <a:srgbClr val="06C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50" name="Freeform 693">
              <a:extLst>
                <a:ext uri="{FF2B5EF4-FFF2-40B4-BE49-F238E27FC236}">
                  <a16:creationId xmlns:a16="http://schemas.microsoft.com/office/drawing/2014/main" id="{E423A4AE-817D-4B71-83CC-130D76ED66D7}"/>
                </a:ext>
              </a:extLst>
            </p:cNvPr>
            <p:cNvSpPr>
              <a:spLocks/>
            </p:cNvSpPr>
            <p:nvPr/>
          </p:nvSpPr>
          <p:spPr bwMode="auto">
            <a:xfrm>
              <a:off x="6981826" y="3287713"/>
              <a:ext cx="395288" cy="66675"/>
            </a:xfrm>
            <a:custGeom>
              <a:avLst/>
              <a:gdLst>
                <a:gd name="T0" fmla="*/ 2 w 54"/>
                <a:gd name="T1" fmla="*/ 3 h 9"/>
                <a:gd name="T2" fmla="*/ 10 w 54"/>
                <a:gd name="T3" fmla="*/ 0 h 9"/>
                <a:gd name="T4" fmla="*/ 49 w 54"/>
                <a:gd name="T5" fmla="*/ 0 h 9"/>
                <a:gd name="T6" fmla="*/ 54 w 54"/>
                <a:gd name="T7" fmla="*/ 4 h 9"/>
                <a:gd name="T8" fmla="*/ 46 w 54"/>
                <a:gd name="T9" fmla="*/ 9 h 9"/>
                <a:gd name="T10" fmla="*/ 4 w 54"/>
                <a:gd name="T11" fmla="*/ 8 h 9"/>
                <a:gd name="T12" fmla="*/ 2 w 54"/>
                <a:gd name="T13" fmla="*/ 4 h 9"/>
                <a:gd name="T14" fmla="*/ 2 w 54"/>
                <a:gd name="T15" fmla="*/ 3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9">
                  <a:moveTo>
                    <a:pt x="2" y="3"/>
                  </a:moveTo>
                  <a:cubicBezTo>
                    <a:pt x="0" y="2"/>
                    <a:pt x="2" y="0"/>
                    <a:pt x="10" y="0"/>
                  </a:cubicBezTo>
                  <a:cubicBezTo>
                    <a:pt x="16" y="0"/>
                    <a:pt x="46" y="0"/>
                    <a:pt x="49" y="0"/>
                  </a:cubicBezTo>
                  <a:cubicBezTo>
                    <a:pt x="51" y="0"/>
                    <a:pt x="54" y="2"/>
                    <a:pt x="54" y="4"/>
                  </a:cubicBezTo>
                  <a:cubicBezTo>
                    <a:pt x="53" y="6"/>
                    <a:pt x="54" y="9"/>
                    <a:pt x="46" y="9"/>
                  </a:cubicBezTo>
                  <a:cubicBezTo>
                    <a:pt x="39" y="9"/>
                    <a:pt x="6" y="9"/>
                    <a:pt x="4" y="8"/>
                  </a:cubicBezTo>
                  <a:cubicBezTo>
                    <a:pt x="0" y="6"/>
                    <a:pt x="1" y="6"/>
                    <a:pt x="2" y="4"/>
                  </a:cubicBezTo>
                  <a:cubicBezTo>
                    <a:pt x="3" y="3"/>
                    <a:pt x="2" y="3"/>
                    <a:pt x="2" y="3"/>
                  </a:cubicBezTo>
                </a:path>
              </a:pathLst>
            </a:custGeom>
            <a:solidFill>
              <a:srgbClr val="05C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51" name="Freeform 694">
              <a:extLst>
                <a:ext uri="{FF2B5EF4-FFF2-40B4-BE49-F238E27FC236}">
                  <a16:creationId xmlns:a16="http://schemas.microsoft.com/office/drawing/2014/main" id="{0219432F-E3D0-CAA6-DD78-E60654570847}"/>
                </a:ext>
              </a:extLst>
            </p:cNvPr>
            <p:cNvSpPr>
              <a:spLocks/>
            </p:cNvSpPr>
            <p:nvPr/>
          </p:nvSpPr>
          <p:spPr bwMode="auto">
            <a:xfrm>
              <a:off x="6981826" y="3287713"/>
              <a:ext cx="395288" cy="66675"/>
            </a:xfrm>
            <a:custGeom>
              <a:avLst/>
              <a:gdLst>
                <a:gd name="T0" fmla="*/ 2 w 54"/>
                <a:gd name="T1" fmla="*/ 3 h 9"/>
                <a:gd name="T2" fmla="*/ 10 w 54"/>
                <a:gd name="T3" fmla="*/ 0 h 9"/>
                <a:gd name="T4" fmla="*/ 49 w 54"/>
                <a:gd name="T5" fmla="*/ 0 h 9"/>
                <a:gd name="T6" fmla="*/ 54 w 54"/>
                <a:gd name="T7" fmla="*/ 4 h 9"/>
                <a:gd name="T8" fmla="*/ 46 w 54"/>
                <a:gd name="T9" fmla="*/ 9 h 9"/>
                <a:gd name="T10" fmla="*/ 4 w 54"/>
                <a:gd name="T11" fmla="*/ 8 h 9"/>
                <a:gd name="T12" fmla="*/ 2 w 54"/>
                <a:gd name="T13" fmla="*/ 4 h 9"/>
                <a:gd name="T14" fmla="*/ 2 w 54"/>
                <a:gd name="T15" fmla="*/ 3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9">
                  <a:moveTo>
                    <a:pt x="2" y="3"/>
                  </a:moveTo>
                  <a:cubicBezTo>
                    <a:pt x="0" y="2"/>
                    <a:pt x="2" y="0"/>
                    <a:pt x="10" y="0"/>
                  </a:cubicBezTo>
                  <a:cubicBezTo>
                    <a:pt x="16" y="0"/>
                    <a:pt x="46" y="0"/>
                    <a:pt x="49" y="0"/>
                  </a:cubicBezTo>
                  <a:cubicBezTo>
                    <a:pt x="51" y="0"/>
                    <a:pt x="54" y="2"/>
                    <a:pt x="54" y="4"/>
                  </a:cubicBezTo>
                  <a:cubicBezTo>
                    <a:pt x="53" y="6"/>
                    <a:pt x="54" y="9"/>
                    <a:pt x="46" y="9"/>
                  </a:cubicBezTo>
                  <a:cubicBezTo>
                    <a:pt x="39" y="9"/>
                    <a:pt x="6" y="9"/>
                    <a:pt x="4" y="8"/>
                  </a:cubicBezTo>
                  <a:cubicBezTo>
                    <a:pt x="0" y="6"/>
                    <a:pt x="1" y="6"/>
                    <a:pt x="2" y="4"/>
                  </a:cubicBezTo>
                  <a:cubicBezTo>
                    <a:pt x="3" y="3"/>
                    <a:pt x="2" y="3"/>
                    <a:pt x="2" y="3"/>
                  </a:cubicBezTo>
                </a:path>
              </a:pathLst>
            </a:custGeom>
            <a:solidFill>
              <a:srgbClr val="04C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52" name="Freeform 695">
              <a:extLst>
                <a:ext uri="{FF2B5EF4-FFF2-40B4-BE49-F238E27FC236}">
                  <a16:creationId xmlns:a16="http://schemas.microsoft.com/office/drawing/2014/main" id="{76D2C2F0-774B-C112-F4C7-032CC5257D5A}"/>
                </a:ext>
              </a:extLst>
            </p:cNvPr>
            <p:cNvSpPr>
              <a:spLocks/>
            </p:cNvSpPr>
            <p:nvPr/>
          </p:nvSpPr>
          <p:spPr bwMode="auto">
            <a:xfrm>
              <a:off x="6981826" y="3287713"/>
              <a:ext cx="395288" cy="66675"/>
            </a:xfrm>
            <a:custGeom>
              <a:avLst/>
              <a:gdLst>
                <a:gd name="T0" fmla="*/ 2 w 54"/>
                <a:gd name="T1" fmla="*/ 3 h 9"/>
                <a:gd name="T2" fmla="*/ 10 w 54"/>
                <a:gd name="T3" fmla="*/ 0 h 9"/>
                <a:gd name="T4" fmla="*/ 49 w 54"/>
                <a:gd name="T5" fmla="*/ 0 h 9"/>
                <a:gd name="T6" fmla="*/ 54 w 54"/>
                <a:gd name="T7" fmla="*/ 4 h 9"/>
                <a:gd name="T8" fmla="*/ 46 w 54"/>
                <a:gd name="T9" fmla="*/ 9 h 9"/>
                <a:gd name="T10" fmla="*/ 4 w 54"/>
                <a:gd name="T11" fmla="*/ 8 h 9"/>
                <a:gd name="T12" fmla="*/ 2 w 54"/>
                <a:gd name="T13" fmla="*/ 4 h 9"/>
                <a:gd name="T14" fmla="*/ 2 w 54"/>
                <a:gd name="T15" fmla="*/ 3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9">
                  <a:moveTo>
                    <a:pt x="2" y="3"/>
                  </a:moveTo>
                  <a:cubicBezTo>
                    <a:pt x="0" y="2"/>
                    <a:pt x="2" y="0"/>
                    <a:pt x="10" y="0"/>
                  </a:cubicBezTo>
                  <a:cubicBezTo>
                    <a:pt x="16" y="0"/>
                    <a:pt x="46" y="0"/>
                    <a:pt x="49" y="0"/>
                  </a:cubicBezTo>
                  <a:cubicBezTo>
                    <a:pt x="51" y="0"/>
                    <a:pt x="54" y="2"/>
                    <a:pt x="54" y="4"/>
                  </a:cubicBezTo>
                  <a:cubicBezTo>
                    <a:pt x="53" y="6"/>
                    <a:pt x="54" y="9"/>
                    <a:pt x="46" y="9"/>
                  </a:cubicBezTo>
                  <a:cubicBezTo>
                    <a:pt x="39" y="9"/>
                    <a:pt x="6" y="9"/>
                    <a:pt x="4" y="8"/>
                  </a:cubicBezTo>
                  <a:cubicBezTo>
                    <a:pt x="0" y="6"/>
                    <a:pt x="1" y="6"/>
                    <a:pt x="2" y="4"/>
                  </a:cubicBezTo>
                  <a:cubicBezTo>
                    <a:pt x="3" y="3"/>
                    <a:pt x="2" y="3"/>
                    <a:pt x="2" y="3"/>
                  </a:cubicBezTo>
                </a:path>
              </a:pathLst>
            </a:custGeom>
            <a:solidFill>
              <a:srgbClr val="03C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53" name="Freeform 696">
              <a:extLst>
                <a:ext uri="{FF2B5EF4-FFF2-40B4-BE49-F238E27FC236}">
                  <a16:creationId xmlns:a16="http://schemas.microsoft.com/office/drawing/2014/main" id="{8684EF18-B24D-1038-A09D-84F343D98442}"/>
                </a:ext>
              </a:extLst>
            </p:cNvPr>
            <p:cNvSpPr>
              <a:spLocks/>
            </p:cNvSpPr>
            <p:nvPr/>
          </p:nvSpPr>
          <p:spPr bwMode="auto">
            <a:xfrm>
              <a:off x="6981826" y="3287713"/>
              <a:ext cx="395288" cy="66675"/>
            </a:xfrm>
            <a:custGeom>
              <a:avLst/>
              <a:gdLst>
                <a:gd name="T0" fmla="*/ 2 w 54"/>
                <a:gd name="T1" fmla="*/ 3 h 9"/>
                <a:gd name="T2" fmla="*/ 10 w 54"/>
                <a:gd name="T3" fmla="*/ 0 h 9"/>
                <a:gd name="T4" fmla="*/ 49 w 54"/>
                <a:gd name="T5" fmla="*/ 0 h 9"/>
                <a:gd name="T6" fmla="*/ 54 w 54"/>
                <a:gd name="T7" fmla="*/ 4 h 9"/>
                <a:gd name="T8" fmla="*/ 46 w 54"/>
                <a:gd name="T9" fmla="*/ 9 h 9"/>
                <a:gd name="T10" fmla="*/ 4 w 54"/>
                <a:gd name="T11" fmla="*/ 8 h 9"/>
                <a:gd name="T12" fmla="*/ 2 w 54"/>
                <a:gd name="T13" fmla="*/ 4 h 9"/>
                <a:gd name="T14" fmla="*/ 2 w 54"/>
                <a:gd name="T15" fmla="*/ 3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9">
                  <a:moveTo>
                    <a:pt x="2" y="3"/>
                  </a:moveTo>
                  <a:cubicBezTo>
                    <a:pt x="1" y="2"/>
                    <a:pt x="2" y="0"/>
                    <a:pt x="10" y="0"/>
                  </a:cubicBezTo>
                  <a:cubicBezTo>
                    <a:pt x="16" y="0"/>
                    <a:pt x="46" y="0"/>
                    <a:pt x="49" y="0"/>
                  </a:cubicBezTo>
                  <a:cubicBezTo>
                    <a:pt x="51" y="0"/>
                    <a:pt x="54" y="2"/>
                    <a:pt x="54" y="4"/>
                  </a:cubicBezTo>
                  <a:cubicBezTo>
                    <a:pt x="53" y="6"/>
                    <a:pt x="54" y="9"/>
                    <a:pt x="46" y="9"/>
                  </a:cubicBezTo>
                  <a:cubicBezTo>
                    <a:pt x="39" y="9"/>
                    <a:pt x="6" y="9"/>
                    <a:pt x="4" y="8"/>
                  </a:cubicBezTo>
                  <a:cubicBezTo>
                    <a:pt x="0" y="6"/>
                    <a:pt x="1" y="6"/>
                    <a:pt x="2" y="4"/>
                  </a:cubicBezTo>
                  <a:cubicBezTo>
                    <a:pt x="3" y="3"/>
                    <a:pt x="2" y="3"/>
                    <a:pt x="2" y="3"/>
                  </a:cubicBezTo>
                </a:path>
              </a:pathLst>
            </a:custGeom>
            <a:solidFill>
              <a:srgbClr val="02CA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54" name="Freeform 697">
              <a:extLst>
                <a:ext uri="{FF2B5EF4-FFF2-40B4-BE49-F238E27FC236}">
                  <a16:creationId xmlns:a16="http://schemas.microsoft.com/office/drawing/2014/main" id="{5948B874-BEA9-5C06-55FA-AD6AC10E3E3E}"/>
                </a:ext>
              </a:extLst>
            </p:cNvPr>
            <p:cNvSpPr>
              <a:spLocks/>
            </p:cNvSpPr>
            <p:nvPr/>
          </p:nvSpPr>
          <p:spPr bwMode="auto">
            <a:xfrm>
              <a:off x="6981826" y="3287713"/>
              <a:ext cx="395288" cy="66675"/>
            </a:xfrm>
            <a:custGeom>
              <a:avLst/>
              <a:gdLst>
                <a:gd name="T0" fmla="*/ 2 w 54"/>
                <a:gd name="T1" fmla="*/ 3 h 9"/>
                <a:gd name="T2" fmla="*/ 10 w 54"/>
                <a:gd name="T3" fmla="*/ 0 h 9"/>
                <a:gd name="T4" fmla="*/ 49 w 54"/>
                <a:gd name="T5" fmla="*/ 0 h 9"/>
                <a:gd name="T6" fmla="*/ 54 w 54"/>
                <a:gd name="T7" fmla="*/ 4 h 9"/>
                <a:gd name="T8" fmla="*/ 46 w 54"/>
                <a:gd name="T9" fmla="*/ 9 h 9"/>
                <a:gd name="T10" fmla="*/ 4 w 54"/>
                <a:gd name="T11" fmla="*/ 8 h 9"/>
                <a:gd name="T12" fmla="*/ 2 w 54"/>
                <a:gd name="T13" fmla="*/ 4 h 9"/>
                <a:gd name="T14" fmla="*/ 2 w 54"/>
                <a:gd name="T15" fmla="*/ 3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9">
                  <a:moveTo>
                    <a:pt x="2" y="3"/>
                  </a:moveTo>
                  <a:cubicBezTo>
                    <a:pt x="1" y="2"/>
                    <a:pt x="2" y="0"/>
                    <a:pt x="10" y="0"/>
                  </a:cubicBezTo>
                  <a:cubicBezTo>
                    <a:pt x="16" y="0"/>
                    <a:pt x="46" y="0"/>
                    <a:pt x="49" y="0"/>
                  </a:cubicBezTo>
                  <a:cubicBezTo>
                    <a:pt x="51" y="0"/>
                    <a:pt x="54" y="2"/>
                    <a:pt x="54" y="4"/>
                  </a:cubicBezTo>
                  <a:cubicBezTo>
                    <a:pt x="53" y="6"/>
                    <a:pt x="54" y="9"/>
                    <a:pt x="46" y="9"/>
                  </a:cubicBezTo>
                  <a:cubicBezTo>
                    <a:pt x="39" y="9"/>
                    <a:pt x="6" y="9"/>
                    <a:pt x="4" y="8"/>
                  </a:cubicBezTo>
                  <a:cubicBezTo>
                    <a:pt x="0" y="6"/>
                    <a:pt x="1" y="6"/>
                    <a:pt x="2" y="4"/>
                  </a:cubicBezTo>
                  <a:cubicBezTo>
                    <a:pt x="3" y="3"/>
                    <a:pt x="2" y="3"/>
                    <a:pt x="2" y="3"/>
                  </a:cubicBezTo>
                </a:path>
              </a:pathLst>
            </a:custGeom>
            <a:solidFill>
              <a:srgbClr val="01CA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55" name="Freeform 698">
              <a:extLst>
                <a:ext uri="{FF2B5EF4-FFF2-40B4-BE49-F238E27FC236}">
                  <a16:creationId xmlns:a16="http://schemas.microsoft.com/office/drawing/2014/main" id="{198523A9-E8F5-4589-1E43-71F802AE3822}"/>
                </a:ext>
              </a:extLst>
            </p:cNvPr>
            <p:cNvSpPr>
              <a:spLocks/>
            </p:cNvSpPr>
            <p:nvPr/>
          </p:nvSpPr>
          <p:spPr bwMode="auto">
            <a:xfrm>
              <a:off x="6981826" y="3287713"/>
              <a:ext cx="395288" cy="66675"/>
            </a:xfrm>
            <a:custGeom>
              <a:avLst/>
              <a:gdLst>
                <a:gd name="T0" fmla="*/ 2 w 54"/>
                <a:gd name="T1" fmla="*/ 3 h 9"/>
                <a:gd name="T2" fmla="*/ 10 w 54"/>
                <a:gd name="T3" fmla="*/ 0 h 9"/>
                <a:gd name="T4" fmla="*/ 49 w 54"/>
                <a:gd name="T5" fmla="*/ 0 h 9"/>
                <a:gd name="T6" fmla="*/ 54 w 54"/>
                <a:gd name="T7" fmla="*/ 4 h 9"/>
                <a:gd name="T8" fmla="*/ 46 w 54"/>
                <a:gd name="T9" fmla="*/ 9 h 9"/>
                <a:gd name="T10" fmla="*/ 4 w 54"/>
                <a:gd name="T11" fmla="*/ 8 h 9"/>
                <a:gd name="T12" fmla="*/ 2 w 54"/>
                <a:gd name="T13" fmla="*/ 4 h 9"/>
                <a:gd name="T14" fmla="*/ 2 w 54"/>
                <a:gd name="T15" fmla="*/ 3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9">
                  <a:moveTo>
                    <a:pt x="2" y="3"/>
                  </a:moveTo>
                  <a:cubicBezTo>
                    <a:pt x="1" y="2"/>
                    <a:pt x="2" y="0"/>
                    <a:pt x="10" y="0"/>
                  </a:cubicBezTo>
                  <a:cubicBezTo>
                    <a:pt x="16" y="0"/>
                    <a:pt x="46" y="1"/>
                    <a:pt x="49" y="0"/>
                  </a:cubicBezTo>
                  <a:cubicBezTo>
                    <a:pt x="51" y="0"/>
                    <a:pt x="54" y="2"/>
                    <a:pt x="54" y="4"/>
                  </a:cubicBezTo>
                  <a:cubicBezTo>
                    <a:pt x="53" y="6"/>
                    <a:pt x="54" y="9"/>
                    <a:pt x="46" y="9"/>
                  </a:cubicBezTo>
                  <a:cubicBezTo>
                    <a:pt x="39" y="9"/>
                    <a:pt x="6" y="9"/>
                    <a:pt x="4" y="8"/>
                  </a:cubicBezTo>
                  <a:cubicBezTo>
                    <a:pt x="0" y="6"/>
                    <a:pt x="1" y="6"/>
                    <a:pt x="2" y="4"/>
                  </a:cubicBezTo>
                  <a:cubicBezTo>
                    <a:pt x="3" y="3"/>
                    <a:pt x="2" y="3"/>
                    <a:pt x="2" y="3"/>
                  </a:cubicBezTo>
                </a:path>
              </a:pathLst>
            </a:custGeom>
            <a:solidFill>
              <a:srgbClr val="00CA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56" name="Freeform 699">
              <a:extLst>
                <a:ext uri="{FF2B5EF4-FFF2-40B4-BE49-F238E27FC236}">
                  <a16:creationId xmlns:a16="http://schemas.microsoft.com/office/drawing/2014/main" id="{F096A03B-F7A5-A65A-F460-E07C7386F5A7}"/>
                </a:ext>
              </a:extLst>
            </p:cNvPr>
            <p:cNvSpPr>
              <a:spLocks/>
            </p:cNvSpPr>
            <p:nvPr/>
          </p:nvSpPr>
          <p:spPr bwMode="auto">
            <a:xfrm>
              <a:off x="5818188" y="3155951"/>
              <a:ext cx="498475" cy="263525"/>
            </a:xfrm>
            <a:custGeom>
              <a:avLst/>
              <a:gdLst>
                <a:gd name="T0" fmla="*/ 1 w 68"/>
                <a:gd name="T1" fmla="*/ 10 h 36"/>
                <a:gd name="T2" fmla="*/ 2 w 68"/>
                <a:gd name="T3" fmla="*/ 9 h 36"/>
                <a:gd name="T4" fmla="*/ 2 w 68"/>
                <a:gd name="T5" fmla="*/ 8 h 36"/>
                <a:gd name="T6" fmla="*/ 4 w 68"/>
                <a:gd name="T7" fmla="*/ 4 h 36"/>
                <a:gd name="T8" fmla="*/ 11 w 68"/>
                <a:gd name="T9" fmla="*/ 2 h 36"/>
                <a:gd name="T10" fmla="*/ 12 w 68"/>
                <a:gd name="T11" fmla="*/ 2 h 36"/>
                <a:gd name="T12" fmla="*/ 60 w 68"/>
                <a:gd name="T13" fmla="*/ 3 h 36"/>
                <a:gd name="T14" fmla="*/ 62 w 68"/>
                <a:gd name="T15" fmla="*/ 3 h 36"/>
                <a:gd name="T16" fmla="*/ 62 w 68"/>
                <a:gd name="T17" fmla="*/ 3 h 36"/>
                <a:gd name="T18" fmla="*/ 64 w 68"/>
                <a:gd name="T19" fmla="*/ 4 h 36"/>
                <a:gd name="T20" fmla="*/ 66 w 68"/>
                <a:gd name="T21" fmla="*/ 8 h 36"/>
                <a:gd name="T22" fmla="*/ 67 w 68"/>
                <a:gd name="T23" fmla="*/ 15 h 36"/>
                <a:gd name="T24" fmla="*/ 67 w 68"/>
                <a:gd name="T25" fmla="*/ 16 h 36"/>
                <a:gd name="T26" fmla="*/ 66 w 68"/>
                <a:gd name="T27" fmla="*/ 28 h 36"/>
                <a:gd name="T28" fmla="*/ 63 w 68"/>
                <a:gd name="T29" fmla="*/ 32 h 36"/>
                <a:gd name="T30" fmla="*/ 58 w 68"/>
                <a:gd name="T31" fmla="*/ 34 h 36"/>
                <a:gd name="T32" fmla="*/ 47 w 68"/>
                <a:gd name="T33" fmla="*/ 34 h 36"/>
                <a:gd name="T34" fmla="*/ 20 w 68"/>
                <a:gd name="T35" fmla="*/ 34 h 36"/>
                <a:gd name="T36" fmla="*/ 10 w 68"/>
                <a:gd name="T37" fmla="*/ 34 h 36"/>
                <a:gd name="T38" fmla="*/ 6 w 68"/>
                <a:gd name="T39" fmla="*/ 33 h 36"/>
                <a:gd name="T40" fmla="*/ 4 w 68"/>
                <a:gd name="T41" fmla="*/ 33 h 36"/>
                <a:gd name="T42" fmla="*/ 3 w 68"/>
                <a:gd name="T43" fmla="*/ 32 h 36"/>
                <a:gd name="T44" fmla="*/ 2 w 68"/>
                <a:gd name="T45" fmla="*/ 25 h 36"/>
                <a:gd name="T46" fmla="*/ 2 w 68"/>
                <a:gd name="T47" fmla="*/ 17 h 36"/>
                <a:gd name="T48" fmla="*/ 3 w 68"/>
                <a:gd name="T49" fmla="*/ 14 h 36"/>
                <a:gd name="T50" fmla="*/ 2 w 68"/>
                <a:gd name="T51" fmla="*/ 9 h 36"/>
                <a:gd name="T52" fmla="*/ 2 w 68"/>
                <a:gd name="T53" fmla="*/ 9 h 36"/>
                <a:gd name="T54" fmla="*/ 2 w 68"/>
                <a:gd name="T55" fmla="*/ 9 h 36"/>
                <a:gd name="T56" fmla="*/ 1 w 68"/>
                <a:gd name="T57" fmla="*/ 10 h 36"/>
                <a:gd name="T58" fmla="*/ 1 w 68"/>
                <a:gd name="T59" fmla="*/ 10 h 36"/>
                <a:gd name="T60" fmla="*/ 1 w 68"/>
                <a:gd name="T61" fmla="*/ 10 h 36"/>
                <a:gd name="T62" fmla="*/ 1 w 68"/>
                <a:gd name="T63" fmla="*/ 14 h 36"/>
                <a:gd name="T64" fmla="*/ 1 w 68"/>
                <a:gd name="T65" fmla="*/ 17 h 36"/>
                <a:gd name="T66" fmla="*/ 0 w 68"/>
                <a:gd name="T67" fmla="*/ 25 h 36"/>
                <a:gd name="T68" fmla="*/ 1 w 68"/>
                <a:gd name="T69" fmla="*/ 31 h 36"/>
                <a:gd name="T70" fmla="*/ 2 w 68"/>
                <a:gd name="T71" fmla="*/ 33 h 36"/>
                <a:gd name="T72" fmla="*/ 4 w 68"/>
                <a:gd name="T73" fmla="*/ 34 h 36"/>
                <a:gd name="T74" fmla="*/ 6 w 68"/>
                <a:gd name="T75" fmla="*/ 35 h 36"/>
                <a:gd name="T76" fmla="*/ 24 w 68"/>
                <a:gd name="T77" fmla="*/ 35 h 36"/>
                <a:gd name="T78" fmla="*/ 47 w 68"/>
                <a:gd name="T79" fmla="*/ 36 h 36"/>
                <a:gd name="T80" fmla="*/ 58 w 68"/>
                <a:gd name="T81" fmla="*/ 36 h 36"/>
                <a:gd name="T82" fmla="*/ 64 w 68"/>
                <a:gd name="T83" fmla="*/ 33 h 36"/>
                <a:gd name="T84" fmla="*/ 68 w 68"/>
                <a:gd name="T85" fmla="*/ 25 h 36"/>
                <a:gd name="T86" fmla="*/ 68 w 68"/>
                <a:gd name="T87" fmla="*/ 16 h 36"/>
                <a:gd name="T88" fmla="*/ 68 w 68"/>
                <a:gd name="T89" fmla="*/ 15 h 36"/>
                <a:gd name="T90" fmla="*/ 66 w 68"/>
                <a:gd name="T91" fmla="*/ 6 h 36"/>
                <a:gd name="T92" fmla="*/ 64 w 68"/>
                <a:gd name="T93" fmla="*/ 3 h 36"/>
                <a:gd name="T94" fmla="*/ 62 w 68"/>
                <a:gd name="T95" fmla="*/ 2 h 36"/>
                <a:gd name="T96" fmla="*/ 62 w 68"/>
                <a:gd name="T97" fmla="*/ 2 h 36"/>
                <a:gd name="T98" fmla="*/ 60 w 68"/>
                <a:gd name="T99" fmla="*/ 2 h 36"/>
                <a:gd name="T100" fmla="*/ 12 w 68"/>
                <a:gd name="T101" fmla="*/ 0 h 36"/>
                <a:gd name="T102" fmla="*/ 11 w 68"/>
                <a:gd name="T103" fmla="*/ 0 h 36"/>
                <a:gd name="T104" fmla="*/ 3 w 68"/>
                <a:gd name="T105" fmla="*/ 3 h 36"/>
                <a:gd name="T106" fmla="*/ 0 w 68"/>
                <a:gd name="T107" fmla="*/ 8 h 36"/>
                <a:gd name="T108" fmla="*/ 1 w 68"/>
                <a:gd name="T109" fmla="*/ 10 h 36"/>
                <a:gd name="T110" fmla="*/ 1 w 68"/>
                <a:gd name="T111" fmla="*/ 10 h 36"/>
                <a:gd name="T112" fmla="*/ 1 w 68"/>
                <a:gd name="T113" fmla="*/ 10 h 36"/>
                <a:gd name="T114" fmla="*/ 1 w 68"/>
                <a:gd name="T115" fmla="*/ 1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8" h="36">
                  <a:moveTo>
                    <a:pt x="1" y="10"/>
                  </a:moveTo>
                  <a:cubicBezTo>
                    <a:pt x="2" y="9"/>
                    <a:pt x="2" y="9"/>
                    <a:pt x="2" y="9"/>
                  </a:cubicBezTo>
                  <a:cubicBezTo>
                    <a:pt x="2" y="9"/>
                    <a:pt x="2" y="8"/>
                    <a:pt x="2" y="8"/>
                  </a:cubicBezTo>
                  <a:cubicBezTo>
                    <a:pt x="2" y="6"/>
                    <a:pt x="2" y="5"/>
                    <a:pt x="4" y="4"/>
                  </a:cubicBezTo>
                  <a:cubicBezTo>
                    <a:pt x="5" y="2"/>
                    <a:pt x="7" y="2"/>
                    <a:pt x="11" y="2"/>
                  </a:cubicBezTo>
                  <a:cubicBezTo>
                    <a:pt x="11" y="2"/>
                    <a:pt x="11" y="2"/>
                    <a:pt x="12" y="2"/>
                  </a:cubicBezTo>
                  <a:cubicBezTo>
                    <a:pt x="19" y="2"/>
                    <a:pt x="51" y="3"/>
                    <a:pt x="60" y="3"/>
                  </a:cubicBezTo>
                  <a:cubicBezTo>
                    <a:pt x="61" y="3"/>
                    <a:pt x="61" y="3"/>
                    <a:pt x="62" y="3"/>
                  </a:cubicBezTo>
                  <a:cubicBezTo>
                    <a:pt x="62" y="3"/>
                    <a:pt x="62" y="3"/>
                    <a:pt x="62" y="3"/>
                  </a:cubicBezTo>
                  <a:cubicBezTo>
                    <a:pt x="62" y="3"/>
                    <a:pt x="63" y="3"/>
                    <a:pt x="64" y="4"/>
                  </a:cubicBezTo>
                  <a:cubicBezTo>
                    <a:pt x="64" y="5"/>
                    <a:pt x="65" y="6"/>
                    <a:pt x="66" y="8"/>
                  </a:cubicBezTo>
                  <a:cubicBezTo>
                    <a:pt x="66" y="10"/>
                    <a:pt x="67" y="12"/>
                    <a:pt x="67" y="15"/>
                  </a:cubicBezTo>
                  <a:cubicBezTo>
                    <a:pt x="67" y="15"/>
                    <a:pt x="67" y="15"/>
                    <a:pt x="67" y="16"/>
                  </a:cubicBezTo>
                  <a:cubicBezTo>
                    <a:pt x="66" y="20"/>
                    <a:pt x="67" y="24"/>
                    <a:pt x="66" y="28"/>
                  </a:cubicBezTo>
                  <a:cubicBezTo>
                    <a:pt x="65" y="30"/>
                    <a:pt x="64" y="31"/>
                    <a:pt x="63" y="32"/>
                  </a:cubicBezTo>
                  <a:cubicBezTo>
                    <a:pt x="62" y="33"/>
                    <a:pt x="61" y="34"/>
                    <a:pt x="58" y="34"/>
                  </a:cubicBezTo>
                  <a:cubicBezTo>
                    <a:pt x="56" y="34"/>
                    <a:pt x="52" y="34"/>
                    <a:pt x="47" y="34"/>
                  </a:cubicBezTo>
                  <a:cubicBezTo>
                    <a:pt x="39" y="34"/>
                    <a:pt x="29" y="34"/>
                    <a:pt x="20" y="34"/>
                  </a:cubicBezTo>
                  <a:cubicBezTo>
                    <a:pt x="16" y="34"/>
                    <a:pt x="12" y="34"/>
                    <a:pt x="10" y="34"/>
                  </a:cubicBezTo>
                  <a:cubicBezTo>
                    <a:pt x="8" y="33"/>
                    <a:pt x="7" y="33"/>
                    <a:pt x="6" y="33"/>
                  </a:cubicBezTo>
                  <a:cubicBezTo>
                    <a:pt x="5" y="33"/>
                    <a:pt x="4" y="33"/>
                    <a:pt x="4" y="33"/>
                  </a:cubicBezTo>
                  <a:cubicBezTo>
                    <a:pt x="4" y="33"/>
                    <a:pt x="3" y="33"/>
                    <a:pt x="3" y="32"/>
                  </a:cubicBezTo>
                  <a:cubicBezTo>
                    <a:pt x="2" y="31"/>
                    <a:pt x="2" y="28"/>
                    <a:pt x="2" y="25"/>
                  </a:cubicBezTo>
                  <a:cubicBezTo>
                    <a:pt x="2" y="22"/>
                    <a:pt x="2" y="19"/>
                    <a:pt x="2" y="17"/>
                  </a:cubicBezTo>
                  <a:cubicBezTo>
                    <a:pt x="3" y="16"/>
                    <a:pt x="3" y="15"/>
                    <a:pt x="3" y="14"/>
                  </a:cubicBezTo>
                  <a:cubicBezTo>
                    <a:pt x="3" y="12"/>
                    <a:pt x="2" y="10"/>
                    <a:pt x="2" y="9"/>
                  </a:cubicBezTo>
                  <a:cubicBezTo>
                    <a:pt x="2" y="9"/>
                    <a:pt x="2" y="9"/>
                    <a:pt x="2" y="9"/>
                  </a:cubicBezTo>
                  <a:cubicBezTo>
                    <a:pt x="2" y="9"/>
                    <a:pt x="2" y="9"/>
                    <a:pt x="2" y="9"/>
                  </a:cubicBezTo>
                  <a:cubicBezTo>
                    <a:pt x="1" y="10"/>
                    <a:pt x="1" y="10"/>
                    <a:pt x="1" y="10"/>
                  </a:cubicBezTo>
                  <a:cubicBezTo>
                    <a:pt x="1" y="10"/>
                    <a:pt x="1" y="10"/>
                    <a:pt x="1" y="10"/>
                  </a:cubicBezTo>
                  <a:cubicBezTo>
                    <a:pt x="1" y="10"/>
                    <a:pt x="1" y="10"/>
                    <a:pt x="1" y="10"/>
                  </a:cubicBezTo>
                  <a:cubicBezTo>
                    <a:pt x="1" y="10"/>
                    <a:pt x="1" y="12"/>
                    <a:pt x="1" y="14"/>
                  </a:cubicBezTo>
                  <a:cubicBezTo>
                    <a:pt x="1" y="15"/>
                    <a:pt x="1" y="16"/>
                    <a:pt x="1" y="17"/>
                  </a:cubicBezTo>
                  <a:cubicBezTo>
                    <a:pt x="1" y="19"/>
                    <a:pt x="0" y="22"/>
                    <a:pt x="0" y="25"/>
                  </a:cubicBezTo>
                  <a:cubicBezTo>
                    <a:pt x="0" y="27"/>
                    <a:pt x="0" y="29"/>
                    <a:pt x="1" y="31"/>
                  </a:cubicBezTo>
                  <a:cubicBezTo>
                    <a:pt x="1" y="32"/>
                    <a:pt x="2" y="32"/>
                    <a:pt x="2" y="33"/>
                  </a:cubicBezTo>
                  <a:cubicBezTo>
                    <a:pt x="2" y="33"/>
                    <a:pt x="3" y="34"/>
                    <a:pt x="4" y="34"/>
                  </a:cubicBezTo>
                  <a:cubicBezTo>
                    <a:pt x="4" y="34"/>
                    <a:pt x="5" y="35"/>
                    <a:pt x="6" y="35"/>
                  </a:cubicBezTo>
                  <a:cubicBezTo>
                    <a:pt x="9" y="35"/>
                    <a:pt x="16" y="35"/>
                    <a:pt x="24" y="35"/>
                  </a:cubicBezTo>
                  <a:cubicBezTo>
                    <a:pt x="31" y="36"/>
                    <a:pt x="40" y="36"/>
                    <a:pt x="47" y="36"/>
                  </a:cubicBezTo>
                  <a:cubicBezTo>
                    <a:pt x="52" y="36"/>
                    <a:pt x="56" y="36"/>
                    <a:pt x="58" y="36"/>
                  </a:cubicBezTo>
                  <a:cubicBezTo>
                    <a:pt x="61" y="35"/>
                    <a:pt x="63" y="35"/>
                    <a:pt x="64" y="33"/>
                  </a:cubicBezTo>
                  <a:cubicBezTo>
                    <a:pt x="66" y="31"/>
                    <a:pt x="67" y="28"/>
                    <a:pt x="68" y="25"/>
                  </a:cubicBezTo>
                  <a:cubicBezTo>
                    <a:pt x="68" y="22"/>
                    <a:pt x="68" y="19"/>
                    <a:pt x="68" y="16"/>
                  </a:cubicBezTo>
                  <a:cubicBezTo>
                    <a:pt x="68" y="16"/>
                    <a:pt x="68" y="15"/>
                    <a:pt x="68" y="15"/>
                  </a:cubicBezTo>
                  <a:cubicBezTo>
                    <a:pt x="68" y="11"/>
                    <a:pt x="67" y="8"/>
                    <a:pt x="66" y="6"/>
                  </a:cubicBezTo>
                  <a:cubicBezTo>
                    <a:pt x="66" y="5"/>
                    <a:pt x="65" y="4"/>
                    <a:pt x="64" y="3"/>
                  </a:cubicBezTo>
                  <a:cubicBezTo>
                    <a:pt x="64" y="2"/>
                    <a:pt x="63" y="2"/>
                    <a:pt x="62" y="2"/>
                  </a:cubicBezTo>
                  <a:cubicBezTo>
                    <a:pt x="62" y="2"/>
                    <a:pt x="62" y="2"/>
                    <a:pt x="62" y="2"/>
                  </a:cubicBezTo>
                  <a:cubicBezTo>
                    <a:pt x="61" y="2"/>
                    <a:pt x="61" y="2"/>
                    <a:pt x="60" y="2"/>
                  </a:cubicBezTo>
                  <a:cubicBezTo>
                    <a:pt x="51" y="2"/>
                    <a:pt x="19" y="1"/>
                    <a:pt x="12" y="0"/>
                  </a:cubicBezTo>
                  <a:cubicBezTo>
                    <a:pt x="11" y="0"/>
                    <a:pt x="11" y="0"/>
                    <a:pt x="11" y="0"/>
                  </a:cubicBezTo>
                  <a:cubicBezTo>
                    <a:pt x="7" y="0"/>
                    <a:pt x="4" y="1"/>
                    <a:pt x="3" y="3"/>
                  </a:cubicBezTo>
                  <a:cubicBezTo>
                    <a:pt x="1" y="4"/>
                    <a:pt x="0" y="6"/>
                    <a:pt x="0" y="8"/>
                  </a:cubicBezTo>
                  <a:cubicBezTo>
                    <a:pt x="0" y="8"/>
                    <a:pt x="0" y="9"/>
                    <a:pt x="1" y="10"/>
                  </a:cubicBezTo>
                  <a:cubicBezTo>
                    <a:pt x="1" y="10"/>
                    <a:pt x="1" y="10"/>
                    <a:pt x="1" y="10"/>
                  </a:cubicBezTo>
                  <a:cubicBezTo>
                    <a:pt x="1" y="10"/>
                    <a:pt x="1" y="10"/>
                    <a:pt x="1" y="10"/>
                  </a:cubicBezTo>
                  <a:cubicBezTo>
                    <a:pt x="1" y="10"/>
                    <a:pt x="1" y="10"/>
                    <a:pt x="1" y="10"/>
                  </a:cubicBezTo>
                </a:path>
              </a:pathLst>
            </a:custGeom>
            <a:solidFill>
              <a:srgbClr val="9E9B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57" name="Freeform 700">
              <a:extLst>
                <a:ext uri="{FF2B5EF4-FFF2-40B4-BE49-F238E27FC236}">
                  <a16:creationId xmlns:a16="http://schemas.microsoft.com/office/drawing/2014/main" id="{23588C2D-CD8F-BA5E-8007-211B902E1558}"/>
                </a:ext>
              </a:extLst>
            </p:cNvPr>
            <p:cNvSpPr>
              <a:spLocks/>
            </p:cNvSpPr>
            <p:nvPr/>
          </p:nvSpPr>
          <p:spPr bwMode="auto">
            <a:xfrm>
              <a:off x="6323013" y="3163888"/>
              <a:ext cx="577850" cy="263525"/>
            </a:xfrm>
            <a:custGeom>
              <a:avLst/>
              <a:gdLst>
                <a:gd name="T0" fmla="*/ 2 w 79"/>
                <a:gd name="T1" fmla="*/ 8 h 36"/>
                <a:gd name="T2" fmla="*/ 2 w 79"/>
                <a:gd name="T3" fmla="*/ 8 h 36"/>
                <a:gd name="T4" fmla="*/ 2 w 79"/>
                <a:gd name="T5" fmla="*/ 7 h 36"/>
                <a:gd name="T6" fmla="*/ 4 w 79"/>
                <a:gd name="T7" fmla="*/ 3 h 36"/>
                <a:gd name="T8" fmla="*/ 13 w 79"/>
                <a:gd name="T9" fmla="*/ 2 h 36"/>
                <a:gd name="T10" fmla="*/ 14 w 79"/>
                <a:gd name="T11" fmla="*/ 2 h 36"/>
                <a:gd name="T12" fmla="*/ 71 w 79"/>
                <a:gd name="T13" fmla="*/ 4 h 36"/>
                <a:gd name="T14" fmla="*/ 73 w 79"/>
                <a:gd name="T15" fmla="*/ 4 h 36"/>
                <a:gd name="T16" fmla="*/ 73 w 79"/>
                <a:gd name="T17" fmla="*/ 4 h 36"/>
                <a:gd name="T18" fmla="*/ 75 w 79"/>
                <a:gd name="T19" fmla="*/ 4 h 36"/>
                <a:gd name="T20" fmla="*/ 77 w 79"/>
                <a:gd name="T21" fmla="*/ 8 h 36"/>
                <a:gd name="T22" fmla="*/ 78 w 79"/>
                <a:gd name="T23" fmla="*/ 14 h 36"/>
                <a:gd name="T24" fmla="*/ 78 w 79"/>
                <a:gd name="T25" fmla="*/ 16 h 36"/>
                <a:gd name="T26" fmla="*/ 78 w 79"/>
                <a:gd name="T27" fmla="*/ 18 h 36"/>
                <a:gd name="T28" fmla="*/ 78 w 79"/>
                <a:gd name="T29" fmla="*/ 23 h 36"/>
                <a:gd name="T30" fmla="*/ 76 w 79"/>
                <a:gd name="T31" fmla="*/ 31 h 36"/>
                <a:gd name="T32" fmla="*/ 74 w 79"/>
                <a:gd name="T33" fmla="*/ 33 h 36"/>
                <a:gd name="T34" fmla="*/ 69 w 79"/>
                <a:gd name="T35" fmla="*/ 34 h 36"/>
                <a:gd name="T36" fmla="*/ 60 w 79"/>
                <a:gd name="T37" fmla="*/ 34 h 36"/>
                <a:gd name="T38" fmla="*/ 27 w 79"/>
                <a:gd name="T39" fmla="*/ 34 h 36"/>
                <a:gd name="T40" fmla="*/ 13 w 79"/>
                <a:gd name="T41" fmla="*/ 33 h 36"/>
                <a:gd name="T42" fmla="*/ 8 w 79"/>
                <a:gd name="T43" fmla="*/ 33 h 36"/>
                <a:gd name="T44" fmla="*/ 5 w 79"/>
                <a:gd name="T45" fmla="*/ 33 h 36"/>
                <a:gd name="T46" fmla="*/ 2 w 79"/>
                <a:gd name="T47" fmla="*/ 30 h 36"/>
                <a:gd name="T48" fmla="*/ 2 w 79"/>
                <a:gd name="T49" fmla="*/ 24 h 36"/>
                <a:gd name="T50" fmla="*/ 3 w 79"/>
                <a:gd name="T51" fmla="*/ 17 h 36"/>
                <a:gd name="T52" fmla="*/ 3 w 79"/>
                <a:gd name="T53" fmla="*/ 13 h 36"/>
                <a:gd name="T54" fmla="*/ 3 w 79"/>
                <a:gd name="T55" fmla="*/ 8 h 36"/>
                <a:gd name="T56" fmla="*/ 3 w 79"/>
                <a:gd name="T57" fmla="*/ 8 h 36"/>
                <a:gd name="T58" fmla="*/ 2 w 79"/>
                <a:gd name="T59" fmla="*/ 8 h 36"/>
                <a:gd name="T60" fmla="*/ 2 w 79"/>
                <a:gd name="T61" fmla="*/ 8 h 36"/>
                <a:gd name="T62" fmla="*/ 1 w 79"/>
                <a:gd name="T63" fmla="*/ 8 h 36"/>
                <a:gd name="T64" fmla="*/ 1 w 79"/>
                <a:gd name="T65" fmla="*/ 9 h 36"/>
                <a:gd name="T66" fmla="*/ 2 w 79"/>
                <a:gd name="T67" fmla="*/ 13 h 36"/>
                <a:gd name="T68" fmla="*/ 1 w 79"/>
                <a:gd name="T69" fmla="*/ 17 h 36"/>
                <a:gd name="T70" fmla="*/ 0 w 79"/>
                <a:gd name="T71" fmla="*/ 24 h 36"/>
                <a:gd name="T72" fmla="*/ 1 w 79"/>
                <a:gd name="T73" fmla="*/ 30 h 36"/>
                <a:gd name="T74" fmla="*/ 5 w 79"/>
                <a:gd name="T75" fmla="*/ 34 h 36"/>
                <a:gd name="T76" fmla="*/ 8 w 79"/>
                <a:gd name="T77" fmla="*/ 34 h 36"/>
                <a:gd name="T78" fmla="*/ 60 w 79"/>
                <a:gd name="T79" fmla="*/ 36 h 36"/>
                <a:gd name="T80" fmla="*/ 69 w 79"/>
                <a:gd name="T81" fmla="*/ 36 h 36"/>
                <a:gd name="T82" fmla="*/ 74 w 79"/>
                <a:gd name="T83" fmla="*/ 34 h 36"/>
                <a:gd name="T84" fmla="*/ 78 w 79"/>
                <a:gd name="T85" fmla="*/ 30 h 36"/>
                <a:gd name="T86" fmla="*/ 79 w 79"/>
                <a:gd name="T87" fmla="*/ 23 h 36"/>
                <a:gd name="T88" fmla="*/ 79 w 79"/>
                <a:gd name="T89" fmla="*/ 18 h 36"/>
                <a:gd name="T90" fmla="*/ 79 w 79"/>
                <a:gd name="T91" fmla="*/ 16 h 36"/>
                <a:gd name="T92" fmla="*/ 79 w 79"/>
                <a:gd name="T93" fmla="*/ 14 h 36"/>
                <a:gd name="T94" fmla="*/ 78 w 79"/>
                <a:gd name="T95" fmla="*/ 6 h 36"/>
                <a:gd name="T96" fmla="*/ 76 w 79"/>
                <a:gd name="T97" fmla="*/ 3 h 36"/>
                <a:gd name="T98" fmla="*/ 73 w 79"/>
                <a:gd name="T99" fmla="*/ 2 h 36"/>
                <a:gd name="T100" fmla="*/ 73 w 79"/>
                <a:gd name="T101" fmla="*/ 2 h 36"/>
                <a:gd name="T102" fmla="*/ 71 w 79"/>
                <a:gd name="T103" fmla="*/ 2 h 36"/>
                <a:gd name="T104" fmla="*/ 14 w 79"/>
                <a:gd name="T105" fmla="*/ 0 h 36"/>
                <a:gd name="T106" fmla="*/ 13 w 79"/>
                <a:gd name="T107" fmla="*/ 0 h 36"/>
                <a:gd name="T108" fmla="*/ 4 w 79"/>
                <a:gd name="T109" fmla="*/ 2 h 36"/>
                <a:gd name="T110" fmla="*/ 1 w 79"/>
                <a:gd name="T111" fmla="*/ 7 h 36"/>
                <a:gd name="T112" fmla="*/ 1 w 79"/>
                <a:gd name="T113" fmla="*/ 9 h 36"/>
                <a:gd name="T114" fmla="*/ 2 w 79"/>
                <a:gd name="T115" fmla="*/ 8 h 36"/>
                <a:gd name="T116" fmla="*/ 1 w 79"/>
                <a:gd name="T117" fmla="*/ 8 h 36"/>
                <a:gd name="T118" fmla="*/ 2 w 79"/>
                <a:gd name="T119" fmla="*/ 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 h="36">
                  <a:moveTo>
                    <a:pt x="2" y="8"/>
                  </a:moveTo>
                  <a:cubicBezTo>
                    <a:pt x="2" y="8"/>
                    <a:pt x="2" y="8"/>
                    <a:pt x="2" y="8"/>
                  </a:cubicBezTo>
                  <a:cubicBezTo>
                    <a:pt x="2" y="7"/>
                    <a:pt x="2" y="7"/>
                    <a:pt x="2" y="7"/>
                  </a:cubicBezTo>
                  <a:cubicBezTo>
                    <a:pt x="2" y="6"/>
                    <a:pt x="3" y="5"/>
                    <a:pt x="4" y="3"/>
                  </a:cubicBezTo>
                  <a:cubicBezTo>
                    <a:pt x="6" y="2"/>
                    <a:pt x="9" y="2"/>
                    <a:pt x="13" y="2"/>
                  </a:cubicBezTo>
                  <a:cubicBezTo>
                    <a:pt x="13" y="2"/>
                    <a:pt x="14" y="2"/>
                    <a:pt x="14" y="2"/>
                  </a:cubicBezTo>
                  <a:cubicBezTo>
                    <a:pt x="23" y="2"/>
                    <a:pt x="62" y="4"/>
                    <a:pt x="71" y="4"/>
                  </a:cubicBezTo>
                  <a:cubicBezTo>
                    <a:pt x="72" y="4"/>
                    <a:pt x="72" y="4"/>
                    <a:pt x="73" y="4"/>
                  </a:cubicBezTo>
                  <a:cubicBezTo>
                    <a:pt x="73" y="4"/>
                    <a:pt x="73" y="4"/>
                    <a:pt x="73" y="4"/>
                  </a:cubicBezTo>
                  <a:cubicBezTo>
                    <a:pt x="74" y="4"/>
                    <a:pt x="74" y="4"/>
                    <a:pt x="75" y="4"/>
                  </a:cubicBezTo>
                  <a:cubicBezTo>
                    <a:pt x="76" y="5"/>
                    <a:pt x="77" y="6"/>
                    <a:pt x="77" y="8"/>
                  </a:cubicBezTo>
                  <a:cubicBezTo>
                    <a:pt x="78" y="9"/>
                    <a:pt x="78" y="11"/>
                    <a:pt x="78" y="14"/>
                  </a:cubicBezTo>
                  <a:cubicBezTo>
                    <a:pt x="78" y="14"/>
                    <a:pt x="78" y="15"/>
                    <a:pt x="78" y="16"/>
                  </a:cubicBezTo>
                  <a:cubicBezTo>
                    <a:pt x="78" y="16"/>
                    <a:pt x="78" y="17"/>
                    <a:pt x="78" y="18"/>
                  </a:cubicBezTo>
                  <a:cubicBezTo>
                    <a:pt x="78" y="20"/>
                    <a:pt x="78" y="21"/>
                    <a:pt x="78" y="23"/>
                  </a:cubicBezTo>
                  <a:cubicBezTo>
                    <a:pt x="78" y="26"/>
                    <a:pt x="78" y="29"/>
                    <a:pt x="76" y="31"/>
                  </a:cubicBezTo>
                  <a:cubicBezTo>
                    <a:pt x="76" y="32"/>
                    <a:pt x="75" y="33"/>
                    <a:pt x="74" y="33"/>
                  </a:cubicBezTo>
                  <a:cubicBezTo>
                    <a:pt x="73" y="34"/>
                    <a:pt x="71" y="34"/>
                    <a:pt x="69" y="34"/>
                  </a:cubicBezTo>
                  <a:cubicBezTo>
                    <a:pt x="67" y="34"/>
                    <a:pt x="64" y="34"/>
                    <a:pt x="60" y="34"/>
                  </a:cubicBezTo>
                  <a:cubicBezTo>
                    <a:pt x="51" y="34"/>
                    <a:pt x="38" y="34"/>
                    <a:pt x="27" y="34"/>
                  </a:cubicBezTo>
                  <a:cubicBezTo>
                    <a:pt x="22" y="34"/>
                    <a:pt x="16" y="34"/>
                    <a:pt x="13" y="33"/>
                  </a:cubicBezTo>
                  <a:cubicBezTo>
                    <a:pt x="11" y="33"/>
                    <a:pt x="9" y="33"/>
                    <a:pt x="8" y="33"/>
                  </a:cubicBezTo>
                  <a:cubicBezTo>
                    <a:pt x="7" y="33"/>
                    <a:pt x="6" y="33"/>
                    <a:pt x="5" y="33"/>
                  </a:cubicBezTo>
                  <a:cubicBezTo>
                    <a:pt x="4" y="32"/>
                    <a:pt x="3" y="31"/>
                    <a:pt x="2" y="30"/>
                  </a:cubicBezTo>
                  <a:cubicBezTo>
                    <a:pt x="2" y="28"/>
                    <a:pt x="2" y="26"/>
                    <a:pt x="2" y="24"/>
                  </a:cubicBezTo>
                  <a:cubicBezTo>
                    <a:pt x="2" y="22"/>
                    <a:pt x="2" y="19"/>
                    <a:pt x="3" y="17"/>
                  </a:cubicBezTo>
                  <a:cubicBezTo>
                    <a:pt x="3" y="16"/>
                    <a:pt x="3" y="14"/>
                    <a:pt x="3" y="13"/>
                  </a:cubicBezTo>
                  <a:cubicBezTo>
                    <a:pt x="3" y="10"/>
                    <a:pt x="3" y="8"/>
                    <a:pt x="3" y="8"/>
                  </a:cubicBezTo>
                  <a:cubicBezTo>
                    <a:pt x="3" y="8"/>
                    <a:pt x="3" y="8"/>
                    <a:pt x="3" y="8"/>
                  </a:cubicBezTo>
                  <a:cubicBezTo>
                    <a:pt x="2" y="8"/>
                    <a:pt x="2" y="8"/>
                    <a:pt x="2" y="8"/>
                  </a:cubicBezTo>
                  <a:cubicBezTo>
                    <a:pt x="2" y="8"/>
                    <a:pt x="2" y="8"/>
                    <a:pt x="2" y="8"/>
                  </a:cubicBezTo>
                  <a:cubicBezTo>
                    <a:pt x="1" y="8"/>
                    <a:pt x="1" y="8"/>
                    <a:pt x="1" y="8"/>
                  </a:cubicBezTo>
                  <a:cubicBezTo>
                    <a:pt x="1" y="8"/>
                    <a:pt x="1" y="8"/>
                    <a:pt x="1" y="9"/>
                  </a:cubicBezTo>
                  <a:cubicBezTo>
                    <a:pt x="2" y="9"/>
                    <a:pt x="2" y="11"/>
                    <a:pt x="2" y="13"/>
                  </a:cubicBezTo>
                  <a:cubicBezTo>
                    <a:pt x="2" y="14"/>
                    <a:pt x="2" y="15"/>
                    <a:pt x="1" y="17"/>
                  </a:cubicBezTo>
                  <a:cubicBezTo>
                    <a:pt x="1" y="19"/>
                    <a:pt x="0" y="22"/>
                    <a:pt x="0" y="24"/>
                  </a:cubicBezTo>
                  <a:cubicBezTo>
                    <a:pt x="0" y="27"/>
                    <a:pt x="1" y="29"/>
                    <a:pt x="1" y="30"/>
                  </a:cubicBezTo>
                  <a:cubicBezTo>
                    <a:pt x="2" y="32"/>
                    <a:pt x="3" y="33"/>
                    <a:pt x="5" y="34"/>
                  </a:cubicBezTo>
                  <a:cubicBezTo>
                    <a:pt x="5" y="34"/>
                    <a:pt x="6" y="34"/>
                    <a:pt x="8" y="34"/>
                  </a:cubicBezTo>
                  <a:cubicBezTo>
                    <a:pt x="17" y="35"/>
                    <a:pt x="44" y="36"/>
                    <a:pt x="60" y="36"/>
                  </a:cubicBezTo>
                  <a:cubicBezTo>
                    <a:pt x="64" y="36"/>
                    <a:pt x="67" y="36"/>
                    <a:pt x="69" y="36"/>
                  </a:cubicBezTo>
                  <a:cubicBezTo>
                    <a:pt x="71" y="36"/>
                    <a:pt x="73" y="35"/>
                    <a:pt x="74" y="34"/>
                  </a:cubicBezTo>
                  <a:cubicBezTo>
                    <a:pt x="77" y="33"/>
                    <a:pt x="78" y="32"/>
                    <a:pt x="78" y="30"/>
                  </a:cubicBezTo>
                  <a:cubicBezTo>
                    <a:pt x="79" y="27"/>
                    <a:pt x="79" y="25"/>
                    <a:pt x="79" y="23"/>
                  </a:cubicBezTo>
                  <a:cubicBezTo>
                    <a:pt x="79" y="21"/>
                    <a:pt x="79" y="19"/>
                    <a:pt x="79" y="18"/>
                  </a:cubicBezTo>
                  <a:cubicBezTo>
                    <a:pt x="79" y="17"/>
                    <a:pt x="79" y="16"/>
                    <a:pt x="79" y="16"/>
                  </a:cubicBezTo>
                  <a:cubicBezTo>
                    <a:pt x="79" y="15"/>
                    <a:pt x="79" y="14"/>
                    <a:pt x="79" y="14"/>
                  </a:cubicBezTo>
                  <a:cubicBezTo>
                    <a:pt x="79" y="11"/>
                    <a:pt x="79" y="8"/>
                    <a:pt x="78" y="6"/>
                  </a:cubicBezTo>
                  <a:cubicBezTo>
                    <a:pt x="77" y="5"/>
                    <a:pt x="77" y="4"/>
                    <a:pt x="76" y="3"/>
                  </a:cubicBezTo>
                  <a:cubicBezTo>
                    <a:pt x="75" y="3"/>
                    <a:pt x="74" y="2"/>
                    <a:pt x="73" y="2"/>
                  </a:cubicBezTo>
                  <a:cubicBezTo>
                    <a:pt x="73" y="2"/>
                    <a:pt x="73" y="2"/>
                    <a:pt x="73" y="2"/>
                  </a:cubicBezTo>
                  <a:cubicBezTo>
                    <a:pt x="72" y="2"/>
                    <a:pt x="72" y="2"/>
                    <a:pt x="71" y="2"/>
                  </a:cubicBezTo>
                  <a:cubicBezTo>
                    <a:pt x="62" y="2"/>
                    <a:pt x="23" y="1"/>
                    <a:pt x="14" y="0"/>
                  </a:cubicBezTo>
                  <a:cubicBezTo>
                    <a:pt x="14" y="0"/>
                    <a:pt x="13" y="0"/>
                    <a:pt x="13" y="0"/>
                  </a:cubicBezTo>
                  <a:cubicBezTo>
                    <a:pt x="8" y="0"/>
                    <a:pt x="5" y="1"/>
                    <a:pt x="4" y="2"/>
                  </a:cubicBezTo>
                  <a:cubicBezTo>
                    <a:pt x="2" y="4"/>
                    <a:pt x="1" y="5"/>
                    <a:pt x="1" y="7"/>
                  </a:cubicBezTo>
                  <a:cubicBezTo>
                    <a:pt x="1" y="7"/>
                    <a:pt x="1" y="8"/>
                    <a:pt x="1" y="9"/>
                  </a:cubicBezTo>
                  <a:cubicBezTo>
                    <a:pt x="2" y="8"/>
                    <a:pt x="2" y="8"/>
                    <a:pt x="2" y="8"/>
                  </a:cubicBezTo>
                  <a:cubicBezTo>
                    <a:pt x="1" y="8"/>
                    <a:pt x="1" y="8"/>
                    <a:pt x="1" y="8"/>
                  </a:cubicBezTo>
                  <a:cubicBezTo>
                    <a:pt x="2" y="8"/>
                    <a:pt x="2" y="8"/>
                    <a:pt x="2" y="8"/>
                  </a:cubicBezTo>
                </a:path>
              </a:pathLst>
            </a:custGeom>
            <a:solidFill>
              <a:srgbClr val="9E9B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58" name="Freeform 701">
              <a:extLst>
                <a:ext uri="{FF2B5EF4-FFF2-40B4-BE49-F238E27FC236}">
                  <a16:creationId xmlns:a16="http://schemas.microsoft.com/office/drawing/2014/main" id="{7A64AAA6-774B-9B0F-9FA6-7B8F58BC3611}"/>
                </a:ext>
              </a:extLst>
            </p:cNvPr>
            <p:cNvSpPr>
              <a:spLocks/>
            </p:cNvSpPr>
            <p:nvPr/>
          </p:nvSpPr>
          <p:spPr bwMode="auto">
            <a:xfrm>
              <a:off x="6923088" y="3186113"/>
              <a:ext cx="519113" cy="263525"/>
            </a:xfrm>
            <a:custGeom>
              <a:avLst/>
              <a:gdLst>
                <a:gd name="T0" fmla="*/ 2 w 71"/>
                <a:gd name="T1" fmla="*/ 13 h 36"/>
                <a:gd name="T2" fmla="*/ 4 w 71"/>
                <a:gd name="T3" fmla="*/ 5 h 36"/>
                <a:gd name="T4" fmla="*/ 12 w 71"/>
                <a:gd name="T5" fmla="*/ 2 h 36"/>
                <a:gd name="T6" fmla="*/ 64 w 71"/>
                <a:gd name="T7" fmla="*/ 3 h 36"/>
                <a:gd name="T8" fmla="*/ 66 w 71"/>
                <a:gd name="T9" fmla="*/ 4 h 36"/>
                <a:gd name="T10" fmla="*/ 70 w 71"/>
                <a:gd name="T11" fmla="*/ 15 h 36"/>
                <a:gd name="T12" fmla="*/ 68 w 71"/>
                <a:gd name="T13" fmla="*/ 28 h 36"/>
                <a:gd name="T14" fmla="*/ 60 w 71"/>
                <a:gd name="T15" fmla="*/ 35 h 36"/>
                <a:gd name="T16" fmla="*/ 23 w 71"/>
                <a:gd name="T17" fmla="*/ 34 h 36"/>
                <a:gd name="T18" fmla="*/ 7 w 71"/>
                <a:gd name="T19" fmla="*/ 32 h 36"/>
                <a:gd name="T20" fmla="*/ 5 w 71"/>
                <a:gd name="T21" fmla="*/ 32 h 36"/>
                <a:gd name="T22" fmla="*/ 2 w 71"/>
                <a:gd name="T23" fmla="*/ 27 h 36"/>
                <a:gd name="T24" fmla="*/ 3 w 71"/>
                <a:gd name="T25" fmla="*/ 17 h 36"/>
                <a:gd name="T26" fmla="*/ 3 w 71"/>
                <a:gd name="T27" fmla="*/ 15 h 36"/>
                <a:gd name="T28" fmla="*/ 1 w 71"/>
                <a:gd name="T29" fmla="*/ 12 h 36"/>
                <a:gd name="T30" fmla="*/ 2 w 71"/>
                <a:gd name="T31" fmla="*/ 13 h 36"/>
                <a:gd name="T32" fmla="*/ 1 w 71"/>
                <a:gd name="T33" fmla="*/ 13 h 36"/>
                <a:gd name="T34" fmla="*/ 1 w 71"/>
                <a:gd name="T35" fmla="*/ 13 h 36"/>
                <a:gd name="T36" fmla="*/ 1 w 71"/>
                <a:gd name="T37" fmla="*/ 13 h 36"/>
                <a:gd name="T38" fmla="*/ 1 w 71"/>
                <a:gd name="T39" fmla="*/ 14 h 36"/>
                <a:gd name="T40" fmla="*/ 1 w 71"/>
                <a:gd name="T41" fmla="*/ 17 h 36"/>
                <a:gd name="T42" fmla="*/ 1 w 71"/>
                <a:gd name="T43" fmla="*/ 17 h 36"/>
                <a:gd name="T44" fmla="*/ 1 w 71"/>
                <a:gd name="T45" fmla="*/ 28 h 36"/>
                <a:gd name="T46" fmla="*/ 4 w 71"/>
                <a:gd name="T47" fmla="*/ 33 h 36"/>
                <a:gd name="T48" fmla="*/ 8 w 71"/>
                <a:gd name="T49" fmla="*/ 34 h 36"/>
                <a:gd name="T50" fmla="*/ 52 w 71"/>
                <a:gd name="T51" fmla="*/ 36 h 36"/>
                <a:gd name="T52" fmla="*/ 67 w 71"/>
                <a:gd name="T53" fmla="*/ 34 h 36"/>
                <a:gd name="T54" fmla="*/ 71 w 71"/>
                <a:gd name="T55" fmla="*/ 16 h 36"/>
                <a:gd name="T56" fmla="*/ 69 w 71"/>
                <a:gd name="T57" fmla="*/ 6 h 36"/>
                <a:gd name="T58" fmla="*/ 64 w 71"/>
                <a:gd name="T59" fmla="*/ 2 h 36"/>
                <a:gd name="T60" fmla="*/ 62 w 71"/>
                <a:gd name="T61" fmla="*/ 2 h 36"/>
                <a:gd name="T62" fmla="*/ 12 w 71"/>
                <a:gd name="T63" fmla="*/ 0 h 36"/>
                <a:gd name="T64" fmla="*/ 0 w 71"/>
                <a:gd name="T65" fmla="*/ 11 h 36"/>
                <a:gd name="T66" fmla="*/ 1 w 71"/>
                <a:gd name="T67" fmla="*/ 13 h 36"/>
                <a:gd name="T68" fmla="*/ 1 w 71"/>
                <a:gd name="T69" fmla="*/ 1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1" h="36">
                  <a:moveTo>
                    <a:pt x="1" y="13"/>
                  </a:moveTo>
                  <a:cubicBezTo>
                    <a:pt x="2" y="13"/>
                    <a:pt x="2" y="13"/>
                    <a:pt x="2" y="13"/>
                  </a:cubicBezTo>
                  <a:cubicBezTo>
                    <a:pt x="2" y="12"/>
                    <a:pt x="1" y="11"/>
                    <a:pt x="1" y="11"/>
                  </a:cubicBezTo>
                  <a:cubicBezTo>
                    <a:pt x="1" y="9"/>
                    <a:pt x="2" y="7"/>
                    <a:pt x="4" y="5"/>
                  </a:cubicBezTo>
                  <a:cubicBezTo>
                    <a:pt x="5" y="3"/>
                    <a:pt x="8" y="2"/>
                    <a:pt x="12" y="2"/>
                  </a:cubicBezTo>
                  <a:cubicBezTo>
                    <a:pt x="12" y="2"/>
                    <a:pt x="12" y="2"/>
                    <a:pt x="12" y="2"/>
                  </a:cubicBezTo>
                  <a:cubicBezTo>
                    <a:pt x="20" y="2"/>
                    <a:pt x="53" y="3"/>
                    <a:pt x="62" y="3"/>
                  </a:cubicBezTo>
                  <a:cubicBezTo>
                    <a:pt x="63" y="3"/>
                    <a:pt x="63" y="3"/>
                    <a:pt x="64" y="3"/>
                  </a:cubicBezTo>
                  <a:cubicBezTo>
                    <a:pt x="64" y="3"/>
                    <a:pt x="64" y="3"/>
                    <a:pt x="64" y="3"/>
                  </a:cubicBezTo>
                  <a:cubicBezTo>
                    <a:pt x="65" y="3"/>
                    <a:pt x="65" y="4"/>
                    <a:pt x="66" y="4"/>
                  </a:cubicBezTo>
                  <a:cubicBezTo>
                    <a:pt x="67" y="5"/>
                    <a:pt x="68" y="7"/>
                    <a:pt x="68" y="8"/>
                  </a:cubicBezTo>
                  <a:cubicBezTo>
                    <a:pt x="69" y="10"/>
                    <a:pt x="70" y="13"/>
                    <a:pt x="70" y="15"/>
                  </a:cubicBezTo>
                  <a:cubicBezTo>
                    <a:pt x="70" y="15"/>
                    <a:pt x="70" y="16"/>
                    <a:pt x="70" y="16"/>
                  </a:cubicBezTo>
                  <a:cubicBezTo>
                    <a:pt x="69" y="20"/>
                    <a:pt x="69" y="25"/>
                    <a:pt x="68" y="28"/>
                  </a:cubicBezTo>
                  <a:cubicBezTo>
                    <a:pt x="68" y="30"/>
                    <a:pt x="67" y="32"/>
                    <a:pt x="66" y="33"/>
                  </a:cubicBezTo>
                  <a:cubicBezTo>
                    <a:pt x="64" y="34"/>
                    <a:pt x="63" y="35"/>
                    <a:pt x="60" y="35"/>
                  </a:cubicBezTo>
                  <a:cubicBezTo>
                    <a:pt x="58" y="35"/>
                    <a:pt x="55" y="35"/>
                    <a:pt x="52" y="35"/>
                  </a:cubicBezTo>
                  <a:cubicBezTo>
                    <a:pt x="44" y="35"/>
                    <a:pt x="32" y="35"/>
                    <a:pt x="23" y="34"/>
                  </a:cubicBezTo>
                  <a:cubicBezTo>
                    <a:pt x="18" y="34"/>
                    <a:pt x="14" y="34"/>
                    <a:pt x="11" y="33"/>
                  </a:cubicBezTo>
                  <a:cubicBezTo>
                    <a:pt x="9" y="33"/>
                    <a:pt x="8" y="33"/>
                    <a:pt x="7" y="32"/>
                  </a:cubicBezTo>
                  <a:cubicBezTo>
                    <a:pt x="6" y="32"/>
                    <a:pt x="6" y="32"/>
                    <a:pt x="6" y="32"/>
                  </a:cubicBezTo>
                  <a:cubicBezTo>
                    <a:pt x="5" y="32"/>
                    <a:pt x="5" y="32"/>
                    <a:pt x="5" y="32"/>
                  </a:cubicBezTo>
                  <a:cubicBezTo>
                    <a:pt x="5" y="32"/>
                    <a:pt x="5" y="32"/>
                    <a:pt x="5" y="32"/>
                  </a:cubicBezTo>
                  <a:cubicBezTo>
                    <a:pt x="4" y="30"/>
                    <a:pt x="3" y="29"/>
                    <a:pt x="2" y="27"/>
                  </a:cubicBezTo>
                  <a:cubicBezTo>
                    <a:pt x="1" y="26"/>
                    <a:pt x="1" y="25"/>
                    <a:pt x="1" y="24"/>
                  </a:cubicBezTo>
                  <a:cubicBezTo>
                    <a:pt x="1" y="22"/>
                    <a:pt x="2" y="20"/>
                    <a:pt x="3" y="17"/>
                  </a:cubicBezTo>
                  <a:cubicBezTo>
                    <a:pt x="3" y="17"/>
                    <a:pt x="3" y="17"/>
                    <a:pt x="3" y="17"/>
                  </a:cubicBezTo>
                  <a:cubicBezTo>
                    <a:pt x="3" y="17"/>
                    <a:pt x="3" y="16"/>
                    <a:pt x="3" y="15"/>
                  </a:cubicBezTo>
                  <a:cubicBezTo>
                    <a:pt x="3" y="14"/>
                    <a:pt x="3" y="13"/>
                    <a:pt x="2" y="13"/>
                  </a:cubicBezTo>
                  <a:cubicBezTo>
                    <a:pt x="2" y="12"/>
                    <a:pt x="2" y="12"/>
                    <a:pt x="1" y="12"/>
                  </a:cubicBezTo>
                  <a:cubicBezTo>
                    <a:pt x="1" y="13"/>
                    <a:pt x="1" y="13"/>
                    <a:pt x="1" y="13"/>
                  </a:cubicBezTo>
                  <a:cubicBezTo>
                    <a:pt x="2" y="13"/>
                    <a:pt x="2" y="13"/>
                    <a:pt x="2"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4"/>
                    <a:pt x="1" y="14"/>
                  </a:cubicBezTo>
                  <a:cubicBezTo>
                    <a:pt x="1" y="14"/>
                    <a:pt x="2" y="15"/>
                    <a:pt x="2" y="15"/>
                  </a:cubicBezTo>
                  <a:cubicBezTo>
                    <a:pt x="2" y="16"/>
                    <a:pt x="2" y="16"/>
                    <a:pt x="1" y="17"/>
                  </a:cubicBezTo>
                  <a:cubicBezTo>
                    <a:pt x="1" y="17"/>
                    <a:pt x="1" y="17"/>
                    <a:pt x="1" y="17"/>
                  </a:cubicBezTo>
                  <a:cubicBezTo>
                    <a:pt x="1" y="17"/>
                    <a:pt x="1" y="17"/>
                    <a:pt x="1" y="17"/>
                  </a:cubicBezTo>
                  <a:cubicBezTo>
                    <a:pt x="1" y="20"/>
                    <a:pt x="0" y="22"/>
                    <a:pt x="0" y="24"/>
                  </a:cubicBezTo>
                  <a:cubicBezTo>
                    <a:pt x="0" y="25"/>
                    <a:pt x="0" y="27"/>
                    <a:pt x="1" y="28"/>
                  </a:cubicBezTo>
                  <a:cubicBezTo>
                    <a:pt x="2" y="29"/>
                    <a:pt x="3" y="31"/>
                    <a:pt x="4" y="33"/>
                  </a:cubicBezTo>
                  <a:cubicBezTo>
                    <a:pt x="4" y="33"/>
                    <a:pt x="4" y="33"/>
                    <a:pt x="4" y="33"/>
                  </a:cubicBezTo>
                  <a:cubicBezTo>
                    <a:pt x="5" y="33"/>
                    <a:pt x="5" y="33"/>
                    <a:pt x="5" y="33"/>
                  </a:cubicBezTo>
                  <a:cubicBezTo>
                    <a:pt x="6" y="34"/>
                    <a:pt x="7" y="34"/>
                    <a:pt x="8" y="34"/>
                  </a:cubicBezTo>
                  <a:cubicBezTo>
                    <a:pt x="12" y="35"/>
                    <a:pt x="20" y="35"/>
                    <a:pt x="28" y="36"/>
                  </a:cubicBezTo>
                  <a:cubicBezTo>
                    <a:pt x="36" y="36"/>
                    <a:pt x="45" y="36"/>
                    <a:pt x="52" y="36"/>
                  </a:cubicBezTo>
                  <a:cubicBezTo>
                    <a:pt x="55" y="36"/>
                    <a:pt x="58" y="36"/>
                    <a:pt x="60" y="36"/>
                  </a:cubicBezTo>
                  <a:cubicBezTo>
                    <a:pt x="63" y="36"/>
                    <a:pt x="65" y="35"/>
                    <a:pt x="67" y="34"/>
                  </a:cubicBezTo>
                  <a:cubicBezTo>
                    <a:pt x="69" y="32"/>
                    <a:pt x="70" y="29"/>
                    <a:pt x="70" y="26"/>
                  </a:cubicBezTo>
                  <a:cubicBezTo>
                    <a:pt x="71" y="22"/>
                    <a:pt x="71" y="19"/>
                    <a:pt x="71" y="16"/>
                  </a:cubicBezTo>
                  <a:cubicBezTo>
                    <a:pt x="71" y="16"/>
                    <a:pt x="71" y="15"/>
                    <a:pt x="71" y="15"/>
                  </a:cubicBezTo>
                  <a:cubicBezTo>
                    <a:pt x="71" y="12"/>
                    <a:pt x="70" y="8"/>
                    <a:pt x="69" y="6"/>
                  </a:cubicBezTo>
                  <a:cubicBezTo>
                    <a:pt x="68" y="5"/>
                    <a:pt x="68" y="4"/>
                    <a:pt x="67" y="3"/>
                  </a:cubicBezTo>
                  <a:cubicBezTo>
                    <a:pt x="66" y="3"/>
                    <a:pt x="65" y="2"/>
                    <a:pt x="64" y="2"/>
                  </a:cubicBezTo>
                  <a:cubicBezTo>
                    <a:pt x="64" y="2"/>
                    <a:pt x="64" y="2"/>
                    <a:pt x="64" y="2"/>
                  </a:cubicBezTo>
                  <a:cubicBezTo>
                    <a:pt x="63" y="2"/>
                    <a:pt x="63" y="2"/>
                    <a:pt x="62" y="2"/>
                  </a:cubicBezTo>
                  <a:cubicBezTo>
                    <a:pt x="54" y="2"/>
                    <a:pt x="20" y="1"/>
                    <a:pt x="12" y="0"/>
                  </a:cubicBezTo>
                  <a:cubicBezTo>
                    <a:pt x="12" y="0"/>
                    <a:pt x="12" y="0"/>
                    <a:pt x="12" y="0"/>
                  </a:cubicBezTo>
                  <a:cubicBezTo>
                    <a:pt x="8" y="0"/>
                    <a:pt x="5" y="2"/>
                    <a:pt x="3" y="4"/>
                  </a:cubicBezTo>
                  <a:cubicBezTo>
                    <a:pt x="1" y="6"/>
                    <a:pt x="0" y="9"/>
                    <a:pt x="0" y="11"/>
                  </a:cubicBezTo>
                  <a:cubicBezTo>
                    <a:pt x="0" y="12"/>
                    <a:pt x="0" y="12"/>
                    <a:pt x="1" y="13"/>
                  </a:cubicBezTo>
                  <a:cubicBezTo>
                    <a:pt x="1" y="13"/>
                    <a:pt x="1" y="13"/>
                    <a:pt x="1" y="13"/>
                  </a:cubicBezTo>
                  <a:cubicBezTo>
                    <a:pt x="1" y="13"/>
                    <a:pt x="1" y="13"/>
                    <a:pt x="1" y="13"/>
                  </a:cubicBezTo>
                  <a:cubicBezTo>
                    <a:pt x="1" y="13"/>
                    <a:pt x="1" y="13"/>
                    <a:pt x="1" y="13"/>
                  </a:cubicBezTo>
                </a:path>
              </a:pathLst>
            </a:custGeom>
            <a:solidFill>
              <a:srgbClr val="9E9B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59" name="Freeform 702">
              <a:extLst>
                <a:ext uri="{FF2B5EF4-FFF2-40B4-BE49-F238E27FC236}">
                  <a16:creationId xmlns:a16="http://schemas.microsoft.com/office/drawing/2014/main" id="{609E6A75-ED96-9424-8814-1FC782D132C1}"/>
                </a:ext>
              </a:extLst>
            </p:cNvPr>
            <p:cNvSpPr>
              <a:spLocks/>
            </p:cNvSpPr>
            <p:nvPr/>
          </p:nvSpPr>
          <p:spPr bwMode="auto">
            <a:xfrm>
              <a:off x="1011239" y="1771652"/>
              <a:ext cx="7910512" cy="2849564"/>
            </a:xfrm>
            <a:custGeom>
              <a:avLst/>
              <a:gdLst>
                <a:gd name="T0" fmla="*/ 133 w 1081"/>
                <a:gd name="T1" fmla="*/ 378 h 389"/>
                <a:gd name="T2" fmla="*/ 97 w 1081"/>
                <a:gd name="T3" fmla="*/ 345 h 389"/>
                <a:gd name="T4" fmla="*/ 70 w 1081"/>
                <a:gd name="T5" fmla="*/ 379 h 389"/>
                <a:gd name="T6" fmla="*/ 63 w 1081"/>
                <a:gd name="T7" fmla="*/ 313 h 389"/>
                <a:gd name="T8" fmla="*/ 99 w 1081"/>
                <a:gd name="T9" fmla="*/ 264 h 389"/>
                <a:gd name="T10" fmla="*/ 114 w 1081"/>
                <a:gd name="T11" fmla="*/ 230 h 389"/>
                <a:gd name="T12" fmla="*/ 152 w 1081"/>
                <a:gd name="T13" fmla="*/ 198 h 389"/>
                <a:gd name="T14" fmla="*/ 94 w 1081"/>
                <a:gd name="T15" fmla="*/ 187 h 389"/>
                <a:gd name="T16" fmla="*/ 41 w 1081"/>
                <a:gd name="T17" fmla="*/ 217 h 389"/>
                <a:gd name="T18" fmla="*/ 4 w 1081"/>
                <a:gd name="T19" fmla="*/ 265 h 389"/>
                <a:gd name="T20" fmla="*/ 39 w 1081"/>
                <a:gd name="T21" fmla="*/ 213 h 389"/>
                <a:gd name="T22" fmla="*/ 4 w 1081"/>
                <a:gd name="T23" fmla="*/ 198 h 389"/>
                <a:gd name="T24" fmla="*/ 12 w 1081"/>
                <a:gd name="T25" fmla="*/ 201 h 389"/>
                <a:gd name="T26" fmla="*/ 77 w 1081"/>
                <a:gd name="T27" fmla="*/ 193 h 389"/>
                <a:gd name="T28" fmla="*/ 139 w 1081"/>
                <a:gd name="T29" fmla="*/ 189 h 389"/>
                <a:gd name="T30" fmla="*/ 116 w 1081"/>
                <a:gd name="T31" fmla="*/ 138 h 389"/>
                <a:gd name="T32" fmla="*/ 82 w 1081"/>
                <a:gd name="T33" fmla="*/ 121 h 389"/>
                <a:gd name="T34" fmla="*/ 35 w 1081"/>
                <a:gd name="T35" fmla="*/ 66 h 389"/>
                <a:gd name="T36" fmla="*/ 35 w 1081"/>
                <a:gd name="T37" fmla="*/ 55 h 389"/>
                <a:gd name="T38" fmla="*/ 67 w 1081"/>
                <a:gd name="T39" fmla="*/ 83 h 389"/>
                <a:gd name="T40" fmla="*/ 68 w 1081"/>
                <a:gd name="T41" fmla="*/ 59 h 389"/>
                <a:gd name="T42" fmla="*/ 69 w 1081"/>
                <a:gd name="T43" fmla="*/ 119 h 389"/>
                <a:gd name="T44" fmla="*/ 94 w 1081"/>
                <a:gd name="T45" fmla="*/ 115 h 389"/>
                <a:gd name="T46" fmla="*/ 162 w 1081"/>
                <a:gd name="T47" fmla="*/ 184 h 389"/>
                <a:gd name="T48" fmla="*/ 330 w 1081"/>
                <a:gd name="T49" fmla="*/ 194 h 389"/>
                <a:gd name="T50" fmla="*/ 439 w 1081"/>
                <a:gd name="T51" fmla="*/ 165 h 389"/>
                <a:gd name="T52" fmla="*/ 518 w 1081"/>
                <a:gd name="T53" fmla="*/ 12 h 389"/>
                <a:gd name="T54" fmla="*/ 532 w 1081"/>
                <a:gd name="T55" fmla="*/ 55 h 389"/>
                <a:gd name="T56" fmla="*/ 586 w 1081"/>
                <a:gd name="T57" fmla="*/ 0 h 389"/>
                <a:gd name="T58" fmla="*/ 606 w 1081"/>
                <a:gd name="T59" fmla="*/ 2 h 389"/>
                <a:gd name="T60" fmla="*/ 599 w 1081"/>
                <a:gd name="T61" fmla="*/ 15 h 389"/>
                <a:gd name="T62" fmla="*/ 545 w 1081"/>
                <a:gd name="T63" fmla="*/ 177 h 389"/>
                <a:gd name="T64" fmla="*/ 909 w 1081"/>
                <a:gd name="T65" fmla="*/ 210 h 389"/>
                <a:gd name="T66" fmla="*/ 1012 w 1081"/>
                <a:gd name="T67" fmla="*/ 74 h 389"/>
                <a:gd name="T68" fmla="*/ 1006 w 1081"/>
                <a:gd name="T69" fmla="*/ 92 h 389"/>
                <a:gd name="T70" fmla="*/ 941 w 1081"/>
                <a:gd name="T71" fmla="*/ 242 h 389"/>
                <a:gd name="T72" fmla="*/ 1013 w 1081"/>
                <a:gd name="T73" fmla="*/ 239 h 389"/>
                <a:gd name="T74" fmla="*/ 1080 w 1081"/>
                <a:gd name="T75" fmla="*/ 225 h 389"/>
                <a:gd name="T76" fmla="*/ 1066 w 1081"/>
                <a:gd name="T77" fmla="*/ 225 h 389"/>
                <a:gd name="T78" fmla="*/ 951 w 1081"/>
                <a:gd name="T79" fmla="*/ 260 h 389"/>
                <a:gd name="T80" fmla="*/ 958 w 1081"/>
                <a:gd name="T81" fmla="*/ 306 h 389"/>
                <a:gd name="T82" fmla="*/ 959 w 1081"/>
                <a:gd name="T83" fmla="*/ 340 h 389"/>
                <a:gd name="T84" fmla="*/ 956 w 1081"/>
                <a:gd name="T85" fmla="*/ 324 h 389"/>
                <a:gd name="T86" fmla="*/ 932 w 1081"/>
                <a:gd name="T87" fmla="*/ 241 h 389"/>
                <a:gd name="T88" fmla="*/ 897 w 1081"/>
                <a:gd name="T89" fmla="*/ 217 h 389"/>
                <a:gd name="T90" fmla="*/ 617 w 1081"/>
                <a:gd name="T91" fmla="*/ 212 h 389"/>
                <a:gd name="T92" fmla="*/ 601 w 1081"/>
                <a:gd name="T93" fmla="*/ 377 h 389"/>
                <a:gd name="T94" fmla="*/ 543 w 1081"/>
                <a:gd name="T95" fmla="*/ 301 h 389"/>
                <a:gd name="T96" fmla="*/ 511 w 1081"/>
                <a:gd name="T97" fmla="*/ 352 h 389"/>
                <a:gd name="T98" fmla="*/ 440 w 1081"/>
                <a:gd name="T99" fmla="*/ 243 h 389"/>
                <a:gd name="T100" fmla="*/ 361 w 1081"/>
                <a:gd name="T101" fmla="*/ 205 h 389"/>
                <a:gd name="T102" fmla="*/ 276 w 1081"/>
                <a:gd name="T103" fmla="*/ 208 h 389"/>
                <a:gd name="T104" fmla="*/ 173 w 1081"/>
                <a:gd name="T105" fmla="*/ 205 h 389"/>
                <a:gd name="T106" fmla="*/ 121 w 1081"/>
                <a:gd name="T107" fmla="*/ 232 h 389"/>
                <a:gd name="T108" fmla="*/ 95 w 1081"/>
                <a:gd name="T109" fmla="*/ 282 h 389"/>
                <a:gd name="T110" fmla="*/ 99 w 1081"/>
                <a:gd name="T111" fmla="*/ 341 h 389"/>
                <a:gd name="T112" fmla="*/ 138 w 1081"/>
                <a:gd name="T113" fmla="*/ 388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81" h="389">
                  <a:moveTo>
                    <a:pt x="138" y="389"/>
                  </a:moveTo>
                  <a:cubicBezTo>
                    <a:pt x="138" y="389"/>
                    <a:pt x="137" y="389"/>
                    <a:pt x="137" y="389"/>
                  </a:cubicBezTo>
                  <a:cubicBezTo>
                    <a:pt x="137" y="387"/>
                    <a:pt x="136" y="386"/>
                    <a:pt x="135" y="385"/>
                  </a:cubicBezTo>
                  <a:cubicBezTo>
                    <a:pt x="134" y="382"/>
                    <a:pt x="133" y="380"/>
                    <a:pt x="133" y="378"/>
                  </a:cubicBezTo>
                  <a:cubicBezTo>
                    <a:pt x="132" y="372"/>
                    <a:pt x="130" y="367"/>
                    <a:pt x="126" y="361"/>
                  </a:cubicBezTo>
                  <a:cubicBezTo>
                    <a:pt x="121" y="355"/>
                    <a:pt x="114" y="352"/>
                    <a:pt x="107" y="349"/>
                  </a:cubicBezTo>
                  <a:cubicBezTo>
                    <a:pt x="105" y="348"/>
                    <a:pt x="104" y="348"/>
                    <a:pt x="103" y="347"/>
                  </a:cubicBezTo>
                  <a:cubicBezTo>
                    <a:pt x="97" y="345"/>
                    <a:pt x="97" y="345"/>
                    <a:pt x="97" y="345"/>
                  </a:cubicBezTo>
                  <a:cubicBezTo>
                    <a:pt x="78" y="336"/>
                    <a:pt x="72" y="323"/>
                    <a:pt x="76" y="303"/>
                  </a:cubicBezTo>
                  <a:cubicBezTo>
                    <a:pt x="73" y="306"/>
                    <a:pt x="69" y="311"/>
                    <a:pt x="66" y="316"/>
                  </a:cubicBezTo>
                  <a:cubicBezTo>
                    <a:pt x="53" y="336"/>
                    <a:pt x="60" y="356"/>
                    <a:pt x="70" y="378"/>
                  </a:cubicBezTo>
                  <a:cubicBezTo>
                    <a:pt x="70" y="378"/>
                    <a:pt x="70" y="378"/>
                    <a:pt x="70" y="379"/>
                  </a:cubicBezTo>
                  <a:cubicBezTo>
                    <a:pt x="70" y="379"/>
                    <a:pt x="70" y="379"/>
                    <a:pt x="70" y="379"/>
                  </a:cubicBezTo>
                  <a:cubicBezTo>
                    <a:pt x="69" y="379"/>
                    <a:pt x="69" y="378"/>
                    <a:pt x="69" y="378"/>
                  </a:cubicBezTo>
                  <a:cubicBezTo>
                    <a:pt x="67" y="375"/>
                    <a:pt x="67" y="375"/>
                    <a:pt x="67" y="375"/>
                  </a:cubicBezTo>
                  <a:cubicBezTo>
                    <a:pt x="58" y="354"/>
                    <a:pt x="49" y="335"/>
                    <a:pt x="63" y="313"/>
                  </a:cubicBezTo>
                  <a:cubicBezTo>
                    <a:pt x="69" y="305"/>
                    <a:pt x="74" y="297"/>
                    <a:pt x="81" y="289"/>
                  </a:cubicBezTo>
                  <a:cubicBezTo>
                    <a:pt x="91" y="277"/>
                    <a:pt x="91" y="277"/>
                    <a:pt x="91" y="277"/>
                  </a:cubicBezTo>
                  <a:cubicBezTo>
                    <a:pt x="94" y="273"/>
                    <a:pt x="97" y="269"/>
                    <a:pt x="99" y="264"/>
                  </a:cubicBezTo>
                  <a:cubicBezTo>
                    <a:pt x="99" y="264"/>
                    <a:pt x="99" y="264"/>
                    <a:pt x="99" y="264"/>
                  </a:cubicBezTo>
                  <a:cubicBezTo>
                    <a:pt x="103" y="256"/>
                    <a:pt x="103" y="256"/>
                    <a:pt x="103" y="256"/>
                  </a:cubicBezTo>
                  <a:cubicBezTo>
                    <a:pt x="108" y="248"/>
                    <a:pt x="108" y="248"/>
                    <a:pt x="108" y="248"/>
                  </a:cubicBezTo>
                  <a:cubicBezTo>
                    <a:pt x="111" y="243"/>
                    <a:pt x="112" y="239"/>
                    <a:pt x="113" y="233"/>
                  </a:cubicBezTo>
                  <a:cubicBezTo>
                    <a:pt x="114" y="232"/>
                    <a:pt x="114" y="231"/>
                    <a:pt x="114" y="230"/>
                  </a:cubicBezTo>
                  <a:cubicBezTo>
                    <a:pt x="114" y="229"/>
                    <a:pt x="114" y="229"/>
                    <a:pt x="114" y="229"/>
                  </a:cubicBezTo>
                  <a:cubicBezTo>
                    <a:pt x="116" y="223"/>
                    <a:pt x="117" y="220"/>
                    <a:pt x="122" y="214"/>
                  </a:cubicBezTo>
                  <a:cubicBezTo>
                    <a:pt x="128" y="208"/>
                    <a:pt x="146" y="202"/>
                    <a:pt x="157" y="199"/>
                  </a:cubicBezTo>
                  <a:cubicBezTo>
                    <a:pt x="155" y="198"/>
                    <a:pt x="153" y="198"/>
                    <a:pt x="152" y="198"/>
                  </a:cubicBezTo>
                  <a:cubicBezTo>
                    <a:pt x="146" y="197"/>
                    <a:pt x="140" y="197"/>
                    <a:pt x="137" y="196"/>
                  </a:cubicBezTo>
                  <a:cubicBezTo>
                    <a:pt x="128" y="192"/>
                    <a:pt x="128" y="192"/>
                    <a:pt x="128" y="192"/>
                  </a:cubicBezTo>
                  <a:cubicBezTo>
                    <a:pt x="119" y="189"/>
                    <a:pt x="112" y="186"/>
                    <a:pt x="103" y="186"/>
                  </a:cubicBezTo>
                  <a:cubicBezTo>
                    <a:pt x="100" y="186"/>
                    <a:pt x="97" y="186"/>
                    <a:pt x="94" y="187"/>
                  </a:cubicBezTo>
                  <a:cubicBezTo>
                    <a:pt x="88" y="189"/>
                    <a:pt x="85" y="192"/>
                    <a:pt x="81" y="197"/>
                  </a:cubicBezTo>
                  <a:cubicBezTo>
                    <a:pt x="75" y="202"/>
                    <a:pt x="75" y="202"/>
                    <a:pt x="75" y="202"/>
                  </a:cubicBezTo>
                  <a:cubicBezTo>
                    <a:pt x="70" y="207"/>
                    <a:pt x="63" y="210"/>
                    <a:pt x="55" y="212"/>
                  </a:cubicBezTo>
                  <a:cubicBezTo>
                    <a:pt x="51" y="214"/>
                    <a:pt x="46" y="216"/>
                    <a:pt x="41" y="217"/>
                  </a:cubicBezTo>
                  <a:cubicBezTo>
                    <a:pt x="35" y="219"/>
                    <a:pt x="30" y="221"/>
                    <a:pt x="25" y="224"/>
                  </a:cubicBezTo>
                  <a:cubicBezTo>
                    <a:pt x="10" y="235"/>
                    <a:pt x="3" y="249"/>
                    <a:pt x="4" y="265"/>
                  </a:cubicBezTo>
                  <a:cubicBezTo>
                    <a:pt x="4" y="265"/>
                    <a:pt x="4" y="265"/>
                    <a:pt x="4" y="265"/>
                  </a:cubicBezTo>
                  <a:cubicBezTo>
                    <a:pt x="4" y="265"/>
                    <a:pt x="4" y="265"/>
                    <a:pt x="4" y="265"/>
                  </a:cubicBezTo>
                  <a:cubicBezTo>
                    <a:pt x="3" y="265"/>
                    <a:pt x="3" y="265"/>
                    <a:pt x="3" y="265"/>
                  </a:cubicBezTo>
                  <a:cubicBezTo>
                    <a:pt x="2" y="265"/>
                    <a:pt x="2" y="265"/>
                    <a:pt x="2" y="265"/>
                  </a:cubicBezTo>
                  <a:cubicBezTo>
                    <a:pt x="0" y="246"/>
                    <a:pt x="7" y="232"/>
                    <a:pt x="23" y="221"/>
                  </a:cubicBezTo>
                  <a:cubicBezTo>
                    <a:pt x="27" y="217"/>
                    <a:pt x="33" y="215"/>
                    <a:pt x="39" y="213"/>
                  </a:cubicBezTo>
                  <a:cubicBezTo>
                    <a:pt x="38" y="213"/>
                    <a:pt x="38" y="213"/>
                    <a:pt x="37" y="213"/>
                  </a:cubicBezTo>
                  <a:cubicBezTo>
                    <a:pt x="36" y="213"/>
                    <a:pt x="36" y="213"/>
                    <a:pt x="35" y="213"/>
                  </a:cubicBezTo>
                  <a:cubicBezTo>
                    <a:pt x="24" y="213"/>
                    <a:pt x="17" y="208"/>
                    <a:pt x="11" y="203"/>
                  </a:cubicBezTo>
                  <a:cubicBezTo>
                    <a:pt x="4" y="198"/>
                    <a:pt x="4" y="198"/>
                    <a:pt x="4" y="198"/>
                  </a:cubicBezTo>
                  <a:cubicBezTo>
                    <a:pt x="4" y="198"/>
                    <a:pt x="4" y="198"/>
                    <a:pt x="4" y="197"/>
                  </a:cubicBezTo>
                  <a:cubicBezTo>
                    <a:pt x="4" y="197"/>
                    <a:pt x="4" y="197"/>
                    <a:pt x="5" y="197"/>
                  </a:cubicBezTo>
                  <a:cubicBezTo>
                    <a:pt x="5" y="197"/>
                    <a:pt x="5" y="197"/>
                    <a:pt x="5" y="197"/>
                  </a:cubicBezTo>
                  <a:cubicBezTo>
                    <a:pt x="12" y="201"/>
                    <a:pt x="12" y="201"/>
                    <a:pt x="12" y="201"/>
                  </a:cubicBezTo>
                  <a:cubicBezTo>
                    <a:pt x="19" y="206"/>
                    <a:pt x="29" y="210"/>
                    <a:pt x="36" y="210"/>
                  </a:cubicBezTo>
                  <a:cubicBezTo>
                    <a:pt x="37" y="210"/>
                    <a:pt x="37" y="210"/>
                    <a:pt x="37" y="210"/>
                  </a:cubicBezTo>
                  <a:cubicBezTo>
                    <a:pt x="52" y="210"/>
                    <a:pt x="63" y="206"/>
                    <a:pt x="72" y="198"/>
                  </a:cubicBezTo>
                  <a:cubicBezTo>
                    <a:pt x="77" y="193"/>
                    <a:pt x="77" y="193"/>
                    <a:pt x="77" y="193"/>
                  </a:cubicBezTo>
                  <a:cubicBezTo>
                    <a:pt x="81" y="188"/>
                    <a:pt x="85" y="184"/>
                    <a:pt x="93" y="182"/>
                  </a:cubicBezTo>
                  <a:cubicBezTo>
                    <a:pt x="97" y="180"/>
                    <a:pt x="102" y="180"/>
                    <a:pt x="106" y="180"/>
                  </a:cubicBezTo>
                  <a:cubicBezTo>
                    <a:pt x="115" y="180"/>
                    <a:pt x="123" y="182"/>
                    <a:pt x="130" y="185"/>
                  </a:cubicBezTo>
                  <a:cubicBezTo>
                    <a:pt x="139" y="189"/>
                    <a:pt x="139" y="189"/>
                    <a:pt x="139" y="189"/>
                  </a:cubicBezTo>
                  <a:cubicBezTo>
                    <a:pt x="145" y="191"/>
                    <a:pt x="160" y="194"/>
                    <a:pt x="168" y="195"/>
                  </a:cubicBezTo>
                  <a:cubicBezTo>
                    <a:pt x="165" y="193"/>
                    <a:pt x="160" y="190"/>
                    <a:pt x="159" y="189"/>
                  </a:cubicBezTo>
                  <a:cubicBezTo>
                    <a:pt x="144" y="178"/>
                    <a:pt x="131" y="161"/>
                    <a:pt x="119" y="144"/>
                  </a:cubicBezTo>
                  <a:cubicBezTo>
                    <a:pt x="116" y="138"/>
                    <a:pt x="116" y="138"/>
                    <a:pt x="116" y="138"/>
                  </a:cubicBezTo>
                  <a:cubicBezTo>
                    <a:pt x="114" y="134"/>
                    <a:pt x="108" y="125"/>
                    <a:pt x="102" y="122"/>
                  </a:cubicBezTo>
                  <a:cubicBezTo>
                    <a:pt x="99" y="121"/>
                    <a:pt x="95" y="120"/>
                    <a:pt x="91" y="120"/>
                  </a:cubicBezTo>
                  <a:cubicBezTo>
                    <a:pt x="89" y="120"/>
                    <a:pt x="87" y="120"/>
                    <a:pt x="85" y="120"/>
                  </a:cubicBezTo>
                  <a:cubicBezTo>
                    <a:pt x="84" y="121"/>
                    <a:pt x="83" y="121"/>
                    <a:pt x="82" y="121"/>
                  </a:cubicBezTo>
                  <a:cubicBezTo>
                    <a:pt x="79" y="122"/>
                    <a:pt x="77" y="123"/>
                    <a:pt x="74" y="123"/>
                  </a:cubicBezTo>
                  <a:cubicBezTo>
                    <a:pt x="73" y="123"/>
                    <a:pt x="72" y="123"/>
                    <a:pt x="72" y="123"/>
                  </a:cubicBezTo>
                  <a:cubicBezTo>
                    <a:pt x="48" y="121"/>
                    <a:pt x="42" y="96"/>
                    <a:pt x="37" y="74"/>
                  </a:cubicBezTo>
                  <a:cubicBezTo>
                    <a:pt x="36" y="71"/>
                    <a:pt x="35" y="69"/>
                    <a:pt x="35" y="66"/>
                  </a:cubicBezTo>
                  <a:cubicBezTo>
                    <a:pt x="33" y="55"/>
                    <a:pt x="33" y="55"/>
                    <a:pt x="33" y="55"/>
                  </a:cubicBezTo>
                  <a:cubicBezTo>
                    <a:pt x="33" y="55"/>
                    <a:pt x="33" y="54"/>
                    <a:pt x="34" y="54"/>
                  </a:cubicBezTo>
                  <a:cubicBezTo>
                    <a:pt x="34" y="54"/>
                    <a:pt x="34" y="54"/>
                    <a:pt x="34" y="54"/>
                  </a:cubicBezTo>
                  <a:cubicBezTo>
                    <a:pt x="34" y="54"/>
                    <a:pt x="34" y="54"/>
                    <a:pt x="35" y="55"/>
                  </a:cubicBezTo>
                  <a:cubicBezTo>
                    <a:pt x="38" y="66"/>
                    <a:pt x="38" y="66"/>
                    <a:pt x="38" y="66"/>
                  </a:cubicBezTo>
                  <a:cubicBezTo>
                    <a:pt x="42" y="83"/>
                    <a:pt x="49" y="110"/>
                    <a:pt x="64" y="117"/>
                  </a:cubicBezTo>
                  <a:cubicBezTo>
                    <a:pt x="61" y="109"/>
                    <a:pt x="63" y="100"/>
                    <a:pt x="65" y="90"/>
                  </a:cubicBezTo>
                  <a:cubicBezTo>
                    <a:pt x="66" y="88"/>
                    <a:pt x="66" y="85"/>
                    <a:pt x="67" y="83"/>
                  </a:cubicBezTo>
                  <a:cubicBezTo>
                    <a:pt x="69" y="74"/>
                    <a:pt x="71" y="65"/>
                    <a:pt x="68" y="60"/>
                  </a:cubicBezTo>
                  <a:cubicBezTo>
                    <a:pt x="68" y="60"/>
                    <a:pt x="68" y="60"/>
                    <a:pt x="68" y="60"/>
                  </a:cubicBezTo>
                  <a:cubicBezTo>
                    <a:pt x="67" y="59"/>
                    <a:pt x="67" y="59"/>
                    <a:pt x="68" y="59"/>
                  </a:cubicBezTo>
                  <a:cubicBezTo>
                    <a:pt x="68" y="59"/>
                    <a:pt x="68" y="59"/>
                    <a:pt x="68" y="59"/>
                  </a:cubicBezTo>
                  <a:cubicBezTo>
                    <a:pt x="68" y="59"/>
                    <a:pt x="69" y="59"/>
                    <a:pt x="69" y="59"/>
                  </a:cubicBezTo>
                  <a:cubicBezTo>
                    <a:pt x="69" y="59"/>
                    <a:pt x="69" y="59"/>
                    <a:pt x="69" y="59"/>
                  </a:cubicBezTo>
                  <a:cubicBezTo>
                    <a:pt x="74" y="67"/>
                    <a:pt x="72" y="79"/>
                    <a:pt x="69" y="91"/>
                  </a:cubicBezTo>
                  <a:cubicBezTo>
                    <a:pt x="67" y="102"/>
                    <a:pt x="65" y="112"/>
                    <a:pt x="69" y="119"/>
                  </a:cubicBezTo>
                  <a:cubicBezTo>
                    <a:pt x="69" y="119"/>
                    <a:pt x="70" y="119"/>
                    <a:pt x="70" y="119"/>
                  </a:cubicBezTo>
                  <a:cubicBezTo>
                    <a:pt x="70" y="119"/>
                    <a:pt x="71" y="119"/>
                    <a:pt x="71" y="119"/>
                  </a:cubicBezTo>
                  <a:cubicBezTo>
                    <a:pt x="75" y="119"/>
                    <a:pt x="78" y="118"/>
                    <a:pt x="82" y="117"/>
                  </a:cubicBezTo>
                  <a:cubicBezTo>
                    <a:pt x="85" y="116"/>
                    <a:pt x="90" y="115"/>
                    <a:pt x="94" y="115"/>
                  </a:cubicBezTo>
                  <a:cubicBezTo>
                    <a:pt x="98" y="115"/>
                    <a:pt x="101" y="115"/>
                    <a:pt x="104" y="117"/>
                  </a:cubicBezTo>
                  <a:cubicBezTo>
                    <a:pt x="112" y="120"/>
                    <a:pt x="116" y="128"/>
                    <a:pt x="120" y="134"/>
                  </a:cubicBezTo>
                  <a:cubicBezTo>
                    <a:pt x="124" y="140"/>
                    <a:pt x="124" y="140"/>
                    <a:pt x="124" y="140"/>
                  </a:cubicBezTo>
                  <a:cubicBezTo>
                    <a:pt x="135" y="157"/>
                    <a:pt x="148" y="173"/>
                    <a:pt x="162" y="184"/>
                  </a:cubicBezTo>
                  <a:cubicBezTo>
                    <a:pt x="174" y="193"/>
                    <a:pt x="217" y="194"/>
                    <a:pt x="248" y="195"/>
                  </a:cubicBezTo>
                  <a:cubicBezTo>
                    <a:pt x="260" y="196"/>
                    <a:pt x="271" y="196"/>
                    <a:pt x="277" y="197"/>
                  </a:cubicBezTo>
                  <a:cubicBezTo>
                    <a:pt x="278" y="197"/>
                    <a:pt x="280" y="197"/>
                    <a:pt x="283" y="197"/>
                  </a:cubicBezTo>
                  <a:cubicBezTo>
                    <a:pt x="293" y="197"/>
                    <a:pt x="313" y="196"/>
                    <a:pt x="330" y="194"/>
                  </a:cubicBezTo>
                  <a:cubicBezTo>
                    <a:pt x="340" y="194"/>
                    <a:pt x="349" y="193"/>
                    <a:pt x="355" y="193"/>
                  </a:cubicBezTo>
                  <a:cubicBezTo>
                    <a:pt x="356" y="193"/>
                    <a:pt x="357" y="193"/>
                    <a:pt x="357" y="193"/>
                  </a:cubicBezTo>
                  <a:cubicBezTo>
                    <a:pt x="369" y="192"/>
                    <a:pt x="385" y="189"/>
                    <a:pt x="397" y="188"/>
                  </a:cubicBezTo>
                  <a:cubicBezTo>
                    <a:pt x="415" y="186"/>
                    <a:pt x="427" y="175"/>
                    <a:pt x="439" y="165"/>
                  </a:cubicBezTo>
                  <a:cubicBezTo>
                    <a:pt x="445" y="160"/>
                    <a:pt x="451" y="155"/>
                    <a:pt x="458" y="150"/>
                  </a:cubicBezTo>
                  <a:cubicBezTo>
                    <a:pt x="462" y="147"/>
                    <a:pt x="471" y="142"/>
                    <a:pt x="478" y="139"/>
                  </a:cubicBezTo>
                  <a:cubicBezTo>
                    <a:pt x="507" y="132"/>
                    <a:pt x="522" y="115"/>
                    <a:pt x="526" y="87"/>
                  </a:cubicBezTo>
                  <a:cubicBezTo>
                    <a:pt x="530" y="62"/>
                    <a:pt x="523" y="32"/>
                    <a:pt x="518" y="12"/>
                  </a:cubicBezTo>
                  <a:cubicBezTo>
                    <a:pt x="518" y="11"/>
                    <a:pt x="518" y="11"/>
                    <a:pt x="518" y="11"/>
                  </a:cubicBezTo>
                  <a:cubicBezTo>
                    <a:pt x="519" y="11"/>
                    <a:pt x="519" y="11"/>
                    <a:pt x="519" y="11"/>
                  </a:cubicBezTo>
                  <a:cubicBezTo>
                    <a:pt x="519" y="11"/>
                    <a:pt x="519" y="11"/>
                    <a:pt x="519" y="11"/>
                  </a:cubicBezTo>
                  <a:cubicBezTo>
                    <a:pt x="526" y="27"/>
                    <a:pt x="529" y="41"/>
                    <a:pt x="532" y="55"/>
                  </a:cubicBezTo>
                  <a:cubicBezTo>
                    <a:pt x="533" y="62"/>
                    <a:pt x="535" y="69"/>
                    <a:pt x="537" y="77"/>
                  </a:cubicBezTo>
                  <a:cubicBezTo>
                    <a:pt x="545" y="67"/>
                    <a:pt x="550" y="55"/>
                    <a:pt x="555" y="44"/>
                  </a:cubicBezTo>
                  <a:cubicBezTo>
                    <a:pt x="562" y="28"/>
                    <a:pt x="569" y="12"/>
                    <a:pt x="585" y="0"/>
                  </a:cubicBezTo>
                  <a:cubicBezTo>
                    <a:pt x="586" y="0"/>
                    <a:pt x="586" y="0"/>
                    <a:pt x="586" y="0"/>
                  </a:cubicBezTo>
                  <a:cubicBezTo>
                    <a:pt x="586" y="0"/>
                    <a:pt x="586" y="0"/>
                    <a:pt x="586" y="0"/>
                  </a:cubicBezTo>
                  <a:cubicBezTo>
                    <a:pt x="587" y="0"/>
                    <a:pt x="587" y="1"/>
                    <a:pt x="586" y="1"/>
                  </a:cubicBezTo>
                  <a:cubicBezTo>
                    <a:pt x="569" y="21"/>
                    <a:pt x="564" y="33"/>
                    <a:pt x="557" y="54"/>
                  </a:cubicBezTo>
                  <a:cubicBezTo>
                    <a:pt x="571" y="42"/>
                    <a:pt x="594" y="17"/>
                    <a:pt x="606" y="2"/>
                  </a:cubicBezTo>
                  <a:cubicBezTo>
                    <a:pt x="607" y="2"/>
                    <a:pt x="607" y="1"/>
                    <a:pt x="607" y="1"/>
                  </a:cubicBezTo>
                  <a:cubicBezTo>
                    <a:pt x="607" y="1"/>
                    <a:pt x="608" y="1"/>
                    <a:pt x="608" y="1"/>
                  </a:cubicBezTo>
                  <a:cubicBezTo>
                    <a:pt x="608" y="1"/>
                    <a:pt x="608" y="1"/>
                    <a:pt x="608" y="1"/>
                  </a:cubicBezTo>
                  <a:cubicBezTo>
                    <a:pt x="609" y="2"/>
                    <a:pt x="609" y="2"/>
                    <a:pt x="599" y="15"/>
                  </a:cubicBezTo>
                  <a:cubicBezTo>
                    <a:pt x="594" y="21"/>
                    <a:pt x="588" y="28"/>
                    <a:pt x="586" y="30"/>
                  </a:cubicBezTo>
                  <a:cubicBezTo>
                    <a:pt x="543" y="74"/>
                    <a:pt x="509" y="114"/>
                    <a:pt x="538" y="165"/>
                  </a:cubicBezTo>
                  <a:cubicBezTo>
                    <a:pt x="539" y="166"/>
                    <a:pt x="539" y="166"/>
                    <a:pt x="539" y="166"/>
                  </a:cubicBezTo>
                  <a:cubicBezTo>
                    <a:pt x="541" y="169"/>
                    <a:pt x="543" y="173"/>
                    <a:pt x="545" y="177"/>
                  </a:cubicBezTo>
                  <a:cubicBezTo>
                    <a:pt x="548" y="182"/>
                    <a:pt x="551" y="187"/>
                    <a:pt x="554" y="191"/>
                  </a:cubicBezTo>
                  <a:cubicBezTo>
                    <a:pt x="559" y="197"/>
                    <a:pt x="573" y="200"/>
                    <a:pt x="596" y="201"/>
                  </a:cubicBezTo>
                  <a:cubicBezTo>
                    <a:pt x="597" y="201"/>
                    <a:pt x="597" y="201"/>
                    <a:pt x="597" y="201"/>
                  </a:cubicBezTo>
                  <a:cubicBezTo>
                    <a:pt x="683" y="204"/>
                    <a:pt x="902" y="209"/>
                    <a:pt x="909" y="210"/>
                  </a:cubicBezTo>
                  <a:cubicBezTo>
                    <a:pt x="910" y="209"/>
                    <a:pt x="910" y="209"/>
                    <a:pt x="910" y="209"/>
                  </a:cubicBezTo>
                  <a:cubicBezTo>
                    <a:pt x="922" y="203"/>
                    <a:pt x="944" y="191"/>
                    <a:pt x="959" y="155"/>
                  </a:cubicBezTo>
                  <a:cubicBezTo>
                    <a:pt x="968" y="131"/>
                    <a:pt x="996" y="92"/>
                    <a:pt x="1001" y="88"/>
                  </a:cubicBezTo>
                  <a:cubicBezTo>
                    <a:pt x="1001" y="84"/>
                    <a:pt x="1006" y="74"/>
                    <a:pt x="1012" y="74"/>
                  </a:cubicBezTo>
                  <a:cubicBezTo>
                    <a:pt x="1013" y="74"/>
                    <a:pt x="1014" y="74"/>
                    <a:pt x="1014" y="75"/>
                  </a:cubicBezTo>
                  <a:cubicBezTo>
                    <a:pt x="1018" y="78"/>
                    <a:pt x="1019" y="82"/>
                    <a:pt x="1019" y="84"/>
                  </a:cubicBezTo>
                  <a:cubicBezTo>
                    <a:pt x="1019" y="86"/>
                    <a:pt x="1018" y="87"/>
                    <a:pt x="1018" y="88"/>
                  </a:cubicBezTo>
                  <a:cubicBezTo>
                    <a:pt x="1015" y="91"/>
                    <a:pt x="1009" y="92"/>
                    <a:pt x="1006" y="92"/>
                  </a:cubicBezTo>
                  <a:cubicBezTo>
                    <a:pt x="1006" y="92"/>
                    <a:pt x="1006" y="92"/>
                    <a:pt x="1006" y="92"/>
                  </a:cubicBezTo>
                  <a:cubicBezTo>
                    <a:pt x="1000" y="95"/>
                    <a:pt x="969" y="146"/>
                    <a:pt x="963" y="160"/>
                  </a:cubicBezTo>
                  <a:cubicBezTo>
                    <a:pt x="955" y="175"/>
                    <a:pt x="943" y="198"/>
                    <a:pt x="918" y="214"/>
                  </a:cubicBezTo>
                  <a:cubicBezTo>
                    <a:pt x="919" y="218"/>
                    <a:pt x="932" y="233"/>
                    <a:pt x="941" y="242"/>
                  </a:cubicBezTo>
                  <a:cubicBezTo>
                    <a:pt x="945" y="247"/>
                    <a:pt x="948" y="251"/>
                    <a:pt x="950" y="252"/>
                  </a:cubicBezTo>
                  <a:cubicBezTo>
                    <a:pt x="954" y="254"/>
                    <a:pt x="957" y="254"/>
                    <a:pt x="960" y="254"/>
                  </a:cubicBezTo>
                  <a:cubicBezTo>
                    <a:pt x="966" y="254"/>
                    <a:pt x="972" y="252"/>
                    <a:pt x="987" y="247"/>
                  </a:cubicBezTo>
                  <a:cubicBezTo>
                    <a:pt x="994" y="245"/>
                    <a:pt x="1003" y="242"/>
                    <a:pt x="1013" y="239"/>
                  </a:cubicBezTo>
                  <a:cubicBezTo>
                    <a:pt x="1034" y="232"/>
                    <a:pt x="1057" y="224"/>
                    <a:pt x="1063" y="221"/>
                  </a:cubicBezTo>
                  <a:cubicBezTo>
                    <a:pt x="1066" y="216"/>
                    <a:pt x="1072" y="212"/>
                    <a:pt x="1075" y="212"/>
                  </a:cubicBezTo>
                  <a:cubicBezTo>
                    <a:pt x="1077" y="212"/>
                    <a:pt x="1078" y="213"/>
                    <a:pt x="1079" y="214"/>
                  </a:cubicBezTo>
                  <a:cubicBezTo>
                    <a:pt x="1080" y="217"/>
                    <a:pt x="1081" y="222"/>
                    <a:pt x="1080" y="225"/>
                  </a:cubicBezTo>
                  <a:cubicBezTo>
                    <a:pt x="1079" y="226"/>
                    <a:pt x="1078" y="227"/>
                    <a:pt x="1076" y="227"/>
                  </a:cubicBezTo>
                  <a:cubicBezTo>
                    <a:pt x="1076" y="227"/>
                    <a:pt x="1076" y="227"/>
                    <a:pt x="1076" y="227"/>
                  </a:cubicBezTo>
                  <a:cubicBezTo>
                    <a:pt x="1073" y="227"/>
                    <a:pt x="1071" y="226"/>
                    <a:pt x="1069" y="226"/>
                  </a:cubicBezTo>
                  <a:cubicBezTo>
                    <a:pt x="1068" y="226"/>
                    <a:pt x="1067" y="225"/>
                    <a:pt x="1066" y="225"/>
                  </a:cubicBezTo>
                  <a:cubicBezTo>
                    <a:pt x="1064" y="227"/>
                    <a:pt x="1053" y="230"/>
                    <a:pt x="1035" y="236"/>
                  </a:cubicBezTo>
                  <a:cubicBezTo>
                    <a:pt x="1019" y="242"/>
                    <a:pt x="1002" y="248"/>
                    <a:pt x="995" y="251"/>
                  </a:cubicBezTo>
                  <a:cubicBezTo>
                    <a:pt x="983" y="256"/>
                    <a:pt x="961" y="261"/>
                    <a:pt x="953" y="261"/>
                  </a:cubicBezTo>
                  <a:cubicBezTo>
                    <a:pt x="952" y="261"/>
                    <a:pt x="952" y="261"/>
                    <a:pt x="951" y="260"/>
                  </a:cubicBezTo>
                  <a:cubicBezTo>
                    <a:pt x="951" y="263"/>
                    <a:pt x="952" y="266"/>
                    <a:pt x="952" y="269"/>
                  </a:cubicBezTo>
                  <a:cubicBezTo>
                    <a:pt x="952" y="271"/>
                    <a:pt x="952" y="273"/>
                    <a:pt x="952" y="275"/>
                  </a:cubicBezTo>
                  <a:cubicBezTo>
                    <a:pt x="953" y="279"/>
                    <a:pt x="957" y="300"/>
                    <a:pt x="958" y="304"/>
                  </a:cubicBezTo>
                  <a:cubicBezTo>
                    <a:pt x="958" y="304"/>
                    <a:pt x="958" y="305"/>
                    <a:pt x="958" y="306"/>
                  </a:cubicBezTo>
                  <a:cubicBezTo>
                    <a:pt x="959" y="310"/>
                    <a:pt x="960" y="318"/>
                    <a:pt x="962" y="323"/>
                  </a:cubicBezTo>
                  <a:cubicBezTo>
                    <a:pt x="966" y="326"/>
                    <a:pt x="968" y="331"/>
                    <a:pt x="968" y="335"/>
                  </a:cubicBezTo>
                  <a:cubicBezTo>
                    <a:pt x="967" y="337"/>
                    <a:pt x="966" y="338"/>
                    <a:pt x="964" y="339"/>
                  </a:cubicBezTo>
                  <a:cubicBezTo>
                    <a:pt x="962" y="339"/>
                    <a:pt x="961" y="340"/>
                    <a:pt x="959" y="340"/>
                  </a:cubicBezTo>
                  <a:cubicBezTo>
                    <a:pt x="957" y="340"/>
                    <a:pt x="955" y="339"/>
                    <a:pt x="954" y="338"/>
                  </a:cubicBezTo>
                  <a:cubicBezTo>
                    <a:pt x="953" y="336"/>
                    <a:pt x="953" y="334"/>
                    <a:pt x="954" y="331"/>
                  </a:cubicBezTo>
                  <a:cubicBezTo>
                    <a:pt x="954" y="330"/>
                    <a:pt x="955" y="329"/>
                    <a:pt x="955" y="328"/>
                  </a:cubicBezTo>
                  <a:cubicBezTo>
                    <a:pt x="955" y="327"/>
                    <a:pt x="956" y="327"/>
                    <a:pt x="956" y="324"/>
                  </a:cubicBezTo>
                  <a:cubicBezTo>
                    <a:pt x="956" y="322"/>
                    <a:pt x="954" y="313"/>
                    <a:pt x="952" y="304"/>
                  </a:cubicBezTo>
                  <a:cubicBezTo>
                    <a:pt x="949" y="292"/>
                    <a:pt x="946" y="278"/>
                    <a:pt x="947" y="271"/>
                  </a:cubicBezTo>
                  <a:cubicBezTo>
                    <a:pt x="947" y="268"/>
                    <a:pt x="946" y="259"/>
                    <a:pt x="942" y="254"/>
                  </a:cubicBezTo>
                  <a:cubicBezTo>
                    <a:pt x="939" y="250"/>
                    <a:pt x="936" y="246"/>
                    <a:pt x="932" y="241"/>
                  </a:cubicBezTo>
                  <a:cubicBezTo>
                    <a:pt x="926" y="233"/>
                    <a:pt x="920" y="225"/>
                    <a:pt x="915" y="222"/>
                  </a:cubicBezTo>
                  <a:cubicBezTo>
                    <a:pt x="908" y="217"/>
                    <a:pt x="906" y="217"/>
                    <a:pt x="903" y="217"/>
                  </a:cubicBezTo>
                  <a:cubicBezTo>
                    <a:pt x="902" y="217"/>
                    <a:pt x="902" y="217"/>
                    <a:pt x="902" y="217"/>
                  </a:cubicBezTo>
                  <a:cubicBezTo>
                    <a:pt x="902" y="217"/>
                    <a:pt x="900" y="217"/>
                    <a:pt x="897" y="217"/>
                  </a:cubicBezTo>
                  <a:cubicBezTo>
                    <a:pt x="793" y="214"/>
                    <a:pt x="703" y="212"/>
                    <a:pt x="642" y="212"/>
                  </a:cubicBezTo>
                  <a:cubicBezTo>
                    <a:pt x="640" y="212"/>
                    <a:pt x="640" y="212"/>
                    <a:pt x="640" y="212"/>
                  </a:cubicBezTo>
                  <a:cubicBezTo>
                    <a:pt x="634" y="212"/>
                    <a:pt x="628" y="212"/>
                    <a:pt x="622" y="212"/>
                  </a:cubicBezTo>
                  <a:cubicBezTo>
                    <a:pt x="617" y="212"/>
                    <a:pt x="617" y="212"/>
                    <a:pt x="617" y="212"/>
                  </a:cubicBezTo>
                  <a:cubicBezTo>
                    <a:pt x="609" y="212"/>
                    <a:pt x="602" y="212"/>
                    <a:pt x="594" y="213"/>
                  </a:cubicBezTo>
                  <a:cubicBezTo>
                    <a:pt x="563" y="216"/>
                    <a:pt x="538" y="238"/>
                    <a:pt x="538" y="261"/>
                  </a:cubicBezTo>
                  <a:cubicBezTo>
                    <a:pt x="542" y="296"/>
                    <a:pt x="596" y="371"/>
                    <a:pt x="597" y="372"/>
                  </a:cubicBezTo>
                  <a:cubicBezTo>
                    <a:pt x="601" y="377"/>
                    <a:pt x="601" y="377"/>
                    <a:pt x="601" y="377"/>
                  </a:cubicBezTo>
                  <a:cubicBezTo>
                    <a:pt x="601" y="377"/>
                    <a:pt x="601" y="377"/>
                    <a:pt x="601" y="377"/>
                  </a:cubicBezTo>
                  <a:cubicBezTo>
                    <a:pt x="600" y="377"/>
                    <a:pt x="586" y="363"/>
                    <a:pt x="585" y="361"/>
                  </a:cubicBezTo>
                  <a:cubicBezTo>
                    <a:pt x="575" y="351"/>
                    <a:pt x="568" y="338"/>
                    <a:pt x="560" y="326"/>
                  </a:cubicBezTo>
                  <a:cubicBezTo>
                    <a:pt x="555" y="317"/>
                    <a:pt x="549" y="309"/>
                    <a:pt x="543" y="301"/>
                  </a:cubicBezTo>
                  <a:cubicBezTo>
                    <a:pt x="536" y="322"/>
                    <a:pt x="526" y="339"/>
                    <a:pt x="512" y="353"/>
                  </a:cubicBezTo>
                  <a:cubicBezTo>
                    <a:pt x="512" y="353"/>
                    <a:pt x="512" y="353"/>
                    <a:pt x="512" y="353"/>
                  </a:cubicBezTo>
                  <a:cubicBezTo>
                    <a:pt x="511" y="353"/>
                    <a:pt x="511" y="353"/>
                    <a:pt x="511" y="353"/>
                  </a:cubicBezTo>
                  <a:cubicBezTo>
                    <a:pt x="511" y="353"/>
                    <a:pt x="511" y="353"/>
                    <a:pt x="511" y="352"/>
                  </a:cubicBezTo>
                  <a:cubicBezTo>
                    <a:pt x="513" y="348"/>
                    <a:pt x="516" y="343"/>
                    <a:pt x="519" y="338"/>
                  </a:cubicBezTo>
                  <a:cubicBezTo>
                    <a:pt x="530" y="320"/>
                    <a:pt x="542" y="300"/>
                    <a:pt x="533" y="281"/>
                  </a:cubicBezTo>
                  <a:cubicBezTo>
                    <a:pt x="523" y="260"/>
                    <a:pt x="503" y="258"/>
                    <a:pt x="482" y="255"/>
                  </a:cubicBezTo>
                  <a:cubicBezTo>
                    <a:pt x="468" y="253"/>
                    <a:pt x="453" y="251"/>
                    <a:pt x="440" y="243"/>
                  </a:cubicBezTo>
                  <a:cubicBezTo>
                    <a:pt x="439" y="242"/>
                    <a:pt x="437" y="241"/>
                    <a:pt x="435" y="239"/>
                  </a:cubicBezTo>
                  <a:cubicBezTo>
                    <a:pt x="424" y="230"/>
                    <a:pt x="398" y="210"/>
                    <a:pt x="388" y="207"/>
                  </a:cubicBezTo>
                  <a:cubicBezTo>
                    <a:pt x="381" y="205"/>
                    <a:pt x="374" y="205"/>
                    <a:pt x="369" y="205"/>
                  </a:cubicBezTo>
                  <a:cubicBezTo>
                    <a:pt x="366" y="205"/>
                    <a:pt x="363" y="205"/>
                    <a:pt x="361" y="205"/>
                  </a:cubicBezTo>
                  <a:cubicBezTo>
                    <a:pt x="359" y="205"/>
                    <a:pt x="357" y="205"/>
                    <a:pt x="355" y="205"/>
                  </a:cubicBezTo>
                  <a:cubicBezTo>
                    <a:pt x="345" y="205"/>
                    <a:pt x="337" y="205"/>
                    <a:pt x="328" y="206"/>
                  </a:cubicBezTo>
                  <a:cubicBezTo>
                    <a:pt x="322" y="207"/>
                    <a:pt x="290" y="208"/>
                    <a:pt x="278" y="208"/>
                  </a:cubicBezTo>
                  <a:cubicBezTo>
                    <a:pt x="278" y="208"/>
                    <a:pt x="277" y="208"/>
                    <a:pt x="276" y="208"/>
                  </a:cubicBezTo>
                  <a:cubicBezTo>
                    <a:pt x="270" y="208"/>
                    <a:pt x="257" y="207"/>
                    <a:pt x="241" y="207"/>
                  </a:cubicBezTo>
                  <a:cubicBezTo>
                    <a:pt x="217" y="206"/>
                    <a:pt x="190" y="205"/>
                    <a:pt x="177" y="205"/>
                  </a:cubicBezTo>
                  <a:cubicBezTo>
                    <a:pt x="176" y="205"/>
                    <a:pt x="176" y="205"/>
                    <a:pt x="175" y="205"/>
                  </a:cubicBezTo>
                  <a:cubicBezTo>
                    <a:pt x="175" y="205"/>
                    <a:pt x="174" y="205"/>
                    <a:pt x="173" y="205"/>
                  </a:cubicBezTo>
                  <a:cubicBezTo>
                    <a:pt x="166" y="205"/>
                    <a:pt x="142" y="206"/>
                    <a:pt x="127" y="219"/>
                  </a:cubicBezTo>
                  <a:cubicBezTo>
                    <a:pt x="123" y="223"/>
                    <a:pt x="123" y="224"/>
                    <a:pt x="122" y="229"/>
                  </a:cubicBezTo>
                  <a:cubicBezTo>
                    <a:pt x="121" y="230"/>
                    <a:pt x="121" y="230"/>
                    <a:pt x="121" y="230"/>
                  </a:cubicBezTo>
                  <a:cubicBezTo>
                    <a:pt x="121" y="232"/>
                    <a:pt x="121" y="232"/>
                    <a:pt x="121" y="232"/>
                  </a:cubicBezTo>
                  <a:cubicBezTo>
                    <a:pt x="119" y="240"/>
                    <a:pt x="115" y="246"/>
                    <a:pt x="112" y="252"/>
                  </a:cubicBezTo>
                  <a:cubicBezTo>
                    <a:pt x="107" y="260"/>
                    <a:pt x="107" y="260"/>
                    <a:pt x="107" y="260"/>
                  </a:cubicBezTo>
                  <a:cubicBezTo>
                    <a:pt x="103" y="267"/>
                    <a:pt x="103" y="267"/>
                    <a:pt x="103" y="267"/>
                  </a:cubicBezTo>
                  <a:cubicBezTo>
                    <a:pt x="101" y="272"/>
                    <a:pt x="99" y="277"/>
                    <a:pt x="95" y="282"/>
                  </a:cubicBezTo>
                  <a:cubicBezTo>
                    <a:pt x="95" y="281"/>
                    <a:pt x="95" y="281"/>
                    <a:pt x="95" y="281"/>
                  </a:cubicBezTo>
                  <a:cubicBezTo>
                    <a:pt x="94" y="282"/>
                    <a:pt x="92" y="284"/>
                    <a:pt x="85" y="293"/>
                  </a:cubicBezTo>
                  <a:cubicBezTo>
                    <a:pt x="82" y="296"/>
                    <a:pt x="82" y="296"/>
                    <a:pt x="82" y="296"/>
                  </a:cubicBezTo>
                  <a:cubicBezTo>
                    <a:pt x="74" y="323"/>
                    <a:pt x="83" y="334"/>
                    <a:pt x="99" y="341"/>
                  </a:cubicBezTo>
                  <a:cubicBezTo>
                    <a:pt x="105" y="343"/>
                    <a:pt x="105" y="343"/>
                    <a:pt x="105" y="343"/>
                  </a:cubicBezTo>
                  <a:cubicBezTo>
                    <a:pt x="114" y="347"/>
                    <a:pt x="122" y="351"/>
                    <a:pt x="128" y="359"/>
                  </a:cubicBezTo>
                  <a:cubicBezTo>
                    <a:pt x="133" y="366"/>
                    <a:pt x="134" y="372"/>
                    <a:pt x="136" y="378"/>
                  </a:cubicBezTo>
                  <a:cubicBezTo>
                    <a:pt x="136" y="381"/>
                    <a:pt x="137" y="385"/>
                    <a:pt x="138" y="388"/>
                  </a:cubicBezTo>
                  <a:cubicBezTo>
                    <a:pt x="139" y="389"/>
                    <a:pt x="138" y="389"/>
                    <a:pt x="138" y="389"/>
                  </a:cubicBezTo>
                  <a:cubicBezTo>
                    <a:pt x="138" y="389"/>
                    <a:pt x="138" y="389"/>
                    <a:pt x="138" y="389"/>
                  </a:cubicBezTo>
                </a:path>
              </a:pathLst>
            </a:custGeom>
            <a:solidFill>
              <a:srgbClr val="DEDC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60" name="Freeform 703">
              <a:extLst>
                <a:ext uri="{FF2B5EF4-FFF2-40B4-BE49-F238E27FC236}">
                  <a16:creationId xmlns:a16="http://schemas.microsoft.com/office/drawing/2014/main" id="{D8907B47-007D-9D46-C461-AF9C751173E4}"/>
                </a:ext>
              </a:extLst>
            </p:cNvPr>
            <p:cNvSpPr>
              <a:spLocks noEditPoints="1"/>
            </p:cNvSpPr>
            <p:nvPr/>
          </p:nvSpPr>
          <p:spPr bwMode="auto">
            <a:xfrm>
              <a:off x="1011238" y="1763713"/>
              <a:ext cx="7916863" cy="2865438"/>
            </a:xfrm>
            <a:custGeom>
              <a:avLst/>
              <a:gdLst>
                <a:gd name="T0" fmla="*/ 544 w 1082"/>
                <a:gd name="T1" fmla="*/ 179 h 391"/>
                <a:gd name="T2" fmla="*/ 1014 w 1082"/>
                <a:gd name="T3" fmla="*/ 76 h 391"/>
                <a:gd name="T4" fmla="*/ 960 w 1082"/>
                <a:gd name="T5" fmla="*/ 256 h 391"/>
                <a:gd name="T6" fmla="*/ 1066 w 1082"/>
                <a:gd name="T7" fmla="*/ 226 h 391"/>
                <a:gd name="T8" fmla="*/ 964 w 1082"/>
                <a:gd name="T9" fmla="*/ 339 h 391"/>
                <a:gd name="T10" fmla="*/ 902 w 1082"/>
                <a:gd name="T11" fmla="*/ 218 h 391"/>
                <a:gd name="T12" fmla="*/ 601 w 1082"/>
                <a:gd name="T13" fmla="*/ 378 h 391"/>
                <a:gd name="T14" fmla="*/ 369 w 1082"/>
                <a:gd name="T15" fmla="*/ 205 h 391"/>
                <a:gd name="T16" fmla="*/ 173 w 1082"/>
                <a:gd name="T17" fmla="*/ 205 h 391"/>
                <a:gd name="T18" fmla="*/ 94 w 1082"/>
                <a:gd name="T19" fmla="*/ 282 h 391"/>
                <a:gd name="T20" fmla="*/ 138 w 1082"/>
                <a:gd name="T21" fmla="*/ 389 h 391"/>
                <a:gd name="T22" fmla="*/ 70 w 1082"/>
                <a:gd name="T23" fmla="*/ 379 h 391"/>
                <a:gd name="T24" fmla="*/ 115 w 1082"/>
                <a:gd name="T25" fmla="*/ 231 h 391"/>
                <a:gd name="T26" fmla="*/ 94 w 1082"/>
                <a:gd name="T27" fmla="*/ 187 h 391"/>
                <a:gd name="T28" fmla="*/ 3 w 1082"/>
                <a:gd name="T29" fmla="*/ 266 h 391"/>
                <a:gd name="T30" fmla="*/ 5 w 1082"/>
                <a:gd name="T31" fmla="*/ 199 h 391"/>
                <a:gd name="T32" fmla="*/ 106 w 1082"/>
                <a:gd name="T33" fmla="*/ 182 h 391"/>
                <a:gd name="T34" fmla="*/ 103 w 1082"/>
                <a:gd name="T35" fmla="*/ 122 h 391"/>
                <a:gd name="T36" fmla="*/ 37 w 1082"/>
                <a:gd name="T37" fmla="*/ 67 h 391"/>
                <a:gd name="T38" fmla="*/ 71 w 1082"/>
                <a:gd name="T39" fmla="*/ 120 h 391"/>
                <a:gd name="T40" fmla="*/ 277 w 1082"/>
                <a:gd name="T41" fmla="*/ 198 h 391"/>
                <a:gd name="T42" fmla="*/ 519 w 1082"/>
                <a:gd name="T43" fmla="*/ 13 h 391"/>
                <a:gd name="T44" fmla="*/ 585 w 1082"/>
                <a:gd name="T45" fmla="*/ 0 h 391"/>
                <a:gd name="T46" fmla="*/ 517 w 1082"/>
                <a:gd name="T47" fmla="*/ 13 h 391"/>
                <a:gd name="T48" fmla="*/ 357 w 1082"/>
                <a:gd name="T49" fmla="*/ 193 h 391"/>
                <a:gd name="T50" fmla="*/ 124 w 1082"/>
                <a:gd name="T51" fmla="*/ 141 h 391"/>
                <a:gd name="T52" fmla="*/ 69 w 1082"/>
                <a:gd name="T53" fmla="*/ 119 h 391"/>
                <a:gd name="T54" fmla="*/ 67 w 1082"/>
                <a:gd name="T55" fmla="*/ 59 h 391"/>
                <a:gd name="T56" fmla="*/ 67 w 1082"/>
                <a:gd name="T57" fmla="*/ 61 h 391"/>
                <a:gd name="T58" fmla="*/ 35 w 1082"/>
                <a:gd name="T59" fmla="*/ 56 h 391"/>
                <a:gd name="T60" fmla="*/ 72 w 1082"/>
                <a:gd name="T61" fmla="*/ 125 h 391"/>
                <a:gd name="T62" fmla="*/ 119 w 1082"/>
                <a:gd name="T63" fmla="*/ 145 h 391"/>
                <a:gd name="T64" fmla="*/ 93 w 1082"/>
                <a:gd name="T65" fmla="*/ 182 h 391"/>
                <a:gd name="T66" fmla="*/ 12 w 1082"/>
                <a:gd name="T67" fmla="*/ 201 h 391"/>
                <a:gd name="T68" fmla="*/ 22 w 1082"/>
                <a:gd name="T69" fmla="*/ 221 h 391"/>
                <a:gd name="T70" fmla="*/ 41 w 1082"/>
                <a:gd name="T71" fmla="*/ 219 h 391"/>
                <a:gd name="T72" fmla="*/ 137 w 1082"/>
                <a:gd name="T73" fmla="*/ 197 h 391"/>
                <a:gd name="T74" fmla="*/ 107 w 1082"/>
                <a:gd name="T75" fmla="*/ 249 h 391"/>
                <a:gd name="T76" fmla="*/ 63 w 1082"/>
                <a:gd name="T77" fmla="*/ 314 h 391"/>
                <a:gd name="T78" fmla="*/ 75 w 1082"/>
                <a:gd name="T79" fmla="*/ 306 h 391"/>
                <a:gd name="T80" fmla="*/ 135 w 1082"/>
                <a:gd name="T81" fmla="*/ 386 h 391"/>
                <a:gd name="T82" fmla="*/ 105 w 1082"/>
                <a:gd name="T83" fmla="*/ 344 h 391"/>
                <a:gd name="T84" fmla="*/ 95 w 1082"/>
                <a:gd name="T85" fmla="*/ 283 h 391"/>
                <a:gd name="T86" fmla="*/ 122 w 1082"/>
                <a:gd name="T87" fmla="*/ 232 h 391"/>
                <a:gd name="T88" fmla="*/ 177 w 1082"/>
                <a:gd name="T89" fmla="*/ 206 h 391"/>
                <a:gd name="T90" fmla="*/ 369 w 1082"/>
                <a:gd name="T91" fmla="*/ 206 h 391"/>
                <a:gd name="T92" fmla="*/ 519 w 1082"/>
                <a:gd name="T93" fmla="*/ 338 h 391"/>
                <a:gd name="T94" fmla="*/ 584 w 1082"/>
                <a:gd name="T95" fmla="*/ 363 h 391"/>
                <a:gd name="T96" fmla="*/ 594 w 1082"/>
                <a:gd name="T97" fmla="*/ 215 h 391"/>
                <a:gd name="T98" fmla="*/ 902 w 1082"/>
                <a:gd name="T99" fmla="*/ 219 h 391"/>
                <a:gd name="T100" fmla="*/ 955 w 1082"/>
                <a:gd name="T101" fmla="*/ 325 h 391"/>
                <a:gd name="T102" fmla="*/ 962 w 1082"/>
                <a:gd name="T103" fmla="*/ 324 h 391"/>
                <a:gd name="T104" fmla="*/ 995 w 1082"/>
                <a:gd name="T105" fmla="*/ 252 h 391"/>
                <a:gd name="T106" fmla="*/ 1079 w 1082"/>
                <a:gd name="T107" fmla="*/ 215 h 391"/>
                <a:gd name="T108" fmla="*/ 942 w 1082"/>
                <a:gd name="T109" fmla="*/ 243 h 391"/>
                <a:gd name="T110" fmla="*/ 1020 w 1082"/>
                <a:gd name="T111" fmla="*/ 85 h 391"/>
                <a:gd name="T112" fmla="*/ 598 w 1082"/>
                <a:gd name="T113" fmla="*/ 201 h 391"/>
                <a:gd name="T114" fmla="*/ 587 w 1082"/>
                <a:gd name="T115" fmla="*/ 32 h 391"/>
                <a:gd name="T116" fmla="*/ 559 w 1082"/>
                <a:gd name="T117" fmla="*/ 53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82" h="391">
                  <a:moveTo>
                    <a:pt x="586" y="2"/>
                  </a:moveTo>
                  <a:cubicBezTo>
                    <a:pt x="568" y="23"/>
                    <a:pt x="563" y="34"/>
                    <a:pt x="556" y="57"/>
                  </a:cubicBezTo>
                  <a:cubicBezTo>
                    <a:pt x="573" y="43"/>
                    <a:pt x="607" y="3"/>
                    <a:pt x="608" y="3"/>
                  </a:cubicBezTo>
                  <a:cubicBezTo>
                    <a:pt x="608" y="3"/>
                    <a:pt x="608" y="3"/>
                    <a:pt x="608" y="3"/>
                  </a:cubicBezTo>
                  <a:cubicBezTo>
                    <a:pt x="608" y="3"/>
                    <a:pt x="589" y="27"/>
                    <a:pt x="586" y="31"/>
                  </a:cubicBezTo>
                  <a:cubicBezTo>
                    <a:pt x="544" y="73"/>
                    <a:pt x="508" y="115"/>
                    <a:pt x="538" y="166"/>
                  </a:cubicBezTo>
                  <a:cubicBezTo>
                    <a:pt x="540" y="170"/>
                    <a:pt x="542" y="174"/>
                    <a:pt x="544" y="179"/>
                  </a:cubicBezTo>
                  <a:cubicBezTo>
                    <a:pt x="547" y="183"/>
                    <a:pt x="550" y="188"/>
                    <a:pt x="554" y="192"/>
                  </a:cubicBezTo>
                  <a:cubicBezTo>
                    <a:pt x="561" y="202"/>
                    <a:pt x="592" y="202"/>
                    <a:pt x="597" y="202"/>
                  </a:cubicBezTo>
                  <a:cubicBezTo>
                    <a:pt x="685" y="205"/>
                    <a:pt x="909" y="211"/>
                    <a:pt x="909" y="211"/>
                  </a:cubicBezTo>
                  <a:cubicBezTo>
                    <a:pt x="921" y="205"/>
                    <a:pt x="944" y="193"/>
                    <a:pt x="959" y="156"/>
                  </a:cubicBezTo>
                  <a:cubicBezTo>
                    <a:pt x="969" y="132"/>
                    <a:pt x="997" y="92"/>
                    <a:pt x="1002" y="89"/>
                  </a:cubicBezTo>
                  <a:cubicBezTo>
                    <a:pt x="1002" y="86"/>
                    <a:pt x="1007" y="75"/>
                    <a:pt x="1012" y="75"/>
                  </a:cubicBezTo>
                  <a:cubicBezTo>
                    <a:pt x="1012" y="75"/>
                    <a:pt x="1013" y="76"/>
                    <a:pt x="1014" y="76"/>
                  </a:cubicBezTo>
                  <a:cubicBezTo>
                    <a:pt x="1020" y="81"/>
                    <a:pt x="1018" y="88"/>
                    <a:pt x="1017" y="89"/>
                  </a:cubicBezTo>
                  <a:cubicBezTo>
                    <a:pt x="1015" y="91"/>
                    <a:pt x="1009" y="92"/>
                    <a:pt x="1006" y="92"/>
                  </a:cubicBezTo>
                  <a:cubicBezTo>
                    <a:pt x="1006" y="92"/>
                    <a:pt x="1006" y="92"/>
                    <a:pt x="1006" y="92"/>
                  </a:cubicBezTo>
                  <a:cubicBezTo>
                    <a:pt x="1000" y="95"/>
                    <a:pt x="969" y="147"/>
                    <a:pt x="962" y="161"/>
                  </a:cubicBezTo>
                  <a:cubicBezTo>
                    <a:pt x="954" y="177"/>
                    <a:pt x="942" y="199"/>
                    <a:pt x="917" y="215"/>
                  </a:cubicBezTo>
                  <a:cubicBezTo>
                    <a:pt x="918" y="220"/>
                    <a:pt x="945" y="248"/>
                    <a:pt x="949" y="254"/>
                  </a:cubicBezTo>
                  <a:cubicBezTo>
                    <a:pt x="954" y="255"/>
                    <a:pt x="957" y="256"/>
                    <a:pt x="960" y="256"/>
                  </a:cubicBezTo>
                  <a:cubicBezTo>
                    <a:pt x="966" y="256"/>
                    <a:pt x="972" y="254"/>
                    <a:pt x="987" y="249"/>
                  </a:cubicBezTo>
                  <a:cubicBezTo>
                    <a:pt x="1010" y="241"/>
                    <a:pt x="1056" y="227"/>
                    <a:pt x="1064" y="223"/>
                  </a:cubicBezTo>
                  <a:cubicBezTo>
                    <a:pt x="1066" y="218"/>
                    <a:pt x="1072" y="214"/>
                    <a:pt x="1075" y="214"/>
                  </a:cubicBezTo>
                  <a:cubicBezTo>
                    <a:pt x="1077" y="214"/>
                    <a:pt x="1078" y="214"/>
                    <a:pt x="1078" y="215"/>
                  </a:cubicBezTo>
                  <a:cubicBezTo>
                    <a:pt x="1080" y="219"/>
                    <a:pt x="1081" y="227"/>
                    <a:pt x="1076" y="227"/>
                  </a:cubicBezTo>
                  <a:cubicBezTo>
                    <a:pt x="1076" y="227"/>
                    <a:pt x="1076" y="227"/>
                    <a:pt x="1076" y="227"/>
                  </a:cubicBezTo>
                  <a:cubicBezTo>
                    <a:pt x="1072" y="227"/>
                    <a:pt x="1068" y="226"/>
                    <a:pt x="1066" y="226"/>
                  </a:cubicBezTo>
                  <a:cubicBezTo>
                    <a:pt x="1063" y="228"/>
                    <a:pt x="1008" y="245"/>
                    <a:pt x="995" y="251"/>
                  </a:cubicBezTo>
                  <a:cubicBezTo>
                    <a:pt x="983" y="256"/>
                    <a:pt x="961" y="261"/>
                    <a:pt x="953" y="261"/>
                  </a:cubicBezTo>
                  <a:cubicBezTo>
                    <a:pt x="952" y="261"/>
                    <a:pt x="951" y="261"/>
                    <a:pt x="950" y="261"/>
                  </a:cubicBezTo>
                  <a:cubicBezTo>
                    <a:pt x="951" y="266"/>
                    <a:pt x="951" y="272"/>
                    <a:pt x="952" y="276"/>
                  </a:cubicBezTo>
                  <a:cubicBezTo>
                    <a:pt x="952" y="280"/>
                    <a:pt x="956" y="301"/>
                    <a:pt x="957" y="305"/>
                  </a:cubicBezTo>
                  <a:cubicBezTo>
                    <a:pt x="957" y="306"/>
                    <a:pt x="958" y="318"/>
                    <a:pt x="961" y="325"/>
                  </a:cubicBezTo>
                  <a:cubicBezTo>
                    <a:pt x="967" y="329"/>
                    <a:pt x="969" y="338"/>
                    <a:pt x="964" y="339"/>
                  </a:cubicBezTo>
                  <a:cubicBezTo>
                    <a:pt x="962" y="340"/>
                    <a:pt x="961" y="340"/>
                    <a:pt x="959" y="340"/>
                  </a:cubicBezTo>
                  <a:cubicBezTo>
                    <a:pt x="955" y="340"/>
                    <a:pt x="952" y="338"/>
                    <a:pt x="955" y="332"/>
                  </a:cubicBezTo>
                  <a:cubicBezTo>
                    <a:pt x="956" y="328"/>
                    <a:pt x="956" y="329"/>
                    <a:pt x="957" y="325"/>
                  </a:cubicBezTo>
                  <a:cubicBezTo>
                    <a:pt x="958" y="320"/>
                    <a:pt x="947" y="283"/>
                    <a:pt x="947" y="272"/>
                  </a:cubicBezTo>
                  <a:cubicBezTo>
                    <a:pt x="947" y="266"/>
                    <a:pt x="946" y="259"/>
                    <a:pt x="943" y="255"/>
                  </a:cubicBezTo>
                  <a:cubicBezTo>
                    <a:pt x="932" y="241"/>
                    <a:pt x="923" y="227"/>
                    <a:pt x="915" y="222"/>
                  </a:cubicBezTo>
                  <a:cubicBezTo>
                    <a:pt x="908" y="217"/>
                    <a:pt x="906" y="218"/>
                    <a:pt x="902" y="218"/>
                  </a:cubicBezTo>
                  <a:cubicBezTo>
                    <a:pt x="898" y="217"/>
                    <a:pt x="746" y="212"/>
                    <a:pt x="642" y="212"/>
                  </a:cubicBezTo>
                  <a:cubicBezTo>
                    <a:pt x="642" y="212"/>
                    <a:pt x="641" y="212"/>
                    <a:pt x="640" y="212"/>
                  </a:cubicBezTo>
                  <a:cubicBezTo>
                    <a:pt x="632" y="212"/>
                    <a:pt x="625" y="212"/>
                    <a:pt x="617" y="212"/>
                  </a:cubicBezTo>
                  <a:cubicBezTo>
                    <a:pt x="609" y="212"/>
                    <a:pt x="602" y="213"/>
                    <a:pt x="594" y="214"/>
                  </a:cubicBezTo>
                  <a:cubicBezTo>
                    <a:pt x="564" y="216"/>
                    <a:pt x="538" y="238"/>
                    <a:pt x="538" y="262"/>
                  </a:cubicBezTo>
                  <a:cubicBezTo>
                    <a:pt x="541" y="297"/>
                    <a:pt x="596" y="373"/>
                    <a:pt x="596" y="373"/>
                  </a:cubicBezTo>
                  <a:cubicBezTo>
                    <a:pt x="599" y="377"/>
                    <a:pt x="601" y="378"/>
                    <a:pt x="601" y="378"/>
                  </a:cubicBezTo>
                  <a:cubicBezTo>
                    <a:pt x="600" y="378"/>
                    <a:pt x="590" y="367"/>
                    <a:pt x="585" y="362"/>
                  </a:cubicBezTo>
                  <a:cubicBezTo>
                    <a:pt x="568" y="343"/>
                    <a:pt x="557" y="318"/>
                    <a:pt x="543" y="301"/>
                  </a:cubicBezTo>
                  <a:cubicBezTo>
                    <a:pt x="536" y="322"/>
                    <a:pt x="526" y="340"/>
                    <a:pt x="512" y="354"/>
                  </a:cubicBezTo>
                  <a:cubicBezTo>
                    <a:pt x="522" y="333"/>
                    <a:pt x="545" y="307"/>
                    <a:pt x="534" y="282"/>
                  </a:cubicBezTo>
                  <a:cubicBezTo>
                    <a:pt x="516" y="247"/>
                    <a:pt x="473" y="262"/>
                    <a:pt x="440" y="243"/>
                  </a:cubicBezTo>
                  <a:cubicBezTo>
                    <a:pt x="436" y="240"/>
                    <a:pt x="400" y="211"/>
                    <a:pt x="389" y="207"/>
                  </a:cubicBezTo>
                  <a:cubicBezTo>
                    <a:pt x="382" y="205"/>
                    <a:pt x="375" y="205"/>
                    <a:pt x="369" y="205"/>
                  </a:cubicBezTo>
                  <a:cubicBezTo>
                    <a:pt x="364" y="205"/>
                    <a:pt x="359" y="205"/>
                    <a:pt x="355" y="205"/>
                  </a:cubicBezTo>
                  <a:cubicBezTo>
                    <a:pt x="346" y="205"/>
                    <a:pt x="337" y="206"/>
                    <a:pt x="328" y="206"/>
                  </a:cubicBezTo>
                  <a:cubicBezTo>
                    <a:pt x="322" y="207"/>
                    <a:pt x="290" y="208"/>
                    <a:pt x="278" y="208"/>
                  </a:cubicBezTo>
                  <a:cubicBezTo>
                    <a:pt x="278" y="208"/>
                    <a:pt x="277" y="208"/>
                    <a:pt x="276" y="208"/>
                  </a:cubicBezTo>
                  <a:cubicBezTo>
                    <a:pt x="261" y="208"/>
                    <a:pt x="199" y="205"/>
                    <a:pt x="177" y="205"/>
                  </a:cubicBezTo>
                  <a:cubicBezTo>
                    <a:pt x="176" y="205"/>
                    <a:pt x="176" y="205"/>
                    <a:pt x="175" y="205"/>
                  </a:cubicBezTo>
                  <a:cubicBezTo>
                    <a:pt x="175" y="205"/>
                    <a:pt x="174" y="205"/>
                    <a:pt x="173" y="205"/>
                  </a:cubicBezTo>
                  <a:cubicBezTo>
                    <a:pt x="165" y="205"/>
                    <a:pt x="142" y="206"/>
                    <a:pt x="127" y="220"/>
                  </a:cubicBezTo>
                  <a:cubicBezTo>
                    <a:pt x="122" y="224"/>
                    <a:pt x="122" y="226"/>
                    <a:pt x="121" y="231"/>
                  </a:cubicBezTo>
                  <a:cubicBezTo>
                    <a:pt x="120" y="233"/>
                    <a:pt x="120" y="233"/>
                    <a:pt x="120" y="233"/>
                  </a:cubicBezTo>
                  <a:cubicBezTo>
                    <a:pt x="118" y="241"/>
                    <a:pt x="115" y="247"/>
                    <a:pt x="111" y="253"/>
                  </a:cubicBezTo>
                  <a:cubicBezTo>
                    <a:pt x="106" y="260"/>
                    <a:pt x="106" y="260"/>
                    <a:pt x="106" y="260"/>
                  </a:cubicBezTo>
                  <a:cubicBezTo>
                    <a:pt x="103" y="268"/>
                    <a:pt x="103" y="268"/>
                    <a:pt x="103" y="268"/>
                  </a:cubicBezTo>
                  <a:cubicBezTo>
                    <a:pt x="100" y="273"/>
                    <a:pt x="98" y="277"/>
                    <a:pt x="94" y="282"/>
                  </a:cubicBezTo>
                  <a:cubicBezTo>
                    <a:pt x="84" y="293"/>
                    <a:pt x="84" y="293"/>
                    <a:pt x="84" y="293"/>
                  </a:cubicBezTo>
                  <a:cubicBezTo>
                    <a:pt x="83" y="294"/>
                    <a:pt x="83" y="295"/>
                    <a:pt x="82" y="296"/>
                  </a:cubicBezTo>
                  <a:cubicBezTo>
                    <a:pt x="75" y="317"/>
                    <a:pt x="76" y="332"/>
                    <a:pt x="99" y="343"/>
                  </a:cubicBezTo>
                  <a:cubicBezTo>
                    <a:pt x="104" y="345"/>
                    <a:pt x="104" y="345"/>
                    <a:pt x="104" y="345"/>
                  </a:cubicBezTo>
                  <a:cubicBezTo>
                    <a:pt x="113" y="349"/>
                    <a:pt x="122" y="352"/>
                    <a:pt x="128" y="361"/>
                  </a:cubicBezTo>
                  <a:cubicBezTo>
                    <a:pt x="132" y="367"/>
                    <a:pt x="134" y="373"/>
                    <a:pt x="135" y="379"/>
                  </a:cubicBezTo>
                  <a:cubicBezTo>
                    <a:pt x="136" y="382"/>
                    <a:pt x="136" y="386"/>
                    <a:pt x="138" y="389"/>
                  </a:cubicBezTo>
                  <a:cubicBezTo>
                    <a:pt x="136" y="386"/>
                    <a:pt x="134" y="382"/>
                    <a:pt x="133" y="379"/>
                  </a:cubicBezTo>
                  <a:cubicBezTo>
                    <a:pt x="132" y="373"/>
                    <a:pt x="131" y="367"/>
                    <a:pt x="126" y="362"/>
                  </a:cubicBezTo>
                  <a:cubicBezTo>
                    <a:pt x="121" y="354"/>
                    <a:pt x="112" y="351"/>
                    <a:pt x="103" y="348"/>
                  </a:cubicBezTo>
                  <a:cubicBezTo>
                    <a:pt x="98" y="345"/>
                    <a:pt x="98" y="345"/>
                    <a:pt x="98" y="345"/>
                  </a:cubicBezTo>
                  <a:cubicBezTo>
                    <a:pt x="76" y="335"/>
                    <a:pt x="73" y="320"/>
                    <a:pt x="77" y="301"/>
                  </a:cubicBezTo>
                  <a:cubicBezTo>
                    <a:pt x="73" y="306"/>
                    <a:pt x="69" y="311"/>
                    <a:pt x="65" y="317"/>
                  </a:cubicBezTo>
                  <a:cubicBezTo>
                    <a:pt x="52" y="337"/>
                    <a:pt x="59" y="357"/>
                    <a:pt x="70" y="379"/>
                  </a:cubicBezTo>
                  <a:cubicBezTo>
                    <a:pt x="59" y="356"/>
                    <a:pt x="49" y="337"/>
                    <a:pt x="64" y="315"/>
                  </a:cubicBezTo>
                  <a:cubicBezTo>
                    <a:pt x="70" y="306"/>
                    <a:pt x="75" y="298"/>
                    <a:pt x="82" y="291"/>
                  </a:cubicBezTo>
                  <a:cubicBezTo>
                    <a:pt x="92" y="279"/>
                    <a:pt x="92" y="279"/>
                    <a:pt x="92" y="279"/>
                  </a:cubicBezTo>
                  <a:cubicBezTo>
                    <a:pt x="95" y="275"/>
                    <a:pt x="97" y="270"/>
                    <a:pt x="100" y="265"/>
                  </a:cubicBezTo>
                  <a:cubicBezTo>
                    <a:pt x="103" y="258"/>
                    <a:pt x="103" y="258"/>
                    <a:pt x="103" y="258"/>
                  </a:cubicBezTo>
                  <a:cubicBezTo>
                    <a:pt x="109" y="249"/>
                    <a:pt x="109" y="249"/>
                    <a:pt x="109" y="249"/>
                  </a:cubicBezTo>
                  <a:cubicBezTo>
                    <a:pt x="112" y="244"/>
                    <a:pt x="113" y="238"/>
                    <a:pt x="115" y="231"/>
                  </a:cubicBezTo>
                  <a:cubicBezTo>
                    <a:pt x="115" y="230"/>
                    <a:pt x="115" y="230"/>
                    <a:pt x="115" y="230"/>
                  </a:cubicBezTo>
                  <a:cubicBezTo>
                    <a:pt x="117" y="224"/>
                    <a:pt x="117" y="221"/>
                    <a:pt x="123" y="216"/>
                  </a:cubicBezTo>
                  <a:cubicBezTo>
                    <a:pt x="129" y="209"/>
                    <a:pt x="148" y="203"/>
                    <a:pt x="160" y="199"/>
                  </a:cubicBezTo>
                  <a:cubicBezTo>
                    <a:pt x="154" y="198"/>
                    <a:pt x="142" y="198"/>
                    <a:pt x="137" y="196"/>
                  </a:cubicBezTo>
                  <a:cubicBezTo>
                    <a:pt x="128" y="192"/>
                    <a:pt x="128" y="192"/>
                    <a:pt x="128" y="192"/>
                  </a:cubicBezTo>
                  <a:cubicBezTo>
                    <a:pt x="120" y="189"/>
                    <a:pt x="112" y="186"/>
                    <a:pt x="103" y="186"/>
                  </a:cubicBezTo>
                  <a:cubicBezTo>
                    <a:pt x="100" y="186"/>
                    <a:pt x="97" y="187"/>
                    <a:pt x="94" y="187"/>
                  </a:cubicBezTo>
                  <a:cubicBezTo>
                    <a:pt x="88" y="189"/>
                    <a:pt x="84" y="193"/>
                    <a:pt x="80" y="197"/>
                  </a:cubicBezTo>
                  <a:cubicBezTo>
                    <a:pt x="75" y="202"/>
                    <a:pt x="75" y="202"/>
                    <a:pt x="75" y="202"/>
                  </a:cubicBezTo>
                  <a:cubicBezTo>
                    <a:pt x="69" y="208"/>
                    <a:pt x="62" y="211"/>
                    <a:pt x="55" y="212"/>
                  </a:cubicBezTo>
                  <a:cubicBezTo>
                    <a:pt x="51" y="215"/>
                    <a:pt x="46" y="216"/>
                    <a:pt x="41" y="218"/>
                  </a:cubicBezTo>
                  <a:cubicBezTo>
                    <a:pt x="35" y="219"/>
                    <a:pt x="29" y="221"/>
                    <a:pt x="25" y="224"/>
                  </a:cubicBezTo>
                  <a:cubicBezTo>
                    <a:pt x="10" y="235"/>
                    <a:pt x="2" y="249"/>
                    <a:pt x="4" y="266"/>
                  </a:cubicBezTo>
                  <a:cubicBezTo>
                    <a:pt x="3" y="266"/>
                    <a:pt x="3" y="266"/>
                    <a:pt x="3" y="266"/>
                  </a:cubicBezTo>
                  <a:cubicBezTo>
                    <a:pt x="1" y="248"/>
                    <a:pt x="8" y="233"/>
                    <a:pt x="23" y="222"/>
                  </a:cubicBezTo>
                  <a:cubicBezTo>
                    <a:pt x="28" y="219"/>
                    <a:pt x="34" y="217"/>
                    <a:pt x="40" y="215"/>
                  </a:cubicBezTo>
                  <a:cubicBezTo>
                    <a:pt x="41" y="214"/>
                    <a:pt x="43" y="214"/>
                    <a:pt x="44" y="214"/>
                  </a:cubicBezTo>
                  <a:cubicBezTo>
                    <a:pt x="41" y="214"/>
                    <a:pt x="39" y="214"/>
                    <a:pt x="37" y="214"/>
                  </a:cubicBezTo>
                  <a:cubicBezTo>
                    <a:pt x="36" y="214"/>
                    <a:pt x="36" y="214"/>
                    <a:pt x="35" y="214"/>
                  </a:cubicBezTo>
                  <a:cubicBezTo>
                    <a:pt x="25" y="214"/>
                    <a:pt x="18" y="208"/>
                    <a:pt x="11" y="203"/>
                  </a:cubicBezTo>
                  <a:cubicBezTo>
                    <a:pt x="5" y="199"/>
                    <a:pt x="5" y="199"/>
                    <a:pt x="5" y="199"/>
                  </a:cubicBezTo>
                  <a:cubicBezTo>
                    <a:pt x="12" y="203"/>
                    <a:pt x="12" y="203"/>
                    <a:pt x="12" y="203"/>
                  </a:cubicBezTo>
                  <a:cubicBezTo>
                    <a:pt x="18" y="207"/>
                    <a:pt x="28" y="211"/>
                    <a:pt x="36" y="211"/>
                  </a:cubicBezTo>
                  <a:cubicBezTo>
                    <a:pt x="37" y="211"/>
                    <a:pt x="37" y="211"/>
                    <a:pt x="37" y="211"/>
                  </a:cubicBezTo>
                  <a:cubicBezTo>
                    <a:pt x="51" y="211"/>
                    <a:pt x="63" y="208"/>
                    <a:pt x="72" y="200"/>
                  </a:cubicBezTo>
                  <a:cubicBezTo>
                    <a:pt x="77" y="194"/>
                    <a:pt x="77" y="194"/>
                    <a:pt x="77" y="194"/>
                  </a:cubicBezTo>
                  <a:cubicBezTo>
                    <a:pt x="82" y="189"/>
                    <a:pt x="86" y="185"/>
                    <a:pt x="93" y="183"/>
                  </a:cubicBezTo>
                  <a:cubicBezTo>
                    <a:pt x="98" y="182"/>
                    <a:pt x="102" y="182"/>
                    <a:pt x="106" y="182"/>
                  </a:cubicBezTo>
                  <a:cubicBezTo>
                    <a:pt x="115" y="182"/>
                    <a:pt x="122" y="184"/>
                    <a:pt x="130" y="187"/>
                  </a:cubicBezTo>
                  <a:cubicBezTo>
                    <a:pt x="139" y="190"/>
                    <a:pt x="139" y="190"/>
                    <a:pt x="139" y="190"/>
                  </a:cubicBezTo>
                  <a:cubicBezTo>
                    <a:pt x="146" y="193"/>
                    <a:pt x="164" y="196"/>
                    <a:pt x="171" y="197"/>
                  </a:cubicBezTo>
                  <a:cubicBezTo>
                    <a:pt x="170" y="197"/>
                    <a:pt x="161" y="191"/>
                    <a:pt x="160" y="190"/>
                  </a:cubicBezTo>
                  <a:cubicBezTo>
                    <a:pt x="144" y="178"/>
                    <a:pt x="132" y="162"/>
                    <a:pt x="120" y="145"/>
                  </a:cubicBezTo>
                  <a:cubicBezTo>
                    <a:pt x="116" y="138"/>
                    <a:pt x="116" y="138"/>
                    <a:pt x="116" y="138"/>
                  </a:cubicBezTo>
                  <a:cubicBezTo>
                    <a:pt x="113" y="133"/>
                    <a:pt x="108" y="125"/>
                    <a:pt x="103" y="122"/>
                  </a:cubicBezTo>
                  <a:cubicBezTo>
                    <a:pt x="99" y="121"/>
                    <a:pt x="95" y="120"/>
                    <a:pt x="91" y="120"/>
                  </a:cubicBezTo>
                  <a:cubicBezTo>
                    <a:pt x="89" y="120"/>
                    <a:pt x="86" y="120"/>
                    <a:pt x="85" y="121"/>
                  </a:cubicBezTo>
                  <a:cubicBezTo>
                    <a:pt x="81" y="122"/>
                    <a:pt x="78" y="123"/>
                    <a:pt x="74" y="123"/>
                  </a:cubicBezTo>
                  <a:cubicBezTo>
                    <a:pt x="73" y="123"/>
                    <a:pt x="72" y="123"/>
                    <a:pt x="72" y="123"/>
                  </a:cubicBezTo>
                  <a:cubicBezTo>
                    <a:pt x="46" y="121"/>
                    <a:pt x="41" y="90"/>
                    <a:pt x="35" y="67"/>
                  </a:cubicBezTo>
                  <a:cubicBezTo>
                    <a:pt x="34" y="56"/>
                    <a:pt x="34" y="56"/>
                    <a:pt x="34" y="56"/>
                  </a:cubicBezTo>
                  <a:cubicBezTo>
                    <a:pt x="37" y="67"/>
                    <a:pt x="37" y="67"/>
                    <a:pt x="37" y="67"/>
                  </a:cubicBezTo>
                  <a:cubicBezTo>
                    <a:pt x="42" y="85"/>
                    <a:pt x="49" y="113"/>
                    <a:pt x="65" y="119"/>
                  </a:cubicBezTo>
                  <a:cubicBezTo>
                    <a:pt x="62" y="111"/>
                    <a:pt x="64" y="101"/>
                    <a:pt x="66" y="91"/>
                  </a:cubicBezTo>
                  <a:cubicBezTo>
                    <a:pt x="68" y="80"/>
                    <a:pt x="73" y="67"/>
                    <a:pt x="68" y="60"/>
                  </a:cubicBezTo>
                  <a:cubicBezTo>
                    <a:pt x="73" y="68"/>
                    <a:pt x="71" y="80"/>
                    <a:pt x="69" y="92"/>
                  </a:cubicBezTo>
                  <a:cubicBezTo>
                    <a:pt x="66" y="103"/>
                    <a:pt x="64" y="113"/>
                    <a:pt x="68" y="120"/>
                  </a:cubicBezTo>
                  <a:cubicBezTo>
                    <a:pt x="69" y="120"/>
                    <a:pt x="69" y="120"/>
                    <a:pt x="70" y="120"/>
                  </a:cubicBezTo>
                  <a:cubicBezTo>
                    <a:pt x="70" y="120"/>
                    <a:pt x="71" y="120"/>
                    <a:pt x="71" y="120"/>
                  </a:cubicBezTo>
                  <a:cubicBezTo>
                    <a:pt x="75" y="120"/>
                    <a:pt x="78" y="119"/>
                    <a:pt x="82" y="119"/>
                  </a:cubicBezTo>
                  <a:cubicBezTo>
                    <a:pt x="86" y="118"/>
                    <a:pt x="90" y="116"/>
                    <a:pt x="94" y="116"/>
                  </a:cubicBezTo>
                  <a:cubicBezTo>
                    <a:pt x="97" y="116"/>
                    <a:pt x="100" y="117"/>
                    <a:pt x="104" y="118"/>
                  </a:cubicBezTo>
                  <a:cubicBezTo>
                    <a:pt x="112" y="122"/>
                    <a:pt x="116" y="129"/>
                    <a:pt x="120" y="136"/>
                  </a:cubicBezTo>
                  <a:cubicBezTo>
                    <a:pt x="123" y="142"/>
                    <a:pt x="123" y="142"/>
                    <a:pt x="123" y="142"/>
                  </a:cubicBezTo>
                  <a:cubicBezTo>
                    <a:pt x="135" y="158"/>
                    <a:pt x="148" y="175"/>
                    <a:pt x="162" y="186"/>
                  </a:cubicBezTo>
                  <a:cubicBezTo>
                    <a:pt x="178" y="198"/>
                    <a:pt x="256" y="196"/>
                    <a:pt x="277" y="198"/>
                  </a:cubicBezTo>
                  <a:cubicBezTo>
                    <a:pt x="278" y="198"/>
                    <a:pt x="280" y="198"/>
                    <a:pt x="283" y="198"/>
                  </a:cubicBezTo>
                  <a:cubicBezTo>
                    <a:pt x="300" y="198"/>
                    <a:pt x="339" y="195"/>
                    <a:pt x="356" y="195"/>
                  </a:cubicBezTo>
                  <a:cubicBezTo>
                    <a:pt x="356" y="195"/>
                    <a:pt x="357" y="195"/>
                    <a:pt x="357" y="195"/>
                  </a:cubicBezTo>
                  <a:cubicBezTo>
                    <a:pt x="369" y="193"/>
                    <a:pt x="384" y="191"/>
                    <a:pt x="397" y="189"/>
                  </a:cubicBezTo>
                  <a:cubicBezTo>
                    <a:pt x="424" y="186"/>
                    <a:pt x="437" y="166"/>
                    <a:pt x="458" y="152"/>
                  </a:cubicBezTo>
                  <a:cubicBezTo>
                    <a:pt x="464" y="148"/>
                    <a:pt x="471" y="143"/>
                    <a:pt x="478" y="140"/>
                  </a:cubicBezTo>
                  <a:cubicBezTo>
                    <a:pt x="543" y="125"/>
                    <a:pt x="529" y="58"/>
                    <a:pt x="519" y="13"/>
                  </a:cubicBezTo>
                  <a:cubicBezTo>
                    <a:pt x="529" y="36"/>
                    <a:pt x="530" y="56"/>
                    <a:pt x="536" y="79"/>
                  </a:cubicBezTo>
                  <a:cubicBezTo>
                    <a:pt x="557" y="55"/>
                    <a:pt x="558" y="23"/>
                    <a:pt x="586" y="2"/>
                  </a:cubicBezTo>
                  <a:moveTo>
                    <a:pt x="68" y="60"/>
                  </a:moveTo>
                  <a:cubicBezTo>
                    <a:pt x="68" y="60"/>
                    <a:pt x="68" y="60"/>
                    <a:pt x="68" y="60"/>
                  </a:cubicBezTo>
                  <a:cubicBezTo>
                    <a:pt x="68" y="60"/>
                    <a:pt x="68" y="60"/>
                    <a:pt x="68" y="60"/>
                  </a:cubicBezTo>
                  <a:moveTo>
                    <a:pt x="586" y="0"/>
                  </a:moveTo>
                  <a:cubicBezTo>
                    <a:pt x="586" y="0"/>
                    <a:pt x="585" y="0"/>
                    <a:pt x="585" y="0"/>
                  </a:cubicBezTo>
                  <a:cubicBezTo>
                    <a:pt x="569" y="13"/>
                    <a:pt x="561" y="29"/>
                    <a:pt x="554" y="45"/>
                  </a:cubicBezTo>
                  <a:cubicBezTo>
                    <a:pt x="550" y="56"/>
                    <a:pt x="545" y="67"/>
                    <a:pt x="537" y="76"/>
                  </a:cubicBezTo>
                  <a:cubicBezTo>
                    <a:pt x="535" y="69"/>
                    <a:pt x="534" y="63"/>
                    <a:pt x="532" y="56"/>
                  </a:cubicBezTo>
                  <a:cubicBezTo>
                    <a:pt x="529" y="42"/>
                    <a:pt x="527" y="28"/>
                    <a:pt x="520" y="12"/>
                  </a:cubicBezTo>
                  <a:cubicBezTo>
                    <a:pt x="520" y="12"/>
                    <a:pt x="519" y="11"/>
                    <a:pt x="519" y="11"/>
                  </a:cubicBezTo>
                  <a:cubicBezTo>
                    <a:pt x="518" y="11"/>
                    <a:pt x="518" y="11"/>
                    <a:pt x="518" y="11"/>
                  </a:cubicBezTo>
                  <a:cubicBezTo>
                    <a:pt x="518" y="11"/>
                    <a:pt x="517" y="12"/>
                    <a:pt x="517" y="13"/>
                  </a:cubicBezTo>
                  <a:cubicBezTo>
                    <a:pt x="522" y="33"/>
                    <a:pt x="529" y="63"/>
                    <a:pt x="525" y="88"/>
                  </a:cubicBezTo>
                  <a:cubicBezTo>
                    <a:pt x="522" y="116"/>
                    <a:pt x="506" y="132"/>
                    <a:pt x="478" y="139"/>
                  </a:cubicBezTo>
                  <a:cubicBezTo>
                    <a:pt x="478" y="139"/>
                    <a:pt x="478" y="139"/>
                    <a:pt x="478" y="139"/>
                  </a:cubicBezTo>
                  <a:cubicBezTo>
                    <a:pt x="471" y="142"/>
                    <a:pt x="462" y="148"/>
                    <a:pt x="457" y="151"/>
                  </a:cubicBezTo>
                  <a:cubicBezTo>
                    <a:pt x="451" y="155"/>
                    <a:pt x="445" y="160"/>
                    <a:pt x="439" y="165"/>
                  </a:cubicBezTo>
                  <a:cubicBezTo>
                    <a:pt x="426" y="176"/>
                    <a:pt x="415" y="186"/>
                    <a:pt x="397" y="188"/>
                  </a:cubicBezTo>
                  <a:cubicBezTo>
                    <a:pt x="385" y="190"/>
                    <a:pt x="369" y="192"/>
                    <a:pt x="357" y="193"/>
                  </a:cubicBezTo>
                  <a:cubicBezTo>
                    <a:pt x="357" y="193"/>
                    <a:pt x="356" y="193"/>
                    <a:pt x="355" y="193"/>
                  </a:cubicBezTo>
                  <a:cubicBezTo>
                    <a:pt x="349" y="194"/>
                    <a:pt x="340" y="194"/>
                    <a:pt x="330" y="195"/>
                  </a:cubicBezTo>
                  <a:cubicBezTo>
                    <a:pt x="313" y="196"/>
                    <a:pt x="293" y="197"/>
                    <a:pt x="283" y="197"/>
                  </a:cubicBezTo>
                  <a:cubicBezTo>
                    <a:pt x="280" y="197"/>
                    <a:pt x="278" y="197"/>
                    <a:pt x="277" y="197"/>
                  </a:cubicBezTo>
                  <a:cubicBezTo>
                    <a:pt x="271" y="196"/>
                    <a:pt x="261" y="196"/>
                    <a:pt x="248" y="196"/>
                  </a:cubicBezTo>
                  <a:cubicBezTo>
                    <a:pt x="219" y="195"/>
                    <a:pt x="174" y="193"/>
                    <a:pt x="163" y="185"/>
                  </a:cubicBezTo>
                  <a:cubicBezTo>
                    <a:pt x="149" y="174"/>
                    <a:pt x="136" y="157"/>
                    <a:pt x="124" y="141"/>
                  </a:cubicBezTo>
                  <a:cubicBezTo>
                    <a:pt x="121" y="135"/>
                    <a:pt x="121" y="135"/>
                    <a:pt x="121" y="135"/>
                  </a:cubicBezTo>
                  <a:cubicBezTo>
                    <a:pt x="117" y="128"/>
                    <a:pt x="112" y="121"/>
                    <a:pt x="104" y="117"/>
                  </a:cubicBezTo>
                  <a:cubicBezTo>
                    <a:pt x="101" y="116"/>
                    <a:pt x="98" y="115"/>
                    <a:pt x="94" y="115"/>
                  </a:cubicBezTo>
                  <a:cubicBezTo>
                    <a:pt x="89" y="115"/>
                    <a:pt x="85" y="116"/>
                    <a:pt x="81" y="117"/>
                  </a:cubicBezTo>
                  <a:cubicBezTo>
                    <a:pt x="78" y="118"/>
                    <a:pt x="75" y="119"/>
                    <a:pt x="71" y="119"/>
                  </a:cubicBezTo>
                  <a:cubicBezTo>
                    <a:pt x="71" y="119"/>
                    <a:pt x="70" y="119"/>
                    <a:pt x="70" y="119"/>
                  </a:cubicBezTo>
                  <a:cubicBezTo>
                    <a:pt x="70" y="119"/>
                    <a:pt x="69" y="119"/>
                    <a:pt x="69" y="119"/>
                  </a:cubicBezTo>
                  <a:cubicBezTo>
                    <a:pt x="66" y="113"/>
                    <a:pt x="68" y="103"/>
                    <a:pt x="70" y="92"/>
                  </a:cubicBezTo>
                  <a:cubicBezTo>
                    <a:pt x="72" y="80"/>
                    <a:pt x="75" y="68"/>
                    <a:pt x="69" y="60"/>
                  </a:cubicBezTo>
                  <a:cubicBezTo>
                    <a:pt x="69" y="60"/>
                    <a:pt x="69" y="60"/>
                    <a:pt x="69" y="60"/>
                  </a:cubicBezTo>
                  <a:cubicBezTo>
                    <a:pt x="69" y="60"/>
                    <a:pt x="69" y="60"/>
                    <a:pt x="69" y="60"/>
                  </a:cubicBezTo>
                  <a:cubicBezTo>
                    <a:pt x="69" y="60"/>
                    <a:pt x="69" y="60"/>
                    <a:pt x="69" y="60"/>
                  </a:cubicBezTo>
                  <a:cubicBezTo>
                    <a:pt x="69" y="59"/>
                    <a:pt x="69" y="59"/>
                    <a:pt x="68" y="59"/>
                  </a:cubicBezTo>
                  <a:cubicBezTo>
                    <a:pt x="68" y="59"/>
                    <a:pt x="68" y="59"/>
                    <a:pt x="67" y="59"/>
                  </a:cubicBezTo>
                  <a:cubicBezTo>
                    <a:pt x="67" y="60"/>
                    <a:pt x="67" y="60"/>
                    <a:pt x="67" y="61"/>
                  </a:cubicBezTo>
                  <a:cubicBezTo>
                    <a:pt x="68" y="60"/>
                    <a:pt x="68" y="60"/>
                    <a:pt x="68" y="60"/>
                  </a:cubicBezTo>
                  <a:cubicBezTo>
                    <a:pt x="67" y="61"/>
                    <a:pt x="67" y="61"/>
                    <a:pt x="67" y="61"/>
                  </a:cubicBezTo>
                  <a:cubicBezTo>
                    <a:pt x="67" y="61"/>
                    <a:pt x="67" y="61"/>
                    <a:pt x="67" y="61"/>
                  </a:cubicBezTo>
                  <a:cubicBezTo>
                    <a:pt x="67" y="61"/>
                    <a:pt x="67" y="61"/>
                    <a:pt x="67" y="61"/>
                  </a:cubicBezTo>
                  <a:cubicBezTo>
                    <a:pt x="67" y="61"/>
                    <a:pt x="67" y="61"/>
                    <a:pt x="67" y="61"/>
                  </a:cubicBezTo>
                  <a:cubicBezTo>
                    <a:pt x="67" y="61"/>
                    <a:pt x="67" y="61"/>
                    <a:pt x="67" y="61"/>
                  </a:cubicBezTo>
                  <a:cubicBezTo>
                    <a:pt x="67" y="61"/>
                    <a:pt x="67" y="61"/>
                    <a:pt x="67" y="61"/>
                  </a:cubicBezTo>
                  <a:cubicBezTo>
                    <a:pt x="67" y="61"/>
                    <a:pt x="67" y="61"/>
                    <a:pt x="67" y="61"/>
                  </a:cubicBezTo>
                  <a:cubicBezTo>
                    <a:pt x="70" y="66"/>
                    <a:pt x="68" y="75"/>
                    <a:pt x="66" y="84"/>
                  </a:cubicBezTo>
                  <a:cubicBezTo>
                    <a:pt x="66" y="86"/>
                    <a:pt x="65" y="89"/>
                    <a:pt x="65" y="91"/>
                  </a:cubicBezTo>
                  <a:cubicBezTo>
                    <a:pt x="63" y="100"/>
                    <a:pt x="61" y="109"/>
                    <a:pt x="62" y="117"/>
                  </a:cubicBezTo>
                  <a:cubicBezTo>
                    <a:pt x="49" y="109"/>
                    <a:pt x="43" y="83"/>
                    <a:pt x="38" y="66"/>
                  </a:cubicBezTo>
                  <a:cubicBezTo>
                    <a:pt x="35" y="56"/>
                    <a:pt x="35" y="56"/>
                    <a:pt x="35" y="56"/>
                  </a:cubicBezTo>
                  <a:cubicBezTo>
                    <a:pt x="35" y="55"/>
                    <a:pt x="35" y="55"/>
                    <a:pt x="34" y="55"/>
                  </a:cubicBezTo>
                  <a:cubicBezTo>
                    <a:pt x="34" y="55"/>
                    <a:pt x="34" y="55"/>
                    <a:pt x="34" y="55"/>
                  </a:cubicBezTo>
                  <a:cubicBezTo>
                    <a:pt x="33" y="55"/>
                    <a:pt x="33" y="55"/>
                    <a:pt x="33" y="56"/>
                  </a:cubicBezTo>
                  <a:cubicBezTo>
                    <a:pt x="34" y="67"/>
                    <a:pt x="34" y="67"/>
                    <a:pt x="34" y="67"/>
                  </a:cubicBezTo>
                  <a:cubicBezTo>
                    <a:pt x="34" y="68"/>
                    <a:pt x="34" y="68"/>
                    <a:pt x="34" y="68"/>
                  </a:cubicBezTo>
                  <a:cubicBezTo>
                    <a:pt x="35" y="70"/>
                    <a:pt x="35" y="72"/>
                    <a:pt x="36" y="75"/>
                  </a:cubicBezTo>
                  <a:cubicBezTo>
                    <a:pt x="41" y="97"/>
                    <a:pt x="48" y="123"/>
                    <a:pt x="72" y="125"/>
                  </a:cubicBezTo>
                  <a:cubicBezTo>
                    <a:pt x="72" y="125"/>
                    <a:pt x="73" y="125"/>
                    <a:pt x="74" y="125"/>
                  </a:cubicBezTo>
                  <a:cubicBezTo>
                    <a:pt x="77" y="125"/>
                    <a:pt x="79" y="124"/>
                    <a:pt x="82" y="123"/>
                  </a:cubicBezTo>
                  <a:cubicBezTo>
                    <a:pt x="83" y="123"/>
                    <a:pt x="84" y="122"/>
                    <a:pt x="85" y="122"/>
                  </a:cubicBezTo>
                  <a:cubicBezTo>
                    <a:pt x="87" y="122"/>
                    <a:pt x="89" y="121"/>
                    <a:pt x="91" y="121"/>
                  </a:cubicBezTo>
                  <a:cubicBezTo>
                    <a:pt x="95" y="121"/>
                    <a:pt x="99" y="122"/>
                    <a:pt x="102" y="124"/>
                  </a:cubicBezTo>
                  <a:cubicBezTo>
                    <a:pt x="107" y="126"/>
                    <a:pt x="113" y="136"/>
                    <a:pt x="115" y="139"/>
                  </a:cubicBezTo>
                  <a:cubicBezTo>
                    <a:pt x="119" y="145"/>
                    <a:pt x="119" y="145"/>
                    <a:pt x="119" y="145"/>
                  </a:cubicBezTo>
                  <a:cubicBezTo>
                    <a:pt x="119" y="145"/>
                    <a:pt x="119" y="145"/>
                    <a:pt x="119" y="145"/>
                  </a:cubicBezTo>
                  <a:cubicBezTo>
                    <a:pt x="131" y="162"/>
                    <a:pt x="143" y="179"/>
                    <a:pt x="159" y="191"/>
                  </a:cubicBezTo>
                  <a:cubicBezTo>
                    <a:pt x="159" y="191"/>
                    <a:pt x="162" y="193"/>
                    <a:pt x="165" y="195"/>
                  </a:cubicBezTo>
                  <a:cubicBezTo>
                    <a:pt x="157" y="194"/>
                    <a:pt x="145" y="191"/>
                    <a:pt x="140" y="189"/>
                  </a:cubicBezTo>
                  <a:cubicBezTo>
                    <a:pt x="130" y="186"/>
                    <a:pt x="130" y="186"/>
                    <a:pt x="130" y="186"/>
                  </a:cubicBezTo>
                  <a:cubicBezTo>
                    <a:pt x="123" y="183"/>
                    <a:pt x="115" y="180"/>
                    <a:pt x="106" y="180"/>
                  </a:cubicBezTo>
                  <a:cubicBezTo>
                    <a:pt x="102" y="180"/>
                    <a:pt x="97" y="181"/>
                    <a:pt x="93" y="182"/>
                  </a:cubicBezTo>
                  <a:cubicBezTo>
                    <a:pt x="85" y="184"/>
                    <a:pt x="81" y="189"/>
                    <a:pt x="76" y="193"/>
                  </a:cubicBezTo>
                  <a:cubicBezTo>
                    <a:pt x="76" y="193"/>
                    <a:pt x="76" y="193"/>
                    <a:pt x="76" y="193"/>
                  </a:cubicBezTo>
                  <a:cubicBezTo>
                    <a:pt x="71" y="199"/>
                    <a:pt x="71" y="199"/>
                    <a:pt x="71" y="199"/>
                  </a:cubicBezTo>
                  <a:cubicBezTo>
                    <a:pt x="63" y="206"/>
                    <a:pt x="52" y="210"/>
                    <a:pt x="37" y="210"/>
                  </a:cubicBezTo>
                  <a:cubicBezTo>
                    <a:pt x="37" y="210"/>
                    <a:pt x="37" y="210"/>
                    <a:pt x="36" y="210"/>
                  </a:cubicBezTo>
                  <a:cubicBezTo>
                    <a:pt x="29" y="210"/>
                    <a:pt x="19" y="206"/>
                    <a:pt x="13" y="201"/>
                  </a:cubicBezTo>
                  <a:cubicBezTo>
                    <a:pt x="12" y="201"/>
                    <a:pt x="12" y="201"/>
                    <a:pt x="12" y="201"/>
                  </a:cubicBezTo>
                  <a:cubicBezTo>
                    <a:pt x="5" y="197"/>
                    <a:pt x="5" y="197"/>
                    <a:pt x="5" y="197"/>
                  </a:cubicBezTo>
                  <a:cubicBezTo>
                    <a:pt x="5" y="197"/>
                    <a:pt x="5" y="197"/>
                    <a:pt x="5" y="197"/>
                  </a:cubicBezTo>
                  <a:cubicBezTo>
                    <a:pt x="4" y="197"/>
                    <a:pt x="4" y="198"/>
                    <a:pt x="3" y="198"/>
                  </a:cubicBezTo>
                  <a:cubicBezTo>
                    <a:pt x="3" y="199"/>
                    <a:pt x="3" y="199"/>
                    <a:pt x="4" y="200"/>
                  </a:cubicBezTo>
                  <a:cubicBezTo>
                    <a:pt x="10" y="204"/>
                    <a:pt x="10" y="204"/>
                    <a:pt x="10" y="204"/>
                  </a:cubicBezTo>
                  <a:cubicBezTo>
                    <a:pt x="17" y="210"/>
                    <a:pt x="24" y="215"/>
                    <a:pt x="35" y="215"/>
                  </a:cubicBezTo>
                  <a:cubicBezTo>
                    <a:pt x="30" y="217"/>
                    <a:pt x="26" y="218"/>
                    <a:pt x="22" y="221"/>
                  </a:cubicBezTo>
                  <a:cubicBezTo>
                    <a:pt x="7" y="232"/>
                    <a:pt x="0" y="247"/>
                    <a:pt x="1" y="266"/>
                  </a:cubicBezTo>
                  <a:cubicBezTo>
                    <a:pt x="2" y="267"/>
                    <a:pt x="2" y="267"/>
                    <a:pt x="3" y="267"/>
                  </a:cubicBezTo>
                  <a:cubicBezTo>
                    <a:pt x="4" y="267"/>
                    <a:pt x="4" y="267"/>
                    <a:pt x="4" y="267"/>
                  </a:cubicBezTo>
                  <a:cubicBezTo>
                    <a:pt x="4" y="267"/>
                    <a:pt x="4" y="267"/>
                    <a:pt x="5" y="267"/>
                  </a:cubicBezTo>
                  <a:cubicBezTo>
                    <a:pt x="5" y="266"/>
                    <a:pt x="5" y="266"/>
                    <a:pt x="5" y="266"/>
                  </a:cubicBezTo>
                  <a:cubicBezTo>
                    <a:pt x="4" y="250"/>
                    <a:pt x="11" y="236"/>
                    <a:pt x="26" y="226"/>
                  </a:cubicBezTo>
                  <a:cubicBezTo>
                    <a:pt x="30" y="222"/>
                    <a:pt x="36" y="221"/>
                    <a:pt x="41" y="219"/>
                  </a:cubicBezTo>
                  <a:cubicBezTo>
                    <a:pt x="46" y="217"/>
                    <a:pt x="51" y="216"/>
                    <a:pt x="55" y="213"/>
                  </a:cubicBezTo>
                  <a:cubicBezTo>
                    <a:pt x="63" y="212"/>
                    <a:pt x="70" y="208"/>
                    <a:pt x="76" y="203"/>
                  </a:cubicBezTo>
                  <a:cubicBezTo>
                    <a:pt x="81" y="198"/>
                    <a:pt x="81" y="198"/>
                    <a:pt x="81" y="198"/>
                  </a:cubicBezTo>
                  <a:cubicBezTo>
                    <a:pt x="85" y="194"/>
                    <a:pt x="89" y="190"/>
                    <a:pt x="94" y="189"/>
                  </a:cubicBezTo>
                  <a:cubicBezTo>
                    <a:pt x="97" y="188"/>
                    <a:pt x="100" y="187"/>
                    <a:pt x="103" y="187"/>
                  </a:cubicBezTo>
                  <a:cubicBezTo>
                    <a:pt x="112" y="187"/>
                    <a:pt x="119" y="190"/>
                    <a:pt x="127" y="194"/>
                  </a:cubicBezTo>
                  <a:cubicBezTo>
                    <a:pt x="137" y="197"/>
                    <a:pt x="137" y="197"/>
                    <a:pt x="137" y="197"/>
                  </a:cubicBezTo>
                  <a:cubicBezTo>
                    <a:pt x="140" y="198"/>
                    <a:pt x="146" y="199"/>
                    <a:pt x="152" y="200"/>
                  </a:cubicBezTo>
                  <a:cubicBezTo>
                    <a:pt x="152" y="200"/>
                    <a:pt x="153" y="200"/>
                    <a:pt x="153" y="200"/>
                  </a:cubicBezTo>
                  <a:cubicBezTo>
                    <a:pt x="142" y="203"/>
                    <a:pt x="127" y="209"/>
                    <a:pt x="122" y="215"/>
                  </a:cubicBezTo>
                  <a:cubicBezTo>
                    <a:pt x="116" y="221"/>
                    <a:pt x="115" y="224"/>
                    <a:pt x="114" y="229"/>
                  </a:cubicBezTo>
                  <a:cubicBezTo>
                    <a:pt x="113" y="231"/>
                    <a:pt x="113" y="231"/>
                    <a:pt x="113" y="231"/>
                  </a:cubicBezTo>
                  <a:cubicBezTo>
                    <a:pt x="113" y="232"/>
                    <a:pt x="113" y="233"/>
                    <a:pt x="113" y="234"/>
                  </a:cubicBezTo>
                  <a:cubicBezTo>
                    <a:pt x="111" y="240"/>
                    <a:pt x="110" y="244"/>
                    <a:pt x="107" y="249"/>
                  </a:cubicBezTo>
                  <a:cubicBezTo>
                    <a:pt x="102" y="257"/>
                    <a:pt x="102" y="257"/>
                    <a:pt x="102" y="257"/>
                  </a:cubicBezTo>
                  <a:cubicBezTo>
                    <a:pt x="102" y="257"/>
                    <a:pt x="102" y="257"/>
                    <a:pt x="102" y="257"/>
                  </a:cubicBezTo>
                  <a:cubicBezTo>
                    <a:pt x="99" y="264"/>
                    <a:pt x="99" y="264"/>
                    <a:pt x="99" y="264"/>
                  </a:cubicBezTo>
                  <a:cubicBezTo>
                    <a:pt x="98" y="265"/>
                    <a:pt x="98" y="265"/>
                    <a:pt x="98" y="265"/>
                  </a:cubicBezTo>
                  <a:cubicBezTo>
                    <a:pt x="96" y="270"/>
                    <a:pt x="94" y="274"/>
                    <a:pt x="91" y="278"/>
                  </a:cubicBezTo>
                  <a:cubicBezTo>
                    <a:pt x="81" y="290"/>
                    <a:pt x="81" y="290"/>
                    <a:pt x="81" y="290"/>
                  </a:cubicBezTo>
                  <a:cubicBezTo>
                    <a:pt x="74" y="298"/>
                    <a:pt x="68" y="306"/>
                    <a:pt x="63" y="314"/>
                  </a:cubicBezTo>
                  <a:cubicBezTo>
                    <a:pt x="48" y="336"/>
                    <a:pt x="57" y="355"/>
                    <a:pt x="67" y="376"/>
                  </a:cubicBezTo>
                  <a:cubicBezTo>
                    <a:pt x="67" y="377"/>
                    <a:pt x="68" y="378"/>
                    <a:pt x="68" y="379"/>
                  </a:cubicBezTo>
                  <a:cubicBezTo>
                    <a:pt x="69" y="380"/>
                    <a:pt x="69" y="380"/>
                    <a:pt x="70" y="380"/>
                  </a:cubicBezTo>
                  <a:cubicBezTo>
                    <a:pt x="70" y="380"/>
                    <a:pt x="70" y="380"/>
                    <a:pt x="70" y="380"/>
                  </a:cubicBezTo>
                  <a:cubicBezTo>
                    <a:pt x="71" y="380"/>
                    <a:pt x="71" y="379"/>
                    <a:pt x="71" y="378"/>
                  </a:cubicBezTo>
                  <a:cubicBezTo>
                    <a:pt x="61" y="357"/>
                    <a:pt x="54" y="337"/>
                    <a:pt x="66" y="317"/>
                  </a:cubicBezTo>
                  <a:cubicBezTo>
                    <a:pt x="69" y="313"/>
                    <a:pt x="72" y="309"/>
                    <a:pt x="75" y="306"/>
                  </a:cubicBezTo>
                  <a:cubicBezTo>
                    <a:pt x="73" y="314"/>
                    <a:pt x="74" y="321"/>
                    <a:pt x="76" y="327"/>
                  </a:cubicBezTo>
                  <a:cubicBezTo>
                    <a:pt x="79" y="335"/>
                    <a:pt x="86" y="341"/>
                    <a:pt x="97" y="346"/>
                  </a:cubicBezTo>
                  <a:cubicBezTo>
                    <a:pt x="103" y="349"/>
                    <a:pt x="103" y="349"/>
                    <a:pt x="103" y="349"/>
                  </a:cubicBezTo>
                  <a:cubicBezTo>
                    <a:pt x="104" y="349"/>
                    <a:pt x="105" y="350"/>
                    <a:pt x="106" y="350"/>
                  </a:cubicBezTo>
                  <a:cubicBezTo>
                    <a:pt x="114" y="353"/>
                    <a:pt x="121" y="356"/>
                    <a:pt x="125" y="363"/>
                  </a:cubicBezTo>
                  <a:cubicBezTo>
                    <a:pt x="129" y="368"/>
                    <a:pt x="131" y="373"/>
                    <a:pt x="132" y="379"/>
                  </a:cubicBezTo>
                  <a:cubicBezTo>
                    <a:pt x="133" y="381"/>
                    <a:pt x="134" y="384"/>
                    <a:pt x="135" y="386"/>
                  </a:cubicBezTo>
                  <a:cubicBezTo>
                    <a:pt x="135" y="387"/>
                    <a:pt x="136" y="389"/>
                    <a:pt x="137" y="390"/>
                  </a:cubicBezTo>
                  <a:cubicBezTo>
                    <a:pt x="137" y="390"/>
                    <a:pt x="137" y="391"/>
                    <a:pt x="138" y="391"/>
                  </a:cubicBezTo>
                  <a:cubicBezTo>
                    <a:pt x="138" y="391"/>
                    <a:pt x="138" y="391"/>
                    <a:pt x="138" y="391"/>
                  </a:cubicBezTo>
                  <a:cubicBezTo>
                    <a:pt x="139" y="390"/>
                    <a:pt x="139" y="390"/>
                    <a:pt x="139" y="389"/>
                  </a:cubicBezTo>
                  <a:cubicBezTo>
                    <a:pt x="138" y="385"/>
                    <a:pt x="137" y="382"/>
                    <a:pt x="136" y="379"/>
                  </a:cubicBezTo>
                  <a:cubicBezTo>
                    <a:pt x="135" y="373"/>
                    <a:pt x="134" y="366"/>
                    <a:pt x="129" y="360"/>
                  </a:cubicBezTo>
                  <a:cubicBezTo>
                    <a:pt x="122" y="351"/>
                    <a:pt x="114" y="348"/>
                    <a:pt x="105" y="344"/>
                  </a:cubicBezTo>
                  <a:cubicBezTo>
                    <a:pt x="99" y="341"/>
                    <a:pt x="99" y="341"/>
                    <a:pt x="99" y="341"/>
                  </a:cubicBezTo>
                  <a:cubicBezTo>
                    <a:pt x="77" y="331"/>
                    <a:pt x="77" y="317"/>
                    <a:pt x="83" y="297"/>
                  </a:cubicBezTo>
                  <a:cubicBezTo>
                    <a:pt x="83" y="296"/>
                    <a:pt x="84" y="296"/>
                    <a:pt x="84" y="296"/>
                  </a:cubicBezTo>
                  <a:cubicBezTo>
                    <a:pt x="85" y="294"/>
                    <a:pt x="85" y="294"/>
                    <a:pt x="85" y="294"/>
                  </a:cubicBezTo>
                  <a:cubicBezTo>
                    <a:pt x="90" y="289"/>
                    <a:pt x="90" y="289"/>
                    <a:pt x="90" y="289"/>
                  </a:cubicBezTo>
                  <a:cubicBezTo>
                    <a:pt x="94" y="285"/>
                    <a:pt x="94" y="285"/>
                    <a:pt x="94" y="285"/>
                  </a:cubicBezTo>
                  <a:cubicBezTo>
                    <a:pt x="94" y="284"/>
                    <a:pt x="95" y="283"/>
                    <a:pt x="95" y="283"/>
                  </a:cubicBezTo>
                  <a:cubicBezTo>
                    <a:pt x="95" y="283"/>
                    <a:pt x="95" y="283"/>
                    <a:pt x="95" y="283"/>
                  </a:cubicBezTo>
                  <a:cubicBezTo>
                    <a:pt x="99" y="278"/>
                    <a:pt x="102" y="273"/>
                    <a:pt x="104" y="268"/>
                  </a:cubicBezTo>
                  <a:cubicBezTo>
                    <a:pt x="104" y="268"/>
                    <a:pt x="104" y="268"/>
                    <a:pt x="104" y="268"/>
                  </a:cubicBezTo>
                  <a:cubicBezTo>
                    <a:pt x="108" y="261"/>
                    <a:pt x="108" y="261"/>
                    <a:pt x="108" y="261"/>
                  </a:cubicBezTo>
                  <a:cubicBezTo>
                    <a:pt x="112" y="253"/>
                    <a:pt x="112" y="253"/>
                    <a:pt x="112" y="253"/>
                  </a:cubicBezTo>
                  <a:cubicBezTo>
                    <a:pt x="116" y="247"/>
                    <a:pt x="120" y="241"/>
                    <a:pt x="122" y="233"/>
                  </a:cubicBezTo>
                  <a:cubicBezTo>
                    <a:pt x="122" y="232"/>
                    <a:pt x="122" y="232"/>
                    <a:pt x="122" y="232"/>
                  </a:cubicBezTo>
                  <a:cubicBezTo>
                    <a:pt x="122" y="231"/>
                    <a:pt x="122" y="230"/>
                    <a:pt x="122" y="230"/>
                  </a:cubicBezTo>
                  <a:cubicBezTo>
                    <a:pt x="124" y="226"/>
                    <a:pt x="124" y="224"/>
                    <a:pt x="128" y="221"/>
                  </a:cubicBezTo>
                  <a:cubicBezTo>
                    <a:pt x="143" y="207"/>
                    <a:pt x="166" y="206"/>
                    <a:pt x="173" y="206"/>
                  </a:cubicBezTo>
                  <a:cubicBezTo>
                    <a:pt x="173" y="206"/>
                    <a:pt x="174" y="206"/>
                    <a:pt x="175" y="206"/>
                  </a:cubicBezTo>
                  <a:cubicBezTo>
                    <a:pt x="175" y="206"/>
                    <a:pt x="175" y="206"/>
                    <a:pt x="175" y="206"/>
                  </a:cubicBezTo>
                  <a:cubicBezTo>
                    <a:pt x="175" y="206"/>
                    <a:pt x="175" y="206"/>
                    <a:pt x="175" y="206"/>
                  </a:cubicBezTo>
                  <a:cubicBezTo>
                    <a:pt x="176" y="206"/>
                    <a:pt x="176" y="206"/>
                    <a:pt x="177" y="206"/>
                  </a:cubicBezTo>
                  <a:cubicBezTo>
                    <a:pt x="190" y="206"/>
                    <a:pt x="217" y="207"/>
                    <a:pt x="241" y="208"/>
                  </a:cubicBezTo>
                  <a:cubicBezTo>
                    <a:pt x="257" y="209"/>
                    <a:pt x="270" y="209"/>
                    <a:pt x="276" y="209"/>
                  </a:cubicBezTo>
                  <a:cubicBezTo>
                    <a:pt x="277" y="209"/>
                    <a:pt x="278" y="209"/>
                    <a:pt x="278" y="209"/>
                  </a:cubicBezTo>
                  <a:cubicBezTo>
                    <a:pt x="290" y="209"/>
                    <a:pt x="323" y="208"/>
                    <a:pt x="328" y="208"/>
                  </a:cubicBezTo>
                  <a:cubicBezTo>
                    <a:pt x="337" y="207"/>
                    <a:pt x="345" y="207"/>
                    <a:pt x="355" y="207"/>
                  </a:cubicBezTo>
                  <a:cubicBezTo>
                    <a:pt x="357" y="207"/>
                    <a:pt x="359" y="207"/>
                    <a:pt x="361" y="207"/>
                  </a:cubicBezTo>
                  <a:cubicBezTo>
                    <a:pt x="363" y="206"/>
                    <a:pt x="366" y="206"/>
                    <a:pt x="369" y="206"/>
                  </a:cubicBezTo>
                  <a:cubicBezTo>
                    <a:pt x="374" y="206"/>
                    <a:pt x="381" y="207"/>
                    <a:pt x="388" y="209"/>
                  </a:cubicBezTo>
                  <a:cubicBezTo>
                    <a:pt x="398" y="211"/>
                    <a:pt x="424" y="232"/>
                    <a:pt x="435" y="241"/>
                  </a:cubicBezTo>
                  <a:cubicBezTo>
                    <a:pt x="437" y="242"/>
                    <a:pt x="439" y="244"/>
                    <a:pt x="440" y="245"/>
                  </a:cubicBezTo>
                  <a:cubicBezTo>
                    <a:pt x="440" y="245"/>
                    <a:pt x="440" y="245"/>
                    <a:pt x="440" y="245"/>
                  </a:cubicBezTo>
                  <a:cubicBezTo>
                    <a:pt x="453" y="252"/>
                    <a:pt x="468" y="254"/>
                    <a:pt x="482" y="256"/>
                  </a:cubicBezTo>
                  <a:cubicBezTo>
                    <a:pt x="503" y="259"/>
                    <a:pt x="523" y="262"/>
                    <a:pt x="533" y="283"/>
                  </a:cubicBezTo>
                  <a:cubicBezTo>
                    <a:pt x="541" y="301"/>
                    <a:pt x="529" y="321"/>
                    <a:pt x="519" y="338"/>
                  </a:cubicBezTo>
                  <a:cubicBezTo>
                    <a:pt x="516" y="344"/>
                    <a:pt x="513" y="348"/>
                    <a:pt x="510" y="353"/>
                  </a:cubicBezTo>
                  <a:cubicBezTo>
                    <a:pt x="510" y="354"/>
                    <a:pt x="510" y="354"/>
                    <a:pt x="511" y="355"/>
                  </a:cubicBezTo>
                  <a:cubicBezTo>
                    <a:pt x="511" y="355"/>
                    <a:pt x="511" y="355"/>
                    <a:pt x="512" y="355"/>
                  </a:cubicBezTo>
                  <a:cubicBezTo>
                    <a:pt x="512" y="355"/>
                    <a:pt x="512" y="355"/>
                    <a:pt x="513" y="355"/>
                  </a:cubicBezTo>
                  <a:cubicBezTo>
                    <a:pt x="526" y="341"/>
                    <a:pt x="537" y="324"/>
                    <a:pt x="544" y="304"/>
                  </a:cubicBezTo>
                  <a:cubicBezTo>
                    <a:pt x="549" y="311"/>
                    <a:pt x="554" y="319"/>
                    <a:pt x="560" y="328"/>
                  </a:cubicBezTo>
                  <a:cubicBezTo>
                    <a:pt x="567" y="340"/>
                    <a:pt x="575" y="352"/>
                    <a:pt x="584" y="363"/>
                  </a:cubicBezTo>
                  <a:cubicBezTo>
                    <a:pt x="587" y="366"/>
                    <a:pt x="591" y="370"/>
                    <a:pt x="594" y="373"/>
                  </a:cubicBezTo>
                  <a:cubicBezTo>
                    <a:pt x="600" y="379"/>
                    <a:pt x="600" y="379"/>
                    <a:pt x="601" y="379"/>
                  </a:cubicBezTo>
                  <a:cubicBezTo>
                    <a:pt x="601" y="379"/>
                    <a:pt x="602" y="379"/>
                    <a:pt x="602" y="378"/>
                  </a:cubicBezTo>
                  <a:cubicBezTo>
                    <a:pt x="602" y="377"/>
                    <a:pt x="602" y="377"/>
                    <a:pt x="597" y="373"/>
                  </a:cubicBezTo>
                  <a:cubicBezTo>
                    <a:pt x="596" y="371"/>
                    <a:pt x="542" y="297"/>
                    <a:pt x="539" y="262"/>
                  </a:cubicBezTo>
                  <a:cubicBezTo>
                    <a:pt x="539" y="251"/>
                    <a:pt x="545" y="240"/>
                    <a:pt x="556" y="231"/>
                  </a:cubicBezTo>
                  <a:cubicBezTo>
                    <a:pt x="566" y="222"/>
                    <a:pt x="580" y="216"/>
                    <a:pt x="594" y="215"/>
                  </a:cubicBezTo>
                  <a:cubicBezTo>
                    <a:pt x="602" y="214"/>
                    <a:pt x="609" y="214"/>
                    <a:pt x="617" y="214"/>
                  </a:cubicBezTo>
                  <a:cubicBezTo>
                    <a:pt x="617" y="214"/>
                    <a:pt x="617" y="214"/>
                    <a:pt x="617" y="214"/>
                  </a:cubicBezTo>
                  <a:cubicBezTo>
                    <a:pt x="619" y="214"/>
                    <a:pt x="621" y="214"/>
                    <a:pt x="622" y="214"/>
                  </a:cubicBezTo>
                  <a:cubicBezTo>
                    <a:pt x="628" y="213"/>
                    <a:pt x="634" y="213"/>
                    <a:pt x="640" y="213"/>
                  </a:cubicBezTo>
                  <a:cubicBezTo>
                    <a:pt x="641" y="213"/>
                    <a:pt x="642" y="213"/>
                    <a:pt x="642" y="213"/>
                  </a:cubicBezTo>
                  <a:cubicBezTo>
                    <a:pt x="702" y="214"/>
                    <a:pt x="793" y="215"/>
                    <a:pt x="897" y="219"/>
                  </a:cubicBezTo>
                  <a:cubicBezTo>
                    <a:pt x="900" y="219"/>
                    <a:pt x="902" y="219"/>
                    <a:pt x="902" y="219"/>
                  </a:cubicBezTo>
                  <a:cubicBezTo>
                    <a:pt x="903" y="219"/>
                    <a:pt x="903" y="219"/>
                    <a:pt x="903" y="219"/>
                  </a:cubicBezTo>
                  <a:cubicBezTo>
                    <a:pt x="906" y="219"/>
                    <a:pt x="908" y="219"/>
                    <a:pt x="915" y="223"/>
                  </a:cubicBezTo>
                  <a:cubicBezTo>
                    <a:pt x="920" y="227"/>
                    <a:pt x="925" y="234"/>
                    <a:pt x="932" y="243"/>
                  </a:cubicBezTo>
                  <a:cubicBezTo>
                    <a:pt x="935" y="247"/>
                    <a:pt x="938" y="251"/>
                    <a:pt x="942" y="256"/>
                  </a:cubicBezTo>
                  <a:cubicBezTo>
                    <a:pt x="944" y="259"/>
                    <a:pt x="946" y="265"/>
                    <a:pt x="946" y="272"/>
                  </a:cubicBezTo>
                  <a:cubicBezTo>
                    <a:pt x="946" y="279"/>
                    <a:pt x="949" y="293"/>
                    <a:pt x="952" y="305"/>
                  </a:cubicBezTo>
                  <a:cubicBezTo>
                    <a:pt x="954" y="314"/>
                    <a:pt x="956" y="323"/>
                    <a:pt x="955" y="325"/>
                  </a:cubicBezTo>
                  <a:cubicBezTo>
                    <a:pt x="955" y="327"/>
                    <a:pt x="955" y="328"/>
                    <a:pt x="954" y="329"/>
                  </a:cubicBezTo>
                  <a:cubicBezTo>
                    <a:pt x="954" y="330"/>
                    <a:pt x="954" y="330"/>
                    <a:pt x="953" y="331"/>
                  </a:cubicBezTo>
                  <a:cubicBezTo>
                    <a:pt x="952" y="335"/>
                    <a:pt x="952" y="337"/>
                    <a:pt x="953" y="339"/>
                  </a:cubicBezTo>
                  <a:cubicBezTo>
                    <a:pt x="955" y="340"/>
                    <a:pt x="956" y="341"/>
                    <a:pt x="959" y="341"/>
                  </a:cubicBezTo>
                  <a:cubicBezTo>
                    <a:pt x="961" y="341"/>
                    <a:pt x="963" y="341"/>
                    <a:pt x="965" y="340"/>
                  </a:cubicBezTo>
                  <a:cubicBezTo>
                    <a:pt x="967" y="340"/>
                    <a:pt x="968" y="338"/>
                    <a:pt x="968" y="336"/>
                  </a:cubicBezTo>
                  <a:cubicBezTo>
                    <a:pt x="969" y="332"/>
                    <a:pt x="967" y="327"/>
                    <a:pt x="962" y="324"/>
                  </a:cubicBezTo>
                  <a:cubicBezTo>
                    <a:pt x="960" y="319"/>
                    <a:pt x="959" y="311"/>
                    <a:pt x="959" y="307"/>
                  </a:cubicBezTo>
                  <a:cubicBezTo>
                    <a:pt x="958" y="306"/>
                    <a:pt x="958" y="305"/>
                    <a:pt x="958" y="304"/>
                  </a:cubicBezTo>
                  <a:cubicBezTo>
                    <a:pt x="957" y="301"/>
                    <a:pt x="954" y="280"/>
                    <a:pt x="953" y="276"/>
                  </a:cubicBezTo>
                  <a:cubicBezTo>
                    <a:pt x="953" y="274"/>
                    <a:pt x="953" y="272"/>
                    <a:pt x="952" y="270"/>
                  </a:cubicBezTo>
                  <a:cubicBezTo>
                    <a:pt x="952" y="268"/>
                    <a:pt x="952" y="265"/>
                    <a:pt x="952" y="262"/>
                  </a:cubicBezTo>
                  <a:cubicBezTo>
                    <a:pt x="952" y="262"/>
                    <a:pt x="953" y="262"/>
                    <a:pt x="953" y="262"/>
                  </a:cubicBezTo>
                  <a:cubicBezTo>
                    <a:pt x="961" y="262"/>
                    <a:pt x="983" y="257"/>
                    <a:pt x="995" y="252"/>
                  </a:cubicBezTo>
                  <a:cubicBezTo>
                    <a:pt x="1002" y="249"/>
                    <a:pt x="1020" y="243"/>
                    <a:pt x="1035" y="238"/>
                  </a:cubicBezTo>
                  <a:cubicBezTo>
                    <a:pt x="1053" y="232"/>
                    <a:pt x="1063" y="228"/>
                    <a:pt x="1066" y="227"/>
                  </a:cubicBezTo>
                  <a:cubicBezTo>
                    <a:pt x="1067" y="227"/>
                    <a:pt x="1068" y="227"/>
                    <a:pt x="1068" y="228"/>
                  </a:cubicBezTo>
                  <a:cubicBezTo>
                    <a:pt x="1070" y="228"/>
                    <a:pt x="1073" y="228"/>
                    <a:pt x="1076" y="229"/>
                  </a:cubicBezTo>
                  <a:cubicBezTo>
                    <a:pt x="1076" y="229"/>
                    <a:pt x="1076" y="229"/>
                    <a:pt x="1076" y="229"/>
                  </a:cubicBezTo>
                  <a:cubicBezTo>
                    <a:pt x="1078" y="229"/>
                    <a:pt x="1079" y="228"/>
                    <a:pt x="1080" y="226"/>
                  </a:cubicBezTo>
                  <a:cubicBezTo>
                    <a:pt x="1082" y="224"/>
                    <a:pt x="1081" y="218"/>
                    <a:pt x="1079" y="215"/>
                  </a:cubicBezTo>
                  <a:cubicBezTo>
                    <a:pt x="1079" y="213"/>
                    <a:pt x="1077" y="212"/>
                    <a:pt x="1075" y="212"/>
                  </a:cubicBezTo>
                  <a:cubicBezTo>
                    <a:pt x="1071" y="212"/>
                    <a:pt x="1066" y="217"/>
                    <a:pt x="1063" y="222"/>
                  </a:cubicBezTo>
                  <a:cubicBezTo>
                    <a:pt x="1057" y="225"/>
                    <a:pt x="1033" y="232"/>
                    <a:pt x="1012" y="239"/>
                  </a:cubicBezTo>
                  <a:cubicBezTo>
                    <a:pt x="1003" y="242"/>
                    <a:pt x="994" y="245"/>
                    <a:pt x="987" y="248"/>
                  </a:cubicBezTo>
                  <a:cubicBezTo>
                    <a:pt x="972" y="253"/>
                    <a:pt x="965" y="255"/>
                    <a:pt x="960" y="255"/>
                  </a:cubicBezTo>
                  <a:cubicBezTo>
                    <a:pt x="957" y="255"/>
                    <a:pt x="954" y="254"/>
                    <a:pt x="950" y="253"/>
                  </a:cubicBezTo>
                  <a:cubicBezTo>
                    <a:pt x="949" y="251"/>
                    <a:pt x="946" y="247"/>
                    <a:pt x="942" y="243"/>
                  </a:cubicBezTo>
                  <a:cubicBezTo>
                    <a:pt x="934" y="235"/>
                    <a:pt x="921" y="220"/>
                    <a:pt x="919" y="215"/>
                  </a:cubicBezTo>
                  <a:cubicBezTo>
                    <a:pt x="943" y="199"/>
                    <a:pt x="956" y="177"/>
                    <a:pt x="963" y="161"/>
                  </a:cubicBezTo>
                  <a:cubicBezTo>
                    <a:pt x="970" y="146"/>
                    <a:pt x="1000" y="97"/>
                    <a:pt x="1006" y="93"/>
                  </a:cubicBezTo>
                  <a:cubicBezTo>
                    <a:pt x="1006" y="93"/>
                    <a:pt x="1006" y="93"/>
                    <a:pt x="1006" y="93"/>
                  </a:cubicBezTo>
                  <a:cubicBezTo>
                    <a:pt x="1009" y="93"/>
                    <a:pt x="1015" y="92"/>
                    <a:pt x="1018" y="90"/>
                  </a:cubicBezTo>
                  <a:cubicBezTo>
                    <a:pt x="1018" y="90"/>
                    <a:pt x="1018" y="90"/>
                    <a:pt x="1018" y="90"/>
                  </a:cubicBezTo>
                  <a:cubicBezTo>
                    <a:pt x="1019" y="89"/>
                    <a:pt x="1020" y="87"/>
                    <a:pt x="1020" y="85"/>
                  </a:cubicBezTo>
                  <a:cubicBezTo>
                    <a:pt x="1020" y="83"/>
                    <a:pt x="1019" y="79"/>
                    <a:pt x="1015" y="75"/>
                  </a:cubicBezTo>
                  <a:cubicBezTo>
                    <a:pt x="1014" y="75"/>
                    <a:pt x="1013" y="74"/>
                    <a:pt x="1012" y="74"/>
                  </a:cubicBezTo>
                  <a:cubicBezTo>
                    <a:pt x="1006" y="74"/>
                    <a:pt x="1001" y="85"/>
                    <a:pt x="1000" y="89"/>
                  </a:cubicBezTo>
                  <a:cubicBezTo>
                    <a:pt x="994" y="94"/>
                    <a:pt x="967" y="133"/>
                    <a:pt x="958" y="155"/>
                  </a:cubicBezTo>
                  <a:cubicBezTo>
                    <a:pt x="944" y="191"/>
                    <a:pt x="922" y="203"/>
                    <a:pt x="910" y="209"/>
                  </a:cubicBezTo>
                  <a:cubicBezTo>
                    <a:pt x="909" y="210"/>
                    <a:pt x="909" y="210"/>
                    <a:pt x="909" y="210"/>
                  </a:cubicBezTo>
                  <a:cubicBezTo>
                    <a:pt x="899" y="210"/>
                    <a:pt x="683" y="204"/>
                    <a:pt x="598" y="201"/>
                  </a:cubicBezTo>
                  <a:cubicBezTo>
                    <a:pt x="596" y="201"/>
                    <a:pt x="596" y="201"/>
                    <a:pt x="596" y="201"/>
                  </a:cubicBezTo>
                  <a:cubicBezTo>
                    <a:pt x="567" y="201"/>
                    <a:pt x="558" y="196"/>
                    <a:pt x="555" y="191"/>
                  </a:cubicBezTo>
                  <a:cubicBezTo>
                    <a:pt x="555" y="191"/>
                    <a:pt x="555" y="191"/>
                    <a:pt x="555" y="191"/>
                  </a:cubicBezTo>
                  <a:cubicBezTo>
                    <a:pt x="551" y="187"/>
                    <a:pt x="549" y="183"/>
                    <a:pt x="545" y="178"/>
                  </a:cubicBezTo>
                  <a:cubicBezTo>
                    <a:pt x="543" y="174"/>
                    <a:pt x="541" y="170"/>
                    <a:pt x="539" y="166"/>
                  </a:cubicBezTo>
                  <a:cubicBezTo>
                    <a:pt x="539" y="166"/>
                    <a:pt x="539" y="166"/>
                    <a:pt x="539" y="166"/>
                  </a:cubicBezTo>
                  <a:cubicBezTo>
                    <a:pt x="510" y="115"/>
                    <a:pt x="544" y="75"/>
                    <a:pt x="587" y="32"/>
                  </a:cubicBezTo>
                  <a:cubicBezTo>
                    <a:pt x="587" y="32"/>
                    <a:pt x="587" y="32"/>
                    <a:pt x="587" y="32"/>
                  </a:cubicBezTo>
                  <a:cubicBezTo>
                    <a:pt x="589" y="30"/>
                    <a:pt x="594" y="22"/>
                    <a:pt x="599" y="16"/>
                  </a:cubicBezTo>
                  <a:cubicBezTo>
                    <a:pt x="609" y="3"/>
                    <a:pt x="609" y="3"/>
                    <a:pt x="609" y="2"/>
                  </a:cubicBezTo>
                  <a:cubicBezTo>
                    <a:pt x="609" y="2"/>
                    <a:pt x="608" y="1"/>
                    <a:pt x="608" y="1"/>
                  </a:cubicBezTo>
                  <a:cubicBezTo>
                    <a:pt x="607" y="1"/>
                    <a:pt x="607" y="2"/>
                    <a:pt x="607" y="2"/>
                  </a:cubicBezTo>
                  <a:cubicBezTo>
                    <a:pt x="607" y="2"/>
                    <a:pt x="607" y="2"/>
                    <a:pt x="606" y="3"/>
                  </a:cubicBezTo>
                  <a:cubicBezTo>
                    <a:pt x="594" y="17"/>
                    <a:pt x="572" y="41"/>
                    <a:pt x="559" y="53"/>
                  </a:cubicBezTo>
                  <a:cubicBezTo>
                    <a:pt x="565" y="33"/>
                    <a:pt x="571" y="22"/>
                    <a:pt x="587" y="2"/>
                  </a:cubicBezTo>
                  <a:cubicBezTo>
                    <a:pt x="587" y="2"/>
                    <a:pt x="587" y="1"/>
                    <a:pt x="587" y="1"/>
                  </a:cubicBezTo>
                  <a:cubicBezTo>
                    <a:pt x="587" y="0"/>
                    <a:pt x="586" y="0"/>
                    <a:pt x="586" y="0"/>
                  </a:cubicBezTo>
                </a:path>
              </a:pathLst>
            </a:custGeom>
            <a:solidFill>
              <a:srgbClr val="9E9B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61" name="Freeform 745">
              <a:extLst>
                <a:ext uri="{FF2B5EF4-FFF2-40B4-BE49-F238E27FC236}">
                  <a16:creationId xmlns:a16="http://schemas.microsoft.com/office/drawing/2014/main" id="{E3F0ECB0-5DEB-B5A0-5097-D821BACD91B3}"/>
                </a:ext>
              </a:extLst>
            </p:cNvPr>
            <p:cNvSpPr>
              <a:spLocks/>
            </p:cNvSpPr>
            <p:nvPr/>
          </p:nvSpPr>
          <p:spPr bwMode="auto">
            <a:xfrm>
              <a:off x="3835401" y="2805113"/>
              <a:ext cx="1303338" cy="855663"/>
            </a:xfrm>
            <a:custGeom>
              <a:avLst/>
              <a:gdLst>
                <a:gd name="T0" fmla="*/ 30 w 178"/>
                <a:gd name="T1" fmla="*/ 50 h 117"/>
                <a:gd name="T2" fmla="*/ 96 w 178"/>
                <a:gd name="T3" fmla="*/ 8 h 117"/>
                <a:gd name="T4" fmla="*/ 140 w 178"/>
                <a:gd name="T5" fmla="*/ 23 h 117"/>
                <a:gd name="T6" fmla="*/ 169 w 178"/>
                <a:gd name="T7" fmla="*/ 77 h 117"/>
                <a:gd name="T8" fmla="*/ 134 w 178"/>
                <a:gd name="T9" fmla="*/ 115 h 117"/>
                <a:gd name="T10" fmla="*/ 69 w 178"/>
                <a:gd name="T11" fmla="*/ 99 h 117"/>
                <a:gd name="T12" fmla="*/ 30 w 178"/>
                <a:gd name="T13" fmla="*/ 50 h 117"/>
              </a:gdLst>
              <a:ahLst/>
              <a:cxnLst>
                <a:cxn ang="0">
                  <a:pos x="T0" y="T1"/>
                </a:cxn>
                <a:cxn ang="0">
                  <a:pos x="T2" y="T3"/>
                </a:cxn>
                <a:cxn ang="0">
                  <a:pos x="T4" y="T5"/>
                </a:cxn>
                <a:cxn ang="0">
                  <a:pos x="T6" y="T7"/>
                </a:cxn>
                <a:cxn ang="0">
                  <a:pos x="T8" y="T9"/>
                </a:cxn>
                <a:cxn ang="0">
                  <a:pos x="T10" y="T11"/>
                </a:cxn>
                <a:cxn ang="0">
                  <a:pos x="T12" y="T13"/>
                </a:cxn>
              </a:cxnLst>
              <a:rect l="0" t="0" r="r" b="b"/>
              <a:pathLst>
                <a:path w="178" h="117">
                  <a:moveTo>
                    <a:pt x="30" y="50"/>
                  </a:moveTo>
                  <a:cubicBezTo>
                    <a:pt x="43" y="45"/>
                    <a:pt x="73" y="15"/>
                    <a:pt x="96" y="8"/>
                  </a:cubicBezTo>
                  <a:cubicBezTo>
                    <a:pt x="120" y="0"/>
                    <a:pt x="131" y="7"/>
                    <a:pt x="140" y="23"/>
                  </a:cubicBezTo>
                  <a:cubicBezTo>
                    <a:pt x="148" y="40"/>
                    <a:pt x="178" y="72"/>
                    <a:pt x="169" y="77"/>
                  </a:cubicBezTo>
                  <a:cubicBezTo>
                    <a:pt x="147" y="89"/>
                    <a:pt x="148" y="117"/>
                    <a:pt x="134" y="115"/>
                  </a:cubicBezTo>
                  <a:cubicBezTo>
                    <a:pt x="116" y="111"/>
                    <a:pt x="83" y="106"/>
                    <a:pt x="69" y="99"/>
                  </a:cubicBezTo>
                  <a:cubicBezTo>
                    <a:pt x="55" y="92"/>
                    <a:pt x="0" y="61"/>
                    <a:pt x="30" y="50"/>
                  </a:cubicBezTo>
                  <a:close/>
                </a:path>
              </a:pathLst>
            </a:custGeom>
            <a:solidFill>
              <a:srgbClr val="DEDC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62" name="Freeform 746">
              <a:extLst>
                <a:ext uri="{FF2B5EF4-FFF2-40B4-BE49-F238E27FC236}">
                  <a16:creationId xmlns:a16="http://schemas.microsoft.com/office/drawing/2014/main" id="{22A09297-3FBA-03F9-9E23-FBE2D10CA3C1}"/>
                </a:ext>
              </a:extLst>
            </p:cNvPr>
            <p:cNvSpPr>
              <a:spLocks/>
            </p:cNvSpPr>
            <p:nvPr/>
          </p:nvSpPr>
          <p:spPr bwMode="auto">
            <a:xfrm>
              <a:off x="3843338" y="2811463"/>
              <a:ext cx="1287463" cy="842963"/>
            </a:xfrm>
            <a:custGeom>
              <a:avLst/>
              <a:gdLst>
                <a:gd name="T0" fmla="*/ 30 w 176"/>
                <a:gd name="T1" fmla="*/ 49 h 115"/>
                <a:gd name="T2" fmla="*/ 95 w 176"/>
                <a:gd name="T3" fmla="*/ 7 h 115"/>
                <a:gd name="T4" fmla="*/ 138 w 176"/>
                <a:gd name="T5" fmla="*/ 23 h 115"/>
                <a:gd name="T6" fmla="*/ 167 w 176"/>
                <a:gd name="T7" fmla="*/ 76 h 115"/>
                <a:gd name="T8" fmla="*/ 132 w 176"/>
                <a:gd name="T9" fmla="*/ 113 h 115"/>
                <a:gd name="T10" fmla="*/ 68 w 176"/>
                <a:gd name="T11" fmla="*/ 97 h 115"/>
                <a:gd name="T12" fmla="*/ 30 w 176"/>
                <a:gd name="T13" fmla="*/ 49 h 115"/>
              </a:gdLst>
              <a:ahLst/>
              <a:cxnLst>
                <a:cxn ang="0">
                  <a:pos x="T0" y="T1"/>
                </a:cxn>
                <a:cxn ang="0">
                  <a:pos x="T2" y="T3"/>
                </a:cxn>
                <a:cxn ang="0">
                  <a:pos x="T4" y="T5"/>
                </a:cxn>
                <a:cxn ang="0">
                  <a:pos x="T6" y="T7"/>
                </a:cxn>
                <a:cxn ang="0">
                  <a:pos x="T8" y="T9"/>
                </a:cxn>
                <a:cxn ang="0">
                  <a:pos x="T10" y="T11"/>
                </a:cxn>
                <a:cxn ang="0">
                  <a:pos x="T12" y="T13"/>
                </a:cxn>
              </a:cxnLst>
              <a:rect l="0" t="0" r="r" b="b"/>
              <a:pathLst>
                <a:path w="176" h="115">
                  <a:moveTo>
                    <a:pt x="30" y="49"/>
                  </a:moveTo>
                  <a:cubicBezTo>
                    <a:pt x="42" y="45"/>
                    <a:pt x="72" y="15"/>
                    <a:pt x="95" y="7"/>
                  </a:cubicBezTo>
                  <a:cubicBezTo>
                    <a:pt x="118" y="0"/>
                    <a:pt x="129" y="6"/>
                    <a:pt x="138" y="23"/>
                  </a:cubicBezTo>
                  <a:cubicBezTo>
                    <a:pt x="146" y="39"/>
                    <a:pt x="176" y="71"/>
                    <a:pt x="167" y="76"/>
                  </a:cubicBezTo>
                  <a:cubicBezTo>
                    <a:pt x="145" y="88"/>
                    <a:pt x="146" y="115"/>
                    <a:pt x="132" y="113"/>
                  </a:cubicBezTo>
                  <a:cubicBezTo>
                    <a:pt x="115" y="109"/>
                    <a:pt x="82" y="104"/>
                    <a:pt x="68" y="97"/>
                  </a:cubicBezTo>
                  <a:cubicBezTo>
                    <a:pt x="55" y="90"/>
                    <a:pt x="0" y="60"/>
                    <a:pt x="30" y="49"/>
                  </a:cubicBezTo>
                  <a:close/>
                </a:path>
              </a:pathLst>
            </a:custGeom>
            <a:solidFill>
              <a:srgbClr val="DFDD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63" name="Freeform 747">
              <a:extLst>
                <a:ext uri="{FF2B5EF4-FFF2-40B4-BE49-F238E27FC236}">
                  <a16:creationId xmlns:a16="http://schemas.microsoft.com/office/drawing/2014/main" id="{4F500767-3672-CCFE-E7F2-0F2E07D2A786}"/>
                </a:ext>
              </a:extLst>
            </p:cNvPr>
            <p:cNvSpPr>
              <a:spLocks/>
            </p:cNvSpPr>
            <p:nvPr/>
          </p:nvSpPr>
          <p:spPr bwMode="auto">
            <a:xfrm>
              <a:off x="3849688" y="2811463"/>
              <a:ext cx="1266825" cy="835025"/>
            </a:xfrm>
            <a:custGeom>
              <a:avLst/>
              <a:gdLst>
                <a:gd name="T0" fmla="*/ 30 w 173"/>
                <a:gd name="T1" fmla="*/ 49 h 114"/>
                <a:gd name="T2" fmla="*/ 94 w 173"/>
                <a:gd name="T3" fmla="*/ 8 h 114"/>
                <a:gd name="T4" fmla="*/ 136 w 173"/>
                <a:gd name="T5" fmla="*/ 23 h 114"/>
                <a:gd name="T6" fmla="*/ 164 w 173"/>
                <a:gd name="T7" fmla="*/ 75 h 114"/>
                <a:gd name="T8" fmla="*/ 130 w 173"/>
                <a:gd name="T9" fmla="*/ 112 h 114"/>
                <a:gd name="T10" fmla="*/ 67 w 173"/>
                <a:gd name="T11" fmla="*/ 96 h 114"/>
                <a:gd name="T12" fmla="*/ 30 w 173"/>
                <a:gd name="T13" fmla="*/ 49 h 114"/>
              </a:gdLst>
              <a:ahLst/>
              <a:cxnLst>
                <a:cxn ang="0">
                  <a:pos x="T0" y="T1"/>
                </a:cxn>
                <a:cxn ang="0">
                  <a:pos x="T2" y="T3"/>
                </a:cxn>
                <a:cxn ang="0">
                  <a:pos x="T4" y="T5"/>
                </a:cxn>
                <a:cxn ang="0">
                  <a:pos x="T6" y="T7"/>
                </a:cxn>
                <a:cxn ang="0">
                  <a:pos x="T8" y="T9"/>
                </a:cxn>
                <a:cxn ang="0">
                  <a:pos x="T10" y="T11"/>
                </a:cxn>
                <a:cxn ang="0">
                  <a:pos x="T12" y="T13"/>
                </a:cxn>
              </a:cxnLst>
              <a:rect l="0" t="0" r="r" b="b"/>
              <a:pathLst>
                <a:path w="173" h="114">
                  <a:moveTo>
                    <a:pt x="30" y="49"/>
                  </a:moveTo>
                  <a:cubicBezTo>
                    <a:pt x="42" y="45"/>
                    <a:pt x="71" y="15"/>
                    <a:pt x="94" y="8"/>
                  </a:cubicBezTo>
                  <a:cubicBezTo>
                    <a:pt x="116" y="0"/>
                    <a:pt x="127" y="7"/>
                    <a:pt x="136" y="23"/>
                  </a:cubicBezTo>
                  <a:cubicBezTo>
                    <a:pt x="144" y="39"/>
                    <a:pt x="173" y="71"/>
                    <a:pt x="164" y="75"/>
                  </a:cubicBezTo>
                  <a:cubicBezTo>
                    <a:pt x="143" y="87"/>
                    <a:pt x="144" y="114"/>
                    <a:pt x="130" y="112"/>
                  </a:cubicBezTo>
                  <a:cubicBezTo>
                    <a:pt x="113" y="108"/>
                    <a:pt x="81" y="103"/>
                    <a:pt x="67" y="96"/>
                  </a:cubicBezTo>
                  <a:cubicBezTo>
                    <a:pt x="54" y="90"/>
                    <a:pt x="0" y="60"/>
                    <a:pt x="30" y="49"/>
                  </a:cubicBezTo>
                  <a:close/>
                </a:path>
              </a:pathLst>
            </a:custGeom>
            <a:solidFill>
              <a:srgbClr val="DFDD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64" name="Freeform 748">
              <a:extLst>
                <a:ext uri="{FF2B5EF4-FFF2-40B4-BE49-F238E27FC236}">
                  <a16:creationId xmlns:a16="http://schemas.microsoft.com/office/drawing/2014/main" id="{46864E5A-CB1E-2E23-709C-F2D3FB62CB63}"/>
                </a:ext>
              </a:extLst>
            </p:cNvPr>
            <p:cNvSpPr>
              <a:spLocks/>
            </p:cNvSpPr>
            <p:nvPr/>
          </p:nvSpPr>
          <p:spPr bwMode="auto">
            <a:xfrm>
              <a:off x="3857626" y="2819401"/>
              <a:ext cx="1250950" cy="820738"/>
            </a:xfrm>
            <a:custGeom>
              <a:avLst/>
              <a:gdLst>
                <a:gd name="T0" fmla="*/ 29 w 171"/>
                <a:gd name="T1" fmla="*/ 48 h 112"/>
                <a:gd name="T2" fmla="*/ 92 w 171"/>
                <a:gd name="T3" fmla="*/ 8 h 112"/>
                <a:gd name="T4" fmla="*/ 134 w 171"/>
                <a:gd name="T5" fmla="*/ 22 h 112"/>
                <a:gd name="T6" fmla="*/ 162 w 171"/>
                <a:gd name="T7" fmla="*/ 74 h 112"/>
                <a:gd name="T8" fmla="*/ 128 w 171"/>
                <a:gd name="T9" fmla="*/ 110 h 112"/>
                <a:gd name="T10" fmla="*/ 67 w 171"/>
                <a:gd name="T11" fmla="*/ 95 h 112"/>
                <a:gd name="T12" fmla="*/ 29 w 171"/>
                <a:gd name="T13" fmla="*/ 48 h 112"/>
              </a:gdLst>
              <a:ahLst/>
              <a:cxnLst>
                <a:cxn ang="0">
                  <a:pos x="T0" y="T1"/>
                </a:cxn>
                <a:cxn ang="0">
                  <a:pos x="T2" y="T3"/>
                </a:cxn>
                <a:cxn ang="0">
                  <a:pos x="T4" y="T5"/>
                </a:cxn>
                <a:cxn ang="0">
                  <a:pos x="T6" y="T7"/>
                </a:cxn>
                <a:cxn ang="0">
                  <a:pos x="T8" y="T9"/>
                </a:cxn>
                <a:cxn ang="0">
                  <a:pos x="T10" y="T11"/>
                </a:cxn>
                <a:cxn ang="0">
                  <a:pos x="T12" y="T13"/>
                </a:cxn>
              </a:cxnLst>
              <a:rect l="0" t="0" r="r" b="b"/>
              <a:pathLst>
                <a:path w="171" h="112">
                  <a:moveTo>
                    <a:pt x="29" y="48"/>
                  </a:moveTo>
                  <a:cubicBezTo>
                    <a:pt x="41" y="44"/>
                    <a:pt x="70" y="15"/>
                    <a:pt x="92" y="8"/>
                  </a:cubicBezTo>
                  <a:cubicBezTo>
                    <a:pt x="115" y="0"/>
                    <a:pt x="126" y="7"/>
                    <a:pt x="134" y="22"/>
                  </a:cubicBezTo>
                  <a:cubicBezTo>
                    <a:pt x="142" y="38"/>
                    <a:pt x="171" y="69"/>
                    <a:pt x="162" y="74"/>
                  </a:cubicBezTo>
                  <a:cubicBezTo>
                    <a:pt x="141" y="86"/>
                    <a:pt x="142" y="112"/>
                    <a:pt x="128" y="110"/>
                  </a:cubicBezTo>
                  <a:cubicBezTo>
                    <a:pt x="111" y="106"/>
                    <a:pt x="80" y="101"/>
                    <a:pt x="67" y="95"/>
                  </a:cubicBezTo>
                  <a:cubicBezTo>
                    <a:pt x="53" y="88"/>
                    <a:pt x="0" y="59"/>
                    <a:pt x="29" y="48"/>
                  </a:cubicBezTo>
                  <a:close/>
                </a:path>
              </a:pathLst>
            </a:custGeom>
            <a:solidFill>
              <a:srgbClr val="E0DE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65" name="Freeform 749">
              <a:extLst>
                <a:ext uri="{FF2B5EF4-FFF2-40B4-BE49-F238E27FC236}">
                  <a16:creationId xmlns:a16="http://schemas.microsoft.com/office/drawing/2014/main" id="{CDE95EE4-6F9F-A47B-CA7D-EBABFA6E6995}"/>
                </a:ext>
              </a:extLst>
            </p:cNvPr>
            <p:cNvSpPr>
              <a:spLocks/>
            </p:cNvSpPr>
            <p:nvPr/>
          </p:nvSpPr>
          <p:spPr bwMode="auto">
            <a:xfrm>
              <a:off x="3865563" y="2825751"/>
              <a:ext cx="1228725" cy="806450"/>
            </a:xfrm>
            <a:custGeom>
              <a:avLst/>
              <a:gdLst>
                <a:gd name="T0" fmla="*/ 29 w 168"/>
                <a:gd name="T1" fmla="*/ 47 h 110"/>
                <a:gd name="T2" fmla="*/ 91 w 168"/>
                <a:gd name="T3" fmla="*/ 7 h 110"/>
                <a:gd name="T4" fmla="*/ 132 w 168"/>
                <a:gd name="T5" fmla="*/ 22 h 110"/>
                <a:gd name="T6" fmla="*/ 160 w 168"/>
                <a:gd name="T7" fmla="*/ 73 h 110"/>
                <a:gd name="T8" fmla="*/ 126 w 168"/>
                <a:gd name="T9" fmla="*/ 108 h 110"/>
                <a:gd name="T10" fmla="*/ 66 w 168"/>
                <a:gd name="T11" fmla="*/ 93 h 110"/>
                <a:gd name="T12" fmla="*/ 29 w 168"/>
                <a:gd name="T13" fmla="*/ 47 h 110"/>
              </a:gdLst>
              <a:ahLst/>
              <a:cxnLst>
                <a:cxn ang="0">
                  <a:pos x="T0" y="T1"/>
                </a:cxn>
                <a:cxn ang="0">
                  <a:pos x="T2" y="T3"/>
                </a:cxn>
                <a:cxn ang="0">
                  <a:pos x="T4" y="T5"/>
                </a:cxn>
                <a:cxn ang="0">
                  <a:pos x="T6" y="T7"/>
                </a:cxn>
                <a:cxn ang="0">
                  <a:pos x="T8" y="T9"/>
                </a:cxn>
                <a:cxn ang="0">
                  <a:pos x="T10" y="T11"/>
                </a:cxn>
                <a:cxn ang="0">
                  <a:pos x="T12" y="T13"/>
                </a:cxn>
              </a:cxnLst>
              <a:rect l="0" t="0" r="r" b="b"/>
              <a:pathLst>
                <a:path w="168" h="110">
                  <a:moveTo>
                    <a:pt x="29" y="47"/>
                  </a:moveTo>
                  <a:cubicBezTo>
                    <a:pt x="41" y="43"/>
                    <a:pt x="69" y="15"/>
                    <a:pt x="91" y="7"/>
                  </a:cubicBezTo>
                  <a:cubicBezTo>
                    <a:pt x="113" y="0"/>
                    <a:pt x="124" y="6"/>
                    <a:pt x="132" y="22"/>
                  </a:cubicBezTo>
                  <a:cubicBezTo>
                    <a:pt x="140" y="37"/>
                    <a:pt x="168" y="68"/>
                    <a:pt x="160" y="73"/>
                  </a:cubicBezTo>
                  <a:cubicBezTo>
                    <a:pt x="139" y="84"/>
                    <a:pt x="140" y="110"/>
                    <a:pt x="126" y="108"/>
                  </a:cubicBezTo>
                  <a:cubicBezTo>
                    <a:pt x="110" y="104"/>
                    <a:pt x="79" y="100"/>
                    <a:pt x="66" y="93"/>
                  </a:cubicBezTo>
                  <a:cubicBezTo>
                    <a:pt x="53" y="86"/>
                    <a:pt x="0" y="58"/>
                    <a:pt x="29" y="47"/>
                  </a:cubicBezTo>
                  <a:close/>
                </a:path>
              </a:pathLst>
            </a:custGeom>
            <a:solidFill>
              <a:srgbClr val="E1DF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66" name="Freeform 750">
              <a:extLst>
                <a:ext uri="{FF2B5EF4-FFF2-40B4-BE49-F238E27FC236}">
                  <a16:creationId xmlns:a16="http://schemas.microsoft.com/office/drawing/2014/main" id="{FF56A80F-46A5-7FD4-BCEF-0A3B9C4BDD88}"/>
                </a:ext>
              </a:extLst>
            </p:cNvPr>
            <p:cNvSpPr>
              <a:spLocks/>
            </p:cNvSpPr>
            <p:nvPr/>
          </p:nvSpPr>
          <p:spPr bwMode="auto">
            <a:xfrm>
              <a:off x="3879851" y="2833688"/>
              <a:ext cx="1206500" cy="790575"/>
            </a:xfrm>
            <a:custGeom>
              <a:avLst/>
              <a:gdLst>
                <a:gd name="T0" fmla="*/ 28 w 165"/>
                <a:gd name="T1" fmla="*/ 46 h 108"/>
                <a:gd name="T2" fmla="*/ 89 w 165"/>
                <a:gd name="T3" fmla="*/ 7 h 108"/>
                <a:gd name="T4" fmla="*/ 129 w 165"/>
                <a:gd name="T5" fmla="*/ 21 h 108"/>
                <a:gd name="T6" fmla="*/ 156 w 165"/>
                <a:gd name="T7" fmla="*/ 71 h 108"/>
                <a:gd name="T8" fmla="*/ 123 w 165"/>
                <a:gd name="T9" fmla="*/ 106 h 108"/>
                <a:gd name="T10" fmla="*/ 64 w 165"/>
                <a:gd name="T11" fmla="*/ 91 h 108"/>
                <a:gd name="T12" fmla="*/ 28 w 165"/>
                <a:gd name="T13" fmla="*/ 46 h 108"/>
              </a:gdLst>
              <a:ahLst/>
              <a:cxnLst>
                <a:cxn ang="0">
                  <a:pos x="T0" y="T1"/>
                </a:cxn>
                <a:cxn ang="0">
                  <a:pos x="T2" y="T3"/>
                </a:cxn>
                <a:cxn ang="0">
                  <a:pos x="T4" y="T5"/>
                </a:cxn>
                <a:cxn ang="0">
                  <a:pos x="T6" y="T7"/>
                </a:cxn>
                <a:cxn ang="0">
                  <a:pos x="T8" y="T9"/>
                </a:cxn>
                <a:cxn ang="0">
                  <a:pos x="T10" y="T11"/>
                </a:cxn>
                <a:cxn ang="0">
                  <a:pos x="T12" y="T13"/>
                </a:cxn>
              </a:cxnLst>
              <a:rect l="0" t="0" r="r" b="b"/>
              <a:pathLst>
                <a:path w="165" h="108">
                  <a:moveTo>
                    <a:pt x="28" y="46"/>
                  </a:moveTo>
                  <a:cubicBezTo>
                    <a:pt x="40" y="42"/>
                    <a:pt x="67" y="14"/>
                    <a:pt x="89" y="7"/>
                  </a:cubicBezTo>
                  <a:cubicBezTo>
                    <a:pt x="111" y="0"/>
                    <a:pt x="121" y="6"/>
                    <a:pt x="129" y="21"/>
                  </a:cubicBezTo>
                  <a:cubicBezTo>
                    <a:pt x="137" y="37"/>
                    <a:pt x="165" y="67"/>
                    <a:pt x="156" y="71"/>
                  </a:cubicBezTo>
                  <a:cubicBezTo>
                    <a:pt x="136" y="82"/>
                    <a:pt x="137" y="108"/>
                    <a:pt x="123" y="106"/>
                  </a:cubicBezTo>
                  <a:cubicBezTo>
                    <a:pt x="107" y="103"/>
                    <a:pt x="77" y="98"/>
                    <a:pt x="64" y="91"/>
                  </a:cubicBezTo>
                  <a:cubicBezTo>
                    <a:pt x="51" y="85"/>
                    <a:pt x="0" y="57"/>
                    <a:pt x="28" y="46"/>
                  </a:cubicBezTo>
                  <a:close/>
                </a:path>
              </a:pathLst>
            </a:custGeom>
            <a:solidFill>
              <a:srgbClr val="E1DF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67" name="Freeform 751">
              <a:extLst>
                <a:ext uri="{FF2B5EF4-FFF2-40B4-BE49-F238E27FC236}">
                  <a16:creationId xmlns:a16="http://schemas.microsoft.com/office/drawing/2014/main" id="{4141A724-FCD4-0BD2-D602-2402DD72B422}"/>
                </a:ext>
              </a:extLst>
            </p:cNvPr>
            <p:cNvSpPr>
              <a:spLocks/>
            </p:cNvSpPr>
            <p:nvPr/>
          </p:nvSpPr>
          <p:spPr bwMode="auto">
            <a:xfrm>
              <a:off x="3886201" y="2833688"/>
              <a:ext cx="1193800" cy="784225"/>
            </a:xfrm>
            <a:custGeom>
              <a:avLst/>
              <a:gdLst>
                <a:gd name="T0" fmla="*/ 28 w 163"/>
                <a:gd name="T1" fmla="*/ 46 h 107"/>
                <a:gd name="T2" fmla="*/ 88 w 163"/>
                <a:gd name="T3" fmla="*/ 8 h 107"/>
                <a:gd name="T4" fmla="*/ 127 w 163"/>
                <a:gd name="T5" fmla="*/ 22 h 107"/>
                <a:gd name="T6" fmla="*/ 154 w 163"/>
                <a:gd name="T7" fmla="*/ 71 h 107"/>
                <a:gd name="T8" fmla="*/ 122 w 163"/>
                <a:gd name="T9" fmla="*/ 105 h 107"/>
                <a:gd name="T10" fmla="*/ 63 w 163"/>
                <a:gd name="T11" fmla="*/ 91 h 107"/>
                <a:gd name="T12" fmla="*/ 28 w 163"/>
                <a:gd name="T13" fmla="*/ 46 h 107"/>
              </a:gdLst>
              <a:ahLst/>
              <a:cxnLst>
                <a:cxn ang="0">
                  <a:pos x="T0" y="T1"/>
                </a:cxn>
                <a:cxn ang="0">
                  <a:pos x="T2" y="T3"/>
                </a:cxn>
                <a:cxn ang="0">
                  <a:pos x="T4" y="T5"/>
                </a:cxn>
                <a:cxn ang="0">
                  <a:pos x="T6" y="T7"/>
                </a:cxn>
                <a:cxn ang="0">
                  <a:pos x="T8" y="T9"/>
                </a:cxn>
                <a:cxn ang="0">
                  <a:pos x="T10" y="T11"/>
                </a:cxn>
                <a:cxn ang="0">
                  <a:pos x="T12" y="T13"/>
                </a:cxn>
              </a:cxnLst>
              <a:rect l="0" t="0" r="r" b="b"/>
              <a:pathLst>
                <a:path w="163" h="107">
                  <a:moveTo>
                    <a:pt x="28" y="46"/>
                  </a:moveTo>
                  <a:cubicBezTo>
                    <a:pt x="39" y="42"/>
                    <a:pt x="66" y="15"/>
                    <a:pt x="88" y="8"/>
                  </a:cubicBezTo>
                  <a:cubicBezTo>
                    <a:pt x="109" y="0"/>
                    <a:pt x="119" y="7"/>
                    <a:pt x="127" y="22"/>
                  </a:cubicBezTo>
                  <a:cubicBezTo>
                    <a:pt x="135" y="37"/>
                    <a:pt x="163" y="66"/>
                    <a:pt x="154" y="71"/>
                  </a:cubicBezTo>
                  <a:cubicBezTo>
                    <a:pt x="134" y="82"/>
                    <a:pt x="135" y="107"/>
                    <a:pt x="122" y="105"/>
                  </a:cubicBezTo>
                  <a:cubicBezTo>
                    <a:pt x="106" y="102"/>
                    <a:pt x="76" y="97"/>
                    <a:pt x="63" y="91"/>
                  </a:cubicBezTo>
                  <a:cubicBezTo>
                    <a:pt x="50" y="84"/>
                    <a:pt x="0" y="57"/>
                    <a:pt x="28" y="46"/>
                  </a:cubicBezTo>
                  <a:close/>
                </a:path>
              </a:pathLst>
            </a:custGeom>
            <a:solidFill>
              <a:srgbClr val="E2E0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68" name="Freeform 752">
              <a:extLst>
                <a:ext uri="{FF2B5EF4-FFF2-40B4-BE49-F238E27FC236}">
                  <a16:creationId xmlns:a16="http://schemas.microsoft.com/office/drawing/2014/main" id="{2FFD3A00-21A6-4292-3BD6-72133869FC32}"/>
                </a:ext>
              </a:extLst>
            </p:cNvPr>
            <p:cNvSpPr>
              <a:spLocks/>
            </p:cNvSpPr>
            <p:nvPr/>
          </p:nvSpPr>
          <p:spPr bwMode="auto">
            <a:xfrm>
              <a:off x="3894138" y="2841626"/>
              <a:ext cx="1169988" cy="776288"/>
            </a:xfrm>
            <a:custGeom>
              <a:avLst/>
              <a:gdLst>
                <a:gd name="T0" fmla="*/ 27 w 160"/>
                <a:gd name="T1" fmla="*/ 45 h 106"/>
                <a:gd name="T2" fmla="*/ 86 w 160"/>
                <a:gd name="T3" fmla="*/ 7 h 106"/>
                <a:gd name="T4" fmla="*/ 125 w 160"/>
                <a:gd name="T5" fmla="*/ 21 h 106"/>
                <a:gd name="T6" fmla="*/ 152 w 160"/>
                <a:gd name="T7" fmla="*/ 69 h 106"/>
                <a:gd name="T8" fmla="*/ 120 w 160"/>
                <a:gd name="T9" fmla="*/ 103 h 106"/>
                <a:gd name="T10" fmla="*/ 62 w 160"/>
                <a:gd name="T11" fmla="*/ 89 h 106"/>
                <a:gd name="T12" fmla="*/ 27 w 160"/>
                <a:gd name="T13" fmla="*/ 45 h 106"/>
              </a:gdLst>
              <a:ahLst/>
              <a:cxnLst>
                <a:cxn ang="0">
                  <a:pos x="T0" y="T1"/>
                </a:cxn>
                <a:cxn ang="0">
                  <a:pos x="T2" y="T3"/>
                </a:cxn>
                <a:cxn ang="0">
                  <a:pos x="T4" y="T5"/>
                </a:cxn>
                <a:cxn ang="0">
                  <a:pos x="T6" y="T7"/>
                </a:cxn>
                <a:cxn ang="0">
                  <a:pos x="T8" y="T9"/>
                </a:cxn>
                <a:cxn ang="0">
                  <a:pos x="T10" y="T11"/>
                </a:cxn>
                <a:cxn ang="0">
                  <a:pos x="T12" y="T13"/>
                </a:cxn>
              </a:cxnLst>
              <a:rect l="0" t="0" r="r" b="b"/>
              <a:pathLst>
                <a:path w="160" h="106">
                  <a:moveTo>
                    <a:pt x="27" y="45"/>
                  </a:moveTo>
                  <a:cubicBezTo>
                    <a:pt x="39" y="41"/>
                    <a:pt x="65" y="14"/>
                    <a:pt x="86" y="7"/>
                  </a:cubicBezTo>
                  <a:cubicBezTo>
                    <a:pt x="107" y="0"/>
                    <a:pt x="118" y="6"/>
                    <a:pt x="125" y="21"/>
                  </a:cubicBezTo>
                  <a:cubicBezTo>
                    <a:pt x="133" y="36"/>
                    <a:pt x="160" y="65"/>
                    <a:pt x="152" y="69"/>
                  </a:cubicBezTo>
                  <a:cubicBezTo>
                    <a:pt x="132" y="80"/>
                    <a:pt x="133" y="106"/>
                    <a:pt x="120" y="103"/>
                  </a:cubicBezTo>
                  <a:cubicBezTo>
                    <a:pt x="104" y="100"/>
                    <a:pt x="75" y="95"/>
                    <a:pt x="62" y="89"/>
                  </a:cubicBezTo>
                  <a:cubicBezTo>
                    <a:pt x="50" y="83"/>
                    <a:pt x="0" y="55"/>
                    <a:pt x="27" y="45"/>
                  </a:cubicBezTo>
                  <a:close/>
                </a:path>
              </a:pathLst>
            </a:custGeom>
            <a:solidFill>
              <a:srgbClr val="E3E1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69" name="Freeform 753">
              <a:extLst>
                <a:ext uri="{FF2B5EF4-FFF2-40B4-BE49-F238E27FC236}">
                  <a16:creationId xmlns:a16="http://schemas.microsoft.com/office/drawing/2014/main" id="{3CE56B54-A7BC-DD06-D3F5-15D15FDE8213}"/>
                </a:ext>
              </a:extLst>
            </p:cNvPr>
            <p:cNvSpPr>
              <a:spLocks/>
            </p:cNvSpPr>
            <p:nvPr/>
          </p:nvSpPr>
          <p:spPr bwMode="auto">
            <a:xfrm>
              <a:off x="3902076" y="2847976"/>
              <a:ext cx="1155700" cy="762000"/>
            </a:xfrm>
            <a:custGeom>
              <a:avLst/>
              <a:gdLst>
                <a:gd name="T0" fmla="*/ 27 w 158"/>
                <a:gd name="T1" fmla="*/ 44 h 104"/>
                <a:gd name="T2" fmla="*/ 85 w 158"/>
                <a:gd name="T3" fmla="*/ 7 h 104"/>
                <a:gd name="T4" fmla="*/ 123 w 158"/>
                <a:gd name="T5" fmla="*/ 21 h 104"/>
                <a:gd name="T6" fmla="*/ 149 w 158"/>
                <a:gd name="T7" fmla="*/ 68 h 104"/>
                <a:gd name="T8" fmla="*/ 118 w 158"/>
                <a:gd name="T9" fmla="*/ 101 h 104"/>
                <a:gd name="T10" fmla="*/ 61 w 158"/>
                <a:gd name="T11" fmla="*/ 87 h 104"/>
                <a:gd name="T12" fmla="*/ 27 w 158"/>
                <a:gd name="T13" fmla="*/ 44 h 104"/>
              </a:gdLst>
              <a:ahLst/>
              <a:cxnLst>
                <a:cxn ang="0">
                  <a:pos x="T0" y="T1"/>
                </a:cxn>
                <a:cxn ang="0">
                  <a:pos x="T2" y="T3"/>
                </a:cxn>
                <a:cxn ang="0">
                  <a:pos x="T4" y="T5"/>
                </a:cxn>
                <a:cxn ang="0">
                  <a:pos x="T6" y="T7"/>
                </a:cxn>
                <a:cxn ang="0">
                  <a:pos x="T8" y="T9"/>
                </a:cxn>
                <a:cxn ang="0">
                  <a:pos x="T10" y="T11"/>
                </a:cxn>
                <a:cxn ang="0">
                  <a:pos x="T12" y="T13"/>
                </a:cxn>
              </a:cxnLst>
              <a:rect l="0" t="0" r="r" b="b"/>
              <a:pathLst>
                <a:path w="158" h="104">
                  <a:moveTo>
                    <a:pt x="27" y="44"/>
                  </a:moveTo>
                  <a:cubicBezTo>
                    <a:pt x="38" y="40"/>
                    <a:pt x="64" y="14"/>
                    <a:pt x="85" y="7"/>
                  </a:cubicBezTo>
                  <a:cubicBezTo>
                    <a:pt x="106" y="0"/>
                    <a:pt x="116" y="6"/>
                    <a:pt x="123" y="21"/>
                  </a:cubicBezTo>
                  <a:cubicBezTo>
                    <a:pt x="131" y="35"/>
                    <a:pt x="158" y="64"/>
                    <a:pt x="149" y="68"/>
                  </a:cubicBezTo>
                  <a:cubicBezTo>
                    <a:pt x="130" y="79"/>
                    <a:pt x="131" y="104"/>
                    <a:pt x="118" y="101"/>
                  </a:cubicBezTo>
                  <a:cubicBezTo>
                    <a:pt x="103" y="98"/>
                    <a:pt x="74" y="93"/>
                    <a:pt x="61" y="87"/>
                  </a:cubicBezTo>
                  <a:cubicBezTo>
                    <a:pt x="49" y="81"/>
                    <a:pt x="0" y="54"/>
                    <a:pt x="27" y="44"/>
                  </a:cubicBezTo>
                  <a:close/>
                </a:path>
              </a:pathLst>
            </a:custGeom>
            <a:solidFill>
              <a:srgbClr val="E3E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70" name="Freeform 754">
              <a:extLst>
                <a:ext uri="{FF2B5EF4-FFF2-40B4-BE49-F238E27FC236}">
                  <a16:creationId xmlns:a16="http://schemas.microsoft.com/office/drawing/2014/main" id="{4451FA8D-F870-F68C-C2E9-8C1898B9C78C}"/>
                </a:ext>
              </a:extLst>
            </p:cNvPr>
            <p:cNvSpPr>
              <a:spLocks/>
            </p:cNvSpPr>
            <p:nvPr/>
          </p:nvSpPr>
          <p:spPr bwMode="auto">
            <a:xfrm>
              <a:off x="3908426" y="2855913"/>
              <a:ext cx="1135063" cy="747713"/>
            </a:xfrm>
            <a:custGeom>
              <a:avLst/>
              <a:gdLst>
                <a:gd name="T0" fmla="*/ 27 w 155"/>
                <a:gd name="T1" fmla="*/ 43 h 102"/>
                <a:gd name="T2" fmla="*/ 84 w 155"/>
                <a:gd name="T3" fmla="*/ 6 h 102"/>
                <a:gd name="T4" fmla="*/ 122 w 155"/>
                <a:gd name="T5" fmla="*/ 20 h 102"/>
                <a:gd name="T6" fmla="*/ 147 w 155"/>
                <a:gd name="T7" fmla="*/ 67 h 102"/>
                <a:gd name="T8" fmla="*/ 116 w 155"/>
                <a:gd name="T9" fmla="*/ 99 h 102"/>
                <a:gd name="T10" fmla="*/ 61 w 155"/>
                <a:gd name="T11" fmla="*/ 85 h 102"/>
                <a:gd name="T12" fmla="*/ 27 w 155"/>
                <a:gd name="T13" fmla="*/ 43 h 102"/>
              </a:gdLst>
              <a:ahLst/>
              <a:cxnLst>
                <a:cxn ang="0">
                  <a:pos x="T0" y="T1"/>
                </a:cxn>
                <a:cxn ang="0">
                  <a:pos x="T2" y="T3"/>
                </a:cxn>
                <a:cxn ang="0">
                  <a:pos x="T4" y="T5"/>
                </a:cxn>
                <a:cxn ang="0">
                  <a:pos x="T6" y="T7"/>
                </a:cxn>
                <a:cxn ang="0">
                  <a:pos x="T8" y="T9"/>
                </a:cxn>
                <a:cxn ang="0">
                  <a:pos x="T10" y="T11"/>
                </a:cxn>
                <a:cxn ang="0">
                  <a:pos x="T12" y="T13"/>
                </a:cxn>
              </a:cxnLst>
              <a:rect l="0" t="0" r="r" b="b"/>
              <a:pathLst>
                <a:path w="155" h="102">
                  <a:moveTo>
                    <a:pt x="27" y="43"/>
                  </a:moveTo>
                  <a:cubicBezTo>
                    <a:pt x="38" y="39"/>
                    <a:pt x="64" y="13"/>
                    <a:pt x="84" y="6"/>
                  </a:cubicBezTo>
                  <a:cubicBezTo>
                    <a:pt x="104" y="0"/>
                    <a:pt x="114" y="6"/>
                    <a:pt x="122" y="20"/>
                  </a:cubicBezTo>
                  <a:cubicBezTo>
                    <a:pt x="129" y="34"/>
                    <a:pt x="155" y="62"/>
                    <a:pt x="147" y="67"/>
                  </a:cubicBezTo>
                  <a:cubicBezTo>
                    <a:pt x="128" y="77"/>
                    <a:pt x="129" y="102"/>
                    <a:pt x="116" y="99"/>
                  </a:cubicBezTo>
                  <a:cubicBezTo>
                    <a:pt x="101" y="96"/>
                    <a:pt x="73" y="91"/>
                    <a:pt x="61" y="85"/>
                  </a:cubicBezTo>
                  <a:cubicBezTo>
                    <a:pt x="49" y="79"/>
                    <a:pt x="0" y="53"/>
                    <a:pt x="27" y="43"/>
                  </a:cubicBezTo>
                  <a:close/>
                </a:path>
              </a:pathLst>
            </a:custGeom>
            <a:solidFill>
              <a:srgbClr val="E4E2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71" name="Freeform 755">
              <a:extLst>
                <a:ext uri="{FF2B5EF4-FFF2-40B4-BE49-F238E27FC236}">
                  <a16:creationId xmlns:a16="http://schemas.microsoft.com/office/drawing/2014/main" id="{48C4518A-8702-1958-1454-3BCC41BF821B}"/>
                </a:ext>
              </a:extLst>
            </p:cNvPr>
            <p:cNvSpPr>
              <a:spLocks/>
            </p:cNvSpPr>
            <p:nvPr/>
          </p:nvSpPr>
          <p:spPr bwMode="auto">
            <a:xfrm>
              <a:off x="3922713" y="2855913"/>
              <a:ext cx="1112838" cy="739775"/>
            </a:xfrm>
            <a:custGeom>
              <a:avLst/>
              <a:gdLst>
                <a:gd name="T0" fmla="*/ 25 w 152"/>
                <a:gd name="T1" fmla="*/ 43 h 101"/>
                <a:gd name="T2" fmla="*/ 82 w 152"/>
                <a:gd name="T3" fmla="*/ 7 h 101"/>
                <a:gd name="T4" fmla="*/ 119 w 152"/>
                <a:gd name="T5" fmla="*/ 20 h 101"/>
                <a:gd name="T6" fmla="*/ 144 w 152"/>
                <a:gd name="T7" fmla="*/ 66 h 101"/>
                <a:gd name="T8" fmla="*/ 113 w 152"/>
                <a:gd name="T9" fmla="*/ 98 h 101"/>
                <a:gd name="T10" fmla="*/ 59 w 152"/>
                <a:gd name="T11" fmla="*/ 85 h 101"/>
                <a:gd name="T12" fmla="*/ 25 w 152"/>
                <a:gd name="T13" fmla="*/ 43 h 101"/>
              </a:gdLst>
              <a:ahLst/>
              <a:cxnLst>
                <a:cxn ang="0">
                  <a:pos x="T0" y="T1"/>
                </a:cxn>
                <a:cxn ang="0">
                  <a:pos x="T2" y="T3"/>
                </a:cxn>
                <a:cxn ang="0">
                  <a:pos x="T4" y="T5"/>
                </a:cxn>
                <a:cxn ang="0">
                  <a:pos x="T6" y="T7"/>
                </a:cxn>
                <a:cxn ang="0">
                  <a:pos x="T8" y="T9"/>
                </a:cxn>
                <a:cxn ang="0">
                  <a:pos x="T10" y="T11"/>
                </a:cxn>
                <a:cxn ang="0">
                  <a:pos x="T12" y="T13"/>
                </a:cxn>
              </a:cxnLst>
              <a:rect l="0" t="0" r="r" b="b"/>
              <a:pathLst>
                <a:path w="152" h="101">
                  <a:moveTo>
                    <a:pt x="25" y="43"/>
                  </a:moveTo>
                  <a:cubicBezTo>
                    <a:pt x="36" y="39"/>
                    <a:pt x="62" y="14"/>
                    <a:pt x="82" y="7"/>
                  </a:cubicBezTo>
                  <a:cubicBezTo>
                    <a:pt x="102" y="0"/>
                    <a:pt x="111" y="6"/>
                    <a:pt x="119" y="20"/>
                  </a:cubicBezTo>
                  <a:cubicBezTo>
                    <a:pt x="126" y="34"/>
                    <a:pt x="152" y="62"/>
                    <a:pt x="144" y="66"/>
                  </a:cubicBezTo>
                  <a:cubicBezTo>
                    <a:pt x="125" y="77"/>
                    <a:pt x="126" y="101"/>
                    <a:pt x="113" y="98"/>
                  </a:cubicBezTo>
                  <a:cubicBezTo>
                    <a:pt x="99" y="95"/>
                    <a:pt x="71" y="91"/>
                    <a:pt x="59" y="85"/>
                  </a:cubicBezTo>
                  <a:cubicBezTo>
                    <a:pt x="47" y="79"/>
                    <a:pt x="0" y="53"/>
                    <a:pt x="25" y="43"/>
                  </a:cubicBezTo>
                  <a:close/>
                </a:path>
              </a:pathLst>
            </a:custGeom>
            <a:solidFill>
              <a:srgbClr val="E5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72" name="Freeform 756">
              <a:extLst>
                <a:ext uri="{FF2B5EF4-FFF2-40B4-BE49-F238E27FC236}">
                  <a16:creationId xmlns:a16="http://schemas.microsoft.com/office/drawing/2014/main" id="{66EE4720-CAD6-3A88-63E1-C597E85F5EDF}"/>
                </a:ext>
              </a:extLst>
            </p:cNvPr>
            <p:cNvSpPr>
              <a:spLocks/>
            </p:cNvSpPr>
            <p:nvPr/>
          </p:nvSpPr>
          <p:spPr bwMode="auto">
            <a:xfrm>
              <a:off x="3930651" y="2862263"/>
              <a:ext cx="1090613" cy="725488"/>
            </a:xfrm>
            <a:custGeom>
              <a:avLst/>
              <a:gdLst>
                <a:gd name="T0" fmla="*/ 25 w 149"/>
                <a:gd name="T1" fmla="*/ 42 h 99"/>
                <a:gd name="T2" fmla="*/ 80 w 149"/>
                <a:gd name="T3" fmla="*/ 7 h 99"/>
                <a:gd name="T4" fmla="*/ 117 w 149"/>
                <a:gd name="T5" fmla="*/ 20 h 99"/>
                <a:gd name="T6" fmla="*/ 141 w 149"/>
                <a:gd name="T7" fmla="*/ 65 h 99"/>
                <a:gd name="T8" fmla="*/ 112 w 149"/>
                <a:gd name="T9" fmla="*/ 96 h 99"/>
                <a:gd name="T10" fmla="*/ 58 w 149"/>
                <a:gd name="T11" fmla="*/ 83 h 99"/>
                <a:gd name="T12" fmla="*/ 25 w 149"/>
                <a:gd name="T13" fmla="*/ 42 h 99"/>
              </a:gdLst>
              <a:ahLst/>
              <a:cxnLst>
                <a:cxn ang="0">
                  <a:pos x="T0" y="T1"/>
                </a:cxn>
                <a:cxn ang="0">
                  <a:pos x="T2" y="T3"/>
                </a:cxn>
                <a:cxn ang="0">
                  <a:pos x="T4" y="T5"/>
                </a:cxn>
                <a:cxn ang="0">
                  <a:pos x="T6" y="T7"/>
                </a:cxn>
                <a:cxn ang="0">
                  <a:pos x="T8" y="T9"/>
                </a:cxn>
                <a:cxn ang="0">
                  <a:pos x="T10" y="T11"/>
                </a:cxn>
                <a:cxn ang="0">
                  <a:pos x="T12" y="T13"/>
                </a:cxn>
              </a:cxnLst>
              <a:rect l="0" t="0" r="r" b="b"/>
              <a:pathLst>
                <a:path w="149" h="99">
                  <a:moveTo>
                    <a:pt x="25" y="42"/>
                  </a:moveTo>
                  <a:cubicBezTo>
                    <a:pt x="36" y="38"/>
                    <a:pt x="61" y="13"/>
                    <a:pt x="80" y="7"/>
                  </a:cubicBezTo>
                  <a:cubicBezTo>
                    <a:pt x="100" y="0"/>
                    <a:pt x="109" y="6"/>
                    <a:pt x="117" y="20"/>
                  </a:cubicBezTo>
                  <a:cubicBezTo>
                    <a:pt x="124" y="34"/>
                    <a:pt x="149" y="61"/>
                    <a:pt x="141" y="65"/>
                  </a:cubicBezTo>
                  <a:cubicBezTo>
                    <a:pt x="123" y="75"/>
                    <a:pt x="124" y="99"/>
                    <a:pt x="112" y="96"/>
                  </a:cubicBezTo>
                  <a:cubicBezTo>
                    <a:pt x="97" y="93"/>
                    <a:pt x="70" y="89"/>
                    <a:pt x="58" y="83"/>
                  </a:cubicBezTo>
                  <a:cubicBezTo>
                    <a:pt x="46" y="77"/>
                    <a:pt x="0" y="52"/>
                    <a:pt x="25" y="42"/>
                  </a:cubicBezTo>
                  <a:close/>
                </a:path>
              </a:pathLst>
            </a:custGeom>
            <a:solidFill>
              <a:srgbClr val="E5E4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73" name="Freeform 757">
              <a:extLst>
                <a:ext uri="{FF2B5EF4-FFF2-40B4-BE49-F238E27FC236}">
                  <a16:creationId xmlns:a16="http://schemas.microsoft.com/office/drawing/2014/main" id="{FF15ED85-48C3-AA86-A644-9C6E276D488C}"/>
                </a:ext>
              </a:extLst>
            </p:cNvPr>
            <p:cNvSpPr>
              <a:spLocks/>
            </p:cNvSpPr>
            <p:nvPr/>
          </p:nvSpPr>
          <p:spPr bwMode="auto">
            <a:xfrm>
              <a:off x="3938588" y="2870201"/>
              <a:ext cx="1074738" cy="711200"/>
            </a:xfrm>
            <a:custGeom>
              <a:avLst/>
              <a:gdLst>
                <a:gd name="T0" fmla="*/ 25 w 147"/>
                <a:gd name="T1" fmla="*/ 41 h 97"/>
                <a:gd name="T2" fmla="*/ 79 w 147"/>
                <a:gd name="T3" fmla="*/ 6 h 97"/>
                <a:gd name="T4" fmla="*/ 115 w 147"/>
                <a:gd name="T5" fmla="*/ 19 h 97"/>
                <a:gd name="T6" fmla="*/ 139 w 147"/>
                <a:gd name="T7" fmla="*/ 63 h 97"/>
                <a:gd name="T8" fmla="*/ 110 w 147"/>
                <a:gd name="T9" fmla="*/ 94 h 97"/>
                <a:gd name="T10" fmla="*/ 57 w 147"/>
                <a:gd name="T11" fmla="*/ 81 h 97"/>
                <a:gd name="T12" fmla="*/ 25 w 147"/>
                <a:gd name="T13" fmla="*/ 41 h 97"/>
              </a:gdLst>
              <a:ahLst/>
              <a:cxnLst>
                <a:cxn ang="0">
                  <a:pos x="T0" y="T1"/>
                </a:cxn>
                <a:cxn ang="0">
                  <a:pos x="T2" y="T3"/>
                </a:cxn>
                <a:cxn ang="0">
                  <a:pos x="T4" y="T5"/>
                </a:cxn>
                <a:cxn ang="0">
                  <a:pos x="T6" y="T7"/>
                </a:cxn>
                <a:cxn ang="0">
                  <a:pos x="T8" y="T9"/>
                </a:cxn>
                <a:cxn ang="0">
                  <a:pos x="T10" y="T11"/>
                </a:cxn>
                <a:cxn ang="0">
                  <a:pos x="T12" y="T13"/>
                </a:cxn>
              </a:cxnLst>
              <a:rect l="0" t="0" r="r" b="b"/>
              <a:pathLst>
                <a:path w="147" h="97">
                  <a:moveTo>
                    <a:pt x="25" y="41"/>
                  </a:moveTo>
                  <a:cubicBezTo>
                    <a:pt x="35" y="38"/>
                    <a:pt x="60" y="13"/>
                    <a:pt x="79" y="6"/>
                  </a:cubicBezTo>
                  <a:cubicBezTo>
                    <a:pt x="98" y="0"/>
                    <a:pt x="108" y="6"/>
                    <a:pt x="115" y="19"/>
                  </a:cubicBezTo>
                  <a:cubicBezTo>
                    <a:pt x="122" y="33"/>
                    <a:pt x="147" y="59"/>
                    <a:pt x="139" y="63"/>
                  </a:cubicBezTo>
                  <a:cubicBezTo>
                    <a:pt x="121" y="73"/>
                    <a:pt x="122" y="97"/>
                    <a:pt x="110" y="94"/>
                  </a:cubicBezTo>
                  <a:cubicBezTo>
                    <a:pt x="96" y="91"/>
                    <a:pt x="68" y="87"/>
                    <a:pt x="57" y="81"/>
                  </a:cubicBezTo>
                  <a:cubicBezTo>
                    <a:pt x="46" y="76"/>
                    <a:pt x="0" y="51"/>
                    <a:pt x="25" y="41"/>
                  </a:cubicBezTo>
                  <a:close/>
                </a:path>
              </a:pathLst>
            </a:custGeom>
            <a:solidFill>
              <a:srgbClr val="E6E4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74" name="Freeform 758">
              <a:extLst>
                <a:ext uri="{FF2B5EF4-FFF2-40B4-BE49-F238E27FC236}">
                  <a16:creationId xmlns:a16="http://schemas.microsoft.com/office/drawing/2014/main" id="{AF8D0A39-96EC-15A3-5120-588240FBE470}"/>
                </a:ext>
              </a:extLst>
            </p:cNvPr>
            <p:cNvSpPr>
              <a:spLocks/>
            </p:cNvSpPr>
            <p:nvPr/>
          </p:nvSpPr>
          <p:spPr bwMode="auto">
            <a:xfrm>
              <a:off x="3944938" y="2878138"/>
              <a:ext cx="1054100" cy="695325"/>
            </a:xfrm>
            <a:custGeom>
              <a:avLst/>
              <a:gdLst>
                <a:gd name="T0" fmla="*/ 25 w 144"/>
                <a:gd name="T1" fmla="*/ 40 h 95"/>
                <a:gd name="T2" fmla="*/ 78 w 144"/>
                <a:gd name="T3" fmla="*/ 6 h 95"/>
                <a:gd name="T4" fmla="*/ 113 w 144"/>
                <a:gd name="T5" fmla="*/ 19 h 95"/>
                <a:gd name="T6" fmla="*/ 137 w 144"/>
                <a:gd name="T7" fmla="*/ 62 h 95"/>
                <a:gd name="T8" fmla="*/ 108 w 144"/>
                <a:gd name="T9" fmla="*/ 92 h 95"/>
                <a:gd name="T10" fmla="*/ 56 w 144"/>
                <a:gd name="T11" fmla="*/ 80 h 95"/>
                <a:gd name="T12" fmla="*/ 25 w 144"/>
                <a:gd name="T13" fmla="*/ 40 h 95"/>
              </a:gdLst>
              <a:ahLst/>
              <a:cxnLst>
                <a:cxn ang="0">
                  <a:pos x="T0" y="T1"/>
                </a:cxn>
                <a:cxn ang="0">
                  <a:pos x="T2" y="T3"/>
                </a:cxn>
                <a:cxn ang="0">
                  <a:pos x="T4" y="T5"/>
                </a:cxn>
                <a:cxn ang="0">
                  <a:pos x="T6" y="T7"/>
                </a:cxn>
                <a:cxn ang="0">
                  <a:pos x="T8" y="T9"/>
                </a:cxn>
                <a:cxn ang="0">
                  <a:pos x="T10" y="T11"/>
                </a:cxn>
                <a:cxn ang="0">
                  <a:pos x="T12" y="T13"/>
                </a:cxn>
              </a:cxnLst>
              <a:rect l="0" t="0" r="r" b="b"/>
              <a:pathLst>
                <a:path w="144" h="95">
                  <a:moveTo>
                    <a:pt x="25" y="40"/>
                  </a:moveTo>
                  <a:cubicBezTo>
                    <a:pt x="35" y="37"/>
                    <a:pt x="59" y="12"/>
                    <a:pt x="78" y="6"/>
                  </a:cubicBezTo>
                  <a:cubicBezTo>
                    <a:pt x="97" y="0"/>
                    <a:pt x="106" y="5"/>
                    <a:pt x="113" y="19"/>
                  </a:cubicBezTo>
                  <a:cubicBezTo>
                    <a:pt x="120" y="32"/>
                    <a:pt x="144" y="58"/>
                    <a:pt x="137" y="62"/>
                  </a:cubicBezTo>
                  <a:cubicBezTo>
                    <a:pt x="119" y="72"/>
                    <a:pt x="120" y="95"/>
                    <a:pt x="108" y="92"/>
                  </a:cubicBezTo>
                  <a:cubicBezTo>
                    <a:pt x="94" y="89"/>
                    <a:pt x="67" y="85"/>
                    <a:pt x="56" y="80"/>
                  </a:cubicBezTo>
                  <a:cubicBezTo>
                    <a:pt x="45" y="74"/>
                    <a:pt x="0" y="50"/>
                    <a:pt x="25" y="40"/>
                  </a:cubicBezTo>
                  <a:close/>
                </a:path>
              </a:pathLst>
            </a:custGeom>
            <a:solidFill>
              <a:srgbClr val="E7E5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75" name="Freeform 759">
              <a:extLst>
                <a:ext uri="{FF2B5EF4-FFF2-40B4-BE49-F238E27FC236}">
                  <a16:creationId xmlns:a16="http://schemas.microsoft.com/office/drawing/2014/main" id="{79F9ADF0-9780-766F-1EF5-3622328DF532}"/>
                </a:ext>
              </a:extLst>
            </p:cNvPr>
            <p:cNvSpPr>
              <a:spLocks/>
            </p:cNvSpPr>
            <p:nvPr/>
          </p:nvSpPr>
          <p:spPr bwMode="auto">
            <a:xfrm>
              <a:off x="3952876" y="2884488"/>
              <a:ext cx="1038225" cy="681038"/>
            </a:xfrm>
            <a:custGeom>
              <a:avLst/>
              <a:gdLst>
                <a:gd name="T0" fmla="*/ 24 w 142"/>
                <a:gd name="T1" fmla="*/ 39 h 93"/>
                <a:gd name="T2" fmla="*/ 77 w 142"/>
                <a:gd name="T3" fmla="*/ 6 h 93"/>
                <a:gd name="T4" fmla="*/ 111 w 142"/>
                <a:gd name="T5" fmla="*/ 18 h 93"/>
                <a:gd name="T6" fmla="*/ 134 w 142"/>
                <a:gd name="T7" fmla="*/ 61 h 93"/>
                <a:gd name="T8" fmla="*/ 106 w 142"/>
                <a:gd name="T9" fmla="*/ 90 h 93"/>
                <a:gd name="T10" fmla="*/ 55 w 142"/>
                <a:gd name="T11" fmla="*/ 78 h 93"/>
                <a:gd name="T12" fmla="*/ 24 w 142"/>
                <a:gd name="T13" fmla="*/ 39 h 93"/>
              </a:gdLst>
              <a:ahLst/>
              <a:cxnLst>
                <a:cxn ang="0">
                  <a:pos x="T0" y="T1"/>
                </a:cxn>
                <a:cxn ang="0">
                  <a:pos x="T2" y="T3"/>
                </a:cxn>
                <a:cxn ang="0">
                  <a:pos x="T4" y="T5"/>
                </a:cxn>
                <a:cxn ang="0">
                  <a:pos x="T6" y="T7"/>
                </a:cxn>
                <a:cxn ang="0">
                  <a:pos x="T8" y="T9"/>
                </a:cxn>
                <a:cxn ang="0">
                  <a:pos x="T10" y="T11"/>
                </a:cxn>
                <a:cxn ang="0">
                  <a:pos x="T12" y="T13"/>
                </a:cxn>
              </a:cxnLst>
              <a:rect l="0" t="0" r="r" b="b"/>
              <a:pathLst>
                <a:path w="142" h="93">
                  <a:moveTo>
                    <a:pt x="24" y="39"/>
                  </a:moveTo>
                  <a:cubicBezTo>
                    <a:pt x="35" y="36"/>
                    <a:pt x="58" y="12"/>
                    <a:pt x="77" y="6"/>
                  </a:cubicBezTo>
                  <a:cubicBezTo>
                    <a:pt x="95" y="0"/>
                    <a:pt x="104" y="5"/>
                    <a:pt x="111" y="18"/>
                  </a:cubicBezTo>
                  <a:cubicBezTo>
                    <a:pt x="118" y="31"/>
                    <a:pt x="142" y="57"/>
                    <a:pt x="134" y="61"/>
                  </a:cubicBezTo>
                  <a:cubicBezTo>
                    <a:pt x="117" y="70"/>
                    <a:pt x="118" y="93"/>
                    <a:pt x="106" y="90"/>
                  </a:cubicBezTo>
                  <a:cubicBezTo>
                    <a:pt x="92" y="88"/>
                    <a:pt x="66" y="83"/>
                    <a:pt x="55" y="78"/>
                  </a:cubicBezTo>
                  <a:cubicBezTo>
                    <a:pt x="44" y="72"/>
                    <a:pt x="0" y="48"/>
                    <a:pt x="24" y="39"/>
                  </a:cubicBezTo>
                  <a:close/>
                </a:path>
              </a:pathLst>
            </a:custGeom>
            <a:solidFill>
              <a:srgbClr val="E7E6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76" name="Freeform 760">
              <a:extLst>
                <a:ext uri="{FF2B5EF4-FFF2-40B4-BE49-F238E27FC236}">
                  <a16:creationId xmlns:a16="http://schemas.microsoft.com/office/drawing/2014/main" id="{A388F07B-3950-6A48-B393-AFCF6AA39E6D}"/>
                </a:ext>
              </a:extLst>
            </p:cNvPr>
            <p:cNvSpPr>
              <a:spLocks/>
            </p:cNvSpPr>
            <p:nvPr/>
          </p:nvSpPr>
          <p:spPr bwMode="auto">
            <a:xfrm>
              <a:off x="3967163" y="2884488"/>
              <a:ext cx="1009650" cy="674688"/>
            </a:xfrm>
            <a:custGeom>
              <a:avLst/>
              <a:gdLst>
                <a:gd name="T0" fmla="*/ 23 w 138"/>
                <a:gd name="T1" fmla="*/ 39 h 92"/>
                <a:gd name="T2" fmla="*/ 74 w 138"/>
                <a:gd name="T3" fmla="*/ 6 h 92"/>
                <a:gd name="T4" fmla="*/ 108 w 138"/>
                <a:gd name="T5" fmla="*/ 19 h 92"/>
                <a:gd name="T6" fmla="*/ 131 w 138"/>
                <a:gd name="T7" fmla="*/ 60 h 92"/>
                <a:gd name="T8" fmla="*/ 103 w 138"/>
                <a:gd name="T9" fmla="*/ 89 h 92"/>
                <a:gd name="T10" fmla="*/ 54 w 138"/>
                <a:gd name="T11" fmla="*/ 77 h 92"/>
                <a:gd name="T12" fmla="*/ 23 w 138"/>
                <a:gd name="T13" fmla="*/ 39 h 92"/>
              </a:gdLst>
              <a:ahLst/>
              <a:cxnLst>
                <a:cxn ang="0">
                  <a:pos x="T0" y="T1"/>
                </a:cxn>
                <a:cxn ang="0">
                  <a:pos x="T2" y="T3"/>
                </a:cxn>
                <a:cxn ang="0">
                  <a:pos x="T4" y="T5"/>
                </a:cxn>
                <a:cxn ang="0">
                  <a:pos x="T6" y="T7"/>
                </a:cxn>
                <a:cxn ang="0">
                  <a:pos x="T8" y="T9"/>
                </a:cxn>
                <a:cxn ang="0">
                  <a:pos x="T10" y="T11"/>
                </a:cxn>
                <a:cxn ang="0">
                  <a:pos x="T12" y="T13"/>
                </a:cxn>
              </a:cxnLst>
              <a:rect l="0" t="0" r="r" b="b"/>
              <a:pathLst>
                <a:path w="138" h="92">
                  <a:moveTo>
                    <a:pt x="23" y="39"/>
                  </a:moveTo>
                  <a:cubicBezTo>
                    <a:pt x="33" y="36"/>
                    <a:pt x="56" y="12"/>
                    <a:pt x="74" y="6"/>
                  </a:cubicBezTo>
                  <a:cubicBezTo>
                    <a:pt x="93" y="0"/>
                    <a:pt x="101" y="6"/>
                    <a:pt x="108" y="19"/>
                  </a:cubicBezTo>
                  <a:cubicBezTo>
                    <a:pt x="115" y="31"/>
                    <a:pt x="138" y="56"/>
                    <a:pt x="131" y="60"/>
                  </a:cubicBezTo>
                  <a:cubicBezTo>
                    <a:pt x="114" y="70"/>
                    <a:pt x="115" y="92"/>
                    <a:pt x="103" y="89"/>
                  </a:cubicBezTo>
                  <a:cubicBezTo>
                    <a:pt x="90" y="87"/>
                    <a:pt x="64" y="83"/>
                    <a:pt x="54" y="77"/>
                  </a:cubicBezTo>
                  <a:cubicBezTo>
                    <a:pt x="43" y="72"/>
                    <a:pt x="0" y="48"/>
                    <a:pt x="23" y="39"/>
                  </a:cubicBezTo>
                  <a:close/>
                </a:path>
              </a:pathLst>
            </a:custGeom>
            <a:solidFill>
              <a:srgbClr val="E8E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77" name="Freeform 761">
              <a:extLst>
                <a:ext uri="{FF2B5EF4-FFF2-40B4-BE49-F238E27FC236}">
                  <a16:creationId xmlns:a16="http://schemas.microsoft.com/office/drawing/2014/main" id="{35E825BC-B811-0982-6C6C-F343B60E946D}"/>
                </a:ext>
              </a:extLst>
            </p:cNvPr>
            <p:cNvSpPr>
              <a:spLocks/>
            </p:cNvSpPr>
            <p:nvPr/>
          </p:nvSpPr>
          <p:spPr bwMode="auto">
            <a:xfrm>
              <a:off x="3975101" y="2892426"/>
              <a:ext cx="995363" cy="658813"/>
            </a:xfrm>
            <a:custGeom>
              <a:avLst/>
              <a:gdLst>
                <a:gd name="T0" fmla="*/ 23 w 136"/>
                <a:gd name="T1" fmla="*/ 38 h 90"/>
                <a:gd name="T2" fmla="*/ 73 w 136"/>
                <a:gd name="T3" fmla="*/ 6 h 90"/>
                <a:gd name="T4" fmla="*/ 106 w 136"/>
                <a:gd name="T5" fmla="*/ 18 h 90"/>
                <a:gd name="T6" fmla="*/ 129 w 136"/>
                <a:gd name="T7" fmla="*/ 59 h 90"/>
                <a:gd name="T8" fmla="*/ 102 w 136"/>
                <a:gd name="T9" fmla="*/ 87 h 90"/>
                <a:gd name="T10" fmla="*/ 53 w 136"/>
                <a:gd name="T11" fmla="*/ 75 h 90"/>
                <a:gd name="T12" fmla="*/ 23 w 136"/>
                <a:gd name="T13" fmla="*/ 38 h 90"/>
              </a:gdLst>
              <a:ahLst/>
              <a:cxnLst>
                <a:cxn ang="0">
                  <a:pos x="T0" y="T1"/>
                </a:cxn>
                <a:cxn ang="0">
                  <a:pos x="T2" y="T3"/>
                </a:cxn>
                <a:cxn ang="0">
                  <a:pos x="T4" y="T5"/>
                </a:cxn>
                <a:cxn ang="0">
                  <a:pos x="T6" y="T7"/>
                </a:cxn>
                <a:cxn ang="0">
                  <a:pos x="T8" y="T9"/>
                </a:cxn>
                <a:cxn ang="0">
                  <a:pos x="T10" y="T11"/>
                </a:cxn>
                <a:cxn ang="0">
                  <a:pos x="T12" y="T13"/>
                </a:cxn>
              </a:cxnLst>
              <a:rect l="0" t="0" r="r" b="b"/>
              <a:pathLst>
                <a:path w="136" h="90">
                  <a:moveTo>
                    <a:pt x="23" y="38"/>
                  </a:moveTo>
                  <a:cubicBezTo>
                    <a:pt x="33" y="35"/>
                    <a:pt x="55" y="12"/>
                    <a:pt x="73" y="6"/>
                  </a:cubicBezTo>
                  <a:cubicBezTo>
                    <a:pt x="91" y="0"/>
                    <a:pt x="100" y="5"/>
                    <a:pt x="106" y="18"/>
                  </a:cubicBezTo>
                  <a:cubicBezTo>
                    <a:pt x="113" y="31"/>
                    <a:pt x="136" y="55"/>
                    <a:pt x="129" y="59"/>
                  </a:cubicBezTo>
                  <a:cubicBezTo>
                    <a:pt x="112" y="68"/>
                    <a:pt x="113" y="90"/>
                    <a:pt x="102" y="87"/>
                  </a:cubicBezTo>
                  <a:cubicBezTo>
                    <a:pt x="88" y="85"/>
                    <a:pt x="63" y="81"/>
                    <a:pt x="53" y="75"/>
                  </a:cubicBezTo>
                  <a:cubicBezTo>
                    <a:pt x="42" y="70"/>
                    <a:pt x="0" y="47"/>
                    <a:pt x="23" y="38"/>
                  </a:cubicBezTo>
                  <a:close/>
                </a:path>
              </a:pathLst>
            </a:custGeom>
            <a:solidFill>
              <a:srgbClr val="E9E7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78" name="Freeform 762">
              <a:extLst>
                <a:ext uri="{FF2B5EF4-FFF2-40B4-BE49-F238E27FC236}">
                  <a16:creationId xmlns:a16="http://schemas.microsoft.com/office/drawing/2014/main" id="{78D70978-A147-2124-E156-C6854212038A}"/>
                </a:ext>
              </a:extLst>
            </p:cNvPr>
            <p:cNvSpPr>
              <a:spLocks/>
            </p:cNvSpPr>
            <p:nvPr/>
          </p:nvSpPr>
          <p:spPr bwMode="auto">
            <a:xfrm>
              <a:off x="3981451" y="2900363"/>
              <a:ext cx="973138" cy="644525"/>
            </a:xfrm>
            <a:custGeom>
              <a:avLst/>
              <a:gdLst>
                <a:gd name="T0" fmla="*/ 23 w 133"/>
                <a:gd name="T1" fmla="*/ 37 h 88"/>
                <a:gd name="T2" fmla="*/ 72 w 133"/>
                <a:gd name="T3" fmla="*/ 6 h 88"/>
                <a:gd name="T4" fmla="*/ 104 w 133"/>
                <a:gd name="T5" fmla="*/ 17 h 88"/>
                <a:gd name="T6" fmla="*/ 126 w 133"/>
                <a:gd name="T7" fmla="*/ 58 h 88"/>
                <a:gd name="T8" fmla="*/ 100 w 133"/>
                <a:gd name="T9" fmla="*/ 85 h 88"/>
                <a:gd name="T10" fmla="*/ 52 w 133"/>
                <a:gd name="T11" fmla="*/ 74 h 88"/>
                <a:gd name="T12" fmla="*/ 23 w 133"/>
                <a:gd name="T13" fmla="*/ 37 h 88"/>
              </a:gdLst>
              <a:ahLst/>
              <a:cxnLst>
                <a:cxn ang="0">
                  <a:pos x="T0" y="T1"/>
                </a:cxn>
                <a:cxn ang="0">
                  <a:pos x="T2" y="T3"/>
                </a:cxn>
                <a:cxn ang="0">
                  <a:pos x="T4" y="T5"/>
                </a:cxn>
                <a:cxn ang="0">
                  <a:pos x="T6" y="T7"/>
                </a:cxn>
                <a:cxn ang="0">
                  <a:pos x="T8" y="T9"/>
                </a:cxn>
                <a:cxn ang="0">
                  <a:pos x="T10" y="T11"/>
                </a:cxn>
                <a:cxn ang="0">
                  <a:pos x="T12" y="T13"/>
                </a:cxn>
              </a:cxnLst>
              <a:rect l="0" t="0" r="r" b="b"/>
              <a:pathLst>
                <a:path w="133" h="88">
                  <a:moveTo>
                    <a:pt x="23" y="37"/>
                  </a:moveTo>
                  <a:cubicBezTo>
                    <a:pt x="32" y="34"/>
                    <a:pt x="54" y="12"/>
                    <a:pt x="72" y="6"/>
                  </a:cubicBezTo>
                  <a:cubicBezTo>
                    <a:pt x="89" y="0"/>
                    <a:pt x="98" y="5"/>
                    <a:pt x="104" y="17"/>
                  </a:cubicBezTo>
                  <a:cubicBezTo>
                    <a:pt x="111" y="30"/>
                    <a:pt x="133" y="54"/>
                    <a:pt x="126" y="58"/>
                  </a:cubicBezTo>
                  <a:cubicBezTo>
                    <a:pt x="110" y="67"/>
                    <a:pt x="111" y="88"/>
                    <a:pt x="100" y="85"/>
                  </a:cubicBezTo>
                  <a:cubicBezTo>
                    <a:pt x="87" y="83"/>
                    <a:pt x="62" y="79"/>
                    <a:pt x="52" y="74"/>
                  </a:cubicBezTo>
                  <a:cubicBezTo>
                    <a:pt x="42" y="69"/>
                    <a:pt x="0" y="46"/>
                    <a:pt x="23" y="37"/>
                  </a:cubicBezTo>
                  <a:close/>
                </a:path>
              </a:pathLst>
            </a:custGeom>
            <a:solidFill>
              <a:srgbClr val="E9E8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79" name="Freeform 763">
              <a:extLst>
                <a:ext uri="{FF2B5EF4-FFF2-40B4-BE49-F238E27FC236}">
                  <a16:creationId xmlns:a16="http://schemas.microsoft.com/office/drawing/2014/main" id="{9EC4D762-FAA1-AB89-7D97-31560ECBD20E}"/>
                </a:ext>
              </a:extLst>
            </p:cNvPr>
            <p:cNvSpPr>
              <a:spLocks/>
            </p:cNvSpPr>
            <p:nvPr/>
          </p:nvSpPr>
          <p:spPr bwMode="auto">
            <a:xfrm>
              <a:off x="3989388" y="2906713"/>
              <a:ext cx="958850" cy="630238"/>
            </a:xfrm>
            <a:custGeom>
              <a:avLst/>
              <a:gdLst>
                <a:gd name="T0" fmla="*/ 22 w 131"/>
                <a:gd name="T1" fmla="*/ 36 h 86"/>
                <a:gd name="T2" fmla="*/ 71 w 131"/>
                <a:gd name="T3" fmla="*/ 5 h 86"/>
                <a:gd name="T4" fmla="*/ 102 w 131"/>
                <a:gd name="T5" fmla="*/ 17 h 86"/>
                <a:gd name="T6" fmla="*/ 124 w 131"/>
                <a:gd name="T7" fmla="*/ 56 h 86"/>
                <a:gd name="T8" fmla="*/ 98 w 131"/>
                <a:gd name="T9" fmla="*/ 83 h 86"/>
                <a:gd name="T10" fmla="*/ 51 w 131"/>
                <a:gd name="T11" fmla="*/ 72 h 86"/>
                <a:gd name="T12" fmla="*/ 22 w 131"/>
                <a:gd name="T13" fmla="*/ 36 h 86"/>
              </a:gdLst>
              <a:ahLst/>
              <a:cxnLst>
                <a:cxn ang="0">
                  <a:pos x="T0" y="T1"/>
                </a:cxn>
                <a:cxn ang="0">
                  <a:pos x="T2" y="T3"/>
                </a:cxn>
                <a:cxn ang="0">
                  <a:pos x="T4" y="T5"/>
                </a:cxn>
                <a:cxn ang="0">
                  <a:pos x="T6" y="T7"/>
                </a:cxn>
                <a:cxn ang="0">
                  <a:pos x="T8" y="T9"/>
                </a:cxn>
                <a:cxn ang="0">
                  <a:pos x="T10" y="T11"/>
                </a:cxn>
                <a:cxn ang="0">
                  <a:pos x="T12" y="T13"/>
                </a:cxn>
              </a:cxnLst>
              <a:rect l="0" t="0" r="r" b="b"/>
              <a:pathLst>
                <a:path w="131" h="86">
                  <a:moveTo>
                    <a:pt x="22" y="36"/>
                  </a:moveTo>
                  <a:cubicBezTo>
                    <a:pt x="32" y="33"/>
                    <a:pt x="54" y="11"/>
                    <a:pt x="71" y="5"/>
                  </a:cubicBezTo>
                  <a:cubicBezTo>
                    <a:pt x="88" y="0"/>
                    <a:pt x="96" y="5"/>
                    <a:pt x="102" y="17"/>
                  </a:cubicBezTo>
                  <a:cubicBezTo>
                    <a:pt x="109" y="29"/>
                    <a:pt x="131" y="53"/>
                    <a:pt x="124" y="56"/>
                  </a:cubicBezTo>
                  <a:cubicBezTo>
                    <a:pt x="108" y="65"/>
                    <a:pt x="109" y="86"/>
                    <a:pt x="98" y="83"/>
                  </a:cubicBezTo>
                  <a:cubicBezTo>
                    <a:pt x="85" y="81"/>
                    <a:pt x="61" y="77"/>
                    <a:pt x="51" y="72"/>
                  </a:cubicBezTo>
                  <a:cubicBezTo>
                    <a:pt x="41" y="67"/>
                    <a:pt x="0" y="45"/>
                    <a:pt x="22" y="36"/>
                  </a:cubicBezTo>
                  <a:close/>
                </a:path>
              </a:pathLst>
            </a:custGeom>
            <a:solidFill>
              <a:srgbClr val="EAE9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80" name="Freeform 764">
              <a:extLst>
                <a:ext uri="{FF2B5EF4-FFF2-40B4-BE49-F238E27FC236}">
                  <a16:creationId xmlns:a16="http://schemas.microsoft.com/office/drawing/2014/main" id="{78BB2844-9DD5-E7B4-B8E6-A9B7C6323AFF}"/>
                </a:ext>
              </a:extLst>
            </p:cNvPr>
            <p:cNvSpPr>
              <a:spLocks/>
            </p:cNvSpPr>
            <p:nvPr/>
          </p:nvSpPr>
          <p:spPr bwMode="auto">
            <a:xfrm>
              <a:off x="3997326" y="2906713"/>
              <a:ext cx="936625" cy="622300"/>
            </a:xfrm>
            <a:custGeom>
              <a:avLst/>
              <a:gdLst>
                <a:gd name="T0" fmla="*/ 22 w 128"/>
                <a:gd name="T1" fmla="*/ 37 h 85"/>
                <a:gd name="T2" fmla="*/ 69 w 128"/>
                <a:gd name="T3" fmla="*/ 6 h 85"/>
                <a:gd name="T4" fmla="*/ 101 w 128"/>
                <a:gd name="T5" fmla="*/ 17 h 85"/>
                <a:gd name="T6" fmla="*/ 122 w 128"/>
                <a:gd name="T7" fmla="*/ 56 h 85"/>
                <a:gd name="T8" fmla="*/ 96 w 128"/>
                <a:gd name="T9" fmla="*/ 83 h 85"/>
                <a:gd name="T10" fmla="*/ 50 w 128"/>
                <a:gd name="T11" fmla="*/ 71 h 85"/>
                <a:gd name="T12" fmla="*/ 22 w 128"/>
                <a:gd name="T13" fmla="*/ 37 h 85"/>
              </a:gdLst>
              <a:ahLst/>
              <a:cxnLst>
                <a:cxn ang="0">
                  <a:pos x="T0" y="T1"/>
                </a:cxn>
                <a:cxn ang="0">
                  <a:pos x="T2" y="T3"/>
                </a:cxn>
                <a:cxn ang="0">
                  <a:pos x="T4" y="T5"/>
                </a:cxn>
                <a:cxn ang="0">
                  <a:pos x="T6" y="T7"/>
                </a:cxn>
                <a:cxn ang="0">
                  <a:pos x="T8" y="T9"/>
                </a:cxn>
                <a:cxn ang="0">
                  <a:pos x="T10" y="T11"/>
                </a:cxn>
                <a:cxn ang="0">
                  <a:pos x="T12" y="T13"/>
                </a:cxn>
              </a:cxnLst>
              <a:rect l="0" t="0" r="r" b="b"/>
              <a:pathLst>
                <a:path w="128" h="85">
                  <a:moveTo>
                    <a:pt x="22" y="37"/>
                  </a:moveTo>
                  <a:cubicBezTo>
                    <a:pt x="31" y="33"/>
                    <a:pt x="53" y="12"/>
                    <a:pt x="69" y="6"/>
                  </a:cubicBezTo>
                  <a:cubicBezTo>
                    <a:pt x="86" y="0"/>
                    <a:pt x="94" y="5"/>
                    <a:pt x="101" y="17"/>
                  </a:cubicBezTo>
                  <a:cubicBezTo>
                    <a:pt x="107" y="29"/>
                    <a:pt x="128" y="52"/>
                    <a:pt x="122" y="56"/>
                  </a:cubicBezTo>
                  <a:cubicBezTo>
                    <a:pt x="106" y="64"/>
                    <a:pt x="107" y="85"/>
                    <a:pt x="96" y="83"/>
                  </a:cubicBezTo>
                  <a:cubicBezTo>
                    <a:pt x="84" y="80"/>
                    <a:pt x="60" y="76"/>
                    <a:pt x="50" y="71"/>
                  </a:cubicBezTo>
                  <a:cubicBezTo>
                    <a:pt x="40" y="66"/>
                    <a:pt x="0" y="45"/>
                    <a:pt x="22" y="37"/>
                  </a:cubicBezTo>
                  <a:close/>
                </a:path>
              </a:pathLst>
            </a:custGeom>
            <a:solidFill>
              <a:srgbClr val="EBE9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81" name="Freeform 765">
              <a:extLst>
                <a:ext uri="{FF2B5EF4-FFF2-40B4-BE49-F238E27FC236}">
                  <a16:creationId xmlns:a16="http://schemas.microsoft.com/office/drawing/2014/main" id="{366C131C-8A1C-97F7-F444-CC9BEF896F46}"/>
                </a:ext>
              </a:extLst>
            </p:cNvPr>
            <p:cNvSpPr>
              <a:spLocks/>
            </p:cNvSpPr>
            <p:nvPr/>
          </p:nvSpPr>
          <p:spPr bwMode="auto">
            <a:xfrm>
              <a:off x="4011613" y="2914651"/>
              <a:ext cx="914400" cy="608013"/>
            </a:xfrm>
            <a:custGeom>
              <a:avLst/>
              <a:gdLst>
                <a:gd name="T0" fmla="*/ 21 w 125"/>
                <a:gd name="T1" fmla="*/ 36 h 83"/>
                <a:gd name="T2" fmla="*/ 67 w 125"/>
                <a:gd name="T3" fmla="*/ 6 h 83"/>
                <a:gd name="T4" fmla="*/ 98 w 125"/>
                <a:gd name="T5" fmla="*/ 17 h 83"/>
                <a:gd name="T6" fmla="*/ 118 w 125"/>
                <a:gd name="T7" fmla="*/ 54 h 83"/>
                <a:gd name="T8" fmla="*/ 93 w 125"/>
                <a:gd name="T9" fmla="*/ 81 h 83"/>
                <a:gd name="T10" fmla="*/ 48 w 125"/>
                <a:gd name="T11" fmla="*/ 70 h 83"/>
                <a:gd name="T12" fmla="*/ 21 w 125"/>
                <a:gd name="T13" fmla="*/ 36 h 83"/>
              </a:gdLst>
              <a:ahLst/>
              <a:cxnLst>
                <a:cxn ang="0">
                  <a:pos x="T0" y="T1"/>
                </a:cxn>
                <a:cxn ang="0">
                  <a:pos x="T2" y="T3"/>
                </a:cxn>
                <a:cxn ang="0">
                  <a:pos x="T4" y="T5"/>
                </a:cxn>
                <a:cxn ang="0">
                  <a:pos x="T6" y="T7"/>
                </a:cxn>
                <a:cxn ang="0">
                  <a:pos x="T8" y="T9"/>
                </a:cxn>
                <a:cxn ang="0">
                  <a:pos x="T10" y="T11"/>
                </a:cxn>
                <a:cxn ang="0">
                  <a:pos x="T12" y="T13"/>
                </a:cxn>
              </a:cxnLst>
              <a:rect l="0" t="0" r="r" b="b"/>
              <a:pathLst>
                <a:path w="125" h="83">
                  <a:moveTo>
                    <a:pt x="21" y="36"/>
                  </a:moveTo>
                  <a:cubicBezTo>
                    <a:pt x="30" y="32"/>
                    <a:pt x="51" y="11"/>
                    <a:pt x="67" y="6"/>
                  </a:cubicBezTo>
                  <a:cubicBezTo>
                    <a:pt x="84" y="0"/>
                    <a:pt x="92" y="5"/>
                    <a:pt x="98" y="17"/>
                  </a:cubicBezTo>
                  <a:cubicBezTo>
                    <a:pt x="104" y="28"/>
                    <a:pt x="125" y="51"/>
                    <a:pt x="118" y="54"/>
                  </a:cubicBezTo>
                  <a:cubicBezTo>
                    <a:pt x="103" y="63"/>
                    <a:pt x="104" y="83"/>
                    <a:pt x="93" y="81"/>
                  </a:cubicBezTo>
                  <a:cubicBezTo>
                    <a:pt x="81" y="78"/>
                    <a:pt x="58" y="74"/>
                    <a:pt x="48" y="70"/>
                  </a:cubicBezTo>
                  <a:cubicBezTo>
                    <a:pt x="39" y="65"/>
                    <a:pt x="0" y="43"/>
                    <a:pt x="21" y="36"/>
                  </a:cubicBezTo>
                  <a:close/>
                </a:path>
              </a:pathLst>
            </a:custGeom>
            <a:solidFill>
              <a:srgbClr val="EBEA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82" name="Freeform 766">
              <a:extLst>
                <a:ext uri="{FF2B5EF4-FFF2-40B4-BE49-F238E27FC236}">
                  <a16:creationId xmlns:a16="http://schemas.microsoft.com/office/drawing/2014/main" id="{6251C1AA-F47A-A131-A4D3-FACBA26BC9A4}"/>
                </a:ext>
              </a:extLst>
            </p:cNvPr>
            <p:cNvSpPr>
              <a:spLocks/>
            </p:cNvSpPr>
            <p:nvPr/>
          </p:nvSpPr>
          <p:spPr bwMode="auto">
            <a:xfrm>
              <a:off x="4017963" y="2921001"/>
              <a:ext cx="893763" cy="593725"/>
            </a:xfrm>
            <a:custGeom>
              <a:avLst/>
              <a:gdLst>
                <a:gd name="T0" fmla="*/ 21 w 122"/>
                <a:gd name="T1" fmla="*/ 35 h 81"/>
                <a:gd name="T2" fmla="*/ 66 w 122"/>
                <a:gd name="T3" fmla="*/ 5 h 81"/>
                <a:gd name="T4" fmla="*/ 96 w 122"/>
                <a:gd name="T5" fmla="*/ 16 h 81"/>
                <a:gd name="T6" fmla="*/ 116 w 122"/>
                <a:gd name="T7" fmla="*/ 53 h 81"/>
                <a:gd name="T8" fmla="*/ 92 w 122"/>
                <a:gd name="T9" fmla="*/ 79 h 81"/>
                <a:gd name="T10" fmla="*/ 48 w 122"/>
                <a:gd name="T11" fmla="*/ 68 h 81"/>
                <a:gd name="T12" fmla="*/ 21 w 122"/>
                <a:gd name="T13" fmla="*/ 35 h 81"/>
              </a:gdLst>
              <a:ahLst/>
              <a:cxnLst>
                <a:cxn ang="0">
                  <a:pos x="T0" y="T1"/>
                </a:cxn>
                <a:cxn ang="0">
                  <a:pos x="T2" y="T3"/>
                </a:cxn>
                <a:cxn ang="0">
                  <a:pos x="T4" y="T5"/>
                </a:cxn>
                <a:cxn ang="0">
                  <a:pos x="T6" y="T7"/>
                </a:cxn>
                <a:cxn ang="0">
                  <a:pos x="T8" y="T9"/>
                </a:cxn>
                <a:cxn ang="0">
                  <a:pos x="T10" y="T11"/>
                </a:cxn>
                <a:cxn ang="0">
                  <a:pos x="T12" y="T13"/>
                </a:cxn>
              </a:cxnLst>
              <a:rect l="0" t="0" r="r" b="b"/>
              <a:pathLst>
                <a:path w="122" h="81">
                  <a:moveTo>
                    <a:pt x="21" y="35"/>
                  </a:moveTo>
                  <a:cubicBezTo>
                    <a:pt x="29" y="31"/>
                    <a:pt x="50" y="11"/>
                    <a:pt x="66" y="5"/>
                  </a:cubicBezTo>
                  <a:cubicBezTo>
                    <a:pt x="82" y="0"/>
                    <a:pt x="90" y="5"/>
                    <a:pt x="96" y="16"/>
                  </a:cubicBezTo>
                  <a:cubicBezTo>
                    <a:pt x="102" y="27"/>
                    <a:pt x="122" y="50"/>
                    <a:pt x="116" y="53"/>
                  </a:cubicBezTo>
                  <a:cubicBezTo>
                    <a:pt x="101" y="61"/>
                    <a:pt x="102" y="81"/>
                    <a:pt x="92" y="79"/>
                  </a:cubicBezTo>
                  <a:cubicBezTo>
                    <a:pt x="80" y="76"/>
                    <a:pt x="57" y="73"/>
                    <a:pt x="48" y="68"/>
                  </a:cubicBezTo>
                  <a:cubicBezTo>
                    <a:pt x="38" y="63"/>
                    <a:pt x="0" y="42"/>
                    <a:pt x="21" y="35"/>
                  </a:cubicBezTo>
                  <a:close/>
                </a:path>
              </a:pathLst>
            </a:custGeom>
            <a:solidFill>
              <a:srgbClr val="ECEB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83" name="Freeform 767">
              <a:extLst>
                <a:ext uri="{FF2B5EF4-FFF2-40B4-BE49-F238E27FC236}">
                  <a16:creationId xmlns:a16="http://schemas.microsoft.com/office/drawing/2014/main" id="{2AD45130-7351-244F-A0AA-FE06A59D6869}"/>
                </a:ext>
              </a:extLst>
            </p:cNvPr>
            <p:cNvSpPr>
              <a:spLocks/>
            </p:cNvSpPr>
            <p:nvPr/>
          </p:nvSpPr>
          <p:spPr bwMode="auto">
            <a:xfrm>
              <a:off x="4025901" y="2928938"/>
              <a:ext cx="877888" cy="579438"/>
            </a:xfrm>
            <a:custGeom>
              <a:avLst/>
              <a:gdLst>
                <a:gd name="T0" fmla="*/ 20 w 120"/>
                <a:gd name="T1" fmla="*/ 34 h 79"/>
                <a:gd name="T2" fmla="*/ 65 w 120"/>
                <a:gd name="T3" fmla="*/ 5 h 79"/>
                <a:gd name="T4" fmla="*/ 94 w 120"/>
                <a:gd name="T5" fmla="*/ 15 h 79"/>
                <a:gd name="T6" fmla="*/ 114 w 120"/>
                <a:gd name="T7" fmla="*/ 52 h 79"/>
                <a:gd name="T8" fmla="*/ 90 w 120"/>
                <a:gd name="T9" fmla="*/ 77 h 79"/>
                <a:gd name="T10" fmla="*/ 47 w 120"/>
                <a:gd name="T11" fmla="*/ 66 h 79"/>
                <a:gd name="T12" fmla="*/ 20 w 120"/>
                <a:gd name="T13" fmla="*/ 34 h 79"/>
              </a:gdLst>
              <a:ahLst/>
              <a:cxnLst>
                <a:cxn ang="0">
                  <a:pos x="T0" y="T1"/>
                </a:cxn>
                <a:cxn ang="0">
                  <a:pos x="T2" y="T3"/>
                </a:cxn>
                <a:cxn ang="0">
                  <a:pos x="T4" y="T5"/>
                </a:cxn>
                <a:cxn ang="0">
                  <a:pos x="T6" y="T7"/>
                </a:cxn>
                <a:cxn ang="0">
                  <a:pos x="T8" y="T9"/>
                </a:cxn>
                <a:cxn ang="0">
                  <a:pos x="T10" y="T11"/>
                </a:cxn>
                <a:cxn ang="0">
                  <a:pos x="T12" y="T13"/>
                </a:cxn>
              </a:cxnLst>
              <a:rect l="0" t="0" r="r" b="b"/>
              <a:pathLst>
                <a:path w="120" h="79">
                  <a:moveTo>
                    <a:pt x="20" y="34"/>
                  </a:moveTo>
                  <a:cubicBezTo>
                    <a:pt x="29" y="30"/>
                    <a:pt x="49" y="10"/>
                    <a:pt x="65" y="5"/>
                  </a:cubicBezTo>
                  <a:cubicBezTo>
                    <a:pt x="80" y="0"/>
                    <a:pt x="88" y="4"/>
                    <a:pt x="94" y="15"/>
                  </a:cubicBezTo>
                  <a:cubicBezTo>
                    <a:pt x="100" y="27"/>
                    <a:pt x="120" y="48"/>
                    <a:pt x="114" y="52"/>
                  </a:cubicBezTo>
                  <a:cubicBezTo>
                    <a:pt x="99" y="60"/>
                    <a:pt x="100" y="79"/>
                    <a:pt x="90" y="77"/>
                  </a:cubicBezTo>
                  <a:cubicBezTo>
                    <a:pt x="78" y="74"/>
                    <a:pt x="56" y="71"/>
                    <a:pt x="47" y="66"/>
                  </a:cubicBezTo>
                  <a:cubicBezTo>
                    <a:pt x="37" y="62"/>
                    <a:pt x="0" y="41"/>
                    <a:pt x="20" y="34"/>
                  </a:cubicBezTo>
                  <a:close/>
                </a:path>
              </a:pathLst>
            </a:custGeom>
            <a:solidFill>
              <a:srgbClr val="EDEB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84" name="Freeform 768">
              <a:extLst>
                <a:ext uri="{FF2B5EF4-FFF2-40B4-BE49-F238E27FC236}">
                  <a16:creationId xmlns:a16="http://schemas.microsoft.com/office/drawing/2014/main" id="{B25D27EC-6D5D-6FE1-0569-0AB4E3FDBFDD}"/>
                </a:ext>
              </a:extLst>
            </p:cNvPr>
            <p:cNvSpPr>
              <a:spLocks/>
            </p:cNvSpPr>
            <p:nvPr/>
          </p:nvSpPr>
          <p:spPr bwMode="auto">
            <a:xfrm>
              <a:off x="4033838" y="2936876"/>
              <a:ext cx="855663" cy="563563"/>
            </a:xfrm>
            <a:custGeom>
              <a:avLst/>
              <a:gdLst>
                <a:gd name="T0" fmla="*/ 20 w 117"/>
                <a:gd name="T1" fmla="*/ 33 h 77"/>
                <a:gd name="T2" fmla="*/ 64 w 117"/>
                <a:gd name="T3" fmla="*/ 5 h 77"/>
                <a:gd name="T4" fmla="*/ 92 w 117"/>
                <a:gd name="T5" fmla="*/ 15 h 77"/>
                <a:gd name="T6" fmla="*/ 111 w 117"/>
                <a:gd name="T7" fmla="*/ 50 h 77"/>
                <a:gd name="T8" fmla="*/ 88 w 117"/>
                <a:gd name="T9" fmla="*/ 75 h 77"/>
                <a:gd name="T10" fmla="*/ 46 w 117"/>
                <a:gd name="T11" fmla="*/ 64 h 77"/>
                <a:gd name="T12" fmla="*/ 20 w 117"/>
                <a:gd name="T13" fmla="*/ 33 h 77"/>
              </a:gdLst>
              <a:ahLst/>
              <a:cxnLst>
                <a:cxn ang="0">
                  <a:pos x="T0" y="T1"/>
                </a:cxn>
                <a:cxn ang="0">
                  <a:pos x="T2" y="T3"/>
                </a:cxn>
                <a:cxn ang="0">
                  <a:pos x="T4" y="T5"/>
                </a:cxn>
                <a:cxn ang="0">
                  <a:pos x="T6" y="T7"/>
                </a:cxn>
                <a:cxn ang="0">
                  <a:pos x="T8" y="T9"/>
                </a:cxn>
                <a:cxn ang="0">
                  <a:pos x="T10" y="T11"/>
                </a:cxn>
                <a:cxn ang="0">
                  <a:pos x="T12" y="T13"/>
                </a:cxn>
              </a:cxnLst>
              <a:rect l="0" t="0" r="r" b="b"/>
              <a:pathLst>
                <a:path w="117" h="77">
                  <a:moveTo>
                    <a:pt x="20" y="33"/>
                  </a:moveTo>
                  <a:cubicBezTo>
                    <a:pt x="29" y="29"/>
                    <a:pt x="48" y="10"/>
                    <a:pt x="64" y="5"/>
                  </a:cubicBezTo>
                  <a:cubicBezTo>
                    <a:pt x="79" y="0"/>
                    <a:pt x="86" y="4"/>
                    <a:pt x="92" y="15"/>
                  </a:cubicBezTo>
                  <a:cubicBezTo>
                    <a:pt x="98" y="26"/>
                    <a:pt x="117" y="47"/>
                    <a:pt x="111" y="50"/>
                  </a:cubicBezTo>
                  <a:cubicBezTo>
                    <a:pt x="97" y="58"/>
                    <a:pt x="98" y="77"/>
                    <a:pt x="88" y="75"/>
                  </a:cubicBezTo>
                  <a:cubicBezTo>
                    <a:pt x="77" y="72"/>
                    <a:pt x="55" y="69"/>
                    <a:pt x="46" y="64"/>
                  </a:cubicBezTo>
                  <a:cubicBezTo>
                    <a:pt x="37" y="60"/>
                    <a:pt x="0" y="40"/>
                    <a:pt x="20" y="33"/>
                  </a:cubicBezTo>
                  <a:close/>
                </a:path>
              </a:pathLst>
            </a:custGeom>
            <a:solidFill>
              <a:srgbClr val="EDEC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85" name="Freeform 769">
              <a:extLst>
                <a:ext uri="{FF2B5EF4-FFF2-40B4-BE49-F238E27FC236}">
                  <a16:creationId xmlns:a16="http://schemas.microsoft.com/office/drawing/2014/main" id="{9E596543-B245-377F-A9E0-BC71FD1DCBEC}"/>
                </a:ext>
              </a:extLst>
            </p:cNvPr>
            <p:cNvSpPr>
              <a:spLocks/>
            </p:cNvSpPr>
            <p:nvPr/>
          </p:nvSpPr>
          <p:spPr bwMode="auto">
            <a:xfrm>
              <a:off x="4040188" y="2936876"/>
              <a:ext cx="841375" cy="555625"/>
            </a:xfrm>
            <a:custGeom>
              <a:avLst/>
              <a:gdLst>
                <a:gd name="T0" fmla="*/ 20 w 115"/>
                <a:gd name="T1" fmla="*/ 33 h 76"/>
                <a:gd name="T2" fmla="*/ 62 w 115"/>
                <a:gd name="T3" fmla="*/ 5 h 76"/>
                <a:gd name="T4" fmla="*/ 90 w 115"/>
                <a:gd name="T5" fmla="*/ 15 h 76"/>
                <a:gd name="T6" fmla="*/ 109 w 115"/>
                <a:gd name="T7" fmla="*/ 50 h 76"/>
                <a:gd name="T8" fmla="*/ 86 w 115"/>
                <a:gd name="T9" fmla="*/ 74 h 76"/>
                <a:gd name="T10" fmla="*/ 45 w 115"/>
                <a:gd name="T11" fmla="*/ 64 h 76"/>
                <a:gd name="T12" fmla="*/ 20 w 115"/>
                <a:gd name="T13" fmla="*/ 33 h 76"/>
              </a:gdLst>
              <a:ahLst/>
              <a:cxnLst>
                <a:cxn ang="0">
                  <a:pos x="T0" y="T1"/>
                </a:cxn>
                <a:cxn ang="0">
                  <a:pos x="T2" y="T3"/>
                </a:cxn>
                <a:cxn ang="0">
                  <a:pos x="T4" y="T5"/>
                </a:cxn>
                <a:cxn ang="0">
                  <a:pos x="T6" y="T7"/>
                </a:cxn>
                <a:cxn ang="0">
                  <a:pos x="T8" y="T9"/>
                </a:cxn>
                <a:cxn ang="0">
                  <a:pos x="T10" y="T11"/>
                </a:cxn>
                <a:cxn ang="0">
                  <a:pos x="T12" y="T13"/>
                </a:cxn>
              </a:cxnLst>
              <a:rect l="0" t="0" r="r" b="b"/>
              <a:pathLst>
                <a:path w="115" h="76">
                  <a:moveTo>
                    <a:pt x="20" y="33"/>
                  </a:moveTo>
                  <a:cubicBezTo>
                    <a:pt x="28" y="30"/>
                    <a:pt x="47" y="10"/>
                    <a:pt x="62" y="5"/>
                  </a:cubicBezTo>
                  <a:cubicBezTo>
                    <a:pt x="77" y="0"/>
                    <a:pt x="85" y="5"/>
                    <a:pt x="90" y="15"/>
                  </a:cubicBezTo>
                  <a:cubicBezTo>
                    <a:pt x="96" y="26"/>
                    <a:pt x="115" y="47"/>
                    <a:pt x="109" y="50"/>
                  </a:cubicBezTo>
                  <a:cubicBezTo>
                    <a:pt x="95" y="58"/>
                    <a:pt x="96" y="76"/>
                    <a:pt x="86" y="74"/>
                  </a:cubicBezTo>
                  <a:cubicBezTo>
                    <a:pt x="75" y="72"/>
                    <a:pt x="54" y="68"/>
                    <a:pt x="45" y="64"/>
                  </a:cubicBezTo>
                  <a:cubicBezTo>
                    <a:pt x="36" y="59"/>
                    <a:pt x="0" y="40"/>
                    <a:pt x="20" y="33"/>
                  </a:cubicBezTo>
                  <a:close/>
                </a:path>
              </a:pathLst>
            </a:custGeom>
            <a:solidFill>
              <a:srgbClr val="EEED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86" name="Freeform 770">
              <a:extLst>
                <a:ext uri="{FF2B5EF4-FFF2-40B4-BE49-F238E27FC236}">
                  <a16:creationId xmlns:a16="http://schemas.microsoft.com/office/drawing/2014/main" id="{7FDBE9D1-66B3-6F6D-D763-525847CD8AB5}"/>
                </a:ext>
              </a:extLst>
            </p:cNvPr>
            <p:cNvSpPr>
              <a:spLocks/>
            </p:cNvSpPr>
            <p:nvPr/>
          </p:nvSpPr>
          <p:spPr bwMode="auto">
            <a:xfrm>
              <a:off x="4054476" y="2943226"/>
              <a:ext cx="812800" cy="542925"/>
            </a:xfrm>
            <a:custGeom>
              <a:avLst/>
              <a:gdLst>
                <a:gd name="T0" fmla="*/ 19 w 111"/>
                <a:gd name="T1" fmla="*/ 32 h 74"/>
                <a:gd name="T2" fmla="*/ 60 w 111"/>
                <a:gd name="T3" fmla="*/ 5 h 74"/>
                <a:gd name="T4" fmla="*/ 87 w 111"/>
                <a:gd name="T5" fmla="*/ 15 h 74"/>
                <a:gd name="T6" fmla="*/ 106 w 111"/>
                <a:gd name="T7" fmla="*/ 48 h 74"/>
                <a:gd name="T8" fmla="*/ 83 w 111"/>
                <a:gd name="T9" fmla="*/ 72 h 74"/>
                <a:gd name="T10" fmla="*/ 43 w 111"/>
                <a:gd name="T11" fmla="*/ 62 h 74"/>
                <a:gd name="T12" fmla="*/ 19 w 111"/>
                <a:gd name="T13" fmla="*/ 32 h 74"/>
              </a:gdLst>
              <a:ahLst/>
              <a:cxnLst>
                <a:cxn ang="0">
                  <a:pos x="T0" y="T1"/>
                </a:cxn>
                <a:cxn ang="0">
                  <a:pos x="T2" y="T3"/>
                </a:cxn>
                <a:cxn ang="0">
                  <a:pos x="T4" y="T5"/>
                </a:cxn>
                <a:cxn ang="0">
                  <a:pos x="T6" y="T7"/>
                </a:cxn>
                <a:cxn ang="0">
                  <a:pos x="T8" y="T9"/>
                </a:cxn>
                <a:cxn ang="0">
                  <a:pos x="T10" y="T11"/>
                </a:cxn>
                <a:cxn ang="0">
                  <a:pos x="T12" y="T13"/>
                </a:cxn>
              </a:cxnLst>
              <a:rect l="0" t="0" r="r" b="b"/>
              <a:pathLst>
                <a:path w="111" h="74">
                  <a:moveTo>
                    <a:pt x="19" y="32"/>
                  </a:moveTo>
                  <a:cubicBezTo>
                    <a:pt x="27" y="29"/>
                    <a:pt x="45" y="10"/>
                    <a:pt x="60" y="5"/>
                  </a:cubicBezTo>
                  <a:cubicBezTo>
                    <a:pt x="75" y="0"/>
                    <a:pt x="82" y="4"/>
                    <a:pt x="87" y="15"/>
                  </a:cubicBezTo>
                  <a:cubicBezTo>
                    <a:pt x="93" y="25"/>
                    <a:pt x="111" y="45"/>
                    <a:pt x="106" y="48"/>
                  </a:cubicBezTo>
                  <a:cubicBezTo>
                    <a:pt x="92" y="56"/>
                    <a:pt x="92" y="74"/>
                    <a:pt x="83" y="72"/>
                  </a:cubicBezTo>
                  <a:cubicBezTo>
                    <a:pt x="73" y="70"/>
                    <a:pt x="52" y="66"/>
                    <a:pt x="43" y="62"/>
                  </a:cubicBezTo>
                  <a:cubicBezTo>
                    <a:pt x="34" y="58"/>
                    <a:pt x="0" y="39"/>
                    <a:pt x="19" y="32"/>
                  </a:cubicBezTo>
                  <a:close/>
                </a:path>
              </a:pathLst>
            </a:custGeom>
            <a:solidFill>
              <a:srgbClr val="EFE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87" name="Freeform 771">
              <a:extLst>
                <a:ext uri="{FF2B5EF4-FFF2-40B4-BE49-F238E27FC236}">
                  <a16:creationId xmlns:a16="http://schemas.microsoft.com/office/drawing/2014/main" id="{2181E03E-1BE7-2F67-3374-FFAA88137C2E}"/>
                </a:ext>
              </a:extLst>
            </p:cNvPr>
            <p:cNvSpPr>
              <a:spLocks/>
            </p:cNvSpPr>
            <p:nvPr/>
          </p:nvSpPr>
          <p:spPr bwMode="auto">
            <a:xfrm>
              <a:off x="4062413" y="2951163"/>
              <a:ext cx="796925" cy="527050"/>
            </a:xfrm>
            <a:custGeom>
              <a:avLst/>
              <a:gdLst>
                <a:gd name="T0" fmla="*/ 18 w 109"/>
                <a:gd name="T1" fmla="*/ 31 h 72"/>
                <a:gd name="T2" fmla="*/ 59 w 109"/>
                <a:gd name="T3" fmla="*/ 5 h 72"/>
                <a:gd name="T4" fmla="*/ 85 w 109"/>
                <a:gd name="T5" fmla="*/ 14 h 72"/>
                <a:gd name="T6" fmla="*/ 103 w 109"/>
                <a:gd name="T7" fmla="*/ 47 h 72"/>
                <a:gd name="T8" fmla="*/ 82 w 109"/>
                <a:gd name="T9" fmla="*/ 70 h 72"/>
                <a:gd name="T10" fmla="*/ 42 w 109"/>
                <a:gd name="T11" fmla="*/ 60 h 72"/>
                <a:gd name="T12" fmla="*/ 18 w 109"/>
                <a:gd name="T13" fmla="*/ 31 h 72"/>
              </a:gdLst>
              <a:ahLst/>
              <a:cxnLst>
                <a:cxn ang="0">
                  <a:pos x="T0" y="T1"/>
                </a:cxn>
                <a:cxn ang="0">
                  <a:pos x="T2" y="T3"/>
                </a:cxn>
                <a:cxn ang="0">
                  <a:pos x="T4" y="T5"/>
                </a:cxn>
                <a:cxn ang="0">
                  <a:pos x="T6" y="T7"/>
                </a:cxn>
                <a:cxn ang="0">
                  <a:pos x="T8" y="T9"/>
                </a:cxn>
                <a:cxn ang="0">
                  <a:pos x="T10" y="T11"/>
                </a:cxn>
                <a:cxn ang="0">
                  <a:pos x="T12" y="T13"/>
                </a:cxn>
              </a:cxnLst>
              <a:rect l="0" t="0" r="r" b="b"/>
              <a:pathLst>
                <a:path w="109" h="72">
                  <a:moveTo>
                    <a:pt x="18" y="31"/>
                  </a:moveTo>
                  <a:cubicBezTo>
                    <a:pt x="26" y="28"/>
                    <a:pt x="44" y="9"/>
                    <a:pt x="59" y="5"/>
                  </a:cubicBezTo>
                  <a:cubicBezTo>
                    <a:pt x="73" y="0"/>
                    <a:pt x="80" y="4"/>
                    <a:pt x="85" y="14"/>
                  </a:cubicBezTo>
                  <a:cubicBezTo>
                    <a:pt x="91" y="24"/>
                    <a:pt x="109" y="44"/>
                    <a:pt x="103" y="47"/>
                  </a:cubicBezTo>
                  <a:cubicBezTo>
                    <a:pt x="90" y="55"/>
                    <a:pt x="90" y="72"/>
                    <a:pt x="82" y="70"/>
                  </a:cubicBezTo>
                  <a:cubicBezTo>
                    <a:pt x="71" y="68"/>
                    <a:pt x="51" y="65"/>
                    <a:pt x="42" y="60"/>
                  </a:cubicBezTo>
                  <a:cubicBezTo>
                    <a:pt x="34" y="56"/>
                    <a:pt x="0" y="38"/>
                    <a:pt x="18" y="31"/>
                  </a:cubicBezTo>
                  <a:close/>
                </a:path>
              </a:pathLst>
            </a:custGeom>
            <a:solidFill>
              <a:srgbClr val="EFE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88" name="Freeform 772">
              <a:extLst>
                <a:ext uri="{FF2B5EF4-FFF2-40B4-BE49-F238E27FC236}">
                  <a16:creationId xmlns:a16="http://schemas.microsoft.com/office/drawing/2014/main" id="{90E4B47A-4B3E-05B2-9BAF-9403C93835D5}"/>
                </a:ext>
              </a:extLst>
            </p:cNvPr>
            <p:cNvSpPr>
              <a:spLocks/>
            </p:cNvSpPr>
            <p:nvPr/>
          </p:nvSpPr>
          <p:spPr bwMode="auto">
            <a:xfrm>
              <a:off x="4070351" y="2957513"/>
              <a:ext cx="774700" cy="512763"/>
            </a:xfrm>
            <a:custGeom>
              <a:avLst/>
              <a:gdLst>
                <a:gd name="T0" fmla="*/ 18 w 106"/>
                <a:gd name="T1" fmla="*/ 30 h 70"/>
                <a:gd name="T2" fmla="*/ 58 w 106"/>
                <a:gd name="T3" fmla="*/ 4 h 70"/>
                <a:gd name="T4" fmla="*/ 83 w 106"/>
                <a:gd name="T5" fmla="*/ 14 h 70"/>
                <a:gd name="T6" fmla="*/ 101 w 106"/>
                <a:gd name="T7" fmla="*/ 46 h 70"/>
                <a:gd name="T8" fmla="*/ 80 w 106"/>
                <a:gd name="T9" fmla="*/ 68 h 70"/>
                <a:gd name="T10" fmla="*/ 41 w 106"/>
                <a:gd name="T11" fmla="*/ 59 h 70"/>
                <a:gd name="T12" fmla="*/ 18 w 106"/>
                <a:gd name="T13" fmla="*/ 30 h 70"/>
              </a:gdLst>
              <a:ahLst/>
              <a:cxnLst>
                <a:cxn ang="0">
                  <a:pos x="T0" y="T1"/>
                </a:cxn>
                <a:cxn ang="0">
                  <a:pos x="T2" y="T3"/>
                </a:cxn>
                <a:cxn ang="0">
                  <a:pos x="T4" y="T5"/>
                </a:cxn>
                <a:cxn ang="0">
                  <a:pos x="T6" y="T7"/>
                </a:cxn>
                <a:cxn ang="0">
                  <a:pos x="T8" y="T9"/>
                </a:cxn>
                <a:cxn ang="0">
                  <a:pos x="T10" y="T11"/>
                </a:cxn>
                <a:cxn ang="0">
                  <a:pos x="T12" y="T13"/>
                </a:cxn>
              </a:cxnLst>
              <a:rect l="0" t="0" r="r" b="b"/>
              <a:pathLst>
                <a:path w="106" h="70">
                  <a:moveTo>
                    <a:pt x="18" y="30"/>
                  </a:moveTo>
                  <a:cubicBezTo>
                    <a:pt x="26" y="27"/>
                    <a:pt x="44" y="9"/>
                    <a:pt x="58" y="4"/>
                  </a:cubicBezTo>
                  <a:cubicBezTo>
                    <a:pt x="72" y="0"/>
                    <a:pt x="78" y="4"/>
                    <a:pt x="83" y="14"/>
                  </a:cubicBezTo>
                  <a:cubicBezTo>
                    <a:pt x="89" y="23"/>
                    <a:pt x="106" y="43"/>
                    <a:pt x="101" y="46"/>
                  </a:cubicBezTo>
                  <a:cubicBezTo>
                    <a:pt x="88" y="53"/>
                    <a:pt x="88" y="70"/>
                    <a:pt x="80" y="68"/>
                  </a:cubicBezTo>
                  <a:cubicBezTo>
                    <a:pt x="69" y="66"/>
                    <a:pt x="50" y="63"/>
                    <a:pt x="41" y="59"/>
                  </a:cubicBezTo>
                  <a:cubicBezTo>
                    <a:pt x="33" y="54"/>
                    <a:pt x="0" y="36"/>
                    <a:pt x="18" y="30"/>
                  </a:cubicBezTo>
                  <a:close/>
                </a:path>
              </a:pathLst>
            </a:custGeom>
            <a:solidFill>
              <a:srgbClr val="F0EF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89" name="Freeform 773">
              <a:extLst>
                <a:ext uri="{FF2B5EF4-FFF2-40B4-BE49-F238E27FC236}">
                  <a16:creationId xmlns:a16="http://schemas.microsoft.com/office/drawing/2014/main" id="{569293A8-0FDC-AAC9-7014-6B19ADA68F24}"/>
                </a:ext>
              </a:extLst>
            </p:cNvPr>
            <p:cNvSpPr>
              <a:spLocks/>
            </p:cNvSpPr>
            <p:nvPr/>
          </p:nvSpPr>
          <p:spPr bwMode="auto">
            <a:xfrm>
              <a:off x="4076701" y="2957513"/>
              <a:ext cx="762000" cy="506413"/>
            </a:xfrm>
            <a:custGeom>
              <a:avLst/>
              <a:gdLst>
                <a:gd name="T0" fmla="*/ 18 w 104"/>
                <a:gd name="T1" fmla="*/ 30 h 69"/>
                <a:gd name="T2" fmla="*/ 56 w 104"/>
                <a:gd name="T3" fmla="*/ 5 h 69"/>
                <a:gd name="T4" fmla="*/ 82 w 104"/>
                <a:gd name="T5" fmla="*/ 14 h 69"/>
                <a:gd name="T6" fmla="*/ 99 w 104"/>
                <a:gd name="T7" fmla="*/ 45 h 69"/>
                <a:gd name="T8" fmla="*/ 78 w 104"/>
                <a:gd name="T9" fmla="*/ 67 h 69"/>
                <a:gd name="T10" fmla="*/ 41 w 104"/>
                <a:gd name="T11" fmla="*/ 58 h 69"/>
                <a:gd name="T12" fmla="*/ 18 w 104"/>
                <a:gd name="T13" fmla="*/ 30 h 69"/>
              </a:gdLst>
              <a:ahLst/>
              <a:cxnLst>
                <a:cxn ang="0">
                  <a:pos x="T0" y="T1"/>
                </a:cxn>
                <a:cxn ang="0">
                  <a:pos x="T2" y="T3"/>
                </a:cxn>
                <a:cxn ang="0">
                  <a:pos x="T4" y="T5"/>
                </a:cxn>
                <a:cxn ang="0">
                  <a:pos x="T6" y="T7"/>
                </a:cxn>
                <a:cxn ang="0">
                  <a:pos x="T8" y="T9"/>
                </a:cxn>
                <a:cxn ang="0">
                  <a:pos x="T10" y="T11"/>
                </a:cxn>
                <a:cxn ang="0">
                  <a:pos x="T12" y="T13"/>
                </a:cxn>
              </a:cxnLst>
              <a:rect l="0" t="0" r="r" b="b"/>
              <a:pathLst>
                <a:path w="104" h="69">
                  <a:moveTo>
                    <a:pt x="18" y="30"/>
                  </a:moveTo>
                  <a:cubicBezTo>
                    <a:pt x="25" y="27"/>
                    <a:pt x="43" y="9"/>
                    <a:pt x="56" y="5"/>
                  </a:cubicBezTo>
                  <a:cubicBezTo>
                    <a:pt x="70" y="0"/>
                    <a:pt x="76" y="4"/>
                    <a:pt x="82" y="14"/>
                  </a:cubicBezTo>
                  <a:cubicBezTo>
                    <a:pt x="87" y="24"/>
                    <a:pt x="104" y="42"/>
                    <a:pt x="99" y="45"/>
                  </a:cubicBezTo>
                  <a:cubicBezTo>
                    <a:pt x="86" y="52"/>
                    <a:pt x="86" y="69"/>
                    <a:pt x="78" y="67"/>
                  </a:cubicBezTo>
                  <a:cubicBezTo>
                    <a:pt x="68" y="65"/>
                    <a:pt x="49" y="62"/>
                    <a:pt x="41" y="58"/>
                  </a:cubicBezTo>
                  <a:cubicBezTo>
                    <a:pt x="33" y="54"/>
                    <a:pt x="0" y="36"/>
                    <a:pt x="18" y="30"/>
                  </a:cubicBezTo>
                  <a:close/>
                </a:path>
              </a:pathLst>
            </a:custGeom>
            <a:solidFill>
              <a:srgbClr val="F0F0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90" name="Freeform 774">
              <a:extLst>
                <a:ext uri="{FF2B5EF4-FFF2-40B4-BE49-F238E27FC236}">
                  <a16:creationId xmlns:a16="http://schemas.microsoft.com/office/drawing/2014/main" id="{914C3274-D090-1E9D-24A9-7914D858ADB2}"/>
                </a:ext>
              </a:extLst>
            </p:cNvPr>
            <p:cNvSpPr>
              <a:spLocks/>
            </p:cNvSpPr>
            <p:nvPr/>
          </p:nvSpPr>
          <p:spPr bwMode="auto">
            <a:xfrm>
              <a:off x="4090988" y="2965451"/>
              <a:ext cx="739775" cy="490538"/>
            </a:xfrm>
            <a:custGeom>
              <a:avLst/>
              <a:gdLst>
                <a:gd name="T0" fmla="*/ 17 w 101"/>
                <a:gd name="T1" fmla="*/ 29 h 67"/>
                <a:gd name="T2" fmla="*/ 54 w 101"/>
                <a:gd name="T3" fmla="*/ 5 h 67"/>
                <a:gd name="T4" fmla="*/ 79 w 101"/>
                <a:gd name="T5" fmla="*/ 13 h 67"/>
                <a:gd name="T6" fmla="*/ 95 w 101"/>
                <a:gd name="T7" fmla="*/ 44 h 67"/>
                <a:gd name="T8" fmla="*/ 75 w 101"/>
                <a:gd name="T9" fmla="*/ 65 h 67"/>
                <a:gd name="T10" fmla="*/ 39 w 101"/>
                <a:gd name="T11" fmla="*/ 56 h 67"/>
                <a:gd name="T12" fmla="*/ 17 w 101"/>
                <a:gd name="T13" fmla="*/ 29 h 67"/>
              </a:gdLst>
              <a:ahLst/>
              <a:cxnLst>
                <a:cxn ang="0">
                  <a:pos x="T0" y="T1"/>
                </a:cxn>
                <a:cxn ang="0">
                  <a:pos x="T2" y="T3"/>
                </a:cxn>
                <a:cxn ang="0">
                  <a:pos x="T4" y="T5"/>
                </a:cxn>
                <a:cxn ang="0">
                  <a:pos x="T6" y="T7"/>
                </a:cxn>
                <a:cxn ang="0">
                  <a:pos x="T8" y="T9"/>
                </a:cxn>
                <a:cxn ang="0">
                  <a:pos x="T10" y="T11"/>
                </a:cxn>
                <a:cxn ang="0">
                  <a:pos x="T12" y="T13"/>
                </a:cxn>
              </a:cxnLst>
              <a:rect l="0" t="0" r="r" b="b"/>
              <a:pathLst>
                <a:path w="101" h="67">
                  <a:moveTo>
                    <a:pt x="17" y="29"/>
                  </a:moveTo>
                  <a:cubicBezTo>
                    <a:pt x="24" y="26"/>
                    <a:pt x="41" y="9"/>
                    <a:pt x="54" y="5"/>
                  </a:cubicBezTo>
                  <a:cubicBezTo>
                    <a:pt x="67" y="0"/>
                    <a:pt x="74" y="4"/>
                    <a:pt x="79" y="13"/>
                  </a:cubicBezTo>
                  <a:cubicBezTo>
                    <a:pt x="84" y="23"/>
                    <a:pt x="101" y="41"/>
                    <a:pt x="95" y="44"/>
                  </a:cubicBezTo>
                  <a:cubicBezTo>
                    <a:pt x="83" y="51"/>
                    <a:pt x="83" y="67"/>
                    <a:pt x="75" y="65"/>
                  </a:cubicBezTo>
                  <a:cubicBezTo>
                    <a:pt x="65" y="63"/>
                    <a:pt x="47" y="60"/>
                    <a:pt x="39" y="56"/>
                  </a:cubicBezTo>
                  <a:cubicBezTo>
                    <a:pt x="31" y="52"/>
                    <a:pt x="0" y="35"/>
                    <a:pt x="17" y="29"/>
                  </a:cubicBezTo>
                  <a:close/>
                </a:path>
              </a:pathLst>
            </a:custGeom>
            <a:solidFill>
              <a:srgbClr val="F1F0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91" name="Freeform 775">
              <a:extLst>
                <a:ext uri="{FF2B5EF4-FFF2-40B4-BE49-F238E27FC236}">
                  <a16:creationId xmlns:a16="http://schemas.microsoft.com/office/drawing/2014/main" id="{199B1D2F-3007-A43F-D058-BB2F89CF9C09}"/>
                </a:ext>
              </a:extLst>
            </p:cNvPr>
            <p:cNvSpPr>
              <a:spLocks/>
            </p:cNvSpPr>
            <p:nvPr/>
          </p:nvSpPr>
          <p:spPr bwMode="auto">
            <a:xfrm>
              <a:off x="4098926" y="2973388"/>
              <a:ext cx="717550" cy="476250"/>
            </a:xfrm>
            <a:custGeom>
              <a:avLst/>
              <a:gdLst>
                <a:gd name="T0" fmla="*/ 16 w 98"/>
                <a:gd name="T1" fmla="*/ 28 h 65"/>
                <a:gd name="T2" fmla="*/ 53 w 98"/>
                <a:gd name="T3" fmla="*/ 4 h 65"/>
                <a:gd name="T4" fmla="*/ 77 w 98"/>
                <a:gd name="T5" fmla="*/ 13 h 65"/>
                <a:gd name="T6" fmla="*/ 93 w 98"/>
                <a:gd name="T7" fmla="*/ 43 h 65"/>
                <a:gd name="T8" fmla="*/ 73 w 98"/>
                <a:gd name="T9" fmla="*/ 63 h 65"/>
                <a:gd name="T10" fmla="*/ 38 w 98"/>
                <a:gd name="T11" fmla="*/ 54 h 65"/>
                <a:gd name="T12" fmla="*/ 16 w 98"/>
                <a:gd name="T13" fmla="*/ 28 h 65"/>
              </a:gdLst>
              <a:ahLst/>
              <a:cxnLst>
                <a:cxn ang="0">
                  <a:pos x="T0" y="T1"/>
                </a:cxn>
                <a:cxn ang="0">
                  <a:pos x="T2" y="T3"/>
                </a:cxn>
                <a:cxn ang="0">
                  <a:pos x="T4" y="T5"/>
                </a:cxn>
                <a:cxn ang="0">
                  <a:pos x="T6" y="T7"/>
                </a:cxn>
                <a:cxn ang="0">
                  <a:pos x="T8" y="T9"/>
                </a:cxn>
                <a:cxn ang="0">
                  <a:pos x="T10" y="T11"/>
                </a:cxn>
                <a:cxn ang="0">
                  <a:pos x="T12" y="T13"/>
                </a:cxn>
              </a:cxnLst>
              <a:rect l="0" t="0" r="r" b="b"/>
              <a:pathLst>
                <a:path w="98" h="65">
                  <a:moveTo>
                    <a:pt x="16" y="28"/>
                  </a:moveTo>
                  <a:cubicBezTo>
                    <a:pt x="23" y="25"/>
                    <a:pt x="40" y="9"/>
                    <a:pt x="53" y="4"/>
                  </a:cubicBezTo>
                  <a:cubicBezTo>
                    <a:pt x="66" y="0"/>
                    <a:pt x="72" y="4"/>
                    <a:pt x="77" y="13"/>
                  </a:cubicBezTo>
                  <a:cubicBezTo>
                    <a:pt x="82" y="22"/>
                    <a:pt x="98" y="40"/>
                    <a:pt x="93" y="43"/>
                  </a:cubicBezTo>
                  <a:cubicBezTo>
                    <a:pt x="81" y="49"/>
                    <a:pt x="81" y="65"/>
                    <a:pt x="73" y="63"/>
                  </a:cubicBezTo>
                  <a:cubicBezTo>
                    <a:pt x="64" y="61"/>
                    <a:pt x="46" y="58"/>
                    <a:pt x="38" y="54"/>
                  </a:cubicBezTo>
                  <a:cubicBezTo>
                    <a:pt x="30" y="51"/>
                    <a:pt x="0" y="34"/>
                    <a:pt x="16" y="28"/>
                  </a:cubicBezTo>
                  <a:close/>
                </a:path>
              </a:pathLst>
            </a:custGeom>
            <a:solidFill>
              <a:srgbClr val="F2F1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92" name="Freeform 776">
              <a:extLst>
                <a:ext uri="{FF2B5EF4-FFF2-40B4-BE49-F238E27FC236}">
                  <a16:creationId xmlns:a16="http://schemas.microsoft.com/office/drawing/2014/main" id="{5E9A56CE-601C-9357-4A7B-52DB576DBDA7}"/>
                </a:ext>
              </a:extLst>
            </p:cNvPr>
            <p:cNvSpPr>
              <a:spLocks/>
            </p:cNvSpPr>
            <p:nvPr/>
          </p:nvSpPr>
          <p:spPr bwMode="auto">
            <a:xfrm>
              <a:off x="4106863" y="2979738"/>
              <a:ext cx="701675" cy="461963"/>
            </a:xfrm>
            <a:custGeom>
              <a:avLst/>
              <a:gdLst>
                <a:gd name="T0" fmla="*/ 16 w 96"/>
                <a:gd name="T1" fmla="*/ 27 h 63"/>
                <a:gd name="T2" fmla="*/ 52 w 96"/>
                <a:gd name="T3" fmla="*/ 4 h 63"/>
                <a:gd name="T4" fmla="*/ 75 w 96"/>
                <a:gd name="T5" fmla="*/ 12 h 63"/>
                <a:gd name="T6" fmla="*/ 91 w 96"/>
                <a:gd name="T7" fmla="*/ 41 h 63"/>
                <a:gd name="T8" fmla="*/ 72 w 96"/>
                <a:gd name="T9" fmla="*/ 61 h 63"/>
                <a:gd name="T10" fmla="*/ 37 w 96"/>
                <a:gd name="T11" fmla="*/ 53 h 63"/>
                <a:gd name="T12" fmla="*/ 16 w 96"/>
                <a:gd name="T13" fmla="*/ 27 h 63"/>
              </a:gdLst>
              <a:ahLst/>
              <a:cxnLst>
                <a:cxn ang="0">
                  <a:pos x="T0" y="T1"/>
                </a:cxn>
                <a:cxn ang="0">
                  <a:pos x="T2" y="T3"/>
                </a:cxn>
                <a:cxn ang="0">
                  <a:pos x="T4" y="T5"/>
                </a:cxn>
                <a:cxn ang="0">
                  <a:pos x="T6" y="T7"/>
                </a:cxn>
                <a:cxn ang="0">
                  <a:pos x="T8" y="T9"/>
                </a:cxn>
                <a:cxn ang="0">
                  <a:pos x="T10" y="T11"/>
                </a:cxn>
                <a:cxn ang="0">
                  <a:pos x="T12" y="T13"/>
                </a:cxn>
              </a:cxnLst>
              <a:rect l="0" t="0" r="r" b="b"/>
              <a:pathLst>
                <a:path w="96" h="63">
                  <a:moveTo>
                    <a:pt x="16" y="27"/>
                  </a:moveTo>
                  <a:cubicBezTo>
                    <a:pt x="23" y="24"/>
                    <a:pt x="39" y="8"/>
                    <a:pt x="52" y="4"/>
                  </a:cubicBezTo>
                  <a:cubicBezTo>
                    <a:pt x="64" y="0"/>
                    <a:pt x="70" y="3"/>
                    <a:pt x="75" y="12"/>
                  </a:cubicBezTo>
                  <a:cubicBezTo>
                    <a:pt x="79" y="21"/>
                    <a:pt x="96" y="38"/>
                    <a:pt x="91" y="41"/>
                  </a:cubicBezTo>
                  <a:cubicBezTo>
                    <a:pt x="79" y="48"/>
                    <a:pt x="79" y="63"/>
                    <a:pt x="72" y="61"/>
                  </a:cubicBezTo>
                  <a:cubicBezTo>
                    <a:pt x="62" y="59"/>
                    <a:pt x="45" y="56"/>
                    <a:pt x="37" y="53"/>
                  </a:cubicBezTo>
                  <a:cubicBezTo>
                    <a:pt x="30" y="49"/>
                    <a:pt x="0" y="33"/>
                    <a:pt x="16" y="27"/>
                  </a:cubicBezTo>
                  <a:close/>
                </a:path>
              </a:pathLst>
            </a:custGeom>
            <a:solidFill>
              <a:srgbClr val="F2F2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93" name="Freeform 777">
              <a:extLst>
                <a:ext uri="{FF2B5EF4-FFF2-40B4-BE49-F238E27FC236}">
                  <a16:creationId xmlns:a16="http://schemas.microsoft.com/office/drawing/2014/main" id="{F3B76D7C-A8C8-3626-6C74-5EEC795428D3}"/>
                </a:ext>
              </a:extLst>
            </p:cNvPr>
            <p:cNvSpPr>
              <a:spLocks/>
            </p:cNvSpPr>
            <p:nvPr/>
          </p:nvSpPr>
          <p:spPr bwMode="auto">
            <a:xfrm>
              <a:off x="4113213" y="2987676"/>
              <a:ext cx="681038" cy="446088"/>
            </a:xfrm>
            <a:custGeom>
              <a:avLst/>
              <a:gdLst>
                <a:gd name="T0" fmla="*/ 16 w 93"/>
                <a:gd name="T1" fmla="*/ 26 h 61"/>
                <a:gd name="T2" fmla="*/ 50 w 93"/>
                <a:gd name="T3" fmla="*/ 4 h 61"/>
                <a:gd name="T4" fmla="*/ 73 w 93"/>
                <a:gd name="T5" fmla="*/ 12 h 61"/>
                <a:gd name="T6" fmla="*/ 88 w 93"/>
                <a:gd name="T7" fmla="*/ 40 h 61"/>
                <a:gd name="T8" fmla="*/ 70 w 93"/>
                <a:gd name="T9" fmla="*/ 59 h 61"/>
                <a:gd name="T10" fmla="*/ 36 w 93"/>
                <a:gd name="T11" fmla="*/ 51 h 61"/>
                <a:gd name="T12" fmla="*/ 16 w 93"/>
                <a:gd name="T13" fmla="*/ 26 h 61"/>
              </a:gdLst>
              <a:ahLst/>
              <a:cxnLst>
                <a:cxn ang="0">
                  <a:pos x="T0" y="T1"/>
                </a:cxn>
                <a:cxn ang="0">
                  <a:pos x="T2" y="T3"/>
                </a:cxn>
                <a:cxn ang="0">
                  <a:pos x="T4" y="T5"/>
                </a:cxn>
                <a:cxn ang="0">
                  <a:pos x="T6" y="T7"/>
                </a:cxn>
                <a:cxn ang="0">
                  <a:pos x="T8" y="T9"/>
                </a:cxn>
                <a:cxn ang="0">
                  <a:pos x="T10" y="T11"/>
                </a:cxn>
                <a:cxn ang="0">
                  <a:pos x="T12" y="T13"/>
                </a:cxn>
              </a:cxnLst>
              <a:rect l="0" t="0" r="r" b="b"/>
              <a:pathLst>
                <a:path w="93" h="61">
                  <a:moveTo>
                    <a:pt x="16" y="26"/>
                  </a:moveTo>
                  <a:cubicBezTo>
                    <a:pt x="23" y="23"/>
                    <a:pt x="38" y="8"/>
                    <a:pt x="50" y="4"/>
                  </a:cubicBezTo>
                  <a:cubicBezTo>
                    <a:pt x="63" y="0"/>
                    <a:pt x="68" y="3"/>
                    <a:pt x="73" y="12"/>
                  </a:cubicBezTo>
                  <a:cubicBezTo>
                    <a:pt x="77" y="20"/>
                    <a:pt x="93" y="37"/>
                    <a:pt x="88" y="40"/>
                  </a:cubicBezTo>
                  <a:cubicBezTo>
                    <a:pt x="77" y="46"/>
                    <a:pt x="77" y="61"/>
                    <a:pt x="70" y="59"/>
                  </a:cubicBezTo>
                  <a:cubicBezTo>
                    <a:pt x="61" y="57"/>
                    <a:pt x="44" y="55"/>
                    <a:pt x="36" y="51"/>
                  </a:cubicBezTo>
                  <a:cubicBezTo>
                    <a:pt x="29" y="47"/>
                    <a:pt x="0" y="32"/>
                    <a:pt x="16" y="26"/>
                  </a:cubicBezTo>
                  <a:close/>
                </a:path>
              </a:pathLst>
            </a:custGeom>
            <a:solidFill>
              <a:srgbClr val="F3F2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94" name="Freeform 778">
              <a:extLst>
                <a:ext uri="{FF2B5EF4-FFF2-40B4-BE49-F238E27FC236}">
                  <a16:creationId xmlns:a16="http://schemas.microsoft.com/office/drawing/2014/main" id="{3DBB9EDC-09F2-3512-1672-074985C516AB}"/>
                </a:ext>
              </a:extLst>
            </p:cNvPr>
            <p:cNvSpPr>
              <a:spLocks/>
            </p:cNvSpPr>
            <p:nvPr/>
          </p:nvSpPr>
          <p:spPr bwMode="auto">
            <a:xfrm>
              <a:off x="4121151" y="2987676"/>
              <a:ext cx="665163" cy="439738"/>
            </a:xfrm>
            <a:custGeom>
              <a:avLst/>
              <a:gdLst>
                <a:gd name="T0" fmla="*/ 16 w 91"/>
                <a:gd name="T1" fmla="*/ 26 h 60"/>
                <a:gd name="T2" fmla="*/ 49 w 91"/>
                <a:gd name="T3" fmla="*/ 4 h 60"/>
                <a:gd name="T4" fmla="*/ 71 w 91"/>
                <a:gd name="T5" fmla="*/ 12 h 60"/>
                <a:gd name="T6" fmla="*/ 86 w 91"/>
                <a:gd name="T7" fmla="*/ 39 h 60"/>
                <a:gd name="T8" fmla="*/ 68 w 91"/>
                <a:gd name="T9" fmla="*/ 58 h 60"/>
                <a:gd name="T10" fmla="*/ 35 w 91"/>
                <a:gd name="T11" fmla="*/ 50 h 60"/>
                <a:gd name="T12" fmla="*/ 16 w 91"/>
                <a:gd name="T13" fmla="*/ 26 h 60"/>
              </a:gdLst>
              <a:ahLst/>
              <a:cxnLst>
                <a:cxn ang="0">
                  <a:pos x="T0" y="T1"/>
                </a:cxn>
                <a:cxn ang="0">
                  <a:pos x="T2" y="T3"/>
                </a:cxn>
                <a:cxn ang="0">
                  <a:pos x="T4" y="T5"/>
                </a:cxn>
                <a:cxn ang="0">
                  <a:pos x="T6" y="T7"/>
                </a:cxn>
                <a:cxn ang="0">
                  <a:pos x="T8" y="T9"/>
                </a:cxn>
                <a:cxn ang="0">
                  <a:pos x="T10" y="T11"/>
                </a:cxn>
                <a:cxn ang="0">
                  <a:pos x="T12" y="T13"/>
                </a:cxn>
              </a:cxnLst>
              <a:rect l="0" t="0" r="r" b="b"/>
              <a:pathLst>
                <a:path w="91" h="60">
                  <a:moveTo>
                    <a:pt x="16" y="26"/>
                  </a:moveTo>
                  <a:cubicBezTo>
                    <a:pt x="22" y="23"/>
                    <a:pt x="37" y="8"/>
                    <a:pt x="49" y="4"/>
                  </a:cubicBezTo>
                  <a:cubicBezTo>
                    <a:pt x="61" y="0"/>
                    <a:pt x="67" y="4"/>
                    <a:pt x="71" y="12"/>
                  </a:cubicBezTo>
                  <a:cubicBezTo>
                    <a:pt x="75" y="20"/>
                    <a:pt x="91" y="37"/>
                    <a:pt x="86" y="39"/>
                  </a:cubicBezTo>
                  <a:cubicBezTo>
                    <a:pt x="75" y="46"/>
                    <a:pt x="75" y="60"/>
                    <a:pt x="68" y="58"/>
                  </a:cubicBezTo>
                  <a:cubicBezTo>
                    <a:pt x="59" y="56"/>
                    <a:pt x="42" y="54"/>
                    <a:pt x="35" y="50"/>
                  </a:cubicBezTo>
                  <a:cubicBezTo>
                    <a:pt x="28" y="47"/>
                    <a:pt x="0" y="31"/>
                    <a:pt x="16" y="26"/>
                  </a:cubicBezTo>
                  <a:close/>
                </a:path>
              </a:pathLst>
            </a:custGeom>
            <a:solidFill>
              <a:srgbClr val="F4F3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95" name="Freeform 779">
              <a:extLst>
                <a:ext uri="{FF2B5EF4-FFF2-40B4-BE49-F238E27FC236}">
                  <a16:creationId xmlns:a16="http://schemas.microsoft.com/office/drawing/2014/main" id="{0E8CF0DC-14F5-7937-71C3-9B908B80D1F3}"/>
                </a:ext>
              </a:extLst>
            </p:cNvPr>
            <p:cNvSpPr>
              <a:spLocks/>
            </p:cNvSpPr>
            <p:nvPr/>
          </p:nvSpPr>
          <p:spPr bwMode="auto">
            <a:xfrm>
              <a:off x="4135438" y="2995613"/>
              <a:ext cx="636588" cy="423863"/>
            </a:xfrm>
            <a:custGeom>
              <a:avLst/>
              <a:gdLst>
                <a:gd name="T0" fmla="*/ 14 w 87"/>
                <a:gd name="T1" fmla="*/ 25 h 58"/>
                <a:gd name="T2" fmla="*/ 47 w 87"/>
                <a:gd name="T3" fmla="*/ 4 h 58"/>
                <a:gd name="T4" fmla="*/ 68 w 87"/>
                <a:gd name="T5" fmla="*/ 12 h 58"/>
                <a:gd name="T6" fmla="*/ 83 w 87"/>
                <a:gd name="T7" fmla="*/ 38 h 58"/>
                <a:gd name="T8" fmla="*/ 65 w 87"/>
                <a:gd name="T9" fmla="*/ 56 h 58"/>
                <a:gd name="T10" fmla="*/ 34 w 87"/>
                <a:gd name="T11" fmla="*/ 49 h 58"/>
                <a:gd name="T12" fmla="*/ 14 w 87"/>
                <a:gd name="T13" fmla="*/ 25 h 58"/>
              </a:gdLst>
              <a:ahLst/>
              <a:cxnLst>
                <a:cxn ang="0">
                  <a:pos x="T0" y="T1"/>
                </a:cxn>
                <a:cxn ang="0">
                  <a:pos x="T2" y="T3"/>
                </a:cxn>
                <a:cxn ang="0">
                  <a:pos x="T4" y="T5"/>
                </a:cxn>
                <a:cxn ang="0">
                  <a:pos x="T6" y="T7"/>
                </a:cxn>
                <a:cxn ang="0">
                  <a:pos x="T8" y="T9"/>
                </a:cxn>
                <a:cxn ang="0">
                  <a:pos x="T10" y="T11"/>
                </a:cxn>
                <a:cxn ang="0">
                  <a:pos x="T12" y="T13"/>
                </a:cxn>
              </a:cxnLst>
              <a:rect l="0" t="0" r="r" b="b"/>
              <a:pathLst>
                <a:path w="87" h="58">
                  <a:moveTo>
                    <a:pt x="14" y="25"/>
                  </a:moveTo>
                  <a:cubicBezTo>
                    <a:pt x="21" y="22"/>
                    <a:pt x="35" y="8"/>
                    <a:pt x="47" y="4"/>
                  </a:cubicBezTo>
                  <a:cubicBezTo>
                    <a:pt x="58" y="0"/>
                    <a:pt x="64" y="3"/>
                    <a:pt x="68" y="12"/>
                  </a:cubicBezTo>
                  <a:cubicBezTo>
                    <a:pt x="72" y="20"/>
                    <a:pt x="87" y="36"/>
                    <a:pt x="83" y="38"/>
                  </a:cubicBezTo>
                  <a:cubicBezTo>
                    <a:pt x="72" y="44"/>
                    <a:pt x="72" y="58"/>
                    <a:pt x="65" y="56"/>
                  </a:cubicBezTo>
                  <a:cubicBezTo>
                    <a:pt x="57" y="55"/>
                    <a:pt x="40" y="52"/>
                    <a:pt x="34" y="49"/>
                  </a:cubicBezTo>
                  <a:cubicBezTo>
                    <a:pt x="27" y="45"/>
                    <a:pt x="0" y="30"/>
                    <a:pt x="14" y="25"/>
                  </a:cubicBezTo>
                  <a:close/>
                </a:path>
              </a:pathLst>
            </a:custGeom>
            <a:solidFill>
              <a:srgbClr val="F4F4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96" name="Freeform 780">
              <a:extLst>
                <a:ext uri="{FF2B5EF4-FFF2-40B4-BE49-F238E27FC236}">
                  <a16:creationId xmlns:a16="http://schemas.microsoft.com/office/drawing/2014/main" id="{F33BB7F6-68D4-B9E0-8B22-15833BAFC9A7}"/>
                </a:ext>
              </a:extLst>
            </p:cNvPr>
            <p:cNvSpPr>
              <a:spLocks/>
            </p:cNvSpPr>
            <p:nvPr/>
          </p:nvSpPr>
          <p:spPr bwMode="auto">
            <a:xfrm>
              <a:off x="4143376" y="3001963"/>
              <a:ext cx="622300" cy="411163"/>
            </a:xfrm>
            <a:custGeom>
              <a:avLst/>
              <a:gdLst>
                <a:gd name="T0" fmla="*/ 14 w 85"/>
                <a:gd name="T1" fmla="*/ 24 h 56"/>
                <a:gd name="T2" fmla="*/ 46 w 85"/>
                <a:gd name="T3" fmla="*/ 4 h 56"/>
                <a:gd name="T4" fmla="*/ 66 w 85"/>
                <a:gd name="T5" fmla="*/ 11 h 56"/>
                <a:gd name="T6" fmla="*/ 80 w 85"/>
                <a:gd name="T7" fmla="*/ 37 h 56"/>
                <a:gd name="T8" fmla="*/ 63 w 85"/>
                <a:gd name="T9" fmla="*/ 54 h 56"/>
                <a:gd name="T10" fmla="*/ 33 w 85"/>
                <a:gd name="T11" fmla="*/ 47 h 56"/>
                <a:gd name="T12" fmla="*/ 14 w 85"/>
                <a:gd name="T13" fmla="*/ 24 h 56"/>
              </a:gdLst>
              <a:ahLst/>
              <a:cxnLst>
                <a:cxn ang="0">
                  <a:pos x="T0" y="T1"/>
                </a:cxn>
                <a:cxn ang="0">
                  <a:pos x="T2" y="T3"/>
                </a:cxn>
                <a:cxn ang="0">
                  <a:pos x="T4" y="T5"/>
                </a:cxn>
                <a:cxn ang="0">
                  <a:pos x="T6" y="T7"/>
                </a:cxn>
                <a:cxn ang="0">
                  <a:pos x="T8" y="T9"/>
                </a:cxn>
                <a:cxn ang="0">
                  <a:pos x="T10" y="T11"/>
                </a:cxn>
                <a:cxn ang="0">
                  <a:pos x="T12" y="T13"/>
                </a:cxn>
              </a:cxnLst>
              <a:rect l="0" t="0" r="r" b="b"/>
              <a:pathLst>
                <a:path w="85" h="56">
                  <a:moveTo>
                    <a:pt x="14" y="24"/>
                  </a:moveTo>
                  <a:cubicBezTo>
                    <a:pt x="20" y="22"/>
                    <a:pt x="34" y="7"/>
                    <a:pt x="46" y="4"/>
                  </a:cubicBezTo>
                  <a:cubicBezTo>
                    <a:pt x="57" y="0"/>
                    <a:pt x="62" y="3"/>
                    <a:pt x="66" y="11"/>
                  </a:cubicBezTo>
                  <a:cubicBezTo>
                    <a:pt x="70" y="19"/>
                    <a:pt x="85" y="34"/>
                    <a:pt x="80" y="37"/>
                  </a:cubicBezTo>
                  <a:cubicBezTo>
                    <a:pt x="70" y="42"/>
                    <a:pt x="70" y="56"/>
                    <a:pt x="63" y="54"/>
                  </a:cubicBezTo>
                  <a:cubicBezTo>
                    <a:pt x="55" y="53"/>
                    <a:pt x="39" y="50"/>
                    <a:pt x="33" y="47"/>
                  </a:cubicBezTo>
                  <a:cubicBezTo>
                    <a:pt x="26" y="44"/>
                    <a:pt x="0" y="29"/>
                    <a:pt x="14" y="24"/>
                  </a:cubicBezTo>
                  <a:close/>
                </a:path>
              </a:pathLst>
            </a:custGeom>
            <a:solidFill>
              <a:srgbClr val="F5F5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97" name="Freeform 781">
              <a:extLst>
                <a:ext uri="{FF2B5EF4-FFF2-40B4-BE49-F238E27FC236}">
                  <a16:creationId xmlns:a16="http://schemas.microsoft.com/office/drawing/2014/main" id="{B6898957-44B8-E755-C355-C382337F7BCD}"/>
                </a:ext>
              </a:extLst>
            </p:cNvPr>
            <p:cNvSpPr>
              <a:spLocks/>
            </p:cNvSpPr>
            <p:nvPr/>
          </p:nvSpPr>
          <p:spPr bwMode="auto">
            <a:xfrm>
              <a:off x="4149726" y="3009901"/>
              <a:ext cx="600075" cy="395288"/>
            </a:xfrm>
            <a:custGeom>
              <a:avLst/>
              <a:gdLst>
                <a:gd name="T0" fmla="*/ 14 w 82"/>
                <a:gd name="T1" fmla="*/ 23 h 54"/>
                <a:gd name="T2" fmla="*/ 44 w 82"/>
                <a:gd name="T3" fmla="*/ 3 h 54"/>
                <a:gd name="T4" fmla="*/ 64 w 82"/>
                <a:gd name="T5" fmla="*/ 10 h 54"/>
                <a:gd name="T6" fmla="*/ 78 w 82"/>
                <a:gd name="T7" fmla="*/ 35 h 54"/>
                <a:gd name="T8" fmla="*/ 62 w 82"/>
                <a:gd name="T9" fmla="*/ 52 h 54"/>
                <a:gd name="T10" fmla="*/ 32 w 82"/>
                <a:gd name="T11" fmla="*/ 45 h 54"/>
                <a:gd name="T12" fmla="*/ 14 w 82"/>
                <a:gd name="T13" fmla="*/ 23 h 54"/>
              </a:gdLst>
              <a:ahLst/>
              <a:cxnLst>
                <a:cxn ang="0">
                  <a:pos x="T0" y="T1"/>
                </a:cxn>
                <a:cxn ang="0">
                  <a:pos x="T2" y="T3"/>
                </a:cxn>
                <a:cxn ang="0">
                  <a:pos x="T4" y="T5"/>
                </a:cxn>
                <a:cxn ang="0">
                  <a:pos x="T6" y="T7"/>
                </a:cxn>
                <a:cxn ang="0">
                  <a:pos x="T8" y="T9"/>
                </a:cxn>
                <a:cxn ang="0">
                  <a:pos x="T10" y="T11"/>
                </a:cxn>
                <a:cxn ang="0">
                  <a:pos x="T12" y="T13"/>
                </a:cxn>
              </a:cxnLst>
              <a:rect l="0" t="0" r="r" b="b"/>
              <a:pathLst>
                <a:path w="82" h="54">
                  <a:moveTo>
                    <a:pt x="14" y="23"/>
                  </a:moveTo>
                  <a:cubicBezTo>
                    <a:pt x="20" y="21"/>
                    <a:pt x="34" y="7"/>
                    <a:pt x="44" y="3"/>
                  </a:cubicBezTo>
                  <a:cubicBezTo>
                    <a:pt x="55" y="0"/>
                    <a:pt x="60" y="3"/>
                    <a:pt x="64" y="10"/>
                  </a:cubicBezTo>
                  <a:cubicBezTo>
                    <a:pt x="68" y="18"/>
                    <a:pt x="82" y="33"/>
                    <a:pt x="78" y="35"/>
                  </a:cubicBezTo>
                  <a:cubicBezTo>
                    <a:pt x="68" y="41"/>
                    <a:pt x="68" y="54"/>
                    <a:pt x="62" y="52"/>
                  </a:cubicBezTo>
                  <a:cubicBezTo>
                    <a:pt x="54" y="51"/>
                    <a:pt x="38" y="48"/>
                    <a:pt x="32" y="45"/>
                  </a:cubicBezTo>
                  <a:cubicBezTo>
                    <a:pt x="26" y="42"/>
                    <a:pt x="0" y="28"/>
                    <a:pt x="14" y="23"/>
                  </a:cubicBezTo>
                  <a:close/>
                </a:path>
              </a:pathLst>
            </a:custGeom>
            <a:solidFill>
              <a:srgbClr val="F6F5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98" name="Freeform 782">
              <a:extLst>
                <a:ext uri="{FF2B5EF4-FFF2-40B4-BE49-F238E27FC236}">
                  <a16:creationId xmlns:a16="http://schemas.microsoft.com/office/drawing/2014/main" id="{D76CCF7D-26D9-ADE0-C4C7-9C3E83EF8FEB}"/>
                </a:ext>
              </a:extLst>
            </p:cNvPr>
            <p:cNvSpPr>
              <a:spLocks/>
            </p:cNvSpPr>
            <p:nvPr/>
          </p:nvSpPr>
          <p:spPr bwMode="auto">
            <a:xfrm>
              <a:off x="4157663" y="3009901"/>
              <a:ext cx="585788" cy="387350"/>
            </a:xfrm>
            <a:custGeom>
              <a:avLst/>
              <a:gdLst>
                <a:gd name="T0" fmla="*/ 14 w 80"/>
                <a:gd name="T1" fmla="*/ 23 h 53"/>
                <a:gd name="T2" fmla="*/ 43 w 80"/>
                <a:gd name="T3" fmla="*/ 4 h 53"/>
                <a:gd name="T4" fmla="*/ 62 w 80"/>
                <a:gd name="T5" fmla="*/ 11 h 53"/>
                <a:gd name="T6" fmla="*/ 76 w 80"/>
                <a:gd name="T7" fmla="*/ 35 h 53"/>
                <a:gd name="T8" fmla="*/ 60 w 80"/>
                <a:gd name="T9" fmla="*/ 51 h 53"/>
                <a:gd name="T10" fmla="*/ 31 w 80"/>
                <a:gd name="T11" fmla="*/ 44 h 53"/>
                <a:gd name="T12" fmla="*/ 14 w 80"/>
                <a:gd name="T13" fmla="*/ 23 h 53"/>
              </a:gdLst>
              <a:ahLst/>
              <a:cxnLst>
                <a:cxn ang="0">
                  <a:pos x="T0" y="T1"/>
                </a:cxn>
                <a:cxn ang="0">
                  <a:pos x="T2" y="T3"/>
                </a:cxn>
                <a:cxn ang="0">
                  <a:pos x="T4" y="T5"/>
                </a:cxn>
                <a:cxn ang="0">
                  <a:pos x="T6" y="T7"/>
                </a:cxn>
                <a:cxn ang="0">
                  <a:pos x="T8" y="T9"/>
                </a:cxn>
                <a:cxn ang="0">
                  <a:pos x="T10" y="T11"/>
                </a:cxn>
                <a:cxn ang="0">
                  <a:pos x="T12" y="T13"/>
                </a:cxn>
              </a:cxnLst>
              <a:rect l="0" t="0" r="r" b="b"/>
              <a:pathLst>
                <a:path w="80" h="53">
                  <a:moveTo>
                    <a:pt x="14" y="23"/>
                  </a:moveTo>
                  <a:cubicBezTo>
                    <a:pt x="19" y="21"/>
                    <a:pt x="33" y="7"/>
                    <a:pt x="43" y="4"/>
                  </a:cubicBezTo>
                  <a:cubicBezTo>
                    <a:pt x="54" y="0"/>
                    <a:pt x="59" y="3"/>
                    <a:pt x="62" y="11"/>
                  </a:cubicBezTo>
                  <a:cubicBezTo>
                    <a:pt x="66" y="18"/>
                    <a:pt x="80" y="33"/>
                    <a:pt x="76" y="35"/>
                  </a:cubicBezTo>
                  <a:cubicBezTo>
                    <a:pt x="66" y="40"/>
                    <a:pt x="66" y="53"/>
                    <a:pt x="60" y="51"/>
                  </a:cubicBezTo>
                  <a:cubicBezTo>
                    <a:pt x="52" y="50"/>
                    <a:pt x="37" y="48"/>
                    <a:pt x="31" y="44"/>
                  </a:cubicBezTo>
                  <a:cubicBezTo>
                    <a:pt x="25" y="41"/>
                    <a:pt x="0" y="28"/>
                    <a:pt x="14" y="23"/>
                  </a:cubicBezTo>
                  <a:close/>
                </a:path>
              </a:pathLst>
            </a:custGeom>
            <a:solidFill>
              <a:srgbClr val="F6F6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699" name="Freeform 783">
              <a:extLst>
                <a:ext uri="{FF2B5EF4-FFF2-40B4-BE49-F238E27FC236}">
                  <a16:creationId xmlns:a16="http://schemas.microsoft.com/office/drawing/2014/main" id="{77CF0830-5A67-1CA2-1BC7-D472F0A84382}"/>
                </a:ext>
              </a:extLst>
            </p:cNvPr>
            <p:cNvSpPr>
              <a:spLocks/>
            </p:cNvSpPr>
            <p:nvPr/>
          </p:nvSpPr>
          <p:spPr bwMode="auto">
            <a:xfrm>
              <a:off x="4165601" y="3016251"/>
              <a:ext cx="561975" cy="374650"/>
            </a:xfrm>
            <a:custGeom>
              <a:avLst/>
              <a:gdLst>
                <a:gd name="T0" fmla="*/ 13 w 77"/>
                <a:gd name="T1" fmla="*/ 22 h 51"/>
                <a:gd name="T2" fmla="*/ 42 w 77"/>
                <a:gd name="T3" fmla="*/ 4 h 51"/>
                <a:gd name="T4" fmla="*/ 61 w 77"/>
                <a:gd name="T5" fmla="*/ 10 h 51"/>
                <a:gd name="T6" fmla="*/ 73 w 77"/>
                <a:gd name="T7" fmla="*/ 33 h 51"/>
                <a:gd name="T8" fmla="*/ 58 w 77"/>
                <a:gd name="T9" fmla="*/ 50 h 51"/>
                <a:gd name="T10" fmla="*/ 30 w 77"/>
                <a:gd name="T11" fmla="*/ 43 h 51"/>
                <a:gd name="T12" fmla="*/ 13 w 77"/>
                <a:gd name="T13" fmla="*/ 22 h 51"/>
              </a:gdLst>
              <a:ahLst/>
              <a:cxnLst>
                <a:cxn ang="0">
                  <a:pos x="T0" y="T1"/>
                </a:cxn>
                <a:cxn ang="0">
                  <a:pos x="T2" y="T3"/>
                </a:cxn>
                <a:cxn ang="0">
                  <a:pos x="T4" y="T5"/>
                </a:cxn>
                <a:cxn ang="0">
                  <a:pos x="T6" y="T7"/>
                </a:cxn>
                <a:cxn ang="0">
                  <a:pos x="T8" y="T9"/>
                </a:cxn>
                <a:cxn ang="0">
                  <a:pos x="T10" y="T11"/>
                </a:cxn>
                <a:cxn ang="0">
                  <a:pos x="T12" y="T13"/>
                </a:cxn>
              </a:cxnLst>
              <a:rect l="0" t="0" r="r" b="b"/>
              <a:pathLst>
                <a:path w="77" h="51">
                  <a:moveTo>
                    <a:pt x="13" y="22"/>
                  </a:moveTo>
                  <a:cubicBezTo>
                    <a:pt x="19" y="20"/>
                    <a:pt x="32" y="7"/>
                    <a:pt x="42" y="4"/>
                  </a:cubicBezTo>
                  <a:cubicBezTo>
                    <a:pt x="52" y="0"/>
                    <a:pt x="57" y="3"/>
                    <a:pt x="61" y="10"/>
                  </a:cubicBezTo>
                  <a:cubicBezTo>
                    <a:pt x="64" y="17"/>
                    <a:pt x="77" y="31"/>
                    <a:pt x="73" y="33"/>
                  </a:cubicBezTo>
                  <a:cubicBezTo>
                    <a:pt x="64" y="39"/>
                    <a:pt x="64" y="51"/>
                    <a:pt x="58" y="50"/>
                  </a:cubicBezTo>
                  <a:cubicBezTo>
                    <a:pt x="50" y="48"/>
                    <a:pt x="36" y="46"/>
                    <a:pt x="30" y="43"/>
                  </a:cubicBezTo>
                  <a:cubicBezTo>
                    <a:pt x="24" y="40"/>
                    <a:pt x="0" y="27"/>
                    <a:pt x="13" y="22"/>
                  </a:cubicBezTo>
                  <a:close/>
                </a:path>
              </a:pathLst>
            </a:custGeom>
            <a:solidFill>
              <a:srgbClr val="F7F7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700" name="Freeform 784">
              <a:extLst>
                <a:ext uri="{FF2B5EF4-FFF2-40B4-BE49-F238E27FC236}">
                  <a16:creationId xmlns:a16="http://schemas.microsoft.com/office/drawing/2014/main" id="{46E0726A-B47B-BA95-8179-6DC3EBF58F89}"/>
                </a:ext>
              </a:extLst>
            </p:cNvPr>
            <p:cNvSpPr>
              <a:spLocks/>
            </p:cNvSpPr>
            <p:nvPr/>
          </p:nvSpPr>
          <p:spPr bwMode="auto">
            <a:xfrm>
              <a:off x="4179888" y="3024188"/>
              <a:ext cx="541338" cy="358775"/>
            </a:xfrm>
            <a:custGeom>
              <a:avLst/>
              <a:gdLst>
                <a:gd name="T0" fmla="*/ 12 w 74"/>
                <a:gd name="T1" fmla="*/ 21 h 49"/>
                <a:gd name="T2" fmla="*/ 40 w 74"/>
                <a:gd name="T3" fmla="*/ 3 h 49"/>
                <a:gd name="T4" fmla="*/ 58 w 74"/>
                <a:gd name="T5" fmla="*/ 10 h 49"/>
                <a:gd name="T6" fmla="*/ 70 w 74"/>
                <a:gd name="T7" fmla="*/ 32 h 49"/>
                <a:gd name="T8" fmla="*/ 55 w 74"/>
                <a:gd name="T9" fmla="*/ 48 h 49"/>
                <a:gd name="T10" fmla="*/ 28 w 74"/>
                <a:gd name="T11" fmla="*/ 41 h 49"/>
                <a:gd name="T12" fmla="*/ 12 w 74"/>
                <a:gd name="T13" fmla="*/ 21 h 49"/>
              </a:gdLst>
              <a:ahLst/>
              <a:cxnLst>
                <a:cxn ang="0">
                  <a:pos x="T0" y="T1"/>
                </a:cxn>
                <a:cxn ang="0">
                  <a:pos x="T2" y="T3"/>
                </a:cxn>
                <a:cxn ang="0">
                  <a:pos x="T4" y="T5"/>
                </a:cxn>
                <a:cxn ang="0">
                  <a:pos x="T6" y="T7"/>
                </a:cxn>
                <a:cxn ang="0">
                  <a:pos x="T8" y="T9"/>
                </a:cxn>
                <a:cxn ang="0">
                  <a:pos x="T10" y="T11"/>
                </a:cxn>
                <a:cxn ang="0">
                  <a:pos x="T12" y="T13"/>
                </a:cxn>
              </a:cxnLst>
              <a:rect l="0" t="0" r="r" b="b"/>
              <a:pathLst>
                <a:path w="74" h="49">
                  <a:moveTo>
                    <a:pt x="12" y="21"/>
                  </a:moveTo>
                  <a:cubicBezTo>
                    <a:pt x="17" y="19"/>
                    <a:pt x="30" y="6"/>
                    <a:pt x="40" y="3"/>
                  </a:cubicBezTo>
                  <a:cubicBezTo>
                    <a:pt x="49" y="0"/>
                    <a:pt x="54" y="3"/>
                    <a:pt x="58" y="10"/>
                  </a:cubicBezTo>
                  <a:cubicBezTo>
                    <a:pt x="61" y="17"/>
                    <a:pt x="74" y="30"/>
                    <a:pt x="70" y="32"/>
                  </a:cubicBezTo>
                  <a:cubicBezTo>
                    <a:pt x="61" y="37"/>
                    <a:pt x="61" y="49"/>
                    <a:pt x="55" y="48"/>
                  </a:cubicBezTo>
                  <a:cubicBezTo>
                    <a:pt x="48" y="46"/>
                    <a:pt x="34" y="44"/>
                    <a:pt x="28" y="41"/>
                  </a:cubicBezTo>
                  <a:cubicBezTo>
                    <a:pt x="23" y="38"/>
                    <a:pt x="0" y="26"/>
                    <a:pt x="12" y="21"/>
                  </a:cubicBezTo>
                  <a:close/>
                </a:path>
              </a:pathLst>
            </a:custGeom>
            <a:solidFill>
              <a:srgbClr val="F8F7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701" name="Freeform 785">
              <a:extLst>
                <a:ext uri="{FF2B5EF4-FFF2-40B4-BE49-F238E27FC236}">
                  <a16:creationId xmlns:a16="http://schemas.microsoft.com/office/drawing/2014/main" id="{B2244907-B083-146E-6BA4-2208379AA5C8}"/>
                </a:ext>
              </a:extLst>
            </p:cNvPr>
            <p:cNvSpPr>
              <a:spLocks/>
            </p:cNvSpPr>
            <p:nvPr/>
          </p:nvSpPr>
          <p:spPr bwMode="auto">
            <a:xfrm>
              <a:off x="4186238" y="3032126"/>
              <a:ext cx="520700" cy="342900"/>
            </a:xfrm>
            <a:custGeom>
              <a:avLst/>
              <a:gdLst>
                <a:gd name="T0" fmla="*/ 12 w 71"/>
                <a:gd name="T1" fmla="*/ 20 h 47"/>
                <a:gd name="T2" fmla="*/ 38 w 71"/>
                <a:gd name="T3" fmla="*/ 3 h 47"/>
                <a:gd name="T4" fmla="*/ 56 w 71"/>
                <a:gd name="T5" fmla="*/ 9 h 47"/>
                <a:gd name="T6" fmla="*/ 68 w 71"/>
                <a:gd name="T7" fmla="*/ 31 h 47"/>
                <a:gd name="T8" fmla="*/ 53 w 71"/>
                <a:gd name="T9" fmla="*/ 46 h 47"/>
                <a:gd name="T10" fmla="*/ 28 w 71"/>
                <a:gd name="T11" fmla="*/ 39 h 47"/>
                <a:gd name="T12" fmla="*/ 12 w 71"/>
                <a:gd name="T13" fmla="*/ 20 h 47"/>
              </a:gdLst>
              <a:ahLst/>
              <a:cxnLst>
                <a:cxn ang="0">
                  <a:pos x="T0" y="T1"/>
                </a:cxn>
                <a:cxn ang="0">
                  <a:pos x="T2" y="T3"/>
                </a:cxn>
                <a:cxn ang="0">
                  <a:pos x="T4" y="T5"/>
                </a:cxn>
                <a:cxn ang="0">
                  <a:pos x="T6" y="T7"/>
                </a:cxn>
                <a:cxn ang="0">
                  <a:pos x="T8" y="T9"/>
                </a:cxn>
                <a:cxn ang="0">
                  <a:pos x="T10" y="T11"/>
                </a:cxn>
                <a:cxn ang="0">
                  <a:pos x="T12" y="T13"/>
                </a:cxn>
              </a:cxnLst>
              <a:rect l="0" t="0" r="r" b="b"/>
              <a:pathLst>
                <a:path w="71" h="47">
                  <a:moveTo>
                    <a:pt x="12" y="20"/>
                  </a:moveTo>
                  <a:cubicBezTo>
                    <a:pt x="17" y="18"/>
                    <a:pt x="29" y="6"/>
                    <a:pt x="38" y="3"/>
                  </a:cubicBezTo>
                  <a:cubicBezTo>
                    <a:pt x="48" y="0"/>
                    <a:pt x="52" y="2"/>
                    <a:pt x="56" y="9"/>
                  </a:cubicBezTo>
                  <a:cubicBezTo>
                    <a:pt x="59" y="16"/>
                    <a:pt x="71" y="29"/>
                    <a:pt x="68" y="31"/>
                  </a:cubicBezTo>
                  <a:cubicBezTo>
                    <a:pt x="59" y="36"/>
                    <a:pt x="59" y="47"/>
                    <a:pt x="53" y="46"/>
                  </a:cubicBezTo>
                  <a:cubicBezTo>
                    <a:pt x="46" y="44"/>
                    <a:pt x="33" y="42"/>
                    <a:pt x="28" y="39"/>
                  </a:cubicBezTo>
                  <a:cubicBezTo>
                    <a:pt x="22" y="37"/>
                    <a:pt x="0" y="24"/>
                    <a:pt x="12" y="20"/>
                  </a:cubicBezTo>
                  <a:close/>
                </a:path>
              </a:pathLst>
            </a:custGeom>
            <a:solidFill>
              <a:srgbClr val="F8F8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702" name="Freeform 786">
              <a:extLst>
                <a:ext uri="{FF2B5EF4-FFF2-40B4-BE49-F238E27FC236}">
                  <a16:creationId xmlns:a16="http://schemas.microsoft.com/office/drawing/2014/main" id="{F29D88FB-F0A4-01F6-5477-BEF7184736F5}"/>
                </a:ext>
              </a:extLst>
            </p:cNvPr>
            <p:cNvSpPr>
              <a:spLocks/>
            </p:cNvSpPr>
            <p:nvPr/>
          </p:nvSpPr>
          <p:spPr bwMode="auto">
            <a:xfrm>
              <a:off x="4194176" y="3032126"/>
              <a:ext cx="504825" cy="336550"/>
            </a:xfrm>
            <a:custGeom>
              <a:avLst/>
              <a:gdLst>
                <a:gd name="T0" fmla="*/ 12 w 69"/>
                <a:gd name="T1" fmla="*/ 20 h 46"/>
                <a:gd name="T2" fmla="*/ 37 w 69"/>
                <a:gd name="T3" fmla="*/ 3 h 46"/>
                <a:gd name="T4" fmla="*/ 54 w 69"/>
                <a:gd name="T5" fmla="*/ 10 h 46"/>
                <a:gd name="T6" fmla="*/ 65 w 69"/>
                <a:gd name="T7" fmla="*/ 30 h 46"/>
                <a:gd name="T8" fmla="*/ 52 w 69"/>
                <a:gd name="T9" fmla="*/ 45 h 46"/>
                <a:gd name="T10" fmla="*/ 27 w 69"/>
                <a:gd name="T11" fmla="*/ 39 h 46"/>
                <a:gd name="T12" fmla="*/ 12 w 69"/>
                <a:gd name="T13" fmla="*/ 20 h 46"/>
              </a:gdLst>
              <a:ahLst/>
              <a:cxnLst>
                <a:cxn ang="0">
                  <a:pos x="T0" y="T1"/>
                </a:cxn>
                <a:cxn ang="0">
                  <a:pos x="T2" y="T3"/>
                </a:cxn>
                <a:cxn ang="0">
                  <a:pos x="T4" y="T5"/>
                </a:cxn>
                <a:cxn ang="0">
                  <a:pos x="T6" y="T7"/>
                </a:cxn>
                <a:cxn ang="0">
                  <a:pos x="T8" y="T9"/>
                </a:cxn>
                <a:cxn ang="0">
                  <a:pos x="T10" y="T11"/>
                </a:cxn>
                <a:cxn ang="0">
                  <a:pos x="T12" y="T13"/>
                </a:cxn>
              </a:cxnLst>
              <a:rect l="0" t="0" r="r" b="b"/>
              <a:pathLst>
                <a:path w="69" h="46">
                  <a:moveTo>
                    <a:pt x="12" y="20"/>
                  </a:moveTo>
                  <a:cubicBezTo>
                    <a:pt x="17" y="18"/>
                    <a:pt x="28" y="7"/>
                    <a:pt x="37" y="3"/>
                  </a:cubicBezTo>
                  <a:cubicBezTo>
                    <a:pt x="46" y="0"/>
                    <a:pt x="51" y="3"/>
                    <a:pt x="54" y="10"/>
                  </a:cubicBezTo>
                  <a:cubicBezTo>
                    <a:pt x="57" y="16"/>
                    <a:pt x="69" y="28"/>
                    <a:pt x="65" y="30"/>
                  </a:cubicBezTo>
                  <a:cubicBezTo>
                    <a:pt x="57" y="35"/>
                    <a:pt x="57" y="46"/>
                    <a:pt x="52" y="45"/>
                  </a:cubicBezTo>
                  <a:cubicBezTo>
                    <a:pt x="45" y="43"/>
                    <a:pt x="32" y="41"/>
                    <a:pt x="27" y="39"/>
                  </a:cubicBezTo>
                  <a:cubicBezTo>
                    <a:pt x="21" y="36"/>
                    <a:pt x="0" y="24"/>
                    <a:pt x="12" y="20"/>
                  </a:cubicBezTo>
                  <a:close/>
                </a:path>
              </a:pathLst>
            </a:custGeom>
            <a:solidFill>
              <a:srgbClr val="F9F9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703" name="Freeform 787">
              <a:extLst>
                <a:ext uri="{FF2B5EF4-FFF2-40B4-BE49-F238E27FC236}">
                  <a16:creationId xmlns:a16="http://schemas.microsoft.com/office/drawing/2014/main" id="{18264F63-AF2E-AC4C-DDEA-A42EF9912489}"/>
                </a:ext>
              </a:extLst>
            </p:cNvPr>
            <p:cNvSpPr>
              <a:spLocks/>
            </p:cNvSpPr>
            <p:nvPr/>
          </p:nvSpPr>
          <p:spPr bwMode="auto">
            <a:xfrm>
              <a:off x="4202113" y="3038476"/>
              <a:ext cx="482600" cy="322263"/>
            </a:xfrm>
            <a:custGeom>
              <a:avLst/>
              <a:gdLst>
                <a:gd name="T0" fmla="*/ 11 w 66"/>
                <a:gd name="T1" fmla="*/ 19 h 44"/>
                <a:gd name="T2" fmla="*/ 36 w 66"/>
                <a:gd name="T3" fmla="*/ 3 h 44"/>
                <a:gd name="T4" fmla="*/ 52 w 66"/>
                <a:gd name="T5" fmla="*/ 9 h 44"/>
                <a:gd name="T6" fmla="*/ 63 w 66"/>
                <a:gd name="T7" fmla="*/ 29 h 44"/>
                <a:gd name="T8" fmla="*/ 50 w 66"/>
                <a:gd name="T9" fmla="*/ 43 h 44"/>
                <a:gd name="T10" fmla="*/ 26 w 66"/>
                <a:gd name="T11" fmla="*/ 37 h 44"/>
                <a:gd name="T12" fmla="*/ 11 w 66"/>
                <a:gd name="T13" fmla="*/ 19 h 44"/>
              </a:gdLst>
              <a:ahLst/>
              <a:cxnLst>
                <a:cxn ang="0">
                  <a:pos x="T0" y="T1"/>
                </a:cxn>
                <a:cxn ang="0">
                  <a:pos x="T2" y="T3"/>
                </a:cxn>
                <a:cxn ang="0">
                  <a:pos x="T4" y="T5"/>
                </a:cxn>
                <a:cxn ang="0">
                  <a:pos x="T6" y="T7"/>
                </a:cxn>
                <a:cxn ang="0">
                  <a:pos x="T8" y="T9"/>
                </a:cxn>
                <a:cxn ang="0">
                  <a:pos x="T10" y="T11"/>
                </a:cxn>
                <a:cxn ang="0">
                  <a:pos x="T12" y="T13"/>
                </a:cxn>
              </a:cxnLst>
              <a:rect l="0" t="0" r="r" b="b"/>
              <a:pathLst>
                <a:path w="66" h="44">
                  <a:moveTo>
                    <a:pt x="11" y="19"/>
                  </a:moveTo>
                  <a:cubicBezTo>
                    <a:pt x="16" y="17"/>
                    <a:pt x="27" y="6"/>
                    <a:pt x="36" y="3"/>
                  </a:cubicBezTo>
                  <a:cubicBezTo>
                    <a:pt x="45" y="0"/>
                    <a:pt x="49" y="3"/>
                    <a:pt x="52" y="9"/>
                  </a:cubicBezTo>
                  <a:cubicBezTo>
                    <a:pt x="55" y="15"/>
                    <a:pt x="66" y="27"/>
                    <a:pt x="63" y="29"/>
                  </a:cubicBezTo>
                  <a:cubicBezTo>
                    <a:pt x="55" y="33"/>
                    <a:pt x="55" y="44"/>
                    <a:pt x="50" y="43"/>
                  </a:cubicBezTo>
                  <a:cubicBezTo>
                    <a:pt x="43" y="41"/>
                    <a:pt x="31" y="40"/>
                    <a:pt x="26" y="37"/>
                  </a:cubicBezTo>
                  <a:cubicBezTo>
                    <a:pt x="21" y="34"/>
                    <a:pt x="0" y="23"/>
                    <a:pt x="11" y="19"/>
                  </a:cubicBezTo>
                  <a:close/>
                </a:path>
              </a:pathLst>
            </a:custGeom>
            <a:solidFill>
              <a:srgbClr val="FAF9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704" name="Freeform 788">
              <a:extLst>
                <a:ext uri="{FF2B5EF4-FFF2-40B4-BE49-F238E27FC236}">
                  <a16:creationId xmlns:a16="http://schemas.microsoft.com/office/drawing/2014/main" id="{219CE751-8297-3659-D89B-0304D72455D6}"/>
                </a:ext>
              </a:extLst>
            </p:cNvPr>
            <p:cNvSpPr>
              <a:spLocks/>
            </p:cNvSpPr>
            <p:nvPr/>
          </p:nvSpPr>
          <p:spPr bwMode="auto">
            <a:xfrm>
              <a:off x="4208463" y="3046413"/>
              <a:ext cx="468313" cy="307975"/>
            </a:xfrm>
            <a:custGeom>
              <a:avLst/>
              <a:gdLst>
                <a:gd name="T0" fmla="*/ 11 w 64"/>
                <a:gd name="T1" fmla="*/ 18 h 42"/>
                <a:gd name="T2" fmla="*/ 35 w 64"/>
                <a:gd name="T3" fmla="*/ 3 h 42"/>
                <a:gd name="T4" fmla="*/ 50 w 64"/>
                <a:gd name="T5" fmla="*/ 8 h 42"/>
                <a:gd name="T6" fmla="*/ 61 w 64"/>
                <a:gd name="T7" fmla="*/ 27 h 42"/>
                <a:gd name="T8" fmla="*/ 48 w 64"/>
                <a:gd name="T9" fmla="*/ 41 h 42"/>
                <a:gd name="T10" fmla="*/ 25 w 64"/>
                <a:gd name="T11" fmla="*/ 35 h 42"/>
                <a:gd name="T12" fmla="*/ 11 w 64"/>
                <a:gd name="T13" fmla="*/ 18 h 42"/>
              </a:gdLst>
              <a:ahLst/>
              <a:cxnLst>
                <a:cxn ang="0">
                  <a:pos x="T0" y="T1"/>
                </a:cxn>
                <a:cxn ang="0">
                  <a:pos x="T2" y="T3"/>
                </a:cxn>
                <a:cxn ang="0">
                  <a:pos x="T4" y="T5"/>
                </a:cxn>
                <a:cxn ang="0">
                  <a:pos x="T6" y="T7"/>
                </a:cxn>
                <a:cxn ang="0">
                  <a:pos x="T8" y="T9"/>
                </a:cxn>
                <a:cxn ang="0">
                  <a:pos x="T10" y="T11"/>
                </a:cxn>
                <a:cxn ang="0">
                  <a:pos x="T12" y="T13"/>
                </a:cxn>
              </a:cxnLst>
              <a:rect l="0" t="0" r="r" b="b"/>
              <a:pathLst>
                <a:path w="64" h="42">
                  <a:moveTo>
                    <a:pt x="11" y="18"/>
                  </a:moveTo>
                  <a:cubicBezTo>
                    <a:pt x="16" y="16"/>
                    <a:pt x="26" y="6"/>
                    <a:pt x="35" y="3"/>
                  </a:cubicBezTo>
                  <a:cubicBezTo>
                    <a:pt x="43" y="0"/>
                    <a:pt x="47" y="2"/>
                    <a:pt x="50" y="8"/>
                  </a:cubicBezTo>
                  <a:cubicBezTo>
                    <a:pt x="53" y="14"/>
                    <a:pt x="64" y="26"/>
                    <a:pt x="61" y="27"/>
                  </a:cubicBezTo>
                  <a:cubicBezTo>
                    <a:pt x="53" y="32"/>
                    <a:pt x="53" y="42"/>
                    <a:pt x="48" y="41"/>
                  </a:cubicBezTo>
                  <a:cubicBezTo>
                    <a:pt x="42" y="40"/>
                    <a:pt x="30" y="38"/>
                    <a:pt x="25" y="35"/>
                  </a:cubicBezTo>
                  <a:cubicBezTo>
                    <a:pt x="20" y="33"/>
                    <a:pt x="0" y="22"/>
                    <a:pt x="11" y="18"/>
                  </a:cubicBezTo>
                  <a:close/>
                </a:path>
              </a:pathLst>
            </a:custGeom>
            <a:solidFill>
              <a:srgbClr val="FAFA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705" name="Freeform 789">
              <a:extLst>
                <a:ext uri="{FF2B5EF4-FFF2-40B4-BE49-F238E27FC236}">
                  <a16:creationId xmlns:a16="http://schemas.microsoft.com/office/drawing/2014/main" id="{9278223A-B701-1A99-510D-0BFFA9DEC1D6}"/>
                </a:ext>
              </a:extLst>
            </p:cNvPr>
            <p:cNvSpPr>
              <a:spLocks/>
            </p:cNvSpPr>
            <p:nvPr/>
          </p:nvSpPr>
          <p:spPr bwMode="auto">
            <a:xfrm>
              <a:off x="4222751" y="3052763"/>
              <a:ext cx="439738" cy="293688"/>
            </a:xfrm>
            <a:custGeom>
              <a:avLst/>
              <a:gdLst>
                <a:gd name="T0" fmla="*/ 10 w 60"/>
                <a:gd name="T1" fmla="*/ 17 h 40"/>
                <a:gd name="T2" fmla="*/ 32 w 60"/>
                <a:gd name="T3" fmla="*/ 2 h 40"/>
                <a:gd name="T4" fmla="*/ 47 w 60"/>
                <a:gd name="T5" fmla="*/ 8 h 40"/>
                <a:gd name="T6" fmla="*/ 57 w 60"/>
                <a:gd name="T7" fmla="*/ 26 h 40"/>
                <a:gd name="T8" fmla="*/ 45 w 60"/>
                <a:gd name="T9" fmla="*/ 39 h 40"/>
                <a:gd name="T10" fmla="*/ 23 w 60"/>
                <a:gd name="T11" fmla="*/ 34 h 40"/>
                <a:gd name="T12" fmla="*/ 10 w 60"/>
                <a:gd name="T13" fmla="*/ 17 h 40"/>
              </a:gdLst>
              <a:ahLst/>
              <a:cxnLst>
                <a:cxn ang="0">
                  <a:pos x="T0" y="T1"/>
                </a:cxn>
                <a:cxn ang="0">
                  <a:pos x="T2" y="T3"/>
                </a:cxn>
                <a:cxn ang="0">
                  <a:pos x="T4" y="T5"/>
                </a:cxn>
                <a:cxn ang="0">
                  <a:pos x="T6" y="T7"/>
                </a:cxn>
                <a:cxn ang="0">
                  <a:pos x="T8" y="T9"/>
                </a:cxn>
                <a:cxn ang="0">
                  <a:pos x="T10" y="T11"/>
                </a:cxn>
                <a:cxn ang="0">
                  <a:pos x="T12" y="T13"/>
                </a:cxn>
              </a:cxnLst>
              <a:rect l="0" t="0" r="r" b="b"/>
              <a:pathLst>
                <a:path w="60" h="40">
                  <a:moveTo>
                    <a:pt x="10" y="17"/>
                  </a:moveTo>
                  <a:cubicBezTo>
                    <a:pt x="14" y="15"/>
                    <a:pt x="24" y="5"/>
                    <a:pt x="32" y="2"/>
                  </a:cubicBezTo>
                  <a:cubicBezTo>
                    <a:pt x="40" y="0"/>
                    <a:pt x="44" y="2"/>
                    <a:pt x="47" y="8"/>
                  </a:cubicBezTo>
                  <a:cubicBezTo>
                    <a:pt x="50" y="13"/>
                    <a:pt x="60" y="24"/>
                    <a:pt x="57" y="26"/>
                  </a:cubicBezTo>
                  <a:cubicBezTo>
                    <a:pt x="50" y="30"/>
                    <a:pt x="50" y="40"/>
                    <a:pt x="45" y="39"/>
                  </a:cubicBezTo>
                  <a:cubicBezTo>
                    <a:pt x="39" y="38"/>
                    <a:pt x="28" y="36"/>
                    <a:pt x="23" y="34"/>
                  </a:cubicBezTo>
                  <a:cubicBezTo>
                    <a:pt x="18" y="31"/>
                    <a:pt x="0" y="21"/>
                    <a:pt x="10" y="17"/>
                  </a:cubicBezTo>
                  <a:close/>
                </a:path>
              </a:pathLst>
            </a:custGeom>
            <a:solidFill>
              <a:srgbClr val="FBF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706" name="Freeform 790">
              <a:extLst>
                <a:ext uri="{FF2B5EF4-FFF2-40B4-BE49-F238E27FC236}">
                  <a16:creationId xmlns:a16="http://schemas.microsoft.com/office/drawing/2014/main" id="{A96A31CF-F25A-47E6-BBA7-FCDD55325B35}"/>
                </a:ext>
              </a:extLst>
            </p:cNvPr>
            <p:cNvSpPr>
              <a:spLocks/>
            </p:cNvSpPr>
            <p:nvPr/>
          </p:nvSpPr>
          <p:spPr bwMode="auto">
            <a:xfrm>
              <a:off x="4230688" y="3060701"/>
              <a:ext cx="423863" cy="277813"/>
            </a:xfrm>
            <a:custGeom>
              <a:avLst/>
              <a:gdLst>
                <a:gd name="T0" fmla="*/ 10 w 58"/>
                <a:gd name="T1" fmla="*/ 16 h 38"/>
                <a:gd name="T2" fmla="*/ 31 w 58"/>
                <a:gd name="T3" fmla="*/ 2 h 38"/>
                <a:gd name="T4" fmla="*/ 45 w 58"/>
                <a:gd name="T5" fmla="*/ 7 h 38"/>
                <a:gd name="T6" fmla="*/ 55 w 58"/>
                <a:gd name="T7" fmla="*/ 25 h 38"/>
                <a:gd name="T8" fmla="*/ 43 w 58"/>
                <a:gd name="T9" fmla="*/ 37 h 38"/>
                <a:gd name="T10" fmla="*/ 22 w 58"/>
                <a:gd name="T11" fmla="*/ 32 h 38"/>
                <a:gd name="T12" fmla="*/ 10 w 58"/>
                <a:gd name="T13" fmla="*/ 16 h 38"/>
              </a:gdLst>
              <a:ahLst/>
              <a:cxnLst>
                <a:cxn ang="0">
                  <a:pos x="T0" y="T1"/>
                </a:cxn>
                <a:cxn ang="0">
                  <a:pos x="T2" y="T3"/>
                </a:cxn>
                <a:cxn ang="0">
                  <a:pos x="T4" y="T5"/>
                </a:cxn>
                <a:cxn ang="0">
                  <a:pos x="T6" y="T7"/>
                </a:cxn>
                <a:cxn ang="0">
                  <a:pos x="T8" y="T9"/>
                </a:cxn>
                <a:cxn ang="0">
                  <a:pos x="T10" y="T11"/>
                </a:cxn>
                <a:cxn ang="0">
                  <a:pos x="T12" y="T13"/>
                </a:cxn>
              </a:cxnLst>
              <a:rect l="0" t="0" r="r" b="b"/>
              <a:pathLst>
                <a:path w="58" h="38">
                  <a:moveTo>
                    <a:pt x="10" y="16"/>
                  </a:moveTo>
                  <a:cubicBezTo>
                    <a:pt x="14" y="14"/>
                    <a:pt x="24" y="5"/>
                    <a:pt x="31" y="2"/>
                  </a:cubicBezTo>
                  <a:cubicBezTo>
                    <a:pt x="39" y="0"/>
                    <a:pt x="42" y="2"/>
                    <a:pt x="45" y="7"/>
                  </a:cubicBezTo>
                  <a:cubicBezTo>
                    <a:pt x="48" y="13"/>
                    <a:pt x="58" y="23"/>
                    <a:pt x="55" y="25"/>
                  </a:cubicBezTo>
                  <a:cubicBezTo>
                    <a:pt x="48" y="29"/>
                    <a:pt x="48" y="38"/>
                    <a:pt x="43" y="37"/>
                  </a:cubicBezTo>
                  <a:cubicBezTo>
                    <a:pt x="38" y="36"/>
                    <a:pt x="27" y="34"/>
                    <a:pt x="22" y="32"/>
                  </a:cubicBezTo>
                  <a:cubicBezTo>
                    <a:pt x="18" y="30"/>
                    <a:pt x="0" y="20"/>
                    <a:pt x="10" y="16"/>
                  </a:cubicBezTo>
                  <a:close/>
                </a:path>
              </a:pathLst>
            </a:custGeom>
            <a:solidFill>
              <a:srgbClr val="FCFC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707" name="Freeform 791">
              <a:extLst>
                <a:ext uri="{FF2B5EF4-FFF2-40B4-BE49-F238E27FC236}">
                  <a16:creationId xmlns:a16="http://schemas.microsoft.com/office/drawing/2014/main" id="{70C1423F-2916-B897-53DE-0FA00B405496}"/>
                </a:ext>
              </a:extLst>
            </p:cNvPr>
            <p:cNvSpPr>
              <a:spLocks/>
            </p:cNvSpPr>
            <p:nvPr/>
          </p:nvSpPr>
          <p:spPr bwMode="auto">
            <a:xfrm>
              <a:off x="4238626" y="3060701"/>
              <a:ext cx="401638" cy="271463"/>
            </a:xfrm>
            <a:custGeom>
              <a:avLst/>
              <a:gdLst>
                <a:gd name="T0" fmla="*/ 9 w 55"/>
                <a:gd name="T1" fmla="*/ 16 h 37"/>
                <a:gd name="T2" fmla="*/ 30 w 55"/>
                <a:gd name="T3" fmla="*/ 3 h 37"/>
                <a:gd name="T4" fmla="*/ 43 w 55"/>
                <a:gd name="T5" fmla="*/ 8 h 37"/>
                <a:gd name="T6" fmla="*/ 53 w 55"/>
                <a:gd name="T7" fmla="*/ 24 h 37"/>
                <a:gd name="T8" fmla="*/ 42 w 55"/>
                <a:gd name="T9" fmla="*/ 36 h 37"/>
                <a:gd name="T10" fmla="*/ 22 w 55"/>
                <a:gd name="T11" fmla="*/ 31 h 37"/>
                <a:gd name="T12" fmla="*/ 9 w 55"/>
                <a:gd name="T13" fmla="*/ 16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9" y="16"/>
                  </a:moveTo>
                  <a:cubicBezTo>
                    <a:pt x="13" y="15"/>
                    <a:pt x="23" y="5"/>
                    <a:pt x="30" y="3"/>
                  </a:cubicBezTo>
                  <a:cubicBezTo>
                    <a:pt x="37" y="0"/>
                    <a:pt x="41" y="3"/>
                    <a:pt x="43" y="8"/>
                  </a:cubicBezTo>
                  <a:cubicBezTo>
                    <a:pt x="46" y="13"/>
                    <a:pt x="55" y="23"/>
                    <a:pt x="53" y="24"/>
                  </a:cubicBezTo>
                  <a:cubicBezTo>
                    <a:pt x="46" y="28"/>
                    <a:pt x="46" y="37"/>
                    <a:pt x="42" y="36"/>
                  </a:cubicBezTo>
                  <a:cubicBezTo>
                    <a:pt x="36" y="35"/>
                    <a:pt x="26" y="33"/>
                    <a:pt x="22" y="31"/>
                  </a:cubicBezTo>
                  <a:cubicBezTo>
                    <a:pt x="17" y="29"/>
                    <a:pt x="0" y="19"/>
                    <a:pt x="9" y="16"/>
                  </a:cubicBezTo>
                  <a:close/>
                </a:path>
              </a:pathLst>
            </a:custGeom>
            <a:solidFill>
              <a:srgbClr val="FCF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708" name="Freeform 792">
              <a:extLst>
                <a:ext uri="{FF2B5EF4-FFF2-40B4-BE49-F238E27FC236}">
                  <a16:creationId xmlns:a16="http://schemas.microsoft.com/office/drawing/2014/main" id="{19B1E602-3CD8-4398-3F58-395089B1BAB8}"/>
                </a:ext>
              </a:extLst>
            </p:cNvPr>
            <p:cNvSpPr>
              <a:spLocks/>
            </p:cNvSpPr>
            <p:nvPr/>
          </p:nvSpPr>
          <p:spPr bwMode="auto">
            <a:xfrm>
              <a:off x="4244976" y="3068638"/>
              <a:ext cx="388938" cy="255588"/>
            </a:xfrm>
            <a:custGeom>
              <a:avLst/>
              <a:gdLst>
                <a:gd name="T0" fmla="*/ 9 w 53"/>
                <a:gd name="T1" fmla="*/ 15 h 35"/>
                <a:gd name="T2" fmla="*/ 29 w 53"/>
                <a:gd name="T3" fmla="*/ 2 h 35"/>
                <a:gd name="T4" fmla="*/ 41 w 53"/>
                <a:gd name="T5" fmla="*/ 7 h 35"/>
                <a:gd name="T6" fmla="*/ 50 w 53"/>
                <a:gd name="T7" fmla="*/ 23 h 35"/>
                <a:gd name="T8" fmla="*/ 40 w 53"/>
                <a:gd name="T9" fmla="*/ 34 h 35"/>
                <a:gd name="T10" fmla="*/ 21 w 53"/>
                <a:gd name="T11" fmla="*/ 29 h 35"/>
                <a:gd name="T12" fmla="*/ 9 w 53"/>
                <a:gd name="T13" fmla="*/ 15 h 35"/>
              </a:gdLst>
              <a:ahLst/>
              <a:cxnLst>
                <a:cxn ang="0">
                  <a:pos x="T0" y="T1"/>
                </a:cxn>
                <a:cxn ang="0">
                  <a:pos x="T2" y="T3"/>
                </a:cxn>
                <a:cxn ang="0">
                  <a:pos x="T4" y="T5"/>
                </a:cxn>
                <a:cxn ang="0">
                  <a:pos x="T6" y="T7"/>
                </a:cxn>
                <a:cxn ang="0">
                  <a:pos x="T8" y="T9"/>
                </a:cxn>
                <a:cxn ang="0">
                  <a:pos x="T10" y="T11"/>
                </a:cxn>
                <a:cxn ang="0">
                  <a:pos x="T12" y="T13"/>
                </a:cxn>
              </a:cxnLst>
              <a:rect l="0" t="0" r="r" b="b"/>
              <a:pathLst>
                <a:path w="53" h="35">
                  <a:moveTo>
                    <a:pt x="9" y="15"/>
                  </a:moveTo>
                  <a:cubicBezTo>
                    <a:pt x="13" y="14"/>
                    <a:pt x="22" y="5"/>
                    <a:pt x="29" y="2"/>
                  </a:cubicBezTo>
                  <a:cubicBezTo>
                    <a:pt x="36" y="0"/>
                    <a:pt x="39" y="2"/>
                    <a:pt x="41" y="7"/>
                  </a:cubicBezTo>
                  <a:cubicBezTo>
                    <a:pt x="44" y="12"/>
                    <a:pt x="53" y="21"/>
                    <a:pt x="50" y="23"/>
                  </a:cubicBezTo>
                  <a:cubicBezTo>
                    <a:pt x="44" y="27"/>
                    <a:pt x="44" y="35"/>
                    <a:pt x="40" y="34"/>
                  </a:cubicBezTo>
                  <a:cubicBezTo>
                    <a:pt x="35" y="33"/>
                    <a:pt x="25" y="31"/>
                    <a:pt x="21" y="29"/>
                  </a:cubicBezTo>
                  <a:cubicBezTo>
                    <a:pt x="17" y="27"/>
                    <a:pt x="0" y="18"/>
                    <a:pt x="9" y="15"/>
                  </a:cubicBezTo>
                  <a:close/>
                </a:path>
              </a:pathLst>
            </a:custGeom>
            <a:solidFill>
              <a:srgbClr val="FDF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709" name="Freeform 793">
              <a:extLst>
                <a:ext uri="{FF2B5EF4-FFF2-40B4-BE49-F238E27FC236}">
                  <a16:creationId xmlns:a16="http://schemas.microsoft.com/office/drawing/2014/main" id="{0571BEEE-B419-31F9-4C05-4E9E48C4706B}"/>
                </a:ext>
              </a:extLst>
            </p:cNvPr>
            <p:cNvSpPr>
              <a:spLocks/>
            </p:cNvSpPr>
            <p:nvPr/>
          </p:nvSpPr>
          <p:spPr bwMode="auto">
            <a:xfrm>
              <a:off x="4252913" y="3074988"/>
              <a:ext cx="365125" cy="242888"/>
            </a:xfrm>
            <a:custGeom>
              <a:avLst/>
              <a:gdLst>
                <a:gd name="T0" fmla="*/ 9 w 50"/>
                <a:gd name="T1" fmla="*/ 14 h 33"/>
                <a:gd name="T2" fmla="*/ 27 w 50"/>
                <a:gd name="T3" fmla="*/ 2 h 33"/>
                <a:gd name="T4" fmla="*/ 40 w 50"/>
                <a:gd name="T5" fmla="*/ 6 h 33"/>
                <a:gd name="T6" fmla="*/ 48 w 50"/>
                <a:gd name="T7" fmla="*/ 22 h 33"/>
                <a:gd name="T8" fmla="*/ 38 w 50"/>
                <a:gd name="T9" fmla="*/ 32 h 33"/>
                <a:gd name="T10" fmla="*/ 20 w 50"/>
                <a:gd name="T11" fmla="*/ 28 h 33"/>
                <a:gd name="T12" fmla="*/ 9 w 50"/>
                <a:gd name="T13" fmla="*/ 14 h 33"/>
              </a:gdLst>
              <a:ahLst/>
              <a:cxnLst>
                <a:cxn ang="0">
                  <a:pos x="T0" y="T1"/>
                </a:cxn>
                <a:cxn ang="0">
                  <a:pos x="T2" y="T3"/>
                </a:cxn>
                <a:cxn ang="0">
                  <a:pos x="T4" y="T5"/>
                </a:cxn>
                <a:cxn ang="0">
                  <a:pos x="T6" y="T7"/>
                </a:cxn>
                <a:cxn ang="0">
                  <a:pos x="T8" y="T9"/>
                </a:cxn>
                <a:cxn ang="0">
                  <a:pos x="T10" y="T11"/>
                </a:cxn>
                <a:cxn ang="0">
                  <a:pos x="T12" y="T13"/>
                </a:cxn>
              </a:cxnLst>
              <a:rect l="0" t="0" r="r" b="b"/>
              <a:pathLst>
                <a:path w="50" h="33">
                  <a:moveTo>
                    <a:pt x="9" y="14"/>
                  </a:moveTo>
                  <a:cubicBezTo>
                    <a:pt x="12" y="13"/>
                    <a:pt x="21" y="4"/>
                    <a:pt x="27" y="2"/>
                  </a:cubicBezTo>
                  <a:cubicBezTo>
                    <a:pt x="34" y="0"/>
                    <a:pt x="37" y="2"/>
                    <a:pt x="40" y="6"/>
                  </a:cubicBezTo>
                  <a:cubicBezTo>
                    <a:pt x="42" y="11"/>
                    <a:pt x="50" y="20"/>
                    <a:pt x="48" y="22"/>
                  </a:cubicBezTo>
                  <a:cubicBezTo>
                    <a:pt x="42" y="25"/>
                    <a:pt x="42" y="33"/>
                    <a:pt x="38" y="32"/>
                  </a:cubicBezTo>
                  <a:cubicBezTo>
                    <a:pt x="33" y="31"/>
                    <a:pt x="24" y="30"/>
                    <a:pt x="20" y="28"/>
                  </a:cubicBezTo>
                  <a:cubicBezTo>
                    <a:pt x="16" y="26"/>
                    <a:pt x="0" y="17"/>
                    <a:pt x="9" y="14"/>
                  </a:cubicBezTo>
                  <a:close/>
                </a:path>
              </a:pathLst>
            </a:custGeom>
            <a:solidFill>
              <a:srgbClr val="FEFE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710" name="Freeform 794">
              <a:extLst>
                <a:ext uri="{FF2B5EF4-FFF2-40B4-BE49-F238E27FC236}">
                  <a16:creationId xmlns:a16="http://schemas.microsoft.com/office/drawing/2014/main" id="{A2AB30CC-E298-1ADA-A0EE-F7F350283B82}"/>
                </a:ext>
              </a:extLst>
            </p:cNvPr>
            <p:cNvSpPr>
              <a:spLocks/>
            </p:cNvSpPr>
            <p:nvPr/>
          </p:nvSpPr>
          <p:spPr bwMode="auto">
            <a:xfrm>
              <a:off x="4267201" y="3082926"/>
              <a:ext cx="344488" cy="227013"/>
            </a:xfrm>
            <a:custGeom>
              <a:avLst/>
              <a:gdLst>
                <a:gd name="T0" fmla="*/ 8 w 47"/>
                <a:gd name="T1" fmla="*/ 13 h 31"/>
                <a:gd name="T2" fmla="*/ 25 w 47"/>
                <a:gd name="T3" fmla="*/ 2 h 31"/>
                <a:gd name="T4" fmla="*/ 37 w 47"/>
                <a:gd name="T5" fmla="*/ 6 h 31"/>
                <a:gd name="T6" fmla="*/ 45 w 47"/>
                <a:gd name="T7" fmla="*/ 20 h 31"/>
                <a:gd name="T8" fmla="*/ 35 w 47"/>
                <a:gd name="T9" fmla="*/ 30 h 31"/>
                <a:gd name="T10" fmla="*/ 18 w 47"/>
                <a:gd name="T11" fmla="*/ 26 h 31"/>
                <a:gd name="T12" fmla="*/ 8 w 47"/>
                <a:gd name="T13" fmla="*/ 13 h 31"/>
              </a:gdLst>
              <a:ahLst/>
              <a:cxnLst>
                <a:cxn ang="0">
                  <a:pos x="T0" y="T1"/>
                </a:cxn>
                <a:cxn ang="0">
                  <a:pos x="T2" y="T3"/>
                </a:cxn>
                <a:cxn ang="0">
                  <a:pos x="T4" y="T5"/>
                </a:cxn>
                <a:cxn ang="0">
                  <a:pos x="T6" y="T7"/>
                </a:cxn>
                <a:cxn ang="0">
                  <a:pos x="T8" y="T9"/>
                </a:cxn>
                <a:cxn ang="0">
                  <a:pos x="T10" y="T11"/>
                </a:cxn>
                <a:cxn ang="0">
                  <a:pos x="T12" y="T13"/>
                </a:cxn>
              </a:cxnLst>
              <a:rect l="0" t="0" r="r" b="b"/>
              <a:pathLst>
                <a:path w="47" h="31">
                  <a:moveTo>
                    <a:pt x="8" y="13"/>
                  </a:moveTo>
                  <a:cubicBezTo>
                    <a:pt x="11" y="12"/>
                    <a:pt x="19" y="4"/>
                    <a:pt x="25" y="2"/>
                  </a:cubicBezTo>
                  <a:cubicBezTo>
                    <a:pt x="31" y="0"/>
                    <a:pt x="34" y="2"/>
                    <a:pt x="37" y="6"/>
                  </a:cubicBezTo>
                  <a:cubicBezTo>
                    <a:pt x="39" y="10"/>
                    <a:pt x="47" y="19"/>
                    <a:pt x="45" y="20"/>
                  </a:cubicBezTo>
                  <a:cubicBezTo>
                    <a:pt x="39" y="23"/>
                    <a:pt x="39" y="31"/>
                    <a:pt x="35" y="30"/>
                  </a:cubicBezTo>
                  <a:cubicBezTo>
                    <a:pt x="30" y="29"/>
                    <a:pt x="22" y="28"/>
                    <a:pt x="18" y="26"/>
                  </a:cubicBezTo>
                  <a:cubicBezTo>
                    <a:pt x="14" y="24"/>
                    <a:pt x="0" y="16"/>
                    <a:pt x="8" y="13"/>
                  </a:cubicBez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sp>
          <p:nvSpPr>
            <p:cNvPr id="711" name="Freeform 795">
              <a:extLst>
                <a:ext uri="{FF2B5EF4-FFF2-40B4-BE49-F238E27FC236}">
                  <a16:creationId xmlns:a16="http://schemas.microsoft.com/office/drawing/2014/main" id="{31C79D75-E60B-82AD-AE10-05C22D283DE0}"/>
                </a:ext>
              </a:extLst>
            </p:cNvPr>
            <p:cNvSpPr>
              <a:spLocks/>
            </p:cNvSpPr>
            <p:nvPr/>
          </p:nvSpPr>
          <p:spPr bwMode="auto">
            <a:xfrm>
              <a:off x="4275138" y="3082926"/>
              <a:ext cx="328613" cy="219075"/>
            </a:xfrm>
            <a:custGeom>
              <a:avLst/>
              <a:gdLst>
                <a:gd name="T0" fmla="*/ 7 w 45"/>
                <a:gd name="T1" fmla="*/ 13 h 30"/>
                <a:gd name="T2" fmla="*/ 24 w 45"/>
                <a:gd name="T3" fmla="*/ 2 h 30"/>
                <a:gd name="T4" fmla="*/ 35 w 45"/>
                <a:gd name="T5" fmla="*/ 6 h 30"/>
                <a:gd name="T6" fmla="*/ 42 w 45"/>
                <a:gd name="T7" fmla="*/ 20 h 30"/>
                <a:gd name="T8" fmla="*/ 33 w 45"/>
                <a:gd name="T9" fmla="*/ 29 h 30"/>
                <a:gd name="T10" fmla="*/ 17 w 45"/>
                <a:gd name="T11" fmla="*/ 25 h 30"/>
                <a:gd name="T12" fmla="*/ 7 w 45"/>
                <a:gd name="T13" fmla="*/ 13 h 30"/>
              </a:gdLst>
              <a:ahLst/>
              <a:cxnLst>
                <a:cxn ang="0">
                  <a:pos x="T0" y="T1"/>
                </a:cxn>
                <a:cxn ang="0">
                  <a:pos x="T2" y="T3"/>
                </a:cxn>
                <a:cxn ang="0">
                  <a:pos x="T4" y="T5"/>
                </a:cxn>
                <a:cxn ang="0">
                  <a:pos x="T6" y="T7"/>
                </a:cxn>
                <a:cxn ang="0">
                  <a:pos x="T8" y="T9"/>
                </a:cxn>
                <a:cxn ang="0">
                  <a:pos x="T10" y="T11"/>
                </a:cxn>
                <a:cxn ang="0">
                  <a:pos x="T12" y="T13"/>
                </a:cxn>
              </a:cxnLst>
              <a:rect l="0" t="0" r="r" b="b"/>
              <a:pathLst>
                <a:path w="45" h="30">
                  <a:moveTo>
                    <a:pt x="7" y="13"/>
                  </a:moveTo>
                  <a:cubicBezTo>
                    <a:pt x="11" y="12"/>
                    <a:pt x="18" y="4"/>
                    <a:pt x="24" y="2"/>
                  </a:cubicBezTo>
                  <a:cubicBezTo>
                    <a:pt x="30" y="0"/>
                    <a:pt x="33" y="2"/>
                    <a:pt x="35" y="6"/>
                  </a:cubicBezTo>
                  <a:cubicBezTo>
                    <a:pt x="37" y="10"/>
                    <a:pt x="45" y="19"/>
                    <a:pt x="42" y="20"/>
                  </a:cubicBezTo>
                  <a:cubicBezTo>
                    <a:pt x="37" y="23"/>
                    <a:pt x="37" y="30"/>
                    <a:pt x="33" y="29"/>
                  </a:cubicBezTo>
                  <a:cubicBezTo>
                    <a:pt x="29" y="28"/>
                    <a:pt x="21" y="27"/>
                    <a:pt x="17" y="25"/>
                  </a:cubicBezTo>
                  <a:cubicBezTo>
                    <a:pt x="14" y="23"/>
                    <a:pt x="0" y="16"/>
                    <a:pt x="7" y="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pic>
          <p:nvPicPr>
            <p:cNvPr id="712" name="Picture 796">
              <a:extLst>
                <a:ext uri="{FF2B5EF4-FFF2-40B4-BE49-F238E27FC236}">
                  <a16:creationId xmlns:a16="http://schemas.microsoft.com/office/drawing/2014/main" id="{51FEA1B2-9190-B1E2-001C-3AF258D1F17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76738" y="3178176"/>
              <a:ext cx="403225"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3" name="Freeform 843">
              <a:extLst>
                <a:ext uri="{FF2B5EF4-FFF2-40B4-BE49-F238E27FC236}">
                  <a16:creationId xmlns:a16="http://schemas.microsoft.com/office/drawing/2014/main" id="{7041BECB-F52F-7E87-C247-BC36E1437D93}"/>
                </a:ext>
              </a:extLst>
            </p:cNvPr>
            <p:cNvSpPr>
              <a:spLocks/>
            </p:cNvSpPr>
            <p:nvPr/>
          </p:nvSpPr>
          <p:spPr bwMode="auto">
            <a:xfrm>
              <a:off x="8869363" y="3382963"/>
              <a:ext cx="804863" cy="0"/>
            </a:xfrm>
            <a:custGeom>
              <a:avLst/>
              <a:gdLst>
                <a:gd name="T0" fmla="*/ 507 w 507"/>
                <a:gd name="T1" fmla="*/ 0 w 507"/>
                <a:gd name="T2" fmla="*/ 0 w 507"/>
                <a:gd name="T3" fmla="*/ 507 w 507"/>
              </a:gdLst>
              <a:ahLst/>
              <a:cxnLst>
                <a:cxn ang="0">
                  <a:pos x="T0" y="0"/>
                </a:cxn>
                <a:cxn ang="0">
                  <a:pos x="T1" y="0"/>
                </a:cxn>
                <a:cxn ang="0">
                  <a:pos x="T2" y="0"/>
                </a:cxn>
                <a:cxn ang="0">
                  <a:pos x="T3" y="0"/>
                </a:cxn>
              </a:cxnLst>
              <a:rect l="0" t="0" r="r" b="b"/>
              <a:pathLst>
                <a:path w="507">
                  <a:moveTo>
                    <a:pt x="507" y="0"/>
                  </a:moveTo>
                  <a:lnTo>
                    <a:pt x="0" y="0"/>
                  </a:lnTo>
                  <a:lnTo>
                    <a:pt x="0" y="0"/>
                  </a:lnTo>
                  <a:lnTo>
                    <a:pt x="50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F1A01"/>
                </a:solidFill>
                <a:effectLst/>
                <a:uLnTx/>
                <a:uFillTx/>
                <a:latin typeface="Arial"/>
                <a:ea typeface="+mn-ea"/>
                <a:cs typeface="+mn-cs"/>
              </a:endParaRPr>
            </a:p>
          </p:txBody>
        </p:sp>
      </p:grpSp>
      <p:sp>
        <p:nvSpPr>
          <p:cNvPr id="715" name="TextBox 714">
            <a:extLst>
              <a:ext uri="{FF2B5EF4-FFF2-40B4-BE49-F238E27FC236}">
                <a16:creationId xmlns:a16="http://schemas.microsoft.com/office/drawing/2014/main" id="{AC05DC4F-FCDB-D129-3599-E900BC8C7B92}"/>
              </a:ext>
            </a:extLst>
          </p:cNvPr>
          <p:cNvSpPr txBox="1"/>
          <p:nvPr/>
        </p:nvSpPr>
        <p:spPr>
          <a:xfrm>
            <a:off x="8109646" y="5232411"/>
            <a:ext cx="2868132" cy="738664"/>
          </a:xfrm>
          <a:prstGeom prst="rect">
            <a:avLst/>
          </a:prstGeom>
          <a:solidFill>
            <a:srgbClr val="FFFFFF">
              <a:alpha val="80000"/>
            </a:srgbClr>
          </a:solidFill>
          <a:ln>
            <a:noFill/>
          </a:ln>
          <a:effectLst/>
        </p:spPr>
        <p:txBody>
          <a:bodyPr wrap="square">
            <a:spAutoFit/>
          </a:bodyPr>
          <a:lstStyle/>
          <a:p>
            <a:pPr lvl="0" algn="ctr"/>
            <a:r>
              <a:rPr lang="en-GB" sz="1400" noProof="0"/>
              <a:t>In myelinated axons, Schwann cells wrap tightly around the axon and form the myelin sheath</a:t>
            </a:r>
            <a:r>
              <a:rPr lang="en-GB" sz="1400" baseline="30000"/>
              <a:t>1</a:t>
            </a:r>
            <a:endParaRPr lang="en-GB" sz="1400" noProof="0"/>
          </a:p>
        </p:txBody>
      </p:sp>
      <p:sp>
        <p:nvSpPr>
          <p:cNvPr id="717" name="TextBox 716">
            <a:extLst>
              <a:ext uri="{FF2B5EF4-FFF2-40B4-BE49-F238E27FC236}">
                <a16:creationId xmlns:a16="http://schemas.microsoft.com/office/drawing/2014/main" id="{237E068B-BDC8-92CA-DF1C-17D04DFCE469}"/>
              </a:ext>
            </a:extLst>
          </p:cNvPr>
          <p:cNvSpPr txBox="1"/>
          <p:nvPr/>
        </p:nvSpPr>
        <p:spPr>
          <a:xfrm>
            <a:off x="8235849" y="1464714"/>
            <a:ext cx="3351914" cy="954107"/>
          </a:xfrm>
          <a:prstGeom prst="rect">
            <a:avLst/>
          </a:prstGeom>
          <a:solidFill>
            <a:srgbClr val="FFFFFF">
              <a:alpha val="80000"/>
            </a:srgbClr>
          </a:solidFill>
          <a:ln>
            <a:noFill/>
          </a:ln>
          <a:effectLst/>
        </p:spPr>
        <p:txBody>
          <a:bodyPr wrap="square">
            <a:spAutoFit/>
          </a:bodyPr>
          <a:lstStyle/>
          <a:p>
            <a:pPr lvl="0" algn="ctr"/>
            <a:r>
              <a:rPr lang="en-GB" sz="1400" noProof="0"/>
              <a:t>Each segment of myelin sheath is separated from the next by a small gap known as the node of Ranvier, a point at which ion channels are concentrated</a:t>
            </a:r>
            <a:r>
              <a:rPr lang="en-GB" sz="1400" baseline="30000"/>
              <a:t>1</a:t>
            </a:r>
            <a:endParaRPr lang="en-GB" sz="1400" noProof="0"/>
          </a:p>
        </p:txBody>
      </p:sp>
      <p:cxnSp>
        <p:nvCxnSpPr>
          <p:cNvPr id="720" name="Straight Connector 719">
            <a:extLst>
              <a:ext uri="{FF2B5EF4-FFF2-40B4-BE49-F238E27FC236}">
                <a16:creationId xmlns:a16="http://schemas.microsoft.com/office/drawing/2014/main" id="{F3F16DDD-86AF-B6F8-3CF7-F7850280EC83}"/>
              </a:ext>
            </a:extLst>
          </p:cNvPr>
          <p:cNvCxnSpPr>
            <a:cxnSpLocks/>
          </p:cNvCxnSpPr>
          <p:nvPr/>
        </p:nvCxnSpPr>
        <p:spPr>
          <a:xfrm>
            <a:off x="9434657" y="3903950"/>
            <a:ext cx="228252" cy="132236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B036B4DC-0628-8435-1299-0893626048B3}"/>
              </a:ext>
            </a:extLst>
          </p:cNvPr>
          <p:cNvCxnSpPr>
            <a:cxnSpLocks/>
          </p:cNvCxnSpPr>
          <p:nvPr/>
        </p:nvCxnSpPr>
        <p:spPr>
          <a:xfrm flipH="1">
            <a:off x="9662909" y="3921331"/>
            <a:ext cx="168076" cy="1304979"/>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16" name="Straight Connector 715">
            <a:extLst>
              <a:ext uri="{FF2B5EF4-FFF2-40B4-BE49-F238E27FC236}">
                <a16:creationId xmlns:a16="http://schemas.microsoft.com/office/drawing/2014/main" id="{2C205F5A-3BA2-B8B9-68C7-51A26294354A}"/>
              </a:ext>
            </a:extLst>
          </p:cNvPr>
          <p:cNvCxnSpPr>
            <a:cxnSpLocks/>
          </p:cNvCxnSpPr>
          <p:nvPr/>
        </p:nvCxnSpPr>
        <p:spPr>
          <a:xfrm flipH="1">
            <a:off x="9662909" y="2424922"/>
            <a:ext cx="248897" cy="1385976"/>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22" name="Straight Connector 721">
            <a:extLst>
              <a:ext uri="{FF2B5EF4-FFF2-40B4-BE49-F238E27FC236}">
                <a16:creationId xmlns:a16="http://schemas.microsoft.com/office/drawing/2014/main" id="{636293B1-11B0-2A90-85D1-B49E8E161B65}"/>
              </a:ext>
            </a:extLst>
          </p:cNvPr>
          <p:cNvCxnSpPr>
            <a:cxnSpLocks/>
            <a:stCxn id="717" idx="2"/>
          </p:cNvCxnSpPr>
          <p:nvPr/>
        </p:nvCxnSpPr>
        <p:spPr>
          <a:xfrm>
            <a:off x="9911806" y="2418821"/>
            <a:ext cx="70745" cy="1421513"/>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032286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52C7E0F-5169-4005-93EE-C35713947B02}"/>
            </a:ext>
          </a:extLst>
        </p:cNvPr>
        <p:cNvGrpSpPr/>
        <p:nvPr/>
      </p:nvGrpSpPr>
      <p:grpSpPr>
        <a:xfrm>
          <a:off x="0" y="0"/>
          <a:ext cx="0" cy="0"/>
          <a:chOff x="0" y="0"/>
          <a:chExt cx="0" cy="0"/>
        </a:xfrm>
      </p:grpSpPr>
      <p:sp>
        <p:nvSpPr>
          <p:cNvPr id="2195" name="TextBox 2194">
            <a:extLst>
              <a:ext uri="{FF2B5EF4-FFF2-40B4-BE49-F238E27FC236}">
                <a16:creationId xmlns:a16="http://schemas.microsoft.com/office/drawing/2014/main" id="{1AEC821D-55BE-1224-1DB6-3AD2C1ADE718}"/>
              </a:ext>
            </a:extLst>
          </p:cNvPr>
          <p:cNvSpPr txBox="1"/>
          <p:nvPr/>
        </p:nvSpPr>
        <p:spPr>
          <a:xfrm>
            <a:off x="7030412" y="5227474"/>
            <a:ext cx="1389336" cy="415498"/>
          </a:xfrm>
          <a:prstGeom prst="rect">
            <a:avLst/>
          </a:prstGeom>
          <a:noFill/>
        </p:spPr>
        <p:txBody>
          <a:bodyPr wrap="square" lIns="90000" rtlCol="0" anchor="t" anchorCtr="0">
            <a:spAutoFit/>
          </a:bodyPr>
          <a:lstStyle/>
          <a:p>
            <a:pPr algn="ctr"/>
            <a:r>
              <a:rPr lang="en-US" sz="1050" dirty="0"/>
              <a:t>Motor neuron </a:t>
            </a:r>
            <a:br>
              <a:rPr lang="en-US" sz="1050" dirty="0"/>
            </a:br>
            <a:r>
              <a:rPr lang="en-US" sz="1050" dirty="0"/>
              <a:t>cell bodies</a:t>
            </a:r>
          </a:p>
        </p:txBody>
      </p:sp>
      <p:grpSp>
        <p:nvGrpSpPr>
          <p:cNvPr id="2185" name="Group 2184">
            <a:extLst>
              <a:ext uri="{FF2B5EF4-FFF2-40B4-BE49-F238E27FC236}">
                <a16:creationId xmlns:a16="http://schemas.microsoft.com/office/drawing/2014/main" id="{175F9003-D0A9-42A2-1F48-5D4C6764BCAC}"/>
              </a:ext>
            </a:extLst>
          </p:cNvPr>
          <p:cNvGrpSpPr/>
          <p:nvPr/>
        </p:nvGrpSpPr>
        <p:grpSpPr>
          <a:xfrm>
            <a:off x="5817716" y="2854054"/>
            <a:ext cx="4685437" cy="2016242"/>
            <a:chOff x="5501041" y="2811050"/>
            <a:chExt cx="4685437" cy="2016242"/>
          </a:xfrm>
        </p:grpSpPr>
        <p:grpSp>
          <p:nvGrpSpPr>
            <p:cNvPr id="2159" name="Group 2158">
              <a:extLst>
                <a:ext uri="{FF2B5EF4-FFF2-40B4-BE49-F238E27FC236}">
                  <a16:creationId xmlns:a16="http://schemas.microsoft.com/office/drawing/2014/main" id="{5A65ADDB-3371-B174-DC29-43AE0429AD02}"/>
                </a:ext>
              </a:extLst>
            </p:cNvPr>
            <p:cNvGrpSpPr/>
            <p:nvPr/>
          </p:nvGrpSpPr>
          <p:grpSpPr>
            <a:xfrm>
              <a:off x="5598850" y="2811050"/>
              <a:ext cx="4522569" cy="2016242"/>
              <a:chOff x="426775" y="2931700"/>
              <a:chExt cx="4522569" cy="2016242"/>
            </a:xfrm>
          </p:grpSpPr>
          <p:sp>
            <p:nvSpPr>
              <p:cNvPr id="2162" name="Freeform: Shape 2161">
                <a:extLst>
                  <a:ext uri="{FF2B5EF4-FFF2-40B4-BE49-F238E27FC236}">
                    <a16:creationId xmlns:a16="http://schemas.microsoft.com/office/drawing/2014/main" id="{71D96570-9F6B-F879-DE05-82DD56AA23E0}"/>
                  </a:ext>
                </a:extLst>
              </p:cNvPr>
              <p:cNvSpPr/>
              <p:nvPr/>
            </p:nvSpPr>
            <p:spPr>
              <a:xfrm>
                <a:off x="850437" y="3421539"/>
                <a:ext cx="385092" cy="372780"/>
              </a:xfrm>
              <a:custGeom>
                <a:avLst/>
                <a:gdLst>
                  <a:gd name="connsiteX0" fmla="*/ 619697 w 619696"/>
                  <a:gd name="connsiteY0" fmla="*/ 299942 h 599884"/>
                  <a:gd name="connsiteX1" fmla="*/ 309848 w 619696"/>
                  <a:gd name="connsiteY1" fmla="*/ 599884 h 599884"/>
                  <a:gd name="connsiteX2" fmla="*/ 0 w 619696"/>
                  <a:gd name="connsiteY2" fmla="*/ 299942 h 599884"/>
                  <a:gd name="connsiteX3" fmla="*/ 309848 w 619696"/>
                  <a:gd name="connsiteY3" fmla="*/ 0 h 599884"/>
                  <a:gd name="connsiteX4" fmla="*/ 619697 w 619696"/>
                  <a:gd name="connsiteY4" fmla="*/ 299942 h 599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696" h="599884">
                    <a:moveTo>
                      <a:pt x="619697" y="299942"/>
                    </a:moveTo>
                    <a:cubicBezTo>
                      <a:pt x="619697" y="465596"/>
                      <a:pt x="480973" y="599884"/>
                      <a:pt x="309848" y="599884"/>
                    </a:cubicBezTo>
                    <a:cubicBezTo>
                      <a:pt x="138724" y="599884"/>
                      <a:pt x="0" y="465596"/>
                      <a:pt x="0" y="299942"/>
                    </a:cubicBezTo>
                    <a:cubicBezTo>
                      <a:pt x="0" y="134289"/>
                      <a:pt x="138724" y="0"/>
                      <a:pt x="309848" y="0"/>
                    </a:cubicBezTo>
                    <a:cubicBezTo>
                      <a:pt x="480973" y="0"/>
                      <a:pt x="619697" y="134289"/>
                      <a:pt x="619697" y="299942"/>
                    </a:cubicBezTo>
                    <a:close/>
                  </a:path>
                </a:pathLst>
              </a:custGeom>
              <a:solidFill>
                <a:srgbClr val="D8D8D8"/>
              </a:solidFill>
              <a:ln w="0" cap="flat">
                <a:noFill/>
                <a:prstDash val="solid"/>
                <a:miter/>
              </a:ln>
            </p:spPr>
            <p:txBody>
              <a:bodyPr rtlCol="0" anchor="ctr"/>
              <a:lstStyle/>
              <a:p>
                <a:endParaRPr lang="en-US"/>
              </a:p>
            </p:txBody>
          </p:sp>
          <p:sp>
            <p:nvSpPr>
              <p:cNvPr id="2163" name="Freeform: Shape 2162">
                <a:extLst>
                  <a:ext uri="{FF2B5EF4-FFF2-40B4-BE49-F238E27FC236}">
                    <a16:creationId xmlns:a16="http://schemas.microsoft.com/office/drawing/2014/main" id="{160EDDF1-9FBE-C6B9-B920-B7D5B346D0CD}"/>
                  </a:ext>
                </a:extLst>
              </p:cNvPr>
              <p:cNvSpPr/>
              <p:nvPr/>
            </p:nvSpPr>
            <p:spPr>
              <a:xfrm>
                <a:off x="845110" y="3416212"/>
                <a:ext cx="395746" cy="383435"/>
              </a:xfrm>
              <a:custGeom>
                <a:avLst/>
                <a:gdLst>
                  <a:gd name="connsiteX0" fmla="*/ 318421 w 636841"/>
                  <a:gd name="connsiteY0" fmla="*/ 617030 h 617029"/>
                  <a:gd name="connsiteX1" fmla="*/ 0 w 636841"/>
                  <a:gd name="connsiteY1" fmla="*/ 308515 h 617029"/>
                  <a:gd name="connsiteX2" fmla="*/ 318421 w 636841"/>
                  <a:gd name="connsiteY2" fmla="*/ 0 h 617029"/>
                  <a:gd name="connsiteX3" fmla="*/ 636842 w 636841"/>
                  <a:gd name="connsiteY3" fmla="*/ 308515 h 617029"/>
                  <a:gd name="connsiteX4" fmla="*/ 318421 w 636841"/>
                  <a:gd name="connsiteY4" fmla="*/ 617030 h 617029"/>
                  <a:gd name="connsiteX5" fmla="*/ 318421 w 636841"/>
                  <a:gd name="connsiteY5" fmla="*/ 17240 h 617029"/>
                  <a:gd name="connsiteX6" fmla="*/ 17145 w 636841"/>
                  <a:gd name="connsiteY6" fmla="*/ 308610 h 617029"/>
                  <a:gd name="connsiteX7" fmla="*/ 318421 w 636841"/>
                  <a:gd name="connsiteY7" fmla="*/ 599980 h 617029"/>
                  <a:gd name="connsiteX8" fmla="*/ 619697 w 636841"/>
                  <a:gd name="connsiteY8" fmla="*/ 308610 h 617029"/>
                  <a:gd name="connsiteX9" fmla="*/ 318421 w 636841"/>
                  <a:gd name="connsiteY9" fmla="*/ 17240 h 617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6841" h="617029">
                    <a:moveTo>
                      <a:pt x="318421" y="617030"/>
                    </a:moveTo>
                    <a:cubicBezTo>
                      <a:pt x="142875" y="617030"/>
                      <a:pt x="0" y="478631"/>
                      <a:pt x="0" y="308515"/>
                    </a:cubicBezTo>
                    <a:cubicBezTo>
                      <a:pt x="0" y="138398"/>
                      <a:pt x="142875" y="0"/>
                      <a:pt x="318421" y="0"/>
                    </a:cubicBezTo>
                    <a:cubicBezTo>
                      <a:pt x="493967" y="0"/>
                      <a:pt x="636842" y="138398"/>
                      <a:pt x="636842" y="308515"/>
                    </a:cubicBezTo>
                    <a:cubicBezTo>
                      <a:pt x="636842" y="478631"/>
                      <a:pt x="493967" y="617030"/>
                      <a:pt x="318421" y="617030"/>
                    </a:cubicBezTo>
                    <a:close/>
                    <a:moveTo>
                      <a:pt x="318421" y="17240"/>
                    </a:moveTo>
                    <a:cubicBezTo>
                      <a:pt x="152305" y="17240"/>
                      <a:pt x="17145" y="147923"/>
                      <a:pt x="17145" y="308610"/>
                    </a:cubicBezTo>
                    <a:cubicBezTo>
                      <a:pt x="17145" y="469297"/>
                      <a:pt x="152305" y="599980"/>
                      <a:pt x="318421" y="599980"/>
                    </a:cubicBezTo>
                    <a:cubicBezTo>
                      <a:pt x="484537" y="599980"/>
                      <a:pt x="619697" y="469297"/>
                      <a:pt x="619697" y="308610"/>
                    </a:cubicBezTo>
                    <a:cubicBezTo>
                      <a:pt x="619697" y="147923"/>
                      <a:pt x="484537" y="17240"/>
                      <a:pt x="318421" y="17240"/>
                    </a:cubicBezTo>
                    <a:close/>
                  </a:path>
                </a:pathLst>
              </a:custGeom>
              <a:solidFill>
                <a:srgbClr val="8D7941"/>
              </a:solidFill>
              <a:ln w="0" cap="flat">
                <a:noFill/>
                <a:prstDash val="solid"/>
                <a:miter/>
              </a:ln>
            </p:spPr>
            <p:txBody>
              <a:bodyPr rtlCol="0" anchor="ctr"/>
              <a:lstStyle/>
              <a:p>
                <a:endParaRPr lang="en-US"/>
              </a:p>
            </p:txBody>
          </p:sp>
          <p:sp>
            <p:nvSpPr>
              <p:cNvPr id="2164" name="Freeform: Shape 2163">
                <a:extLst>
                  <a:ext uri="{FF2B5EF4-FFF2-40B4-BE49-F238E27FC236}">
                    <a16:creationId xmlns:a16="http://schemas.microsoft.com/office/drawing/2014/main" id="{5E679A4D-C077-B39B-A3CD-57736335E25C}"/>
                  </a:ext>
                </a:extLst>
              </p:cNvPr>
              <p:cNvSpPr/>
              <p:nvPr/>
            </p:nvSpPr>
            <p:spPr>
              <a:xfrm rot="20642401">
                <a:off x="4122803" y="3360254"/>
                <a:ext cx="372780" cy="385092"/>
              </a:xfrm>
              <a:custGeom>
                <a:avLst/>
                <a:gdLst>
                  <a:gd name="connsiteX0" fmla="*/ 599884 w 599884"/>
                  <a:gd name="connsiteY0" fmla="*/ 309848 h 619696"/>
                  <a:gd name="connsiteX1" fmla="*/ 299942 w 599884"/>
                  <a:gd name="connsiteY1" fmla="*/ 619697 h 619696"/>
                  <a:gd name="connsiteX2" fmla="*/ 0 w 599884"/>
                  <a:gd name="connsiteY2" fmla="*/ 309848 h 619696"/>
                  <a:gd name="connsiteX3" fmla="*/ 299942 w 599884"/>
                  <a:gd name="connsiteY3" fmla="*/ 0 h 619696"/>
                  <a:gd name="connsiteX4" fmla="*/ 599884 w 599884"/>
                  <a:gd name="connsiteY4" fmla="*/ 309848 h 619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9884" h="619696">
                    <a:moveTo>
                      <a:pt x="599884" y="309848"/>
                    </a:moveTo>
                    <a:cubicBezTo>
                      <a:pt x="599884" y="480973"/>
                      <a:pt x="465595" y="619697"/>
                      <a:pt x="299942" y="619697"/>
                    </a:cubicBezTo>
                    <a:cubicBezTo>
                      <a:pt x="134289" y="619697"/>
                      <a:pt x="0" y="480973"/>
                      <a:pt x="0" y="309848"/>
                    </a:cubicBezTo>
                    <a:cubicBezTo>
                      <a:pt x="0" y="138724"/>
                      <a:pt x="134289" y="0"/>
                      <a:pt x="299942" y="0"/>
                    </a:cubicBezTo>
                    <a:cubicBezTo>
                      <a:pt x="465595" y="0"/>
                      <a:pt x="599884" y="138724"/>
                      <a:pt x="599884" y="309848"/>
                    </a:cubicBezTo>
                    <a:close/>
                  </a:path>
                </a:pathLst>
              </a:custGeom>
              <a:solidFill>
                <a:srgbClr val="D8D8D8"/>
              </a:solidFill>
              <a:ln w="0" cap="flat">
                <a:noFill/>
                <a:prstDash val="solid"/>
                <a:miter/>
              </a:ln>
            </p:spPr>
            <p:txBody>
              <a:bodyPr rtlCol="0" anchor="ctr"/>
              <a:lstStyle/>
              <a:p>
                <a:endParaRPr lang="en-US"/>
              </a:p>
            </p:txBody>
          </p:sp>
          <p:sp>
            <p:nvSpPr>
              <p:cNvPr id="2169" name="Freeform: Shape 2168">
                <a:extLst>
                  <a:ext uri="{FF2B5EF4-FFF2-40B4-BE49-F238E27FC236}">
                    <a16:creationId xmlns:a16="http://schemas.microsoft.com/office/drawing/2014/main" id="{9BE7B107-9E2C-B16F-2F3A-F4ECECB3103B}"/>
                  </a:ext>
                </a:extLst>
              </p:cNvPr>
              <p:cNvSpPr/>
              <p:nvPr/>
            </p:nvSpPr>
            <p:spPr>
              <a:xfrm>
                <a:off x="4117874" y="3356197"/>
                <a:ext cx="382692" cy="393138"/>
              </a:xfrm>
              <a:custGeom>
                <a:avLst/>
                <a:gdLst>
                  <a:gd name="connsiteX0" fmla="*/ 313161 w 615834"/>
                  <a:gd name="connsiteY0" fmla="*/ 632645 h 632644"/>
                  <a:gd name="connsiteX1" fmla="*/ 12647 w 615834"/>
                  <a:gd name="connsiteY1" fmla="*/ 400806 h 632644"/>
                  <a:gd name="connsiteX2" fmla="*/ 220674 w 615834"/>
                  <a:gd name="connsiteY2" fmla="*/ 11615 h 632644"/>
                  <a:gd name="connsiteX3" fmla="*/ 455084 w 615834"/>
                  <a:gd name="connsiteY3" fmla="*/ 41237 h 632644"/>
                  <a:gd name="connsiteX4" fmla="*/ 603102 w 615834"/>
                  <a:gd name="connsiteY4" fmla="*/ 231928 h 632644"/>
                  <a:gd name="connsiteX5" fmla="*/ 578337 w 615834"/>
                  <a:gd name="connsiteY5" fmla="*/ 472053 h 632644"/>
                  <a:gd name="connsiteX6" fmla="*/ 395076 w 615834"/>
                  <a:gd name="connsiteY6" fmla="*/ 621119 h 632644"/>
                  <a:gd name="connsiteX7" fmla="*/ 395076 w 615834"/>
                  <a:gd name="connsiteY7" fmla="*/ 621119 h 632644"/>
                  <a:gd name="connsiteX8" fmla="*/ 313161 w 615834"/>
                  <a:gd name="connsiteY8" fmla="*/ 632645 h 632644"/>
                  <a:gd name="connsiteX9" fmla="*/ 303160 w 615834"/>
                  <a:gd name="connsiteY9" fmla="*/ 14281 h 632644"/>
                  <a:gd name="connsiteX10" fmla="*/ 224674 w 615834"/>
                  <a:gd name="connsiteY10" fmla="*/ 25331 h 632644"/>
                  <a:gd name="connsiteX11" fmla="*/ 26459 w 615834"/>
                  <a:gd name="connsiteY11" fmla="*/ 396901 h 632644"/>
                  <a:gd name="connsiteX12" fmla="*/ 391171 w 615834"/>
                  <a:gd name="connsiteY12" fmla="*/ 607403 h 632644"/>
                  <a:gd name="connsiteX13" fmla="*/ 391171 w 615834"/>
                  <a:gd name="connsiteY13" fmla="*/ 607403 h 632644"/>
                  <a:gd name="connsiteX14" fmla="*/ 565764 w 615834"/>
                  <a:gd name="connsiteY14" fmla="*/ 465386 h 632644"/>
                  <a:gd name="connsiteX15" fmla="*/ 589386 w 615834"/>
                  <a:gd name="connsiteY15" fmla="*/ 235928 h 632644"/>
                  <a:gd name="connsiteX16" fmla="*/ 447940 w 615834"/>
                  <a:gd name="connsiteY16" fmla="*/ 53715 h 632644"/>
                  <a:gd name="connsiteX17" fmla="*/ 303160 w 615834"/>
                  <a:gd name="connsiteY17" fmla="*/ 14377 h 632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15834" h="632644">
                    <a:moveTo>
                      <a:pt x="313161" y="632645"/>
                    </a:moveTo>
                    <a:cubicBezTo>
                      <a:pt x="178287" y="632645"/>
                      <a:pt x="52653" y="540728"/>
                      <a:pt x="12647" y="400806"/>
                    </a:cubicBezTo>
                    <a:cubicBezTo>
                      <a:pt x="-35454" y="232785"/>
                      <a:pt x="57891" y="58192"/>
                      <a:pt x="220674" y="11615"/>
                    </a:cubicBezTo>
                    <a:cubicBezTo>
                      <a:pt x="299540" y="-10960"/>
                      <a:pt x="382789" y="-387"/>
                      <a:pt x="455084" y="41237"/>
                    </a:cubicBezTo>
                    <a:cubicBezTo>
                      <a:pt x="527283" y="82862"/>
                      <a:pt x="579766" y="150584"/>
                      <a:pt x="603102" y="231928"/>
                    </a:cubicBezTo>
                    <a:cubicBezTo>
                      <a:pt x="626343" y="313271"/>
                      <a:pt x="617580" y="398520"/>
                      <a:pt x="578337" y="472053"/>
                    </a:cubicBezTo>
                    <a:cubicBezTo>
                      <a:pt x="539094" y="545586"/>
                      <a:pt x="473943" y="598545"/>
                      <a:pt x="395076" y="621119"/>
                    </a:cubicBezTo>
                    <a:lnTo>
                      <a:pt x="395076" y="621119"/>
                    </a:lnTo>
                    <a:cubicBezTo>
                      <a:pt x="367834" y="628930"/>
                      <a:pt x="340308" y="632645"/>
                      <a:pt x="313161" y="632645"/>
                    </a:cubicBezTo>
                    <a:close/>
                    <a:moveTo>
                      <a:pt x="303160" y="14281"/>
                    </a:moveTo>
                    <a:cubicBezTo>
                      <a:pt x="276871" y="14281"/>
                      <a:pt x="250487" y="17901"/>
                      <a:pt x="224674" y="25331"/>
                    </a:cubicBezTo>
                    <a:cubicBezTo>
                      <a:pt x="69512" y="69717"/>
                      <a:pt x="-19452" y="236404"/>
                      <a:pt x="26459" y="396901"/>
                    </a:cubicBezTo>
                    <a:cubicBezTo>
                      <a:pt x="72369" y="557397"/>
                      <a:pt x="236009" y="651790"/>
                      <a:pt x="391171" y="607403"/>
                    </a:cubicBezTo>
                    <a:lnTo>
                      <a:pt x="391171" y="607403"/>
                    </a:lnTo>
                    <a:cubicBezTo>
                      <a:pt x="466323" y="585877"/>
                      <a:pt x="528331" y="535490"/>
                      <a:pt x="565764" y="465386"/>
                    </a:cubicBezTo>
                    <a:cubicBezTo>
                      <a:pt x="603293" y="395186"/>
                      <a:pt x="611675" y="313652"/>
                      <a:pt x="589386" y="235928"/>
                    </a:cubicBezTo>
                    <a:cubicBezTo>
                      <a:pt x="567098" y="158109"/>
                      <a:pt x="516901" y="93434"/>
                      <a:pt x="447940" y="53715"/>
                    </a:cubicBezTo>
                    <a:cubicBezTo>
                      <a:pt x="402792" y="27712"/>
                      <a:pt x="353166" y="14377"/>
                      <a:pt x="303160" y="14377"/>
                    </a:cubicBezTo>
                    <a:close/>
                  </a:path>
                </a:pathLst>
              </a:custGeom>
              <a:solidFill>
                <a:srgbClr val="8D7941"/>
              </a:solidFill>
              <a:ln w="0" cap="flat">
                <a:noFill/>
                <a:prstDash val="solid"/>
                <a:miter/>
              </a:ln>
            </p:spPr>
            <p:txBody>
              <a:bodyPr rtlCol="0" anchor="ctr"/>
              <a:lstStyle/>
              <a:p>
                <a:endParaRPr lang="en-US"/>
              </a:p>
            </p:txBody>
          </p:sp>
          <p:sp>
            <p:nvSpPr>
              <p:cNvPr id="2170" name="Freeform: Shape 2169">
                <a:extLst>
                  <a:ext uri="{FF2B5EF4-FFF2-40B4-BE49-F238E27FC236}">
                    <a16:creationId xmlns:a16="http://schemas.microsoft.com/office/drawing/2014/main" id="{8855A54F-6971-7D3D-AFAC-3B02A21901E1}"/>
                  </a:ext>
                </a:extLst>
              </p:cNvPr>
              <p:cNvSpPr/>
              <p:nvPr/>
            </p:nvSpPr>
            <p:spPr>
              <a:xfrm>
                <a:off x="1404001" y="3929215"/>
                <a:ext cx="2621566" cy="1018727"/>
              </a:xfrm>
              <a:custGeom>
                <a:avLst/>
                <a:gdLst>
                  <a:gd name="connsiteX0" fmla="*/ 4133539 w 4218666"/>
                  <a:gd name="connsiteY0" fmla="*/ 639604 h 1639352"/>
                  <a:gd name="connsiteX1" fmla="*/ 3501270 w 4218666"/>
                  <a:gd name="connsiteY1" fmla="*/ 1251299 h 1639352"/>
                  <a:gd name="connsiteX2" fmla="*/ 2823471 w 4218666"/>
                  <a:gd name="connsiteY2" fmla="*/ 1619060 h 1639352"/>
                  <a:gd name="connsiteX3" fmla="*/ 2294452 w 4218666"/>
                  <a:gd name="connsiteY3" fmla="*/ 1528096 h 1639352"/>
                  <a:gd name="connsiteX4" fmla="*/ 2116716 w 4218666"/>
                  <a:gd name="connsiteY4" fmla="*/ 1342168 h 1639352"/>
                  <a:gd name="connsiteX5" fmla="*/ 1732382 w 4218666"/>
                  <a:gd name="connsiteY5" fmla="*/ 1627346 h 1639352"/>
                  <a:gd name="connsiteX6" fmla="*/ 1182694 w 4218666"/>
                  <a:gd name="connsiteY6" fmla="*/ 1515809 h 1639352"/>
                  <a:gd name="connsiteX7" fmla="*/ 347923 w 4218666"/>
                  <a:gd name="connsiteY7" fmla="*/ 1019842 h 1639352"/>
                  <a:gd name="connsiteX8" fmla="*/ 9023 w 4218666"/>
                  <a:gd name="connsiteY8" fmla="*/ 362712 h 1639352"/>
                  <a:gd name="connsiteX9" fmla="*/ 165 w 4218666"/>
                  <a:gd name="connsiteY9" fmla="*/ 209740 h 1639352"/>
                  <a:gd name="connsiteX10" fmla="*/ 326301 w 4218666"/>
                  <a:gd name="connsiteY10" fmla="*/ 688848 h 1639352"/>
                  <a:gd name="connsiteX11" fmla="*/ 1161072 w 4218666"/>
                  <a:gd name="connsiteY11" fmla="*/ 1184719 h 1639352"/>
                  <a:gd name="connsiteX12" fmla="*/ 1710760 w 4218666"/>
                  <a:gd name="connsiteY12" fmla="*/ 1296257 h 1639352"/>
                  <a:gd name="connsiteX13" fmla="*/ 2095094 w 4218666"/>
                  <a:gd name="connsiteY13" fmla="*/ 1011079 h 1639352"/>
                  <a:gd name="connsiteX14" fmla="*/ 2272830 w 4218666"/>
                  <a:gd name="connsiteY14" fmla="*/ 1197102 h 1639352"/>
                  <a:gd name="connsiteX15" fmla="*/ 2801849 w 4218666"/>
                  <a:gd name="connsiteY15" fmla="*/ 1287970 h 1639352"/>
                  <a:gd name="connsiteX16" fmla="*/ 3479648 w 4218666"/>
                  <a:gd name="connsiteY16" fmla="*/ 920210 h 1639352"/>
                  <a:gd name="connsiteX17" fmla="*/ 4111917 w 4218666"/>
                  <a:gd name="connsiteY17" fmla="*/ 308610 h 1639352"/>
                  <a:gd name="connsiteX18" fmla="*/ 4197547 w 4218666"/>
                  <a:gd name="connsiteY18" fmla="*/ 0 h 1639352"/>
                  <a:gd name="connsiteX19" fmla="*/ 4133539 w 4218666"/>
                  <a:gd name="connsiteY19" fmla="*/ 639604 h 1639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218666" h="1639352">
                    <a:moveTo>
                      <a:pt x="4133539" y="639604"/>
                    </a:moveTo>
                    <a:cubicBezTo>
                      <a:pt x="4089343" y="738568"/>
                      <a:pt x="3918274" y="940308"/>
                      <a:pt x="3501270" y="1251299"/>
                    </a:cubicBezTo>
                    <a:cubicBezTo>
                      <a:pt x="3063405" y="1577721"/>
                      <a:pt x="2887764" y="1609820"/>
                      <a:pt x="2823471" y="1619060"/>
                    </a:cubicBezTo>
                    <a:cubicBezTo>
                      <a:pt x="2719457" y="1634204"/>
                      <a:pt x="2494858" y="1663446"/>
                      <a:pt x="2294452" y="1528096"/>
                    </a:cubicBezTo>
                    <a:cubicBezTo>
                      <a:pt x="2204155" y="1467136"/>
                      <a:pt x="2148529" y="1392841"/>
                      <a:pt x="2116716" y="1342168"/>
                    </a:cubicBezTo>
                    <a:cubicBezTo>
                      <a:pt x="2059661" y="1424273"/>
                      <a:pt x="1934216" y="1577340"/>
                      <a:pt x="1732382" y="1627346"/>
                    </a:cubicBezTo>
                    <a:cubicBezTo>
                      <a:pt x="1645514" y="1648873"/>
                      <a:pt x="1523213" y="1656493"/>
                      <a:pt x="1182694" y="1515809"/>
                    </a:cubicBezTo>
                    <a:cubicBezTo>
                      <a:pt x="808552" y="1361123"/>
                      <a:pt x="576523" y="1265206"/>
                      <a:pt x="347923" y="1019842"/>
                    </a:cubicBezTo>
                    <a:cubicBezTo>
                      <a:pt x="247910" y="912590"/>
                      <a:pt x="53315" y="691229"/>
                      <a:pt x="9023" y="362712"/>
                    </a:cubicBezTo>
                    <a:cubicBezTo>
                      <a:pt x="546" y="299752"/>
                      <a:pt x="-502" y="246602"/>
                      <a:pt x="165" y="209740"/>
                    </a:cubicBezTo>
                    <a:cubicBezTo>
                      <a:pt x="105512" y="435769"/>
                      <a:pt x="233242" y="591788"/>
                      <a:pt x="326301" y="688848"/>
                    </a:cubicBezTo>
                    <a:cubicBezTo>
                      <a:pt x="578238" y="951738"/>
                      <a:pt x="838746" y="1051465"/>
                      <a:pt x="1161072" y="1184719"/>
                    </a:cubicBezTo>
                    <a:cubicBezTo>
                      <a:pt x="1501496" y="1325499"/>
                      <a:pt x="1623892" y="1317784"/>
                      <a:pt x="1710760" y="1296257"/>
                    </a:cubicBezTo>
                    <a:cubicBezTo>
                      <a:pt x="1912595" y="1246346"/>
                      <a:pt x="2038039" y="1093184"/>
                      <a:pt x="2095094" y="1011079"/>
                    </a:cubicBezTo>
                    <a:cubicBezTo>
                      <a:pt x="2126812" y="1061847"/>
                      <a:pt x="2182533" y="1136142"/>
                      <a:pt x="2272830" y="1197102"/>
                    </a:cubicBezTo>
                    <a:cubicBezTo>
                      <a:pt x="2473236" y="1332357"/>
                      <a:pt x="2697741" y="1303115"/>
                      <a:pt x="2801849" y="1287970"/>
                    </a:cubicBezTo>
                    <a:cubicBezTo>
                      <a:pt x="2866143" y="1278636"/>
                      <a:pt x="3041783" y="1246632"/>
                      <a:pt x="3479648" y="920210"/>
                    </a:cubicBezTo>
                    <a:cubicBezTo>
                      <a:pt x="4028574" y="510921"/>
                      <a:pt x="4063530" y="415004"/>
                      <a:pt x="4111917" y="308610"/>
                    </a:cubicBezTo>
                    <a:cubicBezTo>
                      <a:pt x="4167829" y="185642"/>
                      <a:pt x="4188689" y="74009"/>
                      <a:pt x="4197547" y="0"/>
                    </a:cubicBezTo>
                    <a:cubicBezTo>
                      <a:pt x="4223931" y="143827"/>
                      <a:pt x="4245363" y="389287"/>
                      <a:pt x="4133539" y="639604"/>
                    </a:cubicBezTo>
                    <a:close/>
                  </a:path>
                </a:pathLst>
              </a:custGeom>
              <a:solidFill>
                <a:srgbClr val="8D7941"/>
              </a:solidFill>
              <a:ln w="0" cap="flat">
                <a:noFill/>
                <a:prstDash val="solid"/>
                <a:miter/>
              </a:ln>
            </p:spPr>
            <p:txBody>
              <a:bodyPr rtlCol="0" anchor="ctr"/>
              <a:lstStyle/>
              <a:p>
                <a:endParaRPr lang="en-US"/>
              </a:p>
            </p:txBody>
          </p:sp>
          <p:grpSp>
            <p:nvGrpSpPr>
              <p:cNvPr id="2171" name="Graphic 8">
                <a:extLst>
                  <a:ext uri="{FF2B5EF4-FFF2-40B4-BE49-F238E27FC236}">
                    <a16:creationId xmlns:a16="http://schemas.microsoft.com/office/drawing/2014/main" id="{7FD67180-D86B-4FC7-FC0C-1E936F4A9D58}"/>
                  </a:ext>
                </a:extLst>
              </p:cNvPr>
              <p:cNvGrpSpPr/>
              <p:nvPr/>
            </p:nvGrpSpPr>
            <p:grpSpPr>
              <a:xfrm>
                <a:off x="4835845" y="3755846"/>
                <a:ext cx="113499" cy="246409"/>
                <a:chOff x="9580063" y="3131152"/>
                <a:chExt cx="182644" cy="396525"/>
              </a:xfrm>
              <a:solidFill>
                <a:srgbClr val="8D7941"/>
              </a:solidFill>
            </p:grpSpPr>
            <p:sp>
              <p:nvSpPr>
                <p:cNvPr id="2227" name="Freeform: Shape 2226">
                  <a:extLst>
                    <a:ext uri="{FF2B5EF4-FFF2-40B4-BE49-F238E27FC236}">
                      <a16:creationId xmlns:a16="http://schemas.microsoft.com/office/drawing/2014/main" id="{A85AEBE1-B4C2-C68A-8445-96120A4A0255}"/>
                    </a:ext>
                  </a:extLst>
                </p:cNvPr>
                <p:cNvSpPr/>
                <p:nvPr/>
              </p:nvSpPr>
              <p:spPr>
                <a:xfrm>
                  <a:off x="9589115" y="3142011"/>
                  <a:ext cx="164630" cy="376428"/>
                </a:xfrm>
                <a:custGeom>
                  <a:avLst/>
                  <a:gdLst>
                    <a:gd name="connsiteX0" fmla="*/ 41421 w 164630"/>
                    <a:gd name="connsiteY0" fmla="*/ 376428 h 376428"/>
                    <a:gd name="connsiteX1" fmla="*/ 100381 w 164630"/>
                    <a:gd name="connsiteY1" fmla="*/ 355854 h 376428"/>
                    <a:gd name="connsiteX2" fmla="*/ 95999 w 164630"/>
                    <a:gd name="connsiteY2" fmla="*/ 27813 h 376428"/>
                    <a:gd name="connsiteX3" fmla="*/ 44945 w 164630"/>
                    <a:gd name="connsiteY3" fmla="*/ 0 h 376428"/>
                    <a:gd name="connsiteX4" fmla="*/ 82 w 164630"/>
                    <a:gd name="connsiteY4" fmla="*/ 183547 h 376428"/>
                    <a:gd name="connsiteX5" fmla="*/ 41421 w 164630"/>
                    <a:gd name="connsiteY5" fmla="*/ 376333 h 376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630" h="376428">
                      <a:moveTo>
                        <a:pt x="41421" y="376428"/>
                      </a:moveTo>
                      <a:cubicBezTo>
                        <a:pt x="62661" y="375380"/>
                        <a:pt x="81902" y="369570"/>
                        <a:pt x="100381" y="355854"/>
                      </a:cubicBezTo>
                      <a:cubicBezTo>
                        <a:pt x="186010" y="291941"/>
                        <a:pt x="187534" y="105918"/>
                        <a:pt x="95999" y="27813"/>
                      </a:cubicBezTo>
                      <a:cubicBezTo>
                        <a:pt x="79902" y="14097"/>
                        <a:pt x="62852" y="5334"/>
                        <a:pt x="44945" y="0"/>
                      </a:cubicBezTo>
                      <a:cubicBezTo>
                        <a:pt x="23990" y="43053"/>
                        <a:pt x="1606" y="106108"/>
                        <a:pt x="82" y="183547"/>
                      </a:cubicBezTo>
                      <a:cubicBezTo>
                        <a:pt x="-1442" y="261175"/>
                        <a:pt x="18465" y="326708"/>
                        <a:pt x="41421" y="376333"/>
                      </a:cubicBezTo>
                      <a:close/>
                    </a:path>
                  </a:pathLst>
                </a:custGeom>
                <a:solidFill>
                  <a:srgbClr val="8D7941"/>
                </a:solidFill>
                <a:ln w="0" cap="flat">
                  <a:noFill/>
                  <a:prstDash val="solid"/>
                  <a:miter/>
                </a:ln>
              </p:spPr>
              <p:txBody>
                <a:bodyPr rtlCol="0" anchor="ctr"/>
                <a:lstStyle/>
                <a:p>
                  <a:endParaRPr lang="en-US"/>
                </a:p>
              </p:txBody>
            </p:sp>
            <p:sp>
              <p:nvSpPr>
                <p:cNvPr id="2228" name="Freeform: Shape 2227">
                  <a:extLst>
                    <a:ext uri="{FF2B5EF4-FFF2-40B4-BE49-F238E27FC236}">
                      <a16:creationId xmlns:a16="http://schemas.microsoft.com/office/drawing/2014/main" id="{BB37A477-9CB6-E725-E91F-67B6371993C0}"/>
                    </a:ext>
                  </a:extLst>
                </p:cNvPr>
                <p:cNvSpPr/>
                <p:nvPr/>
              </p:nvSpPr>
              <p:spPr>
                <a:xfrm>
                  <a:off x="9580063" y="3131152"/>
                  <a:ext cx="182644" cy="396525"/>
                </a:xfrm>
                <a:custGeom>
                  <a:avLst/>
                  <a:gdLst>
                    <a:gd name="connsiteX0" fmla="*/ 44853 w 182644"/>
                    <a:gd name="connsiteY0" fmla="*/ 396526 h 396525"/>
                    <a:gd name="connsiteX1" fmla="*/ 42282 w 182644"/>
                    <a:gd name="connsiteY1" fmla="*/ 391001 h 396525"/>
                    <a:gd name="connsiteX2" fmla="*/ 86 w 182644"/>
                    <a:gd name="connsiteY2" fmla="*/ 194215 h 396525"/>
                    <a:gd name="connsiteX3" fmla="*/ 45901 w 182644"/>
                    <a:gd name="connsiteY3" fmla="*/ 6858 h 396525"/>
                    <a:gd name="connsiteX4" fmla="*/ 49235 w 182644"/>
                    <a:gd name="connsiteY4" fmla="*/ 0 h 396525"/>
                    <a:gd name="connsiteX5" fmla="*/ 56569 w 182644"/>
                    <a:gd name="connsiteY5" fmla="*/ 2191 h 396525"/>
                    <a:gd name="connsiteX6" fmla="*/ 110862 w 182644"/>
                    <a:gd name="connsiteY6" fmla="*/ 31814 h 396525"/>
                    <a:gd name="connsiteX7" fmla="*/ 182490 w 182644"/>
                    <a:gd name="connsiteY7" fmla="*/ 218980 h 396525"/>
                    <a:gd name="connsiteX8" fmla="*/ 114767 w 182644"/>
                    <a:gd name="connsiteY8" fmla="*/ 373856 h 396525"/>
                    <a:gd name="connsiteX9" fmla="*/ 50854 w 182644"/>
                    <a:gd name="connsiteY9" fmla="*/ 396145 h 396525"/>
                    <a:gd name="connsiteX10" fmla="*/ 44853 w 182644"/>
                    <a:gd name="connsiteY10" fmla="*/ 396431 h 396525"/>
                    <a:gd name="connsiteX11" fmla="*/ 58760 w 182644"/>
                    <a:gd name="connsiteY11" fmla="*/ 21908 h 396525"/>
                    <a:gd name="connsiteX12" fmla="*/ 18088 w 182644"/>
                    <a:gd name="connsiteY12" fmla="*/ 194691 h 396525"/>
                    <a:gd name="connsiteX13" fmla="*/ 55998 w 182644"/>
                    <a:gd name="connsiteY13" fmla="*/ 377952 h 396525"/>
                    <a:gd name="connsiteX14" fmla="*/ 104004 w 182644"/>
                    <a:gd name="connsiteY14" fmla="*/ 359569 h 396525"/>
                    <a:gd name="connsiteX15" fmla="*/ 164487 w 182644"/>
                    <a:gd name="connsiteY15" fmla="*/ 218504 h 396525"/>
                    <a:gd name="connsiteX16" fmla="*/ 99146 w 182644"/>
                    <a:gd name="connsiteY16" fmla="*/ 45529 h 396525"/>
                    <a:gd name="connsiteX17" fmla="*/ 58665 w 182644"/>
                    <a:gd name="connsiteY17" fmla="*/ 21908 h 3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2644" h="396525">
                      <a:moveTo>
                        <a:pt x="44853" y="396526"/>
                      </a:moveTo>
                      <a:lnTo>
                        <a:pt x="42282" y="391001"/>
                      </a:lnTo>
                      <a:cubicBezTo>
                        <a:pt x="12945" y="327660"/>
                        <a:pt x="-1247" y="261461"/>
                        <a:pt x="86" y="194215"/>
                      </a:cubicBezTo>
                      <a:cubicBezTo>
                        <a:pt x="1324" y="129635"/>
                        <a:pt x="16755" y="66580"/>
                        <a:pt x="45901" y="6858"/>
                      </a:cubicBezTo>
                      <a:lnTo>
                        <a:pt x="49235" y="0"/>
                      </a:lnTo>
                      <a:lnTo>
                        <a:pt x="56569" y="2191"/>
                      </a:lnTo>
                      <a:cubicBezTo>
                        <a:pt x="76857" y="8287"/>
                        <a:pt x="94669" y="17907"/>
                        <a:pt x="110862" y="31814"/>
                      </a:cubicBezTo>
                      <a:cubicBezTo>
                        <a:pt x="157534" y="71628"/>
                        <a:pt x="184966" y="143351"/>
                        <a:pt x="182490" y="218980"/>
                      </a:cubicBezTo>
                      <a:cubicBezTo>
                        <a:pt x="180299" y="285941"/>
                        <a:pt x="154962" y="343853"/>
                        <a:pt x="114767" y="373856"/>
                      </a:cubicBezTo>
                      <a:cubicBezTo>
                        <a:pt x="95907" y="387858"/>
                        <a:pt x="75619" y="395002"/>
                        <a:pt x="50854" y="396145"/>
                      </a:cubicBezTo>
                      <a:lnTo>
                        <a:pt x="44853" y="396431"/>
                      </a:lnTo>
                      <a:close/>
                      <a:moveTo>
                        <a:pt x="58760" y="21908"/>
                      </a:moveTo>
                      <a:cubicBezTo>
                        <a:pt x="32947" y="77153"/>
                        <a:pt x="19327" y="135255"/>
                        <a:pt x="18088" y="194691"/>
                      </a:cubicBezTo>
                      <a:cubicBezTo>
                        <a:pt x="16850" y="257175"/>
                        <a:pt x="29614" y="318802"/>
                        <a:pt x="55998" y="377952"/>
                      </a:cubicBezTo>
                      <a:cubicBezTo>
                        <a:pt x="74381" y="376142"/>
                        <a:pt x="89716" y="370237"/>
                        <a:pt x="104004" y="359569"/>
                      </a:cubicBezTo>
                      <a:cubicBezTo>
                        <a:pt x="139818" y="332804"/>
                        <a:pt x="162488" y="280130"/>
                        <a:pt x="164487" y="218504"/>
                      </a:cubicBezTo>
                      <a:cubicBezTo>
                        <a:pt x="166773" y="148209"/>
                        <a:pt x="141818" y="81915"/>
                        <a:pt x="99146" y="45529"/>
                      </a:cubicBezTo>
                      <a:cubicBezTo>
                        <a:pt x="86859" y="35052"/>
                        <a:pt x="73524" y="27242"/>
                        <a:pt x="58665" y="21908"/>
                      </a:cubicBezTo>
                      <a:close/>
                    </a:path>
                  </a:pathLst>
                </a:custGeom>
                <a:solidFill>
                  <a:srgbClr val="8D7941"/>
                </a:solidFill>
                <a:ln w="0" cap="flat">
                  <a:noFill/>
                  <a:prstDash val="solid"/>
                  <a:miter/>
                </a:ln>
              </p:spPr>
              <p:txBody>
                <a:bodyPr rtlCol="0" anchor="ctr"/>
                <a:lstStyle/>
                <a:p>
                  <a:endParaRPr lang="en-US"/>
                </a:p>
              </p:txBody>
            </p:sp>
          </p:grpSp>
          <p:sp>
            <p:nvSpPr>
              <p:cNvPr id="2172" name="Freeform: Shape 2171">
                <a:extLst>
                  <a:ext uri="{FF2B5EF4-FFF2-40B4-BE49-F238E27FC236}">
                    <a16:creationId xmlns:a16="http://schemas.microsoft.com/office/drawing/2014/main" id="{4C282801-4D67-9752-198F-192098D56352}"/>
                  </a:ext>
                </a:extLst>
              </p:cNvPr>
              <p:cNvSpPr/>
              <p:nvPr/>
            </p:nvSpPr>
            <p:spPr>
              <a:xfrm>
                <a:off x="3419617" y="3045948"/>
                <a:ext cx="1052319" cy="662960"/>
              </a:xfrm>
              <a:custGeom>
                <a:avLst/>
                <a:gdLst>
                  <a:gd name="connsiteX0" fmla="*/ 1693409 w 1693409"/>
                  <a:gd name="connsiteY0" fmla="*/ 917304 h 1066846"/>
                  <a:gd name="connsiteX1" fmla="*/ 1525865 w 1693409"/>
                  <a:gd name="connsiteY1" fmla="*/ 1066847 h 1066846"/>
                  <a:gd name="connsiteX2" fmla="*/ 912455 w 1693409"/>
                  <a:gd name="connsiteY2" fmla="*/ 485060 h 1066846"/>
                  <a:gd name="connsiteX3" fmla="*/ 788058 w 1693409"/>
                  <a:gd name="connsiteY3" fmla="*/ 372188 h 1066846"/>
                  <a:gd name="connsiteX4" fmla="*/ 783867 w 1693409"/>
                  <a:gd name="connsiteY4" fmla="*/ 369426 h 1066846"/>
                  <a:gd name="connsiteX5" fmla="*/ 678235 w 1693409"/>
                  <a:gd name="connsiteY5" fmla="*/ 317039 h 1066846"/>
                  <a:gd name="connsiteX6" fmla="*/ 559458 w 1693409"/>
                  <a:gd name="connsiteY6" fmla="*/ 289892 h 1066846"/>
                  <a:gd name="connsiteX7" fmla="*/ 557744 w 1693409"/>
                  <a:gd name="connsiteY7" fmla="*/ 289702 h 1066846"/>
                  <a:gd name="connsiteX8" fmla="*/ 402391 w 1693409"/>
                  <a:gd name="connsiteY8" fmla="*/ 309990 h 1066846"/>
                  <a:gd name="connsiteX9" fmla="*/ 253420 w 1693409"/>
                  <a:gd name="connsiteY9" fmla="*/ 421052 h 1066846"/>
                  <a:gd name="connsiteX10" fmla="*/ 253229 w 1693409"/>
                  <a:gd name="connsiteY10" fmla="*/ 421147 h 1066846"/>
                  <a:gd name="connsiteX11" fmla="*/ 213986 w 1693409"/>
                  <a:gd name="connsiteY11" fmla="*/ 433053 h 1066846"/>
                  <a:gd name="connsiteX12" fmla="*/ 117403 w 1693409"/>
                  <a:gd name="connsiteY12" fmla="*/ 405431 h 1066846"/>
                  <a:gd name="connsiteX13" fmla="*/ 110640 w 1693409"/>
                  <a:gd name="connsiteY13" fmla="*/ 401049 h 1066846"/>
                  <a:gd name="connsiteX14" fmla="*/ 1484 w 1693409"/>
                  <a:gd name="connsiteY14" fmla="*/ 201024 h 1066846"/>
                  <a:gd name="connsiteX15" fmla="*/ 59872 w 1693409"/>
                  <a:gd name="connsiteY15" fmla="*/ 100345 h 1066846"/>
                  <a:gd name="connsiteX16" fmla="*/ 60825 w 1693409"/>
                  <a:gd name="connsiteY16" fmla="*/ 99488 h 1066846"/>
                  <a:gd name="connsiteX17" fmla="*/ 127214 w 1693409"/>
                  <a:gd name="connsiteY17" fmla="*/ 53006 h 1066846"/>
                  <a:gd name="connsiteX18" fmla="*/ 751959 w 1693409"/>
                  <a:gd name="connsiteY18" fmla="*/ 105012 h 1066846"/>
                  <a:gd name="connsiteX19" fmla="*/ 916550 w 1693409"/>
                  <a:gd name="connsiteY19" fmla="*/ 212073 h 1066846"/>
                  <a:gd name="connsiteX20" fmla="*/ 1693409 w 1693409"/>
                  <a:gd name="connsiteY20" fmla="*/ 917304 h 1066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93409" h="1066846">
                    <a:moveTo>
                      <a:pt x="1693409" y="917304"/>
                    </a:moveTo>
                    <a:cubicBezTo>
                      <a:pt x="1693409" y="917304"/>
                      <a:pt x="1526246" y="1066180"/>
                      <a:pt x="1525865" y="1066847"/>
                    </a:cubicBezTo>
                    <a:cubicBezTo>
                      <a:pt x="1513482" y="1052559"/>
                      <a:pt x="927028" y="501157"/>
                      <a:pt x="912455" y="485060"/>
                    </a:cubicBezTo>
                    <a:cubicBezTo>
                      <a:pt x="877594" y="446674"/>
                      <a:pt x="838541" y="406383"/>
                      <a:pt x="788058" y="372188"/>
                    </a:cubicBezTo>
                    <a:cubicBezTo>
                      <a:pt x="786725" y="371236"/>
                      <a:pt x="785296" y="370283"/>
                      <a:pt x="783867" y="369426"/>
                    </a:cubicBezTo>
                    <a:cubicBezTo>
                      <a:pt x="753387" y="349138"/>
                      <a:pt x="718621" y="331136"/>
                      <a:pt x="678235" y="317039"/>
                    </a:cubicBezTo>
                    <a:cubicBezTo>
                      <a:pt x="655661" y="309133"/>
                      <a:pt x="612417" y="294845"/>
                      <a:pt x="559458" y="289892"/>
                    </a:cubicBezTo>
                    <a:cubicBezTo>
                      <a:pt x="558887" y="289797"/>
                      <a:pt x="558315" y="289702"/>
                      <a:pt x="557744" y="289702"/>
                    </a:cubicBezTo>
                    <a:cubicBezTo>
                      <a:pt x="510881" y="285511"/>
                      <a:pt x="456588" y="288654"/>
                      <a:pt x="402391" y="309990"/>
                    </a:cubicBezTo>
                    <a:cubicBezTo>
                      <a:pt x="317047" y="343709"/>
                      <a:pt x="295330" y="397049"/>
                      <a:pt x="253420" y="421052"/>
                    </a:cubicBezTo>
                    <a:cubicBezTo>
                      <a:pt x="253325" y="421052"/>
                      <a:pt x="253325" y="421147"/>
                      <a:pt x="253229" y="421147"/>
                    </a:cubicBezTo>
                    <a:cubicBezTo>
                      <a:pt x="242181" y="427529"/>
                      <a:pt x="229512" y="431815"/>
                      <a:pt x="213986" y="433053"/>
                    </a:cubicBezTo>
                    <a:cubicBezTo>
                      <a:pt x="183316" y="435530"/>
                      <a:pt x="149216" y="424862"/>
                      <a:pt x="117403" y="405431"/>
                    </a:cubicBezTo>
                    <a:cubicBezTo>
                      <a:pt x="115117" y="404097"/>
                      <a:pt x="112831" y="402573"/>
                      <a:pt x="110640" y="401049"/>
                    </a:cubicBezTo>
                    <a:cubicBezTo>
                      <a:pt x="44441" y="357806"/>
                      <a:pt x="-9756" y="277224"/>
                      <a:pt x="1484" y="201024"/>
                    </a:cubicBezTo>
                    <a:cubicBezTo>
                      <a:pt x="7770" y="158638"/>
                      <a:pt x="33107" y="125015"/>
                      <a:pt x="59872" y="100345"/>
                    </a:cubicBezTo>
                    <a:cubicBezTo>
                      <a:pt x="60158" y="100059"/>
                      <a:pt x="60539" y="99773"/>
                      <a:pt x="60825" y="99488"/>
                    </a:cubicBezTo>
                    <a:cubicBezTo>
                      <a:pt x="87590" y="75104"/>
                      <a:pt x="115403" y="59578"/>
                      <a:pt x="127214" y="53006"/>
                    </a:cubicBezTo>
                    <a:cubicBezTo>
                      <a:pt x="358290" y="-75391"/>
                      <a:pt x="695380" y="64721"/>
                      <a:pt x="751959" y="105012"/>
                    </a:cubicBezTo>
                    <a:cubicBezTo>
                      <a:pt x="783677" y="127682"/>
                      <a:pt x="853876" y="153590"/>
                      <a:pt x="916550" y="212073"/>
                    </a:cubicBezTo>
                    <a:cubicBezTo>
                      <a:pt x="1184870" y="462390"/>
                      <a:pt x="1693409" y="917304"/>
                      <a:pt x="1693409" y="917304"/>
                    </a:cubicBezTo>
                    <a:close/>
                  </a:path>
                </a:pathLst>
              </a:custGeom>
              <a:solidFill>
                <a:srgbClr val="D8D8D8"/>
              </a:solidFill>
              <a:ln w="0" cap="flat">
                <a:noFill/>
                <a:prstDash val="solid"/>
                <a:miter/>
              </a:ln>
            </p:spPr>
            <p:txBody>
              <a:bodyPr rtlCol="0" anchor="ctr"/>
              <a:lstStyle/>
              <a:p>
                <a:endParaRPr lang="en-US"/>
              </a:p>
            </p:txBody>
          </p:sp>
          <p:sp>
            <p:nvSpPr>
              <p:cNvPr id="2174" name="Freeform: Shape 2173">
                <a:extLst>
                  <a:ext uri="{FF2B5EF4-FFF2-40B4-BE49-F238E27FC236}">
                    <a16:creationId xmlns:a16="http://schemas.microsoft.com/office/drawing/2014/main" id="{52886D46-B543-FC82-F2E9-F1475E71FAEB}"/>
                  </a:ext>
                </a:extLst>
              </p:cNvPr>
              <p:cNvSpPr/>
              <p:nvPr/>
            </p:nvSpPr>
            <p:spPr>
              <a:xfrm>
                <a:off x="3490931" y="3615979"/>
                <a:ext cx="1379653" cy="1142506"/>
              </a:xfrm>
              <a:custGeom>
                <a:avLst/>
                <a:gdLst>
                  <a:gd name="connsiteX0" fmla="*/ 1578650 w 2220159"/>
                  <a:gd name="connsiteY0" fmla="*/ 0 h 1838539"/>
                  <a:gd name="connsiteX1" fmla="*/ 1880784 w 2220159"/>
                  <a:gd name="connsiteY1" fmla="*/ 199739 h 1838539"/>
                  <a:gd name="connsiteX2" fmla="*/ 2220160 w 2220159"/>
                  <a:gd name="connsiteY2" fmla="*/ 231934 h 1838539"/>
                  <a:gd name="connsiteX3" fmla="*/ 2219493 w 2220159"/>
                  <a:gd name="connsiteY3" fmla="*/ 233458 h 1838539"/>
                  <a:gd name="connsiteX4" fmla="*/ 2175297 w 2220159"/>
                  <a:gd name="connsiteY4" fmla="*/ 415481 h 1838539"/>
                  <a:gd name="connsiteX5" fmla="*/ 2216635 w 2220159"/>
                  <a:gd name="connsiteY5" fmla="*/ 608267 h 1838539"/>
                  <a:gd name="connsiteX6" fmla="*/ 2202729 w 2220159"/>
                  <a:gd name="connsiteY6" fmla="*/ 608267 h 1838539"/>
                  <a:gd name="connsiteX7" fmla="*/ 2202633 w 2220159"/>
                  <a:gd name="connsiteY7" fmla="*/ 608267 h 1838539"/>
                  <a:gd name="connsiteX8" fmla="*/ 1876402 w 2220159"/>
                  <a:gd name="connsiteY8" fmla="*/ 583787 h 1838539"/>
                  <a:gd name="connsiteX9" fmla="*/ 1564077 w 2220159"/>
                  <a:gd name="connsiteY9" fmla="*/ 707803 h 1838539"/>
                  <a:gd name="connsiteX10" fmla="*/ 1520834 w 2220159"/>
                  <a:gd name="connsiteY10" fmla="*/ 743140 h 1838539"/>
                  <a:gd name="connsiteX11" fmla="*/ 1519119 w 2220159"/>
                  <a:gd name="connsiteY11" fmla="*/ 744665 h 1838539"/>
                  <a:gd name="connsiteX12" fmla="*/ 1329857 w 2220159"/>
                  <a:gd name="connsiteY12" fmla="*/ 1055751 h 1838539"/>
                  <a:gd name="connsiteX13" fmla="*/ 975051 w 2220159"/>
                  <a:gd name="connsiteY13" fmla="*/ 1532954 h 1838539"/>
                  <a:gd name="connsiteX14" fmla="*/ 957716 w 2220159"/>
                  <a:gd name="connsiteY14" fmla="*/ 1548575 h 1838539"/>
                  <a:gd name="connsiteX15" fmla="*/ 895994 w 2220159"/>
                  <a:gd name="connsiteY15" fmla="*/ 1599819 h 1838539"/>
                  <a:gd name="connsiteX16" fmla="*/ 397170 w 2220159"/>
                  <a:gd name="connsiteY16" fmla="*/ 1819751 h 1838539"/>
                  <a:gd name="connsiteX17" fmla="*/ 73700 w 2220159"/>
                  <a:gd name="connsiteY17" fmla="*/ 1807178 h 1838539"/>
                  <a:gd name="connsiteX18" fmla="*/ 73034 w 2220159"/>
                  <a:gd name="connsiteY18" fmla="*/ 1806797 h 1838539"/>
                  <a:gd name="connsiteX19" fmla="*/ 37029 w 2220159"/>
                  <a:gd name="connsiteY19" fmla="*/ 1775746 h 1838539"/>
                  <a:gd name="connsiteX20" fmla="*/ 69509 w 2220159"/>
                  <a:gd name="connsiteY20" fmla="*/ 1488758 h 1838539"/>
                  <a:gd name="connsiteX21" fmla="*/ 69605 w 2220159"/>
                  <a:gd name="connsiteY21" fmla="*/ 1488758 h 1838539"/>
                  <a:gd name="connsiteX22" fmla="*/ 97799 w 2220159"/>
                  <a:gd name="connsiteY22" fmla="*/ 1467803 h 1838539"/>
                  <a:gd name="connsiteX23" fmla="*/ 540330 w 2220159"/>
                  <a:gd name="connsiteY23" fmla="*/ 1499807 h 1838539"/>
                  <a:gd name="connsiteX24" fmla="*/ 813602 w 2220159"/>
                  <a:gd name="connsiteY24" fmla="*/ 1307783 h 1838539"/>
                  <a:gd name="connsiteX25" fmla="*/ 849036 w 2220159"/>
                  <a:gd name="connsiteY25" fmla="*/ 1277493 h 1838539"/>
                  <a:gd name="connsiteX26" fmla="*/ 861132 w 2220159"/>
                  <a:gd name="connsiteY26" fmla="*/ 1267016 h 1838539"/>
                  <a:gd name="connsiteX27" fmla="*/ 888945 w 2220159"/>
                  <a:gd name="connsiteY27" fmla="*/ 1242632 h 1838539"/>
                  <a:gd name="connsiteX28" fmla="*/ 905709 w 2220159"/>
                  <a:gd name="connsiteY28" fmla="*/ 1227487 h 1838539"/>
                  <a:gd name="connsiteX29" fmla="*/ 927045 w 2220159"/>
                  <a:gd name="connsiteY29" fmla="*/ 1207865 h 1838539"/>
                  <a:gd name="connsiteX30" fmla="*/ 927617 w 2220159"/>
                  <a:gd name="connsiteY30" fmla="*/ 1207389 h 1838539"/>
                  <a:gd name="connsiteX31" fmla="*/ 937999 w 2220159"/>
                  <a:gd name="connsiteY31" fmla="*/ 1197769 h 1838539"/>
                  <a:gd name="connsiteX32" fmla="*/ 947143 w 2220159"/>
                  <a:gd name="connsiteY32" fmla="*/ 1189101 h 1838539"/>
                  <a:gd name="connsiteX33" fmla="*/ 1091256 w 2220159"/>
                  <a:gd name="connsiteY33" fmla="*/ 1035749 h 1838539"/>
                  <a:gd name="connsiteX34" fmla="*/ 1377578 w 2220159"/>
                  <a:gd name="connsiteY34" fmla="*/ 615791 h 1838539"/>
                  <a:gd name="connsiteX35" fmla="*/ 1428822 w 2220159"/>
                  <a:gd name="connsiteY35" fmla="*/ 561880 h 1838539"/>
                  <a:gd name="connsiteX36" fmla="*/ 1437300 w 2220159"/>
                  <a:gd name="connsiteY36" fmla="*/ 553688 h 1838539"/>
                  <a:gd name="connsiteX37" fmla="*/ 1447301 w 2220159"/>
                  <a:gd name="connsiteY37" fmla="*/ 544163 h 1838539"/>
                  <a:gd name="connsiteX38" fmla="*/ 1449015 w 2220159"/>
                  <a:gd name="connsiteY38" fmla="*/ 542544 h 1838539"/>
                  <a:gd name="connsiteX39" fmla="*/ 1454159 w 2220159"/>
                  <a:gd name="connsiteY39" fmla="*/ 537686 h 1838539"/>
                  <a:gd name="connsiteX40" fmla="*/ 1455588 w 2220159"/>
                  <a:gd name="connsiteY40" fmla="*/ 536353 h 1838539"/>
                  <a:gd name="connsiteX41" fmla="*/ 1471876 w 2220159"/>
                  <a:gd name="connsiteY41" fmla="*/ 521780 h 1838539"/>
                  <a:gd name="connsiteX42" fmla="*/ 1669995 w 2220159"/>
                  <a:gd name="connsiteY42" fmla="*/ 377761 h 1838539"/>
                  <a:gd name="connsiteX43" fmla="*/ 1691998 w 2220159"/>
                  <a:gd name="connsiteY43" fmla="*/ 364998 h 1838539"/>
                  <a:gd name="connsiteX44" fmla="*/ 1694189 w 2220159"/>
                  <a:gd name="connsiteY44" fmla="*/ 363760 h 1838539"/>
                  <a:gd name="connsiteX45" fmla="*/ 1671710 w 2220159"/>
                  <a:gd name="connsiteY45" fmla="*/ 359759 h 1838539"/>
                  <a:gd name="connsiteX46" fmla="*/ 1671519 w 2220159"/>
                  <a:gd name="connsiteY46" fmla="*/ 359759 h 1838539"/>
                  <a:gd name="connsiteX47" fmla="*/ 1567602 w 2220159"/>
                  <a:gd name="connsiteY47" fmla="*/ 312515 h 1838539"/>
                  <a:gd name="connsiteX48" fmla="*/ 1411106 w 2220159"/>
                  <a:gd name="connsiteY48" fmla="*/ 149543 h 1838539"/>
                  <a:gd name="connsiteX49" fmla="*/ 1578650 w 2220159"/>
                  <a:gd name="connsiteY49" fmla="*/ 0 h 1838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220159" h="1838539">
                    <a:moveTo>
                      <a:pt x="1578650" y="0"/>
                    </a:moveTo>
                    <a:cubicBezTo>
                      <a:pt x="1595224" y="22384"/>
                      <a:pt x="1854019" y="185833"/>
                      <a:pt x="1880784" y="199739"/>
                    </a:cubicBezTo>
                    <a:cubicBezTo>
                      <a:pt x="2010704" y="267176"/>
                      <a:pt x="2127291" y="204026"/>
                      <a:pt x="2220160" y="231934"/>
                    </a:cubicBezTo>
                    <a:cubicBezTo>
                      <a:pt x="2219874" y="232410"/>
                      <a:pt x="2219683" y="232886"/>
                      <a:pt x="2219493" y="233458"/>
                    </a:cubicBezTo>
                    <a:cubicBezTo>
                      <a:pt x="2198728" y="276415"/>
                      <a:pt x="2176820" y="338899"/>
                      <a:pt x="2175297" y="415481"/>
                    </a:cubicBezTo>
                    <a:cubicBezTo>
                      <a:pt x="2173773" y="493109"/>
                      <a:pt x="2193680" y="558736"/>
                      <a:pt x="2216635" y="608267"/>
                    </a:cubicBezTo>
                    <a:cubicBezTo>
                      <a:pt x="2212063" y="608457"/>
                      <a:pt x="2207396" y="608457"/>
                      <a:pt x="2202729" y="608267"/>
                    </a:cubicBezTo>
                    <a:lnTo>
                      <a:pt x="2202633" y="608267"/>
                    </a:lnTo>
                    <a:cubicBezTo>
                      <a:pt x="2131482" y="605695"/>
                      <a:pt x="2036613" y="561689"/>
                      <a:pt x="1876402" y="583787"/>
                    </a:cubicBezTo>
                    <a:cubicBezTo>
                      <a:pt x="1854685" y="586740"/>
                      <a:pt x="1698380" y="609790"/>
                      <a:pt x="1564077" y="707803"/>
                    </a:cubicBezTo>
                    <a:cubicBezTo>
                      <a:pt x="1547980" y="719519"/>
                      <a:pt x="1533693" y="731139"/>
                      <a:pt x="1520834" y="743140"/>
                    </a:cubicBezTo>
                    <a:cubicBezTo>
                      <a:pt x="1520262" y="743617"/>
                      <a:pt x="1519691" y="744188"/>
                      <a:pt x="1519119" y="744665"/>
                    </a:cubicBezTo>
                    <a:cubicBezTo>
                      <a:pt x="1433776" y="824103"/>
                      <a:pt x="1408153" y="912114"/>
                      <a:pt x="1329857" y="1055751"/>
                    </a:cubicBezTo>
                    <a:cubicBezTo>
                      <a:pt x="1273374" y="1159288"/>
                      <a:pt x="1163551" y="1360551"/>
                      <a:pt x="975051" y="1532954"/>
                    </a:cubicBezTo>
                    <a:cubicBezTo>
                      <a:pt x="969336" y="1538192"/>
                      <a:pt x="963526" y="1543526"/>
                      <a:pt x="957716" y="1548575"/>
                    </a:cubicBezTo>
                    <a:cubicBezTo>
                      <a:pt x="937999" y="1566100"/>
                      <a:pt x="917425" y="1583246"/>
                      <a:pt x="895994" y="1599819"/>
                    </a:cubicBezTo>
                    <a:cubicBezTo>
                      <a:pt x="804744" y="1670590"/>
                      <a:pt x="633389" y="1782794"/>
                      <a:pt x="397170" y="1819751"/>
                    </a:cubicBezTo>
                    <a:cubicBezTo>
                      <a:pt x="293633" y="1836039"/>
                      <a:pt x="156759" y="1857470"/>
                      <a:pt x="73700" y="1807178"/>
                    </a:cubicBezTo>
                    <a:cubicBezTo>
                      <a:pt x="73510" y="1807178"/>
                      <a:pt x="73224" y="1807083"/>
                      <a:pt x="73034" y="1806797"/>
                    </a:cubicBezTo>
                    <a:cubicBezTo>
                      <a:pt x="59413" y="1798511"/>
                      <a:pt x="47317" y="1788224"/>
                      <a:pt x="37029" y="1775746"/>
                    </a:cubicBezTo>
                    <a:cubicBezTo>
                      <a:pt x="-25741" y="1699546"/>
                      <a:pt x="-4595" y="1557242"/>
                      <a:pt x="69509" y="1488758"/>
                    </a:cubicBezTo>
                    <a:lnTo>
                      <a:pt x="69605" y="1488758"/>
                    </a:lnTo>
                    <a:cubicBezTo>
                      <a:pt x="78273" y="1480566"/>
                      <a:pt x="87702" y="1473613"/>
                      <a:pt x="97799" y="1467803"/>
                    </a:cubicBezTo>
                    <a:cubicBezTo>
                      <a:pt x="215813" y="1400080"/>
                      <a:pt x="337543" y="1552289"/>
                      <a:pt x="540330" y="1499807"/>
                    </a:cubicBezTo>
                    <a:cubicBezTo>
                      <a:pt x="609863" y="1481709"/>
                      <a:pt x="677776" y="1423797"/>
                      <a:pt x="813602" y="1307783"/>
                    </a:cubicBezTo>
                    <a:cubicBezTo>
                      <a:pt x="825128" y="1297877"/>
                      <a:pt x="836939" y="1287875"/>
                      <a:pt x="849036" y="1277493"/>
                    </a:cubicBezTo>
                    <a:cubicBezTo>
                      <a:pt x="853036" y="1274159"/>
                      <a:pt x="857036" y="1270635"/>
                      <a:pt x="861132" y="1267016"/>
                    </a:cubicBezTo>
                    <a:cubicBezTo>
                      <a:pt x="870276" y="1259015"/>
                      <a:pt x="879516" y="1250918"/>
                      <a:pt x="888945" y="1242632"/>
                    </a:cubicBezTo>
                    <a:cubicBezTo>
                      <a:pt x="894469" y="1237583"/>
                      <a:pt x="900089" y="1232630"/>
                      <a:pt x="905709" y="1227487"/>
                    </a:cubicBezTo>
                    <a:cubicBezTo>
                      <a:pt x="912758" y="1221105"/>
                      <a:pt x="919902" y="1214628"/>
                      <a:pt x="927045" y="1207865"/>
                    </a:cubicBezTo>
                    <a:cubicBezTo>
                      <a:pt x="927236" y="1207675"/>
                      <a:pt x="927426" y="1207484"/>
                      <a:pt x="927617" y="1207389"/>
                    </a:cubicBezTo>
                    <a:cubicBezTo>
                      <a:pt x="931046" y="1204151"/>
                      <a:pt x="934475" y="1200912"/>
                      <a:pt x="937999" y="1197769"/>
                    </a:cubicBezTo>
                    <a:cubicBezTo>
                      <a:pt x="941047" y="1194911"/>
                      <a:pt x="944095" y="1191959"/>
                      <a:pt x="947143" y="1189101"/>
                    </a:cubicBezTo>
                    <a:cubicBezTo>
                      <a:pt x="993054" y="1145572"/>
                      <a:pt x="1041250" y="1095661"/>
                      <a:pt x="1091256" y="1035749"/>
                    </a:cubicBezTo>
                    <a:cubicBezTo>
                      <a:pt x="1257658" y="836295"/>
                      <a:pt x="1240704" y="769620"/>
                      <a:pt x="1377578" y="615791"/>
                    </a:cubicBezTo>
                    <a:cubicBezTo>
                      <a:pt x="1392437" y="599123"/>
                      <a:pt x="1409392" y="581025"/>
                      <a:pt x="1428822" y="561880"/>
                    </a:cubicBezTo>
                    <a:cubicBezTo>
                      <a:pt x="1431584" y="559213"/>
                      <a:pt x="1434442" y="556451"/>
                      <a:pt x="1437300" y="553688"/>
                    </a:cubicBezTo>
                    <a:cubicBezTo>
                      <a:pt x="1440633" y="550355"/>
                      <a:pt x="1443967" y="547211"/>
                      <a:pt x="1447301" y="544163"/>
                    </a:cubicBezTo>
                    <a:cubicBezTo>
                      <a:pt x="1447872" y="543497"/>
                      <a:pt x="1448444" y="542925"/>
                      <a:pt x="1449015" y="542544"/>
                    </a:cubicBezTo>
                    <a:cubicBezTo>
                      <a:pt x="1450730" y="540830"/>
                      <a:pt x="1452444" y="539306"/>
                      <a:pt x="1454159" y="537686"/>
                    </a:cubicBezTo>
                    <a:cubicBezTo>
                      <a:pt x="1454635" y="537305"/>
                      <a:pt x="1455111" y="536829"/>
                      <a:pt x="1455588" y="536353"/>
                    </a:cubicBezTo>
                    <a:cubicBezTo>
                      <a:pt x="1460922" y="531495"/>
                      <a:pt x="1466351" y="526637"/>
                      <a:pt x="1471876" y="521780"/>
                    </a:cubicBezTo>
                    <a:cubicBezTo>
                      <a:pt x="1523596" y="475774"/>
                      <a:pt x="1588652" y="426148"/>
                      <a:pt x="1669995" y="377761"/>
                    </a:cubicBezTo>
                    <a:cubicBezTo>
                      <a:pt x="1677139" y="373571"/>
                      <a:pt x="1684473" y="369284"/>
                      <a:pt x="1691998" y="364998"/>
                    </a:cubicBezTo>
                    <a:cubicBezTo>
                      <a:pt x="1692665" y="364617"/>
                      <a:pt x="1693427" y="364141"/>
                      <a:pt x="1694189" y="363760"/>
                    </a:cubicBezTo>
                    <a:cubicBezTo>
                      <a:pt x="1686664" y="362522"/>
                      <a:pt x="1679139" y="361188"/>
                      <a:pt x="1671710" y="359759"/>
                    </a:cubicBezTo>
                    <a:cubicBezTo>
                      <a:pt x="1671615" y="359759"/>
                      <a:pt x="1671615" y="359759"/>
                      <a:pt x="1671519" y="359759"/>
                    </a:cubicBezTo>
                    <a:cubicBezTo>
                      <a:pt x="1632181" y="352425"/>
                      <a:pt x="1567697" y="312515"/>
                      <a:pt x="1567602" y="312515"/>
                    </a:cubicBezTo>
                    <a:cubicBezTo>
                      <a:pt x="1558553" y="315659"/>
                      <a:pt x="1420250" y="146780"/>
                      <a:pt x="1411106" y="149543"/>
                    </a:cubicBezTo>
                    <a:lnTo>
                      <a:pt x="1578650" y="0"/>
                    </a:lnTo>
                    <a:close/>
                  </a:path>
                </a:pathLst>
              </a:custGeom>
              <a:solidFill>
                <a:srgbClr val="D8D8D8"/>
              </a:solidFill>
              <a:ln w="0" cap="flat">
                <a:noFill/>
                <a:prstDash val="solid"/>
                <a:miter/>
              </a:ln>
            </p:spPr>
            <p:txBody>
              <a:bodyPr rtlCol="0" anchor="ctr"/>
              <a:lstStyle/>
              <a:p>
                <a:endParaRPr lang="en-US"/>
              </a:p>
            </p:txBody>
          </p:sp>
          <p:sp>
            <p:nvSpPr>
              <p:cNvPr id="2175" name="Freeform: Shape 2174">
                <a:extLst>
                  <a:ext uri="{FF2B5EF4-FFF2-40B4-BE49-F238E27FC236}">
                    <a16:creationId xmlns:a16="http://schemas.microsoft.com/office/drawing/2014/main" id="{5CE3BA04-D553-1CFE-282B-EB3D79071532}"/>
                  </a:ext>
                </a:extLst>
              </p:cNvPr>
              <p:cNvSpPr/>
              <p:nvPr/>
            </p:nvSpPr>
            <p:spPr>
              <a:xfrm>
                <a:off x="3414599" y="3043048"/>
                <a:ext cx="1462674" cy="1722407"/>
              </a:xfrm>
              <a:custGeom>
                <a:avLst/>
                <a:gdLst>
                  <a:gd name="connsiteX0" fmla="*/ 1008257 w 2353758"/>
                  <a:gd name="connsiteY0" fmla="*/ 280176 h 2771725"/>
                  <a:gd name="connsiteX1" fmla="*/ 764702 w 2353758"/>
                  <a:gd name="connsiteY1" fmla="*/ 103868 h 2771725"/>
                  <a:gd name="connsiteX2" fmla="*/ 513433 w 2353758"/>
                  <a:gd name="connsiteY2" fmla="*/ 18238 h 2771725"/>
                  <a:gd name="connsiteX3" fmla="*/ 131957 w 2353758"/>
                  <a:gd name="connsiteY3" fmla="*/ 52147 h 2771725"/>
                  <a:gd name="connsiteX4" fmla="*/ 68996 w 2353758"/>
                  <a:gd name="connsiteY4" fmla="*/ 95200 h 2771725"/>
                  <a:gd name="connsiteX5" fmla="*/ 68044 w 2353758"/>
                  <a:gd name="connsiteY5" fmla="*/ 96058 h 2771725"/>
                  <a:gd name="connsiteX6" fmla="*/ 1559 w 2353758"/>
                  <a:gd name="connsiteY6" fmla="*/ 206738 h 2771725"/>
                  <a:gd name="connsiteX7" fmla="*/ 64710 w 2353758"/>
                  <a:gd name="connsiteY7" fmla="*/ 373521 h 2771725"/>
                  <a:gd name="connsiteX8" fmla="*/ 213967 w 2353758"/>
                  <a:gd name="connsiteY8" fmla="*/ 449340 h 2771725"/>
                  <a:gd name="connsiteX9" fmla="*/ 223777 w 2353758"/>
                  <a:gd name="connsiteY9" fmla="*/ 448959 h 2771725"/>
                  <a:gd name="connsiteX10" fmla="*/ 307788 w 2353758"/>
                  <a:gd name="connsiteY10" fmla="*/ 396095 h 2771725"/>
                  <a:gd name="connsiteX11" fmla="*/ 408562 w 2353758"/>
                  <a:gd name="connsiteY11" fmla="*/ 320371 h 2771725"/>
                  <a:gd name="connsiteX12" fmla="*/ 684311 w 2353758"/>
                  <a:gd name="connsiteY12" fmla="*/ 332468 h 2771725"/>
                  <a:gd name="connsiteX13" fmla="*/ 914816 w 2353758"/>
                  <a:gd name="connsiteY13" fmla="*/ 498013 h 2771725"/>
                  <a:gd name="connsiteX14" fmla="*/ 952535 w 2353758"/>
                  <a:gd name="connsiteY14" fmla="*/ 540685 h 2771725"/>
                  <a:gd name="connsiteX15" fmla="*/ 961965 w 2353758"/>
                  <a:gd name="connsiteY15" fmla="*/ 527064 h 2771725"/>
                  <a:gd name="connsiteX16" fmla="*/ 928151 w 2353758"/>
                  <a:gd name="connsiteY16" fmla="*/ 486011 h 2771725"/>
                  <a:gd name="connsiteX17" fmla="*/ 796230 w 2353758"/>
                  <a:gd name="connsiteY17" fmla="*/ 367901 h 2771725"/>
                  <a:gd name="connsiteX18" fmla="*/ 792039 w 2353758"/>
                  <a:gd name="connsiteY18" fmla="*/ 365139 h 2771725"/>
                  <a:gd name="connsiteX19" fmla="*/ 690121 w 2353758"/>
                  <a:gd name="connsiteY19" fmla="*/ 315514 h 2771725"/>
                  <a:gd name="connsiteX20" fmla="*/ 567630 w 2353758"/>
                  <a:gd name="connsiteY20" fmla="*/ 285605 h 2771725"/>
                  <a:gd name="connsiteX21" fmla="*/ 565916 w 2353758"/>
                  <a:gd name="connsiteY21" fmla="*/ 285415 h 2771725"/>
                  <a:gd name="connsiteX22" fmla="*/ 401990 w 2353758"/>
                  <a:gd name="connsiteY22" fmla="*/ 303703 h 2771725"/>
                  <a:gd name="connsiteX23" fmla="*/ 294262 w 2353758"/>
                  <a:gd name="connsiteY23" fmla="*/ 384284 h 2771725"/>
                  <a:gd name="connsiteX24" fmla="*/ 261592 w 2353758"/>
                  <a:gd name="connsiteY24" fmla="*/ 416765 h 2771725"/>
                  <a:gd name="connsiteX25" fmla="*/ 261401 w 2353758"/>
                  <a:gd name="connsiteY25" fmla="*/ 416860 h 2771725"/>
                  <a:gd name="connsiteX26" fmla="*/ 222253 w 2353758"/>
                  <a:gd name="connsiteY26" fmla="*/ 431052 h 2771725"/>
                  <a:gd name="connsiteX27" fmla="*/ 125574 w 2353758"/>
                  <a:gd name="connsiteY27" fmla="*/ 401143 h 2771725"/>
                  <a:gd name="connsiteX28" fmla="*/ 118812 w 2353758"/>
                  <a:gd name="connsiteY28" fmla="*/ 396762 h 2771725"/>
                  <a:gd name="connsiteX29" fmla="*/ 77855 w 2353758"/>
                  <a:gd name="connsiteY29" fmla="*/ 361234 h 2771725"/>
                  <a:gd name="connsiteX30" fmla="*/ 19371 w 2353758"/>
                  <a:gd name="connsiteY30" fmla="*/ 209310 h 2771725"/>
                  <a:gd name="connsiteX31" fmla="*/ 140624 w 2353758"/>
                  <a:gd name="connsiteY31" fmla="*/ 67864 h 2771725"/>
                  <a:gd name="connsiteX32" fmla="*/ 757273 w 2353758"/>
                  <a:gd name="connsiteY32" fmla="*/ 120156 h 2771725"/>
                  <a:gd name="connsiteX33" fmla="*/ 995398 w 2353758"/>
                  <a:gd name="connsiteY33" fmla="*/ 292654 h 2771725"/>
                  <a:gd name="connsiteX34" fmla="*/ 1084457 w 2353758"/>
                  <a:gd name="connsiteY34" fmla="*/ 379807 h 2771725"/>
                  <a:gd name="connsiteX35" fmla="*/ 1098267 w 2353758"/>
                  <a:gd name="connsiteY35" fmla="*/ 367996 h 2771725"/>
                  <a:gd name="connsiteX36" fmla="*/ 1008257 w 2353758"/>
                  <a:gd name="connsiteY36" fmla="*/ 280176 h 2771725"/>
                  <a:gd name="connsiteX37" fmla="*/ 2305181 w 2353758"/>
                  <a:gd name="connsiteY37" fmla="*/ 1339928 h 2771725"/>
                  <a:gd name="connsiteX38" fmla="*/ 2349186 w 2353758"/>
                  <a:gd name="connsiteY38" fmla="*/ 1160096 h 2771725"/>
                  <a:gd name="connsiteX39" fmla="*/ 2353758 w 2353758"/>
                  <a:gd name="connsiteY39" fmla="*/ 1150666 h 2771725"/>
                  <a:gd name="connsiteX40" fmla="*/ 2343661 w 2353758"/>
                  <a:gd name="connsiteY40" fmla="*/ 1147618 h 2771725"/>
                  <a:gd name="connsiteX41" fmla="*/ 2339566 w 2353758"/>
                  <a:gd name="connsiteY41" fmla="*/ 1146475 h 2771725"/>
                  <a:gd name="connsiteX42" fmla="*/ 2217074 w 2353758"/>
                  <a:gd name="connsiteY42" fmla="*/ 1143427 h 2771725"/>
                  <a:gd name="connsiteX43" fmla="*/ 2005810 w 2353758"/>
                  <a:gd name="connsiteY43" fmla="*/ 1116090 h 2771725"/>
                  <a:gd name="connsiteX44" fmla="*/ 1997618 w 2353758"/>
                  <a:gd name="connsiteY44" fmla="*/ 1131997 h 2771725"/>
                  <a:gd name="connsiteX45" fmla="*/ 2218693 w 2353758"/>
                  <a:gd name="connsiteY45" fmla="*/ 1161334 h 2771725"/>
                  <a:gd name="connsiteX46" fmla="*/ 2328326 w 2353758"/>
                  <a:gd name="connsiteY46" fmla="*/ 1162191 h 2771725"/>
                  <a:gd name="connsiteX47" fmla="*/ 2287273 w 2353758"/>
                  <a:gd name="connsiteY47" fmla="*/ 1339642 h 2771725"/>
                  <a:gd name="connsiteX48" fmla="*/ 2322707 w 2353758"/>
                  <a:gd name="connsiteY48" fmla="*/ 1521284 h 2771725"/>
                  <a:gd name="connsiteX49" fmla="*/ 2322802 w 2353758"/>
                  <a:gd name="connsiteY49" fmla="*/ 1521284 h 2771725"/>
                  <a:gd name="connsiteX50" fmla="*/ 2323754 w 2353758"/>
                  <a:gd name="connsiteY50" fmla="*/ 1523665 h 2771725"/>
                  <a:gd name="connsiteX51" fmla="*/ 2249364 w 2353758"/>
                  <a:gd name="connsiteY51" fmla="*/ 1512330 h 2771725"/>
                  <a:gd name="connsiteX52" fmla="*/ 1996189 w 2353758"/>
                  <a:gd name="connsiteY52" fmla="*/ 1499186 h 2771725"/>
                  <a:gd name="connsiteX53" fmla="*/ 1679769 w 2353758"/>
                  <a:gd name="connsiteY53" fmla="*/ 1624820 h 2771725"/>
                  <a:gd name="connsiteX54" fmla="*/ 1640907 w 2353758"/>
                  <a:gd name="connsiteY54" fmla="*/ 1656157 h 2771725"/>
                  <a:gd name="connsiteX55" fmla="*/ 1639193 w 2353758"/>
                  <a:gd name="connsiteY55" fmla="*/ 1657682 h 2771725"/>
                  <a:gd name="connsiteX56" fmla="*/ 1498984 w 2353758"/>
                  <a:gd name="connsiteY56" fmla="*/ 1866660 h 2771725"/>
                  <a:gd name="connsiteX57" fmla="*/ 1442883 w 2353758"/>
                  <a:gd name="connsiteY57" fmla="*/ 1975817 h 2771725"/>
                  <a:gd name="connsiteX58" fmla="*/ 1095125 w 2353758"/>
                  <a:gd name="connsiteY58" fmla="*/ 2445971 h 2771725"/>
                  <a:gd name="connsiteX59" fmla="*/ 1077789 w 2353758"/>
                  <a:gd name="connsiteY59" fmla="*/ 2461592 h 2771725"/>
                  <a:gd name="connsiteX60" fmla="*/ 1011400 w 2353758"/>
                  <a:gd name="connsiteY60" fmla="*/ 2517027 h 2771725"/>
                  <a:gd name="connsiteX61" fmla="*/ 516671 w 2353758"/>
                  <a:gd name="connsiteY61" fmla="*/ 2735245 h 2771725"/>
                  <a:gd name="connsiteX62" fmla="*/ 193774 w 2353758"/>
                  <a:gd name="connsiteY62" fmla="*/ 2720195 h 2771725"/>
                  <a:gd name="connsiteX63" fmla="*/ 193107 w 2353758"/>
                  <a:gd name="connsiteY63" fmla="*/ 2719814 h 2771725"/>
                  <a:gd name="connsiteX64" fmla="*/ 164913 w 2353758"/>
                  <a:gd name="connsiteY64" fmla="*/ 2694383 h 2771725"/>
                  <a:gd name="connsiteX65" fmla="*/ 133957 w 2353758"/>
                  <a:gd name="connsiteY65" fmla="*/ 2540744 h 2771725"/>
                  <a:gd name="connsiteX66" fmla="*/ 223206 w 2353758"/>
                  <a:gd name="connsiteY66" fmla="*/ 2399870 h 2771725"/>
                  <a:gd name="connsiteX67" fmla="*/ 286261 w 2353758"/>
                  <a:gd name="connsiteY67" fmla="*/ 2383201 h 2771725"/>
                  <a:gd name="connsiteX68" fmla="*/ 399514 w 2353758"/>
                  <a:gd name="connsiteY68" fmla="*/ 2409014 h 2771725"/>
                  <a:gd name="connsiteX69" fmla="*/ 663452 w 2353758"/>
                  <a:gd name="connsiteY69" fmla="*/ 2432731 h 2771725"/>
                  <a:gd name="connsiteX70" fmla="*/ 940343 w 2353758"/>
                  <a:gd name="connsiteY70" fmla="*/ 2238897 h 2771725"/>
                  <a:gd name="connsiteX71" fmla="*/ 1219045 w 2353758"/>
                  <a:gd name="connsiteY71" fmla="*/ 1965815 h 2771725"/>
                  <a:gd name="connsiteX72" fmla="*/ 1376302 w 2353758"/>
                  <a:gd name="connsiteY72" fmla="*/ 1733596 h 2771725"/>
                  <a:gd name="connsiteX73" fmla="*/ 1505176 w 2353758"/>
                  <a:gd name="connsiteY73" fmla="*/ 1546048 h 2771725"/>
                  <a:gd name="connsiteX74" fmla="*/ 1819596 w 2353758"/>
                  <a:gd name="connsiteY74" fmla="*/ 1295827 h 2771725"/>
                  <a:gd name="connsiteX75" fmla="*/ 1838932 w 2353758"/>
                  <a:gd name="connsiteY75" fmla="*/ 1284778 h 2771725"/>
                  <a:gd name="connsiteX76" fmla="*/ 1817310 w 2353758"/>
                  <a:gd name="connsiteY76" fmla="*/ 1279348 h 2771725"/>
                  <a:gd name="connsiteX77" fmla="*/ 1812071 w 2353758"/>
                  <a:gd name="connsiteY77" fmla="*/ 1278015 h 2771725"/>
                  <a:gd name="connsiteX78" fmla="*/ 1791783 w 2353758"/>
                  <a:gd name="connsiteY78" fmla="*/ 1272776 h 2771725"/>
                  <a:gd name="connsiteX79" fmla="*/ 1791593 w 2353758"/>
                  <a:gd name="connsiteY79" fmla="*/ 1272776 h 2771725"/>
                  <a:gd name="connsiteX80" fmla="*/ 1751111 w 2353758"/>
                  <a:gd name="connsiteY80" fmla="*/ 1255536 h 2771725"/>
                  <a:gd name="connsiteX81" fmla="*/ 1699581 w 2353758"/>
                  <a:gd name="connsiteY81" fmla="*/ 1228294 h 2771725"/>
                  <a:gd name="connsiteX82" fmla="*/ 1684436 w 2353758"/>
                  <a:gd name="connsiteY82" fmla="*/ 1238486 h 2771725"/>
                  <a:gd name="connsiteX83" fmla="*/ 1790068 w 2353758"/>
                  <a:gd name="connsiteY83" fmla="*/ 1290683 h 2771725"/>
                  <a:gd name="connsiteX84" fmla="*/ 1791783 w 2353758"/>
                  <a:gd name="connsiteY84" fmla="*/ 1291160 h 2771725"/>
                  <a:gd name="connsiteX85" fmla="*/ 1591948 w 2353758"/>
                  <a:gd name="connsiteY85" fmla="*/ 1434701 h 2771725"/>
                  <a:gd name="connsiteX86" fmla="*/ 1575661 w 2353758"/>
                  <a:gd name="connsiteY86" fmla="*/ 1449275 h 2771725"/>
                  <a:gd name="connsiteX87" fmla="*/ 1574232 w 2353758"/>
                  <a:gd name="connsiteY87" fmla="*/ 1450608 h 2771725"/>
                  <a:gd name="connsiteX88" fmla="*/ 1569089 w 2353758"/>
                  <a:gd name="connsiteY88" fmla="*/ 1455466 h 2771725"/>
                  <a:gd name="connsiteX89" fmla="*/ 1567374 w 2353758"/>
                  <a:gd name="connsiteY89" fmla="*/ 1457085 h 2771725"/>
                  <a:gd name="connsiteX90" fmla="*/ 1557373 w 2353758"/>
                  <a:gd name="connsiteY90" fmla="*/ 1466610 h 2771725"/>
                  <a:gd name="connsiteX91" fmla="*/ 1548896 w 2353758"/>
                  <a:gd name="connsiteY91" fmla="*/ 1474802 h 2771725"/>
                  <a:gd name="connsiteX92" fmla="*/ 1491746 w 2353758"/>
                  <a:gd name="connsiteY92" fmla="*/ 1533952 h 2771725"/>
                  <a:gd name="connsiteX93" fmla="*/ 1360586 w 2353758"/>
                  <a:gd name="connsiteY93" fmla="*/ 1724833 h 2771725"/>
                  <a:gd name="connsiteX94" fmla="*/ 1205234 w 2353758"/>
                  <a:gd name="connsiteY94" fmla="*/ 1954195 h 2771725"/>
                  <a:gd name="connsiteX95" fmla="*/ 1067216 w 2353758"/>
                  <a:gd name="connsiteY95" fmla="*/ 2102023 h 2771725"/>
                  <a:gd name="connsiteX96" fmla="*/ 1058072 w 2353758"/>
                  <a:gd name="connsiteY96" fmla="*/ 2110691 h 2771725"/>
                  <a:gd name="connsiteX97" fmla="*/ 1047690 w 2353758"/>
                  <a:gd name="connsiteY97" fmla="*/ 2120311 h 2771725"/>
                  <a:gd name="connsiteX98" fmla="*/ 1047118 w 2353758"/>
                  <a:gd name="connsiteY98" fmla="*/ 2120787 h 2771725"/>
                  <a:gd name="connsiteX99" fmla="*/ 1025782 w 2353758"/>
                  <a:gd name="connsiteY99" fmla="*/ 2140409 h 2771725"/>
                  <a:gd name="connsiteX100" fmla="*/ 1009018 w 2353758"/>
                  <a:gd name="connsiteY100" fmla="*/ 2155553 h 2771725"/>
                  <a:gd name="connsiteX101" fmla="*/ 981205 w 2353758"/>
                  <a:gd name="connsiteY101" fmla="*/ 2179937 h 2771725"/>
                  <a:gd name="connsiteX102" fmla="*/ 969108 w 2353758"/>
                  <a:gd name="connsiteY102" fmla="*/ 2190415 h 2771725"/>
                  <a:gd name="connsiteX103" fmla="*/ 928723 w 2353758"/>
                  <a:gd name="connsiteY103" fmla="*/ 2225181 h 2771725"/>
                  <a:gd name="connsiteX104" fmla="*/ 658975 w 2353758"/>
                  <a:gd name="connsiteY104" fmla="*/ 2415300 h 2771725"/>
                  <a:gd name="connsiteX105" fmla="*/ 405038 w 2353758"/>
                  <a:gd name="connsiteY105" fmla="*/ 2391869 h 2771725"/>
                  <a:gd name="connsiteX106" fmla="*/ 214252 w 2353758"/>
                  <a:gd name="connsiteY106" fmla="*/ 2384153 h 2771725"/>
                  <a:gd name="connsiteX107" fmla="*/ 189678 w 2353758"/>
                  <a:gd name="connsiteY107" fmla="*/ 2401584 h 2771725"/>
                  <a:gd name="connsiteX108" fmla="*/ 189583 w 2353758"/>
                  <a:gd name="connsiteY108" fmla="*/ 2401584 h 2771725"/>
                  <a:gd name="connsiteX109" fmla="*/ 116336 w 2353758"/>
                  <a:gd name="connsiteY109" fmla="*/ 2537506 h 2771725"/>
                  <a:gd name="connsiteX110" fmla="*/ 151007 w 2353758"/>
                  <a:gd name="connsiteY110" fmla="*/ 2705622 h 2771725"/>
                  <a:gd name="connsiteX111" fmla="*/ 337601 w 2353758"/>
                  <a:gd name="connsiteY111" fmla="*/ 2771725 h 2771725"/>
                  <a:gd name="connsiteX112" fmla="*/ 519434 w 2353758"/>
                  <a:gd name="connsiteY112" fmla="*/ 2752866 h 2771725"/>
                  <a:gd name="connsiteX113" fmla="*/ 825853 w 2353758"/>
                  <a:gd name="connsiteY113" fmla="*/ 2654663 h 2771725"/>
                  <a:gd name="connsiteX114" fmla="*/ 1022449 w 2353758"/>
                  <a:gd name="connsiteY114" fmla="*/ 2531029 h 2771725"/>
                  <a:gd name="connsiteX115" fmla="*/ 1458598 w 2353758"/>
                  <a:gd name="connsiteY115" fmla="*/ 1984294 h 2771725"/>
                  <a:gd name="connsiteX116" fmla="*/ 1515082 w 2353758"/>
                  <a:gd name="connsiteY116" fmla="*/ 1874566 h 2771725"/>
                  <a:gd name="connsiteX117" fmla="*/ 1690342 w 2353758"/>
                  <a:gd name="connsiteY117" fmla="*/ 1639203 h 2771725"/>
                  <a:gd name="connsiteX118" fmla="*/ 1998571 w 2353758"/>
                  <a:gd name="connsiteY118" fmla="*/ 1516807 h 2771725"/>
                  <a:gd name="connsiteX119" fmla="*/ 2245935 w 2353758"/>
                  <a:gd name="connsiteY119" fmla="*/ 1529856 h 2771725"/>
                  <a:gd name="connsiteX120" fmla="*/ 2337947 w 2353758"/>
                  <a:gd name="connsiteY120" fmla="*/ 1541477 h 2771725"/>
                  <a:gd name="connsiteX121" fmla="*/ 2351282 w 2353758"/>
                  <a:gd name="connsiteY121" fmla="*/ 1540810 h 2771725"/>
                  <a:gd name="connsiteX122" fmla="*/ 2345662 w 2353758"/>
                  <a:gd name="connsiteY122" fmla="*/ 1528713 h 2771725"/>
                  <a:gd name="connsiteX123" fmla="*/ 2305181 w 2353758"/>
                  <a:gd name="connsiteY123" fmla="*/ 1339832 h 2771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2353758" h="2771725">
                    <a:moveTo>
                      <a:pt x="1008257" y="280176"/>
                    </a:moveTo>
                    <a:cubicBezTo>
                      <a:pt x="948821" y="218263"/>
                      <a:pt x="897481" y="164733"/>
                      <a:pt x="764702" y="103868"/>
                    </a:cubicBezTo>
                    <a:cubicBezTo>
                      <a:pt x="732317" y="89009"/>
                      <a:pt x="633829" y="43861"/>
                      <a:pt x="513433" y="18238"/>
                    </a:cubicBezTo>
                    <a:cubicBezTo>
                      <a:pt x="359699" y="-14528"/>
                      <a:pt x="231398" y="-3098"/>
                      <a:pt x="131957" y="52147"/>
                    </a:cubicBezTo>
                    <a:cubicBezTo>
                      <a:pt x="107667" y="65673"/>
                      <a:pt x="86618" y="80056"/>
                      <a:pt x="68996" y="95200"/>
                    </a:cubicBezTo>
                    <a:cubicBezTo>
                      <a:pt x="68711" y="95486"/>
                      <a:pt x="68330" y="95772"/>
                      <a:pt x="68044" y="96058"/>
                    </a:cubicBezTo>
                    <a:cubicBezTo>
                      <a:pt x="29753" y="129205"/>
                      <a:pt x="7560" y="166257"/>
                      <a:pt x="1559" y="206738"/>
                    </a:cubicBezTo>
                    <a:cubicBezTo>
                      <a:pt x="-6442" y="261412"/>
                      <a:pt x="16608" y="322181"/>
                      <a:pt x="64710" y="373521"/>
                    </a:cubicBezTo>
                    <a:cubicBezTo>
                      <a:pt x="109287" y="420955"/>
                      <a:pt x="165580" y="449340"/>
                      <a:pt x="213967" y="449340"/>
                    </a:cubicBezTo>
                    <a:cubicBezTo>
                      <a:pt x="217300" y="449340"/>
                      <a:pt x="220539" y="449245"/>
                      <a:pt x="223777" y="448959"/>
                    </a:cubicBezTo>
                    <a:cubicBezTo>
                      <a:pt x="264258" y="445625"/>
                      <a:pt x="284452" y="422670"/>
                      <a:pt x="307788" y="396095"/>
                    </a:cubicBezTo>
                    <a:cubicBezTo>
                      <a:pt x="330457" y="370282"/>
                      <a:pt x="356175" y="341041"/>
                      <a:pt x="408562" y="320371"/>
                    </a:cubicBezTo>
                    <a:cubicBezTo>
                      <a:pt x="521529" y="275699"/>
                      <a:pt x="644021" y="318467"/>
                      <a:pt x="684311" y="332468"/>
                    </a:cubicBezTo>
                    <a:cubicBezTo>
                      <a:pt x="792706" y="370282"/>
                      <a:pt x="860142" y="437815"/>
                      <a:pt x="914816" y="498013"/>
                    </a:cubicBezTo>
                    <a:cubicBezTo>
                      <a:pt x="927675" y="512014"/>
                      <a:pt x="940343" y="526207"/>
                      <a:pt x="952535" y="540685"/>
                    </a:cubicBezTo>
                    <a:cubicBezTo>
                      <a:pt x="955298" y="535827"/>
                      <a:pt x="959012" y="531827"/>
                      <a:pt x="961965" y="527064"/>
                    </a:cubicBezTo>
                    <a:cubicBezTo>
                      <a:pt x="962346" y="526397"/>
                      <a:pt x="939677" y="498680"/>
                      <a:pt x="928151" y="486011"/>
                    </a:cubicBezTo>
                    <a:cubicBezTo>
                      <a:pt x="892147" y="446387"/>
                      <a:pt x="850808" y="403715"/>
                      <a:pt x="796230" y="367901"/>
                    </a:cubicBezTo>
                    <a:cubicBezTo>
                      <a:pt x="794896" y="366949"/>
                      <a:pt x="793467" y="365996"/>
                      <a:pt x="792039" y="365139"/>
                    </a:cubicBezTo>
                    <a:cubicBezTo>
                      <a:pt x="762321" y="346089"/>
                      <a:pt x="728793" y="329039"/>
                      <a:pt x="690121" y="315514"/>
                    </a:cubicBezTo>
                    <a:cubicBezTo>
                      <a:pt x="668214" y="307894"/>
                      <a:pt x="622970" y="292082"/>
                      <a:pt x="567630" y="285605"/>
                    </a:cubicBezTo>
                    <a:cubicBezTo>
                      <a:pt x="567059" y="285510"/>
                      <a:pt x="566487" y="285415"/>
                      <a:pt x="565916" y="285415"/>
                    </a:cubicBezTo>
                    <a:cubicBezTo>
                      <a:pt x="516005" y="279604"/>
                      <a:pt x="458093" y="281510"/>
                      <a:pt x="401990" y="303703"/>
                    </a:cubicBezTo>
                    <a:cubicBezTo>
                      <a:pt x="345507" y="325896"/>
                      <a:pt x="317123" y="358281"/>
                      <a:pt x="294262" y="384284"/>
                    </a:cubicBezTo>
                    <a:cubicBezTo>
                      <a:pt x="282737" y="397333"/>
                      <a:pt x="272927" y="408573"/>
                      <a:pt x="261592" y="416765"/>
                    </a:cubicBezTo>
                    <a:cubicBezTo>
                      <a:pt x="261496" y="416765"/>
                      <a:pt x="261496" y="416860"/>
                      <a:pt x="261401" y="416860"/>
                    </a:cubicBezTo>
                    <a:cubicBezTo>
                      <a:pt x="250638" y="424670"/>
                      <a:pt x="238446" y="429718"/>
                      <a:pt x="222253" y="431052"/>
                    </a:cubicBezTo>
                    <a:cubicBezTo>
                      <a:pt x="192916" y="433528"/>
                      <a:pt x="158246" y="422384"/>
                      <a:pt x="125574" y="401143"/>
                    </a:cubicBezTo>
                    <a:cubicBezTo>
                      <a:pt x="123289" y="399810"/>
                      <a:pt x="121003" y="398286"/>
                      <a:pt x="118812" y="396762"/>
                    </a:cubicBezTo>
                    <a:cubicBezTo>
                      <a:pt x="104429" y="386666"/>
                      <a:pt x="90523" y="374759"/>
                      <a:pt x="77855" y="361234"/>
                    </a:cubicBezTo>
                    <a:cubicBezTo>
                      <a:pt x="34039" y="314656"/>
                      <a:pt x="12227" y="257887"/>
                      <a:pt x="19371" y="209310"/>
                    </a:cubicBezTo>
                    <a:cubicBezTo>
                      <a:pt x="27182" y="155779"/>
                      <a:pt x="68044" y="108250"/>
                      <a:pt x="140624" y="67864"/>
                    </a:cubicBezTo>
                    <a:cubicBezTo>
                      <a:pt x="338173" y="-41960"/>
                      <a:pt x="611731" y="53481"/>
                      <a:pt x="757273" y="120156"/>
                    </a:cubicBezTo>
                    <a:cubicBezTo>
                      <a:pt x="886908" y="179592"/>
                      <a:pt x="934723" y="229503"/>
                      <a:pt x="995398" y="292654"/>
                    </a:cubicBezTo>
                    <a:cubicBezTo>
                      <a:pt x="1021211" y="319514"/>
                      <a:pt x="1048547" y="347994"/>
                      <a:pt x="1084457" y="379807"/>
                    </a:cubicBezTo>
                    <a:cubicBezTo>
                      <a:pt x="1089029" y="375807"/>
                      <a:pt x="1093600" y="371806"/>
                      <a:pt x="1098267" y="367996"/>
                    </a:cubicBezTo>
                    <a:cubicBezTo>
                      <a:pt x="1061692" y="335993"/>
                      <a:pt x="1034260" y="307227"/>
                      <a:pt x="1008257" y="280176"/>
                    </a:cubicBezTo>
                    <a:close/>
                    <a:moveTo>
                      <a:pt x="2305181" y="1339928"/>
                    </a:moveTo>
                    <a:cubicBezTo>
                      <a:pt x="2306419" y="1278015"/>
                      <a:pt x="2321182" y="1217531"/>
                      <a:pt x="2349186" y="1160096"/>
                    </a:cubicBezTo>
                    <a:lnTo>
                      <a:pt x="2353758" y="1150666"/>
                    </a:lnTo>
                    <a:lnTo>
                      <a:pt x="2343661" y="1147618"/>
                    </a:lnTo>
                    <a:cubicBezTo>
                      <a:pt x="2342328" y="1147237"/>
                      <a:pt x="2340995" y="1146856"/>
                      <a:pt x="2339566" y="1146475"/>
                    </a:cubicBezTo>
                    <a:cubicBezTo>
                      <a:pt x="2301656" y="1136188"/>
                      <a:pt x="2260604" y="1139617"/>
                      <a:pt x="2217074" y="1143427"/>
                    </a:cubicBezTo>
                    <a:cubicBezTo>
                      <a:pt x="2153352" y="1148951"/>
                      <a:pt x="2005810" y="1116090"/>
                      <a:pt x="2005810" y="1116090"/>
                    </a:cubicBezTo>
                    <a:lnTo>
                      <a:pt x="1997618" y="1131997"/>
                    </a:lnTo>
                    <a:cubicBezTo>
                      <a:pt x="1997618" y="1131997"/>
                      <a:pt x="2152400" y="1166954"/>
                      <a:pt x="2218693" y="1161334"/>
                    </a:cubicBezTo>
                    <a:cubicBezTo>
                      <a:pt x="2257842" y="1157905"/>
                      <a:pt x="2295084" y="1154761"/>
                      <a:pt x="2328326" y="1162191"/>
                    </a:cubicBezTo>
                    <a:cubicBezTo>
                      <a:pt x="2302323" y="1218960"/>
                      <a:pt x="2288416" y="1278586"/>
                      <a:pt x="2287273" y="1339642"/>
                    </a:cubicBezTo>
                    <a:cubicBezTo>
                      <a:pt x="2286035" y="1401554"/>
                      <a:pt x="2297941" y="1462610"/>
                      <a:pt x="2322707" y="1521284"/>
                    </a:cubicBezTo>
                    <a:lnTo>
                      <a:pt x="2322802" y="1521284"/>
                    </a:lnTo>
                    <a:cubicBezTo>
                      <a:pt x="2323088" y="1522046"/>
                      <a:pt x="2323374" y="1522903"/>
                      <a:pt x="2323754" y="1523665"/>
                    </a:cubicBezTo>
                    <a:cubicBezTo>
                      <a:pt x="2301942" y="1522807"/>
                      <a:pt x="2277177" y="1517855"/>
                      <a:pt x="2249364" y="1512330"/>
                    </a:cubicBezTo>
                    <a:cubicBezTo>
                      <a:pt x="2186023" y="1499662"/>
                      <a:pt x="2107156" y="1483946"/>
                      <a:pt x="1996189" y="1499186"/>
                    </a:cubicBezTo>
                    <a:cubicBezTo>
                      <a:pt x="1966471" y="1503186"/>
                      <a:pt x="1811976" y="1528427"/>
                      <a:pt x="1679769" y="1624820"/>
                    </a:cubicBezTo>
                    <a:cubicBezTo>
                      <a:pt x="1665577" y="1635203"/>
                      <a:pt x="1652718" y="1645585"/>
                      <a:pt x="1640907" y="1656157"/>
                    </a:cubicBezTo>
                    <a:cubicBezTo>
                      <a:pt x="1640336" y="1656634"/>
                      <a:pt x="1639764" y="1657205"/>
                      <a:pt x="1639193" y="1657682"/>
                    </a:cubicBezTo>
                    <a:cubicBezTo>
                      <a:pt x="1572994" y="1717498"/>
                      <a:pt x="1540895" y="1782173"/>
                      <a:pt x="1498984" y="1866660"/>
                    </a:cubicBezTo>
                    <a:cubicBezTo>
                      <a:pt x="1483078" y="1898855"/>
                      <a:pt x="1464885" y="1935335"/>
                      <a:pt x="1442883" y="1975817"/>
                    </a:cubicBezTo>
                    <a:cubicBezTo>
                      <a:pt x="1387352" y="2077544"/>
                      <a:pt x="1279338" y="2275473"/>
                      <a:pt x="1095125" y="2445971"/>
                    </a:cubicBezTo>
                    <a:cubicBezTo>
                      <a:pt x="1089409" y="2451209"/>
                      <a:pt x="1083599" y="2456543"/>
                      <a:pt x="1077789" y="2461592"/>
                    </a:cubicBezTo>
                    <a:cubicBezTo>
                      <a:pt x="1056643" y="2480642"/>
                      <a:pt x="1034546" y="2499120"/>
                      <a:pt x="1011400" y="2517027"/>
                    </a:cubicBezTo>
                    <a:cubicBezTo>
                      <a:pt x="862619" y="2632375"/>
                      <a:pt x="691550" y="2707813"/>
                      <a:pt x="516671" y="2735245"/>
                    </a:cubicBezTo>
                    <a:cubicBezTo>
                      <a:pt x="411991" y="2751628"/>
                      <a:pt x="273117" y="2773345"/>
                      <a:pt x="193774" y="2720195"/>
                    </a:cubicBezTo>
                    <a:cubicBezTo>
                      <a:pt x="193583" y="2720195"/>
                      <a:pt x="193298" y="2720100"/>
                      <a:pt x="193107" y="2719814"/>
                    </a:cubicBezTo>
                    <a:cubicBezTo>
                      <a:pt x="182534" y="2712766"/>
                      <a:pt x="173105" y="2704384"/>
                      <a:pt x="164913" y="2694383"/>
                    </a:cubicBezTo>
                    <a:cubicBezTo>
                      <a:pt x="134623" y="2657616"/>
                      <a:pt x="123098" y="2600180"/>
                      <a:pt x="133957" y="2540744"/>
                    </a:cubicBezTo>
                    <a:cubicBezTo>
                      <a:pt x="145387" y="2477975"/>
                      <a:pt x="178819" y="2425301"/>
                      <a:pt x="223206" y="2399870"/>
                    </a:cubicBezTo>
                    <a:cubicBezTo>
                      <a:pt x="243971" y="2387963"/>
                      <a:pt x="264735" y="2383201"/>
                      <a:pt x="286261" y="2383201"/>
                    </a:cubicBezTo>
                    <a:cubicBezTo>
                      <a:pt x="320837" y="2383201"/>
                      <a:pt x="357413" y="2395202"/>
                      <a:pt x="399514" y="2409014"/>
                    </a:cubicBezTo>
                    <a:cubicBezTo>
                      <a:pt x="473142" y="2433112"/>
                      <a:pt x="556676" y="2460449"/>
                      <a:pt x="663452" y="2432731"/>
                    </a:cubicBezTo>
                    <a:cubicBezTo>
                      <a:pt x="735080" y="2414157"/>
                      <a:pt x="803659" y="2355578"/>
                      <a:pt x="940343" y="2238897"/>
                    </a:cubicBezTo>
                    <a:cubicBezTo>
                      <a:pt x="1023211" y="2168126"/>
                      <a:pt x="1117223" y="2087831"/>
                      <a:pt x="1219045" y="1965815"/>
                    </a:cubicBezTo>
                    <a:cubicBezTo>
                      <a:pt x="1304484" y="1863422"/>
                      <a:pt x="1342679" y="1794461"/>
                      <a:pt x="1376302" y="1733596"/>
                    </a:cubicBezTo>
                    <a:cubicBezTo>
                      <a:pt x="1408402" y="1675493"/>
                      <a:pt x="1438786" y="1620629"/>
                      <a:pt x="1505176" y="1546048"/>
                    </a:cubicBezTo>
                    <a:cubicBezTo>
                      <a:pt x="1590425" y="1450132"/>
                      <a:pt x="1696247" y="1366026"/>
                      <a:pt x="1819596" y="1295827"/>
                    </a:cubicBezTo>
                    <a:lnTo>
                      <a:pt x="1838932" y="1284778"/>
                    </a:lnTo>
                    <a:lnTo>
                      <a:pt x="1817310" y="1279348"/>
                    </a:lnTo>
                    <a:cubicBezTo>
                      <a:pt x="1815596" y="1278872"/>
                      <a:pt x="1813786" y="1278491"/>
                      <a:pt x="1812071" y="1278015"/>
                    </a:cubicBezTo>
                    <a:cubicBezTo>
                      <a:pt x="1805309" y="1276301"/>
                      <a:pt x="1798546" y="1274586"/>
                      <a:pt x="1791783" y="1272776"/>
                    </a:cubicBezTo>
                    <a:cubicBezTo>
                      <a:pt x="1791688" y="1272872"/>
                      <a:pt x="1791688" y="1272776"/>
                      <a:pt x="1791593" y="1272776"/>
                    </a:cubicBezTo>
                    <a:cubicBezTo>
                      <a:pt x="1776638" y="1268966"/>
                      <a:pt x="1764637" y="1263156"/>
                      <a:pt x="1751111" y="1255536"/>
                    </a:cubicBezTo>
                    <a:cubicBezTo>
                      <a:pt x="1733204" y="1245535"/>
                      <a:pt x="1699581" y="1228294"/>
                      <a:pt x="1699581" y="1228294"/>
                    </a:cubicBezTo>
                    <a:lnTo>
                      <a:pt x="1684436" y="1238486"/>
                    </a:lnTo>
                    <a:cubicBezTo>
                      <a:pt x="1684436" y="1238486"/>
                      <a:pt x="1743968" y="1278396"/>
                      <a:pt x="1790068" y="1290683"/>
                    </a:cubicBezTo>
                    <a:cubicBezTo>
                      <a:pt x="1790640" y="1290874"/>
                      <a:pt x="1791211" y="1290969"/>
                      <a:pt x="1791783" y="1291160"/>
                    </a:cubicBezTo>
                    <a:cubicBezTo>
                      <a:pt x="1718631" y="1334213"/>
                      <a:pt x="1651861" y="1382219"/>
                      <a:pt x="1591948" y="1434701"/>
                    </a:cubicBezTo>
                    <a:cubicBezTo>
                      <a:pt x="1586424" y="1439559"/>
                      <a:pt x="1580995" y="1444417"/>
                      <a:pt x="1575661" y="1449275"/>
                    </a:cubicBezTo>
                    <a:cubicBezTo>
                      <a:pt x="1575184" y="1449751"/>
                      <a:pt x="1574708" y="1450227"/>
                      <a:pt x="1574232" y="1450608"/>
                    </a:cubicBezTo>
                    <a:cubicBezTo>
                      <a:pt x="1572518" y="1452227"/>
                      <a:pt x="1570803" y="1453751"/>
                      <a:pt x="1569089" y="1455466"/>
                    </a:cubicBezTo>
                    <a:cubicBezTo>
                      <a:pt x="1568517" y="1455847"/>
                      <a:pt x="1567946" y="1456418"/>
                      <a:pt x="1567374" y="1457085"/>
                    </a:cubicBezTo>
                    <a:cubicBezTo>
                      <a:pt x="1564040" y="1460133"/>
                      <a:pt x="1560707" y="1463276"/>
                      <a:pt x="1557373" y="1466610"/>
                    </a:cubicBezTo>
                    <a:cubicBezTo>
                      <a:pt x="1554515" y="1469372"/>
                      <a:pt x="1551658" y="1472135"/>
                      <a:pt x="1548896" y="1474802"/>
                    </a:cubicBezTo>
                    <a:cubicBezTo>
                      <a:pt x="1528988" y="1493756"/>
                      <a:pt x="1509938" y="1513568"/>
                      <a:pt x="1491746" y="1533952"/>
                    </a:cubicBezTo>
                    <a:cubicBezTo>
                      <a:pt x="1424118" y="1610057"/>
                      <a:pt x="1393257" y="1665873"/>
                      <a:pt x="1360586" y="1724833"/>
                    </a:cubicBezTo>
                    <a:cubicBezTo>
                      <a:pt x="1325725" y="1787888"/>
                      <a:pt x="1289625" y="1853135"/>
                      <a:pt x="1205234" y="1954195"/>
                    </a:cubicBezTo>
                    <a:cubicBezTo>
                      <a:pt x="1157418" y="2011440"/>
                      <a:pt x="1111222" y="2059636"/>
                      <a:pt x="1067216" y="2102023"/>
                    </a:cubicBezTo>
                    <a:cubicBezTo>
                      <a:pt x="1064168" y="2104880"/>
                      <a:pt x="1061120" y="2107833"/>
                      <a:pt x="1058072" y="2110691"/>
                    </a:cubicBezTo>
                    <a:cubicBezTo>
                      <a:pt x="1054548" y="2113834"/>
                      <a:pt x="1051119" y="2117072"/>
                      <a:pt x="1047690" y="2120311"/>
                    </a:cubicBezTo>
                    <a:cubicBezTo>
                      <a:pt x="1047500" y="2120406"/>
                      <a:pt x="1047309" y="2120597"/>
                      <a:pt x="1047118" y="2120787"/>
                    </a:cubicBezTo>
                    <a:cubicBezTo>
                      <a:pt x="1039975" y="2127455"/>
                      <a:pt x="1032831" y="2134027"/>
                      <a:pt x="1025782" y="2140409"/>
                    </a:cubicBezTo>
                    <a:cubicBezTo>
                      <a:pt x="1020163" y="2145552"/>
                      <a:pt x="1014543" y="2150505"/>
                      <a:pt x="1009018" y="2155553"/>
                    </a:cubicBezTo>
                    <a:cubicBezTo>
                      <a:pt x="999589" y="2163935"/>
                      <a:pt x="990350" y="2172032"/>
                      <a:pt x="981205" y="2179937"/>
                    </a:cubicBezTo>
                    <a:cubicBezTo>
                      <a:pt x="977110" y="2183557"/>
                      <a:pt x="973109" y="2187081"/>
                      <a:pt x="969108" y="2190415"/>
                    </a:cubicBezTo>
                    <a:cubicBezTo>
                      <a:pt x="955392" y="2202416"/>
                      <a:pt x="941867" y="2213942"/>
                      <a:pt x="928723" y="2225181"/>
                    </a:cubicBezTo>
                    <a:cubicBezTo>
                      <a:pt x="794134" y="2340053"/>
                      <a:pt x="726507" y="2397774"/>
                      <a:pt x="658975" y="2415300"/>
                    </a:cubicBezTo>
                    <a:cubicBezTo>
                      <a:pt x="557248" y="2441589"/>
                      <a:pt x="476380" y="2415205"/>
                      <a:pt x="405038" y="2391869"/>
                    </a:cubicBezTo>
                    <a:cubicBezTo>
                      <a:pt x="335315" y="2369008"/>
                      <a:pt x="275022" y="2349292"/>
                      <a:pt x="214252" y="2384153"/>
                    </a:cubicBezTo>
                    <a:cubicBezTo>
                      <a:pt x="205680" y="2389106"/>
                      <a:pt x="197393" y="2394917"/>
                      <a:pt x="189678" y="2401584"/>
                    </a:cubicBezTo>
                    <a:lnTo>
                      <a:pt x="189583" y="2401584"/>
                    </a:lnTo>
                    <a:cubicBezTo>
                      <a:pt x="153197" y="2432826"/>
                      <a:pt x="126527" y="2481594"/>
                      <a:pt x="116336" y="2537506"/>
                    </a:cubicBezTo>
                    <a:cubicBezTo>
                      <a:pt x="104525" y="2601990"/>
                      <a:pt x="117478" y="2664855"/>
                      <a:pt x="151007" y="2705622"/>
                    </a:cubicBezTo>
                    <a:cubicBezTo>
                      <a:pt x="193012" y="2756676"/>
                      <a:pt x="262735" y="2771725"/>
                      <a:pt x="337601" y="2771725"/>
                    </a:cubicBezTo>
                    <a:cubicBezTo>
                      <a:pt x="399037" y="2771725"/>
                      <a:pt x="463903" y="2761534"/>
                      <a:pt x="519434" y="2752866"/>
                    </a:cubicBezTo>
                    <a:cubicBezTo>
                      <a:pt x="624589" y="2736388"/>
                      <a:pt x="727650" y="2703336"/>
                      <a:pt x="825853" y="2654663"/>
                    </a:cubicBezTo>
                    <a:cubicBezTo>
                      <a:pt x="894242" y="2620754"/>
                      <a:pt x="960346" y="2579225"/>
                      <a:pt x="1022449" y="2531029"/>
                    </a:cubicBezTo>
                    <a:cubicBezTo>
                      <a:pt x="1261431" y="2345767"/>
                      <a:pt x="1394591" y="2101642"/>
                      <a:pt x="1458598" y="1984294"/>
                    </a:cubicBezTo>
                    <a:cubicBezTo>
                      <a:pt x="1480792" y="1943527"/>
                      <a:pt x="1498984" y="1906856"/>
                      <a:pt x="1515082" y="1874566"/>
                    </a:cubicBezTo>
                    <a:cubicBezTo>
                      <a:pt x="1565374" y="1773125"/>
                      <a:pt x="1598616" y="1706069"/>
                      <a:pt x="1690342" y="1639203"/>
                    </a:cubicBezTo>
                    <a:cubicBezTo>
                      <a:pt x="1819025" y="1545286"/>
                      <a:pt x="1969710" y="1520807"/>
                      <a:pt x="1998571" y="1516807"/>
                    </a:cubicBezTo>
                    <a:cubicBezTo>
                      <a:pt x="2106585" y="1502043"/>
                      <a:pt x="2183832" y="1517473"/>
                      <a:pt x="2245935" y="1529856"/>
                    </a:cubicBezTo>
                    <a:cubicBezTo>
                      <a:pt x="2280701" y="1536809"/>
                      <a:pt x="2310801" y="1542810"/>
                      <a:pt x="2337947" y="1541477"/>
                    </a:cubicBezTo>
                    <a:lnTo>
                      <a:pt x="2351282" y="1540810"/>
                    </a:lnTo>
                    <a:lnTo>
                      <a:pt x="2345662" y="1528713"/>
                    </a:lnTo>
                    <a:cubicBezTo>
                      <a:pt x="2317563" y="1467944"/>
                      <a:pt x="2303847" y="1404412"/>
                      <a:pt x="2305181" y="1339832"/>
                    </a:cubicBezTo>
                    <a:close/>
                  </a:path>
                </a:pathLst>
              </a:custGeom>
              <a:solidFill>
                <a:srgbClr val="8D7941"/>
              </a:solidFill>
              <a:ln w="0" cap="flat">
                <a:noFill/>
                <a:prstDash val="solid"/>
                <a:miter/>
              </a:ln>
            </p:spPr>
            <p:txBody>
              <a:bodyPr rtlCol="0" anchor="ctr"/>
              <a:lstStyle/>
              <a:p>
                <a:endParaRPr lang="en-US"/>
              </a:p>
            </p:txBody>
          </p:sp>
          <p:grpSp>
            <p:nvGrpSpPr>
              <p:cNvPr id="2176" name="Graphic 8">
                <a:extLst>
                  <a:ext uri="{FF2B5EF4-FFF2-40B4-BE49-F238E27FC236}">
                    <a16:creationId xmlns:a16="http://schemas.microsoft.com/office/drawing/2014/main" id="{6FE24F93-0A51-F6AF-501E-7CC226EA0C4D}"/>
                  </a:ext>
                </a:extLst>
              </p:cNvPr>
              <p:cNvGrpSpPr/>
              <p:nvPr/>
            </p:nvGrpSpPr>
            <p:grpSpPr>
              <a:xfrm>
                <a:off x="426775" y="3762712"/>
                <a:ext cx="113499" cy="246409"/>
                <a:chOff x="2484917" y="3142201"/>
                <a:chExt cx="182644" cy="396525"/>
              </a:xfrm>
              <a:solidFill>
                <a:srgbClr val="8D7941"/>
              </a:solidFill>
            </p:grpSpPr>
            <p:sp>
              <p:nvSpPr>
                <p:cNvPr id="2225" name="Freeform: Shape 2224">
                  <a:extLst>
                    <a:ext uri="{FF2B5EF4-FFF2-40B4-BE49-F238E27FC236}">
                      <a16:creationId xmlns:a16="http://schemas.microsoft.com/office/drawing/2014/main" id="{BE784165-A429-F960-48D2-6004783A95D9}"/>
                    </a:ext>
                  </a:extLst>
                </p:cNvPr>
                <p:cNvSpPr/>
                <p:nvPr/>
              </p:nvSpPr>
              <p:spPr>
                <a:xfrm>
                  <a:off x="2493783" y="3152965"/>
                  <a:ext cx="164630" cy="376427"/>
                </a:xfrm>
                <a:custGeom>
                  <a:avLst/>
                  <a:gdLst>
                    <a:gd name="connsiteX0" fmla="*/ 123210 w 164630"/>
                    <a:gd name="connsiteY0" fmla="*/ 376428 h 376427"/>
                    <a:gd name="connsiteX1" fmla="*/ 64250 w 164630"/>
                    <a:gd name="connsiteY1" fmla="*/ 355854 h 376427"/>
                    <a:gd name="connsiteX2" fmla="*/ 68632 w 164630"/>
                    <a:gd name="connsiteY2" fmla="*/ 27813 h 376427"/>
                    <a:gd name="connsiteX3" fmla="*/ 119686 w 164630"/>
                    <a:gd name="connsiteY3" fmla="*/ 0 h 376427"/>
                    <a:gd name="connsiteX4" fmla="*/ 164549 w 164630"/>
                    <a:gd name="connsiteY4" fmla="*/ 183547 h 376427"/>
                    <a:gd name="connsiteX5" fmla="*/ 123210 w 164630"/>
                    <a:gd name="connsiteY5" fmla="*/ 376333 h 376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630" h="376427">
                      <a:moveTo>
                        <a:pt x="123210" y="376428"/>
                      </a:moveTo>
                      <a:cubicBezTo>
                        <a:pt x="101969" y="375380"/>
                        <a:pt x="82729" y="369570"/>
                        <a:pt x="64250" y="355854"/>
                      </a:cubicBezTo>
                      <a:cubicBezTo>
                        <a:pt x="-21379" y="291941"/>
                        <a:pt x="-22903" y="105918"/>
                        <a:pt x="68632" y="27813"/>
                      </a:cubicBezTo>
                      <a:cubicBezTo>
                        <a:pt x="84729" y="14097"/>
                        <a:pt x="101779" y="5334"/>
                        <a:pt x="119686" y="0"/>
                      </a:cubicBezTo>
                      <a:cubicBezTo>
                        <a:pt x="140641" y="43053"/>
                        <a:pt x="163025" y="106108"/>
                        <a:pt x="164549" y="183547"/>
                      </a:cubicBezTo>
                      <a:cubicBezTo>
                        <a:pt x="166073" y="261175"/>
                        <a:pt x="146165" y="326708"/>
                        <a:pt x="123210" y="376333"/>
                      </a:cubicBezTo>
                      <a:close/>
                    </a:path>
                  </a:pathLst>
                </a:custGeom>
                <a:solidFill>
                  <a:srgbClr val="8D7941"/>
                </a:solidFill>
                <a:ln w="0" cap="flat">
                  <a:noFill/>
                  <a:prstDash val="solid"/>
                  <a:miter/>
                </a:ln>
              </p:spPr>
              <p:txBody>
                <a:bodyPr rtlCol="0" anchor="ctr"/>
                <a:lstStyle/>
                <a:p>
                  <a:endParaRPr lang="en-US"/>
                </a:p>
              </p:txBody>
            </p:sp>
            <p:sp>
              <p:nvSpPr>
                <p:cNvPr id="2226" name="Freeform: Shape 2225">
                  <a:extLst>
                    <a:ext uri="{FF2B5EF4-FFF2-40B4-BE49-F238E27FC236}">
                      <a16:creationId xmlns:a16="http://schemas.microsoft.com/office/drawing/2014/main" id="{E58F2174-B5C2-8865-3B59-E44CF1BE6884}"/>
                    </a:ext>
                  </a:extLst>
                </p:cNvPr>
                <p:cNvSpPr/>
                <p:nvPr/>
              </p:nvSpPr>
              <p:spPr>
                <a:xfrm>
                  <a:off x="2484917" y="3142201"/>
                  <a:ext cx="182644" cy="396525"/>
                </a:xfrm>
                <a:custGeom>
                  <a:avLst/>
                  <a:gdLst>
                    <a:gd name="connsiteX0" fmla="*/ 137696 w 182644"/>
                    <a:gd name="connsiteY0" fmla="*/ 396430 h 396525"/>
                    <a:gd name="connsiteX1" fmla="*/ 131695 w 182644"/>
                    <a:gd name="connsiteY1" fmla="*/ 396145 h 396525"/>
                    <a:gd name="connsiteX2" fmla="*/ 67877 w 182644"/>
                    <a:gd name="connsiteY2" fmla="*/ 373856 h 396525"/>
                    <a:gd name="connsiteX3" fmla="*/ 155 w 182644"/>
                    <a:gd name="connsiteY3" fmla="*/ 218980 h 396525"/>
                    <a:gd name="connsiteX4" fmla="*/ 71783 w 182644"/>
                    <a:gd name="connsiteY4" fmla="*/ 31813 h 396525"/>
                    <a:gd name="connsiteX5" fmla="*/ 126075 w 182644"/>
                    <a:gd name="connsiteY5" fmla="*/ 2191 h 396525"/>
                    <a:gd name="connsiteX6" fmla="*/ 133409 w 182644"/>
                    <a:gd name="connsiteY6" fmla="*/ 0 h 396525"/>
                    <a:gd name="connsiteX7" fmla="*/ 136743 w 182644"/>
                    <a:gd name="connsiteY7" fmla="*/ 6858 h 396525"/>
                    <a:gd name="connsiteX8" fmla="*/ 182558 w 182644"/>
                    <a:gd name="connsiteY8" fmla="*/ 194215 h 396525"/>
                    <a:gd name="connsiteX9" fmla="*/ 140363 w 182644"/>
                    <a:gd name="connsiteY9" fmla="*/ 391001 h 396525"/>
                    <a:gd name="connsiteX10" fmla="*/ 137791 w 182644"/>
                    <a:gd name="connsiteY10" fmla="*/ 396526 h 396525"/>
                    <a:gd name="connsiteX11" fmla="*/ 123789 w 182644"/>
                    <a:gd name="connsiteY11" fmla="*/ 21812 h 396525"/>
                    <a:gd name="connsiteX12" fmla="*/ 83308 w 182644"/>
                    <a:gd name="connsiteY12" fmla="*/ 45434 h 396525"/>
                    <a:gd name="connsiteX13" fmla="*/ 17966 w 182644"/>
                    <a:gd name="connsiteY13" fmla="*/ 218408 h 396525"/>
                    <a:gd name="connsiteX14" fmla="*/ 78450 w 182644"/>
                    <a:gd name="connsiteY14" fmla="*/ 359474 h 396525"/>
                    <a:gd name="connsiteX15" fmla="*/ 126456 w 182644"/>
                    <a:gd name="connsiteY15" fmla="*/ 377857 h 396525"/>
                    <a:gd name="connsiteX16" fmla="*/ 164366 w 182644"/>
                    <a:gd name="connsiteY16" fmla="*/ 194596 h 396525"/>
                    <a:gd name="connsiteX17" fmla="*/ 123694 w 182644"/>
                    <a:gd name="connsiteY17" fmla="*/ 21812 h 3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2644" h="396525">
                      <a:moveTo>
                        <a:pt x="137696" y="396430"/>
                      </a:moveTo>
                      <a:lnTo>
                        <a:pt x="131695" y="396145"/>
                      </a:lnTo>
                      <a:cubicBezTo>
                        <a:pt x="106930" y="394907"/>
                        <a:pt x="86642" y="387858"/>
                        <a:pt x="67877" y="373856"/>
                      </a:cubicBezTo>
                      <a:cubicBezTo>
                        <a:pt x="27682" y="343853"/>
                        <a:pt x="2345" y="286036"/>
                        <a:pt x="155" y="218980"/>
                      </a:cubicBezTo>
                      <a:cubicBezTo>
                        <a:pt x="-2322" y="143351"/>
                        <a:pt x="25110" y="71628"/>
                        <a:pt x="71783" y="31813"/>
                      </a:cubicBezTo>
                      <a:cubicBezTo>
                        <a:pt x="87975" y="18002"/>
                        <a:pt x="105787" y="8287"/>
                        <a:pt x="126075" y="2191"/>
                      </a:cubicBezTo>
                      <a:lnTo>
                        <a:pt x="133409" y="0"/>
                      </a:lnTo>
                      <a:lnTo>
                        <a:pt x="136743" y="6858"/>
                      </a:lnTo>
                      <a:cubicBezTo>
                        <a:pt x="165890" y="66580"/>
                        <a:pt x="181225" y="129635"/>
                        <a:pt x="182558" y="194215"/>
                      </a:cubicBezTo>
                      <a:cubicBezTo>
                        <a:pt x="183892" y="261461"/>
                        <a:pt x="169700" y="327660"/>
                        <a:pt x="140363" y="391001"/>
                      </a:cubicBezTo>
                      <a:lnTo>
                        <a:pt x="137791" y="396526"/>
                      </a:lnTo>
                      <a:close/>
                      <a:moveTo>
                        <a:pt x="123789" y="21812"/>
                      </a:moveTo>
                      <a:cubicBezTo>
                        <a:pt x="108930" y="27146"/>
                        <a:pt x="95595" y="34957"/>
                        <a:pt x="83308" y="45434"/>
                      </a:cubicBezTo>
                      <a:cubicBezTo>
                        <a:pt x="40731" y="81820"/>
                        <a:pt x="15680" y="148018"/>
                        <a:pt x="17966" y="218408"/>
                      </a:cubicBezTo>
                      <a:cubicBezTo>
                        <a:pt x="19967" y="280035"/>
                        <a:pt x="42636" y="332708"/>
                        <a:pt x="78450" y="359474"/>
                      </a:cubicBezTo>
                      <a:cubicBezTo>
                        <a:pt x="92738" y="370142"/>
                        <a:pt x="108168" y="376047"/>
                        <a:pt x="126456" y="377857"/>
                      </a:cubicBezTo>
                      <a:cubicBezTo>
                        <a:pt x="152840" y="318802"/>
                        <a:pt x="165604" y="257175"/>
                        <a:pt x="164366" y="194596"/>
                      </a:cubicBezTo>
                      <a:cubicBezTo>
                        <a:pt x="163223" y="135160"/>
                        <a:pt x="149507" y="77057"/>
                        <a:pt x="123694" y="21812"/>
                      </a:cubicBezTo>
                      <a:close/>
                    </a:path>
                  </a:pathLst>
                </a:custGeom>
                <a:solidFill>
                  <a:srgbClr val="8D7941"/>
                </a:solidFill>
                <a:ln w="0" cap="flat">
                  <a:noFill/>
                  <a:prstDash val="solid"/>
                  <a:miter/>
                </a:ln>
              </p:spPr>
              <p:txBody>
                <a:bodyPr rtlCol="0" anchor="ctr"/>
                <a:lstStyle/>
                <a:p>
                  <a:endParaRPr lang="en-US"/>
                </a:p>
              </p:txBody>
            </p:sp>
          </p:grpSp>
          <p:sp>
            <p:nvSpPr>
              <p:cNvPr id="2177" name="Freeform: Shape 2176">
                <a:extLst>
                  <a:ext uri="{FF2B5EF4-FFF2-40B4-BE49-F238E27FC236}">
                    <a16:creationId xmlns:a16="http://schemas.microsoft.com/office/drawing/2014/main" id="{43169657-3EFF-F604-A9B4-CD2A00013A42}"/>
                  </a:ext>
                </a:extLst>
              </p:cNvPr>
              <p:cNvSpPr/>
              <p:nvPr/>
            </p:nvSpPr>
            <p:spPr>
              <a:xfrm>
                <a:off x="506600" y="3646640"/>
                <a:ext cx="1379615" cy="1121158"/>
              </a:xfrm>
              <a:custGeom>
                <a:avLst/>
                <a:gdLst>
                  <a:gd name="connsiteX0" fmla="*/ 2183130 w 2220099"/>
                  <a:gd name="connsiteY0" fmla="*/ 1741456 h 1804186"/>
                  <a:gd name="connsiteX1" fmla="*/ 1823085 w 2220099"/>
                  <a:gd name="connsiteY1" fmla="*/ 1785461 h 1804186"/>
                  <a:gd name="connsiteX2" fmla="*/ 1324261 w 2220099"/>
                  <a:gd name="connsiteY2" fmla="*/ 1565434 h 1804186"/>
                  <a:gd name="connsiteX3" fmla="*/ 890397 w 2220099"/>
                  <a:gd name="connsiteY3" fmla="*/ 1021461 h 1804186"/>
                  <a:gd name="connsiteX4" fmla="*/ 656177 w 2220099"/>
                  <a:gd name="connsiteY4" fmla="*/ 673418 h 1804186"/>
                  <a:gd name="connsiteX5" fmla="*/ 343757 w 2220099"/>
                  <a:gd name="connsiteY5" fmla="*/ 549402 h 1804186"/>
                  <a:gd name="connsiteX6" fmla="*/ 3619 w 2220099"/>
                  <a:gd name="connsiteY6" fmla="*/ 573976 h 1804186"/>
                  <a:gd name="connsiteX7" fmla="*/ 44958 w 2220099"/>
                  <a:gd name="connsiteY7" fmla="*/ 381191 h 1804186"/>
                  <a:gd name="connsiteX8" fmla="*/ 0 w 2220099"/>
                  <a:gd name="connsiteY8" fmla="*/ 197644 h 1804186"/>
                  <a:gd name="connsiteX9" fmla="*/ 339471 w 2220099"/>
                  <a:gd name="connsiteY9" fmla="*/ 165449 h 1804186"/>
                  <a:gd name="connsiteX10" fmla="*/ 388620 w 2220099"/>
                  <a:gd name="connsiteY10" fmla="*/ 129921 h 1804186"/>
                  <a:gd name="connsiteX11" fmla="*/ 561308 w 2220099"/>
                  <a:gd name="connsiteY11" fmla="*/ 0 h 1804186"/>
                  <a:gd name="connsiteX12" fmla="*/ 841248 w 2220099"/>
                  <a:gd name="connsiteY12" fmla="*/ 234410 h 1804186"/>
                  <a:gd name="connsiteX13" fmla="*/ 624269 w 2220099"/>
                  <a:gd name="connsiteY13" fmla="*/ 303943 h 1804186"/>
                  <a:gd name="connsiteX14" fmla="*/ 525875 w 2220099"/>
                  <a:gd name="connsiteY14" fmla="*/ 329375 h 1804186"/>
                  <a:gd name="connsiteX15" fmla="*/ 842582 w 2220099"/>
                  <a:gd name="connsiteY15" fmla="*/ 581406 h 1804186"/>
                  <a:gd name="connsiteX16" fmla="*/ 1128903 w 2220099"/>
                  <a:gd name="connsiteY16" fmla="*/ 1001459 h 1804186"/>
                  <a:gd name="connsiteX17" fmla="*/ 1406557 w 2220099"/>
                  <a:gd name="connsiteY17" fmla="*/ 1273493 h 1804186"/>
                  <a:gd name="connsiteX18" fmla="*/ 1679829 w 2220099"/>
                  <a:gd name="connsiteY18" fmla="*/ 1465421 h 1804186"/>
                  <a:gd name="connsiteX19" fmla="*/ 2122361 w 2220099"/>
                  <a:gd name="connsiteY19" fmla="*/ 1433417 h 1804186"/>
                  <a:gd name="connsiteX20" fmla="*/ 2183035 w 2220099"/>
                  <a:gd name="connsiteY20" fmla="*/ 1741456 h 1804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20099" h="1804186">
                    <a:moveTo>
                      <a:pt x="2183130" y="1741456"/>
                    </a:moveTo>
                    <a:cubicBezTo>
                      <a:pt x="2110073" y="1830324"/>
                      <a:pt x="1943862" y="1804416"/>
                      <a:pt x="1823085" y="1785461"/>
                    </a:cubicBezTo>
                    <a:cubicBezTo>
                      <a:pt x="1586865" y="1748504"/>
                      <a:pt x="1415510" y="1636205"/>
                      <a:pt x="1324261" y="1565434"/>
                    </a:cubicBezTo>
                    <a:cubicBezTo>
                      <a:pt x="1086612" y="1381220"/>
                      <a:pt x="954405" y="1138714"/>
                      <a:pt x="890397" y="1021461"/>
                    </a:cubicBezTo>
                    <a:cubicBezTo>
                      <a:pt x="799719" y="855250"/>
                      <a:pt x="779812" y="763619"/>
                      <a:pt x="656177" y="673418"/>
                    </a:cubicBezTo>
                    <a:cubicBezTo>
                      <a:pt x="521875" y="575501"/>
                      <a:pt x="365474" y="552450"/>
                      <a:pt x="343757" y="549402"/>
                    </a:cubicBezTo>
                    <a:cubicBezTo>
                      <a:pt x="172879" y="525971"/>
                      <a:pt x="76295" y="577501"/>
                      <a:pt x="3619" y="573976"/>
                    </a:cubicBezTo>
                    <a:cubicBezTo>
                      <a:pt x="26575" y="524351"/>
                      <a:pt x="46482" y="458819"/>
                      <a:pt x="44958" y="381191"/>
                    </a:cubicBezTo>
                    <a:cubicBezTo>
                      <a:pt x="43434" y="303657"/>
                      <a:pt x="21050" y="240697"/>
                      <a:pt x="0" y="197644"/>
                    </a:cubicBezTo>
                    <a:cubicBezTo>
                      <a:pt x="92964" y="169736"/>
                      <a:pt x="209550" y="232886"/>
                      <a:pt x="339471" y="165449"/>
                    </a:cubicBezTo>
                    <a:cubicBezTo>
                      <a:pt x="358140" y="155734"/>
                      <a:pt x="374237" y="143828"/>
                      <a:pt x="388620" y="129921"/>
                    </a:cubicBezTo>
                    <a:lnTo>
                      <a:pt x="561308" y="0"/>
                    </a:lnTo>
                    <a:lnTo>
                      <a:pt x="841248" y="234410"/>
                    </a:lnTo>
                    <a:lnTo>
                      <a:pt x="624269" y="303943"/>
                    </a:lnTo>
                    <a:cubicBezTo>
                      <a:pt x="592931" y="312325"/>
                      <a:pt x="560070" y="320707"/>
                      <a:pt x="525875" y="329375"/>
                    </a:cubicBezTo>
                    <a:cubicBezTo>
                      <a:pt x="681228" y="417767"/>
                      <a:pt x="780383" y="511588"/>
                      <a:pt x="842582" y="581406"/>
                    </a:cubicBezTo>
                    <a:cubicBezTo>
                      <a:pt x="979456" y="735235"/>
                      <a:pt x="962501" y="802005"/>
                      <a:pt x="1128903" y="1001459"/>
                    </a:cubicBezTo>
                    <a:cubicBezTo>
                      <a:pt x="1230249" y="1122902"/>
                      <a:pt x="1324166" y="1203103"/>
                      <a:pt x="1406557" y="1273493"/>
                    </a:cubicBezTo>
                    <a:cubicBezTo>
                      <a:pt x="1542383" y="1389412"/>
                      <a:pt x="1610296" y="1447419"/>
                      <a:pt x="1679829" y="1465421"/>
                    </a:cubicBezTo>
                    <a:cubicBezTo>
                      <a:pt x="1882616" y="1517999"/>
                      <a:pt x="2004346" y="1365790"/>
                      <a:pt x="2122361" y="1433417"/>
                    </a:cubicBezTo>
                    <a:cubicBezTo>
                      <a:pt x="2218563" y="1488662"/>
                      <a:pt x="2253234" y="1656207"/>
                      <a:pt x="2183035" y="1741456"/>
                    </a:cubicBezTo>
                    <a:close/>
                  </a:path>
                </a:pathLst>
              </a:custGeom>
              <a:solidFill>
                <a:srgbClr val="D8D8D8"/>
              </a:solidFill>
              <a:ln w="0" cap="flat">
                <a:noFill/>
                <a:prstDash val="solid"/>
                <a:miter/>
              </a:ln>
            </p:spPr>
            <p:txBody>
              <a:bodyPr rtlCol="0" anchor="ctr"/>
              <a:lstStyle/>
              <a:p>
                <a:endParaRPr lang="en-US"/>
              </a:p>
            </p:txBody>
          </p:sp>
          <p:sp>
            <p:nvSpPr>
              <p:cNvPr id="2178" name="Freeform: Shape 2177">
                <a:extLst>
                  <a:ext uri="{FF2B5EF4-FFF2-40B4-BE49-F238E27FC236}">
                    <a16:creationId xmlns:a16="http://schemas.microsoft.com/office/drawing/2014/main" id="{CC9B8803-FDB7-ADFA-34E8-993B83FB0F0E}"/>
                  </a:ext>
                </a:extLst>
              </p:cNvPr>
              <p:cNvSpPr/>
              <p:nvPr/>
            </p:nvSpPr>
            <p:spPr>
              <a:xfrm>
                <a:off x="1075893" y="3056574"/>
                <a:ext cx="879946" cy="519274"/>
              </a:xfrm>
              <a:custGeom>
                <a:avLst/>
                <a:gdLst>
                  <a:gd name="connsiteX0" fmla="*/ 1201960 w 1416023"/>
                  <a:gd name="connsiteY0" fmla="*/ 430907 h 835624"/>
                  <a:gd name="connsiteX1" fmla="*/ 1019747 w 1416023"/>
                  <a:gd name="connsiteY1" fmla="*/ 302987 h 835624"/>
                  <a:gd name="connsiteX2" fmla="*/ 737806 w 1416023"/>
                  <a:gd name="connsiteY2" fmla="*/ 314893 h 835624"/>
                  <a:gd name="connsiteX3" fmla="*/ 503587 w 1416023"/>
                  <a:gd name="connsiteY3" fmla="*/ 482914 h 835624"/>
                  <a:gd name="connsiteX4" fmla="*/ 361569 w 1416023"/>
                  <a:gd name="connsiteY4" fmla="*/ 657126 h 835624"/>
                  <a:gd name="connsiteX5" fmla="*/ 211550 w 1416023"/>
                  <a:gd name="connsiteY5" fmla="*/ 835625 h 835624"/>
                  <a:gd name="connsiteX6" fmla="*/ 0 w 1416023"/>
                  <a:gd name="connsiteY6" fmla="*/ 648649 h 835624"/>
                  <a:gd name="connsiteX7" fmla="*/ 664083 w 1416023"/>
                  <a:gd name="connsiteY7" fmla="*/ 102961 h 835624"/>
                  <a:gd name="connsiteX8" fmla="*/ 1288733 w 1416023"/>
                  <a:gd name="connsiteY8" fmla="*/ 50955 h 835624"/>
                  <a:gd name="connsiteX9" fmla="*/ 1414558 w 1416023"/>
                  <a:gd name="connsiteY9" fmla="*/ 198973 h 835624"/>
                  <a:gd name="connsiteX10" fmla="*/ 1201960 w 1416023"/>
                  <a:gd name="connsiteY10" fmla="*/ 430907 h 83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6023" h="835624">
                    <a:moveTo>
                      <a:pt x="1201960" y="430907"/>
                    </a:moveTo>
                    <a:cubicBezTo>
                      <a:pt x="1127760" y="424811"/>
                      <a:pt x="1127855" y="345563"/>
                      <a:pt x="1019747" y="302987"/>
                    </a:cubicBezTo>
                    <a:cubicBezTo>
                      <a:pt x="903637" y="257076"/>
                      <a:pt x="780574" y="300034"/>
                      <a:pt x="737806" y="314893"/>
                    </a:cubicBezTo>
                    <a:cubicBezTo>
                      <a:pt x="627888" y="353279"/>
                      <a:pt x="560260" y="420525"/>
                      <a:pt x="503587" y="482914"/>
                    </a:cubicBezTo>
                    <a:cubicBezTo>
                      <a:pt x="445865" y="546446"/>
                      <a:pt x="399669" y="604072"/>
                      <a:pt x="361569" y="657126"/>
                    </a:cubicBezTo>
                    <a:cubicBezTo>
                      <a:pt x="360045" y="655221"/>
                      <a:pt x="211550" y="835625"/>
                      <a:pt x="211550" y="835625"/>
                    </a:cubicBezTo>
                    <a:cubicBezTo>
                      <a:pt x="211550" y="835625"/>
                      <a:pt x="2572" y="650840"/>
                      <a:pt x="0" y="648649"/>
                    </a:cubicBezTo>
                    <a:cubicBezTo>
                      <a:pt x="266414" y="472531"/>
                      <a:pt x="421767" y="214023"/>
                      <a:pt x="664083" y="102961"/>
                    </a:cubicBezTo>
                    <a:cubicBezTo>
                      <a:pt x="727234" y="74005"/>
                      <a:pt x="1057751" y="-77537"/>
                      <a:pt x="1288733" y="50955"/>
                    </a:cubicBezTo>
                    <a:cubicBezTo>
                      <a:pt x="1312545" y="64195"/>
                      <a:pt x="1402080" y="113915"/>
                      <a:pt x="1414558" y="198973"/>
                    </a:cubicBezTo>
                    <a:cubicBezTo>
                      <a:pt x="1431417" y="313940"/>
                      <a:pt x="1299305" y="439004"/>
                      <a:pt x="1201960" y="430907"/>
                    </a:cubicBezTo>
                    <a:close/>
                  </a:path>
                </a:pathLst>
              </a:custGeom>
              <a:solidFill>
                <a:srgbClr val="D8D8D8"/>
              </a:solidFill>
              <a:ln w="0" cap="flat">
                <a:noFill/>
                <a:prstDash val="solid"/>
                <a:miter/>
              </a:ln>
            </p:spPr>
            <p:txBody>
              <a:bodyPr rtlCol="0" anchor="ctr"/>
              <a:lstStyle/>
              <a:p>
                <a:endParaRPr lang="en-US"/>
              </a:p>
            </p:txBody>
          </p:sp>
          <p:sp>
            <p:nvSpPr>
              <p:cNvPr id="2179" name="Freeform: Shape 2178">
                <a:extLst>
                  <a:ext uri="{FF2B5EF4-FFF2-40B4-BE49-F238E27FC236}">
                    <a16:creationId xmlns:a16="http://schemas.microsoft.com/office/drawing/2014/main" id="{3C8B1BB4-6102-8C59-D32E-8E7B028C4188}"/>
                  </a:ext>
                </a:extLst>
              </p:cNvPr>
              <p:cNvSpPr/>
              <p:nvPr/>
            </p:nvSpPr>
            <p:spPr>
              <a:xfrm>
                <a:off x="499083" y="3051217"/>
                <a:ext cx="1462694" cy="1722466"/>
              </a:xfrm>
              <a:custGeom>
                <a:avLst/>
                <a:gdLst>
                  <a:gd name="connsiteX0" fmla="*/ 2237518 w 2353790"/>
                  <a:gd name="connsiteY0" fmla="*/ 2537601 h 2771820"/>
                  <a:gd name="connsiteX1" fmla="*/ 2139601 w 2353790"/>
                  <a:gd name="connsiteY1" fmla="*/ 2384344 h 2771820"/>
                  <a:gd name="connsiteX2" fmla="*/ 1948720 w 2353790"/>
                  <a:gd name="connsiteY2" fmla="*/ 2391964 h 2771820"/>
                  <a:gd name="connsiteX3" fmla="*/ 1694878 w 2353790"/>
                  <a:gd name="connsiteY3" fmla="*/ 2415395 h 2771820"/>
                  <a:gd name="connsiteX4" fmla="*/ 1425131 w 2353790"/>
                  <a:gd name="connsiteY4" fmla="*/ 2225276 h 2771820"/>
                  <a:gd name="connsiteX5" fmla="*/ 1148524 w 2353790"/>
                  <a:gd name="connsiteY5" fmla="*/ 1954385 h 2771820"/>
                  <a:gd name="connsiteX6" fmla="*/ 993172 w 2353790"/>
                  <a:gd name="connsiteY6" fmla="*/ 1724928 h 2771820"/>
                  <a:gd name="connsiteX7" fmla="*/ 862013 w 2353790"/>
                  <a:gd name="connsiteY7" fmla="*/ 1534142 h 2771820"/>
                  <a:gd name="connsiteX8" fmla="*/ 562070 w 2353790"/>
                  <a:gd name="connsiteY8" fmla="*/ 1291255 h 2771820"/>
                  <a:gd name="connsiteX9" fmla="*/ 643128 w 2353790"/>
                  <a:gd name="connsiteY9" fmla="*/ 1267061 h 2771820"/>
                  <a:gd name="connsiteX10" fmla="*/ 636461 w 2353790"/>
                  <a:gd name="connsiteY10" fmla="*/ 1262108 h 2771820"/>
                  <a:gd name="connsiteX11" fmla="*/ 624650 w 2353790"/>
                  <a:gd name="connsiteY11" fmla="*/ 1253441 h 2771820"/>
                  <a:gd name="connsiteX12" fmla="*/ 536448 w 2353790"/>
                  <a:gd name="connsiteY12" fmla="*/ 1279349 h 2771820"/>
                  <a:gd name="connsiteX13" fmla="*/ 514826 w 2353790"/>
                  <a:gd name="connsiteY13" fmla="*/ 1284873 h 2771820"/>
                  <a:gd name="connsiteX14" fmla="*/ 534257 w 2353790"/>
                  <a:gd name="connsiteY14" fmla="*/ 1295827 h 2771820"/>
                  <a:gd name="connsiteX15" fmla="*/ 848677 w 2353790"/>
                  <a:gd name="connsiteY15" fmla="*/ 1546049 h 2771820"/>
                  <a:gd name="connsiteX16" fmla="*/ 977551 w 2353790"/>
                  <a:gd name="connsiteY16" fmla="*/ 1733596 h 2771820"/>
                  <a:gd name="connsiteX17" fmla="*/ 1134809 w 2353790"/>
                  <a:gd name="connsiteY17" fmla="*/ 1965815 h 2771820"/>
                  <a:gd name="connsiteX18" fmla="*/ 1413510 w 2353790"/>
                  <a:gd name="connsiteY18" fmla="*/ 2238897 h 2771820"/>
                  <a:gd name="connsiteX19" fmla="*/ 1690402 w 2353790"/>
                  <a:gd name="connsiteY19" fmla="*/ 2432826 h 2771820"/>
                  <a:gd name="connsiteX20" fmla="*/ 1954340 w 2353790"/>
                  <a:gd name="connsiteY20" fmla="*/ 2409014 h 2771820"/>
                  <a:gd name="connsiteX21" fmla="*/ 2130647 w 2353790"/>
                  <a:gd name="connsiteY21" fmla="*/ 2399870 h 2771820"/>
                  <a:gd name="connsiteX22" fmla="*/ 2219897 w 2353790"/>
                  <a:gd name="connsiteY22" fmla="*/ 2540840 h 2771820"/>
                  <a:gd name="connsiteX23" fmla="*/ 2188940 w 2353790"/>
                  <a:gd name="connsiteY23" fmla="*/ 2694383 h 2771820"/>
                  <a:gd name="connsiteX24" fmla="*/ 1837182 w 2353790"/>
                  <a:gd name="connsiteY24" fmla="*/ 2735245 h 2771820"/>
                  <a:gd name="connsiteX25" fmla="*/ 1342358 w 2353790"/>
                  <a:gd name="connsiteY25" fmla="*/ 2517027 h 2771820"/>
                  <a:gd name="connsiteX26" fmla="*/ 910971 w 2353790"/>
                  <a:gd name="connsiteY26" fmla="*/ 1975816 h 2771820"/>
                  <a:gd name="connsiteX27" fmla="*/ 854773 w 2353790"/>
                  <a:gd name="connsiteY27" fmla="*/ 1866660 h 2771820"/>
                  <a:gd name="connsiteX28" fmla="*/ 674084 w 2353790"/>
                  <a:gd name="connsiteY28" fmla="*/ 1624820 h 2771820"/>
                  <a:gd name="connsiteX29" fmla="*/ 357664 w 2353790"/>
                  <a:gd name="connsiteY29" fmla="*/ 1499186 h 2771820"/>
                  <a:gd name="connsiteX30" fmla="*/ 267843 w 2353790"/>
                  <a:gd name="connsiteY30" fmla="*/ 1492899 h 2771820"/>
                  <a:gd name="connsiteX31" fmla="*/ 104394 w 2353790"/>
                  <a:gd name="connsiteY31" fmla="*/ 1512330 h 2771820"/>
                  <a:gd name="connsiteX32" fmla="*/ 30099 w 2353790"/>
                  <a:gd name="connsiteY32" fmla="*/ 1523665 h 2771820"/>
                  <a:gd name="connsiteX33" fmla="*/ 66580 w 2353790"/>
                  <a:gd name="connsiteY33" fmla="*/ 1339642 h 2771820"/>
                  <a:gd name="connsiteX34" fmla="*/ 25432 w 2353790"/>
                  <a:gd name="connsiteY34" fmla="*/ 1162191 h 2771820"/>
                  <a:gd name="connsiteX35" fmla="*/ 135160 w 2353790"/>
                  <a:gd name="connsiteY35" fmla="*/ 1161334 h 2771820"/>
                  <a:gd name="connsiteX36" fmla="*/ 356235 w 2353790"/>
                  <a:gd name="connsiteY36" fmla="*/ 1131997 h 2771820"/>
                  <a:gd name="connsiteX37" fmla="*/ 409861 w 2353790"/>
                  <a:gd name="connsiteY37" fmla="*/ 1094849 h 2771820"/>
                  <a:gd name="connsiteX38" fmla="*/ 400717 w 2353790"/>
                  <a:gd name="connsiteY38" fmla="*/ 1088087 h 2771820"/>
                  <a:gd name="connsiteX39" fmla="*/ 395287 w 2353790"/>
                  <a:gd name="connsiteY39" fmla="*/ 1084943 h 2771820"/>
                  <a:gd name="connsiteX40" fmla="*/ 347948 w 2353790"/>
                  <a:gd name="connsiteY40" fmla="*/ 1116090 h 2771820"/>
                  <a:gd name="connsiteX41" fmla="*/ 136684 w 2353790"/>
                  <a:gd name="connsiteY41" fmla="*/ 1143427 h 2771820"/>
                  <a:gd name="connsiteX42" fmla="*/ 10096 w 2353790"/>
                  <a:gd name="connsiteY42" fmla="*/ 1147618 h 2771820"/>
                  <a:gd name="connsiteX43" fmla="*/ 0 w 2353790"/>
                  <a:gd name="connsiteY43" fmla="*/ 1150666 h 2771820"/>
                  <a:gd name="connsiteX44" fmla="*/ 4667 w 2353790"/>
                  <a:gd name="connsiteY44" fmla="*/ 1160191 h 2771820"/>
                  <a:gd name="connsiteX45" fmla="*/ 48673 w 2353790"/>
                  <a:gd name="connsiteY45" fmla="*/ 1340023 h 2771820"/>
                  <a:gd name="connsiteX46" fmla="*/ 8191 w 2353790"/>
                  <a:gd name="connsiteY46" fmla="*/ 1528808 h 2771820"/>
                  <a:gd name="connsiteX47" fmla="*/ 2572 w 2353790"/>
                  <a:gd name="connsiteY47" fmla="*/ 1540905 h 2771820"/>
                  <a:gd name="connsiteX48" fmla="*/ 15811 w 2353790"/>
                  <a:gd name="connsiteY48" fmla="*/ 1541572 h 2771820"/>
                  <a:gd name="connsiteX49" fmla="*/ 107918 w 2353790"/>
                  <a:gd name="connsiteY49" fmla="*/ 1529951 h 2771820"/>
                  <a:gd name="connsiteX50" fmla="*/ 355187 w 2353790"/>
                  <a:gd name="connsiteY50" fmla="*/ 1516997 h 2771820"/>
                  <a:gd name="connsiteX51" fmla="*/ 663512 w 2353790"/>
                  <a:gd name="connsiteY51" fmla="*/ 1639298 h 2771820"/>
                  <a:gd name="connsiteX52" fmla="*/ 838772 w 2353790"/>
                  <a:gd name="connsiteY52" fmla="*/ 1874661 h 2771820"/>
                  <a:gd name="connsiteX53" fmla="*/ 895255 w 2353790"/>
                  <a:gd name="connsiteY53" fmla="*/ 1984484 h 2771820"/>
                  <a:gd name="connsiteX54" fmla="*/ 1331405 w 2353790"/>
                  <a:gd name="connsiteY54" fmla="*/ 2531219 h 2771820"/>
                  <a:gd name="connsiteX55" fmla="*/ 1528001 w 2353790"/>
                  <a:gd name="connsiteY55" fmla="*/ 2654854 h 2771820"/>
                  <a:gd name="connsiteX56" fmla="*/ 1834420 w 2353790"/>
                  <a:gd name="connsiteY56" fmla="*/ 2752961 h 2771820"/>
                  <a:gd name="connsiteX57" fmla="*/ 2016252 w 2353790"/>
                  <a:gd name="connsiteY57" fmla="*/ 2771821 h 2771820"/>
                  <a:gd name="connsiteX58" fmla="*/ 2202751 w 2353790"/>
                  <a:gd name="connsiteY58" fmla="*/ 2705813 h 2771820"/>
                  <a:gd name="connsiteX59" fmla="*/ 2237518 w 2353790"/>
                  <a:gd name="connsiteY59" fmla="*/ 2537601 h 2771820"/>
                  <a:gd name="connsiteX60" fmla="*/ 2352199 w 2353790"/>
                  <a:gd name="connsiteY60" fmla="*/ 206738 h 2771820"/>
                  <a:gd name="connsiteX61" fmla="*/ 2221897 w 2353790"/>
                  <a:gd name="connsiteY61" fmla="*/ 52147 h 2771820"/>
                  <a:gd name="connsiteX62" fmla="*/ 1840325 w 2353790"/>
                  <a:gd name="connsiteY62" fmla="*/ 18238 h 2771820"/>
                  <a:gd name="connsiteX63" fmla="*/ 1589056 w 2353790"/>
                  <a:gd name="connsiteY63" fmla="*/ 103868 h 2771820"/>
                  <a:gd name="connsiteX64" fmla="*/ 1345502 w 2353790"/>
                  <a:gd name="connsiteY64" fmla="*/ 280271 h 2771820"/>
                  <a:gd name="connsiteX65" fmla="*/ 1124617 w 2353790"/>
                  <a:gd name="connsiteY65" fmla="*/ 485344 h 2771820"/>
                  <a:gd name="connsiteX66" fmla="*/ 1125379 w 2353790"/>
                  <a:gd name="connsiteY66" fmla="*/ 486011 h 2771820"/>
                  <a:gd name="connsiteX67" fmla="*/ 1137095 w 2353790"/>
                  <a:gd name="connsiteY67" fmla="*/ 496489 h 2771820"/>
                  <a:gd name="connsiteX68" fmla="*/ 1358456 w 2353790"/>
                  <a:gd name="connsiteY68" fmla="*/ 292749 h 2771820"/>
                  <a:gd name="connsiteX69" fmla="*/ 1596581 w 2353790"/>
                  <a:gd name="connsiteY69" fmla="*/ 120251 h 2771820"/>
                  <a:gd name="connsiteX70" fmla="*/ 2213229 w 2353790"/>
                  <a:gd name="connsiteY70" fmla="*/ 67959 h 2771820"/>
                  <a:gd name="connsiteX71" fmla="*/ 2334482 w 2353790"/>
                  <a:gd name="connsiteY71" fmla="*/ 209405 h 2771820"/>
                  <a:gd name="connsiteX72" fmla="*/ 2275999 w 2353790"/>
                  <a:gd name="connsiteY72" fmla="*/ 361329 h 2771820"/>
                  <a:gd name="connsiteX73" fmla="*/ 2131505 w 2353790"/>
                  <a:gd name="connsiteY73" fmla="*/ 431242 h 2771820"/>
                  <a:gd name="connsiteX74" fmla="*/ 2059591 w 2353790"/>
                  <a:gd name="connsiteY74" fmla="*/ 384380 h 2771820"/>
                  <a:gd name="connsiteX75" fmla="*/ 1951863 w 2353790"/>
                  <a:gd name="connsiteY75" fmla="*/ 303798 h 2771820"/>
                  <a:gd name="connsiteX76" fmla="*/ 1663637 w 2353790"/>
                  <a:gd name="connsiteY76" fmla="*/ 315704 h 2771820"/>
                  <a:gd name="connsiteX77" fmla="*/ 1425702 w 2353790"/>
                  <a:gd name="connsiteY77" fmla="*/ 486107 h 2771820"/>
                  <a:gd name="connsiteX78" fmla="*/ 1285399 w 2353790"/>
                  <a:gd name="connsiteY78" fmla="*/ 660128 h 2771820"/>
                  <a:gd name="connsiteX79" fmla="*/ 1289780 w 2353790"/>
                  <a:gd name="connsiteY79" fmla="*/ 665843 h 2771820"/>
                  <a:gd name="connsiteX80" fmla="*/ 1296829 w 2353790"/>
                  <a:gd name="connsiteY80" fmla="*/ 675082 h 2771820"/>
                  <a:gd name="connsiteX81" fmla="*/ 1438942 w 2353790"/>
                  <a:gd name="connsiteY81" fmla="*/ 498203 h 2771820"/>
                  <a:gd name="connsiteX82" fmla="*/ 1669637 w 2353790"/>
                  <a:gd name="connsiteY82" fmla="*/ 332563 h 2771820"/>
                  <a:gd name="connsiteX83" fmla="*/ 1945291 w 2353790"/>
                  <a:gd name="connsiteY83" fmla="*/ 320467 h 2771820"/>
                  <a:gd name="connsiteX84" fmla="*/ 2046065 w 2353790"/>
                  <a:gd name="connsiteY84" fmla="*/ 396286 h 2771820"/>
                  <a:gd name="connsiteX85" fmla="*/ 2130076 w 2353790"/>
                  <a:gd name="connsiteY85" fmla="*/ 449054 h 2771820"/>
                  <a:gd name="connsiteX86" fmla="*/ 2289048 w 2353790"/>
                  <a:gd name="connsiteY86" fmla="*/ 373616 h 2771820"/>
                  <a:gd name="connsiteX87" fmla="*/ 2352199 w 2353790"/>
                  <a:gd name="connsiteY87" fmla="*/ 206834 h 2771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353790" h="2771820">
                    <a:moveTo>
                      <a:pt x="2237518" y="2537601"/>
                    </a:moveTo>
                    <a:cubicBezTo>
                      <a:pt x="2225135" y="2469688"/>
                      <a:pt x="2188464" y="2412347"/>
                      <a:pt x="2139601" y="2384344"/>
                    </a:cubicBezTo>
                    <a:cubicBezTo>
                      <a:pt x="2078736" y="2349482"/>
                      <a:pt x="2018538" y="2369104"/>
                      <a:pt x="1948720" y="2391964"/>
                    </a:cubicBezTo>
                    <a:cubicBezTo>
                      <a:pt x="1877378" y="2415300"/>
                      <a:pt x="1796510" y="2441780"/>
                      <a:pt x="1694878" y="2415395"/>
                    </a:cubicBezTo>
                    <a:cubicBezTo>
                      <a:pt x="1627251" y="2397869"/>
                      <a:pt x="1559719" y="2340243"/>
                      <a:pt x="1425131" y="2225276"/>
                    </a:cubicBezTo>
                    <a:cubicBezTo>
                      <a:pt x="1342739" y="2154887"/>
                      <a:pt x="1249394" y="2075258"/>
                      <a:pt x="1148524" y="1954385"/>
                    </a:cubicBezTo>
                    <a:cubicBezTo>
                      <a:pt x="1064228" y="1853230"/>
                      <a:pt x="1028128" y="1788079"/>
                      <a:pt x="993172" y="1724928"/>
                    </a:cubicBezTo>
                    <a:cubicBezTo>
                      <a:pt x="960596" y="1665968"/>
                      <a:pt x="929735" y="1610247"/>
                      <a:pt x="862013" y="1534142"/>
                    </a:cubicBezTo>
                    <a:cubicBezTo>
                      <a:pt x="779907" y="1441750"/>
                      <a:pt x="679037" y="1360120"/>
                      <a:pt x="562070" y="1291255"/>
                    </a:cubicBezTo>
                    <a:cubicBezTo>
                      <a:pt x="585788" y="1284968"/>
                      <a:pt x="614267" y="1276300"/>
                      <a:pt x="643128" y="1267061"/>
                    </a:cubicBezTo>
                    <a:lnTo>
                      <a:pt x="636461" y="1262108"/>
                    </a:lnTo>
                    <a:lnTo>
                      <a:pt x="624650" y="1253441"/>
                    </a:lnTo>
                    <a:cubicBezTo>
                      <a:pt x="591407" y="1263918"/>
                      <a:pt x="559975" y="1273443"/>
                      <a:pt x="536448" y="1279349"/>
                    </a:cubicBezTo>
                    <a:lnTo>
                      <a:pt x="514826" y="1284873"/>
                    </a:lnTo>
                    <a:lnTo>
                      <a:pt x="534257" y="1295827"/>
                    </a:lnTo>
                    <a:cubicBezTo>
                      <a:pt x="657606" y="1366026"/>
                      <a:pt x="763429" y="1450227"/>
                      <a:pt x="848677" y="1546049"/>
                    </a:cubicBezTo>
                    <a:cubicBezTo>
                      <a:pt x="915067" y="1620629"/>
                      <a:pt x="945356" y="1675493"/>
                      <a:pt x="977551" y="1733596"/>
                    </a:cubicBezTo>
                    <a:cubicBezTo>
                      <a:pt x="1011174" y="1794461"/>
                      <a:pt x="1049369" y="1863422"/>
                      <a:pt x="1134809" y="1965815"/>
                    </a:cubicBezTo>
                    <a:cubicBezTo>
                      <a:pt x="1236631" y="2087926"/>
                      <a:pt x="1330547" y="2168126"/>
                      <a:pt x="1413510" y="2238897"/>
                    </a:cubicBezTo>
                    <a:cubicBezTo>
                      <a:pt x="1550194" y="2355674"/>
                      <a:pt x="1618774" y="2414252"/>
                      <a:pt x="1690402" y="2432826"/>
                    </a:cubicBezTo>
                    <a:cubicBezTo>
                      <a:pt x="1797177" y="2460449"/>
                      <a:pt x="1880616" y="2433112"/>
                      <a:pt x="1954340" y="2409014"/>
                    </a:cubicBezTo>
                    <a:cubicBezTo>
                      <a:pt x="2022729" y="2386630"/>
                      <a:pt x="2076736" y="2369009"/>
                      <a:pt x="2130647" y="2399870"/>
                    </a:cubicBezTo>
                    <a:cubicBezTo>
                      <a:pt x="2175034" y="2425301"/>
                      <a:pt x="2208371" y="2478070"/>
                      <a:pt x="2219897" y="2540840"/>
                    </a:cubicBezTo>
                    <a:cubicBezTo>
                      <a:pt x="2230755" y="2600180"/>
                      <a:pt x="2219134" y="2657616"/>
                      <a:pt x="2188940" y="2694383"/>
                    </a:cubicBezTo>
                    <a:cubicBezTo>
                      <a:pt x="2119027" y="2779346"/>
                      <a:pt x="1956149" y="2753914"/>
                      <a:pt x="1837182" y="2735245"/>
                    </a:cubicBezTo>
                    <a:cubicBezTo>
                      <a:pt x="1662303" y="2707908"/>
                      <a:pt x="1491139" y="2632375"/>
                      <a:pt x="1342358" y="2517027"/>
                    </a:cubicBezTo>
                    <a:cubicBezTo>
                      <a:pt x="1106329" y="2333957"/>
                      <a:pt x="974407" y="2092117"/>
                      <a:pt x="910971" y="1975816"/>
                    </a:cubicBezTo>
                    <a:cubicBezTo>
                      <a:pt x="888873" y="1935431"/>
                      <a:pt x="870775" y="1898854"/>
                      <a:pt x="854773" y="1866660"/>
                    </a:cubicBezTo>
                    <a:cubicBezTo>
                      <a:pt x="805148" y="1766552"/>
                      <a:pt x="769334" y="1694258"/>
                      <a:pt x="674084" y="1624820"/>
                    </a:cubicBezTo>
                    <a:cubicBezTo>
                      <a:pt x="541877" y="1528427"/>
                      <a:pt x="387287" y="1503281"/>
                      <a:pt x="357664" y="1499186"/>
                    </a:cubicBezTo>
                    <a:cubicBezTo>
                      <a:pt x="325088" y="1494709"/>
                      <a:pt x="295370" y="1492899"/>
                      <a:pt x="267843" y="1492899"/>
                    </a:cubicBezTo>
                    <a:cubicBezTo>
                      <a:pt x="201739" y="1492899"/>
                      <a:pt x="149161" y="1503377"/>
                      <a:pt x="104394" y="1512330"/>
                    </a:cubicBezTo>
                    <a:cubicBezTo>
                      <a:pt x="76581" y="1517950"/>
                      <a:pt x="51911" y="1522808"/>
                      <a:pt x="30099" y="1523665"/>
                    </a:cubicBezTo>
                    <a:cubicBezTo>
                      <a:pt x="55531" y="1464229"/>
                      <a:pt x="67818" y="1402412"/>
                      <a:pt x="66580" y="1339642"/>
                    </a:cubicBezTo>
                    <a:cubicBezTo>
                      <a:pt x="65341" y="1278587"/>
                      <a:pt x="51530" y="1218960"/>
                      <a:pt x="25432" y="1162191"/>
                    </a:cubicBezTo>
                    <a:cubicBezTo>
                      <a:pt x="58769" y="1154762"/>
                      <a:pt x="96012" y="1157905"/>
                      <a:pt x="135160" y="1161334"/>
                    </a:cubicBezTo>
                    <a:cubicBezTo>
                      <a:pt x="201359" y="1167049"/>
                      <a:pt x="276416" y="1173431"/>
                      <a:pt x="356235" y="1131997"/>
                    </a:cubicBezTo>
                    <a:cubicBezTo>
                      <a:pt x="378143" y="1120662"/>
                      <a:pt x="395478" y="1108279"/>
                      <a:pt x="409861" y="1094849"/>
                    </a:cubicBezTo>
                    <a:lnTo>
                      <a:pt x="400717" y="1088087"/>
                    </a:lnTo>
                    <a:lnTo>
                      <a:pt x="395287" y="1084943"/>
                    </a:lnTo>
                    <a:cubicBezTo>
                      <a:pt x="382524" y="1096469"/>
                      <a:pt x="366998" y="1106184"/>
                      <a:pt x="347948" y="1116090"/>
                    </a:cubicBezTo>
                    <a:cubicBezTo>
                      <a:pt x="272796" y="1155143"/>
                      <a:pt x="200501" y="1148951"/>
                      <a:pt x="136684" y="1143427"/>
                    </a:cubicBezTo>
                    <a:cubicBezTo>
                      <a:pt x="91726" y="1139617"/>
                      <a:pt x="49244" y="1135902"/>
                      <a:pt x="10096" y="1147618"/>
                    </a:cubicBezTo>
                    <a:lnTo>
                      <a:pt x="0" y="1150666"/>
                    </a:lnTo>
                    <a:lnTo>
                      <a:pt x="4667" y="1160191"/>
                    </a:lnTo>
                    <a:cubicBezTo>
                      <a:pt x="32576" y="1217531"/>
                      <a:pt x="47435" y="1278015"/>
                      <a:pt x="48673" y="1340023"/>
                    </a:cubicBezTo>
                    <a:cubicBezTo>
                      <a:pt x="49911" y="1404507"/>
                      <a:pt x="36290" y="1468039"/>
                      <a:pt x="8191" y="1528808"/>
                    </a:cubicBezTo>
                    <a:lnTo>
                      <a:pt x="2572" y="1540905"/>
                    </a:lnTo>
                    <a:lnTo>
                      <a:pt x="15811" y="1541572"/>
                    </a:lnTo>
                    <a:cubicBezTo>
                      <a:pt x="43053" y="1542905"/>
                      <a:pt x="73152" y="1536904"/>
                      <a:pt x="107918" y="1529951"/>
                    </a:cubicBezTo>
                    <a:cubicBezTo>
                      <a:pt x="170021" y="1517569"/>
                      <a:pt x="247174" y="1502138"/>
                      <a:pt x="355187" y="1516997"/>
                    </a:cubicBezTo>
                    <a:cubicBezTo>
                      <a:pt x="384143" y="1520903"/>
                      <a:pt x="534829" y="1545477"/>
                      <a:pt x="663512" y="1639298"/>
                    </a:cubicBezTo>
                    <a:cubicBezTo>
                      <a:pt x="755237" y="1706164"/>
                      <a:pt x="788480" y="1773220"/>
                      <a:pt x="838772" y="1874661"/>
                    </a:cubicBezTo>
                    <a:cubicBezTo>
                      <a:pt x="854773" y="1907046"/>
                      <a:pt x="872966" y="1943622"/>
                      <a:pt x="895255" y="1984484"/>
                    </a:cubicBezTo>
                    <a:cubicBezTo>
                      <a:pt x="959263" y="2101737"/>
                      <a:pt x="1092422" y="2345863"/>
                      <a:pt x="1331405" y="2531219"/>
                    </a:cubicBezTo>
                    <a:cubicBezTo>
                      <a:pt x="1393508" y="2579321"/>
                      <a:pt x="1459611" y="2620945"/>
                      <a:pt x="1528001" y="2654854"/>
                    </a:cubicBezTo>
                    <a:cubicBezTo>
                      <a:pt x="1626203" y="2703526"/>
                      <a:pt x="1729264" y="2736483"/>
                      <a:pt x="1834420" y="2752961"/>
                    </a:cubicBezTo>
                    <a:cubicBezTo>
                      <a:pt x="1889951" y="2761629"/>
                      <a:pt x="1954816" y="2771821"/>
                      <a:pt x="2016252" y="2771821"/>
                    </a:cubicBezTo>
                    <a:cubicBezTo>
                      <a:pt x="2091023" y="2771821"/>
                      <a:pt x="2160842" y="2756771"/>
                      <a:pt x="2202751" y="2705813"/>
                    </a:cubicBezTo>
                    <a:cubicBezTo>
                      <a:pt x="2236375" y="2665046"/>
                      <a:pt x="2249329" y="2602085"/>
                      <a:pt x="2237518" y="2537601"/>
                    </a:cubicBezTo>
                    <a:close/>
                    <a:moveTo>
                      <a:pt x="2352199" y="206738"/>
                    </a:moveTo>
                    <a:cubicBezTo>
                      <a:pt x="2343531" y="147397"/>
                      <a:pt x="2299621" y="95486"/>
                      <a:pt x="2221897" y="52147"/>
                    </a:cubicBezTo>
                    <a:cubicBezTo>
                      <a:pt x="2122456" y="-3098"/>
                      <a:pt x="1994059" y="-14528"/>
                      <a:pt x="1840325" y="18238"/>
                    </a:cubicBezTo>
                    <a:cubicBezTo>
                      <a:pt x="1720024" y="43861"/>
                      <a:pt x="1621441" y="89009"/>
                      <a:pt x="1589056" y="103868"/>
                    </a:cubicBezTo>
                    <a:cubicBezTo>
                      <a:pt x="1456373" y="164733"/>
                      <a:pt x="1405033" y="218263"/>
                      <a:pt x="1345502" y="280271"/>
                    </a:cubicBezTo>
                    <a:cubicBezTo>
                      <a:pt x="1293876" y="334183"/>
                      <a:pt x="1247203" y="404668"/>
                      <a:pt x="1124617" y="485344"/>
                    </a:cubicBezTo>
                    <a:cubicBezTo>
                      <a:pt x="1126808" y="487154"/>
                      <a:pt x="1123283" y="484106"/>
                      <a:pt x="1125379" y="486011"/>
                    </a:cubicBezTo>
                    <a:cubicBezTo>
                      <a:pt x="1127951" y="488202"/>
                      <a:pt x="1134618" y="494203"/>
                      <a:pt x="1137095" y="496489"/>
                    </a:cubicBezTo>
                    <a:cubicBezTo>
                      <a:pt x="1258538" y="416002"/>
                      <a:pt x="1306640" y="346756"/>
                      <a:pt x="1358456" y="292749"/>
                    </a:cubicBezTo>
                    <a:cubicBezTo>
                      <a:pt x="1419035" y="229598"/>
                      <a:pt x="1466945" y="179687"/>
                      <a:pt x="1596581" y="120251"/>
                    </a:cubicBezTo>
                    <a:cubicBezTo>
                      <a:pt x="1742027" y="53576"/>
                      <a:pt x="2015585" y="-41864"/>
                      <a:pt x="2213229" y="67959"/>
                    </a:cubicBezTo>
                    <a:cubicBezTo>
                      <a:pt x="2285809" y="108345"/>
                      <a:pt x="2326576" y="155970"/>
                      <a:pt x="2334482" y="209405"/>
                    </a:cubicBezTo>
                    <a:cubicBezTo>
                      <a:pt x="2341626" y="257983"/>
                      <a:pt x="2319719" y="314752"/>
                      <a:pt x="2275999" y="361329"/>
                    </a:cubicBezTo>
                    <a:cubicBezTo>
                      <a:pt x="2232755" y="407525"/>
                      <a:pt x="2175986" y="434862"/>
                      <a:pt x="2131505" y="431242"/>
                    </a:cubicBezTo>
                    <a:cubicBezTo>
                      <a:pt x="2098262" y="428480"/>
                      <a:pt x="2081974" y="410002"/>
                      <a:pt x="2059591" y="384380"/>
                    </a:cubicBezTo>
                    <a:cubicBezTo>
                      <a:pt x="2036731" y="358376"/>
                      <a:pt x="2008251" y="326086"/>
                      <a:pt x="1951863" y="303798"/>
                    </a:cubicBezTo>
                    <a:cubicBezTo>
                      <a:pt x="1832610" y="256744"/>
                      <a:pt x="1705451" y="301036"/>
                      <a:pt x="1663637" y="315704"/>
                    </a:cubicBezTo>
                    <a:cubicBezTo>
                      <a:pt x="1551242" y="354852"/>
                      <a:pt x="1481899" y="424194"/>
                      <a:pt x="1425702" y="486107"/>
                    </a:cubicBezTo>
                    <a:cubicBezTo>
                      <a:pt x="1366457" y="551353"/>
                      <a:pt x="1321784" y="608407"/>
                      <a:pt x="1285399" y="660128"/>
                    </a:cubicBezTo>
                    <a:cubicBezTo>
                      <a:pt x="1286828" y="662033"/>
                      <a:pt x="1288256" y="663938"/>
                      <a:pt x="1289780" y="665843"/>
                    </a:cubicBezTo>
                    <a:cubicBezTo>
                      <a:pt x="1292162" y="668891"/>
                      <a:pt x="1294448" y="672034"/>
                      <a:pt x="1296829" y="675082"/>
                    </a:cubicBezTo>
                    <a:cubicBezTo>
                      <a:pt x="1333405" y="622695"/>
                      <a:pt x="1378649" y="564688"/>
                      <a:pt x="1438942" y="498203"/>
                    </a:cubicBezTo>
                    <a:cubicBezTo>
                      <a:pt x="1493711" y="437910"/>
                      <a:pt x="1561148" y="370473"/>
                      <a:pt x="1669637" y="332563"/>
                    </a:cubicBezTo>
                    <a:cubicBezTo>
                      <a:pt x="1709833" y="318562"/>
                      <a:pt x="1832229" y="275890"/>
                      <a:pt x="1945291" y="320467"/>
                    </a:cubicBezTo>
                    <a:cubicBezTo>
                      <a:pt x="1997678" y="341136"/>
                      <a:pt x="2023396" y="370378"/>
                      <a:pt x="2046065" y="396286"/>
                    </a:cubicBezTo>
                    <a:cubicBezTo>
                      <a:pt x="2069402" y="422765"/>
                      <a:pt x="2089499" y="445721"/>
                      <a:pt x="2130076" y="449054"/>
                    </a:cubicBezTo>
                    <a:cubicBezTo>
                      <a:pt x="2180463" y="453245"/>
                      <a:pt x="2241423" y="424384"/>
                      <a:pt x="2289048" y="373616"/>
                    </a:cubicBezTo>
                    <a:cubicBezTo>
                      <a:pt x="2337245" y="322372"/>
                      <a:pt x="2360295" y="261507"/>
                      <a:pt x="2352199" y="206834"/>
                    </a:cubicBezTo>
                    <a:close/>
                  </a:path>
                </a:pathLst>
              </a:custGeom>
              <a:solidFill>
                <a:srgbClr val="8D7941"/>
              </a:solidFill>
              <a:ln w="0" cap="flat">
                <a:noFill/>
                <a:prstDash val="solid"/>
                <a:miter/>
              </a:ln>
            </p:spPr>
            <p:txBody>
              <a:bodyPr rtlCol="0" anchor="ctr"/>
              <a:lstStyle/>
              <a:p>
                <a:endParaRPr lang="en-US"/>
              </a:p>
            </p:txBody>
          </p:sp>
          <p:sp>
            <p:nvSpPr>
              <p:cNvPr id="2180" name="Freeform: Shape 2179">
                <a:extLst>
                  <a:ext uri="{FF2B5EF4-FFF2-40B4-BE49-F238E27FC236}">
                    <a16:creationId xmlns:a16="http://schemas.microsoft.com/office/drawing/2014/main" id="{85D393AC-6FBC-D008-BB6B-4BBEA666F860}"/>
                  </a:ext>
                </a:extLst>
              </p:cNvPr>
              <p:cNvSpPr/>
              <p:nvPr/>
            </p:nvSpPr>
            <p:spPr>
              <a:xfrm>
                <a:off x="1403984" y="2931700"/>
                <a:ext cx="2593068" cy="1799485"/>
              </a:xfrm>
              <a:custGeom>
                <a:avLst/>
                <a:gdLst>
                  <a:gd name="connsiteX0" fmla="*/ 4172807 w 4172807"/>
                  <a:gd name="connsiteY0" fmla="*/ 1590357 h 2895760"/>
                  <a:gd name="connsiteX1" fmla="*/ 4103465 w 4172807"/>
                  <a:gd name="connsiteY1" fmla="*/ 1895633 h 2895760"/>
                  <a:gd name="connsiteX2" fmla="*/ 3469767 w 4172807"/>
                  <a:gd name="connsiteY2" fmla="*/ 2507615 h 2895760"/>
                  <a:gd name="connsiteX3" fmla="*/ 2790540 w 4172807"/>
                  <a:gd name="connsiteY3" fmla="*/ 2875566 h 2895760"/>
                  <a:gd name="connsiteX4" fmla="*/ 2260378 w 4172807"/>
                  <a:gd name="connsiteY4" fmla="*/ 2784602 h 2895760"/>
                  <a:gd name="connsiteX5" fmla="*/ 2082260 w 4172807"/>
                  <a:gd name="connsiteY5" fmla="*/ 2598483 h 2895760"/>
                  <a:gd name="connsiteX6" fmla="*/ 1697069 w 4172807"/>
                  <a:gd name="connsiteY6" fmla="*/ 2883757 h 2895760"/>
                  <a:gd name="connsiteX7" fmla="*/ 1146239 w 4172807"/>
                  <a:gd name="connsiteY7" fmla="*/ 2772124 h 2895760"/>
                  <a:gd name="connsiteX8" fmla="*/ 309658 w 4172807"/>
                  <a:gd name="connsiteY8" fmla="*/ 2275967 h 2895760"/>
                  <a:gd name="connsiteX9" fmla="*/ 0 w 4172807"/>
                  <a:gd name="connsiteY9" fmla="*/ 1796954 h 2895760"/>
                  <a:gd name="connsiteX10" fmla="*/ 4096 w 4172807"/>
                  <a:gd name="connsiteY10" fmla="*/ 1730470 h 2895760"/>
                  <a:gd name="connsiteX11" fmla="*/ 37243 w 4172807"/>
                  <a:gd name="connsiteY11" fmla="*/ 1432718 h 2895760"/>
                  <a:gd name="connsiteX12" fmla="*/ 140779 w 4172807"/>
                  <a:gd name="connsiteY12" fmla="*/ 1217739 h 2895760"/>
                  <a:gd name="connsiteX13" fmla="*/ 542544 w 4172807"/>
                  <a:gd name="connsiteY13" fmla="*/ 568610 h 2895760"/>
                  <a:gd name="connsiteX14" fmla="*/ 811721 w 4172807"/>
                  <a:gd name="connsiteY14" fmla="*/ 399065 h 2895760"/>
                  <a:gd name="connsiteX15" fmla="*/ 960787 w 4172807"/>
                  <a:gd name="connsiteY15" fmla="*/ 270859 h 2895760"/>
                  <a:gd name="connsiteX16" fmla="*/ 1296257 w 4172807"/>
                  <a:gd name="connsiteY16" fmla="*/ 138557 h 2895760"/>
                  <a:gd name="connsiteX17" fmla="*/ 1524000 w 4172807"/>
                  <a:gd name="connsiteY17" fmla="*/ 122078 h 2895760"/>
                  <a:gd name="connsiteX18" fmla="*/ 1871853 w 4172807"/>
                  <a:gd name="connsiteY18" fmla="*/ 6254 h 2895760"/>
                  <a:gd name="connsiteX19" fmla="*/ 2020919 w 4172807"/>
                  <a:gd name="connsiteY19" fmla="*/ 105505 h 2895760"/>
                  <a:gd name="connsiteX20" fmla="*/ 2107883 w 4172807"/>
                  <a:gd name="connsiteY20" fmla="*/ 262667 h 2895760"/>
                  <a:gd name="connsiteX21" fmla="*/ 2252853 w 4172807"/>
                  <a:gd name="connsiteY21" fmla="*/ 27019 h 2895760"/>
                  <a:gd name="connsiteX22" fmla="*/ 2451640 w 4172807"/>
                  <a:gd name="connsiteY22" fmla="*/ 2159 h 2895760"/>
                  <a:gd name="connsiteX23" fmla="*/ 2787110 w 4172807"/>
                  <a:gd name="connsiteY23" fmla="*/ 93122 h 2895760"/>
                  <a:gd name="connsiteX24" fmla="*/ 3188875 w 4172807"/>
                  <a:gd name="connsiteY24" fmla="*/ 308102 h 2895760"/>
                  <a:gd name="connsiteX25" fmla="*/ 3876390 w 4172807"/>
                  <a:gd name="connsiteY25" fmla="*/ 829119 h 2895760"/>
                  <a:gd name="connsiteX26" fmla="*/ 4166331 w 4172807"/>
                  <a:gd name="connsiteY26" fmla="*/ 1548638 h 2895760"/>
                  <a:gd name="connsiteX27" fmla="*/ 4172617 w 4172807"/>
                  <a:gd name="connsiteY27" fmla="*/ 1590357 h 289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172807" h="2895760">
                    <a:moveTo>
                      <a:pt x="4172807" y="1590357"/>
                    </a:moveTo>
                    <a:cubicBezTo>
                      <a:pt x="4167187" y="1687893"/>
                      <a:pt x="4147661" y="1790382"/>
                      <a:pt x="4103465" y="1895633"/>
                    </a:cubicBezTo>
                    <a:cubicBezTo>
                      <a:pt x="4017836" y="2099659"/>
                      <a:pt x="3835146" y="2235676"/>
                      <a:pt x="3469767" y="2507615"/>
                    </a:cubicBezTo>
                    <a:cubicBezTo>
                      <a:pt x="3030950" y="2834227"/>
                      <a:pt x="2854928" y="2866231"/>
                      <a:pt x="2790540" y="2875566"/>
                    </a:cubicBezTo>
                    <a:cubicBezTo>
                      <a:pt x="2686241" y="2890710"/>
                      <a:pt x="2461165" y="2919952"/>
                      <a:pt x="2260378" y="2784602"/>
                    </a:cubicBezTo>
                    <a:cubicBezTo>
                      <a:pt x="2169890" y="2723642"/>
                      <a:pt x="2114074" y="2649347"/>
                      <a:pt x="2082260" y="2598483"/>
                    </a:cubicBezTo>
                    <a:cubicBezTo>
                      <a:pt x="2025110" y="2680589"/>
                      <a:pt x="1899380" y="2833846"/>
                      <a:pt x="1697069" y="2883757"/>
                    </a:cubicBezTo>
                    <a:cubicBezTo>
                      <a:pt x="1610011" y="2905284"/>
                      <a:pt x="1487424" y="2912903"/>
                      <a:pt x="1146239" y="2772124"/>
                    </a:cubicBezTo>
                    <a:cubicBezTo>
                      <a:pt x="771334" y="2617343"/>
                      <a:pt x="538829" y="2521426"/>
                      <a:pt x="309658" y="2275967"/>
                    </a:cubicBezTo>
                    <a:cubicBezTo>
                      <a:pt x="264986" y="2228056"/>
                      <a:pt x="74486" y="2024030"/>
                      <a:pt x="0" y="1796954"/>
                    </a:cubicBezTo>
                    <a:cubicBezTo>
                      <a:pt x="1238" y="1776952"/>
                      <a:pt x="2572" y="1754854"/>
                      <a:pt x="4096" y="1730470"/>
                    </a:cubicBezTo>
                    <a:cubicBezTo>
                      <a:pt x="16478" y="1531778"/>
                      <a:pt x="22289" y="1485773"/>
                      <a:pt x="37243" y="1432718"/>
                    </a:cubicBezTo>
                    <a:cubicBezTo>
                      <a:pt x="62865" y="1341564"/>
                      <a:pt x="100394" y="1283366"/>
                      <a:pt x="140779" y="1217739"/>
                    </a:cubicBezTo>
                    <a:cubicBezTo>
                      <a:pt x="433578" y="742061"/>
                      <a:pt x="392049" y="669480"/>
                      <a:pt x="542544" y="568610"/>
                    </a:cubicBezTo>
                    <a:cubicBezTo>
                      <a:pt x="620078" y="516604"/>
                      <a:pt x="687134" y="500221"/>
                      <a:pt x="811721" y="399065"/>
                    </a:cubicBezTo>
                    <a:cubicBezTo>
                      <a:pt x="892016" y="333914"/>
                      <a:pt x="894398" y="316579"/>
                      <a:pt x="960787" y="270859"/>
                    </a:cubicBezTo>
                    <a:cubicBezTo>
                      <a:pt x="1098804" y="175990"/>
                      <a:pt x="1235869" y="149510"/>
                      <a:pt x="1296257" y="138557"/>
                    </a:cubicBezTo>
                    <a:cubicBezTo>
                      <a:pt x="1429322" y="114363"/>
                      <a:pt x="1416177" y="145986"/>
                      <a:pt x="1524000" y="122078"/>
                    </a:cubicBezTo>
                    <a:cubicBezTo>
                      <a:pt x="1713167" y="79978"/>
                      <a:pt x="1758410" y="-18511"/>
                      <a:pt x="1871853" y="6254"/>
                    </a:cubicBezTo>
                    <a:cubicBezTo>
                      <a:pt x="1944148" y="22066"/>
                      <a:pt x="1994916" y="77120"/>
                      <a:pt x="2020919" y="105505"/>
                    </a:cubicBezTo>
                    <a:cubicBezTo>
                      <a:pt x="2075974" y="165322"/>
                      <a:pt x="2098453" y="228663"/>
                      <a:pt x="2107883" y="262667"/>
                    </a:cubicBezTo>
                    <a:cubicBezTo>
                      <a:pt x="2113026" y="229806"/>
                      <a:pt x="2138363" y="89598"/>
                      <a:pt x="2252853" y="27019"/>
                    </a:cubicBezTo>
                    <a:cubicBezTo>
                      <a:pt x="2269141" y="18161"/>
                      <a:pt x="2320671" y="-7557"/>
                      <a:pt x="2451640" y="2159"/>
                    </a:cubicBezTo>
                    <a:cubicBezTo>
                      <a:pt x="2600611" y="13303"/>
                      <a:pt x="2712720" y="59880"/>
                      <a:pt x="2787110" y="93122"/>
                    </a:cubicBezTo>
                    <a:cubicBezTo>
                      <a:pt x="3027331" y="200469"/>
                      <a:pt x="3188875" y="308102"/>
                      <a:pt x="3188875" y="308102"/>
                    </a:cubicBezTo>
                    <a:cubicBezTo>
                      <a:pt x="3605594" y="585851"/>
                      <a:pt x="3797522" y="727011"/>
                      <a:pt x="3876390" y="829119"/>
                    </a:cubicBezTo>
                    <a:cubicBezTo>
                      <a:pt x="4097084" y="1114964"/>
                      <a:pt x="4146423" y="1417002"/>
                      <a:pt x="4166331" y="1548638"/>
                    </a:cubicBezTo>
                    <a:cubicBezTo>
                      <a:pt x="4168426" y="1562258"/>
                      <a:pt x="4170522" y="1576165"/>
                      <a:pt x="4172617" y="1590357"/>
                    </a:cubicBezTo>
                    <a:close/>
                  </a:path>
                </a:pathLst>
              </a:custGeom>
              <a:solidFill>
                <a:srgbClr val="D8D8D8"/>
              </a:solidFill>
              <a:ln w="0" cap="flat">
                <a:noFill/>
                <a:prstDash val="solid"/>
                <a:miter/>
              </a:ln>
            </p:spPr>
            <p:txBody>
              <a:bodyPr rtlCol="0" anchor="ctr"/>
              <a:lstStyle/>
              <a:p>
                <a:endParaRPr lang="en-US"/>
              </a:p>
            </p:txBody>
          </p:sp>
          <p:sp>
            <p:nvSpPr>
              <p:cNvPr id="2181" name="Freeform: Shape 2180">
                <a:extLst>
                  <a:ext uri="{FF2B5EF4-FFF2-40B4-BE49-F238E27FC236}">
                    <a16:creationId xmlns:a16="http://schemas.microsoft.com/office/drawing/2014/main" id="{662563A9-E19A-3E68-9259-636058C2D228}"/>
                  </a:ext>
                </a:extLst>
              </p:cNvPr>
              <p:cNvSpPr/>
              <p:nvPr/>
            </p:nvSpPr>
            <p:spPr>
              <a:xfrm>
                <a:off x="1406648" y="2931810"/>
                <a:ext cx="2609760" cy="1820919"/>
              </a:xfrm>
              <a:custGeom>
                <a:avLst/>
                <a:gdLst>
                  <a:gd name="connsiteX0" fmla="*/ 1615154 w 4199668"/>
                  <a:gd name="connsiteY0" fmla="*/ 2930158 h 2930252"/>
                  <a:gd name="connsiteX1" fmla="*/ 1529048 w 4199668"/>
                  <a:gd name="connsiteY1" fmla="*/ 2923014 h 2930252"/>
                  <a:gd name="connsiteX2" fmla="*/ 1155002 w 4199668"/>
                  <a:gd name="connsiteY2" fmla="*/ 2805190 h 2930252"/>
                  <a:gd name="connsiteX3" fmla="*/ 681228 w 4199668"/>
                  <a:gd name="connsiteY3" fmla="*/ 2590306 h 2930252"/>
                  <a:gd name="connsiteX4" fmla="*/ 313944 w 4199668"/>
                  <a:gd name="connsiteY4" fmla="*/ 2304937 h 2930252"/>
                  <a:gd name="connsiteX5" fmla="*/ 1048 w 4199668"/>
                  <a:gd name="connsiteY5" fmla="*/ 1819543 h 2930252"/>
                  <a:gd name="connsiteX6" fmla="*/ 0 w 4199668"/>
                  <a:gd name="connsiteY6" fmla="*/ 1816304 h 2930252"/>
                  <a:gd name="connsiteX7" fmla="*/ 1048 w 4199668"/>
                  <a:gd name="connsiteY7" fmla="*/ 1800017 h 2930252"/>
                  <a:gd name="connsiteX8" fmla="*/ 4382 w 4199668"/>
                  <a:gd name="connsiteY8" fmla="*/ 1746391 h 2930252"/>
                  <a:gd name="connsiteX9" fmla="*/ 38100 w 4199668"/>
                  <a:gd name="connsiteY9" fmla="*/ 1445115 h 2930252"/>
                  <a:gd name="connsiteX10" fmla="*/ 137446 w 4199668"/>
                  <a:gd name="connsiteY10" fmla="*/ 1235279 h 2930252"/>
                  <a:gd name="connsiteX11" fmla="*/ 143351 w 4199668"/>
                  <a:gd name="connsiteY11" fmla="*/ 1225659 h 2930252"/>
                  <a:gd name="connsiteX12" fmla="*/ 377095 w 4199668"/>
                  <a:gd name="connsiteY12" fmla="*/ 800939 h 2930252"/>
                  <a:gd name="connsiteX13" fmla="*/ 549497 w 4199668"/>
                  <a:gd name="connsiteY13" fmla="*/ 571292 h 2930252"/>
                  <a:gd name="connsiteX14" fmla="*/ 633032 w 4199668"/>
                  <a:gd name="connsiteY14" fmla="*/ 522809 h 2930252"/>
                  <a:gd name="connsiteX15" fmla="*/ 816769 w 4199668"/>
                  <a:gd name="connsiteY15" fmla="*/ 402890 h 2930252"/>
                  <a:gd name="connsiteX16" fmla="*/ 889445 w 4199668"/>
                  <a:gd name="connsiteY16" fmla="*/ 338119 h 2930252"/>
                  <a:gd name="connsiteX17" fmla="*/ 966597 w 4199668"/>
                  <a:gd name="connsiteY17" fmla="*/ 274016 h 2930252"/>
                  <a:gd name="connsiteX18" fmla="*/ 1308259 w 4199668"/>
                  <a:gd name="connsiteY18" fmla="*/ 138856 h 2930252"/>
                  <a:gd name="connsiteX19" fmla="*/ 1437037 w 4199668"/>
                  <a:gd name="connsiteY19" fmla="*/ 130379 h 2930252"/>
                  <a:gd name="connsiteX20" fmla="*/ 1534859 w 4199668"/>
                  <a:gd name="connsiteY20" fmla="*/ 122473 h 2930252"/>
                  <a:gd name="connsiteX21" fmla="*/ 1719263 w 4199668"/>
                  <a:gd name="connsiteY21" fmla="*/ 48369 h 2930252"/>
                  <a:gd name="connsiteX22" fmla="*/ 1889760 w 4199668"/>
                  <a:gd name="connsiteY22" fmla="*/ 6745 h 2930252"/>
                  <a:gd name="connsiteX23" fmla="*/ 2047875 w 4199668"/>
                  <a:gd name="connsiteY23" fmla="*/ 111329 h 2930252"/>
                  <a:gd name="connsiteX24" fmla="*/ 2117598 w 4199668"/>
                  <a:gd name="connsiteY24" fmla="*/ 217247 h 2930252"/>
                  <a:gd name="connsiteX25" fmla="*/ 2257520 w 4199668"/>
                  <a:gd name="connsiteY25" fmla="*/ 29224 h 2930252"/>
                  <a:gd name="connsiteX26" fmla="*/ 2465832 w 4199668"/>
                  <a:gd name="connsiteY26" fmla="*/ 2268 h 2930252"/>
                  <a:gd name="connsiteX27" fmla="*/ 2806541 w 4199668"/>
                  <a:gd name="connsiteY27" fmla="*/ 94660 h 2930252"/>
                  <a:gd name="connsiteX28" fmla="*/ 3210020 w 4199668"/>
                  <a:gd name="connsiteY28" fmla="*/ 311068 h 2930252"/>
                  <a:gd name="connsiteX29" fmla="*/ 3900297 w 4199668"/>
                  <a:gd name="connsiteY29" fmla="*/ 835706 h 2930252"/>
                  <a:gd name="connsiteX30" fmla="*/ 4193096 w 4199668"/>
                  <a:gd name="connsiteY30" fmla="*/ 1563130 h 2930252"/>
                  <a:gd name="connsiteX31" fmla="*/ 4199382 w 4199668"/>
                  <a:gd name="connsiteY31" fmla="*/ 1604849 h 2930252"/>
                  <a:gd name="connsiteX32" fmla="*/ 4199668 w 4199668"/>
                  <a:gd name="connsiteY32" fmla="*/ 1606659 h 2930252"/>
                  <a:gd name="connsiteX33" fmla="*/ 4199668 w 4199668"/>
                  <a:gd name="connsiteY33" fmla="*/ 1608469 h 2930252"/>
                  <a:gd name="connsiteX34" fmla="*/ 4128992 w 4199668"/>
                  <a:gd name="connsiteY34" fmla="*/ 1919555 h 2930252"/>
                  <a:gd name="connsiteX35" fmla="*/ 3490817 w 4199668"/>
                  <a:gd name="connsiteY35" fmla="*/ 2538680 h 2930252"/>
                  <a:gd name="connsiteX36" fmla="*/ 3008757 w 4199668"/>
                  <a:gd name="connsiteY36" fmla="*/ 2843385 h 2930252"/>
                  <a:gd name="connsiteX37" fmla="*/ 2804922 w 4199668"/>
                  <a:gd name="connsiteY37" fmla="*/ 2909870 h 2930252"/>
                  <a:gd name="connsiteX38" fmla="*/ 2572512 w 4199668"/>
                  <a:gd name="connsiteY38" fmla="*/ 2920919 h 2930252"/>
                  <a:gd name="connsiteX39" fmla="*/ 2263331 w 4199668"/>
                  <a:gd name="connsiteY39" fmla="*/ 2816048 h 2930252"/>
                  <a:gd name="connsiteX40" fmla="*/ 2094929 w 4199668"/>
                  <a:gd name="connsiteY40" fmla="*/ 2646980 h 2930252"/>
                  <a:gd name="connsiteX41" fmla="*/ 1715548 w 4199668"/>
                  <a:gd name="connsiteY41" fmla="*/ 2917775 h 2930252"/>
                  <a:gd name="connsiteX42" fmla="*/ 1614869 w 4199668"/>
                  <a:gd name="connsiteY42" fmla="*/ 2930253 h 2930252"/>
                  <a:gd name="connsiteX43" fmla="*/ 36100 w 4199668"/>
                  <a:gd name="connsiteY43" fmla="*/ 1811637 h 2930252"/>
                  <a:gd name="connsiteX44" fmla="*/ 340043 w 4199668"/>
                  <a:gd name="connsiteY44" fmla="*/ 2280458 h 2930252"/>
                  <a:gd name="connsiteX45" fmla="*/ 1168622 w 4199668"/>
                  <a:gd name="connsiteY45" fmla="*/ 2772138 h 2930252"/>
                  <a:gd name="connsiteX46" fmla="*/ 1707166 w 4199668"/>
                  <a:gd name="connsiteY46" fmla="*/ 2882914 h 2930252"/>
                  <a:gd name="connsiteX47" fmla="*/ 2081118 w 4199668"/>
                  <a:gd name="connsiteY47" fmla="*/ 2604974 h 2930252"/>
                  <a:gd name="connsiteX48" fmla="*/ 2096643 w 4199668"/>
                  <a:gd name="connsiteY48" fmla="*/ 2582686 h 2930252"/>
                  <a:gd name="connsiteX49" fmla="*/ 2111026 w 4199668"/>
                  <a:gd name="connsiteY49" fmla="*/ 2605736 h 2930252"/>
                  <a:gd name="connsiteX50" fmla="*/ 2283619 w 4199668"/>
                  <a:gd name="connsiteY50" fmla="*/ 2786330 h 2930252"/>
                  <a:gd name="connsiteX51" fmla="*/ 2799969 w 4199668"/>
                  <a:gd name="connsiteY51" fmla="*/ 2874341 h 2930252"/>
                  <a:gd name="connsiteX52" fmla="*/ 3469577 w 4199668"/>
                  <a:gd name="connsiteY52" fmla="*/ 2509915 h 2930252"/>
                  <a:gd name="connsiteX53" fmla="*/ 4096036 w 4199668"/>
                  <a:gd name="connsiteY53" fmla="*/ 1905744 h 2930252"/>
                  <a:gd name="connsiteX54" fmla="*/ 4163759 w 4199668"/>
                  <a:gd name="connsiteY54" fmla="*/ 1608278 h 2930252"/>
                  <a:gd name="connsiteX55" fmla="*/ 4157758 w 4199668"/>
                  <a:gd name="connsiteY55" fmla="*/ 1568464 h 2930252"/>
                  <a:gd name="connsiteX56" fmla="*/ 3872008 w 4199668"/>
                  <a:gd name="connsiteY56" fmla="*/ 857613 h 2930252"/>
                  <a:gd name="connsiteX57" fmla="*/ 3190208 w 4199668"/>
                  <a:gd name="connsiteY57" fmla="*/ 340882 h 2930252"/>
                  <a:gd name="connsiteX58" fmla="*/ 2791968 w 4199668"/>
                  <a:gd name="connsiteY58" fmla="*/ 127426 h 2930252"/>
                  <a:gd name="connsiteX59" fmla="*/ 2463165 w 4199668"/>
                  <a:gd name="connsiteY59" fmla="*/ 37987 h 2930252"/>
                  <a:gd name="connsiteX60" fmla="*/ 2274761 w 4199668"/>
                  <a:gd name="connsiteY60" fmla="*/ 60656 h 2930252"/>
                  <a:gd name="connsiteX61" fmla="*/ 2139220 w 4199668"/>
                  <a:gd name="connsiteY61" fmla="*/ 283255 h 2930252"/>
                  <a:gd name="connsiteX62" fmla="*/ 2126456 w 4199668"/>
                  <a:gd name="connsiteY62" fmla="*/ 365456 h 2930252"/>
                  <a:gd name="connsiteX63" fmla="*/ 2104263 w 4199668"/>
                  <a:gd name="connsiteY63" fmla="*/ 285256 h 2930252"/>
                  <a:gd name="connsiteX64" fmla="*/ 2021586 w 4199668"/>
                  <a:gd name="connsiteY64" fmla="*/ 135618 h 2930252"/>
                  <a:gd name="connsiteX65" fmla="*/ 1882140 w 4199668"/>
                  <a:gd name="connsiteY65" fmla="*/ 41797 h 2930252"/>
                  <a:gd name="connsiteX66" fmla="*/ 1736693 w 4199668"/>
                  <a:gd name="connsiteY66" fmla="*/ 79801 h 2930252"/>
                  <a:gd name="connsiteX67" fmla="*/ 1542764 w 4199668"/>
                  <a:gd name="connsiteY67" fmla="*/ 157525 h 2930252"/>
                  <a:gd name="connsiteX68" fmla="*/ 1434656 w 4199668"/>
                  <a:gd name="connsiteY68" fmla="*/ 166193 h 2930252"/>
                  <a:gd name="connsiteX69" fmla="*/ 1314831 w 4199668"/>
                  <a:gd name="connsiteY69" fmla="*/ 174194 h 2930252"/>
                  <a:gd name="connsiteX70" fmla="*/ 987076 w 4199668"/>
                  <a:gd name="connsiteY70" fmla="*/ 303544 h 2930252"/>
                  <a:gd name="connsiteX71" fmla="*/ 914495 w 4199668"/>
                  <a:gd name="connsiteY71" fmla="*/ 363932 h 2930252"/>
                  <a:gd name="connsiteX72" fmla="*/ 839438 w 4199668"/>
                  <a:gd name="connsiteY72" fmla="*/ 430798 h 2930252"/>
                  <a:gd name="connsiteX73" fmla="*/ 649986 w 4199668"/>
                  <a:gd name="connsiteY73" fmla="*/ 554527 h 2930252"/>
                  <a:gd name="connsiteX74" fmla="*/ 569500 w 4199668"/>
                  <a:gd name="connsiteY74" fmla="*/ 601200 h 2930252"/>
                  <a:gd name="connsiteX75" fmla="*/ 409289 w 4199668"/>
                  <a:gd name="connsiteY75" fmla="*/ 816846 h 2930252"/>
                  <a:gd name="connsiteX76" fmla="*/ 173831 w 4199668"/>
                  <a:gd name="connsiteY76" fmla="*/ 1244519 h 2930252"/>
                  <a:gd name="connsiteX77" fmla="*/ 167926 w 4199668"/>
                  <a:gd name="connsiteY77" fmla="*/ 1254139 h 2930252"/>
                  <a:gd name="connsiteX78" fmla="*/ 72581 w 4199668"/>
                  <a:gd name="connsiteY78" fmla="*/ 1454831 h 2930252"/>
                  <a:gd name="connsiteX79" fmla="*/ 40100 w 4199668"/>
                  <a:gd name="connsiteY79" fmla="*/ 1748677 h 2930252"/>
                  <a:gd name="connsiteX80" fmla="*/ 36767 w 4199668"/>
                  <a:gd name="connsiteY80" fmla="*/ 1802302 h 2930252"/>
                  <a:gd name="connsiteX81" fmla="*/ 36195 w 4199668"/>
                  <a:gd name="connsiteY81" fmla="*/ 1811732 h 2930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4199668" h="2930252">
                    <a:moveTo>
                      <a:pt x="1615154" y="2930158"/>
                    </a:moveTo>
                    <a:cubicBezTo>
                      <a:pt x="1590389" y="2930158"/>
                      <a:pt x="1562100" y="2928158"/>
                      <a:pt x="1529048" y="2923014"/>
                    </a:cubicBezTo>
                    <a:cubicBezTo>
                      <a:pt x="1433227" y="2908155"/>
                      <a:pt x="1310831" y="2869674"/>
                      <a:pt x="1155002" y="2805190"/>
                    </a:cubicBezTo>
                    <a:cubicBezTo>
                      <a:pt x="965263" y="2726799"/>
                      <a:pt x="815435" y="2664791"/>
                      <a:pt x="681228" y="2590306"/>
                    </a:cubicBezTo>
                    <a:cubicBezTo>
                      <a:pt x="536258" y="2509820"/>
                      <a:pt x="423005" y="2421809"/>
                      <a:pt x="313944" y="2304937"/>
                    </a:cubicBezTo>
                    <a:cubicBezTo>
                      <a:pt x="117729" y="2094339"/>
                      <a:pt x="35433" y="1924699"/>
                      <a:pt x="1048" y="1819543"/>
                    </a:cubicBezTo>
                    <a:lnTo>
                      <a:pt x="0" y="1816304"/>
                    </a:lnTo>
                    <a:lnTo>
                      <a:pt x="1048" y="1800017"/>
                    </a:lnTo>
                    <a:cubicBezTo>
                      <a:pt x="2096" y="1783538"/>
                      <a:pt x="3143" y="1765631"/>
                      <a:pt x="4382" y="1746391"/>
                    </a:cubicBezTo>
                    <a:cubicBezTo>
                      <a:pt x="17050" y="1542461"/>
                      <a:pt x="22955" y="1498836"/>
                      <a:pt x="38100" y="1445115"/>
                    </a:cubicBezTo>
                    <a:cubicBezTo>
                      <a:pt x="63151" y="1356056"/>
                      <a:pt x="99251" y="1297382"/>
                      <a:pt x="137446" y="1235279"/>
                    </a:cubicBezTo>
                    <a:lnTo>
                      <a:pt x="143351" y="1225659"/>
                    </a:lnTo>
                    <a:cubicBezTo>
                      <a:pt x="269462" y="1020395"/>
                      <a:pt x="334232" y="888283"/>
                      <a:pt x="377095" y="800939"/>
                    </a:cubicBezTo>
                    <a:cubicBezTo>
                      <a:pt x="434340" y="684353"/>
                      <a:pt x="460439" y="631204"/>
                      <a:pt x="549497" y="571292"/>
                    </a:cubicBezTo>
                    <a:cubicBezTo>
                      <a:pt x="577882" y="552242"/>
                      <a:pt x="604647" y="537954"/>
                      <a:pt x="633032" y="522809"/>
                    </a:cubicBezTo>
                    <a:cubicBezTo>
                      <a:pt x="682276" y="496520"/>
                      <a:pt x="738188" y="466707"/>
                      <a:pt x="816769" y="402890"/>
                    </a:cubicBezTo>
                    <a:cubicBezTo>
                      <a:pt x="852202" y="374029"/>
                      <a:pt x="872014" y="354979"/>
                      <a:pt x="889445" y="338119"/>
                    </a:cubicBezTo>
                    <a:cubicBezTo>
                      <a:pt x="910685" y="317641"/>
                      <a:pt x="928973" y="299924"/>
                      <a:pt x="966597" y="274016"/>
                    </a:cubicBezTo>
                    <a:cubicBezTo>
                      <a:pt x="1110329" y="175051"/>
                      <a:pt x="1254157" y="148762"/>
                      <a:pt x="1308259" y="138856"/>
                    </a:cubicBezTo>
                    <a:cubicBezTo>
                      <a:pt x="1377887" y="126188"/>
                      <a:pt x="1409319" y="128379"/>
                      <a:pt x="1437037" y="130379"/>
                    </a:cubicBezTo>
                    <a:cubicBezTo>
                      <a:pt x="1462469" y="132189"/>
                      <a:pt x="1484376" y="133713"/>
                      <a:pt x="1534859" y="122473"/>
                    </a:cubicBezTo>
                    <a:cubicBezTo>
                      <a:pt x="1618679" y="103804"/>
                      <a:pt x="1672114" y="74372"/>
                      <a:pt x="1719263" y="48369"/>
                    </a:cubicBezTo>
                    <a:cubicBezTo>
                      <a:pt x="1776508" y="16841"/>
                      <a:pt x="1821656" y="-8114"/>
                      <a:pt x="1889760" y="6745"/>
                    </a:cubicBezTo>
                    <a:cubicBezTo>
                      <a:pt x="1967484" y="23794"/>
                      <a:pt x="2021777" y="82945"/>
                      <a:pt x="2047875" y="111329"/>
                    </a:cubicBezTo>
                    <a:cubicBezTo>
                      <a:pt x="2076450" y="142476"/>
                      <a:pt x="2100072" y="178385"/>
                      <a:pt x="2117598" y="217247"/>
                    </a:cubicBezTo>
                    <a:cubicBezTo>
                      <a:pt x="2136362" y="155144"/>
                      <a:pt x="2175796" y="74086"/>
                      <a:pt x="2257520" y="29224"/>
                    </a:cubicBezTo>
                    <a:cubicBezTo>
                      <a:pt x="2302860" y="4363"/>
                      <a:pt x="2372868" y="-4685"/>
                      <a:pt x="2465832" y="2268"/>
                    </a:cubicBezTo>
                    <a:cubicBezTo>
                      <a:pt x="2626900" y="14269"/>
                      <a:pt x="2748248" y="68657"/>
                      <a:pt x="2806541" y="94660"/>
                    </a:cubicBezTo>
                    <a:cubicBezTo>
                      <a:pt x="3044857" y="201340"/>
                      <a:pt x="3208401" y="309925"/>
                      <a:pt x="3210020" y="311068"/>
                    </a:cubicBezTo>
                    <a:cubicBezTo>
                      <a:pt x="3627025" y="589484"/>
                      <a:pt x="3820001" y="731597"/>
                      <a:pt x="3900297" y="835706"/>
                    </a:cubicBezTo>
                    <a:cubicBezTo>
                      <a:pt x="4127849" y="1130885"/>
                      <a:pt x="4175284" y="1444925"/>
                      <a:pt x="4193096" y="1563130"/>
                    </a:cubicBezTo>
                    <a:cubicBezTo>
                      <a:pt x="4195191" y="1576751"/>
                      <a:pt x="4197287" y="1590752"/>
                      <a:pt x="4199382" y="1604849"/>
                    </a:cubicBezTo>
                    <a:lnTo>
                      <a:pt x="4199668" y="1606659"/>
                    </a:lnTo>
                    <a:lnTo>
                      <a:pt x="4199668" y="1608469"/>
                    </a:lnTo>
                    <a:cubicBezTo>
                      <a:pt x="4193096" y="1719911"/>
                      <a:pt x="4170045" y="1821638"/>
                      <a:pt x="4128992" y="1919555"/>
                    </a:cubicBezTo>
                    <a:cubicBezTo>
                      <a:pt x="4041648" y="2128058"/>
                      <a:pt x="3857530" y="2265218"/>
                      <a:pt x="3490817" y="2538680"/>
                    </a:cubicBezTo>
                    <a:cubicBezTo>
                      <a:pt x="3302032" y="2679460"/>
                      <a:pt x="3139821" y="2781949"/>
                      <a:pt x="3008757" y="2843385"/>
                    </a:cubicBezTo>
                    <a:cubicBezTo>
                      <a:pt x="2894648" y="2896820"/>
                      <a:pt x="2831783" y="2905964"/>
                      <a:pt x="2804922" y="2909870"/>
                    </a:cubicBezTo>
                    <a:cubicBezTo>
                      <a:pt x="2758631" y="2916632"/>
                      <a:pt x="2672429" y="2929110"/>
                      <a:pt x="2572512" y="2920919"/>
                    </a:cubicBezTo>
                    <a:cubicBezTo>
                      <a:pt x="2456307" y="2911394"/>
                      <a:pt x="2352294" y="2876151"/>
                      <a:pt x="2263331" y="2816048"/>
                    </a:cubicBezTo>
                    <a:cubicBezTo>
                      <a:pt x="2197799" y="2771852"/>
                      <a:pt x="2141220" y="2714988"/>
                      <a:pt x="2094929" y="2646980"/>
                    </a:cubicBezTo>
                    <a:cubicBezTo>
                      <a:pt x="2018538" y="2750421"/>
                      <a:pt x="1894237" y="2873579"/>
                      <a:pt x="1715548" y="2917775"/>
                    </a:cubicBezTo>
                    <a:cubicBezTo>
                      <a:pt x="1688973" y="2924348"/>
                      <a:pt x="1657255" y="2930253"/>
                      <a:pt x="1614869" y="2930253"/>
                    </a:cubicBezTo>
                    <a:close/>
                    <a:moveTo>
                      <a:pt x="36100" y="1811637"/>
                    </a:moveTo>
                    <a:cubicBezTo>
                      <a:pt x="70009" y="1913650"/>
                      <a:pt x="150305" y="2076813"/>
                      <a:pt x="340043" y="2280458"/>
                    </a:cubicBezTo>
                    <a:cubicBezTo>
                      <a:pt x="566166" y="2523059"/>
                      <a:pt x="792956" y="2616785"/>
                      <a:pt x="1168622" y="2772138"/>
                    </a:cubicBezTo>
                    <a:cubicBezTo>
                      <a:pt x="1509332" y="2913013"/>
                      <a:pt x="1625251" y="2903202"/>
                      <a:pt x="1707166" y="2882914"/>
                    </a:cubicBezTo>
                    <a:cubicBezTo>
                      <a:pt x="1887569" y="2838337"/>
                      <a:pt x="2010061" y="2707082"/>
                      <a:pt x="2081118" y="2604974"/>
                    </a:cubicBezTo>
                    <a:lnTo>
                      <a:pt x="2096643" y="2582686"/>
                    </a:lnTo>
                    <a:lnTo>
                      <a:pt x="2111026" y="2605736"/>
                    </a:lnTo>
                    <a:cubicBezTo>
                      <a:pt x="2157127" y="2679460"/>
                      <a:pt x="2215229" y="2740229"/>
                      <a:pt x="2283619" y="2786330"/>
                    </a:cubicBezTo>
                    <a:cubicBezTo>
                      <a:pt x="2482406" y="2920538"/>
                      <a:pt x="2704910" y="2888153"/>
                      <a:pt x="2799969" y="2874341"/>
                    </a:cubicBezTo>
                    <a:cubicBezTo>
                      <a:pt x="2855500" y="2866245"/>
                      <a:pt x="3024473" y="2841766"/>
                      <a:pt x="3469577" y="2509915"/>
                    </a:cubicBezTo>
                    <a:cubicBezTo>
                      <a:pt x="3831051" y="2240453"/>
                      <a:pt x="4012502" y="2105198"/>
                      <a:pt x="4096036" y="1905744"/>
                    </a:cubicBezTo>
                    <a:cubicBezTo>
                      <a:pt x="4135279" y="1812209"/>
                      <a:pt x="4157377" y="1714863"/>
                      <a:pt x="4163759" y="1608278"/>
                    </a:cubicBezTo>
                    <a:cubicBezTo>
                      <a:pt x="4161758" y="1594753"/>
                      <a:pt x="4159758" y="1581513"/>
                      <a:pt x="4157758" y="1568464"/>
                    </a:cubicBezTo>
                    <a:cubicBezTo>
                      <a:pt x="4140232" y="1452735"/>
                      <a:pt x="4093845" y="1145459"/>
                      <a:pt x="3872008" y="857613"/>
                    </a:cubicBezTo>
                    <a:cubicBezTo>
                      <a:pt x="3774281" y="730740"/>
                      <a:pt x="3579019" y="600438"/>
                      <a:pt x="3190208" y="340882"/>
                    </a:cubicBezTo>
                    <a:cubicBezTo>
                      <a:pt x="3188589" y="339834"/>
                      <a:pt x="3027331" y="232773"/>
                      <a:pt x="2791968" y="127426"/>
                    </a:cubicBezTo>
                    <a:cubicBezTo>
                      <a:pt x="2735485" y="102185"/>
                      <a:pt x="2618042" y="49607"/>
                      <a:pt x="2463165" y="37987"/>
                    </a:cubicBezTo>
                    <a:cubicBezTo>
                      <a:pt x="2404110" y="33605"/>
                      <a:pt x="2323433" y="33891"/>
                      <a:pt x="2274761" y="60656"/>
                    </a:cubicBezTo>
                    <a:cubicBezTo>
                      <a:pt x="2175224" y="115234"/>
                      <a:pt x="2146840" y="234487"/>
                      <a:pt x="2139220" y="283255"/>
                    </a:cubicBezTo>
                    <a:lnTo>
                      <a:pt x="2126456" y="365456"/>
                    </a:lnTo>
                    <a:lnTo>
                      <a:pt x="2104263" y="285256"/>
                    </a:lnTo>
                    <a:cubicBezTo>
                      <a:pt x="2088833" y="229344"/>
                      <a:pt x="2060162" y="177623"/>
                      <a:pt x="2021586" y="135618"/>
                    </a:cubicBezTo>
                    <a:cubicBezTo>
                      <a:pt x="1996154" y="107900"/>
                      <a:pt x="1948815" y="56370"/>
                      <a:pt x="1882140" y="41797"/>
                    </a:cubicBezTo>
                    <a:cubicBezTo>
                      <a:pt x="1827276" y="29795"/>
                      <a:pt x="1791272" y="49702"/>
                      <a:pt x="1736693" y="79801"/>
                    </a:cubicBezTo>
                    <a:cubicBezTo>
                      <a:pt x="1689926" y="105614"/>
                      <a:pt x="1631633" y="137713"/>
                      <a:pt x="1542764" y="157525"/>
                    </a:cubicBezTo>
                    <a:cubicBezTo>
                      <a:pt x="1487234" y="169908"/>
                      <a:pt x="1461707" y="168098"/>
                      <a:pt x="1434656" y="166193"/>
                    </a:cubicBezTo>
                    <a:cubicBezTo>
                      <a:pt x="1407795" y="164288"/>
                      <a:pt x="1379982" y="162288"/>
                      <a:pt x="1314831" y="174194"/>
                    </a:cubicBezTo>
                    <a:cubicBezTo>
                      <a:pt x="1262729" y="183719"/>
                      <a:pt x="1124426" y="208960"/>
                      <a:pt x="987076" y="303544"/>
                    </a:cubicBezTo>
                    <a:cubicBezTo>
                      <a:pt x="951833" y="327832"/>
                      <a:pt x="935355" y="343739"/>
                      <a:pt x="914495" y="363932"/>
                    </a:cubicBezTo>
                    <a:cubicBezTo>
                      <a:pt x="896493" y="381268"/>
                      <a:pt x="876110" y="400984"/>
                      <a:pt x="839438" y="430798"/>
                    </a:cubicBezTo>
                    <a:cubicBezTo>
                      <a:pt x="758190" y="496806"/>
                      <a:pt x="700659" y="527476"/>
                      <a:pt x="649986" y="554527"/>
                    </a:cubicBezTo>
                    <a:cubicBezTo>
                      <a:pt x="622459" y="569196"/>
                      <a:pt x="596456" y="583102"/>
                      <a:pt x="569500" y="601200"/>
                    </a:cubicBezTo>
                    <a:cubicBezTo>
                      <a:pt x="488442" y="655683"/>
                      <a:pt x="466916" y="699593"/>
                      <a:pt x="409289" y="816846"/>
                    </a:cubicBezTo>
                    <a:cubicBezTo>
                      <a:pt x="366141" y="904857"/>
                      <a:pt x="300895" y="1037731"/>
                      <a:pt x="173831" y="1244519"/>
                    </a:cubicBezTo>
                    <a:lnTo>
                      <a:pt x="167926" y="1254139"/>
                    </a:lnTo>
                    <a:cubicBezTo>
                      <a:pt x="129445" y="1316623"/>
                      <a:pt x="96203" y="1370630"/>
                      <a:pt x="72581" y="1454831"/>
                    </a:cubicBezTo>
                    <a:cubicBezTo>
                      <a:pt x="58293" y="1505694"/>
                      <a:pt x="52578" y="1547985"/>
                      <a:pt x="40100" y="1748677"/>
                    </a:cubicBezTo>
                    <a:cubicBezTo>
                      <a:pt x="38862" y="1767917"/>
                      <a:pt x="37814" y="1785824"/>
                      <a:pt x="36767" y="1802302"/>
                    </a:cubicBezTo>
                    <a:lnTo>
                      <a:pt x="36195" y="1811732"/>
                    </a:lnTo>
                    <a:close/>
                  </a:path>
                </a:pathLst>
              </a:custGeom>
              <a:solidFill>
                <a:srgbClr val="C59000"/>
              </a:solidFill>
              <a:ln w="0" cap="flat">
                <a:noFill/>
                <a:prstDash val="solid"/>
                <a:miter/>
              </a:ln>
            </p:spPr>
            <p:txBody>
              <a:bodyPr rtlCol="0" anchor="ctr"/>
              <a:lstStyle/>
              <a:p>
                <a:endParaRPr lang="en-US"/>
              </a:p>
            </p:txBody>
          </p:sp>
          <p:sp>
            <p:nvSpPr>
              <p:cNvPr id="2184" name="Freeform: Shape 2183">
                <a:extLst>
                  <a:ext uri="{FF2B5EF4-FFF2-40B4-BE49-F238E27FC236}">
                    <a16:creationId xmlns:a16="http://schemas.microsoft.com/office/drawing/2014/main" id="{68D9273C-D58B-A86C-82EB-FF0EC62C4DA6}"/>
                  </a:ext>
                </a:extLst>
              </p:cNvPr>
              <p:cNvSpPr/>
              <p:nvPr/>
            </p:nvSpPr>
            <p:spPr>
              <a:xfrm>
                <a:off x="1403570" y="2932579"/>
                <a:ext cx="2609760" cy="1820919"/>
              </a:xfrm>
              <a:custGeom>
                <a:avLst/>
                <a:gdLst>
                  <a:gd name="connsiteX0" fmla="*/ 1615154 w 4199667"/>
                  <a:gd name="connsiteY0" fmla="*/ 2930158 h 2930252"/>
                  <a:gd name="connsiteX1" fmla="*/ 1529048 w 4199667"/>
                  <a:gd name="connsiteY1" fmla="*/ 2923014 h 2930252"/>
                  <a:gd name="connsiteX2" fmla="*/ 1155002 w 4199667"/>
                  <a:gd name="connsiteY2" fmla="*/ 2805190 h 2930252"/>
                  <a:gd name="connsiteX3" fmla="*/ 681228 w 4199667"/>
                  <a:gd name="connsiteY3" fmla="*/ 2590306 h 2930252"/>
                  <a:gd name="connsiteX4" fmla="*/ 313944 w 4199667"/>
                  <a:gd name="connsiteY4" fmla="*/ 2304937 h 2930252"/>
                  <a:gd name="connsiteX5" fmla="*/ 1048 w 4199667"/>
                  <a:gd name="connsiteY5" fmla="*/ 1819543 h 2930252"/>
                  <a:gd name="connsiteX6" fmla="*/ 0 w 4199667"/>
                  <a:gd name="connsiteY6" fmla="*/ 1816304 h 2930252"/>
                  <a:gd name="connsiteX7" fmla="*/ 1048 w 4199667"/>
                  <a:gd name="connsiteY7" fmla="*/ 1800016 h 2930252"/>
                  <a:gd name="connsiteX8" fmla="*/ 4381 w 4199667"/>
                  <a:gd name="connsiteY8" fmla="*/ 1746391 h 2930252"/>
                  <a:gd name="connsiteX9" fmla="*/ 38100 w 4199667"/>
                  <a:gd name="connsiteY9" fmla="*/ 1445115 h 2930252"/>
                  <a:gd name="connsiteX10" fmla="*/ 137446 w 4199667"/>
                  <a:gd name="connsiteY10" fmla="*/ 1235279 h 2930252"/>
                  <a:gd name="connsiteX11" fmla="*/ 143351 w 4199667"/>
                  <a:gd name="connsiteY11" fmla="*/ 1225659 h 2930252"/>
                  <a:gd name="connsiteX12" fmla="*/ 377095 w 4199667"/>
                  <a:gd name="connsiteY12" fmla="*/ 800939 h 2930252"/>
                  <a:gd name="connsiteX13" fmla="*/ 549497 w 4199667"/>
                  <a:gd name="connsiteY13" fmla="*/ 571291 h 2930252"/>
                  <a:gd name="connsiteX14" fmla="*/ 633031 w 4199667"/>
                  <a:gd name="connsiteY14" fmla="*/ 522809 h 2930252"/>
                  <a:gd name="connsiteX15" fmla="*/ 816769 w 4199667"/>
                  <a:gd name="connsiteY15" fmla="*/ 402889 h 2930252"/>
                  <a:gd name="connsiteX16" fmla="*/ 889445 w 4199667"/>
                  <a:gd name="connsiteY16" fmla="*/ 338119 h 2930252"/>
                  <a:gd name="connsiteX17" fmla="*/ 966597 w 4199667"/>
                  <a:gd name="connsiteY17" fmla="*/ 274016 h 2930252"/>
                  <a:gd name="connsiteX18" fmla="*/ 1308259 w 4199667"/>
                  <a:gd name="connsiteY18" fmla="*/ 138856 h 2930252"/>
                  <a:gd name="connsiteX19" fmla="*/ 1437037 w 4199667"/>
                  <a:gd name="connsiteY19" fmla="*/ 130379 h 2930252"/>
                  <a:gd name="connsiteX20" fmla="*/ 1534858 w 4199667"/>
                  <a:gd name="connsiteY20" fmla="*/ 122473 h 2930252"/>
                  <a:gd name="connsiteX21" fmla="*/ 1719263 w 4199667"/>
                  <a:gd name="connsiteY21" fmla="*/ 48369 h 2930252"/>
                  <a:gd name="connsiteX22" fmla="*/ 1889760 w 4199667"/>
                  <a:gd name="connsiteY22" fmla="*/ 6745 h 2930252"/>
                  <a:gd name="connsiteX23" fmla="*/ 2047875 w 4199667"/>
                  <a:gd name="connsiteY23" fmla="*/ 111329 h 2930252"/>
                  <a:gd name="connsiteX24" fmla="*/ 2117598 w 4199667"/>
                  <a:gd name="connsiteY24" fmla="*/ 217247 h 2930252"/>
                  <a:gd name="connsiteX25" fmla="*/ 2257520 w 4199667"/>
                  <a:gd name="connsiteY25" fmla="*/ 29224 h 2930252"/>
                  <a:gd name="connsiteX26" fmla="*/ 2465832 w 4199667"/>
                  <a:gd name="connsiteY26" fmla="*/ 2268 h 2930252"/>
                  <a:gd name="connsiteX27" fmla="*/ 2806541 w 4199667"/>
                  <a:gd name="connsiteY27" fmla="*/ 94660 h 2930252"/>
                  <a:gd name="connsiteX28" fmla="*/ 3210020 w 4199667"/>
                  <a:gd name="connsiteY28" fmla="*/ 311068 h 2930252"/>
                  <a:gd name="connsiteX29" fmla="*/ 3900297 w 4199667"/>
                  <a:gd name="connsiteY29" fmla="*/ 835705 h 2930252"/>
                  <a:gd name="connsiteX30" fmla="*/ 4193096 w 4199667"/>
                  <a:gd name="connsiteY30" fmla="*/ 1563130 h 2930252"/>
                  <a:gd name="connsiteX31" fmla="*/ 4199382 w 4199667"/>
                  <a:gd name="connsiteY31" fmla="*/ 1604849 h 2930252"/>
                  <a:gd name="connsiteX32" fmla="*/ 4199668 w 4199667"/>
                  <a:gd name="connsiteY32" fmla="*/ 1606659 h 2930252"/>
                  <a:gd name="connsiteX33" fmla="*/ 4199668 w 4199667"/>
                  <a:gd name="connsiteY33" fmla="*/ 1608469 h 2930252"/>
                  <a:gd name="connsiteX34" fmla="*/ 4128993 w 4199667"/>
                  <a:gd name="connsiteY34" fmla="*/ 1919555 h 2930252"/>
                  <a:gd name="connsiteX35" fmla="*/ 3490818 w 4199667"/>
                  <a:gd name="connsiteY35" fmla="*/ 2538680 h 2930252"/>
                  <a:gd name="connsiteX36" fmla="*/ 3008757 w 4199667"/>
                  <a:gd name="connsiteY36" fmla="*/ 2843385 h 2930252"/>
                  <a:gd name="connsiteX37" fmla="*/ 2804922 w 4199667"/>
                  <a:gd name="connsiteY37" fmla="*/ 2909870 h 2930252"/>
                  <a:gd name="connsiteX38" fmla="*/ 2572512 w 4199667"/>
                  <a:gd name="connsiteY38" fmla="*/ 2920918 h 2930252"/>
                  <a:gd name="connsiteX39" fmla="*/ 2263331 w 4199667"/>
                  <a:gd name="connsiteY39" fmla="*/ 2816048 h 2930252"/>
                  <a:gd name="connsiteX40" fmla="*/ 2094929 w 4199667"/>
                  <a:gd name="connsiteY40" fmla="*/ 2646980 h 2930252"/>
                  <a:gd name="connsiteX41" fmla="*/ 1715548 w 4199667"/>
                  <a:gd name="connsiteY41" fmla="*/ 2917775 h 2930252"/>
                  <a:gd name="connsiteX42" fmla="*/ 1614869 w 4199667"/>
                  <a:gd name="connsiteY42" fmla="*/ 2930253 h 2930252"/>
                  <a:gd name="connsiteX43" fmla="*/ 36100 w 4199667"/>
                  <a:gd name="connsiteY43" fmla="*/ 1811637 h 2930252"/>
                  <a:gd name="connsiteX44" fmla="*/ 340042 w 4199667"/>
                  <a:gd name="connsiteY44" fmla="*/ 2280458 h 2930252"/>
                  <a:gd name="connsiteX45" fmla="*/ 1168622 w 4199667"/>
                  <a:gd name="connsiteY45" fmla="*/ 2772138 h 2930252"/>
                  <a:gd name="connsiteX46" fmla="*/ 1707166 w 4199667"/>
                  <a:gd name="connsiteY46" fmla="*/ 2882914 h 2930252"/>
                  <a:gd name="connsiteX47" fmla="*/ 2081117 w 4199667"/>
                  <a:gd name="connsiteY47" fmla="*/ 2604974 h 2930252"/>
                  <a:gd name="connsiteX48" fmla="*/ 2096643 w 4199667"/>
                  <a:gd name="connsiteY48" fmla="*/ 2582686 h 2930252"/>
                  <a:gd name="connsiteX49" fmla="*/ 2111026 w 4199667"/>
                  <a:gd name="connsiteY49" fmla="*/ 2605736 h 2930252"/>
                  <a:gd name="connsiteX50" fmla="*/ 2283619 w 4199667"/>
                  <a:gd name="connsiteY50" fmla="*/ 2786330 h 2930252"/>
                  <a:gd name="connsiteX51" fmla="*/ 2799969 w 4199667"/>
                  <a:gd name="connsiteY51" fmla="*/ 2874341 h 2930252"/>
                  <a:gd name="connsiteX52" fmla="*/ 3469576 w 4199667"/>
                  <a:gd name="connsiteY52" fmla="*/ 2509915 h 2930252"/>
                  <a:gd name="connsiteX53" fmla="*/ 4096036 w 4199667"/>
                  <a:gd name="connsiteY53" fmla="*/ 1905744 h 2930252"/>
                  <a:gd name="connsiteX54" fmla="*/ 4163758 w 4199667"/>
                  <a:gd name="connsiteY54" fmla="*/ 1608278 h 2930252"/>
                  <a:gd name="connsiteX55" fmla="*/ 4157758 w 4199667"/>
                  <a:gd name="connsiteY55" fmla="*/ 1568464 h 2930252"/>
                  <a:gd name="connsiteX56" fmla="*/ 3872008 w 4199667"/>
                  <a:gd name="connsiteY56" fmla="*/ 857613 h 2930252"/>
                  <a:gd name="connsiteX57" fmla="*/ 3190209 w 4199667"/>
                  <a:gd name="connsiteY57" fmla="*/ 340882 h 2930252"/>
                  <a:gd name="connsiteX58" fmla="*/ 2791968 w 4199667"/>
                  <a:gd name="connsiteY58" fmla="*/ 127426 h 2930252"/>
                  <a:gd name="connsiteX59" fmla="*/ 2463165 w 4199667"/>
                  <a:gd name="connsiteY59" fmla="*/ 37987 h 2930252"/>
                  <a:gd name="connsiteX60" fmla="*/ 2274761 w 4199667"/>
                  <a:gd name="connsiteY60" fmla="*/ 60656 h 2930252"/>
                  <a:gd name="connsiteX61" fmla="*/ 2139220 w 4199667"/>
                  <a:gd name="connsiteY61" fmla="*/ 283255 h 2930252"/>
                  <a:gd name="connsiteX62" fmla="*/ 2126456 w 4199667"/>
                  <a:gd name="connsiteY62" fmla="*/ 365456 h 2930252"/>
                  <a:gd name="connsiteX63" fmla="*/ 2104263 w 4199667"/>
                  <a:gd name="connsiteY63" fmla="*/ 285256 h 2930252"/>
                  <a:gd name="connsiteX64" fmla="*/ 2021586 w 4199667"/>
                  <a:gd name="connsiteY64" fmla="*/ 135618 h 2930252"/>
                  <a:gd name="connsiteX65" fmla="*/ 1882140 w 4199667"/>
                  <a:gd name="connsiteY65" fmla="*/ 41797 h 2930252"/>
                  <a:gd name="connsiteX66" fmla="*/ 1736693 w 4199667"/>
                  <a:gd name="connsiteY66" fmla="*/ 79801 h 2930252"/>
                  <a:gd name="connsiteX67" fmla="*/ 1542764 w 4199667"/>
                  <a:gd name="connsiteY67" fmla="*/ 157525 h 2930252"/>
                  <a:gd name="connsiteX68" fmla="*/ 1434656 w 4199667"/>
                  <a:gd name="connsiteY68" fmla="*/ 166193 h 2930252"/>
                  <a:gd name="connsiteX69" fmla="*/ 1314831 w 4199667"/>
                  <a:gd name="connsiteY69" fmla="*/ 174194 h 2930252"/>
                  <a:gd name="connsiteX70" fmla="*/ 987076 w 4199667"/>
                  <a:gd name="connsiteY70" fmla="*/ 303544 h 2930252"/>
                  <a:gd name="connsiteX71" fmla="*/ 914495 w 4199667"/>
                  <a:gd name="connsiteY71" fmla="*/ 363932 h 2930252"/>
                  <a:gd name="connsiteX72" fmla="*/ 839438 w 4199667"/>
                  <a:gd name="connsiteY72" fmla="*/ 430798 h 2930252"/>
                  <a:gd name="connsiteX73" fmla="*/ 649986 w 4199667"/>
                  <a:gd name="connsiteY73" fmla="*/ 554528 h 2930252"/>
                  <a:gd name="connsiteX74" fmla="*/ 569500 w 4199667"/>
                  <a:gd name="connsiteY74" fmla="*/ 601200 h 2930252"/>
                  <a:gd name="connsiteX75" fmla="*/ 409289 w 4199667"/>
                  <a:gd name="connsiteY75" fmla="*/ 816846 h 2930252"/>
                  <a:gd name="connsiteX76" fmla="*/ 173831 w 4199667"/>
                  <a:gd name="connsiteY76" fmla="*/ 1244519 h 2930252"/>
                  <a:gd name="connsiteX77" fmla="*/ 167926 w 4199667"/>
                  <a:gd name="connsiteY77" fmla="*/ 1254139 h 2930252"/>
                  <a:gd name="connsiteX78" fmla="*/ 72580 w 4199667"/>
                  <a:gd name="connsiteY78" fmla="*/ 1454831 h 2930252"/>
                  <a:gd name="connsiteX79" fmla="*/ 40100 w 4199667"/>
                  <a:gd name="connsiteY79" fmla="*/ 1748677 h 2930252"/>
                  <a:gd name="connsiteX80" fmla="*/ 36767 w 4199667"/>
                  <a:gd name="connsiteY80" fmla="*/ 1802303 h 2930252"/>
                  <a:gd name="connsiteX81" fmla="*/ 36195 w 4199667"/>
                  <a:gd name="connsiteY81" fmla="*/ 1811732 h 2930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4199667" h="2930252">
                    <a:moveTo>
                      <a:pt x="1615154" y="2930158"/>
                    </a:moveTo>
                    <a:cubicBezTo>
                      <a:pt x="1590389" y="2930158"/>
                      <a:pt x="1562100" y="2928158"/>
                      <a:pt x="1529048" y="2923014"/>
                    </a:cubicBezTo>
                    <a:cubicBezTo>
                      <a:pt x="1433227" y="2908155"/>
                      <a:pt x="1310831" y="2869674"/>
                      <a:pt x="1155002" y="2805190"/>
                    </a:cubicBezTo>
                    <a:cubicBezTo>
                      <a:pt x="965263" y="2726799"/>
                      <a:pt x="815435" y="2664791"/>
                      <a:pt x="681228" y="2590306"/>
                    </a:cubicBezTo>
                    <a:cubicBezTo>
                      <a:pt x="536258" y="2509820"/>
                      <a:pt x="423005" y="2421809"/>
                      <a:pt x="313944" y="2304937"/>
                    </a:cubicBezTo>
                    <a:cubicBezTo>
                      <a:pt x="117729" y="2094339"/>
                      <a:pt x="35433" y="1924699"/>
                      <a:pt x="1048" y="1819543"/>
                    </a:cubicBezTo>
                    <a:lnTo>
                      <a:pt x="0" y="1816304"/>
                    </a:lnTo>
                    <a:lnTo>
                      <a:pt x="1048" y="1800016"/>
                    </a:lnTo>
                    <a:cubicBezTo>
                      <a:pt x="2096" y="1783538"/>
                      <a:pt x="3143" y="1765631"/>
                      <a:pt x="4381" y="1746391"/>
                    </a:cubicBezTo>
                    <a:cubicBezTo>
                      <a:pt x="17050" y="1542461"/>
                      <a:pt x="22955" y="1498836"/>
                      <a:pt x="38100" y="1445115"/>
                    </a:cubicBezTo>
                    <a:cubicBezTo>
                      <a:pt x="63151" y="1356056"/>
                      <a:pt x="99250" y="1297382"/>
                      <a:pt x="137446" y="1235279"/>
                    </a:cubicBezTo>
                    <a:lnTo>
                      <a:pt x="143351" y="1225659"/>
                    </a:lnTo>
                    <a:cubicBezTo>
                      <a:pt x="269462" y="1020395"/>
                      <a:pt x="334232" y="888284"/>
                      <a:pt x="377095" y="800939"/>
                    </a:cubicBezTo>
                    <a:cubicBezTo>
                      <a:pt x="434340" y="684353"/>
                      <a:pt x="460438" y="631204"/>
                      <a:pt x="549497" y="571291"/>
                    </a:cubicBezTo>
                    <a:cubicBezTo>
                      <a:pt x="577882" y="552241"/>
                      <a:pt x="604647" y="537954"/>
                      <a:pt x="633031" y="522809"/>
                    </a:cubicBezTo>
                    <a:cubicBezTo>
                      <a:pt x="682276" y="496520"/>
                      <a:pt x="738188" y="466707"/>
                      <a:pt x="816769" y="402889"/>
                    </a:cubicBezTo>
                    <a:cubicBezTo>
                      <a:pt x="852202" y="374029"/>
                      <a:pt x="872014" y="354979"/>
                      <a:pt x="889445" y="338119"/>
                    </a:cubicBezTo>
                    <a:cubicBezTo>
                      <a:pt x="910685" y="317641"/>
                      <a:pt x="928973" y="299924"/>
                      <a:pt x="966597" y="274016"/>
                    </a:cubicBezTo>
                    <a:cubicBezTo>
                      <a:pt x="1110329" y="175051"/>
                      <a:pt x="1254157" y="148762"/>
                      <a:pt x="1308259" y="138856"/>
                    </a:cubicBezTo>
                    <a:cubicBezTo>
                      <a:pt x="1377887" y="126188"/>
                      <a:pt x="1409319" y="128379"/>
                      <a:pt x="1437037" y="130379"/>
                    </a:cubicBezTo>
                    <a:cubicBezTo>
                      <a:pt x="1462469" y="132189"/>
                      <a:pt x="1484376" y="133713"/>
                      <a:pt x="1534858" y="122473"/>
                    </a:cubicBezTo>
                    <a:cubicBezTo>
                      <a:pt x="1618679" y="103804"/>
                      <a:pt x="1672114" y="74372"/>
                      <a:pt x="1719263" y="48369"/>
                    </a:cubicBezTo>
                    <a:cubicBezTo>
                      <a:pt x="1776508" y="16841"/>
                      <a:pt x="1821656" y="-8114"/>
                      <a:pt x="1889760" y="6745"/>
                    </a:cubicBezTo>
                    <a:cubicBezTo>
                      <a:pt x="1967484" y="23794"/>
                      <a:pt x="2021777" y="82945"/>
                      <a:pt x="2047875" y="111329"/>
                    </a:cubicBezTo>
                    <a:cubicBezTo>
                      <a:pt x="2076450" y="142476"/>
                      <a:pt x="2100072" y="178385"/>
                      <a:pt x="2117598" y="217247"/>
                    </a:cubicBezTo>
                    <a:cubicBezTo>
                      <a:pt x="2136362" y="155144"/>
                      <a:pt x="2175796" y="74086"/>
                      <a:pt x="2257520" y="29224"/>
                    </a:cubicBezTo>
                    <a:cubicBezTo>
                      <a:pt x="2302859" y="4363"/>
                      <a:pt x="2372868" y="-4685"/>
                      <a:pt x="2465832" y="2268"/>
                    </a:cubicBezTo>
                    <a:cubicBezTo>
                      <a:pt x="2626900" y="14269"/>
                      <a:pt x="2748248" y="68657"/>
                      <a:pt x="2806541" y="94660"/>
                    </a:cubicBezTo>
                    <a:cubicBezTo>
                      <a:pt x="3044857" y="201340"/>
                      <a:pt x="3208401" y="309925"/>
                      <a:pt x="3210020" y="311068"/>
                    </a:cubicBezTo>
                    <a:cubicBezTo>
                      <a:pt x="3627025" y="589484"/>
                      <a:pt x="3820002" y="731597"/>
                      <a:pt x="3900297" y="835705"/>
                    </a:cubicBezTo>
                    <a:cubicBezTo>
                      <a:pt x="4127850" y="1130885"/>
                      <a:pt x="4175284" y="1444924"/>
                      <a:pt x="4193096" y="1563130"/>
                    </a:cubicBezTo>
                    <a:cubicBezTo>
                      <a:pt x="4195191" y="1576750"/>
                      <a:pt x="4197287" y="1590752"/>
                      <a:pt x="4199382" y="1604849"/>
                    </a:cubicBezTo>
                    <a:lnTo>
                      <a:pt x="4199668" y="1606659"/>
                    </a:lnTo>
                    <a:lnTo>
                      <a:pt x="4199668" y="1608469"/>
                    </a:lnTo>
                    <a:cubicBezTo>
                      <a:pt x="4193096" y="1719911"/>
                      <a:pt x="4170045" y="1821638"/>
                      <a:pt x="4128993" y="1919555"/>
                    </a:cubicBezTo>
                    <a:cubicBezTo>
                      <a:pt x="4041648" y="2128058"/>
                      <a:pt x="3857530" y="2265218"/>
                      <a:pt x="3490818" y="2538680"/>
                    </a:cubicBezTo>
                    <a:cubicBezTo>
                      <a:pt x="3302032" y="2679460"/>
                      <a:pt x="3139821" y="2781949"/>
                      <a:pt x="3008757" y="2843385"/>
                    </a:cubicBezTo>
                    <a:cubicBezTo>
                      <a:pt x="2894648" y="2896820"/>
                      <a:pt x="2831783" y="2905964"/>
                      <a:pt x="2804922" y="2909870"/>
                    </a:cubicBezTo>
                    <a:cubicBezTo>
                      <a:pt x="2758631" y="2916632"/>
                      <a:pt x="2672429" y="2929110"/>
                      <a:pt x="2572512" y="2920918"/>
                    </a:cubicBezTo>
                    <a:cubicBezTo>
                      <a:pt x="2456307" y="2911393"/>
                      <a:pt x="2352294" y="2876151"/>
                      <a:pt x="2263331" y="2816048"/>
                    </a:cubicBezTo>
                    <a:cubicBezTo>
                      <a:pt x="2197799" y="2771852"/>
                      <a:pt x="2141220" y="2714988"/>
                      <a:pt x="2094929" y="2646980"/>
                    </a:cubicBezTo>
                    <a:cubicBezTo>
                      <a:pt x="2018538" y="2750421"/>
                      <a:pt x="1894237" y="2873579"/>
                      <a:pt x="1715548" y="2917775"/>
                    </a:cubicBezTo>
                    <a:cubicBezTo>
                      <a:pt x="1688973" y="2924348"/>
                      <a:pt x="1657255" y="2930253"/>
                      <a:pt x="1614869" y="2930253"/>
                    </a:cubicBezTo>
                    <a:close/>
                    <a:moveTo>
                      <a:pt x="36100" y="1811637"/>
                    </a:moveTo>
                    <a:cubicBezTo>
                      <a:pt x="70009" y="1913650"/>
                      <a:pt x="150304" y="2076813"/>
                      <a:pt x="340042" y="2280458"/>
                    </a:cubicBezTo>
                    <a:cubicBezTo>
                      <a:pt x="566166" y="2523059"/>
                      <a:pt x="792956" y="2616785"/>
                      <a:pt x="1168622" y="2772138"/>
                    </a:cubicBezTo>
                    <a:cubicBezTo>
                      <a:pt x="1509331" y="2913013"/>
                      <a:pt x="1625251" y="2903202"/>
                      <a:pt x="1707166" y="2882914"/>
                    </a:cubicBezTo>
                    <a:cubicBezTo>
                      <a:pt x="1887569" y="2838337"/>
                      <a:pt x="2010061" y="2707082"/>
                      <a:pt x="2081117" y="2604974"/>
                    </a:cubicBezTo>
                    <a:lnTo>
                      <a:pt x="2096643" y="2582686"/>
                    </a:lnTo>
                    <a:lnTo>
                      <a:pt x="2111026" y="2605736"/>
                    </a:lnTo>
                    <a:cubicBezTo>
                      <a:pt x="2157127" y="2679460"/>
                      <a:pt x="2215229" y="2740229"/>
                      <a:pt x="2283619" y="2786330"/>
                    </a:cubicBezTo>
                    <a:cubicBezTo>
                      <a:pt x="2482406" y="2920538"/>
                      <a:pt x="2704910" y="2888152"/>
                      <a:pt x="2799969" y="2874341"/>
                    </a:cubicBezTo>
                    <a:cubicBezTo>
                      <a:pt x="2855500" y="2866245"/>
                      <a:pt x="3024473" y="2841766"/>
                      <a:pt x="3469576" y="2509915"/>
                    </a:cubicBezTo>
                    <a:cubicBezTo>
                      <a:pt x="3831050" y="2240453"/>
                      <a:pt x="4012501" y="2105198"/>
                      <a:pt x="4096036" y="1905744"/>
                    </a:cubicBezTo>
                    <a:cubicBezTo>
                      <a:pt x="4135279" y="1812208"/>
                      <a:pt x="4157377" y="1714863"/>
                      <a:pt x="4163758" y="1608278"/>
                    </a:cubicBezTo>
                    <a:cubicBezTo>
                      <a:pt x="4161759" y="1594753"/>
                      <a:pt x="4159758" y="1581513"/>
                      <a:pt x="4157758" y="1568464"/>
                    </a:cubicBezTo>
                    <a:cubicBezTo>
                      <a:pt x="4140232" y="1452735"/>
                      <a:pt x="4093845" y="1145459"/>
                      <a:pt x="3872008" y="857613"/>
                    </a:cubicBezTo>
                    <a:cubicBezTo>
                      <a:pt x="3774281" y="730740"/>
                      <a:pt x="3579019" y="600438"/>
                      <a:pt x="3190209" y="340882"/>
                    </a:cubicBezTo>
                    <a:cubicBezTo>
                      <a:pt x="3188589" y="339834"/>
                      <a:pt x="3027331" y="232773"/>
                      <a:pt x="2791968" y="127426"/>
                    </a:cubicBezTo>
                    <a:cubicBezTo>
                      <a:pt x="2735485" y="102185"/>
                      <a:pt x="2618041" y="49607"/>
                      <a:pt x="2463165" y="37987"/>
                    </a:cubicBezTo>
                    <a:cubicBezTo>
                      <a:pt x="2404110" y="33605"/>
                      <a:pt x="2323433" y="33891"/>
                      <a:pt x="2274761" y="60656"/>
                    </a:cubicBezTo>
                    <a:cubicBezTo>
                      <a:pt x="2175224" y="115234"/>
                      <a:pt x="2146840" y="234487"/>
                      <a:pt x="2139220" y="283255"/>
                    </a:cubicBezTo>
                    <a:lnTo>
                      <a:pt x="2126456" y="365456"/>
                    </a:lnTo>
                    <a:lnTo>
                      <a:pt x="2104263" y="285256"/>
                    </a:lnTo>
                    <a:cubicBezTo>
                      <a:pt x="2088832" y="229344"/>
                      <a:pt x="2060162" y="177623"/>
                      <a:pt x="2021586" y="135618"/>
                    </a:cubicBezTo>
                    <a:cubicBezTo>
                      <a:pt x="1996154" y="107900"/>
                      <a:pt x="1948815" y="56370"/>
                      <a:pt x="1882140" y="41797"/>
                    </a:cubicBezTo>
                    <a:cubicBezTo>
                      <a:pt x="1827276" y="29795"/>
                      <a:pt x="1791272" y="49702"/>
                      <a:pt x="1736693" y="79801"/>
                    </a:cubicBezTo>
                    <a:cubicBezTo>
                      <a:pt x="1689925" y="105614"/>
                      <a:pt x="1631632" y="137713"/>
                      <a:pt x="1542764" y="157525"/>
                    </a:cubicBezTo>
                    <a:cubicBezTo>
                      <a:pt x="1487233" y="169908"/>
                      <a:pt x="1461706" y="168098"/>
                      <a:pt x="1434656" y="166193"/>
                    </a:cubicBezTo>
                    <a:cubicBezTo>
                      <a:pt x="1407795" y="164288"/>
                      <a:pt x="1379982" y="162288"/>
                      <a:pt x="1314831" y="174194"/>
                    </a:cubicBezTo>
                    <a:cubicBezTo>
                      <a:pt x="1262729" y="183719"/>
                      <a:pt x="1124426" y="208960"/>
                      <a:pt x="987076" y="303544"/>
                    </a:cubicBezTo>
                    <a:cubicBezTo>
                      <a:pt x="951833" y="327833"/>
                      <a:pt x="935355" y="343739"/>
                      <a:pt x="914495" y="363932"/>
                    </a:cubicBezTo>
                    <a:cubicBezTo>
                      <a:pt x="896493" y="381268"/>
                      <a:pt x="876110" y="400985"/>
                      <a:pt x="839438" y="430798"/>
                    </a:cubicBezTo>
                    <a:cubicBezTo>
                      <a:pt x="758190" y="496806"/>
                      <a:pt x="700659" y="527477"/>
                      <a:pt x="649986" y="554528"/>
                    </a:cubicBezTo>
                    <a:cubicBezTo>
                      <a:pt x="622459" y="569196"/>
                      <a:pt x="596455" y="583103"/>
                      <a:pt x="569500" y="601200"/>
                    </a:cubicBezTo>
                    <a:cubicBezTo>
                      <a:pt x="488442" y="655683"/>
                      <a:pt x="466915" y="699593"/>
                      <a:pt x="409289" y="816846"/>
                    </a:cubicBezTo>
                    <a:cubicBezTo>
                      <a:pt x="366141" y="904857"/>
                      <a:pt x="300895" y="1037731"/>
                      <a:pt x="173831" y="1244519"/>
                    </a:cubicBezTo>
                    <a:lnTo>
                      <a:pt x="167926" y="1254139"/>
                    </a:lnTo>
                    <a:cubicBezTo>
                      <a:pt x="129445" y="1316623"/>
                      <a:pt x="96202" y="1370629"/>
                      <a:pt x="72580" y="1454831"/>
                    </a:cubicBezTo>
                    <a:cubicBezTo>
                      <a:pt x="58293" y="1505694"/>
                      <a:pt x="52578" y="1547985"/>
                      <a:pt x="40100" y="1748677"/>
                    </a:cubicBezTo>
                    <a:cubicBezTo>
                      <a:pt x="38862" y="1767917"/>
                      <a:pt x="37814" y="1785824"/>
                      <a:pt x="36767" y="1802303"/>
                    </a:cubicBezTo>
                    <a:lnTo>
                      <a:pt x="36195" y="1811732"/>
                    </a:lnTo>
                    <a:close/>
                  </a:path>
                </a:pathLst>
              </a:custGeom>
              <a:solidFill>
                <a:srgbClr val="8D7941"/>
              </a:solidFill>
              <a:ln w="0" cap="flat">
                <a:noFill/>
                <a:prstDash val="solid"/>
                <a:miter/>
              </a:ln>
            </p:spPr>
            <p:txBody>
              <a:bodyPr rtlCol="0" anchor="ctr"/>
              <a:lstStyle/>
              <a:p>
                <a:endParaRPr lang="en-US"/>
              </a:p>
            </p:txBody>
          </p:sp>
          <p:sp>
            <p:nvSpPr>
              <p:cNvPr id="2186" name="Freeform: Shape 2185">
                <a:extLst>
                  <a:ext uri="{FF2B5EF4-FFF2-40B4-BE49-F238E27FC236}">
                    <a16:creationId xmlns:a16="http://schemas.microsoft.com/office/drawing/2014/main" id="{E56C1D0F-4AEA-7E2C-BF83-9EBEBC1E3D99}"/>
                  </a:ext>
                </a:extLst>
              </p:cNvPr>
              <p:cNvSpPr/>
              <p:nvPr/>
            </p:nvSpPr>
            <p:spPr>
              <a:xfrm>
                <a:off x="1809983" y="3170890"/>
                <a:ext cx="1791797" cy="1390228"/>
              </a:xfrm>
              <a:custGeom>
                <a:avLst/>
                <a:gdLst>
                  <a:gd name="connsiteX0" fmla="*/ 412318 w 2883388"/>
                  <a:gd name="connsiteY0" fmla="*/ 1250217 h 2237177"/>
                  <a:gd name="connsiteX1" fmla="*/ 460420 w 2883388"/>
                  <a:gd name="connsiteY1" fmla="*/ 1113247 h 2237177"/>
                  <a:gd name="connsiteX2" fmla="*/ 408604 w 2883388"/>
                  <a:gd name="connsiteY2" fmla="*/ 939321 h 2237177"/>
                  <a:gd name="connsiteX3" fmla="*/ 323450 w 2883388"/>
                  <a:gd name="connsiteY3" fmla="*/ 813496 h 2237177"/>
                  <a:gd name="connsiteX4" fmla="*/ 131617 w 2883388"/>
                  <a:gd name="connsiteY4" fmla="*/ 306289 h 2237177"/>
                  <a:gd name="connsiteX5" fmla="*/ 73419 w 2883388"/>
                  <a:gd name="connsiteY5" fmla="*/ 100645 h 2237177"/>
                  <a:gd name="connsiteX6" fmla="*/ 151143 w 2883388"/>
                  <a:gd name="connsiteY6" fmla="*/ 48829 h 2237177"/>
                  <a:gd name="connsiteX7" fmla="*/ 306591 w 2883388"/>
                  <a:gd name="connsiteY7" fmla="*/ 178369 h 2237177"/>
                  <a:gd name="connsiteX8" fmla="*/ 697116 w 2883388"/>
                  <a:gd name="connsiteY8" fmla="*/ 724913 h 2237177"/>
                  <a:gd name="connsiteX9" fmla="*/ 830371 w 2883388"/>
                  <a:gd name="connsiteY9" fmla="*/ 972944 h 2237177"/>
                  <a:gd name="connsiteX10" fmla="*/ 1130218 w 2883388"/>
                  <a:gd name="connsiteY10" fmla="*/ 1183923 h 2237177"/>
                  <a:gd name="connsiteX11" fmla="*/ 1348626 w 2883388"/>
                  <a:gd name="connsiteY11" fmla="*/ 1306033 h 2237177"/>
                  <a:gd name="connsiteX12" fmla="*/ 1611421 w 2883388"/>
                  <a:gd name="connsiteY12" fmla="*/ 1283840 h 2237177"/>
                  <a:gd name="connsiteX13" fmla="*/ 1926031 w 2883388"/>
                  <a:gd name="connsiteY13" fmla="*/ 1143156 h 2237177"/>
                  <a:gd name="connsiteX14" fmla="*/ 2077765 w 2883388"/>
                  <a:gd name="connsiteY14" fmla="*/ 972849 h 2237177"/>
                  <a:gd name="connsiteX15" fmla="*/ 2232070 w 2883388"/>
                  <a:gd name="connsiteY15" fmla="*/ 712435 h 2237177"/>
                  <a:gd name="connsiteX16" fmla="*/ 2515153 w 2883388"/>
                  <a:gd name="connsiteY16" fmla="*/ 293240 h 2237177"/>
                  <a:gd name="connsiteX17" fmla="*/ 2608784 w 2883388"/>
                  <a:gd name="connsiteY17" fmla="*/ 251 h 2237177"/>
                  <a:gd name="connsiteX18" fmla="*/ 2883389 w 2883388"/>
                  <a:gd name="connsiteY18" fmla="*/ 188846 h 2237177"/>
                  <a:gd name="connsiteX19" fmla="*/ 2657552 w 2883388"/>
                  <a:gd name="connsiteY19" fmla="*/ 395158 h 2237177"/>
                  <a:gd name="connsiteX20" fmla="*/ 2418283 w 2883388"/>
                  <a:gd name="connsiteY20" fmla="*/ 965419 h 2237177"/>
                  <a:gd name="connsiteX21" fmla="*/ 2340464 w 2883388"/>
                  <a:gd name="connsiteY21" fmla="*/ 1171350 h 2237177"/>
                  <a:gd name="connsiteX22" fmla="*/ 2470004 w 2883388"/>
                  <a:gd name="connsiteY22" fmla="*/ 1400807 h 2237177"/>
                  <a:gd name="connsiteX23" fmla="*/ 2670029 w 2883388"/>
                  <a:gd name="connsiteY23" fmla="*/ 1565018 h 2237177"/>
                  <a:gd name="connsiteX24" fmla="*/ 2769947 w 2883388"/>
                  <a:gd name="connsiteY24" fmla="*/ 1805620 h 2237177"/>
                  <a:gd name="connsiteX25" fmla="*/ 2670029 w 2883388"/>
                  <a:gd name="connsiteY25" fmla="*/ 2016598 h 2237177"/>
                  <a:gd name="connsiteX26" fmla="*/ 2425713 w 2883388"/>
                  <a:gd name="connsiteY26" fmla="*/ 2157283 h 2237177"/>
                  <a:gd name="connsiteX27" fmla="*/ 2185112 w 2883388"/>
                  <a:gd name="connsiteY27" fmla="*/ 2223862 h 2237177"/>
                  <a:gd name="connsiteX28" fmla="*/ 1926031 w 2883388"/>
                  <a:gd name="connsiteY28" fmla="*/ 2205384 h 2237177"/>
                  <a:gd name="connsiteX29" fmla="*/ 1814970 w 2883388"/>
                  <a:gd name="connsiteY29" fmla="*/ 2016598 h 2237177"/>
                  <a:gd name="connsiteX30" fmla="*/ 1777918 w 2883388"/>
                  <a:gd name="connsiteY30" fmla="*/ 1824098 h 2237177"/>
                  <a:gd name="connsiteX31" fmla="*/ 1668571 w 2883388"/>
                  <a:gd name="connsiteY31" fmla="*/ 1695415 h 2237177"/>
                  <a:gd name="connsiteX32" fmla="*/ 1452163 w 2883388"/>
                  <a:gd name="connsiteY32" fmla="*/ 1676080 h 2237177"/>
                  <a:gd name="connsiteX33" fmla="*/ 1237469 w 2883388"/>
                  <a:gd name="connsiteY33" fmla="*/ 1713132 h 2237177"/>
                  <a:gd name="connsiteX34" fmla="*/ 1100500 w 2883388"/>
                  <a:gd name="connsiteY34" fmla="*/ 1975927 h 2237177"/>
                  <a:gd name="connsiteX35" fmla="*/ 970960 w 2883388"/>
                  <a:gd name="connsiteY35" fmla="*/ 2186905 h 2237177"/>
                  <a:gd name="connsiteX36" fmla="*/ 741503 w 2883388"/>
                  <a:gd name="connsiteY36" fmla="*/ 2220243 h 2237177"/>
                  <a:gd name="connsiteX37" fmla="*/ 460229 w 2883388"/>
                  <a:gd name="connsiteY37" fmla="*/ 2135089 h 2237177"/>
                  <a:gd name="connsiteX38" fmla="*/ 212198 w 2883388"/>
                  <a:gd name="connsiteY38" fmla="*/ 2035172 h 2237177"/>
                  <a:gd name="connsiteX39" fmla="*/ 76 w 2883388"/>
                  <a:gd name="connsiteY39" fmla="*/ 1747517 h 2237177"/>
                  <a:gd name="connsiteX40" fmla="*/ 308496 w 2883388"/>
                  <a:gd name="connsiteY40" fmla="*/ 1472626 h 2237177"/>
                  <a:gd name="connsiteX41" fmla="*/ 412223 w 2883388"/>
                  <a:gd name="connsiteY41" fmla="*/ 1250312 h 2237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883388" h="2237177">
                    <a:moveTo>
                      <a:pt x="412318" y="1250217"/>
                    </a:moveTo>
                    <a:cubicBezTo>
                      <a:pt x="435940" y="1209450"/>
                      <a:pt x="458229" y="1168969"/>
                      <a:pt x="460420" y="1113247"/>
                    </a:cubicBezTo>
                    <a:cubicBezTo>
                      <a:pt x="463182" y="1043334"/>
                      <a:pt x="432797" y="986089"/>
                      <a:pt x="408604" y="939321"/>
                    </a:cubicBezTo>
                    <a:cubicBezTo>
                      <a:pt x="391459" y="906079"/>
                      <a:pt x="386696" y="905412"/>
                      <a:pt x="323450" y="813496"/>
                    </a:cubicBezTo>
                    <a:cubicBezTo>
                      <a:pt x="268681" y="733867"/>
                      <a:pt x="141999" y="331150"/>
                      <a:pt x="131617" y="306289"/>
                    </a:cubicBezTo>
                    <a:cubicBezTo>
                      <a:pt x="116853" y="270952"/>
                      <a:pt x="21031" y="175797"/>
                      <a:pt x="73419" y="100645"/>
                    </a:cubicBezTo>
                    <a:cubicBezTo>
                      <a:pt x="78372" y="93501"/>
                      <a:pt x="107137" y="52258"/>
                      <a:pt x="151143" y="48829"/>
                    </a:cubicBezTo>
                    <a:cubicBezTo>
                      <a:pt x="192291" y="45590"/>
                      <a:pt x="230677" y="76546"/>
                      <a:pt x="306591" y="178369"/>
                    </a:cubicBezTo>
                    <a:cubicBezTo>
                      <a:pt x="393268" y="294478"/>
                      <a:pt x="676066" y="686146"/>
                      <a:pt x="697116" y="724913"/>
                    </a:cubicBezTo>
                    <a:cubicBezTo>
                      <a:pt x="819703" y="950275"/>
                      <a:pt x="800081" y="936368"/>
                      <a:pt x="830371" y="972944"/>
                    </a:cubicBezTo>
                    <a:cubicBezTo>
                      <a:pt x="858565" y="1007044"/>
                      <a:pt x="873519" y="1016569"/>
                      <a:pt x="1130218" y="1183923"/>
                    </a:cubicBezTo>
                    <a:cubicBezTo>
                      <a:pt x="1278713" y="1280697"/>
                      <a:pt x="1300906" y="1295270"/>
                      <a:pt x="1348626" y="1306033"/>
                    </a:cubicBezTo>
                    <a:cubicBezTo>
                      <a:pt x="1437971" y="1326226"/>
                      <a:pt x="1509027" y="1308891"/>
                      <a:pt x="1611421" y="1283840"/>
                    </a:cubicBezTo>
                    <a:cubicBezTo>
                      <a:pt x="1695907" y="1263171"/>
                      <a:pt x="1811922" y="1234786"/>
                      <a:pt x="1926031" y="1143156"/>
                    </a:cubicBezTo>
                    <a:cubicBezTo>
                      <a:pt x="1986325" y="1094769"/>
                      <a:pt x="2020520" y="1049144"/>
                      <a:pt x="2077765" y="972849"/>
                    </a:cubicBezTo>
                    <a:cubicBezTo>
                      <a:pt x="2151488" y="874741"/>
                      <a:pt x="2198637" y="791017"/>
                      <a:pt x="2232070" y="712435"/>
                    </a:cubicBezTo>
                    <a:cubicBezTo>
                      <a:pt x="2271313" y="619948"/>
                      <a:pt x="2428571" y="460023"/>
                      <a:pt x="2515153" y="293240"/>
                    </a:cubicBezTo>
                    <a:cubicBezTo>
                      <a:pt x="2586495" y="155794"/>
                      <a:pt x="2590401" y="-7274"/>
                      <a:pt x="2608784" y="251"/>
                    </a:cubicBezTo>
                    <a:cubicBezTo>
                      <a:pt x="2630691" y="23206"/>
                      <a:pt x="2883389" y="188846"/>
                      <a:pt x="2883389" y="188846"/>
                    </a:cubicBezTo>
                    <a:lnTo>
                      <a:pt x="2657552" y="395158"/>
                    </a:lnTo>
                    <a:cubicBezTo>
                      <a:pt x="2657552" y="395158"/>
                      <a:pt x="2436857" y="885886"/>
                      <a:pt x="2418283" y="965419"/>
                    </a:cubicBezTo>
                    <a:cubicBezTo>
                      <a:pt x="2402758" y="1032190"/>
                      <a:pt x="2331034" y="1134488"/>
                      <a:pt x="2340464" y="1171350"/>
                    </a:cubicBezTo>
                    <a:cubicBezTo>
                      <a:pt x="2361324" y="1252789"/>
                      <a:pt x="2393899" y="1277649"/>
                      <a:pt x="2470004" y="1400807"/>
                    </a:cubicBezTo>
                    <a:cubicBezTo>
                      <a:pt x="2499341" y="1448242"/>
                      <a:pt x="2612975" y="1455957"/>
                      <a:pt x="2670029" y="1565018"/>
                    </a:cubicBezTo>
                    <a:cubicBezTo>
                      <a:pt x="2765946" y="1748660"/>
                      <a:pt x="2770327" y="1777807"/>
                      <a:pt x="2769947" y="1805620"/>
                    </a:cubicBezTo>
                    <a:cubicBezTo>
                      <a:pt x="2768613" y="1909347"/>
                      <a:pt x="2698414" y="1985452"/>
                      <a:pt x="2670029" y="2016598"/>
                    </a:cubicBezTo>
                    <a:cubicBezTo>
                      <a:pt x="2607926" y="2084607"/>
                      <a:pt x="2541347" y="2111182"/>
                      <a:pt x="2425713" y="2157283"/>
                    </a:cubicBezTo>
                    <a:cubicBezTo>
                      <a:pt x="2370468" y="2179286"/>
                      <a:pt x="2292744" y="2209765"/>
                      <a:pt x="2185112" y="2223862"/>
                    </a:cubicBezTo>
                    <a:cubicBezTo>
                      <a:pt x="2065382" y="2239674"/>
                      <a:pt x="1991373" y="2249389"/>
                      <a:pt x="1926031" y="2205384"/>
                    </a:cubicBezTo>
                    <a:cubicBezTo>
                      <a:pt x="1854975" y="2157473"/>
                      <a:pt x="1830210" y="2070319"/>
                      <a:pt x="1814970" y="2016598"/>
                    </a:cubicBezTo>
                    <a:cubicBezTo>
                      <a:pt x="1789157" y="1925539"/>
                      <a:pt x="1812017" y="1898679"/>
                      <a:pt x="1777918" y="1824098"/>
                    </a:cubicBezTo>
                    <a:cubicBezTo>
                      <a:pt x="1766678" y="1799524"/>
                      <a:pt x="1736484" y="1733515"/>
                      <a:pt x="1668571" y="1695415"/>
                    </a:cubicBezTo>
                    <a:cubicBezTo>
                      <a:pt x="1615802" y="1665793"/>
                      <a:pt x="1560557" y="1668841"/>
                      <a:pt x="1452163" y="1676080"/>
                    </a:cubicBezTo>
                    <a:cubicBezTo>
                      <a:pt x="1333957" y="1683985"/>
                      <a:pt x="1274807" y="1687891"/>
                      <a:pt x="1237469" y="1713132"/>
                    </a:cubicBezTo>
                    <a:cubicBezTo>
                      <a:pt x="1181843" y="1750660"/>
                      <a:pt x="1184987" y="1791523"/>
                      <a:pt x="1100500" y="1975927"/>
                    </a:cubicBezTo>
                    <a:cubicBezTo>
                      <a:pt x="1021156" y="2149187"/>
                      <a:pt x="990581" y="2173952"/>
                      <a:pt x="970960" y="2186905"/>
                    </a:cubicBezTo>
                    <a:cubicBezTo>
                      <a:pt x="899617" y="2233959"/>
                      <a:pt x="817893" y="2226815"/>
                      <a:pt x="741503" y="2220243"/>
                    </a:cubicBezTo>
                    <a:cubicBezTo>
                      <a:pt x="660826" y="2213195"/>
                      <a:pt x="645490" y="2195954"/>
                      <a:pt x="460229" y="2135089"/>
                    </a:cubicBezTo>
                    <a:cubicBezTo>
                      <a:pt x="278016" y="2075272"/>
                      <a:pt x="249250" y="2077749"/>
                      <a:pt x="212198" y="2035172"/>
                    </a:cubicBezTo>
                    <a:cubicBezTo>
                      <a:pt x="142951" y="1955448"/>
                      <a:pt x="-3829" y="1791713"/>
                      <a:pt x="76" y="1747517"/>
                    </a:cubicBezTo>
                    <a:cubicBezTo>
                      <a:pt x="9792" y="1636646"/>
                      <a:pt x="216389" y="1611881"/>
                      <a:pt x="308496" y="1472626"/>
                    </a:cubicBezTo>
                    <a:cubicBezTo>
                      <a:pt x="351835" y="1407094"/>
                      <a:pt x="334404" y="1384710"/>
                      <a:pt x="412223" y="1250312"/>
                    </a:cubicBezTo>
                    <a:close/>
                  </a:path>
                </a:pathLst>
              </a:custGeom>
              <a:solidFill>
                <a:srgbClr val="D2C49F"/>
              </a:solidFill>
              <a:ln w="0" cap="flat">
                <a:noFill/>
                <a:prstDash val="solid"/>
                <a:miter/>
              </a:ln>
            </p:spPr>
            <p:txBody>
              <a:bodyPr rtlCol="0" anchor="ctr"/>
              <a:lstStyle/>
              <a:p>
                <a:endParaRPr lang="en-US"/>
              </a:p>
            </p:txBody>
          </p:sp>
          <p:sp>
            <p:nvSpPr>
              <p:cNvPr id="2187" name="Freeform: Shape 2186">
                <a:extLst>
                  <a:ext uri="{FF2B5EF4-FFF2-40B4-BE49-F238E27FC236}">
                    <a16:creationId xmlns:a16="http://schemas.microsoft.com/office/drawing/2014/main" id="{7AF0DDDA-47C4-350B-40D5-919EE1B6ED93}"/>
                  </a:ext>
                </a:extLst>
              </p:cNvPr>
              <p:cNvSpPr/>
              <p:nvPr/>
            </p:nvSpPr>
            <p:spPr>
              <a:xfrm>
                <a:off x="1801402" y="3198639"/>
                <a:ext cx="1731252" cy="1370127"/>
              </a:xfrm>
              <a:custGeom>
                <a:avLst/>
                <a:gdLst>
                  <a:gd name="connsiteX0" fmla="*/ 2403993 w 2785959"/>
                  <a:gd name="connsiteY0" fmla="*/ 966771 h 2204830"/>
                  <a:gd name="connsiteX1" fmla="*/ 2340651 w 2785959"/>
                  <a:gd name="connsiteY1" fmla="*/ 1132887 h 2204830"/>
                  <a:gd name="connsiteX2" fmla="*/ 2411327 w 2785959"/>
                  <a:gd name="connsiteY2" fmla="*/ 1272714 h 2204830"/>
                  <a:gd name="connsiteX3" fmla="*/ 2471144 w 2785959"/>
                  <a:gd name="connsiteY3" fmla="*/ 1364630 h 2204830"/>
                  <a:gd name="connsiteX4" fmla="*/ 2670883 w 2785959"/>
                  <a:gd name="connsiteY4" fmla="*/ 1528270 h 2204830"/>
                  <a:gd name="connsiteX5" fmla="*/ 2769848 w 2785959"/>
                  <a:gd name="connsiteY5" fmla="*/ 1765061 h 2204830"/>
                  <a:gd name="connsiteX6" fmla="*/ 2672598 w 2785959"/>
                  <a:gd name="connsiteY6" fmla="*/ 1970134 h 2204830"/>
                  <a:gd name="connsiteX7" fmla="*/ 2672026 w 2785959"/>
                  <a:gd name="connsiteY7" fmla="*/ 1970706 h 2204830"/>
                  <a:gd name="connsiteX8" fmla="*/ 2430758 w 2785959"/>
                  <a:gd name="connsiteY8" fmla="*/ 2109295 h 2204830"/>
                  <a:gd name="connsiteX9" fmla="*/ 2192061 w 2785959"/>
                  <a:gd name="connsiteY9" fmla="*/ 2175493 h 2204830"/>
                  <a:gd name="connsiteX10" fmla="*/ 1938506 w 2785959"/>
                  <a:gd name="connsiteY10" fmla="*/ 2158253 h 2204830"/>
                  <a:gd name="connsiteX11" fmla="*/ 1830683 w 2785959"/>
                  <a:gd name="connsiteY11" fmla="*/ 1973945 h 2204830"/>
                  <a:gd name="connsiteX12" fmla="*/ 1816014 w 2785959"/>
                  <a:gd name="connsiteY12" fmla="*/ 1880981 h 2204830"/>
                  <a:gd name="connsiteX13" fmla="*/ 1793250 w 2785959"/>
                  <a:gd name="connsiteY13" fmla="*/ 1780301 h 2204830"/>
                  <a:gd name="connsiteX14" fmla="*/ 1680569 w 2785959"/>
                  <a:gd name="connsiteY14" fmla="*/ 1647999 h 2204830"/>
                  <a:gd name="connsiteX15" fmla="*/ 1563030 w 2785959"/>
                  <a:gd name="connsiteY15" fmla="*/ 1622662 h 2204830"/>
                  <a:gd name="connsiteX16" fmla="*/ 1459684 w 2785959"/>
                  <a:gd name="connsiteY16" fmla="*/ 1627616 h 2204830"/>
                  <a:gd name="connsiteX17" fmla="*/ 1241085 w 2785959"/>
                  <a:gd name="connsiteY17" fmla="*/ 1666001 h 2204830"/>
                  <a:gd name="connsiteX18" fmla="*/ 1161170 w 2785959"/>
                  <a:gd name="connsiteY18" fmla="*/ 1792398 h 2204830"/>
                  <a:gd name="connsiteX19" fmla="*/ 1101258 w 2785959"/>
                  <a:gd name="connsiteY19" fmla="*/ 1932034 h 2204830"/>
                  <a:gd name="connsiteX20" fmla="*/ 974671 w 2785959"/>
                  <a:gd name="connsiteY20" fmla="*/ 2139680 h 2204830"/>
                  <a:gd name="connsiteX21" fmla="*/ 750262 w 2785959"/>
                  <a:gd name="connsiteY21" fmla="*/ 2171684 h 2204830"/>
                  <a:gd name="connsiteX22" fmla="*/ 612245 w 2785959"/>
                  <a:gd name="connsiteY22" fmla="*/ 2135965 h 2204830"/>
                  <a:gd name="connsiteX23" fmla="*/ 470798 w 2785959"/>
                  <a:gd name="connsiteY23" fmla="*/ 2086911 h 2204830"/>
                  <a:gd name="connsiteX24" fmla="*/ 355260 w 2785959"/>
                  <a:gd name="connsiteY24" fmla="*/ 2050525 h 2204830"/>
                  <a:gd name="connsiteX25" fmla="*/ 226292 w 2785959"/>
                  <a:gd name="connsiteY25" fmla="*/ 1989375 h 2204830"/>
                  <a:gd name="connsiteX26" fmla="*/ 16075 w 2785959"/>
                  <a:gd name="connsiteY26" fmla="*/ 1707625 h 2204830"/>
                  <a:gd name="connsiteX27" fmla="*/ 323161 w 2785959"/>
                  <a:gd name="connsiteY27" fmla="*/ 1436449 h 2204830"/>
                  <a:gd name="connsiteX28" fmla="*/ 357927 w 2785959"/>
                  <a:gd name="connsiteY28" fmla="*/ 1385109 h 2204830"/>
                  <a:gd name="connsiteX29" fmla="*/ 427174 w 2785959"/>
                  <a:gd name="connsiteY29" fmla="*/ 1213754 h 2204830"/>
                  <a:gd name="connsiteX30" fmla="*/ 476418 w 2785959"/>
                  <a:gd name="connsiteY30" fmla="*/ 1073165 h 2204830"/>
                  <a:gd name="connsiteX31" fmla="*/ 425364 w 2785959"/>
                  <a:gd name="connsiteY31" fmla="*/ 898286 h 2204830"/>
                  <a:gd name="connsiteX32" fmla="*/ 423650 w 2785959"/>
                  <a:gd name="connsiteY32" fmla="*/ 895143 h 2204830"/>
                  <a:gd name="connsiteX33" fmla="*/ 389455 w 2785959"/>
                  <a:gd name="connsiteY33" fmla="*/ 841612 h 2204830"/>
                  <a:gd name="connsiteX34" fmla="*/ 338020 w 2785959"/>
                  <a:gd name="connsiteY34" fmla="*/ 768460 h 2204830"/>
                  <a:gd name="connsiteX35" fmla="*/ 147044 w 2785959"/>
                  <a:gd name="connsiteY35" fmla="*/ 262683 h 2204830"/>
                  <a:gd name="connsiteX36" fmla="*/ 87989 w 2785959"/>
                  <a:gd name="connsiteY36" fmla="*/ 64658 h 2204830"/>
                  <a:gd name="connsiteX37" fmla="*/ 159807 w 2785959"/>
                  <a:gd name="connsiteY37" fmla="*/ 16271 h 2204830"/>
                  <a:gd name="connsiteX38" fmla="*/ 308207 w 2785959"/>
                  <a:gd name="connsiteY38" fmla="*/ 142573 h 2204830"/>
                  <a:gd name="connsiteX39" fmla="*/ 698065 w 2785959"/>
                  <a:gd name="connsiteY39" fmla="*/ 688165 h 2204830"/>
                  <a:gd name="connsiteX40" fmla="*/ 799697 w 2785959"/>
                  <a:gd name="connsiteY40" fmla="*/ 883713 h 2204830"/>
                  <a:gd name="connsiteX41" fmla="*/ 832177 w 2785959"/>
                  <a:gd name="connsiteY41" fmla="*/ 937434 h 2204830"/>
                  <a:gd name="connsiteX42" fmla="*/ 1125928 w 2785959"/>
                  <a:gd name="connsiteY42" fmla="*/ 1144888 h 2204830"/>
                  <a:gd name="connsiteX43" fmla="*/ 1134977 w 2785959"/>
                  <a:gd name="connsiteY43" fmla="*/ 1150794 h 2204830"/>
                  <a:gd name="connsiteX44" fmla="*/ 1354814 w 2785959"/>
                  <a:gd name="connsiteY44" fmla="*/ 1273286 h 2204830"/>
                  <a:gd name="connsiteX45" fmla="*/ 1621323 w 2785959"/>
                  <a:gd name="connsiteY45" fmla="*/ 1251092 h 2204830"/>
                  <a:gd name="connsiteX46" fmla="*/ 1939077 w 2785959"/>
                  <a:gd name="connsiteY46" fmla="*/ 1108884 h 2204830"/>
                  <a:gd name="connsiteX47" fmla="*/ 2092144 w 2785959"/>
                  <a:gd name="connsiteY47" fmla="*/ 937148 h 2204830"/>
                  <a:gd name="connsiteX48" fmla="*/ 2203872 w 2785959"/>
                  <a:gd name="connsiteY48" fmla="*/ 765793 h 2204830"/>
                  <a:gd name="connsiteX49" fmla="*/ 2194538 w 2785959"/>
                  <a:gd name="connsiteY49" fmla="*/ 749601 h 2204830"/>
                  <a:gd name="connsiteX50" fmla="*/ 2079380 w 2785959"/>
                  <a:gd name="connsiteY50" fmla="*/ 927528 h 2204830"/>
                  <a:gd name="connsiteX51" fmla="*/ 1928981 w 2785959"/>
                  <a:gd name="connsiteY51" fmla="*/ 1096311 h 2204830"/>
                  <a:gd name="connsiteX52" fmla="*/ 1617513 w 2785959"/>
                  <a:gd name="connsiteY52" fmla="*/ 1235471 h 2204830"/>
                  <a:gd name="connsiteX53" fmla="*/ 1358338 w 2785959"/>
                  <a:gd name="connsiteY53" fmla="*/ 1257665 h 2204830"/>
                  <a:gd name="connsiteX54" fmla="*/ 1143740 w 2785959"/>
                  <a:gd name="connsiteY54" fmla="*/ 1137364 h 2204830"/>
                  <a:gd name="connsiteX55" fmla="*/ 1134691 w 2785959"/>
                  <a:gd name="connsiteY55" fmla="*/ 1131458 h 2204830"/>
                  <a:gd name="connsiteX56" fmla="*/ 844560 w 2785959"/>
                  <a:gd name="connsiteY56" fmla="*/ 927242 h 2204830"/>
                  <a:gd name="connsiteX57" fmla="*/ 814175 w 2785959"/>
                  <a:gd name="connsiteY57" fmla="*/ 876760 h 2204830"/>
                  <a:gd name="connsiteX58" fmla="*/ 712162 w 2785959"/>
                  <a:gd name="connsiteY58" fmla="*/ 680545 h 2204830"/>
                  <a:gd name="connsiteX59" fmla="*/ 321065 w 2785959"/>
                  <a:gd name="connsiteY59" fmla="*/ 133048 h 2204830"/>
                  <a:gd name="connsiteX60" fmla="*/ 158474 w 2785959"/>
                  <a:gd name="connsiteY60" fmla="*/ 269 h 2204830"/>
                  <a:gd name="connsiteX61" fmla="*/ 74844 w 2785959"/>
                  <a:gd name="connsiteY61" fmla="*/ 55514 h 2204830"/>
                  <a:gd name="connsiteX62" fmla="*/ 132185 w 2785959"/>
                  <a:gd name="connsiteY62" fmla="*/ 268874 h 2204830"/>
                  <a:gd name="connsiteX63" fmla="*/ 324780 w 2785959"/>
                  <a:gd name="connsiteY63" fmla="*/ 777509 h 2204830"/>
                  <a:gd name="connsiteX64" fmla="*/ 376406 w 2785959"/>
                  <a:gd name="connsiteY64" fmla="*/ 850947 h 2204830"/>
                  <a:gd name="connsiteX65" fmla="*/ 409457 w 2785959"/>
                  <a:gd name="connsiteY65" fmla="*/ 902573 h 2204830"/>
                  <a:gd name="connsiteX66" fmla="*/ 411077 w 2785959"/>
                  <a:gd name="connsiteY66" fmla="*/ 905716 h 2204830"/>
                  <a:gd name="connsiteX67" fmla="*/ 460321 w 2785959"/>
                  <a:gd name="connsiteY67" fmla="*/ 1072499 h 2204830"/>
                  <a:gd name="connsiteX68" fmla="*/ 413268 w 2785959"/>
                  <a:gd name="connsiteY68" fmla="*/ 1205753 h 2204830"/>
                  <a:gd name="connsiteX69" fmla="*/ 344687 w 2785959"/>
                  <a:gd name="connsiteY69" fmla="*/ 1376060 h 2204830"/>
                  <a:gd name="connsiteX70" fmla="*/ 309826 w 2785959"/>
                  <a:gd name="connsiteY70" fmla="*/ 1427591 h 2204830"/>
                  <a:gd name="connsiteX71" fmla="*/ 73 w 2785959"/>
                  <a:gd name="connsiteY71" fmla="*/ 1706292 h 2204830"/>
                  <a:gd name="connsiteX72" fmla="*/ 214195 w 2785959"/>
                  <a:gd name="connsiteY72" fmla="*/ 1999948 h 2204830"/>
                  <a:gd name="connsiteX73" fmla="*/ 350498 w 2785959"/>
                  <a:gd name="connsiteY73" fmla="*/ 2065861 h 2204830"/>
                  <a:gd name="connsiteX74" fmla="*/ 465750 w 2785959"/>
                  <a:gd name="connsiteY74" fmla="*/ 2102246 h 2204830"/>
                  <a:gd name="connsiteX75" fmla="*/ 606815 w 2785959"/>
                  <a:gd name="connsiteY75" fmla="*/ 2151110 h 2204830"/>
                  <a:gd name="connsiteX76" fmla="*/ 748833 w 2785959"/>
                  <a:gd name="connsiteY76" fmla="*/ 2187685 h 2204830"/>
                  <a:gd name="connsiteX77" fmla="*/ 983434 w 2785959"/>
                  <a:gd name="connsiteY77" fmla="*/ 2153110 h 2204830"/>
                  <a:gd name="connsiteX78" fmla="*/ 1115927 w 2785959"/>
                  <a:gd name="connsiteY78" fmla="*/ 1938797 h 2204830"/>
                  <a:gd name="connsiteX79" fmla="*/ 1176029 w 2785959"/>
                  <a:gd name="connsiteY79" fmla="*/ 1798399 h 2204830"/>
                  <a:gd name="connsiteX80" fmla="*/ 1250039 w 2785959"/>
                  <a:gd name="connsiteY80" fmla="*/ 1679241 h 2204830"/>
                  <a:gd name="connsiteX81" fmla="*/ 1460732 w 2785959"/>
                  <a:gd name="connsiteY81" fmla="*/ 1643617 h 2204830"/>
                  <a:gd name="connsiteX82" fmla="*/ 1672663 w 2785959"/>
                  <a:gd name="connsiteY82" fmla="*/ 1662001 h 2204830"/>
                  <a:gd name="connsiteX83" fmla="*/ 1778676 w 2785959"/>
                  <a:gd name="connsiteY83" fmla="*/ 1786969 h 2204830"/>
                  <a:gd name="connsiteX84" fmla="*/ 1800012 w 2785959"/>
                  <a:gd name="connsiteY84" fmla="*/ 1881933 h 2204830"/>
                  <a:gd name="connsiteX85" fmla="*/ 1815252 w 2785959"/>
                  <a:gd name="connsiteY85" fmla="*/ 1978326 h 2204830"/>
                  <a:gd name="connsiteX86" fmla="*/ 1929552 w 2785959"/>
                  <a:gd name="connsiteY86" fmla="*/ 2171588 h 2204830"/>
                  <a:gd name="connsiteX87" fmla="*/ 2052044 w 2785959"/>
                  <a:gd name="connsiteY87" fmla="*/ 2204831 h 2204830"/>
                  <a:gd name="connsiteX88" fmla="*/ 2194157 w 2785959"/>
                  <a:gd name="connsiteY88" fmla="*/ 2191400 h 2204830"/>
                  <a:gd name="connsiteX89" fmla="*/ 2436663 w 2785959"/>
                  <a:gd name="connsiteY89" fmla="*/ 2124249 h 2204830"/>
                  <a:gd name="connsiteX90" fmla="*/ 2683933 w 2785959"/>
                  <a:gd name="connsiteY90" fmla="*/ 1981565 h 2204830"/>
                  <a:gd name="connsiteX91" fmla="*/ 2684504 w 2785959"/>
                  <a:gd name="connsiteY91" fmla="*/ 1980898 h 2204830"/>
                  <a:gd name="connsiteX92" fmla="*/ 2785945 w 2785959"/>
                  <a:gd name="connsiteY92" fmla="*/ 1765252 h 2204830"/>
                  <a:gd name="connsiteX93" fmla="*/ 2685075 w 2785959"/>
                  <a:gd name="connsiteY93" fmla="*/ 1520840 h 2204830"/>
                  <a:gd name="connsiteX94" fmla="*/ 2484860 w 2785959"/>
                  <a:gd name="connsiteY94" fmla="*/ 1356153 h 2204830"/>
                  <a:gd name="connsiteX95" fmla="*/ 2424662 w 2785959"/>
                  <a:gd name="connsiteY95" fmla="*/ 1263761 h 2204830"/>
                  <a:gd name="connsiteX96" fmla="*/ 2356272 w 2785959"/>
                  <a:gd name="connsiteY96" fmla="*/ 1128887 h 2204830"/>
                  <a:gd name="connsiteX97" fmla="*/ 2417709 w 2785959"/>
                  <a:gd name="connsiteY97" fmla="*/ 975248 h 2204830"/>
                  <a:gd name="connsiteX98" fmla="*/ 2403993 w 2785959"/>
                  <a:gd name="connsiteY98" fmla="*/ 966771 h 2204830"/>
                  <a:gd name="connsiteX99" fmla="*/ 2587063 w 2785959"/>
                  <a:gd name="connsiteY99" fmla="*/ 594820 h 2204830"/>
                  <a:gd name="connsiteX100" fmla="*/ 2583443 w 2785959"/>
                  <a:gd name="connsiteY100" fmla="*/ 601106 h 220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2785959" h="2204830">
                    <a:moveTo>
                      <a:pt x="2403993" y="966771"/>
                    </a:moveTo>
                    <a:cubicBezTo>
                      <a:pt x="2377989" y="1030969"/>
                      <a:pt x="2333507" y="1104788"/>
                      <a:pt x="2340651" y="1132887"/>
                    </a:cubicBezTo>
                    <a:cubicBezTo>
                      <a:pt x="2355320" y="1189942"/>
                      <a:pt x="2375227" y="1219374"/>
                      <a:pt x="2411327" y="1272714"/>
                    </a:cubicBezTo>
                    <a:cubicBezTo>
                      <a:pt x="2427329" y="1296431"/>
                      <a:pt x="2447236" y="1325863"/>
                      <a:pt x="2471144" y="1364630"/>
                    </a:cubicBezTo>
                    <a:cubicBezTo>
                      <a:pt x="2500290" y="1411779"/>
                      <a:pt x="2614114" y="1419590"/>
                      <a:pt x="2670883" y="1528270"/>
                    </a:cubicBezTo>
                    <a:cubicBezTo>
                      <a:pt x="2763561" y="1705720"/>
                      <a:pt x="2770229" y="1737248"/>
                      <a:pt x="2769848" y="1765061"/>
                    </a:cubicBezTo>
                    <a:cubicBezTo>
                      <a:pt x="2768609" y="1865074"/>
                      <a:pt x="2701363" y="1938702"/>
                      <a:pt x="2672598" y="1970134"/>
                    </a:cubicBezTo>
                    <a:lnTo>
                      <a:pt x="2672026" y="1970706"/>
                    </a:lnTo>
                    <a:cubicBezTo>
                      <a:pt x="2611161" y="2037381"/>
                      <a:pt x="2547058" y="2062908"/>
                      <a:pt x="2430758" y="2109295"/>
                    </a:cubicBezTo>
                    <a:cubicBezTo>
                      <a:pt x="2379037" y="2129964"/>
                      <a:pt x="2300837" y="2161111"/>
                      <a:pt x="2192061" y="2175493"/>
                    </a:cubicBezTo>
                    <a:cubicBezTo>
                      <a:pt x="2073094" y="2191115"/>
                      <a:pt x="2001276" y="2200544"/>
                      <a:pt x="1938506" y="2158253"/>
                    </a:cubicBezTo>
                    <a:cubicBezTo>
                      <a:pt x="1869830" y="2111962"/>
                      <a:pt x="1845351" y="2025570"/>
                      <a:pt x="1830683" y="1973945"/>
                    </a:cubicBezTo>
                    <a:cubicBezTo>
                      <a:pt x="1819253" y="1933558"/>
                      <a:pt x="1817538" y="1905650"/>
                      <a:pt x="1816014" y="1880981"/>
                    </a:cubicBezTo>
                    <a:cubicBezTo>
                      <a:pt x="1814204" y="1849548"/>
                      <a:pt x="1812490" y="1822402"/>
                      <a:pt x="1793250" y="1780301"/>
                    </a:cubicBezTo>
                    <a:cubicBezTo>
                      <a:pt x="1781629" y="1754870"/>
                      <a:pt x="1750673" y="1687337"/>
                      <a:pt x="1680569" y="1647999"/>
                    </a:cubicBezTo>
                    <a:cubicBezTo>
                      <a:pt x="1645898" y="1628568"/>
                      <a:pt x="1610274" y="1622662"/>
                      <a:pt x="1563030" y="1622662"/>
                    </a:cubicBezTo>
                    <a:cubicBezTo>
                      <a:pt x="1533788" y="1622662"/>
                      <a:pt x="1500261" y="1624853"/>
                      <a:pt x="1459684" y="1627616"/>
                    </a:cubicBezTo>
                    <a:cubicBezTo>
                      <a:pt x="1340145" y="1635616"/>
                      <a:pt x="1280233" y="1639617"/>
                      <a:pt x="1241085" y="1666001"/>
                    </a:cubicBezTo>
                    <a:cubicBezTo>
                      <a:pt x="1201652" y="1692576"/>
                      <a:pt x="1189745" y="1721723"/>
                      <a:pt x="1161170" y="1792398"/>
                    </a:cubicBezTo>
                    <a:cubicBezTo>
                      <a:pt x="1146788" y="1827736"/>
                      <a:pt x="1128881" y="1871741"/>
                      <a:pt x="1101258" y="1932034"/>
                    </a:cubicBezTo>
                    <a:cubicBezTo>
                      <a:pt x="1019915" y="2109771"/>
                      <a:pt x="990482" y="2129202"/>
                      <a:pt x="974671" y="2139680"/>
                    </a:cubicBezTo>
                    <a:cubicBezTo>
                      <a:pt x="905710" y="2185209"/>
                      <a:pt x="826652" y="2178351"/>
                      <a:pt x="750262" y="2171684"/>
                    </a:cubicBezTo>
                    <a:cubicBezTo>
                      <a:pt x="698636" y="2167207"/>
                      <a:pt x="675110" y="2158730"/>
                      <a:pt x="612245" y="2135965"/>
                    </a:cubicBezTo>
                    <a:cubicBezTo>
                      <a:pt x="579764" y="2124154"/>
                      <a:pt x="535187" y="2108057"/>
                      <a:pt x="470798" y="2086911"/>
                    </a:cubicBezTo>
                    <a:cubicBezTo>
                      <a:pt x="422507" y="2071099"/>
                      <a:pt x="385169" y="2059669"/>
                      <a:pt x="355260" y="2050525"/>
                    </a:cubicBezTo>
                    <a:cubicBezTo>
                      <a:pt x="273917" y="2025665"/>
                      <a:pt x="252104" y="2018998"/>
                      <a:pt x="226292" y="1989375"/>
                    </a:cubicBezTo>
                    <a:cubicBezTo>
                      <a:pt x="159331" y="1912223"/>
                      <a:pt x="12455" y="1749726"/>
                      <a:pt x="16075" y="1707625"/>
                    </a:cubicBezTo>
                    <a:cubicBezTo>
                      <a:pt x="25600" y="1598850"/>
                      <a:pt x="232293" y="1573895"/>
                      <a:pt x="323161" y="1436449"/>
                    </a:cubicBezTo>
                    <a:cubicBezTo>
                      <a:pt x="333734" y="1420542"/>
                      <a:pt x="345450" y="1403302"/>
                      <a:pt x="357927" y="1385109"/>
                    </a:cubicBezTo>
                    <a:cubicBezTo>
                      <a:pt x="397075" y="1327864"/>
                      <a:pt x="368214" y="1315577"/>
                      <a:pt x="427174" y="1213754"/>
                    </a:cubicBezTo>
                    <a:cubicBezTo>
                      <a:pt x="453749" y="1168034"/>
                      <a:pt x="474132" y="1128601"/>
                      <a:pt x="476418" y="1073165"/>
                    </a:cubicBezTo>
                    <a:cubicBezTo>
                      <a:pt x="479180" y="1002680"/>
                      <a:pt x="449367" y="944863"/>
                      <a:pt x="425364" y="898286"/>
                    </a:cubicBezTo>
                    <a:lnTo>
                      <a:pt x="423650" y="895143"/>
                    </a:lnTo>
                    <a:cubicBezTo>
                      <a:pt x="412982" y="874378"/>
                      <a:pt x="407076" y="866092"/>
                      <a:pt x="389455" y="841612"/>
                    </a:cubicBezTo>
                    <a:cubicBezTo>
                      <a:pt x="378120" y="825896"/>
                      <a:pt x="362690" y="804274"/>
                      <a:pt x="338020" y="768460"/>
                    </a:cubicBezTo>
                    <a:cubicBezTo>
                      <a:pt x="283632" y="689308"/>
                      <a:pt x="157140" y="286781"/>
                      <a:pt x="147044" y="262683"/>
                    </a:cubicBezTo>
                    <a:cubicBezTo>
                      <a:pt x="132661" y="228298"/>
                      <a:pt x="38173" y="136286"/>
                      <a:pt x="87989" y="64658"/>
                    </a:cubicBezTo>
                    <a:cubicBezTo>
                      <a:pt x="97514" y="51037"/>
                      <a:pt x="123422" y="19129"/>
                      <a:pt x="159807" y="16271"/>
                    </a:cubicBezTo>
                    <a:cubicBezTo>
                      <a:pt x="198002" y="13223"/>
                      <a:pt x="235436" y="45132"/>
                      <a:pt x="308207" y="142573"/>
                    </a:cubicBezTo>
                    <a:cubicBezTo>
                      <a:pt x="396218" y="260683"/>
                      <a:pt x="679777" y="654446"/>
                      <a:pt x="698065" y="688165"/>
                    </a:cubicBezTo>
                    <a:cubicBezTo>
                      <a:pt x="760073" y="802084"/>
                      <a:pt x="785885" y="855233"/>
                      <a:pt x="799697" y="883713"/>
                    </a:cubicBezTo>
                    <a:cubicBezTo>
                      <a:pt x="813413" y="912002"/>
                      <a:pt x="816651" y="918670"/>
                      <a:pt x="832177" y="937434"/>
                    </a:cubicBezTo>
                    <a:cubicBezTo>
                      <a:pt x="860943" y="972105"/>
                      <a:pt x="875897" y="981916"/>
                      <a:pt x="1125928" y="1144888"/>
                    </a:cubicBezTo>
                    <a:lnTo>
                      <a:pt x="1134977" y="1150794"/>
                    </a:lnTo>
                    <a:cubicBezTo>
                      <a:pt x="1283090" y="1247378"/>
                      <a:pt x="1305855" y="1262237"/>
                      <a:pt x="1354814" y="1273286"/>
                    </a:cubicBezTo>
                    <a:cubicBezTo>
                      <a:pt x="1445968" y="1293955"/>
                      <a:pt x="1519501" y="1275953"/>
                      <a:pt x="1621323" y="1251092"/>
                    </a:cubicBezTo>
                    <a:cubicBezTo>
                      <a:pt x="1706667" y="1230233"/>
                      <a:pt x="1823539" y="1201658"/>
                      <a:pt x="1939077" y="1108884"/>
                    </a:cubicBezTo>
                    <a:cubicBezTo>
                      <a:pt x="2000132" y="1059830"/>
                      <a:pt x="2034708" y="1013634"/>
                      <a:pt x="2092144" y="937148"/>
                    </a:cubicBezTo>
                    <a:cubicBezTo>
                      <a:pt x="2138912" y="874950"/>
                      <a:pt x="2174535" y="817419"/>
                      <a:pt x="2203872" y="765793"/>
                    </a:cubicBezTo>
                    <a:lnTo>
                      <a:pt x="2194538" y="749601"/>
                    </a:lnTo>
                    <a:cubicBezTo>
                      <a:pt x="2164629" y="802941"/>
                      <a:pt x="2128053" y="862758"/>
                      <a:pt x="2079380" y="927528"/>
                    </a:cubicBezTo>
                    <a:cubicBezTo>
                      <a:pt x="2022707" y="1002966"/>
                      <a:pt x="1988417" y="1048591"/>
                      <a:pt x="1928981" y="1096311"/>
                    </a:cubicBezTo>
                    <a:cubicBezTo>
                      <a:pt x="1816300" y="1186894"/>
                      <a:pt x="1701428" y="1214992"/>
                      <a:pt x="1617513" y="1235471"/>
                    </a:cubicBezTo>
                    <a:cubicBezTo>
                      <a:pt x="1514072" y="1260712"/>
                      <a:pt x="1445777" y="1277381"/>
                      <a:pt x="1358338" y="1257665"/>
                    </a:cubicBezTo>
                    <a:cubicBezTo>
                      <a:pt x="1312237" y="1247187"/>
                      <a:pt x="1289758" y="1232614"/>
                      <a:pt x="1143740" y="1137364"/>
                    </a:cubicBezTo>
                    <a:lnTo>
                      <a:pt x="1134691" y="1131458"/>
                    </a:lnTo>
                    <a:cubicBezTo>
                      <a:pt x="886565" y="969724"/>
                      <a:pt x="871706" y="960008"/>
                      <a:pt x="844560" y="927242"/>
                    </a:cubicBezTo>
                    <a:cubicBezTo>
                      <a:pt x="830272" y="909907"/>
                      <a:pt x="827795" y="904858"/>
                      <a:pt x="814175" y="876760"/>
                    </a:cubicBezTo>
                    <a:cubicBezTo>
                      <a:pt x="800268" y="848090"/>
                      <a:pt x="774360" y="794749"/>
                      <a:pt x="712162" y="680545"/>
                    </a:cubicBezTo>
                    <a:cubicBezTo>
                      <a:pt x="693684" y="646540"/>
                      <a:pt x="409743" y="251920"/>
                      <a:pt x="321065" y="133048"/>
                    </a:cubicBezTo>
                    <a:cubicBezTo>
                      <a:pt x="243437" y="28939"/>
                      <a:pt x="203908" y="-3350"/>
                      <a:pt x="158474" y="269"/>
                    </a:cubicBezTo>
                    <a:cubicBezTo>
                      <a:pt x="115326" y="3698"/>
                      <a:pt x="85607" y="39988"/>
                      <a:pt x="74844" y="55514"/>
                    </a:cubicBezTo>
                    <a:cubicBezTo>
                      <a:pt x="19885" y="134381"/>
                      <a:pt x="117040" y="232489"/>
                      <a:pt x="132185" y="268874"/>
                    </a:cubicBezTo>
                    <a:cubicBezTo>
                      <a:pt x="142948" y="294496"/>
                      <a:pt x="269821" y="697499"/>
                      <a:pt x="324780" y="777509"/>
                    </a:cubicBezTo>
                    <a:cubicBezTo>
                      <a:pt x="349545" y="813514"/>
                      <a:pt x="365071" y="835136"/>
                      <a:pt x="376406" y="850947"/>
                    </a:cubicBezTo>
                    <a:cubicBezTo>
                      <a:pt x="393455" y="874759"/>
                      <a:pt x="399266" y="882761"/>
                      <a:pt x="409457" y="902573"/>
                    </a:cubicBezTo>
                    <a:lnTo>
                      <a:pt x="411077" y="905716"/>
                    </a:lnTo>
                    <a:cubicBezTo>
                      <a:pt x="434222" y="950483"/>
                      <a:pt x="462988" y="1006300"/>
                      <a:pt x="460321" y="1072499"/>
                    </a:cubicBezTo>
                    <a:cubicBezTo>
                      <a:pt x="458321" y="1124315"/>
                      <a:pt x="438699" y="1161938"/>
                      <a:pt x="413268" y="1205753"/>
                    </a:cubicBezTo>
                    <a:cubicBezTo>
                      <a:pt x="354593" y="1307004"/>
                      <a:pt x="383645" y="1319006"/>
                      <a:pt x="344687" y="1376060"/>
                    </a:cubicBezTo>
                    <a:cubicBezTo>
                      <a:pt x="332210" y="1394348"/>
                      <a:pt x="320399" y="1411588"/>
                      <a:pt x="309826" y="1427591"/>
                    </a:cubicBezTo>
                    <a:cubicBezTo>
                      <a:pt x="217529" y="1567227"/>
                      <a:pt x="9979" y="1593325"/>
                      <a:pt x="73" y="1706292"/>
                    </a:cubicBezTo>
                    <a:cubicBezTo>
                      <a:pt x="-3737" y="1750202"/>
                      <a:pt x="142662" y="1917652"/>
                      <a:pt x="214195" y="1999948"/>
                    </a:cubicBezTo>
                    <a:cubicBezTo>
                      <a:pt x="242960" y="2032999"/>
                      <a:pt x="267916" y="2040619"/>
                      <a:pt x="350498" y="2065861"/>
                    </a:cubicBezTo>
                    <a:cubicBezTo>
                      <a:pt x="380406" y="2075005"/>
                      <a:pt x="417649" y="2086435"/>
                      <a:pt x="465750" y="2102246"/>
                    </a:cubicBezTo>
                    <a:cubicBezTo>
                      <a:pt x="529949" y="2123297"/>
                      <a:pt x="574335" y="2139299"/>
                      <a:pt x="606815" y="2151110"/>
                    </a:cubicBezTo>
                    <a:cubicBezTo>
                      <a:pt x="669300" y="2173684"/>
                      <a:pt x="695112" y="2183018"/>
                      <a:pt x="748833" y="2187685"/>
                    </a:cubicBezTo>
                    <a:cubicBezTo>
                      <a:pt x="824367" y="2194258"/>
                      <a:pt x="909806" y="2201687"/>
                      <a:pt x="983434" y="2153110"/>
                    </a:cubicBezTo>
                    <a:cubicBezTo>
                      <a:pt x="1007246" y="2137393"/>
                      <a:pt x="1039060" y="2106628"/>
                      <a:pt x="1115927" y="1938797"/>
                    </a:cubicBezTo>
                    <a:cubicBezTo>
                      <a:pt x="1143644" y="1878123"/>
                      <a:pt x="1162313" y="1832022"/>
                      <a:pt x="1176029" y="1798399"/>
                    </a:cubicBezTo>
                    <a:cubicBezTo>
                      <a:pt x="1204128" y="1729057"/>
                      <a:pt x="1214701" y="1703149"/>
                      <a:pt x="1250039" y="1679241"/>
                    </a:cubicBezTo>
                    <a:cubicBezTo>
                      <a:pt x="1285567" y="1655333"/>
                      <a:pt x="1344146" y="1651428"/>
                      <a:pt x="1460732" y="1643617"/>
                    </a:cubicBezTo>
                    <a:cubicBezTo>
                      <a:pt x="1571793" y="1636188"/>
                      <a:pt x="1622943" y="1634092"/>
                      <a:pt x="1672663" y="1662001"/>
                    </a:cubicBezTo>
                    <a:cubicBezTo>
                      <a:pt x="1738290" y="1698862"/>
                      <a:pt x="1767627" y="1762870"/>
                      <a:pt x="1778676" y="1786969"/>
                    </a:cubicBezTo>
                    <a:cubicBezTo>
                      <a:pt x="1796678" y="1826402"/>
                      <a:pt x="1798202" y="1852120"/>
                      <a:pt x="1800012" y="1881933"/>
                    </a:cubicBezTo>
                    <a:cubicBezTo>
                      <a:pt x="1801536" y="1907365"/>
                      <a:pt x="1803251" y="1936225"/>
                      <a:pt x="1815252" y="1978326"/>
                    </a:cubicBezTo>
                    <a:cubicBezTo>
                      <a:pt x="1830492" y="2032047"/>
                      <a:pt x="1856019" y="2122058"/>
                      <a:pt x="1929552" y="2171588"/>
                    </a:cubicBezTo>
                    <a:cubicBezTo>
                      <a:pt x="1966319" y="2196353"/>
                      <a:pt x="2004895" y="2204831"/>
                      <a:pt x="2052044" y="2204831"/>
                    </a:cubicBezTo>
                    <a:cubicBezTo>
                      <a:pt x="2091953" y="2204831"/>
                      <a:pt x="2137959" y="2198735"/>
                      <a:pt x="2194157" y="2191400"/>
                    </a:cubicBezTo>
                    <a:cubicBezTo>
                      <a:pt x="2304932" y="2176732"/>
                      <a:pt x="2384180" y="2145204"/>
                      <a:pt x="2436663" y="2124249"/>
                    </a:cubicBezTo>
                    <a:cubicBezTo>
                      <a:pt x="2551344" y="2078529"/>
                      <a:pt x="2620591" y="2050907"/>
                      <a:pt x="2683933" y="1981565"/>
                    </a:cubicBezTo>
                    <a:lnTo>
                      <a:pt x="2684504" y="1980898"/>
                    </a:lnTo>
                    <a:cubicBezTo>
                      <a:pt x="2714412" y="1948132"/>
                      <a:pt x="2784611" y="1871360"/>
                      <a:pt x="2785945" y="1765252"/>
                    </a:cubicBezTo>
                    <a:cubicBezTo>
                      <a:pt x="2786326" y="1734105"/>
                      <a:pt x="2779754" y="1702006"/>
                      <a:pt x="2685075" y="1520840"/>
                    </a:cubicBezTo>
                    <a:cubicBezTo>
                      <a:pt x="2628116" y="1411779"/>
                      <a:pt x="2514292" y="1403873"/>
                      <a:pt x="2484860" y="1356153"/>
                    </a:cubicBezTo>
                    <a:cubicBezTo>
                      <a:pt x="2460762" y="1317100"/>
                      <a:pt x="2440664" y="1287573"/>
                      <a:pt x="2424662" y="1263761"/>
                    </a:cubicBezTo>
                    <a:cubicBezTo>
                      <a:pt x="2389514" y="1211849"/>
                      <a:pt x="2370179" y="1183274"/>
                      <a:pt x="2356272" y="1128887"/>
                    </a:cubicBezTo>
                    <a:cubicBezTo>
                      <a:pt x="2349605" y="1102979"/>
                      <a:pt x="2391991" y="1035351"/>
                      <a:pt x="2417709" y="975248"/>
                    </a:cubicBezTo>
                    <a:lnTo>
                      <a:pt x="2403993" y="966771"/>
                    </a:lnTo>
                    <a:close/>
                    <a:moveTo>
                      <a:pt x="2587063" y="594820"/>
                    </a:moveTo>
                    <a:cubicBezTo>
                      <a:pt x="2585920" y="596915"/>
                      <a:pt x="2584682" y="599011"/>
                      <a:pt x="2583443" y="601106"/>
                    </a:cubicBezTo>
                  </a:path>
                </a:pathLst>
              </a:custGeom>
              <a:solidFill>
                <a:srgbClr val="8D7941"/>
              </a:solidFill>
              <a:ln w="0" cap="flat">
                <a:noFill/>
                <a:prstDash val="solid"/>
                <a:miter/>
              </a:ln>
            </p:spPr>
            <p:txBody>
              <a:bodyPr rtlCol="0" anchor="ctr"/>
              <a:lstStyle/>
              <a:p>
                <a:endParaRPr lang="en-US"/>
              </a:p>
            </p:txBody>
          </p:sp>
          <p:sp>
            <p:nvSpPr>
              <p:cNvPr id="2188" name="Freeform: Shape 2187">
                <a:extLst>
                  <a:ext uri="{FF2B5EF4-FFF2-40B4-BE49-F238E27FC236}">
                    <a16:creationId xmlns:a16="http://schemas.microsoft.com/office/drawing/2014/main" id="{12446E7C-8864-9383-CD3B-2BFB6F16408C}"/>
                  </a:ext>
                </a:extLst>
              </p:cNvPr>
              <p:cNvSpPr/>
              <p:nvPr/>
            </p:nvSpPr>
            <p:spPr>
              <a:xfrm>
                <a:off x="2334042" y="3022854"/>
                <a:ext cx="127792" cy="386788"/>
              </a:xfrm>
              <a:custGeom>
                <a:avLst/>
                <a:gdLst>
                  <a:gd name="connsiteX0" fmla="*/ 1619 w 205645"/>
                  <a:gd name="connsiteY0" fmla="*/ 1015 h 622425"/>
                  <a:gd name="connsiteX1" fmla="*/ 73724 w 205645"/>
                  <a:gd name="connsiteY1" fmla="*/ 50830 h 622425"/>
                  <a:gd name="connsiteX2" fmla="*/ 156305 w 205645"/>
                  <a:gd name="connsiteY2" fmla="*/ 464215 h 622425"/>
                  <a:gd name="connsiteX3" fmla="*/ 205645 w 205645"/>
                  <a:gd name="connsiteY3" fmla="*/ 619663 h 622425"/>
                  <a:gd name="connsiteX4" fmla="*/ 203073 w 205645"/>
                  <a:gd name="connsiteY4" fmla="*/ 622426 h 622425"/>
                  <a:gd name="connsiteX5" fmla="*/ 160020 w 205645"/>
                  <a:gd name="connsiteY5" fmla="*/ 549178 h 622425"/>
                  <a:gd name="connsiteX6" fmla="*/ 111728 w 205645"/>
                  <a:gd name="connsiteY6" fmla="*/ 216661 h 622425"/>
                  <a:gd name="connsiteX7" fmla="*/ 25146 w 205645"/>
                  <a:gd name="connsiteY7" fmla="*/ 37495 h 622425"/>
                  <a:gd name="connsiteX8" fmla="*/ 0 w 205645"/>
                  <a:gd name="connsiteY8" fmla="*/ 4444 h 622425"/>
                  <a:gd name="connsiteX9" fmla="*/ 1715 w 205645"/>
                  <a:gd name="connsiteY9" fmla="*/ 1015 h 622425"/>
                  <a:gd name="connsiteX10" fmla="*/ 1715 w 205645"/>
                  <a:gd name="connsiteY10" fmla="*/ 1015 h 62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5645" h="622425">
                    <a:moveTo>
                      <a:pt x="1619" y="1015"/>
                    </a:moveTo>
                    <a:cubicBezTo>
                      <a:pt x="35052" y="-6510"/>
                      <a:pt x="56198" y="29590"/>
                      <a:pt x="73724" y="50830"/>
                    </a:cubicBezTo>
                    <a:cubicBezTo>
                      <a:pt x="158877" y="172084"/>
                      <a:pt x="144399" y="324579"/>
                      <a:pt x="156305" y="464215"/>
                    </a:cubicBezTo>
                    <a:cubicBezTo>
                      <a:pt x="162783" y="517841"/>
                      <a:pt x="169641" y="576991"/>
                      <a:pt x="205645" y="619663"/>
                    </a:cubicBezTo>
                    <a:cubicBezTo>
                      <a:pt x="205645" y="619663"/>
                      <a:pt x="203073" y="622426"/>
                      <a:pt x="203073" y="622426"/>
                    </a:cubicBezTo>
                    <a:cubicBezTo>
                      <a:pt x="181451" y="602995"/>
                      <a:pt x="169355" y="575848"/>
                      <a:pt x="160020" y="549178"/>
                    </a:cubicBezTo>
                    <a:cubicBezTo>
                      <a:pt x="123539" y="441736"/>
                      <a:pt x="134493" y="325912"/>
                      <a:pt x="111728" y="216661"/>
                    </a:cubicBezTo>
                    <a:cubicBezTo>
                      <a:pt x="97250" y="151700"/>
                      <a:pt x="73247" y="84739"/>
                      <a:pt x="25146" y="37495"/>
                    </a:cubicBezTo>
                    <a:cubicBezTo>
                      <a:pt x="15240" y="28828"/>
                      <a:pt x="6477" y="21779"/>
                      <a:pt x="0" y="4444"/>
                    </a:cubicBezTo>
                    <a:cubicBezTo>
                      <a:pt x="0" y="4444"/>
                      <a:pt x="1715" y="1015"/>
                      <a:pt x="1715" y="1015"/>
                    </a:cubicBezTo>
                    <a:lnTo>
                      <a:pt x="1715" y="1015"/>
                    </a:lnTo>
                    <a:close/>
                  </a:path>
                </a:pathLst>
              </a:custGeom>
              <a:solidFill>
                <a:srgbClr val="8D7941"/>
              </a:solidFill>
              <a:ln w="0" cap="flat">
                <a:noFill/>
                <a:prstDash val="solid"/>
                <a:miter/>
              </a:ln>
            </p:spPr>
            <p:txBody>
              <a:bodyPr rtlCol="0" anchor="ctr"/>
              <a:lstStyle/>
              <a:p>
                <a:endParaRPr lang="en-US"/>
              </a:p>
            </p:txBody>
          </p:sp>
          <p:sp>
            <p:nvSpPr>
              <p:cNvPr id="2189" name="Freeform: Shape 2188">
                <a:extLst>
                  <a:ext uri="{FF2B5EF4-FFF2-40B4-BE49-F238E27FC236}">
                    <a16:creationId xmlns:a16="http://schemas.microsoft.com/office/drawing/2014/main" id="{782BF907-3941-D66A-22C4-F594923122B6}"/>
                  </a:ext>
                </a:extLst>
              </p:cNvPr>
              <p:cNvSpPr/>
              <p:nvPr/>
            </p:nvSpPr>
            <p:spPr>
              <a:xfrm>
                <a:off x="2707397" y="3097295"/>
                <a:ext cx="39328" cy="611377"/>
              </a:xfrm>
              <a:custGeom>
                <a:avLst/>
                <a:gdLst>
                  <a:gd name="connsiteX0" fmla="*/ 28699 w 63288"/>
                  <a:gd name="connsiteY0" fmla="*/ 0 h 983837"/>
                  <a:gd name="connsiteX1" fmla="*/ 63275 w 63288"/>
                  <a:gd name="connsiteY1" fmla="*/ 122873 h 983837"/>
                  <a:gd name="connsiteX2" fmla="*/ 47844 w 63288"/>
                  <a:gd name="connsiteY2" fmla="*/ 369570 h 983837"/>
                  <a:gd name="connsiteX3" fmla="*/ 48702 w 63288"/>
                  <a:gd name="connsiteY3" fmla="*/ 614077 h 983837"/>
                  <a:gd name="connsiteX4" fmla="*/ 47749 w 63288"/>
                  <a:gd name="connsiteY4" fmla="*/ 983456 h 983837"/>
                  <a:gd name="connsiteX5" fmla="*/ 38224 w 63288"/>
                  <a:gd name="connsiteY5" fmla="*/ 983456 h 983837"/>
                  <a:gd name="connsiteX6" fmla="*/ 39558 w 63288"/>
                  <a:gd name="connsiteY6" fmla="*/ 947166 h 983837"/>
                  <a:gd name="connsiteX7" fmla="*/ 49083 w 63288"/>
                  <a:gd name="connsiteY7" fmla="*/ 947547 h 983837"/>
                  <a:gd name="connsiteX8" fmla="*/ 47749 w 63288"/>
                  <a:gd name="connsiteY8" fmla="*/ 983837 h 983837"/>
                  <a:gd name="connsiteX9" fmla="*/ 38224 w 63288"/>
                  <a:gd name="connsiteY9" fmla="*/ 983837 h 983837"/>
                  <a:gd name="connsiteX10" fmla="*/ 18222 w 63288"/>
                  <a:gd name="connsiteY10" fmla="*/ 738378 h 983837"/>
                  <a:gd name="connsiteX11" fmla="*/ 124 w 63288"/>
                  <a:gd name="connsiteY11" fmla="*/ 368141 h 983837"/>
                  <a:gd name="connsiteX12" fmla="*/ 11745 w 63288"/>
                  <a:gd name="connsiteY12" fmla="*/ 123539 h 983837"/>
                  <a:gd name="connsiteX13" fmla="*/ 19555 w 63288"/>
                  <a:gd name="connsiteY13" fmla="*/ 2286 h 983837"/>
                  <a:gd name="connsiteX14" fmla="*/ 28794 w 63288"/>
                  <a:gd name="connsiteY14" fmla="*/ 95 h 983837"/>
                  <a:gd name="connsiteX15" fmla="*/ 28794 w 63288"/>
                  <a:gd name="connsiteY15" fmla="*/ 95 h 98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288" h="983837">
                    <a:moveTo>
                      <a:pt x="28699" y="0"/>
                    </a:moveTo>
                    <a:cubicBezTo>
                      <a:pt x="66894" y="29718"/>
                      <a:pt x="61560" y="80201"/>
                      <a:pt x="63275" y="122873"/>
                    </a:cubicBezTo>
                    <a:cubicBezTo>
                      <a:pt x="63751" y="206026"/>
                      <a:pt x="51940" y="287750"/>
                      <a:pt x="47844" y="369570"/>
                    </a:cubicBezTo>
                    <a:cubicBezTo>
                      <a:pt x="44701" y="439388"/>
                      <a:pt x="47940" y="542830"/>
                      <a:pt x="48702" y="614077"/>
                    </a:cubicBezTo>
                    <a:cubicBezTo>
                      <a:pt x="49654" y="733330"/>
                      <a:pt x="50511" y="864775"/>
                      <a:pt x="47749" y="983456"/>
                    </a:cubicBezTo>
                    <a:cubicBezTo>
                      <a:pt x="47749" y="983551"/>
                      <a:pt x="38224" y="983456"/>
                      <a:pt x="38224" y="983456"/>
                    </a:cubicBezTo>
                    <a:cubicBezTo>
                      <a:pt x="38224" y="983456"/>
                      <a:pt x="39558" y="947166"/>
                      <a:pt x="39558" y="947166"/>
                    </a:cubicBezTo>
                    <a:cubicBezTo>
                      <a:pt x="39558" y="947166"/>
                      <a:pt x="49083" y="947547"/>
                      <a:pt x="49083" y="947547"/>
                    </a:cubicBezTo>
                    <a:cubicBezTo>
                      <a:pt x="49083" y="947547"/>
                      <a:pt x="47749" y="983837"/>
                      <a:pt x="47749" y="983837"/>
                    </a:cubicBezTo>
                    <a:cubicBezTo>
                      <a:pt x="47749" y="983837"/>
                      <a:pt x="38129" y="983837"/>
                      <a:pt x="38224" y="983837"/>
                    </a:cubicBezTo>
                    <a:cubicBezTo>
                      <a:pt x="30128" y="902018"/>
                      <a:pt x="24223" y="820198"/>
                      <a:pt x="18222" y="738378"/>
                    </a:cubicBezTo>
                    <a:cubicBezTo>
                      <a:pt x="11459" y="623221"/>
                      <a:pt x="-1400" y="483108"/>
                      <a:pt x="124" y="368141"/>
                    </a:cubicBezTo>
                    <a:cubicBezTo>
                      <a:pt x="1458" y="286036"/>
                      <a:pt x="12792" y="204597"/>
                      <a:pt x="11745" y="123539"/>
                    </a:cubicBezTo>
                    <a:cubicBezTo>
                      <a:pt x="13364" y="80296"/>
                      <a:pt x="-2067" y="45625"/>
                      <a:pt x="19555" y="2286"/>
                    </a:cubicBezTo>
                    <a:cubicBezTo>
                      <a:pt x="19555" y="2286"/>
                      <a:pt x="28794" y="95"/>
                      <a:pt x="28794" y="95"/>
                    </a:cubicBezTo>
                    <a:lnTo>
                      <a:pt x="28794" y="95"/>
                    </a:lnTo>
                    <a:close/>
                  </a:path>
                </a:pathLst>
              </a:custGeom>
              <a:solidFill>
                <a:srgbClr val="8D7941"/>
              </a:solidFill>
              <a:ln w="0" cap="flat">
                <a:noFill/>
                <a:prstDash val="solid"/>
                <a:miter/>
              </a:ln>
            </p:spPr>
            <p:txBody>
              <a:bodyPr rtlCol="0" anchor="ctr"/>
              <a:lstStyle/>
              <a:p>
                <a:endParaRPr lang="en-US"/>
              </a:p>
            </p:txBody>
          </p:sp>
          <p:sp>
            <p:nvSpPr>
              <p:cNvPr id="2196" name="Freeform: Shape 2195">
                <a:extLst>
                  <a:ext uri="{FF2B5EF4-FFF2-40B4-BE49-F238E27FC236}">
                    <a16:creationId xmlns:a16="http://schemas.microsoft.com/office/drawing/2014/main" id="{B8A503B2-0422-35F0-A5C9-BA31CA54CE0F}"/>
                  </a:ext>
                </a:extLst>
              </p:cNvPr>
              <p:cNvSpPr/>
              <p:nvPr/>
            </p:nvSpPr>
            <p:spPr>
              <a:xfrm>
                <a:off x="3057999" y="3073382"/>
                <a:ext cx="234334" cy="392905"/>
              </a:xfrm>
              <a:custGeom>
                <a:avLst/>
                <a:gdLst>
                  <a:gd name="connsiteX0" fmla="*/ 377095 w 377094"/>
                  <a:gd name="connsiteY0" fmla="*/ 33052 h 632269"/>
                  <a:gd name="connsiteX1" fmla="*/ 179356 w 377094"/>
                  <a:gd name="connsiteY1" fmla="*/ 314325 h 632269"/>
                  <a:gd name="connsiteX2" fmla="*/ 168211 w 377094"/>
                  <a:gd name="connsiteY2" fmla="*/ 408337 h 632269"/>
                  <a:gd name="connsiteX3" fmla="*/ 75057 w 377094"/>
                  <a:gd name="connsiteY3" fmla="*/ 572643 h 632269"/>
                  <a:gd name="connsiteX4" fmla="*/ 9144 w 377094"/>
                  <a:gd name="connsiteY4" fmla="*/ 632270 h 632269"/>
                  <a:gd name="connsiteX5" fmla="*/ 0 w 377094"/>
                  <a:gd name="connsiteY5" fmla="*/ 629507 h 632269"/>
                  <a:gd name="connsiteX6" fmla="*/ 68104 w 377094"/>
                  <a:gd name="connsiteY6" fmla="*/ 561975 h 632269"/>
                  <a:gd name="connsiteX7" fmla="*/ 149257 w 377094"/>
                  <a:gd name="connsiteY7" fmla="*/ 405765 h 632269"/>
                  <a:gd name="connsiteX8" fmla="*/ 157163 w 377094"/>
                  <a:gd name="connsiteY8" fmla="*/ 311753 h 632269"/>
                  <a:gd name="connsiteX9" fmla="*/ 279749 w 377094"/>
                  <a:gd name="connsiteY9" fmla="*/ 52197 h 632269"/>
                  <a:gd name="connsiteX10" fmla="*/ 365093 w 377094"/>
                  <a:gd name="connsiteY10" fmla="*/ 0 h 632269"/>
                  <a:gd name="connsiteX11" fmla="*/ 376904 w 377094"/>
                  <a:gd name="connsiteY11" fmla="*/ 33052 h 632269"/>
                  <a:gd name="connsiteX12" fmla="*/ 376904 w 377094"/>
                  <a:gd name="connsiteY12" fmla="*/ 33052 h 632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7094" h="632269">
                    <a:moveTo>
                      <a:pt x="377095" y="33052"/>
                    </a:moveTo>
                    <a:cubicBezTo>
                      <a:pt x="261461" y="73057"/>
                      <a:pt x="194024" y="196882"/>
                      <a:pt x="179356" y="314325"/>
                    </a:cubicBezTo>
                    <a:cubicBezTo>
                      <a:pt x="175260" y="345091"/>
                      <a:pt x="173069" y="376714"/>
                      <a:pt x="168211" y="408337"/>
                    </a:cubicBezTo>
                    <a:cubicBezTo>
                      <a:pt x="159544" y="471297"/>
                      <a:pt x="133255" y="539782"/>
                      <a:pt x="75057" y="572643"/>
                    </a:cubicBezTo>
                    <a:cubicBezTo>
                      <a:pt x="49911" y="588740"/>
                      <a:pt x="19145" y="602647"/>
                      <a:pt x="9144" y="632270"/>
                    </a:cubicBezTo>
                    <a:cubicBezTo>
                      <a:pt x="9144" y="632270"/>
                      <a:pt x="0" y="629507"/>
                      <a:pt x="0" y="629507"/>
                    </a:cubicBezTo>
                    <a:cubicBezTo>
                      <a:pt x="9620" y="596456"/>
                      <a:pt x="42100" y="579596"/>
                      <a:pt x="68104" y="561975"/>
                    </a:cubicBezTo>
                    <a:cubicBezTo>
                      <a:pt x="121920" y="528733"/>
                      <a:pt x="142589" y="465868"/>
                      <a:pt x="149257" y="405765"/>
                    </a:cubicBezTo>
                    <a:cubicBezTo>
                      <a:pt x="152876" y="374999"/>
                      <a:pt x="154019" y="343567"/>
                      <a:pt x="157163" y="311753"/>
                    </a:cubicBezTo>
                    <a:cubicBezTo>
                      <a:pt x="166211" y="215551"/>
                      <a:pt x="206216" y="117920"/>
                      <a:pt x="279749" y="52197"/>
                    </a:cubicBezTo>
                    <a:cubicBezTo>
                      <a:pt x="304609" y="30099"/>
                      <a:pt x="333470" y="12002"/>
                      <a:pt x="365093" y="0"/>
                    </a:cubicBezTo>
                    <a:lnTo>
                      <a:pt x="376904" y="33052"/>
                    </a:lnTo>
                    <a:lnTo>
                      <a:pt x="376904" y="33052"/>
                    </a:lnTo>
                    <a:close/>
                  </a:path>
                </a:pathLst>
              </a:custGeom>
              <a:solidFill>
                <a:srgbClr val="8D7941"/>
              </a:solidFill>
              <a:ln w="0" cap="flat">
                <a:noFill/>
                <a:prstDash val="solid"/>
                <a:miter/>
              </a:ln>
            </p:spPr>
            <p:txBody>
              <a:bodyPr rtlCol="0" anchor="ctr"/>
              <a:lstStyle/>
              <a:p>
                <a:endParaRPr lang="en-US"/>
              </a:p>
            </p:txBody>
          </p:sp>
          <p:sp>
            <p:nvSpPr>
              <p:cNvPr id="2197" name="Freeform: Shape 2196">
                <a:extLst>
                  <a:ext uri="{FF2B5EF4-FFF2-40B4-BE49-F238E27FC236}">
                    <a16:creationId xmlns:a16="http://schemas.microsoft.com/office/drawing/2014/main" id="{B8238AAC-547B-2360-942D-2005F93BED6A}"/>
                  </a:ext>
                </a:extLst>
              </p:cNvPr>
              <p:cNvSpPr/>
              <p:nvPr/>
            </p:nvSpPr>
            <p:spPr>
              <a:xfrm>
                <a:off x="2103783" y="3053198"/>
                <a:ext cx="213804" cy="448603"/>
              </a:xfrm>
              <a:custGeom>
                <a:avLst/>
                <a:gdLst>
                  <a:gd name="connsiteX0" fmla="*/ 50878 w 344057"/>
                  <a:gd name="connsiteY0" fmla="*/ 4572 h 721899"/>
                  <a:gd name="connsiteX1" fmla="*/ 136698 w 344057"/>
                  <a:gd name="connsiteY1" fmla="*/ 370142 h 721899"/>
                  <a:gd name="connsiteX2" fmla="*/ 269953 w 344057"/>
                  <a:gd name="connsiteY2" fmla="*/ 527685 h 721899"/>
                  <a:gd name="connsiteX3" fmla="*/ 344058 w 344057"/>
                  <a:gd name="connsiteY3" fmla="*/ 721043 h 721899"/>
                  <a:gd name="connsiteX4" fmla="*/ 335676 w 344057"/>
                  <a:gd name="connsiteY4" fmla="*/ 721900 h 721899"/>
                  <a:gd name="connsiteX5" fmla="*/ 252332 w 344057"/>
                  <a:gd name="connsiteY5" fmla="*/ 540544 h 721899"/>
                  <a:gd name="connsiteX6" fmla="*/ 10968 w 344057"/>
                  <a:gd name="connsiteY6" fmla="*/ 205454 h 721899"/>
                  <a:gd name="connsiteX7" fmla="*/ 43734 w 344057"/>
                  <a:gd name="connsiteY7" fmla="*/ 0 h 721899"/>
                  <a:gd name="connsiteX8" fmla="*/ 50878 w 344057"/>
                  <a:gd name="connsiteY8" fmla="*/ 4572 h 721899"/>
                  <a:gd name="connsiteX9" fmla="*/ 50878 w 344057"/>
                  <a:gd name="connsiteY9" fmla="*/ 4572 h 721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4057" h="721899">
                    <a:moveTo>
                      <a:pt x="50878" y="4572"/>
                    </a:moveTo>
                    <a:cubicBezTo>
                      <a:pt x="8587" y="139541"/>
                      <a:pt x="43925" y="264795"/>
                      <a:pt x="136698" y="370142"/>
                    </a:cubicBezTo>
                    <a:cubicBezTo>
                      <a:pt x="179561" y="422148"/>
                      <a:pt x="230139" y="469964"/>
                      <a:pt x="269953" y="527685"/>
                    </a:cubicBezTo>
                    <a:cubicBezTo>
                      <a:pt x="309863" y="584645"/>
                      <a:pt x="339581" y="651034"/>
                      <a:pt x="344058" y="721043"/>
                    </a:cubicBezTo>
                    <a:cubicBezTo>
                      <a:pt x="344058" y="721043"/>
                      <a:pt x="335676" y="721900"/>
                      <a:pt x="335676" y="721900"/>
                    </a:cubicBezTo>
                    <a:cubicBezTo>
                      <a:pt x="325579" y="654653"/>
                      <a:pt x="293766" y="593598"/>
                      <a:pt x="252332" y="540544"/>
                    </a:cubicBezTo>
                    <a:cubicBezTo>
                      <a:pt x="168607" y="434435"/>
                      <a:pt x="42401" y="345758"/>
                      <a:pt x="10968" y="205454"/>
                    </a:cubicBezTo>
                    <a:cubicBezTo>
                      <a:pt x="-5414" y="137827"/>
                      <a:pt x="-9796" y="52864"/>
                      <a:pt x="43734" y="0"/>
                    </a:cubicBezTo>
                    <a:cubicBezTo>
                      <a:pt x="43734" y="0"/>
                      <a:pt x="50878" y="4572"/>
                      <a:pt x="50878" y="4572"/>
                    </a:cubicBezTo>
                    <a:lnTo>
                      <a:pt x="50878" y="4572"/>
                    </a:lnTo>
                    <a:close/>
                  </a:path>
                </a:pathLst>
              </a:custGeom>
              <a:solidFill>
                <a:srgbClr val="8D7941"/>
              </a:solidFill>
              <a:ln w="0" cap="flat">
                <a:noFill/>
                <a:prstDash val="solid"/>
                <a:miter/>
              </a:ln>
            </p:spPr>
            <p:txBody>
              <a:bodyPr rtlCol="0" anchor="ctr"/>
              <a:lstStyle/>
              <a:p>
                <a:endParaRPr lang="en-US"/>
              </a:p>
            </p:txBody>
          </p:sp>
          <p:sp>
            <p:nvSpPr>
              <p:cNvPr id="2205" name="Freeform: Shape 2204">
                <a:extLst>
                  <a:ext uri="{FF2B5EF4-FFF2-40B4-BE49-F238E27FC236}">
                    <a16:creationId xmlns:a16="http://schemas.microsoft.com/office/drawing/2014/main" id="{6DE9ED03-A133-204D-F899-8AAF6132BC0E}"/>
                  </a:ext>
                </a:extLst>
              </p:cNvPr>
              <p:cNvSpPr/>
              <p:nvPr/>
            </p:nvSpPr>
            <p:spPr>
              <a:xfrm>
                <a:off x="2885989" y="2949970"/>
                <a:ext cx="99857" cy="466064"/>
              </a:xfrm>
              <a:custGeom>
                <a:avLst/>
                <a:gdLst>
                  <a:gd name="connsiteX0" fmla="*/ 160692 w 160692"/>
                  <a:gd name="connsiteY0" fmla="*/ 32576 h 749998"/>
                  <a:gd name="connsiteX1" fmla="*/ 68585 w 160692"/>
                  <a:gd name="connsiteY1" fmla="*/ 176784 h 749998"/>
                  <a:gd name="connsiteX2" fmla="*/ 18103 w 160692"/>
                  <a:gd name="connsiteY2" fmla="*/ 535496 h 749998"/>
                  <a:gd name="connsiteX3" fmla="*/ 11340 w 160692"/>
                  <a:gd name="connsiteY3" fmla="*/ 719614 h 749998"/>
                  <a:gd name="connsiteX4" fmla="*/ 11340 w 160692"/>
                  <a:gd name="connsiteY4" fmla="*/ 718757 h 749998"/>
                  <a:gd name="connsiteX5" fmla="*/ 22484 w 160692"/>
                  <a:gd name="connsiteY5" fmla="*/ 742283 h 749998"/>
                  <a:gd name="connsiteX6" fmla="*/ 17722 w 160692"/>
                  <a:gd name="connsiteY6" fmla="*/ 749999 h 749998"/>
                  <a:gd name="connsiteX7" fmla="*/ 2196 w 160692"/>
                  <a:gd name="connsiteY7" fmla="*/ 719423 h 749998"/>
                  <a:gd name="connsiteX8" fmla="*/ 863 w 160692"/>
                  <a:gd name="connsiteY8" fmla="*/ 535210 h 749998"/>
                  <a:gd name="connsiteX9" fmla="*/ 73824 w 160692"/>
                  <a:gd name="connsiteY9" fmla="*/ 78010 h 749998"/>
                  <a:gd name="connsiteX10" fmla="*/ 135070 w 160692"/>
                  <a:gd name="connsiteY10" fmla="*/ 0 h 749998"/>
                  <a:gd name="connsiteX11" fmla="*/ 160501 w 160692"/>
                  <a:gd name="connsiteY11" fmla="*/ 32480 h 749998"/>
                  <a:gd name="connsiteX12" fmla="*/ 160501 w 160692"/>
                  <a:gd name="connsiteY12" fmla="*/ 32480 h 749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0692" h="749998">
                    <a:moveTo>
                      <a:pt x="160692" y="32576"/>
                    </a:moveTo>
                    <a:cubicBezTo>
                      <a:pt x="116306" y="67151"/>
                      <a:pt x="88588" y="123825"/>
                      <a:pt x="68585" y="176784"/>
                    </a:cubicBezTo>
                    <a:cubicBezTo>
                      <a:pt x="25247" y="290894"/>
                      <a:pt x="21722" y="414147"/>
                      <a:pt x="18103" y="535496"/>
                    </a:cubicBezTo>
                    <a:cubicBezTo>
                      <a:pt x="18103" y="535496"/>
                      <a:pt x="11340" y="719614"/>
                      <a:pt x="11340" y="719614"/>
                    </a:cubicBezTo>
                    <a:lnTo>
                      <a:pt x="11340" y="718757"/>
                    </a:lnTo>
                    <a:cubicBezTo>
                      <a:pt x="12769" y="726948"/>
                      <a:pt x="15626" y="737807"/>
                      <a:pt x="22484" y="742283"/>
                    </a:cubicBezTo>
                    <a:cubicBezTo>
                      <a:pt x="22484" y="742283"/>
                      <a:pt x="17722" y="749999"/>
                      <a:pt x="17722" y="749999"/>
                    </a:cubicBezTo>
                    <a:cubicBezTo>
                      <a:pt x="7530" y="742188"/>
                      <a:pt x="4387" y="730949"/>
                      <a:pt x="2196" y="719423"/>
                    </a:cubicBezTo>
                    <a:cubicBezTo>
                      <a:pt x="2196" y="719423"/>
                      <a:pt x="863" y="535210"/>
                      <a:pt x="863" y="535210"/>
                    </a:cubicBezTo>
                    <a:cubicBezTo>
                      <a:pt x="-2185" y="381095"/>
                      <a:pt x="-1138" y="218027"/>
                      <a:pt x="73824" y="78010"/>
                    </a:cubicBezTo>
                    <a:cubicBezTo>
                      <a:pt x="89350" y="49816"/>
                      <a:pt x="108114" y="22384"/>
                      <a:pt x="135070" y="0"/>
                    </a:cubicBezTo>
                    <a:cubicBezTo>
                      <a:pt x="135070" y="0"/>
                      <a:pt x="160501" y="32480"/>
                      <a:pt x="160501" y="32480"/>
                    </a:cubicBezTo>
                    <a:lnTo>
                      <a:pt x="160501" y="32480"/>
                    </a:lnTo>
                    <a:close/>
                  </a:path>
                </a:pathLst>
              </a:custGeom>
              <a:solidFill>
                <a:srgbClr val="8D7941"/>
              </a:solidFill>
              <a:ln w="0" cap="flat">
                <a:noFill/>
                <a:prstDash val="solid"/>
                <a:miter/>
              </a:ln>
            </p:spPr>
            <p:txBody>
              <a:bodyPr rtlCol="0" anchor="ctr"/>
              <a:lstStyle/>
              <a:p>
                <a:endParaRPr lang="en-US"/>
              </a:p>
            </p:txBody>
          </p:sp>
          <p:sp>
            <p:nvSpPr>
              <p:cNvPr id="2209" name="Freeform: Shape 2208">
                <a:extLst>
                  <a:ext uri="{FF2B5EF4-FFF2-40B4-BE49-F238E27FC236}">
                    <a16:creationId xmlns:a16="http://schemas.microsoft.com/office/drawing/2014/main" id="{619214AF-2F07-D4E7-7155-FD7EB3A90E97}"/>
                  </a:ext>
                </a:extLst>
              </p:cNvPr>
              <p:cNvSpPr/>
              <p:nvPr/>
            </p:nvSpPr>
            <p:spPr>
              <a:xfrm>
                <a:off x="3532882" y="3526780"/>
                <a:ext cx="334010" cy="130869"/>
              </a:xfrm>
              <a:custGeom>
                <a:avLst/>
                <a:gdLst>
                  <a:gd name="connsiteX0" fmla="*/ 537496 w 537495"/>
                  <a:gd name="connsiteY0" fmla="*/ 32480 h 210597"/>
                  <a:gd name="connsiteX1" fmla="*/ 348710 w 537495"/>
                  <a:gd name="connsiteY1" fmla="*/ 133160 h 210597"/>
                  <a:gd name="connsiteX2" fmla="*/ 206216 w 537495"/>
                  <a:gd name="connsiteY2" fmla="*/ 160020 h 210597"/>
                  <a:gd name="connsiteX3" fmla="*/ 3238 w 537495"/>
                  <a:gd name="connsiteY3" fmla="*/ 210598 h 210597"/>
                  <a:gd name="connsiteX4" fmla="*/ 0 w 537495"/>
                  <a:gd name="connsiteY4" fmla="*/ 204502 h 210597"/>
                  <a:gd name="connsiteX5" fmla="*/ 273748 w 537495"/>
                  <a:gd name="connsiteY5" fmla="*/ 131731 h 210597"/>
                  <a:gd name="connsiteX6" fmla="*/ 397669 w 537495"/>
                  <a:gd name="connsiteY6" fmla="*/ 74581 h 210597"/>
                  <a:gd name="connsiteX7" fmla="*/ 517112 w 537495"/>
                  <a:gd name="connsiteY7" fmla="*/ 0 h 210597"/>
                  <a:gd name="connsiteX8" fmla="*/ 537305 w 537495"/>
                  <a:gd name="connsiteY8" fmla="*/ 32575 h 210597"/>
                  <a:gd name="connsiteX9" fmla="*/ 537305 w 537495"/>
                  <a:gd name="connsiteY9" fmla="*/ 32575 h 210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7495" h="210597">
                    <a:moveTo>
                      <a:pt x="537496" y="32480"/>
                    </a:moveTo>
                    <a:cubicBezTo>
                      <a:pt x="475679" y="68485"/>
                      <a:pt x="413099" y="101918"/>
                      <a:pt x="348710" y="133160"/>
                    </a:cubicBezTo>
                    <a:cubicBezTo>
                      <a:pt x="305181" y="155734"/>
                      <a:pt x="253555" y="156400"/>
                      <a:pt x="206216" y="160020"/>
                    </a:cubicBezTo>
                    <a:cubicBezTo>
                      <a:pt x="136588" y="166021"/>
                      <a:pt x="66675" y="180308"/>
                      <a:pt x="3238" y="210598"/>
                    </a:cubicBezTo>
                    <a:cubicBezTo>
                      <a:pt x="3238" y="210598"/>
                      <a:pt x="0" y="204502"/>
                      <a:pt x="0" y="204502"/>
                    </a:cubicBezTo>
                    <a:cubicBezTo>
                      <a:pt x="83344" y="157258"/>
                      <a:pt x="180594" y="144209"/>
                      <a:pt x="273748" y="131731"/>
                    </a:cubicBezTo>
                    <a:cubicBezTo>
                      <a:pt x="319849" y="124587"/>
                      <a:pt x="357759" y="96965"/>
                      <a:pt x="397669" y="74581"/>
                    </a:cubicBezTo>
                    <a:cubicBezTo>
                      <a:pt x="438150" y="50673"/>
                      <a:pt x="478060" y="25908"/>
                      <a:pt x="517112" y="0"/>
                    </a:cubicBezTo>
                    <a:cubicBezTo>
                      <a:pt x="517112" y="0"/>
                      <a:pt x="537305" y="32575"/>
                      <a:pt x="537305" y="32575"/>
                    </a:cubicBezTo>
                    <a:lnTo>
                      <a:pt x="537305" y="32575"/>
                    </a:lnTo>
                    <a:close/>
                  </a:path>
                </a:pathLst>
              </a:custGeom>
              <a:solidFill>
                <a:srgbClr val="8D7941"/>
              </a:solidFill>
              <a:ln w="0" cap="flat">
                <a:noFill/>
                <a:prstDash val="solid"/>
                <a:miter/>
              </a:ln>
            </p:spPr>
            <p:txBody>
              <a:bodyPr rtlCol="0" anchor="ctr"/>
              <a:lstStyle/>
              <a:p>
                <a:endParaRPr lang="en-US"/>
              </a:p>
            </p:txBody>
          </p:sp>
          <p:sp>
            <p:nvSpPr>
              <p:cNvPr id="2211" name="Freeform: Shape 2210">
                <a:extLst>
                  <a:ext uri="{FF2B5EF4-FFF2-40B4-BE49-F238E27FC236}">
                    <a16:creationId xmlns:a16="http://schemas.microsoft.com/office/drawing/2014/main" id="{E468FC20-3F1F-0D0A-4330-069F59AA3B8E}"/>
                  </a:ext>
                </a:extLst>
              </p:cNvPr>
              <p:cNvSpPr/>
              <p:nvPr/>
            </p:nvSpPr>
            <p:spPr>
              <a:xfrm>
                <a:off x="1611695" y="3514882"/>
                <a:ext cx="336899" cy="262923"/>
              </a:xfrm>
              <a:custGeom>
                <a:avLst/>
                <a:gdLst>
                  <a:gd name="connsiteX0" fmla="*/ 31603 w 542143"/>
                  <a:gd name="connsiteY0" fmla="*/ 5525 h 423100"/>
                  <a:gd name="connsiteX1" fmla="*/ 214198 w 542143"/>
                  <a:gd name="connsiteY1" fmla="*/ 279178 h 423100"/>
                  <a:gd name="connsiteX2" fmla="*/ 380695 w 542143"/>
                  <a:gd name="connsiteY2" fmla="*/ 340805 h 423100"/>
                  <a:gd name="connsiteX3" fmla="*/ 542143 w 542143"/>
                  <a:gd name="connsiteY3" fmla="*/ 418910 h 423100"/>
                  <a:gd name="connsiteX4" fmla="*/ 533571 w 542143"/>
                  <a:gd name="connsiteY4" fmla="*/ 423101 h 423100"/>
                  <a:gd name="connsiteX5" fmla="*/ 378218 w 542143"/>
                  <a:gd name="connsiteY5" fmla="*/ 355187 h 423100"/>
                  <a:gd name="connsiteX6" fmla="*/ 15506 w 542143"/>
                  <a:gd name="connsiteY6" fmla="*/ 96488 h 423100"/>
                  <a:gd name="connsiteX7" fmla="*/ 1885 w 542143"/>
                  <a:gd name="connsiteY7" fmla="*/ 0 h 423100"/>
                  <a:gd name="connsiteX8" fmla="*/ 31603 w 542143"/>
                  <a:gd name="connsiteY8" fmla="*/ 5334 h 423100"/>
                  <a:gd name="connsiteX9" fmla="*/ 31603 w 542143"/>
                  <a:gd name="connsiteY9" fmla="*/ 5334 h 423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2143" h="423100">
                    <a:moveTo>
                      <a:pt x="31603" y="5525"/>
                    </a:moveTo>
                    <a:cubicBezTo>
                      <a:pt x="15220" y="112776"/>
                      <a:pt x="126568" y="229838"/>
                      <a:pt x="214198" y="279178"/>
                    </a:cubicBezTo>
                    <a:cubicBezTo>
                      <a:pt x="265442" y="309086"/>
                      <a:pt x="322211" y="329470"/>
                      <a:pt x="380695" y="340805"/>
                    </a:cubicBezTo>
                    <a:cubicBezTo>
                      <a:pt x="437940" y="352139"/>
                      <a:pt x="512711" y="359855"/>
                      <a:pt x="542143" y="418910"/>
                    </a:cubicBezTo>
                    <a:cubicBezTo>
                      <a:pt x="542143" y="418910"/>
                      <a:pt x="533571" y="423101"/>
                      <a:pt x="533571" y="423101"/>
                    </a:cubicBezTo>
                    <a:cubicBezTo>
                      <a:pt x="503853" y="368618"/>
                      <a:pt x="433558" y="364903"/>
                      <a:pt x="378218" y="355187"/>
                    </a:cubicBezTo>
                    <a:cubicBezTo>
                      <a:pt x="227342" y="331089"/>
                      <a:pt x="77133" y="241554"/>
                      <a:pt x="15506" y="96488"/>
                    </a:cubicBezTo>
                    <a:cubicBezTo>
                      <a:pt x="3600" y="67151"/>
                      <a:pt x="-3639" y="33814"/>
                      <a:pt x="1885" y="0"/>
                    </a:cubicBezTo>
                    <a:lnTo>
                      <a:pt x="31603" y="5334"/>
                    </a:lnTo>
                    <a:lnTo>
                      <a:pt x="31603" y="5334"/>
                    </a:lnTo>
                    <a:close/>
                  </a:path>
                </a:pathLst>
              </a:custGeom>
              <a:solidFill>
                <a:srgbClr val="8D7941"/>
              </a:solidFill>
              <a:ln w="0" cap="flat">
                <a:noFill/>
                <a:prstDash val="solid"/>
                <a:miter/>
              </a:ln>
            </p:spPr>
            <p:txBody>
              <a:bodyPr rtlCol="0" anchor="ctr"/>
              <a:lstStyle/>
              <a:p>
                <a:endParaRPr lang="en-US"/>
              </a:p>
            </p:txBody>
          </p:sp>
          <p:sp>
            <p:nvSpPr>
              <p:cNvPr id="2212" name="Freeform: Shape 2211">
                <a:extLst>
                  <a:ext uri="{FF2B5EF4-FFF2-40B4-BE49-F238E27FC236}">
                    <a16:creationId xmlns:a16="http://schemas.microsoft.com/office/drawing/2014/main" id="{2D163A62-ECC1-DEFC-01D8-13330A4FD067}"/>
                  </a:ext>
                </a:extLst>
              </p:cNvPr>
              <p:cNvSpPr/>
              <p:nvPr/>
            </p:nvSpPr>
            <p:spPr>
              <a:xfrm>
                <a:off x="1475842" y="3727139"/>
                <a:ext cx="457837" cy="180057"/>
              </a:xfrm>
              <a:custGeom>
                <a:avLst/>
                <a:gdLst>
                  <a:gd name="connsiteX0" fmla="*/ 30861 w 736758"/>
                  <a:gd name="connsiteY0" fmla="*/ 0 h 289750"/>
                  <a:gd name="connsiteX1" fmla="*/ 327660 w 736758"/>
                  <a:gd name="connsiteY1" fmla="*/ 233934 h 289750"/>
                  <a:gd name="connsiteX2" fmla="*/ 736759 w 736758"/>
                  <a:gd name="connsiteY2" fmla="*/ 280511 h 289750"/>
                  <a:gd name="connsiteX3" fmla="*/ 734568 w 736758"/>
                  <a:gd name="connsiteY3" fmla="*/ 289750 h 289750"/>
                  <a:gd name="connsiteX4" fmla="*/ 530352 w 736758"/>
                  <a:gd name="connsiteY4" fmla="*/ 271748 h 289750"/>
                  <a:gd name="connsiteX5" fmla="*/ 0 w 736758"/>
                  <a:gd name="connsiteY5" fmla="*/ 9430 h 289750"/>
                  <a:gd name="connsiteX6" fmla="*/ 30861 w 736758"/>
                  <a:gd name="connsiteY6" fmla="*/ 0 h 289750"/>
                  <a:gd name="connsiteX7" fmla="*/ 30861 w 736758"/>
                  <a:gd name="connsiteY7" fmla="*/ 0 h 28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6758" h="289750">
                    <a:moveTo>
                      <a:pt x="30861" y="0"/>
                    </a:moveTo>
                    <a:cubicBezTo>
                      <a:pt x="67723" y="132874"/>
                      <a:pt x="198692" y="208693"/>
                      <a:pt x="327660" y="233934"/>
                    </a:cubicBezTo>
                    <a:cubicBezTo>
                      <a:pt x="461677" y="263176"/>
                      <a:pt x="602266" y="249079"/>
                      <a:pt x="736759" y="280511"/>
                    </a:cubicBezTo>
                    <a:cubicBezTo>
                      <a:pt x="736759" y="280511"/>
                      <a:pt x="734568" y="289750"/>
                      <a:pt x="734568" y="289750"/>
                    </a:cubicBezTo>
                    <a:cubicBezTo>
                      <a:pt x="667893" y="275177"/>
                      <a:pt x="599027" y="274320"/>
                      <a:pt x="530352" y="271748"/>
                    </a:cubicBezTo>
                    <a:cubicBezTo>
                      <a:pt x="324898" y="269462"/>
                      <a:pt x="75057" y="234505"/>
                      <a:pt x="0" y="9430"/>
                    </a:cubicBezTo>
                    <a:cubicBezTo>
                      <a:pt x="0" y="9430"/>
                      <a:pt x="30861" y="0"/>
                      <a:pt x="30861" y="0"/>
                    </a:cubicBezTo>
                    <a:lnTo>
                      <a:pt x="30861" y="0"/>
                    </a:lnTo>
                    <a:close/>
                  </a:path>
                </a:pathLst>
              </a:custGeom>
              <a:solidFill>
                <a:srgbClr val="8D7941"/>
              </a:solidFill>
              <a:ln w="0" cap="flat">
                <a:noFill/>
                <a:prstDash val="solid"/>
                <a:miter/>
              </a:ln>
            </p:spPr>
            <p:txBody>
              <a:bodyPr rtlCol="0" anchor="ctr"/>
              <a:lstStyle/>
              <a:p>
                <a:endParaRPr lang="en-US"/>
              </a:p>
            </p:txBody>
          </p:sp>
          <p:sp>
            <p:nvSpPr>
              <p:cNvPr id="2213" name="Freeform: Shape 2212">
                <a:extLst>
                  <a:ext uri="{FF2B5EF4-FFF2-40B4-BE49-F238E27FC236}">
                    <a16:creationId xmlns:a16="http://schemas.microsoft.com/office/drawing/2014/main" id="{F09F451F-F8F6-B5FC-7C95-FF9FF2FCAF00}"/>
                  </a:ext>
                </a:extLst>
              </p:cNvPr>
              <p:cNvSpPr/>
              <p:nvPr/>
            </p:nvSpPr>
            <p:spPr>
              <a:xfrm>
                <a:off x="3608646" y="3860080"/>
                <a:ext cx="408354" cy="123305"/>
              </a:xfrm>
              <a:custGeom>
                <a:avLst/>
                <a:gdLst>
                  <a:gd name="connsiteX0" fmla="*/ 3048 w 657129"/>
                  <a:gd name="connsiteY0" fmla="*/ 145257 h 198424"/>
                  <a:gd name="connsiteX1" fmla="*/ 518731 w 657129"/>
                  <a:gd name="connsiteY1" fmla="*/ 60198 h 198424"/>
                  <a:gd name="connsiteX2" fmla="*/ 567309 w 657129"/>
                  <a:gd name="connsiteY2" fmla="*/ 14669 h 198424"/>
                  <a:gd name="connsiteX3" fmla="*/ 617887 w 657129"/>
                  <a:gd name="connsiteY3" fmla="*/ 191 h 198424"/>
                  <a:gd name="connsiteX4" fmla="*/ 599980 w 657129"/>
                  <a:gd name="connsiteY4" fmla="*/ 26861 h 198424"/>
                  <a:gd name="connsiteX5" fmla="*/ 600932 w 657129"/>
                  <a:gd name="connsiteY5" fmla="*/ 17336 h 198424"/>
                  <a:gd name="connsiteX6" fmla="*/ 596169 w 657129"/>
                  <a:gd name="connsiteY6" fmla="*/ 9049 h 198424"/>
                  <a:gd name="connsiteX7" fmla="*/ 632555 w 657129"/>
                  <a:gd name="connsiteY7" fmla="*/ 10002 h 198424"/>
                  <a:gd name="connsiteX8" fmla="*/ 657130 w 657129"/>
                  <a:gd name="connsiteY8" fmla="*/ 37910 h 198424"/>
                  <a:gd name="connsiteX9" fmla="*/ 614648 w 657129"/>
                  <a:gd name="connsiteY9" fmla="*/ 36672 h 198424"/>
                  <a:gd name="connsiteX10" fmla="*/ 542068 w 657129"/>
                  <a:gd name="connsiteY10" fmla="*/ 82773 h 198424"/>
                  <a:gd name="connsiteX11" fmla="*/ 491585 w 657129"/>
                  <a:gd name="connsiteY11" fmla="*/ 124397 h 198424"/>
                  <a:gd name="connsiteX12" fmla="*/ 0 w 657129"/>
                  <a:gd name="connsiteY12" fmla="*/ 154210 h 198424"/>
                  <a:gd name="connsiteX13" fmla="*/ 2953 w 657129"/>
                  <a:gd name="connsiteY13" fmla="*/ 145161 h 198424"/>
                  <a:gd name="connsiteX14" fmla="*/ 2953 w 657129"/>
                  <a:gd name="connsiteY14" fmla="*/ 145161 h 198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57129" h="198424">
                    <a:moveTo>
                      <a:pt x="3048" y="145257"/>
                    </a:moveTo>
                    <a:cubicBezTo>
                      <a:pt x="174117" y="200978"/>
                      <a:pt x="388429" y="199549"/>
                      <a:pt x="518731" y="60198"/>
                    </a:cubicBezTo>
                    <a:cubicBezTo>
                      <a:pt x="533876" y="44101"/>
                      <a:pt x="547688" y="27623"/>
                      <a:pt x="567309" y="14669"/>
                    </a:cubicBezTo>
                    <a:cubicBezTo>
                      <a:pt x="580644" y="5525"/>
                      <a:pt x="599027" y="-1238"/>
                      <a:pt x="617887" y="191"/>
                    </a:cubicBezTo>
                    <a:cubicBezTo>
                      <a:pt x="617887" y="191"/>
                      <a:pt x="599980" y="26861"/>
                      <a:pt x="599980" y="26861"/>
                    </a:cubicBezTo>
                    <a:cubicBezTo>
                      <a:pt x="607123" y="28671"/>
                      <a:pt x="606457" y="18955"/>
                      <a:pt x="600932" y="17336"/>
                    </a:cubicBezTo>
                    <a:cubicBezTo>
                      <a:pt x="600932" y="17336"/>
                      <a:pt x="596169" y="9049"/>
                      <a:pt x="596169" y="9049"/>
                    </a:cubicBezTo>
                    <a:cubicBezTo>
                      <a:pt x="604742" y="-1809"/>
                      <a:pt x="621982" y="-1905"/>
                      <a:pt x="632555" y="10002"/>
                    </a:cubicBezTo>
                    <a:cubicBezTo>
                      <a:pt x="632555" y="10002"/>
                      <a:pt x="657130" y="37910"/>
                      <a:pt x="657130" y="37910"/>
                    </a:cubicBezTo>
                    <a:cubicBezTo>
                      <a:pt x="657130" y="37910"/>
                      <a:pt x="614648" y="36672"/>
                      <a:pt x="614648" y="36672"/>
                    </a:cubicBezTo>
                    <a:cubicBezTo>
                      <a:pt x="585692" y="34195"/>
                      <a:pt x="562165" y="63818"/>
                      <a:pt x="542068" y="82773"/>
                    </a:cubicBezTo>
                    <a:cubicBezTo>
                      <a:pt x="526446" y="97917"/>
                      <a:pt x="509683" y="112205"/>
                      <a:pt x="491585" y="124397"/>
                    </a:cubicBezTo>
                    <a:cubicBezTo>
                      <a:pt x="347186" y="224028"/>
                      <a:pt x="157829" y="211741"/>
                      <a:pt x="0" y="154210"/>
                    </a:cubicBezTo>
                    <a:cubicBezTo>
                      <a:pt x="0" y="154210"/>
                      <a:pt x="2953" y="145161"/>
                      <a:pt x="2953" y="145161"/>
                    </a:cubicBezTo>
                    <a:lnTo>
                      <a:pt x="2953" y="145161"/>
                    </a:lnTo>
                    <a:close/>
                  </a:path>
                </a:pathLst>
              </a:custGeom>
              <a:solidFill>
                <a:srgbClr val="8D7941"/>
              </a:solidFill>
              <a:ln w="0" cap="flat">
                <a:noFill/>
                <a:prstDash val="solid"/>
                <a:miter/>
              </a:ln>
            </p:spPr>
            <p:txBody>
              <a:bodyPr rtlCol="0" anchor="ctr"/>
              <a:lstStyle/>
              <a:p>
                <a:endParaRPr lang="en-US"/>
              </a:p>
            </p:txBody>
          </p:sp>
          <p:sp>
            <p:nvSpPr>
              <p:cNvPr id="2214" name="Freeform: Shape 2213">
                <a:extLst>
                  <a:ext uri="{FF2B5EF4-FFF2-40B4-BE49-F238E27FC236}">
                    <a16:creationId xmlns:a16="http://schemas.microsoft.com/office/drawing/2014/main" id="{C278EB35-35A5-67A6-67C2-9B40D14E0389}"/>
                  </a:ext>
                </a:extLst>
              </p:cNvPr>
              <p:cNvSpPr/>
              <p:nvPr/>
            </p:nvSpPr>
            <p:spPr>
              <a:xfrm>
                <a:off x="3347735" y="3768497"/>
                <a:ext cx="546681" cy="164927"/>
              </a:xfrm>
              <a:custGeom>
                <a:avLst/>
                <a:gdLst>
                  <a:gd name="connsiteX0" fmla="*/ 879729 w 879728"/>
                  <a:gd name="connsiteY0" fmla="*/ 1359 h 265403"/>
                  <a:gd name="connsiteX1" fmla="*/ 443960 w 879728"/>
                  <a:gd name="connsiteY1" fmla="*/ 151664 h 265403"/>
                  <a:gd name="connsiteX2" fmla="*/ 0 w 879728"/>
                  <a:gd name="connsiteY2" fmla="*/ 249104 h 265403"/>
                </a:gdLst>
                <a:ahLst/>
                <a:cxnLst>
                  <a:cxn ang="0">
                    <a:pos x="connsiteX0" y="connsiteY0"/>
                  </a:cxn>
                  <a:cxn ang="0">
                    <a:pos x="connsiteX1" y="connsiteY1"/>
                  </a:cxn>
                  <a:cxn ang="0">
                    <a:pos x="connsiteX2" y="connsiteY2"/>
                  </a:cxn>
                </a:cxnLst>
                <a:rect l="l" t="t" r="r" b="b"/>
                <a:pathLst>
                  <a:path w="879728" h="265403">
                    <a:moveTo>
                      <a:pt x="879729" y="1359"/>
                    </a:moveTo>
                    <a:cubicBezTo>
                      <a:pt x="724091" y="-11976"/>
                      <a:pt x="580168" y="75368"/>
                      <a:pt x="443960" y="151664"/>
                    </a:cubicBezTo>
                    <a:cubicBezTo>
                      <a:pt x="307753" y="227959"/>
                      <a:pt x="148304" y="298158"/>
                      <a:pt x="0" y="249104"/>
                    </a:cubicBezTo>
                  </a:path>
                </a:pathLst>
              </a:custGeom>
              <a:noFill/>
              <a:ln w="0" cap="flat">
                <a:noFill/>
                <a:prstDash val="solid"/>
                <a:miter/>
              </a:ln>
            </p:spPr>
            <p:txBody>
              <a:bodyPr rtlCol="0" anchor="ctr"/>
              <a:lstStyle/>
              <a:p>
                <a:endParaRPr lang="en-US"/>
              </a:p>
            </p:txBody>
          </p:sp>
          <p:sp>
            <p:nvSpPr>
              <p:cNvPr id="2215" name="Freeform: Shape 2214">
                <a:extLst>
                  <a:ext uri="{FF2B5EF4-FFF2-40B4-BE49-F238E27FC236}">
                    <a16:creationId xmlns:a16="http://schemas.microsoft.com/office/drawing/2014/main" id="{8DA7E059-CF12-8F0E-83B0-EEE9DDD1A1C4}"/>
                  </a:ext>
                </a:extLst>
              </p:cNvPr>
              <p:cNvSpPr/>
              <p:nvPr/>
            </p:nvSpPr>
            <p:spPr>
              <a:xfrm>
                <a:off x="3165133" y="3164003"/>
                <a:ext cx="266948" cy="510575"/>
              </a:xfrm>
              <a:custGeom>
                <a:avLst/>
                <a:gdLst>
                  <a:gd name="connsiteX0" fmla="*/ 9335 w 429577"/>
                  <a:gd name="connsiteY0" fmla="*/ 821531 h 821626"/>
                  <a:gd name="connsiteX1" fmla="*/ 0 w 429577"/>
                  <a:gd name="connsiteY1" fmla="*/ 805339 h 821626"/>
                  <a:gd name="connsiteX2" fmla="*/ 143637 w 429577"/>
                  <a:gd name="connsiteY2" fmla="*/ 581216 h 821626"/>
                  <a:gd name="connsiteX3" fmla="*/ 156686 w 429577"/>
                  <a:gd name="connsiteY3" fmla="*/ 563404 h 821626"/>
                  <a:gd name="connsiteX4" fmla="*/ 201263 w 429577"/>
                  <a:gd name="connsiteY4" fmla="*/ 503682 h 821626"/>
                  <a:gd name="connsiteX5" fmla="*/ 271463 w 429577"/>
                  <a:gd name="connsiteY5" fmla="*/ 407670 h 821626"/>
                  <a:gd name="connsiteX6" fmla="*/ 344805 w 429577"/>
                  <a:gd name="connsiteY6" fmla="*/ 273939 h 821626"/>
                  <a:gd name="connsiteX7" fmla="*/ 415385 w 429577"/>
                  <a:gd name="connsiteY7" fmla="*/ 0 h 821626"/>
                  <a:gd name="connsiteX8" fmla="*/ 429578 w 429577"/>
                  <a:gd name="connsiteY8" fmla="*/ 1429 h 821626"/>
                  <a:gd name="connsiteX9" fmla="*/ 357759 w 429577"/>
                  <a:gd name="connsiteY9" fmla="*/ 280035 h 821626"/>
                  <a:gd name="connsiteX10" fmla="*/ 283274 w 429577"/>
                  <a:gd name="connsiteY10" fmla="*/ 415766 h 821626"/>
                  <a:gd name="connsiteX11" fmla="*/ 212598 w 429577"/>
                  <a:gd name="connsiteY11" fmla="*/ 512350 h 821626"/>
                  <a:gd name="connsiteX12" fmla="*/ 168212 w 429577"/>
                  <a:gd name="connsiteY12" fmla="*/ 571881 h 821626"/>
                  <a:gd name="connsiteX13" fmla="*/ 155162 w 429577"/>
                  <a:gd name="connsiteY13" fmla="*/ 589788 h 821626"/>
                  <a:gd name="connsiteX14" fmla="*/ 9335 w 429577"/>
                  <a:gd name="connsiteY14" fmla="*/ 821627 h 821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9577" h="821626">
                    <a:moveTo>
                      <a:pt x="9335" y="821531"/>
                    </a:moveTo>
                    <a:lnTo>
                      <a:pt x="0" y="805339"/>
                    </a:lnTo>
                    <a:cubicBezTo>
                      <a:pt x="36576" y="722185"/>
                      <a:pt x="90869" y="653510"/>
                      <a:pt x="143637" y="581216"/>
                    </a:cubicBezTo>
                    <a:lnTo>
                      <a:pt x="156686" y="563404"/>
                    </a:lnTo>
                    <a:cubicBezTo>
                      <a:pt x="171355" y="543306"/>
                      <a:pt x="186500" y="523208"/>
                      <a:pt x="201263" y="503682"/>
                    </a:cubicBezTo>
                    <a:cubicBezTo>
                      <a:pt x="224790" y="472535"/>
                      <a:pt x="249174" y="440436"/>
                      <a:pt x="271463" y="407670"/>
                    </a:cubicBezTo>
                    <a:cubicBezTo>
                      <a:pt x="294608" y="373856"/>
                      <a:pt x="317850" y="331375"/>
                      <a:pt x="344805" y="273939"/>
                    </a:cubicBezTo>
                    <a:cubicBezTo>
                      <a:pt x="380143" y="198691"/>
                      <a:pt x="405194" y="101346"/>
                      <a:pt x="415385" y="0"/>
                    </a:cubicBezTo>
                    <a:lnTo>
                      <a:pt x="429578" y="1429"/>
                    </a:lnTo>
                    <a:cubicBezTo>
                      <a:pt x="419290" y="104394"/>
                      <a:pt x="393763" y="203359"/>
                      <a:pt x="357759" y="280035"/>
                    </a:cubicBezTo>
                    <a:cubicBezTo>
                      <a:pt x="330517" y="338137"/>
                      <a:pt x="306800" y="381286"/>
                      <a:pt x="283274" y="415766"/>
                    </a:cubicBezTo>
                    <a:cubicBezTo>
                      <a:pt x="260700" y="448723"/>
                      <a:pt x="236315" y="481108"/>
                      <a:pt x="212598" y="512350"/>
                    </a:cubicBezTo>
                    <a:cubicBezTo>
                      <a:pt x="197929" y="531781"/>
                      <a:pt x="182785" y="551879"/>
                      <a:pt x="168212" y="571881"/>
                    </a:cubicBezTo>
                    <a:lnTo>
                      <a:pt x="155162" y="589788"/>
                    </a:lnTo>
                    <a:cubicBezTo>
                      <a:pt x="102870" y="661416"/>
                      <a:pt x="45244" y="739997"/>
                      <a:pt x="9335" y="821627"/>
                    </a:cubicBezTo>
                    <a:close/>
                  </a:path>
                </a:pathLst>
              </a:custGeom>
              <a:solidFill>
                <a:srgbClr val="8D7941"/>
              </a:solidFill>
              <a:ln w="0" cap="flat">
                <a:noFill/>
                <a:prstDash val="solid"/>
                <a:miter/>
              </a:ln>
            </p:spPr>
            <p:txBody>
              <a:bodyPr rtlCol="0" anchor="ctr"/>
              <a:lstStyle/>
              <a:p>
                <a:endParaRPr lang="en-US"/>
              </a:p>
            </p:txBody>
          </p:sp>
          <p:sp>
            <p:nvSpPr>
              <p:cNvPr id="2216" name="Freeform: Shape 2215">
                <a:extLst>
                  <a:ext uri="{FF2B5EF4-FFF2-40B4-BE49-F238E27FC236}">
                    <a16:creationId xmlns:a16="http://schemas.microsoft.com/office/drawing/2014/main" id="{11B47921-650F-F2DD-185A-66D2238DEC57}"/>
                  </a:ext>
                </a:extLst>
              </p:cNvPr>
              <p:cNvSpPr/>
              <p:nvPr/>
            </p:nvSpPr>
            <p:spPr>
              <a:xfrm>
                <a:off x="3295293" y="3286467"/>
                <a:ext cx="310808" cy="518329"/>
              </a:xfrm>
              <a:custGeom>
                <a:avLst/>
                <a:gdLst>
                  <a:gd name="connsiteX0" fmla="*/ 13716 w 500157"/>
                  <a:gd name="connsiteY0" fmla="*/ 833914 h 834104"/>
                  <a:gd name="connsiteX1" fmla="*/ 0 w 500157"/>
                  <a:gd name="connsiteY1" fmla="*/ 825436 h 834104"/>
                  <a:gd name="connsiteX2" fmla="*/ 36671 w 500157"/>
                  <a:gd name="connsiteY2" fmla="*/ 725710 h 834104"/>
                  <a:gd name="connsiteX3" fmla="*/ 66008 w 500157"/>
                  <a:gd name="connsiteY3" fmla="*/ 652367 h 834104"/>
                  <a:gd name="connsiteX4" fmla="*/ 81724 w 500157"/>
                  <a:gd name="connsiteY4" fmla="*/ 611696 h 834104"/>
                  <a:gd name="connsiteX5" fmla="*/ 95440 w 500157"/>
                  <a:gd name="connsiteY5" fmla="*/ 577025 h 834104"/>
                  <a:gd name="connsiteX6" fmla="*/ 148876 w 500157"/>
                  <a:gd name="connsiteY6" fmla="*/ 452438 h 834104"/>
                  <a:gd name="connsiteX7" fmla="*/ 172974 w 500157"/>
                  <a:gd name="connsiteY7" fmla="*/ 401479 h 834104"/>
                  <a:gd name="connsiteX8" fmla="*/ 196501 w 500157"/>
                  <a:gd name="connsiteY8" fmla="*/ 344424 h 834104"/>
                  <a:gd name="connsiteX9" fmla="*/ 220980 w 500157"/>
                  <a:gd name="connsiteY9" fmla="*/ 285369 h 834104"/>
                  <a:gd name="connsiteX10" fmla="*/ 307753 w 500157"/>
                  <a:gd name="connsiteY10" fmla="*/ 158115 h 834104"/>
                  <a:gd name="connsiteX11" fmla="*/ 361759 w 500157"/>
                  <a:gd name="connsiteY11" fmla="*/ 114014 h 834104"/>
                  <a:gd name="connsiteX12" fmla="*/ 367093 w 500157"/>
                  <a:gd name="connsiteY12" fmla="*/ 109919 h 834104"/>
                  <a:gd name="connsiteX13" fmla="*/ 428720 w 500157"/>
                  <a:gd name="connsiteY13" fmla="*/ 55435 h 834104"/>
                  <a:gd name="connsiteX14" fmla="*/ 491394 w 500157"/>
                  <a:gd name="connsiteY14" fmla="*/ 0 h 834104"/>
                  <a:gd name="connsiteX15" fmla="*/ 500158 w 500157"/>
                  <a:gd name="connsiteY15" fmla="*/ 11335 h 834104"/>
                  <a:gd name="connsiteX16" fmla="*/ 438531 w 500157"/>
                  <a:gd name="connsiteY16" fmla="*/ 65818 h 834104"/>
                  <a:gd name="connsiteX17" fmla="*/ 375856 w 500157"/>
                  <a:gd name="connsiteY17" fmla="*/ 121253 h 834104"/>
                  <a:gd name="connsiteX18" fmla="*/ 370522 w 500157"/>
                  <a:gd name="connsiteY18" fmla="*/ 125349 h 834104"/>
                  <a:gd name="connsiteX19" fmla="*/ 317563 w 500157"/>
                  <a:gd name="connsiteY19" fmla="*/ 168592 h 834104"/>
                  <a:gd name="connsiteX20" fmla="*/ 234125 w 500157"/>
                  <a:gd name="connsiteY20" fmla="*/ 291275 h 834104"/>
                  <a:gd name="connsiteX21" fmla="*/ 210026 w 500157"/>
                  <a:gd name="connsiteY21" fmla="*/ 349663 h 834104"/>
                  <a:gd name="connsiteX22" fmla="*/ 186214 w 500157"/>
                  <a:gd name="connsiteY22" fmla="*/ 407384 h 834104"/>
                  <a:gd name="connsiteX23" fmla="*/ 162020 w 500157"/>
                  <a:gd name="connsiteY23" fmla="*/ 458629 h 834104"/>
                  <a:gd name="connsiteX24" fmla="*/ 109347 w 500157"/>
                  <a:gd name="connsiteY24" fmla="*/ 581501 h 834104"/>
                  <a:gd name="connsiteX25" fmla="*/ 95155 w 500157"/>
                  <a:gd name="connsiteY25" fmla="*/ 617411 h 834104"/>
                  <a:gd name="connsiteX26" fmla="*/ 80010 w 500157"/>
                  <a:gd name="connsiteY26" fmla="*/ 656558 h 834104"/>
                  <a:gd name="connsiteX27" fmla="*/ 49911 w 500157"/>
                  <a:gd name="connsiteY27" fmla="*/ 731806 h 834104"/>
                  <a:gd name="connsiteX28" fmla="*/ 14002 w 500157"/>
                  <a:gd name="connsiteY28" fmla="*/ 834104 h 834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00157" h="834104">
                    <a:moveTo>
                      <a:pt x="13716" y="833914"/>
                    </a:moveTo>
                    <a:lnTo>
                      <a:pt x="0" y="825436"/>
                    </a:lnTo>
                    <a:cubicBezTo>
                      <a:pt x="7525" y="787432"/>
                      <a:pt x="22479" y="756476"/>
                      <a:pt x="36671" y="725710"/>
                    </a:cubicBezTo>
                    <a:cubicBezTo>
                      <a:pt x="47054" y="703136"/>
                      <a:pt x="57817" y="679704"/>
                      <a:pt x="66008" y="652367"/>
                    </a:cubicBezTo>
                    <a:cubicBezTo>
                      <a:pt x="70104" y="638651"/>
                      <a:pt x="76009" y="624935"/>
                      <a:pt x="81724" y="611696"/>
                    </a:cubicBezTo>
                    <a:cubicBezTo>
                      <a:pt x="86677" y="600265"/>
                      <a:pt x="91726" y="588455"/>
                      <a:pt x="95440" y="577025"/>
                    </a:cubicBezTo>
                    <a:cubicBezTo>
                      <a:pt x="109538" y="533972"/>
                      <a:pt x="129540" y="492538"/>
                      <a:pt x="148876" y="452438"/>
                    </a:cubicBezTo>
                    <a:cubicBezTo>
                      <a:pt x="156876" y="435769"/>
                      <a:pt x="165259" y="418529"/>
                      <a:pt x="172974" y="401479"/>
                    </a:cubicBezTo>
                    <a:cubicBezTo>
                      <a:pt x="181451" y="382715"/>
                      <a:pt x="189071" y="363284"/>
                      <a:pt x="196501" y="344424"/>
                    </a:cubicBezTo>
                    <a:cubicBezTo>
                      <a:pt x="204121" y="324993"/>
                      <a:pt x="212027" y="304800"/>
                      <a:pt x="220980" y="285369"/>
                    </a:cubicBezTo>
                    <a:cubicBezTo>
                      <a:pt x="246316" y="230029"/>
                      <a:pt x="273844" y="189548"/>
                      <a:pt x="307753" y="158115"/>
                    </a:cubicBezTo>
                    <a:cubicBezTo>
                      <a:pt x="323850" y="143161"/>
                      <a:pt x="343948" y="127635"/>
                      <a:pt x="361759" y="114014"/>
                    </a:cubicBezTo>
                    <a:lnTo>
                      <a:pt x="367093" y="109919"/>
                    </a:lnTo>
                    <a:cubicBezTo>
                      <a:pt x="389668" y="92488"/>
                      <a:pt x="409480" y="73628"/>
                      <a:pt x="428720" y="55435"/>
                    </a:cubicBezTo>
                    <a:cubicBezTo>
                      <a:pt x="448151" y="36957"/>
                      <a:pt x="468249" y="17812"/>
                      <a:pt x="491394" y="0"/>
                    </a:cubicBezTo>
                    <a:lnTo>
                      <a:pt x="500158" y="11335"/>
                    </a:lnTo>
                    <a:cubicBezTo>
                      <a:pt x="477584" y="28766"/>
                      <a:pt x="457771" y="47625"/>
                      <a:pt x="438531" y="65818"/>
                    </a:cubicBezTo>
                    <a:cubicBezTo>
                      <a:pt x="419100" y="84296"/>
                      <a:pt x="399002" y="103442"/>
                      <a:pt x="375856" y="121253"/>
                    </a:cubicBezTo>
                    <a:lnTo>
                      <a:pt x="370522" y="125349"/>
                    </a:lnTo>
                    <a:cubicBezTo>
                      <a:pt x="353092" y="138779"/>
                      <a:pt x="333184" y="154019"/>
                      <a:pt x="317563" y="168592"/>
                    </a:cubicBezTo>
                    <a:cubicBezTo>
                      <a:pt x="285083" y="198692"/>
                      <a:pt x="258603" y="237744"/>
                      <a:pt x="234125" y="291275"/>
                    </a:cubicBezTo>
                    <a:cubicBezTo>
                      <a:pt x="225361" y="310420"/>
                      <a:pt x="217551" y="330327"/>
                      <a:pt x="210026" y="349663"/>
                    </a:cubicBezTo>
                    <a:cubicBezTo>
                      <a:pt x="202597" y="368713"/>
                      <a:pt x="194881" y="388334"/>
                      <a:pt x="186214" y="407384"/>
                    </a:cubicBezTo>
                    <a:cubicBezTo>
                      <a:pt x="178403" y="424625"/>
                      <a:pt x="170021" y="441865"/>
                      <a:pt x="162020" y="458629"/>
                    </a:cubicBezTo>
                    <a:cubicBezTo>
                      <a:pt x="142875" y="498348"/>
                      <a:pt x="123158" y="539306"/>
                      <a:pt x="109347" y="581501"/>
                    </a:cubicBezTo>
                    <a:cubicBezTo>
                      <a:pt x="105442" y="593503"/>
                      <a:pt x="100203" y="605600"/>
                      <a:pt x="95155" y="617411"/>
                    </a:cubicBezTo>
                    <a:cubicBezTo>
                      <a:pt x="89630" y="630365"/>
                      <a:pt x="83915" y="643700"/>
                      <a:pt x="80010" y="656558"/>
                    </a:cubicBezTo>
                    <a:cubicBezTo>
                      <a:pt x="71438" y="684943"/>
                      <a:pt x="60579" y="708755"/>
                      <a:pt x="49911" y="731806"/>
                    </a:cubicBezTo>
                    <a:cubicBezTo>
                      <a:pt x="36100" y="761810"/>
                      <a:pt x="21241" y="797719"/>
                      <a:pt x="14002" y="834104"/>
                    </a:cubicBezTo>
                    <a:close/>
                  </a:path>
                </a:pathLst>
              </a:custGeom>
              <a:solidFill>
                <a:srgbClr val="8D7941"/>
              </a:solidFill>
              <a:ln w="0" cap="flat">
                <a:noFill/>
                <a:prstDash val="solid"/>
                <a:miter/>
              </a:ln>
            </p:spPr>
            <p:txBody>
              <a:bodyPr rtlCol="0" anchor="ctr"/>
              <a:lstStyle/>
              <a:p>
                <a:endParaRPr lang="en-US"/>
              </a:p>
            </p:txBody>
          </p:sp>
          <p:sp>
            <p:nvSpPr>
              <p:cNvPr id="2217" name="Freeform: Shape 2216">
                <a:extLst>
                  <a:ext uri="{FF2B5EF4-FFF2-40B4-BE49-F238E27FC236}">
                    <a16:creationId xmlns:a16="http://schemas.microsoft.com/office/drawing/2014/main" id="{FE926EB1-1C93-800F-4298-6436E3B0A559}"/>
                  </a:ext>
                </a:extLst>
              </p:cNvPr>
              <p:cNvSpPr/>
              <p:nvPr/>
            </p:nvSpPr>
            <p:spPr>
              <a:xfrm>
                <a:off x="1101344" y="3352878"/>
                <a:ext cx="104411" cy="85056"/>
              </a:xfrm>
              <a:custGeom>
                <a:avLst/>
                <a:gdLst>
                  <a:gd name="connsiteX0" fmla="*/ 9525 w 168020"/>
                  <a:gd name="connsiteY0" fmla="*/ 136779 h 136874"/>
                  <a:gd name="connsiteX1" fmla="*/ 0 w 168020"/>
                  <a:gd name="connsiteY1" fmla="*/ 120491 h 136874"/>
                  <a:gd name="connsiteX2" fmla="*/ 60769 w 168020"/>
                  <a:gd name="connsiteY2" fmla="*/ 78200 h 136874"/>
                  <a:gd name="connsiteX3" fmla="*/ 91249 w 168020"/>
                  <a:gd name="connsiteY3" fmla="*/ 51435 h 136874"/>
                  <a:gd name="connsiteX4" fmla="*/ 106013 w 168020"/>
                  <a:gd name="connsiteY4" fmla="*/ 38576 h 136874"/>
                  <a:gd name="connsiteX5" fmla="*/ 112776 w 168020"/>
                  <a:gd name="connsiteY5" fmla="*/ 32671 h 136874"/>
                  <a:gd name="connsiteX6" fmla="*/ 155543 w 168020"/>
                  <a:gd name="connsiteY6" fmla="*/ 0 h 136874"/>
                  <a:gd name="connsiteX7" fmla="*/ 168021 w 168020"/>
                  <a:gd name="connsiteY7" fmla="*/ 11049 h 136874"/>
                  <a:gd name="connsiteX8" fmla="*/ 124015 w 168020"/>
                  <a:gd name="connsiteY8" fmla="*/ 45529 h 136874"/>
                  <a:gd name="connsiteX9" fmla="*/ 117253 w 168020"/>
                  <a:gd name="connsiteY9" fmla="*/ 51435 h 136874"/>
                  <a:gd name="connsiteX10" fmla="*/ 102394 w 168020"/>
                  <a:gd name="connsiteY10" fmla="*/ 64389 h 136874"/>
                  <a:gd name="connsiteX11" fmla="*/ 72104 w 168020"/>
                  <a:gd name="connsiteY11" fmla="*/ 91059 h 136874"/>
                  <a:gd name="connsiteX12" fmla="*/ 9525 w 168020"/>
                  <a:gd name="connsiteY12" fmla="*/ 136874 h 13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8020" h="136874">
                    <a:moveTo>
                      <a:pt x="9525" y="136779"/>
                    </a:moveTo>
                    <a:lnTo>
                      <a:pt x="0" y="120491"/>
                    </a:lnTo>
                    <a:cubicBezTo>
                      <a:pt x="17240" y="106490"/>
                      <a:pt x="44005" y="92964"/>
                      <a:pt x="60769" y="78200"/>
                    </a:cubicBezTo>
                    <a:cubicBezTo>
                      <a:pt x="70866" y="69152"/>
                      <a:pt x="81058" y="60198"/>
                      <a:pt x="91249" y="51435"/>
                    </a:cubicBezTo>
                    <a:cubicBezTo>
                      <a:pt x="95536" y="47720"/>
                      <a:pt x="100965" y="42958"/>
                      <a:pt x="106013" y="38576"/>
                    </a:cubicBezTo>
                    <a:lnTo>
                      <a:pt x="112776" y="32671"/>
                    </a:lnTo>
                    <a:cubicBezTo>
                      <a:pt x="128111" y="19240"/>
                      <a:pt x="143732" y="8477"/>
                      <a:pt x="155543" y="0"/>
                    </a:cubicBezTo>
                    <a:lnTo>
                      <a:pt x="168021" y="11049"/>
                    </a:lnTo>
                    <a:cubicBezTo>
                      <a:pt x="156591" y="19240"/>
                      <a:pt x="138874" y="32575"/>
                      <a:pt x="124015" y="45529"/>
                    </a:cubicBezTo>
                    <a:lnTo>
                      <a:pt x="117253" y="51435"/>
                    </a:lnTo>
                    <a:cubicBezTo>
                      <a:pt x="112204" y="55817"/>
                      <a:pt x="106775" y="60674"/>
                      <a:pt x="102394" y="64389"/>
                    </a:cubicBezTo>
                    <a:cubicBezTo>
                      <a:pt x="92297" y="73152"/>
                      <a:pt x="82201" y="82105"/>
                      <a:pt x="72104" y="91059"/>
                    </a:cubicBezTo>
                    <a:cubicBezTo>
                      <a:pt x="55245" y="106013"/>
                      <a:pt x="27051" y="122587"/>
                      <a:pt x="9525" y="136874"/>
                    </a:cubicBezTo>
                    <a:close/>
                  </a:path>
                </a:pathLst>
              </a:custGeom>
              <a:solidFill>
                <a:srgbClr val="8D7941"/>
              </a:solidFill>
              <a:ln w="0" cap="flat">
                <a:noFill/>
                <a:prstDash val="solid"/>
                <a:miter/>
              </a:ln>
            </p:spPr>
            <p:txBody>
              <a:bodyPr rtlCol="0" anchor="ctr"/>
              <a:lstStyle/>
              <a:p>
                <a:endParaRPr lang="en-US"/>
              </a:p>
            </p:txBody>
          </p:sp>
          <p:sp>
            <p:nvSpPr>
              <p:cNvPr id="2218" name="Freeform: Shape 2217">
                <a:extLst>
                  <a:ext uri="{FF2B5EF4-FFF2-40B4-BE49-F238E27FC236}">
                    <a16:creationId xmlns:a16="http://schemas.microsoft.com/office/drawing/2014/main" id="{6568C791-3436-90BD-511B-2B25F2BFAD81}"/>
                  </a:ext>
                </a:extLst>
              </p:cNvPr>
              <p:cNvSpPr/>
              <p:nvPr/>
            </p:nvSpPr>
            <p:spPr>
              <a:xfrm>
                <a:off x="1223454" y="3461375"/>
                <a:ext cx="81564" cy="96658"/>
              </a:xfrm>
              <a:custGeom>
                <a:avLst/>
                <a:gdLst>
                  <a:gd name="connsiteX0" fmla="*/ 17050 w 131254"/>
                  <a:gd name="connsiteY0" fmla="*/ 155448 h 155543"/>
                  <a:gd name="connsiteX1" fmla="*/ 0 w 131254"/>
                  <a:gd name="connsiteY1" fmla="*/ 152781 h 155543"/>
                  <a:gd name="connsiteX2" fmla="*/ 52007 w 131254"/>
                  <a:gd name="connsiteY2" fmla="*/ 86392 h 155543"/>
                  <a:gd name="connsiteX3" fmla="*/ 72390 w 131254"/>
                  <a:gd name="connsiteY3" fmla="*/ 64484 h 155543"/>
                  <a:gd name="connsiteX4" fmla="*/ 119825 w 131254"/>
                  <a:gd name="connsiteY4" fmla="*/ 0 h 155543"/>
                  <a:gd name="connsiteX5" fmla="*/ 131254 w 131254"/>
                  <a:gd name="connsiteY5" fmla="*/ 14954 h 155543"/>
                  <a:gd name="connsiteX6" fmla="*/ 85154 w 131254"/>
                  <a:gd name="connsiteY6" fmla="*/ 76009 h 155543"/>
                  <a:gd name="connsiteX7" fmla="*/ 64579 w 131254"/>
                  <a:gd name="connsiteY7" fmla="*/ 98107 h 155543"/>
                  <a:gd name="connsiteX8" fmla="*/ 17145 w 131254"/>
                  <a:gd name="connsiteY8" fmla="*/ 155543 h 155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254" h="155543">
                    <a:moveTo>
                      <a:pt x="17050" y="155448"/>
                    </a:moveTo>
                    <a:lnTo>
                      <a:pt x="0" y="152781"/>
                    </a:lnTo>
                    <a:cubicBezTo>
                      <a:pt x="16192" y="131159"/>
                      <a:pt x="34385" y="105061"/>
                      <a:pt x="52007" y="86392"/>
                    </a:cubicBezTo>
                    <a:cubicBezTo>
                      <a:pt x="58769" y="79153"/>
                      <a:pt x="65627" y="71914"/>
                      <a:pt x="72390" y="64484"/>
                    </a:cubicBezTo>
                    <a:cubicBezTo>
                      <a:pt x="89916" y="45244"/>
                      <a:pt x="103823" y="26860"/>
                      <a:pt x="119825" y="0"/>
                    </a:cubicBezTo>
                    <a:lnTo>
                      <a:pt x="131254" y="14954"/>
                    </a:lnTo>
                    <a:cubicBezTo>
                      <a:pt x="114776" y="42767"/>
                      <a:pt x="103346" y="55912"/>
                      <a:pt x="85154" y="76009"/>
                    </a:cubicBezTo>
                    <a:cubicBezTo>
                      <a:pt x="78296" y="83534"/>
                      <a:pt x="71438" y="90868"/>
                      <a:pt x="64579" y="98107"/>
                    </a:cubicBezTo>
                    <a:cubicBezTo>
                      <a:pt x="46482" y="117348"/>
                      <a:pt x="32766" y="134684"/>
                      <a:pt x="17145" y="155543"/>
                    </a:cubicBezTo>
                    <a:close/>
                  </a:path>
                </a:pathLst>
              </a:custGeom>
              <a:solidFill>
                <a:srgbClr val="8D7941"/>
              </a:solidFill>
              <a:ln w="0" cap="flat">
                <a:noFill/>
                <a:prstDash val="solid"/>
                <a:miter/>
              </a:ln>
            </p:spPr>
            <p:txBody>
              <a:bodyPr rtlCol="0" anchor="ctr"/>
              <a:lstStyle/>
              <a:p>
                <a:endParaRPr lang="en-US"/>
              </a:p>
            </p:txBody>
          </p:sp>
          <p:sp>
            <p:nvSpPr>
              <p:cNvPr id="2219" name="Freeform: Shape 2218">
                <a:extLst>
                  <a:ext uri="{FF2B5EF4-FFF2-40B4-BE49-F238E27FC236}">
                    <a16:creationId xmlns:a16="http://schemas.microsoft.com/office/drawing/2014/main" id="{0F2B43EA-9009-5CA6-DC48-272B5DB9EFAA}"/>
                  </a:ext>
                </a:extLst>
              </p:cNvPr>
              <p:cNvSpPr/>
              <p:nvPr/>
            </p:nvSpPr>
            <p:spPr>
              <a:xfrm>
                <a:off x="744723" y="3642556"/>
                <a:ext cx="116546" cy="89022"/>
              </a:xfrm>
              <a:custGeom>
                <a:avLst/>
                <a:gdLst>
                  <a:gd name="connsiteX0" fmla="*/ 14573 w 187547"/>
                  <a:gd name="connsiteY0" fmla="*/ 143256 h 143256"/>
                  <a:gd name="connsiteX1" fmla="*/ 0 w 187547"/>
                  <a:gd name="connsiteY1" fmla="*/ 133255 h 143256"/>
                  <a:gd name="connsiteX2" fmla="*/ 176689 w 187547"/>
                  <a:gd name="connsiteY2" fmla="*/ 0 h 143256"/>
                  <a:gd name="connsiteX3" fmla="*/ 187547 w 187547"/>
                  <a:gd name="connsiteY3" fmla="*/ 14383 h 143256"/>
                  <a:gd name="connsiteX4" fmla="*/ 14573 w 187547"/>
                  <a:gd name="connsiteY4" fmla="*/ 143256 h 143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547" h="143256">
                    <a:moveTo>
                      <a:pt x="14573" y="143256"/>
                    </a:moveTo>
                    <a:lnTo>
                      <a:pt x="0" y="133255"/>
                    </a:lnTo>
                    <a:lnTo>
                      <a:pt x="176689" y="0"/>
                    </a:lnTo>
                    <a:lnTo>
                      <a:pt x="187547" y="14383"/>
                    </a:lnTo>
                    <a:lnTo>
                      <a:pt x="14573" y="143256"/>
                    </a:lnTo>
                    <a:close/>
                  </a:path>
                </a:pathLst>
              </a:custGeom>
              <a:solidFill>
                <a:srgbClr val="8D7941"/>
              </a:solidFill>
              <a:ln w="0" cap="flat">
                <a:noFill/>
                <a:prstDash val="solid"/>
                <a:miter/>
              </a:ln>
            </p:spPr>
            <p:txBody>
              <a:bodyPr rtlCol="0" anchor="ctr"/>
              <a:lstStyle/>
              <a:p>
                <a:endParaRPr lang="en-US"/>
              </a:p>
            </p:txBody>
          </p:sp>
          <p:sp>
            <p:nvSpPr>
              <p:cNvPr id="2220" name="Freeform: Shape 2219">
                <a:extLst>
                  <a:ext uri="{FF2B5EF4-FFF2-40B4-BE49-F238E27FC236}">
                    <a16:creationId xmlns:a16="http://schemas.microsoft.com/office/drawing/2014/main" id="{2CB17E9C-2645-D09E-A852-EAD9C2AC2289}"/>
                  </a:ext>
                </a:extLst>
              </p:cNvPr>
              <p:cNvSpPr/>
              <p:nvPr/>
            </p:nvSpPr>
            <p:spPr>
              <a:xfrm>
                <a:off x="887253" y="3787750"/>
                <a:ext cx="147857" cy="50844"/>
              </a:xfrm>
              <a:custGeom>
                <a:avLst/>
                <a:gdLst>
                  <a:gd name="connsiteX0" fmla="*/ 18479 w 237934"/>
                  <a:gd name="connsiteY0" fmla="*/ 81820 h 81819"/>
                  <a:gd name="connsiteX1" fmla="*/ 0 w 237934"/>
                  <a:gd name="connsiteY1" fmla="*/ 68199 h 81819"/>
                  <a:gd name="connsiteX2" fmla="*/ 219837 w 237934"/>
                  <a:gd name="connsiteY2" fmla="*/ 0 h 81819"/>
                  <a:gd name="connsiteX3" fmla="*/ 237935 w 237934"/>
                  <a:gd name="connsiteY3" fmla="*/ 13525 h 81819"/>
                  <a:gd name="connsiteX4" fmla="*/ 18479 w 237934"/>
                  <a:gd name="connsiteY4" fmla="*/ 81820 h 818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934" h="81819">
                    <a:moveTo>
                      <a:pt x="18479" y="81820"/>
                    </a:moveTo>
                    <a:lnTo>
                      <a:pt x="0" y="68199"/>
                    </a:lnTo>
                    <a:lnTo>
                      <a:pt x="219837" y="0"/>
                    </a:lnTo>
                    <a:lnTo>
                      <a:pt x="237935" y="13525"/>
                    </a:lnTo>
                    <a:lnTo>
                      <a:pt x="18479" y="81820"/>
                    </a:lnTo>
                    <a:close/>
                  </a:path>
                </a:pathLst>
              </a:custGeom>
              <a:solidFill>
                <a:srgbClr val="8D7941"/>
              </a:solidFill>
              <a:ln w="0" cap="flat">
                <a:noFill/>
                <a:prstDash val="solid"/>
                <a:miter/>
              </a:ln>
            </p:spPr>
            <p:txBody>
              <a:bodyPr rtlCol="0" anchor="ctr"/>
              <a:lstStyle/>
              <a:p>
                <a:endParaRPr lang="en-US"/>
              </a:p>
            </p:txBody>
          </p:sp>
          <p:sp>
            <p:nvSpPr>
              <p:cNvPr id="2221" name="Freeform: Shape 2220">
                <a:extLst>
                  <a:ext uri="{FF2B5EF4-FFF2-40B4-BE49-F238E27FC236}">
                    <a16:creationId xmlns:a16="http://schemas.microsoft.com/office/drawing/2014/main" id="{3A28EA6F-CB1F-1BB6-9EF9-83288F018C99}"/>
                  </a:ext>
                </a:extLst>
              </p:cNvPr>
              <p:cNvSpPr/>
              <p:nvPr/>
            </p:nvSpPr>
            <p:spPr>
              <a:xfrm>
                <a:off x="4088502" y="3271610"/>
                <a:ext cx="134894" cy="118913"/>
              </a:xfrm>
              <a:custGeom>
                <a:avLst/>
                <a:gdLst>
                  <a:gd name="connsiteX0" fmla="*/ 203073 w 217074"/>
                  <a:gd name="connsiteY0" fmla="*/ 191357 h 191357"/>
                  <a:gd name="connsiteX1" fmla="*/ 0 w 217074"/>
                  <a:gd name="connsiteY1" fmla="*/ 12002 h 191357"/>
                  <a:gd name="connsiteX2" fmla="*/ 13430 w 217074"/>
                  <a:gd name="connsiteY2" fmla="*/ 0 h 191357"/>
                  <a:gd name="connsiteX3" fmla="*/ 217075 w 217074"/>
                  <a:gd name="connsiteY3" fmla="*/ 182880 h 191357"/>
                  <a:gd name="connsiteX4" fmla="*/ 203073 w 217074"/>
                  <a:gd name="connsiteY4" fmla="*/ 191357 h 191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074" h="191357">
                    <a:moveTo>
                      <a:pt x="203073" y="191357"/>
                    </a:moveTo>
                    <a:lnTo>
                      <a:pt x="0" y="12002"/>
                    </a:lnTo>
                    <a:lnTo>
                      <a:pt x="13430" y="0"/>
                    </a:lnTo>
                    <a:lnTo>
                      <a:pt x="217075" y="182880"/>
                    </a:lnTo>
                    <a:lnTo>
                      <a:pt x="203073" y="191357"/>
                    </a:lnTo>
                    <a:close/>
                  </a:path>
                </a:pathLst>
              </a:custGeom>
              <a:solidFill>
                <a:srgbClr val="8D7941"/>
              </a:solidFill>
              <a:ln w="0" cap="flat">
                <a:noFill/>
                <a:prstDash val="solid"/>
                <a:miter/>
              </a:ln>
            </p:spPr>
            <p:txBody>
              <a:bodyPr rtlCol="0" anchor="ctr"/>
              <a:lstStyle/>
              <a:p>
                <a:endParaRPr lang="en-US"/>
              </a:p>
            </p:txBody>
          </p:sp>
          <p:sp>
            <p:nvSpPr>
              <p:cNvPr id="2222" name="Freeform: Shape 2221">
                <a:extLst>
                  <a:ext uri="{FF2B5EF4-FFF2-40B4-BE49-F238E27FC236}">
                    <a16:creationId xmlns:a16="http://schemas.microsoft.com/office/drawing/2014/main" id="{53566A16-E4F4-33CD-966D-83A69E026265}"/>
                  </a:ext>
                </a:extLst>
              </p:cNvPr>
              <p:cNvSpPr/>
              <p:nvPr/>
            </p:nvSpPr>
            <p:spPr>
              <a:xfrm>
                <a:off x="4006524" y="3370103"/>
                <a:ext cx="130337" cy="126253"/>
              </a:xfrm>
              <a:custGeom>
                <a:avLst/>
                <a:gdLst>
                  <a:gd name="connsiteX0" fmla="*/ 205454 w 209740"/>
                  <a:gd name="connsiteY0" fmla="*/ 203168 h 203168"/>
                  <a:gd name="connsiteX1" fmla="*/ 0 w 209740"/>
                  <a:gd name="connsiteY1" fmla="*/ 14383 h 203168"/>
                  <a:gd name="connsiteX2" fmla="*/ 8573 w 209740"/>
                  <a:gd name="connsiteY2" fmla="*/ 0 h 203168"/>
                  <a:gd name="connsiteX3" fmla="*/ 209741 w 209740"/>
                  <a:gd name="connsiteY3" fmla="*/ 190976 h 203168"/>
                  <a:gd name="connsiteX4" fmla="*/ 205454 w 209740"/>
                  <a:gd name="connsiteY4" fmla="*/ 203168 h 203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740" h="203168">
                    <a:moveTo>
                      <a:pt x="205454" y="203168"/>
                    </a:moveTo>
                    <a:lnTo>
                      <a:pt x="0" y="14383"/>
                    </a:lnTo>
                    <a:lnTo>
                      <a:pt x="8573" y="0"/>
                    </a:lnTo>
                    <a:lnTo>
                      <a:pt x="209741" y="190976"/>
                    </a:lnTo>
                    <a:lnTo>
                      <a:pt x="205454" y="203168"/>
                    </a:lnTo>
                    <a:close/>
                  </a:path>
                </a:pathLst>
              </a:custGeom>
              <a:solidFill>
                <a:srgbClr val="8D7941"/>
              </a:solidFill>
              <a:ln w="0" cap="flat">
                <a:noFill/>
                <a:prstDash val="solid"/>
                <a:miter/>
              </a:ln>
            </p:spPr>
            <p:txBody>
              <a:bodyPr rtlCol="0" anchor="ctr"/>
              <a:lstStyle/>
              <a:p>
                <a:endParaRPr lang="en-US"/>
              </a:p>
            </p:txBody>
          </p:sp>
          <p:sp>
            <p:nvSpPr>
              <p:cNvPr id="2223" name="Freeform: Shape 2222">
                <a:extLst>
                  <a:ext uri="{FF2B5EF4-FFF2-40B4-BE49-F238E27FC236}">
                    <a16:creationId xmlns:a16="http://schemas.microsoft.com/office/drawing/2014/main" id="{26766860-54E1-7B3C-769F-7990A99BBC86}"/>
                  </a:ext>
                </a:extLst>
              </p:cNvPr>
              <p:cNvSpPr/>
              <p:nvPr/>
            </p:nvSpPr>
            <p:spPr>
              <a:xfrm>
                <a:off x="4475311" y="3617518"/>
                <a:ext cx="185739" cy="129153"/>
              </a:xfrm>
              <a:custGeom>
                <a:avLst/>
                <a:gdLst>
                  <a:gd name="connsiteX0" fmla="*/ 292037 w 298894"/>
                  <a:gd name="connsiteY0" fmla="*/ 207835 h 207835"/>
                  <a:gd name="connsiteX1" fmla="*/ 0 w 298894"/>
                  <a:gd name="connsiteY1" fmla="*/ 18288 h 207835"/>
                  <a:gd name="connsiteX2" fmla="*/ 13049 w 298894"/>
                  <a:gd name="connsiteY2" fmla="*/ 0 h 207835"/>
                  <a:gd name="connsiteX3" fmla="*/ 298895 w 298894"/>
                  <a:gd name="connsiteY3" fmla="*/ 191643 h 207835"/>
                  <a:gd name="connsiteX4" fmla="*/ 292037 w 298894"/>
                  <a:gd name="connsiteY4" fmla="*/ 207835 h 207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894" h="207835">
                    <a:moveTo>
                      <a:pt x="292037" y="207835"/>
                    </a:moveTo>
                    <a:lnTo>
                      <a:pt x="0" y="18288"/>
                    </a:lnTo>
                    <a:lnTo>
                      <a:pt x="13049" y="0"/>
                    </a:lnTo>
                    <a:lnTo>
                      <a:pt x="298895" y="191643"/>
                    </a:lnTo>
                    <a:lnTo>
                      <a:pt x="292037" y="207835"/>
                    </a:lnTo>
                    <a:close/>
                  </a:path>
                </a:pathLst>
              </a:custGeom>
              <a:solidFill>
                <a:srgbClr val="8D7941"/>
              </a:solidFill>
              <a:ln w="0" cap="flat">
                <a:noFill/>
                <a:prstDash val="solid"/>
                <a:miter/>
              </a:ln>
            </p:spPr>
            <p:txBody>
              <a:bodyPr rtlCol="0" anchor="ctr"/>
              <a:lstStyle/>
              <a:p>
                <a:endParaRPr lang="en-US"/>
              </a:p>
            </p:txBody>
          </p:sp>
          <p:sp>
            <p:nvSpPr>
              <p:cNvPr id="2224" name="Freeform: Shape 2223">
                <a:extLst>
                  <a:ext uri="{FF2B5EF4-FFF2-40B4-BE49-F238E27FC236}">
                    <a16:creationId xmlns:a16="http://schemas.microsoft.com/office/drawing/2014/main" id="{99CCA672-5E34-342B-755F-C1A0C0D7DB33}"/>
                  </a:ext>
                </a:extLst>
              </p:cNvPr>
              <p:cNvSpPr/>
              <p:nvPr/>
            </p:nvSpPr>
            <p:spPr>
              <a:xfrm>
                <a:off x="4383270" y="3720746"/>
                <a:ext cx="87483" cy="91981"/>
              </a:xfrm>
              <a:custGeom>
                <a:avLst/>
                <a:gdLst>
                  <a:gd name="connsiteX0" fmla="*/ 125635 w 140779"/>
                  <a:gd name="connsiteY0" fmla="*/ 148018 h 148018"/>
                  <a:gd name="connsiteX1" fmla="*/ 0 w 140779"/>
                  <a:gd name="connsiteY1" fmla="*/ 8192 h 148018"/>
                  <a:gd name="connsiteX2" fmla="*/ 16383 w 140779"/>
                  <a:gd name="connsiteY2" fmla="*/ 0 h 148018"/>
                  <a:gd name="connsiteX3" fmla="*/ 140779 w 140779"/>
                  <a:gd name="connsiteY3" fmla="*/ 137731 h 148018"/>
                  <a:gd name="connsiteX4" fmla="*/ 125635 w 140779"/>
                  <a:gd name="connsiteY4" fmla="*/ 148018 h 148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779" h="148018">
                    <a:moveTo>
                      <a:pt x="125635" y="148018"/>
                    </a:moveTo>
                    <a:lnTo>
                      <a:pt x="0" y="8192"/>
                    </a:lnTo>
                    <a:lnTo>
                      <a:pt x="16383" y="0"/>
                    </a:lnTo>
                    <a:lnTo>
                      <a:pt x="140779" y="137731"/>
                    </a:lnTo>
                    <a:lnTo>
                      <a:pt x="125635" y="148018"/>
                    </a:lnTo>
                    <a:close/>
                  </a:path>
                </a:pathLst>
              </a:custGeom>
              <a:solidFill>
                <a:srgbClr val="8D7941"/>
              </a:solidFill>
              <a:ln w="0" cap="flat">
                <a:noFill/>
                <a:prstDash val="solid"/>
                <a:miter/>
              </a:ln>
            </p:spPr>
            <p:txBody>
              <a:bodyPr rtlCol="0" anchor="ctr"/>
              <a:lstStyle/>
              <a:p>
                <a:endParaRPr lang="en-US"/>
              </a:p>
            </p:txBody>
          </p:sp>
        </p:grpSp>
        <p:sp>
          <p:nvSpPr>
            <p:cNvPr id="2145" name="Freeform 2078">
              <a:extLst>
                <a:ext uri="{FF2B5EF4-FFF2-40B4-BE49-F238E27FC236}">
                  <a16:creationId xmlns:a16="http://schemas.microsoft.com/office/drawing/2014/main" id="{7C7EA532-BDFD-AC8D-A5F8-DF14BBC39C40}"/>
                </a:ext>
              </a:extLst>
            </p:cNvPr>
            <p:cNvSpPr/>
            <p:nvPr/>
          </p:nvSpPr>
          <p:spPr>
            <a:xfrm>
              <a:off x="8519767" y="3650464"/>
              <a:ext cx="546731" cy="164527"/>
            </a:xfrm>
            <a:custGeom>
              <a:avLst/>
              <a:gdLst>
                <a:gd name="csX0" fmla="*/ 546731 w 546731"/>
                <a:gd name="csY0" fmla="*/ 843 h 164527"/>
                <a:gd name="csX1" fmla="*/ 275911 w 546731"/>
                <a:gd name="csY1" fmla="*/ 94019 h 164527"/>
                <a:gd name="csX2" fmla="*/ 0 w 546731"/>
                <a:gd name="csY2" fmla="*/ 154424 h 164527"/>
              </a:gdLst>
              <a:ahLst/>
              <a:cxnLst>
                <a:cxn ang="0">
                  <a:pos x="csX0" y="csY0"/>
                </a:cxn>
                <a:cxn ang="0">
                  <a:pos x="csX1" y="csY1"/>
                </a:cxn>
                <a:cxn ang="0">
                  <a:pos x="csX2" y="csY2"/>
                </a:cxn>
              </a:cxnLst>
              <a:rect l="l" t="t" r="r" b="b"/>
              <a:pathLst>
                <a:path w="546731" h="164527">
                  <a:moveTo>
                    <a:pt x="546731" y="843"/>
                  </a:moveTo>
                  <a:cubicBezTo>
                    <a:pt x="450006" y="-7424"/>
                    <a:pt x="360561" y="46722"/>
                    <a:pt x="275911" y="94019"/>
                  </a:cubicBezTo>
                  <a:cubicBezTo>
                    <a:pt x="191261" y="141315"/>
                    <a:pt x="92168" y="184833"/>
                    <a:pt x="0" y="154424"/>
                  </a:cubicBezTo>
                </a:path>
              </a:pathLst>
            </a:custGeom>
            <a:noFill/>
            <a:ln w="5912" cap="flat">
              <a:noFill/>
              <a:prstDash val="solid"/>
              <a:miter/>
            </a:ln>
          </p:spPr>
          <p:txBody>
            <a:bodyPr/>
            <a:lstStyle/>
            <a:p>
              <a:endParaRPr lang="en-US"/>
            </a:p>
          </p:txBody>
        </p:sp>
        <p:sp>
          <p:nvSpPr>
            <p:cNvPr id="2146" name="Oval 2145">
              <a:extLst>
                <a:ext uri="{FF2B5EF4-FFF2-40B4-BE49-F238E27FC236}">
                  <a16:creationId xmlns:a16="http://schemas.microsoft.com/office/drawing/2014/main" id="{E298EB6C-8E1C-AF57-44E6-D9CF50D8516F}"/>
                </a:ext>
              </a:extLst>
            </p:cNvPr>
            <p:cNvSpPr/>
            <p:nvPr/>
          </p:nvSpPr>
          <p:spPr>
            <a:xfrm>
              <a:off x="8350969" y="4159998"/>
              <a:ext cx="76244" cy="76052"/>
            </a:xfrm>
            <a:prstGeom prst="ellipse">
              <a:avLst/>
            </a:prstGeom>
            <a:solidFill>
              <a:srgbClr val="AC4702"/>
            </a:solidFill>
            <a:ln w="5912" cap="flat">
              <a:noFill/>
              <a:prstDash val="solid"/>
              <a:miter/>
            </a:ln>
          </p:spPr>
          <p:txBody>
            <a:bodyPr/>
            <a:lstStyle/>
            <a:p>
              <a:endParaRPr lang="en-US"/>
            </a:p>
          </p:txBody>
        </p:sp>
        <p:sp>
          <p:nvSpPr>
            <p:cNvPr id="2147" name="Freeform 2117">
              <a:extLst>
                <a:ext uri="{FF2B5EF4-FFF2-40B4-BE49-F238E27FC236}">
                  <a16:creationId xmlns:a16="http://schemas.microsoft.com/office/drawing/2014/main" id="{B6ED3144-7753-90C4-1E64-8978906DC2F7}"/>
                </a:ext>
              </a:extLst>
            </p:cNvPr>
            <p:cNvSpPr/>
            <p:nvPr/>
          </p:nvSpPr>
          <p:spPr>
            <a:xfrm>
              <a:off x="8406199" y="3759451"/>
              <a:ext cx="1775870" cy="785703"/>
            </a:xfrm>
            <a:custGeom>
              <a:avLst/>
              <a:gdLst>
                <a:gd name="csX0" fmla="*/ 0 w 1775870"/>
                <a:gd name="csY0" fmla="*/ 463551 h 785703"/>
                <a:gd name="csX1" fmla="*/ 455156 w 1775870"/>
                <a:gd name="csY1" fmla="*/ 783704 h 785703"/>
                <a:gd name="csX2" fmla="*/ 941271 w 1775870"/>
                <a:gd name="csY2" fmla="*/ 527912 h 785703"/>
                <a:gd name="csX3" fmla="*/ 1082156 w 1775870"/>
                <a:gd name="csY3" fmla="*/ 295503 h 785703"/>
                <a:gd name="csX4" fmla="*/ 1280107 w 1775870"/>
                <a:gd name="csY4" fmla="*/ 50576 h 785703"/>
                <a:gd name="csX5" fmla="*/ 1611899 w 1775870"/>
                <a:gd name="csY5" fmla="*/ 11841 h 785703"/>
                <a:gd name="csX6" fmla="*/ 1775871 w 1775870"/>
                <a:gd name="csY6" fmla="*/ 22647 h 785703"/>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775870" h="785703">
                  <a:moveTo>
                    <a:pt x="0" y="463551"/>
                  </a:moveTo>
                  <a:cubicBezTo>
                    <a:pt x="0" y="463551"/>
                    <a:pt x="239387" y="815235"/>
                    <a:pt x="455156" y="783704"/>
                  </a:cubicBezTo>
                  <a:cubicBezTo>
                    <a:pt x="635347" y="757428"/>
                    <a:pt x="820393" y="664960"/>
                    <a:pt x="941271" y="527912"/>
                  </a:cubicBezTo>
                  <a:cubicBezTo>
                    <a:pt x="1001650" y="459476"/>
                    <a:pt x="1037523" y="374213"/>
                    <a:pt x="1082156" y="295503"/>
                  </a:cubicBezTo>
                  <a:cubicBezTo>
                    <a:pt x="1133479" y="205043"/>
                    <a:pt x="1193503" y="111395"/>
                    <a:pt x="1280107" y="50576"/>
                  </a:cubicBezTo>
                  <a:cubicBezTo>
                    <a:pt x="1387133" y="-24532"/>
                    <a:pt x="1490725" y="4047"/>
                    <a:pt x="1611899" y="11841"/>
                  </a:cubicBezTo>
                  <a:cubicBezTo>
                    <a:pt x="1666536" y="15384"/>
                    <a:pt x="1721233" y="18750"/>
                    <a:pt x="1775871" y="22647"/>
                  </a:cubicBezTo>
                </a:path>
              </a:pathLst>
            </a:custGeom>
            <a:noFill/>
            <a:ln w="11825" cap="flat">
              <a:solidFill>
                <a:srgbClr val="AC4702"/>
              </a:solidFill>
              <a:prstDash val="solid"/>
              <a:miter/>
            </a:ln>
          </p:spPr>
          <p:txBody>
            <a:bodyPr/>
            <a:lstStyle/>
            <a:p>
              <a:endParaRPr lang="en-US"/>
            </a:p>
          </p:txBody>
        </p:sp>
        <p:sp>
          <p:nvSpPr>
            <p:cNvPr id="2148" name="Graphic 2129">
              <a:extLst>
                <a:ext uri="{FF2B5EF4-FFF2-40B4-BE49-F238E27FC236}">
                  <a16:creationId xmlns:a16="http://schemas.microsoft.com/office/drawing/2014/main" id="{E9ED8F20-2875-287E-0FC4-3CCC50B19B68}"/>
                </a:ext>
              </a:extLst>
            </p:cNvPr>
            <p:cNvSpPr/>
            <p:nvPr/>
          </p:nvSpPr>
          <p:spPr>
            <a:xfrm>
              <a:off x="8699961" y="3031000"/>
              <a:ext cx="1486517" cy="705424"/>
            </a:xfrm>
            <a:custGeom>
              <a:avLst/>
              <a:gdLst>
                <a:gd name="csX0" fmla="*/ 0 w 2505774"/>
                <a:gd name="csY0" fmla="*/ 92340 h 1256549"/>
                <a:gd name="csX1" fmla="*/ 195252 w 2505774"/>
                <a:gd name="csY1" fmla="*/ 4432 h 1256549"/>
                <a:gd name="csX2" fmla="*/ 670405 w 2505774"/>
                <a:gd name="csY2" fmla="*/ 125094 h 1256549"/>
                <a:gd name="csX3" fmla="*/ 864338 w 2505774"/>
                <a:gd name="csY3" fmla="*/ 280346 h 1256549"/>
                <a:gd name="csX4" fmla="*/ 1130437 w 2505774"/>
                <a:gd name="csY4" fmla="*/ 548401 h 1256549"/>
                <a:gd name="csX5" fmla="*/ 1627965 w 2505774"/>
                <a:gd name="csY5" fmla="*/ 991567 h 1256549"/>
                <a:gd name="csX6" fmla="*/ 1949460 w 2505774"/>
                <a:gd name="csY6" fmla="*/ 1184843 h 1256549"/>
                <a:gd name="csX7" fmla="*/ 2505775 w 2505774"/>
                <a:gd name="csY7" fmla="*/ 1248374 h 1256549"/>
                <a:gd name="csX0" fmla="*/ 0 w 2505776"/>
                <a:gd name="csY0" fmla="*/ 92340 h 1256549"/>
                <a:gd name="csX1" fmla="*/ 195252 w 2505776"/>
                <a:gd name="csY1" fmla="*/ 4432 h 1256549"/>
                <a:gd name="csX2" fmla="*/ 670405 w 2505776"/>
                <a:gd name="csY2" fmla="*/ 125094 h 1256549"/>
                <a:gd name="csX3" fmla="*/ 864338 w 2505776"/>
                <a:gd name="csY3" fmla="*/ 280346 h 1256549"/>
                <a:gd name="csX4" fmla="*/ 1130437 w 2505776"/>
                <a:gd name="csY4" fmla="*/ 548401 h 1256549"/>
                <a:gd name="csX5" fmla="*/ 1585150 w 2505776"/>
                <a:gd name="csY5" fmla="*/ 1025501 h 1256549"/>
                <a:gd name="csX6" fmla="*/ 1949460 w 2505776"/>
                <a:gd name="csY6" fmla="*/ 1184843 h 1256549"/>
                <a:gd name="csX7" fmla="*/ 2505775 w 2505776"/>
                <a:gd name="csY7" fmla="*/ 1248374 h 1256549"/>
                <a:gd name="csX0" fmla="*/ 0 w 2505774"/>
                <a:gd name="csY0" fmla="*/ 92340 h 1256549"/>
                <a:gd name="csX1" fmla="*/ 195252 w 2505774"/>
                <a:gd name="csY1" fmla="*/ 4432 h 1256549"/>
                <a:gd name="csX2" fmla="*/ 670405 w 2505774"/>
                <a:gd name="csY2" fmla="*/ 125094 h 1256549"/>
                <a:gd name="csX3" fmla="*/ 864338 w 2505774"/>
                <a:gd name="csY3" fmla="*/ 280346 h 1256549"/>
                <a:gd name="csX4" fmla="*/ 1119734 w 2505774"/>
                <a:gd name="csY4" fmla="*/ 582334 h 1256549"/>
                <a:gd name="csX5" fmla="*/ 1585150 w 2505774"/>
                <a:gd name="csY5" fmla="*/ 1025501 h 1256549"/>
                <a:gd name="csX6" fmla="*/ 1949460 w 2505774"/>
                <a:gd name="csY6" fmla="*/ 1184843 h 1256549"/>
                <a:gd name="csX7" fmla="*/ 2505775 w 2505774"/>
                <a:gd name="csY7" fmla="*/ 1248374 h 12565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505774" h="1256549">
                  <a:moveTo>
                    <a:pt x="0" y="92340"/>
                  </a:moveTo>
                  <a:cubicBezTo>
                    <a:pt x="59400" y="52339"/>
                    <a:pt x="123134" y="13279"/>
                    <a:pt x="195252" y="4432"/>
                  </a:cubicBezTo>
                  <a:cubicBezTo>
                    <a:pt x="369496" y="-16604"/>
                    <a:pt x="521505" y="39492"/>
                    <a:pt x="670405" y="125094"/>
                  </a:cubicBezTo>
                  <a:cubicBezTo>
                    <a:pt x="742570" y="165048"/>
                    <a:pt x="789450" y="204139"/>
                    <a:pt x="864338" y="280346"/>
                  </a:cubicBezTo>
                  <a:cubicBezTo>
                    <a:pt x="939226" y="356553"/>
                    <a:pt x="999599" y="458141"/>
                    <a:pt x="1119734" y="582334"/>
                  </a:cubicBezTo>
                  <a:cubicBezTo>
                    <a:pt x="1239869" y="706527"/>
                    <a:pt x="1446863" y="925083"/>
                    <a:pt x="1585150" y="1025501"/>
                  </a:cubicBezTo>
                  <a:cubicBezTo>
                    <a:pt x="1723437" y="1125919"/>
                    <a:pt x="1837725" y="1140230"/>
                    <a:pt x="1949460" y="1184843"/>
                  </a:cubicBezTo>
                  <a:cubicBezTo>
                    <a:pt x="2123278" y="1256845"/>
                    <a:pt x="2312501" y="1267057"/>
                    <a:pt x="2505775" y="1248374"/>
                  </a:cubicBezTo>
                </a:path>
              </a:pathLst>
            </a:custGeom>
            <a:noFill/>
            <a:ln w="11825" cap="flat">
              <a:solidFill>
                <a:schemeClr val="accent5">
                  <a:lumMod val="75000"/>
                </a:schemeClr>
              </a:solidFill>
              <a:prstDash val="solid"/>
              <a:miter/>
            </a:ln>
          </p:spPr>
          <p:txBody>
            <a:bodyPr/>
            <a:lstStyle/>
            <a:p>
              <a:endParaRPr lang="en-US"/>
            </a:p>
          </p:txBody>
        </p:sp>
        <p:sp>
          <p:nvSpPr>
            <p:cNvPr id="2149" name="Freeform 2164">
              <a:extLst>
                <a:ext uri="{FF2B5EF4-FFF2-40B4-BE49-F238E27FC236}">
                  <a16:creationId xmlns:a16="http://schemas.microsoft.com/office/drawing/2014/main" id="{1DB47D9F-4BEB-63DE-A756-A6D5A301DC13}"/>
                </a:ext>
              </a:extLst>
            </p:cNvPr>
            <p:cNvSpPr/>
            <p:nvPr/>
          </p:nvSpPr>
          <p:spPr>
            <a:xfrm>
              <a:off x="5501041" y="3039193"/>
              <a:ext cx="1782500" cy="730041"/>
            </a:xfrm>
            <a:custGeom>
              <a:avLst/>
              <a:gdLst>
                <a:gd name="csX0" fmla="*/ 0 w 1782500"/>
                <a:gd name="csY0" fmla="*/ 726016 h 730041"/>
                <a:gd name="csX1" fmla="*/ 270051 w 1782500"/>
                <a:gd name="csY1" fmla="*/ 720761 h 730041"/>
                <a:gd name="csX2" fmla="*/ 493396 w 1782500"/>
                <a:gd name="csY2" fmla="*/ 624042 h 730041"/>
                <a:gd name="csX3" fmla="*/ 908299 w 1782500"/>
                <a:gd name="csY3" fmla="*/ 291076 h 730041"/>
                <a:gd name="csX4" fmla="*/ 1502564 w 1782500"/>
                <a:gd name="csY4" fmla="*/ 58726 h 730041"/>
                <a:gd name="csX5" fmla="*/ 1665056 w 1782500"/>
                <a:gd name="csY5" fmla="*/ 236517 h 730041"/>
                <a:gd name="csX6" fmla="*/ 1782501 w 1782500"/>
                <a:gd name="csY6" fmla="*/ 462312 h 73004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782500" h="730041">
                  <a:moveTo>
                    <a:pt x="0" y="726016"/>
                  </a:moveTo>
                  <a:cubicBezTo>
                    <a:pt x="89859" y="731625"/>
                    <a:pt x="180606" y="732629"/>
                    <a:pt x="270051" y="720761"/>
                  </a:cubicBezTo>
                  <a:cubicBezTo>
                    <a:pt x="352984" y="709719"/>
                    <a:pt x="422657" y="666083"/>
                    <a:pt x="493396" y="624042"/>
                  </a:cubicBezTo>
                  <a:cubicBezTo>
                    <a:pt x="645292" y="533641"/>
                    <a:pt x="809383" y="442945"/>
                    <a:pt x="908299" y="291076"/>
                  </a:cubicBezTo>
                  <a:cubicBezTo>
                    <a:pt x="1021422" y="117360"/>
                    <a:pt x="1295320" y="-108613"/>
                    <a:pt x="1502564" y="58726"/>
                  </a:cubicBezTo>
                  <a:cubicBezTo>
                    <a:pt x="1563477" y="107912"/>
                    <a:pt x="1621844" y="168672"/>
                    <a:pt x="1665056" y="236517"/>
                  </a:cubicBezTo>
                  <a:cubicBezTo>
                    <a:pt x="1710755" y="308318"/>
                    <a:pt x="1730586" y="394349"/>
                    <a:pt x="1782501" y="462312"/>
                  </a:cubicBezTo>
                </a:path>
              </a:pathLst>
            </a:custGeom>
            <a:noFill/>
            <a:ln w="11825" cap="flat">
              <a:solidFill>
                <a:srgbClr val="4F7599"/>
              </a:solidFill>
              <a:prstDash val="solid"/>
              <a:miter/>
            </a:ln>
          </p:spPr>
          <p:txBody>
            <a:bodyPr/>
            <a:lstStyle/>
            <a:p>
              <a:endParaRPr lang="en-US"/>
            </a:p>
          </p:txBody>
        </p:sp>
        <p:grpSp>
          <p:nvGrpSpPr>
            <p:cNvPr id="2150" name="Group 2149">
              <a:extLst>
                <a:ext uri="{FF2B5EF4-FFF2-40B4-BE49-F238E27FC236}">
                  <a16:creationId xmlns:a16="http://schemas.microsoft.com/office/drawing/2014/main" id="{743BBB22-9C95-694E-F1B7-82ACECED6040}"/>
                </a:ext>
              </a:extLst>
            </p:cNvPr>
            <p:cNvGrpSpPr/>
            <p:nvPr/>
          </p:nvGrpSpPr>
          <p:grpSpPr>
            <a:xfrm>
              <a:off x="6132481" y="3383353"/>
              <a:ext cx="122357" cy="118093"/>
              <a:chOff x="7047678" y="3383353"/>
              <a:chExt cx="122357" cy="118093"/>
            </a:xfrm>
          </p:grpSpPr>
          <p:sp>
            <p:nvSpPr>
              <p:cNvPr id="2160" name="Oval 2159">
                <a:extLst>
                  <a:ext uri="{FF2B5EF4-FFF2-40B4-BE49-F238E27FC236}">
                    <a16:creationId xmlns:a16="http://schemas.microsoft.com/office/drawing/2014/main" id="{3CFDD3A4-E8F0-2F40-3488-E57FD06D4D20}"/>
                  </a:ext>
                </a:extLst>
              </p:cNvPr>
              <p:cNvSpPr/>
              <p:nvPr/>
            </p:nvSpPr>
            <p:spPr>
              <a:xfrm>
                <a:off x="7047678" y="3383353"/>
                <a:ext cx="94713" cy="94475"/>
              </a:xfrm>
              <a:prstGeom prst="ellipse">
                <a:avLst/>
              </a:prstGeom>
              <a:solidFill>
                <a:srgbClr val="4F7599"/>
              </a:solidFill>
              <a:ln w="5912" cap="flat">
                <a:noFill/>
                <a:prstDash val="solid"/>
                <a:miter/>
              </a:ln>
            </p:spPr>
            <p:txBody>
              <a:bodyPr/>
              <a:lstStyle/>
              <a:p>
                <a:endParaRPr lang="en-US"/>
              </a:p>
            </p:txBody>
          </p:sp>
          <p:sp>
            <p:nvSpPr>
              <p:cNvPr id="2161" name="Freeform 2166">
                <a:extLst>
                  <a:ext uri="{FF2B5EF4-FFF2-40B4-BE49-F238E27FC236}">
                    <a16:creationId xmlns:a16="http://schemas.microsoft.com/office/drawing/2014/main" id="{87E63587-D27D-05DE-5D11-AFF8E7122F52}"/>
                  </a:ext>
                </a:extLst>
              </p:cNvPr>
              <p:cNvSpPr/>
              <p:nvPr/>
            </p:nvSpPr>
            <p:spPr>
              <a:xfrm>
                <a:off x="7095035" y="3430590"/>
                <a:ext cx="75000" cy="70856"/>
              </a:xfrm>
              <a:custGeom>
                <a:avLst/>
                <a:gdLst>
                  <a:gd name="csX0" fmla="*/ 0 w 75000"/>
                  <a:gd name="csY0" fmla="*/ 0 h 70856"/>
                  <a:gd name="csX1" fmla="*/ 75001 w 75000"/>
                  <a:gd name="csY1" fmla="*/ 70856 h 70856"/>
                </a:gdLst>
                <a:ahLst/>
                <a:cxnLst>
                  <a:cxn ang="0">
                    <a:pos x="csX0" y="csY0"/>
                  </a:cxn>
                  <a:cxn ang="0">
                    <a:pos x="csX1" y="csY1"/>
                  </a:cxn>
                </a:cxnLst>
                <a:rect l="l" t="t" r="r" b="b"/>
                <a:pathLst>
                  <a:path w="75000" h="70856">
                    <a:moveTo>
                      <a:pt x="0" y="0"/>
                    </a:moveTo>
                    <a:lnTo>
                      <a:pt x="75001" y="70856"/>
                    </a:lnTo>
                  </a:path>
                </a:pathLst>
              </a:custGeom>
              <a:ln w="11825" cap="flat">
                <a:solidFill>
                  <a:srgbClr val="4F7599"/>
                </a:solidFill>
                <a:prstDash val="solid"/>
                <a:miter/>
              </a:ln>
            </p:spPr>
            <p:txBody>
              <a:bodyPr/>
              <a:lstStyle/>
              <a:p>
                <a:endParaRPr lang="en-US"/>
              </a:p>
            </p:txBody>
          </p:sp>
        </p:grpSp>
        <p:sp>
          <p:nvSpPr>
            <p:cNvPr id="2151" name="Freeform 2167">
              <a:extLst>
                <a:ext uri="{FF2B5EF4-FFF2-40B4-BE49-F238E27FC236}">
                  <a16:creationId xmlns:a16="http://schemas.microsoft.com/office/drawing/2014/main" id="{87D19F7F-9877-CE9B-133B-D9B2B580039D}"/>
                </a:ext>
              </a:extLst>
            </p:cNvPr>
            <p:cNvSpPr/>
            <p:nvPr/>
          </p:nvSpPr>
          <p:spPr>
            <a:xfrm>
              <a:off x="7283482" y="3505403"/>
              <a:ext cx="39483" cy="55090"/>
            </a:xfrm>
            <a:custGeom>
              <a:avLst/>
              <a:gdLst>
                <a:gd name="csX0" fmla="*/ 3966 w 39483"/>
                <a:gd name="csY0" fmla="*/ 55091 h 55090"/>
                <a:gd name="csX1" fmla="*/ 0 w 39483"/>
                <a:gd name="csY1" fmla="*/ 0 h 55090"/>
                <a:gd name="csX2" fmla="*/ 39483 w 39483"/>
                <a:gd name="csY2" fmla="*/ 27516 h 55090"/>
              </a:gdLst>
              <a:ahLst/>
              <a:cxnLst>
                <a:cxn ang="0">
                  <a:pos x="csX0" y="csY0"/>
                </a:cxn>
                <a:cxn ang="0">
                  <a:pos x="csX1" y="csY1"/>
                </a:cxn>
                <a:cxn ang="0">
                  <a:pos x="csX2" y="csY2"/>
                </a:cxn>
              </a:cxnLst>
              <a:rect l="l" t="t" r="r" b="b"/>
              <a:pathLst>
                <a:path w="39483" h="55090">
                  <a:moveTo>
                    <a:pt x="3966" y="55091"/>
                  </a:moveTo>
                  <a:lnTo>
                    <a:pt x="0" y="0"/>
                  </a:lnTo>
                  <a:lnTo>
                    <a:pt x="39483" y="27516"/>
                  </a:lnTo>
                </a:path>
              </a:pathLst>
            </a:custGeom>
            <a:noFill/>
            <a:ln w="11825" cap="flat">
              <a:solidFill>
                <a:srgbClr val="4F7599"/>
              </a:solidFill>
              <a:prstDash val="solid"/>
              <a:miter/>
            </a:ln>
          </p:spPr>
          <p:txBody>
            <a:bodyPr/>
            <a:lstStyle/>
            <a:p>
              <a:endParaRPr lang="en-US"/>
            </a:p>
          </p:txBody>
        </p:sp>
        <p:sp>
          <p:nvSpPr>
            <p:cNvPr id="2152" name="Freeform 2189">
              <a:extLst>
                <a:ext uri="{FF2B5EF4-FFF2-40B4-BE49-F238E27FC236}">
                  <a16:creationId xmlns:a16="http://schemas.microsoft.com/office/drawing/2014/main" id="{2DE3A999-3055-31D6-738E-F35665F97F21}"/>
                </a:ext>
              </a:extLst>
            </p:cNvPr>
            <p:cNvSpPr/>
            <p:nvPr/>
          </p:nvSpPr>
          <p:spPr>
            <a:xfrm flipH="1">
              <a:off x="5506865" y="3785098"/>
              <a:ext cx="1884091" cy="784177"/>
            </a:xfrm>
            <a:custGeom>
              <a:avLst/>
              <a:gdLst>
                <a:gd name="csX0" fmla="*/ 0 w 1775870"/>
                <a:gd name="csY0" fmla="*/ 463551 h 785703"/>
                <a:gd name="csX1" fmla="*/ 455156 w 1775870"/>
                <a:gd name="csY1" fmla="*/ 783704 h 785703"/>
                <a:gd name="csX2" fmla="*/ 941271 w 1775870"/>
                <a:gd name="csY2" fmla="*/ 527912 h 785703"/>
                <a:gd name="csX3" fmla="*/ 1082156 w 1775870"/>
                <a:gd name="csY3" fmla="*/ 295503 h 785703"/>
                <a:gd name="csX4" fmla="*/ 1280107 w 1775870"/>
                <a:gd name="csY4" fmla="*/ 50576 h 785703"/>
                <a:gd name="csX5" fmla="*/ 1611899 w 1775870"/>
                <a:gd name="csY5" fmla="*/ 11841 h 785703"/>
                <a:gd name="csX6" fmla="*/ 1775871 w 1775870"/>
                <a:gd name="csY6" fmla="*/ 22647 h 785703"/>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775870" h="785703">
                  <a:moveTo>
                    <a:pt x="0" y="463551"/>
                  </a:moveTo>
                  <a:cubicBezTo>
                    <a:pt x="0" y="463551"/>
                    <a:pt x="239387" y="815235"/>
                    <a:pt x="455156" y="783704"/>
                  </a:cubicBezTo>
                  <a:cubicBezTo>
                    <a:pt x="635347" y="757428"/>
                    <a:pt x="820393" y="664960"/>
                    <a:pt x="941271" y="527912"/>
                  </a:cubicBezTo>
                  <a:cubicBezTo>
                    <a:pt x="1001650" y="459476"/>
                    <a:pt x="1037523" y="374213"/>
                    <a:pt x="1082156" y="295503"/>
                  </a:cubicBezTo>
                  <a:cubicBezTo>
                    <a:pt x="1133479" y="205043"/>
                    <a:pt x="1193503" y="111395"/>
                    <a:pt x="1280107" y="50576"/>
                  </a:cubicBezTo>
                  <a:cubicBezTo>
                    <a:pt x="1387133" y="-24532"/>
                    <a:pt x="1490725" y="4047"/>
                    <a:pt x="1611899" y="11841"/>
                  </a:cubicBezTo>
                  <a:cubicBezTo>
                    <a:pt x="1666536" y="15384"/>
                    <a:pt x="1721233" y="18750"/>
                    <a:pt x="1775871" y="22647"/>
                  </a:cubicBezTo>
                </a:path>
              </a:pathLst>
            </a:custGeom>
            <a:noFill/>
            <a:ln w="11825" cap="flat">
              <a:solidFill>
                <a:srgbClr val="AC4702"/>
              </a:solidFill>
              <a:prstDash val="solid"/>
              <a:miter/>
            </a:ln>
          </p:spPr>
          <p:txBody>
            <a:bodyPr/>
            <a:lstStyle/>
            <a:p>
              <a:endParaRPr lang="en-US"/>
            </a:p>
          </p:txBody>
        </p:sp>
        <p:sp>
          <p:nvSpPr>
            <p:cNvPr id="2153" name="Oval 2152">
              <a:extLst>
                <a:ext uri="{FF2B5EF4-FFF2-40B4-BE49-F238E27FC236}">
                  <a16:creationId xmlns:a16="http://schemas.microsoft.com/office/drawing/2014/main" id="{CD957F6B-A79D-F309-88C0-CF901F7A1E88}"/>
                </a:ext>
              </a:extLst>
            </p:cNvPr>
            <p:cNvSpPr/>
            <p:nvPr/>
          </p:nvSpPr>
          <p:spPr>
            <a:xfrm>
              <a:off x="7357326" y="4179220"/>
              <a:ext cx="94713" cy="94475"/>
            </a:xfrm>
            <a:prstGeom prst="ellipse">
              <a:avLst/>
            </a:prstGeom>
            <a:solidFill>
              <a:schemeClr val="tx1">
                <a:lumMod val="75000"/>
                <a:lumOff val="25000"/>
              </a:schemeClr>
            </a:solidFill>
            <a:ln w="5912" cap="flat">
              <a:noFill/>
              <a:prstDash val="solid"/>
              <a:miter/>
            </a:ln>
          </p:spPr>
          <p:txBody>
            <a:bodyPr/>
            <a:lstStyle/>
            <a:p>
              <a:endParaRPr lang="en-US"/>
            </a:p>
          </p:txBody>
        </p:sp>
        <p:grpSp>
          <p:nvGrpSpPr>
            <p:cNvPr id="2154" name="Group 2153">
              <a:extLst>
                <a:ext uri="{FF2B5EF4-FFF2-40B4-BE49-F238E27FC236}">
                  <a16:creationId xmlns:a16="http://schemas.microsoft.com/office/drawing/2014/main" id="{1E481E84-6C93-F439-1E99-7F1551E0B804}"/>
                </a:ext>
              </a:extLst>
            </p:cNvPr>
            <p:cNvGrpSpPr/>
            <p:nvPr/>
          </p:nvGrpSpPr>
          <p:grpSpPr>
            <a:xfrm flipH="1">
              <a:off x="9474804" y="3347475"/>
              <a:ext cx="122357" cy="118093"/>
              <a:chOff x="7047678" y="3383353"/>
              <a:chExt cx="122357" cy="118093"/>
            </a:xfrm>
          </p:grpSpPr>
          <p:sp>
            <p:nvSpPr>
              <p:cNvPr id="2157" name="Oval 2156">
                <a:extLst>
                  <a:ext uri="{FF2B5EF4-FFF2-40B4-BE49-F238E27FC236}">
                    <a16:creationId xmlns:a16="http://schemas.microsoft.com/office/drawing/2014/main" id="{E145CE5A-3B8A-CEFB-C030-379B1AC6ADE3}"/>
                  </a:ext>
                </a:extLst>
              </p:cNvPr>
              <p:cNvSpPr/>
              <p:nvPr/>
            </p:nvSpPr>
            <p:spPr>
              <a:xfrm>
                <a:off x="7047678" y="3383353"/>
                <a:ext cx="94713" cy="94475"/>
              </a:xfrm>
              <a:prstGeom prst="ellipse">
                <a:avLst/>
              </a:prstGeom>
              <a:solidFill>
                <a:srgbClr val="4F7599"/>
              </a:solidFill>
              <a:ln w="5912" cap="flat">
                <a:noFill/>
                <a:prstDash val="solid"/>
                <a:miter/>
              </a:ln>
            </p:spPr>
            <p:txBody>
              <a:bodyPr/>
              <a:lstStyle/>
              <a:p>
                <a:endParaRPr lang="en-US"/>
              </a:p>
            </p:txBody>
          </p:sp>
          <p:sp>
            <p:nvSpPr>
              <p:cNvPr id="2158" name="Freeform 2202">
                <a:extLst>
                  <a:ext uri="{FF2B5EF4-FFF2-40B4-BE49-F238E27FC236}">
                    <a16:creationId xmlns:a16="http://schemas.microsoft.com/office/drawing/2014/main" id="{01EC5FE9-0C63-894E-BA15-2AC5CF09A819}"/>
                  </a:ext>
                </a:extLst>
              </p:cNvPr>
              <p:cNvSpPr/>
              <p:nvPr/>
            </p:nvSpPr>
            <p:spPr>
              <a:xfrm>
                <a:off x="7095035" y="3430590"/>
                <a:ext cx="75000" cy="70856"/>
              </a:xfrm>
              <a:custGeom>
                <a:avLst/>
                <a:gdLst>
                  <a:gd name="csX0" fmla="*/ 0 w 75000"/>
                  <a:gd name="csY0" fmla="*/ 0 h 70856"/>
                  <a:gd name="csX1" fmla="*/ 75001 w 75000"/>
                  <a:gd name="csY1" fmla="*/ 70856 h 70856"/>
                </a:gdLst>
                <a:ahLst/>
                <a:cxnLst>
                  <a:cxn ang="0">
                    <a:pos x="csX0" y="csY0"/>
                  </a:cxn>
                  <a:cxn ang="0">
                    <a:pos x="csX1" y="csY1"/>
                  </a:cxn>
                </a:cxnLst>
                <a:rect l="l" t="t" r="r" b="b"/>
                <a:pathLst>
                  <a:path w="75000" h="70856">
                    <a:moveTo>
                      <a:pt x="0" y="0"/>
                    </a:moveTo>
                    <a:lnTo>
                      <a:pt x="75001" y="70856"/>
                    </a:lnTo>
                  </a:path>
                </a:pathLst>
              </a:custGeom>
              <a:ln w="11825" cap="flat">
                <a:solidFill>
                  <a:srgbClr val="4F7599"/>
                </a:solidFill>
                <a:prstDash val="solid"/>
                <a:miter/>
              </a:ln>
            </p:spPr>
            <p:txBody>
              <a:bodyPr/>
              <a:lstStyle/>
              <a:p>
                <a:endParaRPr lang="en-US"/>
              </a:p>
            </p:txBody>
          </p:sp>
        </p:grpSp>
        <p:sp>
          <p:nvSpPr>
            <p:cNvPr id="2173" name="Freeform: Shape 2172">
              <a:extLst>
                <a:ext uri="{FF2B5EF4-FFF2-40B4-BE49-F238E27FC236}">
                  <a16:creationId xmlns:a16="http://schemas.microsoft.com/office/drawing/2014/main" id="{0A983C1F-987F-A74F-24E0-2A3C410FC583}"/>
                </a:ext>
              </a:extLst>
            </p:cNvPr>
            <p:cNvSpPr/>
            <p:nvPr/>
          </p:nvSpPr>
          <p:spPr>
            <a:xfrm>
              <a:off x="6983182" y="3092010"/>
              <a:ext cx="1711517" cy="1346722"/>
            </a:xfrm>
            <a:custGeom>
              <a:avLst/>
              <a:gdLst>
                <a:gd name="connsiteX0" fmla="*/ 89251 w 1711517"/>
                <a:gd name="connsiteY0" fmla="*/ 123 h 1346722"/>
                <a:gd name="connsiteX1" fmla="*/ 181478 w 1711517"/>
                <a:gd name="connsiteY1" fmla="*/ 78419 h 1346722"/>
                <a:gd name="connsiteX2" fmla="*/ 423825 w 1711517"/>
                <a:gd name="connsiteY2" fmla="*/ 416640 h 1346722"/>
                <a:gd name="connsiteX3" fmla="*/ 486987 w 1711517"/>
                <a:gd name="connsiteY3" fmla="*/ 537864 h 1346722"/>
                <a:gd name="connsiteX4" fmla="*/ 507173 w 1711517"/>
                <a:gd name="connsiteY4" fmla="*/ 571166 h 1346722"/>
                <a:gd name="connsiteX5" fmla="*/ 689673 w 1711517"/>
                <a:gd name="connsiteY5" fmla="*/ 699712 h 1346722"/>
                <a:gd name="connsiteX6" fmla="*/ 695356 w 1711517"/>
                <a:gd name="connsiteY6" fmla="*/ 703431 h 1346722"/>
                <a:gd name="connsiteX7" fmla="*/ 831979 w 1711517"/>
                <a:gd name="connsiteY7" fmla="*/ 779366 h 1346722"/>
                <a:gd name="connsiteX8" fmla="*/ 997609 w 1711517"/>
                <a:gd name="connsiteY8" fmla="*/ 765608 h 1346722"/>
                <a:gd name="connsiteX9" fmla="*/ 1195086 w 1711517"/>
                <a:gd name="connsiteY9" fmla="*/ 677451 h 1346722"/>
                <a:gd name="connsiteX10" fmla="*/ 1290273 w 1711517"/>
                <a:gd name="connsiteY10" fmla="*/ 570989 h 1346722"/>
                <a:gd name="connsiteX11" fmla="*/ 1389603 w 1711517"/>
                <a:gd name="connsiteY11" fmla="*/ 409732 h 1346722"/>
                <a:gd name="connsiteX12" fmla="*/ 1431277 w 1711517"/>
                <a:gd name="connsiteY12" fmla="*/ 325472 h 1346722"/>
                <a:gd name="connsiteX13" fmla="*/ 1506877 w 1711517"/>
                <a:gd name="connsiteY13" fmla="*/ 179729 h 1346722"/>
                <a:gd name="connsiteX14" fmla="*/ 1519778 w 1711517"/>
                <a:gd name="connsiteY14" fmla="*/ 156125 h 1346722"/>
                <a:gd name="connsiteX15" fmla="*/ 1660309 w 1711517"/>
                <a:gd name="connsiteY15" fmla="*/ 261137 h 1346722"/>
                <a:gd name="connsiteX16" fmla="*/ 1650617 w 1711517"/>
                <a:gd name="connsiteY16" fmla="*/ 274175 h 1346722"/>
                <a:gd name="connsiteX17" fmla="*/ 1493077 w 1711517"/>
                <a:gd name="connsiteY17" fmla="*/ 562250 h 1346722"/>
                <a:gd name="connsiteX18" fmla="*/ 1444714 w 1711517"/>
                <a:gd name="connsiteY18" fmla="*/ 692272 h 1346722"/>
                <a:gd name="connsiteX19" fmla="*/ 1488637 w 1711517"/>
                <a:gd name="connsiteY19" fmla="*/ 778953 h 1346722"/>
                <a:gd name="connsiteX20" fmla="*/ 1525812 w 1711517"/>
                <a:gd name="connsiteY20" fmla="*/ 835874 h 1346722"/>
                <a:gd name="connsiteX21" fmla="*/ 1649946 w 1711517"/>
                <a:gd name="connsiteY21" fmla="*/ 937376 h 1346722"/>
                <a:gd name="connsiteX22" fmla="*/ 1711509 w 1711517"/>
                <a:gd name="connsiteY22" fmla="*/ 1084166 h 1346722"/>
                <a:gd name="connsiteX23" fmla="*/ 1651070 w 1711517"/>
                <a:gd name="connsiteY23" fmla="*/ 1211295 h 1346722"/>
                <a:gd name="connsiteX24" fmla="*/ 1650715 w 1711517"/>
                <a:gd name="connsiteY24" fmla="*/ 1211649 h 1346722"/>
                <a:gd name="connsiteX25" fmla="*/ 1500713 w 1711517"/>
                <a:gd name="connsiteY25" fmla="*/ 1297562 h 1346722"/>
                <a:gd name="connsiteX26" fmla="*/ 1352369 w 1711517"/>
                <a:gd name="connsiteY26" fmla="*/ 1338541 h 1346722"/>
                <a:gd name="connsiteX27" fmla="*/ 1194790 w 1711517"/>
                <a:gd name="connsiteY27" fmla="*/ 1327853 h 1346722"/>
                <a:gd name="connsiteX28" fmla="*/ 1127780 w 1711517"/>
                <a:gd name="connsiteY28" fmla="*/ 1213597 h 1346722"/>
                <a:gd name="connsiteX29" fmla="*/ 1118664 w 1711517"/>
                <a:gd name="connsiteY29" fmla="*/ 1155968 h 1346722"/>
                <a:gd name="connsiteX30" fmla="*/ 1104516 w 1711517"/>
                <a:gd name="connsiteY30" fmla="*/ 1093555 h 1346722"/>
                <a:gd name="connsiteX31" fmla="*/ 1034488 w 1711517"/>
                <a:gd name="connsiteY31" fmla="*/ 1011539 h 1346722"/>
                <a:gd name="connsiteX32" fmla="*/ 961440 w 1711517"/>
                <a:gd name="connsiteY32" fmla="*/ 995832 h 1346722"/>
                <a:gd name="connsiteX33" fmla="*/ 961381 w 1711517"/>
                <a:gd name="connsiteY33" fmla="*/ 995891 h 1346722"/>
                <a:gd name="connsiteX34" fmla="*/ 897213 w 1711517"/>
                <a:gd name="connsiteY34" fmla="*/ 998962 h 1346722"/>
                <a:gd name="connsiteX35" fmla="*/ 761359 w 1711517"/>
                <a:gd name="connsiteY35" fmla="*/ 1022758 h 1346722"/>
                <a:gd name="connsiteX36" fmla="*/ 711694 w 1711517"/>
                <a:gd name="connsiteY36" fmla="*/ 1101113 h 1346722"/>
                <a:gd name="connsiteX37" fmla="*/ 674519 w 1711517"/>
                <a:gd name="connsiteY37" fmla="*/ 1187735 h 1346722"/>
                <a:gd name="connsiteX38" fmla="*/ 595789 w 1711517"/>
                <a:gd name="connsiteY38" fmla="*/ 1316457 h 1346722"/>
                <a:gd name="connsiteX39" fmla="*/ 456324 w 1711517"/>
                <a:gd name="connsiteY39" fmla="*/ 1336297 h 1346722"/>
                <a:gd name="connsiteX40" fmla="*/ 370549 w 1711517"/>
                <a:gd name="connsiteY40" fmla="*/ 1314154 h 1346722"/>
                <a:gd name="connsiteX41" fmla="*/ 282584 w 1711517"/>
                <a:gd name="connsiteY41" fmla="*/ 1283745 h 1346722"/>
                <a:gd name="connsiteX42" fmla="*/ 210780 w 1711517"/>
                <a:gd name="connsiteY42" fmla="*/ 1261189 h 1346722"/>
                <a:gd name="connsiteX43" fmla="*/ 130688 w 1711517"/>
                <a:gd name="connsiteY43" fmla="*/ 1223281 h 1346722"/>
                <a:gd name="connsiteX44" fmla="*/ 43 w 1711517"/>
                <a:gd name="connsiteY44" fmla="*/ 1048620 h 1346722"/>
                <a:gd name="connsiteX45" fmla="*/ 190890 w 1711517"/>
                <a:gd name="connsiteY45" fmla="*/ 880513 h 1346722"/>
                <a:gd name="connsiteX46" fmla="*/ 212437 w 1711517"/>
                <a:gd name="connsiteY46" fmla="*/ 848687 h 1346722"/>
                <a:gd name="connsiteX47" fmla="*/ 255473 w 1711517"/>
                <a:gd name="connsiteY47" fmla="*/ 742462 h 1346722"/>
                <a:gd name="connsiteX48" fmla="*/ 286018 w 1711517"/>
                <a:gd name="connsiteY48" fmla="*/ 655249 h 1346722"/>
                <a:gd name="connsiteX49" fmla="*/ 254289 w 1711517"/>
                <a:gd name="connsiteY49" fmla="*/ 546898 h 1346722"/>
                <a:gd name="connsiteX50" fmla="*/ 253282 w 1711517"/>
                <a:gd name="connsiteY50" fmla="*/ 544949 h 1346722"/>
                <a:gd name="connsiteX51" fmla="*/ 232031 w 1711517"/>
                <a:gd name="connsiteY51" fmla="*/ 511765 h 1346722"/>
                <a:gd name="connsiteX52" fmla="*/ 200065 w 1711517"/>
                <a:gd name="connsiteY52" fmla="*/ 466417 h 1346722"/>
                <a:gd name="connsiteX53" fmla="*/ 81378 w 1711517"/>
                <a:gd name="connsiteY53" fmla="*/ 152877 h 1346722"/>
                <a:gd name="connsiteX54" fmla="*/ 44677 w 1711517"/>
                <a:gd name="connsiteY54" fmla="*/ 30119 h 1346722"/>
                <a:gd name="connsiteX55" fmla="*/ 89251 w 1711517"/>
                <a:gd name="connsiteY55" fmla="*/ 123 h 1346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711517" h="1346722">
                  <a:moveTo>
                    <a:pt x="89251" y="123"/>
                  </a:moveTo>
                  <a:cubicBezTo>
                    <a:pt x="112989" y="-1767"/>
                    <a:pt x="136312" y="18014"/>
                    <a:pt x="181478" y="78419"/>
                  </a:cubicBezTo>
                  <a:cubicBezTo>
                    <a:pt x="236234" y="151578"/>
                    <a:pt x="412400" y="395738"/>
                    <a:pt x="423825" y="416640"/>
                  </a:cubicBezTo>
                  <a:cubicBezTo>
                    <a:pt x="462362" y="487260"/>
                    <a:pt x="478404" y="520150"/>
                    <a:pt x="486987" y="537864"/>
                  </a:cubicBezTo>
                  <a:cubicBezTo>
                    <a:pt x="495452" y="555342"/>
                    <a:pt x="497524" y="559534"/>
                    <a:pt x="507173" y="571166"/>
                  </a:cubicBezTo>
                  <a:cubicBezTo>
                    <a:pt x="524991" y="592600"/>
                    <a:pt x="534284" y="598682"/>
                    <a:pt x="689673" y="699712"/>
                  </a:cubicBezTo>
                  <a:lnTo>
                    <a:pt x="695356" y="703431"/>
                  </a:lnTo>
                  <a:cubicBezTo>
                    <a:pt x="787405" y="763305"/>
                    <a:pt x="801553" y="772517"/>
                    <a:pt x="831979" y="779366"/>
                  </a:cubicBezTo>
                  <a:cubicBezTo>
                    <a:pt x="888630" y="792179"/>
                    <a:pt x="934329" y="781019"/>
                    <a:pt x="997609" y="765608"/>
                  </a:cubicBezTo>
                  <a:cubicBezTo>
                    <a:pt x="1050648" y="752677"/>
                    <a:pt x="1123341" y="734963"/>
                    <a:pt x="1195086" y="677451"/>
                  </a:cubicBezTo>
                  <a:cubicBezTo>
                    <a:pt x="1233030" y="647042"/>
                    <a:pt x="1254578" y="618404"/>
                    <a:pt x="1290273" y="570989"/>
                  </a:cubicBezTo>
                  <a:cubicBezTo>
                    <a:pt x="1337215" y="508636"/>
                    <a:pt x="1366280" y="453781"/>
                    <a:pt x="1389603" y="409732"/>
                  </a:cubicBezTo>
                  <a:cubicBezTo>
                    <a:pt x="1408664" y="373595"/>
                    <a:pt x="1421213" y="346906"/>
                    <a:pt x="1431277" y="325472"/>
                  </a:cubicBezTo>
                  <a:cubicBezTo>
                    <a:pt x="1440511" y="305810"/>
                    <a:pt x="1473099" y="242364"/>
                    <a:pt x="1506877" y="179729"/>
                  </a:cubicBezTo>
                  <a:lnTo>
                    <a:pt x="1519778" y="156125"/>
                  </a:lnTo>
                  <a:lnTo>
                    <a:pt x="1660309" y="261137"/>
                  </a:lnTo>
                  <a:lnTo>
                    <a:pt x="1650617" y="274175"/>
                  </a:lnTo>
                  <a:cubicBezTo>
                    <a:pt x="1607372" y="337677"/>
                    <a:pt x="1503385" y="518024"/>
                    <a:pt x="1493077" y="562250"/>
                  </a:cubicBezTo>
                  <a:cubicBezTo>
                    <a:pt x="1482895" y="605709"/>
                    <a:pt x="1439209" y="670719"/>
                    <a:pt x="1444714" y="692272"/>
                  </a:cubicBezTo>
                  <a:cubicBezTo>
                    <a:pt x="1453830" y="727641"/>
                    <a:pt x="1466202" y="745886"/>
                    <a:pt x="1488637" y="778953"/>
                  </a:cubicBezTo>
                  <a:cubicBezTo>
                    <a:pt x="1498582" y="793596"/>
                    <a:pt x="1510954" y="811842"/>
                    <a:pt x="1525812" y="835874"/>
                  </a:cubicBezTo>
                  <a:cubicBezTo>
                    <a:pt x="1543985" y="865161"/>
                    <a:pt x="1614665" y="870003"/>
                    <a:pt x="1649946" y="937376"/>
                  </a:cubicBezTo>
                  <a:cubicBezTo>
                    <a:pt x="1707543" y="1047380"/>
                    <a:pt x="1711746" y="1066925"/>
                    <a:pt x="1711509" y="1084166"/>
                  </a:cubicBezTo>
                  <a:cubicBezTo>
                    <a:pt x="1710739" y="1146166"/>
                    <a:pt x="1668947" y="1191809"/>
                    <a:pt x="1651070" y="1211295"/>
                  </a:cubicBezTo>
                  <a:lnTo>
                    <a:pt x="1650715" y="1211649"/>
                  </a:lnTo>
                  <a:cubicBezTo>
                    <a:pt x="1612889" y="1252923"/>
                    <a:pt x="1573051" y="1268806"/>
                    <a:pt x="1500713" y="1297562"/>
                  </a:cubicBezTo>
                  <a:cubicBezTo>
                    <a:pt x="1468570" y="1310316"/>
                    <a:pt x="1419970" y="1329684"/>
                    <a:pt x="1352369" y="1338541"/>
                  </a:cubicBezTo>
                  <a:cubicBezTo>
                    <a:pt x="1278433" y="1348225"/>
                    <a:pt x="1233800" y="1354070"/>
                    <a:pt x="1194790" y="1327853"/>
                  </a:cubicBezTo>
                  <a:cubicBezTo>
                    <a:pt x="1152110" y="1299156"/>
                    <a:pt x="1136897" y="1245601"/>
                    <a:pt x="1127780" y="1213597"/>
                  </a:cubicBezTo>
                  <a:cubicBezTo>
                    <a:pt x="1120618" y="1188562"/>
                    <a:pt x="1119611" y="1171261"/>
                    <a:pt x="1118664" y="1155968"/>
                  </a:cubicBezTo>
                  <a:cubicBezTo>
                    <a:pt x="1117539" y="1136482"/>
                    <a:pt x="1116474" y="1119654"/>
                    <a:pt x="1104516" y="1093555"/>
                  </a:cubicBezTo>
                  <a:cubicBezTo>
                    <a:pt x="1097295" y="1077789"/>
                    <a:pt x="1078115" y="1035984"/>
                    <a:pt x="1034488" y="1011539"/>
                  </a:cubicBezTo>
                  <a:cubicBezTo>
                    <a:pt x="1013000" y="999493"/>
                    <a:pt x="990861" y="995832"/>
                    <a:pt x="961440" y="995832"/>
                  </a:cubicBezTo>
                  <a:lnTo>
                    <a:pt x="961381" y="995891"/>
                  </a:lnTo>
                  <a:cubicBezTo>
                    <a:pt x="943267" y="995891"/>
                    <a:pt x="922430" y="997308"/>
                    <a:pt x="897213" y="998962"/>
                  </a:cubicBezTo>
                  <a:cubicBezTo>
                    <a:pt x="822982" y="1003922"/>
                    <a:pt x="785688" y="1006402"/>
                    <a:pt x="761359" y="1022758"/>
                  </a:cubicBezTo>
                  <a:cubicBezTo>
                    <a:pt x="736852" y="1039232"/>
                    <a:pt x="729512" y="1057359"/>
                    <a:pt x="711694" y="1101113"/>
                  </a:cubicBezTo>
                  <a:cubicBezTo>
                    <a:pt x="702755" y="1123078"/>
                    <a:pt x="691686" y="1150358"/>
                    <a:pt x="674519" y="1187735"/>
                  </a:cubicBezTo>
                  <a:cubicBezTo>
                    <a:pt x="623966" y="1297917"/>
                    <a:pt x="605615" y="1309962"/>
                    <a:pt x="595789" y="1316457"/>
                  </a:cubicBezTo>
                  <a:cubicBezTo>
                    <a:pt x="552931" y="1344682"/>
                    <a:pt x="503799" y="1340430"/>
                    <a:pt x="456324" y="1336297"/>
                  </a:cubicBezTo>
                  <a:cubicBezTo>
                    <a:pt x="424240" y="1333522"/>
                    <a:pt x="409618" y="1328267"/>
                    <a:pt x="370549" y="1314154"/>
                  </a:cubicBezTo>
                  <a:cubicBezTo>
                    <a:pt x="350304" y="1306833"/>
                    <a:pt x="322601" y="1296854"/>
                    <a:pt x="282584" y="1283745"/>
                  </a:cubicBezTo>
                  <a:cubicBezTo>
                    <a:pt x="252572" y="1273943"/>
                    <a:pt x="229426" y="1266858"/>
                    <a:pt x="210780" y="1261189"/>
                  </a:cubicBezTo>
                  <a:cubicBezTo>
                    <a:pt x="160286" y="1245778"/>
                    <a:pt x="146671" y="1241645"/>
                    <a:pt x="130688" y="1223281"/>
                  </a:cubicBezTo>
                  <a:cubicBezTo>
                    <a:pt x="89014" y="1175453"/>
                    <a:pt x="-2265" y="1074719"/>
                    <a:pt x="43" y="1048620"/>
                  </a:cubicBezTo>
                  <a:cubicBezTo>
                    <a:pt x="5963" y="981130"/>
                    <a:pt x="134417" y="965718"/>
                    <a:pt x="190890" y="880513"/>
                  </a:cubicBezTo>
                  <a:cubicBezTo>
                    <a:pt x="197402" y="870594"/>
                    <a:pt x="204742" y="859965"/>
                    <a:pt x="212437" y="848687"/>
                  </a:cubicBezTo>
                  <a:cubicBezTo>
                    <a:pt x="236767" y="813141"/>
                    <a:pt x="218831" y="805524"/>
                    <a:pt x="255473" y="742462"/>
                  </a:cubicBezTo>
                  <a:cubicBezTo>
                    <a:pt x="271929" y="714119"/>
                    <a:pt x="284656" y="689674"/>
                    <a:pt x="286018" y="655249"/>
                  </a:cubicBezTo>
                  <a:cubicBezTo>
                    <a:pt x="287794" y="611613"/>
                    <a:pt x="269206" y="575713"/>
                    <a:pt x="254289" y="546898"/>
                  </a:cubicBezTo>
                  <a:lnTo>
                    <a:pt x="253282" y="544949"/>
                  </a:lnTo>
                  <a:cubicBezTo>
                    <a:pt x="246652" y="532077"/>
                    <a:pt x="242982" y="526940"/>
                    <a:pt x="232031" y="511765"/>
                  </a:cubicBezTo>
                  <a:cubicBezTo>
                    <a:pt x="224987" y="502022"/>
                    <a:pt x="215397" y="488619"/>
                    <a:pt x="200065" y="466417"/>
                  </a:cubicBezTo>
                  <a:cubicBezTo>
                    <a:pt x="166265" y="417349"/>
                    <a:pt x="87653" y="167816"/>
                    <a:pt x="81378" y="152877"/>
                  </a:cubicBezTo>
                  <a:cubicBezTo>
                    <a:pt x="72440" y="131562"/>
                    <a:pt x="13658" y="74522"/>
                    <a:pt x="44677" y="30119"/>
                  </a:cubicBezTo>
                  <a:cubicBezTo>
                    <a:pt x="50537" y="21675"/>
                    <a:pt x="66638" y="1894"/>
                    <a:pt x="89251" y="123"/>
                  </a:cubicBezTo>
                  <a:close/>
                </a:path>
              </a:pathLst>
            </a:custGeom>
            <a:noFill/>
            <a:ln w="5912" cap="flat">
              <a:noFill/>
              <a:prstDash val="solid"/>
              <a:miter/>
            </a:ln>
          </p:spPr>
          <p:txBody>
            <a:bodyPr wrap="square">
              <a:noAutofit/>
            </a:bodyPr>
            <a:lstStyle/>
            <a:p>
              <a:endParaRPr lang="en-US"/>
            </a:p>
          </p:txBody>
        </p:sp>
        <p:grpSp>
          <p:nvGrpSpPr>
            <p:cNvPr id="2183" name="Group 2182">
              <a:extLst>
                <a:ext uri="{FF2B5EF4-FFF2-40B4-BE49-F238E27FC236}">
                  <a16:creationId xmlns:a16="http://schemas.microsoft.com/office/drawing/2014/main" id="{282C09D2-8952-2439-A144-34A3FB5F8FC9}"/>
                </a:ext>
              </a:extLst>
            </p:cNvPr>
            <p:cNvGrpSpPr/>
            <p:nvPr/>
          </p:nvGrpSpPr>
          <p:grpSpPr>
            <a:xfrm>
              <a:off x="7900922" y="3050240"/>
              <a:ext cx="874020" cy="1393583"/>
              <a:chOff x="7900922" y="3050240"/>
              <a:chExt cx="874020" cy="1393583"/>
            </a:xfrm>
          </p:grpSpPr>
          <p:sp>
            <p:nvSpPr>
              <p:cNvPr id="2182" name="Freeform: Shape 2181">
                <a:extLst>
                  <a:ext uri="{FF2B5EF4-FFF2-40B4-BE49-F238E27FC236}">
                    <a16:creationId xmlns:a16="http://schemas.microsoft.com/office/drawing/2014/main" id="{5011F485-1CDC-5C3F-4D9B-ADAA50CD2F03}"/>
                  </a:ext>
                </a:extLst>
              </p:cNvPr>
              <p:cNvSpPr/>
              <p:nvPr/>
            </p:nvSpPr>
            <p:spPr>
              <a:xfrm>
                <a:off x="7900922" y="3050240"/>
                <a:ext cx="874020" cy="1390228"/>
              </a:xfrm>
              <a:custGeom>
                <a:avLst/>
                <a:gdLst>
                  <a:gd name="connsiteX0" fmla="*/ 703375 w 874020"/>
                  <a:gd name="connsiteY0" fmla="*/ 156 h 1390228"/>
                  <a:gd name="connsiteX1" fmla="*/ 874020 w 874020"/>
                  <a:gd name="connsiteY1" fmla="*/ 117353 h 1390228"/>
                  <a:gd name="connsiteX2" fmla="*/ 733680 w 874020"/>
                  <a:gd name="connsiteY2" fmla="*/ 245559 h 1390228"/>
                  <a:gd name="connsiteX3" fmla="*/ 584993 w 874020"/>
                  <a:gd name="connsiteY3" fmla="*/ 599931 h 1390228"/>
                  <a:gd name="connsiteX4" fmla="*/ 536635 w 874020"/>
                  <a:gd name="connsiteY4" fmla="*/ 727901 h 1390228"/>
                  <a:gd name="connsiteX5" fmla="*/ 617134 w 874020"/>
                  <a:gd name="connsiteY5" fmla="*/ 870491 h 1390228"/>
                  <a:gd name="connsiteX6" fmla="*/ 741433 w 874020"/>
                  <a:gd name="connsiteY6" fmla="*/ 972535 h 1390228"/>
                  <a:gd name="connsiteX7" fmla="*/ 803525 w 874020"/>
                  <a:gd name="connsiteY7" fmla="*/ 1122050 h 1390228"/>
                  <a:gd name="connsiteX8" fmla="*/ 741433 w 874020"/>
                  <a:gd name="connsiteY8" fmla="*/ 1253156 h 1390228"/>
                  <a:gd name="connsiteX9" fmla="*/ 589610 w 874020"/>
                  <a:gd name="connsiteY9" fmla="*/ 1340580 h 1390228"/>
                  <a:gd name="connsiteX10" fmla="*/ 440096 w 874020"/>
                  <a:gd name="connsiteY10" fmla="*/ 1381954 h 1390228"/>
                  <a:gd name="connsiteX11" fmla="*/ 279098 w 874020"/>
                  <a:gd name="connsiteY11" fmla="*/ 1370471 h 1390228"/>
                  <a:gd name="connsiteX12" fmla="*/ 210082 w 874020"/>
                  <a:gd name="connsiteY12" fmla="*/ 1253156 h 1390228"/>
                  <a:gd name="connsiteX13" fmla="*/ 187057 w 874020"/>
                  <a:gd name="connsiteY13" fmla="*/ 1133532 h 1390228"/>
                  <a:gd name="connsiteX14" fmla="*/ 119107 w 874020"/>
                  <a:gd name="connsiteY14" fmla="*/ 1053566 h 1390228"/>
                  <a:gd name="connsiteX15" fmla="*/ 29444 w 874020"/>
                  <a:gd name="connsiteY15" fmla="*/ 1038942 h 1390228"/>
                  <a:gd name="connsiteX16" fmla="*/ 0 w 874020"/>
                  <a:gd name="connsiteY16" fmla="*/ 1040656 h 1390228"/>
                  <a:gd name="connsiteX17" fmla="*/ 3761 w 874020"/>
                  <a:gd name="connsiteY17" fmla="*/ 888348 h 1390228"/>
                  <a:gd name="connsiteX18" fmla="*/ 8524 w 874020"/>
                  <a:gd name="connsiteY18" fmla="*/ 848660 h 1390228"/>
                  <a:gd name="connsiteX19" fmla="*/ 12879 w 874020"/>
                  <a:gd name="connsiteY19" fmla="*/ 812366 h 1390228"/>
                  <a:gd name="connsiteX20" fmla="*/ 83593 w 874020"/>
                  <a:gd name="connsiteY20" fmla="*/ 797805 h 1390228"/>
                  <a:gd name="connsiteX21" fmla="*/ 279098 w 874020"/>
                  <a:gd name="connsiteY21" fmla="*/ 710381 h 1390228"/>
                  <a:gd name="connsiteX22" fmla="*/ 373388 w 874020"/>
                  <a:gd name="connsiteY22" fmla="*/ 604549 h 1390228"/>
                  <a:gd name="connsiteX23" fmla="*/ 469277 w 874020"/>
                  <a:gd name="connsiteY23" fmla="*/ 442722 h 1390228"/>
                  <a:gd name="connsiteX24" fmla="*/ 645190 w 874020"/>
                  <a:gd name="connsiteY24" fmla="*/ 182226 h 1390228"/>
                  <a:gd name="connsiteX25" fmla="*/ 703375 w 874020"/>
                  <a:gd name="connsiteY25" fmla="*/ 156 h 1390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74020" h="1390228">
                    <a:moveTo>
                      <a:pt x="703375" y="156"/>
                    </a:moveTo>
                    <a:cubicBezTo>
                      <a:pt x="716988" y="14421"/>
                      <a:pt x="874020" y="117353"/>
                      <a:pt x="874020" y="117353"/>
                    </a:cubicBezTo>
                    <a:lnTo>
                      <a:pt x="733680" y="245559"/>
                    </a:lnTo>
                    <a:cubicBezTo>
                      <a:pt x="733680" y="245559"/>
                      <a:pt x="596536" y="550508"/>
                      <a:pt x="584993" y="599931"/>
                    </a:cubicBezTo>
                    <a:cubicBezTo>
                      <a:pt x="575346" y="641424"/>
                      <a:pt x="530775" y="704994"/>
                      <a:pt x="536635" y="727901"/>
                    </a:cubicBezTo>
                    <a:cubicBezTo>
                      <a:pt x="549598" y="778509"/>
                      <a:pt x="569841" y="793958"/>
                      <a:pt x="617134" y="870491"/>
                    </a:cubicBezTo>
                    <a:cubicBezTo>
                      <a:pt x="635364" y="899968"/>
                      <a:pt x="705979" y="904762"/>
                      <a:pt x="741433" y="972535"/>
                    </a:cubicBezTo>
                    <a:cubicBezTo>
                      <a:pt x="801038" y="1086654"/>
                      <a:pt x="803761" y="1104766"/>
                      <a:pt x="803525" y="1122050"/>
                    </a:cubicBezTo>
                    <a:cubicBezTo>
                      <a:pt x="802696" y="1186508"/>
                      <a:pt x="759073" y="1233801"/>
                      <a:pt x="741433" y="1253156"/>
                    </a:cubicBezTo>
                    <a:cubicBezTo>
                      <a:pt x="702841" y="1295418"/>
                      <a:pt x="661468" y="1311932"/>
                      <a:pt x="589610" y="1340580"/>
                    </a:cubicBezTo>
                    <a:cubicBezTo>
                      <a:pt x="555280" y="1354254"/>
                      <a:pt x="506981" y="1373194"/>
                      <a:pt x="440096" y="1381954"/>
                    </a:cubicBezTo>
                    <a:cubicBezTo>
                      <a:pt x="365693" y="1391780"/>
                      <a:pt x="319703" y="1397817"/>
                      <a:pt x="279098" y="1370471"/>
                    </a:cubicBezTo>
                    <a:cubicBezTo>
                      <a:pt x="234942" y="1340698"/>
                      <a:pt x="219553" y="1286539"/>
                      <a:pt x="210082" y="1253156"/>
                    </a:cubicBezTo>
                    <a:cubicBezTo>
                      <a:pt x="194041" y="1196570"/>
                      <a:pt x="208247" y="1179879"/>
                      <a:pt x="187057" y="1133532"/>
                    </a:cubicBezTo>
                    <a:cubicBezTo>
                      <a:pt x="180072" y="1118262"/>
                      <a:pt x="161309" y="1077242"/>
                      <a:pt x="119107" y="1053566"/>
                    </a:cubicBezTo>
                    <a:cubicBezTo>
                      <a:pt x="94513" y="1039760"/>
                      <a:pt x="69054" y="1037374"/>
                      <a:pt x="29444" y="1038942"/>
                    </a:cubicBezTo>
                    <a:lnTo>
                      <a:pt x="0" y="1040656"/>
                    </a:lnTo>
                    <a:lnTo>
                      <a:pt x="3761" y="888348"/>
                    </a:lnTo>
                    <a:cubicBezTo>
                      <a:pt x="4026" y="874854"/>
                      <a:pt x="6275" y="861757"/>
                      <a:pt x="8524" y="848660"/>
                    </a:cubicBezTo>
                    <a:lnTo>
                      <a:pt x="12879" y="812366"/>
                    </a:lnTo>
                    <a:lnTo>
                      <a:pt x="83593" y="797805"/>
                    </a:lnTo>
                    <a:cubicBezTo>
                      <a:pt x="136094" y="784961"/>
                      <a:pt x="208188" y="767322"/>
                      <a:pt x="279098" y="710381"/>
                    </a:cubicBezTo>
                    <a:cubicBezTo>
                      <a:pt x="316566" y="680312"/>
                      <a:pt x="337815" y="651960"/>
                      <a:pt x="373388" y="604549"/>
                    </a:cubicBezTo>
                    <a:cubicBezTo>
                      <a:pt x="419201" y="543582"/>
                      <a:pt x="448501" y="491554"/>
                      <a:pt x="469277" y="442722"/>
                    </a:cubicBezTo>
                    <a:cubicBezTo>
                      <a:pt x="493663" y="385249"/>
                      <a:pt x="591386" y="285868"/>
                      <a:pt x="645190" y="182226"/>
                    </a:cubicBezTo>
                    <a:cubicBezTo>
                      <a:pt x="689524" y="96814"/>
                      <a:pt x="691951" y="-4520"/>
                      <a:pt x="703375" y="156"/>
                    </a:cubicBezTo>
                    <a:close/>
                  </a:path>
                </a:pathLst>
              </a:custGeom>
              <a:solidFill>
                <a:srgbClr val="4F7599"/>
              </a:solidFill>
              <a:ln w="0" cap="flat">
                <a:noFill/>
                <a:prstDash val="solid"/>
                <a:miter/>
              </a:ln>
            </p:spPr>
            <p:txBody>
              <a:bodyPr wrap="square" rtlCol="0" anchor="ctr">
                <a:noAutofit/>
              </a:bodyPr>
              <a:lstStyle/>
              <a:p>
                <a:endParaRPr lang="en-US"/>
              </a:p>
            </p:txBody>
          </p:sp>
          <p:sp>
            <p:nvSpPr>
              <p:cNvPr id="2156" name="Freeform 2082">
                <a:extLst>
                  <a:ext uri="{FF2B5EF4-FFF2-40B4-BE49-F238E27FC236}">
                    <a16:creationId xmlns:a16="http://schemas.microsoft.com/office/drawing/2014/main" id="{D6309F7B-2DC3-12D4-16E4-5EA75248F99B}"/>
                  </a:ext>
                </a:extLst>
              </p:cNvPr>
              <p:cNvSpPr/>
              <p:nvPr/>
            </p:nvSpPr>
            <p:spPr>
              <a:xfrm>
                <a:off x="8051702" y="3925345"/>
                <a:ext cx="647912" cy="518478"/>
              </a:xfrm>
              <a:custGeom>
                <a:avLst/>
                <a:gdLst>
                  <a:gd name="csX0" fmla="*/ 438699 w 647912"/>
                  <a:gd name="csY0" fmla="*/ 0 h 553612"/>
                  <a:gd name="csX1" fmla="*/ 438700 w 647912"/>
                  <a:gd name="csY1" fmla="*/ 0 h 553612"/>
                  <a:gd name="csX2" fmla="*/ 461494 w 647912"/>
                  <a:gd name="csY2" fmla="*/ 35134 h 553612"/>
                  <a:gd name="csX3" fmla="*/ 585805 w 647912"/>
                  <a:gd name="csY3" fmla="*/ 136931 h 553612"/>
                  <a:gd name="csX4" fmla="*/ 647901 w 647912"/>
                  <a:gd name="csY4" fmla="*/ 286083 h 553612"/>
                  <a:gd name="csX5" fmla="*/ 585805 w 647912"/>
                  <a:gd name="csY5" fmla="*/ 416872 h 553612"/>
                  <a:gd name="csX6" fmla="*/ 433968 w 647912"/>
                  <a:gd name="csY6" fmla="*/ 504085 h 553612"/>
                  <a:gd name="csX7" fmla="*/ 284440 w 647912"/>
                  <a:gd name="csY7" fmla="*/ 545359 h 553612"/>
                  <a:gd name="csX8" fmla="*/ 123427 w 647912"/>
                  <a:gd name="csY8" fmla="*/ 533904 h 553612"/>
                  <a:gd name="csX9" fmla="*/ 54405 w 647912"/>
                  <a:gd name="csY9" fmla="*/ 416872 h 553612"/>
                  <a:gd name="csX10" fmla="*/ 31378 w 647912"/>
                  <a:gd name="csY10" fmla="*/ 297538 h 553612"/>
                  <a:gd name="csX11" fmla="*/ 10608 w 647912"/>
                  <a:gd name="csY11" fmla="*/ 260796 h 553612"/>
                  <a:gd name="csX12" fmla="*/ 0 w 647912"/>
                  <a:gd name="csY12" fmla="*/ 248577 h 553612"/>
                  <a:gd name="csX13" fmla="*/ 18954 w 647912"/>
                  <a:gd name="csY13" fmla="*/ 237065 h 553612"/>
                  <a:gd name="csX14" fmla="*/ 124091 w 647912"/>
                  <a:gd name="csY14" fmla="*/ 138451 h 553612"/>
                  <a:gd name="csX15" fmla="*/ 336126 w 647912"/>
                  <a:gd name="csY15" fmla="*/ 65564 h 553612"/>
                  <a:gd name="csX16" fmla="*/ 477498 w 647912"/>
                  <a:gd name="csY16" fmla="*/ 48734 h 553612"/>
                  <a:gd name="csX17" fmla="*/ 461493 w 647912"/>
                  <a:gd name="csY17" fmla="*/ 35134 h 553612"/>
                  <a:gd name="csX0" fmla="*/ 461493 w 647912"/>
                  <a:gd name="csY0" fmla="*/ 35134 h 553612"/>
                  <a:gd name="csX1" fmla="*/ 438700 w 647912"/>
                  <a:gd name="csY1" fmla="*/ 0 h 553612"/>
                  <a:gd name="csX2" fmla="*/ 461494 w 647912"/>
                  <a:gd name="csY2" fmla="*/ 35134 h 553612"/>
                  <a:gd name="csX3" fmla="*/ 585805 w 647912"/>
                  <a:gd name="csY3" fmla="*/ 136931 h 553612"/>
                  <a:gd name="csX4" fmla="*/ 647901 w 647912"/>
                  <a:gd name="csY4" fmla="*/ 286083 h 553612"/>
                  <a:gd name="csX5" fmla="*/ 585805 w 647912"/>
                  <a:gd name="csY5" fmla="*/ 416872 h 553612"/>
                  <a:gd name="csX6" fmla="*/ 433968 w 647912"/>
                  <a:gd name="csY6" fmla="*/ 504085 h 553612"/>
                  <a:gd name="csX7" fmla="*/ 284440 w 647912"/>
                  <a:gd name="csY7" fmla="*/ 545359 h 553612"/>
                  <a:gd name="csX8" fmla="*/ 123427 w 647912"/>
                  <a:gd name="csY8" fmla="*/ 533904 h 553612"/>
                  <a:gd name="csX9" fmla="*/ 54405 w 647912"/>
                  <a:gd name="csY9" fmla="*/ 416872 h 553612"/>
                  <a:gd name="csX10" fmla="*/ 31378 w 647912"/>
                  <a:gd name="csY10" fmla="*/ 297538 h 553612"/>
                  <a:gd name="csX11" fmla="*/ 10608 w 647912"/>
                  <a:gd name="csY11" fmla="*/ 260796 h 553612"/>
                  <a:gd name="csX12" fmla="*/ 0 w 647912"/>
                  <a:gd name="csY12" fmla="*/ 248577 h 553612"/>
                  <a:gd name="csX13" fmla="*/ 18954 w 647912"/>
                  <a:gd name="csY13" fmla="*/ 237065 h 553612"/>
                  <a:gd name="csX14" fmla="*/ 124091 w 647912"/>
                  <a:gd name="csY14" fmla="*/ 138451 h 553612"/>
                  <a:gd name="csX15" fmla="*/ 336126 w 647912"/>
                  <a:gd name="csY15" fmla="*/ 65564 h 553612"/>
                  <a:gd name="csX16" fmla="*/ 477498 w 647912"/>
                  <a:gd name="csY16" fmla="*/ 48734 h 553612"/>
                  <a:gd name="csX17" fmla="*/ 461493 w 647912"/>
                  <a:gd name="csY17" fmla="*/ 35134 h 553612"/>
                  <a:gd name="csX0" fmla="*/ 461493 w 647912"/>
                  <a:gd name="csY0" fmla="*/ 0 h 518478"/>
                  <a:gd name="csX1" fmla="*/ 461494 w 647912"/>
                  <a:gd name="csY1" fmla="*/ 0 h 518478"/>
                  <a:gd name="csX2" fmla="*/ 585805 w 647912"/>
                  <a:gd name="csY2" fmla="*/ 101797 h 518478"/>
                  <a:gd name="csX3" fmla="*/ 647901 w 647912"/>
                  <a:gd name="csY3" fmla="*/ 250949 h 518478"/>
                  <a:gd name="csX4" fmla="*/ 585805 w 647912"/>
                  <a:gd name="csY4" fmla="*/ 381738 h 518478"/>
                  <a:gd name="csX5" fmla="*/ 433968 w 647912"/>
                  <a:gd name="csY5" fmla="*/ 468951 h 518478"/>
                  <a:gd name="csX6" fmla="*/ 284440 w 647912"/>
                  <a:gd name="csY6" fmla="*/ 510225 h 518478"/>
                  <a:gd name="csX7" fmla="*/ 123427 w 647912"/>
                  <a:gd name="csY7" fmla="*/ 498770 h 518478"/>
                  <a:gd name="csX8" fmla="*/ 54405 w 647912"/>
                  <a:gd name="csY8" fmla="*/ 381738 h 518478"/>
                  <a:gd name="csX9" fmla="*/ 31378 w 647912"/>
                  <a:gd name="csY9" fmla="*/ 262404 h 518478"/>
                  <a:gd name="csX10" fmla="*/ 10608 w 647912"/>
                  <a:gd name="csY10" fmla="*/ 225662 h 518478"/>
                  <a:gd name="csX11" fmla="*/ 0 w 647912"/>
                  <a:gd name="csY11" fmla="*/ 213443 h 518478"/>
                  <a:gd name="csX12" fmla="*/ 18954 w 647912"/>
                  <a:gd name="csY12" fmla="*/ 201931 h 518478"/>
                  <a:gd name="csX13" fmla="*/ 124091 w 647912"/>
                  <a:gd name="csY13" fmla="*/ 103317 h 518478"/>
                  <a:gd name="csX14" fmla="*/ 336126 w 647912"/>
                  <a:gd name="csY14" fmla="*/ 30430 h 518478"/>
                  <a:gd name="csX15" fmla="*/ 477498 w 647912"/>
                  <a:gd name="csY15" fmla="*/ 13600 h 518478"/>
                  <a:gd name="csX16" fmla="*/ 461493 w 647912"/>
                  <a:gd name="csY16" fmla="*/ 0 h 518478"/>
                  <a:gd name="csX0" fmla="*/ 477498 w 647912"/>
                  <a:gd name="csY0" fmla="*/ 13600 h 518478"/>
                  <a:gd name="csX1" fmla="*/ 461494 w 647912"/>
                  <a:gd name="csY1" fmla="*/ 0 h 518478"/>
                  <a:gd name="csX2" fmla="*/ 585805 w 647912"/>
                  <a:gd name="csY2" fmla="*/ 101797 h 518478"/>
                  <a:gd name="csX3" fmla="*/ 647901 w 647912"/>
                  <a:gd name="csY3" fmla="*/ 250949 h 518478"/>
                  <a:gd name="csX4" fmla="*/ 585805 w 647912"/>
                  <a:gd name="csY4" fmla="*/ 381738 h 518478"/>
                  <a:gd name="csX5" fmla="*/ 433968 w 647912"/>
                  <a:gd name="csY5" fmla="*/ 468951 h 518478"/>
                  <a:gd name="csX6" fmla="*/ 284440 w 647912"/>
                  <a:gd name="csY6" fmla="*/ 510225 h 518478"/>
                  <a:gd name="csX7" fmla="*/ 123427 w 647912"/>
                  <a:gd name="csY7" fmla="*/ 498770 h 518478"/>
                  <a:gd name="csX8" fmla="*/ 54405 w 647912"/>
                  <a:gd name="csY8" fmla="*/ 381738 h 518478"/>
                  <a:gd name="csX9" fmla="*/ 31378 w 647912"/>
                  <a:gd name="csY9" fmla="*/ 262404 h 518478"/>
                  <a:gd name="csX10" fmla="*/ 10608 w 647912"/>
                  <a:gd name="csY10" fmla="*/ 225662 h 518478"/>
                  <a:gd name="csX11" fmla="*/ 0 w 647912"/>
                  <a:gd name="csY11" fmla="*/ 213443 h 518478"/>
                  <a:gd name="csX12" fmla="*/ 18954 w 647912"/>
                  <a:gd name="csY12" fmla="*/ 201931 h 518478"/>
                  <a:gd name="csX13" fmla="*/ 124091 w 647912"/>
                  <a:gd name="csY13" fmla="*/ 103317 h 518478"/>
                  <a:gd name="csX14" fmla="*/ 336126 w 647912"/>
                  <a:gd name="csY14" fmla="*/ 30430 h 518478"/>
                  <a:gd name="csX15" fmla="*/ 477498 w 647912"/>
                  <a:gd name="csY15" fmla="*/ 13600 h 518478"/>
                  <a:gd name="csX0" fmla="*/ 336126 w 647912"/>
                  <a:gd name="csY0" fmla="*/ 30430 h 518478"/>
                  <a:gd name="csX1" fmla="*/ 461494 w 647912"/>
                  <a:gd name="csY1" fmla="*/ 0 h 518478"/>
                  <a:gd name="csX2" fmla="*/ 585805 w 647912"/>
                  <a:gd name="csY2" fmla="*/ 101797 h 518478"/>
                  <a:gd name="csX3" fmla="*/ 647901 w 647912"/>
                  <a:gd name="csY3" fmla="*/ 250949 h 518478"/>
                  <a:gd name="csX4" fmla="*/ 585805 w 647912"/>
                  <a:gd name="csY4" fmla="*/ 381738 h 518478"/>
                  <a:gd name="csX5" fmla="*/ 433968 w 647912"/>
                  <a:gd name="csY5" fmla="*/ 468951 h 518478"/>
                  <a:gd name="csX6" fmla="*/ 284440 w 647912"/>
                  <a:gd name="csY6" fmla="*/ 510225 h 518478"/>
                  <a:gd name="csX7" fmla="*/ 123427 w 647912"/>
                  <a:gd name="csY7" fmla="*/ 498770 h 518478"/>
                  <a:gd name="csX8" fmla="*/ 54405 w 647912"/>
                  <a:gd name="csY8" fmla="*/ 381738 h 518478"/>
                  <a:gd name="csX9" fmla="*/ 31378 w 647912"/>
                  <a:gd name="csY9" fmla="*/ 262404 h 518478"/>
                  <a:gd name="csX10" fmla="*/ 10608 w 647912"/>
                  <a:gd name="csY10" fmla="*/ 225662 h 518478"/>
                  <a:gd name="csX11" fmla="*/ 0 w 647912"/>
                  <a:gd name="csY11" fmla="*/ 213443 h 518478"/>
                  <a:gd name="csX12" fmla="*/ 18954 w 647912"/>
                  <a:gd name="csY12" fmla="*/ 201931 h 518478"/>
                  <a:gd name="csX13" fmla="*/ 124091 w 647912"/>
                  <a:gd name="csY13" fmla="*/ 103317 h 518478"/>
                  <a:gd name="csX14" fmla="*/ 336126 w 647912"/>
                  <a:gd name="csY14" fmla="*/ 30430 h 5184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647912" h="518478">
                    <a:moveTo>
                      <a:pt x="336126" y="30430"/>
                    </a:moveTo>
                    <a:lnTo>
                      <a:pt x="461494" y="0"/>
                    </a:lnTo>
                    <a:cubicBezTo>
                      <a:pt x="479726" y="29405"/>
                      <a:pt x="550347" y="34188"/>
                      <a:pt x="585805" y="101797"/>
                    </a:cubicBezTo>
                    <a:cubicBezTo>
                      <a:pt x="645415" y="215639"/>
                      <a:pt x="648138" y="233708"/>
                      <a:pt x="647901" y="250949"/>
                    </a:cubicBezTo>
                    <a:cubicBezTo>
                      <a:pt x="647072" y="315251"/>
                      <a:pt x="603445" y="362430"/>
                      <a:pt x="585805" y="381738"/>
                    </a:cubicBezTo>
                    <a:cubicBezTo>
                      <a:pt x="547209" y="423898"/>
                      <a:pt x="505832" y="440372"/>
                      <a:pt x="433968" y="468951"/>
                    </a:cubicBezTo>
                    <a:cubicBezTo>
                      <a:pt x="399634" y="482591"/>
                      <a:pt x="351331" y="501486"/>
                      <a:pt x="284440" y="510225"/>
                    </a:cubicBezTo>
                    <a:cubicBezTo>
                      <a:pt x="210031" y="520026"/>
                      <a:pt x="164036" y="526049"/>
                      <a:pt x="123427" y="498770"/>
                    </a:cubicBezTo>
                    <a:cubicBezTo>
                      <a:pt x="79267" y="469069"/>
                      <a:pt x="63877" y="415041"/>
                      <a:pt x="54405" y="381738"/>
                    </a:cubicBezTo>
                    <a:cubicBezTo>
                      <a:pt x="38363" y="325290"/>
                      <a:pt x="52570" y="308638"/>
                      <a:pt x="31378" y="262404"/>
                    </a:cubicBezTo>
                    <a:cubicBezTo>
                      <a:pt x="27885" y="254787"/>
                      <a:pt x="21448" y="240749"/>
                      <a:pt x="10608" y="225662"/>
                    </a:cubicBezTo>
                    <a:lnTo>
                      <a:pt x="0" y="213443"/>
                    </a:lnTo>
                    <a:lnTo>
                      <a:pt x="18954" y="201931"/>
                    </a:lnTo>
                    <a:cubicBezTo>
                      <a:pt x="51204" y="173719"/>
                      <a:pt x="80193" y="127337"/>
                      <a:pt x="124091" y="103317"/>
                    </a:cubicBezTo>
                    <a:cubicBezTo>
                      <a:pt x="182621" y="71291"/>
                      <a:pt x="243361" y="41474"/>
                      <a:pt x="336126" y="30430"/>
                    </a:cubicBezTo>
                    <a:close/>
                  </a:path>
                </a:pathLst>
              </a:custGeom>
              <a:solidFill>
                <a:schemeClr val="tx1">
                  <a:lumMod val="75000"/>
                  <a:lumOff val="25000"/>
                </a:schemeClr>
              </a:solidFill>
              <a:ln w="5912" cap="flat">
                <a:solidFill>
                  <a:schemeClr val="tx1">
                    <a:lumMod val="75000"/>
                    <a:lumOff val="25000"/>
                  </a:schemeClr>
                </a:solidFill>
                <a:prstDash val="solid"/>
                <a:miter/>
              </a:ln>
            </p:spPr>
            <p:txBody>
              <a:bodyPr/>
              <a:lstStyle/>
              <a:p>
                <a:endParaRPr lang="en-US"/>
              </a:p>
            </p:txBody>
          </p:sp>
        </p:grpSp>
        <p:sp>
          <p:nvSpPr>
            <p:cNvPr id="2155" name="Oval 2154">
              <a:extLst>
                <a:ext uri="{FF2B5EF4-FFF2-40B4-BE49-F238E27FC236}">
                  <a16:creationId xmlns:a16="http://schemas.microsoft.com/office/drawing/2014/main" id="{1BCFB20A-47C6-55F4-DCE0-EA9CA85A0DA9}"/>
                </a:ext>
              </a:extLst>
            </p:cNvPr>
            <p:cNvSpPr/>
            <p:nvPr/>
          </p:nvSpPr>
          <p:spPr>
            <a:xfrm>
              <a:off x="7804387" y="3962602"/>
              <a:ext cx="164919" cy="40860"/>
            </a:xfrm>
            <a:prstGeom prst="ellipse">
              <a:avLst/>
            </a:prstGeom>
            <a:solidFill>
              <a:srgbClr val="8D7941"/>
            </a:solidFill>
            <a:ln w="5912" cap="flat">
              <a:solidFill>
                <a:schemeClr val="accent2"/>
              </a:solidFill>
              <a:prstDash val="solid"/>
              <a:miter/>
            </a:ln>
          </p:spPr>
          <p:txBody>
            <a:bodyPr/>
            <a:lstStyle/>
            <a:p>
              <a:endParaRPr lang="en-US"/>
            </a:p>
          </p:txBody>
        </p:sp>
      </p:grpSp>
      <p:sp>
        <p:nvSpPr>
          <p:cNvPr id="14" name="Text Placeholder 13">
            <a:extLst>
              <a:ext uri="{FF2B5EF4-FFF2-40B4-BE49-F238E27FC236}">
                <a16:creationId xmlns:a16="http://schemas.microsoft.com/office/drawing/2014/main" id="{6EE90028-298F-6114-B362-56156DF6ED22}"/>
              </a:ext>
            </a:extLst>
          </p:cNvPr>
          <p:cNvSpPr>
            <a:spLocks noGrp="1"/>
          </p:cNvSpPr>
          <p:nvPr>
            <p:ph type="body" sz="quarter" idx="17"/>
          </p:nvPr>
        </p:nvSpPr>
        <p:spPr/>
        <p:txBody>
          <a:bodyPr/>
          <a:lstStyle/>
          <a:p>
            <a:r>
              <a:rPr lang="en-GB" noProof="0"/>
              <a:t>Fundamentals of neurobiology – Regional neuroscience</a:t>
            </a:r>
          </a:p>
        </p:txBody>
      </p:sp>
      <p:sp>
        <p:nvSpPr>
          <p:cNvPr id="5" name="Title 4">
            <a:extLst>
              <a:ext uri="{FF2B5EF4-FFF2-40B4-BE49-F238E27FC236}">
                <a16:creationId xmlns:a16="http://schemas.microsoft.com/office/drawing/2014/main" id="{6B862CC1-EB27-0AA4-B547-C0302331D6FF}"/>
              </a:ext>
            </a:extLst>
          </p:cNvPr>
          <p:cNvSpPr>
            <a:spLocks noGrp="1"/>
          </p:cNvSpPr>
          <p:nvPr>
            <p:ph type="title"/>
          </p:nvPr>
        </p:nvSpPr>
        <p:spPr>
          <a:xfrm>
            <a:off x="539749" y="814386"/>
            <a:ext cx="9213851" cy="332399"/>
          </a:xfrm>
        </p:spPr>
        <p:txBody>
          <a:bodyPr/>
          <a:lstStyle/>
          <a:p>
            <a:r>
              <a:rPr lang="en-GB" dirty="0"/>
              <a:t>T</a:t>
            </a:r>
            <a:r>
              <a:rPr lang="en-GB" noProof="0" dirty="0"/>
              <a:t>he </a:t>
            </a:r>
            <a:r>
              <a:rPr lang="en-GB" noProof="0" dirty="0">
                <a:solidFill>
                  <a:schemeClr val="tx1"/>
                </a:solidFill>
              </a:rPr>
              <a:t>somatic</a:t>
            </a:r>
            <a:r>
              <a:rPr lang="en-GB" noProof="0" dirty="0"/>
              <a:t> motor system </a:t>
            </a:r>
          </a:p>
        </p:txBody>
      </p:sp>
      <p:sp>
        <p:nvSpPr>
          <p:cNvPr id="9" name="Content Placeholder 8">
            <a:extLst>
              <a:ext uri="{FF2B5EF4-FFF2-40B4-BE49-F238E27FC236}">
                <a16:creationId xmlns:a16="http://schemas.microsoft.com/office/drawing/2014/main" id="{4C5C5ED4-144D-E5E0-1184-2E91A77B5307}"/>
              </a:ext>
            </a:extLst>
          </p:cNvPr>
          <p:cNvSpPr>
            <a:spLocks noGrp="1"/>
          </p:cNvSpPr>
          <p:nvPr>
            <p:ph idx="20"/>
          </p:nvPr>
        </p:nvSpPr>
        <p:spPr>
          <a:xfrm>
            <a:off x="539750" y="1416785"/>
            <a:ext cx="4363554" cy="4415215"/>
          </a:xfrm>
        </p:spPr>
        <p:txBody>
          <a:bodyPr/>
          <a:lstStyle/>
          <a:p>
            <a:pPr>
              <a:spcBef>
                <a:spcPts val="0"/>
              </a:spcBef>
              <a:spcAft>
                <a:spcPts val="600"/>
              </a:spcAft>
            </a:pPr>
            <a:r>
              <a:rPr lang="en-GB" sz="1400" b="1" dirty="0">
                <a:solidFill>
                  <a:schemeClr val="tx1"/>
                </a:solidFill>
              </a:rPr>
              <a:t>The somatic motor system </a:t>
            </a:r>
            <a:r>
              <a:rPr lang="en-GB" sz="1400" noProof="0" dirty="0">
                <a:solidFill>
                  <a:schemeClr val="tx1"/>
                </a:solidFill>
              </a:rPr>
              <a:t>carries information for the control of voluntary movement from the spinal cord to muscle tissue.</a:t>
            </a:r>
            <a:r>
              <a:rPr lang="en-GB" sz="1400" baseline="30000" noProof="0" dirty="0">
                <a:solidFill>
                  <a:schemeClr val="tx1"/>
                </a:solidFill>
              </a:rPr>
              <a:t>1</a:t>
            </a:r>
            <a:r>
              <a:rPr lang="en-GB" sz="1400" baseline="30000" dirty="0">
                <a:solidFill>
                  <a:schemeClr val="tx1"/>
                </a:solidFill>
              </a:rPr>
              <a:t> </a:t>
            </a:r>
            <a:r>
              <a:rPr lang="en-GB" sz="1400" dirty="0">
                <a:solidFill>
                  <a:schemeClr val="tx1"/>
                </a:solidFill>
              </a:rPr>
              <a:t>I</a:t>
            </a:r>
            <a:r>
              <a:rPr lang="en-GB" sz="1400" noProof="0" dirty="0" err="1">
                <a:solidFill>
                  <a:schemeClr val="tx1"/>
                </a:solidFill>
              </a:rPr>
              <a:t>nformation</a:t>
            </a:r>
            <a:r>
              <a:rPr lang="en-GB" sz="1400" noProof="0" dirty="0">
                <a:solidFill>
                  <a:schemeClr val="tx1"/>
                </a:solidFill>
              </a:rPr>
              <a:t> for the control of involuntary movement, such as adjustment of muscle tone needed for posture and balance is also transmitted by the somatic motor system</a:t>
            </a:r>
            <a:r>
              <a:rPr lang="en-GB" sz="1400" baseline="30000" noProof="0" dirty="0">
                <a:solidFill>
                  <a:schemeClr val="tx1"/>
                </a:solidFill>
              </a:rPr>
              <a:t>2</a:t>
            </a:r>
          </a:p>
          <a:p>
            <a:pPr>
              <a:spcBef>
                <a:spcPts val="0"/>
              </a:spcBef>
              <a:spcAft>
                <a:spcPts val="600"/>
              </a:spcAft>
            </a:pPr>
            <a:r>
              <a:rPr lang="en-GB" sz="1400" dirty="0">
                <a:solidFill>
                  <a:schemeClr val="tx1"/>
                </a:solidFill>
              </a:rPr>
              <a:t>Upper motor neurons are located in the motor cortex.</a:t>
            </a:r>
            <a:r>
              <a:rPr lang="en-GB" sz="1400" baseline="30000" dirty="0">
                <a:solidFill>
                  <a:schemeClr val="tx1"/>
                </a:solidFill>
              </a:rPr>
              <a:t>3 </a:t>
            </a:r>
            <a:r>
              <a:rPr lang="en-GB" sz="1400" dirty="0">
                <a:solidFill>
                  <a:schemeClr val="tx1"/>
                </a:solidFill>
              </a:rPr>
              <a:t>They are not part of the peripheral motor system, but they control the activity of spinal motor neurons (lower motor neurons) located </a:t>
            </a:r>
            <a:r>
              <a:rPr lang="en-GB" sz="1400" noProof="0" dirty="0">
                <a:solidFill>
                  <a:schemeClr val="tx1"/>
                </a:solidFill>
              </a:rPr>
              <a:t>in the grey matter of the spinal cord (in the CNS) in the ventral horn (</a:t>
            </a:r>
            <a:r>
              <a:rPr lang="en-GB" sz="1400" b="1" noProof="0" dirty="0">
                <a:solidFill>
                  <a:schemeClr val="tx1"/>
                </a:solidFill>
              </a:rPr>
              <a:t>coloured in red</a:t>
            </a:r>
            <a:r>
              <a:rPr lang="en-GB" sz="1400" noProof="0" dirty="0">
                <a:solidFill>
                  <a:schemeClr val="tx1"/>
                </a:solidFill>
              </a:rPr>
              <a:t>) which project axons out of the spinal cord via the ventral root (PNS).</a:t>
            </a:r>
            <a:r>
              <a:rPr lang="en-GB" sz="1400" baseline="30000" noProof="0" dirty="0">
                <a:solidFill>
                  <a:schemeClr val="tx1"/>
                </a:solidFill>
              </a:rPr>
              <a:t>3</a:t>
            </a:r>
            <a:r>
              <a:rPr lang="en-GB" sz="1400" dirty="0">
                <a:solidFill>
                  <a:schemeClr val="tx1"/>
                </a:solidFill>
              </a:rPr>
              <a:t> </a:t>
            </a:r>
            <a:r>
              <a:rPr lang="en-GB" sz="1400" noProof="0" dirty="0">
                <a:solidFill>
                  <a:schemeClr val="tx1"/>
                </a:solidFill>
              </a:rPr>
              <a:t>Motor axons then terminate at muscles with which they form the neuromuscular junction.</a:t>
            </a:r>
            <a:r>
              <a:rPr lang="en-GB" sz="1400" baseline="30000" noProof="0" dirty="0">
                <a:solidFill>
                  <a:schemeClr val="tx1"/>
                </a:solidFill>
              </a:rPr>
              <a:t>4</a:t>
            </a:r>
            <a:r>
              <a:rPr lang="en-GB" sz="1400" noProof="0" dirty="0">
                <a:solidFill>
                  <a:schemeClr val="tx1"/>
                </a:solidFill>
              </a:rPr>
              <a:t> Here the neurotransmitter acetylcholine released from motor axons binds to acetylcholine receptors, which is then converted to an electrical signal within the muscle leading to muscle contraction</a:t>
            </a:r>
            <a:r>
              <a:rPr lang="en-GB" sz="1400" baseline="30000" noProof="0" dirty="0">
                <a:solidFill>
                  <a:schemeClr val="tx1"/>
                </a:solidFill>
              </a:rPr>
              <a:t>1,4</a:t>
            </a:r>
            <a:endParaRPr lang="en-GB" sz="1400" noProof="0" dirty="0">
              <a:solidFill>
                <a:schemeClr val="tx1"/>
              </a:solidFill>
            </a:endParaRPr>
          </a:p>
        </p:txBody>
      </p:sp>
      <p:sp>
        <p:nvSpPr>
          <p:cNvPr id="4" name="Text Placeholder 3">
            <a:extLst>
              <a:ext uri="{FF2B5EF4-FFF2-40B4-BE49-F238E27FC236}">
                <a16:creationId xmlns:a16="http://schemas.microsoft.com/office/drawing/2014/main" id="{F37088B1-B6D2-611A-05AB-50742278FD86}"/>
              </a:ext>
            </a:extLst>
          </p:cNvPr>
          <p:cNvSpPr>
            <a:spLocks noGrp="1"/>
          </p:cNvSpPr>
          <p:nvPr>
            <p:ph type="body" sz="quarter" idx="18"/>
          </p:nvPr>
        </p:nvSpPr>
        <p:spPr>
          <a:xfrm>
            <a:off x="539749" y="6102000"/>
            <a:ext cx="9213851" cy="619200"/>
          </a:xfrm>
        </p:spPr>
        <p:txBody>
          <a:bodyPr/>
          <a:lstStyle/>
          <a:p>
            <a:r>
              <a:rPr lang="en-GB" noProof="0" dirty="0"/>
              <a:t>1. </a:t>
            </a:r>
            <a:r>
              <a:rPr lang="en-US" dirty="0"/>
              <a:t>Hedges. Peripheral nervous system. In: Introduction to Neuroscience. Available at: https://openbooks.lib.msu.edu/introneuroscience1/</a:t>
            </a:r>
            <a:r>
              <a:rPr lang="en-GB" dirty="0"/>
              <a:t>. </a:t>
            </a:r>
            <a:br>
              <a:rPr lang="en-GB" dirty="0"/>
            </a:br>
            <a:r>
              <a:rPr lang="en-GB" dirty="0"/>
              <a:t>Accessed December 2025; 2. Squire et al. Fundamentals of Motor Systems. In: Fundamental Neuroscience. 4th edition; 2012; </a:t>
            </a:r>
            <a:br>
              <a:rPr lang="en-GB" dirty="0"/>
            </a:br>
            <a:r>
              <a:rPr lang="en-GB" dirty="0"/>
              <a:t>3. </a:t>
            </a:r>
            <a:r>
              <a:rPr lang="en-US" dirty="0" err="1"/>
              <a:t>Stifani</a:t>
            </a:r>
            <a:r>
              <a:rPr lang="en-US" dirty="0"/>
              <a:t>. Front Cell </a:t>
            </a:r>
            <a:r>
              <a:rPr lang="en-US" dirty="0" err="1"/>
              <a:t>Neurosci</a:t>
            </a:r>
            <a:r>
              <a:rPr lang="en-US" dirty="0"/>
              <a:t> 2014;8:293;</a:t>
            </a:r>
            <a:r>
              <a:rPr lang="en-GB" dirty="0"/>
              <a:t> 4. </a:t>
            </a:r>
            <a:r>
              <a:rPr lang="en-US" dirty="0"/>
              <a:t>Hedges. Spinal motor control and proprioception. In: Introduction to Neuroscience. </a:t>
            </a:r>
            <a:br>
              <a:rPr lang="en-US" dirty="0"/>
            </a:br>
            <a:r>
              <a:rPr lang="en-US" dirty="0"/>
              <a:t>Available at: https://openbooks.lib.msu.edu/introneuroscience1/. Accessed December 2025</a:t>
            </a:r>
            <a:r>
              <a:rPr lang="en-GB" dirty="0"/>
              <a:t>;  </a:t>
            </a:r>
            <a:br>
              <a:rPr lang="en-GB" dirty="0"/>
            </a:br>
            <a:r>
              <a:rPr lang="en-GB" dirty="0"/>
              <a:t>5. </a:t>
            </a:r>
            <a:r>
              <a:rPr lang="en-US" dirty="0"/>
              <a:t>State University of New York. Peripheral nervous system. In: Biology for Majors II. </a:t>
            </a:r>
            <a:br>
              <a:rPr lang="en-US" dirty="0"/>
            </a:br>
            <a:r>
              <a:rPr lang="en-US" dirty="0"/>
              <a:t>Available at: https://courses.lumenlearning.com/suny-wmopen-biology2/chapter/the-peripheral-nervous-system/. Accessed December 2025</a:t>
            </a:r>
            <a:endParaRPr lang="en-GB" dirty="0"/>
          </a:p>
        </p:txBody>
      </p:sp>
      <p:sp>
        <p:nvSpPr>
          <p:cNvPr id="7" name="Slide Number Placeholder 6">
            <a:extLst>
              <a:ext uri="{FF2B5EF4-FFF2-40B4-BE49-F238E27FC236}">
                <a16:creationId xmlns:a16="http://schemas.microsoft.com/office/drawing/2014/main" id="{8EDCD353-CAF8-E873-F992-2D7EADF08C9C}"/>
              </a:ext>
            </a:extLst>
          </p:cNvPr>
          <p:cNvSpPr>
            <a:spLocks noGrp="1"/>
          </p:cNvSpPr>
          <p:nvPr>
            <p:ph type="sldNum" sz="quarter" idx="4"/>
          </p:nvPr>
        </p:nvSpPr>
        <p:spPr>
          <a:xfrm>
            <a:off x="11326690" y="6434112"/>
            <a:ext cx="595310" cy="153888"/>
          </a:xfrm>
        </p:spPr>
        <p:txBody>
          <a:bodyPr/>
          <a:lstStyle/>
          <a:p>
            <a:pPr lvl="0"/>
            <a:fld id="{6DBC486D-4FAB-B746-8B02-8D7C842291C6}" type="slidenum">
              <a:rPr lang="en-GB" noProof="0" smtClean="0"/>
              <a:pPr lvl="0"/>
              <a:t>7</a:t>
            </a:fld>
            <a:endParaRPr lang="en-GB" noProof="0"/>
          </a:p>
        </p:txBody>
      </p:sp>
      <p:sp>
        <p:nvSpPr>
          <p:cNvPr id="23" name="TextBox 22">
            <a:extLst>
              <a:ext uri="{FF2B5EF4-FFF2-40B4-BE49-F238E27FC236}">
                <a16:creationId xmlns:a16="http://schemas.microsoft.com/office/drawing/2014/main" id="{3E64279E-A724-9179-652B-EE98AC97B1AD}"/>
              </a:ext>
            </a:extLst>
          </p:cNvPr>
          <p:cNvSpPr txBox="1"/>
          <p:nvPr/>
        </p:nvSpPr>
        <p:spPr>
          <a:xfrm>
            <a:off x="6827750" y="1594315"/>
            <a:ext cx="3252963" cy="307777"/>
          </a:xfrm>
          <a:prstGeom prst="rect">
            <a:avLst/>
          </a:prstGeom>
          <a:noFill/>
        </p:spPr>
        <p:txBody>
          <a:bodyPr wrap="none" lIns="90000" rtlCol="0" anchor="ctr" anchorCtr="0">
            <a:spAutoFit/>
          </a:bodyPr>
          <a:lstStyle/>
          <a:p>
            <a:pPr algn="ctr"/>
            <a:r>
              <a:rPr lang="en-GB" sz="1400" b="1" dirty="0">
                <a:solidFill>
                  <a:schemeClr val="accent2">
                    <a:lumMod val="50000"/>
                  </a:schemeClr>
                </a:solidFill>
              </a:rPr>
              <a:t>Cross section of the spinal column</a:t>
            </a:r>
            <a:r>
              <a:rPr lang="en-GB" sz="1400" b="1" baseline="30000" dirty="0">
                <a:solidFill>
                  <a:schemeClr val="accent2">
                    <a:lumMod val="50000"/>
                  </a:schemeClr>
                </a:solidFill>
              </a:rPr>
              <a:t>5</a:t>
            </a:r>
          </a:p>
        </p:txBody>
      </p:sp>
      <p:cxnSp>
        <p:nvCxnSpPr>
          <p:cNvPr id="2132" name="Straight Connector 2131">
            <a:extLst>
              <a:ext uri="{FF2B5EF4-FFF2-40B4-BE49-F238E27FC236}">
                <a16:creationId xmlns:a16="http://schemas.microsoft.com/office/drawing/2014/main" id="{FC10AB49-6C37-F7E7-267A-C478BB70B383}"/>
              </a:ext>
            </a:extLst>
          </p:cNvPr>
          <p:cNvCxnSpPr>
            <a:cxnSpLocks/>
            <a:stCxn id="2133" idx="2"/>
          </p:cNvCxnSpPr>
          <p:nvPr/>
        </p:nvCxnSpPr>
        <p:spPr>
          <a:xfrm flipH="1">
            <a:off x="7628930" y="2531071"/>
            <a:ext cx="5" cy="1095212"/>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2133" name="TextBox 2132">
            <a:extLst>
              <a:ext uri="{FF2B5EF4-FFF2-40B4-BE49-F238E27FC236}">
                <a16:creationId xmlns:a16="http://schemas.microsoft.com/office/drawing/2014/main" id="{AA4A2374-9690-BD36-1B34-4BADB36F6856}"/>
              </a:ext>
            </a:extLst>
          </p:cNvPr>
          <p:cNvSpPr txBox="1"/>
          <p:nvPr/>
        </p:nvSpPr>
        <p:spPr>
          <a:xfrm>
            <a:off x="7182263" y="2277155"/>
            <a:ext cx="893343" cy="253916"/>
          </a:xfrm>
          <a:prstGeom prst="rect">
            <a:avLst/>
          </a:prstGeom>
          <a:noFill/>
        </p:spPr>
        <p:txBody>
          <a:bodyPr wrap="none" lIns="90000" rtlCol="0" anchor="b" anchorCtr="0">
            <a:spAutoFit/>
          </a:bodyPr>
          <a:lstStyle/>
          <a:p>
            <a:pPr algn="ctr"/>
            <a:r>
              <a:rPr lang="en-US" sz="1050"/>
              <a:t>Grey matter</a:t>
            </a:r>
          </a:p>
        </p:txBody>
      </p:sp>
      <p:cxnSp>
        <p:nvCxnSpPr>
          <p:cNvPr id="2134" name="Straight Connector 2133">
            <a:extLst>
              <a:ext uri="{FF2B5EF4-FFF2-40B4-BE49-F238E27FC236}">
                <a16:creationId xmlns:a16="http://schemas.microsoft.com/office/drawing/2014/main" id="{30378ECC-55CF-F2FD-243D-A3468A758138}"/>
              </a:ext>
            </a:extLst>
          </p:cNvPr>
          <p:cNvCxnSpPr>
            <a:cxnSpLocks/>
            <a:stCxn id="2135" idx="2"/>
          </p:cNvCxnSpPr>
          <p:nvPr/>
        </p:nvCxnSpPr>
        <p:spPr>
          <a:xfrm flipH="1">
            <a:off x="8516827" y="2531071"/>
            <a:ext cx="7" cy="498866"/>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2135" name="TextBox 2134">
            <a:extLst>
              <a:ext uri="{FF2B5EF4-FFF2-40B4-BE49-F238E27FC236}">
                <a16:creationId xmlns:a16="http://schemas.microsoft.com/office/drawing/2014/main" id="{E36CF2BA-78F5-4A42-343C-D18C5446B007}"/>
              </a:ext>
            </a:extLst>
          </p:cNvPr>
          <p:cNvSpPr txBox="1"/>
          <p:nvPr/>
        </p:nvSpPr>
        <p:spPr>
          <a:xfrm>
            <a:off x="8043713" y="2277155"/>
            <a:ext cx="946242" cy="253916"/>
          </a:xfrm>
          <a:prstGeom prst="rect">
            <a:avLst/>
          </a:prstGeom>
          <a:noFill/>
        </p:spPr>
        <p:txBody>
          <a:bodyPr wrap="none" lIns="90000" rtlCol="0" anchor="b" anchorCtr="0">
            <a:spAutoFit/>
          </a:bodyPr>
          <a:lstStyle/>
          <a:p>
            <a:pPr algn="ctr"/>
            <a:r>
              <a:rPr lang="en-US" sz="1050"/>
              <a:t>White matter</a:t>
            </a:r>
          </a:p>
        </p:txBody>
      </p:sp>
      <p:cxnSp>
        <p:nvCxnSpPr>
          <p:cNvPr id="2139" name="Straight Connector 2138">
            <a:extLst>
              <a:ext uri="{FF2B5EF4-FFF2-40B4-BE49-F238E27FC236}">
                <a16:creationId xmlns:a16="http://schemas.microsoft.com/office/drawing/2014/main" id="{C7A47791-04F4-F634-771A-00B9CFFD51E3}"/>
              </a:ext>
            </a:extLst>
          </p:cNvPr>
          <p:cNvCxnSpPr>
            <a:cxnSpLocks/>
            <a:stCxn id="2140" idx="2"/>
          </p:cNvCxnSpPr>
          <p:nvPr/>
        </p:nvCxnSpPr>
        <p:spPr>
          <a:xfrm flipH="1">
            <a:off x="9417973" y="2531071"/>
            <a:ext cx="7" cy="538620"/>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2140" name="TextBox 2139">
            <a:extLst>
              <a:ext uri="{FF2B5EF4-FFF2-40B4-BE49-F238E27FC236}">
                <a16:creationId xmlns:a16="http://schemas.microsoft.com/office/drawing/2014/main" id="{A72B1857-A351-3E32-4F46-096BFB4A3B5F}"/>
              </a:ext>
            </a:extLst>
          </p:cNvPr>
          <p:cNvSpPr txBox="1"/>
          <p:nvPr/>
        </p:nvSpPr>
        <p:spPr>
          <a:xfrm>
            <a:off x="8996155" y="2277155"/>
            <a:ext cx="843650" cy="253916"/>
          </a:xfrm>
          <a:prstGeom prst="rect">
            <a:avLst/>
          </a:prstGeom>
          <a:noFill/>
        </p:spPr>
        <p:txBody>
          <a:bodyPr wrap="none" lIns="90000" rtlCol="0" anchor="b" anchorCtr="0">
            <a:spAutoFit/>
          </a:bodyPr>
          <a:lstStyle/>
          <a:p>
            <a:pPr algn="ctr"/>
            <a:r>
              <a:rPr lang="en-US" sz="1050"/>
              <a:t>Dorsal root</a:t>
            </a:r>
          </a:p>
        </p:txBody>
      </p:sp>
      <p:cxnSp>
        <p:nvCxnSpPr>
          <p:cNvPr id="2192" name="Straight Connector 2191">
            <a:extLst>
              <a:ext uri="{FF2B5EF4-FFF2-40B4-BE49-F238E27FC236}">
                <a16:creationId xmlns:a16="http://schemas.microsoft.com/office/drawing/2014/main" id="{95E5D93D-1EDB-BEE4-8ACD-1767FE289BDD}"/>
              </a:ext>
            </a:extLst>
          </p:cNvPr>
          <p:cNvCxnSpPr>
            <a:cxnSpLocks/>
          </p:cNvCxnSpPr>
          <p:nvPr/>
        </p:nvCxnSpPr>
        <p:spPr>
          <a:xfrm flipV="1">
            <a:off x="9077337" y="4667840"/>
            <a:ext cx="0" cy="559634"/>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2193" name="TextBox 2192">
            <a:extLst>
              <a:ext uri="{FF2B5EF4-FFF2-40B4-BE49-F238E27FC236}">
                <a16:creationId xmlns:a16="http://schemas.microsoft.com/office/drawing/2014/main" id="{DF3620CF-0EC7-5E0E-81DD-36B534CD2048}"/>
              </a:ext>
            </a:extLst>
          </p:cNvPr>
          <p:cNvSpPr txBox="1"/>
          <p:nvPr/>
        </p:nvSpPr>
        <p:spPr>
          <a:xfrm>
            <a:off x="8535921" y="5233099"/>
            <a:ext cx="1114526" cy="253916"/>
          </a:xfrm>
          <a:prstGeom prst="rect">
            <a:avLst/>
          </a:prstGeom>
          <a:noFill/>
        </p:spPr>
        <p:txBody>
          <a:bodyPr wrap="square" lIns="90000" rtlCol="0" anchor="t" anchorCtr="0">
            <a:spAutoFit/>
          </a:bodyPr>
          <a:lstStyle/>
          <a:p>
            <a:pPr algn="ctr"/>
            <a:r>
              <a:rPr lang="en-US" sz="1050" dirty="0"/>
              <a:t>Ventral root</a:t>
            </a:r>
          </a:p>
        </p:txBody>
      </p:sp>
      <p:cxnSp>
        <p:nvCxnSpPr>
          <p:cNvPr id="2194" name="Straight Connector 2193">
            <a:extLst>
              <a:ext uri="{FF2B5EF4-FFF2-40B4-BE49-F238E27FC236}">
                <a16:creationId xmlns:a16="http://schemas.microsoft.com/office/drawing/2014/main" id="{081F8133-D466-DEA0-63AD-9EBA4C56D4FA}"/>
              </a:ext>
            </a:extLst>
          </p:cNvPr>
          <p:cNvCxnSpPr>
            <a:cxnSpLocks/>
            <a:stCxn id="2195" idx="0"/>
          </p:cNvCxnSpPr>
          <p:nvPr/>
        </p:nvCxnSpPr>
        <p:spPr>
          <a:xfrm flipV="1">
            <a:off x="7725080" y="4370660"/>
            <a:ext cx="0" cy="856814"/>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grpSp>
        <p:nvGrpSpPr>
          <p:cNvPr id="2210" name="Group 2209">
            <a:extLst>
              <a:ext uri="{FF2B5EF4-FFF2-40B4-BE49-F238E27FC236}">
                <a16:creationId xmlns:a16="http://schemas.microsoft.com/office/drawing/2014/main" id="{FE633A8C-9533-DD57-94B1-1D084FD9FA1D}"/>
              </a:ext>
            </a:extLst>
          </p:cNvPr>
          <p:cNvGrpSpPr/>
          <p:nvPr/>
        </p:nvGrpSpPr>
        <p:grpSpPr>
          <a:xfrm>
            <a:off x="9650447" y="3852666"/>
            <a:ext cx="1114526" cy="813550"/>
            <a:chOff x="9414320" y="3836166"/>
            <a:chExt cx="1114526" cy="813550"/>
          </a:xfrm>
        </p:grpSpPr>
        <p:cxnSp>
          <p:nvCxnSpPr>
            <p:cNvPr id="2198" name="Straight Connector 2197">
              <a:extLst>
                <a:ext uri="{FF2B5EF4-FFF2-40B4-BE49-F238E27FC236}">
                  <a16:creationId xmlns:a16="http://schemas.microsoft.com/office/drawing/2014/main" id="{8545259D-F7E5-CEA7-105B-55251CD69563}"/>
                </a:ext>
              </a:extLst>
            </p:cNvPr>
            <p:cNvCxnSpPr>
              <a:cxnSpLocks/>
              <a:stCxn id="2199" idx="0"/>
            </p:cNvCxnSpPr>
            <p:nvPr/>
          </p:nvCxnSpPr>
          <p:spPr>
            <a:xfrm flipV="1">
              <a:off x="9971583" y="3836166"/>
              <a:ext cx="0" cy="559634"/>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2199" name="TextBox 2198">
              <a:extLst>
                <a:ext uri="{FF2B5EF4-FFF2-40B4-BE49-F238E27FC236}">
                  <a16:creationId xmlns:a16="http://schemas.microsoft.com/office/drawing/2014/main" id="{4FF2AB15-68A0-D366-0C15-1B39A19342E6}"/>
                </a:ext>
              </a:extLst>
            </p:cNvPr>
            <p:cNvSpPr txBox="1"/>
            <p:nvPr/>
          </p:nvSpPr>
          <p:spPr>
            <a:xfrm>
              <a:off x="9414320" y="4395800"/>
              <a:ext cx="1114526" cy="253916"/>
            </a:xfrm>
            <a:prstGeom prst="rect">
              <a:avLst/>
            </a:prstGeom>
            <a:noFill/>
          </p:spPr>
          <p:txBody>
            <a:bodyPr wrap="square" lIns="90000" rtlCol="0" anchor="t" anchorCtr="0">
              <a:spAutoFit/>
            </a:bodyPr>
            <a:lstStyle/>
            <a:p>
              <a:pPr algn="ctr"/>
              <a:r>
                <a:rPr lang="en-US" sz="1050"/>
                <a:t>Spinal nerve</a:t>
              </a:r>
            </a:p>
          </p:txBody>
        </p:sp>
      </p:grpSp>
      <p:sp>
        <p:nvSpPr>
          <p:cNvPr id="2206" name="TextBox 2205">
            <a:extLst>
              <a:ext uri="{FF2B5EF4-FFF2-40B4-BE49-F238E27FC236}">
                <a16:creationId xmlns:a16="http://schemas.microsoft.com/office/drawing/2014/main" id="{9C93A8A5-35B0-517F-FAEE-14283539CD70}"/>
              </a:ext>
            </a:extLst>
          </p:cNvPr>
          <p:cNvSpPr txBox="1"/>
          <p:nvPr/>
        </p:nvSpPr>
        <p:spPr>
          <a:xfrm>
            <a:off x="9774205" y="2676890"/>
            <a:ext cx="1173868" cy="415498"/>
          </a:xfrm>
          <a:prstGeom prst="rect">
            <a:avLst/>
          </a:prstGeom>
          <a:noFill/>
        </p:spPr>
        <p:txBody>
          <a:bodyPr wrap="none" lIns="90000" rtlCol="0" anchor="b" anchorCtr="0">
            <a:spAutoFit/>
          </a:bodyPr>
          <a:lstStyle/>
          <a:p>
            <a:pPr algn="ctr"/>
            <a:r>
              <a:rPr lang="en-US" sz="1050" dirty="0"/>
              <a:t>Sensory neuron </a:t>
            </a:r>
            <a:br>
              <a:rPr lang="en-US" sz="1050" dirty="0"/>
            </a:br>
            <a:r>
              <a:rPr lang="en-US" sz="1050" dirty="0"/>
              <a:t>cell bodies</a:t>
            </a:r>
          </a:p>
        </p:txBody>
      </p:sp>
      <p:sp>
        <p:nvSpPr>
          <p:cNvPr id="2207" name="TextBox 2206">
            <a:extLst>
              <a:ext uri="{FF2B5EF4-FFF2-40B4-BE49-F238E27FC236}">
                <a16:creationId xmlns:a16="http://schemas.microsoft.com/office/drawing/2014/main" id="{03DF1953-0340-B5C8-DD91-BE00E925F9D2}"/>
              </a:ext>
            </a:extLst>
          </p:cNvPr>
          <p:cNvSpPr txBox="1"/>
          <p:nvPr/>
        </p:nvSpPr>
        <p:spPr>
          <a:xfrm>
            <a:off x="10539879" y="3346549"/>
            <a:ext cx="1156902" cy="468572"/>
          </a:xfrm>
          <a:prstGeom prst="rect">
            <a:avLst/>
          </a:prstGeom>
          <a:noFill/>
        </p:spPr>
        <p:txBody>
          <a:bodyPr wrap="none" lIns="72000" tIns="72000" rIns="72000" bIns="72000" rtlCol="0" anchor="ctr" anchorCtr="0">
            <a:spAutoFit/>
          </a:bodyPr>
          <a:lstStyle/>
          <a:p>
            <a:r>
              <a:rPr lang="en-US" sz="1050" b="1" dirty="0">
                <a:solidFill>
                  <a:schemeClr val="accent5">
                    <a:lumMod val="75000"/>
                  </a:schemeClr>
                </a:solidFill>
              </a:rPr>
              <a:t>In: afferent</a:t>
            </a:r>
            <a:br>
              <a:rPr lang="en-US" sz="1050" b="1" dirty="0">
                <a:solidFill>
                  <a:schemeClr val="accent5">
                    <a:lumMod val="75000"/>
                  </a:schemeClr>
                </a:solidFill>
              </a:rPr>
            </a:br>
            <a:r>
              <a:rPr lang="en-US" sz="1050" b="1" dirty="0">
                <a:solidFill>
                  <a:schemeClr val="accent5">
                    <a:lumMod val="75000"/>
                  </a:schemeClr>
                </a:solidFill>
              </a:rPr>
              <a:t>(sensory) </a:t>
            </a:r>
            <a:r>
              <a:rPr lang="en-US" sz="1050" b="1" dirty="0" err="1">
                <a:solidFill>
                  <a:schemeClr val="accent5">
                    <a:lumMod val="75000"/>
                  </a:schemeClr>
                </a:solidFill>
              </a:rPr>
              <a:t>fibres</a:t>
            </a:r>
            <a:endParaRPr lang="en-US" sz="1050" b="1" dirty="0">
              <a:solidFill>
                <a:schemeClr val="accent5">
                  <a:lumMod val="75000"/>
                </a:schemeClr>
              </a:solidFill>
            </a:endParaRPr>
          </a:p>
        </p:txBody>
      </p:sp>
      <p:sp>
        <p:nvSpPr>
          <p:cNvPr id="2208" name="TextBox 2207">
            <a:extLst>
              <a:ext uri="{FF2B5EF4-FFF2-40B4-BE49-F238E27FC236}">
                <a16:creationId xmlns:a16="http://schemas.microsoft.com/office/drawing/2014/main" id="{47B4F56E-604D-10D9-3423-3F3A04699BDA}"/>
              </a:ext>
            </a:extLst>
          </p:cNvPr>
          <p:cNvSpPr txBox="1"/>
          <p:nvPr/>
        </p:nvSpPr>
        <p:spPr>
          <a:xfrm>
            <a:off x="10539879" y="3725260"/>
            <a:ext cx="1207874" cy="468572"/>
          </a:xfrm>
          <a:prstGeom prst="rect">
            <a:avLst/>
          </a:prstGeom>
          <a:noFill/>
        </p:spPr>
        <p:txBody>
          <a:bodyPr wrap="square" lIns="72000" tIns="72000" rIns="72000" bIns="72000" rtlCol="0" anchor="ctr" anchorCtr="0">
            <a:spAutoFit/>
          </a:bodyPr>
          <a:lstStyle/>
          <a:p>
            <a:r>
              <a:rPr lang="en-US" sz="1050" b="1" dirty="0">
                <a:solidFill>
                  <a:srgbClr val="AD4703"/>
                </a:solidFill>
              </a:rPr>
              <a:t>Out: efferent (motor) </a:t>
            </a:r>
            <a:r>
              <a:rPr lang="en-US" sz="1050" b="1" dirty="0" err="1">
                <a:solidFill>
                  <a:srgbClr val="AD4703"/>
                </a:solidFill>
              </a:rPr>
              <a:t>fibres</a:t>
            </a:r>
            <a:endParaRPr lang="en-GB" sz="1050" b="1" dirty="0">
              <a:solidFill>
                <a:srgbClr val="AD4703"/>
              </a:solidFill>
            </a:endParaRPr>
          </a:p>
        </p:txBody>
      </p:sp>
      <p:sp>
        <p:nvSpPr>
          <p:cNvPr id="11" name="TextBox 10">
            <a:extLst>
              <a:ext uri="{FF2B5EF4-FFF2-40B4-BE49-F238E27FC236}">
                <a16:creationId xmlns:a16="http://schemas.microsoft.com/office/drawing/2014/main" id="{13BDBF7A-604B-BC6D-6363-5211641C9DD0}"/>
              </a:ext>
            </a:extLst>
          </p:cNvPr>
          <p:cNvSpPr txBox="1"/>
          <p:nvPr/>
        </p:nvSpPr>
        <p:spPr>
          <a:xfrm>
            <a:off x="7615203" y="5927625"/>
            <a:ext cx="4132550" cy="508922"/>
          </a:xfrm>
          <a:prstGeom prst="rect">
            <a:avLst/>
          </a:prstGeom>
          <a:noFill/>
        </p:spPr>
        <p:txBody>
          <a:bodyPr wrap="square" bIns="46800" rtlCol="0" anchor="ctr" anchorCtr="0">
            <a:spAutoFit/>
          </a:bodyPr>
          <a:lstStyle/>
          <a:p>
            <a:pPr algn="r"/>
            <a:r>
              <a:rPr lang="en-US" sz="900" dirty="0"/>
              <a:t>This work is adapted from ‘Biology for Majors II’ By the State University of New York, used under CC-BY. This work is licensed under Creative Commons license CC-BY-SA by the Lundbeck Foundation.</a:t>
            </a:r>
            <a:endParaRPr lang="en-GB" sz="900" dirty="0"/>
          </a:p>
        </p:txBody>
      </p:sp>
      <p:cxnSp>
        <p:nvCxnSpPr>
          <p:cNvPr id="2" name="Straight Connector 1">
            <a:extLst>
              <a:ext uri="{FF2B5EF4-FFF2-40B4-BE49-F238E27FC236}">
                <a16:creationId xmlns:a16="http://schemas.microsoft.com/office/drawing/2014/main" id="{19A16DE3-4B8B-F558-D827-FB17A951409A}"/>
              </a:ext>
            </a:extLst>
          </p:cNvPr>
          <p:cNvCxnSpPr>
            <a:cxnSpLocks/>
          </p:cNvCxnSpPr>
          <p:nvPr/>
        </p:nvCxnSpPr>
        <p:spPr>
          <a:xfrm flipH="1">
            <a:off x="9932597" y="2950020"/>
            <a:ext cx="7" cy="538620"/>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6" name="Right Bracket 5">
            <a:extLst>
              <a:ext uri="{FF2B5EF4-FFF2-40B4-BE49-F238E27FC236}">
                <a16:creationId xmlns:a16="http://schemas.microsoft.com/office/drawing/2014/main" id="{D6B94C46-9AF1-414B-5578-D008CC8A4DE1}"/>
              </a:ext>
            </a:extLst>
          </p:cNvPr>
          <p:cNvSpPr/>
          <p:nvPr/>
        </p:nvSpPr>
        <p:spPr>
          <a:xfrm rot="5400000">
            <a:off x="9930845" y="4049604"/>
            <a:ext cx="72000" cy="1666874"/>
          </a:xfrm>
          <a:prstGeom prst="rightBracket">
            <a:avLst/>
          </a:prstGeom>
          <a:ln w="12700">
            <a:solidFill>
              <a:schemeClr val="accent2">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8" name="Right Bracket 7">
            <a:extLst>
              <a:ext uri="{FF2B5EF4-FFF2-40B4-BE49-F238E27FC236}">
                <a16:creationId xmlns:a16="http://schemas.microsoft.com/office/drawing/2014/main" id="{95B870A1-0D17-4983-C41A-2909868CAA75}"/>
              </a:ext>
            </a:extLst>
          </p:cNvPr>
          <p:cNvSpPr/>
          <p:nvPr/>
        </p:nvSpPr>
        <p:spPr>
          <a:xfrm rot="5400000">
            <a:off x="6420001" y="4049604"/>
            <a:ext cx="72000" cy="1666874"/>
          </a:xfrm>
          <a:prstGeom prst="rightBracket">
            <a:avLst/>
          </a:prstGeom>
          <a:ln w="12700">
            <a:solidFill>
              <a:schemeClr val="accent2">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0" name="TextBox 9">
            <a:extLst>
              <a:ext uri="{FF2B5EF4-FFF2-40B4-BE49-F238E27FC236}">
                <a16:creationId xmlns:a16="http://schemas.microsoft.com/office/drawing/2014/main" id="{47F7E6CA-86C2-FE37-FF75-A7AA12114D94}"/>
              </a:ext>
            </a:extLst>
          </p:cNvPr>
          <p:cNvSpPr txBox="1"/>
          <p:nvPr/>
        </p:nvSpPr>
        <p:spPr>
          <a:xfrm>
            <a:off x="7985684" y="1970701"/>
            <a:ext cx="468547" cy="253916"/>
          </a:xfrm>
          <a:prstGeom prst="rect">
            <a:avLst/>
          </a:prstGeom>
          <a:noFill/>
        </p:spPr>
        <p:txBody>
          <a:bodyPr wrap="none" lIns="90000" rtlCol="0" anchor="b" anchorCtr="0">
            <a:spAutoFit/>
          </a:bodyPr>
          <a:lstStyle/>
          <a:p>
            <a:pPr algn="ctr"/>
            <a:r>
              <a:rPr lang="en-US" sz="1050" b="1" dirty="0"/>
              <a:t>CNS</a:t>
            </a:r>
          </a:p>
        </p:txBody>
      </p:sp>
      <p:sp>
        <p:nvSpPr>
          <p:cNvPr id="12" name="TextBox 11">
            <a:extLst>
              <a:ext uri="{FF2B5EF4-FFF2-40B4-BE49-F238E27FC236}">
                <a16:creationId xmlns:a16="http://schemas.microsoft.com/office/drawing/2014/main" id="{7360753F-4B07-68AF-7ADC-7EB2C28EAAB3}"/>
              </a:ext>
            </a:extLst>
          </p:cNvPr>
          <p:cNvSpPr txBox="1"/>
          <p:nvPr/>
        </p:nvSpPr>
        <p:spPr>
          <a:xfrm>
            <a:off x="6221728" y="4909433"/>
            <a:ext cx="468547" cy="253916"/>
          </a:xfrm>
          <a:prstGeom prst="rect">
            <a:avLst/>
          </a:prstGeom>
          <a:noFill/>
        </p:spPr>
        <p:txBody>
          <a:bodyPr wrap="none" lIns="90000" rtlCol="0" anchor="b" anchorCtr="0">
            <a:spAutoFit/>
          </a:bodyPr>
          <a:lstStyle/>
          <a:p>
            <a:pPr algn="ctr"/>
            <a:r>
              <a:rPr lang="en-US" sz="1050" b="1" dirty="0"/>
              <a:t>PNS</a:t>
            </a:r>
          </a:p>
        </p:txBody>
      </p:sp>
      <p:sp>
        <p:nvSpPr>
          <p:cNvPr id="13" name="TextBox 12">
            <a:extLst>
              <a:ext uri="{FF2B5EF4-FFF2-40B4-BE49-F238E27FC236}">
                <a16:creationId xmlns:a16="http://schemas.microsoft.com/office/drawing/2014/main" id="{728FB58F-CF8C-445A-9C38-897DAF179B04}"/>
              </a:ext>
            </a:extLst>
          </p:cNvPr>
          <p:cNvSpPr txBox="1"/>
          <p:nvPr/>
        </p:nvSpPr>
        <p:spPr>
          <a:xfrm>
            <a:off x="9732572" y="4909433"/>
            <a:ext cx="468547" cy="253916"/>
          </a:xfrm>
          <a:prstGeom prst="rect">
            <a:avLst/>
          </a:prstGeom>
          <a:noFill/>
        </p:spPr>
        <p:txBody>
          <a:bodyPr wrap="none" lIns="90000" rtlCol="0" anchor="b" anchorCtr="0">
            <a:spAutoFit/>
          </a:bodyPr>
          <a:lstStyle/>
          <a:p>
            <a:pPr algn="ctr"/>
            <a:r>
              <a:rPr lang="en-US" sz="1050" b="1" dirty="0"/>
              <a:t>PNS</a:t>
            </a:r>
          </a:p>
        </p:txBody>
      </p:sp>
      <p:sp>
        <p:nvSpPr>
          <p:cNvPr id="15" name="Right Bracket 14">
            <a:extLst>
              <a:ext uri="{FF2B5EF4-FFF2-40B4-BE49-F238E27FC236}">
                <a16:creationId xmlns:a16="http://schemas.microsoft.com/office/drawing/2014/main" id="{2D81D405-1510-7F40-76B9-613489200A03}"/>
              </a:ext>
            </a:extLst>
          </p:cNvPr>
          <p:cNvSpPr/>
          <p:nvPr/>
        </p:nvSpPr>
        <p:spPr>
          <a:xfrm rot="16200000" flipV="1">
            <a:off x="8174932" y="1089569"/>
            <a:ext cx="68243" cy="2275200"/>
          </a:xfrm>
          <a:prstGeom prst="rightBracket">
            <a:avLst/>
          </a:prstGeom>
          <a:ln w="12700">
            <a:solidFill>
              <a:schemeClr val="accent2">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Tree>
    <p:extLst>
      <p:ext uri="{BB962C8B-B14F-4D97-AF65-F5344CB8AC3E}">
        <p14:creationId xmlns:p14="http://schemas.microsoft.com/office/powerpoint/2010/main" val="4259171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444" name="Elbow Connector 1443">
            <a:extLst>
              <a:ext uri="{FF2B5EF4-FFF2-40B4-BE49-F238E27FC236}">
                <a16:creationId xmlns:a16="http://schemas.microsoft.com/office/drawing/2014/main" id="{F4B3F66F-07DC-5AD7-1AFA-FF7C300C0B0B}"/>
              </a:ext>
            </a:extLst>
          </p:cNvPr>
          <p:cNvCxnSpPr>
            <a:cxnSpLocks/>
          </p:cNvCxnSpPr>
          <p:nvPr/>
        </p:nvCxnSpPr>
        <p:spPr>
          <a:xfrm rot="10800000" flipV="1">
            <a:off x="9254973" y="3267306"/>
            <a:ext cx="12700" cy="436291"/>
          </a:xfrm>
          <a:prstGeom prst="bentConnector3">
            <a:avLst>
              <a:gd name="adj1" fmla="val 2033827"/>
            </a:avLst>
          </a:prstGeom>
          <a:solidFill>
            <a:srgbClr val="FFFFFF"/>
          </a:solidFill>
          <a:ln w="6350" cap="flat">
            <a:solidFill>
              <a:schemeClr val="tx1"/>
            </a:solidFill>
            <a:prstDash val="solid"/>
            <a:miter/>
          </a:ln>
        </p:spPr>
      </p:cxnSp>
      <p:sp>
        <p:nvSpPr>
          <p:cNvPr id="8" name="Text Placeholder 7">
            <a:extLst>
              <a:ext uri="{FF2B5EF4-FFF2-40B4-BE49-F238E27FC236}">
                <a16:creationId xmlns:a16="http://schemas.microsoft.com/office/drawing/2014/main" id="{50EF5582-060A-1074-3797-5DFE7F3AE8EC}"/>
              </a:ext>
            </a:extLst>
          </p:cNvPr>
          <p:cNvSpPr>
            <a:spLocks noGrp="1"/>
          </p:cNvSpPr>
          <p:nvPr>
            <p:ph type="body" sz="quarter" idx="17"/>
          </p:nvPr>
        </p:nvSpPr>
        <p:spPr/>
        <p:txBody>
          <a:bodyPr/>
          <a:lstStyle/>
          <a:p>
            <a:r>
              <a:rPr lang="en-GB" noProof="0" dirty="0"/>
              <a:t>Fundamentals of neurobiology – Regional neuroscience</a:t>
            </a:r>
          </a:p>
        </p:txBody>
      </p:sp>
      <p:sp>
        <p:nvSpPr>
          <p:cNvPr id="5" name="Title 4">
            <a:extLst>
              <a:ext uri="{FF2B5EF4-FFF2-40B4-BE49-F238E27FC236}">
                <a16:creationId xmlns:a16="http://schemas.microsoft.com/office/drawing/2014/main" id="{618ABC11-A4F0-02DC-E5BC-DC69EA8D295A}"/>
              </a:ext>
            </a:extLst>
          </p:cNvPr>
          <p:cNvSpPr>
            <a:spLocks noGrp="1"/>
          </p:cNvSpPr>
          <p:nvPr>
            <p:ph type="title"/>
          </p:nvPr>
        </p:nvSpPr>
        <p:spPr>
          <a:xfrm>
            <a:off x="539749" y="814386"/>
            <a:ext cx="9213851" cy="332399"/>
          </a:xfrm>
        </p:spPr>
        <p:txBody>
          <a:bodyPr/>
          <a:lstStyle/>
          <a:p>
            <a:r>
              <a:rPr lang="en-GB" noProof="0" dirty="0">
                <a:solidFill>
                  <a:schemeClr val="tx1"/>
                </a:solidFill>
              </a:rPr>
              <a:t>The autonomic motor system</a:t>
            </a:r>
          </a:p>
        </p:txBody>
      </p:sp>
      <p:sp>
        <p:nvSpPr>
          <p:cNvPr id="10" name="Content Placeholder 9">
            <a:extLst>
              <a:ext uri="{FF2B5EF4-FFF2-40B4-BE49-F238E27FC236}">
                <a16:creationId xmlns:a16="http://schemas.microsoft.com/office/drawing/2014/main" id="{C3AA3202-02A1-8D38-62F3-9C4DC33B4AE2}"/>
              </a:ext>
            </a:extLst>
          </p:cNvPr>
          <p:cNvSpPr>
            <a:spLocks noGrp="1"/>
          </p:cNvSpPr>
          <p:nvPr>
            <p:ph idx="20"/>
          </p:nvPr>
        </p:nvSpPr>
        <p:spPr>
          <a:xfrm>
            <a:off x="539751" y="1416785"/>
            <a:ext cx="3770992" cy="4415215"/>
          </a:xfrm>
        </p:spPr>
        <p:txBody>
          <a:bodyPr/>
          <a:lstStyle/>
          <a:p>
            <a:pPr lvl="0">
              <a:spcBef>
                <a:spcPts val="0"/>
              </a:spcBef>
              <a:spcAft>
                <a:spcPts val="600"/>
              </a:spcAft>
            </a:pPr>
            <a:r>
              <a:rPr lang="en-GB" sz="1400" noProof="0" dirty="0">
                <a:solidFill>
                  <a:schemeClr val="tx1"/>
                </a:solidFill>
              </a:rPr>
              <a:t>The autonomic nervous system is primarily divided into the sympathetic and parasympathetic systems which are efferent </a:t>
            </a:r>
            <a:r>
              <a:rPr lang="en-GB" sz="1400" dirty="0">
                <a:solidFill>
                  <a:schemeClr val="tx1"/>
                </a:solidFill>
              </a:rPr>
              <a:t>pathways that conduct information from the CNS out to the viscera to regulate involuntary autonomic functions (e.g. airway tone, digestion and regulation of heart rate and blood pressure)</a:t>
            </a:r>
            <a:r>
              <a:rPr lang="en-GB" sz="1400" baseline="30000" dirty="0">
                <a:solidFill>
                  <a:schemeClr val="tx1"/>
                </a:solidFill>
              </a:rPr>
              <a:t>1,2</a:t>
            </a:r>
            <a:endParaRPr lang="en-GB" sz="1400" baseline="30000" noProof="0" dirty="0">
              <a:solidFill>
                <a:schemeClr val="tx1"/>
              </a:solidFill>
            </a:endParaRPr>
          </a:p>
          <a:p>
            <a:pPr lvl="0">
              <a:spcBef>
                <a:spcPts val="0"/>
              </a:spcBef>
              <a:spcAft>
                <a:spcPts val="600"/>
              </a:spcAft>
            </a:pPr>
            <a:r>
              <a:rPr lang="en-GB" sz="1400" noProof="0" dirty="0">
                <a:solidFill>
                  <a:schemeClr val="tx1"/>
                </a:solidFill>
              </a:rPr>
              <a:t>Unlike the somatic sensory or motor systems of the PNS, the autonomic nervous system is a two-neuron pathway:</a:t>
            </a:r>
            <a:r>
              <a:rPr lang="en-GB" sz="1400" baseline="30000" noProof="0" dirty="0">
                <a:solidFill>
                  <a:schemeClr val="tx1"/>
                </a:solidFill>
              </a:rPr>
              <a:t>1</a:t>
            </a:r>
          </a:p>
          <a:p>
            <a:pPr lvl="1">
              <a:spcBef>
                <a:spcPts val="0"/>
              </a:spcBef>
              <a:spcAft>
                <a:spcPts val="600"/>
              </a:spcAft>
            </a:pPr>
            <a:r>
              <a:rPr lang="en-GB" sz="1200" noProof="0" dirty="0">
                <a:solidFill>
                  <a:schemeClr val="tx1"/>
                </a:solidFill>
              </a:rPr>
              <a:t>The cell body of the first neuron (preganglionic) is located in the brainstem</a:t>
            </a:r>
            <a:r>
              <a:rPr lang="en-GB" sz="1200" noProof="0" dirty="0">
                <a:solidFill>
                  <a:srgbClr val="FF0000"/>
                </a:solidFill>
              </a:rPr>
              <a:t> </a:t>
            </a:r>
            <a:r>
              <a:rPr lang="en-GB" sz="1200" noProof="0" dirty="0">
                <a:solidFill>
                  <a:schemeClr val="tx1"/>
                </a:solidFill>
              </a:rPr>
              <a:t>or </a:t>
            </a:r>
            <a:r>
              <a:rPr lang="en-US" sz="1200" noProof="0" dirty="0">
                <a:solidFill>
                  <a:schemeClr val="tx1"/>
                </a:solidFill>
              </a:rPr>
              <a:t>spinal cord.</a:t>
            </a:r>
            <a:r>
              <a:rPr lang="en-US" sz="1200" baseline="30000" noProof="0" dirty="0">
                <a:solidFill>
                  <a:schemeClr val="tx1"/>
                </a:solidFill>
              </a:rPr>
              <a:t>1,3</a:t>
            </a:r>
            <a:r>
              <a:rPr lang="en-US" sz="1200" noProof="0" dirty="0">
                <a:solidFill>
                  <a:schemeClr val="tx1"/>
                </a:solidFill>
              </a:rPr>
              <a:t> Its axon projects and forms synapses </a:t>
            </a:r>
            <a:r>
              <a:rPr lang="en-GB" sz="1200" noProof="0" dirty="0">
                <a:solidFill>
                  <a:schemeClr val="tx1"/>
                </a:solidFill>
              </a:rPr>
              <a:t>with a second neuron (postganglionic)</a:t>
            </a:r>
            <a:r>
              <a:rPr lang="en-GB" sz="1200" baseline="30000" noProof="0" dirty="0">
                <a:solidFill>
                  <a:schemeClr val="tx1"/>
                </a:solidFill>
              </a:rPr>
              <a:t>1,3</a:t>
            </a:r>
          </a:p>
          <a:p>
            <a:pPr lvl="1">
              <a:spcBef>
                <a:spcPts val="0"/>
              </a:spcBef>
              <a:spcAft>
                <a:spcPts val="600"/>
              </a:spcAft>
            </a:pPr>
            <a:r>
              <a:rPr lang="en-GB" sz="1200" dirty="0">
                <a:solidFill>
                  <a:schemeClr val="tx1"/>
                </a:solidFill>
              </a:rPr>
              <a:t>The second neuron is </a:t>
            </a:r>
            <a:r>
              <a:rPr lang="en-GB" sz="1200" noProof="0" dirty="0">
                <a:solidFill>
                  <a:schemeClr val="tx1"/>
                </a:solidFill>
              </a:rPr>
              <a:t>situated in a peripheral ganglion, the axon of this neuron then projects to a peripheral target (e.g., smooth muscle, cardiac muscle or gland)</a:t>
            </a:r>
            <a:r>
              <a:rPr lang="en-GB" sz="1200" baseline="30000" noProof="0" dirty="0">
                <a:solidFill>
                  <a:schemeClr val="tx1"/>
                </a:solidFill>
              </a:rPr>
              <a:t>1</a:t>
            </a:r>
          </a:p>
        </p:txBody>
      </p:sp>
      <p:sp>
        <p:nvSpPr>
          <p:cNvPr id="12" name="Text Placeholder 11">
            <a:extLst>
              <a:ext uri="{FF2B5EF4-FFF2-40B4-BE49-F238E27FC236}">
                <a16:creationId xmlns:a16="http://schemas.microsoft.com/office/drawing/2014/main" id="{C720018F-B312-22A6-82BE-BEA5F505488E}"/>
              </a:ext>
            </a:extLst>
          </p:cNvPr>
          <p:cNvSpPr>
            <a:spLocks noGrp="1"/>
          </p:cNvSpPr>
          <p:nvPr>
            <p:ph type="body" sz="quarter" idx="18"/>
          </p:nvPr>
        </p:nvSpPr>
        <p:spPr/>
        <p:txBody>
          <a:bodyPr/>
          <a:lstStyle/>
          <a:p>
            <a:r>
              <a:rPr lang="en-GB" noProof="0" dirty="0"/>
              <a:t>CNS=central nervous system; PNS=peripheral nervous system</a:t>
            </a:r>
          </a:p>
          <a:p>
            <a:endParaRPr lang="en-GB" noProof="0" dirty="0"/>
          </a:p>
          <a:p>
            <a:r>
              <a:rPr lang="en-GB" dirty="0"/>
              <a:t>1. </a:t>
            </a:r>
            <a:r>
              <a:rPr lang="en-US" dirty="0"/>
              <a:t>Hedges. Peripheral nervous system. In: Introduction to Neuroscience. </a:t>
            </a:r>
            <a:br>
              <a:rPr lang="en-US" dirty="0"/>
            </a:br>
            <a:r>
              <a:rPr lang="en-US" dirty="0"/>
              <a:t>Available at: https://openbooks.lib.msu.edu/introneuroscience1/. Accessed December 2025;</a:t>
            </a:r>
            <a:br>
              <a:rPr lang="en-US" dirty="0"/>
            </a:br>
            <a:r>
              <a:rPr lang="en-GB" dirty="0"/>
              <a:t>2. Autonomic nervous system basics. In: </a:t>
            </a:r>
            <a:r>
              <a:rPr lang="en-GB" dirty="0" err="1"/>
              <a:t>Ernstmeyer</a:t>
            </a:r>
            <a:r>
              <a:rPr lang="en-GB" dirty="0"/>
              <a:t> &amp; Christman (eds) Nursing Pharmacology. </a:t>
            </a:r>
            <a:br>
              <a:rPr lang="en-GB" dirty="0"/>
            </a:br>
            <a:r>
              <a:rPr lang="en-GB" dirty="0"/>
              <a:t>Available at: https://wtcs.pressbooks.pub/pharmacology/chapter/4-2-ans-basics/. Accessed December 2025;</a:t>
            </a:r>
            <a:br>
              <a:rPr lang="en-GB" dirty="0"/>
            </a:br>
            <a:r>
              <a:rPr lang="en-GB" dirty="0"/>
              <a:t>3. McCorry. Am J Pharm </a:t>
            </a:r>
            <a:r>
              <a:rPr lang="en-GB" dirty="0" err="1"/>
              <a:t>Educ</a:t>
            </a:r>
            <a:r>
              <a:rPr lang="en-GB" dirty="0"/>
              <a:t> 2007;71(4):78 </a:t>
            </a:r>
          </a:p>
        </p:txBody>
      </p:sp>
      <p:sp>
        <p:nvSpPr>
          <p:cNvPr id="7" name="Slide Number Placeholder 6">
            <a:extLst>
              <a:ext uri="{FF2B5EF4-FFF2-40B4-BE49-F238E27FC236}">
                <a16:creationId xmlns:a16="http://schemas.microsoft.com/office/drawing/2014/main" id="{39660FD1-2D52-C677-4801-5D5FB59C8096}"/>
              </a:ext>
            </a:extLst>
          </p:cNvPr>
          <p:cNvSpPr>
            <a:spLocks noGrp="1"/>
          </p:cNvSpPr>
          <p:nvPr>
            <p:ph type="sldNum" sz="quarter" idx="4"/>
          </p:nvPr>
        </p:nvSpPr>
        <p:spPr>
          <a:xfrm>
            <a:off x="11326690" y="6434112"/>
            <a:ext cx="595310" cy="153888"/>
          </a:xfrm>
        </p:spPr>
        <p:txBody>
          <a:bodyPr/>
          <a:lstStyle/>
          <a:p>
            <a:pPr lvl="0"/>
            <a:fld id="{6DBC486D-4FAB-B746-8B02-8D7C842291C6}" type="slidenum">
              <a:rPr lang="en-GB" noProof="0" smtClean="0"/>
              <a:pPr lvl="0"/>
              <a:t>8</a:t>
            </a:fld>
            <a:endParaRPr lang="en-GB" noProof="0"/>
          </a:p>
        </p:txBody>
      </p:sp>
      <p:sp>
        <p:nvSpPr>
          <p:cNvPr id="9" name="TextBox 8">
            <a:extLst>
              <a:ext uri="{FF2B5EF4-FFF2-40B4-BE49-F238E27FC236}">
                <a16:creationId xmlns:a16="http://schemas.microsoft.com/office/drawing/2014/main" id="{53B59CF7-8CF3-DDDD-C931-43042F3223A9}"/>
              </a:ext>
            </a:extLst>
          </p:cNvPr>
          <p:cNvSpPr txBox="1"/>
          <p:nvPr/>
        </p:nvSpPr>
        <p:spPr>
          <a:xfrm>
            <a:off x="7383780" y="6166611"/>
            <a:ext cx="4308128" cy="507831"/>
          </a:xfrm>
          <a:prstGeom prst="rect">
            <a:avLst/>
          </a:prstGeom>
          <a:noFill/>
        </p:spPr>
        <p:txBody>
          <a:bodyPr wrap="square">
            <a:spAutoFit/>
          </a:bodyPr>
          <a:lstStyle/>
          <a:p>
            <a:pPr algn="r"/>
            <a:r>
              <a:rPr lang="en-US" sz="900" dirty="0"/>
              <a:t>This work is adapted from ‘Nursing Pharmacology’ by </a:t>
            </a:r>
            <a:r>
              <a:rPr lang="en-US" sz="900" dirty="0" err="1"/>
              <a:t>Ernstmeyer</a:t>
            </a:r>
            <a:r>
              <a:rPr lang="en-US" sz="900" dirty="0"/>
              <a:t> and Christman, used under CC-BY. This work is licensed under Creative Commons license </a:t>
            </a:r>
            <a:br>
              <a:rPr lang="en-US" sz="900" dirty="0"/>
            </a:br>
            <a:r>
              <a:rPr lang="en-US" sz="900" dirty="0"/>
              <a:t>CC-BY-SA by the Lundbeck Foundation.</a:t>
            </a:r>
            <a:endParaRPr lang="en-GB" sz="900" dirty="0"/>
          </a:p>
        </p:txBody>
      </p:sp>
      <p:sp>
        <p:nvSpPr>
          <p:cNvPr id="28" name="TextBox 27">
            <a:extLst>
              <a:ext uri="{FF2B5EF4-FFF2-40B4-BE49-F238E27FC236}">
                <a16:creationId xmlns:a16="http://schemas.microsoft.com/office/drawing/2014/main" id="{CB7730AF-22C4-379C-D266-D54D1350FC75}"/>
              </a:ext>
            </a:extLst>
          </p:cNvPr>
          <p:cNvSpPr txBox="1"/>
          <p:nvPr/>
        </p:nvSpPr>
        <p:spPr>
          <a:xfrm>
            <a:off x="5149549" y="1594315"/>
            <a:ext cx="5923566" cy="307777"/>
          </a:xfrm>
          <a:prstGeom prst="rect">
            <a:avLst/>
          </a:prstGeom>
          <a:noFill/>
        </p:spPr>
        <p:txBody>
          <a:bodyPr wrap="none" lIns="90000" rtlCol="0" anchor="ctr" anchorCtr="0">
            <a:spAutoFit/>
          </a:bodyPr>
          <a:lstStyle/>
          <a:p>
            <a:pPr algn="ctr"/>
            <a:r>
              <a:rPr lang="en-GB" sz="1400" b="1" dirty="0">
                <a:solidFill>
                  <a:schemeClr val="accent2">
                    <a:lumMod val="50000"/>
                  </a:schemeClr>
                </a:solidFill>
              </a:rPr>
              <a:t>Effects of sympathetic and parasympathetic activation of the body</a:t>
            </a:r>
            <a:r>
              <a:rPr lang="en-GB" sz="1400" b="1" baseline="30000" dirty="0">
                <a:solidFill>
                  <a:schemeClr val="accent2">
                    <a:lumMod val="50000"/>
                  </a:schemeClr>
                </a:solidFill>
              </a:rPr>
              <a:t>2</a:t>
            </a:r>
          </a:p>
        </p:txBody>
      </p:sp>
      <p:sp>
        <p:nvSpPr>
          <p:cNvPr id="31" name="TextBox 30">
            <a:extLst>
              <a:ext uri="{FF2B5EF4-FFF2-40B4-BE49-F238E27FC236}">
                <a16:creationId xmlns:a16="http://schemas.microsoft.com/office/drawing/2014/main" id="{60C5CA55-A14D-EDDC-568B-AF58743D4A08}"/>
              </a:ext>
            </a:extLst>
          </p:cNvPr>
          <p:cNvSpPr txBox="1"/>
          <p:nvPr/>
        </p:nvSpPr>
        <p:spPr>
          <a:xfrm>
            <a:off x="8925492" y="1913435"/>
            <a:ext cx="1021583" cy="261610"/>
          </a:xfrm>
          <a:prstGeom prst="rect">
            <a:avLst/>
          </a:prstGeom>
          <a:noFill/>
        </p:spPr>
        <p:txBody>
          <a:bodyPr wrap="none" lIns="90000" rtlCol="0" anchor="b" anchorCtr="0">
            <a:spAutoFit/>
          </a:bodyPr>
          <a:lstStyle/>
          <a:p>
            <a:pPr algn="ctr"/>
            <a:r>
              <a:rPr lang="en-US" sz="1100" b="1" dirty="0">
                <a:solidFill>
                  <a:schemeClr val="tx2"/>
                </a:solidFill>
              </a:rPr>
              <a:t>Sympathetic</a:t>
            </a:r>
          </a:p>
        </p:txBody>
      </p:sp>
      <p:sp>
        <p:nvSpPr>
          <p:cNvPr id="38" name="TextBox 37">
            <a:extLst>
              <a:ext uri="{FF2B5EF4-FFF2-40B4-BE49-F238E27FC236}">
                <a16:creationId xmlns:a16="http://schemas.microsoft.com/office/drawing/2014/main" id="{94E3F362-6140-9D45-A4CB-341214563A44}"/>
              </a:ext>
            </a:extLst>
          </p:cNvPr>
          <p:cNvSpPr txBox="1"/>
          <p:nvPr/>
        </p:nvSpPr>
        <p:spPr>
          <a:xfrm>
            <a:off x="9616879" y="2272360"/>
            <a:ext cx="960504" cy="255006"/>
          </a:xfrm>
          <a:prstGeom prst="rect">
            <a:avLst/>
          </a:prstGeom>
          <a:noFill/>
        </p:spPr>
        <p:txBody>
          <a:bodyPr wrap="square" lIns="90000" bIns="46800" rtlCol="0" anchor="ctr" anchorCtr="0">
            <a:spAutoFit/>
          </a:bodyPr>
          <a:lstStyle/>
          <a:p>
            <a:r>
              <a:rPr lang="en-US" sz="1050">
                <a:solidFill>
                  <a:schemeClr val="tx2"/>
                </a:solidFill>
              </a:rPr>
              <a:t>Dilates pupil</a:t>
            </a:r>
          </a:p>
        </p:txBody>
      </p:sp>
      <p:sp>
        <p:nvSpPr>
          <p:cNvPr id="39" name="TextBox 38">
            <a:extLst>
              <a:ext uri="{FF2B5EF4-FFF2-40B4-BE49-F238E27FC236}">
                <a16:creationId xmlns:a16="http://schemas.microsoft.com/office/drawing/2014/main" id="{3B9A88B4-8D6C-F109-B29A-D7F5DB3E9A4B}"/>
              </a:ext>
            </a:extLst>
          </p:cNvPr>
          <p:cNvSpPr txBox="1"/>
          <p:nvPr/>
        </p:nvSpPr>
        <p:spPr>
          <a:xfrm>
            <a:off x="9616879" y="2706939"/>
            <a:ext cx="1420730" cy="255006"/>
          </a:xfrm>
          <a:prstGeom prst="rect">
            <a:avLst/>
          </a:prstGeom>
          <a:noFill/>
        </p:spPr>
        <p:txBody>
          <a:bodyPr wrap="none" lIns="90000" bIns="46800" rtlCol="0" anchor="ctr" anchorCtr="0">
            <a:spAutoFit/>
          </a:bodyPr>
          <a:lstStyle/>
          <a:p>
            <a:r>
              <a:rPr lang="en-US" sz="1050">
                <a:solidFill>
                  <a:schemeClr val="tx2"/>
                </a:solidFill>
              </a:rPr>
              <a:t>Inhibits flow of saliva</a:t>
            </a:r>
          </a:p>
        </p:txBody>
      </p:sp>
      <p:sp>
        <p:nvSpPr>
          <p:cNvPr id="40" name="TextBox 39">
            <a:extLst>
              <a:ext uri="{FF2B5EF4-FFF2-40B4-BE49-F238E27FC236}">
                <a16:creationId xmlns:a16="http://schemas.microsoft.com/office/drawing/2014/main" id="{7284300B-0593-EF51-B5F9-34438D4F9BE3}"/>
              </a:ext>
            </a:extLst>
          </p:cNvPr>
          <p:cNvSpPr txBox="1"/>
          <p:nvPr/>
        </p:nvSpPr>
        <p:spPr>
          <a:xfrm>
            <a:off x="9616879" y="3139804"/>
            <a:ext cx="1496072" cy="255006"/>
          </a:xfrm>
          <a:prstGeom prst="rect">
            <a:avLst/>
          </a:prstGeom>
          <a:noFill/>
        </p:spPr>
        <p:txBody>
          <a:bodyPr wrap="none" lIns="90000" bIns="46800" rtlCol="0" anchor="ctr" anchorCtr="0">
            <a:spAutoFit/>
          </a:bodyPr>
          <a:lstStyle/>
          <a:p>
            <a:r>
              <a:rPr lang="en-US" sz="1050">
                <a:solidFill>
                  <a:schemeClr val="tx2"/>
                </a:solidFill>
              </a:rPr>
              <a:t>Accelerates heartbeat</a:t>
            </a:r>
          </a:p>
        </p:txBody>
      </p:sp>
      <p:sp>
        <p:nvSpPr>
          <p:cNvPr id="41" name="TextBox 40">
            <a:extLst>
              <a:ext uri="{FF2B5EF4-FFF2-40B4-BE49-F238E27FC236}">
                <a16:creationId xmlns:a16="http://schemas.microsoft.com/office/drawing/2014/main" id="{CAFF9DD6-44CB-9E5F-A77B-AC508862A902}"/>
              </a:ext>
            </a:extLst>
          </p:cNvPr>
          <p:cNvSpPr txBox="1"/>
          <p:nvPr/>
        </p:nvSpPr>
        <p:spPr>
          <a:xfrm>
            <a:off x="9616879" y="3576095"/>
            <a:ext cx="1077688" cy="255006"/>
          </a:xfrm>
          <a:prstGeom prst="rect">
            <a:avLst/>
          </a:prstGeom>
          <a:noFill/>
        </p:spPr>
        <p:txBody>
          <a:bodyPr wrap="none" lIns="90000" bIns="46800" rtlCol="0" anchor="ctr" anchorCtr="0">
            <a:spAutoFit/>
          </a:bodyPr>
          <a:lstStyle/>
          <a:p>
            <a:r>
              <a:rPr lang="en-US" sz="1050">
                <a:solidFill>
                  <a:schemeClr val="tx2"/>
                </a:solidFill>
              </a:rPr>
              <a:t>Dilates bronchi</a:t>
            </a:r>
          </a:p>
        </p:txBody>
      </p:sp>
      <p:sp>
        <p:nvSpPr>
          <p:cNvPr id="42" name="TextBox 41">
            <a:extLst>
              <a:ext uri="{FF2B5EF4-FFF2-40B4-BE49-F238E27FC236}">
                <a16:creationId xmlns:a16="http://schemas.microsoft.com/office/drawing/2014/main" id="{B6D24F05-9F6B-6368-3772-D8213DFA0A88}"/>
              </a:ext>
            </a:extLst>
          </p:cNvPr>
          <p:cNvSpPr txBox="1"/>
          <p:nvPr/>
        </p:nvSpPr>
        <p:spPr>
          <a:xfrm>
            <a:off x="9616879" y="3928498"/>
            <a:ext cx="1248925" cy="416589"/>
          </a:xfrm>
          <a:prstGeom prst="rect">
            <a:avLst/>
          </a:prstGeom>
          <a:noFill/>
          <a:ln>
            <a:noFill/>
          </a:ln>
        </p:spPr>
        <p:txBody>
          <a:bodyPr wrap="square" lIns="90000" bIns="46800" rtlCol="0" anchor="ctr" anchorCtr="0">
            <a:spAutoFit/>
          </a:bodyPr>
          <a:lstStyle/>
          <a:p>
            <a:r>
              <a:rPr lang="en-US" sz="1050">
                <a:solidFill>
                  <a:schemeClr val="tx2"/>
                </a:solidFill>
              </a:rPr>
              <a:t>Inhibits peristalsis and secretion</a:t>
            </a:r>
          </a:p>
        </p:txBody>
      </p:sp>
      <p:sp>
        <p:nvSpPr>
          <p:cNvPr id="43" name="TextBox 42">
            <a:extLst>
              <a:ext uri="{FF2B5EF4-FFF2-40B4-BE49-F238E27FC236}">
                <a16:creationId xmlns:a16="http://schemas.microsoft.com/office/drawing/2014/main" id="{8EE067BF-59C7-A9BF-E6A0-C5B5B2E789A9}"/>
              </a:ext>
            </a:extLst>
          </p:cNvPr>
          <p:cNvSpPr txBox="1"/>
          <p:nvPr/>
        </p:nvSpPr>
        <p:spPr>
          <a:xfrm>
            <a:off x="9616879" y="4820360"/>
            <a:ext cx="1677804" cy="416589"/>
          </a:xfrm>
          <a:prstGeom prst="rect">
            <a:avLst/>
          </a:prstGeom>
          <a:noFill/>
        </p:spPr>
        <p:txBody>
          <a:bodyPr wrap="square" lIns="90000" bIns="46800" rtlCol="0" anchor="ctr" anchorCtr="0">
            <a:spAutoFit/>
          </a:bodyPr>
          <a:lstStyle/>
          <a:p>
            <a:r>
              <a:rPr lang="en-US" sz="1050" dirty="0">
                <a:solidFill>
                  <a:schemeClr val="tx2"/>
                </a:solidFill>
              </a:rPr>
              <a:t>Secretion of adrenaline and noradrenaline</a:t>
            </a:r>
          </a:p>
        </p:txBody>
      </p:sp>
      <p:sp>
        <p:nvSpPr>
          <p:cNvPr id="44" name="TextBox 43">
            <a:extLst>
              <a:ext uri="{FF2B5EF4-FFF2-40B4-BE49-F238E27FC236}">
                <a16:creationId xmlns:a16="http://schemas.microsoft.com/office/drawing/2014/main" id="{324B0757-78D6-F34D-D27E-913122E36914}"/>
              </a:ext>
            </a:extLst>
          </p:cNvPr>
          <p:cNvSpPr txBox="1"/>
          <p:nvPr/>
        </p:nvSpPr>
        <p:spPr>
          <a:xfrm>
            <a:off x="9616879" y="4374430"/>
            <a:ext cx="1677804" cy="416589"/>
          </a:xfrm>
          <a:prstGeom prst="rect">
            <a:avLst/>
          </a:prstGeom>
          <a:noFill/>
        </p:spPr>
        <p:txBody>
          <a:bodyPr wrap="square" lIns="90000" bIns="46800" rtlCol="0" anchor="ctr" anchorCtr="0">
            <a:spAutoFit/>
          </a:bodyPr>
          <a:lstStyle/>
          <a:p>
            <a:r>
              <a:rPr lang="en-US" sz="1050" dirty="0">
                <a:solidFill>
                  <a:schemeClr val="tx2"/>
                </a:solidFill>
              </a:rPr>
              <a:t>Conversion of glycogen to glucose</a:t>
            </a:r>
          </a:p>
        </p:txBody>
      </p:sp>
      <p:sp>
        <p:nvSpPr>
          <p:cNvPr id="45" name="TextBox 44">
            <a:extLst>
              <a:ext uri="{FF2B5EF4-FFF2-40B4-BE49-F238E27FC236}">
                <a16:creationId xmlns:a16="http://schemas.microsoft.com/office/drawing/2014/main" id="{D1E12816-5C1B-068B-E338-7018491A8A21}"/>
              </a:ext>
            </a:extLst>
          </p:cNvPr>
          <p:cNvSpPr txBox="1"/>
          <p:nvPr/>
        </p:nvSpPr>
        <p:spPr>
          <a:xfrm>
            <a:off x="9616879" y="5247109"/>
            <a:ext cx="1200374" cy="416589"/>
          </a:xfrm>
          <a:prstGeom prst="rect">
            <a:avLst/>
          </a:prstGeom>
          <a:noFill/>
        </p:spPr>
        <p:txBody>
          <a:bodyPr wrap="square" lIns="90000" bIns="46800" rtlCol="0" anchor="ctr" anchorCtr="0">
            <a:spAutoFit/>
          </a:bodyPr>
          <a:lstStyle/>
          <a:p>
            <a:r>
              <a:rPr lang="en-US" sz="1050" dirty="0">
                <a:solidFill>
                  <a:schemeClr val="tx2"/>
                </a:solidFill>
              </a:rPr>
              <a:t>Inhibits bladder contraction</a:t>
            </a:r>
          </a:p>
        </p:txBody>
      </p:sp>
      <p:sp>
        <p:nvSpPr>
          <p:cNvPr id="46" name="TextBox 45">
            <a:extLst>
              <a:ext uri="{FF2B5EF4-FFF2-40B4-BE49-F238E27FC236}">
                <a16:creationId xmlns:a16="http://schemas.microsoft.com/office/drawing/2014/main" id="{A4CE0122-EF81-3EA3-DF77-1A0059B65856}"/>
              </a:ext>
            </a:extLst>
          </p:cNvPr>
          <p:cNvSpPr txBox="1"/>
          <p:nvPr/>
        </p:nvSpPr>
        <p:spPr>
          <a:xfrm>
            <a:off x="7795523" y="5636954"/>
            <a:ext cx="1426951" cy="416589"/>
          </a:xfrm>
          <a:prstGeom prst="rect">
            <a:avLst/>
          </a:prstGeom>
          <a:noFill/>
        </p:spPr>
        <p:txBody>
          <a:bodyPr wrap="square" lIns="90000" bIns="46800" rtlCol="0" anchor="t" anchorCtr="0">
            <a:spAutoFit/>
          </a:bodyPr>
          <a:lstStyle/>
          <a:p>
            <a:pPr algn="ctr"/>
            <a:r>
              <a:rPr lang="en-US" sz="1050">
                <a:solidFill>
                  <a:schemeClr val="tx2"/>
                </a:solidFill>
              </a:rPr>
              <a:t>Chain of sympathetic ganglia</a:t>
            </a:r>
          </a:p>
        </p:txBody>
      </p:sp>
      <p:grpSp>
        <p:nvGrpSpPr>
          <p:cNvPr id="1092" name="Group 1091">
            <a:extLst>
              <a:ext uri="{FF2B5EF4-FFF2-40B4-BE49-F238E27FC236}">
                <a16:creationId xmlns:a16="http://schemas.microsoft.com/office/drawing/2014/main" id="{4864D9B6-BAB8-AED9-366A-A33FA7443F31}"/>
              </a:ext>
            </a:extLst>
          </p:cNvPr>
          <p:cNvGrpSpPr/>
          <p:nvPr/>
        </p:nvGrpSpPr>
        <p:grpSpPr>
          <a:xfrm>
            <a:off x="8432078" y="2715521"/>
            <a:ext cx="152581" cy="2922162"/>
            <a:chOff x="8655657" y="2525276"/>
            <a:chExt cx="152581" cy="2922162"/>
          </a:xfrm>
          <a:solidFill>
            <a:schemeClr val="accent5">
              <a:lumMod val="40000"/>
              <a:lumOff val="60000"/>
            </a:schemeClr>
          </a:solidFill>
        </p:grpSpPr>
        <p:sp>
          <p:nvSpPr>
            <p:cNvPr id="1090" name="Freeform 1089">
              <a:extLst>
                <a:ext uri="{FF2B5EF4-FFF2-40B4-BE49-F238E27FC236}">
                  <a16:creationId xmlns:a16="http://schemas.microsoft.com/office/drawing/2014/main" id="{808B3396-BC59-4A0A-8F02-35EBF2F3A9FC}"/>
                </a:ext>
              </a:extLst>
            </p:cNvPr>
            <p:cNvSpPr/>
            <p:nvPr/>
          </p:nvSpPr>
          <p:spPr>
            <a:xfrm>
              <a:off x="8655657" y="2526006"/>
              <a:ext cx="76561" cy="2920215"/>
            </a:xfrm>
            <a:custGeom>
              <a:avLst/>
              <a:gdLst>
                <a:gd name="csX0" fmla="*/ 76561 w 76561"/>
                <a:gd name="csY0" fmla="*/ 0 h 2920215"/>
                <a:gd name="csX1" fmla="*/ 76561 w 76561"/>
                <a:gd name="csY1" fmla="*/ 2920215 h 2920215"/>
                <a:gd name="csX2" fmla="*/ 49568 w 76561"/>
                <a:gd name="csY2" fmla="*/ 2905680 h 2920215"/>
                <a:gd name="csX3" fmla="*/ 35555 w 76561"/>
                <a:gd name="csY3" fmla="*/ 2873102 h 2920215"/>
                <a:gd name="csX4" fmla="*/ 35298 w 76561"/>
                <a:gd name="csY4" fmla="*/ 2681062 h 2920215"/>
                <a:gd name="csX5" fmla="*/ 15556 w 76561"/>
                <a:gd name="csY5" fmla="*/ 2628758 h 2920215"/>
                <a:gd name="csX6" fmla="*/ 35427 w 76561"/>
                <a:gd name="csY6" fmla="*/ 2584017 h 2920215"/>
                <a:gd name="csX7" fmla="*/ 32606 w 76561"/>
                <a:gd name="csY7" fmla="*/ 2509854 h 2920215"/>
                <a:gd name="csX8" fmla="*/ 20812 w 76561"/>
                <a:gd name="csY8" fmla="*/ 2490881 h 2920215"/>
                <a:gd name="csX9" fmla="*/ 35363 w 76561"/>
                <a:gd name="csY9" fmla="*/ 2416270 h 2920215"/>
                <a:gd name="csX10" fmla="*/ 31517 w 76561"/>
                <a:gd name="csY10" fmla="*/ 2344801 h 2920215"/>
                <a:gd name="csX11" fmla="*/ 18312 w 76561"/>
                <a:gd name="csY11" fmla="*/ 2311726 h 2920215"/>
                <a:gd name="csX12" fmla="*/ 33696 w 76561"/>
                <a:gd name="csY12" fmla="*/ 2270061 h 2920215"/>
                <a:gd name="csX13" fmla="*/ 33119 w 76561"/>
                <a:gd name="csY13" fmla="*/ 2190964 h 2920215"/>
                <a:gd name="csX14" fmla="*/ 15556 w 76561"/>
                <a:gd name="csY14" fmla="*/ 2141159 h 2920215"/>
                <a:gd name="csX15" fmla="*/ 33760 w 76561"/>
                <a:gd name="csY15" fmla="*/ 2102443 h 2920215"/>
                <a:gd name="csX16" fmla="*/ 33760 w 76561"/>
                <a:gd name="csY16" fmla="*/ 2030396 h 2920215"/>
                <a:gd name="csX17" fmla="*/ 12223 w 76561"/>
                <a:gd name="csY17" fmla="*/ 1981041 h 2920215"/>
                <a:gd name="csX18" fmla="*/ 33952 w 76561"/>
                <a:gd name="csY18" fmla="*/ 1924185 h 2920215"/>
                <a:gd name="csX19" fmla="*/ 33888 w 76561"/>
                <a:gd name="csY19" fmla="*/ 1882649 h 2920215"/>
                <a:gd name="csX20" fmla="*/ 12351 w 76561"/>
                <a:gd name="csY20" fmla="*/ 1827204 h 2920215"/>
                <a:gd name="csX21" fmla="*/ 33568 w 76561"/>
                <a:gd name="csY21" fmla="*/ 1777656 h 2920215"/>
                <a:gd name="csX22" fmla="*/ 30940 w 76561"/>
                <a:gd name="csY22" fmla="*/ 1704134 h 2920215"/>
                <a:gd name="csX23" fmla="*/ 9211 w 76561"/>
                <a:gd name="csY23" fmla="*/ 1659586 h 2920215"/>
                <a:gd name="csX24" fmla="*/ 30427 w 76561"/>
                <a:gd name="csY24" fmla="*/ 1614524 h 2920215"/>
                <a:gd name="csX25" fmla="*/ 32030 w 76561"/>
                <a:gd name="csY25" fmla="*/ 1539978 h 2920215"/>
                <a:gd name="csX26" fmla="*/ 12287 w 76561"/>
                <a:gd name="csY26" fmla="*/ 1496519 h 2920215"/>
                <a:gd name="csX27" fmla="*/ 31965 w 76561"/>
                <a:gd name="csY27" fmla="*/ 1451522 h 2920215"/>
                <a:gd name="csX28" fmla="*/ 32030 w 76561"/>
                <a:gd name="csY28" fmla="*/ 1380052 h 2920215"/>
                <a:gd name="csX29" fmla="*/ 10684 w 76561"/>
                <a:gd name="csY29" fmla="*/ 1333516 h 2920215"/>
                <a:gd name="csX30" fmla="*/ 33952 w 76561"/>
                <a:gd name="csY30" fmla="*/ 1275122 h 2920215"/>
                <a:gd name="csX31" fmla="*/ 33952 w 76561"/>
                <a:gd name="csY31" fmla="*/ 1233458 h 2920215"/>
                <a:gd name="csX32" fmla="*/ 18248 w 76561"/>
                <a:gd name="csY32" fmla="*/ 1156347 h 2920215"/>
                <a:gd name="csX33" fmla="*/ 33952 w 76561"/>
                <a:gd name="csY33" fmla="*/ 1113594 h 2920215"/>
                <a:gd name="csX34" fmla="*/ 31645 w 76561"/>
                <a:gd name="csY34" fmla="*/ 1054238 h 2920215"/>
                <a:gd name="csX35" fmla="*/ 16710 w 76561"/>
                <a:gd name="csY35" fmla="*/ 1030713 h 2920215"/>
                <a:gd name="csX36" fmla="*/ 15172 w 76561"/>
                <a:gd name="csY36" fmla="*/ 987062 h 2920215"/>
                <a:gd name="csX37" fmla="*/ 34016 w 76561"/>
                <a:gd name="csY37" fmla="*/ 944373 h 2920215"/>
                <a:gd name="csX38" fmla="*/ 31196 w 76561"/>
                <a:gd name="csY38" fmla="*/ 897837 h 2920215"/>
                <a:gd name="csX39" fmla="*/ 14787 w 76561"/>
                <a:gd name="csY39" fmla="*/ 877325 h 2920215"/>
                <a:gd name="csX40" fmla="*/ 9595 w 76561"/>
                <a:gd name="csY40" fmla="*/ 820021 h 2920215"/>
                <a:gd name="csX41" fmla="*/ 31709 w 76561"/>
                <a:gd name="csY41" fmla="*/ 789831 h 2920215"/>
                <a:gd name="csX42" fmla="*/ 32286 w 76561"/>
                <a:gd name="csY42" fmla="*/ 736821 h 2920215"/>
                <a:gd name="csX43" fmla="*/ 1519 w 76561"/>
                <a:gd name="csY43" fmla="*/ 676696 h 2920215"/>
                <a:gd name="csX44" fmla="*/ 32414 w 76561"/>
                <a:gd name="csY44" fmla="*/ 615162 h 2920215"/>
                <a:gd name="csX45" fmla="*/ 32094 w 76561"/>
                <a:gd name="csY45" fmla="*/ 570934 h 2920215"/>
                <a:gd name="csX46" fmla="*/ 3121 w 76561"/>
                <a:gd name="csY46" fmla="*/ 513630 h 2920215"/>
                <a:gd name="csX47" fmla="*/ 32414 w 76561"/>
                <a:gd name="csY47" fmla="*/ 453634 h 2920215"/>
                <a:gd name="csX48" fmla="*/ 32478 w 76561"/>
                <a:gd name="csY48" fmla="*/ 188970 h 2920215"/>
                <a:gd name="csX49" fmla="*/ 11839 w 76561"/>
                <a:gd name="csY49" fmla="*/ 149613 h 2920215"/>
                <a:gd name="csX50" fmla="*/ 4787 w 76561"/>
                <a:gd name="csY50" fmla="*/ 41350 h 2920215"/>
                <a:gd name="csX51" fmla="*/ 35117 w 76561"/>
                <a:gd name="csY51" fmla="*/ 8838 h 29202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76561" h="2920215">
                  <a:moveTo>
                    <a:pt x="76561" y="0"/>
                  </a:moveTo>
                  <a:lnTo>
                    <a:pt x="76561" y="2920215"/>
                  </a:lnTo>
                  <a:lnTo>
                    <a:pt x="49568" y="2905680"/>
                  </a:lnTo>
                  <a:cubicBezTo>
                    <a:pt x="41404" y="2895680"/>
                    <a:pt x="35780" y="2882877"/>
                    <a:pt x="35555" y="2873102"/>
                  </a:cubicBezTo>
                  <a:cubicBezTo>
                    <a:pt x="34016" y="2809580"/>
                    <a:pt x="36452" y="2744968"/>
                    <a:pt x="35298" y="2681062"/>
                  </a:cubicBezTo>
                  <a:cubicBezTo>
                    <a:pt x="27735" y="2663114"/>
                    <a:pt x="12928" y="2650102"/>
                    <a:pt x="15556" y="2628758"/>
                  </a:cubicBezTo>
                  <a:cubicBezTo>
                    <a:pt x="17736" y="2611066"/>
                    <a:pt x="33696" y="2599465"/>
                    <a:pt x="35427" y="2584017"/>
                  </a:cubicBezTo>
                  <a:cubicBezTo>
                    <a:pt x="36837" y="2571645"/>
                    <a:pt x="36773" y="2519469"/>
                    <a:pt x="32606" y="2509854"/>
                  </a:cubicBezTo>
                  <a:cubicBezTo>
                    <a:pt x="30043" y="2503957"/>
                    <a:pt x="23697" y="2497355"/>
                    <a:pt x="20812" y="2490881"/>
                  </a:cubicBezTo>
                  <a:cubicBezTo>
                    <a:pt x="4275" y="2454345"/>
                    <a:pt x="32670" y="2445948"/>
                    <a:pt x="35363" y="2416270"/>
                  </a:cubicBezTo>
                  <a:cubicBezTo>
                    <a:pt x="36580" y="2402490"/>
                    <a:pt x="36196" y="2356210"/>
                    <a:pt x="31517" y="2344801"/>
                  </a:cubicBezTo>
                  <a:cubicBezTo>
                    <a:pt x="26837" y="2333391"/>
                    <a:pt x="18376" y="2325828"/>
                    <a:pt x="18312" y="2311726"/>
                  </a:cubicBezTo>
                  <a:cubicBezTo>
                    <a:pt x="18312" y="2294419"/>
                    <a:pt x="31773" y="2283971"/>
                    <a:pt x="33696" y="2270061"/>
                  </a:cubicBezTo>
                  <a:cubicBezTo>
                    <a:pt x="35298" y="2258139"/>
                    <a:pt x="36324" y="2200835"/>
                    <a:pt x="33119" y="2190964"/>
                  </a:cubicBezTo>
                  <a:cubicBezTo>
                    <a:pt x="27030" y="2172246"/>
                    <a:pt x="11902" y="2168145"/>
                    <a:pt x="15556" y="2141159"/>
                  </a:cubicBezTo>
                  <a:cubicBezTo>
                    <a:pt x="17543" y="2126031"/>
                    <a:pt x="32030" y="2113661"/>
                    <a:pt x="33760" y="2102443"/>
                  </a:cubicBezTo>
                  <a:cubicBezTo>
                    <a:pt x="35683" y="2090136"/>
                    <a:pt x="35427" y="2043024"/>
                    <a:pt x="33760" y="2030396"/>
                  </a:cubicBezTo>
                  <a:cubicBezTo>
                    <a:pt x="31645" y="2014885"/>
                    <a:pt x="12287" y="2003603"/>
                    <a:pt x="12223" y="1981041"/>
                  </a:cubicBezTo>
                  <a:cubicBezTo>
                    <a:pt x="12223" y="1956555"/>
                    <a:pt x="32094" y="1947837"/>
                    <a:pt x="33952" y="1924185"/>
                  </a:cubicBezTo>
                  <a:cubicBezTo>
                    <a:pt x="34850" y="1913096"/>
                    <a:pt x="34914" y="1893610"/>
                    <a:pt x="33888" y="1882649"/>
                  </a:cubicBezTo>
                  <a:cubicBezTo>
                    <a:pt x="31901" y="1861753"/>
                    <a:pt x="10877" y="1852587"/>
                    <a:pt x="12351" y="1827204"/>
                  </a:cubicBezTo>
                  <a:cubicBezTo>
                    <a:pt x="13569" y="1805346"/>
                    <a:pt x="31132" y="1794257"/>
                    <a:pt x="33568" y="1777656"/>
                  </a:cubicBezTo>
                  <a:cubicBezTo>
                    <a:pt x="35298" y="1765669"/>
                    <a:pt x="35363" y="1713813"/>
                    <a:pt x="30940" y="1704134"/>
                  </a:cubicBezTo>
                  <a:cubicBezTo>
                    <a:pt x="24145" y="1689264"/>
                    <a:pt x="9275" y="1680161"/>
                    <a:pt x="9211" y="1659586"/>
                  </a:cubicBezTo>
                  <a:cubicBezTo>
                    <a:pt x="9146" y="1637151"/>
                    <a:pt x="24530" y="1630100"/>
                    <a:pt x="30427" y="1614524"/>
                  </a:cubicBezTo>
                  <a:cubicBezTo>
                    <a:pt x="35106" y="1602153"/>
                    <a:pt x="35940" y="1552477"/>
                    <a:pt x="32030" y="1539978"/>
                  </a:cubicBezTo>
                  <a:cubicBezTo>
                    <a:pt x="27735" y="1526133"/>
                    <a:pt x="12415" y="1515877"/>
                    <a:pt x="12287" y="1496519"/>
                  </a:cubicBezTo>
                  <a:cubicBezTo>
                    <a:pt x="12159" y="1475815"/>
                    <a:pt x="27735" y="1466649"/>
                    <a:pt x="31965" y="1451522"/>
                  </a:cubicBezTo>
                  <a:cubicBezTo>
                    <a:pt x="34978" y="1440817"/>
                    <a:pt x="35619" y="1390179"/>
                    <a:pt x="32030" y="1380052"/>
                  </a:cubicBezTo>
                  <a:cubicBezTo>
                    <a:pt x="26517" y="1364219"/>
                    <a:pt x="10684" y="1353963"/>
                    <a:pt x="10684" y="1333516"/>
                  </a:cubicBezTo>
                  <a:cubicBezTo>
                    <a:pt x="10684" y="1311466"/>
                    <a:pt x="32158" y="1298326"/>
                    <a:pt x="33952" y="1275122"/>
                  </a:cubicBezTo>
                  <a:cubicBezTo>
                    <a:pt x="34850" y="1263584"/>
                    <a:pt x="34785" y="1244995"/>
                    <a:pt x="33952" y="1233458"/>
                  </a:cubicBezTo>
                  <a:cubicBezTo>
                    <a:pt x="31645" y="1201985"/>
                    <a:pt x="365" y="1196729"/>
                    <a:pt x="18248" y="1156347"/>
                  </a:cubicBezTo>
                  <a:cubicBezTo>
                    <a:pt x="26517" y="1137694"/>
                    <a:pt x="32478" y="1137694"/>
                    <a:pt x="33952" y="1113594"/>
                  </a:cubicBezTo>
                  <a:cubicBezTo>
                    <a:pt x="34658" y="1101478"/>
                    <a:pt x="34465" y="1064942"/>
                    <a:pt x="31645" y="1054238"/>
                  </a:cubicBezTo>
                  <a:cubicBezTo>
                    <a:pt x="29914" y="1047635"/>
                    <a:pt x="20171" y="1037636"/>
                    <a:pt x="16710" y="1030713"/>
                  </a:cubicBezTo>
                  <a:cubicBezTo>
                    <a:pt x="8633" y="1014561"/>
                    <a:pt x="7672" y="1003792"/>
                    <a:pt x="15172" y="987062"/>
                  </a:cubicBezTo>
                  <a:cubicBezTo>
                    <a:pt x="23376" y="968666"/>
                    <a:pt x="32286" y="968666"/>
                    <a:pt x="34016" y="944373"/>
                  </a:cubicBezTo>
                  <a:cubicBezTo>
                    <a:pt x="34594" y="935976"/>
                    <a:pt x="34016" y="904952"/>
                    <a:pt x="31196" y="897837"/>
                  </a:cubicBezTo>
                  <a:cubicBezTo>
                    <a:pt x="27991" y="889696"/>
                    <a:pt x="19594" y="884120"/>
                    <a:pt x="14787" y="877325"/>
                  </a:cubicBezTo>
                  <a:cubicBezTo>
                    <a:pt x="1390" y="858224"/>
                    <a:pt x="-2135" y="841174"/>
                    <a:pt x="9595" y="820021"/>
                  </a:cubicBezTo>
                  <a:cubicBezTo>
                    <a:pt x="14659" y="810791"/>
                    <a:pt x="30106" y="798292"/>
                    <a:pt x="31709" y="789831"/>
                  </a:cubicBezTo>
                  <a:cubicBezTo>
                    <a:pt x="33632" y="779768"/>
                    <a:pt x="33696" y="747205"/>
                    <a:pt x="32286" y="736821"/>
                  </a:cubicBezTo>
                  <a:cubicBezTo>
                    <a:pt x="29722" y="717784"/>
                    <a:pt x="1070" y="704900"/>
                    <a:pt x="1519" y="676696"/>
                  </a:cubicBezTo>
                  <a:cubicBezTo>
                    <a:pt x="2032" y="646891"/>
                    <a:pt x="30235" y="636442"/>
                    <a:pt x="32414" y="615162"/>
                  </a:cubicBezTo>
                  <a:cubicBezTo>
                    <a:pt x="33376" y="605740"/>
                    <a:pt x="33696" y="579715"/>
                    <a:pt x="32094" y="570934"/>
                  </a:cubicBezTo>
                  <a:cubicBezTo>
                    <a:pt x="28888" y="553755"/>
                    <a:pt x="2544" y="543051"/>
                    <a:pt x="3121" y="513630"/>
                  </a:cubicBezTo>
                  <a:cubicBezTo>
                    <a:pt x="3698" y="486516"/>
                    <a:pt x="28376" y="477157"/>
                    <a:pt x="32414" y="453634"/>
                  </a:cubicBezTo>
                  <a:cubicBezTo>
                    <a:pt x="27735" y="367420"/>
                    <a:pt x="38760" y="274413"/>
                    <a:pt x="32478" y="188970"/>
                  </a:cubicBezTo>
                  <a:cubicBezTo>
                    <a:pt x="31068" y="169420"/>
                    <a:pt x="19466" y="165253"/>
                    <a:pt x="11839" y="149613"/>
                  </a:cubicBezTo>
                  <a:cubicBezTo>
                    <a:pt x="750" y="126986"/>
                    <a:pt x="-4507" y="64298"/>
                    <a:pt x="4787" y="41350"/>
                  </a:cubicBezTo>
                  <a:cubicBezTo>
                    <a:pt x="10732" y="26688"/>
                    <a:pt x="21713" y="15851"/>
                    <a:pt x="35117" y="8838"/>
                  </a:cubicBezTo>
                  <a:close/>
                </a:path>
              </a:pathLst>
            </a:custGeom>
            <a:grpFill/>
            <a:ln w="9525" cap="flat">
              <a:noFill/>
              <a:prstDash val="solid"/>
              <a:miter/>
            </a:ln>
          </p:spPr>
          <p:txBody>
            <a:bodyPr wrap="square">
              <a:noAutofit/>
            </a:bodyPr>
            <a:lstStyle/>
            <a:p>
              <a:endParaRPr lang="en-US"/>
            </a:p>
          </p:txBody>
        </p:sp>
        <p:sp>
          <p:nvSpPr>
            <p:cNvPr id="1091" name="Freeform 1090">
              <a:extLst>
                <a:ext uri="{FF2B5EF4-FFF2-40B4-BE49-F238E27FC236}">
                  <a16:creationId xmlns:a16="http://schemas.microsoft.com/office/drawing/2014/main" id="{54E08035-0C07-8F27-1A21-A26EEB2D5757}"/>
                </a:ext>
              </a:extLst>
            </p:cNvPr>
            <p:cNvSpPr/>
            <p:nvPr/>
          </p:nvSpPr>
          <p:spPr>
            <a:xfrm>
              <a:off x="8732218" y="2525276"/>
              <a:ext cx="76020" cy="2922162"/>
            </a:xfrm>
            <a:custGeom>
              <a:avLst/>
              <a:gdLst>
                <a:gd name="csX0" fmla="*/ 3421 w 76020"/>
                <a:gd name="csY0" fmla="*/ 0 h 2922162"/>
                <a:gd name="csX1" fmla="*/ 74050 w 76020"/>
                <a:gd name="csY1" fmla="*/ 49644 h 2922162"/>
                <a:gd name="csX2" fmla="*/ 68794 w 76020"/>
                <a:gd name="csY2" fmla="*/ 141113 h 2922162"/>
                <a:gd name="csX3" fmla="*/ 44885 w 76020"/>
                <a:gd name="csY3" fmla="*/ 184892 h 2922162"/>
                <a:gd name="csX4" fmla="*/ 44885 w 76020"/>
                <a:gd name="csY4" fmla="*/ 457248 h 2922162"/>
                <a:gd name="csX5" fmla="*/ 72704 w 76020"/>
                <a:gd name="csY5" fmla="*/ 515706 h 2922162"/>
                <a:gd name="csX6" fmla="*/ 45270 w 76020"/>
                <a:gd name="csY6" fmla="*/ 568331 h 2922162"/>
                <a:gd name="csX7" fmla="*/ 44885 w 76020"/>
                <a:gd name="csY7" fmla="*/ 618777 h 2922162"/>
                <a:gd name="csX8" fmla="*/ 57128 w 76020"/>
                <a:gd name="csY8" fmla="*/ 638839 h 2922162"/>
                <a:gd name="csX9" fmla="*/ 68216 w 76020"/>
                <a:gd name="csY9" fmla="*/ 700630 h 2922162"/>
                <a:gd name="csX10" fmla="*/ 44821 w 76020"/>
                <a:gd name="csY10" fmla="*/ 737231 h 2922162"/>
                <a:gd name="csX11" fmla="*/ 45206 w 76020"/>
                <a:gd name="csY11" fmla="*/ 792356 h 2922162"/>
                <a:gd name="csX12" fmla="*/ 65204 w 76020"/>
                <a:gd name="csY12" fmla="*/ 818508 h 2922162"/>
                <a:gd name="csX13" fmla="*/ 57192 w 76020"/>
                <a:gd name="csY13" fmla="*/ 883376 h 2922162"/>
                <a:gd name="csX14" fmla="*/ 46679 w 76020"/>
                <a:gd name="csY14" fmla="*/ 894401 h 2922162"/>
                <a:gd name="csX15" fmla="*/ 44115 w 76020"/>
                <a:gd name="csY15" fmla="*/ 958115 h 2922162"/>
                <a:gd name="csX16" fmla="*/ 57000 w 76020"/>
                <a:gd name="csY16" fmla="*/ 980613 h 2922162"/>
                <a:gd name="csX17" fmla="*/ 59948 w 76020"/>
                <a:gd name="csY17" fmla="*/ 1030674 h 2922162"/>
                <a:gd name="csX18" fmla="*/ 45718 w 76020"/>
                <a:gd name="csY18" fmla="*/ 1051827 h 2922162"/>
                <a:gd name="csX19" fmla="*/ 43859 w 76020"/>
                <a:gd name="csY19" fmla="*/ 1129194 h 2922162"/>
                <a:gd name="csX20" fmla="*/ 62832 w 76020"/>
                <a:gd name="csY20" fmla="*/ 1185793 h 2922162"/>
                <a:gd name="csX21" fmla="*/ 43603 w 76020"/>
                <a:gd name="csY21" fmla="*/ 1225021 h 2922162"/>
                <a:gd name="csX22" fmla="*/ 46295 w 76020"/>
                <a:gd name="csY22" fmla="*/ 1292902 h 2922162"/>
                <a:gd name="csX23" fmla="*/ 64371 w 76020"/>
                <a:gd name="csY23" fmla="*/ 1325593 h 2922162"/>
                <a:gd name="csX24" fmla="*/ 43475 w 76020"/>
                <a:gd name="csY24" fmla="*/ 1387896 h 2922162"/>
                <a:gd name="csX25" fmla="*/ 46872 w 76020"/>
                <a:gd name="csY25" fmla="*/ 1458469 h 2922162"/>
                <a:gd name="csX26" fmla="*/ 62897 w 76020"/>
                <a:gd name="csY26" fmla="*/ 1487057 h 2922162"/>
                <a:gd name="csX27" fmla="*/ 42257 w 76020"/>
                <a:gd name="csY27" fmla="*/ 1551155 h 2922162"/>
                <a:gd name="csX28" fmla="*/ 46936 w 76020"/>
                <a:gd name="csY28" fmla="*/ 1616857 h 2922162"/>
                <a:gd name="csX29" fmla="*/ 66294 w 76020"/>
                <a:gd name="csY29" fmla="*/ 1666020 h 2922162"/>
                <a:gd name="csX30" fmla="*/ 45013 w 76020"/>
                <a:gd name="csY30" fmla="*/ 1706274 h 2922162"/>
                <a:gd name="csX31" fmla="*/ 44052 w 76020"/>
                <a:gd name="csY31" fmla="*/ 1782808 h 2922162"/>
                <a:gd name="csX32" fmla="*/ 62832 w 76020"/>
                <a:gd name="csY32" fmla="*/ 1840946 h 2922162"/>
                <a:gd name="csX33" fmla="*/ 42064 w 76020"/>
                <a:gd name="csY33" fmla="*/ 1884790 h 2922162"/>
                <a:gd name="csX34" fmla="*/ 43924 w 76020"/>
                <a:gd name="csY34" fmla="*/ 1936709 h 2922162"/>
                <a:gd name="csX35" fmla="*/ 57640 w 76020"/>
                <a:gd name="csY35" fmla="*/ 1958375 h 2922162"/>
                <a:gd name="csX36" fmla="*/ 50590 w 76020"/>
                <a:gd name="csY36" fmla="*/ 2015679 h 2922162"/>
                <a:gd name="csX37" fmla="*/ 50461 w 76020"/>
                <a:gd name="csY37" fmla="*/ 2015743 h 2922162"/>
                <a:gd name="csX38" fmla="*/ 42000 w 76020"/>
                <a:gd name="csY38" fmla="*/ 2032665 h 2922162"/>
                <a:gd name="csX39" fmla="*/ 44693 w 76020"/>
                <a:gd name="csY39" fmla="*/ 2109712 h 2922162"/>
                <a:gd name="csX40" fmla="*/ 56487 w 76020"/>
                <a:gd name="csY40" fmla="*/ 2128685 h 2922162"/>
                <a:gd name="csX41" fmla="*/ 40398 w 76020"/>
                <a:gd name="csY41" fmla="*/ 2204834 h 2922162"/>
                <a:gd name="csX42" fmla="*/ 41936 w 76020"/>
                <a:gd name="csY42" fmla="*/ 2224769 h 2922162"/>
                <a:gd name="csX43" fmla="*/ 42000 w 76020"/>
                <a:gd name="csY43" fmla="*/ 2269317 h 2922162"/>
                <a:gd name="csX44" fmla="*/ 57384 w 76020"/>
                <a:gd name="csY44" fmla="*/ 2312520 h 2922162"/>
                <a:gd name="csX45" fmla="*/ 42000 w 76020"/>
                <a:gd name="csY45" fmla="*/ 2354184 h 2922162"/>
                <a:gd name="csX46" fmla="*/ 40270 w 76020"/>
                <a:gd name="csY46" fmla="*/ 2414116 h 2922162"/>
                <a:gd name="csX47" fmla="*/ 54949 w 76020"/>
                <a:gd name="csY47" fmla="*/ 2493278 h 2922162"/>
                <a:gd name="csX48" fmla="*/ 43154 w 76020"/>
                <a:gd name="csY48" fmla="*/ 2512251 h 2922162"/>
                <a:gd name="csX49" fmla="*/ 40270 w 76020"/>
                <a:gd name="csY49" fmla="*/ 2580260 h 2922162"/>
                <a:gd name="csX50" fmla="*/ 61743 w 76020"/>
                <a:gd name="csY50" fmla="*/ 2635449 h 2922162"/>
                <a:gd name="csX51" fmla="*/ 40334 w 76020"/>
                <a:gd name="csY51" fmla="*/ 2684805 h 2922162"/>
                <a:gd name="csX52" fmla="*/ 40142 w 76020"/>
                <a:gd name="csY52" fmla="*/ 2875370 h 2922162"/>
                <a:gd name="csX53" fmla="*/ 2259 w 76020"/>
                <a:gd name="csY53" fmla="*/ 2922162 h 2922162"/>
                <a:gd name="csX54" fmla="*/ 0 w 76020"/>
                <a:gd name="csY54" fmla="*/ 2920946 h 2922162"/>
                <a:gd name="csX55" fmla="*/ 0 w 76020"/>
                <a:gd name="csY55" fmla="*/ 729 h 2922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76020" h="2922162">
                  <a:moveTo>
                    <a:pt x="3421" y="0"/>
                  </a:moveTo>
                  <a:cubicBezTo>
                    <a:pt x="34693" y="1266"/>
                    <a:pt x="65204" y="17819"/>
                    <a:pt x="74050" y="49644"/>
                  </a:cubicBezTo>
                  <a:cubicBezTo>
                    <a:pt x="78729" y="66502"/>
                    <a:pt x="74306" y="123999"/>
                    <a:pt x="68794" y="141113"/>
                  </a:cubicBezTo>
                  <a:cubicBezTo>
                    <a:pt x="63281" y="158227"/>
                    <a:pt x="46295" y="168868"/>
                    <a:pt x="44885" y="184892"/>
                  </a:cubicBezTo>
                  <a:lnTo>
                    <a:pt x="44885" y="457248"/>
                  </a:lnTo>
                  <a:cubicBezTo>
                    <a:pt x="47064" y="477631"/>
                    <a:pt x="72704" y="485323"/>
                    <a:pt x="72704" y="515706"/>
                  </a:cubicBezTo>
                  <a:cubicBezTo>
                    <a:pt x="72704" y="544422"/>
                    <a:pt x="48218" y="553973"/>
                    <a:pt x="45270" y="568331"/>
                  </a:cubicBezTo>
                  <a:cubicBezTo>
                    <a:pt x="43539" y="576920"/>
                    <a:pt x="43924" y="609225"/>
                    <a:pt x="44885" y="618777"/>
                  </a:cubicBezTo>
                  <a:cubicBezTo>
                    <a:pt x="46167" y="630762"/>
                    <a:pt x="51423" y="631147"/>
                    <a:pt x="57128" y="638839"/>
                  </a:cubicBezTo>
                  <a:cubicBezTo>
                    <a:pt x="72319" y="659287"/>
                    <a:pt x="80972" y="675183"/>
                    <a:pt x="68216" y="700630"/>
                  </a:cubicBezTo>
                  <a:cubicBezTo>
                    <a:pt x="61230" y="714540"/>
                    <a:pt x="46295" y="720629"/>
                    <a:pt x="44821" y="737231"/>
                  </a:cubicBezTo>
                  <a:cubicBezTo>
                    <a:pt x="43924" y="747358"/>
                    <a:pt x="43282" y="783702"/>
                    <a:pt x="45206" y="792356"/>
                  </a:cubicBezTo>
                  <a:cubicBezTo>
                    <a:pt x="46808" y="799663"/>
                    <a:pt x="60525" y="810624"/>
                    <a:pt x="65204" y="818508"/>
                  </a:cubicBezTo>
                  <a:cubicBezTo>
                    <a:pt x="80332" y="844340"/>
                    <a:pt x="73857" y="861197"/>
                    <a:pt x="57192" y="883376"/>
                  </a:cubicBezTo>
                  <a:cubicBezTo>
                    <a:pt x="54371" y="887158"/>
                    <a:pt x="48859" y="890491"/>
                    <a:pt x="46679" y="894401"/>
                  </a:cubicBezTo>
                  <a:cubicBezTo>
                    <a:pt x="41936" y="902926"/>
                    <a:pt x="42193" y="947346"/>
                    <a:pt x="44115" y="958115"/>
                  </a:cubicBezTo>
                  <a:cubicBezTo>
                    <a:pt x="45782" y="967537"/>
                    <a:pt x="52449" y="972665"/>
                    <a:pt x="57000" y="980613"/>
                  </a:cubicBezTo>
                  <a:cubicBezTo>
                    <a:pt x="67512" y="999138"/>
                    <a:pt x="69755" y="1010868"/>
                    <a:pt x="59948" y="1030674"/>
                  </a:cubicBezTo>
                  <a:cubicBezTo>
                    <a:pt x="56743" y="1037149"/>
                    <a:pt x="47257" y="1046635"/>
                    <a:pt x="45718" y="1051827"/>
                  </a:cubicBezTo>
                  <a:cubicBezTo>
                    <a:pt x="42321" y="1063300"/>
                    <a:pt x="41872" y="1116631"/>
                    <a:pt x="43859" y="1129194"/>
                  </a:cubicBezTo>
                  <a:cubicBezTo>
                    <a:pt x="47000" y="1149514"/>
                    <a:pt x="67640" y="1157462"/>
                    <a:pt x="62832" y="1185793"/>
                  </a:cubicBezTo>
                  <a:cubicBezTo>
                    <a:pt x="60140" y="1201754"/>
                    <a:pt x="45397" y="1213099"/>
                    <a:pt x="43603" y="1225021"/>
                  </a:cubicBezTo>
                  <a:cubicBezTo>
                    <a:pt x="42000" y="1235855"/>
                    <a:pt x="42385" y="1284249"/>
                    <a:pt x="46295" y="1292902"/>
                  </a:cubicBezTo>
                  <a:cubicBezTo>
                    <a:pt x="51294" y="1303799"/>
                    <a:pt x="61422" y="1311363"/>
                    <a:pt x="64371" y="1325593"/>
                  </a:cubicBezTo>
                  <a:cubicBezTo>
                    <a:pt x="70332" y="1354886"/>
                    <a:pt x="45397" y="1365975"/>
                    <a:pt x="43475" y="1387896"/>
                  </a:cubicBezTo>
                  <a:cubicBezTo>
                    <a:pt x="42321" y="1400588"/>
                    <a:pt x="41936" y="1449239"/>
                    <a:pt x="46872" y="1458469"/>
                  </a:cubicBezTo>
                  <a:cubicBezTo>
                    <a:pt x="51807" y="1467699"/>
                    <a:pt x="60525" y="1475455"/>
                    <a:pt x="62897" y="1487057"/>
                  </a:cubicBezTo>
                  <a:cubicBezTo>
                    <a:pt x="69114" y="1517953"/>
                    <a:pt x="44821" y="1526863"/>
                    <a:pt x="42257" y="1551155"/>
                  </a:cubicBezTo>
                  <a:cubicBezTo>
                    <a:pt x="40975" y="1562950"/>
                    <a:pt x="42385" y="1607562"/>
                    <a:pt x="46936" y="1616857"/>
                  </a:cubicBezTo>
                  <a:cubicBezTo>
                    <a:pt x="55269" y="1633907"/>
                    <a:pt x="70076" y="1642112"/>
                    <a:pt x="66294" y="1666020"/>
                  </a:cubicBezTo>
                  <a:cubicBezTo>
                    <a:pt x="63281" y="1685058"/>
                    <a:pt x="49052" y="1693198"/>
                    <a:pt x="45013" y="1706274"/>
                  </a:cubicBezTo>
                  <a:cubicBezTo>
                    <a:pt x="40654" y="1720441"/>
                    <a:pt x="40206" y="1768578"/>
                    <a:pt x="44052" y="1782808"/>
                  </a:cubicBezTo>
                  <a:cubicBezTo>
                    <a:pt x="49692" y="1803704"/>
                    <a:pt x="70716" y="1812165"/>
                    <a:pt x="62832" y="1840946"/>
                  </a:cubicBezTo>
                  <a:cubicBezTo>
                    <a:pt x="58089" y="1858188"/>
                    <a:pt x="43731" y="1866649"/>
                    <a:pt x="42064" y="1884790"/>
                  </a:cubicBezTo>
                  <a:cubicBezTo>
                    <a:pt x="40975" y="1896712"/>
                    <a:pt x="40911" y="1925684"/>
                    <a:pt x="43924" y="1936709"/>
                  </a:cubicBezTo>
                  <a:cubicBezTo>
                    <a:pt x="45910" y="1944016"/>
                    <a:pt x="54115" y="1951260"/>
                    <a:pt x="57640" y="1958375"/>
                  </a:cubicBezTo>
                  <a:cubicBezTo>
                    <a:pt x="70011" y="1982924"/>
                    <a:pt x="62768" y="1994783"/>
                    <a:pt x="50590" y="2015679"/>
                  </a:cubicBezTo>
                  <a:lnTo>
                    <a:pt x="50461" y="2015743"/>
                  </a:lnTo>
                  <a:cubicBezTo>
                    <a:pt x="47257" y="2021255"/>
                    <a:pt x="43090" y="2024653"/>
                    <a:pt x="42000" y="2032665"/>
                  </a:cubicBezTo>
                  <a:cubicBezTo>
                    <a:pt x="40398" y="2044523"/>
                    <a:pt x="40591" y="2100673"/>
                    <a:pt x="44693" y="2109712"/>
                  </a:cubicBezTo>
                  <a:cubicBezTo>
                    <a:pt x="47513" y="2115993"/>
                    <a:pt x="53346" y="2121634"/>
                    <a:pt x="56487" y="2128685"/>
                  </a:cubicBezTo>
                  <a:cubicBezTo>
                    <a:pt x="73473" y="2167208"/>
                    <a:pt x="42706" y="2174643"/>
                    <a:pt x="40398" y="2204834"/>
                  </a:cubicBezTo>
                  <a:cubicBezTo>
                    <a:pt x="39821" y="2212526"/>
                    <a:pt x="41936" y="2218230"/>
                    <a:pt x="41936" y="2224769"/>
                  </a:cubicBezTo>
                  <a:cubicBezTo>
                    <a:pt x="42064" y="2238293"/>
                    <a:pt x="40270" y="2256562"/>
                    <a:pt x="42000" y="2269317"/>
                  </a:cubicBezTo>
                  <a:cubicBezTo>
                    <a:pt x="43988" y="2283675"/>
                    <a:pt x="57448" y="2293995"/>
                    <a:pt x="57384" y="2312520"/>
                  </a:cubicBezTo>
                  <a:cubicBezTo>
                    <a:pt x="57384" y="2329955"/>
                    <a:pt x="43731" y="2341236"/>
                    <a:pt x="42000" y="2354184"/>
                  </a:cubicBezTo>
                  <a:cubicBezTo>
                    <a:pt x="39821" y="2370336"/>
                    <a:pt x="38988" y="2397899"/>
                    <a:pt x="40270" y="2414116"/>
                  </a:cubicBezTo>
                  <a:cubicBezTo>
                    <a:pt x="42770" y="2446165"/>
                    <a:pt x="72511" y="2454755"/>
                    <a:pt x="54949" y="2493278"/>
                  </a:cubicBezTo>
                  <a:cubicBezTo>
                    <a:pt x="52064" y="2499559"/>
                    <a:pt x="45782" y="2505969"/>
                    <a:pt x="43154" y="2512251"/>
                  </a:cubicBezTo>
                  <a:cubicBezTo>
                    <a:pt x="38731" y="2522763"/>
                    <a:pt x="39180" y="2566991"/>
                    <a:pt x="40270" y="2580260"/>
                  </a:cubicBezTo>
                  <a:cubicBezTo>
                    <a:pt x="42064" y="2600900"/>
                    <a:pt x="62255" y="2615963"/>
                    <a:pt x="61743" y="2635449"/>
                  </a:cubicBezTo>
                  <a:cubicBezTo>
                    <a:pt x="61294" y="2653332"/>
                    <a:pt x="44180" y="2668396"/>
                    <a:pt x="40334" y="2684805"/>
                  </a:cubicBezTo>
                  <a:cubicBezTo>
                    <a:pt x="35847" y="2745763"/>
                    <a:pt x="46423" y="2815438"/>
                    <a:pt x="40142" y="2875370"/>
                  </a:cubicBezTo>
                  <a:cubicBezTo>
                    <a:pt x="38091" y="2894728"/>
                    <a:pt x="23027" y="2919278"/>
                    <a:pt x="2259" y="2922162"/>
                  </a:cubicBezTo>
                  <a:lnTo>
                    <a:pt x="0" y="2920946"/>
                  </a:lnTo>
                  <a:lnTo>
                    <a:pt x="0" y="729"/>
                  </a:lnTo>
                  <a:close/>
                </a:path>
              </a:pathLst>
            </a:custGeom>
            <a:grpFill/>
            <a:ln w="9525" cap="flat">
              <a:noFill/>
              <a:prstDash val="solid"/>
              <a:miter/>
            </a:ln>
          </p:spPr>
          <p:txBody>
            <a:bodyPr wrap="square">
              <a:noAutofit/>
            </a:bodyPr>
            <a:lstStyle/>
            <a:p>
              <a:endParaRPr lang="en-US"/>
            </a:p>
          </p:txBody>
        </p:sp>
      </p:grpSp>
      <p:grpSp>
        <p:nvGrpSpPr>
          <p:cNvPr id="1124" name="Group 1123">
            <a:extLst>
              <a:ext uri="{FF2B5EF4-FFF2-40B4-BE49-F238E27FC236}">
                <a16:creationId xmlns:a16="http://schemas.microsoft.com/office/drawing/2014/main" id="{BF5D0B54-2608-7C27-6789-BE0CDE629408}"/>
              </a:ext>
            </a:extLst>
          </p:cNvPr>
          <p:cNvGrpSpPr/>
          <p:nvPr/>
        </p:nvGrpSpPr>
        <p:grpSpPr>
          <a:xfrm>
            <a:off x="9254973" y="2231902"/>
            <a:ext cx="335926" cy="335924"/>
            <a:chOff x="9140791" y="2175257"/>
            <a:chExt cx="361089" cy="361089"/>
          </a:xfrm>
        </p:grpSpPr>
        <p:sp>
          <p:nvSpPr>
            <p:cNvPr id="1105" name="Oval 1104">
              <a:extLst>
                <a:ext uri="{FF2B5EF4-FFF2-40B4-BE49-F238E27FC236}">
                  <a16:creationId xmlns:a16="http://schemas.microsoft.com/office/drawing/2014/main" id="{22DF3271-127D-501C-F0F5-D1E317FFF291}"/>
                </a:ext>
              </a:extLst>
            </p:cNvPr>
            <p:cNvSpPr/>
            <p:nvPr/>
          </p:nvSpPr>
          <p:spPr>
            <a:xfrm flipH="1">
              <a:off x="9140791" y="2175257"/>
              <a:ext cx="361089" cy="361089"/>
            </a:xfrm>
            <a:prstGeom prst="ellipse">
              <a:avLst/>
            </a:prstGeom>
            <a:solidFill>
              <a:srgbClr val="FFFFFF"/>
            </a:solidFill>
            <a:ln w="6350" cap="flat">
              <a:solidFill>
                <a:schemeClr val="tx1"/>
              </a:solidFill>
              <a:prstDash val="solid"/>
              <a:miter/>
            </a:ln>
          </p:spPr>
          <p:txBody>
            <a:bodyPr/>
            <a:lstStyle/>
            <a:p>
              <a:endParaRPr lang="en-US"/>
            </a:p>
          </p:txBody>
        </p:sp>
        <p:grpSp>
          <p:nvGrpSpPr>
            <p:cNvPr id="1106" name="Graphic 3">
              <a:extLst>
                <a:ext uri="{FF2B5EF4-FFF2-40B4-BE49-F238E27FC236}">
                  <a16:creationId xmlns:a16="http://schemas.microsoft.com/office/drawing/2014/main" id="{9A70593D-CD01-50D1-6593-BA9FBF05589F}"/>
                </a:ext>
              </a:extLst>
            </p:cNvPr>
            <p:cNvGrpSpPr/>
            <p:nvPr/>
          </p:nvGrpSpPr>
          <p:grpSpPr>
            <a:xfrm flipH="1">
              <a:off x="9185847" y="2239798"/>
              <a:ext cx="271077" cy="224177"/>
              <a:chOff x="4275678" y="811955"/>
              <a:chExt cx="414758" cy="342999"/>
            </a:xfrm>
            <a:solidFill>
              <a:schemeClr val="tx1"/>
            </a:solidFill>
          </p:grpSpPr>
          <p:sp>
            <p:nvSpPr>
              <p:cNvPr id="1107" name="Freeform 1106">
                <a:extLst>
                  <a:ext uri="{FF2B5EF4-FFF2-40B4-BE49-F238E27FC236}">
                    <a16:creationId xmlns:a16="http://schemas.microsoft.com/office/drawing/2014/main" id="{AFCA4445-2942-DDBB-78E6-8CCCE0A2C0EB}"/>
                  </a:ext>
                </a:extLst>
              </p:cNvPr>
              <p:cNvSpPr/>
              <p:nvPr/>
            </p:nvSpPr>
            <p:spPr>
              <a:xfrm>
                <a:off x="4340214" y="911942"/>
                <a:ext cx="49823" cy="120015"/>
              </a:xfrm>
              <a:custGeom>
                <a:avLst/>
                <a:gdLst>
                  <a:gd name="csX0" fmla="*/ 26060 w 49823"/>
                  <a:gd name="csY0" fmla="*/ 0 h 120015"/>
                  <a:gd name="csX1" fmla="*/ 49823 w 49823"/>
                  <a:gd name="csY1" fmla="*/ 54898 h 120015"/>
                  <a:gd name="csX2" fmla="*/ 26609 w 49823"/>
                  <a:gd name="csY2" fmla="*/ 120015 h 120015"/>
                  <a:gd name="csX3" fmla="*/ 0 w 49823"/>
                  <a:gd name="csY3" fmla="*/ 57744 h 120015"/>
                  <a:gd name="csX4" fmla="*/ 26026 w 49823"/>
                  <a:gd name="csY4" fmla="*/ 0 h 120015"/>
                </a:gdLst>
                <a:ahLst/>
                <a:cxnLst>
                  <a:cxn ang="0">
                    <a:pos x="csX0" y="csY0"/>
                  </a:cxn>
                  <a:cxn ang="0">
                    <a:pos x="csX1" y="csY1"/>
                  </a:cxn>
                  <a:cxn ang="0">
                    <a:pos x="csX2" y="csY2"/>
                  </a:cxn>
                  <a:cxn ang="0">
                    <a:pos x="csX3" y="csY3"/>
                  </a:cxn>
                  <a:cxn ang="0">
                    <a:pos x="csX4" y="csY4"/>
                  </a:cxn>
                </a:cxnLst>
                <a:rect l="l" t="t" r="r" b="b"/>
                <a:pathLst>
                  <a:path w="49823" h="120015">
                    <a:moveTo>
                      <a:pt x="26060" y="0"/>
                    </a:moveTo>
                    <a:cubicBezTo>
                      <a:pt x="34564" y="0"/>
                      <a:pt x="49823" y="23763"/>
                      <a:pt x="49823" y="54898"/>
                    </a:cubicBezTo>
                    <a:cubicBezTo>
                      <a:pt x="49823" y="86034"/>
                      <a:pt x="39639" y="120015"/>
                      <a:pt x="26609" y="120015"/>
                    </a:cubicBezTo>
                    <a:cubicBezTo>
                      <a:pt x="13579" y="120015"/>
                      <a:pt x="0" y="91143"/>
                      <a:pt x="0" y="57744"/>
                    </a:cubicBezTo>
                    <a:cubicBezTo>
                      <a:pt x="0" y="24346"/>
                      <a:pt x="17556" y="0"/>
                      <a:pt x="26026" y="0"/>
                    </a:cubicBezTo>
                    <a:close/>
                  </a:path>
                </a:pathLst>
              </a:custGeom>
              <a:solidFill>
                <a:srgbClr val="692B00"/>
              </a:solidFill>
              <a:ln w="3429" cap="flat">
                <a:noFill/>
                <a:prstDash val="solid"/>
                <a:miter/>
              </a:ln>
            </p:spPr>
            <p:txBody>
              <a:bodyPr/>
              <a:lstStyle/>
              <a:p>
                <a:endParaRPr lang="en-US"/>
              </a:p>
            </p:txBody>
          </p:sp>
          <p:sp>
            <p:nvSpPr>
              <p:cNvPr id="1108" name="Freeform 1107">
                <a:extLst>
                  <a:ext uri="{FF2B5EF4-FFF2-40B4-BE49-F238E27FC236}">
                    <a16:creationId xmlns:a16="http://schemas.microsoft.com/office/drawing/2014/main" id="{B8BB1D27-B6DB-1C7B-83D5-81E046C5F521}"/>
                  </a:ext>
                </a:extLst>
              </p:cNvPr>
              <p:cNvSpPr/>
              <p:nvPr/>
            </p:nvSpPr>
            <p:spPr>
              <a:xfrm>
                <a:off x="4275678" y="811955"/>
                <a:ext cx="414758" cy="342999"/>
              </a:xfrm>
              <a:custGeom>
                <a:avLst/>
                <a:gdLst>
                  <a:gd name="csX0" fmla="*/ 95706 w 414758"/>
                  <a:gd name="csY0" fmla="*/ 229603 h 342999"/>
                  <a:gd name="csX1" fmla="*/ 79281 w 414758"/>
                  <a:gd name="csY1" fmla="*/ 234712 h 342999"/>
                  <a:gd name="csX2" fmla="*/ 58912 w 414758"/>
                  <a:gd name="csY2" fmla="*/ 192261 h 342999"/>
                  <a:gd name="csX3" fmla="*/ 53803 w 414758"/>
                  <a:gd name="csY3" fmla="*/ 214344 h 342999"/>
                  <a:gd name="csX4" fmla="*/ 57198 w 414758"/>
                  <a:gd name="csY4" fmla="*/ 239238 h 342999"/>
                  <a:gd name="csX5" fmla="*/ 40224 w 414758"/>
                  <a:gd name="csY5" fmla="*/ 220002 h 342999"/>
                  <a:gd name="csX6" fmla="*/ 15330 w 414758"/>
                  <a:gd name="csY6" fmla="*/ 156017 h 342999"/>
                  <a:gd name="csX7" fmla="*/ 41939 w 414758"/>
                  <a:gd name="csY7" fmla="*/ 93746 h 342999"/>
                  <a:gd name="csX8" fmla="*/ 63439 w 414758"/>
                  <a:gd name="csY8" fmla="*/ 68851 h 342999"/>
                  <a:gd name="csX9" fmla="*/ 57781 w 414758"/>
                  <a:gd name="csY9" fmla="*/ 96592 h 342999"/>
                  <a:gd name="csX10" fmla="*/ 59495 w 414758"/>
                  <a:gd name="csY10" fmla="*/ 129442 h 342999"/>
                  <a:gd name="csX11" fmla="*/ 80995 w 414758"/>
                  <a:gd name="csY11" fmla="*/ 83596 h 342999"/>
                  <a:gd name="csX12" fmla="*/ 97420 w 414758"/>
                  <a:gd name="csY12" fmla="*/ 89837 h 342999"/>
                  <a:gd name="csX13" fmla="*/ 107604 w 414758"/>
                  <a:gd name="csY13" fmla="*/ 46254 h 342999"/>
                  <a:gd name="csX14" fmla="*/ 291022 w 414758"/>
                  <a:gd name="csY14" fmla="*/ 150976 h 342999"/>
                  <a:gd name="csX15" fmla="*/ 112131 w 414758"/>
                  <a:gd name="csY15" fmla="*/ 274969 h 342999"/>
                  <a:gd name="csX16" fmla="*/ 95706 w 414758"/>
                  <a:gd name="csY16" fmla="*/ 229671 h 342999"/>
                  <a:gd name="csX17" fmla="*/ 409905 w 414758"/>
                  <a:gd name="csY17" fmla="*/ 294720 h 342999"/>
                  <a:gd name="csX18" fmla="*/ 314236 w 414758"/>
                  <a:gd name="csY18" fmla="*/ 163938 h 342999"/>
                  <a:gd name="csX19" fmla="*/ 281969 w 414758"/>
                  <a:gd name="csY19" fmla="*/ 61479 h 342999"/>
                  <a:gd name="csX20" fmla="*/ 90631 w 414758"/>
                  <a:gd name="csY20" fmla="*/ 17896 h 342999"/>
                  <a:gd name="csX21" fmla="*/ 32886 w 414758"/>
                  <a:gd name="csY21" fmla="*/ 80750 h 342999"/>
                  <a:gd name="csX22" fmla="*/ 37 w 414758"/>
                  <a:gd name="csY22" fmla="*/ 156051 h 342999"/>
                  <a:gd name="csX23" fmla="*/ 34018 w 414758"/>
                  <a:gd name="csY23" fmla="*/ 234746 h 342999"/>
                  <a:gd name="csX24" fmla="*/ 135928 w 414758"/>
                  <a:gd name="csY24" fmla="*/ 310047 h 342999"/>
                  <a:gd name="csX25" fmla="*/ 295582 w 414758"/>
                  <a:gd name="csY25" fmla="*/ 234198 h 342999"/>
                  <a:gd name="csX26" fmla="*/ 328981 w 414758"/>
                  <a:gd name="csY26" fmla="*/ 253434 h 342999"/>
                  <a:gd name="csX27" fmla="*/ 382747 w 414758"/>
                  <a:gd name="csY27" fmla="*/ 335525 h 342999"/>
                  <a:gd name="csX28" fmla="*/ 387274 w 414758"/>
                  <a:gd name="csY28" fmla="*/ 296468 h 342999"/>
                  <a:gd name="csX29" fmla="*/ 409905 w 414758"/>
                  <a:gd name="csY29" fmla="*/ 294754 h 3429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414758" h="342999">
                    <a:moveTo>
                      <a:pt x="95706" y="229603"/>
                    </a:moveTo>
                    <a:cubicBezTo>
                      <a:pt x="88333" y="224494"/>
                      <a:pt x="86962" y="237250"/>
                      <a:pt x="79281" y="234712"/>
                    </a:cubicBezTo>
                    <a:cubicBezTo>
                      <a:pt x="63987" y="229603"/>
                      <a:pt x="67382" y="193393"/>
                      <a:pt x="58912" y="192261"/>
                    </a:cubicBezTo>
                    <a:cubicBezTo>
                      <a:pt x="54078" y="191610"/>
                      <a:pt x="52534" y="202514"/>
                      <a:pt x="53803" y="214344"/>
                    </a:cubicBezTo>
                    <a:cubicBezTo>
                      <a:pt x="55072" y="226174"/>
                      <a:pt x="59187" y="238964"/>
                      <a:pt x="57198" y="239238"/>
                    </a:cubicBezTo>
                    <a:cubicBezTo>
                      <a:pt x="53220" y="239821"/>
                      <a:pt x="47014" y="226208"/>
                      <a:pt x="40224" y="220002"/>
                    </a:cubicBezTo>
                    <a:cubicBezTo>
                      <a:pt x="33435" y="213761"/>
                      <a:pt x="14198" y="190581"/>
                      <a:pt x="15330" y="156017"/>
                    </a:cubicBezTo>
                    <a:cubicBezTo>
                      <a:pt x="16084" y="132802"/>
                      <a:pt x="35698" y="100535"/>
                      <a:pt x="41939" y="93746"/>
                    </a:cubicBezTo>
                    <a:cubicBezTo>
                      <a:pt x="48180" y="86956"/>
                      <a:pt x="59495" y="66005"/>
                      <a:pt x="63439" y="68851"/>
                    </a:cubicBezTo>
                    <a:cubicBezTo>
                      <a:pt x="67382" y="71697"/>
                      <a:pt x="60593" y="84693"/>
                      <a:pt x="57781" y="96592"/>
                    </a:cubicBezTo>
                    <a:cubicBezTo>
                      <a:pt x="54935" y="108491"/>
                      <a:pt x="52672" y="127179"/>
                      <a:pt x="59495" y="129442"/>
                    </a:cubicBezTo>
                    <a:cubicBezTo>
                      <a:pt x="66285" y="131705"/>
                      <a:pt x="69679" y="86991"/>
                      <a:pt x="80995" y="83596"/>
                    </a:cubicBezTo>
                    <a:cubicBezTo>
                      <a:pt x="87579" y="81607"/>
                      <a:pt x="88368" y="93232"/>
                      <a:pt x="97420" y="89837"/>
                    </a:cubicBezTo>
                    <a:cubicBezTo>
                      <a:pt x="106473" y="86442"/>
                      <a:pt x="102529" y="55307"/>
                      <a:pt x="107604" y="46254"/>
                    </a:cubicBezTo>
                    <a:cubicBezTo>
                      <a:pt x="141243" y="-13582"/>
                      <a:pt x="291022" y="41076"/>
                      <a:pt x="291022" y="150976"/>
                    </a:cubicBezTo>
                    <a:cubicBezTo>
                      <a:pt x="291022" y="285701"/>
                      <a:pt x="148409" y="313510"/>
                      <a:pt x="112131" y="274969"/>
                    </a:cubicBezTo>
                    <a:cubicBezTo>
                      <a:pt x="94025" y="255732"/>
                      <a:pt x="103078" y="234781"/>
                      <a:pt x="95706" y="229671"/>
                    </a:cubicBezTo>
                    <a:close/>
                    <a:moveTo>
                      <a:pt x="409905" y="294720"/>
                    </a:moveTo>
                    <a:cubicBezTo>
                      <a:pt x="390668" y="252817"/>
                      <a:pt x="319894" y="172990"/>
                      <a:pt x="314236" y="163938"/>
                    </a:cubicBezTo>
                    <a:cubicBezTo>
                      <a:pt x="308578" y="154885"/>
                      <a:pt x="309538" y="97518"/>
                      <a:pt x="281969" y="61479"/>
                    </a:cubicBezTo>
                    <a:cubicBezTo>
                      <a:pt x="239518" y="5998"/>
                      <a:pt x="153450" y="-20028"/>
                      <a:pt x="90631" y="17896"/>
                    </a:cubicBezTo>
                    <a:cubicBezTo>
                      <a:pt x="44373" y="45808"/>
                      <a:pt x="44785" y="71114"/>
                      <a:pt x="32886" y="80750"/>
                    </a:cubicBezTo>
                    <a:cubicBezTo>
                      <a:pt x="24485" y="87539"/>
                      <a:pt x="1168" y="117543"/>
                      <a:pt x="37" y="156051"/>
                    </a:cubicBezTo>
                    <a:cubicBezTo>
                      <a:pt x="-1095" y="194558"/>
                      <a:pt x="24382" y="228506"/>
                      <a:pt x="34018" y="234746"/>
                    </a:cubicBezTo>
                    <a:cubicBezTo>
                      <a:pt x="45779" y="242359"/>
                      <a:pt x="66868" y="301543"/>
                      <a:pt x="135928" y="310047"/>
                    </a:cubicBezTo>
                    <a:cubicBezTo>
                      <a:pt x="219355" y="320300"/>
                      <a:pt x="270550" y="281106"/>
                      <a:pt x="295582" y="234198"/>
                    </a:cubicBezTo>
                    <a:cubicBezTo>
                      <a:pt x="300108" y="225694"/>
                      <a:pt x="313139" y="222299"/>
                      <a:pt x="328981" y="253434"/>
                    </a:cubicBezTo>
                    <a:cubicBezTo>
                      <a:pt x="344823" y="284570"/>
                      <a:pt x="362379" y="307784"/>
                      <a:pt x="382747" y="335525"/>
                    </a:cubicBezTo>
                    <a:cubicBezTo>
                      <a:pt x="403116" y="363265"/>
                      <a:pt x="375958" y="305521"/>
                      <a:pt x="387274" y="296468"/>
                    </a:cubicBezTo>
                    <a:cubicBezTo>
                      <a:pt x="398589" y="287416"/>
                      <a:pt x="425781" y="329318"/>
                      <a:pt x="409905" y="294754"/>
                    </a:cubicBezTo>
                    <a:close/>
                  </a:path>
                </a:pathLst>
              </a:custGeom>
              <a:grpFill/>
              <a:ln w="3429" cap="flat">
                <a:noFill/>
                <a:prstDash val="solid"/>
                <a:miter/>
              </a:ln>
            </p:spPr>
            <p:txBody>
              <a:bodyPr/>
              <a:lstStyle/>
              <a:p>
                <a:endParaRPr lang="en-US"/>
              </a:p>
            </p:txBody>
          </p:sp>
        </p:grpSp>
      </p:grpSp>
      <p:sp>
        <p:nvSpPr>
          <p:cNvPr id="1112" name="Oval 1111">
            <a:extLst>
              <a:ext uri="{FF2B5EF4-FFF2-40B4-BE49-F238E27FC236}">
                <a16:creationId xmlns:a16="http://schemas.microsoft.com/office/drawing/2014/main" id="{CECE2720-A2CF-97EB-FC41-740D787440D4}"/>
              </a:ext>
            </a:extLst>
          </p:cNvPr>
          <p:cNvSpPr/>
          <p:nvPr/>
        </p:nvSpPr>
        <p:spPr>
          <a:xfrm flipH="1">
            <a:off x="9254973" y="2666480"/>
            <a:ext cx="335924" cy="335924"/>
          </a:xfrm>
          <a:prstGeom prst="ellipse">
            <a:avLst/>
          </a:prstGeom>
          <a:solidFill>
            <a:srgbClr val="FFFFFF"/>
          </a:solidFill>
          <a:ln w="6350" cap="flat">
            <a:solidFill>
              <a:schemeClr val="tx1"/>
            </a:solidFill>
            <a:prstDash val="solid"/>
            <a:miter/>
          </a:ln>
        </p:spPr>
        <p:txBody>
          <a:bodyPr/>
          <a:lstStyle/>
          <a:p>
            <a:endParaRPr lang="en-US"/>
          </a:p>
        </p:txBody>
      </p:sp>
      <p:sp>
        <p:nvSpPr>
          <p:cNvPr id="1118" name="Oval 1117">
            <a:extLst>
              <a:ext uri="{FF2B5EF4-FFF2-40B4-BE49-F238E27FC236}">
                <a16:creationId xmlns:a16="http://schemas.microsoft.com/office/drawing/2014/main" id="{70BBA16C-8D27-8673-CF67-F43296A9E306}"/>
              </a:ext>
            </a:extLst>
          </p:cNvPr>
          <p:cNvSpPr/>
          <p:nvPr/>
        </p:nvSpPr>
        <p:spPr>
          <a:xfrm flipH="1">
            <a:off x="9254973" y="4404792"/>
            <a:ext cx="335924" cy="335924"/>
          </a:xfrm>
          <a:prstGeom prst="ellipse">
            <a:avLst/>
          </a:prstGeom>
          <a:solidFill>
            <a:srgbClr val="FFFFFF"/>
          </a:solidFill>
          <a:ln w="6350" cap="flat">
            <a:solidFill>
              <a:schemeClr val="tx1"/>
            </a:solidFill>
            <a:prstDash val="solid"/>
            <a:miter/>
          </a:ln>
        </p:spPr>
        <p:txBody>
          <a:bodyPr/>
          <a:lstStyle/>
          <a:p>
            <a:endParaRPr lang="en-US"/>
          </a:p>
        </p:txBody>
      </p:sp>
      <p:sp>
        <p:nvSpPr>
          <p:cNvPr id="1120" name="Oval 1119">
            <a:extLst>
              <a:ext uri="{FF2B5EF4-FFF2-40B4-BE49-F238E27FC236}">
                <a16:creationId xmlns:a16="http://schemas.microsoft.com/office/drawing/2014/main" id="{6581E035-F1F7-B025-3E0C-E68EC9D3197A}"/>
              </a:ext>
            </a:extLst>
          </p:cNvPr>
          <p:cNvSpPr/>
          <p:nvPr/>
        </p:nvSpPr>
        <p:spPr>
          <a:xfrm flipH="1">
            <a:off x="9254973" y="4839370"/>
            <a:ext cx="335924" cy="335924"/>
          </a:xfrm>
          <a:prstGeom prst="ellipse">
            <a:avLst/>
          </a:prstGeom>
          <a:solidFill>
            <a:srgbClr val="FFFFFF"/>
          </a:solidFill>
          <a:ln w="6350" cap="flat">
            <a:solidFill>
              <a:schemeClr val="tx1"/>
            </a:solidFill>
            <a:prstDash val="solid"/>
            <a:miter/>
          </a:ln>
        </p:spPr>
        <p:txBody>
          <a:bodyPr/>
          <a:lstStyle/>
          <a:p>
            <a:endParaRPr lang="en-US"/>
          </a:p>
        </p:txBody>
      </p:sp>
      <p:sp>
        <p:nvSpPr>
          <p:cNvPr id="1122" name="Oval 1121">
            <a:extLst>
              <a:ext uri="{FF2B5EF4-FFF2-40B4-BE49-F238E27FC236}">
                <a16:creationId xmlns:a16="http://schemas.microsoft.com/office/drawing/2014/main" id="{94DADA12-439E-E94F-26A3-D8D3BA50AE37}"/>
              </a:ext>
            </a:extLst>
          </p:cNvPr>
          <p:cNvSpPr/>
          <p:nvPr/>
        </p:nvSpPr>
        <p:spPr>
          <a:xfrm flipH="1">
            <a:off x="9254973" y="5273951"/>
            <a:ext cx="335924" cy="335924"/>
          </a:xfrm>
          <a:prstGeom prst="ellipse">
            <a:avLst/>
          </a:prstGeom>
          <a:solidFill>
            <a:srgbClr val="FFFFFF"/>
          </a:solidFill>
          <a:ln w="6350" cap="flat">
            <a:solidFill>
              <a:schemeClr val="tx1"/>
            </a:solidFill>
            <a:prstDash val="solid"/>
            <a:miter/>
          </a:ln>
        </p:spPr>
        <p:txBody>
          <a:bodyPr/>
          <a:lstStyle/>
          <a:p>
            <a:endParaRPr lang="en-US"/>
          </a:p>
        </p:txBody>
      </p:sp>
      <p:sp>
        <p:nvSpPr>
          <p:cNvPr id="1125" name="Oval 1124">
            <a:extLst>
              <a:ext uri="{FF2B5EF4-FFF2-40B4-BE49-F238E27FC236}">
                <a16:creationId xmlns:a16="http://schemas.microsoft.com/office/drawing/2014/main" id="{BA219402-78F0-0589-A1B7-602CFF2DB80C}"/>
              </a:ext>
            </a:extLst>
          </p:cNvPr>
          <p:cNvSpPr/>
          <p:nvPr/>
        </p:nvSpPr>
        <p:spPr>
          <a:xfrm flipH="1">
            <a:off x="9254973" y="3099345"/>
            <a:ext cx="335924" cy="335924"/>
          </a:xfrm>
          <a:prstGeom prst="ellipse">
            <a:avLst/>
          </a:prstGeom>
          <a:solidFill>
            <a:schemeClr val="bg1"/>
          </a:solidFill>
          <a:ln w="6350" cap="flat">
            <a:solidFill>
              <a:schemeClr val="tx1"/>
            </a:solidFill>
            <a:prstDash val="solid"/>
            <a:miter/>
          </a:ln>
        </p:spPr>
        <p:txBody>
          <a:bodyPr/>
          <a:lstStyle/>
          <a:p>
            <a:endParaRPr lang="en-US"/>
          </a:p>
        </p:txBody>
      </p:sp>
      <p:grpSp>
        <p:nvGrpSpPr>
          <p:cNvPr id="1293" name="Group 1292">
            <a:extLst>
              <a:ext uri="{FF2B5EF4-FFF2-40B4-BE49-F238E27FC236}">
                <a16:creationId xmlns:a16="http://schemas.microsoft.com/office/drawing/2014/main" id="{44932D65-8F38-D467-2BDD-7F5B85B8A149}"/>
              </a:ext>
            </a:extLst>
          </p:cNvPr>
          <p:cNvGrpSpPr/>
          <p:nvPr/>
        </p:nvGrpSpPr>
        <p:grpSpPr>
          <a:xfrm>
            <a:off x="9254973" y="3535636"/>
            <a:ext cx="335924" cy="335924"/>
            <a:chOff x="9254973" y="3535636"/>
            <a:chExt cx="335924" cy="335924"/>
          </a:xfrm>
        </p:grpSpPr>
        <p:sp>
          <p:nvSpPr>
            <p:cNvPr id="1114" name="Oval 1113">
              <a:extLst>
                <a:ext uri="{FF2B5EF4-FFF2-40B4-BE49-F238E27FC236}">
                  <a16:creationId xmlns:a16="http://schemas.microsoft.com/office/drawing/2014/main" id="{F597D462-0BB9-E41A-9472-3BD664445C1F}"/>
                </a:ext>
              </a:extLst>
            </p:cNvPr>
            <p:cNvSpPr/>
            <p:nvPr/>
          </p:nvSpPr>
          <p:spPr>
            <a:xfrm flipH="1">
              <a:off x="9254973" y="3535636"/>
              <a:ext cx="335924" cy="335924"/>
            </a:xfrm>
            <a:prstGeom prst="ellipse">
              <a:avLst/>
            </a:prstGeom>
            <a:solidFill>
              <a:srgbClr val="FFFFFF"/>
            </a:solidFill>
            <a:ln w="6350" cap="flat">
              <a:solidFill>
                <a:schemeClr val="tx1"/>
              </a:solidFill>
              <a:prstDash val="solid"/>
              <a:miter/>
            </a:ln>
          </p:spPr>
          <p:txBody>
            <a:bodyPr/>
            <a:lstStyle/>
            <a:p>
              <a:endParaRPr lang="en-US"/>
            </a:p>
          </p:txBody>
        </p:sp>
        <p:grpSp>
          <p:nvGrpSpPr>
            <p:cNvPr id="1149" name="Graphic 3">
              <a:extLst>
                <a:ext uri="{FF2B5EF4-FFF2-40B4-BE49-F238E27FC236}">
                  <a16:creationId xmlns:a16="http://schemas.microsoft.com/office/drawing/2014/main" id="{19FD6742-181B-E9BA-42AC-0BD6CAF117DB}"/>
                </a:ext>
              </a:extLst>
            </p:cNvPr>
            <p:cNvGrpSpPr/>
            <p:nvPr/>
          </p:nvGrpSpPr>
          <p:grpSpPr>
            <a:xfrm>
              <a:off x="9304485" y="3600160"/>
              <a:ext cx="104518" cy="196105"/>
              <a:chOff x="4798408" y="2009968"/>
              <a:chExt cx="180218" cy="338140"/>
            </a:xfrm>
            <a:solidFill>
              <a:schemeClr val="accent5">
                <a:lumMod val="75000"/>
              </a:schemeClr>
            </a:solidFill>
          </p:grpSpPr>
          <p:sp>
            <p:nvSpPr>
              <p:cNvPr id="1159" name="Freeform 1158">
                <a:extLst>
                  <a:ext uri="{FF2B5EF4-FFF2-40B4-BE49-F238E27FC236}">
                    <a16:creationId xmlns:a16="http://schemas.microsoft.com/office/drawing/2014/main" id="{97FAB706-CE2C-5420-264E-1CE3168E4079}"/>
                  </a:ext>
                </a:extLst>
              </p:cNvPr>
              <p:cNvSpPr/>
              <p:nvPr/>
            </p:nvSpPr>
            <p:spPr>
              <a:xfrm>
                <a:off x="4830203" y="2009968"/>
                <a:ext cx="148422" cy="190489"/>
              </a:xfrm>
              <a:custGeom>
                <a:avLst/>
                <a:gdLst>
                  <a:gd name="csX0" fmla="*/ 141941 w 148422"/>
                  <a:gd name="csY0" fmla="*/ 184111 h 190489"/>
                  <a:gd name="csX1" fmla="*/ 148422 w 148422"/>
                  <a:gd name="csY1" fmla="*/ 175642 h 190489"/>
                  <a:gd name="csX2" fmla="*/ 135220 w 148422"/>
                  <a:gd name="csY2" fmla="*/ 46163 h 190489"/>
                  <a:gd name="csX3" fmla="*/ 107240 w 148422"/>
                  <a:gd name="csY3" fmla="*/ 43 h 190489"/>
                  <a:gd name="csX4" fmla="*/ 564 w 148422"/>
                  <a:gd name="csY4" fmla="*/ 129968 h 190489"/>
                  <a:gd name="csX5" fmla="*/ 1421 w 148422"/>
                  <a:gd name="csY5" fmla="*/ 137820 h 190489"/>
                  <a:gd name="csX6" fmla="*/ 141976 w 148422"/>
                  <a:gd name="csY6" fmla="*/ 184077 h 190489"/>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8422" h="190489">
                    <a:moveTo>
                      <a:pt x="141941" y="184111"/>
                    </a:moveTo>
                    <a:cubicBezTo>
                      <a:pt x="145782" y="183117"/>
                      <a:pt x="148422" y="179619"/>
                      <a:pt x="148422" y="175642"/>
                    </a:cubicBezTo>
                    <a:cubicBezTo>
                      <a:pt x="148182" y="117246"/>
                      <a:pt x="144376" y="62965"/>
                      <a:pt x="135220" y="46163"/>
                    </a:cubicBezTo>
                    <a:cubicBezTo>
                      <a:pt x="125345" y="28058"/>
                      <a:pt x="133575" y="1689"/>
                      <a:pt x="107240" y="43"/>
                    </a:cubicBezTo>
                    <a:cubicBezTo>
                      <a:pt x="78779" y="-1740"/>
                      <a:pt x="30259" y="52438"/>
                      <a:pt x="564" y="129968"/>
                    </a:cubicBezTo>
                    <a:cubicBezTo>
                      <a:pt x="-431" y="132574"/>
                      <a:pt x="-88" y="135488"/>
                      <a:pt x="1421" y="137820"/>
                    </a:cubicBezTo>
                    <a:cubicBezTo>
                      <a:pt x="32488" y="185277"/>
                      <a:pt x="78745" y="200571"/>
                      <a:pt x="141976" y="184077"/>
                    </a:cubicBezTo>
                    <a:close/>
                  </a:path>
                </a:pathLst>
              </a:custGeom>
              <a:grpFill/>
              <a:ln w="3429" cap="flat">
                <a:noFill/>
                <a:prstDash val="solid"/>
                <a:miter/>
              </a:ln>
            </p:spPr>
            <p:txBody>
              <a:bodyPr/>
              <a:lstStyle/>
              <a:p>
                <a:endParaRPr lang="en-US"/>
              </a:p>
            </p:txBody>
          </p:sp>
          <p:sp>
            <p:nvSpPr>
              <p:cNvPr id="1160" name="Freeform 1159">
                <a:extLst>
                  <a:ext uri="{FF2B5EF4-FFF2-40B4-BE49-F238E27FC236}">
                    <a16:creationId xmlns:a16="http://schemas.microsoft.com/office/drawing/2014/main" id="{AFCC1CCA-688E-1459-0F11-21A3B77F6DF4}"/>
                  </a:ext>
                </a:extLst>
              </p:cNvPr>
              <p:cNvSpPr/>
              <p:nvPr/>
            </p:nvSpPr>
            <p:spPr>
              <a:xfrm>
                <a:off x="4798408" y="2173613"/>
                <a:ext cx="113188" cy="174495"/>
              </a:xfrm>
              <a:custGeom>
                <a:avLst/>
                <a:gdLst>
                  <a:gd name="csX0" fmla="*/ 54854 w 113188"/>
                  <a:gd name="csY0" fmla="*/ 78863 h 174495"/>
                  <a:gd name="csX1" fmla="*/ 24233 w 113188"/>
                  <a:gd name="csY1" fmla="*/ 1367 h 174495"/>
                  <a:gd name="csX2" fmla="*/ 20701 w 113188"/>
                  <a:gd name="csY2" fmla="*/ 1333 h 174495"/>
                  <a:gd name="csX3" fmla="*/ 7259 w 113188"/>
                  <a:gd name="csY3" fmla="*/ 172371 h 174495"/>
                  <a:gd name="csX4" fmla="*/ 107729 w 113188"/>
                  <a:gd name="csY4" fmla="*/ 159204 h 174495"/>
                  <a:gd name="csX5" fmla="*/ 111261 w 113188"/>
                  <a:gd name="csY5" fmla="*/ 158724 h 174495"/>
                  <a:gd name="csX6" fmla="*/ 112392 w 113188"/>
                  <a:gd name="csY6" fmla="*/ 154815 h 174495"/>
                  <a:gd name="csX7" fmla="*/ 54854 w 113188"/>
                  <a:gd name="csY7" fmla="*/ 78828 h 1744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13188" h="174495">
                    <a:moveTo>
                      <a:pt x="54854" y="78863"/>
                    </a:moveTo>
                    <a:cubicBezTo>
                      <a:pt x="41241" y="53145"/>
                      <a:pt x="30748" y="26227"/>
                      <a:pt x="24233" y="1367"/>
                    </a:cubicBezTo>
                    <a:cubicBezTo>
                      <a:pt x="23753" y="-450"/>
                      <a:pt x="21215" y="-450"/>
                      <a:pt x="20701" y="1333"/>
                    </a:cubicBezTo>
                    <a:cubicBezTo>
                      <a:pt x="-4262" y="87847"/>
                      <a:pt x="-3851" y="164450"/>
                      <a:pt x="7259" y="172371"/>
                    </a:cubicBezTo>
                    <a:cubicBezTo>
                      <a:pt x="18781" y="180601"/>
                      <a:pt x="83006" y="162496"/>
                      <a:pt x="107729" y="159204"/>
                    </a:cubicBezTo>
                    <a:lnTo>
                      <a:pt x="111261" y="158724"/>
                    </a:lnTo>
                    <a:cubicBezTo>
                      <a:pt x="113181" y="158484"/>
                      <a:pt x="113867" y="156084"/>
                      <a:pt x="112392" y="154815"/>
                    </a:cubicBezTo>
                    <a:cubicBezTo>
                      <a:pt x="92401" y="138013"/>
                      <a:pt x="72342" y="111815"/>
                      <a:pt x="54854" y="78828"/>
                    </a:cubicBezTo>
                    <a:close/>
                  </a:path>
                </a:pathLst>
              </a:custGeom>
              <a:grpFill/>
              <a:ln w="3429" cap="flat">
                <a:noFill/>
                <a:prstDash val="solid"/>
                <a:miter/>
              </a:ln>
            </p:spPr>
            <p:txBody>
              <a:bodyPr/>
              <a:lstStyle/>
              <a:p>
                <a:endParaRPr lang="en-US"/>
              </a:p>
            </p:txBody>
          </p:sp>
          <p:sp>
            <p:nvSpPr>
              <p:cNvPr id="1161" name="Freeform 1160">
                <a:extLst>
                  <a:ext uri="{FF2B5EF4-FFF2-40B4-BE49-F238E27FC236}">
                    <a16:creationId xmlns:a16="http://schemas.microsoft.com/office/drawing/2014/main" id="{2FEF3602-69EC-2185-DCDD-7987C343DEFB}"/>
                  </a:ext>
                </a:extLst>
              </p:cNvPr>
              <p:cNvSpPr/>
              <p:nvPr/>
            </p:nvSpPr>
            <p:spPr>
              <a:xfrm>
                <a:off x="4827079" y="2158956"/>
                <a:ext cx="151310" cy="170218"/>
              </a:xfrm>
              <a:custGeom>
                <a:avLst/>
                <a:gdLst>
                  <a:gd name="csX0" fmla="*/ 99220 w 151310"/>
                  <a:gd name="csY0" fmla="*/ 48908 h 170218"/>
                  <a:gd name="csX1" fmla="*/ 75217 w 151310"/>
                  <a:gd name="csY1" fmla="*/ 46782 h 170218"/>
                  <a:gd name="csX2" fmla="*/ 3825 w 151310"/>
                  <a:gd name="csY2" fmla="*/ 867 h 170218"/>
                  <a:gd name="csX3" fmla="*/ 53 w 151310"/>
                  <a:gd name="csY3" fmla="*/ 2548 h 170218"/>
                  <a:gd name="csX4" fmla="*/ 32835 w 151310"/>
                  <a:gd name="csY4" fmla="*/ 90021 h 170218"/>
                  <a:gd name="csX5" fmla="*/ 85607 w 151310"/>
                  <a:gd name="csY5" fmla="*/ 161345 h 170218"/>
                  <a:gd name="csX6" fmla="*/ 114342 w 151310"/>
                  <a:gd name="csY6" fmla="*/ 169814 h 170218"/>
                  <a:gd name="csX7" fmla="*/ 138379 w 151310"/>
                  <a:gd name="csY7" fmla="*/ 160659 h 170218"/>
                  <a:gd name="csX8" fmla="*/ 151307 w 151310"/>
                  <a:gd name="csY8" fmla="*/ 52474 h 170218"/>
                  <a:gd name="csX9" fmla="*/ 140711 w 151310"/>
                  <a:gd name="csY9" fmla="*/ 43798 h 170218"/>
                  <a:gd name="csX10" fmla="*/ 99254 w 151310"/>
                  <a:gd name="csY10" fmla="*/ 48873 h 1702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51310" h="170218">
                    <a:moveTo>
                      <a:pt x="99220" y="48908"/>
                    </a:moveTo>
                    <a:cubicBezTo>
                      <a:pt x="90853" y="48908"/>
                      <a:pt x="82829" y="48188"/>
                      <a:pt x="75217" y="46782"/>
                    </a:cubicBezTo>
                    <a:cubicBezTo>
                      <a:pt x="46585" y="41432"/>
                      <a:pt x="22650" y="26036"/>
                      <a:pt x="3825" y="867"/>
                    </a:cubicBezTo>
                    <a:cubicBezTo>
                      <a:pt x="2454" y="-950"/>
                      <a:pt x="-427" y="319"/>
                      <a:pt x="53" y="2548"/>
                    </a:cubicBezTo>
                    <a:cubicBezTo>
                      <a:pt x="5917" y="29808"/>
                      <a:pt x="17267" y="60669"/>
                      <a:pt x="32835" y="90021"/>
                    </a:cubicBezTo>
                    <a:cubicBezTo>
                      <a:pt x="49088" y="120677"/>
                      <a:pt x="67433" y="145194"/>
                      <a:pt x="85607" y="161345"/>
                    </a:cubicBezTo>
                    <a:cubicBezTo>
                      <a:pt x="93459" y="168305"/>
                      <a:pt x="103952" y="171391"/>
                      <a:pt x="114342" y="169814"/>
                    </a:cubicBezTo>
                    <a:cubicBezTo>
                      <a:pt x="125315" y="168168"/>
                      <a:pt x="134196" y="165699"/>
                      <a:pt x="138379" y="160659"/>
                    </a:cubicBezTo>
                    <a:cubicBezTo>
                      <a:pt x="145614" y="151949"/>
                      <a:pt x="150244" y="86627"/>
                      <a:pt x="151307" y="52474"/>
                    </a:cubicBezTo>
                    <a:cubicBezTo>
                      <a:pt x="151478" y="46782"/>
                      <a:pt x="146232" y="42530"/>
                      <a:pt x="140711" y="43798"/>
                    </a:cubicBezTo>
                    <a:cubicBezTo>
                      <a:pt x="126035" y="47193"/>
                      <a:pt x="112182" y="48873"/>
                      <a:pt x="99254" y="48873"/>
                    </a:cubicBezTo>
                    <a:close/>
                  </a:path>
                </a:pathLst>
              </a:custGeom>
              <a:grpFill/>
              <a:ln w="3429" cap="flat">
                <a:noFill/>
                <a:prstDash val="solid"/>
                <a:miter/>
              </a:ln>
            </p:spPr>
            <p:txBody>
              <a:bodyPr/>
              <a:lstStyle/>
              <a:p>
                <a:endParaRPr lang="en-US"/>
              </a:p>
            </p:txBody>
          </p:sp>
        </p:grpSp>
        <p:grpSp>
          <p:nvGrpSpPr>
            <p:cNvPr id="1150" name="Graphic 3">
              <a:extLst>
                <a:ext uri="{FF2B5EF4-FFF2-40B4-BE49-F238E27FC236}">
                  <a16:creationId xmlns:a16="http://schemas.microsoft.com/office/drawing/2014/main" id="{74C79896-2CAE-56F8-5A6D-7E609B05FEFB}"/>
                </a:ext>
              </a:extLst>
            </p:cNvPr>
            <p:cNvGrpSpPr/>
            <p:nvPr/>
          </p:nvGrpSpPr>
          <p:grpSpPr>
            <a:xfrm>
              <a:off x="9432995" y="3601232"/>
              <a:ext cx="104314" cy="198289"/>
              <a:chOff x="5019995" y="2011815"/>
              <a:chExt cx="179866" cy="341907"/>
            </a:xfrm>
            <a:solidFill>
              <a:schemeClr val="accent5">
                <a:lumMod val="75000"/>
              </a:schemeClr>
            </a:solidFill>
          </p:grpSpPr>
          <p:sp>
            <p:nvSpPr>
              <p:cNvPr id="1157" name="Freeform 1156">
                <a:extLst>
                  <a:ext uri="{FF2B5EF4-FFF2-40B4-BE49-F238E27FC236}">
                    <a16:creationId xmlns:a16="http://schemas.microsoft.com/office/drawing/2014/main" id="{F30B6C85-F766-2524-3F1F-AA2FAF1C392C}"/>
                  </a:ext>
                </a:extLst>
              </p:cNvPr>
              <p:cNvSpPr/>
              <p:nvPr/>
            </p:nvSpPr>
            <p:spPr>
              <a:xfrm>
                <a:off x="5019995" y="2011815"/>
                <a:ext cx="167712" cy="322366"/>
              </a:xfrm>
              <a:custGeom>
                <a:avLst/>
                <a:gdLst>
                  <a:gd name="csX0" fmla="*/ 165845 w 167712"/>
                  <a:gd name="csY0" fmla="*/ 199512 h 322366"/>
                  <a:gd name="csX1" fmla="*/ 166393 w 167712"/>
                  <a:gd name="csY1" fmla="*/ 173315 h 322366"/>
                  <a:gd name="csX2" fmla="*/ 157341 w 167712"/>
                  <a:gd name="csY2" fmla="*/ 140191 h 322366"/>
                  <a:gd name="csX3" fmla="*/ 51659 w 167712"/>
                  <a:gd name="csY3" fmla="*/ 150 h 322366"/>
                  <a:gd name="csX4" fmla="*/ 23233 w 167712"/>
                  <a:gd name="csY4" fmla="*/ 41710 h 322366"/>
                  <a:gd name="csX5" fmla="*/ 1218 w 167712"/>
                  <a:gd name="csY5" fmla="*/ 127572 h 322366"/>
                  <a:gd name="csX6" fmla="*/ 59271 w 167712"/>
                  <a:gd name="csY6" fmla="*/ 240660 h 322366"/>
                  <a:gd name="csX7" fmla="*/ 53339 w 167712"/>
                  <a:gd name="csY7" fmla="*/ 316407 h 322366"/>
                  <a:gd name="csX8" fmla="*/ 54299 w 167712"/>
                  <a:gd name="csY8" fmla="*/ 317333 h 322366"/>
                  <a:gd name="csX9" fmla="*/ 77377 w 167712"/>
                  <a:gd name="csY9" fmla="*/ 320042 h 322366"/>
                  <a:gd name="csX10" fmla="*/ 165845 w 167712"/>
                  <a:gd name="csY10" fmla="*/ 199512 h 3223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67712" h="322366">
                    <a:moveTo>
                      <a:pt x="165845" y="199512"/>
                    </a:moveTo>
                    <a:cubicBezTo>
                      <a:pt x="168142" y="190940"/>
                      <a:pt x="168314" y="181956"/>
                      <a:pt x="166393" y="173315"/>
                    </a:cubicBezTo>
                    <a:cubicBezTo>
                      <a:pt x="163719" y="161279"/>
                      <a:pt x="160701" y="150032"/>
                      <a:pt x="157341" y="140191"/>
                    </a:cubicBezTo>
                    <a:cubicBezTo>
                      <a:pt x="135361" y="75965"/>
                      <a:pt x="80394" y="-3930"/>
                      <a:pt x="51659" y="150"/>
                    </a:cubicBezTo>
                    <a:cubicBezTo>
                      <a:pt x="32388" y="2893"/>
                      <a:pt x="34788" y="24085"/>
                      <a:pt x="23233" y="41710"/>
                    </a:cubicBezTo>
                    <a:cubicBezTo>
                      <a:pt x="14077" y="55666"/>
                      <a:pt x="-4988" y="85601"/>
                      <a:pt x="1218" y="127572"/>
                    </a:cubicBezTo>
                    <a:cubicBezTo>
                      <a:pt x="8831" y="179281"/>
                      <a:pt x="51659" y="209354"/>
                      <a:pt x="59271" y="240660"/>
                    </a:cubicBezTo>
                    <a:cubicBezTo>
                      <a:pt x="66884" y="271967"/>
                      <a:pt x="39863" y="302417"/>
                      <a:pt x="53339" y="316407"/>
                    </a:cubicBezTo>
                    <a:cubicBezTo>
                      <a:pt x="53648" y="316715"/>
                      <a:pt x="53991" y="317058"/>
                      <a:pt x="54299" y="317333"/>
                    </a:cubicBezTo>
                    <a:cubicBezTo>
                      <a:pt x="60506" y="322956"/>
                      <a:pt x="69867" y="323882"/>
                      <a:pt x="77377" y="320042"/>
                    </a:cubicBezTo>
                    <a:cubicBezTo>
                      <a:pt x="119725" y="298473"/>
                      <a:pt x="150860" y="255611"/>
                      <a:pt x="165845" y="199512"/>
                    </a:cubicBezTo>
                    <a:close/>
                  </a:path>
                </a:pathLst>
              </a:custGeom>
              <a:grpFill/>
              <a:ln w="3429" cap="flat">
                <a:noFill/>
                <a:prstDash val="solid"/>
                <a:miter/>
              </a:ln>
            </p:spPr>
            <p:txBody>
              <a:bodyPr/>
              <a:lstStyle/>
              <a:p>
                <a:endParaRPr lang="en-US"/>
              </a:p>
            </p:txBody>
          </p:sp>
          <p:sp>
            <p:nvSpPr>
              <p:cNvPr id="1158" name="Freeform 1157">
                <a:extLst>
                  <a:ext uri="{FF2B5EF4-FFF2-40B4-BE49-F238E27FC236}">
                    <a16:creationId xmlns:a16="http://schemas.microsoft.com/office/drawing/2014/main" id="{08586EE6-96A0-4F4D-15C2-50135FD1D003}"/>
                  </a:ext>
                </a:extLst>
              </p:cNvPr>
              <p:cNvSpPr/>
              <p:nvPr/>
            </p:nvSpPr>
            <p:spPr>
              <a:xfrm>
                <a:off x="5107667" y="2223156"/>
                <a:ext cx="92194" cy="130565"/>
              </a:xfrm>
              <a:custGeom>
                <a:avLst/>
                <a:gdLst>
                  <a:gd name="csX0" fmla="*/ 59520 w 92194"/>
                  <a:gd name="csY0" fmla="*/ 52499 h 130565"/>
                  <a:gd name="csX1" fmla="*/ 1467 w 92194"/>
                  <a:gd name="csY1" fmla="*/ 110895 h 130565"/>
                  <a:gd name="csX2" fmla="*/ 2564 w 92194"/>
                  <a:gd name="csY2" fmla="*/ 116313 h 130565"/>
                  <a:gd name="csX3" fmla="*/ 18063 w 92194"/>
                  <a:gd name="csY3" fmla="*/ 119056 h 130565"/>
                  <a:gd name="csX4" fmla="*/ 84860 w 92194"/>
                  <a:gd name="csY4" fmla="*/ 126942 h 130565"/>
                  <a:gd name="csX5" fmla="*/ 85820 w 92194"/>
                  <a:gd name="csY5" fmla="*/ 1475 h 130565"/>
                  <a:gd name="csX6" fmla="*/ 82391 w 92194"/>
                  <a:gd name="csY6" fmla="*/ 1235 h 130565"/>
                  <a:gd name="csX7" fmla="*/ 59485 w 92194"/>
                  <a:gd name="csY7" fmla="*/ 52499 h 1305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92194" h="130565">
                    <a:moveTo>
                      <a:pt x="59520" y="52499"/>
                    </a:moveTo>
                    <a:cubicBezTo>
                      <a:pt x="44158" y="77633"/>
                      <a:pt x="24407" y="97384"/>
                      <a:pt x="1467" y="110895"/>
                    </a:cubicBezTo>
                    <a:cubicBezTo>
                      <a:pt x="-968" y="112301"/>
                      <a:pt x="-213" y="115901"/>
                      <a:pt x="2564" y="116313"/>
                    </a:cubicBezTo>
                    <a:cubicBezTo>
                      <a:pt x="7570" y="117033"/>
                      <a:pt x="12748" y="117890"/>
                      <a:pt x="18063" y="119056"/>
                    </a:cubicBezTo>
                    <a:cubicBezTo>
                      <a:pt x="40043" y="123994"/>
                      <a:pt x="70493" y="136784"/>
                      <a:pt x="84860" y="126942"/>
                    </a:cubicBezTo>
                    <a:cubicBezTo>
                      <a:pt x="94736" y="120187"/>
                      <a:pt x="94221" y="59563"/>
                      <a:pt x="85820" y="1475"/>
                    </a:cubicBezTo>
                    <a:cubicBezTo>
                      <a:pt x="85546" y="-342"/>
                      <a:pt x="82940" y="-548"/>
                      <a:pt x="82391" y="1235"/>
                    </a:cubicBezTo>
                    <a:cubicBezTo>
                      <a:pt x="76562" y="19889"/>
                      <a:pt x="68915" y="37103"/>
                      <a:pt x="59485" y="52499"/>
                    </a:cubicBezTo>
                    <a:close/>
                  </a:path>
                </a:pathLst>
              </a:custGeom>
              <a:grpFill/>
              <a:ln w="3429" cap="flat">
                <a:noFill/>
                <a:prstDash val="solid"/>
                <a:miter/>
              </a:ln>
            </p:spPr>
            <p:txBody>
              <a:bodyPr/>
              <a:lstStyle/>
              <a:p>
                <a:endParaRPr lang="en-US"/>
              </a:p>
            </p:txBody>
          </p:sp>
        </p:grpSp>
        <p:sp>
          <p:nvSpPr>
            <p:cNvPr id="1151" name="Freeform 1150">
              <a:extLst>
                <a:ext uri="{FF2B5EF4-FFF2-40B4-BE49-F238E27FC236}">
                  <a16:creationId xmlns:a16="http://schemas.microsoft.com/office/drawing/2014/main" id="{8748A1EB-FF04-7C36-4717-AD6DD2E188C2}"/>
                </a:ext>
              </a:extLst>
            </p:cNvPr>
            <p:cNvSpPr/>
            <p:nvPr/>
          </p:nvSpPr>
          <p:spPr>
            <a:xfrm>
              <a:off x="9412045" y="3601498"/>
              <a:ext cx="21437" cy="13879"/>
            </a:xfrm>
            <a:custGeom>
              <a:avLst/>
              <a:gdLst>
                <a:gd name="csX0" fmla="*/ 36965 w 36964"/>
                <a:gd name="csY0" fmla="*/ 21397 h 23931"/>
                <a:gd name="csX1" fmla="*/ 36485 w 36964"/>
                <a:gd name="csY1" fmla="*/ 0 h 23931"/>
                <a:gd name="csX2" fmla="*/ 13613 w 36964"/>
                <a:gd name="csY2" fmla="*/ 3257 h 23931"/>
                <a:gd name="csX3" fmla="*/ 411 w 36964"/>
                <a:gd name="csY3" fmla="*/ 2229 h 23931"/>
                <a:gd name="csX4" fmla="*/ 0 w 36964"/>
                <a:gd name="csY4" fmla="*/ 21911 h 23931"/>
                <a:gd name="csX5" fmla="*/ 36965 w 36964"/>
                <a:gd name="csY5" fmla="*/ 21397 h 23931"/>
              </a:gdLst>
              <a:ahLst/>
              <a:cxnLst>
                <a:cxn ang="0">
                  <a:pos x="csX0" y="csY0"/>
                </a:cxn>
                <a:cxn ang="0">
                  <a:pos x="csX1" y="csY1"/>
                </a:cxn>
                <a:cxn ang="0">
                  <a:pos x="csX2" y="csY2"/>
                </a:cxn>
                <a:cxn ang="0">
                  <a:pos x="csX3" y="csY3"/>
                </a:cxn>
                <a:cxn ang="0">
                  <a:pos x="csX4" y="csY4"/>
                </a:cxn>
                <a:cxn ang="0">
                  <a:pos x="csX5" y="csY5"/>
                </a:cxn>
              </a:cxnLst>
              <a:rect l="l" t="t" r="r" b="b"/>
              <a:pathLst>
                <a:path w="36964" h="23931">
                  <a:moveTo>
                    <a:pt x="36965" y="21397"/>
                  </a:moveTo>
                  <a:cubicBezTo>
                    <a:pt x="36519" y="15156"/>
                    <a:pt x="36416" y="7612"/>
                    <a:pt x="36485" y="0"/>
                  </a:cubicBezTo>
                  <a:cubicBezTo>
                    <a:pt x="29318" y="2229"/>
                    <a:pt x="21363" y="3257"/>
                    <a:pt x="13613" y="3257"/>
                  </a:cubicBezTo>
                  <a:cubicBezTo>
                    <a:pt x="9087" y="3257"/>
                    <a:pt x="4629" y="2915"/>
                    <a:pt x="411" y="2229"/>
                  </a:cubicBezTo>
                  <a:cubicBezTo>
                    <a:pt x="514" y="9018"/>
                    <a:pt x="446" y="15945"/>
                    <a:pt x="0" y="21911"/>
                  </a:cubicBezTo>
                  <a:cubicBezTo>
                    <a:pt x="11590" y="24586"/>
                    <a:pt x="25718" y="24792"/>
                    <a:pt x="36965" y="21397"/>
                  </a:cubicBezTo>
                  <a:close/>
                </a:path>
              </a:pathLst>
            </a:custGeom>
            <a:solidFill>
              <a:schemeClr val="accent5">
                <a:lumMod val="50000"/>
              </a:schemeClr>
            </a:solidFill>
            <a:ln w="3429" cap="flat">
              <a:noFill/>
              <a:prstDash val="solid"/>
              <a:miter/>
            </a:ln>
          </p:spPr>
          <p:txBody>
            <a:bodyPr/>
            <a:lstStyle/>
            <a:p>
              <a:endParaRPr lang="en-US"/>
            </a:p>
          </p:txBody>
        </p:sp>
        <p:sp>
          <p:nvSpPr>
            <p:cNvPr id="1152" name="Freeform 1151">
              <a:extLst>
                <a:ext uri="{FF2B5EF4-FFF2-40B4-BE49-F238E27FC236}">
                  <a16:creationId xmlns:a16="http://schemas.microsoft.com/office/drawing/2014/main" id="{892A09EB-48EE-2E4F-ED97-E61A4BF9D8AC}"/>
                </a:ext>
              </a:extLst>
            </p:cNvPr>
            <p:cNvSpPr/>
            <p:nvPr/>
          </p:nvSpPr>
          <p:spPr>
            <a:xfrm>
              <a:off x="9411688" y="3585787"/>
              <a:ext cx="21735" cy="13911"/>
            </a:xfrm>
            <a:custGeom>
              <a:avLst/>
              <a:gdLst>
                <a:gd name="csX0" fmla="*/ 34 w 37478"/>
                <a:gd name="csY0" fmla="*/ 3806 h 23987"/>
                <a:gd name="csX1" fmla="*/ 857 w 37478"/>
                <a:gd name="csY1" fmla="*/ 22871 h 23987"/>
                <a:gd name="csX2" fmla="*/ 22014 w 37478"/>
                <a:gd name="csY2" fmla="*/ 23626 h 23987"/>
                <a:gd name="csX3" fmla="*/ 37136 w 37478"/>
                <a:gd name="csY3" fmla="*/ 20437 h 23987"/>
                <a:gd name="csX4" fmla="*/ 37479 w 37478"/>
                <a:gd name="csY4" fmla="*/ 0 h 23987"/>
                <a:gd name="csX5" fmla="*/ 10184 w 37478"/>
                <a:gd name="csY5" fmla="*/ 4458 h 23987"/>
                <a:gd name="csX6" fmla="*/ 0 w 37478"/>
                <a:gd name="csY6" fmla="*/ 3806 h 2398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37478" h="23987">
                  <a:moveTo>
                    <a:pt x="34" y="3806"/>
                  </a:moveTo>
                  <a:cubicBezTo>
                    <a:pt x="274" y="8573"/>
                    <a:pt x="652" y="15431"/>
                    <a:pt x="857" y="22871"/>
                  </a:cubicBezTo>
                  <a:cubicBezTo>
                    <a:pt x="7510" y="24003"/>
                    <a:pt x="14916" y="24312"/>
                    <a:pt x="22014" y="23626"/>
                  </a:cubicBezTo>
                  <a:cubicBezTo>
                    <a:pt x="27603" y="23077"/>
                    <a:pt x="32678" y="21980"/>
                    <a:pt x="37136" y="20437"/>
                  </a:cubicBezTo>
                  <a:cubicBezTo>
                    <a:pt x="37239" y="13064"/>
                    <a:pt x="37411" y="5864"/>
                    <a:pt x="37479" y="0"/>
                  </a:cubicBezTo>
                  <a:cubicBezTo>
                    <a:pt x="28838" y="3052"/>
                    <a:pt x="19203" y="4458"/>
                    <a:pt x="10184" y="4458"/>
                  </a:cubicBezTo>
                  <a:cubicBezTo>
                    <a:pt x="6652" y="4458"/>
                    <a:pt x="3258" y="4252"/>
                    <a:pt x="0" y="3806"/>
                  </a:cubicBezTo>
                  <a:close/>
                </a:path>
              </a:pathLst>
            </a:custGeom>
            <a:solidFill>
              <a:schemeClr val="accent5">
                <a:lumMod val="50000"/>
              </a:schemeClr>
            </a:solidFill>
            <a:ln w="3429" cap="flat">
              <a:noFill/>
              <a:prstDash val="solid"/>
              <a:miter/>
            </a:ln>
          </p:spPr>
          <p:txBody>
            <a:bodyPr/>
            <a:lstStyle/>
            <a:p>
              <a:endParaRPr lang="en-US"/>
            </a:p>
          </p:txBody>
        </p:sp>
        <p:sp>
          <p:nvSpPr>
            <p:cNvPr id="1153" name="Freeform 1152">
              <a:extLst>
                <a:ext uri="{FF2B5EF4-FFF2-40B4-BE49-F238E27FC236}">
                  <a16:creationId xmlns:a16="http://schemas.microsoft.com/office/drawing/2014/main" id="{9AFCC6FA-2D5A-93C9-7E24-93EF64010DFD}"/>
                </a:ext>
              </a:extLst>
            </p:cNvPr>
            <p:cNvSpPr/>
            <p:nvPr/>
          </p:nvSpPr>
          <p:spPr>
            <a:xfrm>
              <a:off x="9410388" y="3555699"/>
              <a:ext cx="23055" cy="28969"/>
            </a:xfrm>
            <a:custGeom>
              <a:avLst/>
              <a:gdLst>
                <a:gd name="csX0" fmla="*/ 26381 w 39753"/>
                <a:gd name="csY0" fmla="*/ 48761 h 49951"/>
                <a:gd name="csX1" fmla="*/ 39754 w 39753"/>
                <a:gd name="csY1" fmla="*/ 45091 h 49951"/>
                <a:gd name="csX2" fmla="*/ 39754 w 39753"/>
                <a:gd name="csY2" fmla="*/ 43685 h 49951"/>
                <a:gd name="csX3" fmla="*/ 34164 w 39753"/>
                <a:gd name="csY3" fmla="*/ 0 h 49951"/>
                <a:gd name="csX4" fmla="*/ 19385 w 39753"/>
                <a:gd name="csY4" fmla="*/ 31272 h 49951"/>
                <a:gd name="csX5" fmla="*/ 1143 w 39753"/>
                <a:gd name="csY5" fmla="*/ 15842 h 49951"/>
                <a:gd name="csX6" fmla="*/ 2000 w 39753"/>
                <a:gd name="csY6" fmla="*/ 49240 h 49951"/>
                <a:gd name="csX7" fmla="*/ 26415 w 39753"/>
                <a:gd name="csY7" fmla="*/ 48761 h 499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9753" h="49951">
                  <a:moveTo>
                    <a:pt x="26381" y="48761"/>
                  </a:moveTo>
                  <a:cubicBezTo>
                    <a:pt x="31250" y="47903"/>
                    <a:pt x="35742" y="46669"/>
                    <a:pt x="39754" y="45091"/>
                  </a:cubicBezTo>
                  <a:cubicBezTo>
                    <a:pt x="39754" y="44611"/>
                    <a:pt x="39754" y="44131"/>
                    <a:pt x="39754" y="43685"/>
                  </a:cubicBezTo>
                  <a:cubicBezTo>
                    <a:pt x="39308" y="29078"/>
                    <a:pt x="37662" y="-34"/>
                    <a:pt x="34164" y="0"/>
                  </a:cubicBezTo>
                  <a:cubicBezTo>
                    <a:pt x="28918" y="0"/>
                    <a:pt x="30152" y="29387"/>
                    <a:pt x="19385" y="31272"/>
                  </a:cubicBezTo>
                  <a:cubicBezTo>
                    <a:pt x="8618" y="33158"/>
                    <a:pt x="5258" y="14882"/>
                    <a:pt x="1143" y="15842"/>
                  </a:cubicBezTo>
                  <a:cubicBezTo>
                    <a:pt x="-1463" y="16459"/>
                    <a:pt x="1075" y="33124"/>
                    <a:pt x="2000" y="49240"/>
                  </a:cubicBezTo>
                  <a:cubicBezTo>
                    <a:pt x="9441" y="50303"/>
                    <a:pt x="18185" y="50201"/>
                    <a:pt x="26415" y="48761"/>
                  </a:cubicBezTo>
                  <a:close/>
                </a:path>
              </a:pathLst>
            </a:custGeom>
            <a:solidFill>
              <a:schemeClr val="accent5">
                <a:lumMod val="50000"/>
              </a:schemeClr>
            </a:solidFill>
            <a:ln w="3429" cap="flat">
              <a:noFill/>
              <a:prstDash val="solid"/>
              <a:miter/>
            </a:ln>
          </p:spPr>
          <p:txBody>
            <a:bodyPr/>
            <a:lstStyle/>
            <a:p>
              <a:endParaRPr lang="en-US"/>
            </a:p>
          </p:txBody>
        </p:sp>
        <p:sp>
          <p:nvSpPr>
            <p:cNvPr id="1154" name="Freeform 1153">
              <a:extLst>
                <a:ext uri="{FF2B5EF4-FFF2-40B4-BE49-F238E27FC236}">
                  <a16:creationId xmlns:a16="http://schemas.microsoft.com/office/drawing/2014/main" id="{58D4CBBF-DD90-D42C-679D-8A38FB105563}"/>
                </a:ext>
              </a:extLst>
            </p:cNvPr>
            <p:cNvSpPr/>
            <p:nvPr/>
          </p:nvSpPr>
          <p:spPr>
            <a:xfrm>
              <a:off x="9408545" y="3617645"/>
              <a:ext cx="27960" cy="19091"/>
            </a:xfrm>
            <a:custGeom>
              <a:avLst/>
              <a:gdLst>
                <a:gd name="csX0" fmla="*/ 48143 w 48211"/>
                <a:gd name="csY0" fmla="*/ 10218 h 32918"/>
                <a:gd name="csX1" fmla="*/ 45949 w 48211"/>
                <a:gd name="csY1" fmla="*/ 7852 h 32918"/>
                <a:gd name="csX2" fmla="*/ 43686 w 48211"/>
                <a:gd name="csY2" fmla="*/ 0 h 32918"/>
                <a:gd name="csX3" fmla="*/ 24277 w 48211"/>
                <a:gd name="csY3" fmla="*/ 2503 h 32918"/>
                <a:gd name="csX4" fmla="*/ 5384 w 48211"/>
                <a:gd name="csY4" fmla="*/ 446 h 32918"/>
                <a:gd name="csX5" fmla="*/ 2400 w 48211"/>
                <a:gd name="csY5" fmla="*/ 9738 h 32918"/>
                <a:gd name="csX6" fmla="*/ 0 w 48211"/>
                <a:gd name="csY6" fmla="*/ 12893 h 32918"/>
                <a:gd name="csX7" fmla="*/ 10150 w 48211"/>
                <a:gd name="csY7" fmla="*/ 32918 h 32918"/>
                <a:gd name="csX8" fmla="*/ 23009 w 48211"/>
                <a:gd name="csY8" fmla="*/ 31204 h 32918"/>
                <a:gd name="csX9" fmla="*/ 36622 w 48211"/>
                <a:gd name="csY9" fmla="*/ 32438 h 32918"/>
                <a:gd name="csX10" fmla="*/ 48212 w 48211"/>
                <a:gd name="csY10" fmla="*/ 10253 h 329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48211" h="32918">
                  <a:moveTo>
                    <a:pt x="48143" y="10218"/>
                  </a:moveTo>
                  <a:cubicBezTo>
                    <a:pt x="47286" y="9498"/>
                    <a:pt x="46532" y="8744"/>
                    <a:pt x="45949" y="7852"/>
                  </a:cubicBezTo>
                  <a:cubicBezTo>
                    <a:pt x="44920" y="6344"/>
                    <a:pt x="44200" y="3566"/>
                    <a:pt x="43686" y="0"/>
                  </a:cubicBezTo>
                  <a:cubicBezTo>
                    <a:pt x="37616" y="1715"/>
                    <a:pt x="30930" y="2503"/>
                    <a:pt x="24277" y="2503"/>
                  </a:cubicBezTo>
                  <a:cubicBezTo>
                    <a:pt x="17625" y="2503"/>
                    <a:pt x="11316" y="1749"/>
                    <a:pt x="5384" y="446"/>
                  </a:cubicBezTo>
                  <a:cubicBezTo>
                    <a:pt x="4732" y="4698"/>
                    <a:pt x="3772" y="8024"/>
                    <a:pt x="2400" y="9738"/>
                  </a:cubicBezTo>
                  <a:cubicBezTo>
                    <a:pt x="1749" y="10527"/>
                    <a:pt x="823" y="12173"/>
                    <a:pt x="0" y="12893"/>
                  </a:cubicBezTo>
                  <a:cubicBezTo>
                    <a:pt x="5829" y="21534"/>
                    <a:pt x="8058" y="22974"/>
                    <a:pt x="10150" y="32918"/>
                  </a:cubicBezTo>
                  <a:cubicBezTo>
                    <a:pt x="14025" y="31444"/>
                    <a:pt x="17659" y="31272"/>
                    <a:pt x="23009" y="31204"/>
                  </a:cubicBezTo>
                  <a:cubicBezTo>
                    <a:pt x="26746" y="31135"/>
                    <a:pt x="33947" y="31890"/>
                    <a:pt x="36622" y="32438"/>
                  </a:cubicBezTo>
                  <a:cubicBezTo>
                    <a:pt x="38679" y="22254"/>
                    <a:pt x="42245" y="18825"/>
                    <a:pt x="48212" y="10253"/>
                  </a:cubicBezTo>
                  <a:close/>
                </a:path>
              </a:pathLst>
            </a:custGeom>
            <a:solidFill>
              <a:schemeClr val="accent5">
                <a:lumMod val="50000"/>
              </a:schemeClr>
            </a:solidFill>
            <a:ln w="3429" cap="flat">
              <a:noFill/>
              <a:prstDash val="solid"/>
              <a:miter/>
            </a:ln>
          </p:spPr>
          <p:txBody>
            <a:bodyPr/>
            <a:lstStyle/>
            <a:p>
              <a:endParaRPr lang="en-US"/>
            </a:p>
          </p:txBody>
        </p:sp>
        <p:sp>
          <p:nvSpPr>
            <p:cNvPr id="1155" name="Freeform 1154">
              <a:extLst>
                <a:ext uri="{FF2B5EF4-FFF2-40B4-BE49-F238E27FC236}">
                  <a16:creationId xmlns:a16="http://schemas.microsoft.com/office/drawing/2014/main" id="{BFC06AB8-CE4F-0A24-A03F-AB134D127BCB}"/>
                </a:ext>
              </a:extLst>
            </p:cNvPr>
            <p:cNvSpPr/>
            <p:nvPr/>
          </p:nvSpPr>
          <p:spPr>
            <a:xfrm>
              <a:off x="9345604" y="3627211"/>
              <a:ext cx="66381" cy="109157"/>
            </a:xfrm>
            <a:custGeom>
              <a:avLst/>
              <a:gdLst>
                <a:gd name="csX0" fmla="*/ 114426 w 114460"/>
                <a:gd name="csY0" fmla="*/ 17899 h 188217"/>
                <a:gd name="csX1" fmla="*/ 105956 w 114460"/>
                <a:gd name="csY1" fmla="*/ 0 h 188217"/>
                <a:gd name="csX2" fmla="*/ 82570 w 114460"/>
                <a:gd name="csY2" fmla="*/ 40325 h 188217"/>
                <a:gd name="csX3" fmla="*/ 64191 w 114460"/>
                <a:gd name="csY3" fmla="*/ 31718 h 188217"/>
                <a:gd name="csX4" fmla="*/ 58910 w 114460"/>
                <a:gd name="csY4" fmla="*/ 3155 h 188217"/>
                <a:gd name="csX5" fmla="*/ 58122 w 114460"/>
                <a:gd name="csY5" fmla="*/ 30895 h 188217"/>
                <a:gd name="csX6" fmla="*/ 51504 w 114460"/>
                <a:gd name="csY6" fmla="*/ 27466 h 188217"/>
                <a:gd name="csX7" fmla="*/ 42519 w 114460"/>
                <a:gd name="csY7" fmla="*/ 7647 h 188217"/>
                <a:gd name="csX8" fmla="*/ 49652 w 114460"/>
                <a:gd name="csY8" fmla="*/ 34084 h 188217"/>
                <a:gd name="csX9" fmla="*/ 36965 w 114460"/>
                <a:gd name="csY9" fmla="*/ 44920 h 188217"/>
                <a:gd name="csX10" fmla="*/ 61276 w 114460"/>
                <a:gd name="csY10" fmla="*/ 42554 h 188217"/>
                <a:gd name="csX11" fmla="*/ 73449 w 114460"/>
                <a:gd name="csY11" fmla="*/ 52601 h 188217"/>
                <a:gd name="csX12" fmla="*/ 63402 w 114460"/>
                <a:gd name="csY12" fmla="*/ 73483 h 188217"/>
                <a:gd name="csX13" fmla="*/ 35387 w 114460"/>
                <a:gd name="csY13" fmla="*/ 80341 h 188217"/>
                <a:gd name="csX14" fmla="*/ 17934 w 114460"/>
                <a:gd name="csY14" fmla="*/ 55481 h 188217"/>
                <a:gd name="csX15" fmla="*/ 26918 w 114460"/>
                <a:gd name="csY15" fmla="*/ 82433 h 188217"/>
                <a:gd name="csX16" fmla="*/ 1680 w 114460"/>
                <a:gd name="csY16" fmla="*/ 100950 h 188217"/>
                <a:gd name="csX17" fmla="*/ 30621 w 114460"/>
                <a:gd name="csY17" fmla="*/ 87988 h 188217"/>
                <a:gd name="csX18" fmla="*/ 57059 w 114460"/>
                <a:gd name="csY18" fmla="*/ 89051 h 188217"/>
                <a:gd name="csX19" fmla="*/ 39605 w 114460"/>
                <a:gd name="csY19" fmla="*/ 123684 h 188217"/>
                <a:gd name="csX20" fmla="*/ 10801 w 114460"/>
                <a:gd name="csY20" fmla="*/ 141138 h 188217"/>
                <a:gd name="csX21" fmla="*/ 35661 w 114460"/>
                <a:gd name="csY21" fmla="*/ 130302 h 188217"/>
                <a:gd name="csX22" fmla="*/ 44920 w 114460"/>
                <a:gd name="csY22" fmla="*/ 125810 h 188217"/>
                <a:gd name="csX23" fmla="*/ 34359 w 114460"/>
                <a:gd name="csY23" fmla="*/ 152522 h 188217"/>
                <a:gd name="csX24" fmla="*/ 0 w 114460"/>
                <a:gd name="csY24" fmla="*/ 182937 h 188217"/>
                <a:gd name="csX25" fmla="*/ 31718 w 114460"/>
                <a:gd name="csY25" fmla="*/ 163906 h 188217"/>
                <a:gd name="csX26" fmla="*/ 21397 w 114460"/>
                <a:gd name="csY26" fmla="*/ 188218 h 188217"/>
                <a:gd name="csX27" fmla="*/ 39125 w 114460"/>
                <a:gd name="csY27" fmla="*/ 157802 h 188217"/>
                <a:gd name="csX28" fmla="*/ 56304 w 114460"/>
                <a:gd name="csY28" fmla="*/ 121592 h 188217"/>
                <a:gd name="csX29" fmla="*/ 68477 w 114460"/>
                <a:gd name="csY29" fmla="*/ 140109 h 188217"/>
                <a:gd name="csX30" fmla="*/ 63711 w 114460"/>
                <a:gd name="csY30" fmla="*/ 163632 h 188217"/>
                <a:gd name="csX31" fmla="*/ 74032 w 114460"/>
                <a:gd name="csY31" fmla="*/ 143538 h 188217"/>
                <a:gd name="csX32" fmla="*/ 88845 w 114460"/>
                <a:gd name="csY32" fmla="*/ 146178 h 188217"/>
                <a:gd name="csX33" fmla="*/ 72455 w 114460"/>
                <a:gd name="csY33" fmla="*/ 134794 h 188217"/>
                <a:gd name="csX34" fmla="*/ 61070 w 114460"/>
                <a:gd name="csY34" fmla="*/ 110482 h 188217"/>
                <a:gd name="csX35" fmla="*/ 114460 w 114460"/>
                <a:gd name="csY35" fmla="*/ 17865 h 1882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114460" h="188217">
                  <a:moveTo>
                    <a:pt x="114426" y="17899"/>
                  </a:moveTo>
                  <a:cubicBezTo>
                    <a:pt x="113294" y="10047"/>
                    <a:pt x="109248" y="4560"/>
                    <a:pt x="105956" y="0"/>
                  </a:cubicBezTo>
                  <a:cubicBezTo>
                    <a:pt x="99715" y="3703"/>
                    <a:pt x="85588" y="39639"/>
                    <a:pt x="82570" y="40325"/>
                  </a:cubicBezTo>
                  <a:cubicBezTo>
                    <a:pt x="79519" y="40976"/>
                    <a:pt x="67106" y="34393"/>
                    <a:pt x="64191" y="31718"/>
                  </a:cubicBezTo>
                  <a:cubicBezTo>
                    <a:pt x="61276" y="29078"/>
                    <a:pt x="56510" y="13750"/>
                    <a:pt x="58910" y="3155"/>
                  </a:cubicBezTo>
                  <a:cubicBezTo>
                    <a:pt x="52841" y="17419"/>
                    <a:pt x="59699" y="30107"/>
                    <a:pt x="58122" y="30895"/>
                  </a:cubicBezTo>
                  <a:cubicBezTo>
                    <a:pt x="56544" y="31684"/>
                    <a:pt x="53115" y="29558"/>
                    <a:pt x="51504" y="27466"/>
                  </a:cubicBezTo>
                  <a:cubicBezTo>
                    <a:pt x="49926" y="25340"/>
                    <a:pt x="42794" y="19545"/>
                    <a:pt x="42519" y="7647"/>
                  </a:cubicBezTo>
                  <a:cubicBezTo>
                    <a:pt x="39331" y="26403"/>
                    <a:pt x="50201" y="32507"/>
                    <a:pt x="49652" y="34084"/>
                  </a:cubicBezTo>
                  <a:cubicBezTo>
                    <a:pt x="49138" y="35661"/>
                    <a:pt x="38027" y="34084"/>
                    <a:pt x="36965" y="44920"/>
                  </a:cubicBezTo>
                  <a:cubicBezTo>
                    <a:pt x="42794" y="36210"/>
                    <a:pt x="55893" y="36827"/>
                    <a:pt x="61276" y="42554"/>
                  </a:cubicBezTo>
                  <a:cubicBezTo>
                    <a:pt x="65494" y="47046"/>
                    <a:pt x="72112" y="49412"/>
                    <a:pt x="73449" y="52601"/>
                  </a:cubicBezTo>
                  <a:cubicBezTo>
                    <a:pt x="74272" y="54555"/>
                    <a:pt x="67346" y="70432"/>
                    <a:pt x="63402" y="73483"/>
                  </a:cubicBezTo>
                  <a:cubicBezTo>
                    <a:pt x="57573" y="77975"/>
                    <a:pt x="45160" y="82467"/>
                    <a:pt x="35387" y="80341"/>
                  </a:cubicBezTo>
                  <a:cubicBezTo>
                    <a:pt x="29249" y="79004"/>
                    <a:pt x="19785" y="67654"/>
                    <a:pt x="17934" y="55481"/>
                  </a:cubicBezTo>
                  <a:cubicBezTo>
                    <a:pt x="16871" y="71083"/>
                    <a:pt x="27466" y="81130"/>
                    <a:pt x="26918" y="82433"/>
                  </a:cubicBezTo>
                  <a:cubicBezTo>
                    <a:pt x="26369" y="83736"/>
                    <a:pt x="5384" y="88777"/>
                    <a:pt x="1680" y="100950"/>
                  </a:cubicBezTo>
                  <a:cubicBezTo>
                    <a:pt x="7750" y="90628"/>
                    <a:pt x="25958" y="86788"/>
                    <a:pt x="30621" y="87988"/>
                  </a:cubicBezTo>
                  <a:cubicBezTo>
                    <a:pt x="47011" y="92206"/>
                    <a:pt x="56270" y="87474"/>
                    <a:pt x="57059" y="89051"/>
                  </a:cubicBezTo>
                  <a:cubicBezTo>
                    <a:pt x="58087" y="91074"/>
                    <a:pt x="49652" y="117340"/>
                    <a:pt x="39605" y="123684"/>
                  </a:cubicBezTo>
                  <a:cubicBezTo>
                    <a:pt x="29558" y="130028"/>
                    <a:pt x="15533" y="129513"/>
                    <a:pt x="10801" y="141138"/>
                  </a:cubicBezTo>
                  <a:cubicBezTo>
                    <a:pt x="16871" y="131605"/>
                    <a:pt x="29558" y="132942"/>
                    <a:pt x="35661" y="130302"/>
                  </a:cubicBezTo>
                  <a:cubicBezTo>
                    <a:pt x="41731" y="127662"/>
                    <a:pt x="43857" y="125021"/>
                    <a:pt x="44920" y="125810"/>
                  </a:cubicBezTo>
                  <a:cubicBezTo>
                    <a:pt x="45983" y="126599"/>
                    <a:pt x="38851" y="144841"/>
                    <a:pt x="34359" y="152522"/>
                  </a:cubicBezTo>
                  <a:cubicBezTo>
                    <a:pt x="31135" y="158043"/>
                    <a:pt x="18242" y="179234"/>
                    <a:pt x="0" y="182937"/>
                  </a:cubicBezTo>
                  <a:cubicBezTo>
                    <a:pt x="18242" y="182937"/>
                    <a:pt x="30415" y="163118"/>
                    <a:pt x="31718" y="163906"/>
                  </a:cubicBezTo>
                  <a:cubicBezTo>
                    <a:pt x="33021" y="164695"/>
                    <a:pt x="27740" y="183726"/>
                    <a:pt x="21397" y="188218"/>
                  </a:cubicBezTo>
                  <a:cubicBezTo>
                    <a:pt x="30655" y="184514"/>
                    <a:pt x="38062" y="161266"/>
                    <a:pt x="39125" y="157802"/>
                  </a:cubicBezTo>
                  <a:cubicBezTo>
                    <a:pt x="40188" y="154373"/>
                    <a:pt x="53938" y="121592"/>
                    <a:pt x="56304" y="121592"/>
                  </a:cubicBezTo>
                  <a:cubicBezTo>
                    <a:pt x="58670" y="121592"/>
                    <a:pt x="68477" y="134280"/>
                    <a:pt x="68477" y="140109"/>
                  </a:cubicBezTo>
                  <a:cubicBezTo>
                    <a:pt x="68477" y="145938"/>
                    <a:pt x="68991" y="158077"/>
                    <a:pt x="63711" y="163632"/>
                  </a:cubicBezTo>
                  <a:cubicBezTo>
                    <a:pt x="72695" y="159654"/>
                    <a:pt x="72420" y="144086"/>
                    <a:pt x="74032" y="143538"/>
                  </a:cubicBezTo>
                  <a:cubicBezTo>
                    <a:pt x="75609" y="143023"/>
                    <a:pt x="81713" y="149881"/>
                    <a:pt x="88845" y="146178"/>
                  </a:cubicBezTo>
                  <a:cubicBezTo>
                    <a:pt x="78798" y="146967"/>
                    <a:pt x="73518" y="137914"/>
                    <a:pt x="72455" y="134794"/>
                  </a:cubicBezTo>
                  <a:cubicBezTo>
                    <a:pt x="69026" y="124747"/>
                    <a:pt x="59527" y="115351"/>
                    <a:pt x="61070" y="110482"/>
                  </a:cubicBezTo>
                  <a:cubicBezTo>
                    <a:pt x="62922" y="104653"/>
                    <a:pt x="103556" y="31684"/>
                    <a:pt x="114460" y="17865"/>
                  </a:cubicBezTo>
                  <a:close/>
                </a:path>
              </a:pathLst>
            </a:custGeom>
            <a:solidFill>
              <a:schemeClr val="accent5">
                <a:lumMod val="50000"/>
              </a:schemeClr>
            </a:solidFill>
            <a:ln w="3429" cap="flat">
              <a:noFill/>
              <a:prstDash val="solid"/>
              <a:miter/>
            </a:ln>
          </p:spPr>
          <p:txBody>
            <a:bodyPr/>
            <a:lstStyle/>
            <a:p>
              <a:endParaRPr lang="en-US"/>
            </a:p>
          </p:txBody>
        </p:sp>
        <p:sp>
          <p:nvSpPr>
            <p:cNvPr id="1156" name="Freeform 1155">
              <a:extLst>
                <a:ext uri="{FF2B5EF4-FFF2-40B4-BE49-F238E27FC236}">
                  <a16:creationId xmlns:a16="http://schemas.microsoft.com/office/drawing/2014/main" id="{A1361424-9C6C-1763-091C-A2F6906BF6B0}"/>
                </a:ext>
              </a:extLst>
            </p:cNvPr>
            <p:cNvSpPr/>
            <p:nvPr/>
          </p:nvSpPr>
          <p:spPr>
            <a:xfrm>
              <a:off x="9431952" y="3618520"/>
              <a:ext cx="74077" cy="117887"/>
            </a:xfrm>
            <a:custGeom>
              <a:avLst/>
              <a:gdLst>
                <a:gd name="csX0" fmla="*/ 10287 w 127730"/>
                <a:gd name="csY0" fmla="*/ 12379 h 203271"/>
                <a:gd name="csX1" fmla="*/ 33741 w 127730"/>
                <a:gd name="csY1" fmla="*/ 44645 h 203271"/>
                <a:gd name="csX2" fmla="*/ 42863 w 127730"/>
                <a:gd name="csY2" fmla="*/ 29455 h 203271"/>
                <a:gd name="csX3" fmla="*/ 35696 w 127730"/>
                <a:gd name="csY3" fmla="*/ 6481 h 203271"/>
                <a:gd name="csX4" fmla="*/ 45023 w 127730"/>
                <a:gd name="csY4" fmla="*/ 16528 h 203271"/>
                <a:gd name="csX5" fmla="*/ 52567 w 127730"/>
                <a:gd name="csY5" fmla="*/ 0 h 203271"/>
                <a:gd name="csX6" fmla="*/ 48966 w 127730"/>
                <a:gd name="csY6" fmla="*/ 30518 h 203271"/>
                <a:gd name="csX7" fmla="*/ 60830 w 127730"/>
                <a:gd name="csY7" fmla="*/ 28735 h 203271"/>
                <a:gd name="csX8" fmla="*/ 75198 w 127730"/>
                <a:gd name="csY8" fmla="*/ 24414 h 203271"/>
                <a:gd name="csX9" fmla="*/ 53664 w 127730"/>
                <a:gd name="csY9" fmla="*/ 36279 h 203271"/>
                <a:gd name="csX10" fmla="*/ 44680 w 127730"/>
                <a:gd name="csY10" fmla="*/ 52429 h 203271"/>
                <a:gd name="csX11" fmla="*/ 62099 w 127730"/>
                <a:gd name="csY11" fmla="*/ 76638 h 203271"/>
                <a:gd name="csX12" fmla="*/ 78798 w 127730"/>
                <a:gd name="csY12" fmla="*/ 104962 h 203271"/>
                <a:gd name="csX13" fmla="*/ 99064 w 127730"/>
                <a:gd name="csY13" fmla="*/ 112505 h 203271"/>
                <a:gd name="csX14" fmla="*/ 112403 w 127730"/>
                <a:gd name="csY14" fmla="*/ 86068 h 203271"/>
                <a:gd name="csX15" fmla="*/ 112643 w 127730"/>
                <a:gd name="csY15" fmla="*/ 107568 h 203271"/>
                <a:gd name="csX16" fmla="*/ 127730 w 127730"/>
                <a:gd name="csY16" fmla="*/ 104104 h 203271"/>
                <a:gd name="csX17" fmla="*/ 103487 w 127730"/>
                <a:gd name="csY17" fmla="*/ 116963 h 203271"/>
                <a:gd name="csX18" fmla="*/ 115043 w 127730"/>
                <a:gd name="csY18" fmla="*/ 126770 h 203271"/>
                <a:gd name="csX19" fmla="*/ 95292 w 127730"/>
                <a:gd name="csY19" fmla="*/ 120667 h 203271"/>
                <a:gd name="csX20" fmla="*/ 81542 w 127730"/>
                <a:gd name="csY20" fmla="*/ 117889 h 203271"/>
                <a:gd name="csX21" fmla="*/ 87028 w 127730"/>
                <a:gd name="csY21" fmla="*/ 139046 h 203271"/>
                <a:gd name="csX22" fmla="*/ 94469 w 127730"/>
                <a:gd name="csY22" fmla="*/ 162534 h 203271"/>
                <a:gd name="csX23" fmla="*/ 116003 w 127730"/>
                <a:gd name="csY23" fmla="*/ 178582 h 203271"/>
                <a:gd name="csX24" fmla="*/ 92892 w 127730"/>
                <a:gd name="csY24" fmla="*/ 169975 h 203271"/>
                <a:gd name="csX25" fmla="*/ 80376 w 127730"/>
                <a:gd name="csY25" fmla="*/ 203271 h 203271"/>
                <a:gd name="csX26" fmla="*/ 84216 w 127730"/>
                <a:gd name="csY26" fmla="*/ 159071 h 203271"/>
                <a:gd name="csX27" fmla="*/ 67448 w 127730"/>
                <a:gd name="csY27" fmla="*/ 171553 h 203271"/>
                <a:gd name="csX28" fmla="*/ 80616 w 127730"/>
                <a:gd name="csY28" fmla="*/ 147584 h 203271"/>
                <a:gd name="csX29" fmla="*/ 70192 w 127730"/>
                <a:gd name="csY29" fmla="*/ 115557 h 203271"/>
                <a:gd name="csX30" fmla="*/ 51401 w 127730"/>
                <a:gd name="csY30" fmla="*/ 86205 h 203271"/>
                <a:gd name="csX31" fmla="*/ 52189 w 127730"/>
                <a:gd name="csY31" fmla="*/ 113225 h 203271"/>
                <a:gd name="csX32" fmla="*/ 59253 w 127730"/>
                <a:gd name="csY32" fmla="*/ 133594 h 203271"/>
                <a:gd name="csX33" fmla="*/ 49035 w 127730"/>
                <a:gd name="csY33" fmla="*/ 115317 h 203271"/>
                <a:gd name="csX34" fmla="*/ 37548 w 127730"/>
                <a:gd name="csY34" fmla="*/ 125741 h 203271"/>
                <a:gd name="csX35" fmla="*/ 47252 w 127730"/>
                <a:gd name="csY35" fmla="*/ 111031 h 203271"/>
                <a:gd name="csX36" fmla="*/ 44406 w 127730"/>
                <a:gd name="csY36" fmla="*/ 78010 h 203271"/>
                <a:gd name="csX37" fmla="*/ 23214 w 127730"/>
                <a:gd name="csY37" fmla="*/ 56818 h 203271"/>
                <a:gd name="csX38" fmla="*/ 0 w 127730"/>
                <a:gd name="csY38" fmla="*/ 32473 h 203271"/>
                <a:gd name="csX39" fmla="*/ 10390 w 127730"/>
                <a:gd name="csY39" fmla="*/ 12447 h 2032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Lst>
              <a:rect l="l" t="t" r="r" b="b"/>
              <a:pathLst>
                <a:path w="127730" h="203271">
                  <a:moveTo>
                    <a:pt x="10287" y="12379"/>
                  </a:moveTo>
                  <a:cubicBezTo>
                    <a:pt x="18037" y="22083"/>
                    <a:pt x="25649" y="40908"/>
                    <a:pt x="33741" y="44645"/>
                  </a:cubicBezTo>
                  <a:cubicBezTo>
                    <a:pt x="35696" y="45537"/>
                    <a:pt x="42142" y="34839"/>
                    <a:pt x="42863" y="29455"/>
                  </a:cubicBezTo>
                  <a:cubicBezTo>
                    <a:pt x="43583" y="24071"/>
                    <a:pt x="39639" y="11864"/>
                    <a:pt x="35696" y="6481"/>
                  </a:cubicBezTo>
                  <a:cubicBezTo>
                    <a:pt x="42142" y="11521"/>
                    <a:pt x="43240" y="16528"/>
                    <a:pt x="45023" y="16528"/>
                  </a:cubicBezTo>
                  <a:cubicBezTo>
                    <a:pt x="46806" y="16528"/>
                    <a:pt x="43960" y="6824"/>
                    <a:pt x="52567" y="0"/>
                  </a:cubicBezTo>
                  <a:cubicBezTo>
                    <a:pt x="46806" y="10424"/>
                    <a:pt x="47526" y="29078"/>
                    <a:pt x="48966" y="30518"/>
                  </a:cubicBezTo>
                  <a:cubicBezTo>
                    <a:pt x="50406" y="31958"/>
                    <a:pt x="55516" y="28941"/>
                    <a:pt x="60830" y="28735"/>
                  </a:cubicBezTo>
                  <a:cubicBezTo>
                    <a:pt x="64054" y="28598"/>
                    <a:pt x="69814" y="30175"/>
                    <a:pt x="75198" y="24414"/>
                  </a:cubicBezTo>
                  <a:cubicBezTo>
                    <a:pt x="70535" y="33741"/>
                    <a:pt x="58670" y="33021"/>
                    <a:pt x="53664" y="36279"/>
                  </a:cubicBezTo>
                  <a:cubicBezTo>
                    <a:pt x="48623" y="39502"/>
                    <a:pt x="43617" y="48829"/>
                    <a:pt x="44680" y="52429"/>
                  </a:cubicBezTo>
                  <a:cubicBezTo>
                    <a:pt x="45743" y="56030"/>
                    <a:pt x="54178" y="65082"/>
                    <a:pt x="62099" y="76638"/>
                  </a:cubicBezTo>
                  <a:cubicBezTo>
                    <a:pt x="70706" y="89188"/>
                    <a:pt x="74512" y="99475"/>
                    <a:pt x="78798" y="104962"/>
                  </a:cubicBezTo>
                  <a:cubicBezTo>
                    <a:pt x="81953" y="108974"/>
                    <a:pt x="91589" y="114083"/>
                    <a:pt x="99064" y="112505"/>
                  </a:cubicBezTo>
                  <a:cubicBezTo>
                    <a:pt x="104996" y="111271"/>
                    <a:pt x="115626" y="101395"/>
                    <a:pt x="112403" y="86068"/>
                  </a:cubicBezTo>
                  <a:cubicBezTo>
                    <a:pt x="118815" y="94709"/>
                    <a:pt x="111305" y="106710"/>
                    <a:pt x="112643" y="107568"/>
                  </a:cubicBezTo>
                  <a:cubicBezTo>
                    <a:pt x="114014" y="108459"/>
                    <a:pt x="119055" y="103110"/>
                    <a:pt x="127730" y="104104"/>
                  </a:cubicBezTo>
                  <a:cubicBezTo>
                    <a:pt x="117580" y="106813"/>
                    <a:pt x="103179" y="116106"/>
                    <a:pt x="103487" y="116963"/>
                  </a:cubicBezTo>
                  <a:cubicBezTo>
                    <a:pt x="104207" y="118746"/>
                    <a:pt x="112128" y="117957"/>
                    <a:pt x="115043" y="126770"/>
                  </a:cubicBezTo>
                  <a:cubicBezTo>
                    <a:pt x="109282" y="120323"/>
                    <a:pt x="100127" y="121386"/>
                    <a:pt x="95292" y="120667"/>
                  </a:cubicBezTo>
                  <a:cubicBezTo>
                    <a:pt x="88125" y="119604"/>
                    <a:pt x="83325" y="116826"/>
                    <a:pt x="81542" y="117889"/>
                  </a:cubicBezTo>
                  <a:cubicBezTo>
                    <a:pt x="79759" y="118952"/>
                    <a:pt x="83908" y="124541"/>
                    <a:pt x="87028" y="139046"/>
                  </a:cubicBezTo>
                  <a:cubicBezTo>
                    <a:pt x="88400" y="145355"/>
                    <a:pt x="90560" y="156671"/>
                    <a:pt x="94469" y="162534"/>
                  </a:cubicBezTo>
                  <a:cubicBezTo>
                    <a:pt x="97384" y="166889"/>
                    <a:pt x="104242" y="176628"/>
                    <a:pt x="116003" y="178582"/>
                  </a:cubicBezTo>
                  <a:cubicBezTo>
                    <a:pt x="98378" y="181703"/>
                    <a:pt x="95772" y="169255"/>
                    <a:pt x="92892" y="169975"/>
                  </a:cubicBezTo>
                  <a:cubicBezTo>
                    <a:pt x="90011" y="170696"/>
                    <a:pt x="97589" y="192298"/>
                    <a:pt x="80376" y="203271"/>
                  </a:cubicBezTo>
                  <a:cubicBezTo>
                    <a:pt x="92137" y="190344"/>
                    <a:pt x="86719" y="160854"/>
                    <a:pt x="84216" y="159071"/>
                  </a:cubicBezTo>
                  <a:cubicBezTo>
                    <a:pt x="81713" y="157288"/>
                    <a:pt x="81953" y="169598"/>
                    <a:pt x="67448" y="171553"/>
                  </a:cubicBezTo>
                  <a:cubicBezTo>
                    <a:pt x="80376" y="165278"/>
                    <a:pt x="81199" y="154751"/>
                    <a:pt x="80616" y="147584"/>
                  </a:cubicBezTo>
                  <a:cubicBezTo>
                    <a:pt x="79587" y="134760"/>
                    <a:pt x="75678" y="127696"/>
                    <a:pt x="70192" y="115557"/>
                  </a:cubicBezTo>
                  <a:cubicBezTo>
                    <a:pt x="67174" y="108905"/>
                    <a:pt x="52464" y="86205"/>
                    <a:pt x="51401" y="86205"/>
                  </a:cubicBezTo>
                  <a:cubicBezTo>
                    <a:pt x="50098" y="86205"/>
                    <a:pt x="50989" y="107808"/>
                    <a:pt x="52189" y="113225"/>
                  </a:cubicBezTo>
                  <a:cubicBezTo>
                    <a:pt x="53047" y="117203"/>
                    <a:pt x="54556" y="126153"/>
                    <a:pt x="59253" y="133594"/>
                  </a:cubicBezTo>
                  <a:cubicBezTo>
                    <a:pt x="49206" y="127833"/>
                    <a:pt x="49755" y="116037"/>
                    <a:pt x="49035" y="115317"/>
                  </a:cubicBezTo>
                  <a:cubicBezTo>
                    <a:pt x="48315" y="114597"/>
                    <a:pt x="45571" y="123787"/>
                    <a:pt x="37548" y="125741"/>
                  </a:cubicBezTo>
                  <a:cubicBezTo>
                    <a:pt x="40599" y="123787"/>
                    <a:pt x="45366" y="118026"/>
                    <a:pt x="47252" y="111031"/>
                  </a:cubicBezTo>
                  <a:cubicBezTo>
                    <a:pt x="47937" y="108562"/>
                    <a:pt x="48315" y="83496"/>
                    <a:pt x="44406" y="78010"/>
                  </a:cubicBezTo>
                  <a:cubicBezTo>
                    <a:pt x="43274" y="76432"/>
                    <a:pt x="29318" y="62579"/>
                    <a:pt x="23214" y="56818"/>
                  </a:cubicBezTo>
                  <a:cubicBezTo>
                    <a:pt x="17111" y="51058"/>
                    <a:pt x="4938" y="36416"/>
                    <a:pt x="0" y="32473"/>
                  </a:cubicBezTo>
                  <a:cubicBezTo>
                    <a:pt x="1474" y="23557"/>
                    <a:pt x="6172" y="18036"/>
                    <a:pt x="10390" y="12447"/>
                  </a:cubicBezTo>
                  <a:close/>
                </a:path>
              </a:pathLst>
            </a:custGeom>
            <a:solidFill>
              <a:schemeClr val="accent5">
                <a:lumMod val="50000"/>
              </a:schemeClr>
            </a:solidFill>
            <a:ln w="3429" cap="flat">
              <a:noFill/>
              <a:prstDash val="solid"/>
              <a:miter/>
            </a:ln>
          </p:spPr>
          <p:txBody>
            <a:bodyPr/>
            <a:lstStyle/>
            <a:p>
              <a:endParaRPr lang="en-US"/>
            </a:p>
          </p:txBody>
        </p:sp>
      </p:grpSp>
      <p:grpSp>
        <p:nvGrpSpPr>
          <p:cNvPr id="1169" name="Graphic 3">
            <a:extLst>
              <a:ext uri="{FF2B5EF4-FFF2-40B4-BE49-F238E27FC236}">
                <a16:creationId xmlns:a16="http://schemas.microsoft.com/office/drawing/2014/main" id="{A939921D-62A0-2EFD-04B2-9346A05F654F}"/>
              </a:ext>
            </a:extLst>
          </p:cNvPr>
          <p:cNvGrpSpPr/>
          <p:nvPr/>
        </p:nvGrpSpPr>
        <p:grpSpPr>
          <a:xfrm>
            <a:off x="9323140" y="3150386"/>
            <a:ext cx="203684" cy="245656"/>
            <a:chOff x="4288700" y="2358135"/>
            <a:chExt cx="370748" cy="447147"/>
          </a:xfrm>
          <a:solidFill>
            <a:schemeClr val="tx1">
              <a:lumMod val="50000"/>
              <a:lumOff val="50000"/>
            </a:schemeClr>
          </a:solidFill>
        </p:grpSpPr>
        <p:sp>
          <p:nvSpPr>
            <p:cNvPr id="1170" name="Freeform 1169">
              <a:extLst>
                <a:ext uri="{FF2B5EF4-FFF2-40B4-BE49-F238E27FC236}">
                  <a16:creationId xmlns:a16="http://schemas.microsoft.com/office/drawing/2014/main" id="{29FCA808-C758-4975-19E6-E69449A8455F}"/>
                </a:ext>
              </a:extLst>
            </p:cNvPr>
            <p:cNvSpPr/>
            <p:nvPr/>
          </p:nvSpPr>
          <p:spPr>
            <a:xfrm>
              <a:off x="4288700" y="2358135"/>
              <a:ext cx="370748" cy="447147"/>
            </a:xfrm>
            <a:custGeom>
              <a:avLst/>
              <a:gdLst>
                <a:gd name="csX0" fmla="*/ 367531 w 370748"/>
                <a:gd name="csY0" fmla="*/ 197361 h 447147"/>
                <a:gd name="csX1" fmla="*/ 323365 w 370748"/>
                <a:gd name="csY1" fmla="*/ 197635 h 447147"/>
                <a:gd name="csX2" fmla="*/ 324222 w 370748"/>
                <a:gd name="csY2" fmla="*/ 230828 h 447147"/>
                <a:gd name="csX3" fmla="*/ 305637 w 370748"/>
                <a:gd name="csY3" fmla="*/ 340144 h 447147"/>
                <a:gd name="csX4" fmla="*/ 247070 w 370748"/>
                <a:gd name="csY4" fmla="*/ 444729 h 447147"/>
                <a:gd name="csX5" fmla="*/ 247070 w 370748"/>
                <a:gd name="csY5" fmla="*/ 444660 h 447147"/>
                <a:gd name="csX6" fmla="*/ 205819 w 370748"/>
                <a:gd name="csY6" fmla="*/ 441128 h 447147"/>
                <a:gd name="csX7" fmla="*/ 193612 w 370748"/>
                <a:gd name="csY7" fmla="*/ 359792 h 447147"/>
                <a:gd name="csX8" fmla="*/ 178113 w 370748"/>
                <a:gd name="csY8" fmla="*/ 306540 h 447147"/>
                <a:gd name="csX9" fmla="*/ 144131 w 370748"/>
                <a:gd name="csY9" fmla="*/ 256374 h 447147"/>
                <a:gd name="csX10" fmla="*/ 134050 w 370748"/>
                <a:gd name="csY10" fmla="*/ 240943 h 447147"/>
                <a:gd name="csX11" fmla="*/ 120780 w 370748"/>
                <a:gd name="csY11" fmla="*/ 247150 h 447147"/>
                <a:gd name="csX12" fmla="*/ 11875 w 370748"/>
                <a:gd name="csY12" fmla="*/ 286480 h 447147"/>
                <a:gd name="csX13" fmla="*/ 7109 w 370748"/>
                <a:gd name="csY13" fmla="*/ 266043 h 447147"/>
                <a:gd name="csX14" fmla="*/ 121500 w 370748"/>
                <a:gd name="csY14" fmla="*/ 213340 h 447147"/>
                <a:gd name="csX15" fmla="*/ 120163 w 370748"/>
                <a:gd name="csY15" fmla="*/ 207099 h 447147"/>
                <a:gd name="csX16" fmla="*/ 68179 w 370748"/>
                <a:gd name="csY16" fmla="*/ 218517 h 447147"/>
                <a:gd name="csX17" fmla="*/ 456 w 370748"/>
                <a:gd name="csY17" fmla="*/ 207785 h 447147"/>
                <a:gd name="csX18" fmla="*/ 8172 w 370748"/>
                <a:gd name="csY18" fmla="*/ 187862 h 447147"/>
                <a:gd name="csX19" fmla="*/ 87862 w 370748"/>
                <a:gd name="csY19" fmla="*/ 193486 h 447147"/>
                <a:gd name="csX20" fmla="*/ 120848 w 370748"/>
                <a:gd name="csY20" fmla="*/ 174866 h 447147"/>
                <a:gd name="csX21" fmla="*/ 127226 w 370748"/>
                <a:gd name="csY21" fmla="*/ 149149 h 447147"/>
                <a:gd name="csX22" fmla="*/ 126301 w 370748"/>
                <a:gd name="csY22" fmla="*/ 94456 h 447147"/>
                <a:gd name="csX23" fmla="*/ 149309 w 370748"/>
                <a:gd name="csY23" fmla="*/ 50942 h 447147"/>
                <a:gd name="csX24" fmla="*/ 150887 w 370748"/>
                <a:gd name="csY24" fmla="*/ 49571 h 447147"/>
                <a:gd name="csX25" fmla="*/ 163402 w 370748"/>
                <a:gd name="csY25" fmla="*/ 40930 h 447147"/>
                <a:gd name="csX26" fmla="*/ 158670 w 370748"/>
                <a:gd name="csY26" fmla="*/ 28345 h 447147"/>
                <a:gd name="csX27" fmla="*/ 152155 w 370748"/>
                <a:gd name="csY27" fmla="*/ 11303 h 447147"/>
                <a:gd name="csX28" fmla="*/ 169026 w 370748"/>
                <a:gd name="csY28" fmla="*/ 3759 h 447147"/>
                <a:gd name="csX29" fmla="*/ 191692 w 370748"/>
                <a:gd name="csY29" fmla="*/ 33351 h 447147"/>
                <a:gd name="csX30" fmla="*/ 208837 w 370748"/>
                <a:gd name="csY30" fmla="*/ 845 h 447147"/>
                <a:gd name="csX31" fmla="*/ 226427 w 370748"/>
                <a:gd name="csY31" fmla="*/ 5542 h 447147"/>
                <a:gd name="csX32" fmla="*/ 225673 w 370748"/>
                <a:gd name="csY32" fmla="*/ 37912 h 447147"/>
                <a:gd name="csX33" fmla="*/ 250156 w 370748"/>
                <a:gd name="csY33" fmla="*/ 16206 h 447147"/>
                <a:gd name="csX34" fmla="*/ 262912 w 370748"/>
                <a:gd name="csY34" fmla="*/ 24608 h 447147"/>
                <a:gd name="csX35" fmla="*/ 249402 w 370748"/>
                <a:gd name="csY35" fmla="*/ 48439 h 447147"/>
                <a:gd name="csX36" fmla="*/ 248819 w 370748"/>
                <a:gd name="csY36" fmla="*/ 49674 h 447147"/>
                <a:gd name="csX37" fmla="*/ 265861 w 370748"/>
                <a:gd name="csY37" fmla="*/ 119762 h 447147"/>
                <a:gd name="csX38" fmla="*/ 299979 w 370748"/>
                <a:gd name="csY38" fmla="*/ 145205 h 447147"/>
                <a:gd name="csX39" fmla="*/ 341265 w 370748"/>
                <a:gd name="csY39" fmla="*/ 115339 h 447147"/>
                <a:gd name="csX40" fmla="*/ 356661 w 370748"/>
                <a:gd name="csY40" fmla="*/ 125283 h 447147"/>
                <a:gd name="csX41" fmla="*/ 312152 w 370748"/>
                <a:gd name="csY41" fmla="*/ 163756 h 447147"/>
                <a:gd name="csX42" fmla="*/ 317056 w 370748"/>
                <a:gd name="csY42" fmla="*/ 174661 h 447147"/>
                <a:gd name="csX43" fmla="*/ 366742 w 370748"/>
                <a:gd name="csY43" fmla="*/ 178124 h 447147"/>
                <a:gd name="csX44" fmla="*/ 367531 w 370748"/>
                <a:gd name="csY44" fmla="*/ 197292 h 447147"/>
                <a:gd name="csX45" fmla="*/ 222210 w 370748"/>
                <a:gd name="csY45" fmla="*/ 113933 h 447147"/>
                <a:gd name="csX46" fmla="*/ 194606 w 370748"/>
                <a:gd name="csY46" fmla="*/ 74499 h 447147"/>
                <a:gd name="csX47" fmla="*/ 173415 w 370748"/>
                <a:gd name="csY47" fmla="*/ 124666 h 447147"/>
                <a:gd name="csX48" fmla="*/ 206093 w 370748"/>
                <a:gd name="csY48" fmla="*/ 115819 h 447147"/>
                <a:gd name="csX49" fmla="*/ 222210 w 370748"/>
                <a:gd name="csY49" fmla="*/ 113933 h 44714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Lst>
              <a:rect l="l" t="t" r="r" b="b"/>
              <a:pathLst>
                <a:path w="370748" h="447147">
                  <a:moveTo>
                    <a:pt x="367531" y="197361"/>
                  </a:moveTo>
                  <a:cubicBezTo>
                    <a:pt x="359678" y="198629"/>
                    <a:pt x="341573" y="198664"/>
                    <a:pt x="323365" y="197635"/>
                  </a:cubicBezTo>
                  <a:cubicBezTo>
                    <a:pt x="325251" y="208711"/>
                    <a:pt x="325560" y="219958"/>
                    <a:pt x="324222" y="230828"/>
                  </a:cubicBezTo>
                  <a:cubicBezTo>
                    <a:pt x="319868" y="265975"/>
                    <a:pt x="308449" y="304963"/>
                    <a:pt x="305637" y="340144"/>
                  </a:cubicBezTo>
                  <a:cubicBezTo>
                    <a:pt x="302688" y="376800"/>
                    <a:pt x="291853" y="433344"/>
                    <a:pt x="247070" y="444729"/>
                  </a:cubicBezTo>
                  <a:lnTo>
                    <a:pt x="247070" y="444660"/>
                  </a:lnTo>
                  <a:cubicBezTo>
                    <a:pt x="231125" y="449118"/>
                    <a:pt x="211237" y="447369"/>
                    <a:pt x="205819" y="441128"/>
                  </a:cubicBezTo>
                  <a:cubicBezTo>
                    <a:pt x="189291" y="421960"/>
                    <a:pt x="194778" y="379200"/>
                    <a:pt x="193612" y="359792"/>
                  </a:cubicBezTo>
                  <a:cubicBezTo>
                    <a:pt x="192480" y="341104"/>
                    <a:pt x="187234" y="322896"/>
                    <a:pt x="178113" y="306540"/>
                  </a:cubicBezTo>
                  <a:cubicBezTo>
                    <a:pt x="168272" y="288846"/>
                    <a:pt x="154007" y="274033"/>
                    <a:pt x="144131" y="256374"/>
                  </a:cubicBezTo>
                  <a:cubicBezTo>
                    <a:pt x="143068" y="254453"/>
                    <a:pt x="137033" y="240497"/>
                    <a:pt x="134050" y="240943"/>
                  </a:cubicBezTo>
                  <a:cubicBezTo>
                    <a:pt x="130347" y="241526"/>
                    <a:pt x="123729" y="244852"/>
                    <a:pt x="120780" y="247150"/>
                  </a:cubicBezTo>
                  <a:cubicBezTo>
                    <a:pt x="99074" y="264226"/>
                    <a:pt x="50143" y="283428"/>
                    <a:pt x="11875" y="286480"/>
                  </a:cubicBezTo>
                  <a:cubicBezTo>
                    <a:pt x="8137" y="286789"/>
                    <a:pt x="4160" y="266249"/>
                    <a:pt x="7109" y="266043"/>
                  </a:cubicBezTo>
                  <a:cubicBezTo>
                    <a:pt x="57035" y="262717"/>
                    <a:pt x="98080" y="230965"/>
                    <a:pt x="121500" y="213340"/>
                  </a:cubicBezTo>
                  <a:cubicBezTo>
                    <a:pt x="120951" y="211248"/>
                    <a:pt x="120506" y="209156"/>
                    <a:pt x="120163" y="207099"/>
                  </a:cubicBezTo>
                  <a:cubicBezTo>
                    <a:pt x="106995" y="213100"/>
                    <a:pt x="89576" y="218003"/>
                    <a:pt x="68179" y="218517"/>
                  </a:cubicBezTo>
                  <a:cubicBezTo>
                    <a:pt x="47982" y="219032"/>
                    <a:pt x="20619" y="213408"/>
                    <a:pt x="456" y="207785"/>
                  </a:cubicBezTo>
                  <a:cubicBezTo>
                    <a:pt x="-1704" y="207168"/>
                    <a:pt x="4297" y="186696"/>
                    <a:pt x="8172" y="187862"/>
                  </a:cubicBezTo>
                  <a:cubicBezTo>
                    <a:pt x="33135" y="195509"/>
                    <a:pt x="59572" y="200618"/>
                    <a:pt x="87862" y="193486"/>
                  </a:cubicBezTo>
                  <a:cubicBezTo>
                    <a:pt x="101132" y="190125"/>
                    <a:pt x="109807" y="181724"/>
                    <a:pt x="120848" y="174866"/>
                  </a:cubicBezTo>
                  <a:cubicBezTo>
                    <a:pt x="121637" y="157996"/>
                    <a:pt x="127295" y="149423"/>
                    <a:pt x="127226" y="149149"/>
                  </a:cubicBezTo>
                  <a:cubicBezTo>
                    <a:pt x="122974" y="129878"/>
                    <a:pt x="122940" y="111601"/>
                    <a:pt x="126301" y="94456"/>
                  </a:cubicBezTo>
                  <a:cubicBezTo>
                    <a:pt x="129490" y="78134"/>
                    <a:pt x="136588" y="62292"/>
                    <a:pt x="149309" y="50942"/>
                  </a:cubicBezTo>
                  <a:cubicBezTo>
                    <a:pt x="149824" y="50462"/>
                    <a:pt x="150338" y="50016"/>
                    <a:pt x="150887" y="49571"/>
                  </a:cubicBezTo>
                  <a:cubicBezTo>
                    <a:pt x="154967" y="46142"/>
                    <a:pt x="158945" y="43261"/>
                    <a:pt x="163402" y="40930"/>
                  </a:cubicBezTo>
                  <a:cubicBezTo>
                    <a:pt x="162545" y="36609"/>
                    <a:pt x="160385" y="32357"/>
                    <a:pt x="158670" y="28345"/>
                  </a:cubicBezTo>
                  <a:cubicBezTo>
                    <a:pt x="156270" y="22756"/>
                    <a:pt x="153767" y="17167"/>
                    <a:pt x="152155" y="11303"/>
                  </a:cubicBezTo>
                  <a:cubicBezTo>
                    <a:pt x="150509" y="8354"/>
                    <a:pt x="167689" y="-13"/>
                    <a:pt x="169026" y="3759"/>
                  </a:cubicBezTo>
                  <a:cubicBezTo>
                    <a:pt x="169780" y="5919"/>
                    <a:pt x="183531" y="34620"/>
                    <a:pt x="191692" y="33351"/>
                  </a:cubicBezTo>
                  <a:cubicBezTo>
                    <a:pt x="201567" y="31843"/>
                    <a:pt x="207877" y="3828"/>
                    <a:pt x="208837" y="845"/>
                  </a:cubicBezTo>
                  <a:cubicBezTo>
                    <a:pt x="209797" y="-2139"/>
                    <a:pt x="227216" y="3588"/>
                    <a:pt x="226427" y="5542"/>
                  </a:cubicBezTo>
                  <a:cubicBezTo>
                    <a:pt x="225604" y="7497"/>
                    <a:pt x="217512" y="34757"/>
                    <a:pt x="225673" y="37912"/>
                  </a:cubicBezTo>
                  <a:cubicBezTo>
                    <a:pt x="233800" y="41067"/>
                    <a:pt x="249025" y="18607"/>
                    <a:pt x="250156" y="16206"/>
                  </a:cubicBezTo>
                  <a:cubicBezTo>
                    <a:pt x="251288" y="13806"/>
                    <a:pt x="263358" y="22550"/>
                    <a:pt x="262912" y="24608"/>
                  </a:cubicBezTo>
                  <a:cubicBezTo>
                    <a:pt x="262123" y="28379"/>
                    <a:pt x="255265" y="41993"/>
                    <a:pt x="249402" y="48439"/>
                  </a:cubicBezTo>
                  <a:cubicBezTo>
                    <a:pt x="248990" y="48885"/>
                    <a:pt x="248853" y="49296"/>
                    <a:pt x="248819" y="49674"/>
                  </a:cubicBezTo>
                  <a:cubicBezTo>
                    <a:pt x="269702" y="77551"/>
                    <a:pt x="266684" y="101623"/>
                    <a:pt x="265861" y="119762"/>
                  </a:cubicBezTo>
                  <a:cubicBezTo>
                    <a:pt x="279474" y="125317"/>
                    <a:pt x="290893" y="134233"/>
                    <a:pt x="299979" y="145205"/>
                  </a:cubicBezTo>
                  <a:cubicBezTo>
                    <a:pt x="318736" y="138107"/>
                    <a:pt x="331355" y="126483"/>
                    <a:pt x="341265" y="115339"/>
                  </a:cubicBezTo>
                  <a:cubicBezTo>
                    <a:pt x="344454" y="111773"/>
                    <a:pt x="358581" y="122094"/>
                    <a:pt x="356661" y="125283"/>
                  </a:cubicBezTo>
                  <a:cubicBezTo>
                    <a:pt x="352580" y="132072"/>
                    <a:pt x="334955" y="151583"/>
                    <a:pt x="312152" y="163756"/>
                  </a:cubicBezTo>
                  <a:cubicBezTo>
                    <a:pt x="313970" y="167288"/>
                    <a:pt x="315616" y="170957"/>
                    <a:pt x="317056" y="174661"/>
                  </a:cubicBezTo>
                  <a:cubicBezTo>
                    <a:pt x="335367" y="177301"/>
                    <a:pt x="358375" y="179461"/>
                    <a:pt x="366742" y="178124"/>
                  </a:cubicBezTo>
                  <a:cubicBezTo>
                    <a:pt x="373120" y="177095"/>
                    <a:pt x="370720" y="196778"/>
                    <a:pt x="367531" y="197292"/>
                  </a:cubicBezTo>
                  <a:close/>
                  <a:moveTo>
                    <a:pt x="222210" y="113933"/>
                  </a:moveTo>
                  <a:cubicBezTo>
                    <a:pt x="223341" y="112939"/>
                    <a:pt x="224096" y="69699"/>
                    <a:pt x="194606" y="74499"/>
                  </a:cubicBezTo>
                  <a:cubicBezTo>
                    <a:pt x="168374" y="78786"/>
                    <a:pt x="172181" y="123466"/>
                    <a:pt x="173415" y="124666"/>
                  </a:cubicBezTo>
                  <a:cubicBezTo>
                    <a:pt x="174650" y="125832"/>
                    <a:pt x="179313" y="119420"/>
                    <a:pt x="206093" y="115819"/>
                  </a:cubicBezTo>
                  <a:cubicBezTo>
                    <a:pt x="220564" y="113864"/>
                    <a:pt x="221490" y="114585"/>
                    <a:pt x="222210" y="113933"/>
                  </a:cubicBezTo>
                  <a:close/>
                </a:path>
              </a:pathLst>
            </a:custGeom>
            <a:solidFill>
              <a:srgbClr val="E06D1F"/>
            </a:solidFill>
            <a:ln w="3429" cap="flat">
              <a:noFill/>
              <a:prstDash val="solid"/>
              <a:miter/>
            </a:ln>
          </p:spPr>
          <p:txBody>
            <a:bodyPr/>
            <a:lstStyle/>
            <a:p>
              <a:endParaRPr lang="en-US"/>
            </a:p>
          </p:txBody>
        </p:sp>
        <p:sp>
          <p:nvSpPr>
            <p:cNvPr id="1171" name="Freeform 1170">
              <a:extLst>
                <a:ext uri="{FF2B5EF4-FFF2-40B4-BE49-F238E27FC236}">
                  <a16:creationId xmlns:a16="http://schemas.microsoft.com/office/drawing/2014/main" id="{22D30F86-A814-8887-8A2A-02ED6E693146}"/>
                </a:ext>
              </a:extLst>
            </p:cNvPr>
            <p:cNvSpPr/>
            <p:nvPr/>
          </p:nvSpPr>
          <p:spPr>
            <a:xfrm>
              <a:off x="4356022" y="2421936"/>
              <a:ext cx="43856" cy="40496"/>
            </a:xfrm>
            <a:custGeom>
              <a:avLst/>
              <a:gdLst>
                <a:gd name="csX0" fmla="*/ 43857 w 43856"/>
                <a:gd name="csY0" fmla="*/ 21500 h 40496"/>
                <a:gd name="csX1" fmla="*/ 1817 w 43856"/>
                <a:gd name="csY1" fmla="*/ 40496 h 40496"/>
                <a:gd name="csX2" fmla="*/ 0 w 43856"/>
                <a:gd name="csY2" fmla="*/ 15945 h 40496"/>
                <a:gd name="csX3" fmla="*/ 37993 w 43856"/>
                <a:gd name="csY3" fmla="*/ 514 h 40496"/>
                <a:gd name="csX4" fmla="*/ 41765 w 43856"/>
                <a:gd name="csY4" fmla="*/ 0 h 40496"/>
                <a:gd name="csX5" fmla="*/ 43788 w 43856"/>
                <a:gd name="csY5" fmla="*/ 21534 h 40496"/>
              </a:gdLst>
              <a:ahLst/>
              <a:cxnLst>
                <a:cxn ang="0">
                  <a:pos x="csX0" y="csY0"/>
                </a:cxn>
                <a:cxn ang="0">
                  <a:pos x="csX1" y="csY1"/>
                </a:cxn>
                <a:cxn ang="0">
                  <a:pos x="csX2" y="csY2"/>
                </a:cxn>
                <a:cxn ang="0">
                  <a:pos x="csX3" y="csY3"/>
                </a:cxn>
                <a:cxn ang="0">
                  <a:pos x="csX4" y="csY4"/>
                </a:cxn>
                <a:cxn ang="0">
                  <a:pos x="csX5" y="csY5"/>
                </a:cxn>
              </a:cxnLst>
              <a:rect l="l" t="t" r="r" b="b"/>
              <a:pathLst>
                <a:path w="43856" h="40496">
                  <a:moveTo>
                    <a:pt x="43857" y="21500"/>
                  </a:moveTo>
                  <a:cubicBezTo>
                    <a:pt x="28632" y="23626"/>
                    <a:pt x="14196" y="31341"/>
                    <a:pt x="1817" y="40496"/>
                  </a:cubicBezTo>
                  <a:cubicBezTo>
                    <a:pt x="1474" y="32987"/>
                    <a:pt x="926" y="24826"/>
                    <a:pt x="0" y="15945"/>
                  </a:cubicBezTo>
                  <a:cubicBezTo>
                    <a:pt x="11419" y="8538"/>
                    <a:pt x="24277" y="2709"/>
                    <a:pt x="37993" y="514"/>
                  </a:cubicBezTo>
                  <a:cubicBezTo>
                    <a:pt x="39262" y="309"/>
                    <a:pt x="40531" y="137"/>
                    <a:pt x="41765" y="0"/>
                  </a:cubicBezTo>
                  <a:cubicBezTo>
                    <a:pt x="42760" y="7441"/>
                    <a:pt x="43411" y="14642"/>
                    <a:pt x="43788" y="21534"/>
                  </a:cubicBezTo>
                  <a:close/>
                </a:path>
              </a:pathLst>
            </a:custGeom>
            <a:grpFill/>
            <a:ln w="3429" cap="flat">
              <a:noFill/>
              <a:prstDash val="solid"/>
              <a:miter/>
            </a:ln>
          </p:spPr>
          <p:txBody>
            <a:bodyPr/>
            <a:lstStyle/>
            <a:p>
              <a:endParaRPr lang="en-US"/>
            </a:p>
          </p:txBody>
        </p:sp>
        <p:sp>
          <p:nvSpPr>
            <p:cNvPr id="1172" name="Freeform 1171">
              <a:extLst>
                <a:ext uri="{FF2B5EF4-FFF2-40B4-BE49-F238E27FC236}">
                  <a16:creationId xmlns:a16="http://schemas.microsoft.com/office/drawing/2014/main" id="{CA62DED8-4891-0530-C998-BFC476829BA1}"/>
                </a:ext>
              </a:extLst>
            </p:cNvPr>
            <p:cNvSpPr/>
            <p:nvPr/>
          </p:nvSpPr>
          <p:spPr>
            <a:xfrm>
              <a:off x="4356022" y="2421936"/>
              <a:ext cx="43856" cy="40496"/>
            </a:xfrm>
            <a:custGeom>
              <a:avLst/>
              <a:gdLst>
                <a:gd name="csX0" fmla="*/ 43857 w 43856"/>
                <a:gd name="csY0" fmla="*/ 21500 h 40496"/>
                <a:gd name="csX1" fmla="*/ 1817 w 43856"/>
                <a:gd name="csY1" fmla="*/ 40496 h 40496"/>
                <a:gd name="csX2" fmla="*/ 0 w 43856"/>
                <a:gd name="csY2" fmla="*/ 15945 h 40496"/>
                <a:gd name="csX3" fmla="*/ 37993 w 43856"/>
                <a:gd name="csY3" fmla="*/ 514 h 40496"/>
                <a:gd name="csX4" fmla="*/ 41765 w 43856"/>
                <a:gd name="csY4" fmla="*/ 0 h 40496"/>
                <a:gd name="csX5" fmla="*/ 43788 w 43856"/>
                <a:gd name="csY5" fmla="*/ 21534 h 40496"/>
              </a:gdLst>
              <a:ahLst/>
              <a:cxnLst>
                <a:cxn ang="0">
                  <a:pos x="csX0" y="csY0"/>
                </a:cxn>
                <a:cxn ang="0">
                  <a:pos x="csX1" y="csY1"/>
                </a:cxn>
                <a:cxn ang="0">
                  <a:pos x="csX2" y="csY2"/>
                </a:cxn>
                <a:cxn ang="0">
                  <a:pos x="csX3" y="csY3"/>
                </a:cxn>
                <a:cxn ang="0">
                  <a:pos x="csX4" y="csY4"/>
                </a:cxn>
                <a:cxn ang="0">
                  <a:pos x="csX5" y="csY5"/>
                </a:cxn>
              </a:cxnLst>
              <a:rect l="l" t="t" r="r" b="b"/>
              <a:pathLst>
                <a:path w="43856" h="40496">
                  <a:moveTo>
                    <a:pt x="43857" y="21500"/>
                  </a:moveTo>
                  <a:cubicBezTo>
                    <a:pt x="28632" y="23626"/>
                    <a:pt x="14196" y="31341"/>
                    <a:pt x="1817" y="40496"/>
                  </a:cubicBezTo>
                  <a:cubicBezTo>
                    <a:pt x="1474" y="32987"/>
                    <a:pt x="926" y="24826"/>
                    <a:pt x="0" y="15945"/>
                  </a:cubicBezTo>
                  <a:cubicBezTo>
                    <a:pt x="11419" y="8538"/>
                    <a:pt x="24277" y="2709"/>
                    <a:pt x="37993" y="514"/>
                  </a:cubicBezTo>
                  <a:cubicBezTo>
                    <a:pt x="39262" y="309"/>
                    <a:pt x="40531" y="137"/>
                    <a:pt x="41765" y="0"/>
                  </a:cubicBezTo>
                  <a:cubicBezTo>
                    <a:pt x="42760" y="7441"/>
                    <a:pt x="43411" y="14642"/>
                    <a:pt x="43788" y="21534"/>
                  </a:cubicBezTo>
                  <a:close/>
                </a:path>
              </a:pathLst>
            </a:custGeom>
            <a:grpFill/>
            <a:ln w="3429" cap="flat">
              <a:noFill/>
              <a:prstDash val="solid"/>
              <a:miter/>
            </a:ln>
          </p:spPr>
          <p:txBody>
            <a:bodyPr/>
            <a:lstStyle/>
            <a:p>
              <a:endParaRPr lang="en-US"/>
            </a:p>
          </p:txBody>
        </p:sp>
        <p:sp>
          <p:nvSpPr>
            <p:cNvPr id="1173" name="Freeform 1172">
              <a:extLst>
                <a:ext uri="{FF2B5EF4-FFF2-40B4-BE49-F238E27FC236}">
                  <a16:creationId xmlns:a16="http://schemas.microsoft.com/office/drawing/2014/main" id="{E9BAF550-4AC6-58C8-6A66-1CD782E9FD05}"/>
                </a:ext>
              </a:extLst>
            </p:cNvPr>
            <p:cNvSpPr/>
            <p:nvPr/>
          </p:nvSpPr>
          <p:spPr>
            <a:xfrm>
              <a:off x="4304025" y="2437847"/>
              <a:ext cx="53848" cy="63382"/>
            </a:xfrm>
            <a:custGeom>
              <a:avLst/>
              <a:gdLst>
                <a:gd name="csX0" fmla="*/ 52031 w 53848"/>
                <a:gd name="csY0" fmla="*/ 34 h 63382"/>
                <a:gd name="csX1" fmla="*/ 53849 w 53848"/>
                <a:gd name="csY1" fmla="*/ 24586 h 63382"/>
                <a:gd name="csX2" fmla="*/ 15170 w 53848"/>
                <a:gd name="csY2" fmla="*/ 63231 h 63382"/>
                <a:gd name="csX3" fmla="*/ 14 w 53848"/>
                <a:gd name="csY3" fmla="*/ 52498 h 63382"/>
                <a:gd name="csX4" fmla="*/ 52031 w 53848"/>
                <a:gd name="csY4" fmla="*/ 0 h 63382"/>
              </a:gdLst>
              <a:ahLst/>
              <a:cxnLst>
                <a:cxn ang="0">
                  <a:pos x="csX0" y="csY0"/>
                </a:cxn>
                <a:cxn ang="0">
                  <a:pos x="csX1" y="csY1"/>
                </a:cxn>
                <a:cxn ang="0">
                  <a:pos x="csX2" y="csY2"/>
                </a:cxn>
                <a:cxn ang="0">
                  <a:pos x="csX3" y="csY3"/>
                </a:cxn>
                <a:cxn ang="0">
                  <a:pos x="csX4" y="csY4"/>
                </a:cxn>
              </a:cxnLst>
              <a:rect l="l" t="t" r="r" b="b"/>
              <a:pathLst>
                <a:path w="53848" h="63382">
                  <a:moveTo>
                    <a:pt x="52031" y="34"/>
                  </a:moveTo>
                  <a:cubicBezTo>
                    <a:pt x="52923" y="8915"/>
                    <a:pt x="53506" y="17076"/>
                    <a:pt x="53849" y="24586"/>
                  </a:cubicBezTo>
                  <a:cubicBezTo>
                    <a:pt x="31457" y="41148"/>
                    <a:pt x="15958" y="62305"/>
                    <a:pt x="15170" y="63231"/>
                  </a:cubicBezTo>
                  <a:cubicBezTo>
                    <a:pt x="13832" y="64774"/>
                    <a:pt x="-501" y="54041"/>
                    <a:pt x="14" y="52498"/>
                  </a:cubicBezTo>
                  <a:cubicBezTo>
                    <a:pt x="425" y="51366"/>
                    <a:pt x="21068" y="20025"/>
                    <a:pt x="52031" y="0"/>
                  </a:cubicBezTo>
                  <a:close/>
                </a:path>
              </a:pathLst>
            </a:custGeom>
            <a:grpFill/>
            <a:ln w="3429" cap="flat">
              <a:noFill/>
              <a:prstDash val="solid"/>
              <a:miter/>
            </a:ln>
          </p:spPr>
          <p:txBody>
            <a:bodyPr/>
            <a:lstStyle/>
            <a:p>
              <a:endParaRPr lang="en-US"/>
            </a:p>
          </p:txBody>
        </p:sp>
        <p:sp>
          <p:nvSpPr>
            <p:cNvPr id="1174" name="Freeform 1173">
              <a:extLst>
                <a:ext uri="{FF2B5EF4-FFF2-40B4-BE49-F238E27FC236}">
                  <a16:creationId xmlns:a16="http://schemas.microsoft.com/office/drawing/2014/main" id="{D33AD5E0-42A5-BF87-66BB-731ECF3AF495}"/>
                </a:ext>
              </a:extLst>
            </p:cNvPr>
            <p:cNvSpPr/>
            <p:nvPr/>
          </p:nvSpPr>
          <p:spPr>
            <a:xfrm>
              <a:off x="4349425" y="2380942"/>
              <a:ext cx="48430" cy="56904"/>
            </a:xfrm>
            <a:custGeom>
              <a:avLst/>
              <a:gdLst>
                <a:gd name="csX0" fmla="*/ 44624 w 48430"/>
                <a:gd name="csY0" fmla="*/ 41474 h 56904"/>
                <a:gd name="csX1" fmla="*/ 6631 w 48430"/>
                <a:gd name="csY1" fmla="*/ 56905 h 56904"/>
                <a:gd name="csX2" fmla="*/ 13 w 48430"/>
                <a:gd name="csY2" fmla="*/ 12876 h 56904"/>
                <a:gd name="csX3" fmla="*/ 39343 w 48430"/>
                <a:gd name="csY3" fmla="*/ 635 h 56904"/>
                <a:gd name="csX4" fmla="*/ 48430 w 48430"/>
                <a:gd name="csY4" fmla="*/ 40960 h 56904"/>
                <a:gd name="csX5" fmla="*/ 44658 w 48430"/>
                <a:gd name="csY5" fmla="*/ 41474 h 56904"/>
              </a:gdLst>
              <a:ahLst/>
              <a:cxnLst>
                <a:cxn ang="0">
                  <a:pos x="csX0" y="csY0"/>
                </a:cxn>
                <a:cxn ang="0">
                  <a:pos x="csX1" y="csY1"/>
                </a:cxn>
                <a:cxn ang="0">
                  <a:pos x="csX2" y="csY2"/>
                </a:cxn>
                <a:cxn ang="0">
                  <a:pos x="csX3" y="csY3"/>
                </a:cxn>
                <a:cxn ang="0">
                  <a:pos x="csX4" y="csY4"/>
                </a:cxn>
                <a:cxn ang="0">
                  <a:pos x="csX5" y="csY5"/>
                </a:cxn>
              </a:cxnLst>
              <a:rect l="l" t="t" r="r" b="b"/>
              <a:pathLst>
                <a:path w="48430" h="56904">
                  <a:moveTo>
                    <a:pt x="44624" y="41474"/>
                  </a:moveTo>
                  <a:cubicBezTo>
                    <a:pt x="30874" y="43669"/>
                    <a:pt x="18049" y="49532"/>
                    <a:pt x="6631" y="56905"/>
                  </a:cubicBezTo>
                  <a:cubicBezTo>
                    <a:pt x="5294" y="43806"/>
                    <a:pt x="3236" y="29198"/>
                    <a:pt x="13" y="12876"/>
                  </a:cubicBezTo>
                  <a:cubicBezTo>
                    <a:pt x="-810" y="8590"/>
                    <a:pt x="38212" y="-2794"/>
                    <a:pt x="39343" y="635"/>
                  </a:cubicBezTo>
                  <a:cubicBezTo>
                    <a:pt x="43870" y="14316"/>
                    <a:pt x="46682" y="27964"/>
                    <a:pt x="48430" y="40960"/>
                  </a:cubicBezTo>
                  <a:cubicBezTo>
                    <a:pt x="47196" y="41097"/>
                    <a:pt x="45927" y="41268"/>
                    <a:pt x="44658" y="41474"/>
                  </a:cubicBezTo>
                  <a:close/>
                </a:path>
              </a:pathLst>
            </a:custGeom>
            <a:grpFill/>
            <a:ln w="3429" cap="flat">
              <a:noFill/>
              <a:prstDash val="solid"/>
              <a:miter/>
            </a:ln>
          </p:spPr>
          <p:txBody>
            <a:bodyPr/>
            <a:lstStyle/>
            <a:p>
              <a:endParaRPr lang="en-US"/>
            </a:p>
          </p:txBody>
        </p:sp>
        <p:sp>
          <p:nvSpPr>
            <p:cNvPr id="1175" name="Freeform 1174">
              <a:extLst>
                <a:ext uri="{FF2B5EF4-FFF2-40B4-BE49-F238E27FC236}">
                  <a16:creationId xmlns:a16="http://schemas.microsoft.com/office/drawing/2014/main" id="{1B4F1602-406F-6034-20EF-DCCDDBE9F600}"/>
                </a:ext>
              </a:extLst>
            </p:cNvPr>
            <p:cNvSpPr/>
            <p:nvPr/>
          </p:nvSpPr>
          <p:spPr>
            <a:xfrm>
              <a:off x="4320466" y="2421094"/>
              <a:ext cx="304684" cy="383414"/>
            </a:xfrm>
            <a:custGeom>
              <a:avLst/>
              <a:gdLst>
                <a:gd name="csX0" fmla="*/ 302813 w 304684"/>
                <a:gd name="csY0" fmla="*/ 9518 h 383414"/>
                <a:gd name="csX1" fmla="*/ 191507 w 304684"/>
                <a:gd name="csY1" fmla="*/ 24845 h 383414"/>
                <a:gd name="csX2" fmla="*/ 77356 w 304684"/>
                <a:gd name="csY2" fmla="*/ 808 h 383414"/>
                <a:gd name="csX3" fmla="*/ 79379 w 304684"/>
                <a:gd name="csY3" fmla="*/ 22342 h 383414"/>
                <a:gd name="csX4" fmla="*/ 86306 w 304684"/>
                <a:gd name="csY4" fmla="*/ 21759 h 383414"/>
                <a:gd name="csX5" fmla="*/ 148850 w 304684"/>
                <a:gd name="csY5" fmla="*/ 55604 h 383414"/>
                <a:gd name="csX6" fmla="*/ 136129 w 304684"/>
                <a:gd name="csY6" fmla="*/ 72371 h 383414"/>
                <a:gd name="csX7" fmla="*/ 83082 w 304684"/>
                <a:gd name="csY7" fmla="*/ 69903 h 383414"/>
                <a:gd name="csX8" fmla="*/ 79379 w 304684"/>
                <a:gd name="csY8" fmla="*/ 22342 h 383414"/>
                <a:gd name="csX9" fmla="*/ 37339 w 304684"/>
                <a:gd name="csY9" fmla="*/ 41339 h 383414"/>
                <a:gd name="csX10" fmla="*/ 36962 w 304684"/>
                <a:gd name="csY10" fmla="*/ 88488 h 383414"/>
                <a:gd name="csX11" fmla="*/ 32024 w 304684"/>
                <a:gd name="csY11" fmla="*/ 92260 h 383414"/>
                <a:gd name="csX12" fmla="*/ 5621 w 304684"/>
                <a:gd name="csY12" fmla="*/ 212137 h 383414"/>
                <a:gd name="csX13" fmla="*/ 90626 w 304684"/>
                <a:gd name="csY13" fmla="*/ 314836 h 383414"/>
                <a:gd name="csX14" fmla="*/ 143193 w 304684"/>
                <a:gd name="csY14" fmla="*/ 367368 h 383414"/>
                <a:gd name="csX15" fmla="*/ 191473 w 304684"/>
                <a:gd name="csY15" fmla="*/ 382902 h 383414"/>
                <a:gd name="csX16" fmla="*/ 201040 w 304684"/>
                <a:gd name="csY16" fmla="*/ 196501 h 383414"/>
                <a:gd name="csX17" fmla="*/ 171310 w 304684"/>
                <a:gd name="csY17" fmla="*/ 112731 h 383414"/>
                <a:gd name="csX18" fmla="*/ 301990 w 304684"/>
                <a:gd name="csY18" fmla="*/ 37156 h 383414"/>
                <a:gd name="csX19" fmla="*/ 302778 w 304684"/>
                <a:gd name="csY19" fmla="*/ 9586 h 3834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304684" h="383414">
                  <a:moveTo>
                    <a:pt x="302813" y="9518"/>
                  </a:moveTo>
                  <a:cubicBezTo>
                    <a:pt x="259779" y="1871"/>
                    <a:pt x="213864" y="24845"/>
                    <a:pt x="191507" y="24845"/>
                  </a:cubicBezTo>
                  <a:cubicBezTo>
                    <a:pt x="159412" y="24845"/>
                    <a:pt x="126253" y="-5261"/>
                    <a:pt x="77356" y="808"/>
                  </a:cubicBezTo>
                  <a:cubicBezTo>
                    <a:pt x="78350" y="8249"/>
                    <a:pt x="79002" y="15450"/>
                    <a:pt x="79379" y="22342"/>
                  </a:cubicBezTo>
                  <a:cubicBezTo>
                    <a:pt x="81676" y="22034"/>
                    <a:pt x="83974" y="21828"/>
                    <a:pt x="86306" y="21759"/>
                  </a:cubicBezTo>
                  <a:cubicBezTo>
                    <a:pt x="131980" y="20731"/>
                    <a:pt x="152725" y="38596"/>
                    <a:pt x="148850" y="55604"/>
                  </a:cubicBezTo>
                  <a:cubicBezTo>
                    <a:pt x="147513" y="61536"/>
                    <a:pt x="142027" y="67537"/>
                    <a:pt x="136129" y="72371"/>
                  </a:cubicBezTo>
                  <a:cubicBezTo>
                    <a:pt x="119292" y="67708"/>
                    <a:pt x="100810" y="66885"/>
                    <a:pt x="83082" y="69903"/>
                  </a:cubicBezTo>
                  <a:cubicBezTo>
                    <a:pt x="81642" y="59101"/>
                    <a:pt x="80648" y="42779"/>
                    <a:pt x="79379" y="22342"/>
                  </a:cubicBezTo>
                  <a:cubicBezTo>
                    <a:pt x="64154" y="24468"/>
                    <a:pt x="49718" y="32184"/>
                    <a:pt x="37339" y="41339"/>
                  </a:cubicBezTo>
                  <a:cubicBezTo>
                    <a:pt x="38197" y="61570"/>
                    <a:pt x="37339" y="76966"/>
                    <a:pt x="36962" y="88488"/>
                  </a:cubicBezTo>
                  <a:cubicBezTo>
                    <a:pt x="35282" y="89688"/>
                    <a:pt x="33636" y="90922"/>
                    <a:pt x="32024" y="92260"/>
                  </a:cubicBezTo>
                  <a:cubicBezTo>
                    <a:pt x="-3363" y="121235"/>
                    <a:pt x="-4734" y="178705"/>
                    <a:pt x="5621" y="212137"/>
                  </a:cubicBezTo>
                  <a:cubicBezTo>
                    <a:pt x="18377" y="253320"/>
                    <a:pt x="49169" y="286684"/>
                    <a:pt x="90626" y="314836"/>
                  </a:cubicBezTo>
                  <a:cubicBezTo>
                    <a:pt x="113429" y="330335"/>
                    <a:pt x="121830" y="350395"/>
                    <a:pt x="143193" y="367368"/>
                  </a:cubicBezTo>
                  <a:cubicBezTo>
                    <a:pt x="162052" y="382353"/>
                    <a:pt x="186432" y="384685"/>
                    <a:pt x="191473" y="382902"/>
                  </a:cubicBezTo>
                  <a:cubicBezTo>
                    <a:pt x="214276" y="374844"/>
                    <a:pt x="207041" y="241490"/>
                    <a:pt x="201040" y="196501"/>
                  </a:cubicBezTo>
                  <a:cubicBezTo>
                    <a:pt x="192022" y="128573"/>
                    <a:pt x="167058" y="118869"/>
                    <a:pt x="171310" y="112731"/>
                  </a:cubicBezTo>
                  <a:cubicBezTo>
                    <a:pt x="202103" y="44288"/>
                    <a:pt x="269106" y="40962"/>
                    <a:pt x="301990" y="37156"/>
                  </a:cubicBezTo>
                  <a:cubicBezTo>
                    <a:pt x="304630" y="36847"/>
                    <a:pt x="306070" y="10169"/>
                    <a:pt x="302778" y="9586"/>
                  </a:cubicBezTo>
                  <a:close/>
                </a:path>
              </a:pathLst>
            </a:custGeom>
            <a:grpFill/>
            <a:ln w="3429" cap="flat">
              <a:noFill/>
              <a:prstDash val="solid"/>
              <a:miter/>
            </a:ln>
          </p:spPr>
          <p:txBody>
            <a:bodyPr/>
            <a:lstStyle/>
            <a:p>
              <a:endParaRPr lang="en-US"/>
            </a:p>
          </p:txBody>
        </p:sp>
      </p:grpSp>
      <p:grpSp>
        <p:nvGrpSpPr>
          <p:cNvPr id="1188" name="Graphic 3">
            <a:extLst>
              <a:ext uri="{FF2B5EF4-FFF2-40B4-BE49-F238E27FC236}">
                <a16:creationId xmlns:a16="http://schemas.microsoft.com/office/drawing/2014/main" id="{DC3B610C-8742-BC33-F6CC-8A2432CFA58C}"/>
              </a:ext>
            </a:extLst>
          </p:cNvPr>
          <p:cNvGrpSpPr/>
          <p:nvPr/>
        </p:nvGrpSpPr>
        <p:grpSpPr>
          <a:xfrm>
            <a:off x="9301265" y="4489916"/>
            <a:ext cx="240702" cy="169389"/>
            <a:chOff x="4824247" y="2842365"/>
            <a:chExt cx="391443" cy="275471"/>
          </a:xfrm>
          <a:solidFill>
            <a:schemeClr val="accent5"/>
          </a:solidFill>
        </p:grpSpPr>
        <p:sp>
          <p:nvSpPr>
            <p:cNvPr id="1189" name="Freeform 1188">
              <a:extLst>
                <a:ext uri="{FF2B5EF4-FFF2-40B4-BE49-F238E27FC236}">
                  <a16:creationId xmlns:a16="http://schemas.microsoft.com/office/drawing/2014/main" id="{C11272A5-4BE3-A12D-BA9F-812CEF9ADAF4}"/>
                </a:ext>
              </a:extLst>
            </p:cNvPr>
            <p:cNvSpPr/>
            <p:nvPr/>
          </p:nvSpPr>
          <p:spPr>
            <a:xfrm>
              <a:off x="5060458" y="2842846"/>
              <a:ext cx="155232" cy="131044"/>
            </a:xfrm>
            <a:custGeom>
              <a:avLst/>
              <a:gdLst>
                <a:gd name="csX0" fmla="*/ 153843 w 155232"/>
                <a:gd name="csY0" fmla="*/ 9635 h 131044"/>
                <a:gd name="csX1" fmla="*/ 135326 w 155232"/>
                <a:gd name="csY1" fmla="*/ 43514 h 131044"/>
                <a:gd name="csX2" fmla="*/ 75764 w 155232"/>
                <a:gd name="csY2" fmla="*/ 106470 h 131044"/>
                <a:gd name="csX3" fmla="*/ 39382 w 155232"/>
                <a:gd name="csY3" fmla="*/ 124918 h 131044"/>
                <a:gd name="csX4" fmla="*/ 16683 w 155232"/>
                <a:gd name="csY4" fmla="*/ 129856 h 131044"/>
                <a:gd name="csX5" fmla="*/ 5573 w 155232"/>
                <a:gd name="csY5" fmla="*/ 76775 h 131044"/>
                <a:gd name="csX6" fmla="*/ 86 w 155232"/>
                <a:gd name="csY6" fmla="*/ 45434 h 131044"/>
                <a:gd name="csX7" fmla="*/ 5264 w 155232"/>
                <a:gd name="csY7" fmla="*/ 13133 h 131044"/>
                <a:gd name="csX8" fmla="*/ 55567 w 155232"/>
                <a:gd name="csY8" fmla="*/ 0 h 131044"/>
                <a:gd name="csX9" fmla="*/ 115746 w 155232"/>
                <a:gd name="csY9" fmla="*/ 7338 h 131044"/>
                <a:gd name="csX10" fmla="*/ 153808 w 155232"/>
                <a:gd name="csY10" fmla="*/ 9635 h 1310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55232" h="131044">
                  <a:moveTo>
                    <a:pt x="153843" y="9635"/>
                  </a:moveTo>
                  <a:cubicBezTo>
                    <a:pt x="160323" y="19682"/>
                    <a:pt x="142424" y="33056"/>
                    <a:pt x="135326" y="43514"/>
                  </a:cubicBezTo>
                  <a:cubicBezTo>
                    <a:pt x="118215" y="68683"/>
                    <a:pt x="102682" y="90560"/>
                    <a:pt x="75764" y="106470"/>
                  </a:cubicBezTo>
                  <a:cubicBezTo>
                    <a:pt x="64071" y="113363"/>
                    <a:pt x="51933" y="119741"/>
                    <a:pt x="39382" y="124918"/>
                  </a:cubicBezTo>
                  <a:cubicBezTo>
                    <a:pt x="35028" y="126702"/>
                    <a:pt x="21346" y="133834"/>
                    <a:pt x="16683" y="129856"/>
                  </a:cubicBezTo>
                  <a:cubicBezTo>
                    <a:pt x="9482" y="123718"/>
                    <a:pt x="8281" y="92206"/>
                    <a:pt x="5573" y="76775"/>
                  </a:cubicBezTo>
                  <a:cubicBezTo>
                    <a:pt x="2829" y="61379"/>
                    <a:pt x="360" y="52361"/>
                    <a:pt x="86" y="45434"/>
                  </a:cubicBezTo>
                  <a:cubicBezTo>
                    <a:pt x="-257" y="36347"/>
                    <a:pt x="223" y="20814"/>
                    <a:pt x="5264" y="13133"/>
                  </a:cubicBezTo>
                  <a:cubicBezTo>
                    <a:pt x="12156" y="2675"/>
                    <a:pt x="41131" y="0"/>
                    <a:pt x="55567" y="0"/>
                  </a:cubicBezTo>
                  <a:cubicBezTo>
                    <a:pt x="70003" y="0"/>
                    <a:pt x="107174" y="7132"/>
                    <a:pt x="115746" y="7338"/>
                  </a:cubicBezTo>
                  <a:cubicBezTo>
                    <a:pt x="124319" y="7544"/>
                    <a:pt x="146402" y="-1852"/>
                    <a:pt x="153808" y="9635"/>
                  </a:cubicBezTo>
                  <a:close/>
                </a:path>
              </a:pathLst>
            </a:custGeom>
            <a:solidFill>
              <a:srgbClr val="7494B2"/>
            </a:solidFill>
            <a:ln w="3429" cap="flat">
              <a:noFill/>
              <a:prstDash val="solid"/>
              <a:miter/>
            </a:ln>
          </p:spPr>
          <p:txBody>
            <a:bodyPr/>
            <a:lstStyle/>
            <a:p>
              <a:endParaRPr lang="en-US"/>
            </a:p>
          </p:txBody>
        </p:sp>
        <p:sp>
          <p:nvSpPr>
            <p:cNvPr id="1190" name="Freeform 1189">
              <a:extLst>
                <a:ext uri="{FF2B5EF4-FFF2-40B4-BE49-F238E27FC236}">
                  <a16:creationId xmlns:a16="http://schemas.microsoft.com/office/drawing/2014/main" id="{E4513469-D1EF-7BBE-9F6B-92C6D20279F4}"/>
                </a:ext>
              </a:extLst>
            </p:cNvPr>
            <p:cNvSpPr/>
            <p:nvPr/>
          </p:nvSpPr>
          <p:spPr>
            <a:xfrm>
              <a:off x="4824247" y="2842365"/>
              <a:ext cx="245251" cy="275471"/>
            </a:xfrm>
            <a:custGeom>
              <a:avLst/>
              <a:gdLst>
                <a:gd name="csX0" fmla="*/ 230606 w 245251"/>
                <a:gd name="csY0" fmla="*/ 9259 h 275471"/>
                <a:gd name="csX1" fmla="*/ 229371 w 245251"/>
                <a:gd name="csY1" fmla="*/ 33365 h 275471"/>
                <a:gd name="csX2" fmla="*/ 236709 w 245251"/>
                <a:gd name="csY2" fmla="*/ 86034 h 275471"/>
                <a:gd name="csX3" fmla="*/ 244322 w 245251"/>
                <a:gd name="csY3" fmla="*/ 131743 h 275471"/>
                <a:gd name="csX4" fmla="*/ 208420 w 245251"/>
                <a:gd name="csY4" fmla="*/ 200494 h 275471"/>
                <a:gd name="csX5" fmla="*/ 133634 w 245251"/>
                <a:gd name="csY5" fmla="*/ 226383 h 275471"/>
                <a:gd name="csX6" fmla="*/ 122935 w 245251"/>
                <a:gd name="csY6" fmla="*/ 226760 h 275471"/>
                <a:gd name="csX7" fmla="*/ 116694 w 245251"/>
                <a:gd name="csY7" fmla="*/ 221514 h 275471"/>
                <a:gd name="csX8" fmla="*/ 84085 w 245251"/>
                <a:gd name="csY8" fmla="*/ 220588 h 275471"/>
                <a:gd name="csX9" fmla="*/ 62859 w 245251"/>
                <a:gd name="csY9" fmla="*/ 246854 h 275471"/>
                <a:gd name="csX10" fmla="*/ 62927 w 245251"/>
                <a:gd name="csY10" fmla="*/ 255598 h 275471"/>
                <a:gd name="csX11" fmla="*/ 56481 w 245251"/>
                <a:gd name="csY11" fmla="*/ 261702 h 275471"/>
                <a:gd name="csX12" fmla="*/ 4189 w 245251"/>
                <a:gd name="csY12" fmla="*/ 271372 h 275471"/>
                <a:gd name="csX13" fmla="*/ 10087 w 245251"/>
                <a:gd name="csY13" fmla="*/ 229949 h 275471"/>
                <a:gd name="csX14" fmla="*/ 26340 w 245251"/>
                <a:gd name="csY14" fmla="*/ 38371 h 275471"/>
                <a:gd name="csX15" fmla="*/ 230606 w 245251"/>
                <a:gd name="csY15" fmla="*/ 9190 h 275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45251" h="275471">
                  <a:moveTo>
                    <a:pt x="230606" y="9259"/>
                  </a:moveTo>
                  <a:cubicBezTo>
                    <a:pt x="235509" y="11214"/>
                    <a:pt x="231051" y="21020"/>
                    <a:pt x="229371" y="33365"/>
                  </a:cubicBezTo>
                  <a:cubicBezTo>
                    <a:pt x="227657" y="46189"/>
                    <a:pt x="233932" y="68478"/>
                    <a:pt x="236709" y="86034"/>
                  </a:cubicBezTo>
                  <a:cubicBezTo>
                    <a:pt x="238835" y="99236"/>
                    <a:pt x="240653" y="119056"/>
                    <a:pt x="244322" y="131743"/>
                  </a:cubicBezTo>
                  <a:cubicBezTo>
                    <a:pt x="247991" y="144430"/>
                    <a:pt x="241750" y="177143"/>
                    <a:pt x="208420" y="200494"/>
                  </a:cubicBezTo>
                  <a:cubicBezTo>
                    <a:pt x="192372" y="211741"/>
                    <a:pt x="153899" y="222440"/>
                    <a:pt x="133634" y="226383"/>
                  </a:cubicBezTo>
                  <a:cubicBezTo>
                    <a:pt x="130342" y="227035"/>
                    <a:pt x="125952" y="227618"/>
                    <a:pt x="122935" y="226760"/>
                  </a:cubicBezTo>
                  <a:cubicBezTo>
                    <a:pt x="121049" y="226246"/>
                    <a:pt x="118477" y="223400"/>
                    <a:pt x="116694" y="221514"/>
                  </a:cubicBezTo>
                  <a:cubicBezTo>
                    <a:pt x="111791" y="216302"/>
                    <a:pt x="103012" y="213216"/>
                    <a:pt x="84085" y="220588"/>
                  </a:cubicBezTo>
                  <a:cubicBezTo>
                    <a:pt x="66699" y="227378"/>
                    <a:pt x="62893" y="238659"/>
                    <a:pt x="62859" y="246854"/>
                  </a:cubicBezTo>
                  <a:cubicBezTo>
                    <a:pt x="62859" y="250523"/>
                    <a:pt x="63511" y="253130"/>
                    <a:pt x="62927" y="255598"/>
                  </a:cubicBezTo>
                  <a:cubicBezTo>
                    <a:pt x="62242" y="258444"/>
                    <a:pt x="58950" y="260159"/>
                    <a:pt x="56481" y="261702"/>
                  </a:cubicBezTo>
                  <a:cubicBezTo>
                    <a:pt x="42148" y="270720"/>
                    <a:pt x="15162" y="281522"/>
                    <a:pt x="4189" y="271372"/>
                  </a:cubicBezTo>
                  <a:cubicBezTo>
                    <a:pt x="-6338" y="261599"/>
                    <a:pt x="9092" y="246031"/>
                    <a:pt x="10087" y="229949"/>
                  </a:cubicBezTo>
                  <a:cubicBezTo>
                    <a:pt x="11081" y="213867"/>
                    <a:pt x="-21906" y="92104"/>
                    <a:pt x="26340" y="38371"/>
                  </a:cubicBezTo>
                  <a:cubicBezTo>
                    <a:pt x="74586" y="-15361"/>
                    <a:pt x="208317" y="275"/>
                    <a:pt x="230606" y="9190"/>
                  </a:cubicBezTo>
                  <a:close/>
                </a:path>
              </a:pathLst>
            </a:custGeom>
            <a:grpFill/>
            <a:ln w="3429" cap="flat">
              <a:noFill/>
              <a:prstDash val="solid"/>
              <a:miter/>
            </a:ln>
          </p:spPr>
          <p:txBody>
            <a:bodyPr/>
            <a:lstStyle/>
            <a:p>
              <a:endParaRPr lang="en-US"/>
            </a:p>
          </p:txBody>
        </p:sp>
        <p:sp>
          <p:nvSpPr>
            <p:cNvPr id="1191" name="Freeform 1190">
              <a:extLst>
                <a:ext uri="{FF2B5EF4-FFF2-40B4-BE49-F238E27FC236}">
                  <a16:creationId xmlns:a16="http://schemas.microsoft.com/office/drawing/2014/main" id="{BB84C372-EB9D-E827-05BF-1B753F7B588D}"/>
                </a:ext>
              </a:extLst>
            </p:cNvPr>
            <p:cNvSpPr/>
            <p:nvPr/>
          </p:nvSpPr>
          <p:spPr>
            <a:xfrm>
              <a:off x="4892482" y="3064120"/>
              <a:ext cx="47778" cy="35284"/>
            </a:xfrm>
            <a:custGeom>
              <a:avLst/>
              <a:gdLst>
                <a:gd name="csX0" fmla="*/ 33063 w 47778"/>
                <a:gd name="csY0" fmla="*/ 0 h 35284"/>
                <a:gd name="csX1" fmla="*/ 1447 w 47778"/>
                <a:gd name="csY1" fmla="*/ 16768 h 35284"/>
                <a:gd name="csX2" fmla="*/ 1105 w 47778"/>
                <a:gd name="csY2" fmla="*/ 17625 h 35284"/>
                <a:gd name="csX3" fmla="*/ 13655 w 47778"/>
                <a:gd name="csY3" fmla="*/ 35284 h 35284"/>
                <a:gd name="csX4" fmla="*/ 15506 w 47778"/>
                <a:gd name="csY4" fmla="*/ 35216 h 35284"/>
                <a:gd name="csX5" fmla="*/ 47739 w 47778"/>
                <a:gd name="csY5" fmla="*/ 14779 h 35284"/>
                <a:gd name="csX6" fmla="*/ 33063 w 47778"/>
                <a:gd name="csY6" fmla="*/ 0 h 35284"/>
                <a:gd name="csX7" fmla="*/ 33063 w 47778"/>
                <a:gd name="csY7" fmla="*/ 0 h 352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47778" h="35284">
                  <a:moveTo>
                    <a:pt x="33063" y="0"/>
                  </a:moveTo>
                  <a:cubicBezTo>
                    <a:pt x="20958" y="0"/>
                    <a:pt x="5185" y="8092"/>
                    <a:pt x="1447" y="16768"/>
                  </a:cubicBezTo>
                  <a:cubicBezTo>
                    <a:pt x="1310" y="17042"/>
                    <a:pt x="1207" y="17351"/>
                    <a:pt x="1105" y="17625"/>
                  </a:cubicBezTo>
                  <a:cubicBezTo>
                    <a:pt x="-2702" y="28598"/>
                    <a:pt x="3779" y="35284"/>
                    <a:pt x="13655" y="35284"/>
                  </a:cubicBezTo>
                  <a:cubicBezTo>
                    <a:pt x="14237" y="35284"/>
                    <a:pt x="14855" y="35284"/>
                    <a:pt x="15506" y="35216"/>
                  </a:cubicBezTo>
                  <a:cubicBezTo>
                    <a:pt x="29016" y="34153"/>
                    <a:pt x="47156" y="24860"/>
                    <a:pt x="47739" y="14779"/>
                  </a:cubicBezTo>
                  <a:cubicBezTo>
                    <a:pt x="48356" y="4046"/>
                    <a:pt x="41635" y="0"/>
                    <a:pt x="33063" y="0"/>
                  </a:cubicBezTo>
                  <a:lnTo>
                    <a:pt x="33063" y="0"/>
                  </a:lnTo>
                  <a:close/>
                </a:path>
              </a:pathLst>
            </a:custGeom>
            <a:solidFill>
              <a:srgbClr val="7494B2"/>
            </a:solidFill>
            <a:ln w="3429" cap="flat">
              <a:noFill/>
              <a:prstDash val="solid"/>
              <a:miter/>
            </a:ln>
          </p:spPr>
          <p:txBody>
            <a:bodyPr/>
            <a:lstStyle/>
            <a:p>
              <a:endParaRPr lang="en-US"/>
            </a:p>
          </p:txBody>
        </p:sp>
      </p:grpSp>
      <p:grpSp>
        <p:nvGrpSpPr>
          <p:cNvPr id="1363" name="Group 1362">
            <a:extLst>
              <a:ext uri="{FF2B5EF4-FFF2-40B4-BE49-F238E27FC236}">
                <a16:creationId xmlns:a16="http://schemas.microsoft.com/office/drawing/2014/main" id="{C45B1895-243D-8346-213C-7BEE6E233B66}"/>
              </a:ext>
            </a:extLst>
          </p:cNvPr>
          <p:cNvGrpSpPr/>
          <p:nvPr/>
        </p:nvGrpSpPr>
        <p:grpSpPr>
          <a:xfrm>
            <a:off x="9341064" y="2713610"/>
            <a:ext cx="163742" cy="234132"/>
            <a:chOff x="6836730" y="478878"/>
            <a:chExt cx="404530" cy="578430"/>
          </a:xfrm>
        </p:grpSpPr>
        <p:sp>
          <p:nvSpPr>
            <p:cNvPr id="1364" name="Freeform 1363">
              <a:extLst>
                <a:ext uri="{FF2B5EF4-FFF2-40B4-BE49-F238E27FC236}">
                  <a16:creationId xmlns:a16="http://schemas.microsoft.com/office/drawing/2014/main" id="{E63D8026-544E-83B2-D068-3EAB50597C06}"/>
                </a:ext>
              </a:extLst>
            </p:cNvPr>
            <p:cNvSpPr/>
            <p:nvPr/>
          </p:nvSpPr>
          <p:spPr>
            <a:xfrm>
              <a:off x="6836730" y="478878"/>
              <a:ext cx="404530" cy="578430"/>
            </a:xfrm>
            <a:custGeom>
              <a:avLst/>
              <a:gdLst>
                <a:gd name="csX0" fmla="*/ 297160 w 404530"/>
                <a:gd name="csY0" fmla="*/ 13145 h 578430"/>
                <a:gd name="csX1" fmla="*/ 107265 w 404530"/>
                <a:gd name="csY1" fmla="*/ 13145 h 578430"/>
                <a:gd name="csX2" fmla="*/ 138 w 404530"/>
                <a:gd name="csY2" fmla="*/ 128729 h 578430"/>
                <a:gd name="csX3" fmla="*/ 34240 w 404530"/>
                <a:gd name="csY3" fmla="*/ 196468 h 578430"/>
                <a:gd name="csX4" fmla="*/ 68343 w 404530"/>
                <a:gd name="csY4" fmla="*/ 448162 h 578430"/>
                <a:gd name="csX5" fmla="*/ 202265 w 404530"/>
                <a:gd name="csY5" fmla="*/ 578431 h 578430"/>
                <a:gd name="csX6" fmla="*/ 336187 w 404530"/>
                <a:gd name="csY6" fmla="*/ 448162 h 578430"/>
                <a:gd name="csX7" fmla="*/ 370290 w 404530"/>
                <a:gd name="csY7" fmla="*/ 196468 h 578430"/>
                <a:gd name="csX8" fmla="*/ 404393 w 404530"/>
                <a:gd name="csY8" fmla="*/ 128729 h 578430"/>
                <a:gd name="csX9" fmla="*/ 297266 w 404530"/>
                <a:gd name="csY9" fmla="*/ 13145 h 578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404530" h="578430">
                  <a:moveTo>
                    <a:pt x="297160" y="13145"/>
                  </a:moveTo>
                  <a:cubicBezTo>
                    <a:pt x="256385" y="-4382"/>
                    <a:pt x="148040" y="-4382"/>
                    <a:pt x="107265" y="13145"/>
                  </a:cubicBezTo>
                  <a:cubicBezTo>
                    <a:pt x="66490" y="30672"/>
                    <a:pt x="-3516" y="111781"/>
                    <a:pt x="138" y="128729"/>
                  </a:cubicBezTo>
                  <a:cubicBezTo>
                    <a:pt x="4851" y="150519"/>
                    <a:pt x="35458" y="139624"/>
                    <a:pt x="34240" y="196468"/>
                  </a:cubicBezTo>
                  <a:cubicBezTo>
                    <a:pt x="33022" y="253365"/>
                    <a:pt x="33022" y="373159"/>
                    <a:pt x="68343" y="448162"/>
                  </a:cubicBezTo>
                  <a:cubicBezTo>
                    <a:pt x="103664" y="523165"/>
                    <a:pt x="129188" y="578431"/>
                    <a:pt x="202265" y="578431"/>
                  </a:cubicBezTo>
                  <a:cubicBezTo>
                    <a:pt x="275343" y="578431"/>
                    <a:pt x="300867" y="523165"/>
                    <a:pt x="336187" y="448162"/>
                  </a:cubicBezTo>
                  <a:cubicBezTo>
                    <a:pt x="371508" y="373159"/>
                    <a:pt x="371508" y="253365"/>
                    <a:pt x="370290" y="196468"/>
                  </a:cubicBezTo>
                  <a:cubicBezTo>
                    <a:pt x="369072" y="139571"/>
                    <a:pt x="399680" y="150519"/>
                    <a:pt x="404393" y="128729"/>
                  </a:cubicBezTo>
                  <a:cubicBezTo>
                    <a:pt x="408047" y="111781"/>
                    <a:pt x="338041" y="30725"/>
                    <a:pt x="297266" y="13145"/>
                  </a:cubicBezTo>
                  <a:close/>
                </a:path>
              </a:pathLst>
            </a:custGeom>
            <a:solidFill>
              <a:schemeClr val="tx1">
                <a:lumMod val="50000"/>
                <a:lumOff val="50000"/>
              </a:schemeClr>
            </a:solidFill>
            <a:ln w="5264" cap="flat">
              <a:noFill/>
              <a:prstDash val="solid"/>
              <a:miter/>
            </a:ln>
          </p:spPr>
          <p:txBody>
            <a:bodyPr/>
            <a:lstStyle/>
            <a:p>
              <a:endParaRPr lang="en-US"/>
            </a:p>
          </p:txBody>
        </p:sp>
        <p:sp>
          <p:nvSpPr>
            <p:cNvPr id="1365" name="Freeform 1364">
              <a:extLst>
                <a:ext uri="{FF2B5EF4-FFF2-40B4-BE49-F238E27FC236}">
                  <a16:creationId xmlns:a16="http://schemas.microsoft.com/office/drawing/2014/main" id="{333FC4F2-02F8-15C4-6530-D0F77BAA1192}"/>
                </a:ext>
              </a:extLst>
            </p:cNvPr>
            <p:cNvSpPr/>
            <p:nvPr/>
          </p:nvSpPr>
          <p:spPr>
            <a:xfrm>
              <a:off x="6836730" y="478878"/>
              <a:ext cx="404477" cy="549060"/>
            </a:xfrm>
            <a:custGeom>
              <a:avLst/>
              <a:gdLst>
                <a:gd name="csX0" fmla="*/ 297160 w 404477"/>
                <a:gd name="csY0" fmla="*/ 13145 h 549060"/>
                <a:gd name="csX1" fmla="*/ 107265 w 404477"/>
                <a:gd name="csY1" fmla="*/ 13145 h 549060"/>
                <a:gd name="csX2" fmla="*/ 138 w 404477"/>
                <a:gd name="csY2" fmla="*/ 128729 h 549060"/>
                <a:gd name="csX3" fmla="*/ 3844 w 404477"/>
                <a:gd name="csY3" fmla="*/ 136624 h 549060"/>
                <a:gd name="csX4" fmla="*/ 46155 w 404477"/>
                <a:gd name="csY4" fmla="*/ 186520 h 549060"/>
                <a:gd name="csX5" fmla="*/ 77822 w 404477"/>
                <a:gd name="csY5" fmla="*/ 425425 h 549060"/>
                <a:gd name="csX6" fmla="*/ 202265 w 404477"/>
                <a:gd name="csY6" fmla="*/ 549061 h 549060"/>
                <a:gd name="csX7" fmla="*/ 326709 w 404477"/>
                <a:gd name="csY7" fmla="*/ 425425 h 549060"/>
                <a:gd name="csX8" fmla="*/ 358375 w 404477"/>
                <a:gd name="csY8" fmla="*/ 186520 h 549060"/>
                <a:gd name="csX9" fmla="*/ 394914 w 404477"/>
                <a:gd name="csY9" fmla="*/ 142045 h 549060"/>
                <a:gd name="csX10" fmla="*/ 404340 w 404477"/>
                <a:gd name="csY10" fmla="*/ 128729 h 549060"/>
                <a:gd name="csX11" fmla="*/ 297213 w 404477"/>
                <a:gd name="csY11" fmla="*/ 13145 h 5490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404477" h="549060">
                  <a:moveTo>
                    <a:pt x="297160" y="13145"/>
                  </a:moveTo>
                  <a:cubicBezTo>
                    <a:pt x="256385" y="-4382"/>
                    <a:pt x="148040" y="-4382"/>
                    <a:pt x="107265" y="13145"/>
                  </a:cubicBezTo>
                  <a:cubicBezTo>
                    <a:pt x="66490" y="30672"/>
                    <a:pt x="-3516" y="111781"/>
                    <a:pt x="138" y="128729"/>
                  </a:cubicBezTo>
                  <a:cubicBezTo>
                    <a:pt x="826" y="131992"/>
                    <a:pt x="2150" y="134466"/>
                    <a:pt x="3844" y="136624"/>
                  </a:cubicBezTo>
                  <a:cubicBezTo>
                    <a:pt x="21266" y="143466"/>
                    <a:pt x="46949" y="149203"/>
                    <a:pt x="46155" y="186520"/>
                  </a:cubicBezTo>
                  <a:cubicBezTo>
                    <a:pt x="45043" y="240523"/>
                    <a:pt x="45043" y="354211"/>
                    <a:pt x="77822" y="425425"/>
                  </a:cubicBezTo>
                  <a:cubicBezTo>
                    <a:pt x="110601" y="496638"/>
                    <a:pt x="134377" y="549061"/>
                    <a:pt x="202265" y="549061"/>
                  </a:cubicBezTo>
                  <a:cubicBezTo>
                    <a:pt x="270153" y="549061"/>
                    <a:pt x="293877" y="496638"/>
                    <a:pt x="326709" y="425425"/>
                  </a:cubicBezTo>
                  <a:cubicBezTo>
                    <a:pt x="359488" y="354211"/>
                    <a:pt x="359488" y="240523"/>
                    <a:pt x="358375" y="186520"/>
                  </a:cubicBezTo>
                  <a:cubicBezTo>
                    <a:pt x="357687" y="153151"/>
                    <a:pt x="378128" y="146887"/>
                    <a:pt x="394914" y="142045"/>
                  </a:cubicBezTo>
                  <a:cubicBezTo>
                    <a:pt x="399309" y="138729"/>
                    <a:pt x="402963" y="135150"/>
                    <a:pt x="404340" y="128729"/>
                  </a:cubicBezTo>
                  <a:cubicBezTo>
                    <a:pt x="407994" y="111781"/>
                    <a:pt x="337988" y="30725"/>
                    <a:pt x="297213" y="13145"/>
                  </a:cubicBezTo>
                  <a:close/>
                </a:path>
              </a:pathLst>
            </a:custGeom>
            <a:solidFill>
              <a:srgbClr val="FFFFFF">
                <a:alpha val="30000"/>
              </a:srgbClr>
            </a:solidFill>
            <a:ln w="5264" cap="flat">
              <a:noFill/>
              <a:prstDash val="solid"/>
              <a:miter/>
            </a:ln>
          </p:spPr>
          <p:txBody>
            <a:bodyPr/>
            <a:lstStyle/>
            <a:p>
              <a:endParaRPr lang="en-US"/>
            </a:p>
          </p:txBody>
        </p:sp>
        <p:sp>
          <p:nvSpPr>
            <p:cNvPr id="1366" name="Freeform 1365">
              <a:extLst>
                <a:ext uri="{FF2B5EF4-FFF2-40B4-BE49-F238E27FC236}">
                  <a16:creationId xmlns:a16="http://schemas.microsoft.com/office/drawing/2014/main" id="{172C9211-434F-1B47-FCF0-AB750DEFD6B0}"/>
                </a:ext>
              </a:extLst>
            </p:cNvPr>
            <p:cNvSpPr/>
            <p:nvPr/>
          </p:nvSpPr>
          <p:spPr>
            <a:xfrm>
              <a:off x="6841030" y="478878"/>
              <a:ext cx="395823" cy="455478"/>
            </a:xfrm>
            <a:custGeom>
              <a:avLst/>
              <a:gdLst>
                <a:gd name="csX0" fmla="*/ 395327 w 395823"/>
                <a:gd name="csY0" fmla="*/ 113939 h 455478"/>
                <a:gd name="csX1" fmla="*/ 292913 w 395823"/>
                <a:gd name="csY1" fmla="*/ 13145 h 455478"/>
                <a:gd name="csX2" fmla="*/ 103018 w 395823"/>
                <a:gd name="csY2" fmla="*/ 13145 h 455478"/>
                <a:gd name="csX3" fmla="*/ 497 w 395823"/>
                <a:gd name="csY3" fmla="*/ 113939 h 455478"/>
                <a:gd name="csX4" fmla="*/ 43602 w 395823"/>
                <a:gd name="csY4" fmla="*/ 155625 h 455478"/>
                <a:gd name="csX5" fmla="*/ 112708 w 395823"/>
                <a:gd name="csY5" fmla="*/ 183783 h 455478"/>
                <a:gd name="csX6" fmla="*/ 190604 w 395823"/>
                <a:gd name="csY6" fmla="*/ 223732 h 455478"/>
                <a:gd name="csX7" fmla="*/ 197912 w 395823"/>
                <a:gd name="csY7" fmla="*/ 455478 h 455478"/>
                <a:gd name="csX8" fmla="*/ 205220 w 395823"/>
                <a:gd name="csY8" fmla="*/ 223732 h 455478"/>
                <a:gd name="csX9" fmla="*/ 283116 w 395823"/>
                <a:gd name="csY9" fmla="*/ 183783 h 455478"/>
                <a:gd name="csX10" fmla="*/ 352222 w 395823"/>
                <a:gd name="csY10" fmla="*/ 155625 h 455478"/>
                <a:gd name="csX11" fmla="*/ 395327 w 395823"/>
                <a:gd name="csY11" fmla="*/ 113939 h 4554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95823" h="455478">
                  <a:moveTo>
                    <a:pt x="395327" y="113939"/>
                  </a:moveTo>
                  <a:cubicBezTo>
                    <a:pt x="379282" y="84464"/>
                    <a:pt x="326274" y="27514"/>
                    <a:pt x="292913" y="13145"/>
                  </a:cubicBezTo>
                  <a:cubicBezTo>
                    <a:pt x="252138" y="-4382"/>
                    <a:pt x="143793" y="-4382"/>
                    <a:pt x="103018" y="13145"/>
                  </a:cubicBezTo>
                  <a:cubicBezTo>
                    <a:pt x="69550" y="27514"/>
                    <a:pt x="16596" y="84464"/>
                    <a:pt x="497" y="113939"/>
                  </a:cubicBezTo>
                  <a:cubicBezTo>
                    <a:pt x="-4639" y="132360"/>
                    <a:pt x="31423" y="139045"/>
                    <a:pt x="43602" y="155625"/>
                  </a:cubicBezTo>
                  <a:cubicBezTo>
                    <a:pt x="55782" y="172257"/>
                    <a:pt x="54246" y="190994"/>
                    <a:pt x="112708" y="183783"/>
                  </a:cubicBezTo>
                  <a:cubicBezTo>
                    <a:pt x="171170" y="176520"/>
                    <a:pt x="183297" y="194047"/>
                    <a:pt x="190604" y="223732"/>
                  </a:cubicBezTo>
                  <a:cubicBezTo>
                    <a:pt x="197912" y="253365"/>
                    <a:pt x="189704" y="455478"/>
                    <a:pt x="197912" y="455478"/>
                  </a:cubicBezTo>
                  <a:cubicBezTo>
                    <a:pt x="204584" y="455478"/>
                    <a:pt x="197912" y="253418"/>
                    <a:pt x="205220" y="223732"/>
                  </a:cubicBezTo>
                  <a:cubicBezTo>
                    <a:pt x="212528" y="194100"/>
                    <a:pt x="224707" y="176520"/>
                    <a:pt x="283116" y="183783"/>
                  </a:cubicBezTo>
                  <a:cubicBezTo>
                    <a:pt x="341578" y="191047"/>
                    <a:pt x="340042" y="172309"/>
                    <a:pt x="352222" y="155625"/>
                  </a:cubicBezTo>
                  <a:cubicBezTo>
                    <a:pt x="364349" y="138992"/>
                    <a:pt x="400464" y="132360"/>
                    <a:pt x="395327" y="113939"/>
                  </a:cubicBezTo>
                  <a:close/>
                </a:path>
              </a:pathLst>
            </a:custGeom>
            <a:solidFill>
              <a:srgbClr val="F67722"/>
            </a:solidFill>
            <a:ln w="5264" cap="flat">
              <a:noFill/>
              <a:prstDash val="solid"/>
              <a:miter/>
            </a:ln>
          </p:spPr>
          <p:txBody>
            <a:bodyPr/>
            <a:lstStyle/>
            <a:p>
              <a:endParaRPr lang="en-US"/>
            </a:p>
          </p:txBody>
        </p:sp>
        <p:sp>
          <p:nvSpPr>
            <p:cNvPr id="1367" name="Freeform 1366">
              <a:extLst>
                <a:ext uri="{FF2B5EF4-FFF2-40B4-BE49-F238E27FC236}">
                  <a16:creationId xmlns:a16="http://schemas.microsoft.com/office/drawing/2014/main" id="{7EEF49A9-0C35-E2DD-3EE5-580E77055169}"/>
                </a:ext>
              </a:extLst>
            </p:cNvPr>
            <p:cNvSpPr/>
            <p:nvPr/>
          </p:nvSpPr>
          <p:spPr>
            <a:xfrm>
              <a:off x="7014322" y="501649"/>
              <a:ext cx="22725" cy="34207"/>
            </a:xfrm>
            <a:custGeom>
              <a:avLst/>
              <a:gdLst>
                <a:gd name="csX0" fmla="*/ 9687 w 22725"/>
                <a:gd name="csY0" fmla="*/ 111 h 34207"/>
                <a:gd name="csX1" fmla="*/ 1161 w 22725"/>
                <a:gd name="csY1" fmla="*/ 25691 h 34207"/>
                <a:gd name="csX2" fmla="*/ 22290 w 22725"/>
                <a:gd name="csY2" fmla="*/ 23165 h 34207"/>
                <a:gd name="csX3" fmla="*/ 9687 w 22725"/>
                <a:gd name="csY3" fmla="*/ 111 h 34207"/>
                <a:gd name="csX4" fmla="*/ 16941 w 22725"/>
                <a:gd name="csY4" fmla="*/ 16796 h 34207"/>
                <a:gd name="csX5" fmla="*/ 3968 w 22725"/>
                <a:gd name="csY5" fmla="*/ 18375 h 34207"/>
                <a:gd name="csX6" fmla="*/ 9210 w 22725"/>
                <a:gd name="csY6" fmla="*/ 2638 h 34207"/>
                <a:gd name="csX7" fmla="*/ 16941 w 22725"/>
                <a:gd name="csY7" fmla="*/ 16796 h 342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2725" h="34207">
                  <a:moveTo>
                    <a:pt x="9687" y="111"/>
                  </a:moveTo>
                  <a:cubicBezTo>
                    <a:pt x="-639" y="1690"/>
                    <a:pt x="-1222" y="18902"/>
                    <a:pt x="1161" y="25691"/>
                  </a:cubicBezTo>
                  <a:cubicBezTo>
                    <a:pt x="5768" y="38797"/>
                    <a:pt x="20119" y="35850"/>
                    <a:pt x="22290" y="23165"/>
                  </a:cubicBezTo>
                  <a:cubicBezTo>
                    <a:pt x="24355" y="11112"/>
                    <a:pt x="18901" y="-1310"/>
                    <a:pt x="9687" y="111"/>
                  </a:cubicBezTo>
                  <a:close/>
                  <a:moveTo>
                    <a:pt x="16941" y="16796"/>
                  </a:moveTo>
                  <a:cubicBezTo>
                    <a:pt x="15618" y="24586"/>
                    <a:pt x="6774" y="26428"/>
                    <a:pt x="3968" y="18375"/>
                  </a:cubicBezTo>
                  <a:cubicBezTo>
                    <a:pt x="2485" y="14217"/>
                    <a:pt x="2856" y="3638"/>
                    <a:pt x="9210" y="2638"/>
                  </a:cubicBezTo>
                  <a:cubicBezTo>
                    <a:pt x="14876" y="1743"/>
                    <a:pt x="18212" y="9428"/>
                    <a:pt x="16941" y="16796"/>
                  </a:cubicBezTo>
                  <a:close/>
                </a:path>
              </a:pathLst>
            </a:custGeom>
            <a:solidFill>
              <a:srgbClr val="000000">
                <a:alpha val="30000"/>
              </a:srgbClr>
            </a:solidFill>
            <a:ln w="5264" cap="flat">
              <a:noFill/>
              <a:prstDash val="solid"/>
              <a:miter/>
            </a:ln>
          </p:spPr>
          <p:txBody>
            <a:bodyPr/>
            <a:lstStyle/>
            <a:p>
              <a:endParaRPr lang="en-US"/>
            </a:p>
          </p:txBody>
        </p:sp>
        <p:sp>
          <p:nvSpPr>
            <p:cNvPr id="1368" name="Freeform 1367">
              <a:extLst>
                <a:ext uri="{FF2B5EF4-FFF2-40B4-BE49-F238E27FC236}">
                  <a16:creationId xmlns:a16="http://schemas.microsoft.com/office/drawing/2014/main" id="{0932F04B-75B5-80FE-7D10-5D09D4E25B6C}"/>
                </a:ext>
              </a:extLst>
            </p:cNvPr>
            <p:cNvSpPr/>
            <p:nvPr/>
          </p:nvSpPr>
          <p:spPr>
            <a:xfrm>
              <a:off x="6991591" y="506287"/>
              <a:ext cx="20677" cy="31093"/>
            </a:xfrm>
            <a:custGeom>
              <a:avLst/>
              <a:gdLst>
                <a:gd name="csX0" fmla="*/ 8800 w 20677"/>
                <a:gd name="csY0" fmla="*/ 105 h 31093"/>
                <a:gd name="csX1" fmla="*/ 1069 w 20677"/>
                <a:gd name="csY1" fmla="*/ 23369 h 31093"/>
                <a:gd name="csX2" fmla="*/ 20292 w 20677"/>
                <a:gd name="csY2" fmla="*/ 21053 h 31093"/>
                <a:gd name="csX3" fmla="*/ 8800 w 20677"/>
                <a:gd name="csY3" fmla="*/ 105 h 31093"/>
                <a:gd name="csX4" fmla="*/ 15367 w 20677"/>
                <a:gd name="csY4" fmla="*/ 15316 h 31093"/>
                <a:gd name="csX5" fmla="*/ 3558 w 20677"/>
                <a:gd name="csY5" fmla="*/ 16737 h 31093"/>
                <a:gd name="csX6" fmla="*/ 8324 w 20677"/>
                <a:gd name="csY6" fmla="*/ 2421 h 31093"/>
                <a:gd name="csX7" fmla="*/ 15367 w 20677"/>
                <a:gd name="csY7" fmla="*/ 15316 h 310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0677" h="31093">
                  <a:moveTo>
                    <a:pt x="8800" y="105"/>
                  </a:moveTo>
                  <a:cubicBezTo>
                    <a:pt x="-626" y="1578"/>
                    <a:pt x="-1102" y="17211"/>
                    <a:pt x="1069" y="23369"/>
                  </a:cubicBezTo>
                  <a:cubicBezTo>
                    <a:pt x="5305" y="35264"/>
                    <a:pt x="18332" y="32580"/>
                    <a:pt x="20292" y="21053"/>
                  </a:cubicBezTo>
                  <a:cubicBezTo>
                    <a:pt x="22145" y="10105"/>
                    <a:pt x="17167" y="-1211"/>
                    <a:pt x="8800" y="105"/>
                  </a:cubicBezTo>
                  <a:close/>
                  <a:moveTo>
                    <a:pt x="15367" y="15316"/>
                  </a:moveTo>
                  <a:cubicBezTo>
                    <a:pt x="14149" y="22421"/>
                    <a:pt x="6153" y="24053"/>
                    <a:pt x="3558" y="16737"/>
                  </a:cubicBezTo>
                  <a:cubicBezTo>
                    <a:pt x="2234" y="12947"/>
                    <a:pt x="2552" y="3315"/>
                    <a:pt x="8324" y="2421"/>
                  </a:cubicBezTo>
                  <a:cubicBezTo>
                    <a:pt x="13460" y="1631"/>
                    <a:pt x="16532" y="8579"/>
                    <a:pt x="15367" y="15316"/>
                  </a:cubicBezTo>
                  <a:close/>
                </a:path>
              </a:pathLst>
            </a:custGeom>
            <a:solidFill>
              <a:srgbClr val="000000">
                <a:alpha val="30000"/>
              </a:srgbClr>
            </a:solidFill>
            <a:ln w="5264" cap="flat">
              <a:noFill/>
              <a:prstDash val="solid"/>
              <a:miter/>
            </a:ln>
          </p:spPr>
          <p:txBody>
            <a:bodyPr/>
            <a:lstStyle/>
            <a:p>
              <a:endParaRPr lang="en-US"/>
            </a:p>
          </p:txBody>
        </p:sp>
        <p:sp>
          <p:nvSpPr>
            <p:cNvPr id="1369" name="Freeform 1368">
              <a:extLst>
                <a:ext uri="{FF2B5EF4-FFF2-40B4-BE49-F238E27FC236}">
                  <a16:creationId xmlns:a16="http://schemas.microsoft.com/office/drawing/2014/main" id="{01A703A5-F395-E822-987D-D86ED1F39042}"/>
                </a:ext>
              </a:extLst>
            </p:cNvPr>
            <p:cNvSpPr/>
            <p:nvPr/>
          </p:nvSpPr>
          <p:spPr>
            <a:xfrm>
              <a:off x="6970097" y="510365"/>
              <a:ext cx="19200" cy="28325"/>
            </a:xfrm>
            <a:custGeom>
              <a:avLst/>
              <a:gdLst>
                <a:gd name="csX0" fmla="*/ 6411 w 19200"/>
                <a:gd name="csY0" fmla="*/ 343 h 28325"/>
                <a:gd name="csX1" fmla="*/ 2016 w 19200"/>
                <a:gd name="csY1" fmla="*/ 22291 h 28325"/>
                <a:gd name="csX2" fmla="*/ 19174 w 19200"/>
                <a:gd name="csY2" fmla="*/ 18028 h 28325"/>
                <a:gd name="csX3" fmla="*/ 6411 w 19200"/>
                <a:gd name="csY3" fmla="*/ 291 h 28325"/>
                <a:gd name="csX4" fmla="*/ 14090 w 19200"/>
                <a:gd name="csY4" fmla="*/ 13396 h 28325"/>
                <a:gd name="csX5" fmla="*/ 3552 w 19200"/>
                <a:gd name="csY5" fmla="*/ 16028 h 28325"/>
                <a:gd name="csX6" fmla="*/ 6253 w 19200"/>
                <a:gd name="csY6" fmla="*/ 2501 h 28325"/>
                <a:gd name="csX7" fmla="*/ 14090 w 19200"/>
                <a:gd name="csY7" fmla="*/ 13396 h 283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9200" h="28325">
                  <a:moveTo>
                    <a:pt x="6411" y="343"/>
                  </a:moveTo>
                  <a:cubicBezTo>
                    <a:pt x="-1955" y="2712"/>
                    <a:pt x="-632" y="16975"/>
                    <a:pt x="2016" y="22291"/>
                  </a:cubicBezTo>
                  <a:cubicBezTo>
                    <a:pt x="7206" y="32608"/>
                    <a:pt x="18697" y="28713"/>
                    <a:pt x="19174" y="18028"/>
                  </a:cubicBezTo>
                  <a:cubicBezTo>
                    <a:pt x="19650" y="7870"/>
                    <a:pt x="13825" y="-1815"/>
                    <a:pt x="6411" y="291"/>
                  </a:cubicBezTo>
                  <a:close/>
                  <a:moveTo>
                    <a:pt x="14090" y="13396"/>
                  </a:moveTo>
                  <a:cubicBezTo>
                    <a:pt x="13772" y="19976"/>
                    <a:pt x="6729" y="22344"/>
                    <a:pt x="3552" y="16028"/>
                  </a:cubicBezTo>
                  <a:cubicBezTo>
                    <a:pt x="1910" y="12765"/>
                    <a:pt x="1116" y="3975"/>
                    <a:pt x="6253" y="2501"/>
                  </a:cubicBezTo>
                  <a:cubicBezTo>
                    <a:pt x="10807" y="1185"/>
                    <a:pt x="14408" y="7186"/>
                    <a:pt x="14090" y="13396"/>
                  </a:cubicBezTo>
                  <a:close/>
                </a:path>
              </a:pathLst>
            </a:custGeom>
            <a:solidFill>
              <a:srgbClr val="000000">
                <a:alpha val="30000"/>
              </a:srgbClr>
            </a:solidFill>
            <a:ln w="5264" cap="flat">
              <a:noFill/>
              <a:prstDash val="solid"/>
              <a:miter/>
            </a:ln>
          </p:spPr>
          <p:txBody>
            <a:bodyPr/>
            <a:lstStyle/>
            <a:p>
              <a:endParaRPr lang="en-US"/>
            </a:p>
          </p:txBody>
        </p:sp>
        <p:sp>
          <p:nvSpPr>
            <p:cNvPr id="1370" name="Freeform 1369">
              <a:extLst>
                <a:ext uri="{FF2B5EF4-FFF2-40B4-BE49-F238E27FC236}">
                  <a16:creationId xmlns:a16="http://schemas.microsoft.com/office/drawing/2014/main" id="{EBC80F64-3B4E-1CE1-BE31-D4FF3C21526D}"/>
                </a:ext>
              </a:extLst>
            </p:cNvPr>
            <p:cNvSpPr/>
            <p:nvPr/>
          </p:nvSpPr>
          <p:spPr>
            <a:xfrm>
              <a:off x="6948958" y="516647"/>
              <a:ext cx="18570" cy="27383"/>
            </a:xfrm>
            <a:custGeom>
              <a:avLst/>
              <a:gdLst>
                <a:gd name="csX0" fmla="*/ 6209 w 18570"/>
                <a:gd name="csY0" fmla="*/ 272 h 27383"/>
                <a:gd name="csX1" fmla="*/ 1973 w 18570"/>
                <a:gd name="csY1" fmla="*/ 21536 h 27383"/>
                <a:gd name="csX2" fmla="*/ 18548 w 18570"/>
                <a:gd name="csY2" fmla="*/ 17430 h 27383"/>
                <a:gd name="csX3" fmla="*/ 6209 w 18570"/>
                <a:gd name="csY3" fmla="*/ 272 h 27383"/>
                <a:gd name="csX4" fmla="*/ 13623 w 18570"/>
                <a:gd name="csY4" fmla="*/ 12851 h 27383"/>
                <a:gd name="csX5" fmla="*/ 3403 w 18570"/>
                <a:gd name="csY5" fmla="*/ 15378 h 27383"/>
                <a:gd name="csX6" fmla="*/ 5998 w 18570"/>
                <a:gd name="csY6" fmla="*/ 2325 h 27383"/>
                <a:gd name="csX7" fmla="*/ 13570 w 18570"/>
                <a:gd name="csY7" fmla="*/ 12851 h 273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570" h="27383">
                  <a:moveTo>
                    <a:pt x="6209" y="272"/>
                  </a:moveTo>
                  <a:cubicBezTo>
                    <a:pt x="-1893" y="2588"/>
                    <a:pt x="-622" y="16325"/>
                    <a:pt x="1973" y="21536"/>
                  </a:cubicBezTo>
                  <a:cubicBezTo>
                    <a:pt x="6951" y="31536"/>
                    <a:pt x="18124" y="27747"/>
                    <a:pt x="18548" y="17430"/>
                  </a:cubicBezTo>
                  <a:cubicBezTo>
                    <a:pt x="18972" y="7641"/>
                    <a:pt x="13411" y="-1728"/>
                    <a:pt x="6209" y="272"/>
                  </a:cubicBezTo>
                  <a:close/>
                  <a:moveTo>
                    <a:pt x="13623" y="12851"/>
                  </a:moveTo>
                  <a:cubicBezTo>
                    <a:pt x="13358" y="19220"/>
                    <a:pt x="6474" y="21536"/>
                    <a:pt x="3403" y="15378"/>
                  </a:cubicBezTo>
                  <a:cubicBezTo>
                    <a:pt x="1814" y="12220"/>
                    <a:pt x="1020" y="3746"/>
                    <a:pt x="5998" y="2325"/>
                  </a:cubicBezTo>
                  <a:cubicBezTo>
                    <a:pt x="10446" y="1061"/>
                    <a:pt x="13835" y="6851"/>
                    <a:pt x="13570" y="12851"/>
                  </a:cubicBezTo>
                  <a:close/>
                </a:path>
              </a:pathLst>
            </a:custGeom>
            <a:solidFill>
              <a:srgbClr val="000000">
                <a:alpha val="30000"/>
              </a:srgbClr>
            </a:solidFill>
            <a:ln w="5264" cap="flat">
              <a:noFill/>
              <a:prstDash val="solid"/>
              <a:miter/>
            </a:ln>
          </p:spPr>
          <p:txBody>
            <a:bodyPr/>
            <a:lstStyle/>
            <a:p>
              <a:endParaRPr lang="en-US"/>
            </a:p>
          </p:txBody>
        </p:sp>
        <p:sp>
          <p:nvSpPr>
            <p:cNvPr id="1371" name="Freeform 1370">
              <a:extLst>
                <a:ext uri="{FF2B5EF4-FFF2-40B4-BE49-F238E27FC236}">
                  <a16:creationId xmlns:a16="http://schemas.microsoft.com/office/drawing/2014/main" id="{B6544CEC-8C16-D477-1494-C6E2DEBC4665}"/>
                </a:ext>
              </a:extLst>
            </p:cNvPr>
            <p:cNvSpPr/>
            <p:nvPr/>
          </p:nvSpPr>
          <p:spPr>
            <a:xfrm>
              <a:off x="6928992" y="524588"/>
              <a:ext cx="18532" cy="25169"/>
            </a:xfrm>
            <a:custGeom>
              <a:avLst/>
              <a:gdLst>
                <a:gd name="csX0" fmla="*/ 6318 w 18532"/>
                <a:gd name="csY0" fmla="*/ 279 h 25169"/>
                <a:gd name="csX1" fmla="*/ 1870 w 18532"/>
                <a:gd name="csY1" fmla="*/ 19859 h 25169"/>
                <a:gd name="csX2" fmla="*/ 18497 w 18532"/>
                <a:gd name="csY2" fmla="*/ 15911 h 25169"/>
                <a:gd name="csX3" fmla="*/ 6318 w 18532"/>
                <a:gd name="csY3" fmla="*/ 279 h 25169"/>
                <a:gd name="csX4" fmla="*/ 13625 w 18532"/>
                <a:gd name="csY4" fmla="*/ 11806 h 25169"/>
                <a:gd name="csX5" fmla="*/ 3405 w 18532"/>
                <a:gd name="csY5" fmla="*/ 14227 h 25169"/>
                <a:gd name="csX6" fmla="*/ 6159 w 18532"/>
                <a:gd name="csY6" fmla="*/ 2174 h 25169"/>
                <a:gd name="csX7" fmla="*/ 13625 w 18532"/>
                <a:gd name="csY7" fmla="*/ 11806 h 251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532" h="25169">
                  <a:moveTo>
                    <a:pt x="6318" y="279"/>
                  </a:moveTo>
                  <a:cubicBezTo>
                    <a:pt x="-1784" y="2489"/>
                    <a:pt x="-672" y="15121"/>
                    <a:pt x="1870" y="19859"/>
                  </a:cubicBezTo>
                  <a:cubicBezTo>
                    <a:pt x="6741" y="29017"/>
                    <a:pt x="17915" y="25438"/>
                    <a:pt x="18497" y="15911"/>
                  </a:cubicBezTo>
                  <a:cubicBezTo>
                    <a:pt x="19027" y="6911"/>
                    <a:pt x="13520" y="-1669"/>
                    <a:pt x="6318" y="279"/>
                  </a:cubicBezTo>
                  <a:close/>
                  <a:moveTo>
                    <a:pt x="13625" y="11806"/>
                  </a:moveTo>
                  <a:cubicBezTo>
                    <a:pt x="13255" y="17648"/>
                    <a:pt x="6424" y="19859"/>
                    <a:pt x="3405" y="14227"/>
                  </a:cubicBezTo>
                  <a:cubicBezTo>
                    <a:pt x="1870" y="11332"/>
                    <a:pt x="1181" y="3542"/>
                    <a:pt x="6159" y="2174"/>
                  </a:cubicBezTo>
                  <a:cubicBezTo>
                    <a:pt x="10607" y="963"/>
                    <a:pt x="13943" y="6226"/>
                    <a:pt x="13625" y="11806"/>
                  </a:cubicBezTo>
                  <a:close/>
                </a:path>
              </a:pathLst>
            </a:custGeom>
            <a:solidFill>
              <a:srgbClr val="000000">
                <a:alpha val="30000"/>
              </a:srgbClr>
            </a:solidFill>
            <a:ln w="5264" cap="flat">
              <a:noFill/>
              <a:prstDash val="solid"/>
              <a:miter/>
            </a:ln>
          </p:spPr>
          <p:txBody>
            <a:bodyPr/>
            <a:lstStyle/>
            <a:p>
              <a:endParaRPr lang="en-US"/>
            </a:p>
          </p:txBody>
        </p:sp>
        <p:sp>
          <p:nvSpPr>
            <p:cNvPr id="1372" name="Freeform 1371">
              <a:extLst>
                <a:ext uri="{FF2B5EF4-FFF2-40B4-BE49-F238E27FC236}">
                  <a16:creationId xmlns:a16="http://schemas.microsoft.com/office/drawing/2014/main" id="{B4C0B625-2B59-6706-9390-EE0DF922DEE6}"/>
                </a:ext>
              </a:extLst>
            </p:cNvPr>
            <p:cNvSpPr/>
            <p:nvPr/>
          </p:nvSpPr>
          <p:spPr>
            <a:xfrm>
              <a:off x="6909664" y="534928"/>
              <a:ext cx="18674" cy="23273"/>
            </a:xfrm>
            <a:custGeom>
              <a:avLst/>
              <a:gdLst>
                <a:gd name="csX0" fmla="*/ 3882 w 18674"/>
                <a:gd name="csY0" fmla="*/ 833 h 23273"/>
                <a:gd name="csX1" fmla="*/ 4146 w 18674"/>
                <a:gd name="csY1" fmla="*/ 19887 h 23273"/>
                <a:gd name="csX2" fmla="*/ 18497 w 18674"/>
                <a:gd name="csY2" fmla="*/ 12676 h 23273"/>
                <a:gd name="csX3" fmla="*/ 3882 w 18674"/>
                <a:gd name="csY3" fmla="*/ 886 h 23273"/>
                <a:gd name="csX4" fmla="*/ 13096 w 18674"/>
                <a:gd name="csY4" fmla="*/ 9886 h 23273"/>
                <a:gd name="csX5" fmla="*/ 4252 w 18674"/>
                <a:gd name="csY5" fmla="*/ 14307 h 23273"/>
                <a:gd name="csX6" fmla="*/ 4093 w 18674"/>
                <a:gd name="csY6" fmla="*/ 2623 h 23273"/>
                <a:gd name="csX7" fmla="*/ 13096 w 18674"/>
                <a:gd name="csY7" fmla="*/ 9886 h 232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674" h="23273">
                  <a:moveTo>
                    <a:pt x="3882" y="833"/>
                  </a:moveTo>
                  <a:cubicBezTo>
                    <a:pt x="-3056" y="4623"/>
                    <a:pt x="757" y="16044"/>
                    <a:pt x="4146" y="19887"/>
                  </a:cubicBezTo>
                  <a:cubicBezTo>
                    <a:pt x="10660" y="27255"/>
                    <a:pt x="20086" y="21571"/>
                    <a:pt x="18497" y="12676"/>
                  </a:cubicBezTo>
                  <a:cubicBezTo>
                    <a:pt x="16961" y="4254"/>
                    <a:pt x="10024" y="-2483"/>
                    <a:pt x="3882" y="886"/>
                  </a:cubicBezTo>
                  <a:close/>
                  <a:moveTo>
                    <a:pt x="13096" y="9886"/>
                  </a:moveTo>
                  <a:cubicBezTo>
                    <a:pt x="14102" y="15360"/>
                    <a:pt x="8277" y="18887"/>
                    <a:pt x="4252" y="14307"/>
                  </a:cubicBezTo>
                  <a:cubicBezTo>
                    <a:pt x="2187" y="11939"/>
                    <a:pt x="-196" y="4939"/>
                    <a:pt x="4093" y="2623"/>
                  </a:cubicBezTo>
                  <a:cubicBezTo>
                    <a:pt x="7906" y="570"/>
                    <a:pt x="12142" y="4675"/>
                    <a:pt x="13096" y="9886"/>
                  </a:cubicBezTo>
                  <a:close/>
                </a:path>
              </a:pathLst>
            </a:custGeom>
            <a:solidFill>
              <a:srgbClr val="000000">
                <a:alpha val="30000"/>
              </a:srgbClr>
            </a:solidFill>
            <a:ln w="5264" cap="flat">
              <a:noFill/>
              <a:prstDash val="solid"/>
              <a:miter/>
            </a:ln>
          </p:spPr>
          <p:txBody>
            <a:bodyPr/>
            <a:lstStyle/>
            <a:p>
              <a:endParaRPr lang="en-US"/>
            </a:p>
          </p:txBody>
        </p:sp>
        <p:sp>
          <p:nvSpPr>
            <p:cNvPr id="1373" name="Freeform 1372">
              <a:extLst>
                <a:ext uri="{FF2B5EF4-FFF2-40B4-BE49-F238E27FC236}">
                  <a16:creationId xmlns:a16="http://schemas.microsoft.com/office/drawing/2014/main" id="{1C43ECB9-8BD5-3070-05E9-53902BE19502}"/>
                </a:ext>
              </a:extLst>
            </p:cNvPr>
            <p:cNvSpPr/>
            <p:nvPr/>
          </p:nvSpPr>
          <p:spPr>
            <a:xfrm>
              <a:off x="6893665" y="546573"/>
              <a:ext cx="17976" cy="22090"/>
            </a:xfrm>
            <a:custGeom>
              <a:avLst/>
              <a:gdLst>
                <a:gd name="csX0" fmla="*/ 3783 w 17976"/>
                <a:gd name="csY0" fmla="*/ 820 h 22090"/>
                <a:gd name="csX1" fmla="*/ 3941 w 17976"/>
                <a:gd name="csY1" fmla="*/ 18926 h 22090"/>
                <a:gd name="csX2" fmla="*/ 17815 w 17976"/>
                <a:gd name="csY2" fmla="*/ 11979 h 22090"/>
                <a:gd name="csX3" fmla="*/ 3783 w 17976"/>
                <a:gd name="csY3" fmla="*/ 873 h 22090"/>
                <a:gd name="csX4" fmla="*/ 12626 w 17976"/>
                <a:gd name="csY4" fmla="*/ 9347 h 22090"/>
                <a:gd name="csX5" fmla="*/ 4100 w 17976"/>
                <a:gd name="csY5" fmla="*/ 13610 h 22090"/>
                <a:gd name="csX6" fmla="*/ 3994 w 17976"/>
                <a:gd name="csY6" fmla="*/ 2505 h 22090"/>
                <a:gd name="csX7" fmla="*/ 12626 w 17976"/>
                <a:gd name="csY7" fmla="*/ 9347 h 2209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7976" h="22090">
                  <a:moveTo>
                    <a:pt x="3783" y="820"/>
                  </a:moveTo>
                  <a:cubicBezTo>
                    <a:pt x="-2943" y="4452"/>
                    <a:pt x="711" y="15295"/>
                    <a:pt x="3941" y="18926"/>
                  </a:cubicBezTo>
                  <a:cubicBezTo>
                    <a:pt x="10190" y="25874"/>
                    <a:pt x="19298" y="20400"/>
                    <a:pt x="17815" y="11979"/>
                  </a:cubicBezTo>
                  <a:cubicBezTo>
                    <a:pt x="16386" y="3978"/>
                    <a:pt x="9766" y="-2390"/>
                    <a:pt x="3783" y="873"/>
                  </a:cubicBezTo>
                  <a:close/>
                  <a:moveTo>
                    <a:pt x="12626" y="9347"/>
                  </a:moveTo>
                  <a:cubicBezTo>
                    <a:pt x="13526" y="14558"/>
                    <a:pt x="7913" y="17926"/>
                    <a:pt x="4100" y="13610"/>
                  </a:cubicBezTo>
                  <a:cubicBezTo>
                    <a:pt x="2141" y="11400"/>
                    <a:pt x="-136" y="4715"/>
                    <a:pt x="3994" y="2505"/>
                  </a:cubicBezTo>
                  <a:cubicBezTo>
                    <a:pt x="7648" y="504"/>
                    <a:pt x="11726" y="4452"/>
                    <a:pt x="12626" y="9347"/>
                  </a:cubicBezTo>
                  <a:close/>
                </a:path>
              </a:pathLst>
            </a:custGeom>
            <a:solidFill>
              <a:srgbClr val="000000">
                <a:alpha val="30000"/>
              </a:srgbClr>
            </a:solidFill>
            <a:ln w="5264" cap="flat">
              <a:noFill/>
              <a:prstDash val="solid"/>
              <a:miter/>
            </a:ln>
          </p:spPr>
          <p:txBody>
            <a:bodyPr/>
            <a:lstStyle/>
            <a:p>
              <a:endParaRPr lang="en-US"/>
            </a:p>
          </p:txBody>
        </p:sp>
        <p:sp>
          <p:nvSpPr>
            <p:cNvPr id="1374" name="Freeform 1373">
              <a:extLst>
                <a:ext uri="{FF2B5EF4-FFF2-40B4-BE49-F238E27FC236}">
                  <a16:creationId xmlns:a16="http://schemas.microsoft.com/office/drawing/2014/main" id="{17324EB6-0132-221C-BC6F-82D05C1A51A0}"/>
                </a:ext>
              </a:extLst>
            </p:cNvPr>
            <p:cNvSpPr/>
            <p:nvPr/>
          </p:nvSpPr>
          <p:spPr>
            <a:xfrm>
              <a:off x="6878230" y="559309"/>
              <a:ext cx="17254" cy="21375"/>
            </a:xfrm>
            <a:custGeom>
              <a:avLst/>
              <a:gdLst>
                <a:gd name="csX0" fmla="*/ 3595 w 17254"/>
                <a:gd name="csY0" fmla="*/ 821 h 21375"/>
                <a:gd name="csX1" fmla="*/ 3807 w 17254"/>
                <a:gd name="csY1" fmla="*/ 18296 h 21375"/>
                <a:gd name="csX2" fmla="*/ 17099 w 17254"/>
                <a:gd name="csY2" fmla="*/ 11611 h 21375"/>
                <a:gd name="csX3" fmla="*/ 3648 w 17254"/>
                <a:gd name="csY3" fmla="*/ 821 h 21375"/>
                <a:gd name="csX4" fmla="*/ 12121 w 17254"/>
                <a:gd name="csY4" fmla="*/ 9085 h 21375"/>
                <a:gd name="csX5" fmla="*/ 3966 w 17254"/>
                <a:gd name="csY5" fmla="*/ 13190 h 21375"/>
                <a:gd name="csX6" fmla="*/ 3860 w 17254"/>
                <a:gd name="csY6" fmla="*/ 2453 h 21375"/>
                <a:gd name="csX7" fmla="*/ 12121 w 17254"/>
                <a:gd name="csY7" fmla="*/ 9085 h 213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7254" h="21375">
                  <a:moveTo>
                    <a:pt x="3595" y="821"/>
                  </a:moveTo>
                  <a:cubicBezTo>
                    <a:pt x="-2812" y="4295"/>
                    <a:pt x="683" y="14769"/>
                    <a:pt x="3807" y="18296"/>
                  </a:cubicBezTo>
                  <a:cubicBezTo>
                    <a:pt x="9791" y="25033"/>
                    <a:pt x="18529" y="19769"/>
                    <a:pt x="17099" y="11611"/>
                  </a:cubicBezTo>
                  <a:cubicBezTo>
                    <a:pt x="15722" y="3874"/>
                    <a:pt x="9315" y="-2284"/>
                    <a:pt x="3648" y="821"/>
                  </a:cubicBezTo>
                  <a:close/>
                  <a:moveTo>
                    <a:pt x="12121" y="9085"/>
                  </a:moveTo>
                  <a:cubicBezTo>
                    <a:pt x="13021" y="14085"/>
                    <a:pt x="7620" y="17348"/>
                    <a:pt x="3966" y="13190"/>
                  </a:cubicBezTo>
                  <a:cubicBezTo>
                    <a:pt x="2060" y="11032"/>
                    <a:pt x="-111" y="4611"/>
                    <a:pt x="3860" y="2453"/>
                  </a:cubicBezTo>
                  <a:cubicBezTo>
                    <a:pt x="7355" y="558"/>
                    <a:pt x="11274" y="4348"/>
                    <a:pt x="12121" y="9085"/>
                  </a:cubicBezTo>
                  <a:close/>
                </a:path>
              </a:pathLst>
            </a:custGeom>
            <a:solidFill>
              <a:srgbClr val="000000">
                <a:alpha val="30000"/>
              </a:srgbClr>
            </a:solidFill>
            <a:ln w="5264" cap="flat">
              <a:noFill/>
              <a:prstDash val="solid"/>
              <a:miter/>
            </a:ln>
          </p:spPr>
          <p:txBody>
            <a:bodyPr/>
            <a:lstStyle/>
            <a:p>
              <a:endParaRPr lang="en-US"/>
            </a:p>
          </p:txBody>
        </p:sp>
        <p:sp>
          <p:nvSpPr>
            <p:cNvPr id="1375" name="Freeform 1374">
              <a:extLst>
                <a:ext uri="{FF2B5EF4-FFF2-40B4-BE49-F238E27FC236}">
                  <a16:creationId xmlns:a16="http://schemas.microsoft.com/office/drawing/2014/main" id="{B83777DB-C511-E828-F117-320A65BCF57D}"/>
                </a:ext>
              </a:extLst>
            </p:cNvPr>
            <p:cNvSpPr/>
            <p:nvPr/>
          </p:nvSpPr>
          <p:spPr>
            <a:xfrm>
              <a:off x="6866286" y="572531"/>
              <a:ext cx="15045" cy="18669"/>
            </a:xfrm>
            <a:custGeom>
              <a:avLst/>
              <a:gdLst>
                <a:gd name="csX0" fmla="*/ 3149 w 15045"/>
                <a:gd name="csY0" fmla="*/ 706 h 18669"/>
                <a:gd name="csX1" fmla="*/ 3308 w 15045"/>
                <a:gd name="csY1" fmla="*/ 15970 h 18669"/>
                <a:gd name="csX2" fmla="*/ 14905 w 15045"/>
                <a:gd name="csY2" fmla="*/ 10127 h 18669"/>
                <a:gd name="csX3" fmla="*/ 3149 w 15045"/>
                <a:gd name="csY3" fmla="*/ 706 h 18669"/>
                <a:gd name="csX4" fmla="*/ 10615 w 15045"/>
                <a:gd name="csY4" fmla="*/ 7969 h 18669"/>
                <a:gd name="csX5" fmla="*/ 3466 w 15045"/>
                <a:gd name="csY5" fmla="*/ 11548 h 18669"/>
                <a:gd name="csX6" fmla="*/ 3361 w 15045"/>
                <a:gd name="csY6" fmla="*/ 2180 h 18669"/>
                <a:gd name="csX7" fmla="*/ 10615 w 15045"/>
                <a:gd name="csY7" fmla="*/ 7969 h 186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5045" h="18669">
                  <a:moveTo>
                    <a:pt x="3149" y="706"/>
                  </a:moveTo>
                  <a:cubicBezTo>
                    <a:pt x="-2464" y="3759"/>
                    <a:pt x="607" y="12917"/>
                    <a:pt x="3308" y="15970"/>
                  </a:cubicBezTo>
                  <a:cubicBezTo>
                    <a:pt x="8550" y="21864"/>
                    <a:pt x="16176" y="17285"/>
                    <a:pt x="14905" y="10127"/>
                  </a:cubicBezTo>
                  <a:cubicBezTo>
                    <a:pt x="13687" y="3390"/>
                    <a:pt x="8126" y="-1979"/>
                    <a:pt x="3149" y="706"/>
                  </a:cubicBezTo>
                  <a:close/>
                  <a:moveTo>
                    <a:pt x="10615" y="7969"/>
                  </a:moveTo>
                  <a:cubicBezTo>
                    <a:pt x="11410" y="12338"/>
                    <a:pt x="6697" y="15180"/>
                    <a:pt x="3466" y="11548"/>
                  </a:cubicBezTo>
                  <a:cubicBezTo>
                    <a:pt x="1825" y="9653"/>
                    <a:pt x="-82" y="4022"/>
                    <a:pt x="3361" y="2180"/>
                  </a:cubicBezTo>
                  <a:cubicBezTo>
                    <a:pt x="6432" y="495"/>
                    <a:pt x="9874" y="3811"/>
                    <a:pt x="10615" y="7969"/>
                  </a:cubicBezTo>
                  <a:close/>
                </a:path>
              </a:pathLst>
            </a:custGeom>
            <a:solidFill>
              <a:srgbClr val="000000">
                <a:alpha val="30000"/>
              </a:srgbClr>
            </a:solidFill>
            <a:ln w="5264" cap="flat">
              <a:noFill/>
              <a:prstDash val="solid"/>
              <a:miter/>
            </a:ln>
          </p:spPr>
          <p:txBody>
            <a:bodyPr/>
            <a:lstStyle/>
            <a:p>
              <a:endParaRPr lang="en-US"/>
            </a:p>
          </p:txBody>
        </p:sp>
        <p:sp>
          <p:nvSpPr>
            <p:cNvPr id="1376" name="Freeform 1375">
              <a:extLst>
                <a:ext uri="{FF2B5EF4-FFF2-40B4-BE49-F238E27FC236}">
                  <a16:creationId xmlns:a16="http://schemas.microsoft.com/office/drawing/2014/main" id="{C6D1435E-0D4A-7693-7CDF-426577F24CBE}"/>
                </a:ext>
              </a:extLst>
            </p:cNvPr>
            <p:cNvSpPr/>
            <p:nvPr/>
          </p:nvSpPr>
          <p:spPr>
            <a:xfrm>
              <a:off x="7014322" y="537124"/>
              <a:ext cx="22725" cy="34207"/>
            </a:xfrm>
            <a:custGeom>
              <a:avLst/>
              <a:gdLst>
                <a:gd name="csX0" fmla="*/ 9687 w 22725"/>
                <a:gd name="csY0" fmla="*/ 111 h 34207"/>
                <a:gd name="csX1" fmla="*/ 1161 w 22725"/>
                <a:gd name="csY1" fmla="*/ 25691 h 34207"/>
                <a:gd name="csX2" fmla="*/ 22290 w 22725"/>
                <a:gd name="csY2" fmla="*/ 23165 h 34207"/>
                <a:gd name="csX3" fmla="*/ 9687 w 22725"/>
                <a:gd name="csY3" fmla="*/ 111 h 34207"/>
                <a:gd name="csX4" fmla="*/ 16941 w 22725"/>
                <a:gd name="csY4" fmla="*/ 16796 h 34207"/>
                <a:gd name="csX5" fmla="*/ 3968 w 22725"/>
                <a:gd name="csY5" fmla="*/ 18375 h 34207"/>
                <a:gd name="csX6" fmla="*/ 9210 w 22725"/>
                <a:gd name="csY6" fmla="*/ 2638 h 34207"/>
                <a:gd name="csX7" fmla="*/ 16941 w 22725"/>
                <a:gd name="csY7" fmla="*/ 16796 h 342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2725" h="34207">
                  <a:moveTo>
                    <a:pt x="9687" y="111"/>
                  </a:moveTo>
                  <a:cubicBezTo>
                    <a:pt x="-639" y="1690"/>
                    <a:pt x="-1222" y="18902"/>
                    <a:pt x="1161" y="25691"/>
                  </a:cubicBezTo>
                  <a:cubicBezTo>
                    <a:pt x="5768" y="38797"/>
                    <a:pt x="20119" y="35850"/>
                    <a:pt x="22290" y="23165"/>
                  </a:cubicBezTo>
                  <a:cubicBezTo>
                    <a:pt x="24355" y="11112"/>
                    <a:pt x="18901" y="-1310"/>
                    <a:pt x="9687" y="111"/>
                  </a:cubicBezTo>
                  <a:close/>
                  <a:moveTo>
                    <a:pt x="16941" y="16796"/>
                  </a:moveTo>
                  <a:cubicBezTo>
                    <a:pt x="15618" y="24586"/>
                    <a:pt x="6774" y="26428"/>
                    <a:pt x="3968" y="18375"/>
                  </a:cubicBezTo>
                  <a:cubicBezTo>
                    <a:pt x="2485" y="14217"/>
                    <a:pt x="2856" y="3638"/>
                    <a:pt x="9210" y="2638"/>
                  </a:cubicBezTo>
                  <a:cubicBezTo>
                    <a:pt x="14876" y="1743"/>
                    <a:pt x="18212" y="9428"/>
                    <a:pt x="16941" y="16796"/>
                  </a:cubicBezTo>
                  <a:close/>
                </a:path>
              </a:pathLst>
            </a:custGeom>
            <a:solidFill>
              <a:srgbClr val="000000">
                <a:alpha val="30000"/>
              </a:srgbClr>
            </a:solidFill>
            <a:ln w="5264" cap="flat">
              <a:noFill/>
              <a:prstDash val="solid"/>
              <a:miter/>
            </a:ln>
          </p:spPr>
          <p:txBody>
            <a:bodyPr/>
            <a:lstStyle/>
            <a:p>
              <a:endParaRPr lang="en-US"/>
            </a:p>
          </p:txBody>
        </p:sp>
        <p:sp>
          <p:nvSpPr>
            <p:cNvPr id="1377" name="Freeform 1376">
              <a:extLst>
                <a:ext uri="{FF2B5EF4-FFF2-40B4-BE49-F238E27FC236}">
                  <a16:creationId xmlns:a16="http://schemas.microsoft.com/office/drawing/2014/main" id="{3F97BF71-CFDD-87D4-3784-933B933CC780}"/>
                </a:ext>
              </a:extLst>
            </p:cNvPr>
            <p:cNvSpPr/>
            <p:nvPr/>
          </p:nvSpPr>
          <p:spPr>
            <a:xfrm>
              <a:off x="6991591" y="541762"/>
              <a:ext cx="20677" cy="31093"/>
            </a:xfrm>
            <a:custGeom>
              <a:avLst/>
              <a:gdLst>
                <a:gd name="csX0" fmla="*/ 8800 w 20677"/>
                <a:gd name="csY0" fmla="*/ 105 h 31093"/>
                <a:gd name="csX1" fmla="*/ 1069 w 20677"/>
                <a:gd name="csY1" fmla="*/ 23369 h 31093"/>
                <a:gd name="csX2" fmla="*/ 20292 w 20677"/>
                <a:gd name="csY2" fmla="*/ 21053 h 31093"/>
                <a:gd name="csX3" fmla="*/ 8800 w 20677"/>
                <a:gd name="csY3" fmla="*/ 105 h 31093"/>
                <a:gd name="csX4" fmla="*/ 15367 w 20677"/>
                <a:gd name="csY4" fmla="*/ 15263 h 31093"/>
                <a:gd name="csX5" fmla="*/ 3558 w 20677"/>
                <a:gd name="csY5" fmla="*/ 16684 h 31093"/>
                <a:gd name="csX6" fmla="*/ 8324 w 20677"/>
                <a:gd name="csY6" fmla="*/ 2368 h 31093"/>
                <a:gd name="csX7" fmla="*/ 15367 w 20677"/>
                <a:gd name="csY7" fmla="*/ 15263 h 310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0677" h="31093">
                  <a:moveTo>
                    <a:pt x="8800" y="105"/>
                  </a:moveTo>
                  <a:cubicBezTo>
                    <a:pt x="-626" y="1578"/>
                    <a:pt x="-1102" y="17211"/>
                    <a:pt x="1069" y="23369"/>
                  </a:cubicBezTo>
                  <a:cubicBezTo>
                    <a:pt x="5305" y="35264"/>
                    <a:pt x="18332" y="32580"/>
                    <a:pt x="20292" y="21053"/>
                  </a:cubicBezTo>
                  <a:cubicBezTo>
                    <a:pt x="22145" y="10105"/>
                    <a:pt x="17167" y="-1211"/>
                    <a:pt x="8800" y="105"/>
                  </a:cubicBezTo>
                  <a:close/>
                  <a:moveTo>
                    <a:pt x="15367" y="15263"/>
                  </a:moveTo>
                  <a:cubicBezTo>
                    <a:pt x="14149" y="22369"/>
                    <a:pt x="6153" y="24000"/>
                    <a:pt x="3558" y="16684"/>
                  </a:cubicBezTo>
                  <a:cubicBezTo>
                    <a:pt x="2234" y="12895"/>
                    <a:pt x="2552" y="3263"/>
                    <a:pt x="8324" y="2368"/>
                  </a:cubicBezTo>
                  <a:cubicBezTo>
                    <a:pt x="13460" y="1578"/>
                    <a:pt x="16532" y="8526"/>
                    <a:pt x="15367" y="15263"/>
                  </a:cubicBezTo>
                  <a:close/>
                </a:path>
              </a:pathLst>
            </a:custGeom>
            <a:solidFill>
              <a:srgbClr val="000000">
                <a:alpha val="30000"/>
              </a:srgbClr>
            </a:solidFill>
            <a:ln w="5264" cap="flat">
              <a:noFill/>
              <a:prstDash val="solid"/>
              <a:miter/>
            </a:ln>
          </p:spPr>
          <p:txBody>
            <a:bodyPr/>
            <a:lstStyle/>
            <a:p>
              <a:endParaRPr lang="en-US"/>
            </a:p>
          </p:txBody>
        </p:sp>
        <p:sp>
          <p:nvSpPr>
            <p:cNvPr id="1378" name="Freeform 1377">
              <a:extLst>
                <a:ext uri="{FF2B5EF4-FFF2-40B4-BE49-F238E27FC236}">
                  <a16:creationId xmlns:a16="http://schemas.microsoft.com/office/drawing/2014/main" id="{F4D526BE-738A-B5BC-6DB6-474195D4D8DA}"/>
                </a:ext>
              </a:extLst>
            </p:cNvPr>
            <p:cNvSpPr/>
            <p:nvPr/>
          </p:nvSpPr>
          <p:spPr>
            <a:xfrm>
              <a:off x="6970097" y="545841"/>
              <a:ext cx="19200" cy="28324"/>
            </a:xfrm>
            <a:custGeom>
              <a:avLst/>
              <a:gdLst>
                <a:gd name="csX0" fmla="*/ 6411 w 19200"/>
                <a:gd name="csY0" fmla="*/ 342 h 28324"/>
                <a:gd name="csX1" fmla="*/ 2016 w 19200"/>
                <a:gd name="csY1" fmla="*/ 22290 h 28324"/>
                <a:gd name="csX2" fmla="*/ 19174 w 19200"/>
                <a:gd name="csY2" fmla="*/ 18027 h 28324"/>
                <a:gd name="csX3" fmla="*/ 6411 w 19200"/>
                <a:gd name="csY3" fmla="*/ 289 h 28324"/>
                <a:gd name="csX4" fmla="*/ 14090 w 19200"/>
                <a:gd name="csY4" fmla="*/ 13342 h 28324"/>
                <a:gd name="csX5" fmla="*/ 3552 w 19200"/>
                <a:gd name="csY5" fmla="*/ 15974 h 28324"/>
                <a:gd name="csX6" fmla="*/ 6253 w 19200"/>
                <a:gd name="csY6" fmla="*/ 2447 h 28324"/>
                <a:gd name="csX7" fmla="*/ 14090 w 19200"/>
                <a:gd name="csY7" fmla="*/ 13342 h 283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9200" h="28324">
                  <a:moveTo>
                    <a:pt x="6411" y="342"/>
                  </a:moveTo>
                  <a:cubicBezTo>
                    <a:pt x="-1955" y="2710"/>
                    <a:pt x="-632" y="16974"/>
                    <a:pt x="2016" y="22290"/>
                  </a:cubicBezTo>
                  <a:cubicBezTo>
                    <a:pt x="7206" y="32606"/>
                    <a:pt x="18697" y="28712"/>
                    <a:pt x="19174" y="18027"/>
                  </a:cubicBezTo>
                  <a:cubicBezTo>
                    <a:pt x="19650" y="7921"/>
                    <a:pt x="13825" y="-1816"/>
                    <a:pt x="6411" y="289"/>
                  </a:cubicBezTo>
                  <a:close/>
                  <a:moveTo>
                    <a:pt x="14090" y="13342"/>
                  </a:moveTo>
                  <a:cubicBezTo>
                    <a:pt x="13772" y="19922"/>
                    <a:pt x="6729" y="22290"/>
                    <a:pt x="3552" y="15974"/>
                  </a:cubicBezTo>
                  <a:cubicBezTo>
                    <a:pt x="1910" y="12711"/>
                    <a:pt x="1116" y="3921"/>
                    <a:pt x="6253" y="2447"/>
                  </a:cubicBezTo>
                  <a:cubicBezTo>
                    <a:pt x="10807" y="1131"/>
                    <a:pt x="14408" y="7132"/>
                    <a:pt x="14090" y="13342"/>
                  </a:cubicBezTo>
                  <a:close/>
                </a:path>
              </a:pathLst>
            </a:custGeom>
            <a:solidFill>
              <a:srgbClr val="000000">
                <a:alpha val="30000"/>
              </a:srgbClr>
            </a:solidFill>
            <a:ln w="5264" cap="flat">
              <a:noFill/>
              <a:prstDash val="solid"/>
              <a:miter/>
            </a:ln>
          </p:spPr>
          <p:txBody>
            <a:bodyPr/>
            <a:lstStyle/>
            <a:p>
              <a:endParaRPr lang="en-US"/>
            </a:p>
          </p:txBody>
        </p:sp>
        <p:sp>
          <p:nvSpPr>
            <p:cNvPr id="1379" name="Freeform 1378">
              <a:extLst>
                <a:ext uri="{FF2B5EF4-FFF2-40B4-BE49-F238E27FC236}">
                  <a16:creationId xmlns:a16="http://schemas.microsoft.com/office/drawing/2014/main" id="{F01A982E-354B-B3BE-BC7D-E741573584E5}"/>
                </a:ext>
              </a:extLst>
            </p:cNvPr>
            <p:cNvSpPr/>
            <p:nvPr/>
          </p:nvSpPr>
          <p:spPr>
            <a:xfrm>
              <a:off x="6948958" y="552069"/>
              <a:ext cx="18570" cy="27383"/>
            </a:xfrm>
            <a:custGeom>
              <a:avLst/>
              <a:gdLst>
                <a:gd name="csX0" fmla="*/ 6209 w 18570"/>
                <a:gd name="csY0" fmla="*/ 272 h 27383"/>
                <a:gd name="csX1" fmla="*/ 1973 w 18570"/>
                <a:gd name="csY1" fmla="*/ 21536 h 27383"/>
                <a:gd name="csX2" fmla="*/ 18548 w 18570"/>
                <a:gd name="csY2" fmla="*/ 17430 h 27383"/>
                <a:gd name="csX3" fmla="*/ 6209 w 18570"/>
                <a:gd name="csY3" fmla="*/ 272 h 27383"/>
                <a:gd name="csX4" fmla="*/ 13623 w 18570"/>
                <a:gd name="csY4" fmla="*/ 12904 h 27383"/>
                <a:gd name="csX5" fmla="*/ 3403 w 18570"/>
                <a:gd name="csY5" fmla="*/ 15430 h 27383"/>
                <a:gd name="csX6" fmla="*/ 5998 w 18570"/>
                <a:gd name="csY6" fmla="*/ 2377 h 27383"/>
                <a:gd name="csX7" fmla="*/ 13570 w 18570"/>
                <a:gd name="csY7" fmla="*/ 12904 h 273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570" h="27383">
                  <a:moveTo>
                    <a:pt x="6209" y="272"/>
                  </a:moveTo>
                  <a:cubicBezTo>
                    <a:pt x="-1893" y="2588"/>
                    <a:pt x="-622" y="16325"/>
                    <a:pt x="1973" y="21536"/>
                  </a:cubicBezTo>
                  <a:cubicBezTo>
                    <a:pt x="6951" y="31536"/>
                    <a:pt x="18124" y="27747"/>
                    <a:pt x="18548" y="17430"/>
                  </a:cubicBezTo>
                  <a:cubicBezTo>
                    <a:pt x="18972" y="7641"/>
                    <a:pt x="13411" y="-1728"/>
                    <a:pt x="6209" y="272"/>
                  </a:cubicBezTo>
                  <a:close/>
                  <a:moveTo>
                    <a:pt x="13623" y="12904"/>
                  </a:moveTo>
                  <a:cubicBezTo>
                    <a:pt x="13358" y="19273"/>
                    <a:pt x="6474" y="21588"/>
                    <a:pt x="3403" y="15430"/>
                  </a:cubicBezTo>
                  <a:cubicBezTo>
                    <a:pt x="1814" y="12272"/>
                    <a:pt x="1020" y="3798"/>
                    <a:pt x="5998" y="2377"/>
                  </a:cubicBezTo>
                  <a:cubicBezTo>
                    <a:pt x="10446" y="1114"/>
                    <a:pt x="13835" y="6904"/>
                    <a:pt x="13570" y="12904"/>
                  </a:cubicBezTo>
                  <a:close/>
                </a:path>
              </a:pathLst>
            </a:custGeom>
            <a:solidFill>
              <a:srgbClr val="000000">
                <a:alpha val="30000"/>
              </a:srgbClr>
            </a:solidFill>
            <a:ln w="5264" cap="flat">
              <a:noFill/>
              <a:prstDash val="solid"/>
              <a:miter/>
            </a:ln>
          </p:spPr>
          <p:txBody>
            <a:bodyPr/>
            <a:lstStyle/>
            <a:p>
              <a:endParaRPr lang="en-US"/>
            </a:p>
          </p:txBody>
        </p:sp>
        <p:sp>
          <p:nvSpPr>
            <p:cNvPr id="1380" name="Freeform 1379">
              <a:extLst>
                <a:ext uri="{FF2B5EF4-FFF2-40B4-BE49-F238E27FC236}">
                  <a16:creationId xmlns:a16="http://schemas.microsoft.com/office/drawing/2014/main" id="{066F4040-B1E9-6900-BFE6-DDE233EF1DD6}"/>
                </a:ext>
              </a:extLst>
            </p:cNvPr>
            <p:cNvSpPr/>
            <p:nvPr/>
          </p:nvSpPr>
          <p:spPr>
            <a:xfrm>
              <a:off x="6928992" y="560010"/>
              <a:ext cx="18532" cy="25169"/>
            </a:xfrm>
            <a:custGeom>
              <a:avLst/>
              <a:gdLst>
                <a:gd name="csX0" fmla="*/ 6318 w 18532"/>
                <a:gd name="csY0" fmla="*/ 279 h 25169"/>
                <a:gd name="csX1" fmla="*/ 1870 w 18532"/>
                <a:gd name="csY1" fmla="*/ 19859 h 25169"/>
                <a:gd name="csX2" fmla="*/ 18497 w 18532"/>
                <a:gd name="csY2" fmla="*/ 15911 h 25169"/>
                <a:gd name="csX3" fmla="*/ 6318 w 18532"/>
                <a:gd name="csY3" fmla="*/ 279 h 25169"/>
                <a:gd name="csX4" fmla="*/ 13625 w 18532"/>
                <a:gd name="csY4" fmla="*/ 11806 h 25169"/>
                <a:gd name="csX5" fmla="*/ 3405 w 18532"/>
                <a:gd name="csY5" fmla="*/ 14227 h 25169"/>
                <a:gd name="csX6" fmla="*/ 6159 w 18532"/>
                <a:gd name="csY6" fmla="*/ 2174 h 25169"/>
                <a:gd name="csX7" fmla="*/ 13625 w 18532"/>
                <a:gd name="csY7" fmla="*/ 11806 h 251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532" h="25169">
                  <a:moveTo>
                    <a:pt x="6318" y="279"/>
                  </a:moveTo>
                  <a:cubicBezTo>
                    <a:pt x="-1784" y="2489"/>
                    <a:pt x="-672" y="15121"/>
                    <a:pt x="1870" y="19859"/>
                  </a:cubicBezTo>
                  <a:cubicBezTo>
                    <a:pt x="6741" y="29017"/>
                    <a:pt x="17915" y="25438"/>
                    <a:pt x="18497" y="15911"/>
                  </a:cubicBezTo>
                  <a:cubicBezTo>
                    <a:pt x="19027" y="6911"/>
                    <a:pt x="13520" y="-1669"/>
                    <a:pt x="6318" y="279"/>
                  </a:cubicBezTo>
                  <a:close/>
                  <a:moveTo>
                    <a:pt x="13625" y="11806"/>
                  </a:moveTo>
                  <a:cubicBezTo>
                    <a:pt x="13255" y="17648"/>
                    <a:pt x="6424" y="19859"/>
                    <a:pt x="3405" y="14227"/>
                  </a:cubicBezTo>
                  <a:cubicBezTo>
                    <a:pt x="1870" y="11332"/>
                    <a:pt x="1181" y="3542"/>
                    <a:pt x="6159" y="2174"/>
                  </a:cubicBezTo>
                  <a:cubicBezTo>
                    <a:pt x="10607" y="963"/>
                    <a:pt x="13943" y="6226"/>
                    <a:pt x="13625" y="11806"/>
                  </a:cubicBezTo>
                  <a:close/>
                </a:path>
              </a:pathLst>
            </a:custGeom>
            <a:solidFill>
              <a:srgbClr val="000000">
                <a:alpha val="30000"/>
              </a:srgbClr>
            </a:solidFill>
            <a:ln w="5264" cap="flat">
              <a:noFill/>
              <a:prstDash val="solid"/>
              <a:miter/>
            </a:ln>
          </p:spPr>
          <p:txBody>
            <a:bodyPr/>
            <a:lstStyle/>
            <a:p>
              <a:endParaRPr lang="en-US"/>
            </a:p>
          </p:txBody>
        </p:sp>
        <p:sp>
          <p:nvSpPr>
            <p:cNvPr id="1381" name="Freeform 1380">
              <a:extLst>
                <a:ext uri="{FF2B5EF4-FFF2-40B4-BE49-F238E27FC236}">
                  <a16:creationId xmlns:a16="http://schemas.microsoft.com/office/drawing/2014/main" id="{B585CE23-60F9-9AC6-758C-56E33E5B4C07}"/>
                </a:ext>
              </a:extLst>
            </p:cNvPr>
            <p:cNvSpPr/>
            <p:nvPr/>
          </p:nvSpPr>
          <p:spPr>
            <a:xfrm>
              <a:off x="6909664" y="570351"/>
              <a:ext cx="18674" cy="23273"/>
            </a:xfrm>
            <a:custGeom>
              <a:avLst/>
              <a:gdLst>
                <a:gd name="csX0" fmla="*/ 3882 w 18674"/>
                <a:gd name="csY0" fmla="*/ 833 h 23273"/>
                <a:gd name="csX1" fmla="*/ 4146 w 18674"/>
                <a:gd name="csY1" fmla="*/ 19887 h 23273"/>
                <a:gd name="csX2" fmla="*/ 18497 w 18674"/>
                <a:gd name="csY2" fmla="*/ 12676 h 23273"/>
                <a:gd name="csX3" fmla="*/ 3882 w 18674"/>
                <a:gd name="csY3" fmla="*/ 886 h 23273"/>
                <a:gd name="csX4" fmla="*/ 13096 w 18674"/>
                <a:gd name="csY4" fmla="*/ 9886 h 23273"/>
                <a:gd name="csX5" fmla="*/ 4252 w 18674"/>
                <a:gd name="csY5" fmla="*/ 14307 h 23273"/>
                <a:gd name="csX6" fmla="*/ 4093 w 18674"/>
                <a:gd name="csY6" fmla="*/ 2623 h 23273"/>
                <a:gd name="csX7" fmla="*/ 13096 w 18674"/>
                <a:gd name="csY7" fmla="*/ 9886 h 232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674" h="23273">
                  <a:moveTo>
                    <a:pt x="3882" y="833"/>
                  </a:moveTo>
                  <a:cubicBezTo>
                    <a:pt x="-3056" y="4623"/>
                    <a:pt x="757" y="16044"/>
                    <a:pt x="4146" y="19887"/>
                  </a:cubicBezTo>
                  <a:cubicBezTo>
                    <a:pt x="10660" y="27255"/>
                    <a:pt x="20086" y="21571"/>
                    <a:pt x="18497" y="12676"/>
                  </a:cubicBezTo>
                  <a:cubicBezTo>
                    <a:pt x="16961" y="4254"/>
                    <a:pt x="10024" y="-2483"/>
                    <a:pt x="3882" y="886"/>
                  </a:cubicBezTo>
                  <a:close/>
                  <a:moveTo>
                    <a:pt x="13096" y="9886"/>
                  </a:moveTo>
                  <a:cubicBezTo>
                    <a:pt x="14102" y="15360"/>
                    <a:pt x="8277" y="18887"/>
                    <a:pt x="4252" y="14307"/>
                  </a:cubicBezTo>
                  <a:cubicBezTo>
                    <a:pt x="2187" y="11939"/>
                    <a:pt x="-196" y="4939"/>
                    <a:pt x="4093" y="2623"/>
                  </a:cubicBezTo>
                  <a:cubicBezTo>
                    <a:pt x="7906" y="570"/>
                    <a:pt x="12142" y="4675"/>
                    <a:pt x="13096" y="9886"/>
                  </a:cubicBezTo>
                  <a:close/>
                </a:path>
              </a:pathLst>
            </a:custGeom>
            <a:solidFill>
              <a:srgbClr val="000000">
                <a:alpha val="30000"/>
              </a:srgbClr>
            </a:solidFill>
            <a:ln w="5264" cap="flat">
              <a:noFill/>
              <a:prstDash val="solid"/>
              <a:miter/>
            </a:ln>
          </p:spPr>
          <p:txBody>
            <a:bodyPr/>
            <a:lstStyle/>
            <a:p>
              <a:endParaRPr lang="en-US"/>
            </a:p>
          </p:txBody>
        </p:sp>
        <p:sp>
          <p:nvSpPr>
            <p:cNvPr id="1382" name="Freeform 1381">
              <a:extLst>
                <a:ext uri="{FF2B5EF4-FFF2-40B4-BE49-F238E27FC236}">
                  <a16:creationId xmlns:a16="http://schemas.microsoft.com/office/drawing/2014/main" id="{D8E00D4E-9EC6-ADDE-B272-86D59480C60E}"/>
                </a:ext>
              </a:extLst>
            </p:cNvPr>
            <p:cNvSpPr/>
            <p:nvPr/>
          </p:nvSpPr>
          <p:spPr>
            <a:xfrm>
              <a:off x="6893665" y="581996"/>
              <a:ext cx="17976" cy="22090"/>
            </a:xfrm>
            <a:custGeom>
              <a:avLst/>
              <a:gdLst>
                <a:gd name="csX0" fmla="*/ 3783 w 17976"/>
                <a:gd name="csY0" fmla="*/ 820 h 22090"/>
                <a:gd name="csX1" fmla="*/ 3941 w 17976"/>
                <a:gd name="csY1" fmla="*/ 18926 h 22090"/>
                <a:gd name="csX2" fmla="*/ 17815 w 17976"/>
                <a:gd name="csY2" fmla="*/ 11979 h 22090"/>
                <a:gd name="csX3" fmla="*/ 3783 w 17976"/>
                <a:gd name="csY3" fmla="*/ 873 h 22090"/>
                <a:gd name="csX4" fmla="*/ 12626 w 17976"/>
                <a:gd name="csY4" fmla="*/ 9347 h 22090"/>
                <a:gd name="csX5" fmla="*/ 4100 w 17976"/>
                <a:gd name="csY5" fmla="*/ 13610 h 22090"/>
                <a:gd name="csX6" fmla="*/ 3994 w 17976"/>
                <a:gd name="csY6" fmla="*/ 2505 h 22090"/>
                <a:gd name="csX7" fmla="*/ 12626 w 17976"/>
                <a:gd name="csY7" fmla="*/ 9347 h 2209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7976" h="22090">
                  <a:moveTo>
                    <a:pt x="3783" y="820"/>
                  </a:moveTo>
                  <a:cubicBezTo>
                    <a:pt x="-2943" y="4452"/>
                    <a:pt x="711" y="15295"/>
                    <a:pt x="3941" y="18926"/>
                  </a:cubicBezTo>
                  <a:cubicBezTo>
                    <a:pt x="10190" y="25874"/>
                    <a:pt x="19298" y="20400"/>
                    <a:pt x="17815" y="11979"/>
                  </a:cubicBezTo>
                  <a:cubicBezTo>
                    <a:pt x="16386" y="3978"/>
                    <a:pt x="9766" y="-2390"/>
                    <a:pt x="3783" y="873"/>
                  </a:cubicBezTo>
                  <a:close/>
                  <a:moveTo>
                    <a:pt x="12626" y="9347"/>
                  </a:moveTo>
                  <a:cubicBezTo>
                    <a:pt x="13526" y="14558"/>
                    <a:pt x="7913" y="17926"/>
                    <a:pt x="4100" y="13610"/>
                  </a:cubicBezTo>
                  <a:cubicBezTo>
                    <a:pt x="2141" y="11400"/>
                    <a:pt x="-136" y="4715"/>
                    <a:pt x="3994" y="2505"/>
                  </a:cubicBezTo>
                  <a:cubicBezTo>
                    <a:pt x="7648" y="504"/>
                    <a:pt x="11726" y="4452"/>
                    <a:pt x="12626" y="9347"/>
                  </a:cubicBezTo>
                  <a:close/>
                </a:path>
              </a:pathLst>
            </a:custGeom>
            <a:solidFill>
              <a:srgbClr val="000000">
                <a:alpha val="30000"/>
              </a:srgbClr>
            </a:solidFill>
            <a:ln w="5264" cap="flat">
              <a:noFill/>
              <a:prstDash val="solid"/>
              <a:miter/>
            </a:ln>
          </p:spPr>
          <p:txBody>
            <a:bodyPr/>
            <a:lstStyle/>
            <a:p>
              <a:endParaRPr lang="en-US"/>
            </a:p>
          </p:txBody>
        </p:sp>
        <p:sp>
          <p:nvSpPr>
            <p:cNvPr id="1383" name="Freeform 1382">
              <a:extLst>
                <a:ext uri="{FF2B5EF4-FFF2-40B4-BE49-F238E27FC236}">
                  <a16:creationId xmlns:a16="http://schemas.microsoft.com/office/drawing/2014/main" id="{9C57BDD5-9E41-8413-F8CE-C531BA883DCD}"/>
                </a:ext>
              </a:extLst>
            </p:cNvPr>
            <p:cNvSpPr/>
            <p:nvPr/>
          </p:nvSpPr>
          <p:spPr>
            <a:xfrm>
              <a:off x="6882373" y="594416"/>
              <a:ext cx="13072" cy="18314"/>
            </a:xfrm>
            <a:custGeom>
              <a:avLst/>
              <a:gdLst>
                <a:gd name="csX0" fmla="*/ 2365 w 13072"/>
                <a:gd name="csY0" fmla="*/ 558 h 18314"/>
                <a:gd name="csX1" fmla="*/ 3318 w 13072"/>
                <a:gd name="csY1" fmla="*/ 15401 h 18314"/>
                <a:gd name="csX2" fmla="*/ 12850 w 13072"/>
                <a:gd name="csY2" fmla="*/ 10348 h 18314"/>
                <a:gd name="csX3" fmla="*/ 2312 w 13072"/>
                <a:gd name="csY3" fmla="*/ 558 h 18314"/>
                <a:gd name="csX4" fmla="*/ 9091 w 13072"/>
                <a:gd name="csY4" fmla="*/ 8032 h 18314"/>
                <a:gd name="csX5" fmla="*/ 3213 w 13072"/>
                <a:gd name="csY5" fmla="*/ 11138 h 18314"/>
                <a:gd name="csX6" fmla="*/ 2630 w 13072"/>
                <a:gd name="csY6" fmla="*/ 1979 h 18314"/>
                <a:gd name="csX7" fmla="*/ 9091 w 13072"/>
                <a:gd name="csY7" fmla="*/ 8032 h 183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3072" h="18314">
                  <a:moveTo>
                    <a:pt x="2365" y="558"/>
                  </a:moveTo>
                  <a:cubicBezTo>
                    <a:pt x="-2242" y="3190"/>
                    <a:pt x="883" y="12296"/>
                    <a:pt x="3318" y="15401"/>
                  </a:cubicBezTo>
                  <a:cubicBezTo>
                    <a:pt x="8084" y="21401"/>
                    <a:pt x="14333" y="17349"/>
                    <a:pt x="12850" y="10348"/>
                  </a:cubicBezTo>
                  <a:cubicBezTo>
                    <a:pt x="11473" y="3716"/>
                    <a:pt x="6443" y="-1810"/>
                    <a:pt x="2312" y="558"/>
                  </a:cubicBezTo>
                  <a:close/>
                  <a:moveTo>
                    <a:pt x="9091" y="8032"/>
                  </a:moveTo>
                  <a:cubicBezTo>
                    <a:pt x="9991" y="12348"/>
                    <a:pt x="6178" y="14822"/>
                    <a:pt x="3213" y="11138"/>
                  </a:cubicBezTo>
                  <a:cubicBezTo>
                    <a:pt x="1677" y="9243"/>
                    <a:pt x="-229" y="3611"/>
                    <a:pt x="2630" y="1979"/>
                  </a:cubicBezTo>
                  <a:cubicBezTo>
                    <a:pt x="5172" y="506"/>
                    <a:pt x="8243" y="3927"/>
                    <a:pt x="9091" y="8032"/>
                  </a:cubicBezTo>
                  <a:close/>
                </a:path>
              </a:pathLst>
            </a:custGeom>
            <a:solidFill>
              <a:srgbClr val="000000">
                <a:alpha val="30000"/>
              </a:srgbClr>
            </a:solidFill>
            <a:ln w="5264" cap="flat">
              <a:noFill/>
              <a:prstDash val="solid"/>
              <a:miter/>
            </a:ln>
          </p:spPr>
          <p:txBody>
            <a:bodyPr/>
            <a:lstStyle/>
            <a:p>
              <a:endParaRPr lang="en-US"/>
            </a:p>
          </p:txBody>
        </p:sp>
        <p:sp>
          <p:nvSpPr>
            <p:cNvPr id="1384" name="Freeform 1383">
              <a:extLst>
                <a:ext uri="{FF2B5EF4-FFF2-40B4-BE49-F238E27FC236}">
                  <a16:creationId xmlns:a16="http://schemas.microsoft.com/office/drawing/2014/main" id="{7FE06BAB-1E70-A85D-26A5-34B879A48F09}"/>
                </a:ext>
              </a:extLst>
            </p:cNvPr>
            <p:cNvSpPr/>
            <p:nvPr/>
          </p:nvSpPr>
          <p:spPr>
            <a:xfrm>
              <a:off x="6896811" y="613166"/>
              <a:ext cx="11689" cy="16415"/>
            </a:xfrm>
            <a:custGeom>
              <a:avLst/>
              <a:gdLst>
                <a:gd name="csX0" fmla="*/ 2120 w 11689"/>
                <a:gd name="csY0" fmla="*/ 546 h 16415"/>
                <a:gd name="csX1" fmla="*/ 2967 w 11689"/>
                <a:gd name="csY1" fmla="*/ 13810 h 16415"/>
                <a:gd name="csX2" fmla="*/ 11493 w 11689"/>
                <a:gd name="csY2" fmla="*/ 9284 h 16415"/>
                <a:gd name="csX3" fmla="*/ 2120 w 11689"/>
                <a:gd name="csY3" fmla="*/ 494 h 16415"/>
                <a:gd name="csX4" fmla="*/ 8103 w 11689"/>
                <a:gd name="csY4" fmla="*/ 7178 h 16415"/>
                <a:gd name="csX5" fmla="*/ 2861 w 11689"/>
                <a:gd name="csY5" fmla="*/ 9968 h 16415"/>
                <a:gd name="csX6" fmla="*/ 2331 w 11689"/>
                <a:gd name="csY6" fmla="*/ 1810 h 16415"/>
                <a:gd name="csX7" fmla="*/ 8103 w 11689"/>
                <a:gd name="csY7" fmla="*/ 7178 h 164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1689" h="16415">
                  <a:moveTo>
                    <a:pt x="2120" y="546"/>
                  </a:moveTo>
                  <a:cubicBezTo>
                    <a:pt x="-2011" y="2915"/>
                    <a:pt x="796" y="11020"/>
                    <a:pt x="2967" y="13810"/>
                  </a:cubicBezTo>
                  <a:cubicBezTo>
                    <a:pt x="7203" y="19179"/>
                    <a:pt x="12816" y="15547"/>
                    <a:pt x="11493" y="9284"/>
                  </a:cubicBezTo>
                  <a:cubicBezTo>
                    <a:pt x="10275" y="3336"/>
                    <a:pt x="5773" y="-1612"/>
                    <a:pt x="2120" y="494"/>
                  </a:cubicBezTo>
                  <a:close/>
                  <a:moveTo>
                    <a:pt x="8103" y="7178"/>
                  </a:moveTo>
                  <a:cubicBezTo>
                    <a:pt x="8898" y="11020"/>
                    <a:pt x="5456" y="13284"/>
                    <a:pt x="2861" y="9968"/>
                  </a:cubicBezTo>
                  <a:cubicBezTo>
                    <a:pt x="1484" y="8231"/>
                    <a:pt x="-210" y="3283"/>
                    <a:pt x="2331" y="1810"/>
                  </a:cubicBezTo>
                  <a:cubicBezTo>
                    <a:pt x="4555" y="494"/>
                    <a:pt x="7362" y="3546"/>
                    <a:pt x="8103" y="7178"/>
                  </a:cubicBezTo>
                  <a:close/>
                </a:path>
              </a:pathLst>
            </a:custGeom>
            <a:solidFill>
              <a:srgbClr val="000000">
                <a:alpha val="30000"/>
              </a:srgbClr>
            </a:solidFill>
            <a:ln w="5264" cap="flat">
              <a:noFill/>
              <a:prstDash val="solid"/>
              <a:miter/>
            </a:ln>
          </p:spPr>
          <p:txBody>
            <a:bodyPr/>
            <a:lstStyle/>
            <a:p>
              <a:endParaRPr lang="en-US"/>
            </a:p>
          </p:txBody>
        </p:sp>
        <p:sp>
          <p:nvSpPr>
            <p:cNvPr id="1385" name="Freeform 1384">
              <a:extLst>
                <a:ext uri="{FF2B5EF4-FFF2-40B4-BE49-F238E27FC236}">
                  <a16:creationId xmlns:a16="http://schemas.microsoft.com/office/drawing/2014/main" id="{6C8AAB8A-1D5F-EA57-AD21-08CD5FEA6587}"/>
                </a:ext>
              </a:extLst>
            </p:cNvPr>
            <p:cNvSpPr/>
            <p:nvPr/>
          </p:nvSpPr>
          <p:spPr>
            <a:xfrm>
              <a:off x="7015463" y="575929"/>
              <a:ext cx="22772" cy="34194"/>
            </a:xfrm>
            <a:custGeom>
              <a:avLst/>
              <a:gdLst>
                <a:gd name="csX0" fmla="*/ 10717 w 22772"/>
                <a:gd name="csY0" fmla="*/ 45 h 34194"/>
                <a:gd name="csX1" fmla="*/ 762 w 22772"/>
                <a:gd name="csY1" fmla="*/ 25098 h 34194"/>
                <a:gd name="csX2" fmla="*/ 21997 w 22772"/>
                <a:gd name="csY2" fmla="*/ 23782 h 34194"/>
                <a:gd name="csX3" fmla="*/ 10717 w 22772"/>
                <a:gd name="csY3" fmla="*/ 45 h 34194"/>
                <a:gd name="csX4" fmla="*/ 16966 w 22772"/>
                <a:gd name="csY4" fmla="*/ 17098 h 34194"/>
                <a:gd name="csX5" fmla="*/ 3886 w 22772"/>
                <a:gd name="csY5" fmla="*/ 17940 h 34194"/>
                <a:gd name="csX6" fmla="*/ 10029 w 22772"/>
                <a:gd name="csY6" fmla="*/ 2518 h 34194"/>
                <a:gd name="csX7" fmla="*/ 16966 w 22772"/>
                <a:gd name="csY7" fmla="*/ 17098 h 341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2772" h="34194">
                  <a:moveTo>
                    <a:pt x="10717" y="45"/>
                  </a:moveTo>
                  <a:cubicBezTo>
                    <a:pt x="285" y="1045"/>
                    <a:pt x="-1250" y="18203"/>
                    <a:pt x="762" y="25098"/>
                  </a:cubicBezTo>
                  <a:cubicBezTo>
                    <a:pt x="4628" y="38467"/>
                    <a:pt x="19137" y="36309"/>
                    <a:pt x="21997" y="23782"/>
                  </a:cubicBezTo>
                  <a:cubicBezTo>
                    <a:pt x="24750" y="11887"/>
                    <a:pt x="19984" y="-850"/>
                    <a:pt x="10717" y="45"/>
                  </a:cubicBezTo>
                  <a:close/>
                  <a:moveTo>
                    <a:pt x="16966" y="17098"/>
                  </a:moveTo>
                  <a:cubicBezTo>
                    <a:pt x="15165" y="24835"/>
                    <a:pt x="6269" y="26098"/>
                    <a:pt x="3886" y="17940"/>
                  </a:cubicBezTo>
                  <a:cubicBezTo>
                    <a:pt x="2668" y="13677"/>
                    <a:pt x="3621" y="3150"/>
                    <a:pt x="10029" y="2518"/>
                  </a:cubicBezTo>
                  <a:cubicBezTo>
                    <a:pt x="15748" y="1992"/>
                    <a:pt x="18660" y="9782"/>
                    <a:pt x="16966" y="17098"/>
                  </a:cubicBezTo>
                  <a:close/>
                </a:path>
              </a:pathLst>
            </a:custGeom>
            <a:solidFill>
              <a:srgbClr val="000000">
                <a:alpha val="30000"/>
              </a:srgbClr>
            </a:solidFill>
            <a:ln w="5264" cap="flat">
              <a:noFill/>
              <a:prstDash val="solid"/>
              <a:miter/>
            </a:ln>
          </p:spPr>
          <p:txBody>
            <a:bodyPr/>
            <a:lstStyle/>
            <a:p>
              <a:endParaRPr lang="en-US"/>
            </a:p>
          </p:txBody>
        </p:sp>
        <p:sp>
          <p:nvSpPr>
            <p:cNvPr id="1386" name="Freeform 1385">
              <a:extLst>
                <a:ext uri="{FF2B5EF4-FFF2-40B4-BE49-F238E27FC236}">
                  <a16:creationId xmlns:a16="http://schemas.microsoft.com/office/drawing/2014/main" id="{1F8A7E44-B28F-7CA9-10FB-DEA6AFC131DD}"/>
                </a:ext>
              </a:extLst>
            </p:cNvPr>
            <p:cNvSpPr/>
            <p:nvPr/>
          </p:nvSpPr>
          <p:spPr>
            <a:xfrm>
              <a:off x="6991323" y="579935"/>
              <a:ext cx="20732" cy="31084"/>
            </a:xfrm>
            <a:custGeom>
              <a:avLst/>
              <a:gdLst>
                <a:gd name="csX0" fmla="*/ 9756 w 20732"/>
                <a:gd name="csY0" fmla="*/ 38 h 31084"/>
                <a:gd name="csX1" fmla="*/ 701 w 20732"/>
                <a:gd name="csY1" fmla="*/ 22829 h 31084"/>
                <a:gd name="csX2" fmla="*/ 20030 w 20732"/>
                <a:gd name="csY2" fmla="*/ 21618 h 31084"/>
                <a:gd name="csX3" fmla="*/ 9809 w 20732"/>
                <a:gd name="csY3" fmla="*/ 38 h 31084"/>
                <a:gd name="csX4" fmla="*/ 15423 w 20732"/>
                <a:gd name="csY4" fmla="*/ 15565 h 31084"/>
                <a:gd name="csX5" fmla="*/ 3561 w 20732"/>
                <a:gd name="csY5" fmla="*/ 16302 h 31084"/>
                <a:gd name="csX6" fmla="*/ 9121 w 20732"/>
                <a:gd name="csY6" fmla="*/ 2302 h 31084"/>
                <a:gd name="csX7" fmla="*/ 15423 w 20732"/>
                <a:gd name="csY7" fmla="*/ 15565 h 310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0732" h="31084">
                  <a:moveTo>
                    <a:pt x="9756" y="38"/>
                  </a:moveTo>
                  <a:cubicBezTo>
                    <a:pt x="278" y="933"/>
                    <a:pt x="-1152" y="16565"/>
                    <a:pt x="701" y="22829"/>
                  </a:cubicBezTo>
                  <a:cubicBezTo>
                    <a:pt x="4196" y="34935"/>
                    <a:pt x="17382" y="33040"/>
                    <a:pt x="20030" y="21618"/>
                  </a:cubicBezTo>
                  <a:cubicBezTo>
                    <a:pt x="22519" y="10776"/>
                    <a:pt x="18229" y="-751"/>
                    <a:pt x="9809" y="38"/>
                  </a:cubicBezTo>
                  <a:close/>
                  <a:moveTo>
                    <a:pt x="15423" y="15565"/>
                  </a:moveTo>
                  <a:cubicBezTo>
                    <a:pt x="13834" y="22566"/>
                    <a:pt x="5732" y="23776"/>
                    <a:pt x="3561" y="16302"/>
                  </a:cubicBezTo>
                  <a:cubicBezTo>
                    <a:pt x="2449" y="12460"/>
                    <a:pt x="3296" y="2828"/>
                    <a:pt x="9121" y="2302"/>
                  </a:cubicBezTo>
                  <a:cubicBezTo>
                    <a:pt x="14311" y="1828"/>
                    <a:pt x="16958" y="8933"/>
                    <a:pt x="15423" y="15565"/>
                  </a:cubicBezTo>
                  <a:close/>
                </a:path>
              </a:pathLst>
            </a:custGeom>
            <a:solidFill>
              <a:srgbClr val="000000">
                <a:alpha val="30000"/>
              </a:srgbClr>
            </a:solidFill>
            <a:ln w="5264" cap="flat">
              <a:noFill/>
              <a:prstDash val="solid"/>
              <a:miter/>
            </a:ln>
          </p:spPr>
          <p:txBody>
            <a:bodyPr/>
            <a:lstStyle/>
            <a:p>
              <a:endParaRPr lang="en-US"/>
            </a:p>
          </p:txBody>
        </p:sp>
        <p:sp>
          <p:nvSpPr>
            <p:cNvPr id="1387" name="Freeform 1386">
              <a:extLst>
                <a:ext uri="{FF2B5EF4-FFF2-40B4-BE49-F238E27FC236}">
                  <a16:creationId xmlns:a16="http://schemas.microsoft.com/office/drawing/2014/main" id="{D80A33F3-C01E-158C-EBA1-7A9D51B7B842}"/>
                </a:ext>
              </a:extLst>
            </p:cNvPr>
            <p:cNvSpPr/>
            <p:nvPr/>
          </p:nvSpPr>
          <p:spPr>
            <a:xfrm>
              <a:off x="6969800" y="582735"/>
              <a:ext cx="18970" cy="28399"/>
            </a:xfrm>
            <a:custGeom>
              <a:avLst/>
              <a:gdLst>
                <a:gd name="csX0" fmla="*/ 7132 w 18970"/>
                <a:gd name="csY0" fmla="*/ 187 h 28399"/>
                <a:gd name="csX1" fmla="*/ 1466 w 18970"/>
                <a:gd name="csY1" fmla="*/ 21872 h 28399"/>
                <a:gd name="csX2" fmla="*/ 18835 w 18970"/>
                <a:gd name="csY2" fmla="*/ 18608 h 28399"/>
                <a:gd name="csX3" fmla="*/ 7079 w 18970"/>
                <a:gd name="csY3" fmla="*/ 187 h 28399"/>
                <a:gd name="csX4" fmla="*/ 14069 w 18970"/>
                <a:gd name="csY4" fmla="*/ 13608 h 28399"/>
                <a:gd name="csX5" fmla="*/ 3372 w 18970"/>
                <a:gd name="csY5" fmla="*/ 15608 h 28399"/>
                <a:gd name="csX6" fmla="*/ 6867 w 18970"/>
                <a:gd name="csY6" fmla="*/ 2292 h 28399"/>
                <a:gd name="csX7" fmla="*/ 14069 w 18970"/>
                <a:gd name="csY7" fmla="*/ 13608 h 283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970" h="28399">
                  <a:moveTo>
                    <a:pt x="7132" y="187"/>
                  </a:moveTo>
                  <a:cubicBezTo>
                    <a:pt x="-1341" y="2081"/>
                    <a:pt x="-864" y="16398"/>
                    <a:pt x="1466" y="21872"/>
                  </a:cubicBezTo>
                  <a:cubicBezTo>
                    <a:pt x="6020" y="32504"/>
                    <a:pt x="17776" y="29240"/>
                    <a:pt x="18835" y="18608"/>
                  </a:cubicBezTo>
                  <a:cubicBezTo>
                    <a:pt x="19894" y="8503"/>
                    <a:pt x="14651" y="-1498"/>
                    <a:pt x="7079" y="187"/>
                  </a:cubicBezTo>
                  <a:close/>
                  <a:moveTo>
                    <a:pt x="14069" y="13608"/>
                  </a:moveTo>
                  <a:cubicBezTo>
                    <a:pt x="13380" y="20135"/>
                    <a:pt x="6179" y="22135"/>
                    <a:pt x="3372" y="15608"/>
                  </a:cubicBezTo>
                  <a:cubicBezTo>
                    <a:pt x="1942" y="12240"/>
                    <a:pt x="1625" y="3450"/>
                    <a:pt x="6867" y="2292"/>
                  </a:cubicBezTo>
                  <a:cubicBezTo>
                    <a:pt x="11527" y="1239"/>
                    <a:pt x="14704" y="7397"/>
                    <a:pt x="14069" y="13608"/>
                  </a:cubicBezTo>
                  <a:close/>
                </a:path>
              </a:pathLst>
            </a:custGeom>
            <a:solidFill>
              <a:srgbClr val="000000">
                <a:alpha val="30000"/>
              </a:srgbClr>
            </a:solidFill>
            <a:ln w="5264" cap="flat">
              <a:noFill/>
              <a:prstDash val="solid"/>
              <a:miter/>
            </a:ln>
          </p:spPr>
          <p:txBody>
            <a:bodyPr/>
            <a:lstStyle/>
            <a:p>
              <a:endParaRPr lang="en-US"/>
            </a:p>
          </p:txBody>
        </p:sp>
        <p:sp>
          <p:nvSpPr>
            <p:cNvPr id="1388" name="Freeform 1387">
              <a:extLst>
                <a:ext uri="{FF2B5EF4-FFF2-40B4-BE49-F238E27FC236}">
                  <a16:creationId xmlns:a16="http://schemas.microsoft.com/office/drawing/2014/main" id="{C2B67A6B-4884-2DC2-4BF4-62A5A5049AC8}"/>
                </a:ext>
              </a:extLst>
            </p:cNvPr>
            <p:cNvSpPr/>
            <p:nvPr/>
          </p:nvSpPr>
          <p:spPr>
            <a:xfrm>
              <a:off x="6948433" y="587646"/>
              <a:ext cx="18354" cy="27485"/>
            </a:xfrm>
            <a:custGeom>
              <a:avLst/>
              <a:gdLst>
                <a:gd name="csX0" fmla="*/ 6894 w 18354"/>
                <a:gd name="csY0" fmla="*/ 223 h 27485"/>
                <a:gd name="csX1" fmla="*/ 1439 w 18354"/>
                <a:gd name="csY1" fmla="*/ 21171 h 27485"/>
                <a:gd name="csX2" fmla="*/ 18226 w 18354"/>
                <a:gd name="csY2" fmla="*/ 18013 h 27485"/>
                <a:gd name="csX3" fmla="*/ 6894 w 18354"/>
                <a:gd name="csY3" fmla="*/ 170 h 27485"/>
                <a:gd name="csX4" fmla="*/ 13566 w 18354"/>
                <a:gd name="csY4" fmla="*/ 13223 h 27485"/>
                <a:gd name="csX5" fmla="*/ 3240 w 18354"/>
                <a:gd name="csY5" fmla="*/ 15171 h 27485"/>
                <a:gd name="csX6" fmla="*/ 6629 w 18354"/>
                <a:gd name="csY6" fmla="*/ 2275 h 27485"/>
                <a:gd name="csX7" fmla="*/ 13619 w 18354"/>
                <a:gd name="csY7" fmla="*/ 13223 h 274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354" h="27485">
                  <a:moveTo>
                    <a:pt x="6894" y="223"/>
                  </a:moveTo>
                  <a:cubicBezTo>
                    <a:pt x="-1314" y="2065"/>
                    <a:pt x="-838" y="15855"/>
                    <a:pt x="1439" y="21171"/>
                  </a:cubicBezTo>
                  <a:cubicBezTo>
                    <a:pt x="5835" y="31434"/>
                    <a:pt x="17167" y="28329"/>
                    <a:pt x="18226" y="18013"/>
                  </a:cubicBezTo>
                  <a:cubicBezTo>
                    <a:pt x="19232" y="8276"/>
                    <a:pt x="14201" y="-1409"/>
                    <a:pt x="6894" y="170"/>
                  </a:cubicBezTo>
                  <a:close/>
                  <a:moveTo>
                    <a:pt x="13566" y="13223"/>
                  </a:moveTo>
                  <a:cubicBezTo>
                    <a:pt x="12931" y="19539"/>
                    <a:pt x="5941" y="21487"/>
                    <a:pt x="3240" y="15171"/>
                  </a:cubicBezTo>
                  <a:cubicBezTo>
                    <a:pt x="1863" y="11907"/>
                    <a:pt x="1545" y="3381"/>
                    <a:pt x="6629" y="2275"/>
                  </a:cubicBezTo>
                  <a:cubicBezTo>
                    <a:pt x="11130" y="1275"/>
                    <a:pt x="14201" y="7223"/>
                    <a:pt x="13619" y="13223"/>
                  </a:cubicBezTo>
                  <a:close/>
                </a:path>
              </a:pathLst>
            </a:custGeom>
            <a:solidFill>
              <a:srgbClr val="000000">
                <a:alpha val="30000"/>
              </a:srgbClr>
            </a:solidFill>
            <a:ln w="5264" cap="flat">
              <a:noFill/>
              <a:prstDash val="solid"/>
              <a:miter/>
            </a:ln>
          </p:spPr>
          <p:txBody>
            <a:bodyPr/>
            <a:lstStyle/>
            <a:p>
              <a:endParaRPr lang="en-US"/>
            </a:p>
          </p:txBody>
        </p:sp>
        <p:sp>
          <p:nvSpPr>
            <p:cNvPr id="1389" name="Freeform 1388">
              <a:extLst>
                <a:ext uri="{FF2B5EF4-FFF2-40B4-BE49-F238E27FC236}">
                  <a16:creationId xmlns:a16="http://schemas.microsoft.com/office/drawing/2014/main" id="{FCB790E9-8B3D-BAC3-EDDE-B43EE280C09F}"/>
                </a:ext>
              </a:extLst>
            </p:cNvPr>
            <p:cNvSpPr/>
            <p:nvPr/>
          </p:nvSpPr>
          <p:spPr>
            <a:xfrm>
              <a:off x="6928025" y="594487"/>
              <a:ext cx="18388" cy="25247"/>
            </a:xfrm>
            <a:custGeom>
              <a:avLst/>
              <a:gdLst>
                <a:gd name="csX0" fmla="*/ 6967 w 18388"/>
                <a:gd name="csY0" fmla="*/ 225 h 25247"/>
                <a:gd name="csX1" fmla="*/ 1407 w 18388"/>
                <a:gd name="csY1" fmla="*/ 19489 h 25247"/>
                <a:gd name="csX2" fmla="*/ 18247 w 18388"/>
                <a:gd name="csY2" fmla="*/ 16488 h 25247"/>
                <a:gd name="csX3" fmla="*/ 7020 w 18388"/>
                <a:gd name="csY3" fmla="*/ 172 h 25247"/>
                <a:gd name="csX4" fmla="*/ 13587 w 18388"/>
                <a:gd name="csY4" fmla="*/ 12120 h 25247"/>
                <a:gd name="csX5" fmla="*/ 3260 w 18388"/>
                <a:gd name="csY5" fmla="*/ 13962 h 25247"/>
                <a:gd name="csX6" fmla="*/ 6702 w 18388"/>
                <a:gd name="csY6" fmla="*/ 2119 h 25247"/>
                <a:gd name="csX7" fmla="*/ 13587 w 18388"/>
                <a:gd name="csY7" fmla="*/ 12120 h 2524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388" h="25247">
                  <a:moveTo>
                    <a:pt x="6967" y="225"/>
                  </a:moveTo>
                  <a:cubicBezTo>
                    <a:pt x="-1241" y="1962"/>
                    <a:pt x="-870" y="14646"/>
                    <a:pt x="1407" y="19489"/>
                  </a:cubicBezTo>
                  <a:cubicBezTo>
                    <a:pt x="5749" y="28910"/>
                    <a:pt x="17135" y="25962"/>
                    <a:pt x="18247" y="16488"/>
                  </a:cubicBezTo>
                  <a:cubicBezTo>
                    <a:pt x="19306" y="7541"/>
                    <a:pt x="14328" y="-1354"/>
                    <a:pt x="7020" y="172"/>
                  </a:cubicBezTo>
                  <a:close/>
                  <a:moveTo>
                    <a:pt x="13587" y="12120"/>
                  </a:moveTo>
                  <a:cubicBezTo>
                    <a:pt x="12898" y="17910"/>
                    <a:pt x="5908" y="19752"/>
                    <a:pt x="3260" y="13962"/>
                  </a:cubicBezTo>
                  <a:cubicBezTo>
                    <a:pt x="1884" y="10962"/>
                    <a:pt x="1619" y="3172"/>
                    <a:pt x="6702" y="2119"/>
                  </a:cubicBezTo>
                  <a:cubicBezTo>
                    <a:pt x="11204" y="1172"/>
                    <a:pt x="14275" y="6646"/>
                    <a:pt x="13587" y="12120"/>
                  </a:cubicBezTo>
                  <a:close/>
                </a:path>
              </a:pathLst>
            </a:custGeom>
            <a:solidFill>
              <a:srgbClr val="000000">
                <a:alpha val="30000"/>
              </a:srgbClr>
            </a:solidFill>
            <a:ln w="5264" cap="flat">
              <a:noFill/>
              <a:prstDash val="solid"/>
              <a:miter/>
            </a:ln>
          </p:spPr>
          <p:txBody>
            <a:bodyPr/>
            <a:lstStyle/>
            <a:p>
              <a:endParaRPr lang="en-US"/>
            </a:p>
          </p:txBody>
        </p:sp>
        <p:sp>
          <p:nvSpPr>
            <p:cNvPr id="1390" name="Freeform 1389">
              <a:extLst>
                <a:ext uri="{FF2B5EF4-FFF2-40B4-BE49-F238E27FC236}">
                  <a16:creationId xmlns:a16="http://schemas.microsoft.com/office/drawing/2014/main" id="{CF976B0C-FB14-165B-F3D6-2BBB11114F7A}"/>
                </a:ext>
              </a:extLst>
            </p:cNvPr>
            <p:cNvSpPr/>
            <p:nvPr/>
          </p:nvSpPr>
          <p:spPr>
            <a:xfrm>
              <a:off x="6909275" y="602328"/>
              <a:ext cx="18330" cy="23528"/>
            </a:xfrm>
            <a:custGeom>
              <a:avLst/>
              <a:gdLst>
                <a:gd name="csX0" fmla="*/ 4324 w 18330"/>
                <a:gd name="csY0" fmla="*/ 752 h 23528"/>
                <a:gd name="csX1" fmla="*/ 3477 w 18330"/>
                <a:gd name="csY1" fmla="*/ 19753 h 23528"/>
                <a:gd name="csX2" fmla="*/ 18251 w 18330"/>
                <a:gd name="csY2" fmla="*/ 13332 h 23528"/>
                <a:gd name="csX3" fmla="*/ 4324 w 18330"/>
                <a:gd name="csY3" fmla="*/ 700 h 23528"/>
                <a:gd name="csX4" fmla="*/ 13008 w 18330"/>
                <a:gd name="csY4" fmla="*/ 10331 h 23528"/>
                <a:gd name="csX5" fmla="*/ 3953 w 18330"/>
                <a:gd name="csY5" fmla="*/ 14279 h 23528"/>
                <a:gd name="csX6" fmla="*/ 4483 w 18330"/>
                <a:gd name="csY6" fmla="*/ 2594 h 23528"/>
                <a:gd name="csX7" fmla="*/ 13061 w 18330"/>
                <a:gd name="csY7" fmla="*/ 10331 h 235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330" h="23528">
                  <a:moveTo>
                    <a:pt x="4324" y="752"/>
                  </a:moveTo>
                  <a:cubicBezTo>
                    <a:pt x="-2825" y="4121"/>
                    <a:pt x="352" y="15753"/>
                    <a:pt x="3477" y="19753"/>
                  </a:cubicBezTo>
                  <a:cubicBezTo>
                    <a:pt x="9566" y="27490"/>
                    <a:pt x="19310" y="22332"/>
                    <a:pt x="18251" y="13332"/>
                  </a:cubicBezTo>
                  <a:cubicBezTo>
                    <a:pt x="17245" y="4805"/>
                    <a:pt x="10678" y="-2301"/>
                    <a:pt x="4324" y="700"/>
                  </a:cubicBezTo>
                  <a:close/>
                  <a:moveTo>
                    <a:pt x="13008" y="10331"/>
                  </a:moveTo>
                  <a:cubicBezTo>
                    <a:pt x="13697" y="15858"/>
                    <a:pt x="7660" y="19016"/>
                    <a:pt x="3953" y="14279"/>
                  </a:cubicBezTo>
                  <a:cubicBezTo>
                    <a:pt x="2047" y="11805"/>
                    <a:pt x="88" y="4647"/>
                    <a:pt x="4483" y="2594"/>
                  </a:cubicBezTo>
                  <a:cubicBezTo>
                    <a:pt x="8401" y="752"/>
                    <a:pt x="12426" y="5121"/>
                    <a:pt x="13061" y="10331"/>
                  </a:cubicBezTo>
                  <a:close/>
                </a:path>
              </a:pathLst>
            </a:custGeom>
            <a:solidFill>
              <a:srgbClr val="000000">
                <a:alpha val="30000"/>
              </a:srgbClr>
            </a:solidFill>
            <a:ln w="5264" cap="flat">
              <a:noFill/>
              <a:prstDash val="solid"/>
              <a:miter/>
            </a:ln>
          </p:spPr>
          <p:txBody>
            <a:bodyPr/>
            <a:lstStyle/>
            <a:p>
              <a:endParaRPr lang="en-US"/>
            </a:p>
          </p:txBody>
        </p:sp>
        <p:sp>
          <p:nvSpPr>
            <p:cNvPr id="1391" name="Freeform 1390">
              <a:extLst>
                <a:ext uri="{FF2B5EF4-FFF2-40B4-BE49-F238E27FC236}">
                  <a16:creationId xmlns:a16="http://schemas.microsoft.com/office/drawing/2014/main" id="{553E4190-A0A4-2D15-9058-8F4E6775D2DD}"/>
                </a:ext>
              </a:extLst>
            </p:cNvPr>
            <p:cNvSpPr/>
            <p:nvPr/>
          </p:nvSpPr>
          <p:spPr>
            <a:xfrm>
              <a:off x="7019531" y="618756"/>
              <a:ext cx="15505" cy="23162"/>
            </a:xfrm>
            <a:custGeom>
              <a:avLst/>
              <a:gdLst>
                <a:gd name="csX0" fmla="*/ 7867 w 15505"/>
                <a:gd name="csY0" fmla="*/ 61 h 23162"/>
                <a:gd name="csX1" fmla="*/ 347 w 15505"/>
                <a:gd name="csY1" fmla="*/ 16693 h 23162"/>
                <a:gd name="csX2" fmla="*/ 14751 w 15505"/>
                <a:gd name="csY2" fmla="*/ 16430 h 23162"/>
                <a:gd name="csX3" fmla="*/ 7867 w 15505"/>
                <a:gd name="csY3" fmla="*/ 8 h 23162"/>
                <a:gd name="csX4" fmla="*/ 11573 w 15505"/>
                <a:gd name="csY4" fmla="*/ 11798 h 23162"/>
                <a:gd name="csX5" fmla="*/ 2730 w 15505"/>
                <a:gd name="csY5" fmla="*/ 11956 h 23162"/>
                <a:gd name="csX6" fmla="*/ 7337 w 15505"/>
                <a:gd name="csY6" fmla="*/ 1745 h 23162"/>
                <a:gd name="csX7" fmla="*/ 11573 w 15505"/>
                <a:gd name="csY7" fmla="*/ 11851 h 23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5505" h="23162">
                  <a:moveTo>
                    <a:pt x="7867" y="61"/>
                  </a:moveTo>
                  <a:cubicBezTo>
                    <a:pt x="771" y="429"/>
                    <a:pt x="-818" y="11956"/>
                    <a:pt x="347" y="16693"/>
                  </a:cubicBezTo>
                  <a:cubicBezTo>
                    <a:pt x="2571" y="25851"/>
                    <a:pt x="12421" y="24851"/>
                    <a:pt x="14751" y="16430"/>
                  </a:cubicBezTo>
                  <a:cubicBezTo>
                    <a:pt x="16975" y="8482"/>
                    <a:pt x="14168" y="-308"/>
                    <a:pt x="7867" y="8"/>
                  </a:cubicBezTo>
                  <a:close/>
                  <a:moveTo>
                    <a:pt x="11573" y="11798"/>
                  </a:moveTo>
                  <a:cubicBezTo>
                    <a:pt x="10144" y="16956"/>
                    <a:pt x="4054" y="17588"/>
                    <a:pt x="2730" y="11956"/>
                  </a:cubicBezTo>
                  <a:cubicBezTo>
                    <a:pt x="2042" y="9061"/>
                    <a:pt x="2995" y="1956"/>
                    <a:pt x="7337" y="1745"/>
                  </a:cubicBezTo>
                  <a:cubicBezTo>
                    <a:pt x="11203" y="1535"/>
                    <a:pt x="12950" y="6956"/>
                    <a:pt x="11573" y="11851"/>
                  </a:cubicBezTo>
                  <a:close/>
                </a:path>
              </a:pathLst>
            </a:custGeom>
            <a:solidFill>
              <a:srgbClr val="000000">
                <a:alpha val="30000"/>
              </a:srgbClr>
            </a:solidFill>
            <a:ln w="5264" cap="flat">
              <a:noFill/>
              <a:prstDash val="solid"/>
              <a:miter/>
            </a:ln>
          </p:spPr>
          <p:txBody>
            <a:bodyPr/>
            <a:lstStyle/>
            <a:p>
              <a:endParaRPr lang="en-US"/>
            </a:p>
          </p:txBody>
        </p:sp>
        <p:sp>
          <p:nvSpPr>
            <p:cNvPr id="1392" name="Freeform 1391">
              <a:extLst>
                <a:ext uri="{FF2B5EF4-FFF2-40B4-BE49-F238E27FC236}">
                  <a16:creationId xmlns:a16="http://schemas.microsoft.com/office/drawing/2014/main" id="{B67CB3D4-39B3-28CA-658F-16C9EF528184}"/>
                </a:ext>
              </a:extLst>
            </p:cNvPr>
            <p:cNvSpPr/>
            <p:nvPr/>
          </p:nvSpPr>
          <p:spPr>
            <a:xfrm>
              <a:off x="7003498" y="621980"/>
              <a:ext cx="14128" cy="21024"/>
            </a:xfrm>
            <a:custGeom>
              <a:avLst/>
              <a:gdLst>
                <a:gd name="csX0" fmla="*/ 5154 w 14128"/>
                <a:gd name="csY0" fmla="*/ 153 h 21024"/>
                <a:gd name="csX1" fmla="*/ 1183 w 14128"/>
                <a:gd name="csY1" fmla="*/ 16259 h 21024"/>
                <a:gd name="csX2" fmla="*/ 14051 w 14128"/>
                <a:gd name="csY2" fmla="*/ 13680 h 21024"/>
                <a:gd name="csX3" fmla="*/ 5207 w 14128"/>
                <a:gd name="csY3" fmla="*/ 153 h 21024"/>
                <a:gd name="csX4" fmla="*/ 10397 w 14128"/>
                <a:gd name="csY4" fmla="*/ 10049 h 21024"/>
                <a:gd name="csX5" fmla="*/ 2507 w 14128"/>
                <a:gd name="csY5" fmla="*/ 11628 h 21024"/>
                <a:gd name="csX6" fmla="*/ 4942 w 14128"/>
                <a:gd name="csY6" fmla="*/ 1732 h 21024"/>
                <a:gd name="csX7" fmla="*/ 10397 w 14128"/>
                <a:gd name="csY7" fmla="*/ 10049 h 21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4128" h="21024">
                  <a:moveTo>
                    <a:pt x="5154" y="153"/>
                  </a:moveTo>
                  <a:cubicBezTo>
                    <a:pt x="-1094" y="1627"/>
                    <a:pt x="-618" y="12207"/>
                    <a:pt x="1183" y="16259"/>
                  </a:cubicBezTo>
                  <a:cubicBezTo>
                    <a:pt x="4678" y="24102"/>
                    <a:pt x="13309" y="21575"/>
                    <a:pt x="14051" y="13680"/>
                  </a:cubicBezTo>
                  <a:cubicBezTo>
                    <a:pt x="14739" y="6206"/>
                    <a:pt x="10767" y="-1162"/>
                    <a:pt x="5207" y="153"/>
                  </a:cubicBezTo>
                  <a:close/>
                  <a:moveTo>
                    <a:pt x="10397" y="10049"/>
                  </a:moveTo>
                  <a:cubicBezTo>
                    <a:pt x="9973" y="14891"/>
                    <a:pt x="4625" y="16417"/>
                    <a:pt x="2507" y="11628"/>
                  </a:cubicBezTo>
                  <a:cubicBezTo>
                    <a:pt x="1395" y="9154"/>
                    <a:pt x="1077" y="2627"/>
                    <a:pt x="4942" y="1732"/>
                  </a:cubicBezTo>
                  <a:cubicBezTo>
                    <a:pt x="8385" y="943"/>
                    <a:pt x="10820" y="5469"/>
                    <a:pt x="10397" y="10049"/>
                  </a:cubicBezTo>
                  <a:close/>
                </a:path>
              </a:pathLst>
            </a:custGeom>
            <a:solidFill>
              <a:srgbClr val="000000">
                <a:alpha val="30000"/>
              </a:srgbClr>
            </a:solidFill>
            <a:ln w="5264" cap="flat">
              <a:noFill/>
              <a:prstDash val="solid"/>
              <a:miter/>
            </a:ln>
          </p:spPr>
          <p:txBody>
            <a:bodyPr/>
            <a:lstStyle/>
            <a:p>
              <a:endParaRPr lang="en-US"/>
            </a:p>
          </p:txBody>
        </p:sp>
        <p:sp>
          <p:nvSpPr>
            <p:cNvPr id="1393" name="Freeform 1392">
              <a:extLst>
                <a:ext uri="{FF2B5EF4-FFF2-40B4-BE49-F238E27FC236}">
                  <a16:creationId xmlns:a16="http://schemas.microsoft.com/office/drawing/2014/main" id="{2817A008-369A-F503-8C93-49D9B13DD071}"/>
                </a:ext>
              </a:extLst>
            </p:cNvPr>
            <p:cNvSpPr/>
            <p:nvPr/>
          </p:nvSpPr>
          <p:spPr>
            <a:xfrm>
              <a:off x="6988878" y="622950"/>
              <a:ext cx="12808" cy="19270"/>
            </a:xfrm>
            <a:custGeom>
              <a:avLst/>
              <a:gdLst>
                <a:gd name="csX0" fmla="*/ 5265 w 12808"/>
                <a:gd name="csY0" fmla="*/ 131 h 19270"/>
                <a:gd name="csX1" fmla="*/ 764 w 12808"/>
                <a:gd name="csY1" fmla="*/ 14605 h 19270"/>
                <a:gd name="csX2" fmla="*/ 12626 w 12808"/>
                <a:gd name="csY2" fmla="*/ 12921 h 19270"/>
                <a:gd name="csX3" fmla="*/ 5265 w 12808"/>
                <a:gd name="csY3" fmla="*/ 78 h 19270"/>
                <a:gd name="csX4" fmla="*/ 9501 w 12808"/>
                <a:gd name="csY4" fmla="*/ 9447 h 19270"/>
                <a:gd name="csX5" fmla="*/ 2194 w 12808"/>
                <a:gd name="csY5" fmla="*/ 10500 h 19270"/>
                <a:gd name="csX6" fmla="*/ 4947 w 12808"/>
                <a:gd name="csY6" fmla="*/ 1605 h 19270"/>
                <a:gd name="csX7" fmla="*/ 9448 w 12808"/>
                <a:gd name="csY7" fmla="*/ 9500 h 1927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2808" h="19270">
                  <a:moveTo>
                    <a:pt x="5265" y="131"/>
                  </a:moveTo>
                  <a:cubicBezTo>
                    <a:pt x="-560" y="1131"/>
                    <a:pt x="-666" y="10815"/>
                    <a:pt x="764" y="14605"/>
                  </a:cubicBezTo>
                  <a:cubicBezTo>
                    <a:pt x="3517" y="21921"/>
                    <a:pt x="11567" y="20079"/>
                    <a:pt x="12626" y="12921"/>
                  </a:cubicBezTo>
                  <a:cubicBezTo>
                    <a:pt x="13632" y="6131"/>
                    <a:pt x="10402" y="-817"/>
                    <a:pt x="5265" y="78"/>
                  </a:cubicBezTo>
                  <a:close/>
                  <a:moveTo>
                    <a:pt x="9501" y="9447"/>
                  </a:moveTo>
                  <a:cubicBezTo>
                    <a:pt x="8866" y="13868"/>
                    <a:pt x="3888" y="14973"/>
                    <a:pt x="2194" y="10500"/>
                  </a:cubicBezTo>
                  <a:cubicBezTo>
                    <a:pt x="1293" y="8184"/>
                    <a:pt x="1399" y="2236"/>
                    <a:pt x="4947" y="1605"/>
                  </a:cubicBezTo>
                  <a:cubicBezTo>
                    <a:pt x="8125" y="1026"/>
                    <a:pt x="10084" y="5289"/>
                    <a:pt x="9448" y="9500"/>
                  </a:cubicBezTo>
                  <a:close/>
                </a:path>
              </a:pathLst>
            </a:custGeom>
            <a:solidFill>
              <a:srgbClr val="000000">
                <a:alpha val="30000"/>
              </a:srgbClr>
            </a:solidFill>
            <a:ln w="5264" cap="flat">
              <a:noFill/>
              <a:prstDash val="solid"/>
              <a:miter/>
            </a:ln>
          </p:spPr>
          <p:txBody>
            <a:bodyPr/>
            <a:lstStyle/>
            <a:p>
              <a:endParaRPr lang="en-US"/>
            </a:p>
          </p:txBody>
        </p:sp>
        <p:sp>
          <p:nvSpPr>
            <p:cNvPr id="1394" name="Freeform 1393">
              <a:extLst>
                <a:ext uri="{FF2B5EF4-FFF2-40B4-BE49-F238E27FC236}">
                  <a16:creationId xmlns:a16="http://schemas.microsoft.com/office/drawing/2014/main" id="{EA34CAEC-75E3-5AC6-5C98-53DB4ECB272B}"/>
                </a:ext>
              </a:extLst>
            </p:cNvPr>
            <p:cNvSpPr/>
            <p:nvPr/>
          </p:nvSpPr>
          <p:spPr>
            <a:xfrm>
              <a:off x="6974344" y="626588"/>
              <a:ext cx="12413" cy="18634"/>
            </a:xfrm>
            <a:custGeom>
              <a:avLst/>
              <a:gdLst>
                <a:gd name="csX0" fmla="*/ 5077 w 12413"/>
                <a:gd name="csY0" fmla="*/ 125 h 18634"/>
                <a:gd name="csX1" fmla="*/ 734 w 12413"/>
                <a:gd name="csY1" fmla="*/ 14125 h 18634"/>
                <a:gd name="csX2" fmla="*/ 12226 w 12413"/>
                <a:gd name="csY2" fmla="*/ 12494 h 18634"/>
                <a:gd name="csX3" fmla="*/ 5130 w 12413"/>
                <a:gd name="csY3" fmla="*/ 72 h 18634"/>
                <a:gd name="csX4" fmla="*/ 9154 w 12413"/>
                <a:gd name="csY4" fmla="*/ 9125 h 18634"/>
                <a:gd name="csX5" fmla="*/ 2111 w 12413"/>
                <a:gd name="csY5" fmla="*/ 10125 h 18634"/>
                <a:gd name="csX6" fmla="*/ 4812 w 12413"/>
                <a:gd name="csY6" fmla="*/ 1493 h 18634"/>
                <a:gd name="csX7" fmla="*/ 9207 w 12413"/>
                <a:gd name="csY7" fmla="*/ 9125 h 1863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2413" h="18634">
                  <a:moveTo>
                    <a:pt x="5077" y="125"/>
                  </a:moveTo>
                  <a:cubicBezTo>
                    <a:pt x="-536" y="1125"/>
                    <a:pt x="-642" y="10494"/>
                    <a:pt x="734" y="14125"/>
                  </a:cubicBezTo>
                  <a:cubicBezTo>
                    <a:pt x="3382" y="21178"/>
                    <a:pt x="11167" y="19441"/>
                    <a:pt x="12226" y="12494"/>
                  </a:cubicBezTo>
                  <a:cubicBezTo>
                    <a:pt x="13232" y="5914"/>
                    <a:pt x="10107" y="-770"/>
                    <a:pt x="5130" y="72"/>
                  </a:cubicBezTo>
                  <a:close/>
                  <a:moveTo>
                    <a:pt x="9154" y="9125"/>
                  </a:moveTo>
                  <a:cubicBezTo>
                    <a:pt x="8519" y="13388"/>
                    <a:pt x="3753" y="14494"/>
                    <a:pt x="2111" y="10125"/>
                  </a:cubicBezTo>
                  <a:cubicBezTo>
                    <a:pt x="1264" y="7862"/>
                    <a:pt x="1317" y="2125"/>
                    <a:pt x="4812" y="1493"/>
                  </a:cubicBezTo>
                  <a:cubicBezTo>
                    <a:pt x="7883" y="967"/>
                    <a:pt x="9790" y="5072"/>
                    <a:pt x="9207" y="9125"/>
                  </a:cubicBezTo>
                  <a:close/>
                </a:path>
              </a:pathLst>
            </a:custGeom>
            <a:solidFill>
              <a:srgbClr val="000000">
                <a:alpha val="30000"/>
              </a:srgbClr>
            </a:solidFill>
            <a:ln w="5264" cap="flat">
              <a:noFill/>
              <a:prstDash val="solid"/>
              <a:miter/>
            </a:ln>
          </p:spPr>
          <p:txBody>
            <a:bodyPr/>
            <a:lstStyle/>
            <a:p>
              <a:endParaRPr lang="en-US"/>
            </a:p>
          </p:txBody>
        </p:sp>
        <p:sp>
          <p:nvSpPr>
            <p:cNvPr id="1395" name="Freeform 1394">
              <a:extLst>
                <a:ext uri="{FF2B5EF4-FFF2-40B4-BE49-F238E27FC236}">
                  <a16:creationId xmlns:a16="http://schemas.microsoft.com/office/drawing/2014/main" id="{42BFA173-1000-4E71-A7BE-DFAA49799D74}"/>
                </a:ext>
              </a:extLst>
            </p:cNvPr>
            <p:cNvSpPr/>
            <p:nvPr/>
          </p:nvSpPr>
          <p:spPr>
            <a:xfrm>
              <a:off x="6959236" y="631222"/>
              <a:ext cx="12377" cy="17089"/>
            </a:xfrm>
            <a:custGeom>
              <a:avLst/>
              <a:gdLst>
                <a:gd name="csX0" fmla="*/ 5093 w 12377"/>
                <a:gd name="csY0" fmla="*/ 69 h 17089"/>
                <a:gd name="csX1" fmla="*/ 698 w 12377"/>
                <a:gd name="csY1" fmla="*/ 12964 h 17089"/>
                <a:gd name="csX2" fmla="*/ 12189 w 12377"/>
                <a:gd name="csY2" fmla="*/ 11438 h 17089"/>
                <a:gd name="csX3" fmla="*/ 5093 w 12377"/>
                <a:gd name="csY3" fmla="*/ 69 h 17089"/>
                <a:gd name="csX4" fmla="*/ 9224 w 12377"/>
                <a:gd name="csY4" fmla="*/ 8333 h 17089"/>
                <a:gd name="csX5" fmla="*/ 2181 w 12377"/>
                <a:gd name="csY5" fmla="*/ 9280 h 17089"/>
                <a:gd name="csX6" fmla="*/ 4882 w 12377"/>
                <a:gd name="csY6" fmla="*/ 1385 h 17089"/>
                <a:gd name="csX7" fmla="*/ 9224 w 12377"/>
                <a:gd name="csY7" fmla="*/ 8385 h 170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2377" h="17089">
                  <a:moveTo>
                    <a:pt x="5093" y="69"/>
                  </a:moveTo>
                  <a:cubicBezTo>
                    <a:pt x="-520" y="964"/>
                    <a:pt x="-626" y="9596"/>
                    <a:pt x="698" y="12964"/>
                  </a:cubicBezTo>
                  <a:cubicBezTo>
                    <a:pt x="3346" y="19438"/>
                    <a:pt x="11130" y="17807"/>
                    <a:pt x="12189" y="11438"/>
                  </a:cubicBezTo>
                  <a:cubicBezTo>
                    <a:pt x="13195" y="5385"/>
                    <a:pt x="10071" y="-720"/>
                    <a:pt x="5093" y="69"/>
                  </a:cubicBezTo>
                  <a:close/>
                  <a:moveTo>
                    <a:pt x="9224" y="8333"/>
                  </a:moveTo>
                  <a:cubicBezTo>
                    <a:pt x="8588" y="12228"/>
                    <a:pt x="3822" y="13228"/>
                    <a:pt x="2181" y="9280"/>
                  </a:cubicBezTo>
                  <a:cubicBezTo>
                    <a:pt x="1334" y="7227"/>
                    <a:pt x="1439" y="1911"/>
                    <a:pt x="4882" y="1385"/>
                  </a:cubicBezTo>
                  <a:cubicBezTo>
                    <a:pt x="7953" y="911"/>
                    <a:pt x="9859" y="4648"/>
                    <a:pt x="9224" y="8385"/>
                  </a:cubicBezTo>
                  <a:close/>
                </a:path>
              </a:pathLst>
            </a:custGeom>
            <a:solidFill>
              <a:srgbClr val="000000">
                <a:alpha val="30000"/>
              </a:srgbClr>
            </a:solidFill>
            <a:ln w="5264" cap="flat">
              <a:noFill/>
              <a:prstDash val="solid"/>
              <a:miter/>
            </a:ln>
          </p:spPr>
          <p:txBody>
            <a:bodyPr/>
            <a:lstStyle/>
            <a:p>
              <a:endParaRPr lang="en-US"/>
            </a:p>
          </p:txBody>
        </p:sp>
        <p:sp>
          <p:nvSpPr>
            <p:cNvPr id="1396" name="Freeform 1395">
              <a:extLst>
                <a:ext uri="{FF2B5EF4-FFF2-40B4-BE49-F238E27FC236}">
                  <a16:creationId xmlns:a16="http://schemas.microsoft.com/office/drawing/2014/main" id="{028D7C94-8725-E60B-F939-DF6C9E7759E1}"/>
                </a:ext>
              </a:extLst>
            </p:cNvPr>
            <p:cNvSpPr/>
            <p:nvPr/>
          </p:nvSpPr>
          <p:spPr>
            <a:xfrm>
              <a:off x="6945890" y="636746"/>
              <a:ext cx="12214" cy="15997"/>
            </a:xfrm>
            <a:custGeom>
              <a:avLst/>
              <a:gdLst>
                <a:gd name="csX0" fmla="*/ 3188 w 12214"/>
                <a:gd name="csY0" fmla="*/ 388 h 15997"/>
                <a:gd name="csX1" fmla="*/ 2023 w 12214"/>
                <a:gd name="csY1" fmla="*/ 13231 h 15997"/>
                <a:gd name="csX2" fmla="*/ 12191 w 12214"/>
                <a:gd name="csY2" fmla="*/ 9336 h 15997"/>
                <a:gd name="csX3" fmla="*/ 3188 w 12214"/>
                <a:gd name="csY3" fmla="*/ 388 h 15997"/>
                <a:gd name="csX4" fmla="*/ 8749 w 12214"/>
                <a:gd name="csY4" fmla="*/ 7125 h 15997"/>
                <a:gd name="csX5" fmla="*/ 2500 w 12214"/>
                <a:gd name="csY5" fmla="*/ 9494 h 15997"/>
                <a:gd name="csX6" fmla="*/ 3188 w 12214"/>
                <a:gd name="csY6" fmla="*/ 1599 h 15997"/>
                <a:gd name="csX7" fmla="*/ 8749 w 12214"/>
                <a:gd name="csY7" fmla="*/ 7125 h 159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2214" h="15997">
                  <a:moveTo>
                    <a:pt x="3188" y="388"/>
                  </a:moveTo>
                  <a:cubicBezTo>
                    <a:pt x="-1736" y="2441"/>
                    <a:pt x="11" y="10441"/>
                    <a:pt x="2023" y="13231"/>
                  </a:cubicBezTo>
                  <a:cubicBezTo>
                    <a:pt x="5889" y="18652"/>
                    <a:pt x="12667" y="15441"/>
                    <a:pt x="12191" y="9336"/>
                  </a:cubicBezTo>
                  <a:cubicBezTo>
                    <a:pt x="11767" y="3546"/>
                    <a:pt x="7584" y="-1454"/>
                    <a:pt x="3188" y="388"/>
                  </a:cubicBezTo>
                  <a:close/>
                  <a:moveTo>
                    <a:pt x="8749" y="7125"/>
                  </a:moveTo>
                  <a:cubicBezTo>
                    <a:pt x="9013" y="10862"/>
                    <a:pt x="4883" y="12862"/>
                    <a:pt x="2500" y="9494"/>
                  </a:cubicBezTo>
                  <a:cubicBezTo>
                    <a:pt x="1282" y="7757"/>
                    <a:pt x="170" y="2862"/>
                    <a:pt x="3188" y="1599"/>
                  </a:cubicBezTo>
                  <a:cubicBezTo>
                    <a:pt x="5889" y="494"/>
                    <a:pt x="8484" y="3546"/>
                    <a:pt x="8749" y="7125"/>
                  </a:cubicBezTo>
                  <a:close/>
                </a:path>
              </a:pathLst>
            </a:custGeom>
            <a:solidFill>
              <a:srgbClr val="000000">
                <a:alpha val="30000"/>
              </a:srgbClr>
            </a:solidFill>
            <a:ln w="5264" cap="flat">
              <a:noFill/>
              <a:prstDash val="solid"/>
              <a:miter/>
            </a:ln>
          </p:spPr>
          <p:txBody>
            <a:bodyPr/>
            <a:lstStyle/>
            <a:p>
              <a:endParaRPr lang="en-US"/>
            </a:p>
          </p:txBody>
        </p:sp>
        <p:sp>
          <p:nvSpPr>
            <p:cNvPr id="1397" name="Freeform 1396">
              <a:extLst>
                <a:ext uri="{FF2B5EF4-FFF2-40B4-BE49-F238E27FC236}">
                  <a16:creationId xmlns:a16="http://schemas.microsoft.com/office/drawing/2014/main" id="{79920454-53A4-0B01-1E27-E7D557ABFFDF}"/>
                </a:ext>
              </a:extLst>
            </p:cNvPr>
            <p:cNvSpPr/>
            <p:nvPr/>
          </p:nvSpPr>
          <p:spPr>
            <a:xfrm>
              <a:off x="6932010" y="642769"/>
              <a:ext cx="11788" cy="15171"/>
            </a:xfrm>
            <a:custGeom>
              <a:avLst/>
              <a:gdLst>
                <a:gd name="csX0" fmla="*/ 3088 w 11788"/>
                <a:gd name="csY0" fmla="*/ 365 h 15171"/>
                <a:gd name="csX1" fmla="*/ 1923 w 11788"/>
                <a:gd name="csY1" fmla="*/ 12576 h 15171"/>
                <a:gd name="csX2" fmla="*/ 11773 w 11788"/>
                <a:gd name="csY2" fmla="*/ 8839 h 15171"/>
                <a:gd name="csX3" fmla="*/ 3088 w 11788"/>
                <a:gd name="csY3" fmla="*/ 365 h 15171"/>
                <a:gd name="csX4" fmla="*/ 8437 w 11788"/>
                <a:gd name="csY4" fmla="*/ 6733 h 15171"/>
                <a:gd name="csX5" fmla="*/ 2400 w 11788"/>
                <a:gd name="csY5" fmla="*/ 8997 h 15171"/>
                <a:gd name="csX6" fmla="*/ 3141 w 11788"/>
                <a:gd name="csY6" fmla="*/ 1523 h 15171"/>
                <a:gd name="csX7" fmla="*/ 8490 w 11788"/>
                <a:gd name="csY7" fmla="*/ 6733 h 151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1788" h="15171">
                  <a:moveTo>
                    <a:pt x="3088" y="365"/>
                  </a:moveTo>
                  <a:cubicBezTo>
                    <a:pt x="-1677" y="2365"/>
                    <a:pt x="17" y="9891"/>
                    <a:pt x="1923" y="12576"/>
                  </a:cubicBezTo>
                  <a:cubicBezTo>
                    <a:pt x="5630" y="17681"/>
                    <a:pt x="12144" y="14628"/>
                    <a:pt x="11773" y="8839"/>
                  </a:cubicBezTo>
                  <a:cubicBezTo>
                    <a:pt x="11402" y="3365"/>
                    <a:pt x="7378" y="-1372"/>
                    <a:pt x="3088" y="365"/>
                  </a:cubicBezTo>
                  <a:close/>
                  <a:moveTo>
                    <a:pt x="8437" y="6733"/>
                  </a:moveTo>
                  <a:cubicBezTo>
                    <a:pt x="8702" y="10313"/>
                    <a:pt x="4677" y="12155"/>
                    <a:pt x="2400" y="8997"/>
                  </a:cubicBezTo>
                  <a:cubicBezTo>
                    <a:pt x="1235" y="7365"/>
                    <a:pt x="176" y="2733"/>
                    <a:pt x="3141" y="1523"/>
                  </a:cubicBezTo>
                  <a:cubicBezTo>
                    <a:pt x="5736" y="417"/>
                    <a:pt x="8225" y="3365"/>
                    <a:pt x="8490" y="6733"/>
                  </a:cubicBezTo>
                  <a:close/>
                </a:path>
              </a:pathLst>
            </a:custGeom>
            <a:solidFill>
              <a:srgbClr val="000000">
                <a:alpha val="30000"/>
              </a:srgbClr>
            </a:solidFill>
            <a:ln w="5264" cap="flat">
              <a:noFill/>
              <a:prstDash val="solid"/>
              <a:miter/>
            </a:ln>
          </p:spPr>
          <p:txBody>
            <a:bodyPr/>
            <a:lstStyle/>
            <a:p>
              <a:endParaRPr lang="en-US"/>
            </a:p>
          </p:txBody>
        </p:sp>
        <p:sp>
          <p:nvSpPr>
            <p:cNvPr id="1398" name="Freeform 1397">
              <a:extLst>
                <a:ext uri="{FF2B5EF4-FFF2-40B4-BE49-F238E27FC236}">
                  <a16:creationId xmlns:a16="http://schemas.microsoft.com/office/drawing/2014/main" id="{CC451DDD-5325-DCC8-4D0D-672052D3A55A}"/>
                </a:ext>
              </a:extLst>
            </p:cNvPr>
            <p:cNvSpPr/>
            <p:nvPr/>
          </p:nvSpPr>
          <p:spPr>
            <a:xfrm>
              <a:off x="7040836" y="501649"/>
              <a:ext cx="22735" cy="34207"/>
            </a:xfrm>
            <a:custGeom>
              <a:avLst/>
              <a:gdLst>
                <a:gd name="csX0" fmla="*/ 436 w 22735"/>
                <a:gd name="csY0" fmla="*/ 23165 h 34207"/>
                <a:gd name="csX1" fmla="*/ 21565 w 22735"/>
                <a:gd name="csY1" fmla="*/ 25691 h 34207"/>
                <a:gd name="csX2" fmla="*/ 13039 w 22735"/>
                <a:gd name="csY2" fmla="*/ 111 h 34207"/>
                <a:gd name="csX3" fmla="*/ 436 w 22735"/>
                <a:gd name="csY3" fmla="*/ 23165 h 34207"/>
                <a:gd name="csX4" fmla="*/ 13568 w 22735"/>
                <a:gd name="csY4" fmla="*/ 2638 h 34207"/>
                <a:gd name="csX5" fmla="*/ 18811 w 22735"/>
                <a:gd name="csY5" fmla="*/ 18375 h 34207"/>
                <a:gd name="csX6" fmla="*/ 5837 w 22735"/>
                <a:gd name="csY6" fmla="*/ 16796 h 34207"/>
                <a:gd name="csX7" fmla="*/ 13568 w 22735"/>
                <a:gd name="csY7" fmla="*/ 2638 h 342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2735" h="34207">
                  <a:moveTo>
                    <a:pt x="436" y="23165"/>
                  </a:moveTo>
                  <a:cubicBezTo>
                    <a:pt x="2607" y="35850"/>
                    <a:pt x="16958" y="38797"/>
                    <a:pt x="21565" y="25691"/>
                  </a:cubicBezTo>
                  <a:cubicBezTo>
                    <a:pt x="23948" y="18902"/>
                    <a:pt x="23418" y="1690"/>
                    <a:pt x="13039" y="111"/>
                  </a:cubicBezTo>
                  <a:cubicBezTo>
                    <a:pt x="3825" y="-1310"/>
                    <a:pt x="-1630" y="11112"/>
                    <a:pt x="436" y="23165"/>
                  </a:cubicBezTo>
                  <a:close/>
                  <a:moveTo>
                    <a:pt x="13568" y="2638"/>
                  </a:moveTo>
                  <a:cubicBezTo>
                    <a:pt x="19923" y="3638"/>
                    <a:pt x="20294" y="14217"/>
                    <a:pt x="18811" y="18375"/>
                  </a:cubicBezTo>
                  <a:cubicBezTo>
                    <a:pt x="15951" y="26428"/>
                    <a:pt x="7161" y="24586"/>
                    <a:pt x="5837" y="16796"/>
                  </a:cubicBezTo>
                  <a:cubicBezTo>
                    <a:pt x="4566" y="9375"/>
                    <a:pt x="7955" y="1743"/>
                    <a:pt x="13568" y="2638"/>
                  </a:cubicBezTo>
                  <a:close/>
                </a:path>
              </a:pathLst>
            </a:custGeom>
            <a:solidFill>
              <a:srgbClr val="000000">
                <a:alpha val="30000"/>
              </a:srgbClr>
            </a:solidFill>
            <a:ln w="5264" cap="flat">
              <a:noFill/>
              <a:prstDash val="solid"/>
              <a:miter/>
            </a:ln>
          </p:spPr>
          <p:txBody>
            <a:bodyPr/>
            <a:lstStyle/>
            <a:p>
              <a:endParaRPr lang="en-US"/>
            </a:p>
          </p:txBody>
        </p:sp>
        <p:sp>
          <p:nvSpPr>
            <p:cNvPr id="1399" name="Freeform 1398">
              <a:extLst>
                <a:ext uri="{FF2B5EF4-FFF2-40B4-BE49-F238E27FC236}">
                  <a16:creationId xmlns:a16="http://schemas.microsoft.com/office/drawing/2014/main" id="{0BCF4056-2BEF-2AB7-0BF9-54DB0EC2A1CF}"/>
                </a:ext>
              </a:extLst>
            </p:cNvPr>
            <p:cNvSpPr/>
            <p:nvPr/>
          </p:nvSpPr>
          <p:spPr>
            <a:xfrm>
              <a:off x="7065616" y="506340"/>
              <a:ext cx="20667" cy="31093"/>
            </a:xfrm>
            <a:custGeom>
              <a:avLst/>
              <a:gdLst>
                <a:gd name="csX0" fmla="*/ 386 w 20667"/>
                <a:gd name="csY0" fmla="*/ 21053 h 31093"/>
                <a:gd name="csX1" fmla="*/ 19609 w 20667"/>
                <a:gd name="csY1" fmla="*/ 23369 h 31093"/>
                <a:gd name="csX2" fmla="*/ 11877 w 20667"/>
                <a:gd name="csY2" fmla="*/ 105 h 31093"/>
                <a:gd name="csX3" fmla="*/ 386 w 20667"/>
                <a:gd name="csY3" fmla="*/ 21053 h 31093"/>
                <a:gd name="csX4" fmla="*/ 12354 w 20667"/>
                <a:gd name="csY4" fmla="*/ 2368 h 31093"/>
                <a:gd name="csX5" fmla="*/ 17120 w 20667"/>
                <a:gd name="csY5" fmla="*/ 16684 h 31093"/>
                <a:gd name="csX6" fmla="*/ 5311 w 20667"/>
                <a:gd name="csY6" fmla="*/ 15263 h 31093"/>
                <a:gd name="csX7" fmla="*/ 12354 w 20667"/>
                <a:gd name="csY7" fmla="*/ 2368 h 310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0667" h="31093">
                  <a:moveTo>
                    <a:pt x="386" y="21053"/>
                  </a:moveTo>
                  <a:cubicBezTo>
                    <a:pt x="2346" y="32580"/>
                    <a:pt x="15372" y="35264"/>
                    <a:pt x="19609" y="23369"/>
                  </a:cubicBezTo>
                  <a:cubicBezTo>
                    <a:pt x="21780" y="17211"/>
                    <a:pt x="21250" y="1526"/>
                    <a:pt x="11877" y="105"/>
                  </a:cubicBezTo>
                  <a:cubicBezTo>
                    <a:pt x="3511" y="-1211"/>
                    <a:pt x="-1467" y="10105"/>
                    <a:pt x="386" y="21053"/>
                  </a:cubicBezTo>
                  <a:close/>
                  <a:moveTo>
                    <a:pt x="12354" y="2368"/>
                  </a:moveTo>
                  <a:cubicBezTo>
                    <a:pt x="18126" y="3263"/>
                    <a:pt x="18444" y="12895"/>
                    <a:pt x="17120" y="16684"/>
                  </a:cubicBezTo>
                  <a:cubicBezTo>
                    <a:pt x="14525" y="24000"/>
                    <a:pt x="6529" y="22369"/>
                    <a:pt x="5311" y="15263"/>
                  </a:cubicBezTo>
                  <a:cubicBezTo>
                    <a:pt x="4146" y="8526"/>
                    <a:pt x="7217" y="1578"/>
                    <a:pt x="12354" y="2368"/>
                  </a:cubicBezTo>
                  <a:close/>
                </a:path>
              </a:pathLst>
            </a:custGeom>
            <a:solidFill>
              <a:srgbClr val="000000">
                <a:alpha val="30000"/>
              </a:srgbClr>
            </a:solidFill>
            <a:ln w="5264" cap="flat">
              <a:noFill/>
              <a:prstDash val="solid"/>
              <a:miter/>
            </a:ln>
          </p:spPr>
          <p:txBody>
            <a:bodyPr/>
            <a:lstStyle/>
            <a:p>
              <a:endParaRPr lang="en-US"/>
            </a:p>
          </p:txBody>
        </p:sp>
        <p:sp>
          <p:nvSpPr>
            <p:cNvPr id="1400" name="Freeform 1399">
              <a:extLst>
                <a:ext uri="{FF2B5EF4-FFF2-40B4-BE49-F238E27FC236}">
                  <a16:creationId xmlns:a16="http://schemas.microsoft.com/office/drawing/2014/main" id="{301F3F54-B4AF-663D-ECC0-6343077D6506}"/>
                </a:ext>
              </a:extLst>
            </p:cNvPr>
            <p:cNvSpPr/>
            <p:nvPr/>
          </p:nvSpPr>
          <p:spPr>
            <a:xfrm>
              <a:off x="7088586" y="510470"/>
              <a:ext cx="19201" cy="28273"/>
            </a:xfrm>
            <a:custGeom>
              <a:avLst/>
              <a:gdLst>
                <a:gd name="csX0" fmla="*/ 28 w 19201"/>
                <a:gd name="csY0" fmla="*/ 17975 h 28273"/>
                <a:gd name="csX1" fmla="*/ 17185 w 19201"/>
                <a:gd name="csY1" fmla="*/ 22239 h 28273"/>
                <a:gd name="csX2" fmla="*/ 12790 w 19201"/>
                <a:gd name="csY2" fmla="*/ 291 h 28273"/>
                <a:gd name="csX3" fmla="*/ 28 w 19201"/>
                <a:gd name="csY3" fmla="*/ 18028 h 28273"/>
                <a:gd name="csX4" fmla="*/ 12948 w 19201"/>
                <a:gd name="csY4" fmla="*/ 2396 h 28273"/>
                <a:gd name="csX5" fmla="*/ 15649 w 19201"/>
                <a:gd name="csY5" fmla="*/ 15923 h 28273"/>
                <a:gd name="csX6" fmla="*/ 5111 w 19201"/>
                <a:gd name="csY6" fmla="*/ 13291 h 28273"/>
                <a:gd name="csX7" fmla="*/ 12948 w 19201"/>
                <a:gd name="csY7" fmla="*/ 2396 h 282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9201" h="28273">
                  <a:moveTo>
                    <a:pt x="28" y="17975"/>
                  </a:moveTo>
                  <a:cubicBezTo>
                    <a:pt x="504" y="28660"/>
                    <a:pt x="12048" y="32555"/>
                    <a:pt x="17185" y="22239"/>
                  </a:cubicBezTo>
                  <a:cubicBezTo>
                    <a:pt x="19833" y="16870"/>
                    <a:pt x="21156" y="2659"/>
                    <a:pt x="12790" y="291"/>
                  </a:cubicBezTo>
                  <a:cubicBezTo>
                    <a:pt x="5323" y="-1815"/>
                    <a:pt x="-449" y="7870"/>
                    <a:pt x="28" y="18028"/>
                  </a:cubicBezTo>
                  <a:close/>
                  <a:moveTo>
                    <a:pt x="12948" y="2396"/>
                  </a:moveTo>
                  <a:cubicBezTo>
                    <a:pt x="18085" y="3870"/>
                    <a:pt x="17291" y="12607"/>
                    <a:pt x="15649" y="15923"/>
                  </a:cubicBezTo>
                  <a:cubicBezTo>
                    <a:pt x="12472" y="22291"/>
                    <a:pt x="5376" y="19870"/>
                    <a:pt x="5111" y="13291"/>
                  </a:cubicBezTo>
                  <a:cubicBezTo>
                    <a:pt x="4846" y="7080"/>
                    <a:pt x="8394" y="1080"/>
                    <a:pt x="12948" y="2396"/>
                  </a:cubicBezTo>
                  <a:close/>
                </a:path>
              </a:pathLst>
            </a:custGeom>
            <a:solidFill>
              <a:srgbClr val="000000">
                <a:alpha val="30000"/>
              </a:srgbClr>
            </a:solidFill>
            <a:ln w="5264" cap="flat">
              <a:noFill/>
              <a:prstDash val="solid"/>
              <a:miter/>
            </a:ln>
          </p:spPr>
          <p:txBody>
            <a:bodyPr/>
            <a:lstStyle/>
            <a:p>
              <a:endParaRPr lang="en-US"/>
            </a:p>
          </p:txBody>
        </p:sp>
        <p:sp>
          <p:nvSpPr>
            <p:cNvPr id="1401" name="Freeform 1400">
              <a:extLst>
                <a:ext uri="{FF2B5EF4-FFF2-40B4-BE49-F238E27FC236}">
                  <a16:creationId xmlns:a16="http://schemas.microsoft.com/office/drawing/2014/main" id="{721864AF-0D04-B923-CC9B-A170D603D289}"/>
                </a:ext>
              </a:extLst>
            </p:cNvPr>
            <p:cNvSpPr/>
            <p:nvPr/>
          </p:nvSpPr>
          <p:spPr>
            <a:xfrm>
              <a:off x="7110350" y="516635"/>
              <a:ext cx="18576" cy="27395"/>
            </a:xfrm>
            <a:custGeom>
              <a:avLst/>
              <a:gdLst>
                <a:gd name="csX0" fmla="*/ 28 w 18576"/>
                <a:gd name="csY0" fmla="*/ 17443 h 27395"/>
                <a:gd name="csX1" fmla="*/ 16603 w 18576"/>
                <a:gd name="csY1" fmla="*/ 21548 h 27395"/>
                <a:gd name="csX2" fmla="*/ 12367 w 18576"/>
                <a:gd name="csY2" fmla="*/ 284 h 27395"/>
                <a:gd name="csX3" fmla="*/ 28 w 18576"/>
                <a:gd name="csY3" fmla="*/ 17443 h 27395"/>
                <a:gd name="csX4" fmla="*/ 12526 w 18576"/>
                <a:gd name="csY4" fmla="*/ 2337 h 27395"/>
                <a:gd name="csX5" fmla="*/ 15120 w 18576"/>
                <a:gd name="csY5" fmla="*/ 15390 h 27395"/>
                <a:gd name="csX6" fmla="*/ 4900 w 18576"/>
                <a:gd name="csY6" fmla="*/ 12863 h 27395"/>
                <a:gd name="csX7" fmla="*/ 12473 w 18576"/>
                <a:gd name="csY7" fmla="*/ 2337 h 273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576" h="27395">
                  <a:moveTo>
                    <a:pt x="28" y="17443"/>
                  </a:moveTo>
                  <a:cubicBezTo>
                    <a:pt x="505" y="27759"/>
                    <a:pt x="11625" y="31548"/>
                    <a:pt x="16603" y="21548"/>
                  </a:cubicBezTo>
                  <a:cubicBezTo>
                    <a:pt x="19198" y="16390"/>
                    <a:pt x="20469" y="2600"/>
                    <a:pt x="12367" y="284"/>
                  </a:cubicBezTo>
                  <a:cubicBezTo>
                    <a:pt x="5165" y="-1769"/>
                    <a:pt x="-448" y="7653"/>
                    <a:pt x="28" y="17443"/>
                  </a:cubicBezTo>
                  <a:close/>
                  <a:moveTo>
                    <a:pt x="12526" y="2337"/>
                  </a:moveTo>
                  <a:cubicBezTo>
                    <a:pt x="17503" y="3758"/>
                    <a:pt x="16709" y="12232"/>
                    <a:pt x="15120" y="15390"/>
                  </a:cubicBezTo>
                  <a:cubicBezTo>
                    <a:pt x="12049" y="21548"/>
                    <a:pt x="5218" y="19232"/>
                    <a:pt x="4900" y="12863"/>
                  </a:cubicBezTo>
                  <a:cubicBezTo>
                    <a:pt x="4635" y="6863"/>
                    <a:pt x="8077" y="1073"/>
                    <a:pt x="12473" y="2337"/>
                  </a:cubicBezTo>
                  <a:close/>
                </a:path>
              </a:pathLst>
            </a:custGeom>
            <a:solidFill>
              <a:srgbClr val="000000">
                <a:alpha val="30000"/>
              </a:srgbClr>
            </a:solidFill>
            <a:ln w="5264" cap="flat">
              <a:noFill/>
              <a:prstDash val="solid"/>
              <a:miter/>
            </a:ln>
          </p:spPr>
          <p:txBody>
            <a:bodyPr/>
            <a:lstStyle/>
            <a:p>
              <a:endParaRPr lang="en-US"/>
            </a:p>
          </p:txBody>
        </p:sp>
        <p:sp>
          <p:nvSpPr>
            <p:cNvPr id="1402" name="Freeform 1401">
              <a:extLst>
                <a:ext uri="{FF2B5EF4-FFF2-40B4-BE49-F238E27FC236}">
                  <a16:creationId xmlns:a16="http://schemas.microsoft.com/office/drawing/2014/main" id="{1F188873-4BE5-CA05-1BCB-01B90D208D12}"/>
                </a:ext>
              </a:extLst>
            </p:cNvPr>
            <p:cNvSpPr/>
            <p:nvPr/>
          </p:nvSpPr>
          <p:spPr>
            <a:xfrm>
              <a:off x="7130360" y="524588"/>
              <a:ext cx="18532" cy="25131"/>
            </a:xfrm>
            <a:custGeom>
              <a:avLst/>
              <a:gdLst>
                <a:gd name="csX0" fmla="*/ 35 w 18532"/>
                <a:gd name="csY0" fmla="*/ 15911 h 25131"/>
                <a:gd name="csX1" fmla="*/ 16663 w 18532"/>
                <a:gd name="csY1" fmla="*/ 19859 h 25131"/>
                <a:gd name="csX2" fmla="*/ 12215 w 18532"/>
                <a:gd name="csY2" fmla="*/ 279 h 25131"/>
                <a:gd name="csX3" fmla="*/ 35 w 18532"/>
                <a:gd name="csY3" fmla="*/ 15911 h 25131"/>
                <a:gd name="csX4" fmla="*/ 12374 w 18532"/>
                <a:gd name="csY4" fmla="*/ 2174 h 25131"/>
                <a:gd name="csX5" fmla="*/ 15127 w 18532"/>
                <a:gd name="csY5" fmla="*/ 14227 h 25131"/>
                <a:gd name="csX6" fmla="*/ 4907 w 18532"/>
                <a:gd name="csY6" fmla="*/ 11806 h 25131"/>
                <a:gd name="csX7" fmla="*/ 12374 w 18532"/>
                <a:gd name="csY7" fmla="*/ 2174 h 251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532" h="25131">
                  <a:moveTo>
                    <a:pt x="35" y="15911"/>
                  </a:moveTo>
                  <a:cubicBezTo>
                    <a:pt x="618" y="25385"/>
                    <a:pt x="11791" y="28964"/>
                    <a:pt x="16663" y="19859"/>
                  </a:cubicBezTo>
                  <a:cubicBezTo>
                    <a:pt x="19205" y="15121"/>
                    <a:pt x="20317" y="2489"/>
                    <a:pt x="12215" y="279"/>
                  </a:cubicBezTo>
                  <a:cubicBezTo>
                    <a:pt x="5013" y="-1669"/>
                    <a:pt x="-494" y="6911"/>
                    <a:pt x="35" y="15911"/>
                  </a:cubicBezTo>
                  <a:close/>
                  <a:moveTo>
                    <a:pt x="12374" y="2174"/>
                  </a:moveTo>
                  <a:cubicBezTo>
                    <a:pt x="17351" y="3542"/>
                    <a:pt x="16663" y="11279"/>
                    <a:pt x="15127" y="14227"/>
                  </a:cubicBezTo>
                  <a:cubicBezTo>
                    <a:pt x="12109" y="19859"/>
                    <a:pt x="5278" y="17648"/>
                    <a:pt x="4907" y="11806"/>
                  </a:cubicBezTo>
                  <a:cubicBezTo>
                    <a:pt x="4589" y="6279"/>
                    <a:pt x="7925" y="1016"/>
                    <a:pt x="12374" y="2174"/>
                  </a:cubicBezTo>
                  <a:close/>
                </a:path>
              </a:pathLst>
            </a:custGeom>
            <a:solidFill>
              <a:srgbClr val="000000">
                <a:alpha val="30000"/>
              </a:srgbClr>
            </a:solidFill>
            <a:ln w="5264" cap="flat">
              <a:noFill/>
              <a:prstDash val="solid"/>
              <a:miter/>
            </a:ln>
          </p:spPr>
          <p:txBody>
            <a:bodyPr/>
            <a:lstStyle/>
            <a:p>
              <a:endParaRPr lang="en-US"/>
            </a:p>
          </p:txBody>
        </p:sp>
        <p:sp>
          <p:nvSpPr>
            <p:cNvPr id="1403" name="Freeform 1402">
              <a:extLst>
                <a:ext uri="{FF2B5EF4-FFF2-40B4-BE49-F238E27FC236}">
                  <a16:creationId xmlns:a16="http://schemas.microsoft.com/office/drawing/2014/main" id="{55E6485B-F623-3908-57EC-7983D1AB3546}"/>
                </a:ext>
              </a:extLst>
            </p:cNvPr>
            <p:cNvSpPr/>
            <p:nvPr/>
          </p:nvSpPr>
          <p:spPr>
            <a:xfrm>
              <a:off x="7149546" y="534823"/>
              <a:ext cx="18674" cy="23325"/>
            </a:xfrm>
            <a:custGeom>
              <a:avLst/>
              <a:gdLst>
                <a:gd name="csX0" fmla="*/ 177 w 18674"/>
                <a:gd name="csY0" fmla="*/ 12728 h 23325"/>
                <a:gd name="csX1" fmla="*/ 14528 w 18674"/>
                <a:gd name="csY1" fmla="*/ 19939 h 23325"/>
                <a:gd name="csX2" fmla="*/ 14793 w 18674"/>
                <a:gd name="csY2" fmla="*/ 886 h 23325"/>
                <a:gd name="csX3" fmla="*/ 177 w 18674"/>
                <a:gd name="csY3" fmla="*/ 12676 h 23325"/>
                <a:gd name="csX4" fmla="*/ 14528 w 18674"/>
                <a:gd name="csY4" fmla="*/ 2728 h 23325"/>
                <a:gd name="csX5" fmla="*/ 14369 w 18674"/>
                <a:gd name="csY5" fmla="*/ 14413 h 23325"/>
                <a:gd name="csX6" fmla="*/ 5526 w 18674"/>
                <a:gd name="csY6" fmla="*/ 9991 h 23325"/>
                <a:gd name="csX7" fmla="*/ 14528 w 18674"/>
                <a:gd name="csY7" fmla="*/ 2728 h 233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674" h="23325">
                  <a:moveTo>
                    <a:pt x="177" y="12728"/>
                  </a:moveTo>
                  <a:cubicBezTo>
                    <a:pt x="-1411" y="21624"/>
                    <a:pt x="8015" y="27308"/>
                    <a:pt x="14528" y="19939"/>
                  </a:cubicBezTo>
                  <a:cubicBezTo>
                    <a:pt x="17917" y="16097"/>
                    <a:pt x="21730" y="4675"/>
                    <a:pt x="14793" y="886"/>
                  </a:cubicBezTo>
                  <a:cubicBezTo>
                    <a:pt x="8597" y="-2483"/>
                    <a:pt x="1660" y="4254"/>
                    <a:pt x="177" y="12676"/>
                  </a:cubicBezTo>
                  <a:close/>
                  <a:moveTo>
                    <a:pt x="14528" y="2728"/>
                  </a:moveTo>
                  <a:cubicBezTo>
                    <a:pt x="18817" y="5044"/>
                    <a:pt x="16435" y="12097"/>
                    <a:pt x="14369" y="14413"/>
                  </a:cubicBezTo>
                  <a:cubicBezTo>
                    <a:pt x="10345" y="18939"/>
                    <a:pt x="4573" y="15413"/>
                    <a:pt x="5526" y="9991"/>
                  </a:cubicBezTo>
                  <a:cubicBezTo>
                    <a:pt x="6479" y="4781"/>
                    <a:pt x="10715" y="675"/>
                    <a:pt x="14528" y="2728"/>
                  </a:cubicBezTo>
                  <a:close/>
                </a:path>
              </a:pathLst>
            </a:custGeom>
            <a:solidFill>
              <a:srgbClr val="000000">
                <a:alpha val="30000"/>
              </a:srgbClr>
            </a:solidFill>
            <a:ln w="5264" cap="flat">
              <a:noFill/>
              <a:prstDash val="solid"/>
              <a:miter/>
            </a:ln>
          </p:spPr>
          <p:txBody>
            <a:bodyPr/>
            <a:lstStyle/>
            <a:p>
              <a:endParaRPr lang="en-US"/>
            </a:p>
          </p:txBody>
        </p:sp>
        <p:sp>
          <p:nvSpPr>
            <p:cNvPr id="1404" name="Freeform 1403">
              <a:extLst>
                <a:ext uri="{FF2B5EF4-FFF2-40B4-BE49-F238E27FC236}">
                  <a16:creationId xmlns:a16="http://schemas.microsoft.com/office/drawing/2014/main" id="{C2260B71-B422-8E2D-28AD-41D2079E3447}"/>
                </a:ext>
              </a:extLst>
            </p:cNvPr>
            <p:cNvSpPr/>
            <p:nvPr/>
          </p:nvSpPr>
          <p:spPr>
            <a:xfrm>
              <a:off x="7166243" y="546487"/>
              <a:ext cx="17976" cy="22123"/>
            </a:xfrm>
            <a:custGeom>
              <a:avLst/>
              <a:gdLst>
                <a:gd name="csX0" fmla="*/ 161 w 17976"/>
                <a:gd name="csY0" fmla="*/ 12012 h 22123"/>
                <a:gd name="csX1" fmla="*/ 14035 w 17976"/>
                <a:gd name="csY1" fmla="*/ 18960 h 22123"/>
                <a:gd name="csX2" fmla="*/ 14194 w 17976"/>
                <a:gd name="csY2" fmla="*/ 854 h 22123"/>
                <a:gd name="csX3" fmla="*/ 161 w 17976"/>
                <a:gd name="csY3" fmla="*/ 11959 h 22123"/>
                <a:gd name="csX4" fmla="*/ 13929 w 17976"/>
                <a:gd name="csY4" fmla="*/ 2591 h 22123"/>
                <a:gd name="csX5" fmla="*/ 13823 w 17976"/>
                <a:gd name="csY5" fmla="*/ 13696 h 22123"/>
                <a:gd name="csX6" fmla="*/ 5297 w 17976"/>
                <a:gd name="csY6" fmla="*/ 9433 h 22123"/>
                <a:gd name="csX7" fmla="*/ 13929 w 17976"/>
                <a:gd name="csY7" fmla="*/ 2591 h 221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7976" h="22123">
                  <a:moveTo>
                    <a:pt x="161" y="12012"/>
                  </a:moveTo>
                  <a:cubicBezTo>
                    <a:pt x="-1322" y="20433"/>
                    <a:pt x="7786" y="25907"/>
                    <a:pt x="14035" y="18960"/>
                  </a:cubicBezTo>
                  <a:cubicBezTo>
                    <a:pt x="17265" y="15328"/>
                    <a:pt x="20919" y="4485"/>
                    <a:pt x="14194" y="854"/>
                  </a:cubicBezTo>
                  <a:cubicBezTo>
                    <a:pt x="8210" y="-2357"/>
                    <a:pt x="1590" y="3959"/>
                    <a:pt x="161" y="11959"/>
                  </a:cubicBezTo>
                  <a:close/>
                  <a:moveTo>
                    <a:pt x="13929" y="2591"/>
                  </a:moveTo>
                  <a:cubicBezTo>
                    <a:pt x="18059" y="4801"/>
                    <a:pt x="15835" y="11486"/>
                    <a:pt x="13823" y="13696"/>
                  </a:cubicBezTo>
                  <a:cubicBezTo>
                    <a:pt x="10010" y="17960"/>
                    <a:pt x="4397" y="14591"/>
                    <a:pt x="5297" y="9433"/>
                  </a:cubicBezTo>
                  <a:cubicBezTo>
                    <a:pt x="6145" y="4538"/>
                    <a:pt x="10222" y="590"/>
                    <a:pt x="13929" y="2591"/>
                  </a:cubicBezTo>
                  <a:close/>
                </a:path>
              </a:pathLst>
            </a:custGeom>
            <a:solidFill>
              <a:srgbClr val="000000">
                <a:alpha val="30000"/>
              </a:srgbClr>
            </a:solidFill>
            <a:ln w="5264" cap="flat">
              <a:noFill/>
              <a:prstDash val="solid"/>
              <a:miter/>
            </a:ln>
          </p:spPr>
          <p:txBody>
            <a:bodyPr/>
            <a:lstStyle/>
            <a:p>
              <a:endParaRPr lang="en-US"/>
            </a:p>
          </p:txBody>
        </p:sp>
        <p:sp>
          <p:nvSpPr>
            <p:cNvPr id="1405" name="Freeform 1404">
              <a:extLst>
                <a:ext uri="{FF2B5EF4-FFF2-40B4-BE49-F238E27FC236}">
                  <a16:creationId xmlns:a16="http://schemas.microsoft.com/office/drawing/2014/main" id="{60901508-260A-C7D0-F674-C07CBF6A8744}"/>
                </a:ext>
              </a:extLst>
            </p:cNvPr>
            <p:cNvSpPr/>
            <p:nvPr/>
          </p:nvSpPr>
          <p:spPr>
            <a:xfrm>
              <a:off x="7182399" y="559309"/>
              <a:ext cx="17254" cy="21375"/>
            </a:xfrm>
            <a:custGeom>
              <a:avLst/>
              <a:gdLst>
                <a:gd name="csX0" fmla="*/ 156 w 17254"/>
                <a:gd name="csY0" fmla="*/ 11611 h 21375"/>
                <a:gd name="csX1" fmla="*/ 13447 w 17254"/>
                <a:gd name="csY1" fmla="*/ 18296 h 21375"/>
                <a:gd name="csX2" fmla="*/ 13659 w 17254"/>
                <a:gd name="csY2" fmla="*/ 821 h 21375"/>
                <a:gd name="csX3" fmla="*/ 209 w 17254"/>
                <a:gd name="csY3" fmla="*/ 11611 h 21375"/>
                <a:gd name="csX4" fmla="*/ 13394 w 17254"/>
                <a:gd name="csY4" fmla="*/ 2453 h 21375"/>
                <a:gd name="csX5" fmla="*/ 13288 w 17254"/>
                <a:gd name="csY5" fmla="*/ 13190 h 21375"/>
                <a:gd name="csX6" fmla="*/ 5133 w 17254"/>
                <a:gd name="csY6" fmla="*/ 9085 h 21375"/>
                <a:gd name="csX7" fmla="*/ 13394 w 17254"/>
                <a:gd name="csY7" fmla="*/ 2453 h 213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7254" h="21375">
                  <a:moveTo>
                    <a:pt x="156" y="11611"/>
                  </a:moveTo>
                  <a:cubicBezTo>
                    <a:pt x="-1274" y="19769"/>
                    <a:pt x="7463" y="25033"/>
                    <a:pt x="13447" y="18296"/>
                  </a:cubicBezTo>
                  <a:cubicBezTo>
                    <a:pt x="16572" y="14822"/>
                    <a:pt x="20067" y="4295"/>
                    <a:pt x="13659" y="821"/>
                  </a:cubicBezTo>
                  <a:cubicBezTo>
                    <a:pt x="7940" y="-2284"/>
                    <a:pt x="1585" y="3874"/>
                    <a:pt x="209" y="11611"/>
                  </a:cubicBezTo>
                  <a:close/>
                  <a:moveTo>
                    <a:pt x="13394" y="2453"/>
                  </a:moveTo>
                  <a:cubicBezTo>
                    <a:pt x="17366" y="4611"/>
                    <a:pt x="15195" y="11032"/>
                    <a:pt x="13288" y="13190"/>
                  </a:cubicBezTo>
                  <a:cubicBezTo>
                    <a:pt x="9582" y="17348"/>
                    <a:pt x="4233" y="14085"/>
                    <a:pt x="5133" y="9085"/>
                  </a:cubicBezTo>
                  <a:cubicBezTo>
                    <a:pt x="5981" y="4348"/>
                    <a:pt x="9899" y="558"/>
                    <a:pt x="13394" y="2453"/>
                  </a:cubicBezTo>
                  <a:close/>
                </a:path>
              </a:pathLst>
            </a:custGeom>
            <a:solidFill>
              <a:srgbClr val="000000">
                <a:alpha val="30000"/>
              </a:srgbClr>
            </a:solidFill>
            <a:ln w="5264" cap="flat">
              <a:noFill/>
              <a:prstDash val="solid"/>
              <a:miter/>
            </a:ln>
          </p:spPr>
          <p:txBody>
            <a:bodyPr/>
            <a:lstStyle/>
            <a:p>
              <a:endParaRPr lang="en-US"/>
            </a:p>
          </p:txBody>
        </p:sp>
        <p:sp>
          <p:nvSpPr>
            <p:cNvPr id="1406" name="Freeform 1405">
              <a:extLst>
                <a:ext uri="{FF2B5EF4-FFF2-40B4-BE49-F238E27FC236}">
                  <a16:creationId xmlns:a16="http://schemas.microsoft.com/office/drawing/2014/main" id="{DD771478-DC9B-0B6A-FBEF-749209FFD529}"/>
                </a:ext>
              </a:extLst>
            </p:cNvPr>
            <p:cNvSpPr/>
            <p:nvPr/>
          </p:nvSpPr>
          <p:spPr>
            <a:xfrm>
              <a:off x="7196500" y="572531"/>
              <a:ext cx="15045" cy="18658"/>
            </a:xfrm>
            <a:custGeom>
              <a:avLst/>
              <a:gdLst>
                <a:gd name="csX0" fmla="*/ 141 w 15045"/>
                <a:gd name="csY0" fmla="*/ 10127 h 18658"/>
                <a:gd name="csX1" fmla="*/ 11738 w 15045"/>
                <a:gd name="csY1" fmla="*/ 15970 h 18658"/>
                <a:gd name="csX2" fmla="*/ 11897 w 15045"/>
                <a:gd name="csY2" fmla="*/ 706 h 18658"/>
                <a:gd name="csX3" fmla="*/ 141 w 15045"/>
                <a:gd name="csY3" fmla="*/ 10127 h 18658"/>
                <a:gd name="csX4" fmla="*/ 11738 w 15045"/>
                <a:gd name="csY4" fmla="*/ 2180 h 18658"/>
                <a:gd name="csX5" fmla="*/ 11632 w 15045"/>
                <a:gd name="csY5" fmla="*/ 11548 h 18658"/>
                <a:gd name="csX6" fmla="*/ 4483 w 15045"/>
                <a:gd name="csY6" fmla="*/ 7969 h 18658"/>
                <a:gd name="csX7" fmla="*/ 11738 w 15045"/>
                <a:gd name="csY7" fmla="*/ 2180 h 1865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5045" h="18658">
                  <a:moveTo>
                    <a:pt x="141" y="10127"/>
                  </a:moveTo>
                  <a:cubicBezTo>
                    <a:pt x="-1130" y="17233"/>
                    <a:pt x="6495" y="21864"/>
                    <a:pt x="11738" y="15970"/>
                  </a:cubicBezTo>
                  <a:cubicBezTo>
                    <a:pt x="14438" y="12917"/>
                    <a:pt x="17510" y="3759"/>
                    <a:pt x="11897" y="706"/>
                  </a:cubicBezTo>
                  <a:cubicBezTo>
                    <a:pt x="6919" y="-1979"/>
                    <a:pt x="1359" y="3390"/>
                    <a:pt x="141" y="10127"/>
                  </a:cubicBezTo>
                  <a:close/>
                  <a:moveTo>
                    <a:pt x="11738" y="2180"/>
                  </a:moveTo>
                  <a:cubicBezTo>
                    <a:pt x="15180" y="4022"/>
                    <a:pt x="13273" y="9653"/>
                    <a:pt x="11632" y="11548"/>
                  </a:cubicBezTo>
                  <a:cubicBezTo>
                    <a:pt x="8401" y="15180"/>
                    <a:pt x="3741" y="12338"/>
                    <a:pt x="4483" y="7969"/>
                  </a:cubicBezTo>
                  <a:cubicBezTo>
                    <a:pt x="5224" y="3811"/>
                    <a:pt x="8666" y="495"/>
                    <a:pt x="11738" y="2180"/>
                  </a:cubicBezTo>
                  <a:close/>
                </a:path>
              </a:pathLst>
            </a:custGeom>
            <a:solidFill>
              <a:srgbClr val="000000">
                <a:alpha val="30000"/>
              </a:srgbClr>
            </a:solidFill>
            <a:ln w="5264" cap="flat">
              <a:noFill/>
              <a:prstDash val="solid"/>
              <a:miter/>
            </a:ln>
          </p:spPr>
          <p:txBody>
            <a:bodyPr/>
            <a:lstStyle/>
            <a:p>
              <a:endParaRPr lang="en-US"/>
            </a:p>
          </p:txBody>
        </p:sp>
        <p:sp>
          <p:nvSpPr>
            <p:cNvPr id="1407" name="Freeform 1406">
              <a:extLst>
                <a:ext uri="{FF2B5EF4-FFF2-40B4-BE49-F238E27FC236}">
                  <a16:creationId xmlns:a16="http://schemas.microsoft.com/office/drawing/2014/main" id="{6A518543-39CF-621E-697D-EA37D513F5DE}"/>
                </a:ext>
              </a:extLst>
            </p:cNvPr>
            <p:cNvSpPr/>
            <p:nvPr/>
          </p:nvSpPr>
          <p:spPr>
            <a:xfrm>
              <a:off x="7038930" y="537071"/>
              <a:ext cx="22735" cy="34207"/>
            </a:xfrm>
            <a:custGeom>
              <a:avLst/>
              <a:gdLst>
                <a:gd name="csX0" fmla="*/ 436 w 22735"/>
                <a:gd name="csY0" fmla="*/ 23165 h 34207"/>
                <a:gd name="csX1" fmla="*/ 21565 w 22735"/>
                <a:gd name="csY1" fmla="*/ 25691 h 34207"/>
                <a:gd name="csX2" fmla="*/ 13039 w 22735"/>
                <a:gd name="csY2" fmla="*/ 111 h 34207"/>
                <a:gd name="csX3" fmla="*/ 436 w 22735"/>
                <a:gd name="csY3" fmla="*/ 23165 h 34207"/>
                <a:gd name="csX4" fmla="*/ 13568 w 22735"/>
                <a:gd name="csY4" fmla="*/ 2638 h 34207"/>
                <a:gd name="csX5" fmla="*/ 18811 w 22735"/>
                <a:gd name="csY5" fmla="*/ 18375 h 34207"/>
                <a:gd name="csX6" fmla="*/ 5837 w 22735"/>
                <a:gd name="csY6" fmla="*/ 16796 h 34207"/>
                <a:gd name="csX7" fmla="*/ 13568 w 22735"/>
                <a:gd name="csY7" fmla="*/ 2638 h 342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2735" h="34207">
                  <a:moveTo>
                    <a:pt x="436" y="23165"/>
                  </a:moveTo>
                  <a:cubicBezTo>
                    <a:pt x="2607" y="35850"/>
                    <a:pt x="16958" y="38797"/>
                    <a:pt x="21565" y="25691"/>
                  </a:cubicBezTo>
                  <a:cubicBezTo>
                    <a:pt x="23948" y="18902"/>
                    <a:pt x="23418" y="1690"/>
                    <a:pt x="13039" y="111"/>
                  </a:cubicBezTo>
                  <a:cubicBezTo>
                    <a:pt x="3825" y="-1310"/>
                    <a:pt x="-1630" y="11112"/>
                    <a:pt x="436" y="23165"/>
                  </a:cubicBezTo>
                  <a:close/>
                  <a:moveTo>
                    <a:pt x="13568" y="2638"/>
                  </a:moveTo>
                  <a:cubicBezTo>
                    <a:pt x="19923" y="3638"/>
                    <a:pt x="20294" y="14217"/>
                    <a:pt x="18811" y="18375"/>
                  </a:cubicBezTo>
                  <a:cubicBezTo>
                    <a:pt x="15951" y="26428"/>
                    <a:pt x="7161" y="24639"/>
                    <a:pt x="5837" y="16796"/>
                  </a:cubicBezTo>
                  <a:cubicBezTo>
                    <a:pt x="4566" y="9375"/>
                    <a:pt x="7955" y="1743"/>
                    <a:pt x="13568" y="2638"/>
                  </a:cubicBezTo>
                  <a:close/>
                </a:path>
              </a:pathLst>
            </a:custGeom>
            <a:solidFill>
              <a:srgbClr val="000000">
                <a:alpha val="30000"/>
              </a:srgbClr>
            </a:solidFill>
            <a:ln w="5264" cap="flat">
              <a:noFill/>
              <a:prstDash val="solid"/>
              <a:miter/>
            </a:ln>
          </p:spPr>
          <p:txBody>
            <a:bodyPr/>
            <a:lstStyle/>
            <a:p>
              <a:endParaRPr lang="en-US"/>
            </a:p>
          </p:txBody>
        </p:sp>
        <p:sp>
          <p:nvSpPr>
            <p:cNvPr id="1408" name="Freeform 1407">
              <a:extLst>
                <a:ext uri="{FF2B5EF4-FFF2-40B4-BE49-F238E27FC236}">
                  <a16:creationId xmlns:a16="http://schemas.microsoft.com/office/drawing/2014/main" id="{077CB108-F1C8-DD97-4880-3494666853EA}"/>
                </a:ext>
              </a:extLst>
            </p:cNvPr>
            <p:cNvSpPr/>
            <p:nvPr/>
          </p:nvSpPr>
          <p:spPr>
            <a:xfrm>
              <a:off x="7065616" y="541762"/>
              <a:ext cx="20667" cy="31093"/>
            </a:xfrm>
            <a:custGeom>
              <a:avLst/>
              <a:gdLst>
                <a:gd name="csX0" fmla="*/ 386 w 20667"/>
                <a:gd name="csY0" fmla="*/ 21053 h 31093"/>
                <a:gd name="csX1" fmla="*/ 19609 w 20667"/>
                <a:gd name="csY1" fmla="*/ 23369 h 31093"/>
                <a:gd name="csX2" fmla="*/ 11877 w 20667"/>
                <a:gd name="csY2" fmla="*/ 105 h 31093"/>
                <a:gd name="csX3" fmla="*/ 386 w 20667"/>
                <a:gd name="csY3" fmla="*/ 21053 h 31093"/>
                <a:gd name="csX4" fmla="*/ 12354 w 20667"/>
                <a:gd name="csY4" fmla="*/ 2368 h 31093"/>
                <a:gd name="csX5" fmla="*/ 17120 w 20667"/>
                <a:gd name="csY5" fmla="*/ 16684 h 31093"/>
                <a:gd name="csX6" fmla="*/ 5311 w 20667"/>
                <a:gd name="csY6" fmla="*/ 15263 h 31093"/>
                <a:gd name="csX7" fmla="*/ 12354 w 20667"/>
                <a:gd name="csY7" fmla="*/ 2368 h 310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0667" h="31093">
                  <a:moveTo>
                    <a:pt x="386" y="21053"/>
                  </a:moveTo>
                  <a:cubicBezTo>
                    <a:pt x="2346" y="32580"/>
                    <a:pt x="15372" y="35264"/>
                    <a:pt x="19609" y="23369"/>
                  </a:cubicBezTo>
                  <a:cubicBezTo>
                    <a:pt x="21780" y="17211"/>
                    <a:pt x="21250" y="1526"/>
                    <a:pt x="11877" y="105"/>
                  </a:cubicBezTo>
                  <a:cubicBezTo>
                    <a:pt x="3511" y="-1211"/>
                    <a:pt x="-1467" y="10105"/>
                    <a:pt x="386" y="21053"/>
                  </a:cubicBezTo>
                  <a:close/>
                  <a:moveTo>
                    <a:pt x="12354" y="2368"/>
                  </a:moveTo>
                  <a:cubicBezTo>
                    <a:pt x="18126" y="3263"/>
                    <a:pt x="18444" y="12895"/>
                    <a:pt x="17120" y="16684"/>
                  </a:cubicBezTo>
                  <a:cubicBezTo>
                    <a:pt x="14525" y="24000"/>
                    <a:pt x="6529" y="22369"/>
                    <a:pt x="5311" y="15263"/>
                  </a:cubicBezTo>
                  <a:cubicBezTo>
                    <a:pt x="4146" y="8526"/>
                    <a:pt x="7217" y="1578"/>
                    <a:pt x="12354" y="2368"/>
                  </a:cubicBezTo>
                  <a:close/>
                </a:path>
              </a:pathLst>
            </a:custGeom>
            <a:solidFill>
              <a:srgbClr val="000000">
                <a:alpha val="30000"/>
              </a:srgbClr>
            </a:solidFill>
            <a:ln w="5264" cap="flat">
              <a:noFill/>
              <a:prstDash val="solid"/>
              <a:miter/>
            </a:ln>
          </p:spPr>
          <p:txBody>
            <a:bodyPr/>
            <a:lstStyle/>
            <a:p>
              <a:endParaRPr lang="en-US"/>
            </a:p>
          </p:txBody>
        </p:sp>
        <p:sp>
          <p:nvSpPr>
            <p:cNvPr id="1409" name="Freeform 1408">
              <a:extLst>
                <a:ext uri="{FF2B5EF4-FFF2-40B4-BE49-F238E27FC236}">
                  <a16:creationId xmlns:a16="http://schemas.microsoft.com/office/drawing/2014/main" id="{CBA46DCC-129F-2CF9-9CF3-922F859A7E49}"/>
                </a:ext>
              </a:extLst>
            </p:cNvPr>
            <p:cNvSpPr/>
            <p:nvPr/>
          </p:nvSpPr>
          <p:spPr>
            <a:xfrm>
              <a:off x="7088586" y="545892"/>
              <a:ext cx="19201" cy="28273"/>
            </a:xfrm>
            <a:custGeom>
              <a:avLst/>
              <a:gdLst>
                <a:gd name="csX0" fmla="*/ 28 w 19201"/>
                <a:gd name="csY0" fmla="*/ 17975 h 28273"/>
                <a:gd name="csX1" fmla="*/ 17185 w 19201"/>
                <a:gd name="csY1" fmla="*/ 22239 h 28273"/>
                <a:gd name="csX2" fmla="*/ 12790 w 19201"/>
                <a:gd name="csY2" fmla="*/ 291 h 28273"/>
                <a:gd name="csX3" fmla="*/ 28 w 19201"/>
                <a:gd name="csY3" fmla="*/ 18028 h 28273"/>
                <a:gd name="csX4" fmla="*/ 12948 w 19201"/>
                <a:gd name="csY4" fmla="*/ 2396 h 28273"/>
                <a:gd name="csX5" fmla="*/ 15649 w 19201"/>
                <a:gd name="csY5" fmla="*/ 15923 h 28273"/>
                <a:gd name="csX6" fmla="*/ 5111 w 19201"/>
                <a:gd name="csY6" fmla="*/ 13291 h 28273"/>
                <a:gd name="csX7" fmla="*/ 12948 w 19201"/>
                <a:gd name="csY7" fmla="*/ 2396 h 282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9201" h="28273">
                  <a:moveTo>
                    <a:pt x="28" y="17975"/>
                  </a:moveTo>
                  <a:cubicBezTo>
                    <a:pt x="504" y="28660"/>
                    <a:pt x="12048" y="32555"/>
                    <a:pt x="17185" y="22239"/>
                  </a:cubicBezTo>
                  <a:cubicBezTo>
                    <a:pt x="19833" y="16870"/>
                    <a:pt x="21156" y="2659"/>
                    <a:pt x="12790" y="291"/>
                  </a:cubicBezTo>
                  <a:cubicBezTo>
                    <a:pt x="5323" y="-1815"/>
                    <a:pt x="-449" y="7870"/>
                    <a:pt x="28" y="18028"/>
                  </a:cubicBezTo>
                  <a:close/>
                  <a:moveTo>
                    <a:pt x="12948" y="2396"/>
                  </a:moveTo>
                  <a:cubicBezTo>
                    <a:pt x="18085" y="3870"/>
                    <a:pt x="17291" y="12607"/>
                    <a:pt x="15649" y="15923"/>
                  </a:cubicBezTo>
                  <a:cubicBezTo>
                    <a:pt x="12472" y="22291"/>
                    <a:pt x="5376" y="19870"/>
                    <a:pt x="5111" y="13291"/>
                  </a:cubicBezTo>
                  <a:cubicBezTo>
                    <a:pt x="4846" y="7080"/>
                    <a:pt x="8394" y="1080"/>
                    <a:pt x="12948" y="2396"/>
                  </a:cubicBezTo>
                  <a:close/>
                </a:path>
              </a:pathLst>
            </a:custGeom>
            <a:solidFill>
              <a:srgbClr val="000000">
                <a:alpha val="30000"/>
              </a:srgbClr>
            </a:solidFill>
            <a:ln w="5264" cap="flat">
              <a:noFill/>
              <a:prstDash val="solid"/>
              <a:miter/>
            </a:ln>
          </p:spPr>
          <p:txBody>
            <a:bodyPr/>
            <a:lstStyle/>
            <a:p>
              <a:endParaRPr lang="en-US"/>
            </a:p>
          </p:txBody>
        </p:sp>
        <p:sp>
          <p:nvSpPr>
            <p:cNvPr id="1410" name="Freeform 1409">
              <a:extLst>
                <a:ext uri="{FF2B5EF4-FFF2-40B4-BE49-F238E27FC236}">
                  <a16:creationId xmlns:a16="http://schemas.microsoft.com/office/drawing/2014/main" id="{F8D7CA97-E3FC-C924-4648-F264E6BE0147}"/>
                </a:ext>
              </a:extLst>
            </p:cNvPr>
            <p:cNvSpPr/>
            <p:nvPr/>
          </p:nvSpPr>
          <p:spPr>
            <a:xfrm>
              <a:off x="7110350" y="552057"/>
              <a:ext cx="18576" cy="27395"/>
            </a:xfrm>
            <a:custGeom>
              <a:avLst/>
              <a:gdLst>
                <a:gd name="csX0" fmla="*/ 28 w 18576"/>
                <a:gd name="csY0" fmla="*/ 17442 h 27395"/>
                <a:gd name="csX1" fmla="*/ 16603 w 18576"/>
                <a:gd name="csY1" fmla="*/ 21548 h 27395"/>
                <a:gd name="csX2" fmla="*/ 12367 w 18576"/>
                <a:gd name="csY2" fmla="*/ 284 h 27395"/>
                <a:gd name="csX3" fmla="*/ 28 w 18576"/>
                <a:gd name="csY3" fmla="*/ 17442 h 27395"/>
                <a:gd name="csX4" fmla="*/ 12526 w 18576"/>
                <a:gd name="csY4" fmla="*/ 2337 h 27395"/>
                <a:gd name="csX5" fmla="*/ 15120 w 18576"/>
                <a:gd name="csY5" fmla="*/ 15390 h 27395"/>
                <a:gd name="csX6" fmla="*/ 4900 w 18576"/>
                <a:gd name="csY6" fmla="*/ 12863 h 27395"/>
                <a:gd name="csX7" fmla="*/ 12473 w 18576"/>
                <a:gd name="csY7" fmla="*/ 2337 h 273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576" h="27395">
                  <a:moveTo>
                    <a:pt x="28" y="17442"/>
                  </a:moveTo>
                  <a:cubicBezTo>
                    <a:pt x="505" y="27759"/>
                    <a:pt x="11625" y="31548"/>
                    <a:pt x="16603" y="21548"/>
                  </a:cubicBezTo>
                  <a:cubicBezTo>
                    <a:pt x="19198" y="16390"/>
                    <a:pt x="20469" y="2600"/>
                    <a:pt x="12367" y="284"/>
                  </a:cubicBezTo>
                  <a:cubicBezTo>
                    <a:pt x="5165" y="-1769"/>
                    <a:pt x="-448" y="7653"/>
                    <a:pt x="28" y="17442"/>
                  </a:cubicBezTo>
                  <a:close/>
                  <a:moveTo>
                    <a:pt x="12526" y="2337"/>
                  </a:moveTo>
                  <a:cubicBezTo>
                    <a:pt x="17503" y="3758"/>
                    <a:pt x="16709" y="12232"/>
                    <a:pt x="15120" y="15390"/>
                  </a:cubicBezTo>
                  <a:cubicBezTo>
                    <a:pt x="12049" y="21548"/>
                    <a:pt x="5218" y="19232"/>
                    <a:pt x="4900" y="12863"/>
                  </a:cubicBezTo>
                  <a:cubicBezTo>
                    <a:pt x="4635" y="6863"/>
                    <a:pt x="8077" y="1073"/>
                    <a:pt x="12473" y="2337"/>
                  </a:cubicBezTo>
                  <a:close/>
                </a:path>
              </a:pathLst>
            </a:custGeom>
            <a:solidFill>
              <a:srgbClr val="000000">
                <a:alpha val="30000"/>
              </a:srgbClr>
            </a:solidFill>
            <a:ln w="5264" cap="flat">
              <a:noFill/>
              <a:prstDash val="solid"/>
              <a:miter/>
            </a:ln>
          </p:spPr>
          <p:txBody>
            <a:bodyPr/>
            <a:lstStyle/>
            <a:p>
              <a:endParaRPr lang="en-US"/>
            </a:p>
          </p:txBody>
        </p:sp>
        <p:sp>
          <p:nvSpPr>
            <p:cNvPr id="1411" name="Freeform 1410">
              <a:extLst>
                <a:ext uri="{FF2B5EF4-FFF2-40B4-BE49-F238E27FC236}">
                  <a16:creationId xmlns:a16="http://schemas.microsoft.com/office/drawing/2014/main" id="{89CA2A00-7D19-25B5-6013-E688BF599F5E}"/>
                </a:ext>
              </a:extLst>
            </p:cNvPr>
            <p:cNvSpPr/>
            <p:nvPr/>
          </p:nvSpPr>
          <p:spPr>
            <a:xfrm>
              <a:off x="7130360" y="560010"/>
              <a:ext cx="18532" cy="25131"/>
            </a:xfrm>
            <a:custGeom>
              <a:avLst/>
              <a:gdLst>
                <a:gd name="csX0" fmla="*/ 35 w 18532"/>
                <a:gd name="csY0" fmla="*/ 15911 h 25131"/>
                <a:gd name="csX1" fmla="*/ 16663 w 18532"/>
                <a:gd name="csY1" fmla="*/ 19859 h 25131"/>
                <a:gd name="csX2" fmla="*/ 12215 w 18532"/>
                <a:gd name="csY2" fmla="*/ 279 h 25131"/>
                <a:gd name="csX3" fmla="*/ 35 w 18532"/>
                <a:gd name="csY3" fmla="*/ 15911 h 25131"/>
                <a:gd name="csX4" fmla="*/ 12374 w 18532"/>
                <a:gd name="csY4" fmla="*/ 2174 h 25131"/>
                <a:gd name="csX5" fmla="*/ 15127 w 18532"/>
                <a:gd name="csY5" fmla="*/ 14227 h 25131"/>
                <a:gd name="csX6" fmla="*/ 4907 w 18532"/>
                <a:gd name="csY6" fmla="*/ 11806 h 25131"/>
                <a:gd name="csX7" fmla="*/ 12374 w 18532"/>
                <a:gd name="csY7" fmla="*/ 2174 h 251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532" h="25131">
                  <a:moveTo>
                    <a:pt x="35" y="15911"/>
                  </a:moveTo>
                  <a:cubicBezTo>
                    <a:pt x="618" y="25385"/>
                    <a:pt x="11791" y="28964"/>
                    <a:pt x="16663" y="19859"/>
                  </a:cubicBezTo>
                  <a:cubicBezTo>
                    <a:pt x="19205" y="15121"/>
                    <a:pt x="20317" y="2489"/>
                    <a:pt x="12215" y="279"/>
                  </a:cubicBezTo>
                  <a:cubicBezTo>
                    <a:pt x="5013" y="-1669"/>
                    <a:pt x="-494" y="6911"/>
                    <a:pt x="35" y="15911"/>
                  </a:cubicBezTo>
                  <a:close/>
                  <a:moveTo>
                    <a:pt x="12374" y="2174"/>
                  </a:moveTo>
                  <a:cubicBezTo>
                    <a:pt x="17351" y="3542"/>
                    <a:pt x="16663" y="11279"/>
                    <a:pt x="15127" y="14227"/>
                  </a:cubicBezTo>
                  <a:cubicBezTo>
                    <a:pt x="12109" y="19859"/>
                    <a:pt x="5278" y="17648"/>
                    <a:pt x="4907" y="11806"/>
                  </a:cubicBezTo>
                  <a:cubicBezTo>
                    <a:pt x="4589" y="6279"/>
                    <a:pt x="7925" y="1016"/>
                    <a:pt x="12374" y="2174"/>
                  </a:cubicBezTo>
                  <a:close/>
                </a:path>
              </a:pathLst>
            </a:custGeom>
            <a:solidFill>
              <a:srgbClr val="000000">
                <a:alpha val="30000"/>
              </a:srgbClr>
            </a:solidFill>
            <a:ln w="5264" cap="flat">
              <a:noFill/>
              <a:prstDash val="solid"/>
              <a:miter/>
            </a:ln>
          </p:spPr>
          <p:txBody>
            <a:bodyPr/>
            <a:lstStyle/>
            <a:p>
              <a:endParaRPr lang="en-US"/>
            </a:p>
          </p:txBody>
        </p:sp>
        <p:sp>
          <p:nvSpPr>
            <p:cNvPr id="1412" name="Freeform 1411">
              <a:extLst>
                <a:ext uri="{FF2B5EF4-FFF2-40B4-BE49-F238E27FC236}">
                  <a16:creationId xmlns:a16="http://schemas.microsoft.com/office/drawing/2014/main" id="{3BE15589-19B5-2FDA-2122-5E58EF1E7712}"/>
                </a:ext>
              </a:extLst>
            </p:cNvPr>
            <p:cNvSpPr/>
            <p:nvPr/>
          </p:nvSpPr>
          <p:spPr>
            <a:xfrm>
              <a:off x="7149546" y="570245"/>
              <a:ext cx="18674" cy="23325"/>
            </a:xfrm>
            <a:custGeom>
              <a:avLst/>
              <a:gdLst>
                <a:gd name="csX0" fmla="*/ 177 w 18674"/>
                <a:gd name="csY0" fmla="*/ 12728 h 23325"/>
                <a:gd name="csX1" fmla="*/ 14528 w 18674"/>
                <a:gd name="csY1" fmla="*/ 19939 h 23325"/>
                <a:gd name="csX2" fmla="*/ 14793 w 18674"/>
                <a:gd name="csY2" fmla="*/ 886 h 23325"/>
                <a:gd name="csX3" fmla="*/ 177 w 18674"/>
                <a:gd name="csY3" fmla="*/ 12676 h 23325"/>
                <a:gd name="csX4" fmla="*/ 14528 w 18674"/>
                <a:gd name="csY4" fmla="*/ 2728 h 23325"/>
                <a:gd name="csX5" fmla="*/ 14369 w 18674"/>
                <a:gd name="csY5" fmla="*/ 14413 h 23325"/>
                <a:gd name="csX6" fmla="*/ 5526 w 18674"/>
                <a:gd name="csY6" fmla="*/ 9991 h 23325"/>
                <a:gd name="csX7" fmla="*/ 14528 w 18674"/>
                <a:gd name="csY7" fmla="*/ 2728 h 233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674" h="23325">
                  <a:moveTo>
                    <a:pt x="177" y="12728"/>
                  </a:moveTo>
                  <a:cubicBezTo>
                    <a:pt x="-1411" y="21624"/>
                    <a:pt x="8015" y="27308"/>
                    <a:pt x="14528" y="19939"/>
                  </a:cubicBezTo>
                  <a:cubicBezTo>
                    <a:pt x="17917" y="16097"/>
                    <a:pt x="21730" y="4675"/>
                    <a:pt x="14793" y="886"/>
                  </a:cubicBezTo>
                  <a:cubicBezTo>
                    <a:pt x="8597" y="-2483"/>
                    <a:pt x="1660" y="4254"/>
                    <a:pt x="177" y="12676"/>
                  </a:cubicBezTo>
                  <a:close/>
                  <a:moveTo>
                    <a:pt x="14528" y="2728"/>
                  </a:moveTo>
                  <a:cubicBezTo>
                    <a:pt x="18817" y="5044"/>
                    <a:pt x="16435" y="12097"/>
                    <a:pt x="14369" y="14413"/>
                  </a:cubicBezTo>
                  <a:cubicBezTo>
                    <a:pt x="10345" y="18939"/>
                    <a:pt x="4573" y="15413"/>
                    <a:pt x="5526" y="9991"/>
                  </a:cubicBezTo>
                  <a:cubicBezTo>
                    <a:pt x="6479" y="4833"/>
                    <a:pt x="10715" y="675"/>
                    <a:pt x="14528" y="2728"/>
                  </a:cubicBezTo>
                  <a:close/>
                </a:path>
              </a:pathLst>
            </a:custGeom>
            <a:solidFill>
              <a:srgbClr val="000000">
                <a:alpha val="30000"/>
              </a:srgbClr>
            </a:solidFill>
            <a:ln w="5264" cap="flat">
              <a:noFill/>
              <a:prstDash val="solid"/>
              <a:miter/>
            </a:ln>
          </p:spPr>
          <p:txBody>
            <a:bodyPr/>
            <a:lstStyle/>
            <a:p>
              <a:endParaRPr lang="en-US"/>
            </a:p>
          </p:txBody>
        </p:sp>
        <p:sp>
          <p:nvSpPr>
            <p:cNvPr id="1413" name="Freeform 1412">
              <a:extLst>
                <a:ext uri="{FF2B5EF4-FFF2-40B4-BE49-F238E27FC236}">
                  <a16:creationId xmlns:a16="http://schemas.microsoft.com/office/drawing/2014/main" id="{4360D5D0-AC89-5D9D-8C51-C17D119D3376}"/>
                </a:ext>
              </a:extLst>
            </p:cNvPr>
            <p:cNvSpPr/>
            <p:nvPr/>
          </p:nvSpPr>
          <p:spPr>
            <a:xfrm>
              <a:off x="7166243" y="581910"/>
              <a:ext cx="17976" cy="22123"/>
            </a:xfrm>
            <a:custGeom>
              <a:avLst/>
              <a:gdLst>
                <a:gd name="csX0" fmla="*/ 161 w 17976"/>
                <a:gd name="csY0" fmla="*/ 12012 h 22123"/>
                <a:gd name="csX1" fmla="*/ 14035 w 17976"/>
                <a:gd name="csY1" fmla="*/ 18960 h 22123"/>
                <a:gd name="csX2" fmla="*/ 14194 w 17976"/>
                <a:gd name="csY2" fmla="*/ 854 h 22123"/>
                <a:gd name="csX3" fmla="*/ 161 w 17976"/>
                <a:gd name="csY3" fmla="*/ 11959 h 22123"/>
                <a:gd name="csX4" fmla="*/ 13929 w 17976"/>
                <a:gd name="csY4" fmla="*/ 2591 h 22123"/>
                <a:gd name="csX5" fmla="*/ 13823 w 17976"/>
                <a:gd name="csY5" fmla="*/ 13696 h 22123"/>
                <a:gd name="csX6" fmla="*/ 5297 w 17976"/>
                <a:gd name="csY6" fmla="*/ 9433 h 22123"/>
                <a:gd name="csX7" fmla="*/ 13929 w 17976"/>
                <a:gd name="csY7" fmla="*/ 2591 h 221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7976" h="22123">
                  <a:moveTo>
                    <a:pt x="161" y="12012"/>
                  </a:moveTo>
                  <a:cubicBezTo>
                    <a:pt x="-1322" y="20433"/>
                    <a:pt x="7786" y="25907"/>
                    <a:pt x="14035" y="18960"/>
                  </a:cubicBezTo>
                  <a:cubicBezTo>
                    <a:pt x="17265" y="15328"/>
                    <a:pt x="20919" y="4485"/>
                    <a:pt x="14194" y="854"/>
                  </a:cubicBezTo>
                  <a:cubicBezTo>
                    <a:pt x="8210" y="-2357"/>
                    <a:pt x="1590" y="3959"/>
                    <a:pt x="161" y="11959"/>
                  </a:cubicBezTo>
                  <a:close/>
                  <a:moveTo>
                    <a:pt x="13929" y="2591"/>
                  </a:moveTo>
                  <a:cubicBezTo>
                    <a:pt x="18059" y="4801"/>
                    <a:pt x="15835" y="11486"/>
                    <a:pt x="13823" y="13696"/>
                  </a:cubicBezTo>
                  <a:cubicBezTo>
                    <a:pt x="10010" y="17960"/>
                    <a:pt x="4397" y="14591"/>
                    <a:pt x="5297" y="9433"/>
                  </a:cubicBezTo>
                  <a:cubicBezTo>
                    <a:pt x="6145" y="4538"/>
                    <a:pt x="10222" y="590"/>
                    <a:pt x="13929" y="2591"/>
                  </a:cubicBezTo>
                  <a:close/>
                </a:path>
              </a:pathLst>
            </a:custGeom>
            <a:solidFill>
              <a:srgbClr val="000000">
                <a:alpha val="30000"/>
              </a:srgbClr>
            </a:solidFill>
            <a:ln w="5264" cap="flat">
              <a:noFill/>
              <a:prstDash val="solid"/>
              <a:miter/>
            </a:ln>
          </p:spPr>
          <p:txBody>
            <a:bodyPr/>
            <a:lstStyle/>
            <a:p>
              <a:endParaRPr lang="en-US"/>
            </a:p>
          </p:txBody>
        </p:sp>
        <p:sp>
          <p:nvSpPr>
            <p:cNvPr id="1414" name="Freeform 1413">
              <a:extLst>
                <a:ext uri="{FF2B5EF4-FFF2-40B4-BE49-F238E27FC236}">
                  <a16:creationId xmlns:a16="http://schemas.microsoft.com/office/drawing/2014/main" id="{049817E1-6BF1-BD85-F7CF-254A441CAADC}"/>
                </a:ext>
              </a:extLst>
            </p:cNvPr>
            <p:cNvSpPr/>
            <p:nvPr/>
          </p:nvSpPr>
          <p:spPr>
            <a:xfrm>
              <a:off x="7182386" y="594469"/>
              <a:ext cx="13086" cy="18314"/>
            </a:xfrm>
            <a:custGeom>
              <a:avLst/>
              <a:gdLst>
                <a:gd name="csX0" fmla="*/ 222 w 13086"/>
                <a:gd name="csY0" fmla="*/ 10348 h 18314"/>
                <a:gd name="csX1" fmla="*/ 9754 w 13086"/>
                <a:gd name="csY1" fmla="*/ 15401 h 18314"/>
                <a:gd name="csX2" fmla="*/ 10707 w 13086"/>
                <a:gd name="csY2" fmla="*/ 558 h 18314"/>
                <a:gd name="csX3" fmla="*/ 169 w 13086"/>
                <a:gd name="csY3" fmla="*/ 10348 h 18314"/>
                <a:gd name="csX4" fmla="*/ 10495 w 13086"/>
                <a:gd name="csY4" fmla="*/ 1927 h 18314"/>
                <a:gd name="csX5" fmla="*/ 9913 w 13086"/>
                <a:gd name="csY5" fmla="*/ 11085 h 18314"/>
                <a:gd name="csX6" fmla="*/ 4035 w 13086"/>
                <a:gd name="csY6" fmla="*/ 7980 h 18314"/>
                <a:gd name="csX7" fmla="*/ 10495 w 13086"/>
                <a:gd name="csY7" fmla="*/ 1927 h 183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3086" h="18314">
                  <a:moveTo>
                    <a:pt x="222" y="10348"/>
                  </a:moveTo>
                  <a:cubicBezTo>
                    <a:pt x="-1261" y="17349"/>
                    <a:pt x="4988" y="21401"/>
                    <a:pt x="9754" y="15401"/>
                  </a:cubicBezTo>
                  <a:cubicBezTo>
                    <a:pt x="12243" y="12296"/>
                    <a:pt x="15314" y="3190"/>
                    <a:pt x="10707" y="558"/>
                  </a:cubicBezTo>
                  <a:cubicBezTo>
                    <a:pt x="6630" y="-1810"/>
                    <a:pt x="1599" y="3716"/>
                    <a:pt x="169" y="10348"/>
                  </a:cubicBezTo>
                  <a:close/>
                  <a:moveTo>
                    <a:pt x="10495" y="1927"/>
                  </a:moveTo>
                  <a:cubicBezTo>
                    <a:pt x="13302" y="3558"/>
                    <a:pt x="11396" y="9138"/>
                    <a:pt x="9913" y="11085"/>
                  </a:cubicBezTo>
                  <a:cubicBezTo>
                    <a:pt x="7000" y="14769"/>
                    <a:pt x="3135" y="12296"/>
                    <a:pt x="4035" y="7980"/>
                  </a:cubicBezTo>
                  <a:cubicBezTo>
                    <a:pt x="4882" y="3874"/>
                    <a:pt x="8007" y="506"/>
                    <a:pt x="10495" y="1927"/>
                  </a:cubicBezTo>
                  <a:close/>
                </a:path>
              </a:pathLst>
            </a:custGeom>
            <a:solidFill>
              <a:srgbClr val="000000">
                <a:alpha val="30000"/>
              </a:srgbClr>
            </a:solidFill>
            <a:ln w="5264" cap="flat">
              <a:noFill/>
              <a:prstDash val="solid"/>
              <a:miter/>
            </a:ln>
          </p:spPr>
          <p:txBody>
            <a:bodyPr/>
            <a:lstStyle/>
            <a:p>
              <a:endParaRPr lang="en-US"/>
            </a:p>
          </p:txBody>
        </p:sp>
        <p:sp>
          <p:nvSpPr>
            <p:cNvPr id="1415" name="Freeform 1414">
              <a:extLst>
                <a:ext uri="{FF2B5EF4-FFF2-40B4-BE49-F238E27FC236}">
                  <a16:creationId xmlns:a16="http://schemas.microsoft.com/office/drawing/2014/main" id="{12493FC1-257C-CEBA-FA8B-CAC5FD6C8DF4}"/>
                </a:ext>
              </a:extLst>
            </p:cNvPr>
            <p:cNvSpPr/>
            <p:nvPr/>
          </p:nvSpPr>
          <p:spPr>
            <a:xfrm>
              <a:off x="7169384" y="613271"/>
              <a:ext cx="11703" cy="16362"/>
            </a:xfrm>
            <a:custGeom>
              <a:avLst/>
              <a:gdLst>
                <a:gd name="csX0" fmla="*/ 197 w 11703"/>
                <a:gd name="csY0" fmla="*/ 9231 h 16362"/>
                <a:gd name="csX1" fmla="*/ 8723 w 11703"/>
                <a:gd name="csY1" fmla="*/ 13757 h 16362"/>
                <a:gd name="csX2" fmla="*/ 9570 w 11703"/>
                <a:gd name="csY2" fmla="*/ 494 h 16362"/>
                <a:gd name="csX3" fmla="*/ 197 w 11703"/>
                <a:gd name="csY3" fmla="*/ 9284 h 16362"/>
                <a:gd name="csX4" fmla="*/ 9359 w 11703"/>
                <a:gd name="csY4" fmla="*/ 1704 h 16362"/>
                <a:gd name="csX5" fmla="*/ 8829 w 11703"/>
                <a:gd name="csY5" fmla="*/ 9862 h 16362"/>
                <a:gd name="csX6" fmla="*/ 3587 w 11703"/>
                <a:gd name="csY6" fmla="*/ 7073 h 16362"/>
                <a:gd name="csX7" fmla="*/ 9359 w 11703"/>
                <a:gd name="csY7" fmla="*/ 1704 h 163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1703" h="16362">
                  <a:moveTo>
                    <a:pt x="197" y="9231"/>
                  </a:moveTo>
                  <a:cubicBezTo>
                    <a:pt x="-1126" y="15494"/>
                    <a:pt x="4487" y="19126"/>
                    <a:pt x="8723" y="13757"/>
                  </a:cubicBezTo>
                  <a:cubicBezTo>
                    <a:pt x="10947" y="10968"/>
                    <a:pt x="13701" y="2862"/>
                    <a:pt x="9570" y="494"/>
                  </a:cubicBezTo>
                  <a:cubicBezTo>
                    <a:pt x="5916" y="-1612"/>
                    <a:pt x="1415" y="3336"/>
                    <a:pt x="197" y="9284"/>
                  </a:cubicBezTo>
                  <a:close/>
                  <a:moveTo>
                    <a:pt x="9359" y="1704"/>
                  </a:moveTo>
                  <a:cubicBezTo>
                    <a:pt x="11900" y="3178"/>
                    <a:pt x="10206" y="8178"/>
                    <a:pt x="8829" y="9862"/>
                  </a:cubicBezTo>
                  <a:cubicBezTo>
                    <a:pt x="6234" y="13178"/>
                    <a:pt x="2792" y="10915"/>
                    <a:pt x="3587" y="7073"/>
                  </a:cubicBezTo>
                  <a:cubicBezTo>
                    <a:pt x="4328" y="3441"/>
                    <a:pt x="7134" y="388"/>
                    <a:pt x="9359" y="1704"/>
                  </a:cubicBezTo>
                  <a:close/>
                </a:path>
              </a:pathLst>
            </a:custGeom>
            <a:solidFill>
              <a:srgbClr val="000000">
                <a:alpha val="30000"/>
              </a:srgbClr>
            </a:solidFill>
            <a:ln w="5264" cap="flat">
              <a:noFill/>
              <a:prstDash val="solid"/>
              <a:miter/>
            </a:ln>
          </p:spPr>
          <p:txBody>
            <a:bodyPr/>
            <a:lstStyle/>
            <a:p>
              <a:endParaRPr lang="en-US"/>
            </a:p>
          </p:txBody>
        </p:sp>
        <p:sp>
          <p:nvSpPr>
            <p:cNvPr id="1416" name="Freeform 1415">
              <a:extLst>
                <a:ext uri="{FF2B5EF4-FFF2-40B4-BE49-F238E27FC236}">
                  <a16:creationId xmlns:a16="http://schemas.microsoft.com/office/drawing/2014/main" id="{6CDC9D8B-FCB6-08EA-F681-1953CCD71B6D}"/>
                </a:ext>
              </a:extLst>
            </p:cNvPr>
            <p:cNvSpPr/>
            <p:nvPr/>
          </p:nvSpPr>
          <p:spPr>
            <a:xfrm>
              <a:off x="7040145" y="576561"/>
              <a:ext cx="22745" cy="34194"/>
            </a:xfrm>
            <a:custGeom>
              <a:avLst/>
              <a:gdLst>
                <a:gd name="csX0" fmla="*/ 756 w 22745"/>
                <a:gd name="csY0" fmla="*/ 23782 h 34194"/>
                <a:gd name="csX1" fmla="*/ 21991 w 22745"/>
                <a:gd name="csY1" fmla="*/ 25098 h 34194"/>
                <a:gd name="csX2" fmla="*/ 12035 w 22745"/>
                <a:gd name="csY2" fmla="*/ 45 h 34194"/>
                <a:gd name="csX3" fmla="*/ 756 w 22745"/>
                <a:gd name="csY3" fmla="*/ 23782 h 34194"/>
                <a:gd name="csX4" fmla="*/ 12671 w 22745"/>
                <a:gd name="csY4" fmla="*/ 2518 h 34194"/>
                <a:gd name="csX5" fmla="*/ 18814 w 22745"/>
                <a:gd name="csY5" fmla="*/ 17940 h 34194"/>
                <a:gd name="csX6" fmla="*/ 5734 w 22745"/>
                <a:gd name="csY6" fmla="*/ 17098 h 34194"/>
                <a:gd name="csX7" fmla="*/ 12671 w 22745"/>
                <a:gd name="csY7" fmla="*/ 2518 h 341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2745" h="34194">
                  <a:moveTo>
                    <a:pt x="756" y="23782"/>
                  </a:moveTo>
                  <a:cubicBezTo>
                    <a:pt x="3669" y="36309"/>
                    <a:pt x="18125" y="38467"/>
                    <a:pt x="21991" y="25098"/>
                  </a:cubicBezTo>
                  <a:cubicBezTo>
                    <a:pt x="24003" y="18203"/>
                    <a:pt x="22415" y="1045"/>
                    <a:pt x="12035" y="45"/>
                  </a:cubicBezTo>
                  <a:cubicBezTo>
                    <a:pt x="2768" y="-850"/>
                    <a:pt x="-1945" y="11887"/>
                    <a:pt x="756" y="23782"/>
                  </a:cubicBezTo>
                  <a:close/>
                  <a:moveTo>
                    <a:pt x="12671" y="2518"/>
                  </a:moveTo>
                  <a:cubicBezTo>
                    <a:pt x="19078" y="3150"/>
                    <a:pt x="20032" y="13677"/>
                    <a:pt x="18814" y="17940"/>
                  </a:cubicBezTo>
                  <a:cubicBezTo>
                    <a:pt x="16431" y="26151"/>
                    <a:pt x="7534" y="24835"/>
                    <a:pt x="5734" y="17098"/>
                  </a:cubicBezTo>
                  <a:cubicBezTo>
                    <a:pt x="4039" y="9782"/>
                    <a:pt x="6952" y="1939"/>
                    <a:pt x="12671" y="2518"/>
                  </a:cubicBezTo>
                  <a:close/>
                </a:path>
              </a:pathLst>
            </a:custGeom>
            <a:solidFill>
              <a:srgbClr val="000000">
                <a:alpha val="30000"/>
              </a:srgbClr>
            </a:solidFill>
            <a:ln w="5264" cap="flat">
              <a:noFill/>
              <a:prstDash val="solid"/>
              <a:miter/>
            </a:ln>
          </p:spPr>
          <p:txBody>
            <a:bodyPr/>
            <a:lstStyle/>
            <a:p>
              <a:endParaRPr lang="en-US"/>
            </a:p>
          </p:txBody>
        </p:sp>
        <p:sp>
          <p:nvSpPr>
            <p:cNvPr id="1417" name="Freeform 1416">
              <a:extLst>
                <a:ext uri="{FF2B5EF4-FFF2-40B4-BE49-F238E27FC236}">
                  <a16:creationId xmlns:a16="http://schemas.microsoft.com/office/drawing/2014/main" id="{ED7C3012-5AD5-C477-74CE-C0319A26B12A}"/>
                </a:ext>
              </a:extLst>
            </p:cNvPr>
            <p:cNvSpPr/>
            <p:nvPr/>
          </p:nvSpPr>
          <p:spPr>
            <a:xfrm>
              <a:off x="7065935" y="579935"/>
              <a:ext cx="20657" cy="31084"/>
            </a:xfrm>
            <a:custGeom>
              <a:avLst/>
              <a:gdLst>
                <a:gd name="csX0" fmla="*/ 650 w 20657"/>
                <a:gd name="csY0" fmla="*/ 21618 h 31084"/>
                <a:gd name="csX1" fmla="*/ 19978 w 20657"/>
                <a:gd name="csY1" fmla="*/ 22829 h 31084"/>
                <a:gd name="csX2" fmla="*/ 10923 w 20657"/>
                <a:gd name="csY2" fmla="*/ 38 h 31084"/>
                <a:gd name="csX3" fmla="*/ 703 w 20657"/>
                <a:gd name="csY3" fmla="*/ 21618 h 31084"/>
                <a:gd name="csX4" fmla="*/ 11453 w 20657"/>
                <a:gd name="csY4" fmla="*/ 2302 h 31084"/>
                <a:gd name="csX5" fmla="*/ 17013 w 20657"/>
                <a:gd name="csY5" fmla="*/ 16302 h 31084"/>
                <a:gd name="csX6" fmla="*/ 5151 w 20657"/>
                <a:gd name="csY6" fmla="*/ 15565 h 31084"/>
                <a:gd name="csX7" fmla="*/ 11453 w 20657"/>
                <a:gd name="csY7" fmla="*/ 2302 h 310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0657" h="31084">
                  <a:moveTo>
                    <a:pt x="650" y="21618"/>
                  </a:moveTo>
                  <a:cubicBezTo>
                    <a:pt x="3298" y="33040"/>
                    <a:pt x="16430" y="34935"/>
                    <a:pt x="19978" y="22829"/>
                  </a:cubicBezTo>
                  <a:cubicBezTo>
                    <a:pt x="21779" y="16565"/>
                    <a:pt x="20402" y="933"/>
                    <a:pt x="10923" y="38"/>
                  </a:cubicBezTo>
                  <a:cubicBezTo>
                    <a:pt x="2503" y="-751"/>
                    <a:pt x="-1786" y="10776"/>
                    <a:pt x="703" y="21618"/>
                  </a:cubicBezTo>
                  <a:close/>
                  <a:moveTo>
                    <a:pt x="11453" y="2302"/>
                  </a:moveTo>
                  <a:cubicBezTo>
                    <a:pt x="17278" y="2881"/>
                    <a:pt x="18178" y="12460"/>
                    <a:pt x="17013" y="16302"/>
                  </a:cubicBezTo>
                  <a:cubicBezTo>
                    <a:pt x="14842" y="23776"/>
                    <a:pt x="6740" y="22566"/>
                    <a:pt x="5151" y="15565"/>
                  </a:cubicBezTo>
                  <a:cubicBezTo>
                    <a:pt x="3615" y="8933"/>
                    <a:pt x="6263" y="1775"/>
                    <a:pt x="11453" y="2302"/>
                  </a:cubicBezTo>
                  <a:close/>
                </a:path>
              </a:pathLst>
            </a:custGeom>
            <a:solidFill>
              <a:srgbClr val="000000">
                <a:alpha val="30000"/>
              </a:srgbClr>
            </a:solidFill>
            <a:ln w="5264" cap="flat">
              <a:noFill/>
              <a:prstDash val="solid"/>
              <a:miter/>
            </a:ln>
          </p:spPr>
          <p:txBody>
            <a:bodyPr/>
            <a:lstStyle/>
            <a:p>
              <a:endParaRPr lang="en-US"/>
            </a:p>
          </p:txBody>
        </p:sp>
        <p:sp>
          <p:nvSpPr>
            <p:cNvPr id="1418" name="Freeform 1417">
              <a:extLst>
                <a:ext uri="{FF2B5EF4-FFF2-40B4-BE49-F238E27FC236}">
                  <a16:creationId xmlns:a16="http://schemas.microsoft.com/office/drawing/2014/main" id="{7AE2CB1A-B10F-F582-FA9F-A63BE8E64297}"/>
                </a:ext>
              </a:extLst>
            </p:cNvPr>
            <p:cNvSpPr/>
            <p:nvPr/>
          </p:nvSpPr>
          <p:spPr>
            <a:xfrm>
              <a:off x="7089018" y="582735"/>
              <a:ext cx="19049" cy="28376"/>
            </a:xfrm>
            <a:custGeom>
              <a:avLst/>
              <a:gdLst>
                <a:gd name="csX0" fmla="*/ 178 w 19049"/>
                <a:gd name="csY0" fmla="*/ 18608 h 28376"/>
                <a:gd name="csX1" fmla="*/ 17547 w 19049"/>
                <a:gd name="csY1" fmla="*/ 21872 h 28376"/>
                <a:gd name="csX2" fmla="*/ 11881 w 19049"/>
                <a:gd name="csY2" fmla="*/ 187 h 28376"/>
                <a:gd name="csX3" fmla="*/ 125 w 19049"/>
                <a:gd name="csY3" fmla="*/ 18608 h 28376"/>
                <a:gd name="csX4" fmla="*/ 12198 w 19049"/>
                <a:gd name="csY4" fmla="*/ 2292 h 28376"/>
                <a:gd name="csX5" fmla="*/ 15693 w 19049"/>
                <a:gd name="csY5" fmla="*/ 15608 h 28376"/>
                <a:gd name="csX6" fmla="*/ 4996 w 19049"/>
                <a:gd name="csY6" fmla="*/ 13608 h 28376"/>
                <a:gd name="csX7" fmla="*/ 12198 w 19049"/>
                <a:gd name="csY7" fmla="*/ 2292 h 283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9049" h="28376">
                  <a:moveTo>
                    <a:pt x="178" y="18608"/>
                  </a:moveTo>
                  <a:cubicBezTo>
                    <a:pt x="1290" y="29240"/>
                    <a:pt x="12993" y="32451"/>
                    <a:pt x="17547" y="21872"/>
                  </a:cubicBezTo>
                  <a:cubicBezTo>
                    <a:pt x="19930" y="16398"/>
                    <a:pt x="20406" y="2081"/>
                    <a:pt x="11881" y="187"/>
                  </a:cubicBezTo>
                  <a:cubicBezTo>
                    <a:pt x="4308" y="-1498"/>
                    <a:pt x="-881" y="8503"/>
                    <a:pt x="125" y="18608"/>
                  </a:cubicBezTo>
                  <a:close/>
                  <a:moveTo>
                    <a:pt x="12198" y="2292"/>
                  </a:moveTo>
                  <a:cubicBezTo>
                    <a:pt x="17441" y="3450"/>
                    <a:pt x="17123" y="12240"/>
                    <a:pt x="15693" y="15608"/>
                  </a:cubicBezTo>
                  <a:cubicBezTo>
                    <a:pt x="12887" y="22135"/>
                    <a:pt x="5685" y="20135"/>
                    <a:pt x="4996" y="13608"/>
                  </a:cubicBezTo>
                  <a:cubicBezTo>
                    <a:pt x="4361" y="7397"/>
                    <a:pt x="7538" y="1239"/>
                    <a:pt x="12198" y="2292"/>
                  </a:cubicBezTo>
                  <a:close/>
                </a:path>
              </a:pathLst>
            </a:custGeom>
            <a:solidFill>
              <a:srgbClr val="000000">
                <a:alpha val="30000"/>
              </a:srgbClr>
            </a:solidFill>
            <a:ln w="5264" cap="flat">
              <a:noFill/>
              <a:prstDash val="solid"/>
              <a:miter/>
            </a:ln>
          </p:spPr>
          <p:txBody>
            <a:bodyPr/>
            <a:lstStyle/>
            <a:p>
              <a:endParaRPr lang="en-US"/>
            </a:p>
          </p:txBody>
        </p:sp>
        <p:sp>
          <p:nvSpPr>
            <p:cNvPr id="1419" name="Freeform 1418">
              <a:extLst>
                <a:ext uri="{FF2B5EF4-FFF2-40B4-BE49-F238E27FC236}">
                  <a16:creationId xmlns:a16="http://schemas.microsoft.com/office/drawing/2014/main" id="{ED911D5F-9AD8-0D73-EB11-D5714C201D6A}"/>
                </a:ext>
              </a:extLst>
            </p:cNvPr>
            <p:cNvSpPr/>
            <p:nvPr/>
          </p:nvSpPr>
          <p:spPr>
            <a:xfrm>
              <a:off x="7111097" y="587741"/>
              <a:ext cx="18354" cy="27427"/>
            </a:xfrm>
            <a:custGeom>
              <a:avLst/>
              <a:gdLst>
                <a:gd name="csX0" fmla="*/ 128 w 18354"/>
                <a:gd name="csY0" fmla="*/ 17971 h 27427"/>
                <a:gd name="csX1" fmla="*/ 16915 w 18354"/>
                <a:gd name="csY1" fmla="*/ 21129 h 27427"/>
                <a:gd name="csX2" fmla="*/ 11460 w 18354"/>
                <a:gd name="csY2" fmla="*/ 181 h 27427"/>
                <a:gd name="csX3" fmla="*/ 128 w 18354"/>
                <a:gd name="csY3" fmla="*/ 18024 h 27427"/>
                <a:gd name="csX4" fmla="*/ 11725 w 18354"/>
                <a:gd name="csY4" fmla="*/ 2181 h 27427"/>
                <a:gd name="csX5" fmla="*/ 15114 w 18354"/>
                <a:gd name="csY5" fmla="*/ 15076 h 27427"/>
                <a:gd name="csX6" fmla="*/ 4788 w 18354"/>
                <a:gd name="csY6" fmla="*/ 13129 h 27427"/>
                <a:gd name="csX7" fmla="*/ 11778 w 18354"/>
                <a:gd name="csY7" fmla="*/ 2181 h 274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354" h="27427">
                  <a:moveTo>
                    <a:pt x="128" y="17971"/>
                  </a:moveTo>
                  <a:cubicBezTo>
                    <a:pt x="1187" y="28235"/>
                    <a:pt x="12519" y="31393"/>
                    <a:pt x="16915" y="21129"/>
                  </a:cubicBezTo>
                  <a:cubicBezTo>
                    <a:pt x="19192" y="15813"/>
                    <a:pt x="19668" y="1970"/>
                    <a:pt x="11460" y="181"/>
                  </a:cubicBezTo>
                  <a:cubicBezTo>
                    <a:pt x="4153" y="-1451"/>
                    <a:pt x="-878" y="8234"/>
                    <a:pt x="128" y="18024"/>
                  </a:cubicBezTo>
                  <a:close/>
                  <a:moveTo>
                    <a:pt x="11725" y="2181"/>
                  </a:moveTo>
                  <a:cubicBezTo>
                    <a:pt x="16756" y="3286"/>
                    <a:pt x="16491" y="11813"/>
                    <a:pt x="15114" y="15076"/>
                  </a:cubicBezTo>
                  <a:cubicBezTo>
                    <a:pt x="12413" y="21392"/>
                    <a:pt x="5423" y="19445"/>
                    <a:pt x="4788" y="13129"/>
                  </a:cubicBezTo>
                  <a:cubicBezTo>
                    <a:pt x="4153" y="7129"/>
                    <a:pt x="7277" y="1181"/>
                    <a:pt x="11778" y="2181"/>
                  </a:cubicBezTo>
                  <a:close/>
                </a:path>
              </a:pathLst>
            </a:custGeom>
            <a:solidFill>
              <a:srgbClr val="000000">
                <a:alpha val="30000"/>
              </a:srgbClr>
            </a:solidFill>
            <a:ln w="5264" cap="flat">
              <a:noFill/>
              <a:prstDash val="solid"/>
              <a:miter/>
            </a:ln>
          </p:spPr>
          <p:txBody>
            <a:bodyPr/>
            <a:lstStyle/>
            <a:p>
              <a:endParaRPr lang="en-US"/>
            </a:p>
          </p:txBody>
        </p:sp>
        <p:sp>
          <p:nvSpPr>
            <p:cNvPr id="1420" name="Freeform 1419">
              <a:extLst>
                <a:ext uri="{FF2B5EF4-FFF2-40B4-BE49-F238E27FC236}">
                  <a16:creationId xmlns:a16="http://schemas.microsoft.com/office/drawing/2014/main" id="{9441F0A0-F2F2-3EE0-4215-50BFAB968E45}"/>
                </a:ext>
              </a:extLst>
            </p:cNvPr>
            <p:cNvSpPr/>
            <p:nvPr/>
          </p:nvSpPr>
          <p:spPr>
            <a:xfrm>
              <a:off x="7131524" y="594538"/>
              <a:ext cx="18335" cy="25173"/>
            </a:xfrm>
            <a:custGeom>
              <a:avLst/>
              <a:gdLst>
                <a:gd name="csX0" fmla="*/ 89 w 18335"/>
                <a:gd name="csY0" fmla="*/ 16437 h 25173"/>
                <a:gd name="csX1" fmla="*/ 16929 w 18335"/>
                <a:gd name="csY1" fmla="*/ 19437 h 25173"/>
                <a:gd name="csX2" fmla="*/ 11368 w 18335"/>
                <a:gd name="csY2" fmla="*/ 173 h 25173"/>
                <a:gd name="csX3" fmla="*/ 142 w 18335"/>
                <a:gd name="csY3" fmla="*/ 16489 h 25173"/>
                <a:gd name="csX4" fmla="*/ 11633 w 18335"/>
                <a:gd name="csY4" fmla="*/ 2015 h 25173"/>
                <a:gd name="csX5" fmla="*/ 15075 w 18335"/>
                <a:gd name="csY5" fmla="*/ 13858 h 25173"/>
                <a:gd name="csX6" fmla="*/ 4749 w 18335"/>
                <a:gd name="csY6" fmla="*/ 12015 h 25173"/>
                <a:gd name="csX7" fmla="*/ 11633 w 18335"/>
                <a:gd name="csY7" fmla="*/ 2015 h 251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335" h="25173">
                  <a:moveTo>
                    <a:pt x="89" y="16437"/>
                  </a:moveTo>
                  <a:cubicBezTo>
                    <a:pt x="1201" y="25911"/>
                    <a:pt x="12533" y="28806"/>
                    <a:pt x="16929" y="19437"/>
                  </a:cubicBezTo>
                  <a:cubicBezTo>
                    <a:pt x="19206" y="14594"/>
                    <a:pt x="19576" y="1857"/>
                    <a:pt x="11368" y="173"/>
                  </a:cubicBezTo>
                  <a:cubicBezTo>
                    <a:pt x="4061" y="-1354"/>
                    <a:pt x="-917" y="7489"/>
                    <a:pt x="142" y="16489"/>
                  </a:cubicBezTo>
                  <a:close/>
                  <a:moveTo>
                    <a:pt x="11633" y="2015"/>
                  </a:moveTo>
                  <a:cubicBezTo>
                    <a:pt x="16664" y="3068"/>
                    <a:pt x="16452" y="10857"/>
                    <a:pt x="15075" y="13858"/>
                  </a:cubicBezTo>
                  <a:cubicBezTo>
                    <a:pt x="12374" y="19647"/>
                    <a:pt x="5437" y="17858"/>
                    <a:pt x="4749" y="12015"/>
                  </a:cubicBezTo>
                  <a:cubicBezTo>
                    <a:pt x="4114" y="6489"/>
                    <a:pt x="7185" y="1068"/>
                    <a:pt x="11633" y="2015"/>
                  </a:cubicBezTo>
                  <a:close/>
                </a:path>
              </a:pathLst>
            </a:custGeom>
            <a:solidFill>
              <a:srgbClr val="000000">
                <a:alpha val="30000"/>
              </a:srgbClr>
            </a:solidFill>
            <a:ln w="5264" cap="flat">
              <a:noFill/>
              <a:prstDash val="solid"/>
              <a:miter/>
            </a:ln>
          </p:spPr>
          <p:txBody>
            <a:bodyPr/>
            <a:lstStyle/>
            <a:p>
              <a:endParaRPr lang="en-US"/>
            </a:p>
          </p:txBody>
        </p:sp>
        <p:sp>
          <p:nvSpPr>
            <p:cNvPr id="1421" name="Freeform 1420">
              <a:extLst>
                <a:ext uri="{FF2B5EF4-FFF2-40B4-BE49-F238E27FC236}">
                  <a16:creationId xmlns:a16="http://schemas.microsoft.com/office/drawing/2014/main" id="{6FE76874-5D2F-5A7B-750C-3AFED29EB247}"/>
                </a:ext>
              </a:extLst>
            </p:cNvPr>
            <p:cNvSpPr/>
            <p:nvPr/>
          </p:nvSpPr>
          <p:spPr>
            <a:xfrm>
              <a:off x="7150279" y="602433"/>
              <a:ext cx="18330" cy="23440"/>
            </a:xfrm>
            <a:custGeom>
              <a:avLst/>
              <a:gdLst>
                <a:gd name="csX0" fmla="*/ 80 w 18330"/>
                <a:gd name="csY0" fmla="*/ 13279 h 23440"/>
                <a:gd name="csX1" fmla="*/ 14854 w 18330"/>
                <a:gd name="csY1" fmla="*/ 19700 h 23440"/>
                <a:gd name="csX2" fmla="*/ 14007 w 18330"/>
                <a:gd name="csY2" fmla="*/ 700 h 23440"/>
                <a:gd name="csX3" fmla="*/ 80 w 18330"/>
                <a:gd name="csY3" fmla="*/ 13332 h 23440"/>
                <a:gd name="csX4" fmla="*/ 13848 w 18330"/>
                <a:gd name="csY4" fmla="*/ 2436 h 23440"/>
                <a:gd name="csX5" fmla="*/ 14377 w 18330"/>
                <a:gd name="csY5" fmla="*/ 14121 h 23440"/>
                <a:gd name="csX6" fmla="*/ 5322 w 18330"/>
                <a:gd name="csY6" fmla="*/ 10174 h 23440"/>
                <a:gd name="csX7" fmla="*/ 13901 w 18330"/>
                <a:gd name="csY7" fmla="*/ 2436 h 234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330" h="23440">
                  <a:moveTo>
                    <a:pt x="80" y="13279"/>
                  </a:moveTo>
                  <a:cubicBezTo>
                    <a:pt x="-979" y="22227"/>
                    <a:pt x="8764" y="27385"/>
                    <a:pt x="14854" y="19700"/>
                  </a:cubicBezTo>
                  <a:cubicBezTo>
                    <a:pt x="17978" y="15700"/>
                    <a:pt x="21156" y="4068"/>
                    <a:pt x="14007" y="700"/>
                  </a:cubicBezTo>
                  <a:cubicBezTo>
                    <a:pt x="7652" y="-2301"/>
                    <a:pt x="1086" y="4805"/>
                    <a:pt x="80" y="13332"/>
                  </a:cubicBezTo>
                  <a:close/>
                  <a:moveTo>
                    <a:pt x="13848" y="2436"/>
                  </a:moveTo>
                  <a:cubicBezTo>
                    <a:pt x="18243" y="4489"/>
                    <a:pt x="16284" y="11647"/>
                    <a:pt x="14377" y="14121"/>
                  </a:cubicBezTo>
                  <a:cubicBezTo>
                    <a:pt x="10618" y="18858"/>
                    <a:pt x="4634" y="15700"/>
                    <a:pt x="5322" y="10174"/>
                  </a:cubicBezTo>
                  <a:cubicBezTo>
                    <a:pt x="5958" y="4963"/>
                    <a:pt x="9982" y="594"/>
                    <a:pt x="13901" y="2436"/>
                  </a:cubicBezTo>
                  <a:close/>
                </a:path>
              </a:pathLst>
            </a:custGeom>
            <a:solidFill>
              <a:srgbClr val="000000">
                <a:alpha val="30000"/>
              </a:srgbClr>
            </a:solidFill>
            <a:ln w="5264" cap="flat">
              <a:noFill/>
              <a:prstDash val="solid"/>
              <a:miter/>
            </a:ln>
          </p:spPr>
          <p:txBody>
            <a:bodyPr/>
            <a:lstStyle/>
            <a:p>
              <a:endParaRPr lang="en-US"/>
            </a:p>
          </p:txBody>
        </p:sp>
        <p:sp>
          <p:nvSpPr>
            <p:cNvPr id="1422" name="Freeform 1421">
              <a:extLst>
                <a:ext uri="{FF2B5EF4-FFF2-40B4-BE49-F238E27FC236}">
                  <a16:creationId xmlns:a16="http://schemas.microsoft.com/office/drawing/2014/main" id="{123ABB52-6F53-E720-7317-AA3A9FE21170}"/>
                </a:ext>
              </a:extLst>
            </p:cNvPr>
            <p:cNvSpPr/>
            <p:nvPr/>
          </p:nvSpPr>
          <p:spPr>
            <a:xfrm>
              <a:off x="7039800" y="618430"/>
              <a:ext cx="15429" cy="23089"/>
            </a:xfrm>
            <a:custGeom>
              <a:avLst/>
              <a:gdLst>
                <a:gd name="csX0" fmla="*/ 624 w 15429"/>
                <a:gd name="csY0" fmla="*/ 16230 h 23089"/>
                <a:gd name="csX1" fmla="*/ 15028 w 15429"/>
                <a:gd name="csY1" fmla="*/ 16809 h 23089"/>
                <a:gd name="csX2" fmla="*/ 7879 w 15429"/>
                <a:gd name="csY2" fmla="*/ 18 h 23089"/>
                <a:gd name="csX3" fmla="*/ 624 w 15429"/>
                <a:gd name="csY3" fmla="*/ 16282 h 23089"/>
                <a:gd name="csX4" fmla="*/ 8356 w 15429"/>
                <a:gd name="csY4" fmla="*/ 1650 h 23089"/>
                <a:gd name="csX5" fmla="*/ 12751 w 15429"/>
                <a:gd name="csY5" fmla="*/ 11966 h 23089"/>
                <a:gd name="csX6" fmla="*/ 3908 w 15429"/>
                <a:gd name="csY6" fmla="*/ 11598 h 23089"/>
                <a:gd name="csX7" fmla="*/ 8356 w 15429"/>
                <a:gd name="csY7" fmla="*/ 1597 h 230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5429" h="23089">
                  <a:moveTo>
                    <a:pt x="624" y="16230"/>
                  </a:moveTo>
                  <a:cubicBezTo>
                    <a:pt x="2796" y="24651"/>
                    <a:pt x="12645" y="25862"/>
                    <a:pt x="15028" y="16809"/>
                  </a:cubicBezTo>
                  <a:cubicBezTo>
                    <a:pt x="16246" y="12124"/>
                    <a:pt x="14922" y="492"/>
                    <a:pt x="7879" y="18"/>
                  </a:cubicBezTo>
                  <a:cubicBezTo>
                    <a:pt x="1578" y="-455"/>
                    <a:pt x="-1388" y="8282"/>
                    <a:pt x="624" y="16282"/>
                  </a:cubicBezTo>
                  <a:close/>
                  <a:moveTo>
                    <a:pt x="8356" y="1650"/>
                  </a:moveTo>
                  <a:cubicBezTo>
                    <a:pt x="12698" y="1966"/>
                    <a:pt x="13545" y="9071"/>
                    <a:pt x="12751" y="11966"/>
                  </a:cubicBezTo>
                  <a:cubicBezTo>
                    <a:pt x="11268" y="17545"/>
                    <a:pt x="5231" y="16809"/>
                    <a:pt x="3908" y="11598"/>
                  </a:cubicBezTo>
                  <a:cubicBezTo>
                    <a:pt x="2637" y="6650"/>
                    <a:pt x="4490" y="1334"/>
                    <a:pt x="8356" y="1597"/>
                  </a:cubicBezTo>
                  <a:close/>
                </a:path>
              </a:pathLst>
            </a:custGeom>
            <a:solidFill>
              <a:srgbClr val="000000">
                <a:alpha val="30000"/>
              </a:srgbClr>
            </a:solidFill>
            <a:ln w="5264" cap="flat">
              <a:noFill/>
              <a:prstDash val="solid"/>
              <a:miter/>
            </a:ln>
          </p:spPr>
          <p:txBody>
            <a:bodyPr/>
            <a:lstStyle/>
            <a:p>
              <a:endParaRPr lang="en-US"/>
            </a:p>
          </p:txBody>
        </p:sp>
        <p:sp>
          <p:nvSpPr>
            <p:cNvPr id="1423" name="Freeform 1422">
              <a:extLst>
                <a:ext uri="{FF2B5EF4-FFF2-40B4-BE49-F238E27FC236}">
                  <a16:creationId xmlns:a16="http://schemas.microsoft.com/office/drawing/2014/main" id="{F716A1FA-B5B5-5A2F-C903-33FEDB1D0E0F}"/>
                </a:ext>
              </a:extLst>
            </p:cNvPr>
            <p:cNvSpPr/>
            <p:nvPr/>
          </p:nvSpPr>
          <p:spPr>
            <a:xfrm>
              <a:off x="7057166" y="621901"/>
              <a:ext cx="14197" cy="21011"/>
            </a:xfrm>
            <a:custGeom>
              <a:avLst/>
              <a:gdLst>
                <a:gd name="csX0" fmla="*/ 46 w 14197"/>
                <a:gd name="csY0" fmla="*/ 13548 h 21011"/>
                <a:gd name="csX1" fmla="*/ 12861 w 14197"/>
                <a:gd name="csY1" fmla="*/ 16390 h 21011"/>
                <a:gd name="csX2" fmla="*/ 9207 w 14197"/>
                <a:gd name="csY2" fmla="*/ 179 h 21011"/>
                <a:gd name="csX3" fmla="*/ 46 w 14197"/>
                <a:gd name="csY3" fmla="*/ 13548 h 21011"/>
                <a:gd name="csX4" fmla="*/ 9366 w 14197"/>
                <a:gd name="csY4" fmla="*/ 1811 h 21011"/>
                <a:gd name="csX5" fmla="*/ 11590 w 14197"/>
                <a:gd name="csY5" fmla="*/ 11759 h 21011"/>
                <a:gd name="csX6" fmla="*/ 3700 w 14197"/>
                <a:gd name="csY6" fmla="*/ 10022 h 21011"/>
                <a:gd name="csX7" fmla="*/ 9313 w 14197"/>
                <a:gd name="csY7" fmla="*/ 1811 h 210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4197" h="21011">
                  <a:moveTo>
                    <a:pt x="46" y="13548"/>
                  </a:moveTo>
                  <a:cubicBezTo>
                    <a:pt x="575" y="21443"/>
                    <a:pt x="9207" y="24128"/>
                    <a:pt x="12861" y="16390"/>
                  </a:cubicBezTo>
                  <a:cubicBezTo>
                    <a:pt x="14767" y="12390"/>
                    <a:pt x="15456" y="1811"/>
                    <a:pt x="9207" y="179"/>
                  </a:cubicBezTo>
                  <a:cubicBezTo>
                    <a:pt x="3647" y="-1242"/>
                    <a:pt x="-484" y="6022"/>
                    <a:pt x="46" y="13548"/>
                  </a:cubicBezTo>
                  <a:close/>
                  <a:moveTo>
                    <a:pt x="9366" y="1811"/>
                  </a:moveTo>
                  <a:cubicBezTo>
                    <a:pt x="13178" y="2811"/>
                    <a:pt x="12755" y="9285"/>
                    <a:pt x="11590" y="11759"/>
                  </a:cubicBezTo>
                  <a:cubicBezTo>
                    <a:pt x="9366" y="16496"/>
                    <a:pt x="4070" y="14864"/>
                    <a:pt x="3700" y="10022"/>
                  </a:cubicBezTo>
                  <a:cubicBezTo>
                    <a:pt x="3382" y="5390"/>
                    <a:pt x="5924" y="916"/>
                    <a:pt x="9313" y="1811"/>
                  </a:cubicBezTo>
                  <a:close/>
                </a:path>
              </a:pathLst>
            </a:custGeom>
            <a:solidFill>
              <a:srgbClr val="000000">
                <a:alpha val="30000"/>
              </a:srgbClr>
            </a:solidFill>
            <a:ln w="5264" cap="flat">
              <a:noFill/>
              <a:prstDash val="solid"/>
              <a:miter/>
            </a:ln>
          </p:spPr>
          <p:txBody>
            <a:bodyPr/>
            <a:lstStyle/>
            <a:p>
              <a:endParaRPr lang="en-US"/>
            </a:p>
          </p:txBody>
        </p:sp>
        <p:sp>
          <p:nvSpPr>
            <p:cNvPr id="1424" name="Freeform 1423">
              <a:extLst>
                <a:ext uri="{FF2B5EF4-FFF2-40B4-BE49-F238E27FC236}">
                  <a16:creationId xmlns:a16="http://schemas.microsoft.com/office/drawing/2014/main" id="{CE106B65-AAAD-8890-7C3F-7C2A80309CF0}"/>
                </a:ext>
              </a:extLst>
            </p:cNvPr>
            <p:cNvSpPr/>
            <p:nvPr/>
          </p:nvSpPr>
          <p:spPr>
            <a:xfrm>
              <a:off x="7073059" y="623351"/>
              <a:ext cx="12811" cy="19192"/>
            </a:xfrm>
            <a:custGeom>
              <a:avLst/>
              <a:gdLst>
                <a:gd name="csX0" fmla="*/ 145 w 12811"/>
                <a:gd name="csY0" fmla="*/ 12730 h 19192"/>
                <a:gd name="csX1" fmla="*/ 11954 w 12811"/>
                <a:gd name="csY1" fmla="*/ 14677 h 19192"/>
                <a:gd name="csX2" fmla="*/ 7770 w 12811"/>
                <a:gd name="csY2" fmla="*/ 98 h 19192"/>
                <a:gd name="csX3" fmla="*/ 145 w 12811"/>
                <a:gd name="csY3" fmla="*/ 12782 h 19192"/>
                <a:gd name="csX4" fmla="*/ 7982 w 12811"/>
                <a:gd name="csY4" fmla="*/ 1519 h 19192"/>
                <a:gd name="csX5" fmla="*/ 10577 w 12811"/>
                <a:gd name="csY5" fmla="*/ 10467 h 19192"/>
                <a:gd name="csX6" fmla="*/ 3322 w 12811"/>
                <a:gd name="csY6" fmla="*/ 9309 h 19192"/>
                <a:gd name="csX7" fmla="*/ 8035 w 12811"/>
                <a:gd name="csY7" fmla="*/ 1519 h 191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2811" h="19192">
                  <a:moveTo>
                    <a:pt x="145" y="12730"/>
                  </a:moveTo>
                  <a:cubicBezTo>
                    <a:pt x="1045" y="19888"/>
                    <a:pt x="9041" y="21888"/>
                    <a:pt x="11954" y="14677"/>
                  </a:cubicBezTo>
                  <a:cubicBezTo>
                    <a:pt x="13436" y="10940"/>
                    <a:pt x="13542" y="1256"/>
                    <a:pt x="7770" y="98"/>
                  </a:cubicBezTo>
                  <a:cubicBezTo>
                    <a:pt x="2634" y="-902"/>
                    <a:pt x="-755" y="5940"/>
                    <a:pt x="145" y="12782"/>
                  </a:cubicBezTo>
                  <a:close/>
                  <a:moveTo>
                    <a:pt x="7982" y="1519"/>
                  </a:moveTo>
                  <a:cubicBezTo>
                    <a:pt x="11530" y="2203"/>
                    <a:pt x="11477" y="8203"/>
                    <a:pt x="10577" y="10467"/>
                  </a:cubicBezTo>
                  <a:cubicBezTo>
                    <a:pt x="8776" y="14940"/>
                    <a:pt x="3852" y="13677"/>
                    <a:pt x="3322" y="9309"/>
                  </a:cubicBezTo>
                  <a:cubicBezTo>
                    <a:pt x="2793" y="5098"/>
                    <a:pt x="4858" y="887"/>
                    <a:pt x="8035" y="1519"/>
                  </a:cubicBezTo>
                  <a:close/>
                </a:path>
              </a:pathLst>
            </a:custGeom>
            <a:solidFill>
              <a:srgbClr val="000000">
                <a:alpha val="30000"/>
              </a:srgbClr>
            </a:solidFill>
            <a:ln w="5264" cap="flat">
              <a:noFill/>
              <a:prstDash val="solid"/>
              <a:miter/>
            </a:ln>
          </p:spPr>
          <p:txBody>
            <a:bodyPr/>
            <a:lstStyle/>
            <a:p>
              <a:endParaRPr lang="en-US"/>
            </a:p>
          </p:txBody>
        </p:sp>
        <p:sp>
          <p:nvSpPr>
            <p:cNvPr id="1425" name="Freeform 1424">
              <a:extLst>
                <a:ext uri="{FF2B5EF4-FFF2-40B4-BE49-F238E27FC236}">
                  <a16:creationId xmlns:a16="http://schemas.microsoft.com/office/drawing/2014/main" id="{6D8CF5FF-6126-AD33-910B-3915347AE5B4}"/>
                </a:ext>
              </a:extLst>
            </p:cNvPr>
            <p:cNvSpPr/>
            <p:nvPr/>
          </p:nvSpPr>
          <p:spPr>
            <a:xfrm>
              <a:off x="7087964" y="627243"/>
              <a:ext cx="12410" cy="18630"/>
            </a:xfrm>
            <a:custGeom>
              <a:avLst/>
              <a:gdLst>
                <a:gd name="csX0" fmla="*/ 120 w 12410"/>
                <a:gd name="csY0" fmla="*/ 12364 h 18630"/>
                <a:gd name="csX1" fmla="*/ 11558 w 12410"/>
                <a:gd name="csY1" fmla="*/ 14206 h 18630"/>
                <a:gd name="csX2" fmla="*/ 7534 w 12410"/>
                <a:gd name="csY2" fmla="*/ 101 h 18630"/>
                <a:gd name="csX3" fmla="*/ 120 w 12410"/>
                <a:gd name="csY3" fmla="*/ 12364 h 18630"/>
                <a:gd name="csX4" fmla="*/ 7745 w 12410"/>
                <a:gd name="csY4" fmla="*/ 1469 h 18630"/>
                <a:gd name="csX5" fmla="*/ 10234 w 12410"/>
                <a:gd name="csY5" fmla="*/ 10154 h 18630"/>
                <a:gd name="csX6" fmla="*/ 3191 w 12410"/>
                <a:gd name="csY6" fmla="*/ 8996 h 18630"/>
                <a:gd name="csX7" fmla="*/ 7745 w 12410"/>
                <a:gd name="csY7" fmla="*/ 1469 h 186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2410" h="18630">
                  <a:moveTo>
                    <a:pt x="120" y="12364"/>
                  </a:moveTo>
                  <a:cubicBezTo>
                    <a:pt x="1020" y="19312"/>
                    <a:pt x="8751" y="21259"/>
                    <a:pt x="11558" y="14206"/>
                  </a:cubicBezTo>
                  <a:cubicBezTo>
                    <a:pt x="13041" y="10575"/>
                    <a:pt x="13094" y="1206"/>
                    <a:pt x="7534" y="101"/>
                  </a:cubicBezTo>
                  <a:cubicBezTo>
                    <a:pt x="2556" y="-899"/>
                    <a:pt x="-674" y="5732"/>
                    <a:pt x="120" y="12364"/>
                  </a:cubicBezTo>
                  <a:close/>
                  <a:moveTo>
                    <a:pt x="7745" y="1469"/>
                  </a:moveTo>
                  <a:cubicBezTo>
                    <a:pt x="11187" y="2153"/>
                    <a:pt x="11134" y="7890"/>
                    <a:pt x="10234" y="10154"/>
                  </a:cubicBezTo>
                  <a:cubicBezTo>
                    <a:pt x="8487" y="14470"/>
                    <a:pt x="3774" y="13259"/>
                    <a:pt x="3191" y="8996"/>
                  </a:cubicBezTo>
                  <a:cubicBezTo>
                    <a:pt x="2662" y="4943"/>
                    <a:pt x="4674" y="837"/>
                    <a:pt x="7745" y="1469"/>
                  </a:cubicBezTo>
                  <a:close/>
                </a:path>
              </a:pathLst>
            </a:custGeom>
            <a:solidFill>
              <a:srgbClr val="000000">
                <a:alpha val="30000"/>
              </a:srgbClr>
            </a:solidFill>
            <a:ln w="5264" cap="flat">
              <a:noFill/>
              <a:prstDash val="solid"/>
              <a:miter/>
            </a:ln>
          </p:spPr>
          <p:txBody>
            <a:bodyPr/>
            <a:lstStyle/>
            <a:p>
              <a:endParaRPr lang="en-US"/>
            </a:p>
          </p:txBody>
        </p:sp>
        <p:sp>
          <p:nvSpPr>
            <p:cNvPr id="1426" name="Freeform 1425">
              <a:extLst>
                <a:ext uri="{FF2B5EF4-FFF2-40B4-BE49-F238E27FC236}">
                  <a16:creationId xmlns:a16="http://schemas.microsoft.com/office/drawing/2014/main" id="{47AC8B21-74BA-D867-72F8-E63E77D1678D}"/>
                </a:ext>
              </a:extLst>
            </p:cNvPr>
            <p:cNvSpPr/>
            <p:nvPr/>
          </p:nvSpPr>
          <p:spPr>
            <a:xfrm>
              <a:off x="7102988" y="632203"/>
              <a:ext cx="12387" cy="17054"/>
            </a:xfrm>
            <a:custGeom>
              <a:avLst/>
              <a:gdLst>
                <a:gd name="csX0" fmla="*/ 135 w 12387"/>
                <a:gd name="csY0" fmla="*/ 11299 h 17054"/>
                <a:gd name="csX1" fmla="*/ 11573 w 12387"/>
                <a:gd name="csY1" fmla="*/ 13036 h 17054"/>
                <a:gd name="csX2" fmla="*/ 7495 w 12387"/>
                <a:gd name="csY2" fmla="*/ 88 h 17054"/>
                <a:gd name="csX3" fmla="*/ 135 w 12387"/>
                <a:gd name="csY3" fmla="*/ 11299 h 17054"/>
                <a:gd name="csX4" fmla="*/ 7707 w 12387"/>
                <a:gd name="csY4" fmla="*/ 1352 h 17054"/>
                <a:gd name="csX5" fmla="*/ 10249 w 12387"/>
                <a:gd name="csY5" fmla="*/ 9299 h 17054"/>
                <a:gd name="csX6" fmla="*/ 3206 w 12387"/>
                <a:gd name="csY6" fmla="*/ 8247 h 17054"/>
                <a:gd name="csX7" fmla="*/ 7707 w 12387"/>
                <a:gd name="csY7" fmla="*/ 1352 h 170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2387" h="17054">
                  <a:moveTo>
                    <a:pt x="135" y="11299"/>
                  </a:moveTo>
                  <a:cubicBezTo>
                    <a:pt x="1035" y="17668"/>
                    <a:pt x="8766" y="19458"/>
                    <a:pt x="11573" y="13036"/>
                  </a:cubicBezTo>
                  <a:cubicBezTo>
                    <a:pt x="13003" y="9720"/>
                    <a:pt x="13056" y="1088"/>
                    <a:pt x="7495" y="88"/>
                  </a:cubicBezTo>
                  <a:cubicBezTo>
                    <a:pt x="2518" y="-806"/>
                    <a:pt x="-712" y="5246"/>
                    <a:pt x="135" y="11299"/>
                  </a:cubicBezTo>
                  <a:close/>
                  <a:moveTo>
                    <a:pt x="7707" y="1352"/>
                  </a:moveTo>
                  <a:cubicBezTo>
                    <a:pt x="11149" y="1983"/>
                    <a:pt x="11096" y="7299"/>
                    <a:pt x="10249" y="9299"/>
                  </a:cubicBezTo>
                  <a:cubicBezTo>
                    <a:pt x="8555" y="13247"/>
                    <a:pt x="3789" y="12141"/>
                    <a:pt x="3206" y="8247"/>
                  </a:cubicBezTo>
                  <a:cubicBezTo>
                    <a:pt x="2677" y="4510"/>
                    <a:pt x="4636" y="773"/>
                    <a:pt x="7707" y="1352"/>
                  </a:cubicBezTo>
                  <a:close/>
                </a:path>
              </a:pathLst>
            </a:custGeom>
            <a:solidFill>
              <a:srgbClr val="000000">
                <a:alpha val="30000"/>
              </a:srgbClr>
            </a:solidFill>
            <a:ln w="5264" cap="flat">
              <a:noFill/>
              <a:prstDash val="solid"/>
              <a:miter/>
            </a:ln>
          </p:spPr>
          <p:txBody>
            <a:bodyPr/>
            <a:lstStyle/>
            <a:p>
              <a:endParaRPr lang="en-US"/>
            </a:p>
          </p:txBody>
        </p:sp>
        <p:sp>
          <p:nvSpPr>
            <p:cNvPr id="1427" name="Freeform 1426">
              <a:extLst>
                <a:ext uri="{FF2B5EF4-FFF2-40B4-BE49-F238E27FC236}">
                  <a16:creationId xmlns:a16="http://schemas.microsoft.com/office/drawing/2014/main" id="{5F0D426F-33DA-2BAC-1DA1-CD5C370B8864}"/>
                </a:ext>
              </a:extLst>
            </p:cNvPr>
            <p:cNvSpPr/>
            <p:nvPr/>
          </p:nvSpPr>
          <p:spPr>
            <a:xfrm>
              <a:off x="7116326" y="638018"/>
              <a:ext cx="12335" cy="15934"/>
            </a:xfrm>
            <a:custGeom>
              <a:avLst/>
              <a:gdLst>
                <a:gd name="csX0" fmla="*/ 36 w 12335"/>
                <a:gd name="csY0" fmla="*/ 9169 h 15934"/>
                <a:gd name="csX1" fmla="*/ 10150 w 12335"/>
                <a:gd name="csY1" fmla="*/ 13274 h 15934"/>
                <a:gd name="csX2" fmla="*/ 9250 w 12335"/>
                <a:gd name="csY2" fmla="*/ 431 h 15934"/>
                <a:gd name="csX3" fmla="*/ 36 w 12335"/>
                <a:gd name="csY3" fmla="*/ 9221 h 15934"/>
                <a:gd name="csX4" fmla="*/ 9197 w 12335"/>
                <a:gd name="csY4" fmla="*/ 1589 h 15934"/>
                <a:gd name="csX5" fmla="*/ 9726 w 12335"/>
                <a:gd name="csY5" fmla="*/ 9484 h 15934"/>
                <a:gd name="csX6" fmla="*/ 3531 w 12335"/>
                <a:gd name="csY6" fmla="*/ 6958 h 15934"/>
                <a:gd name="csX7" fmla="*/ 9197 w 12335"/>
                <a:gd name="csY7" fmla="*/ 1589 h 1593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2335" h="15934">
                  <a:moveTo>
                    <a:pt x="36" y="9169"/>
                  </a:moveTo>
                  <a:cubicBezTo>
                    <a:pt x="-547" y="15274"/>
                    <a:pt x="6126" y="18590"/>
                    <a:pt x="10150" y="13274"/>
                  </a:cubicBezTo>
                  <a:cubicBezTo>
                    <a:pt x="12215" y="10537"/>
                    <a:pt x="14175" y="2589"/>
                    <a:pt x="9250" y="431"/>
                  </a:cubicBezTo>
                  <a:cubicBezTo>
                    <a:pt x="4908" y="-1516"/>
                    <a:pt x="565" y="3432"/>
                    <a:pt x="36" y="9221"/>
                  </a:cubicBezTo>
                  <a:close/>
                  <a:moveTo>
                    <a:pt x="9197" y="1589"/>
                  </a:moveTo>
                  <a:cubicBezTo>
                    <a:pt x="12215" y="2905"/>
                    <a:pt x="10997" y="7800"/>
                    <a:pt x="9726" y="9484"/>
                  </a:cubicBezTo>
                  <a:cubicBezTo>
                    <a:pt x="7291" y="12748"/>
                    <a:pt x="3160" y="10695"/>
                    <a:pt x="3531" y="6958"/>
                  </a:cubicBezTo>
                  <a:cubicBezTo>
                    <a:pt x="3848" y="3432"/>
                    <a:pt x="6496" y="379"/>
                    <a:pt x="9197" y="1589"/>
                  </a:cubicBezTo>
                  <a:close/>
                </a:path>
              </a:pathLst>
            </a:custGeom>
            <a:solidFill>
              <a:srgbClr val="000000">
                <a:alpha val="30000"/>
              </a:srgbClr>
            </a:solidFill>
            <a:ln w="5264" cap="flat">
              <a:noFill/>
              <a:prstDash val="solid"/>
              <a:miter/>
            </a:ln>
          </p:spPr>
          <p:txBody>
            <a:bodyPr/>
            <a:lstStyle/>
            <a:p>
              <a:endParaRPr lang="en-US"/>
            </a:p>
          </p:txBody>
        </p:sp>
        <p:sp>
          <p:nvSpPr>
            <p:cNvPr id="1428" name="Freeform 1427">
              <a:extLst>
                <a:ext uri="{FF2B5EF4-FFF2-40B4-BE49-F238E27FC236}">
                  <a16:creationId xmlns:a16="http://schemas.microsoft.com/office/drawing/2014/main" id="{FC0C844F-8122-452E-C2B4-2749D51B46CF}"/>
                </a:ext>
              </a:extLst>
            </p:cNvPr>
            <p:cNvSpPr/>
            <p:nvPr/>
          </p:nvSpPr>
          <p:spPr>
            <a:xfrm>
              <a:off x="7130576" y="644302"/>
              <a:ext cx="11838" cy="15134"/>
            </a:xfrm>
            <a:custGeom>
              <a:avLst/>
              <a:gdLst>
                <a:gd name="csX0" fmla="*/ 31 w 11838"/>
                <a:gd name="csY0" fmla="*/ 8675 h 15134"/>
                <a:gd name="csX1" fmla="*/ 9774 w 11838"/>
                <a:gd name="csY1" fmla="*/ 12622 h 15134"/>
                <a:gd name="csX2" fmla="*/ 8874 w 11838"/>
                <a:gd name="csY2" fmla="*/ 411 h 15134"/>
                <a:gd name="csX3" fmla="*/ 31 w 11838"/>
                <a:gd name="csY3" fmla="*/ 8675 h 15134"/>
                <a:gd name="csX4" fmla="*/ 8821 w 11838"/>
                <a:gd name="csY4" fmla="*/ 1569 h 15134"/>
                <a:gd name="csX5" fmla="*/ 9351 w 11838"/>
                <a:gd name="csY5" fmla="*/ 9096 h 15134"/>
                <a:gd name="csX6" fmla="*/ 3367 w 11838"/>
                <a:gd name="csY6" fmla="*/ 6674 h 15134"/>
                <a:gd name="csX7" fmla="*/ 8821 w 11838"/>
                <a:gd name="csY7" fmla="*/ 1569 h 1513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1838" h="15134">
                  <a:moveTo>
                    <a:pt x="31" y="8675"/>
                  </a:moveTo>
                  <a:cubicBezTo>
                    <a:pt x="-499" y="14464"/>
                    <a:pt x="5962" y="17675"/>
                    <a:pt x="9774" y="12622"/>
                  </a:cubicBezTo>
                  <a:cubicBezTo>
                    <a:pt x="11734" y="9990"/>
                    <a:pt x="13587" y="2464"/>
                    <a:pt x="8874" y="411"/>
                  </a:cubicBezTo>
                  <a:cubicBezTo>
                    <a:pt x="4638" y="-1431"/>
                    <a:pt x="560" y="3201"/>
                    <a:pt x="31" y="8675"/>
                  </a:cubicBezTo>
                  <a:close/>
                  <a:moveTo>
                    <a:pt x="8821" y="1569"/>
                  </a:moveTo>
                  <a:cubicBezTo>
                    <a:pt x="11734" y="2832"/>
                    <a:pt x="10569" y="7464"/>
                    <a:pt x="9351" y="9096"/>
                  </a:cubicBezTo>
                  <a:cubicBezTo>
                    <a:pt x="7021" y="12201"/>
                    <a:pt x="3049" y="10254"/>
                    <a:pt x="3367" y="6674"/>
                  </a:cubicBezTo>
                  <a:cubicBezTo>
                    <a:pt x="3684" y="3306"/>
                    <a:pt x="6226" y="464"/>
                    <a:pt x="8821" y="1569"/>
                  </a:cubicBezTo>
                  <a:close/>
                </a:path>
              </a:pathLst>
            </a:custGeom>
            <a:solidFill>
              <a:srgbClr val="000000">
                <a:alpha val="30000"/>
              </a:srgbClr>
            </a:solidFill>
            <a:ln w="5264" cap="flat">
              <a:noFill/>
              <a:prstDash val="solid"/>
              <a:miter/>
            </a:ln>
          </p:spPr>
          <p:txBody>
            <a:bodyPr/>
            <a:lstStyle/>
            <a:p>
              <a:endParaRPr lang="en-US"/>
            </a:p>
          </p:txBody>
        </p:sp>
      </p:grpSp>
      <p:cxnSp>
        <p:nvCxnSpPr>
          <p:cNvPr id="1430" name="Straight Connector 1429">
            <a:extLst>
              <a:ext uri="{FF2B5EF4-FFF2-40B4-BE49-F238E27FC236}">
                <a16:creationId xmlns:a16="http://schemas.microsoft.com/office/drawing/2014/main" id="{8E53DA88-C7E0-8631-256F-C7961517C110}"/>
              </a:ext>
            </a:extLst>
          </p:cNvPr>
          <p:cNvCxnSpPr>
            <a:cxnSpLocks/>
          </p:cNvCxnSpPr>
          <p:nvPr/>
        </p:nvCxnSpPr>
        <p:spPr>
          <a:xfrm>
            <a:off x="8903855" y="2399864"/>
            <a:ext cx="351165" cy="0"/>
          </a:xfrm>
          <a:prstGeom prst="line">
            <a:avLst/>
          </a:prstGeom>
          <a:solidFill>
            <a:srgbClr val="FFFFFF"/>
          </a:solidFill>
          <a:ln w="6350" cap="flat">
            <a:solidFill>
              <a:schemeClr val="tx1"/>
            </a:solidFill>
            <a:prstDash val="solid"/>
            <a:miter/>
          </a:ln>
        </p:spPr>
      </p:cxnSp>
      <p:cxnSp>
        <p:nvCxnSpPr>
          <p:cNvPr id="1432" name="Straight Connector 1431">
            <a:extLst>
              <a:ext uri="{FF2B5EF4-FFF2-40B4-BE49-F238E27FC236}">
                <a16:creationId xmlns:a16="http://schemas.microsoft.com/office/drawing/2014/main" id="{59DDB4F5-8470-F6DA-FBE1-187311109AA9}"/>
              </a:ext>
            </a:extLst>
          </p:cNvPr>
          <p:cNvCxnSpPr>
            <a:cxnSpLocks/>
          </p:cNvCxnSpPr>
          <p:nvPr/>
        </p:nvCxnSpPr>
        <p:spPr>
          <a:xfrm>
            <a:off x="8511219" y="2782597"/>
            <a:ext cx="396008" cy="0"/>
          </a:xfrm>
          <a:prstGeom prst="line">
            <a:avLst/>
          </a:prstGeom>
          <a:solidFill>
            <a:srgbClr val="FFFFFF"/>
          </a:solidFill>
          <a:ln w="6350" cap="flat">
            <a:solidFill>
              <a:schemeClr val="tx1"/>
            </a:solidFill>
            <a:prstDash val="solid"/>
            <a:miter/>
          </a:ln>
        </p:spPr>
      </p:cxnSp>
      <p:cxnSp>
        <p:nvCxnSpPr>
          <p:cNvPr id="1433" name="Straight Connector 1432">
            <a:extLst>
              <a:ext uri="{FF2B5EF4-FFF2-40B4-BE49-F238E27FC236}">
                <a16:creationId xmlns:a16="http://schemas.microsoft.com/office/drawing/2014/main" id="{80594EF6-0E3C-3993-78C8-A1E1CB77C969}"/>
              </a:ext>
            </a:extLst>
          </p:cNvPr>
          <p:cNvCxnSpPr>
            <a:cxnSpLocks/>
          </p:cNvCxnSpPr>
          <p:nvPr/>
        </p:nvCxnSpPr>
        <p:spPr>
          <a:xfrm>
            <a:off x="8907988" y="2403475"/>
            <a:ext cx="0" cy="379122"/>
          </a:xfrm>
          <a:prstGeom prst="line">
            <a:avLst/>
          </a:prstGeom>
          <a:solidFill>
            <a:srgbClr val="FFFFFF"/>
          </a:solidFill>
          <a:ln w="6350" cap="flat">
            <a:solidFill>
              <a:schemeClr val="tx1"/>
            </a:solidFill>
            <a:prstDash val="solid"/>
            <a:miter/>
          </a:ln>
        </p:spPr>
      </p:cxnSp>
      <p:cxnSp>
        <p:nvCxnSpPr>
          <p:cNvPr id="1439" name="Straight Connector 1438">
            <a:extLst>
              <a:ext uri="{FF2B5EF4-FFF2-40B4-BE49-F238E27FC236}">
                <a16:creationId xmlns:a16="http://schemas.microsoft.com/office/drawing/2014/main" id="{BF3A07E5-E910-055D-4E67-F8BE0A28531D}"/>
              </a:ext>
            </a:extLst>
          </p:cNvPr>
          <p:cNvCxnSpPr>
            <a:cxnSpLocks/>
            <a:endCxn id="1112" idx="6"/>
          </p:cNvCxnSpPr>
          <p:nvPr/>
        </p:nvCxnSpPr>
        <p:spPr>
          <a:xfrm>
            <a:off x="8511219" y="2834442"/>
            <a:ext cx="743754" cy="0"/>
          </a:xfrm>
          <a:prstGeom prst="line">
            <a:avLst/>
          </a:prstGeom>
          <a:solidFill>
            <a:srgbClr val="FFFFFF"/>
          </a:solidFill>
          <a:ln w="6350" cap="flat">
            <a:solidFill>
              <a:schemeClr val="tx1"/>
            </a:solidFill>
            <a:prstDash val="solid"/>
            <a:miter/>
          </a:ln>
        </p:spPr>
      </p:cxnSp>
      <p:grpSp>
        <p:nvGrpSpPr>
          <p:cNvPr id="1463" name="Group 1462">
            <a:extLst>
              <a:ext uri="{FF2B5EF4-FFF2-40B4-BE49-F238E27FC236}">
                <a16:creationId xmlns:a16="http://schemas.microsoft.com/office/drawing/2014/main" id="{95D4E306-56FD-DFB8-2D52-DF028F145C5A}"/>
              </a:ext>
            </a:extLst>
          </p:cNvPr>
          <p:cNvGrpSpPr/>
          <p:nvPr/>
        </p:nvGrpSpPr>
        <p:grpSpPr>
          <a:xfrm>
            <a:off x="8139845" y="3456992"/>
            <a:ext cx="569180" cy="293914"/>
            <a:chOff x="8028992" y="3456992"/>
            <a:chExt cx="676469" cy="293914"/>
          </a:xfrm>
        </p:grpSpPr>
        <p:cxnSp>
          <p:nvCxnSpPr>
            <p:cNvPr id="1456" name="Straight Connector 1455">
              <a:extLst>
                <a:ext uri="{FF2B5EF4-FFF2-40B4-BE49-F238E27FC236}">
                  <a16:creationId xmlns:a16="http://schemas.microsoft.com/office/drawing/2014/main" id="{610853E3-8253-FA91-9B8E-4A1008234ADE}"/>
                </a:ext>
              </a:extLst>
            </p:cNvPr>
            <p:cNvCxnSpPr/>
            <p:nvPr/>
          </p:nvCxnSpPr>
          <p:spPr>
            <a:xfrm flipH="1">
              <a:off x="8028992" y="3456992"/>
              <a:ext cx="676469" cy="0"/>
            </a:xfrm>
            <a:prstGeom prst="line">
              <a:avLst/>
            </a:prstGeom>
            <a:solidFill>
              <a:srgbClr val="FFFFFF"/>
            </a:solidFill>
            <a:ln w="6350" cap="flat">
              <a:solidFill>
                <a:schemeClr val="tx1"/>
              </a:solidFill>
              <a:prstDash val="solid"/>
              <a:miter/>
            </a:ln>
          </p:spPr>
        </p:cxnSp>
        <p:cxnSp>
          <p:nvCxnSpPr>
            <p:cNvPr id="1457" name="Straight Connector 1456">
              <a:extLst>
                <a:ext uri="{FF2B5EF4-FFF2-40B4-BE49-F238E27FC236}">
                  <a16:creationId xmlns:a16="http://schemas.microsoft.com/office/drawing/2014/main" id="{BFDBC72A-1FA1-BD26-4315-FAF8BDC34145}"/>
                </a:ext>
              </a:extLst>
            </p:cNvPr>
            <p:cNvCxnSpPr/>
            <p:nvPr/>
          </p:nvCxnSpPr>
          <p:spPr>
            <a:xfrm flipH="1">
              <a:off x="8028992" y="3554963"/>
              <a:ext cx="676469" cy="0"/>
            </a:xfrm>
            <a:prstGeom prst="line">
              <a:avLst/>
            </a:prstGeom>
            <a:solidFill>
              <a:srgbClr val="FFFFFF"/>
            </a:solidFill>
            <a:ln w="6350" cap="flat">
              <a:solidFill>
                <a:schemeClr val="tx1"/>
              </a:solidFill>
              <a:prstDash val="solid"/>
              <a:miter/>
            </a:ln>
          </p:spPr>
        </p:cxnSp>
        <p:cxnSp>
          <p:nvCxnSpPr>
            <p:cNvPr id="1458" name="Straight Connector 1457">
              <a:extLst>
                <a:ext uri="{FF2B5EF4-FFF2-40B4-BE49-F238E27FC236}">
                  <a16:creationId xmlns:a16="http://schemas.microsoft.com/office/drawing/2014/main" id="{91941959-090C-DFCA-5FDB-2863BF5C322D}"/>
                </a:ext>
              </a:extLst>
            </p:cNvPr>
            <p:cNvCxnSpPr/>
            <p:nvPr/>
          </p:nvCxnSpPr>
          <p:spPr>
            <a:xfrm flipH="1">
              <a:off x="8028992" y="3652934"/>
              <a:ext cx="676469" cy="0"/>
            </a:xfrm>
            <a:prstGeom prst="line">
              <a:avLst/>
            </a:prstGeom>
            <a:solidFill>
              <a:srgbClr val="FFFFFF"/>
            </a:solidFill>
            <a:ln w="6350" cap="flat">
              <a:solidFill>
                <a:schemeClr val="tx1"/>
              </a:solidFill>
              <a:prstDash val="solid"/>
              <a:miter/>
            </a:ln>
          </p:spPr>
        </p:cxnSp>
        <p:cxnSp>
          <p:nvCxnSpPr>
            <p:cNvPr id="1459" name="Straight Connector 1458">
              <a:extLst>
                <a:ext uri="{FF2B5EF4-FFF2-40B4-BE49-F238E27FC236}">
                  <a16:creationId xmlns:a16="http://schemas.microsoft.com/office/drawing/2014/main" id="{BEF2F15E-C7F1-0AFA-1AF8-2B71316166D8}"/>
                </a:ext>
              </a:extLst>
            </p:cNvPr>
            <p:cNvCxnSpPr/>
            <p:nvPr/>
          </p:nvCxnSpPr>
          <p:spPr>
            <a:xfrm flipH="1">
              <a:off x="8028992" y="3750906"/>
              <a:ext cx="676469" cy="0"/>
            </a:xfrm>
            <a:prstGeom prst="line">
              <a:avLst/>
            </a:prstGeom>
            <a:solidFill>
              <a:srgbClr val="FFFFFF"/>
            </a:solidFill>
            <a:ln w="6350" cap="flat">
              <a:solidFill>
                <a:schemeClr val="tx1"/>
              </a:solidFill>
              <a:prstDash val="solid"/>
              <a:miter/>
            </a:ln>
          </p:spPr>
        </p:cxnSp>
        <p:cxnSp>
          <p:nvCxnSpPr>
            <p:cNvPr id="1460" name="Straight Connector 1459">
              <a:extLst>
                <a:ext uri="{FF2B5EF4-FFF2-40B4-BE49-F238E27FC236}">
                  <a16:creationId xmlns:a16="http://schemas.microsoft.com/office/drawing/2014/main" id="{7BE4A5FB-5427-6F0A-7324-77069A3DD39E}"/>
                </a:ext>
              </a:extLst>
            </p:cNvPr>
            <p:cNvCxnSpPr>
              <a:cxnSpLocks/>
            </p:cNvCxnSpPr>
            <p:nvPr/>
          </p:nvCxnSpPr>
          <p:spPr>
            <a:xfrm>
              <a:off x="8705461" y="3456992"/>
              <a:ext cx="0" cy="293914"/>
            </a:xfrm>
            <a:prstGeom prst="line">
              <a:avLst/>
            </a:prstGeom>
            <a:solidFill>
              <a:srgbClr val="FFFFFF"/>
            </a:solidFill>
            <a:ln w="6350" cap="flat">
              <a:solidFill>
                <a:schemeClr val="tx1"/>
              </a:solidFill>
              <a:prstDash val="solid"/>
              <a:miter/>
            </a:ln>
          </p:spPr>
        </p:cxnSp>
      </p:grpSp>
      <p:grpSp>
        <p:nvGrpSpPr>
          <p:cNvPr id="1464" name="Group 1463">
            <a:extLst>
              <a:ext uri="{FF2B5EF4-FFF2-40B4-BE49-F238E27FC236}">
                <a16:creationId xmlns:a16="http://schemas.microsoft.com/office/drawing/2014/main" id="{2F1FAC14-CE89-CE35-4DF0-6AD50FE0EE1F}"/>
              </a:ext>
            </a:extLst>
          </p:cNvPr>
          <p:cNvGrpSpPr/>
          <p:nvPr/>
        </p:nvGrpSpPr>
        <p:grpSpPr>
          <a:xfrm>
            <a:off x="8218098" y="3853543"/>
            <a:ext cx="490928" cy="293914"/>
            <a:chOff x="8028992" y="3456992"/>
            <a:chExt cx="676469" cy="293914"/>
          </a:xfrm>
        </p:grpSpPr>
        <p:cxnSp>
          <p:nvCxnSpPr>
            <p:cNvPr id="1465" name="Straight Connector 1464">
              <a:extLst>
                <a:ext uri="{FF2B5EF4-FFF2-40B4-BE49-F238E27FC236}">
                  <a16:creationId xmlns:a16="http://schemas.microsoft.com/office/drawing/2014/main" id="{18850D9A-6F0E-90EF-E16C-F11433FDE366}"/>
                </a:ext>
              </a:extLst>
            </p:cNvPr>
            <p:cNvCxnSpPr/>
            <p:nvPr/>
          </p:nvCxnSpPr>
          <p:spPr>
            <a:xfrm flipH="1">
              <a:off x="8028992" y="3456992"/>
              <a:ext cx="676469" cy="0"/>
            </a:xfrm>
            <a:prstGeom prst="line">
              <a:avLst/>
            </a:prstGeom>
            <a:solidFill>
              <a:srgbClr val="FFFFFF"/>
            </a:solidFill>
            <a:ln w="6350" cap="flat">
              <a:solidFill>
                <a:schemeClr val="tx1"/>
              </a:solidFill>
              <a:prstDash val="solid"/>
              <a:miter/>
            </a:ln>
          </p:spPr>
        </p:cxnSp>
        <p:cxnSp>
          <p:nvCxnSpPr>
            <p:cNvPr id="1466" name="Straight Connector 1465">
              <a:extLst>
                <a:ext uri="{FF2B5EF4-FFF2-40B4-BE49-F238E27FC236}">
                  <a16:creationId xmlns:a16="http://schemas.microsoft.com/office/drawing/2014/main" id="{674558BB-1BF8-0812-0E9A-EA9EC0E90816}"/>
                </a:ext>
              </a:extLst>
            </p:cNvPr>
            <p:cNvCxnSpPr/>
            <p:nvPr/>
          </p:nvCxnSpPr>
          <p:spPr>
            <a:xfrm flipH="1">
              <a:off x="8028992" y="3554963"/>
              <a:ext cx="676469" cy="0"/>
            </a:xfrm>
            <a:prstGeom prst="line">
              <a:avLst/>
            </a:prstGeom>
            <a:solidFill>
              <a:srgbClr val="FFFFFF"/>
            </a:solidFill>
            <a:ln w="6350" cap="flat">
              <a:solidFill>
                <a:schemeClr val="tx1"/>
              </a:solidFill>
              <a:prstDash val="solid"/>
              <a:miter/>
            </a:ln>
          </p:spPr>
        </p:cxnSp>
        <p:cxnSp>
          <p:nvCxnSpPr>
            <p:cNvPr id="1467" name="Straight Connector 1466">
              <a:extLst>
                <a:ext uri="{FF2B5EF4-FFF2-40B4-BE49-F238E27FC236}">
                  <a16:creationId xmlns:a16="http://schemas.microsoft.com/office/drawing/2014/main" id="{6725CF8C-68D1-D93F-1D70-6C6D82E97B84}"/>
                </a:ext>
              </a:extLst>
            </p:cNvPr>
            <p:cNvCxnSpPr/>
            <p:nvPr/>
          </p:nvCxnSpPr>
          <p:spPr>
            <a:xfrm flipH="1">
              <a:off x="8028992" y="3652934"/>
              <a:ext cx="676469" cy="0"/>
            </a:xfrm>
            <a:prstGeom prst="line">
              <a:avLst/>
            </a:prstGeom>
            <a:solidFill>
              <a:srgbClr val="FFFFFF"/>
            </a:solidFill>
            <a:ln w="6350" cap="flat">
              <a:solidFill>
                <a:schemeClr val="tx1"/>
              </a:solidFill>
              <a:prstDash val="solid"/>
              <a:miter/>
            </a:ln>
          </p:spPr>
        </p:cxnSp>
        <p:cxnSp>
          <p:nvCxnSpPr>
            <p:cNvPr id="1468" name="Straight Connector 1467">
              <a:extLst>
                <a:ext uri="{FF2B5EF4-FFF2-40B4-BE49-F238E27FC236}">
                  <a16:creationId xmlns:a16="http://schemas.microsoft.com/office/drawing/2014/main" id="{7E8A62B4-3E9D-8F97-1245-D668CAFD662D}"/>
                </a:ext>
              </a:extLst>
            </p:cNvPr>
            <p:cNvCxnSpPr/>
            <p:nvPr/>
          </p:nvCxnSpPr>
          <p:spPr>
            <a:xfrm flipH="1">
              <a:off x="8028992" y="3750906"/>
              <a:ext cx="676469" cy="0"/>
            </a:xfrm>
            <a:prstGeom prst="line">
              <a:avLst/>
            </a:prstGeom>
            <a:solidFill>
              <a:srgbClr val="FFFFFF"/>
            </a:solidFill>
            <a:ln w="6350" cap="flat">
              <a:solidFill>
                <a:schemeClr val="tx1"/>
              </a:solidFill>
              <a:prstDash val="solid"/>
              <a:miter/>
            </a:ln>
          </p:spPr>
        </p:cxnSp>
        <p:cxnSp>
          <p:nvCxnSpPr>
            <p:cNvPr id="1469" name="Straight Connector 1468">
              <a:extLst>
                <a:ext uri="{FF2B5EF4-FFF2-40B4-BE49-F238E27FC236}">
                  <a16:creationId xmlns:a16="http://schemas.microsoft.com/office/drawing/2014/main" id="{788CC6C2-0B56-6306-38EF-71817D00EE48}"/>
                </a:ext>
              </a:extLst>
            </p:cNvPr>
            <p:cNvCxnSpPr>
              <a:cxnSpLocks/>
            </p:cNvCxnSpPr>
            <p:nvPr/>
          </p:nvCxnSpPr>
          <p:spPr>
            <a:xfrm>
              <a:off x="8705461" y="3456992"/>
              <a:ext cx="0" cy="293914"/>
            </a:xfrm>
            <a:prstGeom prst="line">
              <a:avLst/>
            </a:prstGeom>
            <a:solidFill>
              <a:srgbClr val="FFFFFF"/>
            </a:solidFill>
            <a:ln w="6350" cap="flat">
              <a:solidFill>
                <a:schemeClr val="tx1"/>
              </a:solidFill>
              <a:prstDash val="solid"/>
              <a:miter/>
            </a:ln>
          </p:spPr>
        </p:cxnSp>
      </p:grpSp>
      <p:grpSp>
        <p:nvGrpSpPr>
          <p:cNvPr id="1470" name="Group 1469">
            <a:extLst>
              <a:ext uri="{FF2B5EF4-FFF2-40B4-BE49-F238E27FC236}">
                <a16:creationId xmlns:a16="http://schemas.microsoft.com/office/drawing/2014/main" id="{5CE19607-C150-2C50-E4DF-B0DDACEC32E5}"/>
              </a:ext>
            </a:extLst>
          </p:cNvPr>
          <p:cNvGrpSpPr/>
          <p:nvPr/>
        </p:nvGrpSpPr>
        <p:grpSpPr>
          <a:xfrm>
            <a:off x="8223848" y="4254759"/>
            <a:ext cx="485101" cy="293914"/>
            <a:chOff x="8028992" y="3456992"/>
            <a:chExt cx="676469" cy="293914"/>
          </a:xfrm>
        </p:grpSpPr>
        <p:cxnSp>
          <p:nvCxnSpPr>
            <p:cNvPr id="1471" name="Straight Connector 1470">
              <a:extLst>
                <a:ext uri="{FF2B5EF4-FFF2-40B4-BE49-F238E27FC236}">
                  <a16:creationId xmlns:a16="http://schemas.microsoft.com/office/drawing/2014/main" id="{72E99A89-B55A-D93E-CF1D-068D536397AD}"/>
                </a:ext>
              </a:extLst>
            </p:cNvPr>
            <p:cNvCxnSpPr/>
            <p:nvPr/>
          </p:nvCxnSpPr>
          <p:spPr>
            <a:xfrm flipH="1">
              <a:off x="8028992" y="3456992"/>
              <a:ext cx="676469" cy="0"/>
            </a:xfrm>
            <a:prstGeom prst="line">
              <a:avLst/>
            </a:prstGeom>
            <a:solidFill>
              <a:srgbClr val="FFFFFF"/>
            </a:solidFill>
            <a:ln w="6350" cap="flat">
              <a:solidFill>
                <a:schemeClr val="tx1"/>
              </a:solidFill>
              <a:prstDash val="solid"/>
              <a:miter/>
            </a:ln>
          </p:spPr>
        </p:cxnSp>
        <p:cxnSp>
          <p:nvCxnSpPr>
            <p:cNvPr id="1472" name="Straight Connector 1471">
              <a:extLst>
                <a:ext uri="{FF2B5EF4-FFF2-40B4-BE49-F238E27FC236}">
                  <a16:creationId xmlns:a16="http://schemas.microsoft.com/office/drawing/2014/main" id="{5883BBA2-C97A-D9F9-DE69-1D4F9FFF779E}"/>
                </a:ext>
              </a:extLst>
            </p:cNvPr>
            <p:cNvCxnSpPr/>
            <p:nvPr/>
          </p:nvCxnSpPr>
          <p:spPr>
            <a:xfrm flipH="1">
              <a:off x="8028992" y="3554963"/>
              <a:ext cx="676469" cy="0"/>
            </a:xfrm>
            <a:prstGeom prst="line">
              <a:avLst/>
            </a:prstGeom>
            <a:solidFill>
              <a:srgbClr val="FFFFFF"/>
            </a:solidFill>
            <a:ln w="6350" cap="flat">
              <a:solidFill>
                <a:schemeClr val="tx1"/>
              </a:solidFill>
              <a:prstDash val="solid"/>
              <a:miter/>
            </a:ln>
          </p:spPr>
        </p:cxnSp>
        <p:cxnSp>
          <p:nvCxnSpPr>
            <p:cNvPr id="1473" name="Straight Connector 1472">
              <a:extLst>
                <a:ext uri="{FF2B5EF4-FFF2-40B4-BE49-F238E27FC236}">
                  <a16:creationId xmlns:a16="http://schemas.microsoft.com/office/drawing/2014/main" id="{38EEAAEF-B5D9-86B9-DCCA-D36F2065EDFC}"/>
                </a:ext>
              </a:extLst>
            </p:cNvPr>
            <p:cNvCxnSpPr/>
            <p:nvPr/>
          </p:nvCxnSpPr>
          <p:spPr>
            <a:xfrm flipH="1">
              <a:off x="8028992" y="3652934"/>
              <a:ext cx="676469" cy="0"/>
            </a:xfrm>
            <a:prstGeom prst="line">
              <a:avLst/>
            </a:prstGeom>
            <a:solidFill>
              <a:srgbClr val="FFFFFF"/>
            </a:solidFill>
            <a:ln w="6350" cap="flat">
              <a:solidFill>
                <a:schemeClr val="tx1"/>
              </a:solidFill>
              <a:prstDash val="solid"/>
              <a:miter/>
            </a:ln>
          </p:spPr>
        </p:cxnSp>
        <p:cxnSp>
          <p:nvCxnSpPr>
            <p:cNvPr id="1474" name="Straight Connector 1473">
              <a:extLst>
                <a:ext uri="{FF2B5EF4-FFF2-40B4-BE49-F238E27FC236}">
                  <a16:creationId xmlns:a16="http://schemas.microsoft.com/office/drawing/2014/main" id="{05D06308-FA01-0D5F-7887-CAF9DFD83325}"/>
                </a:ext>
              </a:extLst>
            </p:cNvPr>
            <p:cNvCxnSpPr/>
            <p:nvPr/>
          </p:nvCxnSpPr>
          <p:spPr>
            <a:xfrm flipH="1">
              <a:off x="8028992" y="3750906"/>
              <a:ext cx="676469" cy="0"/>
            </a:xfrm>
            <a:prstGeom prst="line">
              <a:avLst/>
            </a:prstGeom>
            <a:solidFill>
              <a:srgbClr val="FFFFFF"/>
            </a:solidFill>
            <a:ln w="6350" cap="flat">
              <a:solidFill>
                <a:schemeClr val="tx1"/>
              </a:solidFill>
              <a:prstDash val="solid"/>
              <a:miter/>
            </a:ln>
          </p:spPr>
        </p:cxnSp>
        <p:cxnSp>
          <p:nvCxnSpPr>
            <p:cNvPr id="1475" name="Straight Connector 1474">
              <a:extLst>
                <a:ext uri="{FF2B5EF4-FFF2-40B4-BE49-F238E27FC236}">
                  <a16:creationId xmlns:a16="http://schemas.microsoft.com/office/drawing/2014/main" id="{1A4A9E16-3DE1-81A0-8738-F4FF9E80356C}"/>
                </a:ext>
              </a:extLst>
            </p:cNvPr>
            <p:cNvCxnSpPr>
              <a:cxnSpLocks/>
            </p:cNvCxnSpPr>
            <p:nvPr/>
          </p:nvCxnSpPr>
          <p:spPr>
            <a:xfrm>
              <a:off x="8705461" y="3456992"/>
              <a:ext cx="0" cy="293914"/>
            </a:xfrm>
            <a:prstGeom prst="line">
              <a:avLst/>
            </a:prstGeom>
            <a:solidFill>
              <a:srgbClr val="FFFFFF"/>
            </a:solidFill>
            <a:ln w="6350" cap="flat">
              <a:solidFill>
                <a:schemeClr val="tx1"/>
              </a:solidFill>
              <a:prstDash val="solid"/>
              <a:miter/>
            </a:ln>
          </p:spPr>
        </p:cxnSp>
      </p:grpSp>
      <p:grpSp>
        <p:nvGrpSpPr>
          <p:cNvPr id="1476" name="Group 1475">
            <a:extLst>
              <a:ext uri="{FF2B5EF4-FFF2-40B4-BE49-F238E27FC236}">
                <a16:creationId xmlns:a16="http://schemas.microsoft.com/office/drawing/2014/main" id="{C4EFC117-1DC4-BA5A-49F2-828A129518C2}"/>
              </a:ext>
            </a:extLst>
          </p:cNvPr>
          <p:cNvGrpSpPr/>
          <p:nvPr/>
        </p:nvGrpSpPr>
        <p:grpSpPr>
          <a:xfrm>
            <a:off x="8177842" y="4646645"/>
            <a:ext cx="531108" cy="205273"/>
            <a:chOff x="8028992" y="3456992"/>
            <a:chExt cx="676469" cy="293914"/>
          </a:xfrm>
        </p:grpSpPr>
        <p:cxnSp>
          <p:nvCxnSpPr>
            <p:cNvPr id="1477" name="Straight Connector 1476">
              <a:extLst>
                <a:ext uri="{FF2B5EF4-FFF2-40B4-BE49-F238E27FC236}">
                  <a16:creationId xmlns:a16="http://schemas.microsoft.com/office/drawing/2014/main" id="{1DAE5833-B3AC-CD46-B3DB-0FA9B7B9B56A}"/>
                </a:ext>
              </a:extLst>
            </p:cNvPr>
            <p:cNvCxnSpPr/>
            <p:nvPr/>
          </p:nvCxnSpPr>
          <p:spPr>
            <a:xfrm flipH="1">
              <a:off x="8028992" y="3456992"/>
              <a:ext cx="676469" cy="0"/>
            </a:xfrm>
            <a:prstGeom prst="line">
              <a:avLst/>
            </a:prstGeom>
            <a:solidFill>
              <a:srgbClr val="FFFFFF"/>
            </a:solidFill>
            <a:ln w="6350" cap="flat">
              <a:solidFill>
                <a:schemeClr val="tx1"/>
              </a:solidFill>
              <a:prstDash val="solid"/>
              <a:miter/>
            </a:ln>
          </p:spPr>
        </p:cxnSp>
        <p:cxnSp>
          <p:nvCxnSpPr>
            <p:cNvPr id="1478" name="Straight Connector 1477">
              <a:extLst>
                <a:ext uri="{FF2B5EF4-FFF2-40B4-BE49-F238E27FC236}">
                  <a16:creationId xmlns:a16="http://schemas.microsoft.com/office/drawing/2014/main" id="{A85EBF36-D114-D21A-E37F-854D15141931}"/>
                </a:ext>
              </a:extLst>
            </p:cNvPr>
            <p:cNvCxnSpPr/>
            <p:nvPr/>
          </p:nvCxnSpPr>
          <p:spPr>
            <a:xfrm flipH="1">
              <a:off x="8028992" y="3554963"/>
              <a:ext cx="676469" cy="0"/>
            </a:xfrm>
            <a:prstGeom prst="line">
              <a:avLst/>
            </a:prstGeom>
            <a:solidFill>
              <a:srgbClr val="FFFFFF"/>
            </a:solidFill>
            <a:ln w="6350" cap="flat">
              <a:solidFill>
                <a:schemeClr val="tx1"/>
              </a:solidFill>
              <a:prstDash val="solid"/>
              <a:miter/>
            </a:ln>
          </p:spPr>
        </p:cxnSp>
        <p:cxnSp>
          <p:nvCxnSpPr>
            <p:cNvPr id="1479" name="Straight Connector 1478">
              <a:extLst>
                <a:ext uri="{FF2B5EF4-FFF2-40B4-BE49-F238E27FC236}">
                  <a16:creationId xmlns:a16="http://schemas.microsoft.com/office/drawing/2014/main" id="{FD897847-01D8-B602-A4D2-D824F3191E3F}"/>
                </a:ext>
              </a:extLst>
            </p:cNvPr>
            <p:cNvCxnSpPr/>
            <p:nvPr/>
          </p:nvCxnSpPr>
          <p:spPr>
            <a:xfrm flipH="1">
              <a:off x="8028992" y="3652934"/>
              <a:ext cx="676469" cy="0"/>
            </a:xfrm>
            <a:prstGeom prst="line">
              <a:avLst/>
            </a:prstGeom>
            <a:solidFill>
              <a:srgbClr val="FFFFFF"/>
            </a:solidFill>
            <a:ln w="6350" cap="flat">
              <a:solidFill>
                <a:schemeClr val="tx1"/>
              </a:solidFill>
              <a:prstDash val="solid"/>
              <a:miter/>
            </a:ln>
          </p:spPr>
        </p:cxnSp>
        <p:cxnSp>
          <p:nvCxnSpPr>
            <p:cNvPr id="1480" name="Straight Connector 1479">
              <a:extLst>
                <a:ext uri="{FF2B5EF4-FFF2-40B4-BE49-F238E27FC236}">
                  <a16:creationId xmlns:a16="http://schemas.microsoft.com/office/drawing/2014/main" id="{70BD94D0-8D79-F561-3161-FB7C2631022E}"/>
                </a:ext>
              </a:extLst>
            </p:cNvPr>
            <p:cNvCxnSpPr/>
            <p:nvPr/>
          </p:nvCxnSpPr>
          <p:spPr>
            <a:xfrm flipH="1">
              <a:off x="8028992" y="3750906"/>
              <a:ext cx="676469" cy="0"/>
            </a:xfrm>
            <a:prstGeom prst="line">
              <a:avLst/>
            </a:prstGeom>
            <a:solidFill>
              <a:srgbClr val="FFFFFF"/>
            </a:solidFill>
            <a:ln w="6350" cap="flat">
              <a:solidFill>
                <a:schemeClr val="tx1"/>
              </a:solidFill>
              <a:prstDash val="solid"/>
              <a:miter/>
            </a:ln>
          </p:spPr>
        </p:cxnSp>
        <p:cxnSp>
          <p:nvCxnSpPr>
            <p:cNvPr id="1481" name="Straight Connector 1480">
              <a:extLst>
                <a:ext uri="{FF2B5EF4-FFF2-40B4-BE49-F238E27FC236}">
                  <a16:creationId xmlns:a16="http://schemas.microsoft.com/office/drawing/2014/main" id="{457DA091-38CB-0317-A017-CF6C92909B99}"/>
                </a:ext>
              </a:extLst>
            </p:cNvPr>
            <p:cNvCxnSpPr>
              <a:cxnSpLocks/>
            </p:cNvCxnSpPr>
            <p:nvPr/>
          </p:nvCxnSpPr>
          <p:spPr>
            <a:xfrm>
              <a:off x="8705461" y="3456992"/>
              <a:ext cx="0" cy="293914"/>
            </a:xfrm>
            <a:prstGeom prst="line">
              <a:avLst/>
            </a:prstGeom>
            <a:solidFill>
              <a:srgbClr val="FFFFFF"/>
            </a:solidFill>
            <a:ln w="6350" cap="flat">
              <a:solidFill>
                <a:schemeClr val="tx1"/>
              </a:solidFill>
              <a:prstDash val="solid"/>
              <a:miter/>
            </a:ln>
          </p:spPr>
        </p:cxnSp>
      </p:grpSp>
      <p:cxnSp>
        <p:nvCxnSpPr>
          <p:cNvPr id="1483" name="Elbow Connector 1482">
            <a:extLst>
              <a:ext uri="{FF2B5EF4-FFF2-40B4-BE49-F238E27FC236}">
                <a16:creationId xmlns:a16="http://schemas.microsoft.com/office/drawing/2014/main" id="{3662D46D-143A-01D0-E68F-EF1AAB7CD679}"/>
              </a:ext>
            </a:extLst>
          </p:cNvPr>
          <p:cNvCxnSpPr>
            <a:cxnSpLocks/>
            <a:stCxn id="1485" idx="3"/>
            <a:endCxn id="1122" idx="6"/>
          </p:cNvCxnSpPr>
          <p:nvPr/>
        </p:nvCxnSpPr>
        <p:spPr>
          <a:xfrm>
            <a:off x="8710127" y="4753947"/>
            <a:ext cx="544846" cy="687966"/>
          </a:xfrm>
          <a:prstGeom prst="bentConnector3">
            <a:avLst>
              <a:gd name="adj1" fmla="val 26025"/>
            </a:avLst>
          </a:prstGeom>
          <a:solidFill>
            <a:srgbClr val="FFFFFF"/>
          </a:solidFill>
          <a:ln w="6350" cap="flat">
            <a:solidFill>
              <a:schemeClr val="tx1"/>
            </a:solidFill>
            <a:prstDash val="solid"/>
            <a:miter/>
          </a:ln>
        </p:spPr>
      </p:cxnSp>
      <p:sp>
        <p:nvSpPr>
          <p:cNvPr id="1485" name="Rectangle 1484">
            <a:extLst>
              <a:ext uri="{FF2B5EF4-FFF2-40B4-BE49-F238E27FC236}">
                <a16:creationId xmlns:a16="http://schemas.microsoft.com/office/drawing/2014/main" id="{A5DFC29C-EB4C-847B-4669-D4C20B8B201C}"/>
              </a:ext>
            </a:extLst>
          </p:cNvPr>
          <p:cNvSpPr/>
          <p:nvPr/>
        </p:nvSpPr>
        <p:spPr>
          <a:xfrm>
            <a:off x="8579498" y="4641980"/>
            <a:ext cx="130629" cy="2239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8" name="Rectangle 1487">
            <a:extLst>
              <a:ext uri="{FF2B5EF4-FFF2-40B4-BE49-F238E27FC236}">
                <a16:creationId xmlns:a16="http://schemas.microsoft.com/office/drawing/2014/main" id="{2FE26C4C-55D4-4A32-75D8-5ED56BC059F0}"/>
              </a:ext>
            </a:extLst>
          </p:cNvPr>
          <p:cNvSpPr/>
          <p:nvPr/>
        </p:nvSpPr>
        <p:spPr>
          <a:xfrm>
            <a:off x="8574768" y="4253203"/>
            <a:ext cx="130629" cy="30013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9" name="Rectangle 1488">
            <a:extLst>
              <a:ext uri="{FF2B5EF4-FFF2-40B4-BE49-F238E27FC236}">
                <a16:creationId xmlns:a16="http://schemas.microsoft.com/office/drawing/2014/main" id="{9B1AD18C-46A6-E2F1-2701-D2F0A626CC1C}"/>
              </a:ext>
            </a:extLst>
          </p:cNvPr>
          <p:cNvSpPr/>
          <p:nvPr/>
        </p:nvSpPr>
        <p:spPr>
          <a:xfrm>
            <a:off x="8577943" y="3851987"/>
            <a:ext cx="130629" cy="30013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490" name="Elbow Connector 1489">
            <a:extLst>
              <a:ext uri="{FF2B5EF4-FFF2-40B4-BE49-F238E27FC236}">
                <a16:creationId xmlns:a16="http://schemas.microsoft.com/office/drawing/2014/main" id="{92FA1736-9CFA-F7BD-4836-1F157681C5CD}"/>
              </a:ext>
            </a:extLst>
          </p:cNvPr>
          <p:cNvCxnSpPr>
            <a:cxnSpLocks/>
          </p:cNvCxnSpPr>
          <p:nvPr/>
        </p:nvCxnSpPr>
        <p:spPr>
          <a:xfrm flipH="1">
            <a:off x="8705397" y="4002055"/>
            <a:ext cx="3175" cy="401216"/>
          </a:xfrm>
          <a:prstGeom prst="bentConnector3">
            <a:avLst>
              <a:gd name="adj1" fmla="val -4400000"/>
            </a:avLst>
          </a:prstGeom>
          <a:solidFill>
            <a:srgbClr val="FFFFFF"/>
          </a:solidFill>
          <a:ln w="6350" cap="flat">
            <a:solidFill>
              <a:schemeClr val="tx1"/>
            </a:solidFill>
            <a:prstDash val="solid"/>
            <a:miter/>
          </a:ln>
        </p:spPr>
      </p:cxnSp>
      <p:sp>
        <p:nvSpPr>
          <p:cNvPr id="1495" name="Oval 1494">
            <a:extLst>
              <a:ext uri="{FF2B5EF4-FFF2-40B4-BE49-F238E27FC236}">
                <a16:creationId xmlns:a16="http://schemas.microsoft.com/office/drawing/2014/main" id="{0AAE42B5-B6AC-BA4D-F93A-A1EBDB827BDB}"/>
              </a:ext>
            </a:extLst>
          </p:cNvPr>
          <p:cNvSpPr/>
          <p:nvPr/>
        </p:nvSpPr>
        <p:spPr>
          <a:xfrm>
            <a:off x="8775441" y="5173825"/>
            <a:ext cx="144625" cy="144625"/>
          </a:xfrm>
          <a:prstGeom prst="ellipse">
            <a:avLst/>
          </a:prstGeom>
          <a:solidFill>
            <a:srgbClr val="FFFFFF"/>
          </a:solidFill>
          <a:ln w="6350" cap="flat">
            <a:solidFill>
              <a:schemeClr val="tx1"/>
            </a:solidFill>
            <a:prstDash val="solid"/>
            <a:miter/>
          </a:ln>
        </p:spPr>
        <p:txBody>
          <a:bodyPr rtlCol="0" anchor="ctr"/>
          <a:lstStyle/>
          <a:p>
            <a:pPr algn="ctr"/>
            <a:endParaRPr lang="en-US"/>
          </a:p>
        </p:txBody>
      </p:sp>
      <p:sp>
        <p:nvSpPr>
          <p:cNvPr id="1496" name="Oval 1495">
            <a:extLst>
              <a:ext uri="{FF2B5EF4-FFF2-40B4-BE49-F238E27FC236}">
                <a16:creationId xmlns:a16="http://schemas.microsoft.com/office/drawing/2014/main" id="{5FC02387-4C3C-BA16-0B58-69FDA12B7A28}"/>
              </a:ext>
            </a:extLst>
          </p:cNvPr>
          <p:cNvSpPr/>
          <p:nvPr/>
        </p:nvSpPr>
        <p:spPr>
          <a:xfrm>
            <a:off x="8920721" y="4065864"/>
            <a:ext cx="144625" cy="144625"/>
          </a:xfrm>
          <a:prstGeom prst="ellipse">
            <a:avLst/>
          </a:prstGeom>
          <a:solidFill>
            <a:srgbClr val="FFFFFF"/>
          </a:solidFill>
          <a:ln w="6350" cap="flat">
            <a:solidFill>
              <a:schemeClr val="tx1"/>
            </a:solidFill>
            <a:prstDash val="solid"/>
            <a:miter/>
          </a:ln>
        </p:spPr>
        <p:txBody>
          <a:bodyPr rtlCol="0" anchor="ctr"/>
          <a:lstStyle/>
          <a:p>
            <a:pPr algn="ctr"/>
            <a:endParaRPr lang="en-US"/>
          </a:p>
        </p:txBody>
      </p:sp>
      <p:sp>
        <p:nvSpPr>
          <p:cNvPr id="30" name="TextBox 29">
            <a:extLst>
              <a:ext uri="{FF2B5EF4-FFF2-40B4-BE49-F238E27FC236}">
                <a16:creationId xmlns:a16="http://schemas.microsoft.com/office/drawing/2014/main" id="{9EE1949B-CE4C-4CBD-C75F-EBE82BED8231}"/>
              </a:ext>
            </a:extLst>
          </p:cNvPr>
          <p:cNvSpPr txBox="1"/>
          <p:nvPr/>
        </p:nvSpPr>
        <p:spPr>
          <a:xfrm>
            <a:off x="5845307" y="1913435"/>
            <a:ext cx="1311726" cy="261610"/>
          </a:xfrm>
          <a:prstGeom prst="rect">
            <a:avLst/>
          </a:prstGeom>
          <a:noFill/>
        </p:spPr>
        <p:txBody>
          <a:bodyPr wrap="none" lIns="90000" rtlCol="0" anchor="b" anchorCtr="0">
            <a:spAutoFit/>
          </a:bodyPr>
          <a:lstStyle/>
          <a:p>
            <a:pPr algn="ctr"/>
            <a:r>
              <a:rPr lang="en-US" sz="1100" b="1" dirty="0">
                <a:solidFill>
                  <a:schemeClr val="tx2"/>
                </a:solidFill>
              </a:rPr>
              <a:t>Parasympathetic</a:t>
            </a:r>
          </a:p>
        </p:txBody>
      </p:sp>
      <p:sp>
        <p:nvSpPr>
          <p:cNvPr id="32" name="TextBox 31">
            <a:extLst>
              <a:ext uri="{FF2B5EF4-FFF2-40B4-BE49-F238E27FC236}">
                <a16:creationId xmlns:a16="http://schemas.microsoft.com/office/drawing/2014/main" id="{BCDA8FEB-9C2D-A256-B5BB-794E14678548}"/>
              </a:ext>
            </a:extLst>
          </p:cNvPr>
          <p:cNvSpPr txBox="1"/>
          <p:nvPr/>
        </p:nvSpPr>
        <p:spPr>
          <a:xfrm>
            <a:off x="5329997" y="2723153"/>
            <a:ext cx="960504" cy="415498"/>
          </a:xfrm>
          <a:prstGeom prst="rect">
            <a:avLst/>
          </a:prstGeom>
          <a:noFill/>
        </p:spPr>
        <p:txBody>
          <a:bodyPr wrap="square" bIns="46800" rtlCol="0" anchor="ctr" anchorCtr="0">
            <a:spAutoFit/>
          </a:bodyPr>
          <a:lstStyle/>
          <a:p>
            <a:pPr algn="r"/>
            <a:r>
              <a:rPr lang="en-US" sz="1050">
                <a:solidFill>
                  <a:schemeClr val="tx2"/>
                </a:solidFill>
              </a:rPr>
              <a:t>Stimulates flow of saliva</a:t>
            </a:r>
          </a:p>
        </p:txBody>
      </p:sp>
      <p:sp>
        <p:nvSpPr>
          <p:cNvPr id="33" name="TextBox 32">
            <a:extLst>
              <a:ext uri="{FF2B5EF4-FFF2-40B4-BE49-F238E27FC236}">
                <a16:creationId xmlns:a16="http://schemas.microsoft.com/office/drawing/2014/main" id="{D8B66E89-2A02-B17D-981F-DF357F5B43EF}"/>
              </a:ext>
            </a:extLst>
          </p:cNvPr>
          <p:cNvSpPr txBox="1"/>
          <p:nvPr/>
        </p:nvSpPr>
        <p:spPr>
          <a:xfrm>
            <a:off x="5147510" y="3238911"/>
            <a:ext cx="1152881" cy="255006"/>
          </a:xfrm>
          <a:prstGeom prst="rect">
            <a:avLst/>
          </a:prstGeom>
          <a:noFill/>
        </p:spPr>
        <p:txBody>
          <a:bodyPr wrap="none" bIns="46800" rtlCol="0" anchor="ctr" anchorCtr="0">
            <a:spAutoFit/>
          </a:bodyPr>
          <a:lstStyle/>
          <a:p>
            <a:pPr algn="r"/>
            <a:r>
              <a:rPr lang="en-US" sz="1050">
                <a:solidFill>
                  <a:schemeClr val="tx2"/>
                </a:solidFill>
              </a:rPr>
              <a:t>Slows heartbeat</a:t>
            </a:r>
          </a:p>
        </p:txBody>
      </p:sp>
      <p:sp>
        <p:nvSpPr>
          <p:cNvPr id="34" name="TextBox 33">
            <a:extLst>
              <a:ext uri="{FF2B5EF4-FFF2-40B4-BE49-F238E27FC236}">
                <a16:creationId xmlns:a16="http://schemas.microsoft.com/office/drawing/2014/main" id="{67015C4F-B3B9-1C39-297F-76B582C09EAC}"/>
              </a:ext>
            </a:extLst>
          </p:cNvPr>
          <p:cNvSpPr txBox="1"/>
          <p:nvPr/>
        </p:nvSpPr>
        <p:spPr>
          <a:xfrm>
            <a:off x="5035300" y="3746621"/>
            <a:ext cx="1265091" cy="255006"/>
          </a:xfrm>
          <a:prstGeom prst="rect">
            <a:avLst/>
          </a:prstGeom>
          <a:noFill/>
        </p:spPr>
        <p:txBody>
          <a:bodyPr wrap="none" bIns="46800" rtlCol="0" anchor="ctr" anchorCtr="0">
            <a:spAutoFit/>
          </a:bodyPr>
          <a:lstStyle/>
          <a:p>
            <a:pPr algn="r"/>
            <a:r>
              <a:rPr lang="en-US" sz="1050">
                <a:solidFill>
                  <a:schemeClr val="tx2"/>
                </a:solidFill>
              </a:rPr>
              <a:t>Constricts bronchi</a:t>
            </a:r>
          </a:p>
        </p:txBody>
      </p:sp>
      <p:sp>
        <p:nvSpPr>
          <p:cNvPr id="35" name="TextBox 34">
            <a:extLst>
              <a:ext uri="{FF2B5EF4-FFF2-40B4-BE49-F238E27FC236}">
                <a16:creationId xmlns:a16="http://schemas.microsoft.com/office/drawing/2014/main" id="{DAD5ED2D-98BD-01DA-EE96-40B69BC4E465}"/>
              </a:ext>
            </a:extLst>
          </p:cNvPr>
          <p:cNvSpPr txBox="1"/>
          <p:nvPr/>
        </p:nvSpPr>
        <p:spPr>
          <a:xfrm>
            <a:off x="4796135" y="4173540"/>
            <a:ext cx="1504255" cy="416589"/>
          </a:xfrm>
          <a:prstGeom prst="rect">
            <a:avLst/>
          </a:prstGeom>
          <a:noFill/>
        </p:spPr>
        <p:txBody>
          <a:bodyPr wrap="square" bIns="46800" rtlCol="0" anchor="ctr" anchorCtr="0">
            <a:spAutoFit/>
          </a:bodyPr>
          <a:lstStyle/>
          <a:p>
            <a:pPr algn="r"/>
            <a:r>
              <a:rPr lang="en-US" sz="1050" dirty="0">
                <a:solidFill>
                  <a:schemeClr val="tx2"/>
                </a:solidFill>
              </a:rPr>
              <a:t>Stimulates peristalsis and secretion</a:t>
            </a:r>
          </a:p>
        </p:txBody>
      </p:sp>
      <p:sp>
        <p:nvSpPr>
          <p:cNvPr id="36" name="TextBox 35">
            <a:extLst>
              <a:ext uri="{FF2B5EF4-FFF2-40B4-BE49-F238E27FC236}">
                <a16:creationId xmlns:a16="http://schemas.microsoft.com/office/drawing/2014/main" id="{0F050C76-A74F-F88A-6475-DBFBC47DC520}"/>
              </a:ext>
            </a:extLst>
          </p:cNvPr>
          <p:cNvSpPr txBox="1"/>
          <p:nvPr/>
        </p:nvSpPr>
        <p:spPr>
          <a:xfrm>
            <a:off x="4600886" y="4762041"/>
            <a:ext cx="1699504" cy="255006"/>
          </a:xfrm>
          <a:prstGeom prst="rect">
            <a:avLst/>
          </a:prstGeom>
          <a:noFill/>
        </p:spPr>
        <p:txBody>
          <a:bodyPr wrap="none" bIns="46800" rtlCol="0" anchor="ctr" anchorCtr="0">
            <a:spAutoFit/>
          </a:bodyPr>
          <a:lstStyle/>
          <a:p>
            <a:pPr algn="r"/>
            <a:r>
              <a:rPr lang="en-US" sz="1050">
                <a:solidFill>
                  <a:schemeClr val="tx2"/>
                </a:solidFill>
              </a:rPr>
              <a:t>Stimulates release of bite</a:t>
            </a:r>
          </a:p>
        </p:txBody>
      </p:sp>
      <p:sp>
        <p:nvSpPr>
          <p:cNvPr id="37" name="TextBox 36">
            <a:extLst>
              <a:ext uri="{FF2B5EF4-FFF2-40B4-BE49-F238E27FC236}">
                <a16:creationId xmlns:a16="http://schemas.microsoft.com/office/drawing/2014/main" id="{B0070B94-C11A-9EA3-8E34-9DA87F5EB470}"/>
              </a:ext>
            </a:extLst>
          </p:cNvPr>
          <p:cNvSpPr txBox="1"/>
          <p:nvPr/>
        </p:nvSpPr>
        <p:spPr>
          <a:xfrm>
            <a:off x="5049727" y="5269752"/>
            <a:ext cx="1250663" cy="255006"/>
          </a:xfrm>
          <a:prstGeom prst="rect">
            <a:avLst/>
          </a:prstGeom>
          <a:noFill/>
        </p:spPr>
        <p:txBody>
          <a:bodyPr wrap="none" bIns="46800" rtlCol="0" anchor="ctr" anchorCtr="0">
            <a:spAutoFit/>
          </a:bodyPr>
          <a:lstStyle/>
          <a:p>
            <a:pPr algn="r"/>
            <a:r>
              <a:rPr lang="en-US" sz="1050">
                <a:solidFill>
                  <a:schemeClr val="tx2"/>
                </a:solidFill>
              </a:rPr>
              <a:t>Contracts bladder</a:t>
            </a:r>
          </a:p>
        </p:txBody>
      </p:sp>
      <p:grpSp>
        <p:nvGrpSpPr>
          <p:cNvPr id="1084" name="Group 1083">
            <a:extLst>
              <a:ext uri="{FF2B5EF4-FFF2-40B4-BE49-F238E27FC236}">
                <a16:creationId xmlns:a16="http://schemas.microsoft.com/office/drawing/2014/main" id="{DF365B93-0198-66AC-237E-82165AD71146}"/>
              </a:ext>
            </a:extLst>
          </p:cNvPr>
          <p:cNvGrpSpPr/>
          <p:nvPr/>
        </p:nvGrpSpPr>
        <p:grpSpPr>
          <a:xfrm>
            <a:off x="7733795" y="2519648"/>
            <a:ext cx="552900" cy="3220917"/>
            <a:chOff x="7828065" y="2380993"/>
            <a:chExt cx="552900" cy="3220917"/>
          </a:xfrm>
        </p:grpSpPr>
        <p:sp>
          <p:nvSpPr>
            <p:cNvPr id="1034" name="Freeform 1033">
              <a:extLst>
                <a:ext uri="{FF2B5EF4-FFF2-40B4-BE49-F238E27FC236}">
                  <a16:creationId xmlns:a16="http://schemas.microsoft.com/office/drawing/2014/main" id="{1D58E41C-4EC6-F837-8DEE-C636FE6EBE5D}"/>
                </a:ext>
              </a:extLst>
            </p:cNvPr>
            <p:cNvSpPr/>
            <p:nvPr/>
          </p:nvSpPr>
          <p:spPr>
            <a:xfrm>
              <a:off x="7976909" y="2787319"/>
              <a:ext cx="242968" cy="496314"/>
            </a:xfrm>
            <a:custGeom>
              <a:avLst/>
              <a:gdLst>
                <a:gd name="csX0" fmla="*/ 0 w 381338"/>
                <a:gd name="csY0" fmla="*/ 26232 h 778966"/>
                <a:gd name="csX1" fmla="*/ 651 w 381338"/>
                <a:gd name="csY1" fmla="*/ 28838 h 778966"/>
                <a:gd name="csX2" fmla="*/ 115660 w 381338"/>
                <a:gd name="csY2" fmla="*/ 459623 h 778966"/>
                <a:gd name="csX3" fmla="*/ 223948 w 381338"/>
                <a:gd name="csY3" fmla="*/ 778966 h 778966"/>
                <a:gd name="csX4" fmla="*/ 381339 w 381338"/>
                <a:gd name="csY4" fmla="*/ 742207 h 778966"/>
                <a:gd name="csX5" fmla="*/ 362377 w 381338"/>
                <a:gd name="csY5" fmla="*/ 685423 h 778966"/>
                <a:gd name="csX6" fmla="*/ 273600 w 381338"/>
                <a:gd name="csY6" fmla="*/ 410726 h 778966"/>
                <a:gd name="csX7" fmla="*/ 167164 w 381338"/>
                <a:gd name="csY7" fmla="*/ 3155 h 778966"/>
                <a:gd name="csX8" fmla="*/ 166718 w 381338"/>
                <a:gd name="csY8" fmla="*/ 0 h 778966"/>
                <a:gd name="csX9" fmla="*/ 0 w 381338"/>
                <a:gd name="csY9" fmla="*/ 26232 h 7789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81338" h="778966">
                  <a:moveTo>
                    <a:pt x="0" y="26232"/>
                  </a:moveTo>
                  <a:cubicBezTo>
                    <a:pt x="206" y="27089"/>
                    <a:pt x="446" y="27946"/>
                    <a:pt x="651" y="28838"/>
                  </a:cubicBezTo>
                  <a:cubicBezTo>
                    <a:pt x="32095" y="174536"/>
                    <a:pt x="71323" y="318383"/>
                    <a:pt x="115660" y="459623"/>
                  </a:cubicBezTo>
                  <a:cubicBezTo>
                    <a:pt x="149470" y="567500"/>
                    <a:pt x="186778" y="673696"/>
                    <a:pt x="223948" y="778966"/>
                  </a:cubicBezTo>
                  <a:lnTo>
                    <a:pt x="381339" y="742207"/>
                  </a:lnTo>
                  <a:cubicBezTo>
                    <a:pt x="375064" y="723245"/>
                    <a:pt x="368652" y="704282"/>
                    <a:pt x="362377" y="685423"/>
                  </a:cubicBezTo>
                  <a:cubicBezTo>
                    <a:pt x="331584" y="593731"/>
                    <a:pt x="301889" y="502211"/>
                    <a:pt x="273600" y="410726"/>
                  </a:cubicBezTo>
                  <a:cubicBezTo>
                    <a:pt x="232177" y="276000"/>
                    <a:pt x="196619" y="140178"/>
                    <a:pt x="167164" y="3155"/>
                  </a:cubicBezTo>
                  <a:cubicBezTo>
                    <a:pt x="167061" y="2058"/>
                    <a:pt x="166855" y="1097"/>
                    <a:pt x="166718" y="0"/>
                  </a:cubicBezTo>
                  <a:cubicBezTo>
                    <a:pt x="113705" y="8470"/>
                    <a:pt x="55618" y="17556"/>
                    <a:pt x="0" y="26232"/>
                  </a:cubicBezTo>
                  <a:close/>
                </a:path>
              </a:pathLst>
            </a:custGeom>
            <a:solidFill>
              <a:schemeClr val="accent4">
                <a:lumMod val="60000"/>
                <a:lumOff val="40000"/>
              </a:schemeClr>
            </a:solidFill>
            <a:ln w="3429" cap="flat">
              <a:solidFill>
                <a:srgbClr val="D1C8C3"/>
              </a:solidFill>
              <a:prstDash val="solid"/>
              <a:miter/>
            </a:ln>
          </p:spPr>
          <p:txBody>
            <a:bodyPr/>
            <a:lstStyle/>
            <a:p>
              <a:endParaRPr lang="en-US"/>
            </a:p>
          </p:txBody>
        </p:sp>
        <p:sp>
          <p:nvSpPr>
            <p:cNvPr id="1035" name="Freeform 1034">
              <a:extLst>
                <a:ext uri="{FF2B5EF4-FFF2-40B4-BE49-F238E27FC236}">
                  <a16:creationId xmlns:a16="http://schemas.microsoft.com/office/drawing/2014/main" id="{08AAD36B-9397-8B74-F17F-E4EF2C379A70}"/>
                </a:ext>
              </a:extLst>
            </p:cNvPr>
            <p:cNvSpPr/>
            <p:nvPr/>
          </p:nvSpPr>
          <p:spPr>
            <a:xfrm>
              <a:off x="8254724" y="4478615"/>
              <a:ext cx="85512" cy="75483"/>
            </a:xfrm>
            <a:custGeom>
              <a:avLst/>
              <a:gdLst>
                <a:gd name="csX0" fmla="*/ 134211 w 134211"/>
                <a:gd name="csY0" fmla="*/ 22528 h 118471"/>
                <a:gd name="csX1" fmla="*/ 124781 w 134211"/>
                <a:gd name="csY1" fmla="*/ 66008 h 118471"/>
                <a:gd name="csX2" fmla="*/ 112300 w 134211"/>
                <a:gd name="csY2" fmla="*/ 118472 h 118471"/>
                <a:gd name="csX3" fmla="*/ 0 w 134211"/>
                <a:gd name="csY3" fmla="*/ 88776 h 118471"/>
                <a:gd name="csX4" fmla="*/ 9636 w 134211"/>
                <a:gd name="csY4" fmla="*/ 41731 h 118471"/>
                <a:gd name="csX5" fmla="*/ 17317 w 134211"/>
                <a:gd name="csY5" fmla="*/ 0 h 118471"/>
                <a:gd name="csX6" fmla="*/ 18071 w 134211"/>
                <a:gd name="csY6" fmla="*/ 103 h 118471"/>
                <a:gd name="csX7" fmla="*/ 133423 w 134211"/>
                <a:gd name="csY7" fmla="*/ 22425 h 118471"/>
                <a:gd name="csX8" fmla="*/ 134177 w 134211"/>
                <a:gd name="csY8" fmla="*/ 22528 h 118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211" h="118471">
                  <a:moveTo>
                    <a:pt x="134211" y="22528"/>
                  </a:moveTo>
                  <a:cubicBezTo>
                    <a:pt x="131159" y="37067"/>
                    <a:pt x="128039" y="51572"/>
                    <a:pt x="124781" y="66008"/>
                  </a:cubicBezTo>
                  <a:cubicBezTo>
                    <a:pt x="120770" y="83565"/>
                    <a:pt x="116655" y="101018"/>
                    <a:pt x="112300" y="118472"/>
                  </a:cubicBezTo>
                  <a:lnTo>
                    <a:pt x="0" y="88776"/>
                  </a:lnTo>
                  <a:cubicBezTo>
                    <a:pt x="3360" y="73072"/>
                    <a:pt x="6618" y="57436"/>
                    <a:pt x="9636" y="41731"/>
                  </a:cubicBezTo>
                  <a:cubicBezTo>
                    <a:pt x="12345" y="27843"/>
                    <a:pt x="14848" y="13853"/>
                    <a:pt x="17317" y="0"/>
                  </a:cubicBezTo>
                  <a:lnTo>
                    <a:pt x="18071" y="103"/>
                  </a:lnTo>
                  <a:lnTo>
                    <a:pt x="133423" y="22425"/>
                  </a:lnTo>
                  <a:lnTo>
                    <a:pt x="134177" y="22528"/>
                  </a:lnTo>
                  <a:close/>
                </a:path>
              </a:pathLst>
            </a:custGeom>
            <a:solidFill>
              <a:schemeClr val="accent4">
                <a:lumMod val="60000"/>
                <a:lumOff val="40000"/>
              </a:schemeClr>
            </a:solidFill>
            <a:ln w="3429" cap="flat">
              <a:solidFill>
                <a:srgbClr val="D1C8C3"/>
              </a:solidFill>
              <a:prstDash val="solid"/>
              <a:miter/>
            </a:ln>
          </p:spPr>
          <p:txBody>
            <a:bodyPr/>
            <a:lstStyle/>
            <a:p>
              <a:endParaRPr lang="en-US"/>
            </a:p>
          </p:txBody>
        </p:sp>
        <p:sp>
          <p:nvSpPr>
            <p:cNvPr id="1036" name="Freeform 1035">
              <a:extLst>
                <a:ext uri="{FF2B5EF4-FFF2-40B4-BE49-F238E27FC236}">
                  <a16:creationId xmlns:a16="http://schemas.microsoft.com/office/drawing/2014/main" id="{05DA611C-37F9-D6BB-3557-420ECE679825}"/>
                </a:ext>
              </a:extLst>
            </p:cNvPr>
            <p:cNvSpPr/>
            <p:nvPr/>
          </p:nvSpPr>
          <p:spPr>
            <a:xfrm>
              <a:off x="8119552" y="3260234"/>
              <a:ext cx="261413" cy="1232734"/>
            </a:xfrm>
            <a:custGeom>
              <a:avLst/>
              <a:gdLst>
                <a:gd name="csX0" fmla="*/ 408908 w 410288"/>
                <a:gd name="csY0" fmla="*/ 1389294 h 1934778"/>
                <a:gd name="csX1" fmla="*/ 387786 w 410288"/>
                <a:gd name="csY1" fmla="*/ 1685457 h 1934778"/>
                <a:gd name="csX2" fmla="*/ 346363 w 410288"/>
                <a:gd name="csY2" fmla="*/ 1934779 h 1934778"/>
                <a:gd name="csX3" fmla="*/ 345609 w 410288"/>
                <a:gd name="csY3" fmla="*/ 1934676 h 1934778"/>
                <a:gd name="csX4" fmla="*/ 230257 w 410288"/>
                <a:gd name="csY4" fmla="*/ 1912353 h 1934778"/>
                <a:gd name="csX5" fmla="*/ 229503 w 410288"/>
                <a:gd name="csY5" fmla="*/ 1912251 h 1934778"/>
                <a:gd name="csX6" fmla="*/ 276103 w 410288"/>
                <a:gd name="csY6" fmla="*/ 1387168 h 1934778"/>
                <a:gd name="csX7" fmla="*/ 229160 w 410288"/>
                <a:gd name="csY7" fmla="*/ 820354 h 1934778"/>
                <a:gd name="csX8" fmla="*/ 81096 w 410288"/>
                <a:gd name="csY8" fmla="*/ 269588 h 1934778"/>
                <a:gd name="csX9" fmla="*/ 0 w 410288"/>
                <a:gd name="csY9" fmla="*/ 36759 h 1934778"/>
                <a:gd name="csX10" fmla="*/ 157391 w 410288"/>
                <a:gd name="csY10" fmla="*/ 0 h 1934778"/>
                <a:gd name="csX11" fmla="*/ 230463 w 410288"/>
                <a:gd name="csY11" fmla="*/ 220485 h 1934778"/>
                <a:gd name="csX12" fmla="*/ 313514 w 410288"/>
                <a:gd name="csY12" fmla="*/ 504269 h 1934778"/>
                <a:gd name="csX13" fmla="*/ 373453 w 410288"/>
                <a:gd name="csY13" fmla="*/ 796077 h 1934778"/>
                <a:gd name="csX14" fmla="*/ 408908 w 410288"/>
                <a:gd name="csY14" fmla="*/ 1389362 h 19347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10288" h="1934778">
                  <a:moveTo>
                    <a:pt x="408908" y="1389294"/>
                  </a:moveTo>
                  <a:cubicBezTo>
                    <a:pt x="406405" y="1488152"/>
                    <a:pt x="399479" y="1587010"/>
                    <a:pt x="387786" y="1685457"/>
                  </a:cubicBezTo>
                  <a:cubicBezTo>
                    <a:pt x="377910" y="1769124"/>
                    <a:pt x="363714" y="1852380"/>
                    <a:pt x="346363" y="1934779"/>
                  </a:cubicBezTo>
                  <a:lnTo>
                    <a:pt x="345609" y="1934676"/>
                  </a:lnTo>
                  <a:lnTo>
                    <a:pt x="230257" y="1912353"/>
                  </a:lnTo>
                  <a:lnTo>
                    <a:pt x="229503" y="1912251"/>
                  </a:lnTo>
                  <a:cubicBezTo>
                    <a:pt x="260296" y="1739017"/>
                    <a:pt x="275349" y="1563316"/>
                    <a:pt x="276103" y="1387168"/>
                  </a:cubicBezTo>
                  <a:cubicBezTo>
                    <a:pt x="277063" y="1196275"/>
                    <a:pt x="263107" y="1006583"/>
                    <a:pt x="229160" y="820354"/>
                  </a:cubicBezTo>
                  <a:cubicBezTo>
                    <a:pt x="195556" y="634022"/>
                    <a:pt x="142646" y="451565"/>
                    <a:pt x="81096" y="269588"/>
                  </a:cubicBezTo>
                  <a:cubicBezTo>
                    <a:pt x="54967" y="192195"/>
                    <a:pt x="27535" y="114700"/>
                    <a:pt x="0" y="36759"/>
                  </a:cubicBezTo>
                  <a:lnTo>
                    <a:pt x="157391" y="0"/>
                  </a:lnTo>
                  <a:cubicBezTo>
                    <a:pt x="182012" y="72969"/>
                    <a:pt x="206838" y="146350"/>
                    <a:pt x="230463" y="220485"/>
                  </a:cubicBezTo>
                  <a:cubicBezTo>
                    <a:pt x="260398" y="313822"/>
                    <a:pt x="288791" y="408325"/>
                    <a:pt x="313514" y="504269"/>
                  </a:cubicBezTo>
                  <a:cubicBezTo>
                    <a:pt x="337997" y="600315"/>
                    <a:pt x="358056" y="697870"/>
                    <a:pt x="373453" y="796077"/>
                  </a:cubicBezTo>
                  <a:cubicBezTo>
                    <a:pt x="404553" y="992730"/>
                    <a:pt x="414223" y="1192058"/>
                    <a:pt x="408908" y="1389362"/>
                  </a:cubicBezTo>
                  <a:close/>
                </a:path>
              </a:pathLst>
            </a:custGeom>
            <a:solidFill>
              <a:schemeClr val="accent4">
                <a:lumMod val="60000"/>
                <a:lumOff val="40000"/>
              </a:schemeClr>
            </a:solidFill>
            <a:ln w="3429" cap="flat">
              <a:solidFill>
                <a:srgbClr val="D1C8C3"/>
              </a:solidFill>
              <a:prstDash val="solid"/>
              <a:miter/>
            </a:ln>
          </p:spPr>
          <p:txBody>
            <a:bodyPr/>
            <a:lstStyle/>
            <a:p>
              <a:endParaRPr lang="en-US"/>
            </a:p>
          </p:txBody>
        </p:sp>
        <p:sp>
          <p:nvSpPr>
            <p:cNvPr id="1037" name="Freeform 1036">
              <a:extLst>
                <a:ext uri="{FF2B5EF4-FFF2-40B4-BE49-F238E27FC236}">
                  <a16:creationId xmlns:a16="http://schemas.microsoft.com/office/drawing/2014/main" id="{70B1A2E3-18C9-58AB-DB82-57ED38453491}"/>
                </a:ext>
              </a:extLst>
            </p:cNvPr>
            <p:cNvSpPr/>
            <p:nvPr/>
          </p:nvSpPr>
          <p:spPr>
            <a:xfrm>
              <a:off x="8101922" y="4535200"/>
              <a:ext cx="224397" cy="512110"/>
            </a:xfrm>
            <a:custGeom>
              <a:avLst/>
              <a:gdLst>
                <a:gd name="csX0" fmla="*/ 0 w 352192"/>
                <a:gd name="csY0" fmla="*/ 776977 h 803757"/>
                <a:gd name="csX1" fmla="*/ 82913 w 352192"/>
                <a:gd name="csY1" fmla="*/ 803758 h 803757"/>
                <a:gd name="csX2" fmla="*/ 185235 w 352192"/>
                <a:gd name="csY2" fmla="*/ 539039 h 803757"/>
                <a:gd name="csX3" fmla="*/ 285087 w 352192"/>
                <a:gd name="csY3" fmla="*/ 262627 h 803757"/>
                <a:gd name="csX4" fmla="*/ 352192 w 352192"/>
                <a:gd name="csY4" fmla="*/ 29695 h 803757"/>
                <a:gd name="csX5" fmla="*/ 239893 w 352192"/>
                <a:gd name="csY5" fmla="*/ 0 h 803757"/>
                <a:gd name="csX6" fmla="*/ 181565 w 352192"/>
                <a:gd name="csY6" fmla="*/ 230669 h 803757"/>
                <a:gd name="csX7" fmla="*/ 92240 w 352192"/>
                <a:gd name="csY7" fmla="*/ 504920 h 803757"/>
                <a:gd name="csX8" fmla="*/ 0 w 352192"/>
                <a:gd name="csY8" fmla="*/ 777012 h 8037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352192" h="803757">
                  <a:moveTo>
                    <a:pt x="0" y="776977"/>
                  </a:moveTo>
                  <a:lnTo>
                    <a:pt x="82913" y="803758"/>
                  </a:lnTo>
                  <a:cubicBezTo>
                    <a:pt x="115420" y="715633"/>
                    <a:pt x="150568" y="627816"/>
                    <a:pt x="185235" y="539039"/>
                  </a:cubicBezTo>
                  <a:cubicBezTo>
                    <a:pt x="220245" y="448205"/>
                    <a:pt x="254500" y="356273"/>
                    <a:pt x="285087" y="262627"/>
                  </a:cubicBezTo>
                  <a:cubicBezTo>
                    <a:pt x="310222" y="186092"/>
                    <a:pt x="332784" y="108391"/>
                    <a:pt x="352192" y="29695"/>
                  </a:cubicBezTo>
                  <a:lnTo>
                    <a:pt x="239893" y="0"/>
                  </a:lnTo>
                  <a:cubicBezTo>
                    <a:pt x="223536" y="77393"/>
                    <a:pt x="203888" y="154237"/>
                    <a:pt x="181565" y="230669"/>
                  </a:cubicBezTo>
                  <a:cubicBezTo>
                    <a:pt x="154785" y="322498"/>
                    <a:pt x="124130" y="413538"/>
                    <a:pt x="92240" y="504920"/>
                  </a:cubicBezTo>
                  <a:cubicBezTo>
                    <a:pt x="61242" y="594657"/>
                    <a:pt x="29249" y="685286"/>
                    <a:pt x="0" y="777012"/>
                  </a:cubicBezTo>
                  <a:close/>
                </a:path>
              </a:pathLst>
            </a:custGeom>
            <a:solidFill>
              <a:schemeClr val="accent4">
                <a:lumMod val="60000"/>
                <a:lumOff val="40000"/>
              </a:schemeClr>
            </a:solidFill>
            <a:ln w="3429" cap="flat">
              <a:solidFill>
                <a:srgbClr val="D1C8C3"/>
              </a:solidFill>
              <a:prstDash val="solid"/>
              <a:miter/>
            </a:ln>
          </p:spPr>
          <p:txBody>
            <a:bodyPr/>
            <a:lstStyle/>
            <a:p>
              <a:endParaRPr lang="en-US"/>
            </a:p>
          </p:txBody>
        </p:sp>
        <p:sp>
          <p:nvSpPr>
            <p:cNvPr id="1038" name="Freeform 1037">
              <a:extLst>
                <a:ext uri="{FF2B5EF4-FFF2-40B4-BE49-F238E27FC236}">
                  <a16:creationId xmlns:a16="http://schemas.microsoft.com/office/drawing/2014/main" id="{E5209F3E-2D4D-95A9-087E-70C208A9C9C0}"/>
                </a:ext>
              </a:extLst>
            </p:cNvPr>
            <p:cNvSpPr/>
            <p:nvPr/>
          </p:nvSpPr>
          <p:spPr>
            <a:xfrm>
              <a:off x="8027344" y="5030225"/>
              <a:ext cx="127405" cy="571685"/>
            </a:xfrm>
            <a:custGeom>
              <a:avLst/>
              <a:gdLst>
                <a:gd name="csX0" fmla="*/ 10614 w 199962"/>
                <a:gd name="csY0" fmla="*/ 878167 h 897260"/>
                <a:gd name="csX1" fmla="*/ 34136 w 199962"/>
                <a:gd name="csY1" fmla="*/ 897129 h 897260"/>
                <a:gd name="csX2" fmla="*/ 53202 w 199962"/>
                <a:gd name="csY2" fmla="*/ 875115 h 897260"/>
                <a:gd name="csX3" fmla="*/ 61534 w 199962"/>
                <a:gd name="csY3" fmla="*/ 587971 h 897260"/>
                <a:gd name="csX4" fmla="*/ 111838 w 199962"/>
                <a:gd name="csY4" fmla="*/ 306450 h 897260"/>
                <a:gd name="csX5" fmla="*/ 199963 w 199962"/>
                <a:gd name="csY5" fmla="*/ 26780 h 897260"/>
                <a:gd name="csX6" fmla="*/ 117050 w 199962"/>
                <a:gd name="csY6" fmla="*/ 0 h 897260"/>
                <a:gd name="csX7" fmla="*/ 39211 w 199962"/>
                <a:gd name="csY7" fmla="*/ 289853 h 897260"/>
                <a:gd name="csX8" fmla="*/ 10579 w 199962"/>
                <a:gd name="csY8" fmla="*/ 878133 h 8972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99962" h="897260">
                  <a:moveTo>
                    <a:pt x="10614" y="878167"/>
                  </a:moveTo>
                  <a:cubicBezTo>
                    <a:pt x="11814" y="889860"/>
                    <a:pt x="22307" y="898432"/>
                    <a:pt x="34136" y="897129"/>
                  </a:cubicBezTo>
                  <a:cubicBezTo>
                    <a:pt x="45315" y="896032"/>
                    <a:pt x="53545" y="886294"/>
                    <a:pt x="53202" y="875115"/>
                  </a:cubicBezTo>
                  <a:cubicBezTo>
                    <a:pt x="49842" y="778966"/>
                    <a:pt x="52002" y="683022"/>
                    <a:pt x="61534" y="587971"/>
                  </a:cubicBezTo>
                  <a:cubicBezTo>
                    <a:pt x="70964" y="492781"/>
                    <a:pt x="88726" y="398930"/>
                    <a:pt x="111838" y="306450"/>
                  </a:cubicBezTo>
                  <a:cubicBezTo>
                    <a:pt x="135361" y="211809"/>
                    <a:pt x="166153" y="119020"/>
                    <a:pt x="199963" y="26780"/>
                  </a:cubicBezTo>
                  <a:lnTo>
                    <a:pt x="117050" y="0"/>
                  </a:lnTo>
                  <a:cubicBezTo>
                    <a:pt x="86806" y="94949"/>
                    <a:pt x="59477" y="191338"/>
                    <a:pt x="39211" y="289853"/>
                  </a:cubicBezTo>
                  <a:cubicBezTo>
                    <a:pt x="-1011" y="483455"/>
                    <a:pt x="-9789" y="683228"/>
                    <a:pt x="10579" y="878133"/>
                  </a:cubicBezTo>
                  <a:close/>
                </a:path>
              </a:pathLst>
            </a:custGeom>
            <a:solidFill>
              <a:schemeClr val="accent4">
                <a:lumMod val="60000"/>
                <a:lumOff val="40000"/>
              </a:schemeClr>
            </a:solidFill>
            <a:ln w="3429" cap="flat">
              <a:solidFill>
                <a:srgbClr val="D1C8C3"/>
              </a:solidFill>
              <a:prstDash val="solid"/>
              <a:miter/>
            </a:ln>
          </p:spPr>
          <p:txBody>
            <a:bodyPr/>
            <a:lstStyle/>
            <a:p>
              <a:endParaRPr lang="en-US"/>
            </a:p>
          </p:txBody>
        </p:sp>
        <p:sp>
          <p:nvSpPr>
            <p:cNvPr id="1039" name="Freeform 1038">
              <a:extLst>
                <a:ext uri="{FF2B5EF4-FFF2-40B4-BE49-F238E27FC236}">
                  <a16:creationId xmlns:a16="http://schemas.microsoft.com/office/drawing/2014/main" id="{CC0CABC5-4FA4-7BB2-67DC-5B75F5C47BFE}"/>
                </a:ext>
              </a:extLst>
            </p:cNvPr>
            <p:cNvSpPr/>
            <p:nvPr/>
          </p:nvSpPr>
          <p:spPr>
            <a:xfrm>
              <a:off x="7828065" y="2380993"/>
              <a:ext cx="255068" cy="423039"/>
            </a:xfrm>
            <a:custGeom>
              <a:avLst/>
              <a:gdLst>
                <a:gd name="csX0" fmla="*/ 116648 w 400329"/>
                <a:gd name="csY0" fmla="*/ 401197 h 663960"/>
                <a:gd name="csX1" fmla="*/ 233612 w 400329"/>
                <a:gd name="csY1" fmla="*/ 663961 h 663960"/>
                <a:gd name="csX2" fmla="*/ 400330 w 400329"/>
                <a:gd name="csY2" fmla="*/ 637729 h 663960"/>
                <a:gd name="csX3" fmla="*/ 373343 w 400329"/>
                <a:gd name="csY3" fmla="*/ 381891 h 663960"/>
                <a:gd name="csX4" fmla="*/ 360862 w 400329"/>
                <a:gd name="csY4" fmla="*/ 92141 h 663960"/>
                <a:gd name="csX5" fmla="*/ 270028 w 400329"/>
                <a:gd name="csY5" fmla="*/ 4 h 663960"/>
                <a:gd name="csX6" fmla="*/ 177787 w 400329"/>
                <a:gd name="csY6" fmla="*/ 90941 h 663960"/>
                <a:gd name="csX7" fmla="*/ 234 w 400329"/>
                <a:gd name="csY7" fmla="*/ 123893 h 663960"/>
                <a:gd name="csX8" fmla="*/ 116648 w 400329"/>
                <a:gd name="csY8" fmla="*/ 401162 h 6639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00329" h="663960">
                  <a:moveTo>
                    <a:pt x="116648" y="401197"/>
                  </a:moveTo>
                  <a:cubicBezTo>
                    <a:pt x="180393" y="474817"/>
                    <a:pt x="208580" y="566166"/>
                    <a:pt x="233612" y="663961"/>
                  </a:cubicBezTo>
                  <a:cubicBezTo>
                    <a:pt x="289230" y="655285"/>
                    <a:pt x="347317" y="646199"/>
                    <a:pt x="400330" y="637729"/>
                  </a:cubicBezTo>
                  <a:cubicBezTo>
                    <a:pt x="389151" y="552724"/>
                    <a:pt x="380270" y="467308"/>
                    <a:pt x="373343" y="381891"/>
                  </a:cubicBezTo>
                  <a:cubicBezTo>
                    <a:pt x="366176" y="285091"/>
                    <a:pt x="360347" y="187433"/>
                    <a:pt x="360862" y="92141"/>
                  </a:cubicBezTo>
                  <a:cubicBezTo>
                    <a:pt x="361308" y="41529"/>
                    <a:pt x="320537" y="312"/>
                    <a:pt x="270028" y="4"/>
                  </a:cubicBezTo>
                  <a:cubicBezTo>
                    <a:pt x="219416" y="-442"/>
                    <a:pt x="178096" y="40329"/>
                    <a:pt x="177787" y="90941"/>
                  </a:cubicBezTo>
                  <a:cubicBezTo>
                    <a:pt x="177787" y="94747"/>
                    <a:pt x="2085" y="68824"/>
                    <a:pt x="234" y="123893"/>
                  </a:cubicBezTo>
                  <a:cubicBezTo>
                    <a:pt x="-3778" y="238902"/>
                    <a:pt x="44228" y="317495"/>
                    <a:pt x="116648" y="401162"/>
                  </a:cubicBezTo>
                  <a:close/>
                </a:path>
              </a:pathLst>
            </a:custGeom>
            <a:solidFill>
              <a:schemeClr val="accent4">
                <a:lumMod val="60000"/>
                <a:lumOff val="40000"/>
              </a:schemeClr>
            </a:solidFill>
            <a:ln w="3429" cap="flat">
              <a:solidFill>
                <a:srgbClr val="D1C8C3"/>
              </a:solidFill>
              <a:prstDash val="solid"/>
              <a:miter/>
            </a:ln>
          </p:spPr>
          <p:txBody>
            <a:bodyPr/>
            <a:lstStyle/>
            <a:p>
              <a:endParaRPr lang="en-US"/>
            </a:p>
          </p:txBody>
        </p:sp>
      </p:grpSp>
      <p:grpSp>
        <p:nvGrpSpPr>
          <p:cNvPr id="1083" name="Group 1082">
            <a:extLst>
              <a:ext uri="{FF2B5EF4-FFF2-40B4-BE49-F238E27FC236}">
                <a16:creationId xmlns:a16="http://schemas.microsoft.com/office/drawing/2014/main" id="{5D3DAD38-8236-E452-F2B9-6B67FEBEC37A}"/>
              </a:ext>
            </a:extLst>
          </p:cNvPr>
          <p:cNvGrpSpPr/>
          <p:nvPr/>
        </p:nvGrpSpPr>
        <p:grpSpPr>
          <a:xfrm>
            <a:off x="7464410" y="2148270"/>
            <a:ext cx="773313" cy="585733"/>
            <a:chOff x="7558680" y="2061570"/>
            <a:chExt cx="773313" cy="585733"/>
          </a:xfrm>
        </p:grpSpPr>
        <p:sp>
          <p:nvSpPr>
            <p:cNvPr id="1041" name="Freeform 1040">
              <a:extLst>
                <a:ext uri="{FF2B5EF4-FFF2-40B4-BE49-F238E27FC236}">
                  <a16:creationId xmlns:a16="http://schemas.microsoft.com/office/drawing/2014/main" id="{1227E10D-2824-64AA-2A42-B370F2D7C176}"/>
                </a:ext>
              </a:extLst>
            </p:cNvPr>
            <p:cNvSpPr/>
            <p:nvPr/>
          </p:nvSpPr>
          <p:spPr>
            <a:xfrm>
              <a:off x="7978587" y="2396952"/>
              <a:ext cx="284217" cy="250351"/>
            </a:xfrm>
            <a:custGeom>
              <a:avLst/>
              <a:gdLst>
                <a:gd name="csX0" fmla="*/ 65602 w 446079"/>
                <a:gd name="csY0" fmla="*/ 360650 h 392927"/>
                <a:gd name="csX1" fmla="*/ 165832 w 446079"/>
                <a:gd name="csY1" fmla="*/ 391991 h 392927"/>
                <a:gd name="csX2" fmla="*/ 328915 w 446079"/>
                <a:gd name="csY2" fmla="*/ 322417 h 392927"/>
                <a:gd name="csX3" fmla="*/ 402604 w 446079"/>
                <a:gd name="csY3" fmla="*/ 283669 h 392927"/>
                <a:gd name="csX4" fmla="*/ 446050 w 446079"/>
                <a:gd name="csY4" fmla="*/ 226199 h 392927"/>
                <a:gd name="csX5" fmla="*/ 430928 w 446079"/>
                <a:gd name="csY5" fmla="*/ 180456 h 392927"/>
                <a:gd name="csX6" fmla="*/ 422115 w 446079"/>
                <a:gd name="csY6" fmla="*/ 169552 h 392927"/>
                <a:gd name="csX7" fmla="*/ 339716 w 446079"/>
                <a:gd name="csY7" fmla="*/ 110779 h 392927"/>
                <a:gd name="csX8" fmla="*/ 256700 w 446079"/>
                <a:gd name="csY8" fmla="*/ 60716 h 392927"/>
                <a:gd name="csX9" fmla="*/ 82096 w 446079"/>
                <a:gd name="csY9" fmla="*/ 14664 h 392927"/>
                <a:gd name="csX10" fmla="*/ 80312 w 446079"/>
                <a:gd name="csY10" fmla="*/ 15761 h 392927"/>
                <a:gd name="csX11" fmla="*/ 80312 w 446079"/>
                <a:gd name="csY11" fmla="*/ 15864 h 392927"/>
                <a:gd name="csX12" fmla="*/ 78015 w 446079"/>
                <a:gd name="csY12" fmla="*/ 17373 h 392927"/>
                <a:gd name="csX13" fmla="*/ 25140 w 446079"/>
                <a:gd name="csY13" fmla="*/ 77929 h 392927"/>
                <a:gd name="csX14" fmla="*/ 24351 w 446079"/>
                <a:gd name="csY14" fmla="*/ 79438 h 392927"/>
                <a:gd name="csX15" fmla="*/ 16430 w 446079"/>
                <a:gd name="csY15" fmla="*/ 97372 h 392927"/>
                <a:gd name="csX16" fmla="*/ 2817 w 446079"/>
                <a:gd name="csY16" fmla="*/ 150144 h 392927"/>
                <a:gd name="csX17" fmla="*/ 65602 w 446079"/>
                <a:gd name="csY17" fmla="*/ 360684 h 3929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446079" h="392927">
                  <a:moveTo>
                    <a:pt x="65602" y="360650"/>
                  </a:moveTo>
                  <a:cubicBezTo>
                    <a:pt x="91731" y="383967"/>
                    <a:pt x="125370" y="396586"/>
                    <a:pt x="165832" y="391991"/>
                  </a:cubicBezTo>
                  <a:cubicBezTo>
                    <a:pt x="225119" y="385270"/>
                    <a:pt x="277754" y="353244"/>
                    <a:pt x="328915" y="322417"/>
                  </a:cubicBezTo>
                  <a:cubicBezTo>
                    <a:pt x="346849" y="311616"/>
                    <a:pt x="377264" y="299580"/>
                    <a:pt x="402604" y="283669"/>
                  </a:cubicBezTo>
                  <a:cubicBezTo>
                    <a:pt x="426127" y="268753"/>
                    <a:pt x="445364" y="250442"/>
                    <a:pt x="446050" y="226199"/>
                  </a:cubicBezTo>
                  <a:cubicBezTo>
                    <a:pt x="446564" y="209568"/>
                    <a:pt x="440357" y="193761"/>
                    <a:pt x="430928" y="180456"/>
                  </a:cubicBezTo>
                  <a:cubicBezTo>
                    <a:pt x="428322" y="176547"/>
                    <a:pt x="425338" y="172947"/>
                    <a:pt x="422115" y="169552"/>
                  </a:cubicBezTo>
                  <a:cubicBezTo>
                    <a:pt x="399793" y="145926"/>
                    <a:pt x="367457" y="126792"/>
                    <a:pt x="339716" y="110779"/>
                  </a:cubicBezTo>
                  <a:cubicBezTo>
                    <a:pt x="310673" y="93943"/>
                    <a:pt x="281732" y="82661"/>
                    <a:pt x="256700" y="60716"/>
                  </a:cubicBezTo>
                  <a:cubicBezTo>
                    <a:pt x="208831" y="18950"/>
                    <a:pt x="144160" y="-22986"/>
                    <a:pt x="82096" y="14664"/>
                  </a:cubicBezTo>
                  <a:cubicBezTo>
                    <a:pt x="81478" y="15076"/>
                    <a:pt x="80896" y="15453"/>
                    <a:pt x="80312" y="15761"/>
                  </a:cubicBezTo>
                  <a:lnTo>
                    <a:pt x="80312" y="15864"/>
                  </a:lnTo>
                  <a:cubicBezTo>
                    <a:pt x="79524" y="16276"/>
                    <a:pt x="78701" y="16756"/>
                    <a:pt x="78015" y="17373"/>
                  </a:cubicBezTo>
                  <a:cubicBezTo>
                    <a:pt x="55281" y="32186"/>
                    <a:pt x="37758" y="53309"/>
                    <a:pt x="25140" y="77929"/>
                  </a:cubicBezTo>
                  <a:cubicBezTo>
                    <a:pt x="24831" y="78444"/>
                    <a:pt x="24523" y="78924"/>
                    <a:pt x="24351" y="79438"/>
                  </a:cubicBezTo>
                  <a:cubicBezTo>
                    <a:pt x="21436" y="85130"/>
                    <a:pt x="18831" y="91165"/>
                    <a:pt x="16430" y="97372"/>
                  </a:cubicBezTo>
                  <a:cubicBezTo>
                    <a:pt x="10018" y="114002"/>
                    <a:pt x="5526" y="131833"/>
                    <a:pt x="2817" y="150144"/>
                  </a:cubicBezTo>
                  <a:cubicBezTo>
                    <a:pt x="-8396" y="227948"/>
                    <a:pt x="14133" y="314839"/>
                    <a:pt x="65602" y="360684"/>
                  </a:cubicBezTo>
                  <a:close/>
                </a:path>
              </a:pathLst>
            </a:custGeom>
            <a:solidFill>
              <a:schemeClr val="accent4"/>
            </a:solidFill>
            <a:ln w="3429" cap="flat">
              <a:noFill/>
              <a:prstDash val="solid"/>
              <a:miter/>
            </a:ln>
          </p:spPr>
          <p:txBody>
            <a:bodyPr/>
            <a:lstStyle/>
            <a:p>
              <a:endParaRPr lang="en-US"/>
            </a:p>
          </p:txBody>
        </p:sp>
        <p:sp>
          <p:nvSpPr>
            <p:cNvPr id="1046" name="Freeform 1045">
              <a:extLst>
                <a:ext uri="{FF2B5EF4-FFF2-40B4-BE49-F238E27FC236}">
                  <a16:creationId xmlns:a16="http://schemas.microsoft.com/office/drawing/2014/main" id="{1A0F1D2D-CA15-8CCF-2567-0631C7D4CE7A}"/>
                </a:ext>
              </a:extLst>
            </p:cNvPr>
            <p:cNvSpPr/>
            <p:nvPr/>
          </p:nvSpPr>
          <p:spPr>
            <a:xfrm>
              <a:off x="8007124" y="2416345"/>
              <a:ext cx="65630" cy="88745"/>
            </a:xfrm>
            <a:custGeom>
              <a:avLst/>
              <a:gdLst>
                <a:gd name="csX0" fmla="*/ 3360 w 103007"/>
                <a:gd name="csY0" fmla="*/ 139252 h 139285"/>
                <a:gd name="csX1" fmla="*/ 3018 w 103007"/>
                <a:gd name="csY1" fmla="*/ 137091 h 139285"/>
                <a:gd name="csX2" fmla="*/ 2126 w 103007"/>
                <a:gd name="csY2" fmla="*/ 131022 h 139285"/>
                <a:gd name="csX3" fmla="*/ 995 w 103007"/>
                <a:gd name="csY3" fmla="*/ 121524 h 139285"/>
                <a:gd name="csX4" fmla="*/ 137 w 103007"/>
                <a:gd name="csY4" fmla="*/ 109145 h 139285"/>
                <a:gd name="csX5" fmla="*/ 0 w 103007"/>
                <a:gd name="csY5" fmla="*/ 102013 h 139285"/>
                <a:gd name="csX6" fmla="*/ 308 w 103007"/>
                <a:gd name="csY6" fmla="*/ 94366 h 139285"/>
                <a:gd name="csX7" fmla="*/ 2537 w 103007"/>
                <a:gd name="csY7" fmla="*/ 77838 h 139285"/>
                <a:gd name="csX8" fmla="*/ 8230 w 103007"/>
                <a:gd name="csY8" fmla="*/ 60728 h 139285"/>
                <a:gd name="csX9" fmla="*/ 10356 w 103007"/>
                <a:gd name="csY9" fmla="*/ 56579 h 139285"/>
                <a:gd name="csX10" fmla="*/ 11521 w 103007"/>
                <a:gd name="csY10" fmla="*/ 54487 h 139285"/>
                <a:gd name="csX11" fmla="*/ 12687 w 103007"/>
                <a:gd name="csY11" fmla="*/ 52567 h 139285"/>
                <a:gd name="csX12" fmla="*/ 15328 w 103007"/>
                <a:gd name="csY12" fmla="*/ 48623 h 139285"/>
                <a:gd name="csX13" fmla="*/ 18174 w 103007"/>
                <a:gd name="csY13" fmla="*/ 44886 h 139285"/>
                <a:gd name="csX14" fmla="*/ 31375 w 103007"/>
                <a:gd name="csY14" fmla="*/ 31753 h 139285"/>
                <a:gd name="csX15" fmla="*/ 46326 w 103007"/>
                <a:gd name="csY15" fmla="*/ 21808 h 139285"/>
                <a:gd name="csX16" fmla="*/ 61756 w 103007"/>
                <a:gd name="csY16" fmla="*/ 15259 h 139285"/>
                <a:gd name="csX17" fmla="*/ 76021 w 103007"/>
                <a:gd name="csY17" fmla="*/ 11659 h 139285"/>
                <a:gd name="csX18" fmla="*/ 87748 w 103007"/>
                <a:gd name="csY18" fmla="*/ 8435 h 139285"/>
                <a:gd name="csX19" fmla="*/ 96286 w 103007"/>
                <a:gd name="csY19" fmla="*/ 4698 h 139285"/>
                <a:gd name="csX20" fmla="*/ 99235 w 103007"/>
                <a:gd name="csY20" fmla="*/ 2880 h 139285"/>
                <a:gd name="csX21" fmla="*/ 101327 w 103007"/>
                <a:gd name="csY21" fmla="*/ 1372 h 139285"/>
                <a:gd name="csX22" fmla="*/ 103007 w 103007"/>
                <a:gd name="csY22" fmla="*/ 0 h 139285"/>
                <a:gd name="csX23" fmla="*/ 101567 w 103007"/>
                <a:gd name="csY23" fmla="*/ 1646 h 139285"/>
                <a:gd name="csX24" fmla="*/ 99715 w 103007"/>
                <a:gd name="csY24" fmla="*/ 3532 h 139285"/>
                <a:gd name="csX25" fmla="*/ 97007 w 103007"/>
                <a:gd name="csY25" fmla="*/ 5864 h 139285"/>
                <a:gd name="csX26" fmla="*/ 88708 w 103007"/>
                <a:gd name="csY26" fmla="*/ 10904 h 139285"/>
                <a:gd name="csX27" fmla="*/ 77050 w 103007"/>
                <a:gd name="csY27" fmla="*/ 15499 h 139285"/>
                <a:gd name="csX28" fmla="*/ 63334 w 103007"/>
                <a:gd name="csY28" fmla="*/ 20163 h 139285"/>
                <a:gd name="csX29" fmla="*/ 59870 w 103007"/>
                <a:gd name="csY29" fmla="*/ 21568 h 139285"/>
                <a:gd name="csX30" fmla="*/ 56304 w 103007"/>
                <a:gd name="csY30" fmla="*/ 23249 h 139285"/>
                <a:gd name="csX31" fmla="*/ 49206 w 103007"/>
                <a:gd name="csY31" fmla="*/ 27123 h 139285"/>
                <a:gd name="csX32" fmla="*/ 35524 w 103007"/>
                <a:gd name="csY32" fmla="*/ 36896 h 139285"/>
                <a:gd name="csX33" fmla="*/ 23454 w 103007"/>
                <a:gd name="csY33" fmla="*/ 49240 h 139285"/>
                <a:gd name="csX34" fmla="*/ 20780 w 103007"/>
                <a:gd name="csY34" fmla="*/ 52669 h 139285"/>
                <a:gd name="csX35" fmla="*/ 18345 w 103007"/>
                <a:gd name="csY35" fmla="*/ 56201 h 139285"/>
                <a:gd name="csX36" fmla="*/ 17145 w 103007"/>
                <a:gd name="csY36" fmla="*/ 58087 h 139285"/>
                <a:gd name="csX37" fmla="*/ 16116 w 103007"/>
                <a:gd name="csY37" fmla="*/ 59905 h 139285"/>
                <a:gd name="csX38" fmla="*/ 14127 w 103007"/>
                <a:gd name="csY38" fmla="*/ 63677 h 139285"/>
                <a:gd name="csX39" fmla="*/ 8333 w 103007"/>
                <a:gd name="csY39" fmla="*/ 79347 h 139285"/>
                <a:gd name="csX40" fmla="*/ 5315 w 103007"/>
                <a:gd name="csY40" fmla="*/ 94915 h 139285"/>
                <a:gd name="csX41" fmla="*/ 4012 w 103007"/>
                <a:gd name="csY41" fmla="*/ 109248 h 139285"/>
                <a:gd name="csX42" fmla="*/ 3566 w 103007"/>
                <a:gd name="csY42" fmla="*/ 121489 h 139285"/>
                <a:gd name="csX43" fmla="*/ 3429 w 103007"/>
                <a:gd name="csY43" fmla="*/ 130988 h 139285"/>
                <a:gd name="csX44" fmla="*/ 3326 w 103007"/>
                <a:gd name="csY44" fmla="*/ 139286 h 1392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Lst>
              <a:rect l="l" t="t" r="r" b="b"/>
              <a:pathLst>
                <a:path w="103007" h="139285">
                  <a:moveTo>
                    <a:pt x="3360" y="139252"/>
                  </a:moveTo>
                  <a:cubicBezTo>
                    <a:pt x="3360" y="139252"/>
                    <a:pt x="3257" y="138497"/>
                    <a:pt x="3018" y="137091"/>
                  </a:cubicBezTo>
                  <a:cubicBezTo>
                    <a:pt x="2812" y="135686"/>
                    <a:pt x="2434" y="133628"/>
                    <a:pt x="2126" y="131022"/>
                  </a:cubicBezTo>
                  <a:cubicBezTo>
                    <a:pt x="1783" y="128416"/>
                    <a:pt x="1337" y="125227"/>
                    <a:pt x="995" y="121524"/>
                  </a:cubicBezTo>
                  <a:cubicBezTo>
                    <a:pt x="617" y="117855"/>
                    <a:pt x="274" y="113706"/>
                    <a:pt x="137" y="109145"/>
                  </a:cubicBezTo>
                  <a:cubicBezTo>
                    <a:pt x="0" y="106882"/>
                    <a:pt x="34" y="104482"/>
                    <a:pt x="0" y="102013"/>
                  </a:cubicBezTo>
                  <a:cubicBezTo>
                    <a:pt x="69" y="99544"/>
                    <a:pt x="69" y="96972"/>
                    <a:pt x="308" y="94366"/>
                  </a:cubicBezTo>
                  <a:cubicBezTo>
                    <a:pt x="617" y="89120"/>
                    <a:pt x="1269" y="83530"/>
                    <a:pt x="2537" y="77838"/>
                  </a:cubicBezTo>
                  <a:cubicBezTo>
                    <a:pt x="3840" y="72181"/>
                    <a:pt x="5486" y="66283"/>
                    <a:pt x="8230" y="60728"/>
                  </a:cubicBezTo>
                  <a:cubicBezTo>
                    <a:pt x="8812" y="59287"/>
                    <a:pt x="9670" y="57984"/>
                    <a:pt x="10356" y="56579"/>
                  </a:cubicBezTo>
                  <a:cubicBezTo>
                    <a:pt x="10733" y="55858"/>
                    <a:pt x="11041" y="55241"/>
                    <a:pt x="11521" y="54487"/>
                  </a:cubicBezTo>
                  <a:lnTo>
                    <a:pt x="12687" y="52567"/>
                  </a:lnTo>
                  <a:cubicBezTo>
                    <a:pt x="13442" y="51298"/>
                    <a:pt x="14436" y="49926"/>
                    <a:pt x="15328" y="48623"/>
                  </a:cubicBezTo>
                  <a:cubicBezTo>
                    <a:pt x="16288" y="47389"/>
                    <a:pt x="17145" y="46086"/>
                    <a:pt x="18174" y="44886"/>
                  </a:cubicBezTo>
                  <a:cubicBezTo>
                    <a:pt x="22151" y="40016"/>
                    <a:pt x="26609" y="35627"/>
                    <a:pt x="31375" y="31753"/>
                  </a:cubicBezTo>
                  <a:cubicBezTo>
                    <a:pt x="36107" y="27843"/>
                    <a:pt x="41217" y="24586"/>
                    <a:pt x="46326" y="21808"/>
                  </a:cubicBezTo>
                  <a:cubicBezTo>
                    <a:pt x="51469" y="19031"/>
                    <a:pt x="56510" y="16802"/>
                    <a:pt x="61756" y="15259"/>
                  </a:cubicBezTo>
                  <a:cubicBezTo>
                    <a:pt x="66831" y="13716"/>
                    <a:pt x="71666" y="12687"/>
                    <a:pt x="76021" y="11659"/>
                  </a:cubicBezTo>
                  <a:cubicBezTo>
                    <a:pt x="80376" y="10630"/>
                    <a:pt x="84353" y="9601"/>
                    <a:pt x="87748" y="8435"/>
                  </a:cubicBezTo>
                  <a:cubicBezTo>
                    <a:pt x="91143" y="7269"/>
                    <a:pt x="94058" y="6001"/>
                    <a:pt x="96286" y="4698"/>
                  </a:cubicBezTo>
                  <a:cubicBezTo>
                    <a:pt x="97452" y="4081"/>
                    <a:pt x="98412" y="3463"/>
                    <a:pt x="99235" y="2880"/>
                  </a:cubicBezTo>
                  <a:cubicBezTo>
                    <a:pt x="100092" y="2332"/>
                    <a:pt x="100813" y="1817"/>
                    <a:pt x="101327" y="1372"/>
                  </a:cubicBezTo>
                  <a:cubicBezTo>
                    <a:pt x="102424" y="480"/>
                    <a:pt x="103007" y="0"/>
                    <a:pt x="103007" y="0"/>
                  </a:cubicBezTo>
                  <a:cubicBezTo>
                    <a:pt x="103007" y="0"/>
                    <a:pt x="102493" y="583"/>
                    <a:pt x="101567" y="1646"/>
                  </a:cubicBezTo>
                  <a:cubicBezTo>
                    <a:pt x="101121" y="2195"/>
                    <a:pt x="100504" y="2846"/>
                    <a:pt x="99715" y="3532"/>
                  </a:cubicBezTo>
                  <a:cubicBezTo>
                    <a:pt x="98961" y="4252"/>
                    <a:pt x="98069" y="5075"/>
                    <a:pt x="97007" y="5864"/>
                  </a:cubicBezTo>
                  <a:cubicBezTo>
                    <a:pt x="94915" y="7544"/>
                    <a:pt x="92103" y="9293"/>
                    <a:pt x="88708" y="10904"/>
                  </a:cubicBezTo>
                  <a:cubicBezTo>
                    <a:pt x="85348" y="12550"/>
                    <a:pt x="81370" y="14059"/>
                    <a:pt x="77050" y="15499"/>
                  </a:cubicBezTo>
                  <a:cubicBezTo>
                    <a:pt x="72729" y="16974"/>
                    <a:pt x="68066" y="18414"/>
                    <a:pt x="63334" y="20163"/>
                  </a:cubicBezTo>
                  <a:cubicBezTo>
                    <a:pt x="62133" y="20608"/>
                    <a:pt x="61036" y="21088"/>
                    <a:pt x="59870" y="21568"/>
                  </a:cubicBezTo>
                  <a:cubicBezTo>
                    <a:pt x="58704" y="22117"/>
                    <a:pt x="57333" y="22700"/>
                    <a:pt x="56304" y="23249"/>
                  </a:cubicBezTo>
                  <a:cubicBezTo>
                    <a:pt x="53972" y="24483"/>
                    <a:pt x="51538" y="25683"/>
                    <a:pt x="49206" y="27123"/>
                  </a:cubicBezTo>
                  <a:cubicBezTo>
                    <a:pt x="44474" y="29901"/>
                    <a:pt x="39914" y="33261"/>
                    <a:pt x="35524" y="36896"/>
                  </a:cubicBezTo>
                  <a:cubicBezTo>
                    <a:pt x="31135" y="40565"/>
                    <a:pt x="27055" y="44714"/>
                    <a:pt x="23454" y="49240"/>
                  </a:cubicBezTo>
                  <a:cubicBezTo>
                    <a:pt x="22494" y="50338"/>
                    <a:pt x="21671" y="51538"/>
                    <a:pt x="20780" y="52669"/>
                  </a:cubicBezTo>
                  <a:cubicBezTo>
                    <a:pt x="19957" y="53870"/>
                    <a:pt x="19168" y="54898"/>
                    <a:pt x="18345" y="56201"/>
                  </a:cubicBezTo>
                  <a:lnTo>
                    <a:pt x="17145" y="58087"/>
                  </a:lnTo>
                  <a:cubicBezTo>
                    <a:pt x="16837" y="58602"/>
                    <a:pt x="16459" y="59287"/>
                    <a:pt x="16116" y="59905"/>
                  </a:cubicBezTo>
                  <a:cubicBezTo>
                    <a:pt x="15465" y="61173"/>
                    <a:pt x="14676" y="62339"/>
                    <a:pt x="14127" y="63677"/>
                  </a:cubicBezTo>
                  <a:cubicBezTo>
                    <a:pt x="11624" y="68752"/>
                    <a:pt x="9704" y="74066"/>
                    <a:pt x="8333" y="79347"/>
                  </a:cubicBezTo>
                  <a:cubicBezTo>
                    <a:pt x="6961" y="84628"/>
                    <a:pt x="5932" y="89874"/>
                    <a:pt x="5315" y="94915"/>
                  </a:cubicBezTo>
                  <a:cubicBezTo>
                    <a:pt x="4663" y="99955"/>
                    <a:pt x="4252" y="104790"/>
                    <a:pt x="4012" y="109248"/>
                  </a:cubicBezTo>
                  <a:cubicBezTo>
                    <a:pt x="3772" y="113706"/>
                    <a:pt x="3635" y="117855"/>
                    <a:pt x="3566" y="121489"/>
                  </a:cubicBezTo>
                  <a:cubicBezTo>
                    <a:pt x="3532" y="125159"/>
                    <a:pt x="3463" y="128347"/>
                    <a:pt x="3429" y="130988"/>
                  </a:cubicBezTo>
                  <a:cubicBezTo>
                    <a:pt x="3360" y="136268"/>
                    <a:pt x="3326" y="139286"/>
                    <a:pt x="3326" y="139286"/>
                  </a:cubicBezTo>
                  <a:close/>
                </a:path>
              </a:pathLst>
            </a:custGeom>
            <a:solidFill>
              <a:srgbClr val="E54C4D"/>
            </a:solidFill>
            <a:ln w="3429" cap="flat">
              <a:noFill/>
              <a:prstDash val="solid"/>
              <a:miter/>
            </a:ln>
          </p:spPr>
          <p:txBody>
            <a:bodyPr/>
            <a:lstStyle/>
            <a:p>
              <a:endParaRPr lang="en-US"/>
            </a:p>
          </p:txBody>
        </p:sp>
        <p:grpSp>
          <p:nvGrpSpPr>
            <p:cNvPr id="1082" name="Group 1081">
              <a:extLst>
                <a:ext uri="{FF2B5EF4-FFF2-40B4-BE49-F238E27FC236}">
                  <a16:creationId xmlns:a16="http://schemas.microsoft.com/office/drawing/2014/main" id="{DC3F6CD2-B5CD-6A27-D53D-59484147A3B9}"/>
                </a:ext>
              </a:extLst>
            </p:cNvPr>
            <p:cNvGrpSpPr/>
            <p:nvPr/>
          </p:nvGrpSpPr>
          <p:grpSpPr>
            <a:xfrm>
              <a:off x="8009112" y="2433889"/>
              <a:ext cx="230143" cy="182013"/>
              <a:chOff x="8009112" y="2433889"/>
              <a:chExt cx="230143" cy="182013"/>
            </a:xfrm>
            <a:solidFill>
              <a:schemeClr val="accent4">
                <a:lumMod val="50000"/>
              </a:schemeClr>
            </a:solidFill>
          </p:grpSpPr>
          <p:sp>
            <p:nvSpPr>
              <p:cNvPr id="1042" name="Freeform 1041">
                <a:extLst>
                  <a:ext uri="{FF2B5EF4-FFF2-40B4-BE49-F238E27FC236}">
                    <a16:creationId xmlns:a16="http://schemas.microsoft.com/office/drawing/2014/main" id="{5FD2DE57-0CEB-7FA0-FEC1-D1F057CCDA1D}"/>
                  </a:ext>
                </a:extLst>
              </p:cNvPr>
              <p:cNvSpPr/>
              <p:nvPr/>
            </p:nvSpPr>
            <p:spPr>
              <a:xfrm>
                <a:off x="8009112" y="2524797"/>
                <a:ext cx="100280" cy="91105"/>
              </a:xfrm>
              <a:custGeom>
                <a:avLst/>
                <a:gdLst>
                  <a:gd name="csX0" fmla="*/ 2434 w 157390"/>
                  <a:gd name="csY0" fmla="*/ 0 h 142989"/>
                  <a:gd name="csX1" fmla="*/ 2331 w 157390"/>
                  <a:gd name="csY1" fmla="*/ 2743 h 142989"/>
                  <a:gd name="csX2" fmla="*/ 2195 w 157390"/>
                  <a:gd name="csY2" fmla="*/ 10527 h 142989"/>
                  <a:gd name="csX3" fmla="*/ 2709 w 157390"/>
                  <a:gd name="csY3" fmla="*/ 22494 h 142989"/>
                  <a:gd name="csX4" fmla="*/ 4835 w 157390"/>
                  <a:gd name="csY4" fmla="*/ 37822 h 142989"/>
                  <a:gd name="csX5" fmla="*/ 5692 w 157390"/>
                  <a:gd name="csY5" fmla="*/ 42074 h 142989"/>
                  <a:gd name="csX6" fmla="*/ 6789 w 157390"/>
                  <a:gd name="csY6" fmla="*/ 46429 h 142989"/>
                  <a:gd name="csX7" fmla="*/ 9395 w 157390"/>
                  <a:gd name="csY7" fmla="*/ 55447 h 142989"/>
                  <a:gd name="csX8" fmla="*/ 17282 w 157390"/>
                  <a:gd name="csY8" fmla="*/ 74032 h 142989"/>
                  <a:gd name="csX9" fmla="*/ 28872 w 157390"/>
                  <a:gd name="csY9" fmla="*/ 92069 h 142989"/>
                  <a:gd name="csX10" fmla="*/ 32370 w 157390"/>
                  <a:gd name="csY10" fmla="*/ 96286 h 142989"/>
                  <a:gd name="csX11" fmla="*/ 34153 w 157390"/>
                  <a:gd name="csY11" fmla="*/ 98378 h 142989"/>
                  <a:gd name="csX12" fmla="*/ 36073 w 157390"/>
                  <a:gd name="csY12" fmla="*/ 100367 h 142989"/>
                  <a:gd name="csX13" fmla="*/ 37993 w 157390"/>
                  <a:gd name="csY13" fmla="*/ 102356 h 142989"/>
                  <a:gd name="csX14" fmla="*/ 38850 w 157390"/>
                  <a:gd name="csY14" fmla="*/ 103247 h 142989"/>
                  <a:gd name="csX15" fmla="*/ 39914 w 157390"/>
                  <a:gd name="csY15" fmla="*/ 104207 h 142989"/>
                  <a:gd name="csX16" fmla="*/ 44200 w 157390"/>
                  <a:gd name="csY16" fmla="*/ 108014 h 142989"/>
                  <a:gd name="csX17" fmla="*/ 48520 w 157390"/>
                  <a:gd name="csY17" fmla="*/ 111408 h 142989"/>
                  <a:gd name="csX18" fmla="*/ 50680 w 157390"/>
                  <a:gd name="csY18" fmla="*/ 113088 h 142989"/>
                  <a:gd name="csX19" fmla="*/ 52978 w 157390"/>
                  <a:gd name="csY19" fmla="*/ 114631 h 142989"/>
                  <a:gd name="csX20" fmla="*/ 57607 w 157390"/>
                  <a:gd name="csY20" fmla="*/ 117683 h 142989"/>
                  <a:gd name="csX21" fmla="*/ 62408 w 157390"/>
                  <a:gd name="csY21" fmla="*/ 120392 h 142989"/>
                  <a:gd name="csX22" fmla="*/ 67277 w 157390"/>
                  <a:gd name="csY22" fmla="*/ 122895 h 142989"/>
                  <a:gd name="csX23" fmla="*/ 72146 w 157390"/>
                  <a:gd name="csY23" fmla="*/ 125261 h 142989"/>
                  <a:gd name="csX24" fmla="*/ 82056 w 157390"/>
                  <a:gd name="csY24" fmla="*/ 129273 h 142989"/>
                  <a:gd name="csX25" fmla="*/ 101498 w 157390"/>
                  <a:gd name="csY25" fmla="*/ 135137 h 142989"/>
                  <a:gd name="csX26" fmla="*/ 119466 w 157390"/>
                  <a:gd name="csY26" fmla="*/ 138566 h 142989"/>
                  <a:gd name="csX27" fmla="*/ 134897 w 157390"/>
                  <a:gd name="csY27" fmla="*/ 140349 h 142989"/>
                  <a:gd name="csX28" fmla="*/ 141378 w 157390"/>
                  <a:gd name="csY28" fmla="*/ 140829 h 142989"/>
                  <a:gd name="csX29" fmla="*/ 146898 w 157390"/>
                  <a:gd name="csY29" fmla="*/ 141069 h 142989"/>
                  <a:gd name="csX30" fmla="*/ 154648 w 157390"/>
                  <a:gd name="csY30" fmla="*/ 141309 h 142989"/>
                  <a:gd name="csX31" fmla="*/ 157391 w 157390"/>
                  <a:gd name="csY31" fmla="*/ 141378 h 142989"/>
                  <a:gd name="csX32" fmla="*/ 154648 w 157390"/>
                  <a:gd name="csY32" fmla="*/ 141686 h 142989"/>
                  <a:gd name="csX33" fmla="*/ 146898 w 157390"/>
                  <a:gd name="csY33" fmla="*/ 142441 h 142989"/>
                  <a:gd name="csX34" fmla="*/ 141343 w 157390"/>
                  <a:gd name="csY34" fmla="*/ 142818 h 142989"/>
                  <a:gd name="csX35" fmla="*/ 134759 w 157390"/>
                  <a:gd name="csY35" fmla="*/ 142989 h 142989"/>
                  <a:gd name="csX36" fmla="*/ 118986 w 157390"/>
                  <a:gd name="csY36" fmla="*/ 142475 h 142989"/>
                  <a:gd name="csX37" fmla="*/ 109968 w 157390"/>
                  <a:gd name="csY37" fmla="*/ 141618 h 142989"/>
                  <a:gd name="csX38" fmla="*/ 100367 w 157390"/>
                  <a:gd name="csY38" fmla="*/ 140143 h 142989"/>
                  <a:gd name="csX39" fmla="*/ 79998 w 157390"/>
                  <a:gd name="csY39" fmla="*/ 134965 h 142989"/>
                  <a:gd name="csX40" fmla="*/ 59185 w 157390"/>
                  <a:gd name="csY40" fmla="*/ 126187 h 142989"/>
                  <a:gd name="csX41" fmla="*/ 54109 w 157390"/>
                  <a:gd name="csY41" fmla="*/ 123375 h 142989"/>
                  <a:gd name="csX42" fmla="*/ 49172 w 157390"/>
                  <a:gd name="csY42" fmla="*/ 120186 h 142989"/>
                  <a:gd name="csX43" fmla="*/ 46703 w 157390"/>
                  <a:gd name="csY43" fmla="*/ 118575 h 142989"/>
                  <a:gd name="csX44" fmla="*/ 44302 w 157390"/>
                  <a:gd name="csY44" fmla="*/ 116757 h 142989"/>
                  <a:gd name="csX45" fmla="*/ 39605 w 157390"/>
                  <a:gd name="csY45" fmla="*/ 113088 h 142989"/>
                  <a:gd name="csX46" fmla="*/ 35353 w 157390"/>
                  <a:gd name="csY46" fmla="*/ 109248 h 142989"/>
                  <a:gd name="csX47" fmla="*/ 34290 w 157390"/>
                  <a:gd name="csY47" fmla="*/ 108288 h 142989"/>
                  <a:gd name="csX48" fmla="*/ 33158 w 157390"/>
                  <a:gd name="csY48" fmla="*/ 107122 h 142989"/>
                  <a:gd name="csX49" fmla="*/ 31135 w 157390"/>
                  <a:gd name="csY49" fmla="*/ 104996 h 142989"/>
                  <a:gd name="csX50" fmla="*/ 29112 w 157390"/>
                  <a:gd name="csY50" fmla="*/ 102870 h 142989"/>
                  <a:gd name="csX51" fmla="*/ 27226 w 157390"/>
                  <a:gd name="csY51" fmla="*/ 100641 h 142989"/>
                  <a:gd name="csX52" fmla="*/ 23557 w 157390"/>
                  <a:gd name="csY52" fmla="*/ 96115 h 142989"/>
                  <a:gd name="csX53" fmla="*/ 11796 w 157390"/>
                  <a:gd name="csY53" fmla="*/ 76707 h 142989"/>
                  <a:gd name="csX54" fmla="*/ 4423 w 157390"/>
                  <a:gd name="csY54" fmla="*/ 56921 h 142989"/>
                  <a:gd name="csX55" fmla="*/ 857 w 157390"/>
                  <a:gd name="csY55" fmla="*/ 38439 h 142989"/>
                  <a:gd name="csX56" fmla="*/ 137 w 157390"/>
                  <a:gd name="csY56" fmla="*/ 30141 h 142989"/>
                  <a:gd name="csX57" fmla="*/ 0 w 157390"/>
                  <a:gd name="csY57" fmla="*/ 22631 h 142989"/>
                  <a:gd name="csX58" fmla="*/ 754 w 157390"/>
                  <a:gd name="csY58" fmla="*/ 10458 h 142989"/>
                  <a:gd name="csX59" fmla="*/ 1886 w 157390"/>
                  <a:gd name="csY59" fmla="*/ 2743 h 142989"/>
                  <a:gd name="csX60" fmla="*/ 2366 w 157390"/>
                  <a:gd name="csY60" fmla="*/ 34 h 1429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Lst>
                <a:rect l="l" t="t" r="r" b="b"/>
                <a:pathLst>
                  <a:path w="157390" h="142989">
                    <a:moveTo>
                      <a:pt x="2434" y="0"/>
                    </a:moveTo>
                    <a:cubicBezTo>
                      <a:pt x="2434" y="0"/>
                      <a:pt x="2400" y="960"/>
                      <a:pt x="2331" y="2743"/>
                    </a:cubicBezTo>
                    <a:cubicBezTo>
                      <a:pt x="2263" y="4526"/>
                      <a:pt x="2126" y="7167"/>
                      <a:pt x="2195" y="10527"/>
                    </a:cubicBezTo>
                    <a:cubicBezTo>
                      <a:pt x="2160" y="13853"/>
                      <a:pt x="2400" y="17899"/>
                      <a:pt x="2709" y="22494"/>
                    </a:cubicBezTo>
                    <a:cubicBezTo>
                      <a:pt x="3120" y="27089"/>
                      <a:pt x="3772" y="32267"/>
                      <a:pt x="4835" y="37822"/>
                    </a:cubicBezTo>
                    <a:cubicBezTo>
                      <a:pt x="5109" y="39193"/>
                      <a:pt x="5418" y="40634"/>
                      <a:pt x="5692" y="42074"/>
                    </a:cubicBezTo>
                    <a:cubicBezTo>
                      <a:pt x="6001" y="43514"/>
                      <a:pt x="6412" y="44954"/>
                      <a:pt x="6789" y="46429"/>
                    </a:cubicBezTo>
                    <a:cubicBezTo>
                      <a:pt x="7475" y="49378"/>
                      <a:pt x="8470" y="52361"/>
                      <a:pt x="9395" y="55447"/>
                    </a:cubicBezTo>
                    <a:cubicBezTo>
                      <a:pt x="11521" y="61516"/>
                      <a:pt x="13990" y="67860"/>
                      <a:pt x="17282" y="74032"/>
                    </a:cubicBezTo>
                    <a:cubicBezTo>
                      <a:pt x="20540" y="80204"/>
                      <a:pt x="24380" y="86342"/>
                      <a:pt x="28872" y="92069"/>
                    </a:cubicBezTo>
                    <a:cubicBezTo>
                      <a:pt x="29935" y="93543"/>
                      <a:pt x="31204" y="94880"/>
                      <a:pt x="32370" y="96286"/>
                    </a:cubicBezTo>
                    <a:lnTo>
                      <a:pt x="34153" y="98378"/>
                    </a:lnTo>
                    <a:lnTo>
                      <a:pt x="36073" y="100367"/>
                    </a:lnTo>
                    <a:lnTo>
                      <a:pt x="37993" y="102356"/>
                    </a:lnTo>
                    <a:lnTo>
                      <a:pt x="38850" y="103247"/>
                    </a:lnTo>
                    <a:lnTo>
                      <a:pt x="39914" y="104207"/>
                    </a:lnTo>
                    <a:lnTo>
                      <a:pt x="44200" y="108014"/>
                    </a:lnTo>
                    <a:cubicBezTo>
                      <a:pt x="45640" y="109248"/>
                      <a:pt x="47080" y="110277"/>
                      <a:pt x="48520" y="111408"/>
                    </a:cubicBezTo>
                    <a:lnTo>
                      <a:pt x="50680" y="113088"/>
                    </a:lnTo>
                    <a:cubicBezTo>
                      <a:pt x="51435" y="113637"/>
                      <a:pt x="52224" y="114117"/>
                      <a:pt x="52978" y="114631"/>
                    </a:cubicBezTo>
                    <a:cubicBezTo>
                      <a:pt x="54521" y="115660"/>
                      <a:pt x="56064" y="116655"/>
                      <a:pt x="57607" y="117683"/>
                    </a:cubicBezTo>
                    <a:cubicBezTo>
                      <a:pt x="59219" y="118609"/>
                      <a:pt x="60796" y="119501"/>
                      <a:pt x="62408" y="120392"/>
                    </a:cubicBezTo>
                    <a:cubicBezTo>
                      <a:pt x="63985" y="121352"/>
                      <a:pt x="65631" y="122107"/>
                      <a:pt x="67277" y="122895"/>
                    </a:cubicBezTo>
                    <a:cubicBezTo>
                      <a:pt x="68923" y="123684"/>
                      <a:pt x="70500" y="124576"/>
                      <a:pt x="72146" y="125261"/>
                    </a:cubicBezTo>
                    <a:cubicBezTo>
                      <a:pt x="75472" y="126667"/>
                      <a:pt x="78695" y="128142"/>
                      <a:pt x="82056" y="129273"/>
                    </a:cubicBezTo>
                    <a:cubicBezTo>
                      <a:pt x="88640" y="131742"/>
                      <a:pt x="95223" y="133525"/>
                      <a:pt x="101498" y="135137"/>
                    </a:cubicBezTo>
                    <a:cubicBezTo>
                      <a:pt x="107842" y="136543"/>
                      <a:pt x="113843" y="137743"/>
                      <a:pt x="119466" y="138566"/>
                    </a:cubicBezTo>
                    <a:cubicBezTo>
                      <a:pt x="125090" y="139389"/>
                      <a:pt x="130302" y="139937"/>
                      <a:pt x="134897" y="140349"/>
                    </a:cubicBezTo>
                    <a:cubicBezTo>
                      <a:pt x="137229" y="140520"/>
                      <a:pt x="139389" y="140692"/>
                      <a:pt x="141378" y="140829"/>
                    </a:cubicBezTo>
                    <a:cubicBezTo>
                      <a:pt x="143401" y="140932"/>
                      <a:pt x="145218" y="141000"/>
                      <a:pt x="146898" y="141069"/>
                    </a:cubicBezTo>
                    <a:cubicBezTo>
                      <a:pt x="150224" y="141241"/>
                      <a:pt x="152865" y="141241"/>
                      <a:pt x="154648" y="141309"/>
                    </a:cubicBezTo>
                    <a:cubicBezTo>
                      <a:pt x="156431" y="141343"/>
                      <a:pt x="157391" y="141378"/>
                      <a:pt x="157391" y="141378"/>
                    </a:cubicBezTo>
                    <a:cubicBezTo>
                      <a:pt x="157391" y="141378"/>
                      <a:pt x="156431" y="141480"/>
                      <a:pt x="154648" y="141686"/>
                    </a:cubicBezTo>
                    <a:cubicBezTo>
                      <a:pt x="152865" y="141858"/>
                      <a:pt x="150259" y="142304"/>
                      <a:pt x="146898" y="142441"/>
                    </a:cubicBezTo>
                    <a:cubicBezTo>
                      <a:pt x="145218" y="142543"/>
                      <a:pt x="143366" y="142681"/>
                      <a:pt x="141343" y="142818"/>
                    </a:cubicBezTo>
                    <a:cubicBezTo>
                      <a:pt x="139320" y="142852"/>
                      <a:pt x="137126" y="142921"/>
                      <a:pt x="134759" y="142989"/>
                    </a:cubicBezTo>
                    <a:cubicBezTo>
                      <a:pt x="130062" y="142989"/>
                      <a:pt x="124747" y="142955"/>
                      <a:pt x="118986" y="142475"/>
                    </a:cubicBezTo>
                    <a:cubicBezTo>
                      <a:pt x="116072" y="142338"/>
                      <a:pt x="113088" y="141892"/>
                      <a:pt x="109968" y="141618"/>
                    </a:cubicBezTo>
                    <a:cubicBezTo>
                      <a:pt x="106847" y="141275"/>
                      <a:pt x="103659" y="140658"/>
                      <a:pt x="100367" y="140143"/>
                    </a:cubicBezTo>
                    <a:cubicBezTo>
                      <a:pt x="93852" y="138840"/>
                      <a:pt x="86925" y="137366"/>
                      <a:pt x="79998" y="134965"/>
                    </a:cubicBezTo>
                    <a:cubicBezTo>
                      <a:pt x="73037" y="132737"/>
                      <a:pt x="65974" y="129856"/>
                      <a:pt x="59185" y="126187"/>
                    </a:cubicBezTo>
                    <a:cubicBezTo>
                      <a:pt x="57504" y="125261"/>
                      <a:pt x="55790" y="124301"/>
                      <a:pt x="54109" y="123375"/>
                    </a:cubicBezTo>
                    <a:cubicBezTo>
                      <a:pt x="52463" y="122312"/>
                      <a:pt x="50818" y="121249"/>
                      <a:pt x="49172" y="120186"/>
                    </a:cubicBezTo>
                    <a:cubicBezTo>
                      <a:pt x="48349" y="119638"/>
                      <a:pt x="47526" y="119123"/>
                      <a:pt x="46703" y="118575"/>
                    </a:cubicBezTo>
                    <a:lnTo>
                      <a:pt x="44302" y="116757"/>
                    </a:lnTo>
                    <a:cubicBezTo>
                      <a:pt x="42725" y="115523"/>
                      <a:pt x="41045" y="114357"/>
                      <a:pt x="39605" y="113088"/>
                    </a:cubicBezTo>
                    <a:lnTo>
                      <a:pt x="35353" y="109248"/>
                    </a:lnTo>
                    <a:lnTo>
                      <a:pt x="34290" y="108288"/>
                    </a:lnTo>
                    <a:lnTo>
                      <a:pt x="33158" y="107122"/>
                    </a:lnTo>
                    <a:lnTo>
                      <a:pt x="31135" y="104996"/>
                    </a:lnTo>
                    <a:lnTo>
                      <a:pt x="29112" y="102870"/>
                    </a:lnTo>
                    <a:lnTo>
                      <a:pt x="27226" y="100641"/>
                    </a:lnTo>
                    <a:cubicBezTo>
                      <a:pt x="25992" y="99132"/>
                      <a:pt x="24654" y="97692"/>
                      <a:pt x="23557" y="96115"/>
                    </a:cubicBezTo>
                    <a:cubicBezTo>
                      <a:pt x="18791" y="89977"/>
                      <a:pt x="15053" y="83290"/>
                      <a:pt x="11796" y="76707"/>
                    </a:cubicBezTo>
                    <a:cubicBezTo>
                      <a:pt x="8504" y="70123"/>
                      <a:pt x="6309" y="63334"/>
                      <a:pt x="4423" y="56921"/>
                    </a:cubicBezTo>
                    <a:cubicBezTo>
                      <a:pt x="2674" y="50441"/>
                      <a:pt x="1474" y="44234"/>
                      <a:pt x="857" y="38439"/>
                    </a:cubicBezTo>
                    <a:cubicBezTo>
                      <a:pt x="411" y="35559"/>
                      <a:pt x="343" y="32747"/>
                      <a:pt x="137" y="30141"/>
                    </a:cubicBezTo>
                    <a:cubicBezTo>
                      <a:pt x="-34" y="27501"/>
                      <a:pt x="34" y="24997"/>
                      <a:pt x="0" y="22631"/>
                    </a:cubicBezTo>
                    <a:cubicBezTo>
                      <a:pt x="69" y="17934"/>
                      <a:pt x="343" y="13819"/>
                      <a:pt x="754" y="10458"/>
                    </a:cubicBezTo>
                    <a:cubicBezTo>
                      <a:pt x="1028" y="7098"/>
                      <a:pt x="1577" y="4526"/>
                      <a:pt x="1886" y="2743"/>
                    </a:cubicBezTo>
                    <a:cubicBezTo>
                      <a:pt x="2195" y="960"/>
                      <a:pt x="2366" y="34"/>
                      <a:pt x="2366" y="34"/>
                    </a:cubicBezTo>
                    <a:close/>
                  </a:path>
                </a:pathLst>
              </a:custGeom>
              <a:grpFill/>
              <a:ln w="3429" cap="flat">
                <a:noFill/>
                <a:prstDash val="solid"/>
                <a:miter/>
              </a:ln>
            </p:spPr>
            <p:txBody>
              <a:bodyPr/>
              <a:lstStyle/>
              <a:p>
                <a:endParaRPr lang="en-US"/>
              </a:p>
            </p:txBody>
          </p:sp>
          <p:sp>
            <p:nvSpPr>
              <p:cNvPr id="1043" name="Freeform 1042">
                <a:extLst>
                  <a:ext uri="{FF2B5EF4-FFF2-40B4-BE49-F238E27FC236}">
                    <a16:creationId xmlns:a16="http://schemas.microsoft.com/office/drawing/2014/main" id="{E1E34DF7-DD05-DDC2-876D-B7F7A3DEAA5D}"/>
                  </a:ext>
                </a:extLst>
              </p:cNvPr>
              <p:cNvSpPr/>
              <p:nvPr/>
            </p:nvSpPr>
            <p:spPr>
              <a:xfrm>
                <a:off x="8032718" y="2525408"/>
                <a:ext cx="132801" cy="73792"/>
              </a:xfrm>
              <a:custGeom>
                <a:avLst/>
                <a:gdLst>
                  <a:gd name="csX0" fmla="*/ 635 w 208432"/>
                  <a:gd name="csY0" fmla="*/ 0 h 115816"/>
                  <a:gd name="csX1" fmla="*/ 738 w 208432"/>
                  <a:gd name="csY1" fmla="*/ 3052 h 115816"/>
                  <a:gd name="csX2" fmla="*/ 875 w 208432"/>
                  <a:gd name="csY2" fmla="*/ 6721 h 115816"/>
                  <a:gd name="csX3" fmla="*/ 1321 w 208432"/>
                  <a:gd name="csY3" fmla="*/ 11624 h 115816"/>
                  <a:gd name="csX4" fmla="*/ 2144 w 208432"/>
                  <a:gd name="csY4" fmla="*/ 17659 h 115816"/>
                  <a:gd name="csX5" fmla="*/ 2727 w 208432"/>
                  <a:gd name="csY5" fmla="*/ 21054 h 115816"/>
                  <a:gd name="csX6" fmla="*/ 3550 w 208432"/>
                  <a:gd name="csY6" fmla="*/ 24655 h 115816"/>
                  <a:gd name="csX7" fmla="*/ 8899 w 208432"/>
                  <a:gd name="csY7" fmla="*/ 40805 h 115816"/>
                  <a:gd name="csX8" fmla="*/ 18741 w 208432"/>
                  <a:gd name="csY8" fmla="*/ 58156 h 115816"/>
                  <a:gd name="csX9" fmla="*/ 33759 w 208432"/>
                  <a:gd name="csY9" fmla="*/ 74409 h 115816"/>
                  <a:gd name="csX10" fmla="*/ 53408 w 208432"/>
                  <a:gd name="csY10" fmla="*/ 87268 h 115816"/>
                  <a:gd name="csX11" fmla="*/ 64826 w 208432"/>
                  <a:gd name="csY11" fmla="*/ 92343 h 115816"/>
                  <a:gd name="csX12" fmla="*/ 70553 w 208432"/>
                  <a:gd name="csY12" fmla="*/ 94640 h 115816"/>
                  <a:gd name="csX13" fmla="*/ 76451 w 208432"/>
                  <a:gd name="csY13" fmla="*/ 96698 h 115816"/>
                  <a:gd name="csX14" fmla="*/ 88349 w 208432"/>
                  <a:gd name="csY14" fmla="*/ 100538 h 115816"/>
                  <a:gd name="csX15" fmla="*/ 100351 w 208432"/>
                  <a:gd name="csY15" fmla="*/ 103693 h 115816"/>
                  <a:gd name="csX16" fmla="*/ 124045 w 208432"/>
                  <a:gd name="csY16" fmla="*/ 108253 h 115816"/>
                  <a:gd name="csX17" fmla="*/ 129806 w 208432"/>
                  <a:gd name="csY17" fmla="*/ 109076 h 115816"/>
                  <a:gd name="csX18" fmla="*/ 135498 w 208432"/>
                  <a:gd name="csY18" fmla="*/ 109694 h 115816"/>
                  <a:gd name="csX19" fmla="*/ 146505 w 208432"/>
                  <a:gd name="csY19" fmla="*/ 110619 h 115816"/>
                  <a:gd name="csX20" fmla="*/ 156963 w 208432"/>
                  <a:gd name="csY20" fmla="*/ 111031 h 115816"/>
                  <a:gd name="csX21" fmla="*/ 166770 w 208432"/>
                  <a:gd name="csY21" fmla="*/ 111031 h 115816"/>
                  <a:gd name="csX22" fmla="*/ 175789 w 208432"/>
                  <a:gd name="csY22" fmla="*/ 110585 h 115816"/>
                  <a:gd name="csX23" fmla="*/ 179972 w 208432"/>
                  <a:gd name="csY23" fmla="*/ 110345 h 115816"/>
                  <a:gd name="csX24" fmla="*/ 183915 w 208432"/>
                  <a:gd name="csY24" fmla="*/ 109899 h 115816"/>
                  <a:gd name="csX25" fmla="*/ 191048 w 208432"/>
                  <a:gd name="csY25" fmla="*/ 109008 h 115816"/>
                  <a:gd name="csX26" fmla="*/ 197049 w 208432"/>
                  <a:gd name="csY26" fmla="*/ 107979 h 115816"/>
                  <a:gd name="csX27" fmla="*/ 205450 w 208432"/>
                  <a:gd name="csY27" fmla="*/ 106162 h 115816"/>
                  <a:gd name="csX28" fmla="*/ 208433 w 208432"/>
                  <a:gd name="csY28" fmla="*/ 105476 h 115816"/>
                  <a:gd name="csX29" fmla="*/ 205587 w 208432"/>
                  <a:gd name="csY29" fmla="*/ 106505 h 115816"/>
                  <a:gd name="csX30" fmla="*/ 202124 w 208432"/>
                  <a:gd name="csY30" fmla="*/ 107773 h 115816"/>
                  <a:gd name="csX31" fmla="*/ 197392 w 208432"/>
                  <a:gd name="csY31" fmla="*/ 109317 h 115816"/>
                  <a:gd name="csX32" fmla="*/ 191459 w 208432"/>
                  <a:gd name="csY32" fmla="*/ 110962 h 115816"/>
                  <a:gd name="csX33" fmla="*/ 184361 w 208432"/>
                  <a:gd name="csY33" fmla="*/ 112505 h 115816"/>
                  <a:gd name="csX34" fmla="*/ 180418 w 208432"/>
                  <a:gd name="csY34" fmla="*/ 113294 h 115816"/>
                  <a:gd name="csX35" fmla="*/ 176200 w 208432"/>
                  <a:gd name="csY35" fmla="*/ 113911 h 115816"/>
                  <a:gd name="csX36" fmla="*/ 167079 w 208432"/>
                  <a:gd name="csY36" fmla="*/ 114974 h 115816"/>
                  <a:gd name="csX37" fmla="*/ 146402 w 208432"/>
                  <a:gd name="csY37" fmla="*/ 115797 h 115816"/>
                  <a:gd name="csX38" fmla="*/ 135086 w 208432"/>
                  <a:gd name="csY38" fmla="*/ 115386 h 115816"/>
                  <a:gd name="csX39" fmla="*/ 129257 w 208432"/>
                  <a:gd name="csY39" fmla="*/ 114974 h 115816"/>
                  <a:gd name="csX40" fmla="*/ 123325 w 208432"/>
                  <a:gd name="csY40" fmla="*/ 114323 h 115816"/>
                  <a:gd name="csX41" fmla="*/ 111221 w 208432"/>
                  <a:gd name="csY41" fmla="*/ 112608 h 115816"/>
                  <a:gd name="csX42" fmla="*/ 98910 w 208432"/>
                  <a:gd name="csY42" fmla="*/ 110208 h 115816"/>
                  <a:gd name="csX43" fmla="*/ 86566 w 208432"/>
                  <a:gd name="csY43" fmla="*/ 107088 h 115816"/>
                  <a:gd name="csX44" fmla="*/ 74290 w 208432"/>
                  <a:gd name="csY44" fmla="*/ 103247 h 115816"/>
                  <a:gd name="csX45" fmla="*/ 68221 w 208432"/>
                  <a:gd name="csY45" fmla="*/ 101053 h 115816"/>
                  <a:gd name="csX46" fmla="*/ 62220 w 208432"/>
                  <a:gd name="csY46" fmla="*/ 98584 h 115816"/>
                  <a:gd name="csX47" fmla="*/ 50699 w 208432"/>
                  <a:gd name="csY47" fmla="*/ 93337 h 115816"/>
                  <a:gd name="csX48" fmla="*/ 29851 w 208432"/>
                  <a:gd name="csY48" fmla="*/ 79004 h 115816"/>
                  <a:gd name="csX49" fmla="*/ 14626 w 208432"/>
                  <a:gd name="csY49" fmla="*/ 61105 h 115816"/>
                  <a:gd name="csX50" fmla="*/ 5333 w 208432"/>
                  <a:gd name="csY50" fmla="*/ 42314 h 115816"/>
                  <a:gd name="csX51" fmla="*/ 1081 w 208432"/>
                  <a:gd name="csY51" fmla="*/ 25237 h 115816"/>
                  <a:gd name="csX52" fmla="*/ 532 w 208432"/>
                  <a:gd name="csY52" fmla="*/ 21500 h 115816"/>
                  <a:gd name="csX53" fmla="*/ 258 w 208432"/>
                  <a:gd name="csY53" fmla="*/ 17968 h 115816"/>
                  <a:gd name="csX54" fmla="*/ 18 w 208432"/>
                  <a:gd name="csY54" fmla="*/ 11761 h 115816"/>
                  <a:gd name="csX55" fmla="*/ 87 w 208432"/>
                  <a:gd name="csY55" fmla="*/ 6789 h 115816"/>
                  <a:gd name="csX56" fmla="*/ 395 w 208432"/>
                  <a:gd name="csY56" fmla="*/ 3155 h 115816"/>
                  <a:gd name="csX57" fmla="*/ 670 w 208432"/>
                  <a:gd name="csY57" fmla="*/ 103 h 1158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Lst>
                <a:rect l="l" t="t" r="r" b="b"/>
                <a:pathLst>
                  <a:path w="208432" h="115816">
                    <a:moveTo>
                      <a:pt x="635" y="0"/>
                    </a:moveTo>
                    <a:cubicBezTo>
                      <a:pt x="635" y="0"/>
                      <a:pt x="670" y="1063"/>
                      <a:pt x="738" y="3052"/>
                    </a:cubicBezTo>
                    <a:cubicBezTo>
                      <a:pt x="738" y="4046"/>
                      <a:pt x="807" y="5281"/>
                      <a:pt x="875" y="6721"/>
                    </a:cubicBezTo>
                    <a:cubicBezTo>
                      <a:pt x="978" y="8161"/>
                      <a:pt x="1184" y="9807"/>
                      <a:pt x="1321" y="11624"/>
                    </a:cubicBezTo>
                    <a:cubicBezTo>
                      <a:pt x="1424" y="13442"/>
                      <a:pt x="1767" y="15465"/>
                      <a:pt x="2144" y="17659"/>
                    </a:cubicBezTo>
                    <a:cubicBezTo>
                      <a:pt x="2316" y="18757"/>
                      <a:pt x="2521" y="19888"/>
                      <a:pt x="2727" y="21054"/>
                    </a:cubicBezTo>
                    <a:cubicBezTo>
                      <a:pt x="3001" y="22220"/>
                      <a:pt x="3276" y="23420"/>
                      <a:pt x="3550" y="24655"/>
                    </a:cubicBezTo>
                    <a:cubicBezTo>
                      <a:pt x="4647" y="29627"/>
                      <a:pt x="6533" y="35044"/>
                      <a:pt x="8899" y="40805"/>
                    </a:cubicBezTo>
                    <a:cubicBezTo>
                      <a:pt x="11368" y="46497"/>
                      <a:pt x="14694" y="52361"/>
                      <a:pt x="18741" y="58156"/>
                    </a:cubicBezTo>
                    <a:cubicBezTo>
                      <a:pt x="22787" y="63951"/>
                      <a:pt x="27964" y="69403"/>
                      <a:pt x="33759" y="74409"/>
                    </a:cubicBezTo>
                    <a:cubicBezTo>
                      <a:pt x="39555" y="79416"/>
                      <a:pt x="46344" y="83770"/>
                      <a:pt x="53408" y="87268"/>
                    </a:cubicBezTo>
                    <a:cubicBezTo>
                      <a:pt x="57180" y="88948"/>
                      <a:pt x="61020" y="90903"/>
                      <a:pt x="64826" y="92343"/>
                    </a:cubicBezTo>
                    <a:lnTo>
                      <a:pt x="70553" y="94640"/>
                    </a:lnTo>
                    <a:lnTo>
                      <a:pt x="76451" y="96698"/>
                    </a:lnTo>
                    <a:cubicBezTo>
                      <a:pt x="80360" y="98172"/>
                      <a:pt x="84371" y="99269"/>
                      <a:pt x="88349" y="100538"/>
                    </a:cubicBezTo>
                    <a:cubicBezTo>
                      <a:pt x="92361" y="101636"/>
                      <a:pt x="96339" y="102733"/>
                      <a:pt x="100351" y="103693"/>
                    </a:cubicBezTo>
                    <a:cubicBezTo>
                      <a:pt x="108374" y="105476"/>
                      <a:pt x="116296" y="107225"/>
                      <a:pt x="124045" y="108253"/>
                    </a:cubicBezTo>
                    <a:cubicBezTo>
                      <a:pt x="125999" y="108528"/>
                      <a:pt x="127920" y="108836"/>
                      <a:pt x="129806" y="109076"/>
                    </a:cubicBezTo>
                    <a:cubicBezTo>
                      <a:pt x="131726" y="109282"/>
                      <a:pt x="133612" y="109488"/>
                      <a:pt x="135498" y="109694"/>
                    </a:cubicBezTo>
                    <a:cubicBezTo>
                      <a:pt x="139235" y="110174"/>
                      <a:pt x="142939" y="110380"/>
                      <a:pt x="146505" y="110619"/>
                    </a:cubicBezTo>
                    <a:cubicBezTo>
                      <a:pt x="150105" y="110962"/>
                      <a:pt x="153603" y="110894"/>
                      <a:pt x="156963" y="111031"/>
                    </a:cubicBezTo>
                    <a:cubicBezTo>
                      <a:pt x="160358" y="111202"/>
                      <a:pt x="163616" y="111031"/>
                      <a:pt x="166770" y="111031"/>
                    </a:cubicBezTo>
                    <a:cubicBezTo>
                      <a:pt x="169925" y="111031"/>
                      <a:pt x="172908" y="110757"/>
                      <a:pt x="175789" y="110585"/>
                    </a:cubicBezTo>
                    <a:cubicBezTo>
                      <a:pt x="177229" y="110482"/>
                      <a:pt x="178635" y="110414"/>
                      <a:pt x="179972" y="110345"/>
                    </a:cubicBezTo>
                    <a:cubicBezTo>
                      <a:pt x="181309" y="110174"/>
                      <a:pt x="182647" y="110037"/>
                      <a:pt x="183915" y="109899"/>
                    </a:cubicBezTo>
                    <a:cubicBezTo>
                      <a:pt x="186453" y="109556"/>
                      <a:pt x="188853" y="109385"/>
                      <a:pt x="191048" y="109008"/>
                    </a:cubicBezTo>
                    <a:cubicBezTo>
                      <a:pt x="193242" y="108631"/>
                      <a:pt x="195231" y="108288"/>
                      <a:pt x="197049" y="107979"/>
                    </a:cubicBezTo>
                    <a:cubicBezTo>
                      <a:pt x="200683" y="107396"/>
                      <a:pt x="203495" y="106573"/>
                      <a:pt x="205450" y="106162"/>
                    </a:cubicBezTo>
                    <a:cubicBezTo>
                      <a:pt x="207404" y="105716"/>
                      <a:pt x="208433" y="105476"/>
                      <a:pt x="208433" y="105476"/>
                    </a:cubicBezTo>
                    <a:cubicBezTo>
                      <a:pt x="208433" y="105476"/>
                      <a:pt x="207438" y="105853"/>
                      <a:pt x="205587" y="106505"/>
                    </a:cubicBezTo>
                    <a:cubicBezTo>
                      <a:pt x="204661" y="106848"/>
                      <a:pt x="203495" y="107259"/>
                      <a:pt x="202124" y="107773"/>
                    </a:cubicBezTo>
                    <a:cubicBezTo>
                      <a:pt x="200752" y="108288"/>
                      <a:pt x="199209" y="108836"/>
                      <a:pt x="197392" y="109317"/>
                    </a:cubicBezTo>
                    <a:cubicBezTo>
                      <a:pt x="195608" y="109831"/>
                      <a:pt x="193620" y="110380"/>
                      <a:pt x="191459" y="110962"/>
                    </a:cubicBezTo>
                    <a:cubicBezTo>
                      <a:pt x="189299" y="111614"/>
                      <a:pt x="186899" y="111957"/>
                      <a:pt x="184361" y="112505"/>
                    </a:cubicBezTo>
                    <a:cubicBezTo>
                      <a:pt x="183092" y="112780"/>
                      <a:pt x="181755" y="113020"/>
                      <a:pt x="180418" y="113294"/>
                    </a:cubicBezTo>
                    <a:cubicBezTo>
                      <a:pt x="179046" y="113500"/>
                      <a:pt x="177640" y="113706"/>
                      <a:pt x="176200" y="113911"/>
                    </a:cubicBezTo>
                    <a:cubicBezTo>
                      <a:pt x="173320" y="114323"/>
                      <a:pt x="170268" y="114769"/>
                      <a:pt x="167079" y="114974"/>
                    </a:cubicBezTo>
                    <a:cubicBezTo>
                      <a:pt x="160701" y="115592"/>
                      <a:pt x="153740" y="115900"/>
                      <a:pt x="146402" y="115797"/>
                    </a:cubicBezTo>
                    <a:cubicBezTo>
                      <a:pt x="142733" y="115729"/>
                      <a:pt x="138927" y="115694"/>
                      <a:pt x="135086" y="115386"/>
                    </a:cubicBezTo>
                    <a:cubicBezTo>
                      <a:pt x="133166" y="115249"/>
                      <a:pt x="131212" y="115111"/>
                      <a:pt x="129257" y="114974"/>
                    </a:cubicBezTo>
                    <a:cubicBezTo>
                      <a:pt x="127303" y="114803"/>
                      <a:pt x="125314" y="114529"/>
                      <a:pt x="123325" y="114323"/>
                    </a:cubicBezTo>
                    <a:cubicBezTo>
                      <a:pt x="119313" y="113911"/>
                      <a:pt x="115301" y="113294"/>
                      <a:pt x="111221" y="112608"/>
                    </a:cubicBezTo>
                    <a:cubicBezTo>
                      <a:pt x="107106" y="112060"/>
                      <a:pt x="103060" y="111065"/>
                      <a:pt x="98910" y="110208"/>
                    </a:cubicBezTo>
                    <a:cubicBezTo>
                      <a:pt x="94796" y="109282"/>
                      <a:pt x="90681" y="108185"/>
                      <a:pt x="86566" y="107088"/>
                    </a:cubicBezTo>
                    <a:cubicBezTo>
                      <a:pt x="82486" y="105819"/>
                      <a:pt x="78336" y="104756"/>
                      <a:pt x="74290" y="103247"/>
                    </a:cubicBezTo>
                    <a:lnTo>
                      <a:pt x="68221" y="101053"/>
                    </a:lnTo>
                    <a:lnTo>
                      <a:pt x="62220" y="98584"/>
                    </a:lnTo>
                    <a:cubicBezTo>
                      <a:pt x="58140" y="97006"/>
                      <a:pt x="54505" y="95086"/>
                      <a:pt x="50699" y="93337"/>
                    </a:cubicBezTo>
                    <a:cubicBezTo>
                      <a:pt x="42846" y="89394"/>
                      <a:pt x="35988" y="84491"/>
                      <a:pt x="29851" y="79004"/>
                    </a:cubicBezTo>
                    <a:cubicBezTo>
                      <a:pt x="23781" y="73518"/>
                      <a:pt x="18603" y="67414"/>
                      <a:pt x="14626" y="61105"/>
                    </a:cubicBezTo>
                    <a:cubicBezTo>
                      <a:pt x="10580" y="54795"/>
                      <a:pt x="7528" y="48417"/>
                      <a:pt x="5333" y="42314"/>
                    </a:cubicBezTo>
                    <a:cubicBezTo>
                      <a:pt x="3207" y="36176"/>
                      <a:pt x="1767" y="30415"/>
                      <a:pt x="1081" y="25237"/>
                    </a:cubicBezTo>
                    <a:cubicBezTo>
                      <a:pt x="875" y="23934"/>
                      <a:pt x="704" y="22700"/>
                      <a:pt x="532" y="21500"/>
                    </a:cubicBezTo>
                    <a:cubicBezTo>
                      <a:pt x="395" y="20300"/>
                      <a:pt x="361" y="19099"/>
                      <a:pt x="258" y="17968"/>
                    </a:cubicBezTo>
                    <a:cubicBezTo>
                      <a:pt x="87" y="15705"/>
                      <a:pt x="-51" y="13647"/>
                      <a:pt x="18" y="11761"/>
                    </a:cubicBezTo>
                    <a:cubicBezTo>
                      <a:pt x="18" y="9876"/>
                      <a:pt x="18" y="8230"/>
                      <a:pt x="87" y="6789"/>
                    </a:cubicBezTo>
                    <a:cubicBezTo>
                      <a:pt x="224" y="5349"/>
                      <a:pt x="327" y="4149"/>
                      <a:pt x="395" y="3155"/>
                    </a:cubicBezTo>
                    <a:cubicBezTo>
                      <a:pt x="567" y="1166"/>
                      <a:pt x="670" y="103"/>
                      <a:pt x="670" y="103"/>
                    </a:cubicBezTo>
                    <a:close/>
                  </a:path>
                </a:pathLst>
              </a:custGeom>
              <a:grpFill/>
              <a:ln w="3429" cap="flat">
                <a:noFill/>
                <a:prstDash val="solid"/>
                <a:miter/>
              </a:ln>
            </p:spPr>
            <p:txBody>
              <a:bodyPr/>
              <a:lstStyle/>
              <a:p>
                <a:endParaRPr lang="en-US"/>
              </a:p>
            </p:txBody>
          </p:sp>
          <p:sp>
            <p:nvSpPr>
              <p:cNvPr id="1044" name="Freeform 1043">
                <a:extLst>
                  <a:ext uri="{FF2B5EF4-FFF2-40B4-BE49-F238E27FC236}">
                    <a16:creationId xmlns:a16="http://schemas.microsoft.com/office/drawing/2014/main" id="{ADC89E81-071A-46C2-3733-A8191D63B242}"/>
                  </a:ext>
                </a:extLst>
              </p:cNvPr>
              <p:cNvSpPr/>
              <p:nvPr/>
            </p:nvSpPr>
            <p:spPr>
              <a:xfrm>
                <a:off x="8061110" y="2526610"/>
                <a:ext cx="142556" cy="54027"/>
              </a:xfrm>
              <a:custGeom>
                <a:avLst/>
                <a:gdLst>
                  <a:gd name="csX0" fmla="*/ 0 w 223742"/>
                  <a:gd name="csY0" fmla="*/ 0 h 84795"/>
                  <a:gd name="csX1" fmla="*/ 480 w 223742"/>
                  <a:gd name="csY1" fmla="*/ 2915 h 84795"/>
                  <a:gd name="csX2" fmla="*/ 1063 w 223742"/>
                  <a:gd name="csY2" fmla="*/ 6412 h 84795"/>
                  <a:gd name="csX3" fmla="*/ 2298 w 223742"/>
                  <a:gd name="csY3" fmla="*/ 11007 h 84795"/>
                  <a:gd name="csX4" fmla="*/ 4184 w 223742"/>
                  <a:gd name="csY4" fmla="*/ 16562 h 84795"/>
                  <a:gd name="csX5" fmla="*/ 5418 w 223742"/>
                  <a:gd name="csY5" fmla="*/ 19648 h 84795"/>
                  <a:gd name="csX6" fmla="*/ 6995 w 223742"/>
                  <a:gd name="csY6" fmla="*/ 22837 h 84795"/>
                  <a:gd name="csX7" fmla="*/ 7818 w 223742"/>
                  <a:gd name="csY7" fmla="*/ 24517 h 84795"/>
                  <a:gd name="csX8" fmla="*/ 8813 w 223742"/>
                  <a:gd name="csY8" fmla="*/ 26163 h 84795"/>
                  <a:gd name="csX9" fmla="*/ 10904 w 223742"/>
                  <a:gd name="csY9" fmla="*/ 29558 h 84795"/>
                  <a:gd name="csX10" fmla="*/ 13373 w 223742"/>
                  <a:gd name="csY10" fmla="*/ 32953 h 84795"/>
                  <a:gd name="csX11" fmla="*/ 14642 w 223742"/>
                  <a:gd name="csY11" fmla="*/ 34701 h 84795"/>
                  <a:gd name="csX12" fmla="*/ 16082 w 223742"/>
                  <a:gd name="csY12" fmla="*/ 36382 h 84795"/>
                  <a:gd name="csX13" fmla="*/ 30175 w 223742"/>
                  <a:gd name="csY13" fmla="*/ 49549 h 84795"/>
                  <a:gd name="csX14" fmla="*/ 48589 w 223742"/>
                  <a:gd name="csY14" fmla="*/ 60762 h 84795"/>
                  <a:gd name="csX15" fmla="*/ 70158 w 223742"/>
                  <a:gd name="csY15" fmla="*/ 68991 h 84795"/>
                  <a:gd name="csX16" fmla="*/ 75987 w 223742"/>
                  <a:gd name="csY16" fmla="*/ 70672 h 84795"/>
                  <a:gd name="csX17" fmla="*/ 81782 w 223742"/>
                  <a:gd name="csY17" fmla="*/ 72078 h 84795"/>
                  <a:gd name="csX18" fmla="*/ 93578 w 223742"/>
                  <a:gd name="csY18" fmla="*/ 74478 h 84795"/>
                  <a:gd name="csX19" fmla="*/ 105510 w 223742"/>
                  <a:gd name="csY19" fmla="*/ 76364 h 84795"/>
                  <a:gd name="csX20" fmla="*/ 117478 w 223742"/>
                  <a:gd name="csY20" fmla="*/ 77564 h 84795"/>
                  <a:gd name="csX21" fmla="*/ 140898 w 223742"/>
                  <a:gd name="csY21" fmla="*/ 78661 h 84795"/>
                  <a:gd name="csX22" fmla="*/ 182732 w 223742"/>
                  <a:gd name="csY22" fmla="*/ 77907 h 84795"/>
                  <a:gd name="csX23" fmla="*/ 212461 w 223742"/>
                  <a:gd name="csY23" fmla="*/ 76844 h 84795"/>
                  <a:gd name="csX24" fmla="*/ 223742 w 223742"/>
                  <a:gd name="csY24" fmla="*/ 76672 h 84795"/>
                  <a:gd name="csX25" fmla="*/ 212564 w 223742"/>
                  <a:gd name="csY25" fmla="*/ 78215 h 84795"/>
                  <a:gd name="csX26" fmla="*/ 183040 w 223742"/>
                  <a:gd name="csY26" fmla="*/ 81850 h 84795"/>
                  <a:gd name="csX27" fmla="*/ 163220 w 223742"/>
                  <a:gd name="csY27" fmla="*/ 83702 h 84795"/>
                  <a:gd name="csX28" fmla="*/ 140966 w 223742"/>
                  <a:gd name="csY28" fmla="*/ 84731 h 84795"/>
                  <a:gd name="csX29" fmla="*/ 129171 w 223742"/>
                  <a:gd name="csY29" fmla="*/ 84731 h 84795"/>
                  <a:gd name="csX30" fmla="*/ 117066 w 223742"/>
                  <a:gd name="csY30" fmla="*/ 84216 h 84795"/>
                  <a:gd name="csX31" fmla="*/ 104790 w 223742"/>
                  <a:gd name="csY31" fmla="*/ 83085 h 84795"/>
                  <a:gd name="csX32" fmla="*/ 92446 w 223742"/>
                  <a:gd name="csY32" fmla="*/ 81267 h 84795"/>
                  <a:gd name="csX33" fmla="*/ 80204 w 223742"/>
                  <a:gd name="csY33" fmla="*/ 78627 h 84795"/>
                  <a:gd name="csX34" fmla="*/ 74169 w 223742"/>
                  <a:gd name="csY34" fmla="*/ 77084 h 84795"/>
                  <a:gd name="csX35" fmla="*/ 68340 w 223742"/>
                  <a:gd name="csY35" fmla="*/ 75335 h 84795"/>
                  <a:gd name="csX36" fmla="*/ 45914 w 223742"/>
                  <a:gd name="csY36" fmla="*/ 66145 h 84795"/>
                  <a:gd name="csX37" fmla="*/ 27055 w 223742"/>
                  <a:gd name="csY37" fmla="*/ 53561 h 84795"/>
                  <a:gd name="csX38" fmla="*/ 13065 w 223742"/>
                  <a:gd name="csY38" fmla="*/ 38816 h 84795"/>
                  <a:gd name="csX39" fmla="*/ 11659 w 223742"/>
                  <a:gd name="csY39" fmla="*/ 36930 h 84795"/>
                  <a:gd name="csX40" fmla="*/ 10424 w 223742"/>
                  <a:gd name="csY40" fmla="*/ 35010 h 84795"/>
                  <a:gd name="csX41" fmla="*/ 8127 w 223742"/>
                  <a:gd name="csY41" fmla="*/ 31238 h 84795"/>
                  <a:gd name="csX42" fmla="*/ 6241 w 223742"/>
                  <a:gd name="csY42" fmla="*/ 27501 h 84795"/>
                  <a:gd name="csX43" fmla="*/ 5349 w 223742"/>
                  <a:gd name="csY43" fmla="*/ 25718 h 84795"/>
                  <a:gd name="csX44" fmla="*/ 4663 w 223742"/>
                  <a:gd name="csY44" fmla="*/ 23900 h 84795"/>
                  <a:gd name="csX45" fmla="*/ 2366 w 223742"/>
                  <a:gd name="csY45" fmla="*/ 17145 h 84795"/>
                  <a:gd name="csX46" fmla="*/ 1029 w 223742"/>
                  <a:gd name="csY46" fmla="*/ 11281 h 84795"/>
                  <a:gd name="csX47" fmla="*/ 343 w 223742"/>
                  <a:gd name="csY47" fmla="*/ 6481 h 84795"/>
                  <a:gd name="csX48" fmla="*/ 206 w 223742"/>
                  <a:gd name="csY48" fmla="*/ 2949 h 84795"/>
                  <a:gd name="csX49" fmla="*/ 69 w 223742"/>
                  <a:gd name="csY49" fmla="*/ 0 h 847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Lst>
                <a:rect l="l" t="t" r="r" b="b"/>
                <a:pathLst>
                  <a:path w="223742" h="84795">
                    <a:moveTo>
                      <a:pt x="0" y="0"/>
                    </a:moveTo>
                    <a:cubicBezTo>
                      <a:pt x="0" y="0"/>
                      <a:pt x="172" y="1029"/>
                      <a:pt x="480" y="2915"/>
                    </a:cubicBezTo>
                    <a:cubicBezTo>
                      <a:pt x="652" y="3875"/>
                      <a:pt x="857" y="5041"/>
                      <a:pt x="1063" y="6412"/>
                    </a:cubicBezTo>
                    <a:cubicBezTo>
                      <a:pt x="1372" y="7784"/>
                      <a:pt x="1852" y="9293"/>
                      <a:pt x="2298" y="11007"/>
                    </a:cubicBezTo>
                    <a:cubicBezTo>
                      <a:pt x="2675" y="12722"/>
                      <a:pt x="3429" y="14573"/>
                      <a:pt x="4184" y="16562"/>
                    </a:cubicBezTo>
                    <a:cubicBezTo>
                      <a:pt x="4595" y="17556"/>
                      <a:pt x="4904" y="18619"/>
                      <a:pt x="5418" y="19648"/>
                    </a:cubicBezTo>
                    <a:cubicBezTo>
                      <a:pt x="5932" y="20677"/>
                      <a:pt x="6447" y="21740"/>
                      <a:pt x="6995" y="22837"/>
                    </a:cubicBezTo>
                    <a:cubicBezTo>
                      <a:pt x="7269" y="23386"/>
                      <a:pt x="7544" y="23934"/>
                      <a:pt x="7818" y="24517"/>
                    </a:cubicBezTo>
                    <a:cubicBezTo>
                      <a:pt x="8127" y="25066"/>
                      <a:pt x="8470" y="25615"/>
                      <a:pt x="8813" y="26163"/>
                    </a:cubicBezTo>
                    <a:cubicBezTo>
                      <a:pt x="9498" y="27261"/>
                      <a:pt x="10184" y="28392"/>
                      <a:pt x="10904" y="29558"/>
                    </a:cubicBezTo>
                    <a:cubicBezTo>
                      <a:pt x="11659" y="30690"/>
                      <a:pt x="12550" y="31787"/>
                      <a:pt x="13373" y="32953"/>
                    </a:cubicBezTo>
                    <a:cubicBezTo>
                      <a:pt x="13785" y="33536"/>
                      <a:pt x="14230" y="34119"/>
                      <a:pt x="14642" y="34701"/>
                    </a:cubicBezTo>
                    <a:cubicBezTo>
                      <a:pt x="15088" y="35284"/>
                      <a:pt x="15602" y="35833"/>
                      <a:pt x="16082" y="36382"/>
                    </a:cubicBezTo>
                    <a:cubicBezTo>
                      <a:pt x="19888" y="41011"/>
                      <a:pt x="24723" y="45400"/>
                      <a:pt x="30175" y="49549"/>
                    </a:cubicBezTo>
                    <a:cubicBezTo>
                      <a:pt x="35627" y="53698"/>
                      <a:pt x="41834" y="57470"/>
                      <a:pt x="48589" y="60762"/>
                    </a:cubicBezTo>
                    <a:cubicBezTo>
                      <a:pt x="55310" y="64054"/>
                      <a:pt x="62614" y="66763"/>
                      <a:pt x="70158" y="68991"/>
                    </a:cubicBezTo>
                    <a:cubicBezTo>
                      <a:pt x="72078" y="69540"/>
                      <a:pt x="74032" y="70123"/>
                      <a:pt x="75987" y="70672"/>
                    </a:cubicBezTo>
                    <a:cubicBezTo>
                      <a:pt x="77941" y="71220"/>
                      <a:pt x="79862" y="71598"/>
                      <a:pt x="81782" y="72078"/>
                    </a:cubicBezTo>
                    <a:cubicBezTo>
                      <a:pt x="85622" y="73072"/>
                      <a:pt x="89600" y="73758"/>
                      <a:pt x="93578" y="74478"/>
                    </a:cubicBezTo>
                    <a:cubicBezTo>
                      <a:pt x="97521" y="75301"/>
                      <a:pt x="101567" y="75712"/>
                      <a:pt x="105510" y="76364"/>
                    </a:cubicBezTo>
                    <a:cubicBezTo>
                      <a:pt x="109522" y="76775"/>
                      <a:pt x="113500" y="77290"/>
                      <a:pt x="117478" y="77564"/>
                    </a:cubicBezTo>
                    <a:cubicBezTo>
                      <a:pt x="125433" y="78113"/>
                      <a:pt x="133285" y="78627"/>
                      <a:pt x="140898" y="78661"/>
                    </a:cubicBezTo>
                    <a:cubicBezTo>
                      <a:pt x="156157" y="78901"/>
                      <a:pt x="170456" y="78353"/>
                      <a:pt x="182732" y="77907"/>
                    </a:cubicBezTo>
                    <a:cubicBezTo>
                      <a:pt x="195007" y="77393"/>
                      <a:pt x="205260" y="77015"/>
                      <a:pt x="212461" y="76844"/>
                    </a:cubicBezTo>
                    <a:cubicBezTo>
                      <a:pt x="219662" y="76672"/>
                      <a:pt x="223742" y="76672"/>
                      <a:pt x="223742" y="76672"/>
                    </a:cubicBezTo>
                    <a:cubicBezTo>
                      <a:pt x="223742" y="76672"/>
                      <a:pt x="219662" y="77221"/>
                      <a:pt x="212564" y="78215"/>
                    </a:cubicBezTo>
                    <a:cubicBezTo>
                      <a:pt x="205432" y="79141"/>
                      <a:pt x="195282" y="80513"/>
                      <a:pt x="183040" y="81850"/>
                    </a:cubicBezTo>
                    <a:cubicBezTo>
                      <a:pt x="176902" y="82502"/>
                      <a:pt x="170250" y="83188"/>
                      <a:pt x="163220" y="83702"/>
                    </a:cubicBezTo>
                    <a:cubicBezTo>
                      <a:pt x="156157" y="84182"/>
                      <a:pt x="148716" y="84696"/>
                      <a:pt x="140966" y="84731"/>
                    </a:cubicBezTo>
                    <a:cubicBezTo>
                      <a:pt x="137091" y="84799"/>
                      <a:pt x="133148" y="84833"/>
                      <a:pt x="129171" y="84731"/>
                    </a:cubicBezTo>
                    <a:cubicBezTo>
                      <a:pt x="125159" y="84731"/>
                      <a:pt x="121147" y="84456"/>
                      <a:pt x="117066" y="84216"/>
                    </a:cubicBezTo>
                    <a:cubicBezTo>
                      <a:pt x="112986" y="83976"/>
                      <a:pt x="108905" y="83496"/>
                      <a:pt x="104790" y="83085"/>
                    </a:cubicBezTo>
                    <a:cubicBezTo>
                      <a:pt x="100710" y="82468"/>
                      <a:pt x="96561" y="82056"/>
                      <a:pt x="92446" y="81267"/>
                    </a:cubicBezTo>
                    <a:cubicBezTo>
                      <a:pt x="88365" y="80479"/>
                      <a:pt x="84285" y="79724"/>
                      <a:pt x="80204" y="78627"/>
                    </a:cubicBezTo>
                    <a:cubicBezTo>
                      <a:pt x="78181" y="78113"/>
                      <a:pt x="76090" y="77667"/>
                      <a:pt x="74169" y="77084"/>
                    </a:cubicBezTo>
                    <a:cubicBezTo>
                      <a:pt x="72215" y="76501"/>
                      <a:pt x="70295" y="75918"/>
                      <a:pt x="68340" y="75335"/>
                    </a:cubicBezTo>
                    <a:cubicBezTo>
                      <a:pt x="60385" y="72969"/>
                      <a:pt x="52910" y="69746"/>
                      <a:pt x="45914" y="66145"/>
                    </a:cubicBezTo>
                    <a:cubicBezTo>
                      <a:pt x="38919" y="62545"/>
                      <a:pt x="32576" y="58190"/>
                      <a:pt x="27055" y="53561"/>
                    </a:cubicBezTo>
                    <a:cubicBezTo>
                      <a:pt x="21500" y="48932"/>
                      <a:pt x="16734" y="43960"/>
                      <a:pt x="13065" y="38816"/>
                    </a:cubicBezTo>
                    <a:cubicBezTo>
                      <a:pt x="12585" y="38199"/>
                      <a:pt x="12104" y="37582"/>
                      <a:pt x="11659" y="36930"/>
                    </a:cubicBezTo>
                    <a:cubicBezTo>
                      <a:pt x="11247" y="36279"/>
                      <a:pt x="10836" y="35627"/>
                      <a:pt x="10424" y="35010"/>
                    </a:cubicBezTo>
                    <a:cubicBezTo>
                      <a:pt x="9636" y="33741"/>
                      <a:pt x="8813" y="32507"/>
                      <a:pt x="8127" y="31238"/>
                    </a:cubicBezTo>
                    <a:cubicBezTo>
                      <a:pt x="7475" y="29969"/>
                      <a:pt x="6858" y="28701"/>
                      <a:pt x="6241" y="27501"/>
                    </a:cubicBezTo>
                    <a:cubicBezTo>
                      <a:pt x="5932" y="26883"/>
                      <a:pt x="5624" y="26300"/>
                      <a:pt x="5349" y="25718"/>
                    </a:cubicBezTo>
                    <a:cubicBezTo>
                      <a:pt x="5109" y="25100"/>
                      <a:pt x="4869" y="24483"/>
                      <a:pt x="4663" y="23900"/>
                    </a:cubicBezTo>
                    <a:cubicBezTo>
                      <a:pt x="3738" y="21534"/>
                      <a:pt x="2846" y="19305"/>
                      <a:pt x="2366" y="17145"/>
                    </a:cubicBezTo>
                    <a:cubicBezTo>
                      <a:pt x="1783" y="15019"/>
                      <a:pt x="1234" y="13099"/>
                      <a:pt x="1029" y="11281"/>
                    </a:cubicBezTo>
                    <a:cubicBezTo>
                      <a:pt x="755" y="9464"/>
                      <a:pt x="446" y="7887"/>
                      <a:pt x="343" y="6481"/>
                    </a:cubicBezTo>
                    <a:cubicBezTo>
                      <a:pt x="275" y="5075"/>
                      <a:pt x="240" y="3909"/>
                      <a:pt x="206" y="2949"/>
                    </a:cubicBezTo>
                    <a:cubicBezTo>
                      <a:pt x="137" y="1029"/>
                      <a:pt x="69" y="0"/>
                      <a:pt x="69" y="0"/>
                    </a:cubicBezTo>
                    <a:close/>
                  </a:path>
                </a:pathLst>
              </a:custGeom>
              <a:grpFill/>
              <a:ln w="3429" cap="flat">
                <a:noFill/>
                <a:prstDash val="solid"/>
                <a:miter/>
              </a:ln>
            </p:spPr>
            <p:txBody>
              <a:bodyPr/>
              <a:lstStyle/>
              <a:p>
                <a:endParaRPr lang="en-US"/>
              </a:p>
            </p:txBody>
          </p:sp>
          <p:sp>
            <p:nvSpPr>
              <p:cNvPr id="1045" name="Freeform 1044">
                <a:extLst>
                  <a:ext uri="{FF2B5EF4-FFF2-40B4-BE49-F238E27FC236}">
                    <a16:creationId xmlns:a16="http://schemas.microsoft.com/office/drawing/2014/main" id="{91C21515-2772-003B-A2E5-2EA776419462}"/>
                  </a:ext>
                </a:extLst>
              </p:cNvPr>
              <p:cNvSpPr/>
              <p:nvPr/>
            </p:nvSpPr>
            <p:spPr>
              <a:xfrm>
                <a:off x="8086824" y="2528336"/>
                <a:ext cx="141791" cy="37830"/>
              </a:xfrm>
              <a:custGeom>
                <a:avLst/>
                <a:gdLst>
                  <a:gd name="csX0" fmla="*/ 137 w 222542"/>
                  <a:gd name="csY0" fmla="*/ 0 h 59375"/>
                  <a:gd name="csX1" fmla="*/ 1680 w 222542"/>
                  <a:gd name="csY1" fmla="*/ 2229 h 59375"/>
                  <a:gd name="csX2" fmla="*/ 6241 w 222542"/>
                  <a:gd name="csY2" fmla="*/ 8332 h 59375"/>
                  <a:gd name="csX3" fmla="*/ 14333 w 222542"/>
                  <a:gd name="csY3" fmla="*/ 16734 h 59375"/>
                  <a:gd name="csX4" fmla="*/ 26506 w 222542"/>
                  <a:gd name="csY4" fmla="*/ 25615 h 59375"/>
                  <a:gd name="csX5" fmla="*/ 30141 w 222542"/>
                  <a:gd name="csY5" fmla="*/ 27775 h 59375"/>
                  <a:gd name="csX6" fmla="*/ 34050 w 222542"/>
                  <a:gd name="csY6" fmla="*/ 29764 h 59375"/>
                  <a:gd name="csX7" fmla="*/ 42417 w 222542"/>
                  <a:gd name="csY7" fmla="*/ 33604 h 59375"/>
                  <a:gd name="csX8" fmla="*/ 61345 w 222542"/>
                  <a:gd name="csY8" fmla="*/ 39811 h 59375"/>
                  <a:gd name="csX9" fmla="*/ 82296 w 222542"/>
                  <a:gd name="csY9" fmla="*/ 44268 h 59375"/>
                  <a:gd name="csX10" fmla="*/ 104379 w 222542"/>
                  <a:gd name="csY10" fmla="*/ 47354 h 59375"/>
                  <a:gd name="csX11" fmla="*/ 126565 w 222542"/>
                  <a:gd name="csY11" fmla="*/ 50406 h 59375"/>
                  <a:gd name="csX12" fmla="*/ 147996 w 222542"/>
                  <a:gd name="csY12" fmla="*/ 52875 h 59375"/>
                  <a:gd name="csX13" fmla="*/ 168055 w 222542"/>
                  <a:gd name="csY13" fmla="*/ 54212 h 59375"/>
                  <a:gd name="csX14" fmla="*/ 186023 w 222542"/>
                  <a:gd name="csY14" fmla="*/ 53938 h 59375"/>
                  <a:gd name="csX15" fmla="*/ 201145 w 222542"/>
                  <a:gd name="csY15" fmla="*/ 52292 h 59375"/>
                  <a:gd name="csX16" fmla="*/ 207420 w 222542"/>
                  <a:gd name="csY16" fmla="*/ 51161 h 59375"/>
                  <a:gd name="csX17" fmla="*/ 212667 w 222542"/>
                  <a:gd name="csY17" fmla="*/ 49858 h 59375"/>
                  <a:gd name="csX18" fmla="*/ 219970 w 222542"/>
                  <a:gd name="csY18" fmla="*/ 47732 h 59375"/>
                  <a:gd name="csX19" fmla="*/ 222542 w 222542"/>
                  <a:gd name="csY19" fmla="*/ 46909 h 59375"/>
                  <a:gd name="csX20" fmla="*/ 220108 w 222542"/>
                  <a:gd name="csY20" fmla="*/ 48075 h 59375"/>
                  <a:gd name="csX21" fmla="*/ 217158 w 222542"/>
                  <a:gd name="csY21" fmla="*/ 49480 h 59375"/>
                  <a:gd name="csX22" fmla="*/ 215273 w 222542"/>
                  <a:gd name="csY22" fmla="*/ 50372 h 59375"/>
                  <a:gd name="csX23" fmla="*/ 213078 w 222542"/>
                  <a:gd name="csY23" fmla="*/ 51195 h 59375"/>
                  <a:gd name="csX24" fmla="*/ 207935 w 222542"/>
                  <a:gd name="csY24" fmla="*/ 53115 h 59375"/>
                  <a:gd name="csX25" fmla="*/ 201694 w 222542"/>
                  <a:gd name="csY25" fmla="*/ 54898 h 59375"/>
                  <a:gd name="csX26" fmla="*/ 186400 w 222542"/>
                  <a:gd name="csY26" fmla="*/ 57882 h 59375"/>
                  <a:gd name="csX27" fmla="*/ 177554 w 222542"/>
                  <a:gd name="csY27" fmla="*/ 58842 h 59375"/>
                  <a:gd name="csX28" fmla="*/ 168021 w 222542"/>
                  <a:gd name="csY28" fmla="*/ 59322 h 59375"/>
                  <a:gd name="csX29" fmla="*/ 147481 w 222542"/>
                  <a:gd name="csY29" fmla="*/ 58910 h 59375"/>
                  <a:gd name="csX30" fmla="*/ 125673 w 222542"/>
                  <a:gd name="csY30" fmla="*/ 56990 h 59375"/>
                  <a:gd name="csX31" fmla="*/ 103384 w 222542"/>
                  <a:gd name="csY31" fmla="*/ 54178 h 59375"/>
                  <a:gd name="csX32" fmla="*/ 81062 w 222542"/>
                  <a:gd name="csY32" fmla="*/ 50818 h 59375"/>
                  <a:gd name="csX33" fmla="*/ 59630 w 222542"/>
                  <a:gd name="csY33" fmla="*/ 45640 h 59375"/>
                  <a:gd name="csX34" fmla="*/ 40291 w 222542"/>
                  <a:gd name="csY34" fmla="*/ 38302 h 59375"/>
                  <a:gd name="csX35" fmla="*/ 31787 w 222542"/>
                  <a:gd name="csY35" fmla="*/ 33810 h 59375"/>
                  <a:gd name="csX36" fmla="*/ 27878 w 222542"/>
                  <a:gd name="csY36" fmla="*/ 31444 h 59375"/>
                  <a:gd name="csX37" fmla="*/ 24243 w 222542"/>
                  <a:gd name="csY37" fmla="*/ 28906 h 59375"/>
                  <a:gd name="csX38" fmla="*/ 17762 w 222542"/>
                  <a:gd name="csY38" fmla="*/ 23797 h 59375"/>
                  <a:gd name="csX39" fmla="*/ 12413 w 222542"/>
                  <a:gd name="csY39" fmla="*/ 18619 h 59375"/>
                  <a:gd name="csX40" fmla="*/ 5006 w 222542"/>
                  <a:gd name="csY40" fmla="*/ 9121 h 59375"/>
                  <a:gd name="csX41" fmla="*/ 1234 w 222542"/>
                  <a:gd name="csY41" fmla="*/ 2435 h 59375"/>
                  <a:gd name="csX42" fmla="*/ 0 w 222542"/>
                  <a:gd name="csY42" fmla="*/ 34 h 593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Lst>
                <a:rect l="l" t="t" r="r" b="b"/>
                <a:pathLst>
                  <a:path w="222542" h="59375">
                    <a:moveTo>
                      <a:pt x="137" y="0"/>
                    </a:moveTo>
                    <a:cubicBezTo>
                      <a:pt x="137" y="0"/>
                      <a:pt x="686" y="789"/>
                      <a:pt x="1680" y="2229"/>
                    </a:cubicBezTo>
                    <a:cubicBezTo>
                      <a:pt x="2709" y="3669"/>
                      <a:pt x="4081" y="5898"/>
                      <a:pt x="6241" y="8332"/>
                    </a:cubicBezTo>
                    <a:cubicBezTo>
                      <a:pt x="8230" y="10904"/>
                      <a:pt x="11041" y="13682"/>
                      <a:pt x="14333" y="16734"/>
                    </a:cubicBezTo>
                    <a:cubicBezTo>
                      <a:pt x="17762" y="19682"/>
                      <a:pt x="21774" y="22769"/>
                      <a:pt x="26506" y="25615"/>
                    </a:cubicBezTo>
                    <a:cubicBezTo>
                      <a:pt x="27706" y="26335"/>
                      <a:pt x="28907" y="27055"/>
                      <a:pt x="30141" y="27775"/>
                    </a:cubicBezTo>
                    <a:cubicBezTo>
                      <a:pt x="31410" y="28426"/>
                      <a:pt x="32713" y="29078"/>
                      <a:pt x="34050" y="29764"/>
                    </a:cubicBezTo>
                    <a:cubicBezTo>
                      <a:pt x="36656" y="31170"/>
                      <a:pt x="39536" y="32301"/>
                      <a:pt x="42417" y="33604"/>
                    </a:cubicBezTo>
                    <a:cubicBezTo>
                      <a:pt x="48314" y="35902"/>
                      <a:pt x="54658" y="38062"/>
                      <a:pt x="61345" y="39811"/>
                    </a:cubicBezTo>
                    <a:cubicBezTo>
                      <a:pt x="68066" y="41594"/>
                      <a:pt x="75095" y="43034"/>
                      <a:pt x="82296" y="44268"/>
                    </a:cubicBezTo>
                    <a:cubicBezTo>
                      <a:pt x="89497" y="45503"/>
                      <a:pt x="96869" y="46429"/>
                      <a:pt x="104379" y="47354"/>
                    </a:cubicBezTo>
                    <a:cubicBezTo>
                      <a:pt x="111820" y="48383"/>
                      <a:pt x="119261" y="49412"/>
                      <a:pt x="126565" y="50406"/>
                    </a:cubicBezTo>
                    <a:cubicBezTo>
                      <a:pt x="133868" y="51298"/>
                      <a:pt x="141035" y="52292"/>
                      <a:pt x="147996" y="52875"/>
                    </a:cubicBezTo>
                    <a:cubicBezTo>
                      <a:pt x="154957" y="53561"/>
                      <a:pt x="161677" y="53938"/>
                      <a:pt x="168055" y="54212"/>
                    </a:cubicBezTo>
                    <a:cubicBezTo>
                      <a:pt x="174433" y="54315"/>
                      <a:pt x="180468" y="54315"/>
                      <a:pt x="186023" y="53938"/>
                    </a:cubicBezTo>
                    <a:cubicBezTo>
                      <a:pt x="191578" y="53595"/>
                      <a:pt x="196653" y="53012"/>
                      <a:pt x="201145" y="52292"/>
                    </a:cubicBezTo>
                    <a:cubicBezTo>
                      <a:pt x="203374" y="51881"/>
                      <a:pt x="205466" y="51504"/>
                      <a:pt x="207420" y="51161"/>
                    </a:cubicBezTo>
                    <a:cubicBezTo>
                      <a:pt x="209341" y="50681"/>
                      <a:pt x="211089" y="50269"/>
                      <a:pt x="212667" y="49858"/>
                    </a:cubicBezTo>
                    <a:cubicBezTo>
                      <a:pt x="215890" y="49172"/>
                      <a:pt x="218290" y="48212"/>
                      <a:pt x="219970" y="47732"/>
                    </a:cubicBezTo>
                    <a:cubicBezTo>
                      <a:pt x="221651" y="47217"/>
                      <a:pt x="222542" y="46909"/>
                      <a:pt x="222542" y="46909"/>
                    </a:cubicBezTo>
                    <a:cubicBezTo>
                      <a:pt x="222542" y="46909"/>
                      <a:pt x="221685" y="47320"/>
                      <a:pt x="220108" y="48075"/>
                    </a:cubicBezTo>
                    <a:cubicBezTo>
                      <a:pt x="219319" y="48452"/>
                      <a:pt x="218325" y="48932"/>
                      <a:pt x="217158" y="49480"/>
                    </a:cubicBezTo>
                    <a:cubicBezTo>
                      <a:pt x="216576" y="49755"/>
                      <a:pt x="215958" y="50063"/>
                      <a:pt x="215273" y="50372"/>
                    </a:cubicBezTo>
                    <a:cubicBezTo>
                      <a:pt x="214587" y="50612"/>
                      <a:pt x="213832" y="50886"/>
                      <a:pt x="213078" y="51195"/>
                    </a:cubicBezTo>
                    <a:cubicBezTo>
                      <a:pt x="211535" y="51778"/>
                      <a:pt x="209786" y="52395"/>
                      <a:pt x="207935" y="53115"/>
                    </a:cubicBezTo>
                    <a:cubicBezTo>
                      <a:pt x="206014" y="53664"/>
                      <a:pt x="203923" y="54247"/>
                      <a:pt x="201694" y="54898"/>
                    </a:cubicBezTo>
                    <a:cubicBezTo>
                      <a:pt x="197202" y="56064"/>
                      <a:pt x="192093" y="57161"/>
                      <a:pt x="186400" y="57882"/>
                    </a:cubicBezTo>
                    <a:cubicBezTo>
                      <a:pt x="183589" y="58362"/>
                      <a:pt x="180606" y="58499"/>
                      <a:pt x="177554" y="58842"/>
                    </a:cubicBezTo>
                    <a:cubicBezTo>
                      <a:pt x="174468" y="59116"/>
                      <a:pt x="171313" y="59185"/>
                      <a:pt x="168021" y="59322"/>
                    </a:cubicBezTo>
                    <a:cubicBezTo>
                      <a:pt x="161506" y="59425"/>
                      <a:pt x="154579" y="59425"/>
                      <a:pt x="147481" y="58910"/>
                    </a:cubicBezTo>
                    <a:cubicBezTo>
                      <a:pt x="140383" y="58499"/>
                      <a:pt x="133080" y="57882"/>
                      <a:pt x="125673" y="56990"/>
                    </a:cubicBezTo>
                    <a:cubicBezTo>
                      <a:pt x="118301" y="56133"/>
                      <a:pt x="110826" y="55138"/>
                      <a:pt x="103384" y="54178"/>
                    </a:cubicBezTo>
                    <a:cubicBezTo>
                      <a:pt x="95978" y="53150"/>
                      <a:pt x="88434" y="52155"/>
                      <a:pt x="81062" y="50818"/>
                    </a:cubicBezTo>
                    <a:cubicBezTo>
                      <a:pt x="73689" y="49515"/>
                      <a:pt x="66523" y="47663"/>
                      <a:pt x="59630" y="45640"/>
                    </a:cubicBezTo>
                    <a:cubicBezTo>
                      <a:pt x="52738" y="43685"/>
                      <a:pt x="46292" y="41011"/>
                      <a:pt x="40291" y="38302"/>
                    </a:cubicBezTo>
                    <a:cubicBezTo>
                      <a:pt x="37342" y="36793"/>
                      <a:pt x="34427" y="35490"/>
                      <a:pt x="31787" y="33810"/>
                    </a:cubicBezTo>
                    <a:cubicBezTo>
                      <a:pt x="30450" y="33021"/>
                      <a:pt x="29147" y="32233"/>
                      <a:pt x="27878" y="31444"/>
                    </a:cubicBezTo>
                    <a:cubicBezTo>
                      <a:pt x="26643" y="30587"/>
                      <a:pt x="25443" y="29729"/>
                      <a:pt x="24243" y="28906"/>
                    </a:cubicBezTo>
                    <a:cubicBezTo>
                      <a:pt x="21843" y="27329"/>
                      <a:pt x="19785" y="25443"/>
                      <a:pt x="17762" y="23797"/>
                    </a:cubicBezTo>
                    <a:cubicBezTo>
                      <a:pt x="15739" y="22117"/>
                      <a:pt x="14093" y="20231"/>
                      <a:pt x="12413" y="18619"/>
                    </a:cubicBezTo>
                    <a:cubicBezTo>
                      <a:pt x="9292" y="15156"/>
                      <a:pt x="6755" y="11967"/>
                      <a:pt x="5006" y="9121"/>
                    </a:cubicBezTo>
                    <a:cubicBezTo>
                      <a:pt x="3052" y="6412"/>
                      <a:pt x="2057" y="4012"/>
                      <a:pt x="1234" y="2435"/>
                    </a:cubicBezTo>
                    <a:cubicBezTo>
                      <a:pt x="446" y="857"/>
                      <a:pt x="0" y="34"/>
                      <a:pt x="0" y="34"/>
                    </a:cubicBezTo>
                    <a:close/>
                  </a:path>
                </a:pathLst>
              </a:custGeom>
              <a:grpFill/>
              <a:ln w="3429" cap="flat">
                <a:noFill/>
                <a:prstDash val="solid"/>
                <a:miter/>
              </a:ln>
            </p:spPr>
            <p:txBody>
              <a:bodyPr/>
              <a:lstStyle/>
              <a:p>
                <a:endParaRPr lang="en-US"/>
              </a:p>
            </p:txBody>
          </p:sp>
          <p:sp>
            <p:nvSpPr>
              <p:cNvPr id="1047" name="Freeform 1046">
                <a:extLst>
                  <a:ext uri="{FF2B5EF4-FFF2-40B4-BE49-F238E27FC236}">
                    <a16:creationId xmlns:a16="http://schemas.microsoft.com/office/drawing/2014/main" id="{70E2633C-3E54-0907-1E68-75565D484F84}"/>
                  </a:ext>
                </a:extLst>
              </p:cNvPr>
              <p:cNvSpPr/>
              <p:nvPr/>
            </p:nvSpPr>
            <p:spPr>
              <a:xfrm>
                <a:off x="8033254" y="2433889"/>
                <a:ext cx="86232" cy="68470"/>
              </a:xfrm>
              <a:custGeom>
                <a:avLst/>
                <a:gdLst>
                  <a:gd name="csX0" fmla="*/ 0 w 135342"/>
                  <a:gd name="csY0" fmla="*/ 107431 h 107464"/>
                  <a:gd name="csX1" fmla="*/ 103 w 135342"/>
                  <a:gd name="csY1" fmla="*/ 105270 h 107464"/>
                  <a:gd name="csX2" fmla="*/ 514 w 135342"/>
                  <a:gd name="csY2" fmla="*/ 99167 h 107464"/>
                  <a:gd name="csX3" fmla="*/ 1543 w 135342"/>
                  <a:gd name="csY3" fmla="*/ 89668 h 107464"/>
                  <a:gd name="csX4" fmla="*/ 3704 w 135342"/>
                  <a:gd name="csY4" fmla="*/ 77427 h 107464"/>
                  <a:gd name="csX5" fmla="*/ 7887 w 135342"/>
                  <a:gd name="csY5" fmla="*/ 63162 h 107464"/>
                  <a:gd name="csX6" fmla="*/ 15396 w 135342"/>
                  <a:gd name="csY6" fmla="*/ 48109 h 107464"/>
                  <a:gd name="csX7" fmla="*/ 20883 w 135342"/>
                  <a:gd name="csY7" fmla="*/ 40942 h 107464"/>
                  <a:gd name="csX8" fmla="*/ 24140 w 135342"/>
                  <a:gd name="csY8" fmla="*/ 37548 h 107464"/>
                  <a:gd name="csX9" fmla="*/ 27501 w 135342"/>
                  <a:gd name="csY9" fmla="*/ 34599 h 107464"/>
                  <a:gd name="csX10" fmla="*/ 43000 w 135342"/>
                  <a:gd name="csY10" fmla="*/ 24209 h 107464"/>
                  <a:gd name="csX11" fmla="*/ 59871 w 135342"/>
                  <a:gd name="csY11" fmla="*/ 16871 h 107464"/>
                  <a:gd name="csX12" fmla="*/ 76775 w 135342"/>
                  <a:gd name="csY12" fmla="*/ 11830 h 107464"/>
                  <a:gd name="csX13" fmla="*/ 80890 w 135342"/>
                  <a:gd name="csY13" fmla="*/ 10801 h 107464"/>
                  <a:gd name="csX14" fmla="*/ 81919 w 135342"/>
                  <a:gd name="csY14" fmla="*/ 10561 h 107464"/>
                  <a:gd name="csX15" fmla="*/ 82536 w 135342"/>
                  <a:gd name="csY15" fmla="*/ 10424 h 107464"/>
                  <a:gd name="csX16" fmla="*/ 83051 w 135342"/>
                  <a:gd name="csY16" fmla="*/ 10321 h 107464"/>
                  <a:gd name="csX17" fmla="*/ 85074 w 135342"/>
                  <a:gd name="csY17" fmla="*/ 9944 h 107464"/>
                  <a:gd name="csX18" fmla="*/ 89291 w 135342"/>
                  <a:gd name="csY18" fmla="*/ 9361 h 107464"/>
                  <a:gd name="csX19" fmla="*/ 93303 w 135342"/>
                  <a:gd name="csY19" fmla="*/ 9053 h 107464"/>
                  <a:gd name="csX20" fmla="*/ 107877 w 135342"/>
                  <a:gd name="csY20" fmla="*/ 8607 h 107464"/>
                  <a:gd name="csX21" fmla="*/ 119844 w 135342"/>
                  <a:gd name="csY21" fmla="*/ 7372 h 107464"/>
                  <a:gd name="csX22" fmla="*/ 122347 w 135342"/>
                  <a:gd name="csY22" fmla="*/ 6755 h 107464"/>
                  <a:gd name="csX23" fmla="*/ 124644 w 135342"/>
                  <a:gd name="csY23" fmla="*/ 6069 h 107464"/>
                  <a:gd name="csX24" fmla="*/ 126736 w 135342"/>
                  <a:gd name="csY24" fmla="*/ 5349 h 107464"/>
                  <a:gd name="csX25" fmla="*/ 128553 w 135342"/>
                  <a:gd name="csY25" fmla="*/ 4492 h 107464"/>
                  <a:gd name="csX26" fmla="*/ 131571 w 135342"/>
                  <a:gd name="csY26" fmla="*/ 2812 h 107464"/>
                  <a:gd name="csX27" fmla="*/ 133662 w 135342"/>
                  <a:gd name="csY27" fmla="*/ 1337 h 107464"/>
                  <a:gd name="csX28" fmla="*/ 135343 w 135342"/>
                  <a:gd name="csY28" fmla="*/ 0 h 107464"/>
                  <a:gd name="csX29" fmla="*/ 133903 w 135342"/>
                  <a:gd name="csY29" fmla="*/ 1612 h 107464"/>
                  <a:gd name="csX30" fmla="*/ 132051 w 135342"/>
                  <a:gd name="csY30" fmla="*/ 3463 h 107464"/>
                  <a:gd name="csX31" fmla="*/ 129239 w 135342"/>
                  <a:gd name="csY31" fmla="*/ 5692 h 107464"/>
                  <a:gd name="csX32" fmla="*/ 120461 w 135342"/>
                  <a:gd name="csY32" fmla="*/ 9944 h 107464"/>
                  <a:gd name="csX33" fmla="*/ 108151 w 135342"/>
                  <a:gd name="csY33" fmla="*/ 12584 h 107464"/>
                  <a:gd name="csX34" fmla="*/ 93681 w 135342"/>
                  <a:gd name="csY34" fmla="*/ 14196 h 107464"/>
                  <a:gd name="csX35" fmla="*/ 89909 w 135342"/>
                  <a:gd name="csY35" fmla="*/ 14745 h 107464"/>
                  <a:gd name="csX36" fmla="*/ 86205 w 135342"/>
                  <a:gd name="csY36" fmla="*/ 15499 h 107464"/>
                  <a:gd name="csX37" fmla="*/ 84216 w 135342"/>
                  <a:gd name="csY37" fmla="*/ 16013 h 107464"/>
                  <a:gd name="csX38" fmla="*/ 83702 w 135342"/>
                  <a:gd name="csY38" fmla="*/ 16151 h 107464"/>
                  <a:gd name="csX39" fmla="*/ 83291 w 135342"/>
                  <a:gd name="csY39" fmla="*/ 16254 h 107464"/>
                  <a:gd name="csX40" fmla="*/ 82296 w 135342"/>
                  <a:gd name="csY40" fmla="*/ 16528 h 107464"/>
                  <a:gd name="csX41" fmla="*/ 78319 w 135342"/>
                  <a:gd name="csY41" fmla="*/ 17694 h 107464"/>
                  <a:gd name="csX42" fmla="*/ 62099 w 135342"/>
                  <a:gd name="csY42" fmla="*/ 23146 h 107464"/>
                  <a:gd name="csX43" fmla="*/ 46189 w 135342"/>
                  <a:gd name="csY43" fmla="*/ 30312 h 107464"/>
                  <a:gd name="csX44" fmla="*/ 31787 w 135342"/>
                  <a:gd name="csY44" fmla="*/ 39674 h 107464"/>
                  <a:gd name="csX45" fmla="*/ 28461 w 135342"/>
                  <a:gd name="csY45" fmla="*/ 42520 h 107464"/>
                  <a:gd name="csX46" fmla="*/ 25546 w 135342"/>
                  <a:gd name="csY46" fmla="*/ 45331 h 107464"/>
                  <a:gd name="csX47" fmla="*/ 20334 w 135342"/>
                  <a:gd name="csY47" fmla="*/ 51572 h 107464"/>
                  <a:gd name="csX48" fmla="*/ 7475 w 135342"/>
                  <a:gd name="csY48" fmla="*/ 78456 h 107464"/>
                  <a:gd name="csX49" fmla="*/ 1852 w 135342"/>
                  <a:gd name="csY49" fmla="*/ 99372 h 107464"/>
                  <a:gd name="csX50" fmla="*/ 0 w 135342"/>
                  <a:gd name="csY50" fmla="*/ 107465 h 1074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Lst>
                <a:rect l="l" t="t" r="r" b="b"/>
                <a:pathLst>
                  <a:path w="135342" h="107464">
                    <a:moveTo>
                      <a:pt x="0" y="107431"/>
                    </a:moveTo>
                    <a:cubicBezTo>
                      <a:pt x="0" y="107431"/>
                      <a:pt x="34" y="106676"/>
                      <a:pt x="103" y="105270"/>
                    </a:cubicBezTo>
                    <a:cubicBezTo>
                      <a:pt x="172" y="103864"/>
                      <a:pt x="275" y="101773"/>
                      <a:pt x="514" y="99167"/>
                    </a:cubicBezTo>
                    <a:cubicBezTo>
                      <a:pt x="755" y="96526"/>
                      <a:pt x="1029" y="93337"/>
                      <a:pt x="1543" y="89668"/>
                    </a:cubicBezTo>
                    <a:cubicBezTo>
                      <a:pt x="2057" y="85999"/>
                      <a:pt x="2675" y="81885"/>
                      <a:pt x="3704" y="77427"/>
                    </a:cubicBezTo>
                    <a:cubicBezTo>
                      <a:pt x="4698" y="72969"/>
                      <a:pt x="5932" y="68134"/>
                      <a:pt x="7887" y="63162"/>
                    </a:cubicBezTo>
                    <a:cubicBezTo>
                      <a:pt x="9773" y="58190"/>
                      <a:pt x="12139" y="53047"/>
                      <a:pt x="15396" y="48109"/>
                    </a:cubicBezTo>
                    <a:cubicBezTo>
                      <a:pt x="17008" y="45640"/>
                      <a:pt x="18860" y="43240"/>
                      <a:pt x="20883" y="40942"/>
                    </a:cubicBezTo>
                    <a:cubicBezTo>
                      <a:pt x="21980" y="39811"/>
                      <a:pt x="22940" y="38748"/>
                      <a:pt x="24140" y="37548"/>
                    </a:cubicBezTo>
                    <a:cubicBezTo>
                      <a:pt x="25237" y="36553"/>
                      <a:pt x="26266" y="35593"/>
                      <a:pt x="27501" y="34599"/>
                    </a:cubicBezTo>
                    <a:cubicBezTo>
                      <a:pt x="32336" y="30552"/>
                      <a:pt x="37513" y="27192"/>
                      <a:pt x="43000" y="24209"/>
                    </a:cubicBezTo>
                    <a:cubicBezTo>
                      <a:pt x="48486" y="21294"/>
                      <a:pt x="54178" y="18894"/>
                      <a:pt x="59871" y="16871"/>
                    </a:cubicBezTo>
                    <a:cubicBezTo>
                      <a:pt x="65528" y="14779"/>
                      <a:pt x="71255" y="13236"/>
                      <a:pt x="76775" y="11830"/>
                    </a:cubicBezTo>
                    <a:cubicBezTo>
                      <a:pt x="78147" y="11487"/>
                      <a:pt x="79519" y="11144"/>
                      <a:pt x="80890" y="10801"/>
                    </a:cubicBezTo>
                    <a:lnTo>
                      <a:pt x="81919" y="10561"/>
                    </a:lnTo>
                    <a:lnTo>
                      <a:pt x="82536" y="10424"/>
                    </a:lnTo>
                    <a:lnTo>
                      <a:pt x="83051" y="10321"/>
                    </a:lnTo>
                    <a:lnTo>
                      <a:pt x="85074" y="9944"/>
                    </a:lnTo>
                    <a:cubicBezTo>
                      <a:pt x="86411" y="9704"/>
                      <a:pt x="87920" y="9567"/>
                      <a:pt x="89291" y="9361"/>
                    </a:cubicBezTo>
                    <a:cubicBezTo>
                      <a:pt x="90663" y="9258"/>
                      <a:pt x="92000" y="9155"/>
                      <a:pt x="93303" y="9053"/>
                    </a:cubicBezTo>
                    <a:cubicBezTo>
                      <a:pt x="98549" y="8744"/>
                      <a:pt x="103453" y="8778"/>
                      <a:pt x="107877" y="8607"/>
                    </a:cubicBezTo>
                    <a:cubicBezTo>
                      <a:pt x="112300" y="8401"/>
                      <a:pt x="116346" y="8127"/>
                      <a:pt x="119844" y="7372"/>
                    </a:cubicBezTo>
                    <a:cubicBezTo>
                      <a:pt x="120735" y="7235"/>
                      <a:pt x="121524" y="6961"/>
                      <a:pt x="122347" y="6755"/>
                    </a:cubicBezTo>
                    <a:cubicBezTo>
                      <a:pt x="123170" y="6549"/>
                      <a:pt x="123924" y="6344"/>
                      <a:pt x="124644" y="6069"/>
                    </a:cubicBezTo>
                    <a:cubicBezTo>
                      <a:pt x="125364" y="5829"/>
                      <a:pt x="126084" y="5555"/>
                      <a:pt x="126736" y="5349"/>
                    </a:cubicBezTo>
                    <a:cubicBezTo>
                      <a:pt x="127387" y="5041"/>
                      <a:pt x="128005" y="4766"/>
                      <a:pt x="128553" y="4492"/>
                    </a:cubicBezTo>
                    <a:cubicBezTo>
                      <a:pt x="129754" y="3978"/>
                      <a:pt x="130679" y="3326"/>
                      <a:pt x="131571" y="2812"/>
                    </a:cubicBezTo>
                    <a:cubicBezTo>
                      <a:pt x="132462" y="2332"/>
                      <a:pt x="133148" y="1783"/>
                      <a:pt x="133662" y="1337"/>
                    </a:cubicBezTo>
                    <a:cubicBezTo>
                      <a:pt x="134760" y="446"/>
                      <a:pt x="135343" y="0"/>
                      <a:pt x="135343" y="0"/>
                    </a:cubicBezTo>
                    <a:cubicBezTo>
                      <a:pt x="135343" y="0"/>
                      <a:pt x="134829" y="549"/>
                      <a:pt x="133903" y="1612"/>
                    </a:cubicBezTo>
                    <a:cubicBezTo>
                      <a:pt x="133423" y="2160"/>
                      <a:pt x="132839" y="2812"/>
                      <a:pt x="132051" y="3463"/>
                    </a:cubicBezTo>
                    <a:cubicBezTo>
                      <a:pt x="131262" y="4149"/>
                      <a:pt x="130405" y="5006"/>
                      <a:pt x="129239" y="5692"/>
                    </a:cubicBezTo>
                    <a:cubicBezTo>
                      <a:pt x="127045" y="7304"/>
                      <a:pt x="124027" y="8710"/>
                      <a:pt x="120461" y="9944"/>
                    </a:cubicBezTo>
                    <a:cubicBezTo>
                      <a:pt x="116895" y="11179"/>
                      <a:pt x="112677" y="11967"/>
                      <a:pt x="108151" y="12584"/>
                    </a:cubicBezTo>
                    <a:cubicBezTo>
                      <a:pt x="103625" y="13202"/>
                      <a:pt x="98721" y="13613"/>
                      <a:pt x="93681" y="14196"/>
                    </a:cubicBezTo>
                    <a:cubicBezTo>
                      <a:pt x="92446" y="14368"/>
                      <a:pt x="91177" y="14539"/>
                      <a:pt x="89909" y="14745"/>
                    </a:cubicBezTo>
                    <a:cubicBezTo>
                      <a:pt x="88674" y="15019"/>
                      <a:pt x="87508" y="15156"/>
                      <a:pt x="86205" y="15499"/>
                    </a:cubicBezTo>
                    <a:lnTo>
                      <a:pt x="84216" y="16013"/>
                    </a:lnTo>
                    <a:lnTo>
                      <a:pt x="83702" y="16151"/>
                    </a:lnTo>
                    <a:lnTo>
                      <a:pt x="83291" y="16254"/>
                    </a:lnTo>
                    <a:lnTo>
                      <a:pt x="82296" y="16528"/>
                    </a:lnTo>
                    <a:cubicBezTo>
                      <a:pt x="80993" y="16905"/>
                      <a:pt x="79656" y="17282"/>
                      <a:pt x="78319" y="17694"/>
                    </a:cubicBezTo>
                    <a:cubicBezTo>
                      <a:pt x="72969" y="19271"/>
                      <a:pt x="67552" y="21123"/>
                      <a:pt x="62099" y="23146"/>
                    </a:cubicBezTo>
                    <a:cubicBezTo>
                      <a:pt x="56681" y="25169"/>
                      <a:pt x="51298" y="27535"/>
                      <a:pt x="46189" y="30312"/>
                    </a:cubicBezTo>
                    <a:cubicBezTo>
                      <a:pt x="41045" y="32987"/>
                      <a:pt x="36073" y="36210"/>
                      <a:pt x="31787" y="39674"/>
                    </a:cubicBezTo>
                    <a:cubicBezTo>
                      <a:pt x="30690" y="40531"/>
                      <a:pt x="29558" y="41594"/>
                      <a:pt x="28461" y="42520"/>
                    </a:cubicBezTo>
                    <a:cubicBezTo>
                      <a:pt x="27535" y="43377"/>
                      <a:pt x="26506" y="44406"/>
                      <a:pt x="25546" y="45331"/>
                    </a:cubicBezTo>
                    <a:cubicBezTo>
                      <a:pt x="23660" y="47320"/>
                      <a:pt x="21911" y="49412"/>
                      <a:pt x="20334" y="51572"/>
                    </a:cubicBezTo>
                    <a:cubicBezTo>
                      <a:pt x="14059" y="60350"/>
                      <a:pt x="10184" y="70020"/>
                      <a:pt x="7475" y="78456"/>
                    </a:cubicBezTo>
                    <a:cubicBezTo>
                      <a:pt x="4766" y="86925"/>
                      <a:pt x="3052" y="94263"/>
                      <a:pt x="1852" y="99372"/>
                    </a:cubicBezTo>
                    <a:cubicBezTo>
                      <a:pt x="652" y="104516"/>
                      <a:pt x="0" y="107465"/>
                      <a:pt x="0" y="107465"/>
                    </a:cubicBezTo>
                    <a:close/>
                  </a:path>
                </a:pathLst>
              </a:custGeom>
              <a:grpFill/>
              <a:ln w="3429" cap="flat">
                <a:noFill/>
                <a:prstDash val="solid"/>
                <a:miter/>
              </a:ln>
            </p:spPr>
            <p:txBody>
              <a:bodyPr/>
              <a:lstStyle/>
              <a:p>
                <a:endParaRPr lang="en-US"/>
              </a:p>
            </p:txBody>
          </p:sp>
          <p:sp>
            <p:nvSpPr>
              <p:cNvPr id="1048" name="Freeform 1047">
                <a:extLst>
                  <a:ext uri="{FF2B5EF4-FFF2-40B4-BE49-F238E27FC236}">
                    <a16:creationId xmlns:a16="http://schemas.microsoft.com/office/drawing/2014/main" id="{C5EE9E35-5A97-A15D-DC79-771E1B7DA297}"/>
                  </a:ext>
                </a:extLst>
              </p:cNvPr>
              <p:cNvSpPr/>
              <p:nvPr/>
            </p:nvSpPr>
            <p:spPr>
              <a:xfrm>
                <a:off x="8059144" y="2466088"/>
                <a:ext cx="115793" cy="34829"/>
              </a:xfrm>
              <a:custGeom>
                <a:avLst/>
                <a:gdLst>
                  <a:gd name="csX0" fmla="*/ 69 w 181737"/>
                  <a:gd name="csY0" fmla="*/ 54630 h 54664"/>
                  <a:gd name="csX1" fmla="*/ 1063 w 181737"/>
                  <a:gd name="csY1" fmla="*/ 52607 h 54664"/>
                  <a:gd name="csX2" fmla="*/ 4081 w 181737"/>
                  <a:gd name="csY2" fmla="*/ 47018 h 54664"/>
                  <a:gd name="csX3" fmla="*/ 9842 w 181737"/>
                  <a:gd name="csY3" fmla="*/ 38857 h 54664"/>
                  <a:gd name="csX4" fmla="*/ 18928 w 181737"/>
                  <a:gd name="csY4" fmla="*/ 29564 h 54664"/>
                  <a:gd name="csX5" fmla="*/ 31375 w 181737"/>
                  <a:gd name="csY5" fmla="*/ 20477 h 54664"/>
                  <a:gd name="csX6" fmla="*/ 46703 w 181737"/>
                  <a:gd name="csY6" fmla="*/ 12659 h 54664"/>
                  <a:gd name="csX7" fmla="*/ 64020 w 181737"/>
                  <a:gd name="csY7" fmla="*/ 6590 h 54664"/>
                  <a:gd name="csX8" fmla="*/ 82433 w 181737"/>
                  <a:gd name="csY8" fmla="*/ 2304 h 54664"/>
                  <a:gd name="csX9" fmla="*/ 101258 w 181737"/>
                  <a:gd name="csY9" fmla="*/ 281 h 54664"/>
                  <a:gd name="csX10" fmla="*/ 119501 w 181737"/>
                  <a:gd name="csY10" fmla="*/ 109 h 54664"/>
                  <a:gd name="csX11" fmla="*/ 136406 w 181737"/>
                  <a:gd name="csY11" fmla="*/ 1035 h 54664"/>
                  <a:gd name="csX12" fmla="*/ 151528 w 181737"/>
                  <a:gd name="csY12" fmla="*/ 2647 h 54664"/>
                  <a:gd name="csX13" fmla="*/ 173748 w 181737"/>
                  <a:gd name="csY13" fmla="*/ 7756 h 54664"/>
                  <a:gd name="csX14" fmla="*/ 179680 w 181737"/>
                  <a:gd name="csY14" fmla="*/ 10053 h 54664"/>
                  <a:gd name="csX15" fmla="*/ 181737 w 181737"/>
                  <a:gd name="csY15" fmla="*/ 10945 h 54664"/>
                  <a:gd name="csX16" fmla="*/ 179577 w 181737"/>
                  <a:gd name="csY16" fmla="*/ 10396 h 54664"/>
                  <a:gd name="csX17" fmla="*/ 173405 w 181737"/>
                  <a:gd name="csY17" fmla="*/ 9059 h 54664"/>
                  <a:gd name="csX18" fmla="*/ 151151 w 181737"/>
                  <a:gd name="csY18" fmla="*/ 6556 h 54664"/>
                  <a:gd name="csX19" fmla="*/ 136166 w 181737"/>
                  <a:gd name="csY19" fmla="*/ 6144 h 54664"/>
                  <a:gd name="csX20" fmla="*/ 119432 w 181737"/>
                  <a:gd name="csY20" fmla="*/ 6144 h 54664"/>
                  <a:gd name="csX21" fmla="*/ 101670 w 181737"/>
                  <a:gd name="csY21" fmla="*/ 6864 h 54664"/>
                  <a:gd name="csX22" fmla="*/ 83565 w 181737"/>
                  <a:gd name="csY22" fmla="*/ 9059 h 54664"/>
                  <a:gd name="csX23" fmla="*/ 65768 w 181737"/>
                  <a:gd name="csY23" fmla="*/ 12968 h 54664"/>
                  <a:gd name="csX24" fmla="*/ 48932 w 181737"/>
                  <a:gd name="csY24" fmla="*/ 18283 h 54664"/>
                  <a:gd name="csX25" fmla="*/ 33879 w 181737"/>
                  <a:gd name="csY25" fmla="*/ 24935 h 54664"/>
                  <a:gd name="csX26" fmla="*/ 27261 w 181737"/>
                  <a:gd name="csY26" fmla="*/ 28741 h 54664"/>
                  <a:gd name="csX27" fmla="*/ 24175 w 181737"/>
                  <a:gd name="csY27" fmla="*/ 30661 h 54664"/>
                  <a:gd name="csX28" fmla="*/ 21329 w 181737"/>
                  <a:gd name="csY28" fmla="*/ 32685 h 54664"/>
                  <a:gd name="csX29" fmla="*/ 11693 w 181737"/>
                  <a:gd name="csY29" fmla="*/ 40674 h 54664"/>
                  <a:gd name="csX30" fmla="*/ 5144 w 181737"/>
                  <a:gd name="csY30" fmla="*/ 47806 h 54664"/>
                  <a:gd name="csX31" fmla="*/ 1303 w 181737"/>
                  <a:gd name="csY31" fmla="*/ 52847 h 54664"/>
                  <a:gd name="csX32" fmla="*/ 0 w 181737"/>
                  <a:gd name="csY32" fmla="*/ 54664 h 546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Lst>
                <a:rect l="l" t="t" r="r" b="b"/>
                <a:pathLst>
                  <a:path w="181737" h="54664">
                    <a:moveTo>
                      <a:pt x="69" y="54630"/>
                    </a:moveTo>
                    <a:cubicBezTo>
                      <a:pt x="69" y="54630"/>
                      <a:pt x="412" y="53944"/>
                      <a:pt x="1063" y="52607"/>
                    </a:cubicBezTo>
                    <a:cubicBezTo>
                      <a:pt x="1749" y="51304"/>
                      <a:pt x="2538" y="49315"/>
                      <a:pt x="4081" y="47018"/>
                    </a:cubicBezTo>
                    <a:cubicBezTo>
                      <a:pt x="5487" y="44618"/>
                      <a:pt x="7407" y="41874"/>
                      <a:pt x="9842" y="38857"/>
                    </a:cubicBezTo>
                    <a:cubicBezTo>
                      <a:pt x="12310" y="35908"/>
                      <a:pt x="15294" y="32650"/>
                      <a:pt x="18928" y="29564"/>
                    </a:cubicBezTo>
                    <a:cubicBezTo>
                      <a:pt x="22494" y="26341"/>
                      <a:pt x="26746" y="23392"/>
                      <a:pt x="31375" y="20477"/>
                    </a:cubicBezTo>
                    <a:cubicBezTo>
                      <a:pt x="36073" y="17666"/>
                      <a:pt x="41217" y="14991"/>
                      <a:pt x="46703" y="12659"/>
                    </a:cubicBezTo>
                    <a:cubicBezTo>
                      <a:pt x="52224" y="10396"/>
                      <a:pt x="58019" y="8270"/>
                      <a:pt x="64020" y="6590"/>
                    </a:cubicBezTo>
                    <a:cubicBezTo>
                      <a:pt x="70055" y="4910"/>
                      <a:pt x="76090" y="3401"/>
                      <a:pt x="82433" y="2304"/>
                    </a:cubicBezTo>
                    <a:cubicBezTo>
                      <a:pt x="88709" y="1275"/>
                      <a:pt x="95052" y="624"/>
                      <a:pt x="101258" y="281"/>
                    </a:cubicBezTo>
                    <a:cubicBezTo>
                      <a:pt x="107465" y="-97"/>
                      <a:pt x="113603" y="-28"/>
                      <a:pt x="119501" y="109"/>
                    </a:cubicBezTo>
                    <a:cubicBezTo>
                      <a:pt x="125399" y="246"/>
                      <a:pt x="131057" y="658"/>
                      <a:pt x="136406" y="1035"/>
                    </a:cubicBezTo>
                    <a:cubicBezTo>
                      <a:pt x="141789" y="1412"/>
                      <a:pt x="146864" y="1961"/>
                      <a:pt x="151528" y="2647"/>
                    </a:cubicBezTo>
                    <a:cubicBezTo>
                      <a:pt x="160889" y="3950"/>
                      <a:pt x="168535" y="5938"/>
                      <a:pt x="173748" y="7756"/>
                    </a:cubicBezTo>
                    <a:cubicBezTo>
                      <a:pt x="176354" y="8613"/>
                      <a:pt x="178342" y="9470"/>
                      <a:pt x="179680" y="10053"/>
                    </a:cubicBezTo>
                    <a:cubicBezTo>
                      <a:pt x="181017" y="10636"/>
                      <a:pt x="181737" y="10945"/>
                      <a:pt x="181737" y="10945"/>
                    </a:cubicBezTo>
                    <a:cubicBezTo>
                      <a:pt x="181737" y="10945"/>
                      <a:pt x="180983" y="10739"/>
                      <a:pt x="179577" y="10396"/>
                    </a:cubicBezTo>
                    <a:cubicBezTo>
                      <a:pt x="178171" y="10019"/>
                      <a:pt x="176079" y="9573"/>
                      <a:pt x="173405" y="9059"/>
                    </a:cubicBezTo>
                    <a:cubicBezTo>
                      <a:pt x="168090" y="8030"/>
                      <a:pt x="160409" y="7070"/>
                      <a:pt x="151151" y="6556"/>
                    </a:cubicBezTo>
                    <a:cubicBezTo>
                      <a:pt x="146522" y="6316"/>
                      <a:pt x="141515" y="6213"/>
                      <a:pt x="136166" y="6144"/>
                    </a:cubicBezTo>
                    <a:cubicBezTo>
                      <a:pt x="130851" y="6076"/>
                      <a:pt x="125193" y="6110"/>
                      <a:pt x="119432" y="6144"/>
                    </a:cubicBezTo>
                    <a:cubicBezTo>
                      <a:pt x="113637" y="6144"/>
                      <a:pt x="107705" y="6487"/>
                      <a:pt x="101670" y="6864"/>
                    </a:cubicBezTo>
                    <a:cubicBezTo>
                      <a:pt x="95669" y="7276"/>
                      <a:pt x="89566" y="7996"/>
                      <a:pt x="83565" y="9059"/>
                    </a:cubicBezTo>
                    <a:cubicBezTo>
                      <a:pt x="77633" y="10019"/>
                      <a:pt x="71564" y="11459"/>
                      <a:pt x="65768" y="12968"/>
                    </a:cubicBezTo>
                    <a:cubicBezTo>
                      <a:pt x="59974" y="14580"/>
                      <a:pt x="54281" y="16260"/>
                      <a:pt x="48932" y="18283"/>
                    </a:cubicBezTo>
                    <a:cubicBezTo>
                      <a:pt x="43617" y="20340"/>
                      <a:pt x="38542" y="22535"/>
                      <a:pt x="33879" y="24935"/>
                    </a:cubicBezTo>
                    <a:cubicBezTo>
                      <a:pt x="31616" y="26238"/>
                      <a:pt x="29318" y="27370"/>
                      <a:pt x="27261" y="28741"/>
                    </a:cubicBezTo>
                    <a:cubicBezTo>
                      <a:pt x="26198" y="29393"/>
                      <a:pt x="25169" y="30044"/>
                      <a:pt x="24175" y="30661"/>
                    </a:cubicBezTo>
                    <a:cubicBezTo>
                      <a:pt x="23214" y="31347"/>
                      <a:pt x="22255" y="32033"/>
                      <a:pt x="21329" y="32685"/>
                    </a:cubicBezTo>
                    <a:cubicBezTo>
                      <a:pt x="17591" y="35325"/>
                      <a:pt x="14436" y="38102"/>
                      <a:pt x="11693" y="40674"/>
                    </a:cubicBezTo>
                    <a:cubicBezTo>
                      <a:pt x="9053" y="43315"/>
                      <a:pt x="6790" y="45681"/>
                      <a:pt x="5144" y="47806"/>
                    </a:cubicBezTo>
                    <a:cubicBezTo>
                      <a:pt x="3395" y="49864"/>
                      <a:pt x="2160" y="51647"/>
                      <a:pt x="1303" y="52847"/>
                    </a:cubicBezTo>
                    <a:cubicBezTo>
                      <a:pt x="446" y="54047"/>
                      <a:pt x="0" y="54664"/>
                      <a:pt x="0" y="54664"/>
                    </a:cubicBezTo>
                    <a:close/>
                  </a:path>
                </a:pathLst>
              </a:custGeom>
              <a:grpFill/>
              <a:ln w="3429" cap="flat">
                <a:noFill/>
                <a:prstDash val="solid"/>
                <a:miter/>
              </a:ln>
            </p:spPr>
            <p:txBody>
              <a:bodyPr/>
              <a:lstStyle/>
              <a:p>
                <a:endParaRPr lang="en-US"/>
              </a:p>
            </p:txBody>
          </p:sp>
          <p:sp>
            <p:nvSpPr>
              <p:cNvPr id="1049" name="Freeform 1048">
                <a:extLst>
                  <a:ext uri="{FF2B5EF4-FFF2-40B4-BE49-F238E27FC236}">
                    <a16:creationId xmlns:a16="http://schemas.microsoft.com/office/drawing/2014/main" id="{5A2CDD4D-AC5F-F4A3-5A73-23FB28C6EF59}"/>
                  </a:ext>
                </a:extLst>
              </p:cNvPr>
              <p:cNvSpPr/>
              <p:nvPr/>
            </p:nvSpPr>
            <p:spPr>
              <a:xfrm>
                <a:off x="8086453" y="2484459"/>
                <a:ext cx="129294" cy="21832"/>
              </a:xfrm>
              <a:custGeom>
                <a:avLst/>
                <a:gdLst>
                  <a:gd name="csX0" fmla="*/ 0 w 202928"/>
                  <a:gd name="csY0" fmla="*/ 34267 h 34266"/>
                  <a:gd name="csX1" fmla="*/ 1406 w 202928"/>
                  <a:gd name="csY1" fmla="*/ 32312 h 34266"/>
                  <a:gd name="csX2" fmla="*/ 5898 w 202928"/>
                  <a:gd name="csY2" fmla="*/ 27134 h 34266"/>
                  <a:gd name="csX3" fmla="*/ 26232 w 202928"/>
                  <a:gd name="csY3" fmla="*/ 13316 h 34266"/>
                  <a:gd name="csX4" fmla="*/ 33536 w 202928"/>
                  <a:gd name="csY4" fmla="*/ 10127 h 34266"/>
                  <a:gd name="csX5" fmla="*/ 41560 w 202928"/>
                  <a:gd name="csY5" fmla="*/ 7212 h 34266"/>
                  <a:gd name="csX6" fmla="*/ 59425 w 202928"/>
                  <a:gd name="csY6" fmla="*/ 2720 h 34266"/>
                  <a:gd name="csX7" fmla="*/ 78970 w 202928"/>
                  <a:gd name="csY7" fmla="*/ 354 h 34266"/>
                  <a:gd name="csX8" fmla="*/ 99235 w 202928"/>
                  <a:gd name="csY8" fmla="*/ 114 h 34266"/>
                  <a:gd name="csX9" fmla="*/ 119364 w 202928"/>
                  <a:gd name="csY9" fmla="*/ 1828 h 34266"/>
                  <a:gd name="csX10" fmla="*/ 138566 w 202928"/>
                  <a:gd name="csY10" fmla="*/ 4435 h 34266"/>
                  <a:gd name="csX11" fmla="*/ 172479 w 202928"/>
                  <a:gd name="csY11" fmla="*/ 11327 h 34266"/>
                  <a:gd name="csX12" fmla="*/ 179406 w 202928"/>
                  <a:gd name="csY12" fmla="*/ 13590 h 34266"/>
                  <a:gd name="csX13" fmla="*/ 185509 w 202928"/>
                  <a:gd name="csY13" fmla="*/ 16059 h 34266"/>
                  <a:gd name="csX14" fmla="*/ 195076 w 202928"/>
                  <a:gd name="csY14" fmla="*/ 20791 h 34266"/>
                  <a:gd name="csX15" fmla="*/ 200905 w 202928"/>
                  <a:gd name="csY15" fmla="*/ 24391 h 34266"/>
                  <a:gd name="csX16" fmla="*/ 202928 w 202928"/>
                  <a:gd name="csY16" fmla="*/ 25729 h 34266"/>
                  <a:gd name="csX17" fmla="*/ 200734 w 202928"/>
                  <a:gd name="csY17" fmla="*/ 24700 h 34266"/>
                  <a:gd name="csX18" fmla="*/ 198128 w 202928"/>
                  <a:gd name="csY18" fmla="*/ 23500 h 34266"/>
                  <a:gd name="csX19" fmla="*/ 194528 w 202928"/>
                  <a:gd name="csY19" fmla="*/ 22025 h 34266"/>
                  <a:gd name="csX20" fmla="*/ 184652 w 202928"/>
                  <a:gd name="csY20" fmla="*/ 18528 h 34266"/>
                  <a:gd name="csX21" fmla="*/ 171553 w 202928"/>
                  <a:gd name="csY21" fmla="*/ 15133 h 34266"/>
                  <a:gd name="csX22" fmla="*/ 155745 w 202928"/>
                  <a:gd name="csY22" fmla="*/ 12458 h 34266"/>
                  <a:gd name="csX23" fmla="*/ 137880 w 202928"/>
                  <a:gd name="csY23" fmla="*/ 10401 h 34266"/>
                  <a:gd name="csX24" fmla="*/ 118678 w 202928"/>
                  <a:gd name="csY24" fmla="*/ 8378 h 34266"/>
                  <a:gd name="csX25" fmla="*/ 99030 w 202928"/>
                  <a:gd name="csY25" fmla="*/ 6938 h 34266"/>
                  <a:gd name="csX26" fmla="*/ 79381 w 202928"/>
                  <a:gd name="csY26" fmla="*/ 6938 h 34266"/>
                  <a:gd name="csX27" fmla="*/ 60453 w 202928"/>
                  <a:gd name="csY27" fmla="*/ 8652 h 34266"/>
                  <a:gd name="csX28" fmla="*/ 43034 w 202928"/>
                  <a:gd name="csY28" fmla="*/ 12081 h 34266"/>
                  <a:gd name="csX29" fmla="*/ 35147 w 202928"/>
                  <a:gd name="csY29" fmla="*/ 14379 h 34266"/>
                  <a:gd name="csX30" fmla="*/ 27844 w 202928"/>
                  <a:gd name="csY30" fmla="*/ 16882 h 34266"/>
                  <a:gd name="csX31" fmla="*/ 15602 w 202928"/>
                  <a:gd name="csY31" fmla="*/ 22471 h 34266"/>
                  <a:gd name="csX32" fmla="*/ 6858 w 202928"/>
                  <a:gd name="csY32" fmla="*/ 28129 h 34266"/>
                  <a:gd name="csX33" fmla="*/ 1749 w 202928"/>
                  <a:gd name="csY33" fmla="*/ 32518 h 34266"/>
                  <a:gd name="csX34" fmla="*/ 69 w 202928"/>
                  <a:gd name="csY34" fmla="*/ 34233 h 342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202928" h="34266">
                    <a:moveTo>
                      <a:pt x="0" y="34267"/>
                    </a:moveTo>
                    <a:cubicBezTo>
                      <a:pt x="0" y="34267"/>
                      <a:pt x="480" y="33581"/>
                      <a:pt x="1406" y="32312"/>
                    </a:cubicBezTo>
                    <a:cubicBezTo>
                      <a:pt x="2401" y="31078"/>
                      <a:pt x="3772" y="29192"/>
                      <a:pt x="5898" y="27134"/>
                    </a:cubicBezTo>
                    <a:cubicBezTo>
                      <a:pt x="10047" y="22917"/>
                      <a:pt x="16974" y="17671"/>
                      <a:pt x="26232" y="13316"/>
                    </a:cubicBezTo>
                    <a:cubicBezTo>
                      <a:pt x="28495" y="12218"/>
                      <a:pt x="31033" y="11121"/>
                      <a:pt x="33536" y="10127"/>
                    </a:cubicBezTo>
                    <a:cubicBezTo>
                      <a:pt x="36005" y="9064"/>
                      <a:pt x="38748" y="8206"/>
                      <a:pt x="41560" y="7212"/>
                    </a:cubicBezTo>
                    <a:cubicBezTo>
                      <a:pt x="47149" y="5429"/>
                      <a:pt x="53116" y="3852"/>
                      <a:pt x="59425" y="2720"/>
                    </a:cubicBezTo>
                    <a:cubicBezTo>
                      <a:pt x="65700" y="1589"/>
                      <a:pt x="72284" y="731"/>
                      <a:pt x="78970" y="354"/>
                    </a:cubicBezTo>
                    <a:cubicBezTo>
                      <a:pt x="85657" y="-23"/>
                      <a:pt x="92446" y="-92"/>
                      <a:pt x="99235" y="114"/>
                    </a:cubicBezTo>
                    <a:cubicBezTo>
                      <a:pt x="106025" y="423"/>
                      <a:pt x="112780" y="1040"/>
                      <a:pt x="119364" y="1828"/>
                    </a:cubicBezTo>
                    <a:cubicBezTo>
                      <a:pt x="125982" y="2617"/>
                      <a:pt x="132291" y="3577"/>
                      <a:pt x="138566" y="4435"/>
                    </a:cubicBezTo>
                    <a:cubicBezTo>
                      <a:pt x="151013" y="6183"/>
                      <a:pt x="162741" y="8344"/>
                      <a:pt x="172479" y="11327"/>
                    </a:cubicBezTo>
                    <a:cubicBezTo>
                      <a:pt x="174913" y="12013"/>
                      <a:pt x="177211" y="12870"/>
                      <a:pt x="179406" y="13590"/>
                    </a:cubicBezTo>
                    <a:cubicBezTo>
                      <a:pt x="181566" y="14481"/>
                      <a:pt x="183623" y="15167"/>
                      <a:pt x="185509" y="16059"/>
                    </a:cubicBezTo>
                    <a:cubicBezTo>
                      <a:pt x="189315" y="17671"/>
                      <a:pt x="192504" y="19351"/>
                      <a:pt x="195076" y="20791"/>
                    </a:cubicBezTo>
                    <a:cubicBezTo>
                      <a:pt x="197648" y="22231"/>
                      <a:pt x="199602" y="23500"/>
                      <a:pt x="200905" y="24391"/>
                    </a:cubicBezTo>
                    <a:cubicBezTo>
                      <a:pt x="202208" y="25249"/>
                      <a:pt x="202928" y="25729"/>
                      <a:pt x="202928" y="25729"/>
                    </a:cubicBezTo>
                    <a:cubicBezTo>
                      <a:pt x="202928" y="25729"/>
                      <a:pt x="202174" y="25386"/>
                      <a:pt x="200734" y="24700"/>
                    </a:cubicBezTo>
                    <a:cubicBezTo>
                      <a:pt x="200014" y="24357"/>
                      <a:pt x="199157" y="23980"/>
                      <a:pt x="198128" y="23500"/>
                    </a:cubicBezTo>
                    <a:cubicBezTo>
                      <a:pt x="197065" y="23054"/>
                      <a:pt x="195865" y="22574"/>
                      <a:pt x="194528" y="22025"/>
                    </a:cubicBezTo>
                    <a:cubicBezTo>
                      <a:pt x="191818" y="20928"/>
                      <a:pt x="188492" y="19728"/>
                      <a:pt x="184652" y="18528"/>
                    </a:cubicBezTo>
                    <a:cubicBezTo>
                      <a:pt x="180812" y="17328"/>
                      <a:pt x="176388" y="16196"/>
                      <a:pt x="171553" y="15133"/>
                    </a:cubicBezTo>
                    <a:cubicBezTo>
                      <a:pt x="166718" y="14070"/>
                      <a:pt x="161403" y="13247"/>
                      <a:pt x="155745" y="12458"/>
                    </a:cubicBezTo>
                    <a:cubicBezTo>
                      <a:pt x="150087" y="11670"/>
                      <a:pt x="144121" y="11087"/>
                      <a:pt x="137880" y="10401"/>
                    </a:cubicBezTo>
                    <a:cubicBezTo>
                      <a:pt x="131674" y="9750"/>
                      <a:pt x="125125" y="9167"/>
                      <a:pt x="118678" y="8378"/>
                    </a:cubicBezTo>
                    <a:cubicBezTo>
                      <a:pt x="112197" y="7658"/>
                      <a:pt x="105613" y="7178"/>
                      <a:pt x="99030" y="6938"/>
                    </a:cubicBezTo>
                    <a:cubicBezTo>
                      <a:pt x="92446" y="6629"/>
                      <a:pt x="85862" y="6629"/>
                      <a:pt x="79381" y="6938"/>
                    </a:cubicBezTo>
                    <a:cubicBezTo>
                      <a:pt x="72935" y="7281"/>
                      <a:pt x="66557" y="7726"/>
                      <a:pt x="60453" y="8652"/>
                    </a:cubicBezTo>
                    <a:cubicBezTo>
                      <a:pt x="54384" y="9578"/>
                      <a:pt x="48520" y="10710"/>
                      <a:pt x="43034" y="12081"/>
                    </a:cubicBezTo>
                    <a:cubicBezTo>
                      <a:pt x="40325" y="12836"/>
                      <a:pt x="37719" y="13521"/>
                      <a:pt x="35147" y="14379"/>
                    </a:cubicBezTo>
                    <a:cubicBezTo>
                      <a:pt x="32542" y="15167"/>
                      <a:pt x="30210" y="15990"/>
                      <a:pt x="27844" y="16882"/>
                    </a:cubicBezTo>
                    <a:cubicBezTo>
                      <a:pt x="23249" y="18665"/>
                      <a:pt x="19100" y="20517"/>
                      <a:pt x="15602" y="22471"/>
                    </a:cubicBezTo>
                    <a:cubicBezTo>
                      <a:pt x="12070" y="24391"/>
                      <a:pt x="9156" y="26346"/>
                      <a:pt x="6858" y="28129"/>
                    </a:cubicBezTo>
                    <a:cubicBezTo>
                      <a:pt x="4561" y="29912"/>
                      <a:pt x="2881" y="31455"/>
                      <a:pt x="1749" y="32518"/>
                    </a:cubicBezTo>
                    <a:cubicBezTo>
                      <a:pt x="652" y="33650"/>
                      <a:pt x="69" y="34233"/>
                      <a:pt x="69" y="34233"/>
                    </a:cubicBezTo>
                    <a:close/>
                  </a:path>
                </a:pathLst>
              </a:custGeom>
              <a:grpFill/>
              <a:ln w="3429" cap="flat">
                <a:noFill/>
                <a:prstDash val="solid"/>
                <a:miter/>
              </a:ln>
            </p:spPr>
            <p:txBody>
              <a:bodyPr/>
              <a:lstStyle/>
              <a:p>
                <a:endParaRPr lang="en-US"/>
              </a:p>
            </p:txBody>
          </p:sp>
          <p:sp>
            <p:nvSpPr>
              <p:cNvPr id="1050" name="Freeform 1049">
                <a:extLst>
                  <a:ext uri="{FF2B5EF4-FFF2-40B4-BE49-F238E27FC236}">
                    <a16:creationId xmlns:a16="http://schemas.microsoft.com/office/drawing/2014/main" id="{BC7EFB72-FFA9-11B1-E5C1-0E8DB380935A}"/>
                  </a:ext>
                </a:extLst>
              </p:cNvPr>
              <p:cNvSpPr/>
              <p:nvPr/>
            </p:nvSpPr>
            <p:spPr>
              <a:xfrm>
                <a:off x="8114702" y="2508335"/>
                <a:ext cx="124553" cy="22055"/>
              </a:xfrm>
              <a:custGeom>
                <a:avLst/>
                <a:gdLst>
                  <a:gd name="csX0" fmla="*/ 34 w 195487"/>
                  <a:gd name="csY0" fmla="*/ 11196 h 34615"/>
                  <a:gd name="csX1" fmla="*/ 1989 w 195487"/>
                  <a:gd name="csY1" fmla="*/ 9996 h 34615"/>
                  <a:gd name="csX2" fmla="*/ 7887 w 195487"/>
                  <a:gd name="csY2" fmla="*/ 7081 h 34615"/>
                  <a:gd name="csX3" fmla="*/ 17659 w 195487"/>
                  <a:gd name="csY3" fmla="*/ 4029 h 34615"/>
                  <a:gd name="csX4" fmla="*/ 30758 w 195487"/>
                  <a:gd name="csY4" fmla="*/ 1937 h 34615"/>
                  <a:gd name="csX5" fmla="*/ 46292 w 195487"/>
                  <a:gd name="csY5" fmla="*/ 703 h 34615"/>
                  <a:gd name="csX6" fmla="*/ 63676 w 195487"/>
                  <a:gd name="csY6" fmla="*/ 51 h 34615"/>
                  <a:gd name="csX7" fmla="*/ 82262 w 195487"/>
                  <a:gd name="csY7" fmla="*/ 154 h 34615"/>
                  <a:gd name="csX8" fmla="*/ 101430 w 195487"/>
                  <a:gd name="csY8" fmla="*/ 1114 h 34615"/>
                  <a:gd name="csX9" fmla="*/ 120564 w 195487"/>
                  <a:gd name="csY9" fmla="*/ 2966 h 34615"/>
                  <a:gd name="csX10" fmla="*/ 138977 w 195487"/>
                  <a:gd name="csY10" fmla="*/ 5538 h 34615"/>
                  <a:gd name="csX11" fmla="*/ 156122 w 195487"/>
                  <a:gd name="csY11" fmla="*/ 8932 h 34615"/>
                  <a:gd name="csX12" fmla="*/ 171142 w 195487"/>
                  <a:gd name="csY12" fmla="*/ 13870 h 34615"/>
                  <a:gd name="csX13" fmla="*/ 182868 w 195487"/>
                  <a:gd name="csY13" fmla="*/ 20351 h 34615"/>
                  <a:gd name="csX14" fmla="*/ 190515 w 195487"/>
                  <a:gd name="csY14" fmla="*/ 27278 h 34615"/>
                  <a:gd name="csX15" fmla="*/ 192847 w 195487"/>
                  <a:gd name="csY15" fmla="*/ 30261 h 34615"/>
                  <a:gd name="csX16" fmla="*/ 194356 w 195487"/>
                  <a:gd name="csY16" fmla="*/ 32627 h 34615"/>
                  <a:gd name="csX17" fmla="*/ 195487 w 195487"/>
                  <a:gd name="csY17" fmla="*/ 34616 h 34615"/>
                  <a:gd name="csX18" fmla="*/ 194047 w 195487"/>
                  <a:gd name="csY18" fmla="*/ 32833 h 34615"/>
                  <a:gd name="csX19" fmla="*/ 192230 w 195487"/>
                  <a:gd name="csY19" fmla="*/ 30775 h 34615"/>
                  <a:gd name="csX20" fmla="*/ 189555 w 195487"/>
                  <a:gd name="csY20" fmla="*/ 28204 h 34615"/>
                  <a:gd name="csX21" fmla="*/ 181497 w 195487"/>
                  <a:gd name="csY21" fmla="*/ 22546 h 34615"/>
                  <a:gd name="csX22" fmla="*/ 169770 w 195487"/>
                  <a:gd name="csY22" fmla="*/ 17539 h 34615"/>
                  <a:gd name="csX23" fmla="*/ 155059 w 195487"/>
                  <a:gd name="csY23" fmla="*/ 13939 h 34615"/>
                  <a:gd name="csX24" fmla="*/ 138120 w 195487"/>
                  <a:gd name="csY24" fmla="*/ 11539 h 34615"/>
                  <a:gd name="csX25" fmla="*/ 119843 w 195487"/>
                  <a:gd name="csY25" fmla="*/ 9550 h 34615"/>
                  <a:gd name="csX26" fmla="*/ 100950 w 195487"/>
                  <a:gd name="csY26" fmla="*/ 7972 h 34615"/>
                  <a:gd name="csX27" fmla="*/ 82022 w 195487"/>
                  <a:gd name="csY27" fmla="*/ 6807 h 34615"/>
                  <a:gd name="csX28" fmla="*/ 63642 w 195487"/>
                  <a:gd name="csY28" fmla="*/ 6121 h 34615"/>
                  <a:gd name="csX29" fmla="*/ 46429 w 195487"/>
                  <a:gd name="csY29" fmla="*/ 5846 h 34615"/>
                  <a:gd name="csX30" fmla="*/ 30998 w 195487"/>
                  <a:gd name="csY30" fmla="*/ 5881 h 34615"/>
                  <a:gd name="csX31" fmla="*/ 18071 w 195487"/>
                  <a:gd name="csY31" fmla="*/ 6635 h 34615"/>
                  <a:gd name="csX32" fmla="*/ 8264 w 195487"/>
                  <a:gd name="csY32" fmla="*/ 8384 h 34615"/>
                  <a:gd name="csX33" fmla="*/ 2126 w 195487"/>
                  <a:gd name="csY33" fmla="*/ 10338 h 34615"/>
                  <a:gd name="csX34" fmla="*/ 0 w 195487"/>
                  <a:gd name="csY34" fmla="*/ 11230 h 346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95487" h="34615">
                    <a:moveTo>
                      <a:pt x="34" y="11196"/>
                    </a:moveTo>
                    <a:cubicBezTo>
                      <a:pt x="34" y="11196"/>
                      <a:pt x="720" y="10784"/>
                      <a:pt x="1989" y="9996"/>
                    </a:cubicBezTo>
                    <a:cubicBezTo>
                      <a:pt x="3326" y="9275"/>
                      <a:pt x="5246" y="8144"/>
                      <a:pt x="7887" y="7081"/>
                    </a:cubicBezTo>
                    <a:cubicBezTo>
                      <a:pt x="10527" y="6018"/>
                      <a:pt x="13785" y="4886"/>
                      <a:pt x="17659" y="4029"/>
                    </a:cubicBezTo>
                    <a:cubicBezTo>
                      <a:pt x="21534" y="3138"/>
                      <a:pt x="25957" y="2417"/>
                      <a:pt x="30758" y="1937"/>
                    </a:cubicBezTo>
                    <a:cubicBezTo>
                      <a:pt x="35593" y="1423"/>
                      <a:pt x="40737" y="1011"/>
                      <a:pt x="46292" y="703"/>
                    </a:cubicBezTo>
                    <a:cubicBezTo>
                      <a:pt x="51812" y="360"/>
                      <a:pt x="57642" y="120"/>
                      <a:pt x="63676" y="51"/>
                    </a:cubicBezTo>
                    <a:cubicBezTo>
                      <a:pt x="69711" y="17"/>
                      <a:pt x="75952" y="-86"/>
                      <a:pt x="82262" y="154"/>
                    </a:cubicBezTo>
                    <a:cubicBezTo>
                      <a:pt x="88605" y="360"/>
                      <a:pt x="95017" y="669"/>
                      <a:pt x="101430" y="1114"/>
                    </a:cubicBezTo>
                    <a:cubicBezTo>
                      <a:pt x="107842" y="1594"/>
                      <a:pt x="114254" y="2246"/>
                      <a:pt x="120564" y="2966"/>
                    </a:cubicBezTo>
                    <a:cubicBezTo>
                      <a:pt x="126873" y="3618"/>
                      <a:pt x="133011" y="4646"/>
                      <a:pt x="138977" y="5538"/>
                    </a:cubicBezTo>
                    <a:cubicBezTo>
                      <a:pt x="144910" y="6464"/>
                      <a:pt x="150704" y="7561"/>
                      <a:pt x="156122" y="8932"/>
                    </a:cubicBezTo>
                    <a:cubicBezTo>
                      <a:pt x="161574" y="10270"/>
                      <a:pt x="166615" y="11916"/>
                      <a:pt x="171142" y="13870"/>
                    </a:cubicBezTo>
                    <a:cubicBezTo>
                      <a:pt x="175668" y="15790"/>
                      <a:pt x="179645" y="17985"/>
                      <a:pt x="182868" y="20351"/>
                    </a:cubicBezTo>
                    <a:cubicBezTo>
                      <a:pt x="186092" y="22717"/>
                      <a:pt x="188698" y="25049"/>
                      <a:pt x="190515" y="27278"/>
                    </a:cubicBezTo>
                    <a:cubicBezTo>
                      <a:pt x="191510" y="28306"/>
                      <a:pt x="192196" y="29369"/>
                      <a:pt x="192847" y="30261"/>
                    </a:cubicBezTo>
                    <a:cubicBezTo>
                      <a:pt x="193499" y="31152"/>
                      <a:pt x="193978" y="31941"/>
                      <a:pt x="194356" y="32627"/>
                    </a:cubicBezTo>
                    <a:cubicBezTo>
                      <a:pt x="195110" y="33930"/>
                      <a:pt x="195487" y="34616"/>
                      <a:pt x="195487" y="34616"/>
                    </a:cubicBezTo>
                    <a:cubicBezTo>
                      <a:pt x="195487" y="34616"/>
                      <a:pt x="194973" y="33999"/>
                      <a:pt x="194047" y="32833"/>
                    </a:cubicBezTo>
                    <a:cubicBezTo>
                      <a:pt x="193601" y="32250"/>
                      <a:pt x="192984" y="31530"/>
                      <a:pt x="192230" y="30775"/>
                    </a:cubicBezTo>
                    <a:cubicBezTo>
                      <a:pt x="191475" y="30021"/>
                      <a:pt x="190652" y="29095"/>
                      <a:pt x="189555" y="28204"/>
                    </a:cubicBezTo>
                    <a:cubicBezTo>
                      <a:pt x="187532" y="26318"/>
                      <a:pt x="184755" y="24432"/>
                      <a:pt x="181497" y="22546"/>
                    </a:cubicBezTo>
                    <a:cubicBezTo>
                      <a:pt x="178205" y="20660"/>
                      <a:pt x="174228" y="18980"/>
                      <a:pt x="169770" y="17539"/>
                    </a:cubicBezTo>
                    <a:cubicBezTo>
                      <a:pt x="165312" y="16099"/>
                      <a:pt x="160340" y="14933"/>
                      <a:pt x="155059" y="13939"/>
                    </a:cubicBezTo>
                    <a:cubicBezTo>
                      <a:pt x="149745" y="12944"/>
                      <a:pt x="144087" y="12293"/>
                      <a:pt x="138120" y="11539"/>
                    </a:cubicBezTo>
                    <a:cubicBezTo>
                      <a:pt x="132188" y="10784"/>
                      <a:pt x="126050" y="10201"/>
                      <a:pt x="119843" y="9550"/>
                    </a:cubicBezTo>
                    <a:cubicBezTo>
                      <a:pt x="113603" y="8898"/>
                      <a:pt x="107294" y="8384"/>
                      <a:pt x="100950" y="7972"/>
                    </a:cubicBezTo>
                    <a:cubicBezTo>
                      <a:pt x="94606" y="7458"/>
                      <a:pt x="88262" y="7081"/>
                      <a:pt x="82022" y="6807"/>
                    </a:cubicBezTo>
                    <a:cubicBezTo>
                      <a:pt x="75781" y="6532"/>
                      <a:pt x="69609" y="6258"/>
                      <a:pt x="63642" y="6121"/>
                    </a:cubicBezTo>
                    <a:cubicBezTo>
                      <a:pt x="57676" y="6018"/>
                      <a:pt x="51915" y="5846"/>
                      <a:pt x="46429" y="5846"/>
                    </a:cubicBezTo>
                    <a:cubicBezTo>
                      <a:pt x="40976" y="5846"/>
                      <a:pt x="35730" y="5846"/>
                      <a:pt x="30998" y="5881"/>
                    </a:cubicBezTo>
                    <a:cubicBezTo>
                      <a:pt x="26232" y="5984"/>
                      <a:pt x="21911" y="6189"/>
                      <a:pt x="18071" y="6635"/>
                    </a:cubicBezTo>
                    <a:cubicBezTo>
                      <a:pt x="14265" y="7081"/>
                      <a:pt x="10939" y="7698"/>
                      <a:pt x="8264" y="8384"/>
                    </a:cubicBezTo>
                    <a:cubicBezTo>
                      <a:pt x="5589" y="9070"/>
                      <a:pt x="3532" y="9824"/>
                      <a:pt x="2126" y="10338"/>
                    </a:cubicBezTo>
                    <a:cubicBezTo>
                      <a:pt x="720" y="10921"/>
                      <a:pt x="0" y="11230"/>
                      <a:pt x="0" y="11230"/>
                    </a:cubicBezTo>
                    <a:close/>
                  </a:path>
                </a:pathLst>
              </a:custGeom>
              <a:grpFill/>
              <a:ln w="3429" cap="flat">
                <a:noFill/>
                <a:prstDash val="solid"/>
                <a:miter/>
              </a:ln>
            </p:spPr>
            <p:txBody>
              <a:bodyPr/>
              <a:lstStyle/>
              <a:p>
                <a:endParaRPr lang="en-US"/>
              </a:p>
            </p:txBody>
          </p:sp>
          <p:sp>
            <p:nvSpPr>
              <p:cNvPr id="1051" name="Freeform 1050">
                <a:extLst>
                  <a:ext uri="{FF2B5EF4-FFF2-40B4-BE49-F238E27FC236}">
                    <a16:creationId xmlns:a16="http://schemas.microsoft.com/office/drawing/2014/main" id="{3B16101C-0E12-C4E2-0872-DB6F72CF8D17}"/>
                  </a:ext>
                </a:extLst>
              </p:cNvPr>
              <p:cNvSpPr/>
              <p:nvPr/>
            </p:nvSpPr>
            <p:spPr>
              <a:xfrm>
                <a:off x="8115182" y="2527047"/>
                <a:ext cx="121691" cy="19401"/>
              </a:xfrm>
              <a:custGeom>
                <a:avLst/>
                <a:gdLst>
                  <a:gd name="csX0" fmla="*/ 0 w 190995"/>
                  <a:gd name="csY0" fmla="*/ 0 h 30450"/>
                  <a:gd name="csX1" fmla="*/ 1886 w 190995"/>
                  <a:gd name="csY1" fmla="*/ 1200 h 30450"/>
                  <a:gd name="csX2" fmla="*/ 7235 w 190995"/>
                  <a:gd name="csY2" fmla="*/ 4423 h 30450"/>
                  <a:gd name="csX3" fmla="*/ 11110 w 190995"/>
                  <a:gd name="csY3" fmla="*/ 6515 h 30450"/>
                  <a:gd name="csX4" fmla="*/ 15808 w 190995"/>
                  <a:gd name="csY4" fmla="*/ 8744 h 30450"/>
                  <a:gd name="csX5" fmla="*/ 21294 w 190995"/>
                  <a:gd name="csY5" fmla="*/ 10904 h 30450"/>
                  <a:gd name="csX6" fmla="*/ 27466 w 190995"/>
                  <a:gd name="csY6" fmla="*/ 12962 h 30450"/>
                  <a:gd name="csX7" fmla="*/ 41731 w 190995"/>
                  <a:gd name="csY7" fmla="*/ 16391 h 30450"/>
                  <a:gd name="csX8" fmla="*/ 57985 w 190995"/>
                  <a:gd name="csY8" fmla="*/ 18791 h 30450"/>
                  <a:gd name="csX9" fmla="*/ 75575 w 190995"/>
                  <a:gd name="csY9" fmla="*/ 20368 h 30450"/>
                  <a:gd name="csX10" fmla="*/ 93886 w 190995"/>
                  <a:gd name="csY10" fmla="*/ 21706 h 30450"/>
                  <a:gd name="csX11" fmla="*/ 112163 w 190995"/>
                  <a:gd name="csY11" fmla="*/ 23214 h 30450"/>
                  <a:gd name="csX12" fmla="*/ 129822 w 190995"/>
                  <a:gd name="csY12" fmla="*/ 24346 h 30450"/>
                  <a:gd name="csX13" fmla="*/ 146316 w 190995"/>
                  <a:gd name="csY13" fmla="*/ 24757 h 30450"/>
                  <a:gd name="csX14" fmla="*/ 161060 w 190995"/>
                  <a:gd name="csY14" fmla="*/ 24312 h 30450"/>
                  <a:gd name="csX15" fmla="*/ 173439 w 190995"/>
                  <a:gd name="csY15" fmla="*/ 22974 h 30450"/>
                  <a:gd name="csX16" fmla="*/ 182869 w 190995"/>
                  <a:gd name="csY16" fmla="*/ 21054 h 30450"/>
                  <a:gd name="csX17" fmla="*/ 188870 w 190995"/>
                  <a:gd name="csY17" fmla="*/ 19305 h 30450"/>
                  <a:gd name="csX18" fmla="*/ 190996 w 190995"/>
                  <a:gd name="csY18" fmla="*/ 18619 h 30450"/>
                  <a:gd name="csX19" fmla="*/ 189041 w 190995"/>
                  <a:gd name="csY19" fmla="*/ 19648 h 30450"/>
                  <a:gd name="csX20" fmla="*/ 183349 w 190995"/>
                  <a:gd name="csY20" fmla="*/ 22357 h 30450"/>
                  <a:gd name="csX21" fmla="*/ 174022 w 190995"/>
                  <a:gd name="csY21" fmla="*/ 25546 h 30450"/>
                  <a:gd name="csX22" fmla="*/ 168124 w 190995"/>
                  <a:gd name="csY22" fmla="*/ 27021 h 30450"/>
                  <a:gd name="csX23" fmla="*/ 161506 w 190995"/>
                  <a:gd name="csY23" fmla="*/ 28255 h 30450"/>
                  <a:gd name="csX24" fmla="*/ 129685 w 190995"/>
                  <a:gd name="csY24" fmla="*/ 30450 h 30450"/>
                  <a:gd name="csX25" fmla="*/ 111751 w 190995"/>
                  <a:gd name="csY25" fmla="*/ 29901 h 30450"/>
                  <a:gd name="csX26" fmla="*/ 93372 w 190995"/>
                  <a:gd name="csY26" fmla="*/ 28632 h 30450"/>
                  <a:gd name="csX27" fmla="*/ 75027 w 190995"/>
                  <a:gd name="csY27" fmla="*/ 27055 h 30450"/>
                  <a:gd name="csX28" fmla="*/ 57196 w 190995"/>
                  <a:gd name="csY28" fmla="*/ 24826 h 30450"/>
                  <a:gd name="csX29" fmla="*/ 40634 w 190995"/>
                  <a:gd name="csY29" fmla="*/ 21431 h 30450"/>
                  <a:gd name="csX30" fmla="*/ 26198 w 190995"/>
                  <a:gd name="csY30" fmla="*/ 16734 h 30450"/>
                  <a:gd name="csX31" fmla="*/ 20026 w 190995"/>
                  <a:gd name="csY31" fmla="*/ 13990 h 30450"/>
                  <a:gd name="csX32" fmla="*/ 14676 w 190995"/>
                  <a:gd name="csY32" fmla="*/ 11110 h 30450"/>
                  <a:gd name="csX33" fmla="*/ 10150 w 190995"/>
                  <a:gd name="csY33" fmla="*/ 8264 h 30450"/>
                  <a:gd name="csX34" fmla="*/ 6481 w 190995"/>
                  <a:gd name="csY34" fmla="*/ 5589 h 30450"/>
                  <a:gd name="csX35" fmla="*/ 1680 w 190995"/>
                  <a:gd name="csY35" fmla="*/ 1543 h 30450"/>
                  <a:gd name="csX36" fmla="*/ 34 w 190995"/>
                  <a:gd name="csY36" fmla="*/ 69 h 304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90995" h="30450">
                    <a:moveTo>
                      <a:pt x="0" y="0"/>
                    </a:moveTo>
                    <a:cubicBezTo>
                      <a:pt x="0" y="0"/>
                      <a:pt x="652" y="411"/>
                      <a:pt x="1886" y="1200"/>
                    </a:cubicBezTo>
                    <a:cubicBezTo>
                      <a:pt x="3121" y="1954"/>
                      <a:pt x="4869" y="3189"/>
                      <a:pt x="7235" y="4423"/>
                    </a:cubicBezTo>
                    <a:cubicBezTo>
                      <a:pt x="8436" y="5041"/>
                      <a:pt x="9670" y="5829"/>
                      <a:pt x="11110" y="6515"/>
                    </a:cubicBezTo>
                    <a:cubicBezTo>
                      <a:pt x="12550" y="7201"/>
                      <a:pt x="14127" y="7955"/>
                      <a:pt x="15808" y="8744"/>
                    </a:cubicBezTo>
                    <a:cubicBezTo>
                      <a:pt x="17522" y="9430"/>
                      <a:pt x="19374" y="10150"/>
                      <a:pt x="21294" y="10904"/>
                    </a:cubicBezTo>
                    <a:cubicBezTo>
                      <a:pt x="23283" y="11556"/>
                      <a:pt x="25306" y="12276"/>
                      <a:pt x="27466" y="12962"/>
                    </a:cubicBezTo>
                    <a:cubicBezTo>
                      <a:pt x="31856" y="14196"/>
                      <a:pt x="36588" y="15431"/>
                      <a:pt x="41731" y="16391"/>
                    </a:cubicBezTo>
                    <a:cubicBezTo>
                      <a:pt x="46840" y="17419"/>
                      <a:pt x="52292" y="18105"/>
                      <a:pt x="57985" y="18791"/>
                    </a:cubicBezTo>
                    <a:cubicBezTo>
                      <a:pt x="63642" y="19477"/>
                      <a:pt x="69575" y="19854"/>
                      <a:pt x="75575" y="20368"/>
                    </a:cubicBezTo>
                    <a:cubicBezTo>
                      <a:pt x="81610" y="20814"/>
                      <a:pt x="87748" y="21260"/>
                      <a:pt x="93886" y="21706"/>
                    </a:cubicBezTo>
                    <a:cubicBezTo>
                      <a:pt x="100024" y="22254"/>
                      <a:pt x="106128" y="22769"/>
                      <a:pt x="112163" y="23214"/>
                    </a:cubicBezTo>
                    <a:cubicBezTo>
                      <a:pt x="118198" y="23626"/>
                      <a:pt x="124096" y="24072"/>
                      <a:pt x="129822" y="24346"/>
                    </a:cubicBezTo>
                    <a:cubicBezTo>
                      <a:pt x="135548" y="24517"/>
                      <a:pt x="141069" y="24792"/>
                      <a:pt x="146316" y="24757"/>
                    </a:cubicBezTo>
                    <a:cubicBezTo>
                      <a:pt x="151562" y="24757"/>
                      <a:pt x="156500" y="24586"/>
                      <a:pt x="161060" y="24312"/>
                    </a:cubicBezTo>
                    <a:cubicBezTo>
                      <a:pt x="165621" y="23969"/>
                      <a:pt x="169770" y="23523"/>
                      <a:pt x="173439" y="22974"/>
                    </a:cubicBezTo>
                    <a:cubicBezTo>
                      <a:pt x="177074" y="22323"/>
                      <a:pt x="180297" y="21774"/>
                      <a:pt x="182869" y="21054"/>
                    </a:cubicBezTo>
                    <a:cubicBezTo>
                      <a:pt x="185475" y="20437"/>
                      <a:pt x="187498" y="19785"/>
                      <a:pt x="188870" y="19305"/>
                    </a:cubicBezTo>
                    <a:cubicBezTo>
                      <a:pt x="190241" y="18860"/>
                      <a:pt x="190996" y="18619"/>
                      <a:pt x="190996" y="18619"/>
                    </a:cubicBezTo>
                    <a:cubicBezTo>
                      <a:pt x="190996" y="18619"/>
                      <a:pt x="190310" y="18962"/>
                      <a:pt x="189041" y="19648"/>
                    </a:cubicBezTo>
                    <a:cubicBezTo>
                      <a:pt x="187738" y="20300"/>
                      <a:pt x="185886" y="21397"/>
                      <a:pt x="183349" y="22357"/>
                    </a:cubicBezTo>
                    <a:cubicBezTo>
                      <a:pt x="180845" y="23454"/>
                      <a:pt x="177691" y="24483"/>
                      <a:pt x="174022" y="25546"/>
                    </a:cubicBezTo>
                    <a:cubicBezTo>
                      <a:pt x="172170" y="25992"/>
                      <a:pt x="170216" y="26540"/>
                      <a:pt x="168124" y="27021"/>
                    </a:cubicBezTo>
                    <a:cubicBezTo>
                      <a:pt x="166032" y="27432"/>
                      <a:pt x="163838" y="27878"/>
                      <a:pt x="161506" y="28255"/>
                    </a:cubicBezTo>
                    <a:cubicBezTo>
                      <a:pt x="152248" y="29764"/>
                      <a:pt x="141309" y="30484"/>
                      <a:pt x="129685" y="30450"/>
                    </a:cubicBezTo>
                    <a:cubicBezTo>
                      <a:pt x="123855" y="30347"/>
                      <a:pt x="117820" y="30312"/>
                      <a:pt x="111751" y="29901"/>
                    </a:cubicBezTo>
                    <a:cubicBezTo>
                      <a:pt x="105682" y="29524"/>
                      <a:pt x="99475" y="29078"/>
                      <a:pt x="93372" y="28632"/>
                    </a:cubicBezTo>
                    <a:cubicBezTo>
                      <a:pt x="87234" y="28084"/>
                      <a:pt x="81096" y="27569"/>
                      <a:pt x="75027" y="27055"/>
                    </a:cubicBezTo>
                    <a:cubicBezTo>
                      <a:pt x="68957" y="26506"/>
                      <a:pt x="62991" y="25752"/>
                      <a:pt x="57196" y="24826"/>
                    </a:cubicBezTo>
                    <a:cubicBezTo>
                      <a:pt x="51401" y="23934"/>
                      <a:pt x="45846" y="22803"/>
                      <a:pt x="40634" y="21431"/>
                    </a:cubicBezTo>
                    <a:cubicBezTo>
                      <a:pt x="35388" y="20163"/>
                      <a:pt x="30587" y="18414"/>
                      <a:pt x="26198" y="16734"/>
                    </a:cubicBezTo>
                    <a:cubicBezTo>
                      <a:pt x="24037" y="15808"/>
                      <a:pt x="21946" y="14916"/>
                      <a:pt x="20026" y="13990"/>
                    </a:cubicBezTo>
                    <a:cubicBezTo>
                      <a:pt x="18140" y="12996"/>
                      <a:pt x="16356" y="12036"/>
                      <a:pt x="14676" y="11110"/>
                    </a:cubicBezTo>
                    <a:cubicBezTo>
                      <a:pt x="13065" y="10081"/>
                      <a:pt x="11556" y="9155"/>
                      <a:pt x="10150" y="8264"/>
                    </a:cubicBezTo>
                    <a:cubicBezTo>
                      <a:pt x="8778" y="7372"/>
                      <a:pt x="7578" y="6378"/>
                      <a:pt x="6481" y="5589"/>
                    </a:cubicBezTo>
                    <a:cubicBezTo>
                      <a:pt x="4218" y="4012"/>
                      <a:pt x="2778" y="2469"/>
                      <a:pt x="1680" y="1543"/>
                    </a:cubicBezTo>
                    <a:cubicBezTo>
                      <a:pt x="617" y="583"/>
                      <a:pt x="34" y="69"/>
                      <a:pt x="34" y="69"/>
                    </a:cubicBezTo>
                    <a:close/>
                  </a:path>
                </a:pathLst>
              </a:custGeom>
              <a:grpFill/>
              <a:ln w="3429" cap="flat">
                <a:noFill/>
                <a:prstDash val="solid"/>
                <a:miter/>
              </a:ln>
            </p:spPr>
            <p:txBody>
              <a:bodyPr/>
              <a:lstStyle/>
              <a:p>
                <a:endParaRPr lang="en-US"/>
              </a:p>
            </p:txBody>
          </p:sp>
        </p:grpSp>
        <p:sp>
          <p:nvSpPr>
            <p:cNvPr id="1053" name="Freeform 1052">
              <a:extLst>
                <a:ext uri="{FF2B5EF4-FFF2-40B4-BE49-F238E27FC236}">
                  <a16:creationId xmlns:a16="http://schemas.microsoft.com/office/drawing/2014/main" id="{F144EEB5-379E-FE2F-CE77-F3665A1BEB1D}"/>
                </a:ext>
              </a:extLst>
            </p:cNvPr>
            <p:cNvSpPr/>
            <p:nvPr/>
          </p:nvSpPr>
          <p:spPr>
            <a:xfrm>
              <a:off x="7558680" y="2061570"/>
              <a:ext cx="773313" cy="463246"/>
            </a:xfrm>
            <a:custGeom>
              <a:avLst/>
              <a:gdLst>
                <a:gd name="csX0" fmla="*/ 36722 w 1213717"/>
                <a:gd name="csY0" fmla="*/ 445789 h 727066"/>
                <a:gd name="csX1" fmla="*/ 37237 w 1213717"/>
                <a:gd name="csY1" fmla="*/ 445892 h 727066"/>
                <a:gd name="csX2" fmla="*/ 35522 w 1213717"/>
                <a:gd name="csY2" fmla="*/ 450487 h 727066"/>
                <a:gd name="csX3" fmla="*/ 248463 w 1213717"/>
                <a:gd name="csY3" fmla="*/ 537103 h 727066"/>
                <a:gd name="csX4" fmla="*/ 266397 w 1213717"/>
                <a:gd name="csY4" fmla="*/ 671657 h 727066"/>
                <a:gd name="csX5" fmla="*/ 465450 w 1213717"/>
                <a:gd name="csY5" fmla="*/ 717297 h 727066"/>
                <a:gd name="csX6" fmla="*/ 490070 w 1213717"/>
                <a:gd name="csY6" fmla="*/ 698164 h 727066"/>
                <a:gd name="csX7" fmla="*/ 489968 w 1213717"/>
                <a:gd name="csY7" fmla="*/ 698061 h 727066"/>
                <a:gd name="csX8" fmla="*/ 490070 w 1213717"/>
                <a:gd name="csY8" fmla="*/ 698061 h 727066"/>
                <a:gd name="csX9" fmla="*/ 490070 w 1213717"/>
                <a:gd name="csY9" fmla="*/ 698164 h 727066"/>
                <a:gd name="csX10" fmla="*/ 494665 w 1213717"/>
                <a:gd name="csY10" fmla="*/ 700975 h 727066"/>
                <a:gd name="csX11" fmla="*/ 625139 w 1213717"/>
                <a:gd name="csY11" fmla="*/ 682459 h 727066"/>
                <a:gd name="csX12" fmla="*/ 661898 w 1213717"/>
                <a:gd name="csY12" fmla="*/ 676458 h 727066"/>
                <a:gd name="csX13" fmla="*/ 688027 w 1213717"/>
                <a:gd name="csY13" fmla="*/ 672960 h 727066"/>
                <a:gd name="csX14" fmla="*/ 704246 w 1213717"/>
                <a:gd name="csY14" fmla="*/ 671143 h 727066"/>
                <a:gd name="csX15" fmla="*/ 707743 w 1213717"/>
                <a:gd name="csY15" fmla="*/ 670732 h 727066"/>
                <a:gd name="csX16" fmla="*/ 747382 w 1213717"/>
                <a:gd name="csY16" fmla="*/ 667543 h 727066"/>
                <a:gd name="csX17" fmla="*/ 750880 w 1213717"/>
                <a:gd name="csY17" fmla="*/ 667440 h 727066"/>
                <a:gd name="csX18" fmla="*/ 763499 w 1213717"/>
                <a:gd name="csY18" fmla="*/ 666925 h 727066"/>
                <a:gd name="csX19" fmla="*/ 799949 w 1213717"/>
                <a:gd name="csY19" fmla="*/ 668640 h 727066"/>
                <a:gd name="csX20" fmla="*/ 804852 w 1213717"/>
                <a:gd name="csY20" fmla="*/ 669051 h 727066"/>
                <a:gd name="csX21" fmla="*/ 882931 w 1213717"/>
                <a:gd name="csY21" fmla="*/ 658627 h 727066"/>
                <a:gd name="csX22" fmla="*/ 887526 w 1213717"/>
                <a:gd name="csY22" fmla="*/ 666445 h 727066"/>
                <a:gd name="csX23" fmla="*/ 893732 w 1213717"/>
                <a:gd name="csY23" fmla="*/ 671863 h 727066"/>
                <a:gd name="csX24" fmla="*/ 991150 w 1213717"/>
                <a:gd name="csY24" fmla="*/ 693294 h 727066"/>
                <a:gd name="csX25" fmla="*/ 1021977 w 1213717"/>
                <a:gd name="csY25" fmla="*/ 699604 h 727066"/>
                <a:gd name="csX26" fmla="*/ 1089940 w 1213717"/>
                <a:gd name="csY26" fmla="*/ 706805 h 727066"/>
                <a:gd name="csX27" fmla="*/ 1201177 w 1213717"/>
                <a:gd name="csY27" fmla="*/ 627423 h 727066"/>
                <a:gd name="csX28" fmla="*/ 1209200 w 1213717"/>
                <a:gd name="csY28" fmla="*/ 472433 h 727066"/>
                <a:gd name="csX29" fmla="*/ 1151147 w 1213717"/>
                <a:gd name="csY29" fmla="*/ 345868 h 727066"/>
                <a:gd name="csX30" fmla="*/ 1150633 w 1213717"/>
                <a:gd name="csY30" fmla="*/ 345868 h 727066"/>
                <a:gd name="csX31" fmla="*/ 1151730 w 1213717"/>
                <a:gd name="csY31" fmla="*/ 343056 h 727066"/>
                <a:gd name="csX32" fmla="*/ 1151936 w 1213717"/>
                <a:gd name="csY32" fmla="*/ 342851 h 727066"/>
                <a:gd name="csX33" fmla="*/ 1151936 w 1213717"/>
                <a:gd name="csY33" fmla="*/ 342748 h 727066"/>
                <a:gd name="csX34" fmla="*/ 1092169 w 1213717"/>
                <a:gd name="csY34" fmla="*/ 225716 h 727066"/>
                <a:gd name="csX35" fmla="*/ 1045911 w 1213717"/>
                <a:gd name="csY35" fmla="*/ 182168 h 727066"/>
                <a:gd name="csX36" fmla="*/ 1045123 w 1213717"/>
                <a:gd name="csY36" fmla="*/ 181962 h 727066"/>
                <a:gd name="csX37" fmla="*/ 1045020 w 1213717"/>
                <a:gd name="csY37" fmla="*/ 181962 h 727066"/>
                <a:gd name="csX38" fmla="*/ 1035213 w 1213717"/>
                <a:gd name="csY38" fmla="*/ 182476 h 727066"/>
                <a:gd name="csX39" fmla="*/ 989573 w 1213717"/>
                <a:gd name="csY39" fmla="*/ 129807 h 727066"/>
                <a:gd name="csX40" fmla="*/ 858311 w 1213717"/>
                <a:gd name="csY40" fmla="*/ 55912 h 727066"/>
                <a:gd name="csX41" fmla="*/ 727152 w 1213717"/>
                <a:gd name="csY41" fmla="*/ 29577 h 727066"/>
                <a:gd name="csX42" fmla="*/ 618006 w 1213717"/>
                <a:gd name="csY42" fmla="*/ 1356 h 727066"/>
                <a:gd name="csX43" fmla="*/ 479852 w 1213717"/>
                <a:gd name="csY43" fmla="*/ 5060 h 727066"/>
                <a:gd name="csX44" fmla="*/ 403351 w 1213717"/>
                <a:gd name="csY44" fmla="*/ 32080 h 727066"/>
                <a:gd name="csX45" fmla="*/ 403248 w 1213717"/>
                <a:gd name="csY45" fmla="*/ 32183 h 727066"/>
                <a:gd name="csX46" fmla="*/ 403042 w 1213717"/>
                <a:gd name="csY46" fmla="*/ 32389 h 727066"/>
                <a:gd name="csX47" fmla="*/ 260259 w 1213717"/>
                <a:gd name="csY47" fmla="*/ 68839 h 727066"/>
                <a:gd name="csX48" fmla="*/ 119190 w 1213717"/>
                <a:gd name="csY48" fmla="*/ 185391 h 727066"/>
                <a:gd name="csX49" fmla="*/ 14056 w 1213717"/>
                <a:gd name="csY49" fmla="*/ 310927 h 727066"/>
                <a:gd name="csX50" fmla="*/ 13953 w 1213717"/>
                <a:gd name="csY50" fmla="*/ 311029 h 727066"/>
                <a:gd name="csX51" fmla="*/ 36688 w 1213717"/>
                <a:gd name="csY51" fmla="*/ 445789 h 7270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1213717" h="727066">
                  <a:moveTo>
                    <a:pt x="36722" y="445789"/>
                  </a:moveTo>
                  <a:cubicBezTo>
                    <a:pt x="36928" y="445789"/>
                    <a:pt x="37031" y="445892"/>
                    <a:pt x="37237" y="445892"/>
                  </a:cubicBezTo>
                  <a:cubicBezTo>
                    <a:pt x="36620" y="447504"/>
                    <a:pt x="36036" y="449012"/>
                    <a:pt x="35522" y="450487"/>
                  </a:cubicBezTo>
                  <a:cubicBezTo>
                    <a:pt x="7987" y="535595"/>
                    <a:pt x="193702" y="557917"/>
                    <a:pt x="248463" y="537103"/>
                  </a:cubicBezTo>
                  <a:cubicBezTo>
                    <a:pt x="233547" y="581543"/>
                    <a:pt x="236667" y="634110"/>
                    <a:pt x="266397" y="671657"/>
                  </a:cubicBezTo>
                  <a:cubicBezTo>
                    <a:pt x="306344" y="722132"/>
                    <a:pt x="406952" y="740134"/>
                    <a:pt x="465450" y="717297"/>
                  </a:cubicBezTo>
                  <a:cubicBezTo>
                    <a:pt x="467371" y="716612"/>
                    <a:pt x="493671" y="701387"/>
                    <a:pt x="490070" y="698164"/>
                  </a:cubicBezTo>
                  <a:lnTo>
                    <a:pt x="489968" y="698061"/>
                  </a:lnTo>
                  <a:lnTo>
                    <a:pt x="490070" y="698061"/>
                  </a:lnTo>
                  <a:lnTo>
                    <a:pt x="490070" y="698164"/>
                  </a:lnTo>
                  <a:cubicBezTo>
                    <a:pt x="491579" y="699158"/>
                    <a:pt x="493088" y="700152"/>
                    <a:pt x="494665" y="700975"/>
                  </a:cubicBezTo>
                  <a:cubicBezTo>
                    <a:pt x="531116" y="720692"/>
                    <a:pt x="589066" y="688871"/>
                    <a:pt x="625139" y="682459"/>
                  </a:cubicBezTo>
                  <a:cubicBezTo>
                    <a:pt x="637346" y="680367"/>
                    <a:pt x="649656" y="678344"/>
                    <a:pt x="661898" y="676458"/>
                  </a:cubicBezTo>
                  <a:cubicBezTo>
                    <a:pt x="670607" y="675258"/>
                    <a:pt x="679317" y="674058"/>
                    <a:pt x="688027" y="672960"/>
                  </a:cubicBezTo>
                  <a:cubicBezTo>
                    <a:pt x="693444" y="672240"/>
                    <a:pt x="698828" y="671657"/>
                    <a:pt x="704246" y="671143"/>
                  </a:cubicBezTo>
                  <a:cubicBezTo>
                    <a:pt x="705446" y="670937"/>
                    <a:pt x="706646" y="670834"/>
                    <a:pt x="707743" y="670732"/>
                  </a:cubicBezTo>
                  <a:cubicBezTo>
                    <a:pt x="720945" y="669326"/>
                    <a:pt x="734181" y="668331"/>
                    <a:pt x="747382" y="667543"/>
                  </a:cubicBezTo>
                  <a:cubicBezTo>
                    <a:pt x="748583" y="667543"/>
                    <a:pt x="749680" y="667440"/>
                    <a:pt x="750880" y="667440"/>
                  </a:cubicBezTo>
                  <a:cubicBezTo>
                    <a:pt x="755098" y="667234"/>
                    <a:pt x="759281" y="667028"/>
                    <a:pt x="763499" y="666925"/>
                  </a:cubicBezTo>
                  <a:cubicBezTo>
                    <a:pt x="775500" y="666514"/>
                    <a:pt x="787845" y="667543"/>
                    <a:pt x="799949" y="668640"/>
                  </a:cubicBezTo>
                  <a:cubicBezTo>
                    <a:pt x="801664" y="668743"/>
                    <a:pt x="803241" y="668949"/>
                    <a:pt x="804852" y="669051"/>
                  </a:cubicBezTo>
                  <a:cubicBezTo>
                    <a:pt x="831770" y="671246"/>
                    <a:pt x="858413" y="672549"/>
                    <a:pt x="882931" y="658627"/>
                  </a:cubicBezTo>
                  <a:cubicBezTo>
                    <a:pt x="883925" y="661542"/>
                    <a:pt x="885537" y="664148"/>
                    <a:pt x="887526" y="666445"/>
                  </a:cubicBezTo>
                  <a:cubicBezTo>
                    <a:pt x="889240" y="668434"/>
                    <a:pt x="891332" y="670252"/>
                    <a:pt x="893732" y="671863"/>
                  </a:cubicBezTo>
                  <a:cubicBezTo>
                    <a:pt x="917255" y="688185"/>
                    <a:pt x="968827" y="688391"/>
                    <a:pt x="991150" y="693294"/>
                  </a:cubicBezTo>
                  <a:cubicBezTo>
                    <a:pt x="1001163" y="695489"/>
                    <a:pt x="1011484" y="697684"/>
                    <a:pt x="1021977" y="699604"/>
                  </a:cubicBezTo>
                  <a:cubicBezTo>
                    <a:pt x="1044505" y="703821"/>
                    <a:pt x="1067720" y="707010"/>
                    <a:pt x="1089940" y="706805"/>
                  </a:cubicBezTo>
                  <a:cubicBezTo>
                    <a:pt x="1140003" y="706393"/>
                    <a:pt x="1184443" y="688768"/>
                    <a:pt x="1201177" y="627423"/>
                  </a:cubicBezTo>
                  <a:cubicBezTo>
                    <a:pt x="1214790" y="577051"/>
                    <a:pt x="1217087" y="524005"/>
                    <a:pt x="1209200" y="472433"/>
                  </a:cubicBezTo>
                  <a:cubicBezTo>
                    <a:pt x="1204811" y="443800"/>
                    <a:pt x="1192398" y="345491"/>
                    <a:pt x="1151147" y="345868"/>
                  </a:cubicBezTo>
                  <a:lnTo>
                    <a:pt x="1150633" y="345868"/>
                  </a:lnTo>
                  <a:cubicBezTo>
                    <a:pt x="1151045" y="344977"/>
                    <a:pt x="1151422" y="343982"/>
                    <a:pt x="1151730" y="343056"/>
                  </a:cubicBezTo>
                  <a:cubicBezTo>
                    <a:pt x="1151730" y="343056"/>
                    <a:pt x="1151799" y="342988"/>
                    <a:pt x="1151936" y="342851"/>
                  </a:cubicBezTo>
                  <a:lnTo>
                    <a:pt x="1151936" y="342748"/>
                  </a:lnTo>
                  <a:cubicBezTo>
                    <a:pt x="1166338" y="304789"/>
                    <a:pt x="1113600" y="251228"/>
                    <a:pt x="1092169" y="225716"/>
                  </a:cubicBezTo>
                  <a:cubicBezTo>
                    <a:pt x="1082156" y="213817"/>
                    <a:pt x="1064839" y="186282"/>
                    <a:pt x="1045911" y="182168"/>
                  </a:cubicBezTo>
                  <a:cubicBezTo>
                    <a:pt x="1045705" y="182065"/>
                    <a:pt x="1045397" y="181962"/>
                    <a:pt x="1045123" y="181962"/>
                  </a:cubicBezTo>
                  <a:lnTo>
                    <a:pt x="1045020" y="181962"/>
                  </a:lnTo>
                  <a:cubicBezTo>
                    <a:pt x="1041831" y="181345"/>
                    <a:pt x="1038505" y="181448"/>
                    <a:pt x="1035213" y="182476"/>
                  </a:cubicBezTo>
                  <a:cubicBezTo>
                    <a:pt x="1033910" y="156656"/>
                    <a:pt x="1008192" y="143317"/>
                    <a:pt x="989573" y="129807"/>
                  </a:cubicBezTo>
                  <a:cubicBezTo>
                    <a:pt x="948836" y="100180"/>
                    <a:pt x="904671" y="75423"/>
                    <a:pt x="858311" y="55912"/>
                  </a:cubicBezTo>
                  <a:cubicBezTo>
                    <a:pt x="826078" y="42402"/>
                    <a:pt x="760584" y="6740"/>
                    <a:pt x="727152" y="29577"/>
                  </a:cubicBezTo>
                  <a:cubicBezTo>
                    <a:pt x="709218" y="-770"/>
                    <a:pt x="647461" y="3037"/>
                    <a:pt x="618006" y="1356"/>
                  </a:cubicBezTo>
                  <a:cubicBezTo>
                    <a:pt x="571955" y="-1352"/>
                    <a:pt x="525698" y="53"/>
                    <a:pt x="479852" y="5060"/>
                  </a:cubicBezTo>
                  <a:cubicBezTo>
                    <a:pt x="449917" y="8352"/>
                    <a:pt x="422794" y="8180"/>
                    <a:pt x="403351" y="32080"/>
                  </a:cubicBezTo>
                  <a:cubicBezTo>
                    <a:pt x="403248" y="32080"/>
                    <a:pt x="403248" y="32183"/>
                    <a:pt x="403248" y="32183"/>
                  </a:cubicBezTo>
                  <a:lnTo>
                    <a:pt x="403042" y="32389"/>
                  </a:lnTo>
                  <a:cubicBezTo>
                    <a:pt x="358397" y="9963"/>
                    <a:pt x="299006" y="49397"/>
                    <a:pt x="260259" y="68839"/>
                  </a:cubicBezTo>
                  <a:cubicBezTo>
                    <a:pt x="234713" y="81664"/>
                    <a:pt x="100159" y="150552"/>
                    <a:pt x="119190" y="185391"/>
                  </a:cubicBezTo>
                  <a:cubicBezTo>
                    <a:pt x="64737" y="185288"/>
                    <a:pt x="29898" y="268887"/>
                    <a:pt x="14056" y="310927"/>
                  </a:cubicBezTo>
                  <a:cubicBezTo>
                    <a:pt x="13953" y="310927"/>
                    <a:pt x="13953" y="311029"/>
                    <a:pt x="13953" y="311029"/>
                  </a:cubicBezTo>
                  <a:cubicBezTo>
                    <a:pt x="-71" y="348371"/>
                    <a:pt x="-16667" y="431353"/>
                    <a:pt x="36688" y="445789"/>
                  </a:cubicBezTo>
                  <a:close/>
                </a:path>
              </a:pathLst>
            </a:custGeom>
            <a:solidFill>
              <a:schemeClr val="accent4">
                <a:lumMod val="75000"/>
              </a:schemeClr>
            </a:solidFill>
            <a:ln w="3429" cap="flat">
              <a:noFill/>
              <a:prstDash val="solid"/>
              <a:miter/>
            </a:ln>
          </p:spPr>
          <p:txBody>
            <a:bodyPr/>
            <a:lstStyle/>
            <a:p>
              <a:endParaRPr lang="en-US"/>
            </a:p>
          </p:txBody>
        </p:sp>
        <p:grpSp>
          <p:nvGrpSpPr>
            <p:cNvPr id="1080" name="Group 1079">
              <a:extLst>
                <a:ext uri="{FF2B5EF4-FFF2-40B4-BE49-F238E27FC236}">
                  <a16:creationId xmlns:a16="http://schemas.microsoft.com/office/drawing/2014/main" id="{7BDCC80E-571F-10ED-6E52-AB7A37C0C0E8}"/>
                </a:ext>
              </a:extLst>
            </p:cNvPr>
            <p:cNvGrpSpPr/>
            <p:nvPr/>
          </p:nvGrpSpPr>
          <p:grpSpPr>
            <a:xfrm>
              <a:off x="7580264" y="2080589"/>
              <a:ext cx="747847" cy="426576"/>
              <a:chOff x="7580264" y="2080589"/>
              <a:chExt cx="747847" cy="426576"/>
            </a:xfrm>
            <a:solidFill>
              <a:schemeClr val="bg1"/>
            </a:solidFill>
          </p:grpSpPr>
          <p:sp>
            <p:nvSpPr>
              <p:cNvPr id="1054" name="Freeform 1053">
                <a:extLst>
                  <a:ext uri="{FF2B5EF4-FFF2-40B4-BE49-F238E27FC236}">
                    <a16:creationId xmlns:a16="http://schemas.microsoft.com/office/drawing/2014/main" id="{38D5515B-B4D4-28FA-A067-50454025E846}"/>
                  </a:ext>
                </a:extLst>
              </p:cNvPr>
              <p:cNvSpPr/>
              <p:nvPr/>
            </p:nvSpPr>
            <p:spPr>
              <a:xfrm>
                <a:off x="7768541" y="2329478"/>
                <a:ext cx="306965" cy="136329"/>
              </a:xfrm>
              <a:custGeom>
                <a:avLst/>
                <a:gdLst>
                  <a:gd name="csX0" fmla="*/ 21543 w 481783"/>
                  <a:gd name="csY0" fmla="*/ 213935 h 213969"/>
                  <a:gd name="csX1" fmla="*/ 20138 w 481783"/>
                  <a:gd name="csY1" fmla="*/ 213010 h 213969"/>
                  <a:gd name="csX2" fmla="*/ 16126 w 481783"/>
                  <a:gd name="csY2" fmla="*/ 210095 h 213969"/>
                  <a:gd name="csX3" fmla="*/ 13382 w 481783"/>
                  <a:gd name="csY3" fmla="*/ 207695 h 213969"/>
                  <a:gd name="csX4" fmla="*/ 10365 w 481783"/>
                  <a:gd name="csY4" fmla="*/ 204506 h 213969"/>
                  <a:gd name="csX5" fmla="*/ 4296 w 481783"/>
                  <a:gd name="csY5" fmla="*/ 195453 h 213969"/>
                  <a:gd name="csX6" fmla="*/ 387 w 481783"/>
                  <a:gd name="csY6" fmla="*/ 182423 h 213969"/>
                  <a:gd name="csX7" fmla="*/ 1175 w 481783"/>
                  <a:gd name="csY7" fmla="*/ 166341 h 213969"/>
                  <a:gd name="csX8" fmla="*/ 8342 w 481783"/>
                  <a:gd name="csY8" fmla="*/ 149402 h 213969"/>
                  <a:gd name="csX9" fmla="*/ 14480 w 481783"/>
                  <a:gd name="csY9" fmla="*/ 141481 h 213969"/>
                  <a:gd name="csX10" fmla="*/ 22298 w 481783"/>
                  <a:gd name="csY10" fmla="*/ 134417 h 213969"/>
                  <a:gd name="csX11" fmla="*/ 41809 w 481783"/>
                  <a:gd name="csY11" fmla="*/ 123958 h 213969"/>
                  <a:gd name="csX12" fmla="*/ 52336 w 481783"/>
                  <a:gd name="csY12" fmla="*/ 119672 h 213969"/>
                  <a:gd name="csX13" fmla="*/ 52987 w 481783"/>
                  <a:gd name="csY13" fmla="*/ 119398 h 213969"/>
                  <a:gd name="csX14" fmla="*/ 53570 w 481783"/>
                  <a:gd name="csY14" fmla="*/ 119124 h 213969"/>
                  <a:gd name="csX15" fmla="*/ 54873 w 481783"/>
                  <a:gd name="csY15" fmla="*/ 118506 h 213969"/>
                  <a:gd name="csX16" fmla="*/ 57513 w 481783"/>
                  <a:gd name="csY16" fmla="*/ 117238 h 213969"/>
                  <a:gd name="csX17" fmla="*/ 58851 w 481783"/>
                  <a:gd name="csY17" fmla="*/ 116586 h 213969"/>
                  <a:gd name="csX18" fmla="*/ 60085 w 481783"/>
                  <a:gd name="csY18" fmla="*/ 115866 h 213969"/>
                  <a:gd name="csX19" fmla="*/ 62520 w 481783"/>
                  <a:gd name="csY19" fmla="*/ 114460 h 213969"/>
                  <a:gd name="csX20" fmla="*/ 81105 w 481783"/>
                  <a:gd name="csY20" fmla="*/ 99784 h 213969"/>
                  <a:gd name="csX21" fmla="*/ 98216 w 481783"/>
                  <a:gd name="csY21" fmla="*/ 81062 h 213969"/>
                  <a:gd name="csX22" fmla="*/ 117521 w 481783"/>
                  <a:gd name="csY22" fmla="*/ 62271 h 213969"/>
                  <a:gd name="csX23" fmla="*/ 120299 w 481783"/>
                  <a:gd name="csY23" fmla="*/ 60179 h 213969"/>
                  <a:gd name="csX24" fmla="*/ 120984 w 481783"/>
                  <a:gd name="csY24" fmla="*/ 59665 h 213969"/>
                  <a:gd name="csX25" fmla="*/ 121327 w 481783"/>
                  <a:gd name="csY25" fmla="*/ 59390 h 213969"/>
                  <a:gd name="csX26" fmla="*/ 121807 w 481783"/>
                  <a:gd name="csY26" fmla="*/ 59082 h 213969"/>
                  <a:gd name="csX27" fmla="*/ 123213 w 481783"/>
                  <a:gd name="csY27" fmla="*/ 58190 h 213969"/>
                  <a:gd name="csX28" fmla="*/ 129145 w 481783"/>
                  <a:gd name="csY28" fmla="*/ 54658 h 213969"/>
                  <a:gd name="csX29" fmla="*/ 135626 w 481783"/>
                  <a:gd name="csY29" fmla="*/ 51572 h 213969"/>
                  <a:gd name="csX30" fmla="*/ 138884 w 481783"/>
                  <a:gd name="csY30" fmla="*/ 50235 h 213969"/>
                  <a:gd name="csX31" fmla="*/ 142210 w 481783"/>
                  <a:gd name="csY31" fmla="*/ 49069 h 213969"/>
                  <a:gd name="csX32" fmla="*/ 197485 w 481783"/>
                  <a:gd name="csY32" fmla="*/ 40394 h 213969"/>
                  <a:gd name="csX33" fmla="*/ 224986 w 481783"/>
                  <a:gd name="csY33" fmla="*/ 38439 h 213969"/>
                  <a:gd name="csX34" fmla="*/ 250772 w 481783"/>
                  <a:gd name="csY34" fmla="*/ 32301 h 213969"/>
                  <a:gd name="csX35" fmla="*/ 299738 w 481783"/>
                  <a:gd name="csY35" fmla="*/ 10801 h 213969"/>
                  <a:gd name="csX36" fmla="*/ 312426 w 481783"/>
                  <a:gd name="csY36" fmla="*/ 6995 h 213969"/>
                  <a:gd name="csX37" fmla="*/ 315649 w 481783"/>
                  <a:gd name="csY37" fmla="*/ 6275 h 213969"/>
                  <a:gd name="csX38" fmla="*/ 316437 w 481783"/>
                  <a:gd name="csY38" fmla="*/ 6104 h 213969"/>
                  <a:gd name="csX39" fmla="*/ 316643 w 481783"/>
                  <a:gd name="csY39" fmla="*/ 6104 h 213969"/>
                  <a:gd name="csX40" fmla="*/ 316917 w 481783"/>
                  <a:gd name="csY40" fmla="*/ 6001 h 213969"/>
                  <a:gd name="csX41" fmla="*/ 317294 w 481783"/>
                  <a:gd name="csY41" fmla="*/ 5932 h 213969"/>
                  <a:gd name="csX42" fmla="*/ 318872 w 481783"/>
                  <a:gd name="csY42" fmla="*/ 5692 h 213969"/>
                  <a:gd name="csX43" fmla="*/ 321992 w 481783"/>
                  <a:gd name="csY43" fmla="*/ 5212 h 213969"/>
                  <a:gd name="csX44" fmla="*/ 325250 w 481783"/>
                  <a:gd name="csY44" fmla="*/ 4904 h 213969"/>
                  <a:gd name="csX45" fmla="*/ 350247 w 481783"/>
                  <a:gd name="csY45" fmla="*/ 5349 h 213969"/>
                  <a:gd name="csX46" fmla="*/ 394516 w 481783"/>
                  <a:gd name="csY46" fmla="*/ 13373 h 213969"/>
                  <a:gd name="csX47" fmla="*/ 431754 w 481783"/>
                  <a:gd name="csY47" fmla="*/ 17351 h 213969"/>
                  <a:gd name="csX48" fmla="*/ 447288 w 481783"/>
                  <a:gd name="csY48" fmla="*/ 15979 h 213969"/>
                  <a:gd name="csX49" fmla="*/ 454077 w 481783"/>
                  <a:gd name="csY49" fmla="*/ 14573 h 213969"/>
                  <a:gd name="csX50" fmla="*/ 460147 w 481783"/>
                  <a:gd name="csY50" fmla="*/ 12756 h 213969"/>
                  <a:gd name="csX51" fmla="*/ 476640 w 481783"/>
                  <a:gd name="csY51" fmla="*/ 4183 h 213969"/>
                  <a:gd name="csX52" fmla="*/ 478903 w 481783"/>
                  <a:gd name="csY52" fmla="*/ 2435 h 213969"/>
                  <a:gd name="csX53" fmla="*/ 480481 w 481783"/>
                  <a:gd name="csY53" fmla="*/ 1097 h 213969"/>
                  <a:gd name="csX54" fmla="*/ 481784 w 481783"/>
                  <a:gd name="csY54" fmla="*/ 0 h 213969"/>
                  <a:gd name="csX55" fmla="*/ 480549 w 481783"/>
                  <a:gd name="csY55" fmla="*/ 1166 h 213969"/>
                  <a:gd name="csX56" fmla="*/ 479041 w 481783"/>
                  <a:gd name="csY56" fmla="*/ 2606 h 213969"/>
                  <a:gd name="csX57" fmla="*/ 476880 w 481783"/>
                  <a:gd name="csY57" fmla="*/ 4492 h 213969"/>
                  <a:gd name="csX58" fmla="*/ 474034 w 481783"/>
                  <a:gd name="csY58" fmla="*/ 6755 h 213969"/>
                  <a:gd name="csX59" fmla="*/ 470365 w 481783"/>
                  <a:gd name="csY59" fmla="*/ 9190 h 213969"/>
                  <a:gd name="csX60" fmla="*/ 465908 w 481783"/>
                  <a:gd name="csY60" fmla="*/ 11693 h 213969"/>
                  <a:gd name="csX61" fmla="*/ 460627 w 481783"/>
                  <a:gd name="csY61" fmla="*/ 14093 h 213969"/>
                  <a:gd name="csX62" fmla="*/ 454523 w 481783"/>
                  <a:gd name="csY62" fmla="*/ 16219 h 213969"/>
                  <a:gd name="csX63" fmla="*/ 447665 w 481783"/>
                  <a:gd name="csY63" fmla="*/ 17968 h 213969"/>
                  <a:gd name="csX64" fmla="*/ 431857 w 481783"/>
                  <a:gd name="csY64" fmla="*/ 20060 h 213969"/>
                  <a:gd name="csX65" fmla="*/ 393796 w 481783"/>
                  <a:gd name="csY65" fmla="*/ 17488 h 213969"/>
                  <a:gd name="csX66" fmla="*/ 349733 w 481783"/>
                  <a:gd name="csY66" fmla="*/ 10733 h 213969"/>
                  <a:gd name="csX67" fmla="*/ 325901 w 481783"/>
                  <a:gd name="csY67" fmla="*/ 10836 h 213969"/>
                  <a:gd name="csX68" fmla="*/ 322918 w 481783"/>
                  <a:gd name="csY68" fmla="*/ 11179 h 213969"/>
                  <a:gd name="csX69" fmla="*/ 319798 w 481783"/>
                  <a:gd name="csY69" fmla="*/ 11727 h 213969"/>
                  <a:gd name="csX70" fmla="*/ 318220 w 481783"/>
                  <a:gd name="csY70" fmla="*/ 12002 h 213969"/>
                  <a:gd name="csX71" fmla="*/ 317843 w 481783"/>
                  <a:gd name="csY71" fmla="*/ 12070 h 213969"/>
                  <a:gd name="csX72" fmla="*/ 317740 w 481783"/>
                  <a:gd name="csY72" fmla="*/ 12070 h 213969"/>
                  <a:gd name="csX73" fmla="*/ 317569 w 481783"/>
                  <a:gd name="csY73" fmla="*/ 12070 h 213969"/>
                  <a:gd name="csX74" fmla="*/ 316814 w 481783"/>
                  <a:gd name="csY74" fmla="*/ 12276 h 213969"/>
                  <a:gd name="csX75" fmla="*/ 313831 w 481783"/>
                  <a:gd name="csY75" fmla="*/ 12996 h 213969"/>
                  <a:gd name="csX76" fmla="*/ 301898 w 481783"/>
                  <a:gd name="csY76" fmla="*/ 16768 h 213969"/>
                  <a:gd name="csX77" fmla="*/ 253207 w 481783"/>
                  <a:gd name="csY77" fmla="*/ 38816 h 213969"/>
                  <a:gd name="csX78" fmla="*/ 225706 w 481783"/>
                  <a:gd name="csY78" fmla="*/ 45469 h 213969"/>
                  <a:gd name="csX79" fmla="*/ 197931 w 481783"/>
                  <a:gd name="csY79" fmla="*/ 47560 h 213969"/>
                  <a:gd name="csX80" fmla="*/ 144405 w 481783"/>
                  <a:gd name="csY80" fmla="*/ 55653 h 213969"/>
                  <a:gd name="csX81" fmla="*/ 141284 w 481783"/>
                  <a:gd name="csY81" fmla="*/ 56716 h 213969"/>
                  <a:gd name="csX82" fmla="*/ 138266 w 481783"/>
                  <a:gd name="csY82" fmla="*/ 57950 h 213969"/>
                  <a:gd name="csX83" fmla="*/ 132472 w 481783"/>
                  <a:gd name="csY83" fmla="*/ 60625 h 213969"/>
                  <a:gd name="csX84" fmla="*/ 126779 w 481783"/>
                  <a:gd name="csY84" fmla="*/ 63917 h 213969"/>
                  <a:gd name="csX85" fmla="*/ 125339 w 481783"/>
                  <a:gd name="csY85" fmla="*/ 64808 h 213969"/>
                  <a:gd name="csX86" fmla="*/ 125168 w 481783"/>
                  <a:gd name="csY86" fmla="*/ 64911 h 213969"/>
                  <a:gd name="csX87" fmla="*/ 125134 w 481783"/>
                  <a:gd name="csY87" fmla="*/ 64911 h 213969"/>
                  <a:gd name="csX88" fmla="*/ 124790 w 481783"/>
                  <a:gd name="csY88" fmla="*/ 65151 h 213969"/>
                  <a:gd name="csX89" fmla="*/ 124139 w 481783"/>
                  <a:gd name="csY89" fmla="*/ 65631 h 213969"/>
                  <a:gd name="csX90" fmla="*/ 121533 w 481783"/>
                  <a:gd name="csY90" fmla="*/ 67551 h 213969"/>
                  <a:gd name="csX91" fmla="*/ 102811 w 481783"/>
                  <a:gd name="csY91" fmla="*/ 85314 h 213969"/>
                  <a:gd name="csX92" fmla="*/ 85151 w 481783"/>
                  <a:gd name="csY92" fmla="*/ 104036 h 213969"/>
                  <a:gd name="csX93" fmla="*/ 65092 w 481783"/>
                  <a:gd name="csY93" fmla="*/ 119158 h 213969"/>
                  <a:gd name="csX94" fmla="*/ 62348 w 481783"/>
                  <a:gd name="csY94" fmla="*/ 120632 h 213969"/>
                  <a:gd name="csX95" fmla="*/ 60977 w 481783"/>
                  <a:gd name="csY95" fmla="*/ 121352 h 213969"/>
                  <a:gd name="csX96" fmla="*/ 59639 w 481783"/>
                  <a:gd name="csY96" fmla="*/ 121970 h 213969"/>
                  <a:gd name="csX97" fmla="*/ 56965 w 481783"/>
                  <a:gd name="csY97" fmla="*/ 123170 h 213969"/>
                  <a:gd name="csX98" fmla="*/ 55628 w 481783"/>
                  <a:gd name="csY98" fmla="*/ 123753 h 213969"/>
                  <a:gd name="csX99" fmla="*/ 54873 w 481783"/>
                  <a:gd name="csY99" fmla="*/ 124096 h 213969"/>
                  <a:gd name="csX100" fmla="*/ 54187 w 481783"/>
                  <a:gd name="csY100" fmla="*/ 124370 h 213969"/>
                  <a:gd name="csX101" fmla="*/ 43489 w 481783"/>
                  <a:gd name="csY101" fmla="*/ 128416 h 213969"/>
                  <a:gd name="csX102" fmla="*/ 24664 w 481783"/>
                  <a:gd name="csY102" fmla="*/ 137743 h 213969"/>
                  <a:gd name="csX103" fmla="*/ 3713 w 481783"/>
                  <a:gd name="csY103" fmla="*/ 166958 h 213969"/>
                  <a:gd name="csX104" fmla="*/ 2307 w 481783"/>
                  <a:gd name="csY104" fmla="*/ 182183 h 213969"/>
                  <a:gd name="csX105" fmla="*/ 5530 w 481783"/>
                  <a:gd name="csY105" fmla="*/ 194870 h 213969"/>
                  <a:gd name="csX106" fmla="*/ 11016 w 481783"/>
                  <a:gd name="csY106" fmla="*/ 203991 h 213969"/>
                  <a:gd name="csX107" fmla="*/ 13828 w 481783"/>
                  <a:gd name="csY107" fmla="*/ 207283 h 213969"/>
                  <a:gd name="csX108" fmla="*/ 16400 w 481783"/>
                  <a:gd name="csY108" fmla="*/ 209821 h 213969"/>
                  <a:gd name="csX109" fmla="*/ 20206 w 481783"/>
                  <a:gd name="csY109" fmla="*/ 212941 h 213969"/>
                  <a:gd name="csX110" fmla="*/ 21578 w 481783"/>
                  <a:gd name="csY110" fmla="*/ 213970 h 2139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Lst>
                <a:rect l="l" t="t" r="r" b="b"/>
                <a:pathLst>
                  <a:path w="481783" h="213969">
                    <a:moveTo>
                      <a:pt x="21543" y="213935"/>
                    </a:moveTo>
                    <a:lnTo>
                      <a:pt x="20138" y="213010"/>
                    </a:lnTo>
                    <a:cubicBezTo>
                      <a:pt x="19177" y="212427"/>
                      <a:pt x="17840" y="211432"/>
                      <a:pt x="16126" y="210095"/>
                    </a:cubicBezTo>
                    <a:cubicBezTo>
                      <a:pt x="15303" y="209409"/>
                      <a:pt x="14377" y="208586"/>
                      <a:pt x="13382" y="207695"/>
                    </a:cubicBezTo>
                    <a:cubicBezTo>
                      <a:pt x="12457" y="206734"/>
                      <a:pt x="11359" y="205740"/>
                      <a:pt x="10365" y="204506"/>
                    </a:cubicBezTo>
                    <a:cubicBezTo>
                      <a:pt x="8273" y="202140"/>
                      <a:pt x="6078" y="199156"/>
                      <a:pt x="4296" y="195453"/>
                    </a:cubicBezTo>
                    <a:cubicBezTo>
                      <a:pt x="2478" y="191750"/>
                      <a:pt x="1038" y="187361"/>
                      <a:pt x="387" y="182423"/>
                    </a:cubicBezTo>
                    <a:cubicBezTo>
                      <a:pt x="-300" y="177485"/>
                      <a:pt x="-94" y="171964"/>
                      <a:pt x="1175" y="166341"/>
                    </a:cubicBezTo>
                    <a:cubicBezTo>
                      <a:pt x="2444" y="160683"/>
                      <a:pt x="4810" y="154888"/>
                      <a:pt x="8342" y="149402"/>
                    </a:cubicBezTo>
                    <a:cubicBezTo>
                      <a:pt x="10090" y="146624"/>
                      <a:pt x="12148" y="143984"/>
                      <a:pt x="14480" y="141481"/>
                    </a:cubicBezTo>
                    <a:cubicBezTo>
                      <a:pt x="16811" y="138977"/>
                      <a:pt x="19383" y="136577"/>
                      <a:pt x="22298" y="134417"/>
                    </a:cubicBezTo>
                    <a:cubicBezTo>
                      <a:pt x="27990" y="130028"/>
                      <a:pt x="34848" y="126770"/>
                      <a:pt x="41809" y="123958"/>
                    </a:cubicBezTo>
                    <a:cubicBezTo>
                      <a:pt x="45306" y="122518"/>
                      <a:pt x="48838" y="121181"/>
                      <a:pt x="52336" y="119672"/>
                    </a:cubicBezTo>
                    <a:lnTo>
                      <a:pt x="52987" y="119398"/>
                    </a:lnTo>
                    <a:lnTo>
                      <a:pt x="53570" y="119124"/>
                    </a:lnTo>
                    <a:lnTo>
                      <a:pt x="54873" y="118506"/>
                    </a:lnTo>
                    <a:cubicBezTo>
                      <a:pt x="55765" y="118095"/>
                      <a:pt x="56622" y="117683"/>
                      <a:pt x="57513" y="117238"/>
                    </a:cubicBezTo>
                    <a:lnTo>
                      <a:pt x="58851" y="116586"/>
                    </a:lnTo>
                    <a:lnTo>
                      <a:pt x="60085" y="115866"/>
                    </a:lnTo>
                    <a:lnTo>
                      <a:pt x="62520" y="114460"/>
                    </a:lnTo>
                    <a:cubicBezTo>
                      <a:pt x="69103" y="110551"/>
                      <a:pt x="75310" y="105545"/>
                      <a:pt x="81105" y="99784"/>
                    </a:cubicBezTo>
                    <a:cubicBezTo>
                      <a:pt x="86900" y="94023"/>
                      <a:pt x="92386" y="87577"/>
                      <a:pt x="98216" y="81062"/>
                    </a:cubicBezTo>
                    <a:cubicBezTo>
                      <a:pt x="104045" y="74581"/>
                      <a:pt x="110217" y="67963"/>
                      <a:pt x="117521" y="62271"/>
                    </a:cubicBezTo>
                    <a:lnTo>
                      <a:pt x="120299" y="60179"/>
                    </a:lnTo>
                    <a:lnTo>
                      <a:pt x="120984" y="59665"/>
                    </a:lnTo>
                    <a:lnTo>
                      <a:pt x="121327" y="59390"/>
                    </a:lnTo>
                    <a:lnTo>
                      <a:pt x="121807" y="59082"/>
                    </a:lnTo>
                    <a:lnTo>
                      <a:pt x="123213" y="58190"/>
                    </a:lnTo>
                    <a:cubicBezTo>
                      <a:pt x="125134" y="56990"/>
                      <a:pt x="126916" y="55721"/>
                      <a:pt x="129145" y="54658"/>
                    </a:cubicBezTo>
                    <a:cubicBezTo>
                      <a:pt x="131271" y="53527"/>
                      <a:pt x="133466" y="52395"/>
                      <a:pt x="135626" y="51572"/>
                    </a:cubicBezTo>
                    <a:lnTo>
                      <a:pt x="138884" y="50235"/>
                    </a:lnTo>
                    <a:cubicBezTo>
                      <a:pt x="139981" y="49789"/>
                      <a:pt x="141112" y="49481"/>
                      <a:pt x="142210" y="49069"/>
                    </a:cubicBezTo>
                    <a:cubicBezTo>
                      <a:pt x="160144" y="43103"/>
                      <a:pt x="179037" y="41662"/>
                      <a:pt x="197485" y="40394"/>
                    </a:cubicBezTo>
                    <a:cubicBezTo>
                      <a:pt x="206744" y="39811"/>
                      <a:pt x="215933" y="39365"/>
                      <a:pt x="224986" y="38439"/>
                    </a:cubicBezTo>
                    <a:cubicBezTo>
                      <a:pt x="234004" y="37616"/>
                      <a:pt x="242405" y="35524"/>
                      <a:pt x="250772" y="32301"/>
                    </a:cubicBezTo>
                    <a:cubicBezTo>
                      <a:pt x="267403" y="25958"/>
                      <a:pt x="283039" y="16871"/>
                      <a:pt x="299738" y="10801"/>
                    </a:cubicBezTo>
                    <a:cubicBezTo>
                      <a:pt x="303922" y="9327"/>
                      <a:pt x="308139" y="7990"/>
                      <a:pt x="312426" y="6995"/>
                    </a:cubicBezTo>
                    <a:lnTo>
                      <a:pt x="315649" y="6275"/>
                    </a:lnTo>
                    <a:lnTo>
                      <a:pt x="316437" y="6104"/>
                    </a:lnTo>
                    <a:lnTo>
                      <a:pt x="316643" y="6104"/>
                    </a:lnTo>
                    <a:cubicBezTo>
                      <a:pt x="316643" y="6104"/>
                      <a:pt x="316917" y="6001"/>
                      <a:pt x="316917" y="6001"/>
                    </a:cubicBezTo>
                    <a:lnTo>
                      <a:pt x="317294" y="5932"/>
                    </a:lnTo>
                    <a:lnTo>
                      <a:pt x="318872" y="5692"/>
                    </a:lnTo>
                    <a:lnTo>
                      <a:pt x="321992" y="5212"/>
                    </a:lnTo>
                    <a:lnTo>
                      <a:pt x="325250" y="4904"/>
                    </a:lnTo>
                    <a:cubicBezTo>
                      <a:pt x="333891" y="4115"/>
                      <a:pt x="342223" y="4458"/>
                      <a:pt x="350247" y="5349"/>
                    </a:cubicBezTo>
                    <a:cubicBezTo>
                      <a:pt x="366295" y="7132"/>
                      <a:pt x="380971" y="10767"/>
                      <a:pt x="394516" y="13373"/>
                    </a:cubicBezTo>
                    <a:cubicBezTo>
                      <a:pt x="408060" y="16048"/>
                      <a:pt x="420576" y="17591"/>
                      <a:pt x="431754" y="17351"/>
                    </a:cubicBezTo>
                    <a:cubicBezTo>
                      <a:pt x="437309" y="17248"/>
                      <a:pt x="442556" y="16836"/>
                      <a:pt x="447288" y="15979"/>
                    </a:cubicBezTo>
                    <a:cubicBezTo>
                      <a:pt x="449688" y="15636"/>
                      <a:pt x="451917" y="15053"/>
                      <a:pt x="454077" y="14573"/>
                    </a:cubicBezTo>
                    <a:cubicBezTo>
                      <a:pt x="456203" y="13990"/>
                      <a:pt x="458227" y="13373"/>
                      <a:pt x="460147" y="12756"/>
                    </a:cubicBezTo>
                    <a:cubicBezTo>
                      <a:pt x="467690" y="10047"/>
                      <a:pt x="473211" y="6824"/>
                      <a:pt x="476640" y="4183"/>
                    </a:cubicBezTo>
                    <a:cubicBezTo>
                      <a:pt x="477532" y="3601"/>
                      <a:pt x="478286" y="2983"/>
                      <a:pt x="478903" y="2435"/>
                    </a:cubicBezTo>
                    <a:cubicBezTo>
                      <a:pt x="479521" y="1886"/>
                      <a:pt x="480069" y="1440"/>
                      <a:pt x="480481" y="1097"/>
                    </a:cubicBezTo>
                    <a:cubicBezTo>
                      <a:pt x="481338" y="377"/>
                      <a:pt x="481784" y="0"/>
                      <a:pt x="481784" y="0"/>
                    </a:cubicBezTo>
                    <a:cubicBezTo>
                      <a:pt x="481784" y="0"/>
                      <a:pt x="481372" y="412"/>
                      <a:pt x="480549" y="1166"/>
                    </a:cubicBezTo>
                    <a:cubicBezTo>
                      <a:pt x="480138" y="1543"/>
                      <a:pt x="479658" y="2023"/>
                      <a:pt x="479041" y="2606"/>
                    </a:cubicBezTo>
                    <a:cubicBezTo>
                      <a:pt x="478457" y="3189"/>
                      <a:pt x="477772" y="3841"/>
                      <a:pt x="476880" y="4492"/>
                    </a:cubicBezTo>
                    <a:cubicBezTo>
                      <a:pt x="476023" y="5178"/>
                      <a:pt x="475063" y="5932"/>
                      <a:pt x="474034" y="6755"/>
                    </a:cubicBezTo>
                    <a:cubicBezTo>
                      <a:pt x="472937" y="7510"/>
                      <a:pt x="471702" y="8298"/>
                      <a:pt x="470365" y="9190"/>
                    </a:cubicBezTo>
                    <a:cubicBezTo>
                      <a:pt x="469062" y="10081"/>
                      <a:pt x="467519" y="10801"/>
                      <a:pt x="465908" y="11693"/>
                    </a:cubicBezTo>
                    <a:cubicBezTo>
                      <a:pt x="464330" y="12584"/>
                      <a:pt x="462479" y="13236"/>
                      <a:pt x="460627" y="14093"/>
                    </a:cubicBezTo>
                    <a:cubicBezTo>
                      <a:pt x="458706" y="14813"/>
                      <a:pt x="456683" y="15533"/>
                      <a:pt x="454523" y="16219"/>
                    </a:cubicBezTo>
                    <a:cubicBezTo>
                      <a:pt x="452328" y="16802"/>
                      <a:pt x="450066" y="17522"/>
                      <a:pt x="447665" y="17968"/>
                    </a:cubicBezTo>
                    <a:cubicBezTo>
                      <a:pt x="442864" y="19065"/>
                      <a:pt x="437550" y="19717"/>
                      <a:pt x="431857" y="20060"/>
                    </a:cubicBezTo>
                    <a:cubicBezTo>
                      <a:pt x="420473" y="20848"/>
                      <a:pt x="407546" y="19820"/>
                      <a:pt x="393796" y="17488"/>
                    </a:cubicBezTo>
                    <a:cubicBezTo>
                      <a:pt x="380045" y="15293"/>
                      <a:pt x="365335" y="12173"/>
                      <a:pt x="349733" y="10733"/>
                    </a:cubicBezTo>
                    <a:cubicBezTo>
                      <a:pt x="341949" y="10047"/>
                      <a:pt x="333891" y="9910"/>
                      <a:pt x="325901" y="10836"/>
                    </a:cubicBezTo>
                    <a:lnTo>
                      <a:pt x="322918" y="11179"/>
                    </a:lnTo>
                    <a:lnTo>
                      <a:pt x="319798" y="11727"/>
                    </a:lnTo>
                    <a:lnTo>
                      <a:pt x="318220" y="12002"/>
                    </a:lnTo>
                    <a:lnTo>
                      <a:pt x="317843" y="12070"/>
                    </a:lnTo>
                    <a:cubicBezTo>
                      <a:pt x="317843" y="12070"/>
                      <a:pt x="317638" y="12104"/>
                      <a:pt x="317740" y="12070"/>
                    </a:cubicBezTo>
                    <a:lnTo>
                      <a:pt x="317569" y="12070"/>
                    </a:lnTo>
                    <a:cubicBezTo>
                      <a:pt x="317569" y="12070"/>
                      <a:pt x="316814" y="12276"/>
                      <a:pt x="316814" y="12276"/>
                    </a:cubicBezTo>
                    <a:lnTo>
                      <a:pt x="313831" y="12996"/>
                    </a:lnTo>
                    <a:cubicBezTo>
                      <a:pt x="309819" y="13956"/>
                      <a:pt x="305842" y="15293"/>
                      <a:pt x="301898" y="16768"/>
                    </a:cubicBezTo>
                    <a:cubicBezTo>
                      <a:pt x="285988" y="22700"/>
                      <a:pt x="270626" y="32095"/>
                      <a:pt x="253207" y="38816"/>
                    </a:cubicBezTo>
                    <a:cubicBezTo>
                      <a:pt x="244600" y="42211"/>
                      <a:pt x="235033" y="44611"/>
                      <a:pt x="225706" y="45469"/>
                    </a:cubicBezTo>
                    <a:cubicBezTo>
                      <a:pt x="216414" y="46463"/>
                      <a:pt x="207121" y="46943"/>
                      <a:pt x="197931" y="47560"/>
                    </a:cubicBezTo>
                    <a:cubicBezTo>
                      <a:pt x="179586" y="48726"/>
                      <a:pt x="161172" y="50132"/>
                      <a:pt x="144405" y="55653"/>
                    </a:cubicBezTo>
                    <a:cubicBezTo>
                      <a:pt x="143376" y="55996"/>
                      <a:pt x="142279" y="56304"/>
                      <a:pt x="141284" y="56716"/>
                    </a:cubicBezTo>
                    <a:lnTo>
                      <a:pt x="138266" y="57950"/>
                    </a:lnTo>
                    <a:cubicBezTo>
                      <a:pt x="136175" y="58705"/>
                      <a:pt x="134357" y="59699"/>
                      <a:pt x="132472" y="60625"/>
                    </a:cubicBezTo>
                    <a:cubicBezTo>
                      <a:pt x="130620" y="61448"/>
                      <a:pt x="128665" y="62751"/>
                      <a:pt x="126779" y="63917"/>
                    </a:cubicBezTo>
                    <a:lnTo>
                      <a:pt x="125339" y="64808"/>
                    </a:lnTo>
                    <a:lnTo>
                      <a:pt x="125168" y="64911"/>
                    </a:lnTo>
                    <a:cubicBezTo>
                      <a:pt x="125168" y="64911"/>
                      <a:pt x="124893" y="65082"/>
                      <a:pt x="125134" y="64911"/>
                    </a:cubicBezTo>
                    <a:lnTo>
                      <a:pt x="124790" y="65151"/>
                    </a:lnTo>
                    <a:lnTo>
                      <a:pt x="124139" y="65631"/>
                    </a:lnTo>
                    <a:lnTo>
                      <a:pt x="121533" y="67551"/>
                    </a:lnTo>
                    <a:cubicBezTo>
                      <a:pt x="114641" y="72729"/>
                      <a:pt x="108640" y="78970"/>
                      <a:pt x="102811" y="85314"/>
                    </a:cubicBezTo>
                    <a:cubicBezTo>
                      <a:pt x="96981" y="91657"/>
                      <a:pt x="91358" y="98172"/>
                      <a:pt x="85151" y="104036"/>
                    </a:cubicBezTo>
                    <a:cubicBezTo>
                      <a:pt x="78979" y="109900"/>
                      <a:pt x="72293" y="115112"/>
                      <a:pt x="65092" y="119158"/>
                    </a:cubicBezTo>
                    <a:lnTo>
                      <a:pt x="62348" y="120632"/>
                    </a:lnTo>
                    <a:lnTo>
                      <a:pt x="60977" y="121352"/>
                    </a:lnTo>
                    <a:lnTo>
                      <a:pt x="59639" y="121970"/>
                    </a:lnTo>
                    <a:cubicBezTo>
                      <a:pt x="58748" y="122381"/>
                      <a:pt x="57857" y="122758"/>
                      <a:pt x="56965" y="123170"/>
                    </a:cubicBezTo>
                    <a:lnTo>
                      <a:pt x="55628" y="123753"/>
                    </a:lnTo>
                    <a:lnTo>
                      <a:pt x="54873" y="124096"/>
                    </a:lnTo>
                    <a:lnTo>
                      <a:pt x="54187" y="124370"/>
                    </a:lnTo>
                    <a:cubicBezTo>
                      <a:pt x="50553" y="125810"/>
                      <a:pt x="46952" y="127113"/>
                      <a:pt x="43489" y="128416"/>
                    </a:cubicBezTo>
                    <a:cubicBezTo>
                      <a:pt x="36528" y="131022"/>
                      <a:pt x="30116" y="133800"/>
                      <a:pt x="24664" y="137743"/>
                    </a:cubicBezTo>
                    <a:cubicBezTo>
                      <a:pt x="13725" y="145527"/>
                      <a:pt x="6524" y="156397"/>
                      <a:pt x="3713" y="166958"/>
                    </a:cubicBezTo>
                    <a:cubicBezTo>
                      <a:pt x="2272" y="172239"/>
                      <a:pt x="1861" y="177451"/>
                      <a:pt x="2307" y="182183"/>
                    </a:cubicBezTo>
                    <a:cubicBezTo>
                      <a:pt x="2752" y="186915"/>
                      <a:pt x="3918" y="191201"/>
                      <a:pt x="5530" y="194870"/>
                    </a:cubicBezTo>
                    <a:cubicBezTo>
                      <a:pt x="7142" y="198505"/>
                      <a:pt x="9096" y="201522"/>
                      <a:pt x="11016" y="203991"/>
                    </a:cubicBezTo>
                    <a:cubicBezTo>
                      <a:pt x="11942" y="205260"/>
                      <a:pt x="12936" y="206289"/>
                      <a:pt x="13828" y="207283"/>
                    </a:cubicBezTo>
                    <a:cubicBezTo>
                      <a:pt x="14754" y="208209"/>
                      <a:pt x="15611" y="209066"/>
                      <a:pt x="16400" y="209821"/>
                    </a:cubicBezTo>
                    <a:cubicBezTo>
                      <a:pt x="18012" y="211226"/>
                      <a:pt x="19280" y="212324"/>
                      <a:pt x="20206" y="212941"/>
                    </a:cubicBezTo>
                    <a:cubicBezTo>
                      <a:pt x="21097" y="213627"/>
                      <a:pt x="21578" y="213970"/>
                      <a:pt x="21578" y="213970"/>
                    </a:cubicBezTo>
                    <a:close/>
                  </a:path>
                </a:pathLst>
              </a:custGeom>
              <a:grpFill/>
              <a:ln w="3429" cap="flat">
                <a:noFill/>
                <a:prstDash val="solid"/>
                <a:miter/>
              </a:ln>
            </p:spPr>
            <p:txBody>
              <a:bodyPr/>
              <a:lstStyle/>
              <a:p>
                <a:endParaRPr lang="en-US"/>
              </a:p>
            </p:txBody>
          </p:sp>
          <p:sp>
            <p:nvSpPr>
              <p:cNvPr id="1055" name="Freeform 1054">
                <a:extLst>
                  <a:ext uri="{FF2B5EF4-FFF2-40B4-BE49-F238E27FC236}">
                    <a16:creationId xmlns:a16="http://schemas.microsoft.com/office/drawing/2014/main" id="{E19AD3E8-15C7-828D-40C8-2C8982F3443F}"/>
                  </a:ext>
                </a:extLst>
              </p:cNvPr>
              <p:cNvSpPr/>
              <p:nvPr/>
            </p:nvSpPr>
            <p:spPr>
              <a:xfrm>
                <a:off x="7870379" y="2388227"/>
                <a:ext cx="71289" cy="118938"/>
              </a:xfrm>
              <a:custGeom>
                <a:avLst/>
                <a:gdLst>
                  <a:gd name="csX0" fmla="*/ 69 w 111889"/>
                  <a:gd name="csY0" fmla="*/ 186675 h 186674"/>
                  <a:gd name="csX1" fmla="*/ 1234 w 111889"/>
                  <a:gd name="csY1" fmla="*/ 184172 h 186674"/>
                  <a:gd name="csX2" fmla="*/ 2400 w 111889"/>
                  <a:gd name="csY2" fmla="*/ 181120 h 186674"/>
                  <a:gd name="csX3" fmla="*/ 2983 w 111889"/>
                  <a:gd name="csY3" fmla="*/ 179131 h 186674"/>
                  <a:gd name="csX4" fmla="*/ 3566 w 111889"/>
                  <a:gd name="csY4" fmla="*/ 176868 h 186674"/>
                  <a:gd name="csX5" fmla="*/ 4903 w 111889"/>
                  <a:gd name="csY5" fmla="*/ 165106 h 186674"/>
                  <a:gd name="csX6" fmla="*/ 3977 w 111889"/>
                  <a:gd name="csY6" fmla="*/ 149744 h 186674"/>
                  <a:gd name="csX7" fmla="*/ 1577 w 111889"/>
                  <a:gd name="csY7" fmla="*/ 131434 h 186674"/>
                  <a:gd name="csX8" fmla="*/ 514 w 111889"/>
                  <a:gd name="csY8" fmla="*/ 110311 h 186674"/>
                  <a:gd name="csX9" fmla="*/ 7441 w 111889"/>
                  <a:gd name="csY9" fmla="*/ 87817 h 186674"/>
                  <a:gd name="csX10" fmla="*/ 9292 w 111889"/>
                  <a:gd name="csY10" fmla="*/ 85314 h 186674"/>
                  <a:gd name="csX11" fmla="*/ 11350 w 111889"/>
                  <a:gd name="csY11" fmla="*/ 82982 h 186674"/>
                  <a:gd name="csX12" fmla="*/ 16013 w 111889"/>
                  <a:gd name="csY12" fmla="*/ 78764 h 186674"/>
                  <a:gd name="csX13" fmla="*/ 26403 w 111889"/>
                  <a:gd name="csY13" fmla="*/ 72592 h 186674"/>
                  <a:gd name="csX14" fmla="*/ 47663 w 111889"/>
                  <a:gd name="csY14" fmla="*/ 63677 h 186674"/>
                  <a:gd name="csX15" fmla="*/ 67997 w 111889"/>
                  <a:gd name="csY15" fmla="*/ 55653 h 186674"/>
                  <a:gd name="csX16" fmla="*/ 77255 w 111889"/>
                  <a:gd name="csY16" fmla="*/ 51161 h 186674"/>
                  <a:gd name="csX17" fmla="*/ 81610 w 111889"/>
                  <a:gd name="csY17" fmla="*/ 48760 h 186674"/>
                  <a:gd name="csX18" fmla="*/ 85691 w 111889"/>
                  <a:gd name="csY18" fmla="*/ 46120 h 186674"/>
                  <a:gd name="csX19" fmla="*/ 98892 w 111889"/>
                  <a:gd name="csY19" fmla="*/ 34256 h 186674"/>
                  <a:gd name="csX20" fmla="*/ 107122 w 111889"/>
                  <a:gd name="csY20" fmla="*/ 21603 h 186674"/>
                  <a:gd name="csX21" fmla="*/ 110482 w 111889"/>
                  <a:gd name="csY21" fmla="*/ 10390 h 186674"/>
                  <a:gd name="csX22" fmla="*/ 110825 w 111889"/>
                  <a:gd name="csY22" fmla="*/ 6001 h 186674"/>
                  <a:gd name="csX23" fmla="*/ 110756 w 111889"/>
                  <a:gd name="csY23" fmla="*/ 2743 h 186674"/>
                  <a:gd name="csX24" fmla="*/ 110517 w 111889"/>
                  <a:gd name="csY24" fmla="*/ 0 h 186674"/>
                  <a:gd name="csX25" fmla="*/ 111168 w 111889"/>
                  <a:gd name="csY25" fmla="*/ 2675 h 186674"/>
                  <a:gd name="csX26" fmla="*/ 111682 w 111889"/>
                  <a:gd name="csY26" fmla="*/ 5966 h 186674"/>
                  <a:gd name="csX27" fmla="*/ 111888 w 111889"/>
                  <a:gd name="csY27" fmla="*/ 10493 h 186674"/>
                  <a:gd name="csX28" fmla="*/ 109659 w 111889"/>
                  <a:gd name="csY28" fmla="*/ 22631 h 186674"/>
                  <a:gd name="csX29" fmla="*/ 102115 w 111889"/>
                  <a:gd name="csY29" fmla="*/ 36827 h 186674"/>
                  <a:gd name="csX30" fmla="*/ 88743 w 111889"/>
                  <a:gd name="csY30" fmla="*/ 50509 h 186674"/>
                  <a:gd name="csX31" fmla="*/ 70637 w 111889"/>
                  <a:gd name="csY31" fmla="*/ 61413 h 186674"/>
                  <a:gd name="csX32" fmla="*/ 50166 w 111889"/>
                  <a:gd name="csY32" fmla="*/ 70157 h 186674"/>
                  <a:gd name="csX33" fmla="*/ 29524 w 111889"/>
                  <a:gd name="csY33" fmla="*/ 79073 h 186674"/>
                  <a:gd name="csX34" fmla="*/ 20231 w 111889"/>
                  <a:gd name="csY34" fmla="*/ 84422 h 186674"/>
                  <a:gd name="csX35" fmla="*/ 16425 w 111889"/>
                  <a:gd name="csY35" fmla="*/ 87782 h 186674"/>
                  <a:gd name="csX36" fmla="*/ 14710 w 111889"/>
                  <a:gd name="csY36" fmla="*/ 89668 h 186674"/>
                  <a:gd name="csX37" fmla="*/ 13167 w 111889"/>
                  <a:gd name="csY37" fmla="*/ 91691 h 186674"/>
                  <a:gd name="csX38" fmla="*/ 6789 w 111889"/>
                  <a:gd name="csY38" fmla="*/ 110757 h 186674"/>
                  <a:gd name="csX39" fmla="*/ 6858 w 111889"/>
                  <a:gd name="csY39" fmla="*/ 130851 h 186674"/>
                  <a:gd name="csX40" fmla="*/ 8024 w 111889"/>
                  <a:gd name="csY40" fmla="*/ 149367 h 186674"/>
                  <a:gd name="csX41" fmla="*/ 7578 w 111889"/>
                  <a:gd name="csY41" fmla="*/ 165209 h 186674"/>
                  <a:gd name="csX42" fmla="*/ 4869 w 111889"/>
                  <a:gd name="csY42" fmla="*/ 177176 h 186674"/>
                  <a:gd name="csX43" fmla="*/ 1509 w 111889"/>
                  <a:gd name="csY43" fmla="*/ 184274 h 186674"/>
                  <a:gd name="csX44" fmla="*/ 0 w 111889"/>
                  <a:gd name="csY44" fmla="*/ 186572 h 1866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Lst>
                <a:rect l="l" t="t" r="r" b="b"/>
                <a:pathLst>
                  <a:path w="111889" h="186674">
                    <a:moveTo>
                      <a:pt x="69" y="186675"/>
                    </a:moveTo>
                    <a:cubicBezTo>
                      <a:pt x="69" y="186675"/>
                      <a:pt x="480" y="185818"/>
                      <a:pt x="1234" y="184172"/>
                    </a:cubicBezTo>
                    <a:cubicBezTo>
                      <a:pt x="1612" y="183349"/>
                      <a:pt x="1920" y="182320"/>
                      <a:pt x="2400" y="181120"/>
                    </a:cubicBezTo>
                    <a:cubicBezTo>
                      <a:pt x="2640" y="180537"/>
                      <a:pt x="2777" y="179851"/>
                      <a:pt x="2983" y="179131"/>
                    </a:cubicBezTo>
                    <a:cubicBezTo>
                      <a:pt x="3189" y="178411"/>
                      <a:pt x="3429" y="177691"/>
                      <a:pt x="3566" y="176868"/>
                    </a:cubicBezTo>
                    <a:cubicBezTo>
                      <a:pt x="4321" y="173679"/>
                      <a:pt x="4800" y="169701"/>
                      <a:pt x="4903" y="165106"/>
                    </a:cubicBezTo>
                    <a:cubicBezTo>
                      <a:pt x="4972" y="160546"/>
                      <a:pt x="4595" y="155368"/>
                      <a:pt x="3977" y="149744"/>
                    </a:cubicBezTo>
                    <a:cubicBezTo>
                      <a:pt x="3326" y="144121"/>
                      <a:pt x="2366" y="138017"/>
                      <a:pt x="1577" y="131434"/>
                    </a:cubicBezTo>
                    <a:cubicBezTo>
                      <a:pt x="789" y="124884"/>
                      <a:pt x="69" y="117820"/>
                      <a:pt x="514" y="110311"/>
                    </a:cubicBezTo>
                    <a:cubicBezTo>
                      <a:pt x="1028" y="102904"/>
                      <a:pt x="2743" y="94743"/>
                      <a:pt x="7441" y="87817"/>
                    </a:cubicBezTo>
                    <a:lnTo>
                      <a:pt x="9292" y="85314"/>
                    </a:lnTo>
                    <a:cubicBezTo>
                      <a:pt x="9944" y="84491"/>
                      <a:pt x="10664" y="83770"/>
                      <a:pt x="11350" y="82982"/>
                    </a:cubicBezTo>
                    <a:cubicBezTo>
                      <a:pt x="12721" y="81439"/>
                      <a:pt x="14402" y="80033"/>
                      <a:pt x="16013" y="78764"/>
                    </a:cubicBezTo>
                    <a:cubicBezTo>
                      <a:pt x="19340" y="76261"/>
                      <a:pt x="22871" y="74341"/>
                      <a:pt x="26403" y="72592"/>
                    </a:cubicBezTo>
                    <a:cubicBezTo>
                      <a:pt x="33364" y="69197"/>
                      <a:pt x="40668" y="66351"/>
                      <a:pt x="47663" y="63677"/>
                    </a:cubicBezTo>
                    <a:cubicBezTo>
                      <a:pt x="54692" y="60968"/>
                      <a:pt x="61585" y="58499"/>
                      <a:pt x="67997" y="55653"/>
                    </a:cubicBezTo>
                    <a:cubicBezTo>
                      <a:pt x="71186" y="54212"/>
                      <a:pt x="74306" y="52738"/>
                      <a:pt x="77255" y="51161"/>
                    </a:cubicBezTo>
                    <a:cubicBezTo>
                      <a:pt x="78764" y="50406"/>
                      <a:pt x="80170" y="49549"/>
                      <a:pt x="81610" y="48760"/>
                    </a:cubicBezTo>
                    <a:cubicBezTo>
                      <a:pt x="82879" y="47972"/>
                      <a:pt x="84456" y="47012"/>
                      <a:pt x="85691" y="46120"/>
                    </a:cubicBezTo>
                    <a:cubicBezTo>
                      <a:pt x="90766" y="42554"/>
                      <a:pt x="95326" y="38439"/>
                      <a:pt x="98892" y="34256"/>
                    </a:cubicBezTo>
                    <a:cubicBezTo>
                      <a:pt x="102493" y="30038"/>
                      <a:pt x="105236" y="25683"/>
                      <a:pt x="107122" y="21603"/>
                    </a:cubicBezTo>
                    <a:cubicBezTo>
                      <a:pt x="108973" y="17488"/>
                      <a:pt x="109968" y="13613"/>
                      <a:pt x="110482" y="10390"/>
                    </a:cubicBezTo>
                    <a:cubicBezTo>
                      <a:pt x="110654" y="8778"/>
                      <a:pt x="110894" y="7304"/>
                      <a:pt x="110825" y="6001"/>
                    </a:cubicBezTo>
                    <a:cubicBezTo>
                      <a:pt x="110825" y="4732"/>
                      <a:pt x="110894" y="3600"/>
                      <a:pt x="110756" y="2743"/>
                    </a:cubicBezTo>
                    <a:cubicBezTo>
                      <a:pt x="110620" y="960"/>
                      <a:pt x="110517" y="0"/>
                      <a:pt x="110517" y="0"/>
                    </a:cubicBezTo>
                    <a:cubicBezTo>
                      <a:pt x="110517" y="0"/>
                      <a:pt x="110756" y="926"/>
                      <a:pt x="111168" y="2675"/>
                    </a:cubicBezTo>
                    <a:cubicBezTo>
                      <a:pt x="111408" y="3566"/>
                      <a:pt x="111511" y="4663"/>
                      <a:pt x="111682" y="5966"/>
                    </a:cubicBezTo>
                    <a:cubicBezTo>
                      <a:pt x="111923" y="7269"/>
                      <a:pt x="111888" y="8778"/>
                      <a:pt x="111888" y="10493"/>
                    </a:cubicBezTo>
                    <a:cubicBezTo>
                      <a:pt x="111785" y="13887"/>
                      <a:pt x="111237" y="18071"/>
                      <a:pt x="109659" y="22631"/>
                    </a:cubicBezTo>
                    <a:cubicBezTo>
                      <a:pt x="108116" y="27158"/>
                      <a:pt x="105647" y="32095"/>
                      <a:pt x="102115" y="36827"/>
                    </a:cubicBezTo>
                    <a:cubicBezTo>
                      <a:pt x="98618" y="41628"/>
                      <a:pt x="94229" y="46292"/>
                      <a:pt x="88743" y="50509"/>
                    </a:cubicBezTo>
                    <a:cubicBezTo>
                      <a:pt x="83427" y="54658"/>
                      <a:pt x="77187" y="58224"/>
                      <a:pt x="70637" y="61413"/>
                    </a:cubicBezTo>
                    <a:cubicBezTo>
                      <a:pt x="64053" y="64568"/>
                      <a:pt x="57161" y="67448"/>
                      <a:pt x="50166" y="70157"/>
                    </a:cubicBezTo>
                    <a:cubicBezTo>
                      <a:pt x="43171" y="72935"/>
                      <a:pt x="36244" y="75712"/>
                      <a:pt x="29524" y="79073"/>
                    </a:cubicBezTo>
                    <a:cubicBezTo>
                      <a:pt x="26232" y="80650"/>
                      <a:pt x="22974" y="82399"/>
                      <a:pt x="20231" y="84422"/>
                    </a:cubicBezTo>
                    <a:cubicBezTo>
                      <a:pt x="18825" y="85485"/>
                      <a:pt x="17591" y="86479"/>
                      <a:pt x="16425" y="87782"/>
                    </a:cubicBezTo>
                    <a:cubicBezTo>
                      <a:pt x="15876" y="88434"/>
                      <a:pt x="15259" y="89017"/>
                      <a:pt x="14710" y="89668"/>
                    </a:cubicBezTo>
                    <a:lnTo>
                      <a:pt x="13167" y="91691"/>
                    </a:lnTo>
                    <a:cubicBezTo>
                      <a:pt x="9361" y="97281"/>
                      <a:pt x="7441" y="103967"/>
                      <a:pt x="6789" y="110757"/>
                    </a:cubicBezTo>
                    <a:cubicBezTo>
                      <a:pt x="6206" y="117546"/>
                      <a:pt x="6447" y="124370"/>
                      <a:pt x="6858" y="130851"/>
                    </a:cubicBezTo>
                    <a:cubicBezTo>
                      <a:pt x="7304" y="137331"/>
                      <a:pt x="7818" y="143572"/>
                      <a:pt x="8024" y="149367"/>
                    </a:cubicBezTo>
                    <a:cubicBezTo>
                      <a:pt x="8264" y="155162"/>
                      <a:pt x="8127" y="160511"/>
                      <a:pt x="7578" y="165209"/>
                    </a:cubicBezTo>
                    <a:cubicBezTo>
                      <a:pt x="7064" y="169941"/>
                      <a:pt x="6069" y="173987"/>
                      <a:pt x="4869" y="177176"/>
                    </a:cubicBezTo>
                    <a:cubicBezTo>
                      <a:pt x="3737" y="180365"/>
                      <a:pt x="2434" y="182731"/>
                      <a:pt x="1509" y="184274"/>
                    </a:cubicBezTo>
                    <a:cubicBezTo>
                      <a:pt x="548" y="185783"/>
                      <a:pt x="0" y="186572"/>
                      <a:pt x="0" y="186572"/>
                    </a:cubicBezTo>
                    <a:close/>
                  </a:path>
                </a:pathLst>
              </a:custGeom>
              <a:grpFill/>
              <a:ln w="3429" cap="flat">
                <a:noFill/>
                <a:prstDash val="solid"/>
                <a:miter/>
              </a:ln>
            </p:spPr>
            <p:txBody>
              <a:bodyPr/>
              <a:lstStyle/>
              <a:p>
                <a:endParaRPr lang="en-US"/>
              </a:p>
            </p:txBody>
          </p:sp>
          <p:sp>
            <p:nvSpPr>
              <p:cNvPr id="1056" name="Freeform 1055">
                <a:extLst>
                  <a:ext uri="{FF2B5EF4-FFF2-40B4-BE49-F238E27FC236}">
                    <a16:creationId xmlns:a16="http://schemas.microsoft.com/office/drawing/2014/main" id="{85A874A9-E243-EA93-6921-286A7CE3BAF9}"/>
                  </a:ext>
                </a:extLst>
              </p:cNvPr>
              <p:cNvSpPr/>
              <p:nvPr/>
            </p:nvSpPr>
            <p:spPr>
              <a:xfrm>
                <a:off x="7838219" y="2441644"/>
                <a:ext cx="37949" cy="10181"/>
              </a:xfrm>
              <a:custGeom>
                <a:avLst/>
                <a:gdLst>
                  <a:gd name="csX0" fmla="*/ 52327 w 59561"/>
                  <a:gd name="csY0" fmla="*/ 15842 h 15979"/>
                  <a:gd name="csX1" fmla="*/ 52327 w 59561"/>
                  <a:gd name="csY1" fmla="*/ 15122 h 15979"/>
                  <a:gd name="csX2" fmla="*/ 52327 w 59561"/>
                  <a:gd name="csY2" fmla="*/ 14265 h 15979"/>
                  <a:gd name="csX3" fmla="*/ 52224 w 59561"/>
                  <a:gd name="csY3" fmla="*/ 13647 h 15979"/>
                  <a:gd name="csX4" fmla="*/ 52190 w 59561"/>
                  <a:gd name="csY4" fmla="*/ 13304 h 15979"/>
                  <a:gd name="csX5" fmla="*/ 52018 w 59561"/>
                  <a:gd name="csY5" fmla="*/ 12824 h 15979"/>
                  <a:gd name="csX6" fmla="*/ 51846 w 59561"/>
                  <a:gd name="csY6" fmla="*/ 12310 h 15979"/>
                  <a:gd name="csX7" fmla="*/ 51572 w 59561"/>
                  <a:gd name="csY7" fmla="*/ 11796 h 15979"/>
                  <a:gd name="csX8" fmla="*/ 49687 w 59561"/>
                  <a:gd name="csY8" fmla="*/ 9430 h 15979"/>
                  <a:gd name="csX9" fmla="*/ 46326 w 59561"/>
                  <a:gd name="csY9" fmla="*/ 7132 h 15979"/>
                  <a:gd name="csX10" fmla="*/ 41834 w 59561"/>
                  <a:gd name="csY10" fmla="*/ 5315 h 15979"/>
                  <a:gd name="csX11" fmla="*/ 36588 w 59561"/>
                  <a:gd name="csY11" fmla="*/ 4218 h 15979"/>
                  <a:gd name="csX12" fmla="*/ 33810 w 59561"/>
                  <a:gd name="csY12" fmla="*/ 3978 h 15979"/>
                  <a:gd name="csX13" fmla="*/ 30895 w 59561"/>
                  <a:gd name="csY13" fmla="*/ 3909 h 15979"/>
                  <a:gd name="csX14" fmla="*/ 9533 w 59561"/>
                  <a:gd name="csY14" fmla="*/ 6172 h 15979"/>
                  <a:gd name="csX15" fmla="*/ 2606 w 59561"/>
                  <a:gd name="csY15" fmla="*/ 8024 h 15979"/>
                  <a:gd name="csX16" fmla="*/ 0 w 59561"/>
                  <a:gd name="csY16" fmla="*/ 8881 h 15979"/>
                  <a:gd name="csX17" fmla="*/ 2469 w 59561"/>
                  <a:gd name="csY17" fmla="*/ 7749 h 15979"/>
                  <a:gd name="csX18" fmla="*/ 9190 w 59561"/>
                  <a:gd name="csY18" fmla="*/ 5109 h 15979"/>
                  <a:gd name="csX19" fmla="*/ 30724 w 59561"/>
                  <a:gd name="csY19" fmla="*/ 343 h 15979"/>
                  <a:gd name="csX20" fmla="*/ 33742 w 59561"/>
                  <a:gd name="csY20" fmla="*/ 103 h 15979"/>
                  <a:gd name="csX21" fmla="*/ 36862 w 59561"/>
                  <a:gd name="csY21" fmla="*/ 0 h 15979"/>
                  <a:gd name="csX22" fmla="*/ 42965 w 59561"/>
                  <a:gd name="csY22" fmla="*/ 583 h 15979"/>
                  <a:gd name="csX23" fmla="*/ 48623 w 59561"/>
                  <a:gd name="csY23" fmla="*/ 2126 h 15979"/>
                  <a:gd name="csX24" fmla="*/ 53493 w 59561"/>
                  <a:gd name="csY24" fmla="*/ 4732 h 15979"/>
                  <a:gd name="csX25" fmla="*/ 57059 w 59561"/>
                  <a:gd name="csY25" fmla="*/ 8298 h 15979"/>
                  <a:gd name="csX26" fmla="*/ 57710 w 59561"/>
                  <a:gd name="csY26" fmla="*/ 9258 h 15979"/>
                  <a:gd name="csX27" fmla="*/ 58190 w 59561"/>
                  <a:gd name="csY27" fmla="*/ 10218 h 15979"/>
                  <a:gd name="csX28" fmla="*/ 58636 w 59561"/>
                  <a:gd name="csY28" fmla="*/ 11144 h 15979"/>
                  <a:gd name="csX29" fmla="*/ 58945 w 59561"/>
                  <a:gd name="csY29" fmla="*/ 12139 h 15979"/>
                  <a:gd name="csX30" fmla="*/ 59356 w 59561"/>
                  <a:gd name="csY30" fmla="*/ 13785 h 15979"/>
                  <a:gd name="csX31" fmla="*/ 59459 w 59561"/>
                  <a:gd name="csY31" fmla="*/ 14642 h 15979"/>
                  <a:gd name="csX32" fmla="*/ 59562 w 59561"/>
                  <a:gd name="csY32" fmla="*/ 15362 h 15979"/>
                  <a:gd name="csX33" fmla="*/ 52361 w 59561"/>
                  <a:gd name="csY33" fmla="*/ 15979 h 159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59561" h="15979">
                    <a:moveTo>
                      <a:pt x="52327" y="15842"/>
                    </a:moveTo>
                    <a:cubicBezTo>
                      <a:pt x="52327" y="15842"/>
                      <a:pt x="52327" y="15602"/>
                      <a:pt x="52327" y="15122"/>
                    </a:cubicBezTo>
                    <a:cubicBezTo>
                      <a:pt x="52327" y="14882"/>
                      <a:pt x="52327" y="14607"/>
                      <a:pt x="52327" y="14265"/>
                    </a:cubicBezTo>
                    <a:cubicBezTo>
                      <a:pt x="52327" y="13956"/>
                      <a:pt x="52224" y="13887"/>
                      <a:pt x="52224" y="13647"/>
                    </a:cubicBezTo>
                    <a:cubicBezTo>
                      <a:pt x="52224" y="13544"/>
                      <a:pt x="52224" y="13442"/>
                      <a:pt x="52190" y="13304"/>
                    </a:cubicBezTo>
                    <a:cubicBezTo>
                      <a:pt x="52121" y="13167"/>
                      <a:pt x="52087" y="12996"/>
                      <a:pt x="52018" y="12824"/>
                    </a:cubicBezTo>
                    <a:cubicBezTo>
                      <a:pt x="51949" y="12653"/>
                      <a:pt x="51915" y="12482"/>
                      <a:pt x="51846" y="12310"/>
                    </a:cubicBezTo>
                    <a:cubicBezTo>
                      <a:pt x="51744" y="12139"/>
                      <a:pt x="51641" y="11967"/>
                      <a:pt x="51572" y="11796"/>
                    </a:cubicBezTo>
                    <a:cubicBezTo>
                      <a:pt x="51229" y="11041"/>
                      <a:pt x="50544" y="10253"/>
                      <a:pt x="49687" y="9430"/>
                    </a:cubicBezTo>
                    <a:cubicBezTo>
                      <a:pt x="48761" y="8641"/>
                      <a:pt x="47698" y="7818"/>
                      <a:pt x="46326" y="7132"/>
                    </a:cubicBezTo>
                    <a:cubicBezTo>
                      <a:pt x="44988" y="6446"/>
                      <a:pt x="43480" y="5795"/>
                      <a:pt x="41834" y="5315"/>
                    </a:cubicBezTo>
                    <a:cubicBezTo>
                      <a:pt x="40188" y="4835"/>
                      <a:pt x="38439" y="4423"/>
                      <a:pt x="36588" y="4218"/>
                    </a:cubicBezTo>
                    <a:cubicBezTo>
                      <a:pt x="35662" y="4115"/>
                      <a:pt x="34770" y="4012"/>
                      <a:pt x="33810" y="3978"/>
                    </a:cubicBezTo>
                    <a:cubicBezTo>
                      <a:pt x="32816" y="3943"/>
                      <a:pt x="31821" y="3909"/>
                      <a:pt x="30895" y="3909"/>
                    </a:cubicBezTo>
                    <a:cubicBezTo>
                      <a:pt x="23112" y="3772"/>
                      <a:pt x="15294" y="4835"/>
                      <a:pt x="9533" y="6172"/>
                    </a:cubicBezTo>
                    <a:cubicBezTo>
                      <a:pt x="6652" y="6824"/>
                      <a:pt x="4252" y="7510"/>
                      <a:pt x="2606" y="8024"/>
                    </a:cubicBezTo>
                    <a:cubicBezTo>
                      <a:pt x="960" y="8538"/>
                      <a:pt x="0" y="8881"/>
                      <a:pt x="0" y="8881"/>
                    </a:cubicBezTo>
                    <a:cubicBezTo>
                      <a:pt x="0" y="8881"/>
                      <a:pt x="892" y="8470"/>
                      <a:pt x="2469" y="7749"/>
                    </a:cubicBezTo>
                    <a:cubicBezTo>
                      <a:pt x="4046" y="7029"/>
                      <a:pt x="6344" y="6104"/>
                      <a:pt x="9190" y="5109"/>
                    </a:cubicBezTo>
                    <a:cubicBezTo>
                      <a:pt x="14848" y="3120"/>
                      <a:pt x="22632" y="1097"/>
                      <a:pt x="30724" y="343"/>
                    </a:cubicBezTo>
                    <a:cubicBezTo>
                      <a:pt x="31753" y="240"/>
                      <a:pt x="32747" y="137"/>
                      <a:pt x="33742" y="103"/>
                    </a:cubicBezTo>
                    <a:cubicBezTo>
                      <a:pt x="34770" y="34"/>
                      <a:pt x="35833" y="0"/>
                      <a:pt x="36862" y="0"/>
                    </a:cubicBezTo>
                    <a:cubicBezTo>
                      <a:pt x="38954" y="0"/>
                      <a:pt x="40977" y="240"/>
                      <a:pt x="42965" y="583"/>
                    </a:cubicBezTo>
                    <a:cubicBezTo>
                      <a:pt x="44955" y="926"/>
                      <a:pt x="46840" y="1474"/>
                      <a:pt x="48623" y="2126"/>
                    </a:cubicBezTo>
                    <a:cubicBezTo>
                      <a:pt x="50407" y="2777"/>
                      <a:pt x="52052" y="3703"/>
                      <a:pt x="53493" y="4732"/>
                    </a:cubicBezTo>
                    <a:cubicBezTo>
                      <a:pt x="54898" y="5829"/>
                      <a:pt x="56167" y="6995"/>
                      <a:pt x="57059" y="8298"/>
                    </a:cubicBezTo>
                    <a:cubicBezTo>
                      <a:pt x="57299" y="8607"/>
                      <a:pt x="57504" y="8950"/>
                      <a:pt x="57710" y="9258"/>
                    </a:cubicBezTo>
                    <a:cubicBezTo>
                      <a:pt x="57882" y="9601"/>
                      <a:pt x="58053" y="9910"/>
                      <a:pt x="58190" y="10218"/>
                    </a:cubicBezTo>
                    <a:cubicBezTo>
                      <a:pt x="58327" y="10527"/>
                      <a:pt x="58499" y="10836"/>
                      <a:pt x="58636" y="11144"/>
                    </a:cubicBezTo>
                    <a:cubicBezTo>
                      <a:pt x="58773" y="11453"/>
                      <a:pt x="58842" y="11796"/>
                      <a:pt x="58945" y="12139"/>
                    </a:cubicBezTo>
                    <a:cubicBezTo>
                      <a:pt x="59116" y="12756"/>
                      <a:pt x="59288" y="13442"/>
                      <a:pt x="59356" y="13785"/>
                    </a:cubicBezTo>
                    <a:cubicBezTo>
                      <a:pt x="59391" y="14127"/>
                      <a:pt x="59459" y="14402"/>
                      <a:pt x="59459" y="14642"/>
                    </a:cubicBezTo>
                    <a:cubicBezTo>
                      <a:pt x="59528" y="15088"/>
                      <a:pt x="59562" y="15362"/>
                      <a:pt x="59562" y="15362"/>
                    </a:cubicBezTo>
                    <a:lnTo>
                      <a:pt x="52361" y="15979"/>
                    </a:lnTo>
                    <a:close/>
                  </a:path>
                </a:pathLst>
              </a:custGeom>
              <a:grpFill/>
              <a:ln w="3429" cap="flat">
                <a:noFill/>
                <a:prstDash val="solid"/>
                <a:miter/>
              </a:ln>
            </p:spPr>
            <p:txBody>
              <a:bodyPr/>
              <a:lstStyle/>
              <a:p>
                <a:endParaRPr lang="en-US"/>
              </a:p>
            </p:txBody>
          </p:sp>
          <p:sp>
            <p:nvSpPr>
              <p:cNvPr id="1057" name="Freeform 1056">
                <a:extLst>
                  <a:ext uri="{FF2B5EF4-FFF2-40B4-BE49-F238E27FC236}">
                    <a16:creationId xmlns:a16="http://schemas.microsoft.com/office/drawing/2014/main" id="{7A246209-8D74-872B-0AB9-089D20A51055}"/>
                  </a:ext>
                </a:extLst>
              </p:cNvPr>
              <p:cNvSpPr/>
              <p:nvPr/>
            </p:nvSpPr>
            <p:spPr>
              <a:xfrm>
                <a:off x="7986129" y="2428601"/>
                <a:ext cx="139391" cy="51692"/>
              </a:xfrm>
              <a:custGeom>
                <a:avLst/>
                <a:gdLst>
                  <a:gd name="csX0" fmla="*/ 212392 w 218775"/>
                  <a:gd name="csY0" fmla="*/ 81096 h 81130"/>
                  <a:gd name="csX1" fmla="*/ 212975 w 218775"/>
                  <a:gd name="csY1" fmla="*/ 78044 h 81130"/>
                  <a:gd name="csX2" fmla="*/ 214484 w 218775"/>
                  <a:gd name="csY2" fmla="*/ 69471 h 81130"/>
                  <a:gd name="csX3" fmla="*/ 215752 w 218775"/>
                  <a:gd name="csY3" fmla="*/ 56133 h 81130"/>
                  <a:gd name="csX4" fmla="*/ 213249 w 218775"/>
                  <a:gd name="csY4" fmla="*/ 39502 h 81130"/>
                  <a:gd name="csX5" fmla="*/ 208689 w 218775"/>
                  <a:gd name="csY5" fmla="*/ 31238 h 81130"/>
                  <a:gd name="csX6" fmla="*/ 201659 w 218775"/>
                  <a:gd name="csY6" fmla="*/ 24209 h 81130"/>
                  <a:gd name="csX7" fmla="*/ 181771 w 218775"/>
                  <a:gd name="csY7" fmla="*/ 14607 h 81130"/>
                  <a:gd name="csX8" fmla="*/ 158008 w 218775"/>
                  <a:gd name="csY8" fmla="*/ 9327 h 81130"/>
                  <a:gd name="csX9" fmla="*/ 133079 w 218775"/>
                  <a:gd name="csY9" fmla="*/ 7167 h 81130"/>
                  <a:gd name="csX10" fmla="*/ 108459 w 218775"/>
                  <a:gd name="csY10" fmla="*/ 9910 h 81130"/>
                  <a:gd name="csX11" fmla="*/ 85108 w 218775"/>
                  <a:gd name="csY11" fmla="*/ 17008 h 81130"/>
                  <a:gd name="csX12" fmla="*/ 63128 w 218775"/>
                  <a:gd name="csY12" fmla="*/ 24689 h 81130"/>
                  <a:gd name="csX13" fmla="*/ 52669 w 218775"/>
                  <a:gd name="csY13" fmla="*/ 27741 h 81130"/>
                  <a:gd name="csX14" fmla="*/ 42657 w 218775"/>
                  <a:gd name="csY14" fmla="*/ 29832 h 81130"/>
                  <a:gd name="csX15" fmla="*/ 24826 w 218775"/>
                  <a:gd name="csY15" fmla="*/ 31204 h 81130"/>
                  <a:gd name="csX16" fmla="*/ 11179 w 218775"/>
                  <a:gd name="csY16" fmla="*/ 29455 h 81130"/>
                  <a:gd name="csX17" fmla="*/ 2812 w 218775"/>
                  <a:gd name="csY17" fmla="*/ 26678 h 81130"/>
                  <a:gd name="csX18" fmla="*/ 0 w 218775"/>
                  <a:gd name="csY18" fmla="*/ 25409 h 81130"/>
                  <a:gd name="csX19" fmla="*/ 2949 w 218775"/>
                  <a:gd name="csY19" fmla="*/ 26335 h 81130"/>
                  <a:gd name="csX20" fmla="*/ 11418 w 218775"/>
                  <a:gd name="csY20" fmla="*/ 28084 h 81130"/>
                  <a:gd name="csX21" fmla="*/ 24757 w 218775"/>
                  <a:gd name="csY21" fmla="*/ 28495 h 81130"/>
                  <a:gd name="csX22" fmla="*/ 41799 w 218775"/>
                  <a:gd name="csY22" fmla="*/ 25820 h 81130"/>
                  <a:gd name="csX23" fmla="*/ 61345 w 218775"/>
                  <a:gd name="csY23" fmla="*/ 19648 h 81130"/>
                  <a:gd name="csX24" fmla="*/ 82879 w 218775"/>
                  <a:gd name="csY24" fmla="*/ 11110 h 81130"/>
                  <a:gd name="csX25" fmla="*/ 106848 w 218775"/>
                  <a:gd name="csY25" fmla="*/ 3189 h 81130"/>
                  <a:gd name="csX26" fmla="*/ 133079 w 218775"/>
                  <a:gd name="csY26" fmla="*/ 0 h 81130"/>
                  <a:gd name="csX27" fmla="*/ 159174 w 218775"/>
                  <a:gd name="csY27" fmla="*/ 2503 h 81130"/>
                  <a:gd name="csX28" fmla="*/ 171656 w 218775"/>
                  <a:gd name="csY28" fmla="*/ 5109 h 81130"/>
                  <a:gd name="csX29" fmla="*/ 183726 w 218775"/>
                  <a:gd name="csY29" fmla="*/ 8607 h 81130"/>
                  <a:gd name="csX30" fmla="*/ 204986 w 218775"/>
                  <a:gd name="csY30" fmla="*/ 20025 h 81130"/>
                  <a:gd name="csX31" fmla="*/ 212667 w 218775"/>
                  <a:gd name="csY31" fmla="*/ 28564 h 81130"/>
                  <a:gd name="csX32" fmla="*/ 217124 w 218775"/>
                  <a:gd name="csY32" fmla="*/ 38199 h 81130"/>
                  <a:gd name="csX33" fmla="*/ 218736 w 218775"/>
                  <a:gd name="csY33" fmla="*/ 47732 h 81130"/>
                  <a:gd name="csX34" fmla="*/ 218461 w 218775"/>
                  <a:gd name="csY34" fmla="*/ 56304 h 81130"/>
                  <a:gd name="csX35" fmla="*/ 215855 w 218775"/>
                  <a:gd name="csY35" fmla="*/ 69780 h 81130"/>
                  <a:gd name="csX36" fmla="*/ 213318 w 218775"/>
                  <a:gd name="csY36" fmla="*/ 78181 h 81130"/>
                  <a:gd name="csX37" fmla="*/ 212358 w 218775"/>
                  <a:gd name="csY37" fmla="*/ 81130 h 811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218775" h="81130">
                    <a:moveTo>
                      <a:pt x="212392" y="81096"/>
                    </a:moveTo>
                    <a:cubicBezTo>
                      <a:pt x="212392" y="81096"/>
                      <a:pt x="212598" y="80033"/>
                      <a:pt x="212975" y="78044"/>
                    </a:cubicBezTo>
                    <a:cubicBezTo>
                      <a:pt x="213352" y="76055"/>
                      <a:pt x="213901" y="73141"/>
                      <a:pt x="214484" y="69471"/>
                    </a:cubicBezTo>
                    <a:cubicBezTo>
                      <a:pt x="215067" y="65768"/>
                      <a:pt x="215650" y="61276"/>
                      <a:pt x="215752" y="56133"/>
                    </a:cubicBezTo>
                    <a:cubicBezTo>
                      <a:pt x="215855" y="51023"/>
                      <a:pt x="215341" y="45229"/>
                      <a:pt x="213249" y="39502"/>
                    </a:cubicBezTo>
                    <a:cubicBezTo>
                      <a:pt x="212255" y="36656"/>
                      <a:pt x="210678" y="33844"/>
                      <a:pt x="208689" y="31238"/>
                    </a:cubicBezTo>
                    <a:cubicBezTo>
                      <a:pt x="206803" y="28769"/>
                      <a:pt x="204403" y="26266"/>
                      <a:pt x="201659" y="24209"/>
                    </a:cubicBezTo>
                    <a:cubicBezTo>
                      <a:pt x="196104" y="19991"/>
                      <a:pt x="189212" y="16973"/>
                      <a:pt x="181771" y="14607"/>
                    </a:cubicBezTo>
                    <a:cubicBezTo>
                      <a:pt x="174365" y="12276"/>
                      <a:pt x="166204" y="10767"/>
                      <a:pt x="158008" y="9327"/>
                    </a:cubicBezTo>
                    <a:cubicBezTo>
                      <a:pt x="149813" y="7990"/>
                      <a:pt x="141412" y="7132"/>
                      <a:pt x="133079" y="7167"/>
                    </a:cubicBezTo>
                    <a:cubicBezTo>
                      <a:pt x="124747" y="7098"/>
                      <a:pt x="116449" y="8024"/>
                      <a:pt x="108459" y="9910"/>
                    </a:cubicBezTo>
                    <a:cubicBezTo>
                      <a:pt x="100469" y="11796"/>
                      <a:pt x="92652" y="14333"/>
                      <a:pt x="85108" y="17008"/>
                    </a:cubicBezTo>
                    <a:cubicBezTo>
                      <a:pt x="77564" y="19717"/>
                      <a:pt x="70226" y="22391"/>
                      <a:pt x="63128" y="24689"/>
                    </a:cubicBezTo>
                    <a:cubicBezTo>
                      <a:pt x="59562" y="25820"/>
                      <a:pt x="56133" y="26849"/>
                      <a:pt x="52669" y="27741"/>
                    </a:cubicBezTo>
                    <a:cubicBezTo>
                      <a:pt x="49240" y="28564"/>
                      <a:pt x="45914" y="29318"/>
                      <a:pt x="42657" y="29832"/>
                    </a:cubicBezTo>
                    <a:cubicBezTo>
                      <a:pt x="36210" y="30964"/>
                      <a:pt x="30141" y="31375"/>
                      <a:pt x="24826" y="31204"/>
                    </a:cubicBezTo>
                    <a:cubicBezTo>
                      <a:pt x="19476" y="31067"/>
                      <a:pt x="14882" y="30381"/>
                      <a:pt x="11179" y="29455"/>
                    </a:cubicBezTo>
                    <a:cubicBezTo>
                      <a:pt x="7475" y="28564"/>
                      <a:pt x="4698" y="27466"/>
                      <a:pt x="2812" y="26678"/>
                    </a:cubicBezTo>
                    <a:cubicBezTo>
                      <a:pt x="960" y="25855"/>
                      <a:pt x="0" y="25409"/>
                      <a:pt x="0" y="25409"/>
                    </a:cubicBezTo>
                    <a:cubicBezTo>
                      <a:pt x="0" y="25409"/>
                      <a:pt x="1028" y="25718"/>
                      <a:pt x="2949" y="26335"/>
                    </a:cubicBezTo>
                    <a:cubicBezTo>
                      <a:pt x="4869" y="26883"/>
                      <a:pt x="7750" y="27535"/>
                      <a:pt x="11418" y="28084"/>
                    </a:cubicBezTo>
                    <a:cubicBezTo>
                      <a:pt x="15088" y="28598"/>
                      <a:pt x="19614" y="28769"/>
                      <a:pt x="24757" y="28495"/>
                    </a:cubicBezTo>
                    <a:cubicBezTo>
                      <a:pt x="29901" y="28186"/>
                      <a:pt x="35662" y="27295"/>
                      <a:pt x="41799" y="25820"/>
                    </a:cubicBezTo>
                    <a:cubicBezTo>
                      <a:pt x="47972" y="24346"/>
                      <a:pt x="54487" y="22220"/>
                      <a:pt x="61345" y="19648"/>
                    </a:cubicBezTo>
                    <a:cubicBezTo>
                      <a:pt x="68203" y="17076"/>
                      <a:pt x="75335" y="14025"/>
                      <a:pt x="82879" y="11110"/>
                    </a:cubicBezTo>
                    <a:cubicBezTo>
                      <a:pt x="90457" y="8230"/>
                      <a:pt x="98378" y="5178"/>
                      <a:pt x="106848" y="3189"/>
                    </a:cubicBezTo>
                    <a:cubicBezTo>
                      <a:pt x="115317" y="1097"/>
                      <a:pt x="124198" y="0"/>
                      <a:pt x="133079" y="0"/>
                    </a:cubicBezTo>
                    <a:cubicBezTo>
                      <a:pt x="141926" y="69"/>
                      <a:pt x="150704" y="1029"/>
                      <a:pt x="159174" y="2503"/>
                    </a:cubicBezTo>
                    <a:cubicBezTo>
                      <a:pt x="163392" y="3223"/>
                      <a:pt x="167610" y="4149"/>
                      <a:pt x="171656" y="5109"/>
                    </a:cubicBezTo>
                    <a:cubicBezTo>
                      <a:pt x="175771" y="6104"/>
                      <a:pt x="179817" y="7235"/>
                      <a:pt x="183726" y="8607"/>
                    </a:cubicBezTo>
                    <a:cubicBezTo>
                      <a:pt x="191578" y="11281"/>
                      <a:pt x="198985" y="14985"/>
                      <a:pt x="204986" y="20025"/>
                    </a:cubicBezTo>
                    <a:cubicBezTo>
                      <a:pt x="208003" y="22563"/>
                      <a:pt x="210575" y="25375"/>
                      <a:pt x="212667" y="28564"/>
                    </a:cubicBezTo>
                    <a:cubicBezTo>
                      <a:pt x="214655" y="31650"/>
                      <a:pt x="216198" y="34873"/>
                      <a:pt x="217124" y="38199"/>
                    </a:cubicBezTo>
                    <a:cubicBezTo>
                      <a:pt x="218050" y="41491"/>
                      <a:pt x="218599" y="44680"/>
                      <a:pt x="218736" y="47732"/>
                    </a:cubicBezTo>
                    <a:cubicBezTo>
                      <a:pt x="218839" y="50783"/>
                      <a:pt x="218736" y="53630"/>
                      <a:pt x="218461" y="56304"/>
                    </a:cubicBezTo>
                    <a:cubicBezTo>
                      <a:pt x="217947" y="61619"/>
                      <a:pt x="216781" y="66111"/>
                      <a:pt x="215855" y="69780"/>
                    </a:cubicBezTo>
                    <a:cubicBezTo>
                      <a:pt x="214895" y="73449"/>
                      <a:pt x="213935" y="76227"/>
                      <a:pt x="213318" y="78181"/>
                    </a:cubicBezTo>
                    <a:cubicBezTo>
                      <a:pt x="212667" y="80101"/>
                      <a:pt x="212358" y="81130"/>
                      <a:pt x="212358" y="81130"/>
                    </a:cubicBezTo>
                    <a:close/>
                  </a:path>
                </a:pathLst>
              </a:custGeom>
              <a:grpFill/>
              <a:ln w="3429" cap="flat">
                <a:noFill/>
                <a:prstDash val="solid"/>
                <a:miter/>
              </a:ln>
            </p:spPr>
            <p:txBody>
              <a:bodyPr/>
              <a:lstStyle/>
              <a:p>
                <a:endParaRPr lang="en-US"/>
              </a:p>
            </p:txBody>
          </p:sp>
          <p:sp>
            <p:nvSpPr>
              <p:cNvPr id="1058" name="Freeform 1057">
                <a:extLst>
                  <a:ext uri="{FF2B5EF4-FFF2-40B4-BE49-F238E27FC236}">
                    <a16:creationId xmlns:a16="http://schemas.microsoft.com/office/drawing/2014/main" id="{0D3F10C9-C38E-5686-9621-54DE7893840D}"/>
                  </a:ext>
                </a:extLst>
              </p:cNvPr>
              <p:cNvSpPr/>
              <p:nvPr/>
            </p:nvSpPr>
            <p:spPr>
              <a:xfrm>
                <a:off x="8016759" y="2386916"/>
                <a:ext cx="43258" cy="47125"/>
              </a:xfrm>
              <a:custGeom>
                <a:avLst/>
                <a:gdLst>
                  <a:gd name="csX0" fmla="*/ 67585 w 67893"/>
                  <a:gd name="csY0" fmla="*/ 73964 h 73963"/>
                  <a:gd name="csX1" fmla="*/ 66385 w 67893"/>
                  <a:gd name="csY1" fmla="*/ 73861 h 73963"/>
                  <a:gd name="csX2" fmla="*/ 62888 w 67893"/>
                  <a:gd name="csY2" fmla="*/ 73518 h 73963"/>
                  <a:gd name="csX3" fmla="*/ 57401 w 67893"/>
                  <a:gd name="csY3" fmla="*/ 72661 h 73963"/>
                  <a:gd name="csX4" fmla="*/ 50440 w 67893"/>
                  <a:gd name="csY4" fmla="*/ 70946 h 73963"/>
                  <a:gd name="csX5" fmla="*/ 42519 w 67893"/>
                  <a:gd name="csY5" fmla="*/ 67894 h 73963"/>
                  <a:gd name="csX6" fmla="*/ 34359 w 67893"/>
                  <a:gd name="csY6" fmla="*/ 62956 h 73963"/>
                  <a:gd name="csX7" fmla="*/ 27055 w 67893"/>
                  <a:gd name="csY7" fmla="*/ 55790 h 73963"/>
                  <a:gd name="csX8" fmla="*/ 25546 w 67893"/>
                  <a:gd name="csY8" fmla="*/ 53630 h 73963"/>
                  <a:gd name="csX9" fmla="*/ 25169 w 67893"/>
                  <a:gd name="csY9" fmla="*/ 53081 h 73963"/>
                  <a:gd name="csX10" fmla="*/ 25066 w 67893"/>
                  <a:gd name="csY10" fmla="*/ 52944 h 73963"/>
                  <a:gd name="csX11" fmla="*/ 24963 w 67893"/>
                  <a:gd name="csY11" fmla="*/ 52772 h 73963"/>
                  <a:gd name="csX12" fmla="*/ 24792 w 67893"/>
                  <a:gd name="csY12" fmla="*/ 52498 h 73963"/>
                  <a:gd name="csX13" fmla="*/ 24174 w 67893"/>
                  <a:gd name="csY13" fmla="*/ 51435 h 73963"/>
                  <a:gd name="csX14" fmla="*/ 21911 w 67893"/>
                  <a:gd name="csY14" fmla="*/ 46669 h 73963"/>
                  <a:gd name="csX15" fmla="*/ 16836 w 67893"/>
                  <a:gd name="csY15" fmla="*/ 27466 h 73963"/>
                  <a:gd name="csX16" fmla="*/ 14539 w 67893"/>
                  <a:gd name="csY16" fmla="*/ 18860 h 73963"/>
                  <a:gd name="csX17" fmla="*/ 11418 w 67893"/>
                  <a:gd name="csY17" fmla="*/ 11521 h 73963"/>
                  <a:gd name="csX18" fmla="*/ 3875 w 67893"/>
                  <a:gd name="csY18" fmla="*/ 2366 h 73963"/>
                  <a:gd name="csX19" fmla="*/ 2297 w 67893"/>
                  <a:gd name="csY19" fmla="*/ 1269 h 73963"/>
                  <a:gd name="csX20" fmla="*/ 1063 w 67893"/>
                  <a:gd name="csY20" fmla="*/ 549 h 73963"/>
                  <a:gd name="csX21" fmla="*/ 0 w 67893"/>
                  <a:gd name="csY21" fmla="*/ 0 h 73963"/>
                  <a:gd name="csX22" fmla="*/ 1097 w 67893"/>
                  <a:gd name="csY22" fmla="*/ 480 h 73963"/>
                  <a:gd name="csX23" fmla="*/ 2400 w 67893"/>
                  <a:gd name="csY23" fmla="*/ 1132 h 73963"/>
                  <a:gd name="csX24" fmla="*/ 4080 w 67893"/>
                  <a:gd name="csY24" fmla="*/ 2126 h 73963"/>
                  <a:gd name="csX25" fmla="*/ 12413 w 67893"/>
                  <a:gd name="csY25" fmla="*/ 10973 h 73963"/>
                  <a:gd name="csX26" fmla="*/ 16116 w 67893"/>
                  <a:gd name="csY26" fmla="*/ 18277 h 73963"/>
                  <a:gd name="csX27" fmla="*/ 19065 w 67893"/>
                  <a:gd name="csY27" fmla="*/ 26918 h 73963"/>
                  <a:gd name="csX28" fmla="*/ 25237 w 67893"/>
                  <a:gd name="csY28" fmla="*/ 45229 h 73963"/>
                  <a:gd name="csX29" fmla="*/ 27535 w 67893"/>
                  <a:gd name="csY29" fmla="*/ 49343 h 73963"/>
                  <a:gd name="csX30" fmla="*/ 28221 w 67893"/>
                  <a:gd name="csY30" fmla="*/ 50372 h 73963"/>
                  <a:gd name="csX31" fmla="*/ 28392 w 67893"/>
                  <a:gd name="csY31" fmla="*/ 50646 h 73963"/>
                  <a:gd name="csX32" fmla="*/ 28460 w 67893"/>
                  <a:gd name="csY32" fmla="*/ 50715 h 73963"/>
                  <a:gd name="csX33" fmla="*/ 28563 w 67893"/>
                  <a:gd name="csY33" fmla="*/ 50818 h 73963"/>
                  <a:gd name="csX34" fmla="*/ 28941 w 67893"/>
                  <a:gd name="csY34" fmla="*/ 51264 h 73963"/>
                  <a:gd name="csX35" fmla="*/ 30415 w 67893"/>
                  <a:gd name="csY35" fmla="*/ 53047 h 73963"/>
                  <a:gd name="csX36" fmla="*/ 37239 w 67893"/>
                  <a:gd name="csY36" fmla="*/ 58910 h 73963"/>
                  <a:gd name="csX37" fmla="*/ 44783 w 67893"/>
                  <a:gd name="csY37" fmla="*/ 62785 h 73963"/>
                  <a:gd name="csX38" fmla="*/ 52086 w 67893"/>
                  <a:gd name="csY38" fmla="*/ 65048 h 73963"/>
                  <a:gd name="csX39" fmla="*/ 58464 w 67893"/>
                  <a:gd name="csY39" fmla="*/ 66180 h 73963"/>
                  <a:gd name="csX40" fmla="*/ 63437 w 67893"/>
                  <a:gd name="csY40" fmla="*/ 66625 h 73963"/>
                  <a:gd name="csX41" fmla="*/ 66694 w 67893"/>
                  <a:gd name="csY41" fmla="*/ 66728 h 73963"/>
                  <a:gd name="csX42" fmla="*/ 67894 w 67893"/>
                  <a:gd name="csY42" fmla="*/ 66728 h 73963"/>
                  <a:gd name="csX43" fmla="*/ 67551 w 67893"/>
                  <a:gd name="csY43" fmla="*/ 73929 h 739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67893" h="73963">
                    <a:moveTo>
                      <a:pt x="67585" y="73964"/>
                    </a:moveTo>
                    <a:cubicBezTo>
                      <a:pt x="67585" y="73964"/>
                      <a:pt x="67174" y="73964"/>
                      <a:pt x="66385" y="73861"/>
                    </a:cubicBezTo>
                    <a:cubicBezTo>
                      <a:pt x="65597" y="73792"/>
                      <a:pt x="64465" y="73724"/>
                      <a:pt x="62888" y="73518"/>
                    </a:cubicBezTo>
                    <a:cubicBezTo>
                      <a:pt x="61311" y="73346"/>
                      <a:pt x="59527" y="73072"/>
                      <a:pt x="57401" y="72661"/>
                    </a:cubicBezTo>
                    <a:cubicBezTo>
                      <a:pt x="55310" y="72249"/>
                      <a:pt x="52978" y="71735"/>
                      <a:pt x="50440" y="70946"/>
                    </a:cubicBezTo>
                    <a:cubicBezTo>
                      <a:pt x="47937" y="70192"/>
                      <a:pt x="45228" y="69197"/>
                      <a:pt x="42519" y="67894"/>
                    </a:cubicBezTo>
                    <a:cubicBezTo>
                      <a:pt x="39776" y="66625"/>
                      <a:pt x="36999" y="64980"/>
                      <a:pt x="34359" y="62956"/>
                    </a:cubicBezTo>
                    <a:cubicBezTo>
                      <a:pt x="31718" y="60933"/>
                      <a:pt x="29181" y="58602"/>
                      <a:pt x="27055" y="55790"/>
                    </a:cubicBezTo>
                    <a:cubicBezTo>
                      <a:pt x="26506" y="55104"/>
                      <a:pt x="26060" y="54350"/>
                      <a:pt x="25546" y="53630"/>
                    </a:cubicBezTo>
                    <a:lnTo>
                      <a:pt x="25169" y="53081"/>
                    </a:lnTo>
                    <a:lnTo>
                      <a:pt x="25066" y="52944"/>
                    </a:lnTo>
                    <a:lnTo>
                      <a:pt x="24963" y="52772"/>
                    </a:lnTo>
                    <a:lnTo>
                      <a:pt x="24792" y="52498"/>
                    </a:lnTo>
                    <a:lnTo>
                      <a:pt x="24174" y="51435"/>
                    </a:lnTo>
                    <a:cubicBezTo>
                      <a:pt x="23317" y="49858"/>
                      <a:pt x="22528" y="48280"/>
                      <a:pt x="21911" y="46669"/>
                    </a:cubicBezTo>
                    <a:cubicBezTo>
                      <a:pt x="19340" y="40222"/>
                      <a:pt x="18208" y="33536"/>
                      <a:pt x="16836" y="27466"/>
                    </a:cubicBezTo>
                    <a:cubicBezTo>
                      <a:pt x="16150" y="24414"/>
                      <a:pt x="15431" y="21534"/>
                      <a:pt x="14539" y="18860"/>
                    </a:cubicBezTo>
                    <a:cubicBezTo>
                      <a:pt x="13647" y="16185"/>
                      <a:pt x="12584" y="13716"/>
                      <a:pt x="11418" y="11521"/>
                    </a:cubicBezTo>
                    <a:cubicBezTo>
                      <a:pt x="9087" y="7167"/>
                      <a:pt x="6206" y="4081"/>
                      <a:pt x="3875" y="2366"/>
                    </a:cubicBezTo>
                    <a:cubicBezTo>
                      <a:pt x="3326" y="1920"/>
                      <a:pt x="2777" y="1577"/>
                      <a:pt x="2297" y="1269"/>
                    </a:cubicBezTo>
                    <a:cubicBezTo>
                      <a:pt x="1817" y="960"/>
                      <a:pt x="1406" y="720"/>
                      <a:pt x="1063" y="549"/>
                    </a:cubicBezTo>
                    <a:cubicBezTo>
                      <a:pt x="377" y="206"/>
                      <a:pt x="0" y="0"/>
                      <a:pt x="0" y="0"/>
                    </a:cubicBezTo>
                    <a:cubicBezTo>
                      <a:pt x="0" y="0"/>
                      <a:pt x="377" y="172"/>
                      <a:pt x="1097" y="480"/>
                    </a:cubicBezTo>
                    <a:cubicBezTo>
                      <a:pt x="1474" y="617"/>
                      <a:pt x="1886" y="823"/>
                      <a:pt x="2400" y="1132"/>
                    </a:cubicBezTo>
                    <a:cubicBezTo>
                      <a:pt x="2915" y="1406"/>
                      <a:pt x="3498" y="1715"/>
                      <a:pt x="4080" y="2126"/>
                    </a:cubicBezTo>
                    <a:cubicBezTo>
                      <a:pt x="6549" y="3703"/>
                      <a:pt x="9704" y="6652"/>
                      <a:pt x="12413" y="10973"/>
                    </a:cubicBezTo>
                    <a:cubicBezTo>
                      <a:pt x="13750" y="13133"/>
                      <a:pt x="15019" y="15602"/>
                      <a:pt x="16116" y="18277"/>
                    </a:cubicBezTo>
                    <a:cubicBezTo>
                      <a:pt x="17248" y="20985"/>
                      <a:pt x="18173" y="23900"/>
                      <a:pt x="19065" y="26918"/>
                    </a:cubicBezTo>
                    <a:cubicBezTo>
                      <a:pt x="20848" y="32953"/>
                      <a:pt x="22425" y="39434"/>
                      <a:pt x="25237" y="45229"/>
                    </a:cubicBezTo>
                    <a:cubicBezTo>
                      <a:pt x="25923" y="46703"/>
                      <a:pt x="26712" y="48040"/>
                      <a:pt x="27535" y="49343"/>
                    </a:cubicBezTo>
                    <a:lnTo>
                      <a:pt x="28221" y="50372"/>
                    </a:lnTo>
                    <a:lnTo>
                      <a:pt x="28392" y="50646"/>
                    </a:lnTo>
                    <a:cubicBezTo>
                      <a:pt x="28392" y="50646"/>
                      <a:pt x="28495" y="50783"/>
                      <a:pt x="28460" y="50715"/>
                    </a:cubicBezTo>
                    <a:lnTo>
                      <a:pt x="28563" y="50818"/>
                    </a:lnTo>
                    <a:lnTo>
                      <a:pt x="28941" y="51264"/>
                    </a:lnTo>
                    <a:cubicBezTo>
                      <a:pt x="29421" y="51881"/>
                      <a:pt x="29866" y="52498"/>
                      <a:pt x="30415" y="53047"/>
                    </a:cubicBezTo>
                    <a:cubicBezTo>
                      <a:pt x="32438" y="55378"/>
                      <a:pt x="34804" y="57299"/>
                      <a:pt x="37239" y="58910"/>
                    </a:cubicBezTo>
                    <a:cubicBezTo>
                      <a:pt x="39673" y="60522"/>
                      <a:pt x="42245" y="61825"/>
                      <a:pt x="44783" y="62785"/>
                    </a:cubicBezTo>
                    <a:cubicBezTo>
                      <a:pt x="47286" y="63779"/>
                      <a:pt x="49755" y="64534"/>
                      <a:pt x="52086" y="65048"/>
                    </a:cubicBezTo>
                    <a:cubicBezTo>
                      <a:pt x="54384" y="65597"/>
                      <a:pt x="56579" y="65940"/>
                      <a:pt x="58464" y="66180"/>
                    </a:cubicBezTo>
                    <a:cubicBezTo>
                      <a:pt x="60385" y="66420"/>
                      <a:pt x="62099" y="66557"/>
                      <a:pt x="63437" y="66625"/>
                    </a:cubicBezTo>
                    <a:cubicBezTo>
                      <a:pt x="64774" y="66694"/>
                      <a:pt x="65905" y="66728"/>
                      <a:pt x="66694" y="66728"/>
                    </a:cubicBezTo>
                    <a:cubicBezTo>
                      <a:pt x="67482" y="66728"/>
                      <a:pt x="67894" y="66728"/>
                      <a:pt x="67894" y="66728"/>
                    </a:cubicBezTo>
                    <a:lnTo>
                      <a:pt x="67551" y="73929"/>
                    </a:lnTo>
                    <a:close/>
                  </a:path>
                </a:pathLst>
              </a:custGeom>
              <a:grpFill/>
              <a:ln w="3429" cap="flat">
                <a:noFill/>
                <a:prstDash val="solid"/>
                <a:miter/>
              </a:ln>
            </p:spPr>
            <p:txBody>
              <a:bodyPr/>
              <a:lstStyle/>
              <a:p>
                <a:endParaRPr lang="en-US"/>
              </a:p>
            </p:txBody>
          </p:sp>
          <p:sp>
            <p:nvSpPr>
              <p:cNvPr id="1059" name="Freeform 1058">
                <a:extLst>
                  <a:ext uri="{FF2B5EF4-FFF2-40B4-BE49-F238E27FC236}">
                    <a16:creationId xmlns:a16="http://schemas.microsoft.com/office/drawing/2014/main" id="{1C4238C6-28A8-E87B-4B0B-0EC58A3B8544}"/>
                  </a:ext>
                </a:extLst>
              </p:cNvPr>
              <p:cNvSpPr/>
              <p:nvPr/>
            </p:nvSpPr>
            <p:spPr>
              <a:xfrm>
                <a:off x="8174065" y="2295090"/>
                <a:ext cx="154046" cy="152540"/>
              </a:xfrm>
              <a:custGeom>
                <a:avLst/>
                <a:gdLst>
                  <a:gd name="csX0" fmla="*/ 240232 w 241775"/>
                  <a:gd name="csY0" fmla="*/ 239378 h 239412"/>
                  <a:gd name="csX1" fmla="*/ 240780 w 241775"/>
                  <a:gd name="csY1" fmla="*/ 234578 h 239412"/>
                  <a:gd name="csX2" fmla="*/ 240780 w 241775"/>
                  <a:gd name="csY2" fmla="*/ 228817 h 239412"/>
                  <a:gd name="csX3" fmla="*/ 239580 w 241775"/>
                  <a:gd name="csY3" fmla="*/ 221171 h 239412"/>
                  <a:gd name="csX4" fmla="*/ 231145 w 241775"/>
                  <a:gd name="csY4" fmla="*/ 202277 h 239412"/>
                  <a:gd name="csX5" fmla="*/ 223052 w 241775"/>
                  <a:gd name="csY5" fmla="*/ 192401 h 239412"/>
                  <a:gd name="csX6" fmla="*/ 212251 w 241775"/>
                  <a:gd name="csY6" fmla="*/ 183349 h 239412"/>
                  <a:gd name="csX7" fmla="*/ 210742 w 241775"/>
                  <a:gd name="csY7" fmla="*/ 182286 h 239412"/>
                  <a:gd name="csX8" fmla="*/ 209165 w 241775"/>
                  <a:gd name="csY8" fmla="*/ 181291 h 239412"/>
                  <a:gd name="csX9" fmla="*/ 205942 w 241775"/>
                  <a:gd name="csY9" fmla="*/ 179337 h 239412"/>
                  <a:gd name="csX10" fmla="*/ 198947 w 241775"/>
                  <a:gd name="csY10" fmla="*/ 175908 h 239412"/>
                  <a:gd name="csX11" fmla="*/ 197129 w 241775"/>
                  <a:gd name="csY11" fmla="*/ 175119 h 239412"/>
                  <a:gd name="csX12" fmla="*/ 196684 w 241775"/>
                  <a:gd name="csY12" fmla="*/ 174913 h 239412"/>
                  <a:gd name="csX13" fmla="*/ 196272 w 241775"/>
                  <a:gd name="csY13" fmla="*/ 174776 h 239412"/>
                  <a:gd name="csX14" fmla="*/ 195312 w 241775"/>
                  <a:gd name="csY14" fmla="*/ 174433 h 239412"/>
                  <a:gd name="csX15" fmla="*/ 191403 w 241775"/>
                  <a:gd name="csY15" fmla="*/ 173027 h 239412"/>
                  <a:gd name="csX16" fmla="*/ 183448 w 241775"/>
                  <a:gd name="csY16" fmla="*/ 170764 h 239412"/>
                  <a:gd name="csX17" fmla="*/ 148060 w 241775"/>
                  <a:gd name="csY17" fmla="*/ 166444 h 239412"/>
                  <a:gd name="csX18" fmla="*/ 109313 w 241775"/>
                  <a:gd name="csY18" fmla="*/ 166444 h 239412"/>
                  <a:gd name="csX19" fmla="*/ 68713 w 241775"/>
                  <a:gd name="csY19" fmla="*/ 163426 h 239412"/>
                  <a:gd name="csX20" fmla="*/ 30137 w 241775"/>
                  <a:gd name="csY20" fmla="*/ 148819 h 239412"/>
                  <a:gd name="csX21" fmla="*/ 29040 w 241775"/>
                  <a:gd name="csY21" fmla="*/ 148133 h 239412"/>
                  <a:gd name="csX22" fmla="*/ 28491 w 241775"/>
                  <a:gd name="csY22" fmla="*/ 147790 h 239412"/>
                  <a:gd name="csX23" fmla="*/ 28217 w 241775"/>
                  <a:gd name="csY23" fmla="*/ 147619 h 239412"/>
                  <a:gd name="csX24" fmla="*/ 27840 w 241775"/>
                  <a:gd name="csY24" fmla="*/ 147344 h 239412"/>
                  <a:gd name="csX25" fmla="*/ 25885 w 241775"/>
                  <a:gd name="csY25" fmla="*/ 145835 h 239412"/>
                  <a:gd name="csX26" fmla="*/ 23931 w 241775"/>
                  <a:gd name="csY26" fmla="*/ 144327 h 239412"/>
                  <a:gd name="csX27" fmla="*/ 21941 w 241775"/>
                  <a:gd name="csY27" fmla="*/ 142544 h 239412"/>
                  <a:gd name="csX28" fmla="*/ 18204 w 241775"/>
                  <a:gd name="csY28" fmla="*/ 138840 h 239412"/>
                  <a:gd name="csX29" fmla="*/ 14844 w 241775"/>
                  <a:gd name="csY29" fmla="*/ 134966 h 239412"/>
                  <a:gd name="csX30" fmla="*/ 4625 w 241775"/>
                  <a:gd name="csY30" fmla="*/ 117683 h 239412"/>
                  <a:gd name="csX31" fmla="*/ 133 w 241775"/>
                  <a:gd name="csY31" fmla="*/ 98755 h 239412"/>
                  <a:gd name="csX32" fmla="*/ 2534 w 241775"/>
                  <a:gd name="csY32" fmla="*/ 80136 h 239412"/>
                  <a:gd name="csX33" fmla="*/ 3288 w 241775"/>
                  <a:gd name="csY33" fmla="*/ 77975 h 239412"/>
                  <a:gd name="csX34" fmla="*/ 4248 w 241775"/>
                  <a:gd name="csY34" fmla="*/ 75918 h 239412"/>
                  <a:gd name="csX35" fmla="*/ 6374 w 241775"/>
                  <a:gd name="csY35" fmla="*/ 71940 h 239412"/>
                  <a:gd name="csX36" fmla="*/ 8877 w 241775"/>
                  <a:gd name="csY36" fmla="*/ 68203 h 239412"/>
                  <a:gd name="csX37" fmla="*/ 10180 w 241775"/>
                  <a:gd name="csY37" fmla="*/ 66591 h 239412"/>
                  <a:gd name="csX38" fmla="*/ 11654 w 241775"/>
                  <a:gd name="csY38" fmla="*/ 64945 h 239412"/>
                  <a:gd name="csX39" fmla="*/ 23862 w 241775"/>
                  <a:gd name="csY39" fmla="*/ 54418 h 239412"/>
                  <a:gd name="csX40" fmla="*/ 35212 w 241775"/>
                  <a:gd name="csY40" fmla="*/ 45640 h 239412"/>
                  <a:gd name="csX41" fmla="*/ 40012 w 241775"/>
                  <a:gd name="csY41" fmla="*/ 41148 h 239412"/>
                  <a:gd name="csX42" fmla="*/ 44024 w 241775"/>
                  <a:gd name="csY42" fmla="*/ 36485 h 239412"/>
                  <a:gd name="csX43" fmla="*/ 53660 w 241775"/>
                  <a:gd name="csY43" fmla="*/ 18105 h 239412"/>
                  <a:gd name="csX44" fmla="*/ 56403 w 241775"/>
                  <a:gd name="csY44" fmla="*/ 4835 h 239412"/>
                  <a:gd name="csX45" fmla="*/ 56609 w 241775"/>
                  <a:gd name="csY45" fmla="*/ 1234 h 239412"/>
                  <a:gd name="csX46" fmla="*/ 56643 w 241775"/>
                  <a:gd name="csY46" fmla="*/ 0 h 239412"/>
                  <a:gd name="csX47" fmla="*/ 56712 w 241775"/>
                  <a:gd name="csY47" fmla="*/ 1234 h 239412"/>
                  <a:gd name="csX48" fmla="*/ 56780 w 241775"/>
                  <a:gd name="csY48" fmla="*/ 4835 h 239412"/>
                  <a:gd name="csX49" fmla="*/ 55031 w 241775"/>
                  <a:gd name="csY49" fmla="*/ 18448 h 239412"/>
                  <a:gd name="csX50" fmla="*/ 46219 w 241775"/>
                  <a:gd name="csY50" fmla="*/ 38062 h 239412"/>
                  <a:gd name="csX51" fmla="*/ 42241 w 241775"/>
                  <a:gd name="csY51" fmla="*/ 43240 h 239412"/>
                  <a:gd name="csX52" fmla="*/ 37509 w 241775"/>
                  <a:gd name="csY52" fmla="*/ 48212 h 239412"/>
                  <a:gd name="csX53" fmla="*/ 26399 w 241775"/>
                  <a:gd name="csY53" fmla="*/ 57641 h 239412"/>
                  <a:gd name="csX54" fmla="*/ 15221 w 241775"/>
                  <a:gd name="csY54" fmla="*/ 68100 h 239412"/>
                  <a:gd name="csX55" fmla="*/ 14021 w 241775"/>
                  <a:gd name="csY55" fmla="*/ 69574 h 239412"/>
                  <a:gd name="csX56" fmla="*/ 12786 w 241775"/>
                  <a:gd name="csY56" fmla="*/ 71220 h 239412"/>
                  <a:gd name="csX57" fmla="*/ 10763 w 241775"/>
                  <a:gd name="csY57" fmla="*/ 74512 h 239412"/>
                  <a:gd name="csX58" fmla="*/ 9014 w 241775"/>
                  <a:gd name="csY58" fmla="*/ 78044 h 239412"/>
                  <a:gd name="csX59" fmla="*/ 8225 w 241775"/>
                  <a:gd name="csY59" fmla="*/ 79861 h 239412"/>
                  <a:gd name="csX60" fmla="*/ 7608 w 241775"/>
                  <a:gd name="csY60" fmla="*/ 81782 h 239412"/>
                  <a:gd name="csX61" fmla="*/ 6031 w 241775"/>
                  <a:gd name="csY61" fmla="*/ 98241 h 239412"/>
                  <a:gd name="csX62" fmla="*/ 10454 w 241775"/>
                  <a:gd name="csY62" fmla="*/ 115180 h 239412"/>
                  <a:gd name="csX63" fmla="*/ 19987 w 241775"/>
                  <a:gd name="csY63" fmla="*/ 130645 h 239412"/>
                  <a:gd name="csX64" fmla="*/ 23108 w 241775"/>
                  <a:gd name="csY64" fmla="*/ 134074 h 239412"/>
                  <a:gd name="csX65" fmla="*/ 26399 w 241775"/>
                  <a:gd name="csY65" fmla="*/ 137194 h 239412"/>
                  <a:gd name="csX66" fmla="*/ 28080 w 241775"/>
                  <a:gd name="csY66" fmla="*/ 138703 h 239412"/>
                  <a:gd name="csX67" fmla="*/ 30069 w 241775"/>
                  <a:gd name="csY67" fmla="*/ 140178 h 239412"/>
                  <a:gd name="csX68" fmla="*/ 32057 w 241775"/>
                  <a:gd name="csY68" fmla="*/ 141652 h 239412"/>
                  <a:gd name="csX69" fmla="*/ 32195 w 241775"/>
                  <a:gd name="csY69" fmla="*/ 141755 h 239412"/>
                  <a:gd name="csX70" fmla="*/ 32195 w 241775"/>
                  <a:gd name="csY70" fmla="*/ 141755 h 239412"/>
                  <a:gd name="csX71" fmla="*/ 32434 w 241775"/>
                  <a:gd name="csY71" fmla="*/ 141926 h 239412"/>
                  <a:gd name="csX72" fmla="*/ 32949 w 241775"/>
                  <a:gd name="csY72" fmla="*/ 142235 h 239412"/>
                  <a:gd name="csX73" fmla="*/ 33943 w 241775"/>
                  <a:gd name="csY73" fmla="*/ 142886 h 239412"/>
                  <a:gd name="csX74" fmla="*/ 70016 w 241775"/>
                  <a:gd name="csY74" fmla="*/ 156260 h 239412"/>
                  <a:gd name="csX75" fmla="*/ 109347 w 241775"/>
                  <a:gd name="csY75" fmla="*/ 159414 h 239412"/>
                  <a:gd name="csX76" fmla="*/ 148335 w 241775"/>
                  <a:gd name="csY76" fmla="*/ 160066 h 239412"/>
                  <a:gd name="csX77" fmla="*/ 167091 w 241775"/>
                  <a:gd name="csY77" fmla="*/ 161815 h 239412"/>
                  <a:gd name="csX78" fmla="*/ 184853 w 241775"/>
                  <a:gd name="csY78" fmla="*/ 165552 h 239412"/>
                  <a:gd name="csX79" fmla="*/ 193255 w 241775"/>
                  <a:gd name="csY79" fmla="*/ 168261 h 239412"/>
                  <a:gd name="csX80" fmla="*/ 197164 w 241775"/>
                  <a:gd name="csY80" fmla="*/ 169804 h 239412"/>
                  <a:gd name="csX81" fmla="*/ 198124 w 241775"/>
                  <a:gd name="csY81" fmla="*/ 170181 h 239412"/>
                  <a:gd name="csX82" fmla="*/ 198672 w 241775"/>
                  <a:gd name="csY82" fmla="*/ 170387 h 239412"/>
                  <a:gd name="csX83" fmla="*/ 199152 w 241775"/>
                  <a:gd name="csY83" fmla="*/ 170627 h 239412"/>
                  <a:gd name="csX84" fmla="*/ 201073 w 241775"/>
                  <a:gd name="csY84" fmla="*/ 171553 h 239412"/>
                  <a:gd name="csX85" fmla="*/ 208308 w 241775"/>
                  <a:gd name="csY85" fmla="*/ 175496 h 239412"/>
                  <a:gd name="csX86" fmla="*/ 211634 w 241775"/>
                  <a:gd name="csY86" fmla="*/ 177725 h 239412"/>
                  <a:gd name="csX87" fmla="*/ 213280 w 241775"/>
                  <a:gd name="csY87" fmla="*/ 178822 h 239412"/>
                  <a:gd name="csX88" fmla="*/ 214823 w 241775"/>
                  <a:gd name="csY88" fmla="*/ 180023 h 239412"/>
                  <a:gd name="csX89" fmla="*/ 225727 w 241775"/>
                  <a:gd name="csY89" fmla="*/ 190035 h 239412"/>
                  <a:gd name="csX90" fmla="*/ 233580 w 241775"/>
                  <a:gd name="csY90" fmla="*/ 200802 h 239412"/>
                  <a:gd name="csX91" fmla="*/ 241123 w 241775"/>
                  <a:gd name="csY91" fmla="*/ 220930 h 239412"/>
                  <a:gd name="csX92" fmla="*/ 241775 w 241775"/>
                  <a:gd name="csY92" fmla="*/ 228851 h 239412"/>
                  <a:gd name="csX93" fmla="*/ 241295 w 241775"/>
                  <a:gd name="csY93" fmla="*/ 234681 h 239412"/>
                  <a:gd name="csX94" fmla="*/ 240369 w 241775"/>
                  <a:gd name="csY94" fmla="*/ 239413 h 2394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241775" h="239412">
                    <a:moveTo>
                      <a:pt x="240232" y="239378"/>
                    </a:moveTo>
                    <a:cubicBezTo>
                      <a:pt x="240232" y="239378"/>
                      <a:pt x="240403" y="237698"/>
                      <a:pt x="240780" y="234578"/>
                    </a:cubicBezTo>
                    <a:cubicBezTo>
                      <a:pt x="240883" y="233001"/>
                      <a:pt x="240780" y="231080"/>
                      <a:pt x="240780" y="228817"/>
                    </a:cubicBezTo>
                    <a:cubicBezTo>
                      <a:pt x="240472" y="226554"/>
                      <a:pt x="240335" y="223982"/>
                      <a:pt x="239580" y="221171"/>
                    </a:cubicBezTo>
                    <a:cubicBezTo>
                      <a:pt x="238312" y="215513"/>
                      <a:pt x="235637" y="208929"/>
                      <a:pt x="231145" y="202277"/>
                    </a:cubicBezTo>
                    <a:cubicBezTo>
                      <a:pt x="228951" y="198916"/>
                      <a:pt x="226139" y="195693"/>
                      <a:pt x="223052" y="192401"/>
                    </a:cubicBezTo>
                    <a:cubicBezTo>
                      <a:pt x="219795" y="189315"/>
                      <a:pt x="216332" y="186058"/>
                      <a:pt x="212251" y="183349"/>
                    </a:cubicBezTo>
                    <a:lnTo>
                      <a:pt x="210742" y="182286"/>
                    </a:lnTo>
                    <a:lnTo>
                      <a:pt x="209165" y="181291"/>
                    </a:lnTo>
                    <a:cubicBezTo>
                      <a:pt x="208102" y="180640"/>
                      <a:pt x="207039" y="179954"/>
                      <a:pt x="205942" y="179337"/>
                    </a:cubicBezTo>
                    <a:cubicBezTo>
                      <a:pt x="203678" y="178171"/>
                      <a:pt x="201416" y="176902"/>
                      <a:pt x="198947" y="175908"/>
                    </a:cubicBezTo>
                    <a:lnTo>
                      <a:pt x="197129" y="175119"/>
                    </a:lnTo>
                    <a:lnTo>
                      <a:pt x="196684" y="174913"/>
                    </a:lnTo>
                    <a:lnTo>
                      <a:pt x="196272" y="174776"/>
                    </a:lnTo>
                    <a:lnTo>
                      <a:pt x="195312" y="174433"/>
                    </a:lnTo>
                    <a:cubicBezTo>
                      <a:pt x="194009" y="173953"/>
                      <a:pt x="192706" y="173439"/>
                      <a:pt x="191403" y="173027"/>
                    </a:cubicBezTo>
                    <a:cubicBezTo>
                      <a:pt x="188831" y="172239"/>
                      <a:pt x="186191" y="171416"/>
                      <a:pt x="183448" y="170764"/>
                    </a:cubicBezTo>
                    <a:cubicBezTo>
                      <a:pt x="172475" y="168021"/>
                      <a:pt x="160507" y="166855"/>
                      <a:pt x="148060" y="166444"/>
                    </a:cubicBezTo>
                    <a:cubicBezTo>
                      <a:pt x="135579" y="165998"/>
                      <a:pt x="122617" y="166512"/>
                      <a:pt x="109313" y="166444"/>
                    </a:cubicBezTo>
                    <a:cubicBezTo>
                      <a:pt x="95974" y="166375"/>
                      <a:pt x="82292" y="165827"/>
                      <a:pt x="68713" y="163426"/>
                    </a:cubicBezTo>
                    <a:cubicBezTo>
                      <a:pt x="55203" y="160957"/>
                      <a:pt x="41727" y="156397"/>
                      <a:pt x="30137" y="148819"/>
                    </a:cubicBezTo>
                    <a:lnTo>
                      <a:pt x="29040" y="148133"/>
                    </a:lnTo>
                    <a:lnTo>
                      <a:pt x="28491" y="147790"/>
                    </a:lnTo>
                    <a:lnTo>
                      <a:pt x="28217" y="147619"/>
                    </a:lnTo>
                    <a:lnTo>
                      <a:pt x="27840" y="147344"/>
                    </a:lnTo>
                    <a:lnTo>
                      <a:pt x="25885" y="145835"/>
                    </a:lnTo>
                    <a:lnTo>
                      <a:pt x="23931" y="144327"/>
                    </a:lnTo>
                    <a:cubicBezTo>
                      <a:pt x="23279" y="143778"/>
                      <a:pt x="22593" y="143161"/>
                      <a:pt x="21941" y="142544"/>
                    </a:cubicBezTo>
                    <a:cubicBezTo>
                      <a:pt x="20639" y="141343"/>
                      <a:pt x="19301" y="140143"/>
                      <a:pt x="18204" y="138840"/>
                    </a:cubicBezTo>
                    <a:cubicBezTo>
                      <a:pt x="17073" y="137537"/>
                      <a:pt x="15838" y="136371"/>
                      <a:pt x="14844" y="134966"/>
                    </a:cubicBezTo>
                    <a:cubicBezTo>
                      <a:pt x="10523" y="129685"/>
                      <a:pt x="7094" y="123821"/>
                      <a:pt x="4625" y="117683"/>
                    </a:cubicBezTo>
                    <a:cubicBezTo>
                      <a:pt x="2156" y="111545"/>
                      <a:pt x="545" y="105167"/>
                      <a:pt x="133" y="98755"/>
                    </a:cubicBezTo>
                    <a:cubicBezTo>
                      <a:pt x="-347" y="92343"/>
                      <a:pt x="476" y="85965"/>
                      <a:pt x="2534" y="80136"/>
                    </a:cubicBezTo>
                    <a:cubicBezTo>
                      <a:pt x="2808" y="79416"/>
                      <a:pt x="2945" y="78661"/>
                      <a:pt x="3288" y="77975"/>
                    </a:cubicBezTo>
                    <a:lnTo>
                      <a:pt x="4248" y="75918"/>
                    </a:lnTo>
                    <a:cubicBezTo>
                      <a:pt x="4899" y="74546"/>
                      <a:pt x="5517" y="73175"/>
                      <a:pt x="6374" y="71940"/>
                    </a:cubicBezTo>
                    <a:cubicBezTo>
                      <a:pt x="7197" y="70672"/>
                      <a:pt x="7917" y="69437"/>
                      <a:pt x="8877" y="68203"/>
                    </a:cubicBezTo>
                    <a:lnTo>
                      <a:pt x="10180" y="66591"/>
                    </a:lnTo>
                    <a:lnTo>
                      <a:pt x="11654" y="64945"/>
                    </a:lnTo>
                    <a:cubicBezTo>
                      <a:pt x="15564" y="60762"/>
                      <a:pt x="19815" y="57470"/>
                      <a:pt x="23862" y="54418"/>
                    </a:cubicBezTo>
                    <a:cubicBezTo>
                      <a:pt x="27908" y="51366"/>
                      <a:pt x="31783" y="48555"/>
                      <a:pt x="35212" y="45640"/>
                    </a:cubicBezTo>
                    <a:cubicBezTo>
                      <a:pt x="36960" y="44166"/>
                      <a:pt x="38469" y="42725"/>
                      <a:pt x="40012" y="41148"/>
                    </a:cubicBezTo>
                    <a:cubicBezTo>
                      <a:pt x="41487" y="39605"/>
                      <a:pt x="42790" y="38062"/>
                      <a:pt x="44024" y="36485"/>
                    </a:cubicBezTo>
                    <a:cubicBezTo>
                      <a:pt x="48894" y="30107"/>
                      <a:pt x="51877" y="23626"/>
                      <a:pt x="53660" y="18105"/>
                    </a:cubicBezTo>
                    <a:cubicBezTo>
                      <a:pt x="55409" y="12550"/>
                      <a:pt x="56095" y="7990"/>
                      <a:pt x="56403" y="4835"/>
                    </a:cubicBezTo>
                    <a:cubicBezTo>
                      <a:pt x="56575" y="3258"/>
                      <a:pt x="56609" y="2057"/>
                      <a:pt x="56609" y="1234"/>
                    </a:cubicBezTo>
                    <a:cubicBezTo>
                      <a:pt x="56609" y="411"/>
                      <a:pt x="56643" y="0"/>
                      <a:pt x="56643" y="0"/>
                    </a:cubicBezTo>
                    <a:cubicBezTo>
                      <a:pt x="56643" y="0"/>
                      <a:pt x="56643" y="411"/>
                      <a:pt x="56712" y="1234"/>
                    </a:cubicBezTo>
                    <a:cubicBezTo>
                      <a:pt x="56746" y="2057"/>
                      <a:pt x="56815" y="3258"/>
                      <a:pt x="56780" y="4835"/>
                    </a:cubicBezTo>
                    <a:cubicBezTo>
                      <a:pt x="56746" y="7990"/>
                      <a:pt x="56472" y="12687"/>
                      <a:pt x="55031" y="18448"/>
                    </a:cubicBezTo>
                    <a:cubicBezTo>
                      <a:pt x="53557" y="24209"/>
                      <a:pt x="50985" y="31135"/>
                      <a:pt x="46219" y="38062"/>
                    </a:cubicBezTo>
                    <a:cubicBezTo>
                      <a:pt x="45053" y="39776"/>
                      <a:pt x="43682" y="41559"/>
                      <a:pt x="42241" y="43240"/>
                    </a:cubicBezTo>
                    <a:cubicBezTo>
                      <a:pt x="40835" y="44851"/>
                      <a:pt x="39189" y="46634"/>
                      <a:pt x="37509" y="48212"/>
                    </a:cubicBezTo>
                    <a:cubicBezTo>
                      <a:pt x="34115" y="51435"/>
                      <a:pt x="30240" y="54487"/>
                      <a:pt x="26399" y="57641"/>
                    </a:cubicBezTo>
                    <a:cubicBezTo>
                      <a:pt x="22525" y="60830"/>
                      <a:pt x="18615" y="64191"/>
                      <a:pt x="15221" y="68100"/>
                    </a:cubicBezTo>
                    <a:lnTo>
                      <a:pt x="14021" y="69574"/>
                    </a:lnTo>
                    <a:lnTo>
                      <a:pt x="12786" y="71220"/>
                    </a:lnTo>
                    <a:cubicBezTo>
                      <a:pt x="12100" y="72215"/>
                      <a:pt x="11449" y="73415"/>
                      <a:pt x="10763" y="74512"/>
                    </a:cubicBezTo>
                    <a:cubicBezTo>
                      <a:pt x="10009" y="75610"/>
                      <a:pt x="9528" y="76844"/>
                      <a:pt x="9014" y="78044"/>
                    </a:cubicBezTo>
                    <a:lnTo>
                      <a:pt x="8225" y="79861"/>
                    </a:lnTo>
                    <a:cubicBezTo>
                      <a:pt x="7951" y="80479"/>
                      <a:pt x="7848" y="81130"/>
                      <a:pt x="7608" y="81782"/>
                    </a:cubicBezTo>
                    <a:cubicBezTo>
                      <a:pt x="5963" y="86925"/>
                      <a:pt x="5414" y="92549"/>
                      <a:pt x="6031" y="98241"/>
                    </a:cubicBezTo>
                    <a:cubicBezTo>
                      <a:pt x="6614" y="103933"/>
                      <a:pt x="8089" y="109659"/>
                      <a:pt x="10454" y="115180"/>
                    </a:cubicBezTo>
                    <a:cubicBezTo>
                      <a:pt x="12786" y="120701"/>
                      <a:pt x="16009" y="125981"/>
                      <a:pt x="19987" y="130645"/>
                    </a:cubicBezTo>
                    <a:cubicBezTo>
                      <a:pt x="20913" y="131879"/>
                      <a:pt x="22079" y="132908"/>
                      <a:pt x="23108" y="134074"/>
                    </a:cubicBezTo>
                    <a:cubicBezTo>
                      <a:pt x="24136" y="135240"/>
                      <a:pt x="25302" y="136200"/>
                      <a:pt x="26399" y="137194"/>
                    </a:cubicBezTo>
                    <a:cubicBezTo>
                      <a:pt x="26982" y="137709"/>
                      <a:pt x="27497" y="138223"/>
                      <a:pt x="28080" y="138703"/>
                    </a:cubicBezTo>
                    <a:lnTo>
                      <a:pt x="30069" y="140178"/>
                    </a:lnTo>
                    <a:lnTo>
                      <a:pt x="32057" y="141652"/>
                    </a:lnTo>
                    <a:lnTo>
                      <a:pt x="32195" y="141755"/>
                    </a:lnTo>
                    <a:cubicBezTo>
                      <a:pt x="32195" y="141755"/>
                      <a:pt x="32126" y="141721"/>
                      <a:pt x="32195" y="141755"/>
                    </a:cubicBezTo>
                    <a:lnTo>
                      <a:pt x="32434" y="141926"/>
                    </a:lnTo>
                    <a:lnTo>
                      <a:pt x="32949" y="142235"/>
                    </a:lnTo>
                    <a:lnTo>
                      <a:pt x="33943" y="142886"/>
                    </a:lnTo>
                    <a:cubicBezTo>
                      <a:pt x="44608" y="149779"/>
                      <a:pt x="57123" y="153962"/>
                      <a:pt x="70016" y="156260"/>
                    </a:cubicBezTo>
                    <a:cubicBezTo>
                      <a:pt x="82944" y="158626"/>
                      <a:pt x="96248" y="159277"/>
                      <a:pt x="109347" y="159414"/>
                    </a:cubicBezTo>
                    <a:cubicBezTo>
                      <a:pt x="122514" y="159517"/>
                      <a:pt x="135613" y="159414"/>
                      <a:pt x="148335" y="160066"/>
                    </a:cubicBezTo>
                    <a:cubicBezTo>
                      <a:pt x="154713" y="160409"/>
                      <a:pt x="160988" y="160923"/>
                      <a:pt x="167091" y="161815"/>
                    </a:cubicBezTo>
                    <a:cubicBezTo>
                      <a:pt x="173195" y="162706"/>
                      <a:pt x="179161" y="163940"/>
                      <a:pt x="184853" y="165552"/>
                    </a:cubicBezTo>
                    <a:cubicBezTo>
                      <a:pt x="187700" y="166307"/>
                      <a:pt x="190477" y="167267"/>
                      <a:pt x="193255" y="168261"/>
                    </a:cubicBezTo>
                    <a:cubicBezTo>
                      <a:pt x="194592" y="168775"/>
                      <a:pt x="195861" y="169290"/>
                      <a:pt x="197164" y="169804"/>
                    </a:cubicBezTo>
                    <a:lnTo>
                      <a:pt x="198124" y="170181"/>
                    </a:lnTo>
                    <a:lnTo>
                      <a:pt x="198672" y="170387"/>
                    </a:lnTo>
                    <a:lnTo>
                      <a:pt x="199152" y="170627"/>
                    </a:lnTo>
                    <a:lnTo>
                      <a:pt x="201073" y="171553"/>
                    </a:lnTo>
                    <a:cubicBezTo>
                      <a:pt x="203645" y="172719"/>
                      <a:pt x="205976" y="174159"/>
                      <a:pt x="208308" y="175496"/>
                    </a:cubicBezTo>
                    <a:cubicBezTo>
                      <a:pt x="209439" y="176216"/>
                      <a:pt x="210536" y="177005"/>
                      <a:pt x="211634" y="177725"/>
                    </a:cubicBezTo>
                    <a:lnTo>
                      <a:pt x="213280" y="178822"/>
                    </a:lnTo>
                    <a:lnTo>
                      <a:pt x="214823" y="180023"/>
                    </a:lnTo>
                    <a:cubicBezTo>
                      <a:pt x="219006" y="183109"/>
                      <a:pt x="222504" y="186640"/>
                      <a:pt x="225727" y="190035"/>
                    </a:cubicBezTo>
                    <a:cubicBezTo>
                      <a:pt x="228779" y="193636"/>
                      <a:pt x="231488" y="197168"/>
                      <a:pt x="233580" y="200802"/>
                    </a:cubicBezTo>
                    <a:cubicBezTo>
                      <a:pt x="237900" y="207969"/>
                      <a:pt x="240197" y="215033"/>
                      <a:pt x="241123" y="220930"/>
                    </a:cubicBezTo>
                    <a:cubicBezTo>
                      <a:pt x="241706" y="223879"/>
                      <a:pt x="241638" y="226554"/>
                      <a:pt x="241775" y="228851"/>
                    </a:cubicBezTo>
                    <a:cubicBezTo>
                      <a:pt x="241603" y="231149"/>
                      <a:pt x="241535" y="233138"/>
                      <a:pt x="241295" y="234681"/>
                    </a:cubicBezTo>
                    <a:cubicBezTo>
                      <a:pt x="240678" y="237767"/>
                      <a:pt x="240369" y="239413"/>
                      <a:pt x="240369" y="239413"/>
                    </a:cubicBezTo>
                    <a:close/>
                  </a:path>
                </a:pathLst>
              </a:custGeom>
              <a:grpFill/>
              <a:ln w="3429" cap="flat">
                <a:noFill/>
                <a:prstDash val="solid"/>
                <a:miter/>
              </a:ln>
            </p:spPr>
            <p:txBody>
              <a:bodyPr/>
              <a:lstStyle/>
              <a:p>
                <a:endParaRPr lang="en-US"/>
              </a:p>
            </p:txBody>
          </p:sp>
          <p:sp>
            <p:nvSpPr>
              <p:cNvPr id="1060" name="Freeform 1059">
                <a:extLst>
                  <a:ext uri="{FF2B5EF4-FFF2-40B4-BE49-F238E27FC236}">
                    <a16:creationId xmlns:a16="http://schemas.microsoft.com/office/drawing/2014/main" id="{1F34ABC0-2AA0-3C8B-ACB0-3D6CF55674F2}"/>
                  </a:ext>
                </a:extLst>
              </p:cNvPr>
              <p:cNvSpPr/>
              <p:nvPr/>
            </p:nvSpPr>
            <p:spPr>
              <a:xfrm>
                <a:off x="8253403" y="2279949"/>
                <a:ext cx="39313" cy="63773"/>
              </a:xfrm>
              <a:custGeom>
                <a:avLst/>
                <a:gdLst>
                  <a:gd name="csX0" fmla="*/ 61566 w 61702"/>
                  <a:gd name="csY0" fmla="*/ 69 h 100092"/>
                  <a:gd name="csX1" fmla="*/ 61257 w 61702"/>
                  <a:gd name="csY1" fmla="*/ 1406 h 100092"/>
                  <a:gd name="csX2" fmla="*/ 60263 w 61702"/>
                  <a:gd name="csY2" fmla="*/ 5178 h 100092"/>
                  <a:gd name="csX3" fmla="*/ 58343 w 61702"/>
                  <a:gd name="csY3" fmla="*/ 10973 h 100092"/>
                  <a:gd name="csX4" fmla="*/ 54914 w 61702"/>
                  <a:gd name="csY4" fmla="*/ 18277 h 100092"/>
                  <a:gd name="csX5" fmla="*/ 49290 w 61702"/>
                  <a:gd name="csY5" fmla="*/ 26095 h 100092"/>
                  <a:gd name="csX6" fmla="*/ 48879 w 61702"/>
                  <a:gd name="csY6" fmla="*/ 26575 h 100092"/>
                  <a:gd name="csX7" fmla="*/ 48433 w 61702"/>
                  <a:gd name="csY7" fmla="*/ 27055 h 100092"/>
                  <a:gd name="csX8" fmla="*/ 47575 w 61702"/>
                  <a:gd name="csY8" fmla="*/ 27981 h 100092"/>
                  <a:gd name="csX9" fmla="*/ 45724 w 61702"/>
                  <a:gd name="csY9" fmla="*/ 29901 h 100092"/>
                  <a:gd name="csX10" fmla="*/ 41746 w 61702"/>
                  <a:gd name="csY10" fmla="*/ 33570 h 100092"/>
                  <a:gd name="csX11" fmla="*/ 24704 w 61702"/>
                  <a:gd name="csY11" fmla="*/ 47732 h 100092"/>
                  <a:gd name="csX12" fmla="*/ 17401 w 61702"/>
                  <a:gd name="csY12" fmla="*/ 55584 h 100092"/>
                  <a:gd name="csX13" fmla="*/ 11571 w 61702"/>
                  <a:gd name="csY13" fmla="*/ 64225 h 100092"/>
                  <a:gd name="csX14" fmla="*/ 7250 w 61702"/>
                  <a:gd name="csY14" fmla="*/ 73072 h 100092"/>
                  <a:gd name="csX15" fmla="*/ 5673 w 61702"/>
                  <a:gd name="csY15" fmla="*/ 77393 h 100092"/>
                  <a:gd name="csX16" fmla="*/ 4404 w 61702"/>
                  <a:gd name="csY16" fmla="*/ 81507 h 100092"/>
                  <a:gd name="csX17" fmla="*/ 2759 w 61702"/>
                  <a:gd name="csY17" fmla="*/ 88948 h 100092"/>
                  <a:gd name="csX18" fmla="*/ 2004 w 61702"/>
                  <a:gd name="csY18" fmla="*/ 94846 h 100092"/>
                  <a:gd name="csX19" fmla="*/ 1730 w 61702"/>
                  <a:gd name="csY19" fmla="*/ 98721 h 100092"/>
                  <a:gd name="csX20" fmla="*/ 1627 w 61702"/>
                  <a:gd name="csY20" fmla="*/ 100093 h 100092"/>
                  <a:gd name="csX21" fmla="*/ 1318 w 61702"/>
                  <a:gd name="csY21" fmla="*/ 98755 h 100092"/>
                  <a:gd name="csX22" fmla="*/ 564 w 61702"/>
                  <a:gd name="csY22" fmla="*/ 94880 h 100092"/>
                  <a:gd name="csX23" fmla="*/ 15 w 61702"/>
                  <a:gd name="csY23" fmla="*/ 88743 h 100092"/>
                  <a:gd name="csX24" fmla="*/ 15 w 61702"/>
                  <a:gd name="csY24" fmla="*/ 84936 h 100092"/>
                  <a:gd name="csX25" fmla="*/ 358 w 61702"/>
                  <a:gd name="csY25" fmla="*/ 80719 h 100092"/>
                  <a:gd name="csX26" fmla="*/ 2176 w 61702"/>
                  <a:gd name="csY26" fmla="*/ 71323 h 100092"/>
                  <a:gd name="csX27" fmla="*/ 5947 w 61702"/>
                  <a:gd name="csY27" fmla="*/ 61242 h 100092"/>
                  <a:gd name="csX28" fmla="*/ 11879 w 61702"/>
                  <a:gd name="csY28" fmla="*/ 51298 h 100092"/>
                  <a:gd name="csX29" fmla="*/ 19869 w 61702"/>
                  <a:gd name="csY29" fmla="*/ 42382 h 100092"/>
                  <a:gd name="csX30" fmla="*/ 28956 w 61702"/>
                  <a:gd name="csY30" fmla="*/ 35044 h 100092"/>
                  <a:gd name="csX31" fmla="*/ 37803 w 61702"/>
                  <a:gd name="csY31" fmla="*/ 28598 h 100092"/>
                  <a:gd name="csX32" fmla="*/ 41849 w 61702"/>
                  <a:gd name="csY32" fmla="*/ 25477 h 100092"/>
                  <a:gd name="csX33" fmla="*/ 43735 w 61702"/>
                  <a:gd name="csY33" fmla="*/ 23934 h 100092"/>
                  <a:gd name="csX34" fmla="*/ 44695 w 61702"/>
                  <a:gd name="csY34" fmla="*/ 23111 h 100092"/>
                  <a:gd name="csX35" fmla="*/ 45141 w 61702"/>
                  <a:gd name="csY35" fmla="*/ 22734 h 100092"/>
                  <a:gd name="csX36" fmla="*/ 45587 w 61702"/>
                  <a:gd name="csY36" fmla="*/ 22323 h 100092"/>
                  <a:gd name="csX37" fmla="*/ 51656 w 61702"/>
                  <a:gd name="csY37" fmla="*/ 15911 h 100092"/>
                  <a:gd name="csX38" fmla="*/ 59097 w 61702"/>
                  <a:gd name="csY38" fmla="*/ 4595 h 100092"/>
                  <a:gd name="csX39" fmla="*/ 61703 w 61702"/>
                  <a:gd name="csY39" fmla="*/ 0 h 1000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Lst>
                <a:rect l="l" t="t" r="r" b="b"/>
                <a:pathLst>
                  <a:path w="61702" h="100092">
                    <a:moveTo>
                      <a:pt x="61566" y="69"/>
                    </a:moveTo>
                    <a:cubicBezTo>
                      <a:pt x="61566" y="69"/>
                      <a:pt x="61463" y="549"/>
                      <a:pt x="61257" y="1406"/>
                    </a:cubicBezTo>
                    <a:cubicBezTo>
                      <a:pt x="61052" y="2263"/>
                      <a:pt x="60743" y="3566"/>
                      <a:pt x="60263" y="5178"/>
                    </a:cubicBezTo>
                    <a:cubicBezTo>
                      <a:pt x="59783" y="6789"/>
                      <a:pt x="59200" y="8778"/>
                      <a:pt x="58343" y="10973"/>
                    </a:cubicBezTo>
                    <a:cubicBezTo>
                      <a:pt x="57485" y="13202"/>
                      <a:pt x="56423" y="15705"/>
                      <a:pt x="54914" y="18277"/>
                    </a:cubicBezTo>
                    <a:cubicBezTo>
                      <a:pt x="53439" y="20848"/>
                      <a:pt x="51553" y="23557"/>
                      <a:pt x="49290" y="26095"/>
                    </a:cubicBezTo>
                    <a:lnTo>
                      <a:pt x="48879" y="26575"/>
                    </a:lnTo>
                    <a:lnTo>
                      <a:pt x="48433" y="27055"/>
                    </a:lnTo>
                    <a:lnTo>
                      <a:pt x="47575" y="27981"/>
                    </a:lnTo>
                    <a:cubicBezTo>
                      <a:pt x="46958" y="28598"/>
                      <a:pt x="46341" y="29249"/>
                      <a:pt x="45724" y="29901"/>
                    </a:cubicBezTo>
                    <a:cubicBezTo>
                      <a:pt x="44455" y="31170"/>
                      <a:pt x="43118" y="32370"/>
                      <a:pt x="41746" y="33570"/>
                    </a:cubicBezTo>
                    <a:cubicBezTo>
                      <a:pt x="36226" y="38371"/>
                      <a:pt x="30019" y="42794"/>
                      <a:pt x="24704" y="47732"/>
                    </a:cubicBezTo>
                    <a:cubicBezTo>
                      <a:pt x="21995" y="50132"/>
                      <a:pt x="19526" y="52944"/>
                      <a:pt x="17401" y="55584"/>
                    </a:cubicBezTo>
                    <a:cubicBezTo>
                      <a:pt x="15172" y="58362"/>
                      <a:pt x="13251" y="61276"/>
                      <a:pt x="11571" y="64225"/>
                    </a:cubicBezTo>
                    <a:cubicBezTo>
                      <a:pt x="9856" y="67174"/>
                      <a:pt x="8450" y="70157"/>
                      <a:pt x="7250" y="73072"/>
                    </a:cubicBezTo>
                    <a:cubicBezTo>
                      <a:pt x="6668" y="74546"/>
                      <a:pt x="6119" y="75987"/>
                      <a:pt x="5673" y="77393"/>
                    </a:cubicBezTo>
                    <a:cubicBezTo>
                      <a:pt x="5159" y="78798"/>
                      <a:pt x="4782" y="80170"/>
                      <a:pt x="4404" y="81507"/>
                    </a:cubicBezTo>
                    <a:cubicBezTo>
                      <a:pt x="3685" y="84182"/>
                      <a:pt x="3170" y="86685"/>
                      <a:pt x="2759" y="88948"/>
                    </a:cubicBezTo>
                    <a:cubicBezTo>
                      <a:pt x="2450" y="91211"/>
                      <a:pt x="2107" y="93200"/>
                      <a:pt x="2004" y="94846"/>
                    </a:cubicBezTo>
                    <a:cubicBezTo>
                      <a:pt x="1833" y="96492"/>
                      <a:pt x="1764" y="97795"/>
                      <a:pt x="1730" y="98721"/>
                    </a:cubicBezTo>
                    <a:cubicBezTo>
                      <a:pt x="1661" y="99612"/>
                      <a:pt x="1627" y="100093"/>
                      <a:pt x="1627" y="100093"/>
                    </a:cubicBezTo>
                    <a:cubicBezTo>
                      <a:pt x="1627" y="100093"/>
                      <a:pt x="1524" y="99612"/>
                      <a:pt x="1318" y="98755"/>
                    </a:cubicBezTo>
                    <a:cubicBezTo>
                      <a:pt x="1147" y="97864"/>
                      <a:pt x="770" y="96561"/>
                      <a:pt x="564" y="94880"/>
                    </a:cubicBezTo>
                    <a:cubicBezTo>
                      <a:pt x="289" y="93200"/>
                      <a:pt x="84" y="91143"/>
                      <a:pt x="15" y="88743"/>
                    </a:cubicBezTo>
                    <a:cubicBezTo>
                      <a:pt x="15" y="87542"/>
                      <a:pt x="-19" y="86274"/>
                      <a:pt x="15" y="84936"/>
                    </a:cubicBezTo>
                    <a:cubicBezTo>
                      <a:pt x="118" y="83599"/>
                      <a:pt x="153" y="82193"/>
                      <a:pt x="358" y="80719"/>
                    </a:cubicBezTo>
                    <a:cubicBezTo>
                      <a:pt x="667" y="77770"/>
                      <a:pt x="1250" y="74615"/>
                      <a:pt x="2176" y="71323"/>
                    </a:cubicBezTo>
                    <a:cubicBezTo>
                      <a:pt x="3136" y="68066"/>
                      <a:pt x="4267" y="64602"/>
                      <a:pt x="5947" y="61242"/>
                    </a:cubicBezTo>
                    <a:cubicBezTo>
                      <a:pt x="7593" y="57882"/>
                      <a:pt x="9514" y="54453"/>
                      <a:pt x="11879" y="51298"/>
                    </a:cubicBezTo>
                    <a:cubicBezTo>
                      <a:pt x="14314" y="48006"/>
                      <a:pt x="16920" y="45091"/>
                      <a:pt x="19869" y="42382"/>
                    </a:cubicBezTo>
                    <a:cubicBezTo>
                      <a:pt x="22818" y="39708"/>
                      <a:pt x="25904" y="37273"/>
                      <a:pt x="28956" y="35044"/>
                    </a:cubicBezTo>
                    <a:cubicBezTo>
                      <a:pt x="31974" y="32850"/>
                      <a:pt x="34923" y="30690"/>
                      <a:pt x="37803" y="28598"/>
                    </a:cubicBezTo>
                    <a:cubicBezTo>
                      <a:pt x="39209" y="27569"/>
                      <a:pt x="40546" y="26506"/>
                      <a:pt x="41849" y="25477"/>
                    </a:cubicBezTo>
                    <a:cubicBezTo>
                      <a:pt x="42466" y="24963"/>
                      <a:pt x="43118" y="24449"/>
                      <a:pt x="43735" y="23934"/>
                    </a:cubicBezTo>
                    <a:lnTo>
                      <a:pt x="44695" y="23111"/>
                    </a:lnTo>
                    <a:lnTo>
                      <a:pt x="45141" y="22734"/>
                    </a:lnTo>
                    <a:lnTo>
                      <a:pt x="45587" y="22323"/>
                    </a:lnTo>
                    <a:cubicBezTo>
                      <a:pt x="47884" y="20197"/>
                      <a:pt x="49942" y="18037"/>
                      <a:pt x="51656" y="15911"/>
                    </a:cubicBezTo>
                    <a:cubicBezTo>
                      <a:pt x="55085" y="11624"/>
                      <a:pt x="57451" y="7475"/>
                      <a:pt x="59097" y="4595"/>
                    </a:cubicBezTo>
                    <a:cubicBezTo>
                      <a:pt x="60777" y="1680"/>
                      <a:pt x="61703" y="0"/>
                      <a:pt x="61703" y="0"/>
                    </a:cubicBezTo>
                    <a:close/>
                  </a:path>
                </a:pathLst>
              </a:custGeom>
              <a:grpFill/>
              <a:ln w="3429" cap="flat">
                <a:noFill/>
                <a:prstDash val="solid"/>
                <a:miter/>
              </a:ln>
            </p:spPr>
            <p:txBody>
              <a:bodyPr/>
              <a:lstStyle/>
              <a:p>
                <a:endParaRPr lang="en-US"/>
              </a:p>
            </p:txBody>
          </p:sp>
          <p:sp>
            <p:nvSpPr>
              <p:cNvPr id="1061" name="Freeform 1060">
                <a:extLst>
                  <a:ext uri="{FF2B5EF4-FFF2-40B4-BE49-F238E27FC236}">
                    <a16:creationId xmlns:a16="http://schemas.microsoft.com/office/drawing/2014/main" id="{076A553E-C710-5938-37D8-4C61AB946A6A}"/>
                  </a:ext>
                </a:extLst>
              </p:cNvPr>
              <p:cNvSpPr/>
              <p:nvPr/>
            </p:nvSpPr>
            <p:spPr>
              <a:xfrm>
                <a:off x="8187632" y="2177440"/>
                <a:ext cx="38209" cy="73626"/>
              </a:xfrm>
              <a:custGeom>
                <a:avLst/>
                <a:gdLst>
                  <a:gd name="csX0" fmla="*/ 59866 w 59969"/>
                  <a:gd name="csY0" fmla="*/ 0 h 115557"/>
                  <a:gd name="csX1" fmla="*/ 54003 w 59969"/>
                  <a:gd name="csY1" fmla="*/ 2057 h 115557"/>
                  <a:gd name="csX2" fmla="*/ 47659 w 59969"/>
                  <a:gd name="csY2" fmla="*/ 4938 h 115557"/>
                  <a:gd name="csX3" fmla="*/ 39944 w 59969"/>
                  <a:gd name="csY3" fmla="*/ 9567 h 115557"/>
                  <a:gd name="csX4" fmla="*/ 35829 w 59969"/>
                  <a:gd name="csY4" fmla="*/ 12584 h 115557"/>
                  <a:gd name="csX5" fmla="*/ 31646 w 59969"/>
                  <a:gd name="csY5" fmla="*/ 16048 h 115557"/>
                  <a:gd name="csX6" fmla="*/ 27531 w 59969"/>
                  <a:gd name="csY6" fmla="*/ 20025 h 115557"/>
                  <a:gd name="csX7" fmla="*/ 23553 w 59969"/>
                  <a:gd name="csY7" fmla="*/ 24449 h 115557"/>
                  <a:gd name="csX8" fmla="*/ 19850 w 59969"/>
                  <a:gd name="csY8" fmla="*/ 29352 h 115557"/>
                  <a:gd name="csX9" fmla="*/ 16490 w 59969"/>
                  <a:gd name="csY9" fmla="*/ 34633 h 115557"/>
                  <a:gd name="csX10" fmla="*/ 13506 w 59969"/>
                  <a:gd name="csY10" fmla="*/ 40257 h 115557"/>
                  <a:gd name="csX11" fmla="*/ 12203 w 59969"/>
                  <a:gd name="csY11" fmla="*/ 43171 h 115557"/>
                  <a:gd name="csX12" fmla="*/ 11003 w 59969"/>
                  <a:gd name="csY12" fmla="*/ 46120 h 115557"/>
                  <a:gd name="csX13" fmla="*/ 7574 w 59969"/>
                  <a:gd name="csY13" fmla="*/ 58362 h 115557"/>
                  <a:gd name="csX14" fmla="*/ 6717 w 59969"/>
                  <a:gd name="csY14" fmla="*/ 64534 h 115557"/>
                  <a:gd name="csX15" fmla="*/ 6477 w 59969"/>
                  <a:gd name="csY15" fmla="*/ 70603 h 115557"/>
                  <a:gd name="csX16" fmla="*/ 7403 w 59969"/>
                  <a:gd name="csY16" fmla="*/ 82330 h 115557"/>
                  <a:gd name="csX17" fmla="*/ 8672 w 59969"/>
                  <a:gd name="csY17" fmla="*/ 93235 h 115557"/>
                  <a:gd name="csX18" fmla="*/ 8672 w 59969"/>
                  <a:gd name="csY18" fmla="*/ 102733 h 115557"/>
                  <a:gd name="csX19" fmla="*/ 7197 w 59969"/>
                  <a:gd name="csY19" fmla="*/ 109900 h 115557"/>
                  <a:gd name="csX20" fmla="*/ 6203 w 59969"/>
                  <a:gd name="csY20" fmla="*/ 112403 h 115557"/>
                  <a:gd name="csX21" fmla="*/ 5277 w 59969"/>
                  <a:gd name="csY21" fmla="*/ 114151 h 115557"/>
                  <a:gd name="csX22" fmla="*/ 4420 w 59969"/>
                  <a:gd name="csY22" fmla="*/ 115557 h 115557"/>
                  <a:gd name="csX23" fmla="*/ 4900 w 59969"/>
                  <a:gd name="csY23" fmla="*/ 114014 h 115557"/>
                  <a:gd name="csX24" fmla="*/ 5379 w 59969"/>
                  <a:gd name="csY24" fmla="*/ 112128 h 115557"/>
                  <a:gd name="csX25" fmla="*/ 5825 w 59969"/>
                  <a:gd name="csY25" fmla="*/ 109591 h 115557"/>
                  <a:gd name="csX26" fmla="*/ 5962 w 59969"/>
                  <a:gd name="csY26" fmla="*/ 102699 h 115557"/>
                  <a:gd name="csX27" fmla="*/ 4591 w 59969"/>
                  <a:gd name="csY27" fmla="*/ 93852 h 115557"/>
                  <a:gd name="csX28" fmla="*/ 2122 w 59969"/>
                  <a:gd name="csY28" fmla="*/ 83290 h 115557"/>
                  <a:gd name="csX29" fmla="*/ 888 w 59969"/>
                  <a:gd name="csY29" fmla="*/ 77324 h 115557"/>
                  <a:gd name="csX30" fmla="*/ 613 w 59969"/>
                  <a:gd name="csY30" fmla="*/ 75815 h 115557"/>
                  <a:gd name="csX31" fmla="*/ 545 w 59969"/>
                  <a:gd name="csY31" fmla="*/ 75438 h 115557"/>
                  <a:gd name="csX32" fmla="*/ 545 w 59969"/>
                  <a:gd name="csY32" fmla="*/ 74992 h 115557"/>
                  <a:gd name="csX33" fmla="*/ 442 w 59969"/>
                  <a:gd name="csY33" fmla="*/ 74169 h 115557"/>
                  <a:gd name="csX34" fmla="*/ 168 w 59969"/>
                  <a:gd name="csY34" fmla="*/ 70877 h 115557"/>
                  <a:gd name="csX35" fmla="*/ 65 w 59969"/>
                  <a:gd name="csY35" fmla="*/ 64122 h 115557"/>
                  <a:gd name="csX36" fmla="*/ 716 w 59969"/>
                  <a:gd name="csY36" fmla="*/ 57230 h 115557"/>
                  <a:gd name="csX37" fmla="*/ 4282 w 59969"/>
                  <a:gd name="csY37" fmla="*/ 43583 h 115557"/>
                  <a:gd name="csX38" fmla="*/ 5654 w 59969"/>
                  <a:gd name="csY38" fmla="*/ 40325 h 115557"/>
                  <a:gd name="csX39" fmla="*/ 7128 w 59969"/>
                  <a:gd name="csY39" fmla="*/ 37102 h 115557"/>
                  <a:gd name="csX40" fmla="*/ 10557 w 59969"/>
                  <a:gd name="csY40" fmla="*/ 30998 h 115557"/>
                  <a:gd name="csX41" fmla="*/ 14501 w 59969"/>
                  <a:gd name="csY41" fmla="*/ 25375 h 115557"/>
                  <a:gd name="csX42" fmla="*/ 18856 w 59969"/>
                  <a:gd name="csY42" fmla="*/ 20265 h 115557"/>
                  <a:gd name="csX43" fmla="*/ 23485 w 59969"/>
                  <a:gd name="csY43" fmla="*/ 15739 h 115557"/>
                  <a:gd name="csX44" fmla="*/ 28320 w 59969"/>
                  <a:gd name="csY44" fmla="*/ 11864 h 115557"/>
                  <a:gd name="csX45" fmla="*/ 30754 w 59969"/>
                  <a:gd name="csY45" fmla="*/ 10150 h 115557"/>
                  <a:gd name="csX46" fmla="*/ 33189 w 59969"/>
                  <a:gd name="csY46" fmla="*/ 8607 h 115557"/>
                  <a:gd name="csX47" fmla="*/ 37955 w 59969"/>
                  <a:gd name="csY47" fmla="*/ 6001 h 115557"/>
                  <a:gd name="csX48" fmla="*/ 46699 w 59969"/>
                  <a:gd name="csY48" fmla="*/ 2400 h 115557"/>
                  <a:gd name="csX49" fmla="*/ 53763 w 59969"/>
                  <a:gd name="csY49" fmla="*/ 686 h 115557"/>
                  <a:gd name="csX50" fmla="*/ 59969 w 59969"/>
                  <a:gd name="csY50" fmla="*/ 34 h 1155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Lst>
                <a:rect l="l" t="t" r="r" b="b"/>
                <a:pathLst>
                  <a:path w="59969" h="115557">
                    <a:moveTo>
                      <a:pt x="59866" y="0"/>
                    </a:moveTo>
                    <a:cubicBezTo>
                      <a:pt x="59866" y="0"/>
                      <a:pt x="57740" y="789"/>
                      <a:pt x="54003" y="2057"/>
                    </a:cubicBezTo>
                    <a:cubicBezTo>
                      <a:pt x="52185" y="2846"/>
                      <a:pt x="50059" y="3806"/>
                      <a:pt x="47659" y="4938"/>
                    </a:cubicBezTo>
                    <a:cubicBezTo>
                      <a:pt x="45327" y="6309"/>
                      <a:pt x="42619" y="7612"/>
                      <a:pt x="39944" y="9567"/>
                    </a:cubicBezTo>
                    <a:cubicBezTo>
                      <a:pt x="38572" y="10459"/>
                      <a:pt x="37166" y="11384"/>
                      <a:pt x="35829" y="12584"/>
                    </a:cubicBezTo>
                    <a:cubicBezTo>
                      <a:pt x="34492" y="13750"/>
                      <a:pt x="32949" y="14710"/>
                      <a:pt x="31646" y="16048"/>
                    </a:cubicBezTo>
                    <a:cubicBezTo>
                      <a:pt x="30308" y="17351"/>
                      <a:pt x="28834" y="18585"/>
                      <a:pt x="27531" y="20025"/>
                    </a:cubicBezTo>
                    <a:cubicBezTo>
                      <a:pt x="26262" y="21534"/>
                      <a:pt x="24856" y="22906"/>
                      <a:pt x="23553" y="24449"/>
                    </a:cubicBezTo>
                    <a:cubicBezTo>
                      <a:pt x="22353" y="26060"/>
                      <a:pt x="21016" y="27638"/>
                      <a:pt x="19850" y="29352"/>
                    </a:cubicBezTo>
                    <a:cubicBezTo>
                      <a:pt x="18753" y="31135"/>
                      <a:pt x="17553" y="32816"/>
                      <a:pt x="16490" y="34633"/>
                    </a:cubicBezTo>
                    <a:cubicBezTo>
                      <a:pt x="15495" y="36519"/>
                      <a:pt x="14398" y="38336"/>
                      <a:pt x="13506" y="40257"/>
                    </a:cubicBezTo>
                    <a:lnTo>
                      <a:pt x="12203" y="43171"/>
                    </a:lnTo>
                    <a:cubicBezTo>
                      <a:pt x="11758" y="44131"/>
                      <a:pt x="11312" y="45126"/>
                      <a:pt x="11003" y="46120"/>
                    </a:cubicBezTo>
                    <a:cubicBezTo>
                      <a:pt x="9494" y="50098"/>
                      <a:pt x="8329" y="54212"/>
                      <a:pt x="7574" y="58362"/>
                    </a:cubicBezTo>
                    <a:cubicBezTo>
                      <a:pt x="7266" y="60419"/>
                      <a:pt x="6785" y="62476"/>
                      <a:pt x="6717" y="64534"/>
                    </a:cubicBezTo>
                    <a:cubicBezTo>
                      <a:pt x="6580" y="66591"/>
                      <a:pt x="6305" y="68614"/>
                      <a:pt x="6477" y="70603"/>
                    </a:cubicBezTo>
                    <a:cubicBezTo>
                      <a:pt x="6477" y="74581"/>
                      <a:pt x="6888" y="78524"/>
                      <a:pt x="7403" y="82330"/>
                    </a:cubicBezTo>
                    <a:cubicBezTo>
                      <a:pt x="7917" y="86137"/>
                      <a:pt x="8397" y="89806"/>
                      <a:pt x="8672" y="93235"/>
                    </a:cubicBezTo>
                    <a:cubicBezTo>
                      <a:pt x="8980" y="96664"/>
                      <a:pt x="8980" y="99887"/>
                      <a:pt x="8672" y="102733"/>
                    </a:cubicBezTo>
                    <a:cubicBezTo>
                      <a:pt x="8397" y="105579"/>
                      <a:pt x="7883" y="108014"/>
                      <a:pt x="7197" y="109900"/>
                    </a:cubicBezTo>
                    <a:cubicBezTo>
                      <a:pt x="6923" y="110860"/>
                      <a:pt x="6546" y="111683"/>
                      <a:pt x="6203" y="112403"/>
                    </a:cubicBezTo>
                    <a:cubicBezTo>
                      <a:pt x="5894" y="113123"/>
                      <a:pt x="5585" y="113706"/>
                      <a:pt x="5277" y="114151"/>
                    </a:cubicBezTo>
                    <a:cubicBezTo>
                      <a:pt x="4728" y="115077"/>
                      <a:pt x="4420" y="115557"/>
                      <a:pt x="4420" y="115557"/>
                    </a:cubicBezTo>
                    <a:cubicBezTo>
                      <a:pt x="4420" y="115557"/>
                      <a:pt x="4591" y="115009"/>
                      <a:pt x="4900" y="114014"/>
                    </a:cubicBezTo>
                    <a:cubicBezTo>
                      <a:pt x="5071" y="113534"/>
                      <a:pt x="5243" y="112883"/>
                      <a:pt x="5379" y="112128"/>
                    </a:cubicBezTo>
                    <a:cubicBezTo>
                      <a:pt x="5517" y="111374"/>
                      <a:pt x="5723" y="110551"/>
                      <a:pt x="5825" y="109591"/>
                    </a:cubicBezTo>
                    <a:cubicBezTo>
                      <a:pt x="6100" y="107705"/>
                      <a:pt x="6100" y="105339"/>
                      <a:pt x="5962" y="102699"/>
                    </a:cubicBezTo>
                    <a:cubicBezTo>
                      <a:pt x="5791" y="100058"/>
                      <a:pt x="5277" y="97075"/>
                      <a:pt x="4591" y="93852"/>
                    </a:cubicBezTo>
                    <a:cubicBezTo>
                      <a:pt x="3905" y="90629"/>
                      <a:pt x="2979" y="87097"/>
                      <a:pt x="2122" y="83290"/>
                    </a:cubicBezTo>
                    <a:cubicBezTo>
                      <a:pt x="1711" y="81405"/>
                      <a:pt x="1230" y="79347"/>
                      <a:pt x="888" y="77324"/>
                    </a:cubicBezTo>
                    <a:lnTo>
                      <a:pt x="613" y="75815"/>
                    </a:lnTo>
                    <a:lnTo>
                      <a:pt x="545" y="75438"/>
                    </a:lnTo>
                    <a:lnTo>
                      <a:pt x="545" y="74992"/>
                    </a:lnTo>
                    <a:cubicBezTo>
                      <a:pt x="545" y="74992"/>
                      <a:pt x="442" y="74169"/>
                      <a:pt x="442" y="74169"/>
                    </a:cubicBezTo>
                    <a:cubicBezTo>
                      <a:pt x="339" y="73072"/>
                      <a:pt x="236" y="71975"/>
                      <a:pt x="168" y="70877"/>
                    </a:cubicBezTo>
                    <a:cubicBezTo>
                      <a:pt x="-107" y="68649"/>
                      <a:pt x="30" y="66420"/>
                      <a:pt x="65" y="64122"/>
                    </a:cubicBezTo>
                    <a:cubicBezTo>
                      <a:pt x="-4" y="61825"/>
                      <a:pt x="408" y="59527"/>
                      <a:pt x="716" y="57230"/>
                    </a:cubicBezTo>
                    <a:cubicBezTo>
                      <a:pt x="1368" y="52601"/>
                      <a:pt x="2671" y="48040"/>
                      <a:pt x="4282" y="43583"/>
                    </a:cubicBezTo>
                    <a:cubicBezTo>
                      <a:pt x="4625" y="42451"/>
                      <a:pt x="5140" y="41388"/>
                      <a:pt x="5654" y="40325"/>
                    </a:cubicBezTo>
                    <a:lnTo>
                      <a:pt x="7128" y="37102"/>
                    </a:lnTo>
                    <a:cubicBezTo>
                      <a:pt x="8123" y="34976"/>
                      <a:pt x="9426" y="33021"/>
                      <a:pt x="10557" y="30998"/>
                    </a:cubicBezTo>
                    <a:cubicBezTo>
                      <a:pt x="11758" y="29009"/>
                      <a:pt x="13198" y="27226"/>
                      <a:pt x="14501" y="25375"/>
                    </a:cubicBezTo>
                    <a:cubicBezTo>
                      <a:pt x="15907" y="23592"/>
                      <a:pt x="17415" y="21946"/>
                      <a:pt x="18856" y="20265"/>
                    </a:cubicBezTo>
                    <a:cubicBezTo>
                      <a:pt x="20364" y="18654"/>
                      <a:pt x="21942" y="17179"/>
                      <a:pt x="23485" y="15739"/>
                    </a:cubicBezTo>
                    <a:cubicBezTo>
                      <a:pt x="25062" y="14333"/>
                      <a:pt x="26742" y="13133"/>
                      <a:pt x="28320" y="11864"/>
                    </a:cubicBezTo>
                    <a:cubicBezTo>
                      <a:pt x="29074" y="11213"/>
                      <a:pt x="29897" y="10664"/>
                      <a:pt x="30754" y="10150"/>
                    </a:cubicBezTo>
                    <a:cubicBezTo>
                      <a:pt x="31577" y="9635"/>
                      <a:pt x="32400" y="9121"/>
                      <a:pt x="33189" y="8607"/>
                    </a:cubicBezTo>
                    <a:cubicBezTo>
                      <a:pt x="34766" y="7544"/>
                      <a:pt x="36412" y="6755"/>
                      <a:pt x="37955" y="6001"/>
                    </a:cubicBezTo>
                    <a:cubicBezTo>
                      <a:pt x="41007" y="4321"/>
                      <a:pt x="44093" y="3395"/>
                      <a:pt x="46699" y="2400"/>
                    </a:cubicBezTo>
                    <a:cubicBezTo>
                      <a:pt x="49408" y="1612"/>
                      <a:pt x="51843" y="1097"/>
                      <a:pt x="53763" y="686"/>
                    </a:cubicBezTo>
                    <a:cubicBezTo>
                      <a:pt x="57706" y="206"/>
                      <a:pt x="59969" y="34"/>
                      <a:pt x="59969" y="34"/>
                    </a:cubicBezTo>
                    <a:close/>
                  </a:path>
                </a:pathLst>
              </a:custGeom>
              <a:grpFill/>
              <a:ln w="3429" cap="flat">
                <a:noFill/>
                <a:prstDash val="solid"/>
                <a:miter/>
              </a:ln>
            </p:spPr>
            <p:txBody>
              <a:bodyPr/>
              <a:lstStyle/>
              <a:p>
                <a:endParaRPr lang="en-US"/>
              </a:p>
            </p:txBody>
          </p:sp>
          <p:sp>
            <p:nvSpPr>
              <p:cNvPr id="1062" name="Freeform 1061">
                <a:extLst>
                  <a:ext uri="{FF2B5EF4-FFF2-40B4-BE49-F238E27FC236}">
                    <a16:creationId xmlns:a16="http://schemas.microsoft.com/office/drawing/2014/main" id="{7E8406EC-13D1-1C79-E641-76498A865EA5}"/>
                  </a:ext>
                </a:extLst>
              </p:cNvPr>
              <p:cNvSpPr/>
              <p:nvPr/>
            </p:nvSpPr>
            <p:spPr>
              <a:xfrm>
                <a:off x="8120732" y="2192887"/>
                <a:ext cx="79831" cy="19139"/>
              </a:xfrm>
              <a:custGeom>
                <a:avLst/>
                <a:gdLst>
                  <a:gd name="csX0" fmla="*/ 125296 w 125295"/>
                  <a:gd name="csY0" fmla="*/ 4801 h 30038"/>
                  <a:gd name="csX1" fmla="*/ 124233 w 125295"/>
                  <a:gd name="csY1" fmla="*/ 5932 h 30038"/>
                  <a:gd name="csX2" fmla="*/ 121181 w 125295"/>
                  <a:gd name="csY2" fmla="*/ 9121 h 30038"/>
                  <a:gd name="csX3" fmla="*/ 116175 w 125295"/>
                  <a:gd name="csY3" fmla="*/ 13956 h 30038"/>
                  <a:gd name="csX4" fmla="*/ 108974 w 125295"/>
                  <a:gd name="csY4" fmla="*/ 19682 h 30038"/>
                  <a:gd name="csX5" fmla="*/ 98892 w 125295"/>
                  <a:gd name="csY5" fmla="*/ 24552 h 30038"/>
                  <a:gd name="csX6" fmla="*/ 86617 w 125295"/>
                  <a:gd name="csY6" fmla="*/ 25958 h 30038"/>
                  <a:gd name="csX7" fmla="*/ 83427 w 125295"/>
                  <a:gd name="csY7" fmla="*/ 25752 h 30038"/>
                  <a:gd name="csX8" fmla="*/ 80307 w 125295"/>
                  <a:gd name="csY8" fmla="*/ 25409 h 30038"/>
                  <a:gd name="csX9" fmla="*/ 73929 w 125295"/>
                  <a:gd name="csY9" fmla="*/ 24277 h 30038"/>
                  <a:gd name="csX10" fmla="*/ 61414 w 125295"/>
                  <a:gd name="csY10" fmla="*/ 20985 h 30038"/>
                  <a:gd name="csX11" fmla="*/ 37239 w 125295"/>
                  <a:gd name="csY11" fmla="*/ 14985 h 30038"/>
                  <a:gd name="csX12" fmla="*/ 15979 w 125295"/>
                  <a:gd name="csY12" fmla="*/ 16939 h 30038"/>
                  <a:gd name="csX13" fmla="*/ 8264 w 125295"/>
                  <a:gd name="csY13" fmla="*/ 20746 h 30038"/>
                  <a:gd name="csX14" fmla="*/ 3257 w 125295"/>
                  <a:gd name="csY14" fmla="*/ 25169 h 30038"/>
                  <a:gd name="csX15" fmla="*/ 754 w 125295"/>
                  <a:gd name="csY15" fmla="*/ 28701 h 30038"/>
                  <a:gd name="csX16" fmla="*/ 0 w 125295"/>
                  <a:gd name="csY16" fmla="*/ 30038 h 30038"/>
                  <a:gd name="csX17" fmla="*/ 686 w 125295"/>
                  <a:gd name="csY17" fmla="*/ 28666 h 30038"/>
                  <a:gd name="csX18" fmla="*/ 3018 w 125295"/>
                  <a:gd name="csY18" fmla="*/ 24997 h 30038"/>
                  <a:gd name="csX19" fmla="*/ 7887 w 125295"/>
                  <a:gd name="csY19" fmla="*/ 20231 h 30038"/>
                  <a:gd name="csX20" fmla="*/ 15602 w 125295"/>
                  <a:gd name="csY20" fmla="*/ 15911 h 30038"/>
                  <a:gd name="csX21" fmla="*/ 37513 w 125295"/>
                  <a:gd name="csY21" fmla="*/ 12756 h 30038"/>
                  <a:gd name="csX22" fmla="*/ 62373 w 125295"/>
                  <a:gd name="csY22" fmla="*/ 17522 h 30038"/>
                  <a:gd name="csX23" fmla="*/ 74718 w 125295"/>
                  <a:gd name="csY23" fmla="*/ 20094 h 30038"/>
                  <a:gd name="csX24" fmla="*/ 80719 w 125295"/>
                  <a:gd name="csY24" fmla="*/ 20814 h 30038"/>
                  <a:gd name="csX25" fmla="*/ 83736 w 125295"/>
                  <a:gd name="csY25" fmla="*/ 20985 h 30038"/>
                  <a:gd name="csX26" fmla="*/ 86617 w 125295"/>
                  <a:gd name="csY26" fmla="*/ 20985 h 30038"/>
                  <a:gd name="csX27" fmla="*/ 97143 w 125295"/>
                  <a:gd name="csY27" fmla="*/ 19237 h 30038"/>
                  <a:gd name="csX28" fmla="*/ 105442 w 125295"/>
                  <a:gd name="csY28" fmla="*/ 14676 h 30038"/>
                  <a:gd name="csX29" fmla="*/ 111648 w 125295"/>
                  <a:gd name="csY29" fmla="*/ 9190 h 30038"/>
                  <a:gd name="csX30" fmla="*/ 116106 w 125295"/>
                  <a:gd name="csY30" fmla="*/ 4423 h 30038"/>
                  <a:gd name="csX31" fmla="*/ 118884 w 125295"/>
                  <a:gd name="csY31" fmla="*/ 1166 h 30038"/>
                  <a:gd name="csX32" fmla="*/ 119878 w 125295"/>
                  <a:gd name="csY32" fmla="*/ 0 h 30038"/>
                  <a:gd name="csX33" fmla="*/ 125261 w 125295"/>
                  <a:gd name="csY33" fmla="*/ 4801 h 300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125295" h="30038">
                    <a:moveTo>
                      <a:pt x="125296" y="4801"/>
                    </a:moveTo>
                    <a:cubicBezTo>
                      <a:pt x="125296" y="4801"/>
                      <a:pt x="124919" y="5178"/>
                      <a:pt x="124233" y="5932"/>
                    </a:cubicBezTo>
                    <a:cubicBezTo>
                      <a:pt x="123547" y="6652"/>
                      <a:pt x="122552" y="7715"/>
                      <a:pt x="121181" y="9121"/>
                    </a:cubicBezTo>
                    <a:cubicBezTo>
                      <a:pt x="119843" y="10527"/>
                      <a:pt x="118163" y="12139"/>
                      <a:pt x="116175" y="13956"/>
                    </a:cubicBezTo>
                    <a:cubicBezTo>
                      <a:pt x="114186" y="15773"/>
                      <a:pt x="111785" y="17762"/>
                      <a:pt x="108974" y="19682"/>
                    </a:cubicBezTo>
                    <a:cubicBezTo>
                      <a:pt x="106127" y="21603"/>
                      <a:pt x="102733" y="23386"/>
                      <a:pt x="98892" y="24552"/>
                    </a:cubicBezTo>
                    <a:cubicBezTo>
                      <a:pt x="95052" y="25718"/>
                      <a:pt x="90800" y="26163"/>
                      <a:pt x="86617" y="25958"/>
                    </a:cubicBezTo>
                    <a:cubicBezTo>
                      <a:pt x="85553" y="25889"/>
                      <a:pt x="84525" y="25889"/>
                      <a:pt x="83427" y="25752"/>
                    </a:cubicBezTo>
                    <a:cubicBezTo>
                      <a:pt x="82399" y="25649"/>
                      <a:pt x="81404" y="25580"/>
                      <a:pt x="80307" y="25409"/>
                    </a:cubicBezTo>
                    <a:cubicBezTo>
                      <a:pt x="78147" y="25135"/>
                      <a:pt x="76055" y="24757"/>
                      <a:pt x="73929" y="24277"/>
                    </a:cubicBezTo>
                    <a:cubicBezTo>
                      <a:pt x="69711" y="23386"/>
                      <a:pt x="65562" y="22220"/>
                      <a:pt x="61414" y="20985"/>
                    </a:cubicBezTo>
                    <a:cubicBezTo>
                      <a:pt x="53184" y="18551"/>
                      <a:pt x="45091" y="15979"/>
                      <a:pt x="37239" y="14985"/>
                    </a:cubicBezTo>
                    <a:cubicBezTo>
                      <a:pt x="29455" y="14025"/>
                      <a:pt x="21946" y="14882"/>
                      <a:pt x="15979" y="16939"/>
                    </a:cubicBezTo>
                    <a:cubicBezTo>
                      <a:pt x="12962" y="17934"/>
                      <a:pt x="10390" y="19305"/>
                      <a:pt x="8264" y="20746"/>
                    </a:cubicBezTo>
                    <a:cubicBezTo>
                      <a:pt x="6104" y="22151"/>
                      <a:pt x="4526" y="23797"/>
                      <a:pt x="3257" y="25169"/>
                    </a:cubicBezTo>
                    <a:cubicBezTo>
                      <a:pt x="2092" y="26609"/>
                      <a:pt x="1234" y="27809"/>
                      <a:pt x="754" y="28701"/>
                    </a:cubicBezTo>
                    <a:cubicBezTo>
                      <a:pt x="240" y="29558"/>
                      <a:pt x="0" y="30038"/>
                      <a:pt x="0" y="30038"/>
                    </a:cubicBezTo>
                    <a:cubicBezTo>
                      <a:pt x="0" y="30038"/>
                      <a:pt x="240" y="29558"/>
                      <a:pt x="686" y="28666"/>
                    </a:cubicBezTo>
                    <a:cubicBezTo>
                      <a:pt x="1097" y="27741"/>
                      <a:pt x="1920" y="26506"/>
                      <a:pt x="3018" y="24997"/>
                    </a:cubicBezTo>
                    <a:cubicBezTo>
                      <a:pt x="4218" y="23557"/>
                      <a:pt x="5727" y="21808"/>
                      <a:pt x="7887" y="20231"/>
                    </a:cubicBezTo>
                    <a:cubicBezTo>
                      <a:pt x="9979" y="18619"/>
                      <a:pt x="12585" y="17076"/>
                      <a:pt x="15602" y="15911"/>
                    </a:cubicBezTo>
                    <a:cubicBezTo>
                      <a:pt x="21637" y="13476"/>
                      <a:pt x="29318" y="12173"/>
                      <a:pt x="37513" y="12756"/>
                    </a:cubicBezTo>
                    <a:cubicBezTo>
                      <a:pt x="45674" y="13339"/>
                      <a:pt x="54110" y="15533"/>
                      <a:pt x="62373" y="17522"/>
                    </a:cubicBezTo>
                    <a:cubicBezTo>
                      <a:pt x="66523" y="18517"/>
                      <a:pt x="70672" y="19442"/>
                      <a:pt x="74718" y="20094"/>
                    </a:cubicBezTo>
                    <a:cubicBezTo>
                      <a:pt x="76741" y="20437"/>
                      <a:pt x="78798" y="20677"/>
                      <a:pt x="80719" y="20814"/>
                    </a:cubicBezTo>
                    <a:cubicBezTo>
                      <a:pt x="81679" y="20917"/>
                      <a:pt x="82742" y="20951"/>
                      <a:pt x="83736" y="20985"/>
                    </a:cubicBezTo>
                    <a:cubicBezTo>
                      <a:pt x="84662" y="21054"/>
                      <a:pt x="85656" y="20985"/>
                      <a:pt x="86617" y="20985"/>
                    </a:cubicBezTo>
                    <a:cubicBezTo>
                      <a:pt x="90457" y="20951"/>
                      <a:pt x="94023" y="20368"/>
                      <a:pt x="97143" y="19237"/>
                    </a:cubicBezTo>
                    <a:cubicBezTo>
                      <a:pt x="100298" y="18105"/>
                      <a:pt x="103042" y="16493"/>
                      <a:pt x="105442" y="14676"/>
                    </a:cubicBezTo>
                    <a:cubicBezTo>
                      <a:pt x="107842" y="12859"/>
                      <a:pt x="109900" y="10973"/>
                      <a:pt x="111648" y="9190"/>
                    </a:cubicBezTo>
                    <a:cubicBezTo>
                      <a:pt x="113431" y="7407"/>
                      <a:pt x="114906" y="5761"/>
                      <a:pt x="116106" y="4423"/>
                    </a:cubicBezTo>
                    <a:cubicBezTo>
                      <a:pt x="117306" y="3086"/>
                      <a:pt x="118266" y="1955"/>
                      <a:pt x="118884" y="1166"/>
                    </a:cubicBezTo>
                    <a:cubicBezTo>
                      <a:pt x="119535" y="411"/>
                      <a:pt x="119878" y="0"/>
                      <a:pt x="119878" y="0"/>
                    </a:cubicBezTo>
                    <a:lnTo>
                      <a:pt x="125261" y="4801"/>
                    </a:lnTo>
                    <a:close/>
                  </a:path>
                </a:pathLst>
              </a:custGeom>
              <a:grpFill/>
              <a:ln w="3429" cap="flat">
                <a:noFill/>
                <a:prstDash val="solid"/>
                <a:miter/>
              </a:ln>
            </p:spPr>
            <p:txBody>
              <a:bodyPr/>
              <a:lstStyle/>
              <a:p>
                <a:endParaRPr lang="en-US"/>
              </a:p>
            </p:txBody>
          </p:sp>
          <p:sp>
            <p:nvSpPr>
              <p:cNvPr id="1063" name="Freeform 1062">
                <a:extLst>
                  <a:ext uri="{FF2B5EF4-FFF2-40B4-BE49-F238E27FC236}">
                    <a16:creationId xmlns:a16="http://schemas.microsoft.com/office/drawing/2014/main" id="{6535BDBB-ADFF-67F2-E51B-9234C23A9389}"/>
                  </a:ext>
                </a:extLst>
              </p:cNvPr>
              <p:cNvSpPr/>
              <p:nvPr/>
            </p:nvSpPr>
            <p:spPr>
              <a:xfrm>
                <a:off x="8035766" y="2125901"/>
                <a:ext cx="64208" cy="146335"/>
              </a:xfrm>
              <a:custGeom>
                <a:avLst/>
                <a:gdLst>
                  <a:gd name="csX0" fmla="*/ 84353 w 100774"/>
                  <a:gd name="csY0" fmla="*/ 0 h 229674"/>
                  <a:gd name="csX1" fmla="*/ 84216 w 100774"/>
                  <a:gd name="csY1" fmla="*/ 789 h 229674"/>
                  <a:gd name="csX2" fmla="*/ 84045 w 100774"/>
                  <a:gd name="csY2" fmla="*/ 1783 h 229674"/>
                  <a:gd name="csX3" fmla="*/ 83976 w 100774"/>
                  <a:gd name="csY3" fmla="*/ 3120 h 229674"/>
                  <a:gd name="csX4" fmla="*/ 86479 w 100774"/>
                  <a:gd name="csY4" fmla="*/ 11419 h 229674"/>
                  <a:gd name="csX5" fmla="*/ 94400 w 100774"/>
                  <a:gd name="csY5" fmla="*/ 22803 h 229674"/>
                  <a:gd name="csX6" fmla="*/ 98687 w 100774"/>
                  <a:gd name="csY6" fmla="*/ 30621 h 229674"/>
                  <a:gd name="csX7" fmla="*/ 100710 w 100774"/>
                  <a:gd name="csY7" fmla="*/ 40462 h 229674"/>
                  <a:gd name="csX8" fmla="*/ 95943 w 100774"/>
                  <a:gd name="csY8" fmla="*/ 62305 h 229674"/>
                  <a:gd name="csX9" fmla="*/ 80993 w 100774"/>
                  <a:gd name="csY9" fmla="*/ 82022 h 229674"/>
                  <a:gd name="csX10" fmla="*/ 71529 w 100774"/>
                  <a:gd name="csY10" fmla="*/ 90628 h 229674"/>
                  <a:gd name="csX11" fmla="*/ 61448 w 100774"/>
                  <a:gd name="csY11" fmla="*/ 98927 h 229674"/>
                  <a:gd name="csX12" fmla="*/ 41114 w 100774"/>
                  <a:gd name="csY12" fmla="*/ 115454 h 229674"/>
                  <a:gd name="csX13" fmla="*/ 22872 w 100774"/>
                  <a:gd name="csY13" fmla="*/ 133560 h 229674"/>
                  <a:gd name="csX14" fmla="*/ 20917 w 100774"/>
                  <a:gd name="csY14" fmla="*/ 136028 h 229674"/>
                  <a:gd name="csX15" fmla="*/ 20437 w 100774"/>
                  <a:gd name="csY15" fmla="*/ 136646 h 229674"/>
                  <a:gd name="csX16" fmla="*/ 20368 w 100774"/>
                  <a:gd name="csY16" fmla="*/ 136714 h 229674"/>
                  <a:gd name="csX17" fmla="*/ 20368 w 100774"/>
                  <a:gd name="csY17" fmla="*/ 136714 h 229674"/>
                  <a:gd name="csX18" fmla="*/ 20266 w 100774"/>
                  <a:gd name="csY18" fmla="*/ 136886 h 229674"/>
                  <a:gd name="csX19" fmla="*/ 20025 w 100774"/>
                  <a:gd name="csY19" fmla="*/ 137229 h 229674"/>
                  <a:gd name="csX20" fmla="*/ 19100 w 100774"/>
                  <a:gd name="csY20" fmla="*/ 138532 h 229674"/>
                  <a:gd name="csX21" fmla="*/ 15671 w 100774"/>
                  <a:gd name="csY21" fmla="*/ 143641 h 229674"/>
                  <a:gd name="csX22" fmla="*/ 10287 w 100774"/>
                  <a:gd name="csY22" fmla="*/ 154442 h 229674"/>
                  <a:gd name="csX23" fmla="*/ 5384 w 100774"/>
                  <a:gd name="csY23" fmla="*/ 176594 h 229674"/>
                  <a:gd name="csX24" fmla="*/ 9018 w 100774"/>
                  <a:gd name="csY24" fmla="*/ 196379 h 229674"/>
                  <a:gd name="csX25" fmla="*/ 11144 w 100774"/>
                  <a:gd name="csY25" fmla="*/ 200494 h 229674"/>
                  <a:gd name="csX26" fmla="*/ 12310 w 100774"/>
                  <a:gd name="csY26" fmla="*/ 202414 h 229674"/>
                  <a:gd name="csX27" fmla="*/ 13579 w 100774"/>
                  <a:gd name="csY27" fmla="*/ 204231 h 229674"/>
                  <a:gd name="csX28" fmla="*/ 19065 w 100774"/>
                  <a:gd name="csY28" fmla="*/ 210506 h 229674"/>
                  <a:gd name="csX29" fmla="*/ 29044 w 100774"/>
                  <a:gd name="csY29" fmla="*/ 220210 h 229674"/>
                  <a:gd name="csX30" fmla="*/ 34976 w 100774"/>
                  <a:gd name="csY30" fmla="*/ 227034 h 229674"/>
                  <a:gd name="csX31" fmla="*/ 36347 w 100774"/>
                  <a:gd name="csY31" fmla="*/ 228989 h 229674"/>
                  <a:gd name="csX32" fmla="*/ 36793 w 100774"/>
                  <a:gd name="csY32" fmla="*/ 229674 h 229674"/>
                  <a:gd name="csX33" fmla="*/ 36245 w 100774"/>
                  <a:gd name="csY33" fmla="*/ 229057 h 229674"/>
                  <a:gd name="csX34" fmla="*/ 34667 w 100774"/>
                  <a:gd name="csY34" fmla="*/ 227308 h 229674"/>
                  <a:gd name="csX35" fmla="*/ 28084 w 100774"/>
                  <a:gd name="csY35" fmla="*/ 221308 h 229674"/>
                  <a:gd name="csX36" fmla="*/ 17179 w 100774"/>
                  <a:gd name="csY36" fmla="*/ 212564 h 229674"/>
                  <a:gd name="csX37" fmla="*/ 10836 w 100774"/>
                  <a:gd name="csY37" fmla="*/ 206426 h 229674"/>
                  <a:gd name="csX38" fmla="*/ 9327 w 100774"/>
                  <a:gd name="csY38" fmla="*/ 204608 h 229674"/>
                  <a:gd name="csX39" fmla="*/ 7921 w 100774"/>
                  <a:gd name="csY39" fmla="*/ 202585 h 229674"/>
                  <a:gd name="csX40" fmla="*/ 5281 w 100774"/>
                  <a:gd name="csY40" fmla="*/ 198230 h 229674"/>
                  <a:gd name="csX41" fmla="*/ 1406 w 100774"/>
                  <a:gd name="csY41" fmla="*/ 188115 h 229674"/>
                  <a:gd name="csX42" fmla="*/ 0 w 100774"/>
                  <a:gd name="csY42" fmla="*/ 176594 h 229674"/>
                  <a:gd name="csX43" fmla="*/ 0 w 100774"/>
                  <a:gd name="csY43" fmla="*/ 173576 h 229674"/>
                  <a:gd name="csX44" fmla="*/ 206 w 100774"/>
                  <a:gd name="csY44" fmla="*/ 170559 h 229674"/>
                  <a:gd name="csX45" fmla="*/ 960 w 100774"/>
                  <a:gd name="csY45" fmla="*/ 164421 h 229674"/>
                  <a:gd name="csX46" fmla="*/ 4355 w 100774"/>
                  <a:gd name="csY46" fmla="*/ 152179 h 229674"/>
                  <a:gd name="csX47" fmla="*/ 17488 w 100774"/>
                  <a:gd name="csY47" fmla="*/ 129205 h 229674"/>
                  <a:gd name="csX48" fmla="*/ 36450 w 100774"/>
                  <a:gd name="csY48" fmla="*/ 110037 h 229674"/>
                  <a:gd name="csX49" fmla="*/ 57196 w 100774"/>
                  <a:gd name="csY49" fmla="*/ 93509 h 229674"/>
                  <a:gd name="csX50" fmla="*/ 67243 w 100774"/>
                  <a:gd name="csY50" fmla="*/ 85588 h 229674"/>
                  <a:gd name="csX51" fmla="*/ 76672 w 100774"/>
                  <a:gd name="csY51" fmla="*/ 77495 h 229674"/>
                  <a:gd name="csX52" fmla="*/ 91246 w 100774"/>
                  <a:gd name="csY52" fmla="*/ 59905 h 229674"/>
                  <a:gd name="csX53" fmla="*/ 95223 w 100774"/>
                  <a:gd name="csY53" fmla="*/ 50269 h 229674"/>
                  <a:gd name="csX54" fmla="*/ 96629 w 100774"/>
                  <a:gd name="csY54" fmla="*/ 40668 h 229674"/>
                  <a:gd name="csX55" fmla="*/ 92103 w 100774"/>
                  <a:gd name="csY55" fmla="*/ 24346 h 229674"/>
                  <a:gd name="csX56" fmla="*/ 85211 w 100774"/>
                  <a:gd name="csY56" fmla="*/ 12139 h 229674"/>
                  <a:gd name="csX57" fmla="*/ 83599 w 100774"/>
                  <a:gd name="csY57" fmla="*/ 3189 h 229674"/>
                  <a:gd name="csX58" fmla="*/ 83839 w 100774"/>
                  <a:gd name="csY58" fmla="*/ 1817 h 229674"/>
                  <a:gd name="csX59" fmla="*/ 84148 w 100774"/>
                  <a:gd name="csY59" fmla="*/ 857 h 229674"/>
                  <a:gd name="csX60" fmla="*/ 84388 w 100774"/>
                  <a:gd name="csY60" fmla="*/ 69 h 2296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Lst>
                <a:rect l="l" t="t" r="r" b="b"/>
                <a:pathLst>
                  <a:path w="100774" h="229674">
                    <a:moveTo>
                      <a:pt x="84353" y="0"/>
                    </a:moveTo>
                    <a:cubicBezTo>
                      <a:pt x="84353" y="0"/>
                      <a:pt x="84319" y="274"/>
                      <a:pt x="84216" y="789"/>
                    </a:cubicBezTo>
                    <a:cubicBezTo>
                      <a:pt x="84182" y="1063"/>
                      <a:pt x="84113" y="1372"/>
                      <a:pt x="84045" y="1783"/>
                    </a:cubicBezTo>
                    <a:cubicBezTo>
                      <a:pt x="84011" y="2160"/>
                      <a:pt x="84045" y="2640"/>
                      <a:pt x="83976" y="3120"/>
                    </a:cubicBezTo>
                    <a:cubicBezTo>
                      <a:pt x="83942" y="5144"/>
                      <a:pt x="84594" y="8127"/>
                      <a:pt x="86479" y="11419"/>
                    </a:cubicBezTo>
                    <a:cubicBezTo>
                      <a:pt x="88297" y="14745"/>
                      <a:pt x="91280" y="18311"/>
                      <a:pt x="94400" y="22803"/>
                    </a:cubicBezTo>
                    <a:cubicBezTo>
                      <a:pt x="95978" y="25066"/>
                      <a:pt x="97521" y="27569"/>
                      <a:pt x="98687" y="30621"/>
                    </a:cubicBezTo>
                    <a:cubicBezTo>
                      <a:pt x="99852" y="33638"/>
                      <a:pt x="100504" y="36965"/>
                      <a:pt x="100710" y="40462"/>
                    </a:cubicBezTo>
                    <a:cubicBezTo>
                      <a:pt x="101121" y="47457"/>
                      <a:pt x="99578" y="55173"/>
                      <a:pt x="95943" y="62305"/>
                    </a:cubicBezTo>
                    <a:cubicBezTo>
                      <a:pt x="92343" y="69506"/>
                      <a:pt x="87062" y="76090"/>
                      <a:pt x="80993" y="82022"/>
                    </a:cubicBezTo>
                    <a:cubicBezTo>
                      <a:pt x="77975" y="85005"/>
                      <a:pt x="74718" y="87851"/>
                      <a:pt x="71529" y="90628"/>
                    </a:cubicBezTo>
                    <a:cubicBezTo>
                      <a:pt x="68237" y="93440"/>
                      <a:pt x="64877" y="96218"/>
                      <a:pt x="61448" y="98927"/>
                    </a:cubicBezTo>
                    <a:cubicBezTo>
                      <a:pt x="54624" y="104379"/>
                      <a:pt x="47663" y="109762"/>
                      <a:pt x="41114" y="115454"/>
                    </a:cubicBezTo>
                    <a:cubicBezTo>
                      <a:pt x="34462" y="121078"/>
                      <a:pt x="28221" y="127079"/>
                      <a:pt x="22872" y="133560"/>
                    </a:cubicBezTo>
                    <a:lnTo>
                      <a:pt x="20917" y="136028"/>
                    </a:lnTo>
                    <a:lnTo>
                      <a:pt x="20437" y="136646"/>
                    </a:lnTo>
                    <a:lnTo>
                      <a:pt x="20368" y="136714"/>
                    </a:lnTo>
                    <a:cubicBezTo>
                      <a:pt x="20368" y="136714"/>
                      <a:pt x="20368" y="136714"/>
                      <a:pt x="20368" y="136714"/>
                    </a:cubicBezTo>
                    <a:lnTo>
                      <a:pt x="20266" y="136886"/>
                    </a:lnTo>
                    <a:lnTo>
                      <a:pt x="20025" y="137229"/>
                    </a:lnTo>
                    <a:lnTo>
                      <a:pt x="19100" y="138532"/>
                    </a:lnTo>
                    <a:cubicBezTo>
                      <a:pt x="17762" y="140280"/>
                      <a:pt x="16768" y="141961"/>
                      <a:pt x="15671" y="143641"/>
                    </a:cubicBezTo>
                    <a:cubicBezTo>
                      <a:pt x="13613" y="147138"/>
                      <a:pt x="11727" y="150739"/>
                      <a:pt x="10287" y="154442"/>
                    </a:cubicBezTo>
                    <a:cubicBezTo>
                      <a:pt x="7304" y="161815"/>
                      <a:pt x="5624" y="169393"/>
                      <a:pt x="5384" y="176594"/>
                    </a:cubicBezTo>
                    <a:cubicBezTo>
                      <a:pt x="5109" y="183829"/>
                      <a:pt x="6412" y="190652"/>
                      <a:pt x="9018" y="196379"/>
                    </a:cubicBezTo>
                    <a:cubicBezTo>
                      <a:pt x="9670" y="197819"/>
                      <a:pt x="10287" y="199225"/>
                      <a:pt x="11144" y="200494"/>
                    </a:cubicBezTo>
                    <a:cubicBezTo>
                      <a:pt x="11521" y="201145"/>
                      <a:pt x="11933" y="201762"/>
                      <a:pt x="12310" y="202414"/>
                    </a:cubicBezTo>
                    <a:cubicBezTo>
                      <a:pt x="12619" y="202963"/>
                      <a:pt x="13167" y="203648"/>
                      <a:pt x="13579" y="204231"/>
                    </a:cubicBezTo>
                    <a:cubicBezTo>
                      <a:pt x="15293" y="206529"/>
                      <a:pt x="17179" y="208620"/>
                      <a:pt x="19065" y="210506"/>
                    </a:cubicBezTo>
                    <a:cubicBezTo>
                      <a:pt x="22803" y="214278"/>
                      <a:pt x="26335" y="217433"/>
                      <a:pt x="29044" y="220210"/>
                    </a:cubicBezTo>
                    <a:cubicBezTo>
                      <a:pt x="31821" y="222954"/>
                      <a:pt x="33741" y="225354"/>
                      <a:pt x="34976" y="227034"/>
                    </a:cubicBezTo>
                    <a:cubicBezTo>
                      <a:pt x="35627" y="227857"/>
                      <a:pt x="36039" y="228543"/>
                      <a:pt x="36347" y="228989"/>
                    </a:cubicBezTo>
                    <a:cubicBezTo>
                      <a:pt x="36656" y="229434"/>
                      <a:pt x="36793" y="229674"/>
                      <a:pt x="36793" y="229674"/>
                    </a:cubicBezTo>
                    <a:cubicBezTo>
                      <a:pt x="36793" y="229674"/>
                      <a:pt x="36622" y="229469"/>
                      <a:pt x="36245" y="229057"/>
                    </a:cubicBezTo>
                    <a:cubicBezTo>
                      <a:pt x="35902" y="228646"/>
                      <a:pt x="35388" y="228029"/>
                      <a:pt x="34667" y="227308"/>
                    </a:cubicBezTo>
                    <a:cubicBezTo>
                      <a:pt x="33261" y="225800"/>
                      <a:pt x="31033" y="223742"/>
                      <a:pt x="28084" y="221308"/>
                    </a:cubicBezTo>
                    <a:cubicBezTo>
                      <a:pt x="25134" y="218839"/>
                      <a:pt x="21328" y="216096"/>
                      <a:pt x="17179" y="212564"/>
                    </a:cubicBezTo>
                    <a:cubicBezTo>
                      <a:pt x="15122" y="210781"/>
                      <a:pt x="12962" y="208792"/>
                      <a:pt x="10836" y="206426"/>
                    </a:cubicBezTo>
                    <a:cubicBezTo>
                      <a:pt x="10321" y="205809"/>
                      <a:pt x="9841" y="205363"/>
                      <a:pt x="9327" y="204608"/>
                    </a:cubicBezTo>
                    <a:cubicBezTo>
                      <a:pt x="8847" y="203957"/>
                      <a:pt x="8401" y="203271"/>
                      <a:pt x="7921" y="202585"/>
                    </a:cubicBezTo>
                    <a:cubicBezTo>
                      <a:pt x="6892" y="201248"/>
                      <a:pt x="6104" y="199774"/>
                      <a:pt x="5281" y="198230"/>
                    </a:cubicBezTo>
                    <a:cubicBezTo>
                      <a:pt x="3601" y="195179"/>
                      <a:pt x="2400" y="191715"/>
                      <a:pt x="1406" y="188115"/>
                    </a:cubicBezTo>
                    <a:cubicBezTo>
                      <a:pt x="583" y="184446"/>
                      <a:pt x="0" y="180571"/>
                      <a:pt x="0" y="176594"/>
                    </a:cubicBezTo>
                    <a:cubicBezTo>
                      <a:pt x="0" y="175599"/>
                      <a:pt x="0" y="174605"/>
                      <a:pt x="0" y="173576"/>
                    </a:cubicBezTo>
                    <a:cubicBezTo>
                      <a:pt x="69" y="172582"/>
                      <a:pt x="137" y="171553"/>
                      <a:pt x="206" y="170559"/>
                    </a:cubicBezTo>
                    <a:cubicBezTo>
                      <a:pt x="274" y="168501"/>
                      <a:pt x="720" y="166512"/>
                      <a:pt x="960" y="164421"/>
                    </a:cubicBezTo>
                    <a:cubicBezTo>
                      <a:pt x="1715" y="160340"/>
                      <a:pt x="2812" y="156191"/>
                      <a:pt x="4355" y="152179"/>
                    </a:cubicBezTo>
                    <a:cubicBezTo>
                      <a:pt x="7304" y="144087"/>
                      <a:pt x="11762" y="136131"/>
                      <a:pt x="17488" y="129205"/>
                    </a:cubicBezTo>
                    <a:cubicBezTo>
                      <a:pt x="23146" y="122244"/>
                      <a:pt x="29661" y="115866"/>
                      <a:pt x="36450" y="110037"/>
                    </a:cubicBezTo>
                    <a:cubicBezTo>
                      <a:pt x="43274" y="104207"/>
                      <a:pt x="50372" y="98858"/>
                      <a:pt x="57196" y="93509"/>
                    </a:cubicBezTo>
                    <a:cubicBezTo>
                      <a:pt x="60591" y="90834"/>
                      <a:pt x="63917" y="88194"/>
                      <a:pt x="67243" y="85588"/>
                    </a:cubicBezTo>
                    <a:cubicBezTo>
                      <a:pt x="70569" y="82879"/>
                      <a:pt x="73689" y="80273"/>
                      <a:pt x="76672" y="77495"/>
                    </a:cubicBezTo>
                    <a:cubicBezTo>
                      <a:pt x="82570" y="72009"/>
                      <a:pt x="87748" y="66180"/>
                      <a:pt x="91246" y="59905"/>
                    </a:cubicBezTo>
                    <a:cubicBezTo>
                      <a:pt x="93029" y="56750"/>
                      <a:pt x="94332" y="53527"/>
                      <a:pt x="95223" y="50269"/>
                    </a:cubicBezTo>
                    <a:cubicBezTo>
                      <a:pt x="96149" y="47012"/>
                      <a:pt x="96595" y="43788"/>
                      <a:pt x="96629" y="40668"/>
                    </a:cubicBezTo>
                    <a:cubicBezTo>
                      <a:pt x="96732" y="34359"/>
                      <a:pt x="94846" y="28906"/>
                      <a:pt x="92103" y="24346"/>
                    </a:cubicBezTo>
                    <a:cubicBezTo>
                      <a:pt x="89428" y="19785"/>
                      <a:pt x="86754" y="15773"/>
                      <a:pt x="85211" y="12139"/>
                    </a:cubicBezTo>
                    <a:cubicBezTo>
                      <a:pt x="83565" y="8504"/>
                      <a:pt x="83325" y="5281"/>
                      <a:pt x="83599" y="3189"/>
                    </a:cubicBezTo>
                    <a:cubicBezTo>
                      <a:pt x="83702" y="2675"/>
                      <a:pt x="83736" y="2195"/>
                      <a:pt x="83839" y="1817"/>
                    </a:cubicBezTo>
                    <a:cubicBezTo>
                      <a:pt x="83942" y="1440"/>
                      <a:pt x="84045" y="1132"/>
                      <a:pt x="84148" y="857"/>
                    </a:cubicBezTo>
                    <a:cubicBezTo>
                      <a:pt x="84319" y="343"/>
                      <a:pt x="84388" y="69"/>
                      <a:pt x="84388" y="69"/>
                    </a:cubicBezTo>
                    <a:close/>
                  </a:path>
                </a:pathLst>
              </a:custGeom>
              <a:grpFill/>
              <a:ln w="3429" cap="flat">
                <a:noFill/>
                <a:prstDash val="solid"/>
                <a:miter/>
              </a:ln>
            </p:spPr>
            <p:txBody>
              <a:bodyPr/>
              <a:lstStyle/>
              <a:p>
                <a:endParaRPr lang="en-US"/>
              </a:p>
            </p:txBody>
          </p:sp>
          <p:sp>
            <p:nvSpPr>
              <p:cNvPr id="1064" name="Freeform 1063">
                <a:extLst>
                  <a:ext uri="{FF2B5EF4-FFF2-40B4-BE49-F238E27FC236}">
                    <a16:creationId xmlns:a16="http://schemas.microsoft.com/office/drawing/2014/main" id="{33EDC1BA-89A2-D5E4-42A0-2C18E277D513}"/>
                  </a:ext>
                </a:extLst>
              </p:cNvPr>
              <p:cNvSpPr/>
              <p:nvPr/>
            </p:nvSpPr>
            <p:spPr>
              <a:xfrm>
                <a:off x="8093117" y="2158951"/>
                <a:ext cx="34694" cy="9291"/>
              </a:xfrm>
              <a:custGeom>
                <a:avLst/>
                <a:gdLst>
                  <a:gd name="csX0" fmla="*/ 0 w 54452"/>
                  <a:gd name="csY0" fmla="*/ 10399 h 14582"/>
                  <a:gd name="csX1" fmla="*/ 1920 w 54452"/>
                  <a:gd name="csY1" fmla="*/ 8959 h 14582"/>
                  <a:gd name="csX2" fmla="*/ 2915 w 54452"/>
                  <a:gd name="csY2" fmla="*/ 8204 h 14582"/>
                  <a:gd name="csX3" fmla="*/ 4286 w 54452"/>
                  <a:gd name="csY3" fmla="*/ 7347 h 14582"/>
                  <a:gd name="csX4" fmla="*/ 7578 w 54452"/>
                  <a:gd name="csY4" fmla="*/ 5427 h 14582"/>
                  <a:gd name="csX5" fmla="*/ 9498 w 54452"/>
                  <a:gd name="csY5" fmla="*/ 4467 h 14582"/>
                  <a:gd name="csX6" fmla="*/ 11624 w 54452"/>
                  <a:gd name="csY6" fmla="*/ 3575 h 14582"/>
                  <a:gd name="csX7" fmla="*/ 16253 w 54452"/>
                  <a:gd name="csY7" fmla="*/ 1998 h 14582"/>
                  <a:gd name="csX8" fmla="*/ 21328 w 54452"/>
                  <a:gd name="csY8" fmla="*/ 901 h 14582"/>
                  <a:gd name="csX9" fmla="*/ 26609 w 54452"/>
                  <a:gd name="csY9" fmla="*/ 215 h 14582"/>
                  <a:gd name="csX10" fmla="*/ 31856 w 54452"/>
                  <a:gd name="csY10" fmla="*/ 9 h 14582"/>
                  <a:gd name="csX11" fmla="*/ 36930 w 54452"/>
                  <a:gd name="csY11" fmla="*/ 112 h 14582"/>
                  <a:gd name="csX12" fmla="*/ 45846 w 54452"/>
                  <a:gd name="csY12" fmla="*/ 832 h 14582"/>
                  <a:gd name="csX13" fmla="*/ 54453 w 54452"/>
                  <a:gd name="csY13" fmla="*/ 1895 h 14582"/>
                  <a:gd name="csX14" fmla="*/ 45777 w 54452"/>
                  <a:gd name="csY14" fmla="*/ 1689 h 14582"/>
                  <a:gd name="csX15" fmla="*/ 36930 w 54452"/>
                  <a:gd name="csY15" fmla="*/ 1826 h 14582"/>
                  <a:gd name="csX16" fmla="*/ 31992 w 54452"/>
                  <a:gd name="csY16" fmla="*/ 2238 h 14582"/>
                  <a:gd name="csX17" fmla="*/ 26952 w 54452"/>
                  <a:gd name="csY17" fmla="*/ 2924 h 14582"/>
                  <a:gd name="csX18" fmla="*/ 22049 w 54452"/>
                  <a:gd name="csY18" fmla="*/ 4055 h 14582"/>
                  <a:gd name="csX19" fmla="*/ 17453 w 54452"/>
                  <a:gd name="csY19" fmla="*/ 5530 h 14582"/>
                  <a:gd name="csX20" fmla="*/ 13373 w 54452"/>
                  <a:gd name="csY20" fmla="*/ 7381 h 14582"/>
                  <a:gd name="csX21" fmla="*/ 11556 w 54452"/>
                  <a:gd name="csY21" fmla="*/ 8342 h 14582"/>
                  <a:gd name="csX22" fmla="*/ 9944 w 54452"/>
                  <a:gd name="csY22" fmla="*/ 9370 h 14582"/>
                  <a:gd name="csX23" fmla="*/ 7269 w 54452"/>
                  <a:gd name="csY23" fmla="*/ 11291 h 14582"/>
                  <a:gd name="csX24" fmla="*/ 6207 w 54452"/>
                  <a:gd name="csY24" fmla="*/ 12113 h 14582"/>
                  <a:gd name="csX25" fmla="*/ 5281 w 54452"/>
                  <a:gd name="csY25" fmla="*/ 12971 h 14582"/>
                  <a:gd name="csX26" fmla="*/ 3532 w 54452"/>
                  <a:gd name="csY26" fmla="*/ 14582 h 14582"/>
                  <a:gd name="csX27" fmla="*/ 69 w 54452"/>
                  <a:gd name="csY27" fmla="*/ 10433 h 1458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54452" h="14582">
                    <a:moveTo>
                      <a:pt x="0" y="10399"/>
                    </a:moveTo>
                    <a:cubicBezTo>
                      <a:pt x="0" y="10399"/>
                      <a:pt x="686" y="9885"/>
                      <a:pt x="1920" y="8959"/>
                    </a:cubicBezTo>
                    <a:cubicBezTo>
                      <a:pt x="2229" y="8719"/>
                      <a:pt x="2572" y="8479"/>
                      <a:pt x="2915" y="8204"/>
                    </a:cubicBezTo>
                    <a:cubicBezTo>
                      <a:pt x="3326" y="7930"/>
                      <a:pt x="3772" y="7656"/>
                      <a:pt x="4286" y="7347"/>
                    </a:cubicBezTo>
                    <a:cubicBezTo>
                      <a:pt x="5281" y="6730"/>
                      <a:pt x="6344" y="6010"/>
                      <a:pt x="7578" y="5427"/>
                    </a:cubicBezTo>
                    <a:cubicBezTo>
                      <a:pt x="8195" y="5118"/>
                      <a:pt x="8813" y="4810"/>
                      <a:pt x="9498" y="4467"/>
                    </a:cubicBezTo>
                    <a:cubicBezTo>
                      <a:pt x="10184" y="4158"/>
                      <a:pt x="10870" y="3884"/>
                      <a:pt x="11624" y="3575"/>
                    </a:cubicBezTo>
                    <a:cubicBezTo>
                      <a:pt x="13065" y="2924"/>
                      <a:pt x="14642" y="2512"/>
                      <a:pt x="16253" y="1998"/>
                    </a:cubicBezTo>
                    <a:cubicBezTo>
                      <a:pt x="17899" y="1621"/>
                      <a:pt x="19579" y="1141"/>
                      <a:pt x="21328" y="901"/>
                    </a:cubicBezTo>
                    <a:cubicBezTo>
                      <a:pt x="23043" y="558"/>
                      <a:pt x="24826" y="421"/>
                      <a:pt x="26609" y="215"/>
                    </a:cubicBezTo>
                    <a:cubicBezTo>
                      <a:pt x="28392" y="112"/>
                      <a:pt x="30141" y="-25"/>
                      <a:pt x="31856" y="9"/>
                    </a:cubicBezTo>
                    <a:cubicBezTo>
                      <a:pt x="33604" y="-25"/>
                      <a:pt x="35285" y="43"/>
                      <a:pt x="36930" y="112"/>
                    </a:cubicBezTo>
                    <a:cubicBezTo>
                      <a:pt x="40222" y="284"/>
                      <a:pt x="43240" y="523"/>
                      <a:pt x="45846" y="832"/>
                    </a:cubicBezTo>
                    <a:cubicBezTo>
                      <a:pt x="51024" y="1415"/>
                      <a:pt x="54453" y="1895"/>
                      <a:pt x="54453" y="1895"/>
                    </a:cubicBezTo>
                    <a:cubicBezTo>
                      <a:pt x="54453" y="1895"/>
                      <a:pt x="50989" y="1758"/>
                      <a:pt x="45777" y="1689"/>
                    </a:cubicBezTo>
                    <a:cubicBezTo>
                      <a:pt x="43171" y="1655"/>
                      <a:pt x="40153" y="1689"/>
                      <a:pt x="36930" y="1826"/>
                    </a:cubicBezTo>
                    <a:cubicBezTo>
                      <a:pt x="35319" y="1929"/>
                      <a:pt x="33673" y="2032"/>
                      <a:pt x="31992" y="2238"/>
                    </a:cubicBezTo>
                    <a:cubicBezTo>
                      <a:pt x="30312" y="2375"/>
                      <a:pt x="28632" y="2684"/>
                      <a:pt x="26952" y="2924"/>
                    </a:cubicBezTo>
                    <a:cubicBezTo>
                      <a:pt x="25272" y="3267"/>
                      <a:pt x="23626" y="3575"/>
                      <a:pt x="22049" y="4055"/>
                    </a:cubicBezTo>
                    <a:cubicBezTo>
                      <a:pt x="20437" y="4433"/>
                      <a:pt x="18928" y="5050"/>
                      <a:pt x="17453" y="5530"/>
                    </a:cubicBezTo>
                    <a:cubicBezTo>
                      <a:pt x="16014" y="6147"/>
                      <a:pt x="14608" y="6696"/>
                      <a:pt x="13373" y="7381"/>
                    </a:cubicBezTo>
                    <a:cubicBezTo>
                      <a:pt x="12756" y="7724"/>
                      <a:pt x="12139" y="8033"/>
                      <a:pt x="11556" y="8342"/>
                    </a:cubicBezTo>
                    <a:cubicBezTo>
                      <a:pt x="11007" y="8684"/>
                      <a:pt x="10459" y="9062"/>
                      <a:pt x="9944" y="9370"/>
                    </a:cubicBezTo>
                    <a:cubicBezTo>
                      <a:pt x="8881" y="9988"/>
                      <a:pt x="8058" y="10708"/>
                      <a:pt x="7269" y="11291"/>
                    </a:cubicBezTo>
                    <a:cubicBezTo>
                      <a:pt x="6892" y="11599"/>
                      <a:pt x="6515" y="11873"/>
                      <a:pt x="6207" y="12113"/>
                    </a:cubicBezTo>
                    <a:cubicBezTo>
                      <a:pt x="5863" y="12422"/>
                      <a:pt x="5555" y="12696"/>
                      <a:pt x="5281" y="12971"/>
                    </a:cubicBezTo>
                    <a:cubicBezTo>
                      <a:pt x="4149" y="14000"/>
                      <a:pt x="3532" y="14582"/>
                      <a:pt x="3532" y="14582"/>
                    </a:cubicBezTo>
                    <a:lnTo>
                      <a:pt x="69" y="10433"/>
                    </a:lnTo>
                    <a:close/>
                  </a:path>
                </a:pathLst>
              </a:custGeom>
              <a:grpFill/>
              <a:ln w="3429" cap="flat">
                <a:noFill/>
                <a:prstDash val="solid"/>
                <a:miter/>
              </a:ln>
            </p:spPr>
            <p:txBody>
              <a:bodyPr/>
              <a:lstStyle/>
              <a:p>
                <a:endParaRPr lang="en-US"/>
              </a:p>
            </p:txBody>
          </p:sp>
          <p:sp>
            <p:nvSpPr>
              <p:cNvPr id="1065" name="Freeform 1064">
                <a:extLst>
                  <a:ext uri="{FF2B5EF4-FFF2-40B4-BE49-F238E27FC236}">
                    <a16:creationId xmlns:a16="http://schemas.microsoft.com/office/drawing/2014/main" id="{F492A001-54A9-DE84-F80E-0E6BF2DB0173}"/>
                  </a:ext>
                </a:extLst>
              </p:cNvPr>
              <p:cNvSpPr/>
              <p:nvPr/>
            </p:nvSpPr>
            <p:spPr>
              <a:xfrm>
                <a:off x="8123920" y="2251919"/>
                <a:ext cx="33603" cy="34573"/>
              </a:xfrm>
              <a:custGeom>
                <a:avLst/>
                <a:gdLst>
                  <a:gd name="csX0" fmla="*/ 5900 w 52740"/>
                  <a:gd name="csY0" fmla="*/ 34 h 54263"/>
                  <a:gd name="csX1" fmla="*/ 5694 w 52740"/>
                  <a:gd name="csY1" fmla="*/ 1029 h 54263"/>
                  <a:gd name="csX2" fmla="*/ 5146 w 52740"/>
                  <a:gd name="csY2" fmla="*/ 3772 h 54263"/>
                  <a:gd name="csX3" fmla="*/ 4631 w 52740"/>
                  <a:gd name="csY3" fmla="*/ 7955 h 54263"/>
                  <a:gd name="csX4" fmla="*/ 4529 w 52740"/>
                  <a:gd name="csY4" fmla="*/ 10527 h 54263"/>
                  <a:gd name="csX5" fmla="*/ 4563 w 52740"/>
                  <a:gd name="csY5" fmla="*/ 13339 h 54263"/>
                  <a:gd name="csX6" fmla="*/ 5386 w 52740"/>
                  <a:gd name="csY6" fmla="*/ 19511 h 54263"/>
                  <a:gd name="csX7" fmla="*/ 7272 w 52740"/>
                  <a:gd name="csY7" fmla="*/ 26095 h 54263"/>
                  <a:gd name="csX8" fmla="*/ 10426 w 52740"/>
                  <a:gd name="csY8" fmla="*/ 32576 h 54263"/>
                  <a:gd name="csX9" fmla="*/ 14884 w 52740"/>
                  <a:gd name="csY9" fmla="*/ 38371 h 54263"/>
                  <a:gd name="csX10" fmla="*/ 16255 w 52740"/>
                  <a:gd name="csY10" fmla="*/ 39708 h 54263"/>
                  <a:gd name="csX11" fmla="*/ 17627 w 52740"/>
                  <a:gd name="csY11" fmla="*/ 40908 h 54263"/>
                  <a:gd name="csX12" fmla="*/ 20473 w 52740"/>
                  <a:gd name="csY12" fmla="*/ 43103 h 54263"/>
                  <a:gd name="csX13" fmla="*/ 26783 w 52740"/>
                  <a:gd name="csY13" fmla="*/ 46566 h 54263"/>
                  <a:gd name="csX14" fmla="*/ 33264 w 52740"/>
                  <a:gd name="csY14" fmla="*/ 48760 h 54263"/>
                  <a:gd name="csX15" fmla="*/ 39401 w 52740"/>
                  <a:gd name="csY15" fmla="*/ 49892 h 54263"/>
                  <a:gd name="csX16" fmla="*/ 42213 w 52740"/>
                  <a:gd name="csY16" fmla="*/ 50063 h 54263"/>
                  <a:gd name="csX17" fmla="*/ 44785 w 52740"/>
                  <a:gd name="csY17" fmla="*/ 50098 h 54263"/>
                  <a:gd name="csX18" fmla="*/ 49003 w 52740"/>
                  <a:gd name="csY18" fmla="*/ 49789 h 54263"/>
                  <a:gd name="csX19" fmla="*/ 51746 w 52740"/>
                  <a:gd name="csY19" fmla="*/ 49378 h 54263"/>
                  <a:gd name="csX20" fmla="*/ 52740 w 52740"/>
                  <a:gd name="csY20" fmla="*/ 49240 h 54263"/>
                  <a:gd name="csX21" fmla="*/ 51883 w 52740"/>
                  <a:gd name="csY21" fmla="*/ 49789 h 54263"/>
                  <a:gd name="csX22" fmla="*/ 49380 w 52740"/>
                  <a:gd name="csY22" fmla="*/ 51195 h 54263"/>
                  <a:gd name="csX23" fmla="*/ 47494 w 52740"/>
                  <a:gd name="csY23" fmla="*/ 52052 h 54263"/>
                  <a:gd name="csX24" fmla="*/ 45196 w 52740"/>
                  <a:gd name="csY24" fmla="*/ 52841 h 54263"/>
                  <a:gd name="csX25" fmla="*/ 42487 w 52740"/>
                  <a:gd name="csY25" fmla="*/ 53561 h 54263"/>
                  <a:gd name="csX26" fmla="*/ 39401 w 52740"/>
                  <a:gd name="csY26" fmla="*/ 54041 h 54263"/>
                  <a:gd name="csX27" fmla="*/ 32338 w 52740"/>
                  <a:gd name="csY27" fmla="*/ 54110 h 54263"/>
                  <a:gd name="csX28" fmla="*/ 24519 w 52740"/>
                  <a:gd name="csY28" fmla="*/ 52532 h 54263"/>
                  <a:gd name="csX29" fmla="*/ 16667 w 52740"/>
                  <a:gd name="csY29" fmla="*/ 48966 h 54263"/>
                  <a:gd name="csX30" fmla="*/ 12964 w 52740"/>
                  <a:gd name="csY30" fmla="*/ 46326 h 54263"/>
                  <a:gd name="csX31" fmla="*/ 11249 w 52740"/>
                  <a:gd name="csY31" fmla="*/ 44851 h 54263"/>
                  <a:gd name="csX32" fmla="*/ 9672 w 52740"/>
                  <a:gd name="csY32" fmla="*/ 43343 h 54263"/>
                  <a:gd name="csX33" fmla="*/ 4391 w 52740"/>
                  <a:gd name="csY33" fmla="*/ 36039 h 54263"/>
                  <a:gd name="csX34" fmla="*/ 1202 w 52740"/>
                  <a:gd name="csY34" fmla="*/ 28015 h 54263"/>
                  <a:gd name="csX35" fmla="*/ 36 w 52740"/>
                  <a:gd name="csY35" fmla="*/ 20128 h 54263"/>
                  <a:gd name="csX36" fmla="*/ 448 w 52740"/>
                  <a:gd name="csY36" fmla="*/ 13065 h 54263"/>
                  <a:gd name="csX37" fmla="*/ 1100 w 52740"/>
                  <a:gd name="csY37" fmla="*/ 10013 h 54263"/>
                  <a:gd name="csX38" fmla="*/ 1922 w 52740"/>
                  <a:gd name="csY38" fmla="*/ 7338 h 54263"/>
                  <a:gd name="csX39" fmla="*/ 2848 w 52740"/>
                  <a:gd name="csY39" fmla="*/ 5075 h 54263"/>
                  <a:gd name="csX40" fmla="*/ 3808 w 52740"/>
                  <a:gd name="csY40" fmla="*/ 3223 h 54263"/>
                  <a:gd name="csX41" fmla="*/ 5317 w 52740"/>
                  <a:gd name="csY41" fmla="*/ 823 h 54263"/>
                  <a:gd name="csX42" fmla="*/ 5900 w 52740"/>
                  <a:gd name="csY42" fmla="*/ 0 h 542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Lst>
                <a:rect l="l" t="t" r="r" b="b"/>
                <a:pathLst>
                  <a:path w="52740" h="54263">
                    <a:moveTo>
                      <a:pt x="5900" y="34"/>
                    </a:moveTo>
                    <a:cubicBezTo>
                      <a:pt x="5900" y="34"/>
                      <a:pt x="5832" y="377"/>
                      <a:pt x="5694" y="1029"/>
                    </a:cubicBezTo>
                    <a:cubicBezTo>
                      <a:pt x="5557" y="1646"/>
                      <a:pt x="5317" y="2606"/>
                      <a:pt x="5146" y="3772"/>
                    </a:cubicBezTo>
                    <a:cubicBezTo>
                      <a:pt x="4906" y="4938"/>
                      <a:pt x="4803" y="6344"/>
                      <a:pt x="4631" y="7955"/>
                    </a:cubicBezTo>
                    <a:cubicBezTo>
                      <a:pt x="4631" y="8778"/>
                      <a:pt x="4563" y="9636"/>
                      <a:pt x="4529" y="10527"/>
                    </a:cubicBezTo>
                    <a:cubicBezTo>
                      <a:pt x="4529" y="11419"/>
                      <a:pt x="4529" y="12344"/>
                      <a:pt x="4563" y="13339"/>
                    </a:cubicBezTo>
                    <a:cubicBezTo>
                      <a:pt x="4734" y="15293"/>
                      <a:pt x="4940" y="17385"/>
                      <a:pt x="5386" y="19511"/>
                    </a:cubicBezTo>
                    <a:cubicBezTo>
                      <a:pt x="5763" y="21671"/>
                      <a:pt x="6483" y="23866"/>
                      <a:pt x="7272" y="26095"/>
                    </a:cubicBezTo>
                    <a:cubicBezTo>
                      <a:pt x="8094" y="28289"/>
                      <a:pt x="9192" y="30450"/>
                      <a:pt x="10426" y="32576"/>
                    </a:cubicBezTo>
                    <a:cubicBezTo>
                      <a:pt x="11729" y="34633"/>
                      <a:pt x="13204" y="36587"/>
                      <a:pt x="14884" y="38371"/>
                    </a:cubicBezTo>
                    <a:lnTo>
                      <a:pt x="16255" y="39708"/>
                    </a:lnTo>
                    <a:cubicBezTo>
                      <a:pt x="16770" y="40257"/>
                      <a:pt x="17181" y="40531"/>
                      <a:pt x="17627" y="40908"/>
                    </a:cubicBezTo>
                    <a:cubicBezTo>
                      <a:pt x="18450" y="41662"/>
                      <a:pt x="19513" y="42382"/>
                      <a:pt x="20473" y="43103"/>
                    </a:cubicBezTo>
                    <a:cubicBezTo>
                      <a:pt x="22531" y="44440"/>
                      <a:pt x="24622" y="45640"/>
                      <a:pt x="26783" y="46566"/>
                    </a:cubicBezTo>
                    <a:cubicBezTo>
                      <a:pt x="28943" y="47457"/>
                      <a:pt x="31103" y="48280"/>
                      <a:pt x="33264" y="48760"/>
                    </a:cubicBezTo>
                    <a:cubicBezTo>
                      <a:pt x="35390" y="49343"/>
                      <a:pt x="37447" y="49652"/>
                      <a:pt x="39401" y="49892"/>
                    </a:cubicBezTo>
                    <a:cubicBezTo>
                      <a:pt x="40396" y="49961"/>
                      <a:pt x="41322" y="50029"/>
                      <a:pt x="42213" y="50063"/>
                    </a:cubicBezTo>
                    <a:cubicBezTo>
                      <a:pt x="43105" y="50063"/>
                      <a:pt x="43962" y="50063"/>
                      <a:pt x="44785" y="50098"/>
                    </a:cubicBezTo>
                    <a:cubicBezTo>
                      <a:pt x="46397" y="49995"/>
                      <a:pt x="47837" y="49961"/>
                      <a:pt x="49003" y="49789"/>
                    </a:cubicBezTo>
                    <a:cubicBezTo>
                      <a:pt x="50203" y="49686"/>
                      <a:pt x="51129" y="49481"/>
                      <a:pt x="51746" y="49378"/>
                    </a:cubicBezTo>
                    <a:cubicBezTo>
                      <a:pt x="52397" y="49275"/>
                      <a:pt x="52740" y="49240"/>
                      <a:pt x="52740" y="49240"/>
                    </a:cubicBezTo>
                    <a:cubicBezTo>
                      <a:pt x="52740" y="49240"/>
                      <a:pt x="52432" y="49412"/>
                      <a:pt x="51883" y="49789"/>
                    </a:cubicBezTo>
                    <a:cubicBezTo>
                      <a:pt x="51300" y="50098"/>
                      <a:pt x="50511" y="50715"/>
                      <a:pt x="49380" y="51195"/>
                    </a:cubicBezTo>
                    <a:cubicBezTo>
                      <a:pt x="48831" y="51435"/>
                      <a:pt x="48214" y="51778"/>
                      <a:pt x="47494" y="52052"/>
                    </a:cubicBezTo>
                    <a:cubicBezTo>
                      <a:pt x="46808" y="52327"/>
                      <a:pt x="46019" y="52567"/>
                      <a:pt x="45196" y="52841"/>
                    </a:cubicBezTo>
                    <a:cubicBezTo>
                      <a:pt x="44339" y="53047"/>
                      <a:pt x="43448" y="53287"/>
                      <a:pt x="42487" y="53561"/>
                    </a:cubicBezTo>
                    <a:cubicBezTo>
                      <a:pt x="41527" y="53767"/>
                      <a:pt x="40499" y="53870"/>
                      <a:pt x="39401" y="54041"/>
                    </a:cubicBezTo>
                    <a:cubicBezTo>
                      <a:pt x="37241" y="54247"/>
                      <a:pt x="34841" y="54384"/>
                      <a:pt x="32338" y="54110"/>
                    </a:cubicBezTo>
                    <a:cubicBezTo>
                      <a:pt x="29800" y="53938"/>
                      <a:pt x="27194" y="53355"/>
                      <a:pt x="24519" y="52532"/>
                    </a:cubicBezTo>
                    <a:cubicBezTo>
                      <a:pt x="21879" y="51675"/>
                      <a:pt x="19204" y="50475"/>
                      <a:pt x="16667" y="48966"/>
                    </a:cubicBezTo>
                    <a:cubicBezTo>
                      <a:pt x="15433" y="48143"/>
                      <a:pt x="14164" y="47389"/>
                      <a:pt x="12964" y="46326"/>
                    </a:cubicBezTo>
                    <a:cubicBezTo>
                      <a:pt x="12381" y="45846"/>
                      <a:pt x="11695" y="45297"/>
                      <a:pt x="11249" y="44851"/>
                    </a:cubicBezTo>
                    <a:lnTo>
                      <a:pt x="9672" y="43343"/>
                    </a:lnTo>
                    <a:cubicBezTo>
                      <a:pt x="7615" y="41114"/>
                      <a:pt x="5832" y="38645"/>
                      <a:pt x="4391" y="36039"/>
                    </a:cubicBezTo>
                    <a:cubicBezTo>
                      <a:pt x="3020" y="33433"/>
                      <a:pt x="1922" y="30724"/>
                      <a:pt x="1202" y="28015"/>
                    </a:cubicBezTo>
                    <a:cubicBezTo>
                      <a:pt x="516" y="25306"/>
                      <a:pt x="71" y="22666"/>
                      <a:pt x="36" y="20128"/>
                    </a:cubicBezTo>
                    <a:cubicBezTo>
                      <a:pt x="-101" y="17591"/>
                      <a:pt x="174" y="15225"/>
                      <a:pt x="448" y="13065"/>
                    </a:cubicBezTo>
                    <a:cubicBezTo>
                      <a:pt x="688" y="12002"/>
                      <a:pt x="825" y="10973"/>
                      <a:pt x="1100" y="10013"/>
                    </a:cubicBezTo>
                    <a:cubicBezTo>
                      <a:pt x="1408" y="9087"/>
                      <a:pt x="1682" y="8195"/>
                      <a:pt x="1922" y="7338"/>
                    </a:cubicBezTo>
                    <a:cubicBezTo>
                      <a:pt x="2265" y="6515"/>
                      <a:pt x="2539" y="5761"/>
                      <a:pt x="2848" y="5075"/>
                    </a:cubicBezTo>
                    <a:cubicBezTo>
                      <a:pt x="3157" y="4389"/>
                      <a:pt x="3500" y="3772"/>
                      <a:pt x="3808" y="3223"/>
                    </a:cubicBezTo>
                    <a:cubicBezTo>
                      <a:pt x="4357" y="2092"/>
                      <a:pt x="4974" y="1372"/>
                      <a:pt x="5317" y="823"/>
                    </a:cubicBezTo>
                    <a:cubicBezTo>
                      <a:pt x="5694" y="274"/>
                      <a:pt x="5900" y="0"/>
                      <a:pt x="5900" y="0"/>
                    </a:cubicBezTo>
                    <a:close/>
                  </a:path>
                </a:pathLst>
              </a:custGeom>
              <a:grpFill/>
              <a:ln w="3429" cap="flat">
                <a:noFill/>
                <a:prstDash val="solid"/>
                <a:miter/>
              </a:ln>
            </p:spPr>
            <p:txBody>
              <a:bodyPr/>
              <a:lstStyle/>
              <a:p>
                <a:endParaRPr lang="en-US"/>
              </a:p>
            </p:txBody>
          </p:sp>
          <p:sp>
            <p:nvSpPr>
              <p:cNvPr id="1066" name="Freeform 1065">
                <a:extLst>
                  <a:ext uri="{FF2B5EF4-FFF2-40B4-BE49-F238E27FC236}">
                    <a16:creationId xmlns:a16="http://schemas.microsoft.com/office/drawing/2014/main" id="{5E83B51A-D449-E992-6FF0-DDEC7EE474E7}"/>
                  </a:ext>
                </a:extLst>
              </p:cNvPr>
              <p:cNvSpPr/>
              <p:nvPr/>
            </p:nvSpPr>
            <p:spPr>
              <a:xfrm>
                <a:off x="8102773" y="2276877"/>
                <a:ext cx="33164" cy="16640"/>
              </a:xfrm>
              <a:custGeom>
                <a:avLst/>
                <a:gdLst>
                  <a:gd name="csX0" fmla="*/ 48966 w 52051"/>
                  <a:gd name="csY0" fmla="*/ 9280 h 26116"/>
                  <a:gd name="csX1" fmla="*/ 48383 w 52051"/>
                  <a:gd name="csY1" fmla="*/ 8971 h 26116"/>
                  <a:gd name="csX2" fmla="*/ 46806 w 52051"/>
                  <a:gd name="csY2" fmla="*/ 8114 h 26116"/>
                  <a:gd name="csX3" fmla="*/ 44577 w 52051"/>
                  <a:gd name="csY3" fmla="*/ 7120 h 26116"/>
                  <a:gd name="csX4" fmla="*/ 41456 w 52051"/>
                  <a:gd name="csY4" fmla="*/ 6160 h 26116"/>
                  <a:gd name="csX5" fmla="*/ 37650 w 52051"/>
                  <a:gd name="csY5" fmla="*/ 5714 h 26116"/>
                  <a:gd name="csX6" fmla="*/ 33330 w 52051"/>
                  <a:gd name="csY6" fmla="*/ 6160 h 26116"/>
                  <a:gd name="csX7" fmla="*/ 28804 w 52051"/>
                  <a:gd name="csY7" fmla="*/ 7703 h 26116"/>
                  <a:gd name="csX8" fmla="*/ 24380 w 52051"/>
                  <a:gd name="csY8" fmla="*/ 10240 h 26116"/>
                  <a:gd name="csX9" fmla="*/ 20094 w 52051"/>
                  <a:gd name="csY9" fmla="*/ 13463 h 26116"/>
                  <a:gd name="csX10" fmla="*/ 16013 w 52051"/>
                  <a:gd name="csY10" fmla="*/ 16790 h 26116"/>
                  <a:gd name="csX11" fmla="*/ 8401 w 52051"/>
                  <a:gd name="csY11" fmla="*/ 22413 h 26116"/>
                  <a:gd name="csX12" fmla="*/ 5075 w 52051"/>
                  <a:gd name="csY12" fmla="*/ 24265 h 26116"/>
                  <a:gd name="csX13" fmla="*/ 2400 w 52051"/>
                  <a:gd name="csY13" fmla="*/ 25396 h 26116"/>
                  <a:gd name="csX14" fmla="*/ 617 w 52051"/>
                  <a:gd name="csY14" fmla="*/ 25945 h 26116"/>
                  <a:gd name="csX15" fmla="*/ 0 w 52051"/>
                  <a:gd name="csY15" fmla="*/ 26116 h 26116"/>
                  <a:gd name="csX16" fmla="*/ 617 w 52051"/>
                  <a:gd name="csY16" fmla="*/ 25842 h 26116"/>
                  <a:gd name="csX17" fmla="*/ 2297 w 52051"/>
                  <a:gd name="csY17" fmla="*/ 25053 h 26116"/>
                  <a:gd name="csX18" fmla="*/ 4766 w 52051"/>
                  <a:gd name="csY18" fmla="*/ 23648 h 26116"/>
                  <a:gd name="csX19" fmla="*/ 7750 w 52051"/>
                  <a:gd name="csY19" fmla="*/ 21487 h 26116"/>
                  <a:gd name="csX20" fmla="*/ 14470 w 52051"/>
                  <a:gd name="csY20" fmla="*/ 15109 h 26116"/>
                  <a:gd name="csX21" fmla="*/ 18139 w 52051"/>
                  <a:gd name="csY21" fmla="*/ 11303 h 26116"/>
                  <a:gd name="csX22" fmla="*/ 22151 w 52051"/>
                  <a:gd name="csY22" fmla="*/ 7463 h 26116"/>
                  <a:gd name="csX23" fmla="*/ 26780 w 52051"/>
                  <a:gd name="csY23" fmla="*/ 3965 h 26116"/>
                  <a:gd name="csX24" fmla="*/ 31958 w 52051"/>
                  <a:gd name="csY24" fmla="*/ 1428 h 26116"/>
                  <a:gd name="csX25" fmla="*/ 37342 w 52051"/>
                  <a:gd name="csY25" fmla="*/ 159 h 26116"/>
                  <a:gd name="csX26" fmla="*/ 42348 w 52051"/>
                  <a:gd name="csY26" fmla="*/ 125 h 26116"/>
                  <a:gd name="csX27" fmla="*/ 46497 w 52051"/>
                  <a:gd name="csY27" fmla="*/ 845 h 26116"/>
                  <a:gd name="csX28" fmla="*/ 49652 w 52051"/>
                  <a:gd name="csY28" fmla="*/ 1839 h 26116"/>
                  <a:gd name="csX29" fmla="*/ 51435 w 52051"/>
                  <a:gd name="csY29" fmla="*/ 2559 h 26116"/>
                  <a:gd name="csX30" fmla="*/ 52052 w 52051"/>
                  <a:gd name="csY30" fmla="*/ 2799 h 26116"/>
                  <a:gd name="csX31" fmla="*/ 48898 w 52051"/>
                  <a:gd name="csY31" fmla="*/ 9280 h 261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52051" h="26116">
                    <a:moveTo>
                      <a:pt x="48966" y="9280"/>
                    </a:moveTo>
                    <a:cubicBezTo>
                      <a:pt x="48966" y="9280"/>
                      <a:pt x="48760" y="9177"/>
                      <a:pt x="48383" y="8971"/>
                    </a:cubicBezTo>
                    <a:cubicBezTo>
                      <a:pt x="48040" y="8800"/>
                      <a:pt x="47423" y="8389"/>
                      <a:pt x="46806" y="8114"/>
                    </a:cubicBezTo>
                    <a:cubicBezTo>
                      <a:pt x="46223" y="7840"/>
                      <a:pt x="45503" y="7463"/>
                      <a:pt x="44577" y="7120"/>
                    </a:cubicBezTo>
                    <a:cubicBezTo>
                      <a:pt x="43685" y="6743"/>
                      <a:pt x="42622" y="6434"/>
                      <a:pt x="41456" y="6160"/>
                    </a:cubicBezTo>
                    <a:cubicBezTo>
                      <a:pt x="40291" y="5885"/>
                      <a:pt x="39022" y="5748"/>
                      <a:pt x="37650" y="5714"/>
                    </a:cubicBezTo>
                    <a:cubicBezTo>
                      <a:pt x="36279" y="5680"/>
                      <a:pt x="34838" y="5851"/>
                      <a:pt x="33330" y="6160"/>
                    </a:cubicBezTo>
                    <a:cubicBezTo>
                      <a:pt x="31821" y="6468"/>
                      <a:pt x="30312" y="7017"/>
                      <a:pt x="28804" y="7703"/>
                    </a:cubicBezTo>
                    <a:cubicBezTo>
                      <a:pt x="27295" y="8389"/>
                      <a:pt x="25820" y="9314"/>
                      <a:pt x="24380" y="10240"/>
                    </a:cubicBezTo>
                    <a:cubicBezTo>
                      <a:pt x="22837" y="11303"/>
                      <a:pt x="21534" y="12332"/>
                      <a:pt x="20094" y="13463"/>
                    </a:cubicBezTo>
                    <a:cubicBezTo>
                      <a:pt x="18688" y="14595"/>
                      <a:pt x="17316" y="15692"/>
                      <a:pt x="16013" y="16790"/>
                    </a:cubicBezTo>
                    <a:cubicBezTo>
                      <a:pt x="13339" y="18950"/>
                      <a:pt x="10767" y="20939"/>
                      <a:pt x="8401" y="22413"/>
                    </a:cubicBezTo>
                    <a:cubicBezTo>
                      <a:pt x="7201" y="23133"/>
                      <a:pt x="6103" y="23750"/>
                      <a:pt x="5075" y="24265"/>
                    </a:cubicBezTo>
                    <a:cubicBezTo>
                      <a:pt x="4046" y="24745"/>
                      <a:pt x="3154" y="25122"/>
                      <a:pt x="2400" y="25396"/>
                    </a:cubicBezTo>
                    <a:cubicBezTo>
                      <a:pt x="1646" y="25705"/>
                      <a:pt x="1028" y="25842"/>
                      <a:pt x="617" y="25945"/>
                    </a:cubicBezTo>
                    <a:cubicBezTo>
                      <a:pt x="206" y="26048"/>
                      <a:pt x="0" y="26116"/>
                      <a:pt x="0" y="26116"/>
                    </a:cubicBezTo>
                    <a:cubicBezTo>
                      <a:pt x="0" y="26116"/>
                      <a:pt x="206" y="26014"/>
                      <a:pt x="617" y="25842"/>
                    </a:cubicBezTo>
                    <a:cubicBezTo>
                      <a:pt x="994" y="25671"/>
                      <a:pt x="1612" y="25465"/>
                      <a:pt x="2297" y="25053"/>
                    </a:cubicBezTo>
                    <a:cubicBezTo>
                      <a:pt x="3018" y="24711"/>
                      <a:pt x="3840" y="24231"/>
                      <a:pt x="4766" y="23648"/>
                    </a:cubicBezTo>
                    <a:cubicBezTo>
                      <a:pt x="5692" y="23030"/>
                      <a:pt x="6686" y="22310"/>
                      <a:pt x="7750" y="21487"/>
                    </a:cubicBezTo>
                    <a:cubicBezTo>
                      <a:pt x="9841" y="19773"/>
                      <a:pt x="12104" y="17578"/>
                      <a:pt x="14470" y="15109"/>
                    </a:cubicBezTo>
                    <a:cubicBezTo>
                      <a:pt x="15670" y="13875"/>
                      <a:pt x="16905" y="12606"/>
                      <a:pt x="18139" y="11303"/>
                    </a:cubicBezTo>
                    <a:cubicBezTo>
                      <a:pt x="19374" y="10034"/>
                      <a:pt x="20780" y="8629"/>
                      <a:pt x="22151" y="7463"/>
                    </a:cubicBezTo>
                    <a:cubicBezTo>
                      <a:pt x="23626" y="6194"/>
                      <a:pt x="25100" y="4994"/>
                      <a:pt x="26780" y="3965"/>
                    </a:cubicBezTo>
                    <a:cubicBezTo>
                      <a:pt x="28426" y="2971"/>
                      <a:pt x="30175" y="2079"/>
                      <a:pt x="31958" y="1428"/>
                    </a:cubicBezTo>
                    <a:cubicBezTo>
                      <a:pt x="33741" y="810"/>
                      <a:pt x="35559" y="365"/>
                      <a:pt x="37342" y="159"/>
                    </a:cubicBezTo>
                    <a:cubicBezTo>
                      <a:pt x="39091" y="-47"/>
                      <a:pt x="40805" y="-47"/>
                      <a:pt x="42348" y="125"/>
                    </a:cubicBezTo>
                    <a:cubicBezTo>
                      <a:pt x="43891" y="262"/>
                      <a:pt x="45297" y="536"/>
                      <a:pt x="46497" y="845"/>
                    </a:cubicBezTo>
                    <a:cubicBezTo>
                      <a:pt x="47697" y="1119"/>
                      <a:pt x="48795" y="1496"/>
                      <a:pt x="49652" y="1839"/>
                    </a:cubicBezTo>
                    <a:cubicBezTo>
                      <a:pt x="50543" y="2148"/>
                      <a:pt x="51024" y="2388"/>
                      <a:pt x="51435" y="2559"/>
                    </a:cubicBezTo>
                    <a:cubicBezTo>
                      <a:pt x="51846" y="2731"/>
                      <a:pt x="52052" y="2799"/>
                      <a:pt x="52052" y="2799"/>
                    </a:cubicBezTo>
                    <a:lnTo>
                      <a:pt x="48898" y="9280"/>
                    </a:lnTo>
                    <a:close/>
                  </a:path>
                </a:pathLst>
              </a:custGeom>
              <a:grpFill/>
              <a:ln w="3429" cap="flat">
                <a:noFill/>
                <a:prstDash val="solid"/>
                <a:miter/>
              </a:ln>
            </p:spPr>
            <p:txBody>
              <a:bodyPr/>
              <a:lstStyle/>
              <a:p>
                <a:endParaRPr lang="en-US"/>
              </a:p>
            </p:txBody>
          </p:sp>
          <p:sp>
            <p:nvSpPr>
              <p:cNvPr id="1067" name="Freeform 1066">
                <a:extLst>
                  <a:ext uri="{FF2B5EF4-FFF2-40B4-BE49-F238E27FC236}">
                    <a16:creationId xmlns:a16="http://schemas.microsoft.com/office/drawing/2014/main" id="{ACF2289D-8EA3-33EE-D8FE-5A32294297FD}"/>
                  </a:ext>
                </a:extLst>
              </p:cNvPr>
              <p:cNvSpPr/>
              <p:nvPr/>
            </p:nvSpPr>
            <p:spPr>
              <a:xfrm>
                <a:off x="8112037" y="2374572"/>
                <a:ext cx="160952" cy="78643"/>
              </a:xfrm>
              <a:custGeom>
                <a:avLst/>
                <a:gdLst>
                  <a:gd name="csX0" fmla="*/ 252614 w 252614"/>
                  <a:gd name="csY0" fmla="*/ 111957 h 123430"/>
                  <a:gd name="csX1" fmla="*/ 249906 w 252614"/>
                  <a:gd name="csY1" fmla="*/ 113980 h 123430"/>
                  <a:gd name="csX2" fmla="*/ 241436 w 252614"/>
                  <a:gd name="csY2" fmla="*/ 118643 h 123430"/>
                  <a:gd name="csX3" fmla="*/ 226863 w 252614"/>
                  <a:gd name="csY3" fmla="*/ 122621 h 123430"/>
                  <a:gd name="csX4" fmla="*/ 207249 w 252614"/>
                  <a:gd name="csY4" fmla="*/ 123135 h 123430"/>
                  <a:gd name="csX5" fmla="*/ 159483 w 252614"/>
                  <a:gd name="csY5" fmla="*/ 113911 h 123430"/>
                  <a:gd name="csX6" fmla="*/ 146487 w 252614"/>
                  <a:gd name="csY6" fmla="*/ 110894 h 123430"/>
                  <a:gd name="csX7" fmla="*/ 139800 w 252614"/>
                  <a:gd name="csY7" fmla="*/ 109557 h 123430"/>
                  <a:gd name="csX8" fmla="*/ 132977 w 252614"/>
                  <a:gd name="csY8" fmla="*/ 108048 h 123430"/>
                  <a:gd name="csX9" fmla="*/ 105613 w 252614"/>
                  <a:gd name="csY9" fmla="*/ 99681 h 123430"/>
                  <a:gd name="csX10" fmla="*/ 79930 w 252614"/>
                  <a:gd name="csY10" fmla="*/ 86685 h 123430"/>
                  <a:gd name="csX11" fmla="*/ 58773 w 252614"/>
                  <a:gd name="csY11" fmla="*/ 68169 h 123430"/>
                  <a:gd name="csX12" fmla="*/ 51024 w 252614"/>
                  <a:gd name="csY12" fmla="*/ 57059 h 123430"/>
                  <a:gd name="csX13" fmla="*/ 48040 w 252614"/>
                  <a:gd name="csY13" fmla="*/ 51401 h 123430"/>
                  <a:gd name="csX14" fmla="*/ 45331 w 252614"/>
                  <a:gd name="csY14" fmla="*/ 45743 h 123430"/>
                  <a:gd name="csX15" fmla="*/ 35799 w 252614"/>
                  <a:gd name="csY15" fmla="*/ 25135 h 123430"/>
                  <a:gd name="csX16" fmla="*/ 24895 w 252614"/>
                  <a:gd name="csY16" fmla="*/ 10013 h 123430"/>
                  <a:gd name="csX17" fmla="*/ 21774 w 252614"/>
                  <a:gd name="csY17" fmla="*/ 7475 h 123430"/>
                  <a:gd name="csX18" fmla="*/ 18619 w 252614"/>
                  <a:gd name="csY18" fmla="*/ 5418 h 123430"/>
                  <a:gd name="csX19" fmla="*/ 12584 w 252614"/>
                  <a:gd name="csY19" fmla="*/ 2572 h 123430"/>
                  <a:gd name="csX20" fmla="*/ 3360 w 252614"/>
                  <a:gd name="csY20" fmla="*/ 446 h 123430"/>
                  <a:gd name="csX21" fmla="*/ 0 w 252614"/>
                  <a:gd name="csY21" fmla="*/ 0 h 123430"/>
                  <a:gd name="csX22" fmla="*/ 3395 w 252614"/>
                  <a:gd name="csY22" fmla="*/ 34 h 123430"/>
                  <a:gd name="csX23" fmla="*/ 12996 w 252614"/>
                  <a:gd name="csY23" fmla="*/ 1200 h 123430"/>
                  <a:gd name="csX24" fmla="*/ 26643 w 252614"/>
                  <a:gd name="csY24" fmla="*/ 7887 h 123430"/>
                  <a:gd name="csX25" fmla="*/ 39365 w 252614"/>
                  <a:gd name="csY25" fmla="*/ 23043 h 123430"/>
                  <a:gd name="csX26" fmla="*/ 50132 w 252614"/>
                  <a:gd name="csY26" fmla="*/ 43343 h 123430"/>
                  <a:gd name="csX27" fmla="*/ 52978 w 252614"/>
                  <a:gd name="csY27" fmla="*/ 48658 h 123430"/>
                  <a:gd name="csX28" fmla="*/ 56133 w 252614"/>
                  <a:gd name="csY28" fmla="*/ 54007 h 123430"/>
                  <a:gd name="csX29" fmla="*/ 63573 w 252614"/>
                  <a:gd name="csY29" fmla="*/ 63985 h 123430"/>
                  <a:gd name="csX30" fmla="*/ 83668 w 252614"/>
                  <a:gd name="csY30" fmla="*/ 80787 h 123430"/>
                  <a:gd name="csX31" fmla="*/ 108219 w 252614"/>
                  <a:gd name="csY31" fmla="*/ 92926 h 123430"/>
                  <a:gd name="csX32" fmla="*/ 134554 w 252614"/>
                  <a:gd name="csY32" fmla="*/ 101224 h 123430"/>
                  <a:gd name="csX33" fmla="*/ 141240 w 252614"/>
                  <a:gd name="csY33" fmla="*/ 102767 h 123430"/>
                  <a:gd name="csX34" fmla="*/ 147961 w 252614"/>
                  <a:gd name="csY34" fmla="*/ 104310 h 123430"/>
                  <a:gd name="csX35" fmla="*/ 161094 w 252614"/>
                  <a:gd name="csY35" fmla="*/ 107739 h 123430"/>
                  <a:gd name="csX36" fmla="*/ 185577 w 252614"/>
                  <a:gd name="csY36" fmla="*/ 114494 h 123430"/>
                  <a:gd name="csX37" fmla="*/ 207660 w 252614"/>
                  <a:gd name="csY37" fmla="*/ 118986 h 123430"/>
                  <a:gd name="csX38" fmla="*/ 226554 w 252614"/>
                  <a:gd name="csY38" fmla="*/ 119844 h 123430"/>
                  <a:gd name="csX39" fmla="*/ 240922 w 252614"/>
                  <a:gd name="csY39" fmla="*/ 117272 h 123430"/>
                  <a:gd name="csX40" fmla="*/ 249665 w 252614"/>
                  <a:gd name="csY40" fmla="*/ 113637 h 123430"/>
                  <a:gd name="csX41" fmla="*/ 252614 w 252614"/>
                  <a:gd name="csY41" fmla="*/ 111923 h 123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252614" h="123430">
                    <a:moveTo>
                      <a:pt x="252614" y="111957"/>
                    </a:moveTo>
                    <a:cubicBezTo>
                      <a:pt x="252614" y="111957"/>
                      <a:pt x="251654" y="112677"/>
                      <a:pt x="249906" y="113980"/>
                    </a:cubicBezTo>
                    <a:cubicBezTo>
                      <a:pt x="248054" y="115180"/>
                      <a:pt x="245310" y="117066"/>
                      <a:pt x="241436" y="118643"/>
                    </a:cubicBezTo>
                    <a:cubicBezTo>
                      <a:pt x="237595" y="120255"/>
                      <a:pt x="232658" y="121832"/>
                      <a:pt x="226863" y="122621"/>
                    </a:cubicBezTo>
                    <a:cubicBezTo>
                      <a:pt x="221068" y="123444"/>
                      <a:pt x="214415" y="123684"/>
                      <a:pt x="207249" y="123135"/>
                    </a:cubicBezTo>
                    <a:cubicBezTo>
                      <a:pt x="192881" y="122175"/>
                      <a:pt x="176559" y="118198"/>
                      <a:pt x="159483" y="113911"/>
                    </a:cubicBezTo>
                    <a:cubicBezTo>
                      <a:pt x="155197" y="112848"/>
                      <a:pt x="150876" y="111785"/>
                      <a:pt x="146487" y="110894"/>
                    </a:cubicBezTo>
                    <a:cubicBezTo>
                      <a:pt x="144258" y="110448"/>
                      <a:pt x="142029" y="110002"/>
                      <a:pt x="139800" y="109557"/>
                    </a:cubicBezTo>
                    <a:cubicBezTo>
                      <a:pt x="137571" y="109111"/>
                      <a:pt x="135274" y="108631"/>
                      <a:pt x="132977" y="108048"/>
                    </a:cubicBezTo>
                    <a:cubicBezTo>
                      <a:pt x="123787" y="105888"/>
                      <a:pt x="114597" y="103144"/>
                      <a:pt x="105613" y="99681"/>
                    </a:cubicBezTo>
                    <a:cubicBezTo>
                      <a:pt x="96663" y="96149"/>
                      <a:pt x="87954" y="91897"/>
                      <a:pt x="79930" y="86685"/>
                    </a:cubicBezTo>
                    <a:cubicBezTo>
                      <a:pt x="71872" y="81507"/>
                      <a:pt x="64671" y="75232"/>
                      <a:pt x="58773" y="68169"/>
                    </a:cubicBezTo>
                    <a:cubicBezTo>
                      <a:pt x="55824" y="64637"/>
                      <a:pt x="53218" y="60899"/>
                      <a:pt x="51024" y="57059"/>
                    </a:cubicBezTo>
                    <a:cubicBezTo>
                      <a:pt x="49995" y="55207"/>
                      <a:pt x="48966" y="53355"/>
                      <a:pt x="48040" y="51401"/>
                    </a:cubicBezTo>
                    <a:cubicBezTo>
                      <a:pt x="47046" y="49480"/>
                      <a:pt x="46154" y="47595"/>
                      <a:pt x="45331" y="45743"/>
                    </a:cubicBezTo>
                    <a:cubicBezTo>
                      <a:pt x="41868" y="38336"/>
                      <a:pt x="39022" y="31272"/>
                      <a:pt x="35799" y="25135"/>
                    </a:cubicBezTo>
                    <a:cubicBezTo>
                      <a:pt x="32576" y="18997"/>
                      <a:pt x="29009" y="13750"/>
                      <a:pt x="24895" y="10013"/>
                    </a:cubicBezTo>
                    <a:cubicBezTo>
                      <a:pt x="23934" y="9018"/>
                      <a:pt x="22769" y="8298"/>
                      <a:pt x="21774" y="7475"/>
                    </a:cubicBezTo>
                    <a:cubicBezTo>
                      <a:pt x="20780" y="6618"/>
                      <a:pt x="19682" y="6035"/>
                      <a:pt x="18619" y="5418"/>
                    </a:cubicBezTo>
                    <a:cubicBezTo>
                      <a:pt x="16596" y="4081"/>
                      <a:pt x="14470" y="3360"/>
                      <a:pt x="12584" y="2572"/>
                    </a:cubicBezTo>
                    <a:cubicBezTo>
                      <a:pt x="8744" y="1337"/>
                      <a:pt x="5555" y="617"/>
                      <a:pt x="3360" y="446"/>
                    </a:cubicBezTo>
                    <a:cubicBezTo>
                      <a:pt x="1166" y="171"/>
                      <a:pt x="0" y="0"/>
                      <a:pt x="0" y="0"/>
                    </a:cubicBezTo>
                    <a:cubicBezTo>
                      <a:pt x="0" y="0"/>
                      <a:pt x="1166" y="0"/>
                      <a:pt x="3395" y="34"/>
                    </a:cubicBezTo>
                    <a:cubicBezTo>
                      <a:pt x="5624" y="-34"/>
                      <a:pt x="8881" y="240"/>
                      <a:pt x="12996" y="1200"/>
                    </a:cubicBezTo>
                    <a:cubicBezTo>
                      <a:pt x="17076" y="2195"/>
                      <a:pt x="21946" y="4218"/>
                      <a:pt x="26643" y="7887"/>
                    </a:cubicBezTo>
                    <a:cubicBezTo>
                      <a:pt x="31375" y="11556"/>
                      <a:pt x="35662" y="16871"/>
                      <a:pt x="39365" y="23043"/>
                    </a:cubicBezTo>
                    <a:cubicBezTo>
                      <a:pt x="43137" y="29215"/>
                      <a:pt x="46463" y="36210"/>
                      <a:pt x="50132" y="43343"/>
                    </a:cubicBezTo>
                    <a:cubicBezTo>
                      <a:pt x="51058" y="45126"/>
                      <a:pt x="51984" y="46909"/>
                      <a:pt x="52978" y="48658"/>
                    </a:cubicBezTo>
                    <a:cubicBezTo>
                      <a:pt x="53904" y="50406"/>
                      <a:pt x="55035" y="52189"/>
                      <a:pt x="56133" y="54007"/>
                    </a:cubicBezTo>
                    <a:cubicBezTo>
                      <a:pt x="58327" y="57436"/>
                      <a:pt x="60727" y="60830"/>
                      <a:pt x="63573" y="63985"/>
                    </a:cubicBezTo>
                    <a:cubicBezTo>
                      <a:pt x="69163" y="70363"/>
                      <a:pt x="76124" y="75918"/>
                      <a:pt x="83668" y="80787"/>
                    </a:cubicBezTo>
                    <a:cubicBezTo>
                      <a:pt x="91280" y="85622"/>
                      <a:pt x="99612" y="89600"/>
                      <a:pt x="108219" y="92926"/>
                    </a:cubicBezTo>
                    <a:cubicBezTo>
                      <a:pt x="116792" y="96321"/>
                      <a:pt x="125707" y="99064"/>
                      <a:pt x="134554" y="101224"/>
                    </a:cubicBezTo>
                    <a:cubicBezTo>
                      <a:pt x="136749" y="101773"/>
                      <a:pt x="138977" y="102287"/>
                      <a:pt x="141240" y="102767"/>
                    </a:cubicBezTo>
                    <a:cubicBezTo>
                      <a:pt x="143504" y="103281"/>
                      <a:pt x="145733" y="103796"/>
                      <a:pt x="147961" y="104310"/>
                    </a:cubicBezTo>
                    <a:cubicBezTo>
                      <a:pt x="152453" y="105373"/>
                      <a:pt x="156808" y="106573"/>
                      <a:pt x="161094" y="107739"/>
                    </a:cubicBezTo>
                    <a:cubicBezTo>
                      <a:pt x="169633" y="110071"/>
                      <a:pt x="177794" y="112540"/>
                      <a:pt x="185577" y="114494"/>
                    </a:cubicBezTo>
                    <a:cubicBezTo>
                      <a:pt x="193361" y="116449"/>
                      <a:pt x="200768" y="118060"/>
                      <a:pt x="207660" y="118986"/>
                    </a:cubicBezTo>
                    <a:cubicBezTo>
                      <a:pt x="214552" y="119912"/>
                      <a:pt x="220930" y="120186"/>
                      <a:pt x="226554" y="119844"/>
                    </a:cubicBezTo>
                    <a:cubicBezTo>
                      <a:pt x="232177" y="119501"/>
                      <a:pt x="237047" y="118472"/>
                      <a:pt x="240922" y="117272"/>
                    </a:cubicBezTo>
                    <a:cubicBezTo>
                      <a:pt x="244831" y="116072"/>
                      <a:pt x="247711" y="114631"/>
                      <a:pt x="249665" y="113637"/>
                    </a:cubicBezTo>
                    <a:cubicBezTo>
                      <a:pt x="251586" y="112540"/>
                      <a:pt x="252614" y="111923"/>
                      <a:pt x="252614" y="111923"/>
                    </a:cubicBezTo>
                    <a:close/>
                  </a:path>
                </a:pathLst>
              </a:custGeom>
              <a:grpFill/>
              <a:ln w="3429" cap="flat">
                <a:noFill/>
                <a:prstDash val="solid"/>
                <a:miter/>
              </a:ln>
            </p:spPr>
            <p:txBody>
              <a:bodyPr/>
              <a:lstStyle/>
              <a:p>
                <a:endParaRPr lang="en-US"/>
              </a:p>
            </p:txBody>
          </p:sp>
          <p:sp>
            <p:nvSpPr>
              <p:cNvPr id="1068" name="Freeform 1067">
                <a:extLst>
                  <a:ext uri="{FF2B5EF4-FFF2-40B4-BE49-F238E27FC236}">
                    <a16:creationId xmlns:a16="http://schemas.microsoft.com/office/drawing/2014/main" id="{7BCB0ED0-D817-A52D-2D42-99465C5EA41F}"/>
                  </a:ext>
                </a:extLst>
              </p:cNvPr>
              <p:cNvSpPr/>
              <p:nvPr/>
            </p:nvSpPr>
            <p:spPr>
              <a:xfrm>
                <a:off x="8200367" y="2441928"/>
                <a:ext cx="12944" cy="26742"/>
              </a:xfrm>
              <a:custGeom>
                <a:avLst/>
                <a:gdLst>
                  <a:gd name="csX0" fmla="*/ 103 w 20315"/>
                  <a:gd name="csY0" fmla="*/ 69 h 41971"/>
                  <a:gd name="csX1" fmla="*/ 755 w 20315"/>
                  <a:gd name="csY1" fmla="*/ 69 h 41971"/>
                  <a:gd name="csX2" fmla="*/ 2537 w 20315"/>
                  <a:gd name="csY2" fmla="*/ 137 h 41971"/>
                  <a:gd name="csX3" fmla="*/ 5315 w 20315"/>
                  <a:gd name="csY3" fmla="*/ 617 h 41971"/>
                  <a:gd name="csX4" fmla="*/ 8847 w 20315"/>
                  <a:gd name="csY4" fmla="*/ 1749 h 41971"/>
                  <a:gd name="csX5" fmla="*/ 12791 w 20315"/>
                  <a:gd name="csY5" fmla="*/ 3875 h 41971"/>
                  <a:gd name="csX6" fmla="*/ 16665 w 20315"/>
                  <a:gd name="csY6" fmla="*/ 7338 h 41971"/>
                  <a:gd name="csX7" fmla="*/ 19614 w 20315"/>
                  <a:gd name="csY7" fmla="*/ 12516 h 41971"/>
                  <a:gd name="csX8" fmla="*/ 20128 w 20315"/>
                  <a:gd name="csY8" fmla="*/ 19065 h 41971"/>
                  <a:gd name="csX9" fmla="*/ 19957 w 20315"/>
                  <a:gd name="csY9" fmla="*/ 19888 h 41971"/>
                  <a:gd name="csX10" fmla="*/ 19854 w 20315"/>
                  <a:gd name="csY10" fmla="*/ 20300 h 41971"/>
                  <a:gd name="csX11" fmla="*/ 19854 w 20315"/>
                  <a:gd name="csY11" fmla="*/ 20505 h 41971"/>
                  <a:gd name="csX12" fmla="*/ 19785 w 20315"/>
                  <a:gd name="csY12" fmla="*/ 20540 h 41971"/>
                  <a:gd name="csX13" fmla="*/ 19717 w 20315"/>
                  <a:gd name="csY13" fmla="*/ 20780 h 41971"/>
                  <a:gd name="csX14" fmla="*/ 19717 w 20315"/>
                  <a:gd name="csY14" fmla="*/ 20848 h 41971"/>
                  <a:gd name="csX15" fmla="*/ 19271 w 20315"/>
                  <a:gd name="csY15" fmla="*/ 22014 h 41971"/>
                  <a:gd name="csX16" fmla="*/ 17831 w 20315"/>
                  <a:gd name="csY16" fmla="*/ 24826 h 41971"/>
                  <a:gd name="csX17" fmla="*/ 14573 w 20315"/>
                  <a:gd name="csY17" fmla="*/ 29044 h 41971"/>
                  <a:gd name="csX18" fmla="*/ 8778 w 20315"/>
                  <a:gd name="csY18" fmla="*/ 35044 h 41971"/>
                  <a:gd name="csX19" fmla="*/ 7784 w 20315"/>
                  <a:gd name="csY19" fmla="*/ 36279 h 41971"/>
                  <a:gd name="csX20" fmla="*/ 7030 w 20315"/>
                  <a:gd name="csY20" fmla="*/ 37479 h 41971"/>
                  <a:gd name="csX21" fmla="*/ 6584 w 20315"/>
                  <a:gd name="csY21" fmla="*/ 38611 h 41971"/>
                  <a:gd name="csX22" fmla="*/ 6344 w 20315"/>
                  <a:gd name="csY22" fmla="*/ 39674 h 41971"/>
                  <a:gd name="csX23" fmla="*/ 6344 w 20315"/>
                  <a:gd name="csY23" fmla="*/ 41320 h 41971"/>
                  <a:gd name="csX24" fmla="*/ 6412 w 20315"/>
                  <a:gd name="csY24" fmla="*/ 41971 h 41971"/>
                  <a:gd name="csX25" fmla="*/ 5966 w 20315"/>
                  <a:gd name="csY25" fmla="*/ 41491 h 41971"/>
                  <a:gd name="csX26" fmla="*/ 4938 w 20315"/>
                  <a:gd name="csY26" fmla="*/ 39914 h 41971"/>
                  <a:gd name="csX27" fmla="*/ 4492 w 20315"/>
                  <a:gd name="csY27" fmla="*/ 38576 h 41971"/>
                  <a:gd name="csX28" fmla="*/ 4321 w 20315"/>
                  <a:gd name="csY28" fmla="*/ 36896 h 41971"/>
                  <a:gd name="csX29" fmla="*/ 5109 w 20315"/>
                  <a:gd name="csY29" fmla="*/ 32953 h 41971"/>
                  <a:gd name="csX30" fmla="*/ 7064 w 20315"/>
                  <a:gd name="csY30" fmla="*/ 28975 h 41971"/>
                  <a:gd name="csX31" fmla="*/ 9498 w 20315"/>
                  <a:gd name="csY31" fmla="*/ 25100 h 41971"/>
                  <a:gd name="csX32" fmla="*/ 11762 w 20315"/>
                  <a:gd name="csY32" fmla="*/ 21328 h 41971"/>
                  <a:gd name="csX33" fmla="*/ 12516 w 20315"/>
                  <a:gd name="csY33" fmla="*/ 19648 h 41971"/>
                  <a:gd name="csX34" fmla="*/ 12927 w 20315"/>
                  <a:gd name="csY34" fmla="*/ 18448 h 41971"/>
                  <a:gd name="csX35" fmla="*/ 12927 w 20315"/>
                  <a:gd name="csY35" fmla="*/ 18379 h 41971"/>
                  <a:gd name="csX36" fmla="*/ 12927 w 20315"/>
                  <a:gd name="csY36" fmla="*/ 18379 h 41971"/>
                  <a:gd name="csX37" fmla="*/ 12859 w 20315"/>
                  <a:gd name="csY37" fmla="*/ 18585 h 41971"/>
                  <a:gd name="csX38" fmla="*/ 12859 w 20315"/>
                  <a:gd name="csY38" fmla="*/ 18585 h 41971"/>
                  <a:gd name="csX39" fmla="*/ 12859 w 20315"/>
                  <a:gd name="csY39" fmla="*/ 18448 h 41971"/>
                  <a:gd name="csX40" fmla="*/ 12859 w 20315"/>
                  <a:gd name="csY40" fmla="*/ 18242 h 41971"/>
                  <a:gd name="csX41" fmla="*/ 12962 w 20315"/>
                  <a:gd name="csY41" fmla="*/ 17831 h 41971"/>
                  <a:gd name="csX42" fmla="*/ 12859 w 20315"/>
                  <a:gd name="csY42" fmla="*/ 14470 h 41971"/>
                  <a:gd name="csX43" fmla="*/ 11453 w 20315"/>
                  <a:gd name="csY43" fmla="*/ 11076 h 41971"/>
                  <a:gd name="csX44" fmla="*/ 9156 w 20315"/>
                  <a:gd name="csY44" fmla="*/ 7921 h 41971"/>
                  <a:gd name="csX45" fmla="*/ 6550 w 20315"/>
                  <a:gd name="csY45" fmla="*/ 5212 h 41971"/>
                  <a:gd name="csX46" fmla="*/ 4046 w 20315"/>
                  <a:gd name="csY46" fmla="*/ 3018 h 41971"/>
                  <a:gd name="csX47" fmla="*/ 1955 w 20315"/>
                  <a:gd name="csY47" fmla="*/ 1406 h 41971"/>
                  <a:gd name="csX48" fmla="*/ 514 w 20315"/>
                  <a:gd name="csY48" fmla="*/ 377 h 41971"/>
                  <a:gd name="csX49" fmla="*/ 0 w 20315"/>
                  <a:gd name="csY49" fmla="*/ 0 h 419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Lst>
                <a:rect l="l" t="t" r="r" b="b"/>
                <a:pathLst>
                  <a:path w="20315" h="41971">
                    <a:moveTo>
                      <a:pt x="103" y="69"/>
                    </a:moveTo>
                    <a:cubicBezTo>
                      <a:pt x="103" y="69"/>
                      <a:pt x="309" y="69"/>
                      <a:pt x="755" y="69"/>
                    </a:cubicBezTo>
                    <a:cubicBezTo>
                      <a:pt x="1166" y="69"/>
                      <a:pt x="1783" y="34"/>
                      <a:pt x="2537" y="137"/>
                    </a:cubicBezTo>
                    <a:cubicBezTo>
                      <a:pt x="3326" y="206"/>
                      <a:pt x="4286" y="343"/>
                      <a:pt x="5315" y="617"/>
                    </a:cubicBezTo>
                    <a:cubicBezTo>
                      <a:pt x="6378" y="892"/>
                      <a:pt x="7578" y="1200"/>
                      <a:pt x="8847" y="1749"/>
                    </a:cubicBezTo>
                    <a:cubicBezTo>
                      <a:pt x="10116" y="2263"/>
                      <a:pt x="11453" y="2983"/>
                      <a:pt x="12791" y="3875"/>
                    </a:cubicBezTo>
                    <a:cubicBezTo>
                      <a:pt x="14127" y="4801"/>
                      <a:pt x="15465" y="5898"/>
                      <a:pt x="16665" y="7338"/>
                    </a:cubicBezTo>
                    <a:cubicBezTo>
                      <a:pt x="17900" y="8710"/>
                      <a:pt x="18928" y="10527"/>
                      <a:pt x="19614" y="12516"/>
                    </a:cubicBezTo>
                    <a:cubicBezTo>
                      <a:pt x="20368" y="14539"/>
                      <a:pt x="20471" y="16871"/>
                      <a:pt x="20128" y="19065"/>
                    </a:cubicBezTo>
                    <a:lnTo>
                      <a:pt x="19957" y="19888"/>
                    </a:lnTo>
                    <a:lnTo>
                      <a:pt x="19854" y="20300"/>
                    </a:lnTo>
                    <a:lnTo>
                      <a:pt x="19854" y="20505"/>
                    </a:lnTo>
                    <a:cubicBezTo>
                      <a:pt x="19854" y="20505"/>
                      <a:pt x="19785" y="20540"/>
                      <a:pt x="19785" y="20540"/>
                    </a:cubicBezTo>
                    <a:lnTo>
                      <a:pt x="19717" y="20780"/>
                    </a:lnTo>
                    <a:lnTo>
                      <a:pt x="19717" y="20848"/>
                    </a:lnTo>
                    <a:cubicBezTo>
                      <a:pt x="19717" y="20848"/>
                      <a:pt x="19271" y="22014"/>
                      <a:pt x="19271" y="22014"/>
                    </a:cubicBezTo>
                    <a:cubicBezTo>
                      <a:pt x="18928" y="22837"/>
                      <a:pt x="18311" y="24106"/>
                      <a:pt x="17831" y="24826"/>
                    </a:cubicBezTo>
                    <a:cubicBezTo>
                      <a:pt x="16837" y="26472"/>
                      <a:pt x="15671" y="27775"/>
                      <a:pt x="14573" y="29044"/>
                    </a:cubicBezTo>
                    <a:cubicBezTo>
                      <a:pt x="12379" y="31444"/>
                      <a:pt x="10253" y="33330"/>
                      <a:pt x="8778" y="35044"/>
                    </a:cubicBezTo>
                    <a:cubicBezTo>
                      <a:pt x="8436" y="35456"/>
                      <a:pt x="8058" y="35902"/>
                      <a:pt x="7784" y="36279"/>
                    </a:cubicBezTo>
                    <a:cubicBezTo>
                      <a:pt x="7475" y="36690"/>
                      <a:pt x="7201" y="37068"/>
                      <a:pt x="7030" y="37479"/>
                    </a:cubicBezTo>
                    <a:cubicBezTo>
                      <a:pt x="6790" y="37856"/>
                      <a:pt x="6687" y="38268"/>
                      <a:pt x="6584" y="38611"/>
                    </a:cubicBezTo>
                    <a:cubicBezTo>
                      <a:pt x="6412" y="38988"/>
                      <a:pt x="6378" y="39331"/>
                      <a:pt x="6344" y="39674"/>
                    </a:cubicBezTo>
                    <a:cubicBezTo>
                      <a:pt x="6241" y="40359"/>
                      <a:pt x="6310" y="40942"/>
                      <a:pt x="6344" y="41320"/>
                    </a:cubicBezTo>
                    <a:cubicBezTo>
                      <a:pt x="6378" y="41731"/>
                      <a:pt x="6412" y="41971"/>
                      <a:pt x="6412" y="41971"/>
                    </a:cubicBezTo>
                    <a:cubicBezTo>
                      <a:pt x="6412" y="41971"/>
                      <a:pt x="6275" y="41800"/>
                      <a:pt x="5966" y="41491"/>
                    </a:cubicBezTo>
                    <a:cubicBezTo>
                      <a:pt x="5692" y="41182"/>
                      <a:pt x="5212" y="40702"/>
                      <a:pt x="4938" y="39914"/>
                    </a:cubicBezTo>
                    <a:cubicBezTo>
                      <a:pt x="4732" y="39536"/>
                      <a:pt x="4561" y="39091"/>
                      <a:pt x="4492" y="38576"/>
                    </a:cubicBezTo>
                    <a:cubicBezTo>
                      <a:pt x="4355" y="38062"/>
                      <a:pt x="4286" y="37479"/>
                      <a:pt x="4321" y="36896"/>
                    </a:cubicBezTo>
                    <a:cubicBezTo>
                      <a:pt x="4321" y="35662"/>
                      <a:pt x="4629" y="34324"/>
                      <a:pt x="5109" y="32953"/>
                    </a:cubicBezTo>
                    <a:cubicBezTo>
                      <a:pt x="5624" y="31615"/>
                      <a:pt x="6275" y="30278"/>
                      <a:pt x="7064" y="28975"/>
                    </a:cubicBezTo>
                    <a:cubicBezTo>
                      <a:pt x="7818" y="27672"/>
                      <a:pt x="8675" y="26369"/>
                      <a:pt x="9498" y="25100"/>
                    </a:cubicBezTo>
                    <a:cubicBezTo>
                      <a:pt x="10287" y="23832"/>
                      <a:pt x="11144" y="22529"/>
                      <a:pt x="11762" y="21328"/>
                    </a:cubicBezTo>
                    <a:cubicBezTo>
                      <a:pt x="12139" y="20643"/>
                      <a:pt x="12207" y="20368"/>
                      <a:pt x="12516" y="19648"/>
                    </a:cubicBezTo>
                    <a:lnTo>
                      <a:pt x="12927" y="18448"/>
                    </a:lnTo>
                    <a:lnTo>
                      <a:pt x="12927" y="18379"/>
                    </a:lnTo>
                    <a:cubicBezTo>
                      <a:pt x="12927" y="18379"/>
                      <a:pt x="12927" y="18379"/>
                      <a:pt x="12927" y="18379"/>
                    </a:cubicBezTo>
                    <a:cubicBezTo>
                      <a:pt x="12996" y="18174"/>
                      <a:pt x="12859" y="18620"/>
                      <a:pt x="12859" y="18585"/>
                    </a:cubicBezTo>
                    <a:lnTo>
                      <a:pt x="12859" y="18585"/>
                    </a:lnTo>
                    <a:cubicBezTo>
                      <a:pt x="12859" y="18585"/>
                      <a:pt x="12859" y="18448"/>
                      <a:pt x="12859" y="18448"/>
                    </a:cubicBezTo>
                    <a:lnTo>
                      <a:pt x="12859" y="18242"/>
                    </a:lnTo>
                    <a:cubicBezTo>
                      <a:pt x="12859" y="18242"/>
                      <a:pt x="12962" y="17831"/>
                      <a:pt x="12962" y="17831"/>
                    </a:cubicBezTo>
                    <a:cubicBezTo>
                      <a:pt x="13133" y="16734"/>
                      <a:pt x="13168" y="15602"/>
                      <a:pt x="12859" y="14470"/>
                    </a:cubicBezTo>
                    <a:cubicBezTo>
                      <a:pt x="12550" y="13339"/>
                      <a:pt x="12139" y="12173"/>
                      <a:pt x="11453" y="11076"/>
                    </a:cubicBezTo>
                    <a:cubicBezTo>
                      <a:pt x="10801" y="9944"/>
                      <a:pt x="10013" y="8881"/>
                      <a:pt x="9156" y="7921"/>
                    </a:cubicBezTo>
                    <a:cubicBezTo>
                      <a:pt x="8298" y="6961"/>
                      <a:pt x="7441" y="6035"/>
                      <a:pt x="6550" y="5212"/>
                    </a:cubicBezTo>
                    <a:cubicBezTo>
                      <a:pt x="5692" y="4389"/>
                      <a:pt x="4835" y="3669"/>
                      <a:pt x="4046" y="3018"/>
                    </a:cubicBezTo>
                    <a:cubicBezTo>
                      <a:pt x="3258" y="2400"/>
                      <a:pt x="2572" y="1852"/>
                      <a:pt x="1955" y="1406"/>
                    </a:cubicBezTo>
                    <a:cubicBezTo>
                      <a:pt x="1372" y="960"/>
                      <a:pt x="857" y="617"/>
                      <a:pt x="514" y="377"/>
                    </a:cubicBezTo>
                    <a:cubicBezTo>
                      <a:pt x="172" y="137"/>
                      <a:pt x="0" y="0"/>
                      <a:pt x="0" y="0"/>
                    </a:cubicBezTo>
                    <a:close/>
                  </a:path>
                </a:pathLst>
              </a:custGeom>
              <a:grpFill/>
              <a:ln w="3429" cap="flat">
                <a:noFill/>
                <a:prstDash val="solid"/>
                <a:miter/>
              </a:ln>
            </p:spPr>
            <p:txBody>
              <a:bodyPr/>
              <a:lstStyle/>
              <a:p>
                <a:endParaRPr lang="en-US"/>
              </a:p>
            </p:txBody>
          </p:sp>
          <p:sp>
            <p:nvSpPr>
              <p:cNvPr id="1069" name="Freeform 1068">
                <a:extLst>
                  <a:ext uri="{FF2B5EF4-FFF2-40B4-BE49-F238E27FC236}">
                    <a16:creationId xmlns:a16="http://schemas.microsoft.com/office/drawing/2014/main" id="{6D65A932-8978-A1DE-7A78-722FB9406209}"/>
                  </a:ext>
                </a:extLst>
              </p:cNvPr>
              <p:cNvSpPr/>
              <p:nvPr/>
            </p:nvSpPr>
            <p:spPr>
              <a:xfrm>
                <a:off x="7580264" y="2331116"/>
                <a:ext cx="47212" cy="18526"/>
              </a:xfrm>
              <a:custGeom>
                <a:avLst/>
                <a:gdLst>
                  <a:gd name="csX0" fmla="*/ 34 w 74100"/>
                  <a:gd name="csY0" fmla="*/ 29044 h 29077"/>
                  <a:gd name="csX1" fmla="*/ 1509 w 74100"/>
                  <a:gd name="csY1" fmla="*/ 25615 h 29077"/>
                  <a:gd name="csX2" fmla="*/ 3395 w 74100"/>
                  <a:gd name="csY2" fmla="*/ 21774 h 29077"/>
                  <a:gd name="csX3" fmla="*/ 6207 w 74100"/>
                  <a:gd name="csY3" fmla="*/ 16939 h 29077"/>
                  <a:gd name="csX4" fmla="*/ 10287 w 74100"/>
                  <a:gd name="csY4" fmla="*/ 11521 h 29077"/>
                  <a:gd name="csX5" fmla="*/ 16048 w 74100"/>
                  <a:gd name="csY5" fmla="*/ 6309 h 29077"/>
                  <a:gd name="csX6" fmla="*/ 23523 w 74100"/>
                  <a:gd name="csY6" fmla="*/ 2332 h 29077"/>
                  <a:gd name="csX7" fmla="*/ 31958 w 74100"/>
                  <a:gd name="csY7" fmla="*/ 274 h 29077"/>
                  <a:gd name="csX8" fmla="*/ 36347 w 74100"/>
                  <a:gd name="csY8" fmla="*/ 0 h 29077"/>
                  <a:gd name="csX9" fmla="*/ 40668 w 74100"/>
                  <a:gd name="csY9" fmla="*/ 274 h 29077"/>
                  <a:gd name="csX10" fmla="*/ 48657 w 74100"/>
                  <a:gd name="csY10" fmla="*/ 1989 h 29077"/>
                  <a:gd name="csX11" fmla="*/ 61585 w 74100"/>
                  <a:gd name="csY11" fmla="*/ 6824 h 29077"/>
                  <a:gd name="csX12" fmla="*/ 66626 w 74100"/>
                  <a:gd name="csY12" fmla="*/ 8778 h 29077"/>
                  <a:gd name="csX13" fmla="*/ 70569 w 74100"/>
                  <a:gd name="csY13" fmla="*/ 10116 h 29077"/>
                  <a:gd name="csX14" fmla="*/ 73175 w 74100"/>
                  <a:gd name="csY14" fmla="*/ 10904 h 29077"/>
                  <a:gd name="csX15" fmla="*/ 74101 w 74100"/>
                  <a:gd name="csY15" fmla="*/ 11179 h 29077"/>
                  <a:gd name="csX16" fmla="*/ 73140 w 74100"/>
                  <a:gd name="csY16" fmla="*/ 11316 h 29077"/>
                  <a:gd name="csX17" fmla="*/ 70363 w 74100"/>
                  <a:gd name="csY17" fmla="*/ 11556 h 29077"/>
                  <a:gd name="csX18" fmla="*/ 68374 w 74100"/>
                  <a:gd name="csY18" fmla="*/ 11590 h 29077"/>
                  <a:gd name="csX19" fmla="*/ 66043 w 74100"/>
                  <a:gd name="csY19" fmla="*/ 11487 h 29077"/>
                  <a:gd name="csX20" fmla="*/ 60488 w 74100"/>
                  <a:gd name="csY20" fmla="*/ 10836 h 29077"/>
                  <a:gd name="csX21" fmla="*/ 54075 w 74100"/>
                  <a:gd name="csY21" fmla="*/ 9636 h 29077"/>
                  <a:gd name="csX22" fmla="*/ 47149 w 74100"/>
                  <a:gd name="csY22" fmla="*/ 8230 h 29077"/>
                  <a:gd name="csX23" fmla="*/ 39982 w 74100"/>
                  <a:gd name="csY23" fmla="*/ 7270 h 29077"/>
                  <a:gd name="csX24" fmla="*/ 36382 w 74100"/>
                  <a:gd name="csY24" fmla="*/ 7167 h 29077"/>
                  <a:gd name="csX25" fmla="*/ 32815 w 74100"/>
                  <a:gd name="csY25" fmla="*/ 7441 h 29077"/>
                  <a:gd name="csX26" fmla="*/ 25786 w 74100"/>
                  <a:gd name="csY26" fmla="*/ 8950 h 29077"/>
                  <a:gd name="csX27" fmla="*/ 19443 w 74100"/>
                  <a:gd name="csY27" fmla="*/ 11693 h 29077"/>
                  <a:gd name="csX28" fmla="*/ 13990 w 74100"/>
                  <a:gd name="csY28" fmla="*/ 15431 h 29077"/>
                  <a:gd name="csX29" fmla="*/ 9361 w 74100"/>
                  <a:gd name="csY29" fmla="*/ 19545 h 29077"/>
                  <a:gd name="csX30" fmla="*/ 5589 w 74100"/>
                  <a:gd name="csY30" fmla="*/ 23386 h 29077"/>
                  <a:gd name="csX31" fmla="*/ 2640 w 74100"/>
                  <a:gd name="csY31" fmla="*/ 26438 h 29077"/>
                  <a:gd name="csX32" fmla="*/ 0 w 74100"/>
                  <a:gd name="csY32" fmla="*/ 29078 h 290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Lst>
                <a:rect l="l" t="t" r="r" b="b"/>
                <a:pathLst>
                  <a:path w="74100" h="29077">
                    <a:moveTo>
                      <a:pt x="34" y="29044"/>
                    </a:moveTo>
                    <a:cubicBezTo>
                      <a:pt x="34" y="29044"/>
                      <a:pt x="514" y="27775"/>
                      <a:pt x="1509" y="25615"/>
                    </a:cubicBezTo>
                    <a:cubicBezTo>
                      <a:pt x="1989" y="24552"/>
                      <a:pt x="2606" y="23214"/>
                      <a:pt x="3395" y="21774"/>
                    </a:cubicBezTo>
                    <a:cubicBezTo>
                      <a:pt x="4183" y="20300"/>
                      <a:pt x="5075" y="18654"/>
                      <a:pt x="6207" y="16939"/>
                    </a:cubicBezTo>
                    <a:cubicBezTo>
                      <a:pt x="7372" y="15225"/>
                      <a:pt x="8641" y="13339"/>
                      <a:pt x="10287" y="11521"/>
                    </a:cubicBezTo>
                    <a:cubicBezTo>
                      <a:pt x="11899" y="9704"/>
                      <a:pt x="13785" y="7852"/>
                      <a:pt x="16048" y="6309"/>
                    </a:cubicBezTo>
                    <a:cubicBezTo>
                      <a:pt x="18276" y="4732"/>
                      <a:pt x="20814" y="3292"/>
                      <a:pt x="23523" y="2332"/>
                    </a:cubicBezTo>
                    <a:cubicBezTo>
                      <a:pt x="26232" y="1303"/>
                      <a:pt x="29044" y="617"/>
                      <a:pt x="31958" y="274"/>
                    </a:cubicBezTo>
                    <a:cubicBezTo>
                      <a:pt x="33193" y="69"/>
                      <a:pt x="34804" y="69"/>
                      <a:pt x="36347" y="0"/>
                    </a:cubicBezTo>
                    <a:cubicBezTo>
                      <a:pt x="37822" y="34"/>
                      <a:pt x="39262" y="69"/>
                      <a:pt x="40668" y="274"/>
                    </a:cubicBezTo>
                    <a:cubicBezTo>
                      <a:pt x="43514" y="549"/>
                      <a:pt x="46154" y="1269"/>
                      <a:pt x="48657" y="1989"/>
                    </a:cubicBezTo>
                    <a:cubicBezTo>
                      <a:pt x="53630" y="3498"/>
                      <a:pt x="57916" y="5349"/>
                      <a:pt x="61585" y="6824"/>
                    </a:cubicBezTo>
                    <a:cubicBezTo>
                      <a:pt x="63437" y="7544"/>
                      <a:pt x="65117" y="8230"/>
                      <a:pt x="66626" y="8778"/>
                    </a:cubicBezTo>
                    <a:cubicBezTo>
                      <a:pt x="68134" y="9327"/>
                      <a:pt x="69472" y="9807"/>
                      <a:pt x="70569" y="10116"/>
                    </a:cubicBezTo>
                    <a:cubicBezTo>
                      <a:pt x="71666" y="10493"/>
                      <a:pt x="72558" y="10699"/>
                      <a:pt x="73175" y="10904"/>
                    </a:cubicBezTo>
                    <a:cubicBezTo>
                      <a:pt x="73792" y="11076"/>
                      <a:pt x="74101" y="11179"/>
                      <a:pt x="74101" y="11179"/>
                    </a:cubicBezTo>
                    <a:cubicBezTo>
                      <a:pt x="74101" y="11179"/>
                      <a:pt x="73758" y="11213"/>
                      <a:pt x="73140" y="11316"/>
                    </a:cubicBezTo>
                    <a:cubicBezTo>
                      <a:pt x="72523" y="11350"/>
                      <a:pt x="71563" y="11556"/>
                      <a:pt x="70363" y="11556"/>
                    </a:cubicBezTo>
                    <a:cubicBezTo>
                      <a:pt x="69746" y="11556"/>
                      <a:pt x="69094" y="11556"/>
                      <a:pt x="68374" y="11590"/>
                    </a:cubicBezTo>
                    <a:cubicBezTo>
                      <a:pt x="67654" y="11590"/>
                      <a:pt x="66866" y="11521"/>
                      <a:pt x="66043" y="11487"/>
                    </a:cubicBezTo>
                    <a:cubicBezTo>
                      <a:pt x="64362" y="11384"/>
                      <a:pt x="62476" y="11179"/>
                      <a:pt x="60488" y="10836"/>
                    </a:cubicBezTo>
                    <a:cubicBezTo>
                      <a:pt x="58465" y="10527"/>
                      <a:pt x="56304" y="10116"/>
                      <a:pt x="54075" y="9636"/>
                    </a:cubicBezTo>
                    <a:cubicBezTo>
                      <a:pt x="51846" y="9155"/>
                      <a:pt x="49515" y="8641"/>
                      <a:pt x="47149" y="8230"/>
                    </a:cubicBezTo>
                    <a:cubicBezTo>
                      <a:pt x="44783" y="7818"/>
                      <a:pt x="42382" y="7407"/>
                      <a:pt x="39982" y="7270"/>
                    </a:cubicBezTo>
                    <a:cubicBezTo>
                      <a:pt x="38782" y="7132"/>
                      <a:pt x="37582" y="7201"/>
                      <a:pt x="36382" y="7167"/>
                    </a:cubicBezTo>
                    <a:cubicBezTo>
                      <a:pt x="35250" y="7235"/>
                      <a:pt x="34221" y="7201"/>
                      <a:pt x="32815" y="7441"/>
                    </a:cubicBezTo>
                    <a:cubicBezTo>
                      <a:pt x="30450" y="7681"/>
                      <a:pt x="28049" y="8264"/>
                      <a:pt x="25786" y="8950"/>
                    </a:cubicBezTo>
                    <a:cubicBezTo>
                      <a:pt x="23523" y="9636"/>
                      <a:pt x="21431" y="10596"/>
                      <a:pt x="19443" y="11693"/>
                    </a:cubicBezTo>
                    <a:cubicBezTo>
                      <a:pt x="17453" y="12790"/>
                      <a:pt x="15636" y="14093"/>
                      <a:pt x="13990" y="15431"/>
                    </a:cubicBezTo>
                    <a:cubicBezTo>
                      <a:pt x="12310" y="16768"/>
                      <a:pt x="10767" y="18208"/>
                      <a:pt x="9361" y="19545"/>
                    </a:cubicBezTo>
                    <a:cubicBezTo>
                      <a:pt x="7989" y="20951"/>
                      <a:pt x="6721" y="22254"/>
                      <a:pt x="5589" y="23386"/>
                    </a:cubicBezTo>
                    <a:cubicBezTo>
                      <a:pt x="4492" y="24586"/>
                      <a:pt x="3463" y="25580"/>
                      <a:pt x="2640" y="26438"/>
                    </a:cubicBezTo>
                    <a:cubicBezTo>
                      <a:pt x="995" y="28118"/>
                      <a:pt x="0" y="29078"/>
                      <a:pt x="0" y="29078"/>
                    </a:cubicBezTo>
                    <a:close/>
                  </a:path>
                </a:pathLst>
              </a:custGeom>
              <a:grpFill/>
              <a:ln w="3429" cap="flat">
                <a:noFill/>
                <a:prstDash val="solid"/>
                <a:miter/>
              </a:ln>
            </p:spPr>
            <p:txBody>
              <a:bodyPr/>
              <a:lstStyle/>
              <a:p>
                <a:endParaRPr lang="en-US"/>
              </a:p>
            </p:txBody>
          </p:sp>
          <p:sp>
            <p:nvSpPr>
              <p:cNvPr id="1070" name="Freeform 1069">
                <a:extLst>
                  <a:ext uri="{FF2B5EF4-FFF2-40B4-BE49-F238E27FC236}">
                    <a16:creationId xmlns:a16="http://schemas.microsoft.com/office/drawing/2014/main" id="{8AB35D11-4131-D3CF-E2FA-3FDC436160F8}"/>
                  </a:ext>
                </a:extLst>
              </p:cNvPr>
              <p:cNvSpPr/>
              <p:nvPr/>
            </p:nvSpPr>
            <p:spPr>
              <a:xfrm>
                <a:off x="7635014" y="2179800"/>
                <a:ext cx="22458" cy="88789"/>
              </a:xfrm>
              <a:custGeom>
                <a:avLst/>
                <a:gdLst>
                  <a:gd name="csX0" fmla="*/ 68 w 35248"/>
                  <a:gd name="csY0" fmla="*/ 34 h 139354"/>
                  <a:gd name="csX1" fmla="*/ 1886 w 35248"/>
                  <a:gd name="csY1" fmla="*/ 240 h 139354"/>
                  <a:gd name="csX2" fmla="*/ 4046 w 35248"/>
                  <a:gd name="csY2" fmla="*/ 514 h 139354"/>
                  <a:gd name="csX3" fmla="*/ 6961 w 35248"/>
                  <a:gd name="csY3" fmla="*/ 1166 h 139354"/>
                  <a:gd name="csX4" fmla="*/ 14607 w 35248"/>
                  <a:gd name="csY4" fmla="*/ 4012 h 139354"/>
                  <a:gd name="csX5" fmla="*/ 23317 w 35248"/>
                  <a:gd name="csY5" fmla="*/ 10390 h 139354"/>
                  <a:gd name="csX6" fmla="*/ 30621 w 35248"/>
                  <a:gd name="csY6" fmla="*/ 21054 h 139354"/>
                  <a:gd name="csX7" fmla="*/ 34598 w 35248"/>
                  <a:gd name="csY7" fmla="*/ 34839 h 139354"/>
                  <a:gd name="csX8" fmla="*/ 34976 w 35248"/>
                  <a:gd name="csY8" fmla="*/ 50029 h 139354"/>
                  <a:gd name="csX9" fmla="*/ 32198 w 35248"/>
                  <a:gd name="csY9" fmla="*/ 65391 h 139354"/>
                  <a:gd name="csX10" fmla="*/ 26677 w 35248"/>
                  <a:gd name="csY10" fmla="*/ 79964 h 139354"/>
                  <a:gd name="csX11" fmla="*/ 18722 w 35248"/>
                  <a:gd name="csY11" fmla="*/ 92892 h 139354"/>
                  <a:gd name="csX12" fmla="*/ 16767 w 35248"/>
                  <a:gd name="csY12" fmla="*/ 95635 h 139354"/>
                  <a:gd name="csX13" fmla="*/ 15122 w 35248"/>
                  <a:gd name="csY13" fmla="*/ 98275 h 139354"/>
                  <a:gd name="csX14" fmla="*/ 12310 w 35248"/>
                  <a:gd name="csY14" fmla="*/ 103864 h 139354"/>
                  <a:gd name="csX15" fmla="*/ 9052 w 35248"/>
                  <a:gd name="csY15" fmla="*/ 114974 h 139354"/>
                  <a:gd name="csX16" fmla="*/ 8298 w 35248"/>
                  <a:gd name="csY16" fmla="*/ 124884 h 139354"/>
                  <a:gd name="csX17" fmla="*/ 8984 w 35248"/>
                  <a:gd name="csY17" fmla="*/ 132634 h 139354"/>
                  <a:gd name="csX18" fmla="*/ 10047 w 35248"/>
                  <a:gd name="csY18" fmla="*/ 137606 h 139354"/>
                  <a:gd name="csX19" fmla="*/ 10527 w 35248"/>
                  <a:gd name="csY19" fmla="*/ 139355 h 139354"/>
                  <a:gd name="csX20" fmla="*/ 9670 w 35248"/>
                  <a:gd name="csY20" fmla="*/ 137743 h 139354"/>
                  <a:gd name="csX21" fmla="*/ 7578 w 35248"/>
                  <a:gd name="csY21" fmla="*/ 133011 h 139354"/>
                  <a:gd name="csX22" fmla="*/ 5521 w 35248"/>
                  <a:gd name="csY22" fmla="*/ 125159 h 139354"/>
                  <a:gd name="csX23" fmla="*/ 4903 w 35248"/>
                  <a:gd name="csY23" fmla="*/ 114529 h 139354"/>
                  <a:gd name="csX24" fmla="*/ 7201 w 35248"/>
                  <a:gd name="csY24" fmla="*/ 102013 h 139354"/>
                  <a:gd name="csX25" fmla="*/ 9807 w 35248"/>
                  <a:gd name="csY25" fmla="*/ 95463 h 139354"/>
                  <a:gd name="csX26" fmla="*/ 11590 w 35248"/>
                  <a:gd name="csY26" fmla="*/ 92172 h 139354"/>
                  <a:gd name="csX27" fmla="*/ 13579 w 35248"/>
                  <a:gd name="csY27" fmla="*/ 89120 h 139354"/>
                  <a:gd name="csX28" fmla="*/ 20334 w 35248"/>
                  <a:gd name="csY28" fmla="*/ 77015 h 139354"/>
                  <a:gd name="csX29" fmla="*/ 25203 w 35248"/>
                  <a:gd name="csY29" fmla="*/ 63471 h 139354"/>
                  <a:gd name="csX30" fmla="*/ 27980 w 35248"/>
                  <a:gd name="csY30" fmla="*/ 49378 h 139354"/>
                  <a:gd name="csX31" fmla="*/ 28221 w 35248"/>
                  <a:gd name="csY31" fmla="*/ 35559 h 139354"/>
                  <a:gd name="csX32" fmla="*/ 25580 w 35248"/>
                  <a:gd name="csY32" fmla="*/ 23077 h 139354"/>
                  <a:gd name="csX33" fmla="*/ 20162 w 35248"/>
                  <a:gd name="csY33" fmla="*/ 13099 h 139354"/>
                  <a:gd name="csX34" fmla="*/ 13133 w 35248"/>
                  <a:gd name="csY34" fmla="*/ 6344 h 139354"/>
                  <a:gd name="csX35" fmla="*/ 6446 w 35248"/>
                  <a:gd name="csY35" fmla="*/ 2503 h 139354"/>
                  <a:gd name="csX36" fmla="*/ 3772 w 35248"/>
                  <a:gd name="csY36" fmla="*/ 1337 h 139354"/>
                  <a:gd name="csX37" fmla="*/ 1715 w 35248"/>
                  <a:gd name="csY37" fmla="*/ 617 h 139354"/>
                  <a:gd name="csX38" fmla="*/ 0 w 35248"/>
                  <a:gd name="csY38" fmla="*/ 0 h 1393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35248" h="139354">
                    <a:moveTo>
                      <a:pt x="68" y="34"/>
                    </a:moveTo>
                    <a:cubicBezTo>
                      <a:pt x="68" y="34"/>
                      <a:pt x="686" y="103"/>
                      <a:pt x="1886" y="240"/>
                    </a:cubicBezTo>
                    <a:cubicBezTo>
                      <a:pt x="2469" y="309"/>
                      <a:pt x="3189" y="411"/>
                      <a:pt x="4046" y="514"/>
                    </a:cubicBezTo>
                    <a:cubicBezTo>
                      <a:pt x="4903" y="686"/>
                      <a:pt x="5863" y="926"/>
                      <a:pt x="6961" y="1166"/>
                    </a:cubicBezTo>
                    <a:cubicBezTo>
                      <a:pt x="9155" y="1715"/>
                      <a:pt x="11761" y="2606"/>
                      <a:pt x="14607" y="4012"/>
                    </a:cubicBezTo>
                    <a:cubicBezTo>
                      <a:pt x="17419" y="5521"/>
                      <a:pt x="20505" y="7510"/>
                      <a:pt x="23317" y="10390"/>
                    </a:cubicBezTo>
                    <a:cubicBezTo>
                      <a:pt x="26163" y="13236"/>
                      <a:pt x="28701" y="16836"/>
                      <a:pt x="30621" y="21054"/>
                    </a:cubicBezTo>
                    <a:cubicBezTo>
                      <a:pt x="32541" y="25237"/>
                      <a:pt x="33947" y="29935"/>
                      <a:pt x="34598" y="34839"/>
                    </a:cubicBezTo>
                    <a:cubicBezTo>
                      <a:pt x="35284" y="39742"/>
                      <a:pt x="35456" y="44886"/>
                      <a:pt x="34976" y="50029"/>
                    </a:cubicBezTo>
                    <a:cubicBezTo>
                      <a:pt x="34530" y="55173"/>
                      <a:pt x="33570" y="60350"/>
                      <a:pt x="32198" y="65391"/>
                    </a:cubicBezTo>
                    <a:cubicBezTo>
                      <a:pt x="30758" y="70432"/>
                      <a:pt x="28906" y="75301"/>
                      <a:pt x="26677" y="79964"/>
                    </a:cubicBezTo>
                    <a:cubicBezTo>
                      <a:pt x="24483" y="84628"/>
                      <a:pt x="21740" y="88948"/>
                      <a:pt x="18722" y="92892"/>
                    </a:cubicBezTo>
                    <a:cubicBezTo>
                      <a:pt x="18173" y="93646"/>
                      <a:pt x="17351" y="94743"/>
                      <a:pt x="16767" y="95635"/>
                    </a:cubicBezTo>
                    <a:cubicBezTo>
                      <a:pt x="16219" y="96526"/>
                      <a:pt x="15636" y="97349"/>
                      <a:pt x="15122" y="98275"/>
                    </a:cubicBezTo>
                    <a:cubicBezTo>
                      <a:pt x="14059" y="100127"/>
                      <a:pt x="13099" y="101978"/>
                      <a:pt x="12310" y="103864"/>
                    </a:cubicBezTo>
                    <a:cubicBezTo>
                      <a:pt x="10767" y="107636"/>
                      <a:pt x="9704" y="111408"/>
                      <a:pt x="9052" y="114974"/>
                    </a:cubicBezTo>
                    <a:cubicBezTo>
                      <a:pt x="8435" y="118541"/>
                      <a:pt x="8264" y="121901"/>
                      <a:pt x="8298" y="124884"/>
                    </a:cubicBezTo>
                    <a:cubicBezTo>
                      <a:pt x="8298" y="127867"/>
                      <a:pt x="8675" y="130473"/>
                      <a:pt x="8984" y="132634"/>
                    </a:cubicBezTo>
                    <a:cubicBezTo>
                      <a:pt x="9395" y="134760"/>
                      <a:pt x="9704" y="136474"/>
                      <a:pt x="10047" y="137606"/>
                    </a:cubicBezTo>
                    <a:cubicBezTo>
                      <a:pt x="10355" y="138737"/>
                      <a:pt x="10527" y="139355"/>
                      <a:pt x="10527" y="139355"/>
                    </a:cubicBezTo>
                    <a:cubicBezTo>
                      <a:pt x="10527" y="139355"/>
                      <a:pt x="10218" y="138806"/>
                      <a:pt x="9670" y="137743"/>
                    </a:cubicBezTo>
                    <a:cubicBezTo>
                      <a:pt x="9087" y="136680"/>
                      <a:pt x="8367" y="135103"/>
                      <a:pt x="7578" y="133011"/>
                    </a:cubicBezTo>
                    <a:cubicBezTo>
                      <a:pt x="6858" y="130885"/>
                      <a:pt x="5966" y="128279"/>
                      <a:pt x="5521" y="125159"/>
                    </a:cubicBezTo>
                    <a:cubicBezTo>
                      <a:pt x="5006" y="122038"/>
                      <a:pt x="4663" y="118472"/>
                      <a:pt x="4903" y="114529"/>
                    </a:cubicBezTo>
                    <a:cubicBezTo>
                      <a:pt x="5109" y="110619"/>
                      <a:pt x="5795" y="106333"/>
                      <a:pt x="7201" y="102013"/>
                    </a:cubicBezTo>
                    <a:cubicBezTo>
                      <a:pt x="7886" y="99852"/>
                      <a:pt x="8778" y="97658"/>
                      <a:pt x="9807" y="95463"/>
                    </a:cubicBezTo>
                    <a:cubicBezTo>
                      <a:pt x="10287" y="94366"/>
                      <a:pt x="10973" y="93269"/>
                      <a:pt x="11590" y="92172"/>
                    </a:cubicBezTo>
                    <a:cubicBezTo>
                      <a:pt x="12241" y="91074"/>
                      <a:pt x="12790" y="90286"/>
                      <a:pt x="13579" y="89120"/>
                    </a:cubicBezTo>
                    <a:cubicBezTo>
                      <a:pt x="16150" y="85451"/>
                      <a:pt x="18311" y="81336"/>
                      <a:pt x="20334" y="77015"/>
                    </a:cubicBezTo>
                    <a:cubicBezTo>
                      <a:pt x="22322" y="72695"/>
                      <a:pt x="23934" y="68134"/>
                      <a:pt x="25203" y="63471"/>
                    </a:cubicBezTo>
                    <a:cubicBezTo>
                      <a:pt x="26540" y="58842"/>
                      <a:pt x="27500" y="54075"/>
                      <a:pt x="27980" y="49378"/>
                    </a:cubicBezTo>
                    <a:cubicBezTo>
                      <a:pt x="28460" y="44680"/>
                      <a:pt x="28666" y="40016"/>
                      <a:pt x="28221" y="35559"/>
                    </a:cubicBezTo>
                    <a:cubicBezTo>
                      <a:pt x="27775" y="31135"/>
                      <a:pt x="26952" y="26883"/>
                      <a:pt x="25580" y="23077"/>
                    </a:cubicBezTo>
                    <a:cubicBezTo>
                      <a:pt x="24174" y="19305"/>
                      <a:pt x="22357" y="15876"/>
                      <a:pt x="20162" y="13099"/>
                    </a:cubicBezTo>
                    <a:cubicBezTo>
                      <a:pt x="17934" y="10321"/>
                      <a:pt x="15499" y="8127"/>
                      <a:pt x="13133" y="6344"/>
                    </a:cubicBezTo>
                    <a:cubicBezTo>
                      <a:pt x="10698" y="4698"/>
                      <a:pt x="8401" y="3360"/>
                      <a:pt x="6446" y="2503"/>
                    </a:cubicBezTo>
                    <a:cubicBezTo>
                      <a:pt x="5452" y="2057"/>
                      <a:pt x="4560" y="1680"/>
                      <a:pt x="3772" y="1337"/>
                    </a:cubicBezTo>
                    <a:cubicBezTo>
                      <a:pt x="2949" y="1063"/>
                      <a:pt x="2263" y="823"/>
                      <a:pt x="1715" y="617"/>
                    </a:cubicBezTo>
                    <a:cubicBezTo>
                      <a:pt x="583" y="206"/>
                      <a:pt x="0" y="0"/>
                      <a:pt x="0" y="0"/>
                    </a:cubicBezTo>
                    <a:close/>
                  </a:path>
                </a:pathLst>
              </a:custGeom>
              <a:grpFill/>
              <a:ln w="3429" cap="flat">
                <a:noFill/>
                <a:prstDash val="solid"/>
                <a:miter/>
              </a:ln>
            </p:spPr>
            <p:txBody>
              <a:bodyPr/>
              <a:lstStyle/>
              <a:p>
                <a:endParaRPr lang="en-US"/>
              </a:p>
            </p:txBody>
          </p:sp>
          <p:sp>
            <p:nvSpPr>
              <p:cNvPr id="1071" name="Freeform 1070">
                <a:extLst>
                  <a:ext uri="{FF2B5EF4-FFF2-40B4-BE49-F238E27FC236}">
                    <a16:creationId xmlns:a16="http://schemas.microsoft.com/office/drawing/2014/main" id="{58186833-4470-4444-7719-B7BE64C8FD54}"/>
                  </a:ext>
                </a:extLst>
              </p:cNvPr>
              <p:cNvSpPr/>
              <p:nvPr/>
            </p:nvSpPr>
            <p:spPr>
              <a:xfrm>
                <a:off x="7815345" y="2081986"/>
                <a:ext cx="83188" cy="153045"/>
              </a:xfrm>
              <a:custGeom>
                <a:avLst/>
                <a:gdLst>
                  <a:gd name="csX0" fmla="*/ 34 w 130564"/>
                  <a:gd name="csY0" fmla="*/ 37 h 240204"/>
                  <a:gd name="csX1" fmla="*/ 857 w 130564"/>
                  <a:gd name="csY1" fmla="*/ 37 h 240204"/>
                  <a:gd name="csX2" fmla="*/ 3292 w 130564"/>
                  <a:gd name="csY2" fmla="*/ 71 h 240204"/>
                  <a:gd name="csX3" fmla="*/ 12139 w 130564"/>
                  <a:gd name="csY3" fmla="*/ 2917 h 240204"/>
                  <a:gd name="csX4" fmla="*/ 17522 w 130564"/>
                  <a:gd name="csY4" fmla="*/ 6929 h 240204"/>
                  <a:gd name="csX5" fmla="*/ 22666 w 130564"/>
                  <a:gd name="csY5" fmla="*/ 12999 h 240204"/>
                  <a:gd name="csX6" fmla="*/ 26918 w 130564"/>
                  <a:gd name="csY6" fmla="*/ 21023 h 240204"/>
                  <a:gd name="csX7" fmla="*/ 27775 w 130564"/>
                  <a:gd name="csY7" fmla="*/ 23286 h 240204"/>
                  <a:gd name="csX8" fmla="*/ 28530 w 130564"/>
                  <a:gd name="csY8" fmla="*/ 25617 h 240204"/>
                  <a:gd name="csX9" fmla="*/ 29833 w 130564"/>
                  <a:gd name="csY9" fmla="*/ 30555 h 240204"/>
                  <a:gd name="csX10" fmla="*/ 34119 w 130564"/>
                  <a:gd name="csY10" fmla="*/ 51918 h 240204"/>
                  <a:gd name="csX11" fmla="*/ 35662 w 130564"/>
                  <a:gd name="csY11" fmla="*/ 57370 h 240204"/>
                  <a:gd name="csX12" fmla="*/ 35765 w 130564"/>
                  <a:gd name="csY12" fmla="*/ 57713 h 240204"/>
                  <a:gd name="csX13" fmla="*/ 35833 w 130564"/>
                  <a:gd name="csY13" fmla="*/ 57884 h 240204"/>
                  <a:gd name="csX14" fmla="*/ 35833 w 130564"/>
                  <a:gd name="csY14" fmla="*/ 57850 h 240204"/>
                  <a:gd name="csX15" fmla="*/ 35833 w 130564"/>
                  <a:gd name="csY15" fmla="*/ 57953 h 240204"/>
                  <a:gd name="csX16" fmla="*/ 36142 w 130564"/>
                  <a:gd name="csY16" fmla="*/ 58639 h 240204"/>
                  <a:gd name="csX17" fmla="*/ 36691 w 130564"/>
                  <a:gd name="csY17" fmla="*/ 60045 h 240204"/>
                  <a:gd name="csX18" fmla="*/ 37822 w 130564"/>
                  <a:gd name="csY18" fmla="*/ 62856 h 240204"/>
                  <a:gd name="csX19" fmla="*/ 40394 w 130564"/>
                  <a:gd name="csY19" fmla="*/ 68000 h 240204"/>
                  <a:gd name="csX20" fmla="*/ 43549 w 130564"/>
                  <a:gd name="csY20" fmla="*/ 73109 h 240204"/>
                  <a:gd name="csX21" fmla="*/ 60350 w 130564"/>
                  <a:gd name="csY21" fmla="*/ 91934 h 240204"/>
                  <a:gd name="csX22" fmla="*/ 80582 w 130564"/>
                  <a:gd name="csY22" fmla="*/ 109456 h 240204"/>
                  <a:gd name="csX23" fmla="*/ 100333 w 130564"/>
                  <a:gd name="csY23" fmla="*/ 128453 h 240204"/>
                  <a:gd name="csX24" fmla="*/ 102493 w 130564"/>
                  <a:gd name="csY24" fmla="*/ 130956 h 240204"/>
                  <a:gd name="csX25" fmla="*/ 104619 w 130564"/>
                  <a:gd name="csY25" fmla="*/ 133562 h 240204"/>
                  <a:gd name="csX26" fmla="*/ 108665 w 130564"/>
                  <a:gd name="csY26" fmla="*/ 139083 h 240204"/>
                  <a:gd name="csX27" fmla="*/ 112300 w 130564"/>
                  <a:gd name="csY27" fmla="*/ 144672 h 240204"/>
                  <a:gd name="csX28" fmla="*/ 115558 w 130564"/>
                  <a:gd name="csY28" fmla="*/ 150364 h 240204"/>
                  <a:gd name="csX29" fmla="*/ 125193 w 130564"/>
                  <a:gd name="csY29" fmla="*/ 173339 h 240204"/>
                  <a:gd name="csX30" fmla="*/ 129753 w 130564"/>
                  <a:gd name="csY30" fmla="*/ 195079 h 240204"/>
                  <a:gd name="csX31" fmla="*/ 130439 w 130564"/>
                  <a:gd name="csY31" fmla="*/ 213767 h 240204"/>
                  <a:gd name="csX32" fmla="*/ 130268 w 130564"/>
                  <a:gd name="csY32" fmla="*/ 217779 h 240204"/>
                  <a:gd name="csX33" fmla="*/ 129891 w 130564"/>
                  <a:gd name="csY33" fmla="*/ 221516 h 240204"/>
                  <a:gd name="csX34" fmla="*/ 128999 w 130564"/>
                  <a:gd name="csY34" fmla="*/ 228031 h 240204"/>
                  <a:gd name="csX35" fmla="*/ 128039 w 130564"/>
                  <a:gd name="csY35" fmla="*/ 233243 h 240204"/>
                  <a:gd name="csX36" fmla="*/ 127079 w 130564"/>
                  <a:gd name="csY36" fmla="*/ 237049 h 240204"/>
                  <a:gd name="csX37" fmla="*/ 126290 w 130564"/>
                  <a:gd name="csY37" fmla="*/ 240204 h 240204"/>
                  <a:gd name="csX38" fmla="*/ 126702 w 130564"/>
                  <a:gd name="csY38" fmla="*/ 236981 h 240204"/>
                  <a:gd name="csX39" fmla="*/ 127181 w 130564"/>
                  <a:gd name="csY39" fmla="*/ 233140 h 240204"/>
                  <a:gd name="csX40" fmla="*/ 127559 w 130564"/>
                  <a:gd name="csY40" fmla="*/ 227894 h 240204"/>
                  <a:gd name="csX41" fmla="*/ 127799 w 130564"/>
                  <a:gd name="csY41" fmla="*/ 221413 h 240204"/>
                  <a:gd name="csX42" fmla="*/ 127833 w 130564"/>
                  <a:gd name="csY42" fmla="*/ 217744 h 240204"/>
                  <a:gd name="csX43" fmla="*/ 127662 w 130564"/>
                  <a:gd name="csY43" fmla="*/ 213801 h 240204"/>
                  <a:gd name="csX44" fmla="*/ 125639 w 130564"/>
                  <a:gd name="csY44" fmla="*/ 195730 h 240204"/>
                  <a:gd name="csX45" fmla="*/ 120049 w 130564"/>
                  <a:gd name="csY45" fmla="*/ 175053 h 240204"/>
                  <a:gd name="csX46" fmla="*/ 110003 w 130564"/>
                  <a:gd name="csY46" fmla="*/ 153519 h 240204"/>
                  <a:gd name="csX47" fmla="*/ 106745 w 130564"/>
                  <a:gd name="csY47" fmla="*/ 148204 h 240204"/>
                  <a:gd name="csX48" fmla="*/ 103145 w 130564"/>
                  <a:gd name="csY48" fmla="*/ 143026 h 240204"/>
                  <a:gd name="csX49" fmla="*/ 95018 w 130564"/>
                  <a:gd name="csY49" fmla="*/ 133082 h 240204"/>
                  <a:gd name="csX50" fmla="*/ 75815 w 130564"/>
                  <a:gd name="csY50" fmla="*/ 114977 h 240204"/>
                  <a:gd name="csX51" fmla="*/ 55516 w 130564"/>
                  <a:gd name="csY51" fmla="*/ 97043 h 240204"/>
                  <a:gd name="csX52" fmla="*/ 38199 w 130564"/>
                  <a:gd name="csY52" fmla="*/ 76641 h 240204"/>
                  <a:gd name="csX53" fmla="*/ 34907 w 130564"/>
                  <a:gd name="csY53" fmla="*/ 70949 h 240204"/>
                  <a:gd name="csX54" fmla="*/ 32198 w 130564"/>
                  <a:gd name="csY54" fmla="*/ 64948 h 240204"/>
                  <a:gd name="csX55" fmla="*/ 31204 w 130564"/>
                  <a:gd name="csY55" fmla="*/ 62068 h 240204"/>
                  <a:gd name="csX56" fmla="*/ 30724 w 130564"/>
                  <a:gd name="csY56" fmla="*/ 60662 h 240204"/>
                  <a:gd name="csX57" fmla="*/ 30484 w 130564"/>
                  <a:gd name="csY57" fmla="*/ 59942 h 240204"/>
                  <a:gd name="csX58" fmla="*/ 30381 w 130564"/>
                  <a:gd name="csY58" fmla="*/ 59633 h 240204"/>
                  <a:gd name="csX59" fmla="*/ 30312 w 130564"/>
                  <a:gd name="csY59" fmla="*/ 59427 h 240204"/>
                  <a:gd name="csX60" fmla="*/ 30210 w 130564"/>
                  <a:gd name="csY60" fmla="*/ 59050 h 240204"/>
                  <a:gd name="csX61" fmla="*/ 28804 w 130564"/>
                  <a:gd name="csY61" fmla="*/ 53084 h 240204"/>
                  <a:gd name="csX62" fmla="*/ 25718 w 130564"/>
                  <a:gd name="csY62" fmla="*/ 31378 h 240204"/>
                  <a:gd name="csX63" fmla="*/ 24792 w 130564"/>
                  <a:gd name="csY63" fmla="*/ 26646 h 240204"/>
                  <a:gd name="csX64" fmla="*/ 24209 w 130564"/>
                  <a:gd name="csY64" fmla="*/ 24349 h 240204"/>
                  <a:gd name="csX65" fmla="*/ 23592 w 130564"/>
                  <a:gd name="csY65" fmla="*/ 22188 h 240204"/>
                  <a:gd name="csX66" fmla="*/ 20266 w 130564"/>
                  <a:gd name="csY66" fmla="*/ 14473 h 240204"/>
                  <a:gd name="csX67" fmla="*/ 15979 w 130564"/>
                  <a:gd name="csY67" fmla="*/ 8404 h 240204"/>
                  <a:gd name="csX68" fmla="*/ 11316 w 130564"/>
                  <a:gd name="csY68" fmla="*/ 4118 h 240204"/>
                  <a:gd name="csX69" fmla="*/ 3189 w 130564"/>
                  <a:gd name="csY69" fmla="*/ 483 h 240204"/>
                  <a:gd name="csX70" fmla="*/ 823 w 130564"/>
                  <a:gd name="csY70" fmla="*/ 140 h 240204"/>
                  <a:gd name="csX71" fmla="*/ 0 w 130564"/>
                  <a:gd name="csY71" fmla="*/ 71 h 240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Lst>
                <a:rect l="l" t="t" r="r" b="b"/>
                <a:pathLst>
                  <a:path w="130564" h="240204">
                    <a:moveTo>
                      <a:pt x="34" y="37"/>
                    </a:moveTo>
                    <a:cubicBezTo>
                      <a:pt x="34" y="37"/>
                      <a:pt x="308" y="37"/>
                      <a:pt x="857" y="37"/>
                    </a:cubicBezTo>
                    <a:cubicBezTo>
                      <a:pt x="1406" y="37"/>
                      <a:pt x="2229" y="-66"/>
                      <a:pt x="3292" y="71"/>
                    </a:cubicBezTo>
                    <a:cubicBezTo>
                      <a:pt x="5418" y="208"/>
                      <a:pt x="8607" y="860"/>
                      <a:pt x="12139" y="2917"/>
                    </a:cubicBezTo>
                    <a:cubicBezTo>
                      <a:pt x="13922" y="3912"/>
                      <a:pt x="15739" y="5249"/>
                      <a:pt x="17522" y="6929"/>
                    </a:cubicBezTo>
                    <a:cubicBezTo>
                      <a:pt x="19340" y="8610"/>
                      <a:pt x="21054" y="10633"/>
                      <a:pt x="22666" y="12999"/>
                    </a:cubicBezTo>
                    <a:cubicBezTo>
                      <a:pt x="24243" y="15365"/>
                      <a:pt x="25718" y="18039"/>
                      <a:pt x="26918" y="21023"/>
                    </a:cubicBezTo>
                    <a:cubicBezTo>
                      <a:pt x="27226" y="21743"/>
                      <a:pt x="27535" y="22566"/>
                      <a:pt x="27775" y="23286"/>
                    </a:cubicBezTo>
                    <a:cubicBezTo>
                      <a:pt x="28049" y="24006"/>
                      <a:pt x="28289" y="24794"/>
                      <a:pt x="28530" y="25617"/>
                    </a:cubicBezTo>
                    <a:cubicBezTo>
                      <a:pt x="29010" y="27229"/>
                      <a:pt x="29421" y="28875"/>
                      <a:pt x="29833" y="30555"/>
                    </a:cubicBezTo>
                    <a:cubicBezTo>
                      <a:pt x="31444" y="37276"/>
                      <a:pt x="32370" y="44580"/>
                      <a:pt x="34119" y="51918"/>
                    </a:cubicBezTo>
                    <a:cubicBezTo>
                      <a:pt x="34565" y="53735"/>
                      <a:pt x="35079" y="55553"/>
                      <a:pt x="35662" y="57370"/>
                    </a:cubicBezTo>
                    <a:lnTo>
                      <a:pt x="35765" y="57713"/>
                    </a:lnTo>
                    <a:lnTo>
                      <a:pt x="35833" y="57884"/>
                    </a:lnTo>
                    <a:cubicBezTo>
                      <a:pt x="35833" y="57884"/>
                      <a:pt x="35902" y="58056"/>
                      <a:pt x="35833" y="57850"/>
                    </a:cubicBezTo>
                    <a:lnTo>
                      <a:pt x="35833" y="57953"/>
                    </a:lnTo>
                    <a:cubicBezTo>
                      <a:pt x="35833" y="57953"/>
                      <a:pt x="36142" y="58639"/>
                      <a:pt x="36142" y="58639"/>
                    </a:cubicBezTo>
                    <a:lnTo>
                      <a:pt x="36691" y="60045"/>
                    </a:lnTo>
                    <a:cubicBezTo>
                      <a:pt x="37068" y="60970"/>
                      <a:pt x="37445" y="61931"/>
                      <a:pt x="37822" y="62856"/>
                    </a:cubicBezTo>
                    <a:cubicBezTo>
                      <a:pt x="38645" y="64639"/>
                      <a:pt x="39571" y="66251"/>
                      <a:pt x="40394" y="68000"/>
                    </a:cubicBezTo>
                    <a:cubicBezTo>
                      <a:pt x="41423" y="69680"/>
                      <a:pt x="42451" y="71429"/>
                      <a:pt x="43549" y="73109"/>
                    </a:cubicBezTo>
                    <a:cubicBezTo>
                      <a:pt x="48109" y="79830"/>
                      <a:pt x="54007" y="85968"/>
                      <a:pt x="60350" y="91934"/>
                    </a:cubicBezTo>
                    <a:cubicBezTo>
                      <a:pt x="66729" y="97901"/>
                      <a:pt x="73655" y="103559"/>
                      <a:pt x="80582" y="109456"/>
                    </a:cubicBezTo>
                    <a:cubicBezTo>
                      <a:pt x="87440" y="115389"/>
                      <a:pt x="94229" y="121526"/>
                      <a:pt x="100333" y="128453"/>
                    </a:cubicBezTo>
                    <a:lnTo>
                      <a:pt x="102493" y="130956"/>
                    </a:lnTo>
                    <a:cubicBezTo>
                      <a:pt x="103213" y="131779"/>
                      <a:pt x="103933" y="132637"/>
                      <a:pt x="104619" y="133562"/>
                    </a:cubicBezTo>
                    <a:cubicBezTo>
                      <a:pt x="105991" y="135414"/>
                      <a:pt x="107397" y="137231"/>
                      <a:pt x="108665" y="139083"/>
                    </a:cubicBezTo>
                    <a:cubicBezTo>
                      <a:pt x="109900" y="140969"/>
                      <a:pt x="111100" y="142821"/>
                      <a:pt x="112300" y="144672"/>
                    </a:cubicBezTo>
                    <a:cubicBezTo>
                      <a:pt x="113432" y="146558"/>
                      <a:pt x="114494" y="148478"/>
                      <a:pt x="115558" y="150364"/>
                    </a:cubicBezTo>
                    <a:cubicBezTo>
                      <a:pt x="119707" y="157977"/>
                      <a:pt x="122827" y="165795"/>
                      <a:pt x="125193" y="173339"/>
                    </a:cubicBezTo>
                    <a:cubicBezTo>
                      <a:pt x="127525" y="180917"/>
                      <a:pt x="128896" y="188289"/>
                      <a:pt x="129753" y="195079"/>
                    </a:cubicBezTo>
                    <a:cubicBezTo>
                      <a:pt x="130474" y="201937"/>
                      <a:pt x="130748" y="208212"/>
                      <a:pt x="130439" y="213767"/>
                    </a:cubicBezTo>
                    <a:cubicBezTo>
                      <a:pt x="130371" y="215138"/>
                      <a:pt x="130336" y="216510"/>
                      <a:pt x="130268" y="217779"/>
                    </a:cubicBezTo>
                    <a:cubicBezTo>
                      <a:pt x="130165" y="219082"/>
                      <a:pt x="129994" y="220316"/>
                      <a:pt x="129891" y="221516"/>
                    </a:cubicBezTo>
                    <a:cubicBezTo>
                      <a:pt x="129651" y="223916"/>
                      <a:pt x="129376" y="226077"/>
                      <a:pt x="128999" y="228031"/>
                    </a:cubicBezTo>
                    <a:cubicBezTo>
                      <a:pt x="128656" y="229986"/>
                      <a:pt x="128382" y="231735"/>
                      <a:pt x="128039" y="233243"/>
                    </a:cubicBezTo>
                    <a:cubicBezTo>
                      <a:pt x="127662" y="234752"/>
                      <a:pt x="127353" y="236021"/>
                      <a:pt x="127079" y="237049"/>
                    </a:cubicBezTo>
                    <a:cubicBezTo>
                      <a:pt x="126565" y="239107"/>
                      <a:pt x="126290" y="240204"/>
                      <a:pt x="126290" y="240204"/>
                    </a:cubicBezTo>
                    <a:cubicBezTo>
                      <a:pt x="126290" y="240204"/>
                      <a:pt x="126427" y="239073"/>
                      <a:pt x="126702" y="236981"/>
                    </a:cubicBezTo>
                    <a:cubicBezTo>
                      <a:pt x="126839" y="235918"/>
                      <a:pt x="127010" y="234649"/>
                      <a:pt x="127181" y="233140"/>
                    </a:cubicBezTo>
                    <a:cubicBezTo>
                      <a:pt x="127284" y="231632"/>
                      <a:pt x="127422" y="229849"/>
                      <a:pt x="127559" y="227894"/>
                    </a:cubicBezTo>
                    <a:cubicBezTo>
                      <a:pt x="127765" y="225940"/>
                      <a:pt x="127765" y="223779"/>
                      <a:pt x="127799" y="221413"/>
                    </a:cubicBezTo>
                    <a:cubicBezTo>
                      <a:pt x="127799" y="220247"/>
                      <a:pt x="127799" y="219013"/>
                      <a:pt x="127833" y="217744"/>
                    </a:cubicBezTo>
                    <a:cubicBezTo>
                      <a:pt x="127765" y="216475"/>
                      <a:pt x="127730" y="215172"/>
                      <a:pt x="127662" y="213801"/>
                    </a:cubicBezTo>
                    <a:cubicBezTo>
                      <a:pt x="127490" y="208349"/>
                      <a:pt x="126702" y="202279"/>
                      <a:pt x="125639" y="195730"/>
                    </a:cubicBezTo>
                    <a:cubicBezTo>
                      <a:pt x="124336" y="189181"/>
                      <a:pt x="122552" y="182220"/>
                      <a:pt x="120049" y="175053"/>
                    </a:cubicBezTo>
                    <a:cubicBezTo>
                      <a:pt x="117443" y="167921"/>
                      <a:pt x="114083" y="160651"/>
                      <a:pt x="110003" y="153519"/>
                    </a:cubicBezTo>
                    <a:cubicBezTo>
                      <a:pt x="108939" y="151770"/>
                      <a:pt x="107877" y="149953"/>
                      <a:pt x="106745" y="148204"/>
                    </a:cubicBezTo>
                    <a:cubicBezTo>
                      <a:pt x="105545" y="146490"/>
                      <a:pt x="104345" y="144775"/>
                      <a:pt x="103145" y="143026"/>
                    </a:cubicBezTo>
                    <a:cubicBezTo>
                      <a:pt x="100607" y="139700"/>
                      <a:pt x="98069" y="136408"/>
                      <a:pt x="95018" y="133082"/>
                    </a:cubicBezTo>
                    <a:cubicBezTo>
                      <a:pt x="89326" y="126704"/>
                      <a:pt x="82639" y="120772"/>
                      <a:pt x="75815" y="114977"/>
                    </a:cubicBezTo>
                    <a:cubicBezTo>
                      <a:pt x="69026" y="109114"/>
                      <a:pt x="62065" y="103284"/>
                      <a:pt x="55516" y="97043"/>
                    </a:cubicBezTo>
                    <a:cubicBezTo>
                      <a:pt x="48966" y="90837"/>
                      <a:pt x="42965" y="84048"/>
                      <a:pt x="38199" y="76641"/>
                    </a:cubicBezTo>
                    <a:cubicBezTo>
                      <a:pt x="37068" y="74755"/>
                      <a:pt x="35970" y="72835"/>
                      <a:pt x="34907" y="70949"/>
                    </a:cubicBezTo>
                    <a:cubicBezTo>
                      <a:pt x="33982" y="68926"/>
                      <a:pt x="32987" y="66903"/>
                      <a:pt x="32198" y="64948"/>
                    </a:cubicBezTo>
                    <a:cubicBezTo>
                      <a:pt x="31856" y="63988"/>
                      <a:pt x="31547" y="63028"/>
                      <a:pt x="31204" y="62068"/>
                    </a:cubicBezTo>
                    <a:lnTo>
                      <a:pt x="30724" y="60662"/>
                    </a:lnTo>
                    <a:lnTo>
                      <a:pt x="30484" y="59942"/>
                    </a:lnTo>
                    <a:lnTo>
                      <a:pt x="30381" y="59633"/>
                    </a:lnTo>
                    <a:lnTo>
                      <a:pt x="30312" y="59427"/>
                    </a:lnTo>
                    <a:lnTo>
                      <a:pt x="30210" y="59050"/>
                    </a:lnTo>
                    <a:cubicBezTo>
                      <a:pt x="29627" y="57061"/>
                      <a:pt x="29181" y="55072"/>
                      <a:pt x="28804" y="53084"/>
                    </a:cubicBezTo>
                    <a:cubicBezTo>
                      <a:pt x="27261" y="45231"/>
                      <a:pt x="26815" y="37927"/>
                      <a:pt x="25718" y="31378"/>
                    </a:cubicBezTo>
                    <a:cubicBezTo>
                      <a:pt x="25443" y="29766"/>
                      <a:pt x="25135" y="28121"/>
                      <a:pt x="24792" y="26646"/>
                    </a:cubicBezTo>
                    <a:cubicBezTo>
                      <a:pt x="24620" y="25892"/>
                      <a:pt x="24449" y="25137"/>
                      <a:pt x="24209" y="24349"/>
                    </a:cubicBezTo>
                    <a:cubicBezTo>
                      <a:pt x="24003" y="23560"/>
                      <a:pt x="23832" y="22908"/>
                      <a:pt x="23592" y="22188"/>
                    </a:cubicBezTo>
                    <a:cubicBezTo>
                      <a:pt x="22700" y="19377"/>
                      <a:pt x="21569" y="16771"/>
                      <a:pt x="20266" y="14473"/>
                    </a:cubicBezTo>
                    <a:cubicBezTo>
                      <a:pt x="18962" y="12141"/>
                      <a:pt x="17488" y="10118"/>
                      <a:pt x="15979" y="8404"/>
                    </a:cubicBezTo>
                    <a:cubicBezTo>
                      <a:pt x="14470" y="6655"/>
                      <a:pt x="12893" y="5215"/>
                      <a:pt x="11316" y="4118"/>
                    </a:cubicBezTo>
                    <a:cubicBezTo>
                      <a:pt x="8195" y="1889"/>
                      <a:pt x="5246" y="860"/>
                      <a:pt x="3189" y="483"/>
                    </a:cubicBezTo>
                    <a:cubicBezTo>
                      <a:pt x="2160" y="208"/>
                      <a:pt x="1337" y="208"/>
                      <a:pt x="823" y="140"/>
                    </a:cubicBezTo>
                    <a:cubicBezTo>
                      <a:pt x="275" y="106"/>
                      <a:pt x="0" y="71"/>
                      <a:pt x="0" y="71"/>
                    </a:cubicBezTo>
                    <a:close/>
                  </a:path>
                </a:pathLst>
              </a:custGeom>
              <a:grpFill/>
              <a:ln w="3429" cap="flat">
                <a:noFill/>
                <a:prstDash val="solid"/>
                <a:miter/>
              </a:ln>
            </p:spPr>
            <p:txBody>
              <a:bodyPr/>
              <a:lstStyle/>
              <a:p>
                <a:endParaRPr lang="en-US"/>
              </a:p>
            </p:txBody>
          </p:sp>
          <p:sp>
            <p:nvSpPr>
              <p:cNvPr id="1072" name="Freeform 1071">
                <a:extLst>
                  <a:ext uri="{FF2B5EF4-FFF2-40B4-BE49-F238E27FC236}">
                    <a16:creationId xmlns:a16="http://schemas.microsoft.com/office/drawing/2014/main" id="{E96AE211-0364-3A9E-F668-4A176AD9B5FA}"/>
                  </a:ext>
                </a:extLst>
              </p:cNvPr>
              <p:cNvSpPr/>
              <p:nvPr/>
            </p:nvSpPr>
            <p:spPr>
              <a:xfrm>
                <a:off x="7902212" y="2099095"/>
                <a:ext cx="41226" cy="69978"/>
              </a:xfrm>
              <a:custGeom>
                <a:avLst/>
                <a:gdLst>
                  <a:gd name="csX0" fmla="*/ 0 w 64705"/>
                  <a:gd name="csY0" fmla="*/ 0 h 109830"/>
                  <a:gd name="csX1" fmla="*/ 823 w 64705"/>
                  <a:gd name="csY1" fmla="*/ 1406 h 109830"/>
                  <a:gd name="csX2" fmla="*/ 3532 w 64705"/>
                  <a:gd name="csY2" fmla="*/ 5006 h 109830"/>
                  <a:gd name="csX3" fmla="*/ 8813 w 64705"/>
                  <a:gd name="csY3" fmla="*/ 9395 h 109830"/>
                  <a:gd name="csX4" fmla="*/ 16768 w 64705"/>
                  <a:gd name="csY4" fmla="*/ 13373 h 109830"/>
                  <a:gd name="csX5" fmla="*/ 26918 w 64705"/>
                  <a:gd name="csY5" fmla="*/ 16905 h 109830"/>
                  <a:gd name="csX6" fmla="*/ 38611 w 64705"/>
                  <a:gd name="csY6" fmla="*/ 20883 h 109830"/>
                  <a:gd name="csX7" fmla="*/ 50886 w 64705"/>
                  <a:gd name="csY7" fmla="*/ 27226 h 109830"/>
                  <a:gd name="csX8" fmla="*/ 56441 w 64705"/>
                  <a:gd name="csY8" fmla="*/ 32267 h 109830"/>
                  <a:gd name="csX9" fmla="*/ 60591 w 64705"/>
                  <a:gd name="csY9" fmla="*/ 38611 h 109830"/>
                  <a:gd name="csX10" fmla="*/ 63711 w 64705"/>
                  <a:gd name="csY10" fmla="*/ 53252 h 109830"/>
                  <a:gd name="csX11" fmla="*/ 62339 w 64705"/>
                  <a:gd name="csY11" fmla="*/ 66797 h 109830"/>
                  <a:gd name="csX12" fmla="*/ 59973 w 64705"/>
                  <a:gd name="csY12" fmla="*/ 78764 h 109830"/>
                  <a:gd name="csX13" fmla="*/ 58773 w 64705"/>
                  <a:gd name="csY13" fmla="*/ 89257 h 109830"/>
                  <a:gd name="csX14" fmla="*/ 59322 w 64705"/>
                  <a:gd name="csY14" fmla="*/ 98104 h 109830"/>
                  <a:gd name="csX15" fmla="*/ 61379 w 64705"/>
                  <a:gd name="csY15" fmla="*/ 104653 h 109830"/>
                  <a:gd name="csX16" fmla="*/ 62614 w 64705"/>
                  <a:gd name="csY16" fmla="*/ 106916 h 109830"/>
                  <a:gd name="csX17" fmla="*/ 63711 w 64705"/>
                  <a:gd name="csY17" fmla="*/ 108528 h 109830"/>
                  <a:gd name="csX18" fmla="*/ 64705 w 64705"/>
                  <a:gd name="csY18" fmla="*/ 109831 h 109830"/>
                  <a:gd name="csX19" fmla="*/ 63402 w 64705"/>
                  <a:gd name="csY19" fmla="*/ 108836 h 109830"/>
                  <a:gd name="csX20" fmla="*/ 61928 w 64705"/>
                  <a:gd name="csY20" fmla="*/ 107499 h 109830"/>
                  <a:gd name="csX21" fmla="*/ 60145 w 64705"/>
                  <a:gd name="csY21" fmla="*/ 105442 h 109830"/>
                  <a:gd name="csX22" fmla="*/ 56647 w 64705"/>
                  <a:gd name="csY22" fmla="*/ 98892 h 109830"/>
                  <a:gd name="csX23" fmla="*/ 54624 w 64705"/>
                  <a:gd name="csY23" fmla="*/ 89463 h 109830"/>
                  <a:gd name="csX24" fmla="*/ 54624 w 64705"/>
                  <a:gd name="csY24" fmla="*/ 78113 h 109830"/>
                  <a:gd name="csX25" fmla="*/ 56030 w 64705"/>
                  <a:gd name="csY25" fmla="*/ 65940 h 109830"/>
                  <a:gd name="csX26" fmla="*/ 56681 w 64705"/>
                  <a:gd name="csY26" fmla="*/ 53458 h 109830"/>
                  <a:gd name="csX27" fmla="*/ 55962 w 64705"/>
                  <a:gd name="csY27" fmla="*/ 47423 h 109830"/>
                  <a:gd name="csX28" fmla="*/ 55207 w 64705"/>
                  <a:gd name="csY28" fmla="*/ 44543 h 109830"/>
                  <a:gd name="csX29" fmla="*/ 54727 w 64705"/>
                  <a:gd name="csY29" fmla="*/ 43171 h 109830"/>
                  <a:gd name="csX30" fmla="*/ 54178 w 64705"/>
                  <a:gd name="csY30" fmla="*/ 41937 h 109830"/>
                  <a:gd name="csX31" fmla="*/ 53458 w 64705"/>
                  <a:gd name="csY31" fmla="*/ 40531 h 109830"/>
                  <a:gd name="csX32" fmla="*/ 53047 w 64705"/>
                  <a:gd name="csY32" fmla="*/ 39776 h 109830"/>
                  <a:gd name="csX33" fmla="*/ 52944 w 64705"/>
                  <a:gd name="csY33" fmla="*/ 39605 h 109830"/>
                  <a:gd name="csX34" fmla="*/ 52944 w 64705"/>
                  <a:gd name="csY34" fmla="*/ 39502 h 109830"/>
                  <a:gd name="csX35" fmla="*/ 52944 w 64705"/>
                  <a:gd name="csY35" fmla="*/ 39605 h 109830"/>
                  <a:gd name="csX36" fmla="*/ 52944 w 64705"/>
                  <a:gd name="csY36" fmla="*/ 39605 h 109830"/>
                  <a:gd name="csX37" fmla="*/ 52738 w 64705"/>
                  <a:gd name="csY37" fmla="*/ 39262 h 109830"/>
                  <a:gd name="csX38" fmla="*/ 51915 w 64705"/>
                  <a:gd name="csY38" fmla="*/ 38062 h 109830"/>
                  <a:gd name="csX39" fmla="*/ 50989 w 64705"/>
                  <a:gd name="csY39" fmla="*/ 36930 h 109830"/>
                  <a:gd name="csX40" fmla="*/ 46703 w 64705"/>
                  <a:gd name="csY40" fmla="*/ 32850 h 109830"/>
                  <a:gd name="csX41" fmla="*/ 41628 w 64705"/>
                  <a:gd name="csY41" fmla="*/ 29489 h 109830"/>
                  <a:gd name="csX42" fmla="*/ 36142 w 64705"/>
                  <a:gd name="csY42" fmla="*/ 26712 h 109830"/>
                  <a:gd name="csX43" fmla="*/ 14950 w 64705"/>
                  <a:gd name="csY43" fmla="*/ 17111 h 109830"/>
                  <a:gd name="csX44" fmla="*/ 7098 w 64705"/>
                  <a:gd name="csY44" fmla="*/ 11556 h 109830"/>
                  <a:gd name="csX45" fmla="*/ 2366 w 64705"/>
                  <a:gd name="csY45" fmla="*/ 5864 h 109830"/>
                  <a:gd name="csX46" fmla="*/ 446 w 64705"/>
                  <a:gd name="csY46" fmla="*/ 1577 h 109830"/>
                  <a:gd name="csX47" fmla="*/ 0 w 64705"/>
                  <a:gd name="csY47" fmla="*/ 0 h 1098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64705" h="109830">
                    <a:moveTo>
                      <a:pt x="0" y="0"/>
                    </a:moveTo>
                    <a:cubicBezTo>
                      <a:pt x="0" y="0"/>
                      <a:pt x="274" y="480"/>
                      <a:pt x="823" y="1406"/>
                    </a:cubicBezTo>
                    <a:cubicBezTo>
                      <a:pt x="1372" y="2332"/>
                      <a:pt x="2263" y="3566"/>
                      <a:pt x="3532" y="5006"/>
                    </a:cubicBezTo>
                    <a:cubicBezTo>
                      <a:pt x="4835" y="6412"/>
                      <a:pt x="6618" y="7955"/>
                      <a:pt x="8813" y="9395"/>
                    </a:cubicBezTo>
                    <a:cubicBezTo>
                      <a:pt x="11041" y="10836"/>
                      <a:pt x="13716" y="12139"/>
                      <a:pt x="16768" y="13373"/>
                    </a:cubicBezTo>
                    <a:cubicBezTo>
                      <a:pt x="19820" y="14608"/>
                      <a:pt x="23249" y="15671"/>
                      <a:pt x="26918" y="16905"/>
                    </a:cubicBezTo>
                    <a:cubicBezTo>
                      <a:pt x="30587" y="18105"/>
                      <a:pt x="34564" y="19271"/>
                      <a:pt x="38611" y="20883"/>
                    </a:cubicBezTo>
                    <a:cubicBezTo>
                      <a:pt x="42657" y="22494"/>
                      <a:pt x="46943" y="24380"/>
                      <a:pt x="50886" y="27226"/>
                    </a:cubicBezTo>
                    <a:cubicBezTo>
                      <a:pt x="52841" y="28666"/>
                      <a:pt x="54761" y="30347"/>
                      <a:pt x="56441" y="32267"/>
                    </a:cubicBezTo>
                    <a:cubicBezTo>
                      <a:pt x="58122" y="34118"/>
                      <a:pt x="59562" y="36519"/>
                      <a:pt x="60591" y="38611"/>
                    </a:cubicBezTo>
                    <a:cubicBezTo>
                      <a:pt x="62922" y="43548"/>
                      <a:pt x="63642" y="48452"/>
                      <a:pt x="63711" y="53252"/>
                    </a:cubicBezTo>
                    <a:cubicBezTo>
                      <a:pt x="63779" y="58019"/>
                      <a:pt x="63094" y="62545"/>
                      <a:pt x="62339" y="66797"/>
                    </a:cubicBezTo>
                    <a:cubicBezTo>
                      <a:pt x="61619" y="71083"/>
                      <a:pt x="60625" y="75027"/>
                      <a:pt x="59973" y="78764"/>
                    </a:cubicBezTo>
                    <a:cubicBezTo>
                      <a:pt x="59322" y="82467"/>
                      <a:pt x="58876" y="85999"/>
                      <a:pt x="58773" y="89257"/>
                    </a:cubicBezTo>
                    <a:cubicBezTo>
                      <a:pt x="58670" y="92514"/>
                      <a:pt x="58842" y="95498"/>
                      <a:pt x="59322" y="98104"/>
                    </a:cubicBezTo>
                    <a:cubicBezTo>
                      <a:pt x="59768" y="100710"/>
                      <a:pt x="60591" y="102904"/>
                      <a:pt x="61379" y="104653"/>
                    </a:cubicBezTo>
                    <a:cubicBezTo>
                      <a:pt x="61791" y="105510"/>
                      <a:pt x="62202" y="106299"/>
                      <a:pt x="62614" y="106916"/>
                    </a:cubicBezTo>
                    <a:cubicBezTo>
                      <a:pt x="62991" y="107568"/>
                      <a:pt x="63334" y="108116"/>
                      <a:pt x="63711" y="108528"/>
                    </a:cubicBezTo>
                    <a:cubicBezTo>
                      <a:pt x="64362" y="109385"/>
                      <a:pt x="64705" y="109831"/>
                      <a:pt x="64705" y="109831"/>
                    </a:cubicBezTo>
                    <a:cubicBezTo>
                      <a:pt x="64705" y="109831"/>
                      <a:pt x="64259" y="109488"/>
                      <a:pt x="63402" y="108836"/>
                    </a:cubicBezTo>
                    <a:cubicBezTo>
                      <a:pt x="62956" y="108528"/>
                      <a:pt x="62476" y="108048"/>
                      <a:pt x="61928" y="107499"/>
                    </a:cubicBezTo>
                    <a:cubicBezTo>
                      <a:pt x="61345" y="106951"/>
                      <a:pt x="60762" y="106265"/>
                      <a:pt x="60145" y="105442"/>
                    </a:cubicBezTo>
                    <a:cubicBezTo>
                      <a:pt x="58945" y="103796"/>
                      <a:pt x="57573" y="101636"/>
                      <a:pt x="56647" y="98892"/>
                    </a:cubicBezTo>
                    <a:cubicBezTo>
                      <a:pt x="55653" y="96183"/>
                      <a:pt x="54933" y="92960"/>
                      <a:pt x="54624" y="89463"/>
                    </a:cubicBezTo>
                    <a:cubicBezTo>
                      <a:pt x="54281" y="85931"/>
                      <a:pt x="54247" y="82124"/>
                      <a:pt x="54624" y="78113"/>
                    </a:cubicBezTo>
                    <a:cubicBezTo>
                      <a:pt x="54967" y="74101"/>
                      <a:pt x="55550" y="70054"/>
                      <a:pt x="56030" y="65940"/>
                    </a:cubicBezTo>
                    <a:cubicBezTo>
                      <a:pt x="56544" y="61825"/>
                      <a:pt x="56784" y="57607"/>
                      <a:pt x="56681" y="53458"/>
                    </a:cubicBezTo>
                    <a:cubicBezTo>
                      <a:pt x="56579" y="51401"/>
                      <a:pt x="56373" y="49378"/>
                      <a:pt x="55962" y="47423"/>
                    </a:cubicBezTo>
                    <a:cubicBezTo>
                      <a:pt x="55756" y="46463"/>
                      <a:pt x="55516" y="45469"/>
                      <a:pt x="55207" y="44543"/>
                    </a:cubicBezTo>
                    <a:lnTo>
                      <a:pt x="54727" y="43171"/>
                    </a:lnTo>
                    <a:lnTo>
                      <a:pt x="54178" y="41937"/>
                    </a:lnTo>
                    <a:cubicBezTo>
                      <a:pt x="54041" y="41559"/>
                      <a:pt x="53733" y="41011"/>
                      <a:pt x="53458" y="40531"/>
                    </a:cubicBezTo>
                    <a:lnTo>
                      <a:pt x="53047" y="39776"/>
                    </a:lnTo>
                    <a:lnTo>
                      <a:pt x="52944" y="39605"/>
                    </a:lnTo>
                    <a:lnTo>
                      <a:pt x="52944" y="39502"/>
                    </a:lnTo>
                    <a:cubicBezTo>
                      <a:pt x="52944" y="39502"/>
                      <a:pt x="53047" y="39742"/>
                      <a:pt x="52944" y="39605"/>
                    </a:cubicBezTo>
                    <a:lnTo>
                      <a:pt x="52944" y="39605"/>
                    </a:lnTo>
                    <a:cubicBezTo>
                      <a:pt x="52944" y="39605"/>
                      <a:pt x="52738" y="39262"/>
                      <a:pt x="52738" y="39262"/>
                    </a:cubicBezTo>
                    <a:lnTo>
                      <a:pt x="51915" y="38062"/>
                    </a:lnTo>
                    <a:lnTo>
                      <a:pt x="50989" y="36930"/>
                    </a:lnTo>
                    <a:cubicBezTo>
                      <a:pt x="49721" y="35456"/>
                      <a:pt x="48280" y="34084"/>
                      <a:pt x="46703" y="32850"/>
                    </a:cubicBezTo>
                    <a:cubicBezTo>
                      <a:pt x="45091" y="31650"/>
                      <a:pt x="43377" y="30552"/>
                      <a:pt x="41628" y="29489"/>
                    </a:cubicBezTo>
                    <a:cubicBezTo>
                      <a:pt x="39845" y="28495"/>
                      <a:pt x="37993" y="27569"/>
                      <a:pt x="36142" y="26712"/>
                    </a:cubicBezTo>
                    <a:cubicBezTo>
                      <a:pt x="28666" y="23317"/>
                      <a:pt x="21054" y="20574"/>
                      <a:pt x="14950" y="17111"/>
                    </a:cubicBezTo>
                    <a:cubicBezTo>
                      <a:pt x="11899" y="15431"/>
                      <a:pt x="9224" y="13510"/>
                      <a:pt x="7098" y="11556"/>
                    </a:cubicBezTo>
                    <a:cubicBezTo>
                      <a:pt x="4938" y="9635"/>
                      <a:pt x="3429" y="7578"/>
                      <a:pt x="2366" y="5864"/>
                    </a:cubicBezTo>
                    <a:cubicBezTo>
                      <a:pt x="1337" y="4081"/>
                      <a:pt x="754" y="2572"/>
                      <a:pt x="446" y="1577"/>
                    </a:cubicBezTo>
                    <a:cubicBezTo>
                      <a:pt x="137" y="549"/>
                      <a:pt x="0" y="0"/>
                      <a:pt x="0" y="0"/>
                    </a:cubicBezTo>
                    <a:close/>
                  </a:path>
                </a:pathLst>
              </a:custGeom>
              <a:grpFill/>
              <a:ln w="3429" cap="flat">
                <a:noFill/>
                <a:prstDash val="solid"/>
                <a:miter/>
              </a:ln>
            </p:spPr>
            <p:txBody>
              <a:bodyPr/>
              <a:lstStyle/>
              <a:p>
                <a:endParaRPr lang="en-US"/>
              </a:p>
            </p:txBody>
          </p:sp>
          <p:sp>
            <p:nvSpPr>
              <p:cNvPr id="1073" name="Freeform 1072">
                <a:extLst>
                  <a:ext uri="{FF2B5EF4-FFF2-40B4-BE49-F238E27FC236}">
                    <a16:creationId xmlns:a16="http://schemas.microsoft.com/office/drawing/2014/main" id="{BB8A7F6D-45A4-947B-9FFD-DF44BB22A6BF}"/>
                  </a:ext>
                </a:extLst>
              </p:cNvPr>
              <p:cNvSpPr/>
              <p:nvPr/>
            </p:nvSpPr>
            <p:spPr>
              <a:xfrm>
                <a:off x="7935460" y="2105059"/>
                <a:ext cx="40815" cy="19422"/>
              </a:xfrm>
              <a:custGeom>
                <a:avLst/>
                <a:gdLst>
                  <a:gd name="csX0" fmla="*/ 1207 w 64060"/>
                  <a:gd name="csY0" fmla="*/ 30484 h 30483"/>
                  <a:gd name="csX1" fmla="*/ 898 w 64060"/>
                  <a:gd name="csY1" fmla="*/ 29661 h 30483"/>
                  <a:gd name="csX2" fmla="*/ 521 w 64060"/>
                  <a:gd name="csY2" fmla="*/ 28529 h 30483"/>
                  <a:gd name="csX3" fmla="*/ 109 w 64060"/>
                  <a:gd name="csY3" fmla="*/ 26540 h 30483"/>
                  <a:gd name="csX4" fmla="*/ 281 w 64060"/>
                  <a:gd name="csY4" fmla="*/ 21706 h 30483"/>
                  <a:gd name="csX5" fmla="*/ 2372 w 64060"/>
                  <a:gd name="csY5" fmla="*/ 16185 h 30483"/>
                  <a:gd name="csX6" fmla="*/ 12625 w 64060"/>
                  <a:gd name="csY6" fmla="*/ 6961 h 30483"/>
                  <a:gd name="csX7" fmla="*/ 13517 w 64060"/>
                  <a:gd name="csY7" fmla="*/ 6584 h 30483"/>
                  <a:gd name="csX8" fmla="*/ 13756 w 64060"/>
                  <a:gd name="csY8" fmla="*/ 6481 h 30483"/>
                  <a:gd name="csX9" fmla="*/ 13928 w 64060"/>
                  <a:gd name="csY9" fmla="*/ 6412 h 30483"/>
                  <a:gd name="csX10" fmla="*/ 14031 w 64060"/>
                  <a:gd name="csY10" fmla="*/ 6412 h 30483"/>
                  <a:gd name="csX11" fmla="*/ 14443 w 64060"/>
                  <a:gd name="csY11" fmla="*/ 6241 h 30483"/>
                  <a:gd name="csX12" fmla="*/ 16191 w 64060"/>
                  <a:gd name="csY12" fmla="*/ 5726 h 30483"/>
                  <a:gd name="csX13" fmla="*/ 19929 w 64060"/>
                  <a:gd name="csY13" fmla="*/ 4972 h 30483"/>
                  <a:gd name="csX14" fmla="*/ 27370 w 64060"/>
                  <a:gd name="csY14" fmla="*/ 4561 h 30483"/>
                  <a:gd name="csX15" fmla="*/ 41497 w 64060"/>
                  <a:gd name="csY15" fmla="*/ 5555 h 30483"/>
                  <a:gd name="csX16" fmla="*/ 53499 w 64060"/>
                  <a:gd name="csY16" fmla="*/ 4972 h 30483"/>
                  <a:gd name="csX17" fmla="*/ 61454 w 64060"/>
                  <a:gd name="csY17" fmla="*/ 1955 h 30483"/>
                  <a:gd name="csX18" fmla="*/ 63408 w 64060"/>
                  <a:gd name="csY18" fmla="*/ 549 h 30483"/>
                  <a:gd name="csX19" fmla="*/ 64060 w 64060"/>
                  <a:gd name="csY19" fmla="*/ 0 h 30483"/>
                  <a:gd name="csX20" fmla="*/ 63443 w 64060"/>
                  <a:gd name="csY20" fmla="*/ 617 h 30483"/>
                  <a:gd name="csX21" fmla="*/ 61591 w 64060"/>
                  <a:gd name="csY21" fmla="*/ 2229 h 30483"/>
                  <a:gd name="csX22" fmla="*/ 53739 w 64060"/>
                  <a:gd name="csY22" fmla="*/ 6069 h 30483"/>
                  <a:gd name="csX23" fmla="*/ 41394 w 64060"/>
                  <a:gd name="csY23" fmla="*/ 7852 h 30483"/>
                  <a:gd name="csX24" fmla="*/ 27404 w 64060"/>
                  <a:gd name="csY24" fmla="*/ 8161 h 30483"/>
                  <a:gd name="csX25" fmla="*/ 20649 w 64060"/>
                  <a:gd name="csY25" fmla="*/ 9155 h 30483"/>
                  <a:gd name="csX26" fmla="*/ 17597 w 64060"/>
                  <a:gd name="csY26" fmla="*/ 10081 h 30483"/>
                  <a:gd name="csX27" fmla="*/ 16088 w 64060"/>
                  <a:gd name="csY27" fmla="*/ 10698 h 30483"/>
                  <a:gd name="csX28" fmla="*/ 15711 w 64060"/>
                  <a:gd name="csY28" fmla="*/ 10870 h 30483"/>
                  <a:gd name="csX29" fmla="*/ 15608 w 64060"/>
                  <a:gd name="csY29" fmla="*/ 10870 h 30483"/>
                  <a:gd name="csX30" fmla="*/ 15608 w 64060"/>
                  <a:gd name="csY30" fmla="*/ 10939 h 30483"/>
                  <a:gd name="csX31" fmla="*/ 15643 w 64060"/>
                  <a:gd name="csY31" fmla="*/ 10939 h 30483"/>
                  <a:gd name="csX32" fmla="*/ 15608 w 64060"/>
                  <a:gd name="csY32" fmla="*/ 10939 h 30483"/>
                  <a:gd name="csX33" fmla="*/ 15437 w 64060"/>
                  <a:gd name="csY33" fmla="*/ 11041 h 30483"/>
                  <a:gd name="csX34" fmla="*/ 14785 w 64060"/>
                  <a:gd name="csY34" fmla="*/ 11384 h 30483"/>
                  <a:gd name="csX35" fmla="*/ 7756 w 64060"/>
                  <a:gd name="csY35" fmla="*/ 18997 h 30483"/>
                  <a:gd name="csX36" fmla="*/ 6762 w 64060"/>
                  <a:gd name="csY36" fmla="*/ 22700 h 30483"/>
                  <a:gd name="csX37" fmla="*/ 6933 w 64060"/>
                  <a:gd name="csY37" fmla="*/ 25409 h 30483"/>
                  <a:gd name="csX38" fmla="*/ 7173 w 64060"/>
                  <a:gd name="csY38" fmla="*/ 26129 h 30483"/>
                  <a:gd name="csX39" fmla="*/ 7516 w 64060"/>
                  <a:gd name="csY39" fmla="*/ 26918 h 30483"/>
                  <a:gd name="csX40" fmla="*/ 7893 w 64060"/>
                  <a:gd name="csY40" fmla="*/ 27706 h 30483"/>
                  <a:gd name="csX41" fmla="*/ 1241 w 64060"/>
                  <a:gd name="csY41" fmla="*/ 30484 h 304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64060" h="30483">
                    <a:moveTo>
                      <a:pt x="1207" y="30484"/>
                    </a:moveTo>
                    <a:cubicBezTo>
                      <a:pt x="1207" y="30484"/>
                      <a:pt x="1104" y="30210"/>
                      <a:pt x="898" y="29661"/>
                    </a:cubicBezTo>
                    <a:cubicBezTo>
                      <a:pt x="795" y="29352"/>
                      <a:pt x="692" y="29215"/>
                      <a:pt x="521" y="28529"/>
                    </a:cubicBezTo>
                    <a:cubicBezTo>
                      <a:pt x="383" y="27946"/>
                      <a:pt x="178" y="27226"/>
                      <a:pt x="109" y="26540"/>
                    </a:cubicBezTo>
                    <a:cubicBezTo>
                      <a:pt x="-28" y="25169"/>
                      <a:pt x="-96" y="23489"/>
                      <a:pt x="281" y="21706"/>
                    </a:cubicBezTo>
                    <a:cubicBezTo>
                      <a:pt x="624" y="19923"/>
                      <a:pt x="1275" y="18002"/>
                      <a:pt x="2372" y="16185"/>
                    </a:cubicBezTo>
                    <a:cubicBezTo>
                      <a:pt x="4464" y="12550"/>
                      <a:pt x="7962" y="9053"/>
                      <a:pt x="12625" y="6961"/>
                    </a:cubicBezTo>
                    <a:lnTo>
                      <a:pt x="13517" y="6584"/>
                    </a:lnTo>
                    <a:lnTo>
                      <a:pt x="13756" y="6481"/>
                    </a:lnTo>
                    <a:lnTo>
                      <a:pt x="13928" y="6412"/>
                    </a:lnTo>
                    <a:lnTo>
                      <a:pt x="14031" y="6412"/>
                    </a:lnTo>
                    <a:cubicBezTo>
                      <a:pt x="14031" y="6412"/>
                      <a:pt x="14443" y="6241"/>
                      <a:pt x="14443" y="6241"/>
                    </a:cubicBezTo>
                    <a:cubicBezTo>
                      <a:pt x="14991" y="6069"/>
                      <a:pt x="15505" y="5898"/>
                      <a:pt x="16191" y="5726"/>
                    </a:cubicBezTo>
                    <a:cubicBezTo>
                      <a:pt x="17460" y="5349"/>
                      <a:pt x="18660" y="5144"/>
                      <a:pt x="19929" y="4972"/>
                    </a:cubicBezTo>
                    <a:cubicBezTo>
                      <a:pt x="22398" y="4629"/>
                      <a:pt x="24935" y="4526"/>
                      <a:pt x="27370" y="4561"/>
                    </a:cubicBezTo>
                    <a:cubicBezTo>
                      <a:pt x="32307" y="4663"/>
                      <a:pt x="37040" y="5281"/>
                      <a:pt x="41497" y="5555"/>
                    </a:cubicBezTo>
                    <a:cubicBezTo>
                      <a:pt x="45886" y="5829"/>
                      <a:pt x="50036" y="5658"/>
                      <a:pt x="53499" y="4972"/>
                    </a:cubicBezTo>
                    <a:cubicBezTo>
                      <a:pt x="56962" y="4321"/>
                      <a:pt x="59705" y="3052"/>
                      <a:pt x="61454" y="1955"/>
                    </a:cubicBezTo>
                    <a:cubicBezTo>
                      <a:pt x="62311" y="1372"/>
                      <a:pt x="62997" y="926"/>
                      <a:pt x="63408" y="549"/>
                    </a:cubicBezTo>
                    <a:cubicBezTo>
                      <a:pt x="63854" y="206"/>
                      <a:pt x="64060" y="0"/>
                      <a:pt x="64060" y="0"/>
                    </a:cubicBezTo>
                    <a:cubicBezTo>
                      <a:pt x="64060" y="0"/>
                      <a:pt x="63854" y="206"/>
                      <a:pt x="63443" y="617"/>
                    </a:cubicBezTo>
                    <a:cubicBezTo>
                      <a:pt x="63065" y="1029"/>
                      <a:pt x="62414" y="1577"/>
                      <a:pt x="61591" y="2229"/>
                    </a:cubicBezTo>
                    <a:cubicBezTo>
                      <a:pt x="59911" y="3498"/>
                      <a:pt x="57236" y="5075"/>
                      <a:pt x="53739" y="6069"/>
                    </a:cubicBezTo>
                    <a:cubicBezTo>
                      <a:pt x="50241" y="7132"/>
                      <a:pt x="45989" y="7715"/>
                      <a:pt x="41394" y="7852"/>
                    </a:cubicBezTo>
                    <a:cubicBezTo>
                      <a:pt x="36868" y="7990"/>
                      <a:pt x="32068" y="7852"/>
                      <a:pt x="27404" y="8161"/>
                    </a:cubicBezTo>
                    <a:cubicBezTo>
                      <a:pt x="25072" y="8332"/>
                      <a:pt x="22809" y="8641"/>
                      <a:pt x="20649" y="9155"/>
                    </a:cubicBezTo>
                    <a:cubicBezTo>
                      <a:pt x="19586" y="9395"/>
                      <a:pt x="18488" y="9738"/>
                      <a:pt x="17597" y="10081"/>
                    </a:cubicBezTo>
                    <a:cubicBezTo>
                      <a:pt x="17151" y="10218"/>
                      <a:pt x="16603" y="10458"/>
                      <a:pt x="16088" y="10698"/>
                    </a:cubicBezTo>
                    <a:lnTo>
                      <a:pt x="15711" y="10870"/>
                    </a:lnTo>
                    <a:lnTo>
                      <a:pt x="15608" y="10870"/>
                    </a:lnTo>
                    <a:cubicBezTo>
                      <a:pt x="15608" y="10870"/>
                      <a:pt x="15608" y="10939"/>
                      <a:pt x="15608" y="10939"/>
                    </a:cubicBezTo>
                    <a:cubicBezTo>
                      <a:pt x="15746" y="10904"/>
                      <a:pt x="15608" y="10939"/>
                      <a:pt x="15643" y="10939"/>
                    </a:cubicBezTo>
                    <a:lnTo>
                      <a:pt x="15608" y="10939"/>
                    </a:lnTo>
                    <a:cubicBezTo>
                      <a:pt x="15608" y="10939"/>
                      <a:pt x="15437" y="11041"/>
                      <a:pt x="15437" y="11041"/>
                    </a:cubicBezTo>
                    <a:lnTo>
                      <a:pt x="14785" y="11384"/>
                    </a:lnTo>
                    <a:cubicBezTo>
                      <a:pt x="11391" y="13270"/>
                      <a:pt x="8956" y="16288"/>
                      <a:pt x="7756" y="18997"/>
                    </a:cubicBezTo>
                    <a:cubicBezTo>
                      <a:pt x="7139" y="20334"/>
                      <a:pt x="6864" y="21637"/>
                      <a:pt x="6762" y="22700"/>
                    </a:cubicBezTo>
                    <a:cubicBezTo>
                      <a:pt x="6624" y="23797"/>
                      <a:pt x="6796" y="24689"/>
                      <a:pt x="6933" y="25409"/>
                    </a:cubicBezTo>
                    <a:cubicBezTo>
                      <a:pt x="7001" y="25752"/>
                      <a:pt x="7104" y="25923"/>
                      <a:pt x="7173" y="26129"/>
                    </a:cubicBezTo>
                    <a:cubicBezTo>
                      <a:pt x="7173" y="26266"/>
                      <a:pt x="7413" y="26712"/>
                      <a:pt x="7516" y="26918"/>
                    </a:cubicBezTo>
                    <a:cubicBezTo>
                      <a:pt x="7756" y="27432"/>
                      <a:pt x="7893" y="27706"/>
                      <a:pt x="7893" y="27706"/>
                    </a:cubicBezTo>
                    <a:lnTo>
                      <a:pt x="1241" y="30484"/>
                    </a:lnTo>
                    <a:close/>
                  </a:path>
                </a:pathLst>
              </a:custGeom>
              <a:grpFill/>
              <a:ln w="3429" cap="flat">
                <a:noFill/>
                <a:prstDash val="solid"/>
                <a:miter/>
              </a:ln>
            </p:spPr>
            <p:txBody>
              <a:bodyPr/>
              <a:lstStyle/>
              <a:p>
                <a:endParaRPr lang="en-US"/>
              </a:p>
            </p:txBody>
          </p:sp>
          <p:sp>
            <p:nvSpPr>
              <p:cNvPr id="1074" name="Freeform 1073">
                <a:extLst>
                  <a:ext uri="{FF2B5EF4-FFF2-40B4-BE49-F238E27FC236}">
                    <a16:creationId xmlns:a16="http://schemas.microsoft.com/office/drawing/2014/main" id="{34613588-ABFA-F081-A118-55E771376493}"/>
                  </a:ext>
                </a:extLst>
              </p:cNvPr>
              <p:cNvSpPr/>
              <p:nvPr/>
            </p:nvSpPr>
            <p:spPr>
              <a:xfrm>
                <a:off x="7668915" y="2170990"/>
                <a:ext cx="146648" cy="179308"/>
              </a:xfrm>
              <a:custGeom>
                <a:avLst/>
                <a:gdLst>
                  <a:gd name="csX0" fmla="*/ 230165 w 230165"/>
                  <a:gd name="csY0" fmla="*/ 61044 h 281425"/>
                  <a:gd name="csX1" fmla="*/ 229308 w 230165"/>
                  <a:gd name="csY1" fmla="*/ 60084 h 281425"/>
                  <a:gd name="csX2" fmla="*/ 226908 w 230165"/>
                  <a:gd name="csY2" fmla="*/ 57169 h 281425"/>
                  <a:gd name="csX3" fmla="*/ 219673 w 230165"/>
                  <a:gd name="csY3" fmla="*/ 44790 h 281425"/>
                  <a:gd name="csX4" fmla="*/ 210346 w 230165"/>
                  <a:gd name="csY4" fmla="*/ 24799 h 281425"/>
                  <a:gd name="csX5" fmla="*/ 202459 w 230165"/>
                  <a:gd name="csY5" fmla="*/ 14375 h 281425"/>
                  <a:gd name="csX6" fmla="*/ 199819 w 230165"/>
                  <a:gd name="csY6" fmla="*/ 12181 h 281425"/>
                  <a:gd name="csX7" fmla="*/ 199133 w 230165"/>
                  <a:gd name="csY7" fmla="*/ 11632 h 281425"/>
                  <a:gd name="csX8" fmla="*/ 198824 w 230165"/>
                  <a:gd name="csY8" fmla="*/ 11392 h 281425"/>
                  <a:gd name="csX9" fmla="*/ 198447 w 230165"/>
                  <a:gd name="csY9" fmla="*/ 11152 h 281425"/>
                  <a:gd name="csX10" fmla="*/ 196904 w 230165"/>
                  <a:gd name="csY10" fmla="*/ 10192 h 281425"/>
                  <a:gd name="csX11" fmla="*/ 190252 w 230165"/>
                  <a:gd name="csY11" fmla="*/ 7311 h 281425"/>
                  <a:gd name="csX12" fmla="*/ 174753 w 230165"/>
                  <a:gd name="csY12" fmla="*/ 5014 h 281425"/>
                  <a:gd name="csX13" fmla="*/ 170467 w 230165"/>
                  <a:gd name="csY13" fmla="*/ 5014 h 281425"/>
                  <a:gd name="csX14" fmla="*/ 166180 w 230165"/>
                  <a:gd name="csY14" fmla="*/ 5151 h 281425"/>
                  <a:gd name="csX15" fmla="*/ 161963 w 230165"/>
                  <a:gd name="csY15" fmla="*/ 5597 h 281425"/>
                  <a:gd name="csX16" fmla="*/ 157676 w 230165"/>
                  <a:gd name="csY16" fmla="*/ 6180 h 281425"/>
                  <a:gd name="csX17" fmla="*/ 123489 w 230165"/>
                  <a:gd name="csY17" fmla="*/ 19141 h 281425"/>
                  <a:gd name="csX18" fmla="*/ 94685 w 230165"/>
                  <a:gd name="csY18" fmla="*/ 45442 h 281425"/>
                  <a:gd name="csX19" fmla="*/ 78569 w 230165"/>
                  <a:gd name="csY19" fmla="*/ 81892 h 281425"/>
                  <a:gd name="csX20" fmla="*/ 74729 w 230165"/>
                  <a:gd name="csY20" fmla="*/ 123383 h 281425"/>
                  <a:gd name="csX21" fmla="*/ 70374 w 230165"/>
                  <a:gd name="csY21" fmla="*/ 144163 h 281425"/>
                  <a:gd name="csX22" fmla="*/ 60087 w 230165"/>
                  <a:gd name="csY22" fmla="*/ 162577 h 281425"/>
                  <a:gd name="csX23" fmla="*/ 31317 w 230165"/>
                  <a:gd name="csY23" fmla="*/ 187917 h 281425"/>
                  <a:gd name="csX24" fmla="*/ 19693 w 230165"/>
                  <a:gd name="csY24" fmla="*/ 200398 h 281425"/>
                  <a:gd name="csX25" fmla="*/ 10881 w 230165"/>
                  <a:gd name="csY25" fmla="*/ 213806 h 281425"/>
                  <a:gd name="csX26" fmla="*/ 5188 w 230165"/>
                  <a:gd name="csY26" fmla="*/ 227350 h 281425"/>
                  <a:gd name="csX27" fmla="*/ 2788 w 230165"/>
                  <a:gd name="csY27" fmla="*/ 240381 h 281425"/>
                  <a:gd name="csX28" fmla="*/ 3200 w 230165"/>
                  <a:gd name="csY28" fmla="*/ 262292 h 281425"/>
                  <a:gd name="csX29" fmla="*/ 5017 w 230165"/>
                  <a:gd name="csY29" fmla="*/ 276419 h 281425"/>
                  <a:gd name="csX30" fmla="*/ 5772 w 230165"/>
                  <a:gd name="csY30" fmla="*/ 281426 h 281425"/>
                  <a:gd name="csX31" fmla="*/ 4640 w 230165"/>
                  <a:gd name="csY31" fmla="*/ 276522 h 281425"/>
                  <a:gd name="csX32" fmla="*/ 1794 w 230165"/>
                  <a:gd name="csY32" fmla="*/ 262532 h 281425"/>
                  <a:gd name="csX33" fmla="*/ 45 w 230165"/>
                  <a:gd name="csY33" fmla="*/ 240278 h 281425"/>
                  <a:gd name="csX34" fmla="*/ 1862 w 230165"/>
                  <a:gd name="csY34" fmla="*/ 226459 h 281425"/>
                  <a:gd name="csX35" fmla="*/ 7212 w 230165"/>
                  <a:gd name="csY35" fmla="*/ 211954 h 281425"/>
                  <a:gd name="csX36" fmla="*/ 27683 w 230165"/>
                  <a:gd name="csY36" fmla="*/ 183973 h 281425"/>
                  <a:gd name="csX37" fmla="*/ 41845 w 230165"/>
                  <a:gd name="csY37" fmla="*/ 171801 h 281425"/>
                  <a:gd name="csX38" fmla="*/ 55149 w 230165"/>
                  <a:gd name="csY38" fmla="*/ 158599 h 281425"/>
                  <a:gd name="csX39" fmla="*/ 60293 w 230165"/>
                  <a:gd name="csY39" fmla="*/ 150781 h 281425"/>
                  <a:gd name="csX40" fmla="*/ 63996 w 230165"/>
                  <a:gd name="csY40" fmla="*/ 142037 h 281425"/>
                  <a:gd name="csX41" fmla="*/ 67768 w 230165"/>
                  <a:gd name="csY41" fmla="*/ 122663 h 281425"/>
                  <a:gd name="csX42" fmla="*/ 71403 w 230165"/>
                  <a:gd name="csY42" fmla="*/ 80726 h 281425"/>
                  <a:gd name="csX43" fmla="*/ 89062 w 230165"/>
                  <a:gd name="csY43" fmla="*/ 41293 h 281425"/>
                  <a:gd name="csX44" fmla="*/ 92388 w 230165"/>
                  <a:gd name="csY44" fmla="*/ 37109 h 281425"/>
                  <a:gd name="csX45" fmla="*/ 95851 w 230165"/>
                  <a:gd name="csY45" fmla="*/ 33063 h 281425"/>
                  <a:gd name="csX46" fmla="*/ 99623 w 230165"/>
                  <a:gd name="csY46" fmla="*/ 29326 h 281425"/>
                  <a:gd name="csX47" fmla="*/ 103464 w 230165"/>
                  <a:gd name="csY47" fmla="*/ 25725 h 281425"/>
                  <a:gd name="csX48" fmla="*/ 107476 w 230165"/>
                  <a:gd name="csY48" fmla="*/ 22399 h 281425"/>
                  <a:gd name="csX49" fmla="*/ 109499 w 230165"/>
                  <a:gd name="csY49" fmla="*/ 20753 h 281425"/>
                  <a:gd name="csX50" fmla="*/ 111625 w 230165"/>
                  <a:gd name="csY50" fmla="*/ 19279 h 281425"/>
                  <a:gd name="csX51" fmla="*/ 115842 w 230165"/>
                  <a:gd name="csY51" fmla="*/ 16330 h 281425"/>
                  <a:gd name="csX52" fmla="*/ 120197 w 230165"/>
                  <a:gd name="csY52" fmla="*/ 13689 h 281425"/>
                  <a:gd name="csX53" fmla="*/ 156853 w 230165"/>
                  <a:gd name="csY53" fmla="*/ 865 h 281425"/>
                  <a:gd name="csX54" fmla="*/ 161483 w 230165"/>
                  <a:gd name="csY54" fmla="*/ 385 h 281425"/>
                  <a:gd name="csX55" fmla="*/ 166077 w 230165"/>
                  <a:gd name="csY55" fmla="*/ 76 h 281425"/>
                  <a:gd name="csX56" fmla="*/ 170501 w 230165"/>
                  <a:gd name="csY56" fmla="*/ 76 h 281425"/>
                  <a:gd name="csX57" fmla="*/ 174787 w 230165"/>
                  <a:gd name="csY57" fmla="*/ 213 h 281425"/>
                  <a:gd name="csX58" fmla="*/ 183428 w 230165"/>
                  <a:gd name="csY58" fmla="*/ 1242 h 281425"/>
                  <a:gd name="csX59" fmla="*/ 191555 w 230165"/>
                  <a:gd name="csY59" fmla="*/ 3402 h 281425"/>
                  <a:gd name="csX60" fmla="*/ 198893 w 230165"/>
                  <a:gd name="csY60" fmla="*/ 6969 h 281425"/>
                  <a:gd name="csX61" fmla="*/ 200505 w 230165"/>
                  <a:gd name="csY61" fmla="*/ 8066 h 281425"/>
                  <a:gd name="csX62" fmla="*/ 200882 w 230165"/>
                  <a:gd name="csY62" fmla="*/ 8340 h 281425"/>
                  <a:gd name="csX63" fmla="*/ 201293 w 230165"/>
                  <a:gd name="csY63" fmla="*/ 8683 h 281425"/>
                  <a:gd name="csX64" fmla="*/ 202047 w 230165"/>
                  <a:gd name="csY64" fmla="*/ 9300 h 281425"/>
                  <a:gd name="csX65" fmla="*/ 204859 w 230165"/>
                  <a:gd name="csY65" fmla="*/ 11906 h 281425"/>
                  <a:gd name="csX66" fmla="*/ 212746 w 230165"/>
                  <a:gd name="csY66" fmla="*/ 23531 h 281425"/>
                  <a:gd name="csX67" fmla="*/ 220941 w 230165"/>
                  <a:gd name="csY67" fmla="*/ 44207 h 281425"/>
                  <a:gd name="csX68" fmla="*/ 227182 w 230165"/>
                  <a:gd name="csY68" fmla="*/ 56929 h 281425"/>
                  <a:gd name="csX69" fmla="*/ 229342 w 230165"/>
                  <a:gd name="csY69" fmla="*/ 60015 h 281425"/>
                  <a:gd name="csX70" fmla="*/ 230131 w 230165"/>
                  <a:gd name="csY70" fmla="*/ 61044 h 2814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30165" h="281425">
                    <a:moveTo>
                      <a:pt x="230165" y="61044"/>
                    </a:moveTo>
                    <a:cubicBezTo>
                      <a:pt x="230165" y="61044"/>
                      <a:pt x="229891" y="60701"/>
                      <a:pt x="229308" y="60084"/>
                    </a:cubicBezTo>
                    <a:cubicBezTo>
                      <a:pt x="228760" y="59432"/>
                      <a:pt x="227868" y="58541"/>
                      <a:pt x="226908" y="57169"/>
                    </a:cubicBezTo>
                    <a:cubicBezTo>
                      <a:pt x="224885" y="54563"/>
                      <a:pt x="222279" y="50414"/>
                      <a:pt x="219673" y="44790"/>
                    </a:cubicBezTo>
                    <a:cubicBezTo>
                      <a:pt x="216998" y="39235"/>
                      <a:pt x="214357" y="32206"/>
                      <a:pt x="210346" y="24799"/>
                    </a:cubicBezTo>
                    <a:cubicBezTo>
                      <a:pt x="208288" y="21165"/>
                      <a:pt x="205785" y="17461"/>
                      <a:pt x="202459" y="14375"/>
                    </a:cubicBezTo>
                    <a:cubicBezTo>
                      <a:pt x="201670" y="13552"/>
                      <a:pt x="200710" y="12901"/>
                      <a:pt x="199819" y="12181"/>
                    </a:cubicBezTo>
                    <a:lnTo>
                      <a:pt x="199133" y="11632"/>
                    </a:lnTo>
                    <a:lnTo>
                      <a:pt x="198824" y="11392"/>
                    </a:lnTo>
                    <a:lnTo>
                      <a:pt x="198447" y="11152"/>
                    </a:lnTo>
                    <a:cubicBezTo>
                      <a:pt x="197933" y="10809"/>
                      <a:pt x="197384" y="10466"/>
                      <a:pt x="196904" y="10192"/>
                    </a:cubicBezTo>
                    <a:cubicBezTo>
                      <a:pt x="194881" y="9026"/>
                      <a:pt x="192618" y="8031"/>
                      <a:pt x="190252" y="7311"/>
                    </a:cubicBezTo>
                    <a:cubicBezTo>
                      <a:pt x="185520" y="5803"/>
                      <a:pt x="180102" y="5082"/>
                      <a:pt x="174753" y="5014"/>
                    </a:cubicBezTo>
                    <a:cubicBezTo>
                      <a:pt x="173347" y="5014"/>
                      <a:pt x="171906" y="5014"/>
                      <a:pt x="170467" y="5014"/>
                    </a:cubicBezTo>
                    <a:cubicBezTo>
                      <a:pt x="169026" y="5014"/>
                      <a:pt x="167518" y="4911"/>
                      <a:pt x="166180" y="5151"/>
                    </a:cubicBezTo>
                    <a:cubicBezTo>
                      <a:pt x="164774" y="5288"/>
                      <a:pt x="163368" y="5425"/>
                      <a:pt x="161963" y="5597"/>
                    </a:cubicBezTo>
                    <a:cubicBezTo>
                      <a:pt x="160557" y="5768"/>
                      <a:pt x="159116" y="5803"/>
                      <a:pt x="157676" y="6180"/>
                    </a:cubicBezTo>
                    <a:cubicBezTo>
                      <a:pt x="146120" y="8100"/>
                      <a:pt x="134393" y="12523"/>
                      <a:pt x="123489" y="19141"/>
                    </a:cubicBezTo>
                    <a:cubicBezTo>
                      <a:pt x="112619" y="25759"/>
                      <a:pt x="102538" y="34641"/>
                      <a:pt x="94685" y="45442"/>
                    </a:cubicBezTo>
                    <a:cubicBezTo>
                      <a:pt x="86799" y="56140"/>
                      <a:pt x="80969" y="68759"/>
                      <a:pt x="78569" y="81892"/>
                    </a:cubicBezTo>
                    <a:cubicBezTo>
                      <a:pt x="76066" y="95368"/>
                      <a:pt x="76272" y="109324"/>
                      <a:pt x="74729" y="123383"/>
                    </a:cubicBezTo>
                    <a:cubicBezTo>
                      <a:pt x="73974" y="130378"/>
                      <a:pt x="72774" y="137442"/>
                      <a:pt x="70374" y="144163"/>
                    </a:cubicBezTo>
                    <a:cubicBezTo>
                      <a:pt x="68008" y="150884"/>
                      <a:pt x="64579" y="157227"/>
                      <a:pt x="60087" y="162577"/>
                    </a:cubicBezTo>
                    <a:cubicBezTo>
                      <a:pt x="51171" y="173241"/>
                      <a:pt x="40130" y="180167"/>
                      <a:pt x="31317" y="187917"/>
                    </a:cubicBezTo>
                    <a:cubicBezTo>
                      <a:pt x="26894" y="191757"/>
                      <a:pt x="23088" y="196044"/>
                      <a:pt x="19693" y="200398"/>
                    </a:cubicBezTo>
                    <a:cubicBezTo>
                      <a:pt x="16298" y="204753"/>
                      <a:pt x="13315" y="209280"/>
                      <a:pt x="10881" y="213806"/>
                    </a:cubicBezTo>
                    <a:cubicBezTo>
                      <a:pt x="8412" y="218332"/>
                      <a:pt x="6526" y="222824"/>
                      <a:pt x="5188" y="227350"/>
                    </a:cubicBezTo>
                    <a:cubicBezTo>
                      <a:pt x="3885" y="231774"/>
                      <a:pt x="3165" y="236231"/>
                      <a:pt x="2788" y="240381"/>
                    </a:cubicBezTo>
                    <a:cubicBezTo>
                      <a:pt x="2102" y="248782"/>
                      <a:pt x="2617" y="256223"/>
                      <a:pt x="3200" y="262292"/>
                    </a:cubicBezTo>
                    <a:cubicBezTo>
                      <a:pt x="3851" y="268361"/>
                      <a:pt x="4537" y="273162"/>
                      <a:pt x="5017" y="276419"/>
                    </a:cubicBezTo>
                    <a:cubicBezTo>
                      <a:pt x="5497" y="279677"/>
                      <a:pt x="5772" y="281426"/>
                      <a:pt x="5772" y="281426"/>
                    </a:cubicBezTo>
                    <a:cubicBezTo>
                      <a:pt x="5772" y="281426"/>
                      <a:pt x="5360" y="279711"/>
                      <a:pt x="4640" y="276522"/>
                    </a:cubicBezTo>
                    <a:cubicBezTo>
                      <a:pt x="3920" y="273299"/>
                      <a:pt x="2823" y="268601"/>
                      <a:pt x="1794" y="262532"/>
                    </a:cubicBezTo>
                    <a:cubicBezTo>
                      <a:pt x="800" y="256462"/>
                      <a:pt x="-229" y="248987"/>
                      <a:pt x="45" y="240278"/>
                    </a:cubicBezTo>
                    <a:cubicBezTo>
                      <a:pt x="217" y="235923"/>
                      <a:pt x="697" y="231328"/>
                      <a:pt x="1862" y="226459"/>
                    </a:cubicBezTo>
                    <a:cubicBezTo>
                      <a:pt x="2994" y="221692"/>
                      <a:pt x="4846" y="216755"/>
                      <a:pt x="7212" y="211954"/>
                    </a:cubicBezTo>
                    <a:cubicBezTo>
                      <a:pt x="11978" y="202319"/>
                      <a:pt x="18596" y="192512"/>
                      <a:pt x="27683" y="183973"/>
                    </a:cubicBezTo>
                    <a:cubicBezTo>
                      <a:pt x="32243" y="179756"/>
                      <a:pt x="37078" y="175881"/>
                      <a:pt x="41845" y="171801"/>
                    </a:cubicBezTo>
                    <a:cubicBezTo>
                      <a:pt x="46577" y="167720"/>
                      <a:pt x="51274" y="163468"/>
                      <a:pt x="55149" y="158599"/>
                    </a:cubicBezTo>
                    <a:cubicBezTo>
                      <a:pt x="57035" y="156233"/>
                      <a:pt x="58852" y="153558"/>
                      <a:pt x="60293" y="150781"/>
                    </a:cubicBezTo>
                    <a:cubicBezTo>
                      <a:pt x="61801" y="148038"/>
                      <a:pt x="62967" y="145089"/>
                      <a:pt x="63996" y="142037"/>
                    </a:cubicBezTo>
                    <a:cubicBezTo>
                      <a:pt x="66019" y="135933"/>
                      <a:pt x="67082" y="129384"/>
                      <a:pt x="67768" y="122663"/>
                    </a:cubicBezTo>
                    <a:cubicBezTo>
                      <a:pt x="69174" y="109221"/>
                      <a:pt x="68865" y="94957"/>
                      <a:pt x="71403" y="80726"/>
                    </a:cubicBezTo>
                    <a:cubicBezTo>
                      <a:pt x="74146" y="66222"/>
                      <a:pt x="80524" y="52780"/>
                      <a:pt x="89062" y="41293"/>
                    </a:cubicBezTo>
                    <a:cubicBezTo>
                      <a:pt x="90056" y="39784"/>
                      <a:pt x="91256" y="38481"/>
                      <a:pt x="92388" y="37109"/>
                    </a:cubicBezTo>
                    <a:cubicBezTo>
                      <a:pt x="93554" y="35772"/>
                      <a:pt x="94685" y="34401"/>
                      <a:pt x="95851" y="33063"/>
                    </a:cubicBezTo>
                    <a:cubicBezTo>
                      <a:pt x="97086" y="31794"/>
                      <a:pt x="98355" y="30594"/>
                      <a:pt x="99623" y="29326"/>
                    </a:cubicBezTo>
                    <a:cubicBezTo>
                      <a:pt x="100926" y="28125"/>
                      <a:pt x="102058" y="26788"/>
                      <a:pt x="103464" y="25725"/>
                    </a:cubicBezTo>
                    <a:cubicBezTo>
                      <a:pt x="104801" y="24628"/>
                      <a:pt x="106138" y="23496"/>
                      <a:pt x="107476" y="22399"/>
                    </a:cubicBezTo>
                    <a:lnTo>
                      <a:pt x="109499" y="20753"/>
                    </a:lnTo>
                    <a:lnTo>
                      <a:pt x="111625" y="19279"/>
                    </a:lnTo>
                    <a:cubicBezTo>
                      <a:pt x="113031" y="18284"/>
                      <a:pt x="114436" y="17324"/>
                      <a:pt x="115842" y="16330"/>
                    </a:cubicBezTo>
                    <a:cubicBezTo>
                      <a:pt x="117214" y="15301"/>
                      <a:pt x="118757" y="14581"/>
                      <a:pt x="120197" y="13689"/>
                    </a:cubicBezTo>
                    <a:cubicBezTo>
                      <a:pt x="131890" y="6797"/>
                      <a:pt x="144543" y="2545"/>
                      <a:pt x="156853" y="865"/>
                    </a:cubicBezTo>
                    <a:cubicBezTo>
                      <a:pt x="158362" y="556"/>
                      <a:pt x="159939" y="522"/>
                      <a:pt x="161483" y="385"/>
                    </a:cubicBezTo>
                    <a:cubicBezTo>
                      <a:pt x="163025" y="282"/>
                      <a:pt x="164568" y="179"/>
                      <a:pt x="166077" y="76"/>
                    </a:cubicBezTo>
                    <a:cubicBezTo>
                      <a:pt x="167620" y="-95"/>
                      <a:pt x="169026" y="76"/>
                      <a:pt x="170501" y="76"/>
                    </a:cubicBezTo>
                    <a:cubicBezTo>
                      <a:pt x="171941" y="111"/>
                      <a:pt x="173381" y="179"/>
                      <a:pt x="174787" y="213"/>
                    </a:cubicBezTo>
                    <a:cubicBezTo>
                      <a:pt x="177873" y="316"/>
                      <a:pt x="180616" y="728"/>
                      <a:pt x="183428" y="1242"/>
                    </a:cubicBezTo>
                    <a:cubicBezTo>
                      <a:pt x="186206" y="1756"/>
                      <a:pt x="188949" y="2477"/>
                      <a:pt x="191555" y="3402"/>
                    </a:cubicBezTo>
                    <a:cubicBezTo>
                      <a:pt x="194161" y="4328"/>
                      <a:pt x="196595" y="5494"/>
                      <a:pt x="198893" y="6969"/>
                    </a:cubicBezTo>
                    <a:cubicBezTo>
                      <a:pt x="199510" y="7346"/>
                      <a:pt x="200024" y="7689"/>
                      <a:pt x="200505" y="8066"/>
                    </a:cubicBezTo>
                    <a:lnTo>
                      <a:pt x="200882" y="8340"/>
                    </a:lnTo>
                    <a:cubicBezTo>
                      <a:pt x="201087" y="8477"/>
                      <a:pt x="201156" y="8580"/>
                      <a:pt x="201293" y="8683"/>
                    </a:cubicBezTo>
                    <a:lnTo>
                      <a:pt x="202047" y="9300"/>
                    </a:lnTo>
                    <a:cubicBezTo>
                      <a:pt x="203042" y="10157"/>
                      <a:pt x="204036" y="10946"/>
                      <a:pt x="204859" y="11906"/>
                    </a:cubicBezTo>
                    <a:cubicBezTo>
                      <a:pt x="208357" y="15541"/>
                      <a:pt x="210826" y="19656"/>
                      <a:pt x="212746" y="23531"/>
                    </a:cubicBezTo>
                    <a:cubicBezTo>
                      <a:pt x="216518" y="31383"/>
                      <a:pt x="218644" y="38550"/>
                      <a:pt x="220941" y="44207"/>
                    </a:cubicBezTo>
                    <a:cubicBezTo>
                      <a:pt x="223170" y="49900"/>
                      <a:pt x="225331" y="54186"/>
                      <a:pt x="227182" y="56929"/>
                    </a:cubicBezTo>
                    <a:cubicBezTo>
                      <a:pt x="228005" y="58335"/>
                      <a:pt x="228862" y="59295"/>
                      <a:pt x="229342" y="60015"/>
                    </a:cubicBezTo>
                    <a:cubicBezTo>
                      <a:pt x="229857" y="60701"/>
                      <a:pt x="230131" y="61044"/>
                      <a:pt x="230131" y="61044"/>
                    </a:cubicBezTo>
                    <a:close/>
                  </a:path>
                </a:pathLst>
              </a:custGeom>
              <a:grpFill/>
              <a:ln w="3429" cap="flat">
                <a:noFill/>
                <a:prstDash val="solid"/>
                <a:miter/>
              </a:ln>
            </p:spPr>
            <p:txBody>
              <a:bodyPr/>
              <a:lstStyle/>
              <a:p>
                <a:endParaRPr lang="en-US"/>
              </a:p>
            </p:txBody>
          </p:sp>
          <p:sp>
            <p:nvSpPr>
              <p:cNvPr id="1075" name="Freeform 1074">
                <a:extLst>
                  <a:ext uri="{FF2B5EF4-FFF2-40B4-BE49-F238E27FC236}">
                    <a16:creationId xmlns:a16="http://schemas.microsoft.com/office/drawing/2014/main" id="{BC370BA1-7812-FA15-13F3-A81A0126BA3C}"/>
                  </a:ext>
                </a:extLst>
              </p:cNvPr>
              <p:cNvSpPr/>
              <p:nvPr/>
            </p:nvSpPr>
            <p:spPr>
              <a:xfrm>
                <a:off x="7753909" y="2243341"/>
                <a:ext cx="57284" cy="48253"/>
              </a:xfrm>
              <a:custGeom>
                <a:avLst/>
                <a:gdLst>
                  <a:gd name="csX0" fmla="*/ 0 w 89908"/>
                  <a:gd name="csY0" fmla="*/ 75733 h 75733"/>
                  <a:gd name="csX1" fmla="*/ 1509 w 89908"/>
                  <a:gd name="csY1" fmla="*/ 75116 h 75733"/>
                  <a:gd name="csX2" fmla="*/ 3258 w 89908"/>
                  <a:gd name="csY2" fmla="*/ 74259 h 75733"/>
                  <a:gd name="csX3" fmla="*/ 5452 w 89908"/>
                  <a:gd name="csY3" fmla="*/ 72956 h 75733"/>
                  <a:gd name="csX4" fmla="*/ 10595 w 89908"/>
                  <a:gd name="csY4" fmla="*/ 68464 h 75733"/>
                  <a:gd name="csX5" fmla="*/ 15602 w 89908"/>
                  <a:gd name="csY5" fmla="*/ 61297 h 75733"/>
                  <a:gd name="csX6" fmla="*/ 19477 w 89908"/>
                  <a:gd name="csY6" fmla="*/ 51730 h 75733"/>
                  <a:gd name="csX7" fmla="*/ 20746 w 89908"/>
                  <a:gd name="csY7" fmla="*/ 46244 h 75733"/>
                  <a:gd name="csX8" fmla="*/ 21534 w 89908"/>
                  <a:gd name="csY8" fmla="*/ 40312 h 75733"/>
                  <a:gd name="csX9" fmla="*/ 23111 w 89908"/>
                  <a:gd name="csY9" fmla="*/ 27350 h 75733"/>
                  <a:gd name="csX10" fmla="*/ 26472 w 89908"/>
                  <a:gd name="csY10" fmla="*/ 13669 h 75733"/>
                  <a:gd name="csX11" fmla="*/ 30038 w 89908"/>
                  <a:gd name="csY11" fmla="*/ 6913 h 75733"/>
                  <a:gd name="csX12" fmla="*/ 36313 w 89908"/>
                  <a:gd name="csY12" fmla="*/ 1496 h 75733"/>
                  <a:gd name="csX13" fmla="*/ 44440 w 89908"/>
                  <a:gd name="csY13" fmla="*/ 55 h 75733"/>
                  <a:gd name="csX14" fmla="*/ 51572 w 89908"/>
                  <a:gd name="csY14" fmla="*/ 1873 h 75733"/>
                  <a:gd name="csX15" fmla="*/ 54693 w 89908"/>
                  <a:gd name="csY15" fmla="*/ 3279 h 75733"/>
                  <a:gd name="csX16" fmla="*/ 56133 w 89908"/>
                  <a:gd name="csY16" fmla="*/ 4067 h 75733"/>
                  <a:gd name="csX17" fmla="*/ 57607 w 89908"/>
                  <a:gd name="csY17" fmla="*/ 5027 h 75733"/>
                  <a:gd name="csX18" fmla="*/ 62545 w 89908"/>
                  <a:gd name="csY18" fmla="*/ 8902 h 75733"/>
                  <a:gd name="csX19" fmla="*/ 70637 w 89908"/>
                  <a:gd name="csY19" fmla="*/ 15863 h 75733"/>
                  <a:gd name="csX20" fmla="*/ 74443 w 89908"/>
                  <a:gd name="csY20" fmla="*/ 18126 h 75733"/>
                  <a:gd name="csX21" fmla="*/ 78250 w 89908"/>
                  <a:gd name="csY21" fmla="*/ 19429 h 75733"/>
                  <a:gd name="csX22" fmla="*/ 84833 w 89908"/>
                  <a:gd name="csY22" fmla="*/ 19532 h 75733"/>
                  <a:gd name="csX23" fmla="*/ 88743 w 89908"/>
                  <a:gd name="csY23" fmla="*/ 17612 h 75733"/>
                  <a:gd name="csX24" fmla="*/ 89600 w 89908"/>
                  <a:gd name="csY24" fmla="*/ 16789 h 75733"/>
                  <a:gd name="csX25" fmla="*/ 89908 w 89908"/>
                  <a:gd name="csY25" fmla="*/ 16480 h 75733"/>
                  <a:gd name="csX26" fmla="*/ 89703 w 89908"/>
                  <a:gd name="csY26" fmla="*/ 16823 h 75733"/>
                  <a:gd name="csX27" fmla="*/ 89051 w 89908"/>
                  <a:gd name="csY27" fmla="*/ 17852 h 75733"/>
                  <a:gd name="csX28" fmla="*/ 85348 w 89908"/>
                  <a:gd name="csY28" fmla="*/ 20835 h 75733"/>
                  <a:gd name="csX29" fmla="*/ 77941 w 89908"/>
                  <a:gd name="csY29" fmla="*/ 22138 h 75733"/>
                  <a:gd name="csX30" fmla="*/ 73312 w 89908"/>
                  <a:gd name="csY30" fmla="*/ 21384 h 75733"/>
                  <a:gd name="csX31" fmla="*/ 68477 w 89908"/>
                  <a:gd name="csY31" fmla="*/ 19361 h 75733"/>
                  <a:gd name="csX32" fmla="*/ 59253 w 89908"/>
                  <a:gd name="csY32" fmla="*/ 13120 h 75733"/>
                  <a:gd name="csX33" fmla="*/ 54556 w 89908"/>
                  <a:gd name="csY33" fmla="*/ 10068 h 75733"/>
                  <a:gd name="csX34" fmla="*/ 53390 w 89908"/>
                  <a:gd name="csY34" fmla="*/ 9451 h 75733"/>
                  <a:gd name="csX35" fmla="*/ 52087 w 89908"/>
                  <a:gd name="csY35" fmla="*/ 8834 h 75733"/>
                  <a:gd name="csX36" fmla="*/ 49446 w 89908"/>
                  <a:gd name="csY36" fmla="*/ 7805 h 75733"/>
                  <a:gd name="csX37" fmla="*/ 44131 w 89908"/>
                  <a:gd name="csY37" fmla="*/ 6742 h 75733"/>
                  <a:gd name="csX38" fmla="*/ 39536 w 89908"/>
                  <a:gd name="csY38" fmla="*/ 7736 h 75733"/>
                  <a:gd name="csX39" fmla="*/ 33295 w 89908"/>
                  <a:gd name="csY39" fmla="*/ 16206 h 75733"/>
                  <a:gd name="csX40" fmla="*/ 30107 w 89908"/>
                  <a:gd name="csY40" fmla="*/ 28482 h 75733"/>
                  <a:gd name="csX41" fmla="*/ 27912 w 89908"/>
                  <a:gd name="csY41" fmla="*/ 41203 h 75733"/>
                  <a:gd name="csX42" fmla="*/ 26609 w 89908"/>
                  <a:gd name="csY42" fmla="*/ 47513 h 75733"/>
                  <a:gd name="csX43" fmla="*/ 24655 w 89908"/>
                  <a:gd name="csY43" fmla="*/ 53445 h 75733"/>
                  <a:gd name="csX44" fmla="*/ 19168 w 89908"/>
                  <a:gd name="csY44" fmla="*/ 63458 h 75733"/>
                  <a:gd name="csX45" fmla="*/ 12550 w 89908"/>
                  <a:gd name="csY45" fmla="*/ 70453 h 75733"/>
                  <a:gd name="csX46" fmla="*/ 6207 w 89908"/>
                  <a:gd name="csY46" fmla="*/ 74190 h 75733"/>
                  <a:gd name="csX47" fmla="*/ 3635 w 89908"/>
                  <a:gd name="csY47" fmla="*/ 75048 h 75733"/>
                  <a:gd name="csX48" fmla="*/ 1715 w 89908"/>
                  <a:gd name="csY48" fmla="*/ 75493 h 75733"/>
                  <a:gd name="csX49" fmla="*/ 103 w 89908"/>
                  <a:gd name="csY49" fmla="*/ 75733 h 7573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Lst>
                <a:rect l="l" t="t" r="r" b="b"/>
                <a:pathLst>
                  <a:path w="89908" h="75733">
                    <a:moveTo>
                      <a:pt x="0" y="75733"/>
                    </a:moveTo>
                    <a:cubicBezTo>
                      <a:pt x="0" y="75733"/>
                      <a:pt x="514" y="75528"/>
                      <a:pt x="1509" y="75116"/>
                    </a:cubicBezTo>
                    <a:cubicBezTo>
                      <a:pt x="2023" y="74945"/>
                      <a:pt x="2572" y="74636"/>
                      <a:pt x="3258" y="74259"/>
                    </a:cubicBezTo>
                    <a:cubicBezTo>
                      <a:pt x="3909" y="73916"/>
                      <a:pt x="4663" y="73470"/>
                      <a:pt x="5452" y="72956"/>
                    </a:cubicBezTo>
                    <a:cubicBezTo>
                      <a:pt x="7030" y="71893"/>
                      <a:pt x="8847" y="70418"/>
                      <a:pt x="10595" y="68464"/>
                    </a:cubicBezTo>
                    <a:cubicBezTo>
                      <a:pt x="12344" y="66509"/>
                      <a:pt x="14059" y="64075"/>
                      <a:pt x="15602" y="61297"/>
                    </a:cubicBezTo>
                    <a:cubicBezTo>
                      <a:pt x="17145" y="58485"/>
                      <a:pt x="18448" y="55228"/>
                      <a:pt x="19477" y="51730"/>
                    </a:cubicBezTo>
                    <a:cubicBezTo>
                      <a:pt x="20025" y="49947"/>
                      <a:pt x="20403" y="48198"/>
                      <a:pt x="20746" y="46244"/>
                    </a:cubicBezTo>
                    <a:cubicBezTo>
                      <a:pt x="21020" y="44427"/>
                      <a:pt x="21328" y="42369"/>
                      <a:pt x="21534" y="40312"/>
                    </a:cubicBezTo>
                    <a:cubicBezTo>
                      <a:pt x="22049" y="36197"/>
                      <a:pt x="22391" y="31808"/>
                      <a:pt x="23111" y="27350"/>
                    </a:cubicBezTo>
                    <a:cubicBezTo>
                      <a:pt x="23797" y="22858"/>
                      <a:pt x="24757" y="18263"/>
                      <a:pt x="26472" y="13669"/>
                    </a:cubicBezTo>
                    <a:cubicBezTo>
                      <a:pt x="27363" y="11371"/>
                      <a:pt x="28495" y="9074"/>
                      <a:pt x="30038" y="6913"/>
                    </a:cubicBezTo>
                    <a:cubicBezTo>
                      <a:pt x="31581" y="4753"/>
                      <a:pt x="33707" y="2764"/>
                      <a:pt x="36313" y="1496"/>
                    </a:cubicBezTo>
                    <a:cubicBezTo>
                      <a:pt x="38919" y="192"/>
                      <a:pt x="41834" y="-150"/>
                      <a:pt x="44440" y="55"/>
                    </a:cubicBezTo>
                    <a:cubicBezTo>
                      <a:pt x="47046" y="330"/>
                      <a:pt x="49412" y="1016"/>
                      <a:pt x="51572" y="1873"/>
                    </a:cubicBezTo>
                    <a:cubicBezTo>
                      <a:pt x="52669" y="2284"/>
                      <a:pt x="53664" y="2833"/>
                      <a:pt x="54693" y="3279"/>
                    </a:cubicBezTo>
                    <a:cubicBezTo>
                      <a:pt x="55310" y="3587"/>
                      <a:pt x="55653" y="3793"/>
                      <a:pt x="56133" y="4067"/>
                    </a:cubicBezTo>
                    <a:cubicBezTo>
                      <a:pt x="56613" y="4376"/>
                      <a:pt x="57162" y="4684"/>
                      <a:pt x="57607" y="5027"/>
                    </a:cubicBezTo>
                    <a:cubicBezTo>
                      <a:pt x="59425" y="6262"/>
                      <a:pt x="61036" y="7599"/>
                      <a:pt x="62545" y="8902"/>
                    </a:cubicBezTo>
                    <a:cubicBezTo>
                      <a:pt x="65528" y="11474"/>
                      <a:pt x="68066" y="13977"/>
                      <a:pt x="70637" y="15863"/>
                    </a:cubicBezTo>
                    <a:cubicBezTo>
                      <a:pt x="71940" y="16823"/>
                      <a:pt x="73209" y="17543"/>
                      <a:pt x="74443" y="18126"/>
                    </a:cubicBezTo>
                    <a:cubicBezTo>
                      <a:pt x="75713" y="18709"/>
                      <a:pt x="77015" y="19189"/>
                      <a:pt x="78250" y="19429"/>
                    </a:cubicBezTo>
                    <a:cubicBezTo>
                      <a:pt x="80719" y="19978"/>
                      <a:pt x="83016" y="19944"/>
                      <a:pt x="84833" y="19532"/>
                    </a:cubicBezTo>
                    <a:cubicBezTo>
                      <a:pt x="86617" y="19052"/>
                      <a:pt x="87954" y="18298"/>
                      <a:pt x="88743" y="17612"/>
                    </a:cubicBezTo>
                    <a:cubicBezTo>
                      <a:pt x="89154" y="17303"/>
                      <a:pt x="89394" y="16995"/>
                      <a:pt x="89600" y="16789"/>
                    </a:cubicBezTo>
                    <a:cubicBezTo>
                      <a:pt x="89806" y="16583"/>
                      <a:pt x="89908" y="16480"/>
                      <a:pt x="89908" y="16480"/>
                    </a:cubicBezTo>
                    <a:cubicBezTo>
                      <a:pt x="89908" y="16480"/>
                      <a:pt x="89840" y="16617"/>
                      <a:pt x="89703" y="16823"/>
                    </a:cubicBezTo>
                    <a:cubicBezTo>
                      <a:pt x="89565" y="17063"/>
                      <a:pt x="89394" y="17440"/>
                      <a:pt x="89051" y="17852"/>
                    </a:cubicBezTo>
                    <a:cubicBezTo>
                      <a:pt x="88434" y="18709"/>
                      <a:pt x="87234" y="19909"/>
                      <a:pt x="85348" y="20835"/>
                    </a:cubicBezTo>
                    <a:cubicBezTo>
                      <a:pt x="83462" y="21727"/>
                      <a:pt x="80856" y="22310"/>
                      <a:pt x="77941" y="22138"/>
                    </a:cubicBezTo>
                    <a:cubicBezTo>
                      <a:pt x="76467" y="22070"/>
                      <a:pt x="74924" y="21795"/>
                      <a:pt x="73312" y="21384"/>
                    </a:cubicBezTo>
                    <a:cubicBezTo>
                      <a:pt x="71666" y="20938"/>
                      <a:pt x="70020" y="20184"/>
                      <a:pt x="68477" y="19361"/>
                    </a:cubicBezTo>
                    <a:cubicBezTo>
                      <a:pt x="65323" y="17646"/>
                      <a:pt x="62305" y="15349"/>
                      <a:pt x="59253" y="13120"/>
                    </a:cubicBezTo>
                    <a:cubicBezTo>
                      <a:pt x="57710" y="12023"/>
                      <a:pt x="56167" y="10960"/>
                      <a:pt x="54556" y="10068"/>
                    </a:cubicBezTo>
                    <a:cubicBezTo>
                      <a:pt x="54144" y="9828"/>
                      <a:pt x="53767" y="9657"/>
                      <a:pt x="53390" y="9451"/>
                    </a:cubicBezTo>
                    <a:cubicBezTo>
                      <a:pt x="52978" y="9245"/>
                      <a:pt x="52395" y="8971"/>
                      <a:pt x="52087" y="8834"/>
                    </a:cubicBezTo>
                    <a:cubicBezTo>
                      <a:pt x="51195" y="8491"/>
                      <a:pt x="50338" y="8079"/>
                      <a:pt x="49446" y="7805"/>
                    </a:cubicBezTo>
                    <a:cubicBezTo>
                      <a:pt x="47663" y="7188"/>
                      <a:pt x="45846" y="6811"/>
                      <a:pt x="44131" y="6742"/>
                    </a:cubicBezTo>
                    <a:cubicBezTo>
                      <a:pt x="42417" y="6742"/>
                      <a:pt x="40874" y="7050"/>
                      <a:pt x="39536" y="7736"/>
                    </a:cubicBezTo>
                    <a:cubicBezTo>
                      <a:pt x="36827" y="9108"/>
                      <a:pt x="34736" y="12434"/>
                      <a:pt x="33295" y="16206"/>
                    </a:cubicBezTo>
                    <a:cubicBezTo>
                      <a:pt x="31821" y="20012"/>
                      <a:pt x="30895" y="24264"/>
                      <a:pt x="30107" y="28482"/>
                    </a:cubicBezTo>
                    <a:cubicBezTo>
                      <a:pt x="29352" y="32802"/>
                      <a:pt x="28632" y="37054"/>
                      <a:pt x="27912" y="41203"/>
                    </a:cubicBezTo>
                    <a:cubicBezTo>
                      <a:pt x="27535" y="43329"/>
                      <a:pt x="27192" y="45352"/>
                      <a:pt x="26609" y="47513"/>
                    </a:cubicBezTo>
                    <a:cubicBezTo>
                      <a:pt x="26095" y="49536"/>
                      <a:pt x="25409" y="51593"/>
                      <a:pt x="24655" y="53445"/>
                    </a:cubicBezTo>
                    <a:cubicBezTo>
                      <a:pt x="23180" y="57217"/>
                      <a:pt x="21260" y="60611"/>
                      <a:pt x="19168" y="63458"/>
                    </a:cubicBezTo>
                    <a:cubicBezTo>
                      <a:pt x="17111" y="66338"/>
                      <a:pt x="14779" y="68670"/>
                      <a:pt x="12550" y="70453"/>
                    </a:cubicBezTo>
                    <a:cubicBezTo>
                      <a:pt x="10321" y="72270"/>
                      <a:pt x="8058" y="73402"/>
                      <a:pt x="6207" y="74190"/>
                    </a:cubicBezTo>
                    <a:cubicBezTo>
                      <a:pt x="5281" y="74568"/>
                      <a:pt x="4424" y="74876"/>
                      <a:pt x="3635" y="75048"/>
                    </a:cubicBezTo>
                    <a:cubicBezTo>
                      <a:pt x="2880" y="75253"/>
                      <a:pt x="2229" y="75425"/>
                      <a:pt x="1715" y="75493"/>
                    </a:cubicBezTo>
                    <a:cubicBezTo>
                      <a:pt x="652" y="75630"/>
                      <a:pt x="103" y="75733"/>
                      <a:pt x="103" y="75733"/>
                    </a:cubicBezTo>
                    <a:close/>
                  </a:path>
                </a:pathLst>
              </a:custGeom>
              <a:grpFill/>
              <a:ln w="3429" cap="flat">
                <a:noFill/>
                <a:prstDash val="solid"/>
                <a:miter/>
              </a:ln>
            </p:spPr>
            <p:txBody>
              <a:bodyPr/>
              <a:lstStyle/>
              <a:p>
                <a:endParaRPr lang="en-US"/>
              </a:p>
            </p:txBody>
          </p:sp>
          <p:sp>
            <p:nvSpPr>
              <p:cNvPr id="1076" name="Freeform 1075">
                <a:extLst>
                  <a:ext uri="{FF2B5EF4-FFF2-40B4-BE49-F238E27FC236}">
                    <a16:creationId xmlns:a16="http://schemas.microsoft.com/office/drawing/2014/main" id="{EB462D69-F0CB-B7A3-866B-63249D404298}"/>
                  </a:ext>
                </a:extLst>
              </p:cNvPr>
              <p:cNvSpPr/>
              <p:nvPr/>
            </p:nvSpPr>
            <p:spPr>
              <a:xfrm>
                <a:off x="7775233" y="2228455"/>
                <a:ext cx="5200" cy="19160"/>
              </a:xfrm>
              <a:custGeom>
                <a:avLst/>
                <a:gdLst>
                  <a:gd name="csX0" fmla="*/ 0 w 8161"/>
                  <a:gd name="csY0" fmla="*/ 27638 h 30072"/>
                  <a:gd name="csX1" fmla="*/ 583 w 8161"/>
                  <a:gd name="csY1" fmla="*/ 26506 h 30072"/>
                  <a:gd name="csX2" fmla="*/ 1166 w 8161"/>
                  <a:gd name="csY2" fmla="*/ 25306 h 30072"/>
                  <a:gd name="csX3" fmla="*/ 1852 w 8161"/>
                  <a:gd name="csY3" fmla="*/ 23729 h 30072"/>
                  <a:gd name="csX4" fmla="*/ 2572 w 8161"/>
                  <a:gd name="csY4" fmla="*/ 21774 h 30072"/>
                  <a:gd name="csX5" fmla="*/ 3223 w 8161"/>
                  <a:gd name="csY5" fmla="*/ 19511 h 30072"/>
                  <a:gd name="csX6" fmla="*/ 4115 w 8161"/>
                  <a:gd name="csY6" fmla="*/ 14402 h 30072"/>
                  <a:gd name="csX7" fmla="*/ 4252 w 8161"/>
                  <a:gd name="csY7" fmla="*/ 9121 h 30072"/>
                  <a:gd name="csX8" fmla="*/ 4046 w 8161"/>
                  <a:gd name="csY8" fmla="*/ 6687 h 30072"/>
                  <a:gd name="csX9" fmla="*/ 3703 w 8161"/>
                  <a:gd name="csY9" fmla="*/ 4492 h 30072"/>
                  <a:gd name="csX10" fmla="*/ 2949 w 8161"/>
                  <a:gd name="csY10" fmla="*/ 1234 h 30072"/>
                  <a:gd name="csX11" fmla="*/ 2606 w 8161"/>
                  <a:gd name="csY11" fmla="*/ 0 h 30072"/>
                  <a:gd name="csX12" fmla="*/ 3257 w 8161"/>
                  <a:gd name="csY12" fmla="*/ 1097 h 30072"/>
                  <a:gd name="csX13" fmla="*/ 4801 w 8161"/>
                  <a:gd name="csY13" fmla="*/ 4149 h 30072"/>
                  <a:gd name="csX14" fmla="*/ 5692 w 8161"/>
                  <a:gd name="csY14" fmla="*/ 6275 h 30072"/>
                  <a:gd name="csX15" fmla="*/ 6515 w 8161"/>
                  <a:gd name="csY15" fmla="*/ 8710 h 30072"/>
                  <a:gd name="csX16" fmla="*/ 7750 w 8161"/>
                  <a:gd name="csY16" fmla="*/ 14265 h 30072"/>
                  <a:gd name="csX17" fmla="*/ 8161 w 8161"/>
                  <a:gd name="csY17" fmla="*/ 20025 h 30072"/>
                  <a:gd name="csX18" fmla="*/ 8058 w 8161"/>
                  <a:gd name="csY18" fmla="*/ 22734 h 30072"/>
                  <a:gd name="csX19" fmla="*/ 7818 w 8161"/>
                  <a:gd name="csY19" fmla="*/ 25169 h 30072"/>
                  <a:gd name="csX20" fmla="*/ 7475 w 8161"/>
                  <a:gd name="csY20" fmla="*/ 27261 h 30072"/>
                  <a:gd name="csX21" fmla="*/ 7166 w 8161"/>
                  <a:gd name="csY21" fmla="*/ 28838 h 30072"/>
                  <a:gd name="csX22" fmla="*/ 6892 w 8161"/>
                  <a:gd name="csY22" fmla="*/ 30072 h 30072"/>
                  <a:gd name="csX23" fmla="*/ 103 w 8161"/>
                  <a:gd name="csY23" fmla="*/ 27604 h 300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8161" h="30072">
                    <a:moveTo>
                      <a:pt x="0" y="27638"/>
                    </a:moveTo>
                    <a:cubicBezTo>
                      <a:pt x="0" y="27638"/>
                      <a:pt x="206" y="27226"/>
                      <a:pt x="583" y="26506"/>
                    </a:cubicBezTo>
                    <a:cubicBezTo>
                      <a:pt x="789" y="26129"/>
                      <a:pt x="960" y="25718"/>
                      <a:pt x="1166" y="25306"/>
                    </a:cubicBezTo>
                    <a:cubicBezTo>
                      <a:pt x="1372" y="24860"/>
                      <a:pt x="1612" y="24346"/>
                      <a:pt x="1852" y="23729"/>
                    </a:cubicBezTo>
                    <a:cubicBezTo>
                      <a:pt x="2092" y="23146"/>
                      <a:pt x="2332" y="22460"/>
                      <a:pt x="2572" y="21774"/>
                    </a:cubicBezTo>
                    <a:cubicBezTo>
                      <a:pt x="2812" y="21088"/>
                      <a:pt x="3018" y="20300"/>
                      <a:pt x="3223" y="19511"/>
                    </a:cubicBezTo>
                    <a:cubicBezTo>
                      <a:pt x="3601" y="17934"/>
                      <a:pt x="3909" y="16185"/>
                      <a:pt x="4115" y="14402"/>
                    </a:cubicBezTo>
                    <a:cubicBezTo>
                      <a:pt x="4286" y="12619"/>
                      <a:pt x="4321" y="10836"/>
                      <a:pt x="4252" y="9121"/>
                    </a:cubicBezTo>
                    <a:cubicBezTo>
                      <a:pt x="4183" y="8264"/>
                      <a:pt x="4149" y="7441"/>
                      <a:pt x="4046" y="6687"/>
                    </a:cubicBezTo>
                    <a:cubicBezTo>
                      <a:pt x="3943" y="5898"/>
                      <a:pt x="3840" y="5178"/>
                      <a:pt x="3703" y="4492"/>
                    </a:cubicBezTo>
                    <a:cubicBezTo>
                      <a:pt x="3463" y="3120"/>
                      <a:pt x="3189" y="2023"/>
                      <a:pt x="2949" y="1234"/>
                    </a:cubicBezTo>
                    <a:cubicBezTo>
                      <a:pt x="2709" y="446"/>
                      <a:pt x="2606" y="0"/>
                      <a:pt x="2606" y="0"/>
                    </a:cubicBezTo>
                    <a:cubicBezTo>
                      <a:pt x="2606" y="0"/>
                      <a:pt x="2846" y="411"/>
                      <a:pt x="3257" y="1097"/>
                    </a:cubicBezTo>
                    <a:cubicBezTo>
                      <a:pt x="3669" y="1817"/>
                      <a:pt x="4218" y="2846"/>
                      <a:pt x="4801" y="4149"/>
                    </a:cubicBezTo>
                    <a:cubicBezTo>
                      <a:pt x="5109" y="4801"/>
                      <a:pt x="5384" y="5521"/>
                      <a:pt x="5692" y="6275"/>
                    </a:cubicBezTo>
                    <a:cubicBezTo>
                      <a:pt x="6001" y="7030"/>
                      <a:pt x="6241" y="7852"/>
                      <a:pt x="6515" y="8710"/>
                    </a:cubicBezTo>
                    <a:cubicBezTo>
                      <a:pt x="7030" y="10424"/>
                      <a:pt x="7441" y="12344"/>
                      <a:pt x="7750" y="14265"/>
                    </a:cubicBezTo>
                    <a:cubicBezTo>
                      <a:pt x="8024" y="16185"/>
                      <a:pt x="8161" y="18174"/>
                      <a:pt x="8161" y="20025"/>
                    </a:cubicBezTo>
                    <a:cubicBezTo>
                      <a:pt x="8161" y="20951"/>
                      <a:pt x="8161" y="21877"/>
                      <a:pt x="8058" y="22734"/>
                    </a:cubicBezTo>
                    <a:cubicBezTo>
                      <a:pt x="7989" y="23592"/>
                      <a:pt x="7921" y="24414"/>
                      <a:pt x="7818" y="25169"/>
                    </a:cubicBezTo>
                    <a:cubicBezTo>
                      <a:pt x="7750" y="25923"/>
                      <a:pt x="7612" y="26609"/>
                      <a:pt x="7475" y="27261"/>
                    </a:cubicBezTo>
                    <a:cubicBezTo>
                      <a:pt x="7338" y="27912"/>
                      <a:pt x="7235" y="28461"/>
                      <a:pt x="7166" y="28838"/>
                    </a:cubicBezTo>
                    <a:cubicBezTo>
                      <a:pt x="6995" y="29627"/>
                      <a:pt x="6892" y="30072"/>
                      <a:pt x="6892" y="30072"/>
                    </a:cubicBezTo>
                    <a:lnTo>
                      <a:pt x="103" y="27604"/>
                    </a:lnTo>
                    <a:close/>
                  </a:path>
                </a:pathLst>
              </a:custGeom>
              <a:grpFill/>
              <a:ln w="3429" cap="flat">
                <a:noFill/>
                <a:prstDash val="solid"/>
                <a:miter/>
              </a:ln>
            </p:spPr>
            <p:txBody>
              <a:bodyPr/>
              <a:lstStyle/>
              <a:p>
                <a:endParaRPr lang="en-US"/>
              </a:p>
            </p:txBody>
          </p:sp>
          <p:sp>
            <p:nvSpPr>
              <p:cNvPr id="1077" name="Freeform 1076">
                <a:extLst>
                  <a:ext uri="{FF2B5EF4-FFF2-40B4-BE49-F238E27FC236}">
                    <a16:creationId xmlns:a16="http://schemas.microsoft.com/office/drawing/2014/main" id="{8D706F5E-9605-CCD1-0AE6-9FE67B59ED37}"/>
                  </a:ext>
                </a:extLst>
              </p:cNvPr>
              <p:cNvSpPr/>
              <p:nvPr/>
            </p:nvSpPr>
            <p:spPr>
              <a:xfrm>
                <a:off x="7764615" y="2140517"/>
                <a:ext cx="18701" cy="35393"/>
              </a:xfrm>
              <a:custGeom>
                <a:avLst/>
                <a:gdLst>
                  <a:gd name="csX0" fmla="*/ 69 w 29352"/>
                  <a:gd name="csY0" fmla="*/ 48246 h 55549"/>
                  <a:gd name="csX1" fmla="*/ 789 w 29352"/>
                  <a:gd name="csY1" fmla="*/ 48246 h 55549"/>
                  <a:gd name="csX2" fmla="*/ 1680 w 29352"/>
                  <a:gd name="csY2" fmla="*/ 48212 h 55549"/>
                  <a:gd name="csX3" fmla="*/ 2572 w 29352"/>
                  <a:gd name="csY3" fmla="*/ 48109 h 55549"/>
                  <a:gd name="csX4" fmla="*/ 5212 w 29352"/>
                  <a:gd name="csY4" fmla="*/ 47560 h 55549"/>
                  <a:gd name="csX5" fmla="*/ 8573 w 29352"/>
                  <a:gd name="csY5" fmla="*/ 46257 h 55549"/>
                  <a:gd name="csX6" fmla="*/ 12241 w 29352"/>
                  <a:gd name="csY6" fmla="*/ 43960 h 55549"/>
                  <a:gd name="csX7" fmla="*/ 15705 w 29352"/>
                  <a:gd name="csY7" fmla="*/ 40496 h 55549"/>
                  <a:gd name="csX8" fmla="*/ 18311 w 29352"/>
                  <a:gd name="csY8" fmla="*/ 35970 h 55549"/>
                  <a:gd name="csX9" fmla="*/ 19237 w 29352"/>
                  <a:gd name="csY9" fmla="*/ 33193 h 55549"/>
                  <a:gd name="csX10" fmla="*/ 19888 w 29352"/>
                  <a:gd name="csY10" fmla="*/ 30415 h 55549"/>
                  <a:gd name="csX11" fmla="*/ 21294 w 29352"/>
                  <a:gd name="csY11" fmla="*/ 18619 h 55549"/>
                  <a:gd name="csX12" fmla="*/ 22049 w 29352"/>
                  <a:gd name="csY12" fmla="*/ 13064 h 55549"/>
                  <a:gd name="csX13" fmla="*/ 22597 w 29352"/>
                  <a:gd name="csY13" fmla="*/ 10527 h 55549"/>
                  <a:gd name="csX14" fmla="*/ 23317 w 29352"/>
                  <a:gd name="csY14" fmla="*/ 8195 h 55549"/>
                  <a:gd name="csX15" fmla="*/ 24175 w 29352"/>
                  <a:gd name="csY15" fmla="*/ 6104 h 55549"/>
                  <a:gd name="csX16" fmla="*/ 24620 w 29352"/>
                  <a:gd name="csY16" fmla="*/ 5178 h 55549"/>
                  <a:gd name="csX17" fmla="*/ 25169 w 29352"/>
                  <a:gd name="csY17" fmla="*/ 4355 h 55549"/>
                  <a:gd name="csX18" fmla="*/ 27192 w 29352"/>
                  <a:gd name="csY18" fmla="*/ 1783 h 55549"/>
                  <a:gd name="csX19" fmla="*/ 28769 w 29352"/>
                  <a:gd name="csY19" fmla="*/ 446 h 55549"/>
                  <a:gd name="csX20" fmla="*/ 29352 w 29352"/>
                  <a:gd name="csY20" fmla="*/ 0 h 55549"/>
                  <a:gd name="csX21" fmla="*/ 28838 w 29352"/>
                  <a:gd name="csY21" fmla="*/ 514 h 55549"/>
                  <a:gd name="csX22" fmla="*/ 27432 w 29352"/>
                  <a:gd name="csY22" fmla="*/ 2023 h 55549"/>
                  <a:gd name="csX23" fmla="*/ 25752 w 29352"/>
                  <a:gd name="csY23" fmla="*/ 4698 h 55549"/>
                  <a:gd name="csX24" fmla="*/ 25340 w 29352"/>
                  <a:gd name="csY24" fmla="*/ 5555 h 55549"/>
                  <a:gd name="csX25" fmla="*/ 24998 w 29352"/>
                  <a:gd name="csY25" fmla="*/ 6515 h 55549"/>
                  <a:gd name="csX26" fmla="*/ 24380 w 29352"/>
                  <a:gd name="csY26" fmla="*/ 8573 h 55549"/>
                  <a:gd name="csX27" fmla="*/ 23934 w 29352"/>
                  <a:gd name="csY27" fmla="*/ 10870 h 55549"/>
                  <a:gd name="csX28" fmla="*/ 23660 w 29352"/>
                  <a:gd name="csY28" fmla="*/ 13373 h 55549"/>
                  <a:gd name="csX29" fmla="*/ 23523 w 29352"/>
                  <a:gd name="csY29" fmla="*/ 18825 h 55549"/>
                  <a:gd name="csX30" fmla="*/ 23386 w 29352"/>
                  <a:gd name="csY30" fmla="*/ 30998 h 55549"/>
                  <a:gd name="csX31" fmla="*/ 22323 w 29352"/>
                  <a:gd name="csY31" fmla="*/ 37342 h 55549"/>
                  <a:gd name="csX32" fmla="*/ 19717 w 29352"/>
                  <a:gd name="csY32" fmla="*/ 43377 h 55549"/>
                  <a:gd name="csX33" fmla="*/ 15876 w 29352"/>
                  <a:gd name="csY33" fmla="*/ 48178 h 55549"/>
                  <a:gd name="csX34" fmla="*/ 11521 w 29352"/>
                  <a:gd name="csY34" fmla="*/ 51641 h 55549"/>
                  <a:gd name="csX35" fmla="*/ 7304 w 29352"/>
                  <a:gd name="csY35" fmla="*/ 53835 h 55549"/>
                  <a:gd name="csX36" fmla="*/ 3737 w 29352"/>
                  <a:gd name="csY36" fmla="*/ 55001 h 55549"/>
                  <a:gd name="csX37" fmla="*/ 2263 w 29352"/>
                  <a:gd name="csY37" fmla="*/ 55310 h 55549"/>
                  <a:gd name="csX38" fmla="*/ 1406 w 29352"/>
                  <a:gd name="csY38" fmla="*/ 55447 h 55549"/>
                  <a:gd name="csX39" fmla="*/ 686 w 29352"/>
                  <a:gd name="csY39" fmla="*/ 55550 h 55549"/>
                  <a:gd name="csX40" fmla="*/ 0 w 29352"/>
                  <a:gd name="csY40" fmla="*/ 48383 h 555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Lst>
                <a:rect l="l" t="t" r="r" b="b"/>
                <a:pathLst>
                  <a:path w="29352" h="55549">
                    <a:moveTo>
                      <a:pt x="69" y="48246"/>
                    </a:moveTo>
                    <a:cubicBezTo>
                      <a:pt x="69" y="48246"/>
                      <a:pt x="308" y="48246"/>
                      <a:pt x="789" y="48246"/>
                    </a:cubicBezTo>
                    <a:cubicBezTo>
                      <a:pt x="1029" y="48246"/>
                      <a:pt x="1337" y="48246"/>
                      <a:pt x="1680" y="48212"/>
                    </a:cubicBezTo>
                    <a:cubicBezTo>
                      <a:pt x="1954" y="48212"/>
                      <a:pt x="2229" y="48143"/>
                      <a:pt x="2572" y="48109"/>
                    </a:cubicBezTo>
                    <a:cubicBezTo>
                      <a:pt x="3257" y="48040"/>
                      <a:pt x="4218" y="47869"/>
                      <a:pt x="5212" y="47560"/>
                    </a:cubicBezTo>
                    <a:cubicBezTo>
                      <a:pt x="6241" y="47286"/>
                      <a:pt x="7372" y="46874"/>
                      <a:pt x="8573" y="46257"/>
                    </a:cubicBezTo>
                    <a:cubicBezTo>
                      <a:pt x="9773" y="45709"/>
                      <a:pt x="11007" y="44886"/>
                      <a:pt x="12241" y="43960"/>
                    </a:cubicBezTo>
                    <a:cubicBezTo>
                      <a:pt x="13476" y="43000"/>
                      <a:pt x="14642" y="41834"/>
                      <a:pt x="15705" y="40496"/>
                    </a:cubicBezTo>
                    <a:cubicBezTo>
                      <a:pt x="16734" y="39159"/>
                      <a:pt x="17659" y="37582"/>
                      <a:pt x="18311" y="35970"/>
                    </a:cubicBezTo>
                    <a:cubicBezTo>
                      <a:pt x="18654" y="35010"/>
                      <a:pt x="19031" y="34050"/>
                      <a:pt x="19237" y="33193"/>
                    </a:cubicBezTo>
                    <a:cubicBezTo>
                      <a:pt x="19511" y="32335"/>
                      <a:pt x="19717" y="31375"/>
                      <a:pt x="19888" y="30415"/>
                    </a:cubicBezTo>
                    <a:cubicBezTo>
                      <a:pt x="20643" y="26540"/>
                      <a:pt x="20917" y="22460"/>
                      <a:pt x="21294" y="18619"/>
                    </a:cubicBezTo>
                    <a:cubicBezTo>
                      <a:pt x="21500" y="16699"/>
                      <a:pt x="21705" y="14813"/>
                      <a:pt x="22049" y="13064"/>
                    </a:cubicBezTo>
                    <a:cubicBezTo>
                      <a:pt x="22186" y="12173"/>
                      <a:pt x="22391" y="11316"/>
                      <a:pt x="22597" y="10527"/>
                    </a:cubicBezTo>
                    <a:cubicBezTo>
                      <a:pt x="22769" y="9704"/>
                      <a:pt x="23043" y="8915"/>
                      <a:pt x="23317" y="8195"/>
                    </a:cubicBezTo>
                    <a:cubicBezTo>
                      <a:pt x="23557" y="7441"/>
                      <a:pt x="23866" y="6755"/>
                      <a:pt x="24175" y="6104"/>
                    </a:cubicBezTo>
                    <a:cubicBezTo>
                      <a:pt x="24346" y="5795"/>
                      <a:pt x="24483" y="5452"/>
                      <a:pt x="24620" y="5178"/>
                    </a:cubicBezTo>
                    <a:cubicBezTo>
                      <a:pt x="24792" y="4903"/>
                      <a:pt x="24998" y="4629"/>
                      <a:pt x="25169" y="4355"/>
                    </a:cubicBezTo>
                    <a:cubicBezTo>
                      <a:pt x="25820" y="3258"/>
                      <a:pt x="26609" y="2469"/>
                      <a:pt x="27192" y="1783"/>
                    </a:cubicBezTo>
                    <a:cubicBezTo>
                      <a:pt x="27809" y="1132"/>
                      <a:pt x="28427" y="754"/>
                      <a:pt x="28769" y="446"/>
                    </a:cubicBezTo>
                    <a:cubicBezTo>
                      <a:pt x="29147" y="137"/>
                      <a:pt x="29352" y="0"/>
                      <a:pt x="29352" y="0"/>
                    </a:cubicBezTo>
                    <a:cubicBezTo>
                      <a:pt x="29352" y="0"/>
                      <a:pt x="29181" y="172"/>
                      <a:pt x="28838" y="514"/>
                    </a:cubicBezTo>
                    <a:cubicBezTo>
                      <a:pt x="28529" y="857"/>
                      <a:pt x="27946" y="1303"/>
                      <a:pt x="27432" y="2023"/>
                    </a:cubicBezTo>
                    <a:cubicBezTo>
                      <a:pt x="26918" y="2743"/>
                      <a:pt x="26232" y="3566"/>
                      <a:pt x="25752" y="4698"/>
                    </a:cubicBezTo>
                    <a:cubicBezTo>
                      <a:pt x="25615" y="4972"/>
                      <a:pt x="25478" y="5246"/>
                      <a:pt x="25340" y="5555"/>
                    </a:cubicBezTo>
                    <a:cubicBezTo>
                      <a:pt x="25237" y="5864"/>
                      <a:pt x="25134" y="6172"/>
                      <a:pt x="24998" y="6515"/>
                    </a:cubicBezTo>
                    <a:cubicBezTo>
                      <a:pt x="24757" y="7167"/>
                      <a:pt x="24517" y="7818"/>
                      <a:pt x="24380" y="8573"/>
                    </a:cubicBezTo>
                    <a:cubicBezTo>
                      <a:pt x="24209" y="9293"/>
                      <a:pt x="24037" y="10047"/>
                      <a:pt x="23934" y="10870"/>
                    </a:cubicBezTo>
                    <a:cubicBezTo>
                      <a:pt x="23797" y="11659"/>
                      <a:pt x="23695" y="12482"/>
                      <a:pt x="23660" y="13373"/>
                    </a:cubicBezTo>
                    <a:cubicBezTo>
                      <a:pt x="23523" y="15088"/>
                      <a:pt x="23523" y="16939"/>
                      <a:pt x="23523" y="18825"/>
                    </a:cubicBezTo>
                    <a:cubicBezTo>
                      <a:pt x="23523" y="22631"/>
                      <a:pt x="23763" y="26746"/>
                      <a:pt x="23386" y="30998"/>
                    </a:cubicBezTo>
                    <a:cubicBezTo>
                      <a:pt x="23249" y="33021"/>
                      <a:pt x="22837" y="35490"/>
                      <a:pt x="22323" y="37342"/>
                    </a:cubicBezTo>
                    <a:cubicBezTo>
                      <a:pt x="21705" y="39571"/>
                      <a:pt x="20814" y="41525"/>
                      <a:pt x="19717" y="43377"/>
                    </a:cubicBezTo>
                    <a:cubicBezTo>
                      <a:pt x="18620" y="45194"/>
                      <a:pt x="17282" y="46806"/>
                      <a:pt x="15876" y="48178"/>
                    </a:cubicBezTo>
                    <a:cubicBezTo>
                      <a:pt x="14470" y="49549"/>
                      <a:pt x="12996" y="50749"/>
                      <a:pt x="11521" y="51641"/>
                    </a:cubicBezTo>
                    <a:cubicBezTo>
                      <a:pt x="10047" y="52567"/>
                      <a:pt x="8607" y="53287"/>
                      <a:pt x="7304" y="53835"/>
                    </a:cubicBezTo>
                    <a:cubicBezTo>
                      <a:pt x="5966" y="54384"/>
                      <a:pt x="4801" y="54727"/>
                      <a:pt x="3737" y="55001"/>
                    </a:cubicBezTo>
                    <a:cubicBezTo>
                      <a:pt x="3189" y="55104"/>
                      <a:pt x="2709" y="55207"/>
                      <a:pt x="2263" y="55310"/>
                    </a:cubicBezTo>
                    <a:cubicBezTo>
                      <a:pt x="1920" y="55344"/>
                      <a:pt x="1612" y="55413"/>
                      <a:pt x="1406" y="55447"/>
                    </a:cubicBezTo>
                    <a:cubicBezTo>
                      <a:pt x="926" y="55516"/>
                      <a:pt x="686" y="55550"/>
                      <a:pt x="686" y="55550"/>
                    </a:cubicBezTo>
                    <a:lnTo>
                      <a:pt x="0" y="48383"/>
                    </a:lnTo>
                    <a:close/>
                  </a:path>
                </a:pathLst>
              </a:custGeom>
              <a:grpFill/>
              <a:ln w="3429" cap="flat">
                <a:noFill/>
                <a:prstDash val="solid"/>
                <a:miter/>
              </a:ln>
            </p:spPr>
            <p:txBody>
              <a:bodyPr/>
              <a:lstStyle/>
              <a:p>
                <a:endParaRPr lang="en-US"/>
              </a:p>
            </p:txBody>
          </p:sp>
          <p:sp>
            <p:nvSpPr>
              <p:cNvPr id="1078" name="Freeform 1077">
                <a:extLst>
                  <a:ext uri="{FF2B5EF4-FFF2-40B4-BE49-F238E27FC236}">
                    <a16:creationId xmlns:a16="http://schemas.microsoft.com/office/drawing/2014/main" id="{E6D5D7E0-0459-4496-4EBC-55A0447A5492}"/>
                  </a:ext>
                </a:extLst>
              </p:cNvPr>
              <p:cNvSpPr/>
              <p:nvPr/>
            </p:nvSpPr>
            <p:spPr>
              <a:xfrm>
                <a:off x="7717490" y="2280723"/>
                <a:ext cx="263832" cy="123234"/>
              </a:xfrm>
              <a:custGeom>
                <a:avLst/>
                <a:gdLst>
                  <a:gd name="csX0" fmla="*/ 137 w 414085"/>
                  <a:gd name="csY0" fmla="*/ 193245 h 193416"/>
                  <a:gd name="csX1" fmla="*/ 2949 w 414085"/>
                  <a:gd name="csY1" fmla="*/ 188684 h 193416"/>
                  <a:gd name="csX2" fmla="*/ 11144 w 414085"/>
                  <a:gd name="csY2" fmla="*/ 175928 h 193416"/>
                  <a:gd name="csX3" fmla="*/ 25066 w 414085"/>
                  <a:gd name="csY3" fmla="*/ 156829 h 193416"/>
                  <a:gd name="csX4" fmla="*/ 34256 w 414085"/>
                  <a:gd name="csY4" fmla="*/ 145547 h 193416"/>
                  <a:gd name="csX5" fmla="*/ 45057 w 414085"/>
                  <a:gd name="csY5" fmla="*/ 133546 h 193416"/>
                  <a:gd name="csX6" fmla="*/ 50989 w 414085"/>
                  <a:gd name="csY6" fmla="*/ 127305 h 193416"/>
                  <a:gd name="csX7" fmla="*/ 57367 w 414085"/>
                  <a:gd name="csY7" fmla="*/ 121030 h 193416"/>
                  <a:gd name="csX8" fmla="*/ 71186 w 414085"/>
                  <a:gd name="csY8" fmla="*/ 108240 h 193416"/>
                  <a:gd name="csX9" fmla="*/ 103076 w 414085"/>
                  <a:gd name="csY9" fmla="*/ 83037 h 193416"/>
                  <a:gd name="csX10" fmla="*/ 139663 w 414085"/>
                  <a:gd name="csY10" fmla="*/ 59582 h 193416"/>
                  <a:gd name="csX11" fmla="*/ 159346 w 414085"/>
                  <a:gd name="csY11" fmla="*/ 48987 h 193416"/>
                  <a:gd name="csX12" fmla="*/ 164352 w 414085"/>
                  <a:gd name="csY12" fmla="*/ 46415 h 193416"/>
                  <a:gd name="csX13" fmla="*/ 169461 w 414085"/>
                  <a:gd name="csY13" fmla="*/ 43980 h 193416"/>
                  <a:gd name="csX14" fmla="*/ 179577 w 414085"/>
                  <a:gd name="csY14" fmla="*/ 39180 h 193416"/>
                  <a:gd name="csX15" fmla="*/ 200425 w 414085"/>
                  <a:gd name="csY15" fmla="*/ 30470 h 193416"/>
                  <a:gd name="csX16" fmla="*/ 210884 w 414085"/>
                  <a:gd name="csY16" fmla="*/ 26458 h 193416"/>
                  <a:gd name="csX17" fmla="*/ 221410 w 414085"/>
                  <a:gd name="csY17" fmla="*/ 22755 h 193416"/>
                  <a:gd name="csX18" fmla="*/ 263244 w 414085"/>
                  <a:gd name="csY18" fmla="*/ 10925 h 193416"/>
                  <a:gd name="csX19" fmla="*/ 283578 w 414085"/>
                  <a:gd name="csY19" fmla="*/ 6707 h 193416"/>
                  <a:gd name="csX20" fmla="*/ 293488 w 414085"/>
                  <a:gd name="csY20" fmla="*/ 5061 h 193416"/>
                  <a:gd name="csX21" fmla="*/ 303192 w 414085"/>
                  <a:gd name="csY21" fmla="*/ 3621 h 193416"/>
                  <a:gd name="csX22" fmla="*/ 339402 w 414085"/>
                  <a:gd name="csY22" fmla="*/ 432 h 193416"/>
                  <a:gd name="csX23" fmla="*/ 355553 w 414085"/>
                  <a:gd name="csY23" fmla="*/ 20 h 193416"/>
                  <a:gd name="csX24" fmla="*/ 370092 w 414085"/>
                  <a:gd name="csY24" fmla="*/ 226 h 193416"/>
                  <a:gd name="csX25" fmla="*/ 382848 w 414085"/>
                  <a:gd name="csY25" fmla="*/ 775 h 193416"/>
                  <a:gd name="csX26" fmla="*/ 393649 w 414085"/>
                  <a:gd name="csY26" fmla="*/ 1598 h 193416"/>
                  <a:gd name="csX27" fmla="*/ 398278 w 414085"/>
                  <a:gd name="csY27" fmla="*/ 1975 h 193416"/>
                  <a:gd name="csX28" fmla="*/ 402359 w 414085"/>
                  <a:gd name="csY28" fmla="*/ 2455 h 193416"/>
                  <a:gd name="csX29" fmla="*/ 408771 w 414085"/>
                  <a:gd name="csY29" fmla="*/ 3244 h 193416"/>
                  <a:gd name="csX30" fmla="*/ 414086 w 414085"/>
                  <a:gd name="csY30" fmla="*/ 3895 h 193416"/>
                  <a:gd name="csX31" fmla="*/ 408737 w 414085"/>
                  <a:gd name="csY31" fmla="*/ 3621 h 193416"/>
                  <a:gd name="csX32" fmla="*/ 402290 w 414085"/>
                  <a:gd name="csY32" fmla="*/ 3312 h 193416"/>
                  <a:gd name="csX33" fmla="*/ 393580 w 414085"/>
                  <a:gd name="csY33" fmla="*/ 3004 h 193416"/>
                  <a:gd name="csX34" fmla="*/ 382779 w 414085"/>
                  <a:gd name="csY34" fmla="*/ 2764 h 193416"/>
                  <a:gd name="csX35" fmla="*/ 370057 w 414085"/>
                  <a:gd name="csY35" fmla="*/ 2901 h 193416"/>
                  <a:gd name="csX36" fmla="*/ 355621 w 414085"/>
                  <a:gd name="csY36" fmla="*/ 3484 h 193416"/>
                  <a:gd name="csX37" fmla="*/ 339642 w 414085"/>
                  <a:gd name="csY37" fmla="*/ 4581 h 193416"/>
                  <a:gd name="csX38" fmla="*/ 303946 w 414085"/>
                  <a:gd name="csY38" fmla="*/ 8970 h 193416"/>
                  <a:gd name="csX39" fmla="*/ 264684 w 414085"/>
                  <a:gd name="csY39" fmla="*/ 17131 h 193416"/>
                  <a:gd name="csX40" fmla="*/ 254500 w 414085"/>
                  <a:gd name="csY40" fmla="*/ 19772 h 193416"/>
                  <a:gd name="csX41" fmla="*/ 244248 w 414085"/>
                  <a:gd name="csY41" fmla="*/ 22721 h 193416"/>
                  <a:gd name="csX42" fmla="*/ 233961 w 414085"/>
                  <a:gd name="csY42" fmla="*/ 25978 h 193416"/>
                  <a:gd name="csX43" fmla="*/ 223605 w 414085"/>
                  <a:gd name="csY43" fmla="*/ 29407 h 193416"/>
                  <a:gd name="csX44" fmla="*/ 213249 w 414085"/>
                  <a:gd name="csY44" fmla="*/ 33110 h 193416"/>
                  <a:gd name="csX45" fmla="*/ 202962 w 414085"/>
                  <a:gd name="csY45" fmla="*/ 37122 h 193416"/>
                  <a:gd name="csX46" fmla="*/ 182560 w 414085"/>
                  <a:gd name="csY46" fmla="*/ 45763 h 193416"/>
                  <a:gd name="csX47" fmla="*/ 172410 w 414085"/>
                  <a:gd name="csY47" fmla="*/ 50530 h 193416"/>
                  <a:gd name="csX48" fmla="*/ 167404 w 414085"/>
                  <a:gd name="csY48" fmla="*/ 52896 h 193416"/>
                  <a:gd name="csX49" fmla="*/ 162466 w 414085"/>
                  <a:gd name="csY49" fmla="*/ 55399 h 193416"/>
                  <a:gd name="csX50" fmla="*/ 142989 w 414085"/>
                  <a:gd name="csY50" fmla="*/ 65720 h 193416"/>
                  <a:gd name="csX51" fmla="*/ 106573 w 414085"/>
                  <a:gd name="csY51" fmla="*/ 88317 h 193416"/>
                  <a:gd name="csX52" fmla="*/ 74546 w 414085"/>
                  <a:gd name="csY52" fmla="*/ 112423 h 193416"/>
                  <a:gd name="csX53" fmla="*/ 60556 w 414085"/>
                  <a:gd name="csY53" fmla="*/ 124630 h 193416"/>
                  <a:gd name="csX54" fmla="*/ 54007 w 414085"/>
                  <a:gd name="csY54" fmla="*/ 130597 h 193416"/>
                  <a:gd name="csX55" fmla="*/ 47903 w 414085"/>
                  <a:gd name="csY55" fmla="*/ 136563 h 193416"/>
                  <a:gd name="csX56" fmla="*/ 27020 w 414085"/>
                  <a:gd name="csY56" fmla="*/ 158680 h 193416"/>
                  <a:gd name="csX57" fmla="*/ 12173 w 414085"/>
                  <a:gd name="csY57" fmla="*/ 176888 h 193416"/>
                  <a:gd name="csX58" fmla="*/ 3154 w 414085"/>
                  <a:gd name="csY58" fmla="*/ 189061 h 193416"/>
                  <a:gd name="csX59" fmla="*/ 0 w 414085"/>
                  <a:gd name="csY59" fmla="*/ 193416 h 1934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Lst>
                <a:rect l="l" t="t" r="r" b="b"/>
                <a:pathLst>
                  <a:path w="414085" h="193416">
                    <a:moveTo>
                      <a:pt x="137" y="193245"/>
                    </a:moveTo>
                    <a:cubicBezTo>
                      <a:pt x="137" y="193245"/>
                      <a:pt x="1131" y="191667"/>
                      <a:pt x="2949" y="188684"/>
                    </a:cubicBezTo>
                    <a:cubicBezTo>
                      <a:pt x="4800" y="185701"/>
                      <a:pt x="7372" y="181243"/>
                      <a:pt x="11144" y="175928"/>
                    </a:cubicBezTo>
                    <a:cubicBezTo>
                      <a:pt x="14779" y="170476"/>
                      <a:pt x="19511" y="164064"/>
                      <a:pt x="25066" y="156829"/>
                    </a:cubicBezTo>
                    <a:cubicBezTo>
                      <a:pt x="27946" y="153297"/>
                      <a:pt x="30895" y="149422"/>
                      <a:pt x="34256" y="145547"/>
                    </a:cubicBezTo>
                    <a:cubicBezTo>
                      <a:pt x="37650" y="141707"/>
                      <a:pt x="41114" y="137558"/>
                      <a:pt x="45057" y="133546"/>
                    </a:cubicBezTo>
                    <a:cubicBezTo>
                      <a:pt x="47011" y="131488"/>
                      <a:pt x="48966" y="129431"/>
                      <a:pt x="50989" y="127305"/>
                    </a:cubicBezTo>
                    <a:cubicBezTo>
                      <a:pt x="53081" y="125248"/>
                      <a:pt x="55207" y="123156"/>
                      <a:pt x="57367" y="121030"/>
                    </a:cubicBezTo>
                    <a:cubicBezTo>
                      <a:pt x="61619" y="116709"/>
                      <a:pt x="66420" y="112629"/>
                      <a:pt x="71186" y="108240"/>
                    </a:cubicBezTo>
                    <a:cubicBezTo>
                      <a:pt x="80959" y="99804"/>
                      <a:pt x="91554" y="91163"/>
                      <a:pt x="103076" y="83037"/>
                    </a:cubicBezTo>
                    <a:cubicBezTo>
                      <a:pt x="114597" y="74910"/>
                      <a:pt x="126804" y="66920"/>
                      <a:pt x="139663" y="59582"/>
                    </a:cubicBezTo>
                    <a:cubicBezTo>
                      <a:pt x="146144" y="56016"/>
                      <a:pt x="152659" y="52347"/>
                      <a:pt x="159346" y="48987"/>
                    </a:cubicBezTo>
                    <a:lnTo>
                      <a:pt x="164352" y="46415"/>
                    </a:lnTo>
                    <a:lnTo>
                      <a:pt x="169461" y="43980"/>
                    </a:lnTo>
                    <a:lnTo>
                      <a:pt x="179577" y="39180"/>
                    </a:lnTo>
                    <a:cubicBezTo>
                      <a:pt x="186537" y="36231"/>
                      <a:pt x="193395" y="33076"/>
                      <a:pt x="200425" y="30470"/>
                    </a:cubicBezTo>
                    <a:cubicBezTo>
                      <a:pt x="203923" y="29133"/>
                      <a:pt x="207386" y="27692"/>
                      <a:pt x="210884" y="26458"/>
                    </a:cubicBezTo>
                    <a:cubicBezTo>
                      <a:pt x="214415" y="25224"/>
                      <a:pt x="217913" y="23989"/>
                      <a:pt x="221410" y="22755"/>
                    </a:cubicBezTo>
                    <a:cubicBezTo>
                      <a:pt x="235435" y="18023"/>
                      <a:pt x="249494" y="14011"/>
                      <a:pt x="263244" y="10925"/>
                    </a:cubicBezTo>
                    <a:cubicBezTo>
                      <a:pt x="270102" y="9244"/>
                      <a:pt x="276892" y="7941"/>
                      <a:pt x="283578" y="6707"/>
                    </a:cubicBezTo>
                    <a:cubicBezTo>
                      <a:pt x="286904" y="6021"/>
                      <a:pt x="290230" y="5610"/>
                      <a:pt x="293488" y="5061"/>
                    </a:cubicBezTo>
                    <a:cubicBezTo>
                      <a:pt x="296780" y="4581"/>
                      <a:pt x="300003" y="4032"/>
                      <a:pt x="303192" y="3621"/>
                    </a:cubicBezTo>
                    <a:cubicBezTo>
                      <a:pt x="316016" y="2009"/>
                      <a:pt x="328155" y="878"/>
                      <a:pt x="339402" y="432"/>
                    </a:cubicBezTo>
                    <a:cubicBezTo>
                      <a:pt x="345026" y="226"/>
                      <a:pt x="350409" y="-82"/>
                      <a:pt x="355553" y="20"/>
                    </a:cubicBezTo>
                    <a:cubicBezTo>
                      <a:pt x="360696" y="89"/>
                      <a:pt x="365531" y="-48"/>
                      <a:pt x="370092" y="226"/>
                    </a:cubicBezTo>
                    <a:cubicBezTo>
                      <a:pt x="374652" y="432"/>
                      <a:pt x="378938" y="535"/>
                      <a:pt x="382848" y="775"/>
                    </a:cubicBezTo>
                    <a:cubicBezTo>
                      <a:pt x="386791" y="1083"/>
                      <a:pt x="390392" y="1358"/>
                      <a:pt x="393649" y="1598"/>
                    </a:cubicBezTo>
                    <a:cubicBezTo>
                      <a:pt x="395295" y="1735"/>
                      <a:pt x="396838" y="1838"/>
                      <a:pt x="398278" y="1975"/>
                    </a:cubicBezTo>
                    <a:cubicBezTo>
                      <a:pt x="399718" y="2146"/>
                      <a:pt x="401090" y="2318"/>
                      <a:pt x="402359" y="2455"/>
                    </a:cubicBezTo>
                    <a:cubicBezTo>
                      <a:pt x="404896" y="2764"/>
                      <a:pt x="407022" y="3038"/>
                      <a:pt x="408771" y="3244"/>
                    </a:cubicBezTo>
                    <a:cubicBezTo>
                      <a:pt x="412234" y="3655"/>
                      <a:pt x="414086" y="3895"/>
                      <a:pt x="414086" y="3895"/>
                    </a:cubicBezTo>
                    <a:cubicBezTo>
                      <a:pt x="414086" y="3895"/>
                      <a:pt x="412234" y="3792"/>
                      <a:pt x="408737" y="3621"/>
                    </a:cubicBezTo>
                    <a:cubicBezTo>
                      <a:pt x="406988" y="3518"/>
                      <a:pt x="404828" y="3415"/>
                      <a:pt x="402290" y="3312"/>
                    </a:cubicBezTo>
                    <a:cubicBezTo>
                      <a:pt x="399753" y="3175"/>
                      <a:pt x="396838" y="3038"/>
                      <a:pt x="393580" y="3004"/>
                    </a:cubicBezTo>
                    <a:cubicBezTo>
                      <a:pt x="390323" y="2935"/>
                      <a:pt x="386722" y="2867"/>
                      <a:pt x="382779" y="2764"/>
                    </a:cubicBezTo>
                    <a:cubicBezTo>
                      <a:pt x="378836" y="2764"/>
                      <a:pt x="374584" y="2867"/>
                      <a:pt x="370057" y="2901"/>
                    </a:cubicBezTo>
                    <a:cubicBezTo>
                      <a:pt x="365531" y="2901"/>
                      <a:pt x="360696" y="3278"/>
                      <a:pt x="355621" y="3484"/>
                    </a:cubicBezTo>
                    <a:cubicBezTo>
                      <a:pt x="350547" y="3655"/>
                      <a:pt x="345197" y="4135"/>
                      <a:pt x="339642" y="4581"/>
                    </a:cubicBezTo>
                    <a:cubicBezTo>
                      <a:pt x="328532" y="5473"/>
                      <a:pt x="316565" y="7050"/>
                      <a:pt x="303946" y="8970"/>
                    </a:cubicBezTo>
                    <a:cubicBezTo>
                      <a:pt x="291362" y="11130"/>
                      <a:pt x="278160" y="13702"/>
                      <a:pt x="264684" y="17131"/>
                    </a:cubicBezTo>
                    <a:cubicBezTo>
                      <a:pt x="261324" y="18023"/>
                      <a:pt x="257895" y="18743"/>
                      <a:pt x="254500" y="19772"/>
                    </a:cubicBezTo>
                    <a:cubicBezTo>
                      <a:pt x="251106" y="20732"/>
                      <a:pt x="247677" y="21726"/>
                      <a:pt x="244248" y="22721"/>
                    </a:cubicBezTo>
                    <a:cubicBezTo>
                      <a:pt x="240784" y="23646"/>
                      <a:pt x="237424" y="24881"/>
                      <a:pt x="233961" y="25978"/>
                    </a:cubicBezTo>
                    <a:cubicBezTo>
                      <a:pt x="230532" y="27110"/>
                      <a:pt x="227034" y="28104"/>
                      <a:pt x="223605" y="29407"/>
                    </a:cubicBezTo>
                    <a:cubicBezTo>
                      <a:pt x="220176" y="30641"/>
                      <a:pt x="216713" y="31876"/>
                      <a:pt x="213249" y="33110"/>
                    </a:cubicBezTo>
                    <a:cubicBezTo>
                      <a:pt x="209786" y="34345"/>
                      <a:pt x="206391" y="35785"/>
                      <a:pt x="202962" y="37122"/>
                    </a:cubicBezTo>
                    <a:cubicBezTo>
                      <a:pt x="196036" y="39728"/>
                      <a:pt x="189384" y="42883"/>
                      <a:pt x="182560" y="45763"/>
                    </a:cubicBezTo>
                    <a:lnTo>
                      <a:pt x="172410" y="50530"/>
                    </a:lnTo>
                    <a:lnTo>
                      <a:pt x="167404" y="52896"/>
                    </a:lnTo>
                    <a:lnTo>
                      <a:pt x="162466" y="55399"/>
                    </a:lnTo>
                    <a:cubicBezTo>
                      <a:pt x="155848" y="58656"/>
                      <a:pt x="149401" y="62257"/>
                      <a:pt x="142989" y="65720"/>
                    </a:cubicBezTo>
                    <a:cubicBezTo>
                      <a:pt x="130302" y="72955"/>
                      <a:pt x="118060" y="80465"/>
                      <a:pt x="106573" y="88317"/>
                    </a:cubicBezTo>
                    <a:cubicBezTo>
                      <a:pt x="95120" y="96204"/>
                      <a:pt x="84422" y="104365"/>
                      <a:pt x="74546" y="112423"/>
                    </a:cubicBezTo>
                    <a:cubicBezTo>
                      <a:pt x="69746" y="116606"/>
                      <a:pt x="64911" y="120516"/>
                      <a:pt x="60556" y="124630"/>
                    </a:cubicBezTo>
                    <a:cubicBezTo>
                      <a:pt x="58327" y="126653"/>
                      <a:pt x="56167" y="128642"/>
                      <a:pt x="54007" y="130597"/>
                    </a:cubicBezTo>
                    <a:cubicBezTo>
                      <a:pt x="51949" y="132620"/>
                      <a:pt x="49892" y="134609"/>
                      <a:pt x="47903" y="136563"/>
                    </a:cubicBezTo>
                    <a:cubicBezTo>
                      <a:pt x="39948" y="144381"/>
                      <a:pt x="33021" y="151891"/>
                      <a:pt x="27020" y="158680"/>
                    </a:cubicBezTo>
                    <a:cubicBezTo>
                      <a:pt x="21122" y="165573"/>
                      <a:pt x="16047" y="171676"/>
                      <a:pt x="12173" y="176888"/>
                    </a:cubicBezTo>
                    <a:cubicBezTo>
                      <a:pt x="8161" y="182032"/>
                      <a:pt x="5177" y="186215"/>
                      <a:pt x="3154" y="189061"/>
                    </a:cubicBezTo>
                    <a:cubicBezTo>
                      <a:pt x="1097" y="191907"/>
                      <a:pt x="0" y="193416"/>
                      <a:pt x="0" y="193416"/>
                    </a:cubicBezTo>
                    <a:close/>
                  </a:path>
                </a:pathLst>
              </a:custGeom>
              <a:grpFill/>
              <a:ln w="3429" cap="flat">
                <a:noFill/>
                <a:prstDash val="solid"/>
                <a:miter/>
              </a:ln>
            </p:spPr>
            <p:txBody>
              <a:bodyPr/>
              <a:lstStyle/>
              <a:p>
                <a:endParaRPr lang="en-US"/>
              </a:p>
            </p:txBody>
          </p:sp>
          <p:sp>
            <p:nvSpPr>
              <p:cNvPr id="1079" name="Freeform 1078">
                <a:extLst>
                  <a:ext uri="{FF2B5EF4-FFF2-40B4-BE49-F238E27FC236}">
                    <a16:creationId xmlns:a16="http://schemas.microsoft.com/office/drawing/2014/main" id="{39773942-F4EC-A3C0-3F43-F5118016E3AE}"/>
                  </a:ext>
                </a:extLst>
              </p:cNvPr>
              <p:cNvSpPr/>
              <p:nvPr/>
            </p:nvSpPr>
            <p:spPr>
              <a:xfrm>
                <a:off x="7951631" y="2080589"/>
                <a:ext cx="86888" cy="187038"/>
              </a:xfrm>
              <a:custGeom>
                <a:avLst/>
                <a:gdLst>
                  <a:gd name="csX0" fmla="*/ 109900 w 136371"/>
                  <a:gd name="csY0" fmla="*/ 0 h 293556"/>
                  <a:gd name="csX1" fmla="*/ 107602 w 136371"/>
                  <a:gd name="csY1" fmla="*/ 3360 h 293556"/>
                  <a:gd name="csX2" fmla="*/ 102219 w 136371"/>
                  <a:gd name="csY2" fmla="*/ 13407 h 293556"/>
                  <a:gd name="csX3" fmla="*/ 100195 w 136371"/>
                  <a:gd name="csY3" fmla="*/ 21088 h 293556"/>
                  <a:gd name="csX4" fmla="*/ 101293 w 136371"/>
                  <a:gd name="csY4" fmla="*/ 30038 h 293556"/>
                  <a:gd name="csX5" fmla="*/ 106848 w 136371"/>
                  <a:gd name="csY5" fmla="*/ 38816 h 293556"/>
                  <a:gd name="csX6" fmla="*/ 115214 w 136371"/>
                  <a:gd name="csY6" fmla="*/ 47423 h 293556"/>
                  <a:gd name="csX7" fmla="*/ 132634 w 136371"/>
                  <a:gd name="csY7" fmla="*/ 69472 h 293556"/>
                  <a:gd name="csX8" fmla="*/ 133045 w 136371"/>
                  <a:gd name="csY8" fmla="*/ 70329 h 293556"/>
                  <a:gd name="csX9" fmla="*/ 133148 w 136371"/>
                  <a:gd name="csY9" fmla="*/ 70535 h 293556"/>
                  <a:gd name="csX10" fmla="*/ 133285 w 136371"/>
                  <a:gd name="csY10" fmla="*/ 70843 h 293556"/>
                  <a:gd name="csX11" fmla="*/ 133457 w 136371"/>
                  <a:gd name="csY11" fmla="*/ 71255 h 293556"/>
                  <a:gd name="csX12" fmla="*/ 134142 w 136371"/>
                  <a:gd name="csY12" fmla="*/ 72969 h 293556"/>
                  <a:gd name="csX13" fmla="*/ 135377 w 136371"/>
                  <a:gd name="csY13" fmla="*/ 76878 h 293556"/>
                  <a:gd name="csX14" fmla="*/ 136371 w 136371"/>
                  <a:gd name="csY14" fmla="*/ 85108 h 293556"/>
                  <a:gd name="csX15" fmla="*/ 131400 w 136371"/>
                  <a:gd name="csY15" fmla="*/ 101396 h 293556"/>
                  <a:gd name="csX16" fmla="*/ 120221 w 136371"/>
                  <a:gd name="csY16" fmla="*/ 114289 h 293556"/>
                  <a:gd name="csX17" fmla="*/ 106676 w 136371"/>
                  <a:gd name="csY17" fmla="*/ 124541 h 293556"/>
                  <a:gd name="csX18" fmla="*/ 92446 w 136371"/>
                  <a:gd name="csY18" fmla="*/ 133662 h 293556"/>
                  <a:gd name="csX19" fmla="*/ 78387 w 136371"/>
                  <a:gd name="csY19" fmla="*/ 142921 h 293556"/>
                  <a:gd name="csX20" fmla="*/ 64740 w 136371"/>
                  <a:gd name="csY20" fmla="*/ 152659 h 293556"/>
                  <a:gd name="csX21" fmla="*/ 51984 w 136371"/>
                  <a:gd name="csY21" fmla="*/ 163152 h 293556"/>
                  <a:gd name="csX22" fmla="*/ 40462 w 136371"/>
                  <a:gd name="csY22" fmla="*/ 174502 h 293556"/>
                  <a:gd name="csX23" fmla="*/ 30587 w 136371"/>
                  <a:gd name="csY23" fmla="*/ 186743 h 293556"/>
                  <a:gd name="csX24" fmla="*/ 26369 w 136371"/>
                  <a:gd name="csY24" fmla="*/ 193156 h 293556"/>
                  <a:gd name="csX25" fmla="*/ 22460 w 136371"/>
                  <a:gd name="csY25" fmla="*/ 199774 h 293556"/>
                  <a:gd name="csX26" fmla="*/ 18894 w 136371"/>
                  <a:gd name="csY26" fmla="*/ 206289 h 293556"/>
                  <a:gd name="csX27" fmla="*/ 17214 w 136371"/>
                  <a:gd name="csY27" fmla="*/ 209546 h 293556"/>
                  <a:gd name="csX28" fmla="*/ 15671 w 136371"/>
                  <a:gd name="csY28" fmla="*/ 212804 h 293556"/>
                  <a:gd name="csX29" fmla="*/ 6447 w 136371"/>
                  <a:gd name="csY29" fmla="*/ 238110 h 293556"/>
                  <a:gd name="csX30" fmla="*/ 2778 w 136371"/>
                  <a:gd name="csY30" fmla="*/ 260604 h 293556"/>
                  <a:gd name="csX31" fmla="*/ 2606 w 136371"/>
                  <a:gd name="csY31" fmla="*/ 265542 h 293556"/>
                  <a:gd name="csX32" fmla="*/ 2640 w 136371"/>
                  <a:gd name="csY32" fmla="*/ 270137 h 293556"/>
                  <a:gd name="csX33" fmla="*/ 3121 w 136371"/>
                  <a:gd name="csY33" fmla="*/ 278263 h 293556"/>
                  <a:gd name="csX34" fmla="*/ 4869 w 136371"/>
                  <a:gd name="csY34" fmla="*/ 289579 h 293556"/>
                  <a:gd name="csX35" fmla="*/ 5727 w 136371"/>
                  <a:gd name="csY35" fmla="*/ 293557 h 293556"/>
                  <a:gd name="csX36" fmla="*/ 4492 w 136371"/>
                  <a:gd name="csY36" fmla="*/ 289682 h 293556"/>
                  <a:gd name="csX37" fmla="*/ 3121 w 136371"/>
                  <a:gd name="csY37" fmla="*/ 284984 h 293556"/>
                  <a:gd name="csX38" fmla="*/ 1680 w 136371"/>
                  <a:gd name="csY38" fmla="*/ 278503 h 293556"/>
                  <a:gd name="csX39" fmla="*/ 514 w 136371"/>
                  <a:gd name="csY39" fmla="*/ 270308 h 293556"/>
                  <a:gd name="csX40" fmla="*/ 0 w 136371"/>
                  <a:gd name="csY40" fmla="*/ 260535 h 293556"/>
                  <a:gd name="csX41" fmla="*/ 2401 w 136371"/>
                  <a:gd name="csY41" fmla="*/ 237184 h 293556"/>
                  <a:gd name="csX42" fmla="*/ 10733 w 136371"/>
                  <a:gd name="csY42" fmla="*/ 210643 h 293556"/>
                  <a:gd name="csX43" fmla="*/ 12207 w 136371"/>
                  <a:gd name="csY43" fmla="*/ 207214 h 293556"/>
                  <a:gd name="csX44" fmla="*/ 13819 w 136371"/>
                  <a:gd name="csY44" fmla="*/ 203785 h 293556"/>
                  <a:gd name="csX45" fmla="*/ 17282 w 136371"/>
                  <a:gd name="csY45" fmla="*/ 196859 h 293556"/>
                  <a:gd name="csX46" fmla="*/ 21054 w 136371"/>
                  <a:gd name="csY46" fmla="*/ 190035 h 293556"/>
                  <a:gd name="csX47" fmla="*/ 25375 w 136371"/>
                  <a:gd name="csY47" fmla="*/ 183143 h 293556"/>
                  <a:gd name="csX48" fmla="*/ 35490 w 136371"/>
                  <a:gd name="csY48" fmla="*/ 170044 h 293556"/>
                  <a:gd name="csX49" fmla="*/ 47355 w 136371"/>
                  <a:gd name="csY49" fmla="*/ 157974 h 293556"/>
                  <a:gd name="csX50" fmla="*/ 60488 w 136371"/>
                  <a:gd name="csY50" fmla="*/ 147001 h 293556"/>
                  <a:gd name="csX51" fmla="*/ 74375 w 136371"/>
                  <a:gd name="csY51" fmla="*/ 136954 h 293556"/>
                  <a:gd name="csX52" fmla="*/ 88708 w 136371"/>
                  <a:gd name="csY52" fmla="*/ 127662 h 293556"/>
                  <a:gd name="csX53" fmla="*/ 102870 w 136371"/>
                  <a:gd name="csY53" fmla="*/ 118746 h 293556"/>
                  <a:gd name="csX54" fmla="*/ 126050 w 136371"/>
                  <a:gd name="csY54" fmla="*/ 98035 h 293556"/>
                  <a:gd name="csX55" fmla="*/ 130474 w 136371"/>
                  <a:gd name="csY55" fmla="*/ 84902 h 293556"/>
                  <a:gd name="csX56" fmla="*/ 129891 w 136371"/>
                  <a:gd name="csY56" fmla="*/ 78147 h 293556"/>
                  <a:gd name="csX57" fmla="*/ 129033 w 136371"/>
                  <a:gd name="csY57" fmla="*/ 74924 h 293556"/>
                  <a:gd name="csX58" fmla="*/ 128416 w 136371"/>
                  <a:gd name="csY58" fmla="*/ 73209 h 293556"/>
                  <a:gd name="csX59" fmla="*/ 128245 w 136371"/>
                  <a:gd name="csY59" fmla="*/ 72763 h 293556"/>
                  <a:gd name="csX60" fmla="*/ 128210 w 136371"/>
                  <a:gd name="csY60" fmla="*/ 72626 h 293556"/>
                  <a:gd name="csX61" fmla="*/ 128107 w 136371"/>
                  <a:gd name="csY61" fmla="*/ 72420 h 293556"/>
                  <a:gd name="csX62" fmla="*/ 127765 w 136371"/>
                  <a:gd name="csY62" fmla="*/ 71632 h 293556"/>
                  <a:gd name="csX63" fmla="*/ 112265 w 136371"/>
                  <a:gd name="csY63" fmla="*/ 50235 h 293556"/>
                  <a:gd name="csX64" fmla="*/ 104139 w 136371"/>
                  <a:gd name="csY64" fmla="*/ 40942 h 293556"/>
                  <a:gd name="csX65" fmla="*/ 98687 w 136371"/>
                  <a:gd name="csY65" fmla="*/ 30861 h 293556"/>
                  <a:gd name="csX66" fmla="*/ 98138 w 136371"/>
                  <a:gd name="csY66" fmla="*/ 20745 h 293556"/>
                  <a:gd name="csX67" fmla="*/ 100916 w 136371"/>
                  <a:gd name="csY67" fmla="*/ 12790 h 293556"/>
                  <a:gd name="csX68" fmla="*/ 107294 w 136371"/>
                  <a:gd name="csY68" fmla="*/ 3120 h 293556"/>
                  <a:gd name="csX69" fmla="*/ 109900 w 136371"/>
                  <a:gd name="csY69" fmla="*/ 0 h 29355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Lst>
                <a:rect l="l" t="t" r="r" b="b"/>
                <a:pathLst>
                  <a:path w="136371" h="293556">
                    <a:moveTo>
                      <a:pt x="109900" y="0"/>
                    </a:moveTo>
                    <a:cubicBezTo>
                      <a:pt x="109900" y="0"/>
                      <a:pt x="109111" y="1166"/>
                      <a:pt x="107602" y="3360"/>
                    </a:cubicBezTo>
                    <a:cubicBezTo>
                      <a:pt x="106196" y="5589"/>
                      <a:pt x="104070" y="8881"/>
                      <a:pt x="102219" y="13407"/>
                    </a:cubicBezTo>
                    <a:cubicBezTo>
                      <a:pt x="101293" y="15671"/>
                      <a:pt x="100539" y="18242"/>
                      <a:pt x="100195" y="21088"/>
                    </a:cubicBezTo>
                    <a:cubicBezTo>
                      <a:pt x="99887" y="23934"/>
                      <a:pt x="100161" y="27021"/>
                      <a:pt x="101293" y="30038"/>
                    </a:cubicBezTo>
                    <a:cubicBezTo>
                      <a:pt x="102390" y="33090"/>
                      <a:pt x="104413" y="36005"/>
                      <a:pt x="106848" y="38816"/>
                    </a:cubicBezTo>
                    <a:cubicBezTo>
                      <a:pt x="109282" y="41662"/>
                      <a:pt x="112197" y="44440"/>
                      <a:pt x="115214" y="47423"/>
                    </a:cubicBezTo>
                    <a:cubicBezTo>
                      <a:pt x="121249" y="53321"/>
                      <a:pt x="128210" y="60110"/>
                      <a:pt x="132634" y="69472"/>
                    </a:cubicBezTo>
                    <a:lnTo>
                      <a:pt x="133045" y="70329"/>
                    </a:lnTo>
                    <a:lnTo>
                      <a:pt x="133148" y="70535"/>
                    </a:lnTo>
                    <a:lnTo>
                      <a:pt x="133285" y="70843"/>
                    </a:lnTo>
                    <a:lnTo>
                      <a:pt x="133457" y="71255"/>
                    </a:lnTo>
                    <a:lnTo>
                      <a:pt x="134142" y="72969"/>
                    </a:lnTo>
                    <a:cubicBezTo>
                      <a:pt x="134554" y="74169"/>
                      <a:pt x="135068" y="75575"/>
                      <a:pt x="135377" y="76878"/>
                    </a:cubicBezTo>
                    <a:cubicBezTo>
                      <a:pt x="136097" y="79484"/>
                      <a:pt x="136371" y="82296"/>
                      <a:pt x="136371" y="85108"/>
                    </a:cubicBezTo>
                    <a:cubicBezTo>
                      <a:pt x="136371" y="90800"/>
                      <a:pt x="134348" y="96492"/>
                      <a:pt x="131400" y="101396"/>
                    </a:cubicBezTo>
                    <a:cubicBezTo>
                      <a:pt x="128382" y="106299"/>
                      <a:pt x="124473" y="110517"/>
                      <a:pt x="120221" y="114289"/>
                    </a:cubicBezTo>
                    <a:cubicBezTo>
                      <a:pt x="115969" y="118060"/>
                      <a:pt x="111408" y="121421"/>
                      <a:pt x="106676" y="124541"/>
                    </a:cubicBezTo>
                    <a:cubicBezTo>
                      <a:pt x="101978" y="127696"/>
                      <a:pt x="97144" y="130645"/>
                      <a:pt x="92446" y="133662"/>
                    </a:cubicBezTo>
                    <a:cubicBezTo>
                      <a:pt x="87714" y="136714"/>
                      <a:pt x="83016" y="139766"/>
                      <a:pt x="78387" y="142921"/>
                    </a:cubicBezTo>
                    <a:cubicBezTo>
                      <a:pt x="73758" y="146075"/>
                      <a:pt x="69197" y="149299"/>
                      <a:pt x="64740" y="152659"/>
                    </a:cubicBezTo>
                    <a:cubicBezTo>
                      <a:pt x="60316" y="156020"/>
                      <a:pt x="56064" y="159517"/>
                      <a:pt x="51984" y="163152"/>
                    </a:cubicBezTo>
                    <a:cubicBezTo>
                      <a:pt x="47937" y="166821"/>
                      <a:pt x="44097" y="170627"/>
                      <a:pt x="40462" y="174502"/>
                    </a:cubicBezTo>
                    <a:cubicBezTo>
                      <a:pt x="36896" y="178479"/>
                      <a:pt x="33570" y="182526"/>
                      <a:pt x="30587" y="186743"/>
                    </a:cubicBezTo>
                    <a:cubicBezTo>
                      <a:pt x="29147" y="188869"/>
                      <a:pt x="27672" y="190995"/>
                      <a:pt x="26369" y="193156"/>
                    </a:cubicBezTo>
                    <a:cubicBezTo>
                      <a:pt x="25032" y="195384"/>
                      <a:pt x="23626" y="197613"/>
                      <a:pt x="22460" y="199774"/>
                    </a:cubicBezTo>
                    <a:cubicBezTo>
                      <a:pt x="21226" y="201934"/>
                      <a:pt x="19991" y="204094"/>
                      <a:pt x="18894" y="206289"/>
                    </a:cubicBezTo>
                    <a:cubicBezTo>
                      <a:pt x="18345" y="207386"/>
                      <a:pt x="17762" y="208449"/>
                      <a:pt x="17214" y="209546"/>
                    </a:cubicBezTo>
                    <a:cubicBezTo>
                      <a:pt x="16699" y="210643"/>
                      <a:pt x="16185" y="211741"/>
                      <a:pt x="15671" y="212804"/>
                    </a:cubicBezTo>
                    <a:cubicBezTo>
                      <a:pt x="11659" y="221479"/>
                      <a:pt x="8538" y="230017"/>
                      <a:pt x="6447" y="238110"/>
                    </a:cubicBezTo>
                    <a:cubicBezTo>
                      <a:pt x="4355" y="246202"/>
                      <a:pt x="3223" y="253815"/>
                      <a:pt x="2778" y="260604"/>
                    </a:cubicBezTo>
                    <a:cubicBezTo>
                      <a:pt x="2709" y="262319"/>
                      <a:pt x="2640" y="263964"/>
                      <a:pt x="2606" y="265542"/>
                    </a:cubicBezTo>
                    <a:cubicBezTo>
                      <a:pt x="2537" y="267119"/>
                      <a:pt x="2640" y="268662"/>
                      <a:pt x="2640" y="270137"/>
                    </a:cubicBezTo>
                    <a:cubicBezTo>
                      <a:pt x="2640" y="273086"/>
                      <a:pt x="2949" y="275794"/>
                      <a:pt x="3121" y="278263"/>
                    </a:cubicBezTo>
                    <a:cubicBezTo>
                      <a:pt x="3669" y="283133"/>
                      <a:pt x="4252" y="287007"/>
                      <a:pt x="4869" y="289579"/>
                    </a:cubicBezTo>
                    <a:cubicBezTo>
                      <a:pt x="5418" y="292185"/>
                      <a:pt x="5727" y="293557"/>
                      <a:pt x="5727" y="293557"/>
                    </a:cubicBezTo>
                    <a:cubicBezTo>
                      <a:pt x="5727" y="293557"/>
                      <a:pt x="5281" y="292219"/>
                      <a:pt x="4492" y="289682"/>
                    </a:cubicBezTo>
                    <a:cubicBezTo>
                      <a:pt x="4081" y="288413"/>
                      <a:pt x="3532" y="286870"/>
                      <a:pt x="3121" y="284984"/>
                    </a:cubicBezTo>
                    <a:cubicBezTo>
                      <a:pt x="2709" y="283098"/>
                      <a:pt x="2023" y="280972"/>
                      <a:pt x="1680" y="278503"/>
                    </a:cubicBezTo>
                    <a:cubicBezTo>
                      <a:pt x="1269" y="276035"/>
                      <a:pt x="754" y="273326"/>
                      <a:pt x="514" y="270308"/>
                    </a:cubicBezTo>
                    <a:cubicBezTo>
                      <a:pt x="137" y="267325"/>
                      <a:pt x="69" y="264033"/>
                      <a:pt x="0" y="260535"/>
                    </a:cubicBezTo>
                    <a:cubicBezTo>
                      <a:pt x="0" y="253540"/>
                      <a:pt x="652" y="245619"/>
                      <a:pt x="2401" y="237184"/>
                    </a:cubicBezTo>
                    <a:cubicBezTo>
                      <a:pt x="4115" y="228714"/>
                      <a:pt x="6858" y="219730"/>
                      <a:pt x="10733" y="210643"/>
                    </a:cubicBezTo>
                    <a:cubicBezTo>
                      <a:pt x="11213" y="209512"/>
                      <a:pt x="11693" y="208346"/>
                      <a:pt x="12207" y="207214"/>
                    </a:cubicBezTo>
                    <a:cubicBezTo>
                      <a:pt x="12756" y="206083"/>
                      <a:pt x="13270" y="204951"/>
                      <a:pt x="13819" y="203785"/>
                    </a:cubicBezTo>
                    <a:cubicBezTo>
                      <a:pt x="14882" y="201488"/>
                      <a:pt x="16048" y="199191"/>
                      <a:pt x="17282" y="196859"/>
                    </a:cubicBezTo>
                    <a:cubicBezTo>
                      <a:pt x="18448" y="194493"/>
                      <a:pt x="19785" y="192333"/>
                      <a:pt x="21054" y="190035"/>
                    </a:cubicBezTo>
                    <a:cubicBezTo>
                      <a:pt x="22391" y="187703"/>
                      <a:pt x="23866" y="185440"/>
                      <a:pt x="25375" y="183143"/>
                    </a:cubicBezTo>
                    <a:cubicBezTo>
                      <a:pt x="28427" y="178617"/>
                      <a:pt x="31856" y="174262"/>
                      <a:pt x="35490" y="170044"/>
                    </a:cubicBezTo>
                    <a:cubicBezTo>
                      <a:pt x="39194" y="165861"/>
                      <a:pt x="43171" y="161815"/>
                      <a:pt x="47355" y="157974"/>
                    </a:cubicBezTo>
                    <a:cubicBezTo>
                      <a:pt x="51572" y="154168"/>
                      <a:pt x="55962" y="150499"/>
                      <a:pt x="60488" y="147001"/>
                    </a:cubicBezTo>
                    <a:cubicBezTo>
                      <a:pt x="65014" y="143538"/>
                      <a:pt x="69678" y="140178"/>
                      <a:pt x="74375" y="136954"/>
                    </a:cubicBezTo>
                    <a:cubicBezTo>
                      <a:pt x="79107" y="133765"/>
                      <a:pt x="83908" y="130679"/>
                      <a:pt x="88708" y="127662"/>
                    </a:cubicBezTo>
                    <a:cubicBezTo>
                      <a:pt x="93509" y="124644"/>
                      <a:pt x="98310" y="121764"/>
                      <a:pt x="102870" y="118746"/>
                    </a:cubicBezTo>
                    <a:cubicBezTo>
                      <a:pt x="111957" y="112711"/>
                      <a:pt x="120701" y="106265"/>
                      <a:pt x="126050" y="98035"/>
                    </a:cubicBezTo>
                    <a:cubicBezTo>
                      <a:pt x="128656" y="93955"/>
                      <a:pt x="130302" y="89463"/>
                      <a:pt x="130474" y="84902"/>
                    </a:cubicBezTo>
                    <a:cubicBezTo>
                      <a:pt x="130542" y="82639"/>
                      <a:pt x="130439" y="80341"/>
                      <a:pt x="129891" y="78147"/>
                    </a:cubicBezTo>
                    <a:cubicBezTo>
                      <a:pt x="129651" y="77015"/>
                      <a:pt x="129376" y="76055"/>
                      <a:pt x="129033" y="74924"/>
                    </a:cubicBezTo>
                    <a:lnTo>
                      <a:pt x="128416" y="73209"/>
                    </a:lnTo>
                    <a:lnTo>
                      <a:pt x="128245" y="72763"/>
                    </a:lnTo>
                    <a:cubicBezTo>
                      <a:pt x="128245" y="72763"/>
                      <a:pt x="128142" y="72523"/>
                      <a:pt x="128210" y="72626"/>
                    </a:cubicBezTo>
                    <a:lnTo>
                      <a:pt x="128107" y="72420"/>
                    </a:lnTo>
                    <a:lnTo>
                      <a:pt x="127765" y="71632"/>
                    </a:lnTo>
                    <a:cubicBezTo>
                      <a:pt x="124096" y="63162"/>
                      <a:pt x="117992" y="56441"/>
                      <a:pt x="112265" y="50235"/>
                    </a:cubicBezTo>
                    <a:cubicBezTo>
                      <a:pt x="109385" y="47114"/>
                      <a:pt x="106539" y="44131"/>
                      <a:pt x="104139" y="40942"/>
                    </a:cubicBezTo>
                    <a:cubicBezTo>
                      <a:pt x="101739" y="37753"/>
                      <a:pt x="99716" y="34393"/>
                      <a:pt x="98687" y="30861"/>
                    </a:cubicBezTo>
                    <a:cubicBezTo>
                      <a:pt x="97624" y="27329"/>
                      <a:pt x="97521" y="23797"/>
                      <a:pt x="98138" y="20745"/>
                    </a:cubicBezTo>
                    <a:cubicBezTo>
                      <a:pt x="98721" y="17694"/>
                      <a:pt x="99749" y="15053"/>
                      <a:pt x="100916" y="12790"/>
                    </a:cubicBezTo>
                    <a:cubicBezTo>
                      <a:pt x="103145" y="8264"/>
                      <a:pt x="105682" y="5246"/>
                      <a:pt x="107294" y="3120"/>
                    </a:cubicBezTo>
                    <a:cubicBezTo>
                      <a:pt x="109008" y="1097"/>
                      <a:pt x="109900" y="0"/>
                      <a:pt x="109900" y="0"/>
                    </a:cubicBezTo>
                    <a:close/>
                  </a:path>
                </a:pathLst>
              </a:custGeom>
              <a:grpFill/>
              <a:ln w="3429" cap="flat">
                <a:noFill/>
                <a:prstDash val="solid"/>
                <a:miter/>
              </a:ln>
            </p:spPr>
            <p:txBody>
              <a:bodyPr/>
              <a:lstStyle/>
              <a:p>
                <a:endParaRPr lang="en-US"/>
              </a:p>
            </p:txBody>
          </p:sp>
        </p:grpSp>
      </p:grpSp>
      <p:grpSp>
        <p:nvGrpSpPr>
          <p:cNvPr id="1123" name="Group 1122">
            <a:extLst>
              <a:ext uri="{FF2B5EF4-FFF2-40B4-BE49-F238E27FC236}">
                <a16:creationId xmlns:a16="http://schemas.microsoft.com/office/drawing/2014/main" id="{66C5B7DB-83BE-B0D7-1046-CFEDD9313AB7}"/>
              </a:ext>
            </a:extLst>
          </p:cNvPr>
          <p:cNvGrpSpPr/>
          <p:nvPr/>
        </p:nvGrpSpPr>
        <p:grpSpPr>
          <a:xfrm>
            <a:off x="6318374" y="2231902"/>
            <a:ext cx="335926" cy="335924"/>
            <a:chOff x="6407392" y="2175257"/>
            <a:chExt cx="361089" cy="361089"/>
          </a:xfrm>
        </p:grpSpPr>
        <p:sp>
          <p:nvSpPr>
            <p:cNvPr id="1094" name="Oval 1093">
              <a:extLst>
                <a:ext uri="{FF2B5EF4-FFF2-40B4-BE49-F238E27FC236}">
                  <a16:creationId xmlns:a16="http://schemas.microsoft.com/office/drawing/2014/main" id="{BB082DC5-1B7F-91ED-265B-766713C446E6}"/>
                </a:ext>
              </a:extLst>
            </p:cNvPr>
            <p:cNvSpPr/>
            <p:nvPr/>
          </p:nvSpPr>
          <p:spPr>
            <a:xfrm>
              <a:off x="6407392" y="2175257"/>
              <a:ext cx="361089" cy="361089"/>
            </a:xfrm>
            <a:prstGeom prst="ellipse">
              <a:avLst/>
            </a:prstGeom>
            <a:solidFill>
              <a:srgbClr val="FFFFFF"/>
            </a:solidFill>
            <a:ln w="6350" cap="flat">
              <a:solidFill>
                <a:schemeClr val="tx1"/>
              </a:solidFill>
              <a:prstDash val="solid"/>
              <a:miter/>
            </a:ln>
          </p:spPr>
          <p:txBody>
            <a:bodyPr/>
            <a:lstStyle/>
            <a:p>
              <a:endParaRPr lang="en-US"/>
            </a:p>
          </p:txBody>
        </p:sp>
        <p:grpSp>
          <p:nvGrpSpPr>
            <p:cNvPr id="1095" name="Graphic 3">
              <a:extLst>
                <a:ext uri="{FF2B5EF4-FFF2-40B4-BE49-F238E27FC236}">
                  <a16:creationId xmlns:a16="http://schemas.microsoft.com/office/drawing/2014/main" id="{2F97866C-0FFA-FB03-E1E5-42149C0C7A11}"/>
                </a:ext>
              </a:extLst>
            </p:cNvPr>
            <p:cNvGrpSpPr/>
            <p:nvPr/>
          </p:nvGrpSpPr>
          <p:grpSpPr>
            <a:xfrm>
              <a:off x="6452348" y="2239798"/>
              <a:ext cx="271077" cy="224177"/>
              <a:chOff x="4275678" y="811955"/>
              <a:chExt cx="414758" cy="342999"/>
            </a:xfrm>
            <a:solidFill>
              <a:schemeClr val="tx1"/>
            </a:solidFill>
          </p:grpSpPr>
          <p:sp>
            <p:nvSpPr>
              <p:cNvPr id="1100" name="Freeform 1099">
                <a:extLst>
                  <a:ext uri="{FF2B5EF4-FFF2-40B4-BE49-F238E27FC236}">
                    <a16:creationId xmlns:a16="http://schemas.microsoft.com/office/drawing/2014/main" id="{4D51DC58-1D13-0A88-CC19-21B5111D7B84}"/>
                  </a:ext>
                </a:extLst>
              </p:cNvPr>
              <p:cNvSpPr/>
              <p:nvPr/>
            </p:nvSpPr>
            <p:spPr>
              <a:xfrm>
                <a:off x="4340214" y="911942"/>
                <a:ext cx="49823" cy="120015"/>
              </a:xfrm>
              <a:custGeom>
                <a:avLst/>
                <a:gdLst>
                  <a:gd name="csX0" fmla="*/ 26060 w 49823"/>
                  <a:gd name="csY0" fmla="*/ 0 h 120015"/>
                  <a:gd name="csX1" fmla="*/ 49823 w 49823"/>
                  <a:gd name="csY1" fmla="*/ 54898 h 120015"/>
                  <a:gd name="csX2" fmla="*/ 26609 w 49823"/>
                  <a:gd name="csY2" fmla="*/ 120015 h 120015"/>
                  <a:gd name="csX3" fmla="*/ 0 w 49823"/>
                  <a:gd name="csY3" fmla="*/ 57744 h 120015"/>
                  <a:gd name="csX4" fmla="*/ 26026 w 49823"/>
                  <a:gd name="csY4" fmla="*/ 0 h 120015"/>
                </a:gdLst>
                <a:ahLst/>
                <a:cxnLst>
                  <a:cxn ang="0">
                    <a:pos x="csX0" y="csY0"/>
                  </a:cxn>
                  <a:cxn ang="0">
                    <a:pos x="csX1" y="csY1"/>
                  </a:cxn>
                  <a:cxn ang="0">
                    <a:pos x="csX2" y="csY2"/>
                  </a:cxn>
                  <a:cxn ang="0">
                    <a:pos x="csX3" y="csY3"/>
                  </a:cxn>
                  <a:cxn ang="0">
                    <a:pos x="csX4" y="csY4"/>
                  </a:cxn>
                </a:cxnLst>
                <a:rect l="l" t="t" r="r" b="b"/>
                <a:pathLst>
                  <a:path w="49823" h="120015">
                    <a:moveTo>
                      <a:pt x="26060" y="0"/>
                    </a:moveTo>
                    <a:cubicBezTo>
                      <a:pt x="34564" y="0"/>
                      <a:pt x="49823" y="23763"/>
                      <a:pt x="49823" y="54898"/>
                    </a:cubicBezTo>
                    <a:cubicBezTo>
                      <a:pt x="49823" y="86034"/>
                      <a:pt x="39639" y="120015"/>
                      <a:pt x="26609" y="120015"/>
                    </a:cubicBezTo>
                    <a:cubicBezTo>
                      <a:pt x="13579" y="120015"/>
                      <a:pt x="0" y="91143"/>
                      <a:pt x="0" y="57744"/>
                    </a:cubicBezTo>
                    <a:cubicBezTo>
                      <a:pt x="0" y="24346"/>
                      <a:pt x="17556" y="0"/>
                      <a:pt x="26026" y="0"/>
                    </a:cubicBezTo>
                    <a:close/>
                  </a:path>
                </a:pathLst>
              </a:custGeom>
              <a:solidFill>
                <a:srgbClr val="692B00"/>
              </a:solidFill>
              <a:ln w="3429" cap="flat">
                <a:noFill/>
                <a:prstDash val="solid"/>
                <a:miter/>
              </a:ln>
            </p:spPr>
            <p:txBody>
              <a:bodyPr/>
              <a:lstStyle/>
              <a:p>
                <a:endParaRPr lang="en-US"/>
              </a:p>
            </p:txBody>
          </p:sp>
          <p:sp>
            <p:nvSpPr>
              <p:cNvPr id="1101" name="Freeform 1100">
                <a:extLst>
                  <a:ext uri="{FF2B5EF4-FFF2-40B4-BE49-F238E27FC236}">
                    <a16:creationId xmlns:a16="http://schemas.microsoft.com/office/drawing/2014/main" id="{1A274EBA-C2C8-A99C-0414-D979922D9CF7}"/>
                  </a:ext>
                </a:extLst>
              </p:cNvPr>
              <p:cNvSpPr/>
              <p:nvPr/>
            </p:nvSpPr>
            <p:spPr>
              <a:xfrm>
                <a:off x="4275678" y="811955"/>
                <a:ext cx="414758" cy="342999"/>
              </a:xfrm>
              <a:custGeom>
                <a:avLst/>
                <a:gdLst>
                  <a:gd name="csX0" fmla="*/ 95706 w 414758"/>
                  <a:gd name="csY0" fmla="*/ 229603 h 342999"/>
                  <a:gd name="csX1" fmla="*/ 79281 w 414758"/>
                  <a:gd name="csY1" fmla="*/ 234712 h 342999"/>
                  <a:gd name="csX2" fmla="*/ 58912 w 414758"/>
                  <a:gd name="csY2" fmla="*/ 192261 h 342999"/>
                  <a:gd name="csX3" fmla="*/ 53803 w 414758"/>
                  <a:gd name="csY3" fmla="*/ 214344 h 342999"/>
                  <a:gd name="csX4" fmla="*/ 57198 w 414758"/>
                  <a:gd name="csY4" fmla="*/ 239238 h 342999"/>
                  <a:gd name="csX5" fmla="*/ 40224 w 414758"/>
                  <a:gd name="csY5" fmla="*/ 220002 h 342999"/>
                  <a:gd name="csX6" fmla="*/ 15330 w 414758"/>
                  <a:gd name="csY6" fmla="*/ 156017 h 342999"/>
                  <a:gd name="csX7" fmla="*/ 41939 w 414758"/>
                  <a:gd name="csY7" fmla="*/ 93746 h 342999"/>
                  <a:gd name="csX8" fmla="*/ 63439 w 414758"/>
                  <a:gd name="csY8" fmla="*/ 68851 h 342999"/>
                  <a:gd name="csX9" fmla="*/ 57781 w 414758"/>
                  <a:gd name="csY9" fmla="*/ 96592 h 342999"/>
                  <a:gd name="csX10" fmla="*/ 59495 w 414758"/>
                  <a:gd name="csY10" fmla="*/ 129442 h 342999"/>
                  <a:gd name="csX11" fmla="*/ 80995 w 414758"/>
                  <a:gd name="csY11" fmla="*/ 83596 h 342999"/>
                  <a:gd name="csX12" fmla="*/ 97420 w 414758"/>
                  <a:gd name="csY12" fmla="*/ 89837 h 342999"/>
                  <a:gd name="csX13" fmla="*/ 107604 w 414758"/>
                  <a:gd name="csY13" fmla="*/ 46254 h 342999"/>
                  <a:gd name="csX14" fmla="*/ 291022 w 414758"/>
                  <a:gd name="csY14" fmla="*/ 150976 h 342999"/>
                  <a:gd name="csX15" fmla="*/ 112131 w 414758"/>
                  <a:gd name="csY15" fmla="*/ 274969 h 342999"/>
                  <a:gd name="csX16" fmla="*/ 95706 w 414758"/>
                  <a:gd name="csY16" fmla="*/ 229671 h 342999"/>
                  <a:gd name="csX17" fmla="*/ 409905 w 414758"/>
                  <a:gd name="csY17" fmla="*/ 294720 h 342999"/>
                  <a:gd name="csX18" fmla="*/ 314236 w 414758"/>
                  <a:gd name="csY18" fmla="*/ 163938 h 342999"/>
                  <a:gd name="csX19" fmla="*/ 281969 w 414758"/>
                  <a:gd name="csY19" fmla="*/ 61479 h 342999"/>
                  <a:gd name="csX20" fmla="*/ 90631 w 414758"/>
                  <a:gd name="csY20" fmla="*/ 17896 h 342999"/>
                  <a:gd name="csX21" fmla="*/ 32886 w 414758"/>
                  <a:gd name="csY21" fmla="*/ 80750 h 342999"/>
                  <a:gd name="csX22" fmla="*/ 37 w 414758"/>
                  <a:gd name="csY22" fmla="*/ 156051 h 342999"/>
                  <a:gd name="csX23" fmla="*/ 34018 w 414758"/>
                  <a:gd name="csY23" fmla="*/ 234746 h 342999"/>
                  <a:gd name="csX24" fmla="*/ 135928 w 414758"/>
                  <a:gd name="csY24" fmla="*/ 310047 h 342999"/>
                  <a:gd name="csX25" fmla="*/ 295582 w 414758"/>
                  <a:gd name="csY25" fmla="*/ 234198 h 342999"/>
                  <a:gd name="csX26" fmla="*/ 328981 w 414758"/>
                  <a:gd name="csY26" fmla="*/ 253434 h 342999"/>
                  <a:gd name="csX27" fmla="*/ 382747 w 414758"/>
                  <a:gd name="csY27" fmla="*/ 335525 h 342999"/>
                  <a:gd name="csX28" fmla="*/ 387274 w 414758"/>
                  <a:gd name="csY28" fmla="*/ 296468 h 342999"/>
                  <a:gd name="csX29" fmla="*/ 409905 w 414758"/>
                  <a:gd name="csY29" fmla="*/ 294754 h 3429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414758" h="342999">
                    <a:moveTo>
                      <a:pt x="95706" y="229603"/>
                    </a:moveTo>
                    <a:cubicBezTo>
                      <a:pt x="88333" y="224494"/>
                      <a:pt x="86962" y="237250"/>
                      <a:pt x="79281" y="234712"/>
                    </a:cubicBezTo>
                    <a:cubicBezTo>
                      <a:pt x="63987" y="229603"/>
                      <a:pt x="67382" y="193393"/>
                      <a:pt x="58912" y="192261"/>
                    </a:cubicBezTo>
                    <a:cubicBezTo>
                      <a:pt x="54078" y="191610"/>
                      <a:pt x="52534" y="202514"/>
                      <a:pt x="53803" y="214344"/>
                    </a:cubicBezTo>
                    <a:cubicBezTo>
                      <a:pt x="55072" y="226174"/>
                      <a:pt x="59187" y="238964"/>
                      <a:pt x="57198" y="239238"/>
                    </a:cubicBezTo>
                    <a:cubicBezTo>
                      <a:pt x="53220" y="239821"/>
                      <a:pt x="47014" y="226208"/>
                      <a:pt x="40224" y="220002"/>
                    </a:cubicBezTo>
                    <a:cubicBezTo>
                      <a:pt x="33435" y="213761"/>
                      <a:pt x="14198" y="190581"/>
                      <a:pt x="15330" y="156017"/>
                    </a:cubicBezTo>
                    <a:cubicBezTo>
                      <a:pt x="16084" y="132802"/>
                      <a:pt x="35698" y="100535"/>
                      <a:pt x="41939" y="93746"/>
                    </a:cubicBezTo>
                    <a:cubicBezTo>
                      <a:pt x="48180" y="86956"/>
                      <a:pt x="59495" y="66005"/>
                      <a:pt x="63439" y="68851"/>
                    </a:cubicBezTo>
                    <a:cubicBezTo>
                      <a:pt x="67382" y="71697"/>
                      <a:pt x="60593" y="84693"/>
                      <a:pt x="57781" y="96592"/>
                    </a:cubicBezTo>
                    <a:cubicBezTo>
                      <a:pt x="54935" y="108491"/>
                      <a:pt x="52672" y="127179"/>
                      <a:pt x="59495" y="129442"/>
                    </a:cubicBezTo>
                    <a:cubicBezTo>
                      <a:pt x="66285" y="131705"/>
                      <a:pt x="69679" y="86991"/>
                      <a:pt x="80995" y="83596"/>
                    </a:cubicBezTo>
                    <a:cubicBezTo>
                      <a:pt x="87579" y="81607"/>
                      <a:pt x="88368" y="93232"/>
                      <a:pt x="97420" y="89837"/>
                    </a:cubicBezTo>
                    <a:cubicBezTo>
                      <a:pt x="106473" y="86442"/>
                      <a:pt x="102529" y="55307"/>
                      <a:pt x="107604" y="46254"/>
                    </a:cubicBezTo>
                    <a:cubicBezTo>
                      <a:pt x="141243" y="-13582"/>
                      <a:pt x="291022" y="41076"/>
                      <a:pt x="291022" y="150976"/>
                    </a:cubicBezTo>
                    <a:cubicBezTo>
                      <a:pt x="291022" y="285701"/>
                      <a:pt x="148409" y="313510"/>
                      <a:pt x="112131" y="274969"/>
                    </a:cubicBezTo>
                    <a:cubicBezTo>
                      <a:pt x="94025" y="255732"/>
                      <a:pt x="103078" y="234781"/>
                      <a:pt x="95706" y="229671"/>
                    </a:cubicBezTo>
                    <a:close/>
                    <a:moveTo>
                      <a:pt x="409905" y="294720"/>
                    </a:moveTo>
                    <a:cubicBezTo>
                      <a:pt x="390668" y="252817"/>
                      <a:pt x="319894" y="172990"/>
                      <a:pt x="314236" y="163938"/>
                    </a:cubicBezTo>
                    <a:cubicBezTo>
                      <a:pt x="308578" y="154885"/>
                      <a:pt x="309538" y="97518"/>
                      <a:pt x="281969" y="61479"/>
                    </a:cubicBezTo>
                    <a:cubicBezTo>
                      <a:pt x="239518" y="5998"/>
                      <a:pt x="153450" y="-20028"/>
                      <a:pt x="90631" y="17896"/>
                    </a:cubicBezTo>
                    <a:cubicBezTo>
                      <a:pt x="44373" y="45808"/>
                      <a:pt x="44785" y="71114"/>
                      <a:pt x="32886" y="80750"/>
                    </a:cubicBezTo>
                    <a:cubicBezTo>
                      <a:pt x="24485" y="87539"/>
                      <a:pt x="1168" y="117543"/>
                      <a:pt x="37" y="156051"/>
                    </a:cubicBezTo>
                    <a:cubicBezTo>
                      <a:pt x="-1095" y="194558"/>
                      <a:pt x="24382" y="228506"/>
                      <a:pt x="34018" y="234746"/>
                    </a:cubicBezTo>
                    <a:cubicBezTo>
                      <a:pt x="45779" y="242359"/>
                      <a:pt x="66868" y="301543"/>
                      <a:pt x="135928" y="310047"/>
                    </a:cubicBezTo>
                    <a:cubicBezTo>
                      <a:pt x="219355" y="320300"/>
                      <a:pt x="270550" y="281106"/>
                      <a:pt x="295582" y="234198"/>
                    </a:cubicBezTo>
                    <a:cubicBezTo>
                      <a:pt x="300108" y="225694"/>
                      <a:pt x="313139" y="222299"/>
                      <a:pt x="328981" y="253434"/>
                    </a:cubicBezTo>
                    <a:cubicBezTo>
                      <a:pt x="344823" y="284570"/>
                      <a:pt x="362379" y="307784"/>
                      <a:pt x="382747" y="335525"/>
                    </a:cubicBezTo>
                    <a:cubicBezTo>
                      <a:pt x="403116" y="363265"/>
                      <a:pt x="375958" y="305521"/>
                      <a:pt x="387274" y="296468"/>
                    </a:cubicBezTo>
                    <a:cubicBezTo>
                      <a:pt x="398589" y="287416"/>
                      <a:pt x="425781" y="329318"/>
                      <a:pt x="409905" y="294754"/>
                    </a:cubicBezTo>
                    <a:close/>
                  </a:path>
                </a:pathLst>
              </a:custGeom>
              <a:grpFill/>
              <a:ln w="3429" cap="flat">
                <a:noFill/>
                <a:prstDash val="solid"/>
                <a:miter/>
              </a:ln>
            </p:spPr>
            <p:txBody>
              <a:bodyPr/>
              <a:lstStyle/>
              <a:p>
                <a:endParaRPr lang="en-US"/>
              </a:p>
            </p:txBody>
          </p:sp>
        </p:grpSp>
      </p:grpSp>
      <p:cxnSp>
        <p:nvCxnSpPr>
          <p:cNvPr id="1110" name="Straight Connector 1109">
            <a:extLst>
              <a:ext uri="{FF2B5EF4-FFF2-40B4-BE49-F238E27FC236}">
                <a16:creationId xmlns:a16="http://schemas.microsoft.com/office/drawing/2014/main" id="{029655CE-6B49-8371-4C8C-9273D6BF4281}"/>
              </a:ext>
            </a:extLst>
          </p:cNvPr>
          <p:cNvCxnSpPr>
            <a:cxnSpLocks/>
            <a:stCxn id="1094" idx="6"/>
          </p:cNvCxnSpPr>
          <p:nvPr/>
        </p:nvCxnSpPr>
        <p:spPr>
          <a:xfrm>
            <a:off x="6654300" y="2399864"/>
            <a:ext cx="836574" cy="0"/>
          </a:xfrm>
          <a:prstGeom prst="line">
            <a:avLst/>
          </a:prstGeom>
          <a:solidFill>
            <a:srgbClr val="FFFFFF"/>
          </a:solidFill>
          <a:ln w="6350" cap="flat">
            <a:solidFill>
              <a:schemeClr val="tx1"/>
            </a:solidFill>
            <a:prstDash val="solid"/>
            <a:miter/>
          </a:ln>
        </p:spPr>
      </p:cxnSp>
      <p:sp>
        <p:nvSpPr>
          <p:cNvPr id="1113" name="Oval 1112">
            <a:extLst>
              <a:ext uri="{FF2B5EF4-FFF2-40B4-BE49-F238E27FC236}">
                <a16:creationId xmlns:a16="http://schemas.microsoft.com/office/drawing/2014/main" id="{1573CE4F-0501-344D-00E0-DA8C39961958}"/>
              </a:ext>
            </a:extLst>
          </p:cNvPr>
          <p:cNvSpPr/>
          <p:nvPr/>
        </p:nvSpPr>
        <p:spPr>
          <a:xfrm>
            <a:off x="6318374" y="3198453"/>
            <a:ext cx="335926" cy="335924"/>
          </a:xfrm>
          <a:prstGeom prst="ellipse">
            <a:avLst/>
          </a:prstGeom>
          <a:solidFill>
            <a:srgbClr val="FFFFFF"/>
          </a:solidFill>
          <a:ln w="6350" cap="flat">
            <a:solidFill>
              <a:schemeClr val="tx1"/>
            </a:solidFill>
            <a:prstDash val="solid"/>
            <a:miter/>
          </a:ln>
        </p:spPr>
        <p:txBody>
          <a:bodyPr/>
          <a:lstStyle/>
          <a:p>
            <a:endParaRPr lang="en-US"/>
          </a:p>
        </p:txBody>
      </p:sp>
      <p:sp>
        <p:nvSpPr>
          <p:cNvPr id="1117" name="Oval 1116">
            <a:extLst>
              <a:ext uri="{FF2B5EF4-FFF2-40B4-BE49-F238E27FC236}">
                <a16:creationId xmlns:a16="http://schemas.microsoft.com/office/drawing/2014/main" id="{823A15F0-DE94-8839-F8F4-79651F5ACD01}"/>
              </a:ext>
            </a:extLst>
          </p:cNvPr>
          <p:cNvSpPr/>
          <p:nvPr/>
        </p:nvSpPr>
        <p:spPr>
          <a:xfrm>
            <a:off x="6318374" y="4213873"/>
            <a:ext cx="335926" cy="335924"/>
          </a:xfrm>
          <a:prstGeom prst="ellipse">
            <a:avLst/>
          </a:prstGeom>
          <a:solidFill>
            <a:srgbClr val="FFFFFF"/>
          </a:solidFill>
          <a:ln w="6350" cap="flat">
            <a:solidFill>
              <a:schemeClr val="tx1"/>
            </a:solidFill>
            <a:prstDash val="solid"/>
            <a:miter/>
          </a:ln>
        </p:spPr>
        <p:txBody>
          <a:bodyPr/>
          <a:lstStyle/>
          <a:p>
            <a:endParaRPr lang="en-US"/>
          </a:p>
        </p:txBody>
      </p:sp>
      <p:sp>
        <p:nvSpPr>
          <p:cNvPr id="1119" name="Oval 1118">
            <a:extLst>
              <a:ext uri="{FF2B5EF4-FFF2-40B4-BE49-F238E27FC236}">
                <a16:creationId xmlns:a16="http://schemas.microsoft.com/office/drawing/2014/main" id="{D2E97A36-807D-ABA3-A75F-E45CCC9D310E}"/>
              </a:ext>
            </a:extLst>
          </p:cNvPr>
          <p:cNvSpPr/>
          <p:nvPr/>
        </p:nvSpPr>
        <p:spPr>
          <a:xfrm>
            <a:off x="6318374" y="4721583"/>
            <a:ext cx="335926" cy="335924"/>
          </a:xfrm>
          <a:prstGeom prst="ellipse">
            <a:avLst/>
          </a:prstGeom>
          <a:solidFill>
            <a:srgbClr val="FFFFFF"/>
          </a:solidFill>
          <a:ln w="6350" cap="flat">
            <a:solidFill>
              <a:schemeClr val="tx1"/>
            </a:solidFill>
            <a:prstDash val="solid"/>
            <a:miter/>
          </a:ln>
        </p:spPr>
        <p:txBody>
          <a:bodyPr/>
          <a:lstStyle/>
          <a:p>
            <a:endParaRPr lang="en-US"/>
          </a:p>
        </p:txBody>
      </p:sp>
      <p:sp>
        <p:nvSpPr>
          <p:cNvPr id="1121" name="Oval 1120">
            <a:extLst>
              <a:ext uri="{FF2B5EF4-FFF2-40B4-BE49-F238E27FC236}">
                <a16:creationId xmlns:a16="http://schemas.microsoft.com/office/drawing/2014/main" id="{EA3CCCAF-5E6F-2ECA-DDC5-AA75E9E3121B}"/>
              </a:ext>
            </a:extLst>
          </p:cNvPr>
          <p:cNvSpPr/>
          <p:nvPr/>
        </p:nvSpPr>
        <p:spPr>
          <a:xfrm>
            <a:off x="6318374" y="5229294"/>
            <a:ext cx="335926" cy="335924"/>
          </a:xfrm>
          <a:prstGeom prst="ellipse">
            <a:avLst/>
          </a:prstGeom>
          <a:solidFill>
            <a:srgbClr val="FFFFFF"/>
          </a:solidFill>
          <a:ln w="6350" cap="flat">
            <a:solidFill>
              <a:schemeClr val="tx1"/>
            </a:solidFill>
            <a:prstDash val="solid"/>
            <a:miter/>
          </a:ln>
        </p:spPr>
        <p:txBody>
          <a:bodyPr/>
          <a:lstStyle/>
          <a:p>
            <a:endParaRPr lang="en-US"/>
          </a:p>
        </p:txBody>
      </p:sp>
      <p:grpSp>
        <p:nvGrpSpPr>
          <p:cNvPr id="1276" name="Group 1275">
            <a:extLst>
              <a:ext uri="{FF2B5EF4-FFF2-40B4-BE49-F238E27FC236}">
                <a16:creationId xmlns:a16="http://schemas.microsoft.com/office/drawing/2014/main" id="{972686E2-7836-A3D9-4A50-43D4CED0E81D}"/>
              </a:ext>
            </a:extLst>
          </p:cNvPr>
          <p:cNvGrpSpPr/>
          <p:nvPr/>
        </p:nvGrpSpPr>
        <p:grpSpPr>
          <a:xfrm>
            <a:off x="6318374" y="3706163"/>
            <a:ext cx="335926" cy="335924"/>
            <a:chOff x="6318374" y="3706163"/>
            <a:chExt cx="335926" cy="335924"/>
          </a:xfrm>
        </p:grpSpPr>
        <p:sp>
          <p:nvSpPr>
            <p:cNvPr id="1115" name="Oval 1114">
              <a:extLst>
                <a:ext uri="{FF2B5EF4-FFF2-40B4-BE49-F238E27FC236}">
                  <a16:creationId xmlns:a16="http://schemas.microsoft.com/office/drawing/2014/main" id="{5C89A5F5-F783-0081-D424-99353DAC7BE7}"/>
                </a:ext>
              </a:extLst>
            </p:cNvPr>
            <p:cNvSpPr/>
            <p:nvPr/>
          </p:nvSpPr>
          <p:spPr>
            <a:xfrm>
              <a:off x="6318374" y="3706163"/>
              <a:ext cx="335926" cy="335924"/>
            </a:xfrm>
            <a:prstGeom prst="ellipse">
              <a:avLst/>
            </a:prstGeom>
            <a:solidFill>
              <a:srgbClr val="FFFFFF"/>
            </a:solidFill>
            <a:ln w="6350" cap="flat">
              <a:solidFill>
                <a:schemeClr val="tx1"/>
              </a:solidFill>
              <a:prstDash val="solid"/>
              <a:miter/>
            </a:ln>
          </p:spPr>
          <p:txBody>
            <a:bodyPr/>
            <a:lstStyle/>
            <a:p>
              <a:endParaRPr lang="en-US"/>
            </a:p>
          </p:txBody>
        </p:sp>
        <p:grpSp>
          <p:nvGrpSpPr>
            <p:cNvPr id="1136" name="Graphic 3">
              <a:extLst>
                <a:ext uri="{FF2B5EF4-FFF2-40B4-BE49-F238E27FC236}">
                  <a16:creationId xmlns:a16="http://schemas.microsoft.com/office/drawing/2014/main" id="{8344CD7D-6A3E-A6B5-AB18-A88CE4ED426A}"/>
                </a:ext>
              </a:extLst>
            </p:cNvPr>
            <p:cNvGrpSpPr/>
            <p:nvPr/>
          </p:nvGrpSpPr>
          <p:grpSpPr>
            <a:xfrm>
              <a:off x="6498437" y="3774896"/>
              <a:ext cx="104312" cy="198287"/>
              <a:chOff x="5019998" y="2011815"/>
              <a:chExt cx="179863" cy="341904"/>
            </a:xfrm>
            <a:solidFill>
              <a:schemeClr val="accent5">
                <a:lumMod val="75000"/>
              </a:schemeClr>
            </a:solidFill>
          </p:grpSpPr>
          <p:sp>
            <p:nvSpPr>
              <p:cNvPr id="1143" name="Freeform 1142">
                <a:extLst>
                  <a:ext uri="{FF2B5EF4-FFF2-40B4-BE49-F238E27FC236}">
                    <a16:creationId xmlns:a16="http://schemas.microsoft.com/office/drawing/2014/main" id="{9CCD5DE1-5E9A-3B2A-6AC3-C498704B65DF}"/>
                  </a:ext>
                </a:extLst>
              </p:cNvPr>
              <p:cNvSpPr/>
              <p:nvPr/>
            </p:nvSpPr>
            <p:spPr>
              <a:xfrm>
                <a:off x="5019998" y="2011815"/>
                <a:ext cx="167712" cy="322366"/>
              </a:xfrm>
              <a:custGeom>
                <a:avLst/>
                <a:gdLst>
                  <a:gd name="csX0" fmla="*/ 165845 w 167712"/>
                  <a:gd name="csY0" fmla="*/ 199512 h 322366"/>
                  <a:gd name="csX1" fmla="*/ 166393 w 167712"/>
                  <a:gd name="csY1" fmla="*/ 173315 h 322366"/>
                  <a:gd name="csX2" fmla="*/ 157341 w 167712"/>
                  <a:gd name="csY2" fmla="*/ 140191 h 322366"/>
                  <a:gd name="csX3" fmla="*/ 51659 w 167712"/>
                  <a:gd name="csY3" fmla="*/ 150 h 322366"/>
                  <a:gd name="csX4" fmla="*/ 23233 w 167712"/>
                  <a:gd name="csY4" fmla="*/ 41710 h 322366"/>
                  <a:gd name="csX5" fmla="*/ 1218 w 167712"/>
                  <a:gd name="csY5" fmla="*/ 127572 h 322366"/>
                  <a:gd name="csX6" fmla="*/ 59271 w 167712"/>
                  <a:gd name="csY6" fmla="*/ 240660 h 322366"/>
                  <a:gd name="csX7" fmla="*/ 53339 w 167712"/>
                  <a:gd name="csY7" fmla="*/ 316407 h 322366"/>
                  <a:gd name="csX8" fmla="*/ 54299 w 167712"/>
                  <a:gd name="csY8" fmla="*/ 317333 h 322366"/>
                  <a:gd name="csX9" fmla="*/ 77377 w 167712"/>
                  <a:gd name="csY9" fmla="*/ 320042 h 322366"/>
                  <a:gd name="csX10" fmla="*/ 165845 w 167712"/>
                  <a:gd name="csY10" fmla="*/ 199512 h 3223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67712" h="322366">
                    <a:moveTo>
                      <a:pt x="165845" y="199512"/>
                    </a:moveTo>
                    <a:cubicBezTo>
                      <a:pt x="168142" y="190940"/>
                      <a:pt x="168314" y="181956"/>
                      <a:pt x="166393" y="173315"/>
                    </a:cubicBezTo>
                    <a:cubicBezTo>
                      <a:pt x="163719" y="161279"/>
                      <a:pt x="160701" y="150032"/>
                      <a:pt x="157341" y="140191"/>
                    </a:cubicBezTo>
                    <a:cubicBezTo>
                      <a:pt x="135361" y="75965"/>
                      <a:pt x="80394" y="-3930"/>
                      <a:pt x="51659" y="150"/>
                    </a:cubicBezTo>
                    <a:cubicBezTo>
                      <a:pt x="32388" y="2893"/>
                      <a:pt x="34788" y="24085"/>
                      <a:pt x="23233" y="41710"/>
                    </a:cubicBezTo>
                    <a:cubicBezTo>
                      <a:pt x="14077" y="55666"/>
                      <a:pt x="-4988" y="85601"/>
                      <a:pt x="1218" y="127572"/>
                    </a:cubicBezTo>
                    <a:cubicBezTo>
                      <a:pt x="8831" y="179281"/>
                      <a:pt x="51659" y="209354"/>
                      <a:pt x="59271" y="240660"/>
                    </a:cubicBezTo>
                    <a:cubicBezTo>
                      <a:pt x="66884" y="271967"/>
                      <a:pt x="39863" y="302417"/>
                      <a:pt x="53339" y="316407"/>
                    </a:cubicBezTo>
                    <a:cubicBezTo>
                      <a:pt x="53648" y="316715"/>
                      <a:pt x="53991" y="317058"/>
                      <a:pt x="54299" y="317333"/>
                    </a:cubicBezTo>
                    <a:cubicBezTo>
                      <a:pt x="60506" y="322956"/>
                      <a:pt x="69867" y="323882"/>
                      <a:pt x="77377" y="320042"/>
                    </a:cubicBezTo>
                    <a:cubicBezTo>
                      <a:pt x="119725" y="298473"/>
                      <a:pt x="150860" y="255611"/>
                      <a:pt x="165845" y="199512"/>
                    </a:cubicBezTo>
                    <a:close/>
                  </a:path>
                </a:pathLst>
              </a:custGeom>
              <a:solidFill>
                <a:srgbClr val="4E7599"/>
              </a:solidFill>
              <a:ln w="3429" cap="flat">
                <a:noFill/>
                <a:prstDash val="solid"/>
                <a:miter/>
              </a:ln>
            </p:spPr>
            <p:txBody>
              <a:bodyPr/>
              <a:lstStyle/>
              <a:p>
                <a:endParaRPr lang="en-US"/>
              </a:p>
            </p:txBody>
          </p:sp>
          <p:sp>
            <p:nvSpPr>
              <p:cNvPr id="1144" name="Freeform 1143">
                <a:extLst>
                  <a:ext uri="{FF2B5EF4-FFF2-40B4-BE49-F238E27FC236}">
                    <a16:creationId xmlns:a16="http://schemas.microsoft.com/office/drawing/2014/main" id="{F7BEFC6D-9EC7-97F4-E87C-CF71E9CD5FC1}"/>
                  </a:ext>
                </a:extLst>
              </p:cNvPr>
              <p:cNvSpPr/>
              <p:nvPr/>
            </p:nvSpPr>
            <p:spPr>
              <a:xfrm>
                <a:off x="5107667" y="2223154"/>
                <a:ext cx="92194" cy="130565"/>
              </a:xfrm>
              <a:custGeom>
                <a:avLst/>
                <a:gdLst>
                  <a:gd name="csX0" fmla="*/ 59520 w 92194"/>
                  <a:gd name="csY0" fmla="*/ 52499 h 130565"/>
                  <a:gd name="csX1" fmla="*/ 1467 w 92194"/>
                  <a:gd name="csY1" fmla="*/ 110895 h 130565"/>
                  <a:gd name="csX2" fmla="*/ 2564 w 92194"/>
                  <a:gd name="csY2" fmla="*/ 116313 h 130565"/>
                  <a:gd name="csX3" fmla="*/ 18063 w 92194"/>
                  <a:gd name="csY3" fmla="*/ 119056 h 130565"/>
                  <a:gd name="csX4" fmla="*/ 84860 w 92194"/>
                  <a:gd name="csY4" fmla="*/ 126942 h 130565"/>
                  <a:gd name="csX5" fmla="*/ 85820 w 92194"/>
                  <a:gd name="csY5" fmla="*/ 1475 h 130565"/>
                  <a:gd name="csX6" fmla="*/ 82391 w 92194"/>
                  <a:gd name="csY6" fmla="*/ 1235 h 130565"/>
                  <a:gd name="csX7" fmla="*/ 59485 w 92194"/>
                  <a:gd name="csY7" fmla="*/ 52499 h 1305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92194" h="130565">
                    <a:moveTo>
                      <a:pt x="59520" y="52499"/>
                    </a:moveTo>
                    <a:cubicBezTo>
                      <a:pt x="44158" y="77633"/>
                      <a:pt x="24407" y="97384"/>
                      <a:pt x="1467" y="110895"/>
                    </a:cubicBezTo>
                    <a:cubicBezTo>
                      <a:pt x="-968" y="112301"/>
                      <a:pt x="-213" y="115901"/>
                      <a:pt x="2564" y="116313"/>
                    </a:cubicBezTo>
                    <a:cubicBezTo>
                      <a:pt x="7570" y="117033"/>
                      <a:pt x="12748" y="117890"/>
                      <a:pt x="18063" y="119056"/>
                    </a:cubicBezTo>
                    <a:cubicBezTo>
                      <a:pt x="40043" y="123994"/>
                      <a:pt x="70493" y="136784"/>
                      <a:pt x="84860" y="126942"/>
                    </a:cubicBezTo>
                    <a:cubicBezTo>
                      <a:pt x="94736" y="120187"/>
                      <a:pt x="94221" y="59563"/>
                      <a:pt x="85820" y="1475"/>
                    </a:cubicBezTo>
                    <a:cubicBezTo>
                      <a:pt x="85546" y="-342"/>
                      <a:pt x="82940" y="-548"/>
                      <a:pt x="82391" y="1235"/>
                    </a:cubicBezTo>
                    <a:cubicBezTo>
                      <a:pt x="76562" y="19889"/>
                      <a:pt x="68915" y="37103"/>
                      <a:pt x="59485" y="52499"/>
                    </a:cubicBezTo>
                    <a:close/>
                  </a:path>
                </a:pathLst>
              </a:custGeom>
              <a:grpFill/>
              <a:ln w="3429" cap="flat">
                <a:noFill/>
                <a:prstDash val="solid"/>
                <a:miter/>
              </a:ln>
            </p:spPr>
            <p:txBody>
              <a:bodyPr/>
              <a:lstStyle/>
              <a:p>
                <a:endParaRPr lang="en-US"/>
              </a:p>
            </p:txBody>
          </p:sp>
        </p:grpSp>
        <p:grpSp>
          <p:nvGrpSpPr>
            <p:cNvPr id="1275" name="Group 1274">
              <a:extLst>
                <a:ext uri="{FF2B5EF4-FFF2-40B4-BE49-F238E27FC236}">
                  <a16:creationId xmlns:a16="http://schemas.microsoft.com/office/drawing/2014/main" id="{EC798106-9250-2237-9223-38ABDF69C06D}"/>
                </a:ext>
              </a:extLst>
            </p:cNvPr>
            <p:cNvGrpSpPr/>
            <p:nvPr/>
          </p:nvGrpSpPr>
          <p:grpSpPr>
            <a:xfrm>
              <a:off x="6369925" y="3729363"/>
              <a:ext cx="201544" cy="240566"/>
              <a:chOff x="6369925" y="3729363"/>
              <a:chExt cx="201544" cy="240566"/>
            </a:xfrm>
          </p:grpSpPr>
          <p:grpSp>
            <p:nvGrpSpPr>
              <p:cNvPr id="1135" name="Graphic 3">
                <a:extLst>
                  <a:ext uri="{FF2B5EF4-FFF2-40B4-BE49-F238E27FC236}">
                    <a16:creationId xmlns:a16="http://schemas.microsoft.com/office/drawing/2014/main" id="{531CEBF2-71D2-CF17-D579-E004841A3CBF}"/>
                  </a:ext>
                </a:extLst>
              </p:cNvPr>
              <p:cNvGrpSpPr/>
              <p:nvPr/>
            </p:nvGrpSpPr>
            <p:grpSpPr>
              <a:xfrm>
                <a:off x="6369925" y="3773825"/>
                <a:ext cx="104514" cy="196104"/>
                <a:chOff x="4798408" y="2009969"/>
                <a:chExt cx="180211" cy="338139"/>
              </a:xfrm>
              <a:solidFill>
                <a:schemeClr val="accent5">
                  <a:lumMod val="75000"/>
                </a:schemeClr>
              </a:solidFill>
            </p:grpSpPr>
            <p:sp>
              <p:nvSpPr>
                <p:cNvPr id="1145" name="Freeform 1144">
                  <a:extLst>
                    <a:ext uri="{FF2B5EF4-FFF2-40B4-BE49-F238E27FC236}">
                      <a16:creationId xmlns:a16="http://schemas.microsoft.com/office/drawing/2014/main" id="{54C65DED-FA60-BB99-07A8-8D2459A08E74}"/>
                    </a:ext>
                  </a:extLst>
                </p:cNvPr>
                <p:cNvSpPr/>
                <p:nvPr/>
              </p:nvSpPr>
              <p:spPr>
                <a:xfrm>
                  <a:off x="4830197" y="2009969"/>
                  <a:ext cx="148422" cy="190489"/>
                </a:xfrm>
                <a:custGeom>
                  <a:avLst/>
                  <a:gdLst>
                    <a:gd name="csX0" fmla="*/ 141941 w 148422"/>
                    <a:gd name="csY0" fmla="*/ 184111 h 190489"/>
                    <a:gd name="csX1" fmla="*/ 148422 w 148422"/>
                    <a:gd name="csY1" fmla="*/ 175642 h 190489"/>
                    <a:gd name="csX2" fmla="*/ 135220 w 148422"/>
                    <a:gd name="csY2" fmla="*/ 46163 h 190489"/>
                    <a:gd name="csX3" fmla="*/ 107240 w 148422"/>
                    <a:gd name="csY3" fmla="*/ 43 h 190489"/>
                    <a:gd name="csX4" fmla="*/ 564 w 148422"/>
                    <a:gd name="csY4" fmla="*/ 129968 h 190489"/>
                    <a:gd name="csX5" fmla="*/ 1421 w 148422"/>
                    <a:gd name="csY5" fmla="*/ 137820 h 190489"/>
                    <a:gd name="csX6" fmla="*/ 141976 w 148422"/>
                    <a:gd name="csY6" fmla="*/ 184077 h 190489"/>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8422" h="190489">
                      <a:moveTo>
                        <a:pt x="141941" y="184111"/>
                      </a:moveTo>
                      <a:cubicBezTo>
                        <a:pt x="145782" y="183117"/>
                        <a:pt x="148422" y="179619"/>
                        <a:pt x="148422" y="175642"/>
                      </a:cubicBezTo>
                      <a:cubicBezTo>
                        <a:pt x="148182" y="117246"/>
                        <a:pt x="144376" y="62965"/>
                        <a:pt x="135220" y="46163"/>
                      </a:cubicBezTo>
                      <a:cubicBezTo>
                        <a:pt x="125345" y="28058"/>
                        <a:pt x="133575" y="1689"/>
                        <a:pt x="107240" y="43"/>
                      </a:cubicBezTo>
                      <a:cubicBezTo>
                        <a:pt x="78779" y="-1740"/>
                        <a:pt x="30259" y="52438"/>
                        <a:pt x="564" y="129968"/>
                      </a:cubicBezTo>
                      <a:cubicBezTo>
                        <a:pt x="-431" y="132574"/>
                        <a:pt x="-88" y="135488"/>
                        <a:pt x="1421" y="137820"/>
                      </a:cubicBezTo>
                      <a:cubicBezTo>
                        <a:pt x="32488" y="185277"/>
                        <a:pt x="78745" y="200571"/>
                        <a:pt x="141976" y="184077"/>
                      </a:cubicBezTo>
                      <a:close/>
                    </a:path>
                  </a:pathLst>
                </a:custGeom>
                <a:solidFill>
                  <a:srgbClr val="4E7599"/>
                </a:solidFill>
                <a:ln w="3429" cap="flat">
                  <a:noFill/>
                  <a:prstDash val="solid"/>
                  <a:miter/>
                </a:ln>
              </p:spPr>
              <p:txBody>
                <a:bodyPr/>
                <a:lstStyle/>
                <a:p>
                  <a:endParaRPr lang="en-US"/>
                </a:p>
              </p:txBody>
            </p:sp>
            <p:sp>
              <p:nvSpPr>
                <p:cNvPr id="1146" name="Freeform 1145">
                  <a:extLst>
                    <a:ext uri="{FF2B5EF4-FFF2-40B4-BE49-F238E27FC236}">
                      <a16:creationId xmlns:a16="http://schemas.microsoft.com/office/drawing/2014/main" id="{EBC63E66-2B61-C153-4566-EB0BC9A6D50E}"/>
                    </a:ext>
                  </a:extLst>
                </p:cNvPr>
                <p:cNvSpPr/>
                <p:nvPr/>
              </p:nvSpPr>
              <p:spPr>
                <a:xfrm>
                  <a:off x="4798408" y="2173613"/>
                  <a:ext cx="113188" cy="174495"/>
                </a:xfrm>
                <a:custGeom>
                  <a:avLst/>
                  <a:gdLst>
                    <a:gd name="csX0" fmla="*/ 54854 w 113188"/>
                    <a:gd name="csY0" fmla="*/ 78863 h 174495"/>
                    <a:gd name="csX1" fmla="*/ 24233 w 113188"/>
                    <a:gd name="csY1" fmla="*/ 1367 h 174495"/>
                    <a:gd name="csX2" fmla="*/ 20701 w 113188"/>
                    <a:gd name="csY2" fmla="*/ 1333 h 174495"/>
                    <a:gd name="csX3" fmla="*/ 7259 w 113188"/>
                    <a:gd name="csY3" fmla="*/ 172371 h 174495"/>
                    <a:gd name="csX4" fmla="*/ 107729 w 113188"/>
                    <a:gd name="csY4" fmla="*/ 159204 h 174495"/>
                    <a:gd name="csX5" fmla="*/ 111261 w 113188"/>
                    <a:gd name="csY5" fmla="*/ 158724 h 174495"/>
                    <a:gd name="csX6" fmla="*/ 112392 w 113188"/>
                    <a:gd name="csY6" fmla="*/ 154815 h 174495"/>
                    <a:gd name="csX7" fmla="*/ 54854 w 113188"/>
                    <a:gd name="csY7" fmla="*/ 78828 h 1744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13188" h="174495">
                      <a:moveTo>
                        <a:pt x="54854" y="78863"/>
                      </a:moveTo>
                      <a:cubicBezTo>
                        <a:pt x="41241" y="53145"/>
                        <a:pt x="30748" y="26227"/>
                        <a:pt x="24233" y="1367"/>
                      </a:cubicBezTo>
                      <a:cubicBezTo>
                        <a:pt x="23753" y="-450"/>
                        <a:pt x="21215" y="-450"/>
                        <a:pt x="20701" y="1333"/>
                      </a:cubicBezTo>
                      <a:cubicBezTo>
                        <a:pt x="-4262" y="87847"/>
                        <a:pt x="-3851" y="164450"/>
                        <a:pt x="7259" y="172371"/>
                      </a:cubicBezTo>
                      <a:cubicBezTo>
                        <a:pt x="18781" y="180601"/>
                        <a:pt x="83006" y="162496"/>
                        <a:pt x="107729" y="159204"/>
                      </a:cubicBezTo>
                      <a:lnTo>
                        <a:pt x="111261" y="158724"/>
                      </a:lnTo>
                      <a:cubicBezTo>
                        <a:pt x="113181" y="158484"/>
                        <a:pt x="113867" y="156084"/>
                        <a:pt x="112392" y="154815"/>
                      </a:cubicBezTo>
                      <a:cubicBezTo>
                        <a:pt x="92401" y="138013"/>
                        <a:pt x="72342" y="111815"/>
                        <a:pt x="54854" y="78828"/>
                      </a:cubicBezTo>
                      <a:close/>
                    </a:path>
                  </a:pathLst>
                </a:custGeom>
                <a:grpFill/>
                <a:ln w="3429" cap="flat">
                  <a:noFill/>
                  <a:prstDash val="solid"/>
                  <a:miter/>
                </a:ln>
              </p:spPr>
              <p:txBody>
                <a:bodyPr/>
                <a:lstStyle/>
                <a:p>
                  <a:endParaRPr lang="en-US"/>
                </a:p>
              </p:txBody>
            </p:sp>
            <p:sp>
              <p:nvSpPr>
                <p:cNvPr id="1147" name="Freeform 1146">
                  <a:extLst>
                    <a:ext uri="{FF2B5EF4-FFF2-40B4-BE49-F238E27FC236}">
                      <a16:creationId xmlns:a16="http://schemas.microsoft.com/office/drawing/2014/main" id="{6CBF5560-B500-8EF0-E293-D05487F11867}"/>
                    </a:ext>
                  </a:extLst>
                </p:cNvPr>
                <p:cNvSpPr/>
                <p:nvPr/>
              </p:nvSpPr>
              <p:spPr>
                <a:xfrm>
                  <a:off x="4827079" y="2158956"/>
                  <a:ext cx="151310" cy="170218"/>
                </a:xfrm>
                <a:custGeom>
                  <a:avLst/>
                  <a:gdLst>
                    <a:gd name="csX0" fmla="*/ 99220 w 151310"/>
                    <a:gd name="csY0" fmla="*/ 48908 h 170218"/>
                    <a:gd name="csX1" fmla="*/ 75217 w 151310"/>
                    <a:gd name="csY1" fmla="*/ 46782 h 170218"/>
                    <a:gd name="csX2" fmla="*/ 3825 w 151310"/>
                    <a:gd name="csY2" fmla="*/ 867 h 170218"/>
                    <a:gd name="csX3" fmla="*/ 53 w 151310"/>
                    <a:gd name="csY3" fmla="*/ 2548 h 170218"/>
                    <a:gd name="csX4" fmla="*/ 32835 w 151310"/>
                    <a:gd name="csY4" fmla="*/ 90021 h 170218"/>
                    <a:gd name="csX5" fmla="*/ 85607 w 151310"/>
                    <a:gd name="csY5" fmla="*/ 161345 h 170218"/>
                    <a:gd name="csX6" fmla="*/ 114342 w 151310"/>
                    <a:gd name="csY6" fmla="*/ 169814 h 170218"/>
                    <a:gd name="csX7" fmla="*/ 138379 w 151310"/>
                    <a:gd name="csY7" fmla="*/ 160659 h 170218"/>
                    <a:gd name="csX8" fmla="*/ 151307 w 151310"/>
                    <a:gd name="csY8" fmla="*/ 52474 h 170218"/>
                    <a:gd name="csX9" fmla="*/ 140711 w 151310"/>
                    <a:gd name="csY9" fmla="*/ 43798 h 170218"/>
                    <a:gd name="csX10" fmla="*/ 99254 w 151310"/>
                    <a:gd name="csY10" fmla="*/ 48873 h 1702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51310" h="170218">
                      <a:moveTo>
                        <a:pt x="99220" y="48908"/>
                      </a:moveTo>
                      <a:cubicBezTo>
                        <a:pt x="90853" y="48908"/>
                        <a:pt x="82829" y="48188"/>
                        <a:pt x="75217" y="46782"/>
                      </a:cubicBezTo>
                      <a:cubicBezTo>
                        <a:pt x="46585" y="41432"/>
                        <a:pt x="22650" y="26036"/>
                        <a:pt x="3825" y="867"/>
                      </a:cubicBezTo>
                      <a:cubicBezTo>
                        <a:pt x="2454" y="-950"/>
                        <a:pt x="-427" y="319"/>
                        <a:pt x="53" y="2548"/>
                      </a:cubicBezTo>
                      <a:cubicBezTo>
                        <a:pt x="5917" y="29808"/>
                        <a:pt x="17267" y="60669"/>
                        <a:pt x="32835" y="90021"/>
                      </a:cubicBezTo>
                      <a:cubicBezTo>
                        <a:pt x="49088" y="120677"/>
                        <a:pt x="67433" y="145194"/>
                        <a:pt x="85607" y="161345"/>
                      </a:cubicBezTo>
                      <a:cubicBezTo>
                        <a:pt x="93459" y="168305"/>
                        <a:pt x="103952" y="171391"/>
                        <a:pt x="114342" y="169814"/>
                      </a:cubicBezTo>
                      <a:cubicBezTo>
                        <a:pt x="125315" y="168168"/>
                        <a:pt x="134196" y="165699"/>
                        <a:pt x="138379" y="160659"/>
                      </a:cubicBezTo>
                      <a:cubicBezTo>
                        <a:pt x="145614" y="151949"/>
                        <a:pt x="150244" y="86627"/>
                        <a:pt x="151307" y="52474"/>
                      </a:cubicBezTo>
                      <a:cubicBezTo>
                        <a:pt x="151478" y="46782"/>
                        <a:pt x="146232" y="42530"/>
                        <a:pt x="140711" y="43798"/>
                      </a:cubicBezTo>
                      <a:cubicBezTo>
                        <a:pt x="126035" y="47193"/>
                        <a:pt x="112182" y="48873"/>
                        <a:pt x="99254" y="48873"/>
                      </a:cubicBezTo>
                      <a:close/>
                    </a:path>
                  </a:pathLst>
                </a:custGeom>
                <a:solidFill>
                  <a:srgbClr val="4E7599"/>
                </a:solidFill>
                <a:ln w="3429" cap="flat">
                  <a:noFill/>
                  <a:prstDash val="solid"/>
                  <a:miter/>
                </a:ln>
              </p:spPr>
              <p:txBody>
                <a:bodyPr/>
                <a:lstStyle/>
                <a:p>
                  <a:endParaRPr lang="en-US"/>
                </a:p>
              </p:txBody>
            </p:sp>
          </p:grpSp>
          <p:sp>
            <p:nvSpPr>
              <p:cNvPr id="1137" name="Freeform 1136">
                <a:extLst>
                  <a:ext uri="{FF2B5EF4-FFF2-40B4-BE49-F238E27FC236}">
                    <a16:creationId xmlns:a16="http://schemas.microsoft.com/office/drawing/2014/main" id="{5748E1CD-B97E-FC2F-1930-6F0800777089}"/>
                  </a:ext>
                </a:extLst>
              </p:cNvPr>
              <p:cNvSpPr/>
              <p:nvPr/>
            </p:nvSpPr>
            <p:spPr>
              <a:xfrm>
                <a:off x="6477485" y="3775162"/>
                <a:ext cx="21437" cy="13879"/>
              </a:xfrm>
              <a:custGeom>
                <a:avLst/>
                <a:gdLst>
                  <a:gd name="csX0" fmla="*/ 36965 w 36964"/>
                  <a:gd name="csY0" fmla="*/ 21397 h 23931"/>
                  <a:gd name="csX1" fmla="*/ 36485 w 36964"/>
                  <a:gd name="csY1" fmla="*/ 0 h 23931"/>
                  <a:gd name="csX2" fmla="*/ 13613 w 36964"/>
                  <a:gd name="csY2" fmla="*/ 3257 h 23931"/>
                  <a:gd name="csX3" fmla="*/ 411 w 36964"/>
                  <a:gd name="csY3" fmla="*/ 2229 h 23931"/>
                  <a:gd name="csX4" fmla="*/ 0 w 36964"/>
                  <a:gd name="csY4" fmla="*/ 21911 h 23931"/>
                  <a:gd name="csX5" fmla="*/ 36965 w 36964"/>
                  <a:gd name="csY5" fmla="*/ 21397 h 23931"/>
                </a:gdLst>
                <a:ahLst/>
                <a:cxnLst>
                  <a:cxn ang="0">
                    <a:pos x="csX0" y="csY0"/>
                  </a:cxn>
                  <a:cxn ang="0">
                    <a:pos x="csX1" y="csY1"/>
                  </a:cxn>
                  <a:cxn ang="0">
                    <a:pos x="csX2" y="csY2"/>
                  </a:cxn>
                  <a:cxn ang="0">
                    <a:pos x="csX3" y="csY3"/>
                  </a:cxn>
                  <a:cxn ang="0">
                    <a:pos x="csX4" y="csY4"/>
                  </a:cxn>
                  <a:cxn ang="0">
                    <a:pos x="csX5" y="csY5"/>
                  </a:cxn>
                </a:cxnLst>
                <a:rect l="l" t="t" r="r" b="b"/>
                <a:pathLst>
                  <a:path w="36964" h="23931">
                    <a:moveTo>
                      <a:pt x="36965" y="21397"/>
                    </a:moveTo>
                    <a:cubicBezTo>
                      <a:pt x="36519" y="15156"/>
                      <a:pt x="36416" y="7612"/>
                      <a:pt x="36485" y="0"/>
                    </a:cubicBezTo>
                    <a:cubicBezTo>
                      <a:pt x="29318" y="2229"/>
                      <a:pt x="21363" y="3257"/>
                      <a:pt x="13613" y="3257"/>
                    </a:cubicBezTo>
                    <a:cubicBezTo>
                      <a:pt x="9087" y="3257"/>
                      <a:pt x="4629" y="2915"/>
                      <a:pt x="411" y="2229"/>
                    </a:cubicBezTo>
                    <a:cubicBezTo>
                      <a:pt x="514" y="9018"/>
                      <a:pt x="446" y="15945"/>
                      <a:pt x="0" y="21911"/>
                    </a:cubicBezTo>
                    <a:cubicBezTo>
                      <a:pt x="11590" y="24586"/>
                      <a:pt x="25718" y="24792"/>
                      <a:pt x="36965" y="21397"/>
                    </a:cubicBezTo>
                    <a:close/>
                  </a:path>
                </a:pathLst>
              </a:custGeom>
              <a:solidFill>
                <a:schemeClr val="accent5">
                  <a:lumMod val="50000"/>
                </a:schemeClr>
              </a:solidFill>
              <a:ln w="3429" cap="flat">
                <a:noFill/>
                <a:prstDash val="solid"/>
                <a:miter/>
              </a:ln>
            </p:spPr>
            <p:txBody>
              <a:bodyPr/>
              <a:lstStyle/>
              <a:p>
                <a:endParaRPr lang="en-US"/>
              </a:p>
            </p:txBody>
          </p:sp>
          <p:sp>
            <p:nvSpPr>
              <p:cNvPr id="1138" name="Freeform 1137">
                <a:extLst>
                  <a:ext uri="{FF2B5EF4-FFF2-40B4-BE49-F238E27FC236}">
                    <a16:creationId xmlns:a16="http://schemas.microsoft.com/office/drawing/2014/main" id="{72F8F27D-5CE1-899D-648D-4A903B5C6B09}"/>
                  </a:ext>
                </a:extLst>
              </p:cNvPr>
              <p:cNvSpPr/>
              <p:nvPr/>
            </p:nvSpPr>
            <p:spPr>
              <a:xfrm>
                <a:off x="6477128" y="3759451"/>
                <a:ext cx="21735" cy="13911"/>
              </a:xfrm>
              <a:custGeom>
                <a:avLst/>
                <a:gdLst>
                  <a:gd name="csX0" fmla="*/ 34 w 37478"/>
                  <a:gd name="csY0" fmla="*/ 3806 h 23987"/>
                  <a:gd name="csX1" fmla="*/ 857 w 37478"/>
                  <a:gd name="csY1" fmla="*/ 22871 h 23987"/>
                  <a:gd name="csX2" fmla="*/ 22014 w 37478"/>
                  <a:gd name="csY2" fmla="*/ 23626 h 23987"/>
                  <a:gd name="csX3" fmla="*/ 37136 w 37478"/>
                  <a:gd name="csY3" fmla="*/ 20437 h 23987"/>
                  <a:gd name="csX4" fmla="*/ 37479 w 37478"/>
                  <a:gd name="csY4" fmla="*/ 0 h 23987"/>
                  <a:gd name="csX5" fmla="*/ 10184 w 37478"/>
                  <a:gd name="csY5" fmla="*/ 4458 h 23987"/>
                  <a:gd name="csX6" fmla="*/ 0 w 37478"/>
                  <a:gd name="csY6" fmla="*/ 3806 h 2398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37478" h="23987">
                    <a:moveTo>
                      <a:pt x="34" y="3806"/>
                    </a:moveTo>
                    <a:cubicBezTo>
                      <a:pt x="274" y="8573"/>
                      <a:pt x="652" y="15431"/>
                      <a:pt x="857" y="22871"/>
                    </a:cubicBezTo>
                    <a:cubicBezTo>
                      <a:pt x="7510" y="24003"/>
                      <a:pt x="14916" y="24312"/>
                      <a:pt x="22014" y="23626"/>
                    </a:cubicBezTo>
                    <a:cubicBezTo>
                      <a:pt x="27603" y="23077"/>
                      <a:pt x="32678" y="21980"/>
                      <a:pt x="37136" y="20437"/>
                    </a:cubicBezTo>
                    <a:cubicBezTo>
                      <a:pt x="37239" y="13064"/>
                      <a:pt x="37411" y="5864"/>
                      <a:pt x="37479" y="0"/>
                    </a:cubicBezTo>
                    <a:cubicBezTo>
                      <a:pt x="28838" y="3052"/>
                      <a:pt x="19203" y="4458"/>
                      <a:pt x="10184" y="4458"/>
                    </a:cubicBezTo>
                    <a:cubicBezTo>
                      <a:pt x="6652" y="4458"/>
                      <a:pt x="3258" y="4252"/>
                      <a:pt x="0" y="3806"/>
                    </a:cubicBezTo>
                    <a:close/>
                  </a:path>
                </a:pathLst>
              </a:custGeom>
              <a:solidFill>
                <a:schemeClr val="accent5">
                  <a:lumMod val="50000"/>
                </a:schemeClr>
              </a:solidFill>
              <a:ln w="3429" cap="flat">
                <a:noFill/>
                <a:prstDash val="solid"/>
                <a:miter/>
              </a:ln>
            </p:spPr>
            <p:txBody>
              <a:bodyPr/>
              <a:lstStyle/>
              <a:p>
                <a:endParaRPr lang="en-US"/>
              </a:p>
            </p:txBody>
          </p:sp>
          <p:sp>
            <p:nvSpPr>
              <p:cNvPr id="1139" name="Freeform 1138">
                <a:extLst>
                  <a:ext uri="{FF2B5EF4-FFF2-40B4-BE49-F238E27FC236}">
                    <a16:creationId xmlns:a16="http://schemas.microsoft.com/office/drawing/2014/main" id="{1895A9F5-08C4-D235-DE1F-2AD7936D9B6C}"/>
                  </a:ext>
                </a:extLst>
              </p:cNvPr>
              <p:cNvSpPr/>
              <p:nvPr/>
            </p:nvSpPr>
            <p:spPr>
              <a:xfrm>
                <a:off x="6475828" y="3729363"/>
                <a:ext cx="23055" cy="28969"/>
              </a:xfrm>
              <a:custGeom>
                <a:avLst/>
                <a:gdLst>
                  <a:gd name="csX0" fmla="*/ 26381 w 39753"/>
                  <a:gd name="csY0" fmla="*/ 48761 h 49951"/>
                  <a:gd name="csX1" fmla="*/ 39754 w 39753"/>
                  <a:gd name="csY1" fmla="*/ 45091 h 49951"/>
                  <a:gd name="csX2" fmla="*/ 39754 w 39753"/>
                  <a:gd name="csY2" fmla="*/ 43685 h 49951"/>
                  <a:gd name="csX3" fmla="*/ 34164 w 39753"/>
                  <a:gd name="csY3" fmla="*/ 0 h 49951"/>
                  <a:gd name="csX4" fmla="*/ 19385 w 39753"/>
                  <a:gd name="csY4" fmla="*/ 31272 h 49951"/>
                  <a:gd name="csX5" fmla="*/ 1143 w 39753"/>
                  <a:gd name="csY5" fmla="*/ 15842 h 49951"/>
                  <a:gd name="csX6" fmla="*/ 2000 w 39753"/>
                  <a:gd name="csY6" fmla="*/ 49240 h 49951"/>
                  <a:gd name="csX7" fmla="*/ 26415 w 39753"/>
                  <a:gd name="csY7" fmla="*/ 48761 h 499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9753" h="49951">
                    <a:moveTo>
                      <a:pt x="26381" y="48761"/>
                    </a:moveTo>
                    <a:cubicBezTo>
                      <a:pt x="31250" y="47903"/>
                      <a:pt x="35742" y="46669"/>
                      <a:pt x="39754" y="45091"/>
                    </a:cubicBezTo>
                    <a:cubicBezTo>
                      <a:pt x="39754" y="44611"/>
                      <a:pt x="39754" y="44131"/>
                      <a:pt x="39754" y="43685"/>
                    </a:cubicBezTo>
                    <a:cubicBezTo>
                      <a:pt x="39308" y="29078"/>
                      <a:pt x="37662" y="-34"/>
                      <a:pt x="34164" y="0"/>
                    </a:cubicBezTo>
                    <a:cubicBezTo>
                      <a:pt x="28918" y="0"/>
                      <a:pt x="30152" y="29387"/>
                      <a:pt x="19385" y="31272"/>
                    </a:cubicBezTo>
                    <a:cubicBezTo>
                      <a:pt x="8618" y="33158"/>
                      <a:pt x="5258" y="14882"/>
                      <a:pt x="1143" y="15842"/>
                    </a:cubicBezTo>
                    <a:cubicBezTo>
                      <a:pt x="-1463" y="16459"/>
                      <a:pt x="1075" y="33124"/>
                      <a:pt x="2000" y="49240"/>
                    </a:cubicBezTo>
                    <a:cubicBezTo>
                      <a:pt x="9441" y="50303"/>
                      <a:pt x="18185" y="50201"/>
                      <a:pt x="26415" y="48761"/>
                    </a:cubicBezTo>
                    <a:close/>
                  </a:path>
                </a:pathLst>
              </a:custGeom>
              <a:solidFill>
                <a:schemeClr val="accent5">
                  <a:lumMod val="50000"/>
                </a:schemeClr>
              </a:solidFill>
              <a:ln w="3429" cap="flat">
                <a:noFill/>
                <a:prstDash val="solid"/>
                <a:miter/>
              </a:ln>
            </p:spPr>
            <p:txBody>
              <a:bodyPr/>
              <a:lstStyle/>
              <a:p>
                <a:endParaRPr lang="en-US"/>
              </a:p>
            </p:txBody>
          </p:sp>
          <p:sp>
            <p:nvSpPr>
              <p:cNvPr id="1140" name="Freeform 1139">
                <a:extLst>
                  <a:ext uri="{FF2B5EF4-FFF2-40B4-BE49-F238E27FC236}">
                    <a16:creationId xmlns:a16="http://schemas.microsoft.com/office/drawing/2014/main" id="{76215531-5B35-A5A9-4729-5C520FC6B7DB}"/>
                  </a:ext>
                </a:extLst>
              </p:cNvPr>
              <p:cNvSpPr/>
              <p:nvPr/>
            </p:nvSpPr>
            <p:spPr>
              <a:xfrm>
                <a:off x="6473985" y="3791309"/>
                <a:ext cx="27960" cy="19091"/>
              </a:xfrm>
              <a:custGeom>
                <a:avLst/>
                <a:gdLst>
                  <a:gd name="csX0" fmla="*/ 48143 w 48211"/>
                  <a:gd name="csY0" fmla="*/ 10218 h 32918"/>
                  <a:gd name="csX1" fmla="*/ 45949 w 48211"/>
                  <a:gd name="csY1" fmla="*/ 7852 h 32918"/>
                  <a:gd name="csX2" fmla="*/ 43686 w 48211"/>
                  <a:gd name="csY2" fmla="*/ 0 h 32918"/>
                  <a:gd name="csX3" fmla="*/ 24277 w 48211"/>
                  <a:gd name="csY3" fmla="*/ 2503 h 32918"/>
                  <a:gd name="csX4" fmla="*/ 5384 w 48211"/>
                  <a:gd name="csY4" fmla="*/ 446 h 32918"/>
                  <a:gd name="csX5" fmla="*/ 2400 w 48211"/>
                  <a:gd name="csY5" fmla="*/ 9738 h 32918"/>
                  <a:gd name="csX6" fmla="*/ 0 w 48211"/>
                  <a:gd name="csY6" fmla="*/ 12893 h 32918"/>
                  <a:gd name="csX7" fmla="*/ 10150 w 48211"/>
                  <a:gd name="csY7" fmla="*/ 32918 h 32918"/>
                  <a:gd name="csX8" fmla="*/ 23009 w 48211"/>
                  <a:gd name="csY8" fmla="*/ 31204 h 32918"/>
                  <a:gd name="csX9" fmla="*/ 36622 w 48211"/>
                  <a:gd name="csY9" fmla="*/ 32438 h 32918"/>
                  <a:gd name="csX10" fmla="*/ 48212 w 48211"/>
                  <a:gd name="csY10" fmla="*/ 10253 h 329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48211" h="32918">
                    <a:moveTo>
                      <a:pt x="48143" y="10218"/>
                    </a:moveTo>
                    <a:cubicBezTo>
                      <a:pt x="47286" y="9498"/>
                      <a:pt x="46532" y="8744"/>
                      <a:pt x="45949" y="7852"/>
                    </a:cubicBezTo>
                    <a:cubicBezTo>
                      <a:pt x="44920" y="6344"/>
                      <a:pt x="44200" y="3566"/>
                      <a:pt x="43686" y="0"/>
                    </a:cubicBezTo>
                    <a:cubicBezTo>
                      <a:pt x="37616" y="1715"/>
                      <a:pt x="30930" y="2503"/>
                      <a:pt x="24277" y="2503"/>
                    </a:cubicBezTo>
                    <a:cubicBezTo>
                      <a:pt x="17625" y="2503"/>
                      <a:pt x="11316" y="1749"/>
                      <a:pt x="5384" y="446"/>
                    </a:cubicBezTo>
                    <a:cubicBezTo>
                      <a:pt x="4732" y="4698"/>
                      <a:pt x="3772" y="8024"/>
                      <a:pt x="2400" y="9738"/>
                    </a:cubicBezTo>
                    <a:cubicBezTo>
                      <a:pt x="1749" y="10527"/>
                      <a:pt x="823" y="12173"/>
                      <a:pt x="0" y="12893"/>
                    </a:cubicBezTo>
                    <a:cubicBezTo>
                      <a:pt x="5829" y="21534"/>
                      <a:pt x="8058" y="22974"/>
                      <a:pt x="10150" y="32918"/>
                    </a:cubicBezTo>
                    <a:cubicBezTo>
                      <a:pt x="14025" y="31444"/>
                      <a:pt x="17659" y="31272"/>
                      <a:pt x="23009" y="31204"/>
                    </a:cubicBezTo>
                    <a:cubicBezTo>
                      <a:pt x="26746" y="31135"/>
                      <a:pt x="33947" y="31890"/>
                      <a:pt x="36622" y="32438"/>
                    </a:cubicBezTo>
                    <a:cubicBezTo>
                      <a:pt x="38679" y="22254"/>
                      <a:pt x="42245" y="18825"/>
                      <a:pt x="48212" y="10253"/>
                    </a:cubicBezTo>
                    <a:close/>
                  </a:path>
                </a:pathLst>
              </a:custGeom>
              <a:solidFill>
                <a:schemeClr val="accent5">
                  <a:lumMod val="50000"/>
                </a:schemeClr>
              </a:solidFill>
              <a:ln w="3429" cap="flat">
                <a:noFill/>
                <a:prstDash val="solid"/>
                <a:miter/>
              </a:ln>
            </p:spPr>
            <p:txBody>
              <a:bodyPr/>
              <a:lstStyle/>
              <a:p>
                <a:endParaRPr lang="en-US"/>
              </a:p>
            </p:txBody>
          </p:sp>
          <p:sp>
            <p:nvSpPr>
              <p:cNvPr id="1141" name="Freeform 1140">
                <a:extLst>
                  <a:ext uri="{FF2B5EF4-FFF2-40B4-BE49-F238E27FC236}">
                    <a16:creationId xmlns:a16="http://schemas.microsoft.com/office/drawing/2014/main" id="{CC95B704-A745-238C-4379-4663DA88AA6B}"/>
                  </a:ext>
                </a:extLst>
              </p:cNvPr>
              <p:cNvSpPr/>
              <p:nvPr/>
            </p:nvSpPr>
            <p:spPr>
              <a:xfrm>
                <a:off x="6411044" y="3800875"/>
                <a:ext cx="66381" cy="109157"/>
              </a:xfrm>
              <a:custGeom>
                <a:avLst/>
                <a:gdLst>
                  <a:gd name="csX0" fmla="*/ 114426 w 114460"/>
                  <a:gd name="csY0" fmla="*/ 17899 h 188217"/>
                  <a:gd name="csX1" fmla="*/ 105956 w 114460"/>
                  <a:gd name="csY1" fmla="*/ 0 h 188217"/>
                  <a:gd name="csX2" fmla="*/ 82570 w 114460"/>
                  <a:gd name="csY2" fmla="*/ 40325 h 188217"/>
                  <a:gd name="csX3" fmla="*/ 64191 w 114460"/>
                  <a:gd name="csY3" fmla="*/ 31718 h 188217"/>
                  <a:gd name="csX4" fmla="*/ 58910 w 114460"/>
                  <a:gd name="csY4" fmla="*/ 3155 h 188217"/>
                  <a:gd name="csX5" fmla="*/ 58122 w 114460"/>
                  <a:gd name="csY5" fmla="*/ 30895 h 188217"/>
                  <a:gd name="csX6" fmla="*/ 51504 w 114460"/>
                  <a:gd name="csY6" fmla="*/ 27466 h 188217"/>
                  <a:gd name="csX7" fmla="*/ 42519 w 114460"/>
                  <a:gd name="csY7" fmla="*/ 7647 h 188217"/>
                  <a:gd name="csX8" fmla="*/ 49652 w 114460"/>
                  <a:gd name="csY8" fmla="*/ 34084 h 188217"/>
                  <a:gd name="csX9" fmla="*/ 36965 w 114460"/>
                  <a:gd name="csY9" fmla="*/ 44920 h 188217"/>
                  <a:gd name="csX10" fmla="*/ 61276 w 114460"/>
                  <a:gd name="csY10" fmla="*/ 42554 h 188217"/>
                  <a:gd name="csX11" fmla="*/ 73449 w 114460"/>
                  <a:gd name="csY11" fmla="*/ 52601 h 188217"/>
                  <a:gd name="csX12" fmla="*/ 63402 w 114460"/>
                  <a:gd name="csY12" fmla="*/ 73483 h 188217"/>
                  <a:gd name="csX13" fmla="*/ 35387 w 114460"/>
                  <a:gd name="csY13" fmla="*/ 80341 h 188217"/>
                  <a:gd name="csX14" fmla="*/ 17934 w 114460"/>
                  <a:gd name="csY14" fmla="*/ 55481 h 188217"/>
                  <a:gd name="csX15" fmla="*/ 26918 w 114460"/>
                  <a:gd name="csY15" fmla="*/ 82433 h 188217"/>
                  <a:gd name="csX16" fmla="*/ 1680 w 114460"/>
                  <a:gd name="csY16" fmla="*/ 100950 h 188217"/>
                  <a:gd name="csX17" fmla="*/ 30621 w 114460"/>
                  <a:gd name="csY17" fmla="*/ 87988 h 188217"/>
                  <a:gd name="csX18" fmla="*/ 57059 w 114460"/>
                  <a:gd name="csY18" fmla="*/ 89051 h 188217"/>
                  <a:gd name="csX19" fmla="*/ 39605 w 114460"/>
                  <a:gd name="csY19" fmla="*/ 123684 h 188217"/>
                  <a:gd name="csX20" fmla="*/ 10801 w 114460"/>
                  <a:gd name="csY20" fmla="*/ 141138 h 188217"/>
                  <a:gd name="csX21" fmla="*/ 35661 w 114460"/>
                  <a:gd name="csY21" fmla="*/ 130302 h 188217"/>
                  <a:gd name="csX22" fmla="*/ 44920 w 114460"/>
                  <a:gd name="csY22" fmla="*/ 125810 h 188217"/>
                  <a:gd name="csX23" fmla="*/ 34359 w 114460"/>
                  <a:gd name="csY23" fmla="*/ 152522 h 188217"/>
                  <a:gd name="csX24" fmla="*/ 0 w 114460"/>
                  <a:gd name="csY24" fmla="*/ 182937 h 188217"/>
                  <a:gd name="csX25" fmla="*/ 31718 w 114460"/>
                  <a:gd name="csY25" fmla="*/ 163906 h 188217"/>
                  <a:gd name="csX26" fmla="*/ 21397 w 114460"/>
                  <a:gd name="csY26" fmla="*/ 188218 h 188217"/>
                  <a:gd name="csX27" fmla="*/ 39125 w 114460"/>
                  <a:gd name="csY27" fmla="*/ 157802 h 188217"/>
                  <a:gd name="csX28" fmla="*/ 56304 w 114460"/>
                  <a:gd name="csY28" fmla="*/ 121592 h 188217"/>
                  <a:gd name="csX29" fmla="*/ 68477 w 114460"/>
                  <a:gd name="csY29" fmla="*/ 140109 h 188217"/>
                  <a:gd name="csX30" fmla="*/ 63711 w 114460"/>
                  <a:gd name="csY30" fmla="*/ 163632 h 188217"/>
                  <a:gd name="csX31" fmla="*/ 74032 w 114460"/>
                  <a:gd name="csY31" fmla="*/ 143538 h 188217"/>
                  <a:gd name="csX32" fmla="*/ 88845 w 114460"/>
                  <a:gd name="csY32" fmla="*/ 146178 h 188217"/>
                  <a:gd name="csX33" fmla="*/ 72455 w 114460"/>
                  <a:gd name="csY33" fmla="*/ 134794 h 188217"/>
                  <a:gd name="csX34" fmla="*/ 61070 w 114460"/>
                  <a:gd name="csY34" fmla="*/ 110482 h 188217"/>
                  <a:gd name="csX35" fmla="*/ 114460 w 114460"/>
                  <a:gd name="csY35" fmla="*/ 17865 h 1882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114460" h="188217">
                    <a:moveTo>
                      <a:pt x="114426" y="17899"/>
                    </a:moveTo>
                    <a:cubicBezTo>
                      <a:pt x="113294" y="10047"/>
                      <a:pt x="109248" y="4560"/>
                      <a:pt x="105956" y="0"/>
                    </a:cubicBezTo>
                    <a:cubicBezTo>
                      <a:pt x="99715" y="3703"/>
                      <a:pt x="85588" y="39639"/>
                      <a:pt x="82570" y="40325"/>
                    </a:cubicBezTo>
                    <a:cubicBezTo>
                      <a:pt x="79519" y="40976"/>
                      <a:pt x="67106" y="34393"/>
                      <a:pt x="64191" y="31718"/>
                    </a:cubicBezTo>
                    <a:cubicBezTo>
                      <a:pt x="61276" y="29078"/>
                      <a:pt x="56510" y="13750"/>
                      <a:pt x="58910" y="3155"/>
                    </a:cubicBezTo>
                    <a:cubicBezTo>
                      <a:pt x="52841" y="17419"/>
                      <a:pt x="59699" y="30107"/>
                      <a:pt x="58122" y="30895"/>
                    </a:cubicBezTo>
                    <a:cubicBezTo>
                      <a:pt x="56544" y="31684"/>
                      <a:pt x="53115" y="29558"/>
                      <a:pt x="51504" y="27466"/>
                    </a:cubicBezTo>
                    <a:cubicBezTo>
                      <a:pt x="49926" y="25340"/>
                      <a:pt x="42794" y="19545"/>
                      <a:pt x="42519" y="7647"/>
                    </a:cubicBezTo>
                    <a:cubicBezTo>
                      <a:pt x="39331" y="26403"/>
                      <a:pt x="50201" y="32507"/>
                      <a:pt x="49652" y="34084"/>
                    </a:cubicBezTo>
                    <a:cubicBezTo>
                      <a:pt x="49138" y="35661"/>
                      <a:pt x="38027" y="34084"/>
                      <a:pt x="36965" y="44920"/>
                    </a:cubicBezTo>
                    <a:cubicBezTo>
                      <a:pt x="42794" y="36210"/>
                      <a:pt x="55893" y="36827"/>
                      <a:pt x="61276" y="42554"/>
                    </a:cubicBezTo>
                    <a:cubicBezTo>
                      <a:pt x="65494" y="47046"/>
                      <a:pt x="72112" y="49412"/>
                      <a:pt x="73449" y="52601"/>
                    </a:cubicBezTo>
                    <a:cubicBezTo>
                      <a:pt x="74272" y="54555"/>
                      <a:pt x="67346" y="70432"/>
                      <a:pt x="63402" y="73483"/>
                    </a:cubicBezTo>
                    <a:cubicBezTo>
                      <a:pt x="57573" y="77975"/>
                      <a:pt x="45160" y="82467"/>
                      <a:pt x="35387" y="80341"/>
                    </a:cubicBezTo>
                    <a:cubicBezTo>
                      <a:pt x="29249" y="79004"/>
                      <a:pt x="19785" y="67654"/>
                      <a:pt x="17934" y="55481"/>
                    </a:cubicBezTo>
                    <a:cubicBezTo>
                      <a:pt x="16871" y="71083"/>
                      <a:pt x="27466" y="81130"/>
                      <a:pt x="26918" y="82433"/>
                    </a:cubicBezTo>
                    <a:cubicBezTo>
                      <a:pt x="26369" y="83736"/>
                      <a:pt x="5384" y="88777"/>
                      <a:pt x="1680" y="100950"/>
                    </a:cubicBezTo>
                    <a:cubicBezTo>
                      <a:pt x="7750" y="90628"/>
                      <a:pt x="25958" y="86788"/>
                      <a:pt x="30621" y="87988"/>
                    </a:cubicBezTo>
                    <a:cubicBezTo>
                      <a:pt x="47011" y="92206"/>
                      <a:pt x="56270" y="87474"/>
                      <a:pt x="57059" y="89051"/>
                    </a:cubicBezTo>
                    <a:cubicBezTo>
                      <a:pt x="58087" y="91074"/>
                      <a:pt x="49652" y="117340"/>
                      <a:pt x="39605" y="123684"/>
                    </a:cubicBezTo>
                    <a:cubicBezTo>
                      <a:pt x="29558" y="130028"/>
                      <a:pt x="15533" y="129513"/>
                      <a:pt x="10801" y="141138"/>
                    </a:cubicBezTo>
                    <a:cubicBezTo>
                      <a:pt x="16871" y="131605"/>
                      <a:pt x="29558" y="132942"/>
                      <a:pt x="35661" y="130302"/>
                    </a:cubicBezTo>
                    <a:cubicBezTo>
                      <a:pt x="41731" y="127662"/>
                      <a:pt x="43857" y="125021"/>
                      <a:pt x="44920" y="125810"/>
                    </a:cubicBezTo>
                    <a:cubicBezTo>
                      <a:pt x="45983" y="126599"/>
                      <a:pt x="38851" y="144841"/>
                      <a:pt x="34359" y="152522"/>
                    </a:cubicBezTo>
                    <a:cubicBezTo>
                      <a:pt x="31135" y="158043"/>
                      <a:pt x="18242" y="179234"/>
                      <a:pt x="0" y="182937"/>
                    </a:cubicBezTo>
                    <a:cubicBezTo>
                      <a:pt x="18242" y="182937"/>
                      <a:pt x="30415" y="163118"/>
                      <a:pt x="31718" y="163906"/>
                    </a:cubicBezTo>
                    <a:cubicBezTo>
                      <a:pt x="33021" y="164695"/>
                      <a:pt x="27740" y="183726"/>
                      <a:pt x="21397" y="188218"/>
                    </a:cubicBezTo>
                    <a:cubicBezTo>
                      <a:pt x="30655" y="184514"/>
                      <a:pt x="38062" y="161266"/>
                      <a:pt x="39125" y="157802"/>
                    </a:cubicBezTo>
                    <a:cubicBezTo>
                      <a:pt x="40188" y="154373"/>
                      <a:pt x="53938" y="121592"/>
                      <a:pt x="56304" y="121592"/>
                    </a:cubicBezTo>
                    <a:cubicBezTo>
                      <a:pt x="58670" y="121592"/>
                      <a:pt x="68477" y="134280"/>
                      <a:pt x="68477" y="140109"/>
                    </a:cubicBezTo>
                    <a:cubicBezTo>
                      <a:pt x="68477" y="145938"/>
                      <a:pt x="68991" y="158077"/>
                      <a:pt x="63711" y="163632"/>
                    </a:cubicBezTo>
                    <a:cubicBezTo>
                      <a:pt x="72695" y="159654"/>
                      <a:pt x="72420" y="144086"/>
                      <a:pt x="74032" y="143538"/>
                    </a:cubicBezTo>
                    <a:cubicBezTo>
                      <a:pt x="75609" y="143023"/>
                      <a:pt x="81713" y="149881"/>
                      <a:pt x="88845" y="146178"/>
                    </a:cubicBezTo>
                    <a:cubicBezTo>
                      <a:pt x="78798" y="146967"/>
                      <a:pt x="73518" y="137914"/>
                      <a:pt x="72455" y="134794"/>
                    </a:cubicBezTo>
                    <a:cubicBezTo>
                      <a:pt x="69026" y="124747"/>
                      <a:pt x="59527" y="115351"/>
                      <a:pt x="61070" y="110482"/>
                    </a:cubicBezTo>
                    <a:cubicBezTo>
                      <a:pt x="62922" y="104653"/>
                      <a:pt x="103556" y="31684"/>
                      <a:pt x="114460" y="17865"/>
                    </a:cubicBezTo>
                    <a:close/>
                  </a:path>
                </a:pathLst>
              </a:custGeom>
              <a:solidFill>
                <a:schemeClr val="accent5">
                  <a:lumMod val="50000"/>
                </a:schemeClr>
              </a:solidFill>
              <a:ln w="3429" cap="flat">
                <a:noFill/>
                <a:prstDash val="solid"/>
                <a:miter/>
              </a:ln>
            </p:spPr>
            <p:txBody>
              <a:bodyPr/>
              <a:lstStyle/>
              <a:p>
                <a:endParaRPr lang="en-US"/>
              </a:p>
            </p:txBody>
          </p:sp>
          <p:sp>
            <p:nvSpPr>
              <p:cNvPr id="1142" name="Freeform 1141">
                <a:extLst>
                  <a:ext uri="{FF2B5EF4-FFF2-40B4-BE49-F238E27FC236}">
                    <a16:creationId xmlns:a16="http://schemas.microsoft.com/office/drawing/2014/main" id="{94ECB509-CAE2-7349-8447-34312ABF82C8}"/>
                  </a:ext>
                </a:extLst>
              </p:cNvPr>
              <p:cNvSpPr/>
              <p:nvPr/>
            </p:nvSpPr>
            <p:spPr>
              <a:xfrm>
                <a:off x="6497392" y="3792184"/>
                <a:ext cx="74077" cy="117887"/>
              </a:xfrm>
              <a:custGeom>
                <a:avLst/>
                <a:gdLst>
                  <a:gd name="csX0" fmla="*/ 10287 w 127730"/>
                  <a:gd name="csY0" fmla="*/ 12379 h 203271"/>
                  <a:gd name="csX1" fmla="*/ 33741 w 127730"/>
                  <a:gd name="csY1" fmla="*/ 44645 h 203271"/>
                  <a:gd name="csX2" fmla="*/ 42863 w 127730"/>
                  <a:gd name="csY2" fmla="*/ 29455 h 203271"/>
                  <a:gd name="csX3" fmla="*/ 35696 w 127730"/>
                  <a:gd name="csY3" fmla="*/ 6481 h 203271"/>
                  <a:gd name="csX4" fmla="*/ 45023 w 127730"/>
                  <a:gd name="csY4" fmla="*/ 16528 h 203271"/>
                  <a:gd name="csX5" fmla="*/ 52567 w 127730"/>
                  <a:gd name="csY5" fmla="*/ 0 h 203271"/>
                  <a:gd name="csX6" fmla="*/ 48966 w 127730"/>
                  <a:gd name="csY6" fmla="*/ 30518 h 203271"/>
                  <a:gd name="csX7" fmla="*/ 60830 w 127730"/>
                  <a:gd name="csY7" fmla="*/ 28735 h 203271"/>
                  <a:gd name="csX8" fmla="*/ 75198 w 127730"/>
                  <a:gd name="csY8" fmla="*/ 24414 h 203271"/>
                  <a:gd name="csX9" fmla="*/ 53664 w 127730"/>
                  <a:gd name="csY9" fmla="*/ 36279 h 203271"/>
                  <a:gd name="csX10" fmla="*/ 44680 w 127730"/>
                  <a:gd name="csY10" fmla="*/ 52429 h 203271"/>
                  <a:gd name="csX11" fmla="*/ 62099 w 127730"/>
                  <a:gd name="csY11" fmla="*/ 76638 h 203271"/>
                  <a:gd name="csX12" fmla="*/ 78798 w 127730"/>
                  <a:gd name="csY12" fmla="*/ 104962 h 203271"/>
                  <a:gd name="csX13" fmla="*/ 99064 w 127730"/>
                  <a:gd name="csY13" fmla="*/ 112505 h 203271"/>
                  <a:gd name="csX14" fmla="*/ 112403 w 127730"/>
                  <a:gd name="csY14" fmla="*/ 86068 h 203271"/>
                  <a:gd name="csX15" fmla="*/ 112643 w 127730"/>
                  <a:gd name="csY15" fmla="*/ 107568 h 203271"/>
                  <a:gd name="csX16" fmla="*/ 127730 w 127730"/>
                  <a:gd name="csY16" fmla="*/ 104104 h 203271"/>
                  <a:gd name="csX17" fmla="*/ 103487 w 127730"/>
                  <a:gd name="csY17" fmla="*/ 116963 h 203271"/>
                  <a:gd name="csX18" fmla="*/ 115043 w 127730"/>
                  <a:gd name="csY18" fmla="*/ 126770 h 203271"/>
                  <a:gd name="csX19" fmla="*/ 95292 w 127730"/>
                  <a:gd name="csY19" fmla="*/ 120667 h 203271"/>
                  <a:gd name="csX20" fmla="*/ 81542 w 127730"/>
                  <a:gd name="csY20" fmla="*/ 117889 h 203271"/>
                  <a:gd name="csX21" fmla="*/ 87028 w 127730"/>
                  <a:gd name="csY21" fmla="*/ 139046 h 203271"/>
                  <a:gd name="csX22" fmla="*/ 94469 w 127730"/>
                  <a:gd name="csY22" fmla="*/ 162534 h 203271"/>
                  <a:gd name="csX23" fmla="*/ 116003 w 127730"/>
                  <a:gd name="csY23" fmla="*/ 178582 h 203271"/>
                  <a:gd name="csX24" fmla="*/ 92892 w 127730"/>
                  <a:gd name="csY24" fmla="*/ 169975 h 203271"/>
                  <a:gd name="csX25" fmla="*/ 80376 w 127730"/>
                  <a:gd name="csY25" fmla="*/ 203271 h 203271"/>
                  <a:gd name="csX26" fmla="*/ 84216 w 127730"/>
                  <a:gd name="csY26" fmla="*/ 159071 h 203271"/>
                  <a:gd name="csX27" fmla="*/ 67448 w 127730"/>
                  <a:gd name="csY27" fmla="*/ 171553 h 203271"/>
                  <a:gd name="csX28" fmla="*/ 80616 w 127730"/>
                  <a:gd name="csY28" fmla="*/ 147584 h 203271"/>
                  <a:gd name="csX29" fmla="*/ 70192 w 127730"/>
                  <a:gd name="csY29" fmla="*/ 115557 h 203271"/>
                  <a:gd name="csX30" fmla="*/ 51401 w 127730"/>
                  <a:gd name="csY30" fmla="*/ 86205 h 203271"/>
                  <a:gd name="csX31" fmla="*/ 52189 w 127730"/>
                  <a:gd name="csY31" fmla="*/ 113225 h 203271"/>
                  <a:gd name="csX32" fmla="*/ 59253 w 127730"/>
                  <a:gd name="csY32" fmla="*/ 133594 h 203271"/>
                  <a:gd name="csX33" fmla="*/ 49035 w 127730"/>
                  <a:gd name="csY33" fmla="*/ 115317 h 203271"/>
                  <a:gd name="csX34" fmla="*/ 37548 w 127730"/>
                  <a:gd name="csY34" fmla="*/ 125741 h 203271"/>
                  <a:gd name="csX35" fmla="*/ 47252 w 127730"/>
                  <a:gd name="csY35" fmla="*/ 111031 h 203271"/>
                  <a:gd name="csX36" fmla="*/ 44406 w 127730"/>
                  <a:gd name="csY36" fmla="*/ 78010 h 203271"/>
                  <a:gd name="csX37" fmla="*/ 23214 w 127730"/>
                  <a:gd name="csY37" fmla="*/ 56818 h 203271"/>
                  <a:gd name="csX38" fmla="*/ 0 w 127730"/>
                  <a:gd name="csY38" fmla="*/ 32473 h 203271"/>
                  <a:gd name="csX39" fmla="*/ 10390 w 127730"/>
                  <a:gd name="csY39" fmla="*/ 12447 h 2032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Lst>
                <a:rect l="l" t="t" r="r" b="b"/>
                <a:pathLst>
                  <a:path w="127730" h="203271">
                    <a:moveTo>
                      <a:pt x="10287" y="12379"/>
                    </a:moveTo>
                    <a:cubicBezTo>
                      <a:pt x="18037" y="22083"/>
                      <a:pt x="25649" y="40908"/>
                      <a:pt x="33741" y="44645"/>
                    </a:cubicBezTo>
                    <a:cubicBezTo>
                      <a:pt x="35696" y="45537"/>
                      <a:pt x="42142" y="34839"/>
                      <a:pt x="42863" y="29455"/>
                    </a:cubicBezTo>
                    <a:cubicBezTo>
                      <a:pt x="43583" y="24071"/>
                      <a:pt x="39639" y="11864"/>
                      <a:pt x="35696" y="6481"/>
                    </a:cubicBezTo>
                    <a:cubicBezTo>
                      <a:pt x="42142" y="11521"/>
                      <a:pt x="43240" y="16528"/>
                      <a:pt x="45023" y="16528"/>
                    </a:cubicBezTo>
                    <a:cubicBezTo>
                      <a:pt x="46806" y="16528"/>
                      <a:pt x="43960" y="6824"/>
                      <a:pt x="52567" y="0"/>
                    </a:cubicBezTo>
                    <a:cubicBezTo>
                      <a:pt x="46806" y="10424"/>
                      <a:pt x="47526" y="29078"/>
                      <a:pt x="48966" y="30518"/>
                    </a:cubicBezTo>
                    <a:cubicBezTo>
                      <a:pt x="50406" y="31958"/>
                      <a:pt x="55516" y="28941"/>
                      <a:pt x="60830" y="28735"/>
                    </a:cubicBezTo>
                    <a:cubicBezTo>
                      <a:pt x="64054" y="28598"/>
                      <a:pt x="69814" y="30175"/>
                      <a:pt x="75198" y="24414"/>
                    </a:cubicBezTo>
                    <a:cubicBezTo>
                      <a:pt x="70535" y="33741"/>
                      <a:pt x="58670" y="33021"/>
                      <a:pt x="53664" y="36279"/>
                    </a:cubicBezTo>
                    <a:cubicBezTo>
                      <a:pt x="48623" y="39502"/>
                      <a:pt x="43617" y="48829"/>
                      <a:pt x="44680" y="52429"/>
                    </a:cubicBezTo>
                    <a:cubicBezTo>
                      <a:pt x="45743" y="56030"/>
                      <a:pt x="54178" y="65082"/>
                      <a:pt x="62099" y="76638"/>
                    </a:cubicBezTo>
                    <a:cubicBezTo>
                      <a:pt x="70706" y="89188"/>
                      <a:pt x="74512" y="99475"/>
                      <a:pt x="78798" y="104962"/>
                    </a:cubicBezTo>
                    <a:cubicBezTo>
                      <a:pt x="81953" y="108974"/>
                      <a:pt x="91589" y="114083"/>
                      <a:pt x="99064" y="112505"/>
                    </a:cubicBezTo>
                    <a:cubicBezTo>
                      <a:pt x="104996" y="111271"/>
                      <a:pt x="115626" y="101395"/>
                      <a:pt x="112403" y="86068"/>
                    </a:cubicBezTo>
                    <a:cubicBezTo>
                      <a:pt x="118815" y="94709"/>
                      <a:pt x="111305" y="106710"/>
                      <a:pt x="112643" y="107568"/>
                    </a:cubicBezTo>
                    <a:cubicBezTo>
                      <a:pt x="114014" y="108459"/>
                      <a:pt x="119055" y="103110"/>
                      <a:pt x="127730" y="104104"/>
                    </a:cubicBezTo>
                    <a:cubicBezTo>
                      <a:pt x="117580" y="106813"/>
                      <a:pt x="103179" y="116106"/>
                      <a:pt x="103487" y="116963"/>
                    </a:cubicBezTo>
                    <a:cubicBezTo>
                      <a:pt x="104207" y="118746"/>
                      <a:pt x="112128" y="117957"/>
                      <a:pt x="115043" y="126770"/>
                    </a:cubicBezTo>
                    <a:cubicBezTo>
                      <a:pt x="109282" y="120323"/>
                      <a:pt x="100127" y="121386"/>
                      <a:pt x="95292" y="120667"/>
                    </a:cubicBezTo>
                    <a:cubicBezTo>
                      <a:pt x="88125" y="119604"/>
                      <a:pt x="83325" y="116826"/>
                      <a:pt x="81542" y="117889"/>
                    </a:cubicBezTo>
                    <a:cubicBezTo>
                      <a:pt x="79759" y="118952"/>
                      <a:pt x="83908" y="124541"/>
                      <a:pt x="87028" y="139046"/>
                    </a:cubicBezTo>
                    <a:cubicBezTo>
                      <a:pt x="88400" y="145355"/>
                      <a:pt x="90560" y="156671"/>
                      <a:pt x="94469" y="162534"/>
                    </a:cubicBezTo>
                    <a:cubicBezTo>
                      <a:pt x="97384" y="166889"/>
                      <a:pt x="104242" y="176628"/>
                      <a:pt x="116003" y="178582"/>
                    </a:cubicBezTo>
                    <a:cubicBezTo>
                      <a:pt x="98378" y="181703"/>
                      <a:pt x="95772" y="169255"/>
                      <a:pt x="92892" y="169975"/>
                    </a:cubicBezTo>
                    <a:cubicBezTo>
                      <a:pt x="90011" y="170696"/>
                      <a:pt x="97589" y="192298"/>
                      <a:pt x="80376" y="203271"/>
                    </a:cubicBezTo>
                    <a:cubicBezTo>
                      <a:pt x="92137" y="190344"/>
                      <a:pt x="86719" y="160854"/>
                      <a:pt x="84216" y="159071"/>
                    </a:cubicBezTo>
                    <a:cubicBezTo>
                      <a:pt x="81713" y="157288"/>
                      <a:pt x="81953" y="169598"/>
                      <a:pt x="67448" y="171553"/>
                    </a:cubicBezTo>
                    <a:cubicBezTo>
                      <a:pt x="80376" y="165278"/>
                      <a:pt x="81199" y="154751"/>
                      <a:pt x="80616" y="147584"/>
                    </a:cubicBezTo>
                    <a:cubicBezTo>
                      <a:pt x="79587" y="134760"/>
                      <a:pt x="75678" y="127696"/>
                      <a:pt x="70192" y="115557"/>
                    </a:cubicBezTo>
                    <a:cubicBezTo>
                      <a:pt x="67174" y="108905"/>
                      <a:pt x="52464" y="86205"/>
                      <a:pt x="51401" y="86205"/>
                    </a:cubicBezTo>
                    <a:cubicBezTo>
                      <a:pt x="50098" y="86205"/>
                      <a:pt x="50989" y="107808"/>
                      <a:pt x="52189" y="113225"/>
                    </a:cubicBezTo>
                    <a:cubicBezTo>
                      <a:pt x="53047" y="117203"/>
                      <a:pt x="54556" y="126153"/>
                      <a:pt x="59253" y="133594"/>
                    </a:cubicBezTo>
                    <a:cubicBezTo>
                      <a:pt x="49206" y="127833"/>
                      <a:pt x="49755" y="116037"/>
                      <a:pt x="49035" y="115317"/>
                    </a:cubicBezTo>
                    <a:cubicBezTo>
                      <a:pt x="48315" y="114597"/>
                      <a:pt x="45571" y="123787"/>
                      <a:pt x="37548" y="125741"/>
                    </a:cubicBezTo>
                    <a:cubicBezTo>
                      <a:pt x="40599" y="123787"/>
                      <a:pt x="45366" y="118026"/>
                      <a:pt x="47252" y="111031"/>
                    </a:cubicBezTo>
                    <a:cubicBezTo>
                      <a:pt x="47937" y="108562"/>
                      <a:pt x="48315" y="83496"/>
                      <a:pt x="44406" y="78010"/>
                    </a:cubicBezTo>
                    <a:cubicBezTo>
                      <a:pt x="43274" y="76432"/>
                      <a:pt x="29318" y="62579"/>
                      <a:pt x="23214" y="56818"/>
                    </a:cubicBezTo>
                    <a:cubicBezTo>
                      <a:pt x="17111" y="51058"/>
                      <a:pt x="4938" y="36416"/>
                      <a:pt x="0" y="32473"/>
                    </a:cubicBezTo>
                    <a:cubicBezTo>
                      <a:pt x="1474" y="23557"/>
                      <a:pt x="6172" y="18036"/>
                      <a:pt x="10390" y="12447"/>
                    </a:cubicBezTo>
                    <a:close/>
                  </a:path>
                </a:pathLst>
              </a:custGeom>
              <a:solidFill>
                <a:schemeClr val="accent5">
                  <a:lumMod val="50000"/>
                </a:schemeClr>
              </a:solidFill>
              <a:ln w="3429" cap="flat">
                <a:noFill/>
                <a:prstDash val="solid"/>
                <a:miter/>
              </a:ln>
            </p:spPr>
            <p:txBody>
              <a:bodyPr/>
              <a:lstStyle/>
              <a:p>
                <a:endParaRPr lang="en-US"/>
              </a:p>
            </p:txBody>
          </p:sp>
        </p:grpSp>
      </p:grpSp>
      <p:grpSp>
        <p:nvGrpSpPr>
          <p:cNvPr id="1162" name="Graphic 3">
            <a:extLst>
              <a:ext uri="{FF2B5EF4-FFF2-40B4-BE49-F238E27FC236}">
                <a16:creationId xmlns:a16="http://schemas.microsoft.com/office/drawing/2014/main" id="{0934BBD6-81B5-2471-B80D-50A3EB44E814}"/>
              </a:ext>
            </a:extLst>
          </p:cNvPr>
          <p:cNvGrpSpPr/>
          <p:nvPr/>
        </p:nvGrpSpPr>
        <p:grpSpPr>
          <a:xfrm>
            <a:off x="6381269" y="3248812"/>
            <a:ext cx="203684" cy="245656"/>
            <a:chOff x="4288704" y="2358136"/>
            <a:chExt cx="370748" cy="447147"/>
          </a:xfrm>
          <a:solidFill>
            <a:schemeClr val="tx1">
              <a:lumMod val="50000"/>
              <a:lumOff val="50000"/>
            </a:schemeClr>
          </a:solidFill>
        </p:grpSpPr>
        <p:sp>
          <p:nvSpPr>
            <p:cNvPr id="1163" name="Freeform 1162">
              <a:extLst>
                <a:ext uri="{FF2B5EF4-FFF2-40B4-BE49-F238E27FC236}">
                  <a16:creationId xmlns:a16="http://schemas.microsoft.com/office/drawing/2014/main" id="{DC3B5D11-CB57-30BC-741F-3260C62B1ECE}"/>
                </a:ext>
              </a:extLst>
            </p:cNvPr>
            <p:cNvSpPr/>
            <p:nvPr/>
          </p:nvSpPr>
          <p:spPr>
            <a:xfrm>
              <a:off x="4288704" y="2358136"/>
              <a:ext cx="370748" cy="447147"/>
            </a:xfrm>
            <a:custGeom>
              <a:avLst/>
              <a:gdLst>
                <a:gd name="csX0" fmla="*/ 367531 w 370748"/>
                <a:gd name="csY0" fmla="*/ 197361 h 447147"/>
                <a:gd name="csX1" fmla="*/ 323365 w 370748"/>
                <a:gd name="csY1" fmla="*/ 197635 h 447147"/>
                <a:gd name="csX2" fmla="*/ 324222 w 370748"/>
                <a:gd name="csY2" fmla="*/ 230828 h 447147"/>
                <a:gd name="csX3" fmla="*/ 305637 w 370748"/>
                <a:gd name="csY3" fmla="*/ 340144 h 447147"/>
                <a:gd name="csX4" fmla="*/ 247070 w 370748"/>
                <a:gd name="csY4" fmla="*/ 444729 h 447147"/>
                <a:gd name="csX5" fmla="*/ 247070 w 370748"/>
                <a:gd name="csY5" fmla="*/ 444660 h 447147"/>
                <a:gd name="csX6" fmla="*/ 205819 w 370748"/>
                <a:gd name="csY6" fmla="*/ 441128 h 447147"/>
                <a:gd name="csX7" fmla="*/ 193612 w 370748"/>
                <a:gd name="csY7" fmla="*/ 359792 h 447147"/>
                <a:gd name="csX8" fmla="*/ 178113 w 370748"/>
                <a:gd name="csY8" fmla="*/ 306540 h 447147"/>
                <a:gd name="csX9" fmla="*/ 144131 w 370748"/>
                <a:gd name="csY9" fmla="*/ 256374 h 447147"/>
                <a:gd name="csX10" fmla="*/ 134050 w 370748"/>
                <a:gd name="csY10" fmla="*/ 240943 h 447147"/>
                <a:gd name="csX11" fmla="*/ 120780 w 370748"/>
                <a:gd name="csY11" fmla="*/ 247150 h 447147"/>
                <a:gd name="csX12" fmla="*/ 11875 w 370748"/>
                <a:gd name="csY12" fmla="*/ 286480 h 447147"/>
                <a:gd name="csX13" fmla="*/ 7109 w 370748"/>
                <a:gd name="csY13" fmla="*/ 266043 h 447147"/>
                <a:gd name="csX14" fmla="*/ 121500 w 370748"/>
                <a:gd name="csY14" fmla="*/ 213340 h 447147"/>
                <a:gd name="csX15" fmla="*/ 120163 w 370748"/>
                <a:gd name="csY15" fmla="*/ 207099 h 447147"/>
                <a:gd name="csX16" fmla="*/ 68179 w 370748"/>
                <a:gd name="csY16" fmla="*/ 218517 h 447147"/>
                <a:gd name="csX17" fmla="*/ 456 w 370748"/>
                <a:gd name="csY17" fmla="*/ 207785 h 447147"/>
                <a:gd name="csX18" fmla="*/ 8172 w 370748"/>
                <a:gd name="csY18" fmla="*/ 187862 h 447147"/>
                <a:gd name="csX19" fmla="*/ 87862 w 370748"/>
                <a:gd name="csY19" fmla="*/ 193486 h 447147"/>
                <a:gd name="csX20" fmla="*/ 120848 w 370748"/>
                <a:gd name="csY20" fmla="*/ 174866 h 447147"/>
                <a:gd name="csX21" fmla="*/ 127226 w 370748"/>
                <a:gd name="csY21" fmla="*/ 149149 h 447147"/>
                <a:gd name="csX22" fmla="*/ 126301 w 370748"/>
                <a:gd name="csY22" fmla="*/ 94456 h 447147"/>
                <a:gd name="csX23" fmla="*/ 149309 w 370748"/>
                <a:gd name="csY23" fmla="*/ 50942 h 447147"/>
                <a:gd name="csX24" fmla="*/ 150887 w 370748"/>
                <a:gd name="csY24" fmla="*/ 49571 h 447147"/>
                <a:gd name="csX25" fmla="*/ 163402 w 370748"/>
                <a:gd name="csY25" fmla="*/ 40930 h 447147"/>
                <a:gd name="csX26" fmla="*/ 158670 w 370748"/>
                <a:gd name="csY26" fmla="*/ 28345 h 447147"/>
                <a:gd name="csX27" fmla="*/ 152155 w 370748"/>
                <a:gd name="csY27" fmla="*/ 11303 h 447147"/>
                <a:gd name="csX28" fmla="*/ 169026 w 370748"/>
                <a:gd name="csY28" fmla="*/ 3759 h 447147"/>
                <a:gd name="csX29" fmla="*/ 191692 w 370748"/>
                <a:gd name="csY29" fmla="*/ 33351 h 447147"/>
                <a:gd name="csX30" fmla="*/ 208837 w 370748"/>
                <a:gd name="csY30" fmla="*/ 845 h 447147"/>
                <a:gd name="csX31" fmla="*/ 226427 w 370748"/>
                <a:gd name="csY31" fmla="*/ 5542 h 447147"/>
                <a:gd name="csX32" fmla="*/ 225673 w 370748"/>
                <a:gd name="csY32" fmla="*/ 37912 h 447147"/>
                <a:gd name="csX33" fmla="*/ 250156 w 370748"/>
                <a:gd name="csY33" fmla="*/ 16206 h 447147"/>
                <a:gd name="csX34" fmla="*/ 262912 w 370748"/>
                <a:gd name="csY34" fmla="*/ 24608 h 447147"/>
                <a:gd name="csX35" fmla="*/ 249402 w 370748"/>
                <a:gd name="csY35" fmla="*/ 48439 h 447147"/>
                <a:gd name="csX36" fmla="*/ 248819 w 370748"/>
                <a:gd name="csY36" fmla="*/ 49674 h 447147"/>
                <a:gd name="csX37" fmla="*/ 265861 w 370748"/>
                <a:gd name="csY37" fmla="*/ 119762 h 447147"/>
                <a:gd name="csX38" fmla="*/ 299979 w 370748"/>
                <a:gd name="csY38" fmla="*/ 145205 h 447147"/>
                <a:gd name="csX39" fmla="*/ 341265 w 370748"/>
                <a:gd name="csY39" fmla="*/ 115339 h 447147"/>
                <a:gd name="csX40" fmla="*/ 356661 w 370748"/>
                <a:gd name="csY40" fmla="*/ 125283 h 447147"/>
                <a:gd name="csX41" fmla="*/ 312152 w 370748"/>
                <a:gd name="csY41" fmla="*/ 163756 h 447147"/>
                <a:gd name="csX42" fmla="*/ 317056 w 370748"/>
                <a:gd name="csY42" fmla="*/ 174661 h 447147"/>
                <a:gd name="csX43" fmla="*/ 366742 w 370748"/>
                <a:gd name="csY43" fmla="*/ 178124 h 447147"/>
                <a:gd name="csX44" fmla="*/ 367531 w 370748"/>
                <a:gd name="csY44" fmla="*/ 197292 h 447147"/>
                <a:gd name="csX45" fmla="*/ 222210 w 370748"/>
                <a:gd name="csY45" fmla="*/ 113933 h 447147"/>
                <a:gd name="csX46" fmla="*/ 194606 w 370748"/>
                <a:gd name="csY46" fmla="*/ 74499 h 447147"/>
                <a:gd name="csX47" fmla="*/ 173415 w 370748"/>
                <a:gd name="csY47" fmla="*/ 124666 h 447147"/>
                <a:gd name="csX48" fmla="*/ 206093 w 370748"/>
                <a:gd name="csY48" fmla="*/ 115819 h 447147"/>
                <a:gd name="csX49" fmla="*/ 222210 w 370748"/>
                <a:gd name="csY49" fmla="*/ 113933 h 44714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Lst>
              <a:rect l="l" t="t" r="r" b="b"/>
              <a:pathLst>
                <a:path w="370748" h="447147">
                  <a:moveTo>
                    <a:pt x="367531" y="197361"/>
                  </a:moveTo>
                  <a:cubicBezTo>
                    <a:pt x="359678" y="198629"/>
                    <a:pt x="341573" y="198664"/>
                    <a:pt x="323365" y="197635"/>
                  </a:cubicBezTo>
                  <a:cubicBezTo>
                    <a:pt x="325251" y="208711"/>
                    <a:pt x="325560" y="219958"/>
                    <a:pt x="324222" y="230828"/>
                  </a:cubicBezTo>
                  <a:cubicBezTo>
                    <a:pt x="319868" y="265975"/>
                    <a:pt x="308449" y="304963"/>
                    <a:pt x="305637" y="340144"/>
                  </a:cubicBezTo>
                  <a:cubicBezTo>
                    <a:pt x="302688" y="376800"/>
                    <a:pt x="291853" y="433344"/>
                    <a:pt x="247070" y="444729"/>
                  </a:cubicBezTo>
                  <a:lnTo>
                    <a:pt x="247070" y="444660"/>
                  </a:lnTo>
                  <a:cubicBezTo>
                    <a:pt x="231125" y="449118"/>
                    <a:pt x="211237" y="447369"/>
                    <a:pt x="205819" y="441128"/>
                  </a:cubicBezTo>
                  <a:cubicBezTo>
                    <a:pt x="189291" y="421960"/>
                    <a:pt x="194778" y="379200"/>
                    <a:pt x="193612" y="359792"/>
                  </a:cubicBezTo>
                  <a:cubicBezTo>
                    <a:pt x="192480" y="341104"/>
                    <a:pt x="187234" y="322896"/>
                    <a:pt x="178113" y="306540"/>
                  </a:cubicBezTo>
                  <a:cubicBezTo>
                    <a:pt x="168272" y="288846"/>
                    <a:pt x="154007" y="274033"/>
                    <a:pt x="144131" y="256374"/>
                  </a:cubicBezTo>
                  <a:cubicBezTo>
                    <a:pt x="143068" y="254453"/>
                    <a:pt x="137033" y="240497"/>
                    <a:pt x="134050" y="240943"/>
                  </a:cubicBezTo>
                  <a:cubicBezTo>
                    <a:pt x="130347" y="241526"/>
                    <a:pt x="123729" y="244852"/>
                    <a:pt x="120780" y="247150"/>
                  </a:cubicBezTo>
                  <a:cubicBezTo>
                    <a:pt x="99074" y="264226"/>
                    <a:pt x="50143" y="283428"/>
                    <a:pt x="11875" y="286480"/>
                  </a:cubicBezTo>
                  <a:cubicBezTo>
                    <a:pt x="8137" y="286789"/>
                    <a:pt x="4160" y="266249"/>
                    <a:pt x="7109" y="266043"/>
                  </a:cubicBezTo>
                  <a:cubicBezTo>
                    <a:pt x="57035" y="262717"/>
                    <a:pt x="98080" y="230965"/>
                    <a:pt x="121500" y="213340"/>
                  </a:cubicBezTo>
                  <a:cubicBezTo>
                    <a:pt x="120951" y="211248"/>
                    <a:pt x="120506" y="209156"/>
                    <a:pt x="120163" y="207099"/>
                  </a:cubicBezTo>
                  <a:cubicBezTo>
                    <a:pt x="106995" y="213100"/>
                    <a:pt x="89576" y="218003"/>
                    <a:pt x="68179" y="218517"/>
                  </a:cubicBezTo>
                  <a:cubicBezTo>
                    <a:pt x="47982" y="219032"/>
                    <a:pt x="20619" y="213408"/>
                    <a:pt x="456" y="207785"/>
                  </a:cubicBezTo>
                  <a:cubicBezTo>
                    <a:pt x="-1704" y="207168"/>
                    <a:pt x="4297" y="186696"/>
                    <a:pt x="8172" y="187862"/>
                  </a:cubicBezTo>
                  <a:cubicBezTo>
                    <a:pt x="33135" y="195509"/>
                    <a:pt x="59572" y="200618"/>
                    <a:pt x="87862" y="193486"/>
                  </a:cubicBezTo>
                  <a:cubicBezTo>
                    <a:pt x="101132" y="190125"/>
                    <a:pt x="109807" y="181724"/>
                    <a:pt x="120848" y="174866"/>
                  </a:cubicBezTo>
                  <a:cubicBezTo>
                    <a:pt x="121637" y="157996"/>
                    <a:pt x="127295" y="149423"/>
                    <a:pt x="127226" y="149149"/>
                  </a:cubicBezTo>
                  <a:cubicBezTo>
                    <a:pt x="122974" y="129878"/>
                    <a:pt x="122940" y="111601"/>
                    <a:pt x="126301" y="94456"/>
                  </a:cubicBezTo>
                  <a:cubicBezTo>
                    <a:pt x="129490" y="78134"/>
                    <a:pt x="136588" y="62292"/>
                    <a:pt x="149309" y="50942"/>
                  </a:cubicBezTo>
                  <a:cubicBezTo>
                    <a:pt x="149824" y="50462"/>
                    <a:pt x="150338" y="50016"/>
                    <a:pt x="150887" y="49571"/>
                  </a:cubicBezTo>
                  <a:cubicBezTo>
                    <a:pt x="154967" y="46142"/>
                    <a:pt x="158945" y="43261"/>
                    <a:pt x="163402" y="40930"/>
                  </a:cubicBezTo>
                  <a:cubicBezTo>
                    <a:pt x="162545" y="36609"/>
                    <a:pt x="160385" y="32357"/>
                    <a:pt x="158670" y="28345"/>
                  </a:cubicBezTo>
                  <a:cubicBezTo>
                    <a:pt x="156270" y="22756"/>
                    <a:pt x="153767" y="17167"/>
                    <a:pt x="152155" y="11303"/>
                  </a:cubicBezTo>
                  <a:cubicBezTo>
                    <a:pt x="150509" y="8354"/>
                    <a:pt x="167689" y="-13"/>
                    <a:pt x="169026" y="3759"/>
                  </a:cubicBezTo>
                  <a:cubicBezTo>
                    <a:pt x="169780" y="5919"/>
                    <a:pt x="183531" y="34620"/>
                    <a:pt x="191692" y="33351"/>
                  </a:cubicBezTo>
                  <a:cubicBezTo>
                    <a:pt x="201567" y="31843"/>
                    <a:pt x="207877" y="3828"/>
                    <a:pt x="208837" y="845"/>
                  </a:cubicBezTo>
                  <a:cubicBezTo>
                    <a:pt x="209797" y="-2139"/>
                    <a:pt x="227216" y="3588"/>
                    <a:pt x="226427" y="5542"/>
                  </a:cubicBezTo>
                  <a:cubicBezTo>
                    <a:pt x="225604" y="7497"/>
                    <a:pt x="217512" y="34757"/>
                    <a:pt x="225673" y="37912"/>
                  </a:cubicBezTo>
                  <a:cubicBezTo>
                    <a:pt x="233800" y="41067"/>
                    <a:pt x="249025" y="18607"/>
                    <a:pt x="250156" y="16206"/>
                  </a:cubicBezTo>
                  <a:cubicBezTo>
                    <a:pt x="251288" y="13806"/>
                    <a:pt x="263358" y="22550"/>
                    <a:pt x="262912" y="24608"/>
                  </a:cubicBezTo>
                  <a:cubicBezTo>
                    <a:pt x="262123" y="28379"/>
                    <a:pt x="255265" y="41993"/>
                    <a:pt x="249402" y="48439"/>
                  </a:cubicBezTo>
                  <a:cubicBezTo>
                    <a:pt x="248990" y="48885"/>
                    <a:pt x="248853" y="49296"/>
                    <a:pt x="248819" y="49674"/>
                  </a:cubicBezTo>
                  <a:cubicBezTo>
                    <a:pt x="269702" y="77551"/>
                    <a:pt x="266684" y="101623"/>
                    <a:pt x="265861" y="119762"/>
                  </a:cubicBezTo>
                  <a:cubicBezTo>
                    <a:pt x="279474" y="125317"/>
                    <a:pt x="290893" y="134233"/>
                    <a:pt x="299979" y="145205"/>
                  </a:cubicBezTo>
                  <a:cubicBezTo>
                    <a:pt x="318736" y="138107"/>
                    <a:pt x="331355" y="126483"/>
                    <a:pt x="341265" y="115339"/>
                  </a:cubicBezTo>
                  <a:cubicBezTo>
                    <a:pt x="344454" y="111773"/>
                    <a:pt x="358581" y="122094"/>
                    <a:pt x="356661" y="125283"/>
                  </a:cubicBezTo>
                  <a:cubicBezTo>
                    <a:pt x="352580" y="132072"/>
                    <a:pt x="334955" y="151583"/>
                    <a:pt x="312152" y="163756"/>
                  </a:cubicBezTo>
                  <a:cubicBezTo>
                    <a:pt x="313970" y="167288"/>
                    <a:pt x="315616" y="170957"/>
                    <a:pt x="317056" y="174661"/>
                  </a:cubicBezTo>
                  <a:cubicBezTo>
                    <a:pt x="335367" y="177301"/>
                    <a:pt x="358375" y="179461"/>
                    <a:pt x="366742" y="178124"/>
                  </a:cubicBezTo>
                  <a:cubicBezTo>
                    <a:pt x="373120" y="177095"/>
                    <a:pt x="370720" y="196778"/>
                    <a:pt x="367531" y="197292"/>
                  </a:cubicBezTo>
                  <a:close/>
                  <a:moveTo>
                    <a:pt x="222210" y="113933"/>
                  </a:moveTo>
                  <a:cubicBezTo>
                    <a:pt x="223341" y="112939"/>
                    <a:pt x="224096" y="69699"/>
                    <a:pt x="194606" y="74499"/>
                  </a:cubicBezTo>
                  <a:cubicBezTo>
                    <a:pt x="168374" y="78786"/>
                    <a:pt x="172181" y="123466"/>
                    <a:pt x="173415" y="124666"/>
                  </a:cubicBezTo>
                  <a:cubicBezTo>
                    <a:pt x="174650" y="125832"/>
                    <a:pt x="179313" y="119420"/>
                    <a:pt x="206093" y="115819"/>
                  </a:cubicBezTo>
                  <a:cubicBezTo>
                    <a:pt x="220564" y="113864"/>
                    <a:pt x="221490" y="114585"/>
                    <a:pt x="222210" y="113933"/>
                  </a:cubicBezTo>
                  <a:close/>
                </a:path>
              </a:pathLst>
            </a:custGeom>
            <a:solidFill>
              <a:srgbClr val="E06D1F"/>
            </a:solidFill>
            <a:ln w="3429" cap="flat">
              <a:noFill/>
              <a:prstDash val="solid"/>
              <a:miter/>
            </a:ln>
          </p:spPr>
          <p:txBody>
            <a:bodyPr/>
            <a:lstStyle/>
            <a:p>
              <a:endParaRPr lang="en-US"/>
            </a:p>
          </p:txBody>
        </p:sp>
        <p:sp>
          <p:nvSpPr>
            <p:cNvPr id="1164" name="Freeform 1163">
              <a:extLst>
                <a:ext uri="{FF2B5EF4-FFF2-40B4-BE49-F238E27FC236}">
                  <a16:creationId xmlns:a16="http://schemas.microsoft.com/office/drawing/2014/main" id="{E5561FE7-019E-243E-BC05-28AE05DFD951}"/>
                </a:ext>
              </a:extLst>
            </p:cNvPr>
            <p:cNvSpPr/>
            <p:nvPr/>
          </p:nvSpPr>
          <p:spPr>
            <a:xfrm>
              <a:off x="4356022" y="2421936"/>
              <a:ext cx="43856" cy="40496"/>
            </a:xfrm>
            <a:custGeom>
              <a:avLst/>
              <a:gdLst>
                <a:gd name="csX0" fmla="*/ 43857 w 43856"/>
                <a:gd name="csY0" fmla="*/ 21500 h 40496"/>
                <a:gd name="csX1" fmla="*/ 1817 w 43856"/>
                <a:gd name="csY1" fmla="*/ 40496 h 40496"/>
                <a:gd name="csX2" fmla="*/ 0 w 43856"/>
                <a:gd name="csY2" fmla="*/ 15945 h 40496"/>
                <a:gd name="csX3" fmla="*/ 37993 w 43856"/>
                <a:gd name="csY3" fmla="*/ 514 h 40496"/>
                <a:gd name="csX4" fmla="*/ 41765 w 43856"/>
                <a:gd name="csY4" fmla="*/ 0 h 40496"/>
                <a:gd name="csX5" fmla="*/ 43788 w 43856"/>
                <a:gd name="csY5" fmla="*/ 21534 h 40496"/>
              </a:gdLst>
              <a:ahLst/>
              <a:cxnLst>
                <a:cxn ang="0">
                  <a:pos x="csX0" y="csY0"/>
                </a:cxn>
                <a:cxn ang="0">
                  <a:pos x="csX1" y="csY1"/>
                </a:cxn>
                <a:cxn ang="0">
                  <a:pos x="csX2" y="csY2"/>
                </a:cxn>
                <a:cxn ang="0">
                  <a:pos x="csX3" y="csY3"/>
                </a:cxn>
                <a:cxn ang="0">
                  <a:pos x="csX4" y="csY4"/>
                </a:cxn>
                <a:cxn ang="0">
                  <a:pos x="csX5" y="csY5"/>
                </a:cxn>
              </a:cxnLst>
              <a:rect l="l" t="t" r="r" b="b"/>
              <a:pathLst>
                <a:path w="43856" h="40496">
                  <a:moveTo>
                    <a:pt x="43857" y="21500"/>
                  </a:moveTo>
                  <a:cubicBezTo>
                    <a:pt x="28632" y="23626"/>
                    <a:pt x="14196" y="31341"/>
                    <a:pt x="1817" y="40496"/>
                  </a:cubicBezTo>
                  <a:cubicBezTo>
                    <a:pt x="1474" y="32987"/>
                    <a:pt x="926" y="24826"/>
                    <a:pt x="0" y="15945"/>
                  </a:cubicBezTo>
                  <a:cubicBezTo>
                    <a:pt x="11419" y="8538"/>
                    <a:pt x="24277" y="2709"/>
                    <a:pt x="37993" y="514"/>
                  </a:cubicBezTo>
                  <a:cubicBezTo>
                    <a:pt x="39262" y="309"/>
                    <a:pt x="40531" y="137"/>
                    <a:pt x="41765" y="0"/>
                  </a:cubicBezTo>
                  <a:cubicBezTo>
                    <a:pt x="42760" y="7441"/>
                    <a:pt x="43411" y="14642"/>
                    <a:pt x="43788" y="21534"/>
                  </a:cubicBezTo>
                  <a:close/>
                </a:path>
              </a:pathLst>
            </a:custGeom>
            <a:grpFill/>
            <a:ln w="3429" cap="flat">
              <a:noFill/>
              <a:prstDash val="solid"/>
              <a:miter/>
            </a:ln>
          </p:spPr>
          <p:txBody>
            <a:bodyPr/>
            <a:lstStyle/>
            <a:p>
              <a:endParaRPr lang="en-US"/>
            </a:p>
          </p:txBody>
        </p:sp>
        <p:sp>
          <p:nvSpPr>
            <p:cNvPr id="1165" name="Freeform 1164">
              <a:extLst>
                <a:ext uri="{FF2B5EF4-FFF2-40B4-BE49-F238E27FC236}">
                  <a16:creationId xmlns:a16="http://schemas.microsoft.com/office/drawing/2014/main" id="{11506EB3-42BE-244A-11C8-0A3D1C4DE309}"/>
                </a:ext>
              </a:extLst>
            </p:cNvPr>
            <p:cNvSpPr/>
            <p:nvPr/>
          </p:nvSpPr>
          <p:spPr>
            <a:xfrm>
              <a:off x="4356022" y="2421936"/>
              <a:ext cx="43856" cy="40496"/>
            </a:xfrm>
            <a:custGeom>
              <a:avLst/>
              <a:gdLst>
                <a:gd name="csX0" fmla="*/ 43857 w 43856"/>
                <a:gd name="csY0" fmla="*/ 21500 h 40496"/>
                <a:gd name="csX1" fmla="*/ 1817 w 43856"/>
                <a:gd name="csY1" fmla="*/ 40496 h 40496"/>
                <a:gd name="csX2" fmla="*/ 0 w 43856"/>
                <a:gd name="csY2" fmla="*/ 15945 h 40496"/>
                <a:gd name="csX3" fmla="*/ 37993 w 43856"/>
                <a:gd name="csY3" fmla="*/ 514 h 40496"/>
                <a:gd name="csX4" fmla="*/ 41765 w 43856"/>
                <a:gd name="csY4" fmla="*/ 0 h 40496"/>
                <a:gd name="csX5" fmla="*/ 43788 w 43856"/>
                <a:gd name="csY5" fmla="*/ 21534 h 40496"/>
              </a:gdLst>
              <a:ahLst/>
              <a:cxnLst>
                <a:cxn ang="0">
                  <a:pos x="csX0" y="csY0"/>
                </a:cxn>
                <a:cxn ang="0">
                  <a:pos x="csX1" y="csY1"/>
                </a:cxn>
                <a:cxn ang="0">
                  <a:pos x="csX2" y="csY2"/>
                </a:cxn>
                <a:cxn ang="0">
                  <a:pos x="csX3" y="csY3"/>
                </a:cxn>
                <a:cxn ang="0">
                  <a:pos x="csX4" y="csY4"/>
                </a:cxn>
                <a:cxn ang="0">
                  <a:pos x="csX5" y="csY5"/>
                </a:cxn>
              </a:cxnLst>
              <a:rect l="l" t="t" r="r" b="b"/>
              <a:pathLst>
                <a:path w="43856" h="40496">
                  <a:moveTo>
                    <a:pt x="43857" y="21500"/>
                  </a:moveTo>
                  <a:cubicBezTo>
                    <a:pt x="28632" y="23626"/>
                    <a:pt x="14196" y="31341"/>
                    <a:pt x="1817" y="40496"/>
                  </a:cubicBezTo>
                  <a:cubicBezTo>
                    <a:pt x="1474" y="32987"/>
                    <a:pt x="926" y="24826"/>
                    <a:pt x="0" y="15945"/>
                  </a:cubicBezTo>
                  <a:cubicBezTo>
                    <a:pt x="11419" y="8538"/>
                    <a:pt x="24277" y="2709"/>
                    <a:pt x="37993" y="514"/>
                  </a:cubicBezTo>
                  <a:cubicBezTo>
                    <a:pt x="39262" y="309"/>
                    <a:pt x="40531" y="137"/>
                    <a:pt x="41765" y="0"/>
                  </a:cubicBezTo>
                  <a:cubicBezTo>
                    <a:pt x="42760" y="7441"/>
                    <a:pt x="43411" y="14642"/>
                    <a:pt x="43788" y="21534"/>
                  </a:cubicBezTo>
                  <a:close/>
                </a:path>
              </a:pathLst>
            </a:custGeom>
            <a:grpFill/>
            <a:ln w="3429" cap="flat">
              <a:noFill/>
              <a:prstDash val="solid"/>
              <a:miter/>
            </a:ln>
          </p:spPr>
          <p:txBody>
            <a:bodyPr/>
            <a:lstStyle/>
            <a:p>
              <a:endParaRPr lang="en-US"/>
            </a:p>
          </p:txBody>
        </p:sp>
        <p:sp>
          <p:nvSpPr>
            <p:cNvPr id="1166" name="Freeform 1165">
              <a:extLst>
                <a:ext uri="{FF2B5EF4-FFF2-40B4-BE49-F238E27FC236}">
                  <a16:creationId xmlns:a16="http://schemas.microsoft.com/office/drawing/2014/main" id="{956C5EF3-9BF4-AB75-274B-5C2A34284FC2}"/>
                </a:ext>
              </a:extLst>
            </p:cNvPr>
            <p:cNvSpPr/>
            <p:nvPr/>
          </p:nvSpPr>
          <p:spPr>
            <a:xfrm>
              <a:off x="4304025" y="2437847"/>
              <a:ext cx="53848" cy="63382"/>
            </a:xfrm>
            <a:custGeom>
              <a:avLst/>
              <a:gdLst>
                <a:gd name="csX0" fmla="*/ 52031 w 53848"/>
                <a:gd name="csY0" fmla="*/ 34 h 63382"/>
                <a:gd name="csX1" fmla="*/ 53849 w 53848"/>
                <a:gd name="csY1" fmla="*/ 24586 h 63382"/>
                <a:gd name="csX2" fmla="*/ 15170 w 53848"/>
                <a:gd name="csY2" fmla="*/ 63231 h 63382"/>
                <a:gd name="csX3" fmla="*/ 14 w 53848"/>
                <a:gd name="csY3" fmla="*/ 52498 h 63382"/>
                <a:gd name="csX4" fmla="*/ 52031 w 53848"/>
                <a:gd name="csY4" fmla="*/ 0 h 63382"/>
              </a:gdLst>
              <a:ahLst/>
              <a:cxnLst>
                <a:cxn ang="0">
                  <a:pos x="csX0" y="csY0"/>
                </a:cxn>
                <a:cxn ang="0">
                  <a:pos x="csX1" y="csY1"/>
                </a:cxn>
                <a:cxn ang="0">
                  <a:pos x="csX2" y="csY2"/>
                </a:cxn>
                <a:cxn ang="0">
                  <a:pos x="csX3" y="csY3"/>
                </a:cxn>
                <a:cxn ang="0">
                  <a:pos x="csX4" y="csY4"/>
                </a:cxn>
              </a:cxnLst>
              <a:rect l="l" t="t" r="r" b="b"/>
              <a:pathLst>
                <a:path w="53848" h="63382">
                  <a:moveTo>
                    <a:pt x="52031" y="34"/>
                  </a:moveTo>
                  <a:cubicBezTo>
                    <a:pt x="52923" y="8915"/>
                    <a:pt x="53506" y="17076"/>
                    <a:pt x="53849" y="24586"/>
                  </a:cubicBezTo>
                  <a:cubicBezTo>
                    <a:pt x="31457" y="41148"/>
                    <a:pt x="15958" y="62305"/>
                    <a:pt x="15170" y="63231"/>
                  </a:cubicBezTo>
                  <a:cubicBezTo>
                    <a:pt x="13832" y="64774"/>
                    <a:pt x="-501" y="54041"/>
                    <a:pt x="14" y="52498"/>
                  </a:cubicBezTo>
                  <a:cubicBezTo>
                    <a:pt x="425" y="51366"/>
                    <a:pt x="21068" y="20025"/>
                    <a:pt x="52031" y="0"/>
                  </a:cubicBezTo>
                  <a:close/>
                </a:path>
              </a:pathLst>
            </a:custGeom>
            <a:grpFill/>
            <a:ln w="3429" cap="flat">
              <a:noFill/>
              <a:prstDash val="solid"/>
              <a:miter/>
            </a:ln>
          </p:spPr>
          <p:txBody>
            <a:bodyPr/>
            <a:lstStyle/>
            <a:p>
              <a:endParaRPr lang="en-US"/>
            </a:p>
          </p:txBody>
        </p:sp>
        <p:sp>
          <p:nvSpPr>
            <p:cNvPr id="1167" name="Freeform 1166">
              <a:extLst>
                <a:ext uri="{FF2B5EF4-FFF2-40B4-BE49-F238E27FC236}">
                  <a16:creationId xmlns:a16="http://schemas.microsoft.com/office/drawing/2014/main" id="{26CCA2F6-116D-BD42-6541-5FDF2A518047}"/>
                </a:ext>
              </a:extLst>
            </p:cNvPr>
            <p:cNvSpPr/>
            <p:nvPr/>
          </p:nvSpPr>
          <p:spPr>
            <a:xfrm>
              <a:off x="4349425" y="2380942"/>
              <a:ext cx="48430" cy="56904"/>
            </a:xfrm>
            <a:custGeom>
              <a:avLst/>
              <a:gdLst>
                <a:gd name="csX0" fmla="*/ 44624 w 48430"/>
                <a:gd name="csY0" fmla="*/ 41474 h 56904"/>
                <a:gd name="csX1" fmla="*/ 6631 w 48430"/>
                <a:gd name="csY1" fmla="*/ 56905 h 56904"/>
                <a:gd name="csX2" fmla="*/ 13 w 48430"/>
                <a:gd name="csY2" fmla="*/ 12876 h 56904"/>
                <a:gd name="csX3" fmla="*/ 39343 w 48430"/>
                <a:gd name="csY3" fmla="*/ 635 h 56904"/>
                <a:gd name="csX4" fmla="*/ 48430 w 48430"/>
                <a:gd name="csY4" fmla="*/ 40960 h 56904"/>
                <a:gd name="csX5" fmla="*/ 44658 w 48430"/>
                <a:gd name="csY5" fmla="*/ 41474 h 56904"/>
              </a:gdLst>
              <a:ahLst/>
              <a:cxnLst>
                <a:cxn ang="0">
                  <a:pos x="csX0" y="csY0"/>
                </a:cxn>
                <a:cxn ang="0">
                  <a:pos x="csX1" y="csY1"/>
                </a:cxn>
                <a:cxn ang="0">
                  <a:pos x="csX2" y="csY2"/>
                </a:cxn>
                <a:cxn ang="0">
                  <a:pos x="csX3" y="csY3"/>
                </a:cxn>
                <a:cxn ang="0">
                  <a:pos x="csX4" y="csY4"/>
                </a:cxn>
                <a:cxn ang="0">
                  <a:pos x="csX5" y="csY5"/>
                </a:cxn>
              </a:cxnLst>
              <a:rect l="l" t="t" r="r" b="b"/>
              <a:pathLst>
                <a:path w="48430" h="56904">
                  <a:moveTo>
                    <a:pt x="44624" y="41474"/>
                  </a:moveTo>
                  <a:cubicBezTo>
                    <a:pt x="30874" y="43669"/>
                    <a:pt x="18049" y="49532"/>
                    <a:pt x="6631" y="56905"/>
                  </a:cubicBezTo>
                  <a:cubicBezTo>
                    <a:pt x="5294" y="43806"/>
                    <a:pt x="3236" y="29198"/>
                    <a:pt x="13" y="12876"/>
                  </a:cubicBezTo>
                  <a:cubicBezTo>
                    <a:pt x="-810" y="8590"/>
                    <a:pt x="38212" y="-2794"/>
                    <a:pt x="39343" y="635"/>
                  </a:cubicBezTo>
                  <a:cubicBezTo>
                    <a:pt x="43870" y="14316"/>
                    <a:pt x="46682" y="27964"/>
                    <a:pt x="48430" y="40960"/>
                  </a:cubicBezTo>
                  <a:cubicBezTo>
                    <a:pt x="47196" y="41097"/>
                    <a:pt x="45927" y="41268"/>
                    <a:pt x="44658" y="41474"/>
                  </a:cubicBezTo>
                  <a:close/>
                </a:path>
              </a:pathLst>
            </a:custGeom>
            <a:grpFill/>
            <a:ln w="3429" cap="flat">
              <a:noFill/>
              <a:prstDash val="solid"/>
              <a:miter/>
            </a:ln>
          </p:spPr>
          <p:txBody>
            <a:bodyPr/>
            <a:lstStyle/>
            <a:p>
              <a:endParaRPr lang="en-US"/>
            </a:p>
          </p:txBody>
        </p:sp>
        <p:sp>
          <p:nvSpPr>
            <p:cNvPr id="1168" name="Freeform 1167">
              <a:extLst>
                <a:ext uri="{FF2B5EF4-FFF2-40B4-BE49-F238E27FC236}">
                  <a16:creationId xmlns:a16="http://schemas.microsoft.com/office/drawing/2014/main" id="{81673533-A92B-D9FE-6907-37F89C9C796F}"/>
                </a:ext>
              </a:extLst>
            </p:cNvPr>
            <p:cNvSpPr/>
            <p:nvPr/>
          </p:nvSpPr>
          <p:spPr>
            <a:xfrm>
              <a:off x="4320466" y="2421094"/>
              <a:ext cx="304684" cy="383414"/>
            </a:xfrm>
            <a:custGeom>
              <a:avLst/>
              <a:gdLst>
                <a:gd name="csX0" fmla="*/ 302813 w 304684"/>
                <a:gd name="csY0" fmla="*/ 9518 h 383414"/>
                <a:gd name="csX1" fmla="*/ 191507 w 304684"/>
                <a:gd name="csY1" fmla="*/ 24845 h 383414"/>
                <a:gd name="csX2" fmla="*/ 77356 w 304684"/>
                <a:gd name="csY2" fmla="*/ 808 h 383414"/>
                <a:gd name="csX3" fmla="*/ 79379 w 304684"/>
                <a:gd name="csY3" fmla="*/ 22342 h 383414"/>
                <a:gd name="csX4" fmla="*/ 86306 w 304684"/>
                <a:gd name="csY4" fmla="*/ 21759 h 383414"/>
                <a:gd name="csX5" fmla="*/ 148850 w 304684"/>
                <a:gd name="csY5" fmla="*/ 55604 h 383414"/>
                <a:gd name="csX6" fmla="*/ 136129 w 304684"/>
                <a:gd name="csY6" fmla="*/ 72371 h 383414"/>
                <a:gd name="csX7" fmla="*/ 83082 w 304684"/>
                <a:gd name="csY7" fmla="*/ 69903 h 383414"/>
                <a:gd name="csX8" fmla="*/ 79379 w 304684"/>
                <a:gd name="csY8" fmla="*/ 22342 h 383414"/>
                <a:gd name="csX9" fmla="*/ 37339 w 304684"/>
                <a:gd name="csY9" fmla="*/ 41339 h 383414"/>
                <a:gd name="csX10" fmla="*/ 36962 w 304684"/>
                <a:gd name="csY10" fmla="*/ 88488 h 383414"/>
                <a:gd name="csX11" fmla="*/ 32024 w 304684"/>
                <a:gd name="csY11" fmla="*/ 92260 h 383414"/>
                <a:gd name="csX12" fmla="*/ 5621 w 304684"/>
                <a:gd name="csY12" fmla="*/ 212137 h 383414"/>
                <a:gd name="csX13" fmla="*/ 90626 w 304684"/>
                <a:gd name="csY13" fmla="*/ 314836 h 383414"/>
                <a:gd name="csX14" fmla="*/ 143193 w 304684"/>
                <a:gd name="csY14" fmla="*/ 367368 h 383414"/>
                <a:gd name="csX15" fmla="*/ 191473 w 304684"/>
                <a:gd name="csY15" fmla="*/ 382902 h 383414"/>
                <a:gd name="csX16" fmla="*/ 201040 w 304684"/>
                <a:gd name="csY16" fmla="*/ 196501 h 383414"/>
                <a:gd name="csX17" fmla="*/ 171310 w 304684"/>
                <a:gd name="csY17" fmla="*/ 112731 h 383414"/>
                <a:gd name="csX18" fmla="*/ 301990 w 304684"/>
                <a:gd name="csY18" fmla="*/ 37156 h 383414"/>
                <a:gd name="csX19" fmla="*/ 302778 w 304684"/>
                <a:gd name="csY19" fmla="*/ 9586 h 3834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304684" h="383414">
                  <a:moveTo>
                    <a:pt x="302813" y="9518"/>
                  </a:moveTo>
                  <a:cubicBezTo>
                    <a:pt x="259779" y="1871"/>
                    <a:pt x="213864" y="24845"/>
                    <a:pt x="191507" y="24845"/>
                  </a:cubicBezTo>
                  <a:cubicBezTo>
                    <a:pt x="159412" y="24845"/>
                    <a:pt x="126253" y="-5261"/>
                    <a:pt x="77356" y="808"/>
                  </a:cubicBezTo>
                  <a:cubicBezTo>
                    <a:pt x="78350" y="8249"/>
                    <a:pt x="79002" y="15450"/>
                    <a:pt x="79379" y="22342"/>
                  </a:cubicBezTo>
                  <a:cubicBezTo>
                    <a:pt x="81676" y="22034"/>
                    <a:pt x="83974" y="21828"/>
                    <a:pt x="86306" y="21759"/>
                  </a:cubicBezTo>
                  <a:cubicBezTo>
                    <a:pt x="131980" y="20731"/>
                    <a:pt x="152725" y="38596"/>
                    <a:pt x="148850" y="55604"/>
                  </a:cubicBezTo>
                  <a:cubicBezTo>
                    <a:pt x="147513" y="61536"/>
                    <a:pt x="142027" y="67537"/>
                    <a:pt x="136129" y="72371"/>
                  </a:cubicBezTo>
                  <a:cubicBezTo>
                    <a:pt x="119292" y="67708"/>
                    <a:pt x="100810" y="66885"/>
                    <a:pt x="83082" y="69903"/>
                  </a:cubicBezTo>
                  <a:cubicBezTo>
                    <a:pt x="81642" y="59101"/>
                    <a:pt x="80648" y="42779"/>
                    <a:pt x="79379" y="22342"/>
                  </a:cubicBezTo>
                  <a:cubicBezTo>
                    <a:pt x="64154" y="24468"/>
                    <a:pt x="49718" y="32184"/>
                    <a:pt x="37339" y="41339"/>
                  </a:cubicBezTo>
                  <a:cubicBezTo>
                    <a:pt x="38197" y="61570"/>
                    <a:pt x="37339" y="76966"/>
                    <a:pt x="36962" y="88488"/>
                  </a:cubicBezTo>
                  <a:cubicBezTo>
                    <a:pt x="35282" y="89688"/>
                    <a:pt x="33636" y="90922"/>
                    <a:pt x="32024" y="92260"/>
                  </a:cubicBezTo>
                  <a:cubicBezTo>
                    <a:pt x="-3363" y="121235"/>
                    <a:pt x="-4734" y="178705"/>
                    <a:pt x="5621" y="212137"/>
                  </a:cubicBezTo>
                  <a:cubicBezTo>
                    <a:pt x="18377" y="253320"/>
                    <a:pt x="49169" y="286684"/>
                    <a:pt x="90626" y="314836"/>
                  </a:cubicBezTo>
                  <a:cubicBezTo>
                    <a:pt x="113429" y="330335"/>
                    <a:pt x="121830" y="350395"/>
                    <a:pt x="143193" y="367368"/>
                  </a:cubicBezTo>
                  <a:cubicBezTo>
                    <a:pt x="162052" y="382353"/>
                    <a:pt x="186432" y="384685"/>
                    <a:pt x="191473" y="382902"/>
                  </a:cubicBezTo>
                  <a:cubicBezTo>
                    <a:pt x="214276" y="374844"/>
                    <a:pt x="207041" y="241490"/>
                    <a:pt x="201040" y="196501"/>
                  </a:cubicBezTo>
                  <a:cubicBezTo>
                    <a:pt x="192022" y="128573"/>
                    <a:pt x="167058" y="118869"/>
                    <a:pt x="171310" y="112731"/>
                  </a:cubicBezTo>
                  <a:cubicBezTo>
                    <a:pt x="202103" y="44288"/>
                    <a:pt x="269106" y="40962"/>
                    <a:pt x="301990" y="37156"/>
                  </a:cubicBezTo>
                  <a:cubicBezTo>
                    <a:pt x="304630" y="36847"/>
                    <a:pt x="306070" y="10169"/>
                    <a:pt x="302778" y="9586"/>
                  </a:cubicBezTo>
                  <a:close/>
                </a:path>
              </a:pathLst>
            </a:custGeom>
            <a:grpFill/>
            <a:ln w="3429" cap="flat">
              <a:noFill/>
              <a:prstDash val="solid"/>
              <a:miter/>
            </a:ln>
          </p:spPr>
          <p:txBody>
            <a:bodyPr/>
            <a:lstStyle/>
            <a:p>
              <a:endParaRPr lang="en-US"/>
            </a:p>
          </p:txBody>
        </p:sp>
      </p:grpSp>
      <p:grpSp>
        <p:nvGrpSpPr>
          <p:cNvPr id="1178" name="Graphic 3">
            <a:extLst>
              <a:ext uri="{FF2B5EF4-FFF2-40B4-BE49-F238E27FC236}">
                <a16:creationId xmlns:a16="http://schemas.microsoft.com/office/drawing/2014/main" id="{87CE93E0-E5C1-2BD2-8F58-3A0C906E2C84}"/>
              </a:ext>
            </a:extLst>
          </p:cNvPr>
          <p:cNvGrpSpPr/>
          <p:nvPr/>
        </p:nvGrpSpPr>
        <p:grpSpPr>
          <a:xfrm>
            <a:off x="6371029" y="4813766"/>
            <a:ext cx="240702" cy="169389"/>
            <a:chOff x="4824247" y="2842365"/>
            <a:chExt cx="391443" cy="275471"/>
          </a:xfrm>
          <a:solidFill>
            <a:schemeClr val="accent5"/>
          </a:solidFill>
        </p:grpSpPr>
        <p:sp>
          <p:nvSpPr>
            <p:cNvPr id="1185" name="Freeform 1184">
              <a:extLst>
                <a:ext uri="{FF2B5EF4-FFF2-40B4-BE49-F238E27FC236}">
                  <a16:creationId xmlns:a16="http://schemas.microsoft.com/office/drawing/2014/main" id="{96C713A9-E53B-445E-F159-FB34AB624217}"/>
                </a:ext>
              </a:extLst>
            </p:cNvPr>
            <p:cNvSpPr/>
            <p:nvPr/>
          </p:nvSpPr>
          <p:spPr>
            <a:xfrm>
              <a:off x="5060458" y="2842846"/>
              <a:ext cx="155232" cy="131044"/>
            </a:xfrm>
            <a:custGeom>
              <a:avLst/>
              <a:gdLst>
                <a:gd name="csX0" fmla="*/ 153843 w 155232"/>
                <a:gd name="csY0" fmla="*/ 9635 h 131044"/>
                <a:gd name="csX1" fmla="*/ 135326 w 155232"/>
                <a:gd name="csY1" fmla="*/ 43514 h 131044"/>
                <a:gd name="csX2" fmla="*/ 75764 w 155232"/>
                <a:gd name="csY2" fmla="*/ 106470 h 131044"/>
                <a:gd name="csX3" fmla="*/ 39382 w 155232"/>
                <a:gd name="csY3" fmla="*/ 124918 h 131044"/>
                <a:gd name="csX4" fmla="*/ 16683 w 155232"/>
                <a:gd name="csY4" fmla="*/ 129856 h 131044"/>
                <a:gd name="csX5" fmla="*/ 5573 w 155232"/>
                <a:gd name="csY5" fmla="*/ 76775 h 131044"/>
                <a:gd name="csX6" fmla="*/ 86 w 155232"/>
                <a:gd name="csY6" fmla="*/ 45434 h 131044"/>
                <a:gd name="csX7" fmla="*/ 5264 w 155232"/>
                <a:gd name="csY7" fmla="*/ 13133 h 131044"/>
                <a:gd name="csX8" fmla="*/ 55567 w 155232"/>
                <a:gd name="csY8" fmla="*/ 0 h 131044"/>
                <a:gd name="csX9" fmla="*/ 115746 w 155232"/>
                <a:gd name="csY9" fmla="*/ 7338 h 131044"/>
                <a:gd name="csX10" fmla="*/ 153808 w 155232"/>
                <a:gd name="csY10" fmla="*/ 9635 h 1310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55232" h="131044">
                  <a:moveTo>
                    <a:pt x="153843" y="9635"/>
                  </a:moveTo>
                  <a:cubicBezTo>
                    <a:pt x="160323" y="19682"/>
                    <a:pt x="142424" y="33056"/>
                    <a:pt x="135326" y="43514"/>
                  </a:cubicBezTo>
                  <a:cubicBezTo>
                    <a:pt x="118215" y="68683"/>
                    <a:pt x="102682" y="90560"/>
                    <a:pt x="75764" y="106470"/>
                  </a:cubicBezTo>
                  <a:cubicBezTo>
                    <a:pt x="64071" y="113363"/>
                    <a:pt x="51933" y="119741"/>
                    <a:pt x="39382" y="124918"/>
                  </a:cubicBezTo>
                  <a:cubicBezTo>
                    <a:pt x="35028" y="126702"/>
                    <a:pt x="21346" y="133834"/>
                    <a:pt x="16683" y="129856"/>
                  </a:cubicBezTo>
                  <a:cubicBezTo>
                    <a:pt x="9482" y="123718"/>
                    <a:pt x="8281" y="92206"/>
                    <a:pt x="5573" y="76775"/>
                  </a:cubicBezTo>
                  <a:cubicBezTo>
                    <a:pt x="2829" y="61379"/>
                    <a:pt x="360" y="52361"/>
                    <a:pt x="86" y="45434"/>
                  </a:cubicBezTo>
                  <a:cubicBezTo>
                    <a:pt x="-257" y="36347"/>
                    <a:pt x="223" y="20814"/>
                    <a:pt x="5264" y="13133"/>
                  </a:cubicBezTo>
                  <a:cubicBezTo>
                    <a:pt x="12156" y="2675"/>
                    <a:pt x="41131" y="0"/>
                    <a:pt x="55567" y="0"/>
                  </a:cubicBezTo>
                  <a:cubicBezTo>
                    <a:pt x="70003" y="0"/>
                    <a:pt x="107174" y="7132"/>
                    <a:pt x="115746" y="7338"/>
                  </a:cubicBezTo>
                  <a:cubicBezTo>
                    <a:pt x="124319" y="7544"/>
                    <a:pt x="146402" y="-1852"/>
                    <a:pt x="153808" y="9635"/>
                  </a:cubicBezTo>
                  <a:close/>
                </a:path>
              </a:pathLst>
            </a:custGeom>
            <a:solidFill>
              <a:srgbClr val="7494B2"/>
            </a:solidFill>
            <a:ln w="3429" cap="flat">
              <a:noFill/>
              <a:prstDash val="solid"/>
              <a:miter/>
            </a:ln>
          </p:spPr>
          <p:txBody>
            <a:bodyPr/>
            <a:lstStyle/>
            <a:p>
              <a:endParaRPr lang="en-US"/>
            </a:p>
          </p:txBody>
        </p:sp>
        <p:sp>
          <p:nvSpPr>
            <p:cNvPr id="1186" name="Freeform 1185">
              <a:extLst>
                <a:ext uri="{FF2B5EF4-FFF2-40B4-BE49-F238E27FC236}">
                  <a16:creationId xmlns:a16="http://schemas.microsoft.com/office/drawing/2014/main" id="{B808B742-927C-4988-EB06-B8C39CEAA61D}"/>
                </a:ext>
              </a:extLst>
            </p:cNvPr>
            <p:cNvSpPr/>
            <p:nvPr/>
          </p:nvSpPr>
          <p:spPr>
            <a:xfrm>
              <a:off x="4824247" y="2842365"/>
              <a:ext cx="245251" cy="275471"/>
            </a:xfrm>
            <a:custGeom>
              <a:avLst/>
              <a:gdLst>
                <a:gd name="csX0" fmla="*/ 230606 w 245251"/>
                <a:gd name="csY0" fmla="*/ 9259 h 275471"/>
                <a:gd name="csX1" fmla="*/ 229371 w 245251"/>
                <a:gd name="csY1" fmla="*/ 33365 h 275471"/>
                <a:gd name="csX2" fmla="*/ 236709 w 245251"/>
                <a:gd name="csY2" fmla="*/ 86034 h 275471"/>
                <a:gd name="csX3" fmla="*/ 244322 w 245251"/>
                <a:gd name="csY3" fmla="*/ 131743 h 275471"/>
                <a:gd name="csX4" fmla="*/ 208420 w 245251"/>
                <a:gd name="csY4" fmla="*/ 200494 h 275471"/>
                <a:gd name="csX5" fmla="*/ 133634 w 245251"/>
                <a:gd name="csY5" fmla="*/ 226383 h 275471"/>
                <a:gd name="csX6" fmla="*/ 122935 w 245251"/>
                <a:gd name="csY6" fmla="*/ 226760 h 275471"/>
                <a:gd name="csX7" fmla="*/ 116694 w 245251"/>
                <a:gd name="csY7" fmla="*/ 221514 h 275471"/>
                <a:gd name="csX8" fmla="*/ 84085 w 245251"/>
                <a:gd name="csY8" fmla="*/ 220588 h 275471"/>
                <a:gd name="csX9" fmla="*/ 62859 w 245251"/>
                <a:gd name="csY9" fmla="*/ 246854 h 275471"/>
                <a:gd name="csX10" fmla="*/ 62927 w 245251"/>
                <a:gd name="csY10" fmla="*/ 255598 h 275471"/>
                <a:gd name="csX11" fmla="*/ 56481 w 245251"/>
                <a:gd name="csY11" fmla="*/ 261702 h 275471"/>
                <a:gd name="csX12" fmla="*/ 4189 w 245251"/>
                <a:gd name="csY12" fmla="*/ 271372 h 275471"/>
                <a:gd name="csX13" fmla="*/ 10087 w 245251"/>
                <a:gd name="csY13" fmla="*/ 229949 h 275471"/>
                <a:gd name="csX14" fmla="*/ 26340 w 245251"/>
                <a:gd name="csY14" fmla="*/ 38371 h 275471"/>
                <a:gd name="csX15" fmla="*/ 230606 w 245251"/>
                <a:gd name="csY15" fmla="*/ 9190 h 275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45251" h="275471">
                  <a:moveTo>
                    <a:pt x="230606" y="9259"/>
                  </a:moveTo>
                  <a:cubicBezTo>
                    <a:pt x="235509" y="11214"/>
                    <a:pt x="231051" y="21020"/>
                    <a:pt x="229371" y="33365"/>
                  </a:cubicBezTo>
                  <a:cubicBezTo>
                    <a:pt x="227657" y="46189"/>
                    <a:pt x="233932" y="68478"/>
                    <a:pt x="236709" y="86034"/>
                  </a:cubicBezTo>
                  <a:cubicBezTo>
                    <a:pt x="238835" y="99236"/>
                    <a:pt x="240653" y="119056"/>
                    <a:pt x="244322" y="131743"/>
                  </a:cubicBezTo>
                  <a:cubicBezTo>
                    <a:pt x="247991" y="144430"/>
                    <a:pt x="241750" y="177143"/>
                    <a:pt x="208420" y="200494"/>
                  </a:cubicBezTo>
                  <a:cubicBezTo>
                    <a:pt x="192372" y="211741"/>
                    <a:pt x="153899" y="222440"/>
                    <a:pt x="133634" y="226383"/>
                  </a:cubicBezTo>
                  <a:cubicBezTo>
                    <a:pt x="130342" y="227035"/>
                    <a:pt x="125952" y="227618"/>
                    <a:pt x="122935" y="226760"/>
                  </a:cubicBezTo>
                  <a:cubicBezTo>
                    <a:pt x="121049" y="226246"/>
                    <a:pt x="118477" y="223400"/>
                    <a:pt x="116694" y="221514"/>
                  </a:cubicBezTo>
                  <a:cubicBezTo>
                    <a:pt x="111791" y="216302"/>
                    <a:pt x="103012" y="213216"/>
                    <a:pt x="84085" y="220588"/>
                  </a:cubicBezTo>
                  <a:cubicBezTo>
                    <a:pt x="66699" y="227378"/>
                    <a:pt x="62893" y="238659"/>
                    <a:pt x="62859" y="246854"/>
                  </a:cubicBezTo>
                  <a:cubicBezTo>
                    <a:pt x="62859" y="250523"/>
                    <a:pt x="63511" y="253130"/>
                    <a:pt x="62927" y="255598"/>
                  </a:cubicBezTo>
                  <a:cubicBezTo>
                    <a:pt x="62242" y="258444"/>
                    <a:pt x="58950" y="260159"/>
                    <a:pt x="56481" y="261702"/>
                  </a:cubicBezTo>
                  <a:cubicBezTo>
                    <a:pt x="42148" y="270720"/>
                    <a:pt x="15162" y="281522"/>
                    <a:pt x="4189" y="271372"/>
                  </a:cubicBezTo>
                  <a:cubicBezTo>
                    <a:pt x="-6338" y="261599"/>
                    <a:pt x="9092" y="246031"/>
                    <a:pt x="10087" y="229949"/>
                  </a:cubicBezTo>
                  <a:cubicBezTo>
                    <a:pt x="11081" y="213867"/>
                    <a:pt x="-21906" y="92104"/>
                    <a:pt x="26340" y="38371"/>
                  </a:cubicBezTo>
                  <a:cubicBezTo>
                    <a:pt x="74586" y="-15361"/>
                    <a:pt x="208317" y="275"/>
                    <a:pt x="230606" y="9190"/>
                  </a:cubicBezTo>
                  <a:close/>
                </a:path>
              </a:pathLst>
            </a:custGeom>
            <a:grpFill/>
            <a:ln w="3429" cap="flat">
              <a:noFill/>
              <a:prstDash val="solid"/>
              <a:miter/>
            </a:ln>
          </p:spPr>
          <p:txBody>
            <a:bodyPr/>
            <a:lstStyle/>
            <a:p>
              <a:endParaRPr lang="en-US"/>
            </a:p>
          </p:txBody>
        </p:sp>
        <p:sp>
          <p:nvSpPr>
            <p:cNvPr id="1187" name="Freeform 1186">
              <a:extLst>
                <a:ext uri="{FF2B5EF4-FFF2-40B4-BE49-F238E27FC236}">
                  <a16:creationId xmlns:a16="http://schemas.microsoft.com/office/drawing/2014/main" id="{1E8ED1B7-55FF-593B-4360-5DCAEB40F043}"/>
                </a:ext>
              </a:extLst>
            </p:cNvPr>
            <p:cNvSpPr/>
            <p:nvPr/>
          </p:nvSpPr>
          <p:spPr>
            <a:xfrm>
              <a:off x="4892482" y="3064120"/>
              <a:ext cx="47778" cy="35284"/>
            </a:xfrm>
            <a:custGeom>
              <a:avLst/>
              <a:gdLst>
                <a:gd name="csX0" fmla="*/ 33063 w 47778"/>
                <a:gd name="csY0" fmla="*/ 0 h 35284"/>
                <a:gd name="csX1" fmla="*/ 1447 w 47778"/>
                <a:gd name="csY1" fmla="*/ 16768 h 35284"/>
                <a:gd name="csX2" fmla="*/ 1105 w 47778"/>
                <a:gd name="csY2" fmla="*/ 17625 h 35284"/>
                <a:gd name="csX3" fmla="*/ 13655 w 47778"/>
                <a:gd name="csY3" fmla="*/ 35284 h 35284"/>
                <a:gd name="csX4" fmla="*/ 15506 w 47778"/>
                <a:gd name="csY4" fmla="*/ 35216 h 35284"/>
                <a:gd name="csX5" fmla="*/ 47739 w 47778"/>
                <a:gd name="csY5" fmla="*/ 14779 h 35284"/>
                <a:gd name="csX6" fmla="*/ 33063 w 47778"/>
                <a:gd name="csY6" fmla="*/ 0 h 35284"/>
                <a:gd name="csX7" fmla="*/ 33063 w 47778"/>
                <a:gd name="csY7" fmla="*/ 0 h 352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47778" h="35284">
                  <a:moveTo>
                    <a:pt x="33063" y="0"/>
                  </a:moveTo>
                  <a:cubicBezTo>
                    <a:pt x="20958" y="0"/>
                    <a:pt x="5185" y="8092"/>
                    <a:pt x="1447" y="16768"/>
                  </a:cubicBezTo>
                  <a:cubicBezTo>
                    <a:pt x="1310" y="17042"/>
                    <a:pt x="1207" y="17351"/>
                    <a:pt x="1105" y="17625"/>
                  </a:cubicBezTo>
                  <a:cubicBezTo>
                    <a:pt x="-2702" y="28598"/>
                    <a:pt x="3779" y="35284"/>
                    <a:pt x="13655" y="35284"/>
                  </a:cubicBezTo>
                  <a:cubicBezTo>
                    <a:pt x="14237" y="35284"/>
                    <a:pt x="14855" y="35284"/>
                    <a:pt x="15506" y="35216"/>
                  </a:cubicBezTo>
                  <a:cubicBezTo>
                    <a:pt x="29016" y="34153"/>
                    <a:pt x="47156" y="24860"/>
                    <a:pt x="47739" y="14779"/>
                  </a:cubicBezTo>
                  <a:cubicBezTo>
                    <a:pt x="48356" y="4046"/>
                    <a:pt x="41635" y="0"/>
                    <a:pt x="33063" y="0"/>
                  </a:cubicBezTo>
                  <a:lnTo>
                    <a:pt x="33063" y="0"/>
                  </a:lnTo>
                  <a:close/>
                </a:path>
              </a:pathLst>
            </a:custGeom>
            <a:solidFill>
              <a:srgbClr val="7494B2"/>
            </a:solidFill>
            <a:ln w="3429" cap="flat">
              <a:noFill/>
              <a:prstDash val="solid"/>
              <a:miter/>
            </a:ln>
          </p:spPr>
          <p:txBody>
            <a:bodyPr/>
            <a:lstStyle/>
            <a:p>
              <a:endParaRPr lang="en-US"/>
            </a:p>
          </p:txBody>
        </p:sp>
      </p:grpSp>
      <p:sp>
        <p:nvSpPr>
          <p:cNvPr id="1197" name="TextBox 1196">
            <a:extLst>
              <a:ext uri="{FF2B5EF4-FFF2-40B4-BE49-F238E27FC236}">
                <a16:creationId xmlns:a16="http://schemas.microsoft.com/office/drawing/2014/main" id="{958E90F5-EDD8-0E3B-F290-A02EC7E7688E}"/>
              </a:ext>
            </a:extLst>
          </p:cNvPr>
          <p:cNvSpPr txBox="1"/>
          <p:nvPr/>
        </p:nvSpPr>
        <p:spPr>
          <a:xfrm>
            <a:off x="7242601" y="3411976"/>
            <a:ext cx="566330" cy="416589"/>
          </a:xfrm>
          <a:prstGeom prst="rect">
            <a:avLst/>
          </a:prstGeom>
          <a:noFill/>
        </p:spPr>
        <p:txBody>
          <a:bodyPr wrap="none" lIns="90000" bIns="46800" rtlCol="0" anchor="ctr" anchorCtr="0">
            <a:spAutoFit/>
          </a:bodyPr>
          <a:lstStyle/>
          <a:p>
            <a:pPr algn="ctr"/>
            <a:r>
              <a:rPr lang="en-US" sz="1050" err="1">
                <a:solidFill>
                  <a:schemeClr val="tx2"/>
                </a:solidFill>
              </a:rPr>
              <a:t>Vagus</a:t>
            </a:r>
            <a:br>
              <a:rPr lang="en-US" sz="1050">
                <a:solidFill>
                  <a:schemeClr val="tx2"/>
                </a:solidFill>
              </a:rPr>
            </a:br>
            <a:r>
              <a:rPr lang="en-US" sz="1050">
                <a:solidFill>
                  <a:schemeClr val="tx2"/>
                </a:solidFill>
              </a:rPr>
              <a:t>nerve</a:t>
            </a:r>
          </a:p>
        </p:txBody>
      </p:sp>
      <p:grpSp>
        <p:nvGrpSpPr>
          <p:cNvPr id="1205" name="Graphic 3">
            <a:extLst>
              <a:ext uri="{FF2B5EF4-FFF2-40B4-BE49-F238E27FC236}">
                <a16:creationId xmlns:a16="http://schemas.microsoft.com/office/drawing/2014/main" id="{274DDA67-728B-1F77-C221-EAF7A1E28CDA}"/>
              </a:ext>
            </a:extLst>
          </p:cNvPr>
          <p:cNvGrpSpPr/>
          <p:nvPr/>
        </p:nvGrpSpPr>
        <p:grpSpPr>
          <a:xfrm>
            <a:off x="6364801" y="4257129"/>
            <a:ext cx="245113" cy="225274"/>
            <a:chOff x="4281956" y="3967010"/>
            <a:chExt cx="402126" cy="369579"/>
          </a:xfrm>
          <a:solidFill>
            <a:schemeClr val="accent3"/>
          </a:solidFill>
        </p:grpSpPr>
        <p:sp>
          <p:nvSpPr>
            <p:cNvPr id="1214" name="Freeform 1213">
              <a:extLst>
                <a:ext uri="{FF2B5EF4-FFF2-40B4-BE49-F238E27FC236}">
                  <a16:creationId xmlns:a16="http://schemas.microsoft.com/office/drawing/2014/main" id="{B068FAB5-758D-025E-1E94-EBD318895069}"/>
                </a:ext>
              </a:extLst>
            </p:cNvPr>
            <p:cNvSpPr/>
            <p:nvPr/>
          </p:nvSpPr>
          <p:spPr>
            <a:xfrm>
              <a:off x="4281956" y="3967010"/>
              <a:ext cx="402126" cy="369579"/>
            </a:xfrm>
            <a:custGeom>
              <a:avLst/>
              <a:gdLst>
                <a:gd name="csX0" fmla="*/ 312656 w 402126"/>
                <a:gd name="csY0" fmla="*/ 52738 h 369579"/>
                <a:gd name="csX1" fmla="*/ 246579 w 402126"/>
                <a:gd name="csY1" fmla="*/ 66728 h 369579"/>
                <a:gd name="csX2" fmla="*/ 223708 w 402126"/>
                <a:gd name="csY2" fmla="*/ 43343 h 369579"/>
                <a:gd name="csX3" fmla="*/ 215993 w 402126"/>
                <a:gd name="csY3" fmla="*/ 0 h 369579"/>
                <a:gd name="csX4" fmla="*/ 183314 w 402126"/>
                <a:gd name="csY4" fmla="*/ 0 h 369579"/>
                <a:gd name="csX5" fmla="*/ 187806 w 402126"/>
                <a:gd name="csY5" fmla="*/ 46531 h 369579"/>
                <a:gd name="csX6" fmla="*/ 231492 w 402126"/>
                <a:gd name="csY6" fmla="*/ 122484 h 369579"/>
                <a:gd name="csX7" fmla="*/ 174296 w 402126"/>
                <a:gd name="csY7" fmla="*/ 250660 h 369579"/>
                <a:gd name="csX8" fmla="*/ 137914 w 402126"/>
                <a:gd name="csY8" fmla="*/ 235641 h 369579"/>
                <a:gd name="csX9" fmla="*/ 98961 w 402126"/>
                <a:gd name="csY9" fmla="*/ 231389 h 369579"/>
                <a:gd name="csX10" fmla="*/ 71598 w 402126"/>
                <a:gd name="csY10" fmla="*/ 221548 h 369579"/>
                <a:gd name="csX11" fmla="*/ 11521 w 402126"/>
                <a:gd name="csY11" fmla="*/ 245516 h 369579"/>
                <a:gd name="csX12" fmla="*/ 0 w 402126"/>
                <a:gd name="csY12" fmla="*/ 314576 h 369579"/>
                <a:gd name="csX13" fmla="*/ 34 w 402126"/>
                <a:gd name="csY13" fmla="*/ 326578 h 369579"/>
                <a:gd name="csX14" fmla="*/ 33844 w 402126"/>
                <a:gd name="csY14" fmla="*/ 326578 h 369579"/>
                <a:gd name="csX15" fmla="*/ 40462 w 402126"/>
                <a:gd name="csY15" fmla="*/ 281829 h 369579"/>
                <a:gd name="csX16" fmla="*/ 57710 w 402126"/>
                <a:gd name="csY16" fmla="*/ 264170 h 369579"/>
                <a:gd name="csX17" fmla="*/ 72386 w 402126"/>
                <a:gd name="csY17" fmla="*/ 263073 h 369579"/>
                <a:gd name="csX18" fmla="*/ 86754 w 402126"/>
                <a:gd name="csY18" fmla="*/ 314645 h 369579"/>
                <a:gd name="csX19" fmla="*/ 236875 w 402126"/>
                <a:gd name="csY19" fmla="*/ 364674 h 369579"/>
                <a:gd name="csX20" fmla="*/ 402119 w 402126"/>
                <a:gd name="csY20" fmla="*/ 146658 h 369579"/>
                <a:gd name="csX21" fmla="*/ 312588 w 402126"/>
                <a:gd name="csY21" fmla="*/ 52704 h 3695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02126" h="369579">
                  <a:moveTo>
                    <a:pt x="312656" y="52738"/>
                  </a:moveTo>
                  <a:cubicBezTo>
                    <a:pt x="276995" y="52738"/>
                    <a:pt x="259232" y="69986"/>
                    <a:pt x="246579" y="66728"/>
                  </a:cubicBezTo>
                  <a:cubicBezTo>
                    <a:pt x="234955" y="63711"/>
                    <a:pt x="228063" y="55275"/>
                    <a:pt x="223708" y="43343"/>
                  </a:cubicBezTo>
                  <a:cubicBezTo>
                    <a:pt x="219422" y="31684"/>
                    <a:pt x="217570" y="16596"/>
                    <a:pt x="215993" y="0"/>
                  </a:cubicBezTo>
                  <a:lnTo>
                    <a:pt x="183314" y="0"/>
                  </a:lnTo>
                  <a:cubicBezTo>
                    <a:pt x="183932" y="15911"/>
                    <a:pt x="185612" y="34941"/>
                    <a:pt x="187806" y="46531"/>
                  </a:cubicBezTo>
                  <a:cubicBezTo>
                    <a:pt x="195693" y="87920"/>
                    <a:pt x="223228" y="109899"/>
                    <a:pt x="231492" y="122484"/>
                  </a:cubicBezTo>
                  <a:cubicBezTo>
                    <a:pt x="245071" y="143229"/>
                    <a:pt x="217124" y="247539"/>
                    <a:pt x="174296" y="250660"/>
                  </a:cubicBezTo>
                  <a:cubicBezTo>
                    <a:pt x="161300" y="251620"/>
                    <a:pt x="157562" y="243253"/>
                    <a:pt x="137914" y="235641"/>
                  </a:cubicBezTo>
                  <a:cubicBezTo>
                    <a:pt x="121661" y="229332"/>
                    <a:pt x="108116" y="230017"/>
                    <a:pt x="98961" y="231389"/>
                  </a:cubicBezTo>
                  <a:cubicBezTo>
                    <a:pt x="81233" y="234029"/>
                    <a:pt x="83668" y="227514"/>
                    <a:pt x="71598" y="221548"/>
                  </a:cubicBezTo>
                  <a:cubicBezTo>
                    <a:pt x="44851" y="208346"/>
                    <a:pt x="21363" y="225765"/>
                    <a:pt x="11521" y="245516"/>
                  </a:cubicBezTo>
                  <a:cubicBezTo>
                    <a:pt x="994" y="266639"/>
                    <a:pt x="0" y="292014"/>
                    <a:pt x="0" y="314576"/>
                  </a:cubicBezTo>
                  <a:cubicBezTo>
                    <a:pt x="0" y="318725"/>
                    <a:pt x="0" y="322669"/>
                    <a:pt x="34" y="326578"/>
                  </a:cubicBezTo>
                  <a:lnTo>
                    <a:pt x="33844" y="326578"/>
                  </a:lnTo>
                  <a:cubicBezTo>
                    <a:pt x="34633" y="308199"/>
                    <a:pt x="35696" y="292493"/>
                    <a:pt x="40462" y="281829"/>
                  </a:cubicBezTo>
                  <a:cubicBezTo>
                    <a:pt x="44063" y="273771"/>
                    <a:pt x="48555" y="267771"/>
                    <a:pt x="57710" y="264170"/>
                  </a:cubicBezTo>
                  <a:cubicBezTo>
                    <a:pt x="64362" y="261598"/>
                    <a:pt x="70089" y="259301"/>
                    <a:pt x="72386" y="263073"/>
                  </a:cubicBezTo>
                  <a:cubicBezTo>
                    <a:pt x="78010" y="272365"/>
                    <a:pt x="71015" y="286939"/>
                    <a:pt x="86754" y="314645"/>
                  </a:cubicBezTo>
                  <a:cubicBezTo>
                    <a:pt x="105990" y="348489"/>
                    <a:pt x="160957" y="382505"/>
                    <a:pt x="236875" y="364674"/>
                  </a:cubicBezTo>
                  <a:cubicBezTo>
                    <a:pt x="324795" y="344031"/>
                    <a:pt x="403045" y="241676"/>
                    <a:pt x="402119" y="146658"/>
                  </a:cubicBezTo>
                  <a:cubicBezTo>
                    <a:pt x="401605" y="95223"/>
                    <a:pt x="370504" y="52704"/>
                    <a:pt x="312588" y="52704"/>
                  </a:cubicBezTo>
                  <a:close/>
                </a:path>
              </a:pathLst>
            </a:custGeom>
            <a:grpFill/>
            <a:ln w="3429" cap="flat">
              <a:noFill/>
              <a:prstDash val="solid"/>
              <a:miter/>
            </a:ln>
          </p:spPr>
          <p:txBody>
            <a:bodyPr/>
            <a:lstStyle/>
            <a:p>
              <a:endParaRPr lang="en-US"/>
            </a:p>
          </p:txBody>
        </p:sp>
        <p:sp>
          <p:nvSpPr>
            <p:cNvPr id="1215" name="Freeform 1214">
              <a:extLst>
                <a:ext uri="{FF2B5EF4-FFF2-40B4-BE49-F238E27FC236}">
                  <a16:creationId xmlns:a16="http://schemas.microsoft.com/office/drawing/2014/main" id="{C7BB50C0-01E1-875A-09C8-4FBC339F36BC}"/>
                </a:ext>
              </a:extLst>
            </p:cNvPr>
            <p:cNvSpPr/>
            <p:nvPr/>
          </p:nvSpPr>
          <p:spPr>
            <a:xfrm>
              <a:off x="4290032" y="3967010"/>
              <a:ext cx="384653" cy="360387"/>
            </a:xfrm>
            <a:custGeom>
              <a:avLst/>
              <a:gdLst>
                <a:gd name="csX0" fmla="*/ 304580 w 384653"/>
                <a:gd name="csY0" fmla="*/ 61996 h 360387"/>
                <a:gd name="csX1" fmla="*/ 262163 w 384653"/>
                <a:gd name="csY1" fmla="*/ 71152 h 360387"/>
                <a:gd name="csX2" fmla="*/ 241897 w 384653"/>
                <a:gd name="csY2" fmla="*/ 76398 h 360387"/>
                <a:gd name="csX3" fmla="*/ 236205 w 384653"/>
                <a:gd name="csY3" fmla="*/ 75678 h 360387"/>
                <a:gd name="csX4" fmla="*/ 199138 w 384653"/>
                <a:gd name="csY4" fmla="*/ 5246 h 360387"/>
                <a:gd name="csX5" fmla="*/ 198932 w 384653"/>
                <a:gd name="csY5" fmla="*/ 0 h 360387"/>
                <a:gd name="csX6" fmla="*/ 184565 w 384653"/>
                <a:gd name="csY6" fmla="*/ 0 h 360387"/>
                <a:gd name="csX7" fmla="*/ 184770 w 384653"/>
                <a:gd name="csY7" fmla="*/ 5178 h 360387"/>
                <a:gd name="csX8" fmla="*/ 188885 w 384653"/>
                <a:gd name="csY8" fmla="*/ 44783 h 360387"/>
                <a:gd name="csX9" fmla="*/ 222146 w 384653"/>
                <a:gd name="csY9" fmla="*/ 106059 h 360387"/>
                <a:gd name="csX10" fmla="*/ 231233 w 384653"/>
                <a:gd name="csY10" fmla="*/ 117409 h 360387"/>
                <a:gd name="csX11" fmla="*/ 216797 w 384653"/>
                <a:gd name="csY11" fmla="*/ 214895 h 360387"/>
                <a:gd name="csX12" fmla="*/ 166939 w 384653"/>
                <a:gd name="csY12" fmla="*/ 259884 h 360387"/>
                <a:gd name="csX13" fmla="*/ 164265 w 384653"/>
                <a:gd name="csY13" fmla="*/ 259987 h 360387"/>
                <a:gd name="csX14" fmla="*/ 142971 w 384653"/>
                <a:gd name="csY14" fmla="*/ 252614 h 360387"/>
                <a:gd name="csX15" fmla="*/ 126546 w 384653"/>
                <a:gd name="csY15" fmla="*/ 244282 h 360387"/>
                <a:gd name="csX16" fmla="*/ 102783 w 384653"/>
                <a:gd name="csY16" fmla="*/ 239755 h 360387"/>
                <a:gd name="csX17" fmla="*/ 98702 w 384653"/>
                <a:gd name="csY17" fmla="*/ 239755 h 360387"/>
                <a:gd name="csX18" fmla="*/ 78128 w 384653"/>
                <a:gd name="csY18" fmla="*/ 243596 h 360387"/>
                <a:gd name="csX19" fmla="*/ 77545 w 384653"/>
                <a:gd name="csY19" fmla="*/ 244008 h 360387"/>
                <a:gd name="csX20" fmla="*/ 73911 w 384653"/>
                <a:gd name="csY20" fmla="*/ 245551 h 360387"/>
                <a:gd name="csX21" fmla="*/ 73156 w 384653"/>
                <a:gd name="csY21" fmla="*/ 245482 h 360387"/>
                <a:gd name="csX22" fmla="*/ 72985 w 384653"/>
                <a:gd name="csY22" fmla="*/ 245482 h 360387"/>
                <a:gd name="csX23" fmla="*/ 69899 w 384653"/>
                <a:gd name="csY23" fmla="*/ 241881 h 360387"/>
                <a:gd name="csX24" fmla="*/ 69384 w 384653"/>
                <a:gd name="csY24" fmla="*/ 240339 h 360387"/>
                <a:gd name="csX25" fmla="*/ 66024 w 384653"/>
                <a:gd name="csY25" fmla="*/ 234372 h 360387"/>
                <a:gd name="csX26" fmla="*/ 59440 w 384653"/>
                <a:gd name="csY26" fmla="*/ 229880 h 360387"/>
                <a:gd name="csX27" fmla="*/ 44764 w 384653"/>
                <a:gd name="csY27" fmla="*/ 226211 h 360387"/>
                <a:gd name="csX28" fmla="*/ 29745 w 384653"/>
                <a:gd name="csY28" fmla="*/ 230223 h 360387"/>
                <a:gd name="csX29" fmla="*/ 20624 w 384653"/>
                <a:gd name="csY29" fmla="*/ 238761 h 360387"/>
                <a:gd name="csX30" fmla="*/ 18224 w 384653"/>
                <a:gd name="csY30" fmla="*/ 240784 h 360387"/>
                <a:gd name="csX31" fmla="*/ 12497 w 384653"/>
                <a:gd name="csY31" fmla="*/ 247916 h 360387"/>
                <a:gd name="csX32" fmla="*/ 11331 w 384653"/>
                <a:gd name="csY32" fmla="*/ 250351 h 360387"/>
                <a:gd name="csX33" fmla="*/ 8382 w 384653"/>
                <a:gd name="csY33" fmla="*/ 256729 h 360387"/>
                <a:gd name="csX34" fmla="*/ 8074 w 384653"/>
                <a:gd name="csY34" fmla="*/ 257449 h 360387"/>
                <a:gd name="csX35" fmla="*/ 7251 w 384653"/>
                <a:gd name="csY35" fmla="*/ 260090 h 360387"/>
                <a:gd name="csX36" fmla="*/ 7354 w 384653"/>
                <a:gd name="csY36" fmla="*/ 260844 h 360387"/>
                <a:gd name="csX37" fmla="*/ 7491 w 384653"/>
                <a:gd name="csY37" fmla="*/ 262799 h 360387"/>
                <a:gd name="csX38" fmla="*/ 7011 w 384653"/>
                <a:gd name="csY38" fmla="*/ 264273 h 360387"/>
                <a:gd name="csX39" fmla="*/ 5776 w 384653"/>
                <a:gd name="csY39" fmla="*/ 266605 h 360387"/>
                <a:gd name="csX40" fmla="*/ 3890 w 384653"/>
                <a:gd name="csY40" fmla="*/ 270994 h 360387"/>
                <a:gd name="csX41" fmla="*/ 3650 w 384653"/>
                <a:gd name="csY41" fmla="*/ 273737 h 360387"/>
                <a:gd name="csX42" fmla="*/ 3650 w 384653"/>
                <a:gd name="csY42" fmla="*/ 274834 h 360387"/>
                <a:gd name="csX43" fmla="*/ 3582 w 384653"/>
                <a:gd name="csY43" fmla="*/ 277235 h 360387"/>
                <a:gd name="csX44" fmla="*/ 2862 w 384653"/>
                <a:gd name="csY44" fmla="*/ 279018 h 360387"/>
                <a:gd name="csX45" fmla="*/ 2416 w 384653"/>
                <a:gd name="csY45" fmla="*/ 280046 h 360387"/>
                <a:gd name="csX46" fmla="*/ 2622 w 384653"/>
                <a:gd name="csY46" fmla="*/ 281041 h 360387"/>
                <a:gd name="csX47" fmla="*/ 2965 w 384653"/>
                <a:gd name="csY47" fmla="*/ 282858 h 360387"/>
                <a:gd name="csX48" fmla="*/ 1833 w 384653"/>
                <a:gd name="csY48" fmla="*/ 286287 h 360387"/>
                <a:gd name="csX49" fmla="*/ 1113 w 384653"/>
                <a:gd name="csY49" fmla="*/ 287899 h 360387"/>
                <a:gd name="csX50" fmla="*/ 976 w 384653"/>
                <a:gd name="csY50" fmla="*/ 293145 h 360387"/>
                <a:gd name="csX51" fmla="*/ 1387 w 384653"/>
                <a:gd name="csY51" fmla="*/ 294757 h 360387"/>
                <a:gd name="csX52" fmla="*/ 1902 w 384653"/>
                <a:gd name="csY52" fmla="*/ 298254 h 360387"/>
                <a:gd name="csX53" fmla="*/ 393 w 384653"/>
                <a:gd name="csY53" fmla="*/ 301272 h 360387"/>
                <a:gd name="csX54" fmla="*/ 1113 w 384653"/>
                <a:gd name="csY54" fmla="*/ 308541 h 360387"/>
                <a:gd name="csX55" fmla="*/ 1559 w 384653"/>
                <a:gd name="csY55" fmla="*/ 309982 h 360387"/>
                <a:gd name="csX56" fmla="*/ 907 w 384653"/>
                <a:gd name="csY56" fmla="*/ 313170 h 360387"/>
                <a:gd name="csX57" fmla="*/ 496 w 384653"/>
                <a:gd name="csY57" fmla="*/ 314302 h 360387"/>
                <a:gd name="csX58" fmla="*/ 1662 w 384653"/>
                <a:gd name="csY58" fmla="*/ 317114 h 360387"/>
                <a:gd name="csX59" fmla="*/ 1799 w 384653"/>
                <a:gd name="csY59" fmla="*/ 320406 h 360387"/>
                <a:gd name="csX60" fmla="*/ 1079 w 384653"/>
                <a:gd name="csY60" fmla="*/ 326612 h 360387"/>
                <a:gd name="csX61" fmla="*/ 16509 w 384653"/>
                <a:gd name="csY61" fmla="*/ 326612 h 360387"/>
                <a:gd name="csX62" fmla="*/ 16509 w 384653"/>
                <a:gd name="csY62" fmla="*/ 324075 h 360387"/>
                <a:gd name="csX63" fmla="*/ 16166 w 384653"/>
                <a:gd name="csY63" fmla="*/ 321777 h 360387"/>
                <a:gd name="csX64" fmla="*/ 15789 w 384653"/>
                <a:gd name="csY64" fmla="*/ 318828 h 360387"/>
                <a:gd name="csX65" fmla="*/ 16406 w 384653"/>
                <a:gd name="csY65" fmla="*/ 316188 h 360387"/>
                <a:gd name="csX66" fmla="*/ 16646 w 384653"/>
                <a:gd name="csY66" fmla="*/ 313685 h 360387"/>
                <a:gd name="csX67" fmla="*/ 17538 w 384653"/>
                <a:gd name="csY67" fmla="*/ 309124 h 360387"/>
                <a:gd name="csX68" fmla="*/ 18189 w 384653"/>
                <a:gd name="csY68" fmla="*/ 297226 h 360387"/>
                <a:gd name="csX69" fmla="*/ 18292 w 384653"/>
                <a:gd name="csY69" fmla="*/ 293797 h 360387"/>
                <a:gd name="csX70" fmla="*/ 19287 w 384653"/>
                <a:gd name="csY70" fmla="*/ 292802 h 360387"/>
                <a:gd name="csX71" fmla="*/ 21756 w 384653"/>
                <a:gd name="csY71" fmla="*/ 280835 h 360387"/>
                <a:gd name="csX72" fmla="*/ 24156 w 384653"/>
                <a:gd name="csY72" fmla="*/ 276069 h 360387"/>
                <a:gd name="csX73" fmla="*/ 25733 w 384653"/>
                <a:gd name="csY73" fmla="*/ 274457 h 360387"/>
                <a:gd name="csX74" fmla="*/ 27516 w 384653"/>
                <a:gd name="csY74" fmla="*/ 271405 h 360387"/>
                <a:gd name="csX75" fmla="*/ 29985 w 384653"/>
                <a:gd name="csY75" fmla="*/ 267393 h 360387"/>
                <a:gd name="csX76" fmla="*/ 34751 w 384653"/>
                <a:gd name="csY76" fmla="*/ 262353 h 360387"/>
                <a:gd name="csX77" fmla="*/ 35711 w 384653"/>
                <a:gd name="csY77" fmla="*/ 261598 h 360387"/>
                <a:gd name="csX78" fmla="*/ 36946 w 384653"/>
                <a:gd name="csY78" fmla="*/ 260570 h 360387"/>
                <a:gd name="csX79" fmla="*/ 37357 w 384653"/>
                <a:gd name="csY79" fmla="*/ 259506 h 360387"/>
                <a:gd name="csX80" fmla="*/ 38112 w 384653"/>
                <a:gd name="csY80" fmla="*/ 257724 h 360387"/>
                <a:gd name="csX81" fmla="*/ 42295 w 384653"/>
                <a:gd name="csY81" fmla="*/ 256523 h 360387"/>
                <a:gd name="csX82" fmla="*/ 44318 w 384653"/>
                <a:gd name="csY82" fmla="*/ 256352 h 360387"/>
                <a:gd name="csX83" fmla="*/ 48227 w 384653"/>
                <a:gd name="csY83" fmla="*/ 254877 h 360387"/>
                <a:gd name="csX84" fmla="*/ 54948 w 384653"/>
                <a:gd name="csY84" fmla="*/ 252580 h 360387"/>
                <a:gd name="csX85" fmla="*/ 57794 w 384653"/>
                <a:gd name="csY85" fmla="*/ 251997 h 360387"/>
                <a:gd name="csX86" fmla="*/ 61703 w 384653"/>
                <a:gd name="csY86" fmla="*/ 251106 h 360387"/>
                <a:gd name="csX87" fmla="*/ 63967 w 384653"/>
                <a:gd name="csY87" fmla="*/ 249974 h 360387"/>
                <a:gd name="csX88" fmla="*/ 67910 w 384653"/>
                <a:gd name="csY88" fmla="*/ 248328 h 360387"/>
                <a:gd name="csX89" fmla="*/ 68664 w 384653"/>
                <a:gd name="csY89" fmla="*/ 248260 h 360387"/>
                <a:gd name="csX90" fmla="*/ 72779 w 384653"/>
                <a:gd name="csY90" fmla="*/ 254774 h 360387"/>
                <a:gd name="csX91" fmla="*/ 74734 w 384653"/>
                <a:gd name="csY91" fmla="*/ 264719 h 360387"/>
                <a:gd name="csX92" fmla="*/ 76242 w 384653"/>
                <a:gd name="csY92" fmla="*/ 275520 h 360387"/>
                <a:gd name="csX93" fmla="*/ 86564 w 384653"/>
                <a:gd name="csY93" fmla="*/ 310119 h 360387"/>
                <a:gd name="csX94" fmla="*/ 187719 w 384653"/>
                <a:gd name="csY94" fmla="*/ 360388 h 360387"/>
                <a:gd name="csX95" fmla="*/ 226535 w 384653"/>
                <a:gd name="csY95" fmla="*/ 355724 h 360387"/>
                <a:gd name="csX96" fmla="*/ 337223 w 384653"/>
                <a:gd name="csY96" fmla="*/ 278023 h 360387"/>
                <a:gd name="csX97" fmla="*/ 384647 w 384653"/>
                <a:gd name="csY97" fmla="*/ 146830 h 360387"/>
                <a:gd name="csX98" fmla="*/ 304374 w 384653"/>
                <a:gd name="csY98" fmla="*/ 62030 h 3603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Lst>
              <a:rect l="l" t="t" r="r" b="b"/>
              <a:pathLst>
                <a:path w="384653" h="360387">
                  <a:moveTo>
                    <a:pt x="304580" y="61996"/>
                  </a:moveTo>
                  <a:cubicBezTo>
                    <a:pt x="286166" y="61996"/>
                    <a:pt x="272930" y="67037"/>
                    <a:pt x="262163" y="71152"/>
                  </a:cubicBezTo>
                  <a:cubicBezTo>
                    <a:pt x="254756" y="73963"/>
                    <a:pt x="248344" y="76398"/>
                    <a:pt x="241897" y="76398"/>
                  </a:cubicBezTo>
                  <a:cubicBezTo>
                    <a:pt x="239943" y="76398"/>
                    <a:pt x="238022" y="76158"/>
                    <a:pt x="236205" y="75678"/>
                  </a:cubicBezTo>
                  <a:cubicBezTo>
                    <a:pt x="207539" y="68272"/>
                    <a:pt x="202189" y="36862"/>
                    <a:pt x="199138" y="5246"/>
                  </a:cubicBezTo>
                  <a:lnTo>
                    <a:pt x="198932" y="0"/>
                  </a:lnTo>
                  <a:lnTo>
                    <a:pt x="184565" y="0"/>
                  </a:lnTo>
                  <a:lnTo>
                    <a:pt x="184770" y="5178"/>
                  </a:lnTo>
                  <a:cubicBezTo>
                    <a:pt x="185559" y="20608"/>
                    <a:pt x="187136" y="35799"/>
                    <a:pt x="188885" y="44783"/>
                  </a:cubicBezTo>
                  <a:cubicBezTo>
                    <a:pt x="194440" y="73998"/>
                    <a:pt x="211002" y="93166"/>
                    <a:pt x="222146" y="106059"/>
                  </a:cubicBezTo>
                  <a:cubicBezTo>
                    <a:pt x="225815" y="110311"/>
                    <a:pt x="229004" y="113980"/>
                    <a:pt x="231233" y="117409"/>
                  </a:cubicBezTo>
                  <a:cubicBezTo>
                    <a:pt x="242583" y="134759"/>
                    <a:pt x="232742" y="182697"/>
                    <a:pt x="216797" y="214895"/>
                  </a:cubicBezTo>
                  <a:cubicBezTo>
                    <a:pt x="202910" y="242945"/>
                    <a:pt x="185696" y="258512"/>
                    <a:pt x="166939" y="259884"/>
                  </a:cubicBezTo>
                  <a:cubicBezTo>
                    <a:pt x="166013" y="259952"/>
                    <a:pt x="165156" y="259987"/>
                    <a:pt x="164265" y="259987"/>
                  </a:cubicBezTo>
                  <a:cubicBezTo>
                    <a:pt x="155178" y="259987"/>
                    <a:pt x="149246" y="256386"/>
                    <a:pt x="142971" y="252614"/>
                  </a:cubicBezTo>
                  <a:cubicBezTo>
                    <a:pt x="138684" y="250042"/>
                    <a:pt x="133849" y="247128"/>
                    <a:pt x="126546" y="244282"/>
                  </a:cubicBezTo>
                  <a:cubicBezTo>
                    <a:pt x="118762" y="241264"/>
                    <a:pt x="110738" y="239755"/>
                    <a:pt x="102783" y="239755"/>
                  </a:cubicBezTo>
                  <a:lnTo>
                    <a:pt x="98702" y="239755"/>
                  </a:lnTo>
                  <a:cubicBezTo>
                    <a:pt x="91570" y="239755"/>
                    <a:pt x="83512" y="240030"/>
                    <a:pt x="78128" y="243596"/>
                  </a:cubicBezTo>
                  <a:lnTo>
                    <a:pt x="77545" y="244008"/>
                  </a:lnTo>
                  <a:cubicBezTo>
                    <a:pt x="76585" y="244693"/>
                    <a:pt x="75419" y="245551"/>
                    <a:pt x="73911" y="245551"/>
                  </a:cubicBezTo>
                  <a:lnTo>
                    <a:pt x="73156" y="245482"/>
                  </a:lnTo>
                  <a:lnTo>
                    <a:pt x="72985" y="245482"/>
                  </a:lnTo>
                  <a:cubicBezTo>
                    <a:pt x="72025" y="245174"/>
                    <a:pt x="70722" y="244385"/>
                    <a:pt x="69899" y="241881"/>
                  </a:cubicBezTo>
                  <a:lnTo>
                    <a:pt x="69384" y="240339"/>
                  </a:lnTo>
                  <a:cubicBezTo>
                    <a:pt x="68561" y="237801"/>
                    <a:pt x="67978" y="235949"/>
                    <a:pt x="66024" y="234372"/>
                  </a:cubicBezTo>
                  <a:cubicBezTo>
                    <a:pt x="63829" y="232589"/>
                    <a:pt x="61806" y="231012"/>
                    <a:pt x="59440" y="229880"/>
                  </a:cubicBezTo>
                  <a:cubicBezTo>
                    <a:pt x="54537" y="227445"/>
                    <a:pt x="49599" y="226211"/>
                    <a:pt x="44764" y="226211"/>
                  </a:cubicBezTo>
                  <a:cubicBezTo>
                    <a:pt x="39689" y="226211"/>
                    <a:pt x="34511" y="227617"/>
                    <a:pt x="29745" y="230223"/>
                  </a:cubicBezTo>
                  <a:cubicBezTo>
                    <a:pt x="25630" y="232486"/>
                    <a:pt x="21550" y="235023"/>
                    <a:pt x="20624" y="238761"/>
                  </a:cubicBezTo>
                  <a:cubicBezTo>
                    <a:pt x="20384" y="239790"/>
                    <a:pt x="19458" y="240544"/>
                    <a:pt x="18224" y="240784"/>
                  </a:cubicBezTo>
                  <a:cubicBezTo>
                    <a:pt x="15515" y="241264"/>
                    <a:pt x="13869" y="244933"/>
                    <a:pt x="12497" y="247916"/>
                  </a:cubicBezTo>
                  <a:lnTo>
                    <a:pt x="11331" y="250351"/>
                  </a:lnTo>
                  <a:cubicBezTo>
                    <a:pt x="10303" y="252443"/>
                    <a:pt x="9240" y="254535"/>
                    <a:pt x="8382" y="256729"/>
                  </a:cubicBezTo>
                  <a:lnTo>
                    <a:pt x="8074" y="257449"/>
                  </a:lnTo>
                  <a:cubicBezTo>
                    <a:pt x="7731" y="258341"/>
                    <a:pt x="7319" y="259335"/>
                    <a:pt x="7251" y="260090"/>
                  </a:cubicBezTo>
                  <a:cubicBezTo>
                    <a:pt x="7251" y="260296"/>
                    <a:pt x="7285" y="260535"/>
                    <a:pt x="7354" y="260844"/>
                  </a:cubicBezTo>
                  <a:cubicBezTo>
                    <a:pt x="7491" y="261358"/>
                    <a:pt x="7628" y="262010"/>
                    <a:pt x="7491" y="262799"/>
                  </a:cubicBezTo>
                  <a:cubicBezTo>
                    <a:pt x="7388" y="263381"/>
                    <a:pt x="7182" y="263861"/>
                    <a:pt x="7011" y="264273"/>
                  </a:cubicBezTo>
                  <a:cubicBezTo>
                    <a:pt x="6634" y="265061"/>
                    <a:pt x="6222" y="265850"/>
                    <a:pt x="5776" y="266605"/>
                  </a:cubicBezTo>
                  <a:cubicBezTo>
                    <a:pt x="4953" y="268079"/>
                    <a:pt x="4165" y="269451"/>
                    <a:pt x="3890" y="270994"/>
                  </a:cubicBezTo>
                  <a:cubicBezTo>
                    <a:pt x="3719" y="271885"/>
                    <a:pt x="3685" y="272811"/>
                    <a:pt x="3650" y="273737"/>
                  </a:cubicBezTo>
                  <a:cubicBezTo>
                    <a:pt x="3650" y="274080"/>
                    <a:pt x="3650" y="274457"/>
                    <a:pt x="3650" y="274834"/>
                  </a:cubicBezTo>
                  <a:cubicBezTo>
                    <a:pt x="3650" y="275623"/>
                    <a:pt x="3719" y="276446"/>
                    <a:pt x="3582" y="277235"/>
                  </a:cubicBezTo>
                  <a:cubicBezTo>
                    <a:pt x="3445" y="277955"/>
                    <a:pt x="3136" y="278503"/>
                    <a:pt x="2862" y="279018"/>
                  </a:cubicBezTo>
                  <a:cubicBezTo>
                    <a:pt x="2656" y="279395"/>
                    <a:pt x="2450" y="279738"/>
                    <a:pt x="2416" y="280046"/>
                  </a:cubicBezTo>
                  <a:cubicBezTo>
                    <a:pt x="2416" y="280286"/>
                    <a:pt x="2484" y="280664"/>
                    <a:pt x="2622" y="281041"/>
                  </a:cubicBezTo>
                  <a:cubicBezTo>
                    <a:pt x="2793" y="281555"/>
                    <a:pt x="2965" y="282172"/>
                    <a:pt x="2965" y="282858"/>
                  </a:cubicBezTo>
                  <a:cubicBezTo>
                    <a:pt x="2965" y="284196"/>
                    <a:pt x="2347" y="285293"/>
                    <a:pt x="1833" y="286287"/>
                  </a:cubicBezTo>
                  <a:cubicBezTo>
                    <a:pt x="1524" y="286870"/>
                    <a:pt x="1250" y="287384"/>
                    <a:pt x="1113" y="287899"/>
                  </a:cubicBezTo>
                  <a:cubicBezTo>
                    <a:pt x="633" y="289682"/>
                    <a:pt x="770" y="291636"/>
                    <a:pt x="976" y="293145"/>
                  </a:cubicBezTo>
                  <a:cubicBezTo>
                    <a:pt x="1010" y="293557"/>
                    <a:pt x="1147" y="293968"/>
                    <a:pt x="1387" y="294757"/>
                  </a:cubicBezTo>
                  <a:cubicBezTo>
                    <a:pt x="1696" y="295820"/>
                    <a:pt x="2073" y="297020"/>
                    <a:pt x="1902" y="298254"/>
                  </a:cubicBezTo>
                  <a:cubicBezTo>
                    <a:pt x="1764" y="299317"/>
                    <a:pt x="1216" y="300106"/>
                    <a:pt x="393" y="301272"/>
                  </a:cubicBezTo>
                  <a:cubicBezTo>
                    <a:pt x="-396" y="302506"/>
                    <a:pt x="84" y="305867"/>
                    <a:pt x="1113" y="308541"/>
                  </a:cubicBezTo>
                  <a:cubicBezTo>
                    <a:pt x="1284" y="308953"/>
                    <a:pt x="1456" y="309433"/>
                    <a:pt x="1559" y="309982"/>
                  </a:cubicBezTo>
                  <a:cubicBezTo>
                    <a:pt x="1799" y="311319"/>
                    <a:pt x="1284" y="312382"/>
                    <a:pt x="907" y="313170"/>
                  </a:cubicBezTo>
                  <a:cubicBezTo>
                    <a:pt x="701" y="313616"/>
                    <a:pt x="496" y="313993"/>
                    <a:pt x="496" y="314302"/>
                  </a:cubicBezTo>
                  <a:cubicBezTo>
                    <a:pt x="461" y="314988"/>
                    <a:pt x="1044" y="316051"/>
                    <a:pt x="1662" y="317114"/>
                  </a:cubicBezTo>
                  <a:cubicBezTo>
                    <a:pt x="2347" y="318314"/>
                    <a:pt x="1970" y="319686"/>
                    <a:pt x="1799" y="320406"/>
                  </a:cubicBezTo>
                  <a:cubicBezTo>
                    <a:pt x="1250" y="322532"/>
                    <a:pt x="1113" y="324418"/>
                    <a:pt x="1079" y="326612"/>
                  </a:cubicBezTo>
                  <a:lnTo>
                    <a:pt x="16509" y="326612"/>
                  </a:lnTo>
                  <a:lnTo>
                    <a:pt x="16509" y="324075"/>
                  </a:lnTo>
                  <a:cubicBezTo>
                    <a:pt x="16509" y="323354"/>
                    <a:pt x="16338" y="322566"/>
                    <a:pt x="16166" y="321777"/>
                  </a:cubicBezTo>
                  <a:cubicBezTo>
                    <a:pt x="15961" y="320851"/>
                    <a:pt x="15755" y="319891"/>
                    <a:pt x="15789" y="318828"/>
                  </a:cubicBezTo>
                  <a:cubicBezTo>
                    <a:pt x="15789" y="317834"/>
                    <a:pt x="16132" y="316942"/>
                    <a:pt x="16406" y="316188"/>
                  </a:cubicBezTo>
                  <a:cubicBezTo>
                    <a:pt x="16715" y="315365"/>
                    <a:pt x="16955" y="314679"/>
                    <a:pt x="16646" y="313685"/>
                  </a:cubicBezTo>
                  <a:cubicBezTo>
                    <a:pt x="15995" y="311662"/>
                    <a:pt x="15995" y="310976"/>
                    <a:pt x="17538" y="309124"/>
                  </a:cubicBezTo>
                  <a:cubicBezTo>
                    <a:pt x="19698" y="306518"/>
                    <a:pt x="19390" y="301135"/>
                    <a:pt x="18189" y="297226"/>
                  </a:cubicBezTo>
                  <a:cubicBezTo>
                    <a:pt x="17915" y="296334"/>
                    <a:pt x="17504" y="294997"/>
                    <a:pt x="18292" y="293797"/>
                  </a:cubicBezTo>
                  <a:cubicBezTo>
                    <a:pt x="18566" y="293385"/>
                    <a:pt x="18875" y="293111"/>
                    <a:pt x="19287" y="292802"/>
                  </a:cubicBezTo>
                  <a:cubicBezTo>
                    <a:pt x="22098" y="290368"/>
                    <a:pt x="22064" y="285121"/>
                    <a:pt x="21756" y="280835"/>
                  </a:cubicBezTo>
                  <a:cubicBezTo>
                    <a:pt x="21550" y="278263"/>
                    <a:pt x="22990" y="277063"/>
                    <a:pt x="24156" y="276069"/>
                  </a:cubicBezTo>
                  <a:cubicBezTo>
                    <a:pt x="24739" y="275589"/>
                    <a:pt x="25287" y="275109"/>
                    <a:pt x="25733" y="274457"/>
                  </a:cubicBezTo>
                  <a:cubicBezTo>
                    <a:pt x="26419" y="273497"/>
                    <a:pt x="26968" y="272468"/>
                    <a:pt x="27516" y="271405"/>
                  </a:cubicBezTo>
                  <a:cubicBezTo>
                    <a:pt x="28271" y="270034"/>
                    <a:pt x="29025" y="268662"/>
                    <a:pt x="29985" y="267393"/>
                  </a:cubicBezTo>
                  <a:cubicBezTo>
                    <a:pt x="31425" y="265542"/>
                    <a:pt x="33037" y="263861"/>
                    <a:pt x="34751" y="262353"/>
                  </a:cubicBezTo>
                  <a:cubicBezTo>
                    <a:pt x="35060" y="262078"/>
                    <a:pt x="35369" y="261838"/>
                    <a:pt x="35711" y="261598"/>
                  </a:cubicBezTo>
                  <a:cubicBezTo>
                    <a:pt x="36192" y="261255"/>
                    <a:pt x="36603" y="260913"/>
                    <a:pt x="36946" y="260570"/>
                  </a:cubicBezTo>
                  <a:cubicBezTo>
                    <a:pt x="37117" y="260364"/>
                    <a:pt x="37220" y="259918"/>
                    <a:pt x="37357" y="259506"/>
                  </a:cubicBezTo>
                  <a:cubicBezTo>
                    <a:pt x="37495" y="258924"/>
                    <a:pt x="37666" y="258272"/>
                    <a:pt x="38112" y="257724"/>
                  </a:cubicBezTo>
                  <a:cubicBezTo>
                    <a:pt x="39003" y="256626"/>
                    <a:pt x="40684" y="256592"/>
                    <a:pt x="42295" y="256523"/>
                  </a:cubicBezTo>
                  <a:cubicBezTo>
                    <a:pt x="43050" y="256523"/>
                    <a:pt x="43907" y="256489"/>
                    <a:pt x="44318" y="256352"/>
                  </a:cubicBezTo>
                  <a:cubicBezTo>
                    <a:pt x="45621" y="255906"/>
                    <a:pt x="46924" y="255392"/>
                    <a:pt x="48227" y="254877"/>
                  </a:cubicBezTo>
                  <a:cubicBezTo>
                    <a:pt x="50456" y="254020"/>
                    <a:pt x="52651" y="253163"/>
                    <a:pt x="54948" y="252580"/>
                  </a:cubicBezTo>
                  <a:cubicBezTo>
                    <a:pt x="55874" y="252340"/>
                    <a:pt x="56834" y="252168"/>
                    <a:pt x="57794" y="251997"/>
                  </a:cubicBezTo>
                  <a:cubicBezTo>
                    <a:pt x="59132" y="251757"/>
                    <a:pt x="60435" y="251517"/>
                    <a:pt x="61703" y="251106"/>
                  </a:cubicBezTo>
                  <a:cubicBezTo>
                    <a:pt x="62492" y="250831"/>
                    <a:pt x="63212" y="250386"/>
                    <a:pt x="63967" y="249974"/>
                  </a:cubicBezTo>
                  <a:cubicBezTo>
                    <a:pt x="65167" y="249288"/>
                    <a:pt x="66401" y="248568"/>
                    <a:pt x="67910" y="248328"/>
                  </a:cubicBezTo>
                  <a:lnTo>
                    <a:pt x="68664" y="248260"/>
                  </a:lnTo>
                  <a:cubicBezTo>
                    <a:pt x="72368" y="248260"/>
                    <a:pt x="72642" y="252512"/>
                    <a:pt x="72779" y="254774"/>
                  </a:cubicBezTo>
                  <a:cubicBezTo>
                    <a:pt x="72985" y="258101"/>
                    <a:pt x="73808" y="261358"/>
                    <a:pt x="74734" y="264719"/>
                  </a:cubicBezTo>
                  <a:cubicBezTo>
                    <a:pt x="75659" y="268182"/>
                    <a:pt x="75934" y="271748"/>
                    <a:pt x="76242" y="275520"/>
                  </a:cubicBezTo>
                  <a:cubicBezTo>
                    <a:pt x="76928" y="284024"/>
                    <a:pt x="77751" y="294619"/>
                    <a:pt x="86564" y="310119"/>
                  </a:cubicBezTo>
                  <a:cubicBezTo>
                    <a:pt x="100794" y="335150"/>
                    <a:pt x="137553" y="360388"/>
                    <a:pt x="187719" y="360388"/>
                  </a:cubicBezTo>
                  <a:cubicBezTo>
                    <a:pt x="200338" y="360388"/>
                    <a:pt x="213402" y="358811"/>
                    <a:pt x="226535" y="355724"/>
                  </a:cubicBezTo>
                  <a:cubicBezTo>
                    <a:pt x="266483" y="346363"/>
                    <a:pt x="306808" y="318040"/>
                    <a:pt x="337223" y="278023"/>
                  </a:cubicBezTo>
                  <a:cubicBezTo>
                    <a:pt x="367776" y="237835"/>
                    <a:pt x="385058" y="190001"/>
                    <a:pt x="384647" y="146830"/>
                  </a:cubicBezTo>
                  <a:cubicBezTo>
                    <a:pt x="384269" y="107705"/>
                    <a:pt x="363010" y="62030"/>
                    <a:pt x="304374" y="62030"/>
                  </a:cubicBezTo>
                  <a:close/>
                </a:path>
              </a:pathLst>
            </a:custGeom>
            <a:grpFill/>
            <a:ln w="3429" cap="flat">
              <a:noFill/>
              <a:prstDash val="solid"/>
              <a:miter/>
            </a:ln>
          </p:spPr>
          <p:txBody>
            <a:bodyPr/>
            <a:lstStyle/>
            <a:p>
              <a:endParaRPr lang="en-US"/>
            </a:p>
          </p:txBody>
        </p:sp>
        <p:sp>
          <p:nvSpPr>
            <p:cNvPr id="1216" name="Freeform 1215">
              <a:extLst>
                <a:ext uri="{FF2B5EF4-FFF2-40B4-BE49-F238E27FC236}">
                  <a16:creationId xmlns:a16="http://schemas.microsoft.com/office/drawing/2014/main" id="{5D233510-3A0B-333B-8200-5F651080B29D}"/>
                </a:ext>
              </a:extLst>
            </p:cNvPr>
            <p:cNvSpPr/>
            <p:nvPr/>
          </p:nvSpPr>
          <p:spPr>
            <a:xfrm>
              <a:off x="4512105" y="4031731"/>
              <a:ext cx="27381" cy="19651"/>
            </a:xfrm>
            <a:custGeom>
              <a:avLst/>
              <a:gdLst>
                <a:gd name="csX0" fmla="*/ 6486 w 27381"/>
                <a:gd name="csY0" fmla="*/ 12980 h 19651"/>
                <a:gd name="csX1" fmla="*/ 6555 w 27381"/>
                <a:gd name="csY1" fmla="*/ 16546 h 19651"/>
                <a:gd name="csX2" fmla="*/ 8372 w 27381"/>
                <a:gd name="csY2" fmla="*/ 19426 h 19651"/>
                <a:gd name="csX3" fmla="*/ 11664 w 27381"/>
                <a:gd name="csY3" fmla="*/ 18912 h 19651"/>
                <a:gd name="csX4" fmla="*/ 14167 w 27381"/>
                <a:gd name="csY4" fmla="*/ 16512 h 19651"/>
                <a:gd name="csX5" fmla="*/ 27060 w 27381"/>
                <a:gd name="csY5" fmla="*/ 10717 h 19651"/>
                <a:gd name="csX6" fmla="*/ 24214 w 27381"/>
                <a:gd name="csY6" fmla="*/ 9174 h 19651"/>
                <a:gd name="csX7" fmla="*/ 21677 w 27381"/>
                <a:gd name="csY7" fmla="*/ 6636 h 19651"/>
                <a:gd name="csX8" fmla="*/ 4978 w 27381"/>
                <a:gd name="csY8" fmla="*/ 670 h 19651"/>
                <a:gd name="csX9" fmla="*/ 2029 w 27381"/>
                <a:gd name="csY9" fmla="*/ 430 h 19651"/>
                <a:gd name="csX10" fmla="*/ 417 w 27381"/>
                <a:gd name="csY10" fmla="*/ 361 h 19651"/>
                <a:gd name="csX11" fmla="*/ 1514 w 27381"/>
                <a:gd name="csY11" fmla="*/ 5333 h 19651"/>
                <a:gd name="csX12" fmla="*/ 6521 w 27381"/>
                <a:gd name="csY12" fmla="*/ 12980 h 196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27381" h="19651">
                  <a:moveTo>
                    <a:pt x="6486" y="12980"/>
                  </a:moveTo>
                  <a:cubicBezTo>
                    <a:pt x="6555" y="14180"/>
                    <a:pt x="6384" y="15346"/>
                    <a:pt x="6555" y="16546"/>
                  </a:cubicBezTo>
                  <a:cubicBezTo>
                    <a:pt x="6726" y="17712"/>
                    <a:pt x="7309" y="18947"/>
                    <a:pt x="8372" y="19426"/>
                  </a:cubicBezTo>
                  <a:cubicBezTo>
                    <a:pt x="9435" y="19907"/>
                    <a:pt x="10704" y="19564"/>
                    <a:pt x="11664" y="18912"/>
                  </a:cubicBezTo>
                  <a:cubicBezTo>
                    <a:pt x="12624" y="18261"/>
                    <a:pt x="13344" y="17335"/>
                    <a:pt x="14167" y="16512"/>
                  </a:cubicBezTo>
                  <a:cubicBezTo>
                    <a:pt x="16053" y="14523"/>
                    <a:pt x="21985" y="11437"/>
                    <a:pt x="27060" y="10717"/>
                  </a:cubicBezTo>
                  <a:cubicBezTo>
                    <a:pt x="28569" y="10511"/>
                    <a:pt x="24283" y="10717"/>
                    <a:pt x="24214" y="9174"/>
                  </a:cubicBezTo>
                  <a:cubicBezTo>
                    <a:pt x="24180" y="7905"/>
                    <a:pt x="22843" y="7151"/>
                    <a:pt x="21677" y="6636"/>
                  </a:cubicBezTo>
                  <a:cubicBezTo>
                    <a:pt x="16225" y="4305"/>
                    <a:pt x="10773" y="1939"/>
                    <a:pt x="4978" y="670"/>
                  </a:cubicBezTo>
                  <a:cubicBezTo>
                    <a:pt x="4018" y="464"/>
                    <a:pt x="3023" y="258"/>
                    <a:pt x="2029" y="430"/>
                  </a:cubicBezTo>
                  <a:cubicBezTo>
                    <a:pt x="1069" y="601"/>
                    <a:pt x="794" y="-564"/>
                    <a:pt x="417" y="361"/>
                  </a:cubicBezTo>
                  <a:cubicBezTo>
                    <a:pt x="-474" y="2693"/>
                    <a:pt x="143" y="4305"/>
                    <a:pt x="1514" y="5333"/>
                  </a:cubicBezTo>
                  <a:cubicBezTo>
                    <a:pt x="4292" y="7425"/>
                    <a:pt x="6384" y="10614"/>
                    <a:pt x="6521" y="12980"/>
                  </a:cubicBezTo>
                  <a:close/>
                </a:path>
              </a:pathLst>
            </a:custGeom>
            <a:grpFill/>
            <a:ln w="3429" cap="flat">
              <a:noFill/>
              <a:prstDash val="solid"/>
              <a:miter/>
            </a:ln>
          </p:spPr>
          <p:txBody>
            <a:bodyPr/>
            <a:lstStyle/>
            <a:p>
              <a:endParaRPr lang="en-US"/>
            </a:p>
          </p:txBody>
        </p:sp>
        <p:sp>
          <p:nvSpPr>
            <p:cNvPr id="1217" name="Freeform 1216">
              <a:extLst>
                <a:ext uri="{FF2B5EF4-FFF2-40B4-BE49-F238E27FC236}">
                  <a16:creationId xmlns:a16="http://schemas.microsoft.com/office/drawing/2014/main" id="{B7F45E11-881E-A163-0C42-5E19F0FD4668}"/>
                </a:ext>
              </a:extLst>
            </p:cNvPr>
            <p:cNvSpPr/>
            <p:nvPr/>
          </p:nvSpPr>
          <p:spPr>
            <a:xfrm>
              <a:off x="4490688" y="4054267"/>
              <a:ext cx="31743" cy="32288"/>
            </a:xfrm>
            <a:custGeom>
              <a:avLst/>
              <a:gdLst>
                <a:gd name="csX0" fmla="*/ 20291 w 31743"/>
                <a:gd name="csY0" fmla="*/ 8309 h 32288"/>
                <a:gd name="csX1" fmla="*/ 20977 w 31743"/>
                <a:gd name="csY1" fmla="*/ 8206 h 32288"/>
                <a:gd name="csX2" fmla="*/ 26738 w 31743"/>
                <a:gd name="csY2" fmla="*/ 18939 h 32288"/>
                <a:gd name="csX3" fmla="*/ 31744 w 31743"/>
                <a:gd name="csY3" fmla="*/ 32209 h 32288"/>
                <a:gd name="csX4" fmla="*/ 22006 w 31743"/>
                <a:gd name="csY4" fmla="*/ 26449 h 32288"/>
                <a:gd name="csX5" fmla="*/ 19296 w 31743"/>
                <a:gd name="csY5" fmla="*/ 23534 h 32288"/>
                <a:gd name="csX6" fmla="*/ 13193 w 31743"/>
                <a:gd name="csY6" fmla="*/ 14687 h 32288"/>
                <a:gd name="csX7" fmla="*/ 8358 w 31743"/>
                <a:gd name="csY7" fmla="*/ 5943 h 32288"/>
                <a:gd name="csX8" fmla="*/ 1774 w 31743"/>
                <a:gd name="csY8" fmla="*/ 1108 h 32288"/>
                <a:gd name="csX9" fmla="*/ 8392 w 31743"/>
                <a:gd name="csY9" fmla="*/ 2788 h 32288"/>
                <a:gd name="csX10" fmla="*/ 20291 w 31743"/>
                <a:gd name="csY10" fmla="*/ 8343 h 322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1743" h="32288">
                  <a:moveTo>
                    <a:pt x="20291" y="8309"/>
                  </a:moveTo>
                  <a:cubicBezTo>
                    <a:pt x="20531" y="8309"/>
                    <a:pt x="20737" y="8240"/>
                    <a:pt x="20977" y="8206"/>
                  </a:cubicBezTo>
                  <a:cubicBezTo>
                    <a:pt x="28486" y="6903"/>
                    <a:pt x="26086" y="14172"/>
                    <a:pt x="26738" y="18939"/>
                  </a:cubicBezTo>
                  <a:cubicBezTo>
                    <a:pt x="27218" y="22299"/>
                    <a:pt x="28383" y="27169"/>
                    <a:pt x="31744" y="32209"/>
                  </a:cubicBezTo>
                  <a:cubicBezTo>
                    <a:pt x="30681" y="33032"/>
                    <a:pt x="23137" y="27169"/>
                    <a:pt x="22006" y="26449"/>
                  </a:cubicBezTo>
                  <a:cubicBezTo>
                    <a:pt x="20874" y="25763"/>
                    <a:pt x="20051" y="24631"/>
                    <a:pt x="19296" y="23534"/>
                  </a:cubicBezTo>
                  <a:cubicBezTo>
                    <a:pt x="17239" y="20619"/>
                    <a:pt x="14976" y="17807"/>
                    <a:pt x="13193" y="14687"/>
                  </a:cubicBezTo>
                  <a:cubicBezTo>
                    <a:pt x="11547" y="11807"/>
                    <a:pt x="9181" y="9201"/>
                    <a:pt x="8358" y="5943"/>
                  </a:cubicBezTo>
                  <a:cubicBezTo>
                    <a:pt x="8255" y="5497"/>
                    <a:pt x="-4604" y="-2973"/>
                    <a:pt x="1774" y="1108"/>
                  </a:cubicBezTo>
                  <a:cubicBezTo>
                    <a:pt x="2254" y="1417"/>
                    <a:pt x="8015" y="2343"/>
                    <a:pt x="8392" y="2788"/>
                  </a:cubicBezTo>
                  <a:cubicBezTo>
                    <a:pt x="11581" y="6697"/>
                    <a:pt x="16451" y="8755"/>
                    <a:pt x="20291" y="8343"/>
                  </a:cubicBezTo>
                  <a:close/>
                </a:path>
              </a:pathLst>
            </a:custGeom>
            <a:grpFill/>
            <a:ln w="3429" cap="flat">
              <a:noFill/>
              <a:prstDash val="solid"/>
              <a:miter/>
            </a:ln>
          </p:spPr>
          <p:txBody>
            <a:bodyPr/>
            <a:lstStyle/>
            <a:p>
              <a:endParaRPr lang="en-US"/>
            </a:p>
          </p:txBody>
        </p:sp>
        <p:grpSp>
          <p:nvGrpSpPr>
            <p:cNvPr id="1218" name="Graphic 3">
              <a:extLst>
                <a:ext uri="{FF2B5EF4-FFF2-40B4-BE49-F238E27FC236}">
                  <a16:creationId xmlns:a16="http://schemas.microsoft.com/office/drawing/2014/main" id="{BCD735C5-45A8-12CD-F255-9ECD99A51BA6}"/>
                </a:ext>
              </a:extLst>
            </p:cNvPr>
            <p:cNvGrpSpPr/>
            <p:nvPr/>
          </p:nvGrpSpPr>
          <p:grpSpPr>
            <a:xfrm>
              <a:off x="4375065" y="4040711"/>
              <a:ext cx="295781" cy="284095"/>
              <a:chOff x="4375065" y="4040711"/>
              <a:chExt cx="295781" cy="284095"/>
            </a:xfrm>
            <a:grpFill/>
          </p:grpSpPr>
          <p:sp>
            <p:nvSpPr>
              <p:cNvPr id="1219" name="Freeform 1218">
                <a:extLst>
                  <a:ext uri="{FF2B5EF4-FFF2-40B4-BE49-F238E27FC236}">
                    <a16:creationId xmlns:a16="http://schemas.microsoft.com/office/drawing/2014/main" id="{44C7124B-BEB5-E0DD-032C-4D1D2378DBC4}"/>
                  </a:ext>
                </a:extLst>
              </p:cNvPr>
              <p:cNvSpPr/>
              <p:nvPr/>
            </p:nvSpPr>
            <p:spPr>
              <a:xfrm>
                <a:off x="4520848" y="4040711"/>
                <a:ext cx="149998" cy="186252"/>
              </a:xfrm>
              <a:custGeom>
                <a:avLst/>
                <a:gdLst>
                  <a:gd name="csX0" fmla="*/ 93823 w 149998"/>
                  <a:gd name="csY0" fmla="*/ 89005 h 186252"/>
                  <a:gd name="csX1" fmla="*/ 92246 w 149998"/>
                  <a:gd name="csY1" fmla="*/ 78032 h 186252"/>
                  <a:gd name="csX2" fmla="*/ 93412 w 149998"/>
                  <a:gd name="csY2" fmla="*/ 71826 h 186252"/>
                  <a:gd name="csX3" fmla="*/ 95366 w 149998"/>
                  <a:gd name="csY3" fmla="*/ 69803 h 186252"/>
                  <a:gd name="csX4" fmla="*/ 96052 w 149998"/>
                  <a:gd name="csY4" fmla="*/ 72100 h 186252"/>
                  <a:gd name="csX5" fmla="*/ 96532 w 149998"/>
                  <a:gd name="csY5" fmla="*/ 76352 h 186252"/>
                  <a:gd name="csX6" fmla="*/ 98452 w 149998"/>
                  <a:gd name="csY6" fmla="*/ 83965 h 186252"/>
                  <a:gd name="csX7" fmla="*/ 101504 w 149998"/>
                  <a:gd name="csY7" fmla="*/ 92571 h 186252"/>
                  <a:gd name="csX8" fmla="*/ 103459 w 149998"/>
                  <a:gd name="csY8" fmla="*/ 102481 h 186252"/>
                  <a:gd name="csX9" fmla="*/ 101573 w 149998"/>
                  <a:gd name="csY9" fmla="*/ 116368 h 186252"/>
                  <a:gd name="csX10" fmla="*/ 96635 w 149998"/>
                  <a:gd name="csY10" fmla="*/ 128302 h 186252"/>
                  <a:gd name="csX11" fmla="*/ 93446 w 149998"/>
                  <a:gd name="csY11" fmla="*/ 133548 h 186252"/>
                  <a:gd name="csX12" fmla="*/ 89880 w 149998"/>
                  <a:gd name="csY12" fmla="*/ 136565 h 186252"/>
                  <a:gd name="csX13" fmla="*/ 90154 w 149998"/>
                  <a:gd name="csY13" fmla="*/ 132382 h 186252"/>
                  <a:gd name="csX14" fmla="*/ 91526 w 149998"/>
                  <a:gd name="csY14" fmla="*/ 127581 h 186252"/>
                  <a:gd name="csX15" fmla="*/ 95126 w 149998"/>
                  <a:gd name="csY15" fmla="*/ 114826 h 186252"/>
                  <a:gd name="csX16" fmla="*/ 96669 w 149998"/>
                  <a:gd name="csY16" fmla="*/ 102378 h 186252"/>
                  <a:gd name="csX17" fmla="*/ 93892 w 149998"/>
                  <a:gd name="csY17" fmla="*/ 89451 h 186252"/>
                  <a:gd name="csX18" fmla="*/ 93789 w 149998"/>
                  <a:gd name="csY18" fmla="*/ 89005 h 186252"/>
                  <a:gd name="csX19" fmla="*/ 107128 w 149998"/>
                  <a:gd name="csY19" fmla="*/ 81084 h 186252"/>
                  <a:gd name="csX20" fmla="*/ 107539 w 149998"/>
                  <a:gd name="csY20" fmla="*/ 72375 h 186252"/>
                  <a:gd name="csX21" fmla="*/ 109562 w 149998"/>
                  <a:gd name="csY21" fmla="*/ 68431 h 186252"/>
                  <a:gd name="csX22" fmla="*/ 112443 w 149998"/>
                  <a:gd name="csY22" fmla="*/ 63253 h 186252"/>
                  <a:gd name="csX23" fmla="*/ 113334 w 149998"/>
                  <a:gd name="csY23" fmla="*/ 59516 h 186252"/>
                  <a:gd name="csX24" fmla="*/ 112957 w 149998"/>
                  <a:gd name="csY24" fmla="*/ 55504 h 186252"/>
                  <a:gd name="csX25" fmla="*/ 110420 w 149998"/>
                  <a:gd name="csY25" fmla="*/ 49812 h 186252"/>
                  <a:gd name="csX26" fmla="*/ 108979 w 149998"/>
                  <a:gd name="csY26" fmla="*/ 46177 h 186252"/>
                  <a:gd name="csX27" fmla="*/ 109185 w 149998"/>
                  <a:gd name="csY27" fmla="*/ 42131 h 186252"/>
                  <a:gd name="csX28" fmla="*/ 110111 w 149998"/>
                  <a:gd name="csY28" fmla="*/ 36644 h 186252"/>
                  <a:gd name="csX29" fmla="*/ 110214 w 149998"/>
                  <a:gd name="csY29" fmla="*/ 33284 h 186252"/>
                  <a:gd name="csX30" fmla="*/ 109734 w 149998"/>
                  <a:gd name="csY30" fmla="*/ 29923 h 186252"/>
                  <a:gd name="csX31" fmla="*/ 108739 w 149998"/>
                  <a:gd name="csY31" fmla="*/ 26769 h 186252"/>
                  <a:gd name="csX32" fmla="*/ 107299 w 149998"/>
                  <a:gd name="csY32" fmla="*/ 23957 h 186252"/>
                  <a:gd name="csX33" fmla="*/ 103459 w 149998"/>
                  <a:gd name="csY33" fmla="*/ 19397 h 186252"/>
                  <a:gd name="csX34" fmla="*/ 102293 w 149998"/>
                  <a:gd name="csY34" fmla="*/ 18436 h 186252"/>
                  <a:gd name="csX35" fmla="*/ 100544 w 149998"/>
                  <a:gd name="csY35" fmla="*/ 17271 h 186252"/>
                  <a:gd name="csX36" fmla="*/ 95949 w 149998"/>
                  <a:gd name="csY36" fmla="*/ 15453 h 186252"/>
                  <a:gd name="csX37" fmla="*/ 93583 w 149998"/>
                  <a:gd name="csY37" fmla="*/ 15179 h 186252"/>
                  <a:gd name="csX38" fmla="*/ 91594 w 149998"/>
                  <a:gd name="csY38" fmla="*/ 15350 h 186252"/>
                  <a:gd name="csX39" fmla="*/ 89777 w 149998"/>
                  <a:gd name="csY39" fmla="*/ 16447 h 186252"/>
                  <a:gd name="csX40" fmla="*/ 91697 w 149998"/>
                  <a:gd name="csY40" fmla="*/ 17545 h 186252"/>
                  <a:gd name="csX41" fmla="*/ 95709 w 149998"/>
                  <a:gd name="csY41" fmla="*/ 19328 h 186252"/>
                  <a:gd name="csX42" fmla="*/ 99447 w 149998"/>
                  <a:gd name="csY42" fmla="*/ 22311 h 186252"/>
                  <a:gd name="csX43" fmla="*/ 100750 w 149998"/>
                  <a:gd name="csY43" fmla="*/ 23820 h 186252"/>
                  <a:gd name="csX44" fmla="*/ 101538 w 149998"/>
                  <a:gd name="csY44" fmla="*/ 24986 h 186252"/>
                  <a:gd name="csX45" fmla="*/ 104042 w 149998"/>
                  <a:gd name="csY45" fmla="*/ 32633 h 186252"/>
                  <a:gd name="csX46" fmla="*/ 104042 w 149998"/>
                  <a:gd name="csY46" fmla="*/ 33627 h 186252"/>
                  <a:gd name="csX47" fmla="*/ 104042 w 149998"/>
                  <a:gd name="csY47" fmla="*/ 34587 h 186252"/>
                  <a:gd name="csX48" fmla="*/ 103767 w 149998"/>
                  <a:gd name="csY48" fmla="*/ 36644 h 186252"/>
                  <a:gd name="csX49" fmla="*/ 102739 w 149998"/>
                  <a:gd name="csY49" fmla="*/ 41479 h 186252"/>
                  <a:gd name="csX50" fmla="*/ 102533 w 149998"/>
                  <a:gd name="csY50" fmla="*/ 47652 h 186252"/>
                  <a:gd name="csX51" fmla="*/ 104625 w 149998"/>
                  <a:gd name="csY51" fmla="*/ 53412 h 186252"/>
                  <a:gd name="csX52" fmla="*/ 106476 w 149998"/>
                  <a:gd name="csY52" fmla="*/ 57252 h 186252"/>
                  <a:gd name="csX53" fmla="*/ 106579 w 149998"/>
                  <a:gd name="csY53" fmla="*/ 59722 h 186252"/>
                  <a:gd name="csX54" fmla="*/ 103904 w 149998"/>
                  <a:gd name="csY54" fmla="*/ 64797 h 186252"/>
                  <a:gd name="csX55" fmla="*/ 102053 w 149998"/>
                  <a:gd name="csY55" fmla="*/ 68500 h 186252"/>
                  <a:gd name="csX56" fmla="*/ 100853 w 149998"/>
                  <a:gd name="csY56" fmla="*/ 72717 h 186252"/>
                  <a:gd name="csX57" fmla="*/ 101024 w 149998"/>
                  <a:gd name="csY57" fmla="*/ 81427 h 186252"/>
                  <a:gd name="csX58" fmla="*/ 104282 w 149998"/>
                  <a:gd name="csY58" fmla="*/ 89039 h 186252"/>
                  <a:gd name="csX59" fmla="*/ 106922 w 149998"/>
                  <a:gd name="csY59" fmla="*/ 93223 h 186252"/>
                  <a:gd name="csX60" fmla="*/ 108979 w 149998"/>
                  <a:gd name="csY60" fmla="*/ 99532 h 186252"/>
                  <a:gd name="csX61" fmla="*/ 108979 w 149998"/>
                  <a:gd name="csY61" fmla="*/ 106013 h 186252"/>
                  <a:gd name="csX62" fmla="*/ 108979 w 149998"/>
                  <a:gd name="csY62" fmla="*/ 109374 h 186252"/>
                  <a:gd name="csX63" fmla="*/ 111654 w 149998"/>
                  <a:gd name="csY63" fmla="*/ 106390 h 186252"/>
                  <a:gd name="csX64" fmla="*/ 113128 w 149998"/>
                  <a:gd name="csY64" fmla="*/ 96823 h 186252"/>
                  <a:gd name="csX65" fmla="*/ 111860 w 149998"/>
                  <a:gd name="csY65" fmla="*/ 91303 h 186252"/>
                  <a:gd name="csX66" fmla="*/ 109699 w 149998"/>
                  <a:gd name="csY66" fmla="*/ 86776 h 186252"/>
                  <a:gd name="csX67" fmla="*/ 108122 w 149998"/>
                  <a:gd name="csY67" fmla="*/ 83622 h 186252"/>
                  <a:gd name="csX68" fmla="*/ 107436 w 149998"/>
                  <a:gd name="csY68" fmla="*/ 81701 h 186252"/>
                  <a:gd name="csX69" fmla="*/ 107299 w 149998"/>
                  <a:gd name="csY69" fmla="*/ 81153 h 186252"/>
                  <a:gd name="csX70" fmla="*/ 94749 w 149998"/>
                  <a:gd name="csY70" fmla="*/ 39936 h 186252"/>
                  <a:gd name="csX71" fmla="*/ 94269 w 149998"/>
                  <a:gd name="csY71" fmla="*/ 35684 h 186252"/>
                  <a:gd name="csX72" fmla="*/ 92795 w 149998"/>
                  <a:gd name="csY72" fmla="*/ 30678 h 186252"/>
                  <a:gd name="csX73" fmla="*/ 86005 w 149998"/>
                  <a:gd name="csY73" fmla="*/ 23477 h 186252"/>
                  <a:gd name="csX74" fmla="*/ 77570 w 149998"/>
                  <a:gd name="csY74" fmla="*/ 20459 h 186252"/>
                  <a:gd name="csX75" fmla="*/ 69340 w 149998"/>
                  <a:gd name="csY75" fmla="*/ 20014 h 186252"/>
                  <a:gd name="csX76" fmla="*/ 61968 w 149998"/>
                  <a:gd name="csY76" fmla="*/ 19842 h 186252"/>
                  <a:gd name="csX77" fmla="*/ 55144 w 149998"/>
                  <a:gd name="csY77" fmla="*/ 18676 h 186252"/>
                  <a:gd name="csX78" fmla="*/ 48937 w 149998"/>
                  <a:gd name="csY78" fmla="*/ 17785 h 186252"/>
                  <a:gd name="csX79" fmla="*/ 45406 w 149998"/>
                  <a:gd name="csY79" fmla="*/ 18711 h 186252"/>
                  <a:gd name="csX80" fmla="*/ 44206 w 149998"/>
                  <a:gd name="csY80" fmla="*/ 20185 h 186252"/>
                  <a:gd name="csX81" fmla="*/ 45954 w 149998"/>
                  <a:gd name="csY81" fmla="*/ 20802 h 186252"/>
                  <a:gd name="csX82" fmla="*/ 49212 w 149998"/>
                  <a:gd name="csY82" fmla="*/ 21625 h 186252"/>
                  <a:gd name="csX83" fmla="*/ 55281 w 149998"/>
                  <a:gd name="csY83" fmla="*/ 24506 h 186252"/>
                  <a:gd name="csX84" fmla="*/ 62448 w 149998"/>
                  <a:gd name="csY84" fmla="*/ 26700 h 186252"/>
                  <a:gd name="csX85" fmla="*/ 69717 w 149998"/>
                  <a:gd name="csY85" fmla="*/ 27317 h 186252"/>
                  <a:gd name="csX86" fmla="*/ 76438 w 149998"/>
                  <a:gd name="csY86" fmla="*/ 27866 h 186252"/>
                  <a:gd name="csX87" fmla="*/ 82199 w 149998"/>
                  <a:gd name="csY87" fmla="*/ 29752 h 186252"/>
                  <a:gd name="csX88" fmla="*/ 87480 w 149998"/>
                  <a:gd name="csY88" fmla="*/ 35273 h 186252"/>
                  <a:gd name="csX89" fmla="*/ 88474 w 149998"/>
                  <a:gd name="csY89" fmla="*/ 39971 h 186252"/>
                  <a:gd name="csX90" fmla="*/ 89194 w 149998"/>
                  <a:gd name="csY90" fmla="*/ 43159 h 186252"/>
                  <a:gd name="csX91" fmla="*/ 90463 w 149998"/>
                  <a:gd name="csY91" fmla="*/ 46280 h 186252"/>
                  <a:gd name="csX92" fmla="*/ 92589 w 149998"/>
                  <a:gd name="csY92" fmla="*/ 50017 h 186252"/>
                  <a:gd name="csX93" fmla="*/ 93892 w 149998"/>
                  <a:gd name="csY93" fmla="*/ 52349 h 186252"/>
                  <a:gd name="csX94" fmla="*/ 94783 w 149998"/>
                  <a:gd name="csY94" fmla="*/ 54612 h 186252"/>
                  <a:gd name="csX95" fmla="*/ 94886 w 149998"/>
                  <a:gd name="csY95" fmla="*/ 58796 h 186252"/>
                  <a:gd name="csX96" fmla="*/ 94303 w 149998"/>
                  <a:gd name="csY96" fmla="*/ 61093 h 186252"/>
                  <a:gd name="csX97" fmla="*/ 95298 w 149998"/>
                  <a:gd name="csY97" fmla="*/ 61436 h 186252"/>
                  <a:gd name="csX98" fmla="*/ 97321 w 149998"/>
                  <a:gd name="csY98" fmla="*/ 60030 h 186252"/>
                  <a:gd name="csX99" fmla="*/ 98727 w 149998"/>
                  <a:gd name="csY99" fmla="*/ 52006 h 186252"/>
                  <a:gd name="csX100" fmla="*/ 95915 w 149998"/>
                  <a:gd name="csY100" fmla="*/ 44462 h 186252"/>
                  <a:gd name="csX101" fmla="*/ 94749 w 149998"/>
                  <a:gd name="csY101" fmla="*/ 40485 h 186252"/>
                  <a:gd name="csX102" fmla="*/ 94680 w 149998"/>
                  <a:gd name="csY102" fmla="*/ 40005 h 186252"/>
                  <a:gd name="csX103" fmla="*/ 78907 w 149998"/>
                  <a:gd name="csY103" fmla="*/ 46657 h 186252"/>
                  <a:gd name="csX104" fmla="*/ 79044 w 149998"/>
                  <a:gd name="csY104" fmla="*/ 49606 h 186252"/>
                  <a:gd name="csX105" fmla="*/ 78736 w 149998"/>
                  <a:gd name="csY105" fmla="*/ 53343 h 186252"/>
                  <a:gd name="csX106" fmla="*/ 78941 w 149998"/>
                  <a:gd name="csY106" fmla="*/ 55915 h 186252"/>
                  <a:gd name="csX107" fmla="*/ 79593 w 149998"/>
                  <a:gd name="csY107" fmla="*/ 58350 h 186252"/>
                  <a:gd name="csX108" fmla="*/ 81136 w 149998"/>
                  <a:gd name="csY108" fmla="*/ 61848 h 186252"/>
                  <a:gd name="csX109" fmla="*/ 82919 w 149998"/>
                  <a:gd name="csY109" fmla="*/ 67300 h 186252"/>
                  <a:gd name="csX110" fmla="*/ 83468 w 149998"/>
                  <a:gd name="csY110" fmla="*/ 69597 h 186252"/>
                  <a:gd name="csX111" fmla="*/ 84702 w 149998"/>
                  <a:gd name="csY111" fmla="*/ 71723 h 186252"/>
                  <a:gd name="csX112" fmla="*/ 86931 w 149998"/>
                  <a:gd name="csY112" fmla="*/ 69734 h 186252"/>
                  <a:gd name="csX113" fmla="*/ 87857 w 149998"/>
                  <a:gd name="csY113" fmla="*/ 66202 h 186252"/>
                  <a:gd name="csX114" fmla="*/ 87000 w 149998"/>
                  <a:gd name="csY114" fmla="*/ 58453 h 186252"/>
                  <a:gd name="csX115" fmla="*/ 85868 w 149998"/>
                  <a:gd name="csY115" fmla="*/ 55435 h 186252"/>
                  <a:gd name="csX116" fmla="*/ 85594 w 149998"/>
                  <a:gd name="csY116" fmla="*/ 54338 h 186252"/>
                  <a:gd name="csX117" fmla="*/ 85525 w 149998"/>
                  <a:gd name="csY117" fmla="*/ 53378 h 186252"/>
                  <a:gd name="csX118" fmla="*/ 85525 w 149998"/>
                  <a:gd name="csY118" fmla="*/ 48440 h 186252"/>
                  <a:gd name="csX119" fmla="*/ 83845 w 149998"/>
                  <a:gd name="csY119" fmla="*/ 42645 h 186252"/>
                  <a:gd name="csX120" fmla="*/ 80759 w 149998"/>
                  <a:gd name="csY120" fmla="*/ 38359 h 186252"/>
                  <a:gd name="csX121" fmla="*/ 76747 w 149998"/>
                  <a:gd name="csY121" fmla="*/ 37159 h 186252"/>
                  <a:gd name="csX122" fmla="*/ 77707 w 149998"/>
                  <a:gd name="csY122" fmla="*/ 41925 h 186252"/>
                  <a:gd name="csX123" fmla="*/ 78907 w 149998"/>
                  <a:gd name="csY123" fmla="*/ 46451 h 186252"/>
                  <a:gd name="csX124" fmla="*/ 78907 w 149998"/>
                  <a:gd name="csY124" fmla="*/ 46657 h 186252"/>
                  <a:gd name="csX125" fmla="*/ 73558 w 149998"/>
                  <a:gd name="csY125" fmla="*/ 74123 h 186252"/>
                  <a:gd name="csX126" fmla="*/ 79284 w 149998"/>
                  <a:gd name="csY126" fmla="*/ 83690 h 186252"/>
                  <a:gd name="csX127" fmla="*/ 82988 w 149998"/>
                  <a:gd name="csY127" fmla="*/ 92777 h 186252"/>
                  <a:gd name="csX128" fmla="*/ 83262 w 149998"/>
                  <a:gd name="csY128" fmla="*/ 97235 h 186252"/>
                  <a:gd name="csX129" fmla="*/ 82713 w 149998"/>
                  <a:gd name="csY129" fmla="*/ 102035 h 186252"/>
                  <a:gd name="csX130" fmla="*/ 81993 w 149998"/>
                  <a:gd name="csY130" fmla="*/ 105979 h 186252"/>
                  <a:gd name="csX131" fmla="*/ 82233 w 149998"/>
                  <a:gd name="csY131" fmla="*/ 109545 h 186252"/>
                  <a:gd name="csX132" fmla="*/ 85319 w 149998"/>
                  <a:gd name="csY132" fmla="*/ 107042 h 186252"/>
                  <a:gd name="csX133" fmla="*/ 87788 w 149998"/>
                  <a:gd name="csY133" fmla="*/ 102516 h 186252"/>
                  <a:gd name="csX134" fmla="*/ 89400 w 149998"/>
                  <a:gd name="csY134" fmla="*/ 97063 h 186252"/>
                  <a:gd name="csX135" fmla="*/ 89331 w 149998"/>
                  <a:gd name="csY135" fmla="*/ 90926 h 186252"/>
                  <a:gd name="csX136" fmla="*/ 85182 w 149998"/>
                  <a:gd name="csY136" fmla="*/ 80124 h 186252"/>
                  <a:gd name="csX137" fmla="*/ 80999 w 149998"/>
                  <a:gd name="csY137" fmla="*/ 73781 h 186252"/>
                  <a:gd name="csX138" fmla="*/ 76918 w 149998"/>
                  <a:gd name="csY138" fmla="*/ 68088 h 186252"/>
                  <a:gd name="csX139" fmla="*/ 73901 w 149998"/>
                  <a:gd name="csY139" fmla="*/ 62671 h 186252"/>
                  <a:gd name="csX140" fmla="*/ 71192 w 149998"/>
                  <a:gd name="csY140" fmla="*/ 57939 h 186252"/>
                  <a:gd name="csX141" fmla="*/ 69889 w 149998"/>
                  <a:gd name="csY141" fmla="*/ 60065 h 186252"/>
                  <a:gd name="csX142" fmla="*/ 70060 w 149998"/>
                  <a:gd name="csY142" fmla="*/ 65277 h 186252"/>
                  <a:gd name="csX143" fmla="*/ 73318 w 149998"/>
                  <a:gd name="csY143" fmla="*/ 73781 h 186252"/>
                  <a:gd name="csX144" fmla="*/ 73489 w 149998"/>
                  <a:gd name="csY144" fmla="*/ 74123 h 186252"/>
                  <a:gd name="csX145" fmla="*/ 72769 w 149998"/>
                  <a:gd name="csY145" fmla="*/ 101521 h 186252"/>
                  <a:gd name="csX146" fmla="*/ 71809 w 149998"/>
                  <a:gd name="csY146" fmla="*/ 107350 h 186252"/>
                  <a:gd name="csX147" fmla="*/ 71466 w 149998"/>
                  <a:gd name="csY147" fmla="*/ 111431 h 186252"/>
                  <a:gd name="csX148" fmla="*/ 72598 w 149998"/>
                  <a:gd name="csY148" fmla="*/ 115923 h 186252"/>
                  <a:gd name="csX149" fmla="*/ 76335 w 149998"/>
                  <a:gd name="csY149" fmla="*/ 121684 h 186252"/>
                  <a:gd name="csX150" fmla="*/ 77398 w 149998"/>
                  <a:gd name="csY150" fmla="*/ 123672 h 186252"/>
                  <a:gd name="csX151" fmla="*/ 77981 w 149998"/>
                  <a:gd name="csY151" fmla="*/ 125901 h 186252"/>
                  <a:gd name="csX152" fmla="*/ 78324 w 149998"/>
                  <a:gd name="csY152" fmla="*/ 131593 h 186252"/>
                  <a:gd name="csX153" fmla="*/ 79010 w 149998"/>
                  <a:gd name="csY153" fmla="*/ 138451 h 186252"/>
                  <a:gd name="csX154" fmla="*/ 81033 w 149998"/>
                  <a:gd name="csY154" fmla="*/ 143698 h 186252"/>
                  <a:gd name="csX155" fmla="*/ 83090 w 149998"/>
                  <a:gd name="csY155" fmla="*/ 145858 h 186252"/>
                  <a:gd name="csX156" fmla="*/ 84565 w 149998"/>
                  <a:gd name="csY156" fmla="*/ 146098 h 186252"/>
                  <a:gd name="csX157" fmla="*/ 84565 w 149998"/>
                  <a:gd name="csY157" fmla="*/ 144384 h 186252"/>
                  <a:gd name="csX158" fmla="*/ 83982 w 149998"/>
                  <a:gd name="csY158" fmla="*/ 141606 h 186252"/>
                  <a:gd name="csX159" fmla="*/ 83879 w 149998"/>
                  <a:gd name="csY159" fmla="*/ 136394 h 186252"/>
                  <a:gd name="csX160" fmla="*/ 84496 w 149998"/>
                  <a:gd name="csY160" fmla="*/ 124187 h 186252"/>
                  <a:gd name="csX161" fmla="*/ 83571 w 149998"/>
                  <a:gd name="csY161" fmla="*/ 120552 h 186252"/>
                  <a:gd name="csX162" fmla="*/ 81856 w 149998"/>
                  <a:gd name="csY162" fmla="*/ 117260 h 186252"/>
                  <a:gd name="csX163" fmla="*/ 78804 w 149998"/>
                  <a:gd name="csY163" fmla="*/ 112768 h 186252"/>
                  <a:gd name="csX164" fmla="*/ 78153 w 149998"/>
                  <a:gd name="csY164" fmla="*/ 110608 h 186252"/>
                  <a:gd name="csX165" fmla="*/ 78496 w 149998"/>
                  <a:gd name="csY165" fmla="*/ 107282 h 186252"/>
                  <a:gd name="csX166" fmla="*/ 78907 w 149998"/>
                  <a:gd name="csY166" fmla="*/ 102344 h 186252"/>
                  <a:gd name="csX167" fmla="*/ 78290 w 149998"/>
                  <a:gd name="csY167" fmla="*/ 97372 h 186252"/>
                  <a:gd name="csX168" fmla="*/ 77227 w 149998"/>
                  <a:gd name="csY168" fmla="*/ 93874 h 186252"/>
                  <a:gd name="csX169" fmla="*/ 74655 w 149998"/>
                  <a:gd name="csY169" fmla="*/ 89177 h 186252"/>
                  <a:gd name="csX170" fmla="*/ 72049 w 149998"/>
                  <a:gd name="csY170" fmla="*/ 86228 h 186252"/>
                  <a:gd name="csX171" fmla="*/ 70609 w 149998"/>
                  <a:gd name="csY171" fmla="*/ 84993 h 186252"/>
                  <a:gd name="csX172" fmla="*/ 69855 w 149998"/>
                  <a:gd name="csY172" fmla="*/ 85610 h 186252"/>
                  <a:gd name="csX173" fmla="*/ 69717 w 149998"/>
                  <a:gd name="csY173" fmla="*/ 87633 h 186252"/>
                  <a:gd name="csX174" fmla="*/ 70506 w 149998"/>
                  <a:gd name="csY174" fmla="*/ 90239 h 186252"/>
                  <a:gd name="csX175" fmla="*/ 71500 w 149998"/>
                  <a:gd name="csY175" fmla="*/ 92777 h 186252"/>
                  <a:gd name="csX176" fmla="*/ 72666 w 149998"/>
                  <a:gd name="csY176" fmla="*/ 97818 h 186252"/>
                  <a:gd name="csX177" fmla="*/ 72838 w 149998"/>
                  <a:gd name="csY177" fmla="*/ 101110 h 186252"/>
                  <a:gd name="csX178" fmla="*/ 72838 w 149998"/>
                  <a:gd name="csY178" fmla="*/ 101452 h 186252"/>
                  <a:gd name="csX179" fmla="*/ 115014 w 149998"/>
                  <a:gd name="csY179" fmla="*/ 88834 h 186252"/>
                  <a:gd name="csX180" fmla="*/ 117140 w 149998"/>
                  <a:gd name="csY180" fmla="*/ 97852 h 186252"/>
                  <a:gd name="csX181" fmla="*/ 117449 w 149998"/>
                  <a:gd name="csY181" fmla="*/ 102550 h 186252"/>
                  <a:gd name="csX182" fmla="*/ 117346 w 149998"/>
                  <a:gd name="csY182" fmla="*/ 107076 h 186252"/>
                  <a:gd name="csX183" fmla="*/ 117038 w 149998"/>
                  <a:gd name="csY183" fmla="*/ 108825 h 186252"/>
                  <a:gd name="csX184" fmla="*/ 116489 w 149998"/>
                  <a:gd name="csY184" fmla="*/ 110231 h 186252"/>
                  <a:gd name="csX185" fmla="*/ 114191 w 149998"/>
                  <a:gd name="csY185" fmla="*/ 113797 h 186252"/>
                  <a:gd name="csX186" fmla="*/ 111448 w 149998"/>
                  <a:gd name="csY186" fmla="*/ 120209 h 186252"/>
                  <a:gd name="csX187" fmla="*/ 118443 w 149998"/>
                  <a:gd name="csY187" fmla="*/ 116849 h 186252"/>
                  <a:gd name="csX188" fmla="*/ 122009 w 149998"/>
                  <a:gd name="csY188" fmla="*/ 113214 h 186252"/>
                  <a:gd name="csX189" fmla="*/ 123964 w 149998"/>
                  <a:gd name="csY189" fmla="*/ 107590 h 186252"/>
                  <a:gd name="csX190" fmla="*/ 124238 w 149998"/>
                  <a:gd name="csY190" fmla="*/ 102344 h 186252"/>
                  <a:gd name="csX191" fmla="*/ 123930 w 149998"/>
                  <a:gd name="csY191" fmla="*/ 97235 h 186252"/>
                  <a:gd name="csX192" fmla="*/ 122284 w 149998"/>
                  <a:gd name="csY192" fmla="*/ 89931 h 186252"/>
                  <a:gd name="csX193" fmla="*/ 120809 w 149998"/>
                  <a:gd name="csY193" fmla="*/ 86433 h 186252"/>
                  <a:gd name="csX194" fmla="*/ 118958 w 149998"/>
                  <a:gd name="csY194" fmla="*/ 83313 h 186252"/>
                  <a:gd name="csX195" fmla="*/ 116523 w 149998"/>
                  <a:gd name="csY195" fmla="*/ 78924 h 186252"/>
                  <a:gd name="csX196" fmla="*/ 116043 w 149998"/>
                  <a:gd name="csY196" fmla="*/ 76558 h 186252"/>
                  <a:gd name="csX197" fmla="*/ 115666 w 149998"/>
                  <a:gd name="csY197" fmla="*/ 74809 h 186252"/>
                  <a:gd name="csX198" fmla="*/ 113540 w 149998"/>
                  <a:gd name="csY198" fmla="*/ 75564 h 186252"/>
                  <a:gd name="csX199" fmla="*/ 112340 w 149998"/>
                  <a:gd name="csY199" fmla="*/ 80673 h 186252"/>
                  <a:gd name="csX200" fmla="*/ 113814 w 149998"/>
                  <a:gd name="csY200" fmla="*/ 85816 h 186252"/>
                  <a:gd name="csX201" fmla="*/ 114946 w 149998"/>
                  <a:gd name="csY201" fmla="*/ 88491 h 186252"/>
                  <a:gd name="csX202" fmla="*/ 115049 w 149998"/>
                  <a:gd name="csY202" fmla="*/ 88765 h 186252"/>
                  <a:gd name="csX203" fmla="*/ 99550 w 149998"/>
                  <a:gd name="csY203" fmla="*/ 132931 h 186252"/>
                  <a:gd name="csX204" fmla="*/ 95675 w 149998"/>
                  <a:gd name="csY204" fmla="*/ 137320 h 186252"/>
                  <a:gd name="csX205" fmla="*/ 91937 w 149998"/>
                  <a:gd name="csY205" fmla="*/ 143561 h 186252"/>
                  <a:gd name="csX206" fmla="*/ 91972 w 149998"/>
                  <a:gd name="csY206" fmla="*/ 151859 h 186252"/>
                  <a:gd name="csX207" fmla="*/ 93789 w 149998"/>
                  <a:gd name="csY207" fmla="*/ 154568 h 186252"/>
                  <a:gd name="csX208" fmla="*/ 96326 w 149998"/>
                  <a:gd name="csY208" fmla="*/ 155048 h 186252"/>
                  <a:gd name="csX209" fmla="*/ 96532 w 149998"/>
                  <a:gd name="csY209" fmla="*/ 152236 h 186252"/>
                  <a:gd name="csX210" fmla="*/ 96704 w 149998"/>
                  <a:gd name="csY210" fmla="*/ 149938 h 186252"/>
                  <a:gd name="csX211" fmla="*/ 98212 w 149998"/>
                  <a:gd name="csY211" fmla="*/ 145961 h 186252"/>
                  <a:gd name="csX212" fmla="*/ 100784 w 149998"/>
                  <a:gd name="csY212" fmla="*/ 142223 h 186252"/>
                  <a:gd name="csX213" fmla="*/ 105345 w 149998"/>
                  <a:gd name="csY213" fmla="*/ 135057 h 186252"/>
                  <a:gd name="csX214" fmla="*/ 106511 w 149998"/>
                  <a:gd name="csY214" fmla="*/ 130770 h 186252"/>
                  <a:gd name="csX215" fmla="*/ 105413 w 149998"/>
                  <a:gd name="csY215" fmla="*/ 126930 h 186252"/>
                  <a:gd name="csX216" fmla="*/ 102190 w 149998"/>
                  <a:gd name="csY216" fmla="*/ 129536 h 186252"/>
                  <a:gd name="csX217" fmla="*/ 99687 w 149998"/>
                  <a:gd name="csY217" fmla="*/ 132759 h 186252"/>
                  <a:gd name="csX218" fmla="*/ 99584 w 149998"/>
                  <a:gd name="csY218" fmla="*/ 132896 h 186252"/>
                  <a:gd name="csX219" fmla="*/ 76198 w 149998"/>
                  <a:gd name="csY219" fmla="*/ 144589 h 186252"/>
                  <a:gd name="csX220" fmla="*/ 74244 w 149998"/>
                  <a:gd name="csY220" fmla="*/ 135880 h 186252"/>
                  <a:gd name="csX221" fmla="*/ 70506 w 149998"/>
                  <a:gd name="csY221" fmla="*/ 129364 h 186252"/>
                  <a:gd name="csX222" fmla="*/ 67454 w 149998"/>
                  <a:gd name="csY222" fmla="*/ 124152 h 186252"/>
                  <a:gd name="csX223" fmla="*/ 66494 w 149998"/>
                  <a:gd name="csY223" fmla="*/ 122267 h 186252"/>
                  <a:gd name="csX224" fmla="*/ 65020 w 149998"/>
                  <a:gd name="csY224" fmla="*/ 120483 h 186252"/>
                  <a:gd name="csX225" fmla="*/ 63065 w 149998"/>
                  <a:gd name="csY225" fmla="*/ 122815 h 186252"/>
                  <a:gd name="csX226" fmla="*/ 62894 w 149998"/>
                  <a:gd name="csY226" fmla="*/ 126587 h 186252"/>
                  <a:gd name="csX227" fmla="*/ 65122 w 149998"/>
                  <a:gd name="csY227" fmla="*/ 133685 h 186252"/>
                  <a:gd name="csX228" fmla="*/ 68209 w 149998"/>
                  <a:gd name="csY228" fmla="*/ 139309 h 186252"/>
                  <a:gd name="csX229" fmla="*/ 69649 w 149998"/>
                  <a:gd name="csY229" fmla="*/ 142841 h 186252"/>
                  <a:gd name="csX230" fmla="*/ 70266 w 149998"/>
                  <a:gd name="csY230" fmla="*/ 146167 h 186252"/>
                  <a:gd name="csX231" fmla="*/ 69855 w 149998"/>
                  <a:gd name="csY231" fmla="*/ 149596 h 186252"/>
                  <a:gd name="csX232" fmla="*/ 69580 w 149998"/>
                  <a:gd name="csY232" fmla="*/ 153402 h 186252"/>
                  <a:gd name="csX233" fmla="*/ 71432 w 149998"/>
                  <a:gd name="csY233" fmla="*/ 153573 h 186252"/>
                  <a:gd name="csX234" fmla="*/ 74003 w 149998"/>
                  <a:gd name="csY234" fmla="*/ 151276 h 186252"/>
                  <a:gd name="csX235" fmla="*/ 75718 w 149998"/>
                  <a:gd name="csY235" fmla="*/ 147641 h 186252"/>
                  <a:gd name="csX236" fmla="*/ 76164 w 149998"/>
                  <a:gd name="csY236" fmla="*/ 144932 h 186252"/>
                  <a:gd name="csX237" fmla="*/ 76164 w 149998"/>
                  <a:gd name="csY237" fmla="*/ 144623 h 186252"/>
                  <a:gd name="csX238" fmla="*/ 53773 w 149998"/>
                  <a:gd name="csY238" fmla="*/ 111945 h 186252"/>
                  <a:gd name="csX239" fmla="*/ 49692 w 149998"/>
                  <a:gd name="csY239" fmla="*/ 118152 h 186252"/>
                  <a:gd name="csX240" fmla="*/ 46880 w 149998"/>
                  <a:gd name="csY240" fmla="*/ 126210 h 186252"/>
                  <a:gd name="csX241" fmla="*/ 47909 w 149998"/>
                  <a:gd name="csY241" fmla="*/ 135160 h 186252"/>
                  <a:gd name="csX242" fmla="*/ 51029 w 149998"/>
                  <a:gd name="csY242" fmla="*/ 142120 h 186252"/>
                  <a:gd name="csX243" fmla="*/ 53361 w 149998"/>
                  <a:gd name="csY243" fmla="*/ 147881 h 186252"/>
                  <a:gd name="csX244" fmla="*/ 53807 w 149998"/>
                  <a:gd name="csY244" fmla="*/ 150487 h 186252"/>
                  <a:gd name="csX245" fmla="*/ 53773 w 149998"/>
                  <a:gd name="csY245" fmla="*/ 153093 h 186252"/>
                  <a:gd name="csX246" fmla="*/ 52572 w 149998"/>
                  <a:gd name="csY246" fmla="*/ 157139 h 186252"/>
                  <a:gd name="csX247" fmla="*/ 51269 w 149998"/>
                  <a:gd name="csY247" fmla="*/ 160774 h 186252"/>
                  <a:gd name="csX248" fmla="*/ 55624 w 149998"/>
                  <a:gd name="csY248" fmla="*/ 158957 h 186252"/>
                  <a:gd name="csX249" fmla="*/ 58916 w 149998"/>
                  <a:gd name="csY249" fmla="*/ 152784 h 186252"/>
                  <a:gd name="csX250" fmla="*/ 59019 w 149998"/>
                  <a:gd name="csY250" fmla="*/ 145138 h 186252"/>
                  <a:gd name="csX251" fmla="*/ 56653 w 149998"/>
                  <a:gd name="csY251" fmla="*/ 138348 h 186252"/>
                  <a:gd name="csX252" fmla="*/ 54253 w 149998"/>
                  <a:gd name="csY252" fmla="*/ 132588 h 186252"/>
                  <a:gd name="csX253" fmla="*/ 53498 w 149998"/>
                  <a:gd name="csY253" fmla="*/ 127650 h 186252"/>
                  <a:gd name="csX254" fmla="*/ 55967 w 149998"/>
                  <a:gd name="csY254" fmla="*/ 120518 h 186252"/>
                  <a:gd name="csX255" fmla="*/ 58196 w 149998"/>
                  <a:gd name="csY255" fmla="*/ 116643 h 186252"/>
                  <a:gd name="csX256" fmla="*/ 60596 w 149998"/>
                  <a:gd name="csY256" fmla="*/ 112357 h 186252"/>
                  <a:gd name="csX257" fmla="*/ 63648 w 149998"/>
                  <a:gd name="csY257" fmla="*/ 102858 h 186252"/>
                  <a:gd name="csX258" fmla="*/ 62928 w 149998"/>
                  <a:gd name="csY258" fmla="*/ 97063 h 186252"/>
                  <a:gd name="csX259" fmla="*/ 61042 w 149998"/>
                  <a:gd name="csY259" fmla="*/ 95143 h 186252"/>
                  <a:gd name="csX260" fmla="*/ 60356 w 149998"/>
                  <a:gd name="csY260" fmla="*/ 97989 h 186252"/>
                  <a:gd name="csX261" fmla="*/ 59053 w 149998"/>
                  <a:gd name="csY261" fmla="*/ 103167 h 186252"/>
                  <a:gd name="csX262" fmla="*/ 54013 w 149998"/>
                  <a:gd name="csY262" fmla="*/ 111602 h 186252"/>
                  <a:gd name="csX263" fmla="*/ 53738 w 149998"/>
                  <a:gd name="csY263" fmla="*/ 111980 h 186252"/>
                  <a:gd name="csX264" fmla="*/ 44068 w 149998"/>
                  <a:gd name="csY264" fmla="*/ 31912 h 186252"/>
                  <a:gd name="csX265" fmla="*/ 48149 w 149998"/>
                  <a:gd name="csY265" fmla="*/ 35513 h 186252"/>
                  <a:gd name="csX266" fmla="*/ 53121 w 149998"/>
                  <a:gd name="csY266" fmla="*/ 37570 h 186252"/>
                  <a:gd name="csX267" fmla="*/ 56996 w 149998"/>
                  <a:gd name="csY267" fmla="*/ 39010 h 186252"/>
                  <a:gd name="csX268" fmla="*/ 60459 w 149998"/>
                  <a:gd name="csY268" fmla="*/ 40999 h 186252"/>
                  <a:gd name="csX269" fmla="*/ 66597 w 149998"/>
                  <a:gd name="csY269" fmla="*/ 46383 h 186252"/>
                  <a:gd name="csX270" fmla="*/ 68792 w 149998"/>
                  <a:gd name="csY270" fmla="*/ 48714 h 186252"/>
                  <a:gd name="csX271" fmla="*/ 71226 w 149998"/>
                  <a:gd name="csY271" fmla="*/ 50292 h 186252"/>
                  <a:gd name="csX272" fmla="*/ 71569 w 149998"/>
                  <a:gd name="csY272" fmla="*/ 46485 h 186252"/>
                  <a:gd name="csX273" fmla="*/ 69889 w 149998"/>
                  <a:gd name="csY273" fmla="*/ 42097 h 186252"/>
                  <a:gd name="csX274" fmla="*/ 67283 w 149998"/>
                  <a:gd name="csY274" fmla="*/ 38050 h 186252"/>
                  <a:gd name="csX275" fmla="*/ 63751 w 149998"/>
                  <a:gd name="csY275" fmla="*/ 34656 h 186252"/>
                  <a:gd name="csX276" fmla="*/ 59602 w 149998"/>
                  <a:gd name="csY276" fmla="*/ 32084 h 186252"/>
                  <a:gd name="csX277" fmla="*/ 55178 w 149998"/>
                  <a:gd name="csY277" fmla="*/ 30438 h 186252"/>
                  <a:gd name="csX278" fmla="*/ 50584 w 149998"/>
                  <a:gd name="csY278" fmla="*/ 28723 h 186252"/>
                  <a:gd name="csX279" fmla="*/ 45474 w 149998"/>
                  <a:gd name="csY279" fmla="*/ 25020 h 186252"/>
                  <a:gd name="csX280" fmla="*/ 42457 w 149998"/>
                  <a:gd name="csY280" fmla="*/ 23923 h 186252"/>
                  <a:gd name="csX281" fmla="*/ 38239 w 149998"/>
                  <a:gd name="csY281" fmla="*/ 24231 h 186252"/>
                  <a:gd name="csX282" fmla="*/ 35393 w 149998"/>
                  <a:gd name="csY282" fmla="*/ 25294 h 186252"/>
                  <a:gd name="csX283" fmla="*/ 34021 w 149998"/>
                  <a:gd name="csY283" fmla="*/ 26494 h 186252"/>
                  <a:gd name="csX284" fmla="*/ 35530 w 149998"/>
                  <a:gd name="csY284" fmla="*/ 28209 h 186252"/>
                  <a:gd name="csX285" fmla="*/ 39405 w 149998"/>
                  <a:gd name="csY285" fmla="*/ 28998 h 186252"/>
                  <a:gd name="csX286" fmla="*/ 41051 w 149998"/>
                  <a:gd name="csY286" fmla="*/ 29443 h 186252"/>
                  <a:gd name="csX287" fmla="*/ 42182 w 149998"/>
                  <a:gd name="csY287" fmla="*/ 30163 h 186252"/>
                  <a:gd name="csX288" fmla="*/ 43828 w 149998"/>
                  <a:gd name="csY288" fmla="*/ 31707 h 186252"/>
                  <a:gd name="csX289" fmla="*/ 44034 w 149998"/>
                  <a:gd name="csY289" fmla="*/ 31912 h 186252"/>
                  <a:gd name="csX290" fmla="*/ 64780 w 149998"/>
                  <a:gd name="csY290" fmla="*/ 69906 h 186252"/>
                  <a:gd name="csX291" fmla="*/ 64505 w 149998"/>
                  <a:gd name="csY291" fmla="*/ 62396 h 186252"/>
                  <a:gd name="csX292" fmla="*/ 63545 w 149998"/>
                  <a:gd name="csY292" fmla="*/ 58178 h 186252"/>
                  <a:gd name="csX293" fmla="*/ 61659 w 149998"/>
                  <a:gd name="csY293" fmla="*/ 54304 h 186252"/>
                  <a:gd name="csX294" fmla="*/ 55761 w 149998"/>
                  <a:gd name="csY294" fmla="*/ 48852 h 186252"/>
                  <a:gd name="csX295" fmla="*/ 52984 w 149998"/>
                  <a:gd name="csY295" fmla="*/ 48029 h 186252"/>
                  <a:gd name="csX296" fmla="*/ 50549 w 149998"/>
                  <a:gd name="csY296" fmla="*/ 48852 h 186252"/>
                  <a:gd name="csX297" fmla="*/ 51818 w 149998"/>
                  <a:gd name="csY297" fmla="*/ 51561 h 186252"/>
                  <a:gd name="csX298" fmla="*/ 53601 w 149998"/>
                  <a:gd name="csY298" fmla="*/ 53823 h 186252"/>
                  <a:gd name="csX299" fmla="*/ 57784 w 149998"/>
                  <a:gd name="csY299" fmla="*/ 63459 h 186252"/>
                  <a:gd name="csX300" fmla="*/ 59122 w 149998"/>
                  <a:gd name="csY300" fmla="*/ 72580 h 186252"/>
                  <a:gd name="csX301" fmla="*/ 60939 w 149998"/>
                  <a:gd name="csY301" fmla="*/ 77381 h 186252"/>
                  <a:gd name="csX302" fmla="*/ 61865 w 149998"/>
                  <a:gd name="csY302" fmla="*/ 78649 h 186252"/>
                  <a:gd name="csX303" fmla="*/ 62894 w 149998"/>
                  <a:gd name="csY303" fmla="*/ 79507 h 186252"/>
                  <a:gd name="csX304" fmla="*/ 64540 w 149998"/>
                  <a:gd name="csY304" fmla="*/ 79610 h 186252"/>
                  <a:gd name="csX305" fmla="*/ 64985 w 149998"/>
                  <a:gd name="csY305" fmla="*/ 77690 h 186252"/>
                  <a:gd name="csX306" fmla="*/ 64780 w 149998"/>
                  <a:gd name="csY306" fmla="*/ 74946 h 186252"/>
                  <a:gd name="csX307" fmla="*/ 64677 w 149998"/>
                  <a:gd name="csY307" fmla="*/ 70077 h 186252"/>
                  <a:gd name="csX308" fmla="*/ 64677 w 149998"/>
                  <a:gd name="csY308" fmla="*/ 69871 h 186252"/>
                  <a:gd name="csX309" fmla="*/ 57887 w 149998"/>
                  <a:gd name="csY309" fmla="*/ 83039 h 186252"/>
                  <a:gd name="csX310" fmla="*/ 55178 w 149998"/>
                  <a:gd name="csY310" fmla="*/ 76078 h 186252"/>
                  <a:gd name="csX311" fmla="*/ 54287 w 149998"/>
                  <a:gd name="csY311" fmla="*/ 72066 h 186252"/>
                  <a:gd name="csX312" fmla="*/ 52264 w 149998"/>
                  <a:gd name="csY312" fmla="*/ 68946 h 186252"/>
                  <a:gd name="csX313" fmla="*/ 50241 w 149998"/>
                  <a:gd name="csY313" fmla="*/ 70317 h 186252"/>
                  <a:gd name="csX314" fmla="*/ 49281 w 149998"/>
                  <a:gd name="csY314" fmla="*/ 72580 h 186252"/>
                  <a:gd name="csX315" fmla="*/ 50035 w 149998"/>
                  <a:gd name="csY315" fmla="*/ 83039 h 186252"/>
                  <a:gd name="csX316" fmla="*/ 55213 w 149998"/>
                  <a:gd name="csY316" fmla="*/ 88936 h 186252"/>
                  <a:gd name="csX317" fmla="*/ 58607 w 149998"/>
                  <a:gd name="csY317" fmla="*/ 90068 h 186252"/>
                  <a:gd name="csX318" fmla="*/ 61556 w 149998"/>
                  <a:gd name="csY318" fmla="*/ 88594 h 186252"/>
                  <a:gd name="csX319" fmla="*/ 59808 w 149998"/>
                  <a:gd name="csY319" fmla="*/ 85405 h 186252"/>
                  <a:gd name="csX320" fmla="*/ 57956 w 149998"/>
                  <a:gd name="csY320" fmla="*/ 83142 h 186252"/>
                  <a:gd name="csX321" fmla="*/ 57887 w 149998"/>
                  <a:gd name="csY321" fmla="*/ 83039 h 186252"/>
                  <a:gd name="csX322" fmla="*/ 37862 w 149998"/>
                  <a:gd name="csY322" fmla="*/ 58521 h 186252"/>
                  <a:gd name="csX323" fmla="*/ 35599 w 149998"/>
                  <a:gd name="csY323" fmla="*/ 65345 h 186252"/>
                  <a:gd name="csX324" fmla="*/ 34364 w 149998"/>
                  <a:gd name="csY324" fmla="*/ 74158 h 186252"/>
                  <a:gd name="csX325" fmla="*/ 36936 w 149998"/>
                  <a:gd name="csY325" fmla="*/ 82593 h 186252"/>
                  <a:gd name="csX326" fmla="*/ 40468 w 149998"/>
                  <a:gd name="csY326" fmla="*/ 89108 h 186252"/>
                  <a:gd name="csX327" fmla="*/ 42560 w 149998"/>
                  <a:gd name="csY327" fmla="*/ 94697 h 186252"/>
                  <a:gd name="csX328" fmla="*/ 42285 w 149998"/>
                  <a:gd name="csY328" fmla="*/ 99909 h 186252"/>
                  <a:gd name="csX329" fmla="*/ 40434 w 149998"/>
                  <a:gd name="csY329" fmla="*/ 104127 h 186252"/>
                  <a:gd name="csX330" fmla="*/ 38925 w 149998"/>
                  <a:gd name="csY330" fmla="*/ 108071 h 186252"/>
                  <a:gd name="csX331" fmla="*/ 43383 w 149998"/>
                  <a:gd name="csY331" fmla="*/ 106150 h 186252"/>
                  <a:gd name="csX332" fmla="*/ 45989 w 149998"/>
                  <a:gd name="csY332" fmla="*/ 103133 h 186252"/>
                  <a:gd name="csX333" fmla="*/ 47429 w 149998"/>
                  <a:gd name="csY333" fmla="*/ 100458 h 186252"/>
                  <a:gd name="csX334" fmla="*/ 48423 w 149998"/>
                  <a:gd name="csY334" fmla="*/ 92503 h 186252"/>
                  <a:gd name="csX335" fmla="*/ 45989 w 149998"/>
                  <a:gd name="csY335" fmla="*/ 85165 h 186252"/>
                  <a:gd name="csX336" fmla="*/ 42937 w 149998"/>
                  <a:gd name="csY336" fmla="*/ 79164 h 186252"/>
                  <a:gd name="csX337" fmla="*/ 41154 w 149998"/>
                  <a:gd name="csY337" fmla="*/ 73917 h 186252"/>
                  <a:gd name="csX338" fmla="*/ 41222 w 149998"/>
                  <a:gd name="csY338" fmla="*/ 70386 h 186252"/>
                  <a:gd name="csX339" fmla="*/ 42251 w 149998"/>
                  <a:gd name="csY339" fmla="*/ 66134 h 186252"/>
                  <a:gd name="csX340" fmla="*/ 43588 w 149998"/>
                  <a:gd name="csY340" fmla="*/ 61093 h 186252"/>
                  <a:gd name="csX341" fmla="*/ 44034 w 149998"/>
                  <a:gd name="csY341" fmla="*/ 55127 h 186252"/>
                  <a:gd name="csX342" fmla="*/ 43211 w 149998"/>
                  <a:gd name="csY342" fmla="*/ 50737 h 186252"/>
                  <a:gd name="csX343" fmla="*/ 40537 w 149998"/>
                  <a:gd name="csY343" fmla="*/ 45182 h 186252"/>
                  <a:gd name="csX344" fmla="*/ 35016 w 149998"/>
                  <a:gd name="csY344" fmla="*/ 40107 h 186252"/>
                  <a:gd name="csX345" fmla="*/ 35256 w 149998"/>
                  <a:gd name="csY345" fmla="*/ 43159 h 186252"/>
                  <a:gd name="csX346" fmla="*/ 37313 w 149998"/>
                  <a:gd name="csY346" fmla="*/ 48783 h 186252"/>
                  <a:gd name="csX347" fmla="*/ 38376 w 149998"/>
                  <a:gd name="csY347" fmla="*/ 54578 h 186252"/>
                  <a:gd name="csX348" fmla="*/ 37965 w 149998"/>
                  <a:gd name="csY348" fmla="*/ 58144 h 186252"/>
                  <a:gd name="csX349" fmla="*/ 37862 w 149998"/>
                  <a:gd name="csY349" fmla="*/ 58556 h 186252"/>
                  <a:gd name="csX350" fmla="*/ 117998 w 149998"/>
                  <a:gd name="csY350" fmla="*/ 49366 h 186252"/>
                  <a:gd name="csX351" fmla="*/ 121015 w 149998"/>
                  <a:gd name="csY351" fmla="*/ 57287 h 186252"/>
                  <a:gd name="csX352" fmla="*/ 121495 w 149998"/>
                  <a:gd name="csY352" fmla="*/ 60647 h 186252"/>
                  <a:gd name="csX353" fmla="*/ 121015 w 149998"/>
                  <a:gd name="csY353" fmla="*/ 63733 h 186252"/>
                  <a:gd name="csX354" fmla="*/ 119712 w 149998"/>
                  <a:gd name="csY354" fmla="*/ 67711 h 186252"/>
                  <a:gd name="csX355" fmla="*/ 118924 w 149998"/>
                  <a:gd name="csY355" fmla="*/ 72958 h 186252"/>
                  <a:gd name="csX356" fmla="*/ 119781 w 149998"/>
                  <a:gd name="csY356" fmla="*/ 77244 h 186252"/>
                  <a:gd name="csX357" fmla="*/ 121152 w 149998"/>
                  <a:gd name="csY357" fmla="*/ 79130 h 186252"/>
                  <a:gd name="csX358" fmla="*/ 122387 w 149998"/>
                  <a:gd name="csY358" fmla="*/ 79370 h 186252"/>
                  <a:gd name="csX359" fmla="*/ 122833 w 149998"/>
                  <a:gd name="csY359" fmla="*/ 77998 h 186252"/>
                  <a:gd name="csX360" fmla="*/ 123038 w 149998"/>
                  <a:gd name="csY360" fmla="*/ 76009 h 186252"/>
                  <a:gd name="csX361" fmla="*/ 123998 w 149998"/>
                  <a:gd name="csY361" fmla="*/ 72752 h 186252"/>
                  <a:gd name="csX362" fmla="*/ 127427 w 149998"/>
                  <a:gd name="csY362" fmla="*/ 65619 h 186252"/>
                  <a:gd name="csX363" fmla="*/ 128319 w 149998"/>
                  <a:gd name="csY363" fmla="*/ 60407 h 186252"/>
                  <a:gd name="csX364" fmla="*/ 127599 w 149998"/>
                  <a:gd name="csY364" fmla="*/ 55332 h 186252"/>
                  <a:gd name="csX365" fmla="*/ 122421 w 149998"/>
                  <a:gd name="csY365" fmla="*/ 44462 h 186252"/>
                  <a:gd name="csX366" fmla="*/ 120604 w 149998"/>
                  <a:gd name="csY366" fmla="*/ 40210 h 186252"/>
                  <a:gd name="csX367" fmla="*/ 119884 w 149998"/>
                  <a:gd name="csY367" fmla="*/ 37776 h 186252"/>
                  <a:gd name="csX368" fmla="*/ 118958 w 149998"/>
                  <a:gd name="csY368" fmla="*/ 36267 h 186252"/>
                  <a:gd name="csX369" fmla="*/ 117243 w 149998"/>
                  <a:gd name="csY369" fmla="*/ 37501 h 186252"/>
                  <a:gd name="csX370" fmla="*/ 116386 w 149998"/>
                  <a:gd name="csY370" fmla="*/ 41753 h 186252"/>
                  <a:gd name="csX371" fmla="*/ 117929 w 149998"/>
                  <a:gd name="csY371" fmla="*/ 49091 h 186252"/>
                  <a:gd name="csX372" fmla="*/ 118032 w 149998"/>
                  <a:gd name="csY372" fmla="*/ 49366 h 186252"/>
                  <a:gd name="csX373" fmla="*/ 130994 w 149998"/>
                  <a:gd name="csY373" fmla="*/ 75358 h 186252"/>
                  <a:gd name="csX374" fmla="*/ 129896 w 149998"/>
                  <a:gd name="csY374" fmla="*/ 84136 h 186252"/>
                  <a:gd name="csX375" fmla="*/ 131645 w 149998"/>
                  <a:gd name="csY375" fmla="*/ 88525 h 186252"/>
                  <a:gd name="csX376" fmla="*/ 132982 w 149998"/>
                  <a:gd name="csY376" fmla="*/ 89725 h 186252"/>
                  <a:gd name="csX377" fmla="*/ 134903 w 149998"/>
                  <a:gd name="csY377" fmla="*/ 89725 h 186252"/>
                  <a:gd name="csX378" fmla="*/ 135828 w 149998"/>
                  <a:gd name="csY378" fmla="*/ 87565 h 186252"/>
                  <a:gd name="csX379" fmla="*/ 136034 w 149998"/>
                  <a:gd name="csY379" fmla="*/ 85851 h 186252"/>
                  <a:gd name="csX380" fmla="*/ 136686 w 149998"/>
                  <a:gd name="csY380" fmla="*/ 80090 h 186252"/>
                  <a:gd name="csX381" fmla="*/ 136926 w 149998"/>
                  <a:gd name="csY381" fmla="*/ 75666 h 186252"/>
                  <a:gd name="csX382" fmla="*/ 135246 w 149998"/>
                  <a:gd name="csY382" fmla="*/ 70934 h 186252"/>
                  <a:gd name="csX383" fmla="*/ 132434 w 149998"/>
                  <a:gd name="csY383" fmla="*/ 72443 h 186252"/>
                  <a:gd name="csX384" fmla="*/ 131062 w 149998"/>
                  <a:gd name="csY384" fmla="*/ 75186 h 186252"/>
                  <a:gd name="csX385" fmla="*/ 131062 w 149998"/>
                  <a:gd name="csY385" fmla="*/ 75323 h 186252"/>
                  <a:gd name="csX386" fmla="*/ 121324 w 149998"/>
                  <a:gd name="csY386" fmla="*/ 131559 h 186252"/>
                  <a:gd name="csX387" fmla="*/ 128285 w 149998"/>
                  <a:gd name="csY387" fmla="*/ 125250 h 186252"/>
                  <a:gd name="csX388" fmla="*/ 131851 w 149998"/>
                  <a:gd name="csY388" fmla="*/ 121546 h 186252"/>
                  <a:gd name="csX389" fmla="*/ 134868 w 149998"/>
                  <a:gd name="csY389" fmla="*/ 116232 h 186252"/>
                  <a:gd name="csX390" fmla="*/ 135588 w 149998"/>
                  <a:gd name="csY390" fmla="*/ 113420 h 186252"/>
                  <a:gd name="csX391" fmla="*/ 136034 w 149998"/>
                  <a:gd name="csY391" fmla="*/ 110985 h 186252"/>
                  <a:gd name="csX392" fmla="*/ 136549 w 149998"/>
                  <a:gd name="csY392" fmla="*/ 106150 h 186252"/>
                  <a:gd name="csX393" fmla="*/ 135691 w 149998"/>
                  <a:gd name="csY393" fmla="*/ 99395 h 186252"/>
                  <a:gd name="csX394" fmla="*/ 131474 w 149998"/>
                  <a:gd name="csY394" fmla="*/ 105979 h 186252"/>
                  <a:gd name="csX395" fmla="*/ 129896 w 149998"/>
                  <a:gd name="csY395" fmla="*/ 110094 h 186252"/>
                  <a:gd name="csX396" fmla="*/ 128559 w 149998"/>
                  <a:gd name="csY396" fmla="*/ 113865 h 186252"/>
                  <a:gd name="csX397" fmla="*/ 124033 w 149998"/>
                  <a:gd name="csY397" fmla="*/ 119420 h 186252"/>
                  <a:gd name="csX398" fmla="*/ 115563 w 149998"/>
                  <a:gd name="csY398" fmla="*/ 128645 h 186252"/>
                  <a:gd name="csX399" fmla="*/ 112066 w 149998"/>
                  <a:gd name="csY399" fmla="*/ 134611 h 186252"/>
                  <a:gd name="csX400" fmla="*/ 111825 w 149998"/>
                  <a:gd name="csY400" fmla="*/ 139068 h 186252"/>
                  <a:gd name="csX401" fmla="*/ 113266 w 149998"/>
                  <a:gd name="csY401" fmla="*/ 140680 h 186252"/>
                  <a:gd name="csX402" fmla="*/ 114466 w 149998"/>
                  <a:gd name="csY402" fmla="*/ 138863 h 186252"/>
                  <a:gd name="csX403" fmla="*/ 116317 w 149998"/>
                  <a:gd name="csY403" fmla="*/ 136154 h 186252"/>
                  <a:gd name="csX404" fmla="*/ 119061 w 149998"/>
                  <a:gd name="csY404" fmla="*/ 133548 h 186252"/>
                  <a:gd name="csX405" fmla="*/ 121118 w 149998"/>
                  <a:gd name="csY405" fmla="*/ 131765 h 186252"/>
                  <a:gd name="csX406" fmla="*/ 121358 w 149998"/>
                  <a:gd name="csY406" fmla="*/ 131559 h 186252"/>
                  <a:gd name="csX407" fmla="*/ 105859 w 149998"/>
                  <a:gd name="csY407" fmla="*/ 154431 h 186252"/>
                  <a:gd name="csX408" fmla="*/ 102567 w 149998"/>
                  <a:gd name="csY408" fmla="*/ 163380 h 186252"/>
                  <a:gd name="csX409" fmla="*/ 100613 w 149998"/>
                  <a:gd name="csY409" fmla="*/ 167632 h 186252"/>
                  <a:gd name="csX410" fmla="*/ 99995 w 149998"/>
                  <a:gd name="csY410" fmla="*/ 169450 h 186252"/>
                  <a:gd name="csX411" fmla="*/ 100133 w 149998"/>
                  <a:gd name="csY411" fmla="*/ 171678 h 186252"/>
                  <a:gd name="csX412" fmla="*/ 102601 w 149998"/>
                  <a:gd name="csY412" fmla="*/ 171918 h 186252"/>
                  <a:gd name="csX413" fmla="*/ 104796 w 149998"/>
                  <a:gd name="csY413" fmla="*/ 170615 h 186252"/>
                  <a:gd name="csX414" fmla="*/ 110831 w 149998"/>
                  <a:gd name="csY414" fmla="*/ 161597 h 186252"/>
                  <a:gd name="csX415" fmla="*/ 111791 w 149998"/>
                  <a:gd name="csY415" fmla="*/ 153402 h 186252"/>
                  <a:gd name="csX416" fmla="*/ 111071 w 149998"/>
                  <a:gd name="csY416" fmla="*/ 149630 h 186252"/>
                  <a:gd name="csX417" fmla="*/ 108705 w 149998"/>
                  <a:gd name="csY417" fmla="*/ 147093 h 186252"/>
                  <a:gd name="csX418" fmla="*/ 106716 w 149998"/>
                  <a:gd name="csY418" fmla="*/ 150556 h 186252"/>
                  <a:gd name="csX419" fmla="*/ 105893 w 149998"/>
                  <a:gd name="csY419" fmla="*/ 154293 h 186252"/>
                  <a:gd name="csX420" fmla="*/ 105893 w 149998"/>
                  <a:gd name="csY420" fmla="*/ 154465 h 186252"/>
                  <a:gd name="csX421" fmla="*/ 34193 w 149998"/>
                  <a:gd name="csY421" fmla="*/ 133719 h 186252"/>
                  <a:gd name="csX422" fmla="*/ 37210 w 149998"/>
                  <a:gd name="csY422" fmla="*/ 138348 h 186252"/>
                  <a:gd name="csX423" fmla="*/ 38308 w 149998"/>
                  <a:gd name="csY423" fmla="*/ 140235 h 186252"/>
                  <a:gd name="csX424" fmla="*/ 38822 w 149998"/>
                  <a:gd name="csY424" fmla="*/ 141812 h 186252"/>
                  <a:gd name="csX425" fmla="*/ 38376 w 149998"/>
                  <a:gd name="csY425" fmla="*/ 144623 h 186252"/>
                  <a:gd name="csX426" fmla="*/ 36216 w 149998"/>
                  <a:gd name="csY426" fmla="*/ 147847 h 186252"/>
                  <a:gd name="csX427" fmla="*/ 32924 w 149998"/>
                  <a:gd name="csY427" fmla="*/ 151173 h 186252"/>
                  <a:gd name="csX428" fmla="*/ 29426 w 149998"/>
                  <a:gd name="csY428" fmla="*/ 155528 h 186252"/>
                  <a:gd name="csX429" fmla="*/ 27575 w 149998"/>
                  <a:gd name="csY429" fmla="*/ 159883 h 186252"/>
                  <a:gd name="csX430" fmla="*/ 27438 w 149998"/>
                  <a:gd name="csY430" fmla="*/ 162523 h 186252"/>
                  <a:gd name="csX431" fmla="*/ 28192 w 149998"/>
                  <a:gd name="csY431" fmla="*/ 163723 h 186252"/>
                  <a:gd name="csX432" fmla="*/ 29392 w 149998"/>
                  <a:gd name="csY432" fmla="*/ 162866 h 186252"/>
                  <a:gd name="csX433" fmla="*/ 30832 w 149998"/>
                  <a:gd name="csY433" fmla="*/ 161083 h 186252"/>
                  <a:gd name="csX434" fmla="*/ 33850 w 149998"/>
                  <a:gd name="csY434" fmla="*/ 158339 h 186252"/>
                  <a:gd name="csX435" fmla="*/ 37382 w 149998"/>
                  <a:gd name="csY435" fmla="*/ 155871 h 186252"/>
                  <a:gd name="csX436" fmla="*/ 41222 w 149998"/>
                  <a:gd name="csY436" fmla="*/ 152579 h 186252"/>
                  <a:gd name="csX437" fmla="*/ 44514 w 149998"/>
                  <a:gd name="csY437" fmla="*/ 147710 h 186252"/>
                  <a:gd name="csX438" fmla="*/ 45508 w 149998"/>
                  <a:gd name="csY438" fmla="*/ 140783 h 186252"/>
                  <a:gd name="csX439" fmla="*/ 43863 w 149998"/>
                  <a:gd name="csY439" fmla="*/ 136154 h 186252"/>
                  <a:gd name="csX440" fmla="*/ 41565 w 149998"/>
                  <a:gd name="csY440" fmla="*/ 132896 h 186252"/>
                  <a:gd name="csX441" fmla="*/ 38273 w 149998"/>
                  <a:gd name="csY441" fmla="*/ 128439 h 186252"/>
                  <a:gd name="csX442" fmla="*/ 37828 w 149998"/>
                  <a:gd name="csY442" fmla="*/ 126896 h 186252"/>
                  <a:gd name="csX443" fmla="*/ 37931 w 149998"/>
                  <a:gd name="csY443" fmla="*/ 124152 h 186252"/>
                  <a:gd name="csX444" fmla="*/ 38719 w 149998"/>
                  <a:gd name="csY444" fmla="*/ 121444 h 186252"/>
                  <a:gd name="csX445" fmla="*/ 38994 w 149998"/>
                  <a:gd name="csY445" fmla="*/ 119523 h 186252"/>
                  <a:gd name="csX446" fmla="*/ 36730 w 149998"/>
                  <a:gd name="csY446" fmla="*/ 119523 h 186252"/>
                  <a:gd name="csX447" fmla="*/ 33507 w 149998"/>
                  <a:gd name="csY447" fmla="*/ 123432 h 186252"/>
                  <a:gd name="csX448" fmla="*/ 32718 w 149998"/>
                  <a:gd name="csY448" fmla="*/ 129536 h 186252"/>
                  <a:gd name="csX449" fmla="*/ 33987 w 149998"/>
                  <a:gd name="csY449" fmla="*/ 133377 h 186252"/>
                  <a:gd name="csX450" fmla="*/ 34193 w 149998"/>
                  <a:gd name="csY450" fmla="*/ 133754 h 186252"/>
                  <a:gd name="csX451" fmla="*/ 82096 w 149998"/>
                  <a:gd name="csY451" fmla="*/ 162866 h 186252"/>
                  <a:gd name="csX452" fmla="*/ 82610 w 149998"/>
                  <a:gd name="csY452" fmla="*/ 171096 h 186252"/>
                  <a:gd name="csX453" fmla="*/ 83399 w 149998"/>
                  <a:gd name="csY453" fmla="*/ 174867 h 186252"/>
                  <a:gd name="csX454" fmla="*/ 83571 w 149998"/>
                  <a:gd name="csY454" fmla="*/ 177028 h 186252"/>
                  <a:gd name="csX455" fmla="*/ 82885 w 149998"/>
                  <a:gd name="csY455" fmla="*/ 178776 h 186252"/>
                  <a:gd name="csX456" fmla="*/ 81410 w 149998"/>
                  <a:gd name="csY456" fmla="*/ 181074 h 186252"/>
                  <a:gd name="csX457" fmla="*/ 79936 w 149998"/>
                  <a:gd name="csY457" fmla="*/ 183063 h 186252"/>
                  <a:gd name="csX458" fmla="*/ 79113 w 149998"/>
                  <a:gd name="csY458" fmla="*/ 185566 h 186252"/>
                  <a:gd name="csX459" fmla="*/ 81993 w 149998"/>
                  <a:gd name="csY459" fmla="*/ 186080 h 186252"/>
                  <a:gd name="csX460" fmla="*/ 85148 w 149998"/>
                  <a:gd name="csY460" fmla="*/ 184777 h 186252"/>
                  <a:gd name="csX461" fmla="*/ 88165 w 149998"/>
                  <a:gd name="csY461" fmla="*/ 182274 h 186252"/>
                  <a:gd name="csX462" fmla="*/ 90154 w 149998"/>
                  <a:gd name="csY462" fmla="*/ 177851 h 186252"/>
                  <a:gd name="csX463" fmla="*/ 90017 w 149998"/>
                  <a:gd name="csY463" fmla="*/ 173050 h 186252"/>
                  <a:gd name="csX464" fmla="*/ 89331 w 149998"/>
                  <a:gd name="csY464" fmla="*/ 169690 h 186252"/>
                  <a:gd name="csX465" fmla="*/ 87994 w 149998"/>
                  <a:gd name="csY465" fmla="*/ 160706 h 186252"/>
                  <a:gd name="csX466" fmla="*/ 87822 w 149998"/>
                  <a:gd name="csY466" fmla="*/ 158991 h 186252"/>
                  <a:gd name="csX467" fmla="*/ 87582 w 149998"/>
                  <a:gd name="csY467" fmla="*/ 156454 h 186252"/>
                  <a:gd name="csX468" fmla="*/ 87308 w 149998"/>
                  <a:gd name="csY468" fmla="*/ 154328 h 186252"/>
                  <a:gd name="csX469" fmla="*/ 86691 w 149998"/>
                  <a:gd name="csY469" fmla="*/ 152819 h 186252"/>
                  <a:gd name="csX470" fmla="*/ 84839 w 149998"/>
                  <a:gd name="csY470" fmla="*/ 153264 h 186252"/>
                  <a:gd name="csX471" fmla="*/ 83125 w 149998"/>
                  <a:gd name="csY471" fmla="*/ 156488 h 186252"/>
                  <a:gd name="csX472" fmla="*/ 82130 w 149998"/>
                  <a:gd name="csY472" fmla="*/ 162523 h 186252"/>
                  <a:gd name="csX473" fmla="*/ 82130 w 149998"/>
                  <a:gd name="csY473" fmla="*/ 162797 h 186252"/>
                  <a:gd name="csX474" fmla="*/ 121701 w 149998"/>
                  <a:gd name="csY474" fmla="*/ 152922 h 186252"/>
                  <a:gd name="csX475" fmla="*/ 123175 w 149998"/>
                  <a:gd name="csY475" fmla="*/ 150350 h 186252"/>
                  <a:gd name="csX476" fmla="*/ 125541 w 149998"/>
                  <a:gd name="csY476" fmla="*/ 147950 h 186252"/>
                  <a:gd name="csX477" fmla="*/ 131199 w 149998"/>
                  <a:gd name="csY477" fmla="*/ 142086 h 186252"/>
                  <a:gd name="csX478" fmla="*/ 135657 w 149998"/>
                  <a:gd name="csY478" fmla="*/ 134954 h 186252"/>
                  <a:gd name="csX479" fmla="*/ 136651 w 149998"/>
                  <a:gd name="csY479" fmla="*/ 131868 h 186252"/>
                  <a:gd name="csX480" fmla="*/ 136343 w 149998"/>
                  <a:gd name="csY480" fmla="*/ 128953 h 186252"/>
                  <a:gd name="csX481" fmla="*/ 133531 w 149998"/>
                  <a:gd name="csY481" fmla="*/ 130256 h 186252"/>
                  <a:gd name="csX482" fmla="*/ 131062 w 149998"/>
                  <a:gd name="csY482" fmla="*/ 132622 h 186252"/>
                  <a:gd name="csX483" fmla="*/ 121187 w 149998"/>
                  <a:gd name="csY483" fmla="*/ 142258 h 186252"/>
                  <a:gd name="csX484" fmla="*/ 117312 w 149998"/>
                  <a:gd name="csY484" fmla="*/ 146990 h 186252"/>
                  <a:gd name="csX485" fmla="*/ 115529 w 149998"/>
                  <a:gd name="csY485" fmla="*/ 153676 h 186252"/>
                  <a:gd name="csX486" fmla="*/ 116043 w 149998"/>
                  <a:gd name="csY486" fmla="*/ 159403 h 186252"/>
                  <a:gd name="csX487" fmla="*/ 118409 w 149998"/>
                  <a:gd name="csY487" fmla="*/ 163312 h 186252"/>
                  <a:gd name="csX488" fmla="*/ 120398 w 149998"/>
                  <a:gd name="csY488" fmla="*/ 158339 h 186252"/>
                  <a:gd name="csX489" fmla="*/ 121598 w 149998"/>
                  <a:gd name="csY489" fmla="*/ 153093 h 186252"/>
                  <a:gd name="csX490" fmla="*/ 121667 w 149998"/>
                  <a:gd name="csY490" fmla="*/ 152887 h 186252"/>
                  <a:gd name="csX491" fmla="*/ 138503 w 149998"/>
                  <a:gd name="csY491" fmla="*/ 49778 h 186252"/>
                  <a:gd name="csX492" fmla="*/ 142721 w 149998"/>
                  <a:gd name="csY492" fmla="*/ 62225 h 186252"/>
                  <a:gd name="csX493" fmla="*/ 143201 w 149998"/>
                  <a:gd name="csY493" fmla="*/ 68431 h 186252"/>
                  <a:gd name="csX494" fmla="*/ 142138 w 149998"/>
                  <a:gd name="csY494" fmla="*/ 74363 h 186252"/>
                  <a:gd name="csX495" fmla="*/ 140218 w 149998"/>
                  <a:gd name="csY495" fmla="*/ 81701 h 186252"/>
                  <a:gd name="csX496" fmla="*/ 140080 w 149998"/>
                  <a:gd name="csY496" fmla="*/ 86193 h 186252"/>
                  <a:gd name="csX497" fmla="*/ 141246 w 149998"/>
                  <a:gd name="csY497" fmla="*/ 90514 h 186252"/>
                  <a:gd name="csX498" fmla="*/ 144949 w 149998"/>
                  <a:gd name="csY498" fmla="*/ 95555 h 186252"/>
                  <a:gd name="csX499" fmla="*/ 149202 w 149998"/>
                  <a:gd name="csY499" fmla="*/ 96858 h 186252"/>
                  <a:gd name="csX500" fmla="*/ 147041 w 149998"/>
                  <a:gd name="csY500" fmla="*/ 92503 h 186252"/>
                  <a:gd name="csX501" fmla="*/ 145875 w 149998"/>
                  <a:gd name="csY501" fmla="*/ 89485 h 186252"/>
                  <a:gd name="csX502" fmla="*/ 145533 w 149998"/>
                  <a:gd name="csY502" fmla="*/ 87325 h 186252"/>
                  <a:gd name="csX503" fmla="*/ 148516 w 149998"/>
                  <a:gd name="csY503" fmla="*/ 76215 h 186252"/>
                  <a:gd name="csX504" fmla="*/ 149956 w 149998"/>
                  <a:gd name="csY504" fmla="*/ 68808 h 186252"/>
                  <a:gd name="csX505" fmla="*/ 149476 w 149998"/>
                  <a:gd name="csY505" fmla="*/ 61402 h 186252"/>
                  <a:gd name="csX506" fmla="*/ 146493 w 149998"/>
                  <a:gd name="csY506" fmla="*/ 51629 h 186252"/>
                  <a:gd name="csX507" fmla="*/ 141486 w 149998"/>
                  <a:gd name="csY507" fmla="*/ 42988 h 186252"/>
                  <a:gd name="csX508" fmla="*/ 135417 w 149998"/>
                  <a:gd name="csY508" fmla="*/ 36336 h 186252"/>
                  <a:gd name="csX509" fmla="*/ 129039 w 149998"/>
                  <a:gd name="csY509" fmla="*/ 33318 h 186252"/>
                  <a:gd name="csX510" fmla="*/ 133222 w 149998"/>
                  <a:gd name="csY510" fmla="*/ 40759 h 186252"/>
                  <a:gd name="csX511" fmla="*/ 136446 w 149998"/>
                  <a:gd name="csY511" fmla="*/ 45868 h 186252"/>
                  <a:gd name="csX512" fmla="*/ 138297 w 149998"/>
                  <a:gd name="csY512" fmla="*/ 49332 h 186252"/>
                  <a:gd name="csX513" fmla="*/ 138503 w 149998"/>
                  <a:gd name="csY513" fmla="*/ 49709 h 186252"/>
                  <a:gd name="csX514" fmla="*/ 29289 w 149998"/>
                  <a:gd name="csY514" fmla="*/ 93806 h 186252"/>
                  <a:gd name="csX515" fmla="*/ 27232 w 149998"/>
                  <a:gd name="csY515" fmla="*/ 102138 h 186252"/>
                  <a:gd name="csX516" fmla="*/ 18728 w 149998"/>
                  <a:gd name="csY516" fmla="*/ 112219 h 186252"/>
                  <a:gd name="csX517" fmla="*/ 16911 w 149998"/>
                  <a:gd name="csY517" fmla="*/ 115477 h 186252"/>
                  <a:gd name="csX518" fmla="*/ 15573 w 149998"/>
                  <a:gd name="csY518" fmla="*/ 119317 h 186252"/>
                  <a:gd name="csX519" fmla="*/ 15573 w 149998"/>
                  <a:gd name="csY519" fmla="*/ 127341 h 186252"/>
                  <a:gd name="csX520" fmla="*/ 18179 w 149998"/>
                  <a:gd name="csY520" fmla="*/ 132793 h 186252"/>
                  <a:gd name="csX521" fmla="*/ 20614 w 149998"/>
                  <a:gd name="csY521" fmla="*/ 134680 h 186252"/>
                  <a:gd name="csX522" fmla="*/ 22123 w 149998"/>
                  <a:gd name="csY522" fmla="*/ 134611 h 186252"/>
                  <a:gd name="csX523" fmla="*/ 21780 w 149998"/>
                  <a:gd name="csY523" fmla="*/ 132931 h 186252"/>
                  <a:gd name="csX524" fmla="*/ 20751 w 149998"/>
                  <a:gd name="csY524" fmla="*/ 130290 h 186252"/>
                  <a:gd name="csX525" fmla="*/ 20374 w 149998"/>
                  <a:gd name="csY525" fmla="*/ 125284 h 186252"/>
                  <a:gd name="csX526" fmla="*/ 21711 w 149998"/>
                  <a:gd name="csY526" fmla="*/ 120518 h 186252"/>
                  <a:gd name="csX527" fmla="*/ 22226 w 149998"/>
                  <a:gd name="csY527" fmla="*/ 119455 h 186252"/>
                  <a:gd name="csX528" fmla="*/ 22877 w 149998"/>
                  <a:gd name="csY528" fmla="*/ 118358 h 186252"/>
                  <a:gd name="csX529" fmla="*/ 24352 w 149998"/>
                  <a:gd name="csY529" fmla="*/ 116232 h 186252"/>
                  <a:gd name="csX530" fmla="*/ 31827 w 149998"/>
                  <a:gd name="csY530" fmla="*/ 107762 h 186252"/>
                  <a:gd name="csX531" fmla="*/ 34742 w 149998"/>
                  <a:gd name="csY531" fmla="*/ 103853 h 186252"/>
                  <a:gd name="csX532" fmla="*/ 35942 w 149998"/>
                  <a:gd name="csY532" fmla="*/ 101075 h 186252"/>
                  <a:gd name="csX533" fmla="*/ 36456 w 149998"/>
                  <a:gd name="csY533" fmla="*/ 97784 h 186252"/>
                  <a:gd name="csX534" fmla="*/ 35221 w 149998"/>
                  <a:gd name="csY534" fmla="*/ 91885 h 186252"/>
                  <a:gd name="csX535" fmla="*/ 32855 w 149998"/>
                  <a:gd name="csY535" fmla="*/ 87668 h 186252"/>
                  <a:gd name="csX536" fmla="*/ 31141 w 149998"/>
                  <a:gd name="csY536" fmla="*/ 85062 h 186252"/>
                  <a:gd name="csX537" fmla="*/ 28981 w 149998"/>
                  <a:gd name="csY537" fmla="*/ 81324 h 186252"/>
                  <a:gd name="csX538" fmla="*/ 25723 w 149998"/>
                  <a:gd name="csY538" fmla="*/ 75872 h 186252"/>
                  <a:gd name="csX539" fmla="*/ 25346 w 149998"/>
                  <a:gd name="csY539" fmla="*/ 84342 h 186252"/>
                  <a:gd name="csX540" fmla="*/ 27678 w 149998"/>
                  <a:gd name="csY540" fmla="*/ 90239 h 186252"/>
                  <a:gd name="csX541" fmla="*/ 29187 w 149998"/>
                  <a:gd name="csY541" fmla="*/ 93532 h 186252"/>
                  <a:gd name="csX542" fmla="*/ 29324 w 149998"/>
                  <a:gd name="csY542" fmla="*/ 93874 h 186252"/>
                  <a:gd name="csX543" fmla="*/ 14991 w 149998"/>
                  <a:gd name="csY543" fmla="*/ 149219 h 186252"/>
                  <a:gd name="csX544" fmla="*/ 12487 w 149998"/>
                  <a:gd name="csY544" fmla="*/ 160465 h 186252"/>
                  <a:gd name="csX545" fmla="*/ 13790 w 149998"/>
                  <a:gd name="csY545" fmla="*/ 166021 h 186252"/>
                  <a:gd name="csX546" fmla="*/ 15128 w 149998"/>
                  <a:gd name="csY546" fmla="*/ 170032 h 186252"/>
                  <a:gd name="csX547" fmla="*/ 15231 w 149998"/>
                  <a:gd name="csY547" fmla="*/ 172501 h 186252"/>
                  <a:gd name="csX548" fmla="*/ 14065 w 149998"/>
                  <a:gd name="csY548" fmla="*/ 175073 h 186252"/>
                  <a:gd name="csX549" fmla="*/ 12213 w 149998"/>
                  <a:gd name="csY549" fmla="*/ 177370 h 186252"/>
                  <a:gd name="csX550" fmla="*/ 10944 w 149998"/>
                  <a:gd name="csY550" fmla="*/ 180114 h 186252"/>
                  <a:gd name="csX551" fmla="*/ 14305 w 149998"/>
                  <a:gd name="csY551" fmla="*/ 180388 h 186252"/>
                  <a:gd name="csX552" fmla="*/ 18145 w 149998"/>
                  <a:gd name="csY552" fmla="*/ 178296 h 186252"/>
                  <a:gd name="csX553" fmla="*/ 21231 w 149998"/>
                  <a:gd name="csY553" fmla="*/ 173804 h 186252"/>
                  <a:gd name="csX554" fmla="*/ 21403 w 149998"/>
                  <a:gd name="csY554" fmla="*/ 167872 h 186252"/>
                  <a:gd name="csX555" fmla="*/ 20031 w 149998"/>
                  <a:gd name="csY555" fmla="*/ 163277 h 186252"/>
                  <a:gd name="csX556" fmla="*/ 19483 w 149998"/>
                  <a:gd name="csY556" fmla="*/ 161460 h 186252"/>
                  <a:gd name="csX557" fmla="*/ 19174 w 149998"/>
                  <a:gd name="csY557" fmla="*/ 159883 h 186252"/>
                  <a:gd name="csX558" fmla="*/ 21026 w 149998"/>
                  <a:gd name="csY558" fmla="*/ 150864 h 186252"/>
                  <a:gd name="csX559" fmla="*/ 23974 w 149998"/>
                  <a:gd name="csY559" fmla="*/ 147435 h 186252"/>
                  <a:gd name="csX560" fmla="*/ 27026 w 149998"/>
                  <a:gd name="csY560" fmla="*/ 144109 h 186252"/>
                  <a:gd name="csX561" fmla="*/ 25209 w 149998"/>
                  <a:gd name="csY561" fmla="*/ 142909 h 186252"/>
                  <a:gd name="csX562" fmla="*/ 21128 w 149998"/>
                  <a:gd name="csY562" fmla="*/ 143629 h 186252"/>
                  <a:gd name="csX563" fmla="*/ 17185 w 149998"/>
                  <a:gd name="csY563" fmla="*/ 146304 h 186252"/>
                  <a:gd name="csX564" fmla="*/ 15128 w 149998"/>
                  <a:gd name="csY564" fmla="*/ 148876 h 186252"/>
                  <a:gd name="csX565" fmla="*/ 14922 w 149998"/>
                  <a:gd name="csY565" fmla="*/ 149184 h 186252"/>
                  <a:gd name="csX566" fmla="*/ 62345 w 149998"/>
                  <a:gd name="csY566" fmla="*/ 160637 h 186252"/>
                  <a:gd name="csX567" fmla="*/ 62653 w 149998"/>
                  <a:gd name="csY567" fmla="*/ 165712 h 186252"/>
                  <a:gd name="csX568" fmla="*/ 62859 w 149998"/>
                  <a:gd name="csY568" fmla="*/ 168112 h 186252"/>
                  <a:gd name="csX569" fmla="*/ 62859 w 149998"/>
                  <a:gd name="csY569" fmla="*/ 168729 h 186252"/>
                  <a:gd name="csX570" fmla="*/ 62859 w 149998"/>
                  <a:gd name="csY570" fmla="*/ 168832 h 186252"/>
                  <a:gd name="csX571" fmla="*/ 62448 w 149998"/>
                  <a:gd name="csY571" fmla="*/ 169552 h 186252"/>
                  <a:gd name="csX572" fmla="*/ 61316 w 149998"/>
                  <a:gd name="csY572" fmla="*/ 171473 h 186252"/>
                  <a:gd name="csX573" fmla="*/ 60390 w 149998"/>
                  <a:gd name="csY573" fmla="*/ 173633 h 186252"/>
                  <a:gd name="csX574" fmla="*/ 60871 w 149998"/>
                  <a:gd name="csY574" fmla="*/ 176033 h 186252"/>
                  <a:gd name="csX575" fmla="*/ 63202 w 149998"/>
                  <a:gd name="csY575" fmla="*/ 175759 h 186252"/>
                  <a:gd name="csX576" fmla="*/ 65122 w 149998"/>
                  <a:gd name="csY576" fmla="*/ 175005 h 186252"/>
                  <a:gd name="csX577" fmla="*/ 67248 w 149998"/>
                  <a:gd name="csY577" fmla="*/ 173736 h 186252"/>
                  <a:gd name="csX578" fmla="*/ 69237 w 149998"/>
                  <a:gd name="csY578" fmla="*/ 170787 h 186252"/>
                  <a:gd name="csX579" fmla="*/ 69649 w 149998"/>
                  <a:gd name="csY579" fmla="*/ 167015 h 186252"/>
                  <a:gd name="csX580" fmla="*/ 69409 w 149998"/>
                  <a:gd name="csY580" fmla="*/ 164580 h 186252"/>
                  <a:gd name="csX581" fmla="*/ 67969 w 149998"/>
                  <a:gd name="csY581" fmla="*/ 158065 h 186252"/>
                  <a:gd name="csX582" fmla="*/ 64402 w 149998"/>
                  <a:gd name="csY582" fmla="*/ 153093 h 186252"/>
                  <a:gd name="csX583" fmla="*/ 62414 w 149998"/>
                  <a:gd name="csY583" fmla="*/ 160363 h 186252"/>
                  <a:gd name="csX584" fmla="*/ 62414 w 149998"/>
                  <a:gd name="csY584" fmla="*/ 160534 h 186252"/>
                  <a:gd name="csX585" fmla="*/ 13482 w 149998"/>
                  <a:gd name="csY585" fmla="*/ 46554 h 186252"/>
                  <a:gd name="csX586" fmla="*/ 17459 w 149998"/>
                  <a:gd name="csY586" fmla="*/ 47823 h 186252"/>
                  <a:gd name="csX587" fmla="*/ 20271 w 149998"/>
                  <a:gd name="csY587" fmla="*/ 49297 h 186252"/>
                  <a:gd name="csX588" fmla="*/ 24249 w 149998"/>
                  <a:gd name="csY588" fmla="*/ 54235 h 186252"/>
                  <a:gd name="csX589" fmla="*/ 25758 w 149998"/>
                  <a:gd name="csY589" fmla="*/ 60613 h 186252"/>
                  <a:gd name="csX590" fmla="*/ 25860 w 149998"/>
                  <a:gd name="csY590" fmla="*/ 63322 h 186252"/>
                  <a:gd name="csX591" fmla="*/ 26478 w 149998"/>
                  <a:gd name="csY591" fmla="*/ 65997 h 186252"/>
                  <a:gd name="csX592" fmla="*/ 29221 w 149998"/>
                  <a:gd name="csY592" fmla="*/ 64179 h 186252"/>
                  <a:gd name="csX593" fmla="*/ 30798 w 149998"/>
                  <a:gd name="csY593" fmla="*/ 60167 h 186252"/>
                  <a:gd name="csX594" fmla="*/ 30044 w 149998"/>
                  <a:gd name="csY594" fmla="*/ 50737 h 186252"/>
                  <a:gd name="csX595" fmla="*/ 24146 w 149998"/>
                  <a:gd name="csY595" fmla="*/ 43228 h 186252"/>
                  <a:gd name="csX596" fmla="*/ 21197 w 149998"/>
                  <a:gd name="csY596" fmla="*/ 41548 h 186252"/>
                  <a:gd name="csX597" fmla="*/ 18076 w 149998"/>
                  <a:gd name="csY597" fmla="*/ 40622 h 186252"/>
                  <a:gd name="csX598" fmla="*/ 13687 w 149998"/>
                  <a:gd name="csY598" fmla="*/ 39799 h 186252"/>
                  <a:gd name="csX599" fmla="*/ 12727 w 149998"/>
                  <a:gd name="csY599" fmla="*/ 39285 h 186252"/>
                  <a:gd name="csX600" fmla="*/ 10773 w 149998"/>
                  <a:gd name="csY600" fmla="*/ 37330 h 186252"/>
                  <a:gd name="csX601" fmla="*/ 7824 w 149998"/>
                  <a:gd name="csY601" fmla="*/ 35273 h 186252"/>
                  <a:gd name="csX602" fmla="*/ 5904 w 149998"/>
                  <a:gd name="csY602" fmla="*/ 35787 h 186252"/>
                  <a:gd name="csX603" fmla="*/ 6487 w 149998"/>
                  <a:gd name="csY603" fmla="*/ 37776 h 186252"/>
                  <a:gd name="csX604" fmla="*/ 7687 w 149998"/>
                  <a:gd name="csY604" fmla="*/ 40896 h 186252"/>
                  <a:gd name="csX605" fmla="*/ 8750 w 149998"/>
                  <a:gd name="csY605" fmla="*/ 42954 h 186252"/>
                  <a:gd name="csX606" fmla="*/ 10430 w 149998"/>
                  <a:gd name="csY606" fmla="*/ 44874 h 186252"/>
                  <a:gd name="csX607" fmla="*/ 13173 w 149998"/>
                  <a:gd name="csY607" fmla="*/ 46485 h 186252"/>
                  <a:gd name="csX608" fmla="*/ 13482 w 149998"/>
                  <a:gd name="csY608" fmla="*/ 46588 h 186252"/>
                  <a:gd name="csX609" fmla="*/ 10739 w 149998"/>
                  <a:gd name="csY609" fmla="*/ 67780 h 186252"/>
                  <a:gd name="csX610" fmla="*/ 11802 w 149998"/>
                  <a:gd name="csY610" fmla="*/ 70763 h 186252"/>
                  <a:gd name="csX611" fmla="*/ 12350 w 149998"/>
                  <a:gd name="csY611" fmla="*/ 73300 h 186252"/>
                  <a:gd name="csX612" fmla="*/ 12556 w 149998"/>
                  <a:gd name="csY612" fmla="*/ 78855 h 186252"/>
                  <a:gd name="csX613" fmla="*/ 12865 w 149998"/>
                  <a:gd name="csY613" fmla="*/ 85336 h 186252"/>
                  <a:gd name="csX614" fmla="*/ 13550 w 149998"/>
                  <a:gd name="csY614" fmla="*/ 87908 h 186252"/>
                  <a:gd name="csX615" fmla="*/ 15231 w 149998"/>
                  <a:gd name="csY615" fmla="*/ 89691 h 186252"/>
                  <a:gd name="csX616" fmla="*/ 16945 w 149998"/>
                  <a:gd name="csY616" fmla="*/ 87462 h 186252"/>
                  <a:gd name="csX617" fmla="*/ 17837 w 149998"/>
                  <a:gd name="csY617" fmla="*/ 84719 h 186252"/>
                  <a:gd name="csX618" fmla="*/ 19139 w 149998"/>
                  <a:gd name="csY618" fmla="*/ 78821 h 186252"/>
                  <a:gd name="csX619" fmla="*/ 19002 w 149998"/>
                  <a:gd name="csY619" fmla="*/ 71963 h 186252"/>
                  <a:gd name="csX620" fmla="*/ 17425 w 149998"/>
                  <a:gd name="csY620" fmla="*/ 67059 h 186252"/>
                  <a:gd name="csX621" fmla="*/ 15402 w 149998"/>
                  <a:gd name="csY621" fmla="*/ 63562 h 186252"/>
                  <a:gd name="csX622" fmla="*/ 13790 w 149998"/>
                  <a:gd name="csY622" fmla="*/ 60442 h 186252"/>
                  <a:gd name="csX623" fmla="*/ 11356 w 149998"/>
                  <a:gd name="csY623" fmla="*/ 57836 h 186252"/>
                  <a:gd name="csX624" fmla="*/ 9676 w 149998"/>
                  <a:gd name="csY624" fmla="*/ 62225 h 186252"/>
                  <a:gd name="csX625" fmla="*/ 10670 w 149998"/>
                  <a:gd name="csY625" fmla="*/ 67574 h 186252"/>
                  <a:gd name="csX626" fmla="*/ 10739 w 149998"/>
                  <a:gd name="csY626" fmla="*/ 67780 h 186252"/>
                  <a:gd name="csX627" fmla="*/ 18865 w 149998"/>
                  <a:gd name="csY627" fmla="*/ 24574 h 186252"/>
                  <a:gd name="csX628" fmla="*/ 33679 w 149998"/>
                  <a:gd name="csY628" fmla="*/ 14493 h 186252"/>
                  <a:gd name="csX629" fmla="*/ 39576 w 149998"/>
                  <a:gd name="csY629" fmla="*/ 10310 h 186252"/>
                  <a:gd name="csX630" fmla="*/ 41840 w 149998"/>
                  <a:gd name="csY630" fmla="*/ 9178 h 186252"/>
                  <a:gd name="csX631" fmla="*/ 43931 w 149998"/>
                  <a:gd name="csY631" fmla="*/ 7635 h 186252"/>
                  <a:gd name="csX632" fmla="*/ 41360 w 149998"/>
                  <a:gd name="csY632" fmla="*/ 5440 h 186252"/>
                  <a:gd name="csX633" fmla="*/ 37245 w 149998"/>
                  <a:gd name="csY633" fmla="*/ 5406 h 186252"/>
                  <a:gd name="csX634" fmla="*/ 29564 w 149998"/>
                  <a:gd name="csY634" fmla="*/ 8835 h 186252"/>
                  <a:gd name="csX635" fmla="*/ 26306 w 149998"/>
                  <a:gd name="csY635" fmla="*/ 11407 h 186252"/>
                  <a:gd name="csX636" fmla="*/ 23392 w 149998"/>
                  <a:gd name="csY636" fmla="*/ 13842 h 186252"/>
                  <a:gd name="csX637" fmla="*/ 15402 w 149998"/>
                  <a:gd name="csY637" fmla="*/ 18917 h 186252"/>
                  <a:gd name="csX638" fmla="*/ 11527 w 149998"/>
                  <a:gd name="csY638" fmla="*/ 19397 h 186252"/>
                  <a:gd name="csX639" fmla="*/ 7481 w 149998"/>
                  <a:gd name="csY639" fmla="*/ 19602 h 186252"/>
                  <a:gd name="csX640" fmla="*/ 7961 w 149998"/>
                  <a:gd name="csY640" fmla="*/ 21797 h 186252"/>
                  <a:gd name="csX641" fmla="*/ 11253 w 149998"/>
                  <a:gd name="csY641" fmla="*/ 24300 h 186252"/>
                  <a:gd name="csX642" fmla="*/ 15710 w 149998"/>
                  <a:gd name="csY642" fmla="*/ 25123 h 186252"/>
                  <a:gd name="csX643" fmla="*/ 18625 w 149998"/>
                  <a:gd name="csY643" fmla="*/ 24677 h 186252"/>
                  <a:gd name="csX644" fmla="*/ 18934 w 149998"/>
                  <a:gd name="csY644" fmla="*/ 24574 h 186252"/>
                  <a:gd name="csX645" fmla="*/ 66837 w 149998"/>
                  <a:gd name="csY645" fmla="*/ 8115 h 186252"/>
                  <a:gd name="csX646" fmla="*/ 72701 w 149998"/>
                  <a:gd name="csY646" fmla="*/ 10858 h 186252"/>
                  <a:gd name="csX647" fmla="*/ 79284 w 149998"/>
                  <a:gd name="csY647" fmla="*/ 11887 h 186252"/>
                  <a:gd name="csX648" fmla="*/ 91320 w 149998"/>
                  <a:gd name="csY648" fmla="*/ 10618 h 186252"/>
                  <a:gd name="csX649" fmla="*/ 96669 w 149998"/>
                  <a:gd name="csY649" fmla="*/ 10035 h 186252"/>
                  <a:gd name="csX650" fmla="*/ 100956 w 149998"/>
                  <a:gd name="csY650" fmla="*/ 10138 h 186252"/>
                  <a:gd name="csX651" fmla="*/ 101950 w 149998"/>
                  <a:gd name="csY651" fmla="*/ 10550 h 186252"/>
                  <a:gd name="csX652" fmla="*/ 103836 w 149998"/>
                  <a:gd name="csY652" fmla="*/ 11921 h 186252"/>
                  <a:gd name="csX653" fmla="*/ 106168 w 149998"/>
                  <a:gd name="csY653" fmla="*/ 13293 h 186252"/>
                  <a:gd name="csX654" fmla="*/ 107676 w 149998"/>
                  <a:gd name="csY654" fmla="*/ 13121 h 186252"/>
                  <a:gd name="csX655" fmla="*/ 107265 w 149998"/>
                  <a:gd name="csY655" fmla="*/ 11475 h 186252"/>
                  <a:gd name="csX656" fmla="*/ 105962 w 149998"/>
                  <a:gd name="csY656" fmla="*/ 8938 h 186252"/>
                  <a:gd name="csX657" fmla="*/ 103836 w 149998"/>
                  <a:gd name="csY657" fmla="*/ 6092 h 186252"/>
                  <a:gd name="csX658" fmla="*/ 101538 w 149998"/>
                  <a:gd name="csY658" fmla="*/ 4617 h 186252"/>
                  <a:gd name="csX659" fmla="*/ 95743 w 149998"/>
                  <a:gd name="csY659" fmla="*/ 3349 h 186252"/>
                  <a:gd name="csX660" fmla="*/ 90120 w 149998"/>
                  <a:gd name="csY660" fmla="*/ 3486 h 186252"/>
                  <a:gd name="csX661" fmla="*/ 79798 w 149998"/>
                  <a:gd name="csY661" fmla="*/ 4480 h 186252"/>
                  <a:gd name="csX662" fmla="*/ 73352 w 149998"/>
                  <a:gd name="csY662" fmla="*/ 3657 h 186252"/>
                  <a:gd name="csX663" fmla="*/ 66117 w 149998"/>
                  <a:gd name="csY663" fmla="*/ 880 h 186252"/>
                  <a:gd name="csX664" fmla="*/ 58093 w 149998"/>
                  <a:gd name="csY664" fmla="*/ 126 h 186252"/>
                  <a:gd name="csX665" fmla="*/ 52264 w 149998"/>
                  <a:gd name="csY665" fmla="*/ 3040 h 186252"/>
                  <a:gd name="csX666" fmla="*/ 59087 w 149998"/>
                  <a:gd name="csY666" fmla="*/ 4995 h 186252"/>
                  <a:gd name="csX667" fmla="*/ 63682 w 149998"/>
                  <a:gd name="csY667" fmla="*/ 6504 h 186252"/>
                  <a:gd name="csX668" fmla="*/ 66528 w 149998"/>
                  <a:gd name="csY668" fmla="*/ 7943 h 186252"/>
                  <a:gd name="csX669" fmla="*/ 66837 w 149998"/>
                  <a:gd name="csY669" fmla="*/ 8115 h 186252"/>
                  <a:gd name="csX670" fmla="*/ 115940 w 149998"/>
                  <a:gd name="csY670" fmla="*/ 20768 h 186252"/>
                  <a:gd name="csX671" fmla="*/ 120775 w 149998"/>
                  <a:gd name="csY671" fmla="*/ 25911 h 186252"/>
                  <a:gd name="csX672" fmla="*/ 123621 w 149998"/>
                  <a:gd name="csY672" fmla="*/ 27832 h 186252"/>
                  <a:gd name="csX673" fmla="*/ 126742 w 149998"/>
                  <a:gd name="csY673" fmla="*/ 27695 h 186252"/>
                  <a:gd name="csX674" fmla="*/ 126707 w 149998"/>
                  <a:gd name="csY674" fmla="*/ 23511 h 186252"/>
                  <a:gd name="csX675" fmla="*/ 122627 w 149998"/>
                  <a:gd name="csY675" fmla="*/ 17648 h 186252"/>
                  <a:gd name="csX676" fmla="*/ 118512 w 149998"/>
                  <a:gd name="csY676" fmla="*/ 14870 h 186252"/>
                  <a:gd name="csX677" fmla="*/ 113746 w 149998"/>
                  <a:gd name="csY677" fmla="*/ 15042 h 186252"/>
                  <a:gd name="csX678" fmla="*/ 115872 w 149998"/>
                  <a:gd name="csY678" fmla="*/ 20665 h 186252"/>
                  <a:gd name="csX679" fmla="*/ 115940 w 149998"/>
                  <a:gd name="csY679" fmla="*/ 20734 h 186252"/>
                  <a:gd name="csX680" fmla="*/ 4875 w 149998"/>
                  <a:gd name="csY680" fmla="*/ 108002 h 186252"/>
                  <a:gd name="csX681" fmla="*/ 2337 w 149998"/>
                  <a:gd name="csY681" fmla="*/ 117054 h 186252"/>
                  <a:gd name="csX682" fmla="*/ 4018 w 149998"/>
                  <a:gd name="csY682" fmla="*/ 125593 h 186252"/>
                  <a:gd name="csX683" fmla="*/ 6315 w 149998"/>
                  <a:gd name="csY683" fmla="*/ 132554 h 186252"/>
                  <a:gd name="csX684" fmla="*/ 7035 w 149998"/>
                  <a:gd name="csY684" fmla="*/ 138691 h 186252"/>
                  <a:gd name="csX685" fmla="*/ 3400 w 149998"/>
                  <a:gd name="csY685" fmla="*/ 151276 h 186252"/>
                  <a:gd name="csX686" fmla="*/ 1206 w 149998"/>
                  <a:gd name="csY686" fmla="*/ 156145 h 186252"/>
                  <a:gd name="csX687" fmla="*/ 177 w 149998"/>
                  <a:gd name="csY687" fmla="*/ 160534 h 186252"/>
                  <a:gd name="csX688" fmla="*/ 4326 w 149998"/>
                  <a:gd name="csY688" fmla="*/ 157791 h 186252"/>
                  <a:gd name="csX689" fmla="*/ 8441 w 149998"/>
                  <a:gd name="csY689" fmla="*/ 152579 h 186252"/>
                  <a:gd name="csX690" fmla="*/ 13653 w 149998"/>
                  <a:gd name="csY690" fmla="*/ 138589 h 186252"/>
                  <a:gd name="csX691" fmla="*/ 12830 w 149998"/>
                  <a:gd name="csY691" fmla="*/ 130428 h 186252"/>
                  <a:gd name="csX692" fmla="*/ 10567 w 149998"/>
                  <a:gd name="csY692" fmla="*/ 123604 h 186252"/>
                  <a:gd name="csX693" fmla="*/ 8818 w 149998"/>
                  <a:gd name="csY693" fmla="*/ 115545 h 186252"/>
                  <a:gd name="csX694" fmla="*/ 9573 w 149998"/>
                  <a:gd name="csY694" fmla="*/ 112219 h 186252"/>
                  <a:gd name="csX695" fmla="*/ 11664 w 149998"/>
                  <a:gd name="csY695" fmla="*/ 108928 h 186252"/>
                  <a:gd name="csX696" fmla="*/ 13893 w 149998"/>
                  <a:gd name="csY696" fmla="*/ 106459 h 186252"/>
                  <a:gd name="csX697" fmla="*/ 17665 w 149998"/>
                  <a:gd name="csY697" fmla="*/ 102481 h 186252"/>
                  <a:gd name="csX698" fmla="*/ 20683 w 149998"/>
                  <a:gd name="csY698" fmla="*/ 97920 h 186252"/>
                  <a:gd name="csX699" fmla="*/ 20991 w 149998"/>
                  <a:gd name="csY699" fmla="*/ 95109 h 186252"/>
                  <a:gd name="csX700" fmla="*/ 19997 w 149998"/>
                  <a:gd name="csY700" fmla="*/ 95246 h 186252"/>
                  <a:gd name="csX701" fmla="*/ 19311 w 149998"/>
                  <a:gd name="csY701" fmla="*/ 95726 h 186252"/>
                  <a:gd name="csX702" fmla="*/ 18454 w 149998"/>
                  <a:gd name="csY702" fmla="*/ 96343 h 186252"/>
                  <a:gd name="csX703" fmla="*/ 13790 w 149998"/>
                  <a:gd name="csY703" fmla="*/ 99738 h 186252"/>
                  <a:gd name="csX704" fmla="*/ 8441 w 149998"/>
                  <a:gd name="csY704" fmla="*/ 103784 h 186252"/>
                  <a:gd name="csX705" fmla="*/ 5149 w 149998"/>
                  <a:gd name="csY705" fmla="*/ 107419 h 186252"/>
                  <a:gd name="csX706" fmla="*/ 4841 w 149998"/>
                  <a:gd name="csY706" fmla="*/ 107899 h 186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Lst>
                <a:rect l="l" t="t" r="r" b="b"/>
                <a:pathLst>
                  <a:path w="149998" h="186252">
                    <a:moveTo>
                      <a:pt x="93823" y="89005"/>
                    </a:moveTo>
                    <a:cubicBezTo>
                      <a:pt x="93480" y="87668"/>
                      <a:pt x="92143" y="82799"/>
                      <a:pt x="92246" y="78032"/>
                    </a:cubicBezTo>
                    <a:cubicBezTo>
                      <a:pt x="92280" y="75666"/>
                      <a:pt x="92760" y="73369"/>
                      <a:pt x="93412" y="71826"/>
                    </a:cubicBezTo>
                    <a:cubicBezTo>
                      <a:pt x="94098" y="70283"/>
                      <a:pt x="94886" y="69563"/>
                      <a:pt x="95366" y="69803"/>
                    </a:cubicBezTo>
                    <a:cubicBezTo>
                      <a:pt x="95846" y="70043"/>
                      <a:pt x="95949" y="70900"/>
                      <a:pt x="96052" y="72100"/>
                    </a:cubicBezTo>
                    <a:cubicBezTo>
                      <a:pt x="96155" y="73300"/>
                      <a:pt x="96292" y="74809"/>
                      <a:pt x="96532" y="76352"/>
                    </a:cubicBezTo>
                    <a:cubicBezTo>
                      <a:pt x="97012" y="79472"/>
                      <a:pt x="98075" y="82867"/>
                      <a:pt x="98452" y="83965"/>
                    </a:cubicBezTo>
                    <a:cubicBezTo>
                      <a:pt x="99378" y="86639"/>
                      <a:pt x="100510" y="89520"/>
                      <a:pt x="101504" y="92571"/>
                    </a:cubicBezTo>
                    <a:cubicBezTo>
                      <a:pt x="102464" y="95658"/>
                      <a:pt x="103287" y="98984"/>
                      <a:pt x="103459" y="102481"/>
                    </a:cubicBezTo>
                    <a:cubicBezTo>
                      <a:pt x="103733" y="107350"/>
                      <a:pt x="102841" y="112116"/>
                      <a:pt x="101573" y="116368"/>
                    </a:cubicBezTo>
                    <a:cubicBezTo>
                      <a:pt x="100304" y="120620"/>
                      <a:pt x="98658" y="124701"/>
                      <a:pt x="96635" y="128302"/>
                    </a:cubicBezTo>
                    <a:cubicBezTo>
                      <a:pt x="96155" y="129193"/>
                      <a:pt x="94852" y="131593"/>
                      <a:pt x="93446" y="133548"/>
                    </a:cubicBezTo>
                    <a:cubicBezTo>
                      <a:pt x="92040" y="135503"/>
                      <a:pt x="90531" y="137045"/>
                      <a:pt x="89880" y="136565"/>
                    </a:cubicBezTo>
                    <a:cubicBezTo>
                      <a:pt x="89263" y="136119"/>
                      <a:pt x="89640" y="134302"/>
                      <a:pt x="90154" y="132382"/>
                    </a:cubicBezTo>
                    <a:cubicBezTo>
                      <a:pt x="90703" y="130462"/>
                      <a:pt x="91286" y="128404"/>
                      <a:pt x="91526" y="127581"/>
                    </a:cubicBezTo>
                    <a:cubicBezTo>
                      <a:pt x="92623" y="123398"/>
                      <a:pt x="94063" y="119043"/>
                      <a:pt x="95126" y="114826"/>
                    </a:cubicBezTo>
                    <a:cubicBezTo>
                      <a:pt x="96189" y="110539"/>
                      <a:pt x="96943" y="106390"/>
                      <a:pt x="96669" y="102378"/>
                    </a:cubicBezTo>
                    <a:cubicBezTo>
                      <a:pt x="96395" y="98298"/>
                      <a:pt x="95161" y="94012"/>
                      <a:pt x="93892" y="89451"/>
                    </a:cubicBezTo>
                    <a:lnTo>
                      <a:pt x="93789" y="89005"/>
                    </a:lnTo>
                    <a:close/>
                    <a:moveTo>
                      <a:pt x="107128" y="81084"/>
                    </a:moveTo>
                    <a:cubicBezTo>
                      <a:pt x="106442" y="78204"/>
                      <a:pt x="106613" y="75084"/>
                      <a:pt x="107539" y="72375"/>
                    </a:cubicBezTo>
                    <a:cubicBezTo>
                      <a:pt x="108019" y="71003"/>
                      <a:pt x="108637" y="69871"/>
                      <a:pt x="109562" y="68431"/>
                    </a:cubicBezTo>
                    <a:cubicBezTo>
                      <a:pt x="110454" y="66991"/>
                      <a:pt x="111585" y="65414"/>
                      <a:pt x="112443" y="63253"/>
                    </a:cubicBezTo>
                    <a:cubicBezTo>
                      <a:pt x="112888" y="62156"/>
                      <a:pt x="113231" y="60887"/>
                      <a:pt x="113334" y="59516"/>
                    </a:cubicBezTo>
                    <a:cubicBezTo>
                      <a:pt x="113437" y="58144"/>
                      <a:pt x="113266" y="56704"/>
                      <a:pt x="112957" y="55504"/>
                    </a:cubicBezTo>
                    <a:cubicBezTo>
                      <a:pt x="112271" y="53035"/>
                      <a:pt x="111208" y="51286"/>
                      <a:pt x="110420" y="49812"/>
                    </a:cubicBezTo>
                    <a:cubicBezTo>
                      <a:pt x="109597" y="48303"/>
                      <a:pt x="109117" y="47137"/>
                      <a:pt x="108979" y="46177"/>
                    </a:cubicBezTo>
                    <a:cubicBezTo>
                      <a:pt x="108808" y="45114"/>
                      <a:pt x="108911" y="43742"/>
                      <a:pt x="109185" y="42131"/>
                    </a:cubicBezTo>
                    <a:cubicBezTo>
                      <a:pt x="109425" y="40553"/>
                      <a:pt x="109871" y="38736"/>
                      <a:pt x="110111" y="36644"/>
                    </a:cubicBezTo>
                    <a:cubicBezTo>
                      <a:pt x="110248" y="35581"/>
                      <a:pt x="110214" y="34381"/>
                      <a:pt x="110214" y="33284"/>
                    </a:cubicBezTo>
                    <a:cubicBezTo>
                      <a:pt x="110111" y="32152"/>
                      <a:pt x="110008" y="31021"/>
                      <a:pt x="109734" y="29923"/>
                    </a:cubicBezTo>
                    <a:cubicBezTo>
                      <a:pt x="109528" y="28826"/>
                      <a:pt x="109117" y="27798"/>
                      <a:pt x="108739" y="26769"/>
                    </a:cubicBezTo>
                    <a:cubicBezTo>
                      <a:pt x="108293" y="25809"/>
                      <a:pt x="107848" y="24814"/>
                      <a:pt x="107299" y="23957"/>
                    </a:cubicBezTo>
                    <a:cubicBezTo>
                      <a:pt x="106236" y="22174"/>
                      <a:pt x="104899" y="20631"/>
                      <a:pt x="103459" y="19397"/>
                    </a:cubicBezTo>
                    <a:cubicBezTo>
                      <a:pt x="103150" y="19156"/>
                      <a:pt x="102773" y="18814"/>
                      <a:pt x="102293" y="18436"/>
                    </a:cubicBezTo>
                    <a:cubicBezTo>
                      <a:pt x="101779" y="18094"/>
                      <a:pt x="101196" y="17648"/>
                      <a:pt x="100544" y="17271"/>
                    </a:cubicBezTo>
                    <a:cubicBezTo>
                      <a:pt x="99207" y="16516"/>
                      <a:pt x="97595" y="15762"/>
                      <a:pt x="95949" y="15453"/>
                    </a:cubicBezTo>
                    <a:cubicBezTo>
                      <a:pt x="95161" y="15213"/>
                      <a:pt x="94303" y="15247"/>
                      <a:pt x="93583" y="15179"/>
                    </a:cubicBezTo>
                    <a:cubicBezTo>
                      <a:pt x="92829" y="15179"/>
                      <a:pt x="92143" y="15282"/>
                      <a:pt x="91594" y="15350"/>
                    </a:cubicBezTo>
                    <a:cubicBezTo>
                      <a:pt x="90463" y="15659"/>
                      <a:pt x="89777" y="16036"/>
                      <a:pt x="89777" y="16447"/>
                    </a:cubicBezTo>
                    <a:cubicBezTo>
                      <a:pt x="89777" y="16893"/>
                      <a:pt x="90566" y="17202"/>
                      <a:pt x="91697" y="17545"/>
                    </a:cubicBezTo>
                    <a:cubicBezTo>
                      <a:pt x="92829" y="17956"/>
                      <a:pt x="94303" y="18436"/>
                      <a:pt x="95709" y="19328"/>
                    </a:cubicBezTo>
                    <a:cubicBezTo>
                      <a:pt x="97115" y="20185"/>
                      <a:pt x="98452" y="21214"/>
                      <a:pt x="99447" y="22311"/>
                    </a:cubicBezTo>
                    <a:cubicBezTo>
                      <a:pt x="99961" y="22860"/>
                      <a:pt x="100372" y="23374"/>
                      <a:pt x="100750" y="23820"/>
                    </a:cubicBezTo>
                    <a:cubicBezTo>
                      <a:pt x="101093" y="24300"/>
                      <a:pt x="101333" y="24677"/>
                      <a:pt x="101538" y="24986"/>
                    </a:cubicBezTo>
                    <a:cubicBezTo>
                      <a:pt x="102944" y="27317"/>
                      <a:pt x="103904" y="29992"/>
                      <a:pt x="104042" y="32633"/>
                    </a:cubicBezTo>
                    <a:lnTo>
                      <a:pt x="104042" y="33627"/>
                    </a:lnTo>
                    <a:cubicBezTo>
                      <a:pt x="104042" y="33936"/>
                      <a:pt x="104042" y="34278"/>
                      <a:pt x="104042" y="34587"/>
                    </a:cubicBezTo>
                    <a:cubicBezTo>
                      <a:pt x="104042" y="35204"/>
                      <a:pt x="103904" y="35924"/>
                      <a:pt x="103767" y="36644"/>
                    </a:cubicBezTo>
                    <a:cubicBezTo>
                      <a:pt x="103493" y="38085"/>
                      <a:pt x="103082" y="39662"/>
                      <a:pt x="102739" y="41479"/>
                    </a:cubicBezTo>
                    <a:cubicBezTo>
                      <a:pt x="102430" y="43262"/>
                      <a:pt x="102190" y="45388"/>
                      <a:pt x="102533" y="47652"/>
                    </a:cubicBezTo>
                    <a:cubicBezTo>
                      <a:pt x="102876" y="49983"/>
                      <a:pt x="103836" y="51903"/>
                      <a:pt x="104625" y="53412"/>
                    </a:cubicBezTo>
                    <a:cubicBezTo>
                      <a:pt x="105448" y="54955"/>
                      <a:pt x="106133" y="56224"/>
                      <a:pt x="106476" y="57252"/>
                    </a:cubicBezTo>
                    <a:cubicBezTo>
                      <a:pt x="106819" y="58316"/>
                      <a:pt x="106785" y="58864"/>
                      <a:pt x="106579" y="59722"/>
                    </a:cubicBezTo>
                    <a:cubicBezTo>
                      <a:pt x="106270" y="60956"/>
                      <a:pt x="105173" y="62671"/>
                      <a:pt x="103904" y="64797"/>
                    </a:cubicBezTo>
                    <a:cubicBezTo>
                      <a:pt x="103287" y="65859"/>
                      <a:pt x="102567" y="67128"/>
                      <a:pt x="102053" y="68500"/>
                    </a:cubicBezTo>
                    <a:cubicBezTo>
                      <a:pt x="101504" y="69871"/>
                      <a:pt x="101127" y="71277"/>
                      <a:pt x="100853" y="72717"/>
                    </a:cubicBezTo>
                    <a:cubicBezTo>
                      <a:pt x="100338" y="75598"/>
                      <a:pt x="100407" y="78581"/>
                      <a:pt x="101024" y="81427"/>
                    </a:cubicBezTo>
                    <a:cubicBezTo>
                      <a:pt x="101607" y="84239"/>
                      <a:pt x="102944" y="87016"/>
                      <a:pt x="104282" y="89039"/>
                    </a:cubicBezTo>
                    <a:cubicBezTo>
                      <a:pt x="104796" y="89897"/>
                      <a:pt x="105928" y="91474"/>
                      <a:pt x="106922" y="93223"/>
                    </a:cubicBezTo>
                    <a:cubicBezTo>
                      <a:pt x="107882" y="94903"/>
                      <a:pt x="108671" y="97166"/>
                      <a:pt x="108979" y="99532"/>
                    </a:cubicBezTo>
                    <a:cubicBezTo>
                      <a:pt x="109322" y="101898"/>
                      <a:pt x="109185" y="104230"/>
                      <a:pt x="108979" y="106013"/>
                    </a:cubicBezTo>
                    <a:cubicBezTo>
                      <a:pt x="108774" y="107796"/>
                      <a:pt x="108568" y="109065"/>
                      <a:pt x="108979" y="109374"/>
                    </a:cubicBezTo>
                    <a:cubicBezTo>
                      <a:pt x="109391" y="109716"/>
                      <a:pt x="110591" y="108687"/>
                      <a:pt x="111654" y="106390"/>
                    </a:cubicBezTo>
                    <a:cubicBezTo>
                      <a:pt x="112717" y="104127"/>
                      <a:pt x="113471" y="100595"/>
                      <a:pt x="113128" y="96823"/>
                    </a:cubicBezTo>
                    <a:cubicBezTo>
                      <a:pt x="112957" y="94937"/>
                      <a:pt x="112546" y="93051"/>
                      <a:pt x="111860" y="91303"/>
                    </a:cubicBezTo>
                    <a:cubicBezTo>
                      <a:pt x="111208" y="89520"/>
                      <a:pt x="110351" y="88045"/>
                      <a:pt x="109699" y="86776"/>
                    </a:cubicBezTo>
                    <a:cubicBezTo>
                      <a:pt x="109014" y="85507"/>
                      <a:pt x="108465" y="84479"/>
                      <a:pt x="108122" y="83622"/>
                    </a:cubicBezTo>
                    <a:cubicBezTo>
                      <a:pt x="107779" y="82764"/>
                      <a:pt x="107574" y="82113"/>
                      <a:pt x="107436" y="81701"/>
                    </a:cubicBezTo>
                    <a:cubicBezTo>
                      <a:pt x="107368" y="81530"/>
                      <a:pt x="107333" y="81324"/>
                      <a:pt x="107299" y="81153"/>
                    </a:cubicBezTo>
                    <a:close/>
                    <a:moveTo>
                      <a:pt x="94749" y="39936"/>
                    </a:moveTo>
                    <a:cubicBezTo>
                      <a:pt x="94577" y="38702"/>
                      <a:pt x="94509" y="37262"/>
                      <a:pt x="94269" y="35684"/>
                    </a:cubicBezTo>
                    <a:cubicBezTo>
                      <a:pt x="94063" y="34107"/>
                      <a:pt x="93583" y="32255"/>
                      <a:pt x="92795" y="30678"/>
                    </a:cubicBezTo>
                    <a:cubicBezTo>
                      <a:pt x="91251" y="27420"/>
                      <a:pt x="88680" y="25020"/>
                      <a:pt x="86005" y="23477"/>
                    </a:cubicBezTo>
                    <a:cubicBezTo>
                      <a:pt x="83330" y="21865"/>
                      <a:pt x="80450" y="20974"/>
                      <a:pt x="77570" y="20459"/>
                    </a:cubicBezTo>
                    <a:cubicBezTo>
                      <a:pt x="74655" y="20014"/>
                      <a:pt x="71980" y="19979"/>
                      <a:pt x="69340" y="20014"/>
                    </a:cubicBezTo>
                    <a:cubicBezTo>
                      <a:pt x="66803" y="20014"/>
                      <a:pt x="64300" y="20014"/>
                      <a:pt x="61968" y="19842"/>
                    </a:cubicBezTo>
                    <a:cubicBezTo>
                      <a:pt x="59602" y="19705"/>
                      <a:pt x="57647" y="19259"/>
                      <a:pt x="55144" y="18676"/>
                    </a:cubicBezTo>
                    <a:cubicBezTo>
                      <a:pt x="54184" y="18505"/>
                      <a:pt x="51681" y="17682"/>
                      <a:pt x="48937" y="17785"/>
                    </a:cubicBezTo>
                    <a:cubicBezTo>
                      <a:pt x="47600" y="17819"/>
                      <a:pt x="46263" y="18162"/>
                      <a:pt x="45406" y="18711"/>
                    </a:cubicBezTo>
                    <a:cubicBezTo>
                      <a:pt x="44514" y="19225"/>
                      <a:pt x="44103" y="19842"/>
                      <a:pt x="44206" y="20185"/>
                    </a:cubicBezTo>
                    <a:cubicBezTo>
                      <a:pt x="44343" y="20631"/>
                      <a:pt x="45029" y="20665"/>
                      <a:pt x="45954" y="20802"/>
                    </a:cubicBezTo>
                    <a:cubicBezTo>
                      <a:pt x="46880" y="20940"/>
                      <a:pt x="48046" y="21179"/>
                      <a:pt x="49212" y="21625"/>
                    </a:cubicBezTo>
                    <a:cubicBezTo>
                      <a:pt x="51544" y="22517"/>
                      <a:pt x="54184" y="23991"/>
                      <a:pt x="55281" y="24506"/>
                    </a:cubicBezTo>
                    <a:cubicBezTo>
                      <a:pt x="57442" y="25603"/>
                      <a:pt x="60013" y="26357"/>
                      <a:pt x="62448" y="26700"/>
                    </a:cubicBezTo>
                    <a:cubicBezTo>
                      <a:pt x="64917" y="27078"/>
                      <a:pt x="67386" y="27180"/>
                      <a:pt x="69717" y="27317"/>
                    </a:cubicBezTo>
                    <a:cubicBezTo>
                      <a:pt x="72049" y="27420"/>
                      <a:pt x="74381" y="27523"/>
                      <a:pt x="76438" y="27866"/>
                    </a:cubicBezTo>
                    <a:cubicBezTo>
                      <a:pt x="78496" y="28209"/>
                      <a:pt x="80484" y="28861"/>
                      <a:pt x="82199" y="29752"/>
                    </a:cubicBezTo>
                    <a:cubicBezTo>
                      <a:pt x="84702" y="31055"/>
                      <a:pt x="86656" y="32975"/>
                      <a:pt x="87480" y="35273"/>
                    </a:cubicBezTo>
                    <a:cubicBezTo>
                      <a:pt x="87925" y="36404"/>
                      <a:pt x="88165" y="38016"/>
                      <a:pt x="88474" y="39971"/>
                    </a:cubicBezTo>
                    <a:cubicBezTo>
                      <a:pt x="88645" y="40965"/>
                      <a:pt x="88851" y="42028"/>
                      <a:pt x="89194" y="43159"/>
                    </a:cubicBezTo>
                    <a:cubicBezTo>
                      <a:pt x="89537" y="44291"/>
                      <a:pt x="89983" y="45354"/>
                      <a:pt x="90463" y="46280"/>
                    </a:cubicBezTo>
                    <a:cubicBezTo>
                      <a:pt x="90840" y="47034"/>
                      <a:pt x="91663" y="48509"/>
                      <a:pt x="92589" y="50017"/>
                    </a:cubicBezTo>
                    <a:cubicBezTo>
                      <a:pt x="93035" y="50772"/>
                      <a:pt x="93514" y="51561"/>
                      <a:pt x="93892" y="52349"/>
                    </a:cubicBezTo>
                    <a:cubicBezTo>
                      <a:pt x="94303" y="53172"/>
                      <a:pt x="94577" y="53789"/>
                      <a:pt x="94783" y="54612"/>
                    </a:cubicBezTo>
                    <a:cubicBezTo>
                      <a:pt x="95195" y="56190"/>
                      <a:pt x="95161" y="57767"/>
                      <a:pt x="94886" y="58796"/>
                    </a:cubicBezTo>
                    <a:cubicBezTo>
                      <a:pt x="94646" y="59824"/>
                      <a:pt x="94132" y="60545"/>
                      <a:pt x="94303" y="61093"/>
                    </a:cubicBezTo>
                    <a:cubicBezTo>
                      <a:pt x="94406" y="61368"/>
                      <a:pt x="94749" y="61539"/>
                      <a:pt x="95298" y="61436"/>
                    </a:cubicBezTo>
                    <a:cubicBezTo>
                      <a:pt x="95846" y="61333"/>
                      <a:pt x="96635" y="60887"/>
                      <a:pt x="97321" y="60030"/>
                    </a:cubicBezTo>
                    <a:cubicBezTo>
                      <a:pt x="98727" y="58281"/>
                      <a:pt x="99344" y="55127"/>
                      <a:pt x="98727" y="52006"/>
                    </a:cubicBezTo>
                    <a:cubicBezTo>
                      <a:pt x="98075" y="48886"/>
                      <a:pt x="96669" y="46417"/>
                      <a:pt x="95915" y="44462"/>
                    </a:cubicBezTo>
                    <a:cubicBezTo>
                      <a:pt x="95092" y="42508"/>
                      <a:pt x="94886" y="41205"/>
                      <a:pt x="94749" y="40485"/>
                    </a:cubicBezTo>
                    <a:lnTo>
                      <a:pt x="94680" y="40005"/>
                    </a:lnTo>
                    <a:close/>
                    <a:moveTo>
                      <a:pt x="78907" y="46657"/>
                    </a:moveTo>
                    <a:cubicBezTo>
                      <a:pt x="79079" y="47652"/>
                      <a:pt x="79113" y="48646"/>
                      <a:pt x="79044" y="49606"/>
                    </a:cubicBezTo>
                    <a:cubicBezTo>
                      <a:pt x="78976" y="50566"/>
                      <a:pt x="78770" y="51801"/>
                      <a:pt x="78736" y="53343"/>
                    </a:cubicBezTo>
                    <a:cubicBezTo>
                      <a:pt x="78736" y="54132"/>
                      <a:pt x="78736" y="54990"/>
                      <a:pt x="78941" y="55915"/>
                    </a:cubicBezTo>
                    <a:cubicBezTo>
                      <a:pt x="79113" y="56807"/>
                      <a:pt x="79353" y="57630"/>
                      <a:pt x="79593" y="58350"/>
                    </a:cubicBezTo>
                    <a:cubicBezTo>
                      <a:pt x="80142" y="59790"/>
                      <a:pt x="80724" y="60922"/>
                      <a:pt x="81136" y="61848"/>
                    </a:cubicBezTo>
                    <a:cubicBezTo>
                      <a:pt x="81925" y="63562"/>
                      <a:pt x="82302" y="65414"/>
                      <a:pt x="82919" y="67300"/>
                    </a:cubicBezTo>
                    <a:cubicBezTo>
                      <a:pt x="83056" y="67677"/>
                      <a:pt x="83227" y="68637"/>
                      <a:pt x="83468" y="69597"/>
                    </a:cubicBezTo>
                    <a:cubicBezTo>
                      <a:pt x="83708" y="70557"/>
                      <a:pt x="83982" y="71517"/>
                      <a:pt x="84702" y="71723"/>
                    </a:cubicBezTo>
                    <a:cubicBezTo>
                      <a:pt x="85456" y="71997"/>
                      <a:pt x="86348" y="71037"/>
                      <a:pt x="86931" y="69734"/>
                    </a:cubicBezTo>
                    <a:cubicBezTo>
                      <a:pt x="87548" y="68431"/>
                      <a:pt x="87788" y="66820"/>
                      <a:pt x="87857" y="66202"/>
                    </a:cubicBezTo>
                    <a:cubicBezTo>
                      <a:pt x="88268" y="63733"/>
                      <a:pt x="87925" y="60956"/>
                      <a:pt x="87000" y="58453"/>
                    </a:cubicBezTo>
                    <a:cubicBezTo>
                      <a:pt x="86554" y="57252"/>
                      <a:pt x="86142" y="56258"/>
                      <a:pt x="85868" y="55435"/>
                    </a:cubicBezTo>
                    <a:cubicBezTo>
                      <a:pt x="85731" y="55024"/>
                      <a:pt x="85628" y="54646"/>
                      <a:pt x="85594" y="54338"/>
                    </a:cubicBezTo>
                    <a:cubicBezTo>
                      <a:pt x="85559" y="54029"/>
                      <a:pt x="85525" y="53755"/>
                      <a:pt x="85525" y="53378"/>
                    </a:cubicBezTo>
                    <a:cubicBezTo>
                      <a:pt x="85525" y="52349"/>
                      <a:pt x="85731" y="50635"/>
                      <a:pt x="85525" y="48440"/>
                    </a:cubicBezTo>
                    <a:cubicBezTo>
                      <a:pt x="85319" y="46383"/>
                      <a:pt x="84736" y="44394"/>
                      <a:pt x="83845" y="42645"/>
                    </a:cubicBezTo>
                    <a:cubicBezTo>
                      <a:pt x="83502" y="41959"/>
                      <a:pt x="82370" y="39765"/>
                      <a:pt x="80759" y="38359"/>
                    </a:cubicBezTo>
                    <a:cubicBezTo>
                      <a:pt x="79181" y="36884"/>
                      <a:pt x="77330" y="36301"/>
                      <a:pt x="76747" y="37159"/>
                    </a:cubicBezTo>
                    <a:cubicBezTo>
                      <a:pt x="76061" y="38153"/>
                      <a:pt x="77055" y="39971"/>
                      <a:pt x="77707" y="41925"/>
                    </a:cubicBezTo>
                    <a:cubicBezTo>
                      <a:pt x="78427" y="43845"/>
                      <a:pt x="78804" y="45868"/>
                      <a:pt x="78907" y="46451"/>
                    </a:cubicBezTo>
                    <a:lnTo>
                      <a:pt x="78907" y="46657"/>
                    </a:lnTo>
                    <a:close/>
                    <a:moveTo>
                      <a:pt x="73558" y="74123"/>
                    </a:moveTo>
                    <a:cubicBezTo>
                      <a:pt x="75478" y="77552"/>
                      <a:pt x="77570" y="80604"/>
                      <a:pt x="79284" y="83690"/>
                    </a:cubicBezTo>
                    <a:cubicBezTo>
                      <a:pt x="80999" y="86742"/>
                      <a:pt x="82405" y="89794"/>
                      <a:pt x="82988" y="92777"/>
                    </a:cubicBezTo>
                    <a:cubicBezTo>
                      <a:pt x="83262" y="94252"/>
                      <a:pt x="83365" y="95692"/>
                      <a:pt x="83262" y="97235"/>
                    </a:cubicBezTo>
                    <a:cubicBezTo>
                      <a:pt x="83193" y="98778"/>
                      <a:pt x="82953" y="100390"/>
                      <a:pt x="82713" y="102035"/>
                    </a:cubicBezTo>
                    <a:cubicBezTo>
                      <a:pt x="82645" y="102687"/>
                      <a:pt x="82267" y="104333"/>
                      <a:pt x="81993" y="105979"/>
                    </a:cubicBezTo>
                    <a:cubicBezTo>
                      <a:pt x="81719" y="107590"/>
                      <a:pt x="81616" y="109168"/>
                      <a:pt x="82233" y="109545"/>
                    </a:cubicBezTo>
                    <a:cubicBezTo>
                      <a:pt x="82919" y="109956"/>
                      <a:pt x="84153" y="108653"/>
                      <a:pt x="85319" y="107042"/>
                    </a:cubicBezTo>
                    <a:cubicBezTo>
                      <a:pt x="86485" y="105396"/>
                      <a:pt x="87445" y="103338"/>
                      <a:pt x="87788" y="102516"/>
                    </a:cubicBezTo>
                    <a:cubicBezTo>
                      <a:pt x="88508" y="100904"/>
                      <a:pt x="89125" y="99052"/>
                      <a:pt x="89400" y="97063"/>
                    </a:cubicBezTo>
                    <a:cubicBezTo>
                      <a:pt x="89708" y="95074"/>
                      <a:pt x="89674" y="92949"/>
                      <a:pt x="89331" y="90926"/>
                    </a:cubicBezTo>
                    <a:cubicBezTo>
                      <a:pt x="88680" y="86810"/>
                      <a:pt x="86965" y="83245"/>
                      <a:pt x="85182" y="80124"/>
                    </a:cubicBezTo>
                    <a:cubicBezTo>
                      <a:pt x="83913" y="77861"/>
                      <a:pt x="82439" y="75769"/>
                      <a:pt x="80999" y="73781"/>
                    </a:cubicBezTo>
                    <a:cubicBezTo>
                      <a:pt x="79559" y="71826"/>
                      <a:pt x="78187" y="69940"/>
                      <a:pt x="76918" y="68088"/>
                    </a:cubicBezTo>
                    <a:cubicBezTo>
                      <a:pt x="76404" y="67334"/>
                      <a:pt x="74929" y="64968"/>
                      <a:pt x="73901" y="62671"/>
                    </a:cubicBezTo>
                    <a:cubicBezTo>
                      <a:pt x="72803" y="60407"/>
                      <a:pt x="72221" y="58041"/>
                      <a:pt x="71192" y="57939"/>
                    </a:cubicBezTo>
                    <a:cubicBezTo>
                      <a:pt x="70643" y="57904"/>
                      <a:pt x="70129" y="58693"/>
                      <a:pt x="69889" y="60065"/>
                    </a:cubicBezTo>
                    <a:cubicBezTo>
                      <a:pt x="69614" y="61436"/>
                      <a:pt x="69649" y="63356"/>
                      <a:pt x="70060" y="65277"/>
                    </a:cubicBezTo>
                    <a:cubicBezTo>
                      <a:pt x="70815" y="69151"/>
                      <a:pt x="72769" y="72786"/>
                      <a:pt x="73318" y="73781"/>
                    </a:cubicBezTo>
                    <a:lnTo>
                      <a:pt x="73489" y="74123"/>
                    </a:lnTo>
                    <a:close/>
                    <a:moveTo>
                      <a:pt x="72769" y="101521"/>
                    </a:moveTo>
                    <a:cubicBezTo>
                      <a:pt x="72735" y="103407"/>
                      <a:pt x="72323" y="104950"/>
                      <a:pt x="71809" y="107350"/>
                    </a:cubicBezTo>
                    <a:cubicBezTo>
                      <a:pt x="71569" y="108516"/>
                      <a:pt x="71363" y="109888"/>
                      <a:pt x="71466" y="111431"/>
                    </a:cubicBezTo>
                    <a:cubicBezTo>
                      <a:pt x="71535" y="113008"/>
                      <a:pt x="72015" y="114654"/>
                      <a:pt x="72598" y="115923"/>
                    </a:cubicBezTo>
                    <a:cubicBezTo>
                      <a:pt x="73832" y="118529"/>
                      <a:pt x="75375" y="120175"/>
                      <a:pt x="76335" y="121684"/>
                    </a:cubicBezTo>
                    <a:cubicBezTo>
                      <a:pt x="76850" y="122438"/>
                      <a:pt x="77158" y="123021"/>
                      <a:pt x="77398" y="123672"/>
                    </a:cubicBezTo>
                    <a:cubicBezTo>
                      <a:pt x="77638" y="124324"/>
                      <a:pt x="77844" y="125078"/>
                      <a:pt x="77981" y="125901"/>
                    </a:cubicBezTo>
                    <a:cubicBezTo>
                      <a:pt x="78256" y="127513"/>
                      <a:pt x="78290" y="129467"/>
                      <a:pt x="78324" y="131593"/>
                    </a:cubicBezTo>
                    <a:cubicBezTo>
                      <a:pt x="78324" y="133685"/>
                      <a:pt x="78427" y="136154"/>
                      <a:pt x="79010" y="138451"/>
                    </a:cubicBezTo>
                    <a:cubicBezTo>
                      <a:pt x="79216" y="139343"/>
                      <a:pt x="79764" y="141743"/>
                      <a:pt x="81033" y="143698"/>
                    </a:cubicBezTo>
                    <a:cubicBezTo>
                      <a:pt x="81650" y="144658"/>
                      <a:pt x="82405" y="145447"/>
                      <a:pt x="83090" y="145858"/>
                    </a:cubicBezTo>
                    <a:cubicBezTo>
                      <a:pt x="83776" y="146304"/>
                      <a:pt x="84325" y="146338"/>
                      <a:pt x="84565" y="146098"/>
                    </a:cubicBezTo>
                    <a:cubicBezTo>
                      <a:pt x="84874" y="145790"/>
                      <a:pt x="84736" y="145172"/>
                      <a:pt x="84565" y="144384"/>
                    </a:cubicBezTo>
                    <a:cubicBezTo>
                      <a:pt x="84359" y="143595"/>
                      <a:pt x="84119" y="142635"/>
                      <a:pt x="83982" y="141606"/>
                    </a:cubicBezTo>
                    <a:cubicBezTo>
                      <a:pt x="83673" y="139583"/>
                      <a:pt x="83776" y="137286"/>
                      <a:pt x="83879" y="136394"/>
                    </a:cubicBezTo>
                    <a:cubicBezTo>
                      <a:pt x="84188" y="132965"/>
                      <a:pt x="85114" y="128953"/>
                      <a:pt x="84496" y="124187"/>
                    </a:cubicBezTo>
                    <a:cubicBezTo>
                      <a:pt x="84325" y="122987"/>
                      <a:pt x="84051" y="121752"/>
                      <a:pt x="83571" y="120552"/>
                    </a:cubicBezTo>
                    <a:cubicBezTo>
                      <a:pt x="83125" y="119352"/>
                      <a:pt x="82473" y="118186"/>
                      <a:pt x="81856" y="117260"/>
                    </a:cubicBezTo>
                    <a:cubicBezTo>
                      <a:pt x="80622" y="115374"/>
                      <a:pt x="79421" y="113968"/>
                      <a:pt x="78804" y="112768"/>
                    </a:cubicBezTo>
                    <a:cubicBezTo>
                      <a:pt x="78324" y="111877"/>
                      <a:pt x="78187" y="111328"/>
                      <a:pt x="78153" y="110608"/>
                    </a:cubicBezTo>
                    <a:cubicBezTo>
                      <a:pt x="78118" y="109854"/>
                      <a:pt x="78256" y="108687"/>
                      <a:pt x="78496" y="107282"/>
                    </a:cubicBezTo>
                    <a:cubicBezTo>
                      <a:pt x="78736" y="105876"/>
                      <a:pt x="78941" y="104024"/>
                      <a:pt x="78907" y="102344"/>
                    </a:cubicBezTo>
                    <a:cubicBezTo>
                      <a:pt x="78907" y="100629"/>
                      <a:pt x="78667" y="98949"/>
                      <a:pt x="78290" y="97372"/>
                    </a:cubicBezTo>
                    <a:cubicBezTo>
                      <a:pt x="78118" y="96720"/>
                      <a:pt x="77810" y="95383"/>
                      <a:pt x="77227" y="93874"/>
                    </a:cubicBezTo>
                    <a:cubicBezTo>
                      <a:pt x="76644" y="92331"/>
                      <a:pt x="75752" y="90617"/>
                      <a:pt x="74655" y="89177"/>
                    </a:cubicBezTo>
                    <a:cubicBezTo>
                      <a:pt x="73524" y="87702"/>
                      <a:pt x="72598" y="86879"/>
                      <a:pt x="72049" y="86228"/>
                    </a:cubicBezTo>
                    <a:cubicBezTo>
                      <a:pt x="71466" y="85610"/>
                      <a:pt x="71089" y="85062"/>
                      <a:pt x="70609" y="84993"/>
                    </a:cubicBezTo>
                    <a:cubicBezTo>
                      <a:pt x="70335" y="84993"/>
                      <a:pt x="70060" y="85130"/>
                      <a:pt x="69855" y="85610"/>
                    </a:cubicBezTo>
                    <a:cubicBezTo>
                      <a:pt x="69649" y="86056"/>
                      <a:pt x="69580" y="86810"/>
                      <a:pt x="69717" y="87633"/>
                    </a:cubicBezTo>
                    <a:cubicBezTo>
                      <a:pt x="69855" y="88456"/>
                      <a:pt x="70163" y="89382"/>
                      <a:pt x="70506" y="90239"/>
                    </a:cubicBezTo>
                    <a:cubicBezTo>
                      <a:pt x="70883" y="91131"/>
                      <a:pt x="71192" y="91920"/>
                      <a:pt x="71500" y="92777"/>
                    </a:cubicBezTo>
                    <a:cubicBezTo>
                      <a:pt x="72083" y="94491"/>
                      <a:pt x="72461" y="96309"/>
                      <a:pt x="72666" y="97818"/>
                    </a:cubicBezTo>
                    <a:cubicBezTo>
                      <a:pt x="72838" y="99361"/>
                      <a:pt x="72838" y="100561"/>
                      <a:pt x="72838" y="101110"/>
                    </a:cubicBezTo>
                    <a:lnTo>
                      <a:pt x="72838" y="101452"/>
                    </a:lnTo>
                    <a:close/>
                    <a:moveTo>
                      <a:pt x="115014" y="88834"/>
                    </a:moveTo>
                    <a:cubicBezTo>
                      <a:pt x="116146" y="91680"/>
                      <a:pt x="116798" y="94766"/>
                      <a:pt x="117140" y="97852"/>
                    </a:cubicBezTo>
                    <a:cubicBezTo>
                      <a:pt x="117312" y="99395"/>
                      <a:pt x="117415" y="100972"/>
                      <a:pt x="117449" y="102550"/>
                    </a:cubicBezTo>
                    <a:cubicBezTo>
                      <a:pt x="117449" y="104127"/>
                      <a:pt x="117449" y="105773"/>
                      <a:pt x="117346" y="107076"/>
                    </a:cubicBezTo>
                    <a:cubicBezTo>
                      <a:pt x="117278" y="107728"/>
                      <a:pt x="117175" y="108310"/>
                      <a:pt x="117038" y="108825"/>
                    </a:cubicBezTo>
                    <a:cubicBezTo>
                      <a:pt x="116900" y="109339"/>
                      <a:pt x="116729" y="109716"/>
                      <a:pt x="116489" y="110231"/>
                    </a:cubicBezTo>
                    <a:cubicBezTo>
                      <a:pt x="115975" y="111191"/>
                      <a:pt x="115083" y="112391"/>
                      <a:pt x="114191" y="113797"/>
                    </a:cubicBezTo>
                    <a:cubicBezTo>
                      <a:pt x="113506" y="114894"/>
                      <a:pt x="110488" y="119043"/>
                      <a:pt x="111448" y="120209"/>
                    </a:cubicBezTo>
                    <a:cubicBezTo>
                      <a:pt x="112511" y="121512"/>
                      <a:pt x="117278" y="117706"/>
                      <a:pt x="118443" y="116849"/>
                    </a:cubicBezTo>
                    <a:cubicBezTo>
                      <a:pt x="119644" y="115991"/>
                      <a:pt x="120912" y="114894"/>
                      <a:pt x="122009" y="113214"/>
                    </a:cubicBezTo>
                    <a:cubicBezTo>
                      <a:pt x="123141" y="111500"/>
                      <a:pt x="123690" y="109442"/>
                      <a:pt x="123964" y="107590"/>
                    </a:cubicBezTo>
                    <a:cubicBezTo>
                      <a:pt x="124238" y="105704"/>
                      <a:pt x="124273" y="104058"/>
                      <a:pt x="124238" y="102344"/>
                    </a:cubicBezTo>
                    <a:cubicBezTo>
                      <a:pt x="124238" y="100629"/>
                      <a:pt x="124101" y="98915"/>
                      <a:pt x="123930" y="97235"/>
                    </a:cubicBezTo>
                    <a:cubicBezTo>
                      <a:pt x="123656" y="94800"/>
                      <a:pt x="123107" y="92331"/>
                      <a:pt x="122284" y="89931"/>
                    </a:cubicBezTo>
                    <a:cubicBezTo>
                      <a:pt x="121872" y="88731"/>
                      <a:pt x="121392" y="87565"/>
                      <a:pt x="120809" y="86433"/>
                    </a:cubicBezTo>
                    <a:cubicBezTo>
                      <a:pt x="120261" y="85302"/>
                      <a:pt x="119575" y="84204"/>
                      <a:pt x="118958" y="83313"/>
                    </a:cubicBezTo>
                    <a:cubicBezTo>
                      <a:pt x="118478" y="82524"/>
                      <a:pt x="117038" y="80467"/>
                      <a:pt x="116523" y="78924"/>
                    </a:cubicBezTo>
                    <a:cubicBezTo>
                      <a:pt x="116215" y="78067"/>
                      <a:pt x="116112" y="77244"/>
                      <a:pt x="116043" y="76558"/>
                    </a:cubicBezTo>
                    <a:cubicBezTo>
                      <a:pt x="115975" y="75872"/>
                      <a:pt x="116009" y="75255"/>
                      <a:pt x="115666" y="74809"/>
                    </a:cubicBezTo>
                    <a:cubicBezTo>
                      <a:pt x="115323" y="74363"/>
                      <a:pt x="114397" y="74432"/>
                      <a:pt x="113540" y="75564"/>
                    </a:cubicBezTo>
                    <a:cubicBezTo>
                      <a:pt x="112683" y="76661"/>
                      <a:pt x="112168" y="78649"/>
                      <a:pt x="112340" y="80673"/>
                    </a:cubicBezTo>
                    <a:cubicBezTo>
                      <a:pt x="112546" y="82730"/>
                      <a:pt x="113266" y="84513"/>
                      <a:pt x="113814" y="85816"/>
                    </a:cubicBezTo>
                    <a:cubicBezTo>
                      <a:pt x="114397" y="87154"/>
                      <a:pt x="114774" y="88045"/>
                      <a:pt x="114946" y="88491"/>
                    </a:cubicBezTo>
                    <a:lnTo>
                      <a:pt x="115049" y="88765"/>
                    </a:lnTo>
                    <a:close/>
                    <a:moveTo>
                      <a:pt x="99550" y="132931"/>
                    </a:moveTo>
                    <a:cubicBezTo>
                      <a:pt x="98418" y="134336"/>
                      <a:pt x="97046" y="135674"/>
                      <a:pt x="95675" y="137320"/>
                    </a:cubicBezTo>
                    <a:cubicBezTo>
                      <a:pt x="94303" y="139000"/>
                      <a:pt x="92863" y="140852"/>
                      <a:pt x="91937" y="143561"/>
                    </a:cubicBezTo>
                    <a:cubicBezTo>
                      <a:pt x="91080" y="146098"/>
                      <a:pt x="90771" y="149184"/>
                      <a:pt x="91972" y="151859"/>
                    </a:cubicBezTo>
                    <a:cubicBezTo>
                      <a:pt x="92212" y="152373"/>
                      <a:pt x="92829" y="153710"/>
                      <a:pt x="93789" y="154568"/>
                    </a:cubicBezTo>
                    <a:cubicBezTo>
                      <a:pt x="94749" y="155459"/>
                      <a:pt x="95881" y="155665"/>
                      <a:pt x="96326" y="155048"/>
                    </a:cubicBezTo>
                    <a:cubicBezTo>
                      <a:pt x="96806" y="154362"/>
                      <a:pt x="96532" y="153230"/>
                      <a:pt x="96532" y="152236"/>
                    </a:cubicBezTo>
                    <a:cubicBezTo>
                      <a:pt x="96498" y="151242"/>
                      <a:pt x="96601" y="150316"/>
                      <a:pt x="96704" y="149938"/>
                    </a:cubicBezTo>
                    <a:cubicBezTo>
                      <a:pt x="97046" y="148498"/>
                      <a:pt x="97561" y="147161"/>
                      <a:pt x="98212" y="145961"/>
                    </a:cubicBezTo>
                    <a:cubicBezTo>
                      <a:pt x="98830" y="144829"/>
                      <a:pt x="99755" y="143492"/>
                      <a:pt x="100784" y="142223"/>
                    </a:cubicBezTo>
                    <a:cubicBezTo>
                      <a:pt x="102259" y="140406"/>
                      <a:pt x="104179" y="138074"/>
                      <a:pt x="105345" y="135057"/>
                    </a:cubicBezTo>
                    <a:cubicBezTo>
                      <a:pt x="105585" y="134474"/>
                      <a:pt x="106305" y="132656"/>
                      <a:pt x="106511" y="130770"/>
                    </a:cubicBezTo>
                    <a:cubicBezTo>
                      <a:pt x="106751" y="128919"/>
                      <a:pt x="106408" y="127170"/>
                      <a:pt x="105413" y="126930"/>
                    </a:cubicBezTo>
                    <a:cubicBezTo>
                      <a:pt x="104316" y="126690"/>
                      <a:pt x="103287" y="128164"/>
                      <a:pt x="102190" y="129536"/>
                    </a:cubicBezTo>
                    <a:cubicBezTo>
                      <a:pt x="101127" y="130942"/>
                      <a:pt x="99995" y="132348"/>
                      <a:pt x="99687" y="132759"/>
                    </a:cubicBezTo>
                    <a:lnTo>
                      <a:pt x="99584" y="132896"/>
                    </a:lnTo>
                    <a:close/>
                    <a:moveTo>
                      <a:pt x="76198" y="144589"/>
                    </a:moveTo>
                    <a:cubicBezTo>
                      <a:pt x="76335" y="141400"/>
                      <a:pt x="75409" y="138348"/>
                      <a:pt x="74244" y="135880"/>
                    </a:cubicBezTo>
                    <a:cubicBezTo>
                      <a:pt x="73078" y="133377"/>
                      <a:pt x="71706" y="131251"/>
                      <a:pt x="70506" y="129364"/>
                    </a:cubicBezTo>
                    <a:cubicBezTo>
                      <a:pt x="69340" y="127513"/>
                      <a:pt x="68414" y="125696"/>
                      <a:pt x="67454" y="124152"/>
                    </a:cubicBezTo>
                    <a:cubicBezTo>
                      <a:pt x="67248" y="123844"/>
                      <a:pt x="66871" y="123055"/>
                      <a:pt x="66494" y="122267"/>
                    </a:cubicBezTo>
                    <a:cubicBezTo>
                      <a:pt x="66117" y="121512"/>
                      <a:pt x="65740" y="120655"/>
                      <a:pt x="65020" y="120483"/>
                    </a:cubicBezTo>
                    <a:cubicBezTo>
                      <a:pt x="64265" y="120278"/>
                      <a:pt x="63442" y="121306"/>
                      <a:pt x="63065" y="122815"/>
                    </a:cubicBezTo>
                    <a:cubicBezTo>
                      <a:pt x="62688" y="124290"/>
                      <a:pt x="62859" y="125970"/>
                      <a:pt x="62894" y="126587"/>
                    </a:cubicBezTo>
                    <a:cubicBezTo>
                      <a:pt x="63099" y="129159"/>
                      <a:pt x="64025" y="131559"/>
                      <a:pt x="65122" y="133685"/>
                    </a:cubicBezTo>
                    <a:cubicBezTo>
                      <a:pt x="66220" y="135777"/>
                      <a:pt x="67386" y="137594"/>
                      <a:pt x="68209" y="139309"/>
                    </a:cubicBezTo>
                    <a:cubicBezTo>
                      <a:pt x="68792" y="140543"/>
                      <a:pt x="69306" y="141709"/>
                      <a:pt x="69649" y="142841"/>
                    </a:cubicBezTo>
                    <a:cubicBezTo>
                      <a:pt x="69992" y="143972"/>
                      <a:pt x="70197" y="144967"/>
                      <a:pt x="70266" y="146167"/>
                    </a:cubicBezTo>
                    <a:cubicBezTo>
                      <a:pt x="70300" y="146647"/>
                      <a:pt x="70197" y="148121"/>
                      <a:pt x="69855" y="149596"/>
                    </a:cubicBezTo>
                    <a:cubicBezTo>
                      <a:pt x="69580" y="151070"/>
                      <a:pt x="68997" y="152545"/>
                      <a:pt x="69580" y="153402"/>
                    </a:cubicBezTo>
                    <a:cubicBezTo>
                      <a:pt x="69923" y="153882"/>
                      <a:pt x="70609" y="153951"/>
                      <a:pt x="71432" y="153573"/>
                    </a:cubicBezTo>
                    <a:cubicBezTo>
                      <a:pt x="72255" y="153196"/>
                      <a:pt x="73215" y="152373"/>
                      <a:pt x="74003" y="151276"/>
                    </a:cubicBezTo>
                    <a:cubicBezTo>
                      <a:pt x="74792" y="150178"/>
                      <a:pt x="75375" y="148841"/>
                      <a:pt x="75718" y="147641"/>
                    </a:cubicBezTo>
                    <a:cubicBezTo>
                      <a:pt x="76061" y="146441"/>
                      <a:pt x="76130" y="145412"/>
                      <a:pt x="76164" y="144932"/>
                    </a:cubicBezTo>
                    <a:lnTo>
                      <a:pt x="76164" y="144623"/>
                    </a:lnTo>
                    <a:close/>
                    <a:moveTo>
                      <a:pt x="53773" y="111945"/>
                    </a:moveTo>
                    <a:cubicBezTo>
                      <a:pt x="52401" y="113865"/>
                      <a:pt x="50961" y="115854"/>
                      <a:pt x="49692" y="118152"/>
                    </a:cubicBezTo>
                    <a:cubicBezTo>
                      <a:pt x="48423" y="120449"/>
                      <a:pt x="47292" y="123124"/>
                      <a:pt x="46880" y="126210"/>
                    </a:cubicBezTo>
                    <a:cubicBezTo>
                      <a:pt x="46434" y="129296"/>
                      <a:pt x="47017" y="132519"/>
                      <a:pt x="47909" y="135160"/>
                    </a:cubicBezTo>
                    <a:cubicBezTo>
                      <a:pt x="48835" y="137800"/>
                      <a:pt x="50000" y="140063"/>
                      <a:pt x="51029" y="142120"/>
                    </a:cubicBezTo>
                    <a:cubicBezTo>
                      <a:pt x="52024" y="144144"/>
                      <a:pt x="52915" y="146098"/>
                      <a:pt x="53361" y="147881"/>
                    </a:cubicBezTo>
                    <a:cubicBezTo>
                      <a:pt x="53601" y="148773"/>
                      <a:pt x="53738" y="149630"/>
                      <a:pt x="53807" y="150487"/>
                    </a:cubicBezTo>
                    <a:cubicBezTo>
                      <a:pt x="53875" y="151344"/>
                      <a:pt x="53841" y="152236"/>
                      <a:pt x="53773" y="153093"/>
                    </a:cubicBezTo>
                    <a:cubicBezTo>
                      <a:pt x="53738" y="153813"/>
                      <a:pt x="53327" y="155562"/>
                      <a:pt x="52572" y="157139"/>
                    </a:cubicBezTo>
                    <a:cubicBezTo>
                      <a:pt x="51921" y="158717"/>
                      <a:pt x="50926" y="160054"/>
                      <a:pt x="51269" y="160774"/>
                    </a:cubicBezTo>
                    <a:cubicBezTo>
                      <a:pt x="51578" y="161529"/>
                      <a:pt x="53773" y="160945"/>
                      <a:pt x="55624" y="158957"/>
                    </a:cubicBezTo>
                    <a:cubicBezTo>
                      <a:pt x="57510" y="157071"/>
                      <a:pt x="58676" y="154019"/>
                      <a:pt x="58916" y="152784"/>
                    </a:cubicBezTo>
                    <a:cubicBezTo>
                      <a:pt x="59602" y="150419"/>
                      <a:pt x="59568" y="147573"/>
                      <a:pt x="59019" y="145138"/>
                    </a:cubicBezTo>
                    <a:cubicBezTo>
                      <a:pt x="58470" y="142635"/>
                      <a:pt x="57579" y="140406"/>
                      <a:pt x="56653" y="138348"/>
                    </a:cubicBezTo>
                    <a:cubicBezTo>
                      <a:pt x="55761" y="136291"/>
                      <a:pt x="54870" y="134405"/>
                      <a:pt x="54253" y="132588"/>
                    </a:cubicBezTo>
                    <a:cubicBezTo>
                      <a:pt x="53635" y="130805"/>
                      <a:pt x="53395" y="129193"/>
                      <a:pt x="53498" y="127650"/>
                    </a:cubicBezTo>
                    <a:cubicBezTo>
                      <a:pt x="53635" y="125455"/>
                      <a:pt x="54595" y="123055"/>
                      <a:pt x="55967" y="120518"/>
                    </a:cubicBezTo>
                    <a:cubicBezTo>
                      <a:pt x="56653" y="119249"/>
                      <a:pt x="57407" y="117980"/>
                      <a:pt x="58196" y="116643"/>
                    </a:cubicBezTo>
                    <a:cubicBezTo>
                      <a:pt x="58985" y="115306"/>
                      <a:pt x="59842" y="113934"/>
                      <a:pt x="60596" y="112357"/>
                    </a:cubicBezTo>
                    <a:cubicBezTo>
                      <a:pt x="61179" y="111157"/>
                      <a:pt x="63237" y="107282"/>
                      <a:pt x="63648" y="102858"/>
                    </a:cubicBezTo>
                    <a:cubicBezTo>
                      <a:pt x="63854" y="100698"/>
                      <a:pt x="63545" y="98503"/>
                      <a:pt x="62928" y="97063"/>
                    </a:cubicBezTo>
                    <a:cubicBezTo>
                      <a:pt x="62276" y="95623"/>
                      <a:pt x="61488" y="94937"/>
                      <a:pt x="61042" y="95143"/>
                    </a:cubicBezTo>
                    <a:cubicBezTo>
                      <a:pt x="60493" y="95383"/>
                      <a:pt x="60528" y="96515"/>
                      <a:pt x="60356" y="97989"/>
                    </a:cubicBezTo>
                    <a:cubicBezTo>
                      <a:pt x="60219" y="99464"/>
                      <a:pt x="59808" y="101315"/>
                      <a:pt x="59053" y="103167"/>
                    </a:cubicBezTo>
                    <a:cubicBezTo>
                      <a:pt x="57544" y="106904"/>
                      <a:pt x="54835" y="110402"/>
                      <a:pt x="54013" y="111602"/>
                    </a:cubicBezTo>
                    <a:lnTo>
                      <a:pt x="53738" y="111980"/>
                    </a:lnTo>
                    <a:close/>
                    <a:moveTo>
                      <a:pt x="44068" y="31912"/>
                    </a:moveTo>
                    <a:cubicBezTo>
                      <a:pt x="45131" y="32975"/>
                      <a:pt x="46332" y="34381"/>
                      <a:pt x="48149" y="35513"/>
                    </a:cubicBezTo>
                    <a:cubicBezTo>
                      <a:pt x="49898" y="36576"/>
                      <a:pt x="51647" y="37124"/>
                      <a:pt x="53121" y="37570"/>
                    </a:cubicBezTo>
                    <a:cubicBezTo>
                      <a:pt x="54630" y="38050"/>
                      <a:pt x="55795" y="38427"/>
                      <a:pt x="56996" y="39010"/>
                    </a:cubicBezTo>
                    <a:cubicBezTo>
                      <a:pt x="58196" y="39593"/>
                      <a:pt x="59362" y="40245"/>
                      <a:pt x="60459" y="40999"/>
                    </a:cubicBezTo>
                    <a:cubicBezTo>
                      <a:pt x="62653" y="42508"/>
                      <a:pt x="64608" y="44497"/>
                      <a:pt x="66597" y="46383"/>
                    </a:cubicBezTo>
                    <a:cubicBezTo>
                      <a:pt x="67008" y="46726"/>
                      <a:pt x="67900" y="47788"/>
                      <a:pt x="68792" y="48714"/>
                    </a:cubicBezTo>
                    <a:cubicBezTo>
                      <a:pt x="69683" y="49675"/>
                      <a:pt x="70540" y="50566"/>
                      <a:pt x="71226" y="50292"/>
                    </a:cubicBezTo>
                    <a:cubicBezTo>
                      <a:pt x="71980" y="50017"/>
                      <a:pt x="72015" y="48303"/>
                      <a:pt x="71569" y="46485"/>
                    </a:cubicBezTo>
                    <a:cubicBezTo>
                      <a:pt x="71158" y="44634"/>
                      <a:pt x="70232" y="42817"/>
                      <a:pt x="69889" y="42097"/>
                    </a:cubicBezTo>
                    <a:cubicBezTo>
                      <a:pt x="69203" y="40691"/>
                      <a:pt x="68311" y="39319"/>
                      <a:pt x="67283" y="38050"/>
                    </a:cubicBezTo>
                    <a:cubicBezTo>
                      <a:pt x="66254" y="36816"/>
                      <a:pt x="65054" y="35684"/>
                      <a:pt x="63751" y="34656"/>
                    </a:cubicBezTo>
                    <a:cubicBezTo>
                      <a:pt x="62448" y="33661"/>
                      <a:pt x="61042" y="32804"/>
                      <a:pt x="59602" y="32084"/>
                    </a:cubicBezTo>
                    <a:cubicBezTo>
                      <a:pt x="58162" y="31398"/>
                      <a:pt x="56550" y="30815"/>
                      <a:pt x="55178" y="30438"/>
                    </a:cubicBezTo>
                    <a:cubicBezTo>
                      <a:pt x="53190" y="29855"/>
                      <a:pt x="51647" y="29409"/>
                      <a:pt x="50584" y="28723"/>
                    </a:cubicBezTo>
                    <a:cubicBezTo>
                      <a:pt x="49349" y="28003"/>
                      <a:pt x="47840" y="26357"/>
                      <a:pt x="45474" y="25020"/>
                    </a:cubicBezTo>
                    <a:cubicBezTo>
                      <a:pt x="44994" y="24780"/>
                      <a:pt x="43966" y="24163"/>
                      <a:pt x="42457" y="23923"/>
                    </a:cubicBezTo>
                    <a:cubicBezTo>
                      <a:pt x="40948" y="23649"/>
                      <a:pt x="39439" y="23923"/>
                      <a:pt x="38239" y="24231"/>
                    </a:cubicBezTo>
                    <a:cubicBezTo>
                      <a:pt x="37039" y="24574"/>
                      <a:pt x="36113" y="24952"/>
                      <a:pt x="35393" y="25294"/>
                    </a:cubicBezTo>
                    <a:cubicBezTo>
                      <a:pt x="34707" y="25637"/>
                      <a:pt x="34193" y="25946"/>
                      <a:pt x="34021" y="26494"/>
                    </a:cubicBezTo>
                    <a:cubicBezTo>
                      <a:pt x="33850" y="27078"/>
                      <a:pt x="34433" y="27763"/>
                      <a:pt x="35530" y="28209"/>
                    </a:cubicBezTo>
                    <a:cubicBezTo>
                      <a:pt x="36628" y="28655"/>
                      <a:pt x="38136" y="28792"/>
                      <a:pt x="39405" y="28998"/>
                    </a:cubicBezTo>
                    <a:cubicBezTo>
                      <a:pt x="40057" y="29101"/>
                      <a:pt x="40605" y="29238"/>
                      <a:pt x="41051" y="29443"/>
                    </a:cubicBezTo>
                    <a:cubicBezTo>
                      <a:pt x="41497" y="29615"/>
                      <a:pt x="41840" y="29855"/>
                      <a:pt x="42182" y="30163"/>
                    </a:cubicBezTo>
                    <a:cubicBezTo>
                      <a:pt x="42868" y="30712"/>
                      <a:pt x="43520" y="31398"/>
                      <a:pt x="43828" y="31707"/>
                    </a:cubicBezTo>
                    <a:lnTo>
                      <a:pt x="44034" y="31912"/>
                    </a:lnTo>
                    <a:close/>
                    <a:moveTo>
                      <a:pt x="64780" y="69906"/>
                    </a:moveTo>
                    <a:cubicBezTo>
                      <a:pt x="64745" y="67608"/>
                      <a:pt x="64848" y="65139"/>
                      <a:pt x="64505" y="62396"/>
                    </a:cubicBezTo>
                    <a:cubicBezTo>
                      <a:pt x="64334" y="61024"/>
                      <a:pt x="64025" y="59550"/>
                      <a:pt x="63545" y="58178"/>
                    </a:cubicBezTo>
                    <a:cubicBezTo>
                      <a:pt x="63065" y="56807"/>
                      <a:pt x="62414" y="55504"/>
                      <a:pt x="61659" y="54304"/>
                    </a:cubicBezTo>
                    <a:cubicBezTo>
                      <a:pt x="60185" y="51972"/>
                      <a:pt x="58162" y="49812"/>
                      <a:pt x="55761" y="48852"/>
                    </a:cubicBezTo>
                    <a:cubicBezTo>
                      <a:pt x="55281" y="48646"/>
                      <a:pt x="54115" y="48166"/>
                      <a:pt x="52984" y="48029"/>
                    </a:cubicBezTo>
                    <a:cubicBezTo>
                      <a:pt x="51852" y="47891"/>
                      <a:pt x="50789" y="48132"/>
                      <a:pt x="50549" y="48852"/>
                    </a:cubicBezTo>
                    <a:cubicBezTo>
                      <a:pt x="50309" y="49675"/>
                      <a:pt x="51064" y="50635"/>
                      <a:pt x="51818" y="51561"/>
                    </a:cubicBezTo>
                    <a:cubicBezTo>
                      <a:pt x="52572" y="52486"/>
                      <a:pt x="53327" y="53446"/>
                      <a:pt x="53601" y="53823"/>
                    </a:cubicBezTo>
                    <a:cubicBezTo>
                      <a:pt x="55624" y="56944"/>
                      <a:pt x="57373" y="60065"/>
                      <a:pt x="57784" y="63459"/>
                    </a:cubicBezTo>
                    <a:cubicBezTo>
                      <a:pt x="58162" y="65962"/>
                      <a:pt x="58264" y="69185"/>
                      <a:pt x="59122" y="72580"/>
                    </a:cubicBezTo>
                    <a:cubicBezTo>
                      <a:pt x="59293" y="73232"/>
                      <a:pt x="59808" y="75461"/>
                      <a:pt x="60939" y="77381"/>
                    </a:cubicBezTo>
                    <a:cubicBezTo>
                      <a:pt x="61213" y="77861"/>
                      <a:pt x="61556" y="78272"/>
                      <a:pt x="61865" y="78649"/>
                    </a:cubicBezTo>
                    <a:cubicBezTo>
                      <a:pt x="62208" y="78993"/>
                      <a:pt x="62551" y="79301"/>
                      <a:pt x="62894" y="79507"/>
                    </a:cubicBezTo>
                    <a:cubicBezTo>
                      <a:pt x="63614" y="79918"/>
                      <a:pt x="64162" y="79952"/>
                      <a:pt x="64540" y="79610"/>
                    </a:cubicBezTo>
                    <a:cubicBezTo>
                      <a:pt x="64985" y="79198"/>
                      <a:pt x="65020" y="78478"/>
                      <a:pt x="64985" y="77690"/>
                    </a:cubicBezTo>
                    <a:cubicBezTo>
                      <a:pt x="64985" y="76867"/>
                      <a:pt x="64848" y="75941"/>
                      <a:pt x="64780" y="74946"/>
                    </a:cubicBezTo>
                    <a:cubicBezTo>
                      <a:pt x="64677" y="73026"/>
                      <a:pt x="64711" y="70797"/>
                      <a:pt x="64677" y="70077"/>
                    </a:cubicBezTo>
                    <a:lnTo>
                      <a:pt x="64677" y="69871"/>
                    </a:lnTo>
                    <a:close/>
                    <a:moveTo>
                      <a:pt x="57887" y="83039"/>
                    </a:moveTo>
                    <a:cubicBezTo>
                      <a:pt x="56310" y="81016"/>
                      <a:pt x="55693" y="78615"/>
                      <a:pt x="55178" y="76078"/>
                    </a:cubicBezTo>
                    <a:cubicBezTo>
                      <a:pt x="54904" y="74809"/>
                      <a:pt x="54835" y="73438"/>
                      <a:pt x="54287" y="72066"/>
                    </a:cubicBezTo>
                    <a:cubicBezTo>
                      <a:pt x="54047" y="71552"/>
                      <a:pt x="53670" y="69220"/>
                      <a:pt x="52264" y="68946"/>
                    </a:cubicBezTo>
                    <a:cubicBezTo>
                      <a:pt x="51475" y="68808"/>
                      <a:pt x="50789" y="69460"/>
                      <a:pt x="50241" y="70317"/>
                    </a:cubicBezTo>
                    <a:cubicBezTo>
                      <a:pt x="49726" y="71174"/>
                      <a:pt x="49418" y="72203"/>
                      <a:pt x="49281" y="72580"/>
                    </a:cubicBezTo>
                    <a:cubicBezTo>
                      <a:pt x="48149" y="75735"/>
                      <a:pt x="48595" y="79644"/>
                      <a:pt x="50035" y="83039"/>
                    </a:cubicBezTo>
                    <a:cubicBezTo>
                      <a:pt x="51064" y="85507"/>
                      <a:pt x="52915" y="87771"/>
                      <a:pt x="55213" y="88936"/>
                    </a:cubicBezTo>
                    <a:cubicBezTo>
                      <a:pt x="55658" y="89177"/>
                      <a:pt x="57133" y="89965"/>
                      <a:pt x="58607" y="90068"/>
                    </a:cubicBezTo>
                    <a:cubicBezTo>
                      <a:pt x="60116" y="90205"/>
                      <a:pt x="61453" y="89657"/>
                      <a:pt x="61556" y="88594"/>
                    </a:cubicBezTo>
                    <a:cubicBezTo>
                      <a:pt x="61693" y="87359"/>
                      <a:pt x="60631" y="86399"/>
                      <a:pt x="59808" y="85405"/>
                    </a:cubicBezTo>
                    <a:cubicBezTo>
                      <a:pt x="58950" y="84445"/>
                      <a:pt x="58162" y="83450"/>
                      <a:pt x="57956" y="83142"/>
                    </a:cubicBezTo>
                    <a:lnTo>
                      <a:pt x="57887" y="83039"/>
                    </a:lnTo>
                    <a:close/>
                    <a:moveTo>
                      <a:pt x="37862" y="58521"/>
                    </a:moveTo>
                    <a:cubicBezTo>
                      <a:pt x="37348" y="60613"/>
                      <a:pt x="36422" y="62842"/>
                      <a:pt x="35599" y="65345"/>
                    </a:cubicBezTo>
                    <a:cubicBezTo>
                      <a:pt x="34810" y="67848"/>
                      <a:pt x="34021" y="70900"/>
                      <a:pt x="34364" y="74158"/>
                    </a:cubicBezTo>
                    <a:cubicBezTo>
                      <a:pt x="34639" y="77381"/>
                      <a:pt x="35770" y="80227"/>
                      <a:pt x="36936" y="82593"/>
                    </a:cubicBezTo>
                    <a:cubicBezTo>
                      <a:pt x="38136" y="84993"/>
                      <a:pt x="39405" y="87119"/>
                      <a:pt x="40468" y="89108"/>
                    </a:cubicBezTo>
                    <a:cubicBezTo>
                      <a:pt x="41531" y="91062"/>
                      <a:pt x="42251" y="92949"/>
                      <a:pt x="42560" y="94697"/>
                    </a:cubicBezTo>
                    <a:cubicBezTo>
                      <a:pt x="42868" y="96412"/>
                      <a:pt x="42765" y="98058"/>
                      <a:pt x="42285" y="99909"/>
                    </a:cubicBezTo>
                    <a:cubicBezTo>
                      <a:pt x="42114" y="100629"/>
                      <a:pt x="41394" y="102447"/>
                      <a:pt x="40434" y="104127"/>
                    </a:cubicBezTo>
                    <a:cubicBezTo>
                      <a:pt x="39508" y="105842"/>
                      <a:pt x="38513" y="107419"/>
                      <a:pt x="38925" y="108071"/>
                    </a:cubicBezTo>
                    <a:cubicBezTo>
                      <a:pt x="39371" y="108790"/>
                      <a:pt x="41428" y="107899"/>
                      <a:pt x="43383" y="106150"/>
                    </a:cubicBezTo>
                    <a:cubicBezTo>
                      <a:pt x="44377" y="105293"/>
                      <a:pt x="45303" y="104196"/>
                      <a:pt x="45989" y="103133"/>
                    </a:cubicBezTo>
                    <a:cubicBezTo>
                      <a:pt x="46709" y="102070"/>
                      <a:pt x="47189" y="101041"/>
                      <a:pt x="47429" y="100458"/>
                    </a:cubicBezTo>
                    <a:cubicBezTo>
                      <a:pt x="48458" y="98161"/>
                      <a:pt x="48835" y="95212"/>
                      <a:pt x="48423" y="92503"/>
                    </a:cubicBezTo>
                    <a:cubicBezTo>
                      <a:pt x="48012" y="89759"/>
                      <a:pt x="47017" y="87359"/>
                      <a:pt x="45989" y="85165"/>
                    </a:cubicBezTo>
                    <a:cubicBezTo>
                      <a:pt x="44960" y="83004"/>
                      <a:pt x="43828" y="81050"/>
                      <a:pt x="42937" y="79164"/>
                    </a:cubicBezTo>
                    <a:cubicBezTo>
                      <a:pt x="42045" y="77312"/>
                      <a:pt x="41360" y="75529"/>
                      <a:pt x="41154" y="73917"/>
                    </a:cubicBezTo>
                    <a:cubicBezTo>
                      <a:pt x="41017" y="72752"/>
                      <a:pt x="40982" y="71655"/>
                      <a:pt x="41222" y="70386"/>
                    </a:cubicBezTo>
                    <a:cubicBezTo>
                      <a:pt x="41428" y="69117"/>
                      <a:pt x="41805" y="67677"/>
                      <a:pt x="42251" y="66134"/>
                    </a:cubicBezTo>
                    <a:cubicBezTo>
                      <a:pt x="42697" y="64591"/>
                      <a:pt x="43211" y="62910"/>
                      <a:pt x="43588" y="61093"/>
                    </a:cubicBezTo>
                    <a:cubicBezTo>
                      <a:pt x="43966" y="59242"/>
                      <a:pt x="44206" y="57184"/>
                      <a:pt x="44034" y="55127"/>
                    </a:cubicBezTo>
                    <a:cubicBezTo>
                      <a:pt x="43966" y="54304"/>
                      <a:pt x="43794" y="52589"/>
                      <a:pt x="43211" y="50737"/>
                    </a:cubicBezTo>
                    <a:cubicBezTo>
                      <a:pt x="42628" y="48852"/>
                      <a:pt x="41668" y="46863"/>
                      <a:pt x="40537" y="45182"/>
                    </a:cubicBezTo>
                    <a:cubicBezTo>
                      <a:pt x="38308" y="41822"/>
                      <a:pt x="35805" y="39559"/>
                      <a:pt x="35016" y="40107"/>
                    </a:cubicBezTo>
                    <a:cubicBezTo>
                      <a:pt x="34536" y="40450"/>
                      <a:pt x="34742" y="41582"/>
                      <a:pt x="35256" y="43159"/>
                    </a:cubicBezTo>
                    <a:cubicBezTo>
                      <a:pt x="35805" y="44737"/>
                      <a:pt x="36628" y="46726"/>
                      <a:pt x="37313" y="48783"/>
                    </a:cubicBezTo>
                    <a:cubicBezTo>
                      <a:pt x="37965" y="50840"/>
                      <a:pt x="38411" y="52932"/>
                      <a:pt x="38376" y="54578"/>
                    </a:cubicBezTo>
                    <a:cubicBezTo>
                      <a:pt x="38376" y="56224"/>
                      <a:pt x="38102" y="57493"/>
                      <a:pt x="37965" y="58144"/>
                    </a:cubicBezTo>
                    <a:lnTo>
                      <a:pt x="37862" y="58556"/>
                    </a:lnTo>
                    <a:close/>
                    <a:moveTo>
                      <a:pt x="117998" y="49366"/>
                    </a:moveTo>
                    <a:cubicBezTo>
                      <a:pt x="119198" y="52281"/>
                      <a:pt x="120364" y="54852"/>
                      <a:pt x="121015" y="57287"/>
                    </a:cubicBezTo>
                    <a:cubicBezTo>
                      <a:pt x="121324" y="58487"/>
                      <a:pt x="121495" y="59619"/>
                      <a:pt x="121495" y="60647"/>
                    </a:cubicBezTo>
                    <a:cubicBezTo>
                      <a:pt x="121495" y="61676"/>
                      <a:pt x="121358" y="62568"/>
                      <a:pt x="121015" y="63733"/>
                    </a:cubicBezTo>
                    <a:cubicBezTo>
                      <a:pt x="120707" y="64865"/>
                      <a:pt x="120192" y="66202"/>
                      <a:pt x="119712" y="67711"/>
                    </a:cubicBezTo>
                    <a:cubicBezTo>
                      <a:pt x="119232" y="69220"/>
                      <a:pt x="118821" y="71140"/>
                      <a:pt x="118924" y="72958"/>
                    </a:cubicBezTo>
                    <a:cubicBezTo>
                      <a:pt x="118924" y="73678"/>
                      <a:pt x="119026" y="75598"/>
                      <a:pt x="119781" y="77244"/>
                    </a:cubicBezTo>
                    <a:cubicBezTo>
                      <a:pt x="120158" y="78067"/>
                      <a:pt x="120638" y="78752"/>
                      <a:pt x="121152" y="79130"/>
                    </a:cubicBezTo>
                    <a:cubicBezTo>
                      <a:pt x="121667" y="79507"/>
                      <a:pt x="122112" y="79610"/>
                      <a:pt x="122387" y="79370"/>
                    </a:cubicBezTo>
                    <a:cubicBezTo>
                      <a:pt x="122730" y="79130"/>
                      <a:pt x="122764" y="78581"/>
                      <a:pt x="122833" y="77998"/>
                    </a:cubicBezTo>
                    <a:cubicBezTo>
                      <a:pt x="122867" y="77381"/>
                      <a:pt x="122901" y="76695"/>
                      <a:pt x="123038" y="76009"/>
                    </a:cubicBezTo>
                    <a:cubicBezTo>
                      <a:pt x="123244" y="74638"/>
                      <a:pt x="123758" y="73266"/>
                      <a:pt x="123998" y="72752"/>
                    </a:cubicBezTo>
                    <a:cubicBezTo>
                      <a:pt x="124890" y="70763"/>
                      <a:pt x="126330" y="68671"/>
                      <a:pt x="127427" y="65619"/>
                    </a:cubicBezTo>
                    <a:cubicBezTo>
                      <a:pt x="127976" y="64110"/>
                      <a:pt x="128319" y="62225"/>
                      <a:pt x="128319" y="60407"/>
                    </a:cubicBezTo>
                    <a:cubicBezTo>
                      <a:pt x="128319" y="58590"/>
                      <a:pt x="128010" y="56875"/>
                      <a:pt x="127599" y="55332"/>
                    </a:cubicBezTo>
                    <a:cubicBezTo>
                      <a:pt x="126364" y="50806"/>
                      <a:pt x="123998" y="47377"/>
                      <a:pt x="122421" y="44462"/>
                    </a:cubicBezTo>
                    <a:cubicBezTo>
                      <a:pt x="122078" y="43845"/>
                      <a:pt x="121187" y="41959"/>
                      <a:pt x="120604" y="40210"/>
                    </a:cubicBezTo>
                    <a:cubicBezTo>
                      <a:pt x="120295" y="39353"/>
                      <a:pt x="120089" y="38496"/>
                      <a:pt x="119884" y="37776"/>
                    </a:cubicBezTo>
                    <a:cubicBezTo>
                      <a:pt x="119644" y="37056"/>
                      <a:pt x="119438" y="36473"/>
                      <a:pt x="118958" y="36267"/>
                    </a:cubicBezTo>
                    <a:cubicBezTo>
                      <a:pt x="118443" y="36062"/>
                      <a:pt x="117792" y="36473"/>
                      <a:pt x="117243" y="37501"/>
                    </a:cubicBezTo>
                    <a:cubicBezTo>
                      <a:pt x="116695" y="38530"/>
                      <a:pt x="116352" y="40107"/>
                      <a:pt x="116386" y="41753"/>
                    </a:cubicBezTo>
                    <a:cubicBezTo>
                      <a:pt x="116386" y="45080"/>
                      <a:pt x="117620" y="48200"/>
                      <a:pt x="117929" y="49091"/>
                    </a:cubicBezTo>
                    <a:lnTo>
                      <a:pt x="118032" y="49366"/>
                    </a:lnTo>
                    <a:close/>
                    <a:moveTo>
                      <a:pt x="130994" y="75358"/>
                    </a:moveTo>
                    <a:cubicBezTo>
                      <a:pt x="130136" y="77929"/>
                      <a:pt x="129416" y="80981"/>
                      <a:pt x="129896" y="84136"/>
                    </a:cubicBezTo>
                    <a:cubicBezTo>
                      <a:pt x="130102" y="85645"/>
                      <a:pt x="130548" y="87359"/>
                      <a:pt x="131645" y="88525"/>
                    </a:cubicBezTo>
                    <a:cubicBezTo>
                      <a:pt x="131851" y="88765"/>
                      <a:pt x="132365" y="89348"/>
                      <a:pt x="132982" y="89725"/>
                    </a:cubicBezTo>
                    <a:cubicBezTo>
                      <a:pt x="133600" y="90103"/>
                      <a:pt x="134354" y="90239"/>
                      <a:pt x="134903" y="89725"/>
                    </a:cubicBezTo>
                    <a:cubicBezTo>
                      <a:pt x="135520" y="89211"/>
                      <a:pt x="135691" y="88319"/>
                      <a:pt x="135828" y="87565"/>
                    </a:cubicBezTo>
                    <a:cubicBezTo>
                      <a:pt x="135931" y="86845"/>
                      <a:pt x="136000" y="86125"/>
                      <a:pt x="136034" y="85851"/>
                    </a:cubicBezTo>
                    <a:cubicBezTo>
                      <a:pt x="136446" y="83725"/>
                      <a:pt x="136411" y="81942"/>
                      <a:pt x="136686" y="80090"/>
                    </a:cubicBezTo>
                    <a:cubicBezTo>
                      <a:pt x="136891" y="78752"/>
                      <a:pt x="137029" y="77278"/>
                      <a:pt x="136926" y="75666"/>
                    </a:cubicBezTo>
                    <a:cubicBezTo>
                      <a:pt x="136857" y="75049"/>
                      <a:pt x="137131" y="71586"/>
                      <a:pt x="135246" y="70934"/>
                    </a:cubicBezTo>
                    <a:cubicBezTo>
                      <a:pt x="134183" y="70591"/>
                      <a:pt x="133188" y="71414"/>
                      <a:pt x="132434" y="72443"/>
                    </a:cubicBezTo>
                    <a:cubicBezTo>
                      <a:pt x="131679" y="73472"/>
                      <a:pt x="131165" y="74775"/>
                      <a:pt x="131062" y="75186"/>
                    </a:cubicBezTo>
                    <a:lnTo>
                      <a:pt x="131062" y="75323"/>
                    </a:lnTo>
                    <a:close/>
                    <a:moveTo>
                      <a:pt x="121324" y="131559"/>
                    </a:moveTo>
                    <a:lnTo>
                      <a:pt x="128285" y="125250"/>
                    </a:lnTo>
                    <a:cubicBezTo>
                      <a:pt x="129451" y="124187"/>
                      <a:pt x="130685" y="123021"/>
                      <a:pt x="131851" y="121546"/>
                    </a:cubicBezTo>
                    <a:cubicBezTo>
                      <a:pt x="133017" y="120106"/>
                      <a:pt x="134148" y="118323"/>
                      <a:pt x="134868" y="116232"/>
                    </a:cubicBezTo>
                    <a:cubicBezTo>
                      <a:pt x="135211" y="115237"/>
                      <a:pt x="135417" y="114277"/>
                      <a:pt x="135588" y="113420"/>
                    </a:cubicBezTo>
                    <a:cubicBezTo>
                      <a:pt x="135760" y="112562"/>
                      <a:pt x="135897" y="111774"/>
                      <a:pt x="136034" y="110985"/>
                    </a:cubicBezTo>
                    <a:cubicBezTo>
                      <a:pt x="136309" y="109374"/>
                      <a:pt x="136514" y="107728"/>
                      <a:pt x="136549" y="106150"/>
                    </a:cubicBezTo>
                    <a:cubicBezTo>
                      <a:pt x="136583" y="104881"/>
                      <a:pt x="137063" y="99841"/>
                      <a:pt x="135691" y="99395"/>
                    </a:cubicBezTo>
                    <a:cubicBezTo>
                      <a:pt x="134183" y="98915"/>
                      <a:pt x="132022" y="104642"/>
                      <a:pt x="131474" y="105979"/>
                    </a:cubicBezTo>
                    <a:cubicBezTo>
                      <a:pt x="130891" y="107316"/>
                      <a:pt x="130376" y="108687"/>
                      <a:pt x="129896" y="110094"/>
                    </a:cubicBezTo>
                    <a:cubicBezTo>
                      <a:pt x="129416" y="111534"/>
                      <a:pt x="129005" y="112905"/>
                      <a:pt x="128559" y="113865"/>
                    </a:cubicBezTo>
                    <a:cubicBezTo>
                      <a:pt x="127667" y="115717"/>
                      <a:pt x="126022" y="117535"/>
                      <a:pt x="124033" y="119420"/>
                    </a:cubicBezTo>
                    <a:cubicBezTo>
                      <a:pt x="121084" y="122232"/>
                      <a:pt x="118169" y="125318"/>
                      <a:pt x="115563" y="128645"/>
                    </a:cubicBezTo>
                    <a:cubicBezTo>
                      <a:pt x="115049" y="129364"/>
                      <a:pt x="113094" y="131525"/>
                      <a:pt x="112066" y="134611"/>
                    </a:cubicBezTo>
                    <a:cubicBezTo>
                      <a:pt x="111551" y="136119"/>
                      <a:pt x="111448" y="137868"/>
                      <a:pt x="111825" y="139068"/>
                    </a:cubicBezTo>
                    <a:cubicBezTo>
                      <a:pt x="112203" y="140269"/>
                      <a:pt x="112820" y="140783"/>
                      <a:pt x="113266" y="140680"/>
                    </a:cubicBezTo>
                    <a:cubicBezTo>
                      <a:pt x="113814" y="140509"/>
                      <a:pt x="114054" y="139720"/>
                      <a:pt x="114466" y="138863"/>
                    </a:cubicBezTo>
                    <a:cubicBezTo>
                      <a:pt x="114877" y="138006"/>
                      <a:pt x="115495" y="137080"/>
                      <a:pt x="116317" y="136154"/>
                    </a:cubicBezTo>
                    <a:cubicBezTo>
                      <a:pt x="117140" y="135228"/>
                      <a:pt x="118169" y="134302"/>
                      <a:pt x="119061" y="133548"/>
                    </a:cubicBezTo>
                    <a:cubicBezTo>
                      <a:pt x="119952" y="132793"/>
                      <a:pt x="120775" y="132074"/>
                      <a:pt x="121118" y="131765"/>
                    </a:cubicBezTo>
                    <a:lnTo>
                      <a:pt x="121358" y="131559"/>
                    </a:lnTo>
                    <a:close/>
                    <a:moveTo>
                      <a:pt x="105859" y="154431"/>
                    </a:moveTo>
                    <a:cubicBezTo>
                      <a:pt x="105208" y="157654"/>
                      <a:pt x="103904" y="160603"/>
                      <a:pt x="102567" y="163380"/>
                    </a:cubicBezTo>
                    <a:cubicBezTo>
                      <a:pt x="101881" y="164752"/>
                      <a:pt x="101058" y="166055"/>
                      <a:pt x="100613" y="167632"/>
                    </a:cubicBezTo>
                    <a:cubicBezTo>
                      <a:pt x="100510" y="167941"/>
                      <a:pt x="100201" y="168661"/>
                      <a:pt x="99995" y="169450"/>
                    </a:cubicBezTo>
                    <a:cubicBezTo>
                      <a:pt x="99790" y="170204"/>
                      <a:pt x="99687" y="171096"/>
                      <a:pt x="100133" y="171678"/>
                    </a:cubicBezTo>
                    <a:cubicBezTo>
                      <a:pt x="100647" y="172330"/>
                      <a:pt x="101607" y="172261"/>
                      <a:pt x="102601" y="171918"/>
                    </a:cubicBezTo>
                    <a:cubicBezTo>
                      <a:pt x="103527" y="171541"/>
                      <a:pt x="104453" y="170890"/>
                      <a:pt x="104796" y="170615"/>
                    </a:cubicBezTo>
                    <a:cubicBezTo>
                      <a:pt x="107711" y="168661"/>
                      <a:pt x="109631" y="165095"/>
                      <a:pt x="110831" y="161597"/>
                    </a:cubicBezTo>
                    <a:cubicBezTo>
                      <a:pt x="111722" y="159060"/>
                      <a:pt x="112134" y="156145"/>
                      <a:pt x="111791" y="153402"/>
                    </a:cubicBezTo>
                    <a:cubicBezTo>
                      <a:pt x="111722" y="152853"/>
                      <a:pt x="111585" y="151139"/>
                      <a:pt x="111071" y="149630"/>
                    </a:cubicBezTo>
                    <a:cubicBezTo>
                      <a:pt x="110591" y="148121"/>
                      <a:pt x="109665" y="146887"/>
                      <a:pt x="108705" y="147093"/>
                    </a:cubicBezTo>
                    <a:cubicBezTo>
                      <a:pt x="107608" y="147298"/>
                      <a:pt x="107128" y="148944"/>
                      <a:pt x="106716" y="150556"/>
                    </a:cubicBezTo>
                    <a:cubicBezTo>
                      <a:pt x="106305" y="152167"/>
                      <a:pt x="105996" y="153779"/>
                      <a:pt x="105893" y="154293"/>
                    </a:cubicBezTo>
                    <a:lnTo>
                      <a:pt x="105893" y="154465"/>
                    </a:lnTo>
                    <a:close/>
                    <a:moveTo>
                      <a:pt x="34193" y="133719"/>
                    </a:moveTo>
                    <a:cubicBezTo>
                      <a:pt x="35187" y="135571"/>
                      <a:pt x="36319" y="137011"/>
                      <a:pt x="37210" y="138348"/>
                    </a:cubicBezTo>
                    <a:cubicBezTo>
                      <a:pt x="37656" y="139000"/>
                      <a:pt x="38033" y="139651"/>
                      <a:pt x="38308" y="140235"/>
                    </a:cubicBezTo>
                    <a:cubicBezTo>
                      <a:pt x="38582" y="140817"/>
                      <a:pt x="38719" y="141332"/>
                      <a:pt x="38822" y="141812"/>
                    </a:cubicBezTo>
                    <a:cubicBezTo>
                      <a:pt x="38959" y="142738"/>
                      <a:pt x="38822" y="143561"/>
                      <a:pt x="38376" y="144623"/>
                    </a:cubicBezTo>
                    <a:cubicBezTo>
                      <a:pt x="37931" y="145652"/>
                      <a:pt x="37142" y="146784"/>
                      <a:pt x="36216" y="147847"/>
                    </a:cubicBezTo>
                    <a:cubicBezTo>
                      <a:pt x="35290" y="148944"/>
                      <a:pt x="34227" y="149904"/>
                      <a:pt x="32924" y="151173"/>
                    </a:cubicBezTo>
                    <a:cubicBezTo>
                      <a:pt x="31690" y="152407"/>
                      <a:pt x="30421" y="153848"/>
                      <a:pt x="29426" y="155528"/>
                    </a:cubicBezTo>
                    <a:cubicBezTo>
                      <a:pt x="29049" y="156179"/>
                      <a:pt x="27986" y="157928"/>
                      <a:pt x="27575" y="159883"/>
                    </a:cubicBezTo>
                    <a:cubicBezTo>
                      <a:pt x="27335" y="160843"/>
                      <a:pt x="27335" y="161803"/>
                      <a:pt x="27438" y="162523"/>
                    </a:cubicBezTo>
                    <a:cubicBezTo>
                      <a:pt x="27575" y="163243"/>
                      <a:pt x="27849" y="163689"/>
                      <a:pt x="28192" y="163723"/>
                    </a:cubicBezTo>
                    <a:cubicBezTo>
                      <a:pt x="28604" y="163792"/>
                      <a:pt x="28981" y="163415"/>
                      <a:pt x="29392" y="162866"/>
                    </a:cubicBezTo>
                    <a:cubicBezTo>
                      <a:pt x="29804" y="162351"/>
                      <a:pt x="30318" y="161700"/>
                      <a:pt x="30832" y="161083"/>
                    </a:cubicBezTo>
                    <a:cubicBezTo>
                      <a:pt x="31895" y="159848"/>
                      <a:pt x="33267" y="158751"/>
                      <a:pt x="33850" y="158339"/>
                    </a:cubicBezTo>
                    <a:cubicBezTo>
                      <a:pt x="35016" y="157516"/>
                      <a:pt x="36182" y="156693"/>
                      <a:pt x="37382" y="155871"/>
                    </a:cubicBezTo>
                    <a:cubicBezTo>
                      <a:pt x="38616" y="155013"/>
                      <a:pt x="39988" y="153882"/>
                      <a:pt x="41222" y="152579"/>
                    </a:cubicBezTo>
                    <a:cubicBezTo>
                      <a:pt x="42457" y="151276"/>
                      <a:pt x="43657" y="149699"/>
                      <a:pt x="44514" y="147710"/>
                    </a:cubicBezTo>
                    <a:cubicBezTo>
                      <a:pt x="45406" y="145755"/>
                      <a:pt x="45886" y="143218"/>
                      <a:pt x="45508" y="140783"/>
                    </a:cubicBezTo>
                    <a:cubicBezTo>
                      <a:pt x="45269" y="139034"/>
                      <a:pt x="44617" y="137423"/>
                      <a:pt x="43863" y="136154"/>
                    </a:cubicBezTo>
                    <a:cubicBezTo>
                      <a:pt x="43108" y="134851"/>
                      <a:pt x="42320" y="133822"/>
                      <a:pt x="41565" y="132896"/>
                    </a:cubicBezTo>
                    <a:cubicBezTo>
                      <a:pt x="40057" y="131079"/>
                      <a:pt x="38856" y="129673"/>
                      <a:pt x="38273" y="128439"/>
                    </a:cubicBezTo>
                    <a:cubicBezTo>
                      <a:pt x="38136" y="128199"/>
                      <a:pt x="37965" y="127684"/>
                      <a:pt x="37828" y="126896"/>
                    </a:cubicBezTo>
                    <a:cubicBezTo>
                      <a:pt x="37725" y="126141"/>
                      <a:pt x="37725" y="125113"/>
                      <a:pt x="37931" y="124152"/>
                    </a:cubicBezTo>
                    <a:cubicBezTo>
                      <a:pt x="38102" y="123158"/>
                      <a:pt x="38445" y="122232"/>
                      <a:pt x="38719" y="121444"/>
                    </a:cubicBezTo>
                    <a:cubicBezTo>
                      <a:pt x="38994" y="120655"/>
                      <a:pt x="39234" y="120003"/>
                      <a:pt x="38994" y="119523"/>
                    </a:cubicBezTo>
                    <a:cubicBezTo>
                      <a:pt x="38753" y="119009"/>
                      <a:pt x="37862" y="118906"/>
                      <a:pt x="36730" y="119523"/>
                    </a:cubicBezTo>
                    <a:cubicBezTo>
                      <a:pt x="35599" y="120141"/>
                      <a:pt x="34296" y="121546"/>
                      <a:pt x="33507" y="123432"/>
                    </a:cubicBezTo>
                    <a:cubicBezTo>
                      <a:pt x="32684" y="125284"/>
                      <a:pt x="32410" y="127581"/>
                      <a:pt x="32718" y="129536"/>
                    </a:cubicBezTo>
                    <a:cubicBezTo>
                      <a:pt x="33027" y="131525"/>
                      <a:pt x="33713" y="132828"/>
                      <a:pt x="33987" y="133377"/>
                    </a:cubicBezTo>
                    <a:lnTo>
                      <a:pt x="34193" y="133754"/>
                    </a:lnTo>
                    <a:close/>
                    <a:moveTo>
                      <a:pt x="82096" y="162866"/>
                    </a:moveTo>
                    <a:cubicBezTo>
                      <a:pt x="82027" y="165609"/>
                      <a:pt x="82165" y="168352"/>
                      <a:pt x="82610" y="171096"/>
                    </a:cubicBezTo>
                    <a:cubicBezTo>
                      <a:pt x="82816" y="172467"/>
                      <a:pt x="83193" y="173907"/>
                      <a:pt x="83399" y="174867"/>
                    </a:cubicBezTo>
                    <a:cubicBezTo>
                      <a:pt x="83605" y="175930"/>
                      <a:pt x="83639" y="176548"/>
                      <a:pt x="83571" y="177028"/>
                    </a:cubicBezTo>
                    <a:cubicBezTo>
                      <a:pt x="83502" y="177542"/>
                      <a:pt x="83262" y="178090"/>
                      <a:pt x="82885" y="178776"/>
                    </a:cubicBezTo>
                    <a:cubicBezTo>
                      <a:pt x="82508" y="179462"/>
                      <a:pt x="81959" y="180216"/>
                      <a:pt x="81410" y="181074"/>
                    </a:cubicBezTo>
                    <a:cubicBezTo>
                      <a:pt x="81205" y="181417"/>
                      <a:pt x="80519" y="182205"/>
                      <a:pt x="79936" y="183063"/>
                    </a:cubicBezTo>
                    <a:cubicBezTo>
                      <a:pt x="79319" y="183920"/>
                      <a:pt x="78804" y="184880"/>
                      <a:pt x="79113" y="185566"/>
                    </a:cubicBezTo>
                    <a:cubicBezTo>
                      <a:pt x="79456" y="186320"/>
                      <a:pt x="80690" y="186389"/>
                      <a:pt x="81993" y="186080"/>
                    </a:cubicBezTo>
                    <a:cubicBezTo>
                      <a:pt x="83296" y="185806"/>
                      <a:pt x="84634" y="185086"/>
                      <a:pt x="85148" y="184777"/>
                    </a:cubicBezTo>
                    <a:cubicBezTo>
                      <a:pt x="86211" y="184194"/>
                      <a:pt x="87240" y="183406"/>
                      <a:pt x="88165" y="182274"/>
                    </a:cubicBezTo>
                    <a:cubicBezTo>
                      <a:pt x="89091" y="181142"/>
                      <a:pt x="89846" y="179599"/>
                      <a:pt x="90154" y="177851"/>
                    </a:cubicBezTo>
                    <a:cubicBezTo>
                      <a:pt x="90497" y="176102"/>
                      <a:pt x="90257" y="174353"/>
                      <a:pt x="90017" y="173050"/>
                    </a:cubicBezTo>
                    <a:cubicBezTo>
                      <a:pt x="89743" y="171678"/>
                      <a:pt x="89503" y="170684"/>
                      <a:pt x="89331" y="169690"/>
                    </a:cubicBezTo>
                    <a:cubicBezTo>
                      <a:pt x="88783" y="166775"/>
                      <a:pt x="88371" y="163723"/>
                      <a:pt x="87994" y="160706"/>
                    </a:cubicBezTo>
                    <a:cubicBezTo>
                      <a:pt x="87960" y="160397"/>
                      <a:pt x="87891" y="159780"/>
                      <a:pt x="87822" y="158991"/>
                    </a:cubicBezTo>
                    <a:cubicBezTo>
                      <a:pt x="87754" y="158237"/>
                      <a:pt x="87685" y="157311"/>
                      <a:pt x="87582" y="156454"/>
                    </a:cubicBezTo>
                    <a:cubicBezTo>
                      <a:pt x="87480" y="155631"/>
                      <a:pt x="87411" y="154945"/>
                      <a:pt x="87308" y="154328"/>
                    </a:cubicBezTo>
                    <a:cubicBezTo>
                      <a:pt x="87205" y="153745"/>
                      <a:pt x="87068" y="153196"/>
                      <a:pt x="86691" y="152819"/>
                    </a:cubicBezTo>
                    <a:cubicBezTo>
                      <a:pt x="86279" y="152442"/>
                      <a:pt x="85559" y="152545"/>
                      <a:pt x="84839" y="153264"/>
                    </a:cubicBezTo>
                    <a:cubicBezTo>
                      <a:pt x="84119" y="153985"/>
                      <a:pt x="83502" y="155254"/>
                      <a:pt x="83125" y="156488"/>
                    </a:cubicBezTo>
                    <a:cubicBezTo>
                      <a:pt x="82370" y="158957"/>
                      <a:pt x="82165" y="161700"/>
                      <a:pt x="82130" y="162523"/>
                    </a:cubicBezTo>
                    <a:lnTo>
                      <a:pt x="82130" y="162797"/>
                    </a:lnTo>
                    <a:close/>
                    <a:moveTo>
                      <a:pt x="121701" y="152922"/>
                    </a:moveTo>
                    <a:cubicBezTo>
                      <a:pt x="122078" y="151927"/>
                      <a:pt x="122524" y="151104"/>
                      <a:pt x="123175" y="150350"/>
                    </a:cubicBezTo>
                    <a:cubicBezTo>
                      <a:pt x="123793" y="149596"/>
                      <a:pt x="124616" y="148807"/>
                      <a:pt x="125541" y="147950"/>
                    </a:cubicBezTo>
                    <a:cubicBezTo>
                      <a:pt x="127462" y="146167"/>
                      <a:pt x="129451" y="144212"/>
                      <a:pt x="131199" y="142086"/>
                    </a:cubicBezTo>
                    <a:cubicBezTo>
                      <a:pt x="132914" y="139994"/>
                      <a:pt x="134697" y="137628"/>
                      <a:pt x="135657" y="134954"/>
                    </a:cubicBezTo>
                    <a:cubicBezTo>
                      <a:pt x="135863" y="134439"/>
                      <a:pt x="136377" y="133136"/>
                      <a:pt x="136651" y="131868"/>
                    </a:cubicBezTo>
                    <a:cubicBezTo>
                      <a:pt x="136926" y="130599"/>
                      <a:pt x="136960" y="129330"/>
                      <a:pt x="136343" y="128953"/>
                    </a:cubicBezTo>
                    <a:cubicBezTo>
                      <a:pt x="135657" y="128542"/>
                      <a:pt x="134594" y="129330"/>
                      <a:pt x="133531" y="130256"/>
                    </a:cubicBezTo>
                    <a:cubicBezTo>
                      <a:pt x="132502" y="131182"/>
                      <a:pt x="131474" y="132245"/>
                      <a:pt x="131062" y="132622"/>
                    </a:cubicBezTo>
                    <a:cubicBezTo>
                      <a:pt x="127736" y="135639"/>
                      <a:pt x="124547" y="139103"/>
                      <a:pt x="121187" y="142258"/>
                    </a:cubicBezTo>
                    <a:cubicBezTo>
                      <a:pt x="119952" y="143423"/>
                      <a:pt x="118478" y="144864"/>
                      <a:pt x="117312" y="146990"/>
                    </a:cubicBezTo>
                    <a:cubicBezTo>
                      <a:pt x="116146" y="149116"/>
                      <a:pt x="115597" y="151516"/>
                      <a:pt x="115529" y="153676"/>
                    </a:cubicBezTo>
                    <a:cubicBezTo>
                      <a:pt x="115460" y="154568"/>
                      <a:pt x="115460" y="157208"/>
                      <a:pt x="116043" y="159403"/>
                    </a:cubicBezTo>
                    <a:cubicBezTo>
                      <a:pt x="116557" y="161597"/>
                      <a:pt x="117449" y="163415"/>
                      <a:pt x="118409" y="163312"/>
                    </a:cubicBezTo>
                    <a:cubicBezTo>
                      <a:pt x="119541" y="163209"/>
                      <a:pt x="119986" y="160774"/>
                      <a:pt x="120398" y="158339"/>
                    </a:cubicBezTo>
                    <a:cubicBezTo>
                      <a:pt x="120775" y="155871"/>
                      <a:pt x="121358" y="153676"/>
                      <a:pt x="121598" y="153093"/>
                    </a:cubicBezTo>
                    <a:lnTo>
                      <a:pt x="121667" y="152887"/>
                    </a:lnTo>
                    <a:close/>
                    <a:moveTo>
                      <a:pt x="138503" y="49778"/>
                    </a:moveTo>
                    <a:cubicBezTo>
                      <a:pt x="140458" y="53721"/>
                      <a:pt x="141932" y="58007"/>
                      <a:pt x="142721" y="62225"/>
                    </a:cubicBezTo>
                    <a:cubicBezTo>
                      <a:pt x="143098" y="64351"/>
                      <a:pt x="143269" y="66442"/>
                      <a:pt x="143201" y="68431"/>
                    </a:cubicBezTo>
                    <a:cubicBezTo>
                      <a:pt x="143132" y="70488"/>
                      <a:pt x="142755" y="72203"/>
                      <a:pt x="142138" y="74363"/>
                    </a:cubicBezTo>
                    <a:cubicBezTo>
                      <a:pt x="141555" y="76455"/>
                      <a:pt x="140663" y="78821"/>
                      <a:pt x="140218" y="81701"/>
                    </a:cubicBezTo>
                    <a:cubicBezTo>
                      <a:pt x="140012" y="83107"/>
                      <a:pt x="139909" y="84650"/>
                      <a:pt x="140080" y="86193"/>
                    </a:cubicBezTo>
                    <a:cubicBezTo>
                      <a:pt x="140252" y="87736"/>
                      <a:pt x="140663" y="89211"/>
                      <a:pt x="141246" y="90514"/>
                    </a:cubicBezTo>
                    <a:cubicBezTo>
                      <a:pt x="141658" y="91542"/>
                      <a:pt x="143064" y="94080"/>
                      <a:pt x="144949" y="95555"/>
                    </a:cubicBezTo>
                    <a:cubicBezTo>
                      <a:pt x="146801" y="97132"/>
                      <a:pt x="148893" y="97543"/>
                      <a:pt x="149202" y="96858"/>
                    </a:cubicBezTo>
                    <a:cubicBezTo>
                      <a:pt x="149579" y="96103"/>
                      <a:pt x="148001" y="94560"/>
                      <a:pt x="147041" y="92503"/>
                    </a:cubicBezTo>
                    <a:cubicBezTo>
                      <a:pt x="146527" y="91508"/>
                      <a:pt x="146115" y="90411"/>
                      <a:pt x="145875" y="89485"/>
                    </a:cubicBezTo>
                    <a:cubicBezTo>
                      <a:pt x="145635" y="88559"/>
                      <a:pt x="145567" y="87736"/>
                      <a:pt x="145533" y="87325"/>
                    </a:cubicBezTo>
                    <a:cubicBezTo>
                      <a:pt x="145327" y="83930"/>
                      <a:pt x="146973" y="80639"/>
                      <a:pt x="148516" y="76215"/>
                    </a:cubicBezTo>
                    <a:cubicBezTo>
                      <a:pt x="149270" y="74020"/>
                      <a:pt x="149853" y="71346"/>
                      <a:pt x="149956" y="68808"/>
                    </a:cubicBezTo>
                    <a:cubicBezTo>
                      <a:pt x="150093" y="66271"/>
                      <a:pt x="149887" y="63768"/>
                      <a:pt x="149476" y="61402"/>
                    </a:cubicBezTo>
                    <a:cubicBezTo>
                      <a:pt x="148893" y="57973"/>
                      <a:pt x="147830" y="54715"/>
                      <a:pt x="146493" y="51629"/>
                    </a:cubicBezTo>
                    <a:cubicBezTo>
                      <a:pt x="145121" y="48509"/>
                      <a:pt x="143441" y="45594"/>
                      <a:pt x="141486" y="42988"/>
                    </a:cubicBezTo>
                    <a:cubicBezTo>
                      <a:pt x="140732" y="41925"/>
                      <a:pt x="138229" y="38702"/>
                      <a:pt x="135417" y="36336"/>
                    </a:cubicBezTo>
                    <a:cubicBezTo>
                      <a:pt x="132640" y="33936"/>
                      <a:pt x="129656" y="32495"/>
                      <a:pt x="129039" y="33318"/>
                    </a:cubicBezTo>
                    <a:cubicBezTo>
                      <a:pt x="128319" y="34278"/>
                      <a:pt x="130891" y="37262"/>
                      <a:pt x="133222" y="40759"/>
                    </a:cubicBezTo>
                    <a:cubicBezTo>
                      <a:pt x="134388" y="42474"/>
                      <a:pt x="135554" y="44325"/>
                      <a:pt x="136446" y="45868"/>
                    </a:cubicBezTo>
                    <a:cubicBezTo>
                      <a:pt x="137337" y="47446"/>
                      <a:pt x="138023" y="48714"/>
                      <a:pt x="138297" y="49332"/>
                    </a:cubicBezTo>
                    <a:lnTo>
                      <a:pt x="138503" y="49709"/>
                    </a:lnTo>
                    <a:close/>
                    <a:moveTo>
                      <a:pt x="29289" y="93806"/>
                    </a:moveTo>
                    <a:cubicBezTo>
                      <a:pt x="30695" y="97509"/>
                      <a:pt x="29975" y="99018"/>
                      <a:pt x="27232" y="102138"/>
                    </a:cubicBezTo>
                    <a:cubicBezTo>
                      <a:pt x="24592" y="105156"/>
                      <a:pt x="21403" y="108105"/>
                      <a:pt x="18728" y="112219"/>
                    </a:cubicBezTo>
                    <a:cubicBezTo>
                      <a:pt x="18076" y="113214"/>
                      <a:pt x="17459" y="114311"/>
                      <a:pt x="16911" y="115477"/>
                    </a:cubicBezTo>
                    <a:cubicBezTo>
                      <a:pt x="16362" y="116609"/>
                      <a:pt x="15882" y="118015"/>
                      <a:pt x="15573" y="119317"/>
                    </a:cubicBezTo>
                    <a:cubicBezTo>
                      <a:pt x="14956" y="121992"/>
                      <a:pt x="14922" y="124770"/>
                      <a:pt x="15573" y="127341"/>
                    </a:cubicBezTo>
                    <a:cubicBezTo>
                      <a:pt x="15813" y="128336"/>
                      <a:pt x="16568" y="130976"/>
                      <a:pt x="18179" y="132793"/>
                    </a:cubicBezTo>
                    <a:cubicBezTo>
                      <a:pt x="18934" y="133719"/>
                      <a:pt x="19894" y="134371"/>
                      <a:pt x="20614" y="134680"/>
                    </a:cubicBezTo>
                    <a:cubicBezTo>
                      <a:pt x="21403" y="134954"/>
                      <a:pt x="21951" y="134919"/>
                      <a:pt x="22123" y="134611"/>
                    </a:cubicBezTo>
                    <a:cubicBezTo>
                      <a:pt x="22363" y="134234"/>
                      <a:pt x="22123" y="133651"/>
                      <a:pt x="21780" y="132931"/>
                    </a:cubicBezTo>
                    <a:cubicBezTo>
                      <a:pt x="21437" y="132176"/>
                      <a:pt x="21026" y="131251"/>
                      <a:pt x="20751" y="130290"/>
                    </a:cubicBezTo>
                    <a:cubicBezTo>
                      <a:pt x="20203" y="128302"/>
                      <a:pt x="20271" y="126107"/>
                      <a:pt x="20374" y="125284"/>
                    </a:cubicBezTo>
                    <a:cubicBezTo>
                      <a:pt x="20580" y="123638"/>
                      <a:pt x="21026" y="121992"/>
                      <a:pt x="21711" y="120518"/>
                    </a:cubicBezTo>
                    <a:cubicBezTo>
                      <a:pt x="21849" y="120141"/>
                      <a:pt x="22054" y="119797"/>
                      <a:pt x="22226" y="119455"/>
                    </a:cubicBezTo>
                    <a:cubicBezTo>
                      <a:pt x="22431" y="119077"/>
                      <a:pt x="22637" y="118735"/>
                      <a:pt x="22877" y="118358"/>
                    </a:cubicBezTo>
                    <a:cubicBezTo>
                      <a:pt x="23323" y="117637"/>
                      <a:pt x="23837" y="116917"/>
                      <a:pt x="24352" y="116232"/>
                    </a:cubicBezTo>
                    <a:cubicBezTo>
                      <a:pt x="26443" y="113420"/>
                      <a:pt x="29187" y="110779"/>
                      <a:pt x="31827" y="107762"/>
                    </a:cubicBezTo>
                    <a:cubicBezTo>
                      <a:pt x="32753" y="106699"/>
                      <a:pt x="33816" y="105464"/>
                      <a:pt x="34742" y="103853"/>
                    </a:cubicBezTo>
                    <a:cubicBezTo>
                      <a:pt x="35221" y="103030"/>
                      <a:pt x="35633" y="102138"/>
                      <a:pt x="35942" y="101075"/>
                    </a:cubicBezTo>
                    <a:cubicBezTo>
                      <a:pt x="36284" y="100046"/>
                      <a:pt x="36456" y="98881"/>
                      <a:pt x="36456" y="97784"/>
                    </a:cubicBezTo>
                    <a:cubicBezTo>
                      <a:pt x="36525" y="95520"/>
                      <a:pt x="35942" y="93497"/>
                      <a:pt x="35221" y="91885"/>
                    </a:cubicBezTo>
                    <a:cubicBezTo>
                      <a:pt x="34502" y="90239"/>
                      <a:pt x="33644" y="88902"/>
                      <a:pt x="32855" y="87668"/>
                    </a:cubicBezTo>
                    <a:cubicBezTo>
                      <a:pt x="32547" y="87188"/>
                      <a:pt x="31930" y="86262"/>
                      <a:pt x="31141" y="85062"/>
                    </a:cubicBezTo>
                    <a:cubicBezTo>
                      <a:pt x="30421" y="83965"/>
                      <a:pt x="29667" y="82662"/>
                      <a:pt x="28981" y="81324"/>
                    </a:cubicBezTo>
                    <a:cubicBezTo>
                      <a:pt x="27609" y="78649"/>
                      <a:pt x="26718" y="75838"/>
                      <a:pt x="25723" y="75872"/>
                    </a:cubicBezTo>
                    <a:cubicBezTo>
                      <a:pt x="24626" y="75872"/>
                      <a:pt x="24146" y="79952"/>
                      <a:pt x="25346" y="84342"/>
                    </a:cubicBezTo>
                    <a:cubicBezTo>
                      <a:pt x="25895" y="86536"/>
                      <a:pt x="26923" y="88662"/>
                      <a:pt x="27678" y="90239"/>
                    </a:cubicBezTo>
                    <a:cubicBezTo>
                      <a:pt x="28466" y="91817"/>
                      <a:pt x="28981" y="92983"/>
                      <a:pt x="29187" y="93532"/>
                    </a:cubicBezTo>
                    <a:cubicBezTo>
                      <a:pt x="29221" y="93634"/>
                      <a:pt x="29289" y="93771"/>
                      <a:pt x="29324" y="93874"/>
                    </a:cubicBezTo>
                    <a:close/>
                    <a:moveTo>
                      <a:pt x="14991" y="149219"/>
                    </a:moveTo>
                    <a:cubicBezTo>
                      <a:pt x="13070" y="152510"/>
                      <a:pt x="12144" y="156488"/>
                      <a:pt x="12487" y="160465"/>
                    </a:cubicBezTo>
                    <a:cubicBezTo>
                      <a:pt x="12624" y="162489"/>
                      <a:pt x="13242" y="164477"/>
                      <a:pt x="13790" y="166021"/>
                    </a:cubicBezTo>
                    <a:cubicBezTo>
                      <a:pt x="14339" y="167598"/>
                      <a:pt x="14888" y="168970"/>
                      <a:pt x="15128" y="170032"/>
                    </a:cubicBezTo>
                    <a:cubicBezTo>
                      <a:pt x="15402" y="171130"/>
                      <a:pt x="15402" y="171816"/>
                      <a:pt x="15231" y="172501"/>
                    </a:cubicBezTo>
                    <a:cubicBezTo>
                      <a:pt x="15093" y="173187"/>
                      <a:pt x="14682" y="174044"/>
                      <a:pt x="14065" y="175073"/>
                    </a:cubicBezTo>
                    <a:cubicBezTo>
                      <a:pt x="13825" y="175450"/>
                      <a:pt x="13070" y="176410"/>
                      <a:pt x="12213" y="177370"/>
                    </a:cubicBezTo>
                    <a:cubicBezTo>
                      <a:pt x="11390" y="178365"/>
                      <a:pt x="10636" y="179393"/>
                      <a:pt x="10944" y="180114"/>
                    </a:cubicBezTo>
                    <a:cubicBezTo>
                      <a:pt x="11287" y="180902"/>
                      <a:pt x="12727" y="180834"/>
                      <a:pt x="14305" y="180388"/>
                    </a:cubicBezTo>
                    <a:cubicBezTo>
                      <a:pt x="15882" y="179942"/>
                      <a:pt x="17528" y="178845"/>
                      <a:pt x="18145" y="178296"/>
                    </a:cubicBezTo>
                    <a:cubicBezTo>
                      <a:pt x="19380" y="177336"/>
                      <a:pt x="20614" y="175793"/>
                      <a:pt x="21231" y="173804"/>
                    </a:cubicBezTo>
                    <a:cubicBezTo>
                      <a:pt x="21883" y="171816"/>
                      <a:pt x="21746" y="169621"/>
                      <a:pt x="21403" y="167872"/>
                    </a:cubicBezTo>
                    <a:cubicBezTo>
                      <a:pt x="21026" y="166089"/>
                      <a:pt x="20477" y="164580"/>
                      <a:pt x="20031" y="163277"/>
                    </a:cubicBezTo>
                    <a:cubicBezTo>
                      <a:pt x="19825" y="162626"/>
                      <a:pt x="19620" y="162009"/>
                      <a:pt x="19483" y="161460"/>
                    </a:cubicBezTo>
                    <a:cubicBezTo>
                      <a:pt x="19345" y="160911"/>
                      <a:pt x="19242" y="160397"/>
                      <a:pt x="19174" y="159883"/>
                    </a:cubicBezTo>
                    <a:cubicBezTo>
                      <a:pt x="18831" y="156865"/>
                      <a:pt x="19483" y="153539"/>
                      <a:pt x="21026" y="150864"/>
                    </a:cubicBezTo>
                    <a:cubicBezTo>
                      <a:pt x="21334" y="150316"/>
                      <a:pt x="22500" y="148704"/>
                      <a:pt x="23974" y="147435"/>
                    </a:cubicBezTo>
                    <a:cubicBezTo>
                      <a:pt x="25380" y="146132"/>
                      <a:pt x="27095" y="145172"/>
                      <a:pt x="27026" y="144109"/>
                    </a:cubicBezTo>
                    <a:cubicBezTo>
                      <a:pt x="26992" y="143526"/>
                      <a:pt x="26306" y="143046"/>
                      <a:pt x="25209" y="142909"/>
                    </a:cubicBezTo>
                    <a:cubicBezTo>
                      <a:pt x="24112" y="142772"/>
                      <a:pt x="22603" y="143012"/>
                      <a:pt x="21128" y="143629"/>
                    </a:cubicBezTo>
                    <a:cubicBezTo>
                      <a:pt x="19654" y="144246"/>
                      <a:pt x="18248" y="145275"/>
                      <a:pt x="17185" y="146304"/>
                    </a:cubicBezTo>
                    <a:cubicBezTo>
                      <a:pt x="16122" y="147367"/>
                      <a:pt x="15436" y="148396"/>
                      <a:pt x="15128" y="148876"/>
                    </a:cubicBezTo>
                    <a:lnTo>
                      <a:pt x="14922" y="149184"/>
                    </a:lnTo>
                    <a:close/>
                    <a:moveTo>
                      <a:pt x="62345" y="160637"/>
                    </a:moveTo>
                    <a:cubicBezTo>
                      <a:pt x="62448" y="162317"/>
                      <a:pt x="62516" y="164032"/>
                      <a:pt x="62653" y="165712"/>
                    </a:cubicBezTo>
                    <a:lnTo>
                      <a:pt x="62859" y="168112"/>
                    </a:lnTo>
                    <a:cubicBezTo>
                      <a:pt x="62859" y="168421"/>
                      <a:pt x="62859" y="168626"/>
                      <a:pt x="62859" y="168729"/>
                    </a:cubicBezTo>
                    <a:cubicBezTo>
                      <a:pt x="62859" y="168832"/>
                      <a:pt x="62859" y="168798"/>
                      <a:pt x="62859" y="168832"/>
                    </a:cubicBezTo>
                    <a:cubicBezTo>
                      <a:pt x="62859" y="168867"/>
                      <a:pt x="62756" y="169106"/>
                      <a:pt x="62448" y="169552"/>
                    </a:cubicBezTo>
                    <a:cubicBezTo>
                      <a:pt x="62174" y="169998"/>
                      <a:pt x="61693" y="170650"/>
                      <a:pt x="61316" y="171473"/>
                    </a:cubicBezTo>
                    <a:cubicBezTo>
                      <a:pt x="61179" y="171816"/>
                      <a:pt x="60665" y="172604"/>
                      <a:pt x="60390" y="173633"/>
                    </a:cubicBezTo>
                    <a:cubicBezTo>
                      <a:pt x="60116" y="174661"/>
                      <a:pt x="60219" y="175759"/>
                      <a:pt x="60871" y="176033"/>
                    </a:cubicBezTo>
                    <a:cubicBezTo>
                      <a:pt x="61591" y="176376"/>
                      <a:pt x="62448" y="175999"/>
                      <a:pt x="63202" y="175759"/>
                    </a:cubicBezTo>
                    <a:cubicBezTo>
                      <a:pt x="63991" y="175519"/>
                      <a:pt x="64780" y="175176"/>
                      <a:pt x="65122" y="175005"/>
                    </a:cubicBezTo>
                    <a:cubicBezTo>
                      <a:pt x="65808" y="174730"/>
                      <a:pt x="66494" y="174387"/>
                      <a:pt x="67248" y="173736"/>
                    </a:cubicBezTo>
                    <a:cubicBezTo>
                      <a:pt x="67969" y="173119"/>
                      <a:pt x="68757" y="172124"/>
                      <a:pt x="69237" y="170787"/>
                    </a:cubicBezTo>
                    <a:cubicBezTo>
                      <a:pt x="69752" y="169415"/>
                      <a:pt x="69717" y="167975"/>
                      <a:pt x="69649" y="167015"/>
                    </a:cubicBezTo>
                    <a:cubicBezTo>
                      <a:pt x="69580" y="166192"/>
                      <a:pt x="69477" y="165369"/>
                      <a:pt x="69409" y="164580"/>
                    </a:cubicBezTo>
                    <a:cubicBezTo>
                      <a:pt x="69203" y="162386"/>
                      <a:pt x="68757" y="160157"/>
                      <a:pt x="67969" y="158065"/>
                    </a:cubicBezTo>
                    <a:cubicBezTo>
                      <a:pt x="67660" y="157208"/>
                      <a:pt x="66357" y="152750"/>
                      <a:pt x="64402" y="153093"/>
                    </a:cubicBezTo>
                    <a:cubicBezTo>
                      <a:pt x="62208" y="153470"/>
                      <a:pt x="62345" y="159334"/>
                      <a:pt x="62414" y="160363"/>
                    </a:cubicBezTo>
                    <a:lnTo>
                      <a:pt x="62414" y="160534"/>
                    </a:lnTo>
                    <a:close/>
                    <a:moveTo>
                      <a:pt x="13482" y="46554"/>
                    </a:moveTo>
                    <a:cubicBezTo>
                      <a:pt x="14991" y="47103"/>
                      <a:pt x="16362" y="47411"/>
                      <a:pt x="17459" y="47823"/>
                    </a:cubicBezTo>
                    <a:cubicBezTo>
                      <a:pt x="18557" y="48200"/>
                      <a:pt x="19414" y="48680"/>
                      <a:pt x="20271" y="49297"/>
                    </a:cubicBezTo>
                    <a:cubicBezTo>
                      <a:pt x="21986" y="50566"/>
                      <a:pt x="23357" y="52315"/>
                      <a:pt x="24249" y="54235"/>
                    </a:cubicBezTo>
                    <a:cubicBezTo>
                      <a:pt x="25140" y="56121"/>
                      <a:pt x="25449" y="58350"/>
                      <a:pt x="25758" y="60613"/>
                    </a:cubicBezTo>
                    <a:cubicBezTo>
                      <a:pt x="25826" y="61059"/>
                      <a:pt x="25860" y="62190"/>
                      <a:pt x="25860" y="63322"/>
                    </a:cubicBezTo>
                    <a:cubicBezTo>
                      <a:pt x="25860" y="64453"/>
                      <a:pt x="25860" y="65585"/>
                      <a:pt x="26478" y="65997"/>
                    </a:cubicBezTo>
                    <a:cubicBezTo>
                      <a:pt x="27129" y="66477"/>
                      <a:pt x="28329" y="65619"/>
                      <a:pt x="29221" y="64179"/>
                    </a:cubicBezTo>
                    <a:cubicBezTo>
                      <a:pt x="30147" y="62773"/>
                      <a:pt x="30627" y="60887"/>
                      <a:pt x="30798" y="60167"/>
                    </a:cubicBezTo>
                    <a:cubicBezTo>
                      <a:pt x="31518" y="57252"/>
                      <a:pt x="31313" y="53823"/>
                      <a:pt x="30044" y="50737"/>
                    </a:cubicBezTo>
                    <a:cubicBezTo>
                      <a:pt x="28809" y="47652"/>
                      <a:pt x="26649" y="45045"/>
                      <a:pt x="24146" y="43228"/>
                    </a:cubicBezTo>
                    <a:cubicBezTo>
                      <a:pt x="23254" y="42542"/>
                      <a:pt x="22226" y="41994"/>
                      <a:pt x="21197" y="41548"/>
                    </a:cubicBezTo>
                    <a:cubicBezTo>
                      <a:pt x="20134" y="41102"/>
                      <a:pt x="19002" y="40794"/>
                      <a:pt x="18076" y="40622"/>
                    </a:cubicBezTo>
                    <a:cubicBezTo>
                      <a:pt x="16156" y="40279"/>
                      <a:pt x="14647" y="40107"/>
                      <a:pt x="13687" y="39799"/>
                    </a:cubicBezTo>
                    <a:cubicBezTo>
                      <a:pt x="13482" y="39730"/>
                      <a:pt x="13139" y="39627"/>
                      <a:pt x="12727" y="39285"/>
                    </a:cubicBezTo>
                    <a:cubicBezTo>
                      <a:pt x="12247" y="38942"/>
                      <a:pt x="11596" y="38187"/>
                      <a:pt x="10773" y="37330"/>
                    </a:cubicBezTo>
                    <a:cubicBezTo>
                      <a:pt x="9984" y="36473"/>
                      <a:pt x="8887" y="35547"/>
                      <a:pt x="7824" y="35273"/>
                    </a:cubicBezTo>
                    <a:cubicBezTo>
                      <a:pt x="6761" y="34964"/>
                      <a:pt x="6041" y="35273"/>
                      <a:pt x="5904" y="35787"/>
                    </a:cubicBezTo>
                    <a:cubicBezTo>
                      <a:pt x="5766" y="36404"/>
                      <a:pt x="6178" y="37021"/>
                      <a:pt x="6487" y="37776"/>
                    </a:cubicBezTo>
                    <a:cubicBezTo>
                      <a:pt x="6829" y="38565"/>
                      <a:pt x="7138" y="39559"/>
                      <a:pt x="7687" y="40896"/>
                    </a:cubicBezTo>
                    <a:cubicBezTo>
                      <a:pt x="7961" y="41548"/>
                      <a:pt x="8304" y="42233"/>
                      <a:pt x="8750" y="42954"/>
                    </a:cubicBezTo>
                    <a:cubicBezTo>
                      <a:pt x="9195" y="43674"/>
                      <a:pt x="9847" y="44359"/>
                      <a:pt x="10430" y="44874"/>
                    </a:cubicBezTo>
                    <a:cubicBezTo>
                      <a:pt x="11664" y="45868"/>
                      <a:pt x="12727" y="46280"/>
                      <a:pt x="13173" y="46485"/>
                    </a:cubicBezTo>
                    <a:lnTo>
                      <a:pt x="13482" y="46588"/>
                    </a:lnTo>
                    <a:close/>
                    <a:moveTo>
                      <a:pt x="10739" y="67780"/>
                    </a:moveTo>
                    <a:cubicBezTo>
                      <a:pt x="11116" y="68877"/>
                      <a:pt x="11527" y="69871"/>
                      <a:pt x="11802" y="70763"/>
                    </a:cubicBezTo>
                    <a:cubicBezTo>
                      <a:pt x="12110" y="71655"/>
                      <a:pt x="12247" y="72443"/>
                      <a:pt x="12350" y="73300"/>
                    </a:cubicBezTo>
                    <a:cubicBezTo>
                      <a:pt x="12590" y="74981"/>
                      <a:pt x="12556" y="76832"/>
                      <a:pt x="12556" y="78855"/>
                    </a:cubicBezTo>
                    <a:cubicBezTo>
                      <a:pt x="12556" y="80844"/>
                      <a:pt x="12350" y="83107"/>
                      <a:pt x="12865" y="85336"/>
                    </a:cubicBezTo>
                    <a:cubicBezTo>
                      <a:pt x="12967" y="85782"/>
                      <a:pt x="13139" y="86879"/>
                      <a:pt x="13550" y="87908"/>
                    </a:cubicBezTo>
                    <a:cubicBezTo>
                      <a:pt x="13928" y="88902"/>
                      <a:pt x="14545" y="89794"/>
                      <a:pt x="15231" y="89691"/>
                    </a:cubicBezTo>
                    <a:cubicBezTo>
                      <a:pt x="16019" y="89622"/>
                      <a:pt x="16534" y="88559"/>
                      <a:pt x="16945" y="87462"/>
                    </a:cubicBezTo>
                    <a:cubicBezTo>
                      <a:pt x="17357" y="86365"/>
                      <a:pt x="17699" y="85165"/>
                      <a:pt x="17837" y="84719"/>
                    </a:cubicBezTo>
                    <a:cubicBezTo>
                      <a:pt x="18454" y="82901"/>
                      <a:pt x="18900" y="80947"/>
                      <a:pt x="19139" y="78821"/>
                    </a:cubicBezTo>
                    <a:cubicBezTo>
                      <a:pt x="19345" y="76695"/>
                      <a:pt x="19380" y="74363"/>
                      <a:pt x="19002" y="71963"/>
                    </a:cubicBezTo>
                    <a:cubicBezTo>
                      <a:pt x="18762" y="70283"/>
                      <a:pt x="18111" y="68431"/>
                      <a:pt x="17425" y="67059"/>
                    </a:cubicBezTo>
                    <a:cubicBezTo>
                      <a:pt x="16705" y="65654"/>
                      <a:pt x="16019" y="64556"/>
                      <a:pt x="15402" y="63562"/>
                    </a:cubicBezTo>
                    <a:cubicBezTo>
                      <a:pt x="15128" y="63151"/>
                      <a:pt x="14476" y="61779"/>
                      <a:pt x="13790" y="60442"/>
                    </a:cubicBezTo>
                    <a:cubicBezTo>
                      <a:pt x="13070" y="59139"/>
                      <a:pt x="12350" y="57801"/>
                      <a:pt x="11356" y="57836"/>
                    </a:cubicBezTo>
                    <a:cubicBezTo>
                      <a:pt x="10258" y="57904"/>
                      <a:pt x="9607" y="59927"/>
                      <a:pt x="9676" y="62225"/>
                    </a:cubicBezTo>
                    <a:cubicBezTo>
                      <a:pt x="9676" y="64522"/>
                      <a:pt x="10430" y="66923"/>
                      <a:pt x="10670" y="67574"/>
                    </a:cubicBezTo>
                    <a:lnTo>
                      <a:pt x="10739" y="67780"/>
                    </a:lnTo>
                    <a:close/>
                    <a:moveTo>
                      <a:pt x="18865" y="24574"/>
                    </a:moveTo>
                    <a:cubicBezTo>
                      <a:pt x="25209" y="22585"/>
                      <a:pt x="29735" y="17716"/>
                      <a:pt x="33679" y="14493"/>
                    </a:cubicBezTo>
                    <a:cubicBezTo>
                      <a:pt x="35667" y="12847"/>
                      <a:pt x="37759" y="11510"/>
                      <a:pt x="39576" y="10310"/>
                    </a:cubicBezTo>
                    <a:cubicBezTo>
                      <a:pt x="39954" y="10069"/>
                      <a:pt x="40879" y="9555"/>
                      <a:pt x="41840" y="9178"/>
                    </a:cubicBezTo>
                    <a:cubicBezTo>
                      <a:pt x="42765" y="8766"/>
                      <a:pt x="43726" y="8389"/>
                      <a:pt x="43931" y="7635"/>
                    </a:cubicBezTo>
                    <a:cubicBezTo>
                      <a:pt x="44137" y="6812"/>
                      <a:pt x="42971" y="5852"/>
                      <a:pt x="41360" y="5440"/>
                    </a:cubicBezTo>
                    <a:cubicBezTo>
                      <a:pt x="39748" y="5029"/>
                      <a:pt x="37931" y="5303"/>
                      <a:pt x="37245" y="5406"/>
                    </a:cubicBezTo>
                    <a:cubicBezTo>
                      <a:pt x="34467" y="5817"/>
                      <a:pt x="31861" y="7189"/>
                      <a:pt x="29564" y="8835"/>
                    </a:cubicBezTo>
                    <a:cubicBezTo>
                      <a:pt x="28432" y="9658"/>
                      <a:pt x="27335" y="10550"/>
                      <a:pt x="26306" y="11407"/>
                    </a:cubicBezTo>
                    <a:cubicBezTo>
                      <a:pt x="25312" y="12264"/>
                      <a:pt x="24352" y="13087"/>
                      <a:pt x="23392" y="13842"/>
                    </a:cubicBezTo>
                    <a:cubicBezTo>
                      <a:pt x="20648" y="16036"/>
                      <a:pt x="17974" y="17991"/>
                      <a:pt x="15402" y="18917"/>
                    </a:cubicBezTo>
                    <a:cubicBezTo>
                      <a:pt x="14853" y="19122"/>
                      <a:pt x="13242" y="19533"/>
                      <a:pt x="11527" y="19397"/>
                    </a:cubicBezTo>
                    <a:cubicBezTo>
                      <a:pt x="9847" y="19362"/>
                      <a:pt x="8133" y="18779"/>
                      <a:pt x="7481" y="19602"/>
                    </a:cubicBezTo>
                    <a:cubicBezTo>
                      <a:pt x="7138" y="20048"/>
                      <a:pt x="7275" y="20905"/>
                      <a:pt x="7961" y="21797"/>
                    </a:cubicBezTo>
                    <a:cubicBezTo>
                      <a:pt x="8613" y="22723"/>
                      <a:pt x="9813" y="23683"/>
                      <a:pt x="11253" y="24300"/>
                    </a:cubicBezTo>
                    <a:cubicBezTo>
                      <a:pt x="12693" y="24917"/>
                      <a:pt x="14339" y="25157"/>
                      <a:pt x="15710" y="25123"/>
                    </a:cubicBezTo>
                    <a:cubicBezTo>
                      <a:pt x="17082" y="25088"/>
                      <a:pt x="18145" y="24814"/>
                      <a:pt x="18625" y="24677"/>
                    </a:cubicBezTo>
                    <a:lnTo>
                      <a:pt x="18934" y="24574"/>
                    </a:lnTo>
                    <a:close/>
                    <a:moveTo>
                      <a:pt x="66837" y="8115"/>
                    </a:moveTo>
                    <a:cubicBezTo>
                      <a:pt x="68517" y="9041"/>
                      <a:pt x="70437" y="10207"/>
                      <a:pt x="72701" y="10858"/>
                    </a:cubicBezTo>
                    <a:cubicBezTo>
                      <a:pt x="74895" y="11544"/>
                      <a:pt x="77124" y="11818"/>
                      <a:pt x="79284" y="11887"/>
                    </a:cubicBezTo>
                    <a:cubicBezTo>
                      <a:pt x="83605" y="11956"/>
                      <a:pt x="87617" y="11167"/>
                      <a:pt x="91320" y="10618"/>
                    </a:cubicBezTo>
                    <a:cubicBezTo>
                      <a:pt x="93137" y="10344"/>
                      <a:pt x="94955" y="10138"/>
                      <a:pt x="96669" y="10035"/>
                    </a:cubicBezTo>
                    <a:cubicBezTo>
                      <a:pt x="98452" y="9898"/>
                      <a:pt x="99927" y="9933"/>
                      <a:pt x="100956" y="10138"/>
                    </a:cubicBezTo>
                    <a:cubicBezTo>
                      <a:pt x="101161" y="10172"/>
                      <a:pt x="101470" y="10275"/>
                      <a:pt x="101950" y="10550"/>
                    </a:cubicBezTo>
                    <a:cubicBezTo>
                      <a:pt x="102430" y="10824"/>
                      <a:pt x="103082" y="11372"/>
                      <a:pt x="103836" y="11921"/>
                    </a:cubicBezTo>
                    <a:cubicBezTo>
                      <a:pt x="104556" y="12470"/>
                      <a:pt x="105413" y="13053"/>
                      <a:pt x="106168" y="13293"/>
                    </a:cubicBezTo>
                    <a:cubicBezTo>
                      <a:pt x="106922" y="13533"/>
                      <a:pt x="107505" y="13464"/>
                      <a:pt x="107676" y="13121"/>
                    </a:cubicBezTo>
                    <a:cubicBezTo>
                      <a:pt x="107882" y="12744"/>
                      <a:pt x="107608" y="12195"/>
                      <a:pt x="107265" y="11475"/>
                    </a:cubicBezTo>
                    <a:cubicBezTo>
                      <a:pt x="106922" y="10790"/>
                      <a:pt x="106476" y="9898"/>
                      <a:pt x="105962" y="8938"/>
                    </a:cubicBezTo>
                    <a:cubicBezTo>
                      <a:pt x="105413" y="7978"/>
                      <a:pt x="104727" y="6915"/>
                      <a:pt x="103836" y="6092"/>
                    </a:cubicBezTo>
                    <a:cubicBezTo>
                      <a:pt x="102944" y="5269"/>
                      <a:pt x="102019" y="4823"/>
                      <a:pt x="101538" y="4617"/>
                    </a:cubicBezTo>
                    <a:cubicBezTo>
                      <a:pt x="99550" y="3692"/>
                      <a:pt x="97629" y="3486"/>
                      <a:pt x="95743" y="3349"/>
                    </a:cubicBezTo>
                    <a:cubicBezTo>
                      <a:pt x="93823" y="3211"/>
                      <a:pt x="91937" y="3349"/>
                      <a:pt x="90120" y="3486"/>
                    </a:cubicBezTo>
                    <a:cubicBezTo>
                      <a:pt x="86451" y="3829"/>
                      <a:pt x="82953" y="4446"/>
                      <a:pt x="79798" y="4480"/>
                    </a:cubicBezTo>
                    <a:cubicBezTo>
                      <a:pt x="77535" y="4480"/>
                      <a:pt x="75375" y="4275"/>
                      <a:pt x="73352" y="3657"/>
                    </a:cubicBezTo>
                    <a:cubicBezTo>
                      <a:pt x="71363" y="3075"/>
                      <a:pt x="68997" y="1703"/>
                      <a:pt x="66117" y="880"/>
                    </a:cubicBezTo>
                    <a:cubicBezTo>
                      <a:pt x="64985" y="537"/>
                      <a:pt x="61385" y="-320"/>
                      <a:pt x="58093" y="126"/>
                    </a:cubicBezTo>
                    <a:cubicBezTo>
                      <a:pt x="54801" y="468"/>
                      <a:pt x="52058" y="1977"/>
                      <a:pt x="52264" y="3040"/>
                    </a:cubicBezTo>
                    <a:cubicBezTo>
                      <a:pt x="52469" y="4240"/>
                      <a:pt x="55795" y="4172"/>
                      <a:pt x="59087" y="4995"/>
                    </a:cubicBezTo>
                    <a:cubicBezTo>
                      <a:pt x="60733" y="5372"/>
                      <a:pt x="62379" y="5920"/>
                      <a:pt x="63682" y="6504"/>
                    </a:cubicBezTo>
                    <a:cubicBezTo>
                      <a:pt x="64985" y="7086"/>
                      <a:pt x="66014" y="7669"/>
                      <a:pt x="66528" y="7943"/>
                    </a:cubicBezTo>
                    <a:lnTo>
                      <a:pt x="66837" y="8115"/>
                    </a:lnTo>
                    <a:close/>
                    <a:moveTo>
                      <a:pt x="115940" y="20768"/>
                    </a:moveTo>
                    <a:cubicBezTo>
                      <a:pt x="117586" y="22482"/>
                      <a:pt x="119061" y="24369"/>
                      <a:pt x="120775" y="25911"/>
                    </a:cubicBezTo>
                    <a:cubicBezTo>
                      <a:pt x="121598" y="26666"/>
                      <a:pt x="122455" y="27523"/>
                      <a:pt x="123621" y="27832"/>
                    </a:cubicBezTo>
                    <a:cubicBezTo>
                      <a:pt x="124067" y="27969"/>
                      <a:pt x="125713" y="28792"/>
                      <a:pt x="126742" y="27695"/>
                    </a:cubicBezTo>
                    <a:cubicBezTo>
                      <a:pt x="127873" y="26494"/>
                      <a:pt x="126913" y="24094"/>
                      <a:pt x="126707" y="23511"/>
                    </a:cubicBezTo>
                    <a:cubicBezTo>
                      <a:pt x="125919" y="21042"/>
                      <a:pt x="124238" y="19294"/>
                      <a:pt x="122627" y="17648"/>
                    </a:cubicBezTo>
                    <a:cubicBezTo>
                      <a:pt x="121461" y="16482"/>
                      <a:pt x="120089" y="15453"/>
                      <a:pt x="118512" y="14870"/>
                    </a:cubicBezTo>
                    <a:cubicBezTo>
                      <a:pt x="117895" y="14596"/>
                      <a:pt x="114809" y="13156"/>
                      <a:pt x="113746" y="15042"/>
                    </a:cubicBezTo>
                    <a:cubicBezTo>
                      <a:pt x="112580" y="17099"/>
                      <a:pt x="115426" y="20151"/>
                      <a:pt x="115872" y="20665"/>
                    </a:cubicBezTo>
                    <a:lnTo>
                      <a:pt x="115940" y="20734"/>
                    </a:lnTo>
                    <a:close/>
                    <a:moveTo>
                      <a:pt x="4875" y="108002"/>
                    </a:moveTo>
                    <a:cubicBezTo>
                      <a:pt x="3229" y="110505"/>
                      <a:pt x="2200" y="113865"/>
                      <a:pt x="2337" y="117054"/>
                    </a:cubicBezTo>
                    <a:cubicBezTo>
                      <a:pt x="2372" y="120278"/>
                      <a:pt x="3229" y="123090"/>
                      <a:pt x="4018" y="125593"/>
                    </a:cubicBezTo>
                    <a:cubicBezTo>
                      <a:pt x="4841" y="128130"/>
                      <a:pt x="5732" y="130428"/>
                      <a:pt x="6315" y="132554"/>
                    </a:cubicBezTo>
                    <a:cubicBezTo>
                      <a:pt x="6932" y="134714"/>
                      <a:pt x="7138" y="136634"/>
                      <a:pt x="7035" y="138691"/>
                    </a:cubicBezTo>
                    <a:cubicBezTo>
                      <a:pt x="6864" y="142738"/>
                      <a:pt x="5115" y="147093"/>
                      <a:pt x="3400" y="151276"/>
                    </a:cubicBezTo>
                    <a:cubicBezTo>
                      <a:pt x="3058" y="152133"/>
                      <a:pt x="2097" y="154190"/>
                      <a:pt x="1206" y="156145"/>
                    </a:cubicBezTo>
                    <a:cubicBezTo>
                      <a:pt x="349" y="158134"/>
                      <a:pt x="-337" y="160020"/>
                      <a:pt x="177" y="160534"/>
                    </a:cubicBezTo>
                    <a:cubicBezTo>
                      <a:pt x="760" y="161117"/>
                      <a:pt x="2543" y="159677"/>
                      <a:pt x="4326" y="157791"/>
                    </a:cubicBezTo>
                    <a:cubicBezTo>
                      <a:pt x="6109" y="155939"/>
                      <a:pt x="7824" y="153505"/>
                      <a:pt x="8441" y="152579"/>
                    </a:cubicBezTo>
                    <a:cubicBezTo>
                      <a:pt x="11013" y="148876"/>
                      <a:pt x="13242" y="144144"/>
                      <a:pt x="13653" y="138589"/>
                    </a:cubicBezTo>
                    <a:cubicBezTo>
                      <a:pt x="13859" y="135880"/>
                      <a:pt x="13516" y="132931"/>
                      <a:pt x="12830" y="130428"/>
                    </a:cubicBezTo>
                    <a:cubicBezTo>
                      <a:pt x="12144" y="127924"/>
                      <a:pt x="11287" y="125661"/>
                      <a:pt x="10567" y="123604"/>
                    </a:cubicBezTo>
                    <a:cubicBezTo>
                      <a:pt x="9504" y="120620"/>
                      <a:pt x="8715" y="117843"/>
                      <a:pt x="8818" y="115545"/>
                    </a:cubicBezTo>
                    <a:cubicBezTo>
                      <a:pt x="8887" y="114380"/>
                      <a:pt x="9127" y="113317"/>
                      <a:pt x="9573" y="112219"/>
                    </a:cubicBezTo>
                    <a:cubicBezTo>
                      <a:pt x="10053" y="111122"/>
                      <a:pt x="10807" y="110025"/>
                      <a:pt x="11664" y="108928"/>
                    </a:cubicBezTo>
                    <a:cubicBezTo>
                      <a:pt x="12007" y="108482"/>
                      <a:pt x="12796" y="107590"/>
                      <a:pt x="13893" y="106459"/>
                    </a:cubicBezTo>
                    <a:cubicBezTo>
                      <a:pt x="14991" y="105327"/>
                      <a:pt x="16362" y="103955"/>
                      <a:pt x="17665" y="102481"/>
                    </a:cubicBezTo>
                    <a:cubicBezTo>
                      <a:pt x="18968" y="101007"/>
                      <a:pt x="20100" y="99361"/>
                      <a:pt x="20683" y="97920"/>
                    </a:cubicBezTo>
                    <a:cubicBezTo>
                      <a:pt x="21300" y="96515"/>
                      <a:pt x="21368" y="95417"/>
                      <a:pt x="20991" y="95109"/>
                    </a:cubicBezTo>
                    <a:cubicBezTo>
                      <a:pt x="20751" y="94937"/>
                      <a:pt x="20408" y="95006"/>
                      <a:pt x="19997" y="95246"/>
                    </a:cubicBezTo>
                    <a:cubicBezTo>
                      <a:pt x="19791" y="95349"/>
                      <a:pt x="19551" y="95520"/>
                      <a:pt x="19311" y="95726"/>
                    </a:cubicBezTo>
                    <a:cubicBezTo>
                      <a:pt x="19037" y="95897"/>
                      <a:pt x="18762" y="96103"/>
                      <a:pt x="18454" y="96343"/>
                    </a:cubicBezTo>
                    <a:cubicBezTo>
                      <a:pt x="17219" y="97269"/>
                      <a:pt x="15608" y="98469"/>
                      <a:pt x="13790" y="99738"/>
                    </a:cubicBezTo>
                    <a:cubicBezTo>
                      <a:pt x="12007" y="101007"/>
                      <a:pt x="10053" y="102344"/>
                      <a:pt x="8441" y="103784"/>
                    </a:cubicBezTo>
                    <a:cubicBezTo>
                      <a:pt x="6829" y="105190"/>
                      <a:pt x="5664" y="106733"/>
                      <a:pt x="5149" y="107419"/>
                    </a:cubicBezTo>
                    <a:cubicBezTo>
                      <a:pt x="5046" y="107556"/>
                      <a:pt x="4944" y="107728"/>
                      <a:pt x="4841" y="107899"/>
                    </a:cubicBezTo>
                    <a:close/>
                  </a:path>
                </a:pathLst>
              </a:custGeom>
              <a:grpFill/>
              <a:ln w="3429" cap="flat">
                <a:noFill/>
                <a:prstDash val="solid"/>
                <a:miter/>
              </a:ln>
            </p:spPr>
            <p:txBody>
              <a:bodyPr/>
              <a:lstStyle/>
              <a:p>
                <a:endParaRPr lang="en-US"/>
              </a:p>
            </p:txBody>
          </p:sp>
          <p:sp>
            <p:nvSpPr>
              <p:cNvPr id="1220" name="Freeform 1219">
                <a:extLst>
                  <a:ext uri="{FF2B5EF4-FFF2-40B4-BE49-F238E27FC236}">
                    <a16:creationId xmlns:a16="http://schemas.microsoft.com/office/drawing/2014/main" id="{28D30A0F-A382-5BB7-841F-B99AE0E84AE4}"/>
                  </a:ext>
                </a:extLst>
              </p:cNvPr>
              <p:cNvSpPr/>
              <p:nvPr/>
            </p:nvSpPr>
            <p:spPr>
              <a:xfrm>
                <a:off x="4375065" y="4212625"/>
                <a:ext cx="153062" cy="103975"/>
              </a:xfrm>
              <a:custGeom>
                <a:avLst/>
                <a:gdLst>
                  <a:gd name="csX0" fmla="*/ 57458 w 153062"/>
                  <a:gd name="csY0" fmla="*/ 39678 h 103975"/>
                  <a:gd name="csX1" fmla="*/ 67608 w 153062"/>
                  <a:gd name="csY1" fmla="*/ 44135 h 103975"/>
                  <a:gd name="csX2" fmla="*/ 72237 w 153062"/>
                  <a:gd name="csY2" fmla="*/ 48422 h 103975"/>
                  <a:gd name="csX3" fmla="*/ 72922 w 153062"/>
                  <a:gd name="csY3" fmla="*/ 51165 h 103975"/>
                  <a:gd name="csX4" fmla="*/ 70625 w 153062"/>
                  <a:gd name="csY4" fmla="*/ 50548 h 103975"/>
                  <a:gd name="csX5" fmla="*/ 66750 w 153062"/>
                  <a:gd name="csY5" fmla="*/ 48696 h 103975"/>
                  <a:gd name="csX6" fmla="*/ 59275 w 153062"/>
                  <a:gd name="csY6" fmla="*/ 46296 h 103975"/>
                  <a:gd name="csX7" fmla="*/ 50360 w 153062"/>
                  <a:gd name="csY7" fmla="*/ 44341 h 103975"/>
                  <a:gd name="csX8" fmla="*/ 40895 w 153062"/>
                  <a:gd name="csY8" fmla="*/ 40775 h 103975"/>
                  <a:gd name="csX9" fmla="*/ 30094 w 153062"/>
                  <a:gd name="csY9" fmla="*/ 31825 h 103975"/>
                  <a:gd name="csX10" fmla="*/ 22550 w 153062"/>
                  <a:gd name="csY10" fmla="*/ 21332 h 103975"/>
                  <a:gd name="csX11" fmla="*/ 19773 w 153062"/>
                  <a:gd name="csY11" fmla="*/ 15846 h 103975"/>
                  <a:gd name="csX12" fmla="*/ 19087 w 153062"/>
                  <a:gd name="csY12" fmla="*/ 11217 h 103975"/>
                  <a:gd name="csX13" fmla="*/ 22516 w 153062"/>
                  <a:gd name="csY13" fmla="*/ 13652 h 103975"/>
                  <a:gd name="csX14" fmla="*/ 25877 w 153062"/>
                  <a:gd name="csY14" fmla="*/ 17355 h 103975"/>
                  <a:gd name="csX15" fmla="*/ 34826 w 153062"/>
                  <a:gd name="csY15" fmla="*/ 27162 h 103975"/>
                  <a:gd name="csX16" fmla="*/ 44565 w 153062"/>
                  <a:gd name="csY16" fmla="*/ 35048 h 103975"/>
                  <a:gd name="csX17" fmla="*/ 57012 w 153062"/>
                  <a:gd name="csY17" fmla="*/ 39506 h 103975"/>
                  <a:gd name="csX18" fmla="*/ 57458 w 153062"/>
                  <a:gd name="csY18" fmla="*/ 39643 h 103975"/>
                  <a:gd name="csX19" fmla="*/ 57183 w 153062"/>
                  <a:gd name="csY19" fmla="*/ 55142 h 103975"/>
                  <a:gd name="csX20" fmla="*/ 64384 w 153062"/>
                  <a:gd name="csY20" fmla="*/ 60080 h 103975"/>
                  <a:gd name="csX21" fmla="*/ 66682 w 153062"/>
                  <a:gd name="csY21" fmla="*/ 63887 h 103975"/>
                  <a:gd name="csX22" fmla="*/ 69562 w 153062"/>
                  <a:gd name="csY22" fmla="*/ 69099 h 103975"/>
                  <a:gd name="csX23" fmla="*/ 72271 w 153062"/>
                  <a:gd name="csY23" fmla="*/ 71842 h 103975"/>
                  <a:gd name="csX24" fmla="*/ 75871 w 153062"/>
                  <a:gd name="csY24" fmla="*/ 73625 h 103975"/>
                  <a:gd name="csX25" fmla="*/ 82043 w 153062"/>
                  <a:gd name="csY25" fmla="*/ 74482 h 103975"/>
                  <a:gd name="csX26" fmla="*/ 85884 w 153062"/>
                  <a:gd name="csY26" fmla="*/ 75168 h 103975"/>
                  <a:gd name="csX27" fmla="*/ 89210 w 153062"/>
                  <a:gd name="csY27" fmla="*/ 77465 h 103975"/>
                  <a:gd name="csX28" fmla="*/ 93393 w 153062"/>
                  <a:gd name="csY28" fmla="*/ 81134 h 103975"/>
                  <a:gd name="csX29" fmla="*/ 96205 w 153062"/>
                  <a:gd name="csY29" fmla="*/ 82986 h 103975"/>
                  <a:gd name="csX30" fmla="*/ 99326 w 153062"/>
                  <a:gd name="csY30" fmla="*/ 84323 h 103975"/>
                  <a:gd name="csX31" fmla="*/ 102515 w 153062"/>
                  <a:gd name="csY31" fmla="*/ 85146 h 103975"/>
                  <a:gd name="csX32" fmla="*/ 105669 w 153062"/>
                  <a:gd name="csY32" fmla="*/ 85386 h 103975"/>
                  <a:gd name="csX33" fmla="*/ 111567 w 153062"/>
                  <a:gd name="csY33" fmla="*/ 84529 h 103975"/>
                  <a:gd name="csX34" fmla="*/ 113007 w 153062"/>
                  <a:gd name="csY34" fmla="*/ 84049 h 103975"/>
                  <a:gd name="csX35" fmla="*/ 114928 w 153062"/>
                  <a:gd name="csY35" fmla="*/ 83157 h 103975"/>
                  <a:gd name="csX36" fmla="*/ 118905 w 153062"/>
                  <a:gd name="csY36" fmla="*/ 80209 h 103975"/>
                  <a:gd name="csX37" fmla="*/ 120380 w 153062"/>
                  <a:gd name="csY37" fmla="*/ 78357 h 103975"/>
                  <a:gd name="csX38" fmla="*/ 121271 w 153062"/>
                  <a:gd name="csY38" fmla="*/ 76574 h 103975"/>
                  <a:gd name="csX39" fmla="*/ 121306 w 153062"/>
                  <a:gd name="csY39" fmla="*/ 74448 h 103975"/>
                  <a:gd name="csX40" fmla="*/ 119351 w 153062"/>
                  <a:gd name="csY40" fmla="*/ 75511 h 103975"/>
                  <a:gd name="csX41" fmla="*/ 115751 w 153062"/>
                  <a:gd name="csY41" fmla="*/ 77980 h 103975"/>
                  <a:gd name="csX42" fmla="*/ 111224 w 153062"/>
                  <a:gd name="csY42" fmla="*/ 79591 h 103975"/>
                  <a:gd name="csX43" fmla="*/ 109270 w 153062"/>
                  <a:gd name="csY43" fmla="*/ 79900 h 103975"/>
                  <a:gd name="csX44" fmla="*/ 107864 w 153062"/>
                  <a:gd name="csY44" fmla="*/ 79968 h 103975"/>
                  <a:gd name="csX45" fmla="*/ 100046 w 153062"/>
                  <a:gd name="csY45" fmla="*/ 78048 h 103975"/>
                  <a:gd name="csX46" fmla="*/ 99188 w 153062"/>
                  <a:gd name="csY46" fmla="*/ 77568 h 103975"/>
                  <a:gd name="csX47" fmla="*/ 98400 w 153062"/>
                  <a:gd name="csY47" fmla="*/ 76985 h 103975"/>
                  <a:gd name="csX48" fmla="*/ 96822 w 153062"/>
                  <a:gd name="csY48" fmla="*/ 75682 h 103975"/>
                  <a:gd name="csX49" fmla="*/ 93256 w 153062"/>
                  <a:gd name="csY49" fmla="*/ 72253 h 103975"/>
                  <a:gd name="csX50" fmla="*/ 88147 w 153062"/>
                  <a:gd name="csY50" fmla="*/ 68824 h 103975"/>
                  <a:gd name="csX51" fmla="*/ 82146 w 153062"/>
                  <a:gd name="csY51" fmla="*/ 67555 h 103975"/>
                  <a:gd name="csX52" fmla="*/ 77929 w 153062"/>
                  <a:gd name="csY52" fmla="*/ 67110 h 103975"/>
                  <a:gd name="csX53" fmla="*/ 75768 w 153062"/>
                  <a:gd name="csY53" fmla="*/ 65909 h 103975"/>
                  <a:gd name="csX54" fmla="*/ 72888 w 153062"/>
                  <a:gd name="csY54" fmla="*/ 60938 h 103975"/>
                  <a:gd name="csX55" fmla="*/ 70728 w 153062"/>
                  <a:gd name="csY55" fmla="*/ 57406 h 103975"/>
                  <a:gd name="csX56" fmla="*/ 67779 w 153062"/>
                  <a:gd name="csY56" fmla="*/ 54182 h 103975"/>
                  <a:gd name="csX57" fmla="*/ 60304 w 153062"/>
                  <a:gd name="csY57" fmla="*/ 49725 h 103975"/>
                  <a:gd name="csX58" fmla="*/ 52143 w 153062"/>
                  <a:gd name="csY58" fmla="*/ 48490 h 103975"/>
                  <a:gd name="csX59" fmla="*/ 47205 w 153062"/>
                  <a:gd name="csY59" fmla="*/ 48490 h 103975"/>
                  <a:gd name="csX60" fmla="*/ 40758 w 153062"/>
                  <a:gd name="csY60" fmla="*/ 46913 h 103975"/>
                  <a:gd name="csX61" fmla="*/ 35238 w 153062"/>
                  <a:gd name="csY61" fmla="*/ 43484 h 103975"/>
                  <a:gd name="csX62" fmla="*/ 32357 w 153062"/>
                  <a:gd name="csY62" fmla="*/ 41701 h 103975"/>
                  <a:gd name="csX63" fmla="*/ 33489 w 153062"/>
                  <a:gd name="csY63" fmla="*/ 45541 h 103975"/>
                  <a:gd name="csX64" fmla="*/ 40827 w 153062"/>
                  <a:gd name="csY64" fmla="*/ 51816 h 103975"/>
                  <a:gd name="csX65" fmla="*/ 46210 w 153062"/>
                  <a:gd name="csY65" fmla="*/ 53668 h 103975"/>
                  <a:gd name="csX66" fmla="*/ 51182 w 153062"/>
                  <a:gd name="csY66" fmla="*/ 54216 h 103975"/>
                  <a:gd name="csX67" fmla="*/ 54714 w 153062"/>
                  <a:gd name="csY67" fmla="*/ 54559 h 103975"/>
                  <a:gd name="csX68" fmla="*/ 56703 w 153062"/>
                  <a:gd name="csY68" fmla="*/ 55005 h 103975"/>
                  <a:gd name="csX69" fmla="*/ 57252 w 153062"/>
                  <a:gd name="csY69" fmla="*/ 55177 h 103975"/>
                  <a:gd name="csX70" fmla="*/ 98674 w 153062"/>
                  <a:gd name="csY70" fmla="*/ 66355 h 103975"/>
                  <a:gd name="csX71" fmla="*/ 102549 w 153062"/>
                  <a:gd name="csY71" fmla="*/ 68207 h 103975"/>
                  <a:gd name="csX72" fmla="*/ 107590 w 153062"/>
                  <a:gd name="csY72" fmla="*/ 69578 h 103975"/>
                  <a:gd name="csX73" fmla="*/ 117294 w 153062"/>
                  <a:gd name="csY73" fmla="*/ 67624 h 103975"/>
                  <a:gd name="csX74" fmla="*/ 124289 w 153062"/>
                  <a:gd name="csY74" fmla="*/ 62035 h 103975"/>
                  <a:gd name="csX75" fmla="*/ 129021 w 153062"/>
                  <a:gd name="csY75" fmla="*/ 55280 h 103975"/>
                  <a:gd name="csX76" fmla="*/ 133033 w 153062"/>
                  <a:gd name="csY76" fmla="*/ 49107 h 103975"/>
                  <a:gd name="csX77" fmla="*/ 137628 w 153062"/>
                  <a:gd name="csY77" fmla="*/ 43929 h 103975"/>
                  <a:gd name="csX78" fmla="*/ 141674 w 153062"/>
                  <a:gd name="csY78" fmla="*/ 39129 h 103975"/>
                  <a:gd name="csX79" fmla="*/ 142771 w 153062"/>
                  <a:gd name="csY79" fmla="*/ 35632 h 103975"/>
                  <a:gd name="csX80" fmla="*/ 142154 w 153062"/>
                  <a:gd name="csY80" fmla="*/ 33848 h 103975"/>
                  <a:gd name="csX81" fmla="*/ 140714 w 153062"/>
                  <a:gd name="csY81" fmla="*/ 35014 h 103975"/>
                  <a:gd name="csX82" fmla="*/ 138279 w 153062"/>
                  <a:gd name="csY82" fmla="*/ 37346 h 103975"/>
                  <a:gd name="csX83" fmla="*/ 132621 w 153062"/>
                  <a:gd name="csY83" fmla="*/ 40981 h 103975"/>
                  <a:gd name="csX84" fmla="*/ 126963 w 153062"/>
                  <a:gd name="csY84" fmla="*/ 45919 h 103975"/>
                  <a:gd name="csX85" fmla="*/ 122609 w 153062"/>
                  <a:gd name="csY85" fmla="*/ 51782 h 103975"/>
                  <a:gd name="csX86" fmla="*/ 118597 w 153062"/>
                  <a:gd name="csY86" fmla="*/ 57200 h 103975"/>
                  <a:gd name="csX87" fmla="*/ 113933 w 153062"/>
                  <a:gd name="csY87" fmla="*/ 61109 h 103975"/>
                  <a:gd name="csX88" fmla="*/ 106458 w 153062"/>
                  <a:gd name="csY88" fmla="*/ 62686 h 103975"/>
                  <a:gd name="csX89" fmla="*/ 101932 w 153062"/>
                  <a:gd name="csY89" fmla="*/ 61074 h 103975"/>
                  <a:gd name="csX90" fmla="*/ 98846 w 153062"/>
                  <a:gd name="csY90" fmla="*/ 60012 h 103975"/>
                  <a:gd name="csX91" fmla="*/ 95519 w 153062"/>
                  <a:gd name="csY91" fmla="*/ 59429 h 103975"/>
                  <a:gd name="csX92" fmla="*/ 91233 w 153062"/>
                  <a:gd name="csY92" fmla="*/ 59257 h 103975"/>
                  <a:gd name="csX93" fmla="*/ 88559 w 153062"/>
                  <a:gd name="csY93" fmla="*/ 59154 h 103975"/>
                  <a:gd name="csX94" fmla="*/ 86158 w 153062"/>
                  <a:gd name="csY94" fmla="*/ 58709 h 103975"/>
                  <a:gd name="csX95" fmla="*/ 82558 w 153062"/>
                  <a:gd name="csY95" fmla="*/ 56617 h 103975"/>
                  <a:gd name="csX96" fmla="*/ 80912 w 153062"/>
                  <a:gd name="csY96" fmla="*/ 54937 h 103975"/>
                  <a:gd name="csX97" fmla="*/ 80089 w 153062"/>
                  <a:gd name="csY97" fmla="*/ 55622 h 103975"/>
                  <a:gd name="csX98" fmla="*/ 80226 w 153062"/>
                  <a:gd name="csY98" fmla="*/ 58057 h 103975"/>
                  <a:gd name="csX99" fmla="*/ 86295 w 153062"/>
                  <a:gd name="csY99" fmla="*/ 63509 h 103975"/>
                  <a:gd name="csX100" fmla="*/ 94182 w 153062"/>
                  <a:gd name="csY100" fmla="*/ 65087 h 103975"/>
                  <a:gd name="csX101" fmla="*/ 98194 w 153062"/>
                  <a:gd name="csY101" fmla="*/ 66218 h 103975"/>
                  <a:gd name="csX102" fmla="*/ 98640 w 153062"/>
                  <a:gd name="csY102" fmla="*/ 66424 h 103975"/>
                  <a:gd name="csX103" fmla="*/ 101280 w 153062"/>
                  <a:gd name="csY103" fmla="*/ 49348 h 103975"/>
                  <a:gd name="csX104" fmla="*/ 98708 w 153062"/>
                  <a:gd name="csY104" fmla="*/ 47907 h 103975"/>
                  <a:gd name="csX105" fmla="*/ 95691 w 153062"/>
                  <a:gd name="csY105" fmla="*/ 45678 h 103975"/>
                  <a:gd name="csX106" fmla="*/ 93393 w 153062"/>
                  <a:gd name="csY106" fmla="*/ 44478 h 103975"/>
                  <a:gd name="csX107" fmla="*/ 90993 w 153062"/>
                  <a:gd name="csY107" fmla="*/ 43758 h 103975"/>
                  <a:gd name="csX108" fmla="*/ 87187 w 153062"/>
                  <a:gd name="csY108" fmla="*/ 43210 h 103975"/>
                  <a:gd name="csX109" fmla="*/ 81598 w 153062"/>
                  <a:gd name="csY109" fmla="*/ 41838 h 103975"/>
                  <a:gd name="csX110" fmla="*/ 79369 w 153062"/>
                  <a:gd name="csY110" fmla="*/ 41118 h 103975"/>
                  <a:gd name="csX111" fmla="*/ 76900 w 153062"/>
                  <a:gd name="csY111" fmla="*/ 41015 h 103975"/>
                  <a:gd name="csX112" fmla="*/ 77414 w 153062"/>
                  <a:gd name="csY112" fmla="*/ 43964 h 103975"/>
                  <a:gd name="csX113" fmla="*/ 79918 w 153062"/>
                  <a:gd name="csY113" fmla="*/ 46639 h 103975"/>
                  <a:gd name="csX114" fmla="*/ 86947 w 153062"/>
                  <a:gd name="csY114" fmla="*/ 49999 h 103975"/>
                  <a:gd name="csX115" fmla="*/ 90102 w 153062"/>
                  <a:gd name="csY115" fmla="*/ 50616 h 103975"/>
                  <a:gd name="csX116" fmla="*/ 91165 w 153062"/>
                  <a:gd name="csY116" fmla="*/ 50959 h 103975"/>
                  <a:gd name="csX117" fmla="*/ 92022 w 153062"/>
                  <a:gd name="csY117" fmla="*/ 51405 h 103975"/>
                  <a:gd name="csX118" fmla="*/ 96205 w 153062"/>
                  <a:gd name="csY118" fmla="*/ 54045 h 103975"/>
                  <a:gd name="csX119" fmla="*/ 102000 w 153062"/>
                  <a:gd name="csY119" fmla="*/ 55657 h 103975"/>
                  <a:gd name="csX120" fmla="*/ 107281 w 153062"/>
                  <a:gd name="csY120" fmla="*/ 55280 h 103975"/>
                  <a:gd name="csX121" fmla="*/ 110436 w 153062"/>
                  <a:gd name="csY121" fmla="*/ 52502 h 103975"/>
                  <a:gd name="csX122" fmla="*/ 105909 w 153062"/>
                  <a:gd name="csY122" fmla="*/ 50822 h 103975"/>
                  <a:gd name="csX123" fmla="*/ 101417 w 153062"/>
                  <a:gd name="csY123" fmla="*/ 49450 h 103975"/>
                  <a:gd name="csX124" fmla="*/ 101246 w 153062"/>
                  <a:gd name="csY124" fmla="*/ 49382 h 103975"/>
                  <a:gd name="csX125" fmla="*/ 80775 w 153062"/>
                  <a:gd name="csY125" fmla="*/ 30282 h 103975"/>
                  <a:gd name="csX126" fmla="*/ 69631 w 153062"/>
                  <a:gd name="csY126" fmla="*/ 30111 h 103975"/>
                  <a:gd name="csX127" fmla="*/ 59961 w 153062"/>
                  <a:gd name="csY127" fmla="*/ 28465 h 103975"/>
                  <a:gd name="csX128" fmla="*/ 56017 w 153062"/>
                  <a:gd name="csY128" fmla="*/ 26373 h 103975"/>
                  <a:gd name="csX129" fmla="*/ 52211 w 153062"/>
                  <a:gd name="csY129" fmla="*/ 23390 h 103975"/>
                  <a:gd name="csX130" fmla="*/ 49228 w 153062"/>
                  <a:gd name="csY130" fmla="*/ 20715 h 103975"/>
                  <a:gd name="csX131" fmla="*/ 46073 w 153062"/>
                  <a:gd name="csY131" fmla="*/ 19035 h 103975"/>
                  <a:gd name="csX132" fmla="*/ 46588 w 153062"/>
                  <a:gd name="csY132" fmla="*/ 22978 h 103975"/>
                  <a:gd name="csX133" fmla="*/ 49125 w 153062"/>
                  <a:gd name="csY133" fmla="*/ 27471 h 103975"/>
                  <a:gd name="csX134" fmla="*/ 52897 w 153062"/>
                  <a:gd name="csY134" fmla="*/ 31722 h 103975"/>
                  <a:gd name="csX135" fmla="*/ 58143 w 153062"/>
                  <a:gd name="csY135" fmla="*/ 34911 h 103975"/>
                  <a:gd name="csX136" fmla="*/ 69493 w 153062"/>
                  <a:gd name="csY136" fmla="*/ 37106 h 103975"/>
                  <a:gd name="csX137" fmla="*/ 77071 w 153062"/>
                  <a:gd name="csY137" fmla="*/ 36900 h 103975"/>
                  <a:gd name="csX138" fmla="*/ 84067 w 153062"/>
                  <a:gd name="csY138" fmla="*/ 36420 h 103975"/>
                  <a:gd name="csX139" fmla="*/ 90239 w 153062"/>
                  <a:gd name="csY139" fmla="*/ 36694 h 103975"/>
                  <a:gd name="csX140" fmla="*/ 95691 w 153062"/>
                  <a:gd name="csY140" fmla="*/ 36900 h 103975"/>
                  <a:gd name="csX141" fmla="*/ 94559 w 153062"/>
                  <a:gd name="csY141" fmla="*/ 34671 h 103975"/>
                  <a:gd name="csX142" fmla="*/ 90033 w 153062"/>
                  <a:gd name="csY142" fmla="*/ 32065 h 103975"/>
                  <a:gd name="csX143" fmla="*/ 81083 w 153062"/>
                  <a:gd name="csY143" fmla="*/ 30351 h 103975"/>
                  <a:gd name="csX144" fmla="*/ 80706 w 153062"/>
                  <a:gd name="csY144" fmla="*/ 30351 h 103975"/>
                  <a:gd name="csX145" fmla="*/ 57938 w 153062"/>
                  <a:gd name="csY145" fmla="*/ 15194 h 103975"/>
                  <a:gd name="csX146" fmla="*/ 53480 w 153062"/>
                  <a:gd name="csY146" fmla="*/ 11320 h 103975"/>
                  <a:gd name="csX147" fmla="*/ 50188 w 153062"/>
                  <a:gd name="csY147" fmla="*/ 8851 h 103975"/>
                  <a:gd name="csX148" fmla="*/ 45765 w 153062"/>
                  <a:gd name="csY148" fmla="*/ 7445 h 103975"/>
                  <a:gd name="csX149" fmla="*/ 38907 w 153062"/>
                  <a:gd name="csY149" fmla="*/ 7582 h 103975"/>
                  <a:gd name="csX150" fmla="*/ 36644 w 153062"/>
                  <a:gd name="csY150" fmla="*/ 7445 h 103975"/>
                  <a:gd name="csX151" fmla="*/ 34449 w 153062"/>
                  <a:gd name="csY151" fmla="*/ 6759 h 103975"/>
                  <a:gd name="csX152" fmla="*/ 29443 w 153062"/>
                  <a:gd name="csY152" fmla="*/ 4050 h 103975"/>
                  <a:gd name="csX153" fmla="*/ 23270 w 153062"/>
                  <a:gd name="csY153" fmla="*/ 1033 h 103975"/>
                  <a:gd name="csX154" fmla="*/ 17750 w 153062"/>
                  <a:gd name="csY154" fmla="*/ 4 h 103975"/>
                  <a:gd name="csX155" fmla="*/ 14835 w 153062"/>
                  <a:gd name="csY155" fmla="*/ 587 h 103975"/>
                  <a:gd name="csX156" fmla="*/ 13875 w 153062"/>
                  <a:gd name="csY156" fmla="*/ 1719 h 103975"/>
                  <a:gd name="csX157" fmla="*/ 15349 w 153062"/>
                  <a:gd name="csY157" fmla="*/ 2610 h 103975"/>
                  <a:gd name="csX158" fmla="*/ 18024 w 153062"/>
                  <a:gd name="csY158" fmla="*/ 3570 h 103975"/>
                  <a:gd name="csX159" fmla="*/ 22516 w 153062"/>
                  <a:gd name="csY159" fmla="*/ 6210 h 103975"/>
                  <a:gd name="csX160" fmla="*/ 32563 w 153062"/>
                  <a:gd name="csY160" fmla="*/ 13171 h 103975"/>
                  <a:gd name="csX161" fmla="*/ 36129 w 153062"/>
                  <a:gd name="csY161" fmla="*/ 14303 h 103975"/>
                  <a:gd name="csX162" fmla="*/ 39832 w 153062"/>
                  <a:gd name="csY162" fmla="*/ 14577 h 103975"/>
                  <a:gd name="csX163" fmla="*/ 45250 w 153062"/>
                  <a:gd name="csY163" fmla="*/ 14337 h 103975"/>
                  <a:gd name="csX164" fmla="*/ 47445 w 153062"/>
                  <a:gd name="csY164" fmla="*/ 14920 h 103975"/>
                  <a:gd name="csX165" fmla="*/ 50085 w 153062"/>
                  <a:gd name="csY165" fmla="*/ 16943 h 103975"/>
                  <a:gd name="csX166" fmla="*/ 54063 w 153062"/>
                  <a:gd name="csY166" fmla="*/ 19892 h 103975"/>
                  <a:gd name="csX167" fmla="*/ 58623 w 153062"/>
                  <a:gd name="csY167" fmla="*/ 22018 h 103975"/>
                  <a:gd name="csX168" fmla="*/ 62155 w 153062"/>
                  <a:gd name="csY168" fmla="*/ 22978 h 103975"/>
                  <a:gd name="csX169" fmla="*/ 67505 w 153062"/>
                  <a:gd name="csY169" fmla="*/ 23287 h 103975"/>
                  <a:gd name="csX170" fmla="*/ 71414 w 153062"/>
                  <a:gd name="csY170" fmla="*/ 22636 h 103975"/>
                  <a:gd name="csX171" fmla="*/ 73231 w 153062"/>
                  <a:gd name="csY171" fmla="*/ 22052 h 103975"/>
                  <a:gd name="csX172" fmla="*/ 73094 w 153062"/>
                  <a:gd name="csY172" fmla="*/ 21093 h 103975"/>
                  <a:gd name="csX173" fmla="*/ 71448 w 153062"/>
                  <a:gd name="csY173" fmla="*/ 19892 h 103975"/>
                  <a:gd name="csX174" fmla="*/ 68808 w 153062"/>
                  <a:gd name="csY174" fmla="*/ 19207 h 103975"/>
                  <a:gd name="csX175" fmla="*/ 66133 w 153062"/>
                  <a:gd name="csY175" fmla="*/ 18692 h 103975"/>
                  <a:gd name="csX176" fmla="*/ 61229 w 153062"/>
                  <a:gd name="csY176" fmla="*/ 17012 h 103975"/>
                  <a:gd name="csX177" fmla="*/ 58349 w 153062"/>
                  <a:gd name="csY177" fmla="*/ 15400 h 103975"/>
                  <a:gd name="csX178" fmla="*/ 58040 w 153062"/>
                  <a:gd name="csY178" fmla="*/ 15194 h 103975"/>
                  <a:gd name="csX179" fmla="*/ 46416 w 153062"/>
                  <a:gd name="csY179" fmla="*/ 57748 h 103975"/>
                  <a:gd name="csX180" fmla="*/ 37638 w 153062"/>
                  <a:gd name="csY180" fmla="*/ 54800 h 103975"/>
                  <a:gd name="csX181" fmla="*/ 33489 w 153062"/>
                  <a:gd name="csY181" fmla="*/ 52571 h 103975"/>
                  <a:gd name="csX182" fmla="*/ 29717 w 153062"/>
                  <a:gd name="csY182" fmla="*/ 50102 h 103975"/>
                  <a:gd name="csX183" fmla="*/ 28414 w 153062"/>
                  <a:gd name="csY183" fmla="*/ 48902 h 103975"/>
                  <a:gd name="csX184" fmla="*/ 27522 w 153062"/>
                  <a:gd name="csY184" fmla="*/ 47701 h 103975"/>
                  <a:gd name="csX185" fmla="*/ 25705 w 153062"/>
                  <a:gd name="csY185" fmla="*/ 43861 h 103975"/>
                  <a:gd name="csX186" fmla="*/ 21693 w 153062"/>
                  <a:gd name="csY186" fmla="*/ 38169 h 103975"/>
                  <a:gd name="csX187" fmla="*/ 20836 w 153062"/>
                  <a:gd name="csY187" fmla="*/ 45884 h 103975"/>
                  <a:gd name="csX188" fmla="*/ 22036 w 153062"/>
                  <a:gd name="csY188" fmla="*/ 50822 h 103975"/>
                  <a:gd name="csX189" fmla="*/ 25774 w 153062"/>
                  <a:gd name="csY189" fmla="*/ 55451 h 103975"/>
                  <a:gd name="csX190" fmla="*/ 30094 w 153062"/>
                  <a:gd name="csY190" fmla="*/ 58468 h 103975"/>
                  <a:gd name="csX191" fmla="*/ 34586 w 153062"/>
                  <a:gd name="csY191" fmla="*/ 60869 h 103975"/>
                  <a:gd name="csX192" fmla="*/ 41650 w 153062"/>
                  <a:gd name="csY192" fmla="*/ 63303 h 103975"/>
                  <a:gd name="csX193" fmla="*/ 45387 w 153062"/>
                  <a:gd name="csY193" fmla="*/ 63887 h 103975"/>
                  <a:gd name="csX194" fmla="*/ 49022 w 153062"/>
                  <a:gd name="csY194" fmla="*/ 63955 h 103975"/>
                  <a:gd name="csX195" fmla="*/ 54029 w 153062"/>
                  <a:gd name="csY195" fmla="*/ 64195 h 103975"/>
                  <a:gd name="csX196" fmla="*/ 56292 w 153062"/>
                  <a:gd name="csY196" fmla="*/ 65018 h 103975"/>
                  <a:gd name="csX197" fmla="*/ 57972 w 153062"/>
                  <a:gd name="csY197" fmla="*/ 65601 h 103975"/>
                  <a:gd name="csX198" fmla="*/ 58452 w 153062"/>
                  <a:gd name="csY198" fmla="*/ 63372 h 103975"/>
                  <a:gd name="csX199" fmla="*/ 54714 w 153062"/>
                  <a:gd name="csY199" fmla="*/ 59669 h 103975"/>
                  <a:gd name="csX200" fmla="*/ 49571 w 153062"/>
                  <a:gd name="csY200" fmla="*/ 58194 h 103975"/>
                  <a:gd name="csX201" fmla="*/ 46725 w 153062"/>
                  <a:gd name="csY201" fmla="*/ 57748 h 103975"/>
                  <a:gd name="csX202" fmla="*/ 46416 w 153062"/>
                  <a:gd name="csY202" fmla="*/ 57748 h 103975"/>
                  <a:gd name="csX203" fmla="*/ 17133 w 153062"/>
                  <a:gd name="csY203" fmla="*/ 21367 h 103975"/>
                  <a:gd name="csX204" fmla="*/ 15452 w 153062"/>
                  <a:gd name="csY204" fmla="*/ 15743 h 103975"/>
                  <a:gd name="csX205" fmla="*/ 12126 w 153062"/>
                  <a:gd name="csY205" fmla="*/ 9262 h 103975"/>
                  <a:gd name="csX206" fmla="*/ 5062 w 153062"/>
                  <a:gd name="csY206" fmla="*/ 4942 h 103975"/>
                  <a:gd name="csX207" fmla="*/ 1805 w 153062"/>
                  <a:gd name="csY207" fmla="*/ 5079 h 103975"/>
                  <a:gd name="csX208" fmla="*/ 56 w 153062"/>
                  <a:gd name="csY208" fmla="*/ 6965 h 103975"/>
                  <a:gd name="csX209" fmla="*/ 2319 w 153062"/>
                  <a:gd name="csY209" fmla="*/ 8611 h 103975"/>
                  <a:gd name="csX210" fmla="*/ 4171 w 153062"/>
                  <a:gd name="csY210" fmla="*/ 9982 h 103975"/>
                  <a:gd name="csX211" fmla="*/ 6777 w 153062"/>
                  <a:gd name="csY211" fmla="*/ 13343 h 103975"/>
                  <a:gd name="csX212" fmla="*/ 8594 w 153062"/>
                  <a:gd name="csY212" fmla="*/ 17492 h 103975"/>
                  <a:gd name="csX213" fmla="*/ 12298 w 153062"/>
                  <a:gd name="csY213" fmla="*/ 25139 h 103975"/>
                  <a:gd name="csX214" fmla="*/ 15315 w 153062"/>
                  <a:gd name="csY214" fmla="*/ 28396 h 103975"/>
                  <a:gd name="csX215" fmla="*/ 19121 w 153062"/>
                  <a:gd name="csY215" fmla="*/ 29494 h 103975"/>
                  <a:gd name="csX216" fmla="*/ 18607 w 153062"/>
                  <a:gd name="csY216" fmla="*/ 25379 h 103975"/>
                  <a:gd name="csX217" fmla="*/ 17201 w 153062"/>
                  <a:gd name="csY217" fmla="*/ 21538 h 103975"/>
                  <a:gd name="csX218" fmla="*/ 17133 w 153062"/>
                  <a:gd name="csY218" fmla="*/ 21367 h 103975"/>
                  <a:gd name="csX219" fmla="*/ 132210 w 153062"/>
                  <a:gd name="csY219" fmla="*/ 27539 h 103975"/>
                  <a:gd name="csX220" fmla="*/ 126998 w 153062"/>
                  <a:gd name="csY220" fmla="*/ 29116 h 103975"/>
                  <a:gd name="csX221" fmla="*/ 122609 w 153062"/>
                  <a:gd name="csY221" fmla="*/ 32237 h 103975"/>
                  <a:gd name="csX222" fmla="*/ 119351 w 153062"/>
                  <a:gd name="csY222" fmla="*/ 34774 h 103975"/>
                  <a:gd name="csX223" fmla="*/ 115819 w 153062"/>
                  <a:gd name="csY223" fmla="*/ 36660 h 103975"/>
                  <a:gd name="csX224" fmla="*/ 108035 w 153062"/>
                  <a:gd name="csY224" fmla="*/ 39026 h 103975"/>
                  <a:gd name="csX225" fmla="*/ 104881 w 153062"/>
                  <a:gd name="csY225" fmla="*/ 39643 h 103975"/>
                  <a:gd name="csX226" fmla="*/ 102240 w 153062"/>
                  <a:gd name="csY226" fmla="*/ 40878 h 103975"/>
                  <a:gd name="csX227" fmla="*/ 105292 w 153062"/>
                  <a:gd name="csY227" fmla="*/ 43175 h 103975"/>
                  <a:gd name="csX228" fmla="*/ 109887 w 153062"/>
                  <a:gd name="csY228" fmla="*/ 44067 h 103975"/>
                  <a:gd name="csX229" fmla="*/ 114688 w 153062"/>
                  <a:gd name="csY229" fmla="*/ 43964 h 103975"/>
                  <a:gd name="csX230" fmla="*/ 119420 w 153062"/>
                  <a:gd name="csY230" fmla="*/ 42764 h 103975"/>
                  <a:gd name="csX231" fmla="*/ 123809 w 153062"/>
                  <a:gd name="csY231" fmla="*/ 40569 h 103975"/>
                  <a:gd name="csX232" fmla="*/ 127546 w 153062"/>
                  <a:gd name="csY232" fmla="*/ 37689 h 103975"/>
                  <a:gd name="csX233" fmla="*/ 131421 w 153062"/>
                  <a:gd name="csY233" fmla="*/ 34671 h 103975"/>
                  <a:gd name="csX234" fmla="*/ 137251 w 153062"/>
                  <a:gd name="csY234" fmla="*/ 32271 h 103975"/>
                  <a:gd name="csX235" fmla="*/ 139788 w 153062"/>
                  <a:gd name="csY235" fmla="*/ 30282 h 103975"/>
                  <a:gd name="csX236" fmla="*/ 141777 w 153062"/>
                  <a:gd name="csY236" fmla="*/ 26545 h 103975"/>
                  <a:gd name="csX237" fmla="*/ 142394 w 153062"/>
                  <a:gd name="csY237" fmla="*/ 23561 h 103975"/>
                  <a:gd name="csX238" fmla="*/ 142085 w 153062"/>
                  <a:gd name="csY238" fmla="*/ 21778 h 103975"/>
                  <a:gd name="csX239" fmla="*/ 139822 w 153062"/>
                  <a:gd name="csY239" fmla="*/ 22155 h 103975"/>
                  <a:gd name="csX240" fmla="*/ 137113 w 153062"/>
                  <a:gd name="csY240" fmla="*/ 25036 h 103975"/>
                  <a:gd name="csX241" fmla="*/ 135879 w 153062"/>
                  <a:gd name="csY241" fmla="*/ 26202 h 103975"/>
                  <a:gd name="csX242" fmla="*/ 134679 w 153062"/>
                  <a:gd name="csY242" fmla="*/ 26819 h 103975"/>
                  <a:gd name="csX243" fmla="*/ 132484 w 153062"/>
                  <a:gd name="csY243" fmla="*/ 27402 h 103975"/>
                  <a:gd name="csX244" fmla="*/ 132210 w 153062"/>
                  <a:gd name="csY244" fmla="*/ 27471 h 103975"/>
                  <a:gd name="csX245" fmla="*/ 78374 w 153062"/>
                  <a:gd name="csY245" fmla="*/ 81134 h 103975"/>
                  <a:gd name="csX246" fmla="*/ 70042 w 153062"/>
                  <a:gd name="csY246" fmla="*/ 79523 h 103975"/>
                  <a:gd name="csX247" fmla="*/ 66956 w 153062"/>
                  <a:gd name="csY247" fmla="*/ 78185 h 103975"/>
                  <a:gd name="csX248" fmla="*/ 64590 w 153062"/>
                  <a:gd name="csY248" fmla="*/ 76128 h 103975"/>
                  <a:gd name="csX249" fmla="*/ 61881 w 153062"/>
                  <a:gd name="csY249" fmla="*/ 72905 h 103975"/>
                  <a:gd name="csX250" fmla="*/ 57835 w 153062"/>
                  <a:gd name="csY250" fmla="*/ 69476 h 103975"/>
                  <a:gd name="csX251" fmla="*/ 53754 w 153062"/>
                  <a:gd name="csY251" fmla="*/ 67932 h 103975"/>
                  <a:gd name="csX252" fmla="*/ 51423 w 153062"/>
                  <a:gd name="csY252" fmla="*/ 68104 h 103975"/>
                  <a:gd name="csX253" fmla="*/ 50565 w 153062"/>
                  <a:gd name="csY253" fmla="*/ 69030 h 103975"/>
                  <a:gd name="csX254" fmla="*/ 51491 w 153062"/>
                  <a:gd name="csY254" fmla="*/ 70127 h 103975"/>
                  <a:gd name="csX255" fmla="*/ 53068 w 153062"/>
                  <a:gd name="csY255" fmla="*/ 71361 h 103975"/>
                  <a:gd name="csX256" fmla="*/ 55332 w 153062"/>
                  <a:gd name="csY256" fmla="*/ 73899 h 103975"/>
                  <a:gd name="csX257" fmla="*/ 59584 w 153062"/>
                  <a:gd name="csY257" fmla="*/ 80586 h 103975"/>
                  <a:gd name="csX258" fmla="*/ 63527 w 153062"/>
                  <a:gd name="csY258" fmla="*/ 84083 h 103975"/>
                  <a:gd name="csX259" fmla="*/ 68225 w 153062"/>
                  <a:gd name="csY259" fmla="*/ 86141 h 103975"/>
                  <a:gd name="csX260" fmla="*/ 80192 w 153062"/>
                  <a:gd name="csY260" fmla="*/ 87478 h 103975"/>
                  <a:gd name="csX261" fmla="*/ 84753 w 153062"/>
                  <a:gd name="csY261" fmla="*/ 88198 h 103975"/>
                  <a:gd name="csX262" fmla="*/ 87221 w 153062"/>
                  <a:gd name="csY262" fmla="*/ 88884 h 103975"/>
                  <a:gd name="csX263" fmla="*/ 89004 w 153062"/>
                  <a:gd name="csY263" fmla="*/ 88884 h 103975"/>
                  <a:gd name="csX264" fmla="*/ 88867 w 153062"/>
                  <a:gd name="csY264" fmla="*/ 86758 h 103975"/>
                  <a:gd name="csX265" fmla="*/ 85713 w 153062"/>
                  <a:gd name="csY265" fmla="*/ 83774 h 103975"/>
                  <a:gd name="csX266" fmla="*/ 78683 w 153062"/>
                  <a:gd name="csY266" fmla="*/ 81237 h 103975"/>
                  <a:gd name="csX267" fmla="*/ 78374 w 153062"/>
                  <a:gd name="csY267" fmla="*/ 81168 h 103975"/>
                  <a:gd name="csX268" fmla="*/ 48474 w 153062"/>
                  <a:gd name="csY268" fmla="*/ 74345 h 103975"/>
                  <a:gd name="csX269" fmla="*/ 41581 w 153062"/>
                  <a:gd name="csY269" fmla="*/ 68755 h 103975"/>
                  <a:gd name="csX270" fmla="*/ 36918 w 153062"/>
                  <a:gd name="csY270" fmla="*/ 67932 h 103975"/>
                  <a:gd name="csX271" fmla="*/ 35169 w 153062"/>
                  <a:gd name="csY271" fmla="*/ 68447 h 103975"/>
                  <a:gd name="csX272" fmla="*/ 34140 w 153062"/>
                  <a:gd name="csY272" fmla="*/ 70058 h 103975"/>
                  <a:gd name="csX273" fmla="*/ 35478 w 153062"/>
                  <a:gd name="csY273" fmla="*/ 71979 h 103975"/>
                  <a:gd name="csX274" fmla="*/ 36815 w 153062"/>
                  <a:gd name="csY274" fmla="*/ 73076 h 103975"/>
                  <a:gd name="csX275" fmla="*/ 41376 w 153062"/>
                  <a:gd name="csY275" fmla="*/ 76677 h 103975"/>
                  <a:gd name="csX276" fmla="*/ 45010 w 153062"/>
                  <a:gd name="csY276" fmla="*/ 79214 h 103975"/>
                  <a:gd name="csX277" fmla="*/ 49914 w 153062"/>
                  <a:gd name="csY277" fmla="*/ 80277 h 103975"/>
                  <a:gd name="csX278" fmla="*/ 50119 w 153062"/>
                  <a:gd name="csY278" fmla="*/ 77088 h 103975"/>
                  <a:gd name="csX279" fmla="*/ 48542 w 153062"/>
                  <a:gd name="csY279" fmla="*/ 74482 h 103975"/>
                  <a:gd name="csX280" fmla="*/ 48474 w 153062"/>
                  <a:gd name="csY280" fmla="*/ 74379 h 103975"/>
                  <a:gd name="csX281" fmla="*/ 6777 w 153062"/>
                  <a:gd name="csY281" fmla="*/ 40569 h 103975"/>
                  <a:gd name="csX282" fmla="*/ 8457 w 153062"/>
                  <a:gd name="csY282" fmla="*/ 49793 h 103975"/>
                  <a:gd name="csX283" fmla="*/ 9692 w 153062"/>
                  <a:gd name="csY283" fmla="*/ 54765 h 103975"/>
                  <a:gd name="csX284" fmla="*/ 12606 w 153062"/>
                  <a:gd name="csY284" fmla="*/ 60115 h 103975"/>
                  <a:gd name="csX285" fmla="*/ 14595 w 153062"/>
                  <a:gd name="csY285" fmla="*/ 62206 h 103975"/>
                  <a:gd name="csX286" fmla="*/ 16447 w 153062"/>
                  <a:gd name="csY286" fmla="*/ 63887 h 103975"/>
                  <a:gd name="csX287" fmla="*/ 20287 w 153062"/>
                  <a:gd name="csY287" fmla="*/ 66904 h 103975"/>
                  <a:gd name="csX288" fmla="*/ 26459 w 153062"/>
                  <a:gd name="csY288" fmla="*/ 69750 h 103975"/>
                  <a:gd name="csX289" fmla="*/ 23099 w 153062"/>
                  <a:gd name="csY289" fmla="*/ 62686 h 103975"/>
                  <a:gd name="csX290" fmla="*/ 20424 w 153062"/>
                  <a:gd name="csY290" fmla="*/ 59189 h 103975"/>
                  <a:gd name="csX291" fmla="*/ 17921 w 153062"/>
                  <a:gd name="csY291" fmla="*/ 56068 h 103975"/>
                  <a:gd name="csX292" fmla="*/ 15624 w 153062"/>
                  <a:gd name="csY292" fmla="*/ 49279 h 103975"/>
                  <a:gd name="csX293" fmla="*/ 12263 w 153062"/>
                  <a:gd name="csY293" fmla="*/ 37209 h 103975"/>
                  <a:gd name="csX294" fmla="*/ 9040 w 153062"/>
                  <a:gd name="csY294" fmla="*/ 31105 h 103975"/>
                  <a:gd name="csX295" fmla="*/ 5405 w 153062"/>
                  <a:gd name="csY295" fmla="*/ 28568 h 103975"/>
                  <a:gd name="csX296" fmla="*/ 3279 w 153062"/>
                  <a:gd name="csY296" fmla="*/ 28945 h 103975"/>
                  <a:gd name="csX297" fmla="*/ 4171 w 153062"/>
                  <a:gd name="csY297" fmla="*/ 30934 h 103975"/>
                  <a:gd name="csX298" fmla="*/ 5474 w 153062"/>
                  <a:gd name="csY298" fmla="*/ 33951 h 103975"/>
                  <a:gd name="csX299" fmla="*/ 6263 w 153062"/>
                  <a:gd name="csY299" fmla="*/ 37655 h 103975"/>
                  <a:gd name="csX300" fmla="*/ 6708 w 153062"/>
                  <a:gd name="csY300" fmla="*/ 40329 h 103975"/>
                  <a:gd name="csX301" fmla="*/ 6777 w 153062"/>
                  <a:gd name="csY301" fmla="*/ 40638 h 103975"/>
                  <a:gd name="csX302" fmla="*/ 73162 w 153062"/>
                  <a:gd name="csY302" fmla="*/ 97731 h 103975"/>
                  <a:gd name="csX303" fmla="*/ 60338 w 153062"/>
                  <a:gd name="csY303" fmla="*/ 94713 h 103975"/>
                  <a:gd name="csX304" fmla="*/ 54817 w 153062"/>
                  <a:gd name="csY304" fmla="*/ 91833 h 103975"/>
                  <a:gd name="csX305" fmla="*/ 50325 w 153062"/>
                  <a:gd name="csY305" fmla="*/ 87787 h 103975"/>
                  <a:gd name="csX306" fmla="*/ 45113 w 153062"/>
                  <a:gd name="csY306" fmla="*/ 82300 h 103975"/>
                  <a:gd name="csX307" fmla="*/ 41376 w 153062"/>
                  <a:gd name="csY307" fmla="*/ 79797 h 103975"/>
                  <a:gd name="csX308" fmla="*/ 37089 w 153062"/>
                  <a:gd name="csY308" fmla="*/ 78528 h 103975"/>
                  <a:gd name="csX309" fmla="*/ 30849 w 153062"/>
                  <a:gd name="csY309" fmla="*/ 79008 h 103975"/>
                  <a:gd name="csX310" fmla="*/ 27488 w 153062"/>
                  <a:gd name="csY310" fmla="*/ 81957 h 103975"/>
                  <a:gd name="csX311" fmla="*/ 32323 w 153062"/>
                  <a:gd name="csY311" fmla="*/ 82403 h 103975"/>
                  <a:gd name="csX312" fmla="*/ 35512 w 153062"/>
                  <a:gd name="csY312" fmla="*/ 83020 h 103975"/>
                  <a:gd name="csX313" fmla="*/ 37535 w 153062"/>
                  <a:gd name="csY313" fmla="*/ 83877 h 103975"/>
                  <a:gd name="csX314" fmla="*/ 45387 w 153062"/>
                  <a:gd name="csY314" fmla="*/ 92278 h 103975"/>
                  <a:gd name="csX315" fmla="*/ 50908 w 153062"/>
                  <a:gd name="csY315" fmla="*/ 97388 h 103975"/>
                  <a:gd name="csX316" fmla="*/ 57458 w 153062"/>
                  <a:gd name="csY316" fmla="*/ 100885 h 103975"/>
                  <a:gd name="csX317" fmla="*/ 67333 w 153062"/>
                  <a:gd name="csY317" fmla="*/ 103526 h 103975"/>
                  <a:gd name="csX318" fmla="*/ 77311 w 153062"/>
                  <a:gd name="csY318" fmla="*/ 103800 h 103975"/>
                  <a:gd name="csX319" fmla="*/ 86158 w 153062"/>
                  <a:gd name="csY319" fmla="*/ 102154 h 103975"/>
                  <a:gd name="csX320" fmla="*/ 92056 w 153062"/>
                  <a:gd name="csY320" fmla="*/ 98313 h 103975"/>
                  <a:gd name="csX321" fmla="*/ 83552 w 153062"/>
                  <a:gd name="csY321" fmla="*/ 97936 h 103975"/>
                  <a:gd name="csX322" fmla="*/ 77483 w 153062"/>
                  <a:gd name="csY322" fmla="*/ 97971 h 103975"/>
                  <a:gd name="csX323" fmla="*/ 73574 w 153062"/>
                  <a:gd name="csY323" fmla="*/ 97731 h 103975"/>
                  <a:gd name="csX324" fmla="*/ 73162 w 153062"/>
                  <a:gd name="csY324" fmla="*/ 97731 h 103975"/>
                  <a:gd name="csX325" fmla="*/ 140405 w 153062"/>
                  <a:gd name="csY325" fmla="*/ 59429 h 103975"/>
                  <a:gd name="csX326" fmla="*/ 134987 w 153062"/>
                  <a:gd name="csY326" fmla="*/ 62961 h 103975"/>
                  <a:gd name="csX327" fmla="*/ 130667 w 153062"/>
                  <a:gd name="csY327" fmla="*/ 68001 h 103975"/>
                  <a:gd name="csX328" fmla="*/ 125386 w 153062"/>
                  <a:gd name="csY328" fmla="*/ 78906 h 103975"/>
                  <a:gd name="csX329" fmla="*/ 123054 w 153062"/>
                  <a:gd name="csY329" fmla="*/ 83774 h 103975"/>
                  <a:gd name="csX330" fmla="*/ 120688 w 153062"/>
                  <a:gd name="csY330" fmla="*/ 87375 h 103975"/>
                  <a:gd name="csX331" fmla="*/ 119797 w 153062"/>
                  <a:gd name="csY331" fmla="*/ 88026 h 103975"/>
                  <a:gd name="csX332" fmla="*/ 117637 w 153062"/>
                  <a:gd name="csY332" fmla="*/ 88884 h 103975"/>
                  <a:gd name="csX333" fmla="*/ 115236 w 153062"/>
                  <a:gd name="csY333" fmla="*/ 90152 h 103975"/>
                  <a:gd name="csX334" fmla="*/ 114585 w 153062"/>
                  <a:gd name="csY334" fmla="*/ 91524 h 103975"/>
                  <a:gd name="csX335" fmla="*/ 116196 w 153062"/>
                  <a:gd name="csY335" fmla="*/ 92038 h 103975"/>
                  <a:gd name="csX336" fmla="*/ 119077 w 153062"/>
                  <a:gd name="csY336" fmla="*/ 92278 h 103975"/>
                  <a:gd name="csX337" fmla="*/ 122609 w 153062"/>
                  <a:gd name="csY337" fmla="*/ 91970 h 103975"/>
                  <a:gd name="csX338" fmla="*/ 125077 w 153062"/>
                  <a:gd name="csY338" fmla="*/ 90804 h 103975"/>
                  <a:gd name="csX339" fmla="*/ 129227 w 153062"/>
                  <a:gd name="csY339" fmla="*/ 86552 h 103975"/>
                  <a:gd name="csX340" fmla="*/ 132073 w 153062"/>
                  <a:gd name="csY340" fmla="*/ 81683 h 103975"/>
                  <a:gd name="csX341" fmla="*/ 136667 w 153062"/>
                  <a:gd name="csY341" fmla="*/ 72390 h 103975"/>
                  <a:gd name="csX342" fmla="*/ 140782 w 153062"/>
                  <a:gd name="csY342" fmla="*/ 67350 h 103975"/>
                  <a:gd name="csX343" fmla="*/ 146954 w 153062"/>
                  <a:gd name="csY343" fmla="*/ 62652 h 103975"/>
                  <a:gd name="csX344" fmla="*/ 151824 w 153062"/>
                  <a:gd name="csY344" fmla="*/ 56240 h 103975"/>
                  <a:gd name="csX345" fmla="*/ 152407 w 153062"/>
                  <a:gd name="csY345" fmla="*/ 49759 h 103975"/>
                  <a:gd name="csX346" fmla="*/ 147160 w 153062"/>
                  <a:gd name="csY346" fmla="*/ 54525 h 103975"/>
                  <a:gd name="csX347" fmla="*/ 143423 w 153062"/>
                  <a:gd name="csY347" fmla="*/ 57645 h 103975"/>
                  <a:gd name="csX348" fmla="*/ 140714 w 153062"/>
                  <a:gd name="csY348" fmla="*/ 59291 h 103975"/>
                  <a:gd name="csX349" fmla="*/ 140405 w 153062"/>
                  <a:gd name="csY349" fmla="*/ 59463 h 103975"/>
                  <a:gd name="csX350" fmla="*/ 110984 w 153062"/>
                  <a:gd name="csY350" fmla="*/ 26339 h 103975"/>
                  <a:gd name="csX351" fmla="*/ 104092 w 153062"/>
                  <a:gd name="csY351" fmla="*/ 27745 h 103975"/>
                  <a:gd name="csX352" fmla="*/ 100937 w 153062"/>
                  <a:gd name="csY352" fmla="*/ 29151 h 103975"/>
                  <a:gd name="csX353" fmla="*/ 99394 w 153062"/>
                  <a:gd name="csY353" fmla="*/ 31859 h 103975"/>
                  <a:gd name="csX354" fmla="*/ 102995 w 153062"/>
                  <a:gd name="csY354" fmla="*/ 34054 h 103975"/>
                  <a:gd name="csX355" fmla="*/ 110127 w 153062"/>
                  <a:gd name="csY355" fmla="*/ 33677 h 103975"/>
                  <a:gd name="csX356" fmla="*/ 114653 w 153062"/>
                  <a:gd name="csY356" fmla="*/ 31654 h 103975"/>
                  <a:gd name="csX357" fmla="*/ 117019 w 153062"/>
                  <a:gd name="csY357" fmla="*/ 27505 h 103975"/>
                  <a:gd name="csX358" fmla="*/ 111122 w 153062"/>
                  <a:gd name="csY358" fmla="*/ 26339 h 103975"/>
                  <a:gd name="csX359" fmla="*/ 111019 w 153062"/>
                  <a:gd name="csY359" fmla="*/ 26339 h 1039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Lst>
                <a:rect l="l" t="t" r="r" b="b"/>
                <a:pathLst>
                  <a:path w="153062" h="103975">
                    <a:moveTo>
                      <a:pt x="57458" y="39678"/>
                    </a:moveTo>
                    <a:cubicBezTo>
                      <a:pt x="58761" y="40089"/>
                      <a:pt x="63595" y="41495"/>
                      <a:pt x="67608" y="44135"/>
                    </a:cubicBezTo>
                    <a:cubicBezTo>
                      <a:pt x="69596" y="45438"/>
                      <a:pt x="71311" y="47016"/>
                      <a:pt x="72237" y="48422"/>
                    </a:cubicBezTo>
                    <a:cubicBezTo>
                      <a:pt x="73197" y="49793"/>
                      <a:pt x="73403" y="50856"/>
                      <a:pt x="72922" y="51165"/>
                    </a:cubicBezTo>
                    <a:cubicBezTo>
                      <a:pt x="72477" y="51439"/>
                      <a:pt x="71654" y="51096"/>
                      <a:pt x="70625" y="50548"/>
                    </a:cubicBezTo>
                    <a:cubicBezTo>
                      <a:pt x="69562" y="49999"/>
                      <a:pt x="68225" y="49313"/>
                      <a:pt x="66750" y="48696"/>
                    </a:cubicBezTo>
                    <a:cubicBezTo>
                      <a:pt x="63835" y="47427"/>
                      <a:pt x="60406" y="46570"/>
                      <a:pt x="59275" y="46296"/>
                    </a:cubicBezTo>
                    <a:cubicBezTo>
                      <a:pt x="56497" y="45678"/>
                      <a:pt x="53480" y="45130"/>
                      <a:pt x="50360" y="44341"/>
                    </a:cubicBezTo>
                    <a:cubicBezTo>
                      <a:pt x="47239" y="43552"/>
                      <a:pt x="43982" y="42455"/>
                      <a:pt x="40895" y="40775"/>
                    </a:cubicBezTo>
                    <a:cubicBezTo>
                      <a:pt x="36609" y="38443"/>
                      <a:pt x="33043" y="35186"/>
                      <a:pt x="30094" y="31825"/>
                    </a:cubicBezTo>
                    <a:cubicBezTo>
                      <a:pt x="27145" y="28499"/>
                      <a:pt x="24573" y="24967"/>
                      <a:pt x="22550" y="21332"/>
                    </a:cubicBezTo>
                    <a:cubicBezTo>
                      <a:pt x="22036" y="20441"/>
                      <a:pt x="20699" y="18075"/>
                      <a:pt x="19773" y="15846"/>
                    </a:cubicBezTo>
                    <a:cubicBezTo>
                      <a:pt x="18847" y="13617"/>
                      <a:pt x="18333" y="11526"/>
                      <a:pt x="19087" y="11217"/>
                    </a:cubicBezTo>
                    <a:cubicBezTo>
                      <a:pt x="19773" y="10943"/>
                      <a:pt x="21144" y="12211"/>
                      <a:pt x="22516" y="13652"/>
                    </a:cubicBezTo>
                    <a:cubicBezTo>
                      <a:pt x="23853" y="15126"/>
                      <a:pt x="25294" y="16703"/>
                      <a:pt x="25877" y="17355"/>
                    </a:cubicBezTo>
                    <a:cubicBezTo>
                      <a:pt x="28860" y="20475"/>
                      <a:pt x="31774" y="24007"/>
                      <a:pt x="34826" y="27162"/>
                    </a:cubicBezTo>
                    <a:cubicBezTo>
                      <a:pt x="37912" y="30351"/>
                      <a:pt x="41033" y="33162"/>
                      <a:pt x="44565" y="35048"/>
                    </a:cubicBezTo>
                    <a:cubicBezTo>
                      <a:pt x="48165" y="36969"/>
                      <a:pt x="52486" y="38169"/>
                      <a:pt x="57012" y="39506"/>
                    </a:cubicBezTo>
                    <a:lnTo>
                      <a:pt x="57458" y="39643"/>
                    </a:lnTo>
                    <a:close/>
                    <a:moveTo>
                      <a:pt x="57183" y="55142"/>
                    </a:moveTo>
                    <a:cubicBezTo>
                      <a:pt x="59995" y="56068"/>
                      <a:pt x="62567" y="57886"/>
                      <a:pt x="64384" y="60080"/>
                    </a:cubicBezTo>
                    <a:cubicBezTo>
                      <a:pt x="65310" y="61212"/>
                      <a:pt x="65927" y="62343"/>
                      <a:pt x="66682" y="63887"/>
                    </a:cubicBezTo>
                    <a:cubicBezTo>
                      <a:pt x="67436" y="65395"/>
                      <a:pt x="68190" y="67178"/>
                      <a:pt x="69562" y="69099"/>
                    </a:cubicBezTo>
                    <a:cubicBezTo>
                      <a:pt x="70248" y="70024"/>
                      <a:pt x="71139" y="71019"/>
                      <a:pt x="72271" y="71842"/>
                    </a:cubicBezTo>
                    <a:cubicBezTo>
                      <a:pt x="73368" y="72665"/>
                      <a:pt x="74671" y="73282"/>
                      <a:pt x="75871" y="73625"/>
                    </a:cubicBezTo>
                    <a:cubicBezTo>
                      <a:pt x="78306" y="74345"/>
                      <a:pt x="80363" y="74379"/>
                      <a:pt x="82043" y="74482"/>
                    </a:cubicBezTo>
                    <a:cubicBezTo>
                      <a:pt x="83724" y="74585"/>
                      <a:pt x="84992" y="74756"/>
                      <a:pt x="85884" y="75168"/>
                    </a:cubicBezTo>
                    <a:cubicBezTo>
                      <a:pt x="86878" y="75579"/>
                      <a:pt x="87976" y="76402"/>
                      <a:pt x="89210" y="77465"/>
                    </a:cubicBezTo>
                    <a:cubicBezTo>
                      <a:pt x="90410" y="78528"/>
                      <a:pt x="91748" y="79831"/>
                      <a:pt x="93393" y="81134"/>
                    </a:cubicBezTo>
                    <a:cubicBezTo>
                      <a:pt x="94216" y="81786"/>
                      <a:pt x="95245" y="82403"/>
                      <a:pt x="96205" y="82986"/>
                    </a:cubicBezTo>
                    <a:cubicBezTo>
                      <a:pt x="97234" y="83500"/>
                      <a:pt x="98228" y="84015"/>
                      <a:pt x="99326" y="84323"/>
                    </a:cubicBezTo>
                    <a:cubicBezTo>
                      <a:pt x="100389" y="84735"/>
                      <a:pt x="101452" y="84906"/>
                      <a:pt x="102515" y="85146"/>
                    </a:cubicBezTo>
                    <a:cubicBezTo>
                      <a:pt x="103578" y="85283"/>
                      <a:pt x="104641" y="85420"/>
                      <a:pt x="105669" y="85386"/>
                    </a:cubicBezTo>
                    <a:cubicBezTo>
                      <a:pt x="107761" y="85420"/>
                      <a:pt x="109750" y="85112"/>
                      <a:pt x="111567" y="84529"/>
                    </a:cubicBezTo>
                    <a:cubicBezTo>
                      <a:pt x="111910" y="84392"/>
                      <a:pt x="112424" y="84255"/>
                      <a:pt x="113007" y="84049"/>
                    </a:cubicBezTo>
                    <a:cubicBezTo>
                      <a:pt x="113556" y="83809"/>
                      <a:pt x="114242" y="83535"/>
                      <a:pt x="114928" y="83157"/>
                    </a:cubicBezTo>
                    <a:cubicBezTo>
                      <a:pt x="116299" y="82403"/>
                      <a:pt x="117774" y="81443"/>
                      <a:pt x="118905" y="80209"/>
                    </a:cubicBezTo>
                    <a:cubicBezTo>
                      <a:pt x="119522" y="79660"/>
                      <a:pt x="119934" y="78940"/>
                      <a:pt x="120380" y="78357"/>
                    </a:cubicBezTo>
                    <a:cubicBezTo>
                      <a:pt x="120757" y="77705"/>
                      <a:pt x="121031" y="77088"/>
                      <a:pt x="121271" y="76574"/>
                    </a:cubicBezTo>
                    <a:cubicBezTo>
                      <a:pt x="121614" y="75442"/>
                      <a:pt x="121648" y="74654"/>
                      <a:pt x="121306" y="74448"/>
                    </a:cubicBezTo>
                    <a:cubicBezTo>
                      <a:pt x="120928" y="74208"/>
                      <a:pt x="120243" y="74722"/>
                      <a:pt x="119351" y="75511"/>
                    </a:cubicBezTo>
                    <a:cubicBezTo>
                      <a:pt x="118391" y="76231"/>
                      <a:pt x="117225" y="77225"/>
                      <a:pt x="115751" y="77980"/>
                    </a:cubicBezTo>
                    <a:cubicBezTo>
                      <a:pt x="114310" y="78700"/>
                      <a:pt x="112699" y="79317"/>
                      <a:pt x="111224" y="79591"/>
                    </a:cubicBezTo>
                    <a:cubicBezTo>
                      <a:pt x="110504" y="79728"/>
                      <a:pt x="109818" y="79831"/>
                      <a:pt x="109270" y="79900"/>
                    </a:cubicBezTo>
                    <a:cubicBezTo>
                      <a:pt x="108687" y="79900"/>
                      <a:pt x="108207" y="79934"/>
                      <a:pt x="107864" y="79968"/>
                    </a:cubicBezTo>
                    <a:cubicBezTo>
                      <a:pt x="105121" y="79900"/>
                      <a:pt x="102377" y="79351"/>
                      <a:pt x="100046" y="78048"/>
                    </a:cubicBezTo>
                    <a:lnTo>
                      <a:pt x="99188" y="77568"/>
                    </a:lnTo>
                    <a:cubicBezTo>
                      <a:pt x="98914" y="77397"/>
                      <a:pt x="98674" y="77191"/>
                      <a:pt x="98400" y="76985"/>
                    </a:cubicBezTo>
                    <a:cubicBezTo>
                      <a:pt x="97885" y="76642"/>
                      <a:pt x="97337" y="76162"/>
                      <a:pt x="96822" y="75682"/>
                    </a:cubicBezTo>
                    <a:cubicBezTo>
                      <a:pt x="95725" y="74688"/>
                      <a:pt x="94628" y="73487"/>
                      <a:pt x="93256" y="72253"/>
                    </a:cubicBezTo>
                    <a:cubicBezTo>
                      <a:pt x="91919" y="71019"/>
                      <a:pt x="90239" y="69716"/>
                      <a:pt x="88147" y="68824"/>
                    </a:cubicBezTo>
                    <a:cubicBezTo>
                      <a:pt x="85987" y="67898"/>
                      <a:pt x="83827" y="67693"/>
                      <a:pt x="82146" y="67555"/>
                    </a:cubicBezTo>
                    <a:cubicBezTo>
                      <a:pt x="80432" y="67418"/>
                      <a:pt x="78957" y="67350"/>
                      <a:pt x="77929" y="67110"/>
                    </a:cubicBezTo>
                    <a:cubicBezTo>
                      <a:pt x="76866" y="66835"/>
                      <a:pt x="76386" y="66527"/>
                      <a:pt x="75768" y="65909"/>
                    </a:cubicBezTo>
                    <a:cubicBezTo>
                      <a:pt x="74877" y="64984"/>
                      <a:pt x="73985" y="63166"/>
                      <a:pt x="72888" y="60938"/>
                    </a:cubicBezTo>
                    <a:cubicBezTo>
                      <a:pt x="72339" y="59840"/>
                      <a:pt x="71619" y="58571"/>
                      <a:pt x="70728" y="57406"/>
                    </a:cubicBezTo>
                    <a:cubicBezTo>
                      <a:pt x="69871" y="56240"/>
                      <a:pt x="68876" y="55142"/>
                      <a:pt x="67779" y="54182"/>
                    </a:cubicBezTo>
                    <a:cubicBezTo>
                      <a:pt x="65584" y="52228"/>
                      <a:pt x="63047" y="50719"/>
                      <a:pt x="60304" y="49725"/>
                    </a:cubicBezTo>
                    <a:cubicBezTo>
                      <a:pt x="57595" y="48730"/>
                      <a:pt x="54543" y="48387"/>
                      <a:pt x="52143" y="48490"/>
                    </a:cubicBezTo>
                    <a:cubicBezTo>
                      <a:pt x="51148" y="48490"/>
                      <a:pt x="49194" y="48593"/>
                      <a:pt x="47205" y="48490"/>
                    </a:cubicBezTo>
                    <a:cubicBezTo>
                      <a:pt x="45250" y="48422"/>
                      <a:pt x="42919" y="47873"/>
                      <a:pt x="40758" y="46913"/>
                    </a:cubicBezTo>
                    <a:cubicBezTo>
                      <a:pt x="38564" y="45953"/>
                      <a:pt x="36644" y="44616"/>
                      <a:pt x="35238" y="43484"/>
                    </a:cubicBezTo>
                    <a:cubicBezTo>
                      <a:pt x="33832" y="42387"/>
                      <a:pt x="32872" y="41529"/>
                      <a:pt x="32357" y="41701"/>
                    </a:cubicBezTo>
                    <a:cubicBezTo>
                      <a:pt x="31843" y="41872"/>
                      <a:pt x="32083" y="43449"/>
                      <a:pt x="33489" y="45541"/>
                    </a:cubicBezTo>
                    <a:cubicBezTo>
                      <a:pt x="34826" y="47633"/>
                      <a:pt x="37466" y="50171"/>
                      <a:pt x="40827" y="51816"/>
                    </a:cubicBezTo>
                    <a:cubicBezTo>
                      <a:pt x="42507" y="52674"/>
                      <a:pt x="44359" y="53291"/>
                      <a:pt x="46210" y="53668"/>
                    </a:cubicBezTo>
                    <a:cubicBezTo>
                      <a:pt x="48062" y="54045"/>
                      <a:pt x="49742" y="54114"/>
                      <a:pt x="51182" y="54216"/>
                    </a:cubicBezTo>
                    <a:cubicBezTo>
                      <a:pt x="52623" y="54285"/>
                      <a:pt x="53789" y="54388"/>
                      <a:pt x="54714" y="54559"/>
                    </a:cubicBezTo>
                    <a:cubicBezTo>
                      <a:pt x="55606" y="54697"/>
                      <a:pt x="56258" y="54903"/>
                      <a:pt x="56703" y="55005"/>
                    </a:cubicBezTo>
                    <a:cubicBezTo>
                      <a:pt x="56875" y="55039"/>
                      <a:pt x="57080" y="55108"/>
                      <a:pt x="57252" y="55177"/>
                    </a:cubicBezTo>
                    <a:close/>
                    <a:moveTo>
                      <a:pt x="98674" y="66355"/>
                    </a:moveTo>
                    <a:cubicBezTo>
                      <a:pt x="99806" y="66870"/>
                      <a:pt x="101074" y="67555"/>
                      <a:pt x="102549" y="68207"/>
                    </a:cubicBezTo>
                    <a:cubicBezTo>
                      <a:pt x="103989" y="68858"/>
                      <a:pt x="105806" y="69407"/>
                      <a:pt x="107590" y="69578"/>
                    </a:cubicBezTo>
                    <a:cubicBezTo>
                      <a:pt x="111190" y="69990"/>
                      <a:pt x="114551" y="69064"/>
                      <a:pt x="117294" y="67624"/>
                    </a:cubicBezTo>
                    <a:cubicBezTo>
                      <a:pt x="120071" y="66184"/>
                      <a:pt x="122334" y="64229"/>
                      <a:pt x="124289" y="62035"/>
                    </a:cubicBezTo>
                    <a:cubicBezTo>
                      <a:pt x="126209" y="59806"/>
                      <a:pt x="127649" y="57509"/>
                      <a:pt x="129021" y="55280"/>
                    </a:cubicBezTo>
                    <a:cubicBezTo>
                      <a:pt x="130358" y="53119"/>
                      <a:pt x="131661" y="50993"/>
                      <a:pt x="133033" y="49107"/>
                    </a:cubicBezTo>
                    <a:cubicBezTo>
                      <a:pt x="134404" y="47187"/>
                      <a:pt x="135810" y="45747"/>
                      <a:pt x="137628" y="43929"/>
                    </a:cubicBezTo>
                    <a:cubicBezTo>
                      <a:pt x="138279" y="43210"/>
                      <a:pt x="140302" y="41495"/>
                      <a:pt x="141674" y="39129"/>
                    </a:cubicBezTo>
                    <a:cubicBezTo>
                      <a:pt x="142360" y="37963"/>
                      <a:pt x="142737" y="36660"/>
                      <a:pt x="142771" y="35632"/>
                    </a:cubicBezTo>
                    <a:cubicBezTo>
                      <a:pt x="142805" y="34603"/>
                      <a:pt x="142497" y="33917"/>
                      <a:pt x="142154" y="33848"/>
                    </a:cubicBezTo>
                    <a:cubicBezTo>
                      <a:pt x="141708" y="33711"/>
                      <a:pt x="141331" y="34294"/>
                      <a:pt x="140714" y="35014"/>
                    </a:cubicBezTo>
                    <a:cubicBezTo>
                      <a:pt x="140096" y="35734"/>
                      <a:pt x="139308" y="36591"/>
                      <a:pt x="138279" y="37346"/>
                    </a:cubicBezTo>
                    <a:cubicBezTo>
                      <a:pt x="136290" y="38855"/>
                      <a:pt x="133650" y="40329"/>
                      <a:pt x="132621" y="40981"/>
                    </a:cubicBezTo>
                    <a:cubicBezTo>
                      <a:pt x="130564" y="42249"/>
                      <a:pt x="128575" y="44032"/>
                      <a:pt x="126963" y="45919"/>
                    </a:cubicBezTo>
                    <a:cubicBezTo>
                      <a:pt x="125317" y="47804"/>
                      <a:pt x="123946" y="49828"/>
                      <a:pt x="122609" y="51782"/>
                    </a:cubicBezTo>
                    <a:cubicBezTo>
                      <a:pt x="121271" y="53702"/>
                      <a:pt x="119968" y="55622"/>
                      <a:pt x="118597" y="57200"/>
                    </a:cubicBezTo>
                    <a:cubicBezTo>
                      <a:pt x="117225" y="58743"/>
                      <a:pt x="115648" y="60115"/>
                      <a:pt x="113933" y="61109"/>
                    </a:cubicBezTo>
                    <a:cubicBezTo>
                      <a:pt x="111499" y="62549"/>
                      <a:pt x="108858" y="63200"/>
                      <a:pt x="106458" y="62686"/>
                    </a:cubicBezTo>
                    <a:cubicBezTo>
                      <a:pt x="105258" y="62480"/>
                      <a:pt x="103783" y="61829"/>
                      <a:pt x="101932" y="61074"/>
                    </a:cubicBezTo>
                    <a:cubicBezTo>
                      <a:pt x="101006" y="60697"/>
                      <a:pt x="99977" y="60320"/>
                      <a:pt x="98846" y="60012"/>
                    </a:cubicBezTo>
                    <a:cubicBezTo>
                      <a:pt x="97714" y="59703"/>
                      <a:pt x="96582" y="59532"/>
                      <a:pt x="95519" y="59429"/>
                    </a:cubicBezTo>
                    <a:cubicBezTo>
                      <a:pt x="94662" y="59326"/>
                      <a:pt x="92982" y="59257"/>
                      <a:pt x="91233" y="59257"/>
                    </a:cubicBezTo>
                    <a:cubicBezTo>
                      <a:pt x="90342" y="59257"/>
                      <a:pt x="89450" y="59223"/>
                      <a:pt x="88559" y="59154"/>
                    </a:cubicBezTo>
                    <a:cubicBezTo>
                      <a:pt x="87633" y="59086"/>
                      <a:pt x="86981" y="58983"/>
                      <a:pt x="86158" y="58709"/>
                    </a:cubicBezTo>
                    <a:cubicBezTo>
                      <a:pt x="84615" y="58229"/>
                      <a:pt x="83278" y="57371"/>
                      <a:pt x="82558" y="56617"/>
                    </a:cubicBezTo>
                    <a:cubicBezTo>
                      <a:pt x="81803" y="55862"/>
                      <a:pt x="81461" y="55074"/>
                      <a:pt x="80912" y="54937"/>
                    </a:cubicBezTo>
                    <a:cubicBezTo>
                      <a:pt x="80638" y="54868"/>
                      <a:pt x="80329" y="55074"/>
                      <a:pt x="80089" y="55622"/>
                    </a:cubicBezTo>
                    <a:cubicBezTo>
                      <a:pt x="79883" y="56137"/>
                      <a:pt x="79849" y="57029"/>
                      <a:pt x="80226" y="58057"/>
                    </a:cubicBezTo>
                    <a:cubicBezTo>
                      <a:pt x="80946" y="60149"/>
                      <a:pt x="83312" y="62378"/>
                      <a:pt x="86295" y="63509"/>
                    </a:cubicBezTo>
                    <a:cubicBezTo>
                      <a:pt x="89279" y="64572"/>
                      <a:pt x="92125" y="64709"/>
                      <a:pt x="94182" y="65087"/>
                    </a:cubicBezTo>
                    <a:cubicBezTo>
                      <a:pt x="96274" y="65429"/>
                      <a:pt x="97474" y="65909"/>
                      <a:pt x="98194" y="66218"/>
                    </a:cubicBezTo>
                    <a:lnTo>
                      <a:pt x="98640" y="66424"/>
                    </a:lnTo>
                    <a:close/>
                    <a:moveTo>
                      <a:pt x="101280" y="49348"/>
                    </a:moveTo>
                    <a:cubicBezTo>
                      <a:pt x="100354" y="48970"/>
                      <a:pt x="99497" y="48456"/>
                      <a:pt x="98708" y="47907"/>
                    </a:cubicBezTo>
                    <a:cubicBezTo>
                      <a:pt x="97920" y="47358"/>
                      <a:pt x="96994" y="46536"/>
                      <a:pt x="95691" y="45678"/>
                    </a:cubicBezTo>
                    <a:cubicBezTo>
                      <a:pt x="95040" y="45267"/>
                      <a:pt x="94251" y="44821"/>
                      <a:pt x="93393" y="44478"/>
                    </a:cubicBezTo>
                    <a:cubicBezTo>
                      <a:pt x="92536" y="44135"/>
                      <a:pt x="91748" y="43929"/>
                      <a:pt x="90993" y="43758"/>
                    </a:cubicBezTo>
                    <a:cubicBezTo>
                      <a:pt x="89484" y="43449"/>
                      <a:pt x="88216" y="43347"/>
                      <a:pt x="87187" y="43210"/>
                    </a:cubicBezTo>
                    <a:cubicBezTo>
                      <a:pt x="85335" y="42970"/>
                      <a:pt x="83518" y="42318"/>
                      <a:pt x="81598" y="41838"/>
                    </a:cubicBezTo>
                    <a:cubicBezTo>
                      <a:pt x="81221" y="41735"/>
                      <a:pt x="80295" y="41392"/>
                      <a:pt x="79369" y="41118"/>
                    </a:cubicBezTo>
                    <a:cubicBezTo>
                      <a:pt x="78443" y="40843"/>
                      <a:pt x="77483" y="40569"/>
                      <a:pt x="76900" y="41015"/>
                    </a:cubicBezTo>
                    <a:cubicBezTo>
                      <a:pt x="76283" y="41495"/>
                      <a:pt x="76591" y="42764"/>
                      <a:pt x="77414" y="43964"/>
                    </a:cubicBezTo>
                    <a:cubicBezTo>
                      <a:pt x="78203" y="45164"/>
                      <a:pt x="79437" y="46227"/>
                      <a:pt x="79918" y="46639"/>
                    </a:cubicBezTo>
                    <a:cubicBezTo>
                      <a:pt x="81803" y="48284"/>
                      <a:pt x="84341" y="49484"/>
                      <a:pt x="86947" y="49999"/>
                    </a:cubicBezTo>
                    <a:cubicBezTo>
                      <a:pt x="88182" y="50273"/>
                      <a:pt x="89279" y="50410"/>
                      <a:pt x="90102" y="50616"/>
                    </a:cubicBezTo>
                    <a:cubicBezTo>
                      <a:pt x="90513" y="50719"/>
                      <a:pt x="90890" y="50822"/>
                      <a:pt x="91165" y="50959"/>
                    </a:cubicBezTo>
                    <a:cubicBezTo>
                      <a:pt x="91439" y="51062"/>
                      <a:pt x="91679" y="51199"/>
                      <a:pt x="92022" y="51405"/>
                    </a:cubicBezTo>
                    <a:cubicBezTo>
                      <a:pt x="92913" y="51954"/>
                      <a:pt x="94251" y="53051"/>
                      <a:pt x="96205" y="54045"/>
                    </a:cubicBezTo>
                    <a:cubicBezTo>
                      <a:pt x="98057" y="54971"/>
                      <a:pt x="100080" y="55520"/>
                      <a:pt x="102000" y="55657"/>
                    </a:cubicBezTo>
                    <a:cubicBezTo>
                      <a:pt x="102789" y="55725"/>
                      <a:pt x="105224" y="55897"/>
                      <a:pt x="107281" y="55280"/>
                    </a:cubicBezTo>
                    <a:cubicBezTo>
                      <a:pt x="109373" y="54697"/>
                      <a:pt x="110847" y="53462"/>
                      <a:pt x="110436" y="52502"/>
                    </a:cubicBezTo>
                    <a:cubicBezTo>
                      <a:pt x="109956" y="51405"/>
                      <a:pt x="107864" y="51268"/>
                      <a:pt x="105909" y="50822"/>
                    </a:cubicBezTo>
                    <a:cubicBezTo>
                      <a:pt x="103886" y="50410"/>
                      <a:pt x="101966" y="49690"/>
                      <a:pt x="101417" y="49450"/>
                    </a:cubicBezTo>
                    <a:lnTo>
                      <a:pt x="101246" y="49382"/>
                    </a:lnTo>
                    <a:close/>
                    <a:moveTo>
                      <a:pt x="80775" y="30282"/>
                    </a:moveTo>
                    <a:cubicBezTo>
                      <a:pt x="76866" y="30111"/>
                      <a:pt x="73128" y="30282"/>
                      <a:pt x="69631" y="30111"/>
                    </a:cubicBezTo>
                    <a:cubicBezTo>
                      <a:pt x="66133" y="29974"/>
                      <a:pt x="62807" y="29528"/>
                      <a:pt x="59961" y="28465"/>
                    </a:cubicBezTo>
                    <a:cubicBezTo>
                      <a:pt x="58555" y="27951"/>
                      <a:pt x="57286" y="27265"/>
                      <a:pt x="56017" y="26373"/>
                    </a:cubicBezTo>
                    <a:cubicBezTo>
                      <a:pt x="54749" y="25481"/>
                      <a:pt x="53514" y="24453"/>
                      <a:pt x="52211" y="23390"/>
                    </a:cubicBezTo>
                    <a:cubicBezTo>
                      <a:pt x="51697" y="22978"/>
                      <a:pt x="50463" y="21813"/>
                      <a:pt x="49228" y="20715"/>
                    </a:cubicBezTo>
                    <a:cubicBezTo>
                      <a:pt x="47994" y="19652"/>
                      <a:pt x="46725" y="18692"/>
                      <a:pt x="46073" y="19035"/>
                    </a:cubicBezTo>
                    <a:cubicBezTo>
                      <a:pt x="45353" y="19412"/>
                      <a:pt x="45799" y="21127"/>
                      <a:pt x="46588" y="22978"/>
                    </a:cubicBezTo>
                    <a:cubicBezTo>
                      <a:pt x="47376" y="24830"/>
                      <a:pt x="48611" y="26750"/>
                      <a:pt x="49125" y="27471"/>
                    </a:cubicBezTo>
                    <a:cubicBezTo>
                      <a:pt x="50119" y="28945"/>
                      <a:pt x="51354" y="30419"/>
                      <a:pt x="52897" y="31722"/>
                    </a:cubicBezTo>
                    <a:cubicBezTo>
                      <a:pt x="54440" y="33026"/>
                      <a:pt x="56258" y="34123"/>
                      <a:pt x="58143" y="34911"/>
                    </a:cubicBezTo>
                    <a:cubicBezTo>
                      <a:pt x="61984" y="36523"/>
                      <a:pt x="65927" y="36935"/>
                      <a:pt x="69493" y="37106"/>
                    </a:cubicBezTo>
                    <a:cubicBezTo>
                      <a:pt x="72065" y="37209"/>
                      <a:pt x="74637" y="37106"/>
                      <a:pt x="77071" y="36900"/>
                    </a:cubicBezTo>
                    <a:cubicBezTo>
                      <a:pt x="79472" y="36729"/>
                      <a:pt x="81803" y="36523"/>
                      <a:pt x="84067" y="36420"/>
                    </a:cubicBezTo>
                    <a:cubicBezTo>
                      <a:pt x="84992" y="36386"/>
                      <a:pt x="87770" y="36386"/>
                      <a:pt x="90239" y="36694"/>
                    </a:cubicBezTo>
                    <a:cubicBezTo>
                      <a:pt x="92742" y="36935"/>
                      <a:pt x="95074" y="37689"/>
                      <a:pt x="95691" y="36900"/>
                    </a:cubicBezTo>
                    <a:cubicBezTo>
                      <a:pt x="96000" y="36455"/>
                      <a:pt x="95622" y="35597"/>
                      <a:pt x="94559" y="34671"/>
                    </a:cubicBezTo>
                    <a:cubicBezTo>
                      <a:pt x="93531" y="33711"/>
                      <a:pt x="91885" y="32751"/>
                      <a:pt x="90033" y="32065"/>
                    </a:cubicBezTo>
                    <a:cubicBezTo>
                      <a:pt x="86330" y="30659"/>
                      <a:pt x="82249" y="30419"/>
                      <a:pt x="81083" y="30351"/>
                    </a:cubicBezTo>
                    <a:lnTo>
                      <a:pt x="80706" y="30351"/>
                    </a:lnTo>
                    <a:close/>
                    <a:moveTo>
                      <a:pt x="57938" y="15194"/>
                    </a:moveTo>
                    <a:cubicBezTo>
                      <a:pt x="56360" y="14166"/>
                      <a:pt x="55263" y="13000"/>
                      <a:pt x="53480" y="11320"/>
                    </a:cubicBezTo>
                    <a:cubicBezTo>
                      <a:pt x="52588" y="10497"/>
                      <a:pt x="51560" y="9605"/>
                      <a:pt x="50188" y="8851"/>
                    </a:cubicBezTo>
                    <a:cubicBezTo>
                      <a:pt x="48816" y="8062"/>
                      <a:pt x="47171" y="7616"/>
                      <a:pt x="45765" y="7445"/>
                    </a:cubicBezTo>
                    <a:cubicBezTo>
                      <a:pt x="42884" y="7136"/>
                      <a:pt x="40690" y="7548"/>
                      <a:pt x="38907" y="7582"/>
                    </a:cubicBezTo>
                    <a:cubicBezTo>
                      <a:pt x="38015" y="7582"/>
                      <a:pt x="37329" y="7582"/>
                      <a:pt x="36644" y="7445"/>
                    </a:cubicBezTo>
                    <a:cubicBezTo>
                      <a:pt x="35958" y="7308"/>
                      <a:pt x="35203" y="7068"/>
                      <a:pt x="34449" y="6759"/>
                    </a:cubicBezTo>
                    <a:cubicBezTo>
                      <a:pt x="32940" y="6142"/>
                      <a:pt x="31260" y="5113"/>
                      <a:pt x="29443" y="4050"/>
                    </a:cubicBezTo>
                    <a:cubicBezTo>
                      <a:pt x="27660" y="2987"/>
                      <a:pt x="25499" y="1753"/>
                      <a:pt x="23270" y="1033"/>
                    </a:cubicBezTo>
                    <a:cubicBezTo>
                      <a:pt x="22413" y="724"/>
                      <a:pt x="20047" y="-64"/>
                      <a:pt x="17750" y="4"/>
                    </a:cubicBezTo>
                    <a:cubicBezTo>
                      <a:pt x="16618" y="4"/>
                      <a:pt x="15521" y="244"/>
                      <a:pt x="14835" y="587"/>
                    </a:cubicBezTo>
                    <a:cubicBezTo>
                      <a:pt x="14115" y="930"/>
                      <a:pt x="13772" y="1376"/>
                      <a:pt x="13875" y="1719"/>
                    </a:cubicBezTo>
                    <a:cubicBezTo>
                      <a:pt x="13978" y="2130"/>
                      <a:pt x="14561" y="2336"/>
                      <a:pt x="15349" y="2610"/>
                    </a:cubicBezTo>
                    <a:cubicBezTo>
                      <a:pt x="16138" y="2850"/>
                      <a:pt x="17064" y="3159"/>
                      <a:pt x="18024" y="3570"/>
                    </a:cubicBezTo>
                    <a:cubicBezTo>
                      <a:pt x="19910" y="4393"/>
                      <a:pt x="21796" y="5662"/>
                      <a:pt x="22516" y="6210"/>
                    </a:cubicBezTo>
                    <a:cubicBezTo>
                      <a:pt x="25294" y="8268"/>
                      <a:pt x="28174" y="11183"/>
                      <a:pt x="32563" y="13171"/>
                    </a:cubicBezTo>
                    <a:cubicBezTo>
                      <a:pt x="33660" y="13652"/>
                      <a:pt x="34861" y="14063"/>
                      <a:pt x="36129" y="14303"/>
                    </a:cubicBezTo>
                    <a:cubicBezTo>
                      <a:pt x="37398" y="14543"/>
                      <a:pt x="38701" y="14612"/>
                      <a:pt x="39832" y="14577"/>
                    </a:cubicBezTo>
                    <a:cubicBezTo>
                      <a:pt x="42096" y="14509"/>
                      <a:pt x="43913" y="14235"/>
                      <a:pt x="45250" y="14337"/>
                    </a:cubicBezTo>
                    <a:cubicBezTo>
                      <a:pt x="46245" y="14406"/>
                      <a:pt x="46793" y="14577"/>
                      <a:pt x="47445" y="14920"/>
                    </a:cubicBezTo>
                    <a:cubicBezTo>
                      <a:pt x="48131" y="15297"/>
                      <a:pt x="49022" y="16017"/>
                      <a:pt x="50085" y="16943"/>
                    </a:cubicBezTo>
                    <a:cubicBezTo>
                      <a:pt x="51148" y="17869"/>
                      <a:pt x="52623" y="19035"/>
                      <a:pt x="54063" y="19892"/>
                    </a:cubicBezTo>
                    <a:cubicBezTo>
                      <a:pt x="55537" y="20784"/>
                      <a:pt x="57046" y="21470"/>
                      <a:pt x="58623" y="22018"/>
                    </a:cubicBezTo>
                    <a:cubicBezTo>
                      <a:pt x="59241" y="22224"/>
                      <a:pt x="60544" y="22670"/>
                      <a:pt x="62155" y="22978"/>
                    </a:cubicBezTo>
                    <a:cubicBezTo>
                      <a:pt x="63767" y="23287"/>
                      <a:pt x="65721" y="23458"/>
                      <a:pt x="67505" y="23287"/>
                    </a:cubicBezTo>
                    <a:cubicBezTo>
                      <a:pt x="69356" y="23116"/>
                      <a:pt x="70556" y="22773"/>
                      <a:pt x="71414" y="22636"/>
                    </a:cubicBezTo>
                    <a:cubicBezTo>
                      <a:pt x="72237" y="22464"/>
                      <a:pt x="72888" y="22430"/>
                      <a:pt x="73231" y="22052"/>
                    </a:cubicBezTo>
                    <a:cubicBezTo>
                      <a:pt x="73403" y="21847"/>
                      <a:pt x="73403" y="21504"/>
                      <a:pt x="73094" y="21093"/>
                    </a:cubicBezTo>
                    <a:cubicBezTo>
                      <a:pt x="72819" y="20681"/>
                      <a:pt x="72202" y="20235"/>
                      <a:pt x="71448" y="19892"/>
                    </a:cubicBezTo>
                    <a:cubicBezTo>
                      <a:pt x="70659" y="19549"/>
                      <a:pt x="69733" y="19344"/>
                      <a:pt x="68808" y="19207"/>
                    </a:cubicBezTo>
                    <a:cubicBezTo>
                      <a:pt x="67882" y="19035"/>
                      <a:pt x="67024" y="18932"/>
                      <a:pt x="66133" y="18692"/>
                    </a:cubicBezTo>
                    <a:cubicBezTo>
                      <a:pt x="64384" y="18281"/>
                      <a:pt x="62635" y="17664"/>
                      <a:pt x="61229" y="17012"/>
                    </a:cubicBezTo>
                    <a:cubicBezTo>
                      <a:pt x="59824" y="16361"/>
                      <a:pt x="58795" y="15709"/>
                      <a:pt x="58349" y="15400"/>
                    </a:cubicBezTo>
                    <a:lnTo>
                      <a:pt x="58040" y="15194"/>
                    </a:lnTo>
                    <a:close/>
                    <a:moveTo>
                      <a:pt x="46416" y="57748"/>
                    </a:moveTo>
                    <a:cubicBezTo>
                      <a:pt x="43399" y="57200"/>
                      <a:pt x="40450" y="56137"/>
                      <a:pt x="37638" y="54800"/>
                    </a:cubicBezTo>
                    <a:cubicBezTo>
                      <a:pt x="36232" y="54114"/>
                      <a:pt x="34826" y="53394"/>
                      <a:pt x="33489" y="52571"/>
                    </a:cubicBezTo>
                    <a:cubicBezTo>
                      <a:pt x="32152" y="51748"/>
                      <a:pt x="30746" y="50890"/>
                      <a:pt x="29717" y="50102"/>
                    </a:cubicBezTo>
                    <a:cubicBezTo>
                      <a:pt x="29203" y="49725"/>
                      <a:pt x="28757" y="49313"/>
                      <a:pt x="28414" y="48902"/>
                    </a:cubicBezTo>
                    <a:cubicBezTo>
                      <a:pt x="28037" y="48490"/>
                      <a:pt x="27797" y="48181"/>
                      <a:pt x="27522" y="47701"/>
                    </a:cubicBezTo>
                    <a:cubicBezTo>
                      <a:pt x="26974" y="46776"/>
                      <a:pt x="26425" y="45370"/>
                      <a:pt x="25705" y="43861"/>
                    </a:cubicBezTo>
                    <a:cubicBezTo>
                      <a:pt x="25156" y="42695"/>
                      <a:pt x="23202" y="37963"/>
                      <a:pt x="21693" y="38169"/>
                    </a:cubicBezTo>
                    <a:cubicBezTo>
                      <a:pt x="20047" y="38375"/>
                      <a:pt x="20767" y="44444"/>
                      <a:pt x="20836" y="45884"/>
                    </a:cubicBezTo>
                    <a:cubicBezTo>
                      <a:pt x="20939" y="47358"/>
                      <a:pt x="21179" y="49004"/>
                      <a:pt x="22036" y="50822"/>
                    </a:cubicBezTo>
                    <a:cubicBezTo>
                      <a:pt x="22928" y="52674"/>
                      <a:pt x="24368" y="54251"/>
                      <a:pt x="25774" y="55451"/>
                    </a:cubicBezTo>
                    <a:cubicBezTo>
                      <a:pt x="27248" y="56651"/>
                      <a:pt x="28620" y="57577"/>
                      <a:pt x="30094" y="58468"/>
                    </a:cubicBezTo>
                    <a:cubicBezTo>
                      <a:pt x="31569" y="59360"/>
                      <a:pt x="33077" y="60149"/>
                      <a:pt x="34586" y="60869"/>
                    </a:cubicBezTo>
                    <a:cubicBezTo>
                      <a:pt x="36781" y="61897"/>
                      <a:pt x="39181" y="62755"/>
                      <a:pt x="41650" y="63303"/>
                    </a:cubicBezTo>
                    <a:cubicBezTo>
                      <a:pt x="42884" y="63578"/>
                      <a:pt x="44119" y="63784"/>
                      <a:pt x="45387" y="63887"/>
                    </a:cubicBezTo>
                    <a:cubicBezTo>
                      <a:pt x="46622" y="63989"/>
                      <a:pt x="47925" y="64023"/>
                      <a:pt x="49022" y="63955"/>
                    </a:cubicBezTo>
                    <a:cubicBezTo>
                      <a:pt x="49948" y="63955"/>
                      <a:pt x="52451" y="63818"/>
                      <a:pt x="54029" y="64195"/>
                    </a:cubicBezTo>
                    <a:cubicBezTo>
                      <a:pt x="54920" y="64401"/>
                      <a:pt x="55674" y="64709"/>
                      <a:pt x="56292" y="65018"/>
                    </a:cubicBezTo>
                    <a:cubicBezTo>
                      <a:pt x="56909" y="65292"/>
                      <a:pt x="57423" y="65670"/>
                      <a:pt x="57972" y="65601"/>
                    </a:cubicBezTo>
                    <a:cubicBezTo>
                      <a:pt x="58521" y="65567"/>
                      <a:pt x="58932" y="64709"/>
                      <a:pt x="58452" y="63372"/>
                    </a:cubicBezTo>
                    <a:cubicBezTo>
                      <a:pt x="57972" y="62069"/>
                      <a:pt x="56566" y="60560"/>
                      <a:pt x="54714" y="59669"/>
                    </a:cubicBezTo>
                    <a:cubicBezTo>
                      <a:pt x="52863" y="58743"/>
                      <a:pt x="50977" y="58434"/>
                      <a:pt x="49571" y="58194"/>
                    </a:cubicBezTo>
                    <a:cubicBezTo>
                      <a:pt x="48131" y="57988"/>
                      <a:pt x="47171" y="57817"/>
                      <a:pt x="46725" y="57748"/>
                    </a:cubicBezTo>
                    <a:lnTo>
                      <a:pt x="46416" y="57748"/>
                    </a:lnTo>
                    <a:close/>
                    <a:moveTo>
                      <a:pt x="17133" y="21367"/>
                    </a:moveTo>
                    <a:cubicBezTo>
                      <a:pt x="16550" y="19687"/>
                      <a:pt x="16104" y="17801"/>
                      <a:pt x="15452" y="15743"/>
                    </a:cubicBezTo>
                    <a:cubicBezTo>
                      <a:pt x="14767" y="13686"/>
                      <a:pt x="13944" y="11491"/>
                      <a:pt x="12126" y="9262"/>
                    </a:cubicBezTo>
                    <a:cubicBezTo>
                      <a:pt x="10412" y="7205"/>
                      <a:pt x="7977" y="5285"/>
                      <a:pt x="5062" y="4942"/>
                    </a:cubicBezTo>
                    <a:cubicBezTo>
                      <a:pt x="4514" y="4873"/>
                      <a:pt x="3039" y="4702"/>
                      <a:pt x="1805" y="5079"/>
                    </a:cubicBezTo>
                    <a:cubicBezTo>
                      <a:pt x="536" y="5422"/>
                      <a:pt x="-218" y="6279"/>
                      <a:pt x="56" y="6965"/>
                    </a:cubicBezTo>
                    <a:cubicBezTo>
                      <a:pt x="365" y="7754"/>
                      <a:pt x="1496" y="8097"/>
                      <a:pt x="2319" y="8611"/>
                    </a:cubicBezTo>
                    <a:cubicBezTo>
                      <a:pt x="3176" y="9091"/>
                      <a:pt x="3931" y="9708"/>
                      <a:pt x="4171" y="9982"/>
                    </a:cubicBezTo>
                    <a:cubicBezTo>
                      <a:pt x="5200" y="11045"/>
                      <a:pt x="6091" y="12177"/>
                      <a:pt x="6777" y="13343"/>
                    </a:cubicBezTo>
                    <a:cubicBezTo>
                      <a:pt x="7428" y="14474"/>
                      <a:pt x="8080" y="15949"/>
                      <a:pt x="8594" y="17492"/>
                    </a:cubicBezTo>
                    <a:cubicBezTo>
                      <a:pt x="9349" y="19721"/>
                      <a:pt x="10343" y="22567"/>
                      <a:pt x="12298" y="25139"/>
                    </a:cubicBezTo>
                    <a:cubicBezTo>
                      <a:pt x="12675" y="25653"/>
                      <a:pt x="13841" y="27230"/>
                      <a:pt x="15315" y="28396"/>
                    </a:cubicBezTo>
                    <a:cubicBezTo>
                      <a:pt x="16790" y="29562"/>
                      <a:pt x="18436" y="30213"/>
                      <a:pt x="19121" y="29494"/>
                    </a:cubicBezTo>
                    <a:cubicBezTo>
                      <a:pt x="19910" y="28705"/>
                      <a:pt x="19190" y="27025"/>
                      <a:pt x="18607" y="25379"/>
                    </a:cubicBezTo>
                    <a:cubicBezTo>
                      <a:pt x="17955" y="23733"/>
                      <a:pt x="17373" y="22052"/>
                      <a:pt x="17201" y="21538"/>
                    </a:cubicBezTo>
                    <a:lnTo>
                      <a:pt x="17133" y="21367"/>
                    </a:lnTo>
                    <a:close/>
                    <a:moveTo>
                      <a:pt x="132210" y="27539"/>
                    </a:moveTo>
                    <a:cubicBezTo>
                      <a:pt x="130770" y="27882"/>
                      <a:pt x="128918" y="28156"/>
                      <a:pt x="126998" y="29116"/>
                    </a:cubicBezTo>
                    <a:cubicBezTo>
                      <a:pt x="125146" y="30042"/>
                      <a:pt x="123774" y="31242"/>
                      <a:pt x="122609" y="32237"/>
                    </a:cubicBezTo>
                    <a:cubicBezTo>
                      <a:pt x="121409" y="33265"/>
                      <a:pt x="120483" y="34054"/>
                      <a:pt x="119351" y="34774"/>
                    </a:cubicBezTo>
                    <a:cubicBezTo>
                      <a:pt x="118219" y="35494"/>
                      <a:pt x="117054" y="36112"/>
                      <a:pt x="115819" y="36660"/>
                    </a:cubicBezTo>
                    <a:cubicBezTo>
                      <a:pt x="113385" y="37723"/>
                      <a:pt x="110641" y="38340"/>
                      <a:pt x="108035" y="39026"/>
                    </a:cubicBezTo>
                    <a:cubicBezTo>
                      <a:pt x="107521" y="39197"/>
                      <a:pt x="106184" y="39403"/>
                      <a:pt x="104881" y="39643"/>
                    </a:cubicBezTo>
                    <a:cubicBezTo>
                      <a:pt x="103612" y="39884"/>
                      <a:pt x="102377" y="40158"/>
                      <a:pt x="102240" y="40878"/>
                    </a:cubicBezTo>
                    <a:cubicBezTo>
                      <a:pt x="102069" y="41667"/>
                      <a:pt x="103509" y="42592"/>
                      <a:pt x="105292" y="43175"/>
                    </a:cubicBezTo>
                    <a:cubicBezTo>
                      <a:pt x="107075" y="43793"/>
                      <a:pt x="109098" y="43964"/>
                      <a:pt x="109887" y="44067"/>
                    </a:cubicBezTo>
                    <a:cubicBezTo>
                      <a:pt x="111464" y="44204"/>
                      <a:pt x="113076" y="44170"/>
                      <a:pt x="114688" y="43964"/>
                    </a:cubicBezTo>
                    <a:cubicBezTo>
                      <a:pt x="116299" y="43724"/>
                      <a:pt x="117877" y="43313"/>
                      <a:pt x="119420" y="42764"/>
                    </a:cubicBezTo>
                    <a:cubicBezTo>
                      <a:pt x="120963" y="42181"/>
                      <a:pt x="122403" y="41461"/>
                      <a:pt x="123809" y="40569"/>
                    </a:cubicBezTo>
                    <a:cubicBezTo>
                      <a:pt x="125180" y="39712"/>
                      <a:pt x="126483" y="38615"/>
                      <a:pt x="127546" y="37689"/>
                    </a:cubicBezTo>
                    <a:cubicBezTo>
                      <a:pt x="129089" y="36317"/>
                      <a:pt x="130290" y="35220"/>
                      <a:pt x="131421" y="34671"/>
                    </a:cubicBezTo>
                    <a:cubicBezTo>
                      <a:pt x="132690" y="34020"/>
                      <a:pt x="134884" y="33574"/>
                      <a:pt x="137251" y="32271"/>
                    </a:cubicBezTo>
                    <a:cubicBezTo>
                      <a:pt x="137696" y="31997"/>
                      <a:pt x="138759" y="31448"/>
                      <a:pt x="139788" y="30282"/>
                    </a:cubicBezTo>
                    <a:cubicBezTo>
                      <a:pt x="140817" y="29151"/>
                      <a:pt x="141399" y="27710"/>
                      <a:pt x="141777" y="26545"/>
                    </a:cubicBezTo>
                    <a:cubicBezTo>
                      <a:pt x="142120" y="25345"/>
                      <a:pt x="142291" y="24350"/>
                      <a:pt x="142394" y="23561"/>
                    </a:cubicBezTo>
                    <a:cubicBezTo>
                      <a:pt x="142462" y="22807"/>
                      <a:pt x="142462" y="22190"/>
                      <a:pt x="142085" y="21778"/>
                    </a:cubicBezTo>
                    <a:cubicBezTo>
                      <a:pt x="141674" y="21332"/>
                      <a:pt x="140782" y="21435"/>
                      <a:pt x="139822" y="22155"/>
                    </a:cubicBezTo>
                    <a:cubicBezTo>
                      <a:pt x="138862" y="22841"/>
                      <a:pt x="137936" y="24076"/>
                      <a:pt x="137113" y="25036"/>
                    </a:cubicBezTo>
                    <a:cubicBezTo>
                      <a:pt x="136702" y="25516"/>
                      <a:pt x="136256" y="25927"/>
                      <a:pt x="135879" y="26202"/>
                    </a:cubicBezTo>
                    <a:cubicBezTo>
                      <a:pt x="135502" y="26476"/>
                      <a:pt x="135090" y="26648"/>
                      <a:pt x="134679" y="26819"/>
                    </a:cubicBezTo>
                    <a:cubicBezTo>
                      <a:pt x="133822" y="27127"/>
                      <a:pt x="132930" y="27299"/>
                      <a:pt x="132484" y="27402"/>
                    </a:cubicBezTo>
                    <a:lnTo>
                      <a:pt x="132210" y="27471"/>
                    </a:lnTo>
                    <a:close/>
                    <a:moveTo>
                      <a:pt x="78374" y="81134"/>
                    </a:moveTo>
                    <a:cubicBezTo>
                      <a:pt x="75254" y="80586"/>
                      <a:pt x="72477" y="80243"/>
                      <a:pt x="70042" y="79523"/>
                    </a:cubicBezTo>
                    <a:cubicBezTo>
                      <a:pt x="68842" y="79145"/>
                      <a:pt x="67813" y="78700"/>
                      <a:pt x="66956" y="78185"/>
                    </a:cubicBezTo>
                    <a:cubicBezTo>
                      <a:pt x="66099" y="77637"/>
                      <a:pt x="65413" y="77054"/>
                      <a:pt x="64590" y="76128"/>
                    </a:cubicBezTo>
                    <a:cubicBezTo>
                      <a:pt x="63801" y="75271"/>
                      <a:pt x="62944" y="74105"/>
                      <a:pt x="61881" y="72905"/>
                    </a:cubicBezTo>
                    <a:cubicBezTo>
                      <a:pt x="60852" y="71704"/>
                      <a:pt x="59446" y="70333"/>
                      <a:pt x="57835" y="69476"/>
                    </a:cubicBezTo>
                    <a:cubicBezTo>
                      <a:pt x="57218" y="69133"/>
                      <a:pt x="55537" y="68173"/>
                      <a:pt x="53754" y="67932"/>
                    </a:cubicBezTo>
                    <a:cubicBezTo>
                      <a:pt x="52863" y="67796"/>
                      <a:pt x="52005" y="67864"/>
                      <a:pt x="51423" y="68104"/>
                    </a:cubicBezTo>
                    <a:cubicBezTo>
                      <a:pt x="50840" y="68310"/>
                      <a:pt x="50531" y="68687"/>
                      <a:pt x="50565" y="69030"/>
                    </a:cubicBezTo>
                    <a:cubicBezTo>
                      <a:pt x="50600" y="69441"/>
                      <a:pt x="51011" y="69784"/>
                      <a:pt x="51491" y="70127"/>
                    </a:cubicBezTo>
                    <a:cubicBezTo>
                      <a:pt x="51971" y="70470"/>
                      <a:pt x="52554" y="70881"/>
                      <a:pt x="53068" y="71361"/>
                    </a:cubicBezTo>
                    <a:cubicBezTo>
                      <a:pt x="54131" y="72253"/>
                      <a:pt x="55023" y="73419"/>
                      <a:pt x="55332" y="73899"/>
                    </a:cubicBezTo>
                    <a:cubicBezTo>
                      <a:pt x="56532" y="75716"/>
                      <a:pt x="57560" y="78048"/>
                      <a:pt x="59584" y="80586"/>
                    </a:cubicBezTo>
                    <a:cubicBezTo>
                      <a:pt x="60578" y="81820"/>
                      <a:pt x="61984" y="83123"/>
                      <a:pt x="63527" y="84083"/>
                    </a:cubicBezTo>
                    <a:cubicBezTo>
                      <a:pt x="65070" y="85043"/>
                      <a:pt x="66682" y="85695"/>
                      <a:pt x="68225" y="86141"/>
                    </a:cubicBezTo>
                    <a:cubicBezTo>
                      <a:pt x="72717" y="87478"/>
                      <a:pt x="76866" y="87272"/>
                      <a:pt x="80192" y="87478"/>
                    </a:cubicBezTo>
                    <a:cubicBezTo>
                      <a:pt x="80878" y="87512"/>
                      <a:pt x="82969" y="87752"/>
                      <a:pt x="84753" y="88198"/>
                    </a:cubicBezTo>
                    <a:cubicBezTo>
                      <a:pt x="85644" y="88404"/>
                      <a:pt x="86467" y="88678"/>
                      <a:pt x="87221" y="88884"/>
                    </a:cubicBezTo>
                    <a:cubicBezTo>
                      <a:pt x="87941" y="89055"/>
                      <a:pt x="88559" y="89193"/>
                      <a:pt x="89004" y="88884"/>
                    </a:cubicBezTo>
                    <a:cubicBezTo>
                      <a:pt x="89450" y="88575"/>
                      <a:pt x="89450" y="87787"/>
                      <a:pt x="88867" y="86758"/>
                    </a:cubicBezTo>
                    <a:cubicBezTo>
                      <a:pt x="88284" y="85764"/>
                      <a:pt x="87119" y="84597"/>
                      <a:pt x="85713" y="83774"/>
                    </a:cubicBezTo>
                    <a:cubicBezTo>
                      <a:pt x="82866" y="82026"/>
                      <a:pt x="79575" y="81409"/>
                      <a:pt x="78683" y="81237"/>
                    </a:cubicBezTo>
                    <a:lnTo>
                      <a:pt x="78374" y="81168"/>
                    </a:lnTo>
                    <a:close/>
                    <a:moveTo>
                      <a:pt x="48474" y="74345"/>
                    </a:moveTo>
                    <a:cubicBezTo>
                      <a:pt x="46725" y="72253"/>
                      <a:pt x="44530" y="70024"/>
                      <a:pt x="41581" y="68755"/>
                    </a:cubicBezTo>
                    <a:cubicBezTo>
                      <a:pt x="40175" y="68138"/>
                      <a:pt x="38495" y="67590"/>
                      <a:pt x="36918" y="67932"/>
                    </a:cubicBezTo>
                    <a:cubicBezTo>
                      <a:pt x="36609" y="68001"/>
                      <a:pt x="35821" y="68104"/>
                      <a:pt x="35169" y="68447"/>
                    </a:cubicBezTo>
                    <a:cubicBezTo>
                      <a:pt x="34518" y="68790"/>
                      <a:pt x="34037" y="69338"/>
                      <a:pt x="34140" y="70058"/>
                    </a:cubicBezTo>
                    <a:cubicBezTo>
                      <a:pt x="34243" y="70881"/>
                      <a:pt x="34929" y="71464"/>
                      <a:pt x="35478" y="71979"/>
                    </a:cubicBezTo>
                    <a:cubicBezTo>
                      <a:pt x="36061" y="72425"/>
                      <a:pt x="36609" y="72870"/>
                      <a:pt x="36815" y="73076"/>
                    </a:cubicBezTo>
                    <a:cubicBezTo>
                      <a:pt x="38392" y="74551"/>
                      <a:pt x="39935" y="75442"/>
                      <a:pt x="41376" y="76677"/>
                    </a:cubicBezTo>
                    <a:cubicBezTo>
                      <a:pt x="42404" y="77568"/>
                      <a:pt x="43570" y="78460"/>
                      <a:pt x="45010" y="79214"/>
                    </a:cubicBezTo>
                    <a:cubicBezTo>
                      <a:pt x="45559" y="79488"/>
                      <a:pt x="48371" y="81546"/>
                      <a:pt x="49914" y="80277"/>
                    </a:cubicBezTo>
                    <a:cubicBezTo>
                      <a:pt x="50771" y="79557"/>
                      <a:pt x="50600" y="78254"/>
                      <a:pt x="50119" y="77088"/>
                    </a:cubicBezTo>
                    <a:cubicBezTo>
                      <a:pt x="49639" y="75888"/>
                      <a:pt x="48816" y="74790"/>
                      <a:pt x="48542" y="74482"/>
                    </a:cubicBezTo>
                    <a:lnTo>
                      <a:pt x="48474" y="74379"/>
                    </a:lnTo>
                    <a:close/>
                    <a:moveTo>
                      <a:pt x="6777" y="40569"/>
                    </a:moveTo>
                    <a:lnTo>
                      <a:pt x="8457" y="49793"/>
                    </a:lnTo>
                    <a:cubicBezTo>
                      <a:pt x="8766" y="51336"/>
                      <a:pt x="9109" y="53016"/>
                      <a:pt x="9692" y="54765"/>
                    </a:cubicBezTo>
                    <a:cubicBezTo>
                      <a:pt x="10309" y="56514"/>
                      <a:pt x="11200" y="58434"/>
                      <a:pt x="12606" y="60115"/>
                    </a:cubicBezTo>
                    <a:cubicBezTo>
                      <a:pt x="13258" y="60903"/>
                      <a:pt x="13944" y="61623"/>
                      <a:pt x="14595" y="62206"/>
                    </a:cubicBezTo>
                    <a:cubicBezTo>
                      <a:pt x="15247" y="62823"/>
                      <a:pt x="15795" y="63338"/>
                      <a:pt x="16447" y="63887"/>
                    </a:cubicBezTo>
                    <a:cubicBezTo>
                      <a:pt x="17681" y="64984"/>
                      <a:pt x="18950" y="66012"/>
                      <a:pt x="20287" y="66904"/>
                    </a:cubicBezTo>
                    <a:cubicBezTo>
                      <a:pt x="21350" y="67590"/>
                      <a:pt x="25362" y="70676"/>
                      <a:pt x="26459" y="69750"/>
                    </a:cubicBezTo>
                    <a:cubicBezTo>
                      <a:pt x="27660" y="68721"/>
                      <a:pt x="23922" y="63852"/>
                      <a:pt x="23099" y="62686"/>
                    </a:cubicBezTo>
                    <a:cubicBezTo>
                      <a:pt x="22276" y="61486"/>
                      <a:pt x="21384" y="60320"/>
                      <a:pt x="20424" y="59189"/>
                    </a:cubicBezTo>
                    <a:cubicBezTo>
                      <a:pt x="19464" y="58023"/>
                      <a:pt x="18504" y="56960"/>
                      <a:pt x="17921" y="56068"/>
                    </a:cubicBezTo>
                    <a:cubicBezTo>
                      <a:pt x="16790" y="54319"/>
                      <a:pt x="16172" y="51988"/>
                      <a:pt x="15624" y="49279"/>
                    </a:cubicBezTo>
                    <a:cubicBezTo>
                      <a:pt x="14801" y="45301"/>
                      <a:pt x="13704" y="41187"/>
                      <a:pt x="12263" y="37209"/>
                    </a:cubicBezTo>
                    <a:cubicBezTo>
                      <a:pt x="11920" y="36386"/>
                      <a:pt x="11132" y="33574"/>
                      <a:pt x="9040" y="31105"/>
                    </a:cubicBezTo>
                    <a:cubicBezTo>
                      <a:pt x="8011" y="29871"/>
                      <a:pt x="6605" y="28876"/>
                      <a:pt x="5405" y="28568"/>
                    </a:cubicBezTo>
                    <a:cubicBezTo>
                      <a:pt x="4205" y="28225"/>
                      <a:pt x="3417" y="28499"/>
                      <a:pt x="3279" y="28945"/>
                    </a:cubicBezTo>
                    <a:cubicBezTo>
                      <a:pt x="3108" y="29494"/>
                      <a:pt x="3691" y="30111"/>
                      <a:pt x="4171" y="30934"/>
                    </a:cubicBezTo>
                    <a:cubicBezTo>
                      <a:pt x="4685" y="31722"/>
                      <a:pt x="5131" y="32717"/>
                      <a:pt x="5474" y="33951"/>
                    </a:cubicBezTo>
                    <a:cubicBezTo>
                      <a:pt x="5817" y="35151"/>
                      <a:pt x="6057" y="36489"/>
                      <a:pt x="6263" y="37655"/>
                    </a:cubicBezTo>
                    <a:cubicBezTo>
                      <a:pt x="6434" y="38786"/>
                      <a:pt x="6605" y="39884"/>
                      <a:pt x="6708" y="40329"/>
                    </a:cubicBezTo>
                    <a:lnTo>
                      <a:pt x="6777" y="40638"/>
                    </a:lnTo>
                    <a:close/>
                    <a:moveTo>
                      <a:pt x="73162" y="97731"/>
                    </a:moveTo>
                    <a:cubicBezTo>
                      <a:pt x="68808" y="97319"/>
                      <a:pt x="64350" y="96290"/>
                      <a:pt x="60338" y="94713"/>
                    </a:cubicBezTo>
                    <a:cubicBezTo>
                      <a:pt x="58349" y="93925"/>
                      <a:pt x="56463" y="92964"/>
                      <a:pt x="54817" y="91833"/>
                    </a:cubicBezTo>
                    <a:cubicBezTo>
                      <a:pt x="53137" y="90701"/>
                      <a:pt x="51834" y="89467"/>
                      <a:pt x="50325" y="87787"/>
                    </a:cubicBezTo>
                    <a:cubicBezTo>
                      <a:pt x="48885" y="86175"/>
                      <a:pt x="47308" y="84186"/>
                      <a:pt x="45113" y="82300"/>
                    </a:cubicBezTo>
                    <a:cubicBezTo>
                      <a:pt x="44016" y="81374"/>
                      <a:pt x="42781" y="80483"/>
                      <a:pt x="41376" y="79797"/>
                    </a:cubicBezTo>
                    <a:cubicBezTo>
                      <a:pt x="39970" y="79111"/>
                      <a:pt x="38495" y="78700"/>
                      <a:pt x="37089" y="78528"/>
                    </a:cubicBezTo>
                    <a:cubicBezTo>
                      <a:pt x="35992" y="78322"/>
                      <a:pt x="33112" y="78185"/>
                      <a:pt x="30849" y="79008"/>
                    </a:cubicBezTo>
                    <a:cubicBezTo>
                      <a:pt x="28551" y="79763"/>
                      <a:pt x="27077" y="81306"/>
                      <a:pt x="27488" y="81957"/>
                    </a:cubicBezTo>
                    <a:cubicBezTo>
                      <a:pt x="27934" y="82677"/>
                      <a:pt x="30060" y="82163"/>
                      <a:pt x="32323" y="82403"/>
                    </a:cubicBezTo>
                    <a:cubicBezTo>
                      <a:pt x="33455" y="82506"/>
                      <a:pt x="34586" y="82712"/>
                      <a:pt x="35512" y="83020"/>
                    </a:cubicBezTo>
                    <a:cubicBezTo>
                      <a:pt x="36438" y="83294"/>
                      <a:pt x="37158" y="83672"/>
                      <a:pt x="37535" y="83877"/>
                    </a:cubicBezTo>
                    <a:cubicBezTo>
                      <a:pt x="40553" y="85523"/>
                      <a:pt x="42439" y="88644"/>
                      <a:pt x="45387" y="92278"/>
                    </a:cubicBezTo>
                    <a:cubicBezTo>
                      <a:pt x="46862" y="94061"/>
                      <a:pt x="48816" y="95982"/>
                      <a:pt x="50908" y="97388"/>
                    </a:cubicBezTo>
                    <a:cubicBezTo>
                      <a:pt x="53000" y="98828"/>
                      <a:pt x="55229" y="99960"/>
                      <a:pt x="57458" y="100885"/>
                    </a:cubicBezTo>
                    <a:cubicBezTo>
                      <a:pt x="60681" y="102188"/>
                      <a:pt x="64007" y="103011"/>
                      <a:pt x="67333" y="103526"/>
                    </a:cubicBezTo>
                    <a:cubicBezTo>
                      <a:pt x="70693" y="104006"/>
                      <a:pt x="74088" y="104109"/>
                      <a:pt x="77311" y="103800"/>
                    </a:cubicBezTo>
                    <a:cubicBezTo>
                      <a:pt x="78614" y="103697"/>
                      <a:pt x="82661" y="103286"/>
                      <a:pt x="86158" y="102154"/>
                    </a:cubicBezTo>
                    <a:cubicBezTo>
                      <a:pt x="89656" y="101057"/>
                      <a:pt x="92468" y="99308"/>
                      <a:pt x="92056" y="98313"/>
                    </a:cubicBezTo>
                    <a:cubicBezTo>
                      <a:pt x="91611" y="97182"/>
                      <a:pt x="87736" y="97799"/>
                      <a:pt x="83552" y="97936"/>
                    </a:cubicBezTo>
                    <a:cubicBezTo>
                      <a:pt x="81461" y="98039"/>
                      <a:pt x="79300" y="98039"/>
                      <a:pt x="77483" y="97971"/>
                    </a:cubicBezTo>
                    <a:cubicBezTo>
                      <a:pt x="75666" y="97902"/>
                      <a:pt x="74225" y="97799"/>
                      <a:pt x="73574" y="97731"/>
                    </a:cubicBezTo>
                    <a:lnTo>
                      <a:pt x="73162" y="97731"/>
                    </a:lnTo>
                    <a:close/>
                    <a:moveTo>
                      <a:pt x="140405" y="59429"/>
                    </a:moveTo>
                    <a:cubicBezTo>
                      <a:pt x="138725" y="60355"/>
                      <a:pt x="136736" y="61383"/>
                      <a:pt x="134987" y="62961"/>
                    </a:cubicBezTo>
                    <a:cubicBezTo>
                      <a:pt x="133238" y="64435"/>
                      <a:pt x="131833" y="66218"/>
                      <a:pt x="130667" y="68001"/>
                    </a:cubicBezTo>
                    <a:cubicBezTo>
                      <a:pt x="128335" y="71636"/>
                      <a:pt x="126895" y="75442"/>
                      <a:pt x="125386" y="78906"/>
                    </a:cubicBezTo>
                    <a:cubicBezTo>
                      <a:pt x="124666" y="80586"/>
                      <a:pt x="123877" y="82232"/>
                      <a:pt x="123054" y="83774"/>
                    </a:cubicBezTo>
                    <a:cubicBezTo>
                      <a:pt x="122231" y="85352"/>
                      <a:pt x="121409" y="86586"/>
                      <a:pt x="120688" y="87375"/>
                    </a:cubicBezTo>
                    <a:cubicBezTo>
                      <a:pt x="120517" y="87547"/>
                      <a:pt x="120311" y="87752"/>
                      <a:pt x="119797" y="88026"/>
                    </a:cubicBezTo>
                    <a:cubicBezTo>
                      <a:pt x="119317" y="88301"/>
                      <a:pt x="118528" y="88575"/>
                      <a:pt x="117637" y="88884"/>
                    </a:cubicBezTo>
                    <a:cubicBezTo>
                      <a:pt x="116779" y="89227"/>
                      <a:pt x="115853" y="89638"/>
                      <a:pt x="115236" y="90152"/>
                    </a:cubicBezTo>
                    <a:cubicBezTo>
                      <a:pt x="114619" y="90667"/>
                      <a:pt x="114379" y="91181"/>
                      <a:pt x="114585" y="91524"/>
                    </a:cubicBezTo>
                    <a:cubicBezTo>
                      <a:pt x="114790" y="91901"/>
                      <a:pt x="115408" y="91970"/>
                      <a:pt x="116196" y="92038"/>
                    </a:cubicBezTo>
                    <a:cubicBezTo>
                      <a:pt x="116985" y="92107"/>
                      <a:pt x="117945" y="92210"/>
                      <a:pt x="119077" y="92278"/>
                    </a:cubicBezTo>
                    <a:cubicBezTo>
                      <a:pt x="120174" y="92347"/>
                      <a:pt x="121443" y="92313"/>
                      <a:pt x="122609" y="91970"/>
                    </a:cubicBezTo>
                    <a:cubicBezTo>
                      <a:pt x="123774" y="91627"/>
                      <a:pt x="124632" y="91113"/>
                      <a:pt x="125077" y="90804"/>
                    </a:cubicBezTo>
                    <a:cubicBezTo>
                      <a:pt x="126895" y="89604"/>
                      <a:pt x="128095" y="88061"/>
                      <a:pt x="129227" y="86552"/>
                    </a:cubicBezTo>
                    <a:cubicBezTo>
                      <a:pt x="130358" y="85009"/>
                      <a:pt x="131250" y="83329"/>
                      <a:pt x="132073" y="81683"/>
                    </a:cubicBezTo>
                    <a:cubicBezTo>
                      <a:pt x="133719" y="78357"/>
                      <a:pt x="135022" y="75099"/>
                      <a:pt x="136667" y="72390"/>
                    </a:cubicBezTo>
                    <a:cubicBezTo>
                      <a:pt x="137868" y="70470"/>
                      <a:pt x="139205" y="68755"/>
                      <a:pt x="140782" y="67350"/>
                    </a:cubicBezTo>
                    <a:cubicBezTo>
                      <a:pt x="142325" y="65978"/>
                      <a:pt x="144726" y="64675"/>
                      <a:pt x="146954" y="62652"/>
                    </a:cubicBezTo>
                    <a:cubicBezTo>
                      <a:pt x="147846" y="61897"/>
                      <a:pt x="150486" y="59291"/>
                      <a:pt x="151824" y="56240"/>
                    </a:cubicBezTo>
                    <a:cubicBezTo>
                      <a:pt x="153264" y="53257"/>
                      <a:pt x="153435" y="50136"/>
                      <a:pt x="152407" y="49759"/>
                    </a:cubicBezTo>
                    <a:cubicBezTo>
                      <a:pt x="151275" y="49313"/>
                      <a:pt x="149595" y="52159"/>
                      <a:pt x="147160" y="54525"/>
                    </a:cubicBezTo>
                    <a:cubicBezTo>
                      <a:pt x="145960" y="55725"/>
                      <a:pt x="144623" y="56823"/>
                      <a:pt x="143423" y="57645"/>
                    </a:cubicBezTo>
                    <a:cubicBezTo>
                      <a:pt x="142257" y="58434"/>
                      <a:pt x="141228" y="59017"/>
                      <a:pt x="140714" y="59291"/>
                    </a:cubicBezTo>
                    <a:lnTo>
                      <a:pt x="140405" y="59463"/>
                    </a:lnTo>
                    <a:close/>
                    <a:moveTo>
                      <a:pt x="110984" y="26339"/>
                    </a:moveTo>
                    <a:cubicBezTo>
                      <a:pt x="108653" y="26819"/>
                      <a:pt x="106287" y="27093"/>
                      <a:pt x="104092" y="27745"/>
                    </a:cubicBezTo>
                    <a:cubicBezTo>
                      <a:pt x="102995" y="28053"/>
                      <a:pt x="101863" y="28328"/>
                      <a:pt x="100937" y="29151"/>
                    </a:cubicBezTo>
                    <a:cubicBezTo>
                      <a:pt x="100594" y="29459"/>
                      <a:pt x="99017" y="30419"/>
                      <a:pt x="99394" y="31859"/>
                    </a:cubicBezTo>
                    <a:cubicBezTo>
                      <a:pt x="99840" y="33471"/>
                      <a:pt x="102343" y="33883"/>
                      <a:pt x="102995" y="34054"/>
                    </a:cubicBezTo>
                    <a:cubicBezTo>
                      <a:pt x="105498" y="34706"/>
                      <a:pt x="107898" y="34191"/>
                      <a:pt x="110127" y="33677"/>
                    </a:cubicBezTo>
                    <a:cubicBezTo>
                      <a:pt x="111739" y="33334"/>
                      <a:pt x="113316" y="32648"/>
                      <a:pt x="114653" y="31654"/>
                    </a:cubicBezTo>
                    <a:cubicBezTo>
                      <a:pt x="115202" y="31277"/>
                      <a:pt x="118048" y="29391"/>
                      <a:pt x="117019" y="27505"/>
                    </a:cubicBezTo>
                    <a:cubicBezTo>
                      <a:pt x="115888" y="25447"/>
                      <a:pt x="111807" y="26236"/>
                      <a:pt x="111122" y="26339"/>
                    </a:cubicBezTo>
                    <a:lnTo>
                      <a:pt x="111019" y="26339"/>
                    </a:lnTo>
                    <a:close/>
                  </a:path>
                </a:pathLst>
              </a:custGeom>
              <a:grpFill/>
              <a:ln w="3429" cap="flat">
                <a:noFill/>
                <a:prstDash val="solid"/>
                <a:miter/>
              </a:ln>
            </p:spPr>
            <p:txBody>
              <a:bodyPr/>
              <a:lstStyle/>
              <a:p>
                <a:endParaRPr lang="en-US"/>
              </a:p>
            </p:txBody>
          </p:sp>
          <p:sp>
            <p:nvSpPr>
              <p:cNvPr id="1221" name="Freeform 1220">
                <a:extLst>
                  <a:ext uri="{FF2B5EF4-FFF2-40B4-BE49-F238E27FC236}">
                    <a16:creationId xmlns:a16="http://schemas.microsoft.com/office/drawing/2014/main" id="{EDC92ED3-FBB9-4055-E9A8-8A0EF92B5D5E}"/>
                  </a:ext>
                </a:extLst>
              </p:cNvPr>
              <p:cNvSpPr/>
              <p:nvPr/>
            </p:nvSpPr>
            <p:spPr>
              <a:xfrm>
                <a:off x="4459966" y="4222127"/>
                <a:ext cx="38634" cy="14932"/>
              </a:xfrm>
              <a:custGeom>
                <a:avLst/>
                <a:gdLst>
                  <a:gd name="csX0" fmla="*/ 12471 w 38634"/>
                  <a:gd name="csY0" fmla="*/ 14470 h 14932"/>
                  <a:gd name="csX1" fmla="*/ 13088 w 38634"/>
                  <a:gd name="csY1" fmla="*/ 14299 h 14932"/>
                  <a:gd name="csX2" fmla="*/ 13705 w 38634"/>
                  <a:gd name="csY2" fmla="*/ 14093 h 14932"/>
                  <a:gd name="csX3" fmla="*/ 14322 w 38634"/>
                  <a:gd name="csY3" fmla="*/ 13887 h 14932"/>
                  <a:gd name="csX4" fmla="*/ 14940 w 38634"/>
                  <a:gd name="csY4" fmla="*/ 13647 h 14932"/>
                  <a:gd name="csX5" fmla="*/ 17271 w 38634"/>
                  <a:gd name="csY5" fmla="*/ 12481 h 14932"/>
                  <a:gd name="csX6" fmla="*/ 21215 w 38634"/>
                  <a:gd name="csY6" fmla="*/ 9773 h 14932"/>
                  <a:gd name="csX7" fmla="*/ 27730 w 38634"/>
                  <a:gd name="csY7" fmla="*/ 5795 h 14932"/>
                  <a:gd name="csX8" fmla="*/ 28450 w 38634"/>
                  <a:gd name="csY8" fmla="*/ 5623 h 14932"/>
                  <a:gd name="csX9" fmla="*/ 28793 w 38634"/>
                  <a:gd name="csY9" fmla="*/ 5555 h 14932"/>
                  <a:gd name="csX10" fmla="*/ 29170 w 38634"/>
                  <a:gd name="csY10" fmla="*/ 5555 h 14932"/>
                  <a:gd name="csX11" fmla="*/ 29547 w 38634"/>
                  <a:gd name="csY11" fmla="*/ 5555 h 14932"/>
                  <a:gd name="csX12" fmla="*/ 29924 w 38634"/>
                  <a:gd name="csY12" fmla="*/ 5555 h 14932"/>
                  <a:gd name="csX13" fmla="*/ 30302 w 38634"/>
                  <a:gd name="csY13" fmla="*/ 5589 h 14932"/>
                  <a:gd name="csX14" fmla="*/ 30507 w 38634"/>
                  <a:gd name="csY14" fmla="*/ 5589 h 14932"/>
                  <a:gd name="csX15" fmla="*/ 30713 w 38634"/>
                  <a:gd name="csY15" fmla="*/ 5658 h 14932"/>
                  <a:gd name="csX16" fmla="*/ 33765 w 38634"/>
                  <a:gd name="csY16" fmla="*/ 6618 h 14932"/>
                  <a:gd name="csX17" fmla="*/ 35891 w 38634"/>
                  <a:gd name="csY17" fmla="*/ 8024 h 14932"/>
                  <a:gd name="csX18" fmla="*/ 36200 w 38634"/>
                  <a:gd name="csY18" fmla="*/ 8264 h 14932"/>
                  <a:gd name="csX19" fmla="*/ 36508 w 38634"/>
                  <a:gd name="csY19" fmla="*/ 8504 h 14932"/>
                  <a:gd name="csX20" fmla="*/ 37057 w 38634"/>
                  <a:gd name="csY20" fmla="*/ 8950 h 14932"/>
                  <a:gd name="csX21" fmla="*/ 38051 w 38634"/>
                  <a:gd name="csY21" fmla="*/ 9327 h 14932"/>
                  <a:gd name="csX22" fmla="*/ 38634 w 38634"/>
                  <a:gd name="csY22" fmla="*/ 8229 h 14932"/>
                  <a:gd name="csX23" fmla="*/ 38531 w 38634"/>
                  <a:gd name="csY23" fmla="*/ 7201 h 14932"/>
                  <a:gd name="csX24" fmla="*/ 38360 w 38634"/>
                  <a:gd name="csY24" fmla="*/ 6618 h 14932"/>
                  <a:gd name="csX25" fmla="*/ 38257 w 38634"/>
                  <a:gd name="csY25" fmla="*/ 6309 h 14932"/>
                  <a:gd name="csX26" fmla="*/ 38120 w 38634"/>
                  <a:gd name="csY26" fmla="*/ 6001 h 14932"/>
                  <a:gd name="csX27" fmla="*/ 37845 w 38634"/>
                  <a:gd name="csY27" fmla="*/ 5418 h 14932"/>
                  <a:gd name="csX28" fmla="*/ 37503 w 38634"/>
                  <a:gd name="csY28" fmla="*/ 4835 h 14932"/>
                  <a:gd name="csX29" fmla="*/ 37331 w 38634"/>
                  <a:gd name="csY29" fmla="*/ 4560 h 14932"/>
                  <a:gd name="csX30" fmla="*/ 37125 w 38634"/>
                  <a:gd name="csY30" fmla="*/ 4286 h 14932"/>
                  <a:gd name="csX31" fmla="*/ 36748 w 38634"/>
                  <a:gd name="csY31" fmla="*/ 3806 h 14932"/>
                  <a:gd name="csX32" fmla="*/ 35994 w 38634"/>
                  <a:gd name="csY32" fmla="*/ 3018 h 14932"/>
                  <a:gd name="csX33" fmla="*/ 35411 w 38634"/>
                  <a:gd name="csY33" fmla="*/ 2503 h 14932"/>
                  <a:gd name="csX34" fmla="*/ 31159 w 38634"/>
                  <a:gd name="csY34" fmla="*/ 308 h 14932"/>
                  <a:gd name="csX35" fmla="*/ 30542 w 38634"/>
                  <a:gd name="csY35" fmla="*/ 171 h 14932"/>
                  <a:gd name="csX36" fmla="*/ 29890 w 38634"/>
                  <a:gd name="csY36" fmla="*/ 68 h 14932"/>
                  <a:gd name="csX37" fmla="*/ 29239 w 38634"/>
                  <a:gd name="csY37" fmla="*/ 0 h 14932"/>
                  <a:gd name="csX38" fmla="*/ 28587 w 38634"/>
                  <a:gd name="csY38" fmla="*/ 0 h 14932"/>
                  <a:gd name="csX39" fmla="*/ 28244 w 38634"/>
                  <a:gd name="csY39" fmla="*/ 0 h 14932"/>
                  <a:gd name="csX40" fmla="*/ 27901 w 38634"/>
                  <a:gd name="csY40" fmla="*/ 0 h 14932"/>
                  <a:gd name="csX41" fmla="*/ 27250 w 38634"/>
                  <a:gd name="csY41" fmla="*/ 103 h 14932"/>
                  <a:gd name="csX42" fmla="*/ 25981 w 38634"/>
                  <a:gd name="csY42" fmla="*/ 343 h 14932"/>
                  <a:gd name="csX43" fmla="*/ 21489 w 38634"/>
                  <a:gd name="csY43" fmla="*/ 2366 h 14932"/>
                  <a:gd name="csX44" fmla="*/ 17957 w 38634"/>
                  <a:gd name="csY44" fmla="*/ 4938 h 14932"/>
                  <a:gd name="csX45" fmla="*/ 15728 w 38634"/>
                  <a:gd name="csY45" fmla="*/ 6686 h 14932"/>
                  <a:gd name="csX46" fmla="*/ 13637 w 38634"/>
                  <a:gd name="csY46" fmla="*/ 8161 h 14932"/>
                  <a:gd name="csX47" fmla="*/ 11476 w 38634"/>
                  <a:gd name="csY47" fmla="*/ 9258 h 14932"/>
                  <a:gd name="csX48" fmla="*/ 9145 w 38634"/>
                  <a:gd name="csY48" fmla="*/ 10047 h 14932"/>
                  <a:gd name="csX49" fmla="*/ 8425 w 38634"/>
                  <a:gd name="csY49" fmla="*/ 10218 h 14932"/>
                  <a:gd name="csX50" fmla="*/ 7910 w 38634"/>
                  <a:gd name="csY50" fmla="*/ 10321 h 14932"/>
                  <a:gd name="csX51" fmla="*/ 7327 w 38634"/>
                  <a:gd name="csY51" fmla="*/ 10424 h 14932"/>
                  <a:gd name="csX52" fmla="*/ 4447 w 38634"/>
                  <a:gd name="csY52" fmla="*/ 10595 h 14932"/>
                  <a:gd name="csX53" fmla="*/ 1669 w 38634"/>
                  <a:gd name="csY53" fmla="*/ 10527 h 14932"/>
                  <a:gd name="csX54" fmla="*/ 641 w 38634"/>
                  <a:gd name="csY54" fmla="*/ 10630 h 14932"/>
                  <a:gd name="csX55" fmla="*/ 58 w 38634"/>
                  <a:gd name="csY55" fmla="*/ 11007 h 14932"/>
                  <a:gd name="csX56" fmla="*/ 161 w 38634"/>
                  <a:gd name="csY56" fmla="*/ 11761 h 14932"/>
                  <a:gd name="csX57" fmla="*/ 504 w 38634"/>
                  <a:gd name="csY57" fmla="*/ 12241 h 14932"/>
                  <a:gd name="csX58" fmla="*/ 1052 w 38634"/>
                  <a:gd name="csY58" fmla="*/ 12721 h 14932"/>
                  <a:gd name="csX59" fmla="*/ 4721 w 38634"/>
                  <a:gd name="csY59" fmla="*/ 14436 h 14932"/>
                  <a:gd name="csX60" fmla="*/ 9248 w 38634"/>
                  <a:gd name="csY60" fmla="*/ 14916 h 14932"/>
                  <a:gd name="csX61" fmla="*/ 11065 w 38634"/>
                  <a:gd name="csY61" fmla="*/ 14744 h 14932"/>
                  <a:gd name="csX62" fmla="*/ 12231 w 38634"/>
                  <a:gd name="csY62" fmla="*/ 14505 h 14932"/>
                  <a:gd name="csX63" fmla="*/ 12539 w 38634"/>
                  <a:gd name="csY63" fmla="*/ 14436 h 149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Lst>
                <a:rect l="l" t="t" r="r" b="b"/>
                <a:pathLst>
                  <a:path w="38634" h="14932">
                    <a:moveTo>
                      <a:pt x="12471" y="14470"/>
                    </a:moveTo>
                    <a:lnTo>
                      <a:pt x="13088" y="14299"/>
                    </a:lnTo>
                    <a:cubicBezTo>
                      <a:pt x="13294" y="14230"/>
                      <a:pt x="13500" y="14162"/>
                      <a:pt x="13705" y="14093"/>
                    </a:cubicBezTo>
                    <a:cubicBezTo>
                      <a:pt x="13911" y="14024"/>
                      <a:pt x="14117" y="13956"/>
                      <a:pt x="14322" y="13887"/>
                    </a:cubicBezTo>
                    <a:lnTo>
                      <a:pt x="14940" y="13647"/>
                    </a:lnTo>
                    <a:cubicBezTo>
                      <a:pt x="15728" y="13338"/>
                      <a:pt x="16517" y="12927"/>
                      <a:pt x="17271" y="12481"/>
                    </a:cubicBezTo>
                    <a:cubicBezTo>
                      <a:pt x="18746" y="11624"/>
                      <a:pt x="20015" y="10664"/>
                      <a:pt x="21215" y="9773"/>
                    </a:cubicBezTo>
                    <a:cubicBezTo>
                      <a:pt x="23615" y="7921"/>
                      <a:pt x="25741" y="6344"/>
                      <a:pt x="27730" y="5795"/>
                    </a:cubicBezTo>
                    <a:cubicBezTo>
                      <a:pt x="27970" y="5726"/>
                      <a:pt x="28244" y="5658"/>
                      <a:pt x="28450" y="5623"/>
                    </a:cubicBezTo>
                    <a:cubicBezTo>
                      <a:pt x="28553" y="5623"/>
                      <a:pt x="28690" y="5589"/>
                      <a:pt x="28793" y="5555"/>
                    </a:cubicBezTo>
                    <a:cubicBezTo>
                      <a:pt x="28930" y="5555"/>
                      <a:pt x="29033" y="5555"/>
                      <a:pt x="29170" y="5555"/>
                    </a:cubicBezTo>
                    <a:cubicBezTo>
                      <a:pt x="29273" y="5555"/>
                      <a:pt x="29410" y="5555"/>
                      <a:pt x="29547" y="5555"/>
                    </a:cubicBezTo>
                    <a:lnTo>
                      <a:pt x="29924" y="5555"/>
                    </a:lnTo>
                    <a:cubicBezTo>
                      <a:pt x="29924" y="5555"/>
                      <a:pt x="30164" y="5589"/>
                      <a:pt x="30302" y="5589"/>
                    </a:cubicBezTo>
                    <a:lnTo>
                      <a:pt x="30507" y="5589"/>
                    </a:lnTo>
                    <a:cubicBezTo>
                      <a:pt x="30507" y="5589"/>
                      <a:pt x="30713" y="5658"/>
                      <a:pt x="30713" y="5658"/>
                    </a:cubicBezTo>
                    <a:cubicBezTo>
                      <a:pt x="31742" y="5829"/>
                      <a:pt x="32771" y="6172"/>
                      <a:pt x="33765" y="6618"/>
                    </a:cubicBezTo>
                    <a:cubicBezTo>
                      <a:pt x="34176" y="6789"/>
                      <a:pt x="35102" y="7372"/>
                      <a:pt x="35891" y="8024"/>
                    </a:cubicBezTo>
                    <a:cubicBezTo>
                      <a:pt x="35994" y="8127"/>
                      <a:pt x="36097" y="8195"/>
                      <a:pt x="36200" y="8264"/>
                    </a:cubicBezTo>
                    <a:cubicBezTo>
                      <a:pt x="36302" y="8332"/>
                      <a:pt x="36405" y="8435"/>
                      <a:pt x="36508" y="8504"/>
                    </a:cubicBezTo>
                    <a:cubicBezTo>
                      <a:pt x="36680" y="8675"/>
                      <a:pt x="36885" y="8812"/>
                      <a:pt x="37057" y="8950"/>
                    </a:cubicBezTo>
                    <a:cubicBezTo>
                      <a:pt x="37400" y="9224"/>
                      <a:pt x="37743" y="9395"/>
                      <a:pt x="38051" y="9327"/>
                    </a:cubicBezTo>
                    <a:cubicBezTo>
                      <a:pt x="38394" y="9258"/>
                      <a:pt x="38566" y="8847"/>
                      <a:pt x="38634" y="8229"/>
                    </a:cubicBezTo>
                    <a:cubicBezTo>
                      <a:pt x="38634" y="7921"/>
                      <a:pt x="38634" y="7578"/>
                      <a:pt x="38531" y="7201"/>
                    </a:cubicBezTo>
                    <a:cubicBezTo>
                      <a:pt x="38497" y="7029"/>
                      <a:pt x="38428" y="6824"/>
                      <a:pt x="38360" y="6618"/>
                    </a:cubicBezTo>
                    <a:cubicBezTo>
                      <a:pt x="38360" y="6515"/>
                      <a:pt x="38291" y="6412"/>
                      <a:pt x="38257" y="6309"/>
                    </a:cubicBezTo>
                    <a:cubicBezTo>
                      <a:pt x="38223" y="6206"/>
                      <a:pt x="38188" y="6103"/>
                      <a:pt x="38120" y="6001"/>
                    </a:cubicBezTo>
                    <a:cubicBezTo>
                      <a:pt x="38017" y="5795"/>
                      <a:pt x="37948" y="5589"/>
                      <a:pt x="37845" y="5418"/>
                    </a:cubicBezTo>
                    <a:cubicBezTo>
                      <a:pt x="37743" y="5212"/>
                      <a:pt x="37605" y="5041"/>
                      <a:pt x="37503" y="4835"/>
                    </a:cubicBezTo>
                    <a:cubicBezTo>
                      <a:pt x="37434" y="4732"/>
                      <a:pt x="37400" y="4663"/>
                      <a:pt x="37331" y="4560"/>
                    </a:cubicBezTo>
                    <a:cubicBezTo>
                      <a:pt x="37263" y="4457"/>
                      <a:pt x="37194" y="4389"/>
                      <a:pt x="37125" y="4286"/>
                    </a:cubicBezTo>
                    <a:cubicBezTo>
                      <a:pt x="36988" y="4115"/>
                      <a:pt x="36851" y="3943"/>
                      <a:pt x="36748" y="3806"/>
                    </a:cubicBezTo>
                    <a:cubicBezTo>
                      <a:pt x="36474" y="3497"/>
                      <a:pt x="36234" y="3223"/>
                      <a:pt x="35994" y="3018"/>
                    </a:cubicBezTo>
                    <a:cubicBezTo>
                      <a:pt x="35754" y="2812"/>
                      <a:pt x="35548" y="2640"/>
                      <a:pt x="35411" y="2503"/>
                    </a:cubicBezTo>
                    <a:cubicBezTo>
                      <a:pt x="34245" y="1474"/>
                      <a:pt x="32805" y="720"/>
                      <a:pt x="31159" y="308"/>
                    </a:cubicBezTo>
                    <a:lnTo>
                      <a:pt x="30542" y="171"/>
                    </a:lnTo>
                    <a:cubicBezTo>
                      <a:pt x="30336" y="137"/>
                      <a:pt x="30130" y="103"/>
                      <a:pt x="29890" y="68"/>
                    </a:cubicBezTo>
                    <a:cubicBezTo>
                      <a:pt x="29684" y="68"/>
                      <a:pt x="29479" y="0"/>
                      <a:pt x="29239" y="0"/>
                    </a:cubicBezTo>
                    <a:lnTo>
                      <a:pt x="28587" y="0"/>
                    </a:lnTo>
                    <a:cubicBezTo>
                      <a:pt x="28587" y="0"/>
                      <a:pt x="28244" y="0"/>
                      <a:pt x="28244" y="0"/>
                    </a:cubicBezTo>
                    <a:lnTo>
                      <a:pt x="27901" y="0"/>
                    </a:lnTo>
                    <a:cubicBezTo>
                      <a:pt x="27901" y="0"/>
                      <a:pt x="27250" y="103"/>
                      <a:pt x="27250" y="103"/>
                    </a:cubicBezTo>
                    <a:cubicBezTo>
                      <a:pt x="26804" y="171"/>
                      <a:pt x="26393" y="240"/>
                      <a:pt x="25981" y="343"/>
                    </a:cubicBezTo>
                    <a:cubicBezTo>
                      <a:pt x="24301" y="754"/>
                      <a:pt x="22792" y="1509"/>
                      <a:pt x="21489" y="2366"/>
                    </a:cubicBezTo>
                    <a:cubicBezTo>
                      <a:pt x="20186" y="3189"/>
                      <a:pt x="19020" y="4080"/>
                      <a:pt x="17957" y="4938"/>
                    </a:cubicBezTo>
                    <a:cubicBezTo>
                      <a:pt x="17203" y="5521"/>
                      <a:pt x="16448" y="6138"/>
                      <a:pt x="15728" y="6686"/>
                    </a:cubicBezTo>
                    <a:cubicBezTo>
                      <a:pt x="15008" y="7235"/>
                      <a:pt x="14322" y="7715"/>
                      <a:pt x="13637" y="8161"/>
                    </a:cubicBezTo>
                    <a:cubicBezTo>
                      <a:pt x="12951" y="8573"/>
                      <a:pt x="12231" y="8950"/>
                      <a:pt x="11476" y="9258"/>
                    </a:cubicBezTo>
                    <a:cubicBezTo>
                      <a:pt x="10722" y="9567"/>
                      <a:pt x="9933" y="9841"/>
                      <a:pt x="9145" y="10047"/>
                    </a:cubicBezTo>
                    <a:cubicBezTo>
                      <a:pt x="8973" y="10081"/>
                      <a:pt x="8733" y="10150"/>
                      <a:pt x="8425" y="10218"/>
                    </a:cubicBezTo>
                    <a:cubicBezTo>
                      <a:pt x="8253" y="10253"/>
                      <a:pt x="8082" y="10287"/>
                      <a:pt x="7910" y="10321"/>
                    </a:cubicBezTo>
                    <a:cubicBezTo>
                      <a:pt x="7739" y="10321"/>
                      <a:pt x="7533" y="10390"/>
                      <a:pt x="7327" y="10424"/>
                    </a:cubicBezTo>
                    <a:cubicBezTo>
                      <a:pt x="6470" y="10561"/>
                      <a:pt x="5476" y="10595"/>
                      <a:pt x="4447" y="10595"/>
                    </a:cubicBezTo>
                    <a:cubicBezTo>
                      <a:pt x="3453" y="10595"/>
                      <a:pt x="2458" y="10561"/>
                      <a:pt x="1669" y="10527"/>
                    </a:cubicBezTo>
                    <a:cubicBezTo>
                      <a:pt x="1258" y="10527"/>
                      <a:pt x="915" y="10527"/>
                      <a:pt x="641" y="10630"/>
                    </a:cubicBezTo>
                    <a:cubicBezTo>
                      <a:pt x="366" y="10698"/>
                      <a:pt x="161" y="10835"/>
                      <a:pt x="58" y="11007"/>
                    </a:cubicBezTo>
                    <a:cubicBezTo>
                      <a:pt x="-45" y="11212"/>
                      <a:pt x="-11" y="11487"/>
                      <a:pt x="161" y="11761"/>
                    </a:cubicBezTo>
                    <a:cubicBezTo>
                      <a:pt x="229" y="11899"/>
                      <a:pt x="366" y="12070"/>
                      <a:pt x="504" y="12241"/>
                    </a:cubicBezTo>
                    <a:cubicBezTo>
                      <a:pt x="641" y="12413"/>
                      <a:pt x="847" y="12550"/>
                      <a:pt x="1052" y="12721"/>
                    </a:cubicBezTo>
                    <a:cubicBezTo>
                      <a:pt x="1910" y="13407"/>
                      <a:pt x="3247" y="14059"/>
                      <a:pt x="4721" y="14436"/>
                    </a:cubicBezTo>
                    <a:cubicBezTo>
                      <a:pt x="6230" y="14847"/>
                      <a:pt x="7876" y="14985"/>
                      <a:pt x="9248" y="14916"/>
                    </a:cubicBezTo>
                    <a:cubicBezTo>
                      <a:pt x="9933" y="14916"/>
                      <a:pt x="10551" y="14813"/>
                      <a:pt x="11065" y="14744"/>
                    </a:cubicBezTo>
                    <a:cubicBezTo>
                      <a:pt x="11579" y="14641"/>
                      <a:pt x="11991" y="14573"/>
                      <a:pt x="12231" y="14505"/>
                    </a:cubicBezTo>
                    <a:lnTo>
                      <a:pt x="12539" y="14436"/>
                    </a:lnTo>
                    <a:close/>
                  </a:path>
                </a:pathLst>
              </a:custGeom>
              <a:grpFill/>
              <a:ln w="3429" cap="flat">
                <a:noFill/>
                <a:prstDash val="solid"/>
                <a:miter/>
              </a:ln>
            </p:spPr>
            <p:txBody>
              <a:bodyPr/>
              <a:lstStyle/>
              <a:p>
                <a:endParaRPr lang="en-US"/>
              </a:p>
            </p:txBody>
          </p:sp>
          <p:sp>
            <p:nvSpPr>
              <p:cNvPr id="1222" name="Freeform 1221">
                <a:extLst>
                  <a:ext uri="{FF2B5EF4-FFF2-40B4-BE49-F238E27FC236}">
                    <a16:creationId xmlns:a16="http://schemas.microsoft.com/office/drawing/2014/main" id="{135740E8-B762-AECA-F41C-B519107AF02C}"/>
                  </a:ext>
                </a:extLst>
              </p:cNvPr>
              <p:cNvSpPr/>
              <p:nvPr/>
            </p:nvSpPr>
            <p:spPr>
              <a:xfrm>
                <a:off x="4492374" y="4173675"/>
                <a:ext cx="26890" cy="41115"/>
              </a:xfrm>
              <a:custGeom>
                <a:avLst/>
                <a:gdLst>
                  <a:gd name="csX0" fmla="*/ 18776 w 26890"/>
                  <a:gd name="csY0" fmla="*/ 11761 h 41115"/>
                  <a:gd name="csX1" fmla="*/ 17096 w 26890"/>
                  <a:gd name="csY1" fmla="*/ 16322 h 41115"/>
                  <a:gd name="csX2" fmla="*/ 16650 w 26890"/>
                  <a:gd name="csY2" fmla="*/ 17419 h 41115"/>
                  <a:gd name="csX3" fmla="*/ 16170 w 26890"/>
                  <a:gd name="csY3" fmla="*/ 18482 h 41115"/>
                  <a:gd name="csX4" fmla="*/ 15930 w 26890"/>
                  <a:gd name="csY4" fmla="*/ 18996 h 41115"/>
                  <a:gd name="csX5" fmla="*/ 15656 w 26890"/>
                  <a:gd name="csY5" fmla="*/ 19511 h 41115"/>
                  <a:gd name="csX6" fmla="*/ 15107 w 26890"/>
                  <a:gd name="csY6" fmla="*/ 20505 h 41115"/>
                  <a:gd name="csX7" fmla="*/ 12639 w 26890"/>
                  <a:gd name="csY7" fmla="*/ 24380 h 41115"/>
                  <a:gd name="csX8" fmla="*/ 9758 w 26890"/>
                  <a:gd name="csY8" fmla="*/ 28083 h 41115"/>
                  <a:gd name="csX9" fmla="*/ 6604 w 26890"/>
                  <a:gd name="csY9" fmla="*/ 31615 h 41115"/>
                  <a:gd name="csX10" fmla="*/ 5026 w 26890"/>
                  <a:gd name="csY10" fmla="*/ 33399 h 41115"/>
                  <a:gd name="csX11" fmla="*/ 3517 w 26890"/>
                  <a:gd name="csY11" fmla="*/ 35216 h 41115"/>
                  <a:gd name="csX12" fmla="*/ 1254 w 26890"/>
                  <a:gd name="csY12" fmla="*/ 38062 h 41115"/>
                  <a:gd name="csX13" fmla="*/ 123 w 26890"/>
                  <a:gd name="csY13" fmla="*/ 40908 h 41115"/>
                  <a:gd name="csX14" fmla="*/ 3552 w 26890"/>
                  <a:gd name="csY14" fmla="*/ 39982 h 41115"/>
                  <a:gd name="csX15" fmla="*/ 7289 w 26890"/>
                  <a:gd name="csY15" fmla="*/ 37582 h 41115"/>
                  <a:gd name="csX16" fmla="*/ 14319 w 26890"/>
                  <a:gd name="csY16" fmla="*/ 31512 h 41115"/>
                  <a:gd name="csX17" fmla="*/ 17405 w 26890"/>
                  <a:gd name="csY17" fmla="*/ 27775 h 41115"/>
                  <a:gd name="csX18" fmla="*/ 18091 w 26890"/>
                  <a:gd name="csY18" fmla="*/ 26780 h 41115"/>
                  <a:gd name="csX19" fmla="*/ 18434 w 26890"/>
                  <a:gd name="csY19" fmla="*/ 26266 h 41115"/>
                  <a:gd name="csX20" fmla="*/ 18776 w 26890"/>
                  <a:gd name="csY20" fmla="*/ 25752 h 41115"/>
                  <a:gd name="csX21" fmla="*/ 19428 w 26890"/>
                  <a:gd name="csY21" fmla="*/ 24723 h 41115"/>
                  <a:gd name="csX22" fmla="*/ 20045 w 26890"/>
                  <a:gd name="csY22" fmla="*/ 23660 h 41115"/>
                  <a:gd name="csX23" fmla="*/ 20457 w 26890"/>
                  <a:gd name="csY23" fmla="*/ 22906 h 41115"/>
                  <a:gd name="csX24" fmla="*/ 20834 w 26890"/>
                  <a:gd name="csY24" fmla="*/ 22117 h 41115"/>
                  <a:gd name="csX25" fmla="*/ 21211 w 26890"/>
                  <a:gd name="csY25" fmla="*/ 21328 h 41115"/>
                  <a:gd name="csX26" fmla="*/ 21554 w 26890"/>
                  <a:gd name="csY26" fmla="*/ 20505 h 41115"/>
                  <a:gd name="csX27" fmla="*/ 22754 w 26890"/>
                  <a:gd name="csY27" fmla="*/ 17179 h 41115"/>
                  <a:gd name="csX28" fmla="*/ 24400 w 26890"/>
                  <a:gd name="csY28" fmla="*/ 10699 h 41115"/>
                  <a:gd name="csX29" fmla="*/ 25875 w 26890"/>
                  <a:gd name="csY29" fmla="*/ 5006 h 41115"/>
                  <a:gd name="csX30" fmla="*/ 26732 w 26890"/>
                  <a:gd name="csY30" fmla="*/ 1920 h 41115"/>
                  <a:gd name="csX31" fmla="*/ 26663 w 26890"/>
                  <a:gd name="csY31" fmla="*/ 103 h 41115"/>
                  <a:gd name="csX32" fmla="*/ 25875 w 26890"/>
                  <a:gd name="csY32" fmla="*/ 103 h 41115"/>
                  <a:gd name="csX33" fmla="*/ 25326 w 26890"/>
                  <a:gd name="csY33" fmla="*/ 412 h 41115"/>
                  <a:gd name="csX34" fmla="*/ 25017 w 26890"/>
                  <a:gd name="csY34" fmla="*/ 651 h 41115"/>
                  <a:gd name="csX35" fmla="*/ 24709 w 26890"/>
                  <a:gd name="csY35" fmla="*/ 926 h 41115"/>
                  <a:gd name="csX36" fmla="*/ 22034 w 26890"/>
                  <a:gd name="csY36" fmla="*/ 4423 h 41115"/>
                  <a:gd name="csX37" fmla="*/ 20011 w 26890"/>
                  <a:gd name="csY37" fmla="*/ 8675 h 41115"/>
                  <a:gd name="csX38" fmla="*/ 18948 w 26890"/>
                  <a:gd name="csY38" fmla="*/ 11453 h 41115"/>
                  <a:gd name="csX39" fmla="*/ 18845 w 26890"/>
                  <a:gd name="csY39" fmla="*/ 11761 h 411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Lst>
                <a:rect l="l" t="t" r="r" b="b"/>
                <a:pathLst>
                  <a:path w="26890" h="41115">
                    <a:moveTo>
                      <a:pt x="18776" y="11761"/>
                    </a:moveTo>
                    <a:cubicBezTo>
                      <a:pt x="18228" y="13339"/>
                      <a:pt x="17679" y="14848"/>
                      <a:pt x="17096" y="16322"/>
                    </a:cubicBezTo>
                    <a:cubicBezTo>
                      <a:pt x="16959" y="16699"/>
                      <a:pt x="16788" y="17042"/>
                      <a:pt x="16650" y="17419"/>
                    </a:cubicBezTo>
                    <a:cubicBezTo>
                      <a:pt x="16513" y="17796"/>
                      <a:pt x="16342" y="18139"/>
                      <a:pt x="16170" y="18482"/>
                    </a:cubicBezTo>
                    <a:lnTo>
                      <a:pt x="15930" y="18996"/>
                    </a:lnTo>
                    <a:lnTo>
                      <a:pt x="15656" y="19511"/>
                    </a:lnTo>
                    <a:cubicBezTo>
                      <a:pt x="15485" y="19854"/>
                      <a:pt x="15313" y="20197"/>
                      <a:pt x="15107" y="20505"/>
                    </a:cubicBezTo>
                    <a:cubicBezTo>
                      <a:pt x="14353" y="21843"/>
                      <a:pt x="13530" y="23112"/>
                      <a:pt x="12639" y="24380"/>
                    </a:cubicBezTo>
                    <a:cubicBezTo>
                      <a:pt x="11713" y="25615"/>
                      <a:pt x="10787" y="26883"/>
                      <a:pt x="9758" y="28083"/>
                    </a:cubicBezTo>
                    <a:cubicBezTo>
                      <a:pt x="8764" y="29249"/>
                      <a:pt x="7701" y="30450"/>
                      <a:pt x="6604" y="31615"/>
                    </a:cubicBezTo>
                    <a:cubicBezTo>
                      <a:pt x="6089" y="32198"/>
                      <a:pt x="5541" y="32815"/>
                      <a:pt x="5026" y="33399"/>
                    </a:cubicBezTo>
                    <a:cubicBezTo>
                      <a:pt x="4512" y="33981"/>
                      <a:pt x="3997" y="34599"/>
                      <a:pt x="3517" y="35216"/>
                    </a:cubicBezTo>
                    <a:cubicBezTo>
                      <a:pt x="3140" y="35696"/>
                      <a:pt x="2112" y="36896"/>
                      <a:pt x="1254" y="38062"/>
                    </a:cubicBezTo>
                    <a:cubicBezTo>
                      <a:pt x="397" y="39228"/>
                      <a:pt x="-289" y="40428"/>
                      <a:pt x="123" y="40908"/>
                    </a:cubicBezTo>
                    <a:cubicBezTo>
                      <a:pt x="534" y="41457"/>
                      <a:pt x="2043" y="40839"/>
                      <a:pt x="3552" y="39982"/>
                    </a:cubicBezTo>
                    <a:cubicBezTo>
                      <a:pt x="5095" y="39125"/>
                      <a:pt x="6672" y="37993"/>
                      <a:pt x="7289" y="37582"/>
                    </a:cubicBezTo>
                    <a:cubicBezTo>
                      <a:pt x="9758" y="35902"/>
                      <a:pt x="12159" y="33879"/>
                      <a:pt x="14319" y="31512"/>
                    </a:cubicBezTo>
                    <a:cubicBezTo>
                      <a:pt x="15416" y="30347"/>
                      <a:pt x="16445" y="29078"/>
                      <a:pt x="17405" y="27775"/>
                    </a:cubicBezTo>
                    <a:cubicBezTo>
                      <a:pt x="17645" y="27432"/>
                      <a:pt x="17885" y="27123"/>
                      <a:pt x="18091" y="26780"/>
                    </a:cubicBezTo>
                    <a:lnTo>
                      <a:pt x="18434" y="26266"/>
                    </a:lnTo>
                    <a:lnTo>
                      <a:pt x="18776" y="25752"/>
                    </a:lnTo>
                    <a:cubicBezTo>
                      <a:pt x="18982" y="25409"/>
                      <a:pt x="19222" y="25066"/>
                      <a:pt x="19428" y="24723"/>
                    </a:cubicBezTo>
                    <a:cubicBezTo>
                      <a:pt x="19634" y="24380"/>
                      <a:pt x="19839" y="24003"/>
                      <a:pt x="20045" y="23660"/>
                    </a:cubicBezTo>
                    <a:cubicBezTo>
                      <a:pt x="20182" y="23420"/>
                      <a:pt x="20354" y="23146"/>
                      <a:pt x="20457" y="22906"/>
                    </a:cubicBezTo>
                    <a:cubicBezTo>
                      <a:pt x="20594" y="22631"/>
                      <a:pt x="20731" y="22391"/>
                      <a:pt x="20834" y="22117"/>
                    </a:cubicBezTo>
                    <a:cubicBezTo>
                      <a:pt x="20971" y="21843"/>
                      <a:pt x="21108" y="21568"/>
                      <a:pt x="21211" y="21328"/>
                    </a:cubicBezTo>
                    <a:cubicBezTo>
                      <a:pt x="21314" y="21054"/>
                      <a:pt x="21451" y="20780"/>
                      <a:pt x="21554" y="20505"/>
                    </a:cubicBezTo>
                    <a:cubicBezTo>
                      <a:pt x="22034" y="19408"/>
                      <a:pt x="22411" y="18311"/>
                      <a:pt x="22754" y="17179"/>
                    </a:cubicBezTo>
                    <a:cubicBezTo>
                      <a:pt x="23440" y="14985"/>
                      <a:pt x="23920" y="12790"/>
                      <a:pt x="24400" y="10699"/>
                    </a:cubicBezTo>
                    <a:cubicBezTo>
                      <a:pt x="24606" y="9841"/>
                      <a:pt x="25189" y="7270"/>
                      <a:pt x="25875" y="5006"/>
                    </a:cubicBezTo>
                    <a:cubicBezTo>
                      <a:pt x="26183" y="3841"/>
                      <a:pt x="26526" y="2777"/>
                      <a:pt x="26732" y="1920"/>
                    </a:cubicBezTo>
                    <a:cubicBezTo>
                      <a:pt x="26937" y="1063"/>
                      <a:pt x="26972" y="377"/>
                      <a:pt x="26663" y="103"/>
                    </a:cubicBezTo>
                    <a:cubicBezTo>
                      <a:pt x="26492" y="-34"/>
                      <a:pt x="26217" y="-34"/>
                      <a:pt x="25875" y="103"/>
                    </a:cubicBezTo>
                    <a:cubicBezTo>
                      <a:pt x="25703" y="171"/>
                      <a:pt x="25532" y="274"/>
                      <a:pt x="25326" y="412"/>
                    </a:cubicBezTo>
                    <a:cubicBezTo>
                      <a:pt x="25223" y="480"/>
                      <a:pt x="25120" y="548"/>
                      <a:pt x="25017" y="651"/>
                    </a:cubicBezTo>
                    <a:cubicBezTo>
                      <a:pt x="24914" y="720"/>
                      <a:pt x="24812" y="823"/>
                      <a:pt x="24709" y="926"/>
                    </a:cubicBezTo>
                    <a:cubicBezTo>
                      <a:pt x="23817" y="1715"/>
                      <a:pt x="22891" y="2983"/>
                      <a:pt x="22034" y="4423"/>
                    </a:cubicBezTo>
                    <a:cubicBezTo>
                      <a:pt x="21211" y="5829"/>
                      <a:pt x="20525" y="7372"/>
                      <a:pt x="20011" y="8675"/>
                    </a:cubicBezTo>
                    <a:cubicBezTo>
                      <a:pt x="19497" y="9978"/>
                      <a:pt x="19119" y="11007"/>
                      <a:pt x="18948" y="11453"/>
                    </a:cubicBezTo>
                    <a:lnTo>
                      <a:pt x="18845" y="11761"/>
                    </a:lnTo>
                    <a:close/>
                  </a:path>
                </a:pathLst>
              </a:custGeom>
              <a:grpFill/>
              <a:ln w="3429" cap="flat">
                <a:noFill/>
                <a:prstDash val="solid"/>
                <a:miter/>
              </a:ln>
            </p:spPr>
            <p:txBody>
              <a:bodyPr/>
              <a:lstStyle/>
              <a:p>
                <a:endParaRPr lang="en-US"/>
              </a:p>
            </p:txBody>
          </p:sp>
          <p:sp>
            <p:nvSpPr>
              <p:cNvPr id="1223" name="Freeform 1222">
                <a:extLst>
                  <a:ext uri="{FF2B5EF4-FFF2-40B4-BE49-F238E27FC236}">
                    <a16:creationId xmlns:a16="http://schemas.microsoft.com/office/drawing/2014/main" id="{AEC40261-DA20-3EB1-70E3-56C5E99B8DD9}"/>
                  </a:ext>
                </a:extLst>
              </p:cNvPr>
              <p:cNvSpPr/>
              <p:nvPr/>
            </p:nvSpPr>
            <p:spPr>
              <a:xfrm>
                <a:off x="4499175" y="4204634"/>
                <a:ext cx="27789" cy="20931"/>
              </a:xfrm>
              <a:custGeom>
                <a:avLst/>
                <a:gdLst>
                  <a:gd name="csX0" fmla="*/ 7998 w 27789"/>
                  <a:gd name="csY0" fmla="*/ 15024 h 20931"/>
                  <a:gd name="csX1" fmla="*/ 18593 w 27789"/>
                  <a:gd name="csY1" fmla="*/ 7618 h 20931"/>
                  <a:gd name="csX2" fmla="*/ 21439 w 27789"/>
                  <a:gd name="csY2" fmla="*/ 6143 h 20931"/>
                  <a:gd name="csX3" fmla="*/ 22879 w 27789"/>
                  <a:gd name="csY3" fmla="*/ 5389 h 20931"/>
                  <a:gd name="csX4" fmla="*/ 24388 w 27789"/>
                  <a:gd name="csY4" fmla="*/ 4497 h 20931"/>
                  <a:gd name="csX5" fmla="*/ 26720 w 27789"/>
                  <a:gd name="csY5" fmla="*/ 2680 h 20931"/>
                  <a:gd name="csX6" fmla="*/ 27680 w 27789"/>
                  <a:gd name="csY6" fmla="*/ 1274 h 20931"/>
                  <a:gd name="csX7" fmla="*/ 27611 w 27789"/>
                  <a:gd name="csY7" fmla="*/ 211 h 20931"/>
                  <a:gd name="csX8" fmla="*/ 26480 w 27789"/>
                  <a:gd name="csY8" fmla="*/ 39 h 20931"/>
                  <a:gd name="csX9" fmla="*/ 24903 w 27789"/>
                  <a:gd name="csY9" fmla="*/ 348 h 20931"/>
                  <a:gd name="csX10" fmla="*/ 23222 w 27789"/>
                  <a:gd name="csY10" fmla="*/ 657 h 20931"/>
                  <a:gd name="csX11" fmla="*/ 22022 w 27789"/>
                  <a:gd name="csY11" fmla="*/ 862 h 20931"/>
                  <a:gd name="csX12" fmla="*/ 18868 w 27789"/>
                  <a:gd name="csY12" fmla="*/ 1548 h 20931"/>
                  <a:gd name="csX13" fmla="*/ 17290 w 27789"/>
                  <a:gd name="csY13" fmla="*/ 2097 h 20931"/>
                  <a:gd name="csX14" fmla="*/ 15747 w 27789"/>
                  <a:gd name="csY14" fmla="*/ 2749 h 20931"/>
                  <a:gd name="csX15" fmla="*/ 9918 w 27789"/>
                  <a:gd name="csY15" fmla="*/ 6143 h 20931"/>
                  <a:gd name="csX16" fmla="*/ 6180 w 27789"/>
                  <a:gd name="csY16" fmla="*/ 9264 h 20931"/>
                  <a:gd name="csX17" fmla="*/ 5323 w 27789"/>
                  <a:gd name="csY17" fmla="*/ 10155 h 20931"/>
                  <a:gd name="csX18" fmla="*/ 4911 w 27789"/>
                  <a:gd name="csY18" fmla="*/ 10601 h 20931"/>
                  <a:gd name="csX19" fmla="*/ 4534 w 27789"/>
                  <a:gd name="csY19" fmla="*/ 11081 h 20931"/>
                  <a:gd name="csX20" fmla="*/ 3780 w 27789"/>
                  <a:gd name="csY20" fmla="*/ 12041 h 20931"/>
                  <a:gd name="csX21" fmla="*/ 3094 w 27789"/>
                  <a:gd name="csY21" fmla="*/ 13036 h 20931"/>
                  <a:gd name="csX22" fmla="*/ 797 w 27789"/>
                  <a:gd name="csY22" fmla="*/ 16945 h 20931"/>
                  <a:gd name="csX23" fmla="*/ 385 w 27789"/>
                  <a:gd name="csY23" fmla="*/ 20819 h 20931"/>
                  <a:gd name="csX24" fmla="*/ 4294 w 27789"/>
                  <a:gd name="csY24" fmla="*/ 18591 h 20931"/>
                  <a:gd name="csX25" fmla="*/ 6523 w 27789"/>
                  <a:gd name="csY25" fmla="*/ 16533 h 20931"/>
                  <a:gd name="csX26" fmla="*/ 7963 w 27789"/>
                  <a:gd name="csY26" fmla="*/ 15230 h 20931"/>
                  <a:gd name="csX27" fmla="*/ 8135 w 27789"/>
                  <a:gd name="csY27" fmla="*/ 15093 h 209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27789" h="20931">
                    <a:moveTo>
                      <a:pt x="7998" y="15024"/>
                    </a:moveTo>
                    <a:cubicBezTo>
                      <a:pt x="11221" y="12041"/>
                      <a:pt x="14856" y="9710"/>
                      <a:pt x="18593" y="7618"/>
                    </a:cubicBezTo>
                    <a:cubicBezTo>
                      <a:pt x="19519" y="7103"/>
                      <a:pt x="20479" y="6623"/>
                      <a:pt x="21439" y="6143"/>
                    </a:cubicBezTo>
                    <a:cubicBezTo>
                      <a:pt x="21919" y="5903"/>
                      <a:pt x="22365" y="5663"/>
                      <a:pt x="22879" y="5389"/>
                    </a:cubicBezTo>
                    <a:cubicBezTo>
                      <a:pt x="23360" y="5114"/>
                      <a:pt x="23874" y="4840"/>
                      <a:pt x="24388" y="4497"/>
                    </a:cubicBezTo>
                    <a:cubicBezTo>
                      <a:pt x="24765" y="4223"/>
                      <a:pt x="25863" y="3571"/>
                      <a:pt x="26720" y="2680"/>
                    </a:cubicBezTo>
                    <a:cubicBezTo>
                      <a:pt x="27166" y="2234"/>
                      <a:pt x="27509" y="1720"/>
                      <a:pt x="27680" y="1274"/>
                    </a:cubicBezTo>
                    <a:cubicBezTo>
                      <a:pt x="27851" y="828"/>
                      <a:pt x="27817" y="451"/>
                      <a:pt x="27611" y="211"/>
                    </a:cubicBezTo>
                    <a:cubicBezTo>
                      <a:pt x="27371" y="-29"/>
                      <a:pt x="26960" y="-29"/>
                      <a:pt x="26480" y="39"/>
                    </a:cubicBezTo>
                    <a:cubicBezTo>
                      <a:pt x="26000" y="108"/>
                      <a:pt x="25451" y="245"/>
                      <a:pt x="24903" y="348"/>
                    </a:cubicBezTo>
                    <a:cubicBezTo>
                      <a:pt x="24354" y="451"/>
                      <a:pt x="23771" y="554"/>
                      <a:pt x="23222" y="657"/>
                    </a:cubicBezTo>
                    <a:cubicBezTo>
                      <a:pt x="22708" y="760"/>
                      <a:pt x="22262" y="828"/>
                      <a:pt x="22022" y="862"/>
                    </a:cubicBezTo>
                    <a:cubicBezTo>
                      <a:pt x="21028" y="1000"/>
                      <a:pt x="19931" y="1240"/>
                      <a:pt x="18868" y="1548"/>
                    </a:cubicBezTo>
                    <a:cubicBezTo>
                      <a:pt x="18353" y="1720"/>
                      <a:pt x="17805" y="1891"/>
                      <a:pt x="17290" y="2097"/>
                    </a:cubicBezTo>
                    <a:cubicBezTo>
                      <a:pt x="16776" y="2303"/>
                      <a:pt x="16261" y="2543"/>
                      <a:pt x="15747" y="2749"/>
                    </a:cubicBezTo>
                    <a:cubicBezTo>
                      <a:pt x="13690" y="3674"/>
                      <a:pt x="11735" y="4875"/>
                      <a:pt x="9918" y="6143"/>
                    </a:cubicBezTo>
                    <a:cubicBezTo>
                      <a:pt x="8581" y="7035"/>
                      <a:pt x="7346" y="8132"/>
                      <a:pt x="6180" y="9264"/>
                    </a:cubicBezTo>
                    <a:cubicBezTo>
                      <a:pt x="5906" y="9572"/>
                      <a:pt x="5597" y="9846"/>
                      <a:pt x="5323" y="10155"/>
                    </a:cubicBezTo>
                    <a:cubicBezTo>
                      <a:pt x="5186" y="10292"/>
                      <a:pt x="5049" y="10464"/>
                      <a:pt x="4911" y="10601"/>
                    </a:cubicBezTo>
                    <a:lnTo>
                      <a:pt x="4534" y="11081"/>
                    </a:lnTo>
                    <a:cubicBezTo>
                      <a:pt x="4260" y="11390"/>
                      <a:pt x="4020" y="11733"/>
                      <a:pt x="3780" y="12041"/>
                    </a:cubicBezTo>
                    <a:cubicBezTo>
                      <a:pt x="3540" y="12384"/>
                      <a:pt x="3300" y="12693"/>
                      <a:pt x="3094" y="13036"/>
                    </a:cubicBezTo>
                    <a:cubicBezTo>
                      <a:pt x="2717" y="13550"/>
                      <a:pt x="1551" y="15230"/>
                      <a:pt x="797" y="16945"/>
                    </a:cubicBezTo>
                    <a:cubicBezTo>
                      <a:pt x="42" y="18659"/>
                      <a:pt x="-335" y="20374"/>
                      <a:pt x="385" y="20819"/>
                    </a:cubicBezTo>
                    <a:cubicBezTo>
                      <a:pt x="1208" y="21334"/>
                      <a:pt x="2751" y="19997"/>
                      <a:pt x="4294" y="18591"/>
                    </a:cubicBezTo>
                    <a:cubicBezTo>
                      <a:pt x="5083" y="17871"/>
                      <a:pt x="5872" y="17150"/>
                      <a:pt x="6523" y="16533"/>
                    </a:cubicBezTo>
                    <a:cubicBezTo>
                      <a:pt x="7209" y="15916"/>
                      <a:pt x="7689" y="15436"/>
                      <a:pt x="7963" y="15230"/>
                    </a:cubicBezTo>
                    <a:lnTo>
                      <a:pt x="8135" y="15093"/>
                    </a:lnTo>
                    <a:close/>
                  </a:path>
                </a:pathLst>
              </a:custGeom>
              <a:grpFill/>
              <a:ln w="3429" cap="flat">
                <a:noFill/>
                <a:prstDash val="solid"/>
                <a:miter/>
              </a:ln>
            </p:spPr>
            <p:txBody>
              <a:bodyPr/>
              <a:lstStyle/>
              <a:p>
                <a:endParaRPr lang="en-US"/>
              </a:p>
            </p:txBody>
          </p:sp>
          <p:sp>
            <p:nvSpPr>
              <p:cNvPr id="1224" name="Freeform 1223">
                <a:extLst>
                  <a:ext uri="{FF2B5EF4-FFF2-40B4-BE49-F238E27FC236}">
                    <a16:creationId xmlns:a16="http://schemas.microsoft.com/office/drawing/2014/main" id="{27594197-24F3-B615-DC3D-EA6DDE63A550}"/>
                  </a:ext>
                </a:extLst>
              </p:cNvPr>
              <p:cNvSpPr/>
              <p:nvPr/>
            </p:nvSpPr>
            <p:spPr>
              <a:xfrm>
                <a:off x="4501614" y="4214159"/>
                <a:ext cx="23360" cy="20631"/>
              </a:xfrm>
              <a:custGeom>
                <a:avLst/>
                <a:gdLst>
                  <a:gd name="csX0" fmla="*/ 8027 w 23360"/>
                  <a:gd name="csY0" fmla="*/ 16712 h 20631"/>
                  <a:gd name="csX1" fmla="*/ 18074 w 23360"/>
                  <a:gd name="csY1" fmla="*/ 9546 h 20631"/>
                  <a:gd name="csX2" fmla="*/ 22189 w 23360"/>
                  <a:gd name="csY2" fmla="*/ 4608 h 20631"/>
                  <a:gd name="csX3" fmla="*/ 22635 w 23360"/>
                  <a:gd name="csY3" fmla="*/ 3682 h 20631"/>
                  <a:gd name="csX4" fmla="*/ 23149 w 23360"/>
                  <a:gd name="csY4" fmla="*/ 2345 h 20631"/>
                  <a:gd name="csX5" fmla="*/ 22978 w 23360"/>
                  <a:gd name="csY5" fmla="*/ 116 h 20631"/>
                  <a:gd name="csX6" fmla="*/ 21880 w 23360"/>
                  <a:gd name="csY6" fmla="*/ 116 h 20631"/>
                  <a:gd name="csX7" fmla="*/ 20543 w 23360"/>
                  <a:gd name="csY7" fmla="*/ 836 h 20631"/>
                  <a:gd name="csX8" fmla="*/ 19274 w 23360"/>
                  <a:gd name="csY8" fmla="*/ 1728 h 20631"/>
                  <a:gd name="csX9" fmla="*/ 18383 w 23360"/>
                  <a:gd name="csY9" fmla="*/ 2345 h 20631"/>
                  <a:gd name="csX10" fmla="*/ 14097 w 23360"/>
                  <a:gd name="csY10" fmla="*/ 5363 h 20631"/>
                  <a:gd name="csX11" fmla="*/ 9742 w 23360"/>
                  <a:gd name="csY11" fmla="*/ 8517 h 20631"/>
                  <a:gd name="csX12" fmla="*/ 3569 w 23360"/>
                  <a:gd name="csY12" fmla="*/ 13729 h 20631"/>
                  <a:gd name="csX13" fmla="*/ 2472 w 23360"/>
                  <a:gd name="csY13" fmla="*/ 14895 h 20631"/>
                  <a:gd name="csX14" fmla="*/ 963 w 23360"/>
                  <a:gd name="csY14" fmla="*/ 16884 h 20631"/>
                  <a:gd name="csX15" fmla="*/ 38 w 23360"/>
                  <a:gd name="csY15" fmla="*/ 19113 h 20631"/>
                  <a:gd name="csX16" fmla="*/ 415 w 23360"/>
                  <a:gd name="csY16" fmla="*/ 20519 h 20631"/>
                  <a:gd name="csX17" fmla="*/ 1992 w 23360"/>
                  <a:gd name="csY17" fmla="*/ 20279 h 20631"/>
                  <a:gd name="csX18" fmla="*/ 4084 w 23360"/>
                  <a:gd name="csY18" fmla="*/ 19044 h 20631"/>
                  <a:gd name="csX19" fmla="*/ 6313 w 23360"/>
                  <a:gd name="csY19" fmla="*/ 17673 h 20631"/>
                  <a:gd name="csX20" fmla="*/ 7787 w 23360"/>
                  <a:gd name="csY20" fmla="*/ 16747 h 20631"/>
                  <a:gd name="csX21" fmla="*/ 7959 w 23360"/>
                  <a:gd name="csY21" fmla="*/ 16644 h 206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23360" h="20631">
                    <a:moveTo>
                      <a:pt x="8027" y="16712"/>
                    </a:moveTo>
                    <a:cubicBezTo>
                      <a:pt x="11319" y="14518"/>
                      <a:pt x="14885" y="12426"/>
                      <a:pt x="18074" y="9546"/>
                    </a:cubicBezTo>
                    <a:cubicBezTo>
                      <a:pt x="19617" y="8140"/>
                      <a:pt x="21229" y="6528"/>
                      <a:pt x="22189" y="4608"/>
                    </a:cubicBezTo>
                    <a:cubicBezTo>
                      <a:pt x="22292" y="4437"/>
                      <a:pt x="22463" y="4094"/>
                      <a:pt x="22635" y="3682"/>
                    </a:cubicBezTo>
                    <a:cubicBezTo>
                      <a:pt x="22806" y="3271"/>
                      <a:pt x="23012" y="2791"/>
                      <a:pt x="23149" y="2345"/>
                    </a:cubicBezTo>
                    <a:cubicBezTo>
                      <a:pt x="23423" y="1385"/>
                      <a:pt x="23492" y="459"/>
                      <a:pt x="22978" y="116"/>
                    </a:cubicBezTo>
                    <a:cubicBezTo>
                      <a:pt x="22703" y="-55"/>
                      <a:pt x="22326" y="-21"/>
                      <a:pt x="21880" y="116"/>
                    </a:cubicBezTo>
                    <a:cubicBezTo>
                      <a:pt x="21469" y="288"/>
                      <a:pt x="21023" y="562"/>
                      <a:pt x="20543" y="836"/>
                    </a:cubicBezTo>
                    <a:cubicBezTo>
                      <a:pt x="20097" y="1145"/>
                      <a:pt x="19652" y="1454"/>
                      <a:pt x="19274" y="1728"/>
                    </a:cubicBezTo>
                    <a:cubicBezTo>
                      <a:pt x="18897" y="2002"/>
                      <a:pt x="18589" y="2242"/>
                      <a:pt x="18383" y="2345"/>
                    </a:cubicBezTo>
                    <a:cubicBezTo>
                      <a:pt x="16942" y="3305"/>
                      <a:pt x="15502" y="4334"/>
                      <a:pt x="14097" y="5363"/>
                    </a:cubicBezTo>
                    <a:cubicBezTo>
                      <a:pt x="12656" y="6425"/>
                      <a:pt x="11216" y="7489"/>
                      <a:pt x="9742" y="8517"/>
                    </a:cubicBezTo>
                    <a:cubicBezTo>
                      <a:pt x="7650" y="9992"/>
                      <a:pt x="5455" y="11706"/>
                      <a:pt x="3569" y="13729"/>
                    </a:cubicBezTo>
                    <a:cubicBezTo>
                      <a:pt x="3364" y="13935"/>
                      <a:pt x="2952" y="14347"/>
                      <a:pt x="2472" y="14895"/>
                    </a:cubicBezTo>
                    <a:cubicBezTo>
                      <a:pt x="1992" y="15444"/>
                      <a:pt x="1409" y="16130"/>
                      <a:pt x="963" y="16884"/>
                    </a:cubicBezTo>
                    <a:cubicBezTo>
                      <a:pt x="518" y="17638"/>
                      <a:pt x="140" y="18461"/>
                      <a:pt x="38" y="19113"/>
                    </a:cubicBezTo>
                    <a:cubicBezTo>
                      <a:pt x="-65" y="19799"/>
                      <a:pt x="38" y="20313"/>
                      <a:pt x="415" y="20519"/>
                    </a:cubicBezTo>
                    <a:cubicBezTo>
                      <a:pt x="826" y="20759"/>
                      <a:pt x="1375" y="20587"/>
                      <a:pt x="1992" y="20279"/>
                    </a:cubicBezTo>
                    <a:cubicBezTo>
                      <a:pt x="2609" y="19970"/>
                      <a:pt x="3329" y="19524"/>
                      <a:pt x="4084" y="19044"/>
                    </a:cubicBezTo>
                    <a:cubicBezTo>
                      <a:pt x="4838" y="18564"/>
                      <a:pt x="5627" y="18084"/>
                      <a:pt x="6313" y="17673"/>
                    </a:cubicBezTo>
                    <a:cubicBezTo>
                      <a:pt x="6998" y="17261"/>
                      <a:pt x="7547" y="16884"/>
                      <a:pt x="7787" y="16747"/>
                    </a:cubicBezTo>
                    <a:lnTo>
                      <a:pt x="7959" y="16644"/>
                    </a:lnTo>
                    <a:close/>
                  </a:path>
                </a:pathLst>
              </a:custGeom>
              <a:grpFill/>
              <a:ln w="3429" cap="flat">
                <a:noFill/>
                <a:prstDash val="solid"/>
                <a:miter/>
              </a:ln>
            </p:spPr>
            <p:txBody>
              <a:bodyPr/>
              <a:lstStyle/>
              <a:p>
                <a:endParaRPr lang="en-US"/>
              </a:p>
            </p:txBody>
          </p:sp>
          <p:sp>
            <p:nvSpPr>
              <p:cNvPr id="1225" name="Freeform 1224">
                <a:extLst>
                  <a:ext uri="{FF2B5EF4-FFF2-40B4-BE49-F238E27FC236}">
                    <a16:creationId xmlns:a16="http://schemas.microsoft.com/office/drawing/2014/main" id="{8B8F76B2-7A5C-7329-C5D3-261A9850DECE}"/>
                  </a:ext>
                </a:extLst>
              </p:cNvPr>
              <p:cNvSpPr/>
              <p:nvPr/>
            </p:nvSpPr>
            <p:spPr>
              <a:xfrm>
                <a:off x="4522007" y="4225286"/>
                <a:ext cx="10503" cy="9500"/>
              </a:xfrm>
              <a:custGeom>
                <a:avLst/>
                <a:gdLst>
                  <a:gd name="csX0" fmla="*/ 4951 w 10503"/>
                  <a:gd name="csY0" fmla="*/ 7986 h 9500"/>
                  <a:gd name="csX1" fmla="*/ 6768 w 10503"/>
                  <a:gd name="csY1" fmla="*/ 6546 h 9500"/>
                  <a:gd name="csX2" fmla="*/ 8551 w 10503"/>
                  <a:gd name="csY2" fmla="*/ 5140 h 9500"/>
                  <a:gd name="csX3" fmla="*/ 10026 w 10503"/>
                  <a:gd name="csY3" fmla="*/ 3391 h 9500"/>
                  <a:gd name="csX4" fmla="*/ 10403 w 10503"/>
                  <a:gd name="csY4" fmla="*/ 2465 h 9500"/>
                  <a:gd name="csX5" fmla="*/ 10266 w 10503"/>
                  <a:gd name="csY5" fmla="*/ 956 h 9500"/>
                  <a:gd name="csX6" fmla="*/ 8723 w 10503"/>
                  <a:gd name="csY6" fmla="*/ 31 h 9500"/>
                  <a:gd name="csX7" fmla="*/ 7317 w 10503"/>
                  <a:gd name="csY7" fmla="*/ 31 h 9500"/>
                  <a:gd name="csX8" fmla="*/ 2653 w 10503"/>
                  <a:gd name="csY8" fmla="*/ 2397 h 9500"/>
                  <a:gd name="csX9" fmla="*/ 493 w 10503"/>
                  <a:gd name="csY9" fmla="*/ 5483 h 9500"/>
                  <a:gd name="csX10" fmla="*/ 13 w 10503"/>
                  <a:gd name="csY10" fmla="*/ 7231 h 9500"/>
                  <a:gd name="csX11" fmla="*/ 116 w 10503"/>
                  <a:gd name="csY11" fmla="*/ 8363 h 9500"/>
                  <a:gd name="csX12" fmla="*/ 836 w 10503"/>
                  <a:gd name="csY12" fmla="*/ 9255 h 9500"/>
                  <a:gd name="csX13" fmla="*/ 3339 w 10503"/>
                  <a:gd name="csY13" fmla="*/ 9049 h 9500"/>
                  <a:gd name="csX14" fmla="*/ 4882 w 10503"/>
                  <a:gd name="csY14" fmla="*/ 7986 h 9500"/>
                  <a:gd name="csX15" fmla="*/ 4951 w 10503"/>
                  <a:gd name="csY15" fmla="*/ 7986 h 95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0503" h="9500">
                    <a:moveTo>
                      <a:pt x="4951" y="7986"/>
                    </a:moveTo>
                    <a:cubicBezTo>
                      <a:pt x="5534" y="7472"/>
                      <a:pt x="6151" y="6991"/>
                      <a:pt x="6768" y="6546"/>
                    </a:cubicBezTo>
                    <a:cubicBezTo>
                      <a:pt x="7385" y="6100"/>
                      <a:pt x="7968" y="5620"/>
                      <a:pt x="8551" y="5140"/>
                    </a:cubicBezTo>
                    <a:cubicBezTo>
                      <a:pt x="9100" y="4660"/>
                      <a:pt x="9717" y="4214"/>
                      <a:pt x="10026" y="3391"/>
                    </a:cubicBezTo>
                    <a:cubicBezTo>
                      <a:pt x="10094" y="3220"/>
                      <a:pt x="10300" y="2877"/>
                      <a:pt x="10403" y="2465"/>
                    </a:cubicBezTo>
                    <a:cubicBezTo>
                      <a:pt x="10540" y="2020"/>
                      <a:pt x="10574" y="1505"/>
                      <a:pt x="10266" y="956"/>
                    </a:cubicBezTo>
                    <a:cubicBezTo>
                      <a:pt x="9923" y="373"/>
                      <a:pt x="9306" y="99"/>
                      <a:pt x="8723" y="31"/>
                    </a:cubicBezTo>
                    <a:cubicBezTo>
                      <a:pt x="8140" y="-38"/>
                      <a:pt x="7557" y="31"/>
                      <a:pt x="7317" y="31"/>
                    </a:cubicBezTo>
                    <a:cubicBezTo>
                      <a:pt x="5431" y="133"/>
                      <a:pt x="3956" y="1265"/>
                      <a:pt x="2653" y="2397"/>
                    </a:cubicBezTo>
                    <a:cubicBezTo>
                      <a:pt x="1693" y="3185"/>
                      <a:pt x="904" y="4282"/>
                      <a:pt x="493" y="5483"/>
                    </a:cubicBezTo>
                    <a:cubicBezTo>
                      <a:pt x="390" y="5723"/>
                      <a:pt x="82" y="6443"/>
                      <a:pt x="13" y="7231"/>
                    </a:cubicBezTo>
                    <a:cubicBezTo>
                      <a:pt x="-21" y="7608"/>
                      <a:pt x="13" y="8020"/>
                      <a:pt x="116" y="8363"/>
                    </a:cubicBezTo>
                    <a:cubicBezTo>
                      <a:pt x="253" y="8706"/>
                      <a:pt x="459" y="9014"/>
                      <a:pt x="836" y="9255"/>
                    </a:cubicBezTo>
                    <a:cubicBezTo>
                      <a:pt x="1693" y="9735"/>
                      <a:pt x="2585" y="9426"/>
                      <a:pt x="3339" y="9049"/>
                    </a:cubicBezTo>
                    <a:cubicBezTo>
                      <a:pt x="4093" y="8672"/>
                      <a:pt x="4711" y="8157"/>
                      <a:pt x="4882" y="7986"/>
                    </a:cubicBezTo>
                    <a:lnTo>
                      <a:pt x="4951" y="7986"/>
                    </a:lnTo>
                    <a:close/>
                  </a:path>
                </a:pathLst>
              </a:custGeom>
              <a:grpFill/>
              <a:ln w="3429" cap="flat">
                <a:noFill/>
                <a:prstDash val="solid"/>
                <a:miter/>
              </a:ln>
            </p:spPr>
            <p:txBody>
              <a:bodyPr/>
              <a:lstStyle/>
              <a:p>
                <a:endParaRPr lang="en-US"/>
              </a:p>
            </p:txBody>
          </p:sp>
          <p:sp>
            <p:nvSpPr>
              <p:cNvPr id="1226" name="Freeform 1225">
                <a:extLst>
                  <a:ext uri="{FF2B5EF4-FFF2-40B4-BE49-F238E27FC236}">
                    <a16:creationId xmlns:a16="http://schemas.microsoft.com/office/drawing/2014/main" id="{389F02B6-0F4C-4997-E6F1-0B6040820DA9}"/>
                  </a:ext>
                </a:extLst>
              </p:cNvPr>
              <p:cNvSpPr/>
              <p:nvPr/>
            </p:nvSpPr>
            <p:spPr>
              <a:xfrm>
                <a:off x="4559706" y="4195175"/>
                <a:ext cx="7722" cy="14236"/>
              </a:xfrm>
              <a:custGeom>
                <a:avLst/>
                <a:gdLst>
                  <a:gd name="csX0" fmla="*/ 2433 w 7722"/>
                  <a:gd name="csY0" fmla="*/ 3086 h 14236"/>
                  <a:gd name="csX1" fmla="*/ 1781 w 7722"/>
                  <a:gd name="csY1" fmla="*/ 5144 h 14236"/>
                  <a:gd name="csX2" fmla="*/ 1507 w 7722"/>
                  <a:gd name="csY2" fmla="*/ 6961 h 14236"/>
                  <a:gd name="csX3" fmla="*/ 1096 w 7722"/>
                  <a:gd name="csY3" fmla="*/ 9156 h 14236"/>
                  <a:gd name="csX4" fmla="*/ 787 w 7722"/>
                  <a:gd name="csY4" fmla="*/ 9876 h 14236"/>
                  <a:gd name="csX5" fmla="*/ 410 w 7722"/>
                  <a:gd name="csY5" fmla="*/ 11007 h 14236"/>
                  <a:gd name="csX6" fmla="*/ 67 w 7722"/>
                  <a:gd name="csY6" fmla="*/ 12139 h 14236"/>
                  <a:gd name="csX7" fmla="*/ 341 w 7722"/>
                  <a:gd name="csY7" fmla="*/ 13716 h 14236"/>
                  <a:gd name="csX8" fmla="*/ 2193 w 7722"/>
                  <a:gd name="csY8" fmla="*/ 14196 h 14236"/>
                  <a:gd name="csX9" fmla="*/ 3805 w 7722"/>
                  <a:gd name="csY9" fmla="*/ 13648 h 14236"/>
                  <a:gd name="csX10" fmla="*/ 5348 w 7722"/>
                  <a:gd name="csY10" fmla="*/ 12619 h 14236"/>
                  <a:gd name="csX11" fmla="*/ 6548 w 7722"/>
                  <a:gd name="csY11" fmla="*/ 10870 h 14236"/>
                  <a:gd name="csX12" fmla="*/ 7131 w 7722"/>
                  <a:gd name="csY12" fmla="*/ 8881 h 14236"/>
                  <a:gd name="csX13" fmla="*/ 7336 w 7722"/>
                  <a:gd name="csY13" fmla="*/ 7201 h 14236"/>
                  <a:gd name="csX14" fmla="*/ 7439 w 7722"/>
                  <a:gd name="csY14" fmla="*/ 5452 h 14236"/>
                  <a:gd name="csX15" fmla="*/ 7439 w 7722"/>
                  <a:gd name="csY15" fmla="*/ 4835 h 14236"/>
                  <a:gd name="csX16" fmla="*/ 7439 w 7722"/>
                  <a:gd name="csY16" fmla="*/ 4149 h 14236"/>
                  <a:gd name="csX17" fmla="*/ 7645 w 7722"/>
                  <a:gd name="csY17" fmla="*/ 2743 h 14236"/>
                  <a:gd name="csX18" fmla="*/ 7713 w 7722"/>
                  <a:gd name="csY18" fmla="*/ 1681 h 14236"/>
                  <a:gd name="csX19" fmla="*/ 7371 w 7722"/>
                  <a:gd name="csY19" fmla="*/ 583 h 14236"/>
                  <a:gd name="csX20" fmla="*/ 6136 w 7722"/>
                  <a:gd name="csY20" fmla="*/ 0 h 14236"/>
                  <a:gd name="csX21" fmla="*/ 4490 w 7722"/>
                  <a:gd name="csY21" fmla="*/ 583 h 14236"/>
                  <a:gd name="csX22" fmla="*/ 3119 w 7722"/>
                  <a:gd name="csY22" fmla="*/ 1886 h 14236"/>
                  <a:gd name="csX23" fmla="*/ 2467 w 7722"/>
                  <a:gd name="csY23" fmla="*/ 2949 h 14236"/>
                  <a:gd name="csX24" fmla="*/ 2399 w 7722"/>
                  <a:gd name="csY24" fmla="*/ 3086 h 142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7722" h="14236">
                    <a:moveTo>
                      <a:pt x="2433" y="3086"/>
                    </a:moveTo>
                    <a:cubicBezTo>
                      <a:pt x="2124" y="3738"/>
                      <a:pt x="1919" y="4458"/>
                      <a:pt x="1781" y="5144"/>
                    </a:cubicBezTo>
                    <a:cubicBezTo>
                      <a:pt x="1644" y="5830"/>
                      <a:pt x="1576" y="6413"/>
                      <a:pt x="1507" y="6961"/>
                    </a:cubicBezTo>
                    <a:cubicBezTo>
                      <a:pt x="1370" y="8058"/>
                      <a:pt x="1233" y="8778"/>
                      <a:pt x="1096" y="9156"/>
                    </a:cubicBezTo>
                    <a:cubicBezTo>
                      <a:pt x="1027" y="9362"/>
                      <a:pt x="924" y="9601"/>
                      <a:pt x="787" y="9876"/>
                    </a:cubicBezTo>
                    <a:cubicBezTo>
                      <a:pt x="650" y="10184"/>
                      <a:pt x="513" y="10527"/>
                      <a:pt x="410" y="11007"/>
                    </a:cubicBezTo>
                    <a:cubicBezTo>
                      <a:pt x="376" y="11179"/>
                      <a:pt x="204" y="11624"/>
                      <a:pt x="67" y="12139"/>
                    </a:cubicBezTo>
                    <a:cubicBezTo>
                      <a:pt x="-36" y="12653"/>
                      <a:pt x="-70" y="13236"/>
                      <a:pt x="341" y="13716"/>
                    </a:cubicBezTo>
                    <a:cubicBezTo>
                      <a:pt x="787" y="14230"/>
                      <a:pt x="1507" y="14299"/>
                      <a:pt x="2193" y="14196"/>
                    </a:cubicBezTo>
                    <a:cubicBezTo>
                      <a:pt x="2879" y="14094"/>
                      <a:pt x="3530" y="13785"/>
                      <a:pt x="3805" y="13648"/>
                    </a:cubicBezTo>
                    <a:cubicBezTo>
                      <a:pt x="4353" y="13408"/>
                      <a:pt x="4868" y="13065"/>
                      <a:pt x="5348" y="12619"/>
                    </a:cubicBezTo>
                    <a:cubicBezTo>
                      <a:pt x="5828" y="12173"/>
                      <a:pt x="6239" y="11556"/>
                      <a:pt x="6548" y="10870"/>
                    </a:cubicBezTo>
                    <a:cubicBezTo>
                      <a:pt x="6856" y="10184"/>
                      <a:pt x="7028" y="9498"/>
                      <a:pt x="7131" y="8881"/>
                    </a:cubicBezTo>
                    <a:cubicBezTo>
                      <a:pt x="7234" y="8264"/>
                      <a:pt x="7268" y="7681"/>
                      <a:pt x="7336" y="7201"/>
                    </a:cubicBezTo>
                    <a:cubicBezTo>
                      <a:pt x="7405" y="6481"/>
                      <a:pt x="7439" y="5898"/>
                      <a:pt x="7439" y="5452"/>
                    </a:cubicBezTo>
                    <a:lnTo>
                      <a:pt x="7439" y="4835"/>
                    </a:lnTo>
                    <a:cubicBezTo>
                      <a:pt x="7439" y="4629"/>
                      <a:pt x="7439" y="4389"/>
                      <a:pt x="7439" y="4149"/>
                    </a:cubicBezTo>
                    <a:cubicBezTo>
                      <a:pt x="7439" y="3943"/>
                      <a:pt x="7542" y="3395"/>
                      <a:pt x="7645" y="2743"/>
                    </a:cubicBezTo>
                    <a:cubicBezTo>
                      <a:pt x="7679" y="2401"/>
                      <a:pt x="7748" y="2058"/>
                      <a:pt x="7713" y="1681"/>
                    </a:cubicBezTo>
                    <a:cubicBezTo>
                      <a:pt x="7713" y="1303"/>
                      <a:pt x="7611" y="926"/>
                      <a:pt x="7371" y="583"/>
                    </a:cubicBezTo>
                    <a:cubicBezTo>
                      <a:pt x="7096" y="206"/>
                      <a:pt x="6650" y="0"/>
                      <a:pt x="6136" y="0"/>
                    </a:cubicBezTo>
                    <a:cubicBezTo>
                      <a:pt x="5622" y="0"/>
                      <a:pt x="5005" y="240"/>
                      <a:pt x="4490" y="583"/>
                    </a:cubicBezTo>
                    <a:cubicBezTo>
                      <a:pt x="3942" y="926"/>
                      <a:pt x="3462" y="1440"/>
                      <a:pt x="3119" y="1886"/>
                    </a:cubicBezTo>
                    <a:cubicBezTo>
                      <a:pt x="2776" y="2332"/>
                      <a:pt x="2570" y="2778"/>
                      <a:pt x="2467" y="2949"/>
                    </a:cubicBezTo>
                    <a:lnTo>
                      <a:pt x="2399" y="3086"/>
                    </a:lnTo>
                    <a:close/>
                  </a:path>
                </a:pathLst>
              </a:custGeom>
              <a:grpFill/>
              <a:ln w="3429" cap="flat">
                <a:noFill/>
                <a:prstDash val="solid"/>
                <a:miter/>
              </a:ln>
            </p:spPr>
            <p:txBody>
              <a:bodyPr/>
              <a:lstStyle/>
              <a:p>
                <a:endParaRPr lang="en-US"/>
              </a:p>
            </p:txBody>
          </p:sp>
          <p:sp>
            <p:nvSpPr>
              <p:cNvPr id="1227" name="Freeform 1226">
                <a:extLst>
                  <a:ext uri="{FF2B5EF4-FFF2-40B4-BE49-F238E27FC236}">
                    <a16:creationId xmlns:a16="http://schemas.microsoft.com/office/drawing/2014/main" id="{D6A454D8-3AAB-8C00-58DE-D07230C22D1E}"/>
                  </a:ext>
                </a:extLst>
              </p:cNvPr>
              <p:cNvSpPr/>
              <p:nvPr/>
            </p:nvSpPr>
            <p:spPr>
              <a:xfrm>
                <a:off x="4469511" y="4300971"/>
                <a:ext cx="13823" cy="6811"/>
              </a:xfrm>
              <a:custGeom>
                <a:avLst/>
                <a:gdLst>
                  <a:gd name="csX0" fmla="*/ 3886 w 13823"/>
                  <a:gd name="csY0" fmla="*/ 5372 h 6811"/>
                  <a:gd name="csX1" fmla="*/ 6458 w 13823"/>
                  <a:gd name="csY1" fmla="*/ 5990 h 6811"/>
                  <a:gd name="csX2" fmla="*/ 8961 w 13823"/>
                  <a:gd name="csY2" fmla="*/ 6572 h 6811"/>
                  <a:gd name="csX3" fmla="*/ 11533 w 13823"/>
                  <a:gd name="csY3" fmla="*/ 6709 h 6811"/>
                  <a:gd name="csX4" fmla="*/ 12596 w 13823"/>
                  <a:gd name="csY4" fmla="*/ 6435 h 6811"/>
                  <a:gd name="csX5" fmla="*/ 13727 w 13823"/>
                  <a:gd name="csY5" fmla="*/ 5372 h 6811"/>
                  <a:gd name="csX6" fmla="*/ 13350 w 13823"/>
                  <a:gd name="csY6" fmla="*/ 3555 h 6811"/>
                  <a:gd name="csX7" fmla="*/ 12321 w 13823"/>
                  <a:gd name="csY7" fmla="*/ 2458 h 6811"/>
                  <a:gd name="csX8" fmla="*/ 7178 w 13823"/>
                  <a:gd name="csY8" fmla="*/ 194 h 6811"/>
                  <a:gd name="csX9" fmla="*/ 3132 w 13823"/>
                  <a:gd name="csY9" fmla="*/ 297 h 6811"/>
                  <a:gd name="csX10" fmla="*/ 1280 w 13823"/>
                  <a:gd name="csY10" fmla="*/ 949 h 6811"/>
                  <a:gd name="csX11" fmla="*/ 11 w 13823"/>
                  <a:gd name="csY11" fmla="*/ 2800 h 6811"/>
                  <a:gd name="csX12" fmla="*/ 1794 w 13823"/>
                  <a:gd name="csY12" fmla="*/ 4721 h 6811"/>
                  <a:gd name="csX13" fmla="*/ 3783 w 13823"/>
                  <a:gd name="csY13" fmla="*/ 5338 h 6811"/>
                  <a:gd name="csX14" fmla="*/ 3852 w 13823"/>
                  <a:gd name="csY14" fmla="*/ 5338 h 68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3823" h="6811">
                    <a:moveTo>
                      <a:pt x="3886" y="5372"/>
                    </a:moveTo>
                    <a:cubicBezTo>
                      <a:pt x="4743" y="5544"/>
                      <a:pt x="5601" y="5749"/>
                      <a:pt x="6458" y="5990"/>
                    </a:cubicBezTo>
                    <a:cubicBezTo>
                      <a:pt x="7281" y="6195"/>
                      <a:pt x="8138" y="6401"/>
                      <a:pt x="8961" y="6572"/>
                    </a:cubicBezTo>
                    <a:cubicBezTo>
                      <a:pt x="9784" y="6709"/>
                      <a:pt x="10607" y="6949"/>
                      <a:pt x="11533" y="6709"/>
                    </a:cubicBezTo>
                    <a:cubicBezTo>
                      <a:pt x="11704" y="6675"/>
                      <a:pt x="12150" y="6607"/>
                      <a:pt x="12596" y="6435"/>
                    </a:cubicBezTo>
                    <a:cubicBezTo>
                      <a:pt x="13041" y="6264"/>
                      <a:pt x="13521" y="5955"/>
                      <a:pt x="13727" y="5372"/>
                    </a:cubicBezTo>
                    <a:cubicBezTo>
                      <a:pt x="13967" y="4721"/>
                      <a:pt x="13727" y="4103"/>
                      <a:pt x="13350" y="3555"/>
                    </a:cubicBezTo>
                    <a:cubicBezTo>
                      <a:pt x="13007" y="3041"/>
                      <a:pt x="12527" y="2629"/>
                      <a:pt x="12321" y="2458"/>
                    </a:cubicBezTo>
                    <a:cubicBezTo>
                      <a:pt x="10915" y="1052"/>
                      <a:pt x="8961" y="571"/>
                      <a:pt x="7178" y="194"/>
                    </a:cubicBezTo>
                    <a:cubicBezTo>
                      <a:pt x="5875" y="-80"/>
                      <a:pt x="4435" y="-80"/>
                      <a:pt x="3132" y="297"/>
                    </a:cubicBezTo>
                    <a:cubicBezTo>
                      <a:pt x="2857" y="366"/>
                      <a:pt x="2034" y="537"/>
                      <a:pt x="1280" y="949"/>
                    </a:cubicBezTo>
                    <a:cubicBezTo>
                      <a:pt x="526" y="1326"/>
                      <a:pt x="-92" y="1977"/>
                      <a:pt x="11" y="2800"/>
                    </a:cubicBezTo>
                    <a:cubicBezTo>
                      <a:pt x="114" y="3761"/>
                      <a:pt x="937" y="4344"/>
                      <a:pt x="1794" y="4721"/>
                    </a:cubicBezTo>
                    <a:cubicBezTo>
                      <a:pt x="2652" y="5098"/>
                      <a:pt x="3509" y="5303"/>
                      <a:pt x="3783" y="5338"/>
                    </a:cubicBezTo>
                    <a:lnTo>
                      <a:pt x="3852" y="5338"/>
                    </a:lnTo>
                    <a:close/>
                  </a:path>
                </a:pathLst>
              </a:custGeom>
              <a:grpFill/>
              <a:ln w="3429" cap="flat">
                <a:noFill/>
                <a:prstDash val="solid"/>
                <a:miter/>
              </a:ln>
            </p:spPr>
            <p:txBody>
              <a:bodyPr/>
              <a:lstStyle/>
              <a:p>
                <a:endParaRPr lang="en-US"/>
              </a:p>
            </p:txBody>
          </p:sp>
          <p:sp>
            <p:nvSpPr>
              <p:cNvPr id="1228" name="Freeform 1227">
                <a:extLst>
                  <a:ext uri="{FF2B5EF4-FFF2-40B4-BE49-F238E27FC236}">
                    <a16:creationId xmlns:a16="http://schemas.microsoft.com/office/drawing/2014/main" id="{B0389C5B-74BF-6A69-148D-2C35D089F0D6}"/>
                  </a:ext>
                </a:extLst>
              </p:cNvPr>
              <p:cNvSpPr/>
              <p:nvPr/>
            </p:nvSpPr>
            <p:spPr>
              <a:xfrm>
                <a:off x="4466676" y="4307331"/>
                <a:ext cx="61856" cy="14071"/>
              </a:xfrm>
              <a:custGeom>
                <a:avLst/>
                <a:gdLst>
                  <a:gd name="csX0" fmla="*/ 17556 w 61856"/>
                  <a:gd name="csY0" fmla="*/ 8031 h 14071"/>
                  <a:gd name="csX1" fmla="*/ 20094 w 61856"/>
                  <a:gd name="csY1" fmla="*/ 6728 h 14071"/>
                  <a:gd name="csX2" fmla="*/ 22803 w 61856"/>
                  <a:gd name="csY2" fmla="*/ 5973 h 14071"/>
                  <a:gd name="csX3" fmla="*/ 28323 w 61856"/>
                  <a:gd name="csY3" fmla="*/ 6008 h 14071"/>
                  <a:gd name="csX4" fmla="*/ 33776 w 61856"/>
                  <a:gd name="csY4" fmla="*/ 8065 h 14071"/>
                  <a:gd name="csX5" fmla="*/ 36827 w 61856"/>
                  <a:gd name="csY5" fmla="*/ 9505 h 14071"/>
                  <a:gd name="csX6" fmla="*/ 38508 w 61856"/>
                  <a:gd name="csY6" fmla="*/ 10191 h 14071"/>
                  <a:gd name="csX7" fmla="*/ 40325 w 61856"/>
                  <a:gd name="csY7" fmla="*/ 10774 h 14071"/>
                  <a:gd name="csX8" fmla="*/ 54864 w 61856"/>
                  <a:gd name="csY8" fmla="*/ 9814 h 14071"/>
                  <a:gd name="csX9" fmla="*/ 55721 w 61856"/>
                  <a:gd name="csY9" fmla="*/ 9402 h 14071"/>
                  <a:gd name="csX10" fmla="*/ 56270 w 61856"/>
                  <a:gd name="csY10" fmla="*/ 9128 h 14071"/>
                  <a:gd name="csX11" fmla="*/ 56887 w 61856"/>
                  <a:gd name="csY11" fmla="*/ 8785 h 14071"/>
                  <a:gd name="csX12" fmla="*/ 58190 w 61856"/>
                  <a:gd name="csY12" fmla="*/ 7962 h 14071"/>
                  <a:gd name="csX13" fmla="*/ 58842 w 61856"/>
                  <a:gd name="csY13" fmla="*/ 7482 h 14071"/>
                  <a:gd name="csX14" fmla="*/ 59459 w 61856"/>
                  <a:gd name="csY14" fmla="*/ 6968 h 14071"/>
                  <a:gd name="csX15" fmla="*/ 60042 w 61856"/>
                  <a:gd name="csY15" fmla="*/ 6453 h 14071"/>
                  <a:gd name="csX16" fmla="*/ 60556 w 61856"/>
                  <a:gd name="csY16" fmla="*/ 5939 h 14071"/>
                  <a:gd name="csX17" fmla="*/ 61002 w 61856"/>
                  <a:gd name="csY17" fmla="*/ 5425 h 14071"/>
                  <a:gd name="csX18" fmla="*/ 61208 w 61856"/>
                  <a:gd name="csY18" fmla="*/ 5185 h 14071"/>
                  <a:gd name="csX19" fmla="*/ 61379 w 61856"/>
                  <a:gd name="csY19" fmla="*/ 4944 h 14071"/>
                  <a:gd name="csX20" fmla="*/ 61790 w 61856"/>
                  <a:gd name="csY20" fmla="*/ 3573 h 14071"/>
                  <a:gd name="csX21" fmla="*/ 60247 w 61856"/>
                  <a:gd name="csY21" fmla="*/ 3710 h 14071"/>
                  <a:gd name="csX22" fmla="*/ 58945 w 61856"/>
                  <a:gd name="csY22" fmla="*/ 4224 h 14071"/>
                  <a:gd name="csX23" fmla="*/ 57470 w 61856"/>
                  <a:gd name="csY23" fmla="*/ 4808 h 14071"/>
                  <a:gd name="csX24" fmla="*/ 56681 w 61856"/>
                  <a:gd name="csY24" fmla="*/ 5082 h 14071"/>
                  <a:gd name="csX25" fmla="*/ 55893 w 61856"/>
                  <a:gd name="csY25" fmla="*/ 5356 h 14071"/>
                  <a:gd name="csX26" fmla="*/ 54384 w 61856"/>
                  <a:gd name="csY26" fmla="*/ 5767 h 14071"/>
                  <a:gd name="csX27" fmla="*/ 53698 w 61856"/>
                  <a:gd name="csY27" fmla="*/ 5939 h 14071"/>
                  <a:gd name="csX28" fmla="*/ 53081 w 61856"/>
                  <a:gd name="csY28" fmla="*/ 6042 h 14071"/>
                  <a:gd name="csX29" fmla="*/ 52189 w 61856"/>
                  <a:gd name="csY29" fmla="*/ 6213 h 14071"/>
                  <a:gd name="csX30" fmla="*/ 41628 w 61856"/>
                  <a:gd name="csY30" fmla="*/ 5253 h 14071"/>
                  <a:gd name="csX31" fmla="*/ 36450 w 61856"/>
                  <a:gd name="csY31" fmla="*/ 2887 h 14071"/>
                  <a:gd name="csX32" fmla="*/ 30244 w 61856"/>
                  <a:gd name="csY32" fmla="*/ 487 h 14071"/>
                  <a:gd name="csX33" fmla="*/ 20094 w 61856"/>
                  <a:gd name="csY33" fmla="*/ 933 h 14071"/>
                  <a:gd name="csX34" fmla="*/ 17694 w 61856"/>
                  <a:gd name="csY34" fmla="*/ 1893 h 14071"/>
                  <a:gd name="csX35" fmla="*/ 17111 w 61856"/>
                  <a:gd name="csY35" fmla="*/ 2201 h 14071"/>
                  <a:gd name="csX36" fmla="*/ 16528 w 61856"/>
                  <a:gd name="csY36" fmla="*/ 2510 h 14071"/>
                  <a:gd name="csX37" fmla="*/ 15431 w 61856"/>
                  <a:gd name="csY37" fmla="*/ 3196 h 14071"/>
                  <a:gd name="csX38" fmla="*/ 11796 w 61856"/>
                  <a:gd name="csY38" fmla="*/ 6076 h 14071"/>
                  <a:gd name="csX39" fmla="*/ 9430 w 61856"/>
                  <a:gd name="csY39" fmla="*/ 7996 h 14071"/>
                  <a:gd name="csX40" fmla="*/ 5692 w 61856"/>
                  <a:gd name="csY40" fmla="*/ 10225 h 14071"/>
                  <a:gd name="csX41" fmla="*/ 1852 w 61856"/>
                  <a:gd name="csY41" fmla="*/ 11802 h 14071"/>
                  <a:gd name="csX42" fmla="*/ 0 w 61856"/>
                  <a:gd name="csY42" fmla="*/ 13002 h 14071"/>
                  <a:gd name="csX43" fmla="*/ 2434 w 61856"/>
                  <a:gd name="csY43" fmla="*/ 14031 h 14071"/>
                  <a:gd name="csX44" fmla="*/ 8229 w 61856"/>
                  <a:gd name="csY44" fmla="*/ 13311 h 14071"/>
                  <a:gd name="csX45" fmla="*/ 11350 w 61856"/>
                  <a:gd name="csY45" fmla="*/ 12043 h 14071"/>
                  <a:gd name="csX46" fmla="*/ 14024 w 61856"/>
                  <a:gd name="csY46" fmla="*/ 10431 h 14071"/>
                  <a:gd name="csX47" fmla="*/ 17213 w 61856"/>
                  <a:gd name="csY47" fmla="*/ 8271 h 14071"/>
                  <a:gd name="csX48" fmla="*/ 17556 w 61856"/>
                  <a:gd name="csY48" fmla="*/ 8065 h 140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Lst>
                <a:rect l="l" t="t" r="r" b="b"/>
                <a:pathLst>
                  <a:path w="61856" h="14071">
                    <a:moveTo>
                      <a:pt x="17556" y="8031"/>
                    </a:moveTo>
                    <a:cubicBezTo>
                      <a:pt x="18414" y="7516"/>
                      <a:pt x="19237" y="7070"/>
                      <a:pt x="20094" y="6728"/>
                    </a:cubicBezTo>
                    <a:cubicBezTo>
                      <a:pt x="20951" y="6385"/>
                      <a:pt x="21877" y="6144"/>
                      <a:pt x="22803" y="5973"/>
                    </a:cubicBezTo>
                    <a:cubicBezTo>
                      <a:pt x="24655" y="5630"/>
                      <a:pt x="26540" y="5665"/>
                      <a:pt x="28323" y="6008"/>
                    </a:cubicBezTo>
                    <a:cubicBezTo>
                      <a:pt x="30072" y="6350"/>
                      <a:pt x="31821" y="7139"/>
                      <a:pt x="33776" y="8065"/>
                    </a:cubicBezTo>
                    <a:cubicBezTo>
                      <a:pt x="34736" y="8545"/>
                      <a:pt x="35764" y="9025"/>
                      <a:pt x="36827" y="9505"/>
                    </a:cubicBezTo>
                    <a:cubicBezTo>
                      <a:pt x="37376" y="9745"/>
                      <a:pt x="37925" y="9985"/>
                      <a:pt x="38508" y="10191"/>
                    </a:cubicBezTo>
                    <a:cubicBezTo>
                      <a:pt x="39090" y="10397"/>
                      <a:pt x="39708" y="10602"/>
                      <a:pt x="40325" y="10774"/>
                    </a:cubicBezTo>
                    <a:cubicBezTo>
                      <a:pt x="45126" y="12145"/>
                      <a:pt x="50578" y="11837"/>
                      <a:pt x="54864" y="9814"/>
                    </a:cubicBezTo>
                    <a:cubicBezTo>
                      <a:pt x="55070" y="9711"/>
                      <a:pt x="55378" y="9573"/>
                      <a:pt x="55721" y="9402"/>
                    </a:cubicBezTo>
                    <a:cubicBezTo>
                      <a:pt x="55893" y="9334"/>
                      <a:pt x="56064" y="9231"/>
                      <a:pt x="56270" y="9128"/>
                    </a:cubicBezTo>
                    <a:cubicBezTo>
                      <a:pt x="56476" y="9025"/>
                      <a:pt x="56681" y="8888"/>
                      <a:pt x="56887" y="8785"/>
                    </a:cubicBezTo>
                    <a:cubicBezTo>
                      <a:pt x="57298" y="8545"/>
                      <a:pt x="57744" y="8271"/>
                      <a:pt x="58190" y="7962"/>
                    </a:cubicBezTo>
                    <a:cubicBezTo>
                      <a:pt x="58396" y="7825"/>
                      <a:pt x="58636" y="7653"/>
                      <a:pt x="58842" y="7482"/>
                    </a:cubicBezTo>
                    <a:cubicBezTo>
                      <a:pt x="59047" y="7345"/>
                      <a:pt x="59253" y="7139"/>
                      <a:pt x="59459" y="6968"/>
                    </a:cubicBezTo>
                    <a:cubicBezTo>
                      <a:pt x="59664" y="6796"/>
                      <a:pt x="59870" y="6625"/>
                      <a:pt x="60042" y="6453"/>
                    </a:cubicBezTo>
                    <a:cubicBezTo>
                      <a:pt x="60247" y="6282"/>
                      <a:pt x="60385" y="6111"/>
                      <a:pt x="60556" y="5939"/>
                    </a:cubicBezTo>
                    <a:cubicBezTo>
                      <a:pt x="60727" y="5767"/>
                      <a:pt x="60865" y="5596"/>
                      <a:pt x="61002" y="5425"/>
                    </a:cubicBezTo>
                    <a:cubicBezTo>
                      <a:pt x="61070" y="5356"/>
                      <a:pt x="61139" y="5253"/>
                      <a:pt x="61208" y="5185"/>
                    </a:cubicBezTo>
                    <a:cubicBezTo>
                      <a:pt x="61276" y="5116"/>
                      <a:pt x="61310" y="5013"/>
                      <a:pt x="61379" y="4944"/>
                    </a:cubicBezTo>
                    <a:cubicBezTo>
                      <a:pt x="61790" y="4293"/>
                      <a:pt x="61962" y="3813"/>
                      <a:pt x="61790" y="3573"/>
                    </a:cubicBezTo>
                    <a:cubicBezTo>
                      <a:pt x="61585" y="3299"/>
                      <a:pt x="61002" y="3402"/>
                      <a:pt x="60247" y="3710"/>
                    </a:cubicBezTo>
                    <a:cubicBezTo>
                      <a:pt x="59870" y="3847"/>
                      <a:pt x="59424" y="4019"/>
                      <a:pt x="58945" y="4224"/>
                    </a:cubicBezTo>
                    <a:cubicBezTo>
                      <a:pt x="58464" y="4430"/>
                      <a:pt x="57950" y="4602"/>
                      <a:pt x="57470" y="4808"/>
                    </a:cubicBezTo>
                    <a:cubicBezTo>
                      <a:pt x="57196" y="4910"/>
                      <a:pt x="56956" y="4979"/>
                      <a:pt x="56681" y="5082"/>
                    </a:cubicBezTo>
                    <a:cubicBezTo>
                      <a:pt x="56407" y="5185"/>
                      <a:pt x="56167" y="5287"/>
                      <a:pt x="55893" y="5356"/>
                    </a:cubicBezTo>
                    <a:cubicBezTo>
                      <a:pt x="55378" y="5493"/>
                      <a:pt x="54864" y="5665"/>
                      <a:pt x="54384" y="5767"/>
                    </a:cubicBezTo>
                    <a:cubicBezTo>
                      <a:pt x="54144" y="5836"/>
                      <a:pt x="53904" y="5870"/>
                      <a:pt x="53698" y="5939"/>
                    </a:cubicBezTo>
                    <a:cubicBezTo>
                      <a:pt x="53492" y="6008"/>
                      <a:pt x="53287" y="6008"/>
                      <a:pt x="53081" y="6042"/>
                    </a:cubicBezTo>
                    <a:cubicBezTo>
                      <a:pt x="52704" y="6111"/>
                      <a:pt x="52395" y="6179"/>
                      <a:pt x="52189" y="6213"/>
                    </a:cubicBezTo>
                    <a:cubicBezTo>
                      <a:pt x="48623" y="6659"/>
                      <a:pt x="44954" y="6419"/>
                      <a:pt x="41628" y="5253"/>
                    </a:cubicBezTo>
                    <a:cubicBezTo>
                      <a:pt x="39982" y="4705"/>
                      <a:pt x="38302" y="3813"/>
                      <a:pt x="36450" y="2887"/>
                    </a:cubicBezTo>
                    <a:cubicBezTo>
                      <a:pt x="34598" y="1996"/>
                      <a:pt x="32576" y="1035"/>
                      <a:pt x="30244" y="487"/>
                    </a:cubicBezTo>
                    <a:cubicBezTo>
                      <a:pt x="26952" y="-268"/>
                      <a:pt x="23386" y="-165"/>
                      <a:pt x="20094" y="933"/>
                    </a:cubicBezTo>
                    <a:cubicBezTo>
                      <a:pt x="19271" y="1207"/>
                      <a:pt x="18448" y="1515"/>
                      <a:pt x="17694" y="1893"/>
                    </a:cubicBezTo>
                    <a:lnTo>
                      <a:pt x="17111" y="2201"/>
                    </a:lnTo>
                    <a:cubicBezTo>
                      <a:pt x="16905" y="2304"/>
                      <a:pt x="16733" y="2407"/>
                      <a:pt x="16528" y="2510"/>
                    </a:cubicBezTo>
                    <a:cubicBezTo>
                      <a:pt x="16150" y="2715"/>
                      <a:pt x="15773" y="2956"/>
                      <a:pt x="15431" y="3196"/>
                    </a:cubicBezTo>
                    <a:cubicBezTo>
                      <a:pt x="14024" y="4122"/>
                      <a:pt x="12859" y="5150"/>
                      <a:pt x="11796" y="6076"/>
                    </a:cubicBezTo>
                    <a:cubicBezTo>
                      <a:pt x="11350" y="6453"/>
                      <a:pt x="10493" y="7208"/>
                      <a:pt x="9430" y="7996"/>
                    </a:cubicBezTo>
                    <a:cubicBezTo>
                      <a:pt x="8401" y="8751"/>
                      <a:pt x="7064" y="9573"/>
                      <a:pt x="5692" y="10225"/>
                    </a:cubicBezTo>
                    <a:cubicBezTo>
                      <a:pt x="4320" y="10877"/>
                      <a:pt x="2949" y="11391"/>
                      <a:pt x="1852" y="11802"/>
                    </a:cubicBezTo>
                    <a:cubicBezTo>
                      <a:pt x="789" y="12214"/>
                      <a:pt x="34" y="12557"/>
                      <a:pt x="0" y="13002"/>
                    </a:cubicBezTo>
                    <a:cubicBezTo>
                      <a:pt x="0" y="13483"/>
                      <a:pt x="891" y="13894"/>
                      <a:pt x="2434" y="14031"/>
                    </a:cubicBezTo>
                    <a:cubicBezTo>
                      <a:pt x="3978" y="14169"/>
                      <a:pt x="6104" y="13963"/>
                      <a:pt x="8229" y="13311"/>
                    </a:cubicBezTo>
                    <a:cubicBezTo>
                      <a:pt x="9292" y="12969"/>
                      <a:pt x="10355" y="12557"/>
                      <a:pt x="11350" y="12043"/>
                    </a:cubicBezTo>
                    <a:cubicBezTo>
                      <a:pt x="12344" y="11528"/>
                      <a:pt x="13236" y="10945"/>
                      <a:pt x="14024" y="10431"/>
                    </a:cubicBezTo>
                    <a:cubicBezTo>
                      <a:pt x="15568" y="9402"/>
                      <a:pt x="16665" y="8614"/>
                      <a:pt x="17213" y="8271"/>
                    </a:cubicBezTo>
                    <a:lnTo>
                      <a:pt x="17556" y="8065"/>
                    </a:lnTo>
                    <a:close/>
                  </a:path>
                </a:pathLst>
              </a:custGeom>
              <a:grpFill/>
              <a:ln w="3429" cap="flat">
                <a:noFill/>
                <a:prstDash val="solid"/>
                <a:miter/>
              </a:ln>
            </p:spPr>
            <p:txBody>
              <a:bodyPr/>
              <a:lstStyle/>
              <a:p>
                <a:endParaRPr lang="en-US"/>
              </a:p>
            </p:txBody>
          </p:sp>
          <p:sp>
            <p:nvSpPr>
              <p:cNvPr id="1229" name="Freeform 1228">
                <a:extLst>
                  <a:ext uri="{FF2B5EF4-FFF2-40B4-BE49-F238E27FC236}">
                    <a16:creationId xmlns:a16="http://schemas.microsoft.com/office/drawing/2014/main" id="{3F0C1528-2A11-2D28-77DF-980F53BCD235}"/>
                  </a:ext>
                </a:extLst>
              </p:cNvPr>
              <p:cNvSpPr/>
              <p:nvPr/>
            </p:nvSpPr>
            <p:spPr>
              <a:xfrm>
                <a:off x="4484196" y="4319031"/>
                <a:ext cx="11705" cy="5775"/>
              </a:xfrm>
              <a:custGeom>
                <a:avLst/>
                <a:gdLst>
                  <a:gd name="csX0" fmla="*/ 3465 w 11705"/>
                  <a:gd name="csY0" fmla="*/ 5623 h 5775"/>
                  <a:gd name="csX1" fmla="*/ 8334 w 11705"/>
                  <a:gd name="csY1" fmla="*/ 5589 h 5775"/>
                  <a:gd name="csX2" fmla="*/ 10597 w 11705"/>
                  <a:gd name="csY2" fmla="*/ 4664 h 5775"/>
                  <a:gd name="csX3" fmla="*/ 11660 w 11705"/>
                  <a:gd name="csY3" fmla="*/ 2469 h 5775"/>
                  <a:gd name="csX4" fmla="*/ 9431 w 11705"/>
                  <a:gd name="csY4" fmla="*/ 548 h 5775"/>
                  <a:gd name="csX5" fmla="*/ 5180 w 11705"/>
                  <a:gd name="csY5" fmla="*/ 34 h 5775"/>
                  <a:gd name="csX6" fmla="*/ 2299 w 11705"/>
                  <a:gd name="csY6" fmla="*/ 720 h 5775"/>
                  <a:gd name="csX7" fmla="*/ 996 w 11705"/>
                  <a:gd name="csY7" fmla="*/ 1440 h 5775"/>
                  <a:gd name="csX8" fmla="*/ 2 w 11705"/>
                  <a:gd name="csY8" fmla="*/ 3258 h 5775"/>
                  <a:gd name="csX9" fmla="*/ 1545 w 11705"/>
                  <a:gd name="csY9" fmla="*/ 5178 h 5775"/>
                  <a:gd name="csX10" fmla="*/ 3396 w 11705"/>
                  <a:gd name="csY10" fmla="*/ 5658 h 5775"/>
                  <a:gd name="csX11" fmla="*/ 3465 w 11705"/>
                  <a:gd name="csY11" fmla="*/ 5658 h 57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1705" h="5775">
                    <a:moveTo>
                      <a:pt x="3465" y="5623"/>
                    </a:moveTo>
                    <a:cubicBezTo>
                      <a:pt x="5077" y="5761"/>
                      <a:pt x="6757" y="5898"/>
                      <a:pt x="8334" y="5589"/>
                    </a:cubicBezTo>
                    <a:cubicBezTo>
                      <a:pt x="9123" y="5452"/>
                      <a:pt x="9946" y="5281"/>
                      <a:pt x="10597" y="4664"/>
                    </a:cubicBezTo>
                    <a:cubicBezTo>
                      <a:pt x="10872" y="4423"/>
                      <a:pt x="11935" y="3669"/>
                      <a:pt x="11660" y="2469"/>
                    </a:cubicBezTo>
                    <a:cubicBezTo>
                      <a:pt x="11352" y="1132"/>
                      <a:pt x="9809" y="720"/>
                      <a:pt x="9431" y="548"/>
                    </a:cubicBezTo>
                    <a:cubicBezTo>
                      <a:pt x="7923" y="-137"/>
                      <a:pt x="6551" y="0"/>
                      <a:pt x="5180" y="34"/>
                    </a:cubicBezTo>
                    <a:cubicBezTo>
                      <a:pt x="4219" y="34"/>
                      <a:pt x="3225" y="240"/>
                      <a:pt x="2299" y="720"/>
                    </a:cubicBezTo>
                    <a:cubicBezTo>
                      <a:pt x="2128" y="823"/>
                      <a:pt x="1511" y="1029"/>
                      <a:pt x="996" y="1440"/>
                    </a:cubicBezTo>
                    <a:cubicBezTo>
                      <a:pt x="448" y="1852"/>
                      <a:pt x="-33" y="2400"/>
                      <a:pt x="2" y="3258"/>
                    </a:cubicBezTo>
                    <a:cubicBezTo>
                      <a:pt x="36" y="4218"/>
                      <a:pt x="756" y="4835"/>
                      <a:pt x="1545" y="5178"/>
                    </a:cubicBezTo>
                    <a:cubicBezTo>
                      <a:pt x="2333" y="5521"/>
                      <a:pt x="3156" y="5658"/>
                      <a:pt x="3396" y="5658"/>
                    </a:cubicBezTo>
                    <a:lnTo>
                      <a:pt x="3465" y="5658"/>
                    </a:lnTo>
                    <a:close/>
                  </a:path>
                </a:pathLst>
              </a:custGeom>
              <a:grpFill/>
              <a:ln w="3429" cap="flat">
                <a:noFill/>
                <a:prstDash val="solid"/>
                <a:miter/>
              </a:ln>
            </p:spPr>
            <p:txBody>
              <a:bodyPr/>
              <a:lstStyle/>
              <a:p>
                <a:endParaRPr lang="en-US"/>
              </a:p>
            </p:txBody>
          </p:sp>
          <p:sp>
            <p:nvSpPr>
              <p:cNvPr id="1230" name="Freeform 1229">
                <a:extLst>
                  <a:ext uri="{FF2B5EF4-FFF2-40B4-BE49-F238E27FC236}">
                    <a16:creationId xmlns:a16="http://schemas.microsoft.com/office/drawing/2014/main" id="{CC66ECD2-3167-C0AC-2E80-522A8A13CE04}"/>
                  </a:ext>
                </a:extLst>
              </p:cNvPr>
              <p:cNvSpPr/>
              <p:nvPr/>
            </p:nvSpPr>
            <p:spPr>
              <a:xfrm>
                <a:off x="4508518" y="4285102"/>
                <a:ext cx="26812" cy="20589"/>
              </a:xfrm>
              <a:custGeom>
                <a:avLst/>
                <a:gdLst>
                  <a:gd name="csX0" fmla="*/ 10245 w 26812"/>
                  <a:gd name="csY0" fmla="*/ 19355 h 20589"/>
                  <a:gd name="csX1" fmla="*/ 13674 w 26812"/>
                  <a:gd name="csY1" fmla="*/ 17023 h 20589"/>
                  <a:gd name="csX2" fmla="*/ 16280 w 26812"/>
                  <a:gd name="csY2" fmla="*/ 14040 h 20589"/>
                  <a:gd name="csX3" fmla="*/ 18269 w 26812"/>
                  <a:gd name="csY3" fmla="*/ 11126 h 20589"/>
                  <a:gd name="csX4" fmla="*/ 20052 w 26812"/>
                  <a:gd name="csY4" fmla="*/ 8588 h 20589"/>
                  <a:gd name="csX5" fmla="*/ 24064 w 26812"/>
                  <a:gd name="csY5" fmla="*/ 4233 h 20589"/>
                  <a:gd name="csX6" fmla="*/ 25709 w 26812"/>
                  <a:gd name="csY6" fmla="*/ 2622 h 20589"/>
                  <a:gd name="csX7" fmla="*/ 26772 w 26812"/>
                  <a:gd name="csY7" fmla="*/ 633 h 20589"/>
                  <a:gd name="csX8" fmla="*/ 24098 w 26812"/>
                  <a:gd name="csY8" fmla="*/ 118 h 20589"/>
                  <a:gd name="csX9" fmla="*/ 20977 w 26812"/>
                  <a:gd name="csY9" fmla="*/ 1147 h 20589"/>
                  <a:gd name="csX10" fmla="*/ 15422 w 26812"/>
                  <a:gd name="csY10" fmla="*/ 5227 h 20589"/>
                  <a:gd name="csX11" fmla="*/ 13331 w 26812"/>
                  <a:gd name="csY11" fmla="*/ 7971 h 20589"/>
                  <a:gd name="csX12" fmla="*/ 11616 w 26812"/>
                  <a:gd name="csY12" fmla="*/ 10542 h 20589"/>
                  <a:gd name="csX13" fmla="*/ 9250 w 26812"/>
                  <a:gd name="csY13" fmla="*/ 13457 h 20589"/>
                  <a:gd name="csX14" fmla="*/ 9113 w 26812"/>
                  <a:gd name="csY14" fmla="*/ 13594 h 20589"/>
                  <a:gd name="csX15" fmla="*/ 8942 w 26812"/>
                  <a:gd name="csY15" fmla="*/ 13732 h 20589"/>
                  <a:gd name="csX16" fmla="*/ 8633 w 26812"/>
                  <a:gd name="csY16" fmla="*/ 14006 h 20589"/>
                  <a:gd name="csX17" fmla="*/ 7947 w 26812"/>
                  <a:gd name="csY17" fmla="*/ 14555 h 20589"/>
                  <a:gd name="csX18" fmla="*/ 7227 w 26812"/>
                  <a:gd name="csY18" fmla="*/ 15069 h 20589"/>
                  <a:gd name="csX19" fmla="*/ 6473 w 26812"/>
                  <a:gd name="csY19" fmla="*/ 15549 h 20589"/>
                  <a:gd name="csX20" fmla="*/ 3215 w 26812"/>
                  <a:gd name="csY20" fmla="*/ 16817 h 20589"/>
                  <a:gd name="csX21" fmla="*/ 1192 w 26812"/>
                  <a:gd name="csY21" fmla="*/ 17400 h 20589"/>
                  <a:gd name="csX22" fmla="*/ 438 w 26812"/>
                  <a:gd name="csY22" fmla="*/ 17743 h 20589"/>
                  <a:gd name="csX23" fmla="*/ 26 w 26812"/>
                  <a:gd name="csY23" fmla="*/ 18258 h 20589"/>
                  <a:gd name="csX24" fmla="*/ 198 w 26812"/>
                  <a:gd name="csY24" fmla="*/ 18978 h 20589"/>
                  <a:gd name="csX25" fmla="*/ 1021 w 26812"/>
                  <a:gd name="csY25" fmla="*/ 19698 h 20589"/>
                  <a:gd name="csX26" fmla="*/ 4141 w 26812"/>
                  <a:gd name="csY26" fmla="*/ 20555 h 20589"/>
                  <a:gd name="csX27" fmla="*/ 7741 w 26812"/>
                  <a:gd name="csY27" fmla="*/ 20246 h 20589"/>
                  <a:gd name="csX28" fmla="*/ 10005 w 26812"/>
                  <a:gd name="csY28" fmla="*/ 19458 h 20589"/>
                  <a:gd name="csX29" fmla="*/ 10245 w 26812"/>
                  <a:gd name="csY29" fmla="*/ 19355 h 205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26812" h="20589">
                    <a:moveTo>
                      <a:pt x="10245" y="19355"/>
                    </a:moveTo>
                    <a:cubicBezTo>
                      <a:pt x="11479" y="18772"/>
                      <a:pt x="12645" y="17949"/>
                      <a:pt x="13674" y="17023"/>
                    </a:cubicBezTo>
                    <a:cubicBezTo>
                      <a:pt x="14702" y="16097"/>
                      <a:pt x="15560" y="15069"/>
                      <a:pt x="16280" y="14040"/>
                    </a:cubicBezTo>
                    <a:cubicBezTo>
                      <a:pt x="17034" y="13046"/>
                      <a:pt x="17651" y="12017"/>
                      <a:pt x="18269" y="11126"/>
                    </a:cubicBezTo>
                    <a:cubicBezTo>
                      <a:pt x="18886" y="10200"/>
                      <a:pt x="19434" y="9342"/>
                      <a:pt x="20052" y="8588"/>
                    </a:cubicBezTo>
                    <a:cubicBezTo>
                      <a:pt x="21252" y="7045"/>
                      <a:pt x="22726" y="5707"/>
                      <a:pt x="24064" y="4233"/>
                    </a:cubicBezTo>
                    <a:cubicBezTo>
                      <a:pt x="24338" y="3925"/>
                      <a:pt x="25058" y="3273"/>
                      <a:pt x="25709" y="2622"/>
                    </a:cubicBezTo>
                    <a:cubicBezTo>
                      <a:pt x="26361" y="1936"/>
                      <a:pt x="26978" y="1250"/>
                      <a:pt x="26772" y="633"/>
                    </a:cubicBezTo>
                    <a:cubicBezTo>
                      <a:pt x="26567" y="-19"/>
                      <a:pt x="25367" y="-122"/>
                      <a:pt x="24098" y="118"/>
                    </a:cubicBezTo>
                    <a:cubicBezTo>
                      <a:pt x="22829" y="324"/>
                      <a:pt x="21492" y="907"/>
                      <a:pt x="20977" y="1147"/>
                    </a:cubicBezTo>
                    <a:cubicBezTo>
                      <a:pt x="18920" y="2004"/>
                      <a:pt x="17000" y="3445"/>
                      <a:pt x="15422" y="5227"/>
                    </a:cubicBezTo>
                    <a:cubicBezTo>
                      <a:pt x="14634" y="6119"/>
                      <a:pt x="13948" y="7079"/>
                      <a:pt x="13331" y="7971"/>
                    </a:cubicBezTo>
                    <a:cubicBezTo>
                      <a:pt x="12714" y="8862"/>
                      <a:pt x="12165" y="9754"/>
                      <a:pt x="11616" y="10542"/>
                    </a:cubicBezTo>
                    <a:cubicBezTo>
                      <a:pt x="10828" y="11674"/>
                      <a:pt x="10073" y="12668"/>
                      <a:pt x="9250" y="13457"/>
                    </a:cubicBezTo>
                    <a:lnTo>
                      <a:pt x="9113" y="13594"/>
                    </a:lnTo>
                    <a:lnTo>
                      <a:pt x="8942" y="13732"/>
                    </a:lnTo>
                    <a:cubicBezTo>
                      <a:pt x="8942" y="13732"/>
                      <a:pt x="8736" y="13937"/>
                      <a:pt x="8633" y="14006"/>
                    </a:cubicBezTo>
                    <a:cubicBezTo>
                      <a:pt x="8393" y="14177"/>
                      <a:pt x="8187" y="14383"/>
                      <a:pt x="7947" y="14555"/>
                    </a:cubicBezTo>
                    <a:cubicBezTo>
                      <a:pt x="7707" y="14726"/>
                      <a:pt x="7467" y="14897"/>
                      <a:pt x="7227" y="15069"/>
                    </a:cubicBezTo>
                    <a:cubicBezTo>
                      <a:pt x="6987" y="15206"/>
                      <a:pt x="6713" y="15412"/>
                      <a:pt x="6473" y="15549"/>
                    </a:cubicBezTo>
                    <a:cubicBezTo>
                      <a:pt x="6061" y="15789"/>
                      <a:pt x="4690" y="16440"/>
                      <a:pt x="3215" y="16817"/>
                    </a:cubicBezTo>
                    <a:cubicBezTo>
                      <a:pt x="2495" y="17023"/>
                      <a:pt x="1775" y="17195"/>
                      <a:pt x="1192" y="17400"/>
                    </a:cubicBezTo>
                    <a:cubicBezTo>
                      <a:pt x="883" y="17503"/>
                      <a:pt x="643" y="17606"/>
                      <a:pt x="438" y="17743"/>
                    </a:cubicBezTo>
                    <a:cubicBezTo>
                      <a:pt x="232" y="17881"/>
                      <a:pt x="95" y="18052"/>
                      <a:pt x="26" y="18258"/>
                    </a:cubicBezTo>
                    <a:cubicBezTo>
                      <a:pt x="-42" y="18498"/>
                      <a:pt x="26" y="18738"/>
                      <a:pt x="198" y="18978"/>
                    </a:cubicBezTo>
                    <a:cubicBezTo>
                      <a:pt x="369" y="19218"/>
                      <a:pt x="643" y="19458"/>
                      <a:pt x="1021" y="19698"/>
                    </a:cubicBezTo>
                    <a:cubicBezTo>
                      <a:pt x="1775" y="20144"/>
                      <a:pt x="2907" y="20487"/>
                      <a:pt x="4141" y="20555"/>
                    </a:cubicBezTo>
                    <a:cubicBezTo>
                      <a:pt x="5375" y="20658"/>
                      <a:pt x="6678" y="20521"/>
                      <a:pt x="7741" y="20246"/>
                    </a:cubicBezTo>
                    <a:cubicBezTo>
                      <a:pt x="8804" y="19972"/>
                      <a:pt x="9627" y="19629"/>
                      <a:pt x="10005" y="19458"/>
                    </a:cubicBezTo>
                    <a:lnTo>
                      <a:pt x="10245" y="19355"/>
                    </a:lnTo>
                    <a:close/>
                  </a:path>
                </a:pathLst>
              </a:custGeom>
              <a:grpFill/>
              <a:ln w="3429" cap="flat">
                <a:noFill/>
                <a:prstDash val="solid"/>
                <a:miter/>
              </a:ln>
            </p:spPr>
            <p:txBody>
              <a:bodyPr/>
              <a:lstStyle/>
              <a:p>
                <a:endParaRPr lang="en-US"/>
              </a:p>
            </p:txBody>
          </p:sp>
          <p:sp>
            <p:nvSpPr>
              <p:cNvPr id="1231" name="Freeform 1230">
                <a:extLst>
                  <a:ext uri="{FF2B5EF4-FFF2-40B4-BE49-F238E27FC236}">
                    <a16:creationId xmlns:a16="http://schemas.microsoft.com/office/drawing/2014/main" id="{3A149279-B790-9224-5F2C-4F694255530E}"/>
                  </a:ext>
                </a:extLst>
              </p:cNvPr>
              <p:cNvSpPr/>
              <p:nvPr/>
            </p:nvSpPr>
            <p:spPr>
              <a:xfrm>
                <a:off x="4529788" y="4278610"/>
                <a:ext cx="52650" cy="28864"/>
              </a:xfrm>
              <a:custGeom>
                <a:avLst/>
                <a:gdLst>
                  <a:gd name="csX0" fmla="*/ 16886 w 52650"/>
                  <a:gd name="csY0" fmla="*/ 28865 h 28864"/>
                  <a:gd name="csX1" fmla="*/ 20452 w 52650"/>
                  <a:gd name="csY1" fmla="*/ 28179 h 28864"/>
                  <a:gd name="csX2" fmla="*/ 23778 w 52650"/>
                  <a:gd name="csY2" fmla="*/ 26876 h 28864"/>
                  <a:gd name="csX3" fmla="*/ 26830 w 52650"/>
                  <a:gd name="csY3" fmla="*/ 25127 h 28864"/>
                  <a:gd name="csX4" fmla="*/ 29608 w 52650"/>
                  <a:gd name="csY4" fmla="*/ 23001 h 28864"/>
                  <a:gd name="csX5" fmla="*/ 32076 w 52650"/>
                  <a:gd name="csY5" fmla="*/ 20670 h 28864"/>
                  <a:gd name="csX6" fmla="*/ 34305 w 52650"/>
                  <a:gd name="csY6" fmla="*/ 18235 h 28864"/>
                  <a:gd name="csX7" fmla="*/ 38351 w 52650"/>
                  <a:gd name="csY7" fmla="*/ 13332 h 28864"/>
                  <a:gd name="csX8" fmla="*/ 42261 w 52650"/>
                  <a:gd name="csY8" fmla="*/ 8874 h 28864"/>
                  <a:gd name="csX9" fmla="*/ 46375 w 52650"/>
                  <a:gd name="csY9" fmla="*/ 5068 h 28864"/>
                  <a:gd name="csX10" fmla="*/ 46924 w 52650"/>
                  <a:gd name="csY10" fmla="*/ 4622 h 28864"/>
                  <a:gd name="csX11" fmla="*/ 47747 w 52650"/>
                  <a:gd name="csY11" fmla="*/ 4039 h 28864"/>
                  <a:gd name="csX12" fmla="*/ 49804 w 52650"/>
                  <a:gd name="csY12" fmla="*/ 2804 h 28864"/>
                  <a:gd name="csX13" fmla="*/ 50833 w 52650"/>
                  <a:gd name="csY13" fmla="*/ 2256 h 28864"/>
                  <a:gd name="csX14" fmla="*/ 51759 w 52650"/>
                  <a:gd name="csY14" fmla="*/ 1776 h 28864"/>
                  <a:gd name="csX15" fmla="*/ 52650 w 52650"/>
                  <a:gd name="csY15" fmla="*/ 850 h 28864"/>
                  <a:gd name="csX16" fmla="*/ 51382 w 52650"/>
                  <a:gd name="csY16" fmla="*/ 96 h 28864"/>
                  <a:gd name="csX17" fmla="*/ 48364 w 52650"/>
                  <a:gd name="csY17" fmla="*/ 164 h 28864"/>
                  <a:gd name="csX18" fmla="*/ 45072 w 52650"/>
                  <a:gd name="csY18" fmla="*/ 1158 h 28864"/>
                  <a:gd name="csX19" fmla="*/ 42878 w 52650"/>
                  <a:gd name="csY19" fmla="*/ 2222 h 28864"/>
                  <a:gd name="csX20" fmla="*/ 37974 w 52650"/>
                  <a:gd name="csY20" fmla="*/ 5651 h 28864"/>
                  <a:gd name="csX21" fmla="*/ 33757 w 52650"/>
                  <a:gd name="csY21" fmla="*/ 9903 h 28864"/>
                  <a:gd name="csX22" fmla="*/ 26213 w 52650"/>
                  <a:gd name="csY22" fmla="*/ 18132 h 28864"/>
                  <a:gd name="csX23" fmla="*/ 24807 w 52650"/>
                  <a:gd name="csY23" fmla="*/ 19332 h 28864"/>
                  <a:gd name="csX24" fmla="*/ 23332 w 52650"/>
                  <a:gd name="csY24" fmla="*/ 20429 h 28864"/>
                  <a:gd name="csX25" fmla="*/ 20212 w 52650"/>
                  <a:gd name="csY25" fmla="*/ 22247 h 28864"/>
                  <a:gd name="csX26" fmla="*/ 13663 w 52650"/>
                  <a:gd name="csY26" fmla="*/ 23721 h 28864"/>
                  <a:gd name="csX27" fmla="*/ 12668 w 52650"/>
                  <a:gd name="csY27" fmla="*/ 23619 h 28864"/>
                  <a:gd name="csX28" fmla="*/ 11022 w 52650"/>
                  <a:gd name="csY28" fmla="*/ 23276 h 28864"/>
                  <a:gd name="csX29" fmla="*/ 8725 w 52650"/>
                  <a:gd name="csY29" fmla="*/ 22761 h 28864"/>
                  <a:gd name="csX30" fmla="*/ 7353 w 52650"/>
                  <a:gd name="csY30" fmla="*/ 22555 h 28864"/>
                  <a:gd name="csX31" fmla="*/ 5879 w 52650"/>
                  <a:gd name="csY31" fmla="*/ 22487 h 28864"/>
                  <a:gd name="csX32" fmla="*/ 2998 w 52650"/>
                  <a:gd name="csY32" fmla="*/ 23070 h 28864"/>
                  <a:gd name="csX33" fmla="*/ 873 w 52650"/>
                  <a:gd name="csY33" fmla="*/ 24510 h 28864"/>
                  <a:gd name="csX34" fmla="*/ 15 w 52650"/>
                  <a:gd name="csY34" fmla="*/ 26156 h 28864"/>
                  <a:gd name="csX35" fmla="*/ 15 w 52650"/>
                  <a:gd name="csY35" fmla="*/ 26705 h 28864"/>
                  <a:gd name="csX36" fmla="*/ 221 w 52650"/>
                  <a:gd name="csY36" fmla="*/ 26979 h 28864"/>
                  <a:gd name="csX37" fmla="*/ 598 w 52650"/>
                  <a:gd name="csY37" fmla="*/ 26979 h 28864"/>
                  <a:gd name="csX38" fmla="*/ 1078 w 52650"/>
                  <a:gd name="csY38" fmla="*/ 26773 h 28864"/>
                  <a:gd name="csX39" fmla="*/ 2450 w 52650"/>
                  <a:gd name="csY39" fmla="*/ 26190 h 28864"/>
                  <a:gd name="csX40" fmla="*/ 4404 w 52650"/>
                  <a:gd name="csY40" fmla="*/ 25950 h 28864"/>
                  <a:gd name="csX41" fmla="*/ 5536 w 52650"/>
                  <a:gd name="csY41" fmla="*/ 26087 h 28864"/>
                  <a:gd name="csX42" fmla="*/ 6085 w 52650"/>
                  <a:gd name="csY42" fmla="*/ 26225 h 28864"/>
                  <a:gd name="csX43" fmla="*/ 6702 w 52650"/>
                  <a:gd name="csY43" fmla="*/ 26396 h 28864"/>
                  <a:gd name="csX44" fmla="*/ 9274 w 52650"/>
                  <a:gd name="csY44" fmla="*/ 27425 h 28864"/>
                  <a:gd name="csX45" fmla="*/ 12120 w 52650"/>
                  <a:gd name="csY45" fmla="*/ 28419 h 28864"/>
                  <a:gd name="csX46" fmla="*/ 16474 w 52650"/>
                  <a:gd name="csY46" fmla="*/ 28831 h 28864"/>
                  <a:gd name="csX47" fmla="*/ 16955 w 52650"/>
                  <a:gd name="csY47" fmla="*/ 28831 h 288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52650" h="28864">
                    <a:moveTo>
                      <a:pt x="16886" y="28865"/>
                    </a:moveTo>
                    <a:cubicBezTo>
                      <a:pt x="18120" y="28762"/>
                      <a:pt x="19286" y="28522"/>
                      <a:pt x="20452" y="28179"/>
                    </a:cubicBezTo>
                    <a:cubicBezTo>
                      <a:pt x="21584" y="27836"/>
                      <a:pt x="22715" y="27390"/>
                      <a:pt x="23778" y="26876"/>
                    </a:cubicBezTo>
                    <a:cubicBezTo>
                      <a:pt x="24841" y="26362"/>
                      <a:pt x="25836" y="25779"/>
                      <a:pt x="26830" y="25127"/>
                    </a:cubicBezTo>
                    <a:cubicBezTo>
                      <a:pt x="27790" y="24476"/>
                      <a:pt x="28716" y="23755"/>
                      <a:pt x="29608" y="23001"/>
                    </a:cubicBezTo>
                    <a:cubicBezTo>
                      <a:pt x="30465" y="22247"/>
                      <a:pt x="31288" y="21458"/>
                      <a:pt x="32076" y="20670"/>
                    </a:cubicBezTo>
                    <a:cubicBezTo>
                      <a:pt x="32865" y="19881"/>
                      <a:pt x="33585" y="19058"/>
                      <a:pt x="34305" y="18235"/>
                    </a:cubicBezTo>
                    <a:cubicBezTo>
                      <a:pt x="35745" y="16589"/>
                      <a:pt x="37048" y="14943"/>
                      <a:pt x="38351" y="13332"/>
                    </a:cubicBezTo>
                    <a:cubicBezTo>
                      <a:pt x="39620" y="11788"/>
                      <a:pt x="40923" y="10245"/>
                      <a:pt x="42261" y="8874"/>
                    </a:cubicBezTo>
                    <a:cubicBezTo>
                      <a:pt x="43598" y="7502"/>
                      <a:pt x="45004" y="6233"/>
                      <a:pt x="46375" y="5068"/>
                    </a:cubicBezTo>
                    <a:cubicBezTo>
                      <a:pt x="46512" y="4965"/>
                      <a:pt x="46718" y="4793"/>
                      <a:pt x="46924" y="4622"/>
                    </a:cubicBezTo>
                    <a:cubicBezTo>
                      <a:pt x="47164" y="4450"/>
                      <a:pt x="47438" y="4279"/>
                      <a:pt x="47747" y="4039"/>
                    </a:cubicBezTo>
                    <a:cubicBezTo>
                      <a:pt x="48364" y="3662"/>
                      <a:pt x="49084" y="3181"/>
                      <a:pt x="49804" y="2804"/>
                    </a:cubicBezTo>
                    <a:cubicBezTo>
                      <a:pt x="50147" y="2599"/>
                      <a:pt x="50524" y="2427"/>
                      <a:pt x="50833" y="2256"/>
                    </a:cubicBezTo>
                    <a:cubicBezTo>
                      <a:pt x="51176" y="2084"/>
                      <a:pt x="51485" y="1947"/>
                      <a:pt x="51759" y="1776"/>
                    </a:cubicBezTo>
                    <a:cubicBezTo>
                      <a:pt x="52308" y="1467"/>
                      <a:pt x="52650" y="1193"/>
                      <a:pt x="52650" y="850"/>
                    </a:cubicBezTo>
                    <a:cubicBezTo>
                      <a:pt x="52650" y="507"/>
                      <a:pt x="52170" y="233"/>
                      <a:pt x="51382" y="96"/>
                    </a:cubicBezTo>
                    <a:cubicBezTo>
                      <a:pt x="50593" y="-42"/>
                      <a:pt x="49496" y="-42"/>
                      <a:pt x="48364" y="164"/>
                    </a:cubicBezTo>
                    <a:cubicBezTo>
                      <a:pt x="47233" y="370"/>
                      <a:pt x="46032" y="747"/>
                      <a:pt x="45072" y="1158"/>
                    </a:cubicBezTo>
                    <a:cubicBezTo>
                      <a:pt x="44112" y="1570"/>
                      <a:pt x="43289" y="1981"/>
                      <a:pt x="42878" y="2222"/>
                    </a:cubicBezTo>
                    <a:cubicBezTo>
                      <a:pt x="41129" y="3147"/>
                      <a:pt x="39483" y="4348"/>
                      <a:pt x="37974" y="5651"/>
                    </a:cubicBezTo>
                    <a:cubicBezTo>
                      <a:pt x="36431" y="6988"/>
                      <a:pt x="35060" y="8462"/>
                      <a:pt x="33757" y="9903"/>
                    </a:cubicBezTo>
                    <a:cubicBezTo>
                      <a:pt x="31151" y="12852"/>
                      <a:pt x="28785" y="15835"/>
                      <a:pt x="26213" y="18132"/>
                    </a:cubicBezTo>
                    <a:cubicBezTo>
                      <a:pt x="25733" y="18544"/>
                      <a:pt x="25287" y="18955"/>
                      <a:pt x="24807" y="19332"/>
                    </a:cubicBezTo>
                    <a:cubicBezTo>
                      <a:pt x="24327" y="19710"/>
                      <a:pt x="23847" y="20087"/>
                      <a:pt x="23332" y="20429"/>
                    </a:cubicBezTo>
                    <a:cubicBezTo>
                      <a:pt x="22338" y="21116"/>
                      <a:pt x="21275" y="21732"/>
                      <a:pt x="20212" y="22247"/>
                    </a:cubicBezTo>
                    <a:cubicBezTo>
                      <a:pt x="18052" y="23276"/>
                      <a:pt x="15823" y="23824"/>
                      <a:pt x="13663" y="23721"/>
                    </a:cubicBezTo>
                    <a:cubicBezTo>
                      <a:pt x="13457" y="23721"/>
                      <a:pt x="13114" y="23721"/>
                      <a:pt x="12668" y="23619"/>
                    </a:cubicBezTo>
                    <a:cubicBezTo>
                      <a:pt x="12222" y="23550"/>
                      <a:pt x="11674" y="23447"/>
                      <a:pt x="11022" y="23276"/>
                    </a:cubicBezTo>
                    <a:cubicBezTo>
                      <a:pt x="10371" y="23104"/>
                      <a:pt x="9582" y="22933"/>
                      <a:pt x="8725" y="22761"/>
                    </a:cubicBezTo>
                    <a:cubicBezTo>
                      <a:pt x="8279" y="22658"/>
                      <a:pt x="7833" y="22590"/>
                      <a:pt x="7353" y="22555"/>
                    </a:cubicBezTo>
                    <a:cubicBezTo>
                      <a:pt x="6873" y="22487"/>
                      <a:pt x="6393" y="22487"/>
                      <a:pt x="5879" y="22487"/>
                    </a:cubicBezTo>
                    <a:cubicBezTo>
                      <a:pt x="4850" y="22487"/>
                      <a:pt x="3856" y="22727"/>
                      <a:pt x="2998" y="23070"/>
                    </a:cubicBezTo>
                    <a:cubicBezTo>
                      <a:pt x="2141" y="23413"/>
                      <a:pt x="1387" y="23927"/>
                      <a:pt x="873" y="24510"/>
                    </a:cubicBezTo>
                    <a:cubicBezTo>
                      <a:pt x="358" y="25093"/>
                      <a:pt x="50" y="25676"/>
                      <a:pt x="15" y="26156"/>
                    </a:cubicBezTo>
                    <a:cubicBezTo>
                      <a:pt x="-19" y="26362"/>
                      <a:pt x="15" y="26568"/>
                      <a:pt x="15" y="26705"/>
                    </a:cubicBezTo>
                    <a:cubicBezTo>
                      <a:pt x="50" y="26842"/>
                      <a:pt x="118" y="26945"/>
                      <a:pt x="221" y="26979"/>
                    </a:cubicBezTo>
                    <a:cubicBezTo>
                      <a:pt x="324" y="27048"/>
                      <a:pt x="461" y="27048"/>
                      <a:pt x="598" y="26979"/>
                    </a:cubicBezTo>
                    <a:cubicBezTo>
                      <a:pt x="735" y="26945"/>
                      <a:pt x="907" y="26842"/>
                      <a:pt x="1078" y="26773"/>
                    </a:cubicBezTo>
                    <a:cubicBezTo>
                      <a:pt x="1421" y="26568"/>
                      <a:pt x="1901" y="26362"/>
                      <a:pt x="2450" y="26190"/>
                    </a:cubicBezTo>
                    <a:cubicBezTo>
                      <a:pt x="2998" y="26019"/>
                      <a:pt x="3684" y="25950"/>
                      <a:pt x="4404" y="25950"/>
                    </a:cubicBezTo>
                    <a:cubicBezTo>
                      <a:pt x="4782" y="25950"/>
                      <a:pt x="5159" y="26019"/>
                      <a:pt x="5536" y="26087"/>
                    </a:cubicBezTo>
                    <a:cubicBezTo>
                      <a:pt x="5742" y="26087"/>
                      <a:pt x="5913" y="26156"/>
                      <a:pt x="6085" y="26225"/>
                    </a:cubicBezTo>
                    <a:cubicBezTo>
                      <a:pt x="6290" y="26293"/>
                      <a:pt x="6496" y="26327"/>
                      <a:pt x="6702" y="26396"/>
                    </a:cubicBezTo>
                    <a:cubicBezTo>
                      <a:pt x="7525" y="26670"/>
                      <a:pt x="8382" y="27048"/>
                      <a:pt x="9274" y="27425"/>
                    </a:cubicBezTo>
                    <a:cubicBezTo>
                      <a:pt x="10165" y="27802"/>
                      <a:pt x="11125" y="28179"/>
                      <a:pt x="12120" y="28419"/>
                    </a:cubicBezTo>
                    <a:cubicBezTo>
                      <a:pt x="14074" y="28933"/>
                      <a:pt x="15754" y="28865"/>
                      <a:pt x="16474" y="28831"/>
                    </a:cubicBezTo>
                    <a:lnTo>
                      <a:pt x="16955" y="28831"/>
                    </a:lnTo>
                    <a:close/>
                  </a:path>
                </a:pathLst>
              </a:custGeom>
              <a:grpFill/>
              <a:ln w="3429" cap="flat">
                <a:noFill/>
                <a:prstDash val="solid"/>
                <a:miter/>
              </a:ln>
            </p:spPr>
            <p:txBody>
              <a:bodyPr/>
              <a:lstStyle/>
              <a:p>
                <a:endParaRPr lang="en-US"/>
              </a:p>
            </p:txBody>
          </p:sp>
          <p:sp>
            <p:nvSpPr>
              <p:cNvPr id="1232" name="Freeform 1231">
                <a:extLst>
                  <a:ext uri="{FF2B5EF4-FFF2-40B4-BE49-F238E27FC236}">
                    <a16:creationId xmlns:a16="http://schemas.microsoft.com/office/drawing/2014/main" id="{8C0D315A-8F21-D9DC-48D7-6733D894E174}"/>
                  </a:ext>
                </a:extLst>
              </p:cNvPr>
              <p:cNvSpPr/>
              <p:nvPr/>
            </p:nvSpPr>
            <p:spPr>
              <a:xfrm>
                <a:off x="4611311" y="4212972"/>
                <a:ext cx="27353" cy="38130"/>
              </a:xfrm>
              <a:custGeom>
                <a:avLst/>
                <a:gdLst>
                  <a:gd name="csX0" fmla="*/ 18757 w 27353"/>
                  <a:gd name="csY0" fmla="*/ 9670 h 38130"/>
                  <a:gd name="csX1" fmla="*/ 12104 w 27353"/>
                  <a:gd name="csY1" fmla="*/ 15739 h 38130"/>
                  <a:gd name="csX2" fmla="*/ 8607 w 27353"/>
                  <a:gd name="csY2" fmla="*/ 18928 h 38130"/>
                  <a:gd name="csX3" fmla="*/ 5246 w 27353"/>
                  <a:gd name="csY3" fmla="*/ 22528 h 38130"/>
                  <a:gd name="csX4" fmla="*/ 2366 w 27353"/>
                  <a:gd name="csY4" fmla="*/ 26643 h 38130"/>
                  <a:gd name="csX5" fmla="*/ 480 w 27353"/>
                  <a:gd name="csY5" fmla="*/ 31375 h 38130"/>
                  <a:gd name="csX6" fmla="*/ 171 w 27353"/>
                  <a:gd name="csY6" fmla="*/ 32953 h 38130"/>
                  <a:gd name="csX7" fmla="*/ 34 w 27353"/>
                  <a:gd name="csY7" fmla="*/ 34050 h 38130"/>
                  <a:gd name="csX8" fmla="*/ 0 w 27353"/>
                  <a:gd name="csY8" fmla="*/ 35216 h 38130"/>
                  <a:gd name="csX9" fmla="*/ 103 w 27353"/>
                  <a:gd name="csY9" fmla="*/ 36313 h 38130"/>
                  <a:gd name="csX10" fmla="*/ 171 w 27353"/>
                  <a:gd name="csY10" fmla="*/ 36793 h 38130"/>
                  <a:gd name="csX11" fmla="*/ 308 w 27353"/>
                  <a:gd name="csY11" fmla="*/ 37239 h 38130"/>
                  <a:gd name="csX12" fmla="*/ 1063 w 27353"/>
                  <a:gd name="csY12" fmla="*/ 38130 h 38130"/>
                  <a:gd name="csX13" fmla="*/ 2023 w 27353"/>
                  <a:gd name="csY13" fmla="*/ 37308 h 38130"/>
                  <a:gd name="csX14" fmla="*/ 2503 w 27353"/>
                  <a:gd name="csY14" fmla="*/ 36416 h 38130"/>
                  <a:gd name="csX15" fmla="*/ 2743 w 27353"/>
                  <a:gd name="csY15" fmla="*/ 35902 h 38130"/>
                  <a:gd name="csX16" fmla="*/ 3018 w 27353"/>
                  <a:gd name="csY16" fmla="*/ 35387 h 38130"/>
                  <a:gd name="csX17" fmla="*/ 3532 w 27353"/>
                  <a:gd name="csY17" fmla="*/ 34359 h 38130"/>
                  <a:gd name="csX18" fmla="*/ 4046 w 27353"/>
                  <a:gd name="csY18" fmla="*/ 33398 h 38130"/>
                  <a:gd name="csX19" fmla="*/ 4526 w 27353"/>
                  <a:gd name="csY19" fmla="*/ 32610 h 38130"/>
                  <a:gd name="csX20" fmla="*/ 4869 w 27353"/>
                  <a:gd name="csY20" fmla="*/ 32061 h 38130"/>
                  <a:gd name="csX21" fmla="*/ 9841 w 27353"/>
                  <a:gd name="csY21" fmla="*/ 26026 h 38130"/>
                  <a:gd name="csX22" fmla="*/ 12721 w 27353"/>
                  <a:gd name="csY22" fmla="*/ 23180 h 38130"/>
                  <a:gd name="csX23" fmla="*/ 15773 w 27353"/>
                  <a:gd name="csY23" fmla="*/ 20402 h 38130"/>
                  <a:gd name="csX24" fmla="*/ 20265 w 27353"/>
                  <a:gd name="csY24" fmla="*/ 16082 h 38130"/>
                  <a:gd name="csX25" fmla="*/ 24311 w 27353"/>
                  <a:gd name="csY25" fmla="*/ 10938 h 38130"/>
                  <a:gd name="csX26" fmla="*/ 25580 w 27353"/>
                  <a:gd name="csY26" fmla="*/ 8778 h 38130"/>
                  <a:gd name="csX27" fmla="*/ 26986 w 27353"/>
                  <a:gd name="csY27" fmla="*/ 5212 h 38130"/>
                  <a:gd name="csX28" fmla="*/ 27295 w 27353"/>
                  <a:gd name="csY28" fmla="*/ 1612 h 38130"/>
                  <a:gd name="csX29" fmla="*/ 26369 w 27353"/>
                  <a:gd name="csY29" fmla="*/ 0 h 38130"/>
                  <a:gd name="csX30" fmla="*/ 24997 w 27353"/>
                  <a:gd name="csY30" fmla="*/ 1475 h 38130"/>
                  <a:gd name="csX31" fmla="*/ 23146 w 27353"/>
                  <a:gd name="csY31" fmla="*/ 4560 h 38130"/>
                  <a:gd name="csX32" fmla="*/ 20745 w 27353"/>
                  <a:gd name="csY32" fmla="*/ 7612 h 38130"/>
                  <a:gd name="csX33" fmla="*/ 20197 w 27353"/>
                  <a:gd name="csY33" fmla="*/ 8230 h 38130"/>
                  <a:gd name="csX34" fmla="*/ 19717 w 27353"/>
                  <a:gd name="csY34" fmla="*/ 8778 h 38130"/>
                  <a:gd name="csX35" fmla="*/ 19031 w 27353"/>
                  <a:gd name="csY35" fmla="*/ 9533 h 38130"/>
                  <a:gd name="csX36" fmla="*/ 18825 w 27353"/>
                  <a:gd name="csY36" fmla="*/ 9738 h 381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27353" h="38130">
                    <a:moveTo>
                      <a:pt x="18757" y="9670"/>
                    </a:moveTo>
                    <a:cubicBezTo>
                      <a:pt x="16734" y="11796"/>
                      <a:pt x="14436" y="13716"/>
                      <a:pt x="12104" y="15739"/>
                    </a:cubicBezTo>
                    <a:cubicBezTo>
                      <a:pt x="10939" y="16768"/>
                      <a:pt x="9738" y="17796"/>
                      <a:pt x="8607" y="18928"/>
                    </a:cubicBezTo>
                    <a:cubicBezTo>
                      <a:pt x="7441" y="20025"/>
                      <a:pt x="6309" y="21225"/>
                      <a:pt x="5246" y="22528"/>
                    </a:cubicBezTo>
                    <a:cubicBezTo>
                      <a:pt x="4218" y="23797"/>
                      <a:pt x="3189" y="25169"/>
                      <a:pt x="2366" y="26643"/>
                    </a:cubicBezTo>
                    <a:cubicBezTo>
                      <a:pt x="1509" y="28118"/>
                      <a:pt x="823" y="29730"/>
                      <a:pt x="480" y="31375"/>
                    </a:cubicBezTo>
                    <a:cubicBezTo>
                      <a:pt x="377" y="31684"/>
                      <a:pt x="274" y="32267"/>
                      <a:pt x="171" y="32953"/>
                    </a:cubicBezTo>
                    <a:cubicBezTo>
                      <a:pt x="137" y="33295"/>
                      <a:pt x="68" y="33673"/>
                      <a:pt x="34" y="34050"/>
                    </a:cubicBezTo>
                    <a:cubicBezTo>
                      <a:pt x="0" y="34427"/>
                      <a:pt x="0" y="34839"/>
                      <a:pt x="0" y="35216"/>
                    </a:cubicBezTo>
                    <a:cubicBezTo>
                      <a:pt x="0" y="35593"/>
                      <a:pt x="34" y="35970"/>
                      <a:pt x="103" y="36313"/>
                    </a:cubicBezTo>
                    <a:cubicBezTo>
                      <a:pt x="103" y="36485"/>
                      <a:pt x="171" y="36656"/>
                      <a:pt x="171" y="36793"/>
                    </a:cubicBezTo>
                    <a:cubicBezTo>
                      <a:pt x="206" y="36965"/>
                      <a:pt x="240" y="37102"/>
                      <a:pt x="308" y="37239"/>
                    </a:cubicBezTo>
                    <a:cubicBezTo>
                      <a:pt x="514" y="37788"/>
                      <a:pt x="754" y="38096"/>
                      <a:pt x="1063" y="38130"/>
                    </a:cubicBezTo>
                    <a:cubicBezTo>
                      <a:pt x="1406" y="38130"/>
                      <a:pt x="1715" y="37822"/>
                      <a:pt x="2023" y="37308"/>
                    </a:cubicBezTo>
                    <a:cubicBezTo>
                      <a:pt x="2160" y="37033"/>
                      <a:pt x="2332" y="36759"/>
                      <a:pt x="2503" y="36416"/>
                    </a:cubicBezTo>
                    <a:cubicBezTo>
                      <a:pt x="2572" y="36244"/>
                      <a:pt x="2640" y="36073"/>
                      <a:pt x="2743" y="35902"/>
                    </a:cubicBezTo>
                    <a:cubicBezTo>
                      <a:pt x="2846" y="35730"/>
                      <a:pt x="2915" y="35559"/>
                      <a:pt x="3018" y="35387"/>
                    </a:cubicBezTo>
                    <a:cubicBezTo>
                      <a:pt x="3189" y="35044"/>
                      <a:pt x="3360" y="34701"/>
                      <a:pt x="3532" y="34359"/>
                    </a:cubicBezTo>
                    <a:cubicBezTo>
                      <a:pt x="3703" y="34016"/>
                      <a:pt x="3909" y="33707"/>
                      <a:pt x="4046" y="33398"/>
                    </a:cubicBezTo>
                    <a:cubicBezTo>
                      <a:pt x="4218" y="33090"/>
                      <a:pt x="4389" y="32815"/>
                      <a:pt x="4526" y="32610"/>
                    </a:cubicBezTo>
                    <a:cubicBezTo>
                      <a:pt x="4663" y="32370"/>
                      <a:pt x="4766" y="32198"/>
                      <a:pt x="4869" y="32061"/>
                    </a:cubicBezTo>
                    <a:cubicBezTo>
                      <a:pt x="6309" y="29969"/>
                      <a:pt x="7989" y="27981"/>
                      <a:pt x="9841" y="26026"/>
                    </a:cubicBezTo>
                    <a:cubicBezTo>
                      <a:pt x="10767" y="25066"/>
                      <a:pt x="11727" y="24140"/>
                      <a:pt x="12721" y="23180"/>
                    </a:cubicBezTo>
                    <a:cubicBezTo>
                      <a:pt x="13716" y="22254"/>
                      <a:pt x="14745" y="21328"/>
                      <a:pt x="15773" y="20402"/>
                    </a:cubicBezTo>
                    <a:cubicBezTo>
                      <a:pt x="17248" y="19065"/>
                      <a:pt x="18791" y="17659"/>
                      <a:pt x="20265" y="16082"/>
                    </a:cubicBezTo>
                    <a:cubicBezTo>
                      <a:pt x="21740" y="14505"/>
                      <a:pt x="23146" y="12790"/>
                      <a:pt x="24311" y="10938"/>
                    </a:cubicBezTo>
                    <a:cubicBezTo>
                      <a:pt x="24552" y="10561"/>
                      <a:pt x="25032" y="9807"/>
                      <a:pt x="25580" y="8778"/>
                    </a:cubicBezTo>
                    <a:cubicBezTo>
                      <a:pt x="26095" y="7784"/>
                      <a:pt x="26643" y="6481"/>
                      <a:pt x="26986" y="5212"/>
                    </a:cubicBezTo>
                    <a:cubicBezTo>
                      <a:pt x="27329" y="3909"/>
                      <a:pt x="27432" y="2606"/>
                      <a:pt x="27295" y="1612"/>
                    </a:cubicBezTo>
                    <a:cubicBezTo>
                      <a:pt x="27158" y="617"/>
                      <a:pt x="26780" y="34"/>
                      <a:pt x="26369" y="0"/>
                    </a:cubicBezTo>
                    <a:cubicBezTo>
                      <a:pt x="25889" y="0"/>
                      <a:pt x="25477" y="617"/>
                      <a:pt x="24997" y="1475"/>
                    </a:cubicBezTo>
                    <a:cubicBezTo>
                      <a:pt x="24517" y="2332"/>
                      <a:pt x="23900" y="3463"/>
                      <a:pt x="23146" y="4560"/>
                    </a:cubicBezTo>
                    <a:cubicBezTo>
                      <a:pt x="22391" y="5658"/>
                      <a:pt x="21534" y="6721"/>
                      <a:pt x="20745" y="7612"/>
                    </a:cubicBezTo>
                    <a:cubicBezTo>
                      <a:pt x="20540" y="7818"/>
                      <a:pt x="20368" y="8058"/>
                      <a:pt x="20197" y="8230"/>
                    </a:cubicBezTo>
                    <a:cubicBezTo>
                      <a:pt x="20025" y="8435"/>
                      <a:pt x="19854" y="8607"/>
                      <a:pt x="19717" y="8778"/>
                    </a:cubicBezTo>
                    <a:cubicBezTo>
                      <a:pt x="19408" y="9121"/>
                      <a:pt x="19168" y="9361"/>
                      <a:pt x="19031" y="9533"/>
                    </a:cubicBezTo>
                    <a:lnTo>
                      <a:pt x="18825" y="9738"/>
                    </a:lnTo>
                    <a:close/>
                  </a:path>
                </a:pathLst>
              </a:custGeom>
              <a:grpFill/>
              <a:ln w="3429" cap="flat">
                <a:noFill/>
                <a:prstDash val="solid"/>
                <a:miter/>
              </a:ln>
            </p:spPr>
            <p:txBody>
              <a:bodyPr/>
              <a:lstStyle/>
              <a:p>
                <a:endParaRPr lang="en-US"/>
              </a:p>
            </p:txBody>
          </p:sp>
          <p:sp>
            <p:nvSpPr>
              <p:cNvPr id="1233" name="Freeform 1232">
                <a:extLst>
                  <a:ext uri="{FF2B5EF4-FFF2-40B4-BE49-F238E27FC236}">
                    <a16:creationId xmlns:a16="http://schemas.microsoft.com/office/drawing/2014/main" id="{C197D255-A7E7-FF09-EFCA-4FECEFDE3F01}"/>
                  </a:ext>
                </a:extLst>
              </p:cNvPr>
              <p:cNvSpPr/>
              <p:nvPr/>
            </p:nvSpPr>
            <p:spPr>
              <a:xfrm>
                <a:off x="4600873" y="4221877"/>
                <a:ext cx="17562" cy="20348"/>
              </a:xfrm>
              <a:custGeom>
                <a:avLst/>
                <a:gdLst>
                  <a:gd name="csX0" fmla="*/ 11604 w 17562"/>
                  <a:gd name="csY0" fmla="*/ 5154 h 20348"/>
                  <a:gd name="csX1" fmla="*/ 10060 w 17562"/>
                  <a:gd name="csY1" fmla="*/ 6663 h 20348"/>
                  <a:gd name="csX2" fmla="*/ 8312 w 17562"/>
                  <a:gd name="csY2" fmla="*/ 7897 h 20348"/>
                  <a:gd name="csX3" fmla="*/ 3957 w 17562"/>
                  <a:gd name="csY3" fmla="*/ 10709 h 20348"/>
                  <a:gd name="csX4" fmla="*/ 2791 w 17562"/>
                  <a:gd name="csY4" fmla="*/ 11703 h 20348"/>
                  <a:gd name="csX5" fmla="*/ 1660 w 17562"/>
                  <a:gd name="csY5" fmla="*/ 12938 h 20348"/>
                  <a:gd name="csX6" fmla="*/ 219 w 17562"/>
                  <a:gd name="csY6" fmla="*/ 15955 h 20348"/>
                  <a:gd name="csX7" fmla="*/ 48 w 17562"/>
                  <a:gd name="csY7" fmla="*/ 17018 h 20348"/>
                  <a:gd name="csX8" fmla="*/ 82 w 17562"/>
                  <a:gd name="csY8" fmla="*/ 18561 h 20348"/>
                  <a:gd name="csX9" fmla="*/ 288 w 17562"/>
                  <a:gd name="csY9" fmla="*/ 19316 h 20348"/>
                  <a:gd name="csX10" fmla="*/ 631 w 17562"/>
                  <a:gd name="csY10" fmla="*/ 19899 h 20348"/>
                  <a:gd name="csX11" fmla="*/ 1488 w 17562"/>
                  <a:gd name="csY11" fmla="*/ 20345 h 20348"/>
                  <a:gd name="csX12" fmla="*/ 2311 w 17562"/>
                  <a:gd name="csY12" fmla="*/ 19727 h 20348"/>
                  <a:gd name="csX13" fmla="*/ 3031 w 17562"/>
                  <a:gd name="csY13" fmla="*/ 18733 h 20348"/>
                  <a:gd name="csX14" fmla="*/ 4334 w 17562"/>
                  <a:gd name="csY14" fmla="*/ 17293 h 20348"/>
                  <a:gd name="csX15" fmla="*/ 5843 w 17562"/>
                  <a:gd name="csY15" fmla="*/ 16195 h 20348"/>
                  <a:gd name="csX16" fmla="*/ 6631 w 17562"/>
                  <a:gd name="csY16" fmla="*/ 15716 h 20348"/>
                  <a:gd name="csX17" fmla="*/ 7489 w 17562"/>
                  <a:gd name="csY17" fmla="*/ 15201 h 20348"/>
                  <a:gd name="csX18" fmla="*/ 11535 w 17562"/>
                  <a:gd name="csY18" fmla="*/ 12801 h 20348"/>
                  <a:gd name="csX19" fmla="*/ 13112 w 17562"/>
                  <a:gd name="csY19" fmla="*/ 11600 h 20348"/>
                  <a:gd name="csX20" fmla="*/ 14552 w 17562"/>
                  <a:gd name="csY20" fmla="*/ 10126 h 20348"/>
                  <a:gd name="csX21" fmla="*/ 16610 w 17562"/>
                  <a:gd name="csY21" fmla="*/ 6629 h 20348"/>
                  <a:gd name="csX22" fmla="*/ 17536 w 17562"/>
                  <a:gd name="csY22" fmla="*/ 3062 h 20348"/>
                  <a:gd name="csX23" fmla="*/ 17364 w 17562"/>
                  <a:gd name="csY23" fmla="*/ 1005 h 20348"/>
                  <a:gd name="csX24" fmla="*/ 16439 w 17562"/>
                  <a:gd name="csY24" fmla="*/ 10 h 20348"/>
                  <a:gd name="csX25" fmla="*/ 15067 w 17562"/>
                  <a:gd name="csY25" fmla="*/ 696 h 20348"/>
                  <a:gd name="csX26" fmla="*/ 13764 w 17562"/>
                  <a:gd name="csY26" fmla="*/ 2342 h 20348"/>
                  <a:gd name="csX27" fmla="*/ 11672 w 17562"/>
                  <a:gd name="csY27" fmla="*/ 5051 h 20348"/>
                  <a:gd name="csX28" fmla="*/ 11569 w 17562"/>
                  <a:gd name="csY28" fmla="*/ 5154 h 203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17562" h="20348">
                    <a:moveTo>
                      <a:pt x="11604" y="5154"/>
                    </a:moveTo>
                    <a:cubicBezTo>
                      <a:pt x="11123" y="5703"/>
                      <a:pt x="10609" y="6217"/>
                      <a:pt x="10060" y="6663"/>
                    </a:cubicBezTo>
                    <a:cubicBezTo>
                      <a:pt x="9512" y="7109"/>
                      <a:pt x="8963" y="7520"/>
                      <a:pt x="8312" y="7897"/>
                    </a:cubicBezTo>
                    <a:cubicBezTo>
                      <a:pt x="7043" y="8686"/>
                      <a:pt x="5500" y="9475"/>
                      <a:pt x="3957" y="10709"/>
                    </a:cubicBezTo>
                    <a:cubicBezTo>
                      <a:pt x="3580" y="11017"/>
                      <a:pt x="3168" y="11326"/>
                      <a:pt x="2791" y="11703"/>
                    </a:cubicBezTo>
                    <a:cubicBezTo>
                      <a:pt x="2380" y="12081"/>
                      <a:pt x="2002" y="12492"/>
                      <a:pt x="1660" y="12938"/>
                    </a:cubicBezTo>
                    <a:cubicBezTo>
                      <a:pt x="974" y="13829"/>
                      <a:pt x="425" y="14858"/>
                      <a:pt x="219" y="15955"/>
                    </a:cubicBezTo>
                    <a:cubicBezTo>
                      <a:pt x="185" y="16161"/>
                      <a:pt x="82" y="16573"/>
                      <a:pt x="48" y="17018"/>
                    </a:cubicBezTo>
                    <a:cubicBezTo>
                      <a:pt x="-21" y="17498"/>
                      <a:pt x="-21" y="18047"/>
                      <a:pt x="82" y="18561"/>
                    </a:cubicBezTo>
                    <a:cubicBezTo>
                      <a:pt x="116" y="18836"/>
                      <a:pt x="219" y="19076"/>
                      <a:pt x="288" y="19316"/>
                    </a:cubicBezTo>
                    <a:cubicBezTo>
                      <a:pt x="391" y="19556"/>
                      <a:pt x="494" y="19727"/>
                      <a:pt x="631" y="19899"/>
                    </a:cubicBezTo>
                    <a:cubicBezTo>
                      <a:pt x="905" y="20207"/>
                      <a:pt x="1179" y="20379"/>
                      <a:pt x="1488" y="20345"/>
                    </a:cubicBezTo>
                    <a:cubicBezTo>
                      <a:pt x="1831" y="20310"/>
                      <a:pt x="2105" y="20036"/>
                      <a:pt x="2311" y="19727"/>
                    </a:cubicBezTo>
                    <a:cubicBezTo>
                      <a:pt x="2551" y="19419"/>
                      <a:pt x="2791" y="19042"/>
                      <a:pt x="3031" y="18733"/>
                    </a:cubicBezTo>
                    <a:cubicBezTo>
                      <a:pt x="3511" y="18081"/>
                      <a:pt x="4094" y="17498"/>
                      <a:pt x="4334" y="17293"/>
                    </a:cubicBezTo>
                    <a:cubicBezTo>
                      <a:pt x="4814" y="16881"/>
                      <a:pt x="5329" y="16538"/>
                      <a:pt x="5843" y="16195"/>
                    </a:cubicBezTo>
                    <a:cubicBezTo>
                      <a:pt x="6117" y="16024"/>
                      <a:pt x="6357" y="15852"/>
                      <a:pt x="6631" y="15716"/>
                    </a:cubicBezTo>
                    <a:cubicBezTo>
                      <a:pt x="6906" y="15544"/>
                      <a:pt x="7215" y="15372"/>
                      <a:pt x="7489" y="15201"/>
                    </a:cubicBezTo>
                    <a:cubicBezTo>
                      <a:pt x="8689" y="14515"/>
                      <a:pt x="10060" y="13761"/>
                      <a:pt x="11535" y="12801"/>
                    </a:cubicBezTo>
                    <a:cubicBezTo>
                      <a:pt x="12049" y="12458"/>
                      <a:pt x="12598" y="12046"/>
                      <a:pt x="13112" y="11600"/>
                    </a:cubicBezTo>
                    <a:cubicBezTo>
                      <a:pt x="13627" y="11155"/>
                      <a:pt x="14107" y="10640"/>
                      <a:pt x="14552" y="10126"/>
                    </a:cubicBezTo>
                    <a:cubicBezTo>
                      <a:pt x="15410" y="9063"/>
                      <a:pt x="16130" y="7897"/>
                      <a:pt x="16610" y="6629"/>
                    </a:cubicBezTo>
                    <a:cubicBezTo>
                      <a:pt x="16816" y="6148"/>
                      <a:pt x="17433" y="4571"/>
                      <a:pt x="17536" y="3062"/>
                    </a:cubicBezTo>
                    <a:cubicBezTo>
                      <a:pt x="17604" y="2308"/>
                      <a:pt x="17536" y="1554"/>
                      <a:pt x="17364" y="1005"/>
                    </a:cubicBezTo>
                    <a:cubicBezTo>
                      <a:pt x="17159" y="456"/>
                      <a:pt x="16884" y="79"/>
                      <a:pt x="16439" y="10"/>
                    </a:cubicBezTo>
                    <a:cubicBezTo>
                      <a:pt x="15958" y="-58"/>
                      <a:pt x="15513" y="216"/>
                      <a:pt x="15067" y="696"/>
                    </a:cubicBezTo>
                    <a:cubicBezTo>
                      <a:pt x="14621" y="1142"/>
                      <a:pt x="14175" y="1759"/>
                      <a:pt x="13764" y="2342"/>
                    </a:cubicBezTo>
                    <a:cubicBezTo>
                      <a:pt x="12907" y="3542"/>
                      <a:pt x="11947" y="4708"/>
                      <a:pt x="11672" y="5051"/>
                    </a:cubicBezTo>
                    <a:lnTo>
                      <a:pt x="11569" y="5154"/>
                    </a:lnTo>
                    <a:close/>
                  </a:path>
                </a:pathLst>
              </a:custGeom>
              <a:grpFill/>
              <a:ln w="3429" cap="flat">
                <a:noFill/>
                <a:prstDash val="solid"/>
                <a:miter/>
              </a:ln>
            </p:spPr>
            <p:txBody>
              <a:bodyPr/>
              <a:lstStyle/>
              <a:p>
                <a:endParaRPr lang="en-US"/>
              </a:p>
            </p:txBody>
          </p:sp>
          <p:sp>
            <p:nvSpPr>
              <p:cNvPr id="1234" name="Freeform 1233">
                <a:extLst>
                  <a:ext uri="{FF2B5EF4-FFF2-40B4-BE49-F238E27FC236}">
                    <a16:creationId xmlns:a16="http://schemas.microsoft.com/office/drawing/2014/main" id="{F838834C-20E5-7EC2-F1E9-93DC9ED074F4}"/>
                  </a:ext>
                </a:extLst>
              </p:cNvPr>
              <p:cNvSpPr/>
              <p:nvPr/>
            </p:nvSpPr>
            <p:spPr>
              <a:xfrm>
                <a:off x="4565542" y="4244295"/>
                <a:ext cx="41676" cy="32253"/>
              </a:xfrm>
              <a:custGeom>
                <a:avLst/>
                <a:gdLst>
                  <a:gd name="csX0" fmla="*/ 32978 w 41676"/>
                  <a:gd name="csY0" fmla="*/ 13254 h 32253"/>
                  <a:gd name="csX1" fmla="*/ 26361 w 41676"/>
                  <a:gd name="csY1" fmla="*/ 21381 h 32253"/>
                  <a:gd name="csX2" fmla="*/ 24406 w 41676"/>
                  <a:gd name="csY2" fmla="*/ 22889 h 32253"/>
                  <a:gd name="csX3" fmla="*/ 23892 w 41676"/>
                  <a:gd name="csY3" fmla="*/ 23233 h 32253"/>
                  <a:gd name="csX4" fmla="*/ 23377 w 41676"/>
                  <a:gd name="csY4" fmla="*/ 23541 h 32253"/>
                  <a:gd name="csX5" fmla="*/ 22863 w 41676"/>
                  <a:gd name="csY5" fmla="*/ 23815 h 32253"/>
                  <a:gd name="csX6" fmla="*/ 22349 w 41676"/>
                  <a:gd name="csY6" fmla="*/ 24090 h 32253"/>
                  <a:gd name="csX7" fmla="*/ 17754 w 41676"/>
                  <a:gd name="csY7" fmla="*/ 25530 h 32253"/>
                  <a:gd name="csX8" fmla="*/ 12439 w 41676"/>
                  <a:gd name="csY8" fmla="*/ 26250 h 32253"/>
                  <a:gd name="csX9" fmla="*/ 6712 w 41676"/>
                  <a:gd name="csY9" fmla="*/ 27416 h 32253"/>
                  <a:gd name="csX10" fmla="*/ 4895 w 41676"/>
                  <a:gd name="csY10" fmla="*/ 28033 h 32253"/>
                  <a:gd name="csX11" fmla="*/ 2460 w 41676"/>
                  <a:gd name="csY11" fmla="*/ 29199 h 32253"/>
                  <a:gd name="csX12" fmla="*/ 540 w 41676"/>
                  <a:gd name="csY12" fmla="*/ 30742 h 32253"/>
                  <a:gd name="csX13" fmla="*/ 60 w 41676"/>
                  <a:gd name="csY13" fmla="*/ 31976 h 32253"/>
                  <a:gd name="csX14" fmla="*/ 1466 w 41676"/>
                  <a:gd name="csY14" fmla="*/ 32217 h 32253"/>
                  <a:gd name="csX15" fmla="*/ 4004 w 41676"/>
                  <a:gd name="csY15" fmla="*/ 31805 h 32253"/>
                  <a:gd name="csX16" fmla="*/ 6781 w 41676"/>
                  <a:gd name="csY16" fmla="*/ 31496 h 32253"/>
                  <a:gd name="csX17" fmla="*/ 8735 w 41676"/>
                  <a:gd name="csY17" fmla="*/ 31428 h 32253"/>
                  <a:gd name="csX18" fmla="*/ 13742 w 41676"/>
                  <a:gd name="csY18" fmla="*/ 31462 h 32253"/>
                  <a:gd name="csX19" fmla="*/ 19194 w 41676"/>
                  <a:gd name="csY19" fmla="*/ 31085 h 32253"/>
                  <a:gd name="csX20" fmla="*/ 22040 w 41676"/>
                  <a:gd name="csY20" fmla="*/ 30468 h 32253"/>
                  <a:gd name="csX21" fmla="*/ 24886 w 41676"/>
                  <a:gd name="csY21" fmla="*/ 29404 h 32253"/>
                  <a:gd name="csX22" fmla="*/ 26258 w 41676"/>
                  <a:gd name="csY22" fmla="*/ 28685 h 32253"/>
                  <a:gd name="csX23" fmla="*/ 27526 w 41676"/>
                  <a:gd name="csY23" fmla="*/ 27896 h 32253"/>
                  <a:gd name="csX24" fmla="*/ 29858 w 41676"/>
                  <a:gd name="csY24" fmla="*/ 26147 h 32253"/>
                  <a:gd name="csX25" fmla="*/ 35276 w 41676"/>
                  <a:gd name="csY25" fmla="*/ 19975 h 32253"/>
                  <a:gd name="csX26" fmla="*/ 38945 w 41676"/>
                  <a:gd name="csY26" fmla="*/ 12877 h 32253"/>
                  <a:gd name="csX27" fmla="*/ 39974 w 41676"/>
                  <a:gd name="csY27" fmla="*/ 10134 h 32253"/>
                  <a:gd name="csX28" fmla="*/ 41140 w 41676"/>
                  <a:gd name="csY28" fmla="*/ 5950 h 32253"/>
                  <a:gd name="csX29" fmla="*/ 41105 w 41676"/>
                  <a:gd name="csY29" fmla="*/ 18 h 32253"/>
                  <a:gd name="csX30" fmla="*/ 39391 w 41676"/>
                  <a:gd name="csY30" fmla="*/ 1630 h 32253"/>
                  <a:gd name="csX31" fmla="*/ 37196 w 41676"/>
                  <a:gd name="csY31" fmla="*/ 5779 h 32253"/>
                  <a:gd name="csX32" fmla="*/ 34865 w 41676"/>
                  <a:gd name="csY32" fmla="*/ 10237 h 32253"/>
                  <a:gd name="csX33" fmla="*/ 33253 w 41676"/>
                  <a:gd name="csY33" fmla="*/ 13014 h 32253"/>
                  <a:gd name="csX34" fmla="*/ 33081 w 41676"/>
                  <a:gd name="csY34" fmla="*/ 13323 h 322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41676" h="32253">
                    <a:moveTo>
                      <a:pt x="32978" y="13254"/>
                    </a:moveTo>
                    <a:cubicBezTo>
                      <a:pt x="31127" y="16340"/>
                      <a:pt x="28898" y="19186"/>
                      <a:pt x="26361" y="21381"/>
                    </a:cubicBezTo>
                    <a:cubicBezTo>
                      <a:pt x="25709" y="21930"/>
                      <a:pt x="25057" y="22444"/>
                      <a:pt x="24406" y="22889"/>
                    </a:cubicBezTo>
                    <a:lnTo>
                      <a:pt x="23892" y="23233"/>
                    </a:lnTo>
                    <a:cubicBezTo>
                      <a:pt x="23892" y="23233"/>
                      <a:pt x="23549" y="23438"/>
                      <a:pt x="23377" y="23541"/>
                    </a:cubicBezTo>
                    <a:cubicBezTo>
                      <a:pt x="23206" y="23644"/>
                      <a:pt x="23034" y="23747"/>
                      <a:pt x="22863" y="23815"/>
                    </a:cubicBezTo>
                    <a:cubicBezTo>
                      <a:pt x="22691" y="23918"/>
                      <a:pt x="22520" y="23987"/>
                      <a:pt x="22349" y="24090"/>
                    </a:cubicBezTo>
                    <a:cubicBezTo>
                      <a:pt x="20977" y="24741"/>
                      <a:pt x="19434" y="25187"/>
                      <a:pt x="17754" y="25530"/>
                    </a:cubicBezTo>
                    <a:cubicBezTo>
                      <a:pt x="16108" y="25839"/>
                      <a:pt x="14325" y="26010"/>
                      <a:pt x="12439" y="26250"/>
                    </a:cubicBezTo>
                    <a:cubicBezTo>
                      <a:pt x="10553" y="26490"/>
                      <a:pt x="8598" y="26798"/>
                      <a:pt x="6712" y="27416"/>
                    </a:cubicBezTo>
                    <a:cubicBezTo>
                      <a:pt x="6335" y="27519"/>
                      <a:pt x="5684" y="27724"/>
                      <a:pt x="4895" y="28033"/>
                    </a:cubicBezTo>
                    <a:cubicBezTo>
                      <a:pt x="4106" y="28342"/>
                      <a:pt x="3249" y="28753"/>
                      <a:pt x="2460" y="29199"/>
                    </a:cubicBezTo>
                    <a:cubicBezTo>
                      <a:pt x="1672" y="29679"/>
                      <a:pt x="986" y="30227"/>
                      <a:pt x="540" y="30742"/>
                    </a:cubicBezTo>
                    <a:cubicBezTo>
                      <a:pt x="94" y="31256"/>
                      <a:pt x="-111" y="31702"/>
                      <a:pt x="60" y="31976"/>
                    </a:cubicBezTo>
                    <a:cubicBezTo>
                      <a:pt x="232" y="32285"/>
                      <a:pt x="746" y="32285"/>
                      <a:pt x="1466" y="32217"/>
                    </a:cubicBezTo>
                    <a:cubicBezTo>
                      <a:pt x="2186" y="32114"/>
                      <a:pt x="3078" y="31942"/>
                      <a:pt x="4004" y="31805"/>
                    </a:cubicBezTo>
                    <a:cubicBezTo>
                      <a:pt x="4929" y="31668"/>
                      <a:pt x="5924" y="31565"/>
                      <a:pt x="6781" y="31496"/>
                    </a:cubicBezTo>
                    <a:cubicBezTo>
                      <a:pt x="7638" y="31428"/>
                      <a:pt x="8358" y="31428"/>
                      <a:pt x="8735" y="31428"/>
                    </a:cubicBezTo>
                    <a:cubicBezTo>
                      <a:pt x="10347" y="31428"/>
                      <a:pt x="11993" y="31462"/>
                      <a:pt x="13742" y="31462"/>
                    </a:cubicBezTo>
                    <a:cubicBezTo>
                      <a:pt x="15491" y="31462"/>
                      <a:pt x="17308" y="31359"/>
                      <a:pt x="19194" y="31085"/>
                    </a:cubicBezTo>
                    <a:cubicBezTo>
                      <a:pt x="20120" y="30948"/>
                      <a:pt x="21080" y="30742"/>
                      <a:pt x="22040" y="30468"/>
                    </a:cubicBezTo>
                    <a:cubicBezTo>
                      <a:pt x="23000" y="30193"/>
                      <a:pt x="23960" y="29850"/>
                      <a:pt x="24886" y="29404"/>
                    </a:cubicBezTo>
                    <a:cubicBezTo>
                      <a:pt x="25366" y="29199"/>
                      <a:pt x="25812" y="28959"/>
                      <a:pt x="26258" y="28685"/>
                    </a:cubicBezTo>
                    <a:cubicBezTo>
                      <a:pt x="26669" y="28410"/>
                      <a:pt x="27115" y="28170"/>
                      <a:pt x="27526" y="27896"/>
                    </a:cubicBezTo>
                    <a:cubicBezTo>
                      <a:pt x="28349" y="27347"/>
                      <a:pt x="29104" y="26764"/>
                      <a:pt x="29858" y="26147"/>
                    </a:cubicBezTo>
                    <a:cubicBezTo>
                      <a:pt x="31984" y="24364"/>
                      <a:pt x="33767" y="22238"/>
                      <a:pt x="35276" y="19975"/>
                    </a:cubicBezTo>
                    <a:cubicBezTo>
                      <a:pt x="36785" y="17712"/>
                      <a:pt x="37985" y="15277"/>
                      <a:pt x="38945" y="12877"/>
                    </a:cubicBezTo>
                    <a:cubicBezTo>
                      <a:pt x="39117" y="12397"/>
                      <a:pt x="39528" y="11402"/>
                      <a:pt x="39974" y="10134"/>
                    </a:cubicBezTo>
                    <a:cubicBezTo>
                      <a:pt x="40385" y="8899"/>
                      <a:pt x="40831" y="7391"/>
                      <a:pt x="41140" y="5950"/>
                    </a:cubicBezTo>
                    <a:cubicBezTo>
                      <a:pt x="41791" y="3036"/>
                      <a:pt x="41928" y="258"/>
                      <a:pt x="41105" y="18"/>
                    </a:cubicBezTo>
                    <a:cubicBezTo>
                      <a:pt x="40660" y="-119"/>
                      <a:pt x="40077" y="533"/>
                      <a:pt x="39391" y="1630"/>
                    </a:cubicBezTo>
                    <a:cubicBezTo>
                      <a:pt x="38739" y="2727"/>
                      <a:pt x="37985" y="4201"/>
                      <a:pt x="37196" y="5779"/>
                    </a:cubicBezTo>
                    <a:cubicBezTo>
                      <a:pt x="36407" y="7322"/>
                      <a:pt x="35585" y="8933"/>
                      <a:pt x="34865" y="10237"/>
                    </a:cubicBezTo>
                    <a:cubicBezTo>
                      <a:pt x="34144" y="11540"/>
                      <a:pt x="33527" y="12568"/>
                      <a:pt x="33253" y="13014"/>
                    </a:cubicBezTo>
                    <a:lnTo>
                      <a:pt x="33081" y="13323"/>
                    </a:lnTo>
                    <a:close/>
                  </a:path>
                </a:pathLst>
              </a:custGeom>
              <a:grpFill/>
              <a:ln w="3429" cap="flat">
                <a:noFill/>
                <a:prstDash val="solid"/>
                <a:miter/>
              </a:ln>
            </p:spPr>
            <p:txBody>
              <a:bodyPr/>
              <a:lstStyle/>
              <a:p>
                <a:endParaRPr lang="en-US"/>
              </a:p>
            </p:txBody>
          </p:sp>
          <p:sp>
            <p:nvSpPr>
              <p:cNvPr id="1235" name="Freeform 1234">
                <a:extLst>
                  <a:ext uri="{FF2B5EF4-FFF2-40B4-BE49-F238E27FC236}">
                    <a16:creationId xmlns:a16="http://schemas.microsoft.com/office/drawing/2014/main" id="{A736F16A-7F72-35B9-1976-887AE4804241}"/>
                  </a:ext>
                </a:extLst>
              </p:cNvPr>
              <p:cNvSpPr/>
              <p:nvPr/>
            </p:nvSpPr>
            <p:spPr>
              <a:xfrm>
                <a:off x="4536648" y="4278637"/>
                <a:ext cx="21286" cy="16169"/>
              </a:xfrm>
              <a:custGeom>
                <a:avLst/>
                <a:gdLst>
                  <a:gd name="csX0" fmla="*/ 7112 w 21286"/>
                  <a:gd name="csY0" fmla="*/ 13682 h 16169"/>
                  <a:gd name="csX1" fmla="*/ 11844 w 21286"/>
                  <a:gd name="csY1" fmla="*/ 12070 h 16169"/>
                  <a:gd name="csX2" fmla="*/ 17090 w 21286"/>
                  <a:gd name="csY2" fmla="*/ 9533 h 16169"/>
                  <a:gd name="csX3" fmla="*/ 19490 w 21286"/>
                  <a:gd name="csY3" fmla="*/ 7338 h 16169"/>
                  <a:gd name="csX4" fmla="*/ 20999 w 21286"/>
                  <a:gd name="csY4" fmla="*/ 4389 h 16169"/>
                  <a:gd name="csX5" fmla="*/ 21102 w 21286"/>
                  <a:gd name="csY5" fmla="*/ 3943 h 16169"/>
                  <a:gd name="csX6" fmla="*/ 21205 w 21286"/>
                  <a:gd name="csY6" fmla="*/ 3326 h 16169"/>
                  <a:gd name="csX7" fmla="*/ 21273 w 21286"/>
                  <a:gd name="csY7" fmla="*/ 1817 h 16169"/>
                  <a:gd name="csX8" fmla="*/ 20862 w 21286"/>
                  <a:gd name="csY8" fmla="*/ 514 h 16169"/>
                  <a:gd name="csX9" fmla="*/ 20073 w 21286"/>
                  <a:gd name="csY9" fmla="*/ 0 h 16169"/>
                  <a:gd name="csX10" fmla="*/ 19147 w 21286"/>
                  <a:gd name="csY10" fmla="*/ 514 h 16169"/>
                  <a:gd name="csX11" fmla="*/ 18736 w 21286"/>
                  <a:gd name="csY11" fmla="*/ 960 h 16169"/>
                  <a:gd name="csX12" fmla="*/ 18324 w 21286"/>
                  <a:gd name="csY12" fmla="*/ 1440 h 16169"/>
                  <a:gd name="csX13" fmla="*/ 16918 w 21286"/>
                  <a:gd name="csY13" fmla="*/ 2880 h 16169"/>
                  <a:gd name="csX14" fmla="*/ 13695 w 21286"/>
                  <a:gd name="csY14" fmla="*/ 4938 h 16169"/>
                  <a:gd name="csX15" fmla="*/ 9855 w 21286"/>
                  <a:gd name="csY15" fmla="*/ 6583 h 16169"/>
                  <a:gd name="csX16" fmla="*/ 6666 w 21286"/>
                  <a:gd name="csY16" fmla="*/ 7886 h 16169"/>
                  <a:gd name="csX17" fmla="*/ 3408 w 21286"/>
                  <a:gd name="csY17" fmla="*/ 9944 h 16169"/>
                  <a:gd name="csX18" fmla="*/ 2277 w 21286"/>
                  <a:gd name="csY18" fmla="*/ 10938 h 16169"/>
                  <a:gd name="csX19" fmla="*/ 802 w 21286"/>
                  <a:gd name="csY19" fmla="*/ 12721 h 16169"/>
                  <a:gd name="csX20" fmla="*/ 13 w 21286"/>
                  <a:gd name="csY20" fmla="*/ 14779 h 16169"/>
                  <a:gd name="csX21" fmla="*/ 82 w 21286"/>
                  <a:gd name="csY21" fmla="*/ 15567 h 16169"/>
                  <a:gd name="csX22" fmla="*/ 459 w 21286"/>
                  <a:gd name="csY22" fmla="*/ 16047 h 16169"/>
                  <a:gd name="csX23" fmla="*/ 1145 w 21286"/>
                  <a:gd name="csY23" fmla="*/ 16150 h 16169"/>
                  <a:gd name="csX24" fmla="*/ 1522 w 21286"/>
                  <a:gd name="csY24" fmla="*/ 16047 h 16169"/>
                  <a:gd name="csX25" fmla="*/ 1934 w 21286"/>
                  <a:gd name="csY25" fmla="*/ 15911 h 16169"/>
                  <a:gd name="csX26" fmla="*/ 3785 w 21286"/>
                  <a:gd name="csY26" fmla="*/ 15053 h 16169"/>
                  <a:gd name="csX27" fmla="*/ 6940 w 21286"/>
                  <a:gd name="csY27" fmla="*/ 13682 h 16169"/>
                  <a:gd name="csX28" fmla="*/ 7077 w 21286"/>
                  <a:gd name="csY28" fmla="*/ 13613 h 161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21286" h="16169">
                    <a:moveTo>
                      <a:pt x="7112" y="13682"/>
                    </a:moveTo>
                    <a:cubicBezTo>
                      <a:pt x="8552" y="13099"/>
                      <a:pt x="10129" y="12653"/>
                      <a:pt x="11844" y="12070"/>
                    </a:cubicBezTo>
                    <a:cubicBezTo>
                      <a:pt x="13524" y="11487"/>
                      <a:pt x="15341" y="10767"/>
                      <a:pt x="17090" y="9533"/>
                    </a:cubicBezTo>
                    <a:cubicBezTo>
                      <a:pt x="17947" y="8915"/>
                      <a:pt x="18770" y="8195"/>
                      <a:pt x="19490" y="7338"/>
                    </a:cubicBezTo>
                    <a:cubicBezTo>
                      <a:pt x="20176" y="6481"/>
                      <a:pt x="20725" y="5486"/>
                      <a:pt x="20999" y="4389"/>
                    </a:cubicBezTo>
                    <a:cubicBezTo>
                      <a:pt x="20999" y="4286"/>
                      <a:pt x="21068" y="4149"/>
                      <a:pt x="21102" y="3943"/>
                    </a:cubicBezTo>
                    <a:cubicBezTo>
                      <a:pt x="21136" y="3772"/>
                      <a:pt x="21205" y="3566"/>
                      <a:pt x="21205" y="3326"/>
                    </a:cubicBezTo>
                    <a:cubicBezTo>
                      <a:pt x="21273" y="2880"/>
                      <a:pt x="21308" y="2331"/>
                      <a:pt x="21273" y="1817"/>
                    </a:cubicBezTo>
                    <a:cubicBezTo>
                      <a:pt x="21239" y="1303"/>
                      <a:pt x="21068" y="823"/>
                      <a:pt x="20862" y="514"/>
                    </a:cubicBezTo>
                    <a:cubicBezTo>
                      <a:pt x="20656" y="171"/>
                      <a:pt x="20382" y="0"/>
                      <a:pt x="20073" y="0"/>
                    </a:cubicBezTo>
                    <a:cubicBezTo>
                      <a:pt x="19730" y="0"/>
                      <a:pt x="19422" y="206"/>
                      <a:pt x="19147" y="514"/>
                    </a:cubicBezTo>
                    <a:cubicBezTo>
                      <a:pt x="19010" y="651"/>
                      <a:pt x="18873" y="823"/>
                      <a:pt x="18736" y="960"/>
                    </a:cubicBezTo>
                    <a:cubicBezTo>
                      <a:pt x="18599" y="1131"/>
                      <a:pt x="18462" y="1303"/>
                      <a:pt x="18324" y="1440"/>
                    </a:cubicBezTo>
                    <a:cubicBezTo>
                      <a:pt x="17776" y="2092"/>
                      <a:pt x="17158" y="2675"/>
                      <a:pt x="16918" y="2880"/>
                    </a:cubicBezTo>
                    <a:cubicBezTo>
                      <a:pt x="15890" y="3669"/>
                      <a:pt x="14827" y="4355"/>
                      <a:pt x="13695" y="4938"/>
                    </a:cubicBezTo>
                    <a:cubicBezTo>
                      <a:pt x="12529" y="5521"/>
                      <a:pt x="11226" y="6069"/>
                      <a:pt x="9855" y="6583"/>
                    </a:cubicBezTo>
                    <a:cubicBezTo>
                      <a:pt x="8860" y="6961"/>
                      <a:pt x="7763" y="7372"/>
                      <a:pt x="6666" y="7886"/>
                    </a:cubicBezTo>
                    <a:cubicBezTo>
                      <a:pt x="5568" y="8435"/>
                      <a:pt x="4437" y="9121"/>
                      <a:pt x="3408" y="9944"/>
                    </a:cubicBezTo>
                    <a:cubicBezTo>
                      <a:pt x="3202" y="10115"/>
                      <a:pt x="2791" y="10458"/>
                      <a:pt x="2277" y="10938"/>
                    </a:cubicBezTo>
                    <a:cubicBezTo>
                      <a:pt x="1797" y="11418"/>
                      <a:pt x="1248" y="12036"/>
                      <a:pt x="802" y="12721"/>
                    </a:cubicBezTo>
                    <a:cubicBezTo>
                      <a:pt x="391" y="13407"/>
                      <a:pt x="82" y="14162"/>
                      <a:pt x="13" y="14779"/>
                    </a:cubicBezTo>
                    <a:cubicBezTo>
                      <a:pt x="-21" y="15088"/>
                      <a:pt x="13" y="15362"/>
                      <a:pt x="82" y="15567"/>
                    </a:cubicBezTo>
                    <a:cubicBezTo>
                      <a:pt x="151" y="15773"/>
                      <a:pt x="288" y="15945"/>
                      <a:pt x="459" y="16047"/>
                    </a:cubicBezTo>
                    <a:cubicBezTo>
                      <a:pt x="665" y="16185"/>
                      <a:pt x="905" y="16185"/>
                      <a:pt x="1145" y="16150"/>
                    </a:cubicBezTo>
                    <a:cubicBezTo>
                      <a:pt x="1282" y="16150"/>
                      <a:pt x="1385" y="16116"/>
                      <a:pt x="1522" y="16047"/>
                    </a:cubicBezTo>
                    <a:cubicBezTo>
                      <a:pt x="1659" y="16013"/>
                      <a:pt x="1797" y="15945"/>
                      <a:pt x="1934" y="15911"/>
                    </a:cubicBezTo>
                    <a:cubicBezTo>
                      <a:pt x="2517" y="15670"/>
                      <a:pt x="3134" y="15362"/>
                      <a:pt x="3785" y="15053"/>
                    </a:cubicBezTo>
                    <a:cubicBezTo>
                      <a:pt x="5054" y="14436"/>
                      <a:pt x="6494" y="13853"/>
                      <a:pt x="6940" y="13682"/>
                    </a:cubicBezTo>
                    <a:lnTo>
                      <a:pt x="7077" y="13613"/>
                    </a:lnTo>
                    <a:close/>
                  </a:path>
                </a:pathLst>
              </a:custGeom>
              <a:grpFill/>
              <a:ln w="3429" cap="flat">
                <a:noFill/>
                <a:prstDash val="solid"/>
                <a:miter/>
              </a:ln>
            </p:spPr>
            <p:txBody>
              <a:bodyPr/>
              <a:lstStyle/>
              <a:p>
                <a:endParaRPr lang="en-US"/>
              </a:p>
            </p:txBody>
          </p:sp>
          <p:sp>
            <p:nvSpPr>
              <p:cNvPr id="1236" name="Freeform 1235">
                <a:extLst>
                  <a:ext uri="{FF2B5EF4-FFF2-40B4-BE49-F238E27FC236}">
                    <a16:creationId xmlns:a16="http://schemas.microsoft.com/office/drawing/2014/main" id="{3B1D9238-AAA8-AE77-2F10-7EC07BDF84D8}"/>
                  </a:ext>
                </a:extLst>
              </p:cNvPr>
              <p:cNvSpPr/>
              <p:nvPr/>
            </p:nvSpPr>
            <p:spPr>
              <a:xfrm>
                <a:off x="4524337" y="4260752"/>
                <a:ext cx="35303" cy="22376"/>
              </a:xfrm>
              <a:custGeom>
                <a:avLst/>
                <a:gdLst>
                  <a:gd name="csX0" fmla="*/ 10199 w 35303"/>
                  <a:gd name="csY0" fmla="*/ 16753 h 22376"/>
                  <a:gd name="csX1" fmla="*/ 13800 w 35303"/>
                  <a:gd name="csY1" fmla="*/ 15690 h 22376"/>
                  <a:gd name="csX2" fmla="*/ 17572 w 35303"/>
                  <a:gd name="csY2" fmla="*/ 15382 h 22376"/>
                  <a:gd name="csX3" fmla="*/ 22303 w 35303"/>
                  <a:gd name="csY3" fmla="*/ 14970 h 22376"/>
                  <a:gd name="csX4" fmla="*/ 27173 w 35303"/>
                  <a:gd name="csY4" fmla="*/ 12981 h 22376"/>
                  <a:gd name="csX5" fmla="*/ 30979 w 35303"/>
                  <a:gd name="csY5" fmla="*/ 9793 h 22376"/>
                  <a:gd name="csX6" fmla="*/ 33585 w 35303"/>
                  <a:gd name="csY6" fmla="*/ 5952 h 22376"/>
                  <a:gd name="csX7" fmla="*/ 34922 w 35303"/>
                  <a:gd name="csY7" fmla="*/ 2866 h 22376"/>
                  <a:gd name="csX8" fmla="*/ 34956 w 35303"/>
                  <a:gd name="csY8" fmla="*/ 88 h 22376"/>
                  <a:gd name="csX9" fmla="*/ 32179 w 35303"/>
                  <a:gd name="csY9" fmla="*/ 1632 h 22376"/>
                  <a:gd name="csX10" fmla="*/ 29539 w 35303"/>
                  <a:gd name="csY10" fmla="*/ 4169 h 22376"/>
                  <a:gd name="csX11" fmla="*/ 26795 w 35303"/>
                  <a:gd name="csY11" fmla="*/ 6432 h 22376"/>
                  <a:gd name="csX12" fmla="*/ 23949 w 35303"/>
                  <a:gd name="csY12" fmla="*/ 8215 h 22376"/>
                  <a:gd name="csX13" fmla="*/ 21035 w 35303"/>
                  <a:gd name="csY13" fmla="*/ 9244 h 22376"/>
                  <a:gd name="csX14" fmla="*/ 17674 w 35303"/>
                  <a:gd name="csY14" fmla="*/ 9552 h 22376"/>
                  <a:gd name="csX15" fmla="*/ 14657 w 35303"/>
                  <a:gd name="csY15" fmla="*/ 9793 h 22376"/>
                  <a:gd name="csX16" fmla="*/ 13834 w 35303"/>
                  <a:gd name="csY16" fmla="*/ 9929 h 22376"/>
                  <a:gd name="csX17" fmla="*/ 13045 w 35303"/>
                  <a:gd name="csY17" fmla="*/ 10101 h 22376"/>
                  <a:gd name="csX18" fmla="*/ 11468 w 35303"/>
                  <a:gd name="csY18" fmla="*/ 10547 h 22376"/>
                  <a:gd name="csX19" fmla="*/ 5742 w 35303"/>
                  <a:gd name="csY19" fmla="*/ 13530 h 22376"/>
                  <a:gd name="csX20" fmla="*/ 4987 w 35303"/>
                  <a:gd name="csY20" fmla="*/ 14113 h 22376"/>
                  <a:gd name="csX21" fmla="*/ 4473 w 35303"/>
                  <a:gd name="csY21" fmla="*/ 14525 h 22376"/>
                  <a:gd name="csX22" fmla="*/ 3924 w 35303"/>
                  <a:gd name="csY22" fmla="*/ 15039 h 22376"/>
                  <a:gd name="csX23" fmla="*/ 2724 w 35303"/>
                  <a:gd name="csY23" fmla="*/ 16273 h 22376"/>
                  <a:gd name="csX24" fmla="*/ 2141 w 35303"/>
                  <a:gd name="csY24" fmla="*/ 16959 h 22376"/>
                  <a:gd name="csX25" fmla="*/ 1867 w 35303"/>
                  <a:gd name="csY25" fmla="*/ 17302 h 22376"/>
                  <a:gd name="csX26" fmla="*/ 1592 w 35303"/>
                  <a:gd name="csY26" fmla="*/ 17679 h 22376"/>
                  <a:gd name="csX27" fmla="*/ 152 w 35303"/>
                  <a:gd name="csY27" fmla="*/ 20560 h 22376"/>
                  <a:gd name="csX28" fmla="*/ 324 w 35303"/>
                  <a:gd name="csY28" fmla="*/ 22274 h 22376"/>
                  <a:gd name="csX29" fmla="*/ 1112 w 35303"/>
                  <a:gd name="csY29" fmla="*/ 22274 h 22376"/>
                  <a:gd name="csX30" fmla="*/ 2175 w 35303"/>
                  <a:gd name="csY30" fmla="*/ 21691 h 22376"/>
                  <a:gd name="csX31" fmla="*/ 4953 w 35303"/>
                  <a:gd name="csY31" fmla="*/ 19702 h 22376"/>
                  <a:gd name="csX32" fmla="*/ 7970 w 35303"/>
                  <a:gd name="csY32" fmla="*/ 17851 h 22376"/>
                  <a:gd name="csX33" fmla="*/ 8622 w 35303"/>
                  <a:gd name="csY33" fmla="*/ 17508 h 22376"/>
                  <a:gd name="csX34" fmla="*/ 9205 w 35303"/>
                  <a:gd name="csY34" fmla="*/ 17233 h 22376"/>
                  <a:gd name="csX35" fmla="*/ 9993 w 35303"/>
                  <a:gd name="csY35" fmla="*/ 16856 h 22376"/>
                  <a:gd name="csX36" fmla="*/ 10233 w 35303"/>
                  <a:gd name="csY36" fmla="*/ 16753 h 223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35303" h="22376">
                    <a:moveTo>
                      <a:pt x="10199" y="16753"/>
                    </a:moveTo>
                    <a:cubicBezTo>
                      <a:pt x="11365" y="16273"/>
                      <a:pt x="12565" y="15896"/>
                      <a:pt x="13800" y="15690"/>
                    </a:cubicBezTo>
                    <a:cubicBezTo>
                      <a:pt x="15034" y="15450"/>
                      <a:pt x="16166" y="15382"/>
                      <a:pt x="17572" y="15382"/>
                    </a:cubicBezTo>
                    <a:cubicBezTo>
                      <a:pt x="18977" y="15348"/>
                      <a:pt x="20555" y="15348"/>
                      <a:pt x="22303" y="14970"/>
                    </a:cubicBezTo>
                    <a:cubicBezTo>
                      <a:pt x="24052" y="14593"/>
                      <a:pt x="25698" y="13873"/>
                      <a:pt x="27173" y="12981"/>
                    </a:cubicBezTo>
                    <a:cubicBezTo>
                      <a:pt x="28613" y="12090"/>
                      <a:pt x="29882" y="10993"/>
                      <a:pt x="30979" y="9793"/>
                    </a:cubicBezTo>
                    <a:cubicBezTo>
                      <a:pt x="32076" y="8592"/>
                      <a:pt x="32968" y="7289"/>
                      <a:pt x="33585" y="5952"/>
                    </a:cubicBezTo>
                    <a:cubicBezTo>
                      <a:pt x="33859" y="5438"/>
                      <a:pt x="34511" y="4135"/>
                      <a:pt x="34922" y="2866"/>
                    </a:cubicBezTo>
                    <a:cubicBezTo>
                      <a:pt x="35334" y="1597"/>
                      <a:pt x="35505" y="431"/>
                      <a:pt x="34956" y="88"/>
                    </a:cubicBezTo>
                    <a:cubicBezTo>
                      <a:pt x="34374" y="-289"/>
                      <a:pt x="33276" y="603"/>
                      <a:pt x="32179" y="1632"/>
                    </a:cubicBezTo>
                    <a:cubicBezTo>
                      <a:pt x="31082" y="2660"/>
                      <a:pt x="29985" y="3792"/>
                      <a:pt x="29539" y="4169"/>
                    </a:cubicBezTo>
                    <a:cubicBezTo>
                      <a:pt x="28613" y="4958"/>
                      <a:pt x="27721" y="5746"/>
                      <a:pt x="26795" y="6432"/>
                    </a:cubicBezTo>
                    <a:cubicBezTo>
                      <a:pt x="25870" y="7118"/>
                      <a:pt x="24909" y="7735"/>
                      <a:pt x="23949" y="8215"/>
                    </a:cubicBezTo>
                    <a:cubicBezTo>
                      <a:pt x="22989" y="8695"/>
                      <a:pt x="22029" y="9072"/>
                      <a:pt x="21035" y="9244"/>
                    </a:cubicBezTo>
                    <a:cubicBezTo>
                      <a:pt x="20075" y="9449"/>
                      <a:pt x="18943" y="9484"/>
                      <a:pt x="17674" y="9552"/>
                    </a:cubicBezTo>
                    <a:cubicBezTo>
                      <a:pt x="16748" y="9587"/>
                      <a:pt x="15754" y="9621"/>
                      <a:pt x="14657" y="9793"/>
                    </a:cubicBezTo>
                    <a:lnTo>
                      <a:pt x="13834" y="9929"/>
                    </a:lnTo>
                    <a:cubicBezTo>
                      <a:pt x="13560" y="9998"/>
                      <a:pt x="13285" y="10032"/>
                      <a:pt x="13045" y="10101"/>
                    </a:cubicBezTo>
                    <a:cubicBezTo>
                      <a:pt x="12497" y="10204"/>
                      <a:pt x="11982" y="10375"/>
                      <a:pt x="11468" y="10547"/>
                    </a:cubicBezTo>
                    <a:cubicBezTo>
                      <a:pt x="9376" y="11198"/>
                      <a:pt x="7422" y="12261"/>
                      <a:pt x="5742" y="13530"/>
                    </a:cubicBezTo>
                    <a:cubicBezTo>
                      <a:pt x="5570" y="13667"/>
                      <a:pt x="5330" y="13873"/>
                      <a:pt x="4987" y="14113"/>
                    </a:cubicBezTo>
                    <a:cubicBezTo>
                      <a:pt x="4816" y="14250"/>
                      <a:pt x="4644" y="14387"/>
                      <a:pt x="4473" y="14525"/>
                    </a:cubicBezTo>
                    <a:cubicBezTo>
                      <a:pt x="4301" y="14696"/>
                      <a:pt x="4095" y="14867"/>
                      <a:pt x="3924" y="15039"/>
                    </a:cubicBezTo>
                    <a:cubicBezTo>
                      <a:pt x="3513" y="15382"/>
                      <a:pt x="3135" y="15828"/>
                      <a:pt x="2724" y="16273"/>
                    </a:cubicBezTo>
                    <a:cubicBezTo>
                      <a:pt x="2518" y="16513"/>
                      <a:pt x="2347" y="16753"/>
                      <a:pt x="2141" y="16959"/>
                    </a:cubicBezTo>
                    <a:lnTo>
                      <a:pt x="1867" y="17302"/>
                    </a:lnTo>
                    <a:cubicBezTo>
                      <a:pt x="1867" y="17302"/>
                      <a:pt x="1695" y="17542"/>
                      <a:pt x="1592" y="17679"/>
                    </a:cubicBezTo>
                    <a:cubicBezTo>
                      <a:pt x="906" y="18674"/>
                      <a:pt x="392" y="19736"/>
                      <a:pt x="152" y="20560"/>
                    </a:cubicBezTo>
                    <a:cubicBezTo>
                      <a:pt x="-88" y="21417"/>
                      <a:pt x="-54" y="22034"/>
                      <a:pt x="324" y="22274"/>
                    </a:cubicBezTo>
                    <a:cubicBezTo>
                      <a:pt x="529" y="22411"/>
                      <a:pt x="804" y="22411"/>
                      <a:pt x="1112" y="22274"/>
                    </a:cubicBezTo>
                    <a:cubicBezTo>
                      <a:pt x="1421" y="22171"/>
                      <a:pt x="1764" y="21931"/>
                      <a:pt x="2175" y="21691"/>
                    </a:cubicBezTo>
                    <a:cubicBezTo>
                      <a:pt x="2964" y="21142"/>
                      <a:pt x="3924" y="20422"/>
                      <a:pt x="4953" y="19702"/>
                    </a:cubicBezTo>
                    <a:cubicBezTo>
                      <a:pt x="5982" y="18982"/>
                      <a:pt x="7045" y="18331"/>
                      <a:pt x="7970" y="17851"/>
                    </a:cubicBezTo>
                    <a:cubicBezTo>
                      <a:pt x="8210" y="17713"/>
                      <a:pt x="8416" y="17610"/>
                      <a:pt x="8622" y="17508"/>
                    </a:cubicBezTo>
                    <a:cubicBezTo>
                      <a:pt x="8827" y="17405"/>
                      <a:pt x="8999" y="17302"/>
                      <a:pt x="9205" y="17233"/>
                    </a:cubicBezTo>
                    <a:cubicBezTo>
                      <a:pt x="9548" y="17062"/>
                      <a:pt x="9822" y="16959"/>
                      <a:pt x="9993" y="16856"/>
                    </a:cubicBezTo>
                    <a:cubicBezTo>
                      <a:pt x="10062" y="16856"/>
                      <a:pt x="10131" y="16787"/>
                      <a:pt x="10233" y="16753"/>
                    </a:cubicBezTo>
                    <a:close/>
                  </a:path>
                </a:pathLst>
              </a:custGeom>
              <a:grpFill/>
              <a:ln w="3429" cap="flat">
                <a:noFill/>
                <a:prstDash val="solid"/>
                <a:miter/>
              </a:ln>
            </p:spPr>
            <p:txBody>
              <a:bodyPr/>
              <a:lstStyle/>
              <a:p>
                <a:endParaRPr lang="en-US"/>
              </a:p>
            </p:txBody>
          </p:sp>
          <p:sp>
            <p:nvSpPr>
              <p:cNvPr id="1237" name="Freeform 1236">
                <a:extLst>
                  <a:ext uri="{FF2B5EF4-FFF2-40B4-BE49-F238E27FC236}">
                    <a16:creationId xmlns:a16="http://schemas.microsoft.com/office/drawing/2014/main" id="{CE14128D-00EA-0510-BB30-78AF15777701}"/>
                  </a:ext>
                </a:extLst>
              </p:cNvPr>
              <p:cNvSpPr/>
              <p:nvPr/>
            </p:nvSpPr>
            <p:spPr>
              <a:xfrm>
                <a:off x="4570011" y="4208226"/>
                <a:ext cx="7146" cy="15766"/>
              </a:xfrm>
              <a:custGeom>
                <a:avLst/>
                <a:gdLst>
                  <a:gd name="csX0" fmla="*/ 1593 w 7146"/>
                  <a:gd name="csY0" fmla="*/ 2997 h 15766"/>
                  <a:gd name="csX1" fmla="*/ 975 w 7146"/>
                  <a:gd name="csY1" fmla="*/ 3957 h 15766"/>
                  <a:gd name="csX2" fmla="*/ 701 w 7146"/>
                  <a:gd name="csY2" fmla="*/ 4540 h 15766"/>
                  <a:gd name="csX3" fmla="*/ 461 w 7146"/>
                  <a:gd name="csY3" fmla="*/ 5157 h 15766"/>
                  <a:gd name="csX4" fmla="*/ 15 w 7146"/>
                  <a:gd name="csY4" fmla="*/ 7557 h 15766"/>
                  <a:gd name="csX5" fmla="*/ 15 w 7146"/>
                  <a:gd name="csY5" fmla="*/ 9512 h 15766"/>
                  <a:gd name="csX6" fmla="*/ 84 w 7146"/>
                  <a:gd name="csY6" fmla="*/ 10986 h 15766"/>
                  <a:gd name="csX7" fmla="*/ 118 w 7146"/>
                  <a:gd name="csY7" fmla="*/ 12598 h 15766"/>
                  <a:gd name="csX8" fmla="*/ 290 w 7146"/>
                  <a:gd name="csY8" fmla="*/ 13215 h 15766"/>
                  <a:gd name="csX9" fmla="*/ 290 w 7146"/>
                  <a:gd name="csY9" fmla="*/ 13798 h 15766"/>
                  <a:gd name="csX10" fmla="*/ 255 w 7146"/>
                  <a:gd name="csY10" fmla="*/ 14621 h 15766"/>
                  <a:gd name="csX11" fmla="*/ 667 w 7146"/>
                  <a:gd name="csY11" fmla="*/ 15478 h 15766"/>
                  <a:gd name="csX12" fmla="*/ 1181 w 7146"/>
                  <a:gd name="csY12" fmla="*/ 15718 h 15766"/>
                  <a:gd name="csX13" fmla="*/ 1833 w 7146"/>
                  <a:gd name="csY13" fmla="*/ 15752 h 15766"/>
                  <a:gd name="csX14" fmla="*/ 3101 w 7146"/>
                  <a:gd name="csY14" fmla="*/ 15307 h 15766"/>
                  <a:gd name="csX15" fmla="*/ 3547 w 7146"/>
                  <a:gd name="csY15" fmla="*/ 14998 h 15766"/>
                  <a:gd name="csX16" fmla="*/ 3856 w 7146"/>
                  <a:gd name="csY16" fmla="*/ 14758 h 15766"/>
                  <a:gd name="csX17" fmla="*/ 5193 w 7146"/>
                  <a:gd name="csY17" fmla="*/ 12975 h 15766"/>
                  <a:gd name="csX18" fmla="*/ 5570 w 7146"/>
                  <a:gd name="csY18" fmla="*/ 11912 h 15766"/>
                  <a:gd name="csX19" fmla="*/ 5673 w 7146"/>
                  <a:gd name="csY19" fmla="*/ 11329 h 15766"/>
                  <a:gd name="csX20" fmla="*/ 5673 w 7146"/>
                  <a:gd name="csY20" fmla="*/ 11055 h 15766"/>
                  <a:gd name="csX21" fmla="*/ 5742 w 7146"/>
                  <a:gd name="csY21" fmla="*/ 10815 h 15766"/>
                  <a:gd name="csX22" fmla="*/ 5810 w 7146"/>
                  <a:gd name="csY22" fmla="*/ 7591 h 15766"/>
                  <a:gd name="csX23" fmla="*/ 5879 w 7146"/>
                  <a:gd name="csY23" fmla="*/ 6871 h 15766"/>
                  <a:gd name="csX24" fmla="*/ 5948 w 7146"/>
                  <a:gd name="csY24" fmla="*/ 6357 h 15766"/>
                  <a:gd name="csX25" fmla="*/ 6359 w 7146"/>
                  <a:gd name="csY25" fmla="*/ 4848 h 15766"/>
                  <a:gd name="csX26" fmla="*/ 6462 w 7146"/>
                  <a:gd name="csY26" fmla="*/ 4540 h 15766"/>
                  <a:gd name="csX27" fmla="*/ 6668 w 7146"/>
                  <a:gd name="csY27" fmla="*/ 4026 h 15766"/>
                  <a:gd name="csX28" fmla="*/ 7079 w 7146"/>
                  <a:gd name="csY28" fmla="*/ 2517 h 15766"/>
                  <a:gd name="csX29" fmla="*/ 6976 w 7146"/>
                  <a:gd name="csY29" fmla="*/ 836 h 15766"/>
                  <a:gd name="csX30" fmla="*/ 6599 w 7146"/>
                  <a:gd name="csY30" fmla="*/ 253 h 15766"/>
                  <a:gd name="csX31" fmla="*/ 6050 w 7146"/>
                  <a:gd name="csY31" fmla="*/ 13 h 15766"/>
                  <a:gd name="csX32" fmla="*/ 5364 w 7146"/>
                  <a:gd name="csY32" fmla="*/ 82 h 15766"/>
                  <a:gd name="csX33" fmla="*/ 4747 w 7146"/>
                  <a:gd name="csY33" fmla="*/ 356 h 15766"/>
                  <a:gd name="csX34" fmla="*/ 3547 w 7146"/>
                  <a:gd name="csY34" fmla="*/ 1111 h 15766"/>
                  <a:gd name="csX35" fmla="*/ 2381 w 7146"/>
                  <a:gd name="csY35" fmla="*/ 2105 h 15766"/>
                  <a:gd name="csX36" fmla="*/ 1627 w 7146"/>
                  <a:gd name="csY36" fmla="*/ 2962 h 15766"/>
                  <a:gd name="csX37" fmla="*/ 1558 w 7146"/>
                  <a:gd name="csY37" fmla="*/ 3065 h 157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7146" h="15766">
                    <a:moveTo>
                      <a:pt x="1593" y="2997"/>
                    </a:moveTo>
                    <a:cubicBezTo>
                      <a:pt x="1387" y="3305"/>
                      <a:pt x="1181" y="3614"/>
                      <a:pt x="975" y="3957"/>
                    </a:cubicBezTo>
                    <a:cubicBezTo>
                      <a:pt x="873" y="4128"/>
                      <a:pt x="770" y="4334"/>
                      <a:pt x="701" y="4540"/>
                    </a:cubicBezTo>
                    <a:cubicBezTo>
                      <a:pt x="598" y="4746"/>
                      <a:pt x="530" y="4951"/>
                      <a:pt x="461" y="5157"/>
                    </a:cubicBezTo>
                    <a:cubicBezTo>
                      <a:pt x="187" y="5980"/>
                      <a:pt x="84" y="6803"/>
                      <a:pt x="15" y="7557"/>
                    </a:cubicBezTo>
                    <a:cubicBezTo>
                      <a:pt x="-19" y="8312"/>
                      <a:pt x="15" y="8929"/>
                      <a:pt x="15" y="9512"/>
                    </a:cubicBezTo>
                    <a:lnTo>
                      <a:pt x="84" y="10986"/>
                    </a:lnTo>
                    <a:cubicBezTo>
                      <a:pt x="84" y="11569"/>
                      <a:pt x="-88" y="12084"/>
                      <a:pt x="118" y="12598"/>
                    </a:cubicBezTo>
                    <a:cubicBezTo>
                      <a:pt x="118" y="12701"/>
                      <a:pt x="221" y="12907"/>
                      <a:pt x="290" y="13215"/>
                    </a:cubicBezTo>
                    <a:cubicBezTo>
                      <a:pt x="324" y="13352"/>
                      <a:pt x="324" y="13558"/>
                      <a:pt x="290" y="13798"/>
                    </a:cubicBezTo>
                    <a:cubicBezTo>
                      <a:pt x="290" y="14004"/>
                      <a:pt x="221" y="14313"/>
                      <a:pt x="255" y="14621"/>
                    </a:cubicBezTo>
                    <a:cubicBezTo>
                      <a:pt x="255" y="14964"/>
                      <a:pt x="393" y="15238"/>
                      <a:pt x="667" y="15478"/>
                    </a:cubicBezTo>
                    <a:cubicBezTo>
                      <a:pt x="804" y="15581"/>
                      <a:pt x="975" y="15650"/>
                      <a:pt x="1181" y="15718"/>
                    </a:cubicBezTo>
                    <a:cubicBezTo>
                      <a:pt x="1387" y="15752"/>
                      <a:pt x="1593" y="15787"/>
                      <a:pt x="1833" y="15752"/>
                    </a:cubicBezTo>
                    <a:cubicBezTo>
                      <a:pt x="2313" y="15718"/>
                      <a:pt x="2724" y="15513"/>
                      <a:pt x="3101" y="15307"/>
                    </a:cubicBezTo>
                    <a:cubicBezTo>
                      <a:pt x="3273" y="15204"/>
                      <a:pt x="3444" y="15101"/>
                      <a:pt x="3547" y="14998"/>
                    </a:cubicBezTo>
                    <a:cubicBezTo>
                      <a:pt x="3684" y="14895"/>
                      <a:pt x="3787" y="14827"/>
                      <a:pt x="3856" y="14758"/>
                    </a:cubicBezTo>
                    <a:cubicBezTo>
                      <a:pt x="4439" y="14278"/>
                      <a:pt x="4885" y="13661"/>
                      <a:pt x="5193" y="12975"/>
                    </a:cubicBezTo>
                    <a:cubicBezTo>
                      <a:pt x="5364" y="12632"/>
                      <a:pt x="5467" y="12289"/>
                      <a:pt x="5570" y="11912"/>
                    </a:cubicBezTo>
                    <a:cubicBezTo>
                      <a:pt x="5605" y="11741"/>
                      <a:pt x="5673" y="11535"/>
                      <a:pt x="5673" y="11329"/>
                    </a:cubicBezTo>
                    <a:lnTo>
                      <a:pt x="5673" y="11055"/>
                    </a:lnTo>
                    <a:cubicBezTo>
                      <a:pt x="5673" y="11055"/>
                      <a:pt x="5742" y="10815"/>
                      <a:pt x="5742" y="10815"/>
                    </a:cubicBezTo>
                    <a:cubicBezTo>
                      <a:pt x="5879" y="9478"/>
                      <a:pt x="5742" y="8380"/>
                      <a:pt x="5810" y="7591"/>
                    </a:cubicBezTo>
                    <a:cubicBezTo>
                      <a:pt x="5810" y="7317"/>
                      <a:pt x="5845" y="7077"/>
                      <a:pt x="5879" y="6871"/>
                    </a:cubicBezTo>
                    <a:cubicBezTo>
                      <a:pt x="5879" y="6700"/>
                      <a:pt x="5913" y="6529"/>
                      <a:pt x="5948" y="6357"/>
                    </a:cubicBezTo>
                    <a:cubicBezTo>
                      <a:pt x="5982" y="6049"/>
                      <a:pt x="6119" y="5534"/>
                      <a:pt x="6359" y="4848"/>
                    </a:cubicBezTo>
                    <a:cubicBezTo>
                      <a:pt x="6359" y="4780"/>
                      <a:pt x="6427" y="4677"/>
                      <a:pt x="6462" y="4540"/>
                    </a:cubicBezTo>
                    <a:cubicBezTo>
                      <a:pt x="6530" y="4403"/>
                      <a:pt x="6565" y="4231"/>
                      <a:pt x="6668" y="4026"/>
                    </a:cubicBezTo>
                    <a:cubicBezTo>
                      <a:pt x="6805" y="3648"/>
                      <a:pt x="6976" y="3100"/>
                      <a:pt x="7079" y="2517"/>
                    </a:cubicBezTo>
                    <a:cubicBezTo>
                      <a:pt x="7182" y="1934"/>
                      <a:pt x="7182" y="1317"/>
                      <a:pt x="6976" y="836"/>
                    </a:cubicBezTo>
                    <a:cubicBezTo>
                      <a:pt x="6908" y="597"/>
                      <a:pt x="6770" y="391"/>
                      <a:pt x="6599" y="253"/>
                    </a:cubicBezTo>
                    <a:cubicBezTo>
                      <a:pt x="6427" y="116"/>
                      <a:pt x="6256" y="13"/>
                      <a:pt x="6050" y="13"/>
                    </a:cubicBezTo>
                    <a:cubicBezTo>
                      <a:pt x="5810" y="-21"/>
                      <a:pt x="5570" y="13"/>
                      <a:pt x="5364" y="82"/>
                    </a:cubicBezTo>
                    <a:cubicBezTo>
                      <a:pt x="5159" y="151"/>
                      <a:pt x="4953" y="253"/>
                      <a:pt x="4747" y="356"/>
                    </a:cubicBezTo>
                    <a:cubicBezTo>
                      <a:pt x="4336" y="562"/>
                      <a:pt x="3959" y="802"/>
                      <a:pt x="3547" y="1111"/>
                    </a:cubicBezTo>
                    <a:cubicBezTo>
                      <a:pt x="3136" y="1385"/>
                      <a:pt x="2724" y="1762"/>
                      <a:pt x="2381" y="2105"/>
                    </a:cubicBezTo>
                    <a:cubicBezTo>
                      <a:pt x="2038" y="2448"/>
                      <a:pt x="1764" y="2825"/>
                      <a:pt x="1627" y="2962"/>
                    </a:cubicBezTo>
                    <a:lnTo>
                      <a:pt x="1558" y="3065"/>
                    </a:lnTo>
                    <a:close/>
                  </a:path>
                </a:pathLst>
              </a:custGeom>
              <a:grpFill/>
              <a:ln w="3429" cap="flat">
                <a:noFill/>
                <a:prstDash val="solid"/>
                <a:miter/>
              </a:ln>
            </p:spPr>
            <p:txBody>
              <a:bodyPr/>
              <a:lstStyle/>
              <a:p>
                <a:endParaRPr lang="en-US"/>
              </a:p>
            </p:txBody>
          </p:sp>
          <p:sp>
            <p:nvSpPr>
              <p:cNvPr id="1238" name="Freeform 1237">
                <a:extLst>
                  <a:ext uri="{FF2B5EF4-FFF2-40B4-BE49-F238E27FC236}">
                    <a16:creationId xmlns:a16="http://schemas.microsoft.com/office/drawing/2014/main" id="{1C62B88D-B9C8-55F7-C19B-4C4F05266E26}"/>
                  </a:ext>
                </a:extLst>
              </p:cNvPr>
              <p:cNvSpPr/>
              <p:nvPr/>
            </p:nvSpPr>
            <p:spPr>
              <a:xfrm>
                <a:off x="4566880" y="4212066"/>
                <a:ext cx="32431" cy="53958"/>
              </a:xfrm>
              <a:custGeom>
                <a:avLst/>
                <a:gdLst>
                  <a:gd name="csX0" fmla="*/ 23034 w 32431"/>
                  <a:gd name="csY0" fmla="*/ 13833 h 53958"/>
                  <a:gd name="csX1" fmla="*/ 17753 w 32431"/>
                  <a:gd name="csY1" fmla="*/ 17365 h 53958"/>
                  <a:gd name="csX2" fmla="*/ 12233 w 32431"/>
                  <a:gd name="csY2" fmla="*/ 21788 h 53958"/>
                  <a:gd name="csX3" fmla="*/ 9867 w 32431"/>
                  <a:gd name="csY3" fmla="*/ 24840 h 53958"/>
                  <a:gd name="csX4" fmla="*/ 8289 w 32431"/>
                  <a:gd name="csY4" fmla="*/ 28475 h 53958"/>
                  <a:gd name="csX5" fmla="*/ 7089 w 32431"/>
                  <a:gd name="csY5" fmla="*/ 35367 h 53958"/>
                  <a:gd name="csX6" fmla="*/ 6644 w 32431"/>
                  <a:gd name="csY6" fmla="*/ 38316 h 53958"/>
                  <a:gd name="csX7" fmla="*/ 5923 w 32431"/>
                  <a:gd name="csY7" fmla="*/ 40990 h 53958"/>
                  <a:gd name="csX8" fmla="*/ 3626 w 32431"/>
                  <a:gd name="csY8" fmla="*/ 46237 h 53958"/>
                  <a:gd name="csX9" fmla="*/ 3249 w 32431"/>
                  <a:gd name="csY9" fmla="*/ 46923 h 53958"/>
                  <a:gd name="csX10" fmla="*/ 2700 w 32431"/>
                  <a:gd name="csY10" fmla="*/ 47882 h 53958"/>
                  <a:gd name="csX11" fmla="*/ 1363 w 32431"/>
                  <a:gd name="csY11" fmla="*/ 50214 h 53958"/>
                  <a:gd name="csX12" fmla="*/ 128 w 32431"/>
                  <a:gd name="csY12" fmla="*/ 53849 h 53958"/>
                  <a:gd name="csX13" fmla="*/ 4003 w 32431"/>
                  <a:gd name="csY13" fmla="*/ 51655 h 53958"/>
                  <a:gd name="csX14" fmla="*/ 6404 w 32431"/>
                  <a:gd name="csY14" fmla="*/ 49220 h 53958"/>
                  <a:gd name="csX15" fmla="*/ 7981 w 32431"/>
                  <a:gd name="csY15" fmla="*/ 47334 h 53958"/>
                  <a:gd name="csX16" fmla="*/ 9730 w 32431"/>
                  <a:gd name="csY16" fmla="*/ 44797 h 53958"/>
                  <a:gd name="csX17" fmla="*/ 11170 w 32431"/>
                  <a:gd name="csY17" fmla="*/ 41916 h 53958"/>
                  <a:gd name="csX18" fmla="*/ 11341 w 32431"/>
                  <a:gd name="csY18" fmla="*/ 41539 h 53958"/>
                  <a:gd name="csX19" fmla="*/ 11478 w 32431"/>
                  <a:gd name="csY19" fmla="*/ 41162 h 53958"/>
                  <a:gd name="csX20" fmla="*/ 11753 w 32431"/>
                  <a:gd name="csY20" fmla="*/ 40373 h 53958"/>
                  <a:gd name="csX21" fmla="*/ 11993 w 32431"/>
                  <a:gd name="csY21" fmla="*/ 39585 h 53958"/>
                  <a:gd name="csX22" fmla="*/ 12199 w 32431"/>
                  <a:gd name="csY22" fmla="*/ 38796 h 53958"/>
                  <a:gd name="csX23" fmla="*/ 12781 w 32431"/>
                  <a:gd name="csY23" fmla="*/ 35710 h 53958"/>
                  <a:gd name="csX24" fmla="*/ 13844 w 32431"/>
                  <a:gd name="csY24" fmla="*/ 30257 h 53958"/>
                  <a:gd name="csX25" fmla="*/ 14770 w 32431"/>
                  <a:gd name="csY25" fmla="*/ 28097 h 53958"/>
                  <a:gd name="csX26" fmla="*/ 16108 w 32431"/>
                  <a:gd name="csY26" fmla="*/ 26211 h 53958"/>
                  <a:gd name="csX27" fmla="*/ 22040 w 32431"/>
                  <a:gd name="csY27" fmla="*/ 21239 h 53958"/>
                  <a:gd name="csX28" fmla="*/ 25606 w 32431"/>
                  <a:gd name="csY28" fmla="*/ 18530 h 53958"/>
                  <a:gd name="csX29" fmla="*/ 29001 w 32431"/>
                  <a:gd name="csY29" fmla="*/ 15170 h 53958"/>
                  <a:gd name="csX30" fmla="*/ 31092 w 32431"/>
                  <a:gd name="csY30" fmla="*/ 12050 h 53958"/>
                  <a:gd name="csX31" fmla="*/ 32430 w 32431"/>
                  <a:gd name="csY31" fmla="*/ 6426 h 53958"/>
                  <a:gd name="csX32" fmla="*/ 30887 w 32431"/>
                  <a:gd name="csY32" fmla="*/ 1351 h 53958"/>
                  <a:gd name="csX33" fmla="*/ 30201 w 32431"/>
                  <a:gd name="csY33" fmla="*/ 631 h 53958"/>
                  <a:gd name="csX34" fmla="*/ 29584 w 32431"/>
                  <a:gd name="csY34" fmla="*/ 185 h 53958"/>
                  <a:gd name="csX35" fmla="*/ 28726 w 32431"/>
                  <a:gd name="csY35" fmla="*/ 82 h 53958"/>
                  <a:gd name="csX36" fmla="*/ 28932 w 32431"/>
                  <a:gd name="csY36" fmla="*/ 2585 h 53958"/>
                  <a:gd name="csX37" fmla="*/ 28486 w 32431"/>
                  <a:gd name="csY37" fmla="*/ 7180 h 53958"/>
                  <a:gd name="csX38" fmla="*/ 27389 w 32431"/>
                  <a:gd name="csY38" fmla="*/ 9478 h 53958"/>
                  <a:gd name="csX39" fmla="*/ 25880 w 32431"/>
                  <a:gd name="csY39" fmla="*/ 11364 h 53958"/>
                  <a:gd name="csX40" fmla="*/ 23308 w 32431"/>
                  <a:gd name="csY40" fmla="*/ 13627 h 53958"/>
                  <a:gd name="csX41" fmla="*/ 23000 w 32431"/>
                  <a:gd name="csY41" fmla="*/ 13867 h 5395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32431" h="53958">
                    <a:moveTo>
                      <a:pt x="23034" y="13833"/>
                    </a:moveTo>
                    <a:cubicBezTo>
                      <a:pt x="21423" y="15033"/>
                      <a:pt x="19639" y="16130"/>
                      <a:pt x="17753" y="17365"/>
                    </a:cubicBezTo>
                    <a:cubicBezTo>
                      <a:pt x="15902" y="18599"/>
                      <a:pt x="13982" y="19970"/>
                      <a:pt x="12233" y="21788"/>
                    </a:cubicBezTo>
                    <a:cubicBezTo>
                      <a:pt x="11376" y="22679"/>
                      <a:pt x="10553" y="23708"/>
                      <a:pt x="9867" y="24840"/>
                    </a:cubicBezTo>
                    <a:cubicBezTo>
                      <a:pt x="9181" y="25971"/>
                      <a:pt x="8632" y="27240"/>
                      <a:pt x="8289" y="28475"/>
                    </a:cubicBezTo>
                    <a:cubicBezTo>
                      <a:pt x="7535" y="30943"/>
                      <a:pt x="7329" y="33275"/>
                      <a:pt x="7089" y="35367"/>
                    </a:cubicBezTo>
                    <a:cubicBezTo>
                      <a:pt x="6952" y="36395"/>
                      <a:pt x="6849" y="37390"/>
                      <a:pt x="6644" y="38316"/>
                    </a:cubicBezTo>
                    <a:cubicBezTo>
                      <a:pt x="6472" y="39242"/>
                      <a:pt x="6232" y="40099"/>
                      <a:pt x="5923" y="40990"/>
                    </a:cubicBezTo>
                    <a:cubicBezTo>
                      <a:pt x="5306" y="42773"/>
                      <a:pt x="4483" y="44522"/>
                      <a:pt x="3626" y="46237"/>
                    </a:cubicBezTo>
                    <a:cubicBezTo>
                      <a:pt x="3523" y="46408"/>
                      <a:pt x="3420" y="46648"/>
                      <a:pt x="3249" y="46923"/>
                    </a:cubicBezTo>
                    <a:cubicBezTo>
                      <a:pt x="3077" y="47197"/>
                      <a:pt x="2906" y="47540"/>
                      <a:pt x="2700" y="47882"/>
                    </a:cubicBezTo>
                    <a:cubicBezTo>
                      <a:pt x="2289" y="48603"/>
                      <a:pt x="1809" y="49426"/>
                      <a:pt x="1363" y="50214"/>
                    </a:cubicBezTo>
                    <a:cubicBezTo>
                      <a:pt x="471" y="51826"/>
                      <a:pt x="-317" y="53403"/>
                      <a:pt x="128" y="53849"/>
                    </a:cubicBezTo>
                    <a:cubicBezTo>
                      <a:pt x="608" y="54329"/>
                      <a:pt x="2289" y="53163"/>
                      <a:pt x="4003" y="51655"/>
                    </a:cubicBezTo>
                    <a:cubicBezTo>
                      <a:pt x="4860" y="50900"/>
                      <a:pt x="5718" y="50008"/>
                      <a:pt x="6404" y="49220"/>
                    </a:cubicBezTo>
                    <a:cubicBezTo>
                      <a:pt x="7124" y="48431"/>
                      <a:pt x="7672" y="47711"/>
                      <a:pt x="7981" y="47334"/>
                    </a:cubicBezTo>
                    <a:cubicBezTo>
                      <a:pt x="8598" y="46545"/>
                      <a:pt x="9181" y="45688"/>
                      <a:pt x="9730" y="44797"/>
                    </a:cubicBezTo>
                    <a:cubicBezTo>
                      <a:pt x="10244" y="43905"/>
                      <a:pt x="10758" y="42945"/>
                      <a:pt x="11170" y="41916"/>
                    </a:cubicBezTo>
                    <a:lnTo>
                      <a:pt x="11341" y="41539"/>
                    </a:lnTo>
                    <a:lnTo>
                      <a:pt x="11478" y="41162"/>
                    </a:lnTo>
                    <a:lnTo>
                      <a:pt x="11753" y="40373"/>
                    </a:lnTo>
                    <a:lnTo>
                      <a:pt x="11993" y="39585"/>
                    </a:lnTo>
                    <a:lnTo>
                      <a:pt x="12199" y="38796"/>
                    </a:lnTo>
                    <a:cubicBezTo>
                      <a:pt x="12439" y="37733"/>
                      <a:pt x="12610" y="36704"/>
                      <a:pt x="12781" y="35710"/>
                    </a:cubicBezTo>
                    <a:cubicBezTo>
                      <a:pt x="13090" y="33721"/>
                      <a:pt x="13364" y="31835"/>
                      <a:pt x="13844" y="30257"/>
                    </a:cubicBezTo>
                    <a:cubicBezTo>
                      <a:pt x="14084" y="29469"/>
                      <a:pt x="14393" y="28749"/>
                      <a:pt x="14770" y="28097"/>
                    </a:cubicBezTo>
                    <a:cubicBezTo>
                      <a:pt x="15147" y="27446"/>
                      <a:pt x="15593" y="26794"/>
                      <a:pt x="16108" y="26211"/>
                    </a:cubicBezTo>
                    <a:cubicBezTo>
                      <a:pt x="17616" y="24463"/>
                      <a:pt x="19742" y="22920"/>
                      <a:pt x="22040" y="21239"/>
                    </a:cubicBezTo>
                    <a:cubicBezTo>
                      <a:pt x="23206" y="20382"/>
                      <a:pt x="24406" y="19525"/>
                      <a:pt x="25606" y="18530"/>
                    </a:cubicBezTo>
                    <a:cubicBezTo>
                      <a:pt x="26806" y="17536"/>
                      <a:pt x="27972" y="16439"/>
                      <a:pt x="29001" y="15170"/>
                    </a:cubicBezTo>
                    <a:cubicBezTo>
                      <a:pt x="29412" y="14656"/>
                      <a:pt x="30269" y="13627"/>
                      <a:pt x="31092" y="12050"/>
                    </a:cubicBezTo>
                    <a:cubicBezTo>
                      <a:pt x="31915" y="10472"/>
                      <a:pt x="32464" y="8415"/>
                      <a:pt x="32430" y="6426"/>
                    </a:cubicBezTo>
                    <a:cubicBezTo>
                      <a:pt x="32430" y="4437"/>
                      <a:pt x="31778" y="2483"/>
                      <a:pt x="30887" y="1351"/>
                    </a:cubicBezTo>
                    <a:cubicBezTo>
                      <a:pt x="30647" y="1077"/>
                      <a:pt x="30441" y="802"/>
                      <a:pt x="30201" y="631"/>
                    </a:cubicBezTo>
                    <a:cubicBezTo>
                      <a:pt x="29961" y="425"/>
                      <a:pt x="29789" y="288"/>
                      <a:pt x="29584" y="185"/>
                    </a:cubicBezTo>
                    <a:cubicBezTo>
                      <a:pt x="29206" y="-21"/>
                      <a:pt x="28898" y="-55"/>
                      <a:pt x="28726" y="82"/>
                    </a:cubicBezTo>
                    <a:cubicBezTo>
                      <a:pt x="28349" y="391"/>
                      <a:pt x="28726" y="1317"/>
                      <a:pt x="28932" y="2585"/>
                    </a:cubicBezTo>
                    <a:cubicBezTo>
                      <a:pt x="29138" y="3854"/>
                      <a:pt x="29069" y="5534"/>
                      <a:pt x="28486" y="7180"/>
                    </a:cubicBezTo>
                    <a:cubicBezTo>
                      <a:pt x="28212" y="8003"/>
                      <a:pt x="27835" y="8792"/>
                      <a:pt x="27389" y="9478"/>
                    </a:cubicBezTo>
                    <a:cubicBezTo>
                      <a:pt x="26943" y="10163"/>
                      <a:pt x="26395" y="10815"/>
                      <a:pt x="25880" y="11364"/>
                    </a:cubicBezTo>
                    <a:cubicBezTo>
                      <a:pt x="24817" y="12461"/>
                      <a:pt x="23789" y="13250"/>
                      <a:pt x="23308" y="13627"/>
                    </a:cubicBezTo>
                    <a:lnTo>
                      <a:pt x="23000" y="13867"/>
                    </a:lnTo>
                    <a:close/>
                  </a:path>
                </a:pathLst>
              </a:custGeom>
              <a:grpFill/>
              <a:ln w="3429" cap="flat">
                <a:noFill/>
                <a:prstDash val="solid"/>
                <a:miter/>
              </a:ln>
            </p:spPr>
            <p:txBody>
              <a:bodyPr/>
              <a:lstStyle/>
              <a:p>
                <a:endParaRPr lang="en-US"/>
              </a:p>
            </p:txBody>
          </p:sp>
          <p:sp>
            <p:nvSpPr>
              <p:cNvPr id="1239" name="Freeform 1238">
                <a:extLst>
                  <a:ext uri="{FF2B5EF4-FFF2-40B4-BE49-F238E27FC236}">
                    <a16:creationId xmlns:a16="http://schemas.microsoft.com/office/drawing/2014/main" id="{C4746085-ABE1-FA4B-28DE-9D12F59C680C}"/>
                  </a:ext>
                </a:extLst>
              </p:cNvPr>
              <p:cNvSpPr/>
              <p:nvPr/>
            </p:nvSpPr>
            <p:spPr>
              <a:xfrm>
                <a:off x="4583792" y="4241603"/>
                <a:ext cx="12066" cy="18048"/>
              </a:xfrm>
              <a:custGeom>
                <a:avLst/>
                <a:gdLst>
                  <a:gd name="csX0" fmla="*/ 5230 w 12066"/>
                  <a:gd name="csY0" fmla="*/ 13168 h 18048"/>
                  <a:gd name="csX1" fmla="*/ 6122 w 12066"/>
                  <a:gd name="csY1" fmla="*/ 11454 h 18048"/>
                  <a:gd name="csX2" fmla="*/ 7116 w 12066"/>
                  <a:gd name="csY2" fmla="*/ 9842 h 18048"/>
                  <a:gd name="csX3" fmla="*/ 9242 w 12066"/>
                  <a:gd name="csY3" fmla="*/ 6722 h 18048"/>
                  <a:gd name="csX4" fmla="*/ 11265 w 12066"/>
                  <a:gd name="csY4" fmla="*/ 3567 h 18048"/>
                  <a:gd name="csX5" fmla="*/ 11883 w 12066"/>
                  <a:gd name="csY5" fmla="*/ 2196 h 18048"/>
                  <a:gd name="csX6" fmla="*/ 11814 w 12066"/>
                  <a:gd name="csY6" fmla="*/ 447 h 18048"/>
                  <a:gd name="csX7" fmla="*/ 9722 w 12066"/>
                  <a:gd name="csY7" fmla="*/ 138 h 18048"/>
                  <a:gd name="csX8" fmla="*/ 8591 w 12066"/>
                  <a:gd name="csY8" fmla="*/ 584 h 18048"/>
                  <a:gd name="csX9" fmla="*/ 7836 w 12066"/>
                  <a:gd name="csY9" fmla="*/ 961 h 18048"/>
                  <a:gd name="csX10" fmla="*/ 4544 w 12066"/>
                  <a:gd name="csY10" fmla="*/ 3533 h 18048"/>
                  <a:gd name="csX11" fmla="*/ 2075 w 12066"/>
                  <a:gd name="csY11" fmla="*/ 6962 h 18048"/>
                  <a:gd name="csX12" fmla="*/ 121 w 12066"/>
                  <a:gd name="csY12" fmla="*/ 12757 h 18048"/>
                  <a:gd name="csX13" fmla="*/ 52 w 12066"/>
                  <a:gd name="csY13" fmla="*/ 15638 h 18048"/>
                  <a:gd name="csX14" fmla="*/ 224 w 12066"/>
                  <a:gd name="csY14" fmla="*/ 16495 h 18048"/>
                  <a:gd name="csX15" fmla="*/ 533 w 12066"/>
                  <a:gd name="csY15" fmla="*/ 17249 h 18048"/>
                  <a:gd name="csX16" fmla="*/ 1527 w 12066"/>
                  <a:gd name="csY16" fmla="*/ 18038 h 18048"/>
                  <a:gd name="csX17" fmla="*/ 2830 w 12066"/>
                  <a:gd name="csY17" fmla="*/ 17455 h 18048"/>
                  <a:gd name="csX18" fmla="*/ 3893 w 12066"/>
                  <a:gd name="csY18" fmla="*/ 15946 h 18048"/>
                  <a:gd name="csX19" fmla="*/ 5265 w 12066"/>
                  <a:gd name="csY19" fmla="*/ 13306 h 18048"/>
                  <a:gd name="csX20" fmla="*/ 5333 w 12066"/>
                  <a:gd name="csY20" fmla="*/ 13203 h 180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12066" h="18048">
                    <a:moveTo>
                      <a:pt x="5230" y="13168"/>
                    </a:moveTo>
                    <a:cubicBezTo>
                      <a:pt x="5504" y="12586"/>
                      <a:pt x="5813" y="12037"/>
                      <a:pt x="6122" y="11454"/>
                    </a:cubicBezTo>
                    <a:cubicBezTo>
                      <a:pt x="6465" y="10906"/>
                      <a:pt x="6773" y="10357"/>
                      <a:pt x="7116" y="9842"/>
                    </a:cubicBezTo>
                    <a:cubicBezTo>
                      <a:pt x="7802" y="8780"/>
                      <a:pt x="8522" y="7751"/>
                      <a:pt x="9242" y="6722"/>
                    </a:cubicBezTo>
                    <a:cubicBezTo>
                      <a:pt x="9962" y="5728"/>
                      <a:pt x="10751" y="4768"/>
                      <a:pt x="11265" y="3567"/>
                    </a:cubicBezTo>
                    <a:cubicBezTo>
                      <a:pt x="11368" y="3327"/>
                      <a:pt x="11677" y="2779"/>
                      <a:pt x="11883" y="2196"/>
                    </a:cubicBezTo>
                    <a:cubicBezTo>
                      <a:pt x="12088" y="1613"/>
                      <a:pt x="12191" y="927"/>
                      <a:pt x="11814" y="447"/>
                    </a:cubicBezTo>
                    <a:cubicBezTo>
                      <a:pt x="11402" y="-102"/>
                      <a:pt x="10580" y="-68"/>
                      <a:pt x="9722" y="138"/>
                    </a:cubicBezTo>
                    <a:cubicBezTo>
                      <a:pt x="9311" y="241"/>
                      <a:pt x="8933" y="413"/>
                      <a:pt x="8591" y="584"/>
                    </a:cubicBezTo>
                    <a:cubicBezTo>
                      <a:pt x="8248" y="721"/>
                      <a:pt x="7973" y="893"/>
                      <a:pt x="7836" y="961"/>
                    </a:cubicBezTo>
                    <a:cubicBezTo>
                      <a:pt x="6567" y="1578"/>
                      <a:pt x="5470" y="2504"/>
                      <a:pt x="4544" y="3533"/>
                    </a:cubicBezTo>
                    <a:cubicBezTo>
                      <a:pt x="3584" y="4596"/>
                      <a:pt x="2796" y="5796"/>
                      <a:pt x="2075" y="6962"/>
                    </a:cubicBezTo>
                    <a:cubicBezTo>
                      <a:pt x="1047" y="8677"/>
                      <a:pt x="327" y="10734"/>
                      <a:pt x="121" y="12757"/>
                    </a:cubicBezTo>
                    <a:cubicBezTo>
                      <a:pt x="87" y="13168"/>
                      <a:pt x="-85" y="14437"/>
                      <a:pt x="52" y="15638"/>
                    </a:cubicBezTo>
                    <a:cubicBezTo>
                      <a:pt x="87" y="15946"/>
                      <a:pt x="121" y="16220"/>
                      <a:pt x="224" y="16495"/>
                    </a:cubicBezTo>
                    <a:cubicBezTo>
                      <a:pt x="293" y="16769"/>
                      <a:pt x="395" y="17009"/>
                      <a:pt x="533" y="17249"/>
                    </a:cubicBezTo>
                    <a:cubicBezTo>
                      <a:pt x="772" y="17695"/>
                      <a:pt x="1081" y="17969"/>
                      <a:pt x="1527" y="18038"/>
                    </a:cubicBezTo>
                    <a:cubicBezTo>
                      <a:pt x="2007" y="18106"/>
                      <a:pt x="2453" y="17832"/>
                      <a:pt x="2830" y="17455"/>
                    </a:cubicBezTo>
                    <a:cubicBezTo>
                      <a:pt x="3207" y="17043"/>
                      <a:pt x="3584" y="16529"/>
                      <a:pt x="3893" y="15946"/>
                    </a:cubicBezTo>
                    <a:cubicBezTo>
                      <a:pt x="4544" y="14815"/>
                      <a:pt x="5093" y="13648"/>
                      <a:pt x="5265" y="13306"/>
                    </a:cubicBezTo>
                    <a:lnTo>
                      <a:pt x="5333" y="13203"/>
                    </a:lnTo>
                    <a:close/>
                  </a:path>
                </a:pathLst>
              </a:custGeom>
              <a:grpFill/>
              <a:ln w="3429" cap="flat">
                <a:noFill/>
                <a:prstDash val="solid"/>
                <a:miter/>
              </a:ln>
            </p:spPr>
            <p:txBody>
              <a:bodyPr/>
              <a:lstStyle/>
              <a:p>
                <a:endParaRPr lang="en-US"/>
              </a:p>
            </p:txBody>
          </p:sp>
          <p:sp>
            <p:nvSpPr>
              <p:cNvPr id="1240" name="Freeform 1239">
                <a:extLst>
                  <a:ext uri="{FF2B5EF4-FFF2-40B4-BE49-F238E27FC236}">
                    <a16:creationId xmlns:a16="http://schemas.microsoft.com/office/drawing/2014/main" id="{6A81854E-2B82-81C0-4855-1825C0CD2804}"/>
                  </a:ext>
                </a:extLst>
              </p:cNvPr>
              <p:cNvSpPr/>
              <p:nvPr/>
            </p:nvSpPr>
            <p:spPr>
              <a:xfrm>
                <a:off x="4537782" y="4229149"/>
                <a:ext cx="30658" cy="33274"/>
              </a:xfrm>
              <a:custGeom>
                <a:avLst/>
                <a:gdLst>
                  <a:gd name="csX0" fmla="*/ 22437 w 30658"/>
                  <a:gd name="csY0" fmla="*/ 10466 h 33274"/>
                  <a:gd name="csX1" fmla="*/ 18357 w 30658"/>
                  <a:gd name="csY1" fmla="*/ 16810 h 33274"/>
                  <a:gd name="csX2" fmla="*/ 15031 w 30658"/>
                  <a:gd name="csY2" fmla="*/ 19347 h 33274"/>
                  <a:gd name="csX3" fmla="*/ 14139 w 30658"/>
                  <a:gd name="csY3" fmla="*/ 19930 h 33274"/>
                  <a:gd name="csX4" fmla="*/ 13213 w 30658"/>
                  <a:gd name="csY4" fmla="*/ 20513 h 33274"/>
                  <a:gd name="csX5" fmla="*/ 12253 w 30658"/>
                  <a:gd name="csY5" fmla="*/ 21096 h 33274"/>
                  <a:gd name="csX6" fmla="*/ 11259 w 30658"/>
                  <a:gd name="csY6" fmla="*/ 21679 h 33274"/>
                  <a:gd name="csX7" fmla="*/ 7213 w 30658"/>
                  <a:gd name="csY7" fmla="*/ 24114 h 33274"/>
                  <a:gd name="csX8" fmla="*/ 3372 w 30658"/>
                  <a:gd name="csY8" fmla="*/ 27200 h 33274"/>
                  <a:gd name="csX9" fmla="*/ 937 w 30658"/>
                  <a:gd name="csY9" fmla="*/ 30149 h 33274"/>
                  <a:gd name="csX10" fmla="*/ 663 w 30658"/>
                  <a:gd name="csY10" fmla="*/ 30629 h 33274"/>
                  <a:gd name="csX11" fmla="*/ 423 w 30658"/>
                  <a:gd name="csY11" fmla="*/ 31109 h 33274"/>
                  <a:gd name="csX12" fmla="*/ 80 w 30658"/>
                  <a:gd name="csY12" fmla="*/ 32000 h 33274"/>
                  <a:gd name="csX13" fmla="*/ 217 w 30658"/>
                  <a:gd name="csY13" fmla="*/ 33166 h 33274"/>
                  <a:gd name="csX14" fmla="*/ 1486 w 30658"/>
                  <a:gd name="csY14" fmla="*/ 32995 h 33274"/>
                  <a:gd name="csX15" fmla="*/ 3372 w 30658"/>
                  <a:gd name="csY15" fmla="*/ 31932 h 33274"/>
                  <a:gd name="csX16" fmla="*/ 6835 w 30658"/>
                  <a:gd name="csY16" fmla="*/ 30046 h 33274"/>
                  <a:gd name="csX17" fmla="*/ 14379 w 30658"/>
                  <a:gd name="csY17" fmla="*/ 26514 h 33274"/>
                  <a:gd name="csX18" fmla="*/ 18322 w 30658"/>
                  <a:gd name="csY18" fmla="*/ 24251 h 33274"/>
                  <a:gd name="csX19" fmla="*/ 22060 w 30658"/>
                  <a:gd name="csY19" fmla="*/ 21405 h 33274"/>
                  <a:gd name="csX20" fmla="*/ 24495 w 30658"/>
                  <a:gd name="csY20" fmla="*/ 18833 h 33274"/>
                  <a:gd name="csX21" fmla="*/ 26449 w 30658"/>
                  <a:gd name="csY21" fmla="*/ 15644 h 33274"/>
                  <a:gd name="csX22" fmla="*/ 27581 w 30658"/>
                  <a:gd name="csY22" fmla="*/ 11940 h 33274"/>
                  <a:gd name="csX23" fmla="*/ 27684 w 30658"/>
                  <a:gd name="csY23" fmla="*/ 10981 h 33274"/>
                  <a:gd name="csX24" fmla="*/ 27718 w 30658"/>
                  <a:gd name="csY24" fmla="*/ 10055 h 33274"/>
                  <a:gd name="csX25" fmla="*/ 27684 w 30658"/>
                  <a:gd name="csY25" fmla="*/ 8443 h 33274"/>
                  <a:gd name="csX26" fmla="*/ 27684 w 30658"/>
                  <a:gd name="csY26" fmla="*/ 6694 h 33274"/>
                  <a:gd name="csX27" fmla="*/ 28541 w 30658"/>
                  <a:gd name="csY27" fmla="*/ 4397 h 33274"/>
                  <a:gd name="csX28" fmla="*/ 30118 w 30658"/>
                  <a:gd name="csY28" fmla="*/ 1962 h 33274"/>
                  <a:gd name="csX29" fmla="*/ 30564 w 30658"/>
                  <a:gd name="csY29" fmla="*/ 248 h 33274"/>
                  <a:gd name="csX30" fmla="*/ 28507 w 30658"/>
                  <a:gd name="csY30" fmla="*/ 350 h 33274"/>
                  <a:gd name="csX31" fmla="*/ 25009 w 30658"/>
                  <a:gd name="csY31" fmla="*/ 2820 h 33274"/>
                  <a:gd name="csX32" fmla="*/ 23535 w 30658"/>
                  <a:gd name="csY32" fmla="*/ 5117 h 33274"/>
                  <a:gd name="csX33" fmla="*/ 23089 w 30658"/>
                  <a:gd name="csY33" fmla="*/ 6420 h 33274"/>
                  <a:gd name="csX34" fmla="*/ 22849 w 30658"/>
                  <a:gd name="csY34" fmla="*/ 7586 h 33274"/>
                  <a:gd name="csX35" fmla="*/ 22643 w 30658"/>
                  <a:gd name="csY35" fmla="*/ 9334 h 33274"/>
                  <a:gd name="csX36" fmla="*/ 22506 w 30658"/>
                  <a:gd name="csY36" fmla="*/ 10260 h 33274"/>
                  <a:gd name="csX37" fmla="*/ 22437 w 30658"/>
                  <a:gd name="csY37" fmla="*/ 10501 h 332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30658" h="33274">
                    <a:moveTo>
                      <a:pt x="22437" y="10466"/>
                    </a:moveTo>
                    <a:cubicBezTo>
                      <a:pt x="21923" y="12866"/>
                      <a:pt x="20414" y="14992"/>
                      <a:pt x="18357" y="16810"/>
                    </a:cubicBezTo>
                    <a:cubicBezTo>
                      <a:pt x="17328" y="17736"/>
                      <a:pt x="16196" y="18559"/>
                      <a:pt x="15031" y="19347"/>
                    </a:cubicBezTo>
                    <a:cubicBezTo>
                      <a:pt x="14722" y="19553"/>
                      <a:pt x="14448" y="19759"/>
                      <a:pt x="14139" y="19930"/>
                    </a:cubicBezTo>
                    <a:cubicBezTo>
                      <a:pt x="13830" y="20136"/>
                      <a:pt x="13522" y="20307"/>
                      <a:pt x="13213" y="20513"/>
                    </a:cubicBezTo>
                    <a:cubicBezTo>
                      <a:pt x="12905" y="20685"/>
                      <a:pt x="12596" y="20890"/>
                      <a:pt x="12253" y="21096"/>
                    </a:cubicBezTo>
                    <a:lnTo>
                      <a:pt x="11259" y="21679"/>
                    </a:lnTo>
                    <a:cubicBezTo>
                      <a:pt x="9956" y="22433"/>
                      <a:pt x="8584" y="23222"/>
                      <a:pt x="7213" y="24114"/>
                    </a:cubicBezTo>
                    <a:cubicBezTo>
                      <a:pt x="5841" y="25005"/>
                      <a:pt x="4538" y="26034"/>
                      <a:pt x="3372" y="27200"/>
                    </a:cubicBezTo>
                    <a:cubicBezTo>
                      <a:pt x="2926" y="27646"/>
                      <a:pt x="1761" y="28846"/>
                      <a:pt x="937" y="30149"/>
                    </a:cubicBezTo>
                    <a:cubicBezTo>
                      <a:pt x="835" y="30320"/>
                      <a:pt x="732" y="30457"/>
                      <a:pt x="663" y="30629"/>
                    </a:cubicBezTo>
                    <a:cubicBezTo>
                      <a:pt x="560" y="30800"/>
                      <a:pt x="492" y="30972"/>
                      <a:pt x="423" y="31109"/>
                    </a:cubicBezTo>
                    <a:cubicBezTo>
                      <a:pt x="286" y="31417"/>
                      <a:pt x="149" y="31726"/>
                      <a:pt x="80" y="32000"/>
                    </a:cubicBezTo>
                    <a:cubicBezTo>
                      <a:pt x="-57" y="32549"/>
                      <a:pt x="-23" y="32960"/>
                      <a:pt x="217" y="33166"/>
                    </a:cubicBezTo>
                    <a:cubicBezTo>
                      <a:pt x="492" y="33372"/>
                      <a:pt x="937" y="33269"/>
                      <a:pt x="1486" y="32995"/>
                    </a:cubicBezTo>
                    <a:cubicBezTo>
                      <a:pt x="2035" y="32720"/>
                      <a:pt x="2686" y="32343"/>
                      <a:pt x="3372" y="31932"/>
                    </a:cubicBezTo>
                    <a:cubicBezTo>
                      <a:pt x="4709" y="31109"/>
                      <a:pt x="6218" y="30286"/>
                      <a:pt x="6835" y="30046"/>
                    </a:cubicBezTo>
                    <a:cubicBezTo>
                      <a:pt x="9201" y="28914"/>
                      <a:pt x="11739" y="27851"/>
                      <a:pt x="14379" y="26514"/>
                    </a:cubicBezTo>
                    <a:cubicBezTo>
                      <a:pt x="15682" y="25862"/>
                      <a:pt x="17019" y="25108"/>
                      <a:pt x="18322" y="24251"/>
                    </a:cubicBezTo>
                    <a:cubicBezTo>
                      <a:pt x="19625" y="23394"/>
                      <a:pt x="20860" y="22468"/>
                      <a:pt x="22060" y="21405"/>
                    </a:cubicBezTo>
                    <a:cubicBezTo>
                      <a:pt x="22917" y="20650"/>
                      <a:pt x="23740" y="19793"/>
                      <a:pt x="24495" y="18833"/>
                    </a:cubicBezTo>
                    <a:cubicBezTo>
                      <a:pt x="25249" y="17873"/>
                      <a:pt x="25901" y="16810"/>
                      <a:pt x="26449" y="15644"/>
                    </a:cubicBezTo>
                    <a:cubicBezTo>
                      <a:pt x="26998" y="14478"/>
                      <a:pt x="27375" y="13209"/>
                      <a:pt x="27581" y="11940"/>
                    </a:cubicBezTo>
                    <a:cubicBezTo>
                      <a:pt x="27615" y="11632"/>
                      <a:pt x="27649" y="11289"/>
                      <a:pt x="27684" y="10981"/>
                    </a:cubicBezTo>
                    <a:cubicBezTo>
                      <a:pt x="27684" y="10672"/>
                      <a:pt x="27718" y="10329"/>
                      <a:pt x="27718" y="10055"/>
                    </a:cubicBezTo>
                    <a:cubicBezTo>
                      <a:pt x="27718" y="9472"/>
                      <a:pt x="27718" y="8923"/>
                      <a:pt x="27684" y="8443"/>
                    </a:cubicBezTo>
                    <a:cubicBezTo>
                      <a:pt x="27684" y="8066"/>
                      <a:pt x="27649" y="7311"/>
                      <a:pt x="27684" y="6694"/>
                    </a:cubicBezTo>
                    <a:cubicBezTo>
                      <a:pt x="27752" y="6077"/>
                      <a:pt x="28061" y="5254"/>
                      <a:pt x="28541" y="4397"/>
                    </a:cubicBezTo>
                    <a:cubicBezTo>
                      <a:pt x="29021" y="3540"/>
                      <a:pt x="29672" y="2682"/>
                      <a:pt x="30118" y="1962"/>
                    </a:cubicBezTo>
                    <a:cubicBezTo>
                      <a:pt x="30564" y="1208"/>
                      <a:pt x="30804" y="591"/>
                      <a:pt x="30564" y="248"/>
                    </a:cubicBezTo>
                    <a:cubicBezTo>
                      <a:pt x="30290" y="-129"/>
                      <a:pt x="29535" y="-61"/>
                      <a:pt x="28507" y="350"/>
                    </a:cubicBezTo>
                    <a:cubicBezTo>
                      <a:pt x="27478" y="762"/>
                      <a:pt x="26175" y="1551"/>
                      <a:pt x="25009" y="2820"/>
                    </a:cubicBezTo>
                    <a:cubicBezTo>
                      <a:pt x="24426" y="3471"/>
                      <a:pt x="23912" y="4260"/>
                      <a:pt x="23535" y="5117"/>
                    </a:cubicBezTo>
                    <a:cubicBezTo>
                      <a:pt x="23363" y="5563"/>
                      <a:pt x="23192" y="6008"/>
                      <a:pt x="23089" y="6420"/>
                    </a:cubicBezTo>
                    <a:cubicBezTo>
                      <a:pt x="22986" y="6831"/>
                      <a:pt x="22917" y="7243"/>
                      <a:pt x="22849" y="7586"/>
                    </a:cubicBezTo>
                    <a:cubicBezTo>
                      <a:pt x="22746" y="8306"/>
                      <a:pt x="22677" y="8889"/>
                      <a:pt x="22643" y="9334"/>
                    </a:cubicBezTo>
                    <a:cubicBezTo>
                      <a:pt x="22574" y="9780"/>
                      <a:pt x="22540" y="10089"/>
                      <a:pt x="22506" y="10260"/>
                    </a:cubicBezTo>
                    <a:lnTo>
                      <a:pt x="22437" y="10501"/>
                    </a:lnTo>
                    <a:close/>
                  </a:path>
                </a:pathLst>
              </a:custGeom>
              <a:grpFill/>
              <a:ln w="3429" cap="flat">
                <a:noFill/>
                <a:prstDash val="solid"/>
                <a:miter/>
              </a:ln>
            </p:spPr>
            <p:txBody>
              <a:bodyPr/>
              <a:lstStyle/>
              <a:p>
                <a:endParaRPr lang="en-US"/>
              </a:p>
            </p:txBody>
          </p:sp>
          <p:sp>
            <p:nvSpPr>
              <p:cNvPr id="1241" name="Freeform 1240">
                <a:extLst>
                  <a:ext uri="{FF2B5EF4-FFF2-40B4-BE49-F238E27FC236}">
                    <a16:creationId xmlns:a16="http://schemas.microsoft.com/office/drawing/2014/main" id="{A385BDD9-62BA-5A7D-7827-DC569C5E00F7}"/>
                  </a:ext>
                </a:extLst>
              </p:cNvPr>
              <p:cNvSpPr/>
              <p:nvPr/>
            </p:nvSpPr>
            <p:spPr>
              <a:xfrm>
                <a:off x="4515861" y="4244608"/>
                <a:ext cx="22995" cy="17929"/>
              </a:xfrm>
              <a:custGeom>
                <a:avLst/>
                <a:gdLst>
                  <a:gd name="csX0" fmla="*/ 7531 w 22995"/>
                  <a:gd name="csY0" fmla="*/ 13592 h 17929"/>
                  <a:gd name="csX1" fmla="*/ 9417 w 22995"/>
                  <a:gd name="csY1" fmla="*/ 11672 h 17929"/>
                  <a:gd name="csX2" fmla="*/ 11303 w 22995"/>
                  <a:gd name="csY2" fmla="*/ 10232 h 17929"/>
                  <a:gd name="csX3" fmla="*/ 15898 w 22995"/>
                  <a:gd name="csY3" fmla="*/ 7934 h 17929"/>
                  <a:gd name="csX4" fmla="*/ 18572 w 22995"/>
                  <a:gd name="csY4" fmla="*/ 6563 h 17929"/>
                  <a:gd name="csX5" fmla="*/ 21110 w 22995"/>
                  <a:gd name="csY5" fmla="*/ 4505 h 17929"/>
                  <a:gd name="csX6" fmla="*/ 21795 w 22995"/>
                  <a:gd name="csY6" fmla="*/ 3682 h 17929"/>
                  <a:gd name="csX7" fmla="*/ 22241 w 22995"/>
                  <a:gd name="csY7" fmla="*/ 3065 h 17929"/>
                  <a:gd name="csX8" fmla="*/ 22447 w 22995"/>
                  <a:gd name="csY8" fmla="*/ 2722 h 17929"/>
                  <a:gd name="csX9" fmla="*/ 22619 w 22995"/>
                  <a:gd name="csY9" fmla="*/ 2379 h 17929"/>
                  <a:gd name="csX10" fmla="*/ 22893 w 22995"/>
                  <a:gd name="csY10" fmla="*/ 1693 h 17929"/>
                  <a:gd name="csX11" fmla="*/ 22996 w 22995"/>
                  <a:gd name="csY11" fmla="*/ 1042 h 17929"/>
                  <a:gd name="csX12" fmla="*/ 22653 w 22995"/>
                  <a:gd name="csY12" fmla="*/ 151 h 17929"/>
                  <a:gd name="csX13" fmla="*/ 21590 w 22995"/>
                  <a:gd name="csY13" fmla="*/ 82 h 17929"/>
                  <a:gd name="csX14" fmla="*/ 20287 w 22995"/>
                  <a:gd name="csY14" fmla="*/ 562 h 17929"/>
                  <a:gd name="csX15" fmla="*/ 18092 w 22995"/>
                  <a:gd name="csY15" fmla="*/ 1385 h 17929"/>
                  <a:gd name="csX16" fmla="*/ 13360 w 22995"/>
                  <a:gd name="csY16" fmla="*/ 2825 h 17929"/>
                  <a:gd name="csX17" fmla="*/ 10789 w 22995"/>
                  <a:gd name="csY17" fmla="*/ 3888 h 17929"/>
                  <a:gd name="csX18" fmla="*/ 9486 w 22995"/>
                  <a:gd name="csY18" fmla="*/ 4540 h 17929"/>
                  <a:gd name="csX19" fmla="*/ 8834 w 22995"/>
                  <a:gd name="csY19" fmla="*/ 4917 h 17929"/>
                  <a:gd name="csX20" fmla="*/ 8182 w 22995"/>
                  <a:gd name="csY20" fmla="*/ 5328 h 17929"/>
                  <a:gd name="csX21" fmla="*/ 6399 w 22995"/>
                  <a:gd name="csY21" fmla="*/ 6734 h 17929"/>
                  <a:gd name="csX22" fmla="*/ 5988 w 22995"/>
                  <a:gd name="csY22" fmla="*/ 7111 h 17929"/>
                  <a:gd name="csX23" fmla="*/ 5611 w 22995"/>
                  <a:gd name="csY23" fmla="*/ 7523 h 17929"/>
                  <a:gd name="csX24" fmla="*/ 4891 w 22995"/>
                  <a:gd name="csY24" fmla="*/ 8346 h 17929"/>
                  <a:gd name="csX25" fmla="*/ 2696 w 22995"/>
                  <a:gd name="csY25" fmla="*/ 11638 h 17929"/>
                  <a:gd name="csX26" fmla="*/ 2010 w 22995"/>
                  <a:gd name="csY26" fmla="*/ 12803 h 17929"/>
                  <a:gd name="csX27" fmla="*/ 1016 w 22995"/>
                  <a:gd name="csY27" fmla="*/ 14484 h 17929"/>
                  <a:gd name="csX28" fmla="*/ 570 w 22995"/>
                  <a:gd name="csY28" fmla="*/ 15341 h 17929"/>
                  <a:gd name="csX29" fmla="*/ 193 w 22995"/>
                  <a:gd name="csY29" fmla="*/ 16130 h 17929"/>
                  <a:gd name="csX30" fmla="*/ 124 w 22995"/>
                  <a:gd name="csY30" fmla="*/ 17467 h 17929"/>
                  <a:gd name="csX31" fmla="*/ 1667 w 22995"/>
                  <a:gd name="csY31" fmla="*/ 17878 h 17929"/>
                  <a:gd name="csX32" fmla="*/ 4136 w 22995"/>
                  <a:gd name="csY32" fmla="*/ 16747 h 17929"/>
                  <a:gd name="csX33" fmla="*/ 6297 w 22995"/>
                  <a:gd name="csY33" fmla="*/ 14964 h 17929"/>
                  <a:gd name="csX34" fmla="*/ 7497 w 22995"/>
                  <a:gd name="csY34" fmla="*/ 13729 h 17929"/>
                  <a:gd name="csX35" fmla="*/ 7634 w 22995"/>
                  <a:gd name="csY35" fmla="*/ 13592 h 1792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22995" h="17929">
                    <a:moveTo>
                      <a:pt x="7531" y="13592"/>
                    </a:moveTo>
                    <a:cubicBezTo>
                      <a:pt x="8182" y="12906"/>
                      <a:pt x="8800" y="12255"/>
                      <a:pt x="9417" y="11672"/>
                    </a:cubicBezTo>
                    <a:cubicBezTo>
                      <a:pt x="10034" y="11089"/>
                      <a:pt x="10651" y="10643"/>
                      <a:pt x="11303" y="10232"/>
                    </a:cubicBezTo>
                    <a:cubicBezTo>
                      <a:pt x="12571" y="9409"/>
                      <a:pt x="14183" y="8757"/>
                      <a:pt x="15898" y="7934"/>
                    </a:cubicBezTo>
                    <a:cubicBezTo>
                      <a:pt x="16721" y="7523"/>
                      <a:pt x="17647" y="7111"/>
                      <a:pt x="18572" y="6563"/>
                    </a:cubicBezTo>
                    <a:cubicBezTo>
                      <a:pt x="19464" y="6014"/>
                      <a:pt x="20390" y="5363"/>
                      <a:pt x="21110" y="4505"/>
                    </a:cubicBezTo>
                    <a:cubicBezTo>
                      <a:pt x="21247" y="4334"/>
                      <a:pt x="21521" y="4060"/>
                      <a:pt x="21795" y="3682"/>
                    </a:cubicBezTo>
                    <a:cubicBezTo>
                      <a:pt x="21933" y="3477"/>
                      <a:pt x="22070" y="3271"/>
                      <a:pt x="22241" y="3065"/>
                    </a:cubicBezTo>
                    <a:cubicBezTo>
                      <a:pt x="22310" y="2962"/>
                      <a:pt x="22379" y="2859"/>
                      <a:pt x="22447" y="2722"/>
                    </a:cubicBezTo>
                    <a:cubicBezTo>
                      <a:pt x="22516" y="2619"/>
                      <a:pt x="22584" y="2482"/>
                      <a:pt x="22619" y="2379"/>
                    </a:cubicBezTo>
                    <a:cubicBezTo>
                      <a:pt x="22721" y="2139"/>
                      <a:pt x="22824" y="1899"/>
                      <a:pt x="22893" y="1693"/>
                    </a:cubicBezTo>
                    <a:cubicBezTo>
                      <a:pt x="22961" y="1454"/>
                      <a:pt x="22996" y="1213"/>
                      <a:pt x="22996" y="1042"/>
                    </a:cubicBezTo>
                    <a:cubicBezTo>
                      <a:pt x="22996" y="631"/>
                      <a:pt x="22927" y="322"/>
                      <a:pt x="22653" y="151"/>
                    </a:cubicBezTo>
                    <a:cubicBezTo>
                      <a:pt x="22379" y="-55"/>
                      <a:pt x="22001" y="-21"/>
                      <a:pt x="21590" y="82"/>
                    </a:cubicBezTo>
                    <a:cubicBezTo>
                      <a:pt x="21213" y="219"/>
                      <a:pt x="20733" y="390"/>
                      <a:pt x="20287" y="562"/>
                    </a:cubicBezTo>
                    <a:cubicBezTo>
                      <a:pt x="19361" y="939"/>
                      <a:pt x="18469" y="1282"/>
                      <a:pt x="18092" y="1385"/>
                    </a:cubicBezTo>
                    <a:cubicBezTo>
                      <a:pt x="16618" y="1796"/>
                      <a:pt x="15006" y="2208"/>
                      <a:pt x="13360" y="2825"/>
                    </a:cubicBezTo>
                    <a:cubicBezTo>
                      <a:pt x="12503" y="3134"/>
                      <a:pt x="11646" y="3477"/>
                      <a:pt x="10789" y="3888"/>
                    </a:cubicBezTo>
                    <a:cubicBezTo>
                      <a:pt x="10343" y="4094"/>
                      <a:pt x="9897" y="4334"/>
                      <a:pt x="9486" y="4540"/>
                    </a:cubicBezTo>
                    <a:cubicBezTo>
                      <a:pt x="9280" y="4677"/>
                      <a:pt x="9040" y="4780"/>
                      <a:pt x="8834" y="4917"/>
                    </a:cubicBezTo>
                    <a:cubicBezTo>
                      <a:pt x="8628" y="5054"/>
                      <a:pt x="8388" y="5191"/>
                      <a:pt x="8182" y="5328"/>
                    </a:cubicBezTo>
                    <a:cubicBezTo>
                      <a:pt x="7565" y="5740"/>
                      <a:pt x="6948" y="6220"/>
                      <a:pt x="6399" y="6734"/>
                    </a:cubicBezTo>
                    <a:lnTo>
                      <a:pt x="5988" y="7111"/>
                    </a:lnTo>
                    <a:lnTo>
                      <a:pt x="5611" y="7523"/>
                    </a:lnTo>
                    <a:cubicBezTo>
                      <a:pt x="5336" y="7797"/>
                      <a:pt x="5131" y="8071"/>
                      <a:pt x="4891" y="8346"/>
                    </a:cubicBezTo>
                    <a:cubicBezTo>
                      <a:pt x="3999" y="9443"/>
                      <a:pt x="3279" y="10574"/>
                      <a:pt x="2696" y="11638"/>
                    </a:cubicBezTo>
                    <a:cubicBezTo>
                      <a:pt x="2559" y="11844"/>
                      <a:pt x="2319" y="12289"/>
                      <a:pt x="2010" y="12803"/>
                    </a:cubicBezTo>
                    <a:cubicBezTo>
                      <a:pt x="1702" y="13318"/>
                      <a:pt x="1359" y="13901"/>
                      <a:pt x="1016" y="14484"/>
                    </a:cubicBezTo>
                    <a:cubicBezTo>
                      <a:pt x="844" y="14792"/>
                      <a:pt x="707" y="15032"/>
                      <a:pt x="570" y="15341"/>
                    </a:cubicBezTo>
                    <a:cubicBezTo>
                      <a:pt x="433" y="15615"/>
                      <a:pt x="296" y="15855"/>
                      <a:pt x="193" y="16130"/>
                    </a:cubicBezTo>
                    <a:cubicBezTo>
                      <a:pt x="-13" y="16609"/>
                      <a:pt x="-82" y="17090"/>
                      <a:pt x="124" y="17467"/>
                    </a:cubicBezTo>
                    <a:cubicBezTo>
                      <a:pt x="364" y="17878"/>
                      <a:pt x="913" y="18015"/>
                      <a:pt x="1667" y="17878"/>
                    </a:cubicBezTo>
                    <a:cubicBezTo>
                      <a:pt x="2422" y="17741"/>
                      <a:pt x="3313" y="17296"/>
                      <a:pt x="4136" y="16747"/>
                    </a:cubicBezTo>
                    <a:cubicBezTo>
                      <a:pt x="4959" y="16198"/>
                      <a:pt x="5713" y="15512"/>
                      <a:pt x="6297" y="14964"/>
                    </a:cubicBezTo>
                    <a:cubicBezTo>
                      <a:pt x="6879" y="14415"/>
                      <a:pt x="7325" y="13935"/>
                      <a:pt x="7497" y="13729"/>
                    </a:cubicBezTo>
                    <a:lnTo>
                      <a:pt x="7634" y="13592"/>
                    </a:lnTo>
                    <a:close/>
                  </a:path>
                </a:pathLst>
              </a:custGeom>
              <a:grpFill/>
              <a:ln w="3429" cap="flat">
                <a:noFill/>
                <a:prstDash val="solid"/>
                <a:miter/>
              </a:ln>
            </p:spPr>
            <p:txBody>
              <a:bodyPr/>
              <a:lstStyle/>
              <a:p>
                <a:endParaRPr lang="en-US"/>
              </a:p>
            </p:txBody>
          </p:sp>
          <p:sp>
            <p:nvSpPr>
              <p:cNvPr id="1242" name="Freeform 1241">
                <a:extLst>
                  <a:ext uri="{FF2B5EF4-FFF2-40B4-BE49-F238E27FC236}">
                    <a16:creationId xmlns:a16="http://schemas.microsoft.com/office/drawing/2014/main" id="{3B568BC1-A1C6-ED92-F37D-6511D16F3171}"/>
                  </a:ext>
                </a:extLst>
              </p:cNvPr>
              <p:cNvSpPr/>
              <p:nvPr/>
            </p:nvSpPr>
            <p:spPr>
              <a:xfrm>
                <a:off x="4526057" y="4210914"/>
                <a:ext cx="29194" cy="31482"/>
              </a:xfrm>
              <a:custGeom>
                <a:avLst/>
                <a:gdLst>
                  <a:gd name="csX0" fmla="*/ 10296 w 29194"/>
                  <a:gd name="csY0" fmla="*/ 25306 h 31482"/>
                  <a:gd name="csX1" fmla="*/ 17565 w 29194"/>
                  <a:gd name="csY1" fmla="*/ 20745 h 31482"/>
                  <a:gd name="csX2" fmla="*/ 24595 w 29194"/>
                  <a:gd name="csY2" fmla="*/ 14813 h 31482"/>
                  <a:gd name="csX3" fmla="*/ 27372 w 29194"/>
                  <a:gd name="csY3" fmla="*/ 10870 h 31482"/>
                  <a:gd name="csX4" fmla="*/ 28949 w 29194"/>
                  <a:gd name="csY4" fmla="*/ 6275 h 31482"/>
                  <a:gd name="csX5" fmla="*/ 29052 w 29194"/>
                  <a:gd name="csY5" fmla="*/ 5658 h 31482"/>
                  <a:gd name="csX6" fmla="*/ 29155 w 29194"/>
                  <a:gd name="csY6" fmla="*/ 4766 h 31482"/>
                  <a:gd name="csX7" fmla="*/ 29155 w 29194"/>
                  <a:gd name="csY7" fmla="*/ 2640 h 31482"/>
                  <a:gd name="csX8" fmla="*/ 28641 w 29194"/>
                  <a:gd name="csY8" fmla="*/ 754 h 31482"/>
                  <a:gd name="csX9" fmla="*/ 27818 w 29194"/>
                  <a:gd name="csY9" fmla="*/ 0 h 31482"/>
                  <a:gd name="csX10" fmla="*/ 26961 w 29194"/>
                  <a:gd name="csY10" fmla="*/ 857 h 31482"/>
                  <a:gd name="csX11" fmla="*/ 26583 w 29194"/>
                  <a:gd name="csY11" fmla="*/ 1715 h 31482"/>
                  <a:gd name="csX12" fmla="*/ 26172 w 29194"/>
                  <a:gd name="csY12" fmla="*/ 2675 h 31482"/>
                  <a:gd name="csX13" fmla="*/ 25726 w 29194"/>
                  <a:gd name="csY13" fmla="*/ 3669 h 31482"/>
                  <a:gd name="csX14" fmla="*/ 25520 w 29194"/>
                  <a:gd name="csY14" fmla="*/ 4149 h 31482"/>
                  <a:gd name="csX15" fmla="*/ 25315 w 29194"/>
                  <a:gd name="csY15" fmla="*/ 4595 h 31482"/>
                  <a:gd name="csX16" fmla="*/ 24903 w 29194"/>
                  <a:gd name="csY16" fmla="*/ 5349 h 31482"/>
                  <a:gd name="csX17" fmla="*/ 24732 w 29194"/>
                  <a:gd name="csY17" fmla="*/ 5624 h 31482"/>
                  <a:gd name="csX18" fmla="*/ 24595 w 29194"/>
                  <a:gd name="csY18" fmla="*/ 5829 h 31482"/>
                  <a:gd name="csX19" fmla="*/ 20171 w 29194"/>
                  <a:gd name="csY19" fmla="*/ 11179 h 31482"/>
                  <a:gd name="csX20" fmla="*/ 14513 w 29194"/>
                  <a:gd name="csY20" fmla="*/ 15739 h 31482"/>
                  <a:gd name="csX21" fmla="*/ 9953 w 29194"/>
                  <a:gd name="csY21" fmla="*/ 18928 h 31482"/>
                  <a:gd name="csX22" fmla="*/ 5427 w 29194"/>
                  <a:gd name="csY22" fmla="*/ 22666 h 31482"/>
                  <a:gd name="csX23" fmla="*/ 3849 w 29194"/>
                  <a:gd name="csY23" fmla="*/ 24243 h 31482"/>
                  <a:gd name="csX24" fmla="*/ 1655 w 29194"/>
                  <a:gd name="csY24" fmla="*/ 26849 h 31482"/>
                  <a:gd name="csX25" fmla="*/ 180 w 29194"/>
                  <a:gd name="csY25" fmla="*/ 29661 h 31482"/>
                  <a:gd name="csX26" fmla="*/ 9 w 29194"/>
                  <a:gd name="csY26" fmla="*/ 30724 h 31482"/>
                  <a:gd name="csX27" fmla="*/ 283 w 29194"/>
                  <a:gd name="csY27" fmla="*/ 31375 h 31482"/>
                  <a:gd name="csX28" fmla="*/ 1072 w 29194"/>
                  <a:gd name="csY28" fmla="*/ 31409 h 31482"/>
                  <a:gd name="csX29" fmla="*/ 1586 w 29194"/>
                  <a:gd name="csY29" fmla="*/ 31204 h 31482"/>
                  <a:gd name="csX30" fmla="*/ 2169 w 29194"/>
                  <a:gd name="csY30" fmla="*/ 30861 h 31482"/>
                  <a:gd name="csX31" fmla="*/ 5015 w 29194"/>
                  <a:gd name="csY31" fmla="*/ 28872 h 31482"/>
                  <a:gd name="csX32" fmla="*/ 10124 w 29194"/>
                  <a:gd name="csY32" fmla="*/ 25443 h 31482"/>
                  <a:gd name="csX33" fmla="*/ 10364 w 29194"/>
                  <a:gd name="csY33" fmla="*/ 25306 h 3148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29194" h="31482">
                    <a:moveTo>
                      <a:pt x="10296" y="25306"/>
                    </a:moveTo>
                    <a:cubicBezTo>
                      <a:pt x="12628" y="23797"/>
                      <a:pt x="15096" y="22391"/>
                      <a:pt x="17565" y="20745"/>
                    </a:cubicBezTo>
                    <a:cubicBezTo>
                      <a:pt x="20034" y="19099"/>
                      <a:pt x="22469" y="17214"/>
                      <a:pt x="24595" y="14813"/>
                    </a:cubicBezTo>
                    <a:cubicBezTo>
                      <a:pt x="25623" y="13613"/>
                      <a:pt x="26618" y="12310"/>
                      <a:pt x="27372" y="10870"/>
                    </a:cubicBezTo>
                    <a:cubicBezTo>
                      <a:pt x="28161" y="9430"/>
                      <a:pt x="28710" y="7852"/>
                      <a:pt x="28949" y="6275"/>
                    </a:cubicBezTo>
                    <a:cubicBezTo>
                      <a:pt x="28949" y="6138"/>
                      <a:pt x="29018" y="5898"/>
                      <a:pt x="29052" y="5658"/>
                    </a:cubicBezTo>
                    <a:cubicBezTo>
                      <a:pt x="29052" y="5383"/>
                      <a:pt x="29121" y="5109"/>
                      <a:pt x="29155" y="4766"/>
                    </a:cubicBezTo>
                    <a:cubicBezTo>
                      <a:pt x="29189" y="4115"/>
                      <a:pt x="29224" y="3360"/>
                      <a:pt x="29155" y="2640"/>
                    </a:cubicBezTo>
                    <a:cubicBezTo>
                      <a:pt x="29087" y="1920"/>
                      <a:pt x="28881" y="1234"/>
                      <a:pt x="28641" y="754"/>
                    </a:cubicBezTo>
                    <a:cubicBezTo>
                      <a:pt x="28401" y="274"/>
                      <a:pt x="28127" y="0"/>
                      <a:pt x="27818" y="0"/>
                    </a:cubicBezTo>
                    <a:cubicBezTo>
                      <a:pt x="27475" y="0"/>
                      <a:pt x="27201" y="377"/>
                      <a:pt x="26961" y="857"/>
                    </a:cubicBezTo>
                    <a:cubicBezTo>
                      <a:pt x="26823" y="1097"/>
                      <a:pt x="26686" y="1406"/>
                      <a:pt x="26583" y="1715"/>
                    </a:cubicBezTo>
                    <a:cubicBezTo>
                      <a:pt x="26446" y="2023"/>
                      <a:pt x="26309" y="2366"/>
                      <a:pt x="26172" y="2675"/>
                    </a:cubicBezTo>
                    <a:cubicBezTo>
                      <a:pt x="26035" y="3018"/>
                      <a:pt x="25898" y="3326"/>
                      <a:pt x="25726" y="3669"/>
                    </a:cubicBezTo>
                    <a:cubicBezTo>
                      <a:pt x="25658" y="3840"/>
                      <a:pt x="25589" y="3977"/>
                      <a:pt x="25520" y="4149"/>
                    </a:cubicBezTo>
                    <a:cubicBezTo>
                      <a:pt x="25452" y="4286"/>
                      <a:pt x="25383" y="4457"/>
                      <a:pt x="25315" y="4595"/>
                    </a:cubicBezTo>
                    <a:cubicBezTo>
                      <a:pt x="25178" y="4869"/>
                      <a:pt x="25041" y="5109"/>
                      <a:pt x="24903" y="5349"/>
                    </a:cubicBezTo>
                    <a:cubicBezTo>
                      <a:pt x="24835" y="5452"/>
                      <a:pt x="24800" y="5555"/>
                      <a:pt x="24732" y="5624"/>
                    </a:cubicBezTo>
                    <a:cubicBezTo>
                      <a:pt x="24663" y="5692"/>
                      <a:pt x="24629" y="5795"/>
                      <a:pt x="24595" y="5829"/>
                    </a:cubicBezTo>
                    <a:cubicBezTo>
                      <a:pt x="23360" y="7750"/>
                      <a:pt x="21852" y="9567"/>
                      <a:pt x="20171" y="11179"/>
                    </a:cubicBezTo>
                    <a:cubicBezTo>
                      <a:pt x="18457" y="12824"/>
                      <a:pt x="16536" y="14333"/>
                      <a:pt x="14513" y="15739"/>
                    </a:cubicBezTo>
                    <a:cubicBezTo>
                      <a:pt x="13039" y="16734"/>
                      <a:pt x="11496" y="17796"/>
                      <a:pt x="9953" y="18928"/>
                    </a:cubicBezTo>
                    <a:cubicBezTo>
                      <a:pt x="8410" y="20060"/>
                      <a:pt x="6867" y="21294"/>
                      <a:pt x="5427" y="22666"/>
                    </a:cubicBezTo>
                    <a:cubicBezTo>
                      <a:pt x="5152" y="22940"/>
                      <a:pt x="4535" y="23489"/>
                      <a:pt x="3849" y="24243"/>
                    </a:cubicBezTo>
                    <a:cubicBezTo>
                      <a:pt x="3164" y="24963"/>
                      <a:pt x="2341" y="25889"/>
                      <a:pt x="1655" y="26849"/>
                    </a:cubicBezTo>
                    <a:cubicBezTo>
                      <a:pt x="969" y="27809"/>
                      <a:pt x="420" y="28804"/>
                      <a:pt x="180" y="29661"/>
                    </a:cubicBezTo>
                    <a:cubicBezTo>
                      <a:pt x="43" y="30072"/>
                      <a:pt x="-25" y="30450"/>
                      <a:pt x="9" y="30724"/>
                    </a:cubicBezTo>
                    <a:cubicBezTo>
                      <a:pt x="9" y="31032"/>
                      <a:pt x="112" y="31238"/>
                      <a:pt x="283" y="31375"/>
                    </a:cubicBezTo>
                    <a:cubicBezTo>
                      <a:pt x="489" y="31512"/>
                      <a:pt x="729" y="31512"/>
                      <a:pt x="1072" y="31409"/>
                    </a:cubicBezTo>
                    <a:cubicBezTo>
                      <a:pt x="1243" y="31375"/>
                      <a:pt x="1415" y="31272"/>
                      <a:pt x="1586" y="31204"/>
                    </a:cubicBezTo>
                    <a:cubicBezTo>
                      <a:pt x="1757" y="31101"/>
                      <a:pt x="1963" y="30998"/>
                      <a:pt x="2169" y="30861"/>
                    </a:cubicBezTo>
                    <a:cubicBezTo>
                      <a:pt x="2992" y="30347"/>
                      <a:pt x="3986" y="29627"/>
                      <a:pt x="5015" y="28872"/>
                    </a:cubicBezTo>
                    <a:cubicBezTo>
                      <a:pt x="7072" y="27398"/>
                      <a:pt x="9438" y="25889"/>
                      <a:pt x="10124" y="25443"/>
                    </a:cubicBezTo>
                    <a:lnTo>
                      <a:pt x="10364" y="25306"/>
                    </a:lnTo>
                    <a:close/>
                  </a:path>
                </a:pathLst>
              </a:custGeom>
              <a:grpFill/>
              <a:ln w="3429" cap="flat">
                <a:noFill/>
                <a:prstDash val="solid"/>
                <a:miter/>
              </a:ln>
            </p:spPr>
            <p:txBody>
              <a:bodyPr/>
              <a:lstStyle/>
              <a:p>
                <a:endParaRPr lang="en-US"/>
              </a:p>
            </p:txBody>
          </p:sp>
          <p:sp>
            <p:nvSpPr>
              <p:cNvPr id="1243" name="Freeform 1242">
                <a:extLst>
                  <a:ext uri="{FF2B5EF4-FFF2-40B4-BE49-F238E27FC236}">
                    <a16:creationId xmlns:a16="http://schemas.microsoft.com/office/drawing/2014/main" id="{D9454A29-432B-41B9-9991-449CC1817371}"/>
                  </a:ext>
                </a:extLst>
              </p:cNvPr>
              <p:cNvSpPr/>
              <p:nvPr/>
            </p:nvSpPr>
            <p:spPr>
              <a:xfrm>
                <a:off x="4548762" y="4223314"/>
                <a:ext cx="13031" cy="17141"/>
              </a:xfrm>
              <a:custGeom>
                <a:avLst/>
                <a:gdLst>
                  <a:gd name="csX0" fmla="*/ 6554 w 13031"/>
                  <a:gd name="csY0" fmla="*/ 14518 h 17141"/>
                  <a:gd name="csX1" fmla="*/ 8063 w 13031"/>
                  <a:gd name="csY1" fmla="*/ 12666 h 17141"/>
                  <a:gd name="csX2" fmla="*/ 9331 w 13031"/>
                  <a:gd name="csY2" fmla="*/ 10712 h 17141"/>
                  <a:gd name="csX3" fmla="*/ 11286 w 13031"/>
                  <a:gd name="csY3" fmla="*/ 6905 h 17141"/>
                  <a:gd name="csX4" fmla="*/ 12657 w 13031"/>
                  <a:gd name="csY4" fmla="*/ 3408 h 17141"/>
                  <a:gd name="csX5" fmla="*/ 12966 w 13031"/>
                  <a:gd name="csY5" fmla="*/ 2036 h 17141"/>
                  <a:gd name="csX6" fmla="*/ 12657 w 13031"/>
                  <a:gd name="csY6" fmla="*/ 356 h 17141"/>
                  <a:gd name="csX7" fmla="*/ 10566 w 13031"/>
                  <a:gd name="csY7" fmla="*/ 287 h 17141"/>
                  <a:gd name="csX8" fmla="*/ 8783 w 13031"/>
                  <a:gd name="csY8" fmla="*/ 1453 h 17141"/>
                  <a:gd name="csX9" fmla="*/ 6039 w 13031"/>
                  <a:gd name="csY9" fmla="*/ 4608 h 17141"/>
                  <a:gd name="csX10" fmla="*/ 4153 w 13031"/>
                  <a:gd name="csY10" fmla="*/ 7934 h 17141"/>
                  <a:gd name="csX11" fmla="*/ 1890 w 13031"/>
                  <a:gd name="csY11" fmla="*/ 12186 h 17141"/>
                  <a:gd name="csX12" fmla="*/ 793 w 13031"/>
                  <a:gd name="csY12" fmla="*/ 13969 h 17141"/>
                  <a:gd name="csX13" fmla="*/ 450 w 13031"/>
                  <a:gd name="csY13" fmla="*/ 14552 h 17141"/>
                  <a:gd name="csX14" fmla="*/ 176 w 13031"/>
                  <a:gd name="csY14" fmla="*/ 15135 h 17141"/>
                  <a:gd name="csX15" fmla="*/ 73 w 13031"/>
                  <a:gd name="csY15" fmla="*/ 16335 h 17141"/>
                  <a:gd name="csX16" fmla="*/ 1273 w 13031"/>
                  <a:gd name="csY16" fmla="*/ 17124 h 17141"/>
                  <a:gd name="csX17" fmla="*/ 3399 w 13031"/>
                  <a:gd name="csY17" fmla="*/ 16747 h 17141"/>
                  <a:gd name="csX18" fmla="*/ 5354 w 13031"/>
                  <a:gd name="csY18" fmla="*/ 15580 h 17141"/>
                  <a:gd name="csX19" fmla="*/ 6039 w 13031"/>
                  <a:gd name="csY19" fmla="*/ 14998 h 17141"/>
                  <a:gd name="csX20" fmla="*/ 6451 w 13031"/>
                  <a:gd name="csY20" fmla="*/ 14586 h 17141"/>
                  <a:gd name="csX21" fmla="*/ 6554 w 13031"/>
                  <a:gd name="csY21" fmla="*/ 14483 h 1714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13031" h="17141">
                    <a:moveTo>
                      <a:pt x="6554" y="14518"/>
                    </a:moveTo>
                    <a:cubicBezTo>
                      <a:pt x="7102" y="13900"/>
                      <a:pt x="7617" y="13283"/>
                      <a:pt x="8063" y="12666"/>
                    </a:cubicBezTo>
                    <a:cubicBezTo>
                      <a:pt x="8508" y="12015"/>
                      <a:pt x="8954" y="11363"/>
                      <a:pt x="9331" y="10712"/>
                    </a:cubicBezTo>
                    <a:cubicBezTo>
                      <a:pt x="10120" y="9409"/>
                      <a:pt x="10737" y="8140"/>
                      <a:pt x="11286" y="6905"/>
                    </a:cubicBezTo>
                    <a:cubicBezTo>
                      <a:pt x="11834" y="5705"/>
                      <a:pt x="12417" y="4608"/>
                      <a:pt x="12657" y="3408"/>
                    </a:cubicBezTo>
                    <a:cubicBezTo>
                      <a:pt x="12692" y="3168"/>
                      <a:pt x="12897" y="2619"/>
                      <a:pt x="12966" y="2036"/>
                    </a:cubicBezTo>
                    <a:cubicBezTo>
                      <a:pt x="13069" y="1453"/>
                      <a:pt x="13103" y="802"/>
                      <a:pt x="12657" y="356"/>
                    </a:cubicBezTo>
                    <a:cubicBezTo>
                      <a:pt x="12212" y="-159"/>
                      <a:pt x="11354" y="-56"/>
                      <a:pt x="10566" y="287"/>
                    </a:cubicBezTo>
                    <a:cubicBezTo>
                      <a:pt x="9777" y="630"/>
                      <a:pt x="9057" y="1247"/>
                      <a:pt x="8783" y="1453"/>
                    </a:cubicBezTo>
                    <a:cubicBezTo>
                      <a:pt x="7651" y="2345"/>
                      <a:pt x="6759" y="3476"/>
                      <a:pt x="6039" y="4608"/>
                    </a:cubicBezTo>
                    <a:cubicBezTo>
                      <a:pt x="5319" y="5739"/>
                      <a:pt x="4736" y="6940"/>
                      <a:pt x="4153" y="7934"/>
                    </a:cubicBezTo>
                    <a:cubicBezTo>
                      <a:pt x="3330" y="9409"/>
                      <a:pt x="2576" y="10815"/>
                      <a:pt x="1890" y="12186"/>
                    </a:cubicBezTo>
                    <a:cubicBezTo>
                      <a:pt x="1753" y="12460"/>
                      <a:pt x="1273" y="13215"/>
                      <a:pt x="793" y="13969"/>
                    </a:cubicBezTo>
                    <a:cubicBezTo>
                      <a:pt x="690" y="14175"/>
                      <a:pt x="553" y="14346"/>
                      <a:pt x="450" y="14552"/>
                    </a:cubicBezTo>
                    <a:cubicBezTo>
                      <a:pt x="347" y="14723"/>
                      <a:pt x="244" y="14929"/>
                      <a:pt x="176" y="15135"/>
                    </a:cubicBezTo>
                    <a:cubicBezTo>
                      <a:pt x="4" y="15512"/>
                      <a:pt x="-64" y="15924"/>
                      <a:pt x="73" y="16335"/>
                    </a:cubicBezTo>
                    <a:cubicBezTo>
                      <a:pt x="244" y="16781"/>
                      <a:pt x="656" y="17055"/>
                      <a:pt x="1273" y="17124"/>
                    </a:cubicBezTo>
                    <a:cubicBezTo>
                      <a:pt x="1890" y="17192"/>
                      <a:pt x="2645" y="17055"/>
                      <a:pt x="3399" y="16747"/>
                    </a:cubicBezTo>
                    <a:cubicBezTo>
                      <a:pt x="4119" y="16438"/>
                      <a:pt x="4839" y="15992"/>
                      <a:pt x="5354" y="15580"/>
                    </a:cubicBezTo>
                    <a:cubicBezTo>
                      <a:pt x="5628" y="15375"/>
                      <a:pt x="5834" y="15169"/>
                      <a:pt x="6039" y="14998"/>
                    </a:cubicBezTo>
                    <a:cubicBezTo>
                      <a:pt x="6211" y="14826"/>
                      <a:pt x="6348" y="14689"/>
                      <a:pt x="6451" y="14586"/>
                    </a:cubicBezTo>
                    <a:lnTo>
                      <a:pt x="6554" y="14483"/>
                    </a:lnTo>
                    <a:close/>
                  </a:path>
                </a:pathLst>
              </a:custGeom>
              <a:grpFill/>
              <a:ln w="3429" cap="flat">
                <a:noFill/>
                <a:prstDash val="solid"/>
                <a:miter/>
              </a:ln>
            </p:spPr>
            <p:txBody>
              <a:bodyPr/>
              <a:lstStyle/>
              <a:p>
                <a:endParaRPr lang="en-US"/>
              </a:p>
            </p:txBody>
          </p:sp>
        </p:grpSp>
      </p:grpSp>
      <p:grpSp>
        <p:nvGrpSpPr>
          <p:cNvPr id="17" name="Group 16">
            <a:extLst>
              <a:ext uri="{FF2B5EF4-FFF2-40B4-BE49-F238E27FC236}">
                <a16:creationId xmlns:a16="http://schemas.microsoft.com/office/drawing/2014/main" id="{18E4AC6C-A266-49CA-36A7-1ED975AADBB5}"/>
              </a:ext>
            </a:extLst>
          </p:cNvPr>
          <p:cNvGrpSpPr/>
          <p:nvPr/>
        </p:nvGrpSpPr>
        <p:grpSpPr>
          <a:xfrm>
            <a:off x="6318374" y="2794987"/>
            <a:ext cx="335926" cy="335924"/>
            <a:chOff x="5837101" y="2482993"/>
            <a:chExt cx="335926" cy="335924"/>
          </a:xfrm>
        </p:grpSpPr>
        <p:sp>
          <p:nvSpPr>
            <p:cNvPr id="1111" name="Oval 1110">
              <a:extLst>
                <a:ext uri="{FF2B5EF4-FFF2-40B4-BE49-F238E27FC236}">
                  <a16:creationId xmlns:a16="http://schemas.microsoft.com/office/drawing/2014/main" id="{3F21D504-16ED-511C-EEF8-6C41E6B6B003}"/>
                </a:ext>
              </a:extLst>
            </p:cNvPr>
            <p:cNvSpPr/>
            <p:nvPr/>
          </p:nvSpPr>
          <p:spPr>
            <a:xfrm>
              <a:off x="5837101" y="2482993"/>
              <a:ext cx="335926" cy="335924"/>
            </a:xfrm>
            <a:prstGeom prst="ellipse">
              <a:avLst/>
            </a:prstGeom>
            <a:solidFill>
              <a:srgbClr val="FFFFFF"/>
            </a:solidFill>
            <a:ln w="6350" cap="flat">
              <a:solidFill>
                <a:schemeClr val="tx1"/>
              </a:solidFill>
              <a:prstDash val="solid"/>
              <a:miter/>
            </a:ln>
          </p:spPr>
          <p:txBody>
            <a:bodyPr/>
            <a:lstStyle/>
            <a:p>
              <a:endParaRPr lang="en-US"/>
            </a:p>
          </p:txBody>
        </p:sp>
        <p:grpSp>
          <p:nvGrpSpPr>
            <p:cNvPr id="1362" name="Group 1361">
              <a:extLst>
                <a:ext uri="{FF2B5EF4-FFF2-40B4-BE49-F238E27FC236}">
                  <a16:creationId xmlns:a16="http://schemas.microsoft.com/office/drawing/2014/main" id="{1A22EFB0-523B-27E7-5212-1D9FE50BC585}"/>
                </a:ext>
              </a:extLst>
            </p:cNvPr>
            <p:cNvGrpSpPr/>
            <p:nvPr/>
          </p:nvGrpSpPr>
          <p:grpSpPr>
            <a:xfrm>
              <a:off x="5923193" y="2529655"/>
              <a:ext cx="163742" cy="234132"/>
              <a:chOff x="6836730" y="478878"/>
              <a:chExt cx="404530" cy="578430"/>
            </a:xfrm>
          </p:grpSpPr>
          <p:sp>
            <p:nvSpPr>
              <p:cNvPr id="1297" name="Freeform 1296">
                <a:extLst>
                  <a:ext uri="{FF2B5EF4-FFF2-40B4-BE49-F238E27FC236}">
                    <a16:creationId xmlns:a16="http://schemas.microsoft.com/office/drawing/2014/main" id="{C93589CC-3A6D-24A1-B350-41FA242BEF0D}"/>
                  </a:ext>
                </a:extLst>
              </p:cNvPr>
              <p:cNvSpPr/>
              <p:nvPr/>
            </p:nvSpPr>
            <p:spPr>
              <a:xfrm>
                <a:off x="6836730" y="478878"/>
                <a:ext cx="404530" cy="578430"/>
              </a:xfrm>
              <a:custGeom>
                <a:avLst/>
                <a:gdLst>
                  <a:gd name="csX0" fmla="*/ 297160 w 404530"/>
                  <a:gd name="csY0" fmla="*/ 13145 h 578430"/>
                  <a:gd name="csX1" fmla="*/ 107265 w 404530"/>
                  <a:gd name="csY1" fmla="*/ 13145 h 578430"/>
                  <a:gd name="csX2" fmla="*/ 138 w 404530"/>
                  <a:gd name="csY2" fmla="*/ 128729 h 578430"/>
                  <a:gd name="csX3" fmla="*/ 34240 w 404530"/>
                  <a:gd name="csY3" fmla="*/ 196468 h 578430"/>
                  <a:gd name="csX4" fmla="*/ 68343 w 404530"/>
                  <a:gd name="csY4" fmla="*/ 448162 h 578430"/>
                  <a:gd name="csX5" fmla="*/ 202265 w 404530"/>
                  <a:gd name="csY5" fmla="*/ 578431 h 578430"/>
                  <a:gd name="csX6" fmla="*/ 336187 w 404530"/>
                  <a:gd name="csY6" fmla="*/ 448162 h 578430"/>
                  <a:gd name="csX7" fmla="*/ 370290 w 404530"/>
                  <a:gd name="csY7" fmla="*/ 196468 h 578430"/>
                  <a:gd name="csX8" fmla="*/ 404393 w 404530"/>
                  <a:gd name="csY8" fmla="*/ 128729 h 578430"/>
                  <a:gd name="csX9" fmla="*/ 297266 w 404530"/>
                  <a:gd name="csY9" fmla="*/ 13145 h 578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404530" h="578430">
                    <a:moveTo>
                      <a:pt x="297160" y="13145"/>
                    </a:moveTo>
                    <a:cubicBezTo>
                      <a:pt x="256385" y="-4382"/>
                      <a:pt x="148040" y="-4382"/>
                      <a:pt x="107265" y="13145"/>
                    </a:cubicBezTo>
                    <a:cubicBezTo>
                      <a:pt x="66490" y="30672"/>
                      <a:pt x="-3516" y="111781"/>
                      <a:pt x="138" y="128729"/>
                    </a:cubicBezTo>
                    <a:cubicBezTo>
                      <a:pt x="4851" y="150519"/>
                      <a:pt x="35458" y="139624"/>
                      <a:pt x="34240" y="196468"/>
                    </a:cubicBezTo>
                    <a:cubicBezTo>
                      <a:pt x="33022" y="253365"/>
                      <a:pt x="33022" y="373159"/>
                      <a:pt x="68343" y="448162"/>
                    </a:cubicBezTo>
                    <a:cubicBezTo>
                      <a:pt x="103664" y="523165"/>
                      <a:pt x="129188" y="578431"/>
                      <a:pt x="202265" y="578431"/>
                    </a:cubicBezTo>
                    <a:cubicBezTo>
                      <a:pt x="275343" y="578431"/>
                      <a:pt x="300867" y="523165"/>
                      <a:pt x="336187" y="448162"/>
                    </a:cubicBezTo>
                    <a:cubicBezTo>
                      <a:pt x="371508" y="373159"/>
                      <a:pt x="371508" y="253365"/>
                      <a:pt x="370290" y="196468"/>
                    </a:cubicBezTo>
                    <a:cubicBezTo>
                      <a:pt x="369072" y="139571"/>
                      <a:pt x="399680" y="150519"/>
                      <a:pt x="404393" y="128729"/>
                    </a:cubicBezTo>
                    <a:cubicBezTo>
                      <a:pt x="408047" y="111781"/>
                      <a:pt x="338041" y="30725"/>
                      <a:pt x="297266" y="13145"/>
                    </a:cubicBezTo>
                    <a:close/>
                  </a:path>
                </a:pathLst>
              </a:custGeom>
              <a:solidFill>
                <a:schemeClr val="tx1">
                  <a:lumMod val="50000"/>
                  <a:lumOff val="50000"/>
                </a:schemeClr>
              </a:solidFill>
              <a:ln w="5264" cap="flat">
                <a:noFill/>
                <a:prstDash val="solid"/>
                <a:miter/>
              </a:ln>
            </p:spPr>
            <p:txBody>
              <a:bodyPr/>
              <a:lstStyle/>
              <a:p>
                <a:endParaRPr lang="en-US"/>
              </a:p>
            </p:txBody>
          </p:sp>
          <p:sp>
            <p:nvSpPr>
              <p:cNvPr id="1298" name="Freeform 1297">
                <a:extLst>
                  <a:ext uri="{FF2B5EF4-FFF2-40B4-BE49-F238E27FC236}">
                    <a16:creationId xmlns:a16="http://schemas.microsoft.com/office/drawing/2014/main" id="{6D352791-2626-3618-4DB9-13464C15CAA4}"/>
                  </a:ext>
                </a:extLst>
              </p:cNvPr>
              <p:cNvSpPr/>
              <p:nvPr/>
            </p:nvSpPr>
            <p:spPr>
              <a:xfrm>
                <a:off x="6836730" y="478878"/>
                <a:ext cx="404477" cy="549060"/>
              </a:xfrm>
              <a:custGeom>
                <a:avLst/>
                <a:gdLst>
                  <a:gd name="csX0" fmla="*/ 297160 w 404477"/>
                  <a:gd name="csY0" fmla="*/ 13145 h 549060"/>
                  <a:gd name="csX1" fmla="*/ 107265 w 404477"/>
                  <a:gd name="csY1" fmla="*/ 13145 h 549060"/>
                  <a:gd name="csX2" fmla="*/ 138 w 404477"/>
                  <a:gd name="csY2" fmla="*/ 128729 h 549060"/>
                  <a:gd name="csX3" fmla="*/ 3844 w 404477"/>
                  <a:gd name="csY3" fmla="*/ 136624 h 549060"/>
                  <a:gd name="csX4" fmla="*/ 46155 w 404477"/>
                  <a:gd name="csY4" fmla="*/ 186520 h 549060"/>
                  <a:gd name="csX5" fmla="*/ 77822 w 404477"/>
                  <a:gd name="csY5" fmla="*/ 425425 h 549060"/>
                  <a:gd name="csX6" fmla="*/ 202265 w 404477"/>
                  <a:gd name="csY6" fmla="*/ 549061 h 549060"/>
                  <a:gd name="csX7" fmla="*/ 326709 w 404477"/>
                  <a:gd name="csY7" fmla="*/ 425425 h 549060"/>
                  <a:gd name="csX8" fmla="*/ 358375 w 404477"/>
                  <a:gd name="csY8" fmla="*/ 186520 h 549060"/>
                  <a:gd name="csX9" fmla="*/ 394914 w 404477"/>
                  <a:gd name="csY9" fmla="*/ 142045 h 549060"/>
                  <a:gd name="csX10" fmla="*/ 404340 w 404477"/>
                  <a:gd name="csY10" fmla="*/ 128729 h 549060"/>
                  <a:gd name="csX11" fmla="*/ 297213 w 404477"/>
                  <a:gd name="csY11" fmla="*/ 13145 h 5490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404477" h="549060">
                    <a:moveTo>
                      <a:pt x="297160" y="13145"/>
                    </a:moveTo>
                    <a:cubicBezTo>
                      <a:pt x="256385" y="-4382"/>
                      <a:pt x="148040" y="-4382"/>
                      <a:pt x="107265" y="13145"/>
                    </a:cubicBezTo>
                    <a:cubicBezTo>
                      <a:pt x="66490" y="30672"/>
                      <a:pt x="-3516" y="111781"/>
                      <a:pt x="138" y="128729"/>
                    </a:cubicBezTo>
                    <a:cubicBezTo>
                      <a:pt x="826" y="131992"/>
                      <a:pt x="2150" y="134466"/>
                      <a:pt x="3844" y="136624"/>
                    </a:cubicBezTo>
                    <a:cubicBezTo>
                      <a:pt x="21266" y="143466"/>
                      <a:pt x="46949" y="149203"/>
                      <a:pt x="46155" y="186520"/>
                    </a:cubicBezTo>
                    <a:cubicBezTo>
                      <a:pt x="45043" y="240523"/>
                      <a:pt x="45043" y="354211"/>
                      <a:pt x="77822" y="425425"/>
                    </a:cubicBezTo>
                    <a:cubicBezTo>
                      <a:pt x="110601" y="496638"/>
                      <a:pt x="134377" y="549061"/>
                      <a:pt x="202265" y="549061"/>
                    </a:cubicBezTo>
                    <a:cubicBezTo>
                      <a:pt x="270153" y="549061"/>
                      <a:pt x="293877" y="496638"/>
                      <a:pt x="326709" y="425425"/>
                    </a:cubicBezTo>
                    <a:cubicBezTo>
                      <a:pt x="359488" y="354211"/>
                      <a:pt x="359488" y="240523"/>
                      <a:pt x="358375" y="186520"/>
                    </a:cubicBezTo>
                    <a:cubicBezTo>
                      <a:pt x="357687" y="153151"/>
                      <a:pt x="378128" y="146887"/>
                      <a:pt x="394914" y="142045"/>
                    </a:cubicBezTo>
                    <a:cubicBezTo>
                      <a:pt x="399309" y="138729"/>
                      <a:pt x="402963" y="135150"/>
                      <a:pt x="404340" y="128729"/>
                    </a:cubicBezTo>
                    <a:cubicBezTo>
                      <a:pt x="407994" y="111781"/>
                      <a:pt x="337988" y="30725"/>
                      <a:pt x="297213" y="13145"/>
                    </a:cubicBezTo>
                    <a:close/>
                  </a:path>
                </a:pathLst>
              </a:custGeom>
              <a:solidFill>
                <a:srgbClr val="FFFFFF">
                  <a:alpha val="30000"/>
                </a:srgbClr>
              </a:solidFill>
              <a:ln w="5264" cap="flat">
                <a:noFill/>
                <a:prstDash val="solid"/>
                <a:miter/>
              </a:ln>
            </p:spPr>
            <p:txBody>
              <a:bodyPr/>
              <a:lstStyle/>
              <a:p>
                <a:endParaRPr lang="en-US"/>
              </a:p>
            </p:txBody>
          </p:sp>
          <p:sp>
            <p:nvSpPr>
              <p:cNvPr id="1299" name="Freeform 1298">
                <a:extLst>
                  <a:ext uri="{FF2B5EF4-FFF2-40B4-BE49-F238E27FC236}">
                    <a16:creationId xmlns:a16="http://schemas.microsoft.com/office/drawing/2014/main" id="{A419646D-EEA1-1186-C24C-69803F072570}"/>
                  </a:ext>
                </a:extLst>
              </p:cNvPr>
              <p:cNvSpPr/>
              <p:nvPr/>
            </p:nvSpPr>
            <p:spPr>
              <a:xfrm>
                <a:off x="6841030" y="478878"/>
                <a:ext cx="395823" cy="455478"/>
              </a:xfrm>
              <a:custGeom>
                <a:avLst/>
                <a:gdLst>
                  <a:gd name="csX0" fmla="*/ 395327 w 395823"/>
                  <a:gd name="csY0" fmla="*/ 113939 h 455478"/>
                  <a:gd name="csX1" fmla="*/ 292913 w 395823"/>
                  <a:gd name="csY1" fmla="*/ 13145 h 455478"/>
                  <a:gd name="csX2" fmla="*/ 103018 w 395823"/>
                  <a:gd name="csY2" fmla="*/ 13145 h 455478"/>
                  <a:gd name="csX3" fmla="*/ 497 w 395823"/>
                  <a:gd name="csY3" fmla="*/ 113939 h 455478"/>
                  <a:gd name="csX4" fmla="*/ 43602 w 395823"/>
                  <a:gd name="csY4" fmla="*/ 155625 h 455478"/>
                  <a:gd name="csX5" fmla="*/ 112708 w 395823"/>
                  <a:gd name="csY5" fmla="*/ 183783 h 455478"/>
                  <a:gd name="csX6" fmla="*/ 190604 w 395823"/>
                  <a:gd name="csY6" fmla="*/ 223732 h 455478"/>
                  <a:gd name="csX7" fmla="*/ 197912 w 395823"/>
                  <a:gd name="csY7" fmla="*/ 455478 h 455478"/>
                  <a:gd name="csX8" fmla="*/ 205220 w 395823"/>
                  <a:gd name="csY8" fmla="*/ 223732 h 455478"/>
                  <a:gd name="csX9" fmla="*/ 283116 w 395823"/>
                  <a:gd name="csY9" fmla="*/ 183783 h 455478"/>
                  <a:gd name="csX10" fmla="*/ 352222 w 395823"/>
                  <a:gd name="csY10" fmla="*/ 155625 h 455478"/>
                  <a:gd name="csX11" fmla="*/ 395327 w 395823"/>
                  <a:gd name="csY11" fmla="*/ 113939 h 4554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95823" h="455478">
                    <a:moveTo>
                      <a:pt x="395327" y="113939"/>
                    </a:moveTo>
                    <a:cubicBezTo>
                      <a:pt x="379282" y="84464"/>
                      <a:pt x="326274" y="27514"/>
                      <a:pt x="292913" y="13145"/>
                    </a:cubicBezTo>
                    <a:cubicBezTo>
                      <a:pt x="252138" y="-4382"/>
                      <a:pt x="143793" y="-4382"/>
                      <a:pt x="103018" y="13145"/>
                    </a:cubicBezTo>
                    <a:cubicBezTo>
                      <a:pt x="69550" y="27514"/>
                      <a:pt x="16596" y="84464"/>
                      <a:pt x="497" y="113939"/>
                    </a:cubicBezTo>
                    <a:cubicBezTo>
                      <a:pt x="-4639" y="132360"/>
                      <a:pt x="31423" y="139045"/>
                      <a:pt x="43602" y="155625"/>
                    </a:cubicBezTo>
                    <a:cubicBezTo>
                      <a:pt x="55782" y="172257"/>
                      <a:pt x="54246" y="190994"/>
                      <a:pt x="112708" y="183783"/>
                    </a:cubicBezTo>
                    <a:cubicBezTo>
                      <a:pt x="171170" y="176520"/>
                      <a:pt x="183297" y="194047"/>
                      <a:pt x="190604" y="223732"/>
                    </a:cubicBezTo>
                    <a:cubicBezTo>
                      <a:pt x="197912" y="253365"/>
                      <a:pt x="189704" y="455478"/>
                      <a:pt x="197912" y="455478"/>
                    </a:cubicBezTo>
                    <a:cubicBezTo>
                      <a:pt x="204584" y="455478"/>
                      <a:pt x="197912" y="253418"/>
                      <a:pt x="205220" y="223732"/>
                    </a:cubicBezTo>
                    <a:cubicBezTo>
                      <a:pt x="212528" y="194100"/>
                      <a:pt x="224707" y="176520"/>
                      <a:pt x="283116" y="183783"/>
                    </a:cubicBezTo>
                    <a:cubicBezTo>
                      <a:pt x="341578" y="191047"/>
                      <a:pt x="340042" y="172309"/>
                      <a:pt x="352222" y="155625"/>
                    </a:cubicBezTo>
                    <a:cubicBezTo>
                      <a:pt x="364349" y="138992"/>
                      <a:pt x="400464" y="132360"/>
                      <a:pt x="395327" y="113939"/>
                    </a:cubicBezTo>
                    <a:close/>
                  </a:path>
                </a:pathLst>
              </a:custGeom>
              <a:solidFill>
                <a:srgbClr val="F67722"/>
              </a:solidFill>
              <a:ln w="5264" cap="flat">
                <a:noFill/>
                <a:prstDash val="solid"/>
                <a:miter/>
              </a:ln>
            </p:spPr>
            <p:txBody>
              <a:bodyPr/>
              <a:lstStyle/>
              <a:p>
                <a:endParaRPr lang="en-US"/>
              </a:p>
            </p:txBody>
          </p:sp>
          <p:sp>
            <p:nvSpPr>
              <p:cNvPr id="1300" name="Freeform 1299">
                <a:extLst>
                  <a:ext uri="{FF2B5EF4-FFF2-40B4-BE49-F238E27FC236}">
                    <a16:creationId xmlns:a16="http://schemas.microsoft.com/office/drawing/2014/main" id="{8D254869-3DCA-F16E-EC82-3D8A8DC85976}"/>
                  </a:ext>
                </a:extLst>
              </p:cNvPr>
              <p:cNvSpPr/>
              <p:nvPr/>
            </p:nvSpPr>
            <p:spPr>
              <a:xfrm>
                <a:off x="7014322" y="501649"/>
                <a:ext cx="22725" cy="34207"/>
              </a:xfrm>
              <a:custGeom>
                <a:avLst/>
                <a:gdLst>
                  <a:gd name="csX0" fmla="*/ 9687 w 22725"/>
                  <a:gd name="csY0" fmla="*/ 111 h 34207"/>
                  <a:gd name="csX1" fmla="*/ 1161 w 22725"/>
                  <a:gd name="csY1" fmla="*/ 25691 h 34207"/>
                  <a:gd name="csX2" fmla="*/ 22290 w 22725"/>
                  <a:gd name="csY2" fmla="*/ 23165 h 34207"/>
                  <a:gd name="csX3" fmla="*/ 9687 w 22725"/>
                  <a:gd name="csY3" fmla="*/ 111 h 34207"/>
                  <a:gd name="csX4" fmla="*/ 16941 w 22725"/>
                  <a:gd name="csY4" fmla="*/ 16796 h 34207"/>
                  <a:gd name="csX5" fmla="*/ 3968 w 22725"/>
                  <a:gd name="csY5" fmla="*/ 18375 h 34207"/>
                  <a:gd name="csX6" fmla="*/ 9210 w 22725"/>
                  <a:gd name="csY6" fmla="*/ 2638 h 34207"/>
                  <a:gd name="csX7" fmla="*/ 16941 w 22725"/>
                  <a:gd name="csY7" fmla="*/ 16796 h 342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2725" h="34207">
                    <a:moveTo>
                      <a:pt x="9687" y="111"/>
                    </a:moveTo>
                    <a:cubicBezTo>
                      <a:pt x="-639" y="1690"/>
                      <a:pt x="-1222" y="18902"/>
                      <a:pt x="1161" y="25691"/>
                    </a:cubicBezTo>
                    <a:cubicBezTo>
                      <a:pt x="5768" y="38797"/>
                      <a:pt x="20119" y="35850"/>
                      <a:pt x="22290" y="23165"/>
                    </a:cubicBezTo>
                    <a:cubicBezTo>
                      <a:pt x="24355" y="11112"/>
                      <a:pt x="18901" y="-1310"/>
                      <a:pt x="9687" y="111"/>
                    </a:cubicBezTo>
                    <a:close/>
                    <a:moveTo>
                      <a:pt x="16941" y="16796"/>
                    </a:moveTo>
                    <a:cubicBezTo>
                      <a:pt x="15618" y="24586"/>
                      <a:pt x="6774" y="26428"/>
                      <a:pt x="3968" y="18375"/>
                    </a:cubicBezTo>
                    <a:cubicBezTo>
                      <a:pt x="2485" y="14217"/>
                      <a:pt x="2856" y="3638"/>
                      <a:pt x="9210" y="2638"/>
                    </a:cubicBezTo>
                    <a:cubicBezTo>
                      <a:pt x="14876" y="1743"/>
                      <a:pt x="18212" y="9428"/>
                      <a:pt x="16941" y="16796"/>
                    </a:cubicBezTo>
                    <a:close/>
                  </a:path>
                </a:pathLst>
              </a:custGeom>
              <a:solidFill>
                <a:srgbClr val="000000">
                  <a:alpha val="30000"/>
                </a:srgbClr>
              </a:solidFill>
              <a:ln w="5264" cap="flat">
                <a:noFill/>
                <a:prstDash val="solid"/>
                <a:miter/>
              </a:ln>
            </p:spPr>
            <p:txBody>
              <a:bodyPr/>
              <a:lstStyle/>
              <a:p>
                <a:endParaRPr lang="en-US"/>
              </a:p>
            </p:txBody>
          </p:sp>
          <p:sp>
            <p:nvSpPr>
              <p:cNvPr id="1301" name="Freeform 1300">
                <a:extLst>
                  <a:ext uri="{FF2B5EF4-FFF2-40B4-BE49-F238E27FC236}">
                    <a16:creationId xmlns:a16="http://schemas.microsoft.com/office/drawing/2014/main" id="{A5161B4E-AFBB-7BFF-B9BE-D73931038A4E}"/>
                  </a:ext>
                </a:extLst>
              </p:cNvPr>
              <p:cNvSpPr/>
              <p:nvPr/>
            </p:nvSpPr>
            <p:spPr>
              <a:xfrm>
                <a:off x="6991591" y="506287"/>
                <a:ext cx="20677" cy="31093"/>
              </a:xfrm>
              <a:custGeom>
                <a:avLst/>
                <a:gdLst>
                  <a:gd name="csX0" fmla="*/ 8800 w 20677"/>
                  <a:gd name="csY0" fmla="*/ 105 h 31093"/>
                  <a:gd name="csX1" fmla="*/ 1069 w 20677"/>
                  <a:gd name="csY1" fmla="*/ 23369 h 31093"/>
                  <a:gd name="csX2" fmla="*/ 20292 w 20677"/>
                  <a:gd name="csY2" fmla="*/ 21053 h 31093"/>
                  <a:gd name="csX3" fmla="*/ 8800 w 20677"/>
                  <a:gd name="csY3" fmla="*/ 105 h 31093"/>
                  <a:gd name="csX4" fmla="*/ 15367 w 20677"/>
                  <a:gd name="csY4" fmla="*/ 15316 h 31093"/>
                  <a:gd name="csX5" fmla="*/ 3558 w 20677"/>
                  <a:gd name="csY5" fmla="*/ 16737 h 31093"/>
                  <a:gd name="csX6" fmla="*/ 8324 w 20677"/>
                  <a:gd name="csY6" fmla="*/ 2421 h 31093"/>
                  <a:gd name="csX7" fmla="*/ 15367 w 20677"/>
                  <a:gd name="csY7" fmla="*/ 15316 h 310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0677" h="31093">
                    <a:moveTo>
                      <a:pt x="8800" y="105"/>
                    </a:moveTo>
                    <a:cubicBezTo>
                      <a:pt x="-626" y="1578"/>
                      <a:pt x="-1102" y="17211"/>
                      <a:pt x="1069" y="23369"/>
                    </a:cubicBezTo>
                    <a:cubicBezTo>
                      <a:pt x="5305" y="35264"/>
                      <a:pt x="18332" y="32580"/>
                      <a:pt x="20292" y="21053"/>
                    </a:cubicBezTo>
                    <a:cubicBezTo>
                      <a:pt x="22145" y="10105"/>
                      <a:pt x="17167" y="-1211"/>
                      <a:pt x="8800" y="105"/>
                    </a:cubicBezTo>
                    <a:close/>
                    <a:moveTo>
                      <a:pt x="15367" y="15316"/>
                    </a:moveTo>
                    <a:cubicBezTo>
                      <a:pt x="14149" y="22421"/>
                      <a:pt x="6153" y="24053"/>
                      <a:pt x="3558" y="16737"/>
                    </a:cubicBezTo>
                    <a:cubicBezTo>
                      <a:pt x="2234" y="12947"/>
                      <a:pt x="2552" y="3315"/>
                      <a:pt x="8324" y="2421"/>
                    </a:cubicBezTo>
                    <a:cubicBezTo>
                      <a:pt x="13460" y="1631"/>
                      <a:pt x="16532" y="8579"/>
                      <a:pt x="15367" y="15316"/>
                    </a:cubicBezTo>
                    <a:close/>
                  </a:path>
                </a:pathLst>
              </a:custGeom>
              <a:solidFill>
                <a:srgbClr val="000000">
                  <a:alpha val="30000"/>
                </a:srgbClr>
              </a:solidFill>
              <a:ln w="5264" cap="flat">
                <a:noFill/>
                <a:prstDash val="solid"/>
                <a:miter/>
              </a:ln>
            </p:spPr>
            <p:txBody>
              <a:bodyPr/>
              <a:lstStyle/>
              <a:p>
                <a:endParaRPr lang="en-US"/>
              </a:p>
            </p:txBody>
          </p:sp>
          <p:sp>
            <p:nvSpPr>
              <p:cNvPr id="1302" name="Freeform 1301">
                <a:extLst>
                  <a:ext uri="{FF2B5EF4-FFF2-40B4-BE49-F238E27FC236}">
                    <a16:creationId xmlns:a16="http://schemas.microsoft.com/office/drawing/2014/main" id="{31B1482B-30A7-F032-CBEF-9F9826C2A7D4}"/>
                  </a:ext>
                </a:extLst>
              </p:cNvPr>
              <p:cNvSpPr/>
              <p:nvPr/>
            </p:nvSpPr>
            <p:spPr>
              <a:xfrm>
                <a:off x="6970097" y="510365"/>
                <a:ext cx="19200" cy="28325"/>
              </a:xfrm>
              <a:custGeom>
                <a:avLst/>
                <a:gdLst>
                  <a:gd name="csX0" fmla="*/ 6411 w 19200"/>
                  <a:gd name="csY0" fmla="*/ 343 h 28325"/>
                  <a:gd name="csX1" fmla="*/ 2016 w 19200"/>
                  <a:gd name="csY1" fmla="*/ 22291 h 28325"/>
                  <a:gd name="csX2" fmla="*/ 19174 w 19200"/>
                  <a:gd name="csY2" fmla="*/ 18028 h 28325"/>
                  <a:gd name="csX3" fmla="*/ 6411 w 19200"/>
                  <a:gd name="csY3" fmla="*/ 291 h 28325"/>
                  <a:gd name="csX4" fmla="*/ 14090 w 19200"/>
                  <a:gd name="csY4" fmla="*/ 13396 h 28325"/>
                  <a:gd name="csX5" fmla="*/ 3552 w 19200"/>
                  <a:gd name="csY5" fmla="*/ 16028 h 28325"/>
                  <a:gd name="csX6" fmla="*/ 6253 w 19200"/>
                  <a:gd name="csY6" fmla="*/ 2501 h 28325"/>
                  <a:gd name="csX7" fmla="*/ 14090 w 19200"/>
                  <a:gd name="csY7" fmla="*/ 13396 h 283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9200" h="28325">
                    <a:moveTo>
                      <a:pt x="6411" y="343"/>
                    </a:moveTo>
                    <a:cubicBezTo>
                      <a:pt x="-1955" y="2712"/>
                      <a:pt x="-632" y="16975"/>
                      <a:pt x="2016" y="22291"/>
                    </a:cubicBezTo>
                    <a:cubicBezTo>
                      <a:pt x="7206" y="32608"/>
                      <a:pt x="18697" y="28713"/>
                      <a:pt x="19174" y="18028"/>
                    </a:cubicBezTo>
                    <a:cubicBezTo>
                      <a:pt x="19650" y="7870"/>
                      <a:pt x="13825" y="-1815"/>
                      <a:pt x="6411" y="291"/>
                    </a:cubicBezTo>
                    <a:close/>
                    <a:moveTo>
                      <a:pt x="14090" y="13396"/>
                    </a:moveTo>
                    <a:cubicBezTo>
                      <a:pt x="13772" y="19976"/>
                      <a:pt x="6729" y="22344"/>
                      <a:pt x="3552" y="16028"/>
                    </a:cubicBezTo>
                    <a:cubicBezTo>
                      <a:pt x="1910" y="12765"/>
                      <a:pt x="1116" y="3975"/>
                      <a:pt x="6253" y="2501"/>
                    </a:cubicBezTo>
                    <a:cubicBezTo>
                      <a:pt x="10807" y="1185"/>
                      <a:pt x="14408" y="7186"/>
                      <a:pt x="14090" y="13396"/>
                    </a:cubicBezTo>
                    <a:close/>
                  </a:path>
                </a:pathLst>
              </a:custGeom>
              <a:solidFill>
                <a:srgbClr val="000000">
                  <a:alpha val="30000"/>
                </a:srgbClr>
              </a:solidFill>
              <a:ln w="5264" cap="flat">
                <a:noFill/>
                <a:prstDash val="solid"/>
                <a:miter/>
              </a:ln>
            </p:spPr>
            <p:txBody>
              <a:bodyPr/>
              <a:lstStyle/>
              <a:p>
                <a:endParaRPr lang="en-US"/>
              </a:p>
            </p:txBody>
          </p:sp>
          <p:sp>
            <p:nvSpPr>
              <p:cNvPr id="1303" name="Freeform 1302">
                <a:extLst>
                  <a:ext uri="{FF2B5EF4-FFF2-40B4-BE49-F238E27FC236}">
                    <a16:creationId xmlns:a16="http://schemas.microsoft.com/office/drawing/2014/main" id="{B95A6E03-0CCB-8D9B-5F46-6BE2C4BEFBF0}"/>
                  </a:ext>
                </a:extLst>
              </p:cNvPr>
              <p:cNvSpPr/>
              <p:nvPr/>
            </p:nvSpPr>
            <p:spPr>
              <a:xfrm>
                <a:off x="6948958" y="516647"/>
                <a:ext cx="18570" cy="27383"/>
              </a:xfrm>
              <a:custGeom>
                <a:avLst/>
                <a:gdLst>
                  <a:gd name="csX0" fmla="*/ 6209 w 18570"/>
                  <a:gd name="csY0" fmla="*/ 272 h 27383"/>
                  <a:gd name="csX1" fmla="*/ 1973 w 18570"/>
                  <a:gd name="csY1" fmla="*/ 21536 h 27383"/>
                  <a:gd name="csX2" fmla="*/ 18548 w 18570"/>
                  <a:gd name="csY2" fmla="*/ 17430 h 27383"/>
                  <a:gd name="csX3" fmla="*/ 6209 w 18570"/>
                  <a:gd name="csY3" fmla="*/ 272 h 27383"/>
                  <a:gd name="csX4" fmla="*/ 13623 w 18570"/>
                  <a:gd name="csY4" fmla="*/ 12851 h 27383"/>
                  <a:gd name="csX5" fmla="*/ 3403 w 18570"/>
                  <a:gd name="csY5" fmla="*/ 15378 h 27383"/>
                  <a:gd name="csX6" fmla="*/ 5998 w 18570"/>
                  <a:gd name="csY6" fmla="*/ 2325 h 27383"/>
                  <a:gd name="csX7" fmla="*/ 13570 w 18570"/>
                  <a:gd name="csY7" fmla="*/ 12851 h 273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570" h="27383">
                    <a:moveTo>
                      <a:pt x="6209" y="272"/>
                    </a:moveTo>
                    <a:cubicBezTo>
                      <a:pt x="-1893" y="2588"/>
                      <a:pt x="-622" y="16325"/>
                      <a:pt x="1973" y="21536"/>
                    </a:cubicBezTo>
                    <a:cubicBezTo>
                      <a:pt x="6951" y="31536"/>
                      <a:pt x="18124" y="27747"/>
                      <a:pt x="18548" y="17430"/>
                    </a:cubicBezTo>
                    <a:cubicBezTo>
                      <a:pt x="18972" y="7641"/>
                      <a:pt x="13411" y="-1728"/>
                      <a:pt x="6209" y="272"/>
                    </a:cubicBezTo>
                    <a:close/>
                    <a:moveTo>
                      <a:pt x="13623" y="12851"/>
                    </a:moveTo>
                    <a:cubicBezTo>
                      <a:pt x="13358" y="19220"/>
                      <a:pt x="6474" y="21536"/>
                      <a:pt x="3403" y="15378"/>
                    </a:cubicBezTo>
                    <a:cubicBezTo>
                      <a:pt x="1814" y="12220"/>
                      <a:pt x="1020" y="3746"/>
                      <a:pt x="5998" y="2325"/>
                    </a:cubicBezTo>
                    <a:cubicBezTo>
                      <a:pt x="10446" y="1061"/>
                      <a:pt x="13835" y="6851"/>
                      <a:pt x="13570" y="12851"/>
                    </a:cubicBezTo>
                    <a:close/>
                  </a:path>
                </a:pathLst>
              </a:custGeom>
              <a:solidFill>
                <a:srgbClr val="000000">
                  <a:alpha val="30000"/>
                </a:srgbClr>
              </a:solidFill>
              <a:ln w="5264" cap="flat">
                <a:noFill/>
                <a:prstDash val="solid"/>
                <a:miter/>
              </a:ln>
            </p:spPr>
            <p:txBody>
              <a:bodyPr/>
              <a:lstStyle/>
              <a:p>
                <a:endParaRPr lang="en-US"/>
              </a:p>
            </p:txBody>
          </p:sp>
          <p:sp>
            <p:nvSpPr>
              <p:cNvPr id="1304" name="Freeform 1303">
                <a:extLst>
                  <a:ext uri="{FF2B5EF4-FFF2-40B4-BE49-F238E27FC236}">
                    <a16:creationId xmlns:a16="http://schemas.microsoft.com/office/drawing/2014/main" id="{862C8E29-FEDD-B6BE-85C5-74F65F20BA49}"/>
                  </a:ext>
                </a:extLst>
              </p:cNvPr>
              <p:cNvSpPr/>
              <p:nvPr/>
            </p:nvSpPr>
            <p:spPr>
              <a:xfrm>
                <a:off x="6928992" y="524588"/>
                <a:ext cx="18532" cy="25169"/>
              </a:xfrm>
              <a:custGeom>
                <a:avLst/>
                <a:gdLst>
                  <a:gd name="csX0" fmla="*/ 6318 w 18532"/>
                  <a:gd name="csY0" fmla="*/ 279 h 25169"/>
                  <a:gd name="csX1" fmla="*/ 1870 w 18532"/>
                  <a:gd name="csY1" fmla="*/ 19859 h 25169"/>
                  <a:gd name="csX2" fmla="*/ 18497 w 18532"/>
                  <a:gd name="csY2" fmla="*/ 15911 h 25169"/>
                  <a:gd name="csX3" fmla="*/ 6318 w 18532"/>
                  <a:gd name="csY3" fmla="*/ 279 h 25169"/>
                  <a:gd name="csX4" fmla="*/ 13625 w 18532"/>
                  <a:gd name="csY4" fmla="*/ 11806 h 25169"/>
                  <a:gd name="csX5" fmla="*/ 3405 w 18532"/>
                  <a:gd name="csY5" fmla="*/ 14227 h 25169"/>
                  <a:gd name="csX6" fmla="*/ 6159 w 18532"/>
                  <a:gd name="csY6" fmla="*/ 2174 h 25169"/>
                  <a:gd name="csX7" fmla="*/ 13625 w 18532"/>
                  <a:gd name="csY7" fmla="*/ 11806 h 251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532" h="25169">
                    <a:moveTo>
                      <a:pt x="6318" y="279"/>
                    </a:moveTo>
                    <a:cubicBezTo>
                      <a:pt x="-1784" y="2489"/>
                      <a:pt x="-672" y="15121"/>
                      <a:pt x="1870" y="19859"/>
                    </a:cubicBezTo>
                    <a:cubicBezTo>
                      <a:pt x="6741" y="29017"/>
                      <a:pt x="17915" y="25438"/>
                      <a:pt x="18497" y="15911"/>
                    </a:cubicBezTo>
                    <a:cubicBezTo>
                      <a:pt x="19027" y="6911"/>
                      <a:pt x="13520" y="-1669"/>
                      <a:pt x="6318" y="279"/>
                    </a:cubicBezTo>
                    <a:close/>
                    <a:moveTo>
                      <a:pt x="13625" y="11806"/>
                    </a:moveTo>
                    <a:cubicBezTo>
                      <a:pt x="13255" y="17648"/>
                      <a:pt x="6424" y="19859"/>
                      <a:pt x="3405" y="14227"/>
                    </a:cubicBezTo>
                    <a:cubicBezTo>
                      <a:pt x="1870" y="11332"/>
                      <a:pt x="1181" y="3542"/>
                      <a:pt x="6159" y="2174"/>
                    </a:cubicBezTo>
                    <a:cubicBezTo>
                      <a:pt x="10607" y="963"/>
                      <a:pt x="13943" y="6226"/>
                      <a:pt x="13625" y="11806"/>
                    </a:cubicBezTo>
                    <a:close/>
                  </a:path>
                </a:pathLst>
              </a:custGeom>
              <a:solidFill>
                <a:srgbClr val="000000">
                  <a:alpha val="30000"/>
                </a:srgbClr>
              </a:solidFill>
              <a:ln w="5264" cap="flat">
                <a:noFill/>
                <a:prstDash val="solid"/>
                <a:miter/>
              </a:ln>
            </p:spPr>
            <p:txBody>
              <a:bodyPr/>
              <a:lstStyle/>
              <a:p>
                <a:endParaRPr lang="en-US"/>
              </a:p>
            </p:txBody>
          </p:sp>
          <p:sp>
            <p:nvSpPr>
              <p:cNvPr id="1305" name="Freeform 1304">
                <a:extLst>
                  <a:ext uri="{FF2B5EF4-FFF2-40B4-BE49-F238E27FC236}">
                    <a16:creationId xmlns:a16="http://schemas.microsoft.com/office/drawing/2014/main" id="{76F42678-C798-DD80-1016-7AA0A7B4A6D7}"/>
                  </a:ext>
                </a:extLst>
              </p:cNvPr>
              <p:cNvSpPr/>
              <p:nvPr/>
            </p:nvSpPr>
            <p:spPr>
              <a:xfrm>
                <a:off x="6909664" y="534928"/>
                <a:ext cx="18674" cy="23273"/>
              </a:xfrm>
              <a:custGeom>
                <a:avLst/>
                <a:gdLst>
                  <a:gd name="csX0" fmla="*/ 3882 w 18674"/>
                  <a:gd name="csY0" fmla="*/ 833 h 23273"/>
                  <a:gd name="csX1" fmla="*/ 4146 w 18674"/>
                  <a:gd name="csY1" fmla="*/ 19887 h 23273"/>
                  <a:gd name="csX2" fmla="*/ 18497 w 18674"/>
                  <a:gd name="csY2" fmla="*/ 12676 h 23273"/>
                  <a:gd name="csX3" fmla="*/ 3882 w 18674"/>
                  <a:gd name="csY3" fmla="*/ 886 h 23273"/>
                  <a:gd name="csX4" fmla="*/ 13096 w 18674"/>
                  <a:gd name="csY4" fmla="*/ 9886 h 23273"/>
                  <a:gd name="csX5" fmla="*/ 4252 w 18674"/>
                  <a:gd name="csY5" fmla="*/ 14307 h 23273"/>
                  <a:gd name="csX6" fmla="*/ 4093 w 18674"/>
                  <a:gd name="csY6" fmla="*/ 2623 h 23273"/>
                  <a:gd name="csX7" fmla="*/ 13096 w 18674"/>
                  <a:gd name="csY7" fmla="*/ 9886 h 232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674" h="23273">
                    <a:moveTo>
                      <a:pt x="3882" y="833"/>
                    </a:moveTo>
                    <a:cubicBezTo>
                      <a:pt x="-3056" y="4623"/>
                      <a:pt x="757" y="16044"/>
                      <a:pt x="4146" y="19887"/>
                    </a:cubicBezTo>
                    <a:cubicBezTo>
                      <a:pt x="10660" y="27255"/>
                      <a:pt x="20086" y="21571"/>
                      <a:pt x="18497" y="12676"/>
                    </a:cubicBezTo>
                    <a:cubicBezTo>
                      <a:pt x="16961" y="4254"/>
                      <a:pt x="10024" y="-2483"/>
                      <a:pt x="3882" y="886"/>
                    </a:cubicBezTo>
                    <a:close/>
                    <a:moveTo>
                      <a:pt x="13096" y="9886"/>
                    </a:moveTo>
                    <a:cubicBezTo>
                      <a:pt x="14102" y="15360"/>
                      <a:pt x="8277" y="18887"/>
                      <a:pt x="4252" y="14307"/>
                    </a:cubicBezTo>
                    <a:cubicBezTo>
                      <a:pt x="2187" y="11939"/>
                      <a:pt x="-196" y="4939"/>
                      <a:pt x="4093" y="2623"/>
                    </a:cubicBezTo>
                    <a:cubicBezTo>
                      <a:pt x="7906" y="570"/>
                      <a:pt x="12142" y="4675"/>
                      <a:pt x="13096" y="9886"/>
                    </a:cubicBezTo>
                    <a:close/>
                  </a:path>
                </a:pathLst>
              </a:custGeom>
              <a:solidFill>
                <a:srgbClr val="000000">
                  <a:alpha val="30000"/>
                </a:srgbClr>
              </a:solidFill>
              <a:ln w="5264" cap="flat">
                <a:noFill/>
                <a:prstDash val="solid"/>
                <a:miter/>
              </a:ln>
            </p:spPr>
            <p:txBody>
              <a:bodyPr/>
              <a:lstStyle/>
              <a:p>
                <a:endParaRPr lang="en-US"/>
              </a:p>
            </p:txBody>
          </p:sp>
          <p:sp>
            <p:nvSpPr>
              <p:cNvPr id="1306" name="Freeform 1305">
                <a:extLst>
                  <a:ext uri="{FF2B5EF4-FFF2-40B4-BE49-F238E27FC236}">
                    <a16:creationId xmlns:a16="http://schemas.microsoft.com/office/drawing/2014/main" id="{40E40B00-EC9F-BBBB-CB1C-9F17154CA727}"/>
                  </a:ext>
                </a:extLst>
              </p:cNvPr>
              <p:cNvSpPr/>
              <p:nvPr/>
            </p:nvSpPr>
            <p:spPr>
              <a:xfrm>
                <a:off x="6893665" y="546573"/>
                <a:ext cx="17976" cy="22090"/>
              </a:xfrm>
              <a:custGeom>
                <a:avLst/>
                <a:gdLst>
                  <a:gd name="csX0" fmla="*/ 3783 w 17976"/>
                  <a:gd name="csY0" fmla="*/ 820 h 22090"/>
                  <a:gd name="csX1" fmla="*/ 3941 w 17976"/>
                  <a:gd name="csY1" fmla="*/ 18926 h 22090"/>
                  <a:gd name="csX2" fmla="*/ 17815 w 17976"/>
                  <a:gd name="csY2" fmla="*/ 11979 h 22090"/>
                  <a:gd name="csX3" fmla="*/ 3783 w 17976"/>
                  <a:gd name="csY3" fmla="*/ 873 h 22090"/>
                  <a:gd name="csX4" fmla="*/ 12626 w 17976"/>
                  <a:gd name="csY4" fmla="*/ 9347 h 22090"/>
                  <a:gd name="csX5" fmla="*/ 4100 w 17976"/>
                  <a:gd name="csY5" fmla="*/ 13610 h 22090"/>
                  <a:gd name="csX6" fmla="*/ 3994 w 17976"/>
                  <a:gd name="csY6" fmla="*/ 2505 h 22090"/>
                  <a:gd name="csX7" fmla="*/ 12626 w 17976"/>
                  <a:gd name="csY7" fmla="*/ 9347 h 2209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7976" h="22090">
                    <a:moveTo>
                      <a:pt x="3783" y="820"/>
                    </a:moveTo>
                    <a:cubicBezTo>
                      <a:pt x="-2943" y="4452"/>
                      <a:pt x="711" y="15295"/>
                      <a:pt x="3941" y="18926"/>
                    </a:cubicBezTo>
                    <a:cubicBezTo>
                      <a:pt x="10190" y="25874"/>
                      <a:pt x="19298" y="20400"/>
                      <a:pt x="17815" y="11979"/>
                    </a:cubicBezTo>
                    <a:cubicBezTo>
                      <a:pt x="16386" y="3978"/>
                      <a:pt x="9766" y="-2390"/>
                      <a:pt x="3783" y="873"/>
                    </a:cubicBezTo>
                    <a:close/>
                    <a:moveTo>
                      <a:pt x="12626" y="9347"/>
                    </a:moveTo>
                    <a:cubicBezTo>
                      <a:pt x="13526" y="14558"/>
                      <a:pt x="7913" y="17926"/>
                      <a:pt x="4100" y="13610"/>
                    </a:cubicBezTo>
                    <a:cubicBezTo>
                      <a:pt x="2141" y="11400"/>
                      <a:pt x="-136" y="4715"/>
                      <a:pt x="3994" y="2505"/>
                    </a:cubicBezTo>
                    <a:cubicBezTo>
                      <a:pt x="7648" y="504"/>
                      <a:pt x="11726" y="4452"/>
                      <a:pt x="12626" y="9347"/>
                    </a:cubicBezTo>
                    <a:close/>
                  </a:path>
                </a:pathLst>
              </a:custGeom>
              <a:solidFill>
                <a:srgbClr val="000000">
                  <a:alpha val="30000"/>
                </a:srgbClr>
              </a:solidFill>
              <a:ln w="5264" cap="flat">
                <a:noFill/>
                <a:prstDash val="solid"/>
                <a:miter/>
              </a:ln>
            </p:spPr>
            <p:txBody>
              <a:bodyPr/>
              <a:lstStyle/>
              <a:p>
                <a:endParaRPr lang="en-US"/>
              </a:p>
            </p:txBody>
          </p:sp>
          <p:sp>
            <p:nvSpPr>
              <p:cNvPr id="1307" name="Freeform 1306">
                <a:extLst>
                  <a:ext uri="{FF2B5EF4-FFF2-40B4-BE49-F238E27FC236}">
                    <a16:creationId xmlns:a16="http://schemas.microsoft.com/office/drawing/2014/main" id="{6A175EC3-637B-C92D-6A73-EC92F8A1BCEC}"/>
                  </a:ext>
                </a:extLst>
              </p:cNvPr>
              <p:cNvSpPr/>
              <p:nvPr/>
            </p:nvSpPr>
            <p:spPr>
              <a:xfrm>
                <a:off x="6878230" y="559309"/>
                <a:ext cx="17254" cy="21375"/>
              </a:xfrm>
              <a:custGeom>
                <a:avLst/>
                <a:gdLst>
                  <a:gd name="csX0" fmla="*/ 3595 w 17254"/>
                  <a:gd name="csY0" fmla="*/ 821 h 21375"/>
                  <a:gd name="csX1" fmla="*/ 3807 w 17254"/>
                  <a:gd name="csY1" fmla="*/ 18296 h 21375"/>
                  <a:gd name="csX2" fmla="*/ 17099 w 17254"/>
                  <a:gd name="csY2" fmla="*/ 11611 h 21375"/>
                  <a:gd name="csX3" fmla="*/ 3648 w 17254"/>
                  <a:gd name="csY3" fmla="*/ 821 h 21375"/>
                  <a:gd name="csX4" fmla="*/ 12121 w 17254"/>
                  <a:gd name="csY4" fmla="*/ 9085 h 21375"/>
                  <a:gd name="csX5" fmla="*/ 3966 w 17254"/>
                  <a:gd name="csY5" fmla="*/ 13190 h 21375"/>
                  <a:gd name="csX6" fmla="*/ 3860 w 17254"/>
                  <a:gd name="csY6" fmla="*/ 2453 h 21375"/>
                  <a:gd name="csX7" fmla="*/ 12121 w 17254"/>
                  <a:gd name="csY7" fmla="*/ 9085 h 213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7254" h="21375">
                    <a:moveTo>
                      <a:pt x="3595" y="821"/>
                    </a:moveTo>
                    <a:cubicBezTo>
                      <a:pt x="-2812" y="4295"/>
                      <a:pt x="683" y="14769"/>
                      <a:pt x="3807" y="18296"/>
                    </a:cubicBezTo>
                    <a:cubicBezTo>
                      <a:pt x="9791" y="25033"/>
                      <a:pt x="18529" y="19769"/>
                      <a:pt x="17099" y="11611"/>
                    </a:cubicBezTo>
                    <a:cubicBezTo>
                      <a:pt x="15722" y="3874"/>
                      <a:pt x="9315" y="-2284"/>
                      <a:pt x="3648" y="821"/>
                    </a:cubicBezTo>
                    <a:close/>
                    <a:moveTo>
                      <a:pt x="12121" y="9085"/>
                    </a:moveTo>
                    <a:cubicBezTo>
                      <a:pt x="13021" y="14085"/>
                      <a:pt x="7620" y="17348"/>
                      <a:pt x="3966" y="13190"/>
                    </a:cubicBezTo>
                    <a:cubicBezTo>
                      <a:pt x="2060" y="11032"/>
                      <a:pt x="-111" y="4611"/>
                      <a:pt x="3860" y="2453"/>
                    </a:cubicBezTo>
                    <a:cubicBezTo>
                      <a:pt x="7355" y="558"/>
                      <a:pt x="11274" y="4348"/>
                      <a:pt x="12121" y="9085"/>
                    </a:cubicBezTo>
                    <a:close/>
                  </a:path>
                </a:pathLst>
              </a:custGeom>
              <a:solidFill>
                <a:srgbClr val="000000">
                  <a:alpha val="30000"/>
                </a:srgbClr>
              </a:solidFill>
              <a:ln w="5264" cap="flat">
                <a:noFill/>
                <a:prstDash val="solid"/>
                <a:miter/>
              </a:ln>
            </p:spPr>
            <p:txBody>
              <a:bodyPr/>
              <a:lstStyle/>
              <a:p>
                <a:endParaRPr lang="en-US"/>
              </a:p>
            </p:txBody>
          </p:sp>
          <p:sp>
            <p:nvSpPr>
              <p:cNvPr id="1308" name="Freeform 1307">
                <a:extLst>
                  <a:ext uri="{FF2B5EF4-FFF2-40B4-BE49-F238E27FC236}">
                    <a16:creationId xmlns:a16="http://schemas.microsoft.com/office/drawing/2014/main" id="{2CE7054C-8D4A-4684-4B92-0C0D5BE896A2}"/>
                  </a:ext>
                </a:extLst>
              </p:cNvPr>
              <p:cNvSpPr/>
              <p:nvPr/>
            </p:nvSpPr>
            <p:spPr>
              <a:xfrm>
                <a:off x="6866286" y="572531"/>
                <a:ext cx="15045" cy="18669"/>
              </a:xfrm>
              <a:custGeom>
                <a:avLst/>
                <a:gdLst>
                  <a:gd name="csX0" fmla="*/ 3149 w 15045"/>
                  <a:gd name="csY0" fmla="*/ 706 h 18669"/>
                  <a:gd name="csX1" fmla="*/ 3308 w 15045"/>
                  <a:gd name="csY1" fmla="*/ 15970 h 18669"/>
                  <a:gd name="csX2" fmla="*/ 14905 w 15045"/>
                  <a:gd name="csY2" fmla="*/ 10127 h 18669"/>
                  <a:gd name="csX3" fmla="*/ 3149 w 15045"/>
                  <a:gd name="csY3" fmla="*/ 706 h 18669"/>
                  <a:gd name="csX4" fmla="*/ 10615 w 15045"/>
                  <a:gd name="csY4" fmla="*/ 7969 h 18669"/>
                  <a:gd name="csX5" fmla="*/ 3466 w 15045"/>
                  <a:gd name="csY5" fmla="*/ 11548 h 18669"/>
                  <a:gd name="csX6" fmla="*/ 3361 w 15045"/>
                  <a:gd name="csY6" fmla="*/ 2180 h 18669"/>
                  <a:gd name="csX7" fmla="*/ 10615 w 15045"/>
                  <a:gd name="csY7" fmla="*/ 7969 h 186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5045" h="18669">
                    <a:moveTo>
                      <a:pt x="3149" y="706"/>
                    </a:moveTo>
                    <a:cubicBezTo>
                      <a:pt x="-2464" y="3759"/>
                      <a:pt x="607" y="12917"/>
                      <a:pt x="3308" y="15970"/>
                    </a:cubicBezTo>
                    <a:cubicBezTo>
                      <a:pt x="8550" y="21864"/>
                      <a:pt x="16176" y="17285"/>
                      <a:pt x="14905" y="10127"/>
                    </a:cubicBezTo>
                    <a:cubicBezTo>
                      <a:pt x="13687" y="3390"/>
                      <a:pt x="8126" y="-1979"/>
                      <a:pt x="3149" y="706"/>
                    </a:cubicBezTo>
                    <a:close/>
                    <a:moveTo>
                      <a:pt x="10615" y="7969"/>
                    </a:moveTo>
                    <a:cubicBezTo>
                      <a:pt x="11410" y="12338"/>
                      <a:pt x="6697" y="15180"/>
                      <a:pt x="3466" y="11548"/>
                    </a:cubicBezTo>
                    <a:cubicBezTo>
                      <a:pt x="1825" y="9653"/>
                      <a:pt x="-82" y="4022"/>
                      <a:pt x="3361" y="2180"/>
                    </a:cubicBezTo>
                    <a:cubicBezTo>
                      <a:pt x="6432" y="495"/>
                      <a:pt x="9874" y="3811"/>
                      <a:pt x="10615" y="7969"/>
                    </a:cubicBezTo>
                    <a:close/>
                  </a:path>
                </a:pathLst>
              </a:custGeom>
              <a:solidFill>
                <a:srgbClr val="000000">
                  <a:alpha val="30000"/>
                </a:srgbClr>
              </a:solidFill>
              <a:ln w="5264" cap="flat">
                <a:noFill/>
                <a:prstDash val="solid"/>
                <a:miter/>
              </a:ln>
            </p:spPr>
            <p:txBody>
              <a:bodyPr/>
              <a:lstStyle/>
              <a:p>
                <a:endParaRPr lang="en-US"/>
              </a:p>
            </p:txBody>
          </p:sp>
          <p:sp>
            <p:nvSpPr>
              <p:cNvPr id="1309" name="Freeform 1308">
                <a:extLst>
                  <a:ext uri="{FF2B5EF4-FFF2-40B4-BE49-F238E27FC236}">
                    <a16:creationId xmlns:a16="http://schemas.microsoft.com/office/drawing/2014/main" id="{4B4EAF95-C527-5355-7E93-CAC7AAD6D11B}"/>
                  </a:ext>
                </a:extLst>
              </p:cNvPr>
              <p:cNvSpPr/>
              <p:nvPr/>
            </p:nvSpPr>
            <p:spPr>
              <a:xfrm>
                <a:off x="7014322" y="537124"/>
                <a:ext cx="22725" cy="34207"/>
              </a:xfrm>
              <a:custGeom>
                <a:avLst/>
                <a:gdLst>
                  <a:gd name="csX0" fmla="*/ 9687 w 22725"/>
                  <a:gd name="csY0" fmla="*/ 111 h 34207"/>
                  <a:gd name="csX1" fmla="*/ 1161 w 22725"/>
                  <a:gd name="csY1" fmla="*/ 25691 h 34207"/>
                  <a:gd name="csX2" fmla="*/ 22290 w 22725"/>
                  <a:gd name="csY2" fmla="*/ 23165 h 34207"/>
                  <a:gd name="csX3" fmla="*/ 9687 w 22725"/>
                  <a:gd name="csY3" fmla="*/ 111 h 34207"/>
                  <a:gd name="csX4" fmla="*/ 16941 w 22725"/>
                  <a:gd name="csY4" fmla="*/ 16796 h 34207"/>
                  <a:gd name="csX5" fmla="*/ 3968 w 22725"/>
                  <a:gd name="csY5" fmla="*/ 18375 h 34207"/>
                  <a:gd name="csX6" fmla="*/ 9210 w 22725"/>
                  <a:gd name="csY6" fmla="*/ 2638 h 34207"/>
                  <a:gd name="csX7" fmla="*/ 16941 w 22725"/>
                  <a:gd name="csY7" fmla="*/ 16796 h 342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2725" h="34207">
                    <a:moveTo>
                      <a:pt x="9687" y="111"/>
                    </a:moveTo>
                    <a:cubicBezTo>
                      <a:pt x="-639" y="1690"/>
                      <a:pt x="-1222" y="18902"/>
                      <a:pt x="1161" y="25691"/>
                    </a:cubicBezTo>
                    <a:cubicBezTo>
                      <a:pt x="5768" y="38797"/>
                      <a:pt x="20119" y="35850"/>
                      <a:pt x="22290" y="23165"/>
                    </a:cubicBezTo>
                    <a:cubicBezTo>
                      <a:pt x="24355" y="11112"/>
                      <a:pt x="18901" y="-1310"/>
                      <a:pt x="9687" y="111"/>
                    </a:cubicBezTo>
                    <a:close/>
                    <a:moveTo>
                      <a:pt x="16941" y="16796"/>
                    </a:moveTo>
                    <a:cubicBezTo>
                      <a:pt x="15618" y="24586"/>
                      <a:pt x="6774" y="26428"/>
                      <a:pt x="3968" y="18375"/>
                    </a:cubicBezTo>
                    <a:cubicBezTo>
                      <a:pt x="2485" y="14217"/>
                      <a:pt x="2856" y="3638"/>
                      <a:pt x="9210" y="2638"/>
                    </a:cubicBezTo>
                    <a:cubicBezTo>
                      <a:pt x="14876" y="1743"/>
                      <a:pt x="18212" y="9428"/>
                      <a:pt x="16941" y="16796"/>
                    </a:cubicBezTo>
                    <a:close/>
                  </a:path>
                </a:pathLst>
              </a:custGeom>
              <a:solidFill>
                <a:srgbClr val="000000">
                  <a:alpha val="30000"/>
                </a:srgbClr>
              </a:solidFill>
              <a:ln w="5264" cap="flat">
                <a:noFill/>
                <a:prstDash val="solid"/>
                <a:miter/>
              </a:ln>
            </p:spPr>
            <p:txBody>
              <a:bodyPr/>
              <a:lstStyle/>
              <a:p>
                <a:endParaRPr lang="en-US"/>
              </a:p>
            </p:txBody>
          </p:sp>
          <p:sp>
            <p:nvSpPr>
              <p:cNvPr id="1310" name="Freeform 1309">
                <a:extLst>
                  <a:ext uri="{FF2B5EF4-FFF2-40B4-BE49-F238E27FC236}">
                    <a16:creationId xmlns:a16="http://schemas.microsoft.com/office/drawing/2014/main" id="{D8979E04-99BA-9E91-7F7D-9D5F41B7CE1D}"/>
                  </a:ext>
                </a:extLst>
              </p:cNvPr>
              <p:cNvSpPr/>
              <p:nvPr/>
            </p:nvSpPr>
            <p:spPr>
              <a:xfrm>
                <a:off x="6991591" y="541762"/>
                <a:ext cx="20677" cy="31093"/>
              </a:xfrm>
              <a:custGeom>
                <a:avLst/>
                <a:gdLst>
                  <a:gd name="csX0" fmla="*/ 8800 w 20677"/>
                  <a:gd name="csY0" fmla="*/ 105 h 31093"/>
                  <a:gd name="csX1" fmla="*/ 1069 w 20677"/>
                  <a:gd name="csY1" fmla="*/ 23369 h 31093"/>
                  <a:gd name="csX2" fmla="*/ 20292 w 20677"/>
                  <a:gd name="csY2" fmla="*/ 21053 h 31093"/>
                  <a:gd name="csX3" fmla="*/ 8800 w 20677"/>
                  <a:gd name="csY3" fmla="*/ 105 h 31093"/>
                  <a:gd name="csX4" fmla="*/ 15367 w 20677"/>
                  <a:gd name="csY4" fmla="*/ 15263 h 31093"/>
                  <a:gd name="csX5" fmla="*/ 3558 w 20677"/>
                  <a:gd name="csY5" fmla="*/ 16684 h 31093"/>
                  <a:gd name="csX6" fmla="*/ 8324 w 20677"/>
                  <a:gd name="csY6" fmla="*/ 2368 h 31093"/>
                  <a:gd name="csX7" fmla="*/ 15367 w 20677"/>
                  <a:gd name="csY7" fmla="*/ 15263 h 310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0677" h="31093">
                    <a:moveTo>
                      <a:pt x="8800" y="105"/>
                    </a:moveTo>
                    <a:cubicBezTo>
                      <a:pt x="-626" y="1578"/>
                      <a:pt x="-1102" y="17211"/>
                      <a:pt x="1069" y="23369"/>
                    </a:cubicBezTo>
                    <a:cubicBezTo>
                      <a:pt x="5305" y="35264"/>
                      <a:pt x="18332" y="32580"/>
                      <a:pt x="20292" y="21053"/>
                    </a:cubicBezTo>
                    <a:cubicBezTo>
                      <a:pt x="22145" y="10105"/>
                      <a:pt x="17167" y="-1211"/>
                      <a:pt x="8800" y="105"/>
                    </a:cubicBezTo>
                    <a:close/>
                    <a:moveTo>
                      <a:pt x="15367" y="15263"/>
                    </a:moveTo>
                    <a:cubicBezTo>
                      <a:pt x="14149" y="22369"/>
                      <a:pt x="6153" y="24000"/>
                      <a:pt x="3558" y="16684"/>
                    </a:cubicBezTo>
                    <a:cubicBezTo>
                      <a:pt x="2234" y="12895"/>
                      <a:pt x="2552" y="3263"/>
                      <a:pt x="8324" y="2368"/>
                    </a:cubicBezTo>
                    <a:cubicBezTo>
                      <a:pt x="13460" y="1578"/>
                      <a:pt x="16532" y="8526"/>
                      <a:pt x="15367" y="15263"/>
                    </a:cubicBezTo>
                    <a:close/>
                  </a:path>
                </a:pathLst>
              </a:custGeom>
              <a:solidFill>
                <a:srgbClr val="000000">
                  <a:alpha val="30000"/>
                </a:srgbClr>
              </a:solidFill>
              <a:ln w="5264" cap="flat">
                <a:noFill/>
                <a:prstDash val="solid"/>
                <a:miter/>
              </a:ln>
            </p:spPr>
            <p:txBody>
              <a:bodyPr/>
              <a:lstStyle/>
              <a:p>
                <a:endParaRPr lang="en-US"/>
              </a:p>
            </p:txBody>
          </p:sp>
          <p:sp>
            <p:nvSpPr>
              <p:cNvPr id="1311" name="Freeform 1310">
                <a:extLst>
                  <a:ext uri="{FF2B5EF4-FFF2-40B4-BE49-F238E27FC236}">
                    <a16:creationId xmlns:a16="http://schemas.microsoft.com/office/drawing/2014/main" id="{A1B0994E-8D97-5DD0-B6C8-C8FBD922C4D7}"/>
                  </a:ext>
                </a:extLst>
              </p:cNvPr>
              <p:cNvSpPr/>
              <p:nvPr/>
            </p:nvSpPr>
            <p:spPr>
              <a:xfrm>
                <a:off x="6970097" y="545841"/>
                <a:ext cx="19200" cy="28324"/>
              </a:xfrm>
              <a:custGeom>
                <a:avLst/>
                <a:gdLst>
                  <a:gd name="csX0" fmla="*/ 6411 w 19200"/>
                  <a:gd name="csY0" fmla="*/ 342 h 28324"/>
                  <a:gd name="csX1" fmla="*/ 2016 w 19200"/>
                  <a:gd name="csY1" fmla="*/ 22290 h 28324"/>
                  <a:gd name="csX2" fmla="*/ 19174 w 19200"/>
                  <a:gd name="csY2" fmla="*/ 18027 h 28324"/>
                  <a:gd name="csX3" fmla="*/ 6411 w 19200"/>
                  <a:gd name="csY3" fmla="*/ 289 h 28324"/>
                  <a:gd name="csX4" fmla="*/ 14090 w 19200"/>
                  <a:gd name="csY4" fmla="*/ 13342 h 28324"/>
                  <a:gd name="csX5" fmla="*/ 3552 w 19200"/>
                  <a:gd name="csY5" fmla="*/ 15974 h 28324"/>
                  <a:gd name="csX6" fmla="*/ 6253 w 19200"/>
                  <a:gd name="csY6" fmla="*/ 2447 h 28324"/>
                  <a:gd name="csX7" fmla="*/ 14090 w 19200"/>
                  <a:gd name="csY7" fmla="*/ 13342 h 283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9200" h="28324">
                    <a:moveTo>
                      <a:pt x="6411" y="342"/>
                    </a:moveTo>
                    <a:cubicBezTo>
                      <a:pt x="-1955" y="2710"/>
                      <a:pt x="-632" y="16974"/>
                      <a:pt x="2016" y="22290"/>
                    </a:cubicBezTo>
                    <a:cubicBezTo>
                      <a:pt x="7206" y="32606"/>
                      <a:pt x="18697" y="28712"/>
                      <a:pt x="19174" y="18027"/>
                    </a:cubicBezTo>
                    <a:cubicBezTo>
                      <a:pt x="19650" y="7921"/>
                      <a:pt x="13825" y="-1816"/>
                      <a:pt x="6411" y="289"/>
                    </a:cubicBezTo>
                    <a:close/>
                    <a:moveTo>
                      <a:pt x="14090" y="13342"/>
                    </a:moveTo>
                    <a:cubicBezTo>
                      <a:pt x="13772" y="19922"/>
                      <a:pt x="6729" y="22290"/>
                      <a:pt x="3552" y="15974"/>
                    </a:cubicBezTo>
                    <a:cubicBezTo>
                      <a:pt x="1910" y="12711"/>
                      <a:pt x="1116" y="3921"/>
                      <a:pt x="6253" y="2447"/>
                    </a:cubicBezTo>
                    <a:cubicBezTo>
                      <a:pt x="10807" y="1131"/>
                      <a:pt x="14408" y="7132"/>
                      <a:pt x="14090" y="13342"/>
                    </a:cubicBezTo>
                    <a:close/>
                  </a:path>
                </a:pathLst>
              </a:custGeom>
              <a:solidFill>
                <a:srgbClr val="000000">
                  <a:alpha val="30000"/>
                </a:srgbClr>
              </a:solidFill>
              <a:ln w="5264" cap="flat">
                <a:noFill/>
                <a:prstDash val="solid"/>
                <a:miter/>
              </a:ln>
            </p:spPr>
            <p:txBody>
              <a:bodyPr/>
              <a:lstStyle/>
              <a:p>
                <a:endParaRPr lang="en-US"/>
              </a:p>
            </p:txBody>
          </p:sp>
          <p:sp>
            <p:nvSpPr>
              <p:cNvPr id="1312" name="Freeform 1311">
                <a:extLst>
                  <a:ext uri="{FF2B5EF4-FFF2-40B4-BE49-F238E27FC236}">
                    <a16:creationId xmlns:a16="http://schemas.microsoft.com/office/drawing/2014/main" id="{8FAAB85B-DDDF-9854-AC11-79A164B60C40}"/>
                  </a:ext>
                </a:extLst>
              </p:cNvPr>
              <p:cNvSpPr/>
              <p:nvPr/>
            </p:nvSpPr>
            <p:spPr>
              <a:xfrm>
                <a:off x="6948958" y="552069"/>
                <a:ext cx="18570" cy="27383"/>
              </a:xfrm>
              <a:custGeom>
                <a:avLst/>
                <a:gdLst>
                  <a:gd name="csX0" fmla="*/ 6209 w 18570"/>
                  <a:gd name="csY0" fmla="*/ 272 h 27383"/>
                  <a:gd name="csX1" fmla="*/ 1973 w 18570"/>
                  <a:gd name="csY1" fmla="*/ 21536 h 27383"/>
                  <a:gd name="csX2" fmla="*/ 18548 w 18570"/>
                  <a:gd name="csY2" fmla="*/ 17430 h 27383"/>
                  <a:gd name="csX3" fmla="*/ 6209 w 18570"/>
                  <a:gd name="csY3" fmla="*/ 272 h 27383"/>
                  <a:gd name="csX4" fmla="*/ 13623 w 18570"/>
                  <a:gd name="csY4" fmla="*/ 12904 h 27383"/>
                  <a:gd name="csX5" fmla="*/ 3403 w 18570"/>
                  <a:gd name="csY5" fmla="*/ 15430 h 27383"/>
                  <a:gd name="csX6" fmla="*/ 5998 w 18570"/>
                  <a:gd name="csY6" fmla="*/ 2377 h 27383"/>
                  <a:gd name="csX7" fmla="*/ 13570 w 18570"/>
                  <a:gd name="csY7" fmla="*/ 12904 h 273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570" h="27383">
                    <a:moveTo>
                      <a:pt x="6209" y="272"/>
                    </a:moveTo>
                    <a:cubicBezTo>
                      <a:pt x="-1893" y="2588"/>
                      <a:pt x="-622" y="16325"/>
                      <a:pt x="1973" y="21536"/>
                    </a:cubicBezTo>
                    <a:cubicBezTo>
                      <a:pt x="6951" y="31536"/>
                      <a:pt x="18124" y="27747"/>
                      <a:pt x="18548" y="17430"/>
                    </a:cubicBezTo>
                    <a:cubicBezTo>
                      <a:pt x="18972" y="7641"/>
                      <a:pt x="13411" y="-1728"/>
                      <a:pt x="6209" y="272"/>
                    </a:cubicBezTo>
                    <a:close/>
                    <a:moveTo>
                      <a:pt x="13623" y="12904"/>
                    </a:moveTo>
                    <a:cubicBezTo>
                      <a:pt x="13358" y="19273"/>
                      <a:pt x="6474" y="21588"/>
                      <a:pt x="3403" y="15430"/>
                    </a:cubicBezTo>
                    <a:cubicBezTo>
                      <a:pt x="1814" y="12272"/>
                      <a:pt x="1020" y="3798"/>
                      <a:pt x="5998" y="2377"/>
                    </a:cubicBezTo>
                    <a:cubicBezTo>
                      <a:pt x="10446" y="1114"/>
                      <a:pt x="13835" y="6904"/>
                      <a:pt x="13570" y="12904"/>
                    </a:cubicBezTo>
                    <a:close/>
                  </a:path>
                </a:pathLst>
              </a:custGeom>
              <a:solidFill>
                <a:srgbClr val="000000">
                  <a:alpha val="30000"/>
                </a:srgbClr>
              </a:solidFill>
              <a:ln w="5264" cap="flat">
                <a:noFill/>
                <a:prstDash val="solid"/>
                <a:miter/>
              </a:ln>
            </p:spPr>
            <p:txBody>
              <a:bodyPr/>
              <a:lstStyle/>
              <a:p>
                <a:endParaRPr lang="en-US"/>
              </a:p>
            </p:txBody>
          </p:sp>
          <p:sp>
            <p:nvSpPr>
              <p:cNvPr id="1313" name="Freeform 1312">
                <a:extLst>
                  <a:ext uri="{FF2B5EF4-FFF2-40B4-BE49-F238E27FC236}">
                    <a16:creationId xmlns:a16="http://schemas.microsoft.com/office/drawing/2014/main" id="{2A4A248F-2957-0338-76E1-F7EC7177B475}"/>
                  </a:ext>
                </a:extLst>
              </p:cNvPr>
              <p:cNvSpPr/>
              <p:nvPr/>
            </p:nvSpPr>
            <p:spPr>
              <a:xfrm>
                <a:off x="6928992" y="560010"/>
                <a:ext cx="18532" cy="25169"/>
              </a:xfrm>
              <a:custGeom>
                <a:avLst/>
                <a:gdLst>
                  <a:gd name="csX0" fmla="*/ 6318 w 18532"/>
                  <a:gd name="csY0" fmla="*/ 279 h 25169"/>
                  <a:gd name="csX1" fmla="*/ 1870 w 18532"/>
                  <a:gd name="csY1" fmla="*/ 19859 h 25169"/>
                  <a:gd name="csX2" fmla="*/ 18497 w 18532"/>
                  <a:gd name="csY2" fmla="*/ 15911 h 25169"/>
                  <a:gd name="csX3" fmla="*/ 6318 w 18532"/>
                  <a:gd name="csY3" fmla="*/ 279 h 25169"/>
                  <a:gd name="csX4" fmla="*/ 13625 w 18532"/>
                  <a:gd name="csY4" fmla="*/ 11806 h 25169"/>
                  <a:gd name="csX5" fmla="*/ 3405 w 18532"/>
                  <a:gd name="csY5" fmla="*/ 14227 h 25169"/>
                  <a:gd name="csX6" fmla="*/ 6159 w 18532"/>
                  <a:gd name="csY6" fmla="*/ 2174 h 25169"/>
                  <a:gd name="csX7" fmla="*/ 13625 w 18532"/>
                  <a:gd name="csY7" fmla="*/ 11806 h 251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532" h="25169">
                    <a:moveTo>
                      <a:pt x="6318" y="279"/>
                    </a:moveTo>
                    <a:cubicBezTo>
                      <a:pt x="-1784" y="2489"/>
                      <a:pt x="-672" y="15121"/>
                      <a:pt x="1870" y="19859"/>
                    </a:cubicBezTo>
                    <a:cubicBezTo>
                      <a:pt x="6741" y="29017"/>
                      <a:pt x="17915" y="25438"/>
                      <a:pt x="18497" y="15911"/>
                    </a:cubicBezTo>
                    <a:cubicBezTo>
                      <a:pt x="19027" y="6911"/>
                      <a:pt x="13520" y="-1669"/>
                      <a:pt x="6318" y="279"/>
                    </a:cubicBezTo>
                    <a:close/>
                    <a:moveTo>
                      <a:pt x="13625" y="11806"/>
                    </a:moveTo>
                    <a:cubicBezTo>
                      <a:pt x="13255" y="17648"/>
                      <a:pt x="6424" y="19859"/>
                      <a:pt x="3405" y="14227"/>
                    </a:cubicBezTo>
                    <a:cubicBezTo>
                      <a:pt x="1870" y="11332"/>
                      <a:pt x="1181" y="3542"/>
                      <a:pt x="6159" y="2174"/>
                    </a:cubicBezTo>
                    <a:cubicBezTo>
                      <a:pt x="10607" y="963"/>
                      <a:pt x="13943" y="6226"/>
                      <a:pt x="13625" y="11806"/>
                    </a:cubicBezTo>
                    <a:close/>
                  </a:path>
                </a:pathLst>
              </a:custGeom>
              <a:solidFill>
                <a:srgbClr val="000000">
                  <a:alpha val="30000"/>
                </a:srgbClr>
              </a:solidFill>
              <a:ln w="5264" cap="flat">
                <a:noFill/>
                <a:prstDash val="solid"/>
                <a:miter/>
              </a:ln>
            </p:spPr>
            <p:txBody>
              <a:bodyPr/>
              <a:lstStyle/>
              <a:p>
                <a:endParaRPr lang="en-US"/>
              </a:p>
            </p:txBody>
          </p:sp>
          <p:sp>
            <p:nvSpPr>
              <p:cNvPr id="1314" name="Freeform 1313">
                <a:extLst>
                  <a:ext uri="{FF2B5EF4-FFF2-40B4-BE49-F238E27FC236}">
                    <a16:creationId xmlns:a16="http://schemas.microsoft.com/office/drawing/2014/main" id="{A31F3D71-1873-1224-EB22-F2CC2455DF5B}"/>
                  </a:ext>
                </a:extLst>
              </p:cNvPr>
              <p:cNvSpPr/>
              <p:nvPr/>
            </p:nvSpPr>
            <p:spPr>
              <a:xfrm>
                <a:off x="6909664" y="570351"/>
                <a:ext cx="18674" cy="23273"/>
              </a:xfrm>
              <a:custGeom>
                <a:avLst/>
                <a:gdLst>
                  <a:gd name="csX0" fmla="*/ 3882 w 18674"/>
                  <a:gd name="csY0" fmla="*/ 833 h 23273"/>
                  <a:gd name="csX1" fmla="*/ 4146 w 18674"/>
                  <a:gd name="csY1" fmla="*/ 19887 h 23273"/>
                  <a:gd name="csX2" fmla="*/ 18497 w 18674"/>
                  <a:gd name="csY2" fmla="*/ 12676 h 23273"/>
                  <a:gd name="csX3" fmla="*/ 3882 w 18674"/>
                  <a:gd name="csY3" fmla="*/ 886 h 23273"/>
                  <a:gd name="csX4" fmla="*/ 13096 w 18674"/>
                  <a:gd name="csY4" fmla="*/ 9886 h 23273"/>
                  <a:gd name="csX5" fmla="*/ 4252 w 18674"/>
                  <a:gd name="csY5" fmla="*/ 14307 h 23273"/>
                  <a:gd name="csX6" fmla="*/ 4093 w 18674"/>
                  <a:gd name="csY6" fmla="*/ 2623 h 23273"/>
                  <a:gd name="csX7" fmla="*/ 13096 w 18674"/>
                  <a:gd name="csY7" fmla="*/ 9886 h 232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674" h="23273">
                    <a:moveTo>
                      <a:pt x="3882" y="833"/>
                    </a:moveTo>
                    <a:cubicBezTo>
                      <a:pt x="-3056" y="4623"/>
                      <a:pt x="757" y="16044"/>
                      <a:pt x="4146" y="19887"/>
                    </a:cubicBezTo>
                    <a:cubicBezTo>
                      <a:pt x="10660" y="27255"/>
                      <a:pt x="20086" y="21571"/>
                      <a:pt x="18497" y="12676"/>
                    </a:cubicBezTo>
                    <a:cubicBezTo>
                      <a:pt x="16961" y="4254"/>
                      <a:pt x="10024" y="-2483"/>
                      <a:pt x="3882" y="886"/>
                    </a:cubicBezTo>
                    <a:close/>
                    <a:moveTo>
                      <a:pt x="13096" y="9886"/>
                    </a:moveTo>
                    <a:cubicBezTo>
                      <a:pt x="14102" y="15360"/>
                      <a:pt x="8277" y="18887"/>
                      <a:pt x="4252" y="14307"/>
                    </a:cubicBezTo>
                    <a:cubicBezTo>
                      <a:pt x="2187" y="11939"/>
                      <a:pt x="-196" y="4939"/>
                      <a:pt x="4093" y="2623"/>
                    </a:cubicBezTo>
                    <a:cubicBezTo>
                      <a:pt x="7906" y="570"/>
                      <a:pt x="12142" y="4675"/>
                      <a:pt x="13096" y="9886"/>
                    </a:cubicBezTo>
                    <a:close/>
                  </a:path>
                </a:pathLst>
              </a:custGeom>
              <a:solidFill>
                <a:srgbClr val="000000">
                  <a:alpha val="30000"/>
                </a:srgbClr>
              </a:solidFill>
              <a:ln w="5264" cap="flat">
                <a:noFill/>
                <a:prstDash val="solid"/>
                <a:miter/>
              </a:ln>
            </p:spPr>
            <p:txBody>
              <a:bodyPr/>
              <a:lstStyle/>
              <a:p>
                <a:endParaRPr lang="en-US"/>
              </a:p>
            </p:txBody>
          </p:sp>
          <p:sp>
            <p:nvSpPr>
              <p:cNvPr id="1315" name="Freeform 1314">
                <a:extLst>
                  <a:ext uri="{FF2B5EF4-FFF2-40B4-BE49-F238E27FC236}">
                    <a16:creationId xmlns:a16="http://schemas.microsoft.com/office/drawing/2014/main" id="{6AD84CB4-46B3-842A-CBE1-A4689A3C4B75}"/>
                  </a:ext>
                </a:extLst>
              </p:cNvPr>
              <p:cNvSpPr/>
              <p:nvPr/>
            </p:nvSpPr>
            <p:spPr>
              <a:xfrm>
                <a:off x="6893665" y="581996"/>
                <a:ext cx="17976" cy="22090"/>
              </a:xfrm>
              <a:custGeom>
                <a:avLst/>
                <a:gdLst>
                  <a:gd name="csX0" fmla="*/ 3783 w 17976"/>
                  <a:gd name="csY0" fmla="*/ 820 h 22090"/>
                  <a:gd name="csX1" fmla="*/ 3941 w 17976"/>
                  <a:gd name="csY1" fmla="*/ 18926 h 22090"/>
                  <a:gd name="csX2" fmla="*/ 17815 w 17976"/>
                  <a:gd name="csY2" fmla="*/ 11979 h 22090"/>
                  <a:gd name="csX3" fmla="*/ 3783 w 17976"/>
                  <a:gd name="csY3" fmla="*/ 873 h 22090"/>
                  <a:gd name="csX4" fmla="*/ 12626 w 17976"/>
                  <a:gd name="csY4" fmla="*/ 9347 h 22090"/>
                  <a:gd name="csX5" fmla="*/ 4100 w 17976"/>
                  <a:gd name="csY5" fmla="*/ 13610 h 22090"/>
                  <a:gd name="csX6" fmla="*/ 3994 w 17976"/>
                  <a:gd name="csY6" fmla="*/ 2505 h 22090"/>
                  <a:gd name="csX7" fmla="*/ 12626 w 17976"/>
                  <a:gd name="csY7" fmla="*/ 9347 h 2209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7976" h="22090">
                    <a:moveTo>
                      <a:pt x="3783" y="820"/>
                    </a:moveTo>
                    <a:cubicBezTo>
                      <a:pt x="-2943" y="4452"/>
                      <a:pt x="711" y="15295"/>
                      <a:pt x="3941" y="18926"/>
                    </a:cubicBezTo>
                    <a:cubicBezTo>
                      <a:pt x="10190" y="25874"/>
                      <a:pt x="19298" y="20400"/>
                      <a:pt x="17815" y="11979"/>
                    </a:cubicBezTo>
                    <a:cubicBezTo>
                      <a:pt x="16386" y="3978"/>
                      <a:pt x="9766" y="-2390"/>
                      <a:pt x="3783" y="873"/>
                    </a:cubicBezTo>
                    <a:close/>
                    <a:moveTo>
                      <a:pt x="12626" y="9347"/>
                    </a:moveTo>
                    <a:cubicBezTo>
                      <a:pt x="13526" y="14558"/>
                      <a:pt x="7913" y="17926"/>
                      <a:pt x="4100" y="13610"/>
                    </a:cubicBezTo>
                    <a:cubicBezTo>
                      <a:pt x="2141" y="11400"/>
                      <a:pt x="-136" y="4715"/>
                      <a:pt x="3994" y="2505"/>
                    </a:cubicBezTo>
                    <a:cubicBezTo>
                      <a:pt x="7648" y="504"/>
                      <a:pt x="11726" y="4452"/>
                      <a:pt x="12626" y="9347"/>
                    </a:cubicBezTo>
                    <a:close/>
                  </a:path>
                </a:pathLst>
              </a:custGeom>
              <a:solidFill>
                <a:srgbClr val="000000">
                  <a:alpha val="30000"/>
                </a:srgbClr>
              </a:solidFill>
              <a:ln w="5264" cap="flat">
                <a:noFill/>
                <a:prstDash val="solid"/>
                <a:miter/>
              </a:ln>
            </p:spPr>
            <p:txBody>
              <a:bodyPr/>
              <a:lstStyle/>
              <a:p>
                <a:endParaRPr lang="en-US"/>
              </a:p>
            </p:txBody>
          </p:sp>
          <p:sp>
            <p:nvSpPr>
              <p:cNvPr id="1316" name="Freeform 1315">
                <a:extLst>
                  <a:ext uri="{FF2B5EF4-FFF2-40B4-BE49-F238E27FC236}">
                    <a16:creationId xmlns:a16="http://schemas.microsoft.com/office/drawing/2014/main" id="{EA98DE72-5078-2736-7349-83CAF8F51A75}"/>
                  </a:ext>
                </a:extLst>
              </p:cNvPr>
              <p:cNvSpPr/>
              <p:nvPr/>
            </p:nvSpPr>
            <p:spPr>
              <a:xfrm>
                <a:off x="6882373" y="594416"/>
                <a:ext cx="13072" cy="18314"/>
              </a:xfrm>
              <a:custGeom>
                <a:avLst/>
                <a:gdLst>
                  <a:gd name="csX0" fmla="*/ 2365 w 13072"/>
                  <a:gd name="csY0" fmla="*/ 558 h 18314"/>
                  <a:gd name="csX1" fmla="*/ 3318 w 13072"/>
                  <a:gd name="csY1" fmla="*/ 15401 h 18314"/>
                  <a:gd name="csX2" fmla="*/ 12850 w 13072"/>
                  <a:gd name="csY2" fmla="*/ 10348 h 18314"/>
                  <a:gd name="csX3" fmla="*/ 2312 w 13072"/>
                  <a:gd name="csY3" fmla="*/ 558 h 18314"/>
                  <a:gd name="csX4" fmla="*/ 9091 w 13072"/>
                  <a:gd name="csY4" fmla="*/ 8032 h 18314"/>
                  <a:gd name="csX5" fmla="*/ 3213 w 13072"/>
                  <a:gd name="csY5" fmla="*/ 11138 h 18314"/>
                  <a:gd name="csX6" fmla="*/ 2630 w 13072"/>
                  <a:gd name="csY6" fmla="*/ 1979 h 18314"/>
                  <a:gd name="csX7" fmla="*/ 9091 w 13072"/>
                  <a:gd name="csY7" fmla="*/ 8032 h 183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3072" h="18314">
                    <a:moveTo>
                      <a:pt x="2365" y="558"/>
                    </a:moveTo>
                    <a:cubicBezTo>
                      <a:pt x="-2242" y="3190"/>
                      <a:pt x="883" y="12296"/>
                      <a:pt x="3318" y="15401"/>
                    </a:cubicBezTo>
                    <a:cubicBezTo>
                      <a:pt x="8084" y="21401"/>
                      <a:pt x="14333" y="17349"/>
                      <a:pt x="12850" y="10348"/>
                    </a:cubicBezTo>
                    <a:cubicBezTo>
                      <a:pt x="11473" y="3716"/>
                      <a:pt x="6443" y="-1810"/>
                      <a:pt x="2312" y="558"/>
                    </a:cubicBezTo>
                    <a:close/>
                    <a:moveTo>
                      <a:pt x="9091" y="8032"/>
                    </a:moveTo>
                    <a:cubicBezTo>
                      <a:pt x="9991" y="12348"/>
                      <a:pt x="6178" y="14822"/>
                      <a:pt x="3213" y="11138"/>
                    </a:cubicBezTo>
                    <a:cubicBezTo>
                      <a:pt x="1677" y="9243"/>
                      <a:pt x="-229" y="3611"/>
                      <a:pt x="2630" y="1979"/>
                    </a:cubicBezTo>
                    <a:cubicBezTo>
                      <a:pt x="5172" y="506"/>
                      <a:pt x="8243" y="3927"/>
                      <a:pt x="9091" y="8032"/>
                    </a:cubicBezTo>
                    <a:close/>
                  </a:path>
                </a:pathLst>
              </a:custGeom>
              <a:solidFill>
                <a:srgbClr val="000000">
                  <a:alpha val="30000"/>
                </a:srgbClr>
              </a:solidFill>
              <a:ln w="5264" cap="flat">
                <a:noFill/>
                <a:prstDash val="solid"/>
                <a:miter/>
              </a:ln>
            </p:spPr>
            <p:txBody>
              <a:bodyPr/>
              <a:lstStyle/>
              <a:p>
                <a:endParaRPr lang="en-US"/>
              </a:p>
            </p:txBody>
          </p:sp>
          <p:sp>
            <p:nvSpPr>
              <p:cNvPr id="1317" name="Freeform 1316">
                <a:extLst>
                  <a:ext uri="{FF2B5EF4-FFF2-40B4-BE49-F238E27FC236}">
                    <a16:creationId xmlns:a16="http://schemas.microsoft.com/office/drawing/2014/main" id="{8C77248E-9192-1FA2-022D-D9D0838AB8A1}"/>
                  </a:ext>
                </a:extLst>
              </p:cNvPr>
              <p:cNvSpPr/>
              <p:nvPr/>
            </p:nvSpPr>
            <p:spPr>
              <a:xfrm>
                <a:off x="6896811" y="613166"/>
                <a:ext cx="11689" cy="16415"/>
              </a:xfrm>
              <a:custGeom>
                <a:avLst/>
                <a:gdLst>
                  <a:gd name="csX0" fmla="*/ 2120 w 11689"/>
                  <a:gd name="csY0" fmla="*/ 546 h 16415"/>
                  <a:gd name="csX1" fmla="*/ 2967 w 11689"/>
                  <a:gd name="csY1" fmla="*/ 13810 h 16415"/>
                  <a:gd name="csX2" fmla="*/ 11493 w 11689"/>
                  <a:gd name="csY2" fmla="*/ 9284 h 16415"/>
                  <a:gd name="csX3" fmla="*/ 2120 w 11689"/>
                  <a:gd name="csY3" fmla="*/ 494 h 16415"/>
                  <a:gd name="csX4" fmla="*/ 8103 w 11689"/>
                  <a:gd name="csY4" fmla="*/ 7178 h 16415"/>
                  <a:gd name="csX5" fmla="*/ 2861 w 11689"/>
                  <a:gd name="csY5" fmla="*/ 9968 h 16415"/>
                  <a:gd name="csX6" fmla="*/ 2331 w 11689"/>
                  <a:gd name="csY6" fmla="*/ 1810 h 16415"/>
                  <a:gd name="csX7" fmla="*/ 8103 w 11689"/>
                  <a:gd name="csY7" fmla="*/ 7178 h 164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1689" h="16415">
                    <a:moveTo>
                      <a:pt x="2120" y="546"/>
                    </a:moveTo>
                    <a:cubicBezTo>
                      <a:pt x="-2011" y="2915"/>
                      <a:pt x="796" y="11020"/>
                      <a:pt x="2967" y="13810"/>
                    </a:cubicBezTo>
                    <a:cubicBezTo>
                      <a:pt x="7203" y="19179"/>
                      <a:pt x="12816" y="15547"/>
                      <a:pt x="11493" y="9284"/>
                    </a:cubicBezTo>
                    <a:cubicBezTo>
                      <a:pt x="10275" y="3336"/>
                      <a:pt x="5773" y="-1612"/>
                      <a:pt x="2120" y="494"/>
                    </a:cubicBezTo>
                    <a:close/>
                    <a:moveTo>
                      <a:pt x="8103" y="7178"/>
                    </a:moveTo>
                    <a:cubicBezTo>
                      <a:pt x="8898" y="11020"/>
                      <a:pt x="5456" y="13284"/>
                      <a:pt x="2861" y="9968"/>
                    </a:cubicBezTo>
                    <a:cubicBezTo>
                      <a:pt x="1484" y="8231"/>
                      <a:pt x="-210" y="3283"/>
                      <a:pt x="2331" y="1810"/>
                    </a:cubicBezTo>
                    <a:cubicBezTo>
                      <a:pt x="4555" y="494"/>
                      <a:pt x="7362" y="3546"/>
                      <a:pt x="8103" y="7178"/>
                    </a:cubicBezTo>
                    <a:close/>
                  </a:path>
                </a:pathLst>
              </a:custGeom>
              <a:solidFill>
                <a:srgbClr val="000000">
                  <a:alpha val="30000"/>
                </a:srgbClr>
              </a:solidFill>
              <a:ln w="5264" cap="flat">
                <a:noFill/>
                <a:prstDash val="solid"/>
                <a:miter/>
              </a:ln>
            </p:spPr>
            <p:txBody>
              <a:bodyPr/>
              <a:lstStyle/>
              <a:p>
                <a:endParaRPr lang="en-US"/>
              </a:p>
            </p:txBody>
          </p:sp>
          <p:sp>
            <p:nvSpPr>
              <p:cNvPr id="1318" name="Freeform 1317">
                <a:extLst>
                  <a:ext uri="{FF2B5EF4-FFF2-40B4-BE49-F238E27FC236}">
                    <a16:creationId xmlns:a16="http://schemas.microsoft.com/office/drawing/2014/main" id="{06792D61-B904-CAD3-1A1F-F120255C9511}"/>
                  </a:ext>
                </a:extLst>
              </p:cNvPr>
              <p:cNvSpPr/>
              <p:nvPr/>
            </p:nvSpPr>
            <p:spPr>
              <a:xfrm>
                <a:off x="7015463" y="575929"/>
                <a:ext cx="22772" cy="34194"/>
              </a:xfrm>
              <a:custGeom>
                <a:avLst/>
                <a:gdLst>
                  <a:gd name="csX0" fmla="*/ 10717 w 22772"/>
                  <a:gd name="csY0" fmla="*/ 45 h 34194"/>
                  <a:gd name="csX1" fmla="*/ 762 w 22772"/>
                  <a:gd name="csY1" fmla="*/ 25098 h 34194"/>
                  <a:gd name="csX2" fmla="*/ 21997 w 22772"/>
                  <a:gd name="csY2" fmla="*/ 23782 h 34194"/>
                  <a:gd name="csX3" fmla="*/ 10717 w 22772"/>
                  <a:gd name="csY3" fmla="*/ 45 h 34194"/>
                  <a:gd name="csX4" fmla="*/ 16966 w 22772"/>
                  <a:gd name="csY4" fmla="*/ 17098 h 34194"/>
                  <a:gd name="csX5" fmla="*/ 3886 w 22772"/>
                  <a:gd name="csY5" fmla="*/ 17940 h 34194"/>
                  <a:gd name="csX6" fmla="*/ 10029 w 22772"/>
                  <a:gd name="csY6" fmla="*/ 2518 h 34194"/>
                  <a:gd name="csX7" fmla="*/ 16966 w 22772"/>
                  <a:gd name="csY7" fmla="*/ 17098 h 341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2772" h="34194">
                    <a:moveTo>
                      <a:pt x="10717" y="45"/>
                    </a:moveTo>
                    <a:cubicBezTo>
                      <a:pt x="285" y="1045"/>
                      <a:pt x="-1250" y="18203"/>
                      <a:pt x="762" y="25098"/>
                    </a:cubicBezTo>
                    <a:cubicBezTo>
                      <a:pt x="4628" y="38467"/>
                      <a:pt x="19137" y="36309"/>
                      <a:pt x="21997" y="23782"/>
                    </a:cubicBezTo>
                    <a:cubicBezTo>
                      <a:pt x="24750" y="11887"/>
                      <a:pt x="19984" y="-850"/>
                      <a:pt x="10717" y="45"/>
                    </a:cubicBezTo>
                    <a:close/>
                    <a:moveTo>
                      <a:pt x="16966" y="17098"/>
                    </a:moveTo>
                    <a:cubicBezTo>
                      <a:pt x="15165" y="24835"/>
                      <a:pt x="6269" y="26098"/>
                      <a:pt x="3886" y="17940"/>
                    </a:cubicBezTo>
                    <a:cubicBezTo>
                      <a:pt x="2668" y="13677"/>
                      <a:pt x="3621" y="3150"/>
                      <a:pt x="10029" y="2518"/>
                    </a:cubicBezTo>
                    <a:cubicBezTo>
                      <a:pt x="15748" y="1992"/>
                      <a:pt x="18660" y="9782"/>
                      <a:pt x="16966" y="17098"/>
                    </a:cubicBezTo>
                    <a:close/>
                  </a:path>
                </a:pathLst>
              </a:custGeom>
              <a:solidFill>
                <a:srgbClr val="000000">
                  <a:alpha val="30000"/>
                </a:srgbClr>
              </a:solidFill>
              <a:ln w="5264" cap="flat">
                <a:noFill/>
                <a:prstDash val="solid"/>
                <a:miter/>
              </a:ln>
            </p:spPr>
            <p:txBody>
              <a:bodyPr/>
              <a:lstStyle/>
              <a:p>
                <a:endParaRPr lang="en-US"/>
              </a:p>
            </p:txBody>
          </p:sp>
          <p:sp>
            <p:nvSpPr>
              <p:cNvPr id="1319" name="Freeform 1318">
                <a:extLst>
                  <a:ext uri="{FF2B5EF4-FFF2-40B4-BE49-F238E27FC236}">
                    <a16:creationId xmlns:a16="http://schemas.microsoft.com/office/drawing/2014/main" id="{CA4E3A7B-E28E-A46D-FFA2-E096A47175BF}"/>
                  </a:ext>
                </a:extLst>
              </p:cNvPr>
              <p:cNvSpPr/>
              <p:nvPr/>
            </p:nvSpPr>
            <p:spPr>
              <a:xfrm>
                <a:off x="6991323" y="579935"/>
                <a:ext cx="20732" cy="31084"/>
              </a:xfrm>
              <a:custGeom>
                <a:avLst/>
                <a:gdLst>
                  <a:gd name="csX0" fmla="*/ 9756 w 20732"/>
                  <a:gd name="csY0" fmla="*/ 38 h 31084"/>
                  <a:gd name="csX1" fmla="*/ 701 w 20732"/>
                  <a:gd name="csY1" fmla="*/ 22829 h 31084"/>
                  <a:gd name="csX2" fmla="*/ 20030 w 20732"/>
                  <a:gd name="csY2" fmla="*/ 21618 h 31084"/>
                  <a:gd name="csX3" fmla="*/ 9809 w 20732"/>
                  <a:gd name="csY3" fmla="*/ 38 h 31084"/>
                  <a:gd name="csX4" fmla="*/ 15423 w 20732"/>
                  <a:gd name="csY4" fmla="*/ 15565 h 31084"/>
                  <a:gd name="csX5" fmla="*/ 3561 w 20732"/>
                  <a:gd name="csY5" fmla="*/ 16302 h 31084"/>
                  <a:gd name="csX6" fmla="*/ 9121 w 20732"/>
                  <a:gd name="csY6" fmla="*/ 2302 h 31084"/>
                  <a:gd name="csX7" fmla="*/ 15423 w 20732"/>
                  <a:gd name="csY7" fmla="*/ 15565 h 310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0732" h="31084">
                    <a:moveTo>
                      <a:pt x="9756" y="38"/>
                    </a:moveTo>
                    <a:cubicBezTo>
                      <a:pt x="278" y="933"/>
                      <a:pt x="-1152" y="16565"/>
                      <a:pt x="701" y="22829"/>
                    </a:cubicBezTo>
                    <a:cubicBezTo>
                      <a:pt x="4196" y="34935"/>
                      <a:pt x="17382" y="33040"/>
                      <a:pt x="20030" y="21618"/>
                    </a:cubicBezTo>
                    <a:cubicBezTo>
                      <a:pt x="22519" y="10776"/>
                      <a:pt x="18229" y="-751"/>
                      <a:pt x="9809" y="38"/>
                    </a:cubicBezTo>
                    <a:close/>
                    <a:moveTo>
                      <a:pt x="15423" y="15565"/>
                    </a:moveTo>
                    <a:cubicBezTo>
                      <a:pt x="13834" y="22566"/>
                      <a:pt x="5732" y="23776"/>
                      <a:pt x="3561" y="16302"/>
                    </a:cubicBezTo>
                    <a:cubicBezTo>
                      <a:pt x="2449" y="12460"/>
                      <a:pt x="3296" y="2828"/>
                      <a:pt x="9121" y="2302"/>
                    </a:cubicBezTo>
                    <a:cubicBezTo>
                      <a:pt x="14311" y="1828"/>
                      <a:pt x="16958" y="8933"/>
                      <a:pt x="15423" y="15565"/>
                    </a:cubicBezTo>
                    <a:close/>
                  </a:path>
                </a:pathLst>
              </a:custGeom>
              <a:solidFill>
                <a:srgbClr val="000000">
                  <a:alpha val="30000"/>
                </a:srgbClr>
              </a:solidFill>
              <a:ln w="5264" cap="flat">
                <a:noFill/>
                <a:prstDash val="solid"/>
                <a:miter/>
              </a:ln>
            </p:spPr>
            <p:txBody>
              <a:bodyPr/>
              <a:lstStyle/>
              <a:p>
                <a:endParaRPr lang="en-US"/>
              </a:p>
            </p:txBody>
          </p:sp>
          <p:sp>
            <p:nvSpPr>
              <p:cNvPr id="1320" name="Freeform 1319">
                <a:extLst>
                  <a:ext uri="{FF2B5EF4-FFF2-40B4-BE49-F238E27FC236}">
                    <a16:creationId xmlns:a16="http://schemas.microsoft.com/office/drawing/2014/main" id="{7DE5F790-8ADA-FE95-DC97-BFB70137DFD3}"/>
                  </a:ext>
                </a:extLst>
              </p:cNvPr>
              <p:cNvSpPr/>
              <p:nvPr/>
            </p:nvSpPr>
            <p:spPr>
              <a:xfrm>
                <a:off x="6969800" y="582735"/>
                <a:ext cx="18970" cy="28399"/>
              </a:xfrm>
              <a:custGeom>
                <a:avLst/>
                <a:gdLst>
                  <a:gd name="csX0" fmla="*/ 7132 w 18970"/>
                  <a:gd name="csY0" fmla="*/ 187 h 28399"/>
                  <a:gd name="csX1" fmla="*/ 1466 w 18970"/>
                  <a:gd name="csY1" fmla="*/ 21872 h 28399"/>
                  <a:gd name="csX2" fmla="*/ 18835 w 18970"/>
                  <a:gd name="csY2" fmla="*/ 18608 h 28399"/>
                  <a:gd name="csX3" fmla="*/ 7079 w 18970"/>
                  <a:gd name="csY3" fmla="*/ 187 h 28399"/>
                  <a:gd name="csX4" fmla="*/ 14069 w 18970"/>
                  <a:gd name="csY4" fmla="*/ 13608 h 28399"/>
                  <a:gd name="csX5" fmla="*/ 3372 w 18970"/>
                  <a:gd name="csY5" fmla="*/ 15608 h 28399"/>
                  <a:gd name="csX6" fmla="*/ 6867 w 18970"/>
                  <a:gd name="csY6" fmla="*/ 2292 h 28399"/>
                  <a:gd name="csX7" fmla="*/ 14069 w 18970"/>
                  <a:gd name="csY7" fmla="*/ 13608 h 283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970" h="28399">
                    <a:moveTo>
                      <a:pt x="7132" y="187"/>
                    </a:moveTo>
                    <a:cubicBezTo>
                      <a:pt x="-1341" y="2081"/>
                      <a:pt x="-864" y="16398"/>
                      <a:pt x="1466" y="21872"/>
                    </a:cubicBezTo>
                    <a:cubicBezTo>
                      <a:pt x="6020" y="32504"/>
                      <a:pt x="17776" y="29240"/>
                      <a:pt x="18835" y="18608"/>
                    </a:cubicBezTo>
                    <a:cubicBezTo>
                      <a:pt x="19894" y="8503"/>
                      <a:pt x="14651" y="-1498"/>
                      <a:pt x="7079" y="187"/>
                    </a:cubicBezTo>
                    <a:close/>
                    <a:moveTo>
                      <a:pt x="14069" y="13608"/>
                    </a:moveTo>
                    <a:cubicBezTo>
                      <a:pt x="13380" y="20135"/>
                      <a:pt x="6179" y="22135"/>
                      <a:pt x="3372" y="15608"/>
                    </a:cubicBezTo>
                    <a:cubicBezTo>
                      <a:pt x="1942" y="12240"/>
                      <a:pt x="1625" y="3450"/>
                      <a:pt x="6867" y="2292"/>
                    </a:cubicBezTo>
                    <a:cubicBezTo>
                      <a:pt x="11527" y="1239"/>
                      <a:pt x="14704" y="7397"/>
                      <a:pt x="14069" y="13608"/>
                    </a:cubicBezTo>
                    <a:close/>
                  </a:path>
                </a:pathLst>
              </a:custGeom>
              <a:solidFill>
                <a:srgbClr val="000000">
                  <a:alpha val="30000"/>
                </a:srgbClr>
              </a:solidFill>
              <a:ln w="5264" cap="flat">
                <a:noFill/>
                <a:prstDash val="solid"/>
                <a:miter/>
              </a:ln>
            </p:spPr>
            <p:txBody>
              <a:bodyPr/>
              <a:lstStyle/>
              <a:p>
                <a:endParaRPr lang="en-US"/>
              </a:p>
            </p:txBody>
          </p:sp>
          <p:sp>
            <p:nvSpPr>
              <p:cNvPr id="1321" name="Freeform 1320">
                <a:extLst>
                  <a:ext uri="{FF2B5EF4-FFF2-40B4-BE49-F238E27FC236}">
                    <a16:creationId xmlns:a16="http://schemas.microsoft.com/office/drawing/2014/main" id="{EB167764-A14E-9202-8461-991F30D9E906}"/>
                  </a:ext>
                </a:extLst>
              </p:cNvPr>
              <p:cNvSpPr/>
              <p:nvPr/>
            </p:nvSpPr>
            <p:spPr>
              <a:xfrm>
                <a:off x="6948433" y="587646"/>
                <a:ext cx="18354" cy="27485"/>
              </a:xfrm>
              <a:custGeom>
                <a:avLst/>
                <a:gdLst>
                  <a:gd name="csX0" fmla="*/ 6894 w 18354"/>
                  <a:gd name="csY0" fmla="*/ 223 h 27485"/>
                  <a:gd name="csX1" fmla="*/ 1439 w 18354"/>
                  <a:gd name="csY1" fmla="*/ 21171 h 27485"/>
                  <a:gd name="csX2" fmla="*/ 18226 w 18354"/>
                  <a:gd name="csY2" fmla="*/ 18013 h 27485"/>
                  <a:gd name="csX3" fmla="*/ 6894 w 18354"/>
                  <a:gd name="csY3" fmla="*/ 170 h 27485"/>
                  <a:gd name="csX4" fmla="*/ 13566 w 18354"/>
                  <a:gd name="csY4" fmla="*/ 13223 h 27485"/>
                  <a:gd name="csX5" fmla="*/ 3240 w 18354"/>
                  <a:gd name="csY5" fmla="*/ 15171 h 27485"/>
                  <a:gd name="csX6" fmla="*/ 6629 w 18354"/>
                  <a:gd name="csY6" fmla="*/ 2275 h 27485"/>
                  <a:gd name="csX7" fmla="*/ 13619 w 18354"/>
                  <a:gd name="csY7" fmla="*/ 13223 h 274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354" h="27485">
                    <a:moveTo>
                      <a:pt x="6894" y="223"/>
                    </a:moveTo>
                    <a:cubicBezTo>
                      <a:pt x="-1314" y="2065"/>
                      <a:pt x="-838" y="15855"/>
                      <a:pt x="1439" y="21171"/>
                    </a:cubicBezTo>
                    <a:cubicBezTo>
                      <a:pt x="5835" y="31434"/>
                      <a:pt x="17167" y="28329"/>
                      <a:pt x="18226" y="18013"/>
                    </a:cubicBezTo>
                    <a:cubicBezTo>
                      <a:pt x="19232" y="8276"/>
                      <a:pt x="14201" y="-1409"/>
                      <a:pt x="6894" y="170"/>
                    </a:cubicBezTo>
                    <a:close/>
                    <a:moveTo>
                      <a:pt x="13566" y="13223"/>
                    </a:moveTo>
                    <a:cubicBezTo>
                      <a:pt x="12931" y="19539"/>
                      <a:pt x="5941" y="21487"/>
                      <a:pt x="3240" y="15171"/>
                    </a:cubicBezTo>
                    <a:cubicBezTo>
                      <a:pt x="1863" y="11907"/>
                      <a:pt x="1545" y="3381"/>
                      <a:pt x="6629" y="2275"/>
                    </a:cubicBezTo>
                    <a:cubicBezTo>
                      <a:pt x="11130" y="1275"/>
                      <a:pt x="14201" y="7223"/>
                      <a:pt x="13619" y="13223"/>
                    </a:cubicBezTo>
                    <a:close/>
                  </a:path>
                </a:pathLst>
              </a:custGeom>
              <a:solidFill>
                <a:srgbClr val="000000">
                  <a:alpha val="30000"/>
                </a:srgbClr>
              </a:solidFill>
              <a:ln w="5264" cap="flat">
                <a:noFill/>
                <a:prstDash val="solid"/>
                <a:miter/>
              </a:ln>
            </p:spPr>
            <p:txBody>
              <a:bodyPr/>
              <a:lstStyle/>
              <a:p>
                <a:endParaRPr lang="en-US"/>
              </a:p>
            </p:txBody>
          </p:sp>
          <p:sp>
            <p:nvSpPr>
              <p:cNvPr id="1322" name="Freeform 1321">
                <a:extLst>
                  <a:ext uri="{FF2B5EF4-FFF2-40B4-BE49-F238E27FC236}">
                    <a16:creationId xmlns:a16="http://schemas.microsoft.com/office/drawing/2014/main" id="{6167C274-7886-66A2-C8A4-B2BCBCB67687}"/>
                  </a:ext>
                </a:extLst>
              </p:cNvPr>
              <p:cNvSpPr/>
              <p:nvPr/>
            </p:nvSpPr>
            <p:spPr>
              <a:xfrm>
                <a:off x="6928025" y="594487"/>
                <a:ext cx="18388" cy="25247"/>
              </a:xfrm>
              <a:custGeom>
                <a:avLst/>
                <a:gdLst>
                  <a:gd name="csX0" fmla="*/ 6967 w 18388"/>
                  <a:gd name="csY0" fmla="*/ 225 h 25247"/>
                  <a:gd name="csX1" fmla="*/ 1407 w 18388"/>
                  <a:gd name="csY1" fmla="*/ 19489 h 25247"/>
                  <a:gd name="csX2" fmla="*/ 18247 w 18388"/>
                  <a:gd name="csY2" fmla="*/ 16488 h 25247"/>
                  <a:gd name="csX3" fmla="*/ 7020 w 18388"/>
                  <a:gd name="csY3" fmla="*/ 172 h 25247"/>
                  <a:gd name="csX4" fmla="*/ 13587 w 18388"/>
                  <a:gd name="csY4" fmla="*/ 12120 h 25247"/>
                  <a:gd name="csX5" fmla="*/ 3260 w 18388"/>
                  <a:gd name="csY5" fmla="*/ 13962 h 25247"/>
                  <a:gd name="csX6" fmla="*/ 6702 w 18388"/>
                  <a:gd name="csY6" fmla="*/ 2119 h 25247"/>
                  <a:gd name="csX7" fmla="*/ 13587 w 18388"/>
                  <a:gd name="csY7" fmla="*/ 12120 h 2524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388" h="25247">
                    <a:moveTo>
                      <a:pt x="6967" y="225"/>
                    </a:moveTo>
                    <a:cubicBezTo>
                      <a:pt x="-1241" y="1962"/>
                      <a:pt x="-870" y="14646"/>
                      <a:pt x="1407" y="19489"/>
                    </a:cubicBezTo>
                    <a:cubicBezTo>
                      <a:pt x="5749" y="28910"/>
                      <a:pt x="17135" y="25962"/>
                      <a:pt x="18247" y="16488"/>
                    </a:cubicBezTo>
                    <a:cubicBezTo>
                      <a:pt x="19306" y="7541"/>
                      <a:pt x="14328" y="-1354"/>
                      <a:pt x="7020" y="172"/>
                    </a:cubicBezTo>
                    <a:close/>
                    <a:moveTo>
                      <a:pt x="13587" y="12120"/>
                    </a:moveTo>
                    <a:cubicBezTo>
                      <a:pt x="12898" y="17910"/>
                      <a:pt x="5908" y="19752"/>
                      <a:pt x="3260" y="13962"/>
                    </a:cubicBezTo>
                    <a:cubicBezTo>
                      <a:pt x="1884" y="10962"/>
                      <a:pt x="1619" y="3172"/>
                      <a:pt x="6702" y="2119"/>
                    </a:cubicBezTo>
                    <a:cubicBezTo>
                      <a:pt x="11204" y="1172"/>
                      <a:pt x="14275" y="6646"/>
                      <a:pt x="13587" y="12120"/>
                    </a:cubicBezTo>
                    <a:close/>
                  </a:path>
                </a:pathLst>
              </a:custGeom>
              <a:solidFill>
                <a:srgbClr val="000000">
                  <a:alpha val="30000"/>
                </a:srgbClr>
              </a:solidFill>
              <a:ln w="5264" cap="flat">
                <a:noFill/>
                <a:prstDash val="solid"/>
                <a:miter/>
              </a:ln>
            </p:spPr>
            <p:txBody>
              <a:bodyPr/>
              <a:lstStyle/>
              <a:p>
                <a:endParaRPr lang="en-US"/>
              </a:p>
            </p:txBody>
          </p:sp>
          <p:sp>
            <p:nvSpPr>
              <p:cNvPr id="1323" name="Freeform 1322">
                <a:extLst>
                  <a:ext uri="{FF2B5EF4-FFF2-40B4-BE49-F238E27FC236}">
                    <a16:creationId xmlns:a16="http://schemas.microsoft.com/office/drawing/2014/main" id="{9E8B3EA3-6158-6B3E-4AE1-2F2C26E8CF4C}"/>
                  </a:ext>
                </a:extLst>
              </p:cNvPr>
              <p:cNvSpPr/>
              <p:nvPr/>
            </p:nvSpPr>
            <p:spPr>
              <a:xfrm>
                <a:off x="6909275" y="602328"/>
                <a:ext cx="18330" cy="23528"/>
              </a:xfrm>
              <a:custGeom>
                <a:avLst/>
                <a:gdLst>
                  <a:gd name="csX0" fmla="*/ 4324 w 18330"/>
                  <a:gd name="csY0" fmla="*/ 752 h 23528"/>
                  <a:gd name="csX1" fmla="*/ 3477 w 18330"/>
                  <a:gd name="csY1" fmla="*/ 19753 h 23528"/>
                  <a:gd name="csX2" fmla="*/ 18251 w 18330"/>
                  <a:gd name="csY2" fmla="*/ 13332 h 23528"/>
                  <a:gd name="csX3" fmla="*/ 4324 w 18330"/>
                  <a:gd name="csY3" fmla="*/ 700 h 23528"/>
                  <a:gd name="csX4" fmla="*/ 13008 w 18330"/>
                  <a:gd name="csY4" fmla="*/ 10331 h 23528"/>
                  <a:gd name="csX5" fmla="*/ 3953 w 18330"/>
                  <a:gd name="csY5" fmla="*/ 14279 h 23528"/>
                  <a:gd name="csX6" fmla="*/ 4483 w 18330"/>
                  <a:gd name="csY6" fmla="*/ 2594 h 23528"/>
                  <a:gd name="csX7" fmla="*/ 13061 w 18330"/>
                  <a:gd name="csY7" fmla="*/ 10331 h 235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330" h="23528">
                    <a:moveTo>
                      <a:pt x="4324" y="752"/>
                    </a:moveTo>
                    <a:cubicBezTo>
                      <a:pt x="-2825" y="4121"/>
                      <a:pt x="352" y="15753"/>
                      <a:pt x="3477" y="19753"/>
                    </a:cubicBezTo>
                    <a:cubicBezTo>
                      <a:pt x="9566" y="27490"/>
                      <a:pt x="19310" y="22332"/>
                      <a:pt x="18251" y="13332"/>
                    </a:cubicBezTo>
                    <a:cubicBezTo>
                      <a:pt x="17245" y="4805"/>
                      <a:pt x="10678" y="-2301"/>
                      <a:pt x="4324" y="700"/>
                    </a:cubicBezTo>
                    <a:close/>
                    <a:moveTo>
                      <a:pt x="13008" y="10331"/>
                    </a:moveTo>
                    <a:cubicBezTo>
                      <a:pt x="13697" y="15858"/>
                      <a:pt x="7660" y="19016"/>
                      <a:pt x="3953" y="14279"/>
                    </a:cubicBezTo>
                    <a:cubicBezTo>
                      <a:pt x="2047" y="11805"/>
                      <a:pt x="88" y="4647"/>
                      <a:pt x="4483" y="2594"/>
                    </a:cubicBezTo>
                    <a:cubicBezTo>
                      <a:pt x="8401" y="752"/>
                      <a:pt x="12426" y="5121"/>
                      <a:pt x="13061" y="10331"/>
                    </a:cubicBezTo>
                    <a:close/>
                  </a:path>
                </a:pathLst>
              </a:custGeom>
              <a:solidFill>
                <a:srgbClr val="000000">
                  <a:alpha val="30000"/>
                </a:srgbClr>
              </a:solidFill>
              <a:ln w="5264" cap="flat">
                <a:noFill/>
                <a:prstDash val="solid"/>
                <a:miter/>
              </a:ln>
            </p:spPr>
            <p:txBody>
              <a:bodyPr/>
              <a:lstStyle/>
              <a:p>
                <a:endParaRPr lang="en-US"/>
              </a:p>
            </p:txBody>
          </p:sp>
          <p:sp>
            <p:nvSpPr>
              <p:cNvPr id="1324" name="Freeform 1323">
                <a:extLst>
                  <a:ext uri="{FF2B5EF4-FFF2-40B4-BE49-F238E27FC236}">
                    <a16:creationId xmlns:a16="http://schemas.microsoft.com/office/drawing/2014/main" id="{8D965DE0-B478-76FD-0017-31CE0883EFF4}"/>
                  </a:ext>
                </a:extLst>
              </p:cNvPr>
              <p:cNvSpPr/>
              <p:nvPr/>
            </p:nvSpPr>
            <p:spPr>
              <a:xfrm>
                <a:off x="7019531" y="618756"/>
                <a:ext cx="15505" cy="23162"/>
              </a:xfrm>
              <a:custGeom>
                <a:avLst/>
                <a:gdLst>
                  <a:gd name="csX0" fmla="*/ 7867 w 15505"/>
                  <a:gd name="csY0" fmla="*/ 61 h 23162"/>
                  <a:gd name="csX1" fmla="*/ 347 w 15505"/>
                  <a:gd name="csY1" fmla="*/ 16693 h 23162"/>
                  <a:gd name="csX2" fmla="*/ 14751 w 15505"/>
                  <a:gd name="csY2" fmla="*/ 16430 h 23162"/>
                  <a:gd name="csX3" fmla="*/ 7867 w 15505"/>
                  <a:gd name="csY3" fmla="*/ 8 h 23162"/>
                  <a:gd name="csX4" fmla="*/ 11573 w 15505"/>
                  <a:gd name="csY4" fmla="*/ 11798 h 23162"/>
                  <a:gd name="csX5" fmla="*/ 2730 w 15505"/>
                  <a:gd name="csY5" fmla="*/ 11956 h 23162"/>
                  <a:gd name="csX6" fmla="*/ 7337 w 15505"/>
                  <a:gd name="csY6" fmla="*/ 1745 h 23162"/>
                  <a:gd name="csX7" fmla="*/ 11573 w 15505"/>
                  <a:gd name="csY7" fmla="*/ 11851 h 23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5505" h="23162">
                    <a:moveTo>
                      <a:pt x="7867" y="61"/>
                    </a:moveTo>
                    <a:cubicBezTo>
                      <a:pt x="771" y="429"/>
                      <a:pt x="-818" y="11956"/>
                      <a:pt x="347" y="16693"/>
                    </a:cubicBezTo>
                    <a:cubicBezTo>
                      <a:pt x="2571" y="25851"/>
                      <a:pt x="12421" y="24851"/>
                      <a:pt x="14751" y="16430"/>
                    </a:cubicBezTo>
                    <a:cubicBezTo>
                      <a:pt x="16975" y="8482"/>
                      <a:pt x="14168" y="-308"/>
                      <a:pt x="7867" y="8"/>
                    </a:cubicBezTo>
                    <a:close/>
                    <a:moveTo>
                      <a:pt x="11573" y="11798"/>
                    </a:moveTo>
                    <a:cubicBezTo>
                      <a:pt x="10144" y="16956"/>
                      <a:pt x="4054" y="17588"/>
                      <a:pt x="2730" y="11956"/>
                    </a:cubicBezTo>
                    <a:cubicBezTo>
                      <a:pt x="2042" y="9061"/>
                      <a:pt x="2995" y="1956"/>
                      <a:pt x="7337" y="1745"/>
                    </a:cubicBezTo>
                    <a:cubicBezTo>
                      <a:pt x="11203" y="1535"/>
                      <a:pt x="12950" y="6956"/>
                      <a:pt x="11573" y="11851"/>
                    </a:cubicBezTo>
                    <a:close/>
                  </a:path>
                </a:pathLst>
              </a:custGeom>
              <a:solidFill>
                <a:srgbClr val="000000">
                  <a:alpha val="30000"/>
                </a:srgbClr>
              </a:solidFill>
              <a:ln w="5264" cap="flat">
                <a:noFill/>
                <a:prstDash val="solid"/>
                <a:miter/>
              </a:ln>
            </p:spPr>
            <p:txBody>
              <a:bodyPr/>
              <a:lstStyle/>
              <a:p>
                <a:endParaRPr lang="en-US"/>
              </a:p>
            </p:txBody>
          </p:sp>
          <p:sp>
            <p:nvSpPr>
              <p:cNvPr id="1325" name="Freeform 1324">
                <a:extLst>
                  <a:ext uri="{FF2B5EF4-FFF2-40B4-BE49-F238E27FC236}">
                    <a16:creationId xmlns:a16="http://schemas.microsoft.com/office/drawing/2014/main" id="{BB93DCEA-2A04-09CC-7193-E065EA74E75C}"/>
                  </a:ext>
                </a:extLst>
              </p:cNvPr>
              <p:cNvSpPr/>
              <p:nvPr/>
            </p:nvSpPr>
            <p:spPr>
              <a:xfrm>
                <a:off x="7003498" y="621980"/>
                <a:ext cx="14128" cy="21024"/>
              </a:xfrm>
              <a:custGeom>
                <a:avLst/>
                <a:gdLst>
                  <a:gd name="csX0" fmla="*/ 5154 w 14128"/>
                  <a:gd name="csY0" fmla="*/ 153 h 21024"/>
                  <a:gd name="csX1" fmla="*/ 1183 w 14128"/>
                  <a:gd name="csY1" fmla="*/ 16259 h 21024"/>
                  <a:gd name="csX2" fmla="*/ 14051 w 14128"/>
                  <a:gd name="csY2" fmla="*/ 13680 h 21024"/>
                  <a:gd name="csX3" fmla="*/ 5207 w 14128"/>
                  <a:gd name="csY3" fmla="*/ 153 h 21024"/>
                  <a:gd name="csX4" fmla="*/ 10397 w 14128"/>
                  <a:gd name="csY4" fmla="*/ 10049 h 21024"/>
                  <a:gd name="csX5" fmla="*/ 2507 w 14128"/>
                  <a:gd name="csY5" fmla="*/ 11628 h 21024"/>
                  <a:gd name="csX6" fmla="*/ 4942 w 14128"/>
                  <a:gd name="csY6" fmla="*/ 1732 h 21024"/>
                  <a:gd name="csX7" fmla="*/ 10397 w 14128"/>
                  <a:gd name="csY7" fmla="*/ 10049 h 21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4128" h="21024">
                    <a:moveTo>
                      <a:pt x="5154" y="153"/>
                    </a:moveTo>
                    <a:cubicBezTo>
                      <a:pt x="-1094" y="1627"/>
                      <a:pt x="-618" y="12207"/>
                      <a:pt x="1183" y="16259"/>
                    </a:cubicBezTo>
                    <a:cubicBezTo>
                      <a:pt x="4678" y="24102"/>
                      <a:pt x="13309" y="21575"/>
                      <a:pt x="14051" y="13680"/>
                    </a:cubicBezTo>
                    <a:cubicBezTo>
                      <a:pt x="14739" y="6206"/>
                      <a:pt x="10767" y="-1162"/>
                      <a:pt x="5207" y="153"/>
                    </a:cubicBezTo>
                    <a:close/>
                    <a:moveTo>
                      <a:pt x="10397" y="10049"/>
                    </a:moveTo>
                    <a:cubicBezTo>
                      <a:pt x="9973" y="14891"/>
                      <a:pt x="4625" y="16417"/>
                      <a:pt x="2507" y="11628"/>
                    </a:cubicBezTo>
                    <a:cubicBezTo>
                      <a:pt x="1395" y="9154"/>
                      <a:pt x="1077" y="2627"/>
                      <a:pt x="4942" y="1732"/>
                    </a:cubicBezTo>
                    <a:cubicBezTo>
                      <a:pt x="8385" y="943"/>
                      <a:pt x="10820" y="5469"/>
                      <a:pt x="10397" y="10049"/>
                    </a:cubicBezTo>
                    <a:close/>
                  </a:path>
                </a:pathLst>
              </a:custGeom>
              <a:solidFill>
                <a:srgbClr val="000000">
                  <a:alpha val="30000"/>
                </a:srgbClr>
              </a:solidFill>
              <a:ln w="5264" cap="flat">
                <a:noFill/>
                <a:prstDash val="solid"/>
                <a:miter/>
              </a:ln>
            </p:spPr>
            <p:txBody>
              <a:bodyPr/>
              <a:lstStyle/>
              <a:p>
                <a:endParaRPr lang="en-US"/>
              </a:p>
            </p:txBody>
          </p:sp>
          <p:sp>
            <p:nvSpPr>
              <p:cNvPr id="1326" name="Freeform 1325">
                <a:extLst>
                  <a:ext uri="{FF2B5EF4-FFF2-40B4-BE49-F238E27FC236}">
                    <a16:creationId xmlns:a16="http://schemas.microsoft.com/office/drawing/2014/main" id="{1F9B90D9-905B-D593-2DC3-A705A5052BC9}"/>
                  </a:ext>
                </a:extLst>
              </p:cNvPr>
              <p:cNvSpPr/>
              <p:nvPr/>
            </p:nvSpPr>
            <p:spPr>
              <a:xfrm>
                <a:off x="6988878" y="622950"/>
                <a:ext cx="12808" cy="19270"/>
              </a:xfrm>
              <a:custGeom>
                <a:avLst/>
                <a:gdLst>
                  <a:gd name="csX0" fmla="*/ 5265 w 12808"/>
                  <a:gd name="csY0" fmla="*/ 131 h 19270"/>
                  <a:gd name="csX1" fmla="*/ 764 w 12808"/>
                  <a:gd name="csY1" fmla="*/ 14605 h 19270"/>
                  <a:gd name="csX2" fmla="*/ 12626 w 12808"/>
                  <a:gd name="csY2" fmla="*/ 12921 h 19270"/>
                  <a:gd name="csX3" fmla="*/ 5265 w 12808"/>
                  <a:gd name="csY3" fmla="*/ 78 h 19270"/>
                  <a:gd name="csX4" fmla="*/ 9501 w 12808"/>
                  <a:gd name="csY4" fmla="*/ 9447 h 19270"/>
                  <a:gd name="csX5" fmla="*/ 2194 w 12808"/>
                  <a:gd name="csY5" fmla="*/ 10500 h 19270"/>
                  <a:gd name="csX6" fmla="*/ 4947 w 12808"/>
                  <a:gd name="csY6" fmla="*/ 1605 h 19270"/>
                  <a:gd name="csX7" fmla="*/ 9448 w 12808"/>
                  <a:gd name="csY7" fmla="*/ 9500 h 1927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2808" h="19270">
                    <a:moveTo>
                      <a:pt x="5265" y="131"/>
                    </a:moveTo>
                    <a:cubicBezTo>
                      <a:pt x="-560" y="1131"/>
                      <a:pt x="-666" y="10815"/>
                      <a:pt x="764" y="14605"/>
                    </a:cubicBezTo>
                    <a:cubicBezTo>
                      <a:pt x="3517" y="21921"/>
                      <a:pt x="11567" y="20079"/>
                      <a:pt x="12626" y="12921"/>
                    </a:cubicBezTo>
                    <a:cubicBezTo>
                      <a:pt x="13632" y="6131"/>
                      <a:pt x="10402" y="-817"/>
                      <a:pt x="5265" y="78"/>
                    </a:cubicBezTo>
                    <a:close/>
                    <a:moveTo>
                      <a:pt x="9501" y="9447"/>
                    </a:moveTo>
                    <a:cubicBezTo>
                      <a:pt x="8866" y="13868"/>
                      <a:pt x="3888" y="14973"/>
                      <a:pt x="2194" y="10500"/>
                    </a:cubicBezTo>
                    <a:cubicBezTo>
                      <a:pt x="1293" y="8184"/>
                      <a:pt x="1399" y="2236"/>
                      <a:pt x="4947" y="1605"/>
                    </a:cubicBezTo>
                    <a:cubicBezTo>
                      <a:pt x="8125" y="1026"/>
                      <a:pt x="10084" y="5289"/>
                      <a:pt x="9448" y="9500"/>
                    </a:cubicBezTo>
                    <a:close/>
                  </a:path>
                </a:pathLst>
              </a:custGeom>
              <a:solidFill>
                <a:srgbClr val="000000">
                  <a:alpha val="30000"/>
                </a:srgbClr>
              </a:solidFill>
              <a:ln w="5264" cap="flat">
                <a:noFill/>
                <a:prstDash val="solid"/>
                <a:miter/>
              </a:ln>
            </p:spPr>
            <p:txBody>
              <a:bodyPr/>
              <a:lstStyle/>
              <a:p>
                <a:endParaRPr lang="en-US"/>
              </a:p>
            </p:txBody>
          </p:sp>
          <p:sp>
            <p:nvSpPr>
              <p:cNvPr id="1327" name="Freeform 1326">
                <a:extLst>
                  <a:ext uri="{FF2B5EF4-FFF2-40B4-BE49-F238E27FC236}">
                    <a16:creationId xmlns:a16="http://schemas.microsoft.com/office/drawing/2014/main" id="{E73A4CCC-9B40-40E0-2F14-4261E3D27E60}"/>
                  </a:ext>
                </a:extLst>
              </p:cNvPr>
              <p:cNvSpPr/>
              <p:nvPr/>
            </p:nvSpPr>
            <p:spPr>
              <a:xfrm>
                <a:off x="6974344" y="626588"/>
                <a:ext cx="12413" cy="18634"/>
              </a:xfrm>
              <a:custGeom>
                <a:avLst/>
                <a:gdLst>
                  <a:gd name="csX0" fmla="*/ 5077 w 12413"/>
                  <a:gd name="csY0" fmla="*/ 125 h 18634"/>
                  <a:gd name="csX1" fmla="*/ 734 w 12413"/>
                  <a:gd name="csY1" fmla="*/ 14125 h 18634"/>
                  <a:gd name="csX2" fmla="*/ 12226 w 12413"/>
                  <a:gd name="csY2" fmla="*/ 12494 h 18634"/>
                  <a:gd name="csX3" fmla="*/ 5130 w 12413"/>
                  <a:gd name="csY3" fmla="*/ 72 h 18634"/>
                  <a:gd name="csX4" fmla="*/ 9154 w 12413"/>
                  <a:gd name="csY4" fmla="*/ 9125 h 18634"/>
                  <a:gd name="csX5" fmla="*/ 2111 w 12413"/>
                  <a:gd name="csY5" fmla="*/ 10125 h 18634"/>
                  <a:gd name="csX6" fmla="*/ 4812 w 12413"/>
                  <a:gd name="csY6" fmla="*/ 1493 h 18634"/>
                  <a:gd name="csX7" fmla="*/ 9207 w 12413"/>
                  <a:gd name="csY7" fmla="*/ 9125 h 1863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2413" h="18634">
                    <a:moveTo>
                      <a:pt x="5077" y="125"/>
                    </a:moveTo>
                    <a:cubicBezTo>
                      <a:pt x="-536" y="1125"/>
                      <a:pt x="-642" y="10494"/>
                      <a:pt x="734" y="14125"/>
                    </a:cubicBezTo>
                    <a:cubicBezTo>
                      <a:pt x="3382" y="21178"/>
                      <a:pt x="11167" y="19441"/>
                      <a:pt x="12226" y="12494"/>
                    </a:cubicBezTo>
                    <a:cubicBezTo>
                      <a:pt x="13232" y="5914"/>
                      <a:pt x="10107" y="-770"/>
                      <a:pt x="5130" y="72"/>
                    </a:cubicBezTo>
                    <a:close/>
                    <a:moveTo>
                      <a:pt x="9154" y="9125"/>
                    </a:moveTo>
                    <a:cubicBezTo>
                      <a:pt x="8519" y="13388"/>
                      <a:pt x="3753" y="14494"/>
                      <a:pt x="2111" y="10125"/>
                    </a:cubicBezTo>
                    <a:cubicBezTo>
                      <a:pt x="1264" y="7862"/>
                      <a:pt x="1317" y="2125"/>
                      <a:pt x="4812" y="1493"/>
                    </a:cubicBezTo>
                    <a:cubicBezTo>
                      <a:pt x="7883" y="967"/>
                      <a:pt x="9790" y="5072"/>
                      <a:pt x="9207" y="9125"/>
                    </a:cubicBezTo>
                    <a:close/>
                  </a:path>
                </a:pathLst>
              </a:custGeom>
              <a:solidFill>
                <a:srgbClr val="000000">
                  <a:alpha val="30000"/>
                </a:srgbClr>
              </a:solidFill>
              <a:ln w="5264" cap="flat">
                <a:noFill/>
                <a:prstDash val="solid"/>
                <a:miter/>
              </a:ln>
            </p:spPr>
            <p:txBody>
              <a:bodyPr/>
              <a:lstStyle/>
              <a:p>
                <a:endParaRPr lang="en-US"/>
              </a:p>
            </p:txBody>
          </p:sp>
          <p:sp>
            <p:nvSpPr>
              <p:cNvPr id="1328" name="Freeform 1327">
                <a:extLst>
                  <a:ext uri="{FF2B5EF4-FFF2-40B4-BE49-F238E27FC236}">
                    <a16:creationId xmlns:a16="http://schemas.microsoft.com/office/drawing/2014/main" id="{14959F44-4931-D4EA-31ED-3C7ADDE7FBF4}"/>
                  </a:ext>
                </a:extLst>
              </p:cNvPr>
              <p:cNvSpPr/>
              <p:nvPr/>
            </p:nvSpPr>
            <p:spPr>
              <a:xfrm>
                <a:off x="6959236" y="631222"/>
                <a:ext cx="12377" cy="17089"/>
              </a:xfrm>
              <a:custGeom>
                <a:avLst/>
                <a:gdLst>
                  <a:gd name="csX0" fmla="*/ 5093 w 12377"/>
                  <a:gd name="csY0" fmla="*/ 69 h 17089"/>
                  <a:gd name="csX1" fmla="*/ 698 w 12377"/>
                  <a:gd name="csY1" fmla="*/ 12964 h 17089"/>
                  <a:gd name="csX2" fmla="*/ 12189 w 12377"/>
                  <a:gd name="csY2" fmla="*/ 11438 h 17089"/>
                  <a:gd name="csX3" fmla="*/ 5093 w 12377"/>
                  <a:gd name="csY3" fmla="*/ 69 h 17089"/>
                  <a:gd name="csX4" fmla="*/ 9224 w 12377"/>
                  <a:gd name="csY4" fmla="*/ 8333 h 17089"/>
                  <a:gd name="csX5" fmla="*/ 2181 w 12377"/>
                  <a:gd name="csY5" fmla="*/ 9280 h 17089"/>
                  <a:gd name="csX6" fmla="*/ 4882 w 12377"/>
                  <a:gd name="csY6" fmla="*/ 1385 h 17089"/>
                  <a:gd name="csX7" fmla="*/ 9224 w 12377"/>
                  <a:gd name="csY7" fmla="*/ 8385 h 170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2377" h="17089">
                    <a:moveTo>
                      <a:pt x="5093" y="69"/>
                    </a:moveTo>
                    <a:cubicBezTo>
                      <a:pt x="-520" y="964"/>
                      <a:pt x="-626" y="9596"/>
                      <a:pt x="698" y="12964"/>
                    </a:cubicBezTo>
                    <a:cubicBezTo>
                      <a:pt x="3346" y="19438"/>
                      <a:pt x="11130" y="17807"/>
                      <a:pt x="12189" y="11438"/>
                    </a:cubicBezTo>
                    <a:cubicBezTo>
                      <a:pt x="13195" y="5385"/>
                      <a:pt x="10071" y="-720"/>
                      <a:pt x="5093" y="69"/>
                    </a:cubicBezTo>
                    <a:close/>
                    <a:moveTo>
                      <a:pt x="9224" y="8333"/>
                    </a:moveTo>
                    <a:cubicBezTo>
                      <a:pt x="8588" y="12228"/>
                      <a:pt x="3822" y="13228"/>
                      <a:pt x="2181" y="9280"/>
                    </a:cubicBezTo>
                    <a:cubicBezTo>
                      <a:pt x="1334" y="7227"/>
                      <a:pt x="1439" y="1911"/>
                      <a:pt x="4882" y="1385"/>
                    </a:cubicBezTo>
                    <a:cubicBezTo>
                      <a:pt x="7953" y="911"/>
                      <a:pt x="9859" y="4648"/>
                      <a:pt x="9224" y="8385"/>
                    </a:cubicBezTo>
                    <a:close/>
                  </a:path>
                </a:pathLst>
              </a:custGeom>
              <a:solidFill>
                <a:srgbClr val="000000">
                  <a:alpha val="30000"/>
                </a:srgbClr>
              </a:solidFill>
              <a:ln w="5264" cap="flat">
                <a:noFill/>
                <a:prstDash val="solid"/>
                <a:miter/>
              </a:ln>
            </p:spPr>
            <p:txBody>
              <a:bodyPr/>
              <a:lstStyle/>
              <a:p>
                <a:endParaRPr lang="en-US"/>
              </a:p>
            </p:txBody>
          </p:sp>
          <p:sp>
            <p:nvSpPr>
              <p:cNvPr id="1329" name="Freeform 1328">
                <a:extLst>
                  <a:ext uri="{FF2B5EF4-FFF2-40B4-BE49-F238E27FC236}">
                    <a16:creationId xmlns:a16="http://schemas.microsoft.com/office/drawing/2014/main" id="{7B6CD2E7-4F1B-D271-21B1-196926F3AE01}"/>
                  </a:ext>
                </a:extLst>
              </p:cNvPr>
              <p:cNvSpPr/>
              <p:nvPr/>
            </p:nvSpPr>
            <p:spPr>
              <a:xfrm>
                <a:off x="6945890" y="636746"/>
                <a:ext cx="12214" cy="15997"/>
              </a:xfrm>
              <a:custGeom>
                <a:avLst/>
                <a:gdLst>
                  <a:gd name="csX0" fmla="*/ 3188 w 12214"/>
                  <a:gd name="csY0" fmla="*/ 388 h 15997"/>
                  <a:gd name="csX1" fmla="*/ 2023 w 12214"/>
                  <a:gd name="csY1" fmla="*/ 13231 h 15997"/>
                  <a:gd name="csX2" fmla="*/ 12191 w 12214"/>
                  <a:gd name="csY2" fmla="*/ 9336 h 15997"/>
                  <a:gd name="csX3" fmla="*/ 3188 w 12214"/>
                  <a:gd name="csY3" fmla="*/ 388 h 15997"/>
                  <a:gd name="csX4" fmla="*/ 8749 w 12214"/>
                  <a:gd name="csY4" fmla="*/ 7125 h 15997"/>
                  <a:gd name="csX5" fmla="*/ 2500 w 12214"/>
                  <a:gd name="csY5" fmla="*/ 9494 h 15997"/>
                  <a:gd name="csX6" fmla="*/ 3188 w 12214"/>
                  <a:gd name="csY6" fmla="*/ 1599 h 15997"/>
                  <a:gd name="csX7" fmla="*/ 8749 w 12214"/>
                  <a:gd name="csY7" fmla="*/ 7125 h 159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2214" h="15997">
                    <a:moveTo>
                      <a:pt x="3188" y="388"/>
                    </a:moveTo>
                    <a:cubicBezTo>
                      <a:pt x="-1736" y="2441"/>
                      <a:pt x="11" y="10441"/>
                      <a:pt x="2023" y="13231"/>
                    </a:cubicBezTo>
                    <a:cubicBezTo>
                      <a:pt x="5889" y="18652"/>
                      <a:pt x="12667" y="15441"/>
                      <a:pt x="12191" y="9336"/>
                    </a:cubicBezTo>
                    <a:cubicBezTo>
                      <a:pt x="11767" y="3546"/>
                      <a:pt x="7584" y="-1454"/>
                      <a:pt x="3188" y="388"/>
                    </a:cubicBezTo>
                    <a:close/>
                    <a:moveTo>
                      <a:pt x="8749" y="7125"/>
                    </a:moveTo>
                    <a:cubicBezTo>
                      <a:pt x="9013" y="10862"/>
                      <a:pt x="4883" y="12862"/>
                      <a:pt x="2500" y="9494"/>
                    </a:cubicBezTo>
                    <a:cubicBezTo>
                      <a:pt x="1282" y="7757"/>
                      <a:pt x="170" y="2862"/>
                      <a:pt x="3188" y="1599"/>
                    </a:cubicBezTo>
                    <a:cubicBezTo>
                      <a:pt x="5889" y="494"/>
                      <a:pt x="8484" y="3546"/>
                      <a:pt x="8749" y="7125"/>
                    </a:cubicBezTo>
                    <a:close/>
                  </a:path>
                </a:pathLst>
              </a:custGeom>
              <a:solidFill>
                <a:srgbClr val="000000">
                  <a:alpha val="30000"/>
                </a:srgbClr>
              </a:solidFill>
              <a:ln w="5264" cap="flat">
                <a:noFill/>
                <a:prstDash val="solid"/>
                <a:miter/>
              </a:ln>
            </p:spPr>
            <p:txBody>
              <a:bodyPr/>
              <a:lstStyle/>
              <a:p>
                <a:endParaRPr lang="en-US"/>
              </a:p>
            </p:txBody>
          </p:sp>
          <p:sp>
            <p:nvSpPr>
              <p:cNvPr id="1330" name="Freeform 1329">
                <a:extLst>
                  <a:ext uri="{FF2B5EF4-FFF2-40B4-BE49-F238E27FC236}">
                    <a16:creationId xmlns:a16="http://schemas.microsoft.com/office/drawing/2014/main" id="{1BEB70F3-4F75-DD6C-39F5-E1CBA2BFB674}"/>
                  </a:ext>
                </a:extLst>
              </p:cNvPr>
              <p:cNvSpPr/>
              <p:nvPr/>
            </p:nvSpPr>
            <p:spPr>
              <a:xfrm>
                <a:off x="6932010" y="642769"/>
                <a:ext cx="11788" cy="15171"/>
              </a:xfrm>
              <a:custGeom>
                <a:avLst/>
                <a:gdLst>
                  <a:gd name="csX0" fmla="*/ 3088 w 11788"/>
                  <a:gd name="csY0" fmla="*/ 365 h 15171"/>
                  <a:gd name="csX1" fmla="*/ 1923 w 11788"/>
                  <a:gd name="csY1" fmla="*/ 12576 h 15171"/>
                  <a:gd name="csX2" fmla="*/ 11773 w 11788"/>
                  <a:gd name="csY2" fmla="*/ 8839 h 15171"/>
                  <a:gd name="csX3" fmla="*/ 3088 w 11788"/>
                  <a:gd name="csY3" fmla="*/ 365 h 15171"/>
                  <a:gd name="csX4" fmla="*/ 8437 w 11788"/>
                  <a:gd name="csY4" fmla="*/ 6733 h 15171"/>
                  <a:gd name="csX5" fmla="*/ 2400 w 11788"/>
                  <a:gd name="csY5" fmla="*/ 8997 h 15171"/>
                  <a:gd name="csX6" fmla="*/ 3141 w 11788"/>
                  <a:gd name="csY6" fmla="*/ 1523 h 15171"/>
                  <a:gd name="csX7" fmla="*/ 8490 w 11788"/>
                  <a:gd name="csY7" fmla="*/ 6733 h 151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1788" h="15171">
                    <a:moveTo>
                      <a:pt x="3088" y="365"/>
                    </a:moveTo>
                    <a:cubicBezTo>
                      <a:pt x="-1677" y="2365"/>
                      <a:pt x="17" y="9891"/>
                      <a:pt x="1923" y="12576"/>
                    </a:cubicBezTo>
                    <a:cubicBezTo>
                      <a:pt x="5630" y="17681"/>
                      <a:pt x="12144" y="14628"/>
                      <a:pt x="11773" y="8839"/>
                    </a:cubicBezTo>
                    <a:cubicBezTo>
                      <a:pt x="11402" y="3365"/>
                      <a:pt x="7378" y="-1372"/>
                      <a:pt x="3088" y="365"/>
                    </a:cubicBezTo>
                    <a:close/>
                    <a:moveTo>
                      <a:pt x="8437" y="6733"/>
                    </a:moveTo>
                    <a:cubicBezTo>
                      <a:pt x="8702" y="10313"/>
                      <a:pt x="4677" y="12155"/>
                      <a:pt x="2400" y="8997"/>
                    </a:cubicBezTo>
                    <a:cubicBezTo>
                      <a:pt x="1235" y="7365"/>
                      <a:pt x="176" y="2733"/>
                      <a:pt x="3141" y="1523"/>
                    </a:cubicBezTo>
                    <a:cubicBezTo>
                      <a:pt x="5736" y="417"/>
                      <a:pt x="8225" y="3365"/>
                      <a:pt x="8490" y="6733"/>
                    </a:cubicBezTo>
                    <a:close/>
                  </a:path>
                </a:pathLst>
              </a:custGeom>
              <a:solidFill>
                <a:srgbClr val="000000">
                  <a:alpha val="30000"/>
                </a:srgbClr>
              </a:solidFill>
              <a:ln w="5264" cap="flat">
                <a:noFill/>
                <a:prstDash val="solid"/>
                <a:miter/>
              </a:ln>
            </p:spPr>
            <p:txBody>
              <a:bodyPr/>
              <a:lstStyle/>
              <a:p>
                <a:endParaRPr lang="en-US"/>
              </a:p>
            </p:txBody>
          </p:sp>
          <p:sp>
            <p:nvSpPr>
              <p:cNvPr id="1331" name="Freeform 1330">
                <a:extLst>
                  <a:ext uri="{FF2B5EF4-FFF2-40B4-BE49-F238E27FC236}">
                    <a16:creationId xmlns:a16="http://schemas.microsoft.com/office/drawing/2014/main" id="{73D7BC9E-E8E1-1FBF-4876-52C301AFC093}"/>
                  </a:ext>
                </a:extLst>
              </p:cNvPr>
              <p:cNvSpPr/>
              <p:nvPr/>
            </p:nvSpPr>
            <p:spPr>
              <a:xfrm>
                <a:off x="7040836" y="501649"/>
                <a:ext cx="22735" cy="34207"/>
              </a:xfrm>
              <a:custGeom>
                <a:avLst/>
                <a:gdLst>
                  <a:gd name="csX0" fmla="*/ 436 w 22735"/>
                  <a:gd name="csY0" fmla="*/ 23165 h 34207"/>
                  <a:gd name="csX1" fmla="*/ 21565 w 22735"/>
                  <a:gd name="csY1" fmla="*/ 25691 h 34207"/>
                  <a:gd name="csX2" fmla="*/ 13039 w 22735"/>
                  <a:gd name="csY2" fmla="*/ 111 h 34207"/>
                  <a:gd name="csX3" fmla="*/ 436 w 22735"/>
                  <a:gd name="csY3" fmla="*/ 23165 h 34207"/>
                  <a:gd name="csX4" fmla="*/ 13568 w 22735"/>
                  <a:gd name="csY4" fmla="*/ 2638 h 34207"/>
                  <a:gd name="csX5" fmla="*/ 18811 w 22735"/>
                  <a:gd name="csY5" fmla="*/ 18375 h 34207"/>
                  <a:gd name="csX6" fmla="*/ 5837 w 22735"/>
                  <a:gd name="csY6" fmla="*/ 16796 h 34207"/>
                  <a:gd name="csX7" fmla="*/ 13568 w 22735"/>
                  <a:gd name="csY7" fmla="*/ 2638 h 342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2735" h="34207">
                    <a:moveTo>
                      <a:pt x="436" y="23165"/>
                    </a:moveTo>
                    <a:cubicBezTo>
                      <a:pt x="2607" y="35850"/>
                      <a:pt x="16958" y="38797"/>
                      <a:pt x="21565" y="25691"/>
                    </a:cubicBezTo>
                    <a:cubicBezTo>
                      <a:pt x="23948" y="18902"/>
                      <a:pt x="23418" y="1690"/>
                      <a:pt x="13039" y="111"/>
                    </a:cubicBezTo>
                    <a:cubicBezTo>
                      <a:pt x="3825" y="-1310"/>
                      <a:pt x="-1630" y="11112"/>
                      <a:pt x="436" y="23165"/>
                    </a:cubicBezTo>
                    <a:close/>
                    <a:moveTo>
                      <a:pt x="13568" y="2638"/>
                    </a:moveTo>
                    <a:cubicBezTo>
                      <a:pt x="19923" y="3638"/>
                      <a:pt x="20294" y="14217"/>
                      <a:pt x="18811" y="18375"/>
                    </a:cubicBezTo>
                    <a:cubicBezTo>
                      <a:pt x="15951" y="26428"/>
                      <a:pt x="7161" y="24586"/>
                      <a:pt x="5837" y="16796"/>
                    </a:cubicBezTo>
                    <a:cubicBezTo>
                      <a:pt x="4566" y="9375"/>
                      <a:pt x="7955" y="1743"/>
                      <a:pt x="13568" y="2638"/>
                    </a:cubicBezTo>
                    <a:close/>
                  </a:path>
                </a:pathLst>
              </a:custGeom>
              <a:solidFill>
                <a:srgbClr val="000000">
                  <a:alpha val="30000"/>
                </a:srgbClr>
              </a:solidFill>
              <a:ln w="5264" cap="flat">
                <a:noFill/>
                <a:prstDash val="solid"/>
                <a:miter/>
              </a:ln>
            </p:spPr>
            <p:txBody>
              <a:bodyPr/>
              <a:lstStyle/>
              <a:p>
                <a:endParaRPr lang="en-US"/>
              </a:p>
            </p:txBody>
          </p:sp>
          <p:sp>
            <p:nvSpPr>
              <p:cNvPr id="1332" name="Freeform 1331">
                <a:extLst>
                  <a:ext uri="{FF2B5EF4-FFF2-40B4-BE49-F238E27FC236}">
                    <a16:creationId xmlns:a16="http://schemas.microsoft.com/office/drawing/2014/main" id="{2FAE0960-FB9E-0EC1-2CF2-1807562829B8}"/>
                  </a:ext>
                </a:extLst>
              </p:cNvPr>
              <p:cNvSpPr/>
              <p:nvPr/>
            </p:nvSpPr>
            <p:spPr>
              <a:xfrm>
                <a:off x="7065616" y="506340"/>
                <a:ext cx="20667" cy="31093"/>
              </a:xfrm>
              <a:custGeom>
                <a:avLst/>
                <a:gdLst>
                  <a:gd name="csX0" fmla="*/ 386 w 20667"/>
                  <a:gd name="csY0" fmla="*/ 21053 h 31093"/>
                  <a:gd name="csX1" fmla="*/ 19609 w 20667"/>
                  <a:gd name="csY1" fmla="*/ 23369 h 31093"/>
                  <a:gd name="csX2" fmla="*/ 11877 w 20667"/>
                  <a:gd name="csY2" fmla="*/ 105 h 31093"/>
                  <a:gd name="csX3" fmla="*/ 386 w 20667"/>
                  <a:gd name="csY3" fmla="*/ 21053 h 31093"/>
                  <a:gd name="csX4" fmla="*/ 12354 w 20667"/>
                  <a:gd name="csY4" fmla="*/ 2368 h 31093"/>
                  <a:gd name="csX5" fmla="*/ 17120 w 20667"/>
                  <a:gd name="csY5" fmla="*/ 16684 h 31093"/>
                  <a:gd name="csX6" fmla="*/ 5311 w 20667"/>
                  <a:gd name="csY6" fmla="*/ 15263 h 31093"/>
                  <a:gd name="csX7" fmla="*/ 12354 w 20667"/>
                  <a:gd name="csY7" fmla="*/ 2368 h 310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0667" h="31093">
                    <a:moveTo>
                      <a:pt x="386" y="21053"/>
                    </a:moveTo>
                    <a:cubicBezTo>
                      <a:pt x="2346" y="32580"/>
                      <a:pt x="15372" y="35264"/>
                      <a:pt x="19609" y="23369"/>
                    </a:cubicBezTo>
                    <a:cubicBezTo>
                      <a:pt x="21780" y="17211"/>
                      <a:pt x="21250" y="1526"/>
                      <a:pt x="11877" y="105"/>
                    </a:cubicBezTo>
                    <a:cubicBezTo>
                      <a:pt x="3511" y="-1211"/>
                      <a:pt x="-1467" y="10105"/>
                      <a:pt x="386" y="21053"/>
                    </a:cubicBezTo>
                    <a:close/>
                    <a:moveTo>
                      <a:pt x="12354" y="2368"/>
                    </a:moveTo>
                    <a:cubicBezTo>
                      <a:pt x="18126" y="3263"/>
                      <a:pt x="18444" y="12895"/>
                      <a:pt x="17120" y="16684"/>
                    </a:cubicBezTo>
                    <a:cubicBezTo>
                      <a:pt x="14525" y="24000"/>
                      <a:pt x="6529" y="22369"/>
                      <a:pt x="5311" y="15263"/>
                    </a:cubicBezTo>
                    <a:cubicBezTo>
                      <a:pt x="4146" y="8526"/>
                      <a:pt x="7217" y="1578"/>
                      <a:pt x="12354" y="2368"/>
                    </a:cubicBezTo>
                    <a:close/>
                  </a:path>
                </a:pathLst>
              </a:custGeom>
              <a:solidFill>
                <a:srgbClr val="000000">
                  <a:alpha val="30000"/>
                </a:srgbClr>
              </a:solidFill>
              <a:ln w="5264" cap="flat">
                <a:noFill/>
                <a:prstDash val="solid"/>
                <a:miter/>
              </a:ln>
            </p:spPr>
            <p:txBody>
              <a:bodyPr/>
              <a:lstStyle/>
              <a:p>
                <a:endParaRPr lang="en-US"/>
              </a:p>
            </p:txBody>
          </p:sp>
          <p:sp>
            <p:nvSpPr>
              <p:cNvPr id="1333" name="Freeform 1332">
                <a:extLst>
                  <a:ext uri="{FF2B5EF4-FFF2-40B4-BE49-F238E27FC236}">
                    <a16:creationId xmlns:a16="http://schemas.microsoft.com/office/drawing/2014/main" id="{02EDC117-7011-2D03-68AD-3772F71C3928}"/>
                  </a:ext>
                </a:extLst>
              </p:cNvPr>
              <p:cNvSpPr/>
              <p:nvPr/>
            </p:nvSpPr>
            <p:spPr>
              <a:xfrm>
                <a:off x="7088586" y="510470"/>
                <a:ext cx="19201" cy="28273"/>
              </a:xfrm>
              <a:custGeom>
                <a:avLst/>
                <a:gdLst>
                  <a:gd name="csX0" fmla="*/ 28 w 19201"/>
                  <a:gd name="csY0" fmla="*/ 17975 h 28273"/>
                  <a:gd name="csX1" fmla="*/ 17185 w 19201"/>
                  <a:gd name="csY1" fmla="*/ 22239 h 28273"/>
                  <a:gd name="csX2" fmla="*/ 12790 w 19201"/>
                  <a:gd name="csY2" fmla="*/ 291 h 28273"/>
                  <a:gd name="csX3" fmla="*/ 28 w 19201"/>
                  <a:gd name="csY3" fmla="*/ 18028 h 28273"/>
                  <a:gd name="csX4" fmla="*/ 12948 w 19201"/>
                  <a:gd name="csY4" fmla="*/ 2396 h 28273"/>
                  <a:gd name="csX5" fmla="*/ 15649 w 19201"/>
                  <a:gd name="csY5" fmla="*/ 15923 h 28273"/>
                  <a:gd name="csX6" fmla="*/ 5111 w 19201"/>
                  <a:gd name="csY6" fmla="*/ 13291 h 28273"/>
                  <a:gd name="csX7" fmla="*/ 12948 w 19201"/>
                  <a:gd name="csY7" fmla="*/ 2396 h 282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9201" h="28273">
                    <a:moveTo>
                      <a:pt x="28" y="17975"/>
                    </a:moveTo>
                    <a:cubicBezTo>
                      <a:pt x="504" y="28660"/>
                      <a:pt x="12048" y="32555"/>
                      <a:pt x="17185" y="22239"/>
                    </a:cubicBezTo>
                    <a:cubicBezTo>
                      <a:pt x="19833" y="16870"/>
                      <a:pt x="21156" y="2659"/>
                      <a:pt x="12790" y="291"/>
                    </a:cubicBezTo>
                    <a:cubicBezTo>
                      <a:pt x="5323" y="-1815"/>
                      <a:pt x="-449" y="7870"/>
                      <a:pt x="28" y="18028"/>
                    </a:cubicBezTo>
                    <a:close/>
                    <a:moveTo>
                      <a:pt x="12948" y="2396"/>
                    </a:moveTo>
                    <a:cubicBezTo>
                      <a:pt x="18085" y="3870"/>
                      <a:pt x="17291" y="12607"/>
                      <a:pt x="15649" y="15923"/>
                    </a:cubicBezTo>
                    <a:cubicBezTo>
                      <a:pt x="12472" y="22291"/>
                      <a:pt x="5376" y="19870"/>
                      <a:pt x="5111" y="13291"/>
                    </a:cubicBezTo>
                    <a:cubicBezTo>
                      <a:pt x="4846" y="7080"/>
                      <a:pt x="8394" y="1080"/>
                      <a:pt x="12948" y="2396"/>
                    </a:cubicBezTo>
                    <a:close/>
                  </a:path>
                </a:pathLst>
              </a:custGeom>
              <a:solidFill>
                <a:srgbClr val="000000">
                  <a:alpha val="30000"/>
                </a:srgbClr>
              </a:solidFill>
              <a:ln w="5264" cap="flat">
                <a:noFill/>
                <a:prstDash val="solid"/>
                <a:miter/>
              </a:ln>
            </p:spPr>
            <p:txBody>
              <a:bodyPr/>
              <a:lstStyle/>
              <a:p>
                <a:endParaRPr lang="en-US"/>
              </a:p>
            </p:txBody>
          </p:sp>
          <p:sp>
            <p:nvSpPr>
              <p:cNvPr id="1334" name="Freeform 1333">
                <a:extLst>
                  <a:ext uri="{FF2B5EF4-FFF2-40B4-BE49-F238E27FC236}">
                    <a16:creationId xmlns:a16="http://schemas.microsoft.com/office/drawing/2014/main" id="{50DF2606-C812-01ED-F31A-5D139FE5DCDB}"/>
                  </a:ext>
                </a:extLst>
              </p:cNvPr>
              <p:cNvSpPr/>
              <p:nvPr/>
            </p:nvSpPr>
            <p:spPr>
              <a:xfrm>
                <a:off x="7110350" y="516635"/>
                <a:ext cx="18576" cy="27395"/>
              </a:xfrm>
              <a:custGeom>
                <a:avLst/>
                <a:gdLst>
                  <a:gd name="csX0" fmla="*/ 28 w 18576"/>
                  <a:gd name="csY0" fmla="*/ 17443 h 27395"/>
                  <a:gd name="csX1" fmla="*/ 16603 w 18576"/>
                  <a:gd name="csY1" fmla="*/ 21548 h 27395"/>
                  <a:gd name="csX2" fmla="*/ 12367 w 18576"/>
                  <a:gd name="csY2" fmla="*/ 284 h 27395"/>
                  <a:gd name="csX3" fmla="*/ 28 w 18576"/>
                  <a:gd name="csY3" fmla="*/ 17443 h 27395"/>
                  <a:gd name="csX4" fmla="*/ 12526 w 18576"/>
                  <a:gd name="csY4" fmla="*/ 2337 h 27395"/>
                  <a:gd name="csX5" fmla="*/ 15120 w 18576"/>
                  <a:gd name="csY5" fmla="*/ 15390 h 27395"/>
                  <a:gd name="csX6" fmla="*/ 4900 w 18576"/>
                  <a:gd name="csY6" fmla="*/ 12863 h 27395"/>
                  <a:gd name="csX7" fmla="*/ 12473 w 18576"/>
                  <a:gd name="csY7" fmla="*/ 2337 h 273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576" h="27395">
                    <a:moveTo>
                      <a:pt x="28" y="17443"/>
                    </a:moveTo>
                    <a:cubicBezTo>
                      <a:pt x="505" y="27759"/>
                      <a:pt x="11625" y="31548"/>
                      <a:pt x="16603" y="21548"/>
                    </a:cubicBezTo>
                    <a:cubicBezTo>
                      <a:pt x="19198" y="16390"/>
                      <a:pt x="20469" y="2600"/>
                      <a:pt x="12367" y="284"/>
                    </a:cubicBezTo>
                    <a:cubicBezTo>
                      <a:pt x="5165" y="-1769"/>
                      <a:pt x="-448" y="7653"/>
                      <a:pt x="28" y="17443"/>
                    </a:cubicBezTo>
                    <a:close/>
                    <a:moveTo>
                      <a:pt x="12526" y="2337"/>
                    </a:moveTo>
                    <a:cubicBezTo>
                      <a:pt x="17503" y="3758"/>
                      <a:pt x="16709" y="12232"/>
                      <a:pt x="15120" y="15390"/>
                    </a:cubicBezTo>
                    <a:cubicBezTo>
                      <a:pt x="12049" y="21548"/>
                      <a:pt x="5218" y="19232"/>
                      <a:pt x="4900" y="12863"/>
                    </a:cubicBezTo>
                    <a:cubicBezTo>
                      <a:pt x="4635" y="6863"/>
                      <a:pt x="8077" y="1073"/>
                      <a:pt x="12473" y="2337"/>
                    </a:cubicBezTo>
                    <a:close/>
                  </a:path>
                </a:pathLst>
              </a:custGeom>
              <a:solidFill>
                <a:srgbClr val="000000">
                  <a:alpha val="30000"/>
                </a:srgbClr>
              </a:solidFill>
              <a:ln w="5264" cap="flat">
                <a:noFill/>
                <a:prstDash val="solid"/>
                <a:miter/>
              </a:ln>
            </p:spPr>
            <p:txBody>
              <a:bodyPr/>
              <a:lstStyle/>
              <a:p>
                <a:endParaRPr lang="en-US"/>
              </a:p>
            </p:txBody>
          </p:sp>
          <p:sp>
            <p:nvSpPr>
              <p:cNvPr id="1335" name="Freeform 1334">
                <a:extLst>
                  <a:ext uri="{FF2B5EF4-FFF2-40B4-BE49-F238E27FC236}">
                    <a16:creationId xmlns:a16="http://schemas.microsoft.com/office/drawing/2014/main" id="{16F48720-A429-7118-0F94-954A7BD48DC5}"/>
                  </a:ext>
                </a:extLst>
              </p:cNvPr>
              <p:cNvSpPr/>
              <p:nvPr/>
            </p:nvSpPr>
            <p:spPr>
              <a:xfrm>
                <a:off x="7130360" y="524588"/>
                <a:ext cx="18532" cy="25131"/>
              </a:xfrm>
              <a:custGeom>
                <a:avLst/>
                <a:gdLst>
                  <a:gd name="csX0" fmla="*/ 35 w 18532"/>
                  <a:gd name="csY0" fmla="*/ 15911 h 25131"/>
                  <a:gd name="csX1" fmla="*/ 16663 w 18532"/>
                  <a:gd name="csY1" fmla="*/ 19859 h 25131"/>
                  <a:gd name="csX2" fmla="*/ 12215 w 18532"/>
                  <a:gd name="csY2" fmla="*/ 279 h 25131"/>
                  <a:gd name="csX3" fmla="*/ 35 w 18532"/>
                  <a:gd name="csY3" fmla="*/ 15911 h 25131"/>
                  <a:gd name="csX4" fmla="*/ 12374 w 18532"/>
                  <a:gd name="csY4" fmla="*/ 2174 h 25131"/>
                  <a:gd name="csX5" fmla="*/ 15127 w 18532"/>
                  <a:gd name="csY5" fmla="*/ 14227 h 25131"/>
                  <a:gd name="csX6" fmla="*/ 4907 w 18532"/>
                  <a:gd name="csY6" fmla="*/ 11806 h 25131"/>
                  <a:gd name="csX7" fmla="*/ 12374 w 18532"/>
                  <a:gd name="csY7" fmla="*/ 2174 h 251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532" h="25131">
                    <a:moveTo>
                      <a:pt x="35" y="15911"/>
                    </a:moveTo>
                    <a:cubicBezTo>
                      <a:pt x="618" y="25385"/>
                      <a:pt x="11791" y="28964"/>
                      <a:pt x="16663" y="19859"/>
                    </a:cubicBezTo>
                    <a:cubicBezTo>
                      <a:pt x="19205" y="15121"/>
                      <a:pt x="20317" y="2489"/>
                      <a:pt x="12215" y="279"/>
                    </a:cubicBezTo>
                    <a:cubicBezTo>
                      <a:pt x="5013" y="-1669"/>
                      <a:pt x="-494" y="6911"/>
                      <a:pt x="35" y="15911"/>
                    </a:cubicBezTo>
                    <a:close/>
                    <a:moveTo>
                      <a:pt x="12374" y="2174"/>
                    </a:moveTo>
                    <a:cubicBezTo>
                      <a:pt x="17351" y="3542"/>
                      <a:pt x="16663" y="11279"/>
                      <a:pt x="15127" y="14227"/>
                    </a:cubicBezTo>
                    <a:cubicBezTo>
                      <a:pt x="12109" y="19859"/>
                      <a:pt x="5278" y="17648"/>
                      <a:pt x="4907" y="11806"/>
                    </a:cubicBezTo>
                    <a:cubicBezTo>
                      <a:pt x="4589" y="6279"/>
                      <a:pt x="7925" y="1016"/>
                      <a:pt x="12374" y="2174"/>
                    </a:cubicBezTo>
                    <a:close/>
                  </a:path>
                </a:pathLst>
              </a:custGeom>
              <a:solidFill>
                <a:srgbClr val="000000">
                  <a:alpha val="30000"/>
                </a:srgbClr>
              </a:solidFill>
              <a:ln w="5264" cap="flat">
                <a:noFill/>
                <a:prstDash val="solid"/>
                <a:miter/>
              </a:ln>
            </p:spPr>
            <p:txBody>
              <a:bodyPr/>
              <a:lstStyle/>
              <a:p>
                <a:endParaRPr lang="en-US"/>
              </a:p>
            </p:txBody>
          </p:sp>
          <p:sp>
            <p:nvSpPr>
              <p:cNvPr id="1336" name="Freeform 1335">
                <a:extLst>
                  <a:ext uri="{FF2B5EF4-FFF2-40B4-BE49-F238E27FC236}">
                    <a16:creationId xmlns:a16="http://schemas.microsoft.com/office/drawing/2014/main" id="{8AFA05BD-01F9-1F85-294D-CDB2CFF2FB61}"/>
                  </a:ext>
                </a:extLst>
              </p:cNvPr>
              <p:cNvSpPr/>
              <p:nvPr/>
            </p:nvSpPr>
            <p:spPr>
              <a:xfrm>
                <a:off x="7149546" y="534823"/>
                <a:ext cx="18674" cy="23325"/>
              </a:xfrm>
              <a:custGeom>
                <a:avLst/>
                <a:gdLst>
                  <a:gd name="csX0" fmla="*/ 177 w 18674"/>
                  <a:gd name="csY0" fmla="*/ 12728 h 23325"/>
                  <a:gd name="csX1" fmla="*/ 14528 w 18674"/>
                  <a:gd name="csY1" fmla="*/ 19939 h 23325"/>
                  <a:gd name="csX2" fmla="*/ 14793 w 18674"/>
                  <a:gd name="csY2" fmla="*/ 886 h 23325"/>
                  <a:gd name="csX3" fmla="*/ 177 w 18674"/>
                  <a:gd name="csY3" fmla="*/ 12676 h 23325"/>
                  <a:gd name="csX4" fmla="*/ 14528 w 18674"/>
                  <a:gd name="csY4" fmla="*/ 2728 h 23325"/>
                  <a:gd name="csX5" fmla="*/ 14369 w 18674"/>
                  <a:gd name="csY5" fmla="*/ 14413 h 23325"/>
                  <a:gd name="csX6" fmla="*/ 5526 w 18674"/>
                  <a:gd name="csY6" fmla="*/ 9991 h 23325"/>
                  <a:gd name="csX7" fmla="*/ 14528 w 18674"/>
                  <a:gd name="csY7" fmla="*/ 2728 h 233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674" h="23325">
                    <a:moveTo>
                      <a:pt x="177" y="12728"/>
                    </a:moveTo>
                    <a:cubicBezTo>
                      <a:pt x="-1411" y="21624"/>
                      <a:pt x="8015" y="27308"/>
                      <a:pt x="14528" y="19939"/>
                    </a:cubicBezTo>
                    <a:cubicBezTo>
                      <a:pt x="17917" y="16097"/>
                      <a:pt x="21730" y="4675"/>
                      <a:pt x="14793" y="886"/>
                    </a:cubicBezTo>
                    <a:cubicBezTo>
                      <a:pt x="8597" y="-2483"/>
                      <a:pt x="1660" y="4254"/>
                      <a:pt x="177" y="12676"/>
                    </a:cubicBezTo>
                    <a:close/>
                    <a:moveTo>
                      <a:pt x="14528" y="2728"/>
                    </a:moveTo>
                    <a:cubicBezTo>
                      <a:pt x="18817" y="5044"/>
                      <a:pt x="16435" y="12097"/>
                      <a:pt x="14369" y="14413"/>
                    </a:cubicBezTo>
                    <a:cubicBezTo>
                      <a:pt x="10345" y="18939"/>
                      <a:pt x="4573" y="15413"/>
                      <a:pt x="5526" y="9991"/>
                    </a:cubicBezTo>
                    <a:cubicBezTo>
                      <a:pt x="6479" y="4781"/>
                      <a:pt x="10715" y="675"/>
                      <a:pt x="14528" y="2728"/>
                    </a:cubicBezTo>
                    <a:close/>
                  </a:path>
                </a:pathLst>
              </a:custGeom>
              <a:solidFill>
                <a:srgbClr val="000000">
                  <a:alpha val="30000"/>
                </a:srgbClr>
              </a:solidFill>
              <a:ln w="5264" cap="flat">
                <a:noFill/>
                <a:prstDash val="solid"/>
                <a:miter/>
              </a:ln>
            </p:spPr>
            <p:txBody>
              <a:bodyPr/>
              <a:lstStyle/>
              <a:p>
                <a:endParaRPr lang="en-US"/>
              </a:p>
            </p:txBody>
          </p:sp>
          <p:sp>
            <p:nvSpPr>
              <p:cNvPr id="1337" name="Freeform 1336">
                <a:extLst>
                  <a:ext uri="{FF2B5EF4-FFF2-40B4-BE49-F238E27FC236}">
                    <a16:creationId xmlns:a16="http://schemas.microsoft.com/office/drawing/2014/main" id="{3E19D8C3-9535-21CE-965A-19B0B4BB3A19}"/>
                  </a:ext>
                </a:extLst>
              </p:cNvPr>
              <p:cNvSpPr/>
              <p:nvPr/>
            </p:nvSpPr>
            <p:spPr>
              <a:xfrm>
                <a:off x="7166243" y="546487"/>
                <a:ext cx="17976" cy="22123"/>
              </a:xfrm>
              <a:custGeom>
                <a:avLst/>
                <a:gdLst>
                  <a:gd name="csX0" fmla="*/ 161 w 17976"/>
                  <a:gd name="csY0" fmla="*/ 12012 h 22123"/>
                  <a:gd name="csX1" fmla="*/ 14035 w 17976"/>
                  <a:gd name="csY1" fmla="*/ 18960 h 22123"/>
                  <a:gd name="csX2" fmla="*/ 14194 w 17976"/>
                  <a:gd name="csY2" fmla="*/ 854 h 22123"/>
                  <a:gd name="csX3" fmla="*/ 161 w 17976"/>
                  <a:gd name="csY3" fmla="*/ 11959 h 22123"/>
                  <a:gd name="csX4" fmla="*/ 13929 w 17976"/>
                  <a:gd name="csY4" fmla="*/ 2591 h 22123"/>
                  <a:gd name="csX5" fmla="*/ 13823 w 17976"/>
                  <a:gd name="csY5" fmla="*/ 13696 h 22123"/>
                  <a:gd name="csX6" fmla="*/ 5297 w 17976"/>
                  <a:gd name="csY6" fmla="*/ 9433 h 22123"/>
                  <a:gd name="csX7" fmla="*/ 13929 w 17976"/>
                  <a:gd name="csY7" fmla="*/ 2591 h 221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7976" h="22123">
                    <a:moveTo>
                      <a:pt x="161" y="12012"/>
                    </a:moveTo>
                    <a:cubicBezTo>
                      <a:pt x="-1322" y="20433"/>
                      <a:pt x="7786" y="25907"/>
                      <a:pt x="14035" y="18960"/>
                    </a:cubicBezTo>
                    <a:cubicBezTo>
                      <a:pt x="17265" y="15328"/>
                      <a:pt x="20919" y="4485"/>
                      <a:pt x="14194" y="854"/>
                    </a:cubicBezTo>
                    <a:cubicBezTo>
                      <a:pt x="8210" y="-2357"/>
                      <a:pt x="1590" y="3959"/>
                      <a:pt x="161" y="11959"/>
                    </a:cubicBezTo>
                    <a:close/>
                    <a:moveTo>
                      <a:pt x="13929" y="2591"/>
                    </a:moveTo>
                    <a:cubicBezTo>
                      <a:pt x="18059" y="4801"/>
                      <a:pt x="15835" y="11486"/>
                      <a:pt x="13823" y="13696"/>
                    </a:cubicBezTo>
                    <a:cubicBezTo>
                      <a:pt x="10010" y="17960"/>
                      <a:pt x="4397" y="14591"/>
                      <a:pt x="5297" y="9433"/>
                    </a:cubicBezTo>
                    <a:cubicBezTo>
                      <a:pt x="6145" y="4538"/>
                      <a:pt x="10222" y="590"/>
                      <a:pt x="13929" y="2591"/>
                    </a:cubicBezTo>
                    <a:close/>
                  </a:path>
                </a:pathLst>
              </a:custGeom>
              <a:solidFill>
                <a:srgbClr val="000000">
                  <a:alpha val="30000"/>
                </a:srgbClr>
              </a:solidFill>
              <a:ln w="5264" cap="flat">
                <a:noFill/>
                <a:prstDash val="solid"/>
                <a:miter/>
              </a:ln>
            </p:spPr>
            <p:txBody>
              <a:bodyPr/>
              <a:lstStyle/>
              <a:p>
                <a:endParaRPr lang="en-US"/>
              </a:p>
            </p:txBody>
          </p:sp>
          <p:sp>
            <p:nvSpPr>
              <p:cNvPr id="1338" name="Freeform 1337">
                <a:extLst>
                  <a:ext uri="{FF2B5EF4-FFF2-40B4-BE49-F238E27FC236}">
                    <a16:creationId xmlns:a16="http://schemas.microsoft.com/office/drawing/2014/main" id="{4736272A-B5A2-0D75-D7D6-FB1FB3997301}"/>
                  </a:ext>
                </a:extLst>
              </p:cNvPr>
              <p:cNvSpPr/>
              <p:nvPr/>
            </p:nvSpPr>
            <p:spPr>
              <a:xfrm>
                <a:off x="7182399" y="559309"/>
                <a:ext cx="17254" cy="21375"/>
              </a:xfrm>
              <a:custGeom>
                <a:avLst/>
                <a:gdLst>
                  <a:gd name="csX0" fmla="*/ 156 w 17254"/>
                  <a:gd name="csY0" fmla="*/ 11611 h 21375"/>
                  <a:gd name="csX1" fmla="*/ 13447 w 17254"/>
                  <a:gd name="csY1" fmla="*/ 18296 h 21375"/>
                  <a:gd name="csX2" fmla="*/ 13659 w 17254"/>
                  <a:gd name="csY2" fmla="*/ 821 h 21375"/>
                  <a:gd name="csX3" fmla="*/ 209 w 17254"/>
                  <a:gd name="csY3" fmla="*/ 11611 h 21375"/>
                  <a:gd name="csX4" fmla="*/ 13394 w 17254"/>
                  <a:gd name="csY4" fmla="*/ 2453 h 21375"/>
                  <a:gd name="csX5" fmla="*/ 13288 w 17254"/>
                  <a:gd name="csY5" fmla="*/ 13190 h 21375"/>
                  <a:gd name="csX6" fmla="*/ 5133 w 17254"/>
                  <a:gd name="csY6" fmla="*/ 9085 h 21375"/>
                  <a:gd name="csX7" fmla="*/ 13394 w 17254"/>
                  <a:gd name="csY7" fmla="*/ 2453 h 213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7254" h="21375">
                    <a:moveTo>
                      <a:pt x="156" y="11611"/>
                    </a:moveTo>
                    <a:cubicBezTo>
                      <a:pt x="-1274" y="19769"/>
                      <a:pt x="7463" y="25033"/>
                      <a:pt x="13447" y="18296"/>
                    </a:cubicBezTo>
                    <a:cubicBezTo>
                      <a:pt x="16572" y="14822"/>
                      <a:pt x="20067" y="4295"/>
                      <a:pt x="13659" y="821"/>
                    </a:cubicBezTo>
                    <a:cubicBezTo>
                      <a:pt x="7940" y="-2284"/>
                      <a:pt x="1585" y="3874"/>
                      <a:pt x="209" y="11611"/>
                    </a:cubicBezTo>
                    <a:close/>
                    <a:moveTo>
                      <a:pt x="13394" y="2453"/>
                    </a:moveTo>
                    <a:cubicBezTo>
                      <a:pt x="17366" y="4611"/>
                      <a:pt x="15195" y="11032"/>
                      <a:pt x="13288" y="13190"/>
                    </a:cubicBezTo>
                    <a:cubicBezTo>
                      <a:pt x="9582" y="17348"/>
                      <a:pt x="4233" y="14085"/>
                      <a:pt x="5133" y="9085"/>
                    </a:cubicBezTo>
                    <a:cubicBezTo>
                      <a:pt x="5981" y="4348"/>
                      <a:pt x="9899" y="558"/>
                      <a:pt x="13394" y="2453"/>
                    </a:cubicBezTo>
                    <a:close/>
                  </a:path>
                </a:pathLst>
              </a:custGeom>
              <a:solidFill>
                <a:srgbClr val="000000">
                  <a:alpha val="30000"/>
                </a:srgbClr>
              </a:solidFill>
              <a:ln w="5264" cap="flat">
                <a:noFill/>
                <a:prstDash val="solid"/>
                <a:miter/>
              </a:ln>
            </p:spPr>
            <p:txBody>
              <a:bodyPr/>
              <a:lstStyle/>
              <a:p>
                <a:endParaRPr lang="en-US"/>
              </a:p>
            </p:txBody>
          </p:sp>
          <p:sp>
            <p:nvSpPr>
              <p:cNvPr id="1339" name="Freeform 1338">
                <a:extLst>
                  <a:ext uri="{FF2B5EF4-FFF2-40B4-BE49-F238E27FC236}">
                    <a16:creationId xmlns:a16="http://schemas.microsoft.com/office/drawing/2014/main" id="{8EDCDDFC-9054-9ACB-7314-5D948AB25366}"/>
                  </a:ext>
                </a:extLst>
              </p:cNvPr>
              <p:cNvSpPr/>
              <p:nvPr/>
            </p:nvSpPr>
            <p:spPr>
              <a:xfrm>
                <a:off x="7196500" y="572531"/>
                <a:ext cx="15045" cy="18658"/>
              </a:xfrm>
              <a:custGeom>
                <a:avLst/>
                <a:gdLst>
                  <a:gd name="csX0" fmla="*/ 141 w 15045"/>
                  <a:gd name="csY0" fmla="*/ 10127 h 18658"/>
                  <a:gd name="csX1" fmla="*/ 11738 w 15045"/>
                  <a:gd name="csY1" fmla="*/ 15970 h 18658"/>
                  <a:gd name="csX2" fmla="*/ 11897 w 15045"/>
                  <a:gd name="csY2" fmla="*/ 706 h 18658"/>
                  <a:gd name="csX3" fmla="*/ 141 w 15045"/>
                  <a:gd name="csY3" fmla="*/ 10127 h 18658"/>
                  <a:gd name="csX4" fmla="*/ 11738 w 15045"/>
                  <a:gd name="csY4" fmla="*/ 2180 h 18658"/>
                  <a:gd name="csX5" fmla="*/ 11632 w 15045"/>
                  <a:gd name="csY5" fmla="*/ 11548 h 18658"/>
                  <a:gd name="csX6" fmla="*/ 4483 w 15045"/>
                  <a:gd name="csY6" fmla="*/ 7969 h 18658"/>
                  <a:gd name="csX7" fmla="*/ 11738 w 15045"/>
                  <a:gd name="csY7" fmla="*/ 2180 h 1865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5045" h="18658">
                    <a:moveTo>
                      <a:pt x="141" y="10127"/>
                    </a:moveTo>
                    <a:cubicBezTo>
                      <a:pt x="-1130" y="17233"/>
                      <a:pt x="6495" y="21864"/>
                      <a:pt x="11738" y="15970"/>
                    </a:cubicBezTo>
                    <a:cubicBezTo>
                      <a:pt x="14438" y="12917"/>
                      <a:pt x="17510" y="3759"/>
                      <a:pt x="11897" y="706"/>
                    </a:cubicBezTo>
                    <a:cubicBezTo>
                      <a:pt x="6919" y="-1979"/>
                      <a:pt x="1359" y="3390"/>
                      <a:pt x="141" y="10127"/>
                    </a:cubicBezTo>
                    <a:close/>
                    <a:moveTo>
                      <a:pt x="11738" y="2180"/>
                    </a:moveTo>
                    <a:cubicBezTo>
                      <a:pt x="15180" y="4022"/>
                      <a:pt x="13273" y="9653"/>
                      <a:pt x="11632" y="11548"/>
                    </a:cubicBezTo>
                    <a:cubicBezTo>
                      <a:pt x="8401" y="15180"/>
                      <a:pt x="3741" y="12338"/>
                      <a:pt x="4483" y="7969"/>
                    </a:cubicBezTo>
                    <a:cubicBezTo>
                      <a:pt x="5224" y="3811"/>
                      <a:pt x="8666" y="495"/>
                      <a:pt x="11738" y="2180"/>
                    </a:cubicBezTo>
                    <a:close/>
                  </a:path>
                </a:pathLst>
              </a:custGeom>
              <a:solidFill>
                <a:srgbClr val="000000">
                  <a:alpha val="30000"/>
                </a:srgbClr>
              </a:solidFill>
              <a:ln w="5264" cap="flat">
                <a:noFill/>
                <a:prstDash val="solid"/>
                <a:miter/>
              </a:ln>
            </p:spPr>
            <p:txBody>
              <a:bodyPr/>
              <a:lstStyle/>
              <a:p>
                <a:endParaRPr lang="en-US"/>
              </a:p>
            </p:txBody>
          </p:sp>
          <p:sp>
            <p:nvSpPr>
              <p:cNvPr id="1340" name="Freeform 1339">
                <a:extLst>
                  <a:ext uri="{FF2B5EF4-FFF2-40B4-BE49-F238E27FC236}">
                    <a16:creationId xmlns:a16="http://schemas.microsoft.com/office/drawing/2014/main" id="{EBBE8ABE-4437-9BB0-6359-20548B7AB1D9}"/>
                  </a:ext>
                </a:extLst>
              </p:cNvPr>
              <p:cNvSpPr/>
              <p:nvPr/>
            </p:nvSpPr>
            <p:spPr>
              <a:xfrm>
                <a:off x="7038930" y="537071"/>
                <a:ext cx="22735" cy="34207"/>
              </a:xfrm>
              <a:custGeom>
                <a:avLst/>
                <a:gdLst>
                  <a:gd name="csX0" fmla="*/ 436 w 22735"/>
                  <a:gd name="csY0" fmla="*/ 23165 h 34207"/>
                  <a:gd name="csX1" fmla="*/ 21565 w 22735"/>
                  <a:gd name="csY1" fmla="*/ 25691 h 34207"/>
                  <a:gd name="csX2" fmla="*/ 13039 w 22735"/>
                  <a:gd name="csY2" fmla="*/ 111 h 34207"/>
                  <a:gd name="csX3" fmla="*/ 436 w 22735"/>
                  <a:gd name="csY3" fmla="*/ 23165 h 34207"/>
                  <a:gd name="csX4" fmla="*/ 13568 w 22735"/>
                  <a:gd name="csY4" fmla="*/ 2638 h 34207"/>
                  <a:gd name="csX5" fmla="*/ 18811 w 22735"/>
                  <a:gd name="csY5" fmla="*/ 18375 h 34207"/>
                  <a:gd name="csX6" fmla="*/ 5837 w 22735"/>
                  <a:gd name="csY6" fmla="*/ 16796 h 34207"/>
                  <a:gd name="csX7" fmla="*/ 13568 w 22735"/>
                  <a:gd name="csY7" fmla="*/ 2638 h 342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2735" h="34207">
                    <a:moveTo>
                      <a:pt x="436" y="23165"/>
                    </a:moveTo>
                    <a:cubicBezTo>
                      <a:pt x="2607" y="35850"/>
                      <a:pt x="16958" y="38797"/>
                      <a:pt x="21565" y="25691"/>
                    </a:cubicBezTo>
                    <a:cubicBezTo>
                      <a:pt x="23948" y="18902"/>
                      <a:pt x="23418" y="1690"/>
                      <a:pt x="13039" y="111"/>
                    </a:cubicBezTo>
                    <a:cubicBezTo>
                      <a:pt x="3825" y="-1310"/>
                      <a:pt x="-1630" y="11112"/>
                      <a:pt x="436" y="23165"/>
                    </a:cubicBezTo>
                    <a:close/>
                    <a:moveTo>
                      <a:pt x="13568" y="2638"/>
                    </a:moveTo>
                    <a:cubicBezTo>
                      <a:pt x="19923" y="3638"/>
                      <a:pt x="20294" y="14217"/>
                      <a:pt x="18811" y="18375"/>
                    </a:cubicBezTo>
                    <a:cubicBezTo>
                      <a:pt x="15951" y="26428"/>
                      <a:pt x="7161" y="24639"/>
                      <a:pt x="5837" y="16796"/>
                    </a:cubicBezTo>
                    <a:cubicBezTo>
                      <a:pt x="4566" y="9375"/>
                      <a:pt x="7955" y="1743"/>
                      <a:pt x="13568" y="2638"/>
                    </a:cubicBezTo>
                    <a:close/>
                  </a:path>
                </a:pathLst>
              </a:custGeom>
              <a:solidFill>
                <a:srgbClr val="000000">
                  <a:alpha val="30000"/>
                </a:srgbClr>
              </a:solidFill>
              <a:ln w="5264" cap="flat">
                <a:noFill/>
                <a:prstDash val="solid"/>
                <a:miter/>
              </a:ln>
            </p:spPr>
            <p:txBody>
              <a:bodyPr/>
              <a:lstStyle/>
              <a:p>
                <a:endParaRPr lang="en-US"/>
              </a:p>
            </p:txBody>
          </p:sp>
          <p:sp>
            <p:nvSpPr>
              <p:cNvPr id="1341" name="Freeform 1340">
                <a:extLst>
                  <a:ext uri="{FF2B5EF4-FFF2-40B4-BE49-F238E27FC236}">
                    <a16:creationId xmlns:a16="http://schemas.microsoft.com/office/drawing/2014/main" id="{E58FABE9-D2A9-E007-C7C9-52B28CE2738F}"/>
                  </a:ext>
                </a:extLst>
              </p:cNvPr>
              <p:cNvSpPr/>
              <p:nvPr/>
            </p:nvSpPr>
            <p:spPr>
              <a:xfrm>
                <a:off x="7065616" y="541762"/>
                <a:ext cx="20667" cy="31093"/>
              </a:xfrm>
              <a:custGeom>
                <a:avLst/>
                <a:gdLst>
                  <a:gd name="csX0" fmla="*/ 386 w 20667"/>
                  <a:gd name="csY0" fmla="*/ 21053 h 31093"/>
                  <a:gd name="csX1" fmla="*/ 19609 w 20667"/>
                  <a:gd name="csY1" fmla="*/ 23369 h 31093"/>
                  <a:gd name="csX2" fmla="*/ 11877 w 20667"/>
                  <a:gd name="csY2" fmla="*/ 105 h 31093"/>
                  <a:gd name="csX3" fmla="*/ 386 w 20667"/>
                  <a:gd name="csY3" fmla="*/ 21053 h 31093"/>
                  <a:gd name="csX4" fmla="*/ 12354 w 20667"/>
                  <a:gd name="csY4" fmla="*/ 2368 h 31093"/>
                  <a:gd name="csX5" fmla="*/ 17120 w 20667"/>
                  <a:gd name="csY5" fmla="*/ 16684 h 31093"/>
                  <a:gd name="csX6" fmla="*/ 5311 w 20667"/>
                  <a:gd name="csY6" fmla="*/ 15263 h 31093"/>
                  <a:gd name="csX7" fmla="*/ 12354 w 20667"/>
                  <a:gd name="csY7" fmla="*/ 2368 h 310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0667" h="31093">
                    <a:moveTo>
                      <a:pt x="386" y="21053"/>
                    </a:moveTo>
                    <a:cubicBezTo>
                      <a:pt x="2346" y="32580"/>
                      <a:pt x="15372" y="35264"/>
                      <a:pt x="19609" y="23369"/>
                    </a:cubicBezTo>
                    <a:cubicBezTo>
                      <a:pt x="21780" y="17211"/>
                      <a:pt x="21250" y="1526"/>
                      <a:pt x="11877" y="105"/>
                    </a:cubicBezTo>
                    <a:cubicBezTo>
                      <a:pt x="3511" y="-1211"/>
                      <a:pt x="-1467" y="10105"/>
                      <a:pt x="386" y="21053"/>
                    </a:cubicBezTo>
                    <a:close/>
                    <a:moveTo>
                      <a:pt x="12354" y="2368"/>
                    </a:moveTo>
                    <a:cubicBezTo>
                      <a:pt x="18126" y="3263"/>
                      <a:pt x="18444" y="12895"/>
                      <a:pt x="17120" y="16684"/>
                    </a:cubicBezTo>
                    <a:cubicBezTo>
                      <a:pt x="14525" y="24000"/>
                      <a:pt x="6529" y="22369"/>
                      <a:pt x="5311" y="15263"/>
                    </a:cubicBezTo>
                    <a:cubicBezTo>
                      <a:pt x="4146" y="8526"/>
                      <a:pt x="7217" y="1578"/>
                      <a:pt x="12354" y="2368"/>
                    </a:cubicBezTo>
                    <a:close/>
                  </a:path>
                </a:pathLst>
              </a:custGeom>
              <a:solidFill>
                <a:srgbClr val="000000">
                  <a:alpha val="30000"/>
                </a:srgbClr>
              </a:solidFill>
              <a:ln w="5264" cap="flat">
                <a:noFill/>
                <a:prstDash val="solid"/>
                <a:miter/>
              </a:ln>
            </p:spPr>
            <p:txBody>
              <a:bodyPr/>
              <a:lstStyle/>
              <a:p>
                <a:endParaRPr lang="en-US"/>
              </a:p>
            </p:txBody>
          </p:sp>
          <p:sp>
            <p:nvSpPr>
              <p:cNvPr id="1342" name="Freeform 1341">
                <a:extLst>
                  <a:ext uri="{FF2B5EF4-FFF2-40B4-BE49-F238E27FC236}">
                    <a16:creationId xmlns:a16="http://schemas.microsoft.com/office/drawing/2014/main" id="{AB95CBE1-4C7E-0A67-B62E-74564F25D5C3}"/>
                  </a:ext>
                </a:extLst>
              </p:cNvPr>
              <p:cNvSpPr/>
              <p:nvPr/>
            </p:nvSpPr>
            <p:spPr>
              <a:xfrm>
                <a:off x="7088586" y="545892"/>
                <a:ext cx="19201" cy="28273"/>
              </a:xfrm>
              <a:custGeom>
                <a:avLst/>
                <a:gdLst>
                  <a:gd name="csX0" fmla="*/ 28 w 19201"/>
                  <a:gd name="csY0" fmla="*/ 17975 h 28273"/>
                  <a:gd name="csX1" fmla="*/ 17185 w 19201"/>
                  <a:gd name="csY1" fmla="*/ 22239 h 28273"/>
                  <a:gd name="csX2" fmla="*/ 12790 w 19201"/>
                  <a:gd name="csY2" fmla="*/ 291 h 28273"/>
                  <a:gd name="csX3" fmla="*/ 28 w 19201"/>
                  <a:gd name="csY3" fmla="*/ 18028 h 28273"/>
                  <a:gd name="csX4" fmla="*/ 12948 w 19201"/>
                  <a:gd name="csY4" fmla="*/ 2396 h 28273"/>
                  <a:gd name="csX5" fmla="*/ 15649 w 19201"/>
                  <a:gd name="csY5" fmla="*/ 15923 h 28273"/>
                  <a:gd name="csX6" fmla="*/ 5111 w 19201"/>
                  <a:gd name="csY6" fmla="*/ 13291 h 28273"/>
                  <a:gd name="csX7" fmla="*/ 12948 w 19201"/>
                  <a:gd name="csY7" fmla="*/ 2396 h 282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9201" h="28273">
                    <a:moveTo>
                      <a:pt x="28" y="17975"/>
                    </a:moveTo>
                    <a:cubicBezTo>
                      <a:pt x="504" y="28660"/>
                      <a:pt x="12048" y="32555"/>
                      <a:pt x="17185" y="22239"/>
                    </a:cubicBezTo>
                    <a:cubicBezTo>
                      <a:pt x="19833" y="16870"/>
                      <a:pt x="21156" y="2659"/>
                      <a:pt x="12790" y="291"/>
                    </a:cubicBezTo>
                    <a:cubicBezTo>
                      <a:pt x="5323" y="-1815"/>
                      <a:pt x="-449" y="7870"/>
                      <a:pt x="28" y="18028"/>
                    </a:cubicBezTo>
                    <a:close/>
                    <a:moveTo>
                      <a:pt x="12948" y="2396"/>
                    </a:moveTo>
                    <a:cubicBezTo>
                      <a:pt x="18085" y="3870"/>
                      <a:pt x="17291" y="12607"/>
                      <a:pt x="15649" y="15923"/>
                    </a:cubicBezTo>
                    <a:cubicBezTo>
                      <a:pt x="12472" y="22291"/>
                      <a:pt x="5376" y="19870"/>
                      <a:pt x="5111" y="13291"/>
                    </a:cubicBezTo>
                    <a:cubicBezTo>
                      <a:pt x="4846" y="7080"/>
                      <a:pt x="8394" y="1080"/>
                      <a:pt x="12948" y="2396"/>
                    </a:cubicBezTo>
                    <a:close/>
                  </a:path>
                </a:pathLst>
              </a:custGeom>
              <a:solidFill>
                <a:srgbClr val="000000">
                  <a:alpha val="30000"/>
                </a:srgbClr>
              </a:solidFill>
              <a:ln w="5264" cap="flat">
                <a:noFill/>
                <a:prstDash val="solid"/>
                <a:miter/>
              </a:ln>
            </p:spPr>
            <p:txBody>
              <a:bodyPr/>
              <a:lstStyle/>
              <a:p>
                <a:endParaRPr lang="en-US"/>
              </a:p>
            </p:txBody>
          </p:sp>
          <p:sp>
            <p:nvSpPr>
              <p:cNvPr id="1343" name="Freeform 1342">
                <a:extLst>
                  <a:ext uri="{FF2B5EF4-FFF2-40B4-BE49-F238E27FC236}">
                    <a16:creationId xmlns:a16="http://schemas.microsoft.com/office/drawing/2014/main" id="{9CAF8817-1D83-234B-3992-1141AFB387CF}"/>
                  </a:ext>
                </a:extLst>
              </p:cNvPr>
              <p:cNvSpPr/>
              <p:nvPr/>
            </p:nvSpPr>
            <p:spPr>
              <a:xfrm>
                <a:off x="7110350" y="552057"/>
                <a:ext cx="18576" cy="27395"/>
              </a:xfrm>
              <a:custGeom>
                <a:avLst/>
                <a:gdLst>
                  <a:gd name="csX0" fmla="*/ 28 w 18576"/>
                  <a:gd name="csY0" fmla="*/ 17442 h 27395"/>
                  <a:gd name="csX1" fmla="*/ 16603 w 18576"/>
                  <a:gd name="csY1" fmla="*/ 21548 h 27395"/>
                  <a:gd name="csX2" fmla="*/ 12367 w 18576"/>
                  <a:gd name="csY2" fmla="*/ 284 h 27395"/>
                  <a:gd name="csX3" fmla="*/ 28 w 18576"/>
                  <a:gd name="csY3" fmla="*/ 17442 h 27395"/>
                  <a:gd name="csX4" fmla="*/ 12526 w 18576"/>
                  <a:gd name="csY4" fmla="*/ 2337 h 27395"/>
                  <a:gd name="csX5" fmla="*/ 15120 w 18576"/>
                  <a:gd name="csY5" fmla="*/ 15390 h 27395"/>
                  <a:gd name="csX6" fmla="*/ 4900 w 18576"/>
                  <a:gd name="csY6" fmla="*/ 12863 h 27395"/>
                  <a:gd name="csX7" fmla="*/ 12473 w 18576"/>
                  <a:gd name="csY7" fmla="*/ 2337 h 273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576" h="27395">
                    <a:moveTo>
                      <a:pt x="28" y="17442"/>
                    </a:moveTo>
                    <a:cubicBezTo>
                      <a:pt x="505" y="27759"/>
                      <a:pt x="11625" y="31548"/>
                      <a:pt x="16603" y="21548"/>
                    </a:cubicBezTo>
                    <a:cubicBezTo>
                      <a:pt x="19198" y="16390"/>
                      <a:pt x="20469" y="2600"/>
                      <a:pt x="12367" y="284"/>
                    </a:cubicBezTo>
                    <a:cubicBezTo>
                      <a:pt x="5165" y="-1769"/>
                      <a:pt x="-448" y="7653"/>
                      <a:pt x="28" y="17442"/>
                    </a:cubicBezTo>
                    <a:close/>
                    <a:moveTo>
                      <a:pt x="12526" y="2337"/>
                    </a:moveTo>
                    <a:cubicBezTo>
                      <a:pt x="17503" y="3758"/>
                      <a:pt x="16709" y="12232"/>
                      <a:pt x="15120" y="15390"/>
                    </a:cubicBezTo>
                    <a:cubicBezTo>
                      <a:pt x="12049" y="21548"/>
                      <a:pt x="5218" y="19232"/>
                      <a:pt x="4900" y="12863"/>
                    </a:cubicBezTo>
                    <a:cubicBezTo>
                      <a:pt x="4635" y="6863"/>
                      <a:pt x="8077" y="1073"/>
                      <a:pt x="12473" y="2337"/>
                    </a:cubicBezTo>
                    <a:close/>
                  </a:path>
                </a:pathLst>
              </a:custGeom>
              <a:solidFill>
                <a:srgbClr val="000000">
                  <a:alpha val="30000"/>
                </a:srgbClr>
              </a:solidFill>
              <a:ln w="5264" cap="flat">
                <a:noFill/>
                <a:prstDash val="solid"/>
                <a:miter/>
              </a:ln>
            </p:spPr>
            <p:txBody>
              <a:bodyPr/>
              <a:lstStyle/>
              <a:p>
                <a:endParaRPr lang="en-US"/>
              </a:p>
            </p:txBody>
          </p:sp>
          <p:sp>
            <p:nvSpPr>
              <p:cNvPr id="1344" name="Freeform 1343">
                <a:extLst>
                  <a:ext uri="{FF2B5EF4-FFF2-40B4-BE49-F238E27FC236}">
                    <a16:creationId xmlns:a16="http://schemas.microsoft.com/office/drawing/2014/main" id="{ACC2C132-DA66-CEB7-E891-1D431E2C683D}"/>
                  </a:ext>
                </a:extLst>
              </p:cNvPr>
              <p:cNvSpPr/>
              <p:nvPr/>
            </p:nvSpPr>
            <p:spPr>
              <a:xfrm>
                <a:off x="7130360" y="560010"/>
                <a:ext cx="18532" cy="25131"/>
              </a:xfrm>
              <a:custGeom>
                <a:avLst/>
                <a:gdLst>
                  <a:gd name="csX0" fmla="*/ 35 w 18532"/>
                  <a:gd name="csY0" fmla="*/ 15911 h 25131"/>
                  <a:gd name="csX1" fmla="*/ 16663 w 18532"/>
                  <a:gd name="csY1" fmla="*/ 19859 h 25131"/>
                  <a:gd name="csX2" fmla="*/ 12215 w 18532"/>
                  <a:gd name="csY2" fmla="*/ 279 h 25131"/>
                  <a:gd name="csX3" fmla="*/ 35 w 18532"/>
                  <a:gd name="csY3" fmla="*/ 15911 h 25131"/>
                  <a:gd name="csX4" fmla="*/ 12374 w 18532"/>
                  <a:gd name="csY4" fmla="*/ 2174 h 25131"/>
                  <a:gd name="csX5" fmla="*/ 15127 w 18532"/>
                  <a:gd name="csY5" fmla="*/ 14227 h 25131"/>
                  <a:gd name="csX6" fmla="*/ 4907 w 18532"/>
                  <a:gd name="csY6" fmla="*/ 11806 h 25131"/>
                  <a:gd name="csX7" fmla="*/ 12374 w 18532"/>
                  <a:gd name="csY7" fmla="*/ 2174 h 251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532" h="25131">
                    <a:moveTo>
                      <a:pt x="35" y="15911"/>
                    </a:moveTo>
                    <a:cubicBezTo>
                      <a:pt x="618" y="25385"/>
                      <a:pt x="11791" y="28964"/>
                      <a:pt x="16663" y="19859"/>
                    </a:cubicBezTo>
                    <a:cubicBezTo>
                      <a:pt x="19205" y="15121"/>
                      <a:pt x="20317" y="2489"/>
                      <a:pt x="12215" y="279"/>
                    </a:cubicBezTo>
                    <a:cubicBezTo>
                      <a:pt x="5013" y="-1669"/>
                      <a:pt x="-494" y="6911"/>
                      <a:pt x="35" y="15911"/>
                    </a:cubicBezTo>
                    <a:close/>
                    <a:moveTo>
                      <a:pt x="12374" y="2174"/>
                    </a:moveTo>
                    <a:cubicBezTo>
                      <a:pt x="17351" y="3542"/>
                      <a:pt x="16663" y="11279"/>
                      <a:pt x="15127" y="14227"/>
                    </a:cubicBezTo>
                    <a:cubicBezTo>
                      <a:pt x="12109" y="19859"/>
                      <a:pt x="5278" y="17648"/>
                      <a:pt x="4907" y="11806"/>
                    </a:cubicBezTo>
                    <a:cubicBezTo>
                      <a:pt x="4589" y="6279"/>
                      <a:pt x="7925" y="1016"/>
                      <a:pt x="12374" y="2174"/>
                    </a:cubicBezTo>
                    <a:close/>
                  </a:path>
                </a:pathLst>
              </a:custGeom>
              <a:solidFill>
                <a:srgbClr val="000000">
                  <a:alpha val="30000"/>
                </a:srgbClr>
              </a:solidFill>
              <a:ln w="5264" cap="flat">
                <a:noFill/>
                <a:prstDash val="solid"/>
                <a:miter/>
              </a:ln>
            </p:spPr>
            <p:txBody>
              <a:bodyPr/>
              <a:lstStyle/>
              <a:p>
                <a:endParaRPr lang="en-US"/>
              </a:p>
            </p:txBody>
          </p:sp>
          <p:sp>
            <p:nvSpPr>
              <p:cNvPr id="1345" name="Freeform 1344">
                <a:extLst>
                  <a:ext uri="{FF2B5EF4-FFF2-40B4-BE49-F238E27FC236}">
                    <a16:creationId xmlns:a16="http://schemas.microsoft.com/office/drawing/2014/main" id="{09B9847B-0EEC-7AB0-5EC3-4E6C8D3CC441}"/>
                  </a:ext>
                </a:extLst>
              </p:cNvPr>
              <p:cNvSpPr/>
              <p:nvPr/>
            </p:nvSpPr>
            <p:spPr>
              <a:xfrm>
                <a:off x="7149546" y="570245"/>
                <a:ext cx="18674" cy="23325"/>
              </a:xfrm>
              <a:custGeom>
                <a:avLst/>
                <a:gdLst>
                  <a:gd name="csX0" fmla="*/ 177 w 18674"/>
                  <a:gd name="csY0" fmla="*/ 12728 h 23325"/>
                  <a:gd name="csX1" fmla="*/ 14528 w 18674"/>
                  <a:gd name="csY1" fmla="*/ 19939 h 23325"/>
                  <a:gd name="csX2" fmla="*/ 14793 w 18674"/>
                  <a:gd name="csY2" fmla="*/ 886 h 23325"/>
                  <a:gd name="csX3" fmla="*/ 177 w 18674"/>
                  <a:gd name="csY3" fmla="*/ 12676 h 23325"/>
                  <a:gd name="csX4" fmla="*/ 14528 w 18674"/>
                  <a:gd name="csY4" fmla="*/ 2728 h 23325"/>
                  <a:gd name="csX5" fmla="*/ 14369 w 18674"/>
                  <a:gd name="csY5" fmla="*/ 14413 h 23325"/>
                  <a:gd name="csX6" fmla="*/ 5526 w 18674"/>
                  <a:gd name="csY6" fmla="*/ 9991 h 23325"/>
                  <a:gd name="csX7" fmla="*/ 14528 w 18674"/>
                  <a:gd name="csY7" fmla="*/ 2728 h 233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674" h="23325">
                    <a:moveTo>
                      <a:pt x="177" y="12728"/>
                    </a:moveTo>
                    <a:cubicBezTo>
                      <a:pt x="-1411" y="21624"/>
                      <a:pt x="8015" y="27308"/>
                      <a:pt x="14528" y="19939"/>
                    </a:cubicBezTo>
                    <a:cubicBezTo>
                      <a:pt x="17917" y="16097"/>
                      <a:pt x="21730" y="4675"/>
                      <a:pt x="14793" y="886"/>
                    </a:cubicBezTo>
                    <a:cubicBezTo>
                      <a:pt x="8597" y="-2483"/>
                      <a:pt x="1660" y="4254"/>
                      <a:pt x="177" y="12676"/>
                    </a:cubicBezTo>
                    <a:close/>
                    <a:moveTo>
                      <a:pt x="14528" y="2728"/>
                    </a:moveTo>
                    <a:cubicBezTo>
                      <a:pt x="18817" y="5044"/>
                      <a:pt x="16435" y="12097"/>
                      <a:pt x="14369" y="14413"/>
                    </a:cubicBezTo>
                    <a:cubicBezTo>
                      <a:pt x="10345" y="18939"/>
                      <a:pt x="4573" y="15413"/>
                      <a:pt x="5526" y="9991"/>
                    </a:cubicBezTo>
                    <a:cubicBezTo>
                      <a:pt x="6479" y="4833"/>
                      <a:pt x="10715" y="675"/>
                      <a:pt x="14528" y="2728"/>
                    </a:cubicBezTo>
                    <a:close/>
                  </a:path>
                </a:pathLst>
              </a:custGeom>
              <a:solidFill>
                <a:srgbClr val="000000">
                  <a:alpha val="30000"/>
                </a:srgbClr>
              </a:solidFill>
              <a:ln w="5264" cap="flat">
                <a:noFill/>
                <a:prstDash val="solid"/>
                <a:miter/>
              </a:ln>
            </p:spPr>
            <p:txBody>
              <a:bodyPr/>
              <a:lstStyle/>
              <a:p>
                <a:endParaRPr lang="en-US"/>
              </a:p>
            </p:txBody>
          </p:sp>
          <p:sp>
            <p:nvSpPr>
              <p:cNvPr id="1346" name="Freeform 1345">
                <a:extLst>
                  <a:ext uri="{FF2B5EF4-FFF2-40B4-BE49-F238E27FC236}">
                    <a16:creationId xmlns:a16="http://schemas.microsoft.com/office/drawing/2014/main" id="{27B474C9-0119-43E5-45B1-5828130FBB08}"/>
                  </a:ext>
                </a:extLst>
              </p:cNvPr>
              <p:cNvSpPr/>
              <p:nvPr/>
            </p:nvSpPr>
            <p:spPr>
              <a:xfrm>
                <a:off x="7166243" y="581910"/>
                <a:ext cx="17976" cy="22123"/>
              </a:xfrm>
              <a:custGeom>
                <a:avLst/>
                <a:gdLst>
                  <a:gd name="csX0" fmla="*/ 161 w 17976"/>
                  <a:gd name="csY0" fmla="*/ 12012 h 22123"/>
                  <a:gd name="csX1" fmla="*/ 14035 w 17976"/>
                  <a:gd name="csY1" fmla="*/ 18960 h 22123"/>
                  <a:gd name="csX2" fmla="*/ 14194 w 17976"/>
                  <a:gd name="csY2" fmla="*/ 854 h 22123"/>
                  <a:gd name="csX3" fmla="*/ 161 w 17976"/>
                  <a:gd name="csY3" fmla="*/ 11959 h 22123"/>
                  <a:gd name="csX4" fmla="*/ 13929 w 17976"/>
                  <a:gd name="csY4" fmla="*/ 2591 h 22123"/>
                  <a:gd name="csX5" fmla="*/ 13823 w 17976"/>
                  <a:gd name="csY5" fmla="*/ 13696 h 22123"/>
                  <a:gd name="csX6" fmla="*/ 5297 w 17976"/>
                  <a:gd name="csY6" fmla="*/ 9433 h 22123"/>
                  <a:gd name="csX7" fmla="*/ 13929 w 17976"/>
                  <a:gd name="csY7" fmla="*/ 2591 h 221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7976" h="22123">
                    <a:moveTo>
                      <a:pt x="161" y="12012"/>
                    </a:moveTo>
                    <a:cubicBezTo>
                      <a:pt x="-1322" y="20433"/>
                      <a:pt x="7786" y="25907"/>
                      <a:pt x="14035" y="18960"/>
                    </a:cubicBezTo>
                    <a:cubicBezTo>
                      <a:pt x="17265" y="15328"/>
                      <a:pt x="20919" y="4485"/>
                      <a:pt x="14194" y="854"/>
                    </a:cubicBezTo>
                    <a:cubicBezTo>
                      <a:pt x="8210" y="-2357"/>
                      <a:pt x="1590" y="3959"/>
                      <a:pt x="161" y="11959"/>
                    </a:cubicBezTo>
                    <a:close/>
                    <a:moveTo>
                      <a:pt x="13929" y="2591"/>
                    </a:moveTo>
                    <a:cubicBezTo>
                      <a:pt x="18059" y="4801"/>
                      <a:pt x="15835" y="11486"/>
                      <a:pt x="13823" y="13696"/>
                    </a:cubicBezTo>
                    <a:cubicBezTo>
                      <a:pt x="10010" y="17960"/>
                      <a:pt x="4397" y="14591"/>
                      <a:pt x="5297" y="9433"/>
                    </a:cubicBezTo>
                    <a:cubicBezTo>
                      <a:pt x="6145" y="4538"/>
                      <a:pt x="10222" y="590"/>
                      <a:pt x="13929" y="2591"/>
                    </a:cubicBezTo>
                    <a:close/>
                  </a:path>
                </a:pathLst>
              </a:custGeom>
              <a:solidFill>
                <a:srgbClr val="000000">
                  <a:alpha val="30000"/>
                </a:srgbClr>
              </a:solidFill>
              <a:ln w="5264" cap="flat">
                <a:noFill/>
                <a:prstDash val="solid"/>
                <a:miter/>
              </a:ln>
            </p:spPr>
            <p:txBody>
              <a:bodyPr/>
              <a:lstStyle/>
              <a:p>
                <a:endParaRPr lang="en-US"/>
              </a:p>
            </p:txBody>
          </p:sp>
          <p:sp>
            <p:nvSpPr>
              <p:cNvPr id="1347" name="Freeform 1346">
                <a:extLst>
                  <a:ext uri="{FF2B5EF4-FFF2-40B4-BE49-F238E27FC236}">
                    <a16:creationId xmlns:a16="http://schemas.microsoft.com/office/drawing/2014/main" id="{39F01486-19CE-4A80-082F-74B231153197}"/>
                  </a:ext>
                </a:extLst>
              </p:cNvPr>
              <p:cNvSpPr/>
              <p:nvPr/>
            </p:nvSpPr>
            <p:spPr>
              <a:xfrm>
                <a:off x="7182386" y="594469"/>
                <a:ext cx="13086" cy="18314"/>
              </a:xfrm>
              <a:custGeom>
                <a:avLst/>
                <a:gdLst>
                  <a:gd name="csX0" fmla="*/ 222 w 13086"/>
                  <a:gd name="csY0" fmla="*/ 10348 h 18314"/>
                  <a:gd name="csX1" fmla="*/ 9754 w 13086"/>
                  <a:gd name="csY1" fmla="*/ 15401 h 18314"/>
                  <a:gd name="csX2" fmla="*/ 10707 w 13086"/>
                  <a:gd name="csY2" fmla="*/ 558 h 18314"/>
                  <a:gd name="csX3" fmla="*/ 169 w 13086"/>
                  <a:gd name="csY3" fmla="*/ 10348 h 18314"/>
                  <a:gd name="csX4" fmla="*/ 10495 w 13086"/>
                  <a:gd name="csY4" fmla="*/ 1927 h 18314"/>
                  <a:gd name="csX5" fmla="*/ 9913 w 13086"/>
                  <a:gd name="csY5" fmla="*/ 11085 h 18314"/>
                  <a:gd name="csX6" fmla="*/ 4035 w 13086"/>
                  <a:gd name="csY6" fmla="*/ 7980 h 18314"/>
                  <a:gd name="csX7" fmla="*/ 10495 w 13086"/>
                  <a:gd name="csY7" fmla="*/ 1927 h 183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3086" h="18314">
                    <a:moveTo>
                      <a:pt x="222" y="10348"/>
                    </a:moveTo>
                    <a:cubicBezTo>
                      <a:pt x="-1261" y="17349"/>
                      <a:pt x="4988" y="21401"/>
                      <a:pt x="9754" y="15401"/>
                    </a:cubicBezTo>
                    <a:cubicBezTo>
                      <a:pt x="12243" y="12296"/>
                      <a:pt x="15314" y="3190"/>
                      <a:pt x="10707" y="558"/>
                    </a:cubicBezTo>
                    <a:cubicBezTo>
                      <a:pt x="6630" y="-1810"/>
                      <a:pt x="1599" y="3716"/>
                      <a:pt x="169" y="10348"/>
                    </a:cubicBezTo>
                    <a:close/>
                    <a:moveTo>
                      <a:pt x="10495" y="1927"/>
                    </a:moveTo>
                    <a:cubicBezTo>
                      <a:pt x="13302" y="3558"/>
                      <a:pt x="11396" y="9138"/>
                      <a:pt x="9913" y="11085"/>
                    </a:cubicBezTo>
                    <a:cubicBezTo>
                      <a:pt x="7000" y="14769"/>
                      <a:pt x="3135" y="12296"/>
                      <a:pt x="4035" y="7980"/>
                    </a:cubicBezTo>
                    <a:cubicBezTo>
                      <a:pt x="4882" y="3874"/>
                      <a:pt x="8007" y="506"/>
                      <a:pt x="10495" y="1927"/>
                    </a:cubicBezTo>
                    <a:close/>
                  </a:path>
                </a:pathLst>
              </a:custGeom>
              <a:solidFill>
                <a:srgbClr val="000000">
                  <a:alpha val="30000"/>
                </a:srgbClr>
              </a:solidFill>
              <a:ln w="5264" cap="flat">
                <a:noFill/>
                <a:prstDash val="solid"/>
                <a:miter/>
              </a:ln>
            </p:spPr>
            <p:txBody>
              <a:bodyPr/>
              <a:lstStyle/>
              <a:p>
                <a:endParaRPr lang="en-US"/>
              </a:p>
            </p:txBody>
          </p:sp>
          <p:sp>
            <p:nvSpPr>
              <p:cNvPr id="1348" name="Freeform 1347">
                <a:extLst>
                  <a:ext uri="{FF2B5EF4-FFF2-40B4-BE49-F238E27FC236}">
                    <a16:creationId xmlns:a16="http://schemas.microsoft.com/office/drawing/2014/main" id="{01F3E6EA-C984-B7CE-E51E-EA98167C28F3}"/>
                  </a:ext>
                </a:extLst>
              </p:cNvPr>
              <p:cNvSpPr/>
              <p:nvPr/>
            </p:nvSpPr>
            <p:spPr>
              <a:xfrm>
                <a:off x="7169384" y="613271"/>
                <a:ext cx="11703" cy="16362"/>
              </a:xfrm>
              <a:custGeom>
                <a:avLst/>
                <a:gdLst>
                  <a:gd name="csX0" fmla="*/ 197 w 11703"/>
                  <a:gd name="csY0" fmla="*/ 9231 h 16362"/>
                  <a:gd name="csX1" fmla="*/ 8723 w 11703"/>
                  <a:gd name="csY1" fmla="*/ 13757 h 16362"/>
                  <a:gd name="csX2" fmla="*/ 9570 w 11703"/>
                  <a:gd name="csY2" fmla="*/ 494 h 16362"/>
                  <a:gd name="csX3" fmla="*/ 197 w 11703"/>
                  <a:gd name="csY3" fmla="*/ 9284 h 16362"/>
                  <a:gd name="csX4" fmla="*/ 9359 w 11703"/>
                  <a:gd name="csY4" fmla="*/ 1704 h 16362"/>
                  <a:gd name="csX5" fmla="*/ 8829 w 11703"/>
                  <a:gd name="csY5" fmla="*/ 9862 h 16362"/>
                  <a:gd name="csX6" fmla="*/ 3587 w 11703"/>
                  <a:gd name="csY6" fmla="*/ 7073 h 16362"/>
                  <a:gd name="csX7" fmla="*/ 9359 w 11703"/>
                  <a:gd name="csY7" fmla="*/ 1704 h 163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1703" h="16362">
                    <a:moveTo>
                      <a:pt x="197" y="9231"/>
                    </a:moveTo>
                    <a:cubicBezTo>
                      <a:pt x="-1126" y="15494"/>
                      <a:pt x="4487" y="19126"/>
                      <a:pt x="8723" y="13757"/>
                    </a:cubicBezTo>
                    <a:cubicBezTo>
                      <a:pt x="10947" y="10968"/>
                      <a:pt x="13701" y="2862"/>
                      <a:pt x="9570" y="494"/>
                    </a:cubicBezTo>
                    <a:cubicBezTo>
                      <a:pt x="5916" y="-1612"/>
                      <a:pt x="1415" y="3336"/>
                      <a:pt x="197" y="9284"/>
                    </a:cubicBezTo>
                    <a:close/>
                    <a:moveTo>
                      <a:pt x="9359" y="1704"/>
                    </a:moveTo>
                    <a:cubicBezTo>
                      <a:pt x="11900" y="3178"/>
                      <a:pt x="10206" y="8178"/>
                      <a:pt x="8829" y="9862"/>
                    </a:cubicBezTo>
                    <a:cubicBezTo>
                      <a:pt x="6234" y="13178"/>
                      <a:pt x="2792" y="10915"/>
                      <a:pt x="3587" y="7073"/>
                    </a:cubicBezTo>
                    <a:cubicBezTo>
                      <a:pt x="4328" y="3441"/>
                      <a:pt x="7134" y="388"/>
                      <a:pt x="9359" y="1704"/>
                    </a:cubicBezTo>
                    <a:close/>
                  </a:path>
                </a:pathLst>
              </a:custGeom>
              <a:solidFill>
                <a:srgbClr val="000000">
                  <a:alpha val="30000"/>
                </a:srgbClr>
              </a:solidFill>
              <a:ln w="5264" cap="flat">
                <a:noFill/>
                <a:prstDash val="solid"/>
                <a:miter/>
              </a:ln>
            </p:spPr>
            <p:txBody>
              <a:bodyPr/>
              <a:lstStyle/>
              <a:p>
                <a:endParaRPr lang="en-US"/>
              </a:p>
            </p:txBody>
          </p:sp>
          <p:sp>
            <p:nvSpPr>
              <p:cNvPr id="1349" name="Freeform 1348">
                <a:extLst>
                  <a:ext uri="{FF2B5EF4-FFF2-40B4-BE49-F238E27FC236}">
                    <a16:creationId xmlns:a16="http://schemas.microsoft.com/office/drawing/2014/main" id="{853D9941-1E2A-83F0-615D-6F16955A03B8}"/>
                  </a:ext>
                </a:extLst>
              </p:cNvPr>
              <p:cNvSpPr/>
              <p:nvPr/>
            </p:nvSpPr>
            <p:spPr>
              <a:xfrm>
                <a:off x="7040145" y="576561"/>
                <a:ext cx="22745" cy="34194"/>
              </a:xfrm>
              <a:custGeom>
                <a:avLst/>
                <a:gdLst>
                  <a:gd name="csX0" fmla="*/ 756 w 22745"/>
                  <a:gd name="csY0" fmla="*/ 23782 h 34194"/>
                  <a:gd name="csX1" fmla="*/ 21991 w 22745"/>
                  <a:gd name="csY1" fmla="*/ 25098 h 34194"/>
                  <a:gd name="csX2" fmla="*/ 12035 w 22745"/>
                  <a:gd name="csY2" fmla="*/ 45 h 34194"/>
                  <a:gd name="csX3" fmla="*/ 756 w 22745"/>
                  <a:gd name="csY3" fmla="*/ 23782 h 34194"/>
                  <a:gd name="csX4" fmla="*/ 12671 w 22745"/>
                  <a:gd name="csY4" fmla="*/ 2518 h 34194"/>
                  <a:gd name="csX5" fmla="*/ 18814 w 22745"/>
                  <a:gd name="csY5" fmla="*/ 17940 h 34194"/>
                  <a:gd name="csX6" fmla="*/ 5734 w 22745"/>
                  <a:gd name="csY6" fmla="*/ 17098 h 34194"/>
                  <a:gd name="csX7" fmla="*/ 12671 w 22745"/>
                  <a:gd name="csY7" fmla="*/ 2518 h 341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2745" h="34194">
                    <a:moveTo>
                      <a:pt x="756" y="23782"/>
                    </a:moveTo>
                    <a:cubicBezTo>
                      <a:pt x="3669" y="36309"/>
                      <a:pt x="18125" y="38467"/>
                      <a:pt x="21991" y="25098"/>
                    </a:cubicBezTo>
                    <a:cubicBezTo>
                      <a:pt x="24003" y="18203"/>
                      <a:pt x="22415" y="1045"/>
                      <a:pt x="12035" y="45"/>
                    </a:cubicBezTo>
                    <a:cubicBezTo>
                      <a:pt x="2768" y="-850"/>
                      <a:pt x="-1945" y="11887"/>
                      <a:pt x="756" y="23782"/>
                    </a:cubicBezTo>
                    <a:close/>
                    <a:moveTo>
                      <a:pt x="12671" y="2518"/>
                    </a:moveTo>
                    <a:cubicBezTo>
                      <a:pt x="19078" y="3150"/>
                      <a:pt x="20032" y="13677"/>
                      <a:pt x="18814" y="17940"/>
                    </a:cubicBezTo>
                    <a:cubicBezTo>
                      <a:pt x="16431" y="26151"/>
                      <a:pt x="7534" y="24835"/>
                      <a:pt x="5734" y="17098"/>
                    </a:cubicBezTo>
                    <a:cubicBezTo>
                      <a:pt x="4039" y="9782"/>
                      <a:pt x="6952" y="1939"/>
                      <a:pt x="12671" y="2518"/>
                    </a:cubicBezTo>
                    <a:close/>
                  </a:path>
                </a:pathLst>
              </a:custGeom>
              <a:solidFill>
                <a:srgbClr val="000000">
                  <a:alpha val="30000"/>
                </a:srgbClr>
              </a:solidFill>
              <a:ln w="5264" cap="flat">
                <a:noFill/>
                <a:prstDash val="solid"/>
                <a:miter/>
              </a:ln>
            </p:spPr>
            <p:txBody>
              <a:bodyPr/>
              <a:lstStyle/>
              <a:p>
                <a:endParaRPr lang="en-US"/>
              </a:p>
            </p:txBody>
          </p:sp>
          <p:sp>
            <p:nvSpPr>
              <p:cNvPr id="1350" name="Freeform 1349">
                <a:extLst>
                  <a:ext uri="{FF2B5EF4-FFF2-40B4-BE49-F238E27FC236}">
                    <a16:creationId xmlns:a16="http://schemas.microsoft.com/office/drawing/2014/main" id="{1682FC2C-69CD-5C07-F8BC-C6D92B012FD4}"/>
                  </a:ext>
                </a:extLst>
              </p:cNvPr>
              <p:cNvSpPr/>
              <p:nvPr/>
            </p:nvSpPr>
            <p:spPr>
              <a:xfrm>
                <a:off x="7065935" y="579935"/>
                <a:ext cx="20657" cy="31084"/>
              </a:xfrm>
              <a:custGeom>
                <a:avLst/>
                <a:gdLst>
                  <a:gd name="csX0" fmla="*/ 650 w 20657"/>
                  <a:gd name="csY0" fmla="*/ 21618 h 31084"/>
                  <a:gd name="csX1" fmla="*/ 19978 w 20657"/>
                  <a:gd name="csY1" fmla="*/ 22829 h 31084"/>
                  <a:gd name="csX2" fmla="*/ 10923 w 20657"/>
                  <a:gd name="csY2" fmla="*/ 38 h 31084"/>
                  <a:gd name="csX3" fmla="*/ 703 w 20657"/>
                  <a:gd name="csY3" fmla="*/ 21618 h 31084"/>
                  <a:gd name="csX4" fmla="*/ 11453 w 20657"/>
                  <a:gd name="csY4" fmla="*/ 2302 h 31084"/>
                  <a:gd name="csX5" fmla="*/ 17013 w 20657"/>
                  <a:gd name="csY5" fmla="*/ 16302 h 31084"/>
                  <a:gd name="csX6" fmla="*/ 5151 w 20657"/>
                  <a:gd name="csY6" fmla="*/ 15565 h 31084"/>
                  <a:gd name="csX7" fmla="*/ 11453 w 20657"/>
                  <a:gd name="csY7" fmla="*/ 2302 h 310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0657" h="31084">
                    <a:moveTo>
                      <a:pt x="650" y="21618"/>
                    </a:moveTo>
                    <a:cubicBezTo>
                      <a:pt x="3298" y="33040"/>
                      <a:pt x="16430" y="34935"/>
                      <a:pt x="19978" y="22829"/>
                    </a:cubicBezTo>
                    <a:cubicBezTo>
                      <a:pt x="21779" y="16565"/>
                      <a:pt x="20402" y="933"/>
                      <a:pt x="10923" y="38"/>
                    </a:cubicBezTo>
                    <a:cubicBezTo>
                      <a:pt x="2503" y="-751"/>
                      <a:pt x="-1786" y="10776"/>
                      <a:pt x="703" y="21618"/>
                    </a:cubicBezTo>
                    <a:close/>
                    <a:moveTo>
                      <a:pt x="11453" y="2302"/>
                    </a:moveTo>
                    <a:cubicBezTo>
                      <a:pt x="17278" y="2881"/>
                      <a:pt x="18178" y="12460"/>
                      <a:pt x="17013" y="16302"/>
                    </a:cubicBezTo>
                    <a:cubicBezTo>
                      <a:pt x="14842" y="23776"/>
                      <a:pt x="6740" y="22566"/>
                      <a:pt x="5151" y="15565"/>
                    </a:cubicBezTo>
                    <a:cubicBezTo>
                      <a:pt x="3615" y="8933"/>
                      <a:pt x="6263" y="1775"/>
                      <a:pt x="11453" y="2302"/>
                    </a:cubicBezTo>
                    <a:close/>
                  </a:path>
                </a:pathLst>
              </a:custGeom>
              <a:solidFill>
                <a:srgbClr val="000000">
                  <a:alpha val="30000"/>
                </a:srgbClr>
              </a:solidFill>
              <a:ln w="5264" cap="flat">
                <a:noFill/>
                <a:prstDash val="solid"/>
                <a:miter/>
              </a:ln>
            </p:spPr>
            <p:txBody>
              <a:bodyPr/>
              <a:lstStyle/>
              <a:p>
                <a:endParaRPr lang="en-US"/>
              </a:p>
            </p:txBody>
          </p:sp>
          <p:sp>
            <p:nvSpPr>
              <p:cNvPr id="1351" name="Freeform 1350">
                <a:extLst>
                  <a:ext uri="{FF2B5EF4-FFF2-40B4-BE49-F238E27FC236}">
                    <a16:creationId xmlns:a16="http://schemas.microsoft.com/office/drawing/2014/main" id="{3751EBBA-47F9-B47A-567E-AE1B49220697}"/>
                  </a:ext>
                </a:extLst>
              </p:cNvPr>
              <p:cNvSpPr/>
              <p:nvPr/>
            </p:nvSpPr>
            <p:spPr>
              <a:xfrm>
                <a:off x="7089018" y="582735"/>
                <a:ext cx="19049" cy="28376"/>
              </a:xfrm>
              <a:custGeom>
                <a:avLst/>
                <a:gdLst>
                  <a:gd name="csX0" fmla="*/ 178 w 19049"/>
                  <a:gd name="csY0" fmla="*/ 18608 h 28376"/>
                  <a:gd name="csX1" fmla="*/ 17547 w 19049"/>
                  <a:gd name="csY1" fmla="*/ 21872 h 28376"/>
                  <a:gd name="csX2" fmla="*/ 11881 w 19049"/>
                  <a:gd name="csY2" fmla="*/ 187 h 28376"/>
                  <a:gd name="csX3" fmla="*/ 125 w 19049"/>
                  <a:gd name="csY3" fmla="*/ 18608 h 28376"/>
                  <a:gd name="csX4" fmla="*/ 12198 w 19049"/>
                  <a:gd name="csY4" fmla="*/ 2292 h 28376"/>
                  <a:gd name="csX5" fmla="*/ 15693 w 19049"/>
                  <a:gd name="csY5" fmla="*/ 15608 h 28376"/>
                  <a:gd name="csX6" fmla="*/ 4996 w 19049"/>
                  <a:gd name="csY6" fmla="*/ 13608 h 28376"/>
                  <a:gd name="csX7" fmla="*/ 12198 w 19049"/>
                  <a:gd name="csY7" fmla="*/ 2292 h 283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9049" h="28376">
                    <a:moveTo>
                      <a:pt x="178" y="18608"/>
                    </a:moveTo>
                    <a:cubicBezTo>
                      <a:pt x="1290" y="29240"/>
                      <a:pt x="12993" y="32451"/>
                      <a:pt x="17547" y="21872"/>
                    </a:cubicBezTo>
                    <a:cubicBezTo>
                      <a:pt x="19930" y="16398"/>
                      <a:pt x="20406" y="2081"/>
                      <a:pt x="11881" y="187"/>
                    </a:cubicBezTo>
                    <a:cubicBezTo>
                      <a:pt x="4308" y="-1498"/>
                      <a:pt x="-881" y="8503"/>
                      <a:pt x="125" y="18608"/>
                    </a:cubicBezTo>
                    <a:close/>
                    <a:moveTo>
                      <a:pt x="12198" y="2292"/>
                    </a:moveTo>
                    <a:cubicBezTo>
                      <a:pt x="17441" y="3450"/>
                      <a:pt x="17123" y="12240"/>
                      <a:pt x="15693" y="15608"/>
                    </a:cubicBezTo>
                    <a:cubicBezTo>
                      <a:pt x="12887" y="22135"/>
                      <a:pt x="5685" y="20135"/>
                      <a:pt x="4996" y="13608"/>
                    </a:cubicBezTo>
                    <a:cubicBezTo>
                      <a:pt x="4361" y="7397"/>
                      <a:pt x="7538" y="1239"/>
                      <a:pt x="12198" y="2292"/>
                    </a:cubicBezTo>
                    <a:close/>
                  </a:path>
                </a:pathLst>
              </a:custGeom>
              <a:solidFill>
                <a:srgbClr val="000000">
                  <a:alpha val="30000"/>
                </a:srgbClr>
              </a:solidFill>
              <a:ln w="5264" cap="flat">
                <a:noFill/>
                <a:prstDash val="solid"/>
                <a:miter/>
              </a:ln>
            </p:spPr>
            <p:txBody>
              <a:bodyPr/>
              <a:lstStyle/>
              <a:p>
                <a:endParaRPr lang="en-US"/>
              </a:p>
            </p:txBody>
          </p:sp>
          <p:sp>
            <p:nvSpPr>
              <p:cNvPr id="1352" name="Freeform 1351">
                <a:extLst>
                  <a:ext uri="{FF2B5EF4-FFF2-40B4-BE49-F238E27FC236}">
                    <a16:creationId xmlns:a16="http://schemas.microsoft.com/office/drawing/2014/main" id="{0242B961-C7FA-E7C6-FCE1-2F503A642FD1}"/>
                  </a:ext>
                </a:extLst>
              </p:cNvPr>
              <p:cNvSpPr/>
              <p:nvPr/>
            </p:nvSpPr>
            <p:spPr>
              <a:xfrm>
                <a:off x="7111097" y="587741"/>
                <a:ext cx="18354" cy="27427"/>
              </a:xfrm>
              <a:custGeom>
                <a:avLst/>
                <a:gdLst>
                  <a:gd name="csX0" fmla="*/ 128 w 18354"/>
                  <a:gd name="csY0" fmla="*/ 17971 h 27427"/>
                  <a:gd name="csX1" fmla="*/ 16915 w 18354"/>
                  <a:gd name="csY1" fmla="*/ 21129 h 27427"/>
                  <a:gd name="csX2" fmla="*/ 11460 w 18354"/>
                  <a:gd name="csY2" fmla="*/ 181 h 27427"/>
                  <a:gd name="csX3" fmla="*/ 128 w 18354"/>
                  <a:gd name="csY3" fmla="*/ 18024 h 27427"/>
                  <a:gd name="csX4" fmla="*/ 11725 w 18354"/>
                  <a:gd name="csY4" fmla="*/ 2181 h 27427"/>
                  <a:gd name="csX5" fmla="*/ 15114 w 18354"/>
                  <a:gd name="csY5" fmla="*/ 15076 h 27427"/>
                  <a:gd name="csX6" fmla="*/ 4788 w 18354"/>
                  <a:gd name="csY6" fmla="*/ 13129 h 27427"/>
                  <a:gd name="csX7" fmla="*/ 11778 w 18354"/>
                  <a:gd name="csY7" fmla="*/ 2181 h 274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354" h="27427">
                    <a:moveTo>
                      <a:pt x="128" y="17971"/>
                    </a:moveTo>
                    <a:cubicBezTo>
                      <a:pt x="1187" y="28235"/>
                      <a:pt x="12519" y="31393"/>
                      <a:pt x="16915" y="21129"/>
                    </a:cubicBezTo>
                    <a:cubicBezTo>
                      <a:pt x="19192" y="15813"/>
                      <a:pt x="19668" y="1970"/>
                      <a:pt x="11460" y="181"/>
                    </a:cubicBezTo>
                    <a:cubicBezTo>
                      <a:pt x="4153" y="-1451"/>
                      <a:pt x="-878" y="8234"/>
                      <a:pt x="128" y="18024"/>
                    </a:cubicBezTo>
                    <a:close/>
                    <a:moveTo>
                      <a:pt x="11725" y="2181"/>
                    </a:moveTo>
                    <a:cubicBezTo>
                      <a:pt x="16756" y="3286"/>
                      <a:pt x="16491" y="11813"/>
                      <a:pt x="15114" y="15076"/>
                    </a:cubicBezTo>
                    <a:cubicBezTo>
                      <a:pt x="12413" y="21392"/>
                      <a:pt x="5423" y="19445"/>
                      <a:pt x="4788" y="13129"/>
                    </a:cubicBezTo>
                    <a:cubicBezTo>
                      <a:pt x="4153" y="7129"/>
                      <a:pt x="7277" y="1181"/>
                      <a:pt x="11778" y="2181"/>
                    </a:cubicBezTo>
                    <a:close/>
                  </a:path>
                </a:pathLst>
              </a:custGeom>
              <a:solidFill>
                <a:srgbClr val="000000">
                  <a:alpha val="30000"/>
                </a:srgbClr>
              </a:solidFill>
              <a:ln w="5264" cap="flat">
                <a:noFill/>
                <a:prstDash val="solid"/>
                <a:miter/>
              </a:ln>
            </p:spPr>
            <p:txBody>
              <a:bodyPr/>
              <a:lstStyle/>
              <a:p>
                <a:endParaRPr lang="en-US"/>
              </a:p>
            </p:txBody>
          </p:sp>
          <p:sp>
            <p:nvSpPr>
              <p:cNvPr id="1353" name="Freeform 1352">
                <a:extLst>
                  <a:ext uri="{FF2B5EF4-FFF2-40B4-BE49-F238E27FC236}">
                    <a16:creationId xmlns:a16="http://schemas.microsoft.com/office/drawing/2014/main" id="{B824DA8E-6241-C2C8-24EB-B5B678AF2FCD}"/>
                  </a:ext>
                </a:extLst>
              </p:cNvPr>
              <p:cNvSpPr/>
              <p:nvPr/>
            </p:nvSpPr>
            <p:spPr>
              <a:xfrm>
                <a:off x="7131524" y="594538"/>
                <a:ext cx="18335" cy="25173"/>
              </a:xfrm>
              <a:custGeom>
                <a:avLst/>
                <a:gdLst>
                  <a:gd name="csX0" fmla="*/ 89 w 18335"/>
                  <a:gd name="csY0" fmla="*/ 16437 h 25173"/>
                  <a:gd name="csX1" fmla="*/ 16929 w 18335"/>
                  <a:gd name="csY1" fmla="*/ 19437 h 25173"/>
                  <a:gd name="csX2" fmla="*/ 11368 w 18335"/>
                  <a:gd name="csY2" fmla="*/ 173 h 25173"/>
                  <a:gd name="csX3" fmla="*/ 142 w 18335"/>
                  <a:gd name="csY3" fmla="*/ 16489 h 25173"/>
                  <a:gd name="csX4" fmla="*/ 11633 w 18335"/>
                  <a:gd name="csY4" fmla="*/ 2015 h 25173"/>
                  <a:gd name="csX5" fmla="*/ 15075 w 18335"/>
                  <a:gd name="csY5" fmla="*/ 13858 h 25173"/>
                  <a:gd name="csX6" fmla="*/ 4749 w 18335"/>
                  <a:gd name="csY6" fmla="*/ 12015 h 25173"/>
                  <a:gd name="csX7" fmla="*/ 11633 w 18335"/>
                  <a:gd name="csY7" fmla="*/ 2015 h 251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335" h="25173">
                    <a:moveTo>
                      <a:pt x="89" y="16437"/>
                    </a:moveTo>
                    <a:cubicBezTo>
                      <a:pt x="1201" y="25911"/>
                      <a:pt x="12533" y="28806"/>
                      <a:pt x="16929" y="19437"/>
                    </a:cubicBezTo>
                    <a:cubicBezTo>
                      <a:pt x="19206" y="14594"/>
                      <a:pt x="19576" y="1857"/>
                      <a:pt x="11368" y="173"/>
                    </a:cubicBezTo>
                    <a:cubicBezTo>
                      <a:pt x="4061" y="-1354"/>
                      <a:pt x="-917" y="7489"/>
                      <a:pt x="142" y="16489"/>
                    </a:cubicBezTo>
                    <a:close/>
                    <a:moveTo>
                      <a:pt x="11633" y="2015"/>
                    </a:moveTo>
                    <a:cubicBezTo>
                      <a:pt x="16664" y="3068"/>
                      <a:pt x="16452" y="10857"/>
                      <a:pt x="15075" y="13858"/>
                    </a:cubicBezTo>
                    <a:cubicBezTo>
                      <a:pt x="12374" y="19647"/>
                      <a:pt x="5437" y="17858"/>
                      <a:pt x="4749" y="12015"/>
                    </a:cubicBezTo>
                    <a:cubicBezTo>
                      <a:pt x="4114" y="6489"/>
                      <a:pt x="7185" y="1068"/>
                      <a:pt x="11633" y="2015"/>
                    </a:cubicBezTo>
                    <a:close/>
                  </a:path>
                </a:pathLst>
              </a:custGeom>
              <a:solidFill>
                <a:srgbClr val="000000">
                  <a:alpha val="30000"/>
                </a:srgbClr>
              </a:solidFill>
              <a:ln w="5264" cap="flat">
                <a:noFill/>
                <a:prstDash val="solid"/>
                <a:miter/>
              </a:ln>
            </p:spPr>
            <p:txBody>
              <a:bodyPr/>
              <a:lstStyle/>
              <a:p>
                <a:endParaRPr lang="en-US"/>
              </a:p>
            </p:txBody>
          </p:sp>
          <p:sp>
            <p:nvSpPr>
              <p:cNvPr id="1354" name="Freeform 1353">
                <a:extLst>
                  <a:ext uri="{FF2B5EF4-FFF2-40B4-BE49-F238E27FC236}">
                    <a16:creationId xmlns:a16="http://schemas.microsoft.com/office/drawing/2014/main" id="{5A67A8DB-031B-7748-F14F-2C7CBC7D28AD}"/>
                  </a:ext>
                </a:extLst>
              </p:cNvPr>
              <p:cNvSpPr/>
              <p:nvPr/>
            </p:nvSpPr>
            <p:spPr>
              <a:xfrm>
                <a:off x="7150279" y="602433"/>
                <a:ext cx="18330" cy="23440"/>
              </a:xfrm>
              <a:custGeom>
                <a:avLst/>
                <a:gdLst>
                  <a:gd name="csX0" fmla="*/ 80 w 18330"/>
                  <a:gd name="csY0" fmla="*/ 13279 h 23440"/>
                  <a:gd name="csX1" fmla="*/ 14854 w 18330"/>
                  <a:gd name="csY1" fmla="*/ 19700 h 23440"/>
                  <a:gd name="csX2" fmla="*/ 14007 w 18330"/>
                  <a:gd name="csY2" fmla="*/ 700 h 23440"/>
                  <a:gd name="csX3" fmla="*/ 80 w 18330"/>
                  <a:gd name="csY3" fmla="*/ 13332 h 23440"/>
                  <a:gd name="csX4" fmla="*/ 13848 w 18330"/>
                  <a:gd name="csY4" fmla="*/ 2436 h 23440"/>
                  <a:gd name="csX5" fmla="*/ 14377 w 18330"/>
                  <a:gd name="csY5" fmla="*/ 14121 h 23440"/>
                  <a:gd name="csX6" fmla="*/ 5322 w 18330"/>
                  <a:gd name="csY6" fmla="*/ 10174 h 23440"/>
                  <a:gd name="csX7" fmla="*/ 13901 w 18330"/>
                  <a:gd name="csY7" fmla="*/ 2436 h 234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330" h="23440">
                    <a:moveTo>
                      <a:pt x="80" y="13279"/>
                    </a:moveTo>
                    <a:cubicBezTo>
                      <a:pt x="-979" y="22227"/>
                      <a:pt x="8764" y="27385"/>
                      <a:pt x="14854" y="19700"/>
                    </a:cubicBezTo>
                    <a:cubicBezTo>
                      <a:pt x="17978" y="15700"/>
                      <a:pt x="21156" y="4068"/>
                      <a:pt x="14007" y="700"/>
                    </a:cubicBezTo>
                    <a:cubicBezTo>
                      <a:pt x="7652" y="-2301"/>
                      <a:pt x="1086" y="4805"/>
                      <a:pt x="80" y="13332"/>
                    </a:cubicBezTo>
                    <a:close/>
                    <a:moveTo>
                      <a:pt x="13848" y="2436"/>
                    </a:moveTo>
                    <a:cubicBezTo>
                      <a:pt x="18243" y="4489"/>
                      <a:pt x="16284" y="11647"/>
                      <a:pt x="14377" y="14121"/>
                    </a:cubicBezTo>
                    <a:cubicBezTo>
                      <a:pt x="10618" y="18858"/>
                      <a:pt x="4634" y="15700"/>
                      <a:pt x="5322" y="10174"/>
                    </a:cubicBezTo>
                    <a:cubicBezTo>
                      <a:pt x="5958" y="4963"/>
                      <a:pt x="9982" y="594"/>
                      <a:pt x="13901" y="2436"/>
                    </a:cubicBezTo>
                    <a:close/>
                  </a:path>
                </a:pathLst>
              </a:custGeom>
              <a:solidFill>
                <a:srgbClr val="000000">
                  <a:alpha val="30000"/>
                </a:srgbClr>
              </a:solidFill>
              <a:ln w="5264" cap="flat">
                <a:noFill/>
                <a:prstDash val="solid"/>
                <a:miter/>
              </a:ln>
            </p:spPr>
            <p:txBody>
              <a:bodyPr/>
              <a:lstStyle/>
              <a:p>
                <a:endParaRPr lang="en-US"/>
              </a:p>
            </p:txBody>
          </p:sp>
          <p:sp>
            <p:nvSpPr>
              <p:cNvPr id="1355" name="Freeform 1354">
                <a:extLst>
                  <a:ext uri="{FF2B5EF4-FFF2-40B4-BE49-F238E27FC236}">
                    <a16:creationId xmlns:a16="http://schemas.microsoft.com/office/drawing/2014/main" id="{90BEBE13-59DC-6275-EFE3-609CD0EFFB8B}"/>
                  </a:ext>
                </a:extLst>
              </p:cNvPr>
              <p:cNvSpPr/>
              <p:nvPr/>
            </p:nvSpPr>
            <p:spPr>
              <a:xfrm>
                <a:off x="7039800" y="618430"/>
                <a:ext cx="15429" cy="23089"/>
              </a:xfrm>
              <a:custGeom>
                <a:avLst/>
                <a:gdLst>
                  <a:gd name="csX0" fmla="*/ 624 w 15429"/>
                  <a:gd name="csY0" fmla="*/ 16230 h 23089"/>
                  <a:gd name="csX1" fmla="*/ 15028 w 15429"/>
                  <a:gd name="csY1" fmla="*/ 16809 h 23089"/>
                  <a:gd name="csX2" fmla="*/ 7879 w 15429"/>
                  <a:gd name="csY2" fmla="*/ 18 h 23089"/>
                  <a:gd name="csX3" fmla="*/ 624 w 15429"/>
                  <a:gd name="csY3" fmla="*/ 16282 h 23089"/>
                  <a:gd name="csX4" fmla="*/ 8356 w 15429"/>
                  <a:gd name="csY4" fmla="*/ 1650 h 23089"/>
                  <a:gd name="csX5" fmla="*/ 12751 w 15429"/>
                  <a:gd name="csY5" fmla="*/ 11966 h 23089"/>
                  <a:gd name="csX6" fmla="*/ 3908 w 15429"/>
                  <a:gd name="csY6" fmla="*/ 11598 h 23089"/>
                  <a:gd name="csX7" fmla="*/ 8356 w 15429"/>
                  <a:gd name="csY7" fmla="*/ 1597 h 230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5429" h="23089">
                    <a:moveTo>
                      <a:pt x="624" y="16230"/>
                    </a:moveTo>
                    <a:cubicBezTo>
                      <a:pt x="2796" y="24651"/>
                      <a:pt x="12645" y="25862"/>
                      <a:pt x="15028" y="16809"/>
                    </a:cubicBezTo>
                    <a:cubicBezTo>
                      <a:pt x="16246" y="12124"/>
                      <a:pt x="14922" y="492"/>
                      <a:pt x="7879" y="18"/>
                    </a:cubicBezTo>
                    <a:cubicBezTo>
                      <a:pt x="1578" y="-455"/>
                      <a:pt x="-1388" y="8282"/>
                      <a:pt x="624" y="16282"/>
                    </a:cubicBezTo>
                    <a:close/>
                    <a:moveTo>
                      <a:pt x="8356" y="1650"/>
                    </a:moveTo>
                    <a:cubicBezTo>
                      <a:pt x="12698" y="1966"/>
                      <a:pt x="13545" y="9071"/>
                      <a:pt x="12751" y="11966"/>
                    </a:cubicBezTo>
                    <a:cubicBezTo>
                      <a:pt x="11268" y="17545"/>
                      <a:pt x="5231" y="16809"/>
                      <a:pt x="3908" y="11598"/>
                    </a:cubicBezTo>
                    <a:cubicBezTo>
                      <a:pt x="2637" y="6650"/>
                      <a:pt x="4490" y="1334"/>
                      <a:pt x="8356" y="1597"/>
                    </a:cubicBezTo>
                    <a:close/>
                  </a:path>
                </a:pathLst>
              </a:custGeom>
              <a:solidFill>
                <a:srgbClr val="000000">
                  <a:alpha val="30000"/>
                </a:srgbClr>
              </a:solidFill>
              <a:ln w="5264" cap="flat">
                <a:noFill/>
                <a:prstDash val="solid"/>
                <a:miter/>
              </a:ln>
            </p:spPr>
            <p:txBody>
              <a:bodyPr/>
              <a:lstStyle/>
              <a:p>
                <a:endParaRPr lang="en-US"/>
              </a:p>
            </p:txBody>
          </p:sp>
          <p:sp>
            <p:nvSpPr>
              <p:cNvPr id="1356" name="Freeform 1355">
                <a:extLst>
                  <a:ext uri="{FF2B5EF4-FFF2-40B4-BE49-F238E27FC236}">
                    <a16:creationId xmlns:a16="http://schemas.microsoft.com/office/drawing/2014/main" id="{C71BE2DD-FE81-9602-B220-8470A54166AC}"/>
                  </a:ext>
                </a:extLst>
              </p:cNvPr>
              <p:cNvSpPr/>
              <p:nvPr/>
            </p:nvSpPr>
            <p:spPr>
              <a:xfrm>
                <a:off x="7057166" y="621901"/>
                <a:ext cx="14197" cy="21011"/>
              </a:xfrm>
              <a:custGeom>
                <a:avLst/>
                <a:gdLst>
                  <a:gd name="csX0" fmla="*/ 46 w 14197"/>
                  <a:gd name="csY0" fmla="*/ 13548 h 21011"/>
                  <a:gd name="csX1" fmla="*/ 12861 w 14197"/>
                  <a:gd name="csY1" fmla="*/ 16390 h 21011"/>
                  <a:gd name="csX2" fmla="*/ 9207 w 14197"/>
                  <a:gd name="csY2" fmla="*/ 179 h 21011"/>
                  <a:gd name="csX3" fmla="*/ 46 w 14197"/>
                  <a:gd name="csY3" fmla="*/ 13548 h 21011"/>
                  <a:gd name="csX4" fmla="*/ 9366 w 14197"/>
                  <a:gd name="csY4" fmla="*/ 1811 h 21011"/>
                  <a:gd name="csX5" fmla="*/ 11590 w 14197"/>
                  <a:gd name="csY5" fmla="*/ 11759 h 21011"/>
                  <a:gd name="csX6" fmla="*/ 3700 w 14197"/>
                  <a:gd name="csY6" fmla="*/ 10022 h 21011"/>
                  <a:gd name="csX7" fmla="*/ 9313 w 14197"/>
                  <a:gd name="csY7" fmla="*/ 1811 h 210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4197" h="21011">
                    <a:moveTo>
                      <a:pt x="46" y="13548"/>
                    </a:moveTo>
                    <a:cubicBezTo>
                      <a:pt x="575" y="21443"/>
                      <a:pt x="9207" y="24128"/>
                      <a:pt x="12861" y="16390"/>
                    </a:cubicBezTo>
                    <a:cubicBezTo>
                      <a:pt x="14767" y="12390"/>
                      <a:pt x="15456" y="1811"/>
                      <a:pt x="9207" y="179"/>
                    </a:cubicBezTo>
                    <a:cubicBezTo>
                      <a:pt x="3647" y="-1242"/>
                      <a:pt x="-484" y="6022"/>
                      <a:pt x="46" y="13548"/>
                    </a:cubicBezTo>
                    <a:close/>
                    <a:moveTo>
                      <a:pt x="9366" y="1811"/>
                    </a:moveTo>
                    <a:cubicBezTo>
                      <a:pt x="13178" y="2811"/>
                      <a:pt x="12755" y="9285"/>
                      <a:pt x="11590" y="11759"/>
                    </a:cubicBezTo>
                    <a:cubicBezTo>
                      <a:pt x="9366" y="16496"/>
                      <a:pt x="4070" y="14864"/>
                      <a:pt x="3700" y="10022"/>
                    </a:cubicBezTo>
                    <a:cubicBezTo>
                      <a:pt x="3382" y="5390"/>
                      <a:pt x="5924" y="916"/>
                      <a:pt x="9313" y="1811"/>
                    </a:cubicBezTo>
                    <a:close/>
                  </a:path>
                </a:pathLst>
              </a:custGeom>
              <a:solidFill>
                <a:srgbClr val="000000">
                  <a:alpha val="30000"/>
                </a:srgbClr>
              </a:solidFill>
              <a:ln w="5264" cap="flat">
                <a:noFill/>
                <a:prstDash val="solid"/>
                <a:miter/>
              </a:ln>
            </p:spPr>
            <p:txBody>
              <a:bodyPr/>
              <a:lstStyle/>
              <a:p>
                <a:endParaRPr lang="en-US"/>
              </a:p>
            </p:txBody>
          </p:sp>
          <p:sp>
            <p:nvSpPr>
              <p:cNvPr id="1357" name="Freeform 1356">
                <a:extLst>
                  <a:ext uri="{FF2B5EF4-FFF2-40B4-BE49-F238E27FC236}">
                    <a16:creationId xmlns:a16="http://schemas.microsoft.com/office/drawing/2014/main" id="{A3E8807C-D292-9BC0-1432-C63461D2D44A}"/>
                  </a:ext>
                </a:extLst>
              </p:cNvPr>
              <p:cNvSpPr/>
              <p:nvPr/>
            </p:nvSpPr>
            <p:spPr>
              <a:xfrm>
                <a:off x="7073059" y="623351"/>
                <a:ext cx="12811" cy="19192"/>
              </a:xfrm>
              <a:custGeom>
                <a:avLst/>
                <a:gdLst>
                  <a:gd name="csX0" fmla="*/ 145 w 12811"/>
                  <a:gd name="csY0" fmla="*/ 12730 h 19192"/>
                  <a:gd name="csX1" fmla="*/ 11954 w 12811"/>
                  <a:gd name="csY1" fmla="*/ 14677 h 19192"/>
                  <a:gd name="csX2" fmla="*/ 7770 w 12811"/>
                  <a:gd name="csY2" fmla="*/ 98 h 19192"/>
                  <a:gd name="csX3" fmla="*/ 145 w 12811"/>
                  <a:gd name="csY3" fmla="*/ 12782 h 19192"/>
                  <a:gd name="csX4" fmla="*/ 7982 w 12811"/>
                  <a:gd name="csY4" fmla="*/ 1519 h 19192"/>
                  <a:gd name="csX5" fmla="*/ 10577 w 12811"/>
                  <a:gd name="csY5" fmla="*/ 10467 h 19192"/>
                  <a:gd name="csX6" fmla="*/ 3322 w 12811"/>
                  <a:gd name="csY6" fmla="*/ 9309 h 19192"/>
                  <a:gd name="csX7" fmla="*/ 8035 w 12811"/>
                  <a:gd name="csY7" fmla="*/ 1519 h 191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2811" h="19192">
                    <a:moveTo>
                      <a:pt x="145" y="12730"/>
                    </a:moveTo>
                    <a:cubicBezTo>
                      <a:pt x="1045" y="19888"/>
                      <a:pt x="9041" y="21888"/>
                      <a:pt x="11954" y="14677"/>
                    </a:cubicBezTo>
                    <a:cubicBezTo>
                      <a:pt x="13436" y="10940"/>
                      <a:pt x="13542" y="1256"/>
                      <a:pt x="7770" y="98"/>
                    </a:cubicBezTo>
                    <a:cubicBezTo>
                      <a:pt x="2634" y="-902"/>
                      <a:pt x="-755" y="5940"/>
                      <a:pt x="145" y="12782"/>
                    </a:cubicBezTo>
                    <a:close/>
                    <a:moveTo>
                      <a:pt x="7982" y="1519"/>
                    </a:moveTo>
                    <a:cubicBezTo>
                      <a:pt x="11530" y="2203"/>
                      <a:pt x="11477" y="8203"/>
                      <a:pt x="10577" y="10467"/>
                    </a:cubicBezTo>
                    <a:cubicBezTo>
                      <a:pt x="8776" y="14940"/>
                      <a:pt x="3852" y="13677"/>
                      <a:pt x="3322" y="9309"/>
                    </a:cubicBezTo>
                    <a:cubicBezTo>
                      <a:pt x="2793" y="5098"/>
                      <a:pt x="4858" y="887"/>
                      <a:pt x="8035" y="1519"/>
                    </a:cubicBezTo>
                    <a:close/>
                  </a:path>
                </a:pathLst>
              </a:custGeom>
              <a:solidFill>
                <a:srgbClr val="000000">
                  <a:alpha val="30000"/>
                </a:srgbClr>
              </a:solidFill>
              <a:ln w="5264" cap="flat">
                <a:noFill/>
                <a:prstDash val="solid"/>
                <a:miter/>
              </a:ln>
            </p:spPr>
            <p:txBody>
              <a:bodyPr/>
              <a:lstStyle/>
              <a:p>
                <a:endParaRPr lang="en-US"/>
              </a:p>
            </p:txBody>
          </p:sp>
          <p:sp>
            <p:nvSpPr>
              <p:cNvPr id="1358" name="Freeform 1357">
                <a:extLst>
                  <a:ext uri="{FF2B5EF4-FFF2-40B4-BE49-F238E27FC236}">
                    <a16:creationId xmlns:a16="http://schemas.microsoft.com/office/drawing/2014/main" id="{CF6F4102-18E3-D2E3-67F3-199459A0988E}"/>
                  </a:ext>
                </a:extLst>
              </p:cNvPr>
              <p:cNvSpPr/>
              <p:nvPr/>
            </p:nvSpPr>
            <p:spPr>
              <a:xfrm>
                <a:off x="7087964" y="627243"/>
                <a:ext cx="12410" cy="18630"/>
              </a:xfrm>
              <a:custGeom>
                <a:avLst/>
                <a:gdLst>
                  <a:gd name="csX0" fmla="*/ 120 w 12410"/>
                  <a:gd name="csY0" fmla="*/ 12364 h 18630"/>
                  <a:gd name="csX1" fmla="*/ 11558 w 12410"/>
                  <a:gd name="csY1" fmla="*/ 14206 h 18630"/>
                  <a:gd name="csX2" fmla="*/ 7534 w 12410"/>
                  <a:gd name="csY2" fmla="*/ 101 h 18630"/>
                  <a:gd name="csX3" fmla="*/ 120 w 12410"/>
                  <a:gd name="csY3" fmla="*/ 12364 h 18630"/>
                  <a:gd name="csX4" fmla="*/ 7745 w 12410"/>
                  <a:gd name="csY4" fmla="*/ 1469 h 18630"/>
                  <a:gd name="csX5" fmla="*/ 10234 w 12410"/>
                  <a:gd name="csY5" fmla="*/ 10154 h 18630"/>
                  <a:gd name="csX6" fmla="*/ 3191 w 12410"/>
                  <a:gd name="csY6" fmla="*/ 8996 h 18630"/>
                  <a:gd name="csX7" fmla="*/ 7745 w 12410"/>
                  <a:gd name="csY7" fmla="*/ 1469 h 186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2410" h="18630">
                    <a:moveTo>
                      <a:pt x="120" y="12364"/>
                    </a:moveTo>
                    <a:cubicBezTo>
                      <a:pt x="1020" y="19312"/>
                      <a:pt x="8751" y="21259"/>
                      <a:pt x="11558" y="14206"/>
                    </a:cubicBezTo>
                    <a:cubicBezTo>
                      <a:pt x="13041" y="10575"/>
                      <a:pt x="13094" y="1206"/>
                      <a:pt x="7534" y="101"/>
                    </a:cubicBezTo>
                    <a:cubicBezTo>
                      <a:pt x="2556" y="-899"/>
                      <a:pt x="-674" y="5732"/>
                      <a:pt x="120" y="12364"/>
                    </a:cubicBezTo>
                    <a:close/>
                    <a:moveTo>
                      <a:pt x="7745" y="1469"/>
                    </a:moveTo>
                    <a:cubicBezTo>
                      <a:pt x="11187" y="2153"/>
                      <a:pt x="11134" y="7890"/>
                      <a:pt x="10234" y="10154"/>
                    </a:cubicBezTo>
                    <a:cubicBezTo>
                      <a:pt x="8487" y="14470"/>
                      <a:pt x="3774" y="13259"/>
                      <a:pt x="3191" y="8996"/>
                    </a:cubicBezTo>
                    <a:cubicBezTo>
                      <a:pt x="2662" y="4943"/>
                      <a:pt x="4674" y="837"/>
                      <a:pt x="7745" y="1469"/>
                    </a:cubicBezTo>
                    <a:close/>
                  </a:path>
                </a:pathLst>
              </a:custGeom>
              <a:solidFill>
                <a:srgbClr val="000000">
                  <a:alpha val="30000"/>
                </a:srgbClr>
              </a:solidFill>
              <a:ln w="5264" cap="flat">
                <a:noFill/>
                <a:prstDash val="solid"/>
                <a:miter/>
              </a:ln>
            </p:spPr>
            <p:txBody>
              <a:bodyPr/>
              <a:lstStyle/>
              <a:p>
                <a:endParaRPr lang="en-US"/>
              </a:p>
            </p:txBody>
          </p:sp>
          <p:sp>
            <p:nvSpPr>
              <p:cNvPr id="1359" name="Freeform 1358">
                <a:extLst>
                  <a:ext uri="{FF2B5EF4-FFF2-40B4-BE49-F238E27FC236}">
                    <a16:creationId xmlns:a16="http://schemas.microsoft.com/office/drawing/2014/main" id="{A9ECBB59-8BD7-67A9-5B2B-F366DC6579E0}"/>
                  </a:ext>
                </a:extLst>
              </p:cNvPr>
              <p:cNvSpPr/>
              <p:nvPr/>
            </p:nvSpPr>
            <p:spPr>
              <a:xfrm>
                <a:off x="7102988" y="632203"/>
                <a:ext cx="12387" cy="17054"/>
              </a:xfrm>
              <a:custGeom>
                <a:avLst/>
                <a:gdLst>
                  <a:gd name="csX0" fmla="*/ 135 w 12387"/>
                  <a:gd name="csY0" fmla="*/ 11299 h 17054"/>
                  <a:gd name="csX1" fmla="*/ 11573 w 12387"/>
                  <a:gd name="csY1" fmla="*/ 13036 h 17054"/>
                  <a:gd name="csX2" fmla="*/ 7495 w 12387"/>
                  <a:gd name="csY2" fmla="*/ 88 h 17054"/>
                  <a:gd name="csX3" fmla="*/ 135 w 12387"/>
                  <a:gd name="csY3" fmla="*/ 11299 h 17054"/>
                  <a:gd name="csX4" fmla="*/ 7707 w 12387"/>
                  <a:gd name="csY4" fmla="*/ 1352 h 17054"/>
                  <a:gd name="csX5" fmla="*/ 10249 w 12387"/>
                  <a:gd name="csY5" fmla="*/ 9299 h 17054"/>
                  <a:gd name="csX6" fmla="*/ 3206 w 12387"/>
                  <a:gd name="csY6" fmla="*/ 8247 h 17054"/>
                  <a:gd name="csX7" fmla="*/ 7707 w 12387"/>
                  <a:gd name="csY7" fmla="*/ 1352 h 170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2387" h="17054">
                    <a:moveTo>
                      <a:pt x="135" y="11299"/>
                    </a:moveTo>
                    <a:cubicBezTo>
                      <a:pt x="1035" y="17668"/>
                      <a:pt x="8766" y="19458"/>
                      <a:pt x="11573" y="13036"/>
                    </a:cubicBezTo>
                    <a:cubicBezTo>
                      <a:pt x="13003" y="9720"/>
                      <a:pt x="13056" y="1088"/>
                      <a:pt x="7495" y="88"/>
                    </a:cubicBezTo>
                    <a:cubicBezTo>
                      <a:pt x="2518" y="-806"/>
                      <a:pt x="-712" y="5246"/>
                      <a:pt x="135" y="11299"/>
                    </a:cubicBezTo>
                    <a:close/>
                    <a:moveTo>
                      <a:pt x="7707" y="1352"/>
                    </a:moveTo>
                    <a:cubicBezTo>
                      <a:pt x="11149" y="1983"/>
                      <a:pt x="11096" y="7299"/>
                      <a:pt x="10249" y="9299"/>
                    </a:cubicBezTo>
                    <a:cubicBezTo>
                      <a:pt x="8555" y="13247"/>
                      <a:pt x="3789" y="12141"/>
                      <a:pt x="3206" y="8247"/>
                    </a:cubicBezTo>
                    <a:cubicBezTo>
                      <a:pt x="2677" y="4510"/>
                      <a:pt x="4636" y="773"/>
                      <a:pt x="7707" y="1352"/>
                    </a:cubicBezTo>
                    <a:close/>
                  </a:path>
                </a:pathLst>
              </a:custGeom>
              <a:solidFill>
                <a:srgbClr val="000000">
                  <a:alpha val="30000"/>
                </a:srgbClr>
              </a:solidFill>
              <a:ln w="5264" cap="flat">
                <a:noFill/>
                <a:prstDash val="solid"/>
                <a:miter/>
              </a:ln>
            </p:spPr>
            <p:txBody>
              <a:bodyPr/>
              <a:lstStyle/>
              <a:p>
                <a:endParaRPr lang="en-US"/>
              </a:p>
            </p:txBody>
          </p:sp>
          <p:sp>
            <p:nvSpPr>
              <p:cNvPr id="1360" name="Freeform 1359">
                <a:extLst>
                  <a:ext uri="{FF2B5EF4-FFF2-40B4-BE49-F238E27FC236}">
                    <a16:creationId xmlns:a16="http://schemas.microsoft.com/office/drawing/2014/main" id="{E6A5597D-8DE5-A274-1C96-C10951A65C77}"/>
                  </a:ext>
                </a:extLst>
              </p:cNvPr>
              <p:cNvSpPr/>
              <p:nvPr/>
            </p:nvSpPr>
            <p:spPr>
              <a:xfrm>
                <a:off x="7116326" y="638018"/>
                <a:ext cx="12335" cy="15934"/>
              </a:xfrm>
              <a:custGeom>
                <a:avLst/>
                <a:gdLst>
                  <a:gd name="csX0" fmla="*/ 36 w 12335"/>
                  <a:gd name="csY0" fmla="*/ 9169 h 15934"/>
                  <a:gd name="csX1" fmla="*/ 10150 w 12335"/>
                  <a:gd name="csY1" fmla="*/ 13274 h 15934"/>
                  <a:gd name="csX2" fmla="*/ 9250 w 12335"/>
                  <a:gd name="csY2" fmla="*/ 431 h 15934"/>
                  <a:gd name="csX3" fmla="*/ 36 w 12335"/>
                  <a:gd name="csY3" fmla="*/ 9221 h 15934"/>
                  <a:gd name="csX4" fmla="*/ 9197 w 12335"/>
                  <a:gd name="csY4" fmla="*/ 1589 h 15934"/>
                  <a:gd name="csX5" fmla="*/ 9726 w 12335"/>
                  <a:gd name="csY5" fmla="*/ 9484 h 15934"/>
                  <a:gd name="csX6" fmla="*/ 3531 w 12335"/>
                  <a:gd name="csY6" fmla="*/ 6958 h 15934"/>
                  <a:gd name="csX7" fmla="*/ 9197 w 12335"/>
                  <a:gd name="csY7" fmla="*/ 1589 h 1593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2335" h="15934">
                    <a:moveTo>
                      <a:pt x="36" y="9169"/>
                    </a:moveTo>
                    <a:cubicBezTo>
                      <a:pt x="-547" y="15274"/>
                      <a:pt x="6126" y="18590"/>
                      <a:pt x="10150" y="13274"/>
                    </a:cubicBezTo>
                    <a:cubicBezTo>
                      <a:pt x="12215" y="10537"/>
                      <a:pt x="14175" y="2589"/>
                      <a:pt x="9250" y="431"/>
                    </a:cubicBezTo>
                    <a:cubicBezTo>
                      <a:pt x="4908" y="-1516"/>
                      <a:pt x="565" y="3432"/>
                      <a:pt x="36" y="9221"/>
                    </a:cubicBezTo>
                    <a:close/>
                    <a:moveTo>
                      <a:pt x="9197" y="1589"/>
                    </a:moveTo>
                    <a:cubicBezTo>
                      <a:pt x="12215" y="2905"/>
                      <a:pt x="10997" y="7800"/>
                      <a:pt x="9726" y="9484"/>
                    </a:cubicBezTo>
                    <a:cubicBezTo>
                      <a:pt x="7291" y="12748"/>
                      <a:pt x="3160" y="10695"/>
                      <a:pt x="3531" y="6958"/>
                    </a:cubicBezTo>
                    <a:cubicBezTo>
                      <a:pt x="3848" y="3432"/>
                      <a:pt x="6496" y="379"/>
                      <a:pt x="9197" y="1589"/>
                    </a:cubicBezTo>
                    <a:close/>
                  </a:path>
                </a:pathLst>
              </a:custGeom>
              <a:solidFill>
                <a:srgbClr val="000000">
                  <a:alpha val="30000"/>
                </a:srgbClr>
              </a:solidFill>
              <a:ln w="5264" cap="flat">
                <a:noFill/>
                <a:prstDash val="solid"/>
                <a:miter/>
              </a:ln>
            </p:spPr>
            <p:txBody>
              <a:bodyPr/>
              <a:lstStyle/>
              <a:p>
                <a:endParaRPr lang="en-US"/>
              </a:p>
            </p:txBody>
          </p:sp>
          <p:sp>
            <p:nvSpPr>
              <p:cNvPr id="1361" name="Freeform 1360">
                <a:extLst>
                  <a:ext uri="{FF2B5EF4-FFF2-40B4-BE49-F238E27FC236}">
                    <a16:creationId xmlns:a16="http://schemas.microsoft.com/office/drawing/2014/main" id="{8BB22C85-5D29-4BE0-2650-0A253AB30D3C}"/>
                  </a:ext>
                </a:extLst>
              </p:cNvPr>
              <p:cNvSpPr/>
              <p:nvPr/>
            </p:nvSpPr>
            <p:spPr>
              <a:xfrm>
                <a:off x="7130576" y="644302"/>
                <a:ext cx="11838" cy="15134"/>
              </a:xfrm>
              <a:custGeom>
                <a:avLst/>
                <a:gdLst>
                  <a:gd name="csX0" fmla="*/ 31 w 11838"/>
                  <a:gd name="csY0" fmla="*/ 8675 h 15134"/>
                  <a:gd name="csX1" fmla="*/ 9774 w 11838"/>
                  <a:gd name="csY1" fmla="*/ 12622 h 15134"/>
                  <a:gd name="csX2" fmla="*/ 8874 w 11838"/>
                  <a:gd name="csY2" fmla="*/ 411 h 15134"/>
                  <a:gd name="csX3" fmla="*/ 31 w 11838"/>
                  <a:gd name="csY3" fmla="*/ 8675 h 15134"/>
                  <a:gd name="csX4" fmla="*/ 8821 w 11838"/>
                  <a:gd name="csY4" fmla="*/ 1569 h 15134"/>
                  <a:gd name="csX5" fmla="*/ 9351 w 11838"/>
                  <a:gd name="csY5" fmla="*/ 9096 h 15134"/>
                  <a:gd name="csX6" fmla="*/ 3367 w 11838"/>
                  <a:gd name="csY6" fmla="*/ 6674 h 15134"/>
                  <a:gd name="csX7" fmla="*/ 8821 w 11838"/>
                  <a:gd name="csY7" fmla="*/ 1569 h 1513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1838" h="15134">
                    <a:moveTo>
                      <a:pt x="31" y="8675"/>
                    </a:moveTo>
                    <a:cubicBezTo>
                      <a:pt x="-499" y="14464"/>
                      <a:pt x="5962" y="17675"/>
                      <a:pt x="9774" y="12622"/>
                    </a:cubicBezTo>
                    <a:cubicBezTo>
                      <a:pt x="11734" y="9990"/>
                      <a:pt x="13587" y="2464"/>
                      <a:pt x="8874" y="411"/>
                    </a:cubicBezTo>
                    <a:cubicBezTo>
                      <a:pt x="4638" y="-1431"/>
                      <a:pt x="560" y="3201"/>
                      <a:pt x="31" y="8675"/>
                    </a:cubicBezTo>
                    <a:close/>
                    <a:moveTo>
                      <a:pt x="8821" y="1569"/>
                    </a:moveTo>
                    <a:cubicBezTo>
                      <a:pt x="11734" y="2832"/>
                      <a:pt x="10569" y="7464"/>
                      <a:pt x="9351" y="9096"/>
                    </a:cubicBezTo>
                    <a:cubicBezTo>
                      <a:pt x="7021" y="12201"/>
                      <a:pt x="3049" y="10254"/>
                      <a:pt x="3367" y="6674"/>
                    </a:cubicBezTo>
                    <a:cubicBezTo>
                      <a:pt x="3684" y="3306"/>
                      <a:pt x="6226" y="464"/>
                      <a:pt x="8821" y="1569"/>
                    </a:cubicBezTo>
                    <a:close/>
                  </a:path>
                </a:pathLst>
              </a:custGeom>
              <a:solidFill>
                <a:srgbClr val="000000">
                  <a:alpha val="30000"/>
                </a:srgbClr>
              </a:solidFill>
              <a:ln w="5264" cap="flat">
                <a:noFill/>
                <a:prstDash val="solid"/>
                <a:miter/>
              </a:ln>
            </p:spPr>
            <p:txBody>
              <a:bodyPr/>
              <a:lstStyle/>
              <a:p>
                <a:endParaRPr lang="en-US"/>
              </a:p>
            </p:txBody>
          </p:sp>
        </p:grpSp>
      </p:grpSp>
      <p:cxnSp>
        <p:nvCxnSpPr>
          <p:cNvPr id="1501" name="Straight Connector 1500">
            <a:extLst>
              <a:ext uri="{FF2B5EF4-FFF2-40B4-BE49-F238E27FC236}">
                <a16:creationId xmlns:a16="http://schemas.microsoft.com/office/drawing/2014/main" id="{DE5A1ABE-4F14-5E53-9E34-B7CD4BBE30EE}"/>
              </a:ext>
            </a:extLst>
          </p:cNvPr>
          <p:cNvCxnSpPr>
            <a:cxnSpLocks/>
          </p:cNvCxnSpPr>
          <p:nvPr/>
        </p:nvCxnSpPr>
        <p:spPr>
          <a:xfrm>
            <a:off x="7611533" y="2738910"/>
            <a:ext cx="160867" cy="0"/>
          </a:xfrm>
          <a:prstGeom prst="line">
            <a:avLst/>
          </a:prstGeom>
          <a:solidFill>
            <a:srgbClr val="FFFFFF"/>
          </a:solidFill>
          <a:ln w="6350" cap="flat">
            <a:solidFill>
              <a:schemeClr val="tx1"/>
            </a:solidFill>
            <a:prstDash val="solid"/>
            <a:miter/>
          </a:ln>
        </p:spPr>
      </p:cxnSp>
      <p:cxnSp>
        <p:nvCxnSpPr>
          <p:cNvPr id="1505" name="Straight Connector 1504">
            <a:extLst>
              <a:ext uri="{FF2B5EF4-FFF2-40B4-BE49-F238E27FC236}">
                <a16:creationId xmlns:a16="http://schemas.microsoft.com/office/drawing/2014/main" id="{9DFD6129-2185-BB14-AEBF-F37F5884DA07}"/>
              </a:ext>
            </a:extLst>
          </p:cNvPr>
          <p:cNvCxnSpPr>
            <a:cxnSpLocks/>
          </p:cNvCxnSpPr>
          <p:nvPr/>
        </p:nvCxnSpPr>
        <p:spPr>
          <a:xfrm>
            <a:off x="7078377" y="3138651"/>
            <a:ext cx="896869" cy="0"/>
          </a:xfrm>
          <a:prstGeom prst="line">
            <a:avLst/>
          </a:prstGeom>
          <a:solidFill>
            <a:srgbClr val="FFFFFF"/>
          </a:solidFill>
          <a:ln w="6350" cap="flat">
            <a:solidFill>
              <a:schemeClr val="tx1"/>
            </a:solidFill>
            <a:prstDash val="solid"/>
            <a:miter/>
          </a:ln>
        </p:spPr>
      </p:cxnSp>
      <p:cxnSp>
        <p:nvCxnSpPr>
          <p:cNvPr id="1195" name="Straight Connector 1194">
            <a:extLst>
              <a:ext uri="{FF2B5EF4-FFF2-40B4-BE49-F238E27FC236}">
                <a16:creationId xmlns:a16="http://schemas.microsoft.com/office/drawing/2014/main" id="{1C0011E0-F347-D2D6-C3B3-14D1AF6D2925}"/>
              </a:ext>
            </a:extLst>
          </p:cNvPr>
          <p:cNvCxnSpPr>
            <a:cxnSpLocks/>
          </p:cNvCxnSpPr>
          <p:nvPr/>
        </p:nvCxnSpPr>
        <p:spPr>
          <a:xfrm>
            <a:off x="6654300" y="4894342"/>
            <a:ext cx="422775" cy="0"/>
          </a:xfrm>
          <a:prstGeom prst="line">
            <a:avLst/>
          </a:prstGeom>
          <a:solidFill>
            <a:srgbClr val="FFFFFF"/>
          </a:solidFill>
          <a:ln w="6350" cap="flat">
            <a:solidFill>
              <a:schemeClr val="tx1"/>
            </a:solidFill>
            <a:prstDash val="solid"/>
            <a:miter/>
          </a:ln>
        </p:spPr>
      </p:cxnSp>
      <p:cxnSp>
        <p:nvCxnSpPr>
          <p:cNvPr id="1507" name="Straight Connector 1506">
            <a:extLst>
              <a:ext uri="{FF2B5EF4-FFF2-40B4-BE49-F238E27FC236}">
                <a16:creationId xmlns:a16="http://schemas.microsoft.com/office/drawing/2014/main" id="{9F4CDA36-CB2D-CE2A-8B9D-856753887EF4}"/>
              </a:ext>
            </a:extLst>
          </p:cNvPr>
          <p:cNvCxnSpPr>
            <a:cxnSpLocks/>
          </p:cNvCxnSpPr>
          <p:nvPr/>
        </p:nvCxnSpPr>
        <p:spPr>
          <a:xfrm>
            <a:off x="6654300" y="4381835"/>
            <a:ext cx="422775" cy="0"/>
          </a:xfrm>
          <a:prstGeom prst="line">
            <a:avLst/>
          </a:prstGeom>
          <a:solidFill>
            <a:srgbClr val="FFFFFF"/>
          </a:solidFill>
          <a:ln w="6350" cap="flat">
            <a:solidFill>
              <a:schemeClr val="tx1"/>
            </a:solidFill>
            <a:prstDash val="solid"/>
            <a:miter/>
          </a:ln>
        </p:spPr>
      </p:cxnSp>
      <p:cxnSp>
        <p:nvCxnSpPr>
          <p:cNvPr id="1508" name="Straight Connector 1507">
            <a:extLst>
              <a:ext uri="{FF2B5EF4-FFF2-40B4-BE49-F238E27FC236}">
                <a16:creationId xmlns:a16="http://schemas.microsoft.com/office/drawing/2014/main" id="{87D13A8B-0434-4934-A83D-B0FC0F0E21B4}"/>
              </a:ext>
            </a:extLst>
          </p:cNvPr>
          <p:cNvCxnSpPr>
            <a:cxnSpLocks/>
          </p:cNvCxnSpPr>
          <p:nvPr/>
        </p:nvCxnSpPr>
        <p:spPr>
          <a:xfrm>
            <a:off x="6654300" y="3874125"/>
            <a:ext cx="422775" cy="0"/>
          </a:xfrm>
          <a:prstGeom prst="line">
            <a:avLst/>
          </a:prstGeom>
          <a:solidFill>
            <a:srgbClr val="FFFFFF"/>
          </a:solidFill>
          <a:ln w="6350" cap="flat">
            <a:solidFill>
              <a:schemeClr val="tx1"/>
            </a:solidFill>
            <a:prstDash val="solid"/>
            <a:miter/>
          </a:ln>
        </p:spPr>
      </p:cxnSp>
      <p:cxnSp>
        <p:nvCxnSpPr>
          <p:cNvPr id="1509" name="Straight Connector 1508">
            <a:extLst>
              <a:ext uri="{FF2B5EF4-FFF2-40B4-BE49-F238E27FC236}">
                <a16:creationId xmlns:a16="http://schemas.microsoft.com/office/drawing/2014/main" id="{B0AE3E87-8B1F-954E-B9B5-48BF2DCC39DE}"/>
              </a:ext>
            </a:extLst>
          </p:cNvPr>
          <p:cNvCxnSpPr>
            <a:cxnSpLocks/>
          </p:cNvCxnSpPr>
          <p:nvPr/>
        </p:nvCxnSpPr>
        <p:spPr>
          <a:xfrm>
            <a:off x="6654300" y="3366415"/>
            <a:ext cx="422775" cy="0"/>
          </a:xfrm>
          <a:prstGeom prst="line">
            <a:avLst/>
          </a:prstGeom>
          <a:solidFill>
            <a:srgbClr val="FFFFFF"/>
          </a:solidFill>
          <a:ln w="6350" cap="flat">
            <a:solidFill>
              <a:schemeClr val="tx1"/>
            </a:solidFill>
            <a:prstDash val="solid"/>
            <a:miter/>
          </a:ln>
        </p:spPr>
      </p:cxnSp>
      <p:cxnSp>
        <p:nvCxnSpPr>
          <p:cNvPr id="1512" name="Straight Connector 1511">
            <a:extLst>
              <a:ext uri="{FF2B5EF4-FFF2-40B4-BE49-F238E27FC236}">
                <a16:creationId xmlns:a16="http://schemas.microsoft.com/office/drawing/2014/main" id="{311B754E-F0FD-1AB5-3375-01FD95D4D368}"/>
              </a:ext>
            </a:extLst>
          </p:cNvPr>
          <p:cNvCxnSpPr>
            <a:cxnSpLocks/>
          </p:cNvCxnSpPr>
          <p:nvPr/>
        </p:nvCxnSpPr>
        <p:spPr>
          <a:xfrm>
            <a:off x="6654300" y="5397256"/>
            <a:ext cx="1325524" cy="0"/>
          </a:xfrm>
          <a:prstGeom prst="line">
            <a:avLst/>
          </a:prstGeom>
          <a:solidFill>
            <a:srgbClr val="FFFFFF"/>
          </a:solidFill>
          <a:ln w="6350" cap="flat">
            <a:solidFill>
              <a:schemeClr val="tx1"/>
            </a:solidFill>
            <a:prstDash val="solid"/>
            <a:miter/>
          </a:ln>
        </p:spPr>
      </p:cxnSp>
      <p:cxnSp>
        <p:nvCxnSpPr>
          <p:cNvPr id="1513" name="Straight Connector 1512">
            <a:extLst>
              <a:ext uri="{FF2B5EF4-FFF2-40B4-BE49-F238E27FC236}">
                <a16:creationId xmlns:a16="http://schemas.microsoft.com/office/drawing/2014/main" id="{7445B2CE-995D-CD67-A610-93722ED212D7}"/>
              </a:ext>
            </a:extLst>
          </p:cNvPr>
          <p:cNvCxnSpPr>
            <a:cxnSpLocks/>
          </p:cNvCxnSpPr>
          <p:nvPr/>
        </p:nvCxnSpPr>
        <p:spPr>
          <a:xfrm>
            <a:off x="7078377" y="3138651"/>
            <a:ext cx="0" cy="1755691"/>
          </a:xfrm>
          <a:prstGeom prst="line">
            <a:avLst/>
          </a:prstGeom>
          <a:solidFill>
            <a:srgbClr val="FFFFFF"/>
          </a:solidFill>
          <a:ln w="6350" cap="flat">
            <a:solidFill>
              <a:schemeClr val="tx1"/>
            </a:solidFill>
            <a:prstDash val="solid"/>
            <a:miter/>
          </a:ln>
        </p:spPr>
      </p:cxnSp>
      <p:cxnSp>
        <p:nvCxnSpPr>
          <p:cNvPr id="1517" name="Straight Connector 1516">
            <a:extLst>
              <a:ext uri="{FF2B5EF4-FFF2-40B4-BE49-F238E27FC236}">
                <a16:creationId xmlns:a16="http://schemas.microsoft.com/office/drawing/2014/main" id="{F5E0CC3D-B4BD-7FDB-5546-DC2C9D886BBA}"/>
              </a:ext>
            </a:extLst>
          </p:cNvPr>
          <p:cNvCxnSpPr>
            <a:cxnSpLocks/>
          </p:cNvCxnSpPr>
          <p:nvPr/>
        </p:nvCxnSpPr>
        <p:spPr>
          <a:xfrm>
            <a:off x="8710002" y="3485451"/>
            <a:ext cx="298826" cy="0"/>
          </a:xfrm>
          <a:prstGeom prst="line">
            <a:avLst/>
          </a:prstGeom>
          <a:solidFill>
            <a:srgbClr val="FFFFFF"/>
          </a:solidFill>
          <a:ln w="6350" cap="flat">
            <a:solidFill>
              <a:schemeClr val="tx1"/>
            </a:solidFill>
            <a:prstDash val="solid"/>
            <a:miter/>
          </a:ln>
        </p:spPr>
      </p:cxnSp>
      <p:cxnSp>
        <p:nvCxnSpPr>
          <p:cNvPr id="1519" name="Straight Connector 1518">
            <a:extLst>
              <a:ext uri="{FF2B5EF4-FFF2-40B4-BE49-F238E27FC236}">
                <a16:creationId xmlns:a16="http://schemas.microsoft.com/office/drawing/2014/main" id="{DE8D9CF9-BEDA-32BF-872B-B55E3450510C}"/>
              </a:ext>
            </a:extLst>
          </p:cNvPr>
          <p:cNvCxnSpPr>
            <a:cxnSpLocks/>
            <a:endCxn id="1116" idx="6"/>
          </p:cNvCxnSpPr>
          <p:nvPr/>
        </p:nvCxnSpPr>
        <p:spPr>
          <a:xfrm>
            <a:off x="8848725" y="4138176"/>
            <a:ext cx="406248" cy="0"/>
          </a:xfrm>
          <a:prstGeom prst="line">
            <a:avLst/>
          </a:prstGeom>
          <a:solidFill>
            <a:srgbClr val="FFFFFF"/>
          </a:solidFill>
          <a:ln w="6350" cap="flat">
            <a:solidFill>
              <a:schemeClr val="tx1"/>
            </a:solidFill>
            <a:prstDash val="solid"/>
            <a:miter/>
          </a:ln>
        </p:spPr>
      </p:cxnSp>
      <p:cxnSp>
        <p:nvCxnSpPr>
          <p:cNvPr id="1524" name="Elbow Connector 1523">
            <a:extLst>
              <a:ext uri="{FF2B5EF4-FFF2-40B4-BE49-F238E27FC236}">
                <a16:creationId xmlns:a16="http://schemas.microsoft.com/office/drawing/2014/main" id="{78BF88B4-6ECF-5E3F-4BB4-3C7EDDAE4772}"/>
              </a:ext>
            </a:extLst>
          </p:cNvPr>
          <p:cNvCxnSpPr>
            <a:cxnSpLocks/>
            <a:endCxn id="1120" idx="6"/>
          </p:cNvCxnSpPr>
          <p:nvPr/>
        </p:nvCxnSpPr>
        <p:spPr>
          <a:xfrm rot="16200000" flipH="1">
            <a:off x="8690656" y="4443015"/>
            <a:ext cx="866694" cy="261940"/>
          </a:xfrm>
          <a:prstGeom prst="bentConnector2">
            <a:avLst/>
          </a:prstGeom>
          <a:solidFill>
            <a:srgbClr val="FFFFFF"/>
          </a:solidFill>
          <a:ln w="6350" cap="flat">
            <a:solidFill>
              <a:schemeClr val="tx1"/>
            </a:solidFill>
            <a:prstDash val="solid"/>
            <a:miter/>
          </a:ln>
        </p:spPr>
      </p:cxnSp>
      <p:cxnSp>
        <p:nvCxnSpPr>
          <p:cNvPr id="1533" name="Elbow Connector 1532">
            <a:extLst>
              <a:ext uri="{FF2B5EF4-FFF2-40B4-BE49-F238E27FC236}">
                <a16:creationId xmlns:a16="http://schemas.microsoft.com/office/drawing/2014/main" id="{937DAD44-6F05-B48F-9B0A-0979CAC513D9}"/>
              </a:ext>
            </a:extLst>
          </p:cNvPr>
          <p:cNvCxnSpPr>
            <a:cxnSpLocks/>
            <a:stCxn id="1116" idx="6"/>
            <a:endCxn id="1118" idx="6"/>
          </p:cNvCxnSpPr>
          <p:nvPr/>
        </p:nvCxnSpPr>
        <p:spPr>
          <a:xfrm rot="10800000" flipV="1">
            <a:off x="9254973" y="4138176"/>
            <a:ext cx="12700" cy="434578"/>
          </a:xfrm>
          <a:prstGeom prst="bentConnector3">
            <a:avLst>
              <a:gd name="adj1" fmla="val 925000"/>
            </a:avLst>
          </a:prstGeom>
          <a:solidFill>
            <a:srgbClr val="FFFFFF"/>
          </a:solidFill>
          <a:ln w="6350" cap="flat">
            <a:solidFill>
              <a:schemeClr val="tx1"/>
            </a:solidFill>
            <a:prstDash val="solid"/>
            <a:miter/>
          </a:ln>
        </p:spPr>
      </p:cxnSp>
      <p:sp>
        <p:nvSpPr>
          <p:cNvPr id="1116" name="Oval 1115">
            <a:extLst>
              <a:ext uri="{FF2B5EF4-FFF2-40B4-BE49-F238E27FC236}">
                <a16:creationId xmlns:a16="http://schemas.microsoft.com/office/drawing/2014/main" id="{FD1ACC57-EFC3-6AB6-159B-71334A1DB94B}"/>
              </a:ext>
            </a:extLst>
          </p:cNvPr>
          <p:cNvSpPr/>
          <p:nvPr/>
        </p:nvSpPr>
        <p:spPr>
          <a:xfrm flipH="1">
            <a:off x="9254973" y="3970214"/>
            <a:ext cx="335924" cy="335924"/>
          </a:xfrm>
          <a:prstGeom prst="ellipse">
            <a:avLst/>
          </a:prstGeom>
          <a:solidFill>
            <a:srgbClr val="FFFFFF"/>
          </a:solidFill>
          <a:ln w="6350" cap="flat">
            <a:solidFill>
              <a:schemeClr val="tx1"/>
            </a:solidFill>
            <a:prstDash val="solid"/>
            <a:miter/>
          </a:ln>
        </p:spPr>
        <p:txBody>
          <a:bodyPr/>
          <a:lstStyle/>
          <a:p>
            <a:endParaRPr lang="en-US"/>
          </a:p>
        </p:txBody>
      </p:sp>
      <p:grpSp>
        <p:nvGrpSpPr>
          <p:cNvPr id="1244" name="Graphic 3">
            <a:extLst>
              <a:ext uri="{FF2B5EF4-FFF2-40B4-BE49-F238E27FC236}">
                <a16:creationId xmlns:a16="http://schemas.microsoft.com/office/drawing/2014/main" id="{57B98880-604E-A7B3-E567-13CA3D36B265}"/>
              </a:ext>
            </a:extLst>
          </p:cNvPr>
          <p:cNvGrpSpPr/>
          <p:nvPr/>
        </p:nvGrpSpPr>
        <p:grpSpPr>
          <a:xfrm>
            <a:off x="9302252" y="4015500"/>
            <a:ext cx="245113" cy="225274"/>
            <a:chOff x="4281956" y="3967010"/>
            <a:chExt cx="402126" cy="369579"/>
          </a:xfrm>
          <a:solidFill>
            <a:schemeClr val="accent3"/>
          </a:solidFill>
        </p:grpSpPr>
        <p:sp>
          <p:nvSpPr>
            <p:cNvPr id="1245" name="Freeform 1244">
              <a:extLst>
                <a:ext uri="{FF2B5EF4-FFF2-40B4-BE49-F238E27FC236}">
                  <a16:creationId xmlns:a16="http://schemas.microsoft.com/office/drawing/2014/main" id="{244ECC18-D33A-4614-771D-B044B119D8E8}"/>
                </a:ext>
              </a:extLst>
            </p:cNvPr>
            <p:cNvSpPr/>
            <p:nvPr/>
          </p:nvSpPr>
          <p:spPr>
            <a:xfrm>
              <a:off x="4281956" y="3967010"/>
              <a:ext cx="402126" cy="369579"/>
            </a:xfrm>
            <a:custGeom>
              <a:avLst/>
              <a:gdLst>
                <a:gd name="csX0" fmla="*/ 312656 w 402126"/>
                <a:gd name="csY0" fmla="*/ 52738 h 369579"/>
                <a:gd name="csX1" fmla="*/ 246579 w 402126"/>
                <a:gd name="csY1" fmla="*/ 66728 h 369579"/>
                <a:gd name="csX2" fmla="*/ 223708 w 402126"/>
                <a:gd name="csY2" fmla="*/ 43343 h 369579"/>
                <a:gd name="csX3" fmla="*/ 215993 w 402126"/>
                <a:gd name="csY3" fmla="*/ 0 h 369579"/>
                <a:gd name="csX4" fmla="*/ 183314 w 402126"/>
                <a:gd name="csY4" fmla="*/ 0 h 369579"/>
                <a:gd name="csX5" fmla="*/ 187806 w 402126"/>
                <a:gd name="csY5" fmla="*/ 46531 h 369579"/>
                <a:gd name="csX6" fmla="*/ 231492 w 402126"/>
                <a:gd name="csY6" fmla="*/ 122484 h 369579"/>
                <a:gd name="csX7" fmla="*/ 174296 w 402126"/>
                <a:gd name="csY7" fmla="*/ 250660 h 369579"/>
                <a:gd name="csX8" fmla="*/ 137914 w 402126"/>
                <a:gd name="csY8" fmla="*/ 235641 h 369579"/>
                <a:gd name="csX9" fmla="*/ 98961 w 402126"/>
                <a:gd name="csY9" fmla="*/ 231389 h 369579"/>
                <a:gd name="csX10" fmla="*/ 71598 w 402126"/>
                <a:gd name="csY10" fmla="*/ 221548 h 369579"/>
                <a:gd name="csX11" fmla="*/ 11521 w 402126"/>
                <a:gd name="csY11" fmla="*/ 245516 h 369579"/>
                <a:gd name="csX12" fmla="*/ 0 w 402126"/>
                <a:gd name="csY12" fmla="*/ 314576 h 369579"/>
                <a:gd name="csX13" fmla="*/ 34 w 402126"/>
                <a:gd name="csY13" fmla="*/ 326578 h 369579"/>
                <a:gd name="csX14" fmla="*/ 33844 w 402126"/>
                <a:gd name="csY14" fmla="*/ 326578 h 369579"/>
                <a:gd name="csX15" fmla="*/ 40462 w 402126"/>
                <a:gd name="csY15" fmla="*/ 281829 h 369579"/>
                <a:gd name="csX16" fmla="*/ 57710 w 402126"/>
                <a:gd name="csY16" fmla="*/ 264170 h 369579"/>
                <a:gd name="csX17" fmla="*/ 72386 w 402126"/>
                <a:gd name="csY17" fmla="*/ 263073 h 369579"/>
                <a:gd name="csX18" fmla="*/ 86754 w 402126"/>
                <a:gd name="csY18" fmla="*/ 314645 h 369579"/>
                <a:gd name="csX19" fmla="*/ 236875 w 402126"/>
                <a:gd name="csY19" fmla="*/ 364674 h 369579"/>
                <a:gd name="csX20" fmla="*/ 402119 w 402126"/>
                <a:gd name="csY20" fmla="*/ 146658 h 369579"/>
                <a:gd name="csX21" fmla="*/ 312588 w 402126"/>
                <a:gd name="csY21" fmla="*/ 52704 h 3695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02126" h="369579">
                  <a:moveTo>
                    <a:pt x="312656" y="52738"/>
                  </a:moveTo>
                  <a:cubicBezTo>
                    <a:pt x="276995" y="52738"/>
                    <a:pt x="259232" y="69986"/>
                    <a:pt x="246579" y="66728"/>
                  </a:cubicBezTo>
                  <a:cubicBezTo>
                    <a:pt x="234955" y="63711"/>
                    <a:pt x="228063" y="55275"/>
                    <a:pt x="223708" y="43343"/>
                  </a:cubicBezTo>
                  <a:cubicBezTo>
                    <a:pt x="219422" y="31684"/>
                    <a:pt x="217570" y="16596"/>
                    <a:pt x="215993" y="0"/>
                  </a:cubicBezTo>
                  <a:lnTo>
                    <a:pt x="183314" y="0"/>
                  </a:lnTo>
                  <a:cubicBezTo>
                    <a:pt x="183932" y="15911"/>
                    <a:pt x="185612" y="34941"/>
                    <a:pt x="187806" y="46531"/>
                  </a:cubicBezTo>
                  <a:cubicBezTo>
                    <a:pt x="195693" y="87920"/>
                    <a:pt x="223228" y="109899"/>
                    <a:pt x="231492" y="122484"/>
                  </a:cubicBezTo>
                  <a:cubicBezTo>
                    <a:pt x="245071" y="143229"/>
                    <a:pt x="217124" y="247539"/>
                    <a:pt x="174296" y="250660"/>
                  </a:cubicBezTo>
                  <a:cubicBezTo>
                    <a:pt x="161300" y="251620"/>
                    <a:pt x="157562" y="243253"/>
                    <a:pt x="137914" y="235641"/>
                  </a:cubicBezTo>
                  <a:cubicBezTo>
                    <a:pt x="121661" y="229332"/>
                    <a:pt x="108116" y="230017"/>
                    <a:pt x="98961" y="231389"/>
                  </a:cubicBezTo>
                  <a:cubicBezTo>
                    <a:pt x="81233" y="234029"/>
                    <a:pt x="83668" y="227514"/>
                    <a:pt x="71598" y="221548"/>
                  </a:cubicBezTo>
                  <a:cubicBezTo>
                    <a:pt x="44851" y="208346"/>
                    <a:pt x="21363" y="225765"/>
                    <a:pt x="11521" y="245516"/>
                  </a:cubicBezTo>
                  <a:cubicBezTo>
                    <a:pt x="994" y="266639"/>
                    <a:pt x="0" y="292014"/>
                    <a:pt x="0" y="314576"/>
                  </a:cubicBezTo>
                  <a:cubicBezTo>
                    <a:pt x="0" y="318725"/>
                    <a:pt x="0" y="322669"/>
                    <a:pt x="34" y="326578"/>
                  </a:cubicBezTo>
                  <a:lnTo>
                    <a:pt x="33844" y="326578"/>
                  </a:lnTo>
                  <a:cubicBezTo>
                    <a:pt x="34633" y="308199"/>
                    <a:pt x="35696" y="292493"/>
                    <a:pt x="40462" y="281829"/>
                  </a:cubicBezTo>
                  <a:cubicBezTo>
                    <a:pt x="44063" y="273771"/>
                    <a:pt x="48555" y="267771"/>
                    <a:pt x="57710" y="264170"/>
                  </a:cubicBezTo>
                  <a:cubicBezTo>
                    <a:pt x="64362" y="261598"/>
                    <a:pt x="70089" y="259301"/>
                    <a:pt x="72386" y="263073"/>
                  </a:cubicBezTo>
                  <a:cubicBezTo>
                    <a:pt x="78010" y="272365"/>
                    <a:pt x="71015" y="286939"/>
                    <a:pt x="86754" y="314645"/>
                  </a:cubicBezTo>
                  <a:cubicBezTo>
                    <a:pt x="105990" y="348489"/>
                    <a:pt x="160957" y="382505"/>
                    <a:pt x="236875" y="364674"/>
                  </a:cubicBezTo>
                  <a:cubicBezTo>
                    <a:pt x="324795" y="344031"/>
                    <a:pt x="403045" y="241676"/>
                    <a:pt x="402119" y="146658"/>
                  </a:cubicBezTo>
                  <a:cubicBezTo>
                    <a:pt x="401605" y="95223"/>
                    <a:pt x="370504" y="52704"/>
                    <a:pt x="312588" y="52704"/>
                  </a:cubicBezTo>
                  <a:close/>
                </a:path>
              </a:pathLst>
            </a:custGeom>
            <a:grpFill/>
            <a:ln w="3429" cap="flat">
              <a:noFill/>
              <a:prstDash val="solid"/>
              <a:miter/>
            </a:ln>
          </p:spPr>
          <p:txBody>
            <a:bodyPr/>
            <a:lstStyle/>
            <a:p>
              <a:endParaRPr lang="en-US"/>
            </a:p>
          </p:txBody>
        </p:sp>
        <p:sp>
          <p:nvSpPr>
            <p:cNvPr id="1246" name="Freeform 1245">
              <a:extLst>
                <a:ext uri="{FF2B5EF4-FFF2-40B4-BE49-F238E27FC236}">
                  <a16:creationId xmlns:a16="http://schemas.microsoft.com/office/drawing/2014/main" id="{F71E6F61-3613-6DDD-C8BA-81A2A18A8BC5}"/>
                </a:ext>
              </a:extLst>
            </p:cNvPr>
            <p:cNvSpPr/>
            <p:nvPr/>
          </p:nvSpPr>
          <p:spPr>
            <a:xfrm>
              <a:off x="4290032" y="3967010"/>
              <a:ext cx="384653" cy="360387"/>
            </a:xfrm>
            <a:custGeom>
              <a:avLst/>
              <a:gdLst>
                <a:gd name="csX0" fmla="*/ 304580 w 384653"/>
                <a:gd name="csY0" fmla="*/ 61996 h 360387"/>
                <a:gd name="csX1" fmla="*/ 262163 w 384653"/>
                <a:gd name="csY1" fmla="*/ 71152 h 360387"/>
                <a:gd name="csX2" fmla="*/ 241897 w 384653"/>
                <a:gd name="csY2" fmla="*/ 76398 h 360387"/>
                <a:gd name="csX3" fmla="*/ 236205 w 384653"/>
                <a:gd name="csY3" fmla="*/ 75678 h 360387"/>
                <a:gd name="csX4" fmla="*/ 199138 w 384653"/>
                <a:gd name="csY4" fmla="*/ 5246 h 360387"/>
                <a:gd name="csX5" fmla="*/ 198932 w 384653"/>
                <a:gd name="csY5" fmla="*/ 0 h 360387"/>
                <a:gd name="csX6" fmla="*/ 184565 w 384653"/>
                <a:gd name="csY6" fmla="*/ 0 h 360387"/>
                <a:gd name="csX7" fmla="*/ 184770 w 384653"/>
                <a:gd name="csY7" fmla="*/ 5178 h 360387"/>
                <a:gd name="csX8" fmla="*/ 188885 w 384653"/>
                <a:gd name="csY8" fmla="*/ 44783 h 360387"/>
                <a:gd name="csX9" fmla="*/ 222146 w 384653"/>
                <a:gd name="csY9" fmla="*/ 106059 h 360387"/>
                <a:gd name="csX10" fmla="*/ 231233 w 384653"/>
                <a:gd name="csY10" fmla="*/ 117409 h 360387"/>
                <a:gd name="csX11" fmla="*/ 216797 w 384653"/>
                <a:gd name="csY11" fmla="*/ 214895 h 360387"/>
                <a:gd name="csX12" fmla="*/ 166939 w 384653"/>
                <a:gd name="csY12" fmla="*/ 259884 h 360387"/>
                <a:gd name="csX13" fmla="*/ 164265 w 384653"/>
                <a:gd name="csY13" fmla="*/ 259987 h 360387"/>
                <a:gd name="csX14" fmla="*/ 142971 w 384653"/>
                <a:gd name="csY14" fmla="*/ 252614 h 360387"/>
                <a:gd name="csX15" fmla="*/ 126546 w 384653"/>
                <a:gd name="csY15" fmla="*/ 244282 h 360387"/>
                <a:gd name="csX16" fmla="*/ 102783 w 384653"/>
                <a:gd name="csY16" fmla="*/ 239755 h 360387"/>
                <a:gd name="csX17" fmla="*/ 98702 w 384653"/>
                <a:gd name="csY17" fmla="*/ 239755 h 360387"/>
                <a:gd name="csX18" fmla="*/ 78128 w 384653"/>
                <a:gd name="csY18" fmla="*/ 243596 h 360387"/>
                <a:gd name="csX19" fmla="*/ 77545 w 384653"/>
                <a:gd name="csY19" fmla="*/ 244008 h 360387"/>
                <a:gd name="csX20" fmla="*/ 73911 w 384653"/>
                <a:gd name="csY20" fmla="*/ 245551 h 360387"/>
                <a:gd name="csX21" fmla="*/ 73156 w 384653"/>
                <a:gd name="csY21" fmla="*/ 245482 h 360387"/>
                <a:gd name="csX22" fmla="*/ 72985 w 384653"/>
                <a:gd name="csY22" fmla="*/ 245482 h 360387"/>
                <a:gd name="csX23" fmla="*/ 69899 w 384653"/>
                <a:gd name="csY23" fmla="*/ 241881 h 360387"/>
                <a:gd name="csX24" fmla="*/ 69384 w 384653"/>
                <a:gd name="csY24" fmla="*/ 240339 h 360387"/>
                <a:gd name="csX25" fmla="*/ 66024 w 384653"/>
                <a:gd name="csY25" fmla="*/ 234372 h 360387"/>
                <a:gd name="csX26" fmla="*/ 59440 w 384653"/>
                <a:gd name="csY26" fmla="*/ 229880 h 360387"/>
                <a:gd name="csX27" fmla="*/ 44764 w 384653"/>
                <a:gd name="csY27" fmla="*/ 226211 h 360387"/>
                <a:gd name="csX28" fmla="*/ 29745 w 384653"/>
                <a:gd name="csY28" fmla="*/ 230223 h 360387"/>
                <a:gd name="csX29" fmla="*/ 20624 w 384653"/>
                <a:gd name="csY29" fmla="*/ 238761 h 360387"/>
                <a:gd name="csX30" fmla="*/ 18224 w 384653"/>
                <a:gd name="csY30" fmla="*/ 240784 h 360387"/>
                <a:gd name="csX31" fmla="*/ 12497 w 384653"/>
                <a:gd name="csY31" fmla="*/ 247916 h 360387"/>
                <a:gd name="csX32" fmla="*/ 11331 w 384653"/>
                <a:gd name="csY32" fmla="*/ 250351 h 360387"/>
                <a:gd name="csX33" fmla="*/ 8382 w 384653"/>
                <a:gd name="csY33" fmla="*/ 256729 h 360387"/>
                <a:gd name="csX34" fmla="*/ 8074 w 384653"/>
                <a:gd name="csY34" fmla="*/ 257449 h 360387"/>
                <a:gd name="csX35" fmla="*/ 7251 w 384653"/>
                <a:gd name="csY35" fmla="*/ 260090 h 360387"/>
                <a:gd name="csX36" fmla="*/ 7354 w 384653"/>
                <a:gd name="csY36" fmla="*/ 260844 h 360387"/>
                <a:gd name="csX37" fmla="*/ 7491 w 384653"/>
                <a:gd name="csY37" fmla="*/ 262799 h 360387"/>
                <a:gd name="csX38" fmla="*/ 7011 w 384653"/>
                <a:gd name="csY38" fmla="*/ 264273 h 360387"/>
                <a:gd name="csX39" fmla="*/ 5776 w 384653"/>
                <a:gd name="csY39" fmla="*/ 266605 h 360387"/>
                <a:gd name="csX40" fmla="*/ 3890 w 384653"/>
                <a:gd name="csY40" fmla="*/ 270994 h 360387"/>
                <a:gd name="csX41" fmla="*/ 3650 w 384653"/>
                <a:gd name="csY41" fmla="*/ 273737 h 360387"/>
                <a:gd name="csX42" fmla="*/ 3650 w 384653"/>
                <a:gd name="csY42" fmla="*/ 274834 h 360387"/>
                <a:gd name="csX43" fmla="*/ 3582 w 384653"/>
                <a:gd name="csY43" fmla="*/ 277235 h 360387"/>
                <a:gd name="csX44" fmla="*/ 2862 w 384653"/>
                <a:gd name="csY44" fmla="*/ 279018 h 360387"/>
                <a:gd name="csX45" fmla="*/ 2416 w 384653"/>
                <a:gd name="csY45" fmla="*/ 280046 h 360387"/>
                <a:gd name="csX46" fmla="*/ 2622 w 384653"/>
                <a:gd name="csY46" fmla="*/ 281041 h 360387"/>
                <a:gd name="csX47" fmla="*/ 2965 w 384653"/>
                <a:gd name="csY47" fmla="*/ 282858 h 360387"/>
                <a:gd name="csX48" fmla="*/ 1833 w 384653"/>
                <a:gd name="csY48" fmla="*/ 286287 h 360387"/>
                <a:gd name="csX49" fmla="*/ 1113 w 384653"/>
                <a:gd name="csY49" fmla="*/ 287899 h 360387"/>
                <a:gd name="csX50" fmla="*/ 976 w 384653"/>
                <a:gd name="csY50" fmla="*/ 293145 h 360387"/>
                <a:gd name="csX51" fmla="*/ 1387 w 384653"/>
                <a:gd name="csY51" fmla="*/ 294757 h 360387"/>
                <a:gd name="csX52" fmla="*/ 1902 w 384653"/>
                <a:gd name="csY52" fmla="*/ 298254 h 360387"/>
                <a:gd name="csX53" fmla="*/ 393 w 384653"/>
                <a:gd name="csY53" fmla="*/ 301272 h 360387"/>
                <a:gd name="csX54" fmla="*/ 1113 w 384653"/>
                <a:gd name="csY54" fmla="*/ 308541 h 360387"/>
                <a:gd name="csX55" fmla="*/ 1559 w 384653"/>
                <a:gd name="csY55" fmla="*/ 309982 h 360387"/>
                <a:gd name="csX56" fmla="*/ 907 w 384653"/>
                <a:gd name="csY56" fmla="*/ 313170 h 360387"/>
                <a:gd name="csX57" fmla="*/ 496 w 384653"/>
                <a:gd name="csY57" fmla="*/ 314302 h 360387"/>
                <a:gd name="csX58" fmla="*/ 1662 w 384653"/>
                <a:gd name="csY58" fmla="*/ 317114 h 360387"/>
                <a:gd name="csX59" fmla="*/ 1799 w 384653"/>
                <a:gd name="csY59" fmla="*/ 320406 h 360387"/>
                <a:gd name="csX60" fmla="*/ 1079 w 384653"/>
                <a:gd name="csY60" fmla="*/ 326612 h 360387"/>
                <a:gd name="csX61" fmla="*/ 16509 w 384653"/>
                <a:gd name="csY61" fmla="*/ 326612 h 360387"/>
                <a:gd name="csX62" fmla="*/ 16509 w 384653"/>
                <a:gd name="csY62" fmla="*/ 324075 h 360387"/>
                <a:gd name="csX63" fmla="*/ 16166 w 384653"/>
                <a:gd name="csY63" fmla="*/ 321777 h 360387"/>
                <a:gd name="csX64" fmla="*/ 15789 w 384653"/>
                <a:gd name="csY64" fmla="*/ 318828 h 360387"/>
                <a:gd name="csX65" fmla="*/ 16406 w 384653"/>
                <a:gd name="csY65" fmla="*/ 316188 h 360387"/>
                <a:gd name="csX66" fmla="*/ 16646 w 384653"/>
                <a:gd name="csY66" fmla="*/ 313685 h 360387"/>
                <a:gd name="csX67" fmla="*/ 17538 w 384653"/>
                <a:gd name="csY67" fmla="*/ 309124 h 360387"/>
                <a:gd name="csX68" fmla="*/ 18189 w 384653"/>
                <a:gd name="csY68" fmla="*/ 297226 h 360387"/>
                <a:gd name="csX69" fmla="*/ 18292 w 384653"/>
                <a:gd name="csY69" fmla="*/ 293797 h 360387"/>
                <a:gd name="csX70" fmla="*/ 19287 w 384653"/>
                <a:gd name="csY70" fmla="*/ 292802 h 360387"/>
                <a:gd name="csX71" fmla="*/ 21756 w 384653"/>
                <a:gd name="csY71" fmla="*/ 280835 h 360387"/>
                <a:gd name="csX72" fmla="*/ 24156 w 384653"/>
                <a:gd name="csY72" fmla="*/ 276069 h 360387"/>
                <a:gd name="csX73" fmla="*/ 25733 w 384653"/>
                <a:gd name="csY73" fmla="*/ 274457 h 360387"/>
                <a:gd name="csX74" fmla="*/ 27516 w 384653"/>
                <a:gd name="csY74" fmla="*/ 271405 h 360387"/>
                <a:gd name="csX75" fmla="*/ 29985 w 384653"/>
                <a:gd name="csY75" fmla="*/ 267393 h 360387"/>
                <a:gd name="csX76" fmla="*/ 34751 w 384653"/>
                <a:gd name="csY76" fmla="*/ 262353 h 360387"/>
                <a:gd name="csX77" fmla="*/ 35711 w 384653"/>
                <a:gd name="csY77" fmla="*/ 261598 h 360387"/>
                <a:gd name="csX78" fmla="*/ 36946 w 384653"/>
                <a:gd name="csY78" fmla="*/ 260570 h 360387"/>
                <a:gd name="csX79" fmla="*/ 37357 w 384653"/>
                <a:gd name="csY79" fmla="*/ 259506 h 360387"/>
                <a:gd name="csX80" fmla="*/ 38112 w 384653"/>
                <a:gd name="csY80" fmla="*/ 257724 h 360387"/>
                <a:gd name="csX81" fmla="*/ 42295 w 384653"/>
                <a:gd name="csY81" fmla="*/ 256523 h 360387"/>
                <a:gd name="csX82" fmla="*/ 44318 w 384653"/>
                <a:gd name="csY82" fmla="*/ 256352 h 360387"/>
                <a:gd name="csX83" fmla="*/ 48227 w 384653"/>
                <a:gd name="csY83" fmla="*/ 254877 h 360387"/>
                <a:gd name="csX84" fmla="*/ 54948 w 384653"/>
                <a:gd name="csY84" fmla="*/ 252580 h 360387"/>
                <a:gd name="csX85" fmla="*/ 57794 w 384653"/>
                <a:gd name="csY85" fmla="*/ 251997 h 360387"/>
                <a:gd name="csX86" fmla="*/ 61703 w 384653"/>
                <a:gd name="csY86" fmla="*/ 251106 h 360387"/>
                <a:gd name="csX87" fmla="*/ 63967 w 384653"/>
                <a:gd name="csY87" fmla="*/ 249974 h 360387"/>
                <a:gd name="csX88" fmla="*/ 67910 w 384653"/>
                <a:gd name="csY88" fmla="*/ 248328 h 360387"/>
                <a:gd name="csX89" fmla="*/ 68664 w 384653"/>
                <a:gd name="csY89" fmla="*/ 248260 h 360387"/>
                <a:gd name="csX90" fmla="*/ 72779 w 384653"/>
                <a:gd name="csY90" fmla="*/ 254774 h 360387"/>
                <a:gd name="csX91" fmla="*/ 74734 w 384653"/>
                <a:gd name="csY91" fmla="*/ 264719 h 360387"/>
                <a:gd name="csX92" fmla="*/ 76242 w 384653"/>
                <a:gd name="csY92" fmla="*/ 275520 h 360387"/>
                <a:gd name="csX93" fmla="*/ 86564 w 384653"/>
                <a:gd name="csY93" fmla="*/ 310119 h 360387"/>
                <a:gd name="csX94" fmla="*/ 187719 w 384653"/>
                <a:gd name="csY94" fmla="*/ 360388 h 360387"/>
                <a:gd name="csX95" fmla="*/ 226535 w 384653"/>
                <a:gd name="csY95" fmla="*/ 355724 h 360387"/>
                <a:gd name="csX96" fmla="*/ 337223 w 384653"/>
                <a:gd name="csY96" fmla="*/ 278023 h 360387"/>
                <a:gd name="csX97" fmla="*/ 384647 w 384653"/>
                <a:gd name="csY97" fmla="*/ 146830 h 360387"/>
                <a:gd name="csX98" fmla="*/ 304374 w 384653"/>
                <a:gd name="csY98" fmla="*/ 62030 h 3603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Lst>
              <a:rect l="l" t="t" r="r" b="b"/>
              <a:pathLst>
                <a:path w="384653" h="360387">
                  <a:moveTo>
                    <a:pt x="304580" y="61996"/>
                  </a:moveTo>
                  <a:cubicBezTo>
                    <a:pt x="286166" y="61996"/>
                    <a:pt x="272930" y="67037"/>
                    <a:pt x="262163" y="71152"/>
                  </a:cubicBezTo>
                  <a:cubicBezTo>
                    <a:pt x="254756" y="73963"/>
                    <a:pt x="248344" y="76398"/>
                    <a:pt x="241897" y="76398"/>
                  </a:cubicBezTo>
                  <a:cubicBezTo>
                    <a:pt x="239943" y="76398"/>
                    <a:pt x="238022" y="76158"/>
                    <a:pt x="236205" y="75678"/>
                  </a:cubicBezTo>
                  <a:cubicBezTo>
                    <a:pt x="207539" y="68272"/>
                    <a:pt x="202189" y="36862"/>
                    <a:pt x="199138" y="5246"/>
                  </a:cubicBezTo>
                  <a:lnTo>
                    <a:pt x="198932" y="0"/>
                  </a:lnTo>
                  <a:lnTo>
                    <a:pt x="184565" y="0"/>
                  </a:lnTo>
                  <a:lnTo>
                    <a:pt x="184770" y="5178"/>
                  </a:lnTo>
                  <a:cubicBezTo>
                    <a:pt x="185559" y="20608"/>
                    <a:pt x="187136" y="35799"/>
                    <a:pt x="188885" y="44783"/>
                  </a:cubicBezTo>
                  <a:cubicBezTo>
                    <a:pt x="194440" y="73998"/>
                    <a:pt x="211002" y="93166"/>
                    <a:pt x="222146" y="106059"/>
                  </a:cubicBezTo>
                  <a:cubicBezTo>
                    <a:pt x="225815" y="110311"/>
                    <a:pt x="229004" y="113980"/>
                    <a:pt x="231233" y="117409"/>
                  </a:cubicBezTo>
                  <a:cubicBezTo>
                    <a:pt x="242583" y="134759"/>
                    <a:pt x="232742" y="182697"/>
                    <a:pt x="216797" y="214895"/>
                  </a:cubicBezTo>
                  <a:cubicBezTo>
                    <a:pt x="202910" y="242945"/>
                    <a:pt x="185696" y="258512"/>
                    <a:pt x="166939" y="259884"/>
                  </a:cubicBezTo>
                  <a:cubicBezTo>
                    <a:pt x="166013" y="259952"/>
                    <a:pt x="165156" y="259987"/>
                    <a:pt x="164265" y="259987"/>
                  </a:cubicBezTo>
                  <a:cubicBezTo>
                    <a:pt x="155178" y="259987"/>
                    <a:pt x="149246" y="256386"/>
                    <a:pt x="142971" y="252614"/>
                  </a:cubicBezTo>
                  <a:cubicBezTo>
                    <a:pt x="138684" y="250042"/>
                    <a:pt x="133849" y="247128"/>
                    <a:pt x="126546" y="244282"/>
                  </a:cubicBezTo>
                  <a:cubicBezTo>
                    <a:pt x="118762" y="241264"/>
                    <a:pt x="110738" y="239755"/>
                    <a:pt x="102783" y="239755"/>
                  </a:cubicBezTo>
                  <a:lnTo>
                    <a:pt x="98702" y="239755"/>
                  </a:lnTo>
                  <a:cubicBezTo>
                    <a:pt x="91570" y="239755"/>
                    <a:pt x="83512" y="240030"/>
                    <a:pt x="78128" y="243596"/>
                  </a:cubicBezTo>
                  <a:lnTo>
                    <a:pt x="77545" y="244008"/>
                  </a:lnTo>
                  <a:cubicBezTo>
                    <a:pt x="76585" y="244693"/>
                    <a:pt x="75419" y="245551"/>
                    <a:pt x="73911" y="245551"/>
                  </a:cubicBezTo>
                  <a:lnTo>
                    <a:pt x="73156" y="245482"/>
                  </a:lnTo>
                  <a:lnTo>
                    <a:pt x="72985" y="245482"/>
                  </a:lnTo>
                  <a:cubicBezTo>
                    <a:pt x="72025" y="245174"/>
                    <a:pt x="70722" y="244385"/>
                    <a:pt x="69899" y="241881"/>
                  </a:cubicBezTo>
                  <a:lnTo>
                    <a:pt x="69384" y="240339"/>
                  </a:lnTo>
                  <a:cubicBezTo>
                    <a:pt x="68561" y="237801"/>
                    <a:pt x="67978" y="235949"/>
                    <a:pt x="66024" y="234372"/>
                  </a:cubicBezTo>
                  <a:cubicBezTo>
                    <a:pt x="63829" y="232589"/>
                    <a:pt x="61806" y="231012"/>
                    <a:pt x="59440" y="229880"/>
                  </a:cubicBezTo>
                  <a:cubicBezTo>
                    <a:pt x="54537" y="227445"/>
                    <a:pt x="49599" y="226211"/>
                    <a:pt x="44764" y="226211"/>
                  </a:cubicBezTo>
                  <a:cubicBezTo>
                    <a:pt x="39689" y="226211"/>
                    <a:pt x="34511" y="227617"/>
                    <a:pt x="29745" y="230223"/>
                  </a:cubicBezTo>
                  <a:cubicBezTo>
                    <a:pt x="25630" y="232486"/>
                    <a:pt x="21550" y="235023"/>
                    <a:pt x="20624" y="238761"/>
                  </a:cubicBezTo>
                  <a:cubicBezTo>
                    <a:pt x="20384" y="239790"/>
                    <a:pt x="19458" y="240544"/>
                    <a:pt x="18224" y="240784"/>
                  </a:cubicBezTo>
                  <a:cubicBezTo>
                    <a:pt x="15515" y="241264"/>
                    <a:pt x="13869" y="244933"/>
                    <a:pt x="12497" y="247916"/>
                  </a:cubicBezTo>
                  <a:lnTo>
                    <a:pt x="11331" y="250351"/>
                  </a:lnTo>
                  <a:cubicBezTo>
                    <a:pt x="10303" y="252443"/>
                    <a:pt x="9240" y="254535"/>
                    <a:pt x="8382" y="256729"/>
                  </a:cubicBezTo>
                  <a:lnTo>
                    <a:pt x="8074" y="257449"/>
                  </a:lnTo>
                  <a:cubicBezTo>
                    <a:pt x="7731" y="258341"/>
                    <a:pt x="7319" y="259335"/>
                    <a:pt x="7251" y="260090"/>
                  </a:cubicBezTo>
                  <a:cubicBezTo>
                    <a:pt x="7251" y="260296"/>
                    <a:pt x="7285" y="260535"/>
                    <a:pt x="7354" y="260844"/>
                  </a:cubicBezTo>
                  <a:cubicBezTo>
                    <a:pt x="7491" y="261358"/>
                    <a:pt x="7628" y="262010"/>
                    <a:pt x="7491" y="262799"/>
                  </a:cubicBezTo>
                  <a:cubicBezTo>
                    <a:pt x="7388" y="263381"/>
                    <a:pt x="7182" y="263861"/>
                    <a:pt x="7011" y="264273"/>
                  </a:cubicBezTo>
                  <a:cubicBezTo>
                    <a:pt x="6634" y="265061"/>
                    <a:pt x="6222" y="265850"/>
                    <a:pt x="5776" y="266605"/>
                  </a:cubicBezTo>
                  <a:cubicBezTo>
                    <a:pt x="4953" y="268079"/>
                    <a:pt x="4165" y="269451"/>
                    <a:pt x="3890" y="270994"/>
                  </a:cubicBezTo>
                  <a:cubicBezTo>
                    <a:pt x="3719" y="271885"/>
                    <a:pt x="3685" y="272811"/>
                    <a:pt x="3650" y="273737"/>
                  </a:cubicBezTo>
                  <a:cubicBezTo>
                    <a:pt x="3650" y="274080"/>
                    <a:pt x="3650" y="274457"/>
                    <a:pt x="3650" y="274834"/>
                  </a:cubicBezTo>
                  <a:cubicBezTo>
                    <a:pt x="3650" y="275623"/>
                    <a:pt x="3719" y="276446"/>
                    <a:pt x="3582" y="277235"/>
                  </a:cubicBezTo>
                  <a:cubicBezTo>
                    <a:pt x="3445" y="277955"/>
                    <a:pt x="3136" y="278503"/>
                    <a:pt x="2862" y="279018"/>
                  </a:cubicBezTo>
                  <a:cubicBezTo>
                    <a:pt x="2656" y="279395"/>
                    <a:pt x="2450" y="279738"/>
                    <a:pt x="2416" y="280046"/>
                  </a:cubicBezTo>
                  <a:cubicBezTo>
                    <a:pt x="2416" y="280286"/>
                    <a:pt x="2484" y="280664"/>
                    <a:pt x="2622" y="281041"/>
                  </a:cubicBezTo>
                  <a:cubicBezTo>
                    <a:pt x="2793" y="281555"/>
                    <a:pt x="2965" y="282172"/>
                    <a:pt x="2965" y="282858"/>
                  </a:cubicBezTo>
                  <a:cubicBezTo>
                    <a:pt x="2965" y="284196"/>
                    <a:pt x="2347" y="285293"/>
                    <a:pt x="1833" y="286287"/>
                  </a:cubicBezTo>
                  <a:cubicBezTo>
                    <a:pt x="1524" y="286870"/>
                    <a:pt x="1250" y="287384"/>
                    <a:pt x="1113" y="287899"/>
                  </a:cubicBezTo>
                  <a:cubicBezTo>
                    <a:pt x="633" y="289682"/>
                    <a:pt x="770" y="291636"/>
                    <a:pt x="976" y="293145"/>
                  </a:cubicBezTo>
                  <a:cubicBezTo>
                    <a:pt x="1010" y="293557"/>
                    <a:pt x="1147" y="293968"/>
                    <a:pt x="1387" y="294757"/>
                  </a:cubicBezTo>
                  <a:cubicBezTo>
                    <a:pt x="1696" y="295820"/>
                    <a:pt x="2073" y="297020"/>
                    <a:pt x="1902" y="298254"/>
                  </a:cubicBezTo>
                  <a:cubicBezTo>
                    <a:pt x="1764" y="299317"/>
                    <a:pt x="1216" y="300106"/>
                    <a:pt x="393" y="301272"/>
                  </a:cubicBezTo>
                  <a:cubicBezTo>
                    <a:pt x="-396" y="302506"/>
                    <a:pt x="84" y="305867"/>
                    <a:pt x="1113" y="308541"/>
                  </a:cubicBezTo>
                  <a:cubicBezTo>
                    <a:pt x="1284" y="308953"/>
                    <a:pt x="1456" y="309433"/>
                    <a:pt x="1559" y="309982"/>
                  </a:cubicBezTo>
                  <a:cubicBezTo>
                    <a:pt x="1799" y="311319"/>
                    <a:pt x="1284" y="312382"/>
                    <a:pt x="907" y="313170"/>
                  </a:cubicBezTo>
                  <a:cubicBezTo>
                    <a:pt x="701" y="313616"/>
                    <a:pt x="496" y="313993"/>
                    <a:pt x="496" y="314302"/>
                  </a:cubicBezTo>
                  <a:cubicBezTo>
                    <a:pt x="461" y="314988"/>
                    <a:pt x="1044" y="316051"/>
                    <a:pt x="1662" y="317114"/>
                  </a:cubicBezTo>
                  <a:cubicBezTo>
                    <a:pt x="2347" y="318314"/>
                    <a:pt x="1970" y="319686"/>
                    <a:pt x="1799" y="320406"/>
                  </a:cubicBezTo>
                  <a:cubicBezTo>
                    <a:pt x="1250" y="322532"/>
                    <a:pt x="1113" y="324418"/>
                    <a:pt x="1079" y="326612"/>
                  </a:cubicBezTo>
                  <a:lnTo>
                    <a:pt x="16509" y="326612"/>
                  </a:lnTo>
                  <a:lnTo>
                    <a:pt x="16509" y="324075"/>
                  </a:lnTo>
                  <a:cubicBezTo>
                    <a:pt x="16509" y="323354"/>
                    <a:pt x="16338" y="322566"/>
                    <a:pt x="16166" y="321777"/>
                  </a:cubicBezTo>
                  <a:cubicBezTo>
                    <a:pt x="15961" y="320851"/>
                    <a:pt x="15755" y="319891"/>
                    <a:pt x="15789" y="318828"/>
                  </a:cubicBezTo>
                  <a:cubicBezTo>
                    <a:pt x="15789" y="317834"/>
                    <a:pt x="16132" y="316942"/>
                    <a:pt x="16406" y="316188"/>
                  </a:cubicBezTo>
                  <a:cubicBezTo>
                    <a:pt x="16715" y="315365"/>
                    <a:pt x="16955" y="314679"/>
                    <a:pt x="16646" y="313685"/>
                  </a:cubicBezTo>
                  <a:cubicBezTo>
                    <a:pt x="15995" y="311662"/>
                    <a:pt x="15995" y="310976"/>
                    <a:pt x="17538" y="309124"/>
                  </a:cubicBezTo>
                  <a:cubicBezTo>
                    <a:pt x="19698" y="306518"/>
                    <a:pt x="19390" y="301135"/>
                    <a:pt x="18189" y="297226"/>
                  </a:cubicBezTo>
                  <a:cubicBezTo>
                    <a:pt x="17915" y="296334"/>
                    <a:pt x="17504" y="294997"/>
                    <a:pt x="18292" y="293797"/>
                  </a:cubicBezTo>
                  <a:cubicBezTo>
                    <a:pt x="18566" y="293385"/>
                    <a:pt x="18875" y="293111"/>
                    <a:pt x="19287" y="292802"/>
                  </a:cubicBezTo>
                  <a:cubicBezTo>
                    <a:pt x="22098" y="290368"/>
                    <a:pt x="22064" y="285121"/>
                    <a:pt x="21756" y="280835"/>
                  </a:cubicBezTo>
                  <a:cubicBezTo>
                    <a:pt x="21550" y="278263"/>
                    <a:pt x="22990" y="277063"/>
                    <a:pt x="24156" y="276069"/>
                  </a:cubicBezTo>
                  <a:cubicBezTo>
                    <a:pt x="24739" y="275589"/>
                    <a:pt x="25287" y="275109"/>
                    <a:pt x="25733" y="274457"/>
                  </a:cubicBezTo>
                  <a:cubicBezTo>
                    <a:pt x="26419" y="273497"/>
                    <a:pt x="26968" y="272468"/>
                    <a:pt x="27516" y="271405"/>
                  </a:cubicBezTo>
                  <a:cubicBezTo>
                    <a:pt x="28271" y="270034"/>
                    <a:pt x="29025" y="268662"/>
                    <a:pt x="29985" y="267393"/>
                  </a:cubicBezTo>
                  <a:cubicBezTo>
                    <a:pt x="31425" y="265542"/>
                    <a:pt x="33037" y="263861"/>
                    <a:pt x="34751" y="262353"/>
                  </a:cubicBezTo>
                  <a:cubicBezTo>
                    <a:pt x="35060" y="262078"/>
                    <a:pt x="35369" y="261838"/>
                    <a:pt x="35711" y="261598"/>
                  </a:cubicBezTo>
                  <a:cubicBezTo>
                    <a:pt x="36192" y="261255"/>
                    <a:pt x="36603" y="260913"/>
                    <a:pt x="36946" y="260570"/>
                  </a:cubicBezTo>
                  <a:cubicBezTo>
                    <a:pt x="37117" y="260364"/>
                    <a:pt x="37220" y="259918"/>
                    <a:pt x="37357" y="259506"/>
                  </a:cubicBezTo>
                  <a:cubicBezTo>
                    <a:pt x="37495" y="258924"/>
                    <a:pt x="37666" y="258272"/>
                    <a:pt x="38112" y="257724"/>
                  </a:cubicBezTo>
                  <a:cubicBezTo>
                    <a:pt x="39003" y="256626"/>
                    <a:pt x="40684" y="256592"/>
                    <a:pt x="42295" y="256523"/>
                  </a:cubicBezTo>
                  <a:cubicBezTo>
                    <a:pt x="43050" y="256523"/>
                    <a:pt x="43907" y="256489"/>
                    <a:pt x="44318" y="256352"/>
                  </a:cubicBezTo>
                  <a:cubicBezTo>
                    <a:pt x="45621" y="255906"/>
                    <a:pt x="46924" y="255392"/>
                    <a:pt x="48227" y="254877"/>
                  </a:cubicBezTo>
                  <a:cubicBezTo>
                    <a:pt x="50456" y="254020"/>
                    <a:pt x="52651" y="253163"/>
                    <a:pt x="54948" y="252580"/>
                  </a:cubicBezTo>
                  <a:cubicBezTo>
                    <a:pt x="55874" y="252340"/>
                    <a:pt x="56834" y="252168"/>
                    <a:pt x="57794" y="251997"/>
                  </a:cubicBezTo>
                  <a:cubicBezTo>
                    <a:pt x="59132" y="251757"/>
                    <a:pt x="60435" y="251517"/>
                    <a:pt x="61703" y="251106"/>
                  </a:cubicBezTo>
                  <a:cubicBezTo>
                    <a:pt x="62492" y="250831"/>
                    <a:pt x="63212" y="250386"/>
                    <a:pt x="63967" y="249974"/>
                  </a:cubicBezTo>
                  <a:cubicBezTo>
                    <a:pt x="65167" y="249288"/>
                    <a:pt x="66401" y="248568"/>
                    <a:pt x="67910" y="248328"/>
                  </a:cubicBezTo>
                  <a:lnTo>
                    <a:pt x="68664" y="248260"/>
                  </a:lnTo>
                  <a:cubicBezTo>
                    <a:pt x="72368" y="248260"/>
                    <a:pt x="72642" y="252512"/>
                    <a:pt x="72779" y="254774"/>
                  </a:cubicBezTo>
                  <a:cubicBezTo>
                    <a:pt x="72985" y="258101"/>
                    <a:pt x="73808" y="261358"/>
                    <a:pt x="74734" y="264719"/>
                  </a:cubicBezTo>
                  <a:cubicBezTo>
                    <a:pt x="75659" y="268182"/>
                    <a:pt x="75934" y="271748"/>
                    <a:pt x="76242" y="275520"/>
                  </a:cubicBezTo>
                  <a:cubicBezTo>
                    <a:pt x="76928" y="284024"/>
                    <a:pt x="77751" y="294619"/>
                    <a:pt x="86564" y="310119"/>
                  </a:cubicBezTo>
                  <a:cubicBezTo>
                    <a:pt x="100794" y="335150"/>
                    <a:pt x="137553" y="360388"/>
                    <a:pt x="187719" y="360388"/>
                  </a:cubicBezTo>
                  <a:cubicBezTo>
                    <a:pt x="200338" y="360388"/>
                    <a:pt x="213402" y="358811"/>
                    <a:pt x="226535" y="355724"/>
                  </a:cubicBezTo>
                  <a:cubicBezTo>
                    <a:pt x="266483" y="346363"/>
                    <a:pt x="306808" y="318040"/>
                    <a:pt x="337223" y="278023"/>
                  </a:cubicBezTo>
                  <a:cubicBezTo>
                    <a:pt x="367776" y="237835"/>
                    <a:pt x="385058" y="190001"/>
                    <a:pt x="384647" y="146830"/>
                  </a:cubicBezTo>
                  <a:cubicBezTo>
                    <a:pt x="384269" y="107705"/>
                    <a:pt x="363010" y="62030"/>
                    <a:pt x="304374" y="62030"/>
                  </a:cubicBezTo>
                  <a:close/>
                </a:path>
              </a:pathLst>
            </a:custGeom>
            <a:grpFill/>
            <a:ln w="3429" cap="flat">
              <a:noFill/>
              <a:prstDash val="solid"/>
              <a:miter/>
            </a:ln>
          </p:spPr>
          <p:txBody>
            <a:bodyPr/>
            <a:lstStyle/>
            <a:p>
              <a:endParaRPr lang="en-US"/>
            </a:p>
          </p:txBody>
        </p:sp>
        <p:sp>
          <p:nvSpPr>
            <p:cNvPr id="1247" name="Freeform 1246">
              <a:extLst>
                <a:ext uri="{FF2B5EF4-FFF2-40B4-BE49-F238E27FC236}">
                  <a16:creationId xmlns:a16="http://schemas.microsoft.com/office/drawing/2014/main" id="{D95CAB3F-AD0B-BFD7-8B93-D7439A887A17}"/>
                </a:ext>
              </a:extLst>
            </p:cNvPr>
            <p:cNvSpPr/>
            <p:nvPr/>
          </p:nvSpPr>
          <p:spPr>
            <a:xfrm>
              <a:off x="4512105" y="4031731"/>
              <a:ext cx="27381" cy="19651"/>
            </a:xfrm>
            <a:custGeom>
              <a:avLst/>
              <a:gdLst>
                <a:gd name="csX0" fmla="*/ 6486 w 27381"/>
                <a:gd name="csY0" fmla="*/ 12980 h 19651"/>
                <a:gd name="csX1" fmla="*/ 6555 w 27381"/>
                <a:gd name="csY1" fmla="*/ 16546 h 19651"/>
                <a:gd name="csX2" fmla="*/ 8372 w 27381"/>
                <a:gd name="csY2" fmla="*/ 19426 h 19651"/>
                <a:gd name="csX3" fmla="*/ 11664 w 27381"/>
                <a:gd name="csY3" fmla="*/ 18912 h 19651"/>
                <a:gd name="csX4" fmla="*/ 14167 w 27381"/>
                <a:gd name="csY4" fmla="*/ 16512 h 19651"/>
                <a:gd name="csX5" fmla="*/ 27060 w 27381"/>
                <a:gd name="csY5" fmla="*/ 10717 h 19651"/>
                <a:gd name="csX6" fmla="*/ 24214 w 27381"/>
                <a:gd name="csY6" fmla="*/ 9174 h 19651"/>
                <a:gd name="csX7" fmla="*/ 21677 w 27381"/>
                <a:gd name="csY7" fmla="*/ 6636 h 19651"/>
                <a:gd name="csX8" fmla="*/ 4978 w 27381"/>
                <a:gd name="csY8" fmla="*/ 670 h 19651"/>
                <a:gd name="csX9" fmla="*/ 2029 w 27381"/>
                <a:gd name="csY9" fmla="*/ 430 h 19651"/>
                <a:gd name="csX10" fmla="*/ 417 w 27381"/>
                <a:gd name="csY10" fmla="*/ 361 h 19651"/>
                <a:gd name="csX11" fmla="*/ 1514 w 27381"/>
                <a:gd name="csY11" fmla="*/ 5333 h 19651"/>
                <a:gd name="csX12" fmla="*/ 6521 w 27381"/>
                <a:gd name="csY12" fmla="*/ 12980 h 196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27381" h="19651">
                  <a:moveTo>
                    <a:pt x="6486" y="12980"/>
                  </a:moveTo>
                  <a:cubicBezTo>
                    <a:pt x="6555" y="14180"/>
                    <a:pt x="6384" y="15346"/>
                    <a:pt x="6555" y="16546"/>
                  </a:cubicBezTo>
                  <a:cubicBezTo>
                    <a:pt x="6726" y="17712"/>
                    <a:pt x="7309" y="18947"/>
                    <a:pt x="8372" y="19426"/>
                  </a:cubicBezTo>
                  <a:cubicBezTo>
                    <a:pt x="9435" y="19907"/>
                    <a:pt x="10704" y="19564"/>
                    <a:pt x="11664" y="18912"/>
                  </a:cubicBezTo>
                  <a:cubicBezTo>
                    <a:pt x="12624" y="18261"/>
                    <a:pt x="13344" y="17335"/>
                    <a:pt x="14167" y="16512"/>
                  </a:cubicBezTo>
                  <a:cubicBezTo>
                    <a:pt x="16053" y="14523"/>
                    <a:pt x="21985" y="11437"/>
                    <a:pt x="27060" y="10717"/>
                  </a:cubicBezTo>
                  <a:cubicBezTo>
                    <a:pt x="28569" y="10511"/>
                    <a:pt x="24283" y="10717"/>
                    <a:pt x="24214" y="9174"/>
                  </a:cubicBezTo>
                  <a:cubicBezTo>
                    <a:pt x="24180" y="7905"/>
                    <a:pt x="22843" y="7151"/>
                    <a:pt x="21677" y="6636"/>
                  </a:cubicBezTo>
                  <a:cubicBezTo>
                    <a:pt x="16225" y="4305"/>
                    <a:pt x="10773" y="1939"/>
                    <a:pt x="4978" y="670"/>
                  </a:cubicBezTo>
                  <a:cubicBezTo>
                    <a:pt x="4018" y="464"/>
                    <a:pt x="3023" y="258"/>
                    <a:pt x="2029" y="430"/>
                  </a:cubicBezTo>
                  <a:cubicBezTo>
                    <a:pt x="1069" y="601"/>
                    <a:pt x="794" y="-564"/>
                    <a:pt x="417" y="361"/>
                  </a:cubicBezTo>
                  <a:cubicBezTo>
                    <a:pt x="-474" y="2693"/>
                    <a:pt x="143" y="4305"/>
                    <a:pt x="1514" y="5333"/>
                  </a:cubicBezTo>
                  <a:cubicBezTo>
                    <a:pt x="4292" y="7425"/>
                    <a:pt x="6384" y="10614"/>
                    <a:pt x="6521" y="12980"/>
                  </a:cubicBezTo>
                  <a:close/>
                </a:path>
              </a:pathLst>
            </a:custGeom>
            <a:grpFill/>
            <a:ln w="3429" cap="flat">
              <a:noFill/>
              <a:prstDash val="solid"/>
              <a:miter/>
            </a:ln>
          </p:spPr>
          <p:txBody>
            <a:bodyPr/>
            <a:lstStyle/>
            <a:p>
              <a:endParaRPr lang="en-US"/>
            </a:p>
          </p:txBody>
        </p:sp>
        <p:sp>
          <p:nvSpPr>
            <p:cNvPr id="1248" name="Freeform 1247">
              <a:extLst>
                <a:ext uri="{FF2B5EF4-FFF2-40B4-BE49-F238E27FC236}">
                  <a16:creationId xmlns:a16="http://schemas.microsoft.com/office/drawing/2014/main" id="{BFE0F58E-BC31-3E0C-D16E-622516AEFE25}"/>
                </a:ext>
              </a:extLst>
            </p:cNvPr>
            <p:cNvSpPr/>
            <p:nvPr/>
          </p:nvSpPr>
          <p:spPr>
            <a:xfrm>
              <a:off x="4490688" y="4054267"/>
              <a:ext cx="31743" cy="32288"/>
            </a:xfrm>
            <a:custGeom>
              <a:avLst/>
              <a:gdLst>
                <a:gd name="csX0" fmla="*/ 20291 w 31743"/>
                <a:gd name="csY0" fmla="*/ 8309 h 32288"/>
                <a:gd name="csX1" fmla="*/ 20977 w 31743"/>
                <a:gd name="csY1" fmla="*/ 8206 h 32288"/>
                <a:gd name="csX2" fmla="*/ 26738 w 31743"/>
                <a:gd name="csY2" fmla="*/ 18939 h 32288"/>
                <a:gd name="csX3" fmla="*/ 31744 w 31743"/>
                <a:gd name="csY3" fmla="*/ 32209 h 32288"/>
                <a:gd name="csX4" fmla="*/ 22006 w 31743"/>
                <a:gd name="csY4" fmla="*/ 26449 h 32288"/>
                <a:gd name="csX5" fmla="*/ 19296 w 31743"/>
                <a:gd name="csY5" fmla="*/ 23534 h 32288"/>
                <a:gd name="csX6" fmla="*/ 13193 w 31743"/>
                <a:gd name="csY6" fmla="*/ 14687 h 32288"/>
                <a:gd name="csX7" fmla="*/ 8358 w 31743"/>
                <a:gd name="csY7" fmla="*/ 5943 h 32288"/>
                <a:gd name="csX8" fmla="*/ 1774 w 31743"/>
                <a:gd name="csY8" fmla="*/ 1108 h 32288"/>
                <a:gd name="csX9" fmla="*/ 8392 w 31743"/>
                <a:gd name="csY9" fmla="*/ 2788 h 32288"/>
                <a:gd name="csX10" fmla="*/ 20291 w 31743"/>
                <a:gd name="csY10" fmla="*/ 8343 h 322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1743" h="32288">
                  <a:moveTo>
                    <a:pt x="20291" y="8309"/>
                  </a:moveTo>
                  <a:cubicBezTo>
                    <a:pt x="20531" y="8309"/>
                    <a:pt x="20737" y="8240"/>
                    <a:pt x="20977" y="8206"/>
                  </a:cubicBezTo>
                  <a:cubicBezTo>
                    <a:pt x="28486" y="6903"/>
                    <a:pt x="26086" y="14172"/>
                    <a:pt x="26738" y="18939"/>
                  </a:cubicBezTo>
                  <a:cubicBezTo>
                    <a:pt x="27218" y="22299"/>
                    <a:pt x="28383" y="27169"/>
                    <a:pt x="31744" y="32209"/>
                  </a:cubicBezTo>
                  <a:cubicBezTo>
                    <a:pt x="30681" y="33032"/>
                    <a:pt x="23137" y="27169"/>
                    <a:pt x="22006" y="26449"/>
                  </a:cubicBezTo>
                  <a:cubicBezTo>
                    <a:pt x="20874" y="25763"/>
                    <a:pt x="20051" y="24631"/>
                    <a:pt x="19296" y="23534"/>
                  </a:cubicBezTo>
                  <a:cubicBezTo>
                    <a:pt x="17239" y="20619"/>
                    <a:pt x="14976" y="17807"/>
                    <a:pt x="13193" y="14687"/>
                  </a:cubicBezTo>
                  <a:cubicBezTo>
                    <a:pt x="11547" y="11807"/>
                    <a:pt x="9181" y="9201"/>
                    <a:pt x="8358" y="5943"/>
                  </a:cubicBezTo>
                  <a:cubicBezTo>
                    <a:pt x="8255" y="5497"/>
                    <a:pt x="-4604" y="-2973"/>
                    <a:pt x="1774" y="1108"/>
                  </a:cubicBezTo>
                  <a:cubicBezTo>
                    <a:pt x="2254" y="1417"/>
                    <a:pt x="8015" y="2343"/>
                    <a:pt x="8392" y="2788"/>
                  </a:cubicBezTo>
                  <a:cubicBezTo>
                    <a:pt x="11581" y="6697"/>
                    <a:pt x="16451" y="8755"/>
                    <a:pt x="20291" y="8343"/>
                  </a:cubicBezTo>
                  <a:close/>
                </a:path>
              </a:pathLst>
            </a:custGeom>
            <a:grpFill/>
            <a:ln w="3429" cap="flat">
              <a:noFill/>
              <a:prstDash val="solid"/>
              <a:miter/>
            </a:ln>
          </p:spPr>
          <p:txBody>
            <a:bodyPr/>
            <a:lstStyle/>
            <a:p>
              <a:endParaRPr lang="en-US"/>
            </a:p>
          </p:txBody>
        </p:sp>
        <p:grpSp>
          <p:nvGrpSpPr>
            <p:cNvPr id="1249" name="Graphic 3">
              <a:extLst>
                <a:ext uri="{FF2B5EF4-FFF2-40B4-BE49-F238E27FC236}">
                  <a16:creationId xmlns:a16="http://schemas.microsoft.com/office/drawing/2014/main" id="{3BF17BBF-2145-C482-BC8B-6D350BD70390}"/>
                </a:ext>
              </a:extLst>
            </p:cNvPr>
            <p:cNvGrpSpPr/>
            <p:nvPr/>
          </p:nvGrpSpPr>
          <p:grpSpPr>
            <a:xfrm>
              <a:off x="4375065" y="4040711"/>
              <a:ext cx="295781" cy="284095"/>
              <a:chOff x="4375065" y="4040711"/>
              <a:chExt cx="295781" cy="284095"/>
            </a:xfrm>
            <a:grpFill/>
          </p:grpSpPr>
          <p:sp>
            <p:nvSpPr>
              <p:cNvPr id="1250" name="Freeform 1249">
                <a:extLst>
                  <a:ext uri="{FF2B5EF4-FFF2-40B4-BE49-F238E27FC236}">
                    <a16:creationId xmlns:a16="http://schemas.microsoft.com/office/drawing/2014/main" id="{6468AF14-B28A-9284-45BF-3847DFC0167A}"/>
                  </a:ext>
                </a:extLst>
              </p:cNvPr>
              <p:cNvSpPr/>
              <p:nvPr/>
            </p:nvSpPr>
            <p:spPr>
              <a:xfrm>
                <a:off x="4520848" y="4040711"/>
                <a:ext cx="149998" cy="186252"/>
              </a:xfrm>
              <a:custGeom>
                <a:avLst/>
                <a:gdLst>
                  <a:gd name="csX0" fmla="*/ 93823 w 149998"/>
                  <a:gd name="csY0" fmla="*/ 89005 h 186252"/>
                  <a:gd name="csX1" fmla="*/ 92246 w 149998"/>
                  <a:gd name="csY1" fmla="*/ 78032 h 186252"/>
                  <a:gd name="csX2" fmla="*/ 93412 w 149998"/>
                  <a:gd name="csY2" fmla="*/ 71826 h 186252"/>
                  <a:gd name="csX3" fmla="*/ 95366 w 149998"/>
                  <a:gd name="csY3" fmla="*/ 69803 h 186252"/>
                  <a:gd name="csX4" fmla="*/ 96052 w 149998"/>
                  <a:gd name="csY4" fmla="*/ 72100 h 186252"/>
                  <a:gd name="csX5" fmla="*/ 96532 w 149998"/>
                  <a:gd name="csY5" fmla="*/ 76352 h 186252"/>
                  <a:gd name="csX6" fmla="*/ 98452 w 149998"/>
                  <a:gd name="csY6" fmla="*/ 83965 h 186252"/>
                  <a:gd name="csX7" fmla="*/ 101504 w 149998"/>
                  <a:gd name="csY7" fmla="*/ 92571 h 186252"/>
                  <a:gd name="csX8" fmla="*/ 103459 w 149998"/>
                  <a:gd name="csY8" fmla="*/ 102481 h 186252"/>
                  <a:gd name="csX9" fmla="*/ 101573 w 149998"/>
                  <a:gd name="csY9" fmla="*/ 116368 h 186252"/>
                  <a:gd name="csX10" fmla="*/ 96635 w 149998"/>
                  <a:gd name="csY10" fmla="*/ 128302 h 186252"/>
                  <a:gd name="csX11" fmla="*/ 93446 w 149998"/>
                  <a:gd name="csY11" fmla="*/ 133548 h 186252"/>
                  <a:gd name="csX12" fmla="*/ 89880 w 149998"/>
                  <a:gd name="csY12" fmla="*/ 136565 h 186252"/>
                  <a:gd name="csX13" fmla="*/ 90154 w 149998"/>
                  <a:gd name="csY13" fmla="*/ 132382 h 186252"/>
                  <a:gd name="csX14" fmla="*/ 91526 w 149998"/>
                  <a:gd name="csY14" fmla="*/ 127581 h 186252"/>
                  <a:gd name="csX15" fmla="*/ 95126 w 149998"/>
                  <a:gd name="csY15" fmla="*/ 114826 h 186252"/>
                  <a:gd name="csX16" fmla="*/ 96669 w 149998"/>
                  <a:gd name="csY16" fmla="*/ 102378 h 186252"/>
                  <a:gd name="csX17" fmla="*/ 93892 w 149998"/>
                  <a:gd name="csY17" fmla="*/ 89451 h 186252"/>
                  <a:gd name="csX18" fmla="*/ 93789 w 149998"/>
                  <a:gd name="csY18" fmla="*/ 89005 h 186252"/>
                  <a:gd name="csX19" fmla="*/ 107128 w 149998"/>
                  <a:gd name="csY19" fmla="*/ 81084 h 186252"/>
                  <a:gd name="csX20" fmla="*/ 107539 w 149998"/>
                  <a:gd name="csY20" fmla="*/ 72375 h 186252"/>
                  <a:gd name="csX21" fmla="*/ 109562 w 149998"/>
                  <a:gd name="csY21" fmla="*/ 68431 h 186252"/>
                  <a:gd name="csX22" fmla="*/ 112443 w 149998"/>
                  <a:gd name="csY22" fmla="*/ 63253 h 186252"/>
                  <a:gd name="csX23" fmla="*/ 113334 w 149998"/>
                  <a:gd name="csY23" fmla="*/ 59516 h 186252"/>
                  <a:gd name="csX24" fmla="*/ 112957 w 149998"/>
                  <a:gd name="csY24" fmla="*/ 55504 h 186252"/>
                  <a:gd name="csX25" fmla="*/ 110420 w 149998"/>
                  <a:gd name="csY25" fmla="*/ 49812 h 186252"/>
                  <a:gd name="csX26" fmla="*/ 108979 w 149998"/>
                  <a:gd name="csY26" fmla="*/ 46177 h 186252"/>
                  <a:gd name="csX27" fmla="*/ 109185 w 149998"/>
                  <a:gd name="csY27" fmla="*/ 42131 h 186252"/>
                  <a:gd name="csX28" fmla="*/ 110111 w 149998"/>
                  <a:gd name="csY28" fmla="*/ 36644 h 186252"/>
                  <a:gd name="csX29" fmla="*/ 110214 w 149998"/>
                  <a:gd name="csY29" fmla="*/ 33284 h 186252"/>
                  <a:gd name="csX30" fmla="*/ 109734 w 149998"/>
                  <a:gd name="csY30" fmla="*/ 29923 h 186252"/>
                  <a:gd name="csX31" fmla="*/ 108739 w 149998"/>
                  <a:gd name="csY31" fmla="*/ 26769 h 186252"/>
                  <a:gd name="csX32" fmla="*/ 107299 w 149998"/>
                  <a:gd name="csY32" fmla="*/ 23957 h 186252"/>
                  <a:gd name="csX33" fmla="*/ 103459 w 149998"/>
                  <a:gd name="csY33" fmla="*/ 19397 h 186252"/>
                  <a:gd name="csX34" fmla="*/ 102293 w 149998"/>
                  <a:gd name="csY34" fmla="*/ 18436 h 186252"/>
                  <a:gd name="csX35" fmla="*/ 100544 w 149998"/>
                  <a:gd name="csY35" fmla="*/ 17271 h 186252"/>
                  <a:gd name="csX36" fmla="*/ 95949 w 149998"/>
                  <a:gd name="csY36" fmla="*/ 15453 h 186252"/>
                  <a:gd name="csX37" fmla="*/ 93583 w 149998"/>
                  <a:gd name="csY37" fmla="*/ 15179 h 186252"/>
                  <a:gd name="csX38" fmla="*/ 91594 w 149998"/>
                  <a:gd name="csY38" fmla="*/ 15350 h 186252"/>
                  <a:gd name="csX39" fmla="*/ 89777 w 149998"/>
                  <a:gd name="csY39" fmla="*/ 16447 h 186252"/>
                  <a:gd name="csX40" fmla="*/ 91697 w 149998"/>
                  <a:gd name="csY40" fmla="*/ 17545 h 186252"/>
                  <a:gd name="csX41" fmla="*/ 95709 w 149998"/>
                  <a:gd name="csY41" fmla="*/ 19328 h 186252"/>
                  <a:gd name="csX42" fmla="*/ 99447 w 149998"/>
                  <a:gd name="csY42" fmla="*/ 22311 h 186252"/>
                  <a:gd name="csX43" fmla="*/ 100750 w 149998"/>
                  <a:gd name="csY43" fmla="*/ 23820 h 186252"/>
                  <a:gd name="csX44" fmla="*/ 101538 w 149998"/>
                  <a:gd name="csY44" fmla="*/ 24986 h 186252"/>
                  <a:gd name="csX45" fmla="*/ 104042 w 149998"/>
                  <a:gd name="csY45" fmla="*/ 32633 h 186252"/>
                  <a:gd name="csX46" fmla="*/ 104042 w 149998"/>
                  <a:gd name="csY46" fmla="*/ 33627 h 186252"/>
                  <a:gd name="csX47" fmla="*/ 104042 w 149998"/>
                  <a:gd name="csY47" fmla="*/ 34587 h 186252"/>
                  <a:gd name="csX48" fmla="*/ 103767 w 149998"/>
                  <a:gd name="csY48" fmla="*/ 36644 h 186252"/>
                  <a:gd name="csX49" fmla="*/ 102739 w 149998"/>
                  <a:gd name="csY49" fmla="*/ 41479 h 186252"/>
                  <a:gd name="csX50" fmla="*/ 102533 w 149998"/>
                  <a:gd name="csY50" fmla="*/ 47652 h 186252"/>
                  <a:gd name="csX51" fmla="*/ 104625 w 149998"/>
                  <a:gd name="csY51" fmla="*/ 53412 h 186252"/>
                  <a:gd name="csX52" fmla="*/ 106476 w 149998"/>
                  <a:gd name="csY52" fmla="*/ 57252 h 186252"/>
                  <a:gd name="csX53" fmla="*/ 106579 w 149998"/>
                  <a:gd name="csY53" fmla="*/ 59722 h 186252"/>
                  <a:gd name="csX54" fmla="*/ 103904 w 149998"/>
                  <a:gd name="csY54" fmla="*/ 64797 h 186252"/>
                  <a:gd name="csX55" fmla="*/ 102053 w 149998"/>
                  <a:gd name="csY55" fmla="*/ 68500 h 186252"/>
                  <a:gd name="csX56" fmla="*/ 100853 w 149998"/>
                  <a:gd name="csY56" fmla="*/ 72717 h 186252"/>
                  <a:gd name="csX57" fmla="*/ 101024 w 149998"/>
                  <a:gd name="csY57" fmla="*/ 81427 h 186252"/>
                  <a:gd name="csX58" fmla="*/ 104282 w 149998"/>
                  <a:gd name="csY58" fmla="*/ 89039 h 186252"/>
                  <a:gd name="csX59" fmla="*/ 106922 w 149998"/>
                  <a:gd name="csY59" fmla="*/ 93223 h 186252"/>
                  <a:gd name="csX60" fmla="*/ 108979 w 149998"/>
                  <a:gd name="csY60" fmla="*/ 99532 h 186252"/>
                  <a:gd name="csX61" fmla="*/ 108979 w 149998"/>
                  <a:gd name="csY61" fmla="*/ 106013 h 186252"/>
                  <a:gd name="csX62" fmla="*/ 108979 w 149998"/>
                  <a:gd name="csY62" fmla="*/ 109374 h 186252"/>
                  <a:gd name="csX63" fmla="*/ 111654 w 149998"/>
                  <a:gd name="csY63" fmla="*/ 106390 h 186252"/>
                  <a:gd name="csX64" fmla="*/ 113128 w 149998"/>
                  <a:gd name="csY64" fmla="*/ 96823 h 186252"/>
                  <a:gd name="csX65" fmla="*/ 111860 w 149998"/>
                  <a:gd name="csY65" fmla="*/ 91303 h 186252"/>
                  <a:gd name="csX66" fmla="*/ 109699 w 149998"/>
                  <a:gd name="csY66" fmla="*/ 86776 h 186252"/>
                  <a:gd name="csX67" fmla="*/ 108122 w 149998"/>
                  <a:gd name="csY67" fmla="*/ 83622 h 186252"/>
                  <a:gd name="csX68" fmla="*/ 107436 w 149998"/>
                  <a:gd name="csY68" fmla="*/ 81701 h 186252"/>
                  <a:gd name="csX69" fmla="*/ 107299 w 149998"/>
                  <a:gd name="csY69" fmla="*/ 81153 h 186252"/>
                  <a:gd name="csX70" fmla="*/ 94749 w 149998"/>
                  <a:gd name="csY70" fmla="*/ 39936 h 186252"/>
                  <a:gd name="csX71" fmla="*/ 94269 w 149998"/>
                  <a:gd name="csY71" fmla="*/ 35684 h 186252"/>
                  <a:gd name="csX72" fmla="*/ 92795 w 149998"/>
                  <a:gd name="csY72" fmla="*/ 30678 h 186252"/>
                  <a:gd name="csX73" fmla="*/ 86005 w 149998"/>
                  <a:gd name="csY73" fmla="*/ 23477 h 186252"/>
                  <a:gd name="csX74" fmla="*/ 77570 w 149998"/>
                  <a:gd name="csY74" fmla="*/ 20459 h 186252"/>
                  <a:gd name="csX75" fmla="*/ 69340 w 149998"/>
                  <a:gd name="csY75" fmla="*/ 20014 h 186252"/>
                  <a:gd name="csX76" fmla="*/ 61968 w 149998"/>
                  <a:gd name="csY76" fmla="*/ 19842 h 186252"/>
                  <a:gd name="csX77" fmla="*/ 55144 w 149998"/>
                  <a:gd name="csY77" fmla="*/ 18676 h 186252"/>
                  <a:gd name="csX78" fmla="*/ 48937 w 149998"/>
                  <a:gd name="csY78" fmla="*/ 17785 h 186252"/>
                  <a:gd name="csX79" fmla="*/ 45406 w 149998"/>
                  <a:gd name="csY79" fmla="*/ 18711 h 186252"/>
                  <a:gd name="csX80" fmla="*/ 44206 w 149998"/>
                  <a:gd name="csY80" fmla="*/ 20185 h 186252"/>
                  <a:gd name="csX81" fmla="*/ 45954 w 149998"/>
                  <a:gd name="csY81" fmla="*/ 20802 h 186252"/>
                  <a:gd name="csX82" fmla="*/ 49212 w 149998"/>
                  <a:gd name="csY82" fmla="*/ 21625 h 186252"/>
                  <a:gd name="csX83" fmla="*/ 55281 w 149998"/>
                  <a:gd name="csY83" fmla="*/ 24506 h 186252"/>
                  <a:gd name="csX84" fmla="*/ 62448 w 149998"/>
                  <a:gd name="csY84" fmla="*/ 26700 h 186252"/>
                  <a:gd name="csX85" fmla="*/ 69717 w 149998"/>
                  <a:gd name="csY85" fmla="*/ 27317 h 186252"/>
                  <a:gd name="csX86" fmla="*/ 76438 w 149998"/>
                  <a:gd name="csY86" fmla="*/ 27866 h 186252"/>
                  <a:gd name="csX87" fmla="*/ 82199 w 149998"/>
                  <a:gd name="csY87" fmla="*/ 29752 h 186252"/>
                  <a:gd name="csX88" fmla="*/ 87480 w 149998"/>
                  <a:gd name="csY88" fmla="*/ 35273 h 186252"/>
                  <a:gd name="csX89" fmla="*/ 88474 w 149998"/>
                  <a:gd name="csY89" fmla="*/ 39971 h 186252"/>
                  <a:gd name="csX90" fmla="*/ 89194 w 149998"/>
                  <a:gd name="csY90" fmla="*/ 43159 h 186252"/>
                  <a:gd name="csX91" fmla="*/ 90463 w 149998"/>
                  <a:gd name="csY91" fmla="*/ 46280 h 186252"/>
                  <a:gd name="csX92" fmla="*/ 92589 w 149998"/>
                  <a:gd name="csY92" fmla="*/ 50017 h 186252"/>
                  <a:gd name="csX93" fmla="*/ 93892 w 149998"/>
                  <a:gd name="csY93" fmla="*/ 52349 h 186252"/>
                  <a:gd name="csX94" fmla="*/ 94783 w 149998"/>
                  <a:gd name="csY94" fmla="*/ 54612 h 186252"/>
                  <a:gd name="csX95" fmla="*/ 94886 w 149998"/>
                  <a:gd name="csY95" fmla="*/ 58796 h 186252"/>
                  <a:gd name="csX96" fmla="*/ 94303 w 149998"/>
                  <a:gd name="csY96" fmla="*/ 61093 h 186252"/>
                  <a:gd name="csX97" fmla="*/ 95298 w 149998"/>
                  <a:gd name="csY97" fmla="*/ 61436 h 186252"/>
                  <a:gd name="csX98" fmla="*/ 97321 w 149998"/>
                  <a:gd name="csY98" fmla="*/ 60030 h 186252"/>
                  <a:gd name="csX99" fmla="*/ 98727 w 149998"/>
                  <a:gd name="csY99" fmla="*/ 52006 h 186252"/>
                  <a:gd name="csX100" fmla="*/ 95915 w 149998"/>
                  <a:gd name="csY100" fmla="*/ 44462 h 186252"/>
                  <a:gd name="csX101" fmla="*/ 94749 w 149998"/>
                  <a:gd name="csY101" fmla="*/ 40485 h 186252"/>
                  <a:gd name="csX102" fmla="*/ 94680 w 149998"/>
                  <a:gd name="csY102" fmla="*/ 40005 h 186252"/>
                  <a:gd name="csX103" fmla="*/ 78907 w 149998"/>
                  <a:gd name="csY103" fmla="*/ 46657 h 186252"/>
                  <a:gd name="csX104" fmla="*/ 79044 w 149998"/>
                  <a:gd name="csY104" fmla="*/ 49606 h 186252"/>
                  <a:gd name="csX105" fmla="*/ 78736 w 149998"/>
                  <a:gd name="csY105" fmla="*/ 53343 h 186252"/>
                  <a:gd name="csX106" fmla="*/ 78941 w 149998"/>
                  <a:gd name="csY106" fmla="*/ 55915 h 186252"/>
                  <a:gd name="csX107" fmla="*/ 79593 w 149998"/>
                  <a:gd name="csY107" fmla="*/ 58350 h 186252"/>
                  <a:gd name="csX108" fmla="*/ 81136 w 149998"/>
                  <a:gd name="csY108" fmla="*/ 61848 h 186252"/>
                  <a:gd name="csX109" fmla="*/ 82919 w 149998"/>
                  <a:gd name="csY109" fmla="*/ 67300 h 186252"/>
                  <a:gd name="csX110" fmla="*/ 83468 w 149998"/>
                  <a:gd name="csY110" fmla="*/ 69597 h 186252"/>
                  <a:gd name="csX111" fmla="*/ 84702 w 149998"/>
                  <a:gd name="csY111" fmla="*/ 71723 h 186252"/>
                  <a:gd name="csX112" fmla="*/ 86931 w 149998"/>
                  <a:gd name="csY112" fmla="*/ 69734 h 186252"/>
                  <a:gd name="csX113" fmla="*/ 87857 w 149998"/>
                  <a:gd name="csY113" fmla="*/ 66202 h 186252"/>
                  <a:gd name="csX114" fmla="*/ 87000 w 149998"/>
                  <a:gd name="csY114" fmla="*/ 58453 h 186252"/>
                  <a:gd name="csX115" fmla="*/ 85868 w 149998"/>
                  <a:gd name="csY115" fmla="*/ 55435 h 186252"/>
                  <a:gd name="csX116" fmla="*/ 85594 w 149998"/>
                  <a:gd name="csY116" fmla="*/ 54338 h 186252"/>
                  <a:gd name="csX117" fmla="*/ 85525 w 149998"/>
                  <a:gd name="csY117" fmla="*/ 53378 h 186252"/>
                  <a:gd name="csX118" fmla="*/ 85525 w 149998"/>
                  <a:gd name="csY118" fmla="*/ 48440 h 186252"/>
                  <a:gd name="csX119" fmla="*/ 83845 w 149998"/>
                  <a:gd name="csY119" fmla="*/ 42645 h 186252"/>
                  <a:gd name="csX120" fmla="*/ 80759 w 149998"/>
                  <a:gd name="csY120" fmla="*/ 38359 h 186252"/>
                  <a:gd name="csX121" fmla="*/ 76747 w 149998"/>
                  <a:gd name="csY121" fmla="*/ 37159 h 186252"/>
                  <a:gd name="csX122" fmla="*/ 77707 w 149998"/>
                  <a:gd name="csY122" fmla="*/ 41925 h 186252"/>
                  <a:gd name="csX123" fmla="*/ 78907 w 149998"/>
                  <a:gd name="csY123" fmla="*/ 46451 h 186252"/>
                  <a:gd name="csX124" fmla="*/ 78907 w 149998"/>
                  <a:gd name="csY124" fmla="*/ 46657 h 186252"/>
                  <a:gd name="csX125" fmla="*/ 73558 w 149998"/>
                  <a:gd name="csY125" fmla="*/ 74123 h 186252"/>
                  <a:gd name="csX126" fmla="*/ 79284 w 149998"/>
                  <a:gd name="csY126" fmla="*/ 83690 h 186252"/>
                  <a:gd name="csX127" fmla="*/ 82988 w 149998"/>
                  <a:gd name="csY127" fmla="*/ 92777 h 186252"/>
                  <a:gd name="csX128" fmla="*/ 83262 w 149998"/>
                  <a:gd name="csY128" fmla="*/ 97235 h 186252"/>
                  <a:gd name="csX129" fmla="*/ 82713 w 149998"/>
                  <a:gd name="csY129" fmla="*/ 102035 h 186252"/>
                  <a:gd name="csX130" fmla="*/ 81993 w 149998"/>
                  <a:gd name="csY130" fmla="*/ 105979 h 186252"/>
                  <a:gd name="csX131" fmla="*/ 82233 w 149998"/>
                  <a:gd name="csY131" fmla="*/ 109545 h 186252"/>
                  <a:gd name="csX132" fmla="*/ 85319 w 149998"/>
                  <a:gd name="csY132" fmla="*/ 107042 h 186252"/>
                  <a:gd name="csX133" fmla="*/ 87788 w 149998"/>
                  <a:gd name="csY133" fmla="*/ 102516 h 186252"/>
                  <a:gd name="csX134" fmla="*/ 89400 w 149998"/>
                  <a:gd name="csY134" fmla="*/ 97063 h 186252"/>
                  <a:gd name="csX135" fmla="*/ 89331 w 149998"/>
                  <a:gd name="csY135" fmla="*/ 90926 h 186252"/>
                  <a:gd name="csX136" fmla="*/ 85182 w 149998"/>
                  <a:gd name="csY136" fmla="*/ 80124 h 186252"/>
                  <a:gd name="csX137" fmla="*/ 80999 w 149998"/>
                  <a:gd name="csY137" fmla="*/ 73781 h 186252"/>
                  <a:gd name="csX138" fmla="*/ 76918 w 149998"/>
                  <a:gd name="csY138" fmla="*/ 68088 h 186252"/>
                  <a:gd name="csX139" fmla="*/ 73901 w 149998"/>
                  <a:gd name="csY139" fmla="*/ 62671 h 186252"/>
                  <a:gd name="csX140" fmla="*/ 71192 w 149998"/>
                  <a:gd name="csY140" fmla="*/ 57939 h 186252"/>
                  <a:gd name="csX141" fmla="*/ 69889 w 149998"/>
                  <a:gd name="csY141" fmla="*/ 60065 h 186252"/>
                  <a:gd name="csX142" fmla="*/ 70060 w 149998"/>
                  <a:gd name="csY142" fmla="*/ 65277 h 186252"/>
                  <a:gd name="csX143" fmla="*/ 73318 w 149998"/>
                  <a:gd name="csY143" fmla="*/ 73781 h 186252"/>
                  <a:gd name="csX144" fmla="*/ 73489 w 149998"/>
                  <a:gd name="csY144" fmla="*/ 74123 h 186252"/>
                  <a:gd name="csX145" fmla="*/ 72769 w 149998"/>
                  <a:gd name="csY145" fmla="*/ 101521 h 186252"/>
                  <a:gd name="csX146" fmla="*/ 71809 w 149998"/>
                  <a:gd name="csY146" fmla="*/ 107350 h 186252"/>
                  <a:gd name="csX147" fmla="*/ 71466 w 149998"/>
                  <a:gd name="csY147" fmla="*/ 111431 h 186252"/>
                  <a:gd name="csX148" fmla="*/ 72598 w 149998"/>
                  <a:gd name="csY148" fmla="*/ 115923 h 186252"/>
                  <a:gd name="csX149" fmla="*/ 76335 w 149998"/>
                  <a:gd name="csY149" fmla="*/ 121684 h 186252"/>
                  <a:gd name="csX150" fmla="*/ 77398 w 149998"/>
                  <a:gd name="csY150" fmla="*/ 123672 h 186252"/>
                  <a:gd name="csX151" fmla="*/ 77981 w 149998"/>
                  <a:gd name="csY151" fmla="*/ 125901 h 186252"/>
                  <a:gd name="csX152" fmla="*/ 78324 w 149998"/>
                  <a:gd name="csY152" fmla="*/ 131593 h 186252"/>
                  <a:gd name="csX153" fmla="*/ 79010 w 149998"/>
                  <a:gd name="csY153" fmla="*/ 138451 h 186252"/>
                  <a:gd name="csX154" fmla="*/ 81033 w 149998"/>
                  <a:gd name="csY154" fmla="*/ 143698 h 186252"/>
                  <a:gd name="csX155" fmla="*/ 83090 w 149998"/>
                  <a:gd name="csY155" fmla="*/ 145858 h 186252"/>
                  <a:gd name="csX156" fmla="*/ 84565 w 149998"/>
                  <a:gd name="csY156" fmla="*/ 146098 h 186252"/>
                  <a:gd name="csX157" fmla="*/ 84565 w 149998"/>
                  <a:gd name="csY157" fmla="*/ 144384 h 186252"/>
                  <a:gd name="csX158" fmla="*/ 83982 w 149998"/>
                  <a:gd name="csY158" fmla="*/ 141606 h 186252"/>
                  <a:gd name="csX159" fmla="*/ 83879 w 149998"/>
                  <a:gd name="csY159" fmla="*/ 136394 h 186252"/>
                  <a:gd name="csX160" fmla="*/ 84496 w 149998"/>
                  <a:gd name="csY160" fmla="*/ 124187 h 186252"/>
                  <a:gd name="csX161" fmla="*/ 83571 w 149998"/>
                  <a:gd name="csY161" fmla="*/ 120552 h 186252"/>
                  <a:gd name="csX162" fmla="*/ 81856 w 149998"/>
                  <a:gd name="csY162" fmla="*/ 117260 h 186252"/>
                  <a:gd name="csX163" fmla="*/ 78804 w 149998"/>
                  <a:gd name="csY163" fmla="*/ 112768 h 186252"/>
                  <a:gd name="csX164" fmla="*/ 78153 w 149998"/>
                  <a:gd name="csY164" fmla="*/ 110608 h 186252"/>
                  <a:gd name="csX165" fmla="*/ 78496 w 149998"/>
                  <a:gd name="csY165" fmla="*/ 107282 h 186252"/>
                  <a:gd name="csX166" fmla="*/ 78907 w 149998"/>
                  <a:gd name="csY166" fmla="*/ 102344 h 186252"/>
                  <a:gd name="csX167" fmla="*/ 78290 w 149998"/>
                  <a:gd name="csY167" fmla="*/ 97372 h 186252"/>
                  <a:gd name="csX168" fmla="*/ 77227 w 149998"/>
                  <a:gd name="csY168" fmla="*/ 93874 h 186252"/>
                  <a:gd name="csX169" fmla="*/ 74655 w 149998"/>
                  <a:gd name="csY169" fmla="*/ 89177 h 186252"/>
                  <a:gd name="csX170" fmla="*/ 72049 w 149998"/>
                  <a:gd name="csY170" fmla="*/ 86228 h 186252"/>
                  <a:gd name="csX171" fmla="*/ 70609 w 149998"/>
                  <a:gd name="csY171" fmla="*/ 84993 h 186252"/>
                  <a:gd name="csX172" fmla="*/ 69855 w 149998"/>
                  <a:gd name="csY172" fmla="*/ 85610 h 186252"/>
                  <a:gd name="csX173" fmla="*/ 69717 w 149998"/>
                  <a:gd name="csY173" fmla="*/ 87633 h 186252"/>
                  <a:gd name="csX174" fmla="*/ 70506 w 149998"/>
                  <a:gd name="csY174" fmla="*/ 90239 h 186252"/>
                  <a:gd name="csX175" fmla="*/ 71500 w 149998"/>
                  <a:gd name="csY175" fmla="*/ 92777 h 186252"/>
                  <a:gd name="csX176" fmla="*/ 72666 w 149998"/>
                  <a:gd name="csY176" fmla="*/ 97818 h 186252"/>
                  <a:gd name="csX177" fmla="*/ 72838 w 149998"/>
                  <a:gd name="csY177" fmla="*/ 101110 h 186252"/>
                  <a:gd name="csX178" fmla="*/ 72838 w 149998"/>
                  <a:gd name="csY178" fmla="*/ 101452 h 186252"/>
                  <a:gd name="csX179" fmla="*/ 115014 w 149998"/>
                  <a:gd name="csY179" fmla="*/ 88834 h 186252"/>
                  <a:gd name="csX180" fmla="*/ 117140 w 149998"/>
                  <a:gd name="csY180" fmla="*/ 97852 h 186252"/>
                  <a:gd name="csX181" fmla="*/ 117449 w 149998"/>
                  <a:gd name="csY181" fmla="*/ 102550 h 186252"/>
                  <a:gd name="csX182" fmla="*/ 117346 w 149998"/>
                  <a:gd name="csY182" fmla="*/ 107076 h 186252"/>
                  <a:gd name="csX183" fmla="*/ 117038 w 149998"/>
                  <a:gd name="csY183" fmla="*/ 108825 h 186252"/>
                  <a:gd name="csX184" fmla="*/ 116489 w 149998"/>
                  <a:gd name="csY184" fmla="*/ 110231 h 186252"/>
                  <a:gd name="csX185" fmla="*/ 114191 w 149998"/>
                  <a:gd name="csY185" fmla="*/ 113797 h 186252"/>
                  <a:gd name="csX186" fmla="*/ 111448 w 149998"/>
                  <a:gd name="csY186" fmla="*/ 120209 h 186252"/>
                  <a:gd name="csX187" fmla="*/ 118443 w 149998"/>
                  <a:gd name="csY187" fmla="*/ 116849 h 186252"/>
                  <a:gd name="csX188" fmla="*/ 122009 w 149998"/>
                  <a:gd name="csY188" fmla="*/ 113214 h 186252"/>
                  <a:gd name="csX189" fmla="*/ 123964 w 149998"/>
                  <a:gd name="csY189" fmla="*/ 107590 h 186252"/>
                  <a:gd name="csX190" fmla="*/ 124238 w 149998"/>
                  <a:gd name="csY190" fmla="*/ 102344 h 186252"/>
                  <a:gd name="csX191" fmla="*/ 123930 w 149998"/>
                  <a:gd name="csY191" fmla="*/ 97235 h 186252"/>
                  <a:gd name="csX192" fmla="*/ 122284 w 149998"/>
                  <a:gd name="csY192" fmla="*/ 89931 h 186252"/>
                  <a:gd name="csX193" fmla="*/ 120809 w 149998"/>
                  <a:gd name="csY193" fmla="*/ 86433 h 186252"/>
                  <a:gd name="csX194" fmla="*/ 118958 w 149998"/>
                  <a:gd name="csY194" fmla="*/ 83313 h 186252"/>
                  <a:gd name="csX195" fmla="*/ 116523 w 149998"/>
                  <a:gd name="csY195" fmla="*/ 78924 h 186252"/>
                  <a:gd name="csX196" fmla="*/ 116043 w 149998"/>
                  <a:gd name="csY196" fmla="*/ 76558 h 186252"/>
                  <a:gd name="csX197" fmla="*/ 115666 w 149998"/>
                  <a:gd name="csY197" fmla="*/ 74809 h 186252"/>
                  <a:gd name="csX198" fmla="*/ 113540 w 149998"/>
                  <a:gd name="csY198" fmla="*/ 75564 h 186252"/>
                  <a:gd name="csX199" fmla="*/ 112340 w 149998"/>
                  <a:gd name="csY199" fmla="*/ 80673 h 186252"/>
                  <a:gd name="csX200" fmla="*/ 113814 w 149998"/>
                  <a:gd name="csY200" fmla="*/ 85816 h 186252"/>
                  <a:gd name="csX201" fmla="*/ 114946 w 149998"/>
                  <a:gd name="csY201" fmla="*/ 88491 h 186252"/>
                  <a:gd name="csX202" fmla="*/ 115049 w 149998"/>
                  <a:gd name="csY202" fmla="*/ 88765 h 186252"/>
                  <a:gd name="csX203" fmla="*/ 99550 w 149998"/>
                  <a:gd name="csY203" fmla="*/ 132931 h 186252"/>
                  <a:gd name="csX204" fmla="*/ 95675 w 149998"/>
                  <a:gd name="csY204" fmla="*/ 137320 h 186252"/>
                  <a:gd name="csX205" fmla="*/ 91937 w 149998"/>
                  <a:gd name="csY205" fmla="*/ 143561 h 186252"/>
                  <a:gd name="csX206" fmla="*/ 91972 w 149998"/>
                  <a:gd name="csY206" fmla="*/ 151859 h 186252"/>
                  <a:gd name="csX207" fmla="*/ 93789 w 149998"/>
                  <a:gd name="csY207" fmla="*/ 154568 h 186252"/>
                  <a:gd name="csX208" fmla="*/ 96326 w 149998"/>
                  <a:gd name="csY208" fmla="*/ 155048 h 186252"/>
                  <a:gd name="csX209" fmla="*/ 96532 w 149998"/>
                  <a:gd name="csY209" fmla="*/ 152236 h 186252"/>
                  <a:gd name="csX210" fmla="*/ 96704 w 149998"/>
                  <a:gd name="csY210" fmla="*/ 149938 h 186252"/>
                  <a:gd name="csX211" fmla="*/ 98212 w 149998"/>
                  <a:gd name="csY211" fmla="*/ 145961 h 186252"/>
                  <a:gd name="csX212" fmla="*/ 100784 w 149998"/>
                  <a:gd name="csY212" fmla="*/ 142223 h 186252"/>
                  <a:gd name="csX213" fmla="*/ 105345 w 149998"/>
                  <a:gd name="csY213" fmla="*/ 135057 h 186252"/>
                  <a:gd name="csX214" fmla="*/ 106511 w 149998"/>
                  <a:gd name="csY214" fmla="*/ 130770 h 186252"/>
                  <a:gd name="csX215" fmla="*/ 105413 w 149998"/>
                  <a:gd name="csY215" fmla="*/ 126930 h 186252"/>
                  <a:gd name="csX216" fmla="*/ 102190 w 149998"/>
                  <a:gd name="csY216" fmla="*/ 129536 h 186252"/>
                  <a:gd name="csX217" fmla="*/ 99687 w 149998"/>
                  <a:gd name="csY217" fmla="*/ 132759 h 186252"/>
                  <a:gd name="csX218" fmla="*/ 99584 w 149998"/>
                  <a:gd name="csY218" fmla="*/ 132896 h 186252"/>
                  <a:gd name="csX219" fmla="*/ 76198 w 149998"/>
                  <a:gd name="csY219" fmla="*/ 144589 h 186252"/>
                  <a:gd name="csX220" fmla="*/ 74244 w 149998"/>
                  <a:gd name="csY220" fmla="*/ 135880 h 186252"/>
                  <a:gd name="csX221" fmla="*/ 70506 w 149998"/>
                  <a:gd name="csY221" fmla="*/ 129364 h 186252"/>
                  <a:gd name="csX222" fmla="*/ 67454 w 149998"/>
                  <a:gd name="csY222" fmla="*/ 124152 h 186252"/>
                  <a:gd name="csX223" fmla="*/ 66494 w 149998"/>
                  <a:gd name="csY223" fmla="*/ 122267 h 186252"/>
                  <a:gd name="csX224" fmla="*/ 65020 w 149998"/>
                  <a:gd name="csY224" fmla="*/ 120483 h 186252"/>
                  <a:gd name="csX225" fmla="*/ 63065 w 149998"/>
                  <a:gd name="csY225" fmla="*/ 122815 h 186252"/>
                  <a:gd name="csX226" fmla="*/ 62894 w 149998"/>
                  <a:gd name="csY226" fmla="*/ 126587 h 186252"/>
                  <a:gd name="csX227" fmla="*/ 65122 w 149998"/>
                  <a:gd name="csY227" fmla="*/ 133685 h 186252"/>
                  <a:gd name="csX228" fmla="*/ 68209 w 149998"/>
                  <a:gd name="csY228" fmla="*/ 139309 h 186252"/>
                  <a:gd name="csX229" fmla="*/ 69649 w 149998"/>
                  <a:gd name="csY229" fmla="*/ 142841 h 186252"/>
                  <a:gd name="csX230" fmla="*/ 70266 w 149998"/>
                  <a:gd name="csY230" fmla="*/ 146167 h 186252"/>
                  <a:gd name="csX231" fmla="*/ 69855 w 149998"/>
                  <a:gd name="csY231" fmla="*/ 149596 h 186252"/>
                  <a:gd name="csX232" fmla="*/ 69580 w 149998"/>
                  <a:gd name="csY232" fmla="*/ 153402 h 186252"/>
                  <a:gd name="csX233" fmla="*/ 71432 w 149998"/>
                  <a:gd name="csY233" fmla="*/ 153573 h 186252"/>
                  <a:gd name="csX234" fmla="*/ 74003 w 149998"/>
                  <a:gd name="csY234" fmla="*/ 151276 h 186252"/>
                  <a:gd name="csX235" fmla="*/ 75718 w 149998"/>
                  <a:gd name="csY235" fmla="*/ 147641 h 186252"/>
                  <a:gd name="csX236" fmla="*/ 76164 w 149998"/>
                  <a:gd name="csY236" fmla="*/ 144932 h 186252"/>
                  <a:gd name="csX237" fmla="*/ 76164 w 149998"/>
                  <a:gd name="csY237" fmla="*/ 144623 h 186252"/>
                  <a:gd name="csX238" fmla="*/ 53773 w 149998"/>
                  <a:gd name="csY238" fmla="*/ 111945 h 186252"/>
                  <a:gd name="csX239" fmla="*/ 49692 w 149998"/>
                  <a:gd name="csY239" fmla="*/ 118152 h 186252"/>
                  <a:gd name="csX240" fmla="*/ 46880 w 149998"/>
                  <a:gd name="csY240" fmla="*/ 126210 h 186252"/>
                  <a:gd name="csX241" fmla="*/ 47909 w 149998"/>
                  <a:gd name="csY241" fmla="*/ 135160 h 186252"/>
                  <a:gd name="csX242" fmla="*/ 51029 w 149998"/>
                  <a:gd name="csY242" fmla="*/ 142120 h 186252"/>
                  <a:gd name="csX243" fmla="*/ 53361 w 149998"/>
                  <a:gd name="csY243" fmla="*/ 147881 h 186252"/>
                  <a:gd name="csX244" fmla="*/ 53807 w 149998"/>
                  <a:gd name="csY244" fmla="*/ 150487 h 186252"/>
                  <a:gd name="csX245" fmla="*/ 53773 w 149998"/>
                  <a:gd name="csY245" fmla="*/ 153093 h 186252"/>
                  <a:gd name="csX246" fmla="*/ 52572 w 149998"/>
                  <a:gd name="csY246" fmla="*/ 157139 h 186252"/>
                  <a:gd name="csX247" fmla="*/ 51269 w 149998"/>
                  <a:gd name="csY247" fmla="*/ 160774 h 186252"/>
                  <a:gd name="csX248" fmla="*/ 55624 w 149998"/>
                  <a:gd name="csY248" fmla="*/ 158957 h 186252"/>
                  <a:gd name="csX249" fmla="*/ 58916 w 149998"/>
                  <a:gd name="csY249" fmla="*/ 152784 h 186252"/>
                  <a:gd name="csX250" fmla="*/ 59019 w 149998"/>
                  <a:gd name="csY250" fmla="*/ 145138 h 186252"/>
                  <a:gd name="csX251" fmla="*/ 56653 w 149998"/>
                  <a:gd name="csY251" fmla="*/ 138348 h 186252"/>
                  <a:gd name="csX252" fmla="*/ 54253 w 149998"/>
                  <a:gd name="csY252" fmla="*/ 132588 h 186252"/>
                  <a:gd name="csX253" fmla="*/ 53498 w 149998"/>
                  <a:gd name="csY253" fmla="*/ 127650 h 186252"/>
                  <a:gd name="csX254" fmla="*/ 55967 w 149998"/>
                  <a:gd name="csY254" fmla="*/ 120518 h 186252"/>
                  <a:gd name="csX255" fmla="*/ 58196 w 149998"/>
                  <a:gd name="csY255" fmla="*/ 116643 h 186252"/>
                  <a:gd name="csX256" fmla="*/ 60596 w 149998"/>
                  <a:gd name="csY256" fmla="*/ 112357 h 186252"/>
                  <a:gd name="csX257" fmla="*/ 63648 w 149998"/>
                  <a:gd name="csY257" fmla="*/ 102858 h 186252"/>
                  <a:gd name="csX258" fmla="*/ 62928 w 149998"/>
                  <a:gd name="csY258" fmla="*/ 97063 h 186252"/>
                  <a:gd name="csX259" fmla="*/ 61042 w 149998"/>
                  <a:gd name="csY259" fmla="*/ 95143 h 186252"/>
                  <a:gd name="csX260" fmla="*/ 60356 w 149998"/>
                  <a:gd name="csY260" fmla="*/ 97989 h 186252"/>
                  <a:gd name="csX261" fmla="*/ 59053 w 149998"/>
                  <a:gd name="csY261" fmla="*/ 103167 h 186252"/>
                  <a:gd name="csX262" fmla="*/ 54013 w 149998"/>
                  <a:gd name="csY262" fmla="*/ 111602 h 186252"/>
                  <a:gd name="csX263" fmla="*/ 53738 w 149998"/>
                  <a:gd name="csY263" fmla="*/ 111980 h 186252"/>
                  <a:gd name="csX264" fmla="*/ 44068 w 149998"/>
                  <a:gd name="csY264" fmla="*/ 31912 h 186252"/>
                  <a:gd name="csX265" fmla="*/ 48149 w 149998"/>
                  <a:gd name="csY265" fmla="*/ 35513 h 186252"/>
                  <a:gd name="csX266" fmla="*/ 53121 w 149998"/>
                  <a:gd name="csY266" fmla="*/ 37570 h 186252"/>
                  <a:gd name="csX267" fmla="*/ 56996 w 149998"/>
                  <a:gd name="csY267" fmla="*/ 39010 h 186252"/>
                  <a:gd name="csX268" fmla="*/ 60459 w 149998"/>
                  <a:gd name="csY268" fmla="*/ 40999 h 186252"/>
                  <a:gd name="csX269" fmla="*/ 66597 w 149998"/>
                  <a:gd name="csY269" fmla="*/ 46383 h 186252"/>
                  <a:gd name="csX270" fmla="*/ 68792 w 149998"/>
                  <a:gd name="csY270" fmla="*/ 48714 h 186252"/>
                  <a:gd name="csX271" fmla="*/ 71226 w 149998"/>
                  <a:gd name="csY271" fmla="*/ 50292 h 186252"/>
                  <a:gd name="csX272" fmla="*/ 71569 w 149998"/>
                  <a:gd name="csY272" fmla="*/ 46485 h 186252"/>
                  <a:gd name="csX273" fmla="*/ 69889 w 149998"/>
                  <a:gd name="csY273" fmla="*/ 42097 h 186252"/>
                  <a:gd name="csX274" fmla="*/ 67283 w 149998"/>
                  <a:gd name="csY274" fmla="*/ 38050 h 186252"/>
                  <a:gd name="csX275" fmla="*/ 63751 w 149998"/>
                  <a:gd name="csY275" fmla="*/ 34656 h 186252"/>
                  <a:gd name="csX276" fmla="*/ 59602 w 149998"/>
                  <a:gd name="csY276" fmla="*/ 32084 h 186252"/>
                  <a:gd name="csX277" fmla="*/ 55178 w 149998"/>
                  <a:gd name="csY277" fmla="*/ 30438 h 186252"/>
                  <a:gd name="csX278" fmla="*/ 50584 w 149998"/>
                  <a:gd name="csY278" fmla="*/ 28723 h 186252"/>
                  <a:gd name="csX279" fmla="*/ 45474 w 149998"/>
                  <a:gd name="csY279" fmla="*/ 25020 h 186252"/>
                  <a:gd name="csX280" fmla="*/ 42457 w 149998"/>
                  <a:gd name="csY280" fmla="*/ 23923 h 186252"/>
                  <a:gd name="csX281" fmla="*/ 38239 w 149998"/>
                  <a:gd name="csY281" fmla="*/ 24231 h 186252"/>
                  <a:gd name="csX282" fmla="*/ 35393 w 149998"/>
                  <a:gd name="csY282" fmla="*/ 25294 h 186252"/>
                  <a:gd name="csX283" fmla="*/ 34021 w 149998"/>
                  <a:gd name="csY283" fmla="*/ 26494 h 186252"/>
                  <a:gd name="csX284" fmla="*/ 35530 w 149998"/>
                  <a:gd name="csY284" fmla="*/ 28209 h 186252"/>
                  <a:gd name="csX285" fmla="*/ 39405 w 149998"/>
                  <a:gd name="csY285" fmla="*/ 28998 h 186252"/>
                  <a:gd name="csX286" fmla="*/ 41051 w 149998"/>
                  <a:gd name="csY286" fmla="*/ 29443 h 186252"/>
                  <a:gd name="csX287" fmla="*/ 42182 w 149998"/>
                  <a:gd name="csY287" fmla="*/ 30163 h 186252"/>
                  <a:gd name="csX288" fmla="*/ 43828 w 149998"/>
                  <a:gd name="csY288" fmla="*/ 31707 h 186252"/>
                  <a:gd name="csX289" fmla="*/ 44034 w 149998"/>
                  <a:gd name="csY289" fmla="*/ 31912 h 186252"/>
                  <a:gd name="csX290" fmla="*/ 64780 w 149998"/>
                  <a:gd name="csY290" fmla="*/ 69906 h 186252"/>
                  <a:gd name="csX291" fmla="*/ 64505 w 149998"/>
                  <a:gd name="csY291" fmla="*/ 62396 h 186252"/>
                  <a:gd name="csX292" fmla="*/ 63545 w 149998"/>
                  <a:gd name="csY292" fmla="*/ 58178 h 186252"/>
                  <a:gd name="csX293" fmla="*/ 61659 w 149998"/>
                  <a:gd name="csY293" fmla="*/ 54304 h 186252"/>
                  <a:gd name="csX294" fmla="*/ 55761 w 149998"/>
                  <a:gd name="csY294" fmla="*/ 48852 h 186252"/>
                  <a:gd name="csX295" fmla="*/ 52984 w 149998"/>
                  <a:gd name="csY295" fmla="*/ 48029 h 186252"/>
                  <a:gd name="csX296" fmla="*/ 50549 w 149998"/>
                  <a:gd name="csY296" fmla="*/ 48852 h 186252"/>
                  <a:gd name="csX297" fmla="*/ 51818 w 149998"/>
                  <a:gd name="csY297" fmla="*/ 51561 h 186252"/>
                  <a:gd name="csX298" fmla="*/ 53601 w 149998"/>
                  <a:gd name="csY298" fmla="*/ 53823 h 186252"/>
                  <a:gd name="csX299" fmla="*/ 57784 w 149998"/>
                  <a:gd name="csY299" fmla="*/ 63459 h 186252"/>
                  <a:gd name="csX300" fmla="*/ 59122 w 149998"/>
                  <a:gd name="csY300" fmla="*/ 72580 h 186252"/>
                  <a:gd name="csX301" fmla="*/ 60939 w 149998"/>
                  <a:gd name="csY301" fmla="*/ 77381 h 186252"/>
                  <a:gd name="csX302" fmla="*/ 61865 w 149998"/>
                  <a:gd name="csY302" fmla="*/ 78649 h 186252"/>
                  <a:gd name="csX303" fmla="*/ 62894 w 149998"/>
                  <a:gd name="csY303" fmla="*/ 79507 h 186252"/>
                  <a:gd name="csX304" fmla="*/ 64540 w 149998"/>
                  <a:gd name="csY304" fmla="*/ 79610 h 186252"/>
                  <a:gd name="csX305" fmla="*/ 64985 w 149998"/>
                  <a:gd name="csY305" fmla="*/ 77690 h 186252"/>
                  <a:gd name="csX306" fmla="*/ 64780 w 149998"/>
                  <a:gd name="csY306" fmla="*/ 74946 h 186252"/>
                  <a:gd name="csX307" fmla="*/ 64677 w 149998"/>
                  <a:gd name="csY307" fmla="*/ 70077 h 186252"/>
                  <a:gd name="csX308" fmla="*/ 64677 w 149998"/>
                  <a:gd name="csY308" fmla="*/ 69871 h 186252"/>
                  <a:gd name="csX309" fmla="*/ 57887 w 149998"/>
                  <a:gd name="csY309" fmla="*/ 83039 h 186252"/>
                  <a:gd name="csX310" fmla="*/ 55178 w 149998"/>
                  <a:gd name="csY310" fmla="*/ 76078 h 186252"/>
                  <a:gd name="csX311" fmla="*/ 54287 w 149998"/>
                  <a:gd name="csY311" fmla="*/ 72066 h 186252"/>
                  <a:gd name="csX312" fmla="*/ 52264 w 149998"/>
                  <a:gd name="csY312" fmla="*/ 68946 h 186252"/>
                  <a:gd name="csX313" fmla="*/ 50241 w 149998"/>
                  <a:gd name="csY313" fmla="*/ 70317 h 186252"/>
                  <a:gd name="csX314" fmla="*/ 49281 w 149998"/>
                  <a:gd name="csY314" fmla="*/ 72580 h 186252"/>
                  <a:gd name="csX315" fmla="*/ 50035 w 149998"/>
                  <a:gd name="csY315" fmla="*/ 83039 h 186252"/>
                  <a:gd name="csX316" fmla="*/ 55213 w 149998"/>
                  <a:gd name="csY316" fmla="*/ 88936 h 186252"/>
                  <a:gd name="csX317" fmla="*/ 58607 w 149998"/>
                  <a:gd name="csY317" fmla="*/ 90068 h 186252"/>
                  <a:gd name="csX318" fmla="*/ 61556 w 149998"/>
                  <a:gd name="csY318" fmla="*/ 88594 h 186252"/>
                  <a:gd name="csX319" fmla="*/ 59808 w 149998"/>
                  <a:gd name="csY319" fmla="*/ 85405 h 186252"/>
                  <a:gd name="csX320" fmla="*/ 57956 w 149998"/>
                  <a:gd name="csY320" fmla="*/ 83142 h 186252"/>
                  <a:gd name="csX321" fmla="*/ 57887 w 149998"/>
                  <a:gd name="csY321" fmla="*/ 83039 h 186252"/>
                  <a:gd name="csX322" fmla="*/ 37862 w 149998"/>
                  <a:gd name="csY322" fmla="*/ 58521 h 186252"/>
                  <a:gd name="csX323" fmla="*/ 35599 w 149998"/>
                  <a:gd name="csY323" fmla="*/ 65345 h 186252"/>
                  <a:gd name="csX324" fmla="*/ 34364 w 149998"/>
                  <a:gd name="csY324" fmla="*/ 74158 h 186252"/>
                  <a:gd name="csX325" fmla="*/ 36936 w 149998"/>
                  <a:gd name="csY325" fmla="*/ 82593 h 186252"/>
                  <a:gd name="csX326" fmla="*/ 40468 w 149998"/>
                  <a:gd name="csY326" fmla="*/ 89108 h 186252"/>
                  <a:gd name="csX327" fmla="*/ 42560 w 149998"/>
                  <a:gd name="csY327" fmla="*/ 94697 h 186252"/>
                  <a:gd name="csX328" fmla="*/ 42285 w 149998"/>
                  <a:gd name="csY328" fmla="*/ 99909 h 186252"/>
                  <a:gd name="csX329" fmla="*/ 40434 w 149998"/>
                  <a:gd name="csY329" fmla="*/ 104127 h 186252"/>
                  <a:gd name="csX330" fmla="*/ 38925 w 149998"/>
                  <a:gd name="csY330" fmla="*/ 108071 h 186252"/>
                  <a:gd name="csX331" fmla="*/ 43383 w 149998"/>
                  <a:gd name="csY331" fmla="*/ 106150 h 186252"/>
                  <a:gd name="csX332" fmla="*/ 45989 w 149998"/>
                  <a:gd name="csY332" fmla="*/ 103133 h 186252"/>
                  <a:gd name="csX333" fmla="*/ 47429 w 149998"/>
                  <a:gd name="csY333" fmla="*/ 100458 h 186252"/>
                  <a:gd name="csX334" fmla="*/ 48423 w 149998"/>
                  <a:gd name="csY334" fmla="*/ 92503 h 186252"/>
                  <a:gd name="csX335" fmla="*/ 45989 w 149998"/>
                  <a:gd name="csY335" fmla="*/ 85165 h 186252"/>
                  <a:gd name="csX336" fmla="*/ 42937 w 149998"/>
                  <a:gd name="csY336" fmla="*/ 79164 h 186252"/>
                  <a:gd name="csX337" fmla="*/ 41154 w 149998"/>
                  <a:gd name="csY337" fmla="*/ 73917 h 186252"/>
                  <a:gd name="csX338" fmla="*/ 41222 w 149998"/>
                  <a:gd name="csY338" fmla="*/ 70386 h 186252"/>
                  <a:gd name="csX339" fmla="*/ 42251 w 149998"/>
                  <a:gd name="csY339" fmla="*/ 66134 h 186252"/>
                  <a:gd name="csX340" fmla="*/ 43588 w 149998"/>
                  <a:gd name="csY340" fmla="*/ 61093 h 186252"/>
                  <a:gd name="csX341" fmla="*/ 44034 w 149998"/>
                  <a:gd name="csY341" fmla="*/ 55127 h 186252"/>
                  <a:gd name="csX342" fmla="*/ 43211 w 149998"/>
                  <a:gd name="csY342" fmla="*/ 50737 h 186252"/>
                  <a:gd name="csX343" fmla="*/ 40537 w 149998"/>
                  <a:gd name="csY343" fmla="*/ 45182 h 186252"/>
                  <a:gd name="csX344" fmla="*/ 35016 w 149998"/>
                  <a:gd name="csY344" fmla="*/ 40107 h 186252"/>
                  <a:gd name="csX345" fmla="*/ 35256 w 149998"/>
                  <a:gd name="csY345" fmla="*/ 43159 h 186252"/>
                  <a:gd name="csX346" fmla="*/ 37313 w 149998"/>
                  <a:gd name="csY346" fmla="*/ 48783 h 186252"/>
                  <a:gd name="csX347" fmla="*/ 38376 w 149998"/>
                  <a:gd name="csY347" fmla="*/ 54578 h 186252"/>
                  <a:gd name="csX348" fmla="*/ 37965 w 149998"/>
                  <a:gd name="csY348" fmla="*/ 58144 h 186252"/>
                  <a:gd name="csX349" fmla="*/ 37862 w 149998"/>
                  <a:gd name="csY349" fmla="*/ 58556 h 186252"/>
                  <a:gd name="csX350" fmla="*/ 117998 w 149998"/>
                  <a:gd name="csY350" fmla="*/ 49366 h 186252"/>
                  <a:gd name="csX351" fmla="*/ 121015 w 149998"/>
                  <a:gd name="csY351" fmla="*/ 57287 h 186252"/>
                  <a:gd name="csX352" fmla="*/ 121495 w 149998"/>
                  <a:gd name="csY352" fmla="*/ 60647 h 186252"/>
                  <a:gd name="csX353" fmla="*/ 121015 w 149998"/>
                  <a:gd name="csY353" fmla="*/ 63733 h 186252"/>
                  <a:gd name="csX354" fmla="*/ 119712 w 149998"/>
                  <a:gd name="csY354" fmla="*/ 67711 h 186252"/>
                  <a:gd name="csX355" fmla="*/ 118924 w 149998"/>
                  <a:gd name="csY355" fmla="*/ 72958 h 186252"/>
                  <a:gd name="csX356" fmla="*/ 119781 w 149998"/>
                  <a:gd name="csY356" fmla="*/ 77244 h 186252"/>
                  <a:gd name="csX357" fmla="*/ 121152 w 149998"/>
                  <a:gd name="csY357" fmla="*/ 79130 h 186252"/>
                  <a:gd name="csX358" fmla="*/ 122387 w 149998"/>
                  <a:gd name="csY358" fmla="*/ 79370 h 186252"/>
                  <a:gd name="csX359" fmla="*/ 122833 w 149998"/>
                  <a:gd name="csY359" fmla="*/ 77998 h 186252"/>
                  <a:gd name="csX360" fmla="*/ 123038 w 149998"/>
                  <a:gd name="csY360" fmla="*/ 76009 h 186252"/>
                  <a:gd name="csX361" fmla="*/ 123998 w 149998"/>
                  <a:gd name="csY361" fmla="*/ 72752 h 186252"/>
                  <a:gd name="csX362" fmla="*/ 127427 w 149998"/>
                  <a:gd name="csY362" fmla="*/ 65619 h 186252"/>
                  <a:gd name="csX363" fmla="*/ 128319 w 149998"/>
                  <a:gd name="csY363" fmla="*/ 60407 h 186252"/>
                  <a:gd name="csX364" fmla="*/ 127599 w 149998"/>
                  <a:gd name="csY364" fmla="*/ 55332 h 186252"/>
                  <a:gd name="csX365" fmla="*/ 122421 w 149998"/>
                  <a:gd name="csY365" fmla="*/ 44462 h 186252"/>
                  <a:gd name="csX366" fmla="*/ 120604 w 149998"/>
                  <a:gd name="csY366" fmla="*/ 40210 h 186252"/>
                  <a:gd name="csX367" fmla="*/ 119884 w 149998"/>
                  <a:gd name="csY367" fmla="*/ 37776 h 186252"/>
                  <a:gd name="csX368" fmla="*/ 118958 w 149998"/>
                  <a:gd name="csY368" fmla="*/ 36267 h 186252"/>
                  <a:gd name="csX369" fmla="*/ 117243 w 149998"/>
                  <a:gd name="csY369" fmla="*/ 37501 h 186252"/>
                  <a:gd name="csX370" fmla="*/ 116386 w 149998"/>
                  <a:gd name="csY370" fmla="*/ 41753 h 186252"/>
                  <a:gd name="csX371" fmla="*/ 117929 w 149998"/>
                  <a:gd name="csY371" fmla="*/ 49091 h 186252"/>
                  <a:gd name="csX372" fmla="*/ 118032 w 149998"/>
                  <a:gd name="csY372" fmla="*/ 49366 h 186252"/>
                  <a:gd name="csX373" fmla="*/ 130994 w 149998"/>
                  <a:gd name="csY373" fmla="*/ 75358 h 186252"/>
                  <a:gd name="csX374" fmla="*/ 129896 w 149998"/>
                  <a:gd name="csY374" fmla="*/ 84136 h 186252"/>
                  <a:gd name="csX375" fmla="*/ 131645 w 149998"/>
                  <a:gd name="csY375" fmla="*/ 88525 h 186252"/>
                  <a:gd name="csX376" fmla="*/ 132982 w 149998"/>
                  <a:gd name="csY376" fmla="*/ 89725 h 186252"/>
                  <a:gd name="csX377" fmla="*/ 134903 w 149998"/>
                  <a:gd name="csY377" fmla="*/ 89725 h 186252"/>
                  <a:gd name="csX378" fmla="*/ 135828 w 149998"/>
                  <a:gd name="csY378" fmla="*/ 87565 h 186252"/>
                  <a:gd name="csX379" fmla="*/ 136034 w 149998"/>
                  <a:gd name="csY379" fmla="*/ 85851 h 186252"/>
                  <a:gd name="csX380" fmla="*/ 136686 w 149998"/>
                  <a:gd name="csY380" fmla="*/ 80090 h 186252"/>
                  <a:gd name="csX381" fmla="*/ 136926 w 149998"/>
                  <a:gd name="csY381" fmla="*/ 75666 h 186252"/>
                  <a:gd name="csX382" fmla="*/ 135246 w 149998"/>
                  <a:gd name="csY382" fmla="*/ 70934 h 186252"/>
                  <a:gd name="csX383" fmla="*/ 132434 w 149998"/>
                  <a:gd name="csY383" fmla="*/ 72443 h 186252"/>
                  <a:gd name="csX384" fmla="*/ 131062 w 149998"/>
                  <a:gd name="csY384" fmla="*/ 75186 h 186252"/>
                  <a:gd name="csX385" fmla="*/ 131062 w 149998"/>
                  <a:gd name="csY385" fmla="*/ 75323 h 186252"/>
                  <a:gd name="csX386" fmla="*/ 121324 w 149998"/>
                  <a:gd name="csY386" fmla="*/ 131559 h 186252"/>
                  <a:gd name="csX387" fmla="*/ 128285 w 149998"/>
                  <a:gd name="csY387" fmla="*/ 125250 h 186252"/>
                  <a:gd name="csX388" fmla="*/ 131851 w 149998"/>
                  <a:gd name="csY388" fmla="*/ 121546 h 186252"/>
                  <a:gd name="csX389" fmla="*/ 134868 w 149998"/>
                  <a:gd name="csY389" fmla="*/ 116232 h 186252"/>
                  <a:gd name="csX390" fmla="*/ 135588 w 149998"/>
                  <a:gd name="csY390" fmla="*/ 113420 h 186252"/>
                  <a:gd name="csX391" fmla="*/ 136034 w 149998"/>
                  <a:gd name="csY391" fmla="*/ 110985 h 186252"/>
                  <a:gd name="csX392" fmla="*/ 136549 w 149998"/>
                  <a:gd name="csY392" fmla="*/ 106150 h 186252"/>
                  <a:gd name="csX393" fmla="*/ 135691 w 149998"/>
                  <a:gd name="csY393" fmla="*/ 99395 h 186252"/>
                  <a:gd name="csX394" fmla="*/ 131474 w 149998"/>
                  <a:gd name="csY394" fmla="*/ 105979 h 186252"/>
                  <a:gd name="csX395" fmla="*/ 129896 w 149998"/>
                  <a:gd name="csY395" fmla="*/ 110094 h 186252"/>
                  <a:gd name="csX396" fmla="*/ 128559 w 149998"/>
                  <a:gd name="csY396" fmla="*/ 113865 h 186252"/>
                  <a:gd name="csX397" fmla="*/ 124033 w 149998"/>
                  <a:gd name="csY397" fmla="*/ 119420 h 186252"/>
                  <a:gd name="csX398" fmla="*/ 115563 w 149998"/>
                  <a:gd name="csY398" fmla="*/ 128645 h 186252"/>
                  <a:gd name="csX399" fmla="*/ 112066 w 149998"/>
                  <a:gd name="csY399" fmla="*/ 134611 h 186252"/>
                  <a:gd name="csX400" fmla="*/ 111825 w 149998"/>
                  <a:gd name="csY400" fmla="*/ 139068 h 186252"/>
                  <a:gd name="csX401" fmla="*/ 113266 w 149998"/>
                  <a:gd name="csY401" fmla="*/ 140680 h 186252"/>
                  <a:gd name="csX402" fmla="*/ 114466 w 149998"/>
                  <a:gd name="csY402" fmla="*/ 138863 h 186252"/>
                  <a:gd name="csX403" fmla="*/ 116317 w 149998"/>
                  <a:gd name="csY403" fmla="*/ 136154 h 186252"/>
                  <a:gd name="csX404" fmla="*/ 119061 w 149998"/>
                  <a:gd name="csY404" fmla="*/ 133548 h 186252"/>
                  <a:gd name="csX405" fmla="*/ 121118 w 149998"/>
                  <a:gd name="csY405" fmla="*/ 131765 h 186252"/>
                  <a:gd name="csX406" fmla="*/ 121358 w 149998"/>
                  <a:gd name="csY406" fmla="*/ 131559 h 186252"/>
                  <a:gd name="csX407" fmla="*/ 105859 w 149998"/>
                  <a:gd name="csY407" fmla="*/ 154431 h 186252"/>
                  <a:gd name="csX408" fmla="*/ 102567 w 149998"/>
                  <a:gd name="csY408" fmla="*/ 163380 h 186252"/>
                  <a:gd name="csX409" fmla="*/ 100613 w 149998"/>
                  <a:gd name="csY409" fmla="*/ 167632 h 186252"/>
                  <a:gd name="csX410" fmla="*/ 99995 w 149998"/>
                  <a:gd name="csY410" fmla="*/ 169450 h 186252"/>
                  <a:gd name="csX411" fmla="*/ 100133 w 149998"/>
                  <a:gd name="csY411" fmla="*/ 171678 h 186252"/>
                  <a:gd name="csX412" fmla="*/ 102601 w 149998"/>
                  <a:gd name="csY412" fmla="*/ 171918 h 186252"/>
                  <a:gd name="csX413" fmla="*/ 104796 w 149998"/>
                  <a:gd name="csY413" fmla="*/ 170615 h 186252"/>
                  <a:gd name="csX414" fmla="*/ 110831 w 149998"/>
                  <a:gd name="csY414" fmla="*/ 161597 h 186252"/>
                  <a:gd name="csX415" fmla="*/ 111791 w 149998"/>
                  <a:gd name="csY415" fmla="*/ 153402 h 186252"/>
                  <a:gd name="csX416" fmla="*/ 111071 w 149998"/>
                  <a:gd name="csY416" fmla="*/ 149630 h 186252"/>
                  <a:gd name="csX417" fmla="*/ 108705 w 149998"/>
                  <a:gd name="csY417" fmla="*/ 147093 h 186252"/>
                  <a:gd name="csX418" fmla="*/ 106716 w 149998"/>
                  <a:gd name="csY418" fmla="*/ 150556 h 186252"/>
                  <a:gd name="csX419" fmla="*/ 105893 w 149998"/>
                  <a:gd name="csY419" fmla="*/ 154293 h 186252"/>
                  <a:gd name="csX420" fmla="*/ 105893 w 149998"/>
                  <a:gd name="csY420" fmla="*/ 154465 h 186252"/>
                  <a:gd name="csX421" fmla="*/ 34193 w 149998"/>
                  <a:gd name="csY421" fmla="*/ 133719 h 186252"/>
                  <a:gd name="csX422" fmla="*/ 37210 w 149998"/>
                  <a:gd name="csY422" fmla="*/ 138348 h 186252"/>
                  <a:gd name="csX423" fmla="*/ 38308 w 149998"/>
                  <a:gd name="csY423" fmla="*/ 140235 h 186252"/>
                  <a:gd name="csX424" fmla="*/ 38822 w 149998"/>
                  <a:gd name="csY424" fmla="*/ 141812 h 186252"/>
                  <a:gd name="csX425" fmla="*/ 38376 w 149998"/>
                  <a:gd name="csY425" fmla="*/ 144623 h 186252"/>
                  <a:gd name="csX426" fmla="*/ 36216 w 149998"/>
                  <a:gd name="csY426" fmla="*/ 147847 h 186252"/>
                  <a:gd name="csX427" fmla="*/ 32924 w 149998"/>
                  <a:gd name="csY427" fmla="*/ 151173 h 186252"/>
                  <a:gd name="csX428" fmla="*/ 29426 w 149998"/>
                  <a:gd name="csY428" fmla="*/ 155528 h 186252"/>
                  <a:gd name="csX429" fmla="*/ 27575 w 149998"/>
                  <a:gd name="csY429" fmla="*/ 159883 h 186252"/>
                  <a:gd name="csX430" fmla="*/ 27438 w 149998"/>
                  <a:gd name="csY430" fmla="*/ 162523 h 186252"/>
                  <a:gd name="csX431" fmla="*/ 28192 w 149998"/>
                  <a:gd name="csY431" fmla="*/ 163723 h 186252"/>
                  <a:gd name="csX432" fmla="*/ 29392 w 149998"/>
                  <a:gd name="csY432" fmla="*/ 162866 h 186252"/>
                  <a:gd name="csX433" fmla="*/ 30832 w 149998"/>
                  <a:gd name="csY433" fmla="*/ 161083 h 186252"/>
                  <a:gd name="csX434" fmla="*/ 33850 w 149998"/>
                  <a:gd name="csY434" fmla="*/ 158339 h 186252"/>
                  <a:gd name="csX435" fmla="*/ 37382 w 149998"/>
                  <a:gd name="csY435" fmla="*/ 155871 h 186252"/>
                  <a:gd name="csX436" fmla="*/ 41222 w 149998"/>
                  <a:gd name="csY436" fmla="*/ 152579 h 186252"/>
                  <a:gd name="csX437" fmla="*/ 44514 w 149998"/>
                  <a:gd name="csY437" fmla="*/ 147710 h 186252"/>
                  <a:gd name="csX438" fmla="*/ 45508 w 149998"/>
                  <a:gd name="csY438" fmla="*/ 140783 h 186252"/>
                  <a:gd name="csX439" fmla="*/ 43863 w 149998"/>
                  <a:gd name="csY439" fmla="*/ 136154 h 186252"/>
                  <a:gd name="csX440" fmla="*/ 41565 w 149998"/>
                  <a:gd name="csY440" fmla="*/ 132896 h 186252"/>
                  <a:gd name="csX441" fmla="*/ 38273 w 149998"/>
                  <a:gd name="csY441" fmla="*/ 128439 h 186252"/>
                  <a:gd name="csX442" fmla="*/ 37828 w 149998"/>
                  <a:gd name="csY442" fmla="*/ 126896 h 186252"/>
                  <a:gd name="csX443" fmla="*/ 37931 w 149998"/>
                  <a:gd name="csY443" fmla="*/ 124152 h 186252"/>
                  <a:gd name="csX444" fmla="*/ 38719 w 149998"/>
                  <a:gd name="csY444" fmla="*/ 121444 h 186252"/>
                  <a:gd name="csX445" fmla="*/ 38994 w 149998"/>
                  <a:gd name="csY445" fmla="*/ 119523 h 186252"/>
                  <a:gd name="csX446" fmla="*/ 36730 w 149998"/>
                  <a:gd name="csY446" fmla="*/ 119523 h 186252"/>
                  <a:gd name="csX447" fmla="*/ 33507 w 149998"/>
                  <a:gd name="csY447" fmla="*/ 123432 h 186252"/>
                  <a:gd name="csX448" fmla="*/ 32718 w 149998"/>
                  <a:gd name="csY448" fmla="*/ 129536 h 186252"/>
                  <a:gd name="csX449" fmla="*/ 33987 w 149998"/>
                  <a:gd name="csY449" fmla="*/ 133377 h 186252"/>
                  <a:gd name="csX450" fmla="*/ 34193 w 149998"/>
                  <a:gd name="csY450" fmla="*/ 133754 h 186252"/>
                  <a:gd name="csX451" fmla="*/ 82096 w 149998"/>
                  <a:gd name="csY451" fmla="*/ 162866 h 186252"/>
                  <a:gd name="csX452" fmla="*/ 82610 w 149998"/>
                  <a:gd name="csY452" fmla="*/ 171096 h 186252"/>
                  <a:gd name="csX453" fmla="*/ 83399 w 149998"/>
                  <a:gd name="csY453" fmla="*/ 174867 h 186252"/>
                  <a:gd name="csX454" fmla="*/ 83571 w 149998"/>
                  <a:gd name="csY454" fmla="*/ 177028 h 186252"/>
                  <a:gd name="csX455" fmla="*/ 82885 w 149998"/>
                  <a:gd name="csY455" fmla="*/ 178776 h 186252"/>
                  <a:gd name="csX456" fmla="*/ 81410 w 149998"/>
                  <a:gd name="csY456" fmla="*/ 181074 h 186252"/>
                  <a:gd name="csX457" fmla="*/ 79936 w 149998"/>
                  <a:gd name="csY457" fmla="*/ 183063 h 186252"/>
                  <a:gd name="csX458" fmla="*/ 79113 w 149998"/>
                  <a:gd name="csY458" fmla="*/ 185566 h 186252"/>
                  <a:gd name="csX459" fmla="*/ 81993 w 149998"/>
                  <a:gd name="csY459" fmla="*/ 186080 h 186252"/>
                  <a:gd name="csX460" fmla="*/ 85148 w 149998"/>
                  <a:gd name="csY460" fmla="*/ 184777 h 186252"/>
                  <a:gd name="csX461" fmla="*/ 88165 w 149998"/>
                  <a:gd name="csY461" fmla="*/ 182274 h 186252"/>
                  <a:gd name="csX462" fmla="*/ 90154 w 149998"/>
                  <a:gd name="csY462" fmla="*/ 177851 h 186252"/>
                  <a:gd name="csX463" fmla="*/ 90017 w 149998"/>
                  <a:gd name="csY463" fmla="*/ 173050 h 186252"/>
                  <a:gd name="csX464" fmla="*/ 89331 w 149998"/>
                  <a:gd name="csY464" fmla="*/ 169690 h 186252"/>
                  <a:gd name="csX465" fmla="*/ 87994 w 149998"/>
                  <a:gd name="csY465" fmla="*/ 160706 h 186252"/>
                  <a:gd name="csX466" fmla="*/ 87822 w 149998"/>
                  <a:gd name="csY466" fmla="*/ 158991 h 186252"/>
                  <a:gd name="csX467" fmla="*/ 87582 w 149998"/>
                  <a:gd name="csY467" fmla="*/ 156454 h 186252"/>
                  <a:gd name="csX468" fmla="*/ 87308 w 149998"/>
                  <a:gd name="csY468" fmla="*/ 154328 h 186252"/>
                  <a:gd name="csX469" fmla="*/ 86691 w 149998"/>
                  <a:gd name="csY469" fmla="*/ 152819 h 186252"/>
                  <a:gd name="csX470" fmla="*/ 84839 w 149998"/>
                  <a:gd name="csY470" fmla="*/ 153264 h 186252"/>
                  <a:gd name="csX471" fmla="*/ 83125 w 149998"/>
                  <a:gd name="csY471" fmla="*/ 156488 h 186252"/>
                  <a:gd name="csX472" fmla="*/ 82130 w 149998"/>
                  <a:gd name="csY472" fmla="*/ 162523 h 186252"/>
                  <a:gd name="csX473" fmla="*/ 82130 w 149998"/>
                  <a:gd name="csY473" fmla="*/ 162797 h 186252"/>
                  <a:gd name="csX474" fmla="*/ 121701 w 149998"/>
                  <a:gd name="csY474" fmla="*/ 152922 h 186252"/>
                  <a:gd name="csX475" fmla="*/ 123175 w 149998"/>
                  <a:gd name="csY475" fmla="*/ 150350 h 186252"/>
                  <a:gd name="csX476" fmla="*/ 125541 w 149998"/>
                  <a:gd name="csY476" fmla="*/ 147950 h 186252"/>
                  <a:gd name="csX477" fmla="*/ 131199 w 149998"/>
                  <a:gd name="csY477" fmla="*/ 142086 h 186252"/>
                  <a:gd name="csX478" fmla="*/ 135657 w 149998"/>
                  <a:gd name="csY478" fmla="*/ 134954 h 186252"/>
                  <a:gd name="csX479" fmla="*/ 136651 w 149998"/>
                  <a:gd name="csY479" fmla="*/ 131868 h 186252"/>
                  <a:gd name="csX480" fmla="*/ 136343 w 149998"/>
                  <a:gd name="csY480" fmla="*/ 128953 h 186252"/>
                  <a:gd name="csX481" fmla="*/ 133531 w 149998"/>
                  <a:gd name="csY481" fmla="*/ 130256 h 186252"/>
                  <a:gd name="csX482" fmla="*/ 131062 w 149998"/>
                  <a:gd name="csY482" fmla="*/ 132622 h 186252"/>
                  <a:gd name="csX483" fmla="*/ 121187 w 149998"/>
                  <a:gd name="csY483" fmla="*/ 142258 h 186252"/>
                  <a:gd name="csX484" fmla="*/ 117312 w 149998"/>
                  <a:gd name="csY484" fmla="*/ 146990 h 186252"/>
                  <a:gd name="csX485" fmla="*/ 115529 w 149998"/>
                  <a:gd name="csY485" fmla="*/ 153676 h 186252"/>
                  <a:gd name="csX486" fmla="*/ 116043 w 149998"/>
                  <a:gd name="csY486" fmla="*/ 159403 h 186252"/>
                  <a:gd name="csX487" fmla="*/ 118409 w 149998"/>
                  <a:gd name="csY487" fmla="*/ 163312 h 186252"/>
                  <a:gd name="csX488" fmla="*/ 120398 w 149998"/>
                  <a:gd name="csY488" fmla="*/ 158339 h 186252"/>
                  <a:gd name="csX489" fmla="*/ 121598 w 149998"/>
                  <a:gd name="csY489" fmla="*/ 153093 h 186252"/>
                  <a:gd name="csX490" fmla="*/ 121667 w 149998"/>
                  <a:gd name="csY490" fmla="*/ 152887 h 186252"/>
                  <a:gd name="csX491" fmla="*/ 138503 w 149998"/>
                  <a:gd name="csY491" fmla="*/ 49778 h 186252"/>
                  <a:gd name="csX492" fmla="*/ 142721 w 149998"/>
                  <a:gd name="csY492" fmla="*/ 62225 h 186252"/>
                  <a:gd name="csX493" fmla="*/ 143201 w 149998"/>
                  <a:gd name="csY493" fmla="*/ 68431 h 186252"/>
                  <a:gd name="csX494" fmla="*/ 142138 w 149998"/>
                  <a:gd name="csY494" fmla="*/ 74363 h 186252"/>
                  <a:gd name="csX495" fmla="*/ 140218 w 149998"/>
                  <a:gd name="csY495" fmla="*/ 81701 h 186252"/>
                  <a:gd name="csX496" fmla="*/ 140080 w 149998"/>
                  <a:gd name="csY496" fmla="*/ 86193 h 186252"/>
                  <a:gd name="csX497" fmla="*/ 141246 w 149998"/>
                  <a:gd name="csY497" fmla="*/ 90514 h 186252"/>
                  <a:gd name="csX498" fmla="*/ 144949 w 149998"/>
                  <a:gd name="csY498" fmla="*/ 95555 h 186252"/>
                  <a:gd name="csX499" fmla="*/ 149202 w 149998"/>
                  <a:gd name="csY499" fmla="*/ 96858 h 186252"/>
                  <a:gd name="csX500" fmla="*/ 147041 w 149998"/>
                  <a:gd name="csY500" fmla="*/ 92503 h 186252"/>
                  <a:gd name="csX501" fmla="*/ 145875 w 149998"/>
                  <a:gd name="csY501" fmla="*/ 89485 h 186252"/>
                  <a:gd name="csX502" fmla="*/ 145533 w 149998"/>
                  <a:gd name="csY502" fmla="*/ 87325 h 186252"/>
                  <a:gd name="csX503" fmla="*/ 148516 w 149998"/>
                  <a:gd name="csY503" fmla="*/ 76215 h 186252"/>
                  <a:gd name="csX504" fmla="*/ 149956 w 149998"/>
                  <a:gd name="csY504" fmla="*/ 68808 h 186252"/>
                  <a:gd name="csX505" fmla="*/ 149476 w 149998"/>
                  <a:gd name="csY505" fmla="*/ 61402 h 186252"/>
                  <a:gd name="csX506" fmla="*/ 146493 w 149998"/>
                  <a:gd name="csY506" fmla="*/ 51629 h 186252"/>
                  <a:gd name="csX507" fmla="*/ 141486 w 149998"/>
                  <a:gd name="csY507" fmla="*/ 42988 h 186252"/>
                  <a:gd name="csX508" fmla="*/ 135417 w 149998"/>
                  <a:gd name="csY508" fmla="*/ 36336 h 186252"/>
                  <a:gd name="csX509" fmla="*/ 129039 w 149998"/>
                  <a:gd name="csY509" fmla="*/ 33318 h 186252"/>
                  <a:gd name="csX510" fmla="*/ 133222 w 149998"/>
                  <a:gd name="csY510" fmla="*/ 40759 h 186252"/>
                  <a:gd name="csX511" fmla="*/ 136446 w 149998"/>
                  <a:gd name="csY511" fmla="*/ 45868 h 186252"/>
                  <a:gd name="csX512" fmla="*/ 138297 w 149998"/>
                  <a:gd name="csY512" fmla="*/ 49332 h 186252"/>
                  <a:gd name="csX513" fmla="*/ 138503 w 149998"/>
                  <a:gd name="csY513" fmla="*/ 49709 h 186252"/>
                  <a:gd name="csX514" fmla="*/ 29289 w 149998"/>
                  <a:gd name="csY514" fmla="*/ 93806 h 186252"/>
                  <a:gd name="csX515" fmla="*/ 27232 w 149998"/>
                  <a:gd name="csY515" fmla="*/ 102138 h 186252"/>
                  <a:gd name="csX516" fmla="*/ 18728 w 149998"/>
                  <a:gd name="csY516" fmla="*/ 112219 h 186252"/>
                  <a:gd name="csX517" fmla="*/ 16911 w 149998"/>
                  <a:gd name="csY517" fmla="*/ 115477 h 186252"/>
                  <a:gd name="csX518" fmla="*/ 15573 w 149998"/>
                  <a:gd name="csY518" fmla="*/ 119317 h 186252"/>
                  <a:gd name="csX519" fmla="*/ 15573 w 149998"/>
                  <a:gd name="csY519" fmla="*/ 127341 h 186252"/>
                  <a:gd name="csX520" fmla="*/ 18179 w 149998"/>
                  <a:gd name="csY520" fmla="*/ 132793 h 186252"/>
                  <a:gd name="csX521" fmla="*/ 20614 w 149998"/>
                  <a:gd name="csY521" fmla="*/ 134680 h 186252"/>
                  <a:gd name="csX522" fmla="*/ 22123 w 149998"/>
                  <a:gd name="csY522" fmla="*/ 134611 h 186252"/>
                  <a:gd name="csX523" fmla="*/ 21780 w 149998"/>
                  <a:gd name="csY523" fmla="*/ 132931 h 186252"/>
                  <a:gd name="csX524" fmla="*/ 20751 w 149998"/>
                  <a:gd name="csY524" fmla="*/ 130290 h 186252"/>
                  <a:gd name="csX525" fmla="*/ 20374 w 149998"/>
                  <a:gd name="csY525" fmla="*/ 125284 h 186252"/>
                  <a:gd name="csX526" fmla="*/ 21711 w 149998"/>
                  <a:gd name="csY526" fmla="*/ 120518 h 186252"/>
                  <a:gd name="csX527" fmla="*/ 22226 w 149998"/>
                  <a:gd name="csY527" fmla="*/ 119455 h 186252"/>
                  <a:gd name="csX528" fmla="*/ 22877 w 149998"/>
                  <a:gd name="csY528" fmla="*/ 118358 h 186252"/>
                  <a:gd name="csX529" fmla="*/ 24352 w 149998"/>
                  <a:gd name="csY529" fmla="*/ 116232 h 186252"/>
                  <a:gd name="csX530" fmla="*/ 31827 w 149998"/>
                  <a:gd name="csY530" fmla="*/ 107762 h 186252"/>
                  <a:gd name="csX531" fmla="*/ 34742 w 149998"/>
                  <a:gd name="csY531" fmla="*/ 103853 h 186252"/>
                  <a:gd name="csX532" fmla="*/ 35942 w 149998"/>
                  <a:gd name="csY532" fmla="*/ 101075 h 186252"/>
                  <a:gd name="csX533" fmla="*/ 36456 w 149998"/>
                  <a:gd name="csY533" fmla="*/ 97784 h 186252"/>
                  <a:gd name="csX534" fmla="*/ 35221 w 149998"/>
                  <a:gd name="csY534" fmla="*/ 91885 h 186252"/>
                  <a:gd name="csX535" fmla="*/ 32855 w 149998"/>
                  <a:gd name="csY535" fmla="*/ 87668 h 186252"/>
                  <a:gd name="csX536" fmla="*/ 31141 w 149998"/>
                  <a:gd name="csY536" fmla="*/ 85062 h 186252"/>
                  <a:gd name="csX537" fmla="*/ 28981 w 149998"/>
                  <a:gd name="csY537" fmla="*/ 81324 h 186252"/>
                  <a:gd name="csX538" fmla="*/ 25723 w 149998"/>
                  <a:gd name="csY538" fmla="*/ 75872 h 186252"/>
                  <a:gd name="csX539" fmla="*/ 25346 w 149998"/>
                  <a:gd name="csY539" fmla="*/ 84342 h 186252"/>
                  <a:gd name="csX540" fmla="*/ 27678 w 149998"/>
                  <a:gd name="csY540" fmla="*/ 90239 h 186252"/>
                  <a:gd name="csX541" fmla="*/ 29187 w 149998"/>
                  <a:gd name="csY541" fmla="*/ 93532 h 186252"/>
                  <a:gd name="csX542" fmla="*/ 29324 w 149998"/>
                  <a:gd name="csY542" fmla="*/ 93874 h 186252"/>
                  <a:gd name="csX543" fmla="*/ 14991 w 149998"/>
                  <a:gd name="csY543" fmla="*/ 149219 h 186252"/>
                  <a:gd name="csX544" fmla="*/ 12487 w 149998"/>
                  <a:gd name="csY544" fmla="*/ 160465 h 186252"/>
                  <a:gd name="csX545" fmla="*/ 13790 w 149998"/>
                  <a:gd name="csY545" fmla="*/ 166021 h 186252"/>
                  <a:gd name="csX546" fmla="*/ 15128 w 149998"/>
                  <a:gd name="csY546" fmla="*/ 170032 h 186252"/>
                  <a:gd name="csX547" fmla="*/ 15231 w 149998"/>
                  <a:gd name="csY547" fmla="*/ 172501 h 186252"/>
                  <a:gd name="csX548" fmla="*/ 14065 w 149998"/>
                  <a:gd name="csY548" fmla="*/ 175073 h 186252"/>
                  <a:gd name="csX549" fmla="*/ 12213 w 149998"/>
                  <a:gd name="csY549" fmla="*/ 177370 h 186252"/>
                  <a:gd name="csX550" fmla="*/ 10944 w 149998"/>
                  <a:gd name="csY550" fmla="*/ 180114 h 186252"/>
                  <a:gd name="csX551" fmla="*/ 14305 w 149998"/>
                  <a:gd name="csY551" fmla="*/ 180388 h 186252"/>
                  <a:gd name="csX552" fmla="*/ 18145 w 149998"/>
                  <a:gd name="csY552" fmla="*/ 178296 h 186252"/>
                  <a:gd name="csX553" fmla="*/ 21231 w 149998"/>
                  <a:gd name="csY553" fmla="*/ 173804 h 186252"/>
                  <a:gd name="csX554" fmla="*/ 21403 w 149998"/>
                  <a:gd name="csY554" fmla="*/ 167872 h 186252"/>
                  <a:gd name="csX555" fmla="*/ 20031 w 149998"/>
                  <a:gd name="csY555" fmla="*/ 163277 h 186252"/>
                  <a:gd name="csX556" fmla="*/ 19483 w 149998"/>
                  <a:gd name="csY556" fmla="*/ 161460 h 186252"/>
                  <a:gd name="csX557" fmla="*/ 19174 w 149998"/>
                  <a:gd name="csY557" fmla="*/ 159883 h 186252"/>
                  <a:gd name="csX558" fmla="*/ 21026 w 149998"/>
                  <a:gd name="csY558" fmla="*/ 150864 h 186252"/>
                  <a:gd name="csX559" fmla="*/ 23974 w 149998"/>
                  <a:gd name="csY559" fmla="*/ 147435 h 186252"/>
                  <a:gd name="csX560" fmla="*/ 27026 w 149998"/>
                  <a:gd name="csY560" fmla="*/ 144109 h 186252"/>
                  <a:gd name="csX561" fmla="*/ 25209 w 149998"/>
                  <a:gd name="csY561" fmla="*/ 142909 h 186252"/>
                  <a:gd name="csX562" fmla="*/ 21128 w 149998"/>
                  <a:gd name="csY562" fmla="*/ 143629 h 186252"/>
                  <a:gd name="csX563" fmla="*/ 17185 w 149998"/>
                  <a:gd name="csY563" fmla="*/ 146304 h 186252"/>
                  <a:gd name="csX564" fmla="*/ 15128 w 149998"/>
                  <a:gd name="csY564" fmla="*/ 148876 h 186252"/>
                  <a:gd name="csX565" fmla="*/ 14922 w 149998"/>
                  <a:gd name="csY565" fmla="*/ 149184 h 186252"/>
                  <a:gd name="csX566" fmla="*/ 62345 w 149998"/>
                  <a:gd name="csY566" fmla="*/ 160637 h 186252"/>
                  <a:gd name="csX567" fmla="*/ 62653 w 149998"/>
                  <a:gd name="csY567" fmla="*/ 165712 h 186252"/>
                  <a:gd name="csX568" fmla="*/ 62859 w 149998"/>
                  <a:gd name="csY568" fmla="*/ 168112 h 186252"/>
                  <a:gd name="csX569" fmla="*/ 62859 w 149998"/>
                  <a:gd name="csY569" fmla="*/ 168729 h 186252"/>
                  <a:gd name="csX570" fmla="*/ 62859 w 149998"/>
                  <a:gd name="csY570" fmla="*/ 168832 h 186252"/>
                  <a:gd name="csX571" fmla="*/ 62448 w 149998"/>
                  <a:gd name="csY571" fmla="*/ 169552 h 186252"/>
                  <a:gd name="csX572" fmla="*/ 61316 w 149998"/>
                  <a:gd name="csY572" fmla="*/ 171473 h 186252"/>
                  <a:gd name="csX573" fmla="*/ 60390 w 149998"/>
                  <a:gd name="csY573" fmla="*/ 173633 h 186252"/>
                  <a:gd name="csX574" fmla="*/ 60871 w 149998"/>
                  <a:gd name="csY574" fmla="*/ 176033 h 186252"/>
                  <a:gd name="csX575" fmla="*/ 63202 w 149998"/>
                  <a:gd name="csY575" fmla="*/ 175759 h 186252"/>
                  <a:gd name="csX576" fmla="*/ 65122 w 149998"/>
                  <a:gd name="csY576" fmla="*/ 175005 h 186252"/>
                  <a:gd name="csX577" fmla="*/ 67248 w 149998"/>
                  <a:gd name="csY577" fmla="*/ 173736 h 186252"/>
                  <a:gd name="csX578" fmla="*/ 69237 w 149998"/>
                  <a:gd name="csY578" fmla="*/ 170787 h 186252"/>
                  <a:gd name="csX579" fmla="*/ 69649 w 149998"/>
                  <a:gd name="csY579" fmla="*/ 167015 h 186252"/>
                  <a:gd name="csX580" fmla="*/ 69409 w 149998"/>
                  <a:gd name="csY580" fmla="*/ 164580 h 186252"/>
                  <a:gd name="csX581" fmla="*/ 67969 w 149998"/>
                  <a:gd name="csY581" fmla="*/ 158065 h 186252"/>
                  <a:gd name="csX582" fmla="*/ 64402 w 149998"/>
                  <a:gd name="csY582" fmla="*/ 153093 h 186252"/>
                  <a:gd name="csX583" fmla="*/ 62414 w 149998"/>
                  <a:gd name="csY583" fmla="*/ 160363 h 186252"/>
                  <a:gd name="csX584" fmla="*/ 62414 w 149998"/>
                  <a:gd name="csY584" fmla="*/ 160534 h 186252"/>
                  <a:gd name="csX585" fmla="*/ 13482 w 149998"/>
                  <a:gd name="csY585" fmla="*/ 46554 h 186252"/>
                  <a:gd name="csX586" fmla="*/ 17459 w 149998"/>
                  <a:gd name="csY586" fmla="*/ 47823 h 186252"/>
                  <a:gd name="csX587" fmla="*/ 20271 w 149998"/>
                  <a:gd name="csY587" fmla="*/ 49297 h 186252"/>
                  <a:gd name="csX588" fmla="*/ 24249 w 149998"/>
                  <a:gd name="csY588" fmla="*/ 54235 h 186252"/>
                  <a:gd name="csX589" fmla="*/ 25758 w 149998"/>
                  <a:gd name="csY589" fmla="*/ 60613 h 186252"/>
                  <a:gd name="csX590" fmla="*/ 25860 w 149998"/>
                  <a:gd name="csY590" fmla="*/ 63322 h 186252"/>
                  <a:gd name="csX591" fmla="*/ 26478 w 149998"/>
                  <a:gd name="csY591" fmla="*/ 65997 h 186252"/>
                  <a:gd name="csX592" fmla="*/ 29221 w 149998"/>
                  <a:gd name="csY592" fmla="*/ 64179 h 186252"/>
                  <a:gd name="csX593" fmla="*/ 30798 w 149998"/>
                  <a:gd name="csY593" fmla="*/ 60167 h 186252"/>
                  <a:gd name="csX594" fmla="*/ 30044 w 149998"/>
                  <a:gd name="csY594" fmla="*/ 50737 h 186252"/>
                  <a:gd name="csX595" fmla="*/ 24146 w 149998"/>
                  <a:gd name="csY595" fmla="*/ 43228 h 186252"/>
                  <a:gd name="csX596" fmla="*/ 21197 w 149998"/>
                  <a:gd name="csY596" fmla="*/ 41548 h 186252"/>
                  <a:gd name="csX597" fmla="*/ 18076 w 149998"/>
                  <a:gd name="csY597" fmla="*/ 40622 h 186252"/>
                  <a:gd name="csX598" fmla="*/ 13687 w 149998"/>
                  <a:gd name="csY598" fmla="*/ 39799 h 186252"/>
                  <a:gd name="csX599" fmla="*/ 12727 w 149998"/>
                  <a:gd name="csY599" fmla="*/ 39285 h 186252"/>
                  <a:gd name="csX600" fmla="*/ 10773 w 149998"/>
                  <a:gd name="csY600" fmla="*/ 37330 h 186252"/>
                  <a:gd name="csX601" fmla="*/ 7824 w 149998"/>
                  <a:gd name="csY601" fmla="*/ 35273 h 186252"/>
                  <a:gd name="csX602" fmla="*/ 5904 w 149998"/>
                  <a:gd name="csY602" fmla="*/ 35787 h 186252"/>
                  <a:gd name="csX603" fmla="*/ 6487 w 149998"/>
                  <a:gd name="csY603" fmla="*/ 37776 h 186252"/>
                  <a:gd name="csX604" fmla="*/ 7687 w 149998"/>
                  <a:gd name="csY604" fmla="*/ 40896 h 186252"/>
                  <a:gd name="csX605" fmla="*/ 8750 w 149998"/>
                  <a:gd name="csY605" fmla="*/ 42954 h 186252"/>
                  <a:gd name="csX606" fmla="*/ 10430 w 149998"/>
                  <a:gd name="csY606" fmla="*/ 44874 h 186252"/>
                  <a:gd name="csX607" fmla="*/ 13173 w 149998"/>
                  <a:gd name="csY607" fmla="*/ 46485 h 186252"/>
                  <a:gd name="csX608" fmla="*/ 13482 w 149998"/>
                  <a:gd name="csY608" fmla="*/ 46588 h 186252"/>
                  <a:gd name="csX609" fmla="*/ 10739 w 149998"/>
                  <a:gd name="csY609" fmla="*/ 67780 h 186252"/>
                  <a:gd name="csX610" fmla="*/ 11802 w 149998"/>
                  <a:gd name="csY610" fmla="*/ 70763 h 186252"/>
                  <a:gd name="csX611" fmla="*/ 12350 w 149998"/>
                  <a:gd name="csY611" fmla="*/ 73300 h 186252"/>
                  <a:gd name="csX612" fmla="*/ 12556 w 149998"/>
                  <a:gd name="csY612" fmla="*/ 78855 h 186252"/>
                  <a:gd name="csX613" fmla="*/ 12865 w 149998"/>
                  <a:gd name="csY613" fmla="*/ 85336 h 186252"/>
                  <a:gd name="csX614" fmla="*/ 13550 w 149998"/>
                  <a:gd name="csY614" fmla="*/ 87908 h 186252"/>
                  <a:gd name="csX615" fmla="*/ 15231 w 149998"/>
                  <a:gd name="csY615" fmla="*/ 89691 h 186252"/>
                  <a:gd name="csX616" fmla="*/ 16945 w 149998"/>
                  <a:gd name="csY616" fmla="*/ 87462 h 186252"/>
                  <a:gd name="csX617" fmla="*/ 17837 w 149998"/>
                  <a:gd name="csY617" fmla="*/ 84719 h 186252"/>
                  <a:gd name="csX618" fmla="*/ 19139 w 149998"/>
                  <a:gd name="csY618" fmla="*/ 78821 h 186252"/>
                  <a:gd name="csX619" fmla="*/ 19002 w 149998"/>
                  <a:gd name="csY619" fmla="*/ 71963 h 186252"/>
                  <a:gd name="csX620" fmla="*/ 17425 w 149998"/>
                  <a:gd name="csY620" fmla="*/ 67059 h 186252"/>
                  <a:gd name="csX621" fmla="*/ 15402 w 149998"/>
                  <a:gd name="csY621" fmla="*/ 63562 h 186252"/>
                  <a:gd name="csX622" fmla="*/ 13790 w 149998"/>
                  <a:gd name="csY622" fmla="*/ 60442 h 186252"/>
                  <a:gd name="csX623" fmla="*/ 11356 w 149998"/>
                  <a:gd name="csY623" fmla="*/ 57836 h 186252"/>
                  <a:gd name="csX624" fmla="*/ 9676 w 149998"/>
                  <a:gd name="csY624" fmla="*/ 62225 h 186252"/>
                  <a:gd name="csX625" fmla="*/ 10670 w 149998"/>
                  <a:gd name="csY625" fmla="*/ 67574 h 186252"/>
                  <a:gd name="csX626" fmla="*/ 10739 w 149998"/>
                  <a:gd name="csY626" fmla="*/ 67780 h 186252"/>
                  <a:gd name="csX627" fmla="*/ 18865 w 149998"/>
                  <a:gd name="csY627" fmla="*/ 24574 h 186252"/>
                  <a:gd name="csX628" fmla="*/ 33679 w 149998"/>
                  <a:gd name="csY628" fmla="*/ 14493 h 186252"/>
                  <a:gd name="csX629" fmla="*/ 39576 w 149998"/>
                  <a:gd name="csY629" fmla="*/ 10310 h 186252"/>
                  <a:gd name="csX630" fmla="*/ 41840 w 149998"/>
                  <a:gd name="csY630" fmla="*/ 9178 h 186252"/>
                  <a:gd name="csX631" fmla="*/ 43931 w 149998"/>
                  <a:gd name="csY631" fmla="*/ 7635 h 186252"/>
                  <a:gd name="csX632" fmla="*/ 41360 w 149998"/>
                  <a:gd name="csY632" fmla="*/ 5440 h 186252"/>
                  <a:gd name="csX633" fmla="*/ 37245 w 149998"/>
                  <a:gd name="csY633" fmla="*/ 5406 h 186252"/>
                  <a:gd name="csX634" fmla="*/ 29564 w 149998"/>
                  <a:gd name="csY634" fmla="*/ 8835 h 186252"/>
                  <a:gd name="csX635" fmla="*/ 26306 w 149998"/>
                  <a:gd name="csY635" fmla="*/ 11407 h 186252"/>
                  <a:gd name="csX636" fmla="*/ 23392 w 149998"/>
                  <a:gd name="csY636" fmla="*/ 13842 h 186252"/>
                  <a:gd name="csX637" fmla="*/ 15402 w 149998"/>
                  <a:gd name="csY637" fmla="*/ 18917 h 186252"/>
                  <a:gd name="csX638" fmla="*/ 11527 w 149998"/>
                  <a:gd name="csY638" fmla="*/ 19397 h 186252"/>
                  <a:gd name="csX639" fmla="*/ 7481 w 149998"/>
                  <a:gd name="csY639" fmla="*/ 19602 h 186252"/>
                  <a:gd name="csX640" fmla="*/ 7961 w 149998"/>
                  <a:gd name="csY640" fmla="*/ 21797 h 186252"/>
                  <a:gd name="csX641" fmla="*/ 11253 w 149998"/>
                  <a:gd name="csY641" fmla="*/ 24300 h 186252"/>
                  <a:gd name="csX642" fmla="*/ 15710 w 149998"/>
                  <a:gd name="csY642" fmla="*/ 25123 h 186252"/>
                  <a:gd name="csX643" fmla="*/ 18625 w 149998"/>
                  <a:gd name="csY643" fmla="*/ 24677 h 186252"/>
                  <a:gd name="csX644" fmla="*/ 18934 w 149998"/>
                  <a:gd name="csY644" fmla="*/ 24574 h 186252"/>
                  <a:gd name="csX645" fmla="*/ 66837 w 149998"/>
                  <a:gd name="csY645" fmla="*/ 8115 h 186252"/>
                  <a:gd name="csX646" fmla="*/ 72701 w 149998"/>
                  <a:gd name="csY646" fmla="*/ 10858 h 186252"/>
                  <a:gd name="csX647" fmla="*/ 79284 w 149998"/>
                  <a:gd name="csY647" fmla="*/ 11887 h 186252"/>
                  <a:gd name="csX648" fmla="*/ 91320 w 149998"/>
                  <a:gd name="csY648" fmla="*/ 10618 h 186252"/>
                  <a:gd name="csX649" fmla="*/ 96669 w 149998"/>
                  <a:gd name="csY649" fmla="*/ 10035 h 186252"/>
                  <a:gd name="csX650" fmla="*/ 100956 w 149998"/>
                  <a:gd name="csY650" fmla="*/ 10138 h 186252"/>
                  <a:gd name="csX651" fmla="*/ 101950 w 149998"/>
                  <a:gd name="csY651" fmla="*/ 10550 h 186252"/>
                  <a:gd name="csX652" fmla="*/ 103836 w 149998"/>
                  <a:gd name="csY652" fmla="*/ 11921 h 186252"/>
                  <a:gd name="csX653" fmla="*/ 106168 w 149998"/>
                  <a:gd name="csY653" fmla="*/ 13293 h 186252"/>
                  <a:gd name="csX654" fmla="*/ 107676 w 149998"/>
                  <a:gd name="csY654" fmla="*/ 13121 h 186252"/>
                  <a:gd name="csX655" fmla="*/ 107265 w 149998"/>
                  <a:gd name="csY655" fmla="*/ 11475 h 186252"/>
                  <a:gd name="csX656" fmla="*/ 105962 w 149998"/>
                  <a:gd name="csY656" fmla="*/ 8938 h 186252"/>
                  <a:gd name="csX657" fmla="*/ 103836 w 149998"/>
                  <a:gd name="csY657" fmla="*/ 6092 h 186252"/>
                  <a:gd name="csX658" fmla="*/ 101538 w 149998"/>
                  <a:gd name="csY658" fmla="*/ 4617 h 186252"/>
                  <a:gd name="csX659" fmla="*/ 95743 w 149998"/>
                  <a:gd name="csY659" fmla="*/ 3349 h 186252"/>
                  <a:gd name="csX660" fmla="*/ 90120 w 149998"/>
                  <a:gd name="csY660" fmla="*/ 3486 h 186252"/>
                  <a:gd name="csX661" fmla="*/ 79798 w 149998"/>
                  <a:gd name="csY661" fmla="*/ 4480 h 186252"/>
                  <a:gd name="csX662" fmla="*/ 73352 w 149998"/>
                  <a:gd name="csY662" fmla="*/ 3657 h 186252"/>
                  <a:gd name="csX663" fmla="*/ 66117 w 149998"/>
                  <a:gd name="csY663" fmla="*/ 880 h 186252"/>
                  <a:gd name="csX664" fmla="*/ 58093 w 149998"/>
                  <a:gd name="csY664" fmla="*/ 126 h 186252"/>
                  <a:gd name="csX665" fmla="*/ 52264 w 149998"/>
                  <a:gd name="csY665" fmla="*/ 3040 h 186252"/>
                  <a:gd name="csX666" fmla="*/ 59087 w 149998"/>
                  <a:gd name="csY666" fmla="*/ 4995 h 186252"/>
                  <a:gd name="csX667" fmla="*/ 63682 w 149998"/>
                  <a:gd name="csY667" fmla="*/ 6504 h 186252"/>
                  <a:gd name="csX668" fmla="*/ 66528 w 149998"/>
                  <a:gd name="csY668" fmla="*/ 7943 h 186252"/>
                  <a:gd name="csX669" fmla="*/ 66837 w 149998"/>
                  <a:gd name="csY669" fmla="*/ 8115 h 186252"/>
                  <a:gd name="csX670" fmla="*/ 115940 w 149998"/>
                  <a:gd name="csY670" fmla="*/ 20768 h 186252"/>
                  <a:gd name="csX671" fmla="*/ 120775 w 149998"/>
                  <a:gd name="csY671" fmla="*/ 25911 h 186252"/>
                  <a:gd name="csX672" fmla="*/ 123621 w 149998"/>
                  <a:gd name="csY672" fmla="*/ 27832 h 186252"/>
                  <a:gd name="csX673" fmla="*/ 126742 w 149998"/>
                  <a:gd name="csY673" fmla="*/ 27695 h 186252"/>
                  <a:gd name="csX674" fmla="*/ 126707 w 149998"/>
                  <a:gd name="csY674" fmla="*/ 23511 h 186252"/>
                  <a:gd name="csX675" fmla="*/ 122627 w 149998"/>
                  <a:gd name="csY675" fmla="*/ 17648 h 186252"/>
                  <a:gd name="csX676" fmla="*/ 118512 w 149998"/>
                  <a:gd name="csY676" fmla="*/ 14870 h 186252"/>
                  <a:gd name="csX677" fmla="*/ 113746 w 149998"/>
                  <a:gd name="csY677" fmla="*/ 15042 h 186252"/>
                  <a:gd name="csX678" fmla="*/ 115872 w 149998"/>
                  <a:gd name="csY678" fmla="*/ 20665 h 186252"/>
                  <a:gd name="csX679" fmla="*/ 115940 w 149998"/>
                  <a:gd name="csY679" fmla="*/ 20734 h 186252"/>
                  <a:gd name="csX680" fmla="*/ 4875 w 149998"/>
                  <a:gd name="csY680" fmla="*/ 108002 h 186252"/>
                  <a:gd name="csX681" fmla="*/ 2337 w 149998"/>
                  <a:gd name="csY681" fmla="*/ 117054 h 186252"/>
                  <a:gd name="csX682" fmla="*/ 4018 w 149998"/>
                  <a:gd name="csY682" fmla="*/ 125593 h 186252"/>
                  <a:gd name="csX683" fmla="*/ 6315 w 149998"/>
                  <a:gd name="csY683" fmla="*/ 132554 h 186252"/>
                  <a:gd name="csX684" fmla="*/ 7035 w 149998"/>
                  <a:gd name="csY684" fmla="*/ 138691 h 186252"/>
                  <a:gd name="csX685" fmla="*/ 3400 w 149998"/>
                  <a:gd name="csY685" fmla="*/ 151276 h 186252"/>
                  <a:gd name="csX686" fmla="*/ 1206 w 149998"/>
                  <a:gd name="csY686" fmla="*/ 156145 h 186252"/>
                  <a:gd name="csX687" fmla="*/ 177 w 149998"/>
                  <a:gd name="csY687" fmla="*/ 160534 h 186252"/>
                  <a:gd name="csX688" fmla="*/ 4326 w 149998"/>
                  <a:gd name="csY688" fmla="*/ 157791 h 186252"/>
                  <a:gd name="csX689" fmla="*/ 8441 w 149998"/>
                  <a:gd name="csY689" fmla="*/ 152579 h 186252"/>
                  <a:gd name="csX690" fmla="*/ 13653 w 149998"/>
                  <a:gd name="csY690" fmla="*/ 138589 h 186252"/>
                  <a:gd name="csX691" fmla="*/ 12830 w 149998"/>
                  <a:gd name="csY691" fmla="*/ 130428 h 186252"/>
                  <a:gd name="csX692" fmla="*/ 10567 w 149998"/>
                  <a:gd name="csY692" fmla="*/ 123604 h 186252"/>
                  <a:gd name="csX693" fmla="*/ 8818 w 149998"/>
                  <a:gd name="csY693" fmla="*/ 115545 h 186252"/>
                  <a:gd name="csX694" fmla="*/ 9573 w 149998"/>
                  <a:gd name="csY694" fmla="*/ 112219 h 186252"/>
                  <a:gd name="csX695" fmla="*/ 11664 w 149998"/>
                  <a:gd name="csY695" fmla="*/ 108928 h 186252"/>
                  <a:gd name="csX696" fmla="*/ 13893 w 149998"/>
                  <a:gd name="csY696" fmla="*/ 106459 h 186252"/>
                  <a:gd name="csX697" fmla="*/ 17665 w 149998"/>
                  <a:gd name="csY697" fmla="*/ 102481 h 186252"/>
                  <a:gd name="csX698" fmla="*/ 20683 w 149998"/>
                  <a:gd name="csY698" fmla="*/ 97920 h 186252"/>
                  <a:gd name="csX699" fmla="*/ 20991 w 149998"/>
                  <a:gd name="csY699" fmla="*/ 95109 h 186252"/>
                  <a:gd name="csX700" fmla="*/ 19997 w 149998"/>
                  <a:gd name="csY700" fmla="*/ 95246 h 186252"/>
                  <a:gd name="csX701" fmla="*/ 19311 w 149998"/>
                  <a:gd name="csY701" fmla="*/ 95726 h 186252"/>
                  <a:gd name="csX702" fmla="*/ 18454 w 149998"/>
                  <a:gd name="csY702" fmla="*/ 96343 h 186252"/>
                  <a:gd name="csX703" fmla="*/ 13790 w 149998"/>
                  <a:gd name="csY703" fmla="*/ 99738 h 186252"/>
                  <a:gd name="csX704" fmla="*/ 8441 w 149998"/>
                  <a:gd name="csY704" fmla="*/ 103784 h 186252"/>
                  <a:gd name="csX705" fmla="*/ 5149 w 149998"/>
                  <a:gd name="csY705" fmla="*/ 107419 h 186252"/>
                  <a:gd name="csX706" fmla="*/ 4841 w 149998"/>
                  <a:gd name="csY706" fmla="*/ 107899 h 186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Lst>
                <a:rect l="l" t="t" r="r" b="b"/>
                <a:pathLst>
                  <a:path w="149998" h="186252">
                    <a:moveTo>
                      <a:pt x="93823" y="89005"/>
                    </a:moveTo>
                    <a:cubicBezTo>
                      <a:pt x="93480" y="87668"/>
                      <a:pt x="92143" y="82799"/>
                      <a:pt x="92246" y="78032"/>
                    </a:cubicBezTo>
                    <a:cubicBezTo>
                      <a:pt x="92280" y="75666"/>
                      <a:pt x="92760" y="73369"/>
                      <a:pt x="93412" y="71826"/>
                    </a:cubicBezTo>
                    <a:cubicBezTo>
                      <a:pt x="94098" y="70283"/>
                      <a:pt x="94886" y="69563"/>
                      <a:pt x="95366" y="69803"/>
                    </a:cubicBezTo>
                    <a:cubicBezTo>
                      <a:pt x="95846" y="70043"/>
                      <a:pt x="95949" y="70900"/>
                      <a:pt x="96052" y="72100"/>
                    </a:cubicBezTo>
                    <a:cubicBezTo>
                      <a:pt x="96155" y="73300"/>
                      <a:pt x="96292" y="74809"/>
                      <a:pt x="96532" y="76352"/>
                    </a:cubicBezTo>
                    <a:cubicBezTo>
                      <a:pt x="97012" y="79472"/>
                      <a:pt x="98075" y="82867"/>
                      <a:pt x="98452" y="83965"/>
                    </a:cubicBezTo>
                    <a:cubicBezTo>
                      <a:pt x="99378" y="86639"/>
                      <a:pt x="100510" y="89520"/>
                      <a:pt x="101504" y="92571"/>
                    </a:cubicBezTo>
                    <a:cubicBezTo>
                      <a:pt x="102464" y="95658"/>
                      <a:pt x="103287" y="98984"/>
                      <a:pt x="103459" y="102481"/>
                    </a:cubicBezTo>
                    <a:cubicBezTo>
                      <a:pt x="103733" y="107350"/>
                      <a:pt x="102841" y="112116"/>
                      <a:pt x="101573" y="116368"/>
                    </a:cubicBezTo>
                    <a:cubicBezTo>
                      <a:pt x="100304" y="120620"/>
                      <a:pt x="98658" y="124701"/>
                      <a:pt x="96635" y="128302"/>
                    </a:cubicBezTo>
                    <a:cubicBezTo>
                      <a:pt x="96155" y="129193"/>
                      <a:pt x="94852" y="131593"/>
                      <a:pt x="93446" y="133548"/>
                    </a:cubicBezTo>
                    <a:cubicBezTo>
                      <a:pt x="92040" y="135503"/>
                      <a:pt x="90531" y="137045"/>
                      <a:pt x="89880" y="136565"/>
                    </a:cubicBezTo>
                    <a:cubicBezTo>
                      <a:pt x="89263" y="136119"/>
                      <a:pt x="89640" y="134302"/>
                      <a:pt x="90154" y="132382"/>
                    </a:cubicBezTo>
                    <a:cubicBezTo>
                      <a:pt x="90703" y="130462"/>
                      <a:pt x="91286" y="128404"/>
                      <a:pt x="91526" y="127581"/>
                    </a:cubicBezTo>
                    <a:cubicBezTo>
                      <a:pt x="92623" y="123398"/>
                      <a:pt x="94063" y="119043"/>
                      <a:pt x="95126" y="114826"/>
                    </a:cubicBezTo>
                    <a:cubicBezTo>
                      <a:pt x="96189" y="110539"/>
                      <a:pt x="96943" y="106390"/>
                      <a:pt x="96669" y="102378"/>
                    </a:cubicBezTo>
                    <a:cubicBezTo>
                      <a:pt x="96395" y="98298"/>
                      <a:pt x="95161" y="94012"/>
                      <a:pt x="93892" y="89451"/>
                    </a:cubicBezTo>
                    <a:lnTo>
                      <a:pt x="93789" y="89005"/>
                    </a:lnTo>
                    <a:close/>
                    <a:moveTo>
                      <a:pt x="107128" y="81084"/>
                    </a:moveTo>
                    <a:cubicBezTo>
                      <a:pt x="106442" y="78204"/>
                      <a:pt x="106613" y="75084"/>
                      <a:pt x="107539" y="72375"/>
                    </a:cubicBezTo>
                    <a:cubicBezTo>
                      <a:pt x="108019" y="71003"/>
                      <a:pt x="108637" y="69871"/>
                      <a:pt x="109562" y="68431"/>
                    </a:cubicBezTo>
                    <a:cubicBezTo>
                      <a:pt x="110454" y="66991"/>
                      <a:pt x="111585" y="65414"/>
                      <a:pt x="112443" y="63253"/>
                    </a:cubicBezTo>
                    <a:cubicBezTo>
                      <a:pt x="112888" y="62156"/>
                      <a:pt x="113231" y="60887"/>
                      <a:pt x="113334" y="59516"/>
                    </a:cubicBezTo>
                    <a:cubicBezTo>
                      <a:pt x="113437" y="58144"/>
                      <a:pt x="113266" y="56704"/>
                      <a:pt x="112957" y="55504"/>
                    </a:cubicBezTo>
                    <a:cubicBezTo>
                      <a:pt x="112271" y="53035"/>
                      <a:pt x="111208" y="51286"/>
                      <a:pt x="110420" y="49812"/>
                    </a:cubicBezTo>
                    <a:cubicBezTo>
                      <a:pt x="109597" y="48303"/>
                      <a:pt x="109117" y="47137"/>
                      <a:pt x="108979" y="46177"/>
                    </a:cubicBezTo>
                    <a:cubicBezTo>
                      <a:pt x="108808" y="45114"/>
                      <a:pt x="108911" y="43742"/>
                      <a:pt x="109185" y="42131"/>
                    </a:cubicBezTo>
                    <a:cubicBezTo>
                      <a:pt x="109425" y="40553"/>
                      <a:pt x="109871" y="38736"/>
                      <a:pt x="110111" y="36644"/>
                    </a:cubicBezTo>
                    <a:cubicBezTo>
                      <a:pt x="110248" y="35581"/>
                      <a:pt x="110214" y="34381"/>
                      <a:pt x="110214" y="33284"/>
                    </a:cubicBezTo>
                    <a:cubicBezTo>
                      <a:pt x="110111" y="32152"/>
                      <a:pt x="110008" y="31021"/>
                      <a:pt x="109734" y="29923"/>
                    </a:cubicBezTo>
                    <a:cubicBezTo>
                      <a:pt x="109528" y="28826"/>
                      <a:pt x="109117" y="27798"/>
                      <a:pt x="108739" y="26769"/>
                    </a:cubicBezTo>
                    <a:cubicBezTo>
                      <a:pt x="108293" y="25809"/>
                      <a:pt x="107848" y="24814"/>
                      <a:pt x="107299" y="23957"/>
                    </a:cubicBezTo>
                    <a:cubicBezTo>
                      <a:pt x="106236" y="22174"/>
                      <a:pt x="104899" y="20631"/>
                      <a:pt x="103459" y="19397"/>
                    </a:cubicBezTo>
                    <a:cubicBezTo>
                      <a:pt x="103150" y="19156"/>
                      <a:pt x="102773" y="18814"/>
                      <a:pt x="102293" y="18436"/>
                    </a:cubicBezTo>
                    <a:cubicBezTo>
                      <a:pt x="101779" y="18094"/>
                      <a:pt x="101196" y="17648"/>
                      <a:pt x="100544" y="17271"/>
                    </a:cubicBezTo>
                    <a:cubicBezTo>
                      <a:pt x="99207" y="16516"/>
                      <a:pt x="97595" y="15762"/>
                      <a:pt x="95949" y="15453"/>
                    </a:cubicBezTo>
                    <a:cubicBezTo>
                      <a:pt x="95161" y="15213"/>
                      <a:pt x="94303" y="15247"/>
                      <a:pt x="93583" y="15179"/>
                    </a:cubicBezTo>
                    <a:cubicBezTo>
                      <a:pt x="92829" y="15179"/>
                      <a:pt x="92143" y="15282"/>
                      <a:pt x="91594" y="15350"/>
                    </a:cubicBezTo>
                    <a:cubicBezTo>
                      <a:pt x="90463" y="15659"/>
                      <a:pt x="89777" y="16036"/>
                      <a:pt x="89777" y="16447"/>
                    </a:cubicBezTo>
                    <a:cubicBezTo>
                      <a:pt x="89777" y="16893"/>
                      <a:pt x="90566" y="17202"/>
                      <a:pt x="91697" y="17545"/>
                    </a:cubicBezTo>
                    <a:cubicBezTo>
                      <a:pt x="92829" y="17956"/>
                      <a:pt x="94303" y="18436"/>
                      <a:pt x="95709" y="19328"/>
                    </a:cubicBezTo>
                    <a:cubicBezTo>
                      <a:pt x="97115" y="20185"/>
                      <a:pt x="98452" y="21214"/>
                      <a:pt x="99447" y="22311"/>
                    </a:cubicBezTo>
                    <a:cubicBezTo>
                      <a:pt x="99961" y="22860"/>
                      <a:pt x="100372" y="23374"/>
                      <a:pt x="100750" y="23820"/>
                    </a:cubicBezTo>
                    <a:cubicBezTo>
                      <a:pt x="101093" y="24300"/>
                      <a:pt x="101333" y="24677"/>
                      <a:pt x="101538" y="24986"/>
                    </a:cubicBezTo>
                    <a:cubicBezTo>
                      <a:pt x="102944" y="27317"/>
                      <a:pt x="103904" y="29992"/>
                      <a:pt x="104042" y="32633"/>
                    </a:cubicBezTo>
                    <a:lnTo>
                      <a:pt x="104042" y="33627"/>
                    </a:lnTo>
                    <a:cubicBezTo>
                      <a:pt x="104042" y="33936"/>
                      <a:pt x="104042" y="34278"/>
                      <a:pt x="104042" y="34587"/>
                    </a:cubicBezTo>
                    <a:cubicBezTo>
                      <a:pt x="104042" y="35204"/>
                      <a:pt x="103904" y="35924"/>
                      <a:pt x="103767" y="36644"/>
                    </a:cubicBezTo>
                    <a:cubicBezTo>
                      <a:pt x="103493" y="38085"/>
                      <a:pt x="103082" y="39662"/>
                      <a:pt x="102739" y="41479"/>
                    </a:cubicBezTo>
                    <a:cubicBezTo>
                      <a:pt x="102430" y="43262"/>
                      <a:pt x="102190" y="45388"/>
                      <a:pt x="102533" y="47652"/>
                    </a:cubicBezTo>
                    <a:cubicBezTo>
                      <a:pt x="102876" y="49983"/>
                      <a:pt x="103836" y="51903"/>
                      <a:pt x="104625" y="53412"/>
                    </a:cubicBezTo>
                    <a:cubicBezTo>
                      <a:pt x="105448" y="54955"/>
                      <a:pt x="106133" y="56224"/>
                      <a:pt x="106476" y="57252"/>
                    </a:cubicBezTo>
                    <a:cubicBezTo>
                      <a:pt x="106819" y="58316"/>
                      <a:pt x="106785" y="58864"/>
                      <a:pt x="106579" y="59722"/>
                    </a:cubicBezTo>
                    <a:cubicBezTo>
                      <a:pt x="106270" y="60956"/>
                      <a:pt x="105173" y="62671"/>
                      <a:pt x="103904" y="64797"/>
                    </a:cubicBezTo>
                    <a:cubicBezTo>
                      <a:pt x="103287" y="65859"/>
                      <a:pt x="102567" y="67128"/>
                      <a:pt x="102053" y="68500"/>
                    </a:cubicBezTo>
                    <a:cubicBezTo>
                      <a:pt x="101504" y="69871"/>
                      <a:pt x="101127" y="71277"/>
                      <a:pt x="100853" y="72717"/>
                    </a:cubicBezTo>
                    <a:cubicBezTo>
                      <a:pt x="100338" y="75598"/>
                      <a:pt x="100407" y="78581"/>
                      <a:pt x="101024" y="81427"/>
                    </a:cubicBezTo>
                    <a:cubicBezTo>
                      <a:pt x="101607" y="84239"/>
                      <a:pt x="102944" y="87016"/>
                      <a:pt x="104282" y="89039"/>
                    </a:cubicBezTo>
                    <a:cubicBezTo>
                      <a:pt x="104796" y="89897"/>
                      <a:pt x="105928" y="91474"/>
                      <a:pt x="106922" y="93223"/>
                    </a:cubicBezTo>
                    <a:cubicBezTo>
                      <a:pt x="107882" y="94903"/>
                      <a:pt x="108671" y="97166"/>
                      <a:pt x="108979" y="99532"/>
                    </a:cubicBezTo>
                    <a:cubicBezTo>
                      <a:pt x="109322" y="101898"/>
                      <a:pt x="109185" y="104230"/>
                      <a:pt x="108979" y="106013"/>
                    </a:cubicBezTo>
                    <a:cubicBezTo>
                      <a:pt x="108774" y="107796"/>
                      <a:pt x="108568" y="109065"/>
                      <a:pt x="108979" y="109374"/>
                    </a:cubicBezTo>
                    <a:cubicBezTo>
                      <a:pt x="109391" y="109716"/>
                      <a:pt x="110591" y="108687"/>
                      <a:pt x="111654" y="106390"/>
                    </a:cubicBezTo>
                    <a:cubicBezTo>
                      <a:pt x="112717" y="104127"/>
                      <a:pt x="113471" y="100595"/>
                      <a:pt x="113128" y="96823"/>
                    </a:cubicBezTo>
                    <a:cubicBezTo>
                      <a:pt x="112957" y="94937"/>
                      <a:pt x="112546" y="93051"/>
                      <a:pt x="111860" y="91303"/>
                    </a:cubicBezTo>
                    <a:cubicBezTo>
                      <a:pt x="111208" y="89520"/>
                      <a:pt x="110351" y="88045"/>
                      <a:pt x="109699" y="86776"/>
                    </a:cubicBezTo>
                    <a:cubicBezTo>
                      <a:pt x="109014" y="85507"/>
                      <a:pt x="108465" y="84479"/>
                      <a:pt x="108122" y="83622"/>
                    </a:cubicBezTo>
                    <a:cubicBezTo>
                      <a:pt x="107779" y="82764"/>
                      <a:pt x="107574" y="82113"/>
                      <a:pt x="107436" y="81701"/>
                    </a:cubicBezTo>
                    <a:cubicBezTo>
                      <a:pt x="107368" y="81530"/>
                      <a:pt x="107333" y="81324"/>
                      <a:pt x="107299" y="81153"/>
                    </a:cubicBezTo>
                    <a:close/>
                    <a:moveTo>
                      <a:pt x="94749" y="39936"/>
                    </a:moveTo>
                    <a:cubicBezTo>
                      <a:pt x="94577" y="38702"/>
                      <a:pt x="94509" y="37262"/>
                      <a:pt x="94269" y="35684"/>
                    </a:cubicBezTo>
                    <a:cubicBezTo>
                      <a:pt x="94063" y="34107"/>
                      <a:pt x="93583" y="32255"/>
                      <a:pt x="92795" y="30678"/>
                    </a:cubicBezTo>
                    <a:cubicBezTo>
                      <a:pt x="91251" y="27420"/>
                      <a:pt x="88680" y="25020"/>
                      <a:pt x="86005" y="23477"/>
                    </a:cubicBezTo>
                    <a:cubicBezTo>
                      <a:pt x="83330" y="21865"/>
                      <a:pt x="80450" y="20974"/>
                      <a:pt x="77570" y="20459"/>
                    </a:cubicBezTo>
                    <a:cubicBezTo>
                      <a:pt x="74655" y="20014"/>
                      <a:pt x="71980" y="19979"/>
                      <a:pt x="69340" y="20014"/>
                    </a:cubicBezTo>
                    <a:cubicBezTo>
                      <a:pt x="66803" y="20014"/>
                      <a:pt x="64300" y="20014"/>
                      <a:pt x="61968" y="19842"/>
                    </a:cubicBezTo>
                    <a:cubicBezTo>
                      <a:pt x="59602" y="19705"/>
                      <a:pt x="57647" y="19259"/>
                      <a:pt x="55144" y="18676"/>
                    </a:cubicBezTo>
                    <a:cubicBezTo>
                      <a:pt x="54184" y="18505"/>
                      <a:pt x="51681" y="17682"/>
                      <a:pt x="48937" y="17785"/>
                    </a:cubicBezTo>
                    <a:cubicBezTo>
                      <a:pt x="47600" y="17819"/>
                      <a:pt x="46263" y="18162"/>
                      <a:pt x="45406" y="18711"/>
                    </a:cubicBezTo>
                    <a:cubicBezTo>
                      <a:pt x="44514" y="19225"/>
                      <a:pt x="44103" y="19842"/>
                      <a:pt x="44206" y="20185"/>
                    </a:cubicBezTo>
                    <a:cubicBezTo>
                      <a:pt x="44343" y="20631"/>
                      <a:pt x="45029" y="20665"/>
                      <a:pt x="45954" y="20802"/>
                    </a:cubicBezTo>
                    <a:cubicBezTo>
                      <a:pt x="46880" y="20940"/>
                      <a:pt x="48046" y="21179"/>
                      <a:pt x="49212" y="21625"/>
                    </a:cubicBezTo>
                    <a:cubicBezTo>
                      <a:pt x="51544" y="22517"/>
                      <a:pt x="54184" y="23991"/>
                      <a:pt x="55281" y="24506"/>
                    </a:cubicBezTo>
                    <a:cubicBezTo>
                      <a:pt x="57442" y="25603"/>
                      <a:pt x="60013" y="26357"/>
                      <a:pt x="62448" y="26700"/>
                    </a:cubicBezTo>
                    <a:cubicBezTo>
                      <a:pt x="64917" y="27078"/>
                      <a:pt x="67386" y="27180"/>
                      <a:pt x="69717" y="27317"/>
                    </a:cubicBezTo>
                    <a:cubicBezTo>
                      <a:pt x="72049" y="27420"/>
                      <a:pt x="74381" y="27523"/>
                      <a:pt x="76438" y="27866"/>
                    </a:cubicBezTo>
                    <a:cubicBezTo>
                      <a:pt x="78496" y="28209"/>
                      <a:pt x="80484" y="28861"/>
                      <a:pt x="82199" y="29752"/>
                    </a:cubicBezTo>
                    <a:cubicBezTo>
                      <a:pt x="84702" y="31055"/>
                      <a:pt x="86656" y="32975"/>
                      <a:pt x="87480" y="35273"/>
                    </a:cubicBezTo>
                    <a:cubicBezTo>
                      <a:pt x="87925" y="36404"/>
                      <a:pt x="88165" y="38016"/>
                      <a:pt x="88474" y="39971"/>
                    </a:cubicBezTo>
                    <a:cubicBezTo>
                      <a:pt x="88645" y="40965"/>
                      <a:pt x="88851" y="42028"/>
                      <a:pt x="89194" y="43159"/>
                    </a:cubicBezTo>
                    <a:cubicBezTo>
                      <a:pt x="89537" y="44291"/>
                      <a:pt x="89983" y="45354"/>
                      <a:pt x="90463" y="46280"/>
                    </a:cubicBezTo>
                    <a:cubicBezTo>
                      <a:pt x="90840" y="47034"/>
                      <a:pt x="91663" y="48509"/>
                      <a:pt x="92589" y="50017"/>
                    </a:cubicBezTo>
                    <a:cubicBezTo>
                      <a:pt x="93035" y="50772"/>
                      <a:pt x="93514" y="51561"/>
                      <a:pt x="93892" y="52349"/>
                    </a:cubicBezTo>
                    <a:cubicBezTo>
                      <a:pt x="94303" y="53172"/>
                      <a:pt x="94577" y="53789"/>
                      <a:pt x="94783" y="54612"/>
                    </a:cubicBezTo>
                    <a:cubicBezTo>
                      <a:pt x="95195" y="56190"/>
                      <a:pt x="95161" y="57767"/>
                      <a:pt x="94886" y="58796"/>
                    </a:cubicBezTo>
                    <a:cubicBezTo>
                      <a:pt x="94646" y="59824"/>
                      <a:pt x="94132" y="60545"/>
                      <a:pt x="94303" y="61093"/>
                    </a:cubicBezTo>
                    <a:cubicBezTo>
                      <a:pt x="94406" y="61368"/>
                      <a:pt x="94749" y="61539"/>
                      <a:pt x="95298" y="61436"/>
                    </a:cubicBezTo>
                    <a:cubicBezTo>
                      <a:pt x="95846" y="61333"/>
                      <a:pt x="96635" y="60887"/>
                      <a:pt x="97321" y="60030"/>
                    </a:cubicBezTo>
                    <a:cubicBezTo>
                      <a:pt x="98727" y="58281"/>
                      <a:pt x="99344" y="55127"/>
                      <a:pt x="98727" y="52006"/>
                    </a:cubicBezTo>
                    <a:cubicBezTo>
                      <a:pt x="98075" y="48886"/>
                      <a:pt x="96669" y="46417"/>
                      <a:pt x="95915" y="44462"/>
                    </a:cubicBezTo>
                    <a:cubicBezTo>
                      <a:pt x="95092" y="42508"/>
                      <a:pt x="94886" y="41205"/>
                      <a:pt x="94749" y="40485"/>
                    </a:cubicBezTo>
                    <a:lnTo>
                      <a:pt x="94680" y="40005"/>
                    </a:lnTo>
                    <a:close/>
                    <a:moveTo>
                      <a:pt x="78907" y="46657"/>
                    </a:moveTo>
                    <a:cubicBezTo>
                      <a:pt x="79079" y="47652"/>
                      <a:pt x="79113" y="48646"/>
                      <a:pt x="79044" y="49606"/>
                    </a:cubicBezTo>
                    <a:cubicBezTo>
                      <a:pt x="78976" y="50566"/>
                      <a:pt x="78770" y="51801"/>
                      <a:pt x="78736" y="53343"/>
                    </a:cubicBezTo>
                    <a:cubicBezTo>
                      <a:pt x="78736" y="54132"/>
                      <a:pt x="78736" y="54990"/>
                      <a:pt x="78941" y="55915"/>
                    </a:cubicBezTo>
                    <a:cubicBezTo>
                      <a:pt x="79113" y="56807"/>
                      <a:pt x="79353" y="57630"/>
                      <a:pt x="79593" y="58350"/>
                    </a:cubicBezTo>
                    <a:cubicBezTo>
                      <a:pt x="80142" y="59790"/>
                      <a:pt x="80724" y="60922"/>
                      <a:pt x="81136" y="61848"/>
                    </a:cubicBezTo>
                    <a:cubicBezTo>
                      <a:pt x="81925" y="63562"/>
                      <a:pt x="82302" y="65414"/>
                      <a:pt x="82919" y="67300"/>
                    </a:cubicBezTo>
                    <a:cubicBezTo>
                      <a:pt x="83056" y="67677"/>
                      <a:pt x="83227" y="68637"/>
                      <a:pt x="83468" y="69597"/>
                    </a:cubicBezTo>
                    <a:cubicBezTo>
                      <a:pt x="83708" y="70557"/>
                      <a:pt x="83982" y="71517"/>
                      <a:pt x="84702" y="71723"/>
                    </a:cubicBezTo>
                    <a:cubicBezTo>
                      <a:pt x="85456" y="71997"/>
                      <a:pt x="86348" y="71037"/>
                      <a:pt x="86931" y="69734"/>
                    </a:cubicBezTo>
                    <a:cubicBezTo>
                      <a:pt x="87548" y="68431"/>
                      <a:pt x="87788" y="66820"/>
                      <a:pt x="87857" y="66202"/>
                    </a:cubicBezTo>
                    <a:cubicBezTo>
                      <a:pt x="88268" y="63733"/>
                      <a:pt x="87925" y="60956"/>
                      <a:pt x="87000" y="58453"/>
                    </a:cubicBezTo>
                    <a:cubicBezTo>
                      <a:pt x="86554" y="57252"/>
                      <a:pt x="86142" y="56258"/>
                      <a:pt x="85868" y="55435"/>
                    </a:cubicBezTo>
                    <a:cubicBezTo>
                      <a:pt x="85731" y="55024"/>
                      <a:pt x="85628" y="54646"/>
                      <a:pt x="85594" y="54338"/>
                    </a:cubicBezTo>
                    <a:cubicBezTo>
                      <a:pt x="85559" y="54029"/>
                      <a:pt x="85525" y="53755"/>
                      <a:pt x="85525" y="53378"/>
                    </a:cubicBezTo>
                    <a:cubicBezTo>
                      <a:pt x="85525" y="52349"/>
                      <a:pt x="85731" y="50635"/>
                      <a:pt x="85525" y="48440"/>
                    </a:cubicBezTo>
                    <a:cubicBezTo>
                      <a:pt x="85319" y="46383"/>
                      <a:pt x="84736" y="44394"/>
                      <a:pt x="83845" y="42645"/>
                    </a:cubicBezTo>
                    <a:cubicBezTo>
                      <a:pt x="83502" y="41959"/>
                      <a:pt x="82370" y="39765"/>
                      <a:pt x="80759" y="38359"/>
                    </a:cubicBezTo>
                    <a:cubicBezTo>
                      <a:pt x="79181" y="36884"/>
                      <a:pt x="77330" y="36301"/>
                      <a:pt x="76747" y="37159"/>
                    </a:cubicBezTo>
                    <a:cubicBezTo>
                      <a:pt x="76061" y="38153"/>
                      <a:pt x="77055" y="39971"/>
                      <a:pt x="77707" y="41925"/>
                    </a:cubicBezTo>
                    <a:cubicBezTo>
                      <a:pt x="78427" y="43845"/>
                      <a:pt x="78804" y="45868"/>
                      <a:pt x="78907" y="46451"/>
                    </a:cubicBezTo>
                    <a:lnTo>
                      <a:pt x="78907" y="46657"/>
                    </a:lnTo>
                    <a:close/>
                    <a:moveTo>
                      <a:pt x="73558" y="74123"/>
                    </a:moveTo>
                    <a:cubicBezTo>
                      <a:pt x="75478" y="77552"/>
                      <a:pt x="77570" y="80604"/>
                      <a:pt x="79284" y="83690"/>
                    </a:cubicBezTo>
                    <a:cubicBezTo>
                      <a:pt x="80999" y="86742"/>
                      <a:pt x="82405" y="89794"/>
                      <a:pt x="82988" y="92777"/>
                    </a:cubicBezTo>
                    <a:cubicBezTo>
                      <a:pt x="83262" y="94252"/>
                      <a:pt x="83365" y="95692"/>
                      <a:pt x="83262" y="97235"/>
                    </a:cubicBezTo>
                    <a:cubicBezTo>
                      <a:pt x="83193" y="98778"/>
                      <a:pt x="82953" y="100390"/>
                      <a:pt x="82713" y="102035"/>
                    </a:cubicBezTo>
                    <a:cubicBezTo>
                      <a:pt x="82645" y="102687"/>
                      <a:pt x="82267" y="104333"/>
                      <a:pt x="81993" y="105979"/>
                    </a:cubicBezTo>
                    <a:cubicBezTo>
                      <a:pt x="81719" y="107590"/>
                      <a:pt x="81616" y="109168"/>
                      <a:pt x="82233" y="109545"/>
                    </a:cubicBezTo>
                    <a:cubicBezTo>
                      <a:pt x="82919" y="109956"/>
                      <a:pt x="84153" y="108653"/>
                      <a:pt x="85319" y="107042"/>
                    </a:cubicBezTo>
                    <a:cubicBezTo>
                      <a:pt x="86485" y="105396"/>
                      <a:pt x="87445" y="103338"/>
                      <a:pt x="87788" y="102516"/>
                    </a:cubicBezTo>
                    <a:cubicBezTo>
                      <a:pt x="88508" y="100904"/>
                      <a:pt x="89125" y="99052"/>
                      <a:pt x="89400" y="97063"/>
                    </a:cubicBezTo>
                    <a:cubicBezTo>
                      <a:pt x="89708" y="95074"/>
                      <a:pt x="89674" y="92949"/>
                      <a:pt x="89331" y="90926"/>
                    </a:cubicBezTo>
                    <a:cubicBezTo>
                      <a:pt x="88680" y="86810"/>
                      <a:pt x="86965" y="83245"/>
                      <a:pt x="85182" y="80124"/>
                    </a:cubicBezTo>
                    <a:cubicBezTo>
                      <a:pt x="83913" y="77861"/>
                      <a:pt x="82439" y="75769"/>
                      <a:pt x="80999" y="73781"/>
                    </a:cubicBezTo>
                    <a:cubicBezTo>
                      <a:pt x="79559" y="71826"/>
                      <a:pt x="78187" y="69940"/>
                      <a:pt x="76918" y="68088"/>
                    </a:cubicBezTo>
                    <a:cubicBezTo>
                      <a:pt x="76404" y="67334"/>
                      <a:pt x="74929" y="64968"/>
                      <a:pt x="73901" y="62671"/>
                    </a:cubicBezTo>
                    <a:cubicBezTo>
                      <a:pt x="72803" y="60407"/>
                      <a:pt x="72221" y="58041"/>
                      <a:pt x="71192" y="57939"/>
                    </a:cubicBezTo>
                    <a:cubicBezTo>
                      <a:pt x="70643" y="57904"/>
                      <a:pt x="70129" y="58693"/>
                      <a:pt x="69889" y="60065"/>
                    </a:cubicBezTo>
                    <a:cubicBezTo>
                      <a:pt x="69614" y="61436"/>
                      <a:pt x="69649" y="63356"/>
                      <a:pt x="70060" y="65277"/>
                    </a:cubicBezTo>
                    <a:cubicBezTo>
                      <a:pt x="70815" y="69151"/>
                      <a:pt x="72769" y="72786"/>
                      <a:pt x="73318" y="73781"/>
                    </a:cubicBezTo>
                    <a:lnTo>
                      <a:pt x="73489" y="74123"/>
                    </a:lnTo>
                    <a:close/>
                    <a:moveTo>
                      <a:pt x="72769" y="101521"/>
                    </a:moveTo>
                    <a:cubicBezTo>
                      <a:pt x="72735" y="103407"/>
                      <a:pt x="72323" y="104950"/>
                      <a:pt x="71809" y="107350"/>
                    </a:cubicBezTo>
                    <a:cubicBezTo>
                      <a:pt x="71569" y="108516"/>
                      <a:pt x="71363" y="109888"/>
                      <a:pt x="71466" y="111431"/>
                    </a:cubicBezTo>
                    <a:cubicBezTo>
                      <a:pt x="71535" y="113008"/>
                      <a:pt x="72015" y="114654"/>
                      <a:pt x="72598" y="115923"/>
                    </a:cubicBezTo>
                    <a:cubicBezTo>
                      <a:pt x="73832" y="118529"/>
                      <a:pt x="75375" y="120175"/>
                      <a:pt x="76335" y="121684"/>
                    </a:cubicBezTo>
                    <a:cubicBezTo>
                      <a:pt x="76850" y="122438"/>
                      <a:pt x="77158" y="123021"/>
                      <a:pt x="77398" y="123672"/>
                    </a:cubicBezTo>
                    <a:cubicBezTo>
                      <a:pt x="77638" y="124324"/>
                      <a:pt x="77844" y="125078"/>
                      <a:pt x="77981" y="125901"/>
                    </a:cubicBezTo>
                    <a:cubicBezTo>
                      <a:pt x="78256" y="127513"/>
                      <a:pt x="78290" y="129467"/>
                      <a:pt x="78324" y="131593"/>
                    </a:cubicBezTo>
                    <a:cubicBezTo>
                      <a:pt x="78324" y="133685"/>
                      <a:pt x="78427" y="136154"/>
                      <a:pt x="79010" y="138451"/>
                    </a:cubicBezTo>
                    <a:cubicBezTo>
                      <a:pt x="79216" y="139343"/>
                      <a:pt x="79764" y="141743"/>
                      <a:pt x="81033" y="143698"/>
                    </a:cubicBezTo>
                    <a:cubicBezTo>
                      <a:pt x="81650" y="144658"/>
                      <a:pt x="82405" y="145447"/>
                      <a:pt x="83090" y="145858"/>
                    </a:cubicBezTo>
                    <a:cubicBezTo>
                      <a:pt x="83776" y="146304"/>
                      <a:pt x="84325" y="146338"/>
                      <a:pt x="84565" y="146098"/>
                    </a:cubicBezTo>
                    <a:cubicBezTo>
                      <a:pt x="84874" y="145790"/>
                      <a:pt x="84736" y="145172"/>
                      <a:pt x="84565" y="144384"/>
                    </a:cubicBezTo>
                    <a:cubicBezTo>
                      <a:pt x="84359" y="143595"/>
                      <a:pt x="84119" y="142635"/>
                      <a:pt x="83982" y="141606"/>
                    </a:cubicBezTo>
                    <a:cubicBezTo>
                      <a:pt x="83673" y="139583"/>
                      <a:pt x="83776" y="137286"/>
                      <a:pt x="83879" y="136394"/>
                    </a:cubicBezTo>
                    <a:cubicBezTo>
                      <a:pt x="84188" y="132965"/>
                      <a:pt x="85114" y="128953"/>
                      <a:pt x="84496" y="124187"/>
                    </a:cubicBezTo>
                    <a:cubicBezTo>
                      <a:pt x="84325" y="122987"/>
                      <a:pt x="84051" y="121752"/>
                      <a:pt x="83571" y="120552"/>
                    </a:cubicBezTo>
                    <a:cubicBezTo>
                      <a:pt x="83125" y="119352"/>
                      <a:pt x="82473" y="118186"/>
                      <a:pt x="81856" y="117260"/>
                    </a:cubicBezTo>
                    <a:cubicBezTo>
                      <a:pt x="80622" y="115374"/>
                      <a:pt x="79421" y="113968"/>
                      <a:pt x="78804" y="112768"/>
                    </a:cubicBezTo>
                    <a:cubicBezTo>
                      <a:pt x="78324" y="111877"/>
                      <a:pt x="78187" y="111328"/>
                      <a:pt x="78153" y="110608"/>
                    </a:cubicBezTo>
                    <a:cubicBezTo>
                      <a:pt x="78118" y="109854"/>
                      <a:pt x="78256" y="108687"/>
                      <a:pt x="78496" y="107282"/>
                    </a:cubicBezTo>
                    <a:cubicBezTo>
                      <a:pt x="78736" y="105876"/>
                      <a:pt x="78941" y="104024"/>
                      <a:pt x="78907" y="102344"/>
                    </a:cubicBezTo>
                    <a:cubicBezTo>
                      <a:pt x="78907" y="100629"/>
                      <a:pt x="78667" y="98949"/>
                      <a:pt x="78290" y="97372"/>
                    </a:cubicBezTo>
                    <a:cubicBezTo>
                      <a:pt x="78118" y="96720"/>
                      <a:pt x="77810" y="95383"/>
                      <a:pt x="77227" y="93874"/>
                    </a:cubicBezTo>
                    <a:cubicBezTo>
                      <a:pt x="76644" y="92331"/>
                      <a:pt x="75752" y="90617"/>
                      <a:pt x="74655" y="89177"/>
                    </a:cubicBezTo>
                    <a:cubicBezTo>
                      <a:pt x="73524" y="87702"/>
                      <a:pt x="72598" y="86879"/>
                      <a:pt x="72049" y="86228"/>
                    </a:cubicBezTo>
                    <a:cubicBezTo>
                      <a:pt x="71466" y="85610"/>
                      <a:pt x="71089" y="85062"/>
                      <a:pt x="70609" y="84993"/>
                    </a:cubicBezTo>
                    <a:cubicBezTo>
                      <a:pt x="70335" y="84993"/>
                      <a:pt x="70060" y="85130"/>
                      <a:pt x="69855" y="85610"/>
                    </a:cubicBezTo>
                    <a:cubicBezTo>
                      <a:pt x="69649" y="86056"/>
                      <a:pt x="69580" y="86810"/>
                      <a:pt x="69717" y="87633"/>
                    </a:cubicBezTo>
                    <a:cubicBezTo>
                      <a:pt x="69855" y="88456"/>
                      <a:pt x="70163" y="89382"/>
                      <a:pt x="70506" y="90239"/>
                    </a:cubicBezTo>
                    <a:cubicBezTo>
                      <a:pt x="70883" y="91131"/>
                      <a:pt x="71192" y="91920"/>
                      <a:pt x="71500" y="92777"/>
                    </a:cubicBezTo>
                    <a:cubicBezTo>
                      <a:pt x="72083" y="94491"/>
                      <a:pt x="72461" y="96309"/>
                      <a:pt x="72666" y="97818"/>
                    </a:cubicBezTo>
                    <a:cubicBezTo>
                      <a:pt x="72838" y="99361"/>
                      <a:pt x="72838" y="100561"/>
                      <a:pt x="72838" y="101110"/>
                    </a:cubicBezTo>
                    <a:lnTo>
                      <a:pt x="72838" y="101452"/>
                    </a:lnTo>
                    <a:close/>
                    <a:moveTo>
                      <a:pt x="115014" y="88834"/>
                    </a:moveTo>
                    <a:cubicBezTo>
                      <a:pt x="116146" y="91680"/>
                      <a:pt x="116798" y="94766"/>
                      <a:pt x="117140" y="97852"/>
                    </a:cubicBezTo>
                    <a:cubicBezTo>
                      <a:pt x="117312" y="99395"/>
                      <a:pt x="117415" y="100972"/>
                      <a:pt x="117449" y="102550"/>
                    </a:cubicBezTo>
                    <a:cubicBezTo>
                      <a:pt x="117449" y="104127"/>
                      <a:pt x="117449" y="105773"/>
                      <a:pt x="117346" y="107076"/>
                    </a:cubicBezTo>
                    <a:cubicBezTo>
                      <a:pt x="117278" y="107728"/>
                      <a:pt x="117175" y="108310"/>
                      <a:pt x="117038" y="108825"/>
                    </a:cubicBezTo>
                    <a:cubicBezTo>
                      <a:pt x="116900" y="109339"/>
                      <a:pt x="116729" y="109716"/>
                      <a:pt x="116489" y="110231"/>
                    </a:cubicBezTo>
                    <a:cubicBezTo>
                      <a:pt x="115975" y="111191"/>
                      <a:pt x="115083" y="112391"/>
                      <a:pt x="114191" y="113797"/>
                    </a:cubicBezTo>
                    <a:cubicBezTo>
                      <a:pt x="113506" y="114894"/>
                      <a:pt x="110488" y="119043"/>
                      <a:pt x="111448" y="120209"/>
                    </a:cubicBezTo>
                    <a:cubicBezTo>
                      <a:pt x="112511" y="121512"/>
                      <a:pt x="117278" y="117706"/>
                      <a:pt x="118443" y="116849"/>
                    </a:cubicBezTo>
                    <a:cubicBezTo>
                      <a:pt x="119644" y="115991"/>
                      <a:pt x="120912" y="114894"/>
                      <a:pt x="122009" y="113214"/>
                    </a:cubicBezTo>
                    <a:cubicBezTo>
                      <a:pt x="123141" y="111500"/>
                      <a:pt x="123690" y="109442"/>
                      <a:pt x="123964" y="107590"/>
                    </a:cubicBezTo>
                    <a:cubicBezTo>
                      <a:pt x="124238" y="105704"/>
                      <a:pt x="124273" y="104058"/>
                      <a:pt x="124238" y="102344"/>
                    </a:cubicBezTo>
                    <a:cubicBezTo>
                      <a:pt x="124238" y="100629"/>
                      <a:pt x="124101" y="98915"/>
                      <a:pt x="123930" y="97235"/>
                    </a:cubicBezTo>
                    <a:cubicBezTo>
                      <a:pt x="123656" y="94800"/>
                      <a:pt x="123107" y="92331"/>
                      <a:pt x="122284" y="89931"/>
                    </a:cubicBezTo>
                    <a:cubicBezTo>
                      <a:pt x="121872" y="88731"/>
                      <a:pt x="121392" y="87565"/>
                      <a:pt x="120809" y="86433"/>
                    </a:cubicBezTo>
                    <a:cubicBezTo>
                      <a:pt x="120261" y="85302"/>
                      <a:pt x="119575" y="84204"/>
                      <a:pt x="118958" y="83313"/>
                    </a:cubicBezTo>
                    <a:cubicBezTo>
                      <a:pt x="118478" y="82524"/>
                      <a:pt x="117038" y="80467"/>
                      <a:pt x="116523" y="78924"/>
                    </a:cubicBezTo>
                    <a:cubicBezTo>
                      <a:pt x="116215" y="78067"/>
                      <a:pt x="116112" y="77244"/>
                      <a:pt x="116043" y="76558"/>
                    </a:cubicBezTo>
                    <a:cubicBezTo>
                      <a:pt x="115975" y="75872"/>
                      <a:pt x="116009" y="75255"/>
                      <a:pt x="115666" y="74809"/>
                    </a:cubicBezTo>
                    <a:cubicBezTo>
                      <a:pt x="115323" y="74363"/>
                      <a:pt x="114397" y="74432"/>
                      <a:pt x="113540" y="75564"/>
                    </a:cubicBezTo>
                    <a:cubicBezTo>
                      <a:pt x="112683" y="76661"/>
                      <a:pt x="112168" y="78649"/>
                      <a:pt x="112340" y="80673"/>
                    </a:cubicBezTo>
                    <a:cubicBezTo>
                      <a:pt x="112546" y="82730"/>
                      <a:pt x="113266" y="84513"/>
                      <a:pt x="113814" y="85816"/>
                    </a:cubicBezTo>
                    <a:cubicBezTo>
                      <a:pt x="114397" y="87154"/>
                      <a:pt x="114774" y="88045"/>
                      <a:pt x="114946" y="88491"/>
                    </a:cubicBezTo>
                    <a:lnTo>
                      <a:pt x="115049" y="88765"/>
                    </a:lnTo>
                    <a:close/>
                    <a:moveTo>
                      <a:pt x="99550" y="132931"/>
                    </a:moveTo>
                    <a:cubicBezTo>
                      <a:pt x="98418" y="134336"/>
                      <a:pt x="97046" y="135674"/>
                      <a:pt x="95675" y="137320"/>
                    </a:cubicBezTo>
                    <a:cubicBezTo>
                      <a:pt x="94303" y="139000"/>
                      <a:pt x="92863" y="140852"/>
                      <a:pt x="91937" y="143561"/>
                    </a:cubicBezTo>
                    <a:cubicBezTo>
                      <a:pt x="91080" y="146098"/>
                      <a:pt x="90771" y="149184"/>
                      <a:pt x="91972" y="151859"/>
                    </a:cubicBezTo>
                    <a:cubicBezTo>
                      <a:pt x="92212" y="152373"/>
                      <a:pt x="92829" y="153710"/>
                      <a:pt x="93789" y="154568"/>
                    </a:cubicBezTo>
                    <a:cubicBezTo>
                      <a:pt x="94749" y="155459"/>
                      <a:pt x="95881" y="155665"/>
                      <a:pt x="96326" y="155048"/>
                    </a:cubicBezTo>
                    <a:cubicBezTo>
                      <a:pt x="96806" y="154362"/>
                      <a:pt x="96532" y="153230"/>
                      <a:pt x="96532" y="152236"/>
                    </a:cubicBezTo>
                    <a:cubicBezTo>
                      <a:pt x="96498" y="151242"/>
                      <a:pt x="96601" y="150316"/>
                      <a:pt x="96704" y="149938"/>
                    </a:cubicBezTo>
                    <a:cubicBezTo>
                      <a:pt x="97046" y="148498"/>
                      <a:pt x="97561" y="147161"/>
                      <a:pt x="98212" y="145961"/>
                    </a:cubicBezTo>
                    <a:cubicBezTo>
                      <a:pt x="98830" y="144829"/>
                      <a:pt x="99755" y="143492"/>
                      <a:pt x="100784" y="142223"/>
                    </a:cubicBezTo>
                    <a:cubicBezTo>
                      <a:pt x="102259" y="140406"/>
                      <a:pt x="104179" y="138074"/>
                      <a:pt x="105345" y="135057"/>
                    </a:cubicBezTo>
                    <a:cubicBezTo>
                      <a:pt x="105585" y="134474"/>
                      <a:pt x="106305" y="132656"/>
                      <a:pt x="106511" y="130770"/>
                    </a:cubicBezTo>
                    <a:cubicBezTo>
                      <a:pt x="106751" y="128919"/>
                      <a:pt x="106408" y="127170"/>
                      <a:pt x="105413" y="126930"/>
                    </a:cubicBezTo>
                    <a:cubicBezTo>
                      <a:pt x="104316" y="126690"/>
                      <a:pt x="103287" y="128164"/>
                      <a:pt x="102190" y="129536"/>
                    </a:cubicBezTo>
                    <a:cubicBezTo>
                      <a:pt x="101127" y="130942"/>
                      <a:pt x="99995" y="132348"/>
                      <a:pt x="99687" y="132759"/>
                    </a:cubicBezTo>
                    <a:lnTo>
                      <a:pt x="99584" y="132896"/>
                    </a:lnTo>
                    <a:close/>
                    <a:moveTo>
                      <a:pt x="76198" y="144589"/>
                    </a:moveTo>
                    <a:cubicBezTo>
                      <a:pt x="76335" y="141400"/>
                      <a:pt x="75409" y="138348"/>
                      <a:pt x="74244" y="135880"/>
                    </a:cubicBezTo>
                    <a:cubicBezTo>
                      <a:pt x="73078" y="133377"/>
                      <a:pt x="71706" y="131251"/>
                      <a:pt x="70506" y="129364"/>
                    </a:cubicBezTo>
                    <a:cubicBezTo>
                      <a:pt x="69340" y="127513"/>
                      <a:pt x="68414" y="125696"/>
                      <a:pt x="67454" y="124152"/>
                    </a:cubicBezTo>
                    <a:cubicBezTo>
                      <a:pt x="67248" y="123844"/>
                      <a:pt x="66871" y="123055"/>
                      <a:pt x="66494" y="122267"/>
                    </a:cubicBezTo>
                    <a:cubicBezTo>
                      <a:pt x="66117" y="121512"/>
                      <a:pt x="65740" y="120655"/>
                      <a:pt x="65020" y="120483"/>
                    </a:cubicBezTo>
                    <a:cubicBezTo>
                      <a:pt x="64265" y="120278"/>
                      <a:pt x="63442" y="121306"/>
                      <a:pt x="63065" y="122815"/>
                    </a:cubicBezTo>
                    <a:cubicBezTo>
                      <a:pt x="62688" y="124290"/>
                      <a:pt x="62859" y="125970"/>
                      <a:pt x="62894" y="126587"/>
                    </a:cubicBezTo>
                    <a:cubicBezTo>
                      <a:pt x="63099" y="129159"/>
                      <a:pt x="64025" y="131559"/>
                      <a:pt x="65122" y="133685"/>
                    </a:cubicBezTo>
                    <a:cubicBezTo>
                      <a:pt x="66220" y="135777"/>
                      <a:pt x="67386" y="137594"/>
                      <a:pt x="68209" y="139309"/>
                    </a:cubicBezTo>
                    <a:cubicBezTo>
                      <a:pt x="68792" y="140543"/>
                      <a:pt x="69306" y="141709"/>
                      <a:pt x="69649" y="142841"/>
                    </a:cubicBezTo>
                    <a:cubicBezTo>
                      <a:pt x="69992" y="143972"/>
                      <a:pt x="70197" y="144967"/>
                      <a:pt x="70266" y="146167"/>
                    </a:cubicBezTo>
                    <a:cubicBezTo>
                      <a:pt x="70300" y="146647"/>
                      <a:pt x="70197" y="148121"/>
                      <a:pt x="69855" y="149596"/>
                    </a:cubicBezTo>
                    <a:cubicBezTo>
                      <a:pt x="69580" y="151070"/>
                      <a:pt x="68997" y="152545"/>
                      <a:pt x="69580" y="153402"/>
                    </a:cubicBezTo>
                    <a:cubicBezTo>
                      <a:pt x="69923" y="153882"/>
                      <a:pt x="70609" y="153951"/>
                      <a:pt x="71432" y="153573"/>
                    </a:cubicBezTo>
                    <a:cubicBezTo>
                      <a:pt x="72255" y="153196"/>
                      <a:pt x="73215" y="152373"/>
                      <a:pt x="74003" y="151276"/>
                    </a:cubicBezTo>
                    <a:cubicBezTo>
                      <a:pt x="74792" y="150178"/>
                      <a:pt x="75375" y="148841"/>
                      <a:pt x="75718" y="147641"/>
                    </a:cubicBezTo>
                    <a:cubicBezTo>
                      <a:pt x="76061" y="146441"/>
                      <a:pt x="76130" y="145412"/>
                      <a:pt x="76164" y="144932"/>
                    </a:cubicBezTo>
                    <a:lnTo>
                      <a:pt x="76164" y="144623"/>
                    </a:lnTo>
                    <a:close/>
                    <a:moveTo>
                      <a:pt x="53773" y="111945"/>
                    </a:moveTo>
                    <a:cubicBezTo>
                      <a:pt x="52401" y="113865"/>
                      <a:pt x="50961" y="115854"/>
                      <a:pt x="49692" y="118152"/>
                    </a:cubicBezTo>
                    <a:cubicBezTo>
                      <a:pt x="48423" y="120449"/>
                      <a:pt x="47292" y="123124"/>
                      <a:pt x="46880" y="126210"/>
                    </a:cubicBezTo>
                    <a:cubicBezTo>
                      <a:pt x="46434" y="129296"/>
                      <a:pt x="47017" y="132519"/>
                      <a:pt x="47909" y="135160"/>
                    </a:cubicBezTo>
                    <a:cubicBezTo>
                      <a:pt x="48835" y="137800"/>
                      <a:pt x="50000" y="140063"/>
                      <a:pt x="51029" y="142120"/>
                    </a:cubicBezTo>
                    <a:cubicBezTo>
                      <a:pt x="52024" y="144144"/>
                      <a:pt x="52915" y="146098"/>
                      <a:pt x="53361" y="147881"/>
                    </a:cubicBezTo>
                    <a:cubicBezTo>
                      <a:pt x="53601" y="148773"/>
                      <a:pt x="53738" y="149630"/>
                      <a:pt x="53807" y="150487"/>
                    </a:cubicBezTo>
                    <a:cubicBezTo>
                      <a:pt x="53875" y="151344"/>
                      <a:pt x="53841" y="152236"/>
                      <a:pt x="53773" y="153093"/>
                    </a:cubicBezTo>
                    <a:cubicBezTo>
                      <a:pt x="53738" y="153813"/>
                      <a:pt x="53327" y="155562"/>
                      <a:pt x="52572" y="157139"/>
                    </a:cubicBezTo>
                    <a:cubicBezTo>
                      <a:pt x="51921" y="158717"/>
                      <a:pt x="50926" y="160054"/>
                      <a:pt x="51269" y="160774"/>
                    </a:cubicBezTo>
                    <a:cubicBezTo>
                      <a:pt x="51578" y="161529"/>
                      <a:pt x="53773" y="160945"/>
                      <a:pt x="55624" y="158957"/>
                    </a:cubicBezTo>
                    <a:cubicBezTo>
                      <a:pt x="57510" y="157071"/>
                      <a:pt x="58676" y="154019"/>
                      <a:pt x="58916" y="152784"/>
                    </a:cubicBezTo>
                    <a:cubicBezTo>
                      <a:pt x="59602" y="150419"/>
                      <a:pt x="59568" y="147573"/>
                      <a:pt x="59019" y="145138"/>
                    </a:cubicBezTo>
                    <a:cubicBezTo>
                      <a:pt x="58470" y="142635"/>
                      <a:pt x="57579" y="140406"/>
                      <a:pt x="56653" y="138348"/>
                    </a:cubicBezTo>
                    <a:cubicBezTo>
                      <a:pt x="55761" y="136291"/>
                      <a:pt x="54870" y="134405"/>
                      <a:pt x="54253" y="132588"/>
                    </a:cubicBezTo>
                    <a:cubicBezTo>
                      <a:pt x="53635" y="130805"/>
                      <a:pt x="53395" y="129193"/>
                      <a:pt x="53498" y="127650"/>
                    </a:cubicBezTo>
                    <a:cubicBezTo>
                      <a:pt x="53635" y="125455"/>
                      <a:pt x="54595" y="123055"/>
                      <a:pt x="55967" y="120518"/>
                    </a:cubicBezTo>
                    <a:cubicBezTo>
                      <a:pt x="56653" y="119249"/>
                      <a:pt x="57407" y="117980"/>
                      <a:pt x="58196" y="116643"/>
                    </a:cubicBezTo>
                    <a:cubicBezTo>
                      <a:pt x="58985" y="115306"/>
                      <a:pt x="59842" y="113934"/>
                      <a:pt x="60596" y="112357"/>
                    </a:cubicBezTo>
                    <a:cubicBezTo>
                      <a:pt x="61179" y="111157"/>
                      <a:pt x="63237" y="107282"/>
                      <a:pt x="63648" y="102858"/>
                    </a:cubicBezTo>
                    <a:cubicBezTo>
                      <a:pt x="63854" y="100698"/>
                      <a:pt x="63545" y="98503"/>
                      <a:pt x="62928" y="97063"/>
                    </a:cubicBezTo>
                    <a:cubicBezTo>
                      <a:pt x="62276" y="95623"/>
                      <a:pt x="61488" y="94937"/>
                      <a:pt x="61042" y="95143"/>
                    </a:cubicBezTo>
                    <a:cubicBezTo>
                      <a:pt x="60493" y="95383"/>
                      <a:pt x="60528" y="96515"/>
                      <a:pt x="60356" y="97989"/>
                    </a:cubicBezTo>
                    <a:cubicBezTo>
                      <a:pt x="60219" y="99464"/>
                      <a:pt x="59808" y="101315"/>
                      <a:pt x="59053" y="103167"/>
                    </a:cubicBezTo>
                    <a:cubicBezTo>
                      <a:pt x="57544" y="106904"/>
                      <a:pt x="54835" y="110402"/>
                      <a:pt x="54013" y="111602"/>
                    </a:cubicBezTo>
                    <a:lnTo>
                      <a:pt x="53738" y="111980"/>
                    </a:lnTo>
                    <a:close/>
                    <a:moveTo>
                      <a:pt x="44068" y="31912"/>
                    </a:moveTo>
                    <a:cubicBezTo>
                      <a:pt x="45131" y="32975"/>
                      <a:pt x="46332" y="34381"/>
                      <a:pt x="48149" y="35513"/>
                    </a:cubicBezTo>
                    <a:cubicBezTo>
                      <a:pt x="49898" y="36576"/>
                      <a:pt x="51647" y="37124"/>
                      <a:pt x="53121" y="37570"/>
                    </a:cubicBezTo>
                    <a:cubicBezTo>
                      <a:pt x="54630" y="38050"/>
                      <a:pt x="55795" y="38427"/>
                      <a:pt x="56996" y="39010"/>
                    </a:cubicBezTo>
                    <a:cubicBezTo>
                      <a:pt x="58196" y="39593"/>
                      <a:pt x="59362" y="40245"/>
                      <a:pt x="60459" y="40999"/>
                    </a:cubicBezTo>
                    <a:cubicBezTo>
                      <a:pt x="62653" y="42508"/>
                      <a:pt x="64608" y="44497"/>
                      <a:pt x="66597" y="46383"/>
                    </a:cubicBezTo>
                    <a:cubicBezTo>
                      <a:pt x="67008" y="46726"/>
                      <a:pt x="67900" y="47788"/>
                      <a:pt x="68792" y="48714"/>
                    </a:cubicBezTo>
                    <a:cubicBezTo>
                      <a:pt x="69683" y="49675"/>
                      <a:pt x="70540" y="50566"/>
                      <a:pt x="71226" y="50292"/>
                    </a:cubicBezTo>
                    <a:cubicBezTo>
                      <a:pt x="71980" y="50017"/>
                      <a:pt x="72015" y="48303"/>
                      <a:pt x="71569" y="46485"/>
                    </a:cubicBezTo>
                    <a:cubicBezTo>
                      <a:pt x="71158" y="44634"/>
                      <a:pt x="70232" y="42817"/>
                      <a:pt x="69889" y="42097"/>
                    </a:cubicBezTo>
                    <a:cubicBezTo>
                      <a:pt x="69203" y="40691"/>
                      <a:pt x="68311" y="39319"/>
                      <a:pt x="67283" y="38050"/>
                    </a:cubicBezTo>
                    <a:cubicBezTo>
                      <a:pt x="66254" y="36816"/>
                      <a:pt x="65054" y="35684"/>
                      <a:pt x="63751" y="34656"/>
                    </a:cubicBezTo>
                    <a:cubicBezTo>
                      <a:pt x="62448" y="33661"/>
                      <a:pt x="61042" y="32804"/>
                      <a:pt x="59602" y="32084"/>
                    </a:cubicBezTo>
                    <a:cubicBezTo>
                      <a:pt x="58162" y="31398"/>
                      <a:pt x="56550" y="30815"/>
                      <a:pt x="55178" y="30438"/>
                    </a:cubicBezTo>
                    <a:cubicBezTo>
                      <a:pt x="53190" y="29855"/>
                      <a:pt x="51647" y="29409"/>
                      <a:pt x="50584" y="28723"/>
                    </a:cubicBezTo>
                    <a:cubicBezTo>
                      <a:pt x="49349" y="28003"/>
                      <a:pt x="47840" y="26357"/>
                      <a:pt x="45474" y="25020"/>
                    </a:cubicBezTo>
                    <a:cubicBezTo>
                      <a:pt x="44994" y="24780"/>
                      <a:pt x="43966" y="24163"/>
                      <a:pt x="42457" y="23923"/>
                    </a:cubicBezTo>
                    <a:cubicBezTo>
                      <a:pt x="40948" y="23649"/>
                      <a:pt x="39439" y="23923"/>
                      <a:pt x="38239" y="24231"/>
                    </a:cubicBezTo>
                    <a:cubicBezTo>
                      <a:pt x="37039" y="24574"/>
                      <a:pt x="36113" y="24952"/>
                      <a:pt x="35393" y="25294"/>
                    </a:cubicBezTo>
                    <a:cubicBezTo>
                      <a:pt x="34707" y="25637"/>
                      <a:pt x="34193" y="25946"/>
                      <a:pt x="34021" y="26494"/>
                    </a:cubicBezTo>
                    <a:cubicBezTo>
                      <a:pt x="33850" y="27078"/>
                      <a:pt x="34433" y="27763"/>
                      <a:pt x="35530" y="28209"/>
                    </a:cubicBezTo>
                    <a:cubicBezTo>
                      <a:pt x="36628" y="28655"/>
                      <a:pt x="38136" y="28792"/>
                      <a:pt x="39405" y="28998"/>
                    </a:cubicBezTo>
                    <a:cubicBezTo>
                      <a:pt x="40057" y="29101"/>
                      <a:pt x="40605" y="29238"/>
                      <a:pt x="41051" y="29443"/>
                    </a:cubicBezTo>
                    <a:cubicBezTo>
                      <a:pt x="41497" y="29615"/>
                      <a:pt x="41840" y="29855"/>
                      <a:pt x="42182" y="30163"/>
                    </a:cubicBezTo>
                    <a:cubicBezTo>
                      <a:pt x="42868" y="30712"/>
                      <a:pt x="43520" y="31398"/>
                      <a:pt x="43828" y="31707"/>
                    </a:cubicBezTo>
                    <a:lnTo>
                      <a:pt x="44034" y="31912"/>
                    </a:lnTo>
                    <a:close/>
                    <a:moveTo>
                      <a:pt x="64780" y="69906"/>
                    </a:moveTo>
                    <a:cubicBezTo>
                      <a:pt x="64745" y="67608"/>
                      <a:pt x="64848" y="65139"/>
                      <a:pt x="64505" y="62396"/>
                    </a:cubicBezTo>
                    <a:cubicBezTo>
                      <a:pt x="64334" y="61024"/>
                      <a:pt x="64025" y="59550"/>
                      <a:pt x="63545" y="58178"/>
                    </a:cubicBezTo>
                    <a:cubicBezTo>
                      <a:pt x="63065" y="56807"/>
                      <a:pt x="62414" y="55504"/>
                      <a:pt x="61659" y="54304"/>
                    </a:cubicBezTo>
                    <a:cubicBezTo>
                      <a:pt x="60185" y="51972"/>
                      <a:pt x="58162" y="49812"/>
                      <a:pt x="55761" y="48852"/>
                    </a:cubicBezTo>
                    <a:cubicBezTo>
                      <a:pt x="55281" y="48646"/>
                      <a:pt x="54115" y="48166"/>
                      <a:pt x="52984" y="48029"/>
                    </a:cubicBezTo>
                    <a:cubicBezTo>
                      <a:pt x="51852" y="47891"/>
                      <a:pt x="50789" y="48132"/>
                      <a:pt x="50549" y="48852"/>
                    </a:cubicBezTo>
                    <a:cubicBezTo>
                      <a:pt x="50309" y="49675"/>
                      <a:pt x="51064" y="50635"/>
                      <a:pt x="51818" y="51561"/>
                    </a:cubicBezTo>
                    <a:cubicBezTo>
                      <a:pt x="52572" y="52486"/>
                      <a:pt x="53327" y="53446"/>
                      <a:pt x="53601" y="53823"/>
                    </a:cubicBezTo>
                    <a:cubicBezTo>
                      <a:pt x="55624" y="56944"/>
                      <a:pt x="57373" y="60065"/>
                      <a:pt x="57784" y="63459"/>
                    </a:cubicBezTo>
                    <a:cubicBezTo>
                      <a:pt x="58162" y="65962"/>
                      <a:pt x="58264" y="69185"/>
                      <a:pt x="59122" y="72580"/>
                    </a:cubicBezTo>
                    <a:cubicBezTo>
                      <a:pt x="59293" y="73232"/>
                      <a:pt x="59808" y="75461"/>
                      <a:pt x="60939" y="77381"/>
                    </a:cubicBezTo>
                    <a:cubicBezTo>
                      <a:pt x="61213" y="77861"/>
                      <a:pt x="61556" y="78272"/>
                      <a:pt x="61865" y="78649"/>
                    </a:cubicBezTo>
                    <a:cubicBezTo>
                      <a:pt x="62208" y="78993"/>
                      <a:pt x="62551" y="79301"/>
                      <a:pt x="62894" y="79507"/>
                    </a:cubicBezTo>
                    <a:cubicBezTo>
                      <a:pt x="63614" y="79918"/>
                      <a:pt x="64162" y="79952"/>
                      <a:pt x="64540" y="79610"/>
                    </a:cubicBezTo>
                    <a:cubicBezTo>
                      <a:pt x="64985" y="79198"/>
                      <a:pt x="65020" y="78478"/>
                      <a:pt x="64985" y="77690"/>
                    </a:cubicBezTo>
                    <a:cubicBezTo>
                      <a:pt x="64985" y="76867"/>
                      <a:pt x="64848" y="75941"/>
                      <a:pt x="64780" y="74946"/>
                    </a:cubicBezTo>
                    <a:cubicBezTo>
                      <a:pt x="64677" y="73026"/>
                      <a:pt x="64711" y="70797"/>
                      <a:pt x="64677" y="70077"/>
                    </a:cubicBezTo>
                    <a:lnTo>
                      <a:pt x="64677" y="69871"/>
                    </a:lnTo>
                    <a:close/>
                    <a:moveTo>
                      <a:pt x="57887" y="83039"/>
                    </a:moveTo>
                    <a:cubicBezTo>
                      <a:pt x="56310" y="81016"/>
                      <a:pt x="55693" y="78615"/>
                      <a:pt x="55178" y="76078"/>
                    </a:cubicBezTo>
                    <a:cubicBezTo>
                      <a:pt x="54904" y="74809"/>
                      <a:pt x="54835" y="73438"/>
                      <a:pt x="54287" y="72066"/>
                    </a:cubicBezTo>
                    <a:cubicBezTo>
                      <a:pt x="54047" y="71552"/>
                      <a:pt x="53670" y="69220"/>
                      <a:pt x="52264" y="68946"/>
                    </a:cubicBezTo>
                    <a:cubicBezTo>
                      <a:pt x="51475" y="68808"/>
                      <a:pt x="50789" y="69460"/>
                      <a:pt x="50241" y="70317"/>
                    </a:cubicBezTo>
                    <a:cubicBezTo>
                      <a:pt x="49726" y="71174"/>
                      <a:pt x="49418" y="72203"/>
                      <a:pt x="49281" y="72580"/>
                    </a:cubicBezTo>
                    <a:cubicBezTo>
                      <a:pt x="48149" y="75735"/>
                      <a:pt x="48595" y="79644"/>
                      <a:pt x="50035" y="83039"/>
                    </a:cubicBezTo>
                    <a:cubicBezTo>
                      <a:pt x="51064" y="85507"/>
                      <a:pt x="52915" y="87771"/>
                      <a:pt x="55213" y="88936"/>
                    </a:cubicBezTo>
                    <a:cubicBezTo>
                      <a:pt x="55658" y="89177"/>
                      <a:pt x="57133" y="89965"/>
                      <a:pt x="58607" y="90068"/>
                    </a:cubicBezTo>
                    <a:cubicBezTo>
                      <a:pt x="60116" y="90205"/>
                      <a:pt x="61453" y="89657"/>
                      <a:pt x="61556" y="88594"/>
                    </a:cubicBezTo>
                    <a:cubicBezTo>
                      <a:pt x="61693" y="87359"/>
                      <a:pt x="60631" y="86399"/>
                      <a:pt x="59808" y="85405"/>
                    </a:cubicBezTo>
                    <a:cubicBezTo>
                      <a:pt x="58950" y="84445"/>
                      <a:pt x="58162" y="83450"/>
                      <a:pt x="57956" y="83142"/>
                    </a:cubicBezTo>
                    <a:lnTo>
                      <a:pt x="57887" y="83039"/>
                    </a:lnTo>
                    <a:close/>
                    <a:moveTo>
                      <a:pt x="37862" y="58521"/>
                    </a:moveTo>
                    <a:cubicBezTo>
                      <a:pt x="37348" y="60613"/>
                      <a:pt x="36422" y="62842"/>
                      <a:pt x="35599" y="65345"/>
                    </a:cubicBezTo>
                    <a:cubicBezTo>
                      <a:pt x="34810" y="67848"/>
                      <a:pt x="34021" y="70900"/>
                      <a:pt x="34364" y="74158"/>
                    </a:cubicBezTo>
                    <a:cubicBezTo>
                      <a:pt x="34639" y="77381"/>
                      <a:pt x="35770" y="80227"/>
                      <a:pt x="36936" y="82593"/>
                    </a:cubicBezTo>
                    <a:cubicBezTo>
                      <a:pt x="38136" y="84993"/>
                      <a:pt x="39405" y="87119"/>
                      <a:pt x="40468" y="89108"/>
                    </a:cubicBezTo>
                    <a:cubicBezTo>
                      <a:pt x="41531" y="91062"/>
                      <a:pt x="42251" y="92949"/>
                      <a:pt x="42560" y="94697"/>
                    </a:cubicBezTo>
                    <a:cubicBezTo>
                      <a:pt x="42868" y="96412"/>
                      <a:pt x="42765" y="98058"/>
                      <a:pt x="42285" y="99909"/>
                    </a:cubicBezTo>
                    <a:cubicBezTo>
                      <a:pt x="42114" y="100629"/>
                      <a:pt x="41394" y="102447"/>
                      <a:pt x="40434" y="104127"/>
                    </a:cubicBezTo>
                    <a:cubicBezTo>
                      <a:pt x="39508" y="105842"/>
                      <a:pt x="38513" y="107419"/>
                      <a:pt x="38925" y="108071"/>
                    </a:cubicBezTo>
                    <a:cubicBezTo>
                      <a:pt x="39371" y="108790"/>
                      <a:pt x="41428" y="107899"/>
                      <a:pt x="43383" y="106150"/>
                    </a:cubicBezTo>
                    <a:cubicBezTo>
                      <a:pt x="44377" y="105293"/>
                      <a:pt x="45303" y="104196"/>
                      <a:pt x="45989" y="103133"/>
                    </a:cubicBezTo>
                    <a:cubicBezTo>
                      <a:pt x="46709" y="102070"/>
                      <a:pt x="47189" y="101041"/>
                      <a:pt x="47429" y="100458"/>
                    </a:cubicBezTo>
                    <a:cubicBezTo>
                      <a:pt x="48458" y="98161"/>
                      <a:pt x="48835" y="95212"/>
                      <a:pt x="48423" y="92503"/>
                    </a:cubicBezTo>
                    <a:cubicBezTo>
                      <a:pt x="48012" y="89759"/>
                      <a:pt x="47017" y="87359"/>
                      <a:pt x="45989" y="85165"/>
                    </a:cubicBezTo>
                    <a:cubicBezTo>
                      <a:pt x="44960" y="83004"/>
                      <a:pt x="43828" y="81050"/>
                      <a:pt x="42937" y="79164"/>
                    </a:cubicBezTo>
                    <a:cubicBezTo>
                      <a:pt x="42045" y="77312"/>
                      <a:pt x="41360" y="75529"/>
                      <a:pt x="41154" y="73917"/>
                    </a:cubicBezTo>
                    <a:cubicBezTo>
                      <a:pt x="41017" y="72752"/>
                      <a:pt x="40982" y="71655"/>
                      <a:pt x="41222" y="70386"/>
                    </a:cubicBezTo>
                    <a:cubicBezTo>
                      <a:pt x="41428" y="69117"/>
                      <a:pt x="41805" y="67677"/>
                      <a:pt x="42251" y="66134"/>
                    </a:cubicBezTo>
                    <a:cubicBezTo>
                      <a:pt x="42697" y="64591"/>
                      <a:pt x="43211" y="62910"/>
                      <a:pt x="43588" y="61093"/>
                    </a:cubicBezTo>
                    <a:cubicBezTo>
                      <a:pt x="43966" y="59242"/>
                      <a:pt x="44206" y="57184"/>
                      <a:pt x="44034" y="55127"/>
                    </a:cubicBezTo>
                    <a:cubicBezTo>
                      <a:pt x="43966" y="54304"/>
                      <a:pt x="43794" y="52589"/>
                      <a:pt x="43211" y="50737"/>
                    </a:cubicBezTo>
                    <a:cubicBezTo>
                      <a:pt x="42628" y="48852"/>
                      <a:pt x="41668" y="46863"/>
                      <a:pt x="40537" y="45182"/>
                    </a:cubicBezTo>
                    <a:cubicBezTo>
                      <a:pt x="38308" y="41822"/>
                      <a:pt x="35805" y="39559"/>
                      <a:pt x="35016" y="40107"/>
                    </a:cubicBezTo>
                    <a:cubicBezTo>
                      <a:pt x="34536" y="40450"/>
                      <a:pt x="34742" y="41582"/>
                      <a:pt x="35256" y="43159"/>
                    </a:cubicBezTo>
                    <a:cubicBezTo>
                      <a:pt x="35805" y="44737"/>
                      <a:pt x="36628" y="46726"/>
                      <a:pt x="37313" y="48783"/>
                    </a:cubicBezTo>
                    <a:cubicBezTo>
                      <a:pt x="37965" y="50840"/>
                      <a:pt x="38411" y="52932"/>
                      <a:pt x="38376" y="54578"/>
                    </a:cubicBezTo>
                    <a:cubicBezTo>
                      <a:pt x="38376" y="56224"/>
                      <a:pt x="38102" y="57493"/>
                      <a:pt x="37965" y="58144"/>
                    </a:cubicBezTo>
                    <a:lnTo>
                      <a:pt x="37862" y="58556"/>
                    </a:lnTo>
                    <a:close/>
                    <a:moveTo>
                      <a:pt x="117998" y="49366"/>
                    </a:moveTo>
                    <a:cubicBezTo>
                      <a:pt x="119198" y="52281"/>
                      <a:pt x="120364" y="54852"/>
                      <a:pt x="121015" y="57287"/>
                    </a:cubicBezTo>
                    <a:cubicBezTo>
                      <a:pt x="121324" y="58487"/>
                      <a:pt x="121495" y="59619"/>
                      <a:pt x="121495" y="60647"/>
                    </a:cubicBezTo>
                    <a:cubicBezTo>
                      <a:pt x="121495" y="61676"/>
                      <a:pt x="121358" y="62568"/>
                      <a:pt x="121015" y="63733"/>
                    </a:cubicBezTo>
                    <a:cubicBezTo>
                      <a:pt x="120707" y="64865"/>
                      <a:pt x="120192" y="66202"/>
                      <a:pt x="119712" y="67711"/>
                    </a:cubicBezTo>
                    <a:cubicBezTo>
                      <a:pt x="119232" y="69220"/>
                      <a:pt x="118821" y="71140"/>
                      <a:pt x="118924" y="72958"/>
                    </a:cubicBezTo>
                    <a:cubicBezTo>
                      <a:pt x="118924" y="73678"/>
                      <a:pt x="119026" y="75598"/>
                      <a:pt x="119781" y="77244"/>
                    </a:cubicBezTo>
                    <a:cubicBezTo>
                      <a:pt x="120158" y="78067"/>
                      <a:pt x="120638" y="78752"/>
                      <a:pt x="121152" y="79130"/>
                    </a:cubicBezTo>
                    <a:cubicBezTo>
                      <a:pt x="121667" y="79507"/>
                      <a:pt x="122112" y="79610"/>
                      <a:pt x="122387" y="79370"/>
                    </a:cubicBezTo>
                    <a:cubicBezTo>
                      <a:pt x="122730" y="79130"/>
                      <a:pt x="122764" y="78581"/>
                      <a:pt x="122833" y="77998"/>
                    </a:cubicBezTo>
                    <a:cubicBezTo>
                      <a:pt x="122867" y="77381"/>
                      <a:pt x="122901" y="76695"/>
                      <a:pt x="123038" y="76009"/>
                    </a:cubicBezTo>
                    <a:cubicBezTo>
                      <a:pt x="123244" y="74638"/>
                      <a:pt x="123758" y="73266"/>
                      <a:pt x="123998" y="72752"/>
                    </a:cubicBezTo>
                    <a:cubicBezTo>
                      <a:pt x="124890" y="70763"/>
                      <a:pt x="126330" y="68671"/>
                      <a:pt x="127427" y="65619"/>
                    </a:cubicBezTo>
                    <a:cubicBezTo>
                      <a:pt x="127976" y="64110"/>
                      <a:pt x="128319" y="62225"/>
                      <a:pt x="128319" y="60407"/>
                    </a:cubicBezTo>
                    <a:cubicBezTo>
                      <a:pt x="128319" y="58590"/>
                      <a:pt x="128010" y="56875"/>
                      <a:pt x="127599" y="55332"/>
                    </a:cubicBezTo>
                    <a:cubicBezTo>
                      <a:pt x="126364" y="50806"/>
                      <a:pt x="123998" y="47377"/>
                      <a:pt x="122421" y="44462"/>
                    </a:cubicBezTo>
                    <a:cubicBezTo>
                      <a:pt x="122078" y="43845"/>
                      <a:pt x="121187" y="41959"/>
                      <a:pt x="120604" y="40210"/>
                    </a:cubicBezTo>
                    <a:cubicBezTo>
                      <a:pt x="120295" y="39353"/>
                      <a:pt x="120089" y="38496"/>
                      <a:pt x="119884" y="37776"/>
                    </a:cubicBezTo>
                    <a:cubicBezTo>
                      <a:pt x="119644" y="37056"/>
                      <a:pt x="119438" y="36473"/>
                      <a:pt x="118958" y="36267"/>
                    </a:cubicBezTo>
                    <a:cubicBezTo>
                      <a:pt x="118443" y="36062"/>
                      <a:pt x="117792" y="36473"/>
                      <a:pt x="117243" y="37501"/>
                    </a:cubicBezTo>
                    <a:cubicBezTo>
                      <a:pt x="116695" y="38530"/>
                      <a:pt x="116352" y="40107"/>
                      <a:pt x="116386" y="41753"/>
                    </a:cubicBezTo>
                    <a:cubicBezTo>
                      <a:pt x="116386" y="45080"/>
                      <a:pt x="117620" y="48200"/>
                      <a:pt x="117929" y="49091"/>
                    </a:cubicBezTo>
                    <a:lnTo>
                      <a:pt x="118032" y="49366"/>
                    </a:lnTo>
                    <a:close/>
                    <a:moveTo>
                      <a:pt x="130994" y="75358"/>
                    </a:moveTo>
                    <a:cubicBezTo>
                      <a:pt x="130136" y="77929"/>
                      <a:pt x="129416" y="80981"/>
                      <a:pt x="129896" y="84136"/>
                    </a:cubicBezTo>
                    <a:cubicBezTo>
                      <a:pt x="130102" y="85645"/>
                      <a:pt x="130548" y="87359"/>
                      <a:pt x="131645" y="88525"/>
                    </a:cubicBezTo>
                    <a:cubicBezTo>
                      <a:pt x="131851" y="88765"/>
                      <a:pt x="132365" y="89348"/>
                      <a:pt x="132982" y="89725"/>
                    </a:cubicBezTo>
                    <a:cubicBezTo>
                      <a:pt x="133600" y="90103"/>
                      <a:pt x="134354" y="90239"/>
                      <a:pt x="134903" y="89725"/>
                    </a:cubicBezTo>
                    <a:cubicBezTo>
                      <a:pt x="135520" y="89211"/>
                      <a:pt x="135691" y="88319"/>
                      <a:pt x="135828" y="87565"/>
                    </a:cubicBezTo>
                    <a:cubicBezTo>
                      <a:pt x="135931" y="86845"/>
                      <a:pt x="136000" y="86125"/>
                      <a:pt x="136034" y="85851"/>
                    </a:cubicBezTo>
                    <a:cubicBezTo>
                      <a:pt x="136446" y="83725"/>
                      <a:pt x="136411" y="81942"/>
                      <a:pt x="136686" y="80090"/>
                    </a:cubicBezTo>
                    <a:cubicBezTo>
                      <a:pt x="136891" y="78752"/>
                      <a:pt x="137029" y="77278"/>
                      <a:pt x="136926" y="75666"/>
                    </a:cubicBezTo>
                    <a:cubicBezTo>
                      <a:pt x="136857" y="75049"/>
                      <a:pt x="137131" y="71586"/>
                      <a:pt x="135246" y="70934"/>
                    </a:cubicBezTo>
                    <a:cubicBezTo>
                      <a:pt x="134183" y="70591"/>
                      <a:pt x="133188" y="71414"/>
                      <a:pt x="132434" y="72443"/>
                    </a:cubicBezTo>
                    <a:cubicBezTo>
                      <a:pt x="131679" y="73472"/>
                      <a:pt x="131165" y="74775"/>
                      <a:pt x="131062" y="75186"/>
                    </a:cubicBezTo>
                    <a:lnTo>
                      <a:pt x="131062" y="75323"/>
                    </a:lnTo>
                    <a:close/>
                    <a:moveTo>
                      <a:pt x="121324" y="131559"/>
                    </a:moveTo>
                    <a:lnTo>
                      <a:pt x="128285" y="125250"/>
                    </a:lnTo>
                    <a:cubicBezTo>
                      <a:pt x="129451" y="124187"/>
                      <a:pt x="130685" y="123021"/>
                      <a:pt x="131851" y="121546"/>
                    </a:cubicBezTo>
                    <a:cubicBezTo>
                      <a:pt x="133017" y="120106"/>
                      <a:pt x="134148" y="118323"/>
                      <a:pt x="134868" y="116232"/>
                    </a:cubicBezTo>
                    <a:cubicBezTo>
                      <a:pt x="135211" y="115237"/>
                      <a:pt x="135417" y="114277"/>
                      <a:pt x="135588" y="113420"/>
                    </a:cubicBezTo>
                    <a:cubicBezTo>
                      <a:pt x="135760" y="112562"/>
                      <a:pt x="135897" y="111774"/>
                      <a:pt x="136034" y="110985"/>
                    </a:cubicBezTo>
                    <a:cubicBezTo>
                      <a:pt x="136309" y="109374"/>
                      <a:pt x="136514" y="107728"/>
                      <a:pt x="136549" y="106150"/>
                    </a:cubicBezTo>
                    <a:cubicBezTo>
                      <a:pt x="136583" y="104881"/>
                      <a:pt x="137063" y="99841"/>
                      <a:pt x="135691" y="99395"/>
                    </a:cubicBezTo>
                    <a:cubicBezTo>
                      <a:pt x="134183" y="98915"/>
                      <a:pt x="132022" y="104642"/>
                      <a:pt x="131474" y="105979"/>
                    </a:cubicBezTo>
                    <a:cubicBezTo>
                      <a:pt x="130891" y="107316"/>
                      <a:pt x="130376" y="108687"/>
                      <a:pt x="129896" y="110094"/>
                    </a:cubicBezTo>
                    <a:cubicBezTo>
                      <a:pt x="129416" y="111534"/>
                      <a:pt x="129005" y="112905"/>
                      <a:pt x="128559" y="113865"/>
                    </a:cubicBezTo>
                    <a:cubicBezTo>
                      <a:pt x="127667" y="115717"/>
                      <a:pt x="126022" y="117535"/>
                      <a:pt x="124033" y="119420"/>
                    </a:cubicBezTo>
                    <a:cubicBezTo>
                      <a:pt x="121084" y="122232"/>
                      <a:pt x="118169" y="125318"/>
                      <a:pt x="115563" y="128645"/>
                    </a:cubicBezTo>
                    <a:cubicBezTo>
                      <a:pt x="115049" y="129364"/>
                      <a:pt x="113094" y="131525"/>
                      <a:pt x="112066" y="134611"/>
                    </a:cubicBezTo>
                    <a:cubicBezTo>
                      <a:pt x="111551" y="136119"/>
                      <a:pt x="111448" y="137868"/>
                      <a:pt x="111825" y="139068"/>
                    </a:cubicBezTo>
                    <a:cubicBezTo>
                      <a:pt x="112203" y="140269"/>
                      <a:pt x="112820" y="140783"/>
                      <a:pt x="113266" y="140680"/>
                    </a:cubicBezTo>
                    <a:cubicBezTo>
                      <a:pt x="113814" y="140509"/>
                      <a:pt x="114054" y="139720"/>
                      <a:pt x="114466" y="138863"/>
                    </a:cubicBezTo>
                    <a:cubicBezTo>
                      <a:pt x="114877" y="138006"/>
                      <a:pt x="115495" y="137080"/>
                      <a:pt x="116317" y="136154"/>
                    </a:cubicBezTo>
                    <a:cubicBezTo>
                      <a:pt x="117140" y="135228"/>
                      <a:pt x="118169" y="134302"/>
                      <a:pt x="119061" y="133548"/>
                    </a:cubicBezTo>
                    <a:cubicBezTo>
                      <a:pt x="119952" y="132793"/>
                      <a:pt x="120775" y="132074"/>
                      <a:pt x="121118" y="131765"/>
                    </a:cubicBezTo>
                    <a:lnTo>
                      <a:pt x="121358" y="131559"/>
                    </a:lnTo>
                    <a:close/>
                    <a:moveTo>
                      <a:pt x="105859" y="154431"/>
                    </a:moveTo>
                    <a:cubicBezTo>
                      <a:pt x="105208" y="157654"/>
                      <a:pt x="103904" y="160603"/>
                      <a:pt x="102567" y="163380"/>
                    </a:cubicBezTo>
                    <a:cubicBezTo>
                      <a:pt x="101881" y="164752"/>
                      <a:pt x="101058" y="166055"/>
                      <a:pt x="100613" y="167632"/>
                    </a:cubicBezTo>
                    <a:cubicBezTo>
                      <a:pt x="100510" y="167941"/>
                      <a:pt x="100201" y="168661"/>
                      <a:pt x="99995" y="169450"/>
                    </a:cubicBezTo>
                    <a:cubicBezTo>
                      <a:pt x="99790" y="170204"/>
                      <a:pt x="99687" y="171096"/>
                      <a:pt x="100133" y="171678"/>
                    </a:cubicBezTo>
                    <a:cubicBezTo>
                      <a:pt x="100647" y="172330"/>
                      <a:pt x="101607" y="172261"/>
                      <a:pt x="102601" y="171918"/>
                    </a:cubicBezTo>
                    <a:cubicBezTo>
                      <a:pt x="103527" y="171541"/>
                      <a:pt x="104453" y="170890"/>
                      <a:pt x="104796" y="170615"/>
                    </a:cubicBezTo>
                    <a:cubicBezTo>
                      <a:pt x="107711" y="168661"/>
                      <a:pt x="109631" y="165095"/>
                      <a:pt x="110831" y="161597"/>
                    </a:cubicBezTo>
                    <a:cubicBezTo>
                      <a:pt x="111722" y="159060"/>
                      <a:pt x="112134" y="156145"/>
                      <a:pt x="111791" y="153402"/>
                    </a:cubicBezTo>
                    <a:cubicBezTo>
                      <a:pt x="111722" y="152853"/>
                      <a:pt x="111585" y="151139"/>
                      <a:pt x="111071" y="149630"/>
                    </a:cubicBezTo>
                    <a:cubicBezTo>
                      <a:pt x="110591" y="148121"/>
                      <a:pt x="109665" y="146887"/>
                      <a:pt x="108705" y="147093"/>
                    </a:cubicBezTo>
                    <a:cubicBezTo>
                      <a:pt x="107608" y="147298"/>
                      <a:pt x="107128" y="148944"/>
                      <a:pt x="106716" y="150556"/>
                    </a:cubicBezTo>
                    <a:cubicBezTo>
                      <a:pt x="106305" y="152167"/>
                      <a:pt x="105996" y="153779"/>
                      <a:pt x="105893" y="154293"/>
                    </a:cubicBezTo>
                    <a:lnTo>
                      <a:pt x="105893" y="154465"/>
                    </a:lnTo>
                    <a:close/>
                    <a:moveTo>
                      <a:pt x="34193" y="133719"/>
                    </a:moveTo>
                    <a:cubicBezTo>
                      <a:pt x="35187" y="135571"/>
                      <a:pt x="36319" y="137011"/>
                      <a:pt x="37210" y="138348"/>
                    </a:cubicBezTo>
                    <a:cubicBezTo>
                      <a:pt x="37656" y="139000"/>
                      <a:pt x="38033" y="139651"/>
                      <a:pt x="38308" y="140235"/>
                    </a:cubicBezTo>
                    <a:cubicBezTo>
                      <a:pt x="38582" y="140817"/>
                      <a:pt x="38719" y="141332"/>
                      <a:pt x="38822" y="141812"/>
                    </a:cubicBezTo>
                    <a:cubicBezTo>
                      <a:pt x="38959" y="142738"/>
                      <a:pt x="38822" y="143561"/>
                      <a:pt x="38376" y="144623"/>
                    </a:cubicBezTo>
                    <a:cubicBezTo>
                      <a:pt x="37931" y="145652"/>
                      <a:pt x="37142" y="146784"/>
                      <a:pt x="36216" y="147847"/>
                    </a:cubicBezTo>
                    <a:cubicBezTo>
                      <a:pt x="35290" y="148944"/>
                      <a:pt x="34227" y="149904"/>
                      <a:pt x="32924" y="151173"/>
                    </a:cubicBezTo>
                    <a:cubicBezTo>
                      <a:pt x="31690" y="152407"/>
                      <a:pt x="30421" y="153848"/>
                      <a:pt x="29426" y="155528"/>
                    </a:cubicBezTo>
                    <a:cubicBezTo>
                      <a:pt x="29049" y="156179"/>
                      <a:pt x="27986" y="157928"/>
                      <a:pt x="27575" y="159883"/>
                    </a:cubicBezTo>
                    <a:cubicBezTo>
                      <a:pt x="27335" y="160843"/>
                      <a:pt x="27335" y="161803"/>
                      <a:pt x="27438" y="162523"/>
                    </a:cubicBezTo>
                    <a:cubicBezTo>
                      <a:pt x="27575" y="163243"/>
                      <a:pt x="27849" y="163689"/>
                      <a:pt x="28192" y="163723"/>
                    </a:cubicBezTo>
                    <a:cubicBezTo>
                      <a:pt x="28604" y="163792"/>
                      <a:pt x="28981" y="163415"/>
                      <a:pt x="29392" y="162866"/>
                    </a:cubicBezTo>
                    <a:cubicBezTo>
                      <a:pt x="29804" y="162351"/>
                      <a:pt x="30318" y="161700"/>
                      <a:pt x="30832" y="161083"/>
                    </a:cubicBezTo>
                    <a:cubicBezTo>
                      <a:pt x="31895" y="159848"/>
                      <a:pt x="33267" y="158751"/>
                      <a:pt x="33850" y="158339"/>
                    </a:cubicBezTo>
                    <a:cubicBezTo>
                      <a:pt x="35016" y="157516"/>
                      <a:pt x="36182" y="156693"/>
                      <a:pt x="37382" y="155871"/>
                    </a:cubicBezTo>
                    <a:cubicBezTo>
                      <a:pt x="38616" y="155013"/>
                      <a:pt x="39988" y="153882"/>
                      <a:pt x="41222" y="152579"/>
                    </a:cubicBezTo>
                    <a:cubicBezTo>
                      <a:pt x="42457" y="151276"/>
                      <a:pt x="43657" y="149699"/>
                      <a:pt x="44514" y="147710"/>
                    </a:cubicBezTo>
                    <a:cubicBezTo>
                      <a:pt x="45406" y="145755"/>
                      <a:pt x="45886" y="143218"/>
                      <a:pt x="45508" y="140783"/>
                    </a:cubicBezTo>
                    <a:cubicBezTo>
                      <a:pt x="45269" y="139034"/>
                      <a:pt x="44617" y="137423"/>
                      <a:pt x="43863" y="136154"/>
                    </a:cubicBezTo>
                    <a:cubicBezTo>
                      <a:pt x="43108" y="134851"/>
                      <a:pt x="42320" y="133822"/>
                      <a:pt x="41565" y="132896"/>
                    </a:cubicBezTo>
                    <a:cubicBezTo>
                      <a:pt x="40057" y="131079"/>
                      <a:pt x="38856" y="129673"/>
                      <a:pt x="38273" y="128439"/>
                    </a:cubicBezTo>
                    <a:cubicBezTo>
                      <a:pt x="38136" y="128199"/>
                      <a:pt x="37965" y="127684"/>
                      <a:pt x="37828" y="126896"/>
                    </a:cubicBezTo>
                    <a:cubicBezTo>
                      <a:pt x="37725" y="126141"/>
                      <a:pt x="37725" y="125113"/>
                      <a:pt x="37931" y="124152"/>
                    </a:cubicBezTo>
                    <a:cubicBezTo>
                      <a:pt x="38102" y="123158"/>
                      <a:pt x="38445" y="122232"/>
                      <a:pt x="38719" y="121444"/>
                    </a:cubicBezTo>
                    <a:cubicBezTo>
                      <a:pt x="38994" y="120655"/>
                      <a:pt x="39234" y="120003"/>
                      <a:pt x="38994" y="119523"/>
                    </a:cubicBezTo>
                    <a:cubicBezTo>
                      <a:pt x="38753" y="119009"/>
                      <a:pt x="37862" y="118906"/>
                      <a:pt x="36730" y="119523"/>
                    </a:cubicBezTo>
                    <a:cubicBezTo>
                      <a:pt x="35599" y="120141"/>
                      <a:pt x="34296" y="121546"/>
                      <a:pt x="33507" y="123432"/>
                    </a:cubicBezTo>
                    <a:cubicBezTo>
                      <a:pt x="32684" y="125284"/>
                      <a:pt x="32410" y="127581"/>
                      <a:pt x="32718" y="129536"/>
                    </a:cubicBezTo>
                    <a:cubicBezTo>
                      <a:pt x="33027" y="131525"/>
                      <a:pt x="33713" y="132828"/>
                      <a:pt x="33987" y="133377"/>
                    </a:cubicBezTo>
                    <a:lnTo>
                      <a:pt x="34193" y="133754"/>
                    </a:lnTo>
                    <a:close/>
                    <a:moveTo>
                      <a:pt x="82096" y="162866"/>
                    </a:moveTo>
                    <a:cubicBezTo>
                      <a:pt x="82027" y="165609"/>
                      <a:pt x="82165" y="168352"/>
                      <a:pt x="82610" y="171096"/>
                    </a:cubicBezTo>
                    <a:cubicBezTo>
                      <a:pt x="82816" y="172467"/>
                      <a:pt x="83193" y="173907"/>
                      <a:pt x="83399" y="174867"/>
                    </a:cubicBezTo>
                    <a:cubicBezTo>
                      <a:pt x="83605" y="175930"/>
                      <a:pt x="83639" y="176548"/>
                      <a:pt x="83571" y="177028"/>
                    </a:cubicBezTo>
                    <a:cubicBezTo>
                      <a:pt x="83502" y="177542"/>
                      <a:pt x="83262" y="178090"/>
                      <a:pt x="82885" y="178776"/>
                    </a:cubicBezTo>
                    <a:cubicBezTo>
                      <a:pt x="82508" y="179462"/>
                      <a:pt x="81959" y="180216"/>
                      <a:pt x="81410" y="181074"/>
                    </a:cubicBezTo>
                    <a:cubicBezTo>
                      <a:pt x="81205" y="181417"/>
                      <a:pt x="80519" y="182205"/>
                      <a:pt x="79936" y="183063"/>
                    </a:cubicBezTo>
                    <a:cubicBezTo>
                      <a:pt x="79319" y="183920"/>
                      <a:pt x="78804" y="184880"/>
                      <a:pt x="79113" y="185566"/>
                    </a:cubicBezTo>
                    <a:cubicBezTo>
                      <a:pt x="79456" y="186320"/>
                      <a:pt x="80690" y="186389"/>
                      <a:pt x="81993" y="186080"/>
                    </a:cubicBezTo>
                    <a:cubicBezTo>
                      <a:pt x="83296" y="185806"/>
                      <a:pt x="84634" y="185086"/>
                      <a:pt x="85148" y="184777"/>
                    </a:cubicBezTo>
                    <a:cubicBezTo>
                      <a:pt x="86211" y="184194"/>
                      <a:pt x="87240" y="183406"/>
                      <a:pt x="88165" y="182274"/>
                    </a:cubicBezTo>
                    <a:cubicBezTo>
                      <a:pt x="89091" y="181142"/>
                      <a:pt x="89846" y="179599"/>
                      <a:pt x="90154" y="177851"/>
                    </a:cubicBezTo>
                    <a:cubicBezTo>
                      <a:pt x="90497" y="176102"/>
                      <a:pt x="90257" y="174353"/>
                      <a:pt x="90017" y="173050"/>
                    </a:cubicBezTo>
                    <a:cubicBezTo>
                      <a:pt x="89743" y="171678"/>
                      <a:pt x="89503" y="170684"/>
                      <a:pt x="89331" y="169690"/>
                    </a:cubicBezTo>
                    <a:cubicBezTo>
                      <a:pt x="88783" y="166775"/>
                      <a:pt x="88371" y="163723"/>
                      <a:pt x="87994" y="160706"/>
                    </a:cubicBezTo>
                    <a:cubicBezTo>
                      <a:pt x="87960" y="160397"/>
                      <a:pt x="87891" y="159780"/>
                      <a:pt x="87822" y="158991"/>
                    </a:cubicBezTo>
                    <a:cubicBezTo>
                      <a:pt x="87754" y="158237"/>
                      <a:pt x="87685" y="157311"/>
                      <a:pt x="87582" y="156454"/>
                    </a:cubicBezTo>
                    <a:cubicBezTo>
                      <a:pt x="87480" y="155631"/>
                      <a:pt x="87411" y="154945"/>
                      <a:pt x="87308" y="154328"/>
                    </a:cubicBezTo>
                    <a:cubicBezTo>
                      <a:pt x="87205" y="153745"/>
                      <a:pt x="87068" y="153196"/>
                      <a:pt x="86691" y="152819"/>
                    </a:cubicBezTo>
                    <a:cubicBezTo>
                      <a:pt x="86279" y="152442"/>
                      <a:pt x="85559" y="152545"/>
                      <a:pt x="84839" y="153264"/>
                    </a:cubicBezTo>
                    <a:cubicBezTo>
                      <a:pt x="84119" y="153985"/>
                      <a:pt x="83502" y="155254"/>
                      <a:pt x="83125" y="156488"/>
                    </a:cubicBezTo>
                    <a:cubicBezTo>
                      <a:pt x="82370" y="158957"/>
                      <a:pt x="82165" y="161700"/>
                      <a:pt x="82130" y="162523"/>
                    </a:cubicBezTo>
                    <a:lnTo>
                      <a:pt x="82130" y="162797"/>
                    </a:lnTo>
                    <a:close/>
                    <a:moveTo>
                      <a:pt x="121701" y="152922"/>
                    </a:moveTo>
                    <a:cubicBezTo>
                      <a:pt x="122078" y="151927"/>
                      <a:pt x="122524" y="151104"/>
                      <a:pt x="123175" y="150350"/>
                    </a:cubicBezTo>
                    <a:cubicBezTo>
                      <a:pt x="123793" y="149596"/>
                      <a:pt x="124616" y="148807"/>
                      <a:pt x="125541" y="147950"/>
                    </a:cubicBezTo>
                    <a:cubicBezTo>
                      <a:pt x="127462" y="146167"/>
                      <a:pt x="129451" y="144212"/>
                      <a:pt x="131199" y="142086"/>
                    </a:cubicBezTo>
                    <a:cubicBezTo>
                      <a:pt x="132914" y="139994"/>
                      <a:pt x="134697" y="137628"/>
                      <a:pt x="135657" y="134954"/>
                    </a:cubicBezTo>
                    <a:cubicBezTo>
                      <a:pt x="135863" y="134439"/>
                      <a:pt x="136377" y="133136"/>
                      <a:pt x="136651" y="131868"/>
                    </a:cubicBezTo>
                    <a:cubicBezTo>
                      <a:pt x="136926" y="130599"/>
                      <a:pt x="136960" y="129330"/>
                      <a:pt x="136343" y="128953"/>
                    </a:cubicBezTo>
                    <a:cubicBezTo>
                      <a:pt x="135657" y="128542"/>
                      <a:pt x="134594" y="129330"/>
                      <a:pt x="133531" y="130256"/>
                    </a:cubicBezTo>
                    <a:cubicBezTo>
                      <a:pt x="132502" y="131182"/>
                      <a:pt x="131474" y="132245"/>
                      <a:pt x="131062" y="132622"/>
                    </a:cubicBezTo>
                    <a:cubicBezTo>
                      <a:pt x="127736" y="135639"/>
                      <a:pt x="124547" y="139103"/>
                      <a:pt x="121187" y="142258"/>
                    </a:cubicBezTo>
                    <a:cubicBezTo>
                      <a:pt x="119952" y="143423"/>
                      <a:pt x="118478" y="144864"/>
                      <a:pt x="117312" y="146990"/>
                    </a:cubicBezTo>
                    <a:cubicBezTo>
                      <a:pt x="116146" y="149116"/>
                      <a:pt x="115597" y="151516"/>
                      <a:pt x="115529" y="153676"/>
                    </a:cubicBezTo>
                    <a:cubicBezTo>
                      <a:pt x="115460" y="154568"/>
                      <a:pt x="115460" y="157208"/>
                      <a:pt x="116043" y="159403"/>
                    </a:cubicBezTo>
                    <a:cubicBezTo>
                      <a:pt x="116557" y="161597"/>
                      <a:pt x="117449" y="163415"/>
                      <a:pt x="118409" y="163312"/>
                    </a:cubicBezTo>
                    <a:cubicBezTo>
                      <a:pt x="119541" y="163209"/>
                      <a:pt x="119986" y="160774"/>
                      <a:pt x="120398" y="158339"/>
                    </a:cubicBezTo>
                    <a:cubicBezTo>
                      <a:pt x="120775" y="155871"/>
                      <a:pt x="121358" y="153676"/>
                      <a:pt x="121598" y="153093"/>
                    </a:cubicBezTo>
                    <a:lnTo>
                      <a:pt x="121667" y="152887"/>
                    </a:lnTo>
                    <a:close/>
                    <a:moveTo>
                      <a:pt x="138503" y="49778"/>
                    </a:moveTo>
                    <a:cubicBezTo>
                      <a:pt x="140458" y="53721"/>
                      <a:pt x="141932" y="58007"/>
                      <a:pt x="142721" y="62225"/>
                    </a:cubicBezTo>
                    <a:cubicBezTo>
                      <a:pt x="143098" y="64351"/>
                      <a:pt x="143269" y="66442"/>
                      <a:pt x="143201" y="68431"/>
                    </a:cubicBezTo>
                    <a:cubicBezTo>
                      <a:pt x="143132" y="70488"/>
                      <a:pt x="142755" y="72203"/>
                      <a:pt x="142138" y="74363"/>
                    </a:cubicBezTo>
                    <a:cubicBezTo>
                      <a:pt x="141555" y="76455"/>
                      <a:pt x="140663" y="78821"/>
                      <a:pt x="140218" y="81701"/>
                    </a:cubicBezTo>
                    <a:cubicBezTo>
                      <a:pt x="140012" y="83107"/>
                      <a:pt x="139909" y="84650"/>
                      <a:pt x="140080" y="86193"/>
                    </a:cubicBezTo>
                    <a:cubicBezTo>
                      <a:pt x="140252" y="87736"/>
                      <a:pt x="140663" y="89211"/>
                      <a:pt x="141246" y="90514"/>
                    </a:cubicBezTo>
                    <a:cubicBezTo>
                      <a:pt x="141658" y="91542"/>
                      <a:pt x="143064" y="94080"/>
                      <a:pt x="144949" y="95555"/>
                    </a:cubicBezTo>
                    <a:cubicBezTo>
                      <a:pt x="146801" y="97132"/>
                      <a:pt x="148893" y="97543"/>
                      <a:pt x="149202" y="96858"/>
                    </a:cubicBezTo>
                    <a:cubicBezTo>
                      <a:pt x="149579" y="96103"/>
                      <a:pt x="148001" y="94560"/>
                      <a:pt x="147041" y="92503"/>
                    </a:cubicBezTo>
                    <a:cubicBezTo>
                      <a:pt x="146527" y="91508"/>
                      <a:pt x="146115" y="90411"/>
                      <a:pt x="145875" y="89485"/>
                    </a:cubicBezTo>
                    <a:cubicBezTo>
                      <a:pt x="145635" y="88559"/>
                      <a:pt x="145567" y="87736"/>
                      <a:pt x="145533" y="87325"/>
                    </a:cubicBezTo>
                    <a:cubicBezTo>
                      <a:pt x="145327" y="83930"/>
                      <a:pt x="146973" y="80639"/>
                      <a:pt x="148516" y="76215"/>
                    </a:cubicBezTo>
                    <a:cubicBezTo>
                      <a:pt x="149270" y="74020"/>
                      <a:pt x="149853" y="71346"/>
                      <a:pt x="149956" y="68808"/>
                    </a:cubicBezTo>
                    <a:cubicBezTo>
                      <a:pt x="150093" y="66271"/>
                      <a:pt x="149887" y="63768"/>
                      <a:pt x="149476" y="61402"/>
                    </a:cubicBezTo>
                    <a:cubicBezTo>
                      <a:pt x="148893" y="57973"/>
                      <a:pt x="147830" y="54715"/>
                      <a:pt x="146493" y="51629"/>
                    </a:cubicBezTo>
                    <a:cubicBezTo>
                      <a:pt x="145121" y="48509"/>
                      <a:pt x="143441" y="45594"/>
                      <a:pt x="141486" y="42988"/>
                    </a:cubicBezTo>
                    <a:cubicBezTo>
                      <a:pt x="140732" y="41925"/>
                      <a:pt x="138229" y="38702"/>
                      <a:pt x="135417" y="36336"/>
                    </a:cubicBezTo>
                    <a:cubicBezTo>
                      <a:pt x="132640" y="33936"/>
                      <a:pt x="129656" y="32495"/>
                      <a:pt x="129039" y="33318"/>
                    </a:cubicBezTo>
                    <a:cubicBezTo>
                      <a:pt x="128319" y="34278"/>
                      <a:pt x="130891" y="37262"/>
                      <a:pt x="133222" y="40759"/>
                    </a:cubicBezTo>
                    <a:cubicBezTo>
                      <a:pt x="134388" y="42474"/>
                      <a:pt x="135554" y="44325"/>
                      <a:pt x="136446" y="45868"/>
                    </a:cubicBezTo>
                    <a:cubicBezTo>
                      <a:pt x="137337" y="47446"/>
                      <a:pt x="138023" y="48714"/>
                      <a:pt x="138297" y="49332"/>
                    </a:cubicBezTo>
                    <a:lnTo>
                      <a:pt x="138503" y="49709"/>
                    </a:lnTo>
                    <a:close/>
                    <a:moveTo>
                      <a:pt x="29289" y="93806"/>
                    </a:moveTo>
                    <a:cubicBezTo>
                      <a:pt x="30695" y="97509"/>
                      <a:pt x="29975" y="99018"/>
                      <a:pt x="27232" y="102138"/>
                    </a:cubicBezTo>
                    <a:cubicBezTo>
                      <a:pt x="24592" y="105156"/>
                      <a:pt x="21403" y="108105"/>
                      <a:pt x="18728" y="112219"/>
                    </a:cubicBezTo>
                    <a:cubicBezTo>
                      <a:pt x="18076" y="113214"/>
                      <a:pt x="17459" y="114311"/>
                      <a:pt x="16911" y="115477"/>
                    </a:cubicBezTo>
                    <a:cubicBezTo>
                      <a:pt x="16362" y="116609"/>
                      <a:pt x="15882" y="118015"/>
                      <a:pt x="15573" y="119317"/>
                    </a:cubicBezTo>
                    <a:cubicBezTo>
                      <a:pt x="14956" y="121992"/>
                      <a:pt x="14922" y="124770"/>
                      <a:pt x="15573" y="127341"/>
                    </a:cubicBezTo>
                    <a:cubicBezTo>
                      <a:pt x="15813" y="128336"/>
                      <a:pt x="16568" y="130976"/>
                      <a:pt x="18179" y="132793"/>
                    </a:cubicBezTo>
                    <a:cubicBezTo>
                      <a:pt x="18934" y="133719"/>
                      <a:pt x="19894" y="134371"/>
                      <a:pt x="20614" y="134680"/>
                    </a:cubicBezTo>
                    <a:cubicBezTo>
                      <a:pt x="21403" y="134954"/>
                      <a:pt x="21951" y="134919"/>
                      <a:pt x="22123" y="134611"/>
                    </a:cubicBezTo>
                    <a:cubicBezTo>
                      <a:pt x="22363" y="134234"/>
                      <a:pt x="22123" y="133651"/>
                      <a:pt x="21780" y="132931"/>
                    </a:cubicBezTo>
                    <a:cubicBezTo>
                      <a:pt x="21437" y="132176"/>
                      <a:pt x="21026" y="131251"/>
                      <a:pt x="20751" y="130290"/>
                    </a:cubicBezTo>
                    <a:cubicBezTo>
                      <a:pt x="20203" y="128302"/>
                      <a:pt x="20271" y="126107"/>
                      <a:pt x="20374" y="125284"/>
                    </a:cubicBezTo>
                    <a:cubicBezTo>
                      <a:pt x="20580" y="123638"/>
                      <a:pt x="21026" y="121992"/>
                      <a:pt x="21711" y="120518"/>
                    </a:cubicBezTo>
                    <a:cubicBezTo>
                      <a:pt x="21849" y="120141"/>
                      <a:pt x="22054" y="119797"/>
                      <a:pt x="22226" y="119455"/>
                    </a:cubicBezTo>
                    <a:cubicBezTo>
                      <a:pt x="22431" y="119077"/>
                      <a:pt x="22637" y="118735"/>
                      <a:pt x="22877" y="118358"/>
                    </a:cubicBezTo>
                    <a:cubicBezTo>
                      <a:pt x="23323" y="117637"/>
                      <a:pt x="23837" y="116917"/>
                      <a:pt x="24352" y="116232"/>
                    </a:cubicBezTo>
                    <a:cubicBezTo>
                      <a:pt x="26443" y="113420"/>
                      <a:pt x="29187" y="110779"/>
                      <a:pt x="31827" y="107762"/>
                    </a:cubicBezTo>
                    <a:cubicBezTo>
                      <a:pt x="32753" y="106699"/>
                      <a:pt x="33816" y="105464"/>
                      <a:pt x="34742" y="103853"/>
                    </a:cubicBezTo>
                    <a:cubicBezTo>
                      <a:pt x="35221" y="103030"/>
                      <a:pt x="35633" y="102138"/>
                      <a:pt x="35942" y="101075"/>
                    </a:cubicBezTo>
                    <a:cubicBezTo>
                      <a:pt x="36284" y="100046"/>
                      <a:pt x="36456" y="98881"/>
                      <a:pt x="36456" y="97784"/>
                    </a:cubicBezTo>
                    <a:cubicBezTo>
                      <a:pt x="36525" y="95520"/>
                      <a:pt x="35942" y="93497"/>
                      <a:pt x="35221" y="91885"/>
                    </a:cubicBezTo>
                    <a:cubicBezTo>
                      <a:pt x="34502" y="90239"/>
                      <a:pt x="33644" y="88902"/>
                      <a:pt x="32855" y="87668"/>
                    </a:cubicBezTo>
                    <a:cubicBezTo>
                      <a:pt x="32547" y="87188"/>
                      <a:pt x="31930" y="86262"/>
                      <a:pt x="31141" y="85062"/>
                    </a:cubicBezTo>
                    <a:cubicBezTo>
                      <a:pt x="30421" y="83965"/>
                      <a:pt x="29667" y="82662"/>
                      <a:pt x="28981" y="81324"/>
                    </a:cubicBezTo>
                    <a:cubicBezTo>
                      <a:pt x="27609" y="78649"/>
                      <a:pt x="26718" y="75838"/>
                      <a:pt x="25723" y="75872"/>
                    </a:cubicBezTo>
                    <a:cubicBezTo>
                      <a:pt x="24626" y="75872"/>
                      <a:pt x="24146" y="79952"/>
                      <a:pt x="25346" y="84342"/>
                    </a:cubicBezTo>
                    <a:cubicBezTo>
                      <a:pt x="25895" y="86536"/>
                      <a:pt x="26923" y="88662"/>
                      <a:pt x="27678" y="90239"/>
                    </a:cubicBezTo>
                    <a:cubicBezTo>
                      <a:pt x="28466" y="91817"/>
                      <a:pt x="28981" y="92983"/>
                      <a:pt x="29187" y="93532"/>
                    </a:cubicBezTo>
                    <a:cubicBezTo>
                      <a:pt x="29221" y="93634"/>
                      <a:pt x="29289" y="93771"/>
                      <a:pt x="29324" y="93874"/>
                    </a:cubicBezTo>
                    <a:close/>
                    <a:moveTo>
                      <a:pt x="14991" y="149219"/>
                    </a:moveTo>
                    <a:cubicBezTo>
                      <a:pt x="13070" y="152510"/>
                      <a:pt x="12144" y="156488"/>
                      <a:pt x="12487" y="160465"/>
                    </a:cubicBezTo>
                    <a:cubicBezTo>
                      <a:pt x="12624" y="162489"/>
                      <a:pt x="13242" y="164477"/>
                      <a:pt x="13790" y="166021"/>
                    </a:cubicBezTo>
                    <a:cubicBezTo>
                      <a:pt x="14339" y="167598"/>
                      <a:pt x="14888" y="168970"/>
                      <a:pt x="15128" y="170032"/>
                    </a:cubicBezTo>
                    <a:cubicBezTo>
                      <a:pt x="15402" y="171130"/>
                      <a:pt x="15402" y="171816"/>
                      <a:pt x="15231" y="172501"/>
                    </a:cubicBezTo>
                    <a:cubicBezTo>
                      <a:pt x="15093" y="173187"/>
                      <a:pt x="14682" y="174044"/>
                      <a:pt x="14065" y="175073"/>
                    </a:cubicBezTo>
                    <a:cubicBezTo>
                      <a:pt x="13825" y="175450"/>
                      <a:pt x="13070" y="176410"/>
                      <a:pt x="12213" y="177370"/>
                    </a:cubicBezTo>
                    <a:cubicBezTo>
                      <a:pt x="11390" y="178365"/>
                      <a:pt x="10636" y="179393"/>
                      <a:pt x="10944" y="180114"/>
                    </a:cubicBezTo>
                    <a:cubicBezTo>
                      <a:pt x="11287" y="180902"/>
                      <a:pt x="12727" y="180834"/>
                      <a:pt x="14305" y="180388"/>
                    </a:cubicBezTo>
                    <a:cubicBezTo>
                      <a:pt x="15882" y="179942"/>
                      <a:pt x="17528" y="178845"/>
                      <a:pt x="18145" y="178296"/>
                    </a:cubicBezTo>
                    <a:cubicBezTo>
                      <a:pt x="19380" y="177336"/>
                      <a:pt x="20614" y="175793"/>
                      <a:pt x="21231" y="173804"/>
                    </a:cubicBezTo>
                    <a:cubicBezTo>
                      <a:pt x="21883" y="171816"/>
                      <a:pt x="21746" y="169621"/>
                      <a:pt x="21403" y="167872"/>
                    </a:cubicBezTo>
                    <a:cubicBezTo>
                      <a:pt x="21026" y="166089"/>
                      <a:pt x="20477" y="164580"/>
                      <a:pt x="20031" y="163277"/>
                    </a:cubicBezTo>
                    <a:cubicBezTo>
                      <a:pt x="19825" y="162626"/>
                      <a:pt x="19620" y="162009"/>
                      <a:pt x="19483" y="161460"/>
                    </a:cubicBezTo>
                    <a:cubicBezTo>
                      <a:pt x="19345" y="160911"/>
                      <a:pt x="19242" y="160397"/>
                      <a:pt x="19174" y="159883"/>
                    </a:cubicBezTo>
                    <a:cubicBezTo>
                      <a:pt x="18831" y="156865"/>
                      <a:pt x="19483" y="153539"/>
                      <a:pt x="21026" y="150864"/>
                    </a:cubicBezTo>
                    <a:cubicBezTo>
                      <a:pt x="21334" y="150316"/>
                      <a:pt x="22500" y="148704"/>
                      <a:pt x="23974" y="147435"/>
                    </a:cubicBezTo>
                    <a:cubicBezTo>
                      <a:pt x="25380" y="146132"/>
                      <a:pt x="27095" y="145172"/>
                      <a:pt x="27026" y="144109"/>
                    </a:cubicBezTo>
                    <a:cubicBezTo>
                      <a:pt x="26992" y="143526"/>
                      <a:pt x="26306" y="143046"/>
                      <a:pt x="25209" y="142909"/>
                    </a:cubicBezTo>
                    <a:cubicBezTo>
                      <a:pt x="24112" y="142772"/>
                      <a:pt x="22603" y="143012"/>
                      <a:pt x="21128" y="143629"/>
                    </a:cubicBezTo>
                    <a:cubicBezTo>
                      <a:pt x="19654" y="144246"/>
                      <a:pt x="18248" y="145275"/>
                      <a:pt x="17185" y="146304"/>
                    </a:cubicBezTo>
                    <a:cubicBezTo>
                      <a:pt x="16122" y="147367"/>
                      <a:pt x="15436" y="148396"/>
                      <a:pt x="15128" y="148876"/>
                    </a:cubicBezTo>
                    <a:lnTo>
                      <a:pt x="14922" y="149184"/>
                    </a:lnTo>
                    <a:close/>
                    <a:moveTo>
                      <a:pt x="62345" y="160637"/>
                    </a:moveTo>
                    <a:cubicBezTo>
                      <a:pt x="62448" y="162317"/>
                      <a:pt x="62516" y="164032"/>
                      <a:pt x="62653" y="165712"/>
                    </a:cubicBezTo>
                    <a:lnTo>
                      <a:pt x="62859" y="168112"/>
                    </a:lnTo>
                    <a:cubicBezTo>
                      <a:pt x="62859" y="168421"/>
                      <a:pt x="62859" y="168626"/>
                      <a:pt x="62859" y="168729"/>
                    </a:cubicBezTo>
                    <a:cubicBezTo>
                      <a:pt x="62859" y="168832"/>
                      <a:pt x="62859" y="168798"/>
                      <a:pt x="62859" y="168832"/>
                    </a:cubicBezTo>
                    <a:cubicBezTo>
                      <a:pt x="62859" y="168867"/>
                      <a:pt x="62756" y="169106"/>
                      <a:pt x="62448" y="169552"/>
                    </a:cubicBezTo>
                    <a:cubicBezTo>
                      <a:pt x="62174" y="169998"/>
                      <a:pt x="61693" y="170650"/>
                      <a:pt x="61316" y="171473"/>
                    </a:cubicBezTo>
                    <a:cubicBezTo>
                      <a:pt x="61179" y="171816"/>
                      <a:pt x="60665" y="172604"/>
                      <a:pt x="60390" y="173633"/>
                    </a:cubicBezTo>
                    <a:cubicBezTo>
                      <a:pt x="60116" y="174661"/>
                      <a:pt x="60219" y="175759"/>
                      <a:pt x="60871" y="176033"/>
                    </a:cubicBezTo>
                    <a:cubicBezTo>
                      <a:pt x="61591" y="176376"/>
                      <a:pt x="62448" y="175999"/>
                      <a:pt x="63202" y="175759"/>
                    </a:cubicBezTo>
                    <a:cubicBezTo>
                      <a:pt x="63991" y="175519"/>
                      <a:pt x="64780" y="175176"/>
                      <a:pt x="65122" y="175005"/>
                    </a:cubicBezTo>
                    <a:cubicBezTo>
                      <a:pt x="65808" y="174730"/>
                      <a:pt x="66494" y="174387"/>
                      <a:pt x="67248" y="173736"/>
                    </a:cubicBezTo>
                    <a:cubicBezTo>
                      <a:pt x="67969" y="173119"/>
                      <a:pt x="68757" y="172124"/>
                      <a:pt x="69237" y="170787"/>
                    </a:cubicBezTo>
                    <a:cubicBezTo>
                      <a:pt x="69752" y="169415"/>
                      <a:pt x="69717" y="167975"/>
                      <a:pt x="69649" y="167015"/>
                    </a:cubicBezTo>
                    <a:cubicBezTo>
                      <a:pt x="69580" y="166192"/>
                      <a:pt x="69477" y="165369"/>
                      <a:pt x="69409" y="164580"/>
                    </a:cubicBezTo>
                    <a:cubicBezTo>
                      <a:pt x="69203" y="162386"/>
                      <a:pt x="68757" y="160157"/>
                      <a:pt x="67969" y="158065"/>
                    </a:cubicBezTo>
                    <a:cubicBezTo>
                      <a:pt x="67660" y="157208"/>
                      <a:pt x="66357" y="152750"/>
                      <a:pt x="64402" y="153093"/>
                    </a:cubicBezTo>
                    <a:cubicBezTo>
                      <a:pt x="62208" y="153470"/>
                      <a:pt x="62345" y="159334"/>
                      <a:pt x="62414" y="160363"/>
                    </a:cubicBezTo>
                    <a:lnTo>
                      <a:pt x="62414" y="160534"/>
                    </a:lnTo>
                    <a:close/>
                    <a:moveTo>
                      <a:pt x="13482" y="46554"/>
                    </a:moveTo>
                    <a:cubicBezTo>
                      <a:pt x="14991" y="47103"/>
                      <a:pt x="16362" y="47411"/>
                      <a:pt x="17459" y="47823"/>
                    </a:cubicBezTo>
                    <a:cubicBezTo>
                      <a:pt x="18557" y="48200"/>
                      <a:pt x="19414" y="48680"/>
                      <a:pt x="20271" y="49297"/>
                    </a:cubicBezTo>
                    <a:cubicBezTo>
                      <a:pt x="21986" y="50566"/>
                      <a:pt x="23357" y="52315"/>
                      <a:pt x="24249" y="54235"/>
                    </a:cubicBezTo>
                    <a:cubicBezTo>
                      <a:pt x="25140" y="56121"/>
                      <a:pt x="25449" y="58350"/>
                      <a:pt x="25758" y="60613"/>
                    </a:cubicBezTo>
                    <a:cubicBezTo>
                      <a:pt x="25826" y="61059"/>
                      <a:pt x="25860" y="62190"/>
                      <a:pt x="25860" y="63322"/>
                    </a:cubicBezTo>
                    <a:cubicBezTo>
                      <a:pt x="25860" y="64453"/>
                      <a:pt x="25860" y="65585"/>
                      <a:pt x="26478" y="65997"/>
                    </a:cubicBezTo>
                    <a:cubicBezTo>
                      <a:pt x="27129" y="66477"/>
                      <a:pt x="28329" y="65619"/>
                      <a:pt x="29221" y="64179"/>
                    </a:cubicBezTo>
                    <a:cubicBezTo>
                      <a:pt x="30147" y="62773"/>
                      <a:pt x="30627" y="60887"/>
                      <a:pt x="30798" y="60167"/>
                    </a:cubicBezTo>
                    <a:cubicBezTo>
                      <a:pt x="31518" y="57252"/>
                      <a:pt x="31313" y="53823"/>
                      <a:pt x="30044" y="50737"/>
                    </a:cubicBezTo>
                    <a:cubicBezTo>
                      <a:pt x="28809" y="47652"/>
                      <a:pt x="26649" y="45045"/>
                      <a:pt x="24146" y="43228"/>
                    </a:cubicBezTo>
                    <a:cubicBezTo>
                      <a:pt x="23254" y="42542"/>
                      <a:pt x="22226" y="41994"/>
                      <a:pt x="21197" y="41548"/>
                    </a:cubicBezTo>
                    <a:cubicBezTo>
                      <a:pt x="20134" y="41102"/>
                      <a:pt x="19002" y="40794"/>
                      <a:pt x="18076" y="40622"/>
                    </a:cubicBezTo>
                    <a:cubicBezTo>
                      <a:pt x="16156" y="40279"/>
                      <a:pt x="14647" y="40107"/>
                      <a:pt x="13687" y="39799"/>
                    </a:cubicBezTo>
                    <a:cubicBezTo>
                      <a:pt x="13482" y="39730"/>
                      <a:pt x="13139" y="39627"/>
                      <a:pt x="12727" y="39285"/>
                    </a:cubicBezTo>
                    <a:cubicBezTo>
                      <a:pt x="12247" y="38942"/>
                      <a:pt x="11596" y="38187"/>
                      <a:pt x="10773" y="37330"/>
                    </a:cubicBezTo>
                    <a:cubicBezTo>
                      <a:pt x="9984" y="36473"/>
                      <a:pt x="8887" y="35547"/>
                      <a:pt x="7824" y="35273"/>
                    </a:cubicBezTo>
                    <a:cubicBezTo>
                      <a:pt x="6761" y="34964"/>
                      <a:pt x="6041" y="35273"/>
                      <a:pt x="5904" y="35787"/>
                    </a:cubicBezTo>
                    <a:cubicBezTo>
                      <a:pt x="5766" y="36404"/>
                      <a:pt x="6178" y="37021"/>
                      <a:pt x="6487" y="37776"/>
                    </a:cubicBezTo>
                    <a:cubicBezTo>
                      <a:pt x="6829" y="38565"/>
                      <a:pt x="7138" y="39559"/>
                      <a:pt x="7687" y="40896"/>
                    </a:cubicBezTo>
                    <a:cubicBezTo>
                      <a:pt x="7961" y="41548"/>
                      <a:pt x="8304" y="42233"/>
                      <a:pt x="8750" y="42954"/>
                    </a:cubicBezTo>
                    <a:cubicBezTo>
                      <a:pt x="9195" y="43674"/>
                      <a:pt x="9847" y="44359"/>
                      <a:pt x="10430" y="44874"/>
                    </a:cubicBezTo>
                    <a:cubicBezTo>
                      <a:pt x="11664" y="45868"/>
                      <a:pt x="12727" y="46280"/>
                      <a:pt x="13173" y="46485"/>
                    </a:cubicBezTo>
                    <a:lnTo>
                      <a:pt x="13482" y="46588"/>
                    </a:lnTo>
                    <a:close/>
                    <a:moveTo>
                      <a:pt x="10739" y="67780"/>
                    </a:moveTo>
                    <a:cubicBezTo>
                      <a:pt x="11116" y="68877"/>
                      <a:pt x="11527" y="69871"/>
                      <a:pt x="11802" y="70763"/>
                    </a:cubicBezTo>
                    <a:cubicBezTo>
                      <a:pt x="12110" y="71655"/>
                      <a:pt x="12247" y="72443"/>
                      <a:pt x="12350" y="73300"/>
                    </a:cubicBezTo>
                    <a:cubicBezTo>
                      <a:pt x="12590" y="74981"/>
                      <a:pt x="12556" y="76832"/>
                      <a:pt x="12556" y="78855"/>
                    </a:cubicBezTo>
                    <a:cubicBezTo>
                      <a:pt x="12556" y="80844"/>
                      <a:pt x="12350" y="83107"/>
                      <a:pt x="12865" y="85336"/>
                    </a:cubicBezTo>
                    <a:cubicBezTo>
                      <a:pt x="12967" y="85782"/>
                      <a:pt x="13139" y="86879"/>
                      <a:pt x="13550" y="87908"/>
                    </a:cubicBezTo>
                    <a:cubicBezTo>
                      <a:pt x="13928" y="88902"/>
                      <a:pt x="14545" y="89794"/>
                      <a:pt x="15231" y="89691"/>
                    </a:cubicBezTo>
                    <a:cubicBezTo>
                      <a:pt x="16019" y="89622"/>
                      <a:pt x="16534" y="88559"/>
                      <a:pt x="16945" y="87462"/>
                    </a:cubicBezTo>
                    <a:cubicBezTo>
                      <a:pt x="17357" y="86365"/>
                      <a:pt x="17699" y="85165"/>
                      <a:pt x="17837" y="84719"/>
                    </a:cubicBezTo>
                    <a:cubicBezTo>
                      <a:pt x="18454" y="82901"/>
                      <a:pt x="18900" y="80947"/>
                      <a:pt x="19139" y="78821"/>
                    </a:cubicBezTo>
                    <a:cubicBezTo>
                      <a:pt x="19345" y="76695"/>
                      <a:pt x="19380" y="74363"/>
                      <a:pt x="19002" y="71963"/>
                    </a:cubicBezTo>
                    <a:cubicBezTo>
                      <a:pt x="18762" y="70283"/>
                      <a:pt x="18111" y="68431"/>
                      <a:pt x="17425" y="67059"/>
                    </a:cubicBezTo>
                    <a:cubicBezTo>
                      <a:pt x="16705" y="65654"/>
                      <a:pt x="16019" y="64556"/>
                      <a:pt x="15402" y="63562"/>
                    </a:cubicBezTo>
                    <a:cubicBezTo>
                      <a:pt x="15128" y="63151"/>
                      <a:pt x="14476" y="61779"/>
                      <a:pt x="13790" y="60442"/>
                    </a:cubicBezTo>
                    <a:cubicBezTo>
                      <a:pt x="13070" y="59139"/>
                      <a:pt x="12350" y="57801"/>
                      <a:pt x="11356" y="57836"/>
                    </a:cubicBezTo>
                    <a:cubicBezTo>
                      <a:pt x="10258" y="57904"/>
                      <a:pt x="9607" y="59927"/>
                      <a:pt x="9676" y="62225"/>
                    </a:cubicBezTo>
                    <a:cubicBezTo>
                      <a:pt x="9676" y="64522"/>
                      <a:pt x="10430" y="66923"/>
                      <a:pt x="10670" y="67574"/>
                    </a:cubicBezTo>
                    <a:lnTo>
                      <a:pt x="10739" y="67780"/>
                    </a:lnTo>
                    <a:close/>
                    <a:moveTo>
                      <a:pt x="18865" y="24574"/>
                    </a:moveTo>
                    <a:cubicBezTo>
                      <a:pt x="25209" y="22585"/>
                      <a:pt x="29735" y="17716"/>
                      <a:pt x="33679" y="14493"/>
                    </a:cubicBezTo>
                    <a:cubicBezTo>
                      <a:pt x="35667" y="12847"/>
                      <a:pt x="37759" y="11510"/>
                      <a:pt x="39576" y="10310"/>
                    </a:cubicBezTo>
                    <a:cubicBezTo>
                      <a:pt x="39954" y="10069"/>
                      <a:pt x="40879" y="9555"/>
                      <a:pt x="41840" y="9178"/>
                    </a:cubicBezTo>
                    <a:cubicBezTo>
                      <a:pt x="42765" y="8766"/>
                      <a:pt x="43726" y="8389"/>
                      <a:pt x="43931" y="7635"/>
                    </a:cubicBezTo>
                    <a:cubicBezTo>
                      <a:pt x="44137" y="6812"/>
                      <a:pt x="42971" y="5852"/>
                      <a:pt x="41360" y="5440"/>
                    </a:cubicBezTo>
                    <a:cubicBezTo>
                      <a:pt x="39748" y="5029"/>
                      <a:pt x="37931" y="5303"/>
                      <a:pt x="37245" y="5406"/>
                    </a:cubicBezTo>
                    <a:cubicBezTo>
                      <a:pt x="34467" y="5817"/>
                      <a:pt x="31861" y="7189"/>
                      <a:pt x="29564" y="8835"/>
                    </a:cubicBezTo>
                    <a:cubicBezTo>
                      <a:pt x="28432" y="9658"/>
                      <a:pt x="27335" y="10550"/>
                      <a:pt x="26306" y="11407"/>
                    </a:cubicBezTo>
                    <a:cubicBezTo>
                      <a:pt x="25312" y="12264"/>
                      <a:pt x="24352" y="13087"/>
                      <a:pt x="23392" y="13842"/>
                    </a:cubicBezTo>
                    <a:cubicBezTo>
                      <a:pt x="20648" y="16036"/>
                      <a:pt x="17974" y="17991"/>
                      <a:pt x="15402" y="18917"/>
                    </a:cubicBezTo>
                    <a:cubicBezTo>
                      <a:pt x="14853" y="19122"/>
                      <a:pt x="13242" y="19533"/>
                      <a:pt x="11527" y="19397"/>
                    </a:cubicBezTo>
                    <a:cubicBezTo>
                      <a:pt x="9847" y="19362"/>
                      <a:pt x="8133" y="18779"/>
                      <a:pt x="7481" y="19602"/>
                    </a:cubicBezTo>
                    <a:cubicBezTo>
                      <a:pt x="7138" y="20048"/>
                      <a:pt x="7275" y="20905"/>
                      <a:pt x="7961" y="21797"/>
                    </a:cubicBezTo>
                    <a:cubicBezTo>
                      <a:pt x="8613" y="22723"/>
                      <a:pt x="9813" y="23683"/>
                      <a:pt x="11253" y="24300"/>
                    </a:cubicBezTo>
                    <a:cubicBezTo>
                      <a:pt x="12693" y="24917"/>
                      <a:pt x="14339" y="25157"/>
                      <a:pt x="15710" y="25123"/>
                    </a:cubicBezTo>
                    <a:cubicBezTo>
                      <a:pt x="17082" y="25088"/>
                      <a:pt x="18145" y="24814"/>
                      <a:pt x="18625" y="24677"/>
                    </a:cubicBezTo>
                    <a:lnTo>
                      <a:pt x="18934" y="24574"/>
                    </a:lnTo>
                    <a:close/>
                    <a:moveTo>
                      <a:pt x="66837" y="8115"/>
                    </a:moveTo>
                    <a:cubicBezTo>
                      <a:pt x="68517" y="9041"/>
                      <a:pt x="70437" y="10207"/>
                      <a:pt x="72701" y="10858"/>
                    </a:cubicBezTo>
                    <a:cubicBezTo>
                      <a:pt x="74895" y="11544"/>
                      <a:pt x="77124" y="11818"/>
                      <a:pt x="79284" y="11887"/>
                    </a:cubicBezTo>
                    <a:cubicBezTo>
                      <a:pt x="83605" y="11956"/>
                      <a:pt x="87617" y="11167"/>
                      <a:pt x="91320" y="10618"/>
                    </a:cubicBezTo>
                    <a:cubicBezTo>
                      <a:pt x="93137" y="10344"/>
                      <a:pt x="94955" y="10138"/>
                      <a:pt x="96669" y="10035"/>
                    </a:cubicBezTo>
                    <a:cubicBezTo>
                      <a:pt x="98452" y="9898"/>
                      <a:pt x="99927" y="9933"/>
                      <a:pt x="100956" y="10138"/>
                    </a:cubicBezTo>
                    <a:cubicBezTo>
                      <a:pt x="101161" y="10172"/>
                      <a:pt x="101470" y="10275"/>
                      <a:pt x="101950" y="10550"/>
                    </a:cubicBezTo>
                    <a:cubicBezTo>
                      <a:pt x="102430" y="10824"/>
                      <a:pt x="103082" y="11372"/>
                      <a:pt x="103836" y="11921"/>
                    </a:cubicBezTo>
                    <a:cubicBezTo>
                      <a:pt x="104556" y="12470"/>
                      <a:pt x="105413" y="13053"/>
                      <a:pt x="106168" y="13293"/>
                    </a:cubicBezTo>
                    <a:cubicBezTo>
                      <a:pt x="106922" y="13533"/>
                      <a:pt x="107505" y="13464"/>
                      <a:pt x="107676" y="13121"/>
                    </a:cubicBezTo>
                    <a:cubicBezTo>
                      <a:pt x="107882" y="12744"/>
                      <a:pt x="107608" y="12195"/>
                      <a:pt x="107265" y="11475"/>
                    </a:cubicBezTo>
                    <a:cubicBezTo>
                      <a:pt x="106922" y="10790"/>
                      <a:pt x="106476" y="9898"/>
                      <a:pt x="105962" y="8938"/>
                    </a:cubicBezTo>
                    <a:cubicBezTo>
                      <a:pt x="105413" y="7978"/>
                      <a:pt x="104727" y="6915"/>
                      <a:pt x="103836" y="6092"/>
                    </a:cubicBezTo>
                    <a:cubicBezTo>
                      <a:pt x="102944" y="5269"/>
                      <a:pt x="102019" y="4823"/>
                      <a:pt x="101538" y="4617"/>
                    </a:cubicBezTo>
                    <a:cubicBezTo>
                      <a:pt x="99550" y="3692"/>
                      <a:pt x="97629" y="3486"/>
                      <a:pt x="95743" y="3349"/>
                    </a:cubicBezTo>
                    <a:cubicBezTo>
                      <a:pt x="93823" y="3211"/>
                      <a:pt x="91937" y="3349"/>
                      <a:pt x="90120" y="3486"/>
                    </a:cubicBezTo>
                    <a:cubicBezTo>
                      <a:pt x="86451" y="3829"/>
                      <a:pt x="82953" y="4446"/>
                      <a:pt x="79798" y="4480"/>
                    </a:cubicBezTo>
                    <a:cubicBezTo>
                      <a:pt x="77535" y="4480"/>
                      <a:pt x="75375" y="4275"/>
                      <a:pt x="73352" y="3657"/>
                    </a:cubicBezTo>
                    <a:cubicBezTo>
                      <a:pt x="71363" y="3075"/>
                      <a:pt x="68997" y="1703"/>
                      <a:pt x="66117" y="880"/>
                    </a:cubicBezTo>
                    <a:cubicBezTo>
                      <a:pt x="64985" y="537"/>
                      <a:pt x="61385" y="-320"/>
                      <a:pt x="58093" y="126"/>
                    </a:cubicBezTo>
                    <a:cubicBezTo>
                      <a:pt x="54801" y="468"/>
                      <a:pt x="52058" y="1977"/>
                      <a:pt x="52264" y="3040"/>
                    </a:cubicBezTo>
                    <a:cubicBezTo>
                      <a:pt x="52469" y="4240"/>
                      <a:pt x="55795" y="4172"/>
                      <a:pt x="59087" y="4995"/>
                    </a:cubicBezTo>
                    <a:cubicBezTo>
                      <a:pt x="60733" y="5372"/>
                      <a:pt x="62379" y="5920"/>
                      <a:pt x="63682" y="6504"/>
                    </a:cubicBezTo>
                    <a:cubicBezTo>
                      <a:pt x="64985" y="7086"/>
                      <a:pt x="66014" y="7669"/>
                      <a:pt x="66528" y="7943"/>
                    </a:cubicBezTo>
                    <a:lnTo>
                      <a:pt x="66837" y="8115"/>
                    </a:lnTo>
                    <a:close/>
                    <a:moveTo>
                      <a:pt x="115940" y="20768"/>
                    </a:moveTo>
                    <a:cubicBezTo>
                      <a:pt x="117586" y="22482"/>
                      <a:pt x="119061" y="24369"/>
                      <a:pt x="120775" y="25911"/>
                    </a:cubicBezTo>
                    <a:cubicBezTo>
                      <a:pt x="121598" y="26666"/>
                      <a:pt x="122455" y="27523"/>
                      <a:pt x="123621" y="27832"/>
                    </a:cubicBezTo>
                    <a:cubicBezTo>
                      <a:pt x="124067" y="27969"/>
                      <a:pt x="125713" y="28792"/>
                      <a:pt x="126742" y="27695"/>
                    </a:cubicBezTo>
                    <a:cubicBezTo>
                      <a:pt x="127873" y="26494"/>
                      <a:pt x="126913" y="24094"/>
                      <a:pt x="126707" y="23511"/>
                    </a:cubicBezTo>
                    <a:cubicBezTo>
                      <a:pt x="125919" y="21042"/>
                      <a:pt x="124238" y="19294"/>
                      <a:pt x="122627" y="17648"/>
                    </a:cubicBezTo>
                    <a:cubicBezTo>
                      <a:pt x="121461" y="16482"/>
                      <a:pt x="120089" y="15453"/>
                      <a:pt x="118512" y="14870"/>
                    </a:cubicBezTo>
                    <a:cubicBezTo>
                      <a:pt x="117895" y="14596"/>
                      <a:pt x="114809" y="13156"/>
                      <a:pt x="113746" y="15042"/>
                    </a:cubicBezTo>
                    <a:cubicBezTo>
                      <a:pt x="112580" y="17099"/>
                      <a:pt x="115426" y="20151"/>
                      <a:pt x="115872" y="20665"/>
                    </a:cubicBezTo>
                    <a:lnTo>
                      <a:pt x="115940" y="20734"/>
                    </a:lnTo>
                    <a:close/>
                    <a:moveTo>
                      <a:pt x="4875" y="108002"/>
                    </a:moveTo>
                    <a:cubicBezTo>
                      <a:pt x="3229" y="110505"/>
                      <a:pt x="2200" y="113865"/>
                      <a:pt x="2337" y="117054"/>
                    </a:cubicBezTo>
                    <a:cubicBezTo>
                      <a:pt x="2372" y="120278"/>
                      <a:pt x="3229" y="123090"/>
                      <a:pt x="4018" y="125593"/>
                    </a:cubicBezTo>
                    <a:cubicBezTo>
                      <a:pt x="4841" y="128130"/>
                      <a:pt x="5732" y="130428"/>
                      <a:pt x="6315" y="132554"/>
                    </a:cubicBezTo>
                    <a:cubicBezTo>
                      <a:pt x="6932" y="134714"/>
                      <a:pt x="7138" y="136634"/>
                      <a:pt x="7035" y="138691"/>
                    </a:cubicBezTo>
                    <a:cubicBezTo>
                      <a:pt x="6864" y="142738"/>
                      <a:pt x="5115" y="147093"/>
                      <a:pt x="3400" y="151276"/>
                    </a:cubicBezTo>
                    <a:cubicBezTo>
                      <a:pt x="3058" y="152133"/>
                      <a:pt x="2097" y="154190"/>
                      <a:pt x="1206" y="156145"/>
                    </a:cubicBezTo>
                    <a:cubicBezTo>
                      <a:pt x="349" y="158134"/>
                      <a:pt x="-337" y="160020"/>
                      <a:pt x="177" y="160534"/>
                    </a:cubicBezTo>
                    <a:cubicBezTo>
                      <a:pt x="760" y="161117"/>
                      <a:pt x="2543" y="159677"/>
                      <a:pt x="4326" y="157791"/>
                    </a:cubicBezTo>
                    <a:cubicBezTo>
                      <a:pt x="6109" y="155939"/>
                      <a:pt x="7824" y="153505"/>
                      <a:pt x="8441" y="152579"/>
                    </a:cubicBezTo>
                    <a:cubicBezTo>
                      <a:pt x="11013" y="148876"/>
                      <a:pt x="13242" y="144144"/>
                      <a:pt x="13653" y="138589"/>
                    </a:cubicBezTo>
                    <a:cubicBezTo>
                      <a:pt x="13859" y="135880"/>
                      <a:pt x="13516" y="132931"/>
                      <a:pt x="12830" y="130428"/>
                    </a:cubicBezTo>
                    <a:cubicBezTo>
                      <a:pt x="12144" y="127924"/>
                      <a:pt x="11287" y="125661"/>
                      <a:pt x="10567" y="123604"/>
                    </a:cubicBezTo>
                    <a:cubicBezTo>
                      <a:pt x="9504" y="120620"/>
                      <a:pt x="8715" y="117843"/>
                      <a:pt x="8818" y="115545"/>
                    </a:cubicBezTo>
                    <a:cubicBezTo>
                      <a:pt x="8887" y="114380"/>
                      <a:pt x="9127" y="113317"/>
                      <a:pt x="9573" y="112219"/>
                    </a:cubicBezTo>
                    <a:cubicBezTo>
                      <a:pt x="10053" y="111122"/>
                      <a:pt x="10807" y="110025"/>
                      <a:pt x="11664" y="108928"/>
                    </a:cubicBezTo>
                    <a:cubicBezTo>
                      <a:pt x="12007" y="108482"/>
                      <a:pt x="12796" y="107590"/>
                      <a:pt x="13893" y="106459"/>
                    </a:cubicBezTo>
                    <a:cubicBezTo>
                      <a:pt x="14991" y="105327"/>
                      <a:pt x="16362" y="103955"/>
                      <a:pt x="17665" y="102481"/>
                    </a:cubicBezTo>
                    <a:cubicBezTo>
                      <a:pt x="18968" y="101007"/>
                      <a:pt x="20100" y="99361"/>
                      <a:pt x="20683" y="97920"/>
                    </a:cubicBezTo>
                    <a:cubicBezTo>
                      <a:pt x="21300" y="96515"/>
                      <a:pt x="21368" y="95417"/>
                      <a:pt x="20991" y="95109"/>
                    </a:cubicBezTo>
                    <a:cubicBezTo>
                      <a:pt x="20751" y="94937"/>
                      <a:pt x="20408" y="95006"/>
                      <a:pt x="19997" y="95246"/>
                    </a:cubicBezTo>
                    <a:cubicBezTo>
                      <a:pt x="19791" y="95349"/>
                      <a:pt x="19551" y="95520"/>
                      <a:pt x="19311" y="95726"/>
                    </a:cubicBezTo>
                    <a:cubicBezTo>
                      <a:pt x="19037" y="95897"/>
                      <a:pt x="18762" y="96103"/>
                      <a:pt x="18454" y="96343"/>
                    </a:cubicBezTo>
                    <a:cubicBezTo>
                      <a:pt x="17219" y="97269"/>
                      <a:pt x="15608" y="98469"/>
                      <a:pt x="13790" y="99738"/>
                    </a:cubicBezTo>
                    <a:cubicBezTo>
                      <a:pt x="12007" y="101007"/>
                      <a:pt x="10053" y="102344"/>
                      <a:pt x="8441" y="103784"/>
                    </a:cubicBezTo>
                    <a:cubicBezTo>
                      <a:pt x="6829" y="105190"/>
                      <a:pt x="5664" y="106733"/>
                      <a:pt x="5149" y="107419"/>
                    </a:cubicBezTo>
                    <a:cubicBezTo>
                      <a:pt x="5046" y="107556"/>
                      <a:pt x="4944" y="107728"/>
                      <a:pt x="4841" y="107899"/>
                    </a:cubicBezTo>
                    <a:close/>
                  </a:path>
                </a:pathLst>
              </a:custGeom>
              <a:grpFill/>
              <a:ln w="3429" cap="flat">
                <a:noFill/>
                <a:prstDash val="solid"/>
                <a:miter/>
              </a:ln>
            </p:spPr>
            <p:txBody>
              <a:bodyPr/>
              <a:lstStyle/>
              <a:p>
                <a:endParaRPr lang="en-US"/>
              </a:p>
            </p:txBody>
          </p:sp>
          <p:sp>
            <p:nvSpPr>
              <p:cNvPr id="1251" name="Freeform 1250">
                <a:extLst>
                  <a:ext uri="{FF2B5EF4-FFF2-40B4-BE49-F238E27FC236}">
                    <a16:creationId xmlns:a16="http://schemas.microsoft.com/office/drawing/2014/main" id="{2A5F6302-0FC1-CE73-7A7C-D5FE6F3B51B6}"/>
                  </a:ext>
                </a:extLst>
              </p:cNvPr>
              <p:cNvSpPr/>
              <p:nvPr/>
            </p:nvSpPr>
            <p:spPr>
              <a:xfrm>
                <a:off x="4375065" y="4212625"/>
                <a:ext cx="153062" cy="103975"/>
              </a:xfrm>
              <a:custGeom>
                <a:avLst/>
                <a:gdLst>
                  <a:gd name="csX0" fmla="*/ 57458 w 153062"/>
                  <a:gd name="csY0" fmla="*/ 39678 h 103975"/>
                  <a:gd name="csX1" fmla="*/ 67608 w 153062"/>
                  <a:gd name="csY1" fmla="*/ 44135 h 103975"/>
                  <a:gd name="csX2" fmla="*/ 72237 w 153062"/>
                  <a:gd name="csY2" fmla="*/ 48422 h 103975"/>
                  <a:gd name="csX3" fmla="*/ 72922 w 153062"/>
                  <a:gd name="csY3" fmla="*/ 51165 h 103975"/>
                  <a:gd name="csX4" fmla="*/ 70625 w 153062"/>
                  <a:gd name="csY4" fmla="*/ 50548 h 103975"/>
                  <a:gd name="csX5" fmla="*/ 66750 w 153062"/>
                  <a:gd name="csY5" fmla="*/ 48696 h 103975"/>
                  <a:gd name="csX6" fmla="*/ 59275 w 153062"/>
                  <a:gd name="csY6" fmla="*/ 46296 h 103975"/>
                  <a:gd name="csX7" fmla="*/ 50360 w 153062"/>
                  <a:gd name="csY7" fmla="*/ 44341 h 103975"/>
                  <a:gd name="csX8" fmla="*/ 40895 w 153062"/>
                  <a:gd name="csY8" fmla="*/ 40775 h 103975"/>
                  <a:gd name="csX9" fmla="*/ 30094 w 153062"/>
                  <a:gd name="csY9" fmla="*/ 31825 h 103975"/>
                  <a:gd name="csX10" fmla="*/ 22550 w 153062"/>
                  <a:gd name="csY10" fmla="*/ 21332 h 103975"/>
                  <a:gd name="csX11" fmla="*/ 19773 w 153062"/>
                  <a:gd name="csY11" fmla="*/ 15846 h 103975"/>
                  <a:gd name="csX12" fmla="*/ 19087 w 153062"/>
                  <a:gd name="csY12" fmla="*/ 11217 h 103975"/>
                  <a:gd name="csX13" fmla="*/ 22516 w 153062"/>
                  <a:gd name="csY13" fmla="*/ 13652 h 103975"/>
                  <a:gd name="csX14" fmla="*/ 25877 w 153062"/>
                  <a:gd name="csY14" fmla="*/ 17355 h 103975"/>
                  <a:gd name="csX15" fmla="*/ 34826 w 153062"/>
                  <a:gd name="csY15" fmla="*/ 27162 h 103975"/>
                  <a:gd name="csX16" fmla="*/ 44565 w 153062"/>
                  <a:gd name="csY16" fmla="*/ 35048 h 103975"/>
                  <a:gd name="csX17" fmla="*/ 57012 w 153062"/>
                  <a:gd name="csY17" fmla="*/ 39506 h 103975"/>
                  <a:gd name="csX18" fmla="*/ 57458 w 153062"/>
                  <a:gd name="csY18" fmla="*/ 39643 h 103975"/>
                  <a:gd name="csX19" fmla="*/ 57183 w 153062"/>
                  <a:gd name="csY19" fmla="*/ 55142 h 103975"/>
                  <a:gd name="csX20" fmla="*/ 64384 w 153062"/>
                  <a:gd name="csY20" fmla="*/ 60080 h 103975"/>
                  <a:gd name="csX21" fmla="*/ 66682 w 153062"/>
                  <a:gd name="csY21" fmla="*/ 63887 h 103975"/>
                  <a:gd name="csX22" fmla="*/ 69562 w 153062"/>
                  <a:gd name="csY22" fmla="*/ 69099 h 103975"/>
                  <a:gd name="csX23" fmla="*/ 72271 w 153062"/>
                  <a:gd name="csY23" fmla="*/ 71842 h 103975"/>
                  <a:gd name="csX24" fmla="*/ 75871 w 153062"/>
                  <a:gd name="csY24" fmla="*/ 73625 h 103975"/>
                  <a:gd name="csX25" fmla="*/ 82043 w 153062"/>
                  <a:gd name="csY25" fmla="*/ 74482 h 103975"/>
                  <a:gd name="csX26" fmla="*/ 85884 w 153062"/>
                  <a:gd name="csY26" fmla="*/ 75168 h 103975"/>
                  <a:gd name="csX27" fmla="*/ 89210 w 153062"/>
                  <a:gd name="csY27" fmla="*/ 77465 h 103975"/>
                  <a:gd name="csX28" fmla="*/ 93393 w 153062"/>
                  <a:gd name="csY28" fmla="*/ 81134 h 103975"/>
                  <a:gd name="csX29" fmla="*/ 96205 w 153062"/>
                  <a:gd name="csY29" fmla="*/ 82986 h 103975"/>
                  <a:gd name="csX30" fmla="*/ 99326 w 153062"/>
                  <a:gd name="csY30" fmla="*/ 84323 h 103975"/>
                  <a:gd name="csX31" fmla="*/ 102515 w 153062"/>
                  <a:gd name="csY31" fmla="*/ 85146 h 103975"/>
                  <a:gd name="csX32" fmla="*/ 105669 w 153062"/>
                  <a:gd name="csY32" fmla="*/ 85386 h 103975"/>
                  <a:gd name="csX33" fmla="*/ 111567 w 153062"/>
                  <a:gd name="csY33" fmla="*/ 84529 h 103975"/>
                  <a:gd name="csX34" fmla="*/ 113007 w 153062"/>
                  <a:gd name="csY34" fmla="*/ 84049 h 103975"/>
                  <a:gd name="csX35" fmla="*/ 114928 w 153062"/>
                  <a:gd name="csY35" fmla="*/ 83157 h 103975"/>
                  <a:gd name="csX36" fmla="*/ 118905 w 153062"/>
                  <a:gd name="csY36" fmla="*/ 80209 h 103975"/>
                  <a:gd name="csX37" fmla="*/ 120380 w 153062"/>
                  <a:gd name="csY37" fmla="*/ 78357 h 103975"/>
                  <a:gd name="csX38" fmla="*/ 121271 w 153062"/>
                  <a:gd name="csY38" fmla="*/ 76574 h 103975"/>
                  <a:gd name="csX39" fmla="*/ 121306 w 153062"/>
                  <a:gd name="csY39" fmla="*/ 74448 h 103975"/>
                  <a:gd name="csX40" fmla="*/ 119351 w 153062"/>
                  <a:gd name="csY40" fmla="*/ 75511 h 103975"/>
                  <a:gd name="csX41" fmla="*/ 115751 w 153062"/>
                  <a:gd name="csY41" fmla="*/ 77980 h 103975"/>
                  <a:gd name="csX42" fmla="*/ 111224 w 153062"/>
                  <a:gd name="csY42" fmla="*/ 79591 h 103975"/>
                  <a:gd name="csX43" fmla="*/ 109270 w 153062"/>
                  <a:gd name="csY43" fmla="*/ 79900 h 103975"/>
                  <a:gd name="csX44" fmla="*/ 107864 w 153062"/>
                  <a:gd name="csY44" fmla="*/ 79968 h 103975"/>
                  <a:gd name="csX45" fmla="*/ 100046 w 153062"/>
                  <a:gd name="csY45" fmla="*/ 78048 h 103975"/>
                  <a:gd name="csX46" fmla="*/ 99188 w 153062"/>
                  <a:gd name="csY46" fmla="*/ 77568 h 103975"/>
                  <a:gd name="csX47" fmla="*/ 98400 w 153062"/>
                  <a:gd name="csY47" fmla="*/ 76985 h 103975"/>
                  <a:gd name="csX48" fmla="*/ 96822 w 153062"/>
                  <a:gd name="csY48" fmla="*/ 75682 h 103975"/>
                  <a:gd name="csX49" fmla="*/ 93256 w 153062"/>
                  <a:gd name="csY49" fmla="*/ 72253 h 103975"/>
                  <a:gd name="csX50" fmla="*/ 88147 w 153062"/>
                  <a:gd name="csY50" fmla="*/ 68824 h 103975"/>
                  <a:gd name="csX51" fmla="*/ 82146 w 153062"/>
                  <a:gd name="csY51" fmla="*/ 67555 h 103975"/>
                  <a:gd name="csX52" fmla="*/ 77929 w 153062"/>
                  <a:gd name="csY52" fmla="*/ 67110 h 103975"/>
                  <a:gd name="csX53" fmla="*/ 75768 w 153062"/>
                  <a:gd name="csY53" fmla="*/ 65909 h 103975"/>
                  <a:gd name="csX54" fmla="*/ 72888 w 153062"/>
                  <a:gd name="csY54" fmla="*/ 60938 h 103975"/>
                  <a:gd name="csX55" fmla="*/ 70728 w 153062"/>
                  <a:gd name="csY55" fmla="*/ 57406 h 103975"/>
                  <a:gd name="csX56" fmla="*/ 67779 w 153062"/>
                  <a:gd name="csY56" fmla="*/ 54182 h 103975"/>
                  <a:gd name="csX57" fmla="*/ 60304 w 153062"/>
                  <a:gd name="csY57" fmla="*/ 49725 h 103975"/>
                  <a:gd name="csX58" fmla="*/ 52143 w 153062"/>
                  <a:gd name="csY58" fmla="*/ 48490 h 103975"/>
                  <a:gd name="csX59" fmla="*/ 47205 w 153062"/>
                  <a:gd name="csY59" fmla="*/ 48490 h 103975"/>
                  <a:gd name="csX60" fmla="*/ 40758 w 153062"/>
                  <a:gd name="csY60" fmla="*/ 46913 h 103975"/>
                  <a:gd name="csX61" fmla="*/ 35238 w 153062"/>
                  <a:gd name="csY61" fmla="*/ 43484 h 103975"/>
                  <a:gd name="csX62" fmla="*/ 32357 w 153062"/>
                  <a:gd name="csY62" fmla="*/ 41701 h 103975"/>
                  <a:gd name="csX63" fmla="*/ 33489 w 153062"/>
                  <a:gd name="csY63" fmla="*/ 45541 h 103975"/>
                  <a:gd name="csX64" fmla="*/ 40827 w 153062"/>
                  <a:gd name="csY64" fmla="*/ 51816 h 103975"/>
                  <a:gd name="csX65" fmla="*/ 46210 w 153062"/>
                  <a:gd name="csY65" fmla="*/ 53668 h 103975"/>
                  <a:gd name="csX66" fmla="*/ 51182 w 153062"/>
                  <a:gd name="csY66" fmla="*/ 54216 h 103975"/>
                  <a:gd name="csX67" fmla="*/ 54714 w 153062"/>
                  <a:gd name="csY67" fmla="*/ 54559 h 103975"/>
                  <a:gd name="csX68" fmla="*/ 56703 w 153062"/>
                  <a:gd name="csY68" fmla="*/ 55005 h 103975"/>
                  <a:gd name="csX69" fmla="*/ 57252 w 153062"/>
                  <a:gd name="csY69" fmla="*/ 55177 h 103975"/>
                  <a:gd name="csX70" fmla="*/ 98674 w 153062"/>
                  <a:gd name="csY70" fmla="*/ 66355 h 103975"/>
                  <a:gd name="csX71" fmla="*/ 102549 w 153062"/>
                  <a:gd name="csY71" fmla="*/ 68207 h 103975"/>
                  <a:gd name="csX72" fmla="*/ 107590 w 153062"/>
                  <a:gd name="csY72" fmla="*/ 69578 h 103975"/>
                  <a:gd name="csX73" fmla="*/ 117294 w 153062"/>
                  <a:gd name="csY73" fmla="*/ 67624 h 103975"/>
                  <a:gd name="csX74" fmla="*/ 124289 w 153062"/>
                  <a:gd name="csY74" fmla="*/ 62035 h 103975"/>
                  <a:gd name="csX75" fmla="*/ 129021 w 153062"/>
                  <a:gd name="csY75" fmla="*/ 55280 h 103975"/>
                  <a:gd name="csX76" fmla="*/ 133033 w 153062"/>
                  <a:gd name="csY76" fmla="*/ 49107 h 103975"/>
                  <a:gd name="csX77" fmla="*/ 137628 w 153062"/>
                  <a:gd name="csY77" fmla="*/ 43929 h 103975"/>
                  <a:gd name="csX78" fmla="*/ 141674 w 153062"/>
                  <a:gd name="csY78" fmla="*/ 39129 h 103975"/>
                  <a:gd name="csX79" fmla="*/ 142771 w 153062"/>
                  <a:gd name="csY79" fmla="*/ 35632 h 103975"/>
                  <a:gd name="csX80" fmla="*/ 142154 w 153062"/>
                  <a:gd name="csY80" fmla="*/ 33848 h 103975"/>
                  <a:gd name="csX81" fmla="*/ 140714 w 153062"/>
                  <a:gd name="csY81" fmla="*/ 35014 h 103975"/>
                  <a:gd name="csX82" fmla="*/ 138279 w 153062"/>
                  <a:gd name="csY82" fmla="*/ 37346 h 103975"/>
                  <a:gd name="csX83" fmla="*/ 132621 w 153062"/>
                  <a:gd name="csY83" fmla="*/ 40981 h 103975"/>
                  <a:gd name="csX84" fmla="*/ 126963 w 153062"/>
                  <a:gd name="csY84" fmla="*/ 45919 h 103975"/>
                  <a:gd name="csX85" fmla="*/ 122609 w 153062"/>
                  <a:gd name="csY85" fmla="*/ 51782 h 103975"/>
                  <a:gd name="csX86" fmla="*/ 118597 w 153062"/>
                  <a:gd name="csY86" fmla="*/ 57200 h 103975"/>
                  <a:gd name="csX87" fmla="*/ 113933 w 153062"/>
                  <a:gd name="csY87" fmla="*/ 61109 h 103975"/>
                  <a:gd name="csX88" fmla="*/ 106458 w 153062"/>
                  <a:gd name="csY88" fmla="*/ 62686 h 103975"/>
                  <a:gd name="csX89" fmla="*/ 101932 w 153062"/>
                  <a:gd name="csY89" fmla="*/ 61074 h 103975"/>
                  <a:gd name="csX90" fmla="*/ 98846 w 153062"/>
                  <a:gd name="csY90" fmla="*/ 60012 h 103975"/>
                  <a:gd name="csX91" fmla="*/ 95519 w 153062"/>
                  <a:gd name="csY91" fmla="*/ 59429 h 103975"/>
                  <a:gd name="csX92" fmla="*/ 91233 w 153062"/>
                  <a:gd name="csY92" fmla="*/ 59257 h 103975"/>
                  <a:gd name="csX93" fmla="*/ 88559 w 153062"/>
                  <a:gd name="csY93" fmla="*/ 59154 h 103975"/>
                  <a:gd name="csX94" fmla="*/ 86158 w 153062"/>
                  <a:gd name="csY94" fmla="*/ 58709 h 103975"/>
                  <a:gd name="csX95" fmla="*/ 82558 w 153062"/>
                  <a:gd name="csY95" fmla="*/ 56617 h 103975"/>
                  <a:gd name="csX96" fmla="*/ 80912 w 153062"/>
                  <a:gd name="csY96" fmla="*/ 54937 h 103975"/>
                  <a:gd name="csX97" fmla="*/ 80089 w 153062"/>
                  <a:gd name="csY97" fmla="*/ 55622 h 103975"/>
                  <a:gd name="csX98" fmla="*/ 80226 w 153062"/>
                  <a:gd name="csY98" fmla="*/ 58057 h 103975"/>
                  <a:gd name="csX99" fmla="*/ 86295 w 153062"/>
                  <a:gd name="csY99" fmla="*/ 63509 h 103975"/>
                  <a:gd name="csX100" fmla="*/ 94182 w 153062"/>
                  <a:gd name="csY100" fmla="*/ 65087 h 103975"/>
                  <a:gd name="csX101" fmla="*/ 98194 w 153062"/>
                  <a:gd name="csY101" fmla="*/ 66218 h 103975"/>
                  <a:gd name="csX102" fmla="*/ 98640 w 153062"/>
                  <a:gd name="csY102" fmla="*/ 66424 h 103975"/>
                  <a:gd name="csX103" fmla="*/ 101280 w 153062"/>
                  <a:gd name="csY103" fmla="*/ 49348 h 103975"/>
                  <a:gd name="csX104" fmla="*/ 98708 w 153062"/>
                  <a:gd name="csY104" fmla="*/ 47907 h 103975"/>
                  <a:gd name="csX105" fmla="*/ 95691 w 153062"/>
                  <a:gd name="csY105" fmla="*/ 45678 h 103975"/>
                  <a:gd name="csX106" fmla="*/ 93393 w 153062"/>
                  <a:gd name="csY106" fmla="*/ 44478 h 103975"/>
                  <a:gd name="csX107" fmla="*/ 90993 w 153062"/>
                  <a:gd name="csY107" fmla="*/ 43758 h 103975"/>
                  <a:gd name="csX108" fmla="*/ 87187 w 153062"/>
                  <a:gd name="csY108" fmla="*/ 43210 h 103975"/>
                  <a:gd name="csX109" fmla="*/ 81598 w 153062"/>
                  <a:gd name="csY109" fmla="*/ 41838 h 103975"/>
                  <a:gd name="csX110" fmla="*/ 79369 w 153062"/>
                  <a:gd name="csY110" fmla="*/ 41118 h 103975"/>
                  <a:gd name="csX111" fmla="*/ 76900 w 153062"/>
                  <a:gd name="csY111" fmla="*/ 41015 h 103975"/>
                  <a:gd name="csX112" fmla="*/ 77414 w 153062"/>
                  <a:gd name="csY112" fmla="*/ 43964 h 103975"/>
                  <a:gd name="csX113" fmla="*/ 79918 w 153062"/>
                  <a:gd name="csY113" fmla="*/ 46639 h 103975"/>
                  <a:gd name="csX114" fmla="*/ 86947 w 153062"/>
                  <a:gd name="csY114" fmla="*/ 49999 h 103975"/>
                  <a:gd name="csX115" fmla="*/ 90102 w 153062"/>
                  <a:gd name="csY115" fmla="*/ 50616 h 103975"/>
                  <a:gd name="csX116" fmla="*/ 91165 w 153062"/>
                  <a:gd name="csY116" fmla="*/ 50959 h 103975"/>
                  <a:gd name="csX117" fmla="*/ 92022 w 153062"/>
                  <a:gd name="csY117" fmla="*/ 51405 h 103975"/>
                  <a:gd name="csX118" fmla="*/ 96205 w 153062"/>
                  <a:gd name="csY118" fmla="*/ 54045 h 103975"/>
                  <a:gd name="csX119" fmla="*/ 102000 w 153062"/>
                  <a:gd name="csY119" fmla="*/ 55657 h 103975"/>
                  <a:gd name="csX120" fmla="*/ 107281 w 153062"/>
                  <a:gd name="csY120" fmla="*/ 55280 h 103975"/>
                  <a:gd name="csX121" fmla="*/ 110436 w 153062"/>
                  <a:gd name="csY121" fmla="*/ 52502 h 103975"/>
                  <a:gd name="csX122" fmla="*/ 105909 w 153062"/>
                  <a:gd name="csY122" fmla="*/ 50822 h 103975"/>
                  <a:gd name="csX123" fmla="*/ 101417 w 153062"/>
                  <a:gd name="csY123" fmla="*/ 49450 h 103975"/>
                  <a:gd name="csX124" fmla="*/ 101246 w 153062"/>
                  <a:gd name="csY124" fmla="*/ 49382 h 103975"/>
                  <a:gd name="csX125" fmla="*/ 80775 w 153062"/>
                  <a:gd name="csY125" fmla="*/ 30282 h 103975"/>
                  <a:gd name="csX126" fmla="*/ 69631 w 153062"/>
                  <a:gd name="csY126" fmla="*/ 30111 h 103975"/>
                  <a:gd name="csX127" fmla="*/ 59961 w 153062"/>
                  <a:gd name="csY127" fmla="*/ 28465 h 103975"/>
                  <a:gd name="csX128" fmla="*/ 56017 w 153062"/>
                  <a:gd name="csY128" fmla="*/ 26373 h 103975"/>
                  <a:gd name="csX129" fmla="*/ 52211 w 153062"/>
                  <a:gd name="csY129" fmla="*/ 23390 h 103975"/>
                  <a:gd name="csX130" fmla="*/ 49228 w 153062"/>
                  <a:gd name="csY130" fmla="*/ 20715 h 103975"/>
                  <a:gd name="csX131" fmla="*/ 46073 w 153062"/>
                  <a:gd name="csY131" fmla="*/ 19035 h 103975"/>
                  <a:gd name="csX132" fmla="*/ 46588 w 153062"/>
                  <a:gd name="csY132" fmla="*/ 22978 h 103975"/>
                  <a:gd name="csX133" fmla="*/ 49125 w 153062"/>
                  <a:gd name="csY133" fmla="*/ 27471 h 103975"/>
                  <a:gd name="csX134" fmla="*/ 52897 w 153062"/>
                  <a:gd name="csY134" fmla="*/ 31722 h 103975"/>
                  <a:gd name="csX135" fmla="*/ 58143 w 153062"/>
                  <a:gd name="csY135" fmla="*/ 34911 h 103975"/>
                  <a:gd name="csX136" fmla="*/ 69493 w 153062"/>
                  <a:gd name="csY136" fmla="*/ 37106 h 103975"/>
                  <a:gd name="csX137" fmla="*/ 77071 w 153062"/>
                  <a:gd name="csY137" fmla="*/ 36900 h 103975"/>
                  <a:gd name="csX138" fmla="*/ 84067 w 153062"/>
                  <a:gd name="csY138" fmla="*/ 36420 h 103975"/>
                  <a:gd name="csX139" fmla="*/ 90239 w 153062"/>
                  <a:gd name="csY139" fmla="*/ 36694 h 103975"/>
                  <a:gd name="csX140" fmla="*/ 95691 w 153062"/>
                  <a:gd name="csY140" fmla="*/ 36900 h 103975"/>
                  <a:gd name="csX141" fmla="*/ 94559 w 153062"/>
                  <a:gd name="csY141" fmla="*/ 34671 h 103975"/>
                  <a:gd name="csX142" fmla="*/ 90033 w 153062"/>
                  <a:gd name="csY142" fmla="*/ 32065 h 103975"/>
                  <a:gd name="csX143" fmla="*/ 81083 w 153062"/>
                  <a:gd name="csY143" fmla="*/ 30351 h 103975"/>
                  <a:gd name="csX144" fmla="*/ 80706 w 153062"/>
                  <a:gd name="csY144" fmla="*/ 30351 h 103975"/>
                  <a:gd name="csX145" fmla="*/ 57938 w 153062"/>
                  <a:gd name="csY145" fmla="*/ 15194 h 103975"/>
                  <a:gd name="csX146" fmla="*/ 53480 w 153062"/>
                  <a:gd name="csY146" fmla="*/ 11320 h 103975"/>
                  <a:gd name="csX147" fmla="*/ 50188 w 153062"/>
                  <a:gd name="csY147" fmla="*/ 8851 h 103975"/>
                  <a:gd name="csX148" fmla="*/ 45765 w 153062"/>
                  <a:gd name="csY148" fmla="*/ 7445 h 103975"/>
                  <a:gd name="csX149" fmla="*/ 38907 w 153062"/>
                  <a:gd name="csY149" fmla="*/ 7582 h 103975"/>
                  <a:gd name="csX150" fmla="*/ 36644 w 153062"/>
                  <a:gd name="csY150" fmla="*/ 7445 h 103975"/>
                  <a:gd name="csX151" fmla="*/ 34449 w 153062"/>
                  <a:gd name="csY151" fmla="*/ 6759 h 103975"/>
                  <a:gd name="csX152" fmla="*/ 29443 w 153062"/>
                  <a:gd name="csY152" fmla="*/ 4050 h 103975"/>
                  <a:gd name="csX153" fmla="*/ 23270 w 153062"/>
                  <a:gd name="csY153" fmla="*/ 1033 h 103975"/>
                  <a:gd name="csX154" fmla="*/ 17750 w 153062"/>
                  <a:gd name="csY154" fmla="*/ 4 h 103975"/>
                  <a:gd name="csX155" fmla="*/ 14835 w 153062"/>
                  <a:gd name="csY155" fmla="*/ 587 h 103975"/>
                  <a:gd name="csX156" fmla="*/ 13875 w 153062"/>
                  <a:gd name="csY156" fmla="*/ 1719 h 103975"/>
                  <a:gd name="csX157" fmla="*/ 15349 w 153062"/>
                  <a:gd name="csY157" fmla="*/ 2610 h 103975"/>
                  <a:gd name="csX158" fmla="*/ 18024 w 153062"/>
                  <a:gd name="csY158" fmla="*/ 3570 h 103975"/>
                  <a:gd name="csX159" fmla="*/ 22516 w 153062"/>
                  <a:gd name="csY159" fmla="*/ 6210 h 103975"/>
                  <a:gd name="csX160" fmla="*/ 32563 w 153062"/>
                  <a:gd name="csY160" fmla="*/ 13171 h 103975"/>
                  <a:gd name="csX161" fmla="*/ 36129 w 153062"/>
                  <a:gd name="csY161" fmla="*/ 14303 h 103975"/>
                  <a:gd name="csX162" fmla="*/ 39832 w 153062"/>
                  <a:gd name="csY162" fmla="*/ 14577 h 103975"/>
                  <a:gd name="csX163" fmla="*/ 45250 w 153062"/>
                  <a:gd name="csY163" fmla="*/ 14337 h 103975"/>
                  <a:gd name="csX164" fmla="*/ 47445 w 153062"/>
                  <a:gd name="csY164" fmla="*/ 14920 h 103975"/>
                  <a:gd name="csX165" fmla="*/ 50085 w 153062"/>
                  <a:gd name="csY165" fmla="*/ 16943 h 103975"/>
                  <a:gd name="csX166" fmla="*/ 54063 w 153062"/>
                  <a:gd name="csY166" fmla="*/ 19892 h 103975"/>
                  <a:gd name="csX167" fmla="*/ 58623 w 153062"/>
                  <a:gd name="csY167" fmla="*/ 22018 h 103975"/>
                  <a:gd name="csX168" fmla="*/ 62155 w 153062"/>
                  <a:gd name="csY168" fmla="*/ 22978 h 103975"/>
                  <a:gd name="csX169" fmla="*/ 67505 w 153062"/>
                  <a:gd name="csY169" fmla="*/ 23287 h 103975"/>
                  <a:gd name="csX170" fmla="*/ 71414 w 153062"/>
                  <a:gd name="csY170" fmla="*/ 22636 h 103975"/>
                  <a:gd name="csX171" fmla="*/ 73231 w 153062"/>
                  <a:gd name="csY171" fmla="*/ 22052 h 103975"/>
                  <a:gd name="csX172" fmla="*/ 73094 w 153062"/>
                  <a:gd name="csY172" fmla="*/ 21093 h 103975"/>
                  <a:gd name="csX173" fmla="*/ 71448 w 153062"/>
                  <a:gd name="csY173" fmla="*/ 19892 h 103975"/>
                  <a:gd name="csX174" fmla="*/ 68808 w 153062"/>
                  <a:gd name="csY174" fmla="*/ 19207 h 103975"/>
                  <a:gd name="csX175" fmla="*/ 66133 w 153062"/>
                  <a:gd name="csY175" fmla="*/ 18692 h 103975"/>
                  <a:gd name="csX176" fmla="*/ 61229 w 153062"/>
                  <a:gd name="csY176" fmla="*/ 17012 h 103975"/>
                  <a:gd name="csX177" fmla="*/ 58349 w 153062"/>
                  <a:gd name="csY177" fmla="*/ 15400 h 103975"/>
                  <a:gd name="csX178" fmla="*/ 58040 w 153062"/>
                  <a:gd name="csY178" fmla="*/ 15194 h 103975"/>
                  <a:gd name="csX179" fmla="*/ 46416 w 153062"/>
                  <a:gd name="csY179" fmla="*/ 57748 h 103975"/>
                  <a:gd name="csX180" fmla="*/ 37638 w 153062"/>
                  <a:gd name="csY180" fmla="*/ 54800 h 103975"/>
                  <a:gd name="csX181" fmla="*/ 33489 w 153062"/>
                  <a:gd name="csY181" fmla="*/ 52571 h 103975"/>
                  <a:gd name="csX182" fmla="*/ 29717 w 153062"/>
                  <a:gd name="csY182" fmla="*/ 50102 h 103975"/>
                  <a:gd name="csX183" fmla="*/ 28414 w 153062"/>
                  <a:gd name="csY183" fmla="*/ 48902 h 103975"/>
                  <a:gd name="csX184" fmla="*/ 27522 w 153062"/>
                  <a:gd name="csY184" fmla="*/ 47701 h 103975"/>
                  <a:gd name="csX185" fmla="*/ 25705 w 153062"/>
                  <a:gd name="csY185" fmla="*/ 43861 h 103975"/>
                  <a:gd name="csX186" fmla="*/ 21693 w 153062"/>
                  <a:gd name="csY186" fmla="*/ 38169 h 103975"/>
                  <a:gd name="csX187" fmla="*/ 20836 w 153062"/>
                  <a:gd name="csY187" fmla="*/ 45884 h 103975"/>
                  <a:gd name="csX188" fmla="*/ 22036 w 153062"/>
                  <a:gd name="csY188" fmla="*/ 50822 h 103975"/>
                  <a:gd name="csX189" fmla="*/ 25774 w 153062"/>
                  <a:gd name="csY189" fmla="*/ 55451 h 103975"/>
                  <a:gd name="csX190" fmla="*/ 30094 w 153062"/>
                  <a:gd name="csY190" fmla="*/ 58468 h 103975"/>
                  <a:gd name="csX191" fmla="*/ 34586 w 153062"/>
                  <a:gd name="csY191" fmla="*/ 60869 h 103975"/>
                  <a:gd name="csX192" fmla="*/ 41650 w 153062"/>
                  <a:gd name="csY192" fmla="*/ 63303 h 103975"/>
                  <a:gd name="csX193" fmla="*/ 45387 w 153062"/>
                  <a:gd name="csY193" fmla="*/ 63887 h 103975"/>
                  <a:gd name="csX194" fmla="*/ 49022 w 153062"/>
                  <a:gd name="csY194" fmla="*/ 63955 h 103975"/>
                  <a:gd name="csX195" fmla="*/ 54029 w 153062"/>
                  <a:gd name="csY195" fmla="*/ 64195 h 103975"/>
                  <a:gd name="csX196" fmla="*/ 56292 w 153062"/>
                  <a:gd name="csY196" fmla="*/ 65018 h 103975"/>
                  <a:gd name="csX197" fmla="*/ 57972 w 153062"/>
                  <a:gd name="csY197" fmla="*/ 65601 h 103975"/>
                  <a:gd name="csX198" fmla="*/ 58452 w 153062"/>
                  <a:gd name="csY198" fmla="*/ 63372 h 103975"/>
                  <a:gd name="csX199" fmla="*/ 54714 w 153062"/>
                  <a:gd name="csY199" fmla="*/ 59669 h 103975"/>
                  <a:gd name="csX200" fmla="*/ 49571 w 153062"/>
                  <a:gd name="csY200" fmla="*/ 58194 h 103975"/>
                  <a:gd name="csX201" fmla="*/ 46725 w 153062"/>
                  <a:gd name="csY201" fmla="*/ 57748 h 103975"/>
                  <a:gd name="csX202" fmla="*/ 46416 w 153062"/>
                  <a:gd name="csY202" fmla="*/ 57748 h 103975"/>
                  <a:gd name="csX203" fmla="*/ 17133 w 153062"/>
                  <a:gd name="csY203" fmla="*/ 21367 h 103975"/>
                  <a:gd name="csX204" fmla="*/ 15452 w 153062"/>
                  <a:gd name="csY204" fmla="*/ 15743 h 103975"/>
                  <a:gd name="csX205" fmla="*/ 12126 w 153062"/>
                  <a:gd name="csY205" fmla="*/ 9262 h 103975"/>
                  <a:gd name="csX206" fmla="*/ 5062 w 153062"/>
                  <a:gd name="csY206" fmla="*/ 4942 h 103975"/>
                  <a:gd name="csX207" fmla="*/ 1805 w 153062"/>
                  <a:gd name="csY207" fmla="*/ 5079 h 103975"/>
                  <a:gd name="csX208" fmla="*/ 56 w 153062"/>
                  <a:gd name="csY208" fmla="*/ 6965 h 103975"/>
                  <a:gd name="csX209" fmla="*/ 2319 w 153062"/>
                  <a:gd name="csY209" fmla="*/ 8611 h 103975"/>
                  <a:gd name="csX210" fmla="*/ 4171 w 153062"/>
                  <a:gd name="csY210" fmla="*/ 9982 h 103975"/>
                  <a:gd name="csX211" fmla="*/ 6777 w 153062"/>
                  <a:gd name="csY211" fmla="*/ 13343 h 103975"/>
                  <a:gd name="csX212" fmla="*/ 8594 w 153062"/>
                  <a:gd name="csY212" fmla="*/ 17492 h 103975"/>
                  <a:gd name="csX213" fmla="*/ 12298 w 153062"/>
                  <a:gd name="csY213" fmla="*/ 25139 h 103975"/>
                  <a:gd name="csX214" fmla="*/ 15315 w 153062"/>
                  <a:gd name="csY214" fmla="*/ 28396 h 103975"/>
                  <a:gd name="csX215" fmla="*/ 19121 w 153062"/>
                  <a:gd name="csY215" fmla="*/ 29494 h 103975"/>
                  <a:gd name="csX216" fmla="*/ 18607 w 153062"/>
                  <a:gd name="csY216" fmla="*/ 25379 h 103975"/>
                  <a:gd name="csX217" fmla="*/ 17201 w 153062"/>
                  <a:gd name="csY217" fmla="*/ 21538 h 103975"/>
                  <a:gd name="csX218" fmla="*/ 17133 w 153062"/>
                  <a:gd name="csY218" fmla="*/ 21367 h 103975"/>
                  <a:gd name="csX219" fmla="*/ 132210 w 153062"/>
                  <a:gd name="csY219" fmla="*/ 27539 h 103975"/>
                  <a:gd name="csX220" fmla="*/ 126998 w 153062"/>
                  <a:gd name="csY220" fmla="*/ 29116 h 103975"/>
                  <a:gd name="csX221" fmla="*/ 122609 w 153062"/>
                  <a:gd name="csY221" fmla="*/ 32237 h 103975"/>
                  <a:gd name="csX222" fmla="*/ 119351 w 153062"/>
                  <a:gd name="csY222" fmla="*/ 34774 h 103975"/>
                  <a:gd name="csX223" fmla="*/ 115819 w 153062"/>
                  <a:gd name="csY223" fmla="*/ 36660 h 103975"/>
                  <a:gd name="csX224" fmla="*/ 108035 w 153062"/>
                  <a:gd name="csY224" fmla="*/ 39026 h 103975"/>
                  <a:gd name="csX225" fmla="*/ 104881 w 153062"/>
                  <a:gd name="csY225" fmla="*/ 39643 h 103975"/>
                  <a:gd name="csX226" fmla="*/ 102240 w 153062"/>
                  <a:gd name="csY226" fmla="*/ 40878 h 103975"/>
                  <a:gd name="csX227" fmla="*/ 105292 w 153062"/>
                  <a:gd name="csY227" fmla="*/ 43175 h 103975"/>
                  <a:gd name="csX228" fmla="*/ 109887 w 153062"/>
                  <a:gd name="csY228" fmla="*/ 44067 h 103975"/>
                  <a:gd name="csX229" fmla="*/ 114688 w 153062"/>
                  <a:gd name="csY229" fmla="*/ 43964 h 103975"/>
                  <a:gd name="csX230" fmla="*/ 119420 w 153062"/>
                  <a:gd name="csY230" fmla="*/ 42764 h 103975"/>
                  <a:gd name="csX231" fmla="*/ 123809 w 153062"/>
                  <a:gd name="csY231" fmla="*/ 40569 h 103975"/>
                  <a:gd name="csX232" fmla="*/ 127546 w 153062"/>
                  <a:gd name="csY232" fmla="*/ 37689 h 103975"/>
                  <a:gd name="csX233" fmla="*/ 131421 w 153062"/>
                  <a:gd name="csY233" fmla="*/ 34671 h 103975"/>
                  <a:gd name="csX234" fmla="*/ 137251 w 153062"/>
                  <a:gd name="csY234" fmla="*/ 32271 h 103975"/>
                  <a:gd name="csX235" fmla="*/ 139788 w 153062"/>
                  <a:gd name="csY235" fmla="*/ 30282 h 103975"/>
                  <a:gd name="csX236" fmla="*/ 141777 w 153062"/>
                  <a:gd name="csY236" fmla="*/ 26545 h 103975"/>
                  <a:gd name="csX237" fmla="*/ 142394 w 153062"/>
                  <a:gd name="csY237" fmla="*/ 23561 h 103975"/>
                  <a:gd name="csX238" fmla="*/ 142085 w 153062"/>
                  <a:gd name="csY238" fmla="*/ 21778 h 103975"/>
                  <a:gd name="csX239" fmla="*/ 139822 w 153062"/>
                  <a:gd name="csY239" fmla="*/ 22155 h 103975"/>
                  <a:gd name="csX240" fmla="*/ 137113 w 153062"/>
                  <a:gd name="csY240" fmla="*/ 25036 h 103975"/>
                  <a:gd name="csX241" fmla="*/ 135879 w 153062"/>
                  <a:gd name="csY241" fmla="*/ 26202 h 103975"/>
                  <a:gd name="csX242" fmla="*/ 134679 w 153062"/>
                  <a:gd name="csY242" fmla="*/ 26819 h 103975"/>
                  <a:gd name="csX243" fmla="*/ 132484 w 153062"/>
                  <a:gd name="csY243" fmla="*/ 27402 h 103975"/>
                  <a:gd name="csX244" fmla="*/ 132210 w 153062"/>
                  <a:gd name="csY244" fmla="*/ 27471 h 103975"/>
                  <a:gd name="csX245" fmla="*/ 78374 w 153062"/>
                  <a:gd name="csY245" fmla="*/ 81134 h 103975"/>
                  <a:gd name="csX246" fmla="*/ 70042 w 153062"/>
                  <a:gd name="csY246" fmla="*/ 79523 h 103975"/>
                  <a:gd name="csX247" fmla="*/ 66956 w 153062"/>
                  <a:gd name="csY247" fmla="*/ 78185 h 103975"/>
                  <a:gd name="csX248" fmla="*/ 64590 w 153062"/>
                  <a:gd name="csY248" fmla="*/ 76128 h 103975"/>
                  <a:gd name="csX249" fmla="*/ 61881 w 153062"/>
                  <a:gd name="csY249" fmla="*/ 72905 h 103975"/>
                  <a:gd name="csX250" fmla="*/ 57835 w 153062"/>
                  <a:gd name="csY250" fmla="*/ 69476 h 103975"/>
                  <a:gd name="csX251" fmla="*/ 53754 w 153062"/>
                  <a:gd name="csY251" fmla="*/ 67932 h 103975"/>
                  <a:gd name="csX252" fmla="*/ 51423 w 153062"/>
                  <a:gd name="csY252" fmla="*/ 68104 h 103975"/>
                  <a:gd name="csX253" fmla="*/ 50565 w 153062"/>
                  <a:gd name="csY253" fmla="*/ 69030 h 103975"/>
                  <a:gd name="csX254" fmla="*/ 51491 w 153062"/>
                  <a:gd name="csY254" fmla="*/ 70127 h 103975"/>
                  <a:gd name="csX255" fmla="*/ 53068 w 153062"/>
                  <a:gd name="csY255" fmla="*/ 71361 h 103975"/>
                  <a:gd name="csX256" fmla="*/ 55332 w 153062"/>
                  <a:gd name="csY256" fmla="*/ 73899 h 103975"/>
                  <a:gd name="csX257" fmla="*/ 59584 w 153062"/>
                  <a:gd name="csY257" fmla="*/ 80586 h 103975"/>
                  <a:gd name="csX258" fmla="*/ 63527 w 153062"/>
                  <a:gd name="csY258" fmla="*/ 84083 h 103975"/>
                  <a:gd name="csX259" fmla="*/ 68225 w 153062"/>
                  <a:gd name="csY259" fmla="*/ 86141 h 103975"/>
                  <a:gd name="csX260" fmla="*/ 80192 w 153062"/>
                  <a:gd name="csY260" fmla="*/ 87478 h 103975"/>
                  <a:gd name="csX261" fmla="*/ 84753 w 153062"/>
                  <a:gd name="csY261" fmla="*/ 88198 h 103975"/>
                  <a:gd name="csX262" fmla="*/ 87221 w 153062"/>
                  <a:gd name="csY262" fmla="*/ 88884 h 103975"/>
                  <a:gd name="csX263" fmla="*/ 89004 w 153062"/>
                  <a:gd name="csY263" fmla="*/ 88884 h 103975"/>
                  <a:gd name="csX264" fmla="*/ 88867 w 153062"/>
                  <a:gd name="csY264" fmla="*/ 86758 h 103975"/>
                  <a:gd name="csX265" fmla="*/ 85713 w 153062"/>
                  <a:gd name="csY265" fmla="*/ 83774 h 103975"/>
                  <a:gd name="csX266" fmla="*/ 78683 w 153062"/>
                  <a:gd name="csY266" fmla="*/ 81237 h 103975"/>
                  <a:gd name="csX267" fmla="*/ 78374 w 153062"/>
                  <a:gd name="csY267" fmla="*/ 81168 h 103975"/>
                  <a:gd name="csX268" fmla="*/ 48474 w 153062"/>
                  <a:gd name="csY268" fmla="*/ 74345 h 103975"/>
                  <a:gd name="csX269" fmla="*/ 41581 w 153062"/>
                  <a:gd name="csY269" fmla="*/ 68755 h 103975"/>
                  <a:gd name="csX270" fmla="*/ 36918 w 153062"/>
                  <a:gd name="csY270" fmla="*/ 67932 h 103975"/>
                  <a:gd name="csX271" fmla="*/ 35169 w 153062"/>
                  <a:gd name="csY271" fmla="*/ 68447 h 103975"/>
                  <a:gd name="csX272" fmla="*/ 34140 w 153062"/>
                  <a:gd name="csY272" fmla="*/ 70058 h 103975"/>
                  <a:gd name="csX273" fmla="*/ 35478 w 153062"/>
                  <a:gd name="csY273" fmla="*/ 71979 h 103975"/>
                  <a:gd name="csX274" fmla="*/ 36815 w 153062"/>
                  <a:gd name="csY274" fmla="*/ 73076 h 103975"/>
                  <a:gd name="csX275" fmla="*/ 41376 w 153062"/>
                  <a:gd name="csY275" fmla="*/ 76677 h 103975"/>
                  <a:gd name="csX276" fmla="*/ 45010 w 153062"/>
                  <a:gd name="csY276" fmla="*/ 79214 h 103975"/>
                  <a:gd name="csX277" fmla="*/ 49914 w 153062"/>
                  <a:gd name="csY277" fmla="*/ 80277 h 103975"/>
                  <a:gd name="csX278" fmla="*/ 50119 w 153062"/>
                  <a:gd name="csY278" fmla="*/ 77088 h 103975"/>
                  <a:gd name="csX279" fmla="*/ 48542 w 153062"/>
                  <a:gd name="csY279" fmla="*/ 74482 h 103975"/>
                  <a:gd name="csX280" fmla="*/ 48474 w 153062"/>
                  <a:gd name="csY280" fmla="*/ 74379 h 103975"/>
                  <a:gd name="csX281" fmla="*/ 6777 w 153062"/>
                  <a:gd name="csY281" fmla="*/ 40569 h 103975"/>
                  <a:gd name="csX282" fmla="*/ 8457 w 153062"/>
                  <a:gd name="csY282" fmla="*/ 49793 h 103975"/>
                  <a:gd name="csX283" fmla="*/ 9692 w 153062"/>
                  <a:gd name="csY283" fmla="*/ 54765 h 103975"/>
                  <a:gd name="csX284" fmla="*/ 12606 w 153062"/>
                  <a:gd name="csY284" fmla="*/ 60115 h 103975"/>
                  <a:gd name="csX285" fmla="*/ 14595 w 153062"/>
                  <a:gd name="csY285" fmla="*/ 62206 h 103975"/>
                  <a:gd name="csX286" fmla="*/ 16447 w 153062"/>
                  <a:gd name="csY286" fmla="*/ 63887 h 103975"/>
                  <a:gd name="csX287" fmla="*/ 20287 w 153062"/>
                  <a:gd name="csY287" fmla="*/ 66904 h 103975"/>
                  <a:gd name="csX288" fmla="*/ 26459 w 153062"/>
                  <a:gd name="csY288" fmla="*/ 69750 h 103975"/>
                  <a:gd name="csX289" fmla="*/ 23099 w 153062"/>
                  <a:gd name="csY289" fmla="*/ 62686 h 103975"/>
                  <a:gd name="csX290" fmla="*/ 20424 w 153062"/>
                  <a:gd name="csY290" fmla="*/ 59189 h 103975"/>
                  <a:gd name="csX291" fmla="*/ 17921 w 153062"/>
                  <a:gd name="csY291" fmla="*/ 56068 h 103975"/>
                  <a:gd name="csX292" fmla="*/ 15624 w 153062"/>
                  <a:gd name="csY292" fmla="*/ 49279 h 103975"/>
                  <a:gd name="csX293" fmla="*/ 12263 w 153062"/>
                  <a:gd name="csY293" fmla="*/ 37209 h 103975"/>
                  <a:gd name="csX294" fmla="*/ 9040 w 153062"/>
                  <a:gd name="csY294" fmla="*/ 31105 h 103975"/>
                  <a:gd name="csX295" fmla="*/ 5405 w 153062"/>
                  <a:gd name="csY295" fmla="*/ 28568 h 103975"/>
                  <a:gd name="csX296" fmla="*/ 3279 w 153062"/>
                  <a:gd name="csY296" fmla="*/ 28945 h 103975"/>
                  <a:gd name="csX297" fmla="*/ 4171 w 153062"/>
                  <a:gd name="csY297" fmla="*/ 30934 h 103975"/>
                  <a:gd name="csX298" fmla="*/ 5474 w 153062"/>
                  <a:gd name="csY298" fmla="*/ 33951 h 103975"/>
                  <a:gd name="csX299" fmla="*/ 6263 w 153062"/>
                  <a:gd name="csY299" fmla="*/ 37655 h 103975"/>
                  <a:gd name="csX300" fmla="*/ 6708 w 153062"/>
                  <a:gd name="csY300" fmla="*/ 40329 h 103975"/>
                  <a:gd name="csX301" fmla="*/ 6777 w 153062"/>
                  <a:gd name="csY301" fmla="*/ 40638 h 103975"/>
                  <a:gd name="csX302" fmla="*/ 73162 w 153062"/>
                  <a:gd name="csY302" fmla="*/ 97731 h 103975"/>
                  <a:gd name="csX303" fmla="*/ 60338 w 153062"/>
                  <a:gd name="csY303" fmla="*/ 94713 h 103975"/>
                  <a:gd name="csX304" fmla="*/ 54817 w 153062"/>
                  <a:gd name="csY304" fmla="*/ 91833 h 103975"/>
                  <a:gd name="csX305" fmla="*/ 50325 w 153062"/>
                  <a:gd name="csY305" fmla="*/ 87787 h 103975"/>
                  <a:gd name="csX306" fmla="*/ 45113 w 153062"/>
                  <a:gd name="csY306" fmla="*/ 82300 h 103975"/>
                  <a:gd name="csX307" fmla="*/ 41376 w 153062"/>
                  <a:gd name="csY307" fmla="*/ 79797 h 103975"/>
                  <a:gd name="csX308" fmla="*/ 37089 w 153062"/>
                  <a:gd name="csY308" fmla="*/ 78528 h 103975"/>
                  <a:gd name="csX309" fmla="*/ 30849 w 153062"/>
                  <a:gd name="csY309" fmla="*/ 79008 h 103975"/>
                  <a:gd name="csX310" fmla="*/ 27488 w 153062"/>
                  <a:gd name="csY310" fmla="*/ 81957 h 103975"/>
                  <a:gd name="csX311" fmla="*/ 32323 w 153062"/>
                  <a:gd name="csY311" fmla="*/ 82403 h 103975"/>
                  <a:gd name="csX312" fmla="*/ 35512 w 153062"/>
                  <a:gd name="csY312" fmla="*/ 83020 h 103975"/>
                  <a:gd name="csX313" fmla="*/ 37535 w 153062"/>
                  <a:gd name="csY313" fmla="*/ 83877 h 103975"/>
                  <a:gd name="csX314" fmla="*/ 45387 w 153062"/>
                  <a:gd name="csY314" fmla="*/ 92278 h 103975"/>
                  <a:gd name="csX315" fmla="*/ 50908 w 153062"/>
                  <a:gd name="csY315" fmla="*/ 97388 h 103975"/>
                  <a:gd name="csX316" fmla="*/ 57458 w 153062"/>
                  <a:gd name="csY316" fmla="*/ 100885 h 103975"/>
                  <a:gd name="csX317" fmla="*/ 67333 w 153062"/>
                  <a:gd name="csY317" fmla="*/ 103526 h 103975"/>
                  <a:gd name="csX318" fmla="*/ 77311 w 153062"/>
                  <a:gd name="csY318" fmla="*/ 103800 h 103975"/>
                  <a:gd name="csX319" fmla="*/ 86158 w 153062"/>
                  <a:gd name="csY319" fmla="*/ 102154 h 103975"/>
                  <a:gd name="csX320" fmla="*/ 92056 w 153062"/>
                  <a:gd name="csY320" fmla="*/ 98313 h 103975"/>
                  <a:gd name="csX321" fmla="*/ 83552 w 153062"/>
                  <a:gd name="csY321" fmla="*/ 97936 h 103975"/>
                  <a:gd name="csX322" fmla="*/ 77483 w 153062"/>
                  <a:gd name="csY322" fmla="*/ 97971 h 103975"/>
                  <a:gd name="csX323" fmla="*/ 73574 w 153062"/>
                  <a:gd name="csY323" fmla="*/ 97731 h 103975"/>
                  <a:gd name="csX324" fmla="*/ 73162 w 153062"/>
                  <a:gd name="csY324" fmla="*/ 97731 h 103975"/>
                  <a:gd name="csX325" fmla="*/ 140405 w 153062"/>
                  <a:gd name="csY325" fmla="*/ 59429 h 103975"/>
                  <a:gd name="csX326" fmla="*/ 134987 w 153062"/>
                  <a:gd name="csY326" fmla="*/ 62961 h 103975"/>
                  <a:gd name="csX327" fmla="*/ 130667 w 153062"/>
                  <a:gd name="csY327" fmla="*/ 68001 h 103975"/>
                  <a:gd name="csX328" fmla="*/ 125386 w 153062"/>
                  <a:gd name="csY328" fmla="*/ 78906 h 103975"/>
                  <a:gd name="csX329" fmla="*/ 123054 w 153062"/>
                  <a:gd name="csY329" fmla="*/ 83774 h 103975"/>
                  <a:gd name="csX330" fmla="*/ 120688 w 153062"/>
                  <a:gd name="csY330" fmla="*/ 87375 h 103975"/>
                  <a:gd name="csX331" fmla="*/ 119797 w 153062"/>
                  <a:gd name="csY331" fmla="*/ 88026 h 103975"/>
                  <a:gd name="csX332" fmla="*/ 117637 w 153062"/>
                  <a:gd name="csY332" fmla="*/ 88884 h 103975"/>
                  <a:gd name="csX333" fmla="*/ 115236 w 153062"/>
                  <a:gd name="csY333" fmla="*/ 90152 h 103975"/>
                  <a:gd name="csX334" fmla="*/ 114585 w 153062"/>
                  <a:gd name="csY334" fmla="*/ 91524 h 103975"/>
                  <a:gd name="csX335" fmla="*/ 116196 w 153062"/>
                  <a:gd name="csY335" fmla="*/ 92038 h 103975"/>
                  <a:gd name="csX336" fmla="*/ 119077 w 153062"/>
                  <a:gd name="csY336" fmla="*/ 92278 h 103975"/>
                  <a:gd name="csX337" fmla="*/ 122609 w 153062"/>
                  <a:gd name="csY337" fmla="*/ 91970 h 103975"/>
                  <a:gd name="csX338" fmla="*/ 125077 w 153062"/>
                  <a:gd name="csY338" fmla="*/ 90804 h 103975"/>
                  <a:gd name="csX339" fmla="*/ 129227 w 153062"/>
                  <a:gd name="csY339" fmla="*/ 86552 h 103975"/>
                  <a:gd name="csX340" fmla="*/ 132073 w 153062"/>
                  <a:gd name="csY340" fmla="*/ 81683 h 103975"/>
                  <a:gd name="csX341" fmla="*/ 136667 w 153062"/>
                  <a:gd name="csY341" fmla="*/ 72390 h 103975"/>
                  <a:gd name="csX342" fmla="*/ 140782 w 153062"/>
                  <a:gd name="csY342" fmla="*/ 67350 h 103975"/>
                  <a:gd name="csX343" fmla="*/ 146954 w 153062"/>
                  <a:gd name="csY343" fmla="*/ 62652 h 103975"/>
                  <a:gd name="csX344" fmla="*/ 151824 w 153062"/>
                  <a:gd name="csY344" fmla="*/ 56240 h 103975"/>
                  <a:gd name="csX345" fmla="*/ 152407 w 153062"/>
                  <a:gd name="csY345" fmla="*/ 49759 h 103975"/>
                  <a:gd name="csX346" fmla="*/ 147160 w 153062"/>
                  <a:gd name="csY346" fmla="*/ 54525 h 103975"/>
                  <a:gd name="csX347" fmla="*/ 143423 w 153062"/>
                  <a:gd name="csY347" fmla="*/ 57645 h 103975"/>
                  <a:gd name="csX348" fmla="*/ 140714 w 153062"/>
                  <a:gd name="csY348" fmla="*/ 59291 h 103975"/>
                  <a:gd name="csX349" fmla="*/ 140405 w 153062"/>
                  <a:gd name="csY349" fmla="*/ 59463 h 103975"/>
                  <a:gd name="csX350" fmla="*/ 110984 w 153062"/>
                  <a:gd name="csY350" fmla="*/ 26339 h 103975"/>
                  <a:gd name="csX351" fmla="*/ 104092 w 153062"/>
                  <a:gd name="csY351" fmla="*/ 27745 h 103975"/>
                  <a:gd name="csX352" fmla="*/ 100937 w 153062"/>
                  <a:gd name="csY352" fmla="*/ 29151 h 103975"/>
                  <a:gd name="csX353" fmla="*/ 99394 w 153062"/>
                  <a:gd name="csY353" fmla="*/ 31859 h 103975"/>
                  <a:gd name="csX354" fmla="*/ 102995 w 153062"/>
                  <a:gd name="csY354" fmla="*/ 34054 h 103975"/>
                  <a:gd name="csX355" fmla="*/ 110127 w 153062"/>
                  <a:gd name="csY355" fmla="*/ 33677 h 103975"/>
                  <a:gd name="csX356" fmla="*/ 114653 w 153062"/>
                  <a:gd name="csY356" fmla="*/ 31654 h 103975"/>
                  <a:gd name="csX357" fmla="*/ 117019 w 153062"/>
                  <a:gd name="csY357" fmla="*/ 27505 h 103975"/>
                  <a:gd name="csX358" fmla="*/ 111122 w 153062"/>
                  <a:gd name="csY358" fmla="*/ 26339 h 103975"/>
                  <a:gd name="csX359" fmla="*/ 111019 w 153062"/>
                  <a:gd name="csY359" fmla="*/ 26339 h 1039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Lst>
                <a:rect l="l" t="t" r="r" b="b"/>
                <a:pathLst>
                  <a:path w="153062" h="103975">
                    <a:moveTo>
                      <a:pt x="57458" y="39678"/>
                    </a:moveTo>
                    <a:cubicBezTo>
                      <a:pt x="58761" y="40089"/>
                      <a:pt x="63595" y="41495"/>
                      <a:pt x="67608" y="44135"/>
                    </a:cubicBezTo>
                    <a:cubicBezTo>
                      <a:pt x="69596" y="45438"/>
                      <a:pt x="71311" y="47016"/>
                      <a:pt x="72237" y="48422"/>
                    </a:cubicBezTo>
                    <a:cubicBezTo>
                      <a:pt x="73197" y="49793"/>
                      <a:pt x="73403" y="50856"/>
                      <a:pt x="72922" y="51165"/>
                    </a:cubicBezTo>
                    <a:cubicBezTo>
                      <a:pt x="72477" y="51439"/>
                      <a:pt x="71654" y="51096"/>
                      <a:pt x="70625" y="50548"/>
                    </a:cubicBezTo>
                    <a:cubicBezTo>
                      <a:pt x="69562" y="49999"/>
                      <a:pt x="68225" y="49313"/>
                      <a:pt x="66750" y="48696"/>
                    </a:cubicBezTo>
                    <a:cubicBezTo>
                      <a:pt x="63835" y="47427"/>
                      <a:pt x="60406" y="46570"/>
                      <a:pt x="59275" y="46296"/>
                    </a:cubicBezTo>
                    <a:cubicBezTo>
                      <a:pt x="56497" y="45678"/>
                      <a:pt x="53480" y="45130"/>
                      <a:pt x="50360" y="44341"/>
                    </a:cubicBezTo>
                    <a:cubicBezTo>
                      <a:pt x="47239" y="43552"/>
                      <a:pt x="43982" y="42455"/>
                      <a:pt x="40895" y="40775"/>
                    </a:cubicBezTo>
                    <a:cubicBezTo>
                      <a:pt x="36609" y="38443"/>
                      <a:pt x="33043" y="35186"/>
                      <a:pt x="30094" y="31825"/>
                    </a:cubicBezTo>
                    <a:cubicBezTo>
                      <a:pt x="27145" y="28499"/>
                      <a:pt x="24573" y="24967"/>
                      <a:pt x="22550" y="21332"/>
                    </a:cubicBezTo>
                    <a:cubicBezTo>
                      <a:pt x="22036" y="20441"/>
                      <a:pt x="20699" y="18075"/>
                      <a:pt x="19773" y="15846"/>
                    </a:cubicBezTo>
                    <a:cubicBezTo>
                      <a:pt x="18847" y="13617"/>
                      <a:pt x="18333" y="11526"/>
                      <a:pt x="19087" y="11217"/>
                    </a:cubicBezTo>
                    <a:cubicBezTo>
                      <a:pt x="19773" y="10943"/>
                      <a:pt x="21144" y="12211"/>
                      <a:pt x="22516" y="13652"/>
                    </a:cubicBezTo>
                    <a:cubicBezTo>
                      <a:pt x="23853" y="15126"/>
                      <a:pt x="25294" y="16703"/>
                      <a:pt x="25877" y="17355"/>
                    </a:cubicBezTo>
                    <a:cubicBezTo>
                      <a:pt x="28860" y="20475"/>
                      <a:pt x="31774" y="24007"/>
                      <a:pt x="34826" y="27162"/>
                    </a:cubicBezTo>
                    <a:cubicBezTo>
                      <a:pt x="37912" y="30351"/>
                      <a:pt x="41033" y="33162"/>
                      <a:pt x="44565" y="35048"/>
                    </a:cubicBezTo>
                    <a:cubicBezTo>
                      <a:pt x="48165" y="36969"/>
                      <a:pt x="52486" y="38169"/>
                      <a:pt x="57012" y="39506"/>
                    </a:cubicBezTo>
                    <a:lnTo>
                      <a:pt x="57458" y="39643"/>
                    </a:lnTo>
                    <a:close/>
                    <a:moveTo>
                      <a:pt x="57183" y="55142"/>
                    </a:moveTo>
                    <a:cubicBezTo>
                      <a:pt x="59995" y="56068"/>
                      <a:pt x="62567" y="57886"/>
                      <a:pt x="64384" y="60080"/>
                    </a:cubicBezTo>
                    <a:cubicBezTo>
                      <a:pt x="65310" y="61212"/>
                      <a:pt x="65927" y="62343"/>
                      <a:pt x="66682" y="63887"/>
                    </a:cubicBezTo>
                    <a:cubicBezTo>
                      <a:pt x="67436" y="65395"/>
                      <a:pt x="68190" y="67178"/>
                      <a:pt x="69562" y="69099"/>
                    </a:cubicBezTo>
                    <a:cubicBezTo>
                      <a:pt x="70248" y="70024"/>
                      <a:pt x="71139" y="71019"/>
                      <a:pt x="72271" y="71842"/>
                    </a:cubicBezTo>
                    <a:cubicBezTo>
                      <a:pt x="73368" y="72665"/>
                      <a:pt x="74671" y="73282"/>
                      <a:pt x="75871" y="73625"/>
                    </a:cubicBezTo>
                    <a:cubicBezTo>
                      <a:pt x="78306" y="74345"/>
                      <a:pt x="80363" y="74379"/>
                      <a:pt x="82043" y="74482"/>
                    </a:cubicBezTo>
                    <a:cubicBezTo>
                      <a:pt x="83724" y="74585"/>
                      <a:pt x="84992" y="74756"/>
                      <a:pt x="85884" y="75168"/>
                    </a:cubicBezTo>
                    <a:cubicBezTo>
                      <a:pt x="86878" y="75579"/>
                      <a:pt x="87976" y="76402"/>
                      <a:pt x="89210" y="77465"/>
                    </a:cubicBezTo>
                    <a:cubicBezTo>
                      <a:pt x="90410" y="78528"/>
                      <a:pt x="91748" y="79831"/>
                      <a:pt x="93393" y="81134"/>
                    </a:cubicBezTo>
                    <a:cubicBezTo>
                      <a:pt x="94216" y="81786"/>
                      <a:pt x="95245" y="82403"/>
                      <a:pt x="96205" y="82986"/>
                    </a:cubicBezTo>
                    <a:cubicBezTo>
                      <a:pt x="97234" y="83500"/>
                      <a:pt x="98228" y="84015"/>
                      <a:pt x="99326" y="84323"/>
                    </a:cubicBezTo>
                    <a:cubicBezTo>
                      <a:pt x="100389" y="84735"/>
                      <a:pt x="101452" y="84906"/>
                      <a:pt x="102515" y="85146"/>
                    </a:cubicBezTo>
                    <a:cubicBezTo>
                      <a:pt x="103578" y="85283"/>
                      <a:pt x="104641" y="85420"/>
                      <a:pt x="105669" y="85386"/>
                    </a:cubicBezTo>
                    <a:cubicBezTo>
                      <a:pt x="107761" y="85420"/>
                      <a:pt x="109750" y="85112"/>
                      <a:pt x="111567" y="84529"/>
                    </a:cubicBezTo>
                    <a:cubicBezTo>
                      <a:pt x="111910" y="84392"/>
                      <a:pt x="112424" y="84255"/>
                      <a:pt x="113007" y="84049"/>
                    </a:cubicBezTo>
                    <a:cubicBezTo>
                      <a:pt x="113556" y="83809"/>
                      <a:pt x="114242" y="83535"/>
                      <a:pt x="114928" y="83157"/>
                    </a:cubicBezTo>
                    <a:cubicBezTo>
                      <a:pt x="116299" y="82403"/>
                      <a:pt x="117774" y="81443"/>
                      <a:pt x="118905" y="80209"/>
                    </a:cubicBezTo>
                    <a:cubicBezTo>
                      <a:pt x="119522" y="79660"/>
                      <a:pt x="119934" y="78940"/>
                      <a:pt x="120380" y="78357"/>
                    </a:cubicBezTo>
                    <a:cubicBezTo>
                      <a:pt x="120757" y="77705"/>
                      <a:pt x="121031" y="77088"/>
                      <a:pt x="121271" y="76574"/>
                    </a:cubicBezTo>
                    <a:cubicBezTo>
                      <a:pt x="121614" y="75442"/>
                      <a:pt x="121648" y="74654"/>
                      <a:pt x="121306" y="74448"/>
                    </a:cubicBezTo>
                    <a:cubicBezTo>
                      <a:pt x="120928" y="74208"/>
                      <a:pt x="120243" y="74722"/>
                      <a:pt x="119351" y="75511"/>
                    </a:cubicBezTo>
                    <a:cubicBezTo>
                      <a:pt x="118391" y="76231"/>
                      <a:pt x="117225" y="77225"/>
                      <a:pt x="115751" y="77980"/>
                    </a:cubicBezTo>
                    <a:cubicBezTo>
                      <a:pt x="114310" y="78700"/>
                      <a:pt x="112699" y="79317"/>
                      <a:pt x="111224" y="79591"/>
                    </a:cubicBezTo>
                    <a:cubicBezTo>
                      <a:pt x="110504" y="79728"/>
                      <a:pt x="109818" y="79831"/>
                      <a:pt x="109270" y="79900"/>
                    </a:cubicBezTo>
                    <a:cubicBezTo>
                      <a:pt x="108687" y="79900"/>
                      <a:pt x="108207" y="79934"/>
                      <a:pt x="107864" y="79968"/>
                    </a:cubicBezTo>
                    <a:cubicBezTo>
                      <a:pt x="105121" y="79900"/>
                      <a:pt x="102377" y="79351"/>
                      <a:pt x="100046" y="78048"/>
                    </a:cubicBezTo>
                    <a:lnTo>
                      <a:pt x="99188" y="77568"/>
                    </a:lnTo>
                    <a:cubicBezTo>
                      <a:pt x="98914" y="77397"/>
                      <a:pt x="98674" y="77191"/>
                      <a:pt x="98400" y="76985"/>
                    </a:cubicBezTo>
                    <a:cubicBezTo>
                      <a:pt x="97885" y="76642"/>
                      <a:pt x="97337" y="76162"/>
                      <a:pt x="96822" y="75682"/>
                    </a:cubicBezTo>
                    <a:cubicBezTo>
                      <a:pt x="95725" y="74688"/>
                      <a:pt x="94628" y="73487"/>
                      <a:pt x="93256" y="72253"/>
                    </a:cubicBezTo>
                    <a:cubicBezTo>
                      <a:pt x="91919" y="71019"/>
                      <a:pt x="90239" y="69716"/>
                      <a:pt x="88147" y="68824"/>
                    </a:cubicBezTo>
                    <a:cubicBezTo>
                      <a:pt x="85987" y="67898"/>
                      <a:pt x="83827" y="67693"/>
                      <a:pt x="82146" y="67555"/>
                    </a:cubicBezTo>
                    <a:cubicBezTo>
                      <a:pt x="80432" y="67418"/>
                      <a:pt x="78957" y="67350"/>
                      <a:pt x="77929" y="67110"/>
                    </a:cubicBezTo>
                    <a:cubicBezTo>
                      <a:pt x="76866" y="66835"/>
                      <a:pt x="76386" y="66527"/>
                      <a:pt x="75768" y="65909"/>
                    </a:cubicBezTo>
                    <a:cubicBezTo>
                      <a:pt x="74877" y="64984"/>
                      <a:pt x="73985" y="63166"/>
                      <a:pt x="72888" y="60938"/>
                    </a:cubicBezTo>
                    <a:cubicBezTo>
                      <a:pt x="72339" y="59840"/>
                      <a:pt x="71619" y="58571"/>
                      <a:pt x="70728" y="57406"/>
                    </a:cubicBezTo>
                    <a:cubicBezTo>
                      <a:pt x="69871" y="56240"/>
                      <a:pt x="68876" y="55142"/>
                      <a:pt x="67779" y="54182"/>
                    </a:cubicBezTo>
                    <a:cubicBezTo>
                      <a:pt x="65584" y="52228"/>
                      <a:pt x="63047" y="50719"/>
                      <a:pt x="60304" y="49725"/>
                    </a:cubicBezTo>
                    <a:cubicBezTo>
                      <a:pt x="57595" y="48730"/>
                      <a:pt x="54543" y="48387"/>
                      <a:pt x="52143" y="48490"/>
                    </a:cubicBezTo>
                    <a:cubicBezTo>
                      <a:pt x="51148" y="48490"/>
                      <a:pt x="49194" y="48593"/>
                      <a:pt x="47205" y="48490"/>
                    </a:cubicBezTo>
                    <a:cubicBezTo>
                      <a:pt x="45250" y="48422"/>
                      <a:pt x="42919" y="47873"/>
                      <a:pt x="40758" y="46913"/>
                    </a:cubicBezTo>
                    <a:cubicBezTo>
                      <a:pt x="38564" y="45953"/>
                      <a:pt x="36644" y="44616"/>
                      <a:pt x="35238" y="43484"/>
                    </a:cubicBezTo>
                    <a:cubicBezTo>
                      <a:pt x="33832" y="42387"/>
                      <a:pt x="32872" y="41529"/>
                      <a:pt x="32357" y="41701"/>
                    </a:cubicBezTo>
                    <a:cubicBezTo>
                      <a:pt x="31843" y="41872"/>
                      <a:pt x="32083" y="43449"/>
                      <a:pt x="33489" y="45541"/>
                    </a:cubicBezTo>
                    <a:cubicBezTo>
                      <a:pt x="34826" y="47633"/>
                      <a:pt x="37466" y="50171"/>
                      <a:pt x="40827" y="51816"/>
                    </a:cubicBezTo>
                    <a:cubicBezTo>
                      <a:pt x="42507" y="52674"/>
                      <a:pt x="44359" y="53291"/>
                      <a:pt x="46210" y="53668"/>
                    </a:cubicBezTo>
                    <a:cubicBezTo>
                      <a:pt x="48062" y="54045"/>
                      <a:pt x="49742" y="54114"/>
                      <a:pt x="51182" y="54216"/>
                    </a:cubicBezTo>
                    <a:cubicBezTo>
                      <a:pt x="52623" y="54285"/>
                      <a:pt x="53789" y="54388"/>
                      <a:pt x="54714" y="54559"/>
                    </a:cubicBezTo>
                    <a:cubicBezTo>
                      <a:pt x="55606" y="54697"/>
                      <a:pt x="56258" y="54903"/>
                      <a:pt x="56703" y="55005"/>
                    </a:cubicBezTo>
                    <a:cubicBezTo>
                      <a:pt x="56875" y="55039"/>
                      <a:pt x="57080" y="55108"/>
                      <a:pt x="57252" y="55177"/>
                    </a:cubicBezTo>
                    <a:close/>
                    <a:moveTo>
                      <a:pt x="98674" y="66355"/>
                    </a:moveTo>
                    <a:cubicBezTo>
                      <a:pt x="99806" y="66870"/>
                      <a:pt x="101074" y="67555"/>
                      <a:pt x="102549" y="68207"/>
                    </a:cubicBezTo>
                    <a:cubicBezTo>
                      <a:pt x="103989" y="68858"/>
                      <a:pt x="105806" y="69407"/>
                      <a:pt x="107590" y="69578"/>
                    </a:cubicBezTo>
                    <a:cubicBezTo>
                      <a:pt x="111190" y="69990"/>
                      <a:pt x="114551" y="69064"/>
                      <a:pt x="117294" y="67624"/>
                    </a:cubicBezTo>
                    <a:cubicBezTo>
                      <a:pt x="120071" y="66184"/>
                      <a:pt x="122334" y="64229"/>
                      <a:pt x="124289" y="62035"/>
                    </a:cubicBezTo>
                    <a:cubicBezTo>
                      <a:pt x="126209" y="59806"/>
                      <a:pt x="127649" y="57509"/>
                      <a:pt x="129021" y="55280"/>
                    </a:cubicBezTo>
                    <a:cubicBezTo>
                      <a:pt x="130358" y="53119"/>
                      <a:pt x="131661" y="50993"/>
                      <a:pt x="133033" y="49107"/>
                    </a:cubicBezTo>
                    <a:cubicBezTo>
                      <a:pt x="134404" y="47187"/>
                      <a:pt x="135810" y="45747"/>
                      <a:pt x="137628" y="43929"/>
                    </a:cubicBezTo>
                    <a:cubicBezTo>
                      <a:pt x="138279" y="43210"/>
                      <a:pt x="140302" y="41495"/>
                      <a:pt x="141674" y="39129"/>
                    </a:cubicBezTo>
                    <a:cubicBezTo>
                      <a:pt x="142360" y="37963"/>
                      <a:pt x="142737" y="36660"/>
                      <a:pt x="142771" y="35632"/>
                    </a:cubicBezTo>
                    <a:cubicBezTo>
                      <a:pt x="142805" y="34603"/>
                      <a:pt x="142497" y="33917"/>
                      <a:pt x="142154" y="33848"/>
                    </a:cubicBezTo>
                    <a:cubicBezTo>
                      <a:pt x="141708" y="33711"/>
                      <a:pt x="141331" y="34294"/>
                      <a:pt x="140714" y="35014"/>
                    </a:cubicBezTo>
                    <a:cubicBezTo>
                      <a:pt x="140096" y="35734"/>
                      <a:pt x="139308" y="36591"/>
                      <a:pt x="138279" y="37346"/>
                    </a:cubicBezTo>
                    <a:cubicBezTo>
                      <a:pt x="136290" y="38855"/>
                      <a:pt x="133650" y="40329"/>
                      <a:pt x="132621" y="40981"/>
                    </a:cubicBezTo>
                    <a:cubicBezTo>
                      <a:pt x="130564" y="42249"/>
                      <a:pt x="128575" y="44032"/>
                      <a:pt x="126963" y="45919"/>
                    </a:cubicBezTo>
                    <a:cubicBezTo>
                      <a:pt x="125317" y="47804"/>
                      <a:pt x="123946" y="49828"/>
                      <a:pt x="122609" y="51782"/>
                    </a:cubicBezTo>
                    <a:cubicBezTo>
                      <a:pt x="121271" y="53702"/>
                      <a:pt x="119968" y="55622"/>
                      <a:pt x="118597" y="57200"/>
                    </a:cubicBezTo>
                    <a:cubicBezTo>
                      <a:pt x="117225" y="58743"/>
                      <a:pt x="115648" y="60115"/>
                      <a:pt x="113933" y="61109"/>
                    </a:cubicBezTo>
                    <a:cubicBezTo>
                      <a:pt x="111499" y="62549"/>
                      <a:pt x="108858" y="63200"/>
                      <a:pt x="106458" y="62686"/>
                    </a:cubicBezTo>
                    <a:cubicBezTo>
                      <a:pt x="105258" y="62480"/>
                      <a:pt x="103783" y="61829"/>
                      <a:pt x="101932" y="61074"/>
                    </a:cubicBezTo>
                    <a:cubicBezTo>
                      <a:pt x="101006" y="60697"/>
                      <a:pt x="99977" y="60320"/>
                      <a:pt x="98846" y="60012"/>
                    </a:cubicBezTo>
                    <a:cubicBezTo>
                      <a:pt x="97714" y="59703"/>
                      <a:pt x="96582" y="59532"/>
                      <a:pt x="95519" y="59429"/>
                    </a:cubicBezTo>
                    <a:cubicBezTo>
                      <a:pt x="94662" y="59326"/>
                      <a:pt x="92982" y="59257"/>
                      <a:pt x="91233" y="59257"/>
                    </a:cubicBezTo>
                    <a:cubicBezTo>
                      <a:pt x="90342" y="59257"/>
                      <a:pt x="89450" y="59223"/>
                      <a:pt x="88559" y="59154"/>
                    </a:cubicBezTo>
                    <a:cubicBezTo>
                      <a:pt x="87633" y="59086"/>
                      <a:pt x="86981" y="58983"/>
                      <a:pt x="86158" y="58709"/>
                    </a:cubicBezTo>
                    <a:cubicBezTo>
                      <a:pt x="84615" y="58229"/>
                      <a:pt x="83278" y="57371"/>
                      <a:pt x="82558" y="56617"/>
                    </a:cubicBezTo>
                    <a:cubicBezTo>
                      <a:pt x="81803" y="55862"/>
                      <a:pt x="81461" y="55074"/>
                      <a:pt x="80912" y="54937"/>
                    </a:cubicBezTo>
                    <a:cubicBezTo>
                      <a:pt x="80638" y="54868"/>
                      <a:pt x="80329" y="55074"/>
                      <a:pt x="80089" y="55622"/>
                    </a:cubicBezTo>
                    <a:cubicBezTo>
                      <a:pt x="79883" y="56137"/>
                      <a:pt x="79849" y="57029"/>
                      <a:pt x="80226" y="58057"/>
                    </a:cubicBezTo>
                    <a:cubicBezTo>
                      <a:pt x="80946" y="60149"/>
                      <a:pt x="83312" y="62378"/>
                      <a:pt x="86295" y="63509"/>
                    </a:cubicBezTo>
                    <a:cubicBezTo>
                      <a:pt x="89279" y="64572"/>
                      <a:pt x="92125" y="64709"/>
                      <a:pt x="94182" y="65087"/>
                    </a:cubicBezTo>
                    <a:cubicBezTo>
                      <a:pt x="96274" y="65429"/>
                      <a:pt x="97474" y="65909"/>
                      <a:pt x="98194" y="66218"/>
                    </a:cubicBezTo>
                    <a:lnTo>
                      <a:pt x="98640" y="66424"/>
                    </a:lnTo>
                    <a:close/>
                    <a:moveTo>
                      <a:pt x="101280" y="49348"/>
                    </a:moveTo>
                    <a:cubicBezTo>
                      <a:pt x="100354" y="48970"/>
                      <a:pt x="99497" y="48456"/>
                      <a:pt x="98708" y="47907"/>
                    </a:cubicBezTo>
                    <a:cubicBezTo>
                      <a:pt x="97920" y="47358"/>
                      <a:pt x="96994" y="46536"/>
                      <a:pt x="95691" y="45678"/>
                    </a:cubicBezTo>
                    <a:cubicBezTo>
                      <a:pt x="95040" y="45267"/>
                      <a:pt x="94251" y="44821"/>
                      <a:pt x="93393" y="44478"/>
                    </a:cubicBezTo>
                    <a:cubicBezTo>
                      <a:pt x="92536" y="44135"/>
                      <a:pt x="91748" y="43929"/>
                      <a:pt x="90993" y="43758"/>
                    </a:cubicBezTo>
                    <a:cubicBezTo>
                      <a:pt x="89484" y="43449"/>
                      <a:pt x="88216" y="43347"/>
                      <a:pt x="87187" y="43210"/>
                    </a:cubicBezTo>
                    <a:cubicBezTo>
                      <a:pt x="85335" y="42970"/>
                      <a:pt x="83518" y="42318"/>
                      <a:pt x="81598" y="41838"/>
                    </a:cubicBezTo>
                    <a:cubicBezTo>
                      <a:pt x="81221" y="41735"/>
                      <a:pt x="80295" y="41392"/>
                      <a:pt x="79369" y="41118"/>
                    </a:cubicBezTo>
                    <a:cubicBezTo>
                      <a:pt x="78443" y="40843"/>
                      <a:pt x="77483" y="40569"/>
                      <a:pt x="76900" y="41015"/>
                    </a:cubicBezTo>
                    <a:cubicBezTo>
                      <a:pt x="76283" y="41495"/>
                      <a:pt x="76591" y="42764"/>
                      <a:pt x="77414" y="43964"/>
                    </a:cubicBezTo>
                    <a:cubicBezTo>
                      <a:pt x="78203" y="45164"/>
                      <a:pt x="79437" y="46227"/>
                      <a:pt x="79918" y="46639"/>
                    </a:cubicBezTo>
                    <a:cubicBezTo>
                      <a:pt x="81803" y="48284"/>
                      <a:pt x="84341" y="49484"/>
                      <a:pt x="86947" y="49999"/>
                    </a:cubicBezTo>
                    <a:cubicBezTo>
                      <a:pt x="88182" y="50273"/>
                      <a:pt x="89279" y="50410"/>
                      <a:pt x="90102" y="50616"/>
                    </a:cubicBezTo>
                    <a:cubicBezTo>
                      <a:pt x="90513" y="50719"/>
                      <a:pt x="90890" y="50822"/>
                      <a:pt x="91165" y="50959"/>
                    </a:cubicBezTo>
                    <a:cubicBezTo>
                      <a:pt x="91439" y="51062"/>
                      <a:pt x="91679" y="51199"/>
                      <a:pt x="92022" y="51405"/>
                    </a:cubicBezTo>
                    <a:cubicBezTo>
                      <a:pt x="92913" y="51954"/>
                      <a:pt x="94251" y="53051"/>
                      <a:pt x="96205" y="54045"/>
                    </a:cubicBezTo>
                    <a:cubicBezTo>
                      <a:pt x="98057" y="54971"/>
                      <a:pt x="100080" y="55520"/>
                      <a:pt x="102000" y="55657"/>
                    </a:cubicBezTo>
                    <a:cubicBezTo>
                      <a:pt x="102789" y="55725"/>
                      <a:pt x="105224" y="55897"/>
                      <a:pt x="107281" y="55280"/>
                    </a:cubicBezTo>
                    <a:cubicBezTo>
                      <a:pt x="109373" y="54697"/>
                      <a:pt x="110847" y="53462"/>
                      <a:pt x="110436" y="52502"/>
                    </a:cubicBezTo>
                    <a:cubicBezTo>
                      <a:pt x="109956" y="51405"/>
                      <a:pt x="107864" y="51268"/>
                      <a:pt x="105909" y="50822"/>
                    </a:cubicBezTo>
                    <a:cubicBezTo>
                      <a:pt x="103886" y="50410"/>
                      <a:pt x="101966" y="49690"/>
                      <a:pt x="101417" y="49450"/>
                    </a:cubicBezTo>
                    <a:lnTo>
                      <a:pt x="101246" y="49382"/>
                    </a:lnTo>
                    <a:close/>
                    <a:moveTo>
                      <a:pt x="80775" y="30282"/>
                    </a:moveTo>
                    <a:cubicBezTo>
                      <a:pt x="76866" y="30111"/>
                      <a:pt x="73128" y="30282"/>
                      <a:pt x="69631" y="30111"/>
                    </a:cubicBezTo>
                    <a:cubicBezTo>
                      <a:pt x="66133" y="29974"/>
                      <a:pt x="62807" y="29528"/>
                      <a:pt x="59961" y="28465"/>
                    </a:cubicBezTo>
                    <a:cubicBezTo>
                      <a:pt x="58555" y="27951"/>
                      <a:pt x="57286" y="27265"/>
                      <a:pt x="56017" y="26373"/>
                    </a:cubicBezTo>
                    <a:cubicBezTo>
                      <a:pt x="54749" y="25481"/>
                      <a:pt x="53514" y="24453"/>
                      <a:pt x="52211" y="23390"/>
                    </a:cubicBezTo>
                    <a:cubicBezTo>
                      <a:pt x="51697" y="22978"/>
                      <a:pt x="50463" y="21813"/>
                      <a:pt x="49228" y="20715"/>
                    </a:cubicBezTo>
                    <a:cubicBezTo>
                      <a:pt x="47994" y="19652"/>
                      <a:pt x="46725" y="18692"/>
                      <a:pt x="46073" y="19035"/>
                    </a:cubicBezTo>
                    <a:cubicBezTo>
                      <a:pt x="45353" y="19412"/>
                      <a:pt x="45799" y="21127"/>
                      <a:pt x="46588" y="22978"/>
                    </a:cubicBezTo>
                    <a:cubicBezTo>
                      <a:pt x="47376" y="24830"/>
                      <a:pt x="48611" y="26750"/>
                      <a:pt x="49125" y="27471"/>
                    </a:cubicBezTo>
                    <a:cubicBezTo>
                      <a:pt x="50119" y="28945"/>
                      <a:pt x="51354" y="30419"/>
                      <a:pt x="52897" y="31722"/>
                    </a:cubicBezTo>
                    <a:cubicBezTo>
                      <a:pt x="54440" y="33026"/>
                      <a:pt x="56258" y="34123"/>
                      <a:pt x="58143" y="34911"/>
                    </a:cubicBezTo>
                    <a:cubicBezTo>
                      <a:pt x="61984" y="36523"/>
                      <a:pt x="65927" y="36935"/>
                      <a:pt x="69493" y="37106"/>
                    </a:cubicBezTo>
                    <a:cubicBezTo>
                      <a:pt x="72065" y="37209"/>
                      <a:pt x="74637" y="37106"/>
                      <a:pt x="77071" y="36900"/>
                    </a:cubicBezTo>
                    <a:cubicBezTo>
                      <a:pt x="79472" y="36729"/>
                      <a:pt x="81803" y="36523"/>
                      <a:pt x="84067" y="36420"/>
                    </a:cubicBezTo>
                    <a:cubicBezTo>
                      <a:pt x="84992" y="36386"/>
                      <a:pt x="87770" y="36386"/>
                      <a:pt x="90239" y="36694"/>
                    </a:cubicBezTo>
                    <a:cubicBezTo>
                      <a:pt x="92742" y="36935"/>
                      <a:pt x="95074" y="37689"/>
                      <a:pt x="95691" y="36900"/>
                    </a:cubicBezTo>
                    <a:cubicBezTo>
                      <a:pt x="96000" y="36455"/>
                      <a:pt x="95622" y="35597"/>
                      <a:pt x="94559" y="34671"/>
                    </a:cubicBezTo>
                    <a:cubicBezTo>
                      <a:pt x="93531" y="33711"/>
                      <a:pt x="91885" y="32751"/>
                      <a:pt x="90033" y="32065"/>
                    </a:cubicBezTo>
                    <a:cubicBezTo>
                      <a:pt x="86330" y="30659"/>
                      <a:pt x="82249" y="30419"/>
                      <a:pt x="81083" y="30351"/>
                    </a:cubicBezTo>
                    <a:lnTo>
                      <a:pt x="80706" y="30351"/>
                    </a:lnTo>
                    <a:close/>
                    <a:moveTo>
                      <a:pt x="57938" y="15194"/>
                    </a:moveTo>
                    <a:cubicBezTo>
                      <a:pt x="56360" y="14166"/>
                      <a:pt x="55263" y="13000"/>
                      <a:pt x="53480" y="11320"/>
                    </a:cubicBezTo>
                    <a:cubicBezTo>
                      <a:pt x="52588" y="10497"/>
                      <a:pt x="51560" y="9605"/>
                      <a:pt x="50188" y="8851"/>
                    </a:cubicBezTo>
                    <a:cubicBezTo>
                      <a:pt x="48816" y="8062"/>
                      <a:pt x="47171" y="7616"/>
                      <a:pt x="45765" y="7445"/>
                    </a:cubicBezTo>
                    <a:cubicBezTo>
                      <a:pt x="42884" y="7136"/>
                      <a:pt x="40690" y="7548"/>
                      <a:pt x="38907" y="7582"/>
                    </a:cubicBezTo>
                    <a:cubicBezTo>
                      <a:pt x="38015" y="7582"/>
                      <a:pt x="37329" y="7582"/>
                      <a:pt x="36644" y="7445"/>
                    </a:cubicBezTo>
                    <a:cubicBezTo>
                      <a:pt x="35958" y="7308"/>
                      <a:pt x="35203" y="7068"/>
                      <a:pt x="34449" y="6759"/>
                    </a:cubicBezTo>
                    <a:cubicBezTo>
                      <a:pt x="32940" y="6142"/>
                      <a:pt x="31260" y="5113"/>
                      <a:pt x="29443" y="4050"/>
                    </a:cubicBezTo>
                    <a:cubicBezTo>
                      <a:pt x="27660" y="2987"/>
                      <a:pt x="25499" y="1753"/>
                      <a:pt x="23270" y="1033"/>
                    </a:cubicBezTo>
                    <a:cubicBezTo>
                      <a:pt x="22413" y="724"/>
                      <a:pt x="20047" y="-64"/>
                      <a:pt x="17750" y="4"/>
                    </a:cubicBezTo>
                    <a:cubicBezTo>
                      <a:pt x="16618" y="4"/>
                      <a:pt x="15521" y="244"/>
                      <a:pt x="14835" y="587"/>
                    </a:cubicBezTo>
                    <a:cubicBezTo>
                      <a:pt x="14115" y="930"/>
                      <a:pt x="13772" y="1376"/>
                      <a:pt x="13875" y="1719"/>
                    </a:cubicBezTo>
                    <a:cubicBezTo>
                      <a:pt x="13978" y="2130"/>
                      <a:pt x="14561" y="2336"/>
                      <a:pt x="15349" y="2610"/>
                    </a:cubicBezTo>
                    <a:cubicBezTo>
                      <a:pt x="16138" y="2850"/>
                      <a:pt x="17064" y="3159"/>
                      <a:pt x="18024" y="3570"/>
                    </a:cubicBezTo>
                    <a:cubicBezTo>
                      <a:pt x="19910" y="4393"/>
                      <a:pt x="21796" y="5662"/>
                      <a:pt x="22516" y="6210"/>
                    </a:cubicBezTo>
                    <a:cubicBezTo>
                      <a:pt x="25294" y="8268"/>
                      <a:pt x="28174" y="11183"/>
                      <a:pt x="32563" y="13171"/>
                    </a:cubicBezTo>
                    <a:cubicBezTo>
                      <a:pt x="33660" y="13652"/>
                      <a:pt x="34861" y="14063"/>
                      <a:pt x="36129" y="14303"/>
                    </a:cubicBezTo>
                    <a:cubicBezTo>
                      <a:pt x="37398" y="14543"/>
                      <a:pt x="38701" y="14612"/>
                      <a:pt x="39832" y="14577"/>
                    </a:cubicBezTo>
                    <a:cubicBezTo>
                      <a:pt x="42096" y="14509"/>
                      <a:pt x="43913" y="14235"/>
                      <a:pt x="45250" y="14337"/>
                    </a:cubicBezTo>
                    <a:cubicBezTo>
                      <a:pt x="46245" y="14406"/>
                      <a:pt x="46793" y="14577"/>
                      <a:pt x="47445" y="14920"/>
                    </a:cubicBezTo>
                    <a:cubicBezTo>
                      <a:pt x="48131" y="15297"/>
                      <a:pt x="49022" y="16017"/>
                      <a:pt x="50085" y="16943"/>
                    </a:cubicBezTo>
                    <a:cubicBezTo>
                      <a:pt x="51148" y="17869"/>
                      <a:pt x="52623" y="19035"/>
                      <a:pt x="54063" y="19892"/>
                    </a:cubicBezTo>
                    <a:cubicBezTo>
                      <a:pt x="55537" y="20784"/>
                      <a:pt x="57046" y="21470"/>
                      <a:pt x="58623" y="22018"/>
                    </a:cubicBezTo>
                    <a:cubicBezTo>
                      <a:pt x="59241" y="22224"/>
                      <a:pt x="60544" y="22670"/>
                      <a:pt x="62155" y="22978"/>
                    </a:cubicBezTo>
                    <a:cubicBezTo>
                      <a:pt x="63767" y="23287"/>
                      <a:pt x="65721" y="23458"/>
                      <a:pt x="67505" y="23287"/>
                    </a:cubicBezTo>
                    <a:cubicBezTo>
                      <a:pt x="69356" y="23116"/>
                      <a:pt x="70556" y="22773"/>
                      <a:pt x="71414" y="22636"/>
                    </a:cubicBezTo>
                    <a:cubicBezTo>
                      <a:pt x="72237" y="22464"/>
                      <a:pt x="72888" y="22430"/>
                      <a:pt x="73231" y="22052"/>
                    </a:cubicBezTo>
                    <a:cubicBezTo>
                      <a:pt x="73403" y="21847"/>
                      <a:pt x="73403" y="21504"/>
                      <a:pt x="73094" y="21093"/>
                    </a:cubicBezTo>
                    <a:cubicBezTo>
                      <a:pt x="72819" y="20681"/>
                      <a:pt x="72202" y="20235"/>
                      <a:pt x="71448" y="19892"/>
                    </a:cubicBezTo>
                    <a:cubicBezTo>
                      <a:pt x="70659" y="19549"/>
                      <a:pt x="69733" y="19344"/>
                      <a:pt x="68808" y="19207"/>
                    </a:cubicBezTo>
                    <a:cubicBezTo>
                      <a:pt x="67882" y="19035"/>
                      <a:pt x="67024" y="18932"/>
                      <a:pt x="66133" y="18692"/>
                    </a:cubicBezTo>
                    <a:cubicBezTo>
                      <a:pt x="64384" y="18281"/>
                      <a:pt x="62635" y="17664"/>
                      <a:pt x="61229" y="17012"/>
                    </a:cubicBezTo>
                    <a:cubicBezTo>
                      <a:pt x="59824" y="16361"/>
                      <a:pt x="58795" y="15709"/>
                      <a:pt x="58349" y="15400"/>
                    </a:cubicBezTo>
                    <a:lnTo>
                      <a:pt x="58040" y="15194"/>
                    </a:lnTo>
                    <a:close/>
                    <a:moveTo>
                      <a:pt x="46416" y="57748"/>
                    </a:moveTo>
                    <a:cubicBezTo>
                      <a:pt x="43399" y="57200"/>
                      <a:pt x="40450" y="56137"/>
                      <a:pt x="37638" y="54800"/>
                    </a:cubicBezTo>
                    <a:cubicBezTo>
                      <a:pt x="36232" y="54114"/>
                      <a:pt x="34826" y="53394"/>
                      <a:pt x="33489" y="52571"/>
                    </a:cubicBezTo>
                    <a:cubicBezTo>
                      <a:pt x="32152" y="51748"/>
                      <a:pt x="30746" y="50890"/>
                      <a:pt x="29717" y="50102"/>
                    </a:cubicBezTo>
                    <a:cubicBezTo>
                      <a:pt x="29203" y="49725"/>
                      <a:pt x="28757" y="49313"/>
                      <a:pt x="28414" y="48902"/>
                    </a:cubicBezTo>
                    <a:cubicBezTo>
                      <a:pt x="28037" y="48490"/>
                      <a:pt x="27797" y="48181"/>
                      <a:pt x="27522" y="47701"/>
                    </a:cubicBezTo>
                    <a:cubicBezTo>
                      <a:pt x="26974" y="46776"/>
                      <a:pt x="26425" y="45370"/>
                      <a:pt x="25705" y="43861"/>
                    </a:cubicBezTo>
                    <a:cubicBezTo>
                      <a:pt x="25156" y="42695"/>
                      <a:pt x="23202" y="37963"/>
                      <a:pt x="21693" y="38169"/>
                    </a:cubicBezTo>
                    <a:cubicBezTo>
                      <a:pt x="20047" y="38375"/>
                      <a:pt x="20767" y="44444"/>
                      <a:pt x="20836" y="45884"/>
                    </a:cubicBezTo>
                    <a:cubicBezTo>
                      <a:pt x="20939" y="47358"/>
                      <a:pt x="21179" y="49004"/>
                      <a:pt x="22036" y="50822"/>
                    </a:cubicBezTo>
                    <a:cubicBezTo>
                      <a:pt x="22928" y="52674"/>
                      <a:pt x="24368" y="54251"/>
                      <a:pt x="25774" y="55451"/>
                    </a:cubicBezTo>
                    <a:cubicBezTo>
                      <a:pt x="27248" y="56651"/>
                      <a:pt x="28620" y="57577"/>
                      <a:pt x="30094" y="58468"/>
                    </a:cubicBezTo>
                    <a:cubicBezTo>
                      <a:pt x="31569" y="59360"/>
                      <a:pt x="33077" y="60149"/>
                      <a:pt x="34586" y="60869"/>
                    </a:cubicBezTo>
                    <a:cubicBezTo>
                      <a:pt x="36781" y="61897"/>
                      <a:pt x="39181" y="62755"/>
                      <a:pt x="41650" y="63303"/>
                    </a:cubicBezTo>
                    <a:cubicBezTo>
                      <a:pt x="42884" y="63578"/>
                      <a:pt x="44119" y="63784"/>
                      <a:pt x="45387" y="63887"/>
                    </a:cubicBezTo>
                    <a:cubicBezTo>
                      <a:pt x="46622" y="63989"/>
                      <a:pt x="47925" y="64023"/>
                      <a:pt x="49022" y="63955"/>
                    </a:cubicBezTo>
                    <a:cubicBezTo>
                      <a:pt x="49948" y="63955"/>
                      <a:pt x="52451" y="63818"/>
                      <a:pt x="54029" y="64195"/>
                    </a:cubicBezTo>
                    <a:cubicBezTo>
                      <a:pt x="54920" y="64401"/>
                      <a:pt x="55674" y="64709"/>
                      <a:pt x="56292" y="65018"/>
                    </a:cubicBezTo>
                    <a:cubicBezTo>
                      <a:pt x="56909" y="65292"/>
                      <a:pt x="57423" y="65670"/>
                      <a:pt x="57972" y="65601"/>
                    </a:cubicBezTo>
                    <a:cubicBezTo>
                      <a:pt x="58521" y="65567"/>
                      <a:pt x="58932" y="64709"/>
                      <a:pt x="58452" y="63372"/>
                    </a:cubicBezTo>
                    <a:cubicBezTo>
                      <a:pt x="57972" y="62069"/>
                      <a:pt x="56566" y="60560"/>
                      <a:pt x="54714" y="59669"/>
                    </a:cubicBezTo>
                    <a:cubicBezTo>
                      <a:pt x="52863" y="58743"/>
                      <a:pt x="50977" y="58434"/>
                      <a:pt x="49571" y="58194"/>
                    </a:cubicBezTo>
                    <a:cubicBezTo>
                      <a:pt x="48131" y="57988"/>
                      <a:pt x="47171" y="57817"/>
                      <a:pt x="46725" y="57748"/>
                    </a:cubicBezTo>
                    <a:lnTo>
                      <a:pt x="46416" y="57748"/>
                    </a:lnTo>
                    <a:close/>
                    <a:moveTo>
                      <a:pt x="17133" y="21367"/>
                    </a:moveTo>
                    <a:cubicBezTo>
                      <a:pt x="16550" y="19687"/>
                      <a:pt x="16104" y="17801"/>
                      <a:pt x="15452" y="15743"/>
                    </a:cubicBezTo>
                    <a:cubicBezTo>
                      <a:pt x="14767" y="13686"/>
                      <a:pt x="13944" y="11491"/>
                      <a:pt x="12126" y="9262"/>
                    </a:cubicBezTo>
                    <a:cubicBezTo>
                      <a:pt x="10412" y="7205"/>
                      <a:pt x="7977" y="5285"/>
                      <a:pt x="5062" y="4942"/>
                    </a:cubicBezTo>
                    <a:cubicBezTo>
                      <a:pt x="4514" y="4873"/>
                      <a:pt x="3039" y="4702"/>
                      <a:pt x="1805" y="5079"/>
                    </a:cubicBezTo>
                    <a:cubicBezTo>
                      <a:pt x="536" y="5422"/>
                      <a:pt x="-218" y="6279"/>
                      <a:pt x="56" y="6965"/>
                    </a:cubicBezTo>
                    <a:cubicBezTo>
                      <a:pt x="365" y="7754"/>
                      <a:pt x="1496" y="8097"/>
                      <a:pt x="2319" y="8611"/>
                    </a:cubicBezTo>
                    <a:cubicBezTo>
                      <a:pt x="3176" y="9091"/>
                      <a:pt x="3931" y="9708"/>
                      <a:pt x="4171" y="9982"/>
                    </a:cubicBezTo>
                    <a:cubicBezTo>
                      <a:pt x="5200" y="11045"/>
                      <a:pt x="6091" y="12177"/>
                      <a:pt x="6777" y="13343"/>
                    </a:cubicBezTo>
                    <a:cubicBezTo>
                      <a:pt x="7428" y="14474"/>
                      <a:pt x="8080" y="15949"/>
                      <a:pt x="8594" y="17492"/>
                    </a:cubicBezTo>
                    <a:cubicBezTo>
                      <a:pt x="9349" y="19721"/>
                      <a:pt x="10343" y="22567"/>
                      <a:pt x="12298" y="25139"/>
                    </a:cubicBezTo>
                    <a:cubicBezTo>
                      <a:pt x="12675" y="25653"/>
                      <a:pt x="13841" y="27230"/>
                      <a:pt x="15315" y="28396"/>
                    </a:cubicBezTo>
                    <a:cubicBezTo>
                      <a:pt x="16790" y="29562"/>
                      <a:pt x="18436" y="30213"/>
                      <a:pt x="19121" y="29494"/>
                    </a:cubicBezTo>
                    <a:cubicBezTo>
                      <a:pt x="19910" y="28705"/>
                      <a:pt x="19190" y="27025"/>
                      <a:pt x="18607" y="25379"/>
                    </a:cubicBezTo>
                    <a:cubicBezTo>
                      <a:pt x="17955" y="23733"/>
                      <a:pt x="17373" y="22052"/>
                      <a:pt x="17201" y="21538"/>
                    </a:cubicBezTo>
                    <a:lnTo>
                      <a:pt x="17133" y="21367"/>
                    </a:lnTo>
                    <a:close/>
                    <a:moveTo>
                      <a:pt x="132210" y="27539"/>
                    </a:moveTo>
                    <a:cubicBezTo>
                      <a:pt x="130770" y="27882"/>
                      <a:pt x="128918" y="28156"/>
                      <a:pt x="126998" y="29116"/>
                    </a:cubicBezTo>
                    <a:cubicBezTo>
                      <a:pt x="125146" y="30042"/>
                      <a:pt x="123774" y="31242"/>
                      <a:pt x="122609" y="32237"/>
                    </a:cubicBezTo>
                    <a:cubicBezTo>
                      <a:pt x="121409" y="33265"/>
                      <a:pt x="120483" y="34054"/>
                      <a:pt x="119351" y="34774"/>
                    </a:cubicBezTo>
                    <a:cubicBezTo>
                      <a:pt x="118219" y="35494"/>
                      <a:pt x="117054" y="36112"/>
                      <a:pt x="115819" y="36660"/>
                    </a:cubicBezTo>
                    <a:cubicBezTo>
                      <a:pt x="113385" y="37723"/>
                      <a:pt x="110641" y="38340"/>
                      <a:pt x="108035" y="39026"/>
                    </a:cubicBezTo>
                    <a:cubicBezTo>
                      <a:pt x="107521" y="39197"/>
                      <a:pt x="106184" y="39403"/>
                      <a:pt x="104881" y="39643"/>
                    </a:cubicBezTo>
                    <a:cubicBezTo>
                      <a:pt x="103612" y="39884"/>
                      <a:pt x="102377" y="40158"/>
                      <a:pt x="102240" y="40878"/>
                    </a:cubicBezTo>
                    <a:cubicBezTo>
                      <a:pt x="102069" y="41667"/>
                      <a:pt x="103509" y="42592"/>
                      <a:pt x="105292" y="43175"/>
                    </a:cubicBezTo>
                    <a:cubicBezTo>
                      <a:pt x="107075" y="43793"/>
                      <a:pt x="109098" y="43964"/>
                      <a:pt x="109887" y="44067"/>
                    </a:cubicBezTo>
                    <a:cubicBezTo>
                      <a:pt x="111464" y="44204"/>
                      <a:pt x="113076" y="44170"/>
                      <a:pt x="114688" y="43964"/>
                    </a:cubicBezTo>
                    <a:cubicBezTo>
                      <a:pt x="116299" y="43724"/>
                      <a:pt x="117877" y="43313"/>
                      <a:pt x="119420" y="42764"/>
                    </a:cubicBezTo>
                    <a:cubicBezTo>
                      <a:pt x="120963" y="42181"/>
                      <a:pt x="122403" y="41461"/>
                      <a:pt x="123809" y="40569"/>
                    </a:cubicBezTo>
                    <a:cubicBezTo>
                      <a:pt x="125180" y="39712"/>
                      <a:pt x="126483" y="38615"/>
                      <a:pt x="127546" y="37689"/>
                    </a:cubicBezTo>
                    <a:cubicBezTo>
                      <a:pt x="129089" y="36317"/>
                      <a:pt x="130290" y="35220"/>
                      <a:pt x="131421" y="34671"/>
                    </a:cubicBezTo>
                    <a:cubicBezTo>
                      <a:pt x="132690" y="34020"/>
                      <a:pt x="134884" y="33574"/>
                      <a:pt x="137251" y="32271"/>
                    </a:cubicBezTo>
                    <a:cubicBezTo>
                      <a:pt x="137696" y="31997"/>
                      <a:pt x="138759" y="31448"/>
                      <a:pt x="139788" y="30282"/>
                    </a:cubicBezTo>
                    <a:cubicBezTo>
                      <a:pt x="140817" y="29151"/>
                      <a:pt x="141399" y="27710"/>
                      <a:pt x="141777" y="26545"/>
                    </a:cubicBezTo>
                    <a:cubicBezTo>
                      <a:pt x="142120" y="25345"/>
                      <a:pt x="142291" y="24350"/>
                      <a:pt x="142394" y="23561"/>
                    </a:cubicBezTo>
                    <a:cubicBezTo>
                      <a:pt x="142462" y="22807"/>
                      <a:pt x="142462" y="22190"/>
                      <a:pt x="142085" y="21778"/>
                    </a:cubicBezTo>
                    <a:cubicBezTo>
                      <a:pt x="141674" y="21332"/>
                      <a:pt x="140782" y="21435"/>
                      <a:pt x="139822" y="22155"/>
                    </a:cubicBezTo>
                    <a:cubicBezTo>
                      <a:pt x="138862" y="22841"/>
                      <a:pt x="137936" y="24076"/>
                      <a:pt x="137113" y="25036"/>
                    </a:cubicBezTo>
                    <a:cubicBezTo>
                      <a:pt x="136702" y="25516"/>
                      <a:pt x="136256" y="25927"/>
                      <a:pt x="135879" y="26202"/>
                    </a:cubicBezTo>
                    <a:cubicBezTo>
                      <a:pt x="135502" y="26476"/>
                      <a:pt x="135090" y="26648"/>
                      <a:pt x="134679" y="26819"/>
                    </a:cubicBezTo>
                    <a:cubicBezTo>
                      <a:pt x="133822" y="27127"/>
                      <a:pt x="132930" y="27299"/>
                      <a:pt x="132484" y="27402"/>
                    </a:cubicBezTo>
                    <a:lnTo>
                      <a:pt x="132210" y="27471"/>
                    </a:lnTo>
                    <a:close/>
                    <a:moveTo>
                      <a:pt x="78374" y="81134"/>
                    </a:moveTo>
                    <a:cubicBezTo>
                      <a:pt x="75254" y="80586"/>
                      <a:pt x="72477" y="80243"/>
                      <a:pt x="70042" y="79523"/>
                    </a:cubicBezTo>
                    <a:cubicBezTo>
                      <a:pt x="68842" y="79145"/>
                      <a:pt x="67813" y="78700"/>
                      <a:pt x="66956" y="78185"/>
                    </a:cubicBezTo>
                    <a:cubicBezTo>
                      <a:pt x="66099" y="77637"/>
                      <a:pt x="65413" y="77054"/>
                      <a:pt x="64590" y="76128"/>
                    </a:cubicBezTo>
                    <a:cubicBezTo>
                      <a:pt x="63801" y="75271"/>
                      <a:pt x="62944" y="74105"/>
                      <a:pt x="61881" y="72905"/>
                    </a:cubicBezTo>
                    <a:cubicBezTo>
                      <a:pt x="60852" y="71704"/>
                      <a:pt x="59446" y="70333"/>
                      <a:pt x="57835" y="69476"/>
                    </a:cubicBezTo>
                    <a:cubicBezTo>
                      <a:pt x="57218" y="69133"/>
                      <a:pt x="55537" y="68173"/>
                      <a:pt x="53754" y="67932"/>
                    </a:cubicBezTo>
                    <a:cubicBezTo>
                      <a:pt x="52863" y="67796"/>
                      <a:pt x="52005" y="67864"/>
                      <a:pt x="51423" y="68104"/>
                    </a:cubicBezTo>
                    <a:cubicBezTo>
                      <a:pt x="50840" y="68310"/>
                      <a:pt x="50531" y="68687"/>
                      <a:pt x="50565" y="69030"/>
                    </a:cubicBezTo>
                    <a:cubicBezTo>
                      <a:pt x="50600" y="69441"/>
                      <a:pt x="51011" y="69784"/>
                      <a:pt x="51491" y="70127"/>
                    </a:cubicBezTo>
                    <a:cubicBezTo>
                      <a:pt x="51971" y="70470"/>
                      <a:pt x="52554" y="70881"/>
                      <a:pt x="53068" y="71361"/>
                    </a:cubicBezTo>
                    <a:cubicBezTo>
                      <a:pt x="54131" y="72253"/>
                      <a:pt x="55023" y="73419"/>
                      <a:pt x="55332" y="73899"/>
                    </a:cubicBezTo>
                    <a:cubicBezTo>
                      <a:pt x="56532" y="75716"/>
                      <a:pt x="57560" y="78048"/>
                      <a:pt x="59584" y="80586"/>
                    </a:cubicBezTo>
                    <a:cubicBezTo>
                      <a:pt x="60578" y="81820"/>
                      <a:pt x="61984" y="83123"/>
                      <a:pt x="63527" y="84083"/>
                    </a:cubicBezTo>
                    <a:cubicBezTo>
                      <a:pt x="65070" y="85043"/>
                      <a:pt x="66682" y="85695"/>
                      <a:pt x="68225" y="86141"/>
                    </a:cubicBezTo>
                    <a:cubicBezTo>
                      <a:pt x="72717" y="87478"/>
                      <a:pt x="76866" y="87272"/>
                      <a:pt x="80192" y="87478"/>
                    </a:cubicBezTo>
                    <a:cubicBezTo>
                      <a:pt x="80878" y="87512"/>
                      <a:pt x="82969" y="87752"/>
                      <a:pt x="84753" y="88198"/>
                    </a:cubicBezTo>
                    <a:cubicBezTo>
                      <a:pt x="85644" y="88404"/>
                      <a:pt x="86467" y="88678"/>
                      <a:pt x="87221" y="88884"/>
                    </a:cubicBezTo>
                    <a:cubicBezTo>
                      <a:pt x="87941" y="89055"/>
                      <a:pt x="88559" y="89193"/>
                      <a:pt x="89004" y="88884"/>
                    </a:cubicBezTo>
                    <a:cubicBezTo>
                      <a:pt x="89450" y="88575"/>
                      <a:pt x="89450" y="87787"/>
                      <a:pt x="88867" y="86758"/>
                    </a:cubicBezTo>
                    <a:cubicBezTo>
                      <a:pt x="88284" y="85764"/>
                      <a:pt x="87119" y="84597"/>
                      <a:pt x="85713" y="83774"/>
                    </a:cubicBezTo>
                    <a:cubicBezTo>
                      <a:pt x="82866" y="82026"/>
                      <a:pt x="79575" y="81409"/>
                      <a:pt x="78683" y="81237"/>
                    </a:cubicBezTo>
                    <a:lnTo>
                      <a:pt x="78374" y="81168"/>
                    </a:lnTo>
                    <a:close/>
                    <a:moveTo>
                      <a:pt x="48474" y="74345"/>
                    </a:moveTo>
                    <a:cubicBezTo>
                      <a:pt x="46725" y="72253"/>
                      <a:pt x="44530" y="70024"/>
                      <a:pt x="41581" y="68755"/>
                    </a:cubicBezTo>
                    <a:cubicBezTo>
                      <a:pt x="40175" y="68138"/>
                      <a:pt x="38495" y="67590"/>
                      <a:pt x="36918" y="67932"/>
                    </a:cubicBezTo>
                    <a:cubicBezTo>
                      <a:pt x="36609" y="68001"/>
                      <a:pt x="35821" y="68104"/>
                      <a:pt x="35169" y="68447"/>
                    </a:cubicBezTo>
                    <a:cubicBezTo>
                      <a:pt x="34518" y="68790"/>
                      <a:pt x="34037" y="69338"/>
                      <a:pt x="34140" y="70058"/>
                    </a:cubicBezTo>
                    <a:cubicBezTo>
                      <a:pt x="34243" y="70881"/>
                      <a:pt x="34929" y="71464"/>
                      <a:pt x="35478" y="71979"/>
                    </a:cubicBezTo>
                    <a:cubicBezTo>
                      <a:pt x="36061" y="72425"/>
                      <a:pt x="36609" y="72870"/>
                      <a:pt x="36815" y="73076"/>
                    </a:cubicBezTo>
                    <a:cubicBezTo>
                      <a:pt x="38392" y="74551"/>
                      <a:pt x="39935" y="75442"/>
                      <a:pt x="41376" y="76677"/>
                    </a:cubicBezTo>
                    <a:cubicBezTo>
                      <a:pt x="42404" y="77568"/>
                      <a:pt x="43570" y="78460"/>
                      <a:pt x="45010" y="79214"/>
                    </a:cubicBezTo>
                    <a:cubicBezTo>
                      <a:pt x="45559" y="79488"/>
                      <a:pt x="48371" y="81546"/>
                      <a:pt x="49914" y="80277"/>
                    </a:cubicBezTo>
                    <a:cubicBezTo>
                      <a:pt x="50771" y="79557"/>
                      <a:pt x="50600" y="78254"/>
                      <a:pt x="50119" y="77088"/>
                    </a:cubicBezTo>
                    <a:cubicBezTo>
                      <a:pt x="49639" y="75888"/>
                      <a:pt x="48816" y="74790"/>
                      <a:pt x="48542" y="74482"/>
                    </a:cubicBezTo>
                    <a:lnTo>
                      <a:pt x="48474" y="74379"/>
                    </a:lnTo>
                    <a:close/>
                    <a:moveTo>
                      <a:pt x="6777" y="40569"/>
                    </a:moveTo>
                    <a:lnTo>
                      <a:pt x="8457" y="49793"/>
                    </a:lnTo>
                    <a:cubicBezTo>
                      <a:pt x="8766" y="51336"/>
                      <a:pt x="9109" y="53016"/>
                      <a:pt x="9692" y="54765"/>
                    </a:cubicBezTo>
                    <a:cubicBezTo>
                      <a:pt x="10309" y="56514"/>
                      <a:pt x="11200" y="58434"/>
                      <a:pt x="12606" y="60115"/>
                    </a:cubicBezTo>
                    <a:cubicBezTo>
                      <a:pt x="13258" y="60903"/>
                      <a:pt x="13944" y="61623"/>
                      <a:pt x="14595" y="62206"/>
                    </a:cubicBezTo>
                    <a:cubicBezTo>
                      <a:pt x="15247" y="62823"/>
                      <a:pt x="15795" y="63338"/>
                      <a:pt x="16447" y="63887"/>
                    </a:cubicBezTo>
                    <a:cubicBezTo>
                      <a:pt x="17681" y="64984"/>
                      <a:pt x="18950" y="66012"/>
                      <a:pt x="20287" y="66904"/>
                    </a:cubicBezTo>
                    <a:cubicBezTo>
                      <a:pt x="21350" y="67590"/>
                      <a:pt x="25362" y="70676"/>
                      <a:pt x="26459" y="69750"/>
                    </a:cubicBezTo>
                    <a:cubicBezTo>
                      <a:pt x="27660" y="68721"/>
                      <a:pt x="23922" y="63852"/>
                      <a:pt x="23099" y="62686"/>
                    </a:cubicBezTo>
                    <a:cubicBezTo>
                      <a:pt x="22276" y="61486"/>
                      <a:pt x="21384" y="60320"/>
                      <a:pt x="20424" y="59189"/>
                    </a:cubicBezTo>
                    <a:cubicBezTo>
                      <a:pt x="19464" y="58023"/>
                      <a:pt x="18504" y="56960"/>
                      <a:pt x="17921" y="56068"/>
                    </a:cubicBezTo>
                    <a:cubicBezTo>
                      <a:pt x="16790" y="54319"/>
                      <a:pt x="16172" y="51988"/>
                      <a:pt x="15624" y="49279"/>
                    </a:cubicBezTo>
                    <a:cubicBezTo>
                      <a:pt x="14801" y="45301"/>
                      <a:pt x="13704" y="41187"/>
                      <a:pt x="12263" y="37209"/>
                    </a:cubicBezTo>
                    <a:cubicBezTo>
                      <a:pt x="11920" y="36386"/>
                      <a:pt x="11132" y="33574"/>
                      <a:pt x="9040" y="31105"/>
                    </a:cubicBezTo>
                    <a:cubicBezTo>
                      <a:pt x="8011" y="29871"/>
                      <a:pt x="6605" y="28876"/>
                      <a:pt x="5405" y="28568"/>
                    </a:cubicBezTo>
                    <a:cubicBezTo>
                      <a:pt x="4205" y="28225"/>
                      <a:pt x="3417" y="28499"/>
                      <a:pt x="3279" y="28945"/>
                    </a:cubicBezTo>
                    <a:cubicBezTo>
                      <a:pt x="3108" y="29494"/>
                      <a:pt x="3691" y="30111"/>
                      <a:pt x="4171" y="30934"/>
                    </a:cubicBezTo>
                    <a:cubicBezTo>
                      <a:pt x="4685" y="31722"/>
                      <a:pt x="5131" y="32717"/>
                      <a:pt x="5474" y="33951"/>
                    </a:cubicBezTo>
                    <a:cubicBezTo>
                      <a:pt x="5817" y="35151"/>
                      <a:pt x="6057" y="36489"/>
                      <a:pt x="6263" y="37655"/>
                    </a:cubicBezTo>
                    <a:cubicBezTo>
                      <a:pt x="6434" y="38786"/>
                      <a:pt x="6605" y="39884"/>
                      <a:pt x="6708" y="40329"/>
                    </a:cubicBezTo>
                    <a:lnTo>
                      <a:pt x="6777" y="40638"/>
                    </a:lnTo>
                    <a:close/>
                    <a:moveTo>
                      <a:pt x="73162" y="97731"/>
                    </a:moveTo>
                    <a:cubicBezTo>
                      <a:pt x="68808" y="97319"/>
                      <a:pt x="64350" y="96290"/>
                      <a:pt x="60338" y="94713"/>
                    </a:cubicBezTo>
                    <a:cubicBezTo>
                      <a:pt x="58349" y="93925"/>
                      <a:pt x="56463" y="92964"/>
                      <a:pt x="54817" y="91833"/>
                    </a:cubicBezTo>
                    <a:cubicBezTo>
                      <a:pt x="53137" y="90701"/>
                      <a:pt x="51834" y="89467"/>
                      <a:pt x="50325" y="87787"/>
                    </a:cubicBezTo>
                    <a:cubicBezTo>
                      <a:pt x="48885" y="86175"/>
                      <a:pt x="47308" y="84186"/>
                      <a:pt x="45113" y="82300"/>
                    </a:cubicBezTo>
                    <a:cubicBezTo>
                      <a:pt x="44016" y="81374"/>
                      <a:pt x="42781" y="80483"/>
                      <a:pt x="41376" y="79797"/>
                    </a:cubicBezTo>
                    <a:cubicBezTo>
                      <a:pt x="39970" y="79111"/>
                      <a:pt x="38495" y="78700"/>
                      <a:pt x="37089" y="78528"/>
                    </a:cubicBezTo>
                    <a:cubicBezTo>
                      <a:pt x="35992" y="78322"/>
                      <a:pt x="33112" y="78185"/>
                      <a:pt x="30849" y="79008"/>
                    </a:cubicBezTo>
                    <a:cubicBezTo>
                      <a:pt x="28551" y="79763"/>
                      <a:pt x="27077" y="81306"/>
                      <a:pt x="27488" y="81957"/>
                    </a:cubicBezTo>
                    <a:cubicBezTo>
                      <a:pt x="27934" y="82677"/>
                      <a:pt x="30060" y="82163"/>
                      <a:pt x="32323" y="82403"/>
                    </a:cubicBezTo>
                    <a:cubicBezTo>
                      <a:pt x="33455" y="82506"/>
                      <a:pt x="34586" y="82712"/>
                      <a:pt x="35512" y="83020"/>
                    </a:cubicBezTo>
                    <a:cubicBezTo>
                      <a:pt x="36438" y="83294"/>
                      <a:pt x="37158" y="83672"/>
                      <a:pt x="37535" y="83877"/>
                    </a:cubicBezTo>
                    <a:cubicBezTo>
                      <a:pt x="40553" y="85523"/>
                      <a:pt x="42439" y="88644"/>
                      <a:pt x="45387" y="92278"/>
                    </a:cubicBezTo>
                    <a:cubicBezTo>
                      <a:pt x="46862" y="94061"/>
                      <a:pt x="48816" y="95982"/>
                      <a:pt x="50908" y="97388"/>
                    </a:cubicBezTo>
                    <a:cubicBezTo>
                      <a:pt x="53000" y="98828"/>
                      <a:pt x="55229" y="99960"/>
                      <a:pt x="57458" y="100885"/>
                    </a:cubicBezTo>
                    <a:cubicBezTo>
                      <a:pt x="60681" y="102188"/>
                      <a:pt x="64007" y="103011"/>
                      <a:pt x="67333" y="103526"/>
                    </a:cubicBezTo>
                    <a:cubicBezTo>
                      <a:pt x="70693" y="104006"/>
                      <a:pt x="74088" y="104109"/>
                      <a:pt x="77311" y="103800"/>
                    </a:cubicBezTo>
                    <a:cubicBezTo>
                      <a:pt x="78614" y="103697"/>
                      <a:pt x="82661" y="103286"/>
                      <a:pt x="86158" y="102154"/>
                    </a:cubicBezTo>
                    <a:cubicBezTo>
                      <a:pt x="89656" y="101057"/>
                      <a:pt x="92468" y="99308"/>
                      <a:pt x="92056" y="98313"/>
                    </a:cubicBezTo>
                    <a:cubicBezTo>
                      <a:pt x="91611" y="97182"/>
                      <a:pt x="87736" y="97799"/>
                      <a:pt x="83552" y="97936"/>
                    </a:cubicBezTo>
                    <a:cubicBezTo>
                      <a:pt x="81461" y="98039"/>
                      <a:pt x="79300" y="98039"/>
                      <a:pt x="77483" y="97971"/>
                    </a:cubicBezTo>
                    <a:cubicBezTo>
                      <a:pt x="75666" y="97902"/>
                      <a:pt x="74225" y="97799"/>
                      <a:pt x="73574" y="97731"/>
                    </a:cubicBezTo>
                    <a:lnTo>
                      <a:pt x="73162" y="97731"/>
                    </a:lnTo>
                    <a:close/>
                    <a:moveTo>
                      <a:pt x="140405" y="59429"/>
                    </a:moveTo>
                    <a:cubicBezTo>
                      <a:pt x="138725" y="60355"/>
                      <a:pt x="136736" y="61383"/>
                      <a:pt x="134987" y="62961"/>
                    </a:cubicBezTo>
                    <a:cubicBezTo>
                      <a:pt x="133238" y="64435"/>
                      <a:pt x="131833" y="66218"/>
                      <a:pt x="130667" y="68001"/>
                    </a:cubicBezTo>
                    <a:cubicBezTo>
                      <a:pt x="128335" y="71636"/>
                      <a:pt x="126895" y="75442"/>
                      <a:pt x="125386" y="78906"/>
                    </a:cubicBezTo>
                    <a:cubicBezTo>
                      <a:pt x="124666" y="80586"/>
                      <a:pt x="123877" y="82232"/>
                      <a:pt x="123054" y="83774"/>
                    </a:cubicBezTo>
                    <a:cubicBezTo>
                      <a:pt x="122231" y="85352"/>
                      <a:pt x="121409" y="86586"/>
                      <a:pt x="120688" y="87375"/>
                    </a:cubicBezTo>
                    <a:cubicBezTo>
                      <a:pt x="120517" y="87547"/>
                      <a:pt x="120311" y="87752"/>
                      <a:pt x="119797" y="88026"/>
                    </a:cubicBezTo>
                    <a:cubicBezTo>
                      <a:pt x="119317" y="88301"/>
                      <a:pt x="118528" y="88575"/>
                      <a:pt x="117637" y="88884"/>
                    </a:cubicBezTo>
                    <a:cubicBezTo>
                      <a:pt x="116779" y="89227"/>
                      <a:pt x="115853" y="89638"/>
                      <a:pt x="115236" y="90152"/>
                    </a:cubicBezTo>
                    <a:cubicBezTo>
                      <a:pt x="114619" y="90667"/>
                      <a:pt x="114379" y="91181"/>
                      <a:pt x="114585" y="91524"/>
                    </a:cubicBezTo>
                    <a:cubicBezTo>
                      <a:pt x="114790" y="91901"/>
                      <a:pt x="115408" y="91970"/>
                      <a:pt x="116196" y="92038"/>
                    </a:cubicBezTo>
                    <a:cubicBezTo>
                      <a:pt x="116985" y="92107"/>
                      <a:pt x="117945" y="92210"/>
                      <a:pt x="119077" y="92278"/>
                    </a:cubicBezTo>
                    <a:cubicBezTo>
                      <a:pt x="120174" y="92347"/>
                      <a:pt x="121443" y="92313"/>
                      <a:pt x="122609" y="91970"/>
                    </a:cubicBezTo>
                    <a:cubicBezTo>
                      <a:pt x="123774" y="91627"/>
                      <a:pt x="124632" y="91113"/>
                      <a:pt x="125077" y="90804"/>
                    </a:cubicBezTo>
                    <a:cubicBezTo>
                      <a:pt x="126895" y="89604"/>
                      <a:pt x="128095" y="88061"/>
                      <a:pt x="129227" y="86552"/>
                    </a:cubicBezTo>
                    <a:cubicBezTo>
                      <a:pt x="130358" y="85009"/>
                      <a:pt x="131250" y="83329"/>
                      <a:pt x="132073" y="81683"/>
                    </a:cubicBezTo>
                    <a:cubicBezTo>
                      <a:pt x="133719" y="78357"/>
                      <a:pt x="135022" y="75099"/>
                      <a:pt x="136667" y="72390"/>
                    </a:cubicBezTo>
                    <a:cubicBezTo>
                      <a:pt x="137868" y="70470"/>
                      <a:pt x="139205" y="68755"/>
                      <a:pt x="140782" y="67350"/>
                    </a:cubicBezTo>
                    <a:cubicBezTo>
                      <a:pt x="142325" y="65978"/>
                      <a:pt x="144726" y="64675"/>
                      <a:pt x="146954" y="62652"/>
                    </a:cubicBezTo>
                    <a:cubicBezTo>
                      <a:pt x="147846" y="61897"/>
                      <a:pt x="150486" y="59291"/>
                      <a:pt x="151824" y="56240"/>
                    </a:cubicBezTo>
                    <a:cubicBezTo>
                      <a:pt x="153264" y="53257"/>
                      <a:pt x="153435" y="50136"/>
                      <a:pt x="152407" y="49759"/>
                    </a:cubicBezTo>
                    <a:cubicBezTo>
                      <a:pt x="151275" y="49313"/>
                      <a:pt x="149595" y="52159"/>
                      <a:pt x="147160" y="54525"/>
                    </a:cubicBezTo>
                    <a:cubicBezTo>
                      <a:pt x="145960" y="55725"/>
                      <a:pt x="144623" y="56823"/>
                      <a:pt x="143423" y="57645"/>
                    </a:cubicBezTo>
                    <a:cubicBezTo>
                      <a:pt x="142257" y="58434"/>
                      <a:pt x="141228" y="59017"/>
                      <a:pt x="140714" y="59291"/>
                    </a:cubicBezTo>
                    <a:lnTo>
                      <a:pt x="140405" y="59463"/>
                    </a:lnTo>
                    <a:close/>
                    <a:moveTo>
                      <a:pt x="110984" y="26339"/>
                    </a:moveTo>
                    <a:cubicBezTo>
                      <a:pt x="108653" y="26819"/>
                      <a:pt x="106287" y="27093"/>
                      <a:pt x="104092" y="27745"/>
                    </a:cubicBezTo>
                    <a:cubicBezTo>
                      <a:pt x="102995" y="28053"/>
                      <a:pt x="101863" y="28328"/>
                      <a:pt x="100937" y="29151"/>
                    </a:cubicBezTo>
                    <a:cubicBezTo>
                      <a:pt x="100594" y="29459"/>
                      <a:pt x="99017" y="30419"/>
                      <a:pt x="99394" y="31859"/>
                    </a:cubicBezTo>
                    <a:cubicBezTo>
                      <a:pt x="99840" y="33471"/>
                      <a:pt x="102343" y="33883"/>
                      <a:pt x="102995" y="34054"/>
                    </a:cubicBezTo>
                    <a:cubicBezTo>
                      <a:pt x="105498" y="34706"/>
                      <a:pt x="107898" y="34191"/>
                      <a:pt x="110127" y="33677"/>
                    </a:cubicBezTo>
                    <a:cubicBezTo>
                      <a:pt x="111739" y="33334"/>
                      <a:pt x="113316" y="32648"/>
                      <a:pt x="114653" y="31654"/>
                    </a:cubicBezTo>
                    <a:cubicBezTo>
                      <a:pt x="115202" y="31277"/>
                      <a:pt x="118048" y="29391"/>
                      <a:pt x="117019" y="27505"/>
                    </a:cubicBezTo>
                    <a:cubicBezTo>
                      <a:pt x="115888" y="25447"/>
                      <a:pt x="111807" y="26236"/>
                      <a:pt x="111122" y="26339"/>
                    </a:cubicBezTo>
                    <a:lnTo>
                      <a:pt x="111019" y="26339"/>
                    </a:lnTo>
                    <a:close/>
                  </a:path>
                </a:pathLst>
              </a:custGeom>
              <a:grpFill/>
              <a:ln w="3429" cap="flat">
                <a:noFill/>
                <a:prstDash val="solid"/>
                <a:miter/>
              </a:ln>
            </p:spPr>
            <p:txBody>
              <a:bodyPr/>
              <a:lstStyle/>
              <a:p>
                <a:endParaRPr lang="en-US"/>
              </a:p>
            </p:txBody>
          </p:sp>
          <p:sp>
            <p:nvSpPr>
              <p:cNvPr id="1252" name="Freeform 1251">
                <a:extLst>
                  <a:ext uri="{FF2B5EF4-FFF2-40B4-BE49-F238E27FC236}">
                    <a16:creationId xmlns:a16="http://schemas.microsoft.com/office/drawing/2014/main" id="{D3F59A0C-9DC9-7A4B-2B58-E0F83D4C04FF}"/>
                  </a:ext>
                </a:extLst>
              </p:cNvPr>
              <p:cNvSpPr/>
              <p:nvPr/>
            </p:nvSpPr>
            <p:spPr>
              <a:xfrm>
                <a:off x="4459966" y="4222127"/>
                <a:ext cx="38634" cy="14932"/>
              </a:xfrm>
              <a:custGeom>
                <a:avLst/>
                <a:gdLst>
                  <a:gd name="csX0" fmla="*/ 12471 w 38634"/>
                  <a:gd name="csY0" fmla="*/ 14470 h 14932"/>
                  <a:gd name="csX1" fmla="*/ 13088 w 38634"/>
                  <a:gd name="csY1" fmla="*/ 14299 h 14932"/>
                  <a:gd name="csX2" fmla="*/ 13705 w 38634"/>
                  <a:gd name="csY2" fmla="*/ 14093 h 14932"/>
                  <a:gd name="csX3" fmla="*/ 14322 w 38634"/>
                  <a:gd name="csY3" fmla="*/ 13887 h 14932"/>
                  <a:gd name="csX4" fmla="*/ 14940 w 38634"/>
                  <a:gd name="csY4" fmla="*/ 13647 h 14932"/>
                  <a:gd name="csX5" fmla="*/ 17271 w 38634"/>
                  <a:gd name="csY5" fmla="*/ 12481 h 14932"/>
                  <a:gd name="csX6" fmla="*/ 21215 w 38634"/>
                  <a:gd name="csY6" fmla="*/ 9773 h 14932"/>
                  <a:gd name="csX7" fmla="*/ 27730 w 38634"/>
                  <a:gd name="csY7" fmla="*/ 5795 h 14932"/>
                  <a:gd name="csX8" fmla="*/ 28450 w 38634"/>
                  <a:gd name="csY8" fmla="*/ 5623 h 14932"/>
                  <a:gd name="csX9" fmla="*/ 28793 w 38634"/>
                  <a:gd name="csY9" fmla="*/ 5555 h 14932"/>
                  <a:gd name="csX10" fmla="*/ 29170 w 38634"/>
                  <a:gd name="csY10" fmla="*/ 5555 h 14932"/>
                  <a:gd name="csX11" fmla="*/ 29547 w 38634"/>
                  <a:gd name="csY11" fmla="*/ 5555 h 14932"/>
                  <a:gd name="csX12" fmla="*/ 29924 w 38634"/>
                  <a:gd name="csY12" fmla="*/ 5555 h 14932"/>
                  <a:gd name="csX13" fmla="*/ 30302 w 38634"/>
                  <a:gd name="csY13" fmla="*/ 5589 h 14932"/>
                  <a:gd name="csX14" fmla="*/ 30507 w 38634"/>
                  <a:gd name="csY14" fmla="*/ 5589 h 14932"/>
                  <a:gd name="csX15" fmla="*/ 30713 w 38634"/>
                  <a:gd name="csY15" fmla="*/ 5658 h 14932"/>
                  <a:gd name="csX16" fmla="*/ 33765 w 38634"/>
                  <a:gd name="csY16" fmla="*/ 6618 h 14932"/>
                  <a:gd name="csX17" fmla="*/ 35891 w 38634"/>
                  <a:gd name="csY17" fmla="*/ 8024 h 14932"/>
                  <a:gd name="csX18" fmla="*/ 36200 w 38634"/>
                  <a:gd name="csY18" fmla="*/ 8264 h 14932"/>
                  <a:gd name="csX19" fmla="*/ 36508 w 38634"/>
                  <a:gd name="csY19" fmla="*/ 8504 h 14932"/>
                  <a:gd name="csX20" fmla="*/ 37057 w 38634"/>
                  <a:gd name="csY20" fmla="*/ 8950 h 14932"/>
                  <a:gd name="csX21" fmla="*/ 38051 w 38634"/>
                  <a:gd name="csY21" fmla="*/ 9327 h 14932"/>
                  <a:gd name="csX22" fmla="*/ 38634 w 38634"/>
                  <a:gd name="csY22" fmla="*/ 8229 h 14932"/>
                  <a:gd name="csX23" fmla="*/ 38531 w 38634"/>
                  <a:gd name="csY23" fmla="*/ 7201 h 14932"/>
                  <a:gd name="csX24" fmla="*/ 38360 w 38634"/>
                  <a:gd name="csY24" fmla="*/ 6618 h 14932"/>
                  <a:gd name="csX25" fmla="*/ 38257 w 38634"/>
                  <a:gd name="csY25" fmla="*/ 6309 h 14932"/>
                  <a:gd name="csX26" fmla="*/ 38120 w 38634"/>
                  <a:gd name="csY26" fmla="*/ 6001 h 14932"/>
                  <a:gd name="csX27" fmla="*/ 37845 w 38634"/>
                  <a:gd name="csY27" fmla="*/ 5418 h 14932"/>
                  <a:gd name="csX28" fmla="*/ 37503 w 38634"/>
                  <a:gd name="csY28" fmla="*/ 4835 h 14932"/>
                  <a:gd name="csX29" fmla="*/ 37331 w 38634"/>
                  <a:gd name="csY29" fmla="*/ 4560 h 14932"/>
                  <a:gd name="csX30" fmla="*/ 37125 w 38634"/>
                  <a:gd name="csY30" fmla="*/ 4286 h 14932"/>
                  <a:gd name="csX31" fmla="*/ 36748 w 38634"/>
                  <a:gd name="csY31" fmla="*/ 3806 h 14932"/>
                  <a:gd name="csX32" fmla="*/ 35994 w 38634"/>
                  <a:gd name="csY32" fmla="*/ 3018 h 14932"/>
                  <a:gd name="csX33" fmla="*/ 35411 w 38634"/>
                  <a:gd name="csY33" fmla="*/ 2503 h 14932"/>
                  <a:gd name="csX34" fmla="*/ 31159 w 38634"/>
                  <a:gd name="csY34" fmla="*/ 308 h 14932"/>
                  <a:gd name="csX35" fmla="*/ 30542 w 38634"/>
                  <a:gd name="csY35" fmla="*/ 171 h 14932"/>
                  <a:gd name="csX36" fmla="*/ 29890 w 38634"/>
                  <a:gd name="csY36" fmla="*/ 68 h 14932"/>
                  <a:gd name="csX37" fmla="*/ 29239 w 38634"/>
                  <a:gd name="csY37" fmla="*/ 0 h 14932"/>
                  <a:gd name="csX38" fmla="*/ 28587 w 38634"/>
                  <a:gd name="csY38" fmla="*/ 0 h 14932"/>
                  <a:gd name="csX39" fmla="*/ 28244 w 38634"/>
                  <a:gd name="csY39" fmla="*/ 0 h 14932"/>
                  <a:gd name="csX40" fmla="*/ 27901 w 38634"/>
                  <a:gd name="csY40" fmla="*/ 0 h 14932"/>
                  <a:gd name="csX41" fmla="*/ 27250 w 38634"/>
                  <a:gd name="csY41" fmla="*/ 103 h 14932"/>
                  <a:gd name="csX42" fmla="*/ 25981 w 38634"/>
                  <a:gd name="csY42" fmla="*/ 343 h 14932"/>
                  <a:gd name="csX43" fmla="*/ 21489 w 38634"/>
                  <a:gd name="csY43" fmla="*/ 2366 h 14932"/>
                  <a:gd name="csX44" fmla="*/ 17957 w 38634"/>
                  <a:gd name="csY44" fmla="*/ 4938 h 14932"/>
                  <a:gd name="csX45" fmla="*/ 15728 w 38634"/>
                  <a:gd name="csY45" fmla="*/ 6686 h 14932"/>
                  <a:gd name="csX46" fmla="*/ 13637 w 38634"/>
                  <a:gd name="csY46" fmla="*/ 8161 h 14932"/>
                  <a:gd name="csX47" fmla="*/ 11476 w 38634"/>
                  <a:gd name="csY47" fmla="*/ 9258 h 14932"/>
                  <a:gd name="csX48" fmla="*/ 9145 w 38634"/>
                  <a:gd name="csY48" fmla="*/ 10047 h 14932"/>
                  <a:gd name="csX49" fmla="*/ 8425 w 38634"/>
                  <a:gd name="csY49" fmla="*/ 10218 h 14932"/>
                  <a:gd name="csX50" fmla="*/ 7910 w 38634"/>
                  <a:gd name="csY50" fmla="*/ 10321 h 14932"/>
                  <a:gd name="csX51" fmla="*/ 7327 w 38634"/>
                  <a:gd name="csY51" fmla="*/ 10424 h 14932"/>
                  <a:gd name="csX52" fmla="*/ 4447 w 38634"/>
                  <a:gd name="csY52" fmla="*/ 10595 h 14932"/>
                  <a:gd name="csX53" fmla="*/ 1669 w 38634"/>
                  <a:gd name="csY53" fmla="*/ 10527 h 14932"/>
                  <a:gd name="csX54" fmla="*/ 641 w 38634"/>
                  <a:gd name="csY54" fmla="*/ 10630 h 14932"/>
                  <a:gd name="csX55" fmla="*/ 58 w 38634"/>
                  <a:gd name="csY55" fmla="*/ 11007 h 14932"/>
                  <a:gd name="csX56" fmla="*/ 161 w 38634"/>
                  <a:gd name="csY56" fmla="*/ 11761 h 14932"/>
                  <a:gd name="csX57" fmla="*/ 504 w 38634"/>
                  <a:gd name="csY57" fmla="*/ 12241 h 14932"/>
                  <a:gd name="csX58" fmla="*/ 1052 w 38634"/>
                  <a:gd name="csY58" fmla="*/ 12721 h 14932"/>
                  <a:gd name="csX59" fmla="*/ 4721 w 38634"/>
                  <a:gd name="csY59" fmla="*/ 14436 h 14932"/>
                  <a:gd name="csX60" fmla="*/ 9248 w 38634"/>
                  <a:gd name="csY60" fmla="*/ 14916 h 14932"/>
                  <a:gd name="csX61" fmla="*/ 11065 w 38634"/>
                  <a:gd name="csY61" fmla="*/ 14744 h 14932"/>
                  <a:gd name="csX62" fmla="*/ 12231 w 38634"/>
                  <a:gd name="csY62" fmla="*/ 14505 h 14932"/>
                  <a:gd name="csX63" fmla="*/ 12539 w 38634"/>
                  <a:gd name="csY63" fmla="*/ 14436 h 149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Lst>
                <a:rect l="l" t="t" r="r" b="b"/>
                <a:pathLst>
                  <a:path w="38634" h="14932">
                    <a:moveTo>
                      <a:pt x="12471" y="14470"/>
                    </a:moveTo>
                    <a:lnTo>
                      <a:pt x="13088" y="14299"/>
                    </a:lnTo>
                    <a:cubicBezTo>
                      <a:pt x="13294" y="14230"/>
                      <a:pt x="13500" y="14162"/>
                      <a:pt x="13705" y="14093"/>
                    </a:cubicBezTo>
                    <a:cubicBezTo>
                      <a:pt x="13911" y="14024"/>
                      <a:pt x="14117" y="13956"/>
                      <a:pt x="14322" y="13887"/>
                    </a:cubicBezTo>
                    <a:lnTo>
                      <a:pt x="14940" y="13647"/>
                    </a:lnTo>
                    <a:cubicBezTo>
                      <a:pt x="15728" y="13338"/>
                      <a:pt x="16517" y="12927"/>
                      <a:pt x="17271" y="12481"/>
                    </a:cubicBezTo>
                    <a:cubicBezTo>
                      <a:pt x="18746" y="11624"/>
                      <a:pt x="20015" y="10664"/>
                      <a:pt x="21215" y="9773"/>
                    </a:cubicBezTo>
                    <a:cubicBezTo>
                      <a:pt x="23615" y="7921"/>
                      <a:pt x="25741" y="6344"/>
                      <a:pt x="27730" y="5795"/>
                    </a:cubicBezTo>
                    <a:cubicBezTo>
                      <a:pt x="27970" y="5726"/>
                      <a:pt x="28244" y="5658"/>
                      <a:pt x="28450" y="5623"/>
                    </a:cubicBezTo>
                    <a:cubicBezTo>
                      <a:pt x="28553" y="5623"/>
                      <a:pt x="28690" y="5589"/>
                      <a:pt x="28793" y="5555"/>
                    </a:cubicBezTo>
                    <a:cubicBezTo>
                      <a:pt x="28930" y="5555"/>
                      <a:pt x="29033" y="5555"/>
                      <a:pt x="29170" y="5555"/>
                    </a:cubicBezTo>
                    <a:cubicBezTo>
                      <a:pt x="29273" y="5555"/>
                      <a:pt x="29410" y="5555"/>
                      <a:pt x="29547" y="5555"/>
                    </a:cubicBezTo>
                    <a:lnTo>
                      <a:pt x="29924" y="5555"/>
                    </a:lnTo>
                    <a:cubicBezTo>
                      <a:pt x="29924" y="5555"/>
                      <a:pt x="30164" y="5589"/>
                      <a:pt x="30302" y="5589"/>
                    </a:cubicBezTo>
                    <a:lnTo>
                      <a:pt x="30507" y="5589"/>
                    </a:lnTo>
                    <a:cubicBezTo>
                      <a:pt x="30507" y="5589"/>
                      <a:pt x="30713" y="5658"/>
                      <a:pt x="30713" y="5658"/>
                    </a:cubicBezTo>
                    <a:cubicBezTo>
                      <a:pt x="31742" y="5829"/>
                      <a:pt x="32771" y="6172"/>
                      <a:pt x="33765" y="6618"/>
                    </a:cubicBezTo>
                    <a:cubicBezTo>
                      <a:pt x="34176" y="6789"/>
                      <a:pt x="35102" y="7372"/>
                      <a:pt x="35891" y="8024"/>
                    </a:cubicBezTo>
                    <a:cubicBezTo>
                      <a:pt x="35994" y="8127"/>
                      <a:pt x="36097" y="8195"/>
                      <a:pt x="36200" y="8264"/>
                    </a:cubicBezTo>
                    <a:cubicBezTo>
                      <a:pt x="36302" y="8332"/>
                      <a:pt x="36405" y="8435"/>
                      <a:pt x="36508" y="8504"/>
                    </a:cubicBezTo>
                    <a:cubicBezTo>
                      <a:pt x="36680" y="8675"/>
                      <a:pt x="36885" y="8812"/>
                      <a:pt x="37057" y="8950"/>
                    </a:cubicBezTo>
                    <a:cubicBezTo>
                      <a:pt x="37400" y="9224"/>
                      <a:pt x="37743" y="9395"/>
                      <a:pt x="38051" y="9327"/>
                    </a:cubicBezTo>
                    <a:cubicBezTo>
                      <a:pt x="38394" y="9258"/>
                      <a:pt x="38566" y="8847"/>
                      <a:pt x="38634" y="8229"/>
                    </a:cubicBezTo>
                    <a:cubicBezTo>
                      <a:pt x="38634" y="7921"/>
                      <a:pt x="38634" y="7578"/>
                      <a:pt x="38531" y="7201"/>
                    </a:cubicBezTo>
                    <a:cubicBezTo>
                      <a:pt x="38497" y="7029"/>
                      <a:pt x="38428" y="6824"/>
                      <a:pt x="38360" y="6618"/>
                    </a:cubicBezTo>
                    <a:cubicBezTo>
                      <a:pt x="38360" y="6515"/>
                      <a:pt x="38291" y="6412"/>
                      <a:pt x="38257" y="6309"/>
                    </a:cubicBezTo>
                    <a:cubicBezTo>
                      <a:pt x="38223" y="6206"/>
                      <a:pt x="38188" y="6103"/>
                      <a:pt x="38120" y="6001"/>
                    </a:cubicBezTo>
                    <a:cubicBezTo>
                      <a:pt x="38017" y="5795"/>
                      <a:pt x="37948" y="5589"/>
                      <a:pt x="37845" y="5418"/>
                    </a:cubicBezTo>
                    <a:cubicBezTo>
                      <a:pt x="37743" y="5212"/>
                      <a:pt x="37605" y="5041"/>
                      <a:pt x="37503" y="4835"/>
                    </a:cubicBezTo>
                    <a:cubicBezTo>
                      <a:pt x="37434" y="4732"/>
                      <a:pt x="37400" y="4663"/>
                      <a:pt x="37331" y="4560"/>
                    </a:cubicBezTo>
                    <a:cubicBezTo>
                      <a:pt x="37263" y="4457"/>
                      <a:pt x="37194" y="4389"/>
                      <a:pt x="37125" y="4286"/>
                    </a:cubicBezTo>
                    <a:cubicBezTo>
                      <a:pt x="36988" y="4115"/>
                      <a:pt x="36851" y="3943"/>
                      <a:pt x="36748" y="3806"/>
                    </a:cubicBezTo>
                    <a:cubicBezTo>
                      <a:pt x="36474" y="3497"/>
                      <a:pt x="36234" y="3223"/>
                      <a:pt x="35994" y="3018"/>
                    </a:cubicBezTo>
                    <a:cubicBezTo>
                      <a:pt x="35754" y="2812"/>
                      <a:pt x="35548" y="2640"/>
                      <a:pt x="35411" y="2503"/>
                    </a:cubicBezTo>
                    <a:cubicBezTo>
                      <a:pt x="34245" y="1474"/>
                      <a:pt x="32805" y="720"/>
                      <a:pt x="31159" y="308"/>
                    </a:cubicBezTo>
                    <a:lnTo>
                      <a:pt x="30542" y="171"/>
                    </a:lnTo>
                    <a:cubicBezTo>
                      <a:pt x="30336" y="137"/>
                      <a:pt x="30130" y="103"/>
                      <a:pt x="29890" y="68"/>
                    </a:cubicBezTo>
                    <a:cubicBezTo>
                      <a:pt x="29684" y="68"/>
                      <a:pt x="29479" y="0"/>
                      <a:pt x="29239" y="0"/>
                    </a:cubicBezTo>
                    <a:lnTo>
                      <a:pt x="28587" y="0"/>
                    </a:lnTo>
                    <a:cubicBezTo>
                      <a:pt x="28587" y="0"/>
                      <a:pt x="28244" y="0"/>
                      <a:pt x="28244" y="0"/>
                    </a:cubicBezTo>
                    <a:lnTo>
                      <a:pt x="27901" y="0"/>
                    </a:lnTo>
                    <a:cubicBezTo>
                      <a:pt x="27901" y="0"/>
                      <a:pt x="27250" y="103"/>
                      <a:pt x="27250" y="103"/>
                    </a:cubicBezTo>
                    <a:cubicBezTo>
                      <a:pt x="26804" y="171"/>
                      <a:pt x="26393" y="240"/>
                      <a:pt x="25981" y="343"/>
                    </a:cubicBezTo>
                    <a:cubicBezTo>
                      <a:pt x="24301" y="754"/>
                      <a:pt x="22792" y="1509"/>
                      <a:pt x="21489" y="2366"/>
                    </a:cubicBezTo>
                    <a:cubicBezTo>
                      <a:pt x="20186" y="3189"/>
                      <a:pt x="19020" y="4080"/>
                      <a:pt x="17957" y="4938"/>
                    </a:cubicBezTo>
                    <a:cubicBezTo>
                      <a:pt x="17203" y="5521"/>
                      <a:pt x="16448" y="6138"/>
                      <a:pt x="15728" y="6686"/>
                    </a:cubicBezTo>
                    <a:cubicBezTo>
                      <a:pt x="15008" y="7235"/>
                      <a:pt x="14322" y="7715"/>
                      <a:pt x="13637" y="8161"/>
                    </a:cubicBezTo>
                    <a:cubicBezTo>
                      <a:pt x="12951" y="8573"/>
                      <a:pt x="12231" y="8950"/>
                      <a:pt x="11476" y="9258"/>
                    </a:cubicBezTo>
                    <a:cubicBezTo>
                      <a:pt x="10722" y="9567"/>
                      <a:pt x="9933" y="9841"/>
                      <a:pt x="9145" y="10047"/>
                    </a:cubicBezTo>
                    <a:cubicBezTo>
                      <a:pt x="8973" y="10081"/>
                      <a:pt x="8733" y="10150"/>
                      <a:pt x="8425" y="10218"/>
                    </a:cubicBezTo>
                    <a:cubicBezTo>
                      <a:pt x="8253" y="10253"/>
                      <a:pt x="8082" y="10287"/>
                      <a:pt x="7910" y="10321"/>
                    </a:cubicBezTo>
                    <a:cubicBezTo>
                      <a:pt x="7739" y="10321"/>
                      <a:pt x="7533" y="10390"/>
                      <a:pt x="7327" y="10424"/>
                    </a:cubicBezTo>
                    <a:cubicBezTo>
                      <a:pt x="6470" y="10561"/>
                      <a:pt x="5476" y="10595"/>
                      <a:pt x="4447" y="10595"/>
                    </a:cubicBezTo>
                    <a:cubicBezTo>
                      <a:pt x="3453" y="10595"/>
                      <a:pt x="2458" y="10561"/>
                      <a:pt x="1669" y="10527"/>
                    </a:cubicBezTo>
                    <a:cubicBezTo>
                      <a:pt x="1258" y="10527"/>
                      <a:pt x="915" y="10527"/>
                      <a:pt x="641" y="10630"/>
                    </a:cubicBezTo>
                    <a:cubicBezTo>
                      <a:pt x="366" y="10698"/>
                      <a:pt x="161" y="10835"/>
                      <a:pt x="58" y="11007"/>
                    </a:cubicBezTo>
                    <a:cubicBezTo>
                      <a:pt x="-45" y="11212"/>
                      <a:pt x="-11" y="11487"/>
                      <a:pt x="161" y="11761"/>
                    </a:cubicBezTo>
                    <a:cubicBezTo>
                      <a:pt x="229" y="11899"/>
                      <a:pt x="366" y="12070"/>
                      <a:pt x="504" y="12241"/>
                    </a:cubicBezTo>
                    <a:cubicBezTo>
                      <a:pt x="641" y="12413"/>
                      <a:pt x="847" y="12550"/>
                      <a:pt x="1052" y="12721"/>
                    </a:cubicBezTo>
                    <a:cubicBezTo>
                      <a:pt x="1910" y="13407"/>
                      <a:pt x="3247" y="14059"/>
                      <a:pt x="4721" y="14436"/>
                    </a:cubicBezTo>
                    <a:cubicBezTo>
                      <a:pt x="6230" y="14847"/>
                      <a:pt x="7876" y="14985"/>
                      <a:pt x="9248" y="14916"/>
                    </a:cubicBezTo>
                    <a:cubicBezTo>
                      <a:pt x="9933" y="14916"/>
                      <a:pt x="10551" y="14813"/>
                      <a:pt x="11065" y="14744"/>
                    </a:cubicBezTo>
                    <a:cubicBezTo>
                      <a:pt x="11579" y="14641"/>
                      <a:pt x="11991" y="14573"/>
                      <a:pt x="12231" y="14505"/>
                    </a:cubicBezTo>
                    <a:lnTo>
                      <a:pt x="12539" y="14436"/>
                    </a:lnTo>
                    <a:close/>
                  </a:path>
                </a:pathLst>
              </a:custGeom>
              <a:grpFill/>
              <a:ln w="3429" cap="flat">
                <a:noFill/>
                <a:prstDash val="solid"/>
                <a:miter/>
              </a:ln>
            </p:spPr>
            <p:txBody>
              <a:bodyPr/>
              <a:lstStyle/>
              <a:p>
                <a:endParaRPr lang="en-US"/>
              </a:p>
            </p:txBody>
          </p:sp>
          <p:sp>
            <p:nvSpPr>
              <p:cNvPr id="1253" name="Freeform 1252">
                <a:extLst>
                  <a:ext uri="{FF2B5EF4-FFF2-40B4-BE49-F238E27FC236}">
                    <a16:creationId xmlns:a16="http://schemas.microsoft.com/office/drawing/2014/main" id="{6EAEBCBC-BDC0-FF64-CB1B-D007355DC15C}"/>
                  </a:ext>
                </a:extLst>
              </p:cNvPr>
              <p:cNvSpPr/>
              <p:nvPr/>
            </p:nvSpPr>
            <p:spPr>
              <a:xfrm>
                <a:off x="4492374" y="4173675"/>
                <a:ext cx="26890" cy="41115"/>
              </a:xfrm>
              <a:custGeom>
                <a:avLst/>
                <a:gdLst>
                  <a:gd name="csX0" fmla="*/ 18776 w 26890"/>
                  <a:gd name="csY0" fmla="*/ 11761 h 41115"/>
                  <a:gd name="csX1" fmla="*/ 17096 w 26890"/>
                  <a:gd name="csY1" fmla="*/ 16322 h 41115"/>
                  <a:gd name="csX2" fmla="*/ 16650 w 26890"/>
                  <a:gd name="csY2" fmla="*/ 17419 h 41115"/>
                  <a:gd name="csX3" fmla="*/ 16170 w 26890"/>
                  <a:gd name="csY3" fmla="*/ 18482 h 41115"/>
                  <a:gd name="csX4" fmla="*/ 15930 w 26890"/>
                  <a:gd name="csY4" fmla="*/ 18996 h 41115"/>
                  <a:gd name="csX5" fmla="*/ 15656 w 26890"/>
                  <a:gd name="csY5" fmla="*/ 19511 h 41115"/>
                  <a:gd name="csX6" fmla="*/ 15107 w 26890"/>
                  <a:gd name="csY6" fmla="*/ 20505 h 41115"/>
                  <a:gd name="csX7" fmla="*/ 12639 w 26890"/>
                  <a:gd name="csY7" fmla="*/ 24380 h 41115"/>
                  <a:gd name="csX8" fmla="*/ 9758 w 26890"/>
                  <a:gd name="csY8" fmla="*/ 28083 h 41115"/>
                  <a:gd name="csX9" fmla="*/ 6604 w 26890"/>
                  <a:gd name="csY9" fmla="*/ 31615 h 41115"/>
                  <a:gd name="csX10" fmla="*/ 5026 w 26890"/>
                  <a:gd name="csY10" fmla="*/ 33399 h 41115"/>
                  <a:gd name="csX11" fmla="*/ 3517 w 26890"/>
                  <a:gd name="csY11" fmla="*/ 35216 h 41115"/>
                  <a:gd name="csX12" fmla="*/ 1254 w 26890"/>
                  <a:gd name="csY12" fmla="*/ 38062 h 41115"/>
                  <a:gd name="csX13" fmla="*/ 123 w 26890"/>
                  <a:gd name="csY13" fmla="*/ 40908 h 41115"/>
                  <a:gd name="csX14" fmla="*/ 3552 w 26890"/>
                  <a:gd name="csY14" fmla="*/ 39982 h 41115"/>
                  <a:gd name="csX15" fmla="*/ 7289 w 26890"/>
                  <a:gd name="csY15" fmla="*/ 37582 h 41115"/>
                  <a:gd name="csX16" fmla="*/ 14319 w 26890"/>
                  <a:gd name="csY16" fmla="*/ 31512 h 41115"/>
                  <a:gd name="csX17" fmla="*/ 17405 w 26890"/>
                  <a:gd name="csY17" fmla="*/ 27775 h 41115"/>
                  <a:gd name="csX18" fmla="*/ 18091 w 26890"/>
                  <a:gd name="csY18" fmla="*/ 26780 h 41115"/>
                  <a:gd name="csX19" fmla="*/ 18434 w 26890"/>
                  <a:gd name="csY19" fmla="*/ 26266 h 41115"/>
                  <a:gd name="csX20" fmla="*/ 18776 w 26890"/>
                  <a:gd name="csY20" fmla="*/ 25752 h 41115"/>
                  <a:gd name="csX21" fmla="*/ 19428 w 26890"/>
                  <a:gd name="csY21" fmla="*/ 24723 h 41115"/>
                  <a:gd name="csX22" fmla="*/ 20045 w 26890"/>
                  <a:gd name="csY22" fmla="*/ 23660 h 41115"/>
                  <a:gd name="csX23" fmla="*/ 20457 w 26890"/>
                  <a:gd name="csY23" fmla="*/ 22906 h 41115"/>
                  <a:gd name="csX24" fmla="*/ 20834 w 26890"/>
                  <a:gd name="csY24" fmla="*/ 22117 h 41115"/>
                  <a:gd name="csX25" fmla="*/ 21211 w 26890"/>
                  <a:gd name="csY25" fmla="*/ 21328 h 41115"/>
                  <a:gd name="csX26" fmla="*/ 21554 w 26890"/>
                  <a:gd name="csY26" fmla="*/ 20505 h 41115"/>
                  <a:gd name="csX27" fmla="*/ 22754 w 26890"/>
                  <a:gd name="csY27" fmla="*/ 17179 h 41115"/>
                  <a:gd name="csX28" fmla="*/ 24400 w 26890"/>
                  <a:gd name="csY28" fmla="*/ 10699 h 41115"/>
                  <a:gd name="csX29" fmla="*/ 25875 w 26890"/>
                  <a:gd name="csY29" fmla="*/ 5006 h 41115"/>
                  <a:gd name="csX30" fmla="*/ 26732 w 26890"/>
                  <a:gd name="csY30" fmla="*/ 1920 h 41115"/>
                  <a:gd name="csX31" fmla="*/ 26663 w 26890"/>
                  <a:gd name="csY31" fmla="*/ 103 h 41115"/>
                  <a:gd name="csX32" fmla="*/ 25875 w 26890"/>
                  <a:gd name="csY32" fmla="*/ 103 h 41115"/>
                  <a:gd name="csX33" fmla="*/ 25326 w 26890"/>
                  <a:gd name="csY33" fmla="*/ 412 h 41115"/>
                  <a:gd name="csX34" fmla="*/ 25017 w 26890"/>
                  <a:gd name="csY34" fmla="*/ 651 h 41115"/>
                  <a:gd name="csX35" fmla="*/ 24709 w 26890"/>
                  <a:gd name="csY35" fmla="*/ 926 h 41115"/>
                  <a:gd name="csX36" fmla="*/ 22034 w 26890"/>
                  <a:gd name="csY36" fmla="*/ 4423 h 41115"/>
                  <a:gd name="csX37" fmla="*/ 20011 w 26890"/>
                  <a:gd name="csY37" fmla="*/ 8675 h 41115"/>
                  <a:gd name="csX38" fmla="*/ 18948 w 26890"/>
                  <a:gd name="csY38" fmla="*/ 11453 h 41115"/>
                  <a:gd name="csX39" fmla="*/ 18845 w 26890"/>
                  <a:gd name="csY39" fmla="*/ 11761 h 411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Lst>
                <a:rect l="l" t="t" r="r" b="b"/>
                <a:pathLst>
                  <a:path w="26890" h="41115">
                    <a:moveTo>
                      <a:pt x="18776" y="11761"/>
                    </a:moveTo>
                    <a:cubicBezTo>
                      <a:pt x="18228" y="13339"/>
                      <a:pt x="17679" y="14848"/>
                      <a:pt x="17096" y="16322"/>
                    </a:cubicBezTo>
                    <a:cubicBezTo>
                      <a:pt x="16959" y="16699"/>
                      <a:pt x="16788" y="17042"/>
                      <a:pt x="16650" y="17419"/>
                    </a:cubicBezTo>
                    <a:cubicBezTo>
                      <a:pt x="16513" y="17796"/>
                      <a:pt x="16342" y="18139"/>
                      <a:pt x="16170" y="18482"/>
                    </a:cubicBezTo>
                    <a:lnTo>
                      <a:pt x="15930" y="18996"/>
                    </a:lnTo>
                    <a:lnTo>
                      <a:pt x="15656" y="19511"/>
                    </a:lnTo>
                    <a:cubicBezTo>
                      <a:pt x="15485" y="19854"/>
                      <a:pt x="15313" y="20197"/>
                      <a:pt x="15107" y="20505"/>
                    </a:cubicBezTo>
                    <a:cubicBezTo>
                      <a:pt x="14353" y="21843"/>
                      <a:pt x="13530" y="23112"/>
                      <a:pt x="12639" y="24380"/>
                    </a:cubicBezTo>
                    <a:cubicBezTo>
                      <a:pt x="11713" y="25615"/>
                      <a:pt x="10787" y="26883"/>
                      <a:pt x="9758" y="28083"/>
                    </a:cubicBezTo>
                    <a:cubicBezTo>
                      <a:pt x="8764" y="29249"/>
                      <a:pt x="7701" y="30450"/>
                      <a:pt x="6604" y="31615"/>
                    </a:cubicBezTo>
                    <a:cubicBezTo>
                      <a:pt x="6089" y="32198"/>
                      <a:pt x="5541" y="32815"/>
                      <a:pt x="5026" y="33399"/>
                    </a:cubicBezTo>
                    <a:cubicBezTo>
                      <a:pt x="4512" y="33981"/>
                      <a:pt x="3997" y="34599"/>
                      <a:pt x="3517" y="35216"/>
                    </a:cubicBezTo>
                    <a:cubicBezTo>
                      <a:pt x="3140" y="35696"/>
                      <a:pt x="2112" y="36896"/>
                      <a:pt x="1254" y="38062"/>
                    </a:cubicBezTo>
                    <a:cubicBezTo>
                      <a:pt x="397" y="39228"/>
                      <a:pt x="-289" y="40428"/>
                      <a:pt x="123" y="40908"/>
                    </a:cubicBezTo>
                    <a:cubicBezTo>
                      <a:pt x="534" y="41457"/>
                      <a:pt x="2043" y="40839"/>
                      <a:pt x="3552" y="39982"/>
                    </a:cubicBezTo>
                    <a:cubicBezTo>
                      <a:pt x="5095" y="39125"/>
                      <a:pt x="6672" y="37993"/>
                      <a:pt x="7289" y="37582"/>
                    </a:cubicBezTo>
                    <a:cubicBezTo>
                      <a:pt x="9758" y="35902"/>
                      <a:pt x="12159" y="33879"/>
                      <a:pt x="14319" y="31512"/>
                    </a:cubicBezTo>
                    <a:cubicBezTo>
                      <a:pt x="15416" y="30347"/>
                      <a:pt x="16445" y="29078"/>
                      <a:pt x="17405" y="27775"/>
                    </a:cubicBezTo>
                    <a:cubicBezTo>
                      <a:pt x="17645" y="27432"/>
                      <a:pt x="17885" y="27123"/>
                      <a:pt x="18091" y="26780"/>
                    </a:cubicBezTo>
                    <a:lnTo>
                      <a:pt x="18434" y="26266"/>
                    </a:lnTo>
                    <a:lnTo>
                      <a:pt x="18776" y="25752"/>
                    </a:lnTo>
                    <a:cubicBezTo>
                      <a:pt x="18982" y="25409"/>
                      <a:pt x="19222" y="25066"/>
                      <a:pt x="19428" y="24723"/>
                    </a:cubicBezTo>
                    <a:cubicBezTo>
                      <a:pt x="19634" y="24380"/>
                      <a:pt x="19839" y="24003"/>
                      <a:pt x="20045" y="23660"/>
                    </a:cubicBezTo>
                    <a:cubicBezTo>
                      <a:pt x="20182" y="23420"/>
                      <a:pt x="20354" y="23146"/>
                      <a:pt x="20457" y="22906"/>
                    </a:cubicBezTo>
                    <a:cubicBezTo>
                      <a:pt x="20594" y="22631"/>
                      <a:pt x="20731" y="22391"/>
                      <a:pt x="20834" y="22117"/>
                    </a:cubicBezTo>
                    <a:cubicBezTo>
                      <a:pt x="20971" y="21843"/>
                      <a:pt x="21108" y="21568"/>
                      <a:pt x="21211" y="21328"/>
                    </a:cubicBezTo>
                    <a:cubicBezTo>
                      <a:pt x="21314" y="21054"/>
                      <a:pt x="21451" y="20780"/>
                      <a:pt x="21554" y="20505"/>
                    </a:cubicBezTo>
                    <a:cubicBezTo>
                      <a:pt x="22034" y="19408"/>
                      <a:pt x="22411" y="18311"/>
                      <a:pt x="22754" y="17179"/>
                    </a:cubicBezTo>
                    <a:cubicBezTo>
                      <a:pt x="23440" y="14985"/>
                      <a:pt x="23920" y="12790"/>
                      <a:pt x="24400" y="10699"/>
                    </a:cubicBezTo>
                    <a:cubicBezTo>
                      <a:pt x="24606" y="9841"/>
                      <a:pt x="25189" y="7270"/>
                      <a:pt x="25875" y="5006"/>
                    </a:cubicBezTo>
                    <a:cubicBezTo>
                      <a:pt x="26183" y="3841"/>
                      <a:pt x="26526" y="2777"/>
                      <a:pt x="26732" y="1920"/>
                    </a:cubicBezTo>
                    <a:cubicBezTo>
                      <a:pt x="26937" y="1063"/>
                      <a:pt x="26972" y="377"/>
                      <a:pt x="26663" y="103"/>
                    </a:cubicBezTo>
                    <a:cubicBezTo>
                      <a:pt x="26492" y="-34"/>
                      <a:pt x="26217" y="-34"/>
                      <a:pt x="25875" y="103"/>
                    </a:cubicBezTo>
                    <a:cubicBezTo>
                      <a:pt x="25703" y="171"/>
                      <a:pt x="25532" y="274"/>
                      <a:pt x="25326" y="412"/>
                    </a:cubicBezTo>
                    <a:cubicBezTo>
                      <a:pt x="25223" y="480"/>
                      <a:pt x="25120" y="548"/>
                      <a:pt x="25017" y="651"/>
                    </a:cubicBezTo>
                    <a:cubicBezTo>
                      <a:pt x="24914" y="720"/>
                      <a:pt x="24812" y="823"/>
                      <a:pt x="24709" y="926"/>
                    </a:cubicBezTo>
                    <a:cubicBezTo>
                      <a:pt x="23817" y="1715"/>
                      <a:pt x="22891" y="2983"/>
                      <a:pt x="22034" y="4423"/>
                    </a:cubicBezTo>
                    <a:cubicBezTo>
                      <a:pt x="21211" y="5829"/>
                      <a:pt x="20525" y="7372"/>
                      <a:pt x="20011" y="8675"/>
                    </a:cubicBezTo>
                    <a:cubicBezTo>
                      <a:pt x="19497" y="9978"/>
                      <a:pt x="19119" y="11007"/>
                      <a:pt x="18948" y="11453"/>
                    </a:cubicBezTo>
                    <a:lnTo>
                      <a:pt x="18845" y="11761"/>
                    </a:lnTo>
                    <a:close/>
                  </a:path>
                </a:pathLst>
              </a:custGeom>
              <a:grpFill/>
              <a:ln w="3429" cap="flat">
                <a:noFill/>
                <a:prstDash val="solid"/>
                <a:miter/>
              </a:ln>
            </p:spPr>
            <p:txBody>
              <a:bodyPr/>
              <a:lstStyle/>
              <a:p>
                <a:endParaRPr lang="en-US"/>
              </a:p>
            </p:txBody>
          </p:sp>
          <p:sp>
            <p:nvSpPr>
              <p:cNvPr id="1254" name="Freeform 1253">
                <a:extLst>
                  <a:ext uri="{FF2B5EF4-FFF2-40B4-BE49-F238E27FC236}">
                    <a16:creationId xmlns:a16="http://schemas.microsoft.com/office/drawing/2014/main" id="{71B52D7E-94FF-26BC-A4E6-C9916DDABEC8}"/>
                  </a:ext>
                </a:extLst>
              </p:cNvPr>
              <p:cNvSpPr/>
              <p:nvPr/>
            </p:nvSpPr>
            <p:spPr>
              <a:xfrm>
                <a:off x="4499175" y="4204634"/>
                <a:ext cx="27789" cy="20931"/>
              </a:xfrm>
              <a:custGeom>
                <a:avLst/>
                <a:gdLst>
                  <a:gd name="csX0" fmla="*/ 7998 w 27789"/>
                  <a:gd name="csY0" fmla="*/ 15024 h 20931"/>
                  <a:gd name="csX1" fmla="*/ 18593 w 27789"/>
                  <a:gd name="csY1" fmla="*/ 7618 h 20931"/>
                  <a:gd name="csX2" fmla="*/ 21439 w 27789"/>
                  <a:gd name="csY2" fmla="*/ 6143 h 20931"/>
                  <a:gd name="csX3" fmla="*/ 22879 w 27789"/>
                  <a:gd name="csY3" fmla="*/ 5389 h 20931"/>
                  <a:gd name="csX4" fmla="*/ 24388 w 27789"/>
                  <a:gd name="csY4" fmla="*/ 4497 h 20931"/>
                  <a:gd name="csX5" fmla="*/ 26720 w 27789"/>
                  <a:gd name="csY5" fmla="*/ 2680 h 20931"/>
                  <a:gd name="csX6" fmla="*/ 27680 w 27789"/>
                  <a:gd name="csY6" fmla="*/ 1274 h 20931"/>
                  <a:gd name="csX7" fmla="*/ 27611 w 27789"/>
                  <a:gd name="csY7" fmla="*/ 211 h 20931"/>
                  <a:gd name="csX8" fmla="*/ 26480 w 27789"/>
                  <a:gd name="csY8" fmla="*/ 39 h 20931"/>
                  <a:gd name="csX9" fmla="*/ 24903 w 27789"/>
                  <a:gd name="csY9" fmla="*/ 348 h 20931"/>
                  <a:gd name="csX10" fmla="*/ 23222 w 27789"/>
                  <a:gd name="csY10" fmla="*/ 657 h 20931"/>
                  <a:gd name="csX11" fmla="*/ 22022 w 27789"/>
                  <a:gd name="csY11" fmla="*/ 862 h 20931"/>
                  <a:gd name="csX12" fmla="*/ 18868 w 27789"/>
                  <a:gd name="csY12" fmla="*/ 1548 h 20931"/>
                  <a:gd name="csX13" fmla="*/ 17290 w 27789"/>
                  <a:gd name="csY13" fmla="*/ 2097 h 20931"/>
                  <a:gd name="csX14" fmla="*/ 15747 w 27789"/>
                  <a:gd name="csY14" fmla="*/ 2749 h 20931"/>
                  <a:gd name="csX15" fmla="*/ 9918 w 27789"/>
                  <a:gd name="csY15" fmla="*/ 6143 h 20931"/>
                  <a:gd name="csX16" fmla="*/ 6180 w 27789"/>
                  <a:gd name="csY16" fmla="*/ 9264 h 20931"/>
                  <a:gd name="csX17" fmla="*/ 5323 w 27789"/>
                  <a:gd name="csY17" fmla="*/ 10155 h 20931"/>
                  <a:gd name="csX18" fmla="*/ 4911 w 27789"/>
                  <a:gd name="csY18" fmla="*/ 10601 h 20931"/>
                  <a:gd name="csX19" fmla="*/ 4534 w 27789"/>
                  <a:gd name="csY19" fmla="*/ 11081 h 20931"/>
                  <a:gd name="csX20" fmla="*/ 3780 w 27789"/>
                  <a:gd name="csY20" fmla="*/ 12041 h 20931"/>
                  <a:gd name="csX21" fmla="*/ 3094 w 27789"/>
                  <a:gd name="csY21" fmla="*/ 13036 h 20931"/>
                  <a:gd name="csX22" fmla="*/ 797 w 27789"/>
                  <a:gd name="csY22" fmla="*/ 16945 h 20931"/>
                  <a:gd name="csX23" fmla="*/ 385 w 27789"/>
                  <a:gd name="csY23" fmla="*/ 20819 h 20931"/>
                  <a:gd name="csX24" fmla="*/ 4294 w 27789"/>
                  <a:gd name="csY24" fmla="*/ 18591 h 20931"/>
                  <a:gd name="csX25" fmla="*/ 6523 w 27789"/>
                  <a:gd name="csY25" fmla="*/ 16533 h 20931"/>
                  <a:gd name="csX26" fmla="*/ 7963 w 27789"/>
                  <a:gd name="csY26" fmla="*/ 15230 h 20931"/>
                  <a:gd name="csX27" fmla="*/ 8135 w 27789"/>
                  <a:gd name="csY27" fmla="*/ 15093 h 209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27789" h="20931">
                    <a:moveTo>
                      <a:pt x="7998" y="15024"/>
                    </a:moveTo>
                    <a:cubicBezTo>
                      <a:pt x="11221" y="12041"/>
                      <a:pt x="14856" y="9710"/>
                      <a:pt x="18593" y="7618"/>
                    </a:cubicBezTo>
                    <a:cubicBezTo>
                      <a:pt x="19519" y="7103"/>
                      <a:pt x="20479" y="6623"/>
                      <a:pt x="21439" y="6143"/>
                    </a:cubicBezTo>
                    <a:cubicBezTo>
                      <a:pt x="21919" y="5903"/>
                      <a:pt x="22365" y="5663"/>
                      <a:pt x="22879" y="5389"/>
                    </a:cubicBezTo>
                    <a:cubicBezTo>
                      <a:pt x="23360" y="5114"/>
                      <a:pt x="23874" y="4840"/>
                      <a:pt x="24388" y="4497"/>
                    </a:cubicBezTo>
                    <a:cubicBezTo>
                      <a:pt x="24765" y="4223"/>
                      <a:pt x="25863" y="3571"/>
                      <a:pt x="26720" y="2680"/>
                    </a:cubicBezTo>
                    <a:cubicBezTo>
                      <a:pt x="27166" y="2234"/>
                      <a:pt x="27509" y="1720"/>
                      <a:pt x="27680" y="1274"/>
                    </a:cubicBezTo>
                    <a:cubicBezTo>
                      <a:pt x="27851" y="828"/>
                      <a:pt x="27817" y="451"/>
                      <a:pt x="27611" y="211"/>
                    </a:cubicBezTo>
                    <a:cubicBezTo>
                      <a:pt x="27371" y="-29"/>
                      <a:pt x="26960" y="-29"/>
                      <a:pt x="26480" y="39"/>
                    </a:cubicBezTo>
                    <a:cubicBezTo>
                      <a:pt x="26000" y="108"/>
                      <a:pt x="25451" y="245"/>
                      <a:pt x="24903" y="348"/>
                    </a:cubicBezTo>
                    <a:cubicBezTo>
                      <a:pt x="24354" y="451"/>
                      <a:pt x="23771" y="554"/>
                      <a:pt x="23222" y="657"/>
                    </a:cubicBezTo>
                    <a:cubicBezTo>
                      <a:pt x="22708" y="760"/>
                      <a:pt x="22262" y="828"/>
                      <a:pt x="22022" y="862"/>
                    </a:cubicBezTo>
                    <a:cubicBezTo>
                      <a:pt x="21028" y="1000"/>
                      <a:pt x="19931" y="1240"/>
                      <a:pt x="18868" y="1548"/>
                    </a:cubicBezTo>
                    <a:cubicBezTo>
                      <a:pt x="18353" y="1720"/>
                      <a:pt x="17805" y="1891"/>
                      <a:pt x="17290" y="2097"/>
                    </a:cubicBezTo>
                    <a:cubicBezTo>
                      <a:pt x="16776" y="2303"/>
                      <a:pt x="16261" y="2543"/>
                      <a:pt x="15747" y="2749"/>
                    </a:cubicBezTo>
                    <a:cubicBezTo>
                      <a:pt x="13690" y="3674"/>
                      <a:pt x="11735" y="4875"/>
                      <a:pt x="9918" y="6143"/>
                    </a:cubicBezTo>
                    <a:cubicBezTo>
                      <a:pt x="8581" y="7035"/>
                      <a:pt x="7346" y="8132"/>
                      <a:pt x="6180" y="9264"/>
                    </a:cubicBezTo>
                    <a:cubicBezTo>
                      <a:pt x="5906" y="9572"/>
                      <a:pt x="5597" y="9846"/>
                      <a:pt x="5323" y="10155"/>
                    </a:cubicBezTo>
                    <a:cubicBezTo>
                      <a:pt x="5186" y="10292"/>
                      <a:pt x="5049" y="10464"/>
                      <a:pt x="4911" y="10601"/>
                    </a:cubicBezTo>
                    <a:lnTo>
                      <a:pt x="4534" y="11081"/>
                    </a:lnTo>
                    <a:cubicBezTo>
                      <a:pt x="4260" y="11390"/>
                      <a:pt x="4020" y="11733"/>
                      <a:pt x="3780" y="12041"/>
                    </a:cubicBezTo>
                    <a:cubicBezTo>
                      <a:pt x="3540" y="12384"/>
                      <a:pt x="3300" y="12693"/>
                      <a:pt x="3094" y="13036"/>
                    </a:cubicBezTo>
                    <a:cubicBezTo>
                      <a:pt x="2717" y="13550"/>
                      <a:pt x="1551" y="15230"/>
                      <a:pt x="797" y="16945"/>
                    </a:cubicBezTo>
                    <a:cubicBezTo>
                      <a:pt x="42" y="18659"/>
                      <a:pt x="-335" y="20374"/>
                      <a:pt x="385" y="20819"/>
                    </a:cubicBezTo>
                    <a:cubicBezTo>
                      <a:pt x="1208" y="21334"/>
                      <a:pt x="2751" y="19997"/>
                      <a:pt x="4294" y="18591"/>
                    </a:cubicBezTo>
                    <a:cubicBezTo>
                      <a:pt x="5083" y="17871"/>
                      <a:pt x="5872" y="17150"/>
                      <a:pt x="6523" y="16533"/>
                    </a:cubicBezTo>
                    <a:cubicBezTo>
                      <a:pt x="7209" y="15916"/>
                      <a:pt x="7689" y="15436"/>
                      <a:pt x="7963" y="15230"/>
                    </a:cubicBezTo>
                    <a:lnTo>
                      <a:pt x="8135" y="15093"/>
                    </a:lnTo>
                    <a:close/>
                  </a:path>
                </a:pathLst>
              </a:custGeom>
              <a:grpFill/>
              <a:ln w="3429" cap="flat">
                <a:noFill/>
                <a:prstDash val="solid"/>
                <a:miter/>
              </a:ln>
            </p:spPr>
            <p:txBody>
              <a:bodyPr/>
              <a:lstStyle/>
              <a:p>
                <a:endParaRPr lang="en-US"/>
              </a:p>
            </p:txBody>
          </p:sp>
          <p:sp>
            <p:nvSpPr>
              <p:cNvPr id="1255" name="Freeform 1254">
                <a:extLst>
                  <a:ext uri="{FF2B5EF4-FFF2-40B4-BE49-F238E27FC236}">
                    <a16:creationId xmlns:a16="http://schemas.microsoft.com/office/drawing/2014/main" id="{D0CAEA96-47FC-7642-47A2-1E0FA57CF26B}"/>
                  </a:ext>
                </a:extLst>
              </p:cNvPr>
              <p:cNvSpPr/>
              <p:nvPr/>
            </p:nvSpPr>
            <p:spPr>
              <a:xfrm>
                <a:off x="4501614" y="4214159"/>
                <a:ext cx="23360" cy="20631"/>
              </a:xfrm>
              <a:custGeom>
                <a:avLst/>
                <a:gdLst>
                  <a:gd name="csX0" fmla="*/ 8027 w 23360"/>
                  <a:gd name="csY0" fmla="*/ 16712 h 20631"/>
                  <a:gd name="csX1" fmla="*/ 18074 w 23360"/>
                  <a:gd name="csY1" fmla="*/ 9546 h 20631"/>
                  <a:gd name="csX2" fmla="*/ 22189 w 23360"/>
                  <a:gd name="csY2" fmla="*/ 4608 h 20631"/>
                  <a:gd name="csX3" fmla="*/ 22635 w 23360"/>
                  <a:gd name="csY3" fmla="*/ 3682 h 20631"/>
                  <a:gd name="csX4" fmla="*/ 23149 w 23360"/>
                  <a:gd name="csY4" fmla="*/ 2345 h 20631"/>
                  <a:gd name="csX5" fmla="*/ 22978 w 23360"/>
                  <a:gd name="csY5" fmla="*/ 116 h 20631"/>
                  <a:gd name="csX6" fmla="*/ 21880 w 23360"/>
                  <a:gd name="csY6" fmla="*/ 116 h 20631"/>
                  <a:gd name="csX7" fmla="*/ 20543 w 23360"/>
                  <a:gd name="csY7" fmla="*/ 836 h 20631"/>
                  <a:gd name="csX8" fmla="*/ 19274 w 23360"/>
                  <a:gd name="csY8" fmla="*/ 1728 h 20631"/>
                  <a:gd name="csX9" fmla="*/ 18383 w 23360"/>
                  <a:gd name="csY9" fmla="*/ 2345 h 20631"/>
                  <a:gd name="csX10" fmla="*/ 14097 w 23360"/>
                  <a:gd name="csY10" fmla="*/ 5363 h 20631"/>
                  <a:gd name="csX11" fmla="*/ 9742 w 23360"/>
                  <a:gd name="csY11" fmla="*/ 8517 h 20631"/>
                  <a:gd name="csX12" fmla="*/ 3569 w 23360"/>
                  <a:gd name="csY12" fmla="*/ 13729 h 20631"/>
                  <a:gd name="csX13" fmla="*/ 2472 w 23360"/>
                  <a:gd name="csY13" fmla="*/ 14895 h 20631"/>
                  <a:gd name="csX14" fmla="*/ 963 w 23360"/>
                  <a:gd name="csY14" fmla="*/ 16884 h 20631"/>
                  <a:gd name="csX15" fmla="*/ 38 w 23360"/>
                  <a:gd name="csY15" fmla="*/ 19113 h 20631"/>
                  <a:gd name="csX16" fmla="*/ 415 w 23360"/>
                  <a:gd name="csY16" fmla="*/ 20519 h 20631"/>
                  <a:gd name="csX17" fmla="*/ 1992 w 23360"/>
                  <a:gd name="csY17" fmla="*/ 20279 h 20631"/>
                  <a:gd name="csX18" fmla="*/ 4084 w 23360"/>
                  <a:gd name="csY18" fmla="*/ 19044 h 20631"/>
                  <a:gd name="csX19" fmla="*/ 6313 w 23360"/>
                  <a:gd name="csY19" fmla="*/ 17673 h 20631"/>
                  <a:gd name="csX20" fmla="*/ 7787 w 23360"/>
                  <a:gd name="csY20" fmla="*/ 16747 h 20631"/>
                  <a:gd name="csX21" fmla="*/ 7959 w 23360"/>
                  <a:gd name="csY21" fmla="*/ 16644 h 206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23360" h="20631">
                    <a:moveTo>
                      <a:pt x="8027" y="16712"/>
                    </a:moveTo>
                    <a:cubicBezTo>
                      <a:pt x="11319" y="14518"/>
                      <a:pt x="14885" y="12426"/>
                      <a:pt x="18074" y="9546"/>
                    </a:cubicBezTo>
                    <a:cubicBezTo>
                      <a:pt x="19617" y="8140"/>
                      <a:pt x="21229" y="6528"/>
                      <a:pt x="22189" y="4608"/>
                    </a:cubicBezTo>
                    <a:cubicBezTo>
                      <a:pt x="22292" y="4437"/>
                      <a:pt x="22463" y="4094"/>
                      <a:pt x="22635" y="3682"/>
                    </a:cubicBezTo>
                    <a:cubicBezTo>
                      <a:pt x="22806" y="3271"/>
                      <a:pt x="23012" y="2791"/>
                      <a:pt x="23149" y="2345"/>
                    </a:cubicBezTo>
                    <a:cubicBezTo>
                      <a:pt x="23423" y="1385"/>
                      <a:pt x="23492" y="459"/>
                      <a:pt x="22978" y="116"/>
                    </a:cubicBezTo>
                    <a:cubicBezTo>
                      <a:pt x="22703" y="-55"/>
                      <a:pt x="22326" y="-21"/>
                      <a:pt x="21880" y="116"/>
                    </a:cubicBezTo>
                    <a:cubicBezTo>
                      <a:pt x="21469" y="288"/>
                      <a:pt x="21023" y="562"/>
                      <a:pt x="20543" y="836"/>
                    </a:cubicBezTo>
                    <a:cubicBezTo>
                      <a:pt x="20097" y="1145"/>
                      <a:pt x="19652" y="1454"/>
                      <a:pt x="19274" y="1728"/>
                    </a:cubicBezTo>
                    <a:cubicBezTo>
                      <a:pt x="18897" y="2002"/>
                      <a:pt x="18589" y="2242"/>
                      <a:pt x="18383" y="2345"/>
                    </a:cubicBezTo>
                    <a:cubicBezTo>
                      <a:pt x="16942" y="3305"/>
                      <a:pt x="15502" y="4334"/>
                      <a:pt x="14097" y="5363"/>
                    </a:cubicBezTo>
                    <a:cubicBezTo>
                      <a:pt x="12656" y="6425"/>
                      <a:pt x="11216" y="7489"/>
                      <a:pt x="9742" y="8517"/>
                    </a:cubicBezTo>
                    <a:cubicBezTo>
                      <a:pt x="7650" y="9992"/>
                      <a:pt x="5455" y="11706"/>
                      <a:pt x="3569" y="13729"/>
                    </a:cubicBezTo>
                    <a:cubicBezTo>
                      <a:pt x="3364" y="13935"/>
                      <a:pt x="2952" y="14347"/>
                      <a:pt x="2472" y="14895"/>
                    </a:cubicBezTo>
                    <a:cubicBezTo>
                      <a:pt x="1992" y="15444"/>
                      <a:pt x="1409" y="16130"/>
                      <a:pt x="963" y="16884"/>
                    </a:cubicBezTo>
                    <a:cubicBezTo>
                      <a:pt x="518" y="17638"/>
                      <a:pt x="140" y="18461"/>
                      <a:pt x="38" y="19113"/>
                    </a:cubicBezTo>
                    <a:cubicBezTo>
                      <a:pt x="-65" y="19799"/>
                      <a:pt x="38" y="20313"/>
                      <a:pt x="415" y="20519"/>
                    </a:cubicBezTo>
                    <a:cubicBezTo>
                      <a:pt x="826" y="20759"/>
                      <a:pt x="1375" y="20587"/>
                      <a:pt x="1992" y="20279"/>
                    </a:cubicBezTo>
                    <a:cubicBezTo>
                      <a:pt x="2609" y="19970"/>
                      <a:pt x="3329" y="19524"/>
                      <a:pt x="4084" y="19044"/>
                    </a:cubicBezTo>
                    <a:cubicBezTo>
                      <a:pt x="4838" y="18564"/>
                      <a:pt x="5627" y="18084"/>
                      <a:pt x="6313" y="17673"/>
                    </a:cubicBezTo>
                    <a:cubicBezTo>
                      <a:pt x="6998" y="17261"/>
                      <a:pt x="7547" y="16884"/>
                      <a:pt x="7787" y="16747"/>
                    </a:cubicBezTo>
                    <a:lnTo>
                      <a:pt x="7959" y="16644"/>
                    </a:lnTo>
                    <a:close/>
                  </a:path>
                </a:pathLst>
              </a:custGeom>
              <a:grpFill/>
              <a:ln w="3429" cap="flat">
                <a:noFill/>
                <a:prstDash val="solid"/>
                <a:miter/>
              </a:ln>
            </p:spPr>
            <p:txBody>
              <a:bodyPr/>
              <a:lstStyle/>
              <a:p>
                <a:endParaRPr lang="en-US"/>
              </a:p>
            </p:txBody>
          </p:sp>
          <p:sp>
            <p:nvSpPr>
              <p:cNvPr id="1256" name="Freeform 1255">
                <a:extLst>
                  <a:ext uri="{FF2B5EF4-FFF2-40B4-BE49-F238E27FC236}">
                    <a16:creationId xmlns:a16="http://schemas.microsoft.com/office/drawing/2014/main" id="{BBF0803F-FB3C-8E0A-ECAE-6D3B9FDD794A}"/>
                  </a:ext>
                </a:extLst>
              </p:cNvPr>
              <p:cNvSpPr/>
              <p:nvPr/>
            </p:nvSpPr>
            <p:spPr>
              <a:xfrm>
                <a:off x="4522007" y="4225286"/>
                <a:ext cx="10503" cy="9500"/>
              </a:xfrm>
              <a:custGeom>
                <a:avLst/>
                <a:gdLst>
                  <a:gd name="csX0" fmla="*/ 4951 w 10503"/>
                  <a:gd name="csY0" fmla="*/ 7986 h 9500"/>
                  <a:gd name="csX1" fmla="*/ 6768 w 10503"/>
                  <a:gd name="csY1" fmla="*/ 6546 h 9500"/>
                  <a:gd name="csX2" fmla="*/ 8551 w 10503"/>
                  <a:gd name="csY2" fmla="*/ 5140 h 9500"/>
                  <a:gd name="csX3" fmla="*/ 10026 w 10503"/>
                  <a:gd name="csY3" fmla="*/ 3391 h 9500"/>
                  <a:gd name="csX4" fmla="*/ 10403 w 10503"/>
                  <a:gd name="csY4" fmla="*/ 2465 h 9500"/>
                  <a:gd name="csX5" fmla="*/ 10266 w 10503"/>
                  <a:gd name="csY5" fmla="*/ 956 h 9500"/>
                  <a:gd name="csX6" fmla="*/ 8723 w 10503"/>
                  <a:gd name="csY6" fmla="*/ 31 h 9500"/>
                  <a:gd name="csX7" fmla="*/ 7317 w 10503"/>
                  <a:gd name="csY7" fmla="*/ 31 h 9500"/>
                  <a:gd name="csX8" fmla="*/ 2653 w 10503"/>
                  <a:gd name="csY8" fmla="*/ 2397 h 9500"/>
                  <a:gd name="csX9" fmla="*/ 493 w 10503"/>
                  <a:gd name="csY9" fmla="*/ 5483 h 9500"/>
                  <a:gd name="csX10" fmla="*/ 13 w 10503"/>
                  <a:gd name="csY10" fmla="*/ 7231 h 9500"/>
                  <a:gd name="csX11" fmla="*/ 116 w 10503"/>
                  <a:gd name="csY11" fmla="*/ 8363 h 9500"/>
                  <a:gd name="csX12" fmla="*/ 836 w 10503"/>
                  <a:gd name="csY12" fmla="*/ 9255 h 9500"/>
                  <a:gd name="csX13" fmla="*/ 3339 w 10503"/>
                  <a:gd name="csY13" fmla="*/ 9049 h 9500"/>
                  <a:gd name="csX14" fmla="*/ 4882 w 10503"/>
                  <a:gd name="csY14" fmla="*/ 7986 h 9500"/>
                  <a:gd name="csX15" fmla="*/ 4951 w 10503"/>
                  <a:gd name="csY15" fmla="*/ 7986 h 95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0503" h="9500">
                    <a:moveTo>
                      <a:pt x="4951" y="7986"/>
                    </a:moveTo>
                    <a:cubicBezTo>
                      <a:pt x="5534" y="7472"/>
                      <a:pt x="6151" y="6991"/>
                      <a:pt x="6768" y="6546"/>
                    </a:cubicBezTo>
                    <a:cubicBezTo>
                      <a:pt x="7385" y="6100"/>
                      <a:pt x="7968" y="5620"/>
                      <a:pt x="8551" y="5140"/>
                    </a:cubicBezTo>
                    <a:cubicBezTo>
                      <a:pt x="9100" y="4660"/>
                      <a:pt x="9717" y="4214"/>
                      <a:pt x="10026" y="3391"/>
                    </a:cubicBezTo>
                    <a:cubicBezTo>
                      <a:pt x="10094" y="3220"/>
                      <a:pt x="10300" y="2877"/>
                      <a:pt x="10403" y="2465"/>
                    </a:cubicBezTo>
                    <a:cubicBezTo>
                      <a:pt x="10540" y="2020"/>
                      <a:pt x="10574" y="1505"/>
                      <a:pt x="10266" y="956"/>
                    </a:cubicBezTo>
                    <a:cubicBezTo>
                      <a:pt x="9923" y="373"/>
                      <a:pt x="9306" y="99"/>
                      <a:pt x="8723" y="31"/>
                    </a:cubicBezTo>
                    <a:cubicBezTo>
                      <a:pt x="8140" y="-38"/>
                      <a:pt x="7557" y="31"/>
                      <a:pt x="7317" y="31"/>
                    </a:cubicBezTo>
                    <a:cubicBezTo>
                      <a:pt x="5431" y="133"/>
                      <a:pt x="3956" y="1265"/>
                      <a:pt x="2653" y="2397"/>
                    </a:cubicBezTo>
                    <a:cubicBezTo>
                      <a:pt x="1693" y="3185"/>
                      <a:pt x="904" y="4282"/>
                      <a:pt x="493" y="5483"/>
                    </a:cubicBezTo>
                    <a:cubicBezTo>
                      <a:pt x="390" y="5723"/>
                      <a:pt x="82" y="6443"/>
                      <a:pt x="13" y="7231"/>
                    </a:cubicBezTo>
                    <a:cubicBezTo>
                      <a:pt x="-21" y="7608"/>
                      <a:pt x="13" y="8020"/>
                      <a:pt x="116" y="8363"/>
                    </a:cubicBezTo>
                    <a:cubicBezTo>
                      <a:pt x="253" y="8706"/>
                      <a:pt x="459" y="9014"/>
                      <a:pt x="836" y="9255"/>
                    </a:cubicBezTo>
                    <a:cubicBezTo>
                      <a:pt x="1693" y="9735"/>
                      <a:pt x="2585" y="9426"/>
                      <a:pt x="3339" y="9049"/>
                    </a:cubicBezTo>
                    <a:cubicBezTo>
                      <a:pt x="4093" y="8672"/>
                      <a:pt x="4711" y="8157"/>
                      <a:pt x="4882" y="7986"/>
                    </a:cubicBezTo>
                    <a:lnTo>
                      <a:pt x="4951" y="7986"/>
                    </a:lnTo>
                    <a:close/>
                  </a:path>
                </a:pathLst>
              </a:custGeom>
              <a:grpFill/>
              <a:ln w="3429" cap="flat">
                <a:noFill/>
                <a:prstDash val="solid"/>
                <a:miter/>
              </a:ln>
            </p:spPr>
            <p:txBody>
              <a:bodyPr/>
              <a:lstStyle/>
              <a:p>
                <a:endParaRPr lang="en-US"/>
              </a:p>
            </p:txBody>
          </p:sp>
          <p:sp>
            <p:nvSpPr>
              <p:cNvPr id="1257" name="Freeform 1256">
                <a:extLst>
                  <a:ext uri="{FF2B5EF4-FFF2-40B4-BE49-F238E27FC236}">
                    <a16:creationId xmlns:a16="http://schemas.microsoft.com/office/drawing/2014/main" id="{3A7E01CD-02C3-237A-2B76-1F38D23FBB62}"/>
                  </a:ext>
                </a:extLst>
              </p:cNvPr>
              <p:cNvSpPr/>
              <p:nvPr/>
            </p:nvSpPr>
            <p:spPr>
              <a:xfrm>
                <a:off x="4559706" y="4195175"/>
                <a:ext cx="7722" cy="14236"/>
              </a:xfrm>
              <a:custGeom>
                <a:avLst/>
                <a:gdLst>
                  <a:gd name="csX0" fmla="*/ 2433 w 7722"/>
                  <a:gd name="csY0" fmla="*/ 3086 h 14236"/>
                  <a:gd name="csX1" fmla="*/ 1781 w 7722"/>
                  <a:gd name="csY1" fmla="*/ 5144 h 14236"/>
                  <a:gd name="csX2" fmla="*/ 1507 w 7722"/>
                  <a:gd name="csY2" fmla="*/ 6961 h 14236"/>
                  <a:gd name="csX3" fmla="*/ 1096 w 7722"/>
                  <a:gd name="csY3" fmla="*/ 9156 h 14236"/>
                  <a:gd name="csX4" fmla="*/ 787 w 7722"/>
                  <a:gd name="csY4" fmla="*/ 9876 h 14236"/>
                  <a:gd name="csX5" fmla="*/ 410 w 7722"/>
                  <a:gd name="csY5" fmla="*/ 11007 h 14236"/>
                  <a:gd name="csX6" fmla="*/ 67 w 7722"/>
                  <a:gd name="csY6" fmla="*/ 12139 h 14236"/>
                  <a:gd name="csX7" fmla="*/ 341 w 7722"/>
                  <a:gd name="csY7" fmla="*/ 13716 h 14236"/>
                  <a:gd name="csX8" fmla="*/ 2193 w 7722"/>
                  <a:gd name="csY8" fmla="*/ 14196 h 14236"/>
                  <a:gd name="csX9" fmla="*/ 3805 w 7722"/>
                  <a:gd name="csY9" fmla="*/ 13648 h 14236"/>
                  <a:gd name="csX10" fmla="*/ 5348 w 7722"/>
                  <a:gd name="csY10" fmla="*/ 12619 h 14236"/>
                  <a:gd name="csX11" fmla="*/ 6548 w 7722"/>
                  <a:gd name="csY11" fmla="*/ 10870 h 14236"/>
                  <a:gd name="csX12" fmla="*/ 7131 w 7722"/>
                  <a:gd name="csY12" fmla="*/ 8881 h 14236"/>
                  <a:gd name="csX13" fmla="*/ 7336 w 7722"/>
                  <a:gd name="csY13" fmla="*/ 7201 h 14236"/>
                  <a:gd name="csX14" fmla="*/ 7439 w 7722"/>
                  <a:gd name="csY14" fmla="*/ 5452 h 14236"/>
                  <a:gd name="csX15" fmla="*/ 7439 w 7722"/>
                  <a:gd name="csY15" fmla="*/ 4835 h 14236"/>
                  <a:gd name="csX16" fmla="*/ 7439 w 7722"/>
                  <a:gd name="csY16" fmla="*/ 4149 h 14236"/>
                  <a:gd name="csX17" fmla="*/ 7645 w 7722"/>
                  <a:gd name="csY17" fmla="*/ 2743 h 14236"/>
                  <a:gd name="csX18" fmla="*/ 7713 w 7722"/>
                  <a:gd name="csY18" fmla="*/ 1681 h 14236"/>
                  <a:gd name="csX19" fmla="*/ 7371 w 7722"/>
                  <a:gd name="csY19" fmla="*/ 583 h 14236"/>
                  <a:gd name="csX20" fmla="*/ 6136 w 7722"/>
                  <a:gd name="csY20" fmla="*/ 0 h 14236"/>
                  <a:gd name="csX21" fmla="*/ 4490 w 7722"/>
                  <a:gd name="csY21" fmla="*/ 583 h 14236"/>
                  <a:gd name="csX22" fmla="*/ 3119 w 7722"/>
                  <a:gd name="csY22" fmla="*/ 1886 h 14236"/>
                  <a:gd name="csX23" fmla="*/ 2467 w 7722"/>
                  <a:gd name="csY23" fmla="*/ 2949 h 14236"/>
                  <a:gd name="csX24" fmla="*/ 2399 w 7722"/>
                  <a:gd name="csY24" fmla="*/ 3086 h 142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7722" h="14236">
                    <a:moveTo>
                      <a:pt x="2433" y="3086"/>
                    </a:moveTo>
                    <a:cubicBezTo>
                      <a:pt x="2124" y="3738"/>
                      <a:pt x="1919" y="4458"/>
                      <a:pt x="1781" y="5144"/>
                    </a:cubicBezTo>
                    <a:cubicBezTo>
                      <a:pt x="1644" y="5830"/>
                      <a:pt x="1576" y="6413"/>
                      <a:pt x="1507" y="6961"/>
                    </a:cubicBezTo>
                    <a:cubicBezTo>
                      <a:pt x="1370" y="8058"/>
                      <a:pt x="1233" y="8778"/>
                      <a:pt x="1096" y="9156"/>
                    </a:cubicBezTo>
                    <a:cubicBezTo>
                      <a:pt x="1027" y="9362"/>
                      <a:pt x="924" y="9601"/>
                      <a:pt x="787" y="9876"/>
                    </a:cubicBezTo>
                    <a:cubicBezTo>
                      <a:pt x="650" y="10184"/>
                      <a:pt x="513" y="10527"/>
                      <a:pt x="410" y="11007"/>
                    </a:cubicBezTo>
                    <a:cubicBezTo>
                      <a:pt x="376" y="11179"/>
                      <a:pt x="204" y="11624"/>
                      <a:pt x="67" y="12139"/>
                    </a:cubicBezTo>
                    <a:cubicBezTo>
                      <a:pt x="-36" y="12653"/>
                      <a:pt x="-70" y="13236"/>
                      <a:pt x="341" y="13716"/>
                    </a:cubicBezTo>
                    <a:cubicBezTo>
                      <a:pt x="787" y="14230"/>
                      <a:pt x="1507" y="14299"/>
                      <a:pt x="2193" y="14196"/>
                    </a:cubicBezTo>
                    <a:cubicBezTo>
                      <a:pt x="2879" y="14094"/>
                      <a:pt x="3530" y="13785"/>
                      <a:pt x="3805" y="13648"/>
                    </a:cubicBezTo>
                    <a:cubicBezTo>
                      <a:pt x="4353" y="13408"/>
                      <a:pt x="4868" y="13065"/>
                      <a:pt x="5348" y="12619"/>
                    </a:cubicBezTo>
                    <a:cubicBezTo>
                      <a:pt x="5828" y="12173"/>
                      <a:pt x="6239" y="11556"/>
                      <a:pt x="6548" y="10870"/>
                    </a:cubicBezTo>
                    <a:cubicBezTo>
                      <a:pt x="6856" y="10184"/>
                      <a:pt x="7028" y="9498"/>
                      <a:pt x="7131" y="8881"/>
                    </a:cubicBezTo>
                    <a:cubicBezTo>
                      <a:pt x="7234" y="8264"/>
                      <a:pt x="7268" y="7681"/>
                      <a:pt x="7336" y="7201"/>
                    </a:cubicBezTo>
                    <a:cubicBezTo>
                      <a:pt x="7405" y="6481"/>
                      <a:pt x="7439" y="5898"/>
                      <a:pt x="7439" y="5452"/>
                    </a:cubicBezTo>
                    <a:lnTo>
                      <a:pt x="7439" y="4835"/>
                    </a:lnTo>
                    <a:cubicBezTo>
                      <a:pt x="7439" y="4629"/>
                      <a:pt x="7439" y="4389"/>
                      <a:pt x="7439" y="4149"/>
                    </a:cubicBezTo>
                    <a:cubicBezTo>
                      <a:pt x="7439" y="3943"/>
                      <a:pt x="7542" y="3395"/>
                      <a:pt x="7645" y="2743"/>
                    </a:cubicBezTo>
                    <a:cubicBezTo>
                      <a:pt x="7679" y="2401"/>
                      <a:pt x="7748" y="2058"/>
                      <a:pt x="7713" y="1681"/>
                    </a:cubicBezTo>
                    <a:cubicBezTo>
                      <a:pt x="7713" y="1303"/>
                      <a:pt x="7611" y="926"/>
                      <a:pt x="7371" y="583"/>
                    </a:cubicBezTo>
                    <a:cubicBezTo>
                      <a:pt x="7096" y="206"/>
                      <a:pt x="6650" y="0"/>
                      <a:pt x="6136" y="0"/>
                    </a:cubicBezTo>
                    <a:cubicBezTo>
                      <a:pt x="5622" y="0"/>
                      <a:pt x="5005" y="240"/>
                      <a:pt x="4490" y="583"/>
                    </a:cubicBezTo>
                    <a:cubicBezTo>
                      <a:pt x="3942" y="926"/>
                      <a:pt x="3462" y="1440"/>
                      <a:pt x="3119" y="1886"/>
                    </a:cubicBezTo>
                    <a:cubicBezTo>
                      <a:pt x="2776" y="2332"/>
                      <a:pt x="2570" y="2778"/>
                      <a:pt x="2467" y="2949"/>
                    </a:cubicBezTo>
                    <a:lnTo>
                      <a:pt x="2399" y="3086"/>
                    </a:lnTo>
                    <a:close/>
                  </a:path>
                </a:pathLst>
              </a:custGeom>
              <a:grpFill/>
              <a:ln w="3429" cap="flat">
                <a:noFill/>
                <a:prstDash val="solid"/>
                <a:miter/>
              </a:ln>
            </p:spPr>
            <p:txBody>
              <a:bodyPr/>
              <a:lstStyle/>
              <a:p>
                <a:endParaRPr lang="en-US"/>
              </a:p>
            </p:txBody>
          </p:sp>
          <p:sp>
            <p:nvSpPr>
              <p:cNvPr id="1258" name="Freeform 1257">
                <a:extLst>
                  <a:ext uri="{FF2B5EF4-FFF2-40B4-BE49-F238E27FC236}">
                    <a16:creationId xmlns:a16="http://schemas.microsoft.com/office/drawing/2014/main" id="{2569898B-03C1-43CB-5EB9-EE42F7882025}"/>
                  </a:ext>
                </a:extLst>
              </p:cNvPr>
              <p:cNvSpPr/>
              <p:nvPr/>
            </p:nvSpPr>
            <p:spPr>
              <a:xfrm>
                <a:off x="4469511" y="4300971"/>
                <a:ext cx="13823" cy="6811"/>
              </a:xfrm>
              <a:custGeom>
                <a:avLst/>
                <a:gdLst>
                  <a:gd name="csX0" fmla="*/ 3886 w 13823"/>
                  <a:gd name="csY0" fmla="*/ 5372 h 6811"/>
                  <a:gd name="csX1" fmla="*/ 6458 w 13823"/>
                  <a:gd name="csY1" fmla="*/ 5990 h 6811"/>
                  <a:gd name="csX2" fmla="*/ 8961 w 13823"/>
                  <a:gd name="csY2" fmla="*/ 6572 h 6811"/>
                  <a:gd name="csX3" fmla="*/ 11533 w 13823"/>
                  <a:gd name="csY3" fmla="*/ 6709 h 6811"/>
                  <a:gd name="csX4" fmla="*/ 12596 w 13823"/>
                  <a:gd name="csY4" fmla="*/ 6435 h 6811"/>
                  <a:gd name="csX5" fmla="*/ 13727 w 13823"/>
                  <a:gd name="csY5" fmla="*/ 5372 h 6811"/>
                  <a:gd name="csX6" fmla="*/ 13350 w 13823"/>
                  <a:gd name="csY6" fmla="*/ 3555 h 6811"/>
                  <a:gd name="csX7" fmla="*/ 12321 w 13823"/>
                  <a:gd name="csY7" fmla="*/ 2458 h 6811"/>
                  <a:gd name="csX8" fmla="*/ 7178 w 13823"/>
                  <a:gd name="csY8" fmla="*/ 194 h 6811"/>
                  <a:gd name="csX9" fmla="*/ 3132 w 13823"/>
                  <a:gd name="csY9" fmla="*/ 297 h 6811"/>
                  <a:gd name="csX10" fmla="*/ 1280 w 13823"/>
                  <a:gd name="csY10" fmla="*/ 949 h 6811"/>
                  <a:gd name="csX11" fmla="*/ 11 w 13823"/>
                  <a:gd name="csY11" fmla="*/ 2800 h 6811"/>
                  <a:gd name="csX12" fmla="*/ 1794 w 13823"/>
                  <a:gd name="csY12" fmla="*/ 4721 h 6811"/>
                  <a:gd name="csX13" fmla="*/ 3783 w 13823"/>
                  <a:gd name="csY13" fmla="*/ 5338 h 6811"/>
                  <a:gd name="csX14" fmla="*/ 3852 w 13823"/>
                  <a:gd name="csY14" fmla="*/ 5338 h 68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3823" h="6811">
                    <a:moveTo>
                      <a:pt x="3886" y="5372"/>
                    </a:moveTo>
                    <a:cubicBezTo>
                      <a:pt x="4743" y="5544"/>
                      <a:pt x="5601" y="5749"/>
                      <a:pt x="6458" y="5990"/>
                    </a:cubicBezTo>
                    <a:cubicBezTo>
                      <a:pt x="7281" y="6195"/>
                      <a:pt x="8138" y="6401"/>
                      <a:pt x="8961" y="6572"/>
                    </a:cubicBezTo>
                    <a:cubicBezTo>
                      <a:pt x="9784" y="6709"/>
                      <a:pt x="10607" y="6949"/>
                      <a:pt x="11533" y="6709"/>
                    </a:cubicBezTo>
                    <a:cubicBezTo>
                      <a:pt x="11704" y="6675"/>
                      <a:pt x="12150" y="6607"/>
                      <a:pt x="12596" y="6435"/>
                    </a:cubicBezTo>
                    <a:cubicBezTo>
                      <a:pt x="13041" y="6264"/>
                      <a:pt x="13521" y="5955"/>
                      <a:pt x="13727" y="5372"/>
                    </a:cubicBezTo>
                    <a:cubicBezTo>
                      <a:pt x="13967" y="4721"/>
                      <a:pt x="13727" y="4103"/>
                      <a:pt x="13350" y="3555"/>
                    </a:cubicBezTo>
                    <a:cubicBezTo>
                      <a:pt x="13007" y="3041"/>
                      <a:pt x="12527" y="2629"/>
                      <a:pt x="12321" y="2458"/>
                    </a:cubicBezTo>
                    <a:cubicBezTo>
                      <a:pt x="10915" y="1052"/>
                      <a:pt x="8961" y="571"/>
                      <a:pt x="7178" y="194"/>
                    </a:cubicBezTo>
                    <a:cubicBezTo>
                      <a:pt x="5875" y="-80"/>
                      <a:pt x="4435" y="-80"/>
                      <a:pt x="3132" y="297"/>
                    </a:cubicBezTo>
                    <a:cubicBezTo>
                      <a:pt x="2857" y="366"/>
                      <a:pt x="2034" y="537"/>
                      <a:pt x="1280" y="949"/>
                    </a:cubicBezTo>
                    <a:cubicBezTo>
                      <a:pt x="526" y="1326"/>
                      <a:pt x="-92" y="1977"/>
                      <a:pt x="11" y="2800"/>
                    </a:cubicBezTo>
                    <a:cubicBezTo>
                      <a:pt x="114" y="3761"/>
                      <a:pt x="937" y="4344"/>
                      <a:pt x="1794" y="4721"/>
                    </a:cubicBezTo>
                    <a:cubicBezTo>
                      <a:pt x="2652" y="5098"/>
                      <a:pt x="3509" y="5303"/>
                      <a:pt x="3783" y="5338"/>
                    </a:cubicBezTo>
                    <a:lnTo>
                      <a:pt x="3852" y="5338"/>
                    </a:lnTo>
                    <a:close/>
                  </a:path>
                </a:pathLst>
              </a:custGeom>
              <a:grpFill/>
              <a:ln w="3429" cap="flat">
                <a:noFill/>
                <a:prstDash val="solid"/>
                <a:miter/>
              </a:ln>
            </p:spPr>
            <p:txBody>
              <a:bodyPr/>
              <a:lstStyle/>
              <a:p>
                <a:endParaRPr lang="en-US"/>
              </a:p>
            </p:txBody>
          </p:sp>
          <p:sp>
            <p:nvSpPr>
              <p:cNvPr id="1259" name="Freeform 1258">
                <a:extLst>
                  <a:ext uri="{FF2B5EF4-FFF2-40B4-BE49-F238E27FC236}">
                    <a16:creationId xmlns:a16="http://schemas.microsoft.com/office/drawing/2014/main" id="{FD88F851-0ADF-B641-9CBC-6BD58941E176}"/>
                  </a:ext>
                </a:extLst>
              </p:cNvPr>
              <p:cNvSpPr/>
              <p:nvPr/>
            </p:nvSpPr>
            <p:spPr>
              <a:xfrm>
                <a:off x="4466676" y="4307331"/>
                <a:ext cx="61856" cy="14071"/>
              </a:xfrm>
              <a:custGeom>
                <a:avLst/>
                <a:gdLst>
                  <a:gd name="csX0" fmla="*/ 17556 w 61856"/>
                  <a:gd name="csY0" fmla="*/ 8031 h 14071"/>
                  <a:gd name="csX1" fmla="*/ 20094 w 61856"/>
                  <a:gd name="csY1" fmla="*/ 6728 h 14071"/>
                  <a:gd name="csX2" fmla="*/ 22803 w 61856"/>
                  <a:gd name="csY2" fmla="*/ 5973 h 14071"/>
                  <a:gd name="csX3" fmla="*/ 28323 w 61856"/>
                  <a:gd name="csY3" fmla="*/ 6008 h 14071"/>
                  <a:gd name="csX4" fmla="*/ 33776 w 61856"/>
                  <a:gd name="csY4" fmla="*/ 8065 h 14071"/>
                  <a:gd name="csX5" fmla="*/ 36827 w 61856"/>
                  <a:gd name="csY5" fmla="*/ 9505 h 14071"/>
                  <a:gd name="csX6" fmla="*/ 38508 w 61856"/>
                  <a:gd name="csY6" fmla="*/ 10191 h 14071"/>
                  <a:gd name="csX7" fmla="*/ 40325 w 61856"/>
                  <a:gd name="csY7" fmla="*/ 10774 h 14071"/>
                  <a:gd name="csX8" fmla="*/ 54864 w 61856"/>
                  <a:gd name="csY8" fmla="*/ 9814 h 14071"/>
                  <a:gd name="csX9" fmla="*/ 55721 w 61856"/>
                  <a:gd name="csY9" fmla="*/ 9402 h 14071"/>
                  <a:gd name="csX10" fmla="*/ 56270 w 61856"/>
                  <a:gd name="csY10" fmla="*/ 9128 h 14071"/>
                  <a:gd name="csX11" fmla="*/ 56887 w 61856"/>
                  <a:gd name="csY11" fmla="*/ 8785 h 14071"/>
                  <a:gd name="csX12" fmla="*/ 58190 w 61856"/>
                  <a:gd name="csY12" fmla="*/ 7962 h 14071"/>
                  <a:gd name="csX13" fmla="*/ 58842 w 61856"/>
                  <a:gd name="csY13" fmla="*/ 7482 h 14071"/>
                  <a:gd name="csX14" fmla="*/ 59459 w 61856"/>
                  <a:gd name="csY14" fmla="*/ 6968 h 14071"/>
                  <a:gd name="csX15" fmla="*/ 60042 w 61856"/>
                  <a:gd name="csY15" fmla="*/ 6453 h 14071"/>
                  <a:gd name="csX16" fmla="*/ 60556 w 61856"/>
                  <a:gd name="csY16" fmla="*/ 5939 h 14071"/>
                  <a:gd name="csX17" fmla="*/ 61002 w 61856"/>
                  <a:gd name="csY17" fmla="*/ 5425 h 14071"/>
                  <a:gd name="csX18" fmla="*/ 61208 w 61856"/>
                  <a:gd name="csY18" fmla="*/ 5185 h 14071"/>
                  <a:gd name="csX19" fmla="*/ 61379 w 61856"/>
                  <a:gd name="csY19" fmla="*/ 4944 h 14071"/>
                  <a:gd name="csX20" fmla="*/ 61790 w 61856"/>
                  <a:gd name="csY20" fmla="*/ 3573 h 14071"/>
                  <a:gd name="csX21" fmla="*/ 60247 w 61856"/>
                  <a:gd name="csY21" fmla="*/ 3710 h 14071"/>
                  <a:gd name="csX22" fmla="*/ 58945 w 61856"/>
                  <a:gd name="csY22" fmla="*/ 4224 h 14071"/>
                  <a:gd name="csX23" fmla="*/ 57470 w 61856"/>
                  <a:gd name="csY23" fmla="*/ 4808 h 14071"/>
                  <a:gd name="csX24" fmla="*/ 56681 w 61856"/>
                  <a:gd name="csY24" fmla="*/ 5082 h 14071"/>
                  <a:gd name="csX25" fmla="*/ 55893 w 61856"/>
                  <a:gd name="csY25" fmla="*/ 5356 h 14071"/>
                  <a:gd name="csX26" fmla="*/ 54384 w 61856"/>
                  <a:gd name="csY26" fmla="*/ 5767 h 14071"/>
                  <a:gd name="csX27" fmla="*/ 53698 w 61856"/>
                  <a:gd name="csY27" fmla="*/ 5939 h 14071"/>
                  <a:gd name="csX28" fmla="*/ 53081 w 61856"/>
                  <a:gd name="csY28" fmla="*/ 6042 h 14071"/>
                  <a:gd name="csX29" fmla="*/ 52189 w 61856"/>
                  <a:gd name="csY29" fmla="*/ 6213 h 14071"/>
                  <a:gd name="csX30" fmla="*/ 41628 w 61856"/>
                  <a:gd name="csY30" fmla="*/ 5253 h 14071"/>
                  <a:gd name="csX31" fmla="*/ 36450 w 61856"/>
                  <a:gd name="csY31" fmla="*/ 2887 h 14071"/>
                  <a:gd name="csX32" fmla="*/ 30244 w 61856"/>
                  <a:gd name="csY32" fmla="*/ 487 h 14071"/>
                  <a:gd name="csX33" fmla="*/ 20094 w 61856"/>
                  <a:gd name="csY33" fmla="*/ 933 h 14071"/>
                  <a:gd name="csX34" fmla="*/ 17694 w 61856"/>
                  <a:gd name="csY34" fmla="*/ 1893 h 14071"/>
                  <a:gd name="csX35" fmla="*/ 17111 w 61856"/>
                  <a:gd name="csY35" fmla="*/ 2201 h 14071"/>
                  <a:gd name="csX36" fmla="*/ 16528 w 61856"/>
                  <a:gd name="csY36" fmla="*/ 2510 h 14071"/>
                  <a:gd name="csX37" fmla="*/ 15431 w 61856"/>
                  <a:gd name="csY37" fmla="*/ 3196 h 14071"/>
                  <a:gd name="csX38" fmla="*/ 11796 w 61856"/>
                  <a:gd name="csY38" fmla="*/ 6076 h 14071"/>
                  <a:gd name="csX39" fmla="*/ 9430 w 61856"/>
                  <a:gd name="csY39" fmla="*/ 7996 h 14071"/>
                  <a:gd name="csX40" fmla="*/ 5692 w 61856"/>
                  <a:gd name="csY40" fmla="*/ 10225 h 14071"/>
                  <a:gd name="csX41" fmla="*/ 1852 w 61856"/>
                  <a:gd name="csY41" fmla="*/ 11802 h 14071"/>
                  <a:gd name="csX42" fmla="*/ 0 w 61856"/>
                  <a:gd name="csY42" fmla="*/ 13002 h 14071"/>
                  <a:gd name="csX43" fmla="*/ 2434 w 61856"/>
                  <a:gd name="csY43" fmla="*/ 14031 h 14071"/>
                  <a:gd name="csX44" fmla="*/ 8229 w 61856"/>
                  <a:gd name="csY44" fmla="*/ 13311 h 14071"/>
                  <a:gd name="csX45" fmla="*/ 11350 w 61856"/>
                  <a:gd name="csY45" fmla="*/ 12043 h 14071"/>
                  <a:gd name="csX46" fmla="*/ 14024 w 61856"/>
                  <a:gd name="csY46" fmla="*/ 10431 h 14071"/>
                  <a:gd name="csX47" fmla="*/ 17213 w 61856"/>
                  <a:gd name="csY47" fmla="*/ 8271 h 14071"/>
                  <a:gd name="csX48" fmla="*/ 17556 w 61856"/>
                  <a:gd name="csY48" fmla="*/ 8065 h 140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Lst>
                <a:rect l="l" t="t" r="r" b="b"/>
                <a:pathLst>
                  <a:path w="61856" h="14071">
                    <a:moveTo>
                      <a:pt x="17556" y="8031"/>
                    </a:moveTo>
                    <a:cubicBezTo>
                      <a:pt x="18414" y="7516"/>
                      <a:pt x="19237" y="7070"/>
                      <a:pt x="20094" y="6728"/>
                    </a:cubicBezTo>
                    <a:cubicBezTo>
                      <a:pt x="20951" y="6385"/>
                      <a:pt x="21877" y="6144"/>
                      <a:pt x="22803" y="5973"/>
                    </a:cubicBezTo>
                    <a:cubicBezTo>
                      <a:pt x="24655" y="5630"/>
                      <a:pt x="26540" y="5665"/>
                      <a:pt x="28323" y="6008"/>
                    </a:cubicBezTo>
                    <a:cubicBezTo>
                      <a:pt x="30072" y="6350"/>
                      <a:pt x="31821" y="7139"/>
                      <a:pt x="33776" y="8065"/>
                    </a:cubicBezTo>
                    <a:cubicBezTo>
                      <a:pt x="34736" y="8545"/>
                      <a:pt x="35764" y="9025"/>
                      <a:pt x="36827" y="9505"/>
                    </a:cubicBezTo>
                    <a:cubicBezTo>
                      <a:pt x="37376" y="9745"/>
                      <a:pt x="37925" y="9985"/>
                      <a:pt x="38508" y="10191"/>
                    </a:cubicBezTo>
                    <a:cubicBezTo>
                      <a:pt x="39090" y="10397"/>
                      <a:pt x="39708" y="10602"/>
                      <a:pt x="40325" y="10774"/>
                    </a:cubicBezTo>
                    <a:cubicBezTo>
                      <a:pt x="45126" y="12145"/>
                      <a:pt x="50578" y="11837"/>
                      <a:pt x="54864" y="9814"/>
                    </a:cubicBezTo>
                    <a:cubicBezTo>
                      <a:pt x="55070" y="9711"/>
                      <a:pt x="55378" y="9573"/>
                      <a:pt x="55721" y="9402"/>
                    </a:cubicBezTo>
                    <a:cubicBezTo>
                      <a:pt x="55893" y="9334"/>
                      <a:pt x="56064" y="9231"/>
                      <a:pt x="56270" y="9128"/>
                    </a:cubicBezTo>
                    <a:cubicBezTo>
                      <a:pt x="56476" y="9025"/>
                      <a:pt x="56681" y="8888"/>
                      <a:pt x="56887" y="8785"/>
                    </a:cubicBezTo>
                    <a:cubicBezTo>
                      <a:pt x="57298" y="8545"/>
                      <a:pt x="57744" y="8271"/>
                      <a:pt x="58190" y="7962"/>
                    </a:cubicBezTo>
                    <a:cubicBezTo>
                      <a:pt x="58396" y="7825"/>
                      <a:pt x="58636" y="7653"/>
                      <a:pt x="58842" y="7482"/>
                    </a:cubicBezTo>
                    <a:cubicBezTo>
                      <a:pt x="59047" y="7345"/>
                      <a:pt x="59253" y="7139"/>
                      <a:pt x="59459" y="6968"/>
                    </a:cubicBezTo>
                    <a:cubicBezTo>
                      <a:pt x="59664" y="6796"/>
                      <a:pt x="59870" y="6625"/>
                      <a:pt x="60042" y="6453"/>
                    </a:cubicBezTo>
                    <a:cubicBezTo>
                      <a:pt x="60247" y="6282"/>
                      <a:pt x="60385" y="6111"/>
                      <a:pt x="60556" y="5939"/>
                    </a:cubicBezTo>
                    <a:cubicBezTo>
                      <a:pt x="60727" y="5767"/>
                      <a:pt x="60865" y="5596"/>
                      <a:pt x="61002" y="5425"/>
                    </a:cubicBezTo>
                    <a:cubicBezTo>
                      <a:pt x="61070" y="5356"/>
                      <a:pt x="61139" y="5253"/>
                      <a:pt x="61208" y="5185"/>
                    </a:cubicBezTo>
                    <a:cubicBezTo>
                      <a:pt x="61276" y="5116"/>
                      <a:pt x="61310" y="5013"/>
                      <a:pt x="61379" y="4944"/>
                    </a:cubicBezTo>
                    <a:cubicBezTo>
                      <a:pt x="61790" y="4293"/>
                      <a:pt x="61962" y="3813"/>
                      <a:pt x="61790" y="3573"/>
                    </a:cubicBezTo>
                    <a:cubicBezTo>
                      <a:pt x="61585" y="3299"/>
                      <a:pt x="61002" y="3402"/>
                      <a:pt x="60247" y="3710"/>
                    </a:cubicBezTo>
                    <a:cubicBezTo>
                      <a:pt x="59870" y="3847"/>
                      <a:pt x="59424" y="4019"/>
                      <a:pt x="58945" y="4224"/>
                    </a:cubicBezTo>
                    <a:cubicBezTo>
                      <a:pt x="58464" y="4430"/>
                      <a:pt x="57950" y="4602"/>
                      <a:pt x="57470" y="4808"/>
                    </a:cubicBezTo>
                    <a:cubicBezTo>
                      <a:pt x="57196" y="4910"/>
                      <a:pt x="56956" y="4979"/>
                      <a:pt x="56681" y="5082"/>
                    </a:cubicBezTo>
                    <a:cubicBezTo>
                      <a:pt x="56407" y="5185"/>
                      <a:pt x="56167" y="5287"/>
                      <a:pt x="55893" y="5356"/>
                    </a:cubicBezTo>
                    <a:cubicBezTo>
                      <a:pt x="55378" y="5493"/>
                      <a:pt x="54864" y="5665"/>
                      <a:pt x="54384" y="5767"/>
                    </a:cubicBezTo>
                    <a:cubicBezTo>
                      <a:pt x="54144" y="5836"/>
                      <a:pt x="53904" y="5870"/>
                      <a:pt x="53698" y="5939"/>
                    </a:cubicBezTo>
                    <a:cubicBezTo>
                      <a:pt x="53492" y="6008"/>
                      <a:pt x="53287" y="6008"/>
                      <a:pt x="53081" y="6042"/>
                    </a:cubicBezTo>
                    <a:cubicBezTo>
                      <a:pt x="52704" y="6111"/>
                      <a:pt x="52395" y="6179"/>
                      <a:pt x="52189" y="6213"/>
                    </a:cubicBezTo>
                    <a:cubicBezTo>
                      <a:pt x="48623" y="6659"/>
                      <a:pt x="44954" y="6419"/>
                      <a:pt x="41628" y="5253"/>
                    </a:cubicBezTo>
                    <a:cubicBezTo>
                      <a:pt x="39982" y="4705"/>
                      <a:pt x="38302" y="3813"/>
                      <a:pt x="36450" y="2887"/>
                    </a:cubicBezTo>
                    <a:cubicBezTo>
                      <a:pt x="34598" y="1996"/>
                      <a:pt x="32576" y="1035"/>
                      <a:pt x="30244" y="487"/>
                    </a:cubicBezTo>
                    <a:cubicBezTo>
                      <a:pt x="26952" y="-268"/>
                      <a:pt x="23386" y="-165"/>
                      <a:pt x="20094" y="933"/>
                    </a:cubicBezTo>
                    <a:cubicBezTo>
                      <a:pt x="19271" y="1207"/>
                      <a:pt x="18448" y="1515"/>
                      <a:pt x="17694" y="1893"/>
                    </a:cubicBezTo>
                    <a:lnTo>
                      <a:pt x="17111" y="2201"/>
                    </a:lnTo>
                    <a:cubicBezTo>
                      <a:pt x="16905" y="2304"/>
                      <a:pt x="16733" y="2407"/>
                      <a:pt x="16528" y="2510"/>
                    </a:cubicBezTo>
                    <a:cubicBezTo>
                      <a:pt x="16150" y="2715"/>
                      <a:pt x="15773" y="2956"/>
                      <a:pt x="15431" y="3196"/>
                    </a:cubicBezTo>
                    <a:cubicBezTo>
                      <a:pt x="14024" y="4122"/>
                      <a:pt x="12859" y="5150"/>
                      <a:pt x="11796" y="6076"/>
                    </a:cubicBezTo>
                    <a:cubicBezTo>
                      <a:pt x="11350" y="6453"/>
                      <a:pt x="10493" y="7208"/>
                      <a:pt x="9430" y="7996"/>
                    </a:cubicBezTo>
                    <a:cubicBezTo>
                      <a:pt x="8401" y="8751"/>
                      <a:pt x="7064" y="9573"/>
                      <a:pt x="5692" y="10225"/>
                    </a:cubicBezTo>
                    <a:cubicBezTo>
                      <a:pt x="4320" y="10877"/>
                      <a:pt x="2949" y="11391"/>
                      <a:pt x="1852" y="11802"/>
                    </a:cubicBezTo>
                    <a:cubicBezTo>
                      <a:pt x="789" y="12214"/>
                      <a:pt x="34" y="12557"/>
                      <a:pt x="0" y="13002"/>
                    </a:cubicBezTo>
                    <a:cubicBezTo>
                      <a:pt x="0" y="13483"/>
                      <a:pt x="891" y="13894"/>
                      <a:pt x="2434" y="14031"/>
                    </a:cubicBezTo>
                    <a:cubicBezTo>
                      <a:pt x="3978" y="14169"/>
                      <a:pt x="6104" y="13963"/>
                      <a:pt x="8229" y="13311"/>
                    </a:cubicBezTo>
                    <a:cubicBezTo>
                      <a:pt x="9292" y="12969"/>
                      <a:pt x="10355" y="12557"/>
                      <a:pt x="11350" y="12043"/>
                    </a:cubicBezTo>
                    <a:cubicBezTo>
                      <a:pt x="12344" y="11528"/>
                      <a:pt x="13236" y="10945"/>
                      <a:pt x="14024" y="10431"/>
                    </a:cubicBezTo>
                    <a:cubicBezTo>
                      <a:pt x="15568" y="9402"/>
                      <a:pt x="16665" y="8614"/>
                      <a:pt x="17213" y="8271"/>
                    </a:cubicBezTo>
                    <a:lnTo>
                      <a:pt x="17556" y="8065"/>
                    </a:lnTo>
                    <a:close/>
                  </a:path>
                </a:pathLst>
              </a:custGeom>
              <a:grpFill/>
              <a:ln w="3429" cap="flat">
                <a:noFill/>
                <a:prstDash val="solid"/>
                <a:miter/>
              </a:ln>
            </p:spPr>
            <p:txBody>
              <a:bodyPr/>
              <a:lstStyle/>
              <a:p>
                <a:endParaRPr lang="en-US"/>
              </a:p>
            </p:txBody>
          </p:sp>
          <p:sp>
            <p:nvSpPr>
              <p:cNvPr id="1260" name="Freeform 1259">
                <a:extLst>
                  <a:ext uri="{FF2B5EF4-FFF2-40B4-BE49-F238E27FC236}">
                    <a16:creationId xmlns:a16="http://schemas.microsoft.com/office/drawing/2014/main" id="{D8E10E77-8183-E99B-61D0-15355FEB60D6}"/>
                  </a:ext>
                </a:extLst>
              </p:cNvPr>
              <p:cNvSpPr/>
              <p:nvPr/>
            </p:nvSpPr>
            <p:spPr>
              <a:xfrm>
                <a:off x="4484196" y="4319031"/>
                <a:ext cx="11705" cy="5775"/>
              </a:xfrm>
              <a:custGeom>
                <a:avLst/>
                <a:gdLst>
                  <a:gd name="csX0" fmla="*/ 3465 w 11705"/>
                  <a:gd name="csY0" fmla="*/ 5623 h 5775"/>
                  <a:gd name="csX1" fmla="*/ 8334 w 11705"/>
                  <a:gd name="csY1" fmla="*/ 5589 h 5775"/>
                  <a:gd name="csX2" fmla="*/ 10597 w 11705"/>
                  <a:gd name="csY2" fmla="*/ 4664 h 5775"/>
                  <a:gd name="csX3" fmla="*/ 11660 w 11705"/>
                  <a:gd name="csY3" fmla="*/ 2469 h 5775"/>
                  <a:gd name="csX4" fmla="*/ 9431 w 11705"/>
                  <a:gd name="csY4" fmla="*/ 548 h 5775"/>
                  <a:gd name="csX5" fmla="*/ 5180 w 11705"/>
                  <a:gd name="csY5" fmla="*/ 34 h 5775"/>
                  <a:gd name="csX6" fmla="*/ 2299 w 11705"/>
                  <a:gd name="csY6" fmla="*/ 720 h 5775"/>
                  <a:gd name="csX7" fmla="*/ 996 w 11705"/>
                  <a:gd name="csY7" fmla="*/ 1440 h 5775"/>
                  <a:gd name="csX8" fmla="*/ 2 w 11705"/>
                  <a:gd name="csY8" fmla="*/ 3258 h 5775"/>
                  <a:gd name="csX9" fmla="*/ 1545 w 11705"/>
                  <a:gd name="csY9" fmla="*/ 5178 h 5775"/>
                  <a:gd name="csX10" fmla="*/ 3396 w 11705"/>
                  <a:gd name="csY10" fmla="*/ 5658 h 5775"/>
                  <a:gd name="csX11" fmla="*/ 3465 w 11705"/>
                  <a:gd name="csY11" fmla="*/ 5658 h 57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1705" h="5775">
                    <a:moveTo>
                      <a:pt x="3465" y="5623"/>
                    </a:moveTo>
                    <a:cubicBezTo>
                      <a:pt x="5077" y="5761"/>
                      <a:pt x="6757" y="5898"/>
                      <a:pt x="8334" y="5589"/>
                    </a:cubicBezTo>
                    <a:cubicBezTo>
                      <a:pt x="9123" y="5452"/>
                      <a:pt x="9946" y="5281"/>
                      <a:pt x="10597" y="4664"/>
                    </a:cubicBezTo>
                    <a:cubicBezTo>
                      <a:pt x="10872" y="4423"/>
                      <a:pt x="11935" y="3669"/>
                      <a:pt x="11660" y="2469"/>
                    </a:cubicBezTo>
                    <a:cubicBezTo>
                      <a:pt x="11352" y="1132"/>
                      <a:pt x="9809" y="720"/>
                      <a:pt x="9431" y="548"/>
                    </a:cubicBezTo>
                    <a:cubicBezTo>
                      <a:pt x="7923" y="-137"/>
                      <a:pt x="6551" y="0"/>
                      <a:pt x="5180" y="34"/>
                    </a:cubicBezTo>
                    <a:cubicBezTo>
                      <a:pt x="4219" y="34"/>
                      <a:pt x="3225" y="240"/>
                      <a:pt x="2299" y="720"/>
                    </a:cubicBezTo>
                    <a:cubicBezTo>
                      <a:pt x="2128" y="823"/>
                      <a:pt x="1511" y="1029"/>
                      <a:pt x="996" y="1440"/>
                    </a:cubicBezTo>
                    <a:cubicBezTo>
                      <a:pt x="448" y="1852"/>
                      <a:pt x="-33" y="2400"/>
                      <a:pt x="2" y="3258"/>
                    </a:cubicBezTo>
                    <a:cubicBezTo>
                      <a:pt x="36" y="4218"/>
                      <a:pt x="756" y="4835"/>
                      <a:pt x="1545" y="5178"/>
                    </a:cubicBezTo>
                    <a:cubicBezTo>
                      <a:pt x="2333" y="5521"/>
                      <a:pt x="3156" y="5658"/>
                      <a:pt x="3396" y="5658"/>
                    </a:cubicBezTo>
                    <a:lnTo>
                      <a:pt x="3465" y="5658"/>
                    </a:lnTo>
                    <a:close/>
                  </a:path>
                </a:pathLst>
              </a:custGeom>
              <a:grpFill/>
              <a:ln w="3429" cap="flat">
                <a:noFill/>
                <a:prstDash val="solid"/>
                <a:miter/>
              </a:ln>
            </p:spPr>
            <p:txBody>
              <a:bodyPr/>
              <a:lstStyle/>
              <a:p>
                <a:endParaRPr lang="en-US"/>
              </a:p>
            </p:txBody>
          </p:sp>
          <p:sp>
            <p:nvSpPr>
              <p:cNvPr id="1261" name="Freeform 1260">
                <a:extLst>
                  <a:ext uri="{FF2B5EF4-FFF2-40B4-BE49-F238E27FC236}">
                    <a16:creationId xmlns:a16="http://schemas.microsoft.com/office/drawing/2014/main" id="{82E6189B-D040-53DE-7A4F-5D079B98EE36}"/>
                  </a:ext>
                </a:extLst>
              </p:cNvPr>
              <p:cNvSpPr/>
              <p:nvPr/>
            </p:nvSpPr>
            <p:spPr>
              <a:xfrm>
                <a:off x="4508518" y="4285102"/>
                <a:ext cx="26812" cy="20589"/>
              </a:xfrm>
              <a:custGeom>
                <a:avLst/>
                <a:gdLst>
                  <a:gd name="csX0" fmla="*/ 10245 w 26812"/>
                  <a:gd name="csY0" fmla="*/ 19355 h 20589"/>
                  <a:gd name="csX1" fmla="*/ 13674 w 26812"/>
                  <a:gd name="csY1" fmla="*/ 17023 h 20589"/>
                  <a:gd name="csX2" fmla="*/ 16280 w 26812"/>
                  <a:gd name="csY2" fmla="*/ 14040 h 20589"/>
                  <a:gd name="csX3" fmla="*/ 18269 w 26812"/>
                  <a:gd name="csY3" fmla="*/ 11126 h 20589"/>
                  <a:gd name="csX4" fmla="*/ 20052 w 26812"/>
                  <a:gd name="csY4" fmla="*/ 8588 h 20589"/>
                  <a:gd name="csX5" fmla="*/ 24064 w 26812"/>
                  <a:gd name="csY5" fmla="*/ 4233 h 20589"/>
                  <a:gd name="csX6" fmla="*/ 25709 w 26812"/>
                  <a:gd name="csY6" fmla="*/ 2622 h 20589"/>
                  <a:gd name="csX7" fmla="*/ 26772 w 26812"/>
                  <a:gd name="csY7" fmla="*/ 633 h 20589"/>
                  <a:gd name="csX8" fmla="*/ 24098 w 26812"/>
                  <a:gd name="csY8" fmla="*/ 118 h 20589"/>
                  <a:gd name="csX9" fmla="*/ 20977 w 26812"/>
                  <a:gd name="csY9" fmla="*/ 1147 h 20589"/>
                  <a:gd name="csX10" fmla="*/ 15422 w 26812"/>
                  <a:gd name="csY10" fmla="*/ 5227 h 20589"/>
                  <a:gd name="csX11" fmla="*/ 13331 w 26812"/>
                  <a:gd name="csY11" fmla="*/ 7971 h 20589"/>
                  <a:gd name="csX12" fmla="*/ 11616 w 26812"/>
                  <a:gd name="csY12" fmla="*/ 10542 h 20589"/>
                  <a:gd name="csX13" fmla="*/ 9250 w 26812"/>
                  <a:gd name="csY13" fmla="*/ 13457 h 20589"/>
                  <a:gd name="csX14" fmla="*/ 9113 w 26812"/>
                  <a:gd name="csY14" fmla="*/ 13594 h 20589"/>
                  <a:gd name="csX15" fmla="*/ 8942 w 26812"/>
                  <a:gd name="csY15" fmla="*/ 13732 h 20589"/>
                  <a:gd name="csX16" fmla="*/ 8633 w 26812"/>
                  <a:gd name="csY16" fmla="*/ 14006 h 20589"/>
                  <a:gd name="csX17" fmla="*/ 7947 w 26812"/>
                  <a:gd name="csY17" fmla="*/ 14555 h 20589"/>
                  <a:gd name="csX18" fmla="*/ 7227 w 26812"/>
                  <a:gd name="csY18" fmla="*/ 15069 h 20589"/>
                  <a:gd name="csX19" fmla="*/ 6473 w 26812"/>
                  <a:gd name="csY19" fmla="*/ 15549 h 20589"/>
                  <a:gd name="csX20" fmla="*/ 3215 w 26812"/>
                  <a:gd name="csY20" fmla="*/ 16817 h 20589"/>
                  <a:gd name="csX21" fmla="*/ 1192 w 26812"/>
                  <a:gd name="csY21" fmla="*/ 17400 h 20589"/>
                  <a:gd name="csX22" fmla="*/ 438 w 26812"/>
                  <a:gd name="csY22" fmla="*/ 17743 h 20589"/>
                  <a:gd name="csX23" fmla="*/ 26 w 26812"/>
                  <a:gd name="csY23" fmla="*/ 18258 h 20589"/>
                  <a:gd name="csX24" fmla="*/ 198 w 26812"/>
                  <a:gd name="csY24" fmla="*/ 18978 h 20589"/>
                  <a:gd name="csX25" fmla="*/ 1021 w 26812"/>
                  <a:gd name="csY25" fmla="*/ 19698 h 20589"/>
                  <a:gd name="csX26" fmla="*/ 4141 w 26812"/>
                  <a:gd name="csY26" fmla="*/ 20555 h 20589"/>
                  <a:gd name="csX27" fmla="*/ 7741 w 26812"/>
                  <a:gd name="csY27" fmla="*/ 20246 h 20589"/>
                  <a:gd name="csX28" fmla="*/ 10005 w 26812"/>
                  <a:gd name="csY28" fmla="*/ 19458 h 20589"/>
                  <a:gd name="csX29" fmla="*/ 10245 w 26812"/>
                  <a:gd name="csY29" fmla="*/ 19355 h 205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26812" h="20589">
                    <a:moveTo>
                      <a:pt x="10245" y="19355"/>
                    </a:moveTo>
                    <a:cubicBezTo>
                      <a:pt x="11479" y="18772"/>
                      <a:pt x="12645" y="17949"/>
                      <a:pt x="13674" y="17023"/>
                    </a:cubicBezTo>
                    <a:cubicBezTo>
                      <a:pt x="14702" y="16097"/>
                      <a:pt x="15560" y="15069"/>
                      <a:pt x="16280" y="14040"/>
                    </a:cubicBezTo>
                    <a:cubicBezTo>
                      <a:pt x="17034" y="13046"/>
                      <a:pt x="17651" y="12017"/>
                      <a:pt x="18269" y="11126"/>
                    </a:cubicBezTo>
                    <a:cubicBezTo>
                      <a:pt x="18886" y="10200"/>
                      <a:pt x="19434" y="9342"/>
                      <a:pt x="20052" y="8588"/>
                    </a:cubicBezTo>
                    <a:cubicBezTo>
                      <a:pt x="21252" y="7045"/>
                      <a:pt x="22726" y="5707"/>
                      <a:pt x="24064" y="4233"/>
                    </a:cubicBezTo>
                    <a:cubicBezTo>
                      <a:pt x="24338" y="3925"/>
                      <a:pt x="25058" y="3273"/>
                      <a:pt x="25709" y="2622"/>
                    </a:cubicBezTo>
                    <a:cubicBezTo>
                      <a:pt x="26361" y="1936"/>
                      <a:pt x="26978" y="1250"/>
                      <a:pt x="26772" y="633"/>
                    </a:cubicBezTo>
                    <a:cubicBezTo>
                      <a:pt x="26567" y="-19"/>
                      <a:pt x="25367" y="-122"/>
                      <a:pt x="24098" y="118"/>
                    </a:cubicBezTo>
                    <a:cubicBezTo>
                      <a:pt x="22829" y="324"/>
                      <a:pt x="21492" y="907"/>
                      <a:pt x="20977" y="1147"/>
                    </a:cubicBezTo>
                    <a:cubicBezTo>
                      <a:pt x="18920" y="2004"/>
                      <a:pt x="17000" y="3445"/>
                      <a:pt x="15422" y="5227"/>
                    </a:cubicBezTo>
                    <a:cubicBezTo>
                      <a:pt x="14634" y="6119"/>
                      <a:pt x="13948" y="7079"/>
                      <a:pt x="13331" y="7971"/>
                    </a:cubicBezTo>
                    <a:cubicBezTo>
                      <a:pt x="12714" y="8862"/>
                      <a:pt x="12165" y="9754"/>
                      <a:pt x="11616" y="10542"/>
                    </a:cubicBezTo>
                    <a:cubicBezTo>
                      <a:pt x="10828" y="11674"/>
                      <a:pt x="10073" y="12668"/>
                      <a:pt x="9250" y="13457"/>
                    </a:cubicBezTo>
                    <a:lnTo>
                      <a:pt x="9113" y="13594"/>
                    </a:lnTo>
                    <a:lnTo>
                      <a:pt x="8942" y="13732"/>
                    </a:lnTo>
                    <a:cubicBezTo>
                      <a:pt x="8942" y="13732"/>
                      <a:pt x="8736" y="13937"/>
                      <a:pt x="8633" y="14006"/>
                    </a:cubicBezTo>
                    <a:cubicBezTo>
                      <a:pt x="8393" y="14177"/>
                      <a:pt x="8187" y="14383"/>
                      <a:pt x="7947" y="14555"/>
                    </a:cubicBezTo>
                    <a:cubicBezTo>
                      <a:pt x="7707" y="14726"/>
                      <a:pt x="7467" y="14897"/>
                      <a:pt x="7227" y="15069"/>
                    </a:cubicBezTo>
                    <a:cubicBezTo>
                      <a:pt x="6987" y="15206"/>
                      <a:pt x="6713" y="15412"/>
                      <a:pt x="6473" y="15549"/>
                    </a:cubicBezTo>
                    <a:cubicBezTo>
                      <a:pt x="6061" y="15789"/>
                      <a:pt x="4690" y="16440"/>
                      <a:pt x="3215" y="16817"/>
                    </a:cubicBezTo>
                    <a:cubicBezTo>
                      <a:pt x="2495" y="17023"/>
                      <a:pt x="1775" y="17195"/>
                      <a:pt x="1192" y="17400"/>
                    </a:cubicBezTo>
                    <a:cubicBezTo>
                      <a:pt x="883" y="17503"/>
                      <a:pt x="643" y="17606"/>
                      <a:pt x="438" y="17743"/>
                    </a:cubicBezTo>
                    <a:cubicBezTo>
                      <a:pt x="232" y="17881"/>
                      <a:pt x="95" y="18052"/>
                      <a:pt x="26" y="18258"/>
                    </a:cubicBezTo>
                    <a:cubicBezTo>
                      <a:pt x="-42" y="18498"/>
                      <a:pt x="26" y="18738"/>
                      <a:pt x="198" y="18978"/>
                    </a:cubicBezTo>
                    <a:cubicBezTo>
                      <a:pt x="369" y="19218"/>
                      <a:pt x="643" y="19458"/>
                      <a:pt x="1021" y="19698"/>
                    </a:cubicBezTo>
                    <a:cubicBezTo>
                      <a:pt x="1775" y="20144"/>
                      <a:pt x="2907" y="20487"/>
                      <a:pt x="4141" y="20555"/>
                    </a:cubicBezTo>
                    <a:cubicBezTo>
                      <a:pt x="5375" y="20658"/>
                      <a:pt x="6678" y="20521"/>
                      <a:pt x="7741" y="20246"/>
                    </a:cubicBezTo>
                    <a:cubicBezTo>
                      <a:pt x="8804" y="19972"/>
                      <a:pt x="9627" y="19629"/>
                      <a:pt x="10005" y="19458"/>
                    </a:cubicBezTo>
                    <a:lnTo>
                      <a:pt x="10245" y="19355"/>
                    </a:lnTo>
                    <a:close/>
                  </a:path>
                </a:pathLst>
              </a:custGeom>
              <a:grpFill/>
              <a:ln w="3429" cap="flat">
                <a:noFill/>
                <a:prstDash val="solid"/>
                <a:miter/>
              </a:ln>
            </p:spPr>
            <p:txBody>
              <a:bodyPr/>
              <a:lstStyle/>
              <a:p>
                <a:endParaRPr lang="en-US"/>
              </a:p>
            </p:txBody>
          </p:sp>
          <p:sp>
            <p:nvSpPr>
              <p:cNvPr id="1262" name="Freeform 1261">
                <a:extLst>
                  <a:ext uri="{FF2B5EF4-FFF2-40B4-BE49-F238E27FC236}">
                    <a16:creationId xmlns:a16="http://schemas.microsoft.com/office/drawing/2014/main" id="{54D5C347-9FAD-4F86-2043-BD5D6884B8F9}"/>
                  </a:ext>
                </a:extLst>
              </p:cNvPr>
              <p:cNvSpPr/>
              <p:nvPr/>
            </p:nvSpPr>
            <p:spPr>
              <a:xfrm>
                <a:off x="4529788" y="4278610"/>
                <a:ext cx="52650" cy="28864"/>
              </a:xfrm>
              <a:custGeom>
                <a:avLst/>
                <a:gdLst>
                  <a:gd name="csX0" fmla="*/ 16886 w 52650"/>
                  <a:gd name="csY0" fmla="*/ 28865 h 28864"/>
                  <a:gd name="csX1" fmla="*/ 20452 w 52650"/>
                  <a:gd name="csY1" fmla="*/ 28179 h 28864"/>
                  <a:gd name="csX2" fmla="*/ 23778 w 52650"/>
                  <a:gd name="csY2" fmla="*/ 26876 h 28864"/>
                  <a:gd name="csX3" fmla="*/ 26830 w 52650"/>
                  <a:gd name="csY3" fmla="*/ 25127 h 28864"/>
                  <a:gd name="csX4" fmla="*/ 29608 w 52650"/>
                  <a:gd name="csY4" fmla="*/ 23001 h 28864"/>
                  <a:gd name="csX5" fmla="*/ 32076 w 52650"/>
                  <a:gd name="csY5" fmla="*/ 20670 h 28864"/>
                  <a:gd name="csX6" fmla="*/ 34305 w 52650"/>
                  <a:gd name="csY6" fmla="*/ 18235 h 28864"/>
                  <a:gd name="csX7" fmla="*/ 38351 w 52650"/>
                  <a:gd name="csY7" fmla="*/ 13332 h 28864"/>
                  <a:gd name="csX8" fmla="*/ 42261 w 52650"/>
                  <a:gd name="csY8" fmla="*/ 8874 h 28864"/>
                  <a:gd name="csX9" fmla="*/ 46375 w 52650"/>
                  <a:gd name="csY9" fmla="*/ 5068 h 28864"/>
                  <a:gd name="csX10" fmla="*/ 46924 w 52650"/>
                  <a:gd name="csY10" fmla="*/ 4622 h 28864"/>
                  <a:gd name="csX11" fmla="*/ 47747 w 52650"/>
                  <a:gd name="csY11" fmla="*/ 4039 h 28864"/>
                  <a:gd name="csX12" fmla="*/ 49804 w 52650"/>
                  <a:gd name="csY12" fmla="*/ 2804 h 28864"/>
                  <a:gd name="csX13" fmla="*/ 50833 w 52650"/>
                  <a:gd name="csY13" fmla="*/ 2256 h 28864"/>
                  <a:gd name="csX14" fmla="*/ 51759 w 52650"/>
                  <a:gd name="csY14" fmla="*/ 1776 h 28864"/>
                  <a:gd name="csX15" fmla="*/ 52650 w 52650"/>
                  <a:gd name="csY15" fmla="*/ 850 h 28864"/>
                  <a:gd name="csX16" fmla="*/ 51382 w 52650"/>
                  <a:gd name="csY16" fmla="*/ 96 h 28864"/>
                  <a:gd name="csX17" fmla="*/ 48364 w 52650"/>
                  <a:gd name="csY17" fmla="*/ 164 h 28864"/>
                  <a:gd name="csX18" fmla="*/ 45072 w 52650"/>
                  <a:gd name="csY18" fmla="*/ 1158 h 28864"/>
                  <a:gd name="csX19" fmla="*/ 42878 w 52650"/>
                  <a:gd name="csY19" fmla="*/ 2222 h 28864"/>
                  <a:gd name="csX20" fmla="*/ 37974 w 52650"/>
                  <a:gd name="csY20" fmla="*/ 5651 h 28864"/>
                  <a:gd name="csX21" fmla="*/ 33757 w 52650"/>
                  <a:gd name="csY21" fmla="*/ 9903 h 28864"/>
                  <a:gd name="csX22" fmla="*/ 26213 w 52650"/>
                  <a:gd name="csY22" fmla="*/ 18132 h 28864"/>
                  <a:gd name="csX23" fmla="*/ 24807 w 52650"/>
                  <a:gd name="csY23" fmla="*/ 19332 h 28864"/>
                  <a:gd name="csX24" fmla="*/ 23332 w 52650"/>
                  <a:gd name="csY24" fmla="*/ 20429 h 28864"/>
                  <a:gd name="csX25" fmla="*/ 20212 w 52650"/>
                  <a:gd name="csY25" fmla="*/ 22247 h 28864"/>
                  <a:gd name="csX26" fmla="*/ 13663 w 52650"/>
                  <a:gd name="csY26" fmla="*/ 23721 h 28864"/>
                  <a:gd name="csX27" fmla="*/ 12668 w 52650"/>
                  <a:gd name="csY27" fmla="*/ 23619 h 28864"/>
                  <a:gd name="csX28" fmla="*/ 11022 w 52650"/>
                  <a:gd name="csY28" fmla="*/ 23276 h 28864"/>
                  <a:gd name="csX29" fmla="*/ 8725 w 52650"/>
                  <a:gd name="csY29" fmla="*/ 22761 h 28864"/>
                  <a:gd name="csX30" fmla="*/ 7353 w 52650"/>
                  <a:gd name="csY30" fmla="*/ 22555 h 28864"/>
                  <a:gd name="csX31" fmla="*/ 5879 w 52650"/>
                  <a:gd name="csY31" fmla="*/ 22487 h 28864"/>
                  <a:gd name="csX32" fmla="*/ 2998 w 52650"/>
                  <a:gd name="csY32" fmla="*/ 23070 h 28864"/>
                  <a:gd name="csX33" fmla="*/ 873 w 52650"/>
                  <a:gd name="csY33" fmla="*/ 24510 h 28864"/>
                  <a:gd name="csX34" fmla="*/ 15 w 52650"/>
                  <a:gd name="csY34" fmla="*/ 26156 h 28864"/>
                  <a:gd name="csX35" fmla="*/ 15 w 52650"/>
                  <a:gd name="csY35" fmla="*/ 26705 h 28864"/>
                  <a:gd name="csX36" fmla="*/ 221 w 52650"/>
                  <a:gd name="csY36" fmla="*/ 26979 h 28864"/>
                  <a:gd name="csX37" fmla="*/ 598 w 52650"/>
                  <a:gd name="csY37" fmla="*/ 26979 h 28864"/>
                  <a:gd name="csX38" fmla="*/ 1078 w 52650"/>
                  <a:gd name="csY38" fmla="*/ 26773 h 28864"/>
                  <a:gd name="csX39" fmla="*/ 2450 w 52650"/>
                  <a:gd name="csY39" fmla="*/ 26190 h 28864"/>
                  <a:gd name="csX40" fmla="*/ 4404 w 52650"/>
                  <a:gd name="csY40" fmla="*/ 25950 h 28864"/>
                  <a:gd name="csX41" fmla="*/ 5536 w 52650"/>
                  <a:gd name="csY41" fmla="*/ 26087 h 28864"/>
                  <a:gd name="csX42" fmla="*/ 6085 w 52650"/>
                  <a:gd name="csY42" fmla="*/ 26225 h 28864"/>
                  <a:gd name="csX43" fmla="*/ 6702 w 52650"/>
                  <a:gd name="csY43" fmla="*/ 26396 h 28864"/>
                  <a:gd name="csX44" fmla="*/ 9274 w 52650"/>
                  <a:gd name="csY44" fmla="*/ 27425 h 28864"/>
                  <a:gd name="csX45" fmla="*/ 12120 w 52650"/>
                  <a:gd name="csY45" fmla="*/ 28419 h 28864"/>
                  <a:gd name="csX46" fmla="*/ 16474 w 52650"/>
                  <a:gd name="csY46" fmla="*/ 28831 h 28864"/>
                  <a:gd name="csX47" fmla="*/ 16955 w 52650"/>
                  <a:gd name="csY47" fmla="*/ 28831 h 288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52650" h="28864">
                    <a:moveTo>
                      <a:pt x="16886" y="28865"/>
                    </a:moveTo>
                    <a:cubicBezTo>
                      <a:pt x="18120" y="28762"/>
                      <a:pt x="19286" y="28522"/>
                      <a:pt x="20452" y="28179"/>
                    </a:cubicBezTo>
                    <a:cubicBezTo>
                      <a:pt x="21584" y="27836"/>
                      <a:pt x="22715" y="27390"/>
                      <a:pt x="23778" y="26876"/>
                    </a:cubicBezTo>
                    <a:cubicBezTo>
                      <a:pt x="24841" y="26362"/>
                      <a:pt x="25836" y="25779"/>
                      <a:pt x="26830" y="25127"/>
                    </a:cubicBezTo>
                    <a:cubicBezTo>
                      <a:pt x="27790" y="24476"/>
                      <a:pt x="28716" y="23755"/>
                      <a:pt x="29608" y="23001"/>
                    </a:cubicBezTo>
                    <a:cubicBezTo>
                      <a:pt x="30465" y="22247"/>
                      <a:pt x="31288" y="21458"/>
                      <a:pt x="32076" y="20670"/>
                    </a:cubicBezTo>
                    <a:cubicBezTo>
                      <a:pt x="32865" y="19881"/>
                      <a:pt x="33585" y="19058"/>
                      <a:pt x="34305" y="18235"/>
                    </a:cubicBezTo>
                    <a:cubicBezTo>
                      <a:pt x="35745" y="16589"/>
                      <a:pt x="37048" y="14943"/>
                      <a:pt x="38351" y="13332"/>
                    </a:cubicBezTo>
                    <a:cubicBezTo>
                      <a:pt x="39620" y="11788"/>
                      <a:pt x="40923" y="10245"/>
                      <a:pt x="42261" y="8874"/>
                    </a:cubicBezTo>
                    <a:cubicBezTo>
                      <a:pt x="43598" y="7502"/>
                      <a:pt x="45004" y="6233"/>
                      <a:pt x="46375" y="5068"/>
                    </a:cubicBezTo>
                    <a:cubicBezTo>
                      <a:pt x="46512" y="4965"/>
                      <a:pt x="46718" y="4793"/>
                      <a:pt x="46924" y="4622"/>
                    </a:cubicBezTo>
                    <a:cubicBezTo>
                      <a:pt x="47164" y="4450"/>
                      <a:pt x="47438" y="4279"/>
                      <a:pt x="47747" y="4039"/>
                    </a:cubicBezTo>
                    <a:cubicBezTo>
                      <a:pt x="48364" y="3662"/>
                      <a:pt x="49084" y="3181"/>
                      <a:pt x="49804" y="2804"/>
                    </a:cubicBezTo>
                    <a:cubicBezTo>
                      <a:pt x="50147" y="2599"/>
                      <a:pt x="50524" y="2427"/>
                      <a:pt x="50833" y="2256"/>
                    </a:cubicBezTo>
                    <a:cubicBezTo>
                      <a:pt x="51176" y="2084"/>
                      <a:pt x="51485" y="1947"/>
                      <a:pt x="51759" y="1776"/>
                    </a:cubicBezTo>
                    <a:cubicBezTo>
                      <a:pt x="52308" y="1467"/>
                      <a:pt x="52650" y="1193"/>
                      <a:pt x="52650" y="850"/>
                    </a:cubicBezTo>
                    <a:cubicBezTo>
                      <a:pt x="52650" y="507"/>
                      <a:pt x="52170" y="233"/>
                      <a:pt x="51382" y="96"/>
                    </a:cubicBezTo>
                    <a:cubicBezTo>
                      <a:pt x="50593" y="-42"/>
                      <a:pt x="49496" y="-42"/>
                      <a:pt x="48364" y="164"/>
                    </a:cubicBezTo>
                    <a:cubicBezTo>
                      <a:pt x="47233" y="370"/>
                      <a:pt x="46032" y="747"/>
                      <a:pt x="45072" y="1158"/>
                    </a:cubicBezTo>
                    <a:cubicBezTo>
                      <a:pt x="44112" y="1570"/>
                      <a:pt x="43289" y="1981"/>
                      <a:pt x="42878" y="2222"/>
                    </a:cubicBezTo>
                    <a:cubicBezTo>
                      <a:pt x="41129" y="3147"/>
                      <a:pt x="39483" y="4348"/>
                      <a:pt x="37974" y="5651"/>
                    </a:cubicBezTo>
                    <a:cubicBezTo>
                      <a:pt x="36431" y="6988"/>
                      <a:pt x="35060" y="8462"/>
                      <a:pt x="33757" y="9903"/>
                    </a:cubicBezTo>
                    <a:cubicBezTo>
                      <a:pt x="31151" y="12852"/>
                      <a:pt x="28785" y="15835"/>
                      <a:pt x="26213" y="18132"/>
                    </a:cubicBezTo>
                    <a:cubicBezTo>
                      <a:pt x="25733" y="18544"/>
                      <a:pt x="25287" y="18955"/>
                      <a:pt x="24807" y="19332"/>
                    </a:cubicBezTo>
                    <a:cubicBezTo>
                      <a:pt x="24327" y="19710"/>
                      <a:pt x="23847" y="20087"/>
                      <a:pt x="23332" y="20429"/>
                    </a:cubicBezTo>
                    <a:cubicBezTo>
                      <a:pt x="22338" y="21116"/>
                      <a:pt x="21275" y="21732"/>
                      <a:pt x="20212" y="22247"/>
                    </a:cubicBezTo>
                    <a:cubicBezTo>
                      <a:pt x="18052" y="23276"/>
                      <a:pt x="15823" y="23824"/>
                      <a:pt x="13663" y="23721"/>
                    </a:cubicBezTo>
                    <a:cubicBezTo>
                      <a:pt x="13457" y="23721"/>
                      <a:pt x="13114" y="23721"/>
                      <a:pt x="12668" y="23619"/>
                    </a:cubicBezTo>
                    <a:cubicBezTo>
                      <a:pt x="12222" y="23550"/>
                      <a:pt x="11674" y="23447"/>
                      <a:pt x="11022" y="23276"/>
                    </a:cubicBezTo>
                    <a:cubicBezTo>
                      <a:pt x="10371" y="23104"/>
                      <a:pt x="9582" y="22933"/>
                      <a:pt x="8725" y="22761"/>
                    </a:cubicBezTo>
                    <a:cubicBezTo>
                      <a:pt x="8279" y="22658"/>
                      <a:pt x="7833" y="22590"/>
                      <a:pt x="7353" y="22555"/>
                    </a:cubicBezTo>
                    <a:cubicBezTo>
                      <a:pt x="6873" y="22487"/>
                      <a:pt x="6393" y="22487"/>
                      <a:pt x="5879" y="22487"/>
                    </a:cubicBezTo>
                    <a:cubicBezTo>
                      <a:pt x="4850" y="22487"/>
                      <a:pt x="3856" y="22727"/>
                      <a:pt x="2998" y="23070"/>
                    </a:cubicBezTo>
                    <a:cubicBezTo>
                      <a:pt x="2141" y="23413"/>
                      <a:pt x="1387" y="23927"/>
                      <a:pt x="873" y="24510"/>
                    </a:cubicBezTo>
                    <a:cubicBezTo>
                      <a:pt x="358" y="25093"/>
                      <a:pt x="50" y="25676"/>
                      <a:pt x="15" y="26156"/>
                    </a:cubicBezTo>
                    <a:cubicBezTo>
                      <a:pt x="-19" y="26362"/>
                      <a:pt x="15" y="26568"/>
                      <a:pt x="15" y="26705"/>
                    </a:cubicBezTo>
                    <a:cubicBezTo>
                      <a:pt x="50" y="26842"/>
                      <a:pt x="118" y="26945"/>
                      <a:pt x="221" y="26979"/>
                    </a:cubicBezTo>
                    <a:cubicBezTo>
                      <a:pt x="324" y="27048"/>
                      <a:pt x="461" y="27048"/>
                      <a:pt x="598" y="26979"/>
                    </a:cubicBezTo>
                    <a:cubicBezTo>
                      <a:pt x="735" y="26945"/>
                      <a:pt x="907" y="26842"/>
                      <a:pt x="1078" y="26773"/>
                    </a:cubicBezTo>
                    <a:cubicBezTo>
                      <a:pt x="1421" y="26568"/>
                      <a:pt x="1901" y="26362"/>
                      <a:pt x="2450" y="26190"/>
                    </a:cubicBezTo>
                    <a:cubicBezTo>
                      <a:pt x="2998" y="26019"/>
                      <a:pt x="3684" y="25950"/>
                      <a:pt x="4404" y="25950"/>
                    </a:cubicBezTo>
                    <a:cubicBezTo>
                      <a:pt x="4782" y="25950"/>
                      <a:pt x="5159" y="26019"/>
                      <a:pt x="5536" y="26087"/>
                    </a:cubicBezTo>
                    <a:cubicBezTo>
                      <a:pt x="5742" y="26087"/>
                      <a:pt x="5913" y="26156"/>
                      <a:pt x="6085" y="26225"/>
                    </a:cubicBezTo>
                    <a:cubicBezTo>
                      <a:pt x="6290" y="26293"/>
                      <a:pt x="6496" y="26327"/>
                      <a:pt x="6702" y="26396"/>
                    </a:cubicBezTo>
                    <a:cubicBezTo>
                      <a:pt x="7525" y="26670"/>
                      <a:pt x="8382" y="27048"/>
                      <a:pt x="9274" y="27425"/>
                    </a:cubicBezTo>
                    <a:cubicBezTo>
                      <a:pt x="10165" y="27802"/>
                      <a:pt x="11125" y="28179"/>
                      <a:pt x="12120" y="28419"/>
                    </a:cubicBezTo>
                    <a:cubicBezTo>
                      <a:pt x="14074" y="28933"/>
                      <a:pt x="15754" y="28865"/>
                      <a:pt x="16474" y="28831"/>
                    </a:cubicBezTo>
                    <a:lnTo>
                      <a:pt x="16955" y="28831"/>
                    </a:lnTo>
                    <a:close/>
                  </a:path>
                </a:pathLst>
              </a:custGeom>
              <a:grpFill/>
              <a:ln w="3429" cap="flat">
                <a:noFill/>
                <a:prstDash val="solid"/>
                <a:miter/>
              </a:ln>
            </p:spPr>
            <p:txBody>
              <a:bodyPr/>
              <a:lstStyle/>
              <a:p>
                <a:endParaRPr lang="en-US"/>
              </a:p>
            </p:txBody>
          </p:sp>
          <p:sp>
            <p:nvSpPr>
              <p:cNvPr id="1263" name="Freeform 1262">
                <a:extLst>
                  <a:ext uri="{FF2B5EF4-FFF2-40B4-BE49-F238E27FC236}">
                    <a16:creationId xmlns:a16="http://schemas.microsoft.com/office/drawing/2014/main" id="{ECAB06F6-4AD8-6EB1-7BC4-21583F631045}"/>
                  </a:ext>
                </a:extLst>
              </p:cNvPr>
              <p:cNvSpPr/>
              <p:nvPr/>
            </p:nvSpPr>
            <p:spPr>
              <a:xfrm>
                <a:off x="4611311" y="4212972"/>
                <a:ext cx="27353" cy="38130"/>
              </a:xfrm>
              <a:custGeom>
                <a:avLst/>
                <a:gdLst>
                  <a:gd name="csX0" fmla="*/ 18757 w 27353"/>
                  <a:gd name="csY0" fmla="*/ 9670 h 38130"/>
                  <a:gd name="csX1" fmla="*/ 12104 w 27353"/>
                  <a:gd name="csY1" fmla="*/ 15739 h 38130"/>
                  <a:gd name="csX2" fmla="*/ 8607 w 27353"/>
                  <a:gd name="csY2" fmla="*/ 18928 h 38130"/>
                  <a:gd name="csX3" fmla="*/ 5246 w 27353"/>
                  <a:gd name="csY3" fmla="*/ 22528 h 38130"/>
                  <a:gd name="csX4" fmla="*/ 2366 w 27353"/>
                  <a:gd name="csY4" fmla="*/ 26643 h 38130"/>
                  <a:gd name="csX5" fmla="*/ 480 w 27353"/>
                  <a:gd name="csY5" fmla="*/ 31375 h 38130"/>
                  <a:gd name="csX6" fmla="*/ 171 w 27353"/>
                  <a:gd name="csY6" fmla="*/ 32953 h 38130"/>
                  <a:gd name="csX7" fmla="*/ 34 w 27353"/>
                  <a:gd name="csY7" fmla="*/ 34050 h 38130"/>
                  <a:gd name="csX8" fmla="*/ 0 w 27353"/>
                  <a:gd name="csY8" fmla="*/ 35216 h 38130"/>
                  <a:gd name="csX9" fmla="*/ 103 w 27353"/>
                  <a:gd name="csY9" fmla="*/ 36313 h 38130"/>
                  <a:gd name="csX10" fmla="*/ 171 w 27353"/>
                  <a:gd name="csY10" fmla="*/ 36793 h 38130"/>
                  <a:gd name="csX11" fmla="*/ 308 w 27353"/>
                  <a:gd name="csY11" fmla="*/ 37239 h 38130"/>
                  <a:gd name="csX12" fmla="*/ 1063 w 27353"/>
                  <a:gd name="csY12" fmla="*/ 38130 h 38130"/>
                  <a:gd name="csX13" fmla="*/ 2023 w 27353"/>
                  <a:gd name="csY13" fmla="*/ 37308 h 38130"/>
                  <a:gd name="csX14" fmla="*/ 2503 w 27353"/>
                  <a:gd name="csY14" fmla="*/ 36416 h 38130"/>
                  <a:gd name="csX15" fmla="*/ 2743 w 27353"/>
                  <a:gd name="csY15" fmla="*/ 35902 h 38130"/>
                  <a:gd name="csX16" fmla="*/ 3018 w 27353"/>
                  <a:gd name="csY16" fmla="*/ 35387 h 38130"/>
                  <a:gd name="csX17" fmla="*/ 3532 w 27353"/>
                  <a:gd name="csY17" fmla="*/ 34359 h 38130"/>
                  <a:gd name="csX18" fmla="*/ 4046 w 27353"/>
                  <a:gd name="csY18" fmla="*/ 33398 h 38130"/>
                  <a:gd name="csX19" fmla="*/ 4526 w 27353"/>
                  <a:gd name="csY19" fmla="*/ 32610 h 38130"/>
                  <a:gd name="csX20" fmla="*/ 4869 w 27353"/>
                  <a:gd name="csY20" fmla="*/ 32061 h 38130"/>
                  <a:gd name="csX21" fmla="*/ 9841 w 27353"/>
                  <a:gd name="csY21" fmla="*/ 26026 h 38130"/>
                  <a:gd name="csX22" fmla="*/ 12721 w 27353"/>
                  <a:gd name="csY22" fmla="*/ 23180 h 38130"/>
                  <a:gd name="csX23" fmla="*/ 15773 w 27353"/>
                  <a:gd name="csY23" fmla="*/ 20402 h 38130"/>
                  <a:gd name="csX24" fmla="*/ 20265 w 27353"/>
                  <a:gd name="csY24" fmla="*/ 16082 h 38130"/>
                  <a:gd name="csX25" fmla="*/ 24311 w 27353"/>
                  <a:gd name="csY25" fmla="*/ 10938 h 38130"/>
                  <a:gd name="csX26" fmla="*/ 25580 w 27353"/>
                  <a:gd name="csY26" fmla="*/ 8778 h 38130"/>
                  <a:gd name="csX27" fmla="*/ 26986 w 27353"/>
                  <a:gd name="csY27" fmla="*/ 5212 h 38130"/>
                  <a:gd name="csX28" fmla="*/ 27295 w 27353"/>
                  <a:gd name="csY28" fmla="*/ 1612 h 38130"/>
                  <a:gd name="csX29" fmla="*/ 26369 w 27353"/>
                  <a:gd name="csY29" fmla="*/ 0 h 38130"/>
                  <a:gd name="csX30" fmla="*/ 24997 w 27353"/>
                  <a:gd name="csY30" fmla="*/ 1475 h 38130"/>
                  <a:gd name="csX31" fmla="*/ 23146 w 27353"/>
                  <a:gd name="csY31" fmla="*/ 4560 h 38130"/>
                  <a:gd name="csX32" fmla="*/ 20745 w 27353"/>
                  <a:gd name="csY32" fmla="*/ 7612 h 38130"/>
                  <a:gd name="csX33" fmla="*/ 20197 w 27353"/>
                  <a:gd name="csY33" fmla="*/ 8230 h 38130"/>
                  <a:gd name="csX34" fmla="*/ 19717 w 27353"/>
                  <a:gd name="csY34" fmla="*/ 8778 h 38130"/>
                  <a:gd name="csX35" fmla="*/ 19031 w 27353"/>
                  <a:gd name="csY35" fmla="*/ 9533 h 38130"/>
                  <a:gd name="csX36" fmla="*/ 18825 w 27353"/>
                  <a:gd name="csY36" fmla="*/ 9738 h 381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27353" h="38130">
                    <a:moveTo>
                      <a:pt x="18757" y="9670"/>
                    </a:moveTo>
                    <a:cubicBezTo>
                      <a:pt x="16734" y="11796"/>
                      <a:pt x="14436" y="13716"/>
                      <a:pt x="12104" y="15739"/>
                    </a:cubicBezTo>
                    <a:cubicBezTo>
                      <a:pt x="10939" y="16768"/>
                      <a:pt x="9738" y="17796"/>
                      <a:pt x="8607" y="18928"/>
                    </a:cubicBezTo>
                    <a:cubicBezTo>
                      <a:pt x="7441" y="20025"/>
                      <a:pt x="6309" y="21225"/>
                      <a:pt x="5246" y="22528"/>
                    </a:cubicBezTo>
                    <a:cubicBezTo>
                      <a:pt x="4218" y="23797"/>
                      <a:pt x="3189" y="25169"/>
                      <a:pt x="2366" y="26643"/>
                    </a:cubicBezTo>
                    <a:cubicBezTo>
                      <a:pt x="1509" y="28118"/>
                      <a:pt x="823" y="29730"/>
                      <a:pt x="480" y="31375"/>
                    </a:cubicBezTo>
                    <a:cubicBezTo>
                      <a:pt x="377" y="31684"/>
                      <a:pt x="274" y="32267"/>
                      <a:pt x="171" y="32953"/>
                    </a:cubicBezTo>
                    <a:cubicBezTo>
                      <a:pt x="137" y="33295"/>
                      <a:pt x="68" y="33673"/>
                      <a:pt x="34" y="34050"/>
                    </a:cubicBezTo>
                    <a:cubicBezTo>
                      <a:pt x="0" y="34427"/>
                      <a:pt x="0" y="34839"/>
                      <a:pt x="0" y="35216"/>
                    </a:cubicBezTo>
                    <a:cubicBezTo>
                      <a:pt x="0" y="35593"/>
                      <a:pt x="34" y="35970"/>
                      <a:pt x="103" y="36313"/>
                    </a:cubicBezTo>
                    <a:cubicBezTo>
                      <a:pt x="103" y="36485"/>
                      <a:pt x="171" y="36656"/>
                      <a:pt x="171" y="36793"/>
                    </a:cubicBezTo>
                    <a:cubicBezTo>
                      <a:pt x="206" y="36965"/>
                      <a:pt x="240" y="37102"/>
                      <a:pt x="308" y="37239"/>
                    </a:cubicBezTo>
                    <a:cubicBezTo>
                      <a:pt x="514" y="37788"/>
                      <a:pt x="754" y="38096"/>
                      <a:pt x="1063" y="38130"/>
                    </a:cubicBezTo>
                    <a:cubicBezTo>
                      <a:pt x="1406" y="38130"/>
                      <a:pt x="1715" y="37822"/>
                      <a:pt x="2023" y="37308"/>
                    </a:cubicBezTo>
                    <a:cubicBezTo>
                      <a:pt x="2160" y="37033"/>
                      <a:pt x="2332" y="36759"/>
                      <a:pt x="2503" y="36416"/>
                    </a:cubicBezTo>
                    <a:cubicBezTo>
                      <a:pt x="2572" y="36244"/>
                      <a:pt x="2640" y="36073"/>
                      <a:pt x="2743" y="35902"/>
                    </a:cubicBezTo>
                    <a:cubicBezTo>
                      <a:pt x="2846" y="35730"/>
                      <a:pt x="2915" y="35559"/>
                      <a:pt x="3018" y="35387"/>
                    </a:cubicBezTo>
                    <a:cubicBezTo>
                      <a:pt x="3189" y="35044"/>
                      <a:pt x="3360" y="34701"/>
                      <a:pt x="3532" y="34359"/>
                    </a:cubicBezTo>
                    <a:cubicBezTo>
                      <a:pt x="3703" y="34016"/>
                      <a:pt x="3909" y="33707"/>
                      <a:pt x="4046" y="33398"/>
                    </a:cubicBezTo>
                    <a:cubicBezTo>
                      <a:pt x="4218" y="33090"/>
                      <a:pt x="4389" y="32815"/>
                      <a:pt x="4526" y="32610"/>
                    </a:cubicBezTo>
                    <a:cubicBezTo>
                      <a:pt x="4663" y="32370"/>
                      <a:pt x="4766" y="32198"/>
                      <a:pt x="4869" y="32061"/>
                    </a:cubicBezTo>
                    <a:cubicBezTo>
                      <a:pt x="6309" y="29969"/>
                      <a:pt x="7989" y="27981"/>
                      <a:pt x="9841" y="26026"/>
                    </a:cubicBezTo>
                    <a:cubicBezTo>
                      <a:pt x="10767" y="25066"/>
                      <a:pt x="11727" y="24140"/>
                      <a:pt x="12721" y="23180"/>
                    </a:cubicBezTo>
                    <a:cubicBezTo>
                      <a:pt x="13716" y="22254"/>
                      <a:pt x="14745" y="21328"/>
                      <a:pt x="15773" y="20402"/>
                    </a:cubicBezTo>
                    <a:cubicBezTo>
                      <a:pt x="17248" y="19065"/>
                      <a:pt x="18791" y="17659"/>
                      <a:pt x="20265" y="16082"/>
                    </a:cubicBezTo>
                    <a:cubicBezTo>
                      <a:pt x="21740" y="14505"/>
                      <a:pt x="23146" y="12790"/>
                      <a:pt x="24311" y="10938"/>
                    </a:cubicBezTo>
                    <a:cubicBezTo>
                      <a:pt x="24552" y="10561"/>
                      <a:pt x="25032" y="9807"/>
                      <a:pt x="25580" y="8778"/>
                    </a:cubicBezTo>
                    <a:cubicBezTo>
                      <a:pt x="26095" y="7784"/>
                      <a:pt x="26643" y="6481"/>
                      <a:pt x="26986" y="5212"/>
                    </a:cubicBezTo>
                    <a:cubicBezTo>
                      <a:pt x="27329" y="3909"/>
                      <a:pt x="27432" y="2606"/>
                      <a:pt x="27295" y="1612"/>
                    </a:cubicBezTo>
                    <a:cubicBezTo>
                      <a:pt x="27158" y="617"/>
                      <a:pt x="26780" y="34"/>
                      <a:pt x="26369" y="0"/>
                    </a:cubicBezTo>
                    <a:cubicBezTo>
                      <a:pt x="25889" y="0"/>
                      <a:pt x="25477" y="617"/>
                      <a:pt x="24997" y="1475"/>
                    </a:cubicBezTo>
                    <a:cubicBezTo>
                      <a:pt x="24517" y="2332"/>
                      <a:pt x="23900" y="3463"/>
                      <a:pt x="23146" y="4560"/>
                    </a:cubicBezTo>
                    <a:cubicBezTo>
                      <a:pt x="22391" y="5658"/>
                      <a:pt x="21534" y="6721"/>
                      <a:pt x="20745" y="7612"/>
                    </a:cubicBezTo>
                    <a:cubicBezTo>
                      <a:pt x="20540" y="7818"/>
                      <a:pt x="20368" y="8058"/>
                      <a:pt x="20197" y="8230"/>
                    </a:cubicBezTo>
                    <a:cubicBezTo>
                      <a:pt x="20025" y="8435"/>
                      <a:pt x="19854" y="8607"/>
                      <a:pt x="19717" y="8778"/>
                    </a:cubicBezTo>
                    <a:cubicBezTo>
                      <a:pt x="19408" y="9121"/>
                      <a:pt x="19168" y="9361"/>
                      <a:pt x="19031" y="9533"/>
                    </a:cubicBezTo>
                    <a:lnTo>
                      <a:pt x="18825" y="9738"/>
                    </a:lnTo>
                    <a:close/>
                  </a:path>
                </a:pathLst>
              </a:custGeom>
              <a:grpFill/>
              <a:ln w="3429" cap="flat">
                <a:noFill/>
                <a:prstDash val="solid"/>
                <a:miter/>
              </a:ln>
            </p:spPr>
            <p:txBody>
              <a:bodyPr/>
              <a:lstStyle/>
              <a:p>
                <a:endParaRPr lang="en-US"/>
              </a:p>
            </p:txBody>
          </p:sp>
          <p:sp>
            <p:nvSpPr>
              <p:cNvPr id="1264" name="Freeform 1263">
                <a:extLst>
                  <a:ext uri="{FF2B5EF4-FFF2-40B4-BE49-F238E27FC236}">
                    <a16:creationId xmlns:a16="http://schemas.microsoft.com/office/drawing/2014/main" id="{082E711C-4F17-82D9-A90F-8FF649795262}"/>
                  </a:ext>
                </a:extLst>
              </p:cNvPr>
              <p:cNvSpPr/>
              <p:nvPr/>
            </p:nvSpPr>
            <p:spPr>
              <a:xfrm>
                <a:off x="4600873" y="4221877"/>
                <a:ext cx="17562" cy="20348"/>
              </a:xfrm>
              <a:custGeom>
                <a:avLst/>
                <a:gdLst>
                  <a:gd name="csX0" fmla="*/ 11604 w 17562"/>
                  <a:gd name="csY0" fmla="*/ 5154 h 20348"/>
                  <a:gd name="csX1" fmla="*/ 10060 w 17562"/>
                  <a:gd name="csY1" fmla="*/ 6663 h 20348"/>
                  <a:gd name="csX2" fmla="*/ 8312 w 17562"/>
                  <a:gd name="csY2" fmla="*/ 7897 h 20348"/>
                  <a:gd name="csX3" fmla="*/ 3957 w 17562"/>
                  <a:gd name="csY3" fmla="*/ 10709 h 20348"/>
                  <a:gd name="csX4" fmla="*/ 2791 w 17562"/>
                  <a:gd name="csY4" fmla="*/ 11703 h 20348"/>
                  <a:gd name="csX5" fmla="*/ 1660 w 17562"/>
                  <a:gd name="csY5" fmla="*/ 12938 h 20348"/>
                  <a:gd name="csX6" fmla="*/ 219 w 17562"/>
                  <a:gd name="csY6" fmla="*/ 15955 h 20348"/>
                  <a:gd name="csX7" fmla="*/ 48 w 17562"/>
                  <a:gd name="csY7" fmla="*/ 17018 h 20348"/>
                  <a:gd name="csX8" fmla="*/ 82 w 17562"/>
                  <a:gd name="csY8" fmla="*/ 18561 h 20348"/>
                  <a:gd name="csX9" fmla="*/ 288 w 17562"/>
                  <a:gd name="csY9" fmla="*/ 19316 h 20348"/>
                  <a:gd name="csX10" fmla="*/ 631 w 17562"/>
                  <a:gd name="csY10" fmla="*/ 19899 h 20348"/>
                  <a:gd name="csX11" fmla="*/ 1488 w 17562"/>
                  <a:gd name="csY11" fmla="*/ 20345 h 20348"/>
                  <a:gd name="csX12" fmla="*/ 2311 w 17562"/>
                  <a:gd name="csY12" fmla="*/ 19727 h 20348"/>
                  <a:gd name="csX13" fmla="*/ 3031 w 17562"/>
                  <a:gd name="csY13" fmla="*/ 18733 h 20348"/>
                  <a:gd name="csX14" fmla="*/ 4334 w 17562"/>
                  <a:gd name="csY14" fmla="*/ 17293 h 20348"/>
                  <a:gd name="csX15" fmla="*/ 5843 w 17562"/>
                  <a:gd name="csY15" fmla="*/ 16195 h 20348"/>
                  <a:gd name="csX16" fmla="*/ 6631 w 17562"/>
                  <a:gd name="csY16" fmla="*/ 15716 h 20348"/>
                  <a:gd name="csX17" fmla="*/ 7489 w 17562"/>
                  <a:gd name="csY17" fmla="*/ 15201 h 20348"/>
                  <a:gd name="csX18" fmla="*/ 11535 w 17562"/>
                  <a:gd name="csY18" fmla="*/ 12801 h 20348"/>
                  <a:gd name="csX19" fmla="*/ 13112 w 17562"/>
                  <a:gd name="csY19" fmla="*/ 11600 h 20348"/>
                  <a:gd name="csX20" fmla="*/ 14552 w 17562"/>
                  <a:gd name="csY20" fmla="*/ 10126 h 20348"/>
                  <a:gd name="csX21" fmla="*/ 16610 w 17562"/>
                  <a:gd name="csY21" fmla="*/ 6629 h 20348"/>
                  <a:gd name="csX22" fmla="*/ 17536 w 17562"/>
                  <a:gd name="csY22" fmla="*/ 3062 h 20348"/>
                  <a:gd name="csX23" fmla="*/ 17364 w 17562"/>
                  <a:gd name="csY23" fmla="*/ 1005 h 20348"/>
                  <a:gd name="csX24" fmla="*/ 16439 w 17562"/>
                  <a:gd name="csY24" fmla="*/ 10 h 20348"/>
                  <a:gd name="csX25" fmla="*/ 15067 w 17562"/>
                  <a:gd name="csY25" fmla="*/ 696 h 20348"/>
                  <a:gd name="csX26" fmla="*/ 13764 w 17562"/>
                  <a:gd name="csY26" fmla="*/ 2342 h 20348"/>
                  <a:gd name="csX27" fmla="*/ 11672 w 17562"/>
                  <a:gd name="csY27" fmla="*/ 5051 h 20348"/>
                  <a:gd name="csX28" fmla="*/ 11569 w 17562"/>
                  <a:gd name="csY28" fmla="*/ 5154 h 203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17562" h="20348">
                    <a:moveTo>
                      <a:pt x="11604" y="5154"/>
                    </a:moveTo>
                    <a:cubicBezTo>
                      <a:pt x="11123" y="5703"/>
                      <a:pt x="10609" y="6217"/>
                      <a:pt x="10060" y="6663"/>
                    </a:cubicBezTo>
                    <a:cubicBezTo>
                      <a:pt x="9512" y="7109"/>
                      <a:pt x="8963" y="7520"/>
                      <a:pt x="8312" y="7897"/>
                    </a:cubicBezTo>
                    <a:cubicBezTo>
                      <a:pt x="7043" y="8686"/>
                      <a:pt x="5500" y="9475"/>
                      <a:pt x="3957" y="10709"/>
                    </a:cubicBezTo>
                    <a:cubicBezTo>
                      <a:pt x="3580" y="11017"/>
                      <a:pt x="3168" y="11326"/>
                      <a:pt x="2791" y="11703"/>
                    </a:cubicBezTo>
                    <a:cubicBezTo>
                      <a:pt x="2380" y="12081"/>
                      <a:pt x="2002" y="12492"/>
                      <a:pt x="1660" y="12938"/>
                    </a:cubicBezTo>
                    <a:cubicBezTo>
                      <a:pt x="974" y="13829"/>
                      <a:pt x="425" y="14858"/>
                      <a:pt x="219" y="15955"/>
                    </a:cubicBezTo>
                    <a:cubicBezTo>
                      <a:pt x="185" y="16161"/>
                      <a:pt x="82" y="16573"/>
                      <a:pt x="48" y="17018"/>
                    </a:cubicBezTo>
                    <a:cubicBezTo>
                      <a:pt x="-21" y="17498"/>
                      <a:pt x="-21" y="18047"/>
                      <a:pt x="82" y="18561"/>
                    </a:cubicBezTo>
                    <a:cubicBezTo>
                      <a:pt x="116" y="18836"/>
                      <a:pt x="219" y="19076"/>
                      <a:pt x="288" y="19316"/>
                    </a:cubicBezTo>
                    <a:cubicBezTo>
                      <a:pt x="391" y="19556"/>
                      <a:pt x="494" y="19727"/>
                      <a:pt x="631" y="19899"/>
                    </a:cubicBezTo>
                    <a:cubicBezTo>
                      <a:pt x="905" y="20207"/>
                      <a:pt x="1179" y="20379"/>
                      <a:pt x="1488" y="20345"/>
                    </a:cubicBezTo>
                    <a:cubicBezTo>
                      <a:pt x="1831" y="20310"/>
                      <a:pt x="2105" y="20036"/>
                      <a:pt x="2311" y="19727"/>
                    </a:cubicBezTo>
                    <a:cubicBezTo>
                      <a:pt x="2551" y="19419"/>
                      <a:pt x="2791" y="19042"/>
                      <a:pt x="3031" y="18733"/>
                    </a:cubicBezTo>
                    <a:cubicBezTo>
                      <a:pt x="3511" y="18081"/>
                      <a:pt x="4094" y="17498"/>
                      <a:pt x="4334" y="17293"/>
                    </a:cubicBezTo>
                    <a:cubicBezTo>
                      <a:pt x="4814" y="16881"/>
                      <a:pt x="5329" y="16538"/>
                      <a:pt x="5843" y="16195"/>
                    </a:cubicBezTo>
                    <a:cubicBezTo>
                      <a:pt x="6117" y="16024"/>
                      <a:pt x="6357" y="15852"/>
                      <a:pt x="6631" y="15716"/>
                    </a:cubicBezTo>
                    <a:cubicBezTo>
                      <a:pt x="6906" y="15544"/>
                      <a:pt x="7215" y="15372"/>
                      <a:pt x="7489" y="15201"/>
                    </a:cubicBezTo>
                    <a:cubicBezTo>
                      <a:pt x="8689" y="14515"/>
                      <a:pt x="10060" y="13761"/>
                      <a:pt x="11535" y="12801"/>
                    </a:cubicBezTo>
                    <a:cubicBezTo>
                      <a:pt x="12049" y="12458"/>
                      <a:pt x="12598" y="12046"/>
                      <a:pt x="13112" y="11600"/>
                    </a:cubicBezTo>
                    <a:cubicBezTo>
                      <a:pt x="13627" y="11155"/>
                      <a:pt x="14107" y="10640"/>
                      <a:pt x="14552" y="10126"/>
                    </a:cubicBezTo>
                    <a:cubicBezTo>
                      <a:pt x="15410" y="9063"/>
                      <a:pt x="16130" y="7897"/>
                      <a:pt x="16610" y="6629"/>
                    </a:cubicBezTo>
                    <a:cubicBezTo>
                      <a:pt x="16816" y="6148"/>
                      <a:pt x="17433" y="4571"/>
                      <a:pt x="17536" y="3062"/>
                    </a:cubicBezTo>
                    <a:cubicBezTo>
                      <a:pt x="17604" y="2308"/>
                      <a:pt x="17536" y="1554"/>
                      <a:pt x="17364" y="1005"/>
                    </a:cubicBezTo>
                    <a:cubicBezTo>
                      <a:pt x="17159" y="456"/>
                      <a:pt x="16884" y="79"/>
                      <a:pt x="16439" y="10"/>
                    </a:cubicBezTo>
                    <a:cubicBezTo>
                      <a:pt x="15958" y="-58"/>
                      <a:pt x="15513" y="216"/>
                      <a:pt x="15067" y="696"/>
                    </a:cubicBezTo>
                    <a:cubicBezTo>
                      <a:pt x="14621" y="1142"/>
                      <a:pt x="14175" y="1759"/>
                      <a:pt x="13764" y="2342"/>
                    </a:cubicBezTo>
                    <a:cubicBezTo>
                      <a:pt x="12907" y="3542"/>
                      <a:pt x="11947" y="4708"/>
                      <a:pt x="11672" y="5051"/>
                    </a:cubicBezTo>
                    <a:lnTo>
                      <a:pt x="11569" y="5154"/>
                    </a:lnTo>
                    <a:close/>
                  </a:path>
                </a:pathLst>
              </a:custGeom>
              <a:grpFill/>
              <a:ln w="3429" cap="flat">
                <a:noFill/>
                <a:prstDash val="solid"/>
                <a:miter/>
              </a:ln>
            </p:spPr>
            <p:txBody>
              <a:bodyPr/>
              <a:lstStyle/>
              <a:p>
                <a:endParaRPr lang="en-US"/>
              </a:p>
            </p:txBody>
          </p:sp>
          <p:sp>
            <p:nvSpPr>
              <p:cNvPr id="1265" name="Freeform 1264">
                <a:extLst>
                  <a:ext uri="{FF2B5EF4-FFF2-40B4-BE49-F238E27FC236}">
                    <a16:creationId xmlns:a16="http://schemas.microsoft.com/office/drawing/2014/main" id="{ABF50DDF-CAEA-91C5-7E9D-C3180AFE715A}"/>
                  </a:ext>
                </a:extLst>
              </p:cNvPr>
              <p:cNvSpPr/>
              <p:nvPr/>
            </p:nvSpPr>
            <p:spPr>
              <a:xfrm>
                <a:off x="4565542" y="4244295"/>
                <a:ext cx="41676" cy="32253"/>
              </a:xfrm>
              <a:custGeom>
                <a:avLst/>
                <a:gdLst>
                  <a:gd name="csX0" fmla="*/ 32978 w 41676"/>
                  <a:gd name="csY0" fmla="*/ 13254 h 32253"/>
                  <a:gd name="csX1" fmla="*/ 26361 w 41676"/>
                  <a:gd name="csY1" fmla="*/ 21381 h 32253"/>
                  <a:gd name="csX2" fmla="*/ 24406 w 41676"/>
                  <a:gd name="csY2" fmla="*/ 22889 h 32253"/>
                  <a:gd name="csX3" fmla="*/ 23892 w 41676"/>
                  <a:gd name="csY3" fmla="*/ 23233 h 32253"/>
                  <a:gd name="csX4" fmla="*/ 23377 w 41676"/>
                  <a:gd name="csY4" fmla="*/ 23541 h 32253"/>
                  <a:gd name="csX5" fmla="*/ 22863 w 41676"/>
                  <a:gd name="csY5" fmla="*/ 23815 h 32253"/>
                  <a:gd name="csX6" fmla="*/ 22349 w 41676"/>
                  <a:gd name="csY6" fmla="*/ 24090 h 32253"/>
                  <a:gd name="csX7" fmla="*/ 17754 w 41676"/>
                  <a:gd name="csY7" fmla="*/ 25530 h 32253"/>
                  <a:gd name="csX8" fmla="*/ 12439 w 41676"/>
                  <a:gd name="csY8" fmla="*/ 26250 h 32253"/>
                  <a:gd name="csX9" fmla="*/ 6712 w 41676"/>
                  <a:gd name="csY9" fmla="*/ 27416 h 32253"/>
                  <a:gd name="csX10" fmla="*/ 4895 w 41676"/>
                  <a:gd name="csY10" fmla="*/ 28033 h 32253"/>
                  <a:gd name="csX11" fmla="*/ 2460 w 41676"/>
                  <a:gd name="csY11" fmla="*/ 29199 h 32253"/>
                  <a:gd name="csX12" fmla="*/ 540 w 41676"/>
                  <a:gd name="csY12" fmla="*/ 30742 h 32253"/>
                  <a:gd name="csX13" fmla="*/ 60 w 41676"/>
                  <a:gd name="csY13" fmla="*/ 31976 h 32253"/>
                  <a:gd name="csX14" fmla="*/ 1466 w 41676"/>
                  <a:gd name="csY14" fmla="*/ 32217 h 32253"/>
                  <a:gd name="csX15" fmla="*/ 4004 w 41676"/>
                  <a:gd name="csY15" fmla="*/ 31805 h 32253"/>
                  <a:gd name="csX16" fmla="*/ 6781 w 41676"/>
                  <a:gd name="csY16" fmla="*/ 31496 h 32253"/>
                  <a:gd name="csX17" fmla="*/ 8735 w 41676"/>
                  <a:gd name="csY17" fmla="*/ 31428 h 32253"/>
                  <a:gd name="csX18" fmla="*/ 13742 w 41676"/>
                  <a:gd name="csY18" fmla="*/ 31462 h 32253"/>
                  <a:gd name="csX19" fmla="*/ 19194 w 41676"/>
                  <a:gd name="csY19" fmla="*/ 31085 h 32253"/>
                  <a:gd name="csX20" fmla="*/ 22040 w 41676"/>
                  <a:gd name="csY20" fmla="*/ 30468 h 32253"/>
                  <a:gd name="csX21" fmla="*/ 24886 w 41676"/>
                  <a:gd name="csY21" fmla="*/ 29404 h 32253"/>
                  <a:gd name="csX22" fmla="*/ 26258 w 41676"/>
                  <a:gd name="csY22" fmla="*/ 28685 h 32253"/>
                  <a:gd name="csX23" fmla="*/ 27526 w 41676"/>
                  <a:gd name="csY23" fmla="*/ 27896 h 32253"/>
                  <a:gd name="csX24" fmla="*/ 29858 w 41676"/>
                  <a:gd name="csY24" fmla="*/ 26147 h 32253"/>
                  <a:gd name="csX25" fmla="*/ 35276 w 41676"/>
                  <a:gd name="csY25" fmla="*/ 19975 h 32253"/>
                  <a:gd name="csX26" fmla="*/ 38945 w 41676"/>
                  <a:gd name="csY26" fmla="*/ 12877 h 32253"/>
                  <a:gd name="csX27" fmla="*/ 39974 w 41676"/>
                  <a:gd name="csY27" fmla="*/ 10134 h 32253"/>
                  <a:gd name="csX28" fmla="*/ 41140 w 41676"/>
                  <a:gd name="csY28" fmla="*/ 5950 h 32253"/>
                  <a:gd name="csX29" fmla="*/ 41105 w 41676"/>
                  <a:gd name="csY29" fmla="*/ 18 h 32253"/>
                  <a:gd name="csX30" fmla="*/ 39391 w 41676"/>
                  <a:gd name="csY30" fmla="*/ 1630 h 32253"/>
                  <a:gd name="csX31" fmla="*/ 37196 w 41676"/>
                  <a:gd name="csY31" fmla="*/ 5779 h 32253"/>
                  <a:gd name="csX32" fmla="*/ 34865 w 41676"/>
                  <a:gd name="csY32" fmla="*/ 10237 h 32253"/>
                  <a:gd name="csX33" fmla="*/ 33253 w 41676"/>
                  <a:gd name="csY33" fmla="*/ 13014 h 32253"/>
                  <a:gd name="csX34" fmla="*/ 33081 w 41676"/>
                  <a:gd name="csY34" fmla="*/ 13323 h 322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41676" h="32253">
                    <a:moveTo>
                      <a:pt x="32978" y="13254"/>
                    </a:moveTo>
                    <a:cubicBezTo>
                      <a:pt x="31127" y="16340"/>
                      <a:pt x="28898" y="19186"/>
                      <a:pt x="26361" y="21381"/>
                    </a:cubicBezTo>
                    <a:cubicBezTo>
                      <a:pt x="25709" y="21930"/>
                      <a:pt x="25057" y="22444"/>
                      <a:pt x="24406" y="22889"/>
                    </a:cubicBezTo>
                    <a:lnTo>
                      <a:pt x="23892" y="23233"/>
                    </a:lnTo>
                    <a:cubicBezTo>
                      <a:pt x="23892" y="23233"/>
                      <a:pt x="23549" y="23438"/>
                      <a:pt x="23377" y="23541"/>
                    </a:cubicBezTo>
                    <a:cubicBezTo>
                      <a:pt x="23206" y="23644"/>
                      <a:pt x="23034" y="23747"/>
                      <a:pt x="22863" y="23815"/>
                    </a:cubicBezTo>
                    <a:cubicBezTo>
                      <a:pt x="22691" y="23918"/>
                      <a:pt x="22520" y="23987"/>
                      <a:pt x="22349" y="24090"/>
                    </a:cubicBezTo>
                    <a:cubicBezTo>
                      <a:pt x="20977" y="24741"/>
                      <a:pt x="19434" y="25187"/>
                      <a:pt x="17754" y="25530"/>
                    </a:cubicBezTo>
                    <a:cubicBezTo>
                      <a:pt x="16108" y="25839"/>
                      <a:pt x="14325" y="26010"/>
                      <a:pt x="12439" y="26250"/>
                    </a:cubicBezTo>
                    <a:cubicBezTo>
                      <a:pt x="10553" y="26490"/>
                      <a:pt x="8598" y="26798"/>
                      <a:pt x="6712" y="27416"/>
                    </a:cubicBezTo>
                    <a:cubicBezTo>
                      <a:pt x="6335" y="27519"/>
                      <a:pt x="5684" y="27724"/>
                      <a:pt x="4895" y="28033"/>
                    </a:cubicBezTo>
                    <a:cubicBezTo>
                      <a:pt x="4106" y="28342"/>
                      <a:pt x="3249" y="28753"/>
                      <a:pt x="2460" y="29199"/>
                    </a:cubicBezTo>
                    <a:cubicBezTo>
                      <a:pt x="1672" y="29679"/>
                      <a:pt x="986" y="30227"/>
                      <a:pt x="540" y="30742"/>
                    </a:cubicBezTo>
                    <a:cubicBezTo>
                      <a:pt x="94" y="31256"/>
                      <a:pt x="-111" y="31702"/>
                      <a:pt x="60" y="31976"/>
                    </a:cubicBezTo>
                    <a:cubicBezTo>
                      <a:pt x="232" y="32285"/>
                      <a:pt x="746" y="32285"/>
                      <a:pt x="1466" y="32217"/>
                    </a:cubicBezTo>
                    <a:cubicBezTo>
                      <a:pt x="2186" y="32114"/>
                      <a:pt x="3078" y="31942"/>
                      <a:pt x="4004" y="31805"/>
                    </a:cubicBezTo>
                    <a:cubicBezTo>
                      <a:pt x="4929" y="31668"/>
                      <a:pt x="5924" y="31565"/>
                      <a:pt x="6781" y="31496"/>
                    </a:cubicBezTo>
                    <a:cubicBezTo>
                      <a:pt x="7638" y="31428"/>
                      <a:pt x="8358" y="31428"/>
                      <a:pt x="8735" y="31428"/>
                    </a:cubicBezTo>
                    <a:cubicBezTo>
                      <a:pt x="10347" y="31428"/>
                      <a:pt x="11993" y="31462"/>
                      <a:pt x="13742" y="31462"/>
                    </a:cubicBezTo>
                    <a:cubicBezTo>
                      <a:pt x="15491" y="31462"/>
                      <a:pt x="17308" y="31359"/>
                      <a:pt x="19194" y="31085"/>
                    </a:cubicBezTo>
                    <a:cubicBezTo>
                      <a:pt x="20120" y="30948"/>
                      <a:pt x="21080" y="30742"/>
                      <a:pt x="22040" y="30468"/>
                    </a:cubicBezTo>
                    <a:cubicBezTo>
                      <a:pt x="23000" y="30193"/>
                      <a:pt x="23960" y="29850"/>
                      <a:pt x="24886" y="29404"/>
                    </a:cubicBezTo>
                    <a:cubicBezTo>
                      <a:pt x="25366" y="29199"/>
                      <a:pt x="25812" y="28959"/>
                      <a:pt x="26258" y="28685"/>
                    </a:cubicBezTo>
                    <a:cubicBezTo>
                      <a:pt x="26669" y="28410"/>
                      <a:pt x="27115" y="28170"/>
                      <a:pt x="27526" y="27896"/>
                    </a:cubicBezTo>
                    <a:cubicBezTo>
                      <a:pt x="28349" y="27347"/>
                      <a:pt x="29104" y="26764"/>
                      <a:pt x="29858" y="26147"/>
                    </a:cubicBezTo>
                    <a:cubicBezTo>
                      <a:pt x="31984" y="24364"/>
                      <a:pt x="33767" y="22238"/>
                      <a:pt x="35276" y="19975"/>
                    </a:cubicBezTo>
                    <a:cubicBezTo>
                      <a:pt x="36785" y="17712"/>
                      <a:pt x="37985" y="15277"/>
                      <a:pt x="38945" y="12877"/>
                    </a:cubicBezTo>
                    <a:cubicBezTo>
                      <a:pt x="39117" y="12397"/>
                      <a:pt x="39528" y="11402"/>
                      <a:pt x="39974" y="10134"/>
                    </a:cubicBezTo>
                    <a:cubicBezTo>
                      <a:pt x="40385" y="8899"/>
                      <a:pt x="40831" y="7391"/>
                      <a:pt x="41140" y="5950"/>
                    </a:cubicBezTo>
                    <a:cubicBezTo>
                      <a:pt x="41791" y="3036"/>
                      <a:pt x="41928" y="258"/>
                      <a:pt x="41105" y="18"/>
                    </a:cubicBezTo>
                    <a:cubicBezTo>
                      <a:pt x="40660" y="-119"/>
                      <a:pt x="40077" y="533"/>
                      <a:pt x="39391" y="1630"/>
                    </a:cubicBezTo>
                    <a:cubicBezTo>
                      <a:pt x="38739" y="2727"/>
                      <a:pt x="37985" y="4201"/>
                      <a:pt x="37196" y="5779"/>
                    </a:cubicBezTo>
                    <a:cubicBezTo>
                      <a:pt x="36407" y="7322"/>
                      <a:pt x="35585" y="8933"/>
                      <a:pt x="34865" y="10237"/>
                    </a:cubicBezTo>
                    <a:cubicBezTo>
                      <a:pt x="34144" y="11540"/>
                      <a:pt x="33527" y="12568"/>
                      <a:pt x="33253" y="13014"/>
                    </a:cubicBezTo>
                    <a:lnTo>
                      <a:pt x="33081" y="13323"/>
                    </a:lnTo>
                    <a:close/>
                  </a:path>
                </a:pathLst>
              </a:custGeom>
              <a:grpFill/>
              <a:ln w="3429" cap="flat">
                <a:noFill/>
                <a:prstDash val="solid"/>
                <a:miter/>
              </a:ln>
            </p:spPr>
            <p:txBody>
              <a:bodyPr/>
              <a:lstStyle/>
              <a:p>
                <a:endParaRPr lang="en-US"/>
              </a:p>
            </p:txBody>
          </p:sp>
          <p:sp>
            <p:nvSpPr>
              <p:cNvPr id="1266" name="Freeform 1265">
                <a:extLst>
                  <a:ext uri="{FF2B5EF4-FFF2-40B4-BE49-F238E27FC236}">
                    <a16:creationId xmlns:a16="http://schemas.microsoft.com/office/drawing/2014/main" id="{F3774EBC-6EC0-4DAC-12A9-B3640C2AA6B7}"/>
                  </a:ext>
                </a:extLst>
              </p:cNvPr>
              <p:cNvSpPr/>
              <p:nvPr/>
            </p:nvSpPr>
            <p:spPr>
              <a:xfrm>
                <a:off x="4536648" y="4278637"/>
                <a:ext cx="21286" cy="16169"/>
              </a:xfrm>
              <a:custGeom>
                <a:avLst/>
                <a:gdLst>
                  <a:gd name="csX0" fmla="*/ 7112 w 21286"/>
                  <a:gd name="csY0" fmla="*/ 13682 h 16169"/>
                  <a:gd name="csX1" fmla="*/ 11844 w 21286"/>
                  <a:gd name="csY1" fmla="*/ 12070 h 16169"/>
                  <a:gd name="csX2" fmla="*/ 17090 w 21286"/>
                  <a:gd name="csY2" fmla="*/ 9533 h 16169"/>
                  <a:gd name="csX3" fmla="*/ 19490 w 21286"/>
                  <a:gd name="csY3" fmla="*/ 7338 h 16169"/>
                  <a:gd name="csX4" fmla="*/ 20999 w 21286"/>
                  <a:gd name="csY4" fmla="*/ 4389 h 16169"/>
                  <a:gd name="csX5" fmla="*/ 21102 w 21286"/>
                  <a:gd name="csY5" fmla="*/ 3943 h 16169"/>
                  <a:gd name="csX6" fmla="*/ 21205 w 21286"/>
                  <a:gd name="csY6" fmla="*/ 3326 h 16169"/>
                  <a:gd name="csX7" fmla="*/ 21273 w 21286"/>
                  <a:gd name="csY7" fmla="*/ 1817 h 16169"/>
                  <a:gd name="csX8" fmla="*/ 20862 w 21286"/>
                  <a:gd name="csY8" fmla="*/ 514 h 16169"/>
                  <a:gd name="csX9" fmla="*/ 20073 w 21286"/>
                  <a:gd name="csY9" fmla="*/ 0 h 16169"/>
                  <a:gd name="csX10" fmla="*/ 19147 w 21286"/>
                  <a:gd name="csY10" fmla="*/ 514 h 16169"/>
                  <a:gd name="csX11" fmla="*/ 18736 w 21286"/>
                  <a:gd name="csY11" fmla="*/ 960 h 16169"/>
                  <a:gd name="csX12" fmla="*/ 18324 w 21286"/>
                  <a:gd name="csY12" fmla="*/ 1440 h 16169"/>
                  <a:gd name="csX13" fmla="*/ 16918 w 21286"/>
                  <a:gd name="csY13" fmla="*/ 2880 h 16169"/>
                  <a:gd name="csX14" fmla="*/ 13695 w 21286"/>
                  <a:gd name="csY14" fmla="*/ 4938 h 16169"/>
                  <a:gd name="csX15" fmla="*/ 9855 w 21286"/>
                  <a:gd name="csY15" fmla="*/ 6583 h 16169"/>
                  <a:gd name="csX16" fmla="*/ 6666 w 21286"/>
                  <a:gd name="csY16" fmla="*/ 7886 h 16169"/>
                  <a:gd name="csX17" fmla="*/ 3408 w 21286"/>
                  <a:gd name="csY17" fmla="*/ 9944 h 16169"/>
                  <a:gd name="csX18" fmla="*/ 2277 w 21286"/>
                  <a:gd name="csY18" fmla="*/ 10938 h 16169"/>
                  <a:gd name="csX19" fmla="*/ 802 w 21286"/>
                  <a:gd name="csY19" fmla="*/ 12721 h 16169"/>
                  <a:gd name="csX20" fmla="*/ 13 w 21286"/>
                  <a:gd name="csY20" fmla="*/ 14779 h 16169"/>
                  <a:gd name="csX21" fmla="*/ 82 w 21286"/>
                  <a:gd name="csY21" fmla="*/ 15567 h 16169"/>
                  <a:gd name="csX22" fmla="*/ 459 w 21286"/>
                  <a:gd name="csY22" fmla="*/ 16047 h 16169"/>
                  <a:gd name="csX23" fmla="*/ 1145 w 21286"/>
                  <a:gd name="csY23" fmla="*/ 16150 h 16169"/>
                  <a:gd name="csX24" fmla="*/ 1522 w 21286"/>
                  <a:gd name="csY24" fmla="*/ 16047 h 16169"/>
                  <a:gd name="csX25" fmla="*/ 1934 w 21286"/>
                  <a:gd name="csY25" fmla="*/ 15911 h 16169"/>
                  <a:gd name="csX26" fmla="*/ 3785 w 21286"/>
                  <a:gd name="csY26" fmla="*/ 15053 h 16169"/>
                  <a:gd name="csX27" fmla="*/ 6940 w 21286"/>
                  <a:gd name="csY27" fmla="*/ 13682 h 16169"/>
                  <a:gd name="csX28" fmla="*/ 7077 w 21286"/>
                  <a:gd name="csY28" fmla="*/ 13613 h 161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21286" h="16169">
                    <a:moveTo>
                      <a:pt x="7112" y="13682"/>
                    </a:moveTo>
                    <a:cubicBezTo>
                      <a:pt x="8552" y="13099"/>
                      <a:pt x="10129" y="12653"/>
                      <a:pt x="11844" y="12070"/>
                    </a:cubicBezTo>
                    <a:cubicBezTo>
                      <a:pt x="13524" y="11487"/>
                      <a:pt x="15341" y="10767"/>
                      <a:pt x="17090" y="9533"/>
                    </a:cubicBezTo>
                    <a:cubicBezTo>
                      <a:pt x="17947" y="8915"/>
                      <a:pt x="18770" y="8195"/>
                      <a:pt x="19490" y="7338"/>
                    </a:cubicBezTo>
                    <a:cubicBezTo>
                      <a:pt x="20176" y="6481"/>
                      <a:pt x="20725" y="5486"/>
                      <a:pt x="20999" y="4389"/>
                    </a:cubicBezTo>
                    <a:cubicBezTo>
                      <a:pt x="20999" y="4286"/>
                      <a:pt x="21068" y="4149"/>
                      <a:pt x="21102" y="3943"/>
                    </a:cubicBezTo>
                    <a:cubicBezTo>
                      <a:pt x="21136" y="3772"/>
                      <a:pt x="21205" y="3566"/>
                      <a:pt x="21205" y="3326"/>
                    </a:cubicBezTo>
                    <a:cubicBezTo>
                      <a:pt x="21273" y="2880"/>
                      <a:pt x="21308" y="2331"/>
                      <a:pt x="21273" y="1817"/>
                    </a:cubicBezTo>
                    <a:cubicBezTo>
                      <a:pt x="21239" y="1303"/>
                      <a:pt x="21068" y="823"/>
                      <a:pt x="20862" y="514"/>
                    </a:cubicBezTo>
                    <a:cubicBezTo>
                      <a:pt x="20656" y="171"/>
                      <a:pt x="20382" y="0"/>
                      <a:pt x="20073" y="0"/>
                    </a:cubicBezTo>
                    <a:cubicBezTo>
                      <a:pt x="19730" y="0"/>
                      <a:pt x="19422" y="206"/>
                      <a:pt x="19147" y="514"/>
                    </a:cubicBezTo>
                    <a:cubicBezTo>
                      <a:pt x="19010" y="651"/>
                      <a:pt x="18873" y="823"/>
                      <a:pt x="18736" y="960"/>
                    </a:cubicBezTo>
                    <a:cubicBezTo>
                      <a:pt x="18599" y="1131"/>
                      <a:pt x="18462" y="1303"/>
                      <a:pt x="18324" y="1440"/>
                    </a:cubicBezTo>
                    <a:cubicBezTo>
                      <a:pt x="17776" y="2092"/>
                      <a:pt x="17158" y="2675"/>
                      <a:pt x="16918" y="2880"/>
                    </a:cubicBezTo>
                    <a:cubicBezTo>
                      <a:pt x="15890" y="3669"/>
                      <a:pt x="14827" y="4355"/>
                      <a:pt x="13695" y="4938"/>
                    </a:cubicBezTo>
                    <a:cubicBezTo>
                      <a:pt x="12529" y="5521"/>
                      <a:pt x="11226" y="6069"/>
                      <a:pt x="9855" y="6583"/>
                    </a:cubicBezTo>
                    <a:cubicBezTo>
                      <a:pt x="8860" y="6961"/>
                      <a:pt x="7763" y="7372"/>
                      <a:pt x="6666" y="7886"/>
                    </a:cubicBezTo>
                    <a:cubicBezTo>
                      <a:pt x="5568" y="8435"/>
                      <a:pt x="4437" y="9121"/>
                      <a:pt x="3408" y="9944"/>
                    </a:cubicBezTo>
                    <a:cubicBezTo>
                      <a:pt x="3202" y="10115"/>
                      <a:pt x="2791" y="10458"/>
                      <a:pt x="2277" y="10938"/>
                    </a:cubicBezTo>
                    <a:cubicBezTo>
                      <a:pt x="1797" y="11418"/>
                      <a:pt x="1248" y="12036"/>
                      <a:pt x="802" y="12721"/>
                    </a:cubicBezTo>
                    <a:cubicBezTo>
                      <a:pt x="391" y="13407"/>
                      <a:pt x="82" y="14162"/>
                      <a:pt x="13" y="14779"/>
                    </a:cubicBezTo>
                    <a:cubicBezTo>
                      <a:pt x="-21" y="15088"/>
                      <a:pt x="13" y="15362"/>
                      <a:pt x="82" y="15567"/>
                    </a:cubicBezTo>
                    <a:cubicBezTo>
                      <a:pt x="151" y="15773"/>
                      <a:pt x="288" y="15945"/>
                      <a:pt x="459" y="16047"/>
                    </a:cubicBezTo>
                    <a:cubicBezTo>
                      <a:pt x="665" y="16185"/>
                      <a:pt x="905" y="16185"/>
                      <a:pt x="1145" y="16150"/>
                    </a:cubicBezTo>
                    <a:cubicBezTo>
                      <a:pt x="1282" y="16150"/>
                      <a:pt x="1385" y="16116"/>
                      <a:pt x="1522" y="16047"/>
                    </a:cubicBezTo>
                    <a:cubicBezTo>
                      <a:pt x="1659" y="16013"/>
                      <a:pt x="1797" y="15945"/>
                      <a:pt x="1934" y="15911"/>
                    </a:cubicBezTo>
                    <a:cubicBezTo>
                      <a:pt x="2517" y="15670"/>
                      <a:pt x="3134" y="15362"/>
                      <a:pt x="3785" y="15053"/>
                    </a:cubicBezTo>
                    <a:cubicBezTo>
                      <a:pt x="5054" y="14436"/>
                      <a:pt x="6494" y="13853"/>
                      <a:pt x="6940" y="13682"/>
                    </a:cubicBezTo>
                    <a:lnTo>
                      <a:pt x="7077" y="13613"/>
                    </a:lnTo>
                    <a:close/>
                  </a:path>
                </a:pathLst>
              </a:custGeom>
              <a:grpFill/>
              <a:ln w="3429" cap="flat">
                <a:noFill/>
                <a:prstDash val="solid"/>
                <a:miter/>
              </a:ln>
            </p:spPr>
            <p:txBody>
              <a:bodyPr/>
              <a:lstStyle/>
              <a:p>
                <a:endParaRPr lang="en-US"/>
              </a:p>
            </p:txBody>
          </p:sp>
          <p:sp>
            <p:nvSpPr>
              <p:cNvPr id="1267" name="Freeform 1266">
                <a:extLst>
                  <a:ext uri="{FF2B5EF4-FFF2-40B4-BE49-F238E27FC236}">
                    <a16:creationId xmlns:a16="http://schemas.microsoft.com/office/drawing/2014/main" id="{E8206A2B-5F69-358C-CC6A-149EF2946938}"/>
                  </a:ext>
                </a:extLst>
              </p:cNvPr>
              <p:cNvSpPr/>
              <p:nvPr/>
            </p:nvSpPr>
            <p:spPr>
              <a:xfrm>
                <a:off x="4524337" y="4260752"/>
                <a:ext cx="35303" cy="22376"/>
              </a:xfrm>
              <a:custGeom>
                <a:avLst/>
                <a:gdLst>
                  <a:gd name="csX0" fmla="*/ 10199 w 35303"/>
                  <a:gd name="csY0" fmla="*/ 16753 h 22376"/>
                  <a:gd name="csX1" fmla="*/ 13800 w 35303"/>
                  <a:gd name="csY1" fmla="*/ 15690 h 22376"/>
                  <a:gd name="csX2" fmla="*/ 17572 w 35303"/>
                  <a:gd name="csY2" fmla="*/ 15382 h 22376"/>
                  <a:gd name="csX3" fmla="*/ 22303 w 35303"/>
                  <a:gd name="csY3" fmla="*/ 14970 h 22376"/>
                  <a:gd name="csX4" fmla="*/ 27173 w 35303"/>
                  <a:gd name="csY4" fmla="*/ 12981 h 22376"/>
                  <a:gd name="csX5" fmla="*/ 30979 w 35303"/>
                  <a:gd name="csY5" fmla="*/ 9793 h 22376"/>
                  <a:gd name="csX6" fmla="*/ 33585 w 35303"/>
                  <a:gd name="csY6" fmla="*/ 5952 h 22376"/>
                  <a:gd name="csX7" fmla="*/ 34922 w 35303"/>
                  <a:gd name="csY7" fmla="*/ 2866 h 22376"/>
                  <a:gd name="csX8" fmla="*/ 34956 w 35303"/>
                  <a:gd name="csY8" fmla="*/ 88 h 22376"/>
                  <a:gd name="csX9" fmla="*/ 32179 w 35303"/>
                  <a:gd name="csY9" fmla="*/ 1632 h 22376"/>
                  <a:gd name="csX10" fmla="*/ 29539 w 35303"/>
                  <a:gd name="csY10" fmla="*/ 4169 h 22376"/>
                  <a:gd name="csX11" fmla="*/ 26795 w 35303"/>
                  <a:gd name="csY11" fmla="*/ 6432 h 22376"/>
                  <a:gd name="csX12" fmla="*/ 23949 w 35303"/>
                  <a:gd name="csY12" fmla="*/ 8215 h 22376"/>
                  <a:gd name="csX13" fmla="*/ 21035 w 35303"/>
                  <a:gd name="csY13" fmla="*/ 9244 h 22376"/>
                  <a:gd name="csX14" fmla="*/ 17674 w 35303"/>
                  <a:gd name="csY14" fmla="*/ 9552 h 22376"/>
                  <a:gd name="csX15" fmla="*/ 14657 w 35303"/>
                  <a:gd name="csY15" fmla="*/ 9793 h 22376"/>
                  <a:gd name="csX16" fmla="*/ 13834 w 35303"/>
                  <a:gd name="csY16" fmla="*/ 9929 h 22376"/>
                  <a:gd name="csX17" fmla="*/ 13045 w 35303"/>
                  <a:gd name="csY17" fmla="*/ 10101 h 22376"/>
                  <a:gd name="csX18" fmla="*/ 11468 w 35303"/>
                  <a:gd name="csY18" fmla="*/ 10547 h 22376"/>
                  <a:gd name="csX19" fmla="*/ 5742 w 35303"/>
                  <a:gd name="csY19" fmla="*/ 13530 h 22376"/>
                  <a:gd name="csX20" fmla="*/ 4987 w 35303"/>
                  <a:gd name="csY20" fmla="*/ 14113 h 22376"/>
                  <a:gd name="csX21" fmla="*/ 4473 w 35303"/>
                  <a:gd name="csY21" fmla="*/ 14525 h 22376"/>
                  <a:gd name="csX22" fmla="*/ 3924 w 35303"/>
                  <a:gd name="csY22" fmla="*/ 15039 h 22376"/>
                  <a:gd name="csX23" fmla="*/ 2724 w 35303"/>
                  <a:gd name="csY23" fmla="*/ 16273 h 22376"/>
                  <a:gd name="csX24" fmla="*/ 2141 w 35303"/>
                  <a:gd name="csY24" fmla="*/ 16959 h 22376"/>
                  <a:gd name="csX25" fmla="*/ 1867 w 35303"/>
                  <a:gd name="csY25" fmla="*/ 17302 h 22376"/>
                  <a:gd name="csX26" fmla="*/ 1592 w 35303"/>
                  <a:gd name="csY26" fmla="*/ 17679 h 22376"/>
                  <a:gd name="csX27" fmla="*/ 152 w 35303"/>
                  <a:gd name="csY27" fmla="*/ 20560 h 22376"/>
                  <a:gd name="csX28" fmla="*/ 324 w 35303"/>
                  <a:gd name="csY28" fmla="*/ 22274 h 22376"/>
                  <a:gd name="csX29" fmla="*/ 1112 w 35303"/>
                  <a:gd name="csY29" fmla="*/ 22274 h 22376"/>
                  <a:gd name="csX30" fmla="*/ 2175 w 35303"/>
                  <a:gd name="csY30" fmla="*/ 21691 h 22376"/>
                  <a:gd name="csX31" fmla="*/ 4953 w 35303"/>
                  <a:gd name="csY31" fmla="*/ 19702 h 22376"/>
                  <a:gd name="csX32" fmla="*/ 7970 w 35303"/>
                  <a:gd name="csY32" fmla="*/ 17851 h 22376"/>
                  <a:gd name="csX33" fmla="*/ 8622 w 35303"/>
                  <a:gd name="csY33" fmla="*/ 17508 h 22376"/>
                  <a:gd name="csX34" fmla="*/ 9205 w 35303"/>
                  <a:gd name="csY34" fmla="*/ 17233 h 22376"/>
                  <a:gd name="csX35" fmla="*/ 9993 w 35303"/>
                  <a:gd name="csY35" fmla="*/ 16856 h 22376"/>
                  <a:gd name="csX36" fmla="*/ 10233 w 35303"/>
                  <a:gd name="csY36" fmla="*/ 16753 h 223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35303" h="22376">
                    <a:moveTo>
                      <a:pt x="10199" y="16753"/>
                    </a:moveTo>
                    <a:cubicBezTo>
                      <a:pt x="11365" y="16273"/>
                      <a:pt x="12565" y="15896"/>
                      <a:pt x="13800" y="15690"/>
                    </a:cubicBezTo>
                    <a:cubicBezTo>
                      <a:pt x="15034" y="15450"/>
                      <a:pt x="16166" y="15382"/>
                      <a:pt x="17572" y="15382"/>
                    </a:cubicBezTo>
                    <a:cubicBezTo>
                      <a:pt x="18977" y="15348"/>
                      <a:pt x="20555" y="15348"/>
                      <a:pt x="22303" y="14970"/>
                    </a:cubicBezTo>
                    <a:cubicBezTo>
                      <a:pt x="24052" y="14593"/>
                      <a:pt x="25698" y="13873"/>
                      <a:pt x="27173" y="12981"/>
                    </a:cubicBezTo>
                    <a:cubicBezTo>
                      <a:pt x="28613" y="12090"/>
                      <a:pt x="29882" y="10993"/>
                      <a:pt x="30979" y="9793"/>
                    </a:cubicBezTo>
                    <a:cubicBezTo>
                      <a:pt x="32076" y="8592"/>
                      <a:pt x="32968" y="7289"/>
                      <a:pt x="33585" y="5952"/>
                    </a:cubicBezTo>
                    <a:cubicBezTo>
                      <a:pt x="33859" y="5438"/>
                      <a:pt x="34511" y="4135"/>
                      <a:pt x="34922" y="2866"/>
                    </a:cubicBezTo>
                    <a:cubicBezTo>
                      <a:pt x="35334" y="1597"/>
                      <a:pt x="35505" y="431"/>
                      <a:pt x="34956" y="88"/>
                    </a:cubicBezTo>
                    <a:cubicBezTo>
                      <a:pt x="34374" y="-289"/>
                      <a:pt x="33276" y="603"/>
                      <a:pt x="32179" y="1632"/>
                    </a:cubicBezTo>
                    <a:cubicBezTo>
                      <a:pt x="31082" y="2660"/>
                      <a:pt x="29985" y="3792"/>
                      <a:pt x="29539" y="4169"/>
                    </a:cubicBezTo>
                    <a:cubicBezTo>
                      <a:pt x="28613" y="4958"/>
                      <a:pt x="27721" y="5746"/>
                      <a:pt x="26795" y="6432"/>
                    </a:cubicBezTo>
                    <a:cubicBezTo>
                      <a:pt x="25870" y="7118"/>
                      <a:pt x="24909" y="7735"/>
                      <a:pt x="23949" y="8215"/>
                    </a:cubicBezTo>
                    <a:cubicBezTo>
                      <a:pt x="22989" y="8695"/>
                      <a:pt x="22029" y="9072"/>
                      <a:pt x="21035" y="9244"/>
                    </a:cubicBezTo>
                    <a:cubicBezTo>
                      <a:pt x="20075" y="9449"/>
                      <a:pt x="18943" y="9484"/>
                      <a:pt x="17674" y="9552"/>
                    </a:cubicBezTo>
                    <a:cubicBezTo>
                      <a:pt x="16748" y="9587"/>
                      <a:pt x="15754" y="9621"/>
                      <a:pt x="14657" y="9793"/>
                    </a:cubicBezTo>
                    <a:lnTo>
                      <a:pt x="13834" y="9929"/>
                    </a:lnTo>
                    <a:cubicBezTo>
                      <a:pt x="13560" y="9998"/>
                      <a:pt x="13285" y="10032"/>
                      <a:pt x="13045" y="10101"/>
                    </a:cubicBezTo>
                    <a:cubicBezTo>
                      <a:pt x="12497" y="10204"/>
                      <a:pt x="11982" y="10375"/>
                      <a:pt x="11468" y="10547"/>
                    </a:cubicBezTo>
                    <a:cubicBezTo>
                      <a:pt x="9376" y="11198"/>
                      <a:pt x="7422" y="12261"/>
                      <a:pt x="5742" y="13530"/>
                    </a:cubicBezTo>
                    <a:cubicBezTo>
                      <a:pt x="5570" y="13667"/>
                      <a:pt x="5330" y="13873"/>
                      <a:pt x="4987" y="14113"/>
                    </a:cubicBezTo>
                    <a:cubicBezTo>
                      <a:pt x="4816" y="14250"/>
                      <a:pt x="4644" y="14387"/>
                      <a:pt x="4473" y="14525"/>
                    </a:cubicBezTo>
                    <a:cubicBezTo>
                      <a:pt x="4301" y="14696"/>
                      <a:pt x="4095" y="14867"/>
                      <a:pt x="3924" y="15039"/>
                    </a:cubicBezTo>
                    <a:cubicBezTo>
                      <a:pt x="3513" y="15382"/>
                      <a:pt x="3135" y="15828"/>
                      <a:pt x="2724" y="16273"/>
                    </a:cubicBezTo>
                    <a:cubicBezTo>
                      <a:pt x="2518" y="16513"/>
                      <a:pt x="2347" y="16753"/>
                      <a:pt x="2141" y="16959"/>
                    </a:cubicBezTo>
                    <a:lnTo>
                      <a:pt x="1867" y="17302"/>
                    </a:lnTo>
                    <a:cubicBezTo>
                      <a:pt x="1867" y="17302"/>
                      <a:pt x="1695" y="17542"/>
                      <a:pt x="1592" y="17679"/>
                    </a:cubicBezTo>
                    <a:cubicBezTo>
                      <a:pt x="906" y="18674"/>
                      <a:pt x="392" y="19736"/>
                      <a:pt x="152" y="20560"/>
                    </a:cubicBezTo>
                    <a:cubicBezTo>
                      <a:pt x="-88" y="21417"/>
                      <a:pt x="-54" y="22034"/>
                      <a:pt x="324" y="22274"/>
                    </a:cubicBezTo>
                    <a:cubicBezTo>
                      <a:pt x="529" y="22411"/>
                      <a:pt x="804" y="22411"/>
                      <a:pt x="1112" y="22274"/>
                    </a:cubicBezTo>
                    <a:cubicBezTo>
                      <a:pt x="1421" y="22171"/>
                      <a:pt x="1764" y="21931"/>
                      <a:pt x="2175" y="21691"/>
                    </a:cubicBezTo>
                    <a:cubicBezTo>
                      <a:pt x="2964" y="21142"/>
                      <a:pt x="3924" y="20422"/>
                      <a:pt x="4953" y="19702"/>
                    </a:cubicBezTo>
                    <a:cubicBezTo>
                      <a:pt x="5982" y="18982"/>
                      <a:pt x="7045" y="18331"/>
                      <a:pt x="7970" y="17851"/>
                    </a:cubicBezTo>
                    <a:cubicBezTo>
                      <a:pt x="8210" y="17713"/>
                      <a:pt x="8416" y="17610"/>
                      <a:pt x="8622" y="17508"/>
                    </a:cubicBezTo>
                    <a:cubicBezTo>
                      <a:pt x="8827" y="17405"/>
                      <a:pt x="8999" y="17302"/>
                      <a:pt x="9205" y="17233"/>
                    </a:cubicBezTo>
                    <a:cubicBezTo>
                      <a:pt x="9548" y="17062"/>
                      <a:pt x="9822" y="16959"/>
                      <a:pt x="9993" y="16856"/>
                    </a:cubicBezTo>
                    <a:cubicBezTo>
                      <a:pt x="10062" y="16856"/>
                      <a:pt x="10131" y="16787"/>
                      <a:pt x="10233" y="16753"/>
                    </a:cubicBezTo>
                    <a:close/>
                  </a:path>
                </a:pathLst>
              </a:custGeom>
              <a:grpFill/>
              <a:ln w="3429" cap="flat">
                <a:noFill/>
                <a:prstDash val="solid"/>
                <a:miter/>
              </a:ln>
            </p:spPr>
            <p:txBody>
              <a:bodyPr/>
              <a:lstStyle/>
              <a:p>
                <a:endParaRPr lang="en-US"/>
              </a:p>
            </p:txBody>
          </p:sp>
          <p:sp>
            <p:nvSpPr>
              <p:cNvPr id="1268" name="Freeform 1267">
                <a:extLst>
                  <a:ext uri="{FF2B5EF4-FFF2-40B4-BE49-F238E27FC236}">
                    <a16:creationId xmlns:a16="http://schemas.microsoft.com/office/drawing/2014/main" id="{23F92C19-53AF-A09D-DEC9-4B8994F71B82}"/>
                  </a:ext>
                </a:extLst>
              </p:cNvPr>
              <p:cNvSpPr/>
              <p:nvPr/>
            </p:nvSpPr>
            <p:spPr>
              <a:xfrm>
                <a:off x="4570011" y="4208226"/>
                <a:ext cx="7146" cy="15766"/>
              </a:xfrm>
              <a:custGeom>
                <a:avLst/>
                <a:gdLst>
                  <a:gd name="csX0" fmla="*/ 1593 w 7146"/>
                  <a:gd name="csY0" fmla="*/ 2997 h 15766"/>
                  <a:gd name="csX1" fmla="*/ 975 w 7146"/>
                  <a:gd name="csY1" fmla="*/ 3957 h 15766"/>
                  <a:gd name="csX2" fmla="*/ 701 w 7146"/>
                  <a:gd name="csY2" fmla="*/ 4540 h 15766"/>
                  <a:gd name="csX3" fmla="*/ 461 w 7146"/>
                  <a:gd name="csY3" fmla="*/ 5157 h 15766"/>
                  <a:gd name="csX4" fmla="*/ 15 w 7146"/>
                  <a:gd name="csY4" fmla="*/ 7557 h 15766"/>
                  <a:gd name="csX5" fmla="*/ 15 w 7146"/>
                  <a:gd name="csY5" fmla="*/ 9512 h 15766"/>
                  <a:gd name="csX6" fmla="*/ 84 w 7146"/>
                  <a:gd name="csY6" fmla="*/ 10986 h 15766"/>
                  <a:gd name="csX7" fmla="*/ 118 w 7146"/>
                  <a:gd name="csY7" fmla="*/ 12598 h 15766"/>
                  <a:gd name="csX8" fmla="*/ 290 w 7146"/>
                  <a:gd name="csY8" fmla="*/ 13215 h 15766"/>
                  <a:gd name="csX9" fmla="*/ 290 w 7146"/>
                  <a:gd name="csY9" fmla="*/ 13798 h 15766"/>
                  <a:gd name="csX10" fmla="*/ 255 w 7146"/>
                  <a:gd name="csY10" fmla="*/ 14621 h 15766"/>
                  <a:gd name="csX11" fmla="*/ 667 w 7146"/>
                  <a:gd name="csY11" fmla="*/ 15478 h 15766"/>
                  <a:gd name="csX12" fmla="*/ 1181 w 7146"/>
                  <a:gd name="csY12" fmla="*/ 15718 h 15766"/>
                  <a:gd name="csX13" fmla="*/ 1833 w 7146"/>
                  <a:gd name="csY13" fmla="*/ 15752 h 15766"/>
                  <a:gd name="csX14" fmla="*/ 3101 w 7146"/>
                  <a:gd name="csY14" fmla="*/ 15307 h 15766"/>
                  <a:gd name="csX15" fmla="*/ 3547 w 7146"/>
                  <a:gd name="csY15" fmla="*/ 14998 h 15766"/>
                  <a:gd name="csX16" fmla="*/ 3856 w 7146"/>
                  <a:gd name="csY16" fmla="*/ 14758 h 15766"/>
                  <a:gd name="csX17" fmla="*/ 5193 w 7146"/>
                  <a:gd name="csY17" fmla="*/ 12975 h 15766"/>
                  <a:gd name="csX18" fmla="*/ 5570 w 7146"/>
                  <a:gd name="csY18" fmla="*/ 11912 h 15766"/>
                  <a:gd name="csX19" fmla="*/ 5673 w 7146"/>
                  <a:gd name="csY19" fmla="*/ 11329 h 15766"/>
                  <a:gd name="csX20" fmla="*/ 5673 w 7146"/>
                  <a:gd name="csY20" fmla="*/ 11055 h 15766"/>
                  <a:gd name="csX21" fmla="*/ 5742 w 7146"/>
                  <a:gd name="csY21" fmla="*/ 10815 h 15766"/>
                  <a:gd name="csX22" fmla="*/ 5810 w 7146"/>
                  <a:gd name="csY22" fmla="*/ 7591 h 15766"/>
                  <a:gd name="csX23" fmla="*/ 5879 w 7146"/>
                  <a:gd name="csY23" fmla="*/ 6871 h 15766"/>
                  <a:gd name="csX24" fmla="*/ 5948 w 7146"/>
                  <a:gd name="csY24" fmla="*/ 6357 h 15766"/>
                  <a:gd name="csX25" fmla="*/ 6359 w 7146"/>
                  <a:gd name="csY25" fmla="*/ 4848 h 15766"/>
                  <a:gd name="csX26" fmla="*/ 6462 w 7146"/>
                  <a:gd name="csY26" fmla="*/ 4540 h 15766"/>
                  <a:gd name="csX27" fmla="*/ 6668 w 7146"/>
                  <a:gd name="csY27" fmla="*/ 4026 h 15766"/>
                  <a:gd name="csX28" fmla="*/ 7079 w 7146"/>
                  <a:gd name="csY28" fmla="*/ 2517 h 15766"/>
                  <a:gd name="csX29" fmla="*/ 6976 w 7146"/>
                  <a:gd name="csY29" fmla="*/ 836 h 15766"/>
                  <a:gd name="csX30" fmla="*/ 6599 w 7146"/>
                  <a:gd name="csY30" fmla="*/ 253 h 15766"/>
                  <a:gd name="csX31" fmla="*/ 6050 w 7146"/>
                  <a:gd name="csY31" fmla="*/ 13 h 15766"/>
                  <a:gd name="csX32" fmla="*/ 5364 w 7146"/>
                  <a:gd name="csY32" fmla="*/ 82 h 15766"/>
                  <a:gd name="csX33" fmla="*/ 4747 w 7146"/>
                  <a:gd name="csY33" fmla="*/ 356 h 15766"/>
                  <a:gd name="csX34" fmla="*/ 3547 w 7146"/>
                  <a:gd name="csY34" fmla="*/ 1111 h 15766"/>
                  <a:gd name="csX35" fmla="*/ 2381 w 7146"/>
                  <a:gd name="csY35" fmla="*/ 2105 h 15766"/>
                  <a:gd name="csX36" fmla="*/ 1627 w 7146"/>
                  <a:gd name="csY36" fmla="*/ 2962 h 15766"/>
                  <a:gd name="csX37" fmla="*/ 1558 w 7146"/>
                  <a:gd name="csY37" fmla="*/ 3065 h 157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7146" h="15766">
                    <a:moveTo>
                      <a:pt x="1593" y="2997"/>
                    </a:moveTo>
                    <a:cubicBezTo>
                      <a:pt x="1387" y="3305"/>
                      <a:pt x="1181" y="3614"/>
                      <a:pt x="975" y="3957"/>
                    </a:cubicBezTo>
                    <a:cubicBezTo>
                      <a:pt x="873" y="4128"/>
                      <a:pt x="770" y="4334"/>
                      <a:pt x="701" y="4540"/>
                    </a:cubicBezTo>
                    <a:cubicBezTo>
                      <a:pt x="598" y="4746"/>
                      <a:pt x="530" y="4951"/>
                      <a:pt x="461" y="5157"/>
                    </a:cubicBezTo>
                    <a:cubicBezTo>
                      <a:pt x="187" y="5980"/>
                      <a:pt x="84" y="6803"/>
                      <a:pt x="15" y="7557"/>
                    </a:cubicBezTo>
                    <a:cubicBezTo>
                      <a:pt x="-19" y="8312"/>
                      <a:pt x="15" y="8929"/>
                      <a:pt x="15" y="9512"/>
                    </a:cubicBezTo>
                    <a:lnTo>
                      <a:pt x="84" y="10986"/>
                    </a:lnTo>
                    <a:cubicBezTo>
                      <a:pt x="84" y="11569"/>
                      <a:pt x="-88" y="12084"/>
                      <a:pt x="118" y="12598"/>
                    </a:cubicBezTo>
                    <a:cubicBezTo>
                      <a:pt x="118" y="12701"/>
                      <a:pt x="221" y="12907"/>
                      <a:pt x="290" y="13215"/>
                    </a:cubicBezTo>
                    <a:cubicBezTo>
                      <a:pt x="324" y="13352"/>
                      <a:pt x="324" y="13558"/>
                      <a:pt x="290" y="13798"/>
                    </a:cubicBezTo>
                    <a:cubicBezTo>
                      <a:pt x="290" y="14004"/>
                      <a:pt x="221" y="14313"/>
                      <a:pt x="255" y="14621"/>
                    </a:cubicBezTo>
                    <a:cubicBezTo>
                      <a:pt x="255" y="14964"/>
                      <a:pt x="393" y="15238"/>
                      <a:pt x="667" y="15478"/>
                    </a:cubicBezTo>
                    <a:cubicBezTo>
                      <a:pt x="804" y="15581"/>
                      <a:pt x="975" y="15650"/>
                      <a:pt x="1181" y="15718"/>
                    </a:cubicBezTo>
                    <a:cubicBezTo>
                      <a:pt x="1387" y="15752"/>
                      <a:pt x="1593" y="15787"/>
                      <a:pt x="1833" y="15752"/>
                    </a:cubicBezTo>
                    <a:cubicBezTo>
                      <a:pt x="2313" y="15718"/>
                      <a:pt x="2724" y="15513"/>
                      <a:pt x="3101" y="15307"/>
                    </a:cubicBezTo>
                    <a:cubicBezTo>
                      <a:pt x="3273" y="15204"/>
                      <a:pt x="3444" y="15101"/>
                      <a:pt x="3547" y="14998"/>
                    </a:cubicBezTo>
                    <a:cubicBezTo>
                      <a:pt x="3684" y="14895"/>
                      <a:pt x="3787" y="14827"/>
                      <a:pt x="3856" y="14758"/>
                    </a:cubicBezTo>
                    <a:cubicBezTo>
                      <a:pt x="4439" y="14278"/>
                      <a:pt x="4885" y="13661"/>
                      <a:pt x="5193" y="12975"/>
                    </a:cubicBezTo>
                    <a:cubicBezTo>
                      <a:pt x="5364" y="12632"/>
                      <a:pt x="5467" y="12289"/>
                      <a:pt x="5570" y="11912"/>
                    </a:cubicBezTo>
                    <a:cubicBezTo>
                      <a:pt x="5605" y="11741"/>
                      <a:pt x="5673" y="11535"/>
                      <a:pt x="5673" y="11329"/>
                    </a:cubicBezTo>
                    <a:lnTo>
                      <a:pt x="5673" y="11055"/>
                    </a:lnTo>
                    <a:cubicBezTo>
                      <a:pt x="5673" y="11055"/>
                      <a:pt x="5742" y="10815"/>
                      <a:pt x="5742" y="10815"/>
                    </a:cubicBezTo>
                    <a:cubicBezTo>
                      <a:pt x="5879" y="9478"/>
                      <a:pt x="5742" y="8380"/>
                      <a:pt x="5810" y="7591"/>
                    </a:cubicBezTo>
                    <a:cubicBezTo>
                      <a:pt x="5810" y="7317"/>
                      <a:pt x="5845" y="7077"/>
                      <a:pt x="5879" y="6871"/>
                    </a:cubicBezTo>
                    <a:cubicBezTo>
                      <a:pt x="5879" y="6700"/>
                      <a:pt x="5913" y="6529"/>
                      <a:pt x="5948" y="6357"/>
                    </a:cubicBezTo>
                    <a:cubicBezTo>
                      <a:pt x="5982" y="6049"/>
                      <a:pt x="6119" y="5534"/>
                      <a:pt x="6359" y="4848"/>
                    </a:cubicBezTo>
                    <a:cubicBezTo>
                      <a:pt x="6359" y="4780"/>
                      <a:pt x="6427" y="4677"/>
                      <a:pt x="6462" y="4540"/>
                    </a:cubicBezTo>
                    <a:cubicBezTo>
                      <a:pt x="6530" y="4403"/>
                      <a:pt x="6565" y="4231"/>
                      <a:pt x="6668" y="4026"/>
                    </a:cubicBezTo>
                    <a:cubicBezTo>
                      <a:pt x="6805" y="3648"/>
                      <a:pt x="6976" y="3100"/>
                      <a:pt x="7079" y="2517"/>
                    </a:cubicBezTo>
                    <a:cubicBezTo>
                      <a:pt x="7182" y="1934"/>
                      <a:pt x="7182" y="1317"/>
                      <a:pt x="6976" y="836"/>
                    </a:cubicBezTo>
                    <a:cubicBezTo>
                      <a:pt x="6908" y="597"/>
                      <a:pt x="6770" y="391"/>
                      <a:pt x="6599" y="253"/>
                    </a:cubicBezTo>
                    <a:cubicBezTo>
                      <a:pt x="6427" y="116"/>
                      <a:pt x="6256" y="13"/>
                      <a:pt x="6050" y="13"/>
                    </a:cubicBezTo>
                    <a:cubicBezTo>
                      <a:pt x="5810" y="-21"/>
                      <a:pt x="5570" y="13"/>
                      <a:pt x="5364" y="82"/>
                    </a:cubicBezTo>
                    <a:cubicBezTo>
                      <a:pt x="5159" y="151"/>
                      <a:pt x="4953" y="253"/>
                      <a:pt x="4747" y="356"/>
                    </a:cubicBezTo>
                    <a:cubicBezTo>
                      <a:pt x="4336" y="562"/>
                      <a:pt x="3959" y="802"/>
                      <a:pt x="3547" y="1111"/>
                    </a:cubicBezTo>
                    <a:cubicBezTo>
                      <a:pt x="3136" y="1385"/>
                      <a:pt x="2724" y="1762"/>
                      <a:pt x="2381" y="2105"/>
                    </a:cubicBezTo>
                    <a:cubicBezTo>
                      <a:pt x="2038" y="2448"/>
                      <a:pt x="1764" y="2825"/>
                      <a:pt x="1627" y="2962"/>
                    </a:cubicBezTo>
                    <a:lnTo>
                      <a:pt x="1558" y="3065"/>
                    </a:lnTo>
                    <a:close/>
                  </a:path>
                </a:pathLst>
              </a:custGeom>
              <a:grpFill/>
              <a:ln w="3429" cap="flat">
                <a:noFill/>
                <a:prstDash val="solid"/>
                <a:miter/>
              </a:ln>
            </p:spPr>
            <p:txBody>
              <a:bodyPr/>
              <a:lstStyle/>
              <a:p>
                <a:endParaRPr lang="en-US"/>
              </a:p>
            </p:txBody>
          </p:sp>
          <p:sp>
            <p:nvSpPr>
              <p:cNvPr id="1269" name="Freeform 1268">
                <a:extLst>
                  <a:ext uri="{FF2B5EF4-FFF2-40B4-BE49-F238E27FC236}">
                    <a16:creationId xmlns:a16="http://schemas.microsoft.com/office/drawing/2014/main" id="{D5315FCD-FC07-013D-B269-61658FC1E9C9}"/>
                  </a:ext>
                </a:extLst>
              </p:cNvPr>
              <p:cNvSpPr/>
              <p:nvPr/>
            </p:nvSpPr>
            <p:spPr>
              <a:xfrm>
                <a:off x="4566880" y="4212066"/>
                <a:ext cx="32431" cy="53958"/>
              </a:xfrm>
              <a:custGeom>
                <a:avLst/>
                <a:gdLst>
                  <a:gd name="csX0" fmla="*/ 23034 w 32431"/>
                  <a:gd name="csY0" fmla="*/ 13833 h 53958"/>
                  <a:gd name="csX1" fmla="*/ 17753 w 32431"/>
                  <a:gd name="csY1" fmla="*/ 17365 h 53958"/>
                  <a:gd name="csX2" fmla="*/ 12233 w 32431"/>
                  <a:gd name="csY2" fmla="*/ 21788 h 53958"/>
                  <a:gd name="csX3" fmla="*/ 9867 w 32431"/>
                  <a:gd name="csY3" fmla="*/ 24840 h 53958"/>
                  <a:gd name="csX4" fmla="*/ 8289 w 32431"/>
                  <a:gd name="csY4" fmla="*/ 28475 h 53958"/>
                  <a:gd name="csX5" fmla="*/ 7089 w 32431"/>
                  <a:gd name="csY5" fmla="*/ 35367 h 53958"/>
                  <a:gd name="csX6" fmla="*/ 6644 w 32431"/>
                  <a:gd name="csY6" fmla="*/ 38316 h 53958"/>
                  <a:gd name="csX7" fmla="*/ 5923 w 32431"/>
                  <a:gd name="csY7" fmla="*/ 40990 h 53958"/>
                  <a:gd name="csX8" fmla="*/ 3626 w 32431"/>
                  <a:gd name="csY8" fmla="*/ 46237 h 53958"/>
                  <a:gd name="csX9" fmla="*/ 3249 w 32431"/>
                  <a:gd name="csY9" fmla="*/ 46923 h 53958"/>
                  <a:gd name="csX10" fmla="*/ 2700 w 32431"/>
                  <a:gd name="csY10" fmla="*/ 47882 h 53958"/>
                  <a:gd name="csX11" fmla="*/ 1363 w 32431"/>
                  <a:gd name="csY11" fmla="*/ 50214 h 53958"/>
                  <a:gd name="csX12" fmla="*/ 128 w 32431"/>
                  <a:gd name="csY12" fmla="*/ 53849 h 53958"/>
                  <a:gd name="csX13" fmla="*/ 4003 w 32431"/>
                  <a:gd name="csY13" fmla="*/ 51655 h 53958"/>
                  <a:gd name="csX14" fmla="*/ 6404 w 32431"/>
                  <a:gd name="csY14" fmla="*/ 49220 h 53958"/>
                  <a:gd name="csX15" fmla="*/ 7981 w 32431"/>
                  <a:gd name="csY15" fmla="*/ 47334 h 53958"/>
                  <a:gd name="csX16" fmla="*/ 9730 w 32431"/>
                  <a:gd name="csY16" fmla="*/ 44797 h 53958"/>
                  <a:gd name="csX17" fmla="*/ 11170 w 32431"/>
                  <a:gd name="csY17" fmla="*/ 41916 h 53958"/>
                  <a:gd name="csX18" fmla="*/ 11341 w 32431"/>
                  <a:gd name="csY18" fmla="*/ 41539 h 53958"/>
                  <a:gd name="csX19" fmla="*/ 11478 w 32431"/>
                  <a:gd name="csY19" fmla="*/ 41162 h 53958"/>
                  <a:gd name="csX20" fmla="*/ 11753 w 32431"/>
                  <a:gd name="csY20" fmla="*/ 40373 h 53958"/>
                  <a:gd name="csX21" fmla="*/ 11993 w 32431"/>
                  <a:gd name="csY21" fmla="*/ 39585 h 53958"/>
                  <a:gd name="csX22" fmla="*/ 12199 w 32431"/>
                  <a:gd name="csY22" fmla="*/ 38796 h 53958"/>
                  <a:gd name="csX23" fmla="*/ 12781 w 32431"/>
                  <a:gd name="csY23" fmla="*/ 35710 h 53958"/>
                  <a:gd name="csX24" fmla="*/ 13844 w 32431"/>
                  <a:gd name="csY24" fmla="*/ 30257 h 53958"/>
                  <a:gd name="csX25" fmla="*/ 14770 w 32431"/>
                  <a:gd name="csY25" fmla="*/ 28097 h 53958"/>
                  <a:gd name="csX26" fmla="*/ 16108 w 32431"/>
                  <a:gd name="csY26" fmla="*/ 26211 h 53958"/>
                  <a:gd name="csX27" fmla="*/ 22040 w 32431"/>
                  <a:gd name="csY27" fmla="*/ 21239 h 53958"/>
                  <a:gd name="csX28" fmla="*/ 25606 w 32431"/>
                  <a:gd name="csY28" fmla="*/ 18530 h 53958"/>
                  <a:gd name="csX29" fmla="*/ 29001 w 32431"/>
                  <a:gd name="csY29" fmla="*/ 15170 h 53958"/>
                  <a:gd name="csX30" fmla="*/ 31092 w 32431"/>
                  <a:gd name="csY30" fmla="*/ 12050 h 53958"/>
                  <a:gd name="csX31" fmla="*/ 32430 w 32431"/>
                  <a:gd name="csY31" fmla="*/ 6426 h 53958"/>
                  <a:gd name="csX32" fmla="*/ 30887 w 32431"/>
                  <a:gd name="csY32" fmla="*/ 1351 h 53958"/>
                  <a:gd name="csX33" fmla="*/ 30201 w 32431"/>
                  <a:gd name="csY33" fmla="*/ 631 h 53958"/>
                  <a:gd name="csX34" fmla="*/ 29584 w 32431"/>
                  <a:gd name="csY34" fmla="*/ 185 h 53958"/>
                  <a:gd name="csX35" fmla="*/ 28726 w 32431"/>
                  <a:gd name="csY35" fmla="*/ 82 h 53958"/>
                  <a:gd name="csX36" fmla="*/ 28932 w 32431"/>
                  <a:gd name="csY36" fmla="*/ 2585 h 53958"/>
                  <a:gd name="csX37" fmla="*/ 28486 w 32431"/>
                  <a:gd name="csY37" fmla="*/ 7180 h 53958"/>
                  <a:gd name="csX38" fmla="*/ 27389 w 32431"/>
                  <a:gd name="csY38" fmla="*/ 9478 h 53958"/>
                  <a:gd name="csX39" fmla="*/ 25880 w 32431"/>
                  <a:gd name="csY39" fmla="*/ 11364 h 53958"/>
                  <a:gd name="csX40" fmla="*/ 23308 w 32431"/>
                  <a:gd name="csY40" fmla="*/ 13627 h 53958"/>
                  <a:gd name="csX41" fmla="*/ 23000 w 32431"/>
                  <a:gd name="csY41" fmla="*/ 13867 h 5395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32431" h="53958">
                    <a:moveTo>
                      <a:pt x="23034" y="13833"/>
                    </a:moveTo>
                    <a:cubicBezTo>
                      <a:pt x="21423" y="15033"/>
                      <a:pt x="19639" y="16130"/>
                      <a:pt x="17753" y="17365"/>
                    </a:cubicBezTo>
                    <a:cubicBezTo>
                      <a:pt x="15902" y="18599"/>
                      <a:pt x="13982" y="19970"/>
                      <a:pt x="12233" y="21788"/>
                    </a:cubicBezTo>
                    <a:cubicBezTo>
                      <a:pt x="11376" y="22679"/>
                      <a:pt x="10553" y="23708"/>
                      <a:pt x="9867" y="24840"/>
                    </a:cubicBezTo>
                    <a:cubicBezTo>
                      <a:pt x="9181" y="25971"/>
                      <a:pt x="8632" y="27240"/>
                      <a:pt x="8289" y="28475"/>
                    </a:cubicBezTo>
                    <a:cubicBezTo>
                      <a:pt x="7535" y="30943"/>
                      <a:pt x="7329" y="33275"/>
                      <a:pt x="7089" y="35367"/>
                    </a:cubicBezTo>
                    <a:cubicBezTo>
                      <a:pt x="6952" y="36395"/>
                      <a:pt x="6849" y="37390"/>
                      <a:pt x="6644" y="38316"/>
                    </a:cubicBezTo>
                    <a:cubicBezTo>
                      <a:pt x="6472" y="39242"/>
                      <a:pt x="6232" y="40099"/>
                      <a:pt x="5923" y="40990"/>
                    </a:cubicBezTo>
                    <a:cubicBezTo>
                      <a:pt x="5306" y="42773"/>
                      <a:pt x="4483" y="44522"/>
                      <a:pt x="3626" y="46237"/>
                    </a:cubicBezTo>
                    <a:cubicBezTo>
                      <a:pt x="3523" y="46408"/>
                      <a:pt x="3420" y="46648"/>
                      <a:pt x="3249" y="46923"/>
                    </a:cubicBezTo>
                    <a:cubicBezTo>
                      <a:pt x="3077" y="47197"/>
                      <a:pt x="2906" y="47540"/>
                      <a:pt x="2700" y="47882"/>
                    </a:cubicBezTo>
                    <a:cubicBezTo>
                      <a:pt x="2289" y="48603"/>
                      <a:pt x="1809" y="49426"/>
                      <a:pt x="1363" y="50214"/>
                    </a:cubicBezTo>
                    <a:cubicBezTo>
                      <a:pt x="471" y="51826"/>
                      <a:pt x="-317" y="53403"/>
                      <a:pt x="128" y="53849"/>
                    </a:cubicBezTo>
                    <a:cubicBezTo>
                      <a:pt x="608" y="54329"/>
                      <a:pt x="2289" y="53163"/>
                      <a:pt x="4003" y="51655"/>
                    </a:cubicBezTo>
                    <a:cubicBezTo>
                      <a:pt x="4860" y="50900"/>
                      <a:pt x="5718" y="50008"/>
                      <a:pt x="6404" y="49220"/>
                    </a:cubicBezTo>
                    <a:cubicBezTo>
                      <a:pt x="7124" y="48431"/>
                      <a:pt x="7672" y="47711"/>
                      <a:pt x="7981" y="47334"/>
                    </a:cubicBezTo>
                    <a:cubicBezTo>
                      <a:pt x="8598" y="46545"/>
                      <a:pt x="9181" y="45688"/>
                      <a:pt x="9730" y="44797"/>
                    </a:cubicBezTo>
                    <a:cubicBezTo>
                      <a:pt x="10244" y="43905"/>
                      <a:pt x="10758" y="42945"/>
                      <a:pt x="11170" y="41916"/>
                    </a:cubicBezTo>
                    <a:lnTo>
                      <a:pt x="11341" y="41539"/>
                    </a:lnTo>
                    <a:lnTo>
                      <a:pt x="11478" y="41162"/>
                    </a:lnTo>
                    <a:lnTo>
                      <a:pt x="11753" y="40373"/>
                    </a:lnTo>
                    <a:lnTo>
                      <a:pt x="11993" y="39585"/>
                    </a:lnTo>
                    <a:lnTo>
                      <a:pt x="12199" y="38796"/>
                    </a:lnTo>
                    <a:cubicBezTo>
                      <a:pt x="12439" y="37733"/>
                      <a:pt x="12610" y="36704"/>
                      <a:pt x="12781" y="35710"/>
                    </a:cubicBezTo>
                    <a:cubicBezTo>
                      <a:pt x="13090" y="33721"/>
                      <a:pt x="13364" y="31835"/>
                      <a:pt x="13844" y="30257"/>
                    </a:cubicBezTo>
                    <a:cubicBezTo>
                      <a:pt x="14084" y="29469"/>
                      <a:pt x="14393" y="28749"/>
                      <a:pt x="14770" y="28097"/>
                    </a:cubicBezTo>
                    <a:cubicBezTo>
                      <a:pt x="15147" y="27446"/>
                      <a:pt x="15593" y="26794"/>
                      <a:pt x="16108" y="26211"/>
                    </a:cubicBezTo>
                    <a:cubicBezTo>
                      <a:pt x="17616" y="24463"/>
                      <a:pt x="19742" y="22920"/>
                      <a:pt x="22040" y="21239"/>
                    </a:cubicBezTo>
                    <a:cubicBezTo>
                      <a:pt x="23206" y="20382"/>
                      <a:pt x="24406" y="19525"/>
                      <a:pt x="25606" y="18530"/>
                    </a:cubicBezTo>
                    <a:cubicBezTo>
                      <a:pt x="26806" y="17536"/>
                      <a:pt x="27972" y="16439"/>
                      <a:pt x="29001" y="15170"/>
                    </a:cubicBezTo>
                    <a:cubicBezTo>
                      <a:pt x="29412" y="14656"/>
                      <a:pt x="30269" y="13627"/>
                      <a:pt x="31092" y="12050"/>
                    </a:cubicBezTo>
                    <a:cubicBezTo>
                      <a:pt x="31915" y="10472"/>
                      <a:pt x="32464" y="8415"/>
                      <a:pt x="32430" y="6426"/>
                    </a:cubicBezTo>
                    <a:cubicBezTo>
                      <a:pt x="32430" y="4437"/>
                      <a:pt x="31778" y="2483"/>
                      <a:pt x="30887" y="1351"/>
                    </a:cubicBezTo>
                    <a:cubicBezTo>
                      <a:pt x="30647" y="1077"/>
                      <a:pt x="30441" y="802"/>
                      <a:pt x="30201" y="631"/>
                    </a:cubicBezTo>
                    <a:cubicBezTo>
                      <a:pt x="29961" y="425"/>
                      <a:pt x="29789" y="288"/>
                      <a:pt x="29584" y="185"/>
                    </a:cubicBezTo>
                    <a:cubicBezTo>
                      <a:pt x="29206" y="-21"/>
                      <a:pt x="28898" y="-55"/>
                      <a:pt x="28726" y="82"/>
                    </a:cubicBezTo>
                    <a:cubicBezTo>
                      <a:pt x="28349" y="391"/>
                      <a:pt x="28726" y="1317"/>
                      <a:pt x="28932" y="2585"/>
                    </a:cubicBezTo>
                    <a:cubicBezTo>
                      <a:pt x="29138" y="3854"/>
                      <a:pt x="29069" y="5534"/>
                      <a:pt x="28486" y="7180"/>
                    </a:cubicBezTo>
                    <a:cubicBezTo>
                      <a:pt x="28212" y="8003"/>
                      <a:pt x="27835" y="8792"/>
                      <a:pt x="27389" y="9478"/>
                    </a:cubicBezTo>
                    <a:cubicBezTo>
                      <a:pt x="26943" y="10163"/>
                      <a:pt x="26395" y="10815"/>
                      <a:pt x="25880" y="11364"/>
                    </a:cubicBezTo>
                    <a:cubicBezTo>
                      <a:pt x="24817" y="12461"/>
                      <a:pt x="23789" y="13250"/>
                      <a:pt x="23308" y="13627"/>
                    </a:cubicBezTo>
                    <a:lnTo>
                      <a:pt x="23000" y="13867"/>
                    </a:lnTo>
                    <a:close/>
                  </a:path>
                </a:pathLst>
              </a:custGeom>
              <a:grpFill/>
              <a:ln w="3429" cap="flat">
                <a:noFill/>
                <a:prstDash val="solid"/>
                <a:miter/>
              </a:ln>
            </p:spPr>
            <p:txBody>
              <a:bodyPr/>
              <a:lstStyle/>
              <a:p>
                <a:endParaRPr lang="en-US"/>
              </a:p>
            </p:txBody>
          </p:sp>
          <p:sp>
            <p:nvSpPr>
              <p:cNvPr id="1270" name="Freeform 1269">
                <a:extLst>
                  <a:ext uri="{FF2B5EF4-FFF2-40B4-BE49-F238E27FC236}">
                    <a16:creationId xmlns:a16="http://schemas.microsoft.com/office/drawing/2014/main" id="{41EB95FA-23FC-C73D-5FA2-B83648E71EF5}"/>
                  </a:ext>
                </a:extLst>
              </p:cNvPr>
              <p:cNvSpPr/>
              <p:nvPr/>
            </p:nvSpPr>
            <p:spPr>
              <a:xfrm>
                <a:off x="4583792" y="4241603"/>
                <a:ext cx="12066" cy="18048"/>
              </a:xfrm>
              <a:custGeom>
                <a:avLst/>
                <a:gdLst>
                  <a:gd name="csX0" fmla="*/ 5230 w 12066"/>
                  <a:gd name="csY0" fmla="*/ 13168 h 18048"/>
                  <a:gd name="csX1" fmla="*/ 6122 w 12066"/>
                  <a:gd name="csY1" fmla="*/ 11454 h 18048"/>
                  <a:gd name="csX2" fmla="*/ 7116 w 12066"/>
                  <a:gd name="csY2" fmla="*/ 9842 h 18048"/>
                  <a:gd name="csX3" fmla="*/ 9242 w 12066"/>
                  <a:gd name="csY3" fmla="*/ 6722 h 18048"/>
                  <a:gd name="csX4" fmla="*/ 11265 w 12066"/>
                  <a:gd name="csY4" fmla="*/ 3567 h 18048"/>
                  <a:gd name="csX5" fmla="*/ 11883 w 12066"/>
                  <a:gd name="csY5" fmla="*/ 2196 h 18048"/>
                  <a:gd name="csX6" fmla="*/ 11814 w 12066"/>
                  <a:gd name="csY6" fmla="*/ 447 h 18048"/>
                  <a:gd name="csX7" fmla="*/ 9722 w 12066"/>
                  <a:gd name="csY7" fmla="*/ 138 h 18048"/>
                  <a:gd name="csX8" fmla="*/ 8591 w 12066"/>
                  <a:gd name="csY8" fmla="*/ 584 h 18048"/>
                  <a:gd name="csX9" fmla="*/ 7836 w 12066"/>
                  <a:gd name="csY9" fmla="*/ 961 h 18048"/>
                  <a:gd name="csX10" fmla="*/ 4544 w 12066"/>
                  <a:gd name="csY10" fmla="*/ 3533 h 18048"/>
                  <a:gd name="csX11" fmla="*/ 2075 w 12066"/>
                  <a:gd name="csY11" fmla="*/ 6962 h 18048"/>
                  <a:gd name="csX12" fmla="*/ 121 w 12066"/>
                  <a:gd name="csY12" fmla="*/ 12757 h 18048"/>
                  <a:gd name="csX13" fmla="*/ 52 w 12066"/>
                  <a:gd name="csY13" fmla="*/ 15638 h 18048"/>
                  <a:gd name="csX14" fmla="*/ 224 w 12066"/>
                  <a:gd name="csY14" fmla="*/ 16495 h 18048"/>
                  <a:gd name="csX15" fmla="*/ 533 w 12066"/>
                  <a:gd name="csY15" fmla="*/ 17249 h 18048"/>
                  <a:gd name="csX16" fmla="*/ 1527 w 12066"/>
                  <a:gd name="csY16" fmla="*/ 18038 h 18048"/>
                  <a:gd name="csX17" fmla="*/ 2830 w 12066"/>
                  <a:gd name="csY17" fmla="*/ 17455 h 18048"/>
                  <a:gd name="csX18" fmla="*/ 3893 w 12066"/>
                  <a:gd name="csY18" fmla="*/ 15946 h 18048"/>
                  <a:gd name="csX19" fmla="*/ 5265 w 12066"/>
                  <a:gd name="csY19" fmla="*/ 13306 h 18048"/>
                  <a:gd name="csX20" fmla="*/ 5333 w 12066"/>
                  <a:gd name="csY20" fmla="*/ 13203 h 180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12066" h="18048">
                    <a:moveTo>
                      <a:pt x="5230" y="13168"/>
                    </a:moveTo>
                    <a:cubicBezTo>
                      <a:pt x="5504" y="12586"/>
                      <a:pt x="5813" y="12037"/>
                      <a:pt x="6122" y="11454"/>
                    </a:cubicBezTo>
                    <a:cubicBezTo>
                      <a:pt x="6465" y="10906"/>
                      <a:pt x="6773" y="10357"/>
                      <a:pt x="7116" y="9842"/>
                    </a:cubicBezTo>
                    <a:cubicBezTo>
                      <a:pt x="7802" y="8780"/>
                      <a:pt x="8522" y="7751"/>
                      <a:pt x="9242" y="6722"/>
                    </a:cubicBezTo>
                    <a:cubicBezTo>
                      <a:pt x="9962" y="5728"/>
                      <a:pt x="10751" y="4768"/>
                      <a:pt x="11265" y="3567"/>
                    </a:cubicBezTo>
                    <a:cubicBezTo>
                      <a:pt x="11368" y="3327"/>
                      <a:pt x="11677" y="2779"/>
                      <a:pt x="11883" y="2196"/>
                    </a:cubicBezTo>
                    <a:cubicBezTo>
                      <a:pt x="12088" y="1613"/>
                      <a:pt x="12191" y="927"/>
                      <a:pt x="11814" y="447"/>
                    </a:cubicBezTo>
                    <a:cubicBezTo>
                      <a:pt x="11402" y="-102"/>
                      <a:pt x="10580" y="-68"/>
                      <a:pt x="9722" y="138"/>
                    </a:cubicBezTo>
                    <a:cubicBezTo>
                      <a:pt x="9311" y="241"/>
                      <a:pt x="8933" y="413"/>
                      <a:pt x="8591" y="584"/>
                    </a:cubicBezTo>
                    <a:cubicBezTo>
                      <a:pt x="8248" y="721"/>
                      <a:pt x="7973" y="893"/>
                      <a:pt x="7836" y="961"/>
                    </a:cubicBezTo>
                    <a:cubicBezTo>
                      <a:pt x="6567" y="1578"/>
                      <a:pt x="5470" y="2504"/>
                      <a:pt x="4544" y="3533"/>
                    </a:cubicBezTo>
                    <a:cubicBezTo>
                      <a:pt x="3584" y="4596"/>
                      <a:pt x="2796" y="5796"/>
                      <a:pt x="2075" y="6962"/>
                    </a:cubicBezTo>
                    <a:cubicBezTo>
                      <a:pt x="1047" y="8677"/>
                      <a:pt x="327" y="10734"/>
                      <a:pt x="121" y="12757"/>
                    </a:cubicBezTo>
                    <a:cubicBezTo>
                      <a:pt x="87" y="13168"/>
                      <a:pt x="-85" y="14437"/>
                      <a:pt x="52" y="15638"/>
                    </a:cubicBezTo>
                    <a:cubicBezTo>
                      <a:pt x="87" y="15946"/>
                      <a:pt x="121" y="16220"/>
                      <a:pt x="224" y="16495"/>
                    </a:cubicBezTo>
                    <a:cubicBezTo>
                      <a:pt x="293" y="16769"/>
                      <a:pt x="395" y="17009"/>
                      <a:pt x="533" y="17249"/>
                    </a:cubicBezTo>
                    <a:cubicBezTo>
                      <a:pt x="772" y="17695"/>
                      <a:pt x="1081" y="17969"/>
                      <a:pt x="1527" y="18038"/>
                    </a:cubicBezTo>
                    <a:cubicBezTo>
                      <a:pt x="2007" y="18106"/>
                      <a:pt x="2453" y="17832"/>
                      <a:pt x="2830" y="17455"/>
                    </a:cubicBezTo>
                    <a:cubicBezTo>
                      <a:pt x="3207" y="17043"/>
                      <a:pt x="3584" y="16529"/>
                      <a:pt x="3893" y="15946"/>
                    </a:cubicBezTo>
                    <a:cubicBezTo>
                      <a:pt x="4544" y="14815"/>
                      <a:pt x="5093" y="13648"/>
                      <a:pt x="5265" y="13306"/>
                    </a:cubicBezTo>
                    <a:lnTo>
                      <a:pt x="5333" y="13203"/>
                    </a:lnTo>
                    <a:close/>
                  </a:path>
                </a:pathLst>
              </a:custGeom>
              <a:grpFill/>
              <a:ln w="3429" cap="flat">
                <a:noFill/>
                <a:prstDash val="solid"/>
                <a:miter/>
              </a:ln>
            </p:spPr>
            <p:txBody>
              <a:bodyPr/>
              <a:lstStyle/>
              <a:p>
                <a:endParaRPr lang="en-US"/>
              </a:p>
            </p:txBody>
          </p:sp>
          <p:sp>
            <p:nvSpPr>
              <p:cNvPr id="1271" name="Freeform 1270">
                <a:extLst>
                  <a:ext uri="{FF2B5EF4-FFF2-40B4-BE49-F238E27FC236}">
                    <a16:creationId xmlns:a16="http://schemas.microsoft.com/office/drawing/2014/main" id="{611F1FB0-5208-21B5-5806-073D3C46605F}"/>
                  </a:ext>
                </a:extLst>
              </p:cNvPr>
              <p:cNvSpPr/>
              <p:nvPr/>
            </p:nvSpPr>
            <p:spPr>
              <a:xfrm>
                <a:off x="4537782" y="4229149"/>
                <a:ext cx="30658" cy="33274"/>
              </a:xfrm>
              <a:custGeom>
                <a:avLst/>
                <a:gdLst>
                  <a:gd name="csX0" fmla="*/ 22437 w 30658"/>
                  <a:gd name="csY0" fmla="*/ 10466 h 33274"/>
                  <a:gd name="csX1" fmla="*/ 18357 w 30658"/>
                  <a:gd name="csY1" fmla="*/ 16810 h 33274"/>
                  <a:gd name="csX2" fmla="*/ 15031 w 30658"/>
                  <a:gd name="csY2" fmla="*/ 19347 h 33274"/>
                  <a:gd name="csX3" fmla="*/ 14139 w 30658"/>
                  <a:gd name="csY3" fmla="*/ 19930 h 33274"/>
                  <a:gd name="csX4" fmla="*/ 13213 w 30658"/>
                  <a:gd name="csY4" fmla="*/ 20513 h 33274"/>
                  <a:gd name="csX5" fmla="*/ 12253 w 30658"/>
                  <a:gd name="csY5" fmla="*/ 21096 h 33274"/>
                  <a:gd name="csX6" fmla="*/ 11259 w 30658"/>
                  <a:gd name="csY6" fmla="*/ 21679 h 33274"/>
                  <a:gd name="csX7" fmla="*/ 7213 w 30658"/>
                  <a:gd name="csY7" fmla="*/ 24114 h 33274"/>
                  <a:gd name="csX8" fmla="*/ 3372 w 30658"/>
                  <a:gd name="csY8" fmla="*/ 27200 h 33274"/>
                  <a:gd name="csX9" fmla="*/ 937 w 30658"/>
                  <a:gd name="csY9" fmla="*/ 30149 h 33274"/>
                  <a:gd name="csX10" fmla="*/ 663 w 30658"/>
                  <a:gd name="csY10" fmla="*/ 30629 h 33274"/>
                  <a:gd name="csX11" fmla="*/ 423 w 30658"/>
                  <a:gd name="csY11" fmla="*/ 31109 h 33274"/>
                  <a:gd name="csX12" fmla="*/ 80 w 30658"/>
                  <a:gd name="csY12" fmla="*/ 32000 h 33274"/>
                  <a:gd name="csX13" fmla="*/ 217 w 30658"/>
                  <a:gd name="csY13" fmla="*/ 33166 h 33274"/>
                  <a:gd name="csX14" fmla="*/ 1486 w 30658"/>
                  <a:gd name="csY14" fmla="*/ 32995 h 33274"/>
                  <a:gd name="csX15" fmla="*/ 3372 w 30658"/>
                  <a:gd name="csY15" fmla="*/ 31932 h 33274"/>
                  <a:gd name="csX16" fmla="*/ 6835 w 30658"/>
                  <a:gd name="csY16" fmla="*/ 30046 h 33274"/>
                  <a:gd name="csX17" fmla="*/ 14379 w 30658"/>
                  <a:gd name="csY17" fmla="*/ 26514 h 33274"/>
                  <a:gd name="csX18" fmla="*/ 18322 w 30658"/>
                  <a:gd name="csY18" fmla="*/ 24251 h 33274"/>
                  <a:gd name="csX19" fmla="*/ 22060 w 30658"/>
                  <a:gd name="csY19" fmla="*/ 21405 h 33274"/>
                  <a:gd name="csX20" fmla="*/ 24495 w 30658"/>
                  <a:gd name="csY20" fmla="*/ 18833 h 33274"/>
                  <a:gd name="csX21" fmla="*/ 26449 w 30658"/>
                  <a:gd name="csY21" fmla="*/ 15644 h 33274"/>
                  <a:gd name="csX22" fmla="*/ 27581 w 30658"/>
                  <a:gd name="csY22" fmla="*/ 11940 h 33274"/>
                  <a:gd name="csX23" fmla="*/ 27684 w 30658"/>
                  <a:gd name="csY23" fmla="*/ 10981 h 33274"/>
                  <a:gd name="csX24" fmla="*/ 27718 w 30658"/>
                  <a:gd name="csY24" fmla="*/ 10055 h 33274"/>
                  <a:gd name="csX25" fmla="*/ 27684 w 30658"/>
                  <a:gd name="csY25" fmla="*/ 8443 h 33274"/>
                  <a:gd name="csX26" fmla="*/ 27684 w 30658"/>
                  <a:gd name="csY26" fmla="*/ 6694 h 33274"/>
                  <a:gd name="csX27" fmla="*/ 28541 w 30658"/>
                  <a:gd name="csY27" fmla="*/ 4397 h 33274"/>
                  <a:gd name="csX28" fmla="*/ 30118 w 30658"/>
                  <a:gd name="csY28" fmla="*/ 1962 h 33274"/>
                  <a:gd name="csX29" fmla="*/ 30564 w 30658"/>
                  <a:gd name="csY29" fmla="*/ 248 h 33274"/>
                  <a:gd name="csX30" fmla="*/ 28507 w 30658"/>
                  <a:gd name="csY30" fmla="*/ 350 h 33274"/>
                  <a:gd name="csX31" fmla="*/ 25009 w 30658"/>
                  <a:gd name="csY31" fmla="*/ 2820 h 33274"/>
                  <a:gd name="csX32" fmla="*/ 23535 w 30658"/>
                  <a:gd name="csY32" fmla="*/ 5117 h 33274"/>
                  <a:gd name="csX33" fmla="*/ 23089 w 30658"/>
                  <a:gd name="csY33" fmla="*/ 6420 h 33274"/>
                  <a:gd name="csX34" fmla="*/ 22849 w 30658"/>
                  <a:gd name="csY34" fmla="*/ 7586 h 33274"/>
                  <a:gd name="csX35" fmla="*/ 22643 w 30658"/>
                  <a:gd name="csY35" fmla="*/ 9334 h 33274"/>
                  <a:gd name="csX36" fmla="*/ 22506 w 30658"/>
                  <a:gd name="csY36" fmla="*/ 10260 h 33274"/>
                  <a:gd name="csX37" fmla="*/ 22437 w 30658"/>
                  <a:gd name="csY37" fmla="*/ 10501 h 332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30658" h="33274">
                    <a:moveTo>
                      <a:pt x="22437" y="10466"/>
                    </a:moveTo>
                    <a:cubicBezTo>
                      <a:pt x="21923" y="12866"/>
                      <a:pt x="20414" y="14992"/>
                      <a:pt x="18357" y="16810"/>
                    </a:cubicBezTo>
                    <a:cubicBezTo>
                      <a:pt x="17328" y="17736"/>
                      <a:pt x="16196" y="18559"/>
                      <a:pt x="15031" y="19347"/>
                    </a:cubicBezTo>
                    <a:cubicBezTo>
                      <a:pt x="14722" y="19553"/>
                      <a:pt x="14448" y="19759"/>
                      <a:pt x="14139" y="19930"/>
                    </a:cubicBezTo>
                    <a:cubicBezTo>
                      <a:pt x="13830" y="20136"/>
                      <a:pt x="13522" y="20307"/>
                      <a:pt x="13213" y="20513"/>
                    </a:cubicBezTo>
                    <a:cubicBezTo>
                      <a:pt x="12905" y="20685"/>
                      <a:pt x="12596" y="20890"/>
                      <a:pt x="12253" y="21096"/>
                    </a:cubicBezTo>
                    <a:lnTo>
                      <a:pt x="11259" y="21679"/>
                    </a:lnTo>
                    <a:cubicBezTo>
                      <a:pt x="9956" y="22433"/>
                      <a:pt x="8584" y="23222"/>
                      <a:pt x="7213" y="24114"/>
                    </a:cubicBezTo>
                    <a:cubicBezTo>
                      <a:pt x="5841" y="25005"/>
                      <a:pt x="4538" y="26034"/>
                      <a:pt x="3372" y="27200"/>
                    </a:cubicBezTo>
                    <a:cubicBezTo>
                      <a:pt x="2926" y="27646"/>
                      <a:pt x="1761" y="28846"/>
                      <a:pt x="937" y="30149"/>
                    </a:cubicBezTo>
                    <a:cubicBezTo>
                      <a:pt x="835" y="30320"/>
                      <a:pt x="732" y="30457"/>
                      <a:pt x="663" y="30629"/>
                    </a:cubicBezTo>
                    <a:cubicBezTo>
                      <a:pt x="560" y="30800"/>
                      <a:pt x="492" y="30972"/>
                      <a:pt x="423" y="31109"/>
                    </a:cubicBezTo>
                    <a:cubicBezTo>
                      <a:pt x="286" y="31417"/>
                      <a:pt x="149" y="31726"/>
                      <a:pt x="80" y="32000"/>
                    </a:cubicBezTo>
                    <a:cubicBezTo>
                      <a:pt x="-57" y="32549"/>
                      <a:pt x="-23" y="32960"/>
                      <a:pt x="217" y="33166"/>
                    </a:cubicBezTo>
                    <a:cubicBezTo>
                      <a:pt x="492" y="33372"/>
                      <a:pt x="937" y="33269"/>
                      <a:pt x="1486" y="32995"/>
                    </a:cubicBezTo>
                    <a:cubicBezTo>
                      <a:pt x="2035" y="32720"/>
                      <a:pt x="2686" y="32343"/>
                      <a:pt x="3372" y="31932"/>
                    </a:cubicBezTo>
                    <a:cubicBezTo>
                      <a:pt x="4709" y="31109"/>
                      <a:pt x="6218" y="30286"/>
                      <a:pt x="6835" y="30046"/>
                    </a:cubicBezTo>
                    <a:cubicBezTo>
                      <a:pt x="9201" y="28914"/>
                      <a:pt x="11739" y="27851"/>
                      <a:pt x="14379" y="26514"/>
                    </a:cubicBezTo>
                    <a:cubicBezTo>
                      <a:pt x="15682" y="25862"/>
                      <a:pt x="17019" y="25108"/>
                      <a:pt x="18322" y="24251"/>
                    </a:cubicBezTo>
                    <a:cubicBezTo>
                      <a:pt x="19625" y="23394"/>
                      <a:pt x="20860" y="22468"/>
                      <a:pt x="22060" y="21405"/>
                    </a:cubicBezTo>
                    <a:cubicBezTo>
                      <a:pt x="22917" y="20650"/>
                      <a:pt x="23740" y="19793"/>
                      <a:pt x="24495" y="18833"/>
                    </a:cubicBezTo>
                    <a:cubicBezTo>
                      <a:pt x="25249" y="17873"/>
                      <a:pt x="25901" y="16810"/>
                      <a:pt x="26449" y="15644"/>
                    </a:cubicBezTo>
                    <a:cubicBezTo>
                      <a:pt x="26998" y="14478"/>
                      <a:pt x="27375" y="13209"/>
                      <a:pt x="27581" y="11940"/>
                    </a:cubicBezTo>
                    <a:cubicBezTo>
                      <a:pt x="27615" y="11632"/>
                      <a:pt x="27649" y="11289"/>
                      <a:pt x="27684" y="10981"/>
                    </a:cubicBezTo>
                    <a:cubicBezTo>
                      <a:pt x="27684" y="10672"/>
                      <a:pt x="27718" y="10329"/>
                      <a:pt x="27718" y="10055"/>
                    </a:cubicBezTo>
                    <a:cubicBezTo>
                      <a:pt x="27718" y="9472"/>
                      <a:pt x="27718" y="8923"/>
                      <a:pt x="27684" y="8443"/>
                    </a:cubicBezTo>
                    <a:cubicBezTo>
                      <a:pt x="27684" y="8066"/>
                      <a:pt x="27649" y="7311"/>
                      <a:pt x="27684" y="6694"/>
                    </a:cubicBezTo>
                    <a:cubicBezTo>
                      <a:pt x="27752" y="6077"/>
                      <a:pt x="28061" y="5254"/>
                      <a:pt x="28541" y="4397"/>
                    </a:cubicBezTo>
                    <a:cubicBezTo>
                      <a:pt x="29021" y="3540"/>
                      <a:pt x="29672" y="2682"/>
                      <a:pt x="30118" y="1962"/>
                    </a:cubicBezTo>
                    <a:cubicBezTo>
                      <a:pt x="30564" y="1208"/>
                      <a:pt x="30804" y="591"/>
                      <a:pt x="30564" y="248"/>
                    </a:cubicBezTo>
                    <a:cubicBezTo>
                      <a:pt x="30290" y="-129"/>
                      <a:pt x="29535" y="-61"/>
                      <a:pt x="28507" y="350"/>
                    </a:cubicBezTo>
                    <a:cubicBezTo>
                      <a:pt x="27478" y="762"/>
                      <a:pt x="26175" y="1551"/>
                      <a:pt x="25009" y="2820"/>
                    </a:cubicBezTo>
                    <a:cubicBezTo>
                      <a:pt x="24426" y="3471"/>
                      <a:pt x="23912" y="4260"/>
                      <a:pt x="23535" y="5117"/>
                    </a:cubicBezTo>
                    <a:cubicBezTo>
                      <a:pt x="23363" y="5563"/>
                      <a:pt x="23192" y="6008"/>
                      <a:pt x="23089" y="6420"/>
                    </a:cubicBezTo>
                    <a:cubicBezTo>
                      <a:pt x="22986" y="6831"/>
                      <a:pt x="22917" y="7243"/>
                      <a:pt x="22849" y="7586"/>
                    </a:cubicBezTo>
                    <a:cubicBezTo>
                      <a:pt x="22746" y="8306"/>
                      <a:pt x="22677" y="8889"/>
                      <a:pt x="22643" y="9334"/>
                    </a:cubicBezTo>
                    <a:cubicBezTo>
                      <a:pt x="22574" y="9780"/>
                      <a:pt x="22540" y="10089"/>
                      <a:pt x="22506" y="10260"/>
                    </a:cubicBezTo>
                    <a:lnTo>
                      <a:pt x="22437" y="10501"/>
                    </a:lnTo>
                    <a:close/>
                  </a:path>
                </a:pathLst>
              </a:custGeom>
              <a:grpFill/>
              <a:ln w="3429" cap="flat">
                <a:noFill/>
                <a:prstDash val="solid"/>
                <a:miter/>
              </a:ln>
            </p:spPr>
            <p:txBody>
              <a:bodyPr/>
              <a:lstStyle/>
              <a:p>
                <a:endParaRPr lang="en-US"/>
              </a:p>
            </p:txBody>
          </p:sp>
          <p:sp>
            <p:nvSpPr>
              <p:cNvPr id="1272" name="Freeform 1271">
                <a:extLst>
                  <a:ext uri="{FF2B5EF4-FFF2-40B4-BE49-F238E27FC236}">
                    <a16:creationId xmlns:a16="http://schemas.microsoft.com/office/drawing/2014/main" id="{A8269525-5984-4E96-9324-48101BFA005C}"/>
                  </a:ext>
                </a:extLst>
              </p:cNvPr>
              <p:cNvSpPr/>
              <p:nvPr/>
            </p:nvSpPr>
            <p:spPr>
              <a:xfrm>
                <a:off x="4515861" y="4244608"/>
                <a:ext cx="22995" cy="17929"/>
              </a:xfrm>
              <a:custGeom>
                <a:avLst/>
                <a:gdLst>
                  <a:gd name="csX0" fmla="*/ 7531 w 22995"/>
                  <a:gd name="csY0" fmla="*/ 13592 h 17929"/>
                  <a:gd name="csX1" fmla="*/ 9417 w 22995"/>
                  <a:gd name="csY1" fmla="*/ 11672 h 17929"/>
                  <a:gd name="csX2" fmla="*/ 11303 w 22995"/>
                  <a:gd name="csY2" fmla="*/ 10232 h 17929"/>
                  <a:gd name="csX3" fmla="*/ 15898 w 22995"/>
                  <a:gd name="csY3" fmla="*/ 7934 h 17929"/>
                  <a:gd name="csX4" fmla="*/ 18572 w 22995"/>
                  <a:gd name="csY4" fmla="*/ 6563 h 17929"/>
                  <a:gd name="csX5" fmla="*/ 21110 w 22995"/>
                  <a:gd name="csY5" fmla="*/ 4505 h 17929"/>
                  <a:gd name="csX6" fmla="*/ 21795 w 22995"/>
                  <a:gd name="csY6" fmla="*/ 3682 h 17929"/>
                  <a:gd name="csX7" fmla="*/ 22241 w 22995"/>
                  <a:gd name="csY7" fmla="*/ 3065 h 17929"/>
                  <a:gd name="csX8" fmla="*/ 22447 w 22995"/>
                  <a:gd name="csY8" fmla="*/ 2722 h 17929"/>
                  <a:gd name="csX9" fmla="*/ 22619 w 22995"/>
                  <a:gd name="csY9" fmla="*/ 2379 h 17929"/>
                  <a:gd name="csX10" fmla="*/ 22893 w 22995"/>
                  <a:gd name="csY10" fmla="*/ 1693 h 17929"/>
                  <a:gd name="csX11" fmla="*/ 22996 w 22995"/>
                  <a:gd name="csY11" fmla="*/ 1042 h 17929"/>
                  <a:gd name="csX12" fmla="*/ 22653 w 22995"/>
                  <a:gd name="csY12" fmla="*/ 151 h 17929"/>
                  <a:gd name="csX13" fmla="*/ 21590 w 22995"/>
                  <a:gd name="csY13" fmla="*/ 82 h 17929"/>
                  <a:gd name="csX14" fmla="*/ 20287 w 22995"/>
                  <a:gd name="csY14" fmla="*/ 562 h 17929"/>
                  <a:gd name="csX15" fmla="*/ 18092 w 22995"/>
                  <a:gd name="csY15" fmla="*/ 1385 h 17929"/>
                  <a:gd name="csX16" fmla="*/ 13360 w 22995"/>
                  <a:gd name="csY16" fmla="*/ 2825 h 17929"/>
                  <a:gd name="csX17" fmla="*/ 10789 w 22995"/>
                  <a:gd name="csY17" fmla="*/ 3888 h 17929"/>
                  <a:gd name="csX18" fmla="*/ 9486 w 22995"/>
                  <a:gd name="csY18" fmla="*/ 4540 h 17929"/>
                  <a:gd name="csX19" fmla="*/ 8834 w 22995"/>
                  <a:gd name="csY19" fmla="*/ 4917 h 17929"/>
                  <a:gd name="csX20" fmla="*/ 8182 w 22995"/>
                  <a:gd name="csY20" fmla="*/ 5328 h 17929"/>
                  <a:gd name="csX21" fmla="*/ 6399 w 22995"/>
                  <a:gd name="csY21" fmla="*/ 6734 h 17929"/>
                  <a:gd name="csX22" fmla="*/ 5988 w 22995"/>
                  <a:gd name="csY22" fmla="*/ 7111 h 17929"/>
                  <a:gd name="csX23" fmla="*/ 5611 w 22995"/>
                  <a:gd name="csY23" fmla="*/ 7523 h 17929"/>
                  <a:gd name="csX24" fmla="*/ 4891 w 22995"/>
                  <a:gd name="csY24" fmla="*/ 8346 h 17929"/>
                  <a:gd name="csX25" fmla="*/ 2696 w 22995"/>
                  <a:gd name="csY25" fmla="*/ 11638 h 17929"/>
                  <a:gd name="csX26" fmla="*/ 2010 w 22995"/>
                  <a:gd name="csY26" fmla="*/ 12803 h 17929"/>
                  <a:gd name="csX27" fmla="*/ 1016 w 22995"/>
                  <a:gd name="csY27" fmla="*/ 14484 h 17929"/>
                  <a:gd name="csX28" fmla="*/ 570 w 22995"/>
                  <a:gd name="csY28" fmla="*/ 15341 h 17929"/>
                  <a:gd name="csX29" fmla="*/ 193 w 22995"/>
                  <a:gd name="csY29" fmla="*/ 16130 h 17929"/>
                  <a:gd name="csX30" fmla="*/ 124 w 22995"/>
                  <a:gd name="csY30" fmla="*/ 17467 h 17929"/>
                  <a:gd name="csX31" fmla="*/ 1667 w 22995"/>
                  <a:gd name="csY31" fmla="*/ 17878 h 17929"/>
                  <a:gd name="csX32" fmla="*/ 4136 w 22995"/>
                  <a:gd name="csY32" fmla="*/ 16747 h 17929"/>
                  <a:gd name="csX33" fmla="*/ 6297 w 22995"/>
                  <a:gd name="csY33" fmla="*/ 14964 h 17929"/>
                  <a:gd name="csX34" fmla="*/ 7497 w 22995"/>
                  <a:gd name="csY34" fmla="*/ 13729 h 17929"/>
                  <a:gd name="csX35" fmla="*/ 7634 w 22995"/>
                  <a:gd name="csY35" fmla="*/ 13592 h 1792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22995" h="17929">
                    <a:moveTo>
                      <a:pt x="7531" y="13592"/>
                    </a:moveTo>
                    <a:cubicBezTo>
                      <a:pt x="8182" y="12906"/>
                      <a:pt x="8800" y="12255"/>
                      <a:pt x="9417" y="11672"/>
                    </a:cubicBezTo>
                    <a:cubicBezTo>
                      <a:pt x="10034" y="11089"/>
                      <a:pt x="10651" y="10643"/>
                      <a:pt x="11303" y="10232"/>
                    </a:cubicBezTo>
                    <a:cubicBezTo>
                      <a:pt x="12571" y="9409"/>
                      <a:pt x="14183" y="8757"/>
                      <a:pt x="15898" y="7934"/>
                    </a:cubicBezTo>
                    <a:cubicBezTo>
                      <a:pt x="16721" y="7523"/>
                      <a:pt x="17647" y="7111"/>
                      <a:pt x="18572" y="6563"/>
                    </a:cubicBezTo>
                    <a:cubicBezTo>
                      <a:pt x="19464" y="6014"/>
                      <a:pt x="20390" y="5363"/>
                      <a:pt x="21110" y="4505"/>
                    </a:cubicBezTo>
                    <a:cubicBezTo>
                      <a:pt x="21247" y="4334"/>
                      <a:pt x="21521" y="4060"/>
                      <a:pt x="21795" y="3682"/>
                    </a:cubicBezTo>
                    <a:cubicBezTo>
                      <a:pt x="21933" y="3477"/>
                      <a:pt x="22070" y="3271"/>
                      <a:pt x="22241" y="3065"/>
                    </a:cubicBezTo>
                    <a:cubicBezTo>
                      <a:pt x="22310" y="2962"/>
                      <a:pt x="22379" y="2859"/>
                      <a:pt x="22447" y="2722"/>
                    </a:cubicBezTo>
                    <a:cubicBezTo>
                      <a:pt x="22516" y="2619"/>
                      <a:pt x="22584" y="2482"/>
                      <a:pt x="22619" y="2379"/>
                    </a:cubicBezTo>
                    <a:cubicBezTo>
                      <a:pt x="22721" y="2139"/>
                      <a:pt x="22824" y="1899"/>
                      <a:pt x="22893" y="1693"/>
                    </a:cubicBezTo>
                    <a:cubicBezTo>
                      <a:pt x="22961" y="1454"/>
                      <a:pt x="22996" y="1213"/>
                      <a:pt x="22996" y="1042"/>
                    </a:cubicBezTo>
                    <a:cubicBezTo>
                      <a:pt x="22996" y="631"/>
                      <a:pt x="22927" y="322"/>
                      <a:pt x="22653" y="151"/>
                    </a:cubicBezTo>
                    <a:cubicBezTo>
                      <a:pt x="22379" y="-55"/>
                      <a:pt x="22001" y="-21"/>
                      <a:pt x="21590" y="82"/>
                    </a:cubicBezTo>
                    <a:cubicBezTo>
                      <a:pt x="21213" y="219"/>
                      <a:pt x="20733" y="390"/>
                      <a:pt x="20287" y="562"/>
                    </a:cubicBezTo>
                    <a:cubicBezTo>
                      <a:pt x="19361" y="939"/>
                      <a:pt x="18469" y="1282"/>
                      <a:pt x="18092" y="1385"/>
                    </a:cubicBezTo>
                    <a:cubicBezTo>
                      <a:pt x="16618" y="1796"/>
                      <a:pt x="15006" y="2208"/>
                      <a:pt x="13360" y="2825"/>
                    </a:cubicBezTo>
                    <a:cubicBezTo>
                      <a:pt x="12503" y="3134"/>
                      <a:pt x="11646" y="3477"/>
                      <a:pt x="10789" y="3888"/>
                    </a:cubicBezTo>
                    <a:cubicBezTo>
                      <a:pt x="10343" y="4094"/>
                      <a:pt x="9897" y="4334"/>
                      <a:pt x="9486" y="4540"/>
                    </a:cubicBezTo>
                    <a:cubicBezTo>
                      <a:pt x="9280" y="4677"/>
                      <a:pt x="9040" y="4780"/>
                      <a:pt x="8834" y="4917"/>
                    </a:cubicBezTo>
                    <a:cubicBezTo>
                      <a:pt x="8628" y="5054"/>
                      <a:pt x="8388" y="5191"/>
                      <a:pt x="8182" y="5328"/>
                    </a:cubicBezTo>
                    <a:cubicBezTo>
                      <a:pt x="7565" y="5740"/>
                      <a:pt x="6948" y="6220"/>
                      <a:pt x="6399" y="6734"/>
                    </a:cubicBezTo>
                    <a:lnTo>
                      <a:pt x="5988" y="7111"/>
                    </a:lnTo>
                    <a:lnTo>
                      <a:pt x="5611" y="7523"/>
                    </a:lnTo>
                    <a:cubicBezTo>
                      <a:pt x="5336" y="7797"/>
                      <a:pt x="5131" y="8071"/>
                      <a:pt x="4891" y="8346"/>
                    </a:cubicBezTo>
                    <a:cubicBezTo>
                      <a:pt x="3999" y="9443"/>
                      <a:pt x="3279" y="10574"/>
                      <a:pt x="2696" y="11638"/>
                    </a:cubicBezTo>
                    <a:cubicBezTo>
                      <a:pt x="2559" y="11844"/>
                      <a:pt x="2319" y="12289"/>
                      <a:pt x="2010" y="12803"/>
                    </a:cubicBezTo>
                    <a:cubicBezTo>
                      <a:pt x="1702" y="13318"/>
                      <a:pt x="1359" y="13901"/>
                      <a:pt x="1016" y="14484"/>
                    </a:cubicBezTo>
                    <a:cubicBezTo>
                      <a:pt x="844" y="14792"/>
                      <a:pt x="707" y="15032"/>
                      <a:pt x="570" y="15341"/>
                    </a:cubicBezTo>
                    <a:cubicBezTo>
                      <a:pt x="433" y="15615"/>
                      <a:pt x="296" y="15855"/>
                      <a:pt x="193" y="16130"/>
                    </a:cubicBezTo>
                    <a:cubicBezTo>
                      <a:pt x="-13" y="16609"/>
                      <a:pt x="-82" y="17090"/>
                      <a:pt x="124" y="17467"/>
                    </a:cubicBezTo>
                    <a:cubicBezTo>
                      <a:pt x="364" y="17878"/>
                      <a:pt x="913" y="18015"/>
                      <a:pt x="1667" y="17878"/>
                    </a:cubicBezTo>
                    <a:cubicBezTo>
                      <a:pt x="2422" y="17741"/>
                      <a:pt x="3313" y="17296"/>
                      <a:pt x="4136" y="16747"/>
                    </a:cubicBezTo>
                    <a:cubicBezTo>
                      <a:pt x="4959" y="16198"/>
                      <a:pt x="5713" y="15512"/>
                      <a:pt x="6297" y="14964"/>
                    </a:cubicBezTo>
                    <a:cubicBezTo>
                      <a:pt x="6879" y="14415"/>
                      <a:pt x="7325" y="13935"/>
                      <a:pt x="7497" y="13729"/>
                    </a:cubicBezTo>
                    <a:lnTo>
                      <a:pt x="7634" y="13592"/>
                    </a:lnTo>
                    <a:close/>
                  </a:path>
                </a:pathLst>
              </a:custGeom>
              <a:grpFill/>
              <a:ln w="3429" cap="flat">
                <a:noFill/>
                <a:prstDash val="solid"/>
                <a:miter/>
              </a:ln>
            </p:spPr>
            <p:txBody>
              <a:bodyPr/>
              <a:lstStyle/>
              <a:p>
                <a:endParaRPr lang="en-US"/>
              </a:p>
            </p:txBody>
          </p:sp>
          <p:sp>
            <p:nvSpPr>
              <p:cNvPr id="1273" name="Freeform 1272">
                <a:extLst>
                  <a:ext uri="{FF2B5EF4-FFF2-40B4-BE49-F238E27FC236}">
                    <a16:creationId xmlns:a16="http://schemas.microsoft.com/office/drawing/2014/main" id="{AE3ECD12-53B2-3F1C-B6F3-6E32950BB390}"/>
                  </a:ext>
                </a:extLst>
              </p:cNvPr>
              <p:cNvSpPr/>
              <p:nvPr/>
            </p:nvSpPr>
            <p:spPr>
              <a:xfrm>
                <a:off x="4526057" y="4210914"/>
                <a:ext cx="29194" cy="31482"/>
              </a:xfrm>
              <a:custGeom>
                <a:avLst/>
                <a:gdLst>
                  <a:gd name="csX0" fmla="*/ 10296 w 29194"/>
                  <a:gd name="csY0" fmla="*/ 25306 h 31482"/>
                  <a:gd name="csX1" fmla="*/ 17565 w 29194"/>
                  <a:gd name="csY1" fmla="*/ 20745 h 31482"/>
                  <a:gd name="csX2" fmla="*/ 24595 w 29194"/>
                  <a:gd name="csY2" fmla="*/ 14813 h 31482"/>
                  <a:gd name="csX3" fmla="*/ 27372 w 29194"/>
                  <a:gd name="csY3" fmla="*/ 10870 h 31482"/>
                  <a:gd name="csX4" fmla="*/ 28949 w 29194"/>
                  <a:gd name="csY4" fmla="*/ 6275 h 31482"/>
                  <a:gd name="csX5" fmla="*/ 29052 w 29194"/>
                  <a:gd name="csY5" fmla="*/ 5658 h 31482"/>
                  <a:gd name="csX6" fmla="*/ 29155 w 29194"/>
                  <a:gd name="csY6" fmla="*/ 4766 h 31482"/>
                  <a:gd name="csX7" fmla="*/ 29155 w 29194"/>
                  <a:gd name="csY7" fmla="*/ 2640 h 31482"/>
                  <a:gd name="csX8" fmla="*/ 28641 w 29194"/>
                  <a:gd name="csY8" fmla="*/ 754 h 31482"/>
                  <a:gd name="csX9" fmla="*/ 27818 w 29194"/>
                  <a:gd name="csY9" fmla="*/ 0 h 31482"/>
                  <a:gd name="csX10" fmla="*/ 26961 w 29194"/>
                  <a:gd name="csY10" fmla="*/ 857 h 31482"/>
                  <a:gd name="csX11" fmla="*/ 26583 w 29194"/>
                  <a:gd name="csY11" fmla="*/ 1715 h 31482"/>
                  <a:gd name="csX12" fmla="*/ 26172 w 29194"/>
                  <a:gd name="csY12" fmla="*/ 2675 h 31482"/>
                  <a:gd name="csX13" fmla="*/ 25726 w 29194"/>
                  <a:gd name="csY13" fmla="*/ 3669 h 31482"/>
                  <a:gd name="csX14" fmla="*/ 25520 w 29194"/>
                  <a:gd name="csY14" fmla="*/ 4149 h 31482"/>
                  <a:gd name="csX15" fmla="*/ 25315 w 29194"/>
                  <a:gd name="csY15" fmla="*/ 4595 h 31482"/>
                  <a:gd name="csX16" fmla="*/ 24903 w 29194"/>
                  <a:gd name="csY16" fmla="*/ 5349 h 31482"/>
                  <a:gd name="csX17" fmla="*/ 24732 w 29194"/>
                  <a:gd name="csY17" fmla="*/ 5624 h 31482"/>
                  <a:gd name="csX18" fmla="*/ 24595 w 29194"/>
                  <a:gd name="csY18" fmla="*/ 5829 h 31482"/>
                  <a:gd name="csX19" fmla="*/ 20171 w 29194"/>
                  <a:gd name="csY19" fmla="*/ 11179 h 31482"/>
                  <a:gd name="csX20" fmla="*/ 14513 w 29194"/>
                  <a:gd name="csY20" fmla="*/ 15739 h 31482"/>
                  <a:gd name="csX21" fmla="*/ 9953 w 29194"/>
                  <a:gd name="csY21" fmla="*/ 18928 h 31482"/>
                  <a:gd name="csX22" fmla="*/ 5427 w 29194"/>
                  <a:gd name="csY22" fmla="*/ 22666 h 31482"/>
                  <a:gd name="csX23" fmla="*/ 3849 w 29194"/>
                  <a:gd name="csY23" fmla="*/ 24243 h 31482"/>
                  <a:gd name="csX24" fmla="*/ 1655 w 29194"/>
                  <a:gd name="csY24" fmla="*/ 26849 h 31482"/>
                  <a:gd name="csX25" fmla="*/ 180 w 29194"/>
                  <a:gd name="csY25" fmla="*/ 29661 h 31482"/>
                  <a:gd name="csX26" fmla="*/ 9 w 29194"/>
                  <a:gd name="csY26" fmla="*/ 30724 h 31482"/>
                  <a:gd name="csX27" fmla="*/ 283 w 29194"/>
                  <a:gd name="csY27" fmla="*/ 31375 h 31482"/>
                  <a:gd name="csX28" fmla="*/ 1072 w 29194"/>
                  <a:gd name="csY28" fmla="*/ 31409 h 31482"/>
                  <a:gd name="csX29" fmla="*/ 1586 w 29194"/>
                  <a:gd name="csY29" fmla="*/ 31204 h 31482"/>
                  <a:gd name="csX30" fmla="*/ 2169 w 29194"/>
                  <a:gd name="csY30" fmla="*/ 30861 h 31482"/>
                  <a:gd name="csX31" fmla="*/ 5015 w 29194"/>
                  <a:gd name="csY31" fmla="*/ 28872 h 31482"/>
                  <a:gd name="csX32" fmla="*/ 10124 w 29194"/>
                  <a:gd name="csY32" fmla="*/ 25443 h 31482"/>
                  <a:gd name="csX33" fmla="*/ 10364 w 29194"/>
                  <a:gd name="csY33" fmla="*/ 25306 h 3148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29194" h="31482">
                    <a:moveTo>
                      <a:pt x="10296" y="25306"/>
                    </a:moveTo>
                    <a:cubicBezTo>
                      <a:pt x="12628" y="23797"/>
                      <a:pt x="15096" y="22391"/>
                      <a:pt x="17565" y="20745"/>
                    </a:cubicBezTo>
                    <a:cubicBezTo>
                      <a:pt x="20034" y="19099"/>
                      <a:pt x="22469" y="17214"/>
                      <a:pt x="24595" y="14813"/>
                    </a:cubicBezTo>
                    <a:cubicBezTo>
                      <a:pt x="25623" y="13613"/>
                      <a:pt x="26618" y="12310"/>
                      <a:pt x="27372" y="10870"/>
                    </a:cubicBezTo>
                    <a:cubicBezTo>
                      <a:pt x="28161" y="9430"/>
                      <a:pt x="28710" y="7852"/>
                      <a:pt x="28949" y="6275"/>
                    </a:cubicBezTo>
                    <a:cubicBezTo>
                      <a:pt x="28949" y="6138"/>
                      <a:pt x="29018" y="5898"/>
                      <a:pt x="29052" y="5658"/>
                    </a:cubicBezTo>
                    <a:cubicBezTo>
                      <a:pt x="29052" y="5383"/>
                      <a:pt x="29121" y="5109"/>
                      <a:pt x="29155" y="4766"/>
                    </a:cubicBezTo>
                    <a:cubicBezTo>
                      <a:pt x="29189" y="4115"/>
                      <a:pt x="29224" y="3360"/>
                      <a:pt x="29155" y="2640"/>
                    </a:cubicBezTo>
                    <a:cubicBezTo>
                      <a:pt x="29087" y="1920"/>
                      <a:pt x="28881" y="1234"/>
                      <a:pt x="28641" y="754"/>
                    </a:cubicBezTo>
                    <a:cubicBezTo>
                      <a:pt x="28401" y="274"/>
                      <a:pt x="28127" y="0"/>
                      <a:pt x="27818" y="0"/>
                    </a:cubicBezTo>
                    <a:cubicBezTo>
                      <a:pt x="27475" y="0"/>
                      <a:pt x="27201" y="377"/>
                      <a:pt x="26961" y="857"/>
                    </a:cubicBezTo>
                    <a:cubicBezTo>
                      <a:pt x="26823" y="1097"/>
                      <a:pt x="26686" y="1406"/>
                      <a:pt x="26583" y="1715"/>
                    </a:cubicBezTo>
                    <a:cubicBezTo>
                      <a:pt x="26446" y="2023"/>
                      <a:pt x="26309" y="2366"/>
                      <a:pt x="26172" y="2675"/>
                    </a:cubicBezTo>
                    <a:cubicBezTo>
                      <a:pt x="26035" y="3018"/>
                      <a:pt x="25898" y="3326"/>
                      <a:pt x="25726" y="3669"/>
                    </a:cubicBezTo>
                    <a:cubicBezTo>
                      <a:pt x="25658" y="3840"/>
                      <a:pt x="25589" y="3977"/>
                      <a:pt x="25520" y="4149"/>
                    </a:cubicBezTo>
                    <a:cubicBezTo>
                      <a:pt x="25452" y="4286"/>
                      <a:pt x="25383" y="4457"/>
                      <a:pt x="25315" y="4595"/>
                    </a:cubicBezTo>
                    <a:cubicBezTo>
                      <a:pt x="25178" y="4869"/>
                      <a:pt x="25041" y="5109"/>
                      <a:pt x="24903" y="5349"/>
                    </a:cubicBezTo>
                    <a:cubicBezTo>
                      <a:pt x="24835" y="5452"/>
                      <a:pt x="24800" y="5555"/>
                      <a:pt x="24732" y="5624"/>
                    </a:cubicBezTo>
                    <a:cubicBezTo>
                      <a:pt x="24663" y="5692"/>
                      <a:pt x="24629" y="5795"/>
                      <a:pt x="24595" y="5829"/>
                    </a:cubicBezTo>
                    <a:cubicBezTo>
                      <a:pt x="23360" y="7750"/>
                      <a:pt x="21852" y="9567"/>
                      <a:pt x="20171" y="11179"/>
                    </a:cubicBezTo>
                    <a:cubicBezTo>
                      <a:pt x="18457" y="12824"/>
                      <a:pt x="16536" y="14333"/>
                      <a:pt x="14513" y="15739"/>
                    </a:cubicBezTo>
                    <a:cubicBezTo>
                      <a:pt x="13039" y="16734"/>
                      <a:pt x="11496" y="17796"/>
                      <a:pt x="9953" y="18928"/>
                    </a:cubicBezTo>
                    <a:cubicBezTo>
                      <a:pt x="8410" y="20060"/>
                      <a:pt x="6867" y="21294"/>
                      <a:pt x="5427" y="22666"/>
                    </a:cubicBezTo>
                    <a:cubicBezTo>
                      <a:pt x="5152" y="22940"/>
                      <a:pt x="4535" y="23489"/>
                      <a:pt x="3849" y="24243"/>
                    </a:cubicBezTo>
                    <a:cubicBezTo>
                      <a:pt x="3164" y="24963"/>
                      <a:pt x="2341" y="25889"/>
                      <a:pt x="1655" y="26849"/>
                    </a:cubicBezTo>
                    <a:cubicBezTo>
                      <a:pt x="969" y="27809"/>
                      <a:pt x="420" y="28804"/>
                      <a:pt x="180" y="29661"/>
                    </a:cubicBezTo>
                    <a:cubicBezTo>
                      <a:pt x="43" y="30072"/>
                      <a:pt x="-25" y="30450"/>
                      <a:pt x="9" y="30724"/>
                    </a:cubicBezTo>
                    <a:cubicBezTo>
                      <a:pt x="9" y="31032"/>
                      <a:pt x="112" y="31238"/>
                      <a:pt x="283" y="31375"/>
                    </a:cubicBezTo>
                    <a:cubicBezTo>
                      <a:pt x="489" y="31512"/>
                      <a:pt x="729" y="31512"/>
                      <a:pt x="1072" y="31409"/>
                    </a:cubicBezTo>
                    <a:cubicBezTo>
                      <a:pt x="1243" y="31375"/>
                      <a:pt x="1415" y="31272"/>
                      <a:pt x="1586" y="31204"/>
                    </a:cubicBezTo>
                    <a:cubicBezTo>
                      <a:pt x="1757" y="31101"/>
                      <a:pt x="1963" y="30998"/>
                      <a:pt x="2169" y="30861"/>
                    </a:cubicBezTo>
                    <a:cubicBezTo>
                      <a:pt x="2992" y="30347"/>
                      <a:pt x="3986" y="29627"/>
                      <a:pt x="5015" y="28872"/>
                    </a:cubicBezTo>
                    <a:cubicBezTo>
                      <a:pt x="7072" y="27398"/>
                      <a:pt x="9438" y="25889"/>
                      <a:pt x="10124" y="25443"/>
                    </a:cubicBezTo>
                    <a:lnTo>
                      <a:pt x="10364" y="25306"/>
                    </a:lnTo>
                    <a:close/>
                  </a:path>
                </a:pathLst>
              </a:custGeom>
              <a:grpFill/>
              <a:ln w="3429" cap="flat">
                <a:noFill/>
                <a:prstDash val="solid"/>
                <a:miter/>
              </a:ln>
            </p:spPr>
            <p:txBody>
              <a:bodyPr/>
              <a:lstStyle/>
              <a:p>
                <a:endParaRPr lang="en-US"/>
              </a:p>
            </p:txBody>
          </p:sp>
          <p:sp>
            <p:nvSpPr>
              <p:cNvPr id="1274" name="Freeform 1273">
                <a:extLst>
                  <a:ext uri="{FF2B5EF4-FFF2-40B4-BE49-F238E27FC236}">
                    <a16:creationId xmlns:a16="http://schemas.microsoft.com/office/drawing/2014/main" id="{C48C8EC8-A007-955A-B73D-0C9C93A3954D}"/>
                  </a:ext>
                </a:extLst>
              </p:cNvPr>
              <p:cNvSpPr/>
              <p:nvPr/>
            </p:nvSpPr>
            <p:spPr>
              <a:xfrm>
                <a:off x="4548762" y="4223314"/>
                <a:ext cx="13031" cy="17141"/>
              </a:xfrm>
              <a:custGeom>
                <a:avLst/>
                <a:gdLst>
                  <a:gd name="csX0" fmla="*/ 6554 w 13031"/>
                  <a:gd name="csY0" fmla="*/ 14518 h 17141"/>
                  <a:gd name="csX1" fmla="*/ 8063 w 13031"/>
                  <a:gd name="csY1" fmla="*/ 12666 h 17141"/>
                  <a:gd name="csX2" fmla="*/ 9331 w 13031"/>
                  <a:gd name="csY2" fmla="*/ 10712 h 17141"/>
                  <a:gd name="csX3" fmla="*/ 11286 w 13031"/>
                  <a:gd name="csY3" fmla="*/ 6905 h 17141"/>
                  <a:gd name="csX4" fmla="*/ 12657 w 13031"/>
                  <a:gd name="csY4" fmla="*/ 3408 h 17141"/>
                  <a:gd name="csX5" fmla="*/ 12966 w 13031"/>
                  <a:gd name="csY5" fmla="*/ 2036 h 17141"/>
                  <a:gd name="csX6" fmla="*/ 12657 w 13031"/>
                  <a:gd name="csY6" fmla="*/ 356 h 17141"/>
                  <a:gd name="csX7" fmla="*/ 10566 w 13031"/>
                  <a:gd name="csY7" fmla="*/ 287 h 17141"/>
                  <a:gd name="csX8" fmla="*/ 8783 w 13031"/>
                  <a:gd name="csY8" fmla="*/ 1453 h 17141"/>
                  <a:gd name="csX9" fmla="*/ 6039 w 13031"/>
                  <a:gd name="csY9" fmla="*/ 4608 h 17141"/>
                  <a:gd name="csX10" fmla="*/ 4153 w 13031"/>
                  <a:gd name="csY10" fmla="*/ 7934 h 17141"/>
                  <a:gd name="csX11" fmla="*/ 1890 w 13031"/>
                  <a:gd name="csY11" fmla="*/ 12186 h 17141"/>
                  <a:gd name="csX12" fmla="*/ 793 w 13031"/>
                  <a:gd name="csY12" fmla="*/ 13969 h 17141"/>
                  <a:gd name="csX13" fmla="*/ 450 w 13031"/>
                  <a:gd name="csY13" fmla="*/ 14552 h 17141"/>
                  <a:gd name="csX14" fmla="*/ 176 w 13031"/>
                  <a:gd name="csY14" fmla="*/ 15135 h 17141"/>
                  <a:gd name="csX15" fmla="*/ 73 w 13031"/>
                  <a:gd name="csY15" fmla="*/ 16335 h 17141"/>
                  <a:gd name="csX16" fmla="*/ 1273 w 13031"/>
                  <a:gd name="csY16" fmla="*/ 17124 h 17141"/>
                  <a:gd name="csX17" fmla="*/ 3399 w 13031"/>
                  <a:gd name="csY17" fmla="*/ 16747 h 17141"/>
                  <a:gd name="csX18" fmla="*/ 5354 w 13031"/>
                  <a:gd name="csY18" fmla="*/ 15580 h 17141"/>
                  <a:gd name="csX19" fmla="*/ 6039 w 13031"/>
                  <a:gd name="csY19" fmla="*/ 14998 h 17141"/>
                  <a:gd name="csX20" fmla="*/ 6451 w 13031"/>
                  <a:gd name="csY20" fmla="*/ 14586 h 17141"/>
                  <a:gd name="csX21" fmla="*/ 6554 w 13031"/>
                  <a:gd name="csY21" fmla="*/ 14483 h 1714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13031" h="17141">
                    <a:moveTo>
                      <a:pt x="6554" y="14518"/>
                    </a:moveTo>
                    <a:cubicBezTo>
                      <a:pt x="7102" y="13900"/>
                      <a:pt x="7617" y="13283"/>
                      <a:pt x="8063" y="12666"/>
                    </a:cubicBezTo>
                    <a:cubicBezTo>
                      <a:pt x="8508" y="12015"/>
                      <a:pt x="8954" y="11363"/>
                      <a:pt x="9331" y="10712"/>
                    </a:cubicBezTo>
                    <a:cubicBezTo>
                      <a:pt x="10120" y="9409"/>
                      <a:pt x="10737" y="8140"/>
                      <a:pt x="11286" y="6905"/>
                    </a:cubicBezTo>
                    <a:cubicBezTo>
                      <a:pt x="11834" y="5705"/>
                      <a:pt x="12417" y="4608"/>
                      <a:pt x="12657" y="3408"/>
                    </a:cubicBezTo>
                    <a:cubicBezTo>
                      <a:pt x="12692" y="3168"/>
                      <a:pt x="12897" y="2619"/>
                      <a:pt x="12966" y="2036"/>
                    </a:cubicBezTo>
                    <a:cubicBezTo>
                      <a:pt x="13069" y="1453"/>
                      <a:pt x="13103" y="802"/>
                      <a:pt x="12657" y="356"/>
                    </a:cubicBezTo>
                    <a:cubicBezTo>
                      <a:pt x="12212" y="-159"/>
                      <a:pt x="11354" y="-56"/>
                      <a:pt x="10566" y="287"/>
                    </a:cubicBezTo>
                    <a:cubicBezTo>
                      <a:pt x="9777" y="630"/>
                      <a:pt x="9057" y="1247"/>
                      <a:pt x="8783" y="1453"/>
                    </a:cubicBezTo>
                    <a:cubicBezTo>
                      <a:pt x="7651" y="2345"/>
                      <a:pt x="6759" y="3476"/>
                      <a:pt x="6039" y="4608"/>
                    </a:cubicBezTo>
                    <a:cubicBezTo>
                      <a:pt x="5319" y="5739"/>
                      <a:pt x="4736" y="6940"/>
                      <a:pt x="4153" y="7934"/>
                    </a:cubicBezTo>
                    <a:cubicBezTo>
                      <a:pt x="3330" y="9409"/>
                      <a:pt x="2576" y="10815"/>
                      <a:pt x="1890" y="12186"/>
                    </a:cubicBezTo>
                    <a:cubicBezTo>
                      <a:pt x="1753" y="12460"/>
                      <a:pt x="1273" y="13215"/>
                      <a:pt x="793" y="13969"/>
                    </a:cubicBezTo>
                    <a:cubicBezTo>
                      <a:pt x="690" y="14175"/>
                      <a:pt x="553" y="14346"/>
                      <a:pt x="450" y="14552"/>
                    </a:cubicBezTo>
                    <a:cubicBezTo>
                      <a:pt x="347" y="14723"/>
                      <a:pt x="244" y="14929"/>
                      <a:pt x="176" y="15135"/>
                    </a:cubicBezTo>
                    <a:cubicBezTo>
                      <a:pt x="4" y="15512"/>
                      <a:pt x="-64" y="15924"/>
                      <a:pt x="73" y="16335"/>
                    </a:cubicBezTo>
                    <a:cubicBezTo>
                      <a:pt x="244" y="16781"/>
                      <a:pt x="656" y="17055"/>
                      <a:pt x="1273" y="17124"/>
                    </a:cubicBezTo>
                    <a:cubicBezTo>
                      <a:pt x="1890" y="17192"/>
                      <a:pt x="2645" y="17055"/>
                      <a:pt x="3399" y="16747"/>
                    </a:cubicBezTo>
                    <a:cubicBezTo>
                      <a:pt x="4119" y="16438"/>
                      <a:pt x="4839" y="15992"/>
                      <a:pt x="5354" y="15580"/>
                    </a:cubicBezTo>
                    <a:cubicBezTo>
                      <a:pt x="5628" y="15375"/>
                      <a:pt x="5834" y="15169"/>
                      <a:pt x="6039" y="14998"/>
                    </a:cubicBezTo>
                    <a:cubicBezTo>
                      <a:pt x="6211" y="14826"/>
                      <a:pt x="6348" y="14689"/>
                      <a:pt x="6451" y="14586"/>
                    </a:cubicBezTo>
                    <a:lnTo>
                      <a:pt x="6554" y="14483"/>
                    </a:lnTo>
                    <a:close/>
                  </a:path>
                </a:pathLst>
              </a:custGeom>
              <a:grpFill/>
              <a:ln w="3429" cap="flat">
                <a:noFill/>
                <a:prstDash val="solid"/>
                <a:miter/>
              </a:ln>
            </p:spPr>
            <p:txBody>
              <a:bodyPr/>
              <a:lstStyle/>
              <a:p>
                <a:endParaRPr lang="en-US"/>
              </a:p>
            </p:txBody>
          </p:sp>
        </p:grpSp>
      </p:grpSp>
      <p:grpSp>
        <p:nvGrpSpPr>
          <p:cNvPr id="1540" name="Graphic 3">
            <a:extLst>
              <a:ext uri="{FF2B5EF4-FFF2-40B4-BE49-F238E27FC236}">
                <a16:creationId xmlns:a16="http://schemas.microsoft.com/office/drawing/2014/main" id="{42CB5B87-508C-0135-CBD5-4C29EF97A74A}"/>
              </a:ext>
            </a:extLst>
          </p:cNvPr>
          <p:cNvGrpSpPr/>
          <p:nvPr/>
        </p:nvGrpSpPr>
        <p:grpSpPr>
          <a:xfrm>
            <a:off x="6369025" y="5309773"/>
            <a:ext cx="231800" cy="211523"/>
            <a:chOff x="4787287" y="5183344"/>
            <a:chExt cx="423755" cy="386688"/>
          </a:xfrm>
          <a:solidFill>
            <a:schemeClr val="accent2">
              <a:lumMod val="75000"/>
            </a:schemeClr>
          </a:solidFill>
        </p:grpSpPr>
        <p:sp>
          <p:nvSpPr>
            <p:cNvPr id="1549" name="Freeform 1548">
              <a:extLst>
                <a:ext uri="{FF2B5EF4-FFF2-40B4-BE49-F238E27FC236}">
                  <a16:creationId xmlns:a16="http://schemas.microsoft.com/office/drawing/2014/main" id="{CF101CB8-F1B6-6234-25CC-9A78565E73CF}"/>
                </a:ext>
              </a:extLst>
            </p:cNvPr>
            <p:cNvSpPr/>
            <p:nvPr/>
          </p:nvSpPr>
          <p:spPr>
            <a:xfrm>
              <a:off x="4831902" y="5191334"/>
              <a:ext cx="334731" cy="236597"/>
            </a:xfrm>
            <a:custGeom>
              <a:avLst/>
              <a:gdLst>
                <a:gd name="csX0" fmla="*/ 334633 w 334731"/>
                <a:gd name="csY0" fmla="*/ 100230 h 236597"/>
                <a:gd name="csX1" fmla="*/ 332541 w 334731"/>
                <a:gd name="csY1" fmla="*/ 86205 h 236597"/>
                <a:gd name="csX2" fmla="*/ 321637 w 334731"/>
                <a:gd name="csY2" fmla="*/ 60694 h 236597"/>
                <a:gd name="csX3" fmla="*/ 287415 w 334731"/>
                <a:gd name="csY3" fmla="*/ 28221 h 236597"/>
                <a:gd name="csX4" fmla="*/ 235432 w 334731"/>
                <a:gd name="csY4" fmla="*/ 7338 h 236597"/>
                <a:gd name="csX5" fmla="*/ 215029 w 334731"/>
                <a:gd name="csY5" fmla="*/ 3326 h 236597"/>
                <a:gd name="csX6" fmla="*/ 169389 w 334731"/>
                <a:gd name="csY6" fmla="*/ 0 h 236597"/>
                <a:gd name="csX7" fmla="*/ 167400 w 334731"/>
                <a:gd name="csY7" fmla="*/ 0 h 236597"/>
                <a:gd name="csX8" fmla="*/ 165412 w 334731"/>
                <a:gd name="csY8" fmla="*/ 0 h 236597"/>
                <a:gd name="csX9" fmla="*/ 119772 w 334731"/>
                <a:gd name="csY9" fmla="*/ 3326 h 236597"/>
                <a:gd name="csX10" fmla="*/ 99369 w 334731"/>
                <a:gd name="csY10" fmla="*/ 7338 h 236597"/>
                <a:gd name="csX11" fmla="*/ 47385 w 334731"/>
                <a:gd name="csY11" fmla="*/ 28221 h 236597"/>
                <a:gd name="csX12" fmla="*/ 13164 w 334731"/>
                <a:gd name="csY12" fmla="*/ 60694 h 236597"/>
                <a:gd name="csX13" fmla="*/ 2260 w 334731"/>
                <a:gd name="csY13" fmla="*/ 86205 h 236597"/>
                <a:gd name="csX14" fmla="*/ 168 w 334731"/>
                <a:gd name="csY14" fmla="*/ 100230 h 236597"/>
                <a:gd name="csX15" fmla="*/ 4694 w 334731"/>
                <a:gd name="csY15" fmla="*/ 135446 h 236597"/>
                <a:gd name="csX16" fmla="*/ 166440 w 334731"/>
                <a:gd name="csY16" fmla="*/ 236567 h 236597"/>
                <a:gd name="csX17" fmla="*/ 168292 w 334731"/>
                <a:gd name="csY17" fmla="*/ 236567 h 236597"/>
                <a:gd name="csX18" fmla="*/ 330038 w 334731"/>
                <a:gd name="csY18" fmla="*/ 135446 h 236597"/>
                <a:gd name="csX19" fmla="*/ 334564 w 334731"/>
                <a:gd name="csY19" fmla="*/ 100230 h 2365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334731" h="236597">
                  <a:moveTo>
                    <a:pt x="334633" y="100230"/>
                  </a:moveTo>
                  <a:cubicBezTo>
                    <a:pt x="334358" y="95498"/>
                    <a:pt x="333638" y="90800"/>
                    <a:pt x="332541" y="86205"/>
                  </a:cubicBezTo>
                  <a:cubicBezTo>
                    <a:pt x="330381" y="77153"/>
                    <a:pt x="326677" y="68512"/>
                    <a:pt x="321637" y="60694"/>
                  </a:cubicBezTo>
                  <a:cubicBezTo>
                    <a:pt x="313030" y="47320"/>
                    <a:pt x="300891" y="36553"/>
                    <a:pt x="287415" y="28221"/>
                  </a:cubicBezTo>
                  <a:cubicBezTo>
                    <a:pt x="271470" y="18345"/>
                    <a:pt x="253640" y="11727"/>
                    <a:pt x="235432" y="7338"/>
                  </a:cubicBezTo>
                  <a:cubicBezTo>
                    <a:pt x="228676" y="5692"/>
                    <a:pt x="221887" y="4389"/>
                    <a:pt x="215029" y="3326"/>
                  </a:cubicBezTo>
                  <a:cubicBezTo>
                    <a:pt x="199941" y="995"/>
                    <a:pt x="184648" y="0"/>
                    <a:pt x="169389" y="0"/>
                  </a:cubicBezTo>
                  <a:cubicBezTo>
                    <a:pt x="168738" y="0"/>
                    <a:pt x="168086" y="0"/>
                    <a:pt x="167400" y="0"/>
                  </a:cubicBezTo>
                  <a:cubicBezTo>
                    <a:pt x="166749" y="0"/>
                    <a:pt x="166097" y="0"/>
                    <a:pt x="165412" y="0"/>
                  </a:cubicBezTo>
                  <a:cubicBezTo>
                    <a:pt x="150152" y="0"/>
                    <a:pt x="134859" y="995"/>
                    <a:pt x="119772" y="3326"/>
                  </a:cubicBezTo>
                  <a:cubicBezTo>
                    <a:pt x="112914" y="4389"/>
                    <a:pt x="106090" y="5727"/>
                    <a:pt x="99369" y="7338"/>
                  </a:cubicBezTo>
                  <a:cubicBezTo>
                    <a:pt x="81195" y="11727"/>
                    <a:pt x="63364" y="18380"/>
                    <a:pt x="47385" y="28221"/>
                  </a:cubicBezTo>
                  <a:cubicBezTo>
                    <a:pt x="33944" y="36553"/>
                    <a:pt x="21771" y="47320"/>
                    <a:pt x="13164" y="60694"/>
                  </a:cubicBezTo>
                  <a:cubicBezTo>
                    <a:pt x="8123" y="68512"/>
                    <a:pt x="4420" y="77187"/>
                    <a:pt x="2260" y="86205"/>
                  </a:cubicBezTo>
                  <a:cubicBezTo>
                    <a:pt x="1162" y="90800"/>
                    <a:pt x="442" y="95498"/>
                    <a:pt x="168" y="100230"/>
                  </a:cubicBezTo>
                  <a:cubicBezTo>
                    <a:pt x="-552" y="112471"/>
                    <a:pt x="1059" y="123650"/>
                    <a:pt x="4694" y="135446"/>
                  </a:cubicBezTo>
                  <a:cubicBezTo>
                    <a:pt x="32023" y="224051"/>
                    <a:pt x="123783" y="236567"/>
                    <a:pt x="166440" y="236567"/>
                  </a:cubicBezTo>
                  <a:cubicBezTo>
                    <a:pt x="166749" y="236567"/>
                    <a:pt x="167743" y="236635"/>
                    <a:pt x="168292" y="236567"/>
                  </a:cubicBezTo>
                  <a:cubicBezTo>
                    <a:pt x="210949" y="236567"/>
                    <a:pt x="302709" y="224051"/>
                    <a:pt x="330038" y="135446"/>
                  </a:cubicBezTo>
                  <a:cubicBezTo>
                    <a:pt x="333672" y="123650"/>
                    <a:pt x="335284" y="112471"/>
                    <a:pt x="334564" y="100230"/>
                  </a:cubicBezTo>
                  <a:close/>
                </a:path>
              </a:pathLst>
            </a:custGeom>
            <a:grpFill/>
            <a:ln w="3429" cap="flat">
              <a:noFill/>
              <a:prstDash val="solid"/>
              <a:miter/>
            </a:ln>
          </p:spPr>
          <p:txBody>
            <a:bodyPr/>
            <a:lstStyle/>
            <a:p>
              <a:endParaRPr lang="en-US"/>
            </a:p>
          </p:txBody>
        </p:sp>
        <p:sp>
          <p:nvSpPr>
            <p:cNvPr id="1550" name="Freeform 1549">
              <a:extLst>
                <a:ext uri="{FF2B5EF4-FFF2-40B4-BE49-F238E27FC236}">
                  <a16:creationId xmlns:a16="http://schemas.microsoft.com/office/drawing/2014/main" id="{C44981AF-D826-148A-D9DF-9DF2FC302169}"/>
                </a:ext>
              </a:extLst>
            </p:cNvPr>
            <p:cNvSpPr/>
            <p:nvPr/>
          </p:nvSpPr>
          <p:spPr>
            <a:xfrm>
              <a:off x="4787287" y="5183344"/>
              <a:ext cx="77358" cy="96731"/>
            </a:xfrm>
            <a:custGeom>
              <a:avLst/>
              <a:gdLst>
                <a:gd name="csX0" fmla="*/ 14573 w 77358"/>
                <a:gd name="csY0" fmla="*/ 0 h 96731"/>
                <a:gd name="csX1" fmla="*/ 0 w 77358"/>
                <a:gd name="csY1" fmla="*/ 0 h 96731"/>
                <a:gd name="csX2" fmla="*/ 74924 w 77358"/>
                <a:gd name="csY2" fmla="*/ 96732 h 96731"/>
                <a:gd name="csX3" fmla="*/ 77358 w 77358"/>
                <a:gd name="csY3" fmla="*/ 82639 h 96731"/>
                <a:gd name="csX4" fmla="*/ 14573 w 77358"/>
                <a:gd name="csY4" fmla="*/ 0 h 96731"/>
              </a:gdLst>
              <a:ahLst/>
              <a:cxnLst>
                <a:cxn ang="0">
                  <a:pos x="csX0" y="csY0"/>
                </a:cxn>
                <a:cxn ang="0">
                  <a:pos x="csX1" y="csY1"/>
                </a:cxn>
                <a:cxn ang="0">
                  <a:pos x="csX2" y="csY2"/>
                </a:cxn>
                <a:cxn ang="0">
                  <a:pos x="csX3" y="csY3"/>
                </a:cxn>
                <a:cxn ang="0">
                  <a:pos x="csX4" y="csY4"/>
                </a:cxn>
              </a:cxnLst>
              <a:rect l="l" t="t" r="r" b="b"/>
              <a:pathLst>
                <a:path w="77358" h="96731">
                  <a:moveTo>
                    <a:pt x="14573" y="0"/>
                  </a:moveTo>
                  <a:lnTo>
                    <a:pt x="0" y="0"/>
                  </a:lnTo>
                  <a:cubicBezTo>
                    <a:pt x="9670" y="58601"/>
                    <a:pt x="48177" y="92069"/>
                    <a:pt x="74924" y="96732"/>
                  </a:cubicBezTo>
                  <a:lnTo>
                    <a:pt x="77358" y="82639"/>
                  </a:lnTo>
                  <a:cubicBezTo>
                    <a:pt x="54452" y="78661"/>
                    <a:pt x="23523" y="48452"/>
                    <a:pt x="14573" y="0"/>
                  </a:cubicBezTo>
                  <a:close/>
                </a:path>
              </a:pathLst>
            </a:custGeom>
            <a:grpFill/>
            <a:ln w="3429" cap="flat">
              <a:noFill/>
              <a:prstDash val="solid"/>
              <a:miter/>
            </a:ln>
          </p:spPr>
          <p:txBody>
            <a:bodyPr/>
            <a:lstStyle/>
            <a:p>
              <a:endParaRPr lang="en-US"/>
            </a:p>
          </p:txBody>
        </p:sp>
        <p:sp>
          <p:nvSpPr>
            <p:cNvPr id="1551" name="Freeform 1550">
              <a:extLst>
                <a:ext uri="{FF2B5EF4-FFF2-40B4-BE49-F238E27FC236}">
                  <a16:creationId xmlns:a16="http://schemas.microsoft.com/office/drawing/2014/main" id="{96D9A8AC-92D5-6EF2-3799-381152C9963B}"/>
                </a:ext>
              </a:extLst>
            </p:cNvPr>
            <p:cNvSpPr/>
            <p:nvPr/>
          </p:nvSpPr>
          <p:spPr>
            <a:xfrm>
              <a:off x="5133685" y="5183344"/>
              <a:ext cx="77358" cy="96731"/>
            </a:xfrm>
            <a:custGeom>
              <a:avLst/>
              <a:gdLst>
                <a:gd name="csX0" fmla="*/ 62785 w 77358"/>
                <a:gd name="csY0" fmla="*/ 0 h 96731"/>
                <a:gd name="csX1" fmla="*/ 0 w 77358"/>
                <a:gd name="csY1" fmla="*/ 82639 h 96731"/>
                <a:gd name="csX2" fmla="*/ 2435 w 77358"/>
                <a:gd name="csY2" fmla="*/ 96732 h 96731"/>
                <a:gd name="csX3" fmla="*/ 77358 w 77358"/>
                <a:gd name="csY3" fmla="*/ 0 h 96731"/>
                <a:gd name="csX4" fmla="*/ 62785 w 77358"/>
                <a:gd name="csY4" fmla="*/ 0 h 96731"/>
              </a:gdLst>
              <a:ahLst/>
              <a:cxnLst>
                <a:cxn ang="0">
                  <a:pos x="csX0" y="csY0"/>
                </a:cxn>
                <a:cxn ang="0">
                  <a:pos x="csX1" y="csY1"/>
                </a:cxn>
                <a:cxn ang="0">
                  <a:pos x="csX2" y="csY2"/>
                </a:cxn>
                <a:cxn ang="0">
                  <a:pos x="csX3" y="csY3"/>
                </a:cxn>
                <a:cxn ang="0">
                  <a:pos x="csX4" y="csY4"/>
                </a:cxn>
              </a:cxnLst>
              <a:rect l="l" t="t" r="r" b="b"/>
              <a:pathLst>
                <a:path w="77358" h="96731">
                  <a:moveTo>
                    <a:pt x="62785" y="0"/>
                  </a:moveTo>
                  <a:cubicBezTo>
                    <a:pt x="53801" y="48452"/>
                    <a:pt x="22906" y="78661"/>
                    <a:pt x="0" y="82639"/>
                  </a:cubicBezTo>
                  <a:lnTo>
                    <a:pt x="2435" y="96732"/>
                  </a:lnTo>
                  <a:cubicBezTo>
                    <a:pt x="29181" y="92069"/>
                    <a:pt x="67688" y="58601"/>
                    <a:pt x="77358" y="0"/>
                  </a:cubicBezTo>
                  <a:lnTo>
                    <a:pt x="62785" y="0"/>
                  </a:lnTo>
                  <a:close/>
                </a:path>
              </a:pathLst>
            </a:custGeom>
            <a:grpFill/>
            <a:ln w="3429" cap="flat">
              <a:noFill/>
              <a:prstDash val="solid"/>
              <a:miter/>
            </a:ln>
          </p:spPr>
          <p:txBody>
            <a:bodyPr/>
            <a:lstStyle/>
            <a:p>
              <a:endParaRPr lang="en-US"/>
            </a:p>
          </p:txBody>
        </p:sp>
        <p:sp>
          <p:nvSpPr>
            <p:cNvPr id="1552" name="Freeform 1551">
              <a:extLst>
                <a:ext uri="{FF2B5EF4-FFF2-40B4-BE49-F238E27FC236}">
                  <a16:creationId xmlns:a16="http://schemas.microsoft.com/office/drawing/2014/main" id="{935FF7F5-337A-3E8F-82DF-3445F3B05180}"/>
                </a:ext>
              </a:extLst>
            </p:cNvPr>
            <p:cNvSpPr/>
            <p:nvPr/>
          </p:nvSpPr>
          <p:spPr>
            <a:xfrm>
              <a:off x="4976348" y="5418694"/>
              <a:ext cx="44921" cy="151339"/>
            </a:xfrm>
            <a:custGeom>
              <a:avLst/>
              <a:gdLst>
                <a:gd name="csX0" fmla="*/ 15273 w 44921"/>
                <a:gd name="csY0" fmla="*/ 45486 h 151339"/>
                <a:gd name="csX1" fmla="*/ 17605 w 44921"/>
                <a:gd name="csY1" fmla="*/ 110225 h 151339"/>
                <a:gd name="csX2" fmla="*/ 17639 w 44921"/>
                <a:gd name="csY2" fmla="*/ 138309 h 151339"/>
                <a:gd name="csX3" fmla="*/ 17639 w 44921"/>
                <a:gd name="csY3" fmla="*/ 143932 h 151339"/>
                <a:gd name="csX4" fmla="*/ 17639 w 44921"/>
                <a:gd name="csY4" fmla="*/ 151339 h 151339"/>
                <a:gd name="csX5" fmla="*/ 28407 w 44921"/>
                <a:gd name="csY5" fmla="*/ 151339 h 151339"/>
                <a:gd name="csX6" fmla="*/ 28407 w 44921"/>
                <a:gd name="csY6" fmla="*/ 143898 h 151339"/>
                <a:gd name="csX7" fmla="*/ 28407 w 44921"/>
                <a:gd name="csY7" fmla="*/ 138309 h 151339"/>
                <a:gd name="csX8" fmla="*/ 28338 w 44921"/>
                <a:gd name="csY8" fmla="*/ 110534 h 151339"/>
                <a:gd name="csX9" fmla="*/ 30704 w 44921"/>
                <a:gd name="csY9" fmla="*/ 27518 h 151339"/>
                <a:gd name="csX10" fmla="*/ 43734 w 44921"/>
                <a:gd name="csY10" fmla="*/ 1012 h 151339"/>
                <a:gd name="csX11" fmla="*/ 1180 w 44921"/>
                <a:gd name="csY11" fmla="*/ 737 h 151339"/>
                <a:gd name="csX12" fmla="*/ 15273 w 44921"/>
                <a:gd name="csY12" fmla="*/ 45520 h 1513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44921" h="151339">
                  <a:moveTo>
                    <a:pt x="15273" y="45486"/>
                  </a:moveTo>
                  <a:cubicBezTo>
                    <a:pt x="15273" y="58310"/>
                    <a:pt x="17605" y="99870"/>
                    <a:pt x="17605" y="110225"/>
                  </a:cubicBezTo>
                  <a:cubicBezTo>
                    <a:pt x="17605" y="120581"/>
                    <a:pt x="17639" y="138309"/>
                    <a:pt x="17639" y="138309"/>
                  </a:cubicBezTo>
                  <a:lnTo>
                    <a:pt x="17639" y="143932"/>
                  </a:lnTo>
                  <a:cubicBezTo>
                    <a:pt x="17639" y="145887"/>
                    <a:pt x="17639" y="149110"/>
                    <a:pt x="17639" y="151339"/>
                  </a:cubicBezTo>
                  <a:lnTo>
                    <a:pt x="28407" y="151339"/>
                  </a:lnTo>
                  <a:cubicBezTo>
                    <a:pt x="28407" y="149110"/>
                    <a:pt x="28407" y="145853"/>
                    <a:pt x="28407" y="143898"/>
                  </a:cubicBezTo>
                  <a:lnTo>
                    <a:pt x="28407" y="138309"/>
                  </a:lnTo>
                  <a:cubicBezTo>
                    <a:pt x="28407" y="129359"/>
                    <a:pt x="28715" y="119724"/>
                    <a:pt x="28338" y="110534"/>
                  </a:cubicBezTo>
                  <a:cubicBezTo>
                    <a:pt x="27961" y="101241"/>
                    <a:pt x="29710" y="39245"/>
                    <a:pt x="30704" y="27518"/>
                  </a:cubicBezTo>
                  <a:cubicBezTo>
                    <a:pt x="31424" y="19048"/>
                    <a:pt x="32658" y="2555"/>
                    <a:pt x="43734" y="1012"/>
                  </a:cubicBezTo>
                  <a:cubicBezTo>
                    <a:pt x="54295" y="-429"/>
                    <a:pt x="-9347" y="-154"/>
                    <a:pt x="1180" y="737"/>
                  </a:cubicBezTo>
                  <a:cubicBezTo>
                    <a:pt x="15136" y="1937"/>
                    <a:pt x="15273" y="32696"/>
                    <a:pt x="15273" y="45520"/>
                  </a:cubicBezTo>
                  <a:close/>
                </a:path>
              </a:pathLst>
            </a:custGeom>
            <a:grpFill/>
            <a:ln w="3429" cap="flat">
              <a:noFill/>
              <a:prstDash val="solid"/>
              <a:miter/>
            </a:ln>
          </p:spPr>
          <p:txBody>
            <a:bodyPr/>
            <a:lstStyle/>
            <a:p>
              <a:endParaRPr lang="en-US"/>
            </a:p>
          </p:txBody>
        </p:sp>
        <p:sp>
          <p:nvSpPr>
            <p:cNvPr id="1553" name="Freeform 1552">
              <a:extLst>
                <a:ext uri="{FF2B5EF4-FFF2-40B4-BE49-F238E27FC236}">
                  <a16:creationId xmlns:a16="http://schemas.microsoft.com/office/drawing/2014/main" id="{A6905BAC-974E-19CA-58C1-12CA5646B639}"/>
                </a:ext>
              </a:extLst>
            </p:cNvPr>
            <p:cNvSpPr/>
            <p:nvPr/>
          </p:nvSpPr>
          <p:spPr>
            <a:xfrm>
              <a:off x="4849199" y="5206764"/>
              <a:ext cx="300410" cy="214362"/>
            </a:xfrm>
            <a:custGeom>
              <a:avLst/>
              <a:gdLst>
                <a:gd name="csX0" fmla="*/ 296145 w 300410"/>
                <a:gd name="csY0" fmla="*/ 117786 h 214362"/>
                <a:gd name="csX1" fmla="*/ 277422 w 300410"/>
                <a:gd name="csY1" fmla="*/ 154580 h 214362"/>
                <a:gd name="csX2" fmla="*/ 150995 w 300410"/>
                <a:gd name="csY2" fmla="*/ 214347 h 214362"/>
                <a:gd name="csX3" fmla="*/ 149349 w 300410"/>
                <a:gd name="csY3" fmla="*/ 214347 h 214362"/>
                <a:gd name="csX4" fmla="*/ 31631 w 300410"/>
                <a:gd name="csY4" fmla="*/ 165175 h 214362"/>
                <a:gd name="csX5" fmla="*/ 4199 w 300410"/>
                <a:gd name="csY5" fmla="*/ 117786 h 214362"/>
                <a:gd name="csX6" fmla="*/ 153 w 300410"/>
                <a:gd name="csY6" fmla="*/ 87165 h 214362"/>
                <a:gd name="csX7" fmla="*/ 2039 w 300410"/>
                <a:gd name="csY7" fmla="*/ 74958 h 214362"/>
                <a:gd name="csX8" fmla="*/ 11812 w 300410"/>
                <a:gd name="csY8" fmla="*/ 52772 h 214362"/>
                <a:gd name="csX9" fmla="*/ 42501 w 300410"/>
                <a:gd name="csY9" fmla="*/ 24552 h 214362"/>
                <a:gd name="csX10" fmla="*/ 89170 w 300410"/>
                <a:gd name="csY10" fmla="*/ 6378 h 214362"/>
                <a:gd name="csX11" fmla="*/ 107481 w 300410"/>
                <a:gd name="csY11" fmla="*/ 2881 h 214362"/>
                <a:gd name="csX12" fmla="*/ 148423 w 300410"/>
                <a:gd name="csY12" fmla="*/ 0 h 214362"/>
                <a:gd name="csX13" fmla="*/ 150206 w 300410"/>
                <a:gd name="csY13" fmla="*/ 34 h 214362"/>
                <a:gd name="csX14" fmla="*/ 151989 w 300410"/>
                <a:gd name="csY14" fmla="*/ 0 h 214362"/>
                <a:gd name="csX15" fmla="*/ 192932 w 300410"/>
                <a:gd name="csY15" fmla="*/ 2881 h 214362"/>
                <a:gd name="csX16" fmla="*/ 211242 w 300410"/>
                <a:gd name="csY16" fmla="*/ 6378 h 214362"/>
                <a:gd name="csX17" fmla="*/ 257877 w 300410"/>
                <a:gd name="csY17" fmla="*/ 24552 h 214362"/>
                <a:gd name="csX18" fmla="*/ 288601 w 300410"/>
                <a:gd name="csY18" fmla="*/ 52772 h 214362"/>
                <a:gd name="csX19" fmla="*/ 298373 w 300410"/>
                <a:gd name="csY19" fmla="*/ 74958 h 214362"/>
                <a:gd name="csX20" fmla="*/ 300259 w 300410"/>
                <a:gd name="csY20" fmla="*/ 87165 h 214362"/>
                <a:gd name="csX21" fmla="*/ 296213 w 300410"/>
                <a:gd name="csY21" fmla="*/ 117786 h 2143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00410" h="214362">
                  <a:moveTo>
                    <a:pt x="296145" y="117786"/>
                  </a:moveTo>
                  <a:cubicBezTo>
                    <a:pt x="291653" y="131914"/>
                    <a:pt x="285206" y="144121"/>
                    <a:pt x="277422" y="154580"/>
                  </a:cubicBezTo>
                  <a:cubicBezTo>
                    <a:pt x="242892" y="201317"/>
                    <a:pt x="182233" y="214347"/>
                    <a:pt x="150995" y="214347"/>
                  </a:cubicBezTo>
                  <a:cubicBezTo>
                    <a:pt x="150515" y="214381"/>
                    <a:pt x="149623" y="214347"/>
                    <a:pt x="149349" y="214347"/>
                  </a:cubicBezTo>
                  <a:cubicBezTo>
                    <a:pt x="120580" y="214347"/>
                    <a:pt x="66950" y="203306"/>
                    <a:pt x="31631" y="165175"/>
                  </a:cubicBezTo>
                  <a:cubicBezTo>
                    <a:pt x="19939" y="152556"/>
                    <a:pt x="10269" y="136954"/>
                    <a:pt x="4199" y="117786"/>
                  </a:cubicBezTo>
                  <a:cubicBezTo>
                    <a:pt x="942" y="107568"/>
                    <a:pt x="-498" y="97829"/>
                    <a:pt x="153" y="87165"/>
                  </a:cubicBezTo>
                  <a:cubicBezTo>
                    <a:pt x="393" y="83051"/>
                    <a:pt x="1045" y="78970"/>
                    <a:pt x="2039" y="74958"/>
                  </a:cubicBezTo>
                  <a:cubicBezTo>
                    <a:pt x="3994" y="67106"/>
                    <a:pt x="7320" y="59562"/>
                    <a:pt x="11812" y="52772"/>
                  </a:cubicBezTo>
                  <a:cubicBezTo>
                    <a:pt x="19527" y="41148"/>
                    <a:pt x="30431" y="31787"/>
                    <a:pt x="42501" y="24552"/>
                  </a:cubicBezTo>
                  <a:cubicBezTo>
                    <a:pt x="56835" y="15979"/>
                    <a:pt x="72814" y="10219"/>
                    <a:pt x="89170" y="6378"/>
                  </a:cubicBezTo>
                  <a:cubicBezTo>
                    <a:pt x="95205" y="4972"/>
                    <a:pt x="101309" y="3807"/>
                    <a:pt x="107481" y="2881"/>
                  </a:cubicBezTo>
                  <a:cubicBezTo>
                    <a:pt x="120991" y="857"/>
                    <a:pt x="134742" y="0"/>
                    <a:pt x="148423" y="0"/>
                  </a:cubicBezTo>
                  <a:cubicBezTo>
                    <a:pt x="149040" y="0"/>
                    <a:pt x="149623" y="0"/>
                    <a:pt x="150206" y="34"/>
                  </a:cubicBezTo>
                  <a:cubicBezTo>
                    <a:pt x="150824" y="34"/>
                    <a:pt x="151406" y="0"/>
                    <a:pt x="151989" y="0"/>
                  </a:cubicBezTo>
                  <a:cubicBezTo>
                    <a:pt x="165671" y="0"/>
                    <a:pt x="179387" y="892"/>
                    <a:pt x="192932" y="2881"/>
                  </a:cubicBezTo>
                  <a:cubicBezTo>
                    <a:pt x="199104" y="3807"/>
                    <a:pt x="205207" y="4972"/>
                    <a:pt x="211242" y="6378"/>
                  </a:cubicBezTo>
                  <a:cubicBezTo>
                    <a:pt x="227565" y="10219"/>
                    <a:pt x="243578" y="15979"/>
                    <a:pt x="257877" y="24552"/>
                  </a:cubicBezTo>
                  <a:cubicBezTo>
                    <a:pt x="269981" y="31787"/>
                    <a:pt x="280851" y="41148"/>
                    <a:pt x="288601" y="52772"/>
                  </a:cubicBezTo>
                  <a:cubicBezTo>
                    <a:pt x="293093" y="59562"/>
                    <a:pt x="296453" y="67106"/>
                    <a:pt x="298373" y="74958"/>
                  </a:cubicBezTo>
                  <a:cubicBezTo>
                    <a:pt x="299368" y="78970"/>
                    <a:pt x="299985" y="83051"/>
                    <a:pt x="300259" y="87165"/>
                  </a:cubicBezTo>
                  <a:cubicBezTo>
                    <a:pt x="300911" y="97829"/>
                    <a:pt x="299436" y="107534"/>
                    <a:pt x="296213" y="117786"/>
                  </a:cubicBezTo>
                  <a:close/>
                </a:path>
              </a:pathLst>
            </a:custGeom>
            <a:grpFill/>
            <a:ln w="3429" cap="flat">
              <a:noFill/>
              <a:prstDash val="solid"/>
              <a:miter/>
            </a:ln>
          </p:spPr>
          <p:txBody>
            <a:bodyPr/>
            <a:lstStyle/>
            <a:p>
              <a:endParaRPr lang="en-US"/>
            </a:p>
          </p:txBody>
        </p:sp>
      </p:grpSp>
      <p:grpSp>
        <p:nvGrpSpPr>
          <p:cNvPr id="1554" name="Graphic 3">
            <a:extLst>
              <a:ext uri="{FF2B5EF4-FFF2-40B4-BE49-F238E27FC236}">
                <a16:creationId xmlns:a16="http://schemas.microsoft.com/office/drawing/2014/main" id="{09389216-CFDC-E98F-76F0-5BE1D8D13ECB}"/>
              </a:ext>
            </a:extLst>
          </p:cNvPr>
          <p:cNvGrpSpPr/>
          <p:nvPr/>
        </p:nvGrpSpPr>
        <p:grpSpPr>
          <a:xfrm>
            <a:off x="9307609" y="5359840"/>
            <a:ext cx="231800" cy="211523"/>
            <a:chOff x="4787287" y="5183344"/>
            <a:chExt cx="423755" cy="386688"/>
          </a:xfrm>
          <a:solidFill>
            <a:schemeClr val="accent2">
              <a:lumMod val="75000"/>
            </a:schemeClr>
          </a:solidFill>
        </p:grpSpPr>
        <p:sp>
          <p:nvSpPr>
            <p:cNvPr id="1555" name="Freeform 1554">
              <a:extLst>
                <a:ext uri="{FF2B5EF4-FFF2-40B4-BE49-F238E27FC236}">
                  <a16:creationId xmlns:a16="http://schemas.microsoft.com/office/drawing/2014/main" id="{2C0925C9-FC51-18B7-FAC7-923E878F619B}"/>
                </a:ext>
              </a:extLst>
            </p:cNvPr>
            <p:cNvSpPr/>
            <p:nvPr/>
          </p:nvSpPr>
          <p:spPr>
            <a:xfrm>
              <a:off x="4831902" y="5191334"/>
              <a:ext cx="334731" cy="236597"/>
            </a:xfrm>
            <a:custGeom>
              <a:avLst/>
              <a:gdLst>
                <a:gd name="csX0" fmla="*/ 334633 w 334731"/>
                <a:gd name="csY0" fmla="*/ 100230 h 236597"/>
                <a:gd name="csX1" fmla="*/ 332541 w 334731"/>
                <a:gd name="csY1" fmla="*/ 86205 h 236597"/>
                <a:gd name="csX2" fmla="*/ 321637 w 334731"/>
                <a:gd name="csY2" fmla="*/ 60694 h 236597"/>
                <a:gd name="csX3" fmla="*/ 287415 w 334731"/>
                <a:gd name="csY3" fmla="*/ 28221 h 236597"/>
                <a:gd name="csX4" fmla="*/ 235432 w 334731"/>
                <a:gd name="csY4" fmla="*/ 7338 h 236597"/>
                <a:gd name="csX5" fmla="*/ 215029 w 334731"/>
                <a:gd name="csY5" fmla="*/ 3326 h 236597"/>
                <a:gd name="csX6" fmla="*/ 169389 w 334731"/>
                <a:gd name="csY6" fmla="*/ 0 h 236597"/>
                <a:gd name="csX7" fmla="*/ 167400 w 334731"/>
                <a:gd name="csY7" fmla="*/ 0 h 236597"/>
                <a:gd name="csX8" fmla="*/ 165412 w 334731"/>
                <a:gd name="csY8" fmla="*/ 0 h 236597"/>
                <a:gd name="csX9" fmla="*/ 119772 w 334731"/>
                <a:gd name="csY9" fmla="*/ 3326 h 236597"/>
                <a:gd name="csX10" fmla="*/ 99369 w 334731"/>
                <a:gd name="csY10" fmla="*/ 7338 h 236597"/>
                <a:gd name="csX11" fmla="*/ 47385 w 334731"/>
                <a:gd name="csY11" fmla="*/ 28221 h 236597"/>
                <a:gd name="csX12" fmla="*/ 13164 w 334731"/>
                <a:gd name="csY12" fmla="*/ 60694 h 236597"/>
                <a:gd name="csX13" fmla="*/ 2260 w 334731"/>
                <a:gd name="csY13" fmla="*/ 86205 h 236597"/>
                <a:gd name="csX14" fmla="*/ 168 w 334731"/>
                <a:gd name="csY14" fmla="*/ 100230 h 236597"/>
                <a:gd name="csX15" fmla="*/ 4694 w 334731"/>
                <a:gd name="csY15" fmla="*/ 135446 h 236597"/>
                <a:gd name="csX16" fmla="*/ 166440 w 334731"/>
                <a:gd name="csY16" fmla="*/ 236567 h 236597"/>
                <a:gd name="csX17" fmla="*/ 168292 w 334731"/>
                <a:gd name="csY17" fmla="*/ 236567 h 236597"/>
                <a:gd name="csX18" fmla="*/ 330038 w 334731"/>
                <a:gd name="csY18" fmla="*/ 135446 h 236597"/>
                <a:gd name="csX19" fmla="*/ 334564 w 334731"/>
                <a:gd name="csY19" fmla="*/ 100230 h 2365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334731" h="236597">
                  <a:moveTo>
                    <a:pt x="334633" y="100230"/>
                  </a:moveTo>
                  <a:cubicBezTo>
                    <a:pt x="334358" y="95498"/>
                    <a:pt x="333638" y="90800"/>
                    <a:pt x="332541" y="86205"/>
                  </a:cubicBezTo>
                  <a:cubicBezTo>
                    <a:pt x="330381" y="77153"/>
                    <a:pt x="326677" y="68512"/>
                    <a:pt x="321637" y="60694"/>
                  </a:cubicBezTo>
                  <a:cubicBezTo>
                    <a:pt x="313030" y="47320"/>
                    <a:pt x="300891" y="36553"/>
                    <a:pt x="287415" y="28221"/>
                  </a:cubicBezTo>
                  <a:cubicBezTo>
                    <a:pt x="271470" y="18345"/>
                    <a:pt x="253640" y="11727"/>
                    <a:pt x="235432" y="7338"/>
                  </a:cubicBezTo>
                  <a:cubicBezTo>
                    <a:pt x="228676" y="5692"/>
                    <a:pt x="221887" y="4389"/>
                    <a:pt x="215029" y="3326"/>
                  </a:cubicBezTo>
                  <a:cubicBezTo>
                    <a:pt x="199941" y="995"/>
                    <a:pt x="184648" y="0"/>
                    <a:pt x="169389" y="0"/>
                  </a:cubicBezTo>
                  <a:cubicBezTo>
                    <a:pt x="168738" y="0"/>
                    <a:pt x="168086" y="0"/>
                    <a:pt x="167400" y="0"/>
                  </a:cubicBezTo>
                  <a:cubicBezTo>
                    <a:pt x="166749" y="0"/>
                    <a:pt x="166097" y="0"/>
                    <a:pt x="165412" y="0"/>
                  </a:cubicBezTo>
                  <a:cubicBezTo>
                    <a:pt x="150152" y="0"/>
                    <a:pt x="134859" y="995"/>
                    <a:pt x="119772" y="3326"/>
                  </a:cubicBezTo>
                  <a:cubicBezTo>
                    <a:pt x="112914" y="4389"/>
                    <a:pt x="106090" y="5727"/>
                    <a:pt x="99369" y="7338"/>
                  </a:cubicBezTo>
                  <a:cubicBezTo>
                    <a:pt x="81195" y="11727"/>
                    <a:pt x="63364" y="18380"/>
                    <a:pt x="47385" y="28221"/>
                  </a:cubicBezTo>
                  <a:cubicBezTo>
                    <a:pt x="33944" y="36553"/>
                    <a:pt x="21771" y="47320"/>
                    <a:pt x="13164" y="60694"/>
                  </a:cubicBezTo>
                  <a:cubicBezTo>
                    <a:pt x="8123" y="68512"/>
                    <a:pt x="4420" y="77187"/>
                    <a:pt x="2260" y="86205"/>
                  </a:cubicBezTo>
                  <a:cubicBezTo>
                    <a:pt x="1162" y="90800"/>
                    <a:pt x="442" y="95498"/>
                    <a:pt x="168" y="100230"/>
                  </a:cubicBezTo>
                  <a:cubicBezTo>
                    <a:pt x="-552" y="112471"/>
                    <a:pt x="1059" y="123650"/>
                    <a:pt x="4694" y="135446"/>
                  </a:cubicBezTo>
                  <a:cubicBezTo>
                    <a:pt x="32023" y="224051"/>
                    <a:pt x="123783" y="236567"/>
                    <a:pt x="166440" y="236567"/>
                  </a:cubicBezTo>
                  <a:cubicBezTo>
                    <a:pt x="166749" y="236567"/>
                    <a:pt x="167743" y="236635"/>
                    <a:pt x="168292" y="236567"/>
                  </a:cubicBezTo>
                  <a:cubicBezTo>
                    <a:pt x="210949" y="236567"/>
                    <a:pt x="302709" y="224051"/>
                    <a:pt x="330038" y="135446"/>
                  </a:cubicBezTo>
                  <a:cubicBezTo>
                    <a:pt x="333672" y="123650"/>
                    <a:pt x="335284" y="112471"/>
                    <a:pt x="334564" y="100230"/>
                  </a:cubicBezTo>
                  <a:close/>
                </a:path>
              </a:pathLst>
            </a:custGeom>
            <a:grpFill/>
            <a:ln w="3429" cap="flat">
              <a:noFill/>
              <a:prstDash val="solid"/>
              <a:miter/>
            </a:ln>
          </p:spPr>
          <p:txBody>
            <a:bodyPr/>
            <a:lstStyle/>
            <a:p>
              <a:endParaRPr lang="en-US"/>
            </a:p>
          </p:txBody>
        </p:sp>
        <p:sp>
          <p:nvSpPr>
            <p:cNvPr id="1556" name="Freeform 1555">
              <a:extLst>
                <a:ext uri="{FF2B5EF4-FFF2-40B4-BE49-F238E27FC236}">
                  <a16:creationId xmlns:a16="http://schemas.microsoft.com/office/drawing/2014/main" id="{5542EB2F-37DD-C821-9A24-07D8985D9C5D}"/>
                </a:ext>
              </a:extLst>
            </p:cNvPr>
            <p:cNvSpPr/>
            <p:nvPr/>
          </p:nvSpPr>
          <p:spPr>
            <a:xfrm>
              <a:off x="4787287" y="5183344"/>
              <a:ext cx="77358" cy="96731"/>
            </a:xfrm>
            <a:custGeom>
              <a:avLst/>
              <a:gdLst>
                <a:gd name="csX0" fmla="*/ 14573 w 77358"/>
                <a:gd name="csY0" fmla="*/ 0 h 96731"/>
                <a:gd name="csX1" fmla="*/ 0 w 77358"/>
                <a:gd name="csY1" fmla="*/ 0 h 96731"/>
                <a:gd name="csX2" fmla="*/ 74924 w 77358"/>
                <a:gd name="csY2" fmla="*/ 96732 h 96731"/>
                <a:gd name="csX3" fmla="*/ 77358 w 77358"/>
                <a:gd name="csY3" fmla="*/ 82639 h 96731"/>
                <a:gd name="csX4" fmla="*/ 14573 w 77358"/>
                <a:gd name="csY4" fmla="*/ 0 h 96731"/>
              </a:gdLst>
              <a:ahLst/>
              <a:cxnLst>
                <a:cxn ang="0">
                  <a:pos x="csX0" y="csY0"/>
                </a:cxn>
                <a:cxn ang="0">
                  <a:pos x="csX1" y="csY1"/>
                </a:cxn>
                <a:cxn ang="0">
                  <a:pos x="csX2" y="csY2"/>
                </a:cxn>
                <a:cxn ang="0">
                  <a:pos x="csX3" y="csY3"/>
                </a:cxn>
                <a:cxn ang="0">
                  <a:pos x="csX4" y="csY4"/>
                </a:cxn>
              </a:cxnLst>
              <a:rect l="l" t="t" r="r" b="b"/>
              <a:pathLst>
                <a:path w="77358" h="96731">
                  <a:moveTo>
                    <a:pt x="14573" y="0"/>
                  </a:moveTo>
                  <a:lnTo>
                    <a:pt x="0" y="0"/>
                  </a:lnTo>
                  <a:cubicBezTo>
                    <a:pt x="9670" y="58601"/>
                    <a:pt x="48177" y="92069"/>
                    <a:pt x="74924" y="96732"/>
                  </a:cubicBezTo>
                  <a:lnTo>
                    <a:pt x="77358" y="82639"/>
                  </a:lnTo>
                  <a:cubicBezTo>
                    <a:pt x="54452" y="78661"/>
                    <a:pt x="23523" y="48452"/>
                    <a:pt x="14573" y="0"/>
                  </a:cubicBezTo>
                  <a:close/>
                </a:path>
              </a:pathLst>
            </a:custGeom>
            <a:grpFill/>
            <a:ln w="3429" cap="flat">
              <a:noFill/>
              <a:prstDash val="solid"/>
              <a:miter/>
            </a:ln>
          </p:spPr>
          <p:txBody>
            <a:bodyPr/>
            <a:lstStyle/>
            <a:p>
              <a:endParaRPr lang="en-US"/>
            </a:p>
          </p:txBody>
        </p:sp>
        <p:sp>
          <p:nvSpPr>
            <p:cNvPr id="1557" name="Freeform 1556">
              <a:extLst>
                <a:ext uri="{FF2B5EF4-FFF2-40B4-BE49-F238E27FC236}">
                  <a16:creationId xmlns:a16="http://schemas.microsoft.com/office/drawing/2014/main" id="{F6979A20-BE2C-34D1-82C8-DC1E4F8D2EA0}"/>
                </a:ext>
              </a:extLst>
            </p:cNvPr>
            <p:cNvSpPr/>
            <p:nvPr/>
          </p:nvSpPr>
          <p:spPr>
            <a:xfrm>
              <a:off x="5133685" y="5183344"/>
              <a:ext cx="77358" cy="96731"/>
            </a:xfrm>
            <a:custGeom>
              <a:avLst/>
              <a:gdLst>
                <a:gd name="csX0" fmla="*/ 62785 w 77358"/>
                <a:gd name="csY0" fmla="*/ 0 h 96731"/>
                <a:gd name="csX1" fmla="*/ 0 w 77358"/>
                <a:gd name="csY1" fmla="*/ 82639 h 96731"/>
                <a:gd name="csX2" fmla="*/ 2435 w 77358"/>
                <a:gd name="csY2" fmla="*/ 96732 h 96731"/>
                <a:gd name="csX3" fmla="*/ 77358 w 77358"/>
                <a:gd name="csY3" fmla="*/ 0 h 96731"/>
                <a:gd name="csX4" fmla="*/ 62785 w 77358"/>
                <a:gd name="csY4" fmla="*/ 0 h 96731"/>
              </a:gdLst>
              <a:ahLst/>
              <a:cxnLst>
                <a:cxn ang="0">
                  <a:pos x="csX0" y="csY0"/>
                </a:cxn>
                <a:cxn ang="0">
                  <a:pos x="csX1" y="csY1"/>
                </a:cxn>
                <a:cxn ang="0">
                  <a:pos x="csX2" y="csY2"/>
                </a:cxn>
                <a:cxn ang="0">
                  <a:pos x="csX3" y="csY3"/>
                </a:cxn>
                <a:cxn ang="0">
                  <a:pos x="csX4" y="csY4"/>
                </a:cxn>
              </a:cxnLst>
              <a:rect l="l" t="t" r="r" b="b"/>
              <a:pathLst>
                <a:path w="77358" h="96731">
                  <a:moveTo>
                    <a:pt x="62785" y="0"/>
                  </a:moveTo>
                  <a:cubicBezTo>
                    <a:pt x="53801" y="48452"/>
                    <a:pt x="22906" y="78661"/>
                    <a:pt x="0" y="82639"/>
                  </a:cubicBezTo>
                  <a:lnTo>
                    <a:pt x="2435" y="96732"/>
                  </a:lnTo>
                  <a:cubicBezTo>
                    <a:pt x="29181" y="92069"/>
                    <a:pt x="67688" y="58601"/>
                    <a:pt x="77358" y="0"/>
                  </a:cubicBezTo>
                  <a:lnTo>
                    <a:pt x="62785" y="0"/>
                  </a:lnTo>
                  <a:close/>
                </a:path>
              </a:pathLst>
            </a:custGeom>
            <a:grpFill/>
            <a:ln w="3429" cap="flat">
              <a:noFill/>
              <a:prstDash val="solid"/>
              <a:miter/>
            </a:ln>
          </p:spPr>
          <p:txBody>
            <a:bodyPr/>
            <a:lstStyle/>
            <a:p>
              <a:endParaRPr lang="en-US"/>
            </a:p>
          </p:txBody>
        </p:sp>
        <p:sp>
          <p:nvSpPr>
            <p:cNvPr id="1558" name="Freeform 1557">
              <a:extLst>
                <a:ext uri="{FF2B5EF4-FFF2-40B4-BE49-F238E27FC236}">
                  <a16:creationId xmlns:a16="http://schemas.microsoft.com/office/drawing/2014/main" id="{52E91F38-E2D2-DD61-C613-968CF6D052A0}"/>
                </a:ext>
              </a:extLst>
            </p:cNvPr>
            <p:cNvSpPr/>
            <p:nvPr/>
          </p:nvSpPr>
          <p:spPr>
            <a:xfrm>
              <a:off x="4976348" y="5418694"/>
              <a:ext cx="44921" cy="151339"/>
            </a:xfrm>
            <a:custGeom>
              <a:avLst/>
              <a:gdLst>
                <a:gd name="csX0" fmla="*/ 15273 w 44921"/>
                <a:gd name="csY0" fmla="*/ 45486 h 151339"/>
                <a:gd name="csX1" fmla="*/ 17605 w 44921"/>
                <a:gd name="csY1" fmla="*/ 110225 h 151339"/>
                <a:gd name="csX2" fmla="*/ 17639 w 44921"/>
                <a:gd name="csY2" fmla="*/ 138309 h 151339"/>
                <a:gd name="csX3" fmla="*/ 17639 w 44921"/>
                <a:gd name="csY3" fmla="*/ 143932 h 151339"/>
                <a:gd name="csX4" fmla="*/ 17639 w 44921"/>
                <a:gd name="csY4" fmla="*/ 151339 h 151339"/>
                <a:gd name="csX5" fmla="*/ 28407 w 44921"/>
                <a:gd name="csY5" fmla="*/ 151339 h 151339"/>
                <a:gd name="csX6" fmla="*/ 28407 w 44921"/>
                <a:gd name="csY6" fmla="*/ 143898 h 151339"/>
                <a:gd name="csX7" fmla="*/ 28407 w 44921"/>
                <a:gd name="csY7" fmla="*/ 138309 h 151339"/>
                <a:gd name="csX8" fmla="*/ 28338 w 44921"/>
                <a:gd name="csY8" fmla="*/ 110534 h 151339"/>
                <a:gd name="csX9" fmla="*/ 30704 w 44921"/>
                <a:gd name="csY9" fmla="*/ 27518 h 151339"/>
                <a:gd name="csX10" fmla="*/ 43734 w 44921"/>
                <a:gd name="csY10" fmla="*/ 1012 h 151339"/>
                <a:gd name="csX11" fmla="*/ 1180 w 44921"/>
                <a:gd name="csY11" fmla="*/ 737 h 151339"/>
                <a:gd name="csX12" fmla="*/ 15273 w 44921"/>
                <a:gd name="csY12" fmla="*/ 45520 h 1513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44921" h="151339">
                  <a:moveTo>
                    <a:pt x="15273" y="45486"/>
                  </a:moveTo>
                  <a:cubicBezTo>
                    <a:pt x="15273" y="58310"/>
                    <a:pt x="17605" y="99870"/>
                    <a:pt x="17605" y="110225"/>
                  </a:cubicBezTo>
                  <a:cubicBezTo>
                    <a:pt x="17605" y="120581"/>
                    <a:pt x="17639" y="138309"/>
                    <a:pt x="17639" y="138309"/>
                  </a:cubicBezTo>
                  <a:lnTo>
                    <a:pt x="17639" y="143932"/>
                  </a:lnTo>
                  <a:cubicBezTo>
                    <a:pt x="17639" y="145887"/>
                    <a:pt x="17639" y="149110"/>
                    <a:pt x="17639" y="151339"/>
                  </a:cubicBezTo>
                  <a:lnTo>
                    <a:pt x="28407" y="151339"/>
                  </a:lnTo>
                  <a:cubicBezTo>
                    <a:pt x="28407" y="149110"/>
                    <a:pt x="28407" y="145853"/>
                    <a:pt x="28407" y="143898"/>
                  </a:cubicBezTo>
                  <a:lnTo>
                    <a:pt x="28407" y="138309"/>
                  </a:lnTo>
                  <a:cubicBezTo>
                    <a:pt x="28407" y="129359"/>
                    <a:pt x="28715" y="119724"/>
                    <a:pt x="28338" y="110534"/>
                  </a:cubicBezTo>
                  <a:cubicBezTo>
                    <a:pt x="27961" y="101241"/>
                    <a:pt x="29710" y="39245"/>
                    <a:pt x="30704" y="27518"/>
                  </a:cubicBezTo>
                  <a:cubicBezTo>
                    <a:pt x="31424" y="19048"/>
                    <a:pt x="32658" y="2555"/>
                    <a:pt x="43734" y="1012"/>
                  </a:cubicBezTo>
                  <a:cubicBezTo>
                    <a:pt x="54295" y="-429"/>
                    <a:pt x="-9347" y="-154"/>
                    <a:pt x="1180" y="737"/>
                  </a:cubicBezTo>
                  <a:cubicBezTo>
                    <a:pt x="15136" y="1937"/>
                    <a:pt x="15273" y="32696"/>
                    <a:pt x="15273" y="45520"/>
                  </a:cubicBezTo>
                  <a:close/>
                </a:path>
              </a:pathLst>
            </a:custGeom>
            <a:grpFill/>
            <a:ln w="3429" cap="flat">
              <a:noFill/>
              <a:prstDash val="solid"/>
              <a:miter/>
            </a:ln>
          </p:spPr>
          <p:txBody>
            <a:bodyPr/>
            <a:lstStyle/>
            <a:p>
              <a:endParaRPr lang="en-US"/>
            </a:p>
          </p:txBody>
        </p:sp>
        <p:sp>
          <p:nvSpPr>
            <p:cNvPr id="1559" name="Freeform 1558">
              <a:extLst>
                <a:ext uri="{FF2B5EF4-FFF2-40B4-BE49-F238E27FC236}">
                  <a16:creationId xmlns:a16="http://schemas.microsoft.com/office/drawing/2014/main" id="{AF6D8435-C80E-9275-2B6C-8357CE75701C}"/>
                </a:ext>
              </a:extLst>
            </p:cNvPr>
            <p:cNvSpPr/>
            <p:nvPr/>
          </p:nvSpPr>
          <p:spPr>
            <a:xfrm>
              <a:off x="4849199" y="5206764"/>
              <a:ext cx="300410" cy="214362"/>
            </a:xfrm>
            <a:custGeom>
              <a:avLst/>
              <a:gdLst>
                <a:gd name="csX0" fmla="*/ 296145 w 300410"/>
                <a:gd name="csY0" fmla="*/ 117786 h 214362"/>
                <a:gd name="csX1" fmla="*/ 277422 w 300410"/>
                <a:gd name="csY1" fmla="*/ 154580 h 214362"/>
                <a:gd name="csX2" fmla="*/ 150995 w 300410"/>
                <a:gd name="csY2" fmla="*/ 214347 h 214362"/>
                <a:gd name="csX3" fmla="*/ 149349 w 300410"/>
                <a:gd name="csY3" fmla="*/ 214347 h 214362"/>
                <a:gd name="csX4" fmla="*/ 31631 w 300410"/>
                <a:gd name="csY4" fmla="*/ 165175 h 214362"/>
                <a:gd name="csX5" fmla="*/ 4199 w 300410"/>
                <a:gd name="csY5" fmla="*/ 117786 h 214362"/>
                <a:gd name="csX6" fmla="*/ 153 w 300410"/>
                <a:gd name="csY6" fmla="*/ 87165 h 214362"/>
                <a:gd name="csX7" fmla="*/ 2039 w 300410"/>
                <a:gd name="csY7" fmla="*/ 74958 h 214362"/>
                <a:gd name="csX8" fmla="*/ 11812 w 300410"/>
                <a:gd name="csY8" fmla="*/ 52772 h 214362"/>
                <a:gd name="csX9" fmla="*/ 42501 w 300410"/>
                <a:gd name="csY9" fmla="*/ 24552 h 214362"/>
                <a:gd name="csX10" fmla="*/ 89170 w 300410"/>
                <a:gd name="csY10" fmla="*/ 6378 h 214362"/>
                <a:gd name="csX11" fmla="*/ 107481 w 300410"/>
                <a:gd name="csY11" fmla="*/ 2881 h 214362"/>
                <a:gd name="csX12" fmla="*/ 148423 w 300410"/>
                <a:gd name="csY12" fmla="*/ 0 h 214362"/>
                <a:gd name="csX13" fmla="*/ 150206 w 300410"/>
                <a:gd name="csY13" fmla="*/ 34 h 214362"/>
                <a:gd name="csX14" fmla="*/ 151989 w 300410"/>
                <a:gd name="csY14" fmla="*/ 0 h 214362"/>
                <a:gd name="csX15" fmla="*/ 192932 w 300410"/>
                <a:gd name="csY15" fmla="*/ 2881 h 214362"/>
                <a:gd name="csX16" fmla="*/ 211242 w 300410"/>
                <a:gd name="csY16" fmla="*/ 6378 h 214362"/>
                <a:gd name="csX17" fmla="*/ 257877 w 300410"/>
                <a:gd name="csY17" fmla="*/ 24552 h 214362"/>
                <a:gd name="csX18" fmla="*/ 288601 w 300410"/>
                <a:gd name="csY18" fmla="*/ 52772 h 214362"/>
                <a:gd name="csX19" fmla="*/ 298373 w 300410"/>
                <a:gd name="csY19" fmla="*/ 74958 h 214362"/>
                <a:gd name="csX20" fmla="*/ 300259 w 300410"/>
                <a:gd name="csY20" fmla="*/ 87165 h 214362"/>
                <a:gd name="csX21" fmla="*/ 296213 w 300410"/>
                <a:gd name="csY21" fmla="*/ 117786 h 2143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00410" h="214362">
                  <a:moveTo>
                    <a:pt x="296145" y="117786"/>
                  </a:moveTo>
                  <a:cubicBezTo>
                    <a:pt x="291653" y="131914"/>
                    <a:pt x="285206" y="144121"/>
                    <a:pt x="277422" y="154580"/>
                  </a:cubicBezTo>
                  <a:cubicBezTo>
                    <a:pt x="242892" y="201317"/>
                    <a:pt x="182233" y="214347"/>
                    <a:pt x="150995" y="214347"/>
                  </a:cubicBezTo>
                  <a:cubicBezTo>
                    <a:pt x="150515" y="214381"/>
                    <a:pt x="149623" y="214347"/>
                    <a:pt x="149349" y="214347"/>
                  </a:cubicBezTo>
                  <a:cubicBezTo>
                    <a:pt x="120580" y="214347"/>
                    <a:pt x="66950" y="203306"/>
                    <a:pt x="31631" y="165175"/>
                  </a:cubicBezTo>
                  <a:cubicBezTo>
                    <a:pt x="19939" y="152556"/>
                    <a:pt x="10269" y="136954"/>
                    <a:pt x="4199" y="117786"/>
                  </a:cubicBezTo>
                  <a:cubicBezTo>
                    <a:pt x="942" y="107568"/>
                    <a:pt x="-498" y="97829"/>
                    <a:pt x="153" y="87165"/>
                  </a:cubicBezTo>
                  <a:cubicBezTo>
                    <a:pt x="393" y="83051"/>
                    <a:pt x="1045" y="78970"/>
                    <a:pt x="2039" y="74958"/>
                  </a:cubicBezTo>
                  <a:cubicBezTo>
                    <a:pt x="3994" y="67106"/>
                    <a:pt x="7320" y="59562"/>
                    <a:pt x="11812" y="52772"/>
                  </a:cubicBezTo>
                  <a:cubicBezTo>
                    <a:pt x="19527" y="41148"/>
                    <a:pt x="30431" y="31787"/>
                    <a:pt x="42501" y="24552"/>
                  </a:cubicBezTo>
                  <a:cubicBezTo>
                    <a:pt x="56835" y="15979"/>
                    <a:pt x="72814" y="10219"/>
                    <a:pt x="89170" y="6378"/>
                  </a:cubicBezTo>
                  <a:cubicBezTo>
                    <a:pt x="95205" y="4972"/>
                    <a:pt x="101309" y="3807"/>
                    <a:pt x="107481" y="2881"/>
                  </a:cubicBezTo>
                  <a:cubicBezTo>
                    <a:pt x="120991" y="857"/>
                    <a:pt x="134742" y="0"/>
                    <a:pt x="148423" y="0"/>
                  </a:cubicBezTo>
                  <a:cubicBezTo>
                    <a:pt x="149040" y="0"/>
                    <a:pt x="149623" y="0"/>
                    <a:pt x="150206" y="34"/>
                  </a:cubicBezTo>
                  <a:cubicBezTo>
                    <a:pt x="150824" y="34"/>
                    <a:pt x="151406" y="0"/>
                    <a:pt x="151989" y="0"/>
                  </a:cubicBezTo>
                  <a:cubicBezTo>
                    <a:pt x="165671" y="0"/>
                    <a:pt x="179387" y="892"/>
                    <a:pt x="192932" y="2881"/>
                  </a:cubicBezTo>
                  <a:cubicBezTo>
                    <a:pt x="199104" y="3807"/>
                    <a:pt x="205207" y="4972"/>
                    <a:pt x="211242" y="6378"/>
                  </a:cubicBezTo>
                  <a:cubicBezTo>
                    <a:pt x="227565" y="10219"/>
                    <a:pt x="243578" y="15979"/>
                    <a:pt x="257877" y="24552"/>
                  </a:cubicBezTo>
                  <a:cubicBezTo>
                    <a:pt x="269981" y="31787"/>
                    <a:pt x="280851" y="41148"/>
                    <a:pt x="288601" y="52772"/>
                  </a:cubicBezTo>
                  <a:cubicBezTo>
                    <a:pt x="293093" y="59562"/>
                    <a:pt x="296453" y="67106"/>
                    <a:pt x="298373" y="74958"/>
                  </a:cubicBezTo>
                  <a:cubicBezTo>
                    <a:pt x="299368" y="78970"/>
                    <a:pt x="299985" y="83051"/>
                    <a:pt x="300259" y="87165"/>
                  </a:cubicBezTo>
                  <a:cubicBezTo>
                    <a:pt x="300911" y="97829"/>
                    <a:pt x="299436" y="107534"/>
                    <a:pt x="296213" y="117786"/>
                  </a:cubicBezTo>
                  <a:close/>
                </a:path>
              </a:pathLst>
            </a:custGeom>
            <a:grpFill/>
            <a:ln w="3429" cap="flat">
              <a:noFill/>
              <a:prstDash val="solid"/>
              <a:miter/>
            </a:ln>
          </p:spPr>
          <p:txBody>
            <a:bodyPr/>
            <a:lstStyle/>
            <a:p>
              <a:endParaRPr lang="en-US"/>
            </a:p>
          </p:txBody>
        </p:sp>
      </p:grpSp>
      <p:grpSp>
        <p:nvGrpSpPr>
          <p:cNvPr id="1565" name="Group 1564">
            <a:extLst>
              <a:ext uri="{FF2B5EF4-FFF2-40B4-BE49-F238E27FC236}">
                <a16:creationId xmlns:a16="http://schemas.microsoft.com/office/drawing/2014/main" id="{9FB7360A-C64D-2F82-A1DC-B79C97CA7063}"/>
              </a:ext>
            </a:extLst>
          </p:cNvPr>
          <p:cNvGrpSpPr/>
          <p:nvPr/>
        </p:nvGrpSpPr>
        <p:grpSpPr>
          <a:xfrm>
            <a:off x="9289112" y="4917266"/>
            <a:ext cx="243987" cy="169778"/>
            <a:chOff x="9301812" y="4923616"/>
            <a:chExt cx="243987" cy="169778"/>
          </a:xfrm>
        </p:grpSpPr>
        <p:sp>
          <p:nvSpPr>
            <p:cNvPr id="1563" name="Freeform 1562">
              <a:extLst>
                <a:ext uri="{FF2B5EF4-FFF2-40B4-BE49-F238E27FC236}">
                  <a16:creationId xmlns:a16="http://schemas.microsoft.com/office/drawing/2014/main" id="{5A2E6F0E-B9A3-110E-F4D1-CF5E342422C4}"/>
                </a:ext>
              </a:extLst>
            </p:cNvPr>
            <p:cNvSpPr/>
            <p:nvPr/>
          </p:nvSpPr>
          <p:spPr>
            <a:xfrm>
              <a:off x="9301812" y="4923616"/>
              <a:ext cx="243987" cy="169778"/>
            </a:xfrm>
            <a:custGeom>
              <a:avLst/>
              <a:gdLst>
                <a:gd name="csX0" fmla="*/ 85 w 243987"/>
                <a:gd name="csY0" fmla="*/ 122408 h 169778"/>
                <a:gd name="csX1" fmla="*/ 34315 w 243987"/>
                <a:gd name="csY1" fmla="*/ 79044 h 169778"/>
                <a:gd name="csX2" fmla="*/ 125809 w 243987"/>
                <a:gd name="csY2" fmla="*/ 23614 h 169778"/>
                <a:gd name="csX3" fmla="*/ 235013 w 243987"/>
                <a:gd name="csY3" fmla="*/ 18009 h 169778"/>
                <a:gd name="csX4" fmla="*/ 243988 w 243987"/>
                <a:gd name="csY4" fmla="*/ 84883 h 169778"/>
                <a:gd name="csX5" fmla="*/ 233186 w 243987"/>
                <a:gd name="csY5" fmla="*/ 152303 h 169778"/>
                <a:gd name="csX6" fmla="*/ 187440 w 243987"/>
                <a:gd name="csY6" fmla="*/ 163202 h 169778"/>
                <a:gd name="csX7" fmla="*/ 164566 w 243987"/>
                <a:gd name="csY7" fmla="*/ 144284 h 169778"/>
                <a:gd name="csX8" fmla="*/ 123744 w 243987"/>
                <a:gd name="csY8" fmla="*/ 136966 h 169778"/>
                <a:gd name="csX9" fmla="*/ 54488 w 243987"/>
                <a:gd name="csY9" fmla="*/ 139380 h 169778"/>
                <a:gd name="csX10" fmla="*/ 164 w 243987"/>
                <a:gd name="csY10" fmla="*/ 123498 h 169778"/>
                <a:gd name="csX11" fmla="*/ 5 w 243987"/>
                <a:gd name="csY11" fmla="*/ 122408 h 1697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43987" h="169778">
                  <a:moveTo>
                    <a:pt x="85" y="122408"/>
                  </a:moveTo>
                  <a:cubicBezTo>
                    <a:pt x="-1663" y="106993"/>
                    <a:pt x="24070" y="89710"/>
                    <a:pt x="34315" y="79044"/>
                  </a:cubicBezTo>
                  <a:cubicBezTo>
                    <a:pt x="62510" y="51485"/>
                    <a:pt x="93246" y="43077"/>
                    <a:pt x="125809" y="23614"/>
                  </a:cubicBezTo>
                  <a:cubicBezTo>
                    <a:pt x="156624" y="9912"/>
                    <a:pt x="214046" y="-18737"/>
                    <a:pt x="235013" y="18009"/>
                  </a:cubicBezTo>
                  <a:cubicBezTo>
                    <a:pt x="245576" y="38795"/>
                    <a:pt x="243034" y="61372"/>
                    <a:pt x="243988" y="84883"/>
                  </a:cubicBezTo>
                  <a:cubicBezTo>
                    <a:pt x="243352" y="110419"/>
                    <a:pt x="245655" y="131517"/>
                    <a:pt x="233186" y="152303"/>
                  </a:cubicBezTo>
                  <a:cubicBezTo>
                    <a:pt x="223179" y="168107"/>
                    <a:pt x="202133" y="176437"/>
                    <a:pt x="187440" y="163202"/>
                  </a:cubicBezTo>
                  <a:cubicBezTo>
                    <a:pt x="180053" y="157597"/>
                    <a:pt x="172588" y="149656"/>
                    <a:pt x="164566" y="144284"/>
                  </a:cubicBezTo>
                  <a:cubicBezTo>
                    <a:pt x="152971" y="136110"/>
                    <a:pt x="139231" y="137200"/>
                    <a:pt x="123744" y="136966"/>
                  </a:cubicBezTo>
                  <a:cubicBezTo>
                    <a:pt x="100950" y="136188"/>
                    <a:pt x="77759" y="136655"/>
                    <a:pt x="54488" y="139380"/>
                  </a:cubicBezTo>
                  <a:cubicBezTo>
                    <a:pt x="35268" y="141092"/>
                    <a:pt x="6756" y="145841"/>
                    <a:pt x="164" y="123498"/>
                  </a:cubicBezTo>
                  <a:lnTo>
                    <a:pt x="5" y="122408"/>
                  </a:lnTo>
                  <a:close/>
                </a:path>
              </a:pathLst>
            </a:custGeom>
            <a:solidFill>
              <a:srgbClr val="7B9CBB"/>
            </a:solidFill>
            <a:ln w="3841" cap="flat">
              <a:noFill/>
              <a:prstDash val="solid"/>
              <a:miter/>
            </a:ln>
          </p:spPr>
          <p:txBody>
            <a:bodyPr/>
            <a:lstStyle/>
            <a:p>
              <a:endParaRPr lang="en-US"/>
            </a:p>
          </p:txBody>
        </p:sp>
        <p:sp>
          <p:nvSpPr>
            <p:cNvPr id="1564" name="Freeform 1563">
              <a:extLst>
                <a:ext uri="{FF2B5EF4-FFF2-40B4-BE49-F238E27FC236}">
                  <a16:creationId xmlns:a16="http://schemas.microsoft.com/office/drawing/2014/main" id="{CA2F53FF-2A41-349F-8F33-F0B4B05CCE98}"/>
                </a:ext>
              </a:extLst>
            </p:cNvPr>
            <p:cNvSpPr/>
            <p:nvPr/>
          </p:nvSpPr>
          <p:spPr>
            <a:xfrm>
              <a:off x="9367020" y="4962826"/>
              <a:ext cx="139029" cy="74705"/>
            </a:xfrm>
            <a:custGeom>
              <a:avLst/>
              <a:gdLst>
                <a:gd name="csX0" fmla="*/ 81 w 139029"/>
                <a:gd name="csY0" fmla="*/ 67394 h 74705"/>
                <a:gd name="csX1" fmla="*/ 75055 w 139029"/>
                <a:gd name="csY1" fmla="*/ 11263 h 74705"/>
                <a:gd name="csX2" fmla="*/ 126282 w 139029"/>
                <a:gd name="csY2" fmla="*/ 11886 h 74705"/>
                <a:gd name="csX3" fmla="*/ 138989 w 139029"/>
                <a:gd name="csY3" fmla="*/ 52057 h 74705"/>
                <a:gd name="csX4" fmla="*/ 95784 w 139029"/>
                <a:gd name="csY4" fmla="*/ 64747 h 74705"/>
                <a:gd name="csX5" fmla="*/ 43842 w 139029"/>
                <a:gd name="csY5" fmla="*/ 68562 h 74705"/>
                <a:gd name="csX6" fmla="*/ 399 w 139029"/>
                <a:gd name="csY6" fmla="*/ 68095 h 74705"/>
                <a:gd name="csX7" fmla="*/ 81 w 139029"/>
                <a:gd name="csY7" fmla="*/ 67316 h 7470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39029" h="74705">
                  <a:moveTo>
                    <a:pt x="81" y="67394"/>
                  </a:moveTo>
                  <a:cubicBezTo>
                    <a:pt x="-2540" y="45518"/>
                    <a:pt x="58933" y="23719"/>
                    <a:pt x="75055" y="11263"/>
                  </a:cubicBezTo>
                  <a:cubicBezTo>
                    <a:pt x="90383" y="2232"/>
                    <a:pt x="115798" y="-9056"/>
                    <a:pt x="126282" y="11886"/>
                  </a:cubicBezTo>
                  <a:cubicBezTo>
                    <a:pt x="132556" y="24654"/>
                    <a:pt x="139625" y="37655"/>
                    <a:pt x="138989" y="52057"/>
                  </a:cubicBezTo>
                  <a:cubicBezTo>
                    <a:pt x="137242" y="72766"/>
                    <a:pt x="110953" y="67161"/>
                    <a:pt x="95784" y="64747"/>
                  </a:cubicBezTo>
                  <a:cubicBezTo>
                    <a:pt x="77835" y="62178"/>
                    <a:pt x="61553" y="63502"/>
                    <a:pt x="43842" y="68562"/>
                  </a:cubicBezTo>
                  <a:cubicBezTo>
                    <a:pt x="31532" y="72377"/>
                    <a:pt x="6117" y="80473"/>
                    <a:pt x="399" y="68095"/>
                  </a:cubicBezTo>
                  <a:lnTo>
                    <a:pt x="81" y="67316"/>
                  </a:lnTo>
                  <a:close/>
                </a:path>
              </a:pathLst>
            </a:custGeom>
            <a:solidFill>
              <a:srgbClr val="4F7599">
                <a:alpha val="50196"/>
              </a:srgbClr>
            </a:solidFill>
            <a:ln w="3841" cap="flat">
              <a:noFill/>
              <a:prstDash val="solid"/>
              <a:miter/>
            </a:ln>
          </p:spPr>
          <p:txBody>
            <a:bodyPr/>
            <a:lstStyle/>
            <a:p>
              <a:endParaRPr lang="en-US"/>
            </a:p>
          </p:txBody>
        </p:sp>
      </p:grpSp>
      <p:cxnSp>
        <p:nvCxnSpPr>
          <p:cNvPr id="1566" name="Straight Connector 1565">
            <a:extLst>
              <a:ext uri="{FF2B5EF4-FFF2-40B4-BE49-F238E27FC236}">
                <a16:creationId xmlns:a16="http://schemas.microsoft.com/office/drawing/2014/main" id="{0E3E077A-B48C-0496-0A86-E6942406661A}"/>
              </a:ext>
            </a:extLst>
          </p:cNvPr>
          <p:cNvCxnSpPr>
            <a:cxnSpLocks/>
            <a:endCxn id="1197" idx="1"/>
          </p:cNvCxnSpPr>
          <p:nvPr/>
        </p:nvCxnSpPr>
        <p:spPr>
          <a:xfrm>
            <a:off x="7078377" y="3620270"/>
            <a:ext cx="164224" cy="1"/>
          </a:xfrm>
          <a:prstGeom prst="line">
            <a:avLst/>
          </a:prstGeom>
          <a:solidFill>
            <a:srgbClr val="FFFFFF"/>
          </a:solidFill>
          <a:ln w="6350" cap="flat">
            <a:solidFill>
              <a:schemeClr val="tx1"/>
            </a:solidFill>
            <a:prstDash val="solid"/>
            <a:miter/>
          </a:ln>
        </p:spPr>
      </p:cxnSp>
      <p:sp>
        <p:nvSpPr>
          <p:cNvPr id="16" name="Freeform: Shape 15">
            <a:extLst>
              <a:ext uri="{FF2B5EF4-FFF2-40B4-BE49-F238E27FC236}">
                <a16:creationId xmlns:a16="http://schemas.microsoft.com/office/drawing/2014/main" id="{B3EBA313-CEE3-9AE4-1AF5-8F324C62170F}"/>
              </a:ext>
            </a:extLst>
          </p:cNvPr>
          <p:cNvSpPr/>
          <p:nvPr/>
        </p:nvSpPr>
        <p:spPr>
          <a:xfrm>
            <a:off x="6491817" y="2677583"/>
            <a:ext cx="1263650" cy="122767"/>
          </a:xfrm>
          <a:custGeom>
            <a:avLst/>
            <a:gdLst>
              <a:gd name="connsiteX0" fmla="*/ 1263650 w 1263650"/>
              <a:gd name="connsiteY0" fmla="*/ 0 h 330200"/>
              <a:gd name="connsiteX1" fmla="*/ 0 w 1263650"/>
              <a:gd name="connsiteY1" fmla="*/ 0 h 330200"/>
              <a:gd name="connsiteX2" fmla="*/ 0 w 1263650"/>
              <a:gd name="connsiteY2" fmla="*/ 330200 h 330200"/>
            </a:gdLst>
            <a:ahLst/>
            <a:cxnLst>
              <a:cxn ang="0">
                <a:pos x="connsiteX0" y="connsiteY0"/>
              </a:cxn>
              <a:cxn ang="0">
                <a:pos x="connsiteX1" y="connsiteY1"/>
              </a:cxn>
              <a:cxn ang="0">
                <a:pos x="connsiteX2" y="connsiteY2"/>
              </a:cxn>
            </a:cxnLst>
            <a:rect l="l" t="t" r="r" b="b"/>
            <a:pathLst>
              <a:path w="1263650" h="330200">
                <a:moveTo>
                  <a:pt x="1263650" y="0"/>
                </a:moveTo>
                <a:lnTo>
                  <a:pt x="0" y="0"/>
                </a:lnTo>
                <a:lnTo>
                  <a:pt x="0" y="330200"/>
                </a:lnTo>
              </a:path>
            </a:pathLst>
          </a:custGeom>
          <a:noFill/>
          <a:ln w="6350" cap="flat">
            <a:solidFill>
              <a:schemeClr val="tx1"/>
            </a:solidFill>
            <a:prstDash val="solid"/>
            <a:miter/>
          </a:ln>
        </p:spPr>
        <p:txBody>
          <a:bodyPr rtlCol="0" anchor="ctr"/>
          <a:lstStyle/>
          <a:p>
            <a:pPr algn="ctr"/>
            <a:endParaRPr lang="en-US"/>
          </a:p>
        </p:txBody>
      </p:sp>
      <p:sp>
        <p:nvSpPr>
          <p:cNvPr id="18" name="TextBox 17">
            <a:extLst>
              <a:ext uri="{FF2B5EF4-FFF2-40B4-BE49-F238E27FC236}">
                <a16:creationId xmlns:a16="http://schemas.microsoft.com/office/drawing/2014/main" id="{6B243A3E-A9BD-B6D2-7D90-96DC3CF198C1}"/>
              </a:ext>
            </a:extLst>
          </p:cNvPr>
          <p:cNvSpPr txBox="1"/>
          <p:nvPr/>
        </p:nvSpPr>
        <p:spPr>
          <a:xfrm>
            <a:off x="6989905" y="2646809"/>
            <a:ext cx="667418" cy="395869"/>
          </a:xfrm>
          <a:prstGeom prst="rect">
            <a:avLst/>
          </a:prstGeom>
          <a:noFill/>
        </p:spPr>
        <p:txBody>
          <a:bodyPr wrap="none" lIns="36000" tIns="36000" rIns="36000" bIns="36000" rtlCol="0" anchor="ctr" anchorCtr="0">
            <a:spAutoFit/>
          </a:bodyPr>
          <a:lstStyle/>
          <a:p>
            <a:pPr algn="r"/>
            <a:r>
              <a:rPr lang="en-US" sz="1050">
                <a:solidFill>
                  <a:schemeClr val="tx2"/>
                </a:solidFill>
              </a:rPr>
              <a:t>Medulla </a:t>
            </a:r>
            <a:br>
              <a:rPr lang="en-US" sz="1050">
                <a:solidFill>
                  <a:schemeClr val="tx2"/>
                </a:solidFill>
              </a:rPr>
            </a:br>
            <a:r>
              <a:rPr lang="en-US" sz="1050">
                <a:solidFill>
                  <a:schemeClr val="tx2"/>
                </a:solidFill>
              </a:rPr>
              <a:t>oblongata</a:t>
            </a:r>
          </a:p>
        </p:txBody>
      </p:sp>
      <p:sp>
        <p:nvSpPr>
          <p:cNvPr id="2" name="TextBox 1">
            <a:extLst>
              <a:ext uri="{FF2B5EF4-FFF2-40B4-BE49-F238E27FC236}">
                <a16:creationId xmlns:a16="http://schemas.microsoft.com/office/drawing/2014/main" id="{98425A9A-A3F6-04A0-61D2-1048AF9BB27B}"/>
              </a:ext>
            </a:extLst>
          </p:cNvPr>
          <p:cNvSpPr txBox="1"/>
          <p:nvPr/>
        </p:nvSpPr>
        <p:spPr>
          <a:xfrm>
            <a:off x="8758238" y="3696890"/>
            <a:ext cx="473324" cy="308867"/>
          </a:xfrm>
          <a:prstGeom prst="rect">
            <a:avLst/>
          </a:prstGeom>
          <a:noFill/>
        </p:spPr>
        <p:txBody>
          <a:bodyPr wrap="square" lIns="90000" bIns="46800" rtlCol="0" anchor="ctr" anchorCtr="0">
            <a:spAutoFit/>
          </a:bodyPr>
          <a:lstStyle/>
          <a:p>
            <a:pPr algn="ctr"/>
            <a:r>
              <a:rPr lang="en-US" sz="700" dirty="0">
                <a:solidFill>
                  <a:schemeClr val="tx2"/>
                </a:solidFill>
              </a:rPr>
              <a:t>Solar </a:t>
            </a:r>
            <a:br>
              <a:rPr lang="en-US" sz="700" dirty="0">
                <a:solidFill>
                  <a:schemeClr val="tx2"/>
                </a:solidFill>
              </a:rPr>
            </a:br>
            <a:r>
              <a:rPr lang="en-US" sz="700" dirty="0">
                <a:solidFill>
                  <a:schemeClr val="tx2"/>
                </a:solidFill>
              </a:rPr>
              <a:t>plexus</a:t>
            </a:r>
          </a:p>
        </p:txBody>
      </p:sp>
      <p:cxnSp>
        <p:nvCxnSpPr>
          <p:cNvPr id="3" name="Straight Connector 2">
            <a:extLst>
              <a:ext uri="{FF2B5EF4-FFF2-40B4-BE49-F238E27FC236}">
                <a16:creationId xmlns:a16="http://schemas.microsoft.com/office/drawing/2014/main" id="{64DB0641-566B-1D77-289B-04A2E14335C1}"/>
              </a:ext>
            </a:extLst>
          </p:cNvPr>
          <p:cNvCxnSpPr>
            <a:cxnSpLocks/>
          </p:cNvCxnSpPr>
          <p:nvPr/>
        </p:nvCxnSpPr>
        <p:spPr>
          <a:xfrm>
            <a:off x="8993033" y="3964781"/>
            <a:ext cx="0" cy="77107"/>
          </a:xfrm>
          <a:prstGeom prst="line">
            <a:avLst/>
          </a:prstGeom>
          <a:solidFill>
            <a:srgbClr val="FFFFFF"/>
          </a:solidFill>
          <a:ln w="6350" cap="flat">
            <a:solidFill>
              <a:schemeClr val="tx1"/>
            </a:solidFill>
            <a:prstDash val="solid"/>
            <a:miter/>
          </a:ln>
        </p:spPr>
      </p:cxnSp>
      <p:sp>
        <p:nvSpPr>
          <p:cNvPr id="4" name="TextBox 3">
            <a:extLst>
              <a:ext uri="{FF2B5EF4-FFF2-40B4-BE49-F238E27FC236}">
                <a16:creationId xmlns:a16="http://schemas.microsoft.com/office/drawing/2014/main" id="{543FAE17-C0FE-542B-1F14-CB673647DB6D}"/>
              </a:ext>
            </a:extLst>
          </p:cNvPr>
          <p:cNvSpPr txBox="1"/>
          <p:nvPr/>
        </p:nvSpPr>
        <p:spPr>
          <a:xfrm>
            <a:off x="5009006" y="2278710"/>
            <a:ext cx="1281495" cy="255006"/>
          </a:xfrm>
          <a:prstGeom prst="rect">
            <a:avLst/>
          </a:prstGeom>
          <a:noFill/>
        </p:spPr>
        <p:txBody>
          <a:bodyPr wrap="square" lIns="90000" bIns="46800" rtlCol="0" anchor="ctr" anchorCtr="0">
            <a:spAutoFit/>
          </a:bodyPr>
          <a:lstStyle/>
          <a:p>
            <a:pPr algn="r"/>
            <a:r>
              <a:rPr lang="en-US" sz="1050" dirty="0">
                <a:solidFill>
                  <a:schemeClr val="tx2"/>
                </a:solidFill>
              </a:rPr>
              <a:t>Constricts pupil</a:t>
            </a:r>
          </a:p>
        </p:txBody>
      </p:sp>
    </p:spTree>
    <p:extLst>
      <p:ext uri="{BB962C8B-B14F-4D97-AF65-F5344CB8AC3E}">
        <p14:creationId xmlns:p14="http://schemas.microsoft.com/office/powerpoint/2010/main" val="11242314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a:extLst>
              <a:ext uri="{FF2B5EF4-FFF2-40B4-BE49-F238E27FC236}">
                <a16:creationId xmlns:a16="http://schemas.microsoft.com/office/drawing/2014/main" id="{47A8798F-5B04-8F75-FB1D-B4B835403496}"/>
              </a:ext>
            </a:extLst>
          </p:cNvPr>
          <p:cNvGraphicFramePr>
            <a:graphicFrameLocks noGrp="1"/>
          </p:cNvGraphicFramePr>
          <p:nvPr>
            <p:extLst>
              <p:ext uri="{D42A27DB-BD31-4B8C-83A1-F6EECF244321}">
                <p14:modId xmlns:p14="http://schemas.microsoft.com/office/powerpoint/2010/main" val="2627275734"/>
              </p:ext>
            </p:extLst>
          </p:nvPr>
        </p:nvGraphicFramePr>
        <p:xfrm>
          <a:off x="549274" y="1332586"/>
          <a:ext cx="11091864" cy="4888068"/>
        </p:xfrm>
        <a:graphic>
          <a:graphicData uri="http://schemas.openxmlformats.org/drawingml/2006/table">
            <a:tbl>
              <a:tblPr firstRow="1" bandRow="1">
                <a:tableStyleId>{17292A2E-F333-43FB-9621-5CBBE7FDCDCB}</a:tableStyleId>
              </a:tblPr>
              <a:tblGrid>
                <a:gridCol w="3697288">
                  <a:extLst>
                    <a:ext uri="{9D8B030D-6E8A-4147-A177-3AD203B41FA5}">
                      <a16:colId xmlns:a16="http://schemas.microsoft.com/office/drawing/2014/main" val="2845200109"/>
                    </a:ext>
                  </a:extLst>
                </a:gridCol>
                <a:gridCol w="3697288">
                  <a:extLst>
                    <a:ext uri="{9D8B030D-6E8A-4147-A177-3AD203B41FA5}">
                      <a16:colId xmlns:a16="http://schemas.microsoft.com/office/drawing/2014/main" val="1658827295"/>
                    </a:ext>
                  </a:extLst>
                </a:gridCol>
                <a:gridCol w="3697288">
                  <a:extLst>
                    <a:ext uri="{9D8B030D-6E8A-4147-A177-3AD203B41FA5}">
                      <a16:colId xmlns:a16="http://schemas.microsoft.com/office/drawing/2014/main" val="1696171090"/>
                    </a:ext>
                  </a:extLst>
                </a:gridCol>
              </a:tblGrid>
              <a:tr h="307154">
                <a:tc>
                  <a:txBody>
                    <a:bodyPr/>
                    <a:lstStyle/>
                    <a:p>
                      <a:pPr algn="l"/>
                      <a:r>
                        <a:rPr lang="en-GB" sz="1400" noProof="0" dirty="0"/>
                        <a:t>Organ/tissue</a:t>
                      </a:r>
                    </a:p>
                  </a:txBody>
                  <a:tcPr marL="96996" marR="96996" marT="48498" marB="48498">
                    <a:lnL w="6350" cap="flat" cmpd="sng" algn="ctr">
                      <a:noFill/>
                      <a:prstDash val="solid"/>
                      <a:miter lim="800000"/>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5">
                        <a:lumMod val="75000"/>
                      </a:schemeClr>
                    </a:solidFill>
                  </a:tcPr>
                </a:tc>
                <a:tc>
                  <a:txBody>
                    <a:bodyPr/>
                    <a:lstStyle/>
                    <a:p>
                      <a:pPr algn="ctr"/>
                      <a:r>
                        <a:rPr lang="en-GB" sz="1400" noProof="0"/>
                        <a:t>Sympathetic</a:t>
                      </a:r>
                    </a:p>
                  </a:txBody>
                  <a:tcPr marL="96996" marR="96996" marT="48498" marB="48498">
                    <a:lnL>
                      <a:noFill/>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5">
                        <a:lumMod val="75000"/>
                      </a:schemeClr>
                    </a:solidFill>
                  </a:tcPr>
                </a:tc>
                <a:tc>
                  <a:txBody>
                    <a:bodyPr/>
                    <a:lstStyle/>
                    <a:p>
                      <a:pPr algn="ctr"/>
                      <a:r>
                        <a:rPr lang="en-GB" sz="1400" noProof="0"/>
                        <a:t>Parasympathetic</a:t>
                      </a:r>
                    </a:p>
                  </a:txBody>
                  <a:tcPr marL="96996" marR="96996" marT="48498" marB="48498">
                    <a:lnL>
                      <a:noFill/>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5">
                        <a:lumMod val="75000"/>
                      </a:schemeClr>
                    </a:solidFill>
                  </a:tcPr>
                </a:tc>
                <a:extLst>
                  <a:ext uri="{0D108BD9-81ED-4DB2-BD59-A6C34878D82A}">
                    <a16:rowId xmlns:a16="http://schemas.microsoft.com/office/drawing/2014/main" val="227838580"/>
                  </a:ext>
                </a:extLst>
              </a:tr>
              <a:tr h="310356">
                <a:tc>
                  <a:txBody>
                    <a:bodyPr/>
                    <a:lstStyle/>
                    <a:p>
                      <a:pPr algn="l"/>
                      <a:r>
                        <a:rPr lang="en-GB" sz="1400" b="1" noProof="0" dirty="0">
                          <a:solidFill>
                            <a:schemeClr val="tx1"/>
                          </a:solidFill>
                        </a:rPr>
                        <a:t>Iris</a:t>
                      </a:r>
                      <a:r>
                        <a:rPr lang="en-GB" sz="1400" b="0" baseline="30000" noProof="0" dirty="0">
                          <a:solidFill>
                            <a:schemeClr val="tx1"/>
                          </a:solidFill>
                        </a:rPr>
                        <a:t>1,2</a:t>
                      </a:r>
                    </a:p>
                  </a:txBody>
                  <a:tcPr marL="96996" marR="96996" marT="48498" marB="48498">
                    <a:lnL w="6350" cap="flat" cmpd="sng" algn="ctr">
                      <a:noFill/>
                      <a:prstDash val="solid"/>
                      <a:miter lim="800000"/>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tcPr>
                </a:tc>
                <a:tc>
                  <a:txBody>
                    <a:bodyPr/>
                    <a:lstStyle/>
                    <a:p>
                      <a:pPr algn="ctr"/>
                      <a:r>
                        <a:rPr lang="en-GB" sz="1400" noProof="0">
                          <a:solidFill>
                            <a:schemeClr val="tx1"/>
                          </a:solidFill>
                        </a:rPr>
                        <a:t>Dilates pupil</a:t>
                      </a:r>
                    </a:p>
                  </a:txBody>
                  <a:tcPr marL="96996" marR="96996" marT="48498" marB="48498">
                    <a:lnL>
                      <a:noFill/>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tcPr>
                </a:tc>
                <a:tc>
                  <a:txBody>
                    <a:bodyPr/>
                    <a:lstStyle/>
                    <a:p>
                      <a:pPr algn="ctr"/>
                      <a:r>
                        <a:rPr lang="en-GB" sz="1400" noProof="0">
                          <a:solidFill>
                            <a:schemeClr val="tx1"/>
                          </a:solidFill>
                        </a:rPr>
                        <a:t>Constricts pupil</a:t>
                      </a:r>
                    </a:p>
                  </a:txBody>
                  <a:tcPr marL="96996" marR="96996" marT="48498" marB="48498">
                    <a:lnL>
                      <a:noFill/>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tcPr>
                </a:tc>
                <a:extLst>
                  <a:ext uri="{0D108BD9-81ED-4DB2-BD59-A6C34878D82A}">
                    <a16:rowId xmlns:a16="http://schemas.microsoft.com/office/drawing/2014/main" val="3441554970"/>
                  </a:ext>
                </a:extLst>
              </a:tr>
              <a:tr h="310356">
                <a:tc>
                  <a:txBody>
                    <a:bodyPr/>
                    <a:lstStyle/>
                    <a:p>
                      <a:pPr algn="l"/>
                      <a:r>
                        <a:rPr lang="en-GB" sz="1400" b="1" noProof="0" dirty="0">
                          <a:solidFill>
                            <a:schemeClr val="tx1"/>
                          </a:solidFill>
                        </a:rPr>
                        <a:t>Lacrimal gland</a:t>
                      </a:r>
                      <a:r>
                        <a:rPr lang="en-GB" sz="1400" b="0" baseline="30000" noProof="0" dirty="0">
                          <a:solidFill>
                            <a:schemeClr val="tx1"/>
                          </a:solidFill>
                        </a:rPr>
                        <a:t>1</a:t>
                      </a:r>
                    </a:p>
                  </a:txBody>
                  <a:tcPr marL="96996" marR="96996" marT="48498" marB="48498">
                    <a:lnL w="6350" cap="flat" cmpd="sng" algn="ctr">
                      <a:noFill/>
                      <a:prstDash val="solid"/>
                      <a:miter lim="800000"/>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GB" sz="1400" noProof="0">
                          <a:solidFill>
                            <a:schemeClr val="tx1"/>
                          </a:solidFill>
                        </a:rPr>
                        <a:t>Inhibits secretion</a:t>
                      </a:r>
                    </a:p>
                  </a:txBody>
                  <a:tcPr marL="96996" marR="96996" marT="48498" marB="48498">
                    <a:lnL>
                      <a:noFill/>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GB" sz="1400" noProof="0">
                          <a:solidFill>
                            <a:schemeClr val="tx1"/>
                          </a:solidFill>
                        </a:rPr>
                        <a:t>Stimulates secretion</a:t>
                      </a:r>
                    </a:p>
                  </a:txBody>
                  <a:tcPr marL="96996" marR="96996" marT="48498" marB="48498">
                    <a:lnL>
                      <a:noFill/>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1410067653"/>
                  </a:ext>
                </a:extLst>
              </a:tr>
              <a:tr h="310356">
                <a:tc>
                  <a:txBody>
                    <a:bodyPr/>
                    <a:lstStyle/>
                    <a:p>
                      <a:pPr algn="l"/>
                      <a:r>
                        <a:rPr lang="en-GB" sz="1400" b="1" noProof="0" dirty="0">
                          <a:solidFill>
                            <a:schemeClr val="tx1"/>
                          </a:solidFill>
                        </a:rPr>
                        <a:t>Salivary gland</a:t>
                      </a:r>
                      <a:r>
                        <a:rPr lang="en-GB" sz="1400" b="0" baseline="30000" noProof="0" dirty="0">
                          <a:solidFill>
                            <a:schemeClr val="tx1"/>
                          </a:solidFill>
                        </a:rPr>
                        <a:t>1,2</a:t>
                      </a:r>
                    </a:p>
                  </a:txBody>
                  <a:tcPr marL="96996" marR="96996" marT="48498" marB="48498">
                    <a:lnL w="6350" cap="flat" cmpd="sng" algn="ctr">
                      <a:noFill/>
                      <a:prstDash val="solid"/>
                      <a:miter lim="800000"/>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tcPr>
                </a:tc>
                <a:tc>
                  <a:txBody>
                    <a:bodyPr/>
                    <a:lstStyle/>
                    <a:p>
                      <a:pPr algn="ctr"/>
                      <a:r>
                        <a:rPr lang="en-GB" sz="1400" noProof="0">
                          <a:solidFill>
                            <a:schemeClr val="tx1"/>
                          </a:solidFill>
                        </a:rPr>
                        <a:t>Inhibits secretion</a:t>
                      </a:r>
                    </a:p>
                  </a:txBody>
                  <a:tcPr marL="96996" marR="96996" marT="48498" marB="48498">
                    <a:lnL>
                      <a:noFill/>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tcPr>
                </a:tc>
                <a:tc>
                  <a:txBody>
                    <a:bodyPr/>
                    <a:lstStyle/>
                    <a:p>
                      <a:pPr algn="ctr"/>
                      <a:r>
                        <a:rPr lang="en-GB" sz="1400" noProof="0">
                          <a:solidFill>
                            <a:schemeClr val="tx1"/>
                          </a:solidFill>
                        </a:rPr>
                        <a:t>Stimulates secretion</a:t>
                      </a:r>
                    </a:p>
                  </a:txBody>
                  <a:tcPr marL="96996" marR="96996" marT="48498" marB="48498">
                    <a:lnL>
                      <a:noFill/>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tcPr>
                </a:tc>
                <a:extLst>
                  <a:ext uri="{0D108BD9-81ED-4DB2-BD59-A6C34878D82A}">
                    <a16:rowId xmlns:a16="http://schemas.microsoft.com/office/drawing/2014/main" val="4251159638"/>
                  </a:ext>
                </a:extLst>
              </a:tr>
              <a:tr h="310356">
                <a:tc>
                  <a:txBody>
                    <a:bodyPr/>
                    <a:lstStyle/>
                    <a:p>
                      <a:pPr algn="l"/>
                      <a:r>
                        <a:rPr lang="en-GB" sz="1400" b="1" noProof="0" dirty="0">
                          <a:solidFill>
                            <a:schemeClr val="tx1"/>
                          </a:solidFill>
                        </a:rPr>
                        <a:t>Sweat glands</a:t>
                      </a:r>
                      <a:r>
                        <a:rPr lang="en-GB" sz="1400" b="0" baseline="30000" noProof="0" dirty="0">
                          <a:solidFill>
                            <a:schemeClr val="tx1"/>
                          </a:solidFill>
                        </a:rPr>
                        <a:t>1</a:t>
                      </a:r>
                    </a:p>
                  </a:txBody>
                  <a:tcPr marL="96996" marR="96996" marT="48498" marB="48498">
                    <a:lnL w="6350" cap="flat" cmpd="sng" algn="ctr">
                      <a:noFill/>
                      <a:prstDash val="solid"/>
                      <a:miter lim="800000"/>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GB" sz="1400" noProof="0">
                          <a:solidFill>
                            <a:schemeClr val="tx1"/>
                          </a:solidFill>
                        </a:rPr>
                        <a:t>Stimulates secretion</a:t>
                      </a:r>
                    </a:p>
                  </a:txBody>
                  <a:tcPr marL="96996" marR="96996" marT="48498" marB="48498">
                    <a:lnL>
                      <a:noFill/>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400" noProof="0">
                          <a:solidFill>
                            <a:schemeClr val="tx1"/>
                          </a:solidFill>
                        </a:rPr>
                        <a:t>N</a:t>
                      </a:r>
                      <a:r>
                        <a:rPr lang="en-GB" sz="1400" noProof="0">
                          <a:solidFill>
                            <a:schemeClr val="tx1"/>
                          </a:solidFill>
                        </a:rPr>
                        <a:t>o innervation</a:t>
                      </a:r>
                    </a:p>
                  </a:txBody>
                  <a:tcPr marL="96996" marR="96996" marT="48498" marB="48498">
                    <a:lnL>
                      <a:noFill/>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3899292414"/>
                  </a:ext>
                </a:extLst>
              </a:tr>
              <a:tr h="310356">
                <a:tc>
                  <a:txBody>
                    <a:bodyPr/>
                    <a:lstStyle/>
                    <a:p>
                      <a:pPr algn="l"/>
                      <a:r>
                        <a:rPr lang="en-GB" sz="1400" b="1" noProof="0" dirty="0">
                          <a:solidFill>
                            <a:schemeClr val="tx1"/>
                          </a:solidFill>
                        </a:rPr>
                        <a:t>Lungs</a:t>
                      </a:r>
                      <a:r>
                        <a:rPr lang="en-GB" sz="1400" b="0" baseline="30000" noProof="0" dirty="0">
                          <a:solidFill>
                            <a:schemeClr val="tx1"/>
                          </a:solidFill>
                        </a:rPr>
                        <a:t>1,2</a:t>
                      </a:r>
                    </a:p>
                  </a:txBody>
                  <a:tcPr marL="96996" marR="96996" marT="48498" marB="48498">
                    <a:lnL w="6350" cap="flat" cmpd="sng" algn="ctr">
                      <a:noFill/>
                      <a:prstDash val="solid"/>
                      <a:miter lim="800000"/>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tcPr>
                </a:tc>
                <a:tc>
                  <a:txBody>
                    <a:bodyPr/>
                    <a:lstStyle/>
                    <a:p>
                      <a:pPr algn="ctr"/>
                      <a:r>
                        <a:rPr lang="en-GB" sz="1400" noProof="0">
                          <a:solidFill>
                            <a:schemeClr val="tx1"/>
                          </a:solidFill>
                        </a:rPr>
                        <a:t>Airway dilation</a:t>
                      </a:r>
                    </a:p>
                  </a:txBody>
                  <a:tcPr marL="96996" marR="96996" marT="48498" marB="48498">
                    <a:lnL>
                      <a:noFill/>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tcPr>
                </a:tc>
                <a:tc>
                  <a:txBody>
                    <a:bodyPr/>
                    <a:lstStyle/>
                    <a:p>
                      <a:pPr algn="ctr"/>
                      <a:r>
                        <a:rPr lang="en-GB" sz="1400" noProof="0">
                          <a:solidFill>
                            <a:schemeClr val="tx1"/>
                          </a:solidFill>
                        </a:rPr>
                        <a:t>Airway constriction</a:t>
                      </a:r>
                    </a:p>
                  </a:txBody>
                  <a:tcPr marL="96996" marR="96996" marT="48498" marB="48498">
                    <a:lnL>
                      <a:noFill/>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tcPr>
                </a:tc>
                <a:extLst>
                  <a:ext uri="{0D108BD9-81ED-4DB2-BD59-A6C34878D82A}">
                    <a16:rowId xmlns:a16="http://schemas.microsoft.com/office/drawing/2014/main" val="1241265754"/>
                  </a:ext>
                </a:extLst>
              </a:tr>
              <a:tr h="517311">
                <a:tc>
                  <a:txBody>
                    <a:bodyPr/>
                    <a:lstStyle/>
                    <a:p>
                      <a:pPr algn="l"/>
                      <a:r>
                        <a:rPr lang="en-GB" sz="1400" b="1" noProof="0" dirty="0">
                          <a:solidFill>
                            <a:schemeClr val="tx1"/>
                          </a:solidFill>
                        </a:rPr>
                        <a:t>Heart</a:t>
                      </a:r>
                      <a:r>
                        <a:rPr lang="en-GB" sz="1400" b="0" baseline="30000" noProof="0" dirty="0">
                          <a:solidFill>
                            <a:schemeClr val="tx1"/>
                          </a:solidFill>
                        </a:rPr>
                        <a:t>1,2</a:t>
                      </a:r>
                    </a:p>
                  </a:txBody>
                  <a:tcPr marL="96996" marR="96996" marT="48498" marB="48498">
                    <a:lnL w="6350" cap="flat" cmpd="sng" algn="ctr">
                      <a:noFill/>
                      <a:prstDash val="solid"/>
                      <a:miter lim="800000"/>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GB" sz="1400" noProof="0">
                          <a:solidFill>
                            <a:schemeClr val="tx1"/>
                          </a:solidFill>
                        </a:rPr>
                        <a:t>Accelerates heart rate, </a:t>
                      </a:r>
                      <a:br>
                        <a:rPr lang="en-GB" sz="1400" noProof="0">
                          <a:solidFill>
                            <a:schemeClr val="tx1"/>
                          </a:solidFill>
                        </a:rPr>
                      </a:br>
                      <a:r>
                        <a:rPr lang="en-GB" sz="1400" noProof="0">
                          <a:solidFill>
                            <a:schemeClr val="tx1"/>
                          </a:solidFill>
                        </a:rPr>
                        <a:t>augments contraction</a:t>
                      </a:r>
                    </a:p>
                  </a:txBody>
                  <a:tcPr marL="96996" marR="96996" marT="48498" marB="48498">
                    <a:lnL>
                      <a:noFill/>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GB" sz="1400" noProof="0">
                          <a:solidFill>
                            <a:schemeClr val="tx1"/>
                          </a:solidFill>
                        </a:rPr>
                        <a:t>Decreases heart rate</a:t>
                      </a:r>
                    </a:p>
                  </a:txBody>
                  <a:tcPr marL="96996" marR="96996" marT="48498" marB="48498">
                    <a:lnL>
                      <a:noFill/>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1060508659"/>
                  </a:ext>
                </a:extLst>
              </a:tr>
              <a:tr h="310356">
                <a:tc>
                  <a:txBody>
                    <a:bodyPr/>
                    <a:lstStyle/>
                    <a:p>
                      <a:pPr algn="l"/>
                      <a:r>
                        <a:rPr lang="en-GB" sz="1400" b="1" noProof="0" dirty="0">
                          <a:solidFill>
                            <a:schemeClr val="tx1"/>
                          </a:solidFill>
                        </a:rPr>
                        <a:t>GI motility and secretion</a:t>
                      </a:r>
                      <a:r>
                        <a:rPr lang="en-GB" sz="1400" b="0" baseline="30000" noProof="0" dirty="0">
                          <a:solidFill>
                            <a:schemeClr val="tx1"/>
                          </a:solidFill>
                        </a:rPr>
                        <a:t>1</a:t>
                      </a:r>
                    </a:p>
                  </a:txBody>
                  <a:tcPr marL="96996" marR="96996" marT="48498" marB="48498">
                    <a:lnL w="6350" cap="flat" cmpd="sng" algn="ctr">
                      <a:noFill/>
                      <a:prstDash val="solid"/>
                      <a:miter lim="800000"/>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tcPr>
                </a:tc>
                <a:tc>
                  <a:txBody>
                    <a:bodyPr/>
                    <a:lstStyle/>
                    <a:p>
                      <a:pPr algn="ctr"/>
                      <a:r>
                        <a:rPr lang="en-GB" sz="1400" noProof="0">
                          <a:solidFill>
                            <a:schemeClr val="tx1"/>
                          </a:solidFill>
                        </a:rPr>
                        <a:t>Inhibits</a:t>
                      </a:r>
                    </a:p>
                  </a:txBody>
                  <a:tcPr marL="96996" marR="96996" marT="48498" marB="48498">
                    <a:lnL>
                      <a:noFill/>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tcPr>
                </a:tc>
                <a:tc>
                  <a:txBody>
                    <a:bodyPr/>
                    <a:lstStyle/>
                    <a:p>
                      <a:pPr algn="ctr"/>
                      <a:r>
                        <a:rPr lang="en-GB" sz="1400" noProof="0">
                          <a:solidFill>
                            <a:schemeClr val="tx1"/>
                          </a:solidFill>
                        </a:rPr>
                        <a:t>Stimulates</a:t>
                      </a:r>
                    </a:p>
                  </a:txBody>
                  <a:tcPr marL="96996" marR="96996" marT="48498" marB="48498">
                    <a:lnL>
                      <a:noFill/>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tcPr>
                </a:tc>
                <a:extLst>
                  <a:ext uri="{0D108BD9-81ED-4DB2-BD59-A6C34878D82A}">
                    <a16:rowId xmlns:a16="http://schemas.microsoft.com/office/drawing/2014/main" val="651222656"/>
                  </a:ext>
                </a:extLst>
              </a:tr>
              <a:tr h="310356">
                <a:tc>
                  <a:txBody>
                    <a:bodyPr/>
                    <a:lstStyle/>
                    <a:p>
                      <a:pPr algn="l"/>
                      <a:r>
                        <a:rPr lang="en-GB" sz="1400" b="1" noProof="0" dirty="0">
                          <a:solidFill>
                            <a:schemeClr val="tx1"/>
                          </a:solidFill>
                        </a:rPr>
                        <a:t>GI sphincters</a:t>
                      </a:r>
                      <a:r>
                        <a:rPr lang="en-GB" sz="1400" b="0" baseline="30000" noProof="0" dirty="0">
                          <a:solidFill>
                            <a:schemeClr val="tx1"/>
                          </a:solidFill>
                        </a:rPr>
                        <a:t>1</a:t>
                      </a:r>
                    </a:p>
                  </a:txBody>
                  <a:tcPr marL="96996" marR="96996" marT="48498" marB="48498">
                    <a:lnL w="6350" cap="flat" cmpd="sng" algn="ctr">
                      <a:noFill/>
                      <a:prstDash val="solid"/>
                      <a:miter lim="800000"/>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GB" sz="1400" noProof="0">
                          <a:solidFill>
                            <a:schemeClr val="tx1"/>
                          </a:solidFill>
                        </a:rPr>
                        <a:t>Constricts</a:t>
                      </a:r>
                    </a:p>
                  </a:txBody>
                  <a:tcPr marL="96996" marR="96996" marT="48498" marB="48498">
                    <a:lnL>
                      <a:noFill/>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GB" sz="1400" noProof="0">
                          <a:solidFill>
                            <a:schemeClr val="tx1"/>
                          </a:solidFill>
                        </a:rPr>
                        <a:t>Relaxes</a:t>
                      </a:r>
                    </a:p>
                  </a:txBody>
                  <a:tcPr marL="96996" marR="96996" marT="48498" marB="48498">
                    <a:lnL>
                      <a:noFill/>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1178188761"/>
                  </a:ext>
                </a:extLst>
              </a:tr>
              <a:tr h="517311">
                <a:tc>
                  <a:txBody>
                    <a:bodyPr/>
                    <a:lstStyle/>
                    <a:p>
                      <a:pPr algn="l"/>
                      <a:r>
                        <a:rPr lang="en-GB" sz="1400" b="1" noProof="0" dirty="0">
                          <a:solidFill>
                            <a:schemeClr val="tx1"/>
                          </a:solidFill>
                        </a:rPr>
                        <a:t>Reproductive organs</a:t>
                      </a:r>
                      <a:r>
                        <a:rPr lang="en-GB" sz="1400" b="0" baseline="30000" noProof="0" dirty="0">
                          <a:solidFill>
                            <a:schemeClr val="tx1"/>
                          </a:solidFill>
                        </a:rPr>
                        <a:t>1,3</a:t>
                      </a:r>
                    </a:p>
                  </a:txBody>
                  <a:tcPr marL="96996" marR="96996" marT="48498" marB="48498">
                    <a:lnL w="6350" cap="flat" cmpd="sng" algn="ctr">
                      <a:noFill/>
                      <a:prstDash val="solid"/>
                      <a:miter lim="800000"/>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tcPr>
                </a:tc>
                <a:tc>
                  <a:txBody>
                    <a:bodyPr/>
                    <a:lstStyle/>
                    <a:p>
                      <a:pPr algn="ctr"/>
                      <a:r>
                        <a:rPr lang="en-GB" sz="1400" noProof="0">
                          <a:solidFill>
                            <a:schemeClr val="tx1"/>
                          </a:solidFill>
                        </a:rPr>
                        <a:t>Contraction of ductus deferens, seminal vesicle, prostatic and uterine muscles</a:t>
                      </a:r>
                    </a:p>
                  </a:txBody>
                  <a:tcPr marL="96996" marR="96996" marT="48498" marB="48498">
                    <a:lnL>
                      <a:noFill/>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tcPr>
                </a:tc>
                <a:tc>
                  <a:txBody>
                    <a:bodyPr/>
                    <a:lstStyle/>
                    <a:p>
                      <a:pPr algn="ctr"/>
                      <a:r>
                        <a:rPr lang="en-GB" sz="1400" noProof="0" dirty="0">
                          <a:solidFill>
                            <a:schemeClr val="tx1"/>
                          </a:solidFill>
                        </a:rPr>
                        <a:t>Vasodilation and erection, inhibits </a:t>
                      </a:r>
                      <a:br>
                        <a:rPr lang="en-GB" sz="1400" noProof="0" dirty="0">
                          <a:solidFill>
                            <a:schemeClr val="tx1"/>
                          </a:solidFill>
                        </a:rPr>
                      </a:br>
                      <a:r>
                        <a:rPr lang="en-GB" sz="1400" noProof="0" dirty="0">
                          <a:solidFill>
                            <a:schemeClr val="tx1"/>
                          </a:solidFill>
                        </a:rPr>
                        <a:t>uterine muscle contraction</a:t>
                      </a:r>
                    </a:p>
                  </a:txBody>
                  <a:tcPr marL="96996" marR="96996" marT="48498" marB="48498">
                    <a:lnL>
                      <a:noFill/>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tcPr>
                </a:tc>
                <a:extLst>
                  <a:ext uri="{0D108BD9-81ED-4DB2-BD59-A6C34878D82A}">
                    <a16:rowId xmlns:a16="http://schemas.microsoft.com/office/drawing/2014/main" val="754443790"/>
                  </a:ext>
                </a:extLst>
              </a:tr>
              <a:tr h="523716">
                <a:tc>
                  <a:txBody>
                    <a:bodyPr/>
                    <a:lstStyle/>
                    <a:p>
                      <a:pPr algn="l"/>
                      <a:r>
                        <a:rPr lang="en-GB" sz="1400" b="1" noProof="0" dirty="0">
                          <a:solidFill>
                            <a:schemeClr val="tx1"/>
                          </a:solidFill>
                        </a:rPr>
                        <a:t>Urinary bladder</a:t>
                      </a:r>
                      <a:r>
                        <a:rPr lang="en-GB" sz="1400" b="0" baseline="30000" noProof="0" dirty="0">
                          <a:solidFill>
                            <a:schemeClr val="tx1"/>
                          </a:solidFill>
                        </a:rPr>
                        <a:t>1</a:t>
                      </a:r>
                    </a:p>
                  </a:txBody>
                  <a:tcPr marL="96996" marR="96996" marT="48498" marB="48498">
                    <a:lnL w="6350" cap="flat" cmpd="sng" algn="ctr">
                      <a:noFill/>
                      <a:prstDash val="solid"/>
                      <a:miter lim="800000"/>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GB" sz="1400" noProof="0">
                          <a:solidFill>
                            <a:schemeClr val="tx1"/>
                          </a:solidFill>
                        </a:rPr>
                        <a:t>Relaxes bladder wall muscle, inhibits emptying</a:t>
                      </a:r>
                    </a:p>
                  </a:txBody>
                  <a:tcPr marL="96996" marR="96996" marT="48498" marB="48498">
                    <a:lnL>
                      <a:noFill/>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GB" sz="1400" noProof="0">
                          <a:solidFill>
                            <a:schemeClr val="tx1"/>
                          </a:solidFill>
                        </a:rPr>
                        <a:t>Contracts bladder wall muscle, </a:t>
                      </a:r>
                      <a:br>
                        <a:rPr lang="en-GB" sz="1400" noProof="0">
                          <a:solidFill>
                            <a:schemeClr val="tx1"/>
                          </a:solidFill>
                        </a:rPr>
                      </a:br>
                      <a:r>
                        <a:rPr lang="en-GB" sz="1400" noProof="0">
                          <a:solidFill>
                            <a:schemeClr val="tx1"/>
                          </a:solidFill>
                        </a:rPr>
                        <a:t>promotes emptying</a:t>
                      </a:r>
                    </a:p>
                  </a:txBody>
                  <a:tcPr marL="96996" marR="96996" marT="48498" marB="48498">
                    <a:lnL>
                      <a:noFill/>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3983599993"/>
                  </a:ext>
                </a:extLst>
              </a:tr>
              <a:tr h="523716">
                <a:tc>
                  <a:txBody>
                    <a:bodyPr/>
                    <a:lstStyle/>
                    <a:p>
                      <a:pPr algn="l"/>
                      <a:r>
                        <a:rPr lang="en-GB" sz="1400" b="1" noProof="0" dirty="0">
                          <a:solidFill>
                            <a:schemeClr val="tx1"/>
                          </a:solidFill>
                        </a:rPr>
                        <a:t>Adrenal medulla</a:t>
                      </a:r>
                      <a:r>
                        <a:rPr lang="en-GB" sz="1400" b="0" baseline="30000" noProof="0" dirty="0">
                          <a:solidFill>
                            <a:schemeClr val="tx1"/>
                          </a:solidFill>
                        </a:rPr>
                        <a:t>1,2</a:t>
                      </a:r>
                    </a:p>
                  </a:txBody>
                  <a:tcPr marL="96996" marR="96996" marT="48498" marB="48498">
                    <a:lnL w="6350" cap="flat" cmpd="sng" algn="ctr">
                      <a:noFill/>
                      <a:prstDash val="solid"/>
                      <a:miter lim="800000"/>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tcPr>
                </a:tc>
                <a:tc>
                  <a:txBody>
                    <a:bodyPr/>
                    <a:lstStyle/>
                    <a:p>
                      <a:pPr algn="ctr"/>
                      <a:r>
                        <a:rPr lang="en-GB" sz="1400" noProof="0" dirty="0">
                          <a:solidFill>
                            <a:schemeClr val="tx1"/>
                          </a:solidFill>
                        </a:rPr>
                        <a:t>Stimulates secretion of adrenaline </a:t>
                      </a:r>
                      <a:br>
                        <a:rPr lang="en-GB" sz="1400" noProof="0" dirty="0">
                          <a:solidFill>
                            <a:schemeClr val="tx1"/>
                          </a:solidFill>
                        </a:rPr>
                      </a:br>
                      <a:r>
                        <a:rPr lang="en-GB" sz="1400" noProof="0" dirty="0">
                          <a:solidFill>
                            <a:schemeClr val="tx1"/>
                          </a:solidFill>
                        </a:rPr>
                        <a:t>and noradrenaline </a:t>
                      </a:r>
                    </a:p>
                  </a:txBody>
                  <a:tcPr marL="96996" marR="96996" marT="48498" marB="48498">
                    <a:lnL>
                      <a:noFill/>
                    </a:lnL>
                    <a:lnR>
                      <a:noFill/>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tcPr>
                </a:tc>
                <a:tc>
                  <a:txBody>
                    <a:bodyPr/>
                    <a:lstStyle/>
                    <a:p>
                      <a:pPr algn="ctr"/>
                      <a:r>
                        <a:rPr lang="en-GB" sz="1400" noProof="0">
                          <a:solidFill>
                            <a:schemeClr val="tx1"/>
                          </a:solidFill>
                        </a:rPr>
                        <a:t>No innervation</a:t>
                      </a:r>
                    </a:p>
                  </a:txBody>
                  <a:tcPr marL="96996" marR="96996" marT="48498" marB="48498">
                    <a:lnL>
                      <a:noFill/>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tcPr>
                </a:tc>
                <a:extLst>
                  <a:ext uri="{0D108BD9-81ED-4DB2-BD59-A6C34878D82A}">
                    <a16:rowId xmlns:a16="http://schemas.microsoft.com/office/drawing/2014/main" val="4238107992"/>
                  </a:ext>
                </a:extLst>
              </a:tr>
              <a:tr h="307154">
                <a:tc>
                  <a:txBody>
                    <a:bodyPr/>
                    <a:lstStyle/>
                    <a:p>
                      <a:pPr algn="l"/>
                      <a:r>
                        <a:rPr lang="en-GB" sz="1400" b="1" noProof="0" dirty="0">
                          <a:solidFill>
                            <a:schemeClr val="tx1"/>
                          </a:solidFill>
                        </a:rPr>
                        <a:t>Blood vessels</a:t>
                      </a:r>
                      <a:r>
                        <a:rPr lang="en-GB" sz="1400" b="0" baseline="30000" noProof="0" dirty="0">
                          <a:solidFill>
                            <a:schemeClr val="tx1"/>
                          </a:solidFill>
                        </a:rPr>
                        <a:t>1,2</a:t>
                      </a:r>
                    </a:p>
                  </a:txBody>
                  <a:tcPr marL="96996" marR="96996" marT="48498" marB="48498">
                    <a:lnL w="12700" cap="flat" cmpd="sng" algn="ctr">
                      <a:noFill/>
                      <a:prstDash val="solid"/>
                      <a:round/>
                      <a:headEnd type="none" w="med" len="med"/>
                      <a:tailEnd type="none" w="med" len="med"/>
                    </a:lnL>
                    <a:lnT w="6350" cap="flat" cmpd="sng" algn="ctr">
                      <a:noFill/>
                      <a:prstDash val="solid"/>
                      <a:miter lim="800000"/>
                    </a:lnT>
                    <a:lnB w="12700" cap="flat" cmpd="sng" algn="ctr">
                      <a:solidFill>
                        <a:schemeClr val="accent5">
                          <a:lumMod val="75000"/>
                        </a:schemeClr>
                      </a:solidFill>
                      <a:prstDash val="solid"/>
                      <a:round/>
                      <a:headEnd type="none" w="med" len="med"/>
                      <a:tailEnd type="none" w="med" len="med"/>
                    </a:lnB>
                    <a:solidFill>
                      <a:schemeClr val="accent5">
                        <a:lumMod val="20000"/>
                        <a:lumOff val="80000"/>
                      </a:schemeClr>
                    </a:solidFill>
                  </a:tcPr>
                </a:tc>
                <a:tc>
                  <a:txBody>
                    <a:bodyPr/>
                    <a:lstStyle/>
                    <a:p>
                      <a:pPr algn="ctr"/>
                      <a:r>
                        <a:rPr lang="en-GB" sz="1400" noProof="0">
                          <a:solidFill>
                            <a:schemeClr val="tx1"/>
                          </a:solidFill>
                        </a:rPr>
                        <a:t>Constrict</a:t>
                      </a:r>
                    </a:p>
                  </a:txBody>
                  <a:tcPr marL="96996" marR="96996" marT="48498" marB="48498">
                    <a:lnT w="6350" cap="flat" cmpd="sng" algn="ctr">
                      <a:noFill/>
                      <a:prstDash val="solid"/>
                      <a:miter lim="800000"/>
                    </a:lnT>
                    <a:lnB w="12700" cap="flat" cmpd="sng" algn="ctr">
                      <a:solidFill>
                        <a:schemeClr val="accent5">
                          <a:lumMod val="75000"/>
                        </a:schemeClr>
                      </a:solidFill>
                      <a:prstDash val="solid"/>
                      <a:round/>
                      <a:headEnd type="none" w="med" len="med"/>
                      <a:tailEnd type="none" w="med" len="med"/>
                    </a:lnB>
                    <a:solidFill>
                      <a:schemeClr val="accent5">
                        <a:lumMod val="20000"/>
                        <a:lumOff val="80000"/>
                      </a:schemeClr>
                    </a:solidFill>
                  </a:tcPr>
                </a:tc>
                <a:tc>
                  <a:txBody>
                    <a:bodyPr/>
                    <a:lstStyle/>
                    <a:p>
                      <a:pPr algn="ctr"/>
                      <a:r>
                        <a:rPr lang="en-GB" sz="1400" noProof="0" dirty="0">
                          <a:solidFill>
                            <a:schemeClr val="tx1"/>
                          </a:solidFill>
                        </a:rPr>
                        <a:t>No innervation</a:t>
                      </a:r>
                    </a:p>
                  </a:txBody>
                  <a:tcPr marL="96996" marR="96996" marT="48498" marB="48498">
                    <a:lnR w="12700" cap="flat" cmpd="sng" algn="ctr">
                      <a:noFill/>
                      <a:prstDash val="solid"/>
                      <a:round/>
                      <a:headEnd type="none" w="med" len="med"/>
                      <a:tailEnd type="none" w="med" len="med"/>
                    </a:lnR>
                    <a:lnT w="6350" cap="flat" cmpd="sng" algn="ctr">
                      <a:noFill/>
                      <a:prstDash val="solid"/>
                      <a:miter lim="800000"/>
                    </a:lnT>
                    <a:lnB w="12700" cap="flat" cmpd="sng" algn="ctr">
                      <a:solidFill>
                        <a:schemeClr val="accent5">
                          <a:lumMod val="75000"/>
                        </a:schemeClr>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3185712958"/>
                  </a:ext>
                </a:extLst>
              </a:tr>
            </a:tbl>
          </a:graphicData>
        </a:graphic>
      </p:graphicFrame>
      <p:sp>
        <p:nvSpPr>
          <p:cNvPr id="16" name="Text Placeholder 15">
            <a:extLst>
              <a:ext uri="{FF2B5EF4-FFF2-40B4-BE49-F238E27FC236}">
                <a16:creationId xmlns:a16="http://schemas.microsoft.com/office/drawing/2014/main" id="{E93738DA-A6D4-CBC9-6A53-D8378C87EFC6}"/>
              </a:ext>
            </a:extLst>
          </p:cNvPr>
          <p:cNvSpPr>
            <a:spLocks noGrp="1"/>
          </p:cNvSpPr>
          <p:nvPr>
            <p:ph type="body" sz="quarter" idx="17"/>
          </p:nvPr>
        </p:nvSpPr>
        <p:spPr/>
        <p:txBody>
          <a:bodyPr/>
          <a:lstStyle/>
          <a:p>
            <a:r>
              <a:rPr lang="en-GB" noProof="0"/>
              <a:t>Fundamentals of neurobiology – Regional neuroscience</a:t>
            </a:r>
          </a:p>
        </p:txBody>
      </p:sp>
      <p:sp>
        <p:nvSpPr>
          <p:cNvPr id="5" name="Title 4">
            <a:extLst>
              <a:ext uri="{FF2B5EF4-FFF2-40B4-BE49-F238E27FC236}">
                <a16:creationId xmlns:a16="http://schemas.microsoft.com/office/drawing/2014/main" id="{618ABC11-A4F0-02DC-E5BC-DC69EA8D295A}"/>
              </a:ext>
            </a:extLst>
          </p:cNvPr>
          <p:cNvSpPr>
            <a:spLocks noGrp="1"/>
          </p:cNvSpPr>
          <p:nvPr>
            <p:ph type="title"/>
          </p:nvPr>
        </p:nvSpPr>
        <p:spPr/>
        <p:txBody>
          <a:bodyPr/>
          <a:lstStyle/>
          <a:p>
            <a:r>
              <a:rPr lang="en-GB" noProof="0"/>
              <a:t>Important functions of autonomic pathways</a:t>
            </a:r>
          </a:p>
        </p:txBody>
      </p:sp>
      <p:sp>
        <p:nvSpPr>
          <p:cNvPr id="7" name="Slide Number Placeholder 6">
            <a:extLst>
              <a:ext uri="{FF2B5EF4-FFF2-40B4-BE49-F238E27FC236}">
                <a16:creationId xmlns:a16="http://schemas.microsoft.com/office/drawing/2014/main" id="{39660FD1-2D52-C677-4801-5D5FB59C8096}"/>
              </a:ext>
            </a:extLst>
          </p:cNvPr>
          <p:cNvSpPr>
            <a:spLocks noGrp="1"/>
          </p:cNvSpPr>
          <p:nvPr>
            <p:ph type="sldNum" sz="quarter" idx="4"/>
          </p:nvPr>
        </p:nvSpPr>
        <p:spPr/>
        <p:txBody>
          <a:bodyPr/>
          <a:lstStyle/>
          <a:p>
            <a:pPr lvl="0"/>
            <a:fld id="{6DBC486D-4FAB-B746-8B02-8D7C842291C6}" type="slidenum">
              <a:rPr lang="en-GB" noProof="0" smtClean="0"/>
              <a:pPr lvl="0"/>
              <a:t>9</a:t>
            </a:fld>
            <a:endParaRPr lang="en-GB" noProof="0"/>
          </a:p>
        </p:txBody>
      </p:sp>
      <p:sp>
        <p:nvSpPr>
          <p:cNvPr id="3" name="Text Placeholder 2">
            <a:extLst>
              <a:ext uri="{FF2B5EF4-FFF2-40B4-BE49-F238E27FC236}">
                <a16:creationId xmlns:a16="http://schemas.microsoft.com/office/drawing/2014/main" id="{41E68F2F-BE4D-F52D-1D24-EA98545825F6}"/>
              </a:ext>
            </a:extLst>
          </p:cNvPr>
          <p:cNvSpPr>
            <a:spLocks noGrp="1"/>
          </p:cNvSpPr>
          <p:nvPr>
            <p:ph type="body" sz="quarter" idx="18"/>
          </p:nvPr>
        </p:nvSpPr>
        <p:spPr/>
        <p:txBody>
          <a:bodyPr/>
          <a:lstStyle/>
          <a:p>
            <a:r>
              <a:rPr lang="en-GB"/>
              <a:t>1. </a:t>
            </a:r>
            <a:r>
              <a:rPr lang="en-GB" err="1"/>
              <a:t>Marieb</a:t>
            </a:r>
            <a:r>
              <a:rPr lang="en-GB"/>
              <a:t> et al. The autonomic nervous system and visceral sensory neurons. In: Human Anatomy &amp; Physiology. 7</a:t>
            </a:r>
            <a:r>
              <a:rPr lang="en-GB" baseline="30000"/>
              <a:t>th</a:t>
            </a:r>
            <a:r>
              <a:rPr lang="en-GB"/>
              <a:t> edition.; </a:t>
            </a:r>
            <a:br>
              <a:rPr lang="en-GB"/>
            </a:br>
            <a:r>
              <a:rPr lang="en-GB"/>
              <a:t>2. </a:t>
            </a:r>
            <a:r>
              <a:rPr lang="en-US"/>
              <a:t>Hedges. Peripheral nervous system. In: Introduction to Neuroscience. Available at: https://openbooks.lib.msu.edu/introneuroscience1/. Accessed December 2025; </a:t>
            </a:r>
            <a:br>
              <a:rPr lang="en-US"/>
            </a:br>
            <a:r>
              <a:rPr lang="en-GB"/>
              <a:t>3. Everaert et al. Spinal Cord 2010;48(3):182–191 </a:t>
            </a:r>
          </a:p>
        </p:txBody>
      </p:sp>
    </p:spTree>
    <p:extLst>
      <p:ext uri="{BB962C8B-B14F-4D97-AF65-F5344CB8AC3E}">
        <p14:creationId xmlns:p14="http://schemas.microsoft.com/office/powerpoint/2010/main" val="33927998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2" name="Group 161">
            <a:extLst>
              <a:ext uri="{FF2B5EF4-FFF2-40B4-BE49-F238E27FC236}">
                <a16:creationId xmlns:a16="http://schemas.microsoft.com/office/drawing/2014/main" id="{B61EF7F2-5B59-2E4D-80E7-21F869C6A8EE}"/>
              </a:ext>
            </a:extLst>
          </p:cNvPr>
          <p:cNvGrpSpPr/>
          <p:nvPr/>
        </p:nvGrpSpPr>
        <p:grpSpPr>
          <a:xfrm>
            <a:off x="6141258" y="2774644"/>
            <a:ext cx="4680425" cy="2016242"/>
            <a:chOff x="6141258" y="2774644"/>
            <a:chExt cx="4680425" cy="2016242"/>
          </a:xfrm>
        </p:grpSpPr>
        <p:grpSp>
          <p:nvGrpSpPr>
            <p:cNvPr id="117" name="Group 116">
              <a:extLst>
                <a:ext uri="{FF2B5EF4-FFF2-40B4-BE49-F238E27FC236}">
                  <a16:creationId xmlns:a16="http://schemas.microsoft.com/office/drawing/2014/main" id="{CF9B6916-3B2B-49A1-77F7-A3245A73F8D3}"/>
                </a:ext>
              </a:extLst>
            </p:cNvPr>
            <p:cNvGrpSpPr/>
            <p:nvPr/>
          </p:nvGrpSpPr>
          <p:grpSpPr>
            <a:xfrm>
              <a:off x="6241127" y="2774644"/>
              <a:ext cx="4522569" cy="2016242"/>
              <a:chOff x="5598850" y="2811050"/>
              <a:chExt cx="4522569" cy="2016242"/>
            </a:xfrm>
          </p:grpSpPr>
          <p:grpSp>
            <p:nvGrpSpPr>
              <p:cNvPr id="118" name="Group 117">
                <a:extLst>
                  <a:ext uri="{FF2B5EF4-FFF2-40B4-BE49-F238E27FC236}">
                    <a16:creationId xmlns:a16="http://schemas.microsoft.com/office/drawing/2014/main" id="{6BF4A0A6-AAEE-444B-C84B-05111BBCA61C}"/>
                  </a:ext>
                </a:extLst>
              </p:cNvPr>
              <p:cNvGrpSpPr/>
              <p:nvPr/>
            </p:nvGrpSpPr>
            <p:grpSpPr>
              <a:xfrm>
                <a:off x="5598850" y="2811050"/>
                <a:ext cx="4522569" cy="2016242"/>
                <a:chOff x="426775" y="2931700"/>
                <a:chExt cx="4522569" cy="2016242"/>
              </a:xfrm>
            </p:grpSpPr>
            <p:sp>
              <p:nvSpPr>
                <p:cNvPr id="120" name="Freeform: Shape 119">
                  <a:extLst>
                    <a:ext uri="{FF2B5EF4-FFF2-40B4-BE49-F238E27FC236}">
                      <a16:creationId xmlns:a16="http://schemas.microsoft.com/office/drawing/2014/main" id="{6646D165-4300-177D-EC7A-4FD9D74FFD10}"/>
                    </a:ext>
                  </a:extLst>
                </p:cNvPr>
                <p:cNvSpPr/>
                <p:nvPr/>
              </p:nvSpPr>
              <p:spPr>
                <a:xfrm>
                  <a:off x="850437" y="3421539"/>
                  <a:ext cx="385092" cy="372780"/>
                </a:xfrm>
                <a:custGeom>
                  <a:avLst/>
                  <a:gdLst>
                    <a:gd name="connsiteX0" fmla="*/ 619697 w 619696"/>
                    <a:gd name="connsiteY0" fmla="*/ 299942 h 599884"/>
                    <a:gd name="connsiteX1" fmla="*/ 309848 w 619696"/>
                    <a:gd name="connsiteY1" fmla="*/ 599884 h 599884"/>
                    <a:gd name="connsiteX2" fmla="*/ 0 w 619696"/>
                    <a:gd name="connsiteY2" fmla="*/ 299942 h 599884"/>
                    <a:gd name="connsiteX3" fmla="*/ 309848 w 619696"/>
                    <a:gd name="connsiteY3" fmla="*/ 0 h 599884"/>
                    <a:gd name="connsiteX4" fmla="*/ 619697 w 619696"/>
                    <a:gd name="connsiteY4" fmla="*/ 299942 h 599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696" h="599884">
                      <a:moveTo>
                        <a:pt x="619697" y="299942"/>
                      </a:moveTo>
                      <a:cubicBezTo>
                        <a:pt x="619697" y="465596"/>
                        <a:pt x="480973" y="599884"/>
                        <a:pt x="309848" y="599884"/>
                      </a:cubicBezTo>
                      <a:cubicBezTo>
                        <a:pt x="138724" y="599884"/>
                        <a:pt x="0" y="465596"/>
                        <a:pt x="0" y="299942"/>
                      </a:cubicBezTo>
                      <a:cubicBezTo>
                        <a:pt x="0" y="134289"/>
                        <a:pt x="138724" y="0"/>
                        <a:pt x="309848" y="0"/>
                      </a:cubicBezTo>
                      <a:cubicBezTo>
                        <a:pt x="480973" y="0"/>
                        <a:pt x="619697" y="134289"/>
                        <a:pt x="619697" y="299942"/>
                      </a:cubicBezTo>
                      <a:close/>
                    </a:path>
                  </a:pathLst>
                </a:custGeom>
                <a:solidFill>
                  <a:srgbClr val="D8D8D8"/>
                </a:solidFill>
                <a:ln w="0"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FB75DE7D-E717-0B8A-AFB1-A4DDEF3AFCD9}"/>
                    </a:ext>
                  </a:extLst>
                </p:cNvPr>
                <p:cNvSpPr/>
                <p:nvPr/>
              </p:nvSpPr>
              <p:spPr>
                <a:xfrm>
                  <a:off x="845110" y="3416212"/>
                  <a:ext cx="395746" cy="383435"/>
                </a:xfrm>
                <a:custGeom>
                  <a:avLst/>
                  <a:gdLst>
                    <a:gd name="connsiteX0" fmla="*/ 318421 w 636841"/>
                    <a:gd name="connsiteY0" fmla="*/ 617030 h 617029"/>
                    <a:gd name="connsiteX1" fmla="*/ 0 w 636841"/>
                    <a:gd name="connsiteY1" fmla="*/ 308515 h 617029"/>
                    <a:gd name="connsiteX2" fmla="*/ 318421 w 636841"/>
                    <a:gd name="connsiteY2" fmla="*/ 0 h 617029"/>
                    <a:gd name="connsiteX3" fmla="*/ 636842 w 636841"/>
                    <a:gd name="connsiteY3" fmla="*/ 308515 h 617029"/>
                    <a:gd name="connsiteX4" fmla="*/ 318421 w 636841"/>
                    <a:gd name="connsiteY4" fmla="*/ 617030 h 617029"/>
                    <a:gd name="connsiteX5" fmla="*/ 318421 w 636841"/>
                    <a:gd name="connsiteY5" fmla="*/ 17240 h 617029"/>
                    <a:gd name="connsiteX6" fmla="*/ 17145 w 636841"/>
                    <a:gd name="connsiteY6" fmla="*/ 308610 h 617029"/>
                    <a:gd name="connsiteX7" fmla="*/ 318421 w 636841"/>
                    <a:gd name="connsiteY7" fmla="*/ 599980 h 617029"/>
                    <a:gd name="connsiteX8" fmla="*/ 619697 w 636841"/>
                    <a:gd name="connsiteY8" fmla="*/ 308610 h 617029"/>
                    <a:gd name="connsiteX9" fmla="*/ 318421 w 636841"/>
                    <a:gd name="connsiteY9" fmla="*/ 17240 h 617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6841" h="617029">
                      <a:moveTo>
                        <a:pt x="318421" y="617030"/>
                      </a:moveTo>
                      <a:cubicBezTo>
                        <a:pt x="142875" y="617030"/>
                        <a:pt x="0" y="478631"/>
                        <a:pt x="0" y="308515"/>
                      </a:cubicBezTo>
                      <a:cubicBezTo>
                        <a:pt x="0" y="138398"/>
                        <a:pt x="142875" y="0"/>
                        <a:pt x="318421" y="0"/>
                      </a:cubicBezTo>
                      <a:cubicBezTo>
                        <a:pt x="493967" y="0"/>
                        <a:pt x="636842" y="138398"/>
                        <a:pt x="636842" y="308515"/>
                      </a:cubicBezTo>
                      <a:cubicBezTo>
                        <a:pt x="636842" y="478631"/>
                        <a:pt x="493967" y="617030"/>
                        <a:pt x="318421" y="617030"/>
                      </a:cubicBezTo>
                      <a:close/>
                      <a:moveTo>
                        <a:pt x="318421" y="17240"/>
                      </a:moveTo>
                      <a:cubicBezTo>
                        <a:pt x="152305" y="17240"/>
                        <a:pt x="17145" y="147923"/>
                        <a:pt x="17145" y="308610"/>
                      </a:cubicBezTo>
                      <a:cubicBezTo>
                        <a:pt x="17145" y="469297"/>
                        <a:pt x="152305" y="599980"/>
                        <a:pt x="318421" y="599980"/>
                      </a:cubicBezTo>
                      <a:cubicBezTo>
                        <a:pt x="484537" y="599980"/>
                        <a:pt x="619697" y="469297"/>
                        <a:pt x="619697" y="308610"/>
                      </a:cubicBezTo>
                      <a:cubicBezTo>
                        <a:pt x="619697" y="147923"/>
                        <a:pt x="484537" y="17240"/>
                        <a:pt x="318421" y="17240"/>
                      </a:cubicBezTo>
                      <a:close/>
                    </a:path>
                  </a:pathLst>
                </a:custGeom>
                <a:solidFill>
                  <a:srgbClr val="8D7941"/>
                </a:solidFill>
                <a:ln w="0"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36DE43B9-0E3F-CCF8-5BA6-2CCF9B78A784}"/>
                    </a:ext>
                  </a:extLst>
                </p:cNvPr>
                <p:cNvSpPr/>
                <p:nvPr/>
              </p:nvSpPr>
              <p:spPr>
                <a:xfrm rot="20642401">
                  <a:off x="4122803" y="3360254"/>
                  <a:ext cx="372780" cy="385092"/>
                </a:xfrm>
                <a:custGeom>
                  <a:avLst/>
                  <a:gdLst>
                    <a:gd name="connsiteX0" fmla="*/ 599884 w 599884"/>
                    <a:gd name="connsiteY0" fmla="*/ 309848 h 619696"/>
                    <a:gd name="connsiteX1" fmla="*/ 299942 w 599884"/>
                    <a:gd name="connsiteY1" fmla="*/ 619697 h 619696"/>
                    <a:gd name="connsiteX2" fmla="*/ 0 w 599884"/>
                    <a:gd name="connsiteY2" fmla="*/ 309848 h 619696"/>
                    <a:gd name="connsiteX3" fmla="*/ 299942 w 599884"/>
                    <a:gd name="connsiteY3" fmla="*/ 0 h 619696"/>
                    <a:gd name="connsiteX4" fmla="*/ 599884 w 599884"/>
                    <a:gd name="connsiteY4" fmla="*/ 309848 h 619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9884" h="619696">
                      <a:moveTo>
                        <a:pt x="599884" y="309848"/>
                      </a:moveTo>
                      <a:cubicBezTo>
                        <a:pt x="599884" y="480973"/>
                        <a:pt x="465595" y="619697"/>
                        <a:pt x="299942" y="619697"/>
                      </a:cubicBezTo>
                      <a:cubicBezTo>
                        <a:pt x="134289" y="619697"/>
                        <a:pt x="0" y="480973"/>
                        <a:pt x="0" y="309848"/>
                      </a:cubicBezTo>
                      <a:cubicBezTo>
                        <a:pt x="0" y="138724"/>
                        <a:pt x="134289" y="0"/>
                        <a:pt x="299942" y="0"/>
                      </a:cubicBezTo>
                      <a:cubicBezTo>
                        <a:pt x="465595" y="0"/>
                        <a:pt x="599884" y="138724"/>
                        <a:pt x="599884" y="309848"/>
                      </a:cubicBezTo>
                      <a:close/>
                    </a:path>
                  </a:pathLst>
                </a:custGeom>
                <a:solidFill>
                  <a:srgbClr val="D8D8D8"/>
                </a:solidFill>
                <a:ln w="0"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0DFF95B1-BA9D-3B26-D089-40D953178DA0}"/>
                    </a:ext>
                  </a:extLst>
                </p:cNvPr>
                <p:cNvSpPr/>
                <p:nvPr/>
              </p:nvSpPr>
              <p:spPr>
                <a:xfrm>
                  <a:off x="4117874" y="3356197"/>
                  <a:ext cx="382692" cy="393138"/>
                </a:xfrm>
                <a:custGeom>
                  <a:avLst/>
                  <a:gdLst>
                    <a:gd name="connsiteX0" fmla="*/ 313161 w 615834"/>
                    <a:gd name="connsiteY0" fmla="*/ 632645 h 632644"/>
                    <a:gd name="connsiteX1" fmla="*/ 12647 w 615834"/>
                    <a:gd name="connsiteY1" fmla="*/ 400806 h 632644"/>
                    <a:gd name="connsiteX2" fmla="*/ 220674 w 615834"/>
                    <a:gd name="connsiteY2" fmla="*/ 11615 h 632644"/>
                    <a:gd name="connsiteX3" fmla="*/ 455084 w 615834"/>
                    <a:gd name="connsiteY3" fmla="*/ 41237 h 632644"/>
                    <a:gd name="connsiteX4" fmla="*/ 603102 w 615834"/>
                    <a:gd name="connsiteY4" fmla="*/ 231928 h 632644"/>
                    <a:gd name="connsiteX5" fmla="*/ 578337 w 615834"/>
                    <a:gd name="connsiteY5" fmla="*/ 472053 h 632644"/>
                    <a:gd name="connsiteX6" fmla="*/ 395076 w 615834"/>
                    <a:gd name="connsiteY6" fmla="*/ 621119 h 632644"/>
                    <a:gd name="connsiteX7" fmla="*/ 395076 w 615834"/>
                    <a:gd name="connsiteY7" fmla="*/ 621119 h 632644"/>
                    <a:gd name="connsiteX8" fmla="*/ 313161 w 615834"/>
                    <a:gd name="connsiteY8" fmla="*/ 632645 h 632644"/>
                    <a:gd name="connsiteX9" fmla="*/ 303160 w 615834"/>
                    <a:gd name="connsiteY9" fmla="*/ 14281 h 632644"/>
                    <a:gd name="connsiteX10" fmla="*/ 224674 w 615834"/>
                    <a:gd name="connsiteY10" fmla="*/ 25331 h 632644"/>
                    <a:gd name="connsiteX11" fmla="*/ 26459 w 615834"/>
                    <a:gd name="connsiteY11" fmla="*/ 396901 h 632644"/>
                    <a:gd name="connsiteX12" fmla="*/ 391171 w 615834"/>
                    <a:gd name="connsiteY12" fmla="*/ 607403 h 632644"/>
                    <a:gd name="connsiteX13" fmla="*/ 391171 w 615834"/>
                    <a:gd name="connsiteY13" fmla="*/ 607403 h 632644"/>
                    <a:gd name="connsiteX14" fmla="*/ 565764 w 615834"/>
                    <a:gd name="connsiteY14" fmla="*/ 465386 h 632644"/>
                    <a:gd name="connsiteX15" fmla="*/ 589386 w 615834"/>
                    <a:gd name="connsiteY15" fmla="*/ 235928 h 632644"/>
                    <a:gd name="connsiteX16" fmla="*/ 447940 w 615834"/>
                    <a:gd name="connsiteY16" fmla="*/ 53715 h 632644"/>
                    <a:gd name="connsiteX17" fmla="*/ 303160 w 615834"/>
                    <a:gd name="connsiteY17" fmla="*/ 14377 h 632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15834" h="632644">
                      <a:moveTo>
                        <a:pt x="313161" y="632645"/>
                      </a:moveTo>
                      <a:cubicBezTo>
                        <a:pt x="178287" y="632645"/>
                        <a:pt x="52653" y="540728"/>
                        <a:pt x="12647" y="400806"/>
                      </a:cubicBezTo>
                      <a:cubicBezTo>
                        <a:pt x="-35454" y="232785"/>
                        <a:pt x="57891" y="58192"/>
                        <a:pt x="220674" y="11615"/>
                      </a:cubicBezTo>
                      <a:cubicBezTo>
                        <a:pt x="299540" y="-10960"/>
                        <a:pt x="382789" y="-387"/>
                        <a:pt x="455084" y="41237"/>
                      </a:cubicBezTo>
                      <a:cubicBezTo>
                        <a:pt x="527283" y="82862"/>
                        <a:pt x="579766" y="150584"/>
                        <a:pt x="603102" y="231928"/>
                      </a:cubicBezTo>
                      <a:cubicBezTo>
                        <a:pt x="626343" y="313271"/>
                        <a:pt x="617580" y="398520"/>
                        <a:pt x="578337" y="472053"/>
                      </a:cubicBezTo>
                      <a:cubicBezTo>
                        <a:pt x="539094" y="545586"/>
                        <a:pt x="473943" y="598545"/>
                        <a:pt x="395076" y="621119"/>
                      </a:cubicBezTo>
                      <a:lnTo>
                        <a:pt x="395076" y="621119"/>
                      </a:lnTo>
                      <a:cubicBezTo>
                        <a:pt x="367834" y="628930"/>
                        <a:pt x="340308" y="632645"/>
                        <a:pt x="313161" y="632645"/>
                      </a:cubicBezTo>
                      <a:close/>
                      <a:moveTo>
                        <a:pt x="303160" y="14281"/>
                      </a:moveTo>
                      <a:cubicBezTo>
                        <a:pt x="276871" y="14281"/>
                        <a:pt x="250487" y="17901"/>
                        <a:pt x="224674" y="25331"/>
                      </a:cubicBezTo>
                      <a:cubicBezTo>
                        <a:pt x="69512" y="69717"/>
                        <a:pt x="-19452" y="236404"/>
                        <a:pt x="26459" y="396901"/>
                      </a:cubicBezTo>
                      <a:cubicBezTo>
                        <a:pt x="72369" y="557397"/>
                        <a:pt x="236009" y="651790"/>
                        <a:pt x="391171" y="607403"/>
                      </a:cubicBezTo>
                      <a:lnTo>
                        <a:pt x="391171" y="607403"/>
                      </a:lnTo>
                      <a:cubicBezTo>
                        <a:pt x="466323" y="585877"/>
                        <a:pt x="528331" y="535490"/>
                        <a:pt x="565764" y="465386"/>
                      </a:cubicBezTo>
                      <a:cubicBezTo>
                        <a:pt x="603293" y="395186"/>
                        <a:pt x="611675" y="313652"/>
                        <a:pt x="589386" y="235928"/>
                      </a:cubicBezTo>
                      <a:cubicBezTo>
                        <a:pt x="567098" y="158109"/>
                        <a:pt x="516901" y="93434"/>
                        <a:pt x="447940" y="53715"/>
                      </a:cubicBezTo>
                      <a:cubicBezTo>
                        <a:pt x="402792" y="27712"/>
                        <a:pt x="353166" y="14377"/>
                        <a:pt x="303160" y="14377"/>
                      </a:cubicBezTo>
                      <a:close/>
                    </a:path>
                  </a:pathLst>
                </a:custGeom>
                <a:solidFill>
                  <a:srgbClr val="8D7941"/>
                </a:solidFill>
                <a:ln w="0"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05C35858-45B4-AA99-F831-D3D212B26CAC}"/>
                    </a:ext>
                  </a:extLst>
                </p:cNvPr>
                <p:cNvSpPr/>
                <p:nvPr/>
              </p:nvSpPr>
              <p:spPr>
                <a:xfrm>
                  <a:off x="1404001" y="3929215"/>
                  <a:ext cx="2621566" cy="1018727"/>
                </a:xfrm>
                <a:custGeom>
                  <a:avLst/>
                  <a:gdLst>
                    <a:gd name="connsiteX0" fmla="*/ 4133539 w 4218666"/>
                    <a:gd name="connsiteY0" fmla="*/ 639604 h 1639352"/>
                    <a:gd name="connsiteX1" fmla="*/ 3501270 w 4218666"/>
                    <a:gd name="connsiteY1" fmla="*/ 1251299 h 1639352"/>
                    <a:gd name="connsiteX2" fmla="*/ 2823471 w 4218666"/>
                    <a:gd name="connsiteY2" fmla="*/ 1619060 h 1639352"/>
                    <a:gd name="connsiteX3" fmla="*/ 2294452 w 4218666"/>
                    <a:gd name="connsiteY3" fmla="*/ 1528096 h 1639352"/>
                    <a:gd name="connsiteX4" fmla="*/ 2116716 w 4218666"/>
                    <a:gd name="connsiteY4" fmla="*/ 1342168 h 1639352"/>
                    <a:gd name="connsiteX5" fmla="*/ 1732382 w 4218666"/>
                    <a:gd name="connsiteY5" fmla="*/ 1627346 h 1639352"/>
                    <a:gd name="connsiteX6" fmla="*/ 1182694 w 4218666"/>
                    <a:gd name="connsiteY6" fmla="*/ 1515809 h 1639352"/>
                    <a:gd name="connsiteX7" fmla="*/ 347923 w 4218666"/>
                    <a:gd name="connsiteY7" fmla="*/ 1019842 h 1639352"/>
                    <a:gd name="connsiteX8" fmla="*/ 9023 w 4218666"/>
                    <a:gd name="connsiteY8" fmla="*/ 362712 h 1639352"/>
                    <a:gd name="connsiteX9" fmla="*/ 165 w 4218666"/>
                    <a:gd name="connsiteY9" fmla="*/ 209740 h 1639352"/>
                    <a:gd name="connsiteX10" fmla="*/ 326301 w 4218666"/>
                    <a:gd name="connsiteY10" fmla="*/ 688848 h 1639352"/>
                    <a:gd name="connsiteX11" fmla="*/ 1161072 w 4218666"/>
                    <a:gd name="connsiteY11" fmla="*/ 1184719 h 1639352"/>
                    <a:gd name="connsiteX12" fmla="*/ 1710760 w 4218666"/>
                    <a:gd name="connsiteY12" fmla="*/ 1296257 h 1639352"/>
                    <a:gd name="connsiteX13" fmla="*/ 2095094 w 4218666"/>
                    <a:gd name="connsiteY13" fmla="*/ 1011079 h 1639352"/>
                    <a:gd name="connsiteX14" fmla="*/ 2272830 w 4218666"/>
                    <a:gd name="connsiteY14" fmla="*/ 1197102 h 1639352"/>
                    <a:gd name="connsiteX15" fmla="*/ 2801849 w 4218666"/>
                    <a:gd name="connsiteY15" fmla="*/ 1287970 h 1639352"/>
                    <a:gd name="connsiteX16" fmla="*/ 3479648 w 4218666"/>
                    <a:gd name="connsiteY16" fmla="*/ 920210 h 1639352"/>
                    <a:gd name="connsiteX17" fmla="*/ 4111917 w 4218666"/>
                    <a:gd name="connsiteY17" fmla="*/ 308610 h 1639352"/>
                    <a:gd name="connsiteX18" fmla="*/ 4197547 w 4218666"/>
                    <a:gd name="connsiteY18" fmla="*/ 0 h 1639352"/>
                    <a:gd name="connsiteX19" fmla="*/ 4133539 w 4218666"/>
                    <a:gd name="connsiteY19" fmla="*/ 639604 h 1639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218666" h="1639352">
                      <a:moveTo>
                        <a:pt x="4133539" y="639604"/>
                      </a:moveTo>
                      <a:cubicBezTo>
                        <a:pt x="4089343" y="738568"/>
                        <a:pt x="3918274" y="940308"/>
                        <a:pt x="3501270" y="1251299"/>
                      </a:cubicBezTo>
                      <a:cubicBezTo>
                        <a:pt x="3063405" y="1577721"/>
                        <a:pt x="2887764" y="1609820"/>
                        <a:pt x="2823471" y="1619060"/>
                      </a:cubicBezTo>
                      <a:cubicBezTo>
                        <a:pt x="2719457" y="1634204"/>
                        <a:pt x="2494858" y="1663446"/>
                        <a:pt x="2294452" y="1528096"/>
                      </a:cubicBezTo>
                      <a:cubicBezTo>
                        <a:pt x="2204155" y="1467136"/>
                        <a:pt x="2148529" y="1392841"/>
                        <a:pt x="2116716" y="1342168"/>
                      </a:cubicBezTo>
                      <a:cubicBezTo>
                        <a:pt x="2059661" y="1424273"/>
                        <a:pt x="1934216" y="1577340"/>
                        <a:pt x="1732382" y="1627346"/>
                      </a:cubicBezTo>
                      <a:cubicBezTo>
                        <a:pt x="1645514" y="1648873"/>
                        <a:pt x="1523213" y="1656493"/>
                        <a:pt x="1182694" y="1515809"/>
                      </a:cubicBezTo>
                      <a:cubicBezTo>
                        <a:pt x="808552" y="1361123"/>
                        <a:pt x="576523" y="1265206"/>
                        <a:pt x="347923" y="1019842"/>
                      </a:cubicBezTo>
                      <a:cubicBezTo>
                        <a:pt x="247910" y="912590"/>
                        <a:pt x="53315" y="691229"/>
                        <a:pt x="9023" y="362712"/>
                      </a:cubicBezTo>
                      <a:cubicBezTo>
                        <a:pt x="546" y="299752"/>
                        <a:pt x="-502" y="246602"/>
                        <a:pt x="165" y="209740"/>
                      </a:cubicBezTo>
                      <a:cubicBezTo>
                        <a:pt x="105512" y="435769"/>
                        <a:pt x="233242" y="591788"/>
                        <a:pt x="326301" y="688848"/>
                      </a:cubicBezTo>
                      <a:cubicBezTo>
                        <a:pt x="578238" y="951738"/>
                        <a:pt x="838746" y="1051465"/>
                        <a:pt x="1161072" y="1184719"/>
                      </a:cubicBezTo>
                      <a:cubicBezTo>
                        <a:pt x="1501496" y="1325499"/>
                        <a:pt x="1623892" y="1317784"/>
                        <a:pt x="1710760" y="1296257"/>
                      </a:cubicBezTo>
                      <a:cubicBezTo>
                        <a:pt x="1912595" y="1246346"/>
                        <a:pt x="2038039" y="1093184"/>
                        <a:pt x="2095094" y="1011079"/>
                      </a:cubicBezTo>
                      <a:cubicBezTo>
                        <a:pt x="2126812" y="1061847"/>
                        <a:pt x="2182533" y="1136142"/>
                        <a:pt x="2272830" y="1197102"/>
                      </a:cubicBezTo>
                      <a:cubicBezTo>
                        <a:pt x="2473236" y="1332357"/>
                        <a:pt x="2697741" y="1303115"/>
                        <a:pt x="2801849" y="1287970"/>
                      </a:cubicBezTo>
                      <a:cubicBezTo>
                        <a:pt x="2866143" y="1278636"/>
                        <a:pt x="3041783" y="1246632"/>
                        <a:pt x="3479648" y="920210"/>
                      </a:cubicBezTo>
                      <a:cubicBezTo>
                        <a:pt x="4028574" y="510921"/>
                        <a:pt x="4063530" y="415004"/>
                        <a:pt x="4111917" y="308610"/>
                      </a:cubicBezTo>
                      <a:cubicBezTo>
                        <a:pt x="4167829" y="185642"/>
                        <a:pt x="4188689" y="74009"/>
                        <a:pt x="4197547" y="0"/>
                      </a:cubicBezTo>
                      <a:cubicBezTo>
                        <a:pt x="4223931" y="143827"/>
                        <a:pt x="4245363" y="389287"/>
                        <a:pt x="4133539" y="639604"/>
                      </a:cubicBezTo>
                      <a:close/>
                    </a:path>
                  </a:pathLst>
                </a:custGeom>
                <a:solidFill>
                  <a:srgbClr val="8D7941"/>
                </a:solidFill>
                <a:ln w="0" cap="flat">
                  <a:noFill/>
                  <a:prstDash val="solid"/>
                  <a:miter/>
                </a:ln>
              </p:spPr>
              <p:txBody>
                <a:bodyPr rtlCol="0" anchor="ctr"/>
                <a:lstStyle/>
                <a:p>
                  <a:endParaRPr lang="en-US"/>
                </a:p>
              </p:txBody>
            </p:sp>
            <p:grpSp>
              <p:nvGrpSpPr>
                <p:cNvPr id="125" name="Graphic 8">
                  <a:extLst>
                    <a:ext uri="{FF2B5EF4-FFF2-40B4-BE49-F238E27FC236}">
                      <a16:creationId xmlns:a16="http://schemas.microsoft.com/office/drawing/2014/main" id="{D3799E61-00A9-8090-E5A8-EA4F7C224C39}"/>
                    </a:ext>
                  </a:extLst>
                </p:cNvPr>
                <p:cNvGrpSpPr/>
                <p:nvPr/>
              </p:nvGrpSpPr>
              <p:grpSpPr>
                <a:xfrm>
                  <a:off x="4835845" y="3755846"/>
                  <a:ext cx="113499" cy="246409"/>
                  <a:chOff x="9580063" y="3131152"/>
                  <a:chExt cx="182644" cy="396525"/>
                </a:xfrm>
                <a:solidFill>
                  <a:srgbClr val="8D7941"/>
                </a:solidFill>
              </p:grpSpPr>
              <p:sp>
                <p:nvSpPr>
                  <p:cNvPr id="160" name="Freeform: Shape 159">
                    <a:extLst>
                      <a:ext uri="{FF2B5EF4-FFF2-40B4-BE49-F238E27FC236}">
                        <a16:creationId xmlns:a16="http://schemas.microsoft.com/office/drawing/2014/main" id="{1EDF4D34-DF82-7137-3BBB-B878134BF106}"/>
                      </a:ext>
                    </a:extLst>
                  </p:cNvPr>
                  <p:cNvSpPr/>
                  <p:nvPr/>
                </p:nvSpPr>
                <p:spPr>
                  <a:xfrm>
                    <a:off x="9589115" y="3142011"/>
                    <a:ext cx="164630" cy="376428"/>
                  </a:xfrm>
                  <a:custGeom>
                    <a:avLst/>
                    <a:gdLst>
                      <a:gd name="connsiteX0" fmla="*/ 41421 w 164630"/>
                      <a:gd name="connsiteY0" fmla="*/ 376428 h 376428"/>
                      <a:gd name="connsiteX1" fmla="*/ 100381 w 164630"/>
                      <a:gd name="connsiteY1" fmla="*/ 355854 h 376428"/>
                      <a:gd name="connsiteX2" fmla="*/ 95999 w 164630"/>
                      <a:gd name="connsiteY2" fmla="*/ 27813 h 376428"/>
                      <a:gd name="connsiteX3" fmla="*/ 44945 w 164630"/>
                      <a:gd name="connsiteY3" fmla="*/ 0 h 376428"/>
                      <a:gd name="connsiteX4" fmla="*/ 82 w 164630"/>
                      <a:gd name="connsiteY4" fmla="*/ 183547 h 376428"/>
                      <a:gd name="connsiteX5" fmla="*/ 41421 w 164630"/>
                      <a:gd name="connsiteY5" fmla="*/ 376333 h 376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630" h="376428">
                        <a:moveTo>
                          <a:pt x="41421" y="376428"/>
                        </a:moveTo>
                        <a:cubicBezTo>
                          <a:pt x="62661" y="375380"/>
                          <a:pt x="81902" y="369570"/>
                          <a:pt x="100381" y="355854"/>
                        </a:cubicBezTo>
                        <a:cubicBezTo>
                          <a:pt x="186010" y="291941"/>
                          <a:pt x="187534" y="105918"/>
                          <a:pt x="95999" y="27813"/>
                        </a:cubicBezTo>
                        <a:cubicBezTo>
                          <a:pt x="79902" y="14097"/>
                          <a:pt x="62852" y="5334"/>
                          <a:pt x="44945" y="0"/>
                        </a:cubicBezTo>
                        <a:cubicBezTo>
                          <a:pt x="23990" y="43053"/>
                          <a:pt x="1606" y="106108"/>
                          <a:pt x="82" y="183547"/>
                        </a:cubicBezTo>
                        <a:cubicBezTo>
                          <a:pt x="-1442" y="261175"/>
                          <a:pt x="18465" y="326708"/>
                          <a:pt x="41421" y="376333"/>
                        </a:cubicBezTo>
                        <a:close/>
                      </a:path>
                    </a:pathLst>
                  </a:custGeom>
                  <a:solidFill>
                    <a:srgbClr val="8D7941"/>
                  </a:solidFill>
                  <a:ln w="0"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3D229718-6D23-AC56-723E-7CB42C791A18}"/>
                      </a:ext>
                    </a:extLst>
                  </p:cNvPr>
                  <p:cNvSpPr/>
                  <p:nvPr/>
                </p:nvSpPr>
                <p:spPr>
                  <a:xfrm>
                    <a:off x="9580063" y="3131152"/>
                    <a:ext cx="182644" cy="396525"/>
                  </a:xfrm>
                  <a:custGeom>
                    <a:avLst/>
                    <a:gdLst>
                      <a:gd name="connsiteX0" fmla="*/ 44853 w 182644"/>
                      <a:gd name="connsiteY0" fmla="*/ 396526 h 396525"/>
                      <a:gd name="connsiteX1" fmla="*/ 42282 w 182644"/>
                      <a:gd name="connsiteY1" fmla="*/ 391001 h 396525"/>
                      <a:gd name="connsiteX2" fmla="*/ 86 w 182644"/>
                      <a:gd name="connsiteY2" fmla="*/ 194215 h 396525"/>
                      <a:gd name="connsiteX3" fmla="*/ 45901 w 182644"/>
                      <a:gd name="connsiteY3" fmla="*/ 6858 h 396525"/>
                      <a:gd name="connsiteX4" fmla="*/ 49235 w 182644"/>
                      <a:gd name="connsiteY4" fmla="*/ 0 h 396525"/>
                      <a:gd name="connsiteX5" fmla="*/ 56569 w 182644"/>
                      <a:gd name="connsiteY5" fmla="*/ 2191 h 396525"/>
                      <a:gd name="connsiteX6" fmla="*/ 110862 w 182644"/>
                      <a:gd name="connsiteY6" fmla="*/ 31814 h 396525"/>
                      <a:gd name="connsiteX7" fmla="*/ 182490 w 182644"/>
                      <a:gd name="connsiteY7" fmla="*/ 218980 h 396525"/>
                      <a:gd name="connsiteX8" fmla="*/ 114767 w 182644"/>
                      <a:gd name="connsiteY8" fmla="*/ 373856 h 396525"/>
                      <a:gd name="connsiteX9" fmla="*/ 50854 w 182644"/>
                      <a:gd name="connsiteY9" fmla="*/ 396145 h 396525"/>
                      <a:gd name="connsiteX10" fmla="*/ 44853 w 182644"/>
                      <a:gd name="connsiteY10" fmla="*/ 396431 h 396525"/>
                      <a:gd name="connsiteX11" fmla="*/ 58760 w 182644"/>
                      <a:gd name="connsiteY11" fmla="*/ 21908 h 396525"/>
                      <a:gd name="connsiteX12" fmla="*/ 18088 w 182644"/>
                      <a:gd name="connsiteY12" fmla="*/ 194691 h 396525"/>
                      <a:gd name="connsiteX13" fmla="*/ 55998 w 182644"/>
                      <a:gd name="connsiteY13" fmla="*/ 377952 h 396525"/>
                      <a:gd name="connsiteX14" fmla="*/ 104004 w 182644"/>
                      <a:gd name="connsiteY14" fmla="*/ 359569 h 396525"/>
                      <a:gd name="connsiteX15" fmla="*/ 164487 w 182644"/>
                      <a:gd name="connsiteY15" fmla="*/ 218504 h 396525"/>
                      <a:gd name="connsiteX16" fmla="*/ 99146 w 182644"/>
                      <a:gd name="connsiteY16" fmla="*/ 45529 h 396525"/>
                      <a:gd name="connsiteX17" fmla="*/ 58665 w 182644"/>
                      <a:gd name="connsiteY17" fmla="*/ 21908 h 3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2644" h="396525">
                        <a:moveTo>
                          <a:pt x="44853" y="396526"/>
                        </a:moveTo>
                        <a:lnTo>
                          <a:pt x="42282" y="391001"/>
                        </a:lnTo>
                        <a:cubicBezTo>
                          <a:pt x="12945" y="327660"/>
                          <a:pt x="-1247" y="261461"/>
                          <a:pt x="86" y="194215"/>
                        </a:cubicBezTo>
                        <a:cubicBezTo>
                          <a:pt x="1324" y="129635"/>
                          <a:pt x="16755" y="66580"/>
                          <a:pt x="45901" y="6858"/>
                        </a:cubicBezTo>
                        <a:lnTo>
                          <a:pt x="49235" y="0"/>
                        </a:lnTo>
                        <a:lnTo>
                          <a:pt x="56569" y="2191"/>
                        </a:lnTo>
                        <a:cubicBezTo>
                          <a:pt x="76857" y="8287"/>
                          <a:pt x="94669" y="17907"/>
                          <a:pt x="110862" y="31814"/>
                        </a:cubicBezTo>
                        <a:cubicBezTo>
                          <a:pt x="157534" y="71628"/>
                          <a:pt x="184966" y="143351"/>
                          <a:pt x="182490" y="218980"/>
                        </a:cubicBezTo>
                        <a:cubicBezTo>
                          <a:pt x="180299" y="285941"/>
                          <a:pt x="154962" y="343853"/>
                          <a:pt x="114767" y="373856"/>
                        </a:cubicBezTo>
                        <a:cubicBezTo>
                          <a:pt x="95907" y="387858"/>
                          <a:pt x="75619" y="395002"/>
                          <a:pt x="50854" y="396145"/>
                        </a:cubicBezTo>
                        <a:lnTo>
                          <a:pt x="44853" y="396431"/>
                        </a:lnTo>
                        <a:close/>
                        <a:moveTo>
                          <a:pt x="58760" y="21908"/>
                        </a:moveTo>
                        <a:cubicBezTo>
                          <a:pt x="32947" y="77153"/>
                          <a:pt x="19327" y="135255"/>
                          <a:pt x="18088" y="194691"/>
                        </a:cubicBezTo>
                        <a:cubicBezTo>
                          <a:pt x="16850" y="257175"/>
                          <a:pt x="29614" y="318802"/>
                          <a:pt x="55998" y="377952"/>
                        </a:cubicBezTo>
                        <a:cubicBezTo>
                          <a:pt x="74381" y="376142"/>
                          <a:pt x="89716" y="370237"/>
                          <a:pt x="104004" y="359569"/>
                        </a:cubicBezTo>
                        <a:cubicBezTo>
                          <a:pt x="139818" y="332804"/>
                          <a:pt x="162488" y="280130"/>
                          <a:pt x="164487" y="218504"/>
                        </a:cubicBezTo>
                        <a:cubicBezTo>
                          <a:pt x="166773" y="148209"/>
                          <a:pt x="141818" y="81915"/>
                          <a:pt x="99146" y="45529"/>
                        </a:cubicBezTo>
                        <a:cubicBezTo>
                          <a:pt x="86859" y="35052"/>
                          <a:pt x="73524" y="27242"/>
                          <a:pt x="58665" y="21908"/>
                        </a:cubicBezTo>
                        <a:close/>
                      </a:path>
                    </a:pathLst>
                  </a:custGeom>
                  <a:solidFill>
                    <a:srgbClr val="8D7941"/>
                  </a:solidFill>
                  <a:ln w="0" cap="flat">
                    <a:noFill/>
                    <a:prstDash val="solid"/>
                    <a:miter/>
                  </a:ln>
                </p:spPr>
                <p:txBody>
                  <a:bodyPr rtlCol="0" anchor="ctr"/>
                  <a:lstStyle/>
                  <a:p>
                    <a:endParaRPr lang="en-US"/>
                  </a:p>
                </p:txBody>
              </p:sp>
            </p:grpSp>
            <p:sp>
              <p:nvSpPr>
                <p:cNvPr id="126" name="Freeform: Shape 125">
                  <a:extLst>
                    <a:ext uri="{FF2B5EF4-FFF2-40B4-BE49-F238E27FC236}">
                      <a16:creationId xmlns:a16="http://schemas.microsoft.com/office/drawing/2014/main" id="{B79503B0-C1A8-B261-70E4-FDB9B6813E39}"/>
                    </a:ext>
                  </a:extLst>
                </p:cNvPr>
                <p:cNvSpPr/>
                <p:nvPr/>
              </p:nvSpPr>
              <p:spPr>
                <a:xfrm>
                  <a:off x="3419617" y="3045948"/>
                  <a:ext cx="1052319" cy="662960"/>
                </a:xfrm>
                <a:custGeom>
                  <a:avLst/>
                  <a:gdLst>
                    <a:gd name="connsiteX0" fmla="*/ 1693409 w 1693409"/>
                    <a:gd name="connsiteY0" fmla="*/ 917304 h 1066846"/>
                    <a:gd name="connsiteX1" fmla="*/ 1525865 w 1693409"/>
                    <a:gd name="connsiteY1" fmla="*/ 1066847 h 1066846"/>
                    <a:gd name="connsiteX2" fmla="*/ 912455 w 1693409"/>
                    <a:gd name="connsiteY2" fmla="*/ 485060 h 1066846"/>
                    <a:gd name="connsiteX3" fmla="*/ 788058 w 1693409"/>
                    <a:gd name="connsiteY3" fmla="*/ 372188 h 1066846"/>
                    <a:gd name="connsiteX4" fmla="*/ 783867 w 1693409"/>
                    <a:gd name="connsiteY4" fmla="*/ 369426 h 1066846"/>
                    <a:gd name="connsiteX5" fmla="*/ 678235 w 1693409"/>
                    <a:gd name="connsiteY5" fmla="*/ 317039 h 1066846"/>
                    <a:gd name="connsiteX6" fmla="*/ 559458 w 1693409"/>
                    <a:gd name="connsiteY6" fmla="*/ 289892 h 1066846"/>
                    <a:gd name="connsiteX7" fmla="*/ 557744 w 1693409"/>
                    <a:gd name="connsiteY7" fmla="*/ 289702 h 1066846"/>
                    <a:gd name="connsiteX8" fmla="*/ 402391 w 1693409"/>
                    <a:gd name="connsiteY8" fmla="*/ 309990 h 1066846"/>
                    <a:gd name="connsiteX9" fmla="*/ 253420 w 1693409"/>
                    <a:gd name="connsiteY9" fmla="*/ 421052 h 1066846"/>
                    <a:gd name="connsiteX10" fmla="*/ 253229 w 1693409"/>
                    <a:gd name="connsiteY10" fmla="*/ 421147 h 1066846"/>
                    <a:gd name="connsiteX11" fmla="*/ 213986 w 1693409"/>
                    <a:gd name="connsiteY11" fmla="*/ 433053 h 1066846"/>
                    <a:gd name="connsiteX12" fmla="*/ 117403 w 1693409"/>
                    <a:gd name="connsiteY12" fmla="*/ 405431 h 1066846"/>
                    <a:gd name="connsiteX13" fmla="*/ 110640 w 1693409"/>
                    <a:gd name="connsiteY13" fmla="*/ 401049 h 1066846"/>
                    <a:gd name="connsiteX14" fmla="*/ 1484 w 1693409"/>
                    <a:gd name="connsiteY14" fmla="*/ 201024 h 1066846"/>
                    <a:gd name="connsiteX15" fmla="*/ 59872 w 1693409"/>
                    <a:gd name="connsiteY15" fmla="*/ 100345 h 1066846"/>
                    <a:gd name="connsiteX16" fmla="*/ 60825 w 1693409"/>
                    <a:gd name="connsiteY16" fmla="*/ 99488 h 1066846"/>
                    <a:gd name="connsiteX17" fmla="*/ 127214 w 1693409"/>
                    <a:gd name="connsiteY17" fmla="*/ 53006 h 1066846"/>
                    <a:gd name="connsiteX18" fmla="*/ 751959 w 1693409"/>
                    <a:gd name="connsiteY18" fmla="*/ 105012 h 1066846"/>
                    <a:gd name="connsiteX19" fmla="*/ 916550 w 1693409"/>
                    <a:gd name="connsiteY19" fmla="*/ 212073 h 1066846"/>
                    <a:gd name="connsiteX20" fmla="*/ 1693409 w 1693409"/>
                    <a:gd name="connsiteY20" fmla="*/ 917304 h 1066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93409" h="1066846">
                      <a:moveTo>
                        <a:pt x="1693409" y="917304"/>
                      </a:moveTo>
                      <a:cubicBezTo>
                        <a:pt x="1693409" y="917304"/>
                        <a:pt x="1526246" y="1066180"/>
                        <a:pt x="1525865" y="1066847"/>
                      </a:cubicBezTo>
                      <a:cubicBezTo>
                        <a:pt x="1513482" y="1052559"/>
                        <a:pt x="927028" y="501157"/>
                        <a:pt x="912455" y="485060"/>
                      </a:cubicBezTo>
                      <a:cubicBezTo>
                        <a:pt x="877594" y="446674"/>
                        <a:pt x="838541" y="406383"/>
                        <a:pt x="788058" y="372188"/>
                      </a:cubicBezTo>
                      <a:cubicBezTo>
                        <a:pt x="786725" y="371236"/>
                        <a:pt x="785296" y="370283"/>
                        <a:pt x="783867" y="369426"/>
                      </a:cubicBezTo>
                      <a:cubicBezTo>
                        <a:pt x="753387" y="349138"/>
                        <a:pt x="718621" y="331136"/>
                        <a:pt x="678235" y="317039"/>
                      </a:cubicBezTo>
                      <a:cubicBezTo>
                        <a:pt x="655661" y="309133"/>
                        <a:pt x="612417" y="294845"/>
                        <a:pt x="559458" y="289892"/>
                      </a:cubicBezTo>
                      <a:cubicBezTo>
                        <a:pt x="558887" y="289797"/>
                        <a:pt x="558315" y="289702"/>
                        <a:pt x="557744" y="289702"/>
                      </a:cubicBezTo>
                      <a:cubicBezTo>
                        <a:pt x="510881" y="285511"/>
                        <a:pt x="456588" y="288654"/>
                        <a:pt x="402391" y="309990"/>
                      </a:cubicBezTo>
                      <a:cubicBezTo>
                        <a:pt x="317047" y="343709"/>
                        <a:pt x="295330" y="397049"/>
                        <a:pt x="253420" y="421052"/>
                      </a:cubicBezTo>
                      <a:cubicBezTo>
                        <a:pt x="253325" y="421052"/>
                        <a:pt x="253325" y="421147"/>
                        <a:pt x="253229" y="421147"/>
                      </a:cubicBezTo>
                      <a:cubicBezTo>
                        <a:pt x="242181" y="427529"/>
                        <a:pt x="229512" y="431815"/>
                        <a:pt x="213986" y="433053"/>
                      </a:cubicBezTo>
                      <a:cubicBezTo>
                        <a:pt x="183316" y="435530"/>
                        <a:pt x="149216" y="424862"/>
                        <a:pt x="117403" y="405431"/>
                      </a:cubicBezTo>
                      <a:cubicBezTo>
                        <a:pt x="115117" y="404097"/>
                        <a:pt x="112831" y="402573"/>
                        <a:pt x="110640" y="401049"/>
                      </a:cubicBezTo>
                      <a:cubicBezTo>
                        <a:pt x="44441" y="357806"/>
                        <a:pt x="-9756" y="277224"/>
                        <a:pt x="1484" y="201024"/>
                      </a:cubicBezTo>
                      <a:cubicBezTo>
                        <a:pt x="7770" y="158638"/>
                        <a:pt x="33107" y="125015"/>
                        <a:pt x="59872" y="100345"/>
                      </a:cubicBezTo>
                      <a:cubicBezTo>
                        <a:pt x="60158" y="100059"/>
                        <a:pt x="60539" y="99773"/>
                        <a:pt x="60825" y="99488"/>
                      </a:cubicBezTo>
                      <a:cubicBezTo>
                        <a:pt x="87590" y="75104"/>
                        <a:pt x="115403" y="59578"/>
                        <a:pt x="127214" y="53006"/>
                      </a:cubicBezTo>
                      <a:cubicBezTo>
                        <a:pt x="358290" y="-75391"/>
                        <a:pt x="695380" y="64721"/>
                        <a:pt x="751959" y="105012"/>
                      </a:cubicBezTo>
                      <a:cubicBezTo>
                        <a:pt x="783677" y="127682"/>
                        <a:pt x="853876" y="153590"/>
                        <a:pt x="916550" y="212073"/>
                      </a:cubicBezTo>
                      <a:cubicBezTo>
                        <a:pt x="1184870" y="462390"/>
                        <a:pt x="1693409" y="917304"/>
                        <a:pt x="1693409" y="917304"/>
                      </a:cubicBezTo>
                      <a:close/>
                    </a:path>
                  </a:pathLst>
                </a:custGeom>
                <a:solidFill>
                  <a:srgbClr val="D8D8D8"/>
                </a:solidFill>
                <a:ln w="0"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2F84C738-24A5-AFDE-528E-9FC5CB9D804F}"/>
                    </a:ext>
                  </a:extLst>
                </p:cNvPr>
                <p:cNvSpPr/>
                <p:nvPr/>
              </p:nvSpPr>
              <p:spPr>
                <a:xfrm>
                  <a:off x="3490931" y="3615979"/>
                  <a:ext cx="1379653" cy="1142506"/>
                </a:xfrm>
                <a:custGeom>
                  <a:avLst/>
                  <a:gdLst>
                    <a:gd name="connsiteX0" fmla="*/ 1578650 w 2220159"/>
                    <a:gd name="connsiteY0" fmla="*/ 0 h 1838539"/>
                    <a:gd name="connsiteX1" fmla="*/ 1880784 w 2220159"/>
                    <a:gd name="connsiteY1" fmla="*/ 199739 h 1838539"/>
                    <a:gd name="connsiteX2" fmla="*/ 2220160 w 2220159"/>
                    <a:gd name="connsiteY2" fmla="*/ 231934 h 1838539"/>
                    <a:gd name="connsiteX3" fmla="*/ 2219493 w 2220159"/>
                    <a:gd name="connsiteY3" fmla="*/ 233458 h 1838539"/>
                    <a:gd name="connsiteX4" fmla="*/ 2175297 w 2220159"/>
                    <a:gd name="connsiteY4" fmla="*/ 415481 h 1838539"/>
                    <a:gd name="connsiteX5" fmla="*/ 2216635 w 2220159"/>
                    <a:gd name="connsiteY5" fmla="*/ 608267 h 1838539"/>
                    <a:gd name="connsiteX6" fmla="*/ 2202729 w 2220159"/>
                    <a:gd name="connsiteY6" fmla="*/ 608267 h 1838539"/>
                    <a:gd name="connsiteX7" fmla="*/ 2202633 w 2220159"/>
                    <a:gd name="connsiteY7" fmla="*/ 608267 h 1838539"/>
                    <a:gd name="connsiteX8" fmla="*/ 1876402 w 2220159"/>
                    <a:gd name="connsiteY8" fmla="*/ 583787 h 1838539"/>
                    <a:gd name="connsiteX9" fmla="*/ 1564077 w 2220159"/>
                    <a:gd name="connsiteY9" fmla="*/ 707803 h 1838539"/>
                    <a:gd name="connsiteX10" fmla="*/ 1520834 w 2220159"/>
                    <a:gd name="connsiteY10" fmla="*/ 743140 h 1838539"/>
                    <a:gd name="connsiteX11" fmla="*/ 1519119 w 2220159"/>
                    <a:gd name="connsiteY11" fmla="*/ 744665 h 1838539"/>
                    <a:gd name="connsiteX12" fmla="*/ 1329857 w 2220159"/>
                    <a:gd name="connsiteY12" fmla="*/ 1055751 h 1838539"/>
                    <a:gd name="connsiteX13" fmla="*/ 975051 w 2220159"/>
                    <a:gd name="connsiteY13" fmla="*/ 1532954 h 1838539"/>
                    <a:gd name="connsiteX14" fmla="*/ 957716 w 2220159"/>
                    <a:gd name="connsiteY14" fmla="*/ 1548575 h 1838539"/>
                    <a:gd name="connsiteX15" fmla="*/ 895994 w 2220159"/>
                    <a:gd name="connsiteY15" fmla="*/ 1599819 h 1838539"/>
                    <a:gd name="connsiteX16" fmla="*/ 397170 w 2220159"/>
                    <a:gd name="connsiteY16" fmla="*/ 1819751 h 1838539"/>
                    <a:gd name="connsiteX17" fmla="*/ 73700 w 2220159"/>
                    <a:gd name="connsiteY17" fmla="*/ 1807178 h 1838539"/>
                    <a:gd name="connsiteX18" fmla="*/ 73034 w 2220159"/>
                    <a:gd name="connsiteY18" fmla="*/ 1806797 h 1838539"/>
                    <a:gd name="connsiteX19" fmla="*/ 37029 w 2220159"/>
                    <a:gd name="connsiteY19" fmla="*/ 1775746 h 1838539"/>
                    <a:gd name="connsiteX20" fmla="*/ 69509 w 2220159"/>
                    <a:gd name="connsiteY20" fmla="*/ 1488758 h 1838539"/>
                    <a:gd name="connsiteX21" fmla="*/ 69605 w 2220159"/>
                    <a:gd name="connsiteY21" fmla="*/ 1488758 h 1838539"/>
                    <a:gd name="connsiteX22" fmla="*/ 97799 w 2220159"/>
                    <a:gd name="connsiteY22" fmla="*/ 1467803 h 1838539"/>
                    <a:gd name="connsiteX23" fmla="*/ 540330 w 2220159"/>
                    <a:gd name="connsiteY23" fmla="*/ 1499807 h 1838539"/>
                    <a:gd name="connsiteX24" fmla="*/ 813602 w 2220159"/>
                    <a:gd name="connsiteY24" fmla="*/ 1307783 h 1838539"/>
                    <a:gd name="connsiteX25" fmla="*/ 849036 w 2220159"/>
                    <a:gd name="connsiteY25" fmla="*/ 1277493 h 1838539"/>
                    <a:gd name="connsiteX26" fmla="*/ 861132 w 2220159"/>
                    <a:gd name="connsiteY26" fmla="*/ 1267016 h 1838539"/>
                    <a:gd name="connsiteX27" fmla="*/ 888945 w 2220159"/>
                    <a:gd name="connsiteY27" fmla="*/ 1242632 h 1838539"/>
                    <a:gd name="connsiteX28" fmla="*/ 905709 w 2220159"/>
                    <a:gd name="connsiteY28" fmla="*/ 1227487 h 1838539"/>
                    <a:gd name="connsiteX29" fmla="*/ 927045 w 2220159"/>
                    <a:gd name="connsiteY29" fmla="*/ 1207865 h 1838539"/>
                    <a:gd name="connsiteX30" fmla="*/ 927617 w 2220159"/>
                    <a:gd name="connsiteY30" fmla="*/ 1207389 h 1838539"/>
                    <a:gd name="connsiteX31" fmla="*/ 937999 w 2220159"/>
                    <a:gd name="connsiteY31" fmla="*/ 1197769 h 1838539"/>
                    <a:gd name="connsiteX32" fmla="*/ 947143 w 2220159"/>
                    <a:gd name="connsiteY32" fmla="*/ 1189101 h 1838539"/>
                    <a:gd name="connsiteX33" fmla="*/ 1091256 w 2220159"/>
                    <a:gd name="connsiteY33" fmla="*/ 1035749 h 1838539"/>
                    <a:gd name="connsiteX34" fmla="*/ 1377578 w 2220159"/>
                    <a:gd name="connsiteY34" fmla="*/ 615791 h 1838539"/>
                    <a:gd name="connsiteX35" fmla="*/ 1428822 w 2220159"/>
                    <a:gd name="connsiteY35" fmla="*/ 561880 h 1838539"/>
                    <a:gd name="connsiteX36" fmla="*/ 1437300 w 2220159"/>
                    <a:gd name="connsiteY36" fmla="*/ 553688 h 1838539"/>
                    <a:gd name="connsiteX37" fmla="*/ 1447301 w 2220159"/>
                    <a:gd name="connsiteY37" fmla="*/ 544163 h 1838539"/>
                    <a:gd name="connsiteX38" fmla="*/ 1449015 w 2220159"/>
                    <a:gd name="connsiteY38" fmla="*/ 542544 h 1838539"/>
                    <a:gd name="connsiteX39" fmla="*/ 1454159 w 2220159"/>
                    <a:gd name="connsiteY39" fmla="*/ 537686 h 1838539"/>
                    <a:gd name="connsiteX40" fmla="*/ 1455588 w 2220159"/>
                    <a:gd name="connsiteY40" fmla="*/ 536353 h 1838539"/>
                    <a:gd name="connsiteX41" fmla="*/ 1471876 w 2220159"/>
                    <a:gd name="connsiteY41" fmla="*/ 521780 h 1838539"/>
                    <a:gd name="connsiteX42" fmla="*/ 1669995 w 2220159"/>
                    <a:gd name="connsiteY42" fmla="*/ 377761 h 1838539"/>
                    <a:gd name="connsiteX43" fmla="*/ 1691998 w 2220159"/>
                    <a:gd name="connsiteY43" fmla="*/ 364998 h 1838539"/>
                    <a:gd name="connsiteX44" fmla="*/ 1694189 w 2220159"/>
                    <a:gd name="connsiteY44" fmla="*/ 363760 h 1838539"/>
                    <a:gd name="connsiteX45" fmla="*/ 1671710 w 2220159"/>
                    <a:gd name="connsiteY45" fmla="*/ 359759 h 1838539"/>
                    <a:gd name="connsiteX46" fmla="*/ 1671519 w 2220159"/>
                    <a:gd name="connsiteY46" fmla="*/ 359759 h 1838539"/>
                    <a:gd name="connsiteX47" fmla="*/ 1567602 w 2220159"/>
                    <a:gd name="connsiteY47" fmla="*/ 312515 h 1838539"/>
                    <a:gd name="connsiteX48" fmla="*/ 1411106 w 2220159"/>
                    <a:gd name="connsiteY48" fmla="*/ 149543 h 1838539"/>
                    <a:gd name="connsiteX49" fmla="*/ 1578650 w 2220159"/>
                    <a:gd name="connsiteY49" fmla="*/ 0 h 1838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220159" h="1838539">
                      <a:moveTo>
                        <a:pt x="1578650" y="0"/>
                      </a:moveTo>
                      <a:cubicBezTo>
                        <a:pt x="1595224" y="22384"/>
                        <a:pt x="1854019" y="185833"/>
                        <a:pt x="1880784" y="199739"/>
                      </a:cubicBezTo>
                      <a:cubicBezTo>
                        <a:pt x="2010704" y="267176"/>
                        <a:pt x="2127291" y="204026"/>
                        <a:pt x="2220160" y="231934"/>
                      </a:cubicBezTo>
                      <a:cubicBezTo>
                        <a:pt x="2219874" y="232410"/>
                        <a:pt x="2219683" y="232886"/>
                        <a:pt x="2219493" y="233458"/>
                      </a:cubicBezTo>
                      <a:cubicBezTo>
                        <a:pt x="2198728" y="276415"/>
                        <a:pt x="2176820" y="338899"/>
                        <a:pt x="2175297" y="415481"/>
                      </a:cubicBezTo>
                      <a:cubicBezTo>
                        <a:pt x="2173773" y="493109"/>
                        <a:pt x="2193680" y="558736"/>
                        <a:pt x="2216635" y="608267"/>
                      </a:cubicBezTo>
                      <a:cubicBezTo>
                        <a:pt x="2212063" y="608457"/>
                        <a:pt x="2207396" y="608457"/>
                        <a:pt x="2202729" y="608267"/>
                      </a:cubicBezTo>
                      <a:lnTo>
                        <a:pt x="2202633" y="608267"/>
                      </a:lnTo>
                      <a:cubicBezTo>
                        <a:pt x="2131482" y="605695"/>
                        <a:pt x="2036613" y="561689"/>
                        <a:pt x="1876402" y="583787"/>
                      </a:cubicBezTo>
                      <a:cubicBezTo>
                        <a:pt x="1854685" y="586740"/>
                        <a:pt x="1698380" y="609790"/>
                        <a:pt x="1564077" y="707803"/>
                      </a:cubicBezTo>
                      <a:cubicBezTo>
                        <a:pt x="1547980" y="719519"/>
                        <a:pt x="1533693" y="731139"/>
                        <a:pt x="1520834" y="743140"/>
                      </a:cubicBezTo>
                      <a:cubicBezTo>
                        <a:pt x="1520262" y="743617"/>
                        <a:pt x="1519691" y="744188"/>
                        <a:pt x="1519119" y="744665"/>
                      </a:cubicBezTo>
                      <a:cubicBezTo>
                        <a:pt x="1433776" y="824103"/>
                        <a:pt x="1408153" y="912114"/>
                        <a:pt x="1329857" y="1055751"/>
                      </a:cubicBezTo>
                      <a:cubicBezTo>
                        <a:pt x="1273374" y="1159288"/>
                        <a:pt x="1163551" y="1360551"/>
                        <a:pt x="975051" y="1532954"/>
                      </a:cubicBezTo>
                      <a:cubicBezTo>
                        <a:pt x="969336" y="1538192"/>
                        <a:pt x="963526" y="1543526"/>
                        <a:pt x="957716" y="1548575"/>
                      </a:cubicBezTo>
                      <a:cubicBezTo>
                        <a:pt x="937999" y="1566100"/>
                        <a:pt x="917425" y="1583246"/>
                        <a:pt x="895994" y="1599819"/>
                      </a:cubicBezTo>
                      <a:cubicBezTo>
                        <a:pt x="804744" y="1670590"/>
                        <a:pt x="633389" y="1782794"/>
                        <a:pt x="397170" y="1819751"/>
                      </a:cubicBezTo>
                      <a:cubicBezTo>
                        <a:pt x="293633" y="1836039"/>
                        <a:pt x="156759" y="1857470"/>
                        <a:pt x="73700" y="1807178"/>
                      </a:cubicBezTo>
                      <a:cubicBezTo>
                        <a:pt x="73510" y="1807178"/>
                        <a:pt x="73224" y="1807083"/>
                        <a:pt x="73034" y="1806797"/>
                      </a:cubicBezTo>
                      <a:cubicBezTo>
                        <a:pt x="59413" y="1798511"/>
                        <a:pt x="47317" y="1788224"/>
                        <a:pt x="37029" y="1775746"/>
                      </a:cubicBezTo>
                      <a:cubicBezTo>
                        <a:pt x="-25741" y="1699546"/>
                        <a:pt x="-4595" y="1557242"/>
                        <a:pt x="69509" y="1488758"/>
                      </a:cubicBezTo>
                      <a:lnTo>
                        <a:pt x="69605" y="1488758"/>
                      </a:lnTo>
                      <a:cubicBezTo>
                        <a:pt x="78273" y="1480566"/>
                        <a:pt x="87702" y="1473613"/>
                        <a:pt x="97799" y="1467803"/>
                      </a:cubicBezTo>
                      <a:cubicBezTo>
                        <a:pt x="215813" y="1400080"/>
                        <a:pt x="337543" y="1552289"/>
                        <a:pt x="540330" y="1499807"/>
                      </a:cubicBezTo>
                      <a:cubicBezTo>
                        <a:pt x="609863" y="1481709"/>
                        <a:pt x="677776" y="1423797"/>
                        <a:pt x="813602" y="1307783"/>
                      </a:cubicBezTo>
                      <a:cubicBezTo>
                        <a:pt x="825128" y="1297877"/>
                        <a:pt x="836939" y="1287875"/>
                        <a:pt x="849036" y="1277493"/>
                      </a:cubicBezTo>
                      <a:cubicBezTo>
                        <a:pt x="853036" y="1274159"/>
                        <a:pt x="857036" y="1270635"/>
                        <a:pt x="861132" y="1267016"/>
                      </a:cubicBezTo>
                      <a:cubicBezTo>
                        <a:pt x="870276" y="1259015"/>
                        <a:pt x="879516" y="1250918"/>
                        <a:pt x="888945" y="1242632"/>
                      </a:cubicBezTo>
                      <a:cubicBezTo>
                        <a:pt x="894469" y="1237583"/>
                        <a:pt x="900089" y="1232630"/>
                        <a:pt x="905709" y="1227487"/>
                      </a:cubicBezTo>
                      <a:cubicBezTo>
                        <a:pt x="912758" y="1221105"/>
                        <a:pt x="919902" y="1214628"/>
                        <a:pt x="927045" y="1207865"/>
                      </a:cubicBezTo>
                      <a:cubicBezTo>
                        <a:pt x="927236" y="1207675"/>
                        <a:pt x="927426" y="1207484"/>
                        <a:pt x="927617" y="1207389"/>
                      </a:cubicBezTo>
                      <a:cubicBezTo>
                        <a:pt x="931046" y="1204151"/>
                        <a:pt x="934475" y="1200912"/>
                        <a:pt x="937999" y="1197769"/>
                      </a:cubicBezTo>
                      <a:cubicBezTo>
                        <a:pt x="941047" y="1194911"/>
                        <a:pt x="944095" y="1191959"/>
                        <a:pt x="947143" y="1189101"/>
                      </a:cubicBezTo>
                      <a:cubicBezTo>
                        <a:pt x="993054" y="1145572"/>
                        <a:pt x="1041250" y="1095661"/>
                        <a:pt x="1091256" y="1035749"/>
                      </a:cubicBezTo>
                      <a:cubicBezTo>
                        <a:pt x="1257658" y="836295"/>
                        <a:pt x="1240704" y="769620"/>
                        <a:pt x="1377578" y="615791"/>
                      </a:cubicBezTo>
                      <a:cubicBezTo>
                        <a:pt x="1392437" y="599123"/>
                        <a:pt x="1409392" y="581025"/>
                        <a:pt x="1428822" y="561880"/>
                      </a:cubicBezTo>
                      <a:cubicBezTo>
                        <a:pt x="1431584" y="559213"/>
                        <a:pt x="1434442" y="556451"/>
                        <a:pt x="1437300" y="553688"/>
                      </a:cubicBezTo>
                      <a:cubicBezTo>
                        <a:pt x="1440633" y="550355"/>
                        <a:pt x="1443967" y="547211"/>
                        <a:pt x="1447301" y="544163"/>
                      </a:cubicBezTo>
                      <a:cubicBezTo>
                        <a:pt x="1447872" y="543497"/>
                        <a:pt x="1448444" y="542925"/>
                        <a:pt x="1449015" y="542544"/>
                      </a:cubicBezTo>
                      <a:cubicBezTo>
                        <a:pt x="1450730" y="540830"/>
                        <a:pt x="1452444" y="539306"/>
                        <a:pt x="1454159" y="537686"/>
                      </a:cubicBezTo>
                      <a:cubicBezTo>
                        <a:pt x="1454635" y="537305"/>
                        <a:pt x="1455111" y="536829"/>
                        <a:pt x="1455588" y="536353"/>
                      </a:cubicBezTo>
                      <a:cubicBezTo>
                        <a:pt x="1460922" y="531495"/>
                        <a:pt x="1466351" y="526637"/>
                        <a:pt x="1471876" y="521780"/>
                      </a:cubicBezTo>
                      <a:cubicBezTo>
                        <a:pt x="1523596" y="475774"/>
                        <a:pt x="1588652" y="426148"/>
                        <a:pt x="1669995" y="377761"/>
                      </a:cubicBezTo>
                      <a:cubicBezTo>
                        <a:pt x="1677139" y="373571"/>
                        <a:pt x="1684473" y="369284"/>
                        <a:pt x="1691998" y="364998"/>
                      </a:cubicBezTo>
                      <a:cubicBezTo>
                        <a:pt x="1692665" y="364617"/>
                        <a:pt x="1693427" y="364141"/>
                        <a:pt x="1694189" y="363760"/>
                      </a:cubicBezTo>
                      <a:cubicBezTo>
                        <a:pt x="1686664" y="362522"/>
                        <a:pt x="1679139" y="361188"/>
                        <a:pt x="1671710" y="359759"/>
                      </a:cubicBezTo>
                      <a:cubicBezTo>
                        <a:pt x="1671615" y="359759"/>
                        <a:pt x="1671615" y="359759"/>
                        <a:pt x="1671519" y="359759"/>
                      </a:cubicBezTo>
                      <a:cubicBezTo>
                        <a:pt x="1632181" y="352425"/>
                        <a:pt x="1567697" y="312515"/>
                        <a:pt x="1567602" y="312515"/>
                      </a:cubicBezTo>
                      <a:cubicBezTo>
                        <a:pt x="1558553" y="315659"/>
                        <a:pt x="1420250" y="146780"/>
                        <a:pt x="1411106" y="149543"/>
                      </a:cubicBezTo>
                      <a:lnTo>
                        <a:pt x="1578650" y="0"/>
                      </a:lnTo>
                      <a:close/>
                    </a:path>
                  </a:pathLst>
                </a:custGeom>
                <a:solidFill>
                  <a:srgbClr val="D8D8D8"/>
                </a:solidFill>
                <a:ln w="0"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DEAF5C5F-7B0B-6273-8B0F-E4C17BBF52A8}"/>
                    </a:ext>
                  </a:extLst>
                </p:cNvPr>
                <p:cNvSpPr/>
                <p:nvPr/>
              </p:nvSpPr>
              <p:spPr>
                <a:xfrm>
                  <a:off x="3414599" y="3043048"/>
                  <a:ext cx="1462674" cy="1722407"/>
                </a:xfrm>
                <a:custGeom>
                  <a:avLst/>
                  <a:gdLst>
                    <a:gd name="connsiteX0" fmla="*/ 1008257 w 2353758"/>
                    <a:gd name="connsiteY0" fmla="*/ 280176 h 2771725"/>
                    <a:gd name="connsiteX1" fmla="*/ 764702 w 2353758"/>
                    <a:gd name="connsiteY1" fmla="*/ 103868 h 2771725"/>
                    <a:gd name="connsiteX2" fmla="*/ 513433 w 2353758"/>
                    <a:gd name="connsiteY2" fmla="*/ 18238 h 2771725"/>
                    <a:gd name="connsiteX3" fmla="*/ 131957 w 2353758"/>
                    <a:gd name="connsiteY3" fmla="*/ 52147 h 2771725"/>
                    <a:gd name="connsiteX4" fmla="*/ 68996 w 2353758"/>
                    <a:gd name="connsiteY4" fmla="*/ 95200 h 2771725"/>
                    <a:gd name="connsiteX5" fmla="*/ 68044 w 2353758"/>
                    <a:gd name="connsiteY5" fmla="*/ 96058 h 2771725"/>
                    <a:gd name="connsiteX6" fmla="*/ 1559 w 2353758"/>
                    <a:gd name="connsiteY6" fmla="*/ 206738 h 2771725"/>
                    <a:gd name="connsiteX7" fmla="*/ 64710 w 2353758"/>
                    <a:gd name="connsiteY7" fmla="*/ 373521 h 2771725"/>
                    <a:gd name="connsiteX8" fmla="*/ 213967 w 2353758"/>
                    <a:gd name="connsiteY8" fmla="*/ 449340 h 2771725"/>
                    <a:gd name="connsiteX9" fmla="*/ 223777 w 2353758"/>
                    <a:gd name="connsiteY9" fmla="*/ 448959 h 2771725"/>
                    <a:gd name="connsiteX10" fmla="*/ 307788 w 2353758"/>
                    <a:gd name="connsiteY10" fmla="*/ 396095 h 2771725"/>
                    <a:gd name="connsiteX11" fmla="*/ 408562 w 2353758"/>
                    <a:gd name="connsiteY11" fmla="*/ 320371 h 2771725"/>
                    <a:gd name="connsiteX12" fmla="*/ 684311 w 2353758"/>
                    <a:gd name="connsiteY12" fmla="*/ 332468 h 2771725"/>
                    <a:gd name="connsiteX13" fmla="*/ 914816 w 2353758"/>
                    <a:gd name="connsiteY13" fmla="*/ 498013 h 2771725"/>
                    <a:gd name="connsiteX14" fmla="*/ 952535 w 2353758"/>
                    <a:gd name="connsiteY14" fmla="*/ 540685 h 2771725"/>
                    <a:gd name="connsiteX15" fmla="*/ 961965 w 2353758"/>
                    <a:gd name="connsiteY15" fmla="*/ 527064 h 2771725"/>
                    <a:gd name="connsiteX16" fmla="*/ 928151 w 2353758"/>
                    <a:gd name="connsiteY16" fmla="*/ 486011 h 2771725"/>
                    <a:gd name="connsiteX17" fmla="*/ 796230 w 2353758"/>
                    <a:gd name="connsiteY17" fmla="*/ 367901 h 2771725"/>
                    <a:gd name="connsiteX18" fmla="*/ 792039 w 2353758"/>
                    <a:gd name="connsiteY18" fmla="*/ 365139 h 2771725"/>
                    <a:gd name="connsiteX19" fmla="*/ 690121 w 2353758"/>
                    <a:gd name="connsiteY19" fmla="*/ 315514 h 2771725"/>
                    <a:gd name="connsiteX20" fmla="*/ 567630 w 2353758"/>
                    <a:gd name="connsiteY20" fmla="*/ 285605 h 2771725"/>
                    <a:gd name="connsiteX21" fmla="*/ 565916 w 2353758"/>
                    <a:gd name="connsiteY21" fmla="*/ 285415 h 2771725"/>
                    <a:gd name="connsiteX22" fmla="*/ 401990 w 2353758"/>
                    <a:gd name="connsiteY22" fmla="*/ 303703 h 2771725"/>
                    <a:gd name="connsiteX23" fmla="*/ 294262 w 2353758"/>
                    <a:gd name="connsiteY23" fmla="*/ 384284 h 2771725"/>
                    <a:gd name="connsiteX24" fmla="*/ 261592 w 2353758"/>
                    <a:gd name="connsiteY24" fmla="*/ 416765 h 2771725"/>
                    <a:gd name="connsiteX25" fmla="*/ 261401 w 2353758"/>
                    <a:gd name="connsiteY25" fmla="*/ 416860 h 2771725"/>
                    <a:gd name="connsiteX26" fmla="*/ 222253 w 2353758"/>
                    <a:gd name="connsiteY26" fmla="*/ 431052 h 2771725"/>
                    <a:gd name="connsiteX27" fmla="*/ 125574 w 2353758"/>
                    <a:gd name="connsiteY27" fmla="*/ 401143 h 2771725"/>
                    <a:gd name="connsiteX28" fmla="*/ 118812 w 2353758"/>
                    <a:gd name="connsiteY28" fmla="*/ 396762 h 2771725"/>
                    <a:gd name="connsiteX29" fmla="*/ 77855 w 2353758"/>
                    <a:gd name="connsiteY29" fmla="*/ 361234 h 2771725"/>
                    <a:gd name="connsiteX30" fmla="*/ 19371 w 2353758"/>
                    <a:gd name="connsiteY30" fmla="*/ 209310 h 2771725"/>
                    <a:gd name="connsiteX31" fmla="*/ 140624 w 2353758"/>
                    <a:gd name="connsiteY31" fmla="*/ 67864 h 2771725"/>
                    <a:gd name="connsiteX32" fmla="*/ 757273 w 2353758"/>
                    <a:gd name="connsiteY32" fmla="*/ 120156 h 2771725"/>
                    <a:gd name="connsiteX33" fmla="*/ 995398 w 2353758"/>
                    <a:gd name="connsiteY33" fmla="*/ 292654 h 2771725"/>
                    <a:gd name="connsiteX34" fmla="*/ 1084457 w 2353758"/>
                    <a:gd name="connsiteY34" fmla="*/ 379807 h 2771725"/>
                    <a:gd name="connsiteX35" fmla="*/ 1098267 w 2353758"/>
                    <a:gd name="connsiteY35" fmla="*/ 367996 h 2771725"/>
                    <a:gd name="connsiteX36" fmla="*/ 1008257 w 2353758"/>
                    <a:gd name="connsiteY36" fmla="*/ 280176 h 2771725"/>
                    <a:gd name="connsiteX37" fmla="*/ 2305181 w 2353758"/>
                    <a:gd name="connsiteY37" fmla="*/ 1339928 h 2771725"/>
                    <a:gd name="connsiteX38" fmla="*/ 2349186 w 2353758"/>
                    <a:gd name="connsiteY38" fmla="*/ 1160096 h 2771725"/>
                    <a:gd name="connsiteX39" fmla="*/ 2353758 w 2353758"/>
                    <a:gd name="connsiteY39" fmla="*/ 1150666 h 2771725"/>
                    <a:gd name="connsiteX40" fmla="*/ 2343661 w 2353758"/>
                    <a:gd name="connsiteY40" fmla="*/ 1147618 h 2771725"/>
                    <a:gd name="connsiteX41" fmla="*/ 2339566 w 2353758"/>
                    <a:gd name="connsiteY41" fmla="*/ 1146475 h 2771725"/>
                    <a:gd name="connsiteX42" fmla="*/ 2217074 w 2353758"/>
                    <a:gd name="connsiteY42" fmla="*/ 1143427 h 2771725"/>
                    <a:gd name="connsiteX43" fmla="*/ 2005810 w 2353758"/>
                    <a:gd name="connsiteY43" fmla="*/ 1116090 h 2771725"/>
                    <a:gd name="connsiteX44" fmla="*/ 1997618 w 2353758"/>
                    <a:gd name="connsiteY44" fmla="*/ 1131997 h 2771725"/>
                    <a:gd name="connsiteX45" fmla="*/ 2218693 w 2353758"/>
                    <a:gd name="connsiteY45" fmla="*/ 1161334 h 2771725"/>
                    <a:gd name="connsiteX46" fmla="*/ 2328326 w 2353758"/>
                    <a:gd name="connsiteY46" fmla="*/ 1162191 h 2771725"/>
                    <a:gd name="connsiteX47" fmla="*/ 2287273 w 2353758"/>
                    <a:gd name="connsiteY47" fmla="*/ 1339642 h 2771725"/>
                    <a:gd name="connsiteX48" fmla="*/ 2322707 w 2353758"/>
                    <a:gd name="connsiteY48" fmla="*/ 1521284 h 2771725"/>
                    <a:gd name="connsiteX49" fmla="*/ 2322802 w 2353758"/>
                    <a:gd name="connsiteY49" fmla="*/ 1521284 h 2771725"/>
                    <a:gd name="connsiteX50" fmla="*/ 2323754 w 2353758"/>
                    <a:gd name="connsiteY50" fmla="*/ 1523665 h 2771725"/>
                    <a:gd name="connsiteX51" fmla="*/ 2249364 w 2353758"/>
                    <a:gd name="connsiteY51" fmla="*/ 1512330 h 2771725"/>
                    <a:gd name="connsiteX52" fmla="*/ 1996189 w 2353758"/>
                    <a:gd name="connsiteY52" fmla="*/ 1499186 h 2771725"/>
                    <a:gd name="connsiteX53" fmla="*/ 1679769 w 2353758"/>
                    <a:gd name="connsiteY53" fmla="*/ 1624820 h 2771725"/>
                    <a:gd name="connsiteX54" fmla="*/ 1640907 w 2353758"/>
                    <a:gd name="connsiteY54" fmla="*/ 1656157 h 2771725"/>
                    <a:gd name="connsiteX55" fmla="*/ 1639193 w 2353758"/>
                    <a:gd name="connsiteY55" fmla="*/ 1657682 h 2771725"/>
                    <a:gd name="connsiteX56" fmla="*/ 1498984 w 2353758"/>
                    <a:gd name="connsiteY56" fmla="*/ 1866660 h 2771725"/>
                    <a:gd name="connsiteX57" fmla="*/ 1442883 w 2353758"/>
                    <a:gd name="connsiteY57" fmla="*/ 1975817 h 2771725"/>
                    <a:gd name="connsiteX58" fmla="*/ 1095125 w 2353758"/>
                    <a:gd name="connsiteY58" fmla="*/ 2445971 h 2771725"/>
                    <a:gd name="connsiteX59" fmla="*/ 1077789 w 2353758"/>
                    <a:gd name="connsiteY59" fmla="*/ 2461592 h 2771725"/>
                    <a:gd name="connsiteX60" fmla="*/ 1011400 w 2353758"/>
                    <a:gd name="connsiteY60" fmla="*/ 2517027 h 2771725"/>
                    <a:gd name="connsiteX61" fmla="*/ 516671 w 2353758"/>
                    <a:gd name="connsiteY61" fmla="*/ 2735245 h 2771725"/>
                    <a:gd name="connsiteX62" fmla="*/ 193774 w 2353758"/>
                    <a:gd name="connsiteY62" fmla="*/ 2720195 h 2771725"/>
                    <a:gd name="connsiteX63" fmla="*/ 193107 w 2353758"/>
                    <a:gd name="connsiteY63" fmla="*/ 2719814 h 2771725"/>
                    <a:gd name="connsiteX64" fmla="*/ 164913 w 2353758"/>
                    <a:gd name="connsiteY64" fmla="*/ 2694383 h 2771725"/>
                    <a:gd name="connsiteX65" fmla="*/ 133957 w 2353758"/>
                    <a:gd name="connsiteY65" fmla="*/ 2540744 h 2771725"/>
                    <a:gd name="connsiteX66" fmla="*/ 223206 w 2353758"/>
                    <a:gd name="connsiteY66" fmla="*/ 2399870 h 2771725"/>
                    <a:gd name="connsiteX67" fmla="*/ 286261 w 2353758"/>
                    <a:gd name="connsiteY67" fmla="*/ 2383201 h 2771725"/>
                    <a:gd name="connsiteX68" fmla="*/ 399514 w 2353758"/>
                    <a:gd name="connsiteY68" fmla="*/ 2409014 h 2771725"/>
                    <a:gd name="connsiteX69" fmla="*/ 663452 w 2353758"/>
                    <a:gd name="connsiteY69" fmla="*/ 2432731 h 2771725"/>
                    <a:gd name="connsiteX70" fmla="*/ 940343 w 2353758"/>
                    <a:gd name="connsiteY70" fmla="*/ 2238897 h 2771725"/>
                    <a:gd name="connsiteX71" fmla="*/ 1219045 w 2353758"/>
                    <a:gd name="connsiteY71" fmla="*/ 1965815 h 2771725"/>
                    <a:gd name="connsiteX72" fmla="*/ 1376302 w 2353758"/>
                    <a:gd name="connsiteY72" fmla="*/ 1733596 h 2771725"/>
                    <a:gd name="connsiteX73" fmla="*/ 1505176 w 2353758"/>
                    <a:gd name="connsiteY73" fmla="*/ 1546048 h 2771725"/>
                    <a:gd name="connsiteX74" fmla="*/ 1819596 w 2353758"/>
                    <a:gd name="connsiteY74" fmla="*/ 1295827 h 2771725"/>
                    <a:gd name="connsiteX75" fmla="*/ 1838932 w 2353758"/>
                    <a:gd name="connsiteY75" fmla="*/ 1284778 h 2771725"/>
                    <a:gd name="connsiteX76" fmla="*/ 1817310 w 2353758"/>
                    <a:gd name="connsiteY76" fmla="*/ 1279348 h 2771725"/>
                    <a:gd name="connsiteX77" fmla="*/ 1812071 w 2353758"/>
                    <a:gd name="connsiteY77" fmla="*/ 1278015 h 2771725"/>
                    <a:gd name="connsiteX78" fmla="*/ 1791783 w 2353758"/>
                    <a:gd name="connsiteY78" fmla="*/ 1272776 h 2771725"/>
                    <a:gd name="connsiteX79" fmla="*/ 1791593 w 2353758"/>
                    <a:gd name="connsiteY79" fmla="*/ 1272776 h 2771725"/>
                    <a:gd name="connsiteX80" fmla="*/ 1751111 w 2353758"/>
                    <a:gd name="connsiteY80" fmla="*/ 1255536 h 2771725"/>
                    <a:gd name="connsiteX81" fmla="*/ 1699581 w 2353758"/>
                    <a:gd name="connsiteY81" fmla="*/ 1228294 h 2771725"/>
                    <a:gd name="connsiteX82" fmla="*/ 1684436 w 2353758"/>
                    <a:gd name="connsiteY82" fmla="*/ 1238486 h 2771725"/>
                    <a:gd name="connsiteX83" fmla="*/ 1790068 w 2353758"/>
                    <a:gd name="connsiteY83" fmla="*/ 1290683 h 2771725"/>
                    <a:gd name="connsiteX84" fmla="*/ 1791783 w 2353758"/>
                    <a:gd name="connsiteY84" fmla="*/ 1291160 h 2771725"/>
                    <a:gd name="connsiteX85" fmla="*/ 1591948 w 2353758"/>
                    <a:gd name="connsiteY85" fmla="*/ 1434701 h 2771725"/>
                    <a:gd name="connsiteX86" fmla="*/ 1575661 w 2353758"/>
                    <a:gd name="connsiteY86" fmla="*/ 1449275 h 2771725"/>
                    <a:gd name="connsiteX87" fmla="*/ 1574232 w 2353758"/>
                    <a:gd name="connsiteY87" fmla="*/ 1450608 h 2771725"/>
                    <a:gd name="connsiteX88" fmla="*/ 1569089 w 2353758"/>
                    <a:gd name="connsiteY88" fmla="*/ 1455466 h 2771725"/>
                    <a:gd name="connsiteX89" fmla="*/ 1567374 w 2353758"/>
                    <a:gd name="connsiteY89" fmla="*/ 1457085 h 2771725"/>
                    <a:gd name="connsiteX90" fmla="*/ 1557373 w 2353758"/>
                    <a:gd name="connsiteY90" fmla="*/ 1466610 h 2771725"/>
                    <a:gd name="connsiteX91" fmla="*/ 1548896 w 2353758"/>
                    <a:gd name="connsiteY91" fmla="*/ 1474802 h 2771725"/>
                    <a:gd name="connsiteX92" fmla="*/ 1491746 w 2353758"/>
                    <a:gd name="connsiteY92" fmla="*/ 1533952 h 2771725"/>
                    <a:gd name="connsiteX93" fmla="*/ 1360586 w 2353758"/>
                    <a:gd name="connsiteY93" fmla="*/ 1724833 h 2771725"/>
                    <a:gd name="connsiteX94" fmla="*/ 1205234 w 2353758"/>
                    <a:gd name="connsiteY94" fmla="*/ 1954195 h 2771725"/>
                    <a:gd name="connsiteX95" fmla="*/ 1067216 w 2353758"/>
                    <a:gd name="connsiteY95" fmla="*/ 2102023 h 2771725"/>
                    <a:gd name="connsiteX96" fmla="*/ 1058072 w 2353758"/>
                    <a:gd name="connsiteY96" fmla="*/ 2110691 h 2771725"/>
                    <a:gd name="connsiteX97" fmla="*/ 1047690 w 2353758"/>
                    <a:gd name="connsiteY97" fmla="*/ 2120311 h 2771725"/>
                    <a:gd name="connsiteX98" fmla="*/ 1047118 w 2353758"/>
                    <a:gd name="connsiteY98" fmla="*/ 2120787 h 2771725"/>
                    <a:gd name="connsiteX99" fmla="*/ 1025782 w 2353758"/>
                    <a:gd name="connsiteY99" fmla="*/ 2140409 h 2771725"/>
                    <a:gd name="connsiteX100" fmla="*/ 1009018 w 2353758"/>
                    <a:gd name="connsiteY100" fmla="*/ 2155553 h 2771725"/>
                    <a:gd name="connsiteX101" fmla="*/ 981205 w 2353758"/>
                    <a:gd name="connsiteY101" fmla="*/ 2179937 h 2771725"/>
                    <a:gd name="connsiteX102" fmla="*/ 969108 w 2353758"/>
                    <a:gd name="connsiteY102" fmla="*/ 2190415 h 2771725"/>
                    <a:gd name="connsiteX103" fmla="*/ 928723 w 2353758"/>
                    <a:gd name="connsiteY103" fmla="*/ 2225181 h 2771725"/>
                    <a:gd name="connsiteX104" fmla="*/ 658975 w 2353758"/>
                    <a:gd name="connsiteY104" fmla="*/ 2415300 h 2771725"/>
                    <a:gd name="connsiteX105" fmla="*/ 405038 w 2353758"/>
                    <a:gd name="connsiteY105" fmla="*/ 2391869 h 2771725"/>
                    <a:gd name="connsiteX106" fmla="*/ 214252 w 2353758"/>
                    <a:gd name="connsiteY106" fmla="*/ 2384153 h 2771725"/>
                    <a:gd name="connsiteX107" fmla="*/ 189678 w 2353758"/>
                    <a:gd name="connsiteY107" fmla="*/ 2401584 h 2771725"/>
                    <a:gd name="connsiteX108" fmla="*/ 189583 w 2353758"/>
                    <a:gd name="connsiteY108" fmla="*/ 2401584 h 2771725"/>
                    <a:gd name="connsiteX109" fmla="*/ 116336 w 2353758"/>
                    <a:gd name="connsiteY109" fmla="*/ 2537506 h 2771725"/>
                    <a:gd name="connsiteX110" fmla="*/ 151007 w 2353758"/>
                    <a:gd name="connsiteY110" fmla="*/ 2705622 h 2771725"/>
                    <a:gd name="connsiteX111" fmla="*/ 337601 w 2353758"/>
                    <a:gd name="connsiteY111" fmla="*/ 2771725 h 2771725"/>
                    <a:gd name="connsiteX112" fmla="*/ 519434 w 2353758"/>
                    <a:gd name="connsiteY112" fmla="*/ 2752866 h 2771725"/>
                    <a:gd name="connsiteX113" fmla="*/ 825853 w 2353758"/>
                    <a:gd name="connsiteY113" fmla="*/ 2654663 h 2771725"/>
                    <a:gd name="connsiteX114" fmla="*/ 1022449 w 2353758"/>
                    <a:gd name="connsiteY114" fmla="*/ 2531029 h 2771725"/>
                    <a:gd name="connsiteX115" fmla="*/ 1458598 w 2353758"/>
                    <a:gd name="connsiteY115" fmla="*/ 1984294 h 2771725"/>
                    <a:gd name="connsiteX116" fmla="*/ 1515082 w 2353758"/>
                    <a:gd name="connsiteY116" fmla="*/ 1874566 h 2771725"/>
                    <a:gd name="connsiteX117" fmla="*/ 1690342 w 2353758"/>
                    <a:gd name="connsiteY117" fmla="*/ 1639203 h 2771725"/>
                    <a:gd name="connsiteX118" fmla="*/ 1998571 w 2353758"/>
                    <a:gd name="connsiteY118" fmla="*/ 1516807 h 2771725"/>
                    <a:gd name="connsiteX119" fmla="*/ 2245935 w 2353758"/>
                    <a:gd name="connsiteY119" fmla="*/ 1529856 h 2771725"/>
                    <a:gd name="connsiteX120" fmla="*/ 2337947 w 2353758"/>
                    <a:gd name="connsiteY120" fmla="*/ 1541477 h 2771725"/>
                    <a:gd name="connsiteX121" fmla="*/ 2351282 w 2353758"/>
                    <a:gd name="connsiteY121" fmla="*/ 1540810 h 2771725"/>
                    <a:gd name="connsiteX122" fmla="*/ 2345662 w 2353758"/>
                    <a:gd name="connsiteY122" fmla="*/ 1528713 h 2771725"/>
                    <a:gd name="connsiteX123" fmla="*/ 2305181 w 2353758"/>
                    <a:gd name="connsiteY123" fmla="*/ 1339832 h 2771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2353758" h="2771725">
                      <a:moveTo>
                        <a:pt x="1008257" y="280176"/>
                      </a:moveTo>
                      <a:cubicBezTo>
                        <a:pt x="948821" y="218263"/>
                        <a:pt x="897481" y="164733"/>
                        <a:pt x="764702" y="103868"/>
                      </a:cubicBezTo>
                      <a:cubicBezTo>
                        <a:pt x="732317" y="89009"/>
                        <a:pt x="633829" y="43861"/>
                        <a:pt x="513433" y="18238"/>
                      </a:cubicBezTo>
                      <a:cubicBezTo>
                        <a:pt x="359699" y="-14528"/>
                        <a:pt x="231398" y="-3098"/>
                        <a:pt x="131957" y="52147"/>
                      </a:cubicBezTo>
                      <a:cubicBezTo>
                        <a:pt x="107667" y="65673"/>
                        <a:pt x="86618" y="80056"/>
                        <a:pt x="68996" y="95200"/>
                      </a:cubicBezTo>
                      <a:cubicBezTo>
                        <a:pt x="68711" y="95486"/>
                        <a:pt x="68330" y="95772"/>
                        <a:pt x="68044" y="96058"/>
                      </a:cubicBezTo>
                      <a:cubicBezTo>
                        <a:pt x="29753" y="129205"/>
                        <a:pt x="7560" y="166257"/>
                        <a:pt x="1559" y="206738"/>
                      </a:cubicBezTo>
                      <a:cubicBezTo>
                        <a:pt x="-6442" y="261412"/>
                        <a:pt x="16608" y="322181"/>
                        <a:pt x="64710" y="373521"/>
                      </a:cubicBezTo>
                      <a:cubicBezTo>
                        <a:pt x="109287" y="420955"/>
                        <a:pt x="165580" y="449340"/>
                        <a:pt x="213967" y="449340"/>
                      </a:cubicBezTo>
                      <a:cubicBezTo>
                        <a:pt x="217300" y="449340"/>
                        <a:pt x="220539" y="449245"/>
                        <a:pt x="223777" y="448959"/>
                      </a:cubicBezTo>
                      <a:cubicBezTo>
                        <a:pt x="264258" y="445625"/>
                        <a:pt x="284452" y="422670"/>
                        <a:pt x="307788" y="396095"/>
                      </a:cubicBezTo>
                      <a:cubicBezTo>
                        <a:pt x="330457" y="370282"/>
                        <a:pt x="356175" y="341041"/>
                        <a:pt x="408562" y="320371"/>
                      </a:cubicBezTo>
                      <a:cubicBezTo>
                        <a:pt x="521529" y="275699"/>
                        <a:pt x="644021" y="318467"/>
                        <a:pt x="684311" y="332468"/>
                      </a:cubicBezTo>
                      <a:cubicBezTo>
                        <a:pt x="792706" y="370282"/>
                        <a:pt x="860142" y="437815"/>
                        <a:pt x="914816" y="498013"/>
                      </a:cubicBezTo>
                      <a:cubicBezTo>
                        <a:pt x="927675" y="512014"/>
                        <a:pt x="940343" y="526207"/>
                        <a:pt x="952535" y="540685"/>
                      </a:cubicBezTo>
                      <a:cubicBezTo>
                        <a:pt x="955298" y="535827"/>
                        <a:pt x="959012" y="531827"/>
                        <a:pt x="961965" y="527064"/>
                      </a:cubicBezTo>
                      <a:cubicBezTo>
                        <a:pt x="962346" y="526397"/>
                        <a:pt x="939677" y="498680"/>
                        <a:pt x="928151" y="486011"/>
                      </a:cubicBezTo>
                      <a:cubicBezTo>
                        <a:pt x="892147" y="446387"/>
                        <a:pt x="850808" y="403715"/>
                        <a:pt x="796230" y="367901"/>
                      </a:cubicBezTo>
                      <a:cubicBezTo>
                        <a:pt x="794896" y="366949"/>
                        <a:pt x="793467" y="365996"/>
                        <a:pt x="792039" y="365139"/>
                      </a:cubicBezTo>
                      <a:cubicBezTo>
                        <a:pt x="762321" y="346089"/>
                        <a:pt x="728793" y="329039"/>
                        <a:pt x="690121" y="315514"/>
                      </a:cubicBezTo>
                      <a:cubicBezTo>
                        <a:pt x="668214" y="307894"/>
                        <a:pt x="622970" y="292082"/>
                        <a:pt x="567630" y="285605"/>
                      </a:cubicBezTo>
                      <a:cubicBezTo>
                        <a:pt x="567059" y="285510"/>
                        <a:pt x="566487" y="285415"/>
                        <a:pt x="565916" y="285415"/>
                      </a:cubicBezTo>
                      <a:cubicBezTo>
                        <a:pt x="516005" y="279604"/>
                        <a:pt x="458093" y="281510"/>
                        <a:pt x="401990" y="303703"/>
                      </a:cubicBezTo>
                      <a:cubicBezTo>
                        <a:pt x="345507" y="325896"/>
                        <a:pt x="317123" y="358281"/>
                        <a:pt x="294262" y="384284"/>
                      </a:cubicBezTo>
                      <a:cubicBezTo>
                        <a:pt x="282737" y="397333"/>
                        <a:pt x="272927" y="408573"/>
                        <a:pt x="261592" y="416765"/>
                      </a:cubicBezTo>
                      <a:cubicBezTo>
                        <a:pt x="261496" y="416765"/>
                        <a:pt x="261496" y="416860"/>
                        <a:pt x="261401" y="416860"/>
                      </a:cubicBezTo>
                      <a:cubicBezTo>
                        <a:pt x="250638" y="424670"/>
                        <a:pt x="238446" y="429718"/>
                        <a:pt x="222253" y="431052"/>
                      </a:cubicBezTo>
                      <a:cubicBezTo>
                        <a:pt x="192916" y="433528"/>
                        <a:pt x="158246" y="422384"/>
                        <a:pt x="125574" y="401143"/>
                      </a:cubicBezTo>
                      <a:cubicBezTo>
                        <a:pt x="123289" y="399810"/>
                        <a:pt x="121003" y="398286"/>
                        <a:pt x="118812" y="396762"/>
                      </a:cubicBezTo>
                      <a:cubicBezTo>
                        <a:pt x="104429" y="386666"/>
                        <a:pt x="90523" y="374759"/>
                        <a:pt x="77855" y="361234"/>
                      </a:cubicBezTo>
                      <a:cubicBezTo>
                        <a:pt x="34039" y="314656"/>
                        <a:pt x="12227" y="257887"/>
                        <a:pt x="19371" y="209310"/>
                      </a:cubicBezTo>
                      <a:cubicBezTo>
                        <a:pt x="27182" y="155779"/>
                        <a:pt x="68044" y="108250"/>
                        <a:pt x="140624" y="67864"/>
                      </a:cubicBezTo>
                      <a:cubicBezTo>
                        <a:pt x="338173" y="-41960"/>
                        <a:pt x="611731" y="53481"/>
                        <a:pt x="757273" y="120156"/>
                      </a:cubicBezTo>
                      <a:cubicBezTo>
                        <a:pt x="886908" y="179592"/>
                        <a:pt x="934723" y="229503"/>
                        <a:pt x="995398" y="292654"/>
                      </a:cubicBezTo>
                      <a:cubicBezTo>
                        <a:pt x="1021211" y="319514"/>
                        <a:pt x="1048547" y="347994"/>
                        <a:pt x="1084457" y="379807"/>
                      </a:cubicBezTo>
                      <a:cubicBezTo>
                        <a:pt x="1089029" y="375807"/>
                        <a:pt x="1093600" y="371806"/>
                        <a:pt x="1098267" y="367996"/>
                      </a:cubicBezTo>
                      <a:cubicBezTo>
                        <a:pt x="1061692" y="335993"/>
                        <a:pt x="1034260" y="307227"/>
                        <a:pt x="1008257" y="280176"/>
                      </a:cubicBezTo>
                      <a:close/>
                      <a:moveTo>
                        <a:pt x="2305181" y="1339928"/>
                      </a:moveTo>
                      <a:cubicBezTo>
                        <a:pt x="2306419" y="1278015"/>
                        <a:pt x="2321182" y="1217531"/>
                        <a:pt x="2349186" y="1160096"/>
                      </a:cubicBezTo>
                      <a:lnTo>
                        <a:pt x="2353758" y="1150666"/>
                      </a:lnTo>
                      <a:lnTo>
                        <a:pt x="2343661" y="1147618"/>
                      </a:lnTo>
                      <a:cubicBezTo>
                        <a:pt x="2342328" y="1147237"/>
                        <a:pt x="2340995" y="1146856"/>
                        <a:pt x="2339566" y="1146475"/>
                      </a:cubicBezTo>
                      <a:cubicBezTo>
                        <a:pt x="2301656" y="1136188"/>
                        <a:pt x="2260604" y="1139617"/>
                        <a:pt x="2217074" y="1143427"/>
                      </a:cubicBezTo>
                      <a:cubicBezTo>
                        <a:pt x="2153352" y="1148951"/>
                        <a:pt x="2005810" y="1116090"/>
                        <a:pt x="2005810" y="1116090"/>
                      </a:cubicBezTo>
                      <a:lnTo>
                        <a:pt x="1997618" y="1131997"/>
                      </a:lnTo>
                      <a:cubicBezTo>
                        <a:pt x="1997618" y="1131997"/>
                        <a:pt x="2152400" y="1166954"/>
                        <a:pt x="2218693" y="1161334"/>
                      </a:cubicBezTo>
                      <a:cubicBezTo>
                        <a:pt x="2257842" y="1157905"/>
                        <a:pt x="2295084" y="1154761"/>
                        <a:pt x="2328326" y="1162191"/>
                      </a:cubicBezTo>
                      <a:cubicBezTo>
                        <a:pt x="2302323" y="1218960"/>
                        <a:pt x="2288416" y="1278586"/>
                        <a:pt x="2287273" y="1339642"/>
                      </a:cubicBezTo>
                      <a:cubicBezTo>
                        <a:pt x="2286035" y="1401554"/>
                        <a:pt x="2297941" y="1462610"/>
                        <a:pt x="2322707" y="1521284"/>
                      </a:cubicBezTo>
                      <a:lnTo>
                        <a:pt x="2322802" y="1521284"/>
                      </a:lnTo>
                      <a:cubicBezTo>
                        <a:pt x="2323088" y="1522046"/>
                        <a:pt x="2323374" y="1522903"/>
                        <a:pt x="2323754" y="1523665"/>
                      </a:cubicBezTo>
                      <a:cubicBezTo>
                        <a:pt x="2301942" y="1522807"/>
                        <a:pt x="2277177" y="1517855"/>
                        <a:pt x="2249364" y="1512330"/>
                      </a:cubicBezTo>
                      <a:cubicBezTo>
                        <a:pt x="2186023" y="1499662"/>
                        <a:pt x="2107156" y="1483946"/>
                        <a:pt x="1996189" y="1499186"/>
                      </a:cubicBezTo>
                      <a:cubicBezTo>
                        <a:pt x="1966471" y="1503186"/>
                        <a:pt x="1811976" y="1528427"/>
                        <a:pt x="1679769" y="1624820"/>
                      </a:cubicBezTo>
                      <a:cubicBezTo>
                        <a:pt x="1665577" y="1635203"/>
                        <a:pt x="1652718" y="1645585"/>
                        <a:pt x="1640907" y="1656157"/>
                      </a:cubicBezTo>
                      <a:cubicBezTo>
                        <a:pt x="1640336" y="1656634"/>
                        <a:pt x="1639764" y="1657205"/>
                        <a:pt x="1639193" y="1657682"/>
                      </a:cubicBezTo>
                      <a:cubicBezTo>
                        <a:pt x="1572994" y="1717498"/>
                        <a:pt x="1540895" y="1782173"/>
                        <a:pt x="1498984" y="1866660"/>
                      </a:cubicBezTo>
                      <a:cubicBezTo>
                        <a:pt x="1483078" y="1898855"/>
                        <a:pt x="1464885" y="1935335"/>
                        <a:pt x="1442883" y="1975817"/>
                      </a:cubicBezTo>
                      <a:cubicBezTo>
                        <a:pt x="1387352" y="2077544"/>
                        <a:pt x="1279338" y="2275473"/>
                        <a:pt x="1095125" y="2445971"/>
                      </a:cubicBezTo>
                      <a:cubicBezTo>
                        <a:pt x="1089409" y="2451209"/>
                        <a:pt x="1083599" y="2456543"/>
                        <a:pt x="1077789" y="2461592"/>
                      </a:cubicBezTo>
                      <a:cubicBezTo>
                        <a:pt x="1056643" y="2480642"/>
                        <a:pt x="1034546" y="2499120"/>
                        <a:pt x="1011400" y="2517027"/>
                      </a:cubicBezTo>
                      <a:cubicBezTo>
                        <a:pt x="862619" y="2632375"/>
                        <a:pt x="691550" y="2707813"/>
                        <a:pt x="516671" y="2735245"/>
                      </a:cubicBezTo>
                      <a:cubicBezTo>
                        <a:pt x="411991" y="2751628"/>
                        <a:pt x="273117" y="2773345"/>
                        <a:pt x="193774" y="2720195"/>
                      </a:cubicBezTo>
                      <a:cubicBezTo>
                        <a:pt x="193583" y="2720195"/>
                        <a:pt x="193298" y="2720100"/>
                        <a:pt x="193107" y="2719814"/>
                      </a:cubicBezTo>
                      <a:cubicBezTo>
                        <a:pt x="182534" y="2712766"/>
                        <a:pt x="173105" y="2704384"/>
                        <a:pt x="164913" y="2694383"/>
                      </a:cubicBezTo>
                      <a:cubicBezTo>
                        <a:pt x="134623" y="2657616"/>
                        <a:pt x="123098" y="2600180"/>
                        <a:pt x="133957" y="2540744"/>
                      </a:cubicBezTo>
                      <a:cubicBezTo>
                        <a:pt x="145387" y="2477975"/>
                        <a:pt x="178819" y="2425301"/>
                        <a:pt x="223206" y="2399870"/>
                      </a:cubicBezTo>
                      <a:cubicBezTo>
                        <a:pt x="243971" y="2387963"/>
                        <a:pt x="264735" y="2383201"/>
                        <a:pt x="286261" y="2383201"/>
                      </a:cubicBezTo>
                      <a:cubicBezTo>
                        <a:pt x="320837" y="2383201"/>
                        <a:pt x="357413" y="2395202"/>
                        <a:pt x="399514" y="2409014"/>
                      </a:cubicBezTo>
                      <a:cubicBezTo>
                        <a:pt x="473142" y="2433112"/>
                        <a:pt x="556676" y="2460449"/>
                        <a:pt x="663452" y="2432731"/>
                      </a:cubicBezTo>
                      <a:cubicBezTo>
                        <a:pt x="735080" y="2414157"/>
                        <a:pt x="803659" y="2355578"/>
                        <a:pt x="940343" y="2238897"/>
                      </a:cubicBezTo>
                      <a:cubicBezTo>
                        <a:pt x="1023211" y="2168126"/>
                        <a:pt x="1117223" y="2087831"/>
                        <a:pt x="1219045" y="1965815"/>
                      </a:cubicBezTo>
                      <a:cubicBezTo>
                        <a:pt x="1304484" y="1863422"/>
                        <a:pt x="1342679" y="1794461"/>
                        <a:pt x="1376302" y="1733596"/>
                      </a:cubicBezTo>
                      <a:cubicBezTo>
                        <a:pt x="1408402" y="1675493"/>
                        <a:pt x="1438786" y="1620629"/>
                        <a:pt x="1505176" y="1546048"/>
                      </a:cubicBezTo>
                      <a:cubicBezTo>
                        <a:pt x="1590425" y="1450132"/>
                        <a:pt x="1696247" y="1366026"/>
                        <a:pt x="1819596" y="1295827"/>
                      </a:cubicBezTo>
                      <a:lnTo>
                        <a:pt x="1838932" y="1284778"/>
                      </a:lnTo>
                      <a:lnTo>
                        <a:pt x="1817310" y="1279348"/>
                      </a:lnTo>
                      <a:cubicBezTo>
                        <a:pt x="1815596" y="1278872"/>
                        <a:pt x="1813786" y="1278491"/>
                        <a:pt x="1812071" y="1278015"/>
                      </a:cubicBezTo>
                      <a:cubicBezTo>
                        <a:pt x="1805309" y="1276301"/>
                        <a:pt x="1798546" y="1274586"/>
                        <a:pt x="1791783" y="1272776"/>
                      </a:cubicBezTo>
                      <a:cubicBezTo>
                        <a:pt x="1791688" y="1272872"/>
                        <a:pt x="1791688" y="1272776"/>
                        <a:pt x="1791593" y="1272776"/>
                      </a:cubicBezTo>
                      <a:cubicBezTo>
                        <a:pt x="1776638" y="1268966"/>
                        <a:pt x="1764637" y="1263156"/>
                        <a:pt x="1751111" y="1255536"/>
                      </a:cubicBezTo>
                      <a:cubicBezTo>
                        <a:pt x="1733204" y="1245535"/>
                        <a:pt x="1699581" y="1228294"/>
                        <a:pt x="1699581" y="1228294"/>
                      </a:cubicBezTo>
                      <a:lnTo>
                        <a:pt x="1684436" y="1238486"/>
                      </a:lnTo>
                      <a:cubicBezTo>
                        <a:pt x="1684436" y="1238486"/>
                        <a:pt x="1743968" y="1278396"/>
                        <a:pt x="1790068" y="1290683"/>
                      </a:cubicBezTo>
                      <a:cubicBezTo>
                        <a:pt x="1790640" y="1290874"/>
                        <a:pt x="1791211" y="1290969"/>
                        <a:pt x="1791783" y="1291160"/>
                      </a:cubicBezTo>
                      <a:cubicBezTo>
                        <a:pt x="1718631" y="1334213"/>
                        <a:pt x="1651861" y="1382219"/>
                        <a:pt x="1591948" y="1434701"/>
                      </a:cubicBezTo>
                      <a:cubicBezTo>
                        <a:pt x="1586424" y="1439559"/>
                        <a:pt x="1580995" y="1444417"/>
                        <a:pt x="1575661" y="1449275"/>
                      </a:cubicBezTo>
                      <a:cubicBezTo>
                        <a:pt x="1575184" y="1449751"/>
                        <a:pt x="1574708" y="1450227"/>
                        <a:pt x="1574232" y="1450608"/>
                      </a:cubicBezTo>
                      <a:cubicBezTo>
                        <a:pt x="1572518" y="1452227"/>
                        <a:pt x="1570803" y="1453751"/>
                        <a:pt x="1569089" y="1455466"/>
                      </a:cubicBezTo>
                      <a:cubicBezTo>
                        <a:pt x="1568517" y="1455847"/>
                        <a:pt x="1567946" y="1456418"/>
                        <a:pt x="1567374" y="1457085"/>
                      </a:cubicBezTo>
                      <a:cubicBezTo>
                        <a:pt x="1564040" y="1460133"/>
                        <a:pt x="1560707" y="1463276"/>
                        <a:pt x="1557373" y="1466610"/>
                      </a:cubicBezTo>
                      <a:cubicBezTo>
                        <a:pt x="1554515" y="1469372"/>
                        <a:pt x="1551658" y="1472135"/>
                        <a:pt x="1548896" y="1474802"/>
                      </a:cubicBezTo>
                      <a:cubicBezTo>
                        <a:pt x="1528988" y="1493756"/>
                        <a:pt x="1509938" y="1513568"/>
                        <a:pt x="1491746" y="1533952"/>
                      </a:cubicBezTo>
                      <a:cubicBezTo>
                        <a:pt x="1424118" y="1610057"/>
                        <a:pt x="1393257" y="1665873"/>
                        <a:pt x="1360586" y="1724833"/>
                      </a:cubicBezTo>
                      <a:cubicBezTo>
                        <a:pt x="1325725" y="1787888"/>
                        <a:pt x="1289625" y="1853135"/>
                        <a:pt x="1205234" y="1954195"/>
                      </a:cubicBezTo>
                      <a:cubicBezTo>
                        <a:pt x="1157418" y="2011440"/>
                        <a:pt x="1111222" y="2059636"/>
                        <a:pt x="1067216" y="2102023"/>
                      </a:cubicBezTo>
                      <a:cubicBezTo>
                        <a:pt x="1064168" y="2104880"/>
                        <a:pt x="1061120" y="2107833"/>
                        <a:pt x="1058072" y="2110691"/>
                      </a:cubicBezTo>
                      <a:cubicBezTo>
                        <a:pt x="1054548" y="2113834"/>
                        <a:pt x="1051119" y="2117072"/>
                        <a:pt x="1047690" y="2120311"/>
                      </a:cubicBezTo>
                      <a:cubicBezTo>
                        <a:pt x="1047500" y="2120406"/>
                        <a:pt x="1047309" y="2120597"/>
                        <a:pt x="1047118" y="2120787"/>
                      </a:cubicBezTo>
                      <a:cubicBezTo>
                        <a:pt x="1039975" y="2127455"/>
                        <a:pt x="1032831" y="2134027"/>
                        <a:pt x="1025782" y="2140409"/>
                      </a:cubicBezTo>
                      <a:cubicBezTo>
                        <a:pt x="1020163" y="2145552"/>
                        <a:pt x="1014543" y="2150505"/>
                        <a:pt x="1009018" y="2155553"/>
                      </a:cubicBezTo>
                      <a:cubicBezTo>
                        <a:pt x="999589" y="2163935"/>
                        <a:pt x="990350" y="2172032"/>
                        <a:pt x="981205" y="2179937"/>
                      </a:cubicBezTo>
                      <a:cubicBezTo>
                        <a:pt x="977110" y="2183557"/>
                        <a:pt x="973109" y="2187081"/>
                        <a:pt x="969108" y="2190415"/>
                      </a:cubicBezTo>
                      <a:cubicBezTo>
                        <a:pt x="955392" y="2202416"/>
                        <a:pt x="941867" y="2213942"/>
                        <a:pt x="928723" y="2225181"/>
                      </a:cubicBezTo>
                      <a:cubicBezTo>
                        <a:pt x="794134" y="2340053"/>
                        <a:pt x="726507" y="2397774"/>
                        <a:pt x="658975" y="2415300"/>
                      </a:cubicBezTo>
                      <a:cubicBezTo>
                        <a:pt x="557248" y="2441589"/>
                        <a:pt x="476380" y="2415205"/>
                        <a:pt x="405038" y="2391869"/>
                      </a:cubicBezTo>
                      <a:cubicBezTo>
                        <a:pt x="335315" y="2369008"/>
                        <a:pt x="275022" y="2349292"/>
                        <a:pt x="214252" y="2384153"/>
                      </a:cubicBezTo>
                      <a:cubicBezTo>
                        <a:pt x="205680" y="2389106"/>
                        <a:pt x="197393" y="2394917"/>
                        <a:pt x="189678" y="2401584"/>
                      </a:cubicBezTo>
                      <a:lnTo>
                        <a:pt x="189583" y="2401584"/>
                      </a:lnTo>
                      <a:cubicBezTo>
                        <a:pt x="153197" y="2432826"/>
                        <a:pt x="126527" y="2481594"/>
                        <a:pt x="116336" y="2537506"/>
                      </a:cubicBezTo>
                      <a:cubicBezTo>
                        <a:pt x="104525" y="2601990"/>
                        <a:pt x="117478" y="2664855"/>
                        <a:pt x="151007" y="2705622"/>
                      </a:cubicBezTo>
                      <a:cubicBezTo>
                        <a:pt x="193012" y="2756676"/>
                        <a:pt x="262735" y="2771725"/>
                        <a:pt x="337601" y="2771725"/>
                      </a:cubicBezTo>
                      <a:cubicBezTo>
                        <a:pt x="399037" y="2771725"/>
                        <a:pt x="463903" y="2761534"/>
                        <a:pt x="519434" y="2752866"/>
                      </a:cubicBezTo>
                      <a:cubicBezTo>
                        <a:pt x="624589" y="2736388"/>
                        <a:pt x="727650" y="2703336"/>
                        <a:pt x="825853" y="2654663"/>
                      </a:cubicBezTo>
                      <a:cubicBezTo>
                        <a:pt x="894242" y="2620754"/>
                        <a:pt x="960346" y="2579225"/>
                        <a:pt x="1022449" y="2531029"/>
                      </a:cubicBezTo>
                      <a:cubicBezTo>
                        <a:pt x="1261431" y="2345767"/>
                        <a:pt x="1394591" y="2101642"/>
                        <a:pt x="1458598" y="1984294"/>
                      </a:cubicBezTo>
                      <a:cubicBezTo>
                        <a:pt x="1480792" y="1943527"/>
                        <a:pt x="1498984" y="1906856"/>
                        <a:pt x="1515082" y="1874566"/>
                      </a:cubicBezTo>
                      <a:cubicBezTo>
                        <a:pt x="1565374" y="1773125"/>
                        <a:pt x="1598616" y="1706069"/>
                        <a:pt x="1690342" y="1639203"/>
                      </a:cubicBezTo>
                      <a:cubicBezTo>
                        <a:pt x="1819025" y="1545286"/>
                        <a:pt x="1969710" y="1520807"/>
                        <a:pt x="1998571" y="1516807"/>
                      </a:cubicBezTo>
                      <a:cubicBezTo>
                        <a:pt x="2106585" y="1502043"/>
                        <a:pt x="2183832" y="1517473"/>
                        <a:pt x="2245935" y="1529856"/>
                      </a:cubicBezTo>
                      <a:cubicBezTo>
                        <a:pt x="2280701" y="1536809"/>
                        <a:pt x="2310801" y="1542810"/>
                        <a:pt x="2337947" y="1541477"/>
                      </a:cubicBezTo>
                      <a:lnTo>
                        <a:pt x="2351282" y="1540810"/>
                      </a:lnTo>
                      <a:lnTo>
                        <a:pt x="2345662" y="1528713"/>
                      </a:lnTo>
                      <a:cubicBezTo>
                        <a:pt x="2317563" y="1467944"/>
                        <a:pt x="2303847" y="1404412"/>
                        <a:pt x="2305181" y="1339832"/>
                      </a:cubicBezTo>
                      <a:close/>
                    </a:path>
                  </a:pathLst>
                </a:custGeom>
                <a:solidFill>
                  <a:srgbClr val="8D7941"/>
                </a:solidFill>
                <a:ln w="0" cap="flat">
                  <a:noFill/>
                  <a:prstDash val="solid"/>
                  <a:miter/>
                </a:ln>
              </p:spPr>
              <p:txBody>
                <a:bodyPr rtlCol="0" anchor="ctr"/>
                <a:lstStyle/>
                <a:p>
                  <a:endParaRPr lang="en-US"/>
                </a:p>
              </p:txBody>
            </p:sp>
            <p:grpSp>
              <p:nvGrpSpPr>
                <p:cNvPr id="129" name="Graphic 8">
                  <a:extLst>
                    <a:ext uri="{FF2B5EF4-FFF2-40B4-BE49-F238E27FC236}">
                      <a16:creationId xmlns:a16="http://schemas.microsoft.com/office/drawing/2014/main" id="{26C19853-F35D-995F-BF01-27CFE3A2C5AC}"/>
                    </a:ext>
                  </a:extLst>
                </p:cNvPr>
                <p:cNvGrpSpPr/>
                <p:nvPr/>
              </p:nvGrpSpPr>
              <p:grpSpPr>
                <a:xfrm>
                  <a:off x="426775" y="3762712"/>
                  <a:ext cx="113499" cy="246409"/>
                  <a:chOff x="2484917" y="3142201"/>
                  <a:chExt cx="182644" cy="396525"/>
                </a:xfrm>
                <a:solidFill>
                  <a:srgbClr val="8D7941"/>
                </a:solidFill>
              </p:grpSpPr>
              <p:sp>
                <p:nvSpPr>
                  <p:cNvPr id="158" name="Freeform: Shape 157">
                    <a:extLst>
                      <a:ext uri="{FF2B5EF4-FFF2-40B4-BE49-F238E27FC236}">
                        <a16:creationId xmlns:a16="http://schemas.microsoft.com/office/drawing/2014/main" id="{7FC78DD5-3F2F-E823-18EE-C4BFCDC56BFA}"/>
                      </a:ext>
                    </a:extLst>
                  </p:cNvPr>
                  <p:cNvSpPr/>
                  <p:nvPr/>
                </p:nvSpPr>
                <p:spPr>
                  <a:xfrm>
                    <a:off x="2493783" y="3152965"/>
                    <a:ext cx="164630" cy="376427"/>
                  </a:xfrm>
                  <a:custGeom>
                    <a:avLst/>
                    <a:gdLst>
                      <a:gd name="connsiteX0" fmla="*/ 123210 w 164630"/>
                      <a:gd name="connsiteY0" fmla="*/ 376428 h 376427"/>
                      <a:gd name="connsiteX1" fmla="*/ 64250 w 164630"/>
                      <a:gd name="connsiteY1" fmla="*/ 355854 h 376427"/>
                      <a:gd name="connsiteX2" fmla="*/ 68632 w 164630"/>
                      <a:gd name="connsiteY2" fmla="*/ 27813 h 376427"/>
                      <a:gd name="connsiteX3" fmla="*/ 119686 w 164630"/>
                      <a:gd name="connsiteY3" fmla="*/ 0 h 376427"/>
                      <a:gd name="connsiteX4" fmla="*/ 164549 w 164630"/>
                      <a:gd name="connsiteY4" fmla="*/ 183547 h 376427"/>
                      <a:gd name="connsiteX5" fmla="*/ 123210 w 164630"/>
                      <a:gd name="connsiteY5" fmla="*/ 376333 h 376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630" h="376427">
                        <a:moveTo>
                          <a:pt x="123210" y="376428"/>
                        </a:moveTo>
                        <a:cubicBezTo>
                          <a:pt x="101969" y="375380"/>
                          <a:pt x="82729" y="369570"/>
                          <a:pt x="64250" y="355854"/>
                        </a:cubicBezTo>
                        <a:cubicBezTo>
                          <a:pt x="-21379" y="291941"/>
                          <a:pt x="-22903" y="105918"/>
                          <a:pt x="68632" y="27813"/>
                        </a:cubicBezTo>
                        <a:cubicBezTo>
                          <a:pt x="84729" y="14097"/>
                          <a:pt x="101779" y="5334"/>
                          <a:pt x="119686" y="0"/>
                        </a:cubicBezTo>
                        <a:cubicBezTo>
                          <a:pt x="140641" y="43053"/>
                          <a:pt x="163025" y="106108"/>
                          <a:pt x="164549" y="183547"/>
                        </a:cubicBezTo>
                        <a:cubicBezTo>
                          <a:pt x="166073" y="261175"/>
                          <a:pt x="146165" y="326708"/>
                          <a:pt x="123210" y="376333"/>
                        </a:cubicBezTo>
                        <a:close/>
                      </a:path>
                    </a:pathLst>
                  </a:custGeom>
                  <a:solidFill>
                    <a:srgbClr val="8D7941"/>
                  </a:solidFill>
                  <a:ln w="0"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C7745C72-21B6-BB8D-0DDF-9B962B1528BA}"/>
                      </a:ext>
                    </a:extLst>
                  </p:cNvPr>
                  <p:cNvSpPr/>
                  <p:nvPr/>
                </p:nvSpPr>
                <p:spPr>
                  <a:xfrm>
                    <a:off x="2484917" y="3142201"/>
                    <a:ext cx="182644" cy="396525"/>
                  </a:xfrm>
                  <a:custGeom>
                    <a:avLst/>
                    <a:gdLst>
                      <a:gd name="connsiteX0" fmla="*/ 137696 w 182644"/>
                      <a:gd name="connsiteY0" fmla="*/ 396430 h 396525"/>
                      <a:gd name="connsiteX1" fmla="*/ 131695 w 182644"/>
                      <a:gd name="connsiteY1" fmla="*/ 396145 h 396525"/>
                      <a:gd name="connsiteX2" fmla="*/ 67877 w 182644"/>
                      <a:gd name="connsiteY2" fmla="*/ 373856 h 396525"/>
                      <a:gd name="connsiteX3" fmla="*/ 155 w 182644"/>
                      <a:gd name="connsiteY3" fmla="*/ 218980 h 396525"/>
                      <a:gd name="connsiteX4" fmla="*/ 71783 w 182644"/>
                      <a:gd name="connsiteY4" fmla="*/ 31813 h 396525"/>
                      <a:gd name="connsiteX5" fmla="*/ 126075 w 182644"/>
                      <a:gd name="connsiteY5" fmla="*/ 2191 h 396525"/>
                      <a:gd name="connsiteX6" fmla="*/ 133409 w 182644"/>
                      <a:gd name="connsiteY6" fmla="*/ 0 h 396525"/>
                      <a:gd name="connsiteX7" fmla="*/ 136743 w 182644"/>
                      <a:gd name="connsiteY7" fmla="*/ 6858 h 396525"/>
                      <a:gd name="connsiteX8" fmla="*/ 182558 w 182644"/>
                      <a:gd name="connsiteY8" fmla="*/ 194215 h 396525"/>
                      <a:gd name="connsiteX9" fmla="*/ 140363 w 182644"/>
                      <a:gd name="connsiteY9" fmla="*/ 391001 h 396525"/>
                      <a:gd name="connsiteX10" fmla="*/ 137791 w 182644"/>
                      <a:gd name="connsiteY10" fmla="*/ 396526 h 396525"/>
                      <a:gd name="connsiteX11" fmla="*/ 123789 w 182644"/>
                      <a:gd name="connsiteY11" fmla="*/ 21812 h 396525"/>
                      <a:gd name="connsiteX12" fmla="*/ 83308 w 182644"/>
                      <a:gd name="connsiteY12" fmla="*/ 45434 h 396525"/>
                      <a:gd name="connsiteX13" fmla="*/ 17966 w 182644"/>
                      <a:gd name="connsiteY13" fmla="*/ 218408 h 396525"/>
                      <a:gd name="connsiteX14" fmla="*/ 78450 w 182644"/>
                      <a:gd name="connsiteY14" fmla="*/ 359474 h 396525"/>
                      <a:gd name="connsiteX15" fmla="*/ 126456 w 182644"/>
                      <a:gd name="connsiteY15" fmla="*/ 377857 h 396525"/>
                      <a:gd name="connsiteX16" fmla="*/ 164366 w 182644"/>
                      <a:gd name="connsiteY16" fmla="*/ 194596 h 396525"/>
                      <a:gd name="connsiteX17" fmla="*/ 123694 w 182644"/>
                      <a:gd name="connsiteY17" fmla="*/ 21812 h 3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2644" h="396525">
                        <a:moveTo>
                          <a:pt x="137696" y="396430"/>
                        </a:moveTo>
                        <a:lnTo>
                          <a:pt x="131695" y="396145"/>
                        </a:lnTo>
                        <a:cubicBezTo>
                          <a:pt x="106930" y="394907"/>
                          <a:pt x="86642" y="387858"/>
                          <a:pt x="67877" y="373856"/>
                        </a:cubicBezTo>
                        <a:cubicBezTo>
                          <a:pt x="27682" y="343853"/>
                          <a:pt x="2345" y="286036"/>
                          <a:pt x="155" y="218980"/>
                        </a:cubicBezTo>
                        <a:cubicBezTo>
                          <a:pt x="-2322" y="143351"/>
                          <a:pt x="25110" y="71628"/>
                          <a:pt x="71783" y="31813"/>
                        </a:cubicBezTo>
                        <a:cubicBezTo>
                          <a:pt x="87975" y="18002"/>
                          <a:pt x="105787" y="8287"/>
                          <a:pt x="126075" y="2191"/>
                        </a:cubicBezTo>
                        <a:lnTo>
                          <a:pt x="133409" y="0"/>
                        </a:lnTo>
                        <a:lnTo>
                          <a:pt x="136743" y="6858"/>
                        </a:lnTo>
                        <a:cubicBezTo>
                          <a:pt x="165890" y="66580"/>
                          <a:pt x="181225" y="129635"/>
                          <a:pt x="182558" y="194215"/>
                        </a:cubicBezTo>
                        <a:cubicBezTo>
                          <a:pt x="183892" y="261461"/>
                          <a:pt x="169700" y="327660"/>
                          <a:pt x="140363" y="391001"/>
                        </a:cubicBezTo>
                        <a:lnTo>
                          <a:pt x="137791" y="396526"/>
                        </a:lnTo>
                        <a:close/>
                        <a:moveTo>
                          <a:pt x="123789" y="21812"/>
                        </a:moveTo>
                        <a:cubicBezTo>
                          <a:pt x="108930" y="27146"/>
                          <a:pt x="95595" y="34957"/>
                          <a:pt x="83308" y="45434"/>
                        </a:cubicBezTo>
                        <a:cubicBezTo>
                          <a:pt x="40731" y="81820"/>
                          <a:pt x="15680" y="148018"/>
                          <a:pt x="17966" y="218408"/>
                        </a:cubicBezTo>
                        <a:cubicBezTo>
                          <a:pt x="19967" y="280035"/>
                          <a:pt x="42636" y="332708"/>
                          <a:pt x="78450" y="359474"/>
                        </a:cubicBezTo>
                        <a:cubicBezTo>
                          <a:pt x="92738" y="370142"/>
                          <a:pt x="108168" y="376047"/>
                          <a:pt x="126456" y="377857"/>
                        </a:cubicBezTo>
                        <a:cubicBezTo>
                          <a:pt x="152840" y="318802"/>
                          <a:pt x="165604" y="257175"/>
                          <a:pt x="164366" y="194596"/>
                        </a:cubicBezTo>
                        <a:cubicBezTo>
                          <a:pt x="163223" y="135160"/>
                          <a:pt x="149507" y="77057"/>
                          <a:pt x="123694" y="21812"/>
                        </a:cubicBezTo>
                        <a:close/>
                      </a:path>
                    </a:pathLst>
                  </a:custGeom>
                  <a:solidFill>
                    <a:srgbClr val="8D7941"/>
                  </a:solidFill>
                  <a:ln w="0" cap="flat">
                    <a:noFill/>
                    <a:prstDash val="solid"/>
                    <a:miter/>
                  </a:ln>
                </p:spPr>
                <p:txBody>
                  <a:bodyPr rtlCol="0" anchor="ctr"/>
                  <a:lstStyle/>
                  <a:p>
                    <a:endParaRPr lang="en-US"/>
                  </a:p>
                </p:txBody>
              </p:sp>
            </p:grpSp>
            <p:sp>
              <p:nvSpPr>
                <p:cNvPr id="130" name="Freeform: Shape 129">
                  <a:extLst>
                    <a:ext uri="{FF2B5EF4-FFF2-40B4-BE49-F238E27FC236}">
                      <a16:creationId xmlns:a16="http://schemas.microsoft.com/office/drawing/2014/main" id="{C2566892-DB33-A2DA-A7BE-54319CE1F96E}"/>
                    </a:ext>
                  </a:extLst>
                </p:cNvPr>
                <p:cNvSpPr/>
                <p:nvPr/>
              </p:nvSpPr>
              <p:spPr>
                <a:xfrm>
                  <a:off x="506600" y="3646640"/>
                  <a:ext cx="1379615" cy="1121158"/>
                </a:xfrm>
                <a:custGeom>
                  <a:avLst/>
                  <a:gdLst>
                    <a:gd name="connsiteX0" fmla="*/ 2183130 w 2220099"/>
                    <a:gd name="connsiteY0" fmla="*/ 1741456 h 1804186"/>
                    <a:gd name="connsiteX1" fmla="*/ 1823085 w 2220099"/>
                    <a:gd name="connsiteY1" fmla="*/ 1785461 h 1804186"/>
                    <a:gd name="connsiteX2" fmla="*/ 1324261 w 2220099"/>
                    <a:gd name="connsiteY2" fmla="*/ 1565434 h 1804186"/>
                    <a:gd name="connsiteX3" fmla="*/ 890397 w 2220099"/>
                    <a:gd name="connsiteY3" fmla="*/ 1021461 h 1804186"/>
                    <a:gd name="connsiteX4" fmla="*/ 656177 w 2220099"/>
                    <a:gd name="connsiteY4" fmla="*/ 673418 h 1804186"/>
                    <a:gd name="connsiteX5" fmla="*/ 343757 w 2220099"/>
                    <a:gd name="connsiteY5" fmla="*/ 549402 h 1804186"/>
                    <a:gd name="connsiteX6" fmla="*/ 3619 w 2220099"/>
                    <a:gd name="connsiteY6" fmla="*/ 573976 h 1804186"/>
                    <a:gd name="connsiteX7" fmla="*/ 44958 w 2220099"/>
                    <a:gd name="connsiteY7" fmla="*/ 381191 h 1804186"/>
                    <a:gd name="connsiteX8" fmla="*/ 0 w 2220099"/>
                    <a:gd name="connsiteY8" fmla="*/ 197644 h 1804186"/>
                    <a:gd name="connsiteX9" fmla="*/ 339471 w 2220099"/>
                    <a:gd name="connsiteY9" fmla="*/ 165449 h 1804186"/>
                    <a:gd name="connsiteX10" fmla="*/ 388620 w 2220099"/>
                    <a:gd name="connsiteY10" fmla="*/ 129921 h 1804186"/>
                    <a:gd name="connsiteX11" fmla="*/ 561308 w 2220099"/>
                    <a:gd name="connsiteY11" fmla="*/ 0 h 1804186"/>
                    <a:gd name="connsiteX12" fmla="*/ 841248 w 2220099"/>
                    <a:gd name="connsiteY12" fmla="*/ 234410 h 1804186"/>
                    <a:gd name="connsiteX13" fmla="*/ 624269 w 2220099"/>
                    <a:gd name="connsiteY13" fmla="*/ 303943 h 1804186"/>
                    <a:gd name="connsiteX14" fmla="*/ 525875 w 2220099"/>
                    <a:gd name="connsiteY14" fmla="*/ 329375 h 1804186"/>
                    <a:gd name="connsiteX15" fmla="*/ 842582 w 2220099"/>
                    <a:gd name="connsiteY15" fmla="*/ 581406 h 1804186"/>
                    <a:gd name="connsiteX16" fmla="*/ 1128903 w 2220099"/>
                    <a:gd name="connsiteY16" fmla="*/ 1001459 h 1804186"/>
                    <a:gd name="connsiteX17" fmla="*/ 1406557 w 2220099"/>
                    <a:gd name="connsiteY17" fmla="*/ 1273493 h 1804186"/>
                    <a:gd name="connsiteX18" fmla="*/ 1679829 w 2220099"/>
                    <a:gd name="connsiteY18" fmla="*/ 1465421 h 1804186"/>
                    <a:gd name="connsiteX19" fmla="*/ 2122361 w 2220099"/>
                    <a:gd name="connsiteY19" fmla="*/ 1433417 h 1804186"/>
                    <a:gd name="connsiteX20" fmla="*/ 2183035 w 2220099"/>
                    <a:gd name="connsiteY20" fmla="*/ 1741456 h 1804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20099" h="1804186">
                      <a:moveTo>
                        <a:pt x="2183130" y="1741456"/>
                      </a:moveTo>
                      <a:cubicBezTo>
                        <a:pt x="2110073" y="1830324"/>
                        <a:pt x="1943862" y="1804416"/>
                        <a:pt x="1823085" y="1785461"/>
                      </a:cubicBezTo>
                      <a:cubicBezTo>
                        <a:pt x="1586865" y="1748504"/>
                        <a:pt x="1415510" y="1636205"/>
                        <a:pt x="1324261" y="1565434"/>
                      </a:cubicBezTo>
                      <a:cubicBezTo>
                        <a:pt x="1086612" y="1381220"/>
                        <a:pt x="954405" y="1138714"/>
                        <a:pt x="890397" y="1021461"/>
                      </a:cubicBezTo>
                      <a:cubicBezTo>
                        <a:pt x="799719" y="855250"/>
                        <a:pt x="779812" y="763619"/>
                        <a:pt x="656177" y="673418"/>
                      </a:cubicBezTo>
                      <a:cubicBezTo>
                        <a:pt x="521875" y="575501"/>
                        <a:pt x="365474" y="552450"/>
                        <a:pt x="343757" y="549402"/>
                      </a:cubicBezTo>
                      <a:cubicBezTo>
                        <a:pt x="172879" y="525971"/>
                        <a:pt x="76295" y="577501"/>
                        <a:pt x="3619" y="573976"/>
                      </a:cubicBezTo>
                      <a:cubicBezTo>
                        <a:pt x="26575" y="524351"/>
                        <a:pt x="46482" y="458819"/>
                        <a:pt x="44958" y="381191"/>
                      </a:cubicBezTo>
                      <a:cubicBezTo>
                        <a:pt x="43434" y="303657"/>
                        <a:pt x="21050" y="240697"/>
                        <a:pt x="0" y="197644"/>
                      </a:cubicBezTo>
                      <a:cubicBezTo>
                        <a:pt x="92964" y="169736"/>
                        <a:pt x="209550" y="232886"/>
                        <a:pt x="339471" y="165449"/>
                      </a:cubicBezTo>
                      <a:cubicBezTo>
                        <a:pt x="358140" y="155734"/>
                        <a:pt x="374237" y="143828"/>
                        <a:pt x="388620" y="129921"/>
                      </a:cubicBezTo>
                      <a:lnTo>
                        <a:pt x="561308" y="0"/>
                      </a:lnTo>
                      <a:lnTo>
                        <a:pt x="841248" y="234410"/>
                      </a:lnTo>
                      <a:lnTo>
                        <a:pt x="624269" y="303943"/>
                      </a:lnTo>
                      <a:cubicBezTo>
                        <a:pt x="592931" y="312325"/>
                        <a:pt x="560070" y="320707"/>
                        <a:pt x="525875" y="329375"/>
                      </a:cubicBezTo>
                      <a:cubicBezTo>
                        <a:pt x="681228" y="417767"/>
                        <a:pt x="780383" y="511588"/>
                        <a:pt x="842582" y="581406"/>
                      </a:cubicBezTo>
                      <a:cubicBezTo>
                        <a:pt x="979456" y="735235"/>
                        <a:pt x="962501" y="802005"/>
                        <a:pt x="1128903" y="1001459"/>
                      </a:cubicBezTo>
                      <a:cubicBezTo>
                        <a:pt x="1230249" y="1122902"/>
                        <a:pt x="1324166" y="1203103"/>
                        <a:pt x="1406557" y="1273493"/>
                      </a:cubicBezTo>
                      <a:cubicBezTo>
                        <a:pt x="1542383" y="1389412"/>
                        <a:pt x="1610296" y="1447419"/>
                        <a:pt x="1679829" y="1465421"/>
                      </a:cubicBezTo>
                      <a:cubicBezTo>
                        <a:pt x="1882616" y="1517999"/>
                        <a:pt x="2004346" y="1365790"/>
                        <a:pt x="2122361" y="1433417"/>
                      </a:cubicBezTo>
                      <a:cubicBezTo>
                        <a:pt x="2218563" y="1488662"/>
                        <a:pt x="2253234" y="1656207"/>
                        <a:pt x="2183035" y="1741456"/>
                      </a:cubicBezTo>
                      <a:close/>
                    </a:path>
                  </a:pathLst>
                </a:custGeom>
                <a:solidFill>
                  <a:srgbClr val="D8D8D8"/>
                </a:solidFill>
                <a:ln w="0"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DF02D90B-C553-5B24-BEEE-C562E9A048B2}"/>
                    </a:ext>
                  </a:extLst>
                </p:cNvPr>
                <p:cNvSpPr/>
                <p:nvPr/>
              </p:nvSpPr>
              <p:spPr>
                <a:xfrm>
                  <a:off x="1075893" y="3056574"/>
                  <a:ext cx="879946" cy="519274"/>
                </a:xfrm>
                <a:custGeom>
                  <a:avLst/>
                  <a:gdLst>
                    <a:gd name="connsiteX0" fmla="*/ 1201960 w 1416023"/>
                    <a:gd name="connsiteY0" fmla="*/ 430907 h 835624"/>
                    <a:gd name="connsiteX1" fmla="*/ 1019747 w 1416023"/>
                    <a:gd name="connsiteY1" fmla="*/ 302987 h 835624"/>
                    <a:gd name="connsiteX2" fmla="*/ 737806 w 1416023"/>
                    <a:gd name="connsiteY2" fmla="*/ 314893 h 835624"/>
                    <a:gd name="connsiteX3" fmla="*/ 503587 w 1416023"/>
                    <a:gd name="connsiteY3" fmla="*/ 482914 h 835624"/>
                    <a:gd name="connsiteX4" fmla="*/ 361569 w 1416023"/>
                    <a:gd name="connsiteY4" fmla="*/ 657126 h 835624"/>
                    <a:gd name="connsiteX5" fmla="*/ 211550 w 1416023"/>
                    <a:gd name="connsiteY5" fmla="*/ 835625 h 835624"/>
                    <a:gd name="connsiteX6" fmla="*/ 0 w 1416023"/>
                    <a:gd name="connsiteY6" fmla="*/ 648649 h 835624"/>
                    <a:gd name="connsiteX7" fmla="*/ 664083 w 1416023"/>
                    <a:gd name="connsiteY7" fmla="*/ 102961 h 835624"/>
                    <a:gd name="connsiteX8" fmla="*/ 1288733 w 1416023"/>
                    <a:gd name="connsiteY8" fmla="*/ 50955 h 835624"/>
                    <a:gd name="connsiteX9" fmla="*/ 1414558 w 1416023"/>
                    <a:gd name="connsiteY9" fmla="*/ 198973 h 835624"/>
                    <a:gd name="connsiteX10" fmla="*/ 1201960 w 1416023"/>
                    <a:gd name="connsiteY10" fmla="*/ 430907 h 83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6023" h="835624">
                      <a:moveTo>
                        <a:pt x="1201960" y="430907"/>
                      </a:moveTo>
                      <a:cubicBezTo>
                        <a:pt x="1127760" y="424811"/>
                        <a:pt x="1127855" y="345563"/>
                        <a:pt x="1019747" y="302987"/>
                      </a:cubicBezTo>
                      <a:cubicBezTo>
                        <a:pt x="903637" y="257076"/>
                        <a:pt x="780574" y="300034"/>
                        <a:pt x="737806" y="314893"/>
                      </a:cubicBezTo>
                      <a:cubicBezTo>
                        <a:pt x="627888" y="353279"/>
                        <a:pt x="560260" y="420525"/>
                        <a:pt x="503587" y="482914"/>
                      </a:cubicBezTo>
                      <a:cubicBezTo>
                        <a:pt x="445865" y="546446"/>
                        <a:pt x="399669" y="604072"/>
                        <a:pt x="361569" y="657126"/>
                      </a:cubicBezTo>
                      <a:cubicBezTo>
                        <a:pt x="360045" y="655221"/>
                        <a:pt x="211550" y="835625"/>
                        <a:pt x="211550" y="835625"/>
                      </a:cubicBezTo>
                      <a:cubicBezTo>
                        <a:pt x="211550" y="835625"/>
                        <a:pt x="2572" y="650840"/>
                        <a:pt x="0" y="648649"/>
                      </a:cubicBezTo>
                      <a:cubicBezTo>
                        <a:pt x="266414" y="472531"/>
                        <a:pt x="421767" y="214023"/>
                        <a:pt x="664083" y="102961"/>
                      </a:cubicBezTo>
                      <a:cubicBezTo>
                        <a:pt x="727234" y="74005"/>
                        <a:pt x="1057751" y="-77537"/>
                        <a:pt x="1288733" y="50955"/>
                      </a:cubicBezTo>
                      <a:cubicBezTo>
                        <a:pt x="1312545" y="64195"/>
                        <a:pt x="1402080" y="113915"/>
                        <a:pt x="1414558" y="198973"/>
                      </a:cubicBezTo>
                      <a:cubicBezTo>
                        <a:pt x="1431417" y="313940"/>
                        <a:pt x="1299305" y="439004"/>
                        <a:pt x="1201960" y="430907"/>
                      </a:cubicBezTo>
                      <a:close/>
                    </a:path>
                  </a:pathLst>
                </a:custGeom>
                <a:solidFill>
                  <a:srgbClr val="D8D8D8"/>
                </a:solidFill>
                <a:ln w="0"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471724CA-B517-FE93-43D2-4B30E9581FCD}"/>
                    </a:ext>
                  </a:extLst>
                </p:cNvPr>
                <p:cNvSpPr/>
                <p:nvPr/>
              </p:nvSpPr>
              <p:spPr>
                <a:xfrm>
                  <a:off x="499083" y="3051217"/>
                  <a:ext cx="1462694" cy="1722466"/>
                </a:xfrm>
                <a:custGeom>
                  <a:avLst/>
                  <a:gdLst>
                    <a:gd name="connsiteX0" fmla="*/ 2237518 w 2353790"/>
                    <a:gd name="connsiteY0" fmla="*/ 2537601 h 2771820"/>
                    <a:gd name="connsiteX1" fmla="*/ 2139601 w 2353790"/>
                    <a:gd name="connsiteY1" fmla="*/ 2384344 h 2771820"/>
                    <a:gd name="connsiteX2" fmla="*/ 1948720 w 2353790"/>
                    <a:gd name="connsiteY2" fmla="*/ 2391964 h 2771820"/>
                    <a:gd name="connsiteX3" fmla="*/ 1694878 w 2353790"/>
                    <a:gd name="connsiteY3" fmla="*/ 2415395 h 2771820"/>
                    <a:gd name="connsiteX4" fmla="*/ 1425131 w 2353790"/>
                    <a:gd name="connsiteY4" fmla="*/ 2225276 h 2771820"/>
                    <a:gd name="connsiteX5" fmla="*/ 1148524 w 2353790"/>
                    <a:gd name="connsiteY5" fmla="*/ 1954385 h 2771820"/>
                    <a:gd name="connsiteX6" fmla="*/ 993172 w 2353790"/>
                    <a:gd name="connsiteY6" fmla="*/ 1724928 h 2771820"/>
                    <a:gd name="connsiteX7" fmla="*/ 862013 w 2353790"/>
                    <a:gd name="connsiteY7" fmla="*/ 1534142 h 2771820"/>
                    <a:gd name="connsiteX8" fmla="*/ 562070 w 2353790"/>
                    <a:gd name="connsiteY8" fmla="*/ 1291255 h 2771820"/>
                    <a:gd name="connsiteX9" fmla="*/ 643128 w 2353790"/>
                    <a:gd name="connsiteY9" fmla="*/ 1267061 h 2771820"/>
                    <a:gd name="connsiteX10" fmla="*/ 636461 w 2353790"/>
                    <a:gd name="connsiteY10" fmla="*/ 1262108 h 2771820"/>
                    <a:gd name="connsiteX11" fmla="*/ 624650 w 2353790"/>
                    <a:gd name="connsiteY11" fmla="*/ 1253441 h 2771820"/>
                    <a:gd name="connsiteX12" fmla="*/ 536448 w 2353790"/>
                    <a:gd name="connsiteY12" fmla="*/ 1279349 h 2771820"/>
                    <a:gd name="connsiteX13" fmla="*/ 514826 w 2353790"/>
                    <a:gd name="connsiteY13" fmla="*/ 1284873 h 2771820"/>
                    <a:gd name="connsiteX14" fmla="*/ 534257 w 2353790"/>
                    <a:gd name="connsiteY14" fmla="*/ 1295827 h 2771820"/>
                    <a:gd name="connsiteX15" fmla="*/ 848677 w 2353790"/>
                    <a:gd name="connsiteY15" fmla="*/ 1546049 h 2771820"/>
                    <a:gd name="connsiteX16" fmla="*/ 977551 w 2353790"/>
                    <a:gd name="connsiteY16" fmla="*/ 1733596 h 2771820"/>
                    <a:gd name="connsiteX17" fmla="*/ 1134809 w 2353790"/>
                    <a:gd name="connsiteY17" fmla="*/ 1965815 h 2771820"/>
                    <a:gd name="connsiteX18" fmla="*/ 1413510 w 2353790"/>
                    <a:gd name="connsiteY18" fmla="*/ 2238897 h 2771820"/>
                    <a:gd name="connsiteX19" fmla="*/ 1690402 w 2353790"/>
                    <a:gd name="connsiteY19" fmla="*/ 2432826 h 2771820"/>
                    <a:gd name="connsiteX20" fmla="*/ 1954340 w 2353790"/>
                    <a:gd name="connsiteY20" fmla="*/ 2409014 h 2771820"/>
                    <a:gd name="connsiteX21" fmla="*/ 2130647 w 2353790"/>
                    <a:gd name="connsiteY21" fmla="*/ 2399870 h 2771820"/>
                    <a:gd name="connsiteX22" fmla="*/ 2219897 w 2353790"/>
                    <a:gd name="connsiteY22" fmla="*/ 2540840 h 2771820"/>
                    <a:gd name="connsiteX23" fmla="*/ 2188940 w 2353790"/>
                    <a:gd name="connsiteY23" fmla="*/ 2694383 h 2771820"/>
                    <a:gd name="connsiteX24" fmla="*/ 1837182 w 2353790"/>
                    <a:gd name="connsiteY24" fmla="*/ 2735245 h 2771820"/>
                    <a:gd name="connsiteX25" fmla="*/ 1342358 w 2353790"/>
                    <a:gd name="connsiteY25" fmla="*/ 2517027 h 2771820"/>
                    <a:gd name="connsiteX26" fmla="*/ 910971 w 2353790"/>
                    <a:gd name="connsiteY26" fmla="*/ 1975816 h 2771820"/>
                    <a:gd name="connsiteX27" fmla="*/ 854773 w 2353790"/>
                    <a:gd name="connsiteY27" fmla="*/ 1866660 h 2771820"/>
                    <a:gd name="connsiteX28" fmla="*/ 674084 w 2353790"/>
                    <a:gd name="connsiteY28" fmla="*/ 1624820 h 2771820"/>
                    <a:gd name="connsiteX29" fmla="*/ 357664 w 2353790"/>
                    <a:gd name="connsiteY29" fmla="*/ 1499186 h 2771820"/>
                    <a:gd name="connsiteX30" fmla="*/ 267843 w 2353790"/>
                    <a:gd name="connsiteY30" fmla="*/ 1492899 h 2771820"/>
                    <a:gd name="connsiteX31" fmla="*/ 104394 w 2353790"/>
                    <a:gd name="connsiteY31" fmla="*/ 1512330 h 2771820"/>
                    <a:gd name="connsiteX32" fmla="*/ 30099 w 2353790"/>
                    <a:gd name="connsiteY32" fmla="*/ 1523665 h 2771820"/>
                    <a:gd name="connsiteX33" fmla="*/ 66580 w 2353790"/>
                    <a:gd name="connsiteY33" fmla="*/ 1339642 h 2771820"/>
                    <a:gd name="connsiteX34" fmla="*/ 25432 w 2353790"/>
                    <a:gd name="connsiteY34" fmla="*/ 1162191 h 2771820"/>
                    <a:gd name="connsiteX35" fmla="*/ 135160 w 2353790"/>
                    <a:gd name="connsiteY35" fmla="*/ 1161334 h 2771820"/>
                    <a:gd name="connsiteX36" fmla="*/ 356235 w 2353790"/>
                    <a:gd name="connsiteY36" fmla="*/ 1131997 h 2771820"/>
                    <a:gd name="connsiteX37" fmla="*/ 409861 w 2353790"/>
                    <a:gd name="connsiteY37" fmla="*/ 1094849 h 2771820"/>
                    <a:gd name="connsiteX38" fmla="*/ 400717 w 2353790"/>
                    <a:gd name="connsiteY38" fmla="*/ 1088087 h 2771820"/>
                    <a:gd name="connsiteX39" fmla="*/ 395287 w 2353790"/>
                    <a:gd name="connsiteY39" fmla="*/ 1084943 h 2771820"/>
                    <a:gd name="connsiteX40" fmla="*/ 347948 w 2353790"/>
                    <a:gd name="connsiteY40" fmla="*/ 1116090 h 2771820"/>
                    <a:gd name="connsiteX41" fmla="*/ 136684 w 2353790"/>
                    <a:gd name="connsiteY41" fmla="*/ 1143427 h 2771820"/>
                    <a:gd name="connsiteX42" fmla="*/ 10096 w 2353790"/>
                    <a:gd name="connsiteY42" fmla="*/ 1147618 h 2771820"/>
                    <a:gd name="connsiteX43" fmla="*/ 0 w 2353790"/>
                    <a:gd name="connsiteY43" fmla="*/ 1150666 h 2771820"/>
                    <a:gd name="connsiteX44" fmla="*/ 4667 w 2353790"/>
                    <a:gd name="connsiteY44" fmla="*/ 1160191 h 2771820"/>
                    <a:gd name="connsiteX45" fmla="*/ 48673 w 2353790"/>
                    <a:gd name="connsiteY45" fmla="*/ 1340023 h 2771820"/>
                    <a:gd name="connsiteX46" fmla="*/ 8191 w 2353790"/>
                    <a:gd name="connsiteY46" fmla="*/ 1528808 h 2771820"/>
                    <a:gd name="connsiteX47" fmla="*/ 2572 w 2353790"/>
                    <a:gd name="connsiteY47" fmla="*/ 1540905 h 2771820"/>
                    <a:gd name="connsiteX48" fmla="*/ 15811 w 2353790"/>
                    <a:gd name="connsiteY48" fmla="*/ 1541572 h 2771820"/>
                    <a:gd name="connsiteX49" fmla="*/ 107918 w 2353790"/>
                    <a:gd name="connsiteY49" fmla="*/ 1529951 h 2771820"/>
                    <a:gd name="connsiteX50" fmla="*/ 355187 w 2353790"/>
                    <a:gd name="connsiteY50" fmla="*/ 1516997 h 2771820"/>
                    <a:gd name="connsiteX51" fmla="*/ 663512 w 2353790"/>
                    <a:gd name="connsiteY51" fmla="*/ 1639298 h 2771820"/>
                    <a:gd name="connsiteX52" fmla="*/ 838772 w 2353790"/>
                    <a:gd name="connsiteY52" fmla="*/ 1874661 h 2771820"/>
                    <a:gd name="connsiteX53" fmla="*/ 895255 w 2353790"/>
                    <a:gd name="connsiteY53" fmla="*/ 1984484 h 2771820"/>
                    <a:gd name="connsiteX54" fmla="*/ 1331405 w 2353790"/>
                    <a:gd name="connsiteY54" fmla="*/ 2531219 h 2771820"/>
                    <a:gd name="connsiteX55" fmla="*/ 1528001 w 2353790"/>
                    <a:gd name="connsiteY55" fmla="*/ 2654854 h 2771820"/>
                    <a:gd name="connsiteX56" fmla="*/ 1834420 w 2353790"/>
                    <a:gd name="connsiteY56" fmla="*/ 2752961 h 2771820"/>
                    <a:gd name="connsiteX57" fmla="*/ 2016252 w 2353790"/>
                    <a:gd name="connsiteY57" fmla="*/ 2771821 h 2771820"/>
                    <a:gd name="connsiteX58" fmla="*/ 2202751 w 2353790"/>
                    <a:gd name="connsiteY58" fmla="*/ 2705813 h 2771820"/>
                    <a:gd name="connsiteX59" fmla="*/ 2237518 w 2353790"/>
                    <a:gd name="connsiteY59" fmla="*/ 2537601 h 2771820"/>
                    <a:gd name="connsiteX60" fmla="*/ 2352199 w 2353790"/>
                    <a:gd name="connsiteY60" fmla="*/ 206738 h 2771820"/>
                    <a:gd name="connsiteX61" fmla="*/ 2221897 w 2353790"/>
                    <a:gd name="connsiteY61" fmla="*/ 52147 h 2771820"/>
                    <a:gd name="connsiteX62" fmla="*/ 1840325 w 2353790"/>
                    <a:gd name="connsiteY62" fmla="*/ 18238 h 2771820"/>
                    <a:gd name="connsiteX63" fmla="*/ 1589056 w 2353790"/>
                    <a:gd name="connsiteY63" fmla="*/ 103868 h 2771820"/>
                    <a:gd name="connsiteX64" fmla="*/ 1345502 w 2353790"/>
                    <a:gd name="connsiteY64" fmla="*/ 280271 h 2771820"/>
                    <a:gd name="connsiteX65" fmla="*/ 1124617 w 2353790"/>
                    <a:gd name="connsiteY65" fmla="*/ 485344 h 2771820"/>
                    <a:gd name="connsiteX66" fmla="*/ 1125379 w 2353790"/>
                    <a:gd name="connsiteY66" fmla="*/ 486011 h 2771820"/>
                    <a:gd name="connsiteX67" fmla="*/ 1137095 w 2353790"/>
                    <a:gd name="connsiteY67" fmla="*/ 496489 h 2771820"/>
                    <a:gd name="connsiteX68" fmla="*/ 1358456 w 2353790"/>
                    <a:gd name="connsiteY68" fmla="*/ 292749 h 2771820"/>
                    <a:gd name="connsiteX69" fmla="*/ 1596581 w 2353790"/>
                    <a:gd name="connsiteY69" fmla="*/ 120251 h 2771820"/>
                    <a:gd name="connsiteX70" fmla="*/ 2213229 w 2353790"/>
                    <a:gd name="connsiteY70" fmla="*/ 67959 h 2771820"/>
                    <a:gd name="connsiteX71" fmla="*/ 2334482 w 2353790"/>
                    <a:gd name="connsiteY71" fmla="*/ 209405 h 2771820"/>
                    <a:gd name="connsiteX72" fmla="*/ 2275999 w 2353790"/>
                    <a:gd name="connsiteY72" fmla="*/ 361329 h 2771820"/>
                    <a:gd name="connsiteX73" fmla="*/ 2131505 w 2353790"/>
                    <a:gd name="connsiteY73" fmla="*/ 431242 h 2771820"/>
                    <a:gd name="connsiteX74" fmla="*/ 2059591 w 2353790"/>
                    <a:gd name="connsiteY74" fmla="*/ 384380 h 2771820"/>
                    <a:gd name="connsiteX75" fmla="*/ 1951863 w 2353790"/>
                    <a:gd name="connsiteY75" fmla="*/ 303798 h 2771820"/>
                    <a:gd name="connsiteX76" fmla="*/ 1663637 w 2353790"/>
                    <a:gd name="connsiteY76" fmla="*/ 315704 h 2771820"/>
                    <a:gd name="connsiteX77" fmla="*/ 1425702 w 2353790"/>
                    <a:gd name="connsiteY77" fmla="*/ 486107 h 2771820"/>
                    <a:gd name="connsiteX78" fmla="*/ 1285399 w 2353790"/>
                    <a:gd name="connsiteY78" fmla="*/ 660128 h 2771820"/>
                    <a:gd name="connsiteX79" fmla="*/ 1289780 w 2353790"/>
                    <a:gd name="connsiteY79" fmla="*/ 665843 h 2771820"/>
                    <a:gd name="connsiteX80" fmla="*/ 1296829 w 2353790"/>
                    <a:gd name="connsiteY80" fmla="*/ 675082 h 2771820"/>
                    <a:gd name="connsiteX81" fmla="*/ 1438942 w 2353790"/>
                    <a:gd name="connsiteY81" fmla="*/ 498203 h 2771820"/>
                    <a:gd name="connsiteX82" fmla="*/ 1669637 w 2353790"/>
                    <a:gd name="connsiteY82" fmla="*/ 332563 h 2771820"/>
                    <a:gd name="connsiteX83" fmla="*/ 1945291 w 2353790"/>
                    <a:gd name="connsiteY83" fmla="*/ 320467 h 2771820"/>
                    <a:gd name="connsiteX84" fmla="*/ 2046065 w 2353790"/>
                    <a:gd name="connsiteY84" fmla="*/ 396286 h 2771820"/>
                    <a:gd name="connsiteX85" fmla="*/ 2130076 w 2353790"/>
                    <a:gd name="connsiteY85" fmla="*/ 449054 h 2771820"/>
                    <a:gd name="connsiteX86" fmla="*/ 2289048 w 2353790"/>
                    <a:gd name="connsiteY86" fmla="*/ 373616 h 2771820"/>
                    <a:gd name="connsiteX87" fmla="*/ 2352199 w 2353790"/>
                    <a:gd name="connsiteY87" fmla="*/ 206834 h 2771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353790" h="2771820">
                      <a:moveTo>
                        <a:pt x="2237518" y="2537601"/>
                      </a:moveTo>
                      <a:cubicBezTo>
                        <a:pt x="2225135" y="2469688"/>
                        <a:pt x="2188464" y="2412347"/>
                        <a:pt x="2139601" y="2384344"/>
                      </a:cubicBezTo>
                      <a:cubicBezTo>
                        <a:pt x="2078736" y="2349482"/>
                        <a:pt x="2018538" y="2369104"/>
                        <a:pt x="1948720" y="2391964"/>
                      </a:cubicBezTo>
                      <a:cubicBezTo>
                        <a:pt x="1877378" y="2415300"/>
                        <a:pt x="1796510" y="2441780"/>
                        <a:pt x="1694878" y="2415395"/>
                      </a:cubicBezTo>
                      <a:cubicBezTo>
                        <a:pt x="1627251" y="2397869"/>
                        <a:pt x="1559719" y="2340243"/>
                        <a:pt x="1425131" y="2225276"/>
                      </a:cubicBezTo>
                      <a:cubicBezTo>
                        <a:pt x="1342739" y="2154887"/>
                        <a:pt x="1249394" y="2075258"/>
                        <a:pt x="1148524" y="1954385"/>
                      </a:cubicBezTo>
                      <a:cubicBezTo>
                        <a:pt x="1064228" y="1853230"/>
                        <a:pt x="1028128" y="1788079"/>
                        <a:pt x="993172" y="1724928"/>
                      </a:cubicBezTo>
                      <a:cubicBezTo>
                        <a:pt x="960596" y="1665968"/>
                        <a:pt x="929735" y="1610247"/>
                        <a:pt x="862013" y="1534142"/>
                      </a:cubicBezTo>
                      <a:cubicBezTo>
                        <a:pt x="779907" y="1441750"/>
                        <a:pt x="679037" y="1360120"/>
                        <a:pt x="562070" y="1291255"/>
                      </a:cubicBezTo>
                      <a:cubicBezTo>
                        <a:pt x="585788" y="1284968"/>
                        <a:pt x="614267" y="1276300"/>
                        <a:pt x="643128" y="1267061"/>
                      </a:cubicBezTo>
                      <a:lnTo>
                        <a:pt x="636461" y="1262108"/>
                      </a:lnTo>
                      <a:lnTo>
                        <a:pt x="624650" y="1253441"/>
                      </a:lnTo>
                      <a:cubicBezTo>
                        <a:pt x="591407" y="1263918"/>
                        <a:pt x="559975" y="1273443"/>
                        <a:pt x="536448" y="1279349"/>
                      </a:cubicBezTo>
                      <a:lnTo>
                        <a:pt x="514826" y="1284873"/>
                      </a:lnTo>
                      <a:lnTo>
                        <a:pt x="534257" y="1295827"/>
                      </a:lnTo>
                      <a:cubicBezTo>
                        <a:pt x="657606" y="1366026"/>
                        <a:pt x="763429" y="1450227"/>
                        <a:pt x="848677" y="1546049"/>
                      </a:cubicBezTo>
                      <a:cubicBezTo>
                        <a:pt x="915067" y="1620629"/>
                        <a:pt x="945356" y="1675493"/>
                        <a:pt x="977551" y="1733596"/>
                      </a:cubicBezTo>
                      <a:cubicBezTo>
                        <a:pt x="1011174" y="1794461"/>
                        <a:pt x="1049369" y="1863422"/>
                        <a:pt x="1134809" y="1965815"/>
                      </a:cubicBezTo>
                      <a:cubicBezTo>
                        <a:pt x="1236631" y="2087926"/>
                        <a:pt x="1330547" y="2168126"/>
                        <a:pt x="1413510" y="2238897"/>
                      </a:cubicBezTo>
                      <a:cubicBezTo>
                        <a:pt x="1550194" y="2355674"/>
                        <a:pt x="1618774" y="2414252"/>
                        <a:pt x="1690402" y="2432826"/>
                      </a:cubicBezTo>
                      <a:cubicBezTo>
                        <a:pt x="1797177" y="2460449"/>
                        <a:pt x="1880616" y="2433112"/>
                        <a:pt x="1954340" y="2409014"/>
                      </a:cubicBezTo>
                      <a:cubicBezTo>
                        <a:pt x="2022729" y="2386630"/>
                        <a:pt x="2076736" y="2369009"/>
                        <a:pt x="2130647" y="2399870"/>
                      </a:cubicBezTo>
                      <a:cubicBezTo>
                        <a:pt x="2175034" y="2425301"/>
                        <a:pt x="2208371" y="2478070"/>
                        <a:pt x="2219897" y="2540840"/>
                      </a:cubicBezTo>
                      <a:cubicBezTo>
                        <a:pt x="2230755" y="2600180"/>
                        <a:pt x="2219134" y="2657616"/>
                        <a:pt x="2188940" y="2694383"/>
                      </a:cubicBezTo>
                      <a:cubicBezTo>
                        <a:pt x="2119027" y="2779346"/>
                        <a:pt x="1956149" y="2753914"/>
                        <a:pt x="1837182" y="2735245"/>
                      </a:cubicBezTo>
                      <a:cubicBezTo>
                        <a:pt x="1662303" y="2707908"/>
                        <a:pt x="1491139" y="2632375"/>
                        <a:pt x="1342358" y="2517027"/>
                      </a:cubicBezTo>
                      <a:cubicBezTo>
                        <a:pt x="1106329" y="2333957"/>
                        <a:pt x="974407" y="2092117"/>
                        <a:pt x="910971" y="1975816"/>
                      </a:cubicBezTo>
                      <a:cubicBezTo>
                        <a:pt x="888873" y="1935431"/>
                        <a:pt x="870775" y="1898854"/>
                        <a:pt x="854773" y="1866660"/>
                      </a:cubicBezTo>
                      <a:cubicBezTo>
                        <a:pt x="805148" y="1766552"/>
                        <a:pt x="769334" y="1694258"/>
                        <a:pt x="674084" y="1624820"/>
                      </a:cubicBezTo>
                      <a:cubicBezTo>
                        <a:pt x="541877" y="1528427"/>
                        <a:pt x="387287" y="1503281"/>
                        <a:pt x="357664" y="1499186"/>
                      </a:cubicBezTo>
                      <a:cubicBezTo>
                        <a:pt x="325088" y="1494709"/>
                        <a:pt x="295370" y="1492899"/>
                        <a:pt x="267843" y="1492899"/>
                      </a:cubicBezTo>
                      <a:cubicBezTo>
                        <a:pt x="201739" y="1492899"/>
                        <a:pt x="149161" y="1503377"/>
                        <a:pt x="104394" y="1512330"/>
                      </a:cubicBezTo>
                      <a:cubicBezTo>
                        <a:pt x="76581" y="1517950"/>
                        <a:pt x="51911" y="1522808"/>
                        <a:pt x="30099" y="1523665"/>
                      </a:cubicBezTo>
                      <a:cubicBezTo>
                        <a:pt x="55531" y="1464229"/>
                        <a:pt x="67818" y="1402412"/>
                        <a:pt x="66580" y="1339642"/>
                      </a:cubicBezTo>
                      <a:cubicBezTo>
                        <a:pt x="65341" y="1278587"/>
                        <a:pt x="51530" y="1218960"/>
                        <a:pt x="25432" y="1162191"/>
                      </a:cubicBezTo>
                      <a:cubicBezTo>
                        <a:pt x="58769" y="1154762"/>
                        <a:pt x="96012" y="1157905"/>
                        <a:pt x="135160" y="1161334"/>
                      </a:cubicBezTo>
                      <a:cubicBezTo>
                        <a:pt x="201359" y="1167049"/>
                        <a:pt x="276416" y="1173431"/>
                        <a:pt x="356235" y="1131997"/>
                      </a:cubicBezTo>
                      <a:cubicBezTo>
                        <a:pt x="378143" y="1120662"/>
                        <a:pt x="395478" y="1108279"/>
                        <a:pt x="409861" y="1094849"/>
                      </a:cubicBezTo>
                      <a:lnTo>
                        <a:pt x="400717" y="1088087"/>
                      </a:lnTo>
                      <a:lnTo>
                        <a:pt x="395287" y="1084943"/>
                      </a:lnTo>
                      <a:cubicBezTo>
                        <a:pt x="382524" y="1096469"/>
                        <a:pt x="366998" y="1106184"/>
                        <a:pt x="347948" y="1116090"/>
                      </a:cubicBezTo>
                      <a:cubicBezTo>
                        <a:pt x="272796" y="1155143"/>
                        <a:pt x="200501" y="1148951"/>
                        <a:pt x="136684" y="1143427"/>
                      </a:cubicBezTo>
                      <a:cubicBezTo>
                        <a:pt x="91726" y="1139617"/>
                        <a:pt x="49244" y="1135902"/>
                        <a:pt x="10096" y="1147618"/>
                      </a:cubicBezTo>
                      <a:lnTo>
                        <a:pt x="0" y="1150666"/>
                      </a:lnTo>
                      <a:lnTo>
                        <a:pt x="4667" y="1160191"/>
                      </a:lnTo>
                      <a:cubicBezTo>
                        <a:pt x="32576" y="1217531"/>
                        <a:pt x="47435" y="1278015"/>
                        <a:pt x="48673" y="1340023"/>
                      </a:cubicBezTo>
                      <a:cubicBezTo>
                        <a:pt x="49911" y="1404507"/>
                        <a:pt x="36290" y="1468039"/>
                        <a:pt x="8191" y="1528808"/>
                      </a:cubicBezTo>
                      <a:lnTo>
                        <a:pt x="2572" y="1540905"/>
                      </a:lnTo>
                      <a:lnTo>
                        <a:pt x="15811" y="1541572"/>
                      </a:lnTo>
                      <a:cubicBezTo>
                        <a:pt x="43053" y="1542905"/>
                        <a:pt x="73152" y="1536904"/>
                        <a:pt x="107918" y="1529951"/>
                      </a:cubicBezTo>
                      <a:cubicBezTo>
                        <a:pt x="170021" y="1517569"/>
                        <a:pt x="247174" y="1502138"/>
                        <a:pt x="355187" y="1516997"/>
                      </a:cubicBezTo>
                      <a:cubicBezTo>
                        <a:pt x="384143" y="1520903"/>
                        <a:pt x="534829" y="1545477"/>
                        <a:pt x="663512" y="1639298"/>
                      </a:cubicBezTo>
                      <a:cubicBezTo>
                        <a:pt x="755237" y="1706164"/>
                        <a:pt x="788480" y="1773220"/>
                        <a:pt x="838772" y="1874661"/>
                      </a:cubicBezTo>
                      <a:cubicBezTo>
                        <a:pt x="854773" y="1907046"/>
                        <a:pt x="872966" y="1943622"/>
                        <a:pt x="895255" y="1984484"/>
                      </a:cubicBezTo>
                      <a:cubicBezTo>
                        <a:pt x="959263" y="2101737"/>
                        <a:pt x="1092422" y="2345863"/>
                        <a:pt x="1331405" y="2531219"/>
                      </a:cubicBezTo>
                      <a:cubicBezTo>
                        <a:pt x="1393508" y="2579321"/>
                        <a:pt x="1459611" y="2620945"/>
                        <a:pt x="1528001" y="2654854"/>
                      </a:cubicBezTo>
                      <a:cubicBezTo>
                        <a:pt x="1626203" y="2703526"/>
                        <a:pt x="1729264" y="2736483"/>
                        <a:pt x="1834420" y="2752961"/>
                      </a:cubicBezTo>
                      <a:cubicBezTo>
                        <a:pt x="1889951" y="2761629"/>
                        <a:pt x="1954816" y="2771821"/>
                        <a:pt x="2016252" y="2771821"/>
                      </a:cubicBezTo>
                      <a:cubicBezTo>
                        <a:pt x="2091023" y="2771821"/>
                        <a:pt x="2160842" y="2756771"/>
                        <a:pt x="2202751" y="2705813"/>
                      </a:cubicBezTo>
                      <a:cubicBezTo>
                        <a:pt x="2236375" y="2665046"/>
                        <a:pt x="2249329" y="2602085"/>
                        <a:pt x="2237518" y="2537601"/>
                      </a:cubicBezTo>
                      <a:close/>
                      <a:moveTo>
                        <a:pt x="2352199" y="206738"/>
                      </a:moveTo>
                      <a:cubicBezTo>
                        <a:pt x="2343531" y="147397"/>
                        <a:pt x="2299621" y="95486"/>
                        <a:pt x="2221897" y="52147"/>
                      </a:cubicBezTo>
                      <a:cubicBezTo>
                        <a:pt x="2122456" y="-3098"/>
                        <a:pt x="1994059" y="-14528"/>
                        <a:pt x="1840325" y="18238"/>
                      </a:cubicBezTo>
                      <a:cubicBezTo>
                        <a:pt x="1720024" y="43861"/>
                        <a:pt x="1621441" y="89009"/>
                        <a:pt x="1589056" y="103868"/>
                      </a:cubicBezTo>
                      <a:cubicBezTo>
                        <a:pt x="1456373" y="164733"/>
                        <a:pt x="1405033" y="218263"/>
                        <a:pt x="1345502" y="280271"/>
                      </a:cubicBezTo>
                      <a:cubicBezTo>
                        <a:pt x="1293876" y="334183"/>
                        <a:pt x="1247203" y="404668"/>
                        <a:pt x="1124617" y="485344"/>
                      </a:cubicBezTo>
                      <a:cubicBezTo>
                        <a:pt x="1126808" y="487154"/>
                        <a:pt x="1123283" y="484106"/>
                        <a:pt x="1125379" y="486011"/>
                      </a:cubicBezTo>
                      <a:cubicBezTo>
                        <a:pt x="1127951" y="488202"/>
                        <a:pt x="1134618" y="494203"/>
                        <a:pt x="1137095" y="496489"/>
                      </a:cubicBezTo>
                      <a:cubicBezTo>
                        <a:pt x="1258538" y="416002"/>
                        <a:pt x="1306640" y="346756"/>
                        <a:pt x="1358456" y="292749"/>
                      </a:cubicBezTo>
                      <a:cubicBezTo>
                        <a:pt x="1419035" y="229598"/>
                        <a:pt x="1466945" y="179687"/>
                        <a:pt x="1596581" y="120251"/>
                      </a:cubicBezTo>
                      <a:cubicBezTo>
                        <a:pt x="1742027" y="53576"/>
                        <a:pt x="2015585" y="-41864"/>
                        <a:pt x="2213229" y="67959"/>
                      </a:cubicBezTo>
                      <a:cubicBezTo>
                        <a:pt x="2285809" y="108345"/>
                        <a:pt x="2326576" y="155970"/>
                        <a:pt x="2334482" y="209405"/>
                      </a:cubicBezTo>
                      <a:cubicBezTo>
                        <a:pt x="2341626" y="257983"/>
                        <a:pt x="2319719" y="314752"/>
                        <a:pt x="2275999" y="361329"/>
                      </a:cubicBezTo>
                      <a:cubicBezTo>
                        <a:pt x="2232755" y="407525"/>
                        <a:pt x="2175986" y="434862"/>
                        <a:pt x="2131505" y="431242"/>
                      </a:cubicBezTo>
                      <a:cubicBezTo>
                        <a:pt x="2098262" y="428480"/>
                        <a:pt x="2081974" y="410002"/>
                        <a:pt x="2059591" y="384380"/>
                      </a:cubicBezTo>
                      <a:cubicBezTo>
                        <a:pt x="2036731" y="358376"/>
                        <a:pt x="2008251" y="326086"/>
                        <a:pt x="1951863" y="303798"/>
                      </a:cubicBezTo>
                      <a:cubicBezTo>
                        <a:pt x="1832610" y="256744"/>
                        <a:pt x="1705451" y="301036"/>
                        <a:pt x="1663637" y="315704"/>
                      </a:cubicBezTo>
                      <a:cubicBezTo>
                        <a:pt x="1551242" y="354852"/>
                        <a:pt x="1481899" y="424194"/>
                        <a:pt x="1425702" y="486107"/>
                      </a:cubicBezTo>
                      <a:cubicBezTo>
                        <a:pt x="1366457" y="551353"/>
                        <a:pt x="1321784" y="608407"/>
                        <a:pt x="1285399" y="660128"/>
                      </a:cubicBezTo>
                      <a:cubicBezTo>
                        <a:pt x="1286828" y="662033"/>
                        <a:pt x="1288256" y="663938"/>
                        <a:pt x="1289780" y="665843"/>
                      </a:cubicBezTo>
                      <a:cubicBezTo>
                        <a:pt x="1292162" y="668891"/>
                        <a:pt x="1294448" y="672034"/>
                        <a:pt x="1296829" y="675082"/>
                      </a:cubicBezTo>
                      <a:cubicBezTo>
                        <a:pt x="1333405" y="622695"/>
                        <a:pt x="1378649" y="564688"/>
                        <a:pt x="1438942" y="498203"/>
                      </a:cubicBezTo>
                      <a:cubicBezTo>
                        <a:pt x="1493711" y="437910"/>
                        <a:pt x="1561148" y="370473"/>
                        <a:pt x="1669637" y="332563"/>
                      </a:cubicBezTo>
                      <a:cubicBezTo>
                        <a:pt x="1709833" y="318562"/>
                        <a:pt x="1832229" y="275890"/>
                        <a:pt x="1945291" y="320467"/>
                      </a:cubicBezTo>
                      <a:cubicBezTo>
                        <a:pt x="1997678" y="341136"/>
                        <a:pt x="2023396" y="370378"/>
                        <a:pt x="2046065" y="396286"/>
                      </a:cubicBezTo>
                      <a:cubicBezTo>
                        <a:pt x="2069402" y="422765"/>
                        <a:pt x="2089499" y="445721"/>
                        <a:pt x="2130076" y="449054"/>
                      </a:cubicBezTo>
                      <a:cubicBezTo>
                        <a:pt x="2180463" y="453245"/>
                        <a:pt x="2241423" y="424384"/>
                        <a:pt x="2289048" y="373616"/>
                      </a:cubicBezTo>
                      <a:cubicBezTo>
                        <a:pt x="2337245" y="322372"/>
                        <a:pt x="2360295" y="261507"/>
                        <a:pt x="2352199" y="206834"/>
                      </a:cubicBezTo>
                      <a:close/>
                    </a:path>
                  </a:pathLst>
                </a:custGeom>
                <a:solidFill>
                  <a:srgbClr val="8D7941"/>
                </a:solidFill>
                <a:ln w="0"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F5B84BA1-04AB-268A-6282-E1B2E8760B10}"/>
                    </a:ext>
                  </a:extLst>
                </p:cNvPr>
                <p:cNvSpPr/>
                <p:nvPr/>
              </p:nvSpPr>
              <p:spPr>
                <a:xfrm>
                  <a:off x="1403984" y="2931700"/>
                  <a:ext cx="2593068" cy="1799485"/>
                </a:xfrm>
                <a:custGeom>
                  <a:avLst/>
                  <a:gdLst>
                    <a:gd name="connsiteX0" fmla="*/ 4172807 w 4172807"/>
                    <a:gd name="connsiteY0" fmla="*/ 1590357 h 2895760"/>
                    <a:gd name="connsiteX1" fmla="*/ 4103465 w 4172807"/>
                    <a:gd name="connsiteY1" fmla="*/ 1895633 h 2895760"/>
                    <a:gd name="connsiteX2" fmla="*/ 3469767 w 4172807"/>
                    <a:gd name="connsiteY2" fmla="*/ 2507615 h 2895760"/>
                    <a:gd name="connsiteX3" fmla="*/ 2790540 w 4172807"/>
                    <a:gd name="connsiteY3" fmla="*/ 2875566 h 2895760"/>
                    <a:gd name="connsiteX4" fmla="*/ 2260378 w 4172807"/>
                    <a:gd name="connsiteY4" fmla="*/ 2784602 h 2895760"/>
                    <a:gd name="connsiteX5" fmla="*/ 2082260 w 4172807"/>
                    <a:gd name="connsiteY5" fmla="*/ 2598483 h 2895760"/>
                    <a:gd name="connsiteX6" fmla="*/ 1697069 w 4172807"/>
                    <a:gd name="connsiteY6" fmla="*/ 2883757 h 2895760"/>
                    <a:gd name="connsiteX7" fmla="*/ 1146239 w 4172807"/>
                    <a:gd name="connsiteY7" fmla="*/ 2772124 h 2895760"/>
                    <a:gd name="connsiteX8" fmla="*/ 309658 w 4172807"/>
                    <a:gd name="connsiteY8" fmla="*/ 2275967 h 2895760"/>
                    <a:gd name="connsiteX9" fmla="*/ 0 w 4172807"/>
                    <a:gd name="connsiteY9" fmla="*/ 1796954 h 2895760"/>
                    <a:gd name="connsiteX10" fmla="*/ 4096 w 4172807"/>
                    <a:gd name="connsiteY10" fmla="*/ 1730470 h 2895760"/>
                    <a:gd name="connsiteX11" fmla="*/ 37243 w 4172807"/>
                    <a:gd name="connsiteY11" fmla="*/ 1432718 h 2895760"/>
                    <a:gd name="connsiteX12" fmla="*/ 140779 w 4172807"/>
                    <a:gd name="connsiteY12" fmla="*/ 1217739 h 2895760"/>
                    <a:gd name="connsiteX13" fmla="*/ 542544 w 4172807"/>
                    <a:gd name="connsiteY13" fmla="*/ 568610 h 2895760"/>
                    <a:gd name="connsiteX14" fmla="*/ 811721 w 4172807"/>
                    <a:gd name="connsiteY14" fmla="*/ 399065 h 2895760"/>
                    <a:gd name="connsiteX15" fmla="*/ 960787 w 4172807"/>
                    <a:gd name="connsiteY15" fmla="*/ 270859 h 2895760"/>
                    <a:gd name="connsiteX16" fmla="*/ 1296257 w 4172807"/>
                    <a:gd name="connsiteY16" fmla="*/ 138557 h 2895760"/>
                    <a:gd name="connsiteX17" fmla="*/ 1524000 w 4172807"/>
                    <a:gd name="connsiteY17" fmla="*/ 122078 h 2895760"/>
                    <a:gd name="connsiteX18" fmla="*/ 1871853 w 4172807"/>
                    <a:gd name="connsiteY18" fmla="*/ 6254 h 2895760"/>
                    <a:gd name="connsiteX19" fmla="*/ 2020919 w 4172807"/>
                    <a:gd name="connsiteY19" fmla="*/ 105505 h 2895760"/>
                    <a:gd name="connsiteX20" fmla="*/ 2107883 w 4172807"/>
                    <a:gd name="connsiteY20" fmla="*/ 262667 h 2895760"/>
                    <a:gd name="connsiteX21" fmla="*/ 2252853 w 4172807"/>
                    <a:gd name="connsiteY21" fmla="*/ 27019 h 2895760"/>
                    <a:gd name="connsiteX22" fmla="*/ 2451640 w 4172807"/>
                    <a:gd name="connsiteY22" fmla="*/ 2159 h 2895760"/>
                    <a:gd name="connsiteX23" fmla="*/ 2787110 w 4172807"/>
                    <a:gd name="connsiteY23" fmla="*/ 93122 h 2895760"/>
                    <a:gd name="connsiteX24" fmla="*/ 3188875 w 4172807"/>
                    <a:gd name="connsiteY24" fmla="*/ 308102 h 2895760"/>
                    <a:gd name="connsiteX25" fmla="*/ 3876390 w 4172807"/>
                    <a:gd name="connsiteY25" fmla="*/ 829119 h 2895760"/>
                    <a:gd name="connsiteX26" fmla="*/ 4166331 w 4172807"/>
                    <a:gd name="connsiteY26" fmla="*/ 1548638 h 2895760"/>
                    <a:gd name="connsiteX27" fmla="*/ 4172617 w 4172807"/>
                    <a:gd name="connsiteY27" fmla="*/ 1590357 h 289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172807" h="2895760">
                      <a:moveTo>
                        <a:pt x="4172807" y="1590357"/>
                      </a:moveTo>
                      <a:cubicBezTo>
                        <a:pt x="4167187" y="1687893"/>
                        <a:pt x="4147661" y="1790382"/>
                        <a:pt x="4103465" y="1895633"/>
                      </a:cubicBezTo>
                      <a:cubicBezTo>
                        <a:pt x="4017836" y="2099659"/>
                        <a:pt x="3835146" y="2235676"/>
                        <a:pt x="3469767" y="2507615"/>
                      </a:cubicBezTo>
                      <a:cubicBezTo>
                        <a:pt x="3030950" y="2834227"/>
                        <a:pt x="2854928" y="2866231"/>
                        <a:pt x="2790540" y="2875566"/>
                      </a:cubicBezTo>
                      <a:cubicBezTo>
                        <a:pt x="2686241" y="2890710"/>
                        <a:pt x="2461165" y="2919952"/>
                        <a:pt x="2260378" y="2784602"/>
                      </a:cubicBezTo>
                      <a:cubicBezTo>
                        <a:pt x="2169890" y="2723642"/>
                        <a:pt x="2114074" y="2649347"/>
                        <a:pt x="2082260" y="2598483"/>
                      </a:cubicBezTo>
                      <a:cubicBezTo>
                        <a:pt x="2025110" y="2680589"/>
                        <a:pt x="1899380" y="2833846"/>
                        <a:pt x="1697069" y="2883757"/>
                      </a:cubicBezTo>
                      <a:cubicBezTo>
                        <a:pt x="1610011" y="2905284"/>
                        <a:pt x="1487424" y="2912903"/>
                        <a:pt x="1146239" y="2772124"/>
                      </a:cubicBezTo>
                      <a:cubicBezTo>
                        <a:pt x="771334" y="2617343"/>
                        <a:pt x="538829" y="2521426"/>
                        <a:pt x="309658" y="2275967"/>
                      </a:cubicBezTo>
                      <a:cubicBezTo>
                        <a:pt x="264986" y="2228056"/>
                        <a:pt x="74486" y="2024030"/>
                        <a:pt x="0" y="1796954"/>
                      </a:cubicBezTo>
                      <a:cubicBezTo>
                        <a:pt x="1238" y="1776952"/>
                        <a:pt x="2572" y="1754854"/>
                        <a:pt x="4096" y="1730470"/>
                      </a:cubicBezTo>
                      <a:cubicBezTo>
                        <a:pt x="16478" y="1531778"/>
                        <a:pt x="22289" y="1485773"/>
                        <a:pt x="37243" y="1432718"/>
                      </a:cubicBezTo>
                      <a:cubicBezTo>
                        <a:pt x="62865" y="1341564"/>
                        <a:pt x="100394" y="1283366"/>
                        <a:pt x="140779" y="1217739"/>
                      </a:cubicBezTo>
                      <a:cubicBezTo>
                        <a:pt x="433578" y="742061"/>
                        <a:pt x="392049" y="669480"/>
                        <a:pt x="542544" y="568610"/>
                      </a:cubicBezTo>
                      <a:cubicBezTo>
                        <a:pt x="620078" y="516604"/>
                        <a:pt x="687134" y="500221"/>
                        <a:pt x="811721" y="399065"/>
                      </a:cubicBezTo>
                      <a:cubicBezTo>
                        <a:pt x="892016" y="333914"/>
                        <a:pt x="894398" y="316579"/>
                        <a:pt x="960787" y="270859"/>
                      </a:cubicBezTo>
                      <a:cubicBezTo>
                        <a:pt x="1098804" y="175990"/>
                        <a:pt x="1235869" y="149510"/>
                        <a:pt x="1296257" y="138557"/>
                      </a:cubicBezTo>
                      <a:cubicBezTo>
                        <a:pt x="1429322" y="114363"/>
                        <a:pt x="1416177" y="145986"/>
                        <a:pt x="1524000" y="122078"/>
                      </a:cubicBezTo>
                      <a:cubicBezTo>
                        <a:pt x="1713167" y="79978"/>
                        <a:pt x="1758410" y="-18511"/>
                        <a:pt x="1871853" y="6254"/>
                      </a:cubicBezTo>
                      <a:cubicBezTo>
                        <a:pt x="1944148" y="22066"/>
                        <a:pt x="1994916" y="77120"/>
                        <a:pt x="2020919" y="105505"/>
                      </a:cubicBezTo>
                      <a:cubicBezTo>
                        <a:pt x="2075974" y="165322"/>
                        <a:pt x="2098453" y="228663"/>
                        <a:pt x="2107883" y="262667"/>
                      </a:cubicBezTo>
                      <a:cubicBezTo>
                        <a:pt x="2113026" y="229806"/>
                        <a:pt x="2138363" y="89598"/>
                        <a:pt x="2252853" y="27019"/>
                      </a:cubicBezTo>
                      <a:cubicBezTo>
                        <a:pt x="2269141" y="18161"/>
                        <a:pt x="2320671" y="-7557"/>
                        <a:pt x="2451640" y="2159"/>
                      </a:cubicBezTo>
                      <a:cubicBezTo>
                        <a:pt x="2600611" y="13303"/>
                        <a:pt x="2712720" y="59880"/>
                        <a:pt x="2787110" y="93122"/>
                      </a:cubicBezTo>
                      <a:cubicBezTo>
                        <a:pt x="3027331" y="200469"/>
                        <a:pt x="3188875" y="308102"/>
                        <a:pt x="3188875" y="308102"/>
                      </a:cubicBezTo>
                      <a:cubicBezTo>
                        <a:pt x="3605594" y="585851"/>
                        <a:pt x="3797522" y="727011"/>
                        <a:pt x="3876390" y="829119"/>
                      </a:cubicBezTo>
                      <a:cubicBezTo>
                        <a:pt x="4097084" y="1114964"/>
                        <a:pt x="4146423" y="1417002"/>
                        <a:pt x="4166331" y="1548638"/>
                      </a:cubicBezTo>
                      <a:cubicBezTo>
                        <a:pt x="4168426" y="1562258"/>
                        <a:pt x="4170522" y="1576165"/>
                        <a:pt x="4172617" y="1590357"/>
                      </a:cubicBezTo>
                      <a:close/>
                    </a:path>
                  </a:pathLst>
                </a:custGeom>
                <a:solidFill>
                  <a:srgbClr val="D8D8D8"/>
                </a:solidFill>
                <a:ln w="0"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C6618B71-F129-2115-5537-90A95B593761}"/>
                    </a:ext>
                  </a:extLst>
                </p:cNvPr>
                <p:cNvSpPr/>
                <p:nvPr/>
              </p:nvSpPr>
              <p:spPr>
                <a:xfrm>
                  <a:off x="1406648" y="2931810"/>
                  <a:ext cx="2609760" cy="1820919"/>
                </a:xfrm>
                <a:custGeom>
                  <a:avLst/>
                  <a:gdLst>
                    <a:gd name="connsiteX0" fmla="*/ 1615154 w 4199668"/>
                    <a:gd name="connsiteY0" fmla="*/ 2930158 h 2930252"/>
                    <a:gd name="connsiteX1" fmla="*/ 1529048 w 4199668"/>
                    <a:gd name="connsiteY1" fmla="*/ 2923014 h 2930252"/>
                    <a:gd name="connsiteX2" fmla="*/ 1155002 w 4199668"/>
                    <a:gd name="connsiteY2" fmla="*/ 2805190 h 2930252"/>
                    <a:gd name="connsiteX3" fmla="*/ 681228 w 4199668"/>
                    <a:gd name="connsiteY3" fmla="*/ 2590306 h 2930252"/>
                    <a:gd name="connsiteX4" fmla="*/ 313944 w 4199668"/>
                    <a:gd name="connsiteY4" fmla="*/ 2304937 h 2930252"/>
                    <a:gd name="connsiteX5" fmla="*/ 1048 w 4199668"/>
                    <a:gd name="connsiteY5" fmla="*/ 1819543 h 2930252"/>
                    <a:gd name="connsiteX6" fmla="*/ 0 w 4199668"/>
                    <a:gd name="connsiteY6" fmla="*/ 1816304 h 2930252"/>
                    <a:gd name="connsiteX7" fmla="*/ 1048 w 4199668"/>
                    <a:gd name="connsiteY7" fmla="*/ 1800017 h 2930252"/>
                    <a:gd name="connsiteX8" fmla="*/ 4382 w 4199668"/>
                    <a:gd name="connsiteY8" fmla="*/ 1746391 h 2930252"/>
                    <a:gd name="connsiteX9" fmla="*/ 38100 w 4199668"/>
                    <a:gd name="connsiteY9" fmla="*/ 1445115 h 2930252"/>
                    <a:gd name="connsiteX10" fmla="*/ 137446 w 4199668"/>
                    <a:gd name="connsiteY10" fmla="*/ 1235279 h 2930252"/>
                    <a:gd name="connsiteX11" fmla="*/ 143351 w 4199668"/>
                    <a:gd name="connsiteY11" fmla="*/ 1225659 h 2930252"/>
                    <a:gd name="connsiteX12" fmla="*/ 377095 w 4199668"/>
                    <a:gd name="connsiteY12" fmla="*/ 800939 h 2930252"/>
                    <a:gd name="connsiteX13" fmla="*/ 549497 w 4199668"/>
                    <a:gd name="connsiteY13" fmla="*/ 571292 h 2930252"/>
                    <a:gd name="connsiteX14" fmla="*/ 633032 w 4199668"/>
                    <a:gd name="connsiteY14" fmla="*/ 522809 h 2930252"/>
                    <a:gd name="connsiteX15" fmla="*/ 816769 w 4199668"/>
                    <a:gd name="connsiteY15" fmla="*/ 402890 h 2930252"/>
                    <a:gd name="connsiteX16" fmla="*/ 889445 w 4199668"/>
                    <a:gd name="connsiteY16" fmla="*/ 338119 h 2930252"/>
                    <a:gd name="connsiteX17" fmla="*/ 966597 w 4199668"/>
                    <a:gd name="connsiteY17" fmla="*/ 274016 h 2930252"/>
                    <a:gd name="connsiteX18" fmla="*/ 1308259 w 4199668"/>
                    <a:gd name="connsiteY18" fmla="*/ 138856 h 2930252"/>
                    <a:gd name="connsiteX19" fmla="*/ 1437037 w 4199668"/>
                    <a:gd name="connsiteY19" fmla="*/ 130379 h 2930252"/>
                    <a:gd name="connsiteX20" fmla="*/ 1534859 w 4199668"/>
                    <a:gd name="connsiteY20" fmla="*/ 122473 h 2930252"/>
                    <a:gd name="connsiteX21" fmla="*/ 1719263 w 4199668"/>
                    <a:gd name="connsiteY21" fmla="*/ 48369 h 2930252"/>
                    <a:gd name="connsiteX22" fmla="*/ 1889760 w 4199668"/>
                    <a:gd name="connsiteY22" fmla="*/ 6745 h 2930252"/>
                    <a:gd name="connsiteX23" fmla="*/ 2047875 w 4199668"/>
                    <a:gd name="connsiteY23" fmla="*/ 111329 h 2930252"/>
                    <a:gd name="connsiteX24" fmla="*/ 2117598 w 4199668"/>
                    <a:gd name="connsiteY24" fmla="*/ 217247 h 2930252"/>
                    <a:gd name="connsiteX25" fmla="*/ 2257520 w 4199668"/>
                    <a:gd name="connsiteY25" fmla="*/ 29224 h 2930252"/>
                    <a:gd name="connsiteX26" fmla="*/ 2465832 w 4199668"/>
                    <a:gd name="connsiteY26" fmla="*/ 2268 h 2930252"/>
                    <a:gd name="connsiteX27" fmla="*/ 2806541 w 4199668"/>
                    <a:gd name="connsiteY27" fmla="*/ 94660 h 2930252"/>
                    <a:gd name="connsiteX28" fmla="*/ 3210020 w 4199668"/>
                    <a:gd name="connsiteY28" fmla="*/ 311068 h 2930252"/>
                    <a:gd name="connsiteX29" fmla="*/ 3900297 w 4199668"/>
                    <a:gd name="connsiteY29" fmla="*/ 835706 h 2930252"/>
                    <a:gd name="connsiteX30" fmla="*/ 4193096 w 4199668"/>
                    <a:gd name="connsiteY30" fmla="*/ 1563130 h 2930252"/>
                    <a:gd name="connsiteX31" fmla="*/ 4199382 w 4199668"/>
                    <a:gd name="connsiteY31" fmla="*/ 1604849 h 2930252"/>
                    <a:gd name="connsiteX32" fmla="*/ 4199668 w 4199668"/>
                    <a:gd name="connsiteY32" fmla="*/ 1606659 h 2930252"/>
                    <a:gd name="connsiteX33" fmla="*/ 4199668 w 4199668"/>
                    <a:gd name="connsiteY33" fmla="*/ 1608469 h 2930252"/>
                    <a:gd name="connsiteX34" fmla="*/ 4128992 w 4199668"/>
                    <a:gd name="connsiteY34" fmla="*/ 1919555 h 2930252"/>
                    <a:gd name="connsiteX35" fmla="*/ 3490817 w 4199668"/>
                    <a:gd name="connsiteY35" fmla="*/ 2538680 h 2930252"/>
                    <a:gd name="connsiteX36" fmla="*/ 3008757 w 4199668"/>
                    <a:gd name="connsiteY36" fmla="*/ 2843385 h 2930252"/>
                    <a:gd name="connsiteX37" fmla="*/ 2804922 w 4199668"/>
                    <a:gd name="connsiteY37" fmla="*/ 2909870 h 2930252"/>
                    <a:gd name="connsiteX38" fmla="*/ 2572512 w 4199668"/>
                    <a:gd name="connsiteY38" fmla="*/ 2920919 h 2930252"/>
                    <a:gd name="connsiteX39" fmla="*/ 2263331 w 4199668"/>
                    <a:gd name="connsiteY39" fmla="*/ 2816048 h 2930252"/>
                    <a:gd name="connsiteX40" fmla="*/ 2094929 w 4199668"/>
                    <a:gd name="connsiteY40" fmla="*/ 2646980 h 2930252"/>
                    <a:gd name="connsiteX41" fmla="*/ 1715548 w 4199668"/>
                    <a:gd name="connsiteY41" fmla="*/ 2917775 h 2930252"/>
                    <a:gd name="connsiteX42" fmla="*/ 1614869 w 4199668"/>
                    <a:gd name="connsiteY42" fmla="*/ 2930253 h 2930252"/>
                    <a:gd name="connsiteX43" fmla="*/ 36100 w 4199668"/>
                    <a:gd name="connsiteY43" fmla="*/ 1811637 h 2930252"/>
                    <a:gd name="connsiteX44" fmla="*/ 340043 w 4199668"/>
                    <a:gd name="connsiteY44" fmla="*/ 2280458 h 2930252"/>
                    <a:gd name="connsiteX45" fmla="*/ 1168622 w 4199668"/>
                    <a:gd name="connsiteY45" fmla="*/ 2772138 h 2930252"/>
                    <a:gd name="connsiteX46" fmla="*/ 1707166 w 4199668"/>
                    <a:gd name="connsiteY46" fmla="*/ 2882914 h 2930252"/>
                    <a:gd name="connsiteX47" fmla="*/ 2081118 w 4199668"/>
                    <a:gd name="connsiteY47" fmla="*/ 2604974 h 2930252"/>
                    <a:gd name="connsiteX48" fmla="*/ 2096643 w 4199668"/>
                    <a:gd name="connsiteY48" fmla="*/ 2582686 h 2930252"/>
                    <a:gd name="connsiteX49" fmla="*/ 2111026 w 4199668"/>
                    <a:gd name="connsiteY49" fmla="*/ 2605736 h 2930252"/>
                    <a:gd name="connsiteX50" fmla="*/ 2283619 w 4199668"/>
                    <a:gd name="connsiteY50" fmla="*/ 2786330 h 2930252"/>
                    <a:gd name="connsiteX51" fmla="*/ 2799969 w 4199668"/>
                    <a:gd name="connsiteY51" fmla="*/ 2874341 h 2930252"/>
                    <a:gd name="connsiteX52" fmla="*/ 3469577 w 4199668"/>
                    <a:gd name="connsiteY52" fmla="*/ 2509915 h 2930252"/>
                    <a:gd name="connsiteX53" fmla="*/ 4096036 w 4199668"/>
                    <a:gd name="connsiteY53" fmla="*/ 1905744 h 2930252"/>
                    <a:gd name="connsiteX54" fmla="*/ 4163759 w 4199668"/>
                    <a:gd name="connsiteY54" fmla="*/ 1608278 h 2930252"/>
                    <a:gd name="connsiteX55" fmla="*/ 4157758 w 4199668"/>
                    <a:gd name="connsiteY55" fmla="*/ 1568464 h 2930252"/>
                    <a:gd name="connsiteX56" fmla="*/ 3872008 w 4199668"/>
                    <a:gd name="connsiteY56" fmla="*/ 857613 h 2930252"/>
                    <a:gd name="connsiteX57" fmla="*/ 3190208 w 4199668"/>
                    <a:gd name="connsiteY57" fmla="*/ 340882 h 2930252"/>
                    <a:gd name="connsiteX58" fmla="*/ 2791968 w 4199668"/>
                    <a:gd name="connsiteY58" fmla="*/ 127426 h 2930252"/>
                    <a:gd name="connsiteX59" fmla="*/ 2463165 w 4199668"/>
                    <a:gd name="connsiteY59" fmla="*/ 37987 h 2930252"/>
                    <a:gd name="connsiteX60" fmla="*/ 2274761 w 4199668"/>
                    <a:gd name="connsiteY60" fmla="*/ 60656 h 2930252"/>
                    <a:gd name="connsiteX61" fmla="*/ 2139220 w 4199668"/>
                    <a:gd name="connsiteY61" fmla="*/ 283255 h 2930252"/>
                    <a:gd name="connsiteX62" fmla="*/ 2126456 w 4199668"/>
                    <a:gd name="connsiteY62" fmla="*/ 365456 h 2930252"/>
                    <a:gd name="connsiteX63" fmla="*/ 2104263 w 4199668"/>
                    <a:gd name="connsiteY63" fmla="*/ 285256 h 2930252"/>
                    <a:gd name="connsiteX64" fmla="*/ 2021586 w 4199668"/>
                    <a:gd name="connsiteY64" fmla="*/ 135618 h 2930252"/>
                    <a:gd name="connsiteX65" fmla="*/ 1882140 w 4199668"/>
                    <a:gd name="connsiteY65" fmla="*/ 41797 h 2930252"/>
                    <a:gd name="connsiteX66" fmla="*/ 1736693 w 4199668"/>
                    <a:gd name="connsiteY66" fmla="*/ 79801 h 2930252"/>
                    <a:gd name="connsiteX67" fmla="*/ 1542764 w 4199668"/>
                    <a:gd name="connsiteY67" fmla="*/ 157525 h 2930252"/>
                    <a:gd name="connsiteX68" fmla="*/ 1434656 w 4199668"/>
                    <a:gd name="connsiteY68" fmla="*/ 166193 h 2930252"/>
                    <a:gd name="connsiteX69" fmla="*/ 1314831 w 4199668"/>
                    <a:gd name="connsiteY69" fmla="*/ 174194 h 2930252"/>
                    <a:gd name="connsiteX70" fmla="*/ 987076 w 4199668"/>
                    <a:gd name="connsiteY70" fmla="*/ 303544 h 2930252"/>
                    <a:gd name="connsiteX71" fmla="*/ 914495 w 4199668"/>
                    <a:gd name="connsiteY71" fmla="*/ 363932 h 2930252"/>
                    <a:gd name="connsiteX72" fmla="*/ 839438 w 4199668"/>
                    <a:gd name="connsiteY72" fmla="*/ 430798 h 2930252"/>
                    <a:gd name="connsiteX73" fmla="*/ 649986 w 4199668"/>
                    <a:gd name="connsiteY73" fmla="*/ 554527 h 2930252"/>
                    <a:gd name="connsiteX74" fmla="*/ 569500 w 4199668"/>
                    <a:gd name="connsiteY74" fmla="*/ 601200 h 2930252"/>
                    <a:gd name="connsiteX75" fmla="*/ 409289 w 4199668"/>
                    <a:gd name="connsiteY75" fmla="*/ 816846 h 2930252"/>
                    <a:gd name="connsiteX76" fmla="*/ 173831 w 4199668"/>
                    <a:gd name="connsiteY76" fmla="*/ 1244519 h 2930252"/>
                    <a:gd name="connsiteX77" fmla="*/ 167926 w 4199668"/>
                    <a:gd name="connsiteY77" fmla="*/ 1254139 h 2930252"/>
                    <a:gd name="connsiteX78" fmla="*/ 72581 w 4199668"/>
                    <a:gd name="connsiteY78" fmla="*/ 1454831 h 2930252"/>
                    <a:gd name="connsiteX79" fmla="*/ 40100 w 4199668"/>
                    <a:gd name="connsiteY79" fmla="*/ 1748677 h 2930252"/>
                    <a:gd name="connsiteX80" fmla="*/ 36767 w 4199668"/>
                    <a:gd name="connsiteY80" fmla="*/ 1802302 h 2930252"/>
                    <a:gd name="connsiteX81" fmla="*/ 36195 w 4199668"/>
                    <a:gd name="connsiteY81" fmla="*/ 1811732 h 2930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4199668" h="2930252">
                      <a:moveTo>
                        <a:pt x="1615154" y="2930158"/>
                      </a:moveTo>
                      <a:cubicBezTo>
                        <a:pt x="1590389" y="2930158"/>
                        <a:pt x="1562100" y="2928158"/>
                        <a:pt x="1529048" y="2923014"/>
                      </a:cubicBezTo>
                      <a:cubicBezTo>
                        <a:pt x="1433227" y="2908155"/>
                        <a:pt x="1310831" y="2869674"/>
                        <a:pt x="1155002" y="2805190"/>
                      </a:cubicBezTo>
                      <a:cubicBezTo>
                        <a:pt x="965263" y="2726799"/>
                        <a:pt x="815435" y="2664791"/>
                        <a:pt x="681228" y="2590306"/>
                      </a:cubicBezTo>
                      <a:cubicBezTo>
                        <a:pt x="536258" y="2509820"/>
                        <a:pt x="423005" y="2421809"/>
                        <a:pt x="313944" y="2304937"/>
                      </a:cubicBezTo>
                      <a:cubicBezTo>
                        <a:pt x="117729" y="2094339"/>
                        <a:pt x="35433" y="1924699"/>
                        <a:pt x="1048" y="1819543"/>
                      </a:cubicBezTo>
                      <a:lnTo>
                        <a:pt x="0" y="1816304"/>
                      </a:lnTo>
                      <a:lnTo>
                        <a:pt x="1048" y="1800017"/>
                      </a:lnTo>
                      <a:cubicBezTo>
                        <a:pt x="2096" y="1783538"/>
                        <a:pt x="3143" y="1765631"/>
                        <a:pt x="4382" y="1746391"/>
                      </a:cubicBezTo>
                      <a:cubicBezTo>
                        <a:pt x="17050" y="1542461"/>
                        <a:pt x="22955" y="1498836"/>
                        <a:pt x="38100" y="1445115"/>
                      </a:cubicBezTo>
                      <a:cubicBezTo>
                        <a:pt x="63151" y="1356056"/>
                        <a:pt x="99251" y="1297382"/>
                        <a:pt x="137446" y="1235279"/>
                      </a:cubicBezTo>
                      <a:lnTo>
                        <a:pt x="143351" y="1225659"/>
                      </a:lnTo>
                      <a:cubicBezTo>
                        <a:pt x="269462" y="1020395"/>
                        <a:pt x="334232" y="888283"/>
                        <a:pt x="377095" y="800939"/>
                      </a:cubicBezTo>
                      <a:cubicBezTo>
                        <a:pt x="434340" y="684353"/>
                        <a:pt x="460439" y="631204"/>
                        <a:pt x="549497" y="571292"/>
                      </a:cubicBezTo>
                      <a:cubicBezTo>
                        <a:pt x="577882" y="552242"/>
                        <a:pt x="604647" y="537954"/>
                        <a:pt x="633032" y="522809"/>
                      </a:cubicBezTo>
                      <a:cubicBezTo>
                        <a:pt x="682276" y="496520"/>
                        <a:pt x="738188" y="466707"/>
                        <a:pt x="816769" y="402890"/>
                      </a:cubicBezTo>
                      <a:cubicBezTo>
                        <a:pt x="852202" y="374029"/>
                        <a:pt x="872014" y="354979"/>
                        <a:pt x="889445" y="338119"/>
                      </a:cubicBezTo>
                      <a:cubicBezTo>
                        <a:pt x="910685" y="317641"/>
                        <a:pt x="928973" y="299924"/>
                        <a:pt x="966597" y="274016"/>
                      </a:cubicBezTo>
                      <a:cubicBezTo>
                        <a:pt x="1110329" y="175051"/>
                        <a:pt x="1254157" y="148762"/>
                        <a:pt x="1308259" y="138856"/>
                      </a:cubicBezTo>
                      <a:cubicBezTo>
                        <a:pt x="1377887" y="126188"/>
                        <a:pt x="1409319" y="128379"/>
                        <a:pt x="1437037" y="130379"/>
                      </a:cubicBezTo>
                      <a:cubicBezTo>
                        <a:pt x="1462469" y="132189"/>
                        <a:pt x="1484376" y="133713"/>
                        <a:pt x="1534859" y="122473"/>
                      </a:cubicBezTo>
                      <a:cubicBezTo>
                        <a:pt x="1618679" y="103804"/>
                        <a:pt x="1672114" y="74372"/>
                        <a:pt x="1719263" y="48369"/>
                      </a:cubicBezTo>
                      <a:cubicBezTo>
                        <a:pt x="1776508" y="16841"/>
                        <a:pt x="1821656" y="-8114"/>
                        <a:pt x="1889760" y="6745"/>
                      </a:cubicBezTo>
                      <a:cubicBezTo>
                        <a:pt x="1967484" y="23794"/>
                        <a:pt x="2021777" y="82945"/>
                        <a:pt x="2047875" y="111329"/>
                      </a:cubicBezTo>
                      <a:cubicBezTo>
                        <a:pt x="2076450" y="142476"/>
                        <a:pt x="2100072" y="178385"/>
                        <a:pt x="2117598" y="217247"/>
                      </a:cubicBezTo>
                      <a:cubicBezTo>
                        <a:pt x="2136362" y="155144"/>
                        <a:pt x="2175796" y="74086"/>
                        <a:pt x="2257520" y="29224"/>
                      </a:cubicBezTo>
                      <a:cubicBezTo>
                        <a:pt x="2302860" y="4363"/>
                        <a:pt x="2372868" y="-4685"/>
                        <a:pt x="2465832" y="2268"/>
                      </a:cubicBezTo>
                      <a:cubicBezTo>
                        <a:pt x="2626900" y="14269"/>
                        <a:pt x="2748248" y="68657"/>
                        <a:pt x="2806541" y="94660"/>
                      </a:cubicBezTo>
                      <a:cubicBezTo>
                        <a:pt x="3044857" y="201340"/>
                        <a:pt x="3208401" y="309925"/>
                        <a:pt x="3210020" y="311068"/>
                      </a:cubicBezTo>
                      <a:cubicBezTo>
                        <a:pt x="3627025" y="589484"/>
                        <a:pt x="3820001" y="731597"/>
                        <a:pt x="3900297" y="835706"/>
                      </a:cubicBezTo>
                      <a:cubicBezTo>
                        <a:pt x="4127849" y="1130885"/>
                        <a:pt x="4175284" y="1444925"/>
                        <a:pt x="4193096" y="1563130"/>
                      </a:cubicBezTo>
                      <a:cubicBezTo>
                        <a:pt x="4195191" y="1576751"/>
                        <a:pt x="4197287" y="1590752"/>
                        <a:pt x="4199382" y="1604849"/>
                      </a:cubicBezTo>
                      <a:lnTo>
                        <a:pt x="4199668" y="1606659"/>
                      </a:lnTo>
                      <a:lnTo>
                        <a:pt x="4199668" y="1608469"/>
                      </a:lnTo>
                      <a:cubicBezTo>
                        <a:pt x="4193096" y="1719911"/>
                        <a:pt x="4170045" y="1821638"/>
                        <a:pt x="4128992" y="1919555"/>
                      </a:cubicBezTo>
                      <a:cubicBezTo>
                        <a:pt x="4041648" y="2128058"/>
                        <a:pt x="3857530" y="2265218"/>
                        <a:pt x="3490817" y="2538680"/>
                      </a:cubicBezTo>
                      <a:cubicBezTo>
                        <a:pt x="3302032" y="2679460"/>
                        <a:pt x="3139821" y="2781949"/>
                        <a:pt x="3008757" y="2843385"/>
                      </a:cubicBezTo>
                      <a:cubicBezTo>
                        <a:pt x="2894648" y="2896820"/>
                        <a:pt x="2831783" y="2905964"/>
                        <a:pt x="2804922" y="2909870"/>
                      </a:cubicBezTo>
                      <a:cubicBezTo>
                        <a:pt x="2758631" y="2916632"/>
                        <a:pt x="2672429" y="2929110"/>
                        <a:pt x="2572512" y="2920919"/>
                      </a:cubicBezTo>
                      <a:cubicBezTo>
                        <a:pt x="2456307" y="2911394"/>
                        <a:pt x="2352294" y="2876151"/>
                        <a:pt x="2263331" y="2816048"/>
                      </a:cubicBezTo>
                      <a:cubicBezTo>
                        <a:pt x="2197799" y="2771852"/>
                        <a:pt x="2141220" y="2714988"/>
                        <a:pt x="2094929" y="2646980"/>
                      </a:cubicBezTo>
                      <a:cubicBezTo>
                        <a:pt x="2018538" y="2750421"/>
                        <a:pt x="1894237" y="2873579"/>
                        <a:pt x="1715548" y="2917775"/>
                      </a:cubicBezTo>
                      <a:cubicBezTo>
                        <a:pt x="1688973" y="2924348"/>
                        <a:pt x="1657255" y="2930253"/>
                        <a:pt x="1614869" y="2930253"/>
                      </a:cubicBezTo>
                      <a:close/>
                      <a:moveTo>
                        <a:pt x="36100" y="1811637"/>
                      </a:moveTo>
                      <a:cubicBezTo>
                        <a:pt x="70009" y="1913650"/>
                        <a:pt x="150305" y="2076813"/>
                        <a:pt x="340043" y="2280458"/>
                      </a:cubicBezTo>
                      <a:cubicBezTo>
                        <a:pt x="566166" y="2523059"/>
                        <a:pt x="792956" y="2616785"/>
                        <a:pt x="1168622" y="2772138"/>
                      </a:cubicBezTo>
                      <a:cubicBezTo>
                        <a:pt x="1509332" y="2913013"/>
                        <a:pt x="1625251" y="2903202"/>
                        <a:pt x="1707166" y="2882914"/>
                      </a:cubicBezTo>
                      <a:cubicBezTo>
                        <a:pt x="1887569" y="2838337"/>
                        <a:pt x="2010061" y="2707082"/>
                        <a:pt x="2081118" y="2604974"/>
                      </a:cubicBezTo>
                      <a:lnTo>
                        <a:pt x="2096643" y="2582686"/>
                      </a:lnTo>
                      <a:lnTo>
                        <a:pt x="2111026" y="2605736"/>
                      </a:lnTo>
                      <a:cubicBezTo>
                        <a:pt x="2157127" y="2679460"/>
                        <a:pt x="2215229" y="2740229"/>
                        <a:pt x="2283619" y="2786330"/>
                      </a:cubicBezTo>
                      <a:cubicBezTo>
                        <a:pt x="2482406" y="2920538"/>
                        <a:pt x="2704910" y="2888153"/>
                        <a:pt x="2799969" y="2874341"/>
                      </a:cubicBezTo>
                      <a:cubicBezTo>
                        <a:pt x="2855500" y="2866245"/>
                        <a:pt x="3024473" y="2841766"/>
                        <a:pt x="3469577" y="2509915"/>
                      </a:cubicBezTo>
                      <a:cubicBezTo>
                        <a:pt x="3831051" y="2240453"/>
                        <a:pt x="4012502" y="2105198"/>
                        <a:pt x="4096036" y="1905744"/>
                      </a:cubicBezTo>
                      <a:cubicBezTo>
                        <a:pt x="4135279" y="1812209"/>
                        <a:pt x="4157377" y="1714863"/>
                        <a:pt x="4163759" y="1608278"/>
                      </a:cubicBezTo>
                      <a:cubicBezTo>
                        <a:pt x="4161758" y="1594753"/>
                        <a:pt x="4159758" y="1581513"/>
                        <a:pt x="4157758" y="1568464"/>
                      </a:cubicBezTo>
                      <a:cubicBezTo>
                        <a:pt x="4140232" y="1452735"/>
                        <a:pt x="4093845" y="1145459"/>
                        <a:pt x="3872008" y="857613"/>
                      </a:cubicBezTo>
                      <a:cubicBezTo>
                        <a:pt x="3774281" y="730740"/>
                        <a:pt x="3579019" y="600438"/>
                        <a:pt x="3190208" y="340882"/>
                      </a:cubicBezTo>
                      <a:cubicBezTo>
                        <a:pt x="3188589" y="339834"/>
                        <a:pt x="3027331" y="232773"/>
                        <a:pt x="2791968" y="127426"/>
                      </a:cubicBezTo>
                      <a:cubicBezTo>
                        <a:pt x="2735485" y="102185"/>
                        <a:pt x="2618042" y="49607"/>
                        <a:pt x="2463165" y="37987"/>
                      </a:cubicBezTo>
                      <a:cubicBezTo>
                        <a:pt x="2404110" y="33605"/>
                        <a:pt x="2323433" y="33891"/>
                        <a:pt x="2274761" y="60656"/>
                      </a:cubicBezTo>
                      <a:cubicBezTo>
                        <a:pt x="2175224" y="115234"/>
                        <a:pt x="2146840" y="234487"/>
                        <a:pt x="2139220" y="283255"/>
                      </a:cubicBezTo>
                      <a:lnTo>
                        <a:pt x="2126456" y="365456"/>
                      </a:lnTo>
                      <a:lnTo>
                        <a:pt x="2104263" y="285256"/>
                      </a:lnTo>
                      <a:cubicBezTo>
                        <a:pt x="2088833" y="229344"/>
                        <a:pt x="2060162" y="177623"/>
                        <a:pt x="2021586" y="135618"/>
                      </a:cubicBezTo>
                      <a:cubicBezTo>
                        <a:pt x="1996154" y="107900"/>
                        <a:pt x="1948815" y="56370"/>
                        <a:pt x="1882140" y="41797"/>
                      </a:cubicBezTo>
                      <a:cubicBezTo>
                        <a:pt x="1827276" y="29795"/>
                        <a:pt x="1791272" y="49702"/>
                        <a:pt x="1736693" y="79801"/>
                      </a:cubicBezTo>
                      <a:cubicBezTo>
                        <a:pt x="1689926" y="105614"/>
                        <a:pt x="1631633" y="137713"/>
                        <a:pt x="1542764" y="157525"/>
                      </a:cubicBezTo>
                      <a:cubicBezTo>
                        <a:pt x="1487234" y="169908"/>
                        <a:pt x="1461707" y="168098"/>
                        <a:pt x="1434656" y="166193"/>
                      </a:cubicBezTo>
                      <a:cubicBezTo>
                        <a:pt x="1407795" y="164288"/>
                        <a:pt x="1379982" y="162288"/>
                        <a:pt x="1314831" y="174194"/>
                      </a:cubicBezTo>
                      <a:cubicBezTo>
                        <a:pt x="1262729" y="183719"/>
                        <a:pt x="1124426" y="208960"/>
                        <a:pt x="987076" y="303544"/>
                      </a:cubicBezTo>
                      <a:cubicBezTo>
                        <a:pt x="951833" y="327832"/>
                        <a:pt x="935355" y="343739"/>
                        <a:pt x="914495" y="363932"/>
                      </a:cubicBezTo>
                      <a:cubicBezTo>
                        <a:pt x="896493" y="381268"/>
                        <a:pt x="876110" y="400984"/>
                        <a:pt x="839438" y="430798"/>
                      </a:cubicBezTo>
                      <a:cubicBezTo>
                        <a:pt x="758190" y="496806"/>
                        <a:pt x="700659" y="527476"/>
                        <a:pt x="649986" y="554527"/>
                      </a:cubicBezTo>
                      <a:cubicBezTo>
                        <a:pt x="622459" y="569196"/>
                        <a:pt x="596456" y="583102"/>
                        <a:pt x="569500" y="601200"/>
                      </a:cubicBezTo>
                      <a:cubicBezTo>
                        <a:pt x="488442" y="655683"/>
                        <a:pt x="466916" y="699593"/>
                        <a:pt x="409289" y="816846"/>
                      </a:cubicBezTo>
                      <a:cubicBezTo>
                        <a:pt x="366141" y="904857"/>
                        <a:pt x="300895" y="1037731"/>
                        <a:pt x="173831" y="1244519"/>
                      </a:cubicBezTo>
                      <a:lnTo>
                        <a:pt x="167926" y="1254139"/>
                      </a:lnTo>
                      <a:cubicBezTo>
                        <a:pt x="129445" y="1316623"/>
                        <a:pt x="96203" y="1370630"/>
                        <a:pt x="72581" y="1454831"/>
                      </a:cubicBezTo>
                      <a:cubicBezTo>
                        <a:pt x="58293" y="1505694"/>
                        <a:pt x="52578" y="1547985"/>
                        <a:pt x="40100" y="1748677"/>
                      </a:cubicBezTo>
                      <a:cubicBezTo>
                        <a:pt x="38862" y="1767917"/>
                        <a:pt x="37814" y="1785824"/>
                        <a:pt x="36767" y="1802302"/>
                      </a:cubicBezTo>
                      <a:lnTo>
                        <a:pt x="36195" y="1811732"/>
                      </a:lnTo>
                      <a:close/>
                    </a:path>
                  </a:pathLst>
                </a:custGeom>
                <a:solidFill>
                  <a:srgbClr val="C59000"/>
                </a:solidFill>
                <a:ln w="0"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117B4F69-A209-7919-B5BD-84AF3BF6730E}"/>
                    </a:ext>
                  </a:extLst>
                </p:cNvPr>
                <p:cNvSpPr/>
                <p:nvPr/>
              </p:nvSpPr>
              <p:spPr>
                <a:xfrm>
                  <a:off x="1403570" y="2932579"/>
                  <a:ext cx="2609760" cy="1820919"/>
                </a:xfrm>
                <a:custGeom>
                  <a:avLst/>
                  <a:gdLst>
                    <a:gd name="connsiteX0" fmla="*/ 1615154 w 4199667"/>
                    <a:gd name="connsiteY0" fmla="*/ 2930158 h 2930252"/>
                    <a:gd name="connsiteX1" fmla="*/ 1529048 w 4199667"/>
                    <a:gd name="connsiteY1" fmla="*/ 2923014 h 2930252"/>
                    <a:gd name="connsiteX2" fmla="*/ 1155002 w 4199667"/>
                    <a:gd name="connsiteY2" fmla="*/ 2805190 h 2930252"/>
                    <a:gd name="connsiteX3" fmla="*/ 681228 w 4199667"/>
                    <a:gd name="connsiteY3" fmla="*/ 2590306 h 2930252"/>
                    <a:gd name="connsiteX4" fmla="*/ 313944 w 4199667"/>
                    <a:gd name="connsiteY4" fmla="*/ 2304937 h 2930252"/>
                    <a:gd name="connsiteX5" fmla="*/ 1048 w 4199667"/>
                    <a:gd name="connsiteY5" fmla="*/ 1819543 h 2930252"/>
                    <a:gd name="connsiteX6" fmla="*/ 0 w 4199667"/>
                    <a:gd name="connsiteY6" fmla="*/ 1816304 h 2930252"/>
                    <a:gd name="connsiteX7" fmla="*/ 1048 w 4199667"/>
                    <a:gd name="connsiteY7" fmla="*/ 1800016 h 2930252"/>
                    <a:gd name="connsiteX8" fmla="*/ 4381 w 4199667"/>
                    <a:gd name="connsiteY8" fmla="*/ 1746391 h 2930252"/>
                    <a:gd name="connsiteX9" fmla="*/ 38100 w 4199667"/>
                    <a:gd name="connsiteY9" fmla="*/ 1445115 h 2930252"/>
                    <a:gd name="connsiteX10" fmla="*/ 137446 w 4199667"/>
                    <a:gd name="connsiteY10" fmla="*/ 1235279 h 2930252"/>
                    <a:gd name="connsiteX11" fmla="*/ 143351 w 4199667"/>
                    <a:gd name="connsiteY11" fmla="*/ 1225659 h 2930252"/>
                    <a:gd name="connsiteX12" fmla="*/ 377095 w 4199667"/>
                    <a:gd name="connsiteY12" fmla="*/ 800939 h 2930252"/>
                    <a:gd name="connsiteX13" fmla="*/ 549497 w 4199667"/>
                    <a:gd name="connsiteY13" fmla="*/ 571291 h 2930252"/>
                    <a:gd name="connsiteX14" fmla="*/ 633031 w 4199667"/>
                    <a:gd name="connsiteY14" fmla="*/ 522809 h 2930252"/>
                    <a:gd name="connsiteX15" fmla="*/ 816769 w 4199667"/>
                    <a:gd name="connsiteY15" fmla="*/ 402889 h 2930252"/>
                    <a:gd name="connsiteX16" fmla="*/ 889445 w 4199667"/>
                    <a:gd name="connsiteY16" fmla="*/ 338119 h 2930252"/>
                    <a:gd name="connsiteX17" fmla="*/ 966597 w 4199667"/>
                    <a:gd name="connsiteY17" fmla="*/ 274016 h 2930252"/>
                    <a:gd name="connsiteX18" fmla="*/ 1308259 w 4199667"/>
                    <a:gd name="connsiteY18" fmla="*/ 138856 h 2930252"/>
                    <a:gd name="connsiteX19" fmla="*/ 1437037 w 4199667"/>
                    <a:gd name="connsiteY19" fmla="*/ 130379 h 2930252"/>
                    <a:gd name="connsiteX20" fmla="*/ 1534858 w 4199667"/>
                    <a:gd name="connsiteY20" fmla="*/ 122473 h 2930252"/>
                    <a:gd name="connsiteX21" fmla="*/ 1719263 w 4199667"/>
                    <a:gd name="connsiteY21" fmla="*/ 48369 h 2930252"/>
                    <a:gd name="connsiteX22" fmla="*/ 1889760 w 4199667"/>
                    <a:gd name="connsiteY22" fmla="*/ 6745 h 2930252"/>
                    <a:gd name="connsiteX23" fmla="*/ 2047875 w 4199667"/>
                    <a:gd name="connsiteY23" fmla="*/ 111329 h 2930252"/>
                    <a:gd name="connsiteX24" fmla="*/ 2117598 w 4199667"/>
                    <a:gd name="connsiteY24" fmla="*/ 217247 h 2930252"/>
                    <a:gd name="connsiteX25" fmla="*/ 2257520 w 4199667"/>
                    <a:gd name="connsiteY25" fmla="*/ 29224 h 2930252"/>
                    <a:gd name="connsiteX26" fmla="*/ 2465832 w 4199667"/>
                    <a:gd name="connsiteY26" fmla="*/ 2268 h 2930252"/>
                    <a:gd name="connsiteX27" fmla="*/ 2806541 w 4199667"/>
                    <a:gd name="connsiteY27" fmla="*/ 94660 h 2930252"/>
                    <a:gd name="connsiteX28" fmla="*/ 3210020 w 4199667"/>
                    <a:gd name="connsiteY28" fmla="*/ 311068 h 2930252"/>
                    <a:gd name="connsiteX29" fmla="*/ 3900297 w 4199667"/>
                    <a:gd name="connsiteY29" fmla="*/ 835705 h 2930252"/>
                    <a:gd name="connsiteX30" fmla="*/ 4193096 w 4199667"/>
                    <a:gd name="connsiteY30" fmla="*/ 1563130 h 2930252"/>
                    <a:gd name="connsiteX31" fmla="*/ 4199382 w 4199667"/>
                    <a:gd name="connsiteY31" fmla="*/ 1604849 h 2930252"/>
                    <a:gd name="connsiteX32" fmla="*/ 4199668 w 4199667"/>
                    <a:gd name="connsiteY32" fmla="*/ 1606659 h 2930252"/>
                    <a:gd name="connsiteX33" fmla="*/ 4199668 w 4199667"/>
                    <a:gd name="connsiteY33" fmla="*/ 1608469 h 2930252"/>
                    <a:gd name="connsiteX34" fmla="*/ 4128993 w 4199667"/>
                    <a:gd name="connsiteY34" fmla="*/ 1919555 h 2930252"/>
                    <a:gd name="connsiteX35" fmla="*/ 3490818 w 4199667"/>
                    <a:gd name="connsiteY35" fmla="*/ 2538680 h 2930252"/>
                    <a:gd name="connsiteX36" fmla="*/ 3008757 w 4199667"/>
                    <a:gd name="connsiteY36" fmla="*/ 2843385 h 2930252"/>
                    <a:gd name="connsiteX37" fmla="*/ 2804922 w 4199667"/>
                    <a:gd name="connsiteY37" fmla="*/ 2909870 h 2930252"/>
                    <a:gd name="connsiteX38" fmla="*/ 2572512 w 4199667"/>
                    <a:gd name="connsiteY38" fmla="*/ 2920918 h 2930252"/>
                    <a:gd name="connsiteX39" fmla="*/ 2263331 w 4199667"/>
                    <a:gd name="connsiteY39" fmla="*/ 2816048 h 2930252"/>
                    <a:gd name="connsiteX40" fmla="*/ 2094929 w 4199667"/>
                    <a:gd name="connsiteY40" fmla="*/ 2646980 h 2930252"/>
                    <a:gd name="connsiteX41" fmla="*/ 1715548 w 4199667"/>
                    <a:gd name="connsiteY41" fmla="*/ 2917775 h 2930252"/>
                    <a:gd name="connsiteX42" fmla="*/ 1614869 w 4199667"/>
                    <a:gd name="connsiteY42" fmla="*/ 2930253 h 2930252"/>
                    <a:gd name="connsiteX43" fmla="*/ 36100 w 4199667"/>
                    <a:gd name="connsiteY43" fmla="*/ 1811637 h 2930252"/>
                    <a:gd name="connsiteX44" fmla="*/ 340042 w 4199667"/>
                    <a:gd name="connsiteY44" fmla="*/ 2280458 h 2930252"/>
                    <a:gd name="connsiteX45" fmla="*/ 1168622 w 4199667"/>
                    <a:gd name="connsiteY45" fmla="*/ 2772138 h 2930252"/>
                    <a:gd name="connsiteX46" fmla="*/ 1707166 w 4199667"/>
                    <a:gd name="connsiteY46" fmla="*/ 2882914 h 2930252"/>
                    <a:gd name="connsiteX47" fmla="*/ 2081117 w 4199667"/>
                    <a:gd name="connsiteY47" fmla="*/ 2604974 h 2930252"/>
                    <a:gd name="connsiteX48" fmla="*/ 2096643 w 4199667"/>
                    <a:gd name="connsiteY48" fmla="*/ 2582686 h 2930252"/>
                    <a:gd name="connsiteX49" fmla="*/ 2111026 w 4199667"/>
                    <a:gd name="connsiteY49" fmla="*/ 2605736 h 2930252"/>
                    <a:gd name="connsiteX50" fmla="*/ 2283619 w 4199667"/>
                    <a:gd name="connsiteY50" fmla="*/ 2786330 h 2930252"/>
                    <a:gd name="connsiteX51" fmla="*/ 2799969 w 4199667"/>
                    <a:gd name="connsiteY51" fmla="*/ 2874341 h 2930252"/>
                    <a:gd name="connsiteX52" fmla="*/ 3469576 w 4199667"/>
                    <a:gd name="connsiteY52" fmla="*/ 2509915 h 2930252"/>
                    <a:gd name="connsiteX53" fmla="*/ 4096036 w 4199667"/>
                    <a:gd name="connsiteY53" fmla="*/ 1905744 h 2930252"/>
                    <a:gd name="connsiteX54" fmla="*/ 4163758 w 4199667"/>
                    <a:gd name="connsiteY54" fmla="*/ 1608278 h 2930252"/>
                    <a:gd name="connsiteX55" fmla="*/ 4157758 w 4199667"/>
                    <a:gd name="connsiteY55" fmla="*/ 1568464 h 2930252"/>
                    <a:gd name="connsiteX56" fmla="*/ 3872008 w 4199667"/>
                    <a:gd name="connsiteY56" fmla="*/ 857613 h 2930252"/>
                    <a:gd name="connsiteX57" fmla="*/ 3190209 w 4199667"/>
                    <a:gd name="connsiteY57" fmla="*/ 340882 h 2930252"/>
                    <a:gd name="connsiteX58" fmla="*/ 2791968 w 4199667"/>
                    <a:gd name="connsiteY58" fmla="*/ 127426 h 2930252"/>
                    <a:gd name="connsiteX59" fmla="*/ 2463165 w 4199667"/>
                    <a:gd name="connsiteY59" fmla="*/ 37987 h 2930252"/>
                    <a:gd name="connsiteX60" fmla="*/ 2274761 w 4199667"/>
                    <a:gd name="connsiteY60" fmla="*/ 60656 h 2930252"/>
                    <a:gd name="connsiteX61" fmla="*/ 2139220 w 4199667"/>
                    <a:gd name="connsiteY61" fmla="*/ 283255 h 2930252"/>
                    <a:gd name="connsiteX62" fmla="*/ 2126456 w 4199667"/>
                    <a:gd name="connsiteY62" fmla="*/ 365456 h 2930252"/>
                    <a:gd name="connsiteX63" fmla="*/ 2104263 w 4199667"/>
                    <a:gd name="connsiteY63" fmla="*/ 285256 h 2930252"/>
                    <a:gd name="connsiteX64" fmla="*/ 2021586 w 4199667"/>
                    <a:gd name="connsiteY64" fmla="*/ 135618 h 2930252"/>
                    <a:gd name="connsiteX65" fmla="*/ 1882140 w 4199667"/>
                    <a:gd name="connsiteY65" fmla="*/ 41797 h 2930252"/>
                    <a:gd name="connsiteX66" fmla="*/ 1736693 w 4199667"/>
                    <a:gd name="connsiteY66" fmla="*/ 79801 h 2930252"/>
                    <a:gd name="connsiteX67" fmla="*/ 1542764 w 4199667"/>
                    <a:gd name="connsiteY67" fmla="*/ 157525 h 2930252"/>
                    <a:gd name="connsiteX68" fmla="*/ 1434656 w 4199667"/>
                    <a:gd name="connsiteY68" fmla="*/ 166193 h 2930252"/>
                    <a:gd name="connsiteX69" fmla="*/ 1314831 w 4199667"/>
                    <a:gd name="connsiteY69" fmla="*/ 174194 h 2930252"/>
                    <a:gd name="connsiteX70" fmla="*/ 987076 w 4199667"/>
                    <a:gd name="connsiteY70" fmla="*/ 303544 h 2930252"/>
                    <a:gd name="connsiteX71" fmla="*/ 914495 w 4199667"/>
                    <a:gd name="connsiteY71" fmla="*/ 363932 h 2930252"/>
                    <a:gd name="connsiteX72" fmla="*/ 839438 w 4199667"/>
                    <a:gd name="connsiteY72" fmla="*/ 430798 h 2930252"/>
                    <a:gd name="connsiteX73" fmla="*/ 649986 w 4199667"/>
                    <a:gd name="connsiteY73" fmla="*/ 554528 h 2930252"/>
                    <a:gd name="connsiteX74" fmla="*/ 569500 w 4199667"/>
                    <a:gd name="connsiteY74" fmla="*/ 601200 h 2930252"/>
                    <a:gd name="connsiteX75" fmla="*/ 409289 w 4199667"/>
                    <a:gd name="connsiteY75" fmla="*/ 816846 h 2930252"/>
                    <a:gd name="connsiteX76" fmla="*/ 173831 w 4199667"/>
                    <a:gd name="connsiteY76" fmla="*/ 1244519 h 2930252"/>
                    <a:gd name="connsiteX77" fmla="*/ 167926 w 4199667"/>
                    <a:gd name="connsiteY77" fmla="*/ 1254139 h 2930252"/>
                    <a:gd name="connsiteX78" fmla="*/ 72580 w 4199667"/>
                    <a:gd name="connsiteY78" fmla="*/ 1454831 h 2930252"/>
                    <a:gd name="connsiteX79" fmla="*/ 40100 w 4199667"/>
                    <a:gd name="connsiteY79" fmla="*/ 1748677 h 2930252"/>
                    <a:gd name="connsiteX80" fmla="*/ 36767 w 4199667"/>
                    <a:gd name="connsiteY80" fmla="*/ 1802303 h 2930252"/>
                    <a:gd name="connsiteX81" fmla="*/ 36195 w 4199667"/>
                    <a:gd name="connsiteY81" fmla="*/ 1811732 h 2930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4199667" h="2930252">
                      <a:moveTo>
                        <a:pt x="1615154" y="2930158"/>
                      </a:moveTo>
                      <a:cubicBezTo>
                        <a:pt x="1590389" y="2930158"/>
                        <a:pt x="1562100" y="2928158"/>
                        <a:pt x="1529048" y="2923014"/>
                      </a:cubicBezTo>
                      <a:cubicBezTo>
                        <a:pt x="1433227" y="2908155"/>
                        <a:pt x="1310831" y="2869674"/>
                        <a:pt x="1155002" y="2805190"/>
                      </a:cubicBezTo>
                      <a:cubicBezTo>
                        <a:pt x="965263" y="2726799"/>
                        <a:pt x="815435" y="2664791"/>
                        <a:pt x="681228" y="2590306"/>
                      </a:cubicBezTo>
                      <a:cubicBezTo>
                        <a:pt x="536258" y="2509820"/>
                        <a:pt x="423005" y="2421809"/>
                        <a:pt x="313944" y="2304937"/>
                      </a:cubicBezTo>
                      <a:cubicBezTo>
                        <a:pt x="117729" y="2094339"/>
                        <a:pt x="35433" y="1924699"/>
                        <a:pt x="1048" y="1819543"/>
                      </a:cubicBezTo>
                      <a:lnTo>
                        <a:pt x="0" y="1816304"/>
                      </a:lnTo>
                      <a:lnTo>
                        <a:pt x="1048" y="1800016"/>
                      </a:lnTo>
                      <a:cubicBezTo>
                        <a:pt x="2096" y="1783538"/>
                        <a:pt x="3143" y="1765631"/>
                        <a:pt x="4381" y="1746391"/>
                      </a:cubicBezTo>
                      <a:cubicBezTo>
                        <a:pt x="17050" y="1542461"/>
                        <a:pt x="22955" y="1498836"/>
                        <a:pt x="38100" y="1445115"/>
                      </a:cubicBezTo>
                      <a:cubicBezTo>
                        <a:pt x="63151" y="1356056"/>
                        <a:pt x="99250" y="1297382"/>
                        <a:pt x="137446" y="1235279"/>
                      </a:cubicBezTo>
                      <a:lnTo>
                        <a:pt x="143351" y="1225659"/>
                      </a:lnTo>
                      <a:cubicBezTo>
                        <a:pt x="269462" y="1020395"/>
                        <a:pt x="334232" y="888284"/>
                        <a:pt x="377095" y="800939"/>
                      </a:cubicBezTo>
                      <a:cubicBezTo>
                        <a:pt x="434340" y="684353"/>
                        <a:pt x="460438" y="631204"/>
                        <a:pt x="549497" y="571291"/>
                      </a:cubicBezTo>
                      <a:cubicBezTo>
                        <a:pt x="577882" y="552241"/>
                        <a:pt x="604647" y="537954"/>
                        <a:pt x="633031" y="522809"/>
                      </a:cubicBezTo>
                      <a:cubicBezTo>
                        <a:pt x="682276" y="496520"/>
                        <a:pt x="738188" y="466707"/>
                        <a:pt x="816769" y="402889"/>
                      </a:cubicBezTo>
                      <a:cubicBezTo>
                        <a:pt x="852202" y="374029"/>
                        <a:pt x="872014" y="354979"/>
                        <a:pt x="889445" y="338119"/>
                      </a:cubicBezTo>
                      <a:cubicBezTo>
                        <a:pt x="910685" y="317641"/>
                        <a:pt x="928973" y="299924"/>
                        <a:pt x="966597" y="274016"/>
                      </a:cubicBezTo>
                      <a:cubicBezTo>
                        <a:pt x="1110329" y="175051"/>
                        <a:pt x="1254157" y="148762"/>
                        <a:pt x="1308259" y="138856"/>
                      </a:cubicBezTo>
                      <a:cubicBezTo>
                        <a:pt x="1377887" y="126188"/>
                        <a:pt x="1409319" y="128379"/>
                        <a:pt x="1437037" y="130379"/>
                      </a:cubicBezTo>
                      <a:cubicBezTo>
                        <a:pt x="1462469" y="132189"/>
                        <a:pt x="1484376" y="133713"/>
                        <a:pt x="1534858" y="122473"/>
                      </a:cubicBezTo>
                      <a:cubicBezTo>
                        <a:pt x="1618679" y="103804"/>
                        <a:pt x="1672114" y="74372"/>
                        <a:pt x="1719263" y="48369"/>
                      </a:cubicBezTo>
                      <a:cubicBezTo>
                        <a:pt x="1776508" y="16841"/>
                        <a:pt x="1821656" y="-8114"/>
                        <a:pt x="1889760" y="6745"/>
                      </a:cubicBezTo>
                      <a:cubicBezTo>
                        <a:pt x="1967484" y="23794"/>
                        <a:pt x="2021777" y="82945"/>
                        <a:pt x="2047875" y="111329"/>
                      </a:cubicBezTo>
                      <a:cubicBezTo>
                        <a:pt x="2076450" y="142476"/>
                        <a:pt x="2100072" y="178385"/>
                        <a:pt x="2117598" y="217247"/>
                      </a:cubicBezTo>
                      <a:cubicBezTo>
                        <a:pt x="2136362" y="155144"/>
                        <a:pt x="2175796" y="74086"/>
                        <a:pt x="2257520" y="29224"/>
                      </a:cubicBezTo>
                      <a:cubicBezTo>
                        <a:pt x="2302859" y="4363"/>
                        <a:pt x="2372868" y="-4685"/>
                        <a:pt x="2465832" y="2268"/>
                      </a:cubicBezTo>
                      <a:cubicBezTo>
                        <a:pt x="2626900" y="14269"/>
                        <a:pt x="2748248" y="68657"/>
                        <a:pt x="2806541" y="94660"/>
                      </a:cubicBezTo>
                      <a:cubicBezTo>
                        <a:pt x="3044857" y="201340"/>
                        <a:pt x="3208401" y="309925"/>
                        <a:pt x="3210020" y="311068"/>
                      </a:cubicBezTo>
                      <a:cubicBezTo>
                        <a:pt x="3627025" y="589484"/>
                        <a:pt x="3820002" y="731597"/>
                        <a:pt x="3900297" y="835705"/>
                      </a:cubicBezTo>
                      <a:cubicBezTo>
                        <a:pt x="4127850" y="1130885"/>
                        <a:pt x="4175284" y="1444924"/>
                        <a:pt x="4193096" y="1563130"/>
                      </a:cubicBezTo>
                      <a:cubicBezTo>
                        <a:pt x="4195191" y="1576750"/>
                        <a:pt x="4197287" y="1590752"/>
                        <a:pt x="4199382" y="1604849"/>
                      </a:cubicBezTo>
                      <a:lnTo>
                        <a:pt x="4199668" y="1606659"/>
                      </a:lnTo>
                      <a:lnTo>
                        <a:pt x="4199668" y="1608469"/>
                      </a:lnTo>
                      <a:cubicBezTo>
                        <a:pt x="4193096" y="1719911"/>
                        <a:pt x="4170045" y="1821638"/>
                        <a:pt x="4128993" y="1919555"/>
                      </a:cubicBezTo>
                      <a:cubicBezTo>
                        <a:pt x="4041648" y="2128058"/>
                        <a:pt x="3857530" y="2265218"/>
                        <a:pt x="3490818" y="2538680"/>
                      </a:cubicBezTo>
                      <a:cubicBezTo>
                        <a:pt x="3302032" y="2679460"/>
                        <a:pt x="3139821" y="2781949"/>
                        <a:pt x="3008757" y="2843385"/>
                      </a:cubicBezTo>
                      <a:cubicBezTo>
                        <a:pt x="2894648" y="2896820"/>
                        <a:pt x="2831783" y="2905964"/>
                        <a:pt x="2804922" y="2909870"/>
                      </a:cubicBezTo>
                      <a:cubicBezTo>
                        <a:pt x="2758631" y="2916632"/>
                        <a:pt x="2672429" y="2929110"/>
                        <a:pt x="2572512" y="2920918"/>
                      </a:cubicBezTo>
                      <a:cubicBezTo>
                        <a:pt x="2456307" y="2911393"/>
                        <a:pt x="2352294" y="2876151"/>
                        <a:pt x="2263331" y="2816048"/>
                      </a:cubicBezTo>
                      <a:cubicBezTo>
                        <a:pt x="2197799" y="2771852"/>
                        <a:pt x="2141220" y="2714988"/>
                        <a:pt x="2094929" y="2646980"/>
                      </a:cubicBezTo>
                      <a:cubicBezTo>
                        <a:pt x="2018538" y="2750421"/>
                        <a:pt x="1894237" y="2873579"/>
                        <a:pt x="1715548" y="2917775"/>
                      </a:cubicBezTo>
                      <a:cubicBezTo>
                        <a:pt x="1688973" y="2924348"/>
                        <a:pt x="1657255" y="2930253"/>
                        <a:pt x="1614869" y="2930253"/>
                      </a:cubicBezTo>
                      <a:close/>
                      <a:moveTo>
                        <a:pt x="36100" y="1811637"/>
                      </a:moveTo>
                      <a:cubicBezTo>
                        <a:pt x="70009" y="1913650"/>
                        <a:pt x="150304" y="2076813"/>
                        <a:pt x="340042" y="2280458"/>
                      </a:cubicBezTo>
                      <a:cubicBezTo>
                        <a:pt x="566166" y="2523059"/>
                        <a:pt x="792956" y="2616785"/>
                        <a:pt x="1168622" y="2772138"/>
                      </a:cubicBezTo>
                      <a:cubicBezTo>
                        <a:pt x="1509331" y="2913013"/>
                        <a:pt x="1625251" y="2903202"/>
                        <a:pt x="1707166" y="2882914"/>
                      </a:cubicBezTo>
                      <a:cubicBezTo>
                        <a:pt x="1887569" y="2838337"/>
                        <a:pt x="2010061" y="2707082"/>
                        <a:pt x="2081117" y="2604974"/>
                      </a:cubicBezTo>
                      <a:lnTo>
                        <a:pt x="2096643" y="2582686"/>
                      </a:lnTo>
                      <a:lnTo>
                        <a:pt x="2111026" y="2605736"/>
                      </a:lnTo>
                      <a:cubicBezTo>
                        <a:pt x="2157127" y="2679460"/>
                        <a:pt x="2215229" y="2740229"/>
                        <a:pt x="2283619" y="2786330"/>
                      </a:cubicBezTo>
                      <a:cubicBezTo>
                        <a:pt x="2482406" y="2920538"/>
                        <a:pt x="2704910" y="2888152"/>
                        <a:pt x="2799969" y="2874341"/>
                      </a:cubicBezTo>
                      <a:cubicBezTo>
                        <a:pt x="2855500" y="2866245"/>
                        <a:pt x="3024473" y="2841766"/>
                        <a:pt x="3469576" y="2509915"/>
                      </a:cubicBezTo>
                      <a:cubicBezTo>
                        <a:pt x="3831050" y="2240453"/>
                        <a:pt x="4012501" y="2105198"/>
                        <a:pt x="4096036" y="1905744"/>
                      </a:cubicBezTo>
                      <a:cubicBezTo>
                        <a:pt x="4135279" y="1812208"/>
                        <a:pt x="4157377" y="1714863"/>
                        <a:pt x="4163758" y="1608278"/>
                      </a:cubicBezTo>
                      <a:cubicBezTo>
                        <a:pt x="4161759" y="1594753"/>
                        <a:pt x="4159758" y="1581513"/>
                        <a:pt x="4157758" y="1568464"/>
                      </a:cubicBezTo>
                      <a:cubicBezTo>
                        <a:pt x="4140232" y="1452735"/>
                        <a:pt x="4093845" y="1145459"/>
                        <a:pt x="3872008" y="857613"/>
                      </a:cubicBezTo>
                      <a:cubicBezTo>
                        <a:pt x="3774281" y="730740"/>
                        <a:pt x="3579019" y="600438"/>
                        <a:pt x="3190209" y="340882"/>
                      </a:cubicBezTo>
                      <a:cubicBezTo>
                        <a:pt x="3188589" y="339834"/>
                        <a:pt x="3027331" y="232773"/>
                        <a:pt x="2791968" y="127426"/>
                      </a:cubicBezTo>
                      <a:cubicBezTo>
                        <a:pt x="2735485" y="102185"/>
                        <a:pt x="2618041" y="49607"/>
                        <a:pt x="2463165" y="37987"/>
                      </a:cubicBezTo>
                      <a:cubicBezTo>
                        <a:pt x="2404110" y="33605"/>
                        <a:pt x="2323433" y="33891"/>
                        <a:pt x="2274761" y="60656"/>
                      </a:cubicBezTo>
                      <a:cubicBezTo>
                        <a:pt x="2175224" y="115234"/>
                        <a:pt x="2146840" y="234487"/>
                        <a:pt x="2139220" y="283255"/>
                      </a:cubicBezTo>
                      <a:lnTo>
                        <a:pt x="2126456" y="365456"/>
                      </a:lnTo>
                      <a:lnTo>
                        <a:pt x="2104263" y="285256"/>
                      </a:lnTo>
                      <a:cubicBezTo>
                        <a:pt x="2088832" y="229344"/>
                        <a:pt x="2060162" y="177623"/>
                        <a:pt x="2021586" y="135618"/>
                      </a:cubicBezTo>
                      <a:cubicBezTo>
                        <a:pt x="1996154" y="107900"/>
                        <a:pt x="1948815" y="56370"/>
                        <a:pt x="1882140" y="41797"/>
                      </a:cubicBezTo>
                      <a:cubicBezTo>
                        <a:pt x="1827276" y="29795"/>
                        <a:pt x="1791272" y="49702"/>
                        <a:pt x="1736693" y="79801"/>
                      </a:cubicBezTo>
                      <a:cubicBezTo>
                        <a:pt x="1689925" y="105614"/>
                        <a:pt x="1631632" y="137713"/>
                        <a:pt x="1542764" y="157525"/>
                      </a:cubicBezTo>
                      <a:cubicBezTo>
                        <a:pt x="1487233" y="169908"/>
                        <a:pt x="1461706" y="168098"/>
                        <a:pt x="1434656" y="166193"/>
                      </a:cubicBezTo>
                      <a:cubicBezTo>
                        <a:pt x="1407795" y="164288"/>
                        <a:pt x="1379982" y="162288"/>
                        <a:pt x="1314831" y="174194"/>
                      </a:cubicBezTo>
                      <a:cubicBezTo>
                        <a:pt x="1262729" y="183719"/>
                        <a:pt x="1124426" y="208960"/>
                        <a:pt x="987076" y="303544"/>
                      </a:cubicBezTo>
                      <a:cubicBezTo>
                        <a:pt x="951833" y="327833"/>
                        <a:pt x="935355" y="343739"/>
                        <a:pt x="914495" y="363932"/>
                      </a:cubicBezTo>
                      <a:cubicBezTo>
                        <a:pt x="896493" y="381268"/>
                        <a:pt x="876110" y="400985"/>
                        <a:pt x="839438" y="430798"/>
                      </a:cubicBezTo>
                      <a:cubicBezTo>
                        <a:pt x="758190" y="496806"/>
                        <a:pt x="700659" y="527477"/>
                        <a:pt x="649986" y="554528"/>
                      </a:cubicBezTo>
                      <a:cubicBezTo>
                        <a:pt x="622459" y="569196"/>
                        <a:pt x="596455" y="583103"/>
                        <a:pt x="569500" y="601200"/>
                      </a:cubicBezTo>
                      <a:cubicBezTo>
                        <a:pt x="488442" y="655683"/>
                        <a:pt x="466915" y="699593"/>
                        <a:pt x="409289" y="816846"/>
                      </a:cubicBezTo>
                      <a:cubicBezTo>
                        <a:pt x="366141" y="904857"/>
                        <a:pt x="300895" y="1037731"/>
                        <a:pt x="173831" y="1244519"/>
                      </a:cubicBezTo>
                      <a:lnTo>
                        <a:pt x="167926" y="1254139"/>
                      </a:lnTo>
                      <a:cubicBezTo>
                        <a:pt x="129445" y="1316623"/>
                        <a:pt x="96202" y="1370629"/>
                        <a:pt x="72580" y="1454831"/>
                      </a:cubicBezTo>
                      <a:cubicBezTo>
                        <a:pt x="58293" y="1505694"/>
                        <a:pt x="52578" y="1547985"/>
                        <a:pt x="40100" y="1748677"/>
                      </a:cubicBezTo>
                      <a:cubicBezTo>
                        <a:pt x="38862" y="1767917"/>
                        <a:pt x="37814" y="1785824"/>
                        <a:pt x="36767" y="1802303"/>
                      </a:cubicBezTo>
                      <a:lnTo>
                        <a:pt x="36195" y="1811732"/>
                      </a:lnTo>
                      <a:close/>
                    </a:path>
                  </a:pathLst>
                </a:custGeom>
                <a:solidFill>
                  <a:srgbClr val="8D7941"/>
                </a:solidFill>
                <a:ln w="0"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56ECEF40-023D-5D39-82C0-F18A4D2ADF1A}"/>
                    </a:ext>
                  </a:extLst>
                </p:cNvPr>
                <p:cNvSpPr/>
                <p:nvPr/>
              </p:nvSpPr>
              <p:spPr>
                <a:xfrm>
                  <a:off x="1809983" y="3170890"/>
                  <a:ext cx="1791797" cy="1390228"/>
                </a:xfrm>
                <a:custGeom>
                  <a:avLst/>
                  <a:gdLst>
                    <a:gd name="connsiteX0" fmla="*/ 412318 w 2883388"/>
                    <a:gd name="connsiteY0" fmla="*/ 1250217 h 2237177"/>
                    <a:gd name="connsiteX1" fmla="*/ 460420 w 2883388"/>
                    <a:gd name="connsiteY1" fmla="*/ 1113247 h 2237177"/>
                    <a:gd name="connsiteX2" fmla="*/ 408604 w 2883388"/>
                    <a:gd name="connsiteY2" fmla="*/ 939321 h 2237177"/>
                    <a:gd name="connsiteX3" fmla="*/ 323450 w 2883388"/>
                    <a:gd name="connsiteY3" fmla="*/ 813496 h 2237177"/>
                    <a:gd name="connsiteX4" fmla="*/ 131617 w 2883388"/>
                    <a:gd name="connsiteY4" fmla="*/ 306289 h 2237177"/>
                    <a:gd name="connsiteX5" fmla="*/ 73419 w 2883388"/>
                    <a:gd name="connsiteY5" fmla="*/ 100645 h 2237177"/>
                    <a:gd name="connsiteX6" fmla="*/ 151143 w 2883388"/>
                    <a:gd name="connsiteY6" fmla="*/ 48829 h 2237177"/>
                    <a:gd name="connsiteX7" fmla="*/ 306591 w 2883388"/>
                    <a:gd name="connsiteY7" fmla="*/ 178369 h 2237177"/>
                    <a:gd name="connsiteX8" fmla="*/ 697116 w 2883388"/>
                    <a:gd name="connsiteY8" fmla="*/ 724913 h 2237177"/>
                    <a:gd name="connsiteX9" fmla="*/ 830371 w 2883388"/>
                    <a:gd name="connsiteY9" fmla="*/ 972944 h 2237177"/>
                    <a:gd name="connsiteX10" fmla="*/ 1130218 w 2883388"/>
                    <a:gd name="connsiteY10" fmla="*/ 1183923 h 2237177"/>
                    <a:gd name="connsiteX11" fmla="*/ 1348626 w 2883388"/>
                    <a:gd name="connsiteY11" fmla="*/ 1306033 h 2237177"/>
                    <a:gd name="connsiteX12" fmla="*/ 1611421 w 2883388"/>
                    <a:gd name="connsiteY12" fmla="*/ 1283840 h 2237177"/>
                    <a:gd name="connsiteX13" fmla="*/ 1926031 w 2883388"/>
                    <a:gd name="connsiteY13" fmla="*/ 1143156 h 2237177"/>
                    <a:gd name="connsiteX14" fmla="*/ 2077765 w 2883388"/>
                    <a:gd name="connsiteY14" fmla="*/ 972849 h 2237177"/>
                    <a:gd name="connsiteX15" fmla="*/ 2232070 w 2883388"/>
                    <a:gd name="connsiteY15" fmla="*/ 712435 h 2237177"/>
                    <a:gd name="connsiteX16" fmla="*/ 2515153 w 2883388"/>
                    <a:gd name="connsiteY16" fmla="*/ 293240 h 2237177"/>
                    <a:gd name="connsiteX17" fmla="*/ 2608784 w 2883388"/>
                    <a:gd name="connsiteY17" fmla="*/ 251 h 2237177"/>
                    <a:gd name="connsiteX18" fmla="*/ 2883389 w 2883388"/>
                    <a:gd name="connsiteY18" fmla="*/ 188846 h 2237177"/>
                    <a:gd name="connsiteX19" fmla="*/ 2657552 w 2883388"/>
                    <a:gd name="connsiteY19" fmla="*/ 395158 h 2237177"/>
                    <a:gd name="connsiteX20" fmla="*/ 2418283 w 2883388"/>
                    <a:gd name="connsiteY20" fmla="*/ 965419 h 2237177"/>
                    <a:gd name="connsiteX21" fmla="*/ 2340464 w 2883388"/>
                    <a:gd name="connsiteY21" fmla="*/ 1171350 h 2237177"/>
                    <a:gd name="connsiteX22" fmla="*/ 2470004 w 2883388"/>
                    <a:gd name="connsiteY22" fmla="*/ 1400807 h 2237177"/>
                    <a:gd name="connsiteX23" fmla="*/ 2670029 w 2883388"/>
                    <a:gd name="connsiteY23" fmla="*/ 1565018 h 2237177"/>
                    <a:gd name="connsiteX24" fmla="*/ 2769947 w 2883388"/>
                    <a:gd name="connsiteY24" fmla="*/ 1805620 h 2237177"/>
                    <a:gd name="connsiteX25" fmla="*/ 2670029 w 2883388"/>
                    <a:gd name="connsiteY25" fmla="*/ 2016598 h 2237177"/>
                    <a:gd name="connsiteX26" fmla="*/ 2425713 w 2883388"/>
                    <a:gd name="connsiteY26" fmla="*/ 2157283 h 2237177"/>
                    <a:gd name="connsiteX27" fmla="*/ 2185112 w 2883388"/>
                    <a:gd name="connsiteY27" fmla="*/ 2223862 h 2237177"/>
                    <a:gd name="connsiteX28" fmla="*/ 1926031 w 2883388"/>
                    <a:gd name="connsiteY28" fmla="*/ 2205384 h 2237177"/>
                    <a:gd name="connsiteX29" fmla="*/ 1814970 w 2883388"/>
                    <a:gd name="connsiteY29" fmla="*/ 2016598 h 2237177"/>
                    <a:gd name="connsiteX30" fmla="*/ 1777918 w 2883388"/>
                    <a:gd name="connsiteY30" fmla="*/ 1824098 h 2237177"/>
                    <a:gd name="connsiteX31" fmla="*/ 1668571 w 2883388"/>
                    <a:gd name="connsiteY31" fmla="*/ 1695415 h 2237177"/>
                    <a:gd name="connsiteX32" fmla="*/ 1452163 w 2883388"/>
                    <a:gd name="connsiteY32" fmla="*/ 1676080 h 2237177"/>
                    <a:gd name="connsiteX33" fmla="*/ 1237469 w 2883388"/>
                    <a:gd name="connsiteY33" fmla="*/ 1713132 h 2237177"/>
                    <a:gd name="connsiteX34" fmla="*/ 1100500 w 2883388"/>
                    <a:gd name="connsiteY34" fmla="*/ 1975927 h 2237177"/>
                    <a:gd name="connsiteX35" fmla="*/ 970960 w 2883388"/>
                    <a:gd name="connsiteY35" fmla="*/ 2186905 h 2237177"/>
                    <a:gd name="connsiteX36" fmla="*/ 741503 w 2883388"/>
                    <a:gd name="connsiteY36" fmla="*/ 2220243 h 2237177"/>
                    <a:gd name="connsiteX37" fmla="*/ 460229 w 2883388"/>
                    <a:gd name="connsiteY37" fmla="*/ 2135089 h 2237177"/>
                    <a:gd name="connsiteX38" fmla="*/ 212198 w 2883388"/>
                    <a:gd name="connsiteY38" fmla="*/ 2035172 h 2237177"/>
                    <a:gd name="connsiteX39" fmla="*/ 76 w 2883388"/>
                    <a:gd name="connsiteY39" fmla="*/ 1747517 h 2237177"/>
                    <a:gd name="connsiteX40" fmla="*/ 308496 w 2883388"/>
                    <a:gd name="connsiteY40" fmla="*/ 1472626 h 2237177"/>
                    <a:gd name="connsiteX41" fmla="*/ 412223 w 2883388"/>
                    <a:gd name="connsiteY41" fmla="*/ 1250312 h 2237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883388" h="2237177">
                      <a:moveTo>
                        <a:pt x="412318" y="1250217"/>
                      </a:moveTo>
                      <a:cubicBezTo>
                        <a:pt x="435940" y="1209450"/>
                        <a:pt x="458229" y="1168969"/>
                        <a:pt x="460420" y="1113247"/>
                      </a:cubicBezTo>
                      <a:cubicBezTo>
                        <a:pt x="463182" y="1043334"/>
                        <a:pt x="432797" y="986089"/>
                        <a:pt x="408604" y="939321"/>
                      </a:cubicBezTo>
                      <a:cubicBezTo>
                        <a:pt x="391459" y="906079"/>
                        <a:pt x="386696" y="905412"/>
                        <a:pt x="323450" y="813496"/>
                      </a:cubicBezTo>
                      <a:cubicBezTo>
                        <a:pt x="268681" y="733867"/>
                        <a:pt x="141999" y="331150"/>
                        <a:pt x="131617" y="306289"/>
                      </a:cubicBezTo>
                      <a:cubicBezTo>
                        <a:pt x="116853" y="270952"/>
                        <a:pt x="21031" y="175797"/>
                        <a:pt x="73419" y="100645"/>
                      </a:cubicBezTo>
                      <a:cubicBezTo>
                        <a:pt x="78372" y="93501"/>
                        <a:pt x="107137" y="52258"/>
                        <a:pt x="151143" y="48829"/>
                      </a:cubicBezTo>
                      <a:cubicBezTo>
                        <a:pt x="192291" y="45590"/>
                        <a:pt x="230677" y="76546"/>
                        <a:pt x="306591" y="178369"/>
                      </a:cubicBezTo>
                      <a:cubicBezTo>
                        <a:pt x="393268" y="294478"/>
                        <a:pt x="676066" y="686146"/>
                        <a:pt x="697116" y="724913"/>
                      </a:cubicBezTo>
                      <a:cubicBezTo>
                        <a:pt x="819703" y="950275"/>
                        <a:pt x="800081" y="936368"/>
                        <a:pt x="830371" y="972944"/>
                      </a:cubicBezTo>
                      <a:cubicBezTo>
                        <a:pt x="858565" y="1007044"/>
                        <a:pt x="873519" y="1016569"/>
                        <a:pt x="1130218" y="1183923"/>
                      </a:cubicBezTo>
                      <a:cubicBezTo>
                        <a:pt x="1278713" y="1280697"/>
                        <a:pt x="1300906" y="1295270"/>
                        <a:pt x="1348626" y="1306033"/>
                      </a:cubicBezTo>
                      <a:cubicBezTo>
                        <a:pt x="1437971" y="1326226"/>
                        <a:pt x="1509027" y="1308891"/>
                        <a:pt x="1611421" y="1283840"/>
                      </a:cubicBezTo>
                      <a:cubicBezTo>
                        <a:pt x="1695907" y="1263171"/>
                        <a:pt x="1811922" y="1234786"/>
                        <a:pt x="1926031" y="1143156"/>
                      </a:cubicBezTo>
                      <a:cubicBezTo>
                        <a:pt x="1986325" y="1094769"/>
                        <a:pt x="2020520" y="1049144"/>
                        <a:pt x="2077765" y="972849"/>
                      </a:cubicBezTo>
                      <a:cubicBezTo>
                        <a:pt x="2151488" y="874741"/>
                        <a:pt x="2198637" y="791017"/>
                        <a:pt x="2232070" y="712435"/>
                      </a:cubicBezTo>
                      <a:cubicBezTo>
                        <a:pt x="2271313" y="619948"/>
                        <a:pt x="2428571" y="460023"/>
                        <a:pt x="2515153" y="293240"/>
                      </a:cubicBezTo>
                      <a:cubicBezTo>
                        <a:pt x="2586495" y="155794"/>
                        <a:pt x="2590401" y="-7274"/>
                        <a:pt x="2608784" y="251"/>
                      </a:cubicBezTo>
                      <a:cubicBezTo>
                        <a:pt x="2630691" y="23206"/>
                        <a:pt x="2883389" y="188846"/>
                        <a:pt x="2883389" y="188846"/>
                      </a:cubicBezTo>
                      <a:lnTo>
                        <a:pt x="2657552" y="395158"/>
                      </a:lnTo>
                      <a:cubicBezTo>
                        <a:pt x="2657552" y="395158"/>
                        <a:pt x="2436857" y="885886"/>
                        <a:pt x="2418283" y="965419"/>
                      </a:cubicBezTo>
                      <a:cubicBezTo>
                        <a:pt x="2402758" y="1032190"/>
                        <a:pt x="2331034" y="1134488"/>
                        <a:pt x="2340464" y="1171350"/>
                      </a:cubicBezTo>
                      <a:cubicBezTo>
                        <a:pt x="2361324" y="1252789"/>
                        <a:pt x="2393899" y="1277649"/>
                        <a:pt x="2470004" y="1400807"/>
                      </a:cubicBezTo>
                      <a:cubicBezTo>
                        <a:pt x="2499341" y="1448242"/>
                        <a:pt x="2612975" y="1455957"/>
                        <a:pt x="2670029" y="1565018"/>
                      </a:cubicBezTo>
                      <a:cubicBezTo>
                        <a:pt x="2765946" y="1748660"/>
                        <a:pt x="2770327" y="1777807"/>
                        <a:pt x="2769947" y="1805620"/>
                      </a:cubicBezTo>
                      <a:cubicBezTo>
                        <a:pt x="2768613" y="1909347"/>
                        <a:pt x="2698414" y="1985452"/>
                        <a:pt x="2670029" y="2016598"/>
                      </a:cubicBezTo>
                      <a:cubicBezTo>
                        <a:pt x="2607926" y="2084607"/>
                        <a:pt x="2541347" y="2111182"/>
                        <a:pt x="2425713" y="2157283"/>
                      </a:cubicBezTo>
                      <a:cubicBezTo>
                        <a:pt x="2370468" y="2179286"/>
                        <a:pt x="2292744" y="2209765"/>
                        <a:pt x="2185112" y="2223862"/>
                      </a:cubicBezTo>
                      <a:cubicBezTo>
                        <a:pt x="2065382" y="2239674"/>
                        <a:pt x="1991373" y="2249389"/>
                        <a:pt x="1926031" y="2205384"/>
                      </a:cubicBezTo>
                      <a:cubicBezTo>
                        <a:pt x="1854975" y="2157473"/>
                        <a:pt x="1830210" y="2070319"/>
                        <a:pt x="1814970" y="2016598"/>
                      </a:cubicBezTo>
                      <a:cubicBezTo>
                        <a:pt x="1789157" y="1925539"/>
                        <a:pt x="1812017" y="1898679"/>
                        <a:pt x="1777918" y="1824098"/>
                      </a:cubicBezTo>
                      <a:cubicBezTo>
                        <a:pt x="1766678" y="1799524"/>
                        <a:pt x="1736484" y="1733515"/>
                        <a:pt x="1668571" y="1695415"/>
                      </a:cubicBezTo>
                      <a:cubicBezTo>
                        <a:pt x="1615802" y="1665793"/>
                        <a:pt x="1560557" y="1668841"/>
                        <a:pt x="1452163" y="1676080"/>
                      </a:cubicBezTo>
                      <a:cubicBezTo>
                        <a:pt x="1333957" y="1683985"/>
                        <a:pt x="1274807" y="1687891"/>
                        <a:pt x="1237469" y="1713132"/>
                      </a:cubicBezTo>
                      <a:cubicBezTo>
                        <a:pt x="1181843" y="1750660"/>
                        <a:pt x="1184987" y="1791523"/>
                        <a:pt x="1100500" y="1975927"/>
                      </a:cubicBezTo>
                      <a:cubicBezTo>
                        <a:pt x="1021156" y="2149187"/>
                        <a:pt x="990581" y="2173952"/>
                        <a:pt x="970960" y="2186905"/>
                      </a:cubicBezTo>
                      <a:cubicBezTo>
                        <a:pt x="899617" y="2233959"/>
                        <a:pt x="817893" y="2226815"/>
                        <a:pt x="741503" y="2220243"/>
                      </a:cubicBezTo>
                      <a:cubicBezTo>
                        <a:pt x="660826" y="2213195"/>
                        <a:pt x="645490" y="2195954"/>
                        <a:pt x="460229" y="2135089"/>
                      </a:cubicBezTo>
                      <a:cubicBezTo>
                        <a:pt x="278016" y="2075272"/>
                        <a:pt x="249250" y="2077749"/>
                        <a:pt x="212198" y="2035172"/>
                      </a:cubicBezTo>
                      <a:cubicBezTo>
                        <a:pt x="142951" y="1955448"/>
                        <a:pt x="-3829" y="1791713"/>
                        <a:pt x="76" y="1747517"/>
                      </a:cubicBezTo>
                      <a:cubicBezTo>
                        <a:pt x="9792" y="1636646"/>
                        <a:pt x="216389" y="1611881"/>
                        <a:pt x="308496" y="1472626"/>
                      </a:cubicBezTo>
                      <a:cubicBezTo>
                        <a:pt x="351835" y="1407094"/>
                        <a:pt x="334404" y="1384710"/>
                        <a:pt x="412223" y="1250312"/>
                      </a:cubicBezTo>
                      <a:close/>
                    </a:path>
                  </a:pathLst>
                </a:custGeom>
                <a:solidFill>
                  <a:srgbClr val="D2C49F"/>
                </a:solidFill>
                <a:ln w="0"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03A60172-4EC6-FFAB-1229-45B02948D1B4}"/>
                    </a:ext>
                  </a:extLst>
                </p:cNvPr>
                <p:cNvSpPr/>
                <p:nvPr/>
              </p:nvSpPr>
              <p:spPr>
                <a:xfrm>
                  <a:off x="1801402" y="3198639"/>
                  <a:ext cx="1731252" cy="1370127"/>
                </a:xfrm>
                <a:custGeom>
                  <a:avLst/>
                  <a:gdLst>
                    <a:gd name="connsiteX0" fmla="*/ 2403993 w 2785959"/>
                    <a:gd name="connsiteY0" fmla="*/ 966771 h 2204830"/>
                    <a:gd name="connsiteX1" fmla="*/ 2340651 w 2785959"/>
                    <a:gd name="connsiteY1" fmla="*/ 1132887 h 2204830"/>
                    <a:gd name="connsiteX2" fmla="*/ 2411327 w 2785959"/>
                    <a:gd name="connsiteY2" fmla="*/ 1272714 h 2204830"/>
                    <a:gd name="connsiteX3" fmla="*/ 2471144 w 2785959"/>
                    <a:gd name="connsiteY3" fmla="*/ 1364630 h 2204830"/>
                    <a:gd name="connsiteX4" fmla="*/ 2670883 w 2785959"/>
                    <a:gd name="connsiteY4" fmla="*/ 1528270 h 2204830"/>
                    <a:gd name="connsiteX5" fmla="*/ 2769848 w 2785959"/>
                    <a:gd name="connsiteY5" fmla="*/ 1765061 h 2204830"/>
                    <a:gd name="connsiteX6" fmla="*/ 2672598 w 2785959"/>
                    <a:gd name="connsiteY6" fmla="*/ 1970134 h 2204830"/>
                    <a:gd name="connsiteX7" fmla="*/ 2672026 w 2785959"/>
                    <a:gd name="connsiteY7" fmla="*/ 1970706 h 2204830"/>
                    <a:gd name="connsiteX8" fmla="*/ 2430758 w 2785959"/>
                    <a:gd name="connsiteY8" fmla="*/ 2109295 h 2204830"/>
                    <a:gd name="connsiteX9" fmla="*/ 2192061 w 2785959"/>
                    <a:gd name="connsiteY9" fmla="*/ 2175493 h 2204830"/>
                    <a:gd name="connsiteX10" fmla="*/ 1938506 w 2785959"/>
                    <a:gd name="connsiteY10" fmla="*/ 2158253 h 2204830"/>
                    <a:gd name="connsiteX11" fmla="*/ 1830683 w 2785959"/>
                    <a:gd name="connsiteY11" fmla="*/ 1973945 h 2204830"/>
                    <a:gd name="connsiteX12" fmla="*/ 1816014 w 2785959"/>
                    <a:gd name="connsiteY12" fmla="*/ 1880981 h 2204830"/>
                    <a:gd name="connsiteX13" fmla="*/ 1793250 w 2785959"/>
                    <a:gd name="connsiteY13" fmla="*/ 1780301 h 2204830"/>
                    <a:gd name="connsiteX14" fmla="*/ 1680569 w 2785959"/>
                    <a:gd name="connsiteY14" fmla="*/ 1647999 h 2204830"/>
                    <a:gd name="connsiteX15" fmla="*/ 1563030 w 2785959"/>
                    <a:gd name="connsiteY15" fmla="*/ 1622662 h 2204830"/>
                    <a:gd name="connsiteX16" fmla="*/ 1459684 w 2785959"/>
                    <a:gd name="connsiteY16" fmla="*/ 1627616 h 2204830"/>
                    <a:gd name="connsiteX17" fmla="*/ 1241085 w 2785959"/>
                    <a:gd name="connsiteY17" fmla="*/ 1666001 h 2204830"/>
                    <a:gd name="connsiteX18" fmla="*/ 1161170 w 2785959"/>
                    <a:gd name="connsiteY18" fmla="*/ 1792398 h 2204830"/>
                    <a:gd name="connsiteX19" fmla="*/ 1101258 w 2785959"/>
                    <a:gd name="connsiteY19" fmla="*/ 1932034 h 2204830"/>
                    <a:gd name="connsiteX20" fmla="*/ 974671 w 2785959"/>
                    <a:gd name="connsiteY20" fmla="*/ 2139680 h 2204830"/>
                    <a:gd name="connsiteX21" fmla="*/ 750262 w 2785959"/>
                    <a:gd name="connsiteY21" fmla="*/ 2171684 h 2204830"/>
                    <a:gd name="connsiteX22" fmla="*/ 612245 w 2785959"/>
                    <a:gd name="connsiteY22" fmla="*/ 2135965 h 2204830"/>
                    <a:gd name="connsiteX23" fmla="*/ 470798 w 2785959"/>
                    <a:gd name="connsiteY23" fmla="*/ 2086911 h 2204830"/>
                    <a:gd name="connsiteX24" fmla="*/ 355260 w 2785959"/>
                    <a:gd name="connsiteY24" fmla="*/ 2050525 h 2204830"/>
                    <a:gd name="connsiteX25" fmla="*/ 226292 w 2785959"/>
                    <a:gd name="connsiteY25" fmla="*/ 1989375 h 2204830"/>
                    <a:gd name="connsiteX26" fmla="*/ 16075 w 2785959"/>
                    <a:gd name="connsiteY26" fmla="*/ 1707625 h 2204830"/>
                    <a:gd name="connsiteX27" fmla="*/ 323161 w 2785959"/>
                    <a:gd name="connsiteY27" fmla="*/ 1436449 h 2204830"/>
                    <a:gd name="connsiteX28" fmla="*/ 357927 w 2785959"/>
                    <a:gd name="connsiteY28" fmla="*/ 1385109 h 2204830"/>
                    <a:gd name="connsiteX29" fmla="*/ 427174 w 2785959"/>
                    <a:gd name="connsiteY29" fmla="*/ 1213754 h 2204830"/>
                    <a:gd name="connsiteX30" fmla="*/ 476418 w 2785959"/>
                    <a:gd name="connsiteY30" fmla="*/ 1073165 h 2204830"/>
                    <a:gd name="connsiteX31" fmla="*/ 425364 w 2785959"/>
                    <a:gd name="connsiteY31" fmla="*/ 898286 h 2204830"/>
                    <a:gd name="connsiteX32" fmla="*/ 423650 w 2785959"/>
                    <a:gd name="connsiteY32" fmla="*/ 895143 h 2204830"/>
                    <a:gd name="connsiteX33" fmla="*/ 389455 w 2785959"/>
                    <a:gd name="connsiteY33" fmla="*/ 841612 h 2204830"/>
                    <a:gd name="connsiteX34" fmla="*/ 338020 w 2785959"/>
                    <a:gd name="connsiteY34" fmla="*/ 768460 h 2204830"/>
                    <a:gd name="connsiteX35" fmla="*/ 147044 w 2785959"/>
                    <a:gd name="connsiteY35" fmla="*/ 262683 h 2204830"/>
                    <a:gd name="connsiteX36" fmla="*/ 87989 w 2785959"/>
                    <a:gd name="connsiteY36" fmla="*/ 64658 h 2204830"/>
                    <a:gd name="connsiteX37" fmla="*/ 159807 w 2785959"/>
                    <a:gd name="connsiteY37" fmla="*/ 16271 h 2204830"/>
                    <a:gd name="connsiteX38" fmla="*/ 308207 w 2785959"/>
                    <a:gd name="connsiteY38" fmla="*/ 142573 h 2204830"/>
                    <a:gd name="connsiteX39" fmla="*/ 698065 w 2785959"/>
                    <a:gd name="connsiteY39" fmla="*/ 688165 h 2204830"/>
                    <a:gd name="connsiteX40" fmla="*/ 799697 w 2785959"/>
                    <a:gd name="connsiteY40" fmla="*/ 883713 h 2204830"/>
                    <a:gd name="connsiteX41" fmla="*/ 832177 w 2785959"/>
                    <a:gd name="connsiteY41" fmla="*/ 937434 h 2204830"/>
                    <a:gd name="connsiteX42" fmla="*/ 1125928 w 2785959"/>
                    <a:gd name="connsiteY42" fmla="*/ 1144888 h 2204830"/>
                    <a:gd name="connsiteX43" fmla="*/ 1134977 w 2785959"/>
                    <a:gd name="connsiteY43" fmla="*/ 1150794 h 2204830"/>
                    <a:gd name="connsiteX44" fmla="*/ 1354814 w 2785959"/>
                    <a:gd name="connsiteY44" fmla="*/ 1273286 h 2204830"/>
                    <a:gd name="connsiteX45" fmla="*/ 1621323 w 2785959"/>
                    <a:gd name="connsiteY45" fmla="*/ 1251092 h 2204830"/>
                    <a:gd name="connsiteX46" fmla="*/ 1939077 w 2785959"/>
                    <a:gd name="connsiteY46" fmla="*/ 1108884 h 2204830"/>
                    <a:gd name="connsiteX47" fmla="*/ 2092144 w 2785959"/>
                    <a:gd name="connsiteY47" fmla="*/ 937148 h 2204830"/>
                    <a:gd name="connsiteX48" fmla="*/ 2203872 w 2785959"/>
                    <a:gd name="connsiteY48" fmla="*/ 765793 h 2204830"/>
                    <a:gd name="connsiteX49" fmla="*/ 2194538 w 2785959"/>
                    <a:gd name="connsiteY49" fmla="*/ 749601 h 2204830"/>
                    <a:gd name="connsiteX50" fmla="*/ 2079380 w 2785959"/>
                    <a:gd name="connsiteY50" fmla="*/ 927528 h 2204830"/>
                    <a:gd name="connsiteX51" fmla="*/ 1928981 w 2785959"/>
                    <a:gd name="connsiteY51" fmla="*/ 1096311 h 2204830"/>
                    <a:gd name="connsiteX52" fmla="*/ 1617513 w 2785959"/>
                    <a:gd name="connsiteY52" fmla="*/ 1235471 h 2204830"/>
                    <a:gd name="connsiteX53" fmla="*/ 1358338 w 2785959"/>
                    <a:gd name="connsiteY53" fmla="*/ 1257665 h 2204830"/>
                    <a:gd name="connsiteX54" fmla="*/ 1143740 w 2785959"/>
                    <a:gd name="connsiteY54" fmla="*/ 1137364 h 2204830"/>
                    <a:gd name="connsiteX55" fmla="*/ 1134691 w 2785959"/>
                    <a:gd name="connsiteY55" fmla="*/ 1131458 h 2204830"/>
                    <a:gd name="connsiteX56" fmla="*/ 844560 w 2785959"/>
                    <a:gd name="connsiteY56" fmla="*/ 927242 h 2204830"/>
                    <a:gd name="connsiteX57" fmla="*/ 814175 w 2785959"/>
                    <a:gd name="connsiteY57" fmla="*/ 876760 h 2204830"/>
                    <a:gd name="connsiteX58" fmla="*/ 712162 w 2785959"/>
                    <a:gd name="connsiteY58" fmla="*/ 680545 h 2204830"/>
                    <a:gd name="connsiteX59" fmla="*/ 321065 w 2785959"/>
                    <a:gd name="connsiteY59" fmla="*/ 133048 h 2204830"/>
                    <a:gd name="connsiteX60" fmla="*/ 158474 w 2785959"/>
                    <a:gd name="connsiteY60" fmla="*/ 269 h 2204830"/>
                    <a:gd name="connsiteX61" fmla="*/ 74844 w 2785959"/>
                    <a:gd name="connsiteY61" fmla="*/ 55514 h 2204830"/>
                    <a:gd name="connsiteX62" fmla="*/ 132185 w 2785959"/>
                    <a:gd name="connsiteY62" fmla="*/ 268874 h 2204830"/>
                    <a:gd name="connsiteX63" fmla="*/ 324780 w 2785959"/>
                    <a:gd name="connsiteY63" fmla="*/ 777509 h 2204830"/>
                    <a:gd name="connsiteX64" fmla="*/ 376406 w 2785959"/>
                    <a:gd name="connsiteY64" fmla="*/ 850947 h 2204830"/>
                    <a:gd name="connsiteX65" fmla="*/ 409457 w 2785959"/>
                    <a:gd name="connsiteY65" fmla="*/ 902573 h 2204830"/>
                    <a:gd name="connsiteX66" fmla="*/ 411077 w 2785959"/>
                    <a:gd name="connsiteY66" fmla="*/ 905716 h 2204830"/>
                    <a:gd name="connsiteX67" fmla="*/ 460321 w 2785959"/>
                    <a:gd name="connsiteY67" fmla="*/ 1072499 h 2204830"/>
                    <a:gd name="connsiteX68" fmla="*/ 413268 w 2785959"/>
                    <a:gd name="connsiteY68" fmla="*/ 1205753 h 2204830"/>
                    <a:gd name="connsiteX69" fmla="*/ 344687 w 2785959"/>
                    <a:gd name="connsiteY69" fmla="*/ 1376060 h 2204830"/>
                    <a:gd name="connsiteX70" fmla="*/ 309826 w 2785959"/>
                    <a:gd name="connsiteY70" fmla="*/ 1427591 h 2204830"/>
                    <a:gd name="connsiteX71" fmla="*/ 73 w 2785959"/>
                    <a:gd name="connsiteY71" fmla="*/ 1706292 h 2204830"/>
                    <a:gd name="connsiteX72" fmla="*/ 214195 w 2785959"/>
                    <a:gd name="connsiteY72" fmla="*/ 1999948 h 2204830"/>
                    <a:gd name="connsiteX73" fmla="*/ 350498 w 2785959"/>
                    <a:gd name="connsiteY73" fmla="*/ 2065861 h 2204830"/>
                    <a:gd name="connsiteX74" fmla="*/ 465750 w 2785959"/>
                    <a:gd name="connsiteY74" fmla="*/ 2102246 h 2204830"/>
                    <a:gd name="connsiteX75" fmla="*/ 606815 w 2785959"/>
                    <a:gd name="connsiteY75" fmla="*/ 2151110 h 2204830"/>
                    <a:gd name="connsiteX76" fmla="*/ 748833 w 2785959"/>
                    <a:gd name="connsiteY76" fmla="*/ 2187685 h 2204830"/>
                    <a:gd name="connsiteX77" fmla="*/ 983434 w 2785959"/>
                    <a:gd name="connsiteY77" fmla="*/ 2153110 h 2204830"/>
                    <a:gd name="connsiteX78" fmla="*/ 1115927 w 2785959"/>
                    <a:gd name="connsiteY78" fmla="*/ 1938797 h 2204830"/>
                    <a:gd name="connsiteX79" fmla="*/ 1176029 w 2785959"/>
                    <a:gd name="connsiteY79" fmla="*/ 1798399 h 2204830"/>
                    <a:gd name="connsiteX80" fmla="*/ 1250039 w 2785959"/>
                    <a:gd name="connsiteY80" fmla="*/ 1679241 h 2204830"/>
                    <a:gd name="connsiteX81" fmla="*/ 1460732 w 2785959"/>
                    <a:gd name="connsiteY81" fmla="*/ 1643617 h 2204830"/>
                    <a:gd name="connsiteX82" fmla="*/ 1672663 w 2785959"/>
                    <a:gd name="connsiteY82" fmla="*/ 1662001 h 2204830"/>
                    <a:gd name="connsiteX83" fmla="*/ 1778676 w 2785959"/>
                    <a:gd name="connsiteY83" fmla="*/ 1786969 h 2204830"/>
                    <a:gd name="connsiteX84" fmla="*/ 1800012 w 2785959"/>
                    <a:gd name="connsiteY84" fmla="*/ 1881933 h 2204830"/>
                    <a:gd name="connsiteX85" fmla="*/ 1815252 w 2785959"/>
                    <a:gd name="connsiteY85" fmla="*/ 1978326 h 2204830"/>
                    <a:gd name="connsiteX86" fmla="*/ 1929552 w 2785959"/>
                    <a:gd name="connsiteY86" fmla="*/ 2171588 h 2204830"/>
                    <a:gd name="connsiteX87" fmla="*/ 2052044 w 2785959"/>
                    <a:gd name="connsiteY87" fmla="*/ 2204831 h 2204830"/>
                    <a:gd name="connsiteX88" fmla="*/ 2194157 w 2785959"/>
                    <a:gd name="connsiteY88" fmla="*/ 2191400 h 2204830"/>
                    <a:gd name="connsiteX89" fmla="*/ 2436663 w 2785959"/>
                    <a:gd name="connsiteY89" fmla="*/ 2124249 h 2204830"/>
                    <a:gd name="connsiteX90" fmla="*/ 2683933 w 2785959"/>
                    <a:gd name="connsiteY90" fmla="*/ 1981565 h 2204830"/>
                    <a:gd name="connsiteX91" fmla="*/ 2684504 w 2785959"/>
                    <a:gd name="connsiteY91" fmla="*/ 1980898 h 2204830"/>
                    <a:gd name="connsiteX92" fmla="*/ 2785945 w 2785959"/>
                    <a:gd name="connsiteY92" fmla="*/ 1765252 h 2204830"/>
                    <a:gd name="connsiteX93" fmla="*/ 2685075 w 2785959"/>
                    <a:gd name="connsiteY93" fmla="*/ 1520840 h 2204830"/>
                    <a:gd name="connsiteX94" fmla="*/ 2484860 w 2785959"/>
                    <a:gd name="connsiteY94" fmla="*/ 1356153 h 2204830"/>
                    <a:gd name="connsiteX95" fmla="*/ 2424662 w 2785959"/>
                    <a:gd name="connsiteY95" fmla="*/ 1263761 h 2204830"/>
                    <a:gd name="connsiteX96" fmla="*/ 2356272 w 2785959"/>
                    <a:gd name="connsiteY96" fmla="*/ 1128887 h 2204830"/>
                    <a:gd name="connsiteX97" fmla="*/ 2417709 w 2785959"/>
                    <a:gd name="connsiteY97" fmla="*/ 975248 h 2204830"/>
                    <a:gd name="connsiteX98" fmla="*/ 2403993 w 2785959"/>
                    <a:gd name="connsiteY98" fmla="*/ 966771 h 2204830"/>
                    <a:gd name="connsiteX99" fmla="*/ 2587063 w 2785959"/>
                    <a:gd name="connsiteY99" fmla="*/ 594820 h 2204830"/>
                    <a:gd name="connsiteX100" fmla="*/ 2583443 w 2785959"/>
                    <a:gd name="connsiteY100" fmla="*/ 601106 h 220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2785959" h="2204830">
                      <a:moveTo>
                        <a:pt x="2403993" y="966771"/>
                      </a:moveTo>
                      <a:cubicBezTo>
                        <a:pt x="2377989" y="1030969"/>
                        <a:pt x="2333507" y="1104788"/>
                        <a:pt x="2340651" y="1132887"/>
                      </a:cubicBezTo>
                      <a:cubicBezTo>
                        <a:pt x="2355320" y="1189942"/>
                        <a:pt x="2375227" y="1219374"/>
                        <a:pt x="2411327" y="1272714"/>
                      </a:cubicBezTo>
                      <a:cubicBezTo>
                        <a:pt x="2427329" y="1296431"/>
                        <a:pt x="2447236" y="1325863"/>
                        <a:pt x="2471144" y="1364630"/>
                      </a:cubicBezTo>
                      <a:cubicBezTo>
                        <a:pt x="2500290" y="1411779"/>
                        <a:pt x="2614114" y="1419590"/>
                        <a:pt x="2670883" y="1528270"/>
                      </a:cubicBezTo>
                      <a:cubicBezTo>
                        <a:pt x="2763561" y="1705720"/>
                        <a:pt x="2770229" y="1737248"/>
                        <a:pt x="2769848" y="1765061"/>
                      </a:cubicBezTo>
                      <a:cubicBezTo>
                        <a:pt x="2768609" y="1865074"/>
                        <a:pt x="2701363" y="1938702"/>
                        <a:pt x="2672598" y="1970134"/>
                      </a:cubicBezTo>
                      <a:lnTo>
                        <a:pt x="2672026" y="1970706"/>
                      </a:lnTo>
                      <a:cubicBezTo>
                        <a:pt x="2611161" y="2037381"/>
                        <a:pt x="2547058" y="2062908"/>
                        <a:pt x="2430758" y="2109295"/>
                      </a:cubicBezTo>
                      <a:cubicBezTo>
                        <a:pt x="2379037" y="2129964"/>
                        <a:pt x="2300837" y="2161111"/>
                        <a:pt x="2192061" y="2175493"/>
                      </a:cubicBezTo>
                      <a:cubicBezTo>
                        <a:pt x="2073094" y="2191115"/>
                        <a:pt x="2001276" y="2200544"/>
                        <a:pt x="1938506" y="2158253"/>
                      </a:cubicBezTo>
                      <a:cubicBezTo>
                        <a:pt x="1869830" y="2111962"/>
                        <a:pt x="1845351" y="2025570"/>
                        <a:pt x="1830683" y="1973945"/>
                      </a:cubicBezTo>
                      <a:cubicBezTo>
                        <a:pt x="1819253" y="1933558"/>
                        <a:pt x="1817538" y="1905650"/>
                        <a:pt x="1816014" y="1880981"/>
                      </a:cubicBezTo>
                      <a:cubicBezTo>
                        <a:pt x="1814204" y="1849548"/>
                        <a:pt x="1812490" y="1822402"/>
                        <a:pt x="1793250" y="1780301"/>
                      </a:cubicBezTo>
                      <a:cubicBezTo>
                        <a:pt x="1781629" y="1754870"/>
                        <a:pt x="1750673" y="1687337"/>
                        <a:pt x="1680569" y="1647999"/>
                      </a:cubicBezTo>
                      <a:cubicBezTo>
                        <a:pt x="1645898" y="1628568"/>
                        <a:pt x="1610274" y="1622662"/>
                        <a:pt x="1563030" y="1622662"/>
                      </a:cubicBezTo>
                      <a:cubicBezTo>
                        <a:pt x="1533788" y="1622662"/>
                        <a:pt x="1500261" y="1624853"/>
                        <a:pt x="1459684" y="1627616"/>
                      </a:cubicBezTo>
                      <a:cubicBezTo>
                        <a:pt x="1340145" y="1635616"/>
                        <a:pt x="1280233" y="1639617"/>
                        <a:pt x="1241085" y="1666001"/>
                      </a:cubicBezTo>
                      <a:cubicBezTo>
                        <a:pt x="1201652" y="1692576"/>
                        <a:pt x="1189745" y="1721723"/>
                        <a:pt x="1161170" y="1792398"/>
                      </a:cubicBezTo>
                      <a:cubicBezTo>
                        <a:pt x="1146788" y="1827736"/>
                        <a:pt x="1128881" y="1871741"/>
                        <a:pt x="1101258" y="1932034"/>
                      </a:cubicBezTo>
                      <a:cubicBezTo>
                        <a:pt x="1019915" y="2109771"/>
                        <a:pt x="990482" y="2129202"/>
                        <a:pt x="974671" y="2139680"/>
                      </a:cubicBezTo>
                      <a:cubicBezTo>
                        <a:pt x="905710" y="2185209"/>
                        <a:pt x="826652" y="2178351"/>
                        <a:pt x="750262" y="2171684"/>
                      </a:cubicBezTo>
                      <a:cubicBezTo>
                        <a:pt x="698636" y="2167207"/>
                        <a:pt x="675110" y="2158730"/>
                        <a:pt x="612245" y="2135965"/>
                      </a:cubicBezTo>
                      <a:cubicBezTo>
                        <a:pt x="579764" y="2124154"/>
                        <a:pt x="535187" y="2108057"/>
                        <a:pt x="470798" y="2086911"/>
                      </a:cubicBezTo>
                      <a:cubicBezTo>
                        <a:pt x="422507" y="2071099"/>
                        <a:pt x="385169" y="2059669"/>
                        <a:pt x="355260" y="2050525"/>
                      </a:cubicBezTo>
                      <a:cubicBezTo>
                        <a:pt x="273917" y="2025665"/>
                        <a:pt x="252104" y="2018998"/>
                        <a:pt x="226292" y="1989375"/>
                      </a:cubicBezTo>
                      <a:cubicBezTo>
                        <a:pt x="159331" y="1912223"/>
                        <a:pt x="12455" y="1749726"/>
                        <a:pt x="16075" y="1707625"/>
                      </a:cubicBezTo>
                      <a:cubicBezTo>
                        <a:pt x="25600" y="1598850"/>
                        <a:pt x="232293" y="1573895"/>
                        <a:pt x="323161" y="1436449"/>
                      </a:cubicBezTo>
                      <a:cubicBezTo>
                        <a:pt x="333734" y="1420542"/>
                        <a:pt x="345450" y="1403302"/>
                        <a:pt x="357927" y="1385109"/>
                      </a:cubicBezTo>
                      <a:cubicBezTo>
                        <a:pt x="397075" y="1327864"/>
                        <a:pt x="368214" y="1315577"/>
                        <a:pt x="427174" y="1213754"/>
                      </a:cubicBezTo>
                      <a:cubicBezTo>
                        <a:pt x="453749" y="1168034"/>
                        <a:pt x="474132" y="1128601"/>
                        <a:pt x="476418" y="1073165"/>
                      </a:cubicBezTo>
                      <a:cubicBezTo>
                        <a:pt x="479180" y="1002680"/>
                        <a:pt x="449367" y="944863"/>
                        <a:pt x="425364" y="898286"/>
                      </a:cubicBezTo>
                      <a:lnTo>
                        <a:pt x="423650" y="895143"/>
                      </a:lnTo>
                      <a:cubicBezTo>
                        <a:pt x="412982" y="874378"/>
                        <a:pt x="407076" y="866092"/>
                        <a:pt x="389455" y="841612"/>
                      </a:cubicBezTo>
                      <a:cubicBezTo>
                        <a:pt x="378120" y="825896"/>
                        <a:pt x="362690" y="804274"/>
                        <a:pt x="338020" y="768460"/>
                      </a:cubicBezTo>
                      <a:cubicBezTo>
                        <a:pt x="283632" y="689308"/>
                        <a:pt x="157140" y="286781"/>
                        <a:pt x="147044" y="262683"/>
                      </a:cubicBezTo>
                      <a:cubicBezTo>
                        <a:pt x="132661" y="228298"/>
                        <a:pt x="38173" y="136286"/>
                        <a:pt x="87989" y="64658"/>
                      </a:cubicBezTo>
                      <a:cubicBezTo>
                        <a:pt x="97514" y="51037"/>
                        <a:pt x="123422" y="19129"/>
                        <a:pt x="159807" y="16271"/>
                      </a:cubicBezTo>
                      <a:cubicBezTo>
                        <a:pt x="198002" y="13223"/>
                        <a:pt x="235436" y="45132"/>
                        <a:pt x="308207" y="142573"/>
                      </a:cubicBezTo>
                      <a:cubicBezTo>
                        <a:pt x="396218" y="260683"/>
                        <a:pt x="679777" y="654446"/>
                        <a:pt x="698065" y="688165"/>
                      </a:cubicBezTo>
                      <a:cubicBezTo>
                        <a:pt x="760073" y="802084"/>
                        <a:pt x="785885" y="855233"/>
                        <a:pt x="799697" y="883713"/>
                      </a:cubicBezTo>
                      <a:cubicBezTo>
                        <a:pt x="813413" y="912002"/>
                        <a:pt x="816651" y="918670"/>
                        <a:pt x="832177" y="937434"/>
                      </a:cubicBezTo>
                      <a:cubicBezTo>
                        <a:pt x="860943" y="972105"/>
                        <a:pt x="875897" y="981916"/>
                        <a:pt x="1125928" y="1144888"/>
                      </a:cubicBezTo>
                      <a:lnTo>
                        <a:pt x="1134977" y="1150794"/>
                      </a:lnTo>
                      <a:cubicBezTo>
                        <a:pt x="1283090" y="1247378"/>
                        <a:pt x="1305855" y="1262237"/>
                        <a:pt x="1354814" y="1273286"/>
                      </a:cubicBezTo>
                      <a:cubicBezTo>
                        <a:pt x="1445968" y="1293955"/>
                        <a:pt x="1519501" y="1275953"/>
                        <a:pt x="1621323" y="1251092"/>
                      </a:cubicBezTo>
                      <a:cubicBezTo>
                        <a:pt x="1706667" y="1230233"/>
                        <a:pt x="1823539" y="1201658"/>
                        <a:pt x="1939077" y="1108884"/>
                      </a:cubicBezTo>
                      <a:cubicBezTo>
                        <a:pt x="2000132" y="1059830"/>
                        <a:pt x="2034708" y="1013634"/>
                        <a:pt x="2092144" y="937148"/>
                      </a:cubicBezTo>
                      <a:cubicBezTo>
                        <a:pt x="2138912" y="874950"/>
                        <a:pt x="2174535" y="817419"/>
                        <a:pt x="2203872" y="765793"/>
                      </a:cubicBezTo>
                      <a:lnTo>
                        <a:pt x="2194538" y="749601"/>
                      </a:lnTo>
                      <a:cubicBezTo>
                        <a:pt x="2164629" y="802941"/>
                        <a:pt x="2128053" y="862758"/>
                        <a:pt x="2079380" y="927528"/>
                      </a:cubicBezTo>
                      <a:cubicBezTo>
                        <a:pt x="2022707" y="1002966"/>
                        <a:pt x="1988417" y="1048591"/>
                        <a:pt x="1928981" y="1096311"/>
                      </a:cubicBezTo>
                      <a:cubicBezTo>
                        <a:pt x="1816300" y="1186894"/>
                        <a:pt x="1701428" y="1214992"/>
                        <a:pt x="1617513" y="1235471"/>
                      </a:cubicBezTo>
                      <a:cubicBezTo>
                        <a:pt x="1514072" y="1260712"/>
                        <a:pt x="1445777" y="1277381"/>
                        <a:pt x="1358338" y="1257665"/>
                      </a:cubicBezTo>
                      <a:cubicBezTo>
                        <a:pt x="1312237" y="1247187"/>
                        <a:pt x="1289758" y="1232614"/>
                        <a:pt x="1143740" y="1137364"/>
                      </a:cubicBezTo>
                      <a:lnTo>
                        <a:pt x="1134691" y="1131458"/>
                      </a:lnTo>
                      <a:cubicBezTo>
                        <a:pt x="886565" y="969724"/>
                        <a:pt x="871706" y="960008"/>
                        <a:pt x="844560" y="927242"/>
                      </a:cubicBezTo>
                      <a:cubicBezTo>
                        <a:pt x="830272" y="909907"/>
                        <a:pt x="827795" y="904858"/>
                        <a:pt x="814175" y="876760"/>
                      </a:cubicBezTo>
                      <a:cubicBezTo>
                        <a:pt x="800268" y="848090"/>
                        <a:pt x="774360" y="794749"/>
                        <a:pt x="712162" y="680545"/>
                      </a:cubicBezTo>
                      <a:cubicBezTo>
                        <a:pt x="693684" y="646540"/>
                        <a:pt x="409743" y="251920"/>
                        <a:pt x="321065" y="133048"/>
                      </a:cubicBezTo>
                      <a:cubicBezTo>
                        <a:pt x="243437" y="28939"/>
                        <a:pt x="203908" y="-3350"/>
                        <a:pt x="158474" y="269"/>
                      </a:cubicBezTo>
                      <a:cubicBezTo>
                        <a:pt x="115326" y="3698"/>
                        <a:pt x="85607" y="39988"/>
                        <a:pt x="74844" y="55514"/>
                      </a:cubicBezTo>
                      <a:cubicBezTo>
                        <a:pt x="19885" y="134381"/>
                        <a:pt x="117040" y="232489"/>
                        <a:pt x="132185" y="268874"/>
                      </a:cubicBezTo>
                      <a:cubicBezTo>
                        <a:pt x="142948" y="294496"/>
                        <a:pt x="269821" y="697499"/>
                        <a:pt x="324780" y="777509"/>
                      </a:cubicBezTo>
                      <a:cubicBezTo>
                        <a:pt x="349545" y="813514"/>
                        <a:pt x="365071" y="835136"/>
                        <a:pt x="376406" y="850947"/>
                      </a:cubicBezTo>
                      <a:cubicBezTo>
                        <a:pt x="393455" y="874759"/>
                        <a:pt x="399266" y="882761"/>
                        <a:pt x="409457" y="902573"/>
                      </a:cubicBezTo>
                      <a:lnTo>
                        <a:pt x="411077" y="905716"/>
                      </a:lnTo>
                      <a:cubicBezTo>
                        <a:pt x="434222" y="950483"/>
                        <a:pt x="462988" y="1006300"/>
                        <a:pt x="460321" y="1072499"/>
                      </a:cubicBezTo>
                      <a:cubicBezTo>
                        <a:pt x="458321" y="1124315"/>
                        <a:pt x="438699" y="1161938"/>
                        <a:pt x="413268" y="1205753"/>
                      </a:cubicBezTo>
                      <a:cubicBezTo>
                        <a:pt x="354593" y="1307004"/>
                        <a:pt x="383645" y="1319006"/>
                        <a:pt x="344687" y="1376060"/>
                      </a:cubicBezTo>
                      <a:cubicBezTo>
                        <a:pt x="332210" y="1394348"/>
                        <a:pt x="320399" y="1411588"/>
                        <a:pt x="309826" y="1427591"/>
                      </a:cubicBezTo>
                      <a:cubicBezTo>
                        <a:pt x="217529" y="1567227"/>
                        <a:pt x="9979" y="1593325"/>
                        <a:pt x="73" y="1706292"/>
                      </a:cubicBezTo>
                      <a:cubicBezTo>
                        <a:pt x="-3737" y="1750202"/>
                        <a:pt x="142662" y="1917652"/>
                        <a:pt x="214195" y="1999948"/>
                      </a:cubicBezTo>
                      <a:cubicBezTo>
                        <a:pt x="242960" y="2032999"/>
                        <a:pt x="267916" y="2040619"/>
                        <a:pt x="350498" y="2065861"/>
                      </a:cubicBezTo>
                      <a:cubicBezTo>
                        <a:pt x="380406" y="2075005"/>
                        <a:pt x="417649" y="2086435"/>
                        <a:pt x="465750" y="2102246"/>
                      </a:cubicBezTo>
                      <a:cubicBezTo>
                        <a:pt x="529949" y="2123297"/>
                        <a:pt x="574335" y="2139299"/>
                        <a:pt x="606815" y="2151110"/>
                      </a:cubicBezTo>
                      <a:cubicBezTo>
                        <a:pt x="669300" y="2173684"/>
                        <a:pt x="695112" y="2183018"/>
                        <a:pt x="748833" y="2187685"/>
                      </a:cubicBezTo>
                      <a:cubicBezTo>
                        <a:pt x="824367" y="2194258"/>
                        <a:pt x="909806" y="2201687"/>
                        <a:pt x="983434" y="2153110"/>
                      </a:cubicBezTo>
                      <a:cubicBezTo>
                        <a:pt x="1007246" y="2137393"/>
                        <a:pt x="1039060" y="2106628"/>
                        <a:pt x="1115927" y="1938797"/>
                      </a:cubicBezTo>
                      <a:cubicBezTo>
                        <a:pt x="1143644" y="1878123"/>
                        <a:pt x="1162313" y="1832022"/>
                        <a:pt x="1176029" y="1798399"/>
                      </a:cubicBezTo>
                      <a:cubicBezTo>
                        <a:pt x="1204128" y="1729057"/>
                        <a:pt x="1214701" y="1703149"/>
                        <a:pt x="1250039" y="1679241"/>
                      </a:cubicBezTo>
                      <a:cubicBezTo>
                        <a:pt x="1285567" y="1655333"/>
                        <a:pt x="1344146" y="1651428"/>
                        <a:pt x="1460732" y="1643617"/>
                      </a:cubicBezTo>
                      <a:cubicBezTo>
                        <a:pt x="1571793" y="1636188"/>
                        <a:pt x="1622943" y="1634092"/>
                        <a:pt x="1672663" y="1662001"/>
                      </a:cubicBezTo>
                      <a:cubicBezTo>
                        <a:pt x="1738290" y="1698862"/>
                        <a:pt x="1767627" y="1762870"/>
                        <a:pt x="1778676" y="1786969"/>
                      </a:cubicBezTo>
                      <a:cubicBezTo>
                        <a:pt x="1796678" y="1826402"/>
                        <a:pt x="1798202" y="1852120"/>
                        <a:pt x="1800012" y="1881933"/>
                      </a:cubicBezTo>
                      <a:cubicBezTo>
                        <a:pt x="1801536" y="1907365"/>
                        <a:pt x="1803251" y="1936225"/>
                        <a:pt x="1815252" y="1978326"/>
                      </a:cubicBezTo>
                      <a:cubicBezTo>
                        <a:pt x="1830492" y="2032047"/>
                        <a:pt x="1856019" y="2122058"/>
                        <a:pt x="1929552" y="2171588"/>
                      </a:cubicBezTo>
                      <a:cubicBezTo>
                        <a:pt x="1966319" y="2196353"/>
                        <a:pt x="2004895" y="2204831"/>
                        <a:pt x="2052044" y="2204831"/>
                      </a:cubicBezTo>
                      <a:cubicBezTo>
                        <a:pt x="2091953" y="2204831"/>
                        <a:pt x="2137959" y="2198735"/>
                        <a:pt x="2194157" y="2191400"/>
                      </a:cubicBezTo>
                      <a:cubicBezTo>
                        <a:pt x="2304932" y="2176732"/>
                        <a:pt x="2384180" y="2145204"/>
                        <a:pt x="2436663" y="2124249"/>
                      </a:cubicBezTo>
                      <a:cubicBezTo>
                        <a:pt x="2551344" y="2078529"/>
                        <a:pt x="2620591" y="2050907"/>
                        <a:pt x="2683933" y="1981565"/>
                      </a:cubicBezTo>
                      <a:lnTo>
                        <a:pt x="2684504" y="1980898"/>
                      </a:lnTo>
                      <a:cubicBezTo>
                        <a:pt x="2714412" y="1948132"/>
                        <a:pt x="2784611" y="1871360"/>
                        <a:pt x="2785945" y="1765252"/>
                      </a:cubicBezTo>
                      <a:cubicBezTo>
                        <a:pt x="2786326" y="1734105"/>
                        <a:pt x="2779754" y="1702006"/>
                        <a:pt x="2685075" y="1520840"/>
                      </a:cubicBezTo>
                      <a:cubicBezTo>
                        <a:pt x="2628116" y="1411779"/>
                        <a:pt x="2514292" y="1403873"/>
                        <a:pt x="2484860" y="1356153"/>
                      </a:cubicBezTo>
                      <a:cubicBezTo>
                        <a:pt x="2460762" y="1317100"/>
                        <a:pt x="2440664" y="1287573"/>
                        <a:pt x="2424662" y="1263761"/>
                      </a:cubicBezTo>
                      <a:cubicBezTo>
                        <a:pt x="2389514" y="1211849"/>
                        <a:pt x="2370179" y="1183274"/>
                        <a:pt x="2356272" y="1128887"/>
                      </a:cubicBezTo>
                      <a:cubicBezTo>
                        <a:pt x="2349605" y="1102979"/>
                        <a:pt x="2391991" y="1035351"/>
                        <a:pt x="2417709" y="975248"/>
                      </a:cubicBezTo>
                      <a:lnTo>
                        <a:pt x="2403993" y="966771"/>
                      </a:lnTo>
                      <a:close/>
                      <a:moveTo>
                        <a:pt x="2587063" y="594820"/>
                      </a:moveTo>
                      <a:cubicBezTo>
                        <a:pt x="2585920" y="596915"/>
                        <a:pt x="2584682" y="599011"/>
                        <a:pt x="2583443" y="601106"/>
                      </a:cubicBezTo>
                    </a:path>
                  </a:pathLst>
                </a:custGeom>
                <a:solidFill>
                  <a:srgbClr val="8D7941"/>
                </a:solidFill>
                <a:ln w="0"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A3612B48-9560-34C1-A778-170C1A518AA6}"/>
                    </a:ext>
                  </a:extLst>
                </p:cNvPr>
                <p:cNvSpPr/>
                <p:nvPr/>
              </p:nvSpPr>
              <p:spPr>
                <a:xfrm>
                  <a:off x="2334042" y="3022854"/>
                  <a:ext cx="127792" cy="386788"/>
                </a:xfrm>
                <a:custGeom>
                  <a:avLst/>
                  <a:gdLst>
                    <a:gd name="connsiteX0" fmla="*/ 1619 w 205645"/>
                    <a:gd name="connsiteY0" fmla="*/ 1015 h 622425"/>
                    <a:gd name="connsiteX1" fmla="*/ 73724 w 205645"/>
                    <a:gd name="connsiteY1" fmla="*/ 50830 h 622425"/>
                    <a:gd name="connsiteX2" fmla="*/ 156305 w 205645"/>
                    <a:gd name="connsiteY2" fmla="*/ 464215 h 622425"/>
                    <a:gd name="connsiteX3" fmla="*/ 205645 w 205645"/>
                    <a:gd name="connsiteY3" fmla="*/ 619663 h 622425"/>
                    <a:gd name="connsiteX4" fmla="*/ 203073 w 205645"/>
                    <a:gd name="connsiteY4" fmla="*/ 622426 h 622425"/>
                    <a:gd name="connsiteX5" fmla="*/ 160020 w 205645"/>
                    <a:gd name="connsiteY5" fmla="*/ 549178 h 622425"/>
                    <a:gd name="connsiteX6" fmla="*/ 111728 w 205645"/>
                    <a:gd name="connsiteY6" fmla="*/ 216661 h 622425"/>
                    <a:gd name="connsiteX7" fmla="*/ 25146 w 205645"/>
                    <a:gd name="connsiteY7" fmla="*/ 37495 h 622425"/>
                    <a:gd name="connsiteX8" fmla="*/ 0 w 205645"/>
                    <a:gd name="connsiteY8" fmla="*/ 4444 h 622425"/>
                    <a:gd name="connsiteX9" fmla="*/ 1715 w 205645"/>
                    <a:gd name="connsiteY9" fmla="*/ 1015 h 622425"/>
                    <a:gd name="connsiteX10" fmla="*/ 1715 w 205645"/>
                    <a:gd name="connsiteY10" fmla="*/ 1015 h 62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5645" h="622425">
                      <a:moveTo>
                        <a:pt x="1619" y="1015"/>
                      </a:moveTo>
                      <a:cubicBezTo>
                        <a:pt x="35052" y="-6510"/>
                        <a:pt x="56198" y="29590"/>
                        <a:pt x="73724" y="50830"/>
                      </a:cubicBezTo>
                      <a:cubicBezTo>
                        <a:pt x="158877" y="172084"/>
                        <a:pt x="144399" y="324579"/>
                        <a:pt x="156305" y="464215"/>
                      </a:cubicBezTo>
                      <a:cubicBezTo>
                        <a:pt x="162783" y="517841"/>
                        <a:pt x="169641" y="576991"/>
                        <a:pt x="205645" y="619663"/>
                      </a:cubicBezTo>
                      <a:cubicBezTo>
                        <a:pt x="205645" y="619663"/>
                        <a:pt x="203073" y="622426"/>
                        <a:pt x="203073" y="622426"/>
                      </a:cubicBezTo>
                      <a:cubicBezTo>
                        <a:pt x="181451" y="602995"/>
                        <a:pt x="169355" y="575848"/>
                        <a:pt x="160020" y="549178"/>
                      </a:cubicBezTo>
                      <a:cubicBezTo>
                        <a:pt x="123539" y="441736"/>
                        <a:pt x="134493" y="325912"/>
                        <a:pt x="111728" y="216661"/>
                      </a:cubicBezTo>
                      <a:cubicBezTo>
                        <a:pt x="97250" y="151700"/>
                        <a:pt x="73247" y="84739"/>
                        <a:pt x="25146" y="37495"/>
                      </a:cubicBezTo>
                      <a:cubicBezTo>
                        <a:pt x="15240" y="28828"/>
                        <a:pt x="6477" y="21779"/>
                        <a:pt x="0" y="4444"/>
                      </a:cubicBezTo>
                      <a:cubicBezTo>
                        <a:pt x="0" y="4444"/>
                        <a:pt x="1715" y="1015"/>
                        <a:pt x="1715" y="1015"/>
                      </a:cubicBezTo>
                      <a:lnTo>
                        <a:pt x="1715" y="1015"/>
                      </a:lnTo>
                      <a:close/>
                    </a:path>
                  </a:pathLst>
                </a:custGeom>
                <a:solidFill>
                  <a:srgbClr val="8D7941"/>
                </a:solidFill>
                <a:ln w="0"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B204EAD4-9570-C785-6227-156200292254}"/>
                    </a:ext>
                  </a:extLst>
                </p:cNvPr>
                <p:cNvSpPr/>
                <p:nvPr/>
              </p:nvSpPr>
              <p:spPr>
                <a:xfrm>
                  <a:off x="2707397" y="3097295"/>
                  <a:ext cx="39328" cy="611377"/>
                </a:xfrm>
                <a:custGeom>
                  <a:avLst/>
                  <a:gdLst>
                    <a:gd name="connsiteX0" fmla="*/ 28699 w 63288"/>
                    <a:gd name="connsiteY0" fmla="*/ 0 h 983837"/>
                    <a:gd name="connsiteX1" fmla="*/ 63275 w 63288"/>
                    <a:gd name="connsiteY1" fmla="*/ 122873 h 983837"/>
                    <a:gd name="connsiteX2" fmla="*/ 47844 w 63288"/>
                    <a:gd name="connsiteY2" fmla="*/ 369570 h 983837"/>
                    <a:gd name="connsiteX3" fmla="*/ 48702 w 63288"/>
                    <a:gd name="connsiteY3" fmla="*/ 614077 h 983837"/>
                    <a:gd name="connsiteX4" fmla="*/ 47749 w 63288"/>
                    <a:gd name="connsiteY4" fmla="*/ 983456 h 983837"/>
                    <a:gd name="connsiteX5" fmla="*/ 38224 w 63288"/>
                    <a:gd name="connsiteY5" fmla="*/ 983456 h 983837"/>
                    <a:gd name="connsiteX6" fmla="*/ 39558 w 63288"/>
                    <a:gd name="connsiteY6" fmla="*/ 947166 h 983837"/>
                    <a:gd name="connsiteX7" fmla="*/ 49083 w 63288"/>
                    <a:gd name="connsiteY7" fmla="*/ 947547 h 983837"/>
                    <a:gd name="connsiteX8" fmla="*/ 47749 w 63288"/>
                    <a:gd name="connsiteY8" fmla="*/ 983837 h 983837"/>
                    <a:gd name="connsiteX9" fmla="*/ 38224 w 63288"/>
                    <a:gd name="connsiteY9" fmla="*/ 983837 h 983837"/>
                    <a:gd name="connsiteX10" fmla="*/ 18222 w 63288"/>
                    <a:gd name="connsiteY10" fmla="*/ 738378 h 983837"/>
                    <a:gd name="connsiteX11" fmla="*/ 124 w 63288"/>
                    <a:gd name="connsiteY11" fmla="*/ 368141 h 983837"/>
                    <a:gd name="connsiteX12" fmla="*/ 11745 w 63288"/>
                    <a:gd name="connsiteY12" fmla="*/ 123539 h 983837"/>
                    <a:gd name="connsiteX13" fmla="*/ 19555 w 63288"/>
                    <a:gd name="connsiteY13" fmla="*/ 2286 h 983837"/>
                    <a:gd name="connsiteX14" fmla="*/ 28794 w 63288"/>
                    <a:gd name="connsiteY14" fmla="*/ 95 h 983837"/>
                    <a:gd name="connsiteX15" fmla="*/ 28794 w 63288"/>
                    <a:gd name="connsiteY15" fmla="*/ 95 h 98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288" h="983837">
                      <a:moveTo>
                        <a:pt x="28699" y="0"/>
                      </a:moveTo>
                      <a:cubicBezTo>
                        <a:pt x="66894" y="29718"/>
                        <a:pt x="61560" y="80201"/>
                        <a:pt x="63275" y="122873"/>
                      </a:cubicBezTo>
                      <a:cubicBezTo>
                        <a:pt x="63751" y="206026"/>
                        <a:pt x="51940" y="287750"/>
                        <a:pt x="47844" y="369570"/>
                      </a:cubicBezTo>
                      <a:cubicBezTo>
                        <a:pt x="44701" y="439388"/>
                        <a:pt x="47940" y="542830"/>
                        <a:pt x="48702" y="614077"/>
                      </a:cubicBezTo>
                      <a:cubicBezTo>
                        <a:pt x="49654" y="733330"/>
                        <a:pt x="50511" y="864775"/>
                        <a:pt x="47749" y="983456"/>
                      </a:cubicBezTo>
                      <a:cubicBezTo>
                        <a:pt x="47749" y="983551"/>
                        <a:pt x="38224" y="983456"/>
                        <a:pt x="38224" y="983456"/>
                      </a:cubicBezTo>
                      <a:cubicBezTo>
                        <a:pt x="38224" y="983456"/>
                        <a:pt x="39558" y="947166"/>
                        <a:pt x="39558" y="947166"/>
                      </a:cubicBezTo>
                      <a:cubicBezTo>
                        <a:pt x="39558" y="947166"/>
                        <a:pt x="49083" y="947547"/>
                        <a:pt x="49083" y="947547"/>
                      </a:cubicBezTo>
                      <a:cubicBezTo>
                        <a:pt x="49083" y="947547"/>
                        <a:pt x="47749" y="983837"/>
                        <a:pt x="47749" y="983837"/>
                      </a:cubicBezTo>
                      <a:cubicBezTo>
                        <a:pt x="47749" y="983837"/>
                        <a:pt x="38129" y="983837"/>
                        <a:pt x="38224" y="983837"/>
                      </a:cubicBezTo>
                      <a:cubicBezTo>
                        <a:pt x="30128" y="902018"/>
                        <a:pt x="24223" y="820198"/>
                        <a:pt x="18222" y="738378"/>
                      </a:cubicBezTo>
                      <a:cubicBezTo>
                        <a:pt x="11459" y="623221"/>
                        <a:pt x="-1400" y="483108"/>
                        <a:pt x="124" y="368141"/>
                      </a:cubicBezTo>
                      <a:cubicBezTo>
                        <a:pt x="1458" y="286036"/>
                        <a:pt x="12792" y="204597"/>
                        <a:pt x="11745" y="123539"/>
                      </a:cubicBezTo>
                      <a:cubicBezTo>
                        <a:pt x="13364" y="80296"/>
                        <a:pt x="-2067" y="45625"/>
                        <a:pt x="19555" y="2286"/>
                      </a:cubicBezTo>
                      <a:cubicBezTo>
                        <a:pt x="19555" y="2286"/>
                        <a:pt x="28794" y="95"/>
                        <a:pt x="28794" y="95"/>
                      </a:cubicBezTo>
                      <a:lnTo>
                        <a:pt x="28794" y="95"/>
                      </a:lnTo>
                      <a:close/>
                    </a:path>
                  </a:pathLst>
                </a:custGeom>
                <a:solidFill>
                  <a:srgbClr val="8D7941"/>
                </a:solidFill>
                <a:ln w="0"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3D59F3FF-B1C7-5A9F-9C26-7CC1289CBAC0}"/>
                    </a:ext>
                  </a:extLst>
                </p:cNvPr>
                <p:cNvSpPr/>
                <p:nvPr/>
              </p:nvSpPr>
              <p:spPr>
                <a:xfrm>
                  <a:off x="3057999" y="3073382"/>
                  <a:ext cx="234334" cy="392905"/>
                </a:xfrm>
                <a:custGeom>
                  <a:avLst/>
                  <a:gdLst>
                    <a:gd name="connsiteX0" fmla="*/ 377095 w 377094"/>
                    <a:gd name="connsiteY0" fmla="*/ 33052 h 632269"/>
                    <a:gd name="connsiteX1" fmla="*/ 179356 w 377094"/>
                    <a:gd name="connsiteY1" fmla="*/ 314325 h 632269"/>
                    <a:gd name="connsiteX2" fmla="*/ 168211 w 377094"/>
                    <a:gd name="connsiteY2" fmla="*/ 408337 h 632269"/>
                    <a:gd name="connsiteX3" fmla="*/ 75057 w 377094"/>
                    <a:gd name="connsiteY3" fmla="*/ 572643 h 632269"/>
                    <a:gd name="connsiteX4" fmla="*/ 9144 w 377094"/>
                    <a:gd name="connsiteY4" fmla="*/ 632270 h 632269"/>
                    <a:gd name="connsiteX5" fmla="*/ 0 w 377094"/>
                    <a:gd name="connsiteY5" fmla="*/ 629507 h 632269"/>
                    <a:gd name="connsiteX6" fmla="*/ 68104 w 377094"/>
                    <a:gd name="connsiteY6" fmla="*/ 561975 h 632269"/>
                    <a:gd name="connsiteX7" fmla="*/ 149257 w 377094"/>
                    <a:gd name="connsiteY7" fmla="*/ 405765 h 632269"/>
                    <a:gd name="connsiteX8" fmla="*/ 157163 w 377094"/>
                    <a:gd name="connsiteY8" fmla="*/ 311753 h 632269"/>
                    <a:gd name="connsiteX9" fmla="*/ 279749 w 377094"/>
                    <a:gd name="connsiteY9" fmla="*/ 52197 h 632269"/>
                    <a:gd name="connsiteX10" fmla="*/ 365093 w 377094"/>
                    <a:gd name="connsiteY10" fmla="*/ 0 h 632269"/>
                    <a:gd name="connsiteX11" fmla="*/ 376904 w 377094"/>
                    <a:gd name="connsiteY11" fmla="*/ 33052 h 632269"/>
                    <a:gd name="connsiteX12" fmla="*/ 376904 w 377094"/>
                    <a:gd name="connsiteY12" fmla="*/ 33052 h 632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7094" h="632269">
                      <a:moveTo>
                        <a:pt x="377095" y="33052"/>
                      </a:moveTo>
                      <a:cubicBezTo>
                        <a:pt x="261461" y="73057"/>
                        <a:pt x="194024" y="196882"/>
                        <a:pt x="179356" y="314325"/>
                      </a:cubicBezTo>
                      <a:cubicBezTo>
                        <a:pt x="175260" y="345091"/>
                        <a:pt x="173069" y="376714"/>
                        <a:pt x="168211" y="408337"/>
                      </a:cubicBezTo>
                      <a:cubicBezTo>
                        <a:pt x="159544" y="471297"/>
                        <a:pt x="133255" y="539782"/>
                        <a:pt x="75057" y="572643"/>
                      </a:cubicBezTo>
                      <a:cubicBezTo>
                        <a:pt x="49911" y="588740"/>
                        <a:pt x="19145" y="602647"/>
                        <a:pt x="9144" y="632270"/>
                      </a:cubicBezTo>
                      <a:cubicBezTo>
                        <a:pt x="9144" y="632270"/>
                        <a:pt x="0" y="629507"/>
                        <a:pt x="0" y="629507"/>
                      </a:cubicBezTo>
                      <a:cubicBezTo>
                        <a:pt x="9620" y="596456"/>
                        <a:pt x="42100" y="579596"/>
                        <a:pt x="68104" y="561975"/>
                      </a:cubicBezTo>
                      <a:cubicBezTo>
                        <a:pt x="121920" y="528733"/>
                        <a:pt x="142589" y="465868"/>
                        <a:pt x="149257" y="405765"/>
                      </a:cubicBezTo>
                      <a:cubicBezTo>
                        <a:pt x="152876" y="374999"/>
                        <a:pt x="154019" y="343567"/>
                        <a:pt x="157163" y="311753"/>
                      </a:cubicBezTo>
                      <a:cubicBezTo>
                        <a:pt x="166211" y="215551"/>
                        <a:pt x="206216" y="117920"/>
                        <a:pt x="279749" y="52197"/>
                      </a:cubicBezTo>
                      <a:cubicBezTo>
                        <a:pt x="304609" y="30099"/>
                        <a:pt x="333470" y="12002"/>
                        <a:pt x="365093" y="0"/>
                      </a:cubicBezTo>
                      <a:lnTo>
                        <a:pt x="376904" y="33052"/>
                      </a:lnTo>
                      <a:lnTo>
                        <a:pt x="376904" y="33052"/>
                      </a:lnTo>
                      <a:close/>
                    </a:path>
                  </a:pathLst>
                </a:custGeom>
                <a:solidFill>
                  <a:srgbClr val="8D7941"/>
                </a:solidFill>
                <a:ln w="0"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CC6CC39D-F45D-C82D-4E06-418E877E5493}"/>
                    </a:ext>
                  </a:extLst>
                </p:cNvPr>
                <p:cNvSpPr/>
                <p:nvPr/>
              </p:nvSpPr>
              <p:spPr>
                <a:xfrm>
                  <a:off x="2103783" y="3053198"/>
                  <a:ext cx="213804" cy="448603"/>
                </a:xfrm>
                <a:custGeom>
                  <a:avLst/>
                  <a:gdLst>
                    <a:gd name="connsiteX0" fmla="*/ 50878 w 344057"/>
                    <a:gd name="connsiteY0" fmla="*/ 4572 h 721899"/>
                    <a:gd name="connsiteX1" fmla="*/ 136698 w 344057"/>
                    <a:gd name="connsiteY1" fmla="*/ 370142 h 721899"/>
                    <a:gd name="connsiteX2" fmla="*/ 269953 w 344057"/>
                    <a:gd name="connsiteY2" fmla="*/ 527685 h 721899"/>
                    <a:gd name="connsiteX3" fmla="*/ 344058 w 344057"/>
                    <a:gd name="connsiteY3" fmla="*/ 721043 h 721899"/>
                    <a:gd name="connsiteX4" fmla="*/ 335676 w 344057"/>
                    <a:gd name="connsiteY4" fmla="*/ 721900 h 721899"/>
                    <a:gd name="connsiteX5" fmla="*/ 252332 w 344057"/>
                    <a:gd name="connsiteY5" fmla="*/ 540544 h 721899"/>
                    <a:gd name="connsiteX6" fmla="*/ 10968 w 344057"/>
                    <a:gd name="connsiteY6" fmla="*/ 205454 h 721899"/>
                    <a:gd name="connsiteX7" fmla="*/ 43734 w 344057"/>
                    <a:gd name="connsiteY7" fmla="*/ 0 h 721899"/>
                    <a:gd name="connsiteX8" fmla="*/ 50878 w 344057"/>
                    <a:gd name="connsiteY8" fmla="*/ 4572 h 721899"/>
                    <a:gd name="connsiteX9" fmla="*/ 50878 w 344057"/>
                    <a:gd name="connsiteY9" fmla="*/ 4572 h 721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4057" h="721899">
                      <a:moveTo>
                        <a:pt x="50878" y="4572"/>
                      </a:moveTo>
                      <a:cubicBezTo>
                        <a:pt x="8587" y="139541"/>
                        <a:pt x="43925" y="264795"/>
                        <a:pt x="136698" y="370142"/>
                      </a:cubicBezTo>
                      <a:cubicBezTo>
                        <a:pt x="179561" y="422148"/>
                        <a:pt x="230139" y="469964"/>
                        <a:pt x="269953" y="527685"/>
                      </a:cubicBezTo>
                      <a:cubicBezTo>
                        <a:pt x="309863" y="584645"/>
                        <a:pt x="339581" y="651034"/>
                        <a:pt x="344058" y="721043"/>
                      </a:cubicBezTo>
                      <a:cubicBezTo>
                        <a:pt x="344058" y="721043"/>
                        <a:pt x="335676" y="721900"/>
                        <a:pt x="335676" y="721900"/>
                      </a:cubicBezTo>
                      <a:cubicBezTo>
                        <a:pt x="325579" y="654653"/>
                        <a:pt x="293766" y="593598"/>
                        <a:pt x="252332" y="540544"/>
                      </a:cubicBezTo>
                      <a:cubicBezTo>
                        <a:pt x="168607" y="434435"/>
                        <a:pt x="42401" y="345758"/>
                        <a:pt x="10968" y="205454"/>
                      </a:cubicBezTo>
                      <a:cubicBezTo>
                        <a:pt x="-5414" y="137827"/>
                        <a:pt x="-9796" y="52864"/>
                        <a:pt x="43734" y="0"/>
                      </a:cubicBezTo>
                      <a:cubicBezTo>
                        <a:pt x="43734" y="0"/>
                        <a:pt x="50878" y="4572"/>
                        <a:pt x="50878" y="4572"/>
                      </a:cubicBezTo>
                      <a:lnTo>
                        <a:pt x="50878" y="4572"/>
                      </a:lnTo>
                      <a:close/>
                    </a:path>
                  </a:pathLst>
                </a:custGeom>
                <a:solidFill>
                  <a:srgbClr val="8D7941"/>
                </a:solidFill>
                <a:ln w="0"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5D3D3ED0-1DD1-F1E8-7A9D-75AC492F7C26}"/>
                    </a:ext>
                  </a:extLst>
                </p:cNvPr>
                <p:cNvSpPr/>
                <p:nvPr/>
              </p:nvSpPr>
              <p:spPr>
                <a:xfrm>
                  <a:off x="2885989" y="2949970"/>
                  <a:ext cx="99857" cy="466064"/>
                </a:xfrm>
                <a:custGeom>
                  <a:avLst/>
                  <a:gdLst>
                    <a:gd name="connsiteX0" fmla="*/ 160692 w 160692"/>
                    <a:gd name="connsiteY0" fmla="*/ 32576 h 749998"/>
                    <a:gd name="connsiteX1" fmla="*/ 68585 w 160692"/>
                    <a:gd name="connsiteY1" fmla="*/ 176784 h 749998"/>
                    <a:gd name="connsiteX2" fmla="*/ 18103 w 160692"/>
                    <a:gd name="connsiteY2" fmla="*/ 535496 h 749998"/>
                    <a:gd name="connsiteX3" fmla="*/ 11340 w 160692"/>
                    <a:gd name="connsiteY3" fmla="*/ 719614 h 749998"/>
                    <a:gd name="connsiteX4" fmla="*/ 11340 w 160692"/>
                    <a:gd name="connsiteY4" fmla="*/ 718757 h 749998"/>
                    <a:gd name="connsiteX5" fmla="*/ 22484 w 160692"/>
                    <a:gd name="connsiteY5" fmla="*/ 742283 h 749998"/>
                    <a:gd name="connsiteX6" fmla="*/ 17722 w 160692"/>
                    <a:gd name="connsiteY6" fmla="*/ 749999 h 749998"/>
                    <a:gd name="connsiteX7" fmla="*/ 2196 w 160692"/>
                    <a:gd name="connsiteY7" fmla="*/ 719423 h 749998"/>
                    <a:gd name="connsiteX8" fmla="*/ 863 w 160692"/>
                    <a:gd name="connsiteY8" fmla="*/ 535210 h 749998"/>
                    <a:gd name="connsiteX9" fmla="*/ 73824 w 160692"/>
                    <a:gd name="connsiteY9" fmla="*/ 78010 h 749998"/>
                    <a:gd name="connsiteX10" fmla="*/ 135070 w 160692"/>
                    <a:gd name="connsiteY10" fmla="*/ 0 h 749998"/>
                    <a:gd name="connsiteX11" fmla="*/ 160501 w 160692"/>
                    <a:gd name="connsiteY11" fmla="*/ 32480 h 749998"/>
                    <a:gd name="connsiteX12" fmla="*/ 160501 w 160692"/>
                    <a:gd name="connsiteY12" fmla="*/ 32480 h 749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0692" h="749998">
                      <a:moveTo>
                        <a:pt x="160692" y="32576"/>
                      </a:moveTo>
                      <a:cubicBezTo>
                        <a:pt x="116306" y="67151"/>
                        <a:pt x="88588" y="123825"/>
                        <a:pt x="68585" y="176784"/>
                      </a:cubicBezTo>
                      <a:cubicBezTo>
                        <a:pt x="25247" y="290894"/>
                        <a:pt x="21722" y="414147"/>
                        <a:pt x="18103" y="535496"/>
                      </a:cubicBezTo>
                      <a:cubicBezTo>
                        <a:pt x="18103" y="535496"/>
                        <a:pt x="11340" y="719614"/>
                        <a:pt x="11340" y="719614"/>
                      </a:cubicBezTo>
                      <a:lnTo>
                        <a:pt x="11340" y="718757"/>
                      </a:lnTo>
                      <a:cubicBezTo>
                        <a:pt x="12769" y="726948"/>
                        <a:pt x="15626" y="737807"/>
                        <a:pt x="22484" y="742283"/>
                      </a:cubicBezTo>
                      <a:cubicBezTo>
                        <a:pt x="22484" y="742283"/>
                        <a:pt x="17722" y="749999"/>
                        <a:pt x="17722" y="749999"/>
                      </a:cubicBezTo>
                      <a:cubicBezTo>
                        <a:pt x="7530" y="742188"/>
                        <a:pt x="4387" y="730949"/>
                        <a:pt x="2196" y="719423"/>
                      </a:cubicBezTo>
                      <a:cubicBezTo>
                        <a:pt x="2196" y="719423"/>
                        <a:pt x="863" y="535210"/>
                        <a:pt x="863" y="535210"/>
                      </a:cubicBezTo>
                      <a:cubicBezTo>
                        <a:pt x="-2185" y="381095"/>
                        <a:pt x="-1138" y="218027"/>
                        <a:pt x="73824" y="78010"/>
                      </a:cubicBezTo>
                      <a:cubicBezTo>
                        <a:pt x="89350" y="49816"/>
                        <a:pt x="108114" y="22384"/>
                        <a:pt x="135070" y="0"/>
                      </a:cubicBezTo>
                      <a:cubicBezTo>
                        <a:pt x="135070" y="0"/>
                        <a:pt x="160501" y="32480"/>
                        <a:pt x="160501" y="32480"/>
                      </a:cubicBezTo>
                      <a:lnTo>
                        <a:pt x="160501" y="32480"/>
                      </a:lnTo>
                      <a:close/>
                    </a:path>
                  </a:pathLst>
                </a:custGeom>
                <a:solidFill>
                  <a:srgbClr val="8D7941"/>
                </a:solidFill>
                <a:ln w="0"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5AAA2B76-D293-753E-8DE2-E65A37FF3BEA}"/>
                    </a:ext>
                  </a:extLst>
                </p:cNvPr>
                <p:cNvSpPr/>
                <p:nvPr/>
              </p:nvSpPr>
              <p:spPr>
                <a:xfrm>
                  <a:off x="3532882" y="3526780"/>
                  <a:ext cx="334010" cy="130869"/>
                </a:xfrm>
                <a:custGeom>
                  <a:avLst/>
                  <a:gdLst>
                    <a:gd name="connsiteX0" fmla="*/ 537496 w 537495"/>
                    <a:gd name="connsiteY0" fmla="*/ 32480 h 210597"/>
                    <a:gd name="connsiteX1" fmla="*/ 348710 w 537495"/>
                    <a:gd name="connsiteY1" fmla="*/ 133160 h 210597"/>
                    <a:gd name="connsiteX2" fmla="*/ 206216 w 537495"/>
                    <a:gd name="connsiteY2" fmla="*/ 160020 h 210597"/>
                    <a:gd name="connsiteX3" fmla="*/ 3238 w 537495"/>
                    <a:gd name="connsiteY3" fmla="*/ 210598 h 210597"/>
                    <a:gd name="connsiteX4" fmla="*/ 0 w 537495"/>
                    <a:gd name="connsiteY4" fmla="*/ 204502 h 210597"/>
                    <a:gd name="connsiteX5" fmla="*/ 273748 w 537495"/>
                    <a:gd name="connsiteY5" fmla="*/ 131731 h 210597"/>
                    <a:gd name="connsiteX6" fmla="*/ 397669 w 537495"/>
                    <a:gd name="connsiteY6" fmla="*/ 74581 h 210597"/>
                    <a:gd name="connsiteX7" fmla="*/ 517112 w 537495"/>
                    <a:gd name="connsiteY7" fmla="*/ 0 h 210597"/>
                    <a:gd name="connsiteX8" fmla="*/ 537305 w 537495"/>
                    <a:gd name="connsiteY8" fmla="*/ 32575 h 210597"/>
                    <a:gd name="connsiteX9" fmla="*/ 537305 w 537495"/>
                    <a:gd name="connsiteY9" fmla="*/ 32575 h 210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7495" h="210597">
                      <a:moveTo>
                        <a:pt x="537496" y="32480"/>
                      </a:moveTo>
                      <a:cubicBezTo>
                        <a:pt x="475679" y="68485"/>
                        <a:pt x="413099" y="101918"/>
                        <a:pt x="348710" y="133160"/>
                      </a:cubicBezTo>
                      <a:cubicBezTo>
                        <a:pt x="305181" y="155734"/>
                        <a:pt x="253555" y="156400"/>
                        <a:pt x="206216" y="160020"/>
                      </a:cubicBezTo>
                      <a:cubicBezTo>
                        <a:pt x="136588" y="166021"/>
                        <a:pt x="66675" y="180308"/>
                        <a:pt x="3238" y="210598"/>
                      </a:cubicBezTo>
                      <a:cubicBezTo>
                        <a:pt x="3238" y="210598"/>
                        <a:pt x="0" y="204502"/>
                        <a:pt x="0" y="204502"/>
                      </a:cubicBezTo>
                      <a:cubicBezTo>
                        <a:pt x="83344" y="157258"/>
                        <a:pt x="180594" y="144209"/>
                        <a:pt x="273748" y="131731"/>
                      </a:cubicBezTo>
                      <a:cubicBezTo>
                        <a:pt x="319849" y="124587"/>
                        <a:pt x="357759" y="96965"/>
                        <a:pt x="397669" y="74581"/>
                      </a:cubicBezTo>
                      <a:cubicBezTo>
                        <a:pt x="438150" y="50673"/>
                        <a:pt x="478060" y="25908"/>
                        <a:pt x="517112" y="0"/>
                      </a:cubicBezTo>
                      <a:cubicBezTo>
                        <a:pt x="517112" y="0"/>
                        <a:pt x="537305" y="32575"/>
                        <a:pt x="537305" y="32575"/>
                      </a:cubicBezTo>
                      <a:lnTo>
                        <a:pt x="537305" y="32575"/>
                      </a:lnTo>
                      <a:close/>
                    </a:path>
                  </a:pathLst>
                </a:custGeom>
                <a:solidFill>
                  <a:srgbClr val="8D7941"/>
                </a:solidFill>
                <a:ln w="0"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2D85D5FF-1FD0-59F3-49C0-69173A4DF4E6}"/>
                    </a:ext>
                  </a:extLst>
                </p:cNvPr>
                <p:cNvSpPr/>
                <p:nvPr/>
              </p:nvSpPr>
              <p:spPr>
                <a:xfrm>
                  <a:off x="1611695" y="3514882"/>
                  <a:ext cx="336899" cy="262923"/>
                </a:xfrm>
                <a:custGeom>
                  <a:avLst/>
                  <a:gdLst>
                    <a:gd name="connsiteX0" fmla="*/ 31603 w 542143"/>
                    <a:gd name="connsiteY0" fmla="*/ 5525 h 423100"/>
                    <a:gd name="connsiteX1" fmla="*/ 214198 w 542143"/>
                    <a:gd name="connsiteY1" fmla="*/ 279178 h 423100"/>
                    <a:gd name="connsiteX2" fmla="*/ 380695 w 542143"/>
                    <a:gd name="connsiteY2" fmla="*/ 340805 h 423100"/>
                    <a:gd name="connsiteX3" fmla="*/ 542143 w 542143"/>
                    <a:gd name="connsiteY3" fmla="*/ 418910 h 423100"/>
                    <a:gd name="connsiteX4" fmla="*/ 533571 w 542143"/>
                    <a:gd name="connsiteY4" fmla="*/ 423101 h 423100"/>
                    <a:gd name="connsiteX5" fmla="*/ 378218 w 542143"/>
                    <a:gd name="connsiteY5" fmla="*/ 355187 h 423100"/>
                    <a:gd name="connsiteX6" fmla="*/ 15506 w 542143"/>
                    <a:gd name="connsiteY6" fmla="*/ 96488 h 423100"/>
                    <a:gd name="connsiteX7" fmla="*/ 1885 w 542143"/>
                    <a:gd name="connsiteY7" fmla="*/ 0 h 423100"/>
                    <a:gd name="connsiteX8" fmla="*/ 31603 w 542143"/>
                    <a:gd name="connsiteY8" fmla="*/ 5334 h 423100"/>
                    <a:gd name="connsiteX9" fmla="*/ 31603 w 542143"/>
                    <a:gd name="connsiteY9" fmla="*/ 5334 h 423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2143" h="423100">
                      <a:moveTo>
                        <a:pt x="31603" y="5525"/>
                      </a:moveTo>
                      <a:cubicBezTo>
                        <a:pt x="15220" y="112776"/>
                        <a:pt x="126568" y="229838"/>
                        <a:pt x="214198" y="279178"/>
                      </a:cubicBezTo>
                      <a:cubicBezTo>
                        <a:pt x="265442" y="309086"/>
                        <a:pt x="322211" y="329470"/>
                        <a:pt x="380695" y="340805"/>
                      </a:cubicBezTo>
                      <a:cubicBezTo>
                        <a:pt x="437940" y="352139"/>
                        <a:pt x="512711" y="359855"/>
                        <a:pt x="542143" y="418910"/>
                      </a:cubicBezTo>
                      <a:cubicBezTo>
                        <a:pt x="542143" y="418910"/>
                        <a:pt x="533571" y="423101"/>
                        <a:pt x="533571" y="423101"/>
                      </a:cubicBezTo>
                      <a:cubicBezTo>
                        <a:pt x="503853" y="368618"/>
                        <a:pt x="433558" y="364903"/>
                        <a:pt x="378218" y="355187"/>
                      </a:cubicBezTo>
                      <a:cubicBezTo>
                        <a:pt x="227342" y="331089"/>
                        <a:pt x="77133" y="241554"/>
                        <a:pt x="15506" y="96488"/>
                      </a:cubicBezTo>
                      <a:cubicBezTo>
                        <a:pt x="3600" y="67151"/>
                        <a:pt x="-3639" y="33814"/>
                        <a:pt x="1885" y="0"/>
                      </a:cubicBezTo>
                      <a:lnTo>
                        <a:pt x="31603" y="5334"/>
                      </a:lnTo>
                      <a:lnTo>
                        <a:pt x="31603" y="5334"/>
                      </a:lnTo>
                      <a:close/>
                    </a:path>
                  </a:pathLst>
                </a:custGeom>
                <a:solidFill>
                  <a:srgbClr val="8D7941"/>
                </a:solidFill>
                <a:ln w="0"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CA75A4A4-7402-4C15-AFD4-8DD7BE496BF2}"/>
                    </a:ext>
                  </a:extLst>
                </p:cNvPr>
                <p:cNvSpPr/>
                <p:nvPr/>
              </p:nvSpPr>
              <p:spPr>
                <a:xfrm>
                  <a:off x="1475842" y="3727139"/>
                  <a:ext cx="457837" cy="180057"/>
                </a:xfrm>
                <a:custGeom>
                  <a:avLst/>
                  <a:gdLst>
                    <a:gd name="connsiteX0" fmla="*/ 30861 w 736758"/>
                    <a:gd name="connsiteY0" fmla="*/ 0 h 289750"/>
                    <a:gd name="connsiteX1" fmla="*/ 327660 w 736758"/>
                    <a:gd name="connsiteY1" fmla="*/ 233934 h 289750"/>
                    <a:gd name="connsiteX2" fmla="*/ 736759 w 736758"/>
                    <a:gd name="connsiteY2" fmla="*/ 280511 h 289750"/>
                    <a:gd name="connsiteX3" fmla="*/ 734568 w 736758"/>
                    <a:gd name="connsiteY3" fmla="*/ 289750 h 289750"/>
                    <a:gd name="connsiteX4" fmla="*/ 530352 w 736758"/>
                    <a:gd name="connsiteY4" fmla="*/ 271748 h 289750"/>
                    <a:gd name="connsiteX5" fmla="*/ 0 w 736758"/>
                    <a:gd name="connsiteY5" fmla="*/ 9430 h 289750"/>
                    <a:gd name="connsiteX6" fmla="*/ 30861 w 736758"/>
                    <a:gd name="connsiteY6" fmla="*/ 0 h 289750"/>
                    <a:gd name="connsiteX7" fmla="*/ 30861 w 736758"/>
                    <a:gd name="connsiteY7" fmla="*/ 0 h 28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6758" h="289750">
                      <a:moveTo>
                        <a:pt x="30861" y="0"/>
                      </a:moveTo>
                      <a:cubicBezTo>
                        <a:pt x="67723" y="132874"/>
                        <a:pt x="198692" y="208693"/>
                        <a:pt x="327660" y="233934"/>
                      </a:cubicBezTo>
                      <a:cubicBezTo>
                        <a:pt x="461677" y="263176"/>
                        <a:pt x="602266" y="249079"/>
                        <a:pt x="736759" y="280511"/>
                      </a:cubicBezTo>
                      <a:cubicBezTo>
                        <a:pt x="736759" y="280511"/>
                        <a:pt x="734568" y="289750"/>
                        <a:pt x="734568" y="289750"/>
                      </a:cubicBezTo>
                      <a:cubicBezTo>
                        <a:pt x="667893" y="275177"/>
                        <a:pt x="599027" y="274320"/>
                        <a:pt x="530352" y="271748"/>
                      </a:cubicBezTo>
                      <a:cubicBezTo>
                        <a:pt x="324898" y="269462"/>
                        <a:pt x="75057" y="234505"/>
                        <a:pt x="0" y="9430"/>
                      </a:cubicBezTo>
                      <a:cubicBezTo>
                        <a:pt x="0" y="9430"/>
                        <a:pt x="30861" y="0"/>
                        <a:pt x="30861" y="0"/>
                      </a:cubicBezTo>
                      <a:lnTo>
                        <a:pt x="30861" y="0"/>
                      </a:lnTo>
                      <a:close/>
                    </a:path>
                  </a:pathLst>
                </a:custGeom>
                <a:solidFill>
                  <a:srgbClr val="8D7941"/>
                </a:solidFill>
                <a:ln w="0"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AC1D864B-C418-56BC-7840-3525B9F82C55}"/>
                    </a:ext>
                  </a:extLst>
                </p:cNvPr>
                <p:cNvSpPr/>
                <p:nvPr/>
              </p:nvSpPr>
              <p:spPr>
                <a:xfrm>
                  <a:off x="3608646" y="3860080"/>
                  <a:ext cx="408354" cy="123305"/>
                </a:xfrm>
                <a:custGeom>
                  <a:avLst/>
                  <a:gdLst>
                    <a:gd name="connsiteX0" fmla="*/ 3048 w 657129"/>
                    <a:gd name="connsiteY0" fmla="*/ 145257 h 198424"/>
                    <a:gd name="connsiteX1" fmla="*/ 518731 w 657129"/>
                    <a:gd name="connsiteY1" fmla="*/ 60198 h 198424"/>
                    <a:gd name="connsiteX2" fmla="*/ 567309 w 657129"/>
                    <a:gd name="connsiteY2" fmla="*/ 14669 h 198424"/>
                    <a:gd name="connsiteX3" fmla="*/ 617887 w 657129"/>
                    <a:gd name="connsiteY3" fmla="*/ 191 h 198424"/>
                    <a:gd name="connsiteX4" fmla="*/ 599980 w 657129"/>
                    <a:gd name="connsiteY4" fmla="*/ 26861 h 198424"/>
                    <a:gd name="connsiteX5" fmla="*/ 600932 w 657129"/>
                    <a:gd name="connsiteY5" fmla="*/ 17336 h 198424"/>
                    <a:gd name="connsiteX6" fmla="*/ 596169 w 657129"/>
                    <a:gd name="connsiteY6" fmla="*/ 9049 h 198424"/>
                    <a:gd name="connsiteX7" fmla="*/ 632555 w 657129"/>
                    <a:gd name="connsiteY7" fmla="*/ 10002 h 198424"/>
                    <a:gd name="connsiteX8" fmla="*/ 657130 w 657129"/>
                    <a:gd name="connsiteY8" fmla="*/ 37910 h 198424"/>
                    <a:gd name="connsiteX9" fmla="*/ 614648 w 657129"/>
                    <a:gd name="connsiteY9" fmla="*/ 36672 h 198424"/>
                    <a:gd name="connsiteX10" fmla="*/ 542068 w 657129"/>
                    <a:gd name="connsiteY10" fmla="*/ 82773 h 198424"/>
                    <a:gd name="connsiteX11" fmla="*/ 491585 w 657129"/>
                    <a:gd name="connsiteY11" fmla="*/ 124397 h 198424"/>
                    <a:gd name="connsiteX12" fmla="*/ 0 w 657129"/>
                    <a:gd name="connsiteY12" fmla="*/ 154210 h 198424"/>
                    <a:gd name="connsiteX13" fmla="*/ 2953 w 657129"/>
                    <a:gd name="connsiteY13" fmla="*/ 145161 h 198424"/>
                    <a:gd name="connsiteX14" fmla="*/ 2953 w 657129"/>
                    <a:gd name="connsiteY14" fmla="*/ 145161 h 198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57129" h="198424">
                      <a:moveTo>
                        <a:pt x="3048" y="145257"/>
                      </a:moveTo>
                      <a:cubicBezTo>
                        <a:pt x="174117" y="200978"/>
                        <a:pt x="388429" y="199549"/>
                        <a:pt x="518731" y="60198"/>
                      </a:cubicBezTo>
                      <a:cubicBezTo>
                        <a:pt x="533876" y="44101"/>
                        <a:pt x="547688" y="27623"/>
                        <a:pt x="567309" y="14669"/>
                      </a:cubicBezTo>
                      <a:cubicBezTo>
                        <a:pt x="580644" y="5525"/>
                        <a:pt x="599027" y="-1238"/>
                        <a:pt x="617887" y="191"/>
                      </a:cubicBezTo>
                      <a:cubicBezTo>
                        <a:pt x="617887" y="191"/>
                        <a:pt x="599980" y="26861"/>
                        <a:pt x="599980" y="26861"/>
                      </a:cubicBezTo>
                      <a:cubicBezTo>
                        <a:pt x="607123" y="28671"/>
                        <a:pt x="606457" y="18955"/>
                        <a:pt x="600932" y="17336"/>
                      </a:cubicBezTo>
                      <a:cubicBezTo>
                        <a:pt x="600932" y="17336"/>
                        <a:pt x="596169" y="9049"/>
                        <a:pt x="596169" y="9049"/>
                      </a:cubicBezTo>
                      <a:cubicBezTo>
                        <a:pt x="604742" y="-1809"/>
                        <a:pt x="621982" y="-1905"/>
                        <a:pt x="632555" y="10002"/>
                      </a:cubicBezTo>
                      <a:cubicBezTo>
                        <a:pt x="632555" y="10002"/>
                        <a:pt x="657130" y="37910"/>
                        <a:pt x="657130" y="37910"/>
                      </a:cubicBezTo>
                      <a:cubicBezTo>
                        <a:pt x="657130" y="37910"/>
                        <a:pt x="614648" y="36672"/>
                        <a:pt x="614648" y="36672"/>
                      </a:cubicBezTo>
                      <a:cubicBezTo>
                        <a:pt x="585692" y="34195"/>
                        <a:pt x="562165" y="63818"/>
                        <a:pt x="542068" y="82773"/>
                      </a:cubicBezTo>
                      <a:cubicBezTo>
                        <a:pt x="526446" y="97917"/>
                        <a:pt x="509683" y="112205"/>
                        <a:pt x="491585" y="124397"/>
                      </a:cubicBezTo>
                      <a:cubicBezTo>
                        <a:pt x="347186" y="224028"/>
                        <a:pt x="157829" y="211741"/>
                        <a:pt x="0" y="154210"/>
                      </a:cubicBezTo>
                      <a:cubicBezTo>
                        <a:pt x="0" y="154210"/>
                        <a:pt x="2953" y="145161"/>
                        <a:pt x="2953" y="145161"/>
                      </a:cubicBezTo>
                      <a:lnTo>
                        <a:pt x="2953" y="145161"/>
                      </a:lnTo>
                      <a:close/>
                    </a:path>
                  </a:pathLst>
                </a:custGeom>
                <a:solidFill>
                  <a:srgbClr val="8D7941"/>
                </a:solidFill>
                <a:ln w="0"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AA7EE0F5-32D2-AB5C-3B4A-65A9231F9B7C}"/>
                    </a:ext>
                  </a:extLst>
                </p:cNvPr>
                <p:cNvSpPr/>
                <p:nvPr/>
              </p:nvSpPr>
              <p:spPr>
                <a:xfrm>
                  <a:off x="3347735" y="3768497"/>
                  <a:ext cx="546681" cy="164927"/>
                </a:xfrm>
                <a:custGeom>
                  <a:avLst/>
                  <a:gdLst>
                    <a:gd name="connsiteX0" fmla="*/ 879729 w 879728"/>
                    <a:gd name="connsiteY0" fmla="*/ 1359 h 265403"/>
                    <a:gd name="connsiteX1" fmla="*/ 443960 w 879728"/>
                    <a:gd name="connsiteY1" fmla="*/ 151664 h 265403"/>
                    <a:gd name="connsiteX2" fmla="*/ 0 w 879728"/>
                    <a:gd name="connsiteY2" fmla="*/ 249104 h 265403"/>
                  </a:gdLst>
                  <a:ahLst/>
                  <a:cxnLst>
                    <a:cxn ang="0">
                      <a:pos x="connsiteX0" y="connsiteY0"/>
                    </a:cxn>
                    <a:cxn ang="0">
                      <a:pos x="connsiteX1" y="connsiteY1"/>
                    </a:cxn>
                    <a:cxn ang="0">
                      <a:pos x="connsiteX2" y="connsiteY2"/>
                    </a:cxn>
                  </a:cxnLst>
                  <a:rect l="l" t="t" r="r" b="b"/>
                  <a:pathLst>
                    <a:path w="879728" h="265403">
                      <a:moveTo>
                        <a:pt x="879729" y="1359"/>
                      </a:moveTo>
                      <a:cubicBezTo>
                        <a:pt x="724091" y="-11976"/>
                        <a:pt x="580168" y="75368"/>
                        <a:pt x="443960" y="151664"/>
                      </a:cubicBezTo>
                      <a:cubicBezTo>
                        <a:pt x="307753" y="227959"/>
                        <a:pt x="148304" y="298158"/>
                        <a:pt x="0" y="249104"/>
                      </a:cubicBezTo>
                    </a:path>
                  </a:pathLst>
                </a:custGeom>
                <a:noFill/>
                <a:ln w="0"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92046099-3811-B896-E131-3D6CDE3E97D3}"/>
                    </a:ext>
                  </a:extLst>
                </p:cNvPr>
                <p:cNvSpPr/>
                <p:nvPr/>
              </p:nvSpPr>
              <p:spPr>
                <a:xfrm>
                  <a:off x="3165133" y="3164003"/>
                  <a:ext cx="266948" cy="510575"/>
                </a:xfrm>
                <a:custGeom>
                  <a:avLst/>
                  <a:gdLst>
                    <a:gd name="connsiteX0" fmla="*/ 9335 w 429577"/>
                    <a:gd name="connsiteY0" fmla="*/ 821531 h 821626"/>
                    <a:gd name="connsiteX1" fmla="*/ 0 w 429577"/>
                    <a:gd name="connsiteY1" fmla="*/ 805339 h 821626"/>
                    <a:gd name="connsiteX2" fmla="*/ 143637 w 429577"/>
                    <a:gd name="connsiteY2" fmla="*/ 581216 h 821626"/>
                    <a:gd name="connsiteX3" fmla="*/ 156686 w 429577"/>
                    <a:gd name="connsiteY3" fmla="*/ 563404 h 821626"/>
                    <a:gd name="connsiteX4" fmla="*/ 201263 w 429577"/>
                    <a:gd name="connsiteY4" fmla="*/ 503682 h 821626"/>
                    <a:gd name="connsiteX5" fmla="*/ 271463 w 429577"/>
                    <a:gd name="connsiteY5" fmla="*/ 407670 h 821626"/>
                    <a:gd name="connsiteX6" fmla="*/ 344805 w 429577"/>
                    <a:gd name="connsiteY6" fmla="*/ 273939 h 821626"/>
                    <a:gd name="connsiteX7" fmla="*/ 415385 w 429577"/>
                    <a:gd name="connsiteY7" fmla="*/ 0 h 821626"/>
                    <a:gd name="connsiteX8" fmla="*/ 429578 w 429577"/>
                    <a:gd name="connsiteY8" fmla="*/ 1429 h 821626"/>
                    <a:gd name="connsiteX9" fmla="*/ 357759 w 429577"/>
                    <a:gd name="connsiteY9" fmla="*/ 280035 h 821626"/>
                    <a:gd name="connsiteX10" fmla="*/ 283274 w 429577"/>
                    <a:gd name="connsiteY10" fmla="*/ 415766 h 821626"/>
                    <a:gd name="connsiteX11" fmla="*/ 212598 w 429577"/>
                    <a:gd name="connsiteY11" fmla="*/ 512350 h 821626"/>
                    <a:gd name="connsiteX12" fmla="*/ 168212 w 429577"/>
                    <a:gd name="connsiteY12" fmla="*/ 571881 h 821626"/>
                    <a:gd name="connsiteX13" fmla="*/ 155162 w 429577"/>
                    <a:gd name="connsiteY13" fmla="*/ 589788 h 821626"/>
                    <a:gd name="connsiteX14" fmla="*/ 9335 w 429577"/>
                    <a:gd name="connsiteY14" fmla="*/ 821627 h 821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9577" h="821626">
                      <a:moveTo>
                        <a:pt x="9335" y="821531"/>
                      </a:moveTo>
                      <a:lnTo>
                        <a:pt x="0" y="805339"/>
                      </a:lnTo>
                      <a:cubicBezTo>
                        <a:pt x="36576" y="722185"/>
                        <a:pt x="90869" y="653510"/>
                        <a:pt x="143637" y="581216"/>
                      </a:cubicBezTo>
                      <a:lnTo>
                        <a:pt x="156686" y="563404"/>
                      </a:lnTo>
                      <a:cubicBezTo>
                        <a:pt x="171355" y="543306"/>
                        <a:pt x="186500" y="523208"/>
                        <a:pt x="201263" y="503682"/>
                      </a:cubicBezTo>
                      <a:cubicBezTo>
                        <a:pt x="224790" y="472535"/>
                        <a:pt x="249174" y="440436"/>
                        <a:pt x="271463" y="407670"/>
                      </a:cubicBezTo>
                      <a:cubicBezTo>
                        <a:pt x="294608" y="373856"/>
                        <a:pt x="317850" y="331375"/>
                        <a:pt x="344805" y="273939"/>
                      </a:cubicBezTo>
                      <a:cubicBezTo>
                        <a:pt x="380143" y="198691"/>
                        <a:pt x="405194" y="101346"/>
                        <a:pt x="415385" y="0"/>
                      </a:cubicBezTo>
                      <a:lnTo>
                        <a:pt x="429578" y="1429"/>
                      </a:lnTo>
                      <a:cubicBezTo>
                        <a:pt x="419290" y="104394"/>
                        <a:pt x="393763" y="203359"/>
                        <a:pt x="357759" y="280035"/>
                      </a:cubicBezTo>
                      <a:cubicBezTo>
                        <a:pt x="330517" y="338137"/>
                        <a:pt x="306800" y="381286"/>
                        <a:pt x="283274" y="415766"/>
                      </a:cubicBezTo>
                      <a:cubicBezTo>
                        <a:pt x="260700" y="448723"/>
                        <a:pt x="236315" y="481108"/>
                        <a:pt x="212598" y="512350"/>
                      </a:cubicBezTo>
                      <a:cubicBezTo>
                        <a:pt x="197929" y="531781"/>
                        <a:pt x="182785" y="551879"/>
                        <a:pt x="168212" y="571881"/>
                      </a:cubicBezTo>
                      <a:lnTo>
                        <a:pt x="155162" y="589788"/>
                      </a:lnTo>
                      <a:cubicBezTo>
                        <a:pt x="102870" y="661416"/>
                        <a:pt x="45244" y="739997"/>
                        <a:pt x="9335" y="821627"/>
                      </a:cubicBezTo>
                      <a:close/>
                    </a:path>
                  </a:pathLst>
                </a:custGeom>
                <a:solidFill>
                  <a:srgbClr val="8D7941"/>
                </a:solidFill>
                <a:ln w="0"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F1AC2740-417A-AA10-76C7-DA78D9DCA566}"/>
                    </a:ext>
                  </a:extLst>
                </p:cNvPr>
                <p:cNvSpPr/>
                <p:nvPr/>
              </p:nvSpPr>
              <p:spPr>
                <a:xfrm>
                  <a:off x="3295293" y="3286467"/>
                  <a:ext cx="310808" cy="518329"/>
                </a:xfrm>
                <a:custGeom>
                  <a:avLst/>
                  <a:gdLst>
                    <a:gd name="connsiteX0" fmla="*/ 13716 w 500157"/>
                    <a:gd name="connsiteY0" fmla="*/ 833914 h 834104"/>
                    <a:gd name="connsiteX1" fmla="*/ 0 w 500157"/>
                    <a:gd name="connsiteY1" fmla="*/ 825436 h 834104"/>
                    <a:gd name="connsiteX2" fmla="*/ 36671 w 500157"/>
                    <a:gd name="connsiteY2" fmla="*/ 725710 h 834104"/>
                    <a:gd name="connsiteX3" fmla="*/ 66008 w 500157"/>
                    <a:gd name="connsiteY3" fmla="*/ 652367 h 834104"/>
                    <a:gd name="connsiteX4" fmla="*/ 81724 w 500157"/>
                    <a:gd name="connsiteY4" fmla="*/ 611696 h 834104"/>
                    <a:gd name="connsiteX5" fmla="*/ 95440 w 500157"/>
                    <a:gd name="connsiteY5" fmla="*/ 577025 h 834104"/>
                    <a:gd name="connsiteX6" fmla="*/ 148876 w 500157"/>
                    <a:gd name="connsiteY6" fmla="*/ 452438 h 834104"/>
                    <a:gd name="connsiteX7" fmla="*/ 172974 w 500157"/>
                    <a:gd name="connsiteY7" fmla="*/ 401479 h 834104"/>
                    <a:gd name="connsiteX8" fmla="*/ 196501 w 500157"/>
                    <a:gd name="connsiteY8" fmla="*/ 344424 h 834104"/>
                    <a:gd name="connsiteX9" fmla="*/ 220980 w 500157"/>
                    <a:gd name="connsiteY9" fmla="*/ 285369 h 834104"/>
                    <a:gd name="connsiteX10" fmla="*/ 307753 w 500157"/>
                    <a:gd name="connsiteY10" fmla="*/ 158115 h 834104"/>
                    <a:gd name="connsiteX11" fmla="*/ 361759 w 500157"/>
                    <a:gd name="connsiteY11" fmla="*/ 114014 h 834104"/>
                    <a:gd name="connsiteX12" fmla="*/ 367093 w 500157"/>
                    <a:gd name="connsiteY12" fmla="*/ 109919 h 834104"/>
                    <a:gd name="connsiteX13" fmla="*/ 428720 w 500157"/>
                    <a:gd name="connsiteY13" fmla="*/ 55435 h 834104"/>
                    <a:gd name="connsiteX14" fmla="*/ 491394 w 500157"/>
                    <a:gd name="connsiteY14" fmla="*/ 0 h 834104"/>
                    <a:gd name="connsiteX15" fmla="*/ 500158 w 500157"/>
                    <a:gd name="connsiteY15" fmla="*/ 11335 h 834104"/>
                    <a:gd name="connsiteX16" fmla="*/ 438531 w 500157"/>
                    <a:gd name="connsiteY16" fmla="*/ 65818 h 834104"/>
                    <a:gd name="connsiteX17" fmla="*/ 375856 w 500157"/>
                    <a:gd name="connsiteY17" fmla="*/ 121253 h 834104"/>
                    <a:gd name="connsiteX18" fmla="*/ 370522 w 500157"/>
                    <a:gd name="connsiteY18" fmla="*/ 125349 h 834104"/>
                    <a:gd name="connsiteX19" fmla="*/ 317563 w 500157"/>
                    <a:gd name="connsiteY19" fmla="*/ 168592 h 834104"/>
                    <a:gd name="connsiteX20" fmla="*/ 234125 w 500157"/>
                    <a:gd name="connsiteY20" fmla="*/ 291275 h 834104"/>
                    <a:gd name="connsiteX21" fmla="*/ 210026 w 500157"/>
                    <a:gd name="connsiteY21" fmla="*/ 349663 h 834104"/>
                    <a:gd name="connsiteX22" fmla="*/ 186214 w 500157"/>
                    <a:gd name="connsiteY22" fmla="*/ 407384 h 834104"/>
                    <a:gd name="connsiteX23" fmla="*/ 162020 w 500157"/>
                    <a:gd name="connsiteY23" fmla="*/ 458629 h 834104"/>
                    <a:gd name="connsiteX24" fmla="*/ 109347 w 500157"/>
                    <a:gd name="connsiteY24" fmla="*/ 581501 h 834104"/>
                    <a:gd name="connsiteX25" fmla="*/ 95155 w 500157"/>
                    <a:gd name="connsiteY25" fmla="*/ 617411 h 834104"/>
                    <a:gd name="connsiteX26" fmla="*/ 80010 w 500157"/>
                    <a:gd name="connsiteY26" fmla="*/ 656558 h 834104"/>
                    <a:gd name="connsiteX27" fmla="*/ 49911 w 500157"/>
                    <a:gd name="connsiteY27" fmla="*/ 731806 h 834104"/>
                    <a:gd name="connsiteX28" fmla="*/ 14002 w 500157"/>
                    <a:gd name="connsiteY28" fmla="*/ 834104 h 834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00157" h="834104">
                      <a:moveTo>
                        <a:pt x="13716" y="833914"/>
                      </a:moveTo>
                      <a:lnTo>
                        <a:pt x="0" y="825436"/>
                      </a:lnTo>
                      <a:cubicBezTo>
                        <a:pt x="7525" y="787432"/>
                        <a:pt x="22479" y="756476"/>
                        <a:pt x="36671" y="725710"/>
                      </a:cubicBezTo>
                      <a:cubicBezTo>
                        <a:pt x="47054" y="703136"/>
                        <a:pt x="57817" y="679704"/>
                        <a:pt x="66008" y="652367"/>
                      </a:cubicBezTo>
                      <a:cubicBezTo>
                        <a:pt x="70104" y="638651"/>
                        <a:pt x="76009" y="624935"/>
                        <a:pt x="81724" y="611696"/>
                      </a:cubicBezTo>
                      <a:cubicBezTo>
                        <a:pt x="86677" y="600265"/>
                        <a:pt x="91726" y="588455"/>
                        <a:pt x="95440" y="577025"/>
                      </a:cubicBezTo>
                      <a:cubicBezTo>
                        <a:pt x="109538" y="533972"/>
                        <a:pt x="129540" y="492538"/>
                        <a:pt x="148876" y="452438"/>
                      </a:cubicBezTo>
                      <a:cubicBezTo>
                        <a:pt x="156876" y="435769"/>
                        <a:pt x="165259" y="418529"/>
                        <a:pt x="172974" y="401479"/>
                      </a:cubicBezTo>
                      <a:cubicBezTo>
                        <a:pt x="181451" y="382715"/>
                        <a:pt x="189071" y="363284"/>
                        <a:pt x="196501" y="344424"/>
                      </a:cubicBezTo>
                      <a:cubicBezTo>
                        <a:pt x="204121" y="324993"/>
                        <a:pt x="212027" y="304800"/>
                        <a:pt x="220980" y="285369"/>
                      </a:cubicBezTo>
                      <a:cubicBezTo>
                        <a:pt x="246316" y="230029"/>
                        <a:pt x="273844" y="189548"/>
                        <a:pt x="307753" y="158115"/>
                      </a:cubicBezTo>
                      <a:cubicBezTo>
                        <a:pt x="323850" y="143161"/>
                        <a:pt x="343948" y="127635"/>
                        <a:pt x="361759" y="114014"/>
                      </a:cubicBezTo>
                      <a:lnTo>
                        <a:pt x="367093" y="109919"/>
                      </a:lnTo>
                      <a:cubicBezTo>
                        <a:pt x="389668" y="92488"/>
                        <a:pt x="409480" y="73628"/>
                        <a:pt x="428720" y="55435"/>
                      </a:cubicBezTo>
                      <a:cubicBezTo>
                        <a:pt x="448151" y="36957"/>
                        <a:pt x="468249" y="17812"/>
                        <a:pt x="491394" y="0"/>
                      </a:cubicBezTo>
                      <a:lnTo>
                        <a:pt x="500158" y="11335"/>
                      </a:lnTo>
                      <a:cubicBezTo>
                        <a:pt x="477584" y="28766"/>
                        <a:pt x="457771" y="47625"/>
                        <a:pt x="438531" y="65818"/>
                      </a:cubicBezTo>
                      <a:cubicBezTo>
                        <a:pt x="419100" y="84296"/>
                        <a:pt x="399002" y="103442"/>
                        <a:pt x="375856" y="121253"/>
                      </a:cubicBezTo>
                      <a:lnTo>
                        <a:pt x="370522" y="125349"/>
                      </a:lnTo>
                      <a:cubicBezTo>
                        <a:pt x="353092" y="138779"/>
                        <a:pt x="333184" y="154019"/>
                        <a:pt x="317563" y="168592"/>
                      </a:cubicBezTo>
                      <a:cubicBezTo>
                        <a:pt x="285083" y="198692"/>
                        <a:pt x="258603" y="237744"/>
                        <a:pt x="234125" y="291275"/>
                      </a:cubicBezTo>
                      <a:cubicBezTo>
                        <a:pt x="225361" y="310420"/>
                        <a:pt x="217551" y="330327"/>
                        <a:pt x="210026" y="349663"/>
                      </a:cubicBezTo>
                      <a:cubicBezTo>
                        <a:pt x="202597" y="368713"/>
                        <a:pt x="194881" y="388334"/>
                        <a:pt x="186214" y="407384"/>
                      </a:cubicBezTo>
                      <a:cubicBezTo>
                        <a:pt x="178403" y="424625"/>
                        <a:pt x="170021" y="441865"/>
                        <a:pt x="162020" y="458629"/>
                      </a:cubicBezTo>
                      <a:cubicBezTo>
                        <a:pt x="142875" y="498348"/>
                        <a:pt x="123158" y="539306"/>
                        <a:pt x="109347" y="581501"/>
                      </a:cubicBezTo>
                      <a:cubicBezTo>
                        <a:pt x="105442" y="593503"/>
                        <a:pt x="100203" y="605600"/>
                        <a:pt x="95155" y="617411"/>
                      </a:cubicBezTo>
                      <a:cubicBezTo>
                        <a:pt x="89630" y="630365"/>
                        <a:pt x="83915" y="643700"/>
                        <a:pt x="80010" y="656558"/>
                      </a:cubicBezTo>
                      <a:cubicBezTo>
                        <a:pt x="71438" y="684943"/>
                        <a:pt x="60579" y="708755"/>
                        <a:pt x="49911" y="731806"/>
                      </a:cubicBezTo>
                      <a:cubicBezTo>
                        <a:pt x="36100" y="761810"/>
                        <a:pt x="21241" y="797719"/>
                        <a:pt x="14002" y="834104"/>
                      </a:cubicBezTo>
                      <a:close/>
                    </a:path>
                  </a:pathLst>
                </a:custGeom>
                <a:solidFill>
                  <a:srgbClr val="8D7941"/>
                </a:solidFill>
                <a:ln w="0"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C082419A-FFAA-9DDB-110D-F85DD1C39286}"/>
                    </a:ext>
                  </a:extLst>
                </p:cNvPr>
                <p:cNvSpPr/>
                <p:nvPr/>
              </p:nvSpPr>
              <p:spPr>
                <a:xfrm>
                  <a:off x="1101344" y="3352878"/>
                  <a:ext cx="104411" cy="85056"/>
                </a:xfrm>
                <a:custGeom>
                  <a:avLst/>
                  <a:gdLst>
                    <a:gd name="connsiteX0" fmla="*/ 9525 w 168020"/>
                    <a:gd name="connsiteY0" fmla="*/ 136779 h 136874"/>
                    <a:gd name="connsiteX1" fmla="*/ 0 w 168020"/>
                    <a:gd name="connsiteY1" fmla="*/ 120491 h 136874"/>
                    <a:gd name="connsiteX2" fmla="*/ 60769 w 168020"/>
                    <a:gd name="connsiteY2" fmla="*/ 78200 h 136874"/>
                    <a:gd name="connsiteX3" fmla="*/ 91249 w 168020"/>
                    <a:gd name="connsiteY3" fmla="*/ 51435 h 136874"/>
                    <a:gd name="connsiteX4" fmla="*/ 106013 w 168020"/>
                    <a:gd name="connsiteY4" fmla="*/ 38576 h 136874"/>
                    <a:gd name="connsiteX5" fmla="*/ 112776 w 168020"/>
                    <a:gd name="connsiteY5" fmla="*/ 32671 h 136874"/>
                    <a:gd name="connsiteX6" fmla="*/ 155543 w 168020"/>
                    <a:gd name="connsiteY6" fmla="*/ 0 h 136874"/>
                    <a:gd name="connsiteX7" fmla="*/ 168021 w 168020"/>
                    <a:gd name="connsiteY7" fmla="*/ 11049 h 136874"/>
                    <a:gd name="connsiteX8" fmla="*/ 124015 w 168020"/>
                    <a:gd name="connsiteY8" fmla="*/ 45529 h 136874"/>
                    <a:gd name="connsiteX9" fmla="*/ 117253 w 168020"/>
                    <a:gd name="connsiteY9" fmla="*/ 51435 h 136874"/>
                    <a:gd name="connsiteX10" fmla="*/ 102394 w 168020"/>
                    <a:gd name="connsiteY10" fmla="*/ 64389 h 136874"/>
                    <a:gd name="connsiteX11" fmla="*/ 72104 w 168020"/>
                    <a:gd name="connsiteY11" fmla="*/ 91059 h 136874"/>
                    <a:gd name="connsiteX12" fmla="*/ 9525 w 168020"/>
                    <a:gd name="connsiteY12" fmla="*/ 136874 h 13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8020" h="136874">
                      <a:moveTo>
                        <a:pt x="9525" y="136779"/>
                      </a:moveTo>
                      <a:lnTo>
                        <a:pt x="0" y="120491"/>
                      </a:lnTo>
                      <a:cubicBezTo>
                        <a:pt x="17240" y="106490"/>
                        <a:pt x="44005" y="92964"/>
                        <a:pt x="60769" y="78200"/>
                      </a:cubicBezTo>
                      <a:cubicBezTo>
                        <a:pt x="70866" y="69152"/>
                        <a:pt x="81058" y="60198"/>
                        <a:pt x="91249" y="51435"/>
                      </a:cubicBezTo>
                      <a:cubicBezTo>
                        <a:pt x="95536" y="47720"/>
                        <a:pt x="100965" y="42958"/>
                        <a:pt x="106013" y="38576"/>
                      </a:cubicBezTo>
                      <a:lnTo>
                        <a:pt x="112776" y="32671"/>
                      </a:lnTo>
                      <a:cubicBezTo>
                        <a:pt x="128111" y="19240"/>
                        <a:pt x="143732" y="8477"/>
                        <a:pt x="155543" y="0"/>
                      </a:cubicBezTo>
                      <a:lnTo>
                        <a:pt x="168021" y="11049"/>
                      </a:lnTo>
                      <a:cubicBezTo>
                        <a:pt x="156591" y="19240"/>
                        <a:pt x="138874" y="32575"/>
                        <a:pt x="124015" y="45529"/>
                      </a:cubicBezTo>
                      <a:lnTo>
                        <a:pt x="117253" y="51435"/>
                      </a:lnTo>
                      <a:cubicBezTo>
                        <a:pt x="112204" y="55817"/>
                        <a:pt x="106775" y="60674"/>
                        <a:pt x="102394" y="64389"/>
                      </a:cubicBezTo>
                      <a:cubicBezTo>
                        <a:pt x="92297" y="73152"/>
                        <a:pt x="82201" y="82105"/>
                        <a:pt x="72104" y="91059"/>
                      </a:cubicBezTo>
                      <a:cubicBezTo>
                        <a:pt x="55245" y="106013"/>
                        <a:pt x="27051" y="122587"/>
                        <a:pt x="9525" y="136874"/>
                      </a:cubicBezTo>
                      <a:close/>
                    </a:path>
                  </a:pathLst>
                </a:custGeom>
                <a:solidFill>
                  <a:srgbClr val="8D7941"/>
                </a:solidFill>
                <a:ln w="0"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A6A8A9A8-BB2A-4651-DB30-42D7705159B9}"/>
                    </a:ext>
                  </a:extLst>
                </p:cNvPr>
                <p:cNvSpPr/>
                <p:nvPr/>
              </p:nvSpPr>
              <p:spPr>
                <a:xfrm>
                  <a:off x="1223454" y="3461375"/>
                  <a:ext cx="81564" cy="96658"/>
                </a:xfrm>
                <a:custGeom>
                  <a:avLst/>
                  <a:gdLst>
                    <a:gd name="connsiteX0" fmla="*/ 17050 w 131254"/>
                    <a:gd name="connsiteY0" fmla="*/ 155448 h 155543"/>
                    <a:gd name="connsiteX1" fmla="*/ 0 w 131254"/>
                    <a:gd name="connsiteY1" fmla="*/ 152781 h 155543"/>
                    <a:gd name="connsiteX2" fmla="*/ 52007 w 131254"/>
                    <a:gd name="connsiteY2" fmla="*/ 86392 h 155543"/>
                    <a:gd name="connsiteX3" fmla="*/ 72390 w 131254"/>
                    <a:gd name="connsiteY3" fmla="*/ 64484 h 155543"/>
                    <a:gd name="connsiteX4" fmla="*/ 119825 w 131254"/>
                    <a:gd name="connsiteY4" fmla="*/ 0 h 155543"/>
                    <a:gd name="connsiteX5" fmla="*/ 131254 w 131254"/>
                    <a:gd name="connsiteY5" fmla="*/ 14954 h 155543"/>
                    <a:gd name="connsiteX6" fmla="*/ 85154 w 131254"/>
                    <a:gd name="connsiteY6" fmla="*/ 76009 h 155543"/>
                    <a:gd name="connsiteX7" fmla="*/ 64579 w 131254"/>
                    <a:gd name="connsiteY7" fmla="*/ 98107 h 155543"/>
                    <a:gd name="connsiteX8" fmla="*/ 17145 w 131254"/>
                    <a:gd name="connsiteY8" fmla="*/ 155543 h 155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254" h="155543">
                      <a:moveTo>
                        <a:pt x="17050" y="155448"/>
                      </a:moveTo>
                      <a:lnTo>
                        <a:pt x="0" y="152781"/>
                      </a:lnTo>
                      <a:cubicBezTo>
                        <a:pt x="16192" y="131159"/>
                        <a:pt x="34385" y="105061"/>
                        <a:pt x="52007" y="86392"/>
                      </a:cubicBezTo>
                      <a:cubicBezTo>
                        <a:pt x="58769" y="79153"/>
                        <a:pt x="65627" y="71914"/>
                        <a:pt x="72390" y="64484"/>
                      </a:cubicBezTo>
                      <a:cubicBezTo>
                        <a:pt x="89916" y="45244"/>
                        <a:pt x="103823" y="26860"/>
                        <a:pt x="119825" y="0"/>
                      </a:cubicBezTo>
                      <a:lnTo>
                        <a:pt x="131254" y="14954"/>
                      </a:lnTo>
                      <a:cubicBezTo>
                        <a:pt x="114776" y="42767"/>
                        <a:pt x="103346" y="55912"/>
                        <a:pt x="85154" y="76009"/>
                      </a:cubicBezTo>
                      <a:cubicBezTo>
                        <a:pt x="78296" y="83534"/>
                        <a:pt x="71438" y="90868"/>
                        <a:pt x="64579" y="98107"/>
                      </a:cubicBezTo>
                      <a:cubicBezTo>
                        <a:pt x="46482" y="117348"/>
                        <a:pt x="32766" y="134684"/>
                        <a:pt x="17145" y="155543"/>
                      </a:cubicBezTo>
                      <a:close/>
                    </a:path>
                  </a:pathLst>
                </a:custGeom>
                <a:solidFill>
                  <a:srgbClr val="8D7941"/>
                </a:solidFill>
                <a:ln w="0"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ED09C8CC-849A-5052-58CD-6DB7ED334A0F}"/>
                    </a:ext>
                  </a:extLst>
                </p:cNvPr>
                <p:cNvSpPr/>
                <p:nvPr/>
              </p:nvSpPr>
              <p:spPr>
                <a:xfrm>
                  <a:off x="744723" y="3642556"/>
                  <a:ext cx="116546" cy="89022"/>
                </a:xfrm>
                <a:custGeom>
                  <a:avLst/>
                  <a:gdLst>
                    <a:gd name="connsiteX0" fmla="*/ 14573 w 187547"/>
                    <a:gd name="connsiteY0" fmla="*/ 143256 h 143256"/>
                    <a:gd name="connsiteX1" fmla="*/ 0 w 187547"/>
                    <a:gd name="connsiteY1" fmla="*/ 133255 h 143256"/>
                    <a:gd name="connsiteX2" fmla="*/ 176689 w 187547"/>
                    <a:gd name="connsiteY2" fmla="*/ 0 h 143256"/>
                    <a:gd name="connsiteX3" fmla="*/ 187547 w 187547"/>
                    <a:gd name="connsiteY3" fmla="*/ 14383 h 143256"/>
                    <a:gd name="connsiteX4" fmla="*/ 14573 w 187547"/>
                    <a:gd name="connsiteY4" fmla="*/ 143256 h 143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547" h="143256">
                      <a:moveTo>
                        <a:pt x="14573" y="143256"/>
                      </a:moveTo>
                      <a:lnTo>
                        <a:pt x="0" y="133255"/>
                      </a:lnTo>
                      <a:lnTo>
                        <a:pt x="176689" y="0"/>
                      </a:lnTo>
                      <a:lnTo>
                        <a:pt x="187547" y="14383"/>
                      </a:lnTo>
                      <a:lnTo>
                        <a:pt x="14573" y="143256"/>
                      </a:lnTo>
                      <a:close/>
                    </a:path>
                  </a:pathLst>
                </a:custGeom>
                <a:solidFill>
                  <a:srgbClr val="8D7941"/>
                </a:solidFill>
                <a:ln w="0"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EA03B065-F934-7E52-B593-0F89158F87D9}"/>
                    </a:ext>
                  </a:extLst>
                </p:cNvPr>
                <p:cNvSpPr/>
                <p:nvPr/>
              </p:nvSpPr>
              <p:spPr>
                <a:xfrm>
                  <a:off x="887253" y="3787750"/>
                  <a:ext cx="147857" cy="50844"/>
                </a:xfrm>
                <a:custGeom>
                  <a:avLst/>
                  <a:gdLst>
                    <a:gd name="connsiteX0" fmla="*/ 18479 w 237934"/>
                    <a:gd name="connsiteY0" fmla="*/ 81820 h 81819"/>
                    <a:gd name="connsiteX1" fmla="*/ 0 w 237934"/>
                    <a:gd name="connsiteY1" fmla="*/ 68199 h 81819"/>
                    <a:gd name="connsiteX2" fmla="*/ 219837 w 237934"/>
                    <a:gd name="connsiteY2" fmla="*/ 0 h 81819"/>
                    <a:gd name="connsiteX3" fmla="*/ 237935 w 237934"/>
                    <a:gd name="connsiteY3" fmla="*/ 13525 h 81819"/>
                    <a:gd name="connsiteX4" fmla="*/ 18479 w 237934"/>
                    <a:gd name="connsiteY4" fmla="*/ 81820 h 818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934" h="81819">
                      <a:moveTo>
                        <a:pt x="18479" y="81820"/>
                      </a:moveTo>
                      <a:lnTo>
                        <a:pt x="0" y="68199"/>
                      </a:lnTo>
                      <a:lnTo>
                        <a:pt x="219837" y="0"/>
                      </a:lnTo>
                      <a:lnTo>
                        <a:pt x="237935" y="13525"/>
                      </a:lnTo>
                      <a:lnTo>
                        <a:pt x="18479" y="81820"/>
                      </a:lnTo>
                      <a:close/>
                    </a:path>
                  </a:pathLst>
                </a:custGeom>
                <a:solidFill>
                  <a:srgbClr val="8D7941"/>
                </a:solidFill>
                <a:ln w="0"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D687B896-B997-810E-9894-9EB3766777A1}"/>
                    </a:ext>
                  </a:extLst>
                </p:cNvPr>
                <p:cNvSpPr/>
                <p:nvPr/>
              </p:nvSpPr>
              <p:spPr>
                <a:xfrm>
                  <a:off x="4088502" y="3271610"/>
                  <a:ext cx="134894" cy="118913"/>
                </a:xfrm>
                <a:custGeom>
                  <a:avLst/>
                  <a:gdLst>
                    <a:gd name="connsiteX0" fmla="*/ 203073 w 217074"/>
                    <a:gd name="connsiteY0" fmla="*/ 191357 h 191357"/>
                    <a:gd name="connsiteX1" fmla="*/ 0 w 217074"/>
                    <a:gd name="connsiteY1" fmla="*/ 12002 h 191357"/>
                    <a:gd name="connsiteX2" fmla="*/ 13430 w 217074"/>
                    <a:gd name="connsiteY2" fmla="*/ 0 h 191357"/>
                    <a:gd name="connsiteX3" fmla="*/ 217075 w 217074"/>
                    <a:gd name="connsiteY3" fmla="*/ 182880 h 191357"/>
                    <a:gd name="connsiteX4" fmla="*/ 203073 w 217074"/>
                    <a:gd name="connsiteY4" fmla="*/ 191357 h 191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074" h="191357">
                      <a:moveTo>
                        <a:pt x="203073" y="191357"/>
                      </a:moveTo>
                      <a:lnTo>
                        <a:pt x="0" y="12002"/>
                      </a:lnTo>
                      <a:lnTo>
                        <a:pt x="13430" y="0"/>
                      </a:lnTo>
                      <a:lnTo>
                        <a:pt x="217075" y="182880"/>
                      </a:lnTo>
                      <a:lnTo>
                        <a:pt x="203073" y="191357"/>
                      </a:lnTo>
                      <a:close/>
                    </a:path>
                  </a:pathLst>
                </a:custGeom>
                <a:solidFill>
                  <a:srgbClr val="8D7941"/>
                </a:solidFill>
                <a:ln w="0"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9C410D36-F7F1-1F83-81B8-5B069590ECB8}"/>
                    </a:ext>
                  </a:extLst>
                </p:cNvPr>
                <p:cNvSpPr/>
                <p:nvPr/>
              </p:nvSpPr>
              <p:spPr>
                <a:xfrm>
                  <a:off x="4006524" y="3370103"/>
                  <a:ext cx="130337" cy="126253"/>
                </a:xfrm>
                <a:custGeom>
                  <a:avLst/>
                  <a:gdLst>
                    <a:gd name="connsiteX0" fmla="*/ 205454 w 209740"/>
                    <a:gd name="connsiteY0" fmla="*/ 203168 h 203168"/>
                    <a:gd name="connsiteX1" fmla="*/ 0 w 209740"/>
                    <a:gd name="connsiteY1" fmla="*/ 14383 h 203168"/>
                    <a:gd name="connsiteX2" fmla="*/ 8573 w 209740"/>
                    <a:gd name="connsiteY2" fmla="*/ 0 h 203168"/>
                    <a:gd name="connsiteX3" fmla="*/ 209741 w 209740"/>
                    <a:gd name="connsiteY3" fmla="*/ 190976 h 203168"/>
                    <a:gd name="connsiteX4" fmla="*/ 205454 w 209740"/>
                    <a:gd name="connsiteY4" fmla="*/ 203168 h 203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740" h="203168">
                      <a:moveTo>
                        <a:pt x="205454" y="203168"/>
                      </a:moveTo>
                      <a:lnTo>
                        <a:pt x="0" y="14383"/>
                      </a:lnTo>
                      <a:lnTo>
                        <a:pt x="8573" y="0"/>
                      </a:lnTo>
                      <a:lnTo>
                        <a:pt x="209741" y="190976"/>
                      </a:lnTo>
                      <a:lnTo>
                        <a:pt x="205454" y="203168"/>
                      </a:lnTo>
                      <a:close/>
                    </a:path>
                  </a:pathLst>
                </a:custGeom>
                <a:solidFill>
                  <a:srgbClr val="8D7941"/>
                </a:solidFill>
                <a:ln w="0"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59A1B611-F40A-336C-F46E-08308CE62DB3}"/>
                    </a:ext>
                  </a:extLst>
                </p:cNvPr>
                <p:cNvSpPr/>
                <p:nvPr/>
              </p:nvSpPr>
              <p:spPr>
                <a:xfrm>
                  <a:off x="4475311" y="3617518"/>
                  <a:ext cx="185739" cy="129153"/>
                </a:xfrm>
                <a:custGeom>
                  <a:avLst/>
                  <a:gdLst>
                    <a:gd name="connsiteX0" fmla="*/ 292037 w 298894"/>
                    <a:gd name="connsiteY0" fmla="*/ 207835 h 207835"/>
                    <a:gd name="connsiteX1" fmla="*/ 0 w 298894"/>
                    <a:gd name="connsiteY1" fmla="*/ 18288 h 207835"/>
                    <a:gd name="connsiteX2" fmla="*/ 13049 w 298894"/>
                    <a:gd name="connsiteY2" fmla="*/ 0 h 207835"/>
                    <a:gd name="connsiteX3" fmla="*/ 298895 w 298894"/>
                    <a:gd name="connsiteY3" fmla="*/ 191643 h 207835"/>
                    <a:gd name="connsiteX4" fmla="*/ 292037 w 298894"/>
                    <a:gd name="connsiteY4" fmla="*/ 207835 h 207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894" h="207835">
                      <a:moveTo>
                        <a:pt x="292037" y="207835"/>
                      </a:moveTo>
                      <a:lnTo>
                        <a:pt x="0" y="18288"/>
                      </a:lnTo>
                      <a:lnTo>
                        <a:pt x="13049" y="0"/>
                      </a:lnTo>
                      <a:lnTo>
                        <a:pt x="298895" y="191643"/>
                      </a:lnTo>
                      <a:lnTo>
                        <a:pt x="292037" y="207835"/>
                      </a:lnTo>
                      <a:close/>
                    </a:path>
                  </a:pathLst>
                </a:custGeom>
                <a:solidFill>
                  <a:srgbClr val="8D7941"/>
                </a:solidFill>
                <a:ln w="0"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2D428011-88CE-35D5-6F45-0697E3AE4865}"/>
                    </a:ext>
                  </a:extLst>
                </p:cNvPr>
                <p:cNvSpPr/>
                <p:nvPr/>
              </p:nvSpPr>
              <p:spPr>
                <a:xfrm>
                  <a:off x="4383270" y="3720746"/>
                  <a:ext cx="87483" cy="91981"/>
                </a:xfrm>
                <a:custGeom>
                  <a:avLst/>
                  <a:gdLst>
                    <a:gd name="connsiteX0" fmla="*/ 125635 w 140779"/>
                    <a:gd name="connsiteY0" fmla="*/ 148018 h 148018"/>
                    <a:gd name="connsiteX1" fmla="*/ 0 w 140779"/>
                    <a:gd name="connsiteY1" fmla="*/ 8192 h 148018"/>
                    <a:gd name="connsiteX2" fmla="*/ 16383 w 140779"/>
                    <a:gd name="connsiteY2" fmla="*/ 0 h 148018"/>
                    <a:gd name="connsiteX3" fmla="*/ 140779 w 140779"/>
                    <a:gd name="connsiteY3" fmla="*/ 137731 h 148018"/>
                    <a:gd name="connsiteX4" fmla="*/ 125635 w 140779"/>
                    <a:gd name="connsiteY4" fmla="*/ 148018 h 148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779" h="148018">
                      <a:moveTo>
                        <a:pt x="125635" y="148018"/>
                      </a:moveTo>
                      <a:lnTo>
                        <a:pt x="0" y="8192"/>
                      </a:lnTo>
                      <a:lnTo>
                        <a:pt x="16383" y="0"/>
                      </a:lnTo>
                      <a:lnTo>
                        <a:pt x="140779" y="137731"/>
                      </a:lnTo>
                      <a:lnTo>
                        <a:pt x="125635" y="148018"/>
                      </a:lnTo>
                      <a:close/>
                    </a:path>
                  </a:pathLst>
                </a:custGeom>
                <a:solidFill>
                  <a:srgbClr val="8D7941"/>
                </a:solidFill>
                <a:ln w="0" cap="flat">
                  <a:noFill/>
                  <a:prstDash val="solid"/>
                  <a:miter/>
                </a:ln>
              </p:spPr>
              <p:txBody>
                <a:bodyPr rtlCol="0" anchor="ctr"/>
                <a:lstStyle/>
                <a:p>
                  <a:endParaRPr lang="en-US"/>
                </a:p>
              </p:txBody>
            </p:sp>
          </p:grpSp>
          <p:sp>
            <p:nvSpPr>
              <p:cNvPr id="119" name="Oval 118">
                <a:extLst>
                  <a:ext uri="{FF2B5EF4-FFF2-40B4-BE49-F238E27FC236}">
                    <a16:creationId xmlns:a16="http://schemas.microsoft.com/office/drawing/2014/main" id="{32EC626B-37E7-924C-119B-9CE3603E0FB9}"/>
                  </a:ext>
                </a:extLst>
              </p:cNvPr>
              <p:cNvSpPr/>
              <p:nvPr/>
            </p:nvSpPr>
            <p:spPr>
              <a:xfrm>
                <a:off x="7804387" y="3962602"/>
                <a:ext cx="164919" cy="40860"/>
              </a:xfrm>
              <a:prstGeom prst="ellipse">
                <a:avLst/>
              </a:prstGeom>
              <a:solidFill>
                <a:srgbClr val="8D7941"/>
              </a:solidFill>
              <a:ln w="5912" cap="flat">
                <a:solidFill>
                  <a:schemeClr val="accent2"/>
                </a:solidFill>
                <a:prstDash val="solid"/>
                <a:miter/>
              </a:ln>
            </p:spPr>
            <p:txBody>
              <a:bodyPr/>
              <a:lstStyle/>
              <a:p>
                <a:endParaRPr lang="en-US"/>
              </a:p>
            </p:txBody>
          </p:sp>
        </p:grpSp>
        <p:sp>
          <p:nvSpPr>
            <p:cNvPr id="95" name="Freeform: Shape 94">
              <a:extLst>
                <a:ext uri="{FF2B5EF4-FFF2-40B4-BE49-F238E27FC236}">
                  <a16:creationId xmlns:a16="http://schemas.microsoft.com/office/drawing/2014/main" id="{B946D3F8-C731-FA10-78FF-A068CB63E42F}"/>
                </a:ext>
              </a:extLst>
            </p:cNvPr>
            <p:cNvSpPr/>
            <p:nvPr/>
          </p:nvSpPr>
          <p:spPr>
            <a:xfrm>
              <a:off x="6141258" y="2999438"/>
              <a:ext cx="1782500" cy="730041"/>
            </a:xfrm>
            <a:custGeom>
              <a:avLst/>
              <a:gdLst>
                <a:gd name="connsiteX0" fmla="*/ 0 w 1782500"/>
                <a:gd name="connsiteY0" fmla="*/ 726016 h 730041"/>
                <a:gd name="connsiteX1" fmla="*/ 270051 w 1782500"/>
                <a:gd name="connsiteY1" fmla="*/ 720761 h 730041"/>
                <a:gd name="connsiteX2" fmla="*/ 493396 w 1782500"/>
                <a:gd name="connsiteY2" fmla="*/ 624042 h 730041"/>
                <a:gd name="connsiteX3" fmla="*/ 908299 w 1782500"/>
                <a:gd name="connsiteY3" fmla="*/ 291076 h 730041"/>
                <a:gd name="connsiteX4" fmla="*/ 1502564 w 1782500"/>
                <a:gd name="connsiteY4" fmla="*/ 58726 h 730041"/>
                <a:gd name="connsiteX5" fmla="*/ 1665056 w 1782500"/>
                <a:gd name="connsiteY5" fmla="*/ 236517 h 730041"/>
                <a:gd name="connsiteX6" fmla="*/ 1782501 w 1782500"/>
                <a:gd name="connsiteY6" fmla="*/ 462312 h 730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2500" h="730041">
                  <a:moveTo>
                    <a:pt x="0" y="726016"/>
                  </a:moveTo>
                  <a:cubicBezTo>
                    <a:pt x="89859" y="731625"/>
                    <a:pt x="180606" y="732629"/>
                    <a:pt x="270051" y="720761"/>
                  </a:cubicBezTo>
                  <a:cubicBezTo>
                    <a:pt x="352984" y="709719"/>
                    <a:pt x="422657" y="666083"/>
                    <a:pt x="493396" y="624042"/>
                  </a:cubicBezTo>
                  <a:cubicBezTo>
                    <a:pt x="645292" y="533641"/>
                    <a:pt x="809383" y="442945"/>
                    <a:pt x="908299" y="291076"/>
                  </a:cubicBezTo>
                  <a:cubicBezTo>
                    <a:pt x="1021422" y="117360"/>
                    <a:pt x="1295320" y="-108613"/>
                    <a:pt x="1502564" y="58726"/>
                  </a:cubicBezTo>
                  <a:cubicBezTo>
                    <a:pt x="1563477" y="107912"/>
                    <a:pt x="1621844" y="168672"/>
                    <a:pt x="1665056" y="236517"/>
                  </a:cubicBezTo>
                  <a:cubicBezTo>
                    <a:pt x="1710755" y="308318"/>
                    <a:pt x="1730586" y="394349"/>
                    <a:pt x="1782501" y="462312"/>
                  </a:cubicBezTo>
                </a:path>
              </a:pathLst>
            </a:custGeom>
            <a:noFill/>
            <a:ln w="11825" cap="flat">
              <a:solidFill>
                <a:srgbClr val="4F7599"/>
              </a:solid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BB4E987A-BF61-9181-7BE1-DF4E5D8CE3A8}"/>
                </a:ext>
              </a:extLst>
            </p:cNvPr>
            <p:cNvSpPr/>
            <p:nvPr/>
          </p:nvSpPr>
          <p:spPr>
            <a:xfrm>
              <a:off x="6772698" y="3343598"/>
              <a:ext cx="94713" cy="94475"/>
            </a:xfrm>
            <a:custGeom>
              <a:avLst/>
              <a:gdLst>
                <a:gd name="connsiteX0" fmla="*/ 47357 w 94713"/>
                <a:gd name="connsiteY0" fmla="*/ 0 h 94475"/>
                <a:gd name="connsiteX1" fmla="*/ 94713 w 94713"/>
                <a:gd name="connsiteY1" fmla="*/ 47238 h 94475"/>
                <a:gd name="connsiteX2" fmla="*/ 94713 w 94713"/>
                <a:gd name="connsiteY2" fmla="*/ 47238 h 94475"/>
                <a:gd name="connsiteX3" fmla="*/ 47357 w 94713"/>
                <a:gd name="connsiteY3" fmla="*/ 94475 h 94475"/>
                <a:gd name="connsiteX4" fmla="*/ 47357 w 94713"/>
                <a:gd name="connsiteY4" fmla="*/ 94475 h 94475"/>
                <a:gd name="connsiteX5" fmla="*/ 0 w 94713"/>
                <a:gd name="connsiteY5" fmla="*/ 47238 h 94475"/>
                <a:gd name="connsiteX6" fmla="*/ 0 w 94713"/>
                <a:gd name="connsiteY6" fmla="*/ 47238 h 94475"/>
                <a:gd name="connsiteX7" fmla="*/ 47357 w 94713"/>
                <a:gd name="connsiteY7" fmla="*/ 0 h 9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713" h="94475">
                  <a:moveTo>
                    <a:pt x="47357" y="0"/>
                  </a:moveTo>
                  <a:cubicBezTo>
                    <a:pt x="73511" y="0"/>
                    <a:pt x="94713" y="21149"/>
                    <a:pt x="94713" y="47238"/>
                  </a:cubicBezTo>
                  <a:lnTo>
                    <a:pt x="94713" y="47238"/>
                  </a:lnTo>
                  <a:cubicBezTo>
                    <a:pt x="94713" y="73326"/>
                    <a:pt x="73511" y="94475"/>
                    <a:pt x="47357" y="94475"/>
                  </a:cubicBezTo>
                  <a:lnTo>
                    <a:pt x="47357" y="94475"/>
                  </a:lnTo>
                  <a:cubicBezTo>
                    <a:pt x="21202" y="94475"/>
                    <a:pt x="0" y="73326"/>
                    <a:pt x="0" y="47238"/>
                  </a:cubicBezTo>
                  <a:lnTo>
                    <a:pt x="0" y="47238"/>
                  </a:lnTo>
                  <a:cubicBezTo>
                    <a:pt x="0" y="21149"/>
                    <a:pt x="21202" y="0"/>
                    <a:pt x="47357" y="0"/>
                  </a:cubicBezTo>
                  <a:close/>
                </a:path>
              </a:pathLst>
            </a:custGeom>
            <a:solidFill>
              <a:srgbClr val="4F7599"/>
            </a:solidFill>
            <a:ln w="5912"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D542043E-CF79-17DA-9EF3-30B62BCFB9D1}"/>
                </a:ext>
              </a:extLst>
            </p:cNvPr>
            <p:cNvSpPr/>
            <p:nvPr/>
          </p:nvSpPr>
          <p:spPr>
            <a:xfrm>
              <a:off x="6820055" y="3390835"/>
              <a:ext cx="75000" cy="70856"/>
            </a:xfrm>
            <a:custGeom>
              <a:avLst/>
              <a:gdLst>
                <a:gd name="connsiteX0" fmla="*/ 0 w 75000"/>
                <a:gd name="connsiteY0" fmla="*/ 0 h 70856"/>
                <a:gd name="connsiteX1" fmla="*/ 75001 w 75000"/>
                <a:gd name="connsiteY1" fmla="*/ 70856 h 70856"/>
              </a:gdLst>
              <a:ahLst/>
              <a:cxnLst>
                <a:cxn ang="0">
                  <a:pos x="connsiteX0" y="connsiteY0"/>
                </a:cxn>
                <a:cxn ang="0">
                  <a:pos x="connsiteX1" y="connsiteY1"/>
                </a:cxn>
              </a:cxnLst>
              <a:rect l="l" t="t" r="r" b="b"/>
              <a:pathLst>
                <a:path w="75000" h="70856">
                  <a:moveTo>
                    <a:pt x="0" y="0"/>
                  </a:moveTo>
                  <a:lnTo>
                    <a:pt x="75001" y="70856"/>
                  </a:lnTo>
                </a:path>
              </a:pathLst>
            </a:custGeom>
            <a:ln w="11825" cap="flat">
              <a:solidFill>
                <a:srgbClr val="4F7599"/>
              </a:solid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377FA543-12C0-6D5D-6775-C586D4267093}"/>
                </a:ext>
              </a:extLst>
            </p:cNvPr>
            <p:cNvSpPr/>
            <p:nvPr/>
          </p:nvSpPr>
          <p:spPr>
            <a:xfrm>
              <a:off x="7923699" y="3465648"/>
              <a:ext cx="39483" cy="55090"/>
            </a:xfrm>
            <a:custGeom>
              <a:avLst/>
              <a:gdLst>
                <a:gd name="connsiteX0" fmla="*/ 3966 w 39483"/>
                <a:gd name="connsiteY0" fmla="*/ 55091 h 55090"/>
                <a:gd name="connsiteX1" fmla="*/ 0 w 39483"/>
                <a:gd name="connsiteY1" fmla="*/ 0 h 55090"/>
                <a:gd name="connsiteX2" fmla="*/ 39483 w 39483"/>
                <a:gd name="connsiteY2" fmla="*/ 27516 h 55090"/>
              </a:gdLst>
              <a:ahLst/>
              <a:cxnLst>
                <a:cxn ang="0">
                  <a:pos x="connsiteX0" y="connsiteY0"/>
                </a:cxn>
                <a:cxn ang="0">
                  <a:pos x="connsiteX1" y="connsiteY1"/>
                </a:cxn>
                <a:cxn ang="0">
                  <a:pos x="connsiteX2" y="connsiteY2"/>
                </a:cxn>
              </a:cxnLst>
              <a:rect l="l" t="t" r="r" b="b"/>
              <a:pathLst>
                <a:path w="39483" h="55090">
                  <a:moveTo>
                    <a:pt x="3966" y="55091"/>
                  </a:moveTo>
                  <a:lnTo>
                    <a:pt x="0" y="0"/>
                  </a:lnTo>
                  <a:lnTo>
                    <a:pt x="39483" y="27516"/>
                  </a:lnTo>
                </a:path>
              </a:pathLst>
            </a:custGeom>
            <a:noFill/>
            <a:ln w="11825" cap="flat">
              <a:solidFill>
                <a:srgbClr val="4F7599"/>
              </a:solid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97F225C4-939B-8803-395F-3CB31BAD153A}"/>
                </a:ext>
              </a:extLst>
            </p:cNvPr>
            <p:cNvSpPr/>
            <p:nvPr/>
          </p:nvSpPr>
          <p:spPr>
            <a:xfrm>
              <a:off x="8968207" y="4053460"/>
              <a:ext cx="39424" cy="55149"/>
            </a:xfrm>
            <a:custGeom>
              <a:avLst/>
              <a:gdLst>
                <a:gd name="connsiteX0" fmla="*/ 3907 w 39424"/>
                <a:gd name="connsiteY0" fmla="*/ 55150 h 55149"/>
                <a:gd name="connsiteX1" fmla="*/ 0 w 39424"/>
                <a:gd name="connsiteY1" fmla="*/ 0 h 55149"/>
                <a:gd name="connsiteX2" fmla="*/ 39424 w 39424"/>
                <a:gd name="connsiteY2" fmla="*/ 27575 h 55149"/>
              </a:gdLst>
              <a:ahLst/>
              <a:cxnLst>
                <a:cxn ang="0">
                  <a:pos x="connsiteX0" y="connsiteY0"/>
                </a:cxn>
                <a:cxn ang="0">
                  <a:pos x="connsiteX1" y="connsiteY1"/>
                </a:cxn>
                <a:cxn ang="0">
                  <a:pos x="connsiteX2" y="connsiteY2"/>
                </a:cxn>
              </a:cxnLst>
              <a:rect l="l" t="t" r="r" b="b"/>
              <a:pathLst>
                <a:path w="39424" h="55149">
                  <a:moveTo>
                    <a:pt x="3907" y="55150"/>
                  </a:moveTo>
                  <a:lnTo>
                    <a:pt x="0" y="0"/>
                  </a:lnTo>
                  <a:lnTo>
                    <a:pt x="39424" y="27575"/>
                  </a:lnTo>
                </a:path>
              </a:pathLst>
            </a:custGeom>
            <a:noFill/>
            <a:ln w="11825" cap="flat">
              <a:solidFill>
                <a:srgbClr val="6A8E7F"/>
              </a:solid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1E182023-1DDE-0896-E0C1-07514003D636}"/>
                </a:ext>
              </a:extLst>
            </p:cNvPr>
            <p:cNvSpPr/>
            <p:nvPr/>
          </p:nvSpPr>
          <p:spPr>
            <a:xfrm>
              <a:off x="7980290" y="3515542"/>
              <a:ext cx="76244" cy="76052"/>
            </a:xfrm>
            <a:custGeom>
              <a:avLst/>
              <a:gdLst>
                <a:gd name="connsiteX0" fmla="*/ 76244 w 76244"/>
                <a:gd name="connsiteY0" fmla="*/ 38026 h 76052"/>
                <a:gd name="connsiteX1" fmla="*/ 38122 w 76244"/>
                <a:gd name="connsiteY1" fmla="*/ 76053 h 76052"/>
                <a:gd name="connsiteX2" fmla="*/ 0 w 76244"/>
                <a:gd name="connsiteY2" fmla="*/ 38026 h 76052"/>
                <a:gd name="connsiteX3" fmla="*/ 38122 w 76244"/>
                <a:gd name="connsiteY3" fmla="*/ 0 h 76052"/>
                <a:gd name="connsiteX4" fmla="*/ 76244 w 76244"/>
                <a:gd name="connsiteY4" fmla="*/ 38026 h 76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44" h="76052">
                  <a:moveTo>
                    <a:pt x="76244" y="38026"/>
                  </a:moveTo>
                  <a:cubicBezTo>
                    <a:pt x="76244" y="59028"/>
                    <a:pt x="59176" y="76053"/>
                    <a:pt x="38122" y="76053"/>
                  </a:cubicBezTo>
                  <a:cubicBezTo>
                    <a:pt x="17068" y="76053"/>
                    <a:pt x="0" y="59028"/>
                    <a:pt x="0" y="38026"/>
                  </a:cubicBezTo>
                  <a:cubicBezTo>
                    <a:pt x="0" y="17025"/>
                    <a:pt x="17068" y="0"/>
                    <a:pt x="38122" y="0"/>
                  </a:cubicBezTo>
                  <a:cubicBezTo>
                    <a:pt x="59176" y="0"/>
                    <a:pt x="76244" y="17025"/>
                    <a:pt x="76244" y="38026"/>
                  </a:cubicBezTo>
                  <a:close/>
                </a:path>
              </a:pathLst>
            </a:custGeom>
            <a:solidFill>
              <a:srgbClr val="6A8E7F"/>
            </a:solidFill>
            <a:ln w="5912"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BE0AB0CC-D37B-FAAA-B541-54BB8CD08526}"/>
                </a:ext>
              </a:extLst>
            </p:cNvPr>
            <p:cNvSpPr/>
            <p:nvPr/>
          </p:nvSpPr>
          <p:spPr>
            <a:xfrm>
              <a:off x="8990583" y="4111208"/>
              <a:ext cx="76244" cy="76052"/>
            </a:xfrm>
            <a:custGeom>
              <a:avLst/>
              <a:gdLst>
                <a:gd name="connsiteX0" fmla="*/ 76244 w 76244"/>
                <a:gd name="connsiteY0" fmla="*/ 38026 h 76052"/>
                <a:gd name="connsiteX1" fmla="*/ 38122 w 76244"/>
                <a:gd name="connsiteY1" fmla="*/ 76053 h 76052"/>
                <a:gd name="connsiteX2" fmla="*/ 0 w 76244"/>
                <a:gd name="connsiteY2" fmla="*/ 38026 h 76052"/>
                <a:gd name="connsiteX3" fmla="*/ 38122 w 76244"/>
                <a:gd name="connsiteY3" fmla="*/ 0 h 76052"/>
                <a:gd name="connsiteX4" fmla="*/ 76244 w 76244"/>
                <a:gd name="connsiteY4" fmla="*/ 38026 h 76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44" h="76052">
                  <a:moveTo>
                    <a:pt x="76244" y="38026"/>
                  </a:moveTo>
                  <a:cubicBezTo>
                    <a:pt x="76244" y="59028"/>
                    <a:pt x="59176" y="76053"/>
                    <a:pt x="38122" y="76053"/>
                  </a:cubicBezTo>
                  <a:cubicBezTo>
                    <a:pt x="17068" y="76053"/>
                    <a:pt x="0" y="59028"/>
                    <a:pt x="0" y="38026"/>
                  </a:cubicBezTo>
                  <a:cubicBezTo>
                    <a:pt x="0" y="17025"/>
                    <a:pt x="17068" y="0"/>
                    <a:pt x="38122" y="0"/>
                  </a:cubicBezTo>
                  <a:cubicBezTo>
                    <a:pt x="59176" y="0"/>
                    <a:pt x="76244" y="17025"/>
                    <a:pt x="76244" y="38026"/>
                  </a:cubicBezTo>
                  <a:close/>
                </a:path>
              </a:pathLst>
            </a:custGeom>
            <a:solidFill>
              <a:srgbClr val="AC4702"/>
            </a:solidFill>
            <a:ln w="5912"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FF2033CF-4D43-AB07-255B-088AF3AE6DE9}"/>
                </a:ext>
              </a:extLst>
            </p:cNvPr>
            <p:cNvSpPr/>
            <p:nvPr/>
          </p:nvSpPr>
          <p:spPr>
            <a:xfrm>
              <a:off x="7913103" y="3591595"/>
              <a:ext cx="76244" cy="76052"/>
            </a:xfrm>
            <a:custGeom>
              <a:avLst/>
              <a:gdLst>
                <a:gd name="connsiteX0" fmla="*/ 76244 w 76244"/>
                <a:gd name="connsiteY0" fmla="*/ 38026 h 76052"/>
                <a:gd name="connsiteX1" fmla="*/ 38122 w 76244"/>
                <a:gd name="connsiteY1" fmla="*/ 76053 h 76052"/>
                <a:gd name="connsiteX2" fmla="*/ 0 w 76244"/>
                <a:gd name="connsiteY2" fmla="*/ 38026 h 76052"/>
                <a:gd name="connsiteX3" fmla="*/ 38122 w 76244"/>
                <a:gd name="connsiteY3" fmla="*/ 0 h 76052"/>
                <a:gd name="connsiteX4" fmla="*/ 76244 w 76244"/>
                <a:gd name="connsiteY4" fmla="*/ 38026 h 76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44" h="76052">
                  <a:moveTo>
                    <a:pt x="76244" y="38026"/>
                  </a:moveTo>
                  <a:cubicBezTo>
                    <a:pt x="76244" y="59028"/>
                    <a:pt x="59176" y="76053"/>
                    <a:pt x="38122" y="76053"/>
                  </a:cubicBezTo>
                  <a:cubicBezTo>
                    <a:pt x="17068" y="76053"/>
                    <a:pt x="0" y="59028"/>
                    <a:pt x="0" y="38026"/>
                  </a:cubicBezTo>
                  <a:cubicBezTo>
                    <a:pt x="0" y="17025"/>
                    <a:pt x="17068" y="0"/>
                    <a:pt x="38122" y="0"/>
                  </a:cubicBezTo>
                  <a:cubicBezTo>
                    <a:pt x="59176" y="0"/>
                    <a:pt x="76244" y="17025"/>
                    <a:pt x="76244" y="38026"/>
                  </a:cubicBezTo>
                  <a:close/>
                </a:path>
              </a:pathLst>
            </a:custGeom>
            <a:solidFill>
              <a:srgbClr val="6A8E7F"/>
            </a:solidFill>
            <a:ln w="5912"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C5A11270-2961-95E2-A901-0406FE42A94D}"/>
                </a:ext>
              </a:extLst>
            </p:cNvPr>
            <p:cNvSpPr/>
            <p:nvPr/>
          </p:nvSpPr>
          <p:spPr>
            <a:xfrm>
              <a:off x="7922397" y="3633577"/>
              <a:ext cx="56790" cy="419883"/>
            </a:xfrm>
            <a:custGeom>
              <a:avLst/>
              <a:gdLst>
                <a:gd name="connsiteX0" fmla="*/ 28947 w 56790"/>
                <a:gd name="connsiteY0" fmla="*/ 0 h 419883"/>
                <a:gd name="connsiteX1" fmla="*/ 0 w 56790"/>
                <a:gd name="connsiteY1" fmla="*/ 419883 h 419883"/>
              </a:gdLst>
              <a:ahLst/>
              <a:cxnLst>
                <a:cxn ang="0">
                  <a:pos x="connsiteX0" y="connsiteY0"/>
                </a:cxn>
                <a:cxn ang="0">
                  <a:pos x="connsiteX1" y="connsiteY1"/>
                </a:cxn>
              </a:cxnLst>
              <a:rect l="l" t="t" r="r" b="b"/>
              <a:pathLst>
                <a:path w="56790" h="419883">
                  <a:moveTo>
                    <a:pt x="28947" y="0"/>
                  </a:moveTo>
                  <a:cubicBezTo>
                    <a:pt x="28947" y="0"/>
                    <a:pt x="107855" y="265062"/>
                    <a:pt x="0" y="419883"/>
                  </a:cubicBezTo>
                </a:path>
              </a:pathLst>
            </a:custGeom>
            <a:noFill/>
            <a:ln w="11825" cap="flat">
              <a:solidFill>
                <a:srgbClr val="6A8E7F"/>
              </a:solid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17668238-A747-EEB9-0670-5FF110A4E355}"/>
                </a:ext>
              </a:extLst>
            </p:cNvPr>
            <p:cNvSpPr/>
            <p:nvPr/>
          </p:nvSpPr>
          <p:spPr>
            <a:xfrm>
              <a:off x="7883387" y="4052161"/>
              <a:ext cx="43449" cy="48005"/>
            </a:xfrm>
            <a:custGeom>
              <a:avLst/>
              <a:gdLst>
                <a:gd name="connsiteX0" fmla="*/ 0 w 43449"/>
                <a:gd name="connsiteY0" fmla="*/ 36432 h 48005"/>
                <a:gd name="connsiteX1" fmla="*/ 41674 w 43449"/>
                <a:gd name="connsiteY1" fmla="*/ 0 h 48005"/>
                <a:gd name="connsiteX2" fmla="*/ 43450 w 43449"/>
                <a:gd name="connsiteY2" fmla="*/ 48005 h 48005"/>
              </a:gdLst>
              <a:ahLst/>
              <a:cxnLst>
                <a:cxn ang="0">
                  <a:pos x="connsiteX0" y="connsiteY0"/>
                </a:cxn>
                <a:cxn ang="0">
                  <a:pos x="connsiteX1" y="connsiteY1"/>
                </a:cxn>
                <a:cxn ang="0">
                  <a:pos x="connsiteX2" y="connsiteY2"/>
                </a:cxn>
              </a:cxnLst>
              <a:rect l="l" t="t" r="r" b="b"/>
              <a:pathLst>
                <a:path w="43449" h="48005">
                  <a:moveTo>
                    <a:pt x="0" y="36432"/>
                  </a:moveTo>
                  <a:lnTo>
                    <a:pt x="41674" y="0"/>
                  </a:lnTo>
                  <a:lnTo>
                    <a:pt x="43450" y="48005"/>
                  </a:lnTo>
                </a:path>
              </a:pathLst>
            </a:custGeom>
            <a:noFill/>
            <a:ln w="11825" cap="flat">
              <a:solidFill>
                <a:srgbClr val="6A8E7F"/>
              </a:solid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3553636D-1E28-DC5A-6382-766F1DC1893D}"/>
                </a:ext>
              </a:extLst>
            </p:cNvPr>
            <p:cNvSpPr/>
            <p:nvPr/>
          </p:nvSpPr>
          <p:spPr>
            <a:xfrm>
              <a:off x="8035520" y="3578486"/>
              <a:ext cx="933989" cy="482886"/>
            </a:xfrm>
            <a:custGeom>
              <a:avLst/>
              <a:gdLst>
                <a:gd name="connsiteX0" fmla="*/ 0 w 933989"/>
                <a:gd name="connsiteY0" fmla="*/ 0 h 482886"/>
                <a:gd name="connsiteX1" fmla="*/ 57893 w 933989"/>
                <a:gd name="connsiteY1" fmla="*/ 251953 h 482886"/>
                <a:gd name="connsiteX2" fmla="*/ 257856 w 933989"/>
                <a:gd name="connsiteY2" fmla="*/ 409432 h 482886"/>
                <a:gd name="connsiteX3" fmla="*/ 610308 w 933989"/>
                <a:gd name="connsiteY3" fmla="*/ 406598 h 482886"/>
                <a:gd name="connsiteX4" fmla="*/ 933990 w 933989"/>
                <a:gd name="connsiteY4" fmla="*/ 482886 h 482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3989" h="482886">
                  <a:moveTo>
                    <a:pt x="0" y="0"/>
                  </a:moveTo>
                  <a:lnTo>
                    <a:pt x="57893" y="251953"/>
                  </a:lnTo>
                  <a:cubicBezTo>
                    <a:pt x="57893" y="251953"/>
                    <a:pt x="71035" y="398921"/>
                    <a:pt x="257856" y="409432"/>
                  </a:cubicBezTo>
                  <a:cubicBezTo>
                    <a:pt x="375064" y="416045"/>
                    <a:pt x="493100" y="410731"/>
                    <a:pt x="610308" y="406598"/>
                  </a:cubicBezTo>
                  <a:cubicBezTo>
                    <a:pt x="701647" y="403409"/>
                    <a:pt x="895394" y="361899"/>
                    <a:pt x="933990" y="482886"/>
                  </a:cubicBezTo>
                </a:path>
              </a:pathLst>
            </a:custGeom>
            <a:noFill/>
            <a:ln w="11825" cap="flat">
              <a:solidFill>
                <a:srgbClr val="6A8E7F"/>
              </a:solid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751FB40E-573B-79A4-A50F-47603A1EBD19}"/>
                </a:ext>
              </a:extLst>
            </p:cNvPr>
            <p:cNvSpPr/>
            <p:nvPr/>
          </p:nvSpPr>
          <p:spPr>
            <a:xfrm>
              <a:off x="9045813" y="3710661"/>
              <a:ext cx="1775870" cy="785703"/>
            </a:xfrm>
            <a:custGeom>
              <a:avLst/>
              <a:gdLst>
                <a:gd name="connsiteX0" fmla="*/ 0 w 1775870"/>
                <a:gd name="connsiteY0" fmla="*/ 463551 h 785703"/>
                <a:gd name="connsiteX1" fmla="*/ 455156 w 1775870"/>
                <a:gd name="connsiteY1" fmla="*/ 783704 h 785703"/>
                <a:gd name="connsiteX2" fmla="*/ 941271 w 1775870"/>
                <a:gd name="connsiteY2" fmla="*/ 527912 h 785703"/>
                <a:gd name="connsiteX3" fmla="*/ 1082156 w 1775870"/>
                <a:gd name="connsiteY3" fmla="*/ 295503 h 785703"/>
                <a:gd name="connsiteX4" fmla="*/ 1280107 w 1775870"/>
                <a:gd name="connsiteY4" fmla="*/ 50576 h 785703"/>
                <a:gd name="connsiteX5" fmla="*/ 1611899 w 1775870"/>
                <a:gd name="connsiteY5" fmla="*/ 11841 h 785703"/>
                <a:gd name="connsiteX6" fmla="*/ 1775871 w 1775870"/>
                <a:gd name="connsiteY6" fmla="*/ 22647 h 785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5870" h="785703">
                  <a:moveTo>
                    <a:pt x="0" y="463551"/>
                  </a:moveTo>
                  <a:cubicBezTo>
                    <a:pt x="0" y="463551"/>
                    <a:pt x="239387" y="815235"/>
                    <a:pt x="455156" y="783704"/>
                  </a:cubicBezTo>
                  <a:cubicBezTo>
                    <a:pt x="635347" y="757428"/>
                    <a:pt x="820393" y="664960"/>
                    <a:pt x="941271" y="527912"/>
                  </a:cubicBezTo>
                  <a:cubicBezTo>
                    <a:pt x="1001650" y="459476"/>
                    <a:pt x="1037523" y="374213"/>
                    <a:pt x="1082156" y="295503"/>
                  </a:cubicBezTo>
                  <a:cubicBezTo>
                    <a:pt x="1133479" y="205043"/>
                    <a:pt x="1193503" y="111395"/>
                    <a:pt x="1280107" y="50576"/>
                  </a:cubicBezTo>
                  <a:cubicBezTo>
                    <a:pt x="1387133" y="-24532"/>
                    <a:pt x="1490725" y="4047"/>
                    <a:pt x="1611899" y="11841"/>
                  </a:cubicBezTo>
                  <a:cubicBezTo>
                    <a:pt x="1666536" y="15384"/>
                    <a:pt x="1721233" y="18750"/>
                    <a:pt x="1775871" y="22647"/>
                  </a:cubicBezTo>
                </a:path>
              </a:pathLst>
            </a:custGeom>
            <a:noFill/>
            <a:ln w="11825" cap="flat">
              <a:solidFill>
                <a:srgbClr val="AC4702"/>
              </a:solid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E38AF984-7A4E-0950-A349-DE9A6C1830FF}"/>
                </a:ext>
              </a:extLst>
            </p:cNvPr>
            <p:cNvSpPr/>
            <p:nvPr/>
          </p:nvSpPr>
          <p:spPr>
            <a:xfrm>
              <a:off x="9159113" y="3610710"/>
              <a:ext cx="546731" cy="164527"/>
            </a:xfrm>
            <a:custGeom>
              <a:avLst/>
              <a:gdLst>
                <a:gd name="connsiteX0" fmla="*/ 546731 w 546731"/>
                <a:gd name="connsiteY0" fmla="*/ 843 h 164527"/>
                <a:gd name="connsiteX1" fmla="*/ 275911 w 546731"/>
                <a:gd name="connsiteY1" fmla="*/ 94019 h 164527"/>
                <a:gd name="connsiteX2" fmla="*/ 0 w 546731"/>
                <a:gd name="connsiteY2" fmla="*/ 154424 h 164527"/>
              </a:gdLst>
              <a:ahLst/>
              <a:cxnLst>
                <a:cxn ang="0">
                  <a:pos x="connsiteX0" y="connsiteY0"/>
                </a:cxn>
                <a:cxn ang="0">
                  <a:pos x="connsiteX1" y="connsiteY1"/>
                </a:cxn>
                <a:cxn ang="0">
                  <a:pos x="connsiteX2" y="connsiteY2"/>
                </a:cxn>
              </a:cxnLst>
              <a:rect l="l" t="t" r="r" b="b"/>
              <a:pathLst>
                <a:path w="546731" h="164527">
                  <a:moveTo>
                    <a:pt x="546731" y="843"/>
                  </a:moveTo>
                  <a:cubicBezTo>
                    <a:pt x="450006" y="-7424"/>
                    <a:pt x="360561" y="46722"/>
                    <a:pt x="275911" y="94019"/>
                  </a:cubicBezTo>
                  <a:cubicBezTo>
                    <a:pt x="191261" y="141315"/>
                    <a:pt x="92168" y="184833"/>
                    <a:pt x="0" y="154424"/>
                  </a:cubicBezTo>
                </a:path>
              </a:pathLst>
            </a:custGeom>
            <a:noFill/>
            <a:ln w="5912" cap="flat">
              <a:noFill/>
              <a:prstDash val="solid"/>
              <a:miter/>
            </a:ln>
          </p:spPr>
          <p:txBody>
            <a:bodyPr rtlCol="0" anchor="ctr"/>
            <a:lstStyle/>
            <a:p>
              <a:endParaRPr lang="en-US"/>
            </a:p>
          </p:txBody>
        </p:sp>
      </p:grpSp>
      <p:sp>
        <p:nvSpPr>
          <p:cNvPr id="14" name="Text Placeholder 13">
            <a:extLst>
              <a:ext uri="{FF2B5EF4-FFF2-40B4-BE49-F238E27FC236}">
                <a16:creationId xmlns:a16="http://schemas.microsoft.com/office/drawing/2014/main" id="{2FA54FC4-A2C3-2A67-5543-90EDF3E811D1}"/>
              </a:ext>
            </a:extLst>
          </p:cNvPr>
          <p:cNvSpPr>
            <a:spLocks noGrp="1"/>
          </p:cNvSpPr>
          <p:nvPr>
            <p:ph type="body" sz="quarter" idx="17"/>
          </p:nvPr>
        </p:nvSpPr>
        <p:spPr/>
        <p:txBody>
          <a:bodyPr/>
          <a:lstStyle/>
          <a:p>
            <a:r>
              <a:rPr lang="en-GB" noProof="0"/>
              <a:t>Fundamentals of neurobiology – Regional neuroscience</a:t>
            </a:r>
          </a:p>
        </p:txBody>
      </p:sp>
      <p:sp>
        <p:nvSpPr>
          <p:cNvPr id="5" name="Title 4">
            <a:extLst>
              <a:ext uri="{FF2B5EF4-FFF2-40B4-BE49-F238E27FC236}">
                <a16:creationId xmlns:a16="http://schemas.microsoft.com/office/drawing/2014/main" id="{618ABC11-A4F0-02DC-E5BC-DC69EA8D295A}"/>
              </a:ext>
            </a:extLst>
          </p:cNvPr>
          <p:cNvSpPr>
            <a:spLocks noGrp="1"/>
          </p:cNvSpPr>
          <p:nvPr>
            <p:ph type="title"/>
          </p:nvPr>
        </p:nvSpPr>
        <p:spPr>
          <a:xfrm>
            <a:off x="539749" y="814386"/>
            <a:ext cx="9213851" cy="332399"/>
          </a:xfrm>
        </p:spPr>
        <p:txBody>
          <a:bodyPr/>
          <a:lstStyle/>
          <a:p>
            <a:r>
              <a:rPr lang="en-GB" noProof="0" dirty="0"/>
              <a:t>Functional organisation of the peripheral sensory system</a:t>
            </a:r>
          </a:p>
        </p:txBody>
      </p:sp>
      <p:sp>
        <p:nvSpPr>
          <p:cNvPr id="10" name="Content Placeholder 9">
            <a:extLst>
              <a:ext uri="{FF2B5EF4-FFF2-40B4-BE49-F238E27FC236}">
                <a16:creationId xmlns:a16="http://schemas.microsoft.com/office/drawing/2014/main" id="{3E7A6218-8923-486F-5108-ADBC3CF64611}"/>
              </a:ext>
            </a:extLst>
          </p:cNvPr>
          <p:cNvSpPr>
            <a:spLocks noGrp="1"/>
          </p:cNvSpPr>
          <p:nvPr>
            <p:ph idx="20"/>
          </p:nvPr>
        </p:nvSpPr>
        <p:spPr>
          <a:xfrm>
            <a:off x="539751" y="1416785"/>
            <a:ext cx="4972776" cy="4415215"/>
          </a:xfrm>
        </p:spPr>
        <p:txBody>
          <a:bodyPr/>
          <a:lstStyle/>
          <a:p>
            <a:pPr lvl="0">
              <a:spcBef>
                <a:spcPts val="0"/>
              </a:spcBef>
              <a:spcAft>
                <a:spcPts val="600"/>
              </a:spcAft>
            </a:pPr>
            <a:r>
              <a:rPr lang="en-GB" sz="1200" noProof="0" dirty="0">
                <a:solidFill>
                  <a:schemeClr val="tx1"/>
                </a:solidFill>
              </a:rPr>
              <a:t>The somatic sensory system carries information from the skin, muscles, and tendons to the spinal cord</a:t>
            </a:r>
            <a:r>
              <a:rPr lang="en-GB" sz="1200" dirty="0">
                <a:solidFill>
                  <a:schemeClr val="tx1"/>
                </a:solidFill>
              </a:rPr>
              <a:t>.</a:t>
            </a:r>
            <a:r>
              <a:rPr lang="en-GB" sz="1200" baseline="30000" dirty="0">
                <a:solidFill>
                  <a:schemeClr val="tx1"/>
                </a:solidFill>
              </a:rPr>
              <a:t>1</a:t>
            </a:r>
            <a:r>
              <a:rPr lang="en-GB" sz="1200" dirty="0">
                <a:solidFill>
                  <a:schemeClr val="tx1"/>
                </a:solidFill>
              </a:rPr>
              <a:t> The visceral sensory system transmits information from the internal organs (viscera)</a:t>
            </a:r>
            <a:r>
              <a:rPr lang="en-GB" sz="1200" baseline="30000" dirty="0">
                <a:solidFill>
                  <a:schemeClr val="tx1"/>
                </a:solidFill>
              </a:rPr>
              <a:t>2</a:t>
            </a:r>
          </a:p>
          <a:p>
            <a:pPr lvl="0">
              <a:spcBef>
                <a:spcPts val="0"/>
              </a:spcBef>
              <a:spcAft>
                <a:spcPts val="600"/>
              </a:spcAft>
            </a:pPr>
            <a:r>
              <a:rPr lang="en-GB" sz="1200" dirty="0">
                <a:solidFill>
                  <a:schemeClr val="tx1"/>
                </a:solidFill>
              </a:rPr>
              <a:t>In the somatic sensory system, receptors in the skin, muscles and joints are specialised nerve endings or cells that detect specific types of stimuli:</a:t>
            </a:r>
            <a:r>
              <a:rPr lang="en-GB" sz="1200" baseline="30000" dirty="0">
                <a:solidFill>
                  <a:schemeClr val="tx1"/>
                </a:solidFill>
              </a:rPr>
              <a:t>1-3</a:t>
            </a:r>
          </a:p>
          <a:p>
            <a:pPr lvl="1">
              <a:spcBef>
                <a:spcPts val="0"/>
              </a:spcBef>
              <a:spcAft>
                <a:spcPts val="600"/>
              </a:spcAft>
            </a:pPr>
            <a:r>
              <a:rPr lang="en-GB" sz="1100" dirty="0">
                <a:solidFill>
                  <a:schemeClr val="tx1"/>
                </a:solidFill>
              </a:rPr>
              <a:t>Mechanoreceptors detect touch, pressure, and vibration</a:t>
            </a:r>
          </a:p>
          <a:p>
            <a:pPr lvl="1">
              <a:spcBef>
                <a:spcPts val="0"/>
              </a:spcBef>
              <a:spcAft>
                <a:spcPts val="600"/>
              </a:spcAft>
            </a:pPr>
            <a:r>
              <a:rPr lang="en-GB" sz="1100" dirty="0">
                <a:solidFill>
                  <a:schemeClr val="tx1"/>
                </a:solidFill>
              </a:rPr>
              <a:t>Thermoreceptors detect temperature</a:t>
            </a:r>
          </a:p>
          <a:p>
            <a:pPr lvl="1">
              <a:spcBef>
                <a:spcPts val="0"/>
              </a:spcBef>
              <a:spcAft>
                <a:spcPts val="600"/>
              </a:spcAft>
            </a:pPr>
            <a:r>
              <a:rPr lang="en-GB" sz="1100" dirty="0">
                <a:solidFill>
                  <a:schemeClr val="tx1"/>
                </a:solidFill>
              </a:rPr>
              <a:t>Nociceptors detect </a:t>
            </a:r>
            <a:r>
              <a:rPr lang="en-GB" sz="1100" noProof="0" dirty="0">
                <a:solidFill>
                  <a:schemeClr val="tx1"/>
                </a:solidFill>
              </a:rPr>
              <a:t>painful stimuli</a:t>
            </a:r>
            <a:r>
              <a:rPr lang="en-GB" sz="1100" dirty="0">
                <a:solidFill>
                  <a:schemeClr val="tx1"/>
                </a:solidFill>
              </a:rPr>
              <a:t> </a:t>
            </a:r>
          </a:p>
          <a:p>
            <a:pPr lvl="1">
              <a:spcBef>
                <a:spcPts val="0"/>
              </a:spcBef>
              <a:spcAft>
                <a:spcPts val="600"/>
              </a:spcAft>
            </a:pPr>
            <a:r>
              <a:rPr lang="en-GB" sz="1100" dirty="0">
                <a:solidFill>
                  <a:schemeClr val="tx1"/>
                </a:solidFill>
              </a:rPr>
              <a:t>Proprioceptors in </a:t>
            </a:r>
            <a:r>
              <a:rPr lang="en-GB" sz="1100" noProof="0" dirty="0">
                <a:solidFill>
                  <a:schemeClr val="tx1"/>
                </a:solidFill>
              </a:rPr>
              <a:t>muscles, tendons and joints </a:t>
            </a:r>
            <a:r>
              <a:rPr lang="en-GB" sz="1100" dirty="0">
                <a:solidFill>
                  <a:schemeClr val="tx1"/>
                </a:solidFill>
              </a:rPr>
              <a:t>sense limb and body position</a:t>
            </a:r>
            <a:r>
              <a:rPr lang="en-GB" sz="1100" noProof="0" dirty="0">
                <a:solidFill>
                  <a:schemeClr val="tx1"/>
                </a:solidFill>
              </a:rPr>
              <a:t>, and are therefore </a:t>
            </a:r>
            <a:r>
              <a:rPr lang="en-GB" sz="1100" dirty="0">
                <a:solidFill>
                  <a:schemeClr val="tx1"/>
                </a:solidFill>
              </a:rPr>
              <a:t>crucial for </a:t>
            </a:r>
            <a:r>
              <a:rPr lang="en-GB" sz="1100" noProof="0" dirty="0">
                <a:solidFill>
                  <a:schemeClr val="tx1"/>
                </a:solidFill>
              </a:rPr>
              <a:t>producing smooth coordinated movement</a:t>
            </a:r>
            <a:endParaRPr lang="en-GB" sz="1100" baseline="30000" noProof="0" dirty="0">
              <a:solidFill>
                <a:schemeClr val="tx1"/>
              </a:solidFill>
            </a:endParaRPr>
          </a:p>
          <a:p>
            <a:pPr lvl="0">
              <a:spcBef>
                <a:spcPts val="0"/>
              </a:spcBef>
              <a:spcAft>
                <a:spcPts val="600"/>
              </a:spcAft>
            </a:pPr>
            <a:r>
              <a:rPr lang="en-GB" sz="1200" noProof="0" dirty="0">
                <a:solidFill>
                  <a:schemeClr val="tx1"/>
                </a:solidFill>
              </a:rPr>
              <a:t>The visceral </a:t>
            </a:r>
            <a:r>
              <a:rPr lang="en-GB" sz="1200" dirty="0">
                <a:solidFill>
                  <a:schemeClr val="tx1"/>
                </a:solidFill>
              </a:rPr>
              <a:t>s</a:t>
            </a:r>
            <a:r>
              <a:rPr lang="en-GB" sz="1200" noProof="0" dirty="0" err="1">
                <a:solidFill>
                  <a:schemeClr val="tx1"/>
                </a:solidFill>
              </a:rPr>
              <a:t>ensory</a:t>
            </a:r>
            <a:r>
              <a:rPr lang="en-GB" sz="1200" noProof="0" dirty="0">
                <a:solidFill>
                  <a:schemeClr val="tx1"/>
                </a:solidFill>
              </a:rPr>
              <a:t> system </a:t>
            </a:r>
            <a:r>
              <a:rPr lang="en-GB" sz="1200" dirty="0">
                <a:solidFill>
                  <a:schemeClr val="tx1"/>
                </a:solidFill>
              </a:rPr>
              <a:t>transmits information </a:t>
            </a:r>
            <a:r>
              <a:rPr lang="en-GB" sz="1200" noProof="0" dirty="0">
                <a:solidFill>
                  <a:schemeClr val="tx1"/>
                </a:solidFill>
              </a:rPr>
              <a:t>from the viscera about organ stretch (e.g., bladder, stomach distension), chemical changes (blood pH and oxygen levels) and pain</a:t>
            </a:r>
            <a:r>
              <a:rPr lang="en-GB" sz="1200" baseline="30000" noProof="0" dirty="0">
                <a:solidFill>
                  <a:schemeClr val="tx1"/>
                </a:solidFill>
              </a:rPr>
              <a:t>4,5</a:t>
            </a:r>
          </a:p>
          <a:p>
            <a:pPr lvl="0">
              <a:spcBef>
                <a:spcPts val="0"/>
              </a:spcBef>
              <a:spcAft>
                <a:spcPts val="600"/>
              </a:spcAft>
            </a:pPr>
            <a:r>
              <a:rPr lang="en-GB" sz="1200" noProof="0" dirty="0">
                <a:solidFill>
                  <a:schemeClr val="tx1"/>
                </a:solidFill>
              </a:rPr>
              <a:t>Signals are transmitted </a:t>
            </a:r>
            <a:r>
              <a:rPr lang="en-GB" sz="1200" dirty="0">
                <a:solidFill>
                  <a:schemeClr val="tx1"/>
                </a:solidFill>
              </a:rPr>
              <a:t>to the spinal cord by sensory (afferent) neurons.</a:t>
            </a:r>
            <a:r>
              <a:rPr lang="en-GB" sz="1200" baseline="30000" dirty="0">
                <a:solidFill>
                  <a:schemeClr val="tx1"/>
                </a:solidFill>
              </a:rPr>
              <a:t>6</a:t>
            </a:r>
            <a:r>
              <a:rPr lang="en-GB" sz="1200" dirty="0">
                <a:solidFill>
                  <a:schemeClr val="tx1"/>
                </a:solidFill>
              </a:rPr>
              <a:t> The cell bodies of spinal sensory afferents lie in dorsal root ganglia, or cranial sensory ganglia for the cranial nerves. </a:t>
            </a:r>
            <a:r>
              <a:rPr lang="en-GB" sz="1200" noProof="0" dirty="0">
                <a:solidFill>
                  <a:schemeClr val="tx1"/>
                </a:solidFill>
              </a:rPr>
              <a:t>Each sensory neuron has a peripheral process that extends to the receptor in the skin, muscle or organ and a central process that enters the spinal cord or brainstem that sends sensory information to the CNS</a:t>
            </a:r>
            <a:r>
              <a:rPr lang="en-GB" sz="1200" baseline="30000" noProof="0" dirty="0">
                <a:solidFill>
                  <a:schemeClr val="tx1"/>
                </a:solidFill>
              </a:rPr>
              <a:t>1,7</a:t>
            </a:r>
          </a:p>
        </p:txBody>
      </p:sp>
      <p:sp>
        <p:nvSpPr>
          <p:cNvPr id="15" name="Text Placeholder 14">
            <a:extLst>
              <a:ext uri="{FF2B5EF4-FFF2-40B4-BE49-F238E27FC236}">
                <a16:creationId xmlns:a16="http://schemas.microsoft.com/office/drawing/2014/main" id="{3ED789DD-900A-C7D8-4992-6DA0AC865C8B}"/>
              </a:ext>
            </a:extLst>
          </p:cNvPr>
          <p:cNvSpPr>
            <a:spLocks noGrp="1"/>
          </p:cNvSpPr>
          <p:nvPr>
            <p:ph type="body" sz="quarter" idx="18"/>
          </p:nvPr>
        </p:nvSpPr>
        <p:spPr>
          <a:xfrm>
            <a:off x="539750" y="6102000"/>
            <a:ext cx="10165422" cy="619200"/>
          </a:xfrm>
        </p:spPr>
        <p:txBody>
          <a:bodyPr/>
          <a:lstStyle/>
          <a:p>
            <a:r>
              <a:rPr lang="en-GB" dirty="0"/>
              <a:t>1. Squire et al. The somatosensory system. In: Fundamental Neuroscience. 4</a:t>
            </a:r>
            <a:r>
              <a:rPr lang="en-GB" baseline="30000" dirty="0"/>
              <a:t>th</a:t>
            </a:r>
            <a:r>
              <a:rPr lang="en-GB" dirty="0"/>
              <a:t> edition; 2. Sanvictores et al. Neuroanatomy, autonomic nervous system visceral afferent </a:t>
            </a:r>
            <a:r>
              <a:rPr lang="en-GB" dirty="0" err="1"/>
              <a:t>fibers</a:t>
            </a:r>
            <a:r>
              <a:rPr lang="en-GB" dirty="0"/>
              <a:t> and pain. [Updated 2023 Jul]. </a:t>
            </a:r>
            <a:br>
              <a:rPr lang="en-GB" dirty="0"/>
            </a:br>
            <a:r>
              <a:rPr lang="en-GB" dirty="0"/>
              <a:t>In: </a:t>
            </a:r>
            <a:r>
              <a:rPr lang="en-GB" dirty="0" err="1"/>
              <a:t>StatPearls</a:t>
            </a:r>
            <a:r>
              <a:rPr lang="en-GB" dirty="0"/>
              <a:t> [internet]. Treasure Island (FL): </a:t>
            </a:r>
            <a:r>
              <a:rPr lang="en-GB" dirty="0" err="1"/>
              <a:t>StatPearls</a:t>
            </a:r>
            <a:r>
              <a:rPr lang="en-GB" dirty="0"/>
              <a:t> Publishing; 2022. Available at: https://www.ncbi.nlm.nih.gov/books/NBK560843/; 3. </a:t>
            </a:r>
            <a:r>
              <a:rPr lang="en-US" dirty="0"/>
              <a:t>Hedges. Spinal motor control and proprioception. </a:t>
            </a:r>
            <a:br>
              <a:rPr lang="en-US" dirty="0"/>
            </a:br>
            <a:r>
              <a:rPr lang="en-US" dirty="0"/>
              <a:t>In: Introduction to Neuroscience. Available at: https://openbooks.lib.msu.edu/introneuroscience1/. Accessed December 2025; 4. </a:t>
            </a:r>
            <a:r>
              <a:rPr lang="en-GB" dirty="0" err="1"/>
              <a:t>Marieb</a:t>
            </a:r>
            <a:r>
              <a:rPr lang="en-GB" dirty="0"/>
              <a:t> et al. The autonomic nervous system and visceral sensory neurons. </a:t>
            </a:r>
            <a:br>
              <a:rPr lang="en-GB" dirty="0"/>
            </a:br>
            <a:r>
              <a:rPr lang="en-GB" dirty="0"/>
              <a:t>In: Human Anatomy &amp; Physiology. 7</a:t>
            </a:r>
            <a:r>
              <a:rPr lang="en-GB" baseline="30000" dirty="0"/>
              <a:t>th</a:t>
            </a:r>
            <a:r>
              <a:rPr lang="en-GB" dirty="0"/>
              <a:t> edition; 5. Bertucci &amp; Arendt. BMC </a:t>
            </a:r>
            <a:r>
              <a:rPr lang="en-GB" dirty="0" err="1"/>
              <a:t>Biol</a:t>
            </a:r>
            <a:r>
              <a:rPr lang="en-GB" dirty="0"/>
              <a:t> 2013;11:54; 6. </a:t>
            </a:r>
            <a:r>
              <a:rPr lang="en-US" dirty="0"/>
              <a:t>Hedges. Spinal cord structure. In: Introduction to Neuroscience. </a:t>
            </a:r>
            <a:br>
              <a:rPr lang="en-US" dirty="0"/>
            </a:br>
            <a:r>
              <a:rPr lang="en-US" dirty="0"/>
              <a:t>Available at: https://openbooks.lib.msu.edu/introneuroscience1/. Accessed December 2025; 7. Cranial nerves. In: Lumen Learning Anatomy. Available at: </a:t>
            </a:r>
            <a:br>
              <a:rPr lang="en-US" dirty="0"/>
            </a:br>
            <a:r>
              <a:rPr lang="en-US" dirty="0"/>
              <a:t>https://courses.lumenlearning.com/suny-dutchess-anatomy-physiology/. Accessed December 2025</a:t>
            </a:r>
            <a:endParaRPr lang="en-GB" noProof="0" dirty="0">
              <a:highlight>
                <a:srgbClr val="FFFF00"/>
              </a:highlight>
            </a:endParaRPr>
          </a:p>
        </p:txBody>
      </p:sp>
      <p:sp>
        <p:nvSpPr>
          <p:cNvPr id="27" name="TextBox 26">
            <a:extLst>
              <a:ext uri="{FF2B5EF4-FFF2-40B4-BE49-F238E27FC236}">
                <a16:creationId xmlns:a16="http://schemas.microsoft.com/office/drawing/2014/main" id="{4CA1F7F5-EC28-3DA8-2A42-7E1E820A9A2C}"/>
              </a:ext>
            </a:extLst>
          </p:cNvPr>
          <p:cNvSpPr txBox="1"/>
          <p:nvPr/>
        </p:nvSpPr>
        <p:spPr>
          <a:xfrm>
            <a:off x="7147492" y="1311095"/>
            <a:ext cx="3220903" cy="307777"/>
          </a:xfrm>
          <a:prstGeom prst="rect">
            <a:avLst/>
          </a:prstGeom>
          <a:noFill/>
        </p:spPr>
        <p:txBody>
          <a:bodyPr wrap="none" lIns="90000" rtlCol="0" anchor="ctr" anchorCtr="0">
            <a:spAutoFit/>
          </a:bodyPr>
          <a:lstStyle/>
          <a:p>
            <a:pPr algn="ctr"/>
            <a:r>
              <a:rPr lang="en-GB" sz="1400" b="1" dirty="0">
                <a:solidFill>
                  <a:schemeClr val="accent2">
                    <a:lumMod val="50000"/>
                  </a:schemeClr>
                </a:solidFill>
              </a:rPr>
              <a:t>Cross section of the spinal column</a:t>
            </a:r>
            <a:r>
              <a:rPr lang="en-GB" sz="1400" b="1" baseline="30000" dirty="0">
                <a:solidFill>
                  <a:schemeClr val="accent2">
                    <a:lumMod val="50000"/>
                  </a:schemeClr>
                </a:solidFill>
              </a:rPr>
              <a:t>6</a:t>
            </a:r>
            <a:endParaRPr lang="en-GB" sz="1400" b="1" dirty="0">
              <a:solidFill>
                <a:schemeClr val="accent2">
                  <a:lumMod val="50000"/>
                </a:schemeClr>
              </a:solidFill>
            </a:endParaRPr>
          </a:p>
        </p:txBody>
      </p:sp>
      <p:cxnSp>
        <p:nvCxnSpPr>
          <p:cNvPr id="29" name="Straight Connector 28">
            <a:extLst>
              <a:ext uri="{FF2B5EF4-FFF2-40B4-BE49-F238E27FC236}">
                <a16:creationId xmlns:a16="http://schemas.microsoft.com/office/drawing/2014/main" id="{6B0A7ADC-F594-1E1D-600E-2EF09E524956}"/>
              </a:ext>
            </a:extLst>
          </p:cNvPr>
          <p:cNvCxnSpPr>
            <a:cxnSpLocks/>
            <a:stCxn id="30" idx="0"/>
          </p:cNvCxnSpPr>
          <p:nvPr/>
        </p:nvCxnSpPr>
        <p:spPr>
          <a:xfrm flipV="1">
            <a:off x="8652771" y="4382082"/>
            <a:ext cx="0" cy="809016"/>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416B6078-913C-EA73-2727-67BE45A4E3B7}"/>
              </a:ext>
            </a:extLst>
          </p:cNvPr>
          <p:cNvSpPr txBox="1"/>
          <p:nvPr/>
        </p:nvSpPr>
        <p:spPr>
          <a:xfrm>
            <a:off x="8095508" y="5191098"/>
            <a:ext cx="1114526" cy="253916"/>
          </a:xfrm>
          <a:prstGeom prst="rect">
            <a:avLst/>
          </a:prstGeom>
          <a:noFill/>
        </p:spPr>
        <p:txBody>
          <a:bodyPr wrap="square" lIns="90000" rtlCol="0" anchor="t" anchorCtr="0">
            <a:spAutoFit/>
          </a:bodyPr>
          <a:lstStyle/>
          <a:p>
            <a:pPr algn="ctr"/>
            <a:r>
              <a:rPr lang="en-US" sz="1050"/>
              <a:t>Ventral column</a:t>
            </a:r>
          </a:p>
        </p:txBody>
      </p:sp>
      <p:cxnSp>
        <p:nvCxnSpPr>
          <p:cNvPr id="31" name="Straight Connector 30">
            <a:extLst>
              <a:ext uri="{FF2B5EF4-FFF2-40B4-BE49-F238E27FC236}">
                <a16:creationId xmlns:a16="http://schemas.microsoft.com/office/drawing/2014/main" id="{56003FE5-3A14-579D-BAE4-CAF4F801B69D}"/>
              </a:ext>
            </a:extLst>
          </p:cNvPr>
          <p:cNvCxnSpPr>
            <a:cxnSpLocks/>
            <a:stCxn id="32" idx="0"/>
          </p:cNvCxnSpPr>
          <p:nvPr/>
        </p:nvCxnSpPr>
        <p:spPr>
          <a:xfrm flipH="1" flipV="1">
            <a:off x="8909981" y="4259973"/>
            <a:ext cx="837299" cy="931125"/>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75A60877-C276-2F35-4357-98D44A50BC31}"/>
              </a:ext>
            </a:extLst>
          </p:cNvPr>
          <p:cNvSpPr txBox="1"/>
          <p:nvPr/>
        </p:nvSpPr>
        <p:spPr>
          <a:xfrm>
            <a:off x="9190017" y="5191098"/>
            <a:ext cx="1114526" cy="253916"/>
          </a:xfrm>
          <a:prstGeom prst="rect">
            <a:avLst/>
          </a:prstGeom>
          <a:noFill/>
        </p:spPr>
        <p:txBody>
          <a:bodyPr wrap="square" lIns="90000" rtlCol="0" anchor="t" anchorCtr="0">
            <a:spAutoFit/>
          </a:bodyPr>
          <a:lstStyle/>
          <a:p>
            <a:pPr algn="ctr"/>
            <a:r>
              <a:rPr lang="en-US" sz="1050"/>
              <a:t>Ventral horn</a:t>
            </a:r>
          </a:p>
        </p:txBody>
      </p:sp>
      <p:cxnSp>
        <p:nvCxnSpPr>
          <p:cNvPr id="35" name="Straight Connector 34">
            <a:extLst>
              <a:ext uri="{FF2B5EF4-FFF2-40B4-BE49-F238E27FC236}">
                <a16:creationId xmlns:a16="http://schemas.microsoft.com/office/drawing/2014/main" id="{1638D4A8-3CC8-A88A-EB73-8B2B3C4ED8CA}"/>
              </a:ext>
            </a:extLst>
          </p:cNvPr>
          <p:cNvCxnSpPr>
            <a:cxnSpLocks/>
            <a:stCxn id="36" idx="0"/>
          </p:cNvCxnSpPr>
          <p:nvPr/>
        </p:nvCxnSpPr>
        <p:spPr>
          <a:xfrm flipH="1" flipV="1">
            <a:off x="9862930" y="4412974"/>
            <a:ext cx="576061" cy="371364"/>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ED829536-3C73-4BF3-FCF3-2CAEDFF4C17D}"/>
              </a:ext>
            </a:extLst>
          </p:cNvPr>
          <p:cNvSpPr txBox="1"/>
          <p:nvPr/>
        </p:nvSpPr>
        <p:spPr>
          <a:xfrm>
            <a:off x="9881728" y="4784338"/>
            <a:ext cx="1114526" cy="253916"/>
          </a:xfrm>
          <a:prstGeom prst="rect">
            <a:avLst/>
          </a:prstGeom>
          <a:noFill/>
        </p:spPr>
        <p:txBody>
          <a:bodyPr wrap="square" lIns="90000" rtlCol="0" anchor="t" anchorCtr="0">
            <a:spAutoFit/>
          </a:bodyPr>
          <a:lstStyle/>
          <a:p>
            <a:pPr algn="ctr"/>
            <a:r>
              <a:rPr lang="en-US" sz="1050"/>
              <a:t>Ventral root</a:t>
            </a:r>
          </a:p>
        </p:txBody>
      </p:sp>
      <p:cxnSp>
        <p:nvCxnSpPr>
          <p:cNvPr id="39" name="Straight Connector 38">
            <a:extLst>
              <a:ext uri="{FF2B5EF4-FFF2-40B4-BE49-F238E27FC236}">
                <a16:creationId xmlns:a16="http://schemas.microsoft.com/office/drawing/2014/main" id="{3DA92483-A671-C47E-C6D3-CE944D6A8B95}"/>
              </a:ext>
            </a:extLst>
          </p:cNvPr>
          <p:cNvCxnSpPr>
            <a:cxnSpLocks/>
            <a:stCxn id="40" idx="2"/>
          </p:cNvCxnSpPr>
          <p:nvPr/>
        </p:nvCxnSpPr>
        <p:spPr>
          <a:xfrm flipH="1">
            <a:off x="8853619" y="2342295"/>
            <a:ext cx="6" cy="737403"/>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2DB776A9-E4E3-BD4B-9858-F0417F994D20}"/>
              </a:ext>
            </a:extLst>
          </p:cNvPr>
          <p:cNvSpPr txBox="1"/>
          <p:nvPr/>
        </p:nvSpPr>
        <p:spPr>
          <a:xfrm>
            <a:off x="8330009" y="2088379"/>
            <a:ext cx="1047231" cy="253916"/>
          </a:xfrm>
          <a:prstGeom prst="rect">
            <a:avLst/>
          </a:prstGeom>
          <a:noFill/>
        </p:spPr>
        <p:txBody>
          <a:bodyPr wrap="none" lIns="90000" rtlCol="0" anchor="b" anchorCtr="0">
            <a:spAutoFit/>
          </a:bodyPr>
          <a:lstStyle/>
          <a:p>
            <a:pPr algn="ctr"/>
            <a:r>
              <a:rPr lang="en-US" sz="1050"/>
              <a:t>Dorsal column</a:t>
            </a:r>
          </a:p>
        </p:txBody>
      </p:sp>
      <p:cxnSp>
        <p:nvCxnSpPr>
          <p:cNvPr id="42" name="Straight Connector 41">
            <a:extLst>
              <a:ext uri="{FF2B5EF4-FFF2-40B4-BE49-F238E27FC236}">
                <a16:creationId xmlns:a16="http://schemas.microsoft.com/office/drawing/2014/main" id="{A46BB1E2-C6EF-456B-D87E-52CBDBD6A858}"/>
              </a:ext>
            </a:extLst>
          </p:cNvPr>
          <p:cNvCxnSpPr>
            <a:cxnSpLocks/>
            <a:stCxn id="43" idx="2"/>
          </p:cNvCxnSpPr>
          <p:nvPr/>
        </p:nvCxnSpPr>
        <p:spPr>
          <a:xfrm flipH="1">
            <a:off x="9094307" y="2342295"/>
            <a:ext cx="845997" cy="1103272"/>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D6261BF0-95CF-DD52-F7C3-8DE8F89F528E}"/>
              </a:ext>
            </a:extLst>
          </p:cNvPr>
          <p:cNvSpPr txBox="1"/>
          <p:nvPr/>
        </p:nvSpPr>
        <p:spPr>
          <a:xfrm>
            <a:off x="9499243" y="2088379"/>
            <a:ext cx="882122" cy="253916"/>
          </a:xfrm>
          <a:prstGeom prst="rect">
            <a:avLst/>
          </a:prstGeom>
          <a:noFill/>
        </p:spPr>
        <p:txBody>
          <a:bodyPr wrap="none" lIns="90000" rtlCol="0" anchor="b" anchorCtr="0">
            <a:spAutoFit/>
          </a:bodyPr>
          <a:lstStyle/>
          <a:p>
            <a:pPr algn="ctr"/>
            <a:r>
              <a:rPr lang="en-US" sz="1050"/>
              <a:t>Dorsal horn</a:t>
            </a:r>
          </a:p>
        </p:txBody>
      </p:sp>
      <p:cxnSp>
        <p:nvCxnSpPr>
          <p:cNvPr id="46" name="Straight Connector 45">
            <a:extLst>
              <a:ext uri="{FF2B5EF4-FFF2-40B4-BE49-F238E27FC236}">
                <a16:creationId xmlns:a16="http://schemas.microsoft.com/office/drawing/2014/main" id="{BB27A6D4-1BF2-5D89-7B86-2DE18980BA33}"/>
              </a:ext>
            </a:extLst>
          </p:cNvPr>
          <p:cNvCxnSpPr>
            <a:cxnSpLocks/>
          </p:cNvCxnSpPr>
          <p:nvPr/>
        </p:nvCxnSpPr>
        <p:spPr>
          <a:xfrm flipV="1">
            <a:off x="6848723" y="4101969"/>
            <a:ext cx="804530" cy="692281"/>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FBD3479F-F81C-422F-F899-4AA3CE6F08F9}"/>
              </a:ext>
            </a:extLst>
          </p:cNvPr>
          <p:cNvSpPr txBox="1"/>
          <p:nvPr/>
        </p:nvSpPr>
        <p:spPr>
          <a:xfrm>
            <a:off x="6246754" y="4784338"/>
            <a:ext cx="1114526" cy="253916"/>
          </a:xfrm>
          <a:prstGeom prst="rect">
            <a:avLst/>
          </a:prstGeom>
          <a:noFill/>
        </p:spPr>
        <p:txBody>
          <a:bodyPr wrap="square" lIns="90000" rtlCol="0" anchor="t" anchorCtr="0">
            <a:spAutoFit/>
          </a:bodyPr>
          <a:lstStyle/>
          <a:p>
            <a:pPr algn="ctr"/>
            <a:r>
              <a:rPr lang="en-US" sz="1050"/>
              <a:t>Lateral horn</a:t>
            </a:r>
          </a:p>
        </p:txBody>
      </p:sp>
      <p:cxnSp>
        <p:nvCxnSpPr>
          <p:cNvPr id="49" name="Straight Connector 48">
            <a:extLst>
              <a:ext uri="{FF2B5EF4-FFF2-40B4-BE49-F238E27FC236}">
                <a16:creationId xmlns:a16="http://schemas.microsoft.com/office/drawing/2014/main" id="{D2B6722B-3A25-6773-9C2D-2FD2A5FD90A1}"/>
              </a:ext>
            </a:extLst>
          </p:cNvPr>
          <p:cNvCxnSpPr>
            <a:cxnSpLocks/>
            <a:stCxn id="50" idx="2"/>
          </p:cNvCxnSpPr>
          <p:nvPr/>
        </p:nvCxnSpPr>
        <p:spPr>
          <a:xfrm flipH="1">
            <a:off x="7634419" y="2342295"/>
            <a:ext cx="10" cy="1055455"/>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50" name="TextBox 49">
            <a:extLst>
              <a:ext uri="{FF2B5EF4-FFF2-40B4-BE49-F238E27FC236}">
                <a16:creationId xmlns:a16="http://schemas.microsoft.com/office/drawing/2014/main" id="{2B2D2BA4-149B-4F50-E5CF-C8ACBCADD183}"/>
              </a:ext>
            </a:extLst>
          </p:cNvPr>
          <p:cNvSpPr txBox="1"/>
          <p:nvPr/>
        </p:nvSpPr>
        <p:spPr>
          <a:xfrm>
            <a:off x="7099592" y="2088379"/>
            <a:ext cx="1069673" cy="253916"/>
          </a:xfrm>
          <a:prstGeom prst="rect">
            <a:avLst/>
          </a:prstGeom>
          <a:noFill/>
        </p:spPr>
        <p:txBody>
          <a:bodyPr wrap="none" lIns="90000" rtlCol="0" anchor="b" anchorCtr="0">
            <a:spAutoFit/>
          </a:bodyPr>
          <a:lstStyle/>
          <a:p>
            <a:pPr algn="ctr"/>
            <a:r>
              <a:rPr lang="en-US" sz="1050"/>
              <a:t>Lateral column</a:t>
            </a:r>
          </a:p>
        </p:txBody>
      </p:sp>
      <p:cxnSp>
        <p:nvCxnSpPr>
          <p:cNvPr id="52" name="Straight Connector 51">
            <a:extLst>
              <a:ext uri="{FF2B5EF4-FFF2-40B4-BE49-F238E27FC236}">
                <a16:creationId xmlns:a16="http://schemas.microsoft.com/office/drawing/2014/main" id="{61363BEF-1D84-665C-C6AF-893189663AAB}"/>
              </a:ext>
            </a:extLst>
          </p:cNvPr>
          <p:cNvCxnSpPr>
            <a:cxnSpLocks/>
            <a:stCxn id="53" idx="1"/>
          </p:cNvCxnSpPr>
          <p:nvPr/>
        </p:nvCxnSpPr>
        <p:spPr>
          <a:xfrm flipH="1">
            <a:off x="9594463" y="2990283"/>
            <a:ext cx="487152" cy="1"/>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91497120-8BE4-DE7B-7EFC-7F06C7E46EAA}"/>
              </a:ext>
            </a:extLst>
          </p:cNvPr>
          <p:cNvSpPr txBox="1"/>
          <p:nvPr/>
        </p:nvSpPr>
        <p:spPr>
          <a:xfrm>
            <a:off x="10081615" y="2863325"/>
            <a:ext cx="1114526" cy="253916"/>
          </a:xfrm>
          <a:prstGeom prst="rect">
            <a:avLst/>
          </a:prstGeom>
          <a:noFill/>
        </p:spPr>
        <p:txBody>
          <a:bodyPr wrap="square" lIns="90000" rtlCol="0" anchor="t" anchorCtr="0">
            <a:spAutoFit/>
          </a:bodyPr>
          <a:lstStyle/>
          <a:p>
            <a:r>
              <a:rPr lang="en-US" sz="1050"/>
              <a:t>Dorsal root</a:t>
            </a:r>
          </a:p>
        </p:txBody>
      </p:sp>
      <p:cxnSp>
        <p:nvCxnSpPr>
          <p:cNvPr id="61" name="Straight Connector 60">
            <a:extLst>
              <a:ext uri="{FF2B5EF4-FFF2-40B4-BE49-F238E27FC236}">
                <a16:creationId xmlns:a16="http://schemas.microsoft.com/office/drawing/2014/main" id="{D057F2E0-1C44-17FE-C6A1-19BEB4D2EECD}"/>
              </a:ext>
            </a:extLst>
          </p:cNvPr>
          <p:cNvCxnSpPr>
            <a:cxnSpLocks/>
            <a:stCxn id="62" idx="1"/>
          </p:cNvCxnSpPr>
          <p:nvPr/>
        </p:nvCxnSpPr>
        <p:spPr>
          <a:xfrm flipH="1">
            <a:off x="10115550" y="3363174"/>
            <a:ext cx="486765" cy="0"/>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62" name="TextBox 61">
            <a:extLst>
              <a:ext uri="{FF2B5EF4-FFF2-40B4-BE49-F238E27FC236}">
                <a16:creationId xmlns:a16="http://schemas.microsoft.com/office/drawing/2014/main" id="{2D7AD88F-2668-EF93-DC7E-4522A7B18293}"/>
              </a:ext>
            </a:extLst>
          </p:cNvPr>
          <p:cNvSpPr txBox="1"/>
          <p:nvPr/>
        </p:nvSpPr>
        <p:spPr>
          <a:xfrm>
            <a:off x="10602315" y="3155425"/>
            <a:ext cx="1114526" cy="415498"/>
          </a:xfrm>
          <a:prstGeom prst="rect">
            <a:avLst/>
          </a:prstGeom>
          <a:noFill/>
        </p:spPr>
        <p:txBody>
          <a:bodyPr wrap="square" lIns="90000" rtlCol="0" anchor="ctr" anchorCtr="0">
            <a:spAutoFit/>
          </a:bodyPr>
          <a:lstStyle/>
          <a:p>
            <a:r>
              <a:rPr lang="en-US" sz="1050"/>
              <a:t>Dorsal root ganglion</a:t>
            </a:r>
          </a:p>
        </p:txBody>
      </p:sp>
      <p:sp>
        <p:nvSpPr>
          <p:cNvPr id="13" name="TextBox 12">
            <a:extLst>
              <a:ext uri="{FF2B5EF4-FFF2-40B4-BE49-F238E27FC236}">
                <a16:creationId xmlns:a16="http://schemas.microsoft.com/office/drawing/2014/main" id="{91B15844-8808-BEA2-8E65-2A425253AF7E}"/>
              </a:ext>
            </a:extLst>
          </p:cNvPr>
          <p:cNvSpPr txBox="1"/>
          <p:nvPr/>
        </p:nvSpPr>
        <p:spPr>
          <a:xfrm>
            <a:off x="6979920" y="5461098"/>
            <a:ext cx="5079075" cy="370422"/>
          </a:xfrm>
          <a:prstGeom prst="rect">
            <a:avLst/>
          </a:prstGeom>
          <a:noFill/>
        </p:spPr>
        <p:txBody>
          <a:bodyPr wrap="square" bIns="46800" rtlCol="0" anchor="ctr" anchorCtr="0">
            <a:spAutoFit/>
          </a:bodyPr>
          <a:lstStyle/>
          <a:p>
            <a:pPr algn="r"/>
            <a:r>
              <a:rPr lang="en-US" sz="900" dirty="0"/>
              <a:t>This work is adapted from ‘Introduction to Neuroscience’ By Hedges, used under CC-BY. This work is licensed under Creative Commons license CC-BY-NC-SA by the Lundbeck Foundation.</a:t>
            </a:r>
            <a:endParaRPr lang="en-GB" sz="900" dirty="0"/>
          </a:p>
        </p:txBody>
      </p:sp>
      <p:sp>
        <p:nvSpPr>
          <p:cNvPr id="2" name="Slide Number Placeholder 6">
            <a:extLst>
              <a:ext uri="{FF2B5EF4-FFF2-40B4-BE49-F238E27FC236}">
                <a16:creationId xmlns:a16="http://schemas.microsoft.com/office/drawing/2014/main" id="{04B06354-9B61-EB86-6F6B-B36D7A2DF988}"/>
              </a:ext>
            </a:extLst>
          </p:cNvPr>
          <p:cNvSpPr txBox="1">
            <a:spLocks/>
          </p:cNvSpPr>
          <p:nvPr/>
        </p:nvSpPr>
        <p:spPr>
          <a:xfrm>
            <a:off x="11326690" y="6434112"/>
            <a:ext cx="595310" cy="153888"/>
          </a:xfrm>
          <a:prstGeom prst="rect">
            <a:avLst/>
          </a:prstGeom>
        </p:spPr>
        <p:txBody>
          <a:bodyPr lIns="0" tIns="0" rIns="0" bIns="0" anchor="t" anchorCtr="0">
            <a:noAutofit/>
          </a:bodyPr>
          <a:lstStyle>
            <a:defPPr>
              <a:defRPr lang="da-DK"/>
            </a:defPPr>
            <a:lvl1pPr marL="0" algn="r" defTabSz="914400" rtl="0" eaLnBrk="1" latinLnBrk="0" hangingPunct="1">
              <a:defRPr sz="900" kern="1200">
                <a:solidFill>
                  <a:srgbClr val="3F1A0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6DBC486D-4FAB-B746-8B02-8D7C842291C6}" type="slidenum">
              <a:rPr lang="en-GB" smtClean="0"/>
              <a:pPr/>
              <a:t>10</a:t>
            </a:fld>
            <a:endParaRPr lang="en-GB"/>
          </a:p>
        </p:txBody>
      </p:sp>
      <p:cxnSp>
        <p:nvCxnSpPr>
          <p:cNvPr id="3" name="Straight Connector 2">
            <a:extLst>
              <a:ext uri="{FF2B5EF4-FFF2-40B4-BE49-F238E27FC236}">
                <a16:creationId xmlns:a16="http://schemas.microsoft.com/office/drawing/2014/main" id="{D177DF2C-C98A-C345-C19E-0A7FC60DB9E7}"/>
              </a:ext>
            </a:extLst>
          </p:cNvPr>
          <p:cNvCxnSpPr>
            <a:cxnSpLocks/>
          </p:cNvCxnSpPr>
          <p:nvPr/>
        </p:nvCxnSpPr>
        <p:spPr>
          <a:xfrm rot="10800000" flipH="1">
            <a:off x="6185440" y="3735172"/>
            <a:ext cx="1" cy="572697"/>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098D46C2-D643-2DE0-5D76-3298C0B084A3}"/>
              </a:ext>
            </a:extLst>
          </p:cNvPr>
          <p:cNvSpPr txBox="1"/>
          <p:nvPr/>
        </p:nvSpPr>
        <p:spPr>
          <a:xfrm>
            <a:off x="5628177" y="4307869"/>
            <a:ext cx="1114526" cy="415498"/>
          </a:xfrm>
          <a:prstGeom prst="rect">
            <a:avLst/>
          </a:prstGeom>
          <a:noFill/>
        </p:spPr>
        <p:txBody>
          <a:bodyPr wrap="square" lIns="90000" rtlCol="0" anchor="t" anchorCtr="0">
            <a:spAutoFit/>
          </a:bodyPr>
          <a:lstStyle/>
          <a:p>
            <a:pPr algn="ctr"/>
            <a:r>
              <a:rPr lang="en-US" sz="1050" dirty="0"/>
              <a:t>Afferent (sensory) </a:t>
            </a:r>
            <a:r>
              <a:rPr lang="en-US" sz="1050" dirty="0" err="1"/>
              <a:t>fibre</a:t>
            </a:r>
            <a:endParaRPr lang="en-US" sz="1050" dirty="0"/>
          </a:p>
        </p:txBody>
      </p:sp>
      <p:cxnSp>
        <p:nvCxnSpPr>
          <p:cNvPr id="6" name="Straight Connector 5">
            <a:extLst>
              <a:ext uri="{FF2B5EF4-FFF2-40B4-BE49-F238E27FC236}">
                <a16:creationId xmlns:a16="http://schemas.microsoft.com/office/drawing/2014/main" id="{836271FC-56DD-83F1-F85E-C1314552BB62}"/>
              </a:ext>
            </a:extLst>
          </p:cNvPr>
          <p:cNvCxnSpPr>
            <a:cxnSpLocks/>
          </p:cNvCxnSpPr>
          <p:nvPr/>
        </p:nvCxnSpPr>
        <p:spPr>
          <a:xfrm rot="10800000" flipH="1">
            <a:off x="10808501" y="3722632"/>
            <a:ext cx="1" cy="572697"/>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080C6690-E8E4-35EB-3FD2-B112CAAC28DD}"/>
              </a:ext>
            </a:extLst>
          </p:cNvPr>
          <p:cNvSpPr txBox="1"/>
          <p:nvPr/>
        </p:nvSpPr>
        <p:spPr>
          <a:xfrm>
            <a:off x="10251238" y="4295329"/>
            <a:ext cx="1114526" cy="415498"/>
          </a:xfrm>
          <a:prstGeom prst="rect">
            <a:avLst/>
          </a:prstGeom>
          <a:noFill/>
        </p:spPr>
        <p:txBody>
          <a:bodyPr wrap="square" lIns="90000" rtlCol="0" anchor="t" anchorCtr="0">
            <a:spAutoFit/>
          </a:bodyPr>
          <a:lstStyle/>
          <a:p>
            <a:pPr algn="ctr"/>
            <a:r>
              <a:rPr lang="en-US" sz="1050" dirty="0"/>
              <a:t>Efferent (motor) </a:t>
            </a:r>
            <a:r>
              <a:rPr lang="en-US" sz="1050" dirty="0" err="1"/>
              <a:t>fibre</a:t>
            </a:r>
            <a:endParaRPr lang="en-US" sz="1050" dirty="0"/>
          </a:p>
        </p:txBody>
      </p:sp>
      <p:sp>
        <p:nvSpPr>
          <p:cNvPr id="9" name="Right Bracket 8">
            <a:extLst>
              <a:ext uri="{FF2B5EF4-FFF2-40B4-BE49-F238E27FC236}">
                <a16:creationId xmlns:a16="http://schemas.microsoft.com/office/drawing/2014/main" id="{5B544DEF-20AA-BBF3-2FA4-D5CC8AB797DC}"/>
              </a:ext>
            </a:extLst>
          </p:cNvPr>
          <p:cNvSpPr/>
          <p:nvPr/>
        </p:nvSpPr>
        <p:spPr>
          <a:xfrm rot="16200000">
            <a:off x="8487670" y="855638"/>
            <a:ext cx="72000" cy="2276475"/>
          </a:xfrm>
          <a:prstGeom prst="rightBracket">
            <a:avLst/>
          </a:prstGeom>
          <a:ln w="12700">
            <a:solidFill>
              <a:schemeClr val="accent2">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2" name="Right Bracket 11">
            <a:extLst>
              <a:ext uri="{FF2B5EF4-FFF2-40B4-BE49-F238E27FC236}">
                <a16:creationId xmlns:a16="http://schemas.microsoft.com/office/drawing/2014/main" id="{2716EF1B-2C9F-2F64-E3EC-A6970F7C93FF}"/>
              </a:ext>
            </a:extLst>
          </p:cNvPr>
          <p:cNvSpPr/>
          <p:nvPr/>
        </p:nvSpPr>
        <p:spPr>
          <a:xfrm rot="5400000">
            <a:off x="10517886" y="4210169"/>
            <a:ext cx="72000" cy="1666874"/>
          </a:xfrm>
          <a:prstGeom prst="rightBracket">
            <a:avLst/>
          </a:prstGeom>
          <a:ln w="12700">
            <a:solidFill>
              <a:schemeClr val="accent2">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6" name="Right Bracket 15">
            <a:extLst>
              <a:ext uri="{FF2B5EF4-FFF2-40B4-BE49-F238E27FC236}">
                <a16:creationId xmlns:a16="http://schemas.microsoft.com/office/drawing/2014/main" id="{95E7208B-9FBE-46CA-92FC-F5EE848239EE}"/>
              </a:ext>
            </a:extLst>
          </p:cNvPr>
          <p:cNvSpPr/>
          <p:nvPr/>
        </p:nvSpPr>
        <p:spPr>
          <a:xfrm rot="5400000">
            <a:off x="7007042" y="4210169"/>
            <a:ext cx="72000" cy="1666874"/>
          </a:xfrm>
          <a:prstGeom prst="rightBracket">
            <a:avLst/>
          </a:prstGeom>
          <a:ln w="12700">
            <a:solidFill>
              <a:schemeClr val="accent2">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7" name="TextBox 16">
            <a:extLst>
              <a:ext uri="{FF2B5EF4-FFF2-40B4-BE49-F238E27FC236}">
                <a16:creationId xmlns:a16="http://schemas.microsoft.com/office/drawing/2014/main" id="{B609B739-B49F-803A-0802-0C1DC05228A1}"/>
              </a:ext>
            </a:extLst>
          </p:cNvPr>
          <p:cNvSpPr txBox="1"/>
          <p:nvPr/>
        </p:nvSpPr>
        <p:spPr>
          <a:xfrm>
            <a:off x="8316000" y="1717459"/>
            <a:ext cx="468547" cy="253916"/>
          </a:xfrm>
          <a:prstGeom prst="rect">
            <a:avLst/>
          </a:prstGeom>
          <a:noFill/>
        </p:spPr>
        <p:txBody>
          <a:bodyPr wrap="none" lIns="90000" rtlCol="0" anchor="b" anchorCtr="0">
            <a:spAutoFit/>
          </a:bodyPr>
          <a:lstStyle/>
          <a:p>
            <a:pPr algn="ctr"/>
            <a:r>
              <a:rPr lang="en-US" sz="1050" b="1" dirty="0"/>
              <a:t>CNS</a:t>
            </a:r>
          </a:p>
        </p:txBody>
      </p:sp>
      <p:sp>
        <p:nvSpPr>
          <p:cNvPr id="18" name="TextBox 17">
            <a:extLst>
              <a:ext uri="{FF2B5EF4-FFF2-40B4-BE49-F238E27FC236}">
                <a16:creationId xmlns:a16="http://schemas.microsoft.com/office/drawing/2014/main" id="{25F60550-E077-8192-C788-B8470896F510}"/>
              </a:ext>
            </a:extLst>
          </p:cNvPr>
          <p:cNvSpPr txBox="1"/>
          <p:nvPr/>
        </p:nvSpPr>
        <p:spPr>
          <a:xfrm>
            <a:off x="6808769" y="5069998"/>
            <a:ext cx="468547" cy="253916"/>
          </a:xfrm>
          <a:prstGeom prst="rect">
            <a:avLst/>
          </a:prstGeom>
          <a:noFill/>
        </p:spPr>
        <p:txBody>
          <a:bodyPr wrap="none" lIns="90000" rtlCol="0" anchor="b" anchorCtr="0">
            <a:spAutoFit/>
          </a:bodyPr>
          <a:lstStyle/>
          <a:p>
            <a:pPr algn="ctr"/>
            <a:r>
              <a:rPr lang="en-US" sz="1050" b="1" dirty="0"/>
              <a:t>PNS</a:t>
            </a:r>
          </a:p>
        </p:txBody>
      </p:sp>
      <p:sp>
        <p:nvSpPr>
          <p:cNvPr id="19" name="TextBox 18">
            <a:extLst>
              <a:ext uri="{FF2B5EF4-FFF2-40B4-BE49-F238E27FC236}">
                <a16:creationId xmlns:a16="http://schemas.microsoft.com/office/drawing/2014/main" id="{46D1296C-EFB1-BD48-2439-7EBF7FBCA650}"/>
              </a:ext>
            </a:extLst>
          </p:cNvPr>
          <p:cNvSpPr txBox="1"/>
          <p:nvPr/>
        </p:nvSpPr>
        <p:spPr>
          <a:xfrm>
            <a:off x="10319613" y="5069998"/>
            <a:ext cx="468547" cy="253916"/>
          </a:xfrm>
          <a:prstGeom prst="rect">
            <a:avLst/>
          </a:prstGeom>
          <a:noFill/>
        </p:spPr>
        <p:txBody>
          <a:bodyPr wrap="none" lIns="90000" rtlCol="0" anchor="b" anchorCtr="0">
            <a:spAutoFit/>
          </a:bodyPr>
          <a:lstStyle/>
          <a:p>
            <a:pPr algn="ctr"/>
            <a:r>
              <a:rPr lang="en-US" sz="1050" b="1" dirty="0"/>
              <a:t>PNS</a:t>
            </a:r>
          </a:p>
        </p:txBody>
      </p:sp>
    </p:spTree>
    <p:extLst>
      <p:ext uri="{BB962C8B-B14F-4D97-AF65-F5344CB8AC3E}">
        <p14:creationId xmlns:p14="http://schemas.microsoft.com/office/powerpoint/2010/main" val="20036774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7631E931-FF62-4E04-9185-6ED710E5C097}"/>
              </a:ext>
            </a:extLst>
          </p:cNvPr>
          <p:cNvSpPr>
            <a:spLocks noGrp="1"/>
          </p:cNvSpPr>
          <p:nvPr>
            <p:ph type="title"/>
          </p:nvPr>
        </p:nvSpPr>
        <p:spPr>
          <a:xfrm>
            <a:off x="1219200" y="546100"/>
            <a:ext cx="7429500" cy="2105818"/>
          </a:xfrm>
        </p:spPr>
        <p:txBody>
          <a:bodyPr/>
          <a:lstStyle/>
          <a:p>
            <a:r>
              <a:rPr lang="en-GB" sz="4000" noProof="0"/>
              <a:t>The central nervous system (CNS)</a:t>
            </a:r>
          </a:p>
        </p:txBody>
      </p:sp>
      <p:sp>
        <p:nvSpPr>
          <p:cNvPr id="6" name="Text Placeholder 5">
            <a:extLst>
              <a:ext uri="{FF2B5EF4-FFF2-40B4-BE49-F238E27FC236}">
                <a16:creationId xmlns:a16="http://schemas.microsoft.com/office/drawing/2014/main" id="{D0A7AA10-90A0-03DF-7CB3-8B3959481785}"/>
              </a:ext>
            </a:extLst>
          </p:cNvPr>
          <p:cNvSpPr>
            <a:spLocks noGrp="1"/>
          </p:cNvSpPr>
          <p:nvPr>
            <p:ph type="body" idx="1"/>
          </p:nvPr>
        </p:nvSpPr>
        <p:spPr/>
        <p:txBody>
          <a:bodyPr/>
          <a:lstStyle/>
          <a:p>
            <a:endParaRPr lang="en-GB" noProof="0"/>
          </a:p>
        </p:txBody>
      </p:sp>
    </p:spTree>
    <p:custDataLst>
      <p:tags r:id="rId1"/>
    </p:custDataLst>
    <p:extLst>
      <p:ext uri="{BB962C8B-B14F-4D97-AF65-F5344CB8AC3E}">
        <p14:creationId xmlns:p14="http://schemas.microsoft.com/office/powerpoint/2010/main" val="9962996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Content Placeholder 13">
            <a:extLst>
              <a:ext uri="{FF2B5EF4-FFF2-40B4-BE49-F238E27FC236}">
                <a16:creationId xmlns:a16="http://schemas.microsoft.com/office/drawing/2014/main" id="{3A06A683-E1F2-21F6-2272-EEE55C43535C}"/>
              </a:ext>
            </a:extLst>
          </p:cNvPr>
          <p:cNvSpPr>
            <a:spLocks noGrp="1"/>
          </p:cNvSpPr>
          <p:nvPr>
            <p:ph sz="half" idx="1"/>
          </p:nvPr>
        </p:nvSpPr>
        <p:spPr/>
        <p:txBody>
          <a:bodyPr/>
          <a:lstStyle/>
          <a:p>
            <a:r>
              <a:rPr lang="en-US" sz="1800" noProof="0">
                <a:solidFill>
                  <a:schemeClr val="tx1"/>
                </a:solidFill>
              </a:rPr>
              <a:t>The meninges and cerebrospinal fluid </a:t>
            </a:r>
            <a:r>
              <a:rPr lang="en-US" sz="1800" noProof="0" err="1">
                <a:solidFill>
                  <a:schemeClr val="tx1"/>
                </a:solidFill>
              </a:rPr>
              <a:t>protec</a:t>
            </a:r>
            <a:r>
              <a:rPr lang="en-US" sz="1800">
                <a:solidFill>
                  <a:schemeClr val="tx1"/>
                </a:solidFill>
              </a:rPr>
              <a:t>t the brain</a:t>
            </a:r>
            <a:r>
              <a:rPr lang="en-US" sz="1800" baseline="30000">
                <a:solidFill>
                  <a:schemeClr val="tx1"/>
                </a:solidFill>
              </a:rPr>
              <a:t>1</a:t>
            </a:r>
          </a:p>
          <a:p>
            <a:r>
              <a:rPr lang="en-US" sz="1800" noProof="0">
                <a:solidFill>
                  <a:schemeClr val="tx1"/>
                </a:solidFill>
              </a:rPr>
              <a:t>The cerebrovascular system supplies the brain with nutrients</a:t>
            </a:r>
            <a:r>
              <a:rPr lang="en-US" sz="1800" baseline="30000" noProof="0">
                <a:solidFill>
                  <a:schemeClr val="tx1"/>
                </a:solidFill>
              </a:rPr>
              <a:t>3</a:t>
            </a:r>
            <a:endParaRPr lang="en-GB" sz="1800" baseline="30000" noProof="0">
              <a:solidFill>
                <a:schemeClr val="tx1"/>
              </a:solidFill>
            </a:endParaRPr>
          </a:p>
        </p:txBody>
      </p:sp>
      <p:sp>
        <p:nvSpPr>
          <p:cNvPr id="25" name="Text Placeholder 24">
            <a:extLst>
              <a:ext uri="{FF2B5EF4-FFF2-40B4-BE49-F238E27FC236}">
                <a16:creationId xmlns:a16="http://schemas.microsoft.com/office/drawing/2014/main" id="{154D4CB6-4985-A70C-8BA2-B38A61E5C935}"/>
              </a:ext>
            </a:extLst>
          </p:cNvPr>
          <p:cNvSpPr>
            <a:spLocks noGrp="1"/>
          </p:cNvSpPr>
          <p:nvPr>
            <p:ph type="body" sz="quarter" idx="17"/>
          </p:nvPr>
        </p:nvSpPr>
        <p:spPr/>
        <p:txBody>
          <a:bodyPr/>
          <a:lstStyle/>
          <a:p>
            <a:r>
              <a:rPr lang="en-GB" noProof="0"/>
              <a:t>Fundamentals of neurobiology – Regional neuroscience</a:t>
            </a:r>
          </a:p>
        </p:txBody>
      </p:sp>
      <p:sp>
        <p:nvSpPr>
          <p:cNvPr id="5" name="Title 4">
            <a:extLst>
              <a:ext uri="{FF2B5EF4-FFF2-40B4-BE49-F238E27FC236}">
                <a16:creationId xmlns:a16="http://schemas.microsoft.com/office/drawing/2014/main" id="{0BC70238-593F-1659-B11A-2893AE136A1F}"/>
              </a:ext>
            </a:extLst>
          </p:cNvPr>
          <p:cNvSpPr>
            <a:spLocks noGrp="1"/>
          </p:cNvSpPr>
          <p:nvPr>
            <p:ph type="title"/>
          </p:nvPr>
        </p:nvSpPr>
        <p:spPr/>
        <p:txBody>
          <a:bodyPr/>
          <a:lstStyle/>
          <a:p>
            <a:r>
              <a:rPr lang="en-GB" noProof="0"/>
              <a:t>Regions of the central nervous system</a:t>
            </a:r>
          </a:p>
        </p:txBody>
      </p:sp>
      <p:sp>
        <p:nvSpPr>
          <p:cNvPr id="2" name="Content Placeholder 1">
            <a:extLst>
              <a:ext uri="{FF2B5EF4-FFF2-40B4-BE49-F238E27FC236}">
                <a16:creationId xmlns:a16="http://schemas.microsoft.com/office/drawing/2014/main" id="{4AAB8455-36AB-C333-B2AC-66044D9B468E}"/>
              </a:ext>
            </a:extLst>
          </p:cNvPr>
          <p:cNvSpPr>
            <a:spLocks noGrp="1"/>
          </p:cNvSpPr>
          <p:nvPr>
            <p:ph idx="19"/>
          </p:nvPr>
        </p:nvSpPr>
        <p:spPr/>
        <p:txBody>
          <a:bodyPr/>
          <a:lstStyle/>
          <a:p>
            <a:r>
              <a:rPr lang="en-GB" sz="1800"/>
              <a:t>The CNS can be defined anatomically and by its different regions</a:t>
            </a:r>
          </a:p>
          <a:p>
            <a:r>
              <a:rPr lang="en-GB" sz="1800">
                <a:solidFill>
                  <a:schemeClr val="tx1"/>
                </a:solidFill>
              </a:rPr>
              <a:t>The main regions of the CNS are:</a:t>
            </a:r>
          </a:p>
          <a:p>
            <a:pPr lvl="1"/>
            <a:r>
              <a:rPr lang="en-GB" sz="1800">
                <a:solidFill>
                  <a:schemeClr val="tx1"/>
                </a:solidFill>
              </a:rPr>
              <a:t>The brain</a:t>
            </a:r>
            <a:r>
              <a:rPr lang="en-GB" sz="1800" baseline="30000">
                <a:solidFill>
                  <a:schemeClr val="tx1"/>
                </a:solidFill>
              </a:rPr>
              <a:t>1</a:t>
            </a:r>
          </a:p>
          <a:p>
            <a:pPr lvl="1"/>
            <a:r>
              <a:rPr lang="en-GB" sz="1800">
                <a:solidFill>
                  <a:schemeClr val="tx1"/>
                </a:solidFill>
              </a:rPr>
              <a:t>The spinal cord</a:t>
            </a:r>
            <a:r>
              <a:rPr lang="en-GB" sz="1800" baseline="30000">
                <a:solidFill>
                  <a:schemeClr val="tx1"/>
                </a:solidFill>
              </a:rPr>
              <a:t>1</a:t>
            </a:r>
          </a:p>
          <a:p>
            <a:pPr lvl="1"/>
            <a:r>
              <a:rPr lang="en-GB" sz="1800">
                <a:solidFill>
                  <a:schemeClr val="tx1"/>
                </a:solidFill>
              </a:rPr>
              <a:t>Ventricles, choroid plexus, and cerebrospinal fluid</a:t>
            </a:r>
            <a:r>
              <a:rPr lang="en-GB" sz="1800" baseline="30000">
                <a:solidFill>
                  <a:schemeClr val="tx1"/>
                </a:solidFill>
              </a:rPr>
              <a:t>1,2</a:t>
            </a:r>
          </a:p>
          <a:p>
            <a:endParaRPr lang="en-GB"/>
          </a:p>
        </p:txBody>
      </p:sp>
      <p:sp>
        <p:nvSpPr>
          <p:cNvPr id="26" name="Text Placeholder 25">
            <a:extLst>
              <a:ext uri="{FF2B5EF4-FFF2-40B4-BE49-F238E27FC236}">
                <a16:creationId xmlns:a16="http://schemas.microsoft.com/office/drawing/2014/main" id="{52AB995E-B998-F1B4-E4D2-F8E8A26FD4CB}"/>
              </a:ext>
            </a:extLst>
          </p:cNvPr>
          <p:cNvSpPr>
            <a:spLocks noGrp="1"/>
          </p:cNvSpPr>
          <p:nvPr>
            <p:ph type="body" sz="quarter" idx="18"/>
          </p:nvPr>
        </p:nvSpPr>
        <p:spPr>
          <a:xfrm>
            <a:off x="539749" y="6102000"/>
            <a:ext cx="11131914" cy="619200"/>
          </a:xfrm>
        </p:spPr>
        <p:txBody>
          <a:bodyPr/>
          <a:lstStyle/>
          <a:p>
            <a:r>
              <a:rPr lang="en-GB" dirty="0"/>
              <a:t>CNS=central nervous system</a:t>
            </a:r>
          </a:p>
          <a:p>
            <a:endParaRPr lang="en-GB" dirty="0"/>
          </a:p>
          <a:p>
            <a:r>
              <a:rPr lang="en-GB" dirty="0"/>
              <a:t>1. Thau et al. Anatomy, central nervous system. [updated 2022 Oct]. In: </a:t>
            </a:r>
            <a:r>
              <a:rPr lang="en-GB" dirty="0" err="1"/>
              <a:t>StatPearls</a:t>
            </a:r>
            <a:r>
              <a:rPr lang="en-GB" dirty="0"/>
              <a:t> [internet]. Treasure Island (FL): </a:t>
            </a:r>
            <a:r>
              <a:rPr lang="en-GB" dirty="0" err="1"/>
              <a:t>StatPearls</a:t>
            </a:r>
            <a:r>
              <a:rPr lang="en-GB" dirty="0"/>
              <a:t> Publishing; 2022. Available at: https://www.ncbi.nlm.nih.gov/books/NBK542179/; </a:t>
            </a:r>
            <a:br>
              <a:rPr lang="en-GB" dirty="0"/>
            </a:br>
            <a:r>
              <a:rPr lang="en-GB" dirty="0"/>
              <a:t>2. Shenoy &amp; Lui. Neuroanatomy, ventricular system. [updated 2023 Jul]. In: </a:t>
            </a:r>
            <a:r>
              <a:rPr lang="en-GB" dirty="0" err="1"/>
              <a:t>StatPearls</a:t>
            </a:r>
            <a:r>
              <a:rPr lang="en-GB" dirty="0"/>
              <a:t> [internet]. Treasure Island (FL): </a:t>
            </a:r>
            <a:r>
              <a:rPr lang="en-GB" dirty="0" err="1"/>
              <a:t>StatPearls</a:t>
            </a:r>
            <a:r>
              <a:rPr lang="en-GB" dirty="0"/>
              <a:t> Publishing; 2023. Available at: https://www.ncbi.nlm.nih.gov/books/NBK532932/; </a:t>
            </a:r>
            <a:br>
              <a:rPr lang="en-GB" dirty="0"/>
            </a:br>
            <a:r>
              <a:rPr lang="en-GB" dirty="0"/>
              <a:t>3. Konan et al. Neuroanatomy, cerebral blood supply. [updated 2023 Jul]. In: </a:t>
            </a:r>
            <a:r>
              <a:rPr lang="en-GB" dirty="0" err="1"/>
              <a:t>StatPearls</a:t>
            </a:r>
            <a:r>
              <a:rPr lang="en-GB" dirty="0"/>
              <a:t> [internet]. Treasure Island (FL): </a:t>
            </a:r>
            <a:r>
              <a:rPr lang="en-GB" dirty="0" err="1"/>
              <a:t>StatPearls</a:t>
            </a:r>
            <a:r>
              <a:rPr lang="en-GB" dirty="0"/>
              <a:t> Publishing; 2023. Available at: https://www.ncbi.nlm.nih.gov/books/NBK532297/</a:t>
            </a:r>
          </a:p>
        </p:txBody>
      </p:sp>
      <p:sp>
        <p:nvSpPr>
          <p:cNvPr id="7" name="Slide Number Placeholder 6">
            <a:extLst>
              <a:ext uri="{FF2B5EF4-FFF2-40B4-BE49-F238E27FC236}">
                <a16:creationId xmlns:a16="http://schemas.microsoft.com/office/drawing/2014/main" id="{C25A9A3F-72F7-8A3E-12A9-C2FAD8C6DE2F}"/>
              </a:ext>
            </a:extLst>
          </p:cNvPr>
          <p:cNvSpPr>
            <a:spLocks noGrp="1"/>
          </p:cNvSpPr>
          <p:nvPr>
            <p:ph type="sldNum" sz="quarter" idx="4"/>
          </p:nvPr>
        </p:nvSpPr>
        <p:spPr/>
        <p:txBody>
          <a:bodyPr/>
          <a:lstStyle/>
          <a:p>
            <a:pPr lvl="0"/>
            <a:fld id="{6DBC486D-4FAB-B746-8B02-8D7C842291C6}" type="slidenum">
              <a:rPr lang="en-GB" noProof="0" smtClean="0"/>
              <a:pPr lvl="0"/>
              <a:t>12</a:t>
            </a:fld>
            <a:endParaRPr lang="en-GB" noProof="0"/>
          </a:p>
        </p:txBody>
      </p:sp>
    </p:spTree>
    <p:extLst>
      <p:ext uri="{BB962C8B-B14F-4D97-AF65-F5344CB8AC3E}">
        <p14:creationId xmlns:p14="http://schemas.microsoft.com/office/powerpoint/2010/main" val="26166898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076504-F8AD-E4C9-037B-926D558A8B98}"/>
            </a:ext>
          </a:extLst>
        </p:cNvPr>
        <p:cNvGrpSpPr/>
        <p:nvPr/>
      </p:nvGrpSpPr>
      <p:grpSpPr>
        <a:xfrm>
          <a:off x="0" y="0"/>
          <a:ext cx="0" cy="0"/>
          <a:chOff x="0" y="0"/>
          <a:chExt cx="0" cy="0"/>
        </a:xfrm>
      </p:grpSpPr>
      <p:sp>
        <p:nvSpPr>
          <p:cNvPr id="15" name="Text Placeholder 14">
            <a:extLst>
              <a:ext uri="{FF2B5EF4-FFF2-40B4-BE49-F238E27FC236}">
                <a16:creationId xmlns:a16="http://schemas.microsoft.com/office/drawing/2014/main" id="{A7754388-C929-F893-936D-1A860ADAE403}"/>
              </a:ext>
            </a:extLst>
          </p:cNvPr>
          <p:cNvSpPr>
            <a:spLocks noGrp="1"/>
          </p:cNvSpPr>
          <p:nvPr>
            <p:ph type="body" sz="quarter" idx="17"/>
          </p:nvPr>
        </p:nvSpPr>
        <p:spPr/>
        <p:txBody>
          <a:bodyPr/>
          <a:lstStyle/>
          <a:p>
            <a:r>
              <a:rPr lang="en-GB" dirty="0"/>
              <a:t>Fundamentals of neurobiology – Regional neuroscience</a:t>
            </a:r>
          </a:p>
        </p:txBody>
      </p:sp>
      <p:sp>
        <p:nvSpPr>
          <p:cNvPr id="5" name="Title 4">
            <a:extLst>
              <a:ext uri="{FF2B5EF4-FFF2-40B4-BE49-F238E27FC236}">
                <a16:creationId xmlns:a16="http://schemas.microsoft.com/office/drawing/2014/main" id="{9652F1B2-49F7-C279-196C-24BA1B683CFD}"/>
              </a:ext>
            </a:extLst>
          </p:cNvPr>
          <p:cNvSpPr>
            <a:spLocks noGrp="1"/>
          </p:cNvSpPr>
          <p:nvPr>
            <p:ph type="title"/>
          </p:nvPr>
        </p:nvSpPr>
        <p:spPr>
          <a:xfrm>
            <a:off x="539749" y="814386"/>
            <a:ext cx="9213851" cy="332399"/>
          </a:xfrm>
        </p:spPr>
        <p:txBody>
          <a:bodyPr/>
          <a:lstStyle/>
          <a:p>
            <a:r>
              <a:rPr lang="en-GB" noProof="0"/>
              <a:t>The spinal cord – function</a:t>
            </a:r>
          </a:p>
        </p:txBody>
      </p:sp>
      <p:sp>
        <p:nvSpPr>
          <p:cNvPr id="10" name="Content Placeholder 9">
            <a:extLst>
              <a:ext uri="{FF2B5EF4-FFF2-40B4-BE49-F238E27FC236}">
                <a16:creationId xmlns:a16="http://schemas.microsoft.com/office/drawing/2014/main" id="{FE73517D-272E-A5AB-BEAF-823369EE222D}"/>
              </a:ext>
            </a:extLst>
          </p:cNvPr>
          <p:cNvSpPr>
            <a:spLocks noGrp="1"/>
          </p:cNvSpPr>
          <p:nvPr>
            <p:ph idx="20"/>
          </p:nvPr>
        </p:nvSpPr>
        <p:spPr>
          <a:xfrm>
            <a:off x="539749" y="1416785"/>
            <a:ext cx="4402169" cy="4415215"/>
          </a:xfrm>
        </p:spPr>
        <p:txBody>
          <a:bodyPr/>
          <a:lstStyle/>
          <a:p>
            <a:pPr marL="0" lvl="1" indent="0">
              <a:spcBef>
                <a:spcPts val="0"/>
              </a:spcBef>
              <a:spcAft>
                <a:spcPts val="600"/>
              </a:spcAft>
              <a:buNone/>
            </a:pPr>
            <a:r>
              <a:rPr lang="en-GB" sz="1200" b="1" dirty="0">
                <a:solidFill>
                  <a:schemeClr val="tx1"/>
                </a:solidFill>
              </a:rPr>
              <a:t>The spinal cord acts as a conduit for information: </a:t>
            </a:r>
          </a:p>
          <a:p>
            <a:pPr marL="465137" lvl="1" indent="-285750">
              <a:spcBef>
                <a:spcPts val="0"/>
              </a:spcBef>
              <a:spcAft>
                <a:spcPts val="600"/>
              </a:spcAft>
            </a:pPr>
            <a:r>
              <a:rPr lang="en-GB" sz="1100" noProof="0" dirty="0">
                <a:solidFill>
                  <a:schemeClr val="tx1"/>
                </a:solidFill>
              </a:rPr>
              <a:t>Circuits in the spinal cord receive sensory information from receptors in the skin, skeletal muscle and tendons (somatosensory fibres) and from receptors from the viscera (</a:t>
            </a:r>
            <a:r>
              <a:rPr lang="en-GB" sz="1100" noProof="0" dirty="0" err="1">
                <a:solidFill>
                  <a:schemeClr val="tx1"/>
                </a:solidFill>
              </a:rPr>
              <a:t>viscerosensory</a:t>
            </a:r>
            <a:r>
              <a:rPr lang="en-GB" sz="1100" noProof="0" dirty="0">
                <a:solidFill>
                  <a:schemeClr val="tx1"/>
                </a:solidFill>
              </a:rPr>
              <a:t> fibres).</a:t>
            </a:r>
            <a:r>
              <a:rPr lang="en-GB" sz="1100" baseline="30000" noProof="0" dirty="0">
                <a:solidFill>
                  <a:schemeClr val="tx1"/>
                </a:solidFill>
              </a:rPr>
              <a:t>1</a:t>
            </a:r>
            <a:r>
              <a:rPr lang="en-GB" sz="1100" noProof="0" dirty="0">
                <a:solidFill>
                  <a:schemeClr val="tx1"/>
                </a:solidFill>
              </a:rPr>
              <a:t> This sensory input is relayed by </a:t>
            </a:r>
            <a:r>
              <a:rPr lang="en-GB" sz="1100" i="1" noProof="0" dirty="0">
                <a:solidFill>
                  <a:schemeClr val="tx1"/>
                </a:solidFill>
              </a:rPr>
              <a:t>ascending</a:t>
            </a:r>
            <a:r>
              <a:rPr lang="en-GB" sz="1100" noProof="0" dirty="0">
                <a:solidFill>
                  <a:schemeClr val="tx1"/>
                </a:solidFill>
              </a:rPr>
              <a:t> tracts to the brain</a:t>
            </a:r>
            <a:r>
              <a:rPr lang="en-GB" sz="1100" baseline="30000" noProof="0" dirty="0">
                <a:solidFill>
                  <a:schemeClr val="tx1"/>
                </a:solidFill>
              </a:rPr>
              <a:t>2</a:t>
            </a:r>
          </a:p>
          <a:p>
            <a:pPr marL="465137" lvl="1" indent="-285750">
              <a:spcBef>
                <a:spcPts val="0"/>
              </a:spcBef>
              <a:spcAft>
                <a:spcPts val="600"/>
              </a:spcAft>
            </a:pPr>
            <a:r>
              <a:rPr lang="en-GB" sz="1100" i="1" dirty="0">
                <a:solidFill>
                  <a:schemeClr val="tx1"/>
                </a:solidFill>
              </a:rPr>
              <a:t>Descending</a:t>
            </a:r>
            <a:r>
              <a:rPr lang="en-GB" sz="1100" dirty="0">
                <a:solidFill>
                  <a:schemeClr val="tx1"/>
                </a:solidFill>
              </a:rPr>
              <a:t> tracts in the spinal cord carry motor commands from the brain that control the activity of somatic and visceral motor neurons which control the activity of skeletal muscles and visceral organs, respectively</a:t>
            </a:r>
            <a:r>
              <a:rPr lang="en-GB" sz="1100" baseline="30000" dirty="0">
                <a:solidFill>
                  <a:schemeClr val="tx1"/>
                </a:solidFill>
              </a:rPr>
              <a:t>2-4</a:t>
            </a:r>
            <a:endParaRPr lang="en-GB" sz="1100" baseline="30000" noProof="0" dirty="0">
              <a:solidFill>
                <a:schemeClr val="tx1"/>
              </a:solidFill>
            </a:endParaRPr>
          </a:p>
          <a:p>
            <a:pPr marL="0" lvl="1" indent="0">
              <a:spcBef>
                <a:spcPts val="0"/>
              </a:spcBef>
              <a:spcAft>
                <a:spcPts val="600"/>
              </a:spcAft>
              <a:buNone/>
            </a:pPr>
            <a:r>
              <a:rPr lang="en-GB" sz="1200" b="1" noProof="0" dirty="0">
                <a:solidFill>
                  <a:schemeClr val="tx1"/>
                </a:solidFill>
              </a:rPr>
              <a:t>The spinal cord contains the circuits for generating reflexes</a:t>
            </a:r>
          </a:p>
          <a:p>
            <a:pPr marL="465137" lvl="1" indent="-285750">
              <a:spcBef>
                <a:spcPts val="0"/>
              </a:spcBef>
              <a:spcAft>
                <a:spcPts val="600"/>
              </a:spcAft>
            </a:pPr>
            <a:r>
              <a:rPr lang="en-GB" sz="1100" noProof="0" dirty="0">
                <a:solidFill>
                  <a:schemeClr val="tx1"/>
                </a:solidFill>
              </a:rPr>
              <a:t>Spinal reflex circuits generate rapid, stereotyped responses; they can operate without cortical initiation (but can be modulated by descending pathways)</a:t>
            </a:r>
            <a:r>
              <a:rPr lang="en-GB" sz="1100" baseline="30000" noProof="0" dirty="0">
                <a:solidFill>
                  <a:schemeClr val="tx1"/>
                </a:solidFill>
              </a:rPr>
              <a:t>2,5</a:t>
            </a:r>
            <a:endParaRPr lang="en-GB" sz="1100" baseline="30000" dirty="0">
              <a:solidFill>
                <a:schemeClr val="tx1"/>
              </a:solidFill>
            </a:endParaRPr>
          </a:p>
          <a:p>
            <a:pPr marL="465137" lvl="1" indent="-285750">
              <a:spcBef>
                <a:spcPts val="0"/>
              </a:spcBef>
              <a:spcAft>
                <a:spcPts val="600"/>
              </a:spcAft>
            </a:pPr>
            <a:r>
              <a:rPr lang="en-GB" sz="1100" noProof="0" dirty="0">
                <a:solidFill>
                  <a:schemeClr val="tx1"/>
                </a:solidFill>
              </a:rPr>
              <a:t>Sensory fibres enter the spinal cord and influence spinal motor neurons (either directly or indirectly) that then produce rapid involuntary contractions of skeletal muscles</a:t>
            </a:r>
            <a:r>
              <a:rPr lang="en-GB" sz="1100" baseline="30000" noProof="0" dirty="0">
                <a:solidFill>
                  <a:schemeClr val="tx1"/>
                </a:solidFill>
              </a:rPr>
              <a:t>5</a:t>
            </a:r>
          </a:p>
          <a:p>
            <a:pPr marL="465137" lvl="1" indent="-285750">
              <a:spcBef>
                <a:spcPts val="0"/>
              </a:spcBef>
              <a:spcAft>
                <a:spcPts val="600"/>
              </a:spcAft>
            </a:pPr>
            <a:r>
              <a:rPr lang="en-GB" sz="1100" noProof="0" dirty="0">
                <a:solidFill>
                  <a:schemeClr val="tx1"/>
                </a:solidFill>
              </a:rPr>
              <a:t>Reflexes perform a protective function e.g. withdrawal reflex – pulling away from a painful stimulus.</a:t>
            </a:r>
            <a:r>
              <a:rPr lang="en-GB" sz="1100" baseline="30000" noProof="0" dirty="0">
                <a:solidFill>
                  <a:schemeClr val="tx1"/>
                </a:solidFill>
              </a:rPr>
              <a:t>5 </a:t>
            </a:r>
            <a:r>
              <a:rPr lang="en-GB" sz="1100" noProof="0" dirty="0">
                <a:solidFill>
                  <a:schemeClr val="tx1"/>
                </a:solidFill>
              </a:rPr>
              <a:t>The stretch reflex (knee jerk) can be used as a diagnostic tool to assess the integrity of the spinal cord</a:t>
            </a:r>
            <a:r>
              <a:rPr lang="en-GB" sz="1100" baseline="30000" noProof="0" dirty="0">
                <a:solidFill>
                  <a:schemeClr val="tx1"/>
                </a:solidFill>
              </a:rPr>
              <a:t>2</a:t>
            </a:r>
          </a:p>
        </p:txBody>
      </p:sp>
      <p:sp>
        <p:nvSpPr>
          <p:cNvPr id="16" name="Text Placeholder 15">
            <a:extLst>
              <a:ext uri="{FF2B5EF4-FFF2-40B4-BE49-F238E27FC236}">
                <a16:creationId xmlns:a16="http://schemas.microsoft.com/office/drawing/2014/main" id="{61E7FDC5-1438-39D0-3636-A3E9C0A07C3F}"/>
              </a:ext>
            </a:extLst>
          </p:cNvPr>
          <p:cNvSpPr>
            <a:spLocks noGrp="1"/>
          </p:cNvSpPr>
          <p:nvPr>
            <p:ph type="body" sz="quarter" idx="18"/>
          </p:nvPr>
        </p:nvSpPr>
        <p:spPr>
          <a:xfrm>
            <a:off x="539749" y="6102000"/>
            <a:ext cx="10608311" cy="619200"/>
          </a:xfrm>
        </p:spPr>
        <p:txBody>
          <a:bodyPr/>
          <a:lstStyle/>
          <a:p>
            <a:r>
              <a:rPr lang="en-GB" dirty="0"/>
              <a:t>1. Squire et al. Basic plan of the nervous system. In: Fundamental Neuroscience. 4th edition; 2012; 2. Harrow-Mortelliti et al. Physiology, spinal cord. [Updated 2023 Mar]. </a:t>
            </a:r>
            <a:br>
              <a:rPr lang="en-GB" dirty="0"/>
            </a:br>
            <a:r>
              <a:rPr lang="en-GB" dirty="0"/>
              <a:t>In: </a:t>
            </a:r>
            <a:r>
              <a:rPr lang="en-GB" dirty="0" err="1"/>
              <a:t>StatPearls</a:t>
            </a:r>
            <a:r>
              <a:rPr lang="en-GB" dirty="0"/>
              <a:t> [internet]. Treasure Island (FL): </a:t>
            </a:r>
            <a:r>
              <a:rPr lang="en-GB" dirty="0" err="1"/>
              <a:t>StatPearls</a:t>
            </a:r>
            <a:r>
              <a:rPr lang="en-GB" dirty="0"/>
              <a:t> Publishing; 2023. Available at: https://www.ncbi.nlm.nih.gov/books/NBK544267; 3. </a:t>
            </a:r>
            <a:r>
              <a:rPr lang="en-US" dirty="0" err="1"/>
              <a:t>Stifani</a:t>
            </a:r>
            <a:r>
              <a:rPr lang="en-US" dirty="0"/>
              <a:t>. Front Cell </a:t>
            </a:r>
            <a:r>
              <a:rPr lang="en-US" dirty="0" err="1"/>
              <a:t>Neurosci</a:t>
            </a:r>
            <a:r>
              <a:rPr lang="en-US" dirty="0"/>
              <a:t> 2014;8:293; </a:t>
            </a:r>
            <a:br>
              <a:rPr lang="en-US" dirty="0"/>
            </a:br>
            <a:r>
              <a:rPr lang="en-US" dirty="0"/>
              <a:t>4. </a:t>
            </a:r>
            <a:r>
              <a:rPr lang="en-US" dirty="0" err="1"/>
              <a:t>AbuHasan</a:t>
            </a:r>
            <a:r>
              <a:rPr lang="en-US" dirty="0"/>
              <a:t> &amp; Munakomi. Neuroanatomy, pyramidal tract. [Updated 2023 [Jul]. </a:t>
            </a:r>
            <a:r>
              <a:rPr lang="en-GB" dirty="0"/>
              <a:t>In: </a:t>
            </a:r>
            <a:r>
              <a:rPr lang="en-GB" dirty="0" err="1"/>
              <a:t>StatPearls</a:t>
            </a:r>
            <a:r>
              <a:rPr lang="en-GB" dirty="0"/>
              <a:t> [internet]. Treasure Island (FL): </a:t>
            </a:r>
            <a:r>
              <a:rPr lang="en-GB" dirty="0" err="1"/>
              <a:t>StatPearls</a:t>
            </a:r>
            <a:r>
              <a:rPr lang="en-GB" dirty="0"/>
              <a:t> Publishing; 2023. Available at: https://www.ncbi.nlm.nih.gov/books/NBK545314/; 5. </a:t>
            </a:r>
            <a:r>
              <a:rPr lang="en-US" dirty="0"/>
              <a:t>Knierim. Spinal reflexes and descending motor pathways. In: Neuroscience Online. Available at: https://nba.uth.tmc.edu/neuroscience/. Accessed September 2025; 6. Hedges. Spinal cord structure. In: Introduction to Neuroscience. https://openbooks.lib.msu.edu/introneuroscience1/. Accessed December 2025</a:t>
            </a:r>
          </a:p>
        </p:txBody>
      </p:sp>
      <p:sp>
        <p:nvSpPr>
          <p:cNvPr id="7" name="Slide Number Placeholder 6">
            <a:extLst>
              <a:ext uri="{FF2B5EF4-FFF2-40B4-BE49-F238E27FC236}">
                <a16:creationId xmlns:a16="http://schemas.microsoft.com/office/drawing/2014/main" id="{7C21E93C-545F-6EC2-BB46-E57552933CA5}"/>
              </a:ext>
            </a:extLst>
          </p:cNvPr>
          <p:cNvSpPr>
            <a:spLocks noGrp="1"/>
          </p:cNvSpPr>
          <p:nvPr>
            <p:ph type="sldNum" sz="quarter" idx="4"/>
          </p:nvPr>
        </p:nvSpPr>
        <p:spPr>
          <a:xfrm>
            <a:off x="11326690" y="6434112"/>
            <a:ext cx="595310" cy="153888"/>
          </a:xfrm>
        </p:spPr>
        <p:txBody>
          <a:bodyPr/>
          <a:lstStyle/>
          <a:p>
            <a:pPr lvl="0"/>
            <a:fld id="{6DBC486D-4FAB-B746-8B02-8D7C842291C6}" type="slidenum">
              <a:rPr lang="en-GB" noProof="0" smtClean="0"/>
              <a:pPr lvl="0"/>
              <a:t>13</a:t>
            </a:fld>
            <a:endParaRPr lang="en-GB" noProof="0"/>
          </a:p>
        </p:txBody>
      </p:sp>
      <p:grpSp>
        <p:nvGrpSpPr>
          <p:cNvPr id="9" name="Graphic 7">
            <a:extLst>
              <a:ext uri="{FF2B5EF4-FFF2-40B4-BE49-F238E27FC236}">
                <a16:creationId xmlns:a16="http://schemas.microsoft.com/office/drawing/2014/main" id="{BE630D3D-32E7-F224-A14E-31775532B009}"/>
              </a:ext>
            </a:extLst>
          </p:cNvPr>
          <p:cNvGrpSpPr/>
          <p:nvPr/>
        </p:nvGrpSpPr>
        <p:grpSpPr>
          <a:xfrm>
            <a:off x="8065059" y="4295578"/>
            <a:ext cx="1974795" cy="1517941"/>
            <a:chOff x="6547916" y="4541509"/>
            <a:chExt cx="1974795" cy="1517941"/>
          </a:xfrm>
        </p:grpSpPr>
        <p:sp>
          <p:nvSpPr>
            <p:cNvPr id="27" name="Freeform: Shape 26">
              <a:extLst>
                <a:ext uri="{FF2B5EF4-FFF2-40B4-BE49-F238E27FC236}">
                  <a16:creationId xmlns:a16="http://schemas.microsoft.com/office/drawing/2014/main" id="{DF593BD9-47E3-AF69-C3A9-E4072D24916A}"/>
                </a:ext>
              </a:extLst>
            </p:cNvPr>
            <p:cNvSpPr/>
            <p:nvPr/>
          </p:nvSpPr>
          <p:spPr>
            <a:xfrm>
              <a:off x="6547916" y="4702541"/>
              <a:ext cx="1974795" cy="1356909"/>
            </a:xfrm>
            <a:custGeom>
              <a:avLst/>
              <a:gdLst>
                <a:gd name="connsiteX0" fmla="*/ 1952327 w 1974795"/>
                <a:gd name="connsiteY0" fmla="*/ 352474 h 1356909"/>
                <a:gd name="connsiteX1" fmla="*/ 1923771 w 1974795"/>
                <a:gd name="connsiteY1" fmla="*/ 381486 h 1356909"/>
                <a:gd name="connsiteX2" fmla="*/ 1682957 w 1974795"/>
                <a:gd name="connsiteY2" fmla="*/ 418735 h 1356909"/>
                <a:gd name="connsiteX3" fmla="*/ 1520343 w 1974795"/>
                <a:gd name="connsiteY3" fmla="*/ 417959 h 1356909"/>
                <a:gd name="connsiteX4" fmla="*/ 1489039 w 1974795"/>
                <a:gd name="connsiteY4" fmla="*/ 413840 h 1356909"/>
                <a:gd name="connsiteX5" fmla="*/ 1333653 w 1974795"/>
                <a:gd name="connsiteY5" fmla="*/ 382978 h 1356909"/>
                <a:gd name="connsiteX6" fmla="*/ 1198998 w 1974795"/>
                <a:gd name="connsiteY6" fmla="*/ 358025 h 1356909"/>
                <a:gd name="connsiteX7" fmla="*/ 1184899 w 1974795"/>
                <a:gd name="connsiteY7" fmla="*/ 357130 h 1356909"/>
                <a:gd name="connsiteX8" fmla="*/ 1184481 w 1974795"/>
                <a:gd name="connsiteY8" fmla="*/ 357130 h 1356909"/>
                <a:gd name="connsiteX9" fmla="*/ 989607 w 1974795"/>
                <a:gd name="connsiteY9" fmla="*/ 495384 h 1356909"/>
                <a:gd name="connsiteX10" fmla="*/ 979571 w 1974795"/>
                <a:gd name="connsiteY10" fmla="*/ 512755 h 1356909"/>
                <a:gd name="connsiteX11" fmla="*/ 970610 w 1974795"/>
                <a:gd name="connsiteY11" fmla="*/ 529708 h 1356909"/>
                <a:gd name="connsiteX12" fmla="*/ 970490 w 1974795"/>
                <a:gd name="connsiteY12" fmla="*/ 529947 h 1356909"/>
                <a:gd name="connsiteX13" fmla="*/ 952210 w 1974795"/>
                <a:gd name="connsiteY13" fmla="*/ 569764 h 1356909"/>
                <a:gd name="connsiteX14" fmla="*/ 938469 w 1974795"/>
                <a:gd name="connsiteY14" fmla="*/ 606715 h 1356909"/>
                <a:gd name="connsiteX15" fmla="*/ 936856 w 1974795"/>
                <a:gd name="connsiteY15" fmla="*/ 611670 h 1356909"/>
                <a:gd name="connsiteX16" fmla="*/ 815822 w 1974795"/>
                <a:gd name="connsiteY16" fmla="*/ 825497 h 1356909"/>
                <a:gd name="connsiteX17" fmla="*/ 642873 w 1974795"/>
                <a:gd name="connsiteY17" fmla="*/ 1028400 h 1356909"/>
                <a:gd name="connsiteX18" fmla="*/ 565748 w 1974795"/>
                <a:gd name="connsiteY18" fmla="*/ 1180623 h 1356909"/>
                <a:gd name="connsiteX19" fmla="*/ 547467 w 1974795"/>
                <a:gd name="connsiteY19" fmla="*/ 1340426 h 1356909"/>
                <a:gd name="connsiteX20" fmla="*/ 438560 w 1974795"/>
                <a:gd name="connsiteY20" fmla="*/ 1349142 h 1356909"/>
                <a:gd name="connsiteX21" fmla="*/ 370217 w 1974795"/>
                <a:gd name="connsiteY21" fmla="*/ 1338516 h 1356909"/>
                <a:gd name="connsiteX22" fmla="*/ 319796 w 1974795"/>
                <a:gd name="connsiteY22" fmla="*/ 1343769 h 1356909"/>
                <a:gd name="connsiteX23" fmla="*/ 237891 w 1974795"/>
                <a:gd name="connsiteY23" fmla="*/ 1334039 h 1356909"/>
                <a:gd name="connsiteX24" fmla="*/ 208858 w 1974795"/>
                <a:gd name="connsiteY24" fmla="*/ 1318339 h 1356909"/>
                <a:gd name="connsiteX25" fmla="*/ 187769 w 1974795"/>
                <a:gd name="connsiteY25" fmla="*/ 1301147 h 1356909"/>
                <a:gd name="connsiteX26" fmla="*/ 144935 w 1974795"/>
                <a:gd name="connsiteY26" fmla="*/ 1300908 h 1356909"/>
                <a:gd name="connsiteX27" fmla="*/ 122652 w 1974795"/>
                <a:gd name="connsiteY27" fmla="*/ 1292312 h 1356909"/>
                <a:gd name="connsiteX28" fmla="*/ 125519 w 1974795"/>
                <a:gd name="connsiteY28" fmla="*/ 1276732 h 1356909"/>
                <a:gd name="connsiteX29" fmla="*/ 87943 w 1974795"/>
                <a:gd name="connsiteY29" fmla="*/ 1267300 h 1356909"/>
                <a:gd name="connsiteX30" fmla="*/ 70797 w 1974795"/>
                <a:gd name="connsiteY30" fmla="*/ 1255420 h 1356909"/>
                <a:gd name="connsiteX31" fmla="*/ 56220 w 1974795"/>
                <a:gd name="connsiteY31" fmla="*/ 1251660 h 1356909"/>
                <a:gd name="connsiteX32" fmla="*/ 50903 w 1974795"/>
                <a:gd name="connsiteY32" fmla="*/ 1243064 h 1356909"/>
                <a:gd name="connsiteX33" fmla="*/ 29994 w 1974795"/>
                <a:gd name="connsiteY33" fmla="*/ 1232557 h 1356909"/>
                <a:gd name="connsiteX34" fmla="*/ 25693 w 1974795"/>
                <a:gd name="connsiteY34" fmla="*/ 1213276 h 1356909"/>
                <a:gd name="connsiteX35" fmla="*/ 1080 w 1974795"/>
                <a:gd name="connsiteY35" fmla="*/ 1196800 h 1356909"/>
                <a:gd name="connsiteX36" fmla="*/ 9324 w 1974795"/>
                <a:gd name="connsiteY36" fmla="*/ 1172325 h 1356909"/>
                <a:gd name="connsiteX37" fmla="*/ 13625 w 1974795"/>
                <a:gd name="connsiteY37" fmla="*/ 1168863 h 1356909"/>
                <a:gd name="connsiteX38" fmla="*/ 14163 w 1974795"/>
                <a:gd name="connsiteY38" fmla="*/ 1168505 h 1356909"/>
                <a:gd name="connsiteX39" fmla="*/ 15238 w 1974795"/>
                <a:gd name="connsiteY39" fmla="*/ 1167848 h 1356909"/>
                <a:gd name="connsiteX40" fmla="*/ 15895 w 1974795"/>
                <a:gd name="connsiteY40" fmla="*/ 1167549 h 1356909"/>
                <a:gd name="connsiteX41" fmla="*/ 16553 w 1974795"/>
                <a:gd name="connsiteY41" fmla="*/ 1167251 h 1356909"/>
                <a:gd name="connsiteX42" fmla="*/ 17807 w 1974795"/>
                <a:gd name="connsiteY42" fmla="*/ 1166833 h 1356909"/>
                <a:gd name="connsiteX43" fmla="*/ 18225 w 1974795"/>
                <a:gd name="connsiteY43" fmla="*/ 1166714 h 1356909"/>
                <a:gd name="connsiteX44" fmla="*/ 20137 w 1974795"/>
                <a:gd name="connsiteY44" fmla="*/ 1166475 h 1356909"/>
                <a:gd name="connsiteX45" fmla="*/ 23482 w 1974795"/>
                <a:gd name="connsiteY45" fmla="*/ 1167072 h 1356909"/>
                <a:gd name="connsiteX46" fmla="*/ 25215 w 1974795"/>
                <a:gd name="connsiteY46" fmla="*/ 1167728 h 1356909"/>
                <a:gd name="connsiteX47" fmla="*/ 35789 w 1974795"/>
                <a:gd name="connsiteY47" fmla="*/ 1173161 h 1356909"/>
                <a:gd name="connsiteX48" fmla="*/ 39493 w 1974795"/>
                <a:gd name="connsiteY48" fmla="*/ 1174534 h 1356909"/>
                <a:gd name="connsiteX49" fmla="*/ 40807 w 1974795"/>
                <a:gd name="connsiteY49" fmla="*/ 1174832 h 1356909"/>
                <a:gd name="connsiteX50" fmla="*/ 42480 w 1974795"/>
                <a:gd name="connsiteY50" fmla="*/ 1175131 h 1356909"/>
                <a:gd name="connsiteX51" fmla="*/ 42659 w 1974795"/>
                <a:gd name="connsiteY51" fmla="*/ 1175131 h 1356909"/>
                <a:gd name="connsiteX52" fmla="*/ 44332 w 1974795"/>
                <a:gd name="connsiteY52" fmla="*/ 1175250 h 1356909"/>
                <a:gd name="connsiteX53" fmla="*/ 44571 w 1974795"/>
                <a:gd name="connsiteY53" fmla="*/ 1175250 h 1356909"/>
                <a:gd name="connsiteX54" fmla="*/ 46184 w 1974795"/>
                <a:gd name="connsiteY54" fmla="*/ 1175250 h 1356909"/>
                <a:gd name="connsiteX55" fmla="*/ 47976 w 1974795"/>
                <a:gd name="connsiteY55" fmla="*/ 1175071 h 1356909"/>
                <a:gd name="connsiteX56" fmla="*/ 55324 w 1974795"/>
                <a:gd name="connsiteY56" fmla="*/ 1173161 h 1356909"/>
                <a:gd name="connsiteX57" fmla="*/ 60522 w 1974795"/>
                <a:gd name="connsiteY57" fmla="*/ 1171310 h 1356909"/>
                <a:gd name="connsiteX58" fmla="*/ 67989 w 1974795"/>
                <a:gd name="connsiteY58" fmla="*/ 1169161 h 1356909"/>
                <a:gd name="connsiteX59" fmla="*/ 102460 w 1974795"/>
                <a:gd name="connsiteY59" fmla="*/ 1182951 h 1356909"/>
                <a:gd name="connsiteX60" fmla="*/ 102519 w 1974795"/>
                <a:gd name="connsiteY60" fmla="*/ 1183070 h 1356909"/>
                <a:gd name="connsiteX61" fmla="*/ 141112 w 1974795"/>
                <a:gd name="connsiteY61" fmla="*/ 1181757 h 1356909"/>
                <a:gd name="connsiteX62" fmla="*/ 162499 w 1974795"/>
                <a:gd name="connsiteY62" fmla="*/ 1185159 h 1356909"/>
                <a:gd name="connsiteX63" fmla="*/ 205273 w 1974795"/>
                <a:gd name="connsiteY63" fmla="*/ 1188502 h 1356909"/>
                <a:gd name="connsiteX64" fmla="*/ 367170 w 1974795"/>
                <a:gd name="connsiteY64" fmla="*/ 1146417 h 1356909"/>
                <a:gd name="connsiteX65" fmla="*/ 472672 w 1974795"/>
                <a:gd name="connsiteY65" fmla="*/ 1024341 h 1356909"/>
                <a:gd name="connsiteX66" fmla="*/ 516641 w 1974795"/>
                <a:gd name="connsiteY66" fmla="*/ 928531 h 1356909"/>
                <a:gd name="connsiteX67" fmla="*/ 526200 w 1974795"/>
                <a:gd name="connsiteY67" fmla="*/ 906264 h 1356909"/>
                <a:gd name="connsiteX68" fmla="*/ 640424 w 1974795"/>
                <a:gd name="connsiteY68" fmla="*/ 622355 h 1356909"/>
                <a:gd name="connsiteX69" fmla="*/ 764744 w 1974795"/>
                <a:gd name="connsiteY69" fmla="*/ 303763 h 1356909"/>
                <a:gd name="connsiteX70" fmla="*/ 783801 w 1974795"/>
                <a:gd name="connsiteY70" fmla="*/ 268125 h 1356909"/>
                <a:gd name="connsiteX71" fmla="*/ 833386 w 1974795"/>
                <a:gd name="connsiteY71" fmla="*/ 213504 h 1356909"/>
                <a:gd name="connsiteX72" fmla="*/ 991519 w 1974795"/>
                <a:gd name="connsiteY72" fmla="*/ 117693 h 1356909"/>
                <a:gd name="connsiteX73" fmla="*/ 1242131 w 1974795"/>
                <a:gd name="connsiteY73" fmla="*/ 28628 h 1356909"/>
                <a:gd name="connsiteX74" fmla="*/ 1519984 w 1974795"/>
                <a:gd name="connsiteY74" fmla="*/ 333 h 1356909"/>
                <a:gd name="connsiteX75" fmla="*/ 1715933 w 1974795"/>
                <a:gd name="connsiteY75" fmla="*/ 2661 h 1356909"/>
                <a:gd name="connsiteX76" fmla="*/ 1816298 w 1974795"/>
                <a:gd name="connsiteY76" fmla="*/ 10899 h 1356909"/>
                <a:gd name="connsiteX77" fmla="*/ 1816298 w 1974795"/>
                <a:gd name="connsiteY77" fmla="*/ 10899 h 1356909"/>
                <a:gd name="connsiteX78" fmla="*/ 1897425 w 1974795"/>
                <a:gd name="connsiteY78" fmla="*/ 40866 h 1356909"/>
                <a:gd name="connsiteX79" fmla="*/ 1899994 w 1974795"/>
                <a:gd name="connsiteY79" fmla="*/ 116141 h 1356909"/>
                <a:gd name="connsiteX80" fmla="*/ 1927116 w 1974795"/>
                <a:gd name="connsiteY80" fmla="*/ 167897 h 1356909"/>
                <a:gd name="connsiteX81" fmla="*/ 1952387 w 1974795"/>
                <a:gd name="connsiteY81" fmla="*/ 199595 h 1356909"/>
                <a:gd name="connsiteX82" fmla="*/ 1973953 w 1974795"/>
                <a:gd name="connsiteY82" fmla="*/ 282153 h 1356909"/>
                <a:gd name="connsiteX83" fmla="*/ 1952387 w 1974795"/>
                <a:gd name="connsiteY83" fmla="*/ 352414 h 1356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974795" h="1356909">
                  <a:moveTo>
                    <a:pt x="1952327" y="352474"/>
                  </a:moveTo>
                  <a:cubicBezTo>
                    <a:pt x="1946950" y="358801"/>
                    <a:pt x="1927654" y="385784"/>
                    <a:pt x="1923771" y="381486"/>
                  </a:cubicBezTo>
                  <a:cubicBezTo>
                    <a:pt x="1847363" y="410438"/>
                    <a:pt x="1765697" y="414974"/>
                    <a:pt x="1682957" y="418735"/>
                  </a:cubicBezTo>
                  <a:cubicBezTo>
                    <a:pt x="1628533" y="421242"/>
                    <a:pt x="1573572" y="424466"/>
                    <a:pt x="1520343" y="417959"/>
                  </a:cubicBezTo>
                  <a:cubicBezTo>
                    <a:pt x="1509888" y="416706"/>
                    <a:pt x="1499493" y="415333"/>
                    <a:pt x="1489039" y="413840"/>
                  </a:cubicBezTo>
                  <a:cubicBezTo>
                    <a:pt x="1436766" y="406259"/>
                    <a:pt x="1384851" y="395932"/>
                    <a:pt x="1333653" y="382978"/>
                  </a:cubicBezTo>
                  <a:cubicBezTo>
                    <a:pt x="1289087" y="371696"/>
                    <a:pt x="1244759" y="361667"/>
                    <a:pt x="1198998" y="358025"/>
                  </a:cubicBezTo>
                  <a:cubicBezTo>
                    <a:pt x="1194279" y="357667"/>
                    <a:pt x="1189619" y="357369"/>
                    <a:pt x="1184899" y="357130"/>
                  </a:cubicBezTo>
                  <a:cubicBezTo>
                    <a:pt x="1184780" y="357130"/>
                    <a:pt x="1184601" y="357130"/>
                    <a:pt x="1184481" y="357130"/>
                  </a:cubicBezTo>
                  <a:cubicBezTo>
                    <a:pt x="1101920" y="352951"/>
                    <a:pt x="1034950" y="420049"/>
                    <a:pt x="989607" y="495384"/>
                  </a:cubicBezTo>
                  <a:cubicBezTo>
                    <a:pt x="986142" y="501114"/>
                    <a:pt x="982797" y="506905"/>
                    <a:pt x="979571" y="512755"/>
                  </a:cubicBezTo>
                  <a:cubicBezTo>
                    <a:pt x="976464" y="518366"/>
                    <a:pt x="973477" y="524037"/>
                    <a:pt x="970610" y="529708"/>
                  </a:cubicBezTo>
                  <a:cubicBezTo>
                    <a:pt x="970610" y="529768"/>
                    <a:pt x="970550" y="529828"/>
                    <a:pt x="970490" y="529947"/>
                  </a:cubicBezTo>
                  <a:cubicBezTo>
                    <a:pt x="963680" y="543378"/>
                    <a:pt x="957586" y="556750"/>
                    <a:pt x="952210" y="569764"/>
                  </a:cubicBezTo>
                  <a:cubicBezTo>
                    <a:pt x="946893" y="582598"/>
                    <a:pt x="942352" y="594955"/>
                    <a:pt x="938469" y="606715"/>
                  </a:cubicBezTo>
                  <a:cubicBezTo>
                    <a:pt x="937932" y="608386"/>
                    <a:pt x="937394" y="610058"/>
                    <a:pt x="936856" y="611670"/>
                  </a:cubicBezTo>
                  <a:cubicBezTo>
                    <a:pt x="911825" y="691064"/>
                    <a:pt x="870126" y="762578"/>
                    <a:pt x="815822" y="825497"/>
                  </a:cubicBezTo>
                  <a:cubicBezTo>
                    <a:pt x="757694" y="892833"/>
                    <a:pt x="700224" y="960050"/>
                    <a:pt x="642873" y="1028400"/>
                  </a:cubicBezTo>
                  <a:cubicBezTo>
                    <a:pt x="605953" y="1072455"/>
                    <a:pt x="577337" y="1123912"/>
                    <a:pt x="565748" y="1180623"/>
                  </a:cubicBezTo>
                  <a:cubicBezTo>
                    <a:pt x="555891" y="1228677"/>
                    <a:pt x="578114" y="1299475"/>
                    <a:pt x="547467" y="1340426"/>
                  </a:cubicBezTo>
                  <a:cubicBezTo>
                    <a:pt x="524945" y="1370572"/>
                    <a:pt x="468669" y="1350395"/>
                    <a:pt x="438560" y="1349142"/>
                  </a:cubicBezTo>
                  <a:cubicBezTo>
                    <a:pt x="415082" y="1348187"/>
                    <a:pt x="394233" y="1336427"/>
                    <a:pt x="370217" y="1338516"/>
                  </a:cubicBezTo>
                  <a:cubicBezTo>
                    <a:pt x="353908" y="1339949"/>
                    <a:pt x="335806" y="1340545"/>
                    <a:pt x="319796" y="1343769"/>
                  </a:cubicBezTo>
                  <a:cubicBezTo>
                    <a:pt x="292315" y="1349321"/>
                    <a:pt x="263759" y="1344306"/>
                    <a:pt x="237891" y="1334039"/>
                  </a:cubicBezTo>
                  <a:cubicBezTo>
                    <a:pt x="226959" y="1329681"/>
                    <a:pt x="217699" y="1326040"/>
                    <a:pt x="208858" y="1318339"/>
                  </a:cubicBezTo>
                  <a:cubicBezTo>
                    <a:pt x="202585" y="1312847"/>
                    <a:pt x="195117" y="1305206"/>
                    <a:pt x="187769" y="1301147"/>
                  </a:cubicBezTo>
                  <a:cubicBezTo>
                    <a:pt x="175702" y="1294461"/>
                    <a:pt x="158317" y="1301803"/>
                    <a:pt x="144935" y="1300908"/>
                  </a:cubicBezTo>
                  <a:cubicBezTo>
                    <a:pt x="138662" y="1300490"/>
                    <a:pt x="125699" y="1299237"/>
                    <a:pt x="122652" y="1292312"/>
                  </a:cubicBezTo>
                  <a:cubicBezTo>
                    <a:pt x="120680" y="1287775"/>
                    <a:pt x="124325" y="1281447"/>
                    <a:pt x="125519" y="1276732"/>
                  </a:cubicBezTo>
                  <a:cubicBezTo>
                    <a:pt x="113213" y="1271478"/>
                    <a:pt x="100369" y="1274523"/>
                    <a:pt x="87943" y="1267300"/>
                  </a:cubicBezTo>
                  <a:cubicBezTo>
                    <a:pt x="79340" y="1262285"/>
                    <a:pt x="80475" y="1256495"/>
                    <a:pt x="70797" y="1255420"/>
                  </a:cubicBezTo>
                  <a:cubicBezTo>
                    <a:pt x="65600" y="1254823"/>
                    <a:pt x="60641" y="1255003"/>
                    <a:pt x="56220" y="1251660"/>
                  </a:cubicBezTo>
                  <a:cubicBezTo>
                    <a:pt x="51919" y="1248436"/>
                    <a:pt x="53532" y="1247003"/>
                    <a:pt x="50903" y="1243064"/>
                  </a:cubicBezTo>
                  <a:cubicBezTo>
                    <a:pt x="45706" y="1235243"/>
                    <a:pt x="36924" y="1237452"/>
                    <a:pt x="29994" y="1232557"/>
                  </a:cubicBezTo>
                  <a:cubicBezTo>
                    <a:pt x="21690" y="1226647"/>
                    <a:pt x="23482" y="1221932"/>
                    <a:pt x="25693" y="1213276"/>
                  </a:cubicBezTo>
                  <a:cubicBezTo>
                    <a:pt x="17030" y="1208560"/>
                    <a:pt x="4843" y="1207366"/>
                    <a:pt x="1080" y="1196800"/>
                  </a:cubicBezTo>
                  <a:cubicBezTo>
                    <a:pt x="-2266" y="1187428"/>
                    <a:pt x="2633" y="1178653"/>
                    <a:pt x="9324" y="1172325"/>
                  </a:cubicBezTo>
                  <a:cubicBezTo>
                    <a:pt x="10877" y="1170833"/>
                    <a:pt x="12311" y="1169698"/>
                    <a:pt x="13625" y="1168863"/>
                  </a:cubicBezTo>
                  <a:cubicBezTo>
                    <a:pt x="13804" y="1168743"/>
                    <a:pt x="13984" y="1168624"/>
                    <a:pt x="14163" y="1168505"/>
                  </a:cubicBezTo>
                  <a:cubicBezTo>
                    <a:pt x="14521" y="1168266"/>
                    <a:pt x="14880" y="1168087"/>
                    <a:pt x="15238" y="1167848"/>
                  </a:cubicBezTo>
                  <a:cubicBezTo>
                    <a:pt x="15477" y="1167728"/>
                    <a:pt x="15656" y="1167609"/>
                    <a:pt x="15895" y="1167549"/>
                  </a:cubicBezTo>
                  <a:cubicBezTo>
                    <a:pt x="16134" y="1167430"/>
                    <a:pt x="16314" y="1167370"/>
                    <a:pt x="16553" y="1167251"/>
                  </a:cubicBezTo>
                  <a:cubicBezTo>
                    <a:pt x="16971" y="1167072"/>
                    <a:pt x="17389" y="1166952"/>
                    <a:pt x="17807" y="1166833"/>
                  </a:cubicBezTo>
                  <a:cubicBezTo>
                    <a:pt x="17986" y="1166833"/>
                    <a:pt x="18106" y="1166773"/>
                    <a:pt x="18225" y="1166714"/>
                  </a:cubicBezTo>
                  <a:cubicBezTo>
                    <a:pt x="18882" y="1166594"/>
                    <a:pt x="19540" y="1166475"/>
                    <a:pt x="20137" y="1166475"/>
                  </a:cubicBezTo>
                  <a:cubicBezTo>
                    <a:pt x="21272" y="1166475"/>
                    <a:pt x="22407" y="1166714"/>
                    <a:pt x="23482" y="1167072"/>
                  </a:cubicBezTo>
                  <a:cubicBezTo>
                    <a:pt x="24080" y="1167251"/>
                    <a:pt x="24618" y="1167490"/>
                    <a:pt x="25215" y="1167728"/>
                  </a:cubicBezTo>
                  <a:cubicBezTo>
                    <a:pt x="28142" y="1168982"/>
                    <a:pt x="31428" y="1171071"/>
                    <a:pt x="35789" y="1173161"/>
                  </a:cubicBezTo>
                  <a:cubicBezTo>
                    <a:pt x="37044" y="1173758"/>
                    <a:pt x="38298" y="1174235"/>
                    <a:pt x="39493" y="1174534"/>
                  </a:cubicBezTo>
                  <a:cubicBezTo>
                    <a:pt x="39911" y="1174653"/>
                    <a:pt x="40389" y="1174713"/>
                    <a:pt x="40807" y="1174832"/>
                  </a:cubicBezTo>
                  <a:cubicBezTo>
                    <a:pt x="41405" y="1174952"/>
                    <a:pt x="41942" y="1175071"/>
                    <a:pt x="42480" y="1175131"/>
                  </a:cubicBezTo>
                  <a:cubicBezTo>
                    <a:pt x="42540" y="1175131"/>
                    <a:pt x="42599" y="1175131"/>
                    <a:pt x="42659" y="1175131"/>
                  </a:cubicBezTo>
                  <a:cubicBezTo>
                    <a:pt x="43197" y="1175190"/>
                    <a:pt x="43794" y="1175250"/>
                    <a:pt x="44332" y="1175250"/>
                  </a:cubicBezTo>
                  <a:cubicBezTo>
                    <a:pt x="44392" y="1175250"/>
                    <a:pt x="44451" y="1175250"/>
                    <a:pt x="44571" y="1175250"/>
                  </a:cubicBezTo>
                  <a:cubicBezTo>
                    <a:pt x="45109" y="1175250"/>
                    <a:pt x="45646" y="1175250"/>
                    <a:pt x="46184" y="1175250"/>
                  </a:cubicBezTo>
                  <a:cubicBezTo>
                    <a:pt x="46781" y="1175250"/>
                    <a:pt x="47379" y="1175190"/>
                    <a:pt x="47976" y="1175071"/>
                  </a:cubicBezTo>
                  <a:cubicBezTo>
                    <a:pt x="50485" y="1174773"/>
                    <a:pt x="52875" y="1174056"/>
                    <a:pt x="55324" y="1173161"/>
                  </a:cubicBezTo>
                  <a:cubicBezTo>
                    <a:pt x="57057" y="1172564"/>
                    <a:pt x="58729" y="1171907"/>
                    <a:pt x="60522" y="1171310"/>
                  </a:cubicBezTo>
                  <a:cubicBezTo>
                    <a:pt x="62911" y="1170474"/>
                    <a:pt x="65361" y="1169698"/>
                    <a:pt x="67989" y="1169161"/>
                  </a:cubicBezTo>
                  <a:cubicBezTo>
                    <a:pt x="77428" y="1167370"/>
                    <a:pt x="95649" y="1176683"/>
                    <a:pt x="102460" y="1182951"/>
                  </a:cubicBezTo>
                  <a:cubicBezTo>
                    <a:pt x="102460" y="1182951"/>
                    <a:pt x="102460" y="1183010"/>
                    <a:pt x="102519" y="1183070"/>
                  </a:cubicBezTo>
                  <a:cubicBezTo>
                    <a:pt x="114587" y="1179966"/>
                    <a:pt x="129223" y="1178593"/>
                    <a:pt x="141112" y="1181757"/>
                  </a:cubicBezTo>
                  <a:cubicBezTo>
                    <a:pt x="146488" y="1183189"/>
                    <a:pt x="160826" y="1187905"/>
                    <a:pt x="162499" y="1185159"/>
                  </a:cubicBezTo>
                  <a:cubicBezTo>
                    <a:pt x="177076" y="1183786"/>
                    <a:pt x="190696" y="1187667"/>
                    <a:pt x="205273" y="1188502"/>
                  </a:cubicBezTo>
                  <a:cubicBezTo>
                    <a:pt x="258920" y="1191666"/>
                    <a:pt x="319975" y="1170892"/>
                    <a:pt x="367170" y="1146417"/>
                  </a:cubicBezTo>
                  <a:cubicBezTo>
                    <a:pt x="414007" y="1122062"/>
                    <a:pt x="448417" y="1069888"/>
                    <a:pt x="472672" y="1024341"/>
                  </a:cubicBezTo>
                  <a:cubicBezTo>
                    <a:pt x="489220" y="993300"/>
                    <a:pt x="502662" y="960826"/>
                    <a:pt x="516641" y="928531"/>
                  </a:cubicBezTo>
                  <a:cubicBezTo>
                    <a:pt x="519867" y="921128"/>
                    <a:pt x="523033" y="913667"/>
                    <a:pt x="526200" y="906264"/>
                  </a:cubicBezTo>
                  <a:cubicBezTo>
                    <a:pt x="566226" y="812484"/>
                    <a:pt x="603623" y="717509"/>
                    <a:pt x="640424" y="622355"/>
                  </a:cubicBezTo>
                  <a:cubicBezTo>
                    <a:pt x="681585" y="515978"/>
                    <a:pt x="722029" y="409363"/>
                    <a:pt x="764744" y="303763"/>
                  </a:cubicBezTo>
                  <a:cubicBezTo>
                    <a:pt x="770001" y="290749"/>
                    <a:pt x="776393" y="278989"/>
                    <a:pt x="783801" y="268125"/>
                  </a:cubicBezTo>
                  <a:cubicBezTo>
                    <a:pt x="797422" y="248008"/>
                    <a:pt x="814328" y="230756"/>
                    <a:pt x="833386" y="213504"/>
                  </a:cubicBezTo>
                  <a:cubicBezTo>
                    <a:pt x="879744" y="171479"/>
                    <a:pt x="934467" y="142646"/>
                    <a:pt x="991519" y="117693"/>
                  </a:cubicBezTo>
                  <a:cubicBezTo>
                    <a:pt x="1075096" y="81220"/>
                    <a:pt x="1152102" y="47014"/>
                    <a:pt x="1242131" y="28628"/>
                  </a:cubicBezTo>
                  <a:cubicBezTo>
                    <a:pt x="1333474" y="9944"/>
                    <a:pt x="1426849" y="1646"/>
                    <a:pt x="1519984" y="333"/>
                  </a:cubicBezTo>
                  <a:cubicBezTo>
                    <a:pt x="1584803" y="-562"/>
                    <a:pt x="1650936" y="393"/>
                    <a:pt x="1715933" y="2661"/>
                  </a:cubicBezTo>
                  <a:cubicBezTo>
                    <a:pt x="1750702" y="3855"/>
                    <a:pt x="1815401" y="11138"/>
                    <a:pt x="1816298" y="10899"/>
                  </a:cubicBezTo>
                  <a:cubicBezTo>
                    <a:pt x="1816298" y="10899"/>
                    <a:pt x="1816298" y="10899"/>
                    <a:pt x="1816298" y="10899"/>
                  </a:cubicBezTo>
                  <a:cubicBezTo>
                    <a:pt x="1843002" y="11615"/>
                    <a:pt x="1887269" y="12212"/>
                    <a:pt x="1897425" y="40866"/>
                  </a:cubicBezTo>
                  <a:cubicBezTo>
                    <a:pt x="1906147" y="65460"/>
                    <a:pt x="1891630" y="92741"/>
                    <a:pt x="1899994" y="116141"/>
                  </a:cubicBezTo>
                  <a:cubicBezTo>
                    <a:pt x="1906386" y="134109"/>
                    <a:pt x="1920425" y="149093"/>
                    <a:pt x="1927116" y="167897"/>
                  </a:cubicBezTo>
                  <a:cubicBezTo>
                    <a:pt x="1933090" y="184611"/>
                    <a:pt x="1940319" y="187716"/>
                    <a:pt x="1952387" y="199595"/>
                  </a:cubicBezTo>
                  <a:cubicBezTo>
                    <a:pt x="1974431" y="221324"/>
                    <a:pt x="1971384" y="252723"/>
                    <a:pt x="1973953" y="282153"/>
                  </a:cubicBezTo>
                  <a:cubicBezTo>
                    <a:pt x="1976880" y="315761"/>
                    <a:pt x="1972758" y="328476"/>
                    <a:pt x="1952387" y="352414"/>
                  </a:cubicBezTo>
                  <a:close/>
                </a:path>
              </a:pathLst>
            </a:custGeom>
            <a:solidFill>
              <a:srgbClr val="D8D8D8"/>
            </a:solidFill>
            <a:ln w="5960" cap="flat">
              <a:noFill/>
              <a:prstDash val="solid"/>
              <a:miter/>
            </a:ln>
          </p:spPr>
          <p:txBody>
            <a:bodyPr rtlCol="0" anchor="ctr"/>
            <a:lstStyle/>
            <a:p>
              <a:endParaRPr lang="en-US"/>
            </a:p>
          </p:txBody>
        </p:sp>
        <p:grpSp>
          <p:nvGrpSpPr>
            <p:cNvPr id="28" name="Graphic 7">
              <a:extLst>
                <a:ext uri="{FF2B5EF4-FFF2-40B4-BE49-F238E27FC236}">
                  <a16:creationId xmlns:a16="http://schemas.microsoft.com/office/drawing/2014/main" id="{C1AF63DF-1424-364D-AC59-4568AE7EA4BB}"/>
                </a:ext>
              </a:extLst>
            </p:cNvPr>
            <p:cNvGrpSpPr/>
            <p:nvPr/>
          </p:nvGrpSpPr>
          <p:grpSpPr>
            <a:xfrm>
              <a:off x="6571359" y="5890306"/>
              <a:ext cx="157994" cy="86648"/>
              <a:chOff x="6571359" y="5890306"/>
              <a:chExt cx="157994" cy="86648"/>
            </a:xfrm>
            <a:solidFill>
              <a:srgbClr val="D2C49F"/>
            </a:solidFill>
          </p:grpSpPr>
          <p:sp>
            <p:nvSpPr>
              <p:cNvPr id="165" name="Freeform: Shape 164">
                <a:extLst>
                  <a:ext uri="{FF2B5EF4-FFF2-40B4-BE49-F238E27FC236}">
                    <a16:creationId xmlns:a16="http://schemas.microsoft.com/office/drawing/2014/main" id="{E42EE009-1B52-03D2-E311-11CACB6E3B10}"/>
                  </a:ext>
                </a:extLst>
              </p:cNvPr>
              <p:cNvSpPr/>
              <p:nvPr/>
            </p:nvSpPr>
            <p:spPr>
              <a:xfrm>
                <a:off x="6571359" y="5890306"/>
                <a:ext cx="78897" cy="25988"/>
              </a:xfrm>
              <a:custGeom>
                <a:avLst/>
                <a:gdLst>
                  <a:gd name="connsiteX0" fmla="*/ 1235 w 78897"/>
                  <a:gd name="connsiteY0" fmla="*/ 25988 h 25988"/>
                  <a:gd name="connsiteX1" fmla="*/ 160 w 78897"/>
                  <a:gd name="connsiteY1" fmla="*/ 20258 h 25988"/>
                  <a:gd name="connsiteX2" fmla="*/ 3027 w 78897"/>
                  <a:gd name="connsiteY2" fmla="*/ 14885 h 25988"/>
                  <a:gd name="connsiteX3" fmla="*/ 8942 w 78897"/>
                  <a:gd name="connsiteY3" fmla="*/ 12557 h 25988"/>
                  <a:gd name="connsiteX4" fmla="*/ 14916 w 78897"/>
                  <a:gd name="connsiteY4" fmla="*/ 14049 h 25988"/>
                  <a:gd name="connsiteX5" fmla="*/ 36124 w 78897"/>
                  <a:gd name="connsiteY5" fmla="*/ 11542 h 25988"/>
                  <a:gd name="connsiteX6" fmla="*/ 57152 w 78897"/>
                  <a:gd name="connsiteY6" fmla="*/ 1036 h 25988"/>
                  <a:gd name="connsiteX7" fmla="*/ 69160 w 78897"/>
                  <a:gd name="connsiteY7" fmla="*/ 499 h 25988"/>
                  <a:gd name="connsiteX8" fmla="*/ 78898 w 78897"/>
                  <a:gd name="connsiteY8" fmla="*/ 6767 h 25988"/>
                  <a:gd name="connsiteX9" fmla="*/ 68921 w 78897"/>
                  <a:gd name="connsiteY9" fmla="*/ 1931 h 25988"/>
                  <a:gd name="connsiteX10" fmla="*/ 57929 w 78897"/>
                  <a:gd name="connsiteY10" fmla="*/ 3364 h 25988"/>
                  <a:gd name="connsiteX11" fmla="*/ 37617 w 78897"/>
                  <a:gd name="connsiteY11" fmla="*/ 14467 h 25988"/>
                  <a:gd name="connsiteX12" fmla="*/ 26087 w 78897"/>
                  <a:gd name="connsiteY12" fmla="*/ 18228 h 25988"/>
                  <a:gd name="connsiteX13" fmla="*/ 19874 w 78897"/>
                  <a:gd name="connsiteY13" fmla="*/ 18228 h 25988"/>
                  <a:gd name="connsiteX14" fmla="*/ 14020 w 78897"/>
                  <a:gd name="connsiteY14" fmla="*/ 16377 h 25988"/>
                  <a:gd name="connsiteX15" fmla="*/ 8822 w 78897"/>
                  <a:gd name="connsiteY15" fmla="*/ 14587 h 25988"/>
                  <a:gd name="connsiteX16" fmla="*/ 3983 w 78897"/>
                  <a:gd name="connsiteY16" fmla="*/ 15960 h 25988"/>
                  <a:gd name="connsiteX17" fmla="*/ 936 w 78897"/>
                  <a:gd name="connsiteY17" fmla="*/ 20377 h 25988"/>
                  <a:gd name="connsiteX18" fmla="*/ 1235 w 78897"/>
                  <a:gd name="connsiteY18" fmla="*/ 25869 h 25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8897" h="25988">
                    <a:moveTo>
                      <a:pt x="1235" y="25988"/>
                    </a:moveTo>
                    <a:cubicBezTo>
                      <a:pt x="160" y="24377"/>
                      <a:pt x="-258" y="22287"/>
                      <a:pt x="160" y="20258"/>
                    </a:cubicBezTo>
                    <a:cubicBezTo>
                      <a:pt x="518" y="18228"/>
                      <a:pt x="1534" y="16377"/>
                      <a:pt x="3027" y="14885"/>
                    </a:cubicBezTo>
                    <a:cubicBezTo>
                      <a:pt x="4521" y="13452"/>
                      <a:pt x="6731" y="12497"/>
                      <a:pt x="8942" y="12557"/>
                    </a:cubicBezTo>
                    <a:cubicBezTo>
                      <a:pt x="11092" y="12617"/>
                      <a:pt x="13123" y="13393"/>
                      <a:pt x="14916" y="14049"/>
                    </a:cubicBezTo>
                    <a:cubicBezTo>
                      <a:pt x="21905" y="17034"/>
                      <a:pt x="29492" y="14945"/>
                      <a:pt x="36124" y="11542"/>
                    </a:cubicBezTo>
                    <a:cubicBezTo>
                      <a:pt x="42874" y="8199"/>
                      <a:pt x="49326" y="3304"/>
                      <a:pt x="57152" y="1036"/>
                    </a:cubicBezTo>
                    <a:cubicBezTo>
                      <a:pt x="61035" y="-98"/>
                      <a:pt x="65217" y="-337"/>
                      <a:pt x="69160" y="499"/>
                    </a:cubicBezTo>
                    <a:cubicBezTo>
                      <a:pt x="73043" y="1334"/>
                      <a:pt x="76807" y="3483"/>
                      <a:pt x="78898" y="6767"/>
                    </a:cubicBezTo>
                    <a:cubicBezTo>
                      <a:pt x="76329" y="3782"/>
                      <a:pt x="72625" y="2289"/>
                      <a:pt x="68921" y="1931"/>
                    </a:cubicBezTo>
                    <a:cubicBezTo>
                      <a:pt x="65217" y="1513"/>
                      <a:pt x="61394" y="2110"/>
                      <a:pt x="57929" y="3364"/>
                    </a:cubicBezTo>
                    <a:cubicBezTo>
                      <a:pt x="50880" y="5931"/>
                      <a:pt x="44786" y="10826"/>
                      <a:pt x="37617" y="14467"/>
                    </a:cubicBezTo>
                    <a:cubicBezTo>
                      <a:pt x="34033" y="16258"/>
                      <a:pt x="30150" y="17691"/>
                      <a:pt x="26087" y="18228"/>
                    </a:cubicBezTo>
                    <a:cubicBezTo>
                      <a:pt x="24056" y="18467"/>
                      <a:pt x="21905" y="18527"/>
                      <a:pt x="19874" y="18228"/>
                    </a:cubicBezTo>
                    <a:cubicBezTo>
                      <a:pt x="17783" y="17930"/>
                      <a:pt x="15752" y="17154"/>
                      <a:pt x="14020" y="16377"/>
                    </a:cubicBezTo>
                    <a:cubicBezTo>
                      <a:pt x="12227" y="15601"/>
                      <a:pt x="10555" y="14825"/>
                      <a:pt x="8822" y="14587"/>
                    </a:cubicBezTo>
                    <a:cubicBezTo>
                      <a:pt x="7149" y="14348"/>
                      <a:pt x="5417" y="14885"/>
                      <a:pt x="3983" y="15960"/>
                    </a:cubicBezTo>
                    <a:cubicBezTo>
                      <a:pt x="2609" y="17094"/>
                      <a:pt x="1474" y="18586"/>
                      <a:pt x="936" y="20377"/>
                    </a:cubicBezTo>
                    <a:cubicBezTo>
                      <a:pt x="339" y="22168"/>
                      <a:pt x="399" y="24138"/>
                      <a:pt x="1235" y="25869"/>
                    </a:cubicBezTo>
                    <a:close/>
                  </a:path>
                </a:pathLst>
              </a:custGeom>
              <a:solidFill>
                <a:srgbClr val="D2C49F"/>
              </a:solidFill>
              <a:ln w="5960"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id="{807ACF35-F286-9836-F54E-B36DE6DDCDD8}"/>
                  </a:ext>
                </a:extLst>
              </p:cNvPr>
              <p:cNvSpPr/>
              <p:nvPr/>
            </p:nvSpPr>
            <p:spPr>
              <a:xfrm>
                <a:off x="6592247" y="5906038"/>
                <a:ext cx="72945" cy="34253"/>
              </a:xfrm>
              <a:custGeom>
                <a:avLst/>
                <a:gdLst>
                  <a:gd name="connsiteX0" fmla="*/ 241 w 72945"/>
                  <a:gd name="connsiteY0" fmla="*/ 34254 h 34253"/>
                  <a:gd name="connsiteX1" fmla="*/ 1794 w 72945"/>
                  <a:gd name="connsiteY1" fmla="*/ 23330 h 34253"/>
                  <a:gd name="connsiteX2" fmla="*/ 6036 w 72945"/>
                  <a:gd name="connsiteY2" fmla="*/ 19211 h 34253"/>
                  <a:gd name="connsiteX3" fmla="*/ 11830 w 72945"/>
                  <a:gd name="connsiteY3" fmla="*/ 18196 h 34253"/>
                  <a:gd name="connsiteX4" fmla="*/ 17147 w 72945"/>
                  <a:gd name="connsiteY4" fmla="*/ 18076 h 34253"/>
                  <a:gd name="connsiteX5" fmla="*/ 19656 w 72945"/>
                  <a:gd name="connsiteY5" fmla="*/ 17599 h 34253"/>
                  <a:gd name="connsiteX6" fmla="*/ 22106 w 72945"/>
                  <a:gd name="connsiteY6" fmla="*/ 16823 h 34253"/>
                  <a:gd name="connsiteX7" fmla="*/ 31485 w 72945"/>
                  <a:gd name="connsiteY7" fmla="*/ 11928 h 34253"/>
                  <a:gd name="connsiteX8" fmla="*/ 40745 w 72945"/>
                  <a:gd name="connsiteY8" fmla="*/ 5958 h 34253"/>
                  <a:gd name="connsiteX9" fmla="*/ 51020 w 72945"/>
                  <a:gd name="connsiteY9" fmla="*/ 1362 h 34253"/>
                  <a:gd name="connsiteX10" fmla="*/ 72945 w 72945"/>
                  <a:gd name="connsiteY10" fmla="*/ 2138 h 34253"/>
                  <a:gd name="connsiteX11" fmla="*/ 51737 w 72945"/>
                  <a:gd name="connsiteY11" fmla="*/ 3570 h 34253"/>
                  <a:gd name="connsiteX12" fmla="*/ 33158 w 72945"/>
                  <a:gd name="connsiteY12" fmla="*/ 14554 h 34253"/>
                  <a:gd name="connsiteX13" fmla="*/ 23002 w 72945"/>
                  <a:gd name="connsiteY13" fmla="*/ 19569 h 34253"/>
                  <a:gd name="connsiteX14" fmla="*/ 20194 w 72945"/>
                  <a:gd name="connsiteY14" fmla="*/ 20285 h 34253"/>
                  <a:gd name="connsiteX15" fmla="*/ 17327 w 72945"/>
                  <a:gd name="connsiteY15" fmla="*/ 20643 h 34253"/>
                  <a:gd name="connsiteX16" fmla="*/ 11651 w 72945"/>
                  <a:gd name="connsiteY16" fmla="*/ 20405 h 34253"/>
                  <a:gd name="connsiteX17" fmla="*/ 6693 w 72945"/>
                  <a:gd name="connsiteY17" fmla="*/ 20822 h 34253"/>
                  <a:gd name="connsiteX18" fmla="*/ 2869 w 72945"/>
                  <a:gd name="connsiteY18" fmla="*/ 23867 h 34253"/>
                  <a:gd name="connsiteX19" fmla="*/ 121 w 72945"/>
                  <a:gd name="connsiteY19" fmla="*/ 34075 h 34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2945" h="34253">
                    <a:moveTo>
                      <a:pt x="241" y="34254"/>
                    </a:moveTo>
                    <a:cubicBezTo>
                      <a:pt x="-297" y="30672"/>
                      <a:pt x="2" y="26792"/>
                      <a:pt x="1794" y="23330"/>
                    </a:cubicBezTo>
                    <a:cubicBezTo>
                      <a:pt x="2750" y="21658"/>
                      <a:pt x="4184" y="20106"/>
                      <a:pt x="6036" y="19211"/>
                    </a:cubicBezTo>
                    <a:cubicBezTo>
                      <a:pt x="7888" y="18256"/>
                      <a:pt x="9978" y="18196"/>
                      <a:pt x="11830" y="18196"/>
                    </a:cubicBezTo>
                    <a:cubicBezTo>
                      <a:pt x="13742" y="18196"/>
                      <a:pt x="15415" y="18315"/>
                      <a:pt x="17147" y="18076"/>
                    </a:cubicBezTo>
                    <a:cubicBezTo>
                      <a:pt x="17984" y="17957"/>
                      <a:pt x="18820" y="17778"/>
                      <a:pt x="19656" y="17599"/>
                    </a:cubicBezTo>
                    <a:cubicBezTo>
                      <a:pt x="20493" y="17360"/>
                      <a:pt x="21329" y="17181"/>
                      <a:pt x="22106" y="16823"/>
                    </a:cubicBezTo>
                    <a:cubicBezTo>
                      <a:pt x="25392" y="15629"/>
                      <a:pt x="28438" y="13898"/>
                      <a:pt x="31485" y="11928"/>
                    </a:cubicBezTo>
                    <a:cubicBezTo>
                      <a:pt x="34532" y="9958"/>
                      <a:pt x="37519" y="7869"/>
                      <a:pt x="40745" y="5958"/>
                    </a:cubicBezTo>
                    <a:cubicBezTo>
                      <a:pt x="43971" y="4048"/>
                      <a:pt x="47376" y="2317"/>
                      <a:pt x="51020" y="1362"/>
                    </a:cubicBezTo>
                    <a:cubicBezTo>
                      <a:pt x="58309" y="-727"/>
                      <a:pt x="66135" y="-369"/>
                      <a:pt x="72945" y="2138"/>
                    </a:cubicBezTo>
                    <a:cubicBezTo>
                      <a:pt x="65776" y="645"/>
                      <a:pt x="58368" y="1183"/>
                      <a:pt x="51737" y="3570"/>
                    </a:cubicBezTo>
                    <a:cubicBezTo>
                      <a:pt x="45046" y="5958"/>
                      <a:pt x="39431" y="10555"/>
                      <a:pt x="33158" y="14554"/>
                    </a:cubicBezTo>
                    <a:cubicBezTo>
                      <a:pt x="30051" y="16584"/>
                      <a:pt x="26706" y="18435"/>
                      <a:pt x="23002" y="19569"/>
                    </a:cubicBezTo>
                    <a:cubicBezTo>
                      <a:pt x="22106" y="19927"/>
                      <a:pt x="21150" y="20046"/>
                      <a:pt x="20194" y="20285"/>
                    </a:cubicBezTo>
                    <a:cubicBezTo>
                      <a:pt x="19238" y="20464"/>
                      <a:pt x="18282" y="20584"/>
                      <a:pt x="17327" y="20643"/>
                    </a:cubicBezTo>
                    <a:cubicBezTo>
                      <a:pt x="15355" y="20763"/>
                      <a:pt x="13443" y="20584"/>
                      <a:pt x="11651" y="20405"/>
                    </a:cubicBezTo>
                    <a:cubicBezTo>
                      <a:pt x="9859" y="20285"/>
                      <a:pt x="8186" y="20225"/>
                      <a:pt x="6693" y="20822"/>
                    </a:cubicBezTo>
                    <a:cubicBezTo>
                      <a:pt x="5139" y="21360"/>
                      <a:pt x="3885" y="22494"/>
                      <a:pt x="2869" y="23867"/>
                    </a:cubicBezTo>
                    <a:cubicBezTo>
                      <a:pt x="898" y="26732"/>
                      <a:pt x="121" y="30433"/>
                      <a:pt x="121" y="34075"/>
                    </a:cubicBezTo>
                    <a:close/>
                  </a:path>
                </a:pathLst>
              </a:custGeom>
              <a:solidFill>
                <a:srgbClr val="D2C49F"/>
              </a:solidFill>
              <a:ln w="5960"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id="{1DB9F4D0-B1C4-08A8-4AA3-90CD38014939}"/>
                  </a:ext>
                </a:extLst>
              </p:cNvPr>
              <p:cNvSpPr/>
              <p:nvPr/>
            </p:nvSpPr>
            <p:spPr>
              <a:xfrm>
                <a:off x="6620950" y="5925955"/>
                <a:ext cx="77456" cy="32066"/>
              </a:xfrm>
              <a:custGeom>
                <a:avLst/>
                <a:gdLst>
                  <a:gd name="connsiteX0" fmla="*/ 1407 w 77456"/>
                  <a:gd name="connsiteY0" fmla="*/ 31947 h 32066"/>
                  <a:gd name="connsiteX1" fmla="*/ 93 w 77456"/>
                  <a:gd name="connsiteY1" fmla="*/ 26395 h 32066"/>
                  <a:gd name="connsiteX2" fmla="*/ 2781 w 77456"/>
                  <a:gd name="connsiteY2" fmla="*/ 21023 h 32066"/>
                  <a:gd name="connsiteX3" fmla="*/ 13714 w 77456"/>
                  <a:gd name="connsiteY3" fmla="*/ 16307 h 32066"/>
                  <a:gd name="connsiteX4" fmla="*/ 24945 w 77456"/>
                  <a:gd name="connsiteY4" fmla="*/ 14814 h 32066"/>
                  <a:gd name="connsiteX5" fmla="*/ 35041 w 77456"/>
                  <a:gd name="connsiteY5" fmla="*/ 10337 h 32066"/>
                  <a:gd name="connsiteX6" fmla="*/ 44958 w 77456"/>
                  <a:gd name="connsiteY6" fmla="*/ 4427 h 32066"/>
                  <a:gd name="connsiteX7" fmla="*/ 56129 w 77456"/>
                  <a:gd name="connsiteY7" fmla="*/ 308 h 32066"/>
                  <a:gd name="connsiteX8" fmla="*/ 67958 w 77456"/>
                  <a:gd name="connsiteY8" fmla="*/ 1860 h 32066"/>
                  <a:gd name="connsiteX9" fmla="*/ 77457 w 77456"/>
                  <a:gd name="connsiteY9" fmla="*/ 8487 h 32066"/>
                  <a:gd name="connsiteX10" fmla="*/ 67420 w 77456"/>
                  <a:gd name="connsiteY10" fmla="*/ 3174 h 32066"/>
                  <a:gd name="connsiteX11" fmla="*/ 56607 w 77456"/>
                  <a:gd name="connsiteY11" fmla="*/ 2696 h 32066"/>
                  <a:gd name="connsiteX12" fmla="*/ 46451 w 77456"/>
                  <a:gd name="connsiteY12" fmla="*/ 7114 h 32066"/>
                  <a:gd name="connsiteX13" fmla="*/ 36654 w 77456"/>
                  <a:gd name="connsiteY13" fmla="*/ 13203 h 32066"/>
                  <a:gd name="connsiteX14" fmla="*/ 25602 w 77456"/>
                  <a:gd name="connsiteY14" fmla="*/ 17859 h 32066"/>
                  <a:gd name="connsiteX15" fmla="*/ 13953 w 77456"/>
                  <a:gd name="connsiteY15" fmla="*/ 18814 h 32066"/>
                  <a:gd name="connsiteX16" fmla="*/ 3737 w 77456"/>
                  <a:gd name="connsiteY16" fmla="*/ 22157 h 32066"/>
                  <a:gd name="connsiteX17" fmla="*/ 810 w 77456"/>
                  <a:gd name="connsiteY17" fmla="*/ 26634 h 32066"/>
                  <a:gd name="connsiteX18" fmla="*/ 1347 w 77456"/>
                  <a:gd name="connsiteY18" fmla="*/ 32066 h 3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7456" h="32066">
                    <a:moveTo>
                      <a:pt x="1407" y="31947"/>
                    </a:moveTo>
                    <a:cubicBezTo>
                      <a:pt x="212" y="30454"/>
                      <a:pt x="-206" y="28305"/>
                      <a:pt x="93" y="26395"/>
                    </a:cubicBezTo>
                    <a:cubicBezTo>
                      <a:pt x="392" y="24425"/>
                      <a:pt x="1347" y="22515"/>
                      <a:pt x="2781" y="21023"/>
                    </a:cubicBezTo>
                    <a:cubicBezTo>
                      <a:pt x="5708" y="18038"/>
                      <a:pt x="9831" y="16844"/>
                      <a:pt x="13714" y="16307"/>
                    </a:cubicBezTo>
                    <a:cubicBezTo>
                      <a:pt x="17597" y="15769"/>
                      <a:pt x="21480" y="15710"/>
                      <a:pt x="24945" y="14814"/>
                    </a:cubicBezTo>
                    <a:cubicBezTo>
                      <a:pt x="28470" y="13919"/>
                      <a:pt x="31755" y="12247"/>
                      <a:pt x="35041" y="10337"/>
                    </a:cubicBezTo>
                    <a:cubicBezTo>
                      <a:pt x="38327" y="8427"/>
                      <a:pt x="41493" y="6278"/>
                      <a:pt x="44958" y="4427"/>
                    </a:cubicBezTo>
                    <a:cubicBezTo>
                      <a:pt x="48423" y="2577"/>
                      <a:pt x="52127" y="965"/>
                      <a:pt x="56129" y="308"/>
                    </a:cubicBezTo>
                    <a:cubicBezTo>
                      <a:pt x="60132" y="-408"/>
                      <a:pt x="64374" y="129"/>
                      <a:pt x="67958" y="1860"/>
                    </a:cubicBezTo>
                    <a:cubicBezTo>
                      <a:pt x="71543" y="3532"/>
                      <a:pt x="74589" y="5979"/>
                      <a:pt x="77457" y="8487"/>
                    </a:cubicBezTo>
                    <a:cubicBezTo>
                      <a:pt x="74291" y="6338"/>
                      <a:pt x="71005" y="4368"/>
                      <a:pt x="67420" y="3174"/>
                    </a:cubicBezTo>
                    <a:cubicBezTo>
                      <a:pt x="63896" y="1980"/>
                      <a:pt x="60192" y="1860"/>
                      <a:pt x="56607" y="2696"/>
                    </a:cubicBezTo>
                    <a:cubicBezTo>
                      <a:pt x="53083" y="3532"/>
                      <a:pt x="49677" y="5203"/>
                      <a:pt x="46451" y="7114"/>
                    </a:cubicBezTo>
                    <a:cubicBezTo>
                      <a:pt x="43226" y="9024"/>
                      <a:pt x="40059" y="11233"/>
                      <a:pt x="36654" y="13203"/>
                    </a:cubicBezTo>
                    <a:cubicBezTo>
                      <a:pt x="33309" y="15172"/>
                      <a:pt x="29605" y="16963"/>
                      <a:pt x="25602" y="17859"/>
                    </a:cubicBezTo>
                    <a:cubicBezTo>
                      <a:pt x="21599" y="18754"/>
                      <a:pt x="17657" y="18515"/>
                      <a:pt x="13953" y="18814"/>
                    </a:cubicBezTo>
                    <a:cubicBezTo>
                      <a:pt x="10249" y="19053"/>
                      <a:pt x="6545" y="19829"/>
                      <a:pt x="3737" y="22157"/>
                    </a:cubicBezTo>
                    <a:cubicBezTo>
                      <a:pt x="2363" y="23291"/>
                      <a:pt x="1347" y="24843"/>
                      <a:pt x="810" y="26634"/>
                    </a:cubicBezTo>
                    <a:cubicBezTo>
                      <a:pt x="332" y="28365"/>
                      <a:pt x="392" y="30395"/>
                      <a:pt x="1347" y="32066"/>
                    </a:cubicBezTo>
                    <a:close/>
                  </a:path>
                </a:pathLst>
              </a:custGeom>
              <a:solidFill>
                <a:srgbClr val="D2C49F"/>
              </a:solidFill>
              <a:ln w="5960"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id="{D42C5A0D-2D89-1B06-DE62-C896B023638A}"/>
                  </a:ext>
                </a:extLst>
              </p:cNvPr>
              <p:cNvSpPr/>
              <p:nvPr/>
            </p:nvSpPr>
            <p:spPr>
              <a:xfrm>
                <a:off x="6672121" y="5954702"/>
                <a:ext cx="57231" cy="22252"/>
              </a:xfrm>
              <a:custGeom>
                <a:avLst/>
                <a:gdLst>
                  <a:gd name="connsiteX0" fmla="*/ 60 w 57231"/>
                  <a:gd name="connsiteY0" fmla="*/ 22182 h 22252"/>
                  <a:gd name="connsiteX1" fmla="*/ 13979 w 57231"/>
                  <a:gd name="connsiteY1" fmla="*/ 14959 h 22252"/>
                  <a:gd name="connsiteX2" fmla="*/ 18699 w 57231"/>
                  <a:gd name="connsiteY2" fmla="*/ 8333 h 22252"/>
                  <a:gd name="connsiteX3" fmla="*/ 25211 w 57231"/>
                  <a:gd name="connsiteY3" fmla="*/ 2662 h 22252"/>
                  <a:gd name="connsiteX4" fmla="*/ 41938 w 57231"/>
                  <a:gd name="connsiteY4" fmla="*/ 573 h 22252"/>
                  <a:gd name="connsiteX5" fmla="*/ 57231 w 57231"/>
                  <a:gd name="connsiteY5" fmla="*/ 6900 h 22252"/>
                  <a:gd name="connsiteX6" fmla="*/ 41699 w 57231"/>
                  <a:gd name="connsiteY6" fmla="*/ 2304 h 22252"/>
                  <a:gd name="connsiteX7" fmla="*/ 26346 w 57231"/>
                  <a:gd name="connsiteY7" fmla="*/ 4751 h 22252"/>
                  <a:gd name="connsiteX8" fmla="*/ 20431 w 57231"/>
                  <a:gd name="connsiteY8" fmla="*/ 9706 h 22252"/>
                  <a:gd name="connsiteX9" fmla="*/ 15234 w 57231"/>
                  <a:gd name="connsiteY9" fmla="*/ 16213 h 22252"/>
                  <a:gd name="connsiteX10" fmla="*/ 0 w 57231"/>
                  <a:gd name="connsiteY10" fmla="*/ 22242 h 22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231" h="22252">
                    <a:moveTo>
                      <a:pt x="60" y="22182"/>
                    </a:moveTo>
                    <a:cubicBezTo>
                      <a:pt x="5496" y="21585"/>
                      <a:pt x="10574" y="18899"/>
                      <a:pt x="13979" y="14959"/>
                    </a:cubicBezTo>
                    <a:cubicBezTo>
                      <a:pt x="15712" y="12989"/>
                      <a:pt x="17026" y="10601"/>
                      <a:pt x="18699" y="8333"/>
                    </a:cubicBezTo>
                    <a:cubicBezTo>
                      <a:pt x="20372" y="6005"/>
                      <a:pt x="22642" y="3975"/>
                      <a:pt x="25211" y="2662"/>
                    </a:cubicBezTo>
                    <a:cubicBezTo>
                      <a:pt x="30408" y="-84"/>
                      <a:pt x="36442" y="-562"/>
                      <a:pt x="41938" y="573"/>
                    </a:cubicBezTo>
                    <a:cubicBezTo>
                      <a:pt x="47494" y="1647"/>
                      <a:pt x="52512" y="4095"/>
                      <a:pt x="57231" y="6900"/>
                    </a:cubicBezTo>
                    <a:cubicBezTo>
                      <a:pt x="52213" y="4811"/>
                      <a:pt x="47016" y="2960"/>
                      <a:pt x="41699" y="2304"/>
                    </a:cubicBezTo>
                    <a:cubicBezTo>
                      <a:pt x="36442" y="1588"/>
                      <a:pt x="30946" y="2304"/>
                      <a:pt x="26346" y="4751"/>
                    </a:cubicBezTo>
                    <a:cubicBezTo>
                      <a:pt x="24016" y="5945"/>
                      <a:pt x="22104" y="7617"/>
                      <a:pt x="20431" y="9706"/>
                    </a:cubicBezTo>
                    <a:cubicBezTo>
                      <a:pt x="18759" y="11795"/>
                      <a:pt x="17325" y="14183"/>
                      <a:pt x="15234" y="16213"/>
                    </a:cubicBezTo>
                    <a:cubicBezTo>
                      <a:pt x="11172" y="20272"/>
                      <a:pt x="5496" y="22421"/>
                      <a:pt x="0" y="22242"/>
                    </a:cubicBezTo>
                    <a:close/>
                  </a:path>
                </a:pathLst>
              </a:custGeom>
              <a:solidFill>
                <a:srgbClr val="D2C49F"/>
              </a:solidFill>
              <a:ln w="5960" cap="flat">
                <a:noFill/>
                <a:prstDash val="solid"/>
                <a:miter/>
              </a:ln>
            </p:spPr>
            <p:txBody>
              <a:bodyPr rtlCol="0" anchor="ctr"/>
              <a:lstStyle/>
              <a:p>
                <a:endParaRPr lang="en-US"/>
              </a:p>
            </p:txBody>
          </p:sp>
        </p:grpSp>
        <p:grpSp>
          <p:nvGrpSpPr>
            <p:cNvPr id="30" name="Graphic 7">
              <a:extLst>
                <a:ext uri="{FF2B5EF4-FFF2-40B4-BE49-F238E27FC236}">
                  <a16:creationId xmlns:a16="http://schemas.microsoft.com/office/drawing/2014/main" id="{C94BCD52-0927-21AF-0770-66C500D1DA57}"/>
                </a:ext>
              </a:extLst>
            </p:cNvPr>
            <p:cNvGrpSpPr/>
            <p:nvPr/>
          </p:nvGrpSpPr>
          <p:grpSpPr>
            <a:xfrm>
              <a:off x="7496300" y="4895661"/>
              <a:ext cx="502062" cy="156575"/>
              <a:chOff x="7496300" y="4895661"/>
              <a:chExt cx="502062" cy="156575"/>
            </a:xfrm>
          </p:grpSpPr>
          <p:sp>
            <p:nvSpPr>
              <p:cNvPr id="162" name="Freeform: Shape 161">
                <a:extLst>
                  <a:ext uri="{FF2B5EF4-FFF2-40B4-BE49-F238E27FC236}">
                    <a16:creationId xmlns:a16="http://schemas.microsoft.com/office/drawing/2014/main" id="{85D59550-64F6-5FFE-235D-FD382DD18718}"/>
                  </a:ext>
                </a:extLst>
              </p:cNvPr>
              <p:cNvSpPr/>
              <p:nvPr/>
            </p:nvSpPr>
            <p:spPr>
              <a:xfrm>
                <a:off x="7496300" y="4895661"/>
                <a:ext cx="502062" cy="156575"/>
              </a:xfrm>
              <a:custGeom>
                <a:avLst/>
                <a:gdLst>
                  <a:gd name="connsiteX0" fmla="*/ 502062 w 502062"/>
                  <a:gd name="connsiteY0" fmla="*/ 33577 h 156575"/>
                  <a:gd name="connsiteX1" fmla="*/ 434735 w 502062"/>
                  <a:gd name="connsiteY1" fmla="*/ 41994 h 156575"/>
                  <a:gd name="connsiteX2" fmla="*/ 394589 w 502062"/>
                  <a:gd name="connsiteY2" fmla="*/ 42173 h 156575"/>
                  <a:gd name="connsiteX3" fmla="*/ 290342 w 502062"/>
                  <a:gd name="connsiteY3" fmla="*/ 46531 h 156575"/>
                  <a:gd name="connsiteX4" fmla="*/ 184601 w 502062"/>
                  <a:gd name="connsiteY4" fmla="*/ 60559 h 156575"/>
                  <a:gd name="connsiteX5" fmla="*/ 130177 w 502062"/>
                  <a:gd name="connsiteY5" fmla="*/ 74946 h 156575"/>
                  <a:gd name="connsiteX6" fmla="*/ 91525 w 502062"/>
                  <a:gd name="connsiteY6" fmla="*/ 119239 h 156575"/>
                  <a:gd name="connsiteX7" fmla="*/ 60699 w 502062"/>
                  <a:gd name="connsiteY7" fmla="*/ 151534 h 156575"/>
                  <a:gd name="connsiteX8" fmla="*/ 20971 w 502062"/>
                  <a:gd name="connsiteY8" fmla="*/ 149266 h 156575"/>
                  <a:gd name="connsiteX9" fmla="*/ 2093 w 502062"/>
                  <a:gd name="connsiteY9" fmla="*/ 109569 h 156575"/>
                  <a:gd name="connsiteX10" fmla="*/ 540 w 502062"/>
                  <a:gd name="connsiteY10" fmla="*/ 99958 h 156575"/>
                  <a:gd name="connsiteX11" fmla="*/ 27782 w 502062"/>
                  <a:gd name="connsiteY11" fmla="*/ 31010 h 156575"/>
                  <a:gd name="connsiteX12" fmla="*/ 60520 w 502062"/>
                  <a:gd name="connsiteY12" fmla="*/ 29458 h 156575"/>
                  <a:gd name="connsiteX13" fmla="*/ 111896 w 502062"/>
                  <a:gd name="connsiteY13" fmla="*/ 31368 h 156575"/>
                  <a:gd name="connsiteX14" fmla="*/ 226897 w 502062"/>
                  <a:gd name="connsiteY14" fmla="*/ 4147 h 156575"/>
                  <a:gd name="connsiteX15" fmla="*/ 231258 w 502062"/>
                  <a:gd name="connsiteY15" fmla="*/ 2953 h 156575"/>
                  <a:gd name="connsiteX16" fmla="*/ 319256 w 502062"/>
                  <a:gd name="connsiteY16" fmla="*/ 8983 h 156575"/>
                  <a:gd name="connsiteX17" fmla="*/ 415438 w 502062"/>
                  <a:gd name="connsiteY17" fmla="*/ 16564 h 156575"/>
                  <a:gd name="connsiteX18" fmla="*/ 496566 w 502062"/>
                  <a:gd name="connsiteY18" fmla="*/ 30771 h 156575"/>
                  <a:gd name="connsiteX19" fmla="*/ 502002 w 502062"/>
                  <a:gd name="connsiteY19" fmla="*/ 33577 h 156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02062" h="156575">
                    <a:moveTo>
                      <a:pt x="502062" y="33577"/>
                    </a:moveTo>
                    <a:cubicBezTo>
                      <a:pt x="487963" y="47128"/>
                      <a:pt x="453493" y="41934"/>
                      <a:pt x="434735" y="41994"/>
                    </a:cubicBezTo>
                    <a:cubicBezTo>
                      <a:pt x="421353" y="42054"/>
                      <a:pt x="407971" y="42113"/>
                      <a:pt x="394589" y="42173"/>
                    </a:cubicBezTo>
                    <a:cubicBezTo>
                      <a:pt x="359820" y="42292"/>
                      <a:pt x="324931" y="43068"/>
                      <a:pt x="290342" y="46531"/>
                    </a:cubicBezTo>
                    <a:cubicBezTo>
                      <a:pt x="255095" y="50053"/>
                      <a:pt x="219668" y="54231"/>
                      <a:pt x="184601" y="60559"/>
                    </a:cubicBezTo>
                    <a:cubicBezTo>
                      <a:pt x="166201" y="63902"/>
                      <a:pt x="147382" y="67245"/>
                      <a:pt x="130177" y="74946"/>
                    </a:cubicBezTo>
                    <a:cubicBezTo>
                      <a:pt x="109387" y="84258"/>
                      <a:pt x="100904" y="99301"/>
                      <a:pt x="91525" y="119239"/>
                    </a:cubicBezTo>
                    <a:cubicBezTo>
                      <a:pt x="84715" y="133745"/>
                      <a:pt x="75753" y="145147"/>
                      <a:pt x="60699" y="151534"/>
                    </a:cubicBezTo>
                    <a:cubicBezTo>
                      <a:pt x="48930" y="156549"/>
                      <a:pt x="30530" y="160668"/>
                      <a:pt x="20971" y="149266"/>
                    </a:cubicBezTo>
                    <a:cubicBezTo>
                      <a:pt x="11652" y="138163"/>
                      <a:pt x="5200" y="124254"/>
                      <a:pt x="2093" y="109569"/>
                    </a:cubicBezTo>
                    <a:cubicBezTo>
                      <a:pt x="1376" y="106405"/>
                      <a:pt x="898" y="103181"/>
                      <a:pt x="540" y="99958"/>
                    </a:cubicBezTo>
                    <a:cubicBezTo>
                      <a:pt x="-2268" y="73871"/>
                      <a:pt x="5737" y="47068"/>
                      <a:pt x="27782" y="31010"/>
                    </a:cubicBezTo>
                    <a:cubicBezTo>
                      <a:pt x="39252" y="22653"/>
                      <a:pt x="48273" y="23309"/>
                      <a:pt x="60520" y="29458"/>
                    </a:cubicBezTo>
                    <a:cubicBezTo>
                      <a:pt x="78083" y="38233"/>
                      <a:pt x="93496" y="35069"/>
                      <a:pt x="111896" y="31368"/>
                    </a:cubicBezTo>
                    <a:cubicBezTo>
                      <a:pt x="150549" y="23608"/>
                      <a:pt x="188842" y="14594"/>
                      <a:pt x="226897" y="4147"/>
                    </a:cubicBezTo>
                    <a:cubicBezTo>
                      <a:pt x="228331" y="3729"/>
                      <a:pt x="229824" y="3371"/>
                      <a:pt x="231258" y="2953"/>
                    </a:cubicBezTo>
                    <a:cubicBezTo>
                      <a:pt x="261487" y="-5464"/>
                      <a:pt x="288251" y="6535"/>
                      <a:pt x="319256" y="8983"/>
                    </a:cubicBezTo>
                    <a:cubicBezTo>
                      <a:pt x="351217" y="11490"/>
                      <a:pt x="383417" y="15848"/>
                      <a:pt x="415438" y="16564"/>
                    </a:cubicBezTo>
                    <a:cubicBezTo>
                      <a:pt x="442083" y="17161"/>
                      <a:pt x="473685" y="19966"/>
                      <a:pt x="496566" y="30771"/>
                    </a:cubicBezTo>
                    <a:cubicBezTo>
                      <a:pt x="498418" y="31667"/>
                      <a:pt x="500210" y="32562"/>
                      <a:pt x="502002" y="33577"/>
                    </a:cubicBezTo>
                    <a:close/>
                  </a:path>
                </a:pathLst>
              </a:custGeom>
              <a:solidFill>
                <a:srgbClr val="FFFCFF"/>
              </a:solidFill>
              <a:ln w="5960"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id="{CD88E987-DA9F-211D-BD1B-6684C7CC2CEF}"/>
                  </a:ext>
                </a:extLst>
              </p:cNvPr>
              <p:cNvSpPr/>
              <p:nvPr/>
            </p:nvSpPr>
            <p:spPr>
              <a:xfrm>
                <a:off x="7496480" y="4899868"/>
                <a:ext cx="226897" cy="95810"/>
              </a:xfrm>
              <a:custGeom>
                <a:avLst/>
                <a:gdLst>
                  <a:gd name="connsiteX0" fmla="*/ 226778 w 226897"/>
                  <a:gd name="connsiteY0" fmla="*/ 0 h 95810"/>
                  <a:gd name="connsiteX1" fmla="*/ 214829 w 226897"/>
                  <a:gd name="connsiteY1" fmla="*/ 10447 h 95810"/>
                  <a:gd name="connsiteX2" fmla="*/ 136748 w 226897"/>
                  <a:gd name="connsiteY2" fmla="*/ 32295 h 95810"/>
                  <a:gd name="connsiteX3" fmla="*/ 62730 w 226897"/>
                  <a:gd name="connsiteY3" fmla="*/ 37011 h 95810"/>
                  <a:gd name="connsiteX4" fmla="*/ 20673 w 226897"/>
                  <a:gd name="connsiteY4" fmla="*/ 40115 h 95810"/>
                  <a:gd name="connsiteX5" fmla="*/ 4543 w 226897"/>
                  <a:gd name="connsiteY5" fmla="*/ 70201 h 95810"/>
                  <a:gd name="connsiteX6" fmla="*/ 540 w 226897"/>
                  <a:gd name="connsiteY6" fmla="*/ 95810 h 95810"/>
                  <a:gd name="connsiteX7" fmla="*/ 27782 w 226897"/>
                  <a:gd name="connsiteY7" fmla="*/ 26863 h 95810"/>
                  <a:gd name="connsiteX8" fmla="*/ 60520 w 226897"/>
                  <a:gd name="connsiteY8" fmla="*/ 25311 h 95810"/>
                  <a:gd name="connsiteX9" fmla="*/ 111896 w 226897"/>
                  <a:gd name="connsiteY9" fmla="*/ 27221 h 95810"/>
                  <a:gd name="connsiteX10" fmla="*/ 226897 w 226897"/>
                  <a:gd name="connsiteY10" fmla="*/ 0 h 9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897" h="95810">
                    <a:moveTo>
                      <a:pt x="226778" y="0"/>
                    </a:moveTo>
                    <a:cubicBezTo>
                      <a:pt x="224866" y="4179"/>
                      <a:pt x="218235" y="8715"/>
                      <a:pt x="214829" y="10447"/>
                    </a:cubicBezTo>
                    <a:cubicBezTo>
                      <a:pt x="189679" y="19759"/>
                      <a:pt x="162915" y="25967"/>
                      <a:pt x="136748" y="32295"/>
                    </a:cubicBezTo>
                    <a:cubicBezTo>
                      <a:pt x="113689" y="37847"/>
                      <a:pt x="86029" y="42682"/>
                      <a:pt x="62730" y="37011"/>
                    </a:cubicBezTo>
                    <a:cubicBezTo>
                      <a:pt x="47018" y="33190"/>
                      <a:pt x="33577" y="27102"/>
                      <a:pt x="20673" y="40115"/>
                    </a:cubicBezTo>
                    <a:cubicBezTo>
                      <a:pt x="12309" y="48592"/>
                      <a:pt x="8306" y="59635"/>
                      <a:pt x="4543" y="70201"/>
                    </a:cubicBezTo>
                    <a:cubicBezTo>
                      <a:pt x="2272" y="76410"/>
                      <a:pt x="2631" y="88050"/>
                      <a:pt x="540" y="95810"/>
                    </a:cubicBezTo>
                    <a:cubicBezTo>
                      <a:pt x="-2268" y="69724"/>
                      <a:pt x="5737" y="42921"/>
                      <a:pt x="27782" y="26863"/>
                    </a:cubicBezTo>
                    <a:cubicBezTo>
                      <a:pt x="39252" y="18505"/>
                      <a:pt x="48273" y="19162"/>
                      <a:pt x="60520" y="25311"/>
                    </a:cubicBezTo>
                    <a:cubicBezTo>
                      <a:pt x="78083" y="34086"/>
                      <a:pt x="93496" y="30922"/>
                      <a:pt x="111896" y="27221"/>
                    </a:cubicBezTo>
                    <a:cubicBezTo>
                      <a:pt x="150549" y="19461"/>
                      <a:pt x="188842" y="10447"/>
                      <a:pt x="226897" y="0"/>
                    </a:cubicBezTo>
                    <a:close/>
                  </a:path>
                </a:pathLst>
              </a:custGeom>
              <a:solidFill>
                <a:srgbClr val="D2C49F"/>
              </a:solidFill>
              <a:ln w="5960"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3D46A0AF-02C4-B1C3-DC4A-F6790BDE7F9D}"/>
                  </a:ext>
                </a:extLst>
              </p:cNvPr>
              <p:cNvSpPr/>
              <p:nvPr/>
            </p:nvSpPr>
            <p:spPr>
              <a:xfrm>
                <a:off x="7498394" y="4926432"/>
                <a:ext cx="499968" cy="125804"/>
              </a:xfrm>
              <a:custGeom>
                <a:avLst/>
                <a:gdLst>
                  <a:gd name="connsiteX0" fmla="*/ 499969 w 499968"/>
                  <a:gd name="connsiteY0" fmla="*/ 2806 h 125804"/>
                  <a:gd name="connsiteX1" fmla="*/ 432641 w 499968"/>
                  <a:gd name="connsiteY1" fmla="*/ 11223 h 125804"/>
                  <a:gd name="connsiteX2" fmla="*/ 392496 w 499968"/>
                  <a:gd name="connsiteY2" fmla="*/ 11402 h 125804"/>
                  <a:gd name="connsiteX3" fmla="*/ 288248 w 499968"/>
                  <a:gd name="connsiteY3" fmla="*/ 15759 h 125804"/>
                  <a:gd name="connsiteX4" fmla="*/ 182508 w 499968"/>
                  <a:gd name="connsiteY4" fmla="*/ 29788 h 125804"/>
                  <a:gd name="connsiteX5" fmla="*/ 128084 w 499968"/>
                  <a:gd name="connsiteY5" fmla="*/ 44174 h 125804"/>
                  <a:gd name="connsiteX6" fmla="*/ 89432 w 499968"/>
                  <a:gd name="connsiteY6" fmla="*/ 88468 h 125804"/>
                  <a:gd name="connsiteX7" fmla="*/ 58606 w 499968"/>
                  <a:gd name="connsiteY7" fmla="*/ 120763 h 125804"/>
                  <a:gd name="connsiteX8" fmla="*/ 18878 w 499968"/>
                  <a:gd name="connsiteY8" fmla="*/ 118495 h 125804"/>
                  <a:gd name="connsiteX9" fmla="*/ 0 w 499968"/>
                  <a:gd name="connsiteY9" fmla="*/ 78797 h 125804"/>
                  <a:gd name="connsiteX10" fmla="*/ 63444 w 499968"/>
                  <a:gd name="connsiteY10" fmla="*/ 95333 h 125804"/>
                  <a:gd name="connsiteX11" fmla="*/ 84772 w 499968"/>
                  <a:gd name="connsiteY11" fmla="*/ 26505 h 125804"/>
                  <a:gd name="connsiteX12" fmla="*/ 87998 w 499968"/>
                  <a:gd name="connsiteY12" fmla="*/ 50681 h 125804"/>
                  <a:gd name="connsiteX13" fmla="*/ 108429 w 499968"/>
                  <a:gd name="connsiteY13" fmla="*/ 40772 h 125804"/>
                  <a:gd name="connsiteX14" fmla="*/ 195292 w 499968"/>
                  <a:gd name="connsiteY14" fmla="*/ 13252 h 125804"/>
                  <a:gd name="connsiteX15" fmla="*/ 402353 w 499968"/>
                  <a:gd name="connsiteY15" fmla="*/ 6686 h 125804"/>
                  <a:gd name="connsiteX16" fmla="*/ 494413 w 499968"/>
                  <a:gd name="connsiteY16" fmla="*/ 0 h 125804"/>
                  <a:gd name="connsiteX17" fmla="*/ 499849 w 499968"/>
                  <a:gd name="connsiteY17" fmla="*/ 2806 h 12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9968" h="125804">
                    <a:moveTo>
                      <a:pt x="499969" y="2806"/>
                    </a:moveTo>
                    <a:cubicBezTo>
                      <a:pt x="485870" y="16356"/>
                      <a:pt x="451400" y="11163"/>
                      <a:pt x="432641" y="11223"/>
                    </a:cubicBezTo>
                    <a:cubicBezTo>
                      <a:pt x="419259" y="11282"/>
                      <a:pt x="405878" y="11342"/>
                      <a:pt x="392496" y="11402"/>
                    </a:cubicBezTo>
                    <a:cubicBezTo>
                      <a:pt x="357727" y="11521"/>
                      <a:pt x="322838" y="12297"/>
                      <a:pt x="288248" y="15759"/>
                    </a:cubicBezTo>
                    <a:cubicBezTo>
                      <a:pt x="253001" y="19281"/>
                      <a:pt x="217575" y="23460"/>
                      <a:pt x="182508" y="29788"/>
                    </a:cubicBezTo>
                    <a:cubicBezTo>
                      <a:pt x="164107" y="33131"/>
                      <a:pt x="145289" y="36474"/>
                      <a:pt x="128084" y="44174"/>
                    </a:cubicBezTo>
                    <a:cubicBezTo>
                      <a:pt x="107294" y="53487"/>
                      <a:pt x="98811" y="68530"/>
                      <a:pt x="89432" y="88468"/>
                    </a:cubicBezTo>
                    <a:cubicBezTo>
                      <a:pt x="82621" y="102974"/>
                      <a:pt x="73660" y="114376"/>
                      <a:pt x="58606" y="120763"/>
                    </a:cubicBezTo>
                    <a:cubicBezTo>
                      <a:pt x="46837" y="125777"/>
                      <a:pt x="28436" y="129896"/>
                      <a:pt x="18878" y="118495"/>
                    </a:cubicBezTo>
                    <a:cubicBezTo>
                      <a:pt x="9558" y="107391"/>
                      <a:pt x="3106" y="93482"/>
                      <a:pt x="0" y="78797"/>
                    </a:cubicBezTo>
                    <a:cubicBezTo>
                      <a:pt x="8483" y="106018"/>
                      <a:pt x="46239" y="132045"/>
                      <a:pt x="63444" y="95333"/>
                    </a:cubicBezTo>
                    <a:cubicBezTo>
                      <a:pt x="73421" y="74081"/>
                      <a:pt x="37278" y="26146"/>
                      <a:pt x="84772" y="26505"/>
                    </a:cubicBezTo>
                    <a:cubicBezTo>
                      <a:pt x="88117" y="31817"/>
                      <a:pt x="84413" y="47816"/>
                      <a:pt x="87998" y="50681"/>
                    </a:cubicBezTo>
                    <a:cubicBezTo>
                      <a:pt x="94271" y="55695"/>
                      <a:pt x="103590" y="43816"/>
                      <a:pt x="108429" y="40772"/>
                    </a:cubicBezTo>
                    <a:cubicBezTo>
                      <a:pt x="132684" y="25669"/>
                      <a:pt x="167453" y="18505"/>
                      <a:pt x="195292" y="13252"/>
                    </a:cubicBezTo>
                    <a:cubicBezTo>
                      <a:pt x="263396" y="358"/>
                      <a:pt x="333651" y="2806"/>
                      <a:pt x="402353" y="6686"/>
                    </a:cubicBezTo>
                    <a:cubicBezTo>
                      <a:pt x="432940" y="8417"/>
                      <a:pt x="463766" y="3104"/>
                      <a:pt x="494413" y="0"/>
                    </a:cubicBezTo>
                    <a:cubicBezTo>
                      <a:pt x="496265" y="895"/>
                      <a:pt x="498057" y="1791"/>
                      <a:pt x="499849" y="2806"/>
                    </a:cubicBezTo>
                    <a:close/>
                  </a:path>
                </a:pathLst>
              </a:custGeom>
              <a:solidFill>
                <a:srgbClr val="D2C49F"/>
              </a:solidFill>
              <a:ln w="5960" cap="flat">
                <a:noFill/>
                <a:prstDash val="solid"/>
                <a:miter/>
              </a:ln>
            </p:spPr>
            <p:txBody>
              <a:bodyPr rtlCol="0" anchor="ctr"/>
              <a:lstStyle/>
              <a:p>
                <a:endParaRPr lang="en-US"/>
              </a:p>
            </p:txBody>
          </p:sp>
        </p:grpSp>
        <p:grpSp>
          <p:nvGrpSpPr>
            <p:cNvPr id="31" name="Graphic 7">
              <a:extLst>
                <a:ext uri="{FF2B5EF4-FFF2-40B4-BE49-F238E27FC236}">
                  <a16:creationId xmlns:a16="http://schemas.microsoft.com/office/drawing/2014/main" id="{53953057-F7E4-4077-86F9-463F68704519}"/>
                </a:ext>
              </a:extLst>
            </p:cNvPr>
            <p:cNvGrpSpPr/>
            <p:nvPr/>
          </p:nvGrpSpPr>
          <p:grpSpPr>
            <a:xfrm>
              <a:off x="7426107" y="4711964"/>
              <a:ext cx="1007166" cy="236196"/>
              <a:chOff x="7426107" y="4711964"/>
              <a:chExt cx="1007166" cy="236196"/>
            </a:xfrm>
          </p:grpSpPr>
          <p:sp>
            <p:nvSpPr>
              <p:cNvPr id="121" name="Freeform: Shape 120">
                <a:extLst>
                  <a:ext uri="{FF2B5EF4-FFF2-40B4-BE49-F238E27FC236}">
                    <a16:creationId xmlns:a16="http://schemas.microsoft.com/office/drawing/2014/main" id="{2B316C49-98A9-73D0-3F19-072FC22A8B61}"/>
                  </a:ext>
                </a:extLst>
              </p:cNvPr>
              <p:cNvSpPr/>
              <p:nvPr/>
            </p:nvSpPr>
            <p:spPr>
              <a:xfrm>
                <a:off x="7426107" y="4711964"/>
                <a:ext cx="1007166" cy="236196"/>
              </a:xfrm>
              <a:custGeom>
                <a:avLst/>
                <a:gdLst>
                  <a:gd name="connsiteX0" fmla="*/ 60 w 1007166"/>
                  <a:gd name="connsiteY0" fmla="*/ 236197 h 236196"/>
                  <a:gd name="connsiteX1" fmla="*/ 28556 w 1007166"/>
                  <a:gd name="connsiteY1" fmla="*/ 180203 h 236196"/>
                  <a:gd name="connsiteX2" fmla="*/ 93912 w 1007166"/>
                  <a:gd name="connsiteY2" fmla="*/ 135372 h 236196"/>
                  <a:gd name="connsiteX3" fmla="*/ 280243 w 1007166"/>
                  <a:gd name="connsiteY3" fmla="*/ 60454 h 236196"/>
                  <a:gd name="connsiteX4" fmla="*/ 476969 w 1007166"/>
                  <a:gd name="connsiteY4" fmla="*/ 12042 h 236196"/>
                  <a:gd name="connsiteX5" fmla="*/ 756973 w 1007166"/>
                  <a:gd name="connsiteY5" fmla="*/ 6729 h 236196"/>
                  <a:gd name="connsiteX6" fmla="*/ 890493 w 1007166"/>
                  <a:gd name="connsiteY6" fmla="*/ 21056 h 236196"/>
                  <a:gd name="connsiteX7" fmla="*/ 973951 w 1007166"/>
                  <a:gd name="connsiteY7" fmla="*/ 28637 h 236196"/>
                  <a:gd name="connsiteX8" fmla="*/ 1007167 w 1007166"/>
                  <a:gd name="connsiteY8" fmla="*/ 30905 h 236196"/>
                  <a:gd name="connsiteX9" fmla="*/ 976340 w 1007166"/>
                  <a:gd name="connsiteY9" fmla="*/ 42068 h 236196"/>
                  <a:gd name="connsiteX10" fmla="*/ 1006868 w 1007166"/>
                  <a:gd name="connsiteY10" fmla="*/ 55142 h 236196"/>
                  <a:gd name="connsiteX11" fmla="*/ 925919 w 1007166"/>
                  <a:gd name="connsiteY11" fmla="*/ 94122 h 236196"/>
                  <a:gd name="connsiteX12" fmla="*/ 1003821 w 1007166"/>
                  <a:gd name="connsiteY12" fmla="*/ 109703 h 236196"/>
                  <a:gd name="connsiteX13" fmla="*/ 963974 w 1007166"/>
                  <a:gd name="connsiteY13" fmla="*/ 140565 h 236196"/>
                  <a:gd name="connsiteX14" fmla="*/ 927771 w 1007166"/>
                  <a:gd name="connsiteY14" fmla="*/ 167846 h 236196"/>
                  <a:gd name="connsiteX15" fmla="*/ 820238 w 1007166"/>
                  <a:gd name="connsiteY15" fmla="*/ 190231 h 236196"/>
                  <a:gd name="connsiteX16" fmla="*/ 607980 w 1007166"/>
                  <a:gd name="connsiteY16" fmla="*/ 201633 h 236196"/>
                  <a:gd name="connsiteX17" fmla="*/ 379592 w 1007166"/>
                  <a:gd name="connsiteY17" fmla="*/ 186948 h 236196"/>
                  <a:gd name="connsiteX18" fmla="*/ 148754 w 1007166"/>
                  <a:gd name="connsiteY18" fmla="*/ 162055 h 236196"/>
                  <a:gd name="connsiteX19" fmla="*/ 58725 w 1007166"/>
                  <a:gd name="connsiteY19" fmla="*/ 173815 h 236196"/>
                  <a:gd name="connsiteX20" fmla="*/ 0 w 1007166"/>
                  <a:gd name="connsiteY20" fmla="*/ 236197 h 23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07166" h="236196">
                    <a:moveTo>
                      <a:pt x="60" y="236197"/>
                    </a:moveTo>
                    <a:cubicBezTo>
                      <a:pt x="7886" y="216258"/>
                      <a:pt x="12784" y="196440"/>
                      <a:pt x="28556" y="180203"/>
                    </a:cubicBezTo>
                    <a:cubicBezTo>
                      <a:pt x="47852" y="160324"/>
                      <a:pt x="71330" y="147550"/>
                      <a:pt x="93912" y="135372"/>
                    </a:cubicBezTo>
                    <a:cubicBezTo>
                      <a:pt x="154071" y="102898"/>
                      <a:pt x="215186" y="80273"/>
                      <a:pt x="280243" y="60454"/>
                    </a:cubicBezTo>
                    <a:cubicBezTo>
                      <a:pt x="344584" y="40875"/>
                      <a:pt x="411135" y="25354"/>
                      <a:pt x="476969" y="12042"/>
                    </a:cubicBezTo>
                    <a:cubicBezTo>
                      <a:pt x="568073" y="-6404"/>
                      <a:pt x="664853" y="163"/>
                      <a:pt x="756973" y="6729"/>
                    </a:cubicBezTo>
                    <a:cubicBezTo>
                      <a:pt x="801181" y="9893"/>
                      <a:pt x="846942" y="13713"/>
                      <a:pt x="890493" y="21056"/>
                    </a:cubicBezTo>
                    <a:cubicBezTo>
                      <a:pt x="916182" y="25414"/>
                      <a:pt x="947665" y="33114"/>
                      <a:pt x="973951" y="28637"/>
                    </a:cubicBezTo>
                    <a:cubicBezTo>
                      <a:pt x="983270" y="27025"/>
                      <a:pt x="996413" y="30309"/>
                      <a:pt x="1007167" y="30905"/>
                    </a:cubicBezTo>
                    <a:cubicBezTo>
                      <a:pt x="996712" y="35084"/>
                      <a:pt x="986675" y="38308"/>
                      <a:pt x="976340" y="42068"/>
                    </a:cubicBezTo>
                    <a:cubicBezTo>
                      <a:pt x="985063" y="47381"/>
                      <a:pt x="998026" y="48515"/>
                      <a:pt x="1006868" y="55142"/>
                    </a:cubicBezTo>
                    <a:cubicBezTo>
                      <a:pt x="985122" y="76333"/>
                      <a:pt x="948382" y="74662"/>
                      <a:pt x="925919" y="94122"/>
                    </a:cubicBezTo>
                    <a:cubicBezTo>
                      <a:pt x="944857" y="96868"/>
                      <a:pt x="991992" y="94839"/>
                      <a:pt x="1003821" y="109703"/>
                    </a:cubicBezTo>
                    <a:cubicBezTo>
                      <a:pt x="990021" y="122239"/>
                      <a:pt x="975265" y="125104"/>
                      <a:pt x="963974" y="140565"/>
                    </a:cubicBezTo>
                    <a:cubicBezTo>
                      <a:pt x="953878" y="154414"/>
                      <a:pt x="944319" y="161876"/>
                      <a:pt x="927771" y="167846"/>
                    </a:cubicBezTo>
                    <a:cubicBezTo>
                      <a:pt x="894257" y="179964"/>
                      <a:pt x="855425" y="183963"/>
                      <a:pt x="820238" y="190231"/>
                    </a:cubicBezTo>
                    <a:cubicBezTo>
                      <a:pt x="749326" y="202946"/>
                      <a:pt x="679729" y="202648"/>
                      <a:pt x="607980" y="201633"/>
                    </a:cubicBezTo>
                    <a:cubicBezTo>
                      <a:pt x="531632" y="200559"/>
                      <a:pt x="455462" y="195425"/>
                      <a:pt x="379592" y="186948"/>
                    </a:cubicBezTo>
                    <a:cubicBezTo>
                      <a:pt x="302706" y="178412"/>
                      <a:pt x="226118" y="165637"/>
                      <a:pt x="148754" y="162055"/>
                    </a:cubicBezTo>
                    <a:cubicBezTo>
                      <a:pt x="118286" y="160623"/>
                      <a:pt x="87520" y="162951"/>
                      <a:pt x="58725" y="173815"/>
                    </a:cubicBezTo>
                    <a:cubicBezTo>
                      <a:pt x="17623" y="189276"/>
                      <a:pt x="1314" y="234585"/>
                      <a:pt x="0" y="236197"/>
                    </a:cubicBezTo>
                    <a:close/>
                  </a:path>
                </a:pathLst>
              </a:custGeom>
              <a:solidFill>
                <a:srgbClr val="D2C49F"/>
              </a:solidFill>
              <a:ln w="5960" cap="flat">
                <a:noFill/>
                <a:prstDash val="solid"/>
                <a:miter/>
              </a:ln>
            </p:spPr>
            <p:txBody>
              <a:bodyPr rtlCol="0" anchor="ctr"/>
              <a:lstStyle/>
              <a:p>
                <a:endParaRPr lang="en-US"/>
              </a:p>
            </p:txBody>
          </p:sp>
          <p:grpSp>
            <p:nvGrpSpPr>
              <p:cNvPr id="122" name="Graphic 7">
                <a:extLst>
                  <a:ext uri="{FF2B5EF4-FFF2-40B4-BE49-F238E27FC236}">
                    <a16:creationId xmlns:a16="http://schemas.microsoft.com/office/drawing/2014/main" id="{F116FC77-F8CA-AD29-13AC-7552DA1E3C22}"/>
                  </a:ext>
                </a:extLst>
              </p:cNvPr>
              <p:cNvGrpSpPr/>
              <p:nvPr/>
            </p:nvGrpSpPr>
            <p:grpSpPr>
              <a:xfrm>
                <a:off x="7469718" y="4712843"/>
                <a:ext cx="860682" cy="202103"/>
                <a:chOff x="7469718" y="4712843"/>
                <a:chExt cx="860682" cy="202103"/>
              </a:xfrm>
            </p:grpSpPr>
            <p:sp>
              <p:nvSpPr>
                <p:cNvPr id="124" name="Freeform: Shape 123">
                  <a:extLst>
                    <a:ext uri="{FF2B5EF4-FFF2-40B4-BE49-F238E27FC236}">
                      <a16:creationId xmlns:a16="http://schemas.microsoft.com/office/drawing/2014/main" id="{0A7641C7-588A-36D3-F28A-6CE8F66D5D90}"/>
                    </a:ext>
                  </a:extLst>
                </p:cNvPr>
                <p:cNvSpPr/>
                <p:nvPr/>
              </p:nvSpPr>
              <p:spPr>
                <a:xfrm>
                  <a:off x="7533461" y="4742768"/>
                  <a:ext cx="782900" cy="113582"/>
                </a:xfrm>
                <a:custGeom>
                  <a:avLst/>
                  <a:gdLst>
                    <a:gd name="connsiteX0" fmla="*/ 60 w 782900"/>
                    <a:gd name="connsiteY0" fmla="*/ 113523 h 113582"/>
                    <a:gd name="connsiteX1" fmla="*/ 188780 w 782900"/>
                    <a:gd name="connsiteY1" fmla="*/ 49231 h 113582"/>
                    <a:gd name="connsiteX2" fmla="*/ 385267 w 782900"/>
                    <a:gd name="connsiteY2" fmla="*/ 9414 h 113582"/>
                    <a:gd name="connsiteX3" fmla="*/ 585697 w 782900"/>
                    <a:gd name="connsiteY3" fmla="*/ 1296 h 113582"/>
                    <a:gd name="connsiteX4" fmla="*/ 782900 w 782900"/>
                    <a:gd name="connsiteY4" fmla="*/ 30726 h 113582"/>
                    <a:gd name="connsiteX5" fmla="*/ 585338 w 782900"/>
                    <a:gd name="connsiteY5" fmla="*/ 11981 h 113582"/>
                    <a:gd name="connsiteX6" fmla="*/ 387000 w 782900"/>
                    <a:gd name="connsiteY6" fmla="*/ 23562 h 113582"/>
                    <a:gd name="connsiteX7" fmla="*/ 191409 w 782900"/>
                    <a:gd name="connsiteY7" fmla="*/ 59558 h 113582"/>
                    <a:gd name="connsiteX8" fmla="*/ 0 w 782900"/>
                    <a:gd name="connsiteY8" fmla="*/ 113582 h 113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2900" h="113582">
                      <a:moveTo>
                        <a:pt x="60" y="113523"/>
                      </a:moveTo>
                      <a:cubicBezTo>
                        <a:pt x="61473" y="88809"/>
                        <a:pt x="124440" y="66960"/>
                        <a:pt x="188780" y="49231"/>
                      </a:cubicBezTo>
                      <a:cubicBezTo>
                        <a:pt x="253121" y="31502"/>
                        <a:pt x="318776" y="17772"/>
                        <a:pt x="385267" y="9414"/>
                      </a:cubicBezTo>
                      <a:cubicBezTo>
                        <a:pt x="451699" y="1057"/>
                        <a:pt x="518907" y="-1987"/>
                        <a:pt x="585697" y="1296"/>
                      </a:cubicBezTo>
                      <a:cubicBezTo>
                        <a:pt x="652427" y="4520"/>
                        <a:pt x="718799" y="14130"/>
                        <a:pt x="782900" y="30726"/>
                      </a:cubicBezTo>
                      <a:cubicBezTo>
                        <a:pt x="717723" y="18787"/>
                        <a:pt x="651591" y="12817"/>
                        <a:pt x="585338" y="11981"/>
                      </a:cubicBezTo>
                      <a:cubicBezTo>
                        <a:pt x="519086" y="11086"/>
                        <a:pt x="452774" y="15265"/>
                        <a:pt x="387000" y="23562"/>
                      </a:cubicBezTo>
                      <a:cubicBezTo>
                        <a:pt x="321225" y="31860"/>
                        <a:pt x="255929" y="44217"/>
                        <a:pt x="191409" y="59558"/>
                      </a:cubicBezTo>
                      <a:cubicBezTo>
                        <a:pt x="126889" y="74900"/>
                        <a:pt x="63086" y="93286"/>
                        <a:pt x="0" y="113582"/>
                      </a:cubicBezTo>
                      <a:close/>
                    </a:path>
                  </a:pathLst>
                </a:custGeom>
                <a:solidFill>
                  <a:srgbClr val="D2C49F"/>
                </a:solidFill>
                <a:ln w="5960"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67583238-812E-4EA2-177D-6060170877E8}"/>
                    </a:ext>
                  </a:extLst>
                </p:cNvPr>
                <p:cNvSpPr/>
                <p:nvPr/>
              </p:nvSpPr>
              <p:spPr>
                <a:xfrm>
                  <a:off x="7738431" y="4776333"/>
                  <a:ext cx="498833" cy="46707"/>
                </a:xfrm>
                <a:custGeom>
                  <a:avLst/>
                  <a:gdLst>
                    <a:gd name="connsiteX0" fmla="*/ 0 w 498833"/>
                    <a:gd name="connsiteY0" fmla="*/ 46648 h 46707"/>
                    <a:gd name="connsiteX1" fmla="*/ 247625 w 498833"/>
                    <a:gd name="connsiteY1" fmla="*/ 1996 h 46707"/>
                    <a:gd name="connsiteX2" fmla="*/ 498834 w 498833"/>
                    <a:gd name="connsiteY2" fmla="*/ 16263 h 46707"/>
                    <a:gd name="connsiteX3" fmla="*/ 60 w 498833"/>
                    <a:gd name="connsiteY3" fmla="*/ 46707 h 46707"/>
                  </a:gdLst>
                  <a:ahLst/>
                  <a:cxnLst>
                    <a:cxn ang="0">
                      <a:pos x="connsiteX0" y="connsiteY0"/>
                    </a:cxn>
                    <a:cxn ang="0">
                      <a:pos x="connsiteX1" y="connsiteY1"/>
                    </a:cxn>
                    <a:cxn ang="0">
                      <a:pos x="connsiteX2" y="connsiteY2"/>
                    </a:cxn>
                    <a:cxn ang="0">
                      <a:pos x="connsiteX3" y="connsiteY3"/>
                    </a:cxn>
                  </a:cxnLst>
                  <a:rect l="l" t="t" r="r" b="b"/>
                  <a:pathLst>
                    <a:path w="498833" h="46707">
                      <a:moveTo>
                        <a:pt x="0" y="46648"/>
                      </a:moveTo>
                      <a:cubicBezTo>
                        <a:pt x="79873" y="22173"/>
                        <a:pt x="163450" y="7130"/>
                        <a:pt x="247625" y="1996"/>
                      </a:cubicBezTo>
                      <a:cubicBezTo>
                        <a:pt x="331799" y="-3138"/>
                        <a:pt x="416571" y="1638"/>
                        <a:pt x="498834" y="16263"/>
                      </a:cubicBezTo>
                      <a:cubicBezTo>
                        <a:pt x="332695" y="-1049"/>
                        <a:pt x="162853" y="9279"/>
                        <a:pt x="60" y="46707"/>
                      </a:cubicBezTo>
                      <a:close/>
                    </a:path>
                  </a:pathLst>
                </a:custGeom>
                <a:solidFill>
                  <a:srgbClr val="D2C49F"/>
                </a:solidFill>
                <a:ln w="5960"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64E546F8-2C8F-9C14-A02A-02A54A6A2B7F}"/>
                    </a:ext>
                  </a:extLst>
                </p:cNvPr>
                <p:cNvSpPr/>
                <p:nvPr/>
              </p:nvSpPr>
              <p:spPr>
                <a:xfrm>
                  <a:off x="7791063" y="4787993"/>
                  <a:ext cx="443991" cy="39404"/>
                </a:xfrm>
                <a:custGeom>
                  <a:avLst/>
                  <a:gdLst>
                    <a:gd name="connsiteX0" fmla="*/ 60 w 443991"/>
                    <a:gd name="connsiteY0" fmla="*/ 39405 h 39404"/>
                    <a:gd name="connsiteX1" fmla="*/ 108549 w 443991"/>
                    <a:gd name="connsiteY1" fmla="*/ 11706 h 39404"/>
                    <a:gd name="connsiteX2" fmla="*/ 220562 w 443991"/>
                    <a:gd name="connsiteY2" fmla="*/ 484 h 39404"/>
                    <a:gd name="connsiteX3" fmla="*/ 443992 w 443991"/>
                    <a:gd name="connsiteY3" fmla="*/ 18213 h 39404"/>
                    <a:gd name="connsiteX4" fmla="*/ 220801 w 443991"/>
                    <a:gd name="connsiteY4" fmla="*/ 8423 h 39404"/>
                    <a:gd name="connsiteX5" fmla="*/ 109445 w 443991"/>
                    <a:gd name="connsiteY5" fmla="*/ 17556 h 39404"/>
                    <a:gd name="connsiteX6" fmla="*/ 0 w 443991"/>
                    <a:gd name="connsiteY6" fmla="*/ 39345 h 39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3991" h="39404">
                      <a:moveTo>
                        <a:pt x="60" y="39405"/>
                      </a:moveTo>
                      <a:cubicBezTo>
                        <a:pt x="35247" y="27287"/>
                        <a:pt x="71629" y="18094"/>
                        <a:pt x="108549" y="11706"/>
                      </a:cubicBezTo>
                      <a:cubicBezTo>
                        <a:pt x="145528" y="5319"/>
                        <a:pt x="182985" y="1678"/>
                        <a:pt x="220562" y="484"/>
                      </a:cubicBezTo>
                      <a:cubicBezTo>
                        <a:pt x="295716" y="-1964"/>
                        <a:pt x="370870" y="5020"/>
                        <a:pt x="443992" y="18213"/>
                      </a:cubicBezTo>
                      <a:cubicBezTo>
                        <a:pt x="370033" y="10333"/>
                        <a:pt x="295358" y="6035"/>
                        <a:pt x="220801" y="8423"/>
                      </a:cubicBezTo>
                      <a:cubicBezTo>
                        <a:pt x="183523" y="9617"/>
                        <a:pt x="146364" y="12542"/>
                        <a:pt x="109445" y="17556"/>
                      </a:cubicBezTo>
                      <a:cubicBezTo>
                        <a:pt x="72525" y="22571"/>
                        <a:pt x="35964" y="29734"/>
                        <a:pt x="0" y="39345"/>
                      </a:cubicBezTo>
                      <a:close/>
                    </a:path>
                  </a:pathLst>
                </a:custGeom>
                <a:solidFill>
                  <a:srgbClr val="D2C49F"/>
                </a:solidFill>
                <a:ln w="5960"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458162D7-A8A3-701B-3E1B-5FFE6578EE69}"/>
                    </a:ext>
                  </a:extLst>
                </p:cNvPr>
                <p:cNvSpPr/>
                <p:nvPr/>
              </p:nvSpPr>
              <p:spPr>
                <a:xfrm>
                  <a:off x="7612438" y="4850133"/>
                  <a:ext cx="681162" cy="51989"/>
                </a:xfrm>
                <a:custGeom>
                  <a:avLst/>
                  <a:gdLst>
                    <a:gd name="connsiteX0" fmla="*/ 0 w 681162"/>
                    <a:gd name="connsiteY0" fmla="*/ 68 h 51989"/>
                    <a:gd name="connsiteX1" fmla="*/ 85130 w 681162"/>
                    <a:gd name="connsiteY1" fmla="*/ 8843 h 51989"/>
                    <a:gd name="connsiteX2" fmla="*/ 169902 w 681162"/>
                    <a:gd name="connsiteY2" fmla="*/ 21140 h 51989"/>
                    <a:gd name="connsiteX3" fmla="*/ 340402 w 681162"/>
                    <a:gd name="connsiteY3" fmla="*/ 37676 h 51989"/>
                    <a:gd name="connsiteX4" fmla="*/ 351095 w 681162"/>
                    <a:gd name="connsiteY4" fmla="*/ 38213 h 51989"/>
                    <a:gd name="connsiteX5" fmla="*/ 361789 w 681162"/>
                    <a:gd name="connsiteY5" fmla="*/ 38691 h 51989"/>
                    <a:gd name="connsiteX6" fmla="*/ 383176 w 681162"/>
                    <a:gd name="connsiteY6" fmla="*/ 39646 h 51989"/>
                    <a:gd name="connsiteX7" fmla="*/ 404563 w 681162"/>
                    <a:gd name="connsiteY7" fmla="*/ 40123 h 51989"/>
                    <a:gd name="connsiteX8" fmla="*/ 425950 w 681162"/>
                    <a:gd name="connsiteY8" fmla="*/ 40482 h 51989"/>
                    <a:gd name="connsiteX9" fmla="*/ 447337 w 681162"/>
                    <a:gd name="connsiteY9" fmla="*/ 40482 h 51989"/>
                    <a:gd name="connsiteX10" fmla="*/ 458031 w 681162"/>
                    <a:gd name="connsiteY10" fmla="*/ 40482 h 51989"/>
                    <a:gd name="connsiteX11" fmla="*/ 468725 w 681162"/>
                    <a:gd name="connsiteY11" fmla="*/ 40183 h 51989"/>
                    <a:gd name="connsiteX12" fmla="*/ 490112 w 681162"/>
                    <a:gd name="connsiteY12" fmla="*/ 39706 h 51989"/>
                    <a:gd name="connsiteX13" fmla="*/ 495429 w 681162"/>
                    <a:gd name="connsiteY13" fmla="*/ 39586 h 51989"/>
                    <a:gd name="connsiteX14" fmla="*/ 500746 w 681162"/>
                    <a:gd name="connsiteY14" fmla="*/ 39288 h 51989"/>
                    <a:gd name="connsiteX15" fmla="*/ 511439 w 681162"/>
                    <a:gd name="connsiteY15" fmla="*/ 38750 h 51989"/>
                    <a:gd name="connsiteX16" fmla="*/ 681162 w 681162"/>
                    <a:gd name="connsiteY16" fmla="*/ 19350 h 51989"/>
                    <a:gd name="connsiteX17" fmla="*/ 512037 w 681162"/>
                    <a:gd name="connsiteY17" fmla="*/ 47884 h 51989"/>
                    <a:gd name="connsiteX18" fmla="*/ 501283 w 681162"/>
                    <a:gd name="connsiteY18" fmla="*/ 48779 h 51989"/>
                    <a:gd name="connsiteX19" fmla="*/ 495907 w 681162"/>
                    <a:gd name="connsiteY19" fmla="*/ 49257 h 51989"/>
                    <a:gd name="connsiteX20" fmla="*/ 490530 w 681162"/>
                    <a:gd name="connsiteY20" fmla="*/ 49555 h 51989"/>
                    <a:gd name="connsiteX21" fmla="*/ 469023 w 681162"/>
                    <a:gd name="connsiteY21" fmla="*/ 50689 h 51989"/>
                    <a:gd name="connsiteX22" fmla="*/ 458270 w 681162"/>
                    <a:gd name="connsiteY22" fmla="*/ 51227 h 51989"/>
                    <a:gd name="connsiteX23" fmla="*/ 447517 w 681162"/>
                    <a:gd name="connsiteY23" fmla="*/ 51465 h 51989"/>
                    <a:gd name="connsiteX24" fmla="*/ 425950 w 681162"/>
                    <a:gd name="connsiteY24" fmla="*/ 51883 h 51989"/>
                    <a:gd name="connsiteX25" fmla="*/ 404384 w 681162"/>
                    <a:gd name="connsiteY25" fmla="*/ 51883 h 51989"/>
                    <a:gd name="connsiteX26" fmla="*/ 382818 w 681162"/>
                    <a:gd name="connsiteY26" fmla="*/ 51645 h 51989"/>
                    <a:gd name="connsiteX27" fmla="*/ 361251 w 681162"/>
                    <a:gd name="connsiteY27" fmla="*/ 50809 h 51989"/>
                    <a:gd name="connsiteX28" fmla="*/ 350498 w 681162"/>
                    <a:gd name="connsiteY28" fmla="*/ 50391 h 51989"/>
                    <a:gd name="connsiteX29" fmla="*/ 339745 w 681162"/>
                    <a:gd name="connsiteY29" fmla="*/ 49854 h 51989"/>
                    <a:gd name="connsiteX30" fmla="*/ 168588 w 681162"/>
                    <a:gd name="connsiteY30" fmla="*/ 30154 h 51989"/>
                    <a:gd name="connsiteX31" fmla="*/ 84234 w 681162"/>
                    <a:gd name="connsiteY31" fmla="*/ 14037 h 51989"/>
                    <a:gd name="connsiteX32" fmla="*/ 60 w 681162"/>
                    <a:gd name="connsiteY32" fmla="*/ 8 h 51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81162" h="51989">
                      <a:moveTo>
                        <a:pt x="0" y="68"/>
                      </a:moveTo>
                      <a:cubicBezTo>
                        <a:pt x="28556" y="-648"/>
                        <a:pt x="56992" y="4426"/>
                        <a:pt x="85130" y="8843"/>
                      </a:cubicBezTo>
                      <a:cubicBezTo>
                        <a:pt x="113328" y="13201"/>
                        <a:pt x="141585" y="17499"/>
                        <a:pt x="169902" y="21140"/>
                      </a:cubicBezTo>
                      <a:cubicBezTo>
                        <a:pt x="226536" y="28602"/>
                        <a:pt x="283409" y="34393"/>
                        <a:pt x="340402" y="37676"/>
                      </a:cubicBezTo>
                      <a:cubicBezTo>
                        <a:pt x="343986" y="37974"/>
                        <a:pt x="347511" y="38094"/>
                        <a:pt x="351095" y="38213"/>
                      </a:cubicBezTo>
                      <a:lnTo>
                        <a:pt x="361789" y="38691"/>
                      </a:lnTo>
                      <a:lnTo>
                        <a:pt x="383176" y="39646"/>
                      </a:lnTo>
                      <a:lnTo>
                        <a:pt x="404563" y="40123"/>
                      </a:lnTo>
                      <a:cubicBezTo>
                        <a:pt x="411672" y="40243"/>
                        <a:pt x="418841" y="40601"/>
                        <a:pt x="425950" y="40482"/>
                      </a:cubicBezTo>
                      <a:lnTo>
                        <a:pt x="447337" y="40482"/>
                      </a:lnTo>
                      <a:cubicBezTo>
                        <a:pt x="447337" y="40482"/>
                        <a:pt x="458031" y="40482"/>
                        <a:pt x="458031" y="40482"/>
                      </a:cubicBezTo>
                      <a:lnTo>
                        <a:pt x="468725" y="40183"/>
                      </a:lnTo>
                      <a:lnTo>
                        <a:pt x="490112" y="39706"/>
                      </a:lnTo>
                      <a:cubicBezTo>
                        <a:pt x="491904" y="39706"/>
                        <a:pt x="493696" y="39706"/>
                        <a:pt x="495429" y="39586"/>
                      </a:cubicBezTo>
                      <a:lnTo>
                        <a:pt x="500746" y="39288"/>
                      </a:lnTo>
                      <a:lnTo>
                        <a:pt x="511439" y="38750"/>
                      </a:lnTo>
                      <a:cubicBezTo>
                        <a:pt x="568372" y="36004"/>
                        <a:pt x="625126" y="29796"/>
                        <a:pt x="681162" y="19350"/>
                      </a:cubicBezTo>
                      <a:cubicBezTo>
                        <a:pt x="626022" y="33736"/>
                        <a:pt x="569268" y="43048"/>
                        <a:pt x="512037" y="47884"/>
                      </a:cubicBezTo>
                      <a:lnTo>
                        <a:pt x="501283" y="48779"/>
                      </a:lnTo>
                      <a:lnTo>
                        <a:pt x="495907" y="49257"/>
                      </a:lnTo>
                      <a:cubicBezTo>
                        <a:pt x="494114" y="49376"/>
                        <a:pt x="492322" y="49436"/>
                        <a:pt x="490530" y="49555"/>
                      </a:cubicBezTo>
                      <a:lnTo>
                        <a:pt x="469023" y="50689"/>
                      </a:lnTo>
                      <a:lnTo>
                        <a:pt x="458270" y="51227"/>
                      </a:lnTo>
                      <a:cubicBezTo>
                        <a:pt x="454686" y="51346"/>
                        <a:pt x="451101" y="51406"/>
                        <a:pt x="447517" y="51465"/>
                      </a:cubicBezTo>
                      <a:lnTo>
                        <a:pt x="425950" y="51883"/>
                      </a:lnTo>
                      <a:cubicBezTo>
                        <a:pt x="418781" y="52122"/>
                        <a:pt x="411553" y="51883"/>
                        <a:pt x="404384" y="51883"/>
                      </a:cubicBezTo>
                      <a:lnTo>
                        <a:pt x="382818" y="51645"/>
                      </a:lnTo>
                      <a:lnTo>
                        <a:pt x="361251" y="50809"/>
                      </a:lnTo>
                      <a:lnTo>
                        <a:pt x="350498" y="50391"/>
                      </a:lnTo>
                      <a:cubicBezTo>
                        <a:pt x="346914" y="50272"/>
                        <a:pt x="343329" y="50092"/>
                        <a:pt x="339745" y="49854"/>
                      </a:cubicBezTo>
                      <a:cubicBezTo>
                        <a:pt x="282274" y="46511"/>
                        <a:pt x="225102" y="39646"/>
                        <a:pt x="168588" y="30154"/>
                      </a:cubicBezTo>
                      <a:cubicBezTo>
                        <a:pt x="140271" y="25498"/>
                        <a:pt x="112193" y="19947"/>
                        <a:pt x="84234" y="14037"/>
                      </a:cubicBezTo>
                      <a:cubicBezTo>
                        <a:pt x="56276" y="8127"/>
                        <a:pt x="28616" y="1381"/>
                        <a:pt x="60" y="8"/>
                      </a:cubicBezTo>
                      <a:close/>
                    </a:path>
                  </a:pathLst>
                </a:custGeom>
                <a:solidFill>
                  <a:srgbClr val="D2C49F"/>
                </a:solidFill>
                <a:ln w="5960"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8EB5D6B8-4E2B-74CA-B3C2-51C615E7F5FF}"/>
                    </a:ext>
                  </a:extLst>
                </p:cNvPr>
                <p:cNvSpPr/>
                <p:nvPr/>
              </p:nvSpPr>
              <p:spPr>
                <a:xfrm>
                  <a:off x="7799785" y="4863513"/>
                  <a:ext cx="436643" cy="28736"/>
                </a:xfrm>
                <a:custGeom>
                  <a:avLst/>
                  <a:gdLst>
                    <a:gd name="connsiteX0" fmla="*/ 0 w 436643"/>
                    <a:gd name="connsiteY0" fmla="*/ 60 h 28736"/>
                    <a:gd name="connsiteX1" fmla="*/ 436644 w 436643"/>
                    <a:gd name="connsiteY1" fmla="*/ 2985 h 28736"/>
                    <a:gd name="connsiteX2" fmla="*/ 218173 w 436643"/>
                    <a:gd name="connsiteY2" fmla="*/ 28713 h 28736"/>
                    <a:gd name="connsiteX3" fmla="*/ 60 w 436643"/>
                    <a:gd name="connsiteY3" fmla="*/ 0 h 28736"/>
                  </a:gdLst>
                  <a:ahLst/>
                  <a:cxnLst>
                    <a:cxn ang="0">
                      <a:pos x="connsiteX0" y="connsiteY0"/>
                    </a:cxn>
                    <a:cxn ang="0">
                      <a:pos x="connsiteX1" y="connsiteY1"/>
                    </a:cxn>
                    <a:cxn ang="0">
                      <a:pos x="connsiteX2" y="connsiteY2"/>
                    </a:cxn>
                    <a:cxn ang="0">
                      <a:pos x="connsiteX3" y="connsiteY3"/>
                    </a:cxn>
                  </a:cxnLst>
                  <a:rect l="l" t="t" r="r" b="b"/>
                  <a:pathLst>
                    <a:path w="436643" h="28736">
                      <a:moveTo>
                        <a:pt x="0" y="60"/>
                      </a:moveTo>
                      <a:cubicBezTo>
                        <a:pt x="143616" y="26922"/>
                        <a:pt x="292669" y="27878"/>
                        <a:pt x="436644" y="2985"/>
                      </a:cubicBezTo>
                      <a:cubicBezTo>
                        <a:pt x="365732" y="20535"/>
                        <a:pt x="291892" y="29251"/>
                        <a:pt x="218173" y="28713"/>
                      </a:cubicBezTo>
                      <a:cubicBezTo>
                        <a:pt x="144393" y="28236"/>
                        <a:pt x="70733" y="18505"/>
                        <a:pt x="60" y="0"/>
                      </a:cubicBezTo>
                      <a:close/>
                    </a:path>
                  </a:pathLst>
                </a:custGeom>
                <a:solidFill>
                  <a:srgbClr val="D2C49F"/>
                </a:solidFill>
                <a:ln w="5960"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348AA373-18C8-9AD2-9A95-43886BD930DB}"/>
                    </a:ext>
                  </a:extLst>
                </p:cNvPr>
                <p:cNvSpPr/>
                <p:nvPr/>
              </p:nvSpPr>
              <p:spPr>
                <a:xfrm>
                  <a:off x="7685561" y="4835575"/>
                  <a:ext cx="579782" cy="34427"/>
                </a:xfrm>
                <a:custGeom>
                  <a:avLst/>
                  <a:gdLst>
                    <a:gd name="connsiteX0" fmla="*/ 0 w 579782"/>
                    <a:gd name="connsiteY0" fmla="*/ 4419 h 34427"/>
                    <a:gd name="connsiteX1" fmla="*/ 72644 w 579782"/>
                    <a:gd name="connsiteY1" fmla="*/ 61 h 34427"/>
                    <a:gd name="connsiteX2" fmla="*/ 145588 w 579782"/>
                    <a:gd name="connsiteY2" fmla="*/ 4657 h 34427"/>
                    <a:gd name="connsiteX3" fmla="*/ 290459 w 579782"/>
                    <a:gd name="connsiteY3" fmla="*/ 20954 h 34427"/>
                    <a:gd name="connsiteX4" fmla="*/ 435628 w 579782"/>
                    <a:gd name="connsiteY4" fmla="*/ 23819 h 34427"/>
                    <a:gd name="connsiteX5" fmla="*/ 579782 w 579782"/>
                    <a:gd name="connsiteY5" fmla="*/ 7224 h 34427"/>
                    <a:gd name="connsiteX6" fmla="*/ 436166 w 579782"/>
                    <a:gd name="connsiteY6" fmla="*/ 31640 h 34427"/>
                    <a:gd name="connsiteX7" fmla="*/ 289622 w 579782"/>
                    <a:gd name="connsiteY7" fmla="*/ 31341 h 34427"/>
                    <a:gd name="connsiteX8" fmla="*/ 144692 w 579782"/>
                    <a:gd name="connsiteY8" fmla="*/ 12418 h 34427"/>
                    <a:gd name="connsiteX9" fmla="*/ 60 w 579782"/>
                    <a:gd name="connsiteY9" fmla="*/ 4478 h 34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9782" h="34427">
                      <a:moveTo>
                        <a:pt x="0" y="4419"/>
                      </a:moveTo>
                      <a:cubicBezTo>
                        <a:pt x="23956" y="897"/>
                        <a:pt x="48330" y="-297"/>
                        <a:pt x="72644" y="61"/>
                      </a:cubicBezTo>
                      <a:cubicBezTo>
                        <a:pt x="97019" y="359"/>
                        <a:pt x="121333" y="2210"/>
                        <a:pt x="145588" y="4657"/>
                      </a:cubicBezTo>
                      <a:cubicBezTo>
                        <a:pt x="194097" y="9672"/>
                        <a:pt x="242129" y="17253"/>
                        <a:pt x="290459" y="20954"/>
                      </a:cubicBezTo>
                      <a:cubicBezTo>
                        <a:pt x="338729" y="24834"/>
                        <a:pt x="387298" y="26028"/>
                        <a:pt x="435628" y="23819"/>
                      </a:cubicBezTo>
                      <a:cubicBezTo>
                        <a:pt x="484018" y="21670"/>
                        <a:pt x="532229" y="16298"/>
                        <a:pt x="579782" y="7224"/>
                      </a:cubicBezTo>
                      <a:cubicBezTo>
                        <a:pt x="533006" y="19701"/>
                        <a:pt x="484795" y="27700"/>
                        <a:pt x="436166" y="31640"/>
                      </a:cubicBezTo>
                      <a:cubicBezTo>
                        <a:pt x="387477" y="35579"/>
                        <a:pt x="338430" y="35221"/>
                        <a:pt x="289622" y="31341"/>
                      </a:cubicBezTo>
                      <a:cubicBezTo>
                        <a:pt x="240754" y="27580"/>
                        <a:pt x="192663" y="19104"/>
                        <a:pt x="144692" y="12418"/>
                      </a:cubicBezTo>
                      <a:cubicBezTo>
                        <a:pt x="96720" y="5732"/>
                        <a:pt x="48390" y="897"/>
                        <a:pt x="60" y="4478"/>
                      </a:cubicBezTo>
                      <a:close/>
                    </a:path>
                  </a:pathLst>
                </a:custGeom>
                <a:solidFill>
                  <a:srgbClr val="D2C49F"/>
                </a:solidFill>
                <a:ln w="5960"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C340584E-CDF5-1D06-797D-6B16354E9DE2}"/>
                    </a:ext>
                  </a:extLst>
                </p:cNvPr>
                <p:cNvSpPr/>
                <p:nvPr/>
              </p:nvSpPr>
              <p:spPr>
                <a:xfrm>
                  <a:off x="7856299" y="4806919"/>
                  <a:ext cx="378277" cy="17314"/>
                </a:xfrm>
                <a:custGeom>
                  <a:avLst/>
                  <a:gdLst>
                    <a:gd name="connsiteX0" fmla="*/ 0 w 378277"/>
                    <a:gd name="connsiteY0" fmla="*/ 17315 h 17314"/>
                    <a:gd name="connsiteX1" fmla="*/ 93793 w 378277"/>
                    <a:gd name="connsiteY1" fmla="*/ 3227 h 17314"/>
                    <a:gd name="connsiteX2" fmla="*/ 188960 w 378277"/>
                    <a:gd name="connsiteY2" fmla="*/ 122 h 17314"/>
                    <a:gd name="connsiteX3" fmla="*/ 378277 w 378277"/>
                    <a:gd name="connsiteY3" fmla="*/ 14509 h 17314"/>
                    <a:gd name="connsiteX4" fmla="*/ 188840 w 378277"/>
                    <a:gd name="connsiteY4" fmla="*/ 6868 h 17314"/>
                    <a:gd name="connsiteX5" fmla="*/ 0 w 378277"/>
                    <a:gd name="connsiteY5" fmla="*/ 17315 h 17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277" h="17314">
                      <a:moveTo>
                        <a:pt x="0" y="17315"/>
                      </a:moveTo>
                      <a:cubicBezTo>
                        <a:pt x="30766" y="10509"/>
                        <a:pt x="62190" y="5913"/>
                        <a:pt x="93793" y="3227"/>
                      </a:cubicBezTo>
                      <a:cubicBezTo>
                        <a:pt x="125396" y="540"/>
                        <a:pt x="157237" y="-355"/>
                        <a:pt x="188960" y="122"/>
                      </a:cubicBezTo>
                      <a:cubicBezTo>
                        <a:pt x="252524" y="1018"/>
                        <a:pt x="315729" y="7226"/>
                        <a:pt x="378277" y="14509"/>
                      </a:cubicBezTo>
                      <a:cubicBezTo>
                        <a:pt x="315311" y="11703"/>
                        <a:pt x="252105" y="7823"/>
                        <a:pt x="188840" y="6868"/>
                      </a:cubicBezTo>
                      <a:cubicBezTo>
                        <a:pt x="125635" y="5913"/>
                        <a:pt x="62309" y="8062"/>
                        <a:pt x="0" y="17315"/>
                      </a:cubicBezTo>
                      <a:close/>
                    </a:path>
                  </a:pathLst>
                </a:custGeom>
                <a:solidFill>
                  <a:srgbClr val="D2C49F"/>
                </a:solidFill>
                <a:ln w="5960"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FFD7670B-BC0A-4D50-68B8-181A44B8BECD}"/>
                    </a:ext>
                  </a:extLst>
                </p:cNvPr>
                <p:cNvSpPr/>
                <p:nvPr/>
              </p:nvSpPr>
              <p:spPr>
                <a:xfrm>
                  <a:off x="7716447" y="4814325"/>
                  <a:ext cx="583665" cy="29044"/>
                </a:xfrm>
                <a:custGeom>
                  <a:avLst/>
                  <a:gdLst>
                    <a:gd name="connsiteX0" fmla="*/ 0 w 583665"/>
                    <a:gd name="connsiteY0" fmla="*/ 9372 h 29044"/>
                    <a:gd name="connsiteX1" fmla="*/ 292370 w 583665"/>
                    <a:gd name="connsiteY1" fmla="*/ 18565 h 29044"/>
                    <a:gd name="connsiteX2" fmla="*/ 438556 w 583665"/>
                    <a:gd name="connsiteY2" fmla="*/ 15163 h 29044"/>
                    <a:gd name="connsiteX3" fmla="*/ 583666 w 583665"/>
                    <a:gd name="connsiteY3" fmla="*/ 0 h 29044"/>
                    <a:gd name="connsiteX4" fmla="*/ 439153 w 583665"/>
                    <a:gd name="connsiteY4" fmla="*/ 22983 h 29044"/>
                    <a:gd name="connsiteX5" fmla="*/ 292311 w 583665"/>
                    <a:gd name="connsiteY5" fmla="*/ 29012 h 29044"/>
                    <a:gd name="connsiteX6" fmla="*/ 145588 w 583665"/>
                    <a:gd name="connsiteY6" fmla="*/ 22863 h 29044"/>
                    <a:gd name="connsiteX7" fmla="*/ 0 w 583665"/>
                    <a:gd name="connsiteY7" fmla="*/ 9372 h 2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3665" h="29044">
                      <a:moveTo>
                        <a:pt x="0" y="9372"/>
                      </a:moveTo>
                      <a:cubicBezTo>
                        <a:pt x="97138" y="12834"/>
                        <a:pt x="194814" y="18028"/>
                        <a:pt x="292370" y="18565"/>
                      </a:cubicBezTo>
                      <a:cubicBezTo>
                        <a:pt x="341179" y="18864"/>
                        <a:pt x="389927" y="17968"/>
                        <a:pt x="438556" y="15163"/>
                      </a:cubicBezTo>
                      <a:cubicBezTo>
                        <a:pt x="487185" y="12357"/>
                        <a:pt x="535634" y="7522"/>
                        <a:pt x="583666" y="0"/>
                      </a:cubicBezTo>
                      <a:cubicBezTo>
                        <a:pt x="536291" y="10924"/>
                        <a:pt x="487901" y="18386"/>
                        <a:pt x="439153" y="22983"/>
                      </a:cubicBezTo>
                      <a:cubicBezTo>
                        <a:pt x="390405" y="27579"/>
                        <a:pt x="341298" y="29310"/>
                        <a:pt x="292311" y="29012"/>
                      </a:cubicBezTo>
                      <a:cubicBezTo>
                        <a:pt x="243264" y="28713"/>
                        <a:pt x="194336" y="26385"/>
                        <a:pt x="145588" y="22863"/>
                      </a:cubicBezTo>
                      <a:cubicBezTo>
                        <a:pt x="96839" y="19341"/>
                        <a:pt x="48330" y="14566"/>
                        <a:pt x="0" y="9372"/>
                      </a:cubicBezTo>
                      <a:close/>
                    </a:path>
                  </a:pathLst>
                </a:custGeom>
                <a:solidFill>
                  <a:srgbClr val="D2C49F"/>
                </a:solidFill>
                <a:ln w="5960"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8AAAD475-0660-00A9-694E-B202B48BAC23}"/>
                    </a:ext>
                  </a:extLst>
                </p:cNvPr>
                <p:cNvSpPr/>
                <p:nvPr/>
              </p:nvSpPr>
              <p:spPr>
                <a:xfrm>
                  <a:off x="7771468" y="4721709"/>
                  <a:ext cx="555886" cy="41755"/>
                </a:xfrm>
                <a:custGeom>
                  <a:avLst/>
                  <a:gdLst>
                    <a:gd name="connsiteX0" fmla="*/ 0 w 555886"/>
                    <a:gd name="connsiteY0" fmla="*/ 41755 h 41755"/>
                    <a:gd name="connsiteX1" fmla="*/ 137523 w 555886"/>
                    <a:gd name="connsiteY1" fmla="*/ 16027 h 41755"/>
                    <a:gd name="connsiteX2" fmla="*/ 277376 w 555886"/>
                    <a:gd name="connsiteY2" fmla="*/ 1461 h 41755"/>
                    <a:gd name="connsiteX3" fmla="*/ 418065 w 555886"/>
                    <a:gd name="connsiteY3" fmla="*/ 3610 h 41755"/>
                    <a:gd name="connsiteX4" fmla="*/ 555886 w 555886"/>
                    <a:gd name="connsiteY4" fmla="*/ 28026 h 41755"/>
                    <a:gd name="connsiteX5" fmla="*/ 417527 w 555886"/>
                    <a:gd name="connsiteY5" fmla="*/ 11132 h 41755"/>
                    <a:gd name="connsiteX6" fmla="*/ 277853 w 555886"/>
                    <a:gd name="connsiteY6" fmla="*/ 11430 h 41755"/>
                    <a:gd name="connsiteX7" fmla="*/ 0 w 555886"/>
                    <a:gd name="connsiteY7" fmla="*/ 41755 h 41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5886" h="41755">
                      <a:moveTo>
                        <a:pt x="0" y="41755"/>
                      </a:moveTo>
                      <a:cubicBezTo>
                        <a:pt x="45463" y="31906"/>
                        <a:pt x="91284" y="23011"/>
                        <a:pt x="137523" y="16027"/>
                      </a:cubicBezTo>
                      <a:cubicBezTo>
                        <a:pt x="183762" y="9043"/>
                        <a:pt x="230479" y="3849"/>
                        <a:pt x="277376" y="1461"/>
                      </a:cubicBezTo>
                      <a:cubicBezTo>
                        <a:pt x="324272" y="-926"/>
                        <a:pt x="371348" y="-509"/>
                        <a:pt x="418065" y="3610"/>
                      </a:cubicBezTo>
                      <a:cubicBezTo>
                        <a:pt x="464782" y="7729"/>
                        <a:pt x="511081" y="15669"/>
                        <a:pt x="555886" y="28026"/>
                      </a:cubicBezTo>
                      <a:cubicBezTo>
                        <a:pt x="510244" y="18952"/>
                        <a:pt x="463946" y="13579"/>
                        <a:pt x="417527" y="11132"/>
                      </a:cubicBezTo>
                      <a:cubicBezTo>
                        <a:pt x="371049" y="8684"/>
                        <a:pt x="324391" y="9102"/>
                        <a:pt x="277853" y="11430"/>
                      </a:cubicBezTo>
                      <a:cubicBezTo>
                        <a:pt x="184718" y="16146"/>
                        <a:pt x="92001" y="28563"/>
                        <a:pt x="0" y="41755"/>
                      </a:cubicBezTo>
                      <a:close/>
                    </a:path>
                  </a:pathLst>
                </a:custGeom>
                <a:solidFill>
                  <a:srgbClr val="D2C49F"/>
                </a:solidFill>
                <a:ln w="5960"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278AD98E-F055-30F9-59B6-17E9F4BCA5E1}"/>
                    </a:ext>
                  </a:extLst>
                </p:cNvPr>
                <p:cNvSpPr/>
                <p:nvPr/>
              </p:nvSpPr>
              <p:spPr>
                <a:xfrm>
                  <a:off x="7759042" y="4731769"/>
                  <a:ext cx="536231" cy="40768"/>
                </a:xfrm>
                <a:custGeom>
                  <a:avLst/>
                  <a:gdLst>
                    <a:gd name="connsiteX0" fmla="*/ 60 w 536231"/>
                    <a:gd name="connsiteY0" fmla="*/ 40769 h 40768"/>
                    <a:gd name="connsiteX1" fmla="*/ 132803 w 536231"/>
                    <a:gd name="connsiteY1" fmla="*/ 17309 h 40768"/>
                    <a:gd name="connsiteX2" fmla="*/ 267399 w 536231"/>
                    <a:gd name="connsiteY2" fmla="*/ 2325 h 40768"/>
                    <a:gd name="connsiteX3" fmla="*/ 403010 w 536231"/>
                    <a:gd name="connsiteY3" fmla="*/ 2206 h 40768"/>
                    <a:gd name="connsiteX4" fmla="*/ 536232 w 536231"/>
                    <a:gd name="connsiteY4" fmla="*/ 23397 h 40768"/>
                    <a:gd name="connsiteX5" fmla="*/ 402592 w 536231"/>
                    <a:gd name="connsiteY5" fmla="*/ 9429 h 40768"/>
                    <a:gd name="connsiteX6" fmla="*/ 267996 w 536231"/>
                    <a:gd name="connsiteY6" fmla="*/ 11936 h 40768"/>
                    <a:gd name="connsiteX7" fmla="*/ 0 w 536231"/>
                    <a:gd name="connsiteY7" fmla="*/ 40769 h 40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6231" h="40768">
                      <a:moveTo>
                        <a:pt x="60" y="40769"/>
                      </a:moveTo>
                      <a:cubicBezTo>
                        <a:pt x="44029" y="32232"/>
                        <a:pt x="88237" y="24054"/>
                        <a:pt x="132803" y="17309"/>
                      </a:cubicBezTo>
                      <a:cubicBezTo>
                        <a:pt x="177370" y="10563"/>
                        <a:pt x="222295" y="5250"/>
                        <a:pt x="267399" y="2325"/>
                      </a:cubicBezTo>
                      <a:cubicBezTo>
                        <a:pt x="312503" y="-540"/>
                        <a:pt x="357906" y="-958"/>
                        <a:pt x="403010" y="2206"/>
                      </a:cubicBezTo>
                      <a:cubicBezTo>
                        <a:pt x="448054" y="5370"/>
                        <a:pt x="492860" y="12175"/>
                        <a:pt x="536232" y="23397"/>
                      </a:cubicBezTo>
                      <a:cubicBezTo>
                        <a:pt x="492143" y="15339"/>
                        <a:pt x="447457" y="10981"/>
                        <a:pt x="402592" y="9429"/>
                      </a:cubicBezTo>
                      <a:cubicBezTo>
                        <a:pt x="357786" y="7877"/>
                        <a:pt x="312861" y="9071"/>
                        <a:pt x="267996" y="11936"/>
                      </a:cubicBezTo>
                      <a:cubicBezTo>
                        <a:pt x="178266" y="17667"/>
                        <a:pt x="88954" y="29964"/>
                        <a:pt x="0" y="40769"/>
                      </a:cubicBezTo>
                      <a:close/>
                    </a:path>
                  </a:pathLst>
                </a:custGeom>
                <a:solidFill>
                  <a:srgbClr val="D2C49F"/>
                </a:solidFill>
                <a:ln w="5960"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0C78AECB-49AB-90D5-3309-443491106BAB}"/>
                    </a:ext>
                  </a:extLst>
                </p:cNvPr>
                <p:cNvSpPr/>
                <p:nvPr/>
              </p:nvSpPr>
              <p:spPr>
                <a:xfrm>
                  <a:off x="7539077" y="4857860"/>
                  <a:ext cx="407908" cy="40753"/>
                </a:xfrm>
                <a:custGeom>
                  <a:avLst/>
                  <a:gdLst>
                    <a:gd name="connsiteX0" fmla="*/ 0 w 407908"/>
                    <a:gd name="connsiteY0" fmla="*/ 8757 h 40753"/>
                    <a:gd name="connsiteX1" fmla="*/ 50600 w 407908"/>
                    <a:gd name="connsiteY1" fmla="*/ 460 h 40753"/>
                    <a:gd name="connsiteX2" fmla="*/ 102156 w 407908"/>
                    <a:gd name="connsiteY2" fmla="*/ 1713 h 40753"/>
                    <a:gd name="connsiteX3" fmla="*/ 153354 w 407908"/>
                    <a:gd name="connsiteY3" fmla="*/ 8100 h 40753"/>
                    <a:gd name="connsiteX4" fmla="*/ 204193 w 407908"/>
                    <a:gd name="connsiteY4" fmla="*/ 15622 h 40753"/>
                    <a:gd name="connsiteX5" fmla="*/ 407909 w 407908"/>
                    <a:gd name="connsiteY5" fmla="*/ 40754 h 40753"/>
                    <a:gd name="connsiteX6" fmla="*/ 203178 w 407908"/>
                    <a:gd name="connsiteY6" fmla="*/ 22905 h 40753"/>
                    <a:gd name="connsiteX7" fmla="*/ 152279 w 407908"/>
                    <a:gd name="connsiteY7" fmla="*/ 14906 h 40753"/>
                    <a:gd name="connsiteX8" fmla="*/ 101619 w 407908"/>
                    <a:gd name="connsiteY8" fmla="*/ 7205 h 40753"/>
                    <a:gd name="connsiteX9" fmla="*/ 50720 w 407908"/>
                    <a:gd name="connsiteY9" fmla="*/ 3743 h 40753"/>
                    <a:gd name="connsiteX10" fmla="*/ 0 w 407908"/>
                    <a:gd name="connsiteY10" fmla="*/ 8877 h 40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7908" h="40753">
                      <a:moveTo>
                        <a:pt x="0" y="8757"/>
                      </a:moveTo>
                      <a:cubicBezTo>
                        <a:pt x="16369" y="4041"/>
                        <a:pt x="33455" y="1415"/>
                        <a:pt x="50600" y="460"/>
                      </a:cubicBezTo>
                      <a:cubicBezTo>
                        <a:pt x="67746" y="-555"/>
                        <a:pt x="85011" y="221"/>
                        <a:pt x="102156" y="1713"/>
                      </a:cubicBezTo>
                      <a:cubicBezTo>
                        <a:pt x="119302" y="3205"/>
                        <a:pt x="136328" y="5593"/>
                        <a:pt x="153354" y="8100"/>
                      </a:cubicBezTo>
                      <a:cubicBezTo>
                        <a:pt x="170320" y="10608"/>
                        <a:pt x="187227" y="13115"/>
                        <a:pt x="204193" y="15622"/>
                      </a:cubicBezTo>
                      <a:cubicBezTo>
                        <a:pt x="271999" y="25412"/>
                        <a:pt x="340043" y="33769"/>
                        <a:pt x="407909" y="40754"/>
                      </a:cubicBezTo>
                      <a:cubicBezTo>
                        <a:pt x="339745" y="38664"/>
                        <a:pt x="271163" y="32695"/>
                        <a:pt x="203178" y="22905"/>
                      </a:cubicBezTo>
                      <a:cubicBezTo>
                        <a:pt x="186152" y="20457"/>
                        <a:pt x="169185" y="17711"/>
                        <a:pt x="152279" y="14906"/>
                      </a:cubicBezTo>
                      <a:cubicBezTo>
                        <a:pt x="135372" y="12100"/>
                        <a:pt x="118525" y="9294"/>
                        <a:pt x="101619" y="7205"/>
                      </a:cubicBezTo>
                      <a:cubicBezTo>
                        <a:pt x="84712" y="5116"/>
                        <a:pt x="67746" y="3623"/>
                        <a:pt x="50720" y="3743"/>
                      </a:cubicBezTo>
                      <a:cubicBezTo>
                        <a:pt x="33753" y="3802"/>
                        <a:pt x="16727" y="5295"/>
                        <a:pt x="0" y="8877"/>
                      </a:cubicBezTo>
                      <a:close/>
                    </a:path>
                  </a:pathLst>
                </a:custGeom>
                <a:solidFill>
                  <a:srgbClr val="D2C49F"/>
                </a:solidFill>
                <a:ln w="5960"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64D2944F-7989-DA13-F898-9E71EB847259}"/>
                    </a:ext>
                  </a:extLst>
                </p:cNvPr>
                <p:cNvSpPr/>
                <p:nvPr/>
              </p:nvSpPr>
              <p:spPr>
                <a:xfrm>
                  <a:off x="7896445" y="4831039"/>
                  <a:ext cx="417168" cy="21920"/>
                </a:xfrm>
                <a:custGeom>
                  <a:avLst/>
                  <a:gdLst>
                    <a:gd name="connsiteX0" fmla="*/ 0 w 417168"/>
                    <a:gd name="connsiteY0" fmla="*/ 9790 h 21920"/>
                    <a:gd name="connsiteX1" fmla="*/ 417169 w 417168"/>
                    <a:gd name="connsiteY1" fmla="*/ 0 h 21920"/>
                    <a:gd name="connsiteX2" fmla="*/ 208973 w 417168"/>
                    <a:gd name="connsiteY2" fmla="*/ 21550 h 21920"/>
                    <a:gd name="connsiteX3" fmla="*/ 0 w 417168"/>
                    <a:gd name="connsiteY3" fmla="*/ 9850 h 21920"/>
                  </a:gdLst>
                  <a:ahLst/>
                  <a:cxnLst>
                    <a:cxn ang="0">
                      <a:pos x="connsiteX0" y="connsiteY0"/>
                    </a:cxn>
                    <a:cxn ang="0">
                      <a:pos x="connsiteX1" y="connsiteY1"/>
                    </a:cxn>
                    <a:cxn ang="0">
                      <a:pos x="connsiteX2" y="connsiteY2"/>
                    </a:cxn>
                    <a:cxn ang="0">
                      <a:pos x="connsiteX3" y="connsiteY3"/>
                    </a:cxn>
                  </a:cxnLst>
                  <a:rect l="l" t="t" r="r" b="b"/>
                  <a:pathLst>
                    <a:path w="417168" h="21920">
                      <a:moveTo>
                        <a:pt x="0" y="9790"/>
                      </a:moveTo>
                      <a:cubicBezTo>
                        <a:pt x="138598" y="18804"/>
                        <a:pt x="279108" y="15401"/>
                        <a:pt x="417169" y="0"/>
                      </a:cubicBezTo>
                      <a:cubicBezTo>
                        <a:pt x="348885" y="12655"/>
                        <a:pt x="278989" y="19878"/>
                        <a:pt x="208973" y="21550"/>
                      </a:cubicBezTo>
                      <a:cubicBezTo>
                        <a:pt x="138957" y="23221"/>
                        <a:pt x="68821" y="19222"/>
                        <a:pt x="0" y="9850"/>
                      </a:cubicBezTo>
                      <a:close/>
                    </a:path>
                  </a:pathLst>
                </a:custGeom>
                <a:solidFill>
                  <a:srgbClr val="D2C49F"/>
                </a:solidFill>
                <a:ln w="5960"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1B41E822-1427-B21E-21DE-4B0454C3C989}"/>
                    </a:ext>
                  </a:extLst>
                </p:cNvPr>
                <p:cNvSpPr/>
                <p:nvPr/>
              </p:nvSpPr>
              <p:spPr>
                <a:xfrm>
                  <a:off x="7806117" y="4755890"/>
                  <a:ext cx="524283" cy="39571"/>
                </a:xfrm>
                <a:custGeom>
                  <a:avLst/>
                  <a:gdLst>
                    <a:gd name="connsiteX0" fmla="*/ 0 w 524283"/>
                    <a:gd name="connsiteY0" fmla="*/ 39571 h 39571"/>
                    <a:gd name="connsiteX1" fmla="*/ 261305 w 524283"/>
                    <a:gd name="connsiteY1" fmla="*/ 352 h 39571"/>
                    <a:gd name="connsiteX2" fmla="*/ 524283 w 524283"/>
                    <a:gd name="connsiteY2" fmla="*/ 26200 h 39571"/>
                    <a:gd name="connsiteX3" fmla="*/ 60 w 524283"/>
                    <a:gd name="connsiteY3" fmla="*/ 39571 h 39571"/>
                  </a:gdLst>
                  <a:ahLst/>
                  <a:cxnLst>
                    <a:cxn ang="0">
                      <a:pos x="connsiteX0" y="connsiteY0"/>
                    </a:cxn>
                    <a:cxn ang="0">
                      <a:pos x="connsiteX1" y="connsiteY1"/>
                    </a:cxn>
                    <a:cxn ang="0">
                      <a:pos x="connsiteX2" y="connsiteY2"/>
                    </a:cxn>
                    <a:cxn ang="0">
                      <a:pos x="connsiteX3" y="connsiteY3"/>
                    </a:cxn>
                  </a:cxnLst>
                  <a:rect l="l" t="t" r="r" b="b"/>
                  <a:pathLst>
                    <a:path w="524283" h="39571">
                      <a:moveTo>
                        <a:pt x="0" y="39571"/>
                      </a:moveTo>
                      <a:cubicBezTo>
                        <a:pt x="84473" y="15872"/>
                        <a:pt x="172710" y="2620"/>
                        <a:pt x="261305" y="352"/>
                      </a:cubicBezTo>
                      <a:cubicBezTo>
                        <a:pt x="349841" y="-1917"/>
                        <a:pt x="438735" y="6799"/>
                        <a:pt x="524283" y="26200"/>
                      </a:cubicBezTo>
                      <a:cubicBezTo>
                        <a:pt x="350857" y="-186"/>
                        <a:pt x="171933" y="4292"/>
                        <a:pt x="60" y="39571"/>
                      </a:cubicBezTo>
                      <a:close/>
                    </a:path>
                  </a:pathLst>
                </a:custGeom>
                <a:solidFill>
                  <a:srgbClr val="D2C49F"/>
                </a:solidFill>
                <a:ln w="5960"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F1F32E66-E2AE-A329-69BB-04E47BD3D9D9}"/>
                    </a:ext>
                  </a:extLst>
                </p:cNvPr>
                <p:cNvSpPr/>
                <p:nvPr/>
              </p:nvSpPr>
              <p:spPr>
                <a:xfrm>
                  <a:off x="7469718" y="4712843"/>
                  <a:ext cx="701832" cy="168757"/>
                </a:xfrm>
                <a:custGeom>
                  <a:avLst/>
                  <a:gdLst>
                    <a:gd name="connsiteX0" fmla="*/ 0 w 701832"/>
                    <a:gd name="connsiteY0" fmla="*/ 168758 h 168757"/>
                    <a:gd name="connsiteX1" fmla="*/ 78260 w 701832"/>
                    <a:gd name="connsiteY1" fmla="*/ 121897 h 168757"/>
                    <a:gd name="connsiteX2" fmla="*/ 98990 w 701832"/>
                    <a:gd name="connsiteY2" fmla="*/ 112167 h 168757"/>
                    <a:gd name="connsiteX3" fmla="*/ 119899 w 701832"/>
                    <a:gd name="connsiteY3" fmla="*/ 102854 h 168757"/>
                    <a:gd name="connsiteX4" fmla="*/ 130354 w 701832"/>
                    <a:gd name="connsiteY4" fmla="*/ 98198 h 168757"/>
                    <a:gd name="connsiteX5" fmla="*/ 140928 w 701832"/>
                    <a:gd name="connsiteY5" fmla="*/ 93841 h 168757"/>
                    <a:gd name="connsiteX6" fmla="*/ 162136 w 701832"/>
                    <a:gd name="connsiteY6" fmla="*/ 85185 h 168757"/>
                    <a:gd name="connsiteX7" fmla="*/ 167453 w 701832"/>
                    <a:gd name="connsiteY7" fmla="*/ 83036 h 168757"/>
                    <a:gd name="connsiteX8" fmla="*/ 172829 w 701832"/>
                    <a:gd name="connsiteY8" fmla="*/ 81006 h 168757"/>
                    <a:gd name="connsiteX9" fmla="*/ 183583 w 701832"/>
                    <a:gd name="connsiteY9" fmla="*/ 77007 h 168757"/>
                    <a:gd name="connsiteX10" fmla="*/ 205089 w 701832"/>
                    <a:gd name="connsiteY10" fmla="*/ 69067 h 168757"/>
                    <a:gd name="connsiteX11" fmla="*/ 226835 w 701832"/>
                    <a:gd name="connsiteY11" fmla="*/ 61725 h 168757"/>
                    <a:gd name="connsiteX12" fmla="*/ 248700 w 701832"/>
                    <a:gd name="connsiteY12" fmla="*/ 54621 h 168757"/>
                    <a:gd name="connsiteX13" fmla="*/ 292848 w 701832"/>
                    <a:gd name="connsiteY13" fmla="*/ 41727 h 168757"/>
                    <a:gd name="connsiteX14" fmla="*/ 315072 w 701832"/>
                    <a:gd name="connsiteY14" fmla="*/ 35757 h 168757"/>
                    <a:gd name="connsiteX15" fmla="*/ 337475 w 701832"/>
                    <a:gd name="connsiteY15" fmla="*/ 30444 h 168757"/>
                    <a:gd name="connsiteX16" fmla="*/ 427802 w 701832"/>
                    <a:gd name="connsiteY16" fmla="*/ 13013 h 168757"/>
                    <a:gd name="connsiteX17" fmla="*/ 450564 w 701832"/>
                    <a:gd name="connsiteY17" fmla="*/ 9850 h 168757"/>
                    <a:gd name="connsiteX18" fmla="*/ 461974 w 701832"/>
                    <a:gd name="connsiteY18" fmla="*/ 8357 h 168757"/>
                    <a:gd name="connsiteX19" fmla="*/ 473384 w 701832"/>
                    <a:gd name="connsiteY19" fmla="*/ 6984 h 168757"/>
                    <a:gd name="connsiteX20" fmla="*/ 496265 w 701832"/>
                    <a:gd name="connsiteY20" fmla="*/ 4716 h 168757"/>
                    <a:gd name="connsiteX21" fmla="*/ 507675 w 701832"/>
                    <a:gd name="connsiteY21" fmla="*/ 3582 h 168757"/>
                    <a:gd name="connsiteX22" fmla="*/ 519146 w 701832"/>
                    <a:gd name="connsiteY22" fmla="*/ 2806 h 168757"/>
                    <a:gd name="connsiteX23" fmla="*/ 701833 w 701832"/>
                    <a:gd name="connsiteY23" fmla="*/ 4895 h 168757"/>
                    <a:gd name="connsiteX24" fmla="*/ 520042 w 701832"/>
                    <a:gd name="connsiteY24" fmla="*/ 12536 h 168757"/>
                    <a:gd name="connsiteX25" fmla="*/ 508691 w 701832"/>
                    <a:gd name="connsiteY25" fmla="*/ 13670 h 168757"/>
                    <a:gd name="connsiteX26" fmla="*/ 497400 w 701832"/>
                    <a:gd name="connsiteY26" fmla="*/ 15163 h 168757"/>
                    <a:gd name="connsiteX27" fmla="*/ 474818 w 701832"/>
                    <a:gd name="connsiteY27" fmla="*/ 18028 h 168757"/>
                    <a:gd name="connsiteX28" fmla="*/ 463527 w 701832"/>
                    <a:gd name="connsiteY28" fmla="*/ 19699 h 168757"/>
                    <a:gd name="connsiteX29" fmla="*/ 452296 w 701832"/>
                    <a:gd name="connsiteY29" fmla="*/ 21430 h 168757"/>
                    <a:gd name="connsiteX30" fmla="*/ 429774 w 701832"/>
                    <a:gd name="connsiteY30" fmla="*/ 25012 h 168757"/>
                    <a:gd name="connsiteX31" fmla="*/ 340462 w 701832"/>
                    <a:gd name="connsiteY31" fmla="*/ 43100 h 168757"/>
                    <a:gd name="connsiteX32" fmla="*/ 318298 w 701832"/>
                    <a:gd name="connsiteY32" fmla="*/ 48293 h 168757"/>
                    <a:gd name="connsiteX33" fmla="*/ 296254 w 701832"/>
                    <a:gd name="connsiteY33" fmla="*/ 54024 h 168757"/>
                    <a:gd name="connsiteX34" fmla="*/ 252344 w 701832"/>
                    <a:gd name="connsiteY34" fmla="*/ 66202 h 168757"/>
                    <a:gd name="connsiteX35" fmla="*/ 230539 w 701832"/>
                    <a:gd name="connsiteY35" fmla="*/ 72828 h 168757"/>
                    <a:gd name="connsiteX36" fmla="*/ 208793 w 701832"/>
                    <a:gd name="connsiteY36" fmla="*/ 79573 h 168757"/>
                    <a:gd name="connsiteX37" fmla="*/ 187227 w 701832"/>
                    <a:gd name="connsiteY37" fmla="*/ 86856 h 168757"/>
                    <a:gd name="connsiteX38" fmla="*/ 176414 w 701832"/>
                    <a:gd name="connsiteY38" fmla="*/ 90498 h 168757"/>
                    <a:gd name="connsiteX39" fmla="*/ 171037 w 701832"/>
                    <a:gd name="connsiteY39" fmla="*/ 92288 h 168757"/>
                    <a:gd name="connsiteX40" fmla="*/ 165661 w 701832"/>
                    <a:gd name="connsiteY40" fmla="*/ 94258 h 168757"/>
                    <a:gd name="connsiteX41" fmla="*/ 144273 w 701832"/>
                    <a:gd name="connsiteY41" fmla="*/ 102019 h 168757"/>
                    <a:gd name="connsiteX42" fmla="*/ 133580 w 701832"/>
                    <a:gd name="connsiteY42" fmla="*/ 105959 h 168757"/>
                    <a:gd name="connsiteX43" fmla="*/ 123006 w 701832"/>
                    <a:gd name="connsiteY43" fmla="*/ 110078 h 168757"/>
                    <a:gd name="connsiteX44" fmla="*/ 101798 w 701832"/>
                    <a:gd name="connsiteY44" fmla="*/ 118315 h 168757"/>
                    <a:gd name="connsiteX45" fmla="*/ 80769 w 701832"/>
                    <a:gd name="connsiteY45" fmla="*/ 126912 h 168757"/>
                    <a:gd name="connsiteX46" fmla="*/ 179 w 701832"/>
                    <a:gd name="connsiteY46" fmla="*/ 168638 h 168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701832" h="168757">
                      <a:moveTo>
                        <a:pt x="0" y="168758"/>
                      </a:moveTo>
                      <a:cubicBezTo>
                        <a:pt x="24075" y="150312"/>
                        <a:pt x="50839" y="135209"/>
                        <a:pt x="78260" y="121897"/>
                      </a:cubicBezTo>
                      <a:cubicBezTo>
                        <a:pt x="85130" y="118554"/>
                        <a:pt x="92000" y="115271"/>
                        <a:pt x="98990" y="112167"/>
                      </a:cubicBezTo>
                      <a:lnTo>
                        <a:pt x="119899" y="102854"/>
                      </a:lnTo>
                      <a:lnTo>
                        <a:pt x="130354" y="98198"/>
                      </a:lnTo>
                      <a:cubicBezTo>
                        <a:pt x="133879" y="96706"/>
                        <a:pt x="137403" y="95273"/>
                        <a:pt x="140928" y="93841"/>
                      </a:cubicBezTo>
                      <a:lnTo>
                        <a:pt x="162136" y="85185"/>
                      </a:lnTo>
                      <a:lnTo>
                        <a:pt x="167453" y="83036"/>
                      </a:lnTo>
                      <a:lnTo>
                        <a:pt x="172829" y="81006"/>
                      </a:lnTo>
                      <a:lnTo>
                        <a:pt x="183583" y="77007"/>
                      </a:lnTo>
                      <a:lnTo>
                        <a:pt x="205089" y="69067"/>
                      </a:lnTo>
                      <a:lnTo>
                        <a:pt x="226835" y="61725"/>
                      </a:lnTo>
                      <a:cubicBezTo>
                        <a:pt x="234123" y="59277"/>
                        <a:pt x="241352" y="56770"/>
                        <a:pt x="248700" y="54621"/>
                      </a:cubicBezTo>
                      <a:cubicBezTo>
                        <a:pt x="263396" y="50203"/>
                        <a:pt x="277973" y="45547"/>
                        <a:pt x="292848" y="41727"/>
                      </a:cubicBezTo>
                      <a:lnTo>
                        <a:pt x="315072" y="35757"/>
                      </a:lnTo>
                      <a:cubicBezTo>
                        <a:pt x="322539" y="33966"/>
                        <a:pt x="330007" y="32235"/>
                        <a:pt x="337475" y="30444"/>
                      </a:cubicBezTo>
                      <a:cubicBezTo>
                        <a:pt x="367285" y="23341"/>
                        <a:pt x="397514" y="17849"/>
                        <a:pt x="427802" y="13013"/>
                      </a:cubicBezTo>
                      <a:cubicBezTo>
                        <a:pt x="435389" y="11820"/>
                        <a:pt x="442976" y="10924"/>
                        <a:pt x="450564" y="9850"/>
                      </a:cubicBezTo>
                      <a:lnTo>
                        <a:pt x="461974" y="8357"/>
                      </a:lnTo>
                      <a:cubicBezTo>
                        <a:pt x="465797" y="7880"/>
                        <a:pt x="469561" y="7342"/>
                        <a:pt x="473384" y="6984"/>
                      </a:cubicBezTo>
                      <a:lnTo>
                        <a:pt x="496265" y="4716"/>
                      </a:lnTo>
                      <a:lnTo>
                        <a:pt x="507675" y="3582"/>
                      </a:lnTo>
                      <a:lnTo>
                        <a:pt x="519146" y="2806"/>
                      </a:lnTo>
                      <a:cubicBezTo>
                        <a:pt x="580201" y="-1492"/>
                        <a:pt x="641435" y="-895"/>
                        <a:pt x="701833" y="4895"/>
                      </a:cubicBezTo>
                      <a:cubicBezTo>
                        <a:pt x="641136" y="3462"/>
                        <a:pt x="580380" y="6149"/>
                        <a:pt x="520042" y="12536"/>
                      </a:cubicBezTo>
                      <a:lnTo>
                        <a:pt x="508691" y="13670"/>
                      </a:lnTo>
                      <a:lnTo>
                        <a:pt x="497400" y="15163"/>
                      </a:lnTo>
                      <a:lnTo>
                        <a:pt x="474818" y="18028"/>
                      </a:lnTo>
                      <a:cubicBezTo>
                        <a:pt x="471055" y="18446"/>
                        <a:pt x="467291" y="19102"/>
                        <a:pt x="463527" y="19699"/>
                      </a:cubicBezTo>
                      <a:lnTo>
                        <a:pt x="452296" y="21430"/>
                      </a:lnTo>
                      <a:cubicBezTo>
                        <a:pt x="444828" y="22624"/>
                        <a:pt x="437301" y="23639"/>
                        <a:pt x="429774" y="25012"/>
                      </a:cubicBezTo>
                      <a:cubicBezTo>
                        <a:pt x="399904" y="30325"/>
                        <a:pt x="370033" y="36056"/>
                        <a:pt x="340462" y="43100"/>
                      </a:cubicBezTo>
                      <a:lnTo>
                        <a:pt x="318298" y="48293"/>
                      </a:lnTo>
                      <a:lnTo>
                        <a:pt x="296254" y="54024"/>
                      </a:lnTo>
                      <a:cubicBezTo>
                        <a:pt x="281498" y="57665"/>
                        <a:pt x="266981" y="62083"/>
                        <a:pt x="252344" y="66202"/>
                      </a:cubicBezTo>
                      <a:cubicBezTo>
                        <a:pt x="244996" y="68172"/>
                        <a:pt x="237768" y="70559"/>
                        <a:pt x="230539" y="72828"/>
                      </a:cubicBezTo>
                      <a:lnTo>
                        <a:pt x="208793" y="79573"/>
                      </a:lnTo>
                      <a:lnTo>
                        <a:pt x="187227" y="86856"/>
                      </a:lnTo>
                      <a:lnTo>
                        <a:pt x="176414" y="90498"/>
                      </a:lnTo>
                      <a:lnTo>
                        <a:pt x="171037" y="92288"/>
                      </a:lnTo>
                      <a:lnTo>
                        <a:pt x="165661" y="94258"/>
                      </a:lnTo>
                      <a:lnTo>
                        <a:pt x="144273" y="102019"/>
                      </a:lnTo>
                      <a:cubicBezTo>
                        <a:pt x="140689" y="103332"/>
                        <a:pt x="137105" y="104586"/>
                        <a:pt x="133580" y="105959"/>
                      </a:cubicBezTo>
                      <a:lnTo>
                        <a:pt x="123006" y="110078"/>
                      </a:lnTo>
                      <a:lnTo>
                        <a:pt x="101798" y="118315"/>
                      </a:lnTo>
                      <a:cubicBezTo>
                        <a:pt x="94749" y="121061"/>
                        <a:pt x="87699" y="123987"/>
                        <a:pt x="80769" y="126912"/>
                      </a:cubicBezTo>
                      <a:cubicBezTo>
                        <a:pt x="52870" y="138731"/>
                        <a:pt x="25509" y="151924"/>
                        <a:pt x="179" y="168638"/>
                      </a:cubicBezTo>
                      <a:close/>
                    </a:path>
                  </a:pathLst>
                </a:custGeom>
                <a:solidFill>
                  <a:srgbClr val="8D7941"/>
                </a:solidFill>
                <a:ln w="5960"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E07CF615-70D4-7728-A148-B2197F7944CB}"/>
                    </a:ext>
                  </a:extLst>
                </p:cNvPr>
                <p:cNvSpPr/>
                <p:nvPr/>
              </p:nvSpPr>
              <p:spPr>
                <a:xfrm>
                  <a:off x="7659514" y="4865901"/>
                  <a:ext cx="669034" cy="49045"/>
                </a:xfrm>
                <a:custGeom>
                  <a:avLst/>
                  <a:gdLst>
                    <a:gd name="connsiteX0" fmla="*/ 669035 w 669034"/>
                    <a:gd name="connsiteY0" fmla="*/ 20237 h 49045"/>
                    <a:gd name="connsiteX1" fmla="*/ 333352 w 669034"/>
                    <a:gd name="connsiteY1" fmla="*/ 48353 h 49045"/>
                    <a:gd name="connsiteX2" fmla="*/ 0 w 669034"/>
                    <a:gd name="connsiteY2" fmla="*/ 0 h 49045"/>
                    <a:gd name="connsiteX3" fmla="*/ 333711 w 669034"/>
                    <a:gd name="connsiteY3" fmla="*/ 36354 h 49045"/>
                    <a:gd name="connsiteX4" fmla="*/ 669035 w 669034"/>
                    <a:gd name="connsiteY4" fmla="*/ 20177 h 490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034" h="49045">
                      <a:moveTo>
                        <a:pt x="669035" y="20237"/>
                      </a:moveTo>
                      <a:cubicBezTo>
                        <a:pt x="559411" y="42264"/>
                        <a:pt x="446202" y="51815"/>
                        <a:pt x="333352" y="48353"/>
                      </a:cubicBezTo>
                      <a:cubicBezTo>
                        <a:pt x="220502" y="44950"/>
                        <a:pt x="108071" y="28654"/>
                        <a:pt x="0" y="0"/>
                      </a:cubicBezTo>
                      <a:cubicBezTo>
                        <a:pt x="109863" y="20774"/>
                        <a:pt x="221638" y="32952"/>
                        <a:pt x="333711" y="36354"/>
                      </a:cubicBezTo>
                      <a:cubicBezTo>
                        <a:pt x="445784" y="39757"/>
                        <a:pt x="558097" y="34384"/>
                        <a:pt x="669035" y="20177"/>
                      </a:cubicBezTo>
                      <a:close/>
                    </a:path>
                  </a:pathLst>
                </a:custGeom>
                <a:solidFill>
                  <a:srgbClr val="8D7941"/>
                </a:solidFill>
                <a:ln w="5960"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386FD142-7180-6120-CF75-1DD7F11A0D51}"/>
                    </a:ext>
                  </a:extLst>
                </p:cNvPr>
                <p:cNvSpPr/>
                <p:nvPr/>
              </p:nvSpPr>
              <p:spPr>
                <a:xfrm>
                  <a:off x="7805400" y="4845545"/>
                  <a:ext cx="453789" cy="36369"/>
                </a:xfrm>
                <a:custGeom>
                  <a:avLst/>
                  <a:gdLst>
                    <a:gd name="connsiteX0" fmla="*/ 453730 w 453789"/>
                    <a:gd name="connsiteY0" fmla="*/ 6925 h 36369"/>
                    <a:gd name="connsiteX1" fmla="*/ 341836 w 453789"/>
                    <a:gd name="connsiteY1" fmla="*/ 31638 h 36369"/>
                    <a:gd name="connsiteX2" fmla="*/ 226656 w 453789"/>
                    <a:gd name="connsiteY2" fmla="*/ 35638 h 36369"/>
                    <a:gd name="connsiteX3" fmla="*/ 112133 w 453789"/>
                    <a:gd name="connsiteY3" fmla="*/ 23400 h 36369"/>
                    <a:gd name="connsiteX4" fmla="*/ 0 w 453789"/>
                    <a:gd name="connsiteY4" fmla="*/ 0 h 36369"/>
                    <a:gd name="connsiteX5" fmla="*/ 227014 w 453789"/>
                    <a:gd name="connsiteY5" fmla="*/ 27460 h 36369"/>
                    <a:gd name="connsiteX6" fmla="*/ 341238 w 453789"/>
                    <a:gd name="connsiteY6" fmla="*/ 25549 h 36369"/>
                    <a:gd name="connsiteX7" fmla="*/ 453789 w 453789"/>
                    <a:gd name="connsiteY7" fmla="*/ 6925 h 36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789" h="36369">
                      <a:moveTo>
                        <a:pt x="453730" y="6925"/>
                      </a:moveTo>
                      <a:cubicBezTo>
                        <a:pt x="417646" y="18983"/>
                        <a:pt x="379950" y="27042"/>
                        <a:pt x="341836" y="31638"/>
                      </a:cubicBezTo>
                      <a:cubicBezTo>
                        <a:pt x="303661" y="36175"/>
                        <a:pt x="265069" y="37309"/>
                        <a:pt x="226656" y="35638"/>
                      </a:cubicBezTo>
                      <a:cubicBezTo>
                        <a:pt x="188243" y="33966"/>
                        <a:pt x="149949" y="29609"/>
                        <a:pt x="112133" y="23400"/>
                      </a:cubicBezTo>
                      <a:cubicBezTo>
                        <a:pt x="74317" y="17192"/>
                        <a:pt x="36920" y="9133"/>
                        <a:pt x="0" y="0"/>
                      </a:cubicBezTo>
                      <a:cubicBezTo>
                        <a:pt x="75034" y="12834"/>
                        <a:pt x="150785" y="24176"/>
                        <a:pt x="227014" y="27460"/>
                      </a:cubicBezTo>
                      <a:cubicBezTo>
                        <a:pt x="265129" y="29071"/>
                        <a:pt x="303303" y="28713"/>
                        <a:pt x="341238" y="25549"/>
                      </a:cubicBezTo>
                      <a:cubicBezTo>
                        <a:pt x="379174" y="22386"/>
                        <a:pt x="416870" y="16416"/>
                        <a:pt x="453789" y="6925"/>
                      </a:cubicBezTo>
                      <a:close/>
                    </a:path>
                  </a:pathLst>
                </a:custGeom>
                <a:solidFill>
                  <a:srgbClr val="8D7941"/>
                </a:solidFill>
                <a:ln w="5960"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9624EAE9-5B43-BB91-49E3-BF06D792892C}"/>
                    </a:ext>
                  </a:extLst>
                </p:cNvPr>
                <p:cNvSpPr/>
                <p:nvPr/>
              </p:nvSpPr>
              <p:spPr>
                <a:xfrm>
                  <a:off x="7838915" y="4768518"/>
                  <a:ext cx="455760" cy="24436"/>
                </a:xfrm>
                <a:custGeom>
                  <a:avLst/>
                  <a:gdLst>
                    <a:gd name="connsiteX0" fmla="*/ 455701 w 455760"/>
                    <a:gd name="connsiteY0" fmla="*/ 16377 h 24436"/>
                    <a:gd name="connsiteX1" fmla="*/ 398828 w 455760"/>
                    <a:gd name="connsiteY1" fmla="*/ 11721 h 24436"/>
                    <a:gd name="connsiteX2" fmla="*/ 341776 w 455760"/>
                    <a:gd name="connsiteY2" fmla="*/ 9095 h 24436"/>
                    <a:gd name="connsiteX3" fmla="*/ 284544 w 455760"/>
                    <a:gd name="connsiteY3" fmla="*/ 8080 h 24436"/>
                    <a:gd name="connsiteX4" fmla="*/ 227253 w 455760"/>
                    <a:gd name="connsiteY4" fmla="*/ 8199 h 24436"/>
                    <a:gd name="connsiteX5" fmla="*/ 169962 w 455760"/>
                    <a:gd name="connsiteY5" fmla="*/ 9035 h 24436"/>
                    <a:gd name="connsiteX6" fmla="*/ 112730 w 455760"/>
                    <a:gd name="connsiteY6" fmla="*/ 10109 h 24436"/>
                    <a:gd name="connsiteX7" fmla="*/ 55857 w 455760"/>
                    <a:gd name="connsiteY7" fmla="*/ 13631 h 24436"/>
                    <a:gd name="connsiteX8" fmla="*/ 0 w 455760"/>
                    <a:gd name="connsiteY8" fmla="*/ 24436 h 24436"/>
                    <a:gd name="connsiteX9" fmla="*/ 55320 w 455760"/>
                    <a:gd name="connsiteY9" fmla="*/ 10109 h 24436"/>
                    <a:gd name="connsiteX10" fmla="*/ 112432 w 455760"/>
                    <a:gd name="connsiteY10" fmla="*/ 4020 h 24436"/>
                    <a:gd name="connsiteX11" fmla="*/ 169783 w 455760"/>
                    <a:gd name="connsiteY11" fmla="*/ 1394 h 24436"/>
                    <a:gd name="connsiteX12" fmla="*/ 227193 w 455760"/>
                    <a:gd name="connsiteY12" fmla="*/ 81 h 24436"/>
                    <a:gd name="connsiteX13" fmla="*/ 284664 w 455760"/>
                    <a:gd name="connsiteY13" fmla="*/ 439 h 24436"/>
                    <a:gd name="connsiteX14" fmla="*/ 342075 w 455760"/>
                    <a:gd name="connsiteY14" fmla="*/ 3006 h 24436"/>
                    <a:gd name="connsiteX15" fmla="*/ 399187 w 455760"/>
                    <a:gd name="connsiteY15" fmla="*/ 8199 h 24436"/>
                    <a:gd name="connsiteX16" fmla="*/ 455761 w 455760"/>
                    <a:gd name="connsiteY16" fmla="*/ 16437 h 24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55760" h="24436">
                      <a:moveTo>
                        <a:pt x="455701" y="16377"/>
                      </a:moveTo>
                      <a:cubicBezTo>
                        <a:pt x="436763" y="14527"/>
                        <a:pt x="417826" y="12855"/>
                        <a:pt x="398828" y="11721"/>
                      </a:cubicBezTo>
                      <a:cubicBezTo>
                        <a:pt x="379831" y="10587"/>
                        <a:pt x="360773" y="9632"/>
                        <a:pt x="341776" y="9095"/>
                      </a:cubicBezTo>
                      <a:cubicBezTo>
                        <a:pt x="322719" y="8557"/>
                        <a:pt x="303661" y="8139"/>
                        <a:pt x="284544" y="8080"/>
                      </a:cubicBezTo>
                      <a:cubicBezTo>
                        <a:pt x="265487" y="7960"/>
                        <a:pt x="246370" y="8020"/>
                        <a:pt x="227253" y="8199"/>
                      </a:cubicBezTo>
                      <a:cubicBezTo>
                        <a:pt x="208136" y="8378"/>
                        <a:pt x="189079" y="8677"/>
                        <a:pt x="169962" y="9035"/>
                      </a:cubicBezTo>
                      <a:cubicBezTo>
                        <a:pt x="150845" y="9393"/>
                        <a:pt x="131728" y="9691"/>
                        <a:pt x="112730" y="10109"/>
                      </a:cubicBezTo>
                      <a:cubicBezTo>
                        <a:pt x="93673" y="10647"/>
                        <a:pt x="74676" y="11482"/>
                        <a:pt x="55857" y="13631"/>
                      </a:cubicBezTo>
                      <a:cubicBezTo>
                        <a:pt x="36979" y="15661"/>
                        <a:pt x="18281" y="19123"/>
                        <a:pt x="0" y="24436"/>
                      </a:cubicBezTo>
                      <a:cubicBezTo>
                        <a:pt x="17803" y="17810"/>
                        <a:pt x="36442" y="13154"/>
                        <a:pt x="55320" y="10109"/>
                      </a:cubicBezTo>
                      <a:cubicBezTo>
                        <a:pt x="74198" y="6946"/>
                        <a:pt x="93315" y="5214"/>
                        <a:pt x="112432" y="4020"/>
                      </a:cubicBezTo>
                      <a:cubicBezTo>
                        <a:pt x="131549" y="2886"/>
                        <a:pt x="150666" y="2051"/>
                        <a:pt x="169783" y="1394"/>
                      </a:cubicBezTo>
                      <a:cubicBezTo>
                        <a:pt x="188900" y="737"/>
                        <a:pt x="208076" y="260"/>
                        <a:pt x="227193" y="81"/>
                      </a:cubicBezTo>
                      <a:cubicBezTo>
                        <a:pt x="246370" y="-99"/>
                        <a:pt x="265487" y="21"/>
                        <a:pt x="284664" y="439"/>
                      </a:cubicBezTo>
                      <a:cubicBezTo>
                        <a:pt x="303841" y="857"/>
                        <a:pt x="322958" y="1752"/>
                        <a:pt x="342075" y="3006"/>
                      </a:cubicBezTo>
                      <a:cubicBezTo>
                        <a:pt x="361192" y="4200"/>
                        <a:pt x="380189" y="6050"/>
                        <a:pt x="399187" y="8199"/>
                      </a:cubicBezTo>
                      <a:cubicBezTo>
                        <a:pt x="418124" y="10408"/>
                        <a:pt x="437002" y="13214"/>
                        <a:pt x="455761" y="16437"/>
                      </a:cubicBezTo>
                      <a:close/>
                    </a:path>
                  </a:pathLst>
                </a:custGeom>
                <a:solidFill>
                  <a:srgbClr val="8D7941"/>
                </a:solidFill>
                <a:ln w="5960"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EB8F3A5E-DD45-4CFB-4439-A4FC6BD78274}"/>
                    </a:ext>
                  </a:extLst>
                </p:cNvPr>
                <p:cNvSpPr/>
                <p:nvPr/>
              </p:nvSpPr>
              <p:spPr>
                <a:xfrm>
                  <a:off x="7876014" y="4811638"/>
                  <a:ext cx="385983" cy="21811"/>
                </a:xfrm>
                <a:custGeom>
                  <a:avLst/>
                  <a:gdLst>
                    <a:gd name="connsiteX0" fmla="*/ 0 w 385983"/>
                    <a:gd name="connsiteY0" fmla="*/ 13551 h 21811"/>
                    <a:gd name="connsiteX1" fmla="*/ 193440 w 385983"/>
                    <a:gd name="connsiteY1" fmla="*/ 14804 h 21811"/>
                    <a:gd name="connsiteX2" fmla="*/ 385984 w 385983"/>
                    <a:gd name="connsiteY2" fmla="*/ 0 h 21811"/>
                    <a:gd name="connsiteX3" fmla="*/ 290578 w 385983"/>
                    <a:gd name="connsiteY3" fmla="*/ 15998 h 21811"/>
                    <a:gd name="connsiteX4" fmla="*/ 193560 w 385983"/>
                    <a:gd name="connsiteY4" fmla="*/ 21669 h 21811"/>
                    <a:gd name="connsiteX5" fmla="*/ 0 w 385983"/>
                    <a:gd name="connsiteY5" fmla="*/ 13491 h 21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5983" h="21811">
                      <a:moveTo>
                        <a:pt x="0" y="13551"/>
                      </a:moveTo>
                      <a:cubicBezTo>
                        <a:pt x="64281" y="14088"/>
                        <a:pt x="128920" y="15819"/>
                        <a:pt x="193440" y="14804"/>
                      </a:cubicBezTo>
                      <a:cubicBezTo>
                        <a:pt x="257960" y="13849"/>
                        <a:pt x="322480" y="10148"/>
                        <a:pt x="385984" y="0"/>
                      </a:cubicBezTo>
                      <a:cubicBezTo>
                        <a:pt x="354680" y="7342"/>
                        <a:pt x="322719" y="12536"/>
                        <a:pt x="290578" y="15998"/>
                      </a:cubicBezTo>
                      <a:cubicBezTo>
                        <a:pt x="258378" y="19461"/>
                        <a:pt x="225999" y="21192"/>
                        <a:pt x="193560" y="21669"/>
                      </a:cubicBezTo>
                      <a:cubicBezTo>
                        <a:pt x="128741" y="22624"/>
                        <a:pt x="64042" y="18625"/>
                        <a:pt x="0" y="13491"/>
                      </a:cubicBezTo>
                      <a:close/>
                    </a:path>
                  </a:pathLst>
                </a:custGeom>
                <a:solidFill>
                  <a:srgbClr val="8D7941"/>
                </a:solidFill>
                <a:ln w="5960"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BD8D14B9-923A-3451-763D-48D447F7D018}"/>
                    </a:ext>
                  </a:extLst>
                </p:cNvPr>
                <p:cNvSpPr/>
                <p:nvPr/>
              </p:nvSpPr>
              <p:spPr>
                <a:xfrm>
                  <a:off x="7903913" y="4818857"/>
                  <a:ext cx="305632" cy="6511"/>
                </a:xfrm>
                <a:custGeom>
                  <a:avLst/>
                  <a:gdLst>
                    <a:gd name="connsiteX0" fmla="*/ 0 w 305632"/>
                    <a:gd name="connsiteY0" fmla="*/ 2512 h 6511"/>
                    <a:gd name="connsiteX1" fmla="*/ 38055 w 305632"/>
                    <a:gd name="connsiteY1" fmla="*/ 5 h 6511"/>
                    <a:gd name="connsiteX2" fmla="*/ 57172 w 305632"/>
                    <a:gd name="connsiteY2" fmla="*/ 303 h 6511"/>
                    <a:gd name="connsiteX3" fmla="*/ 76289 w 305632"/>
                    <a:gd name="connsiteY3" fmla="*/ 602 h 6511"/>
                    <a:gd name="connsiteX4" fmla="*/ 152757 w 305632"/>
                    <a:gd name="connsiteY4" fmla="*/ 1020 h 6511"/>
                    <a:gd name="connsiteX5" fmla="*/ 305633 w 305632"/>
                    <a:gd name="connsiteY5" fmla="*/ 841 h 6511"/>
                    <a:gd name="connsiteX6" fmla="*/ 152817 w 305632"/>
                    <a:gd name="connsiteY6" fmla="*/ 6512 h 6511"/>
                    <a:gd name="connsiteX7" fmla="*/ 76169 w 305632"/>
                    <a:gd name="connsiteY7" fmla="*/ 4721 h 6511"/>
                    <a:gd name="connsiteX8" fmla="*/ 57052 w 305632"/>
                    <a:gd name="connsiteY8" fmla="*/ 3646 h 6511"/>
                    <a:gd name="connsiteX9" fmla="*/ 37995 w 305632"/>
                    <a:gd name="connsiteY9" fmla="*/ 2393 h 6511"/>
                    <a:gd name="connsiteX10" fmla="*/ 0 w 305632"/>
                    <a:gd name="connsiteY10" fmla="*/ 2512 h 6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5632" h="6511">
                      <a:moveTo>
                        <a:pt x="0" y="2512"/>
                      </a:moveTo>
                      <a:cubicBezTo>
                        <a:pt x="12546" y="423"/>
                        <a:pt x="25330" y="-55"/>
                        <a:pt x="38055" y="5"/>
                      </a:cubicBezTo>
                      <a:cubicBezTo>
                        <a:pt x="44447" y="5"/>
                        <a:pt x="50780" y="184"/>
                        <a:pt x="57172" y="303"/>
                      </a:cubicBezTo>
                      <a:cubicBezTo>
                        <a:pt x="63504" y="423"/>
                        <a:pt x="69897" y="482"/>
                        <a:pt x="76289" y="602"/>
                      </a:cubicBezTo>
                      <a:cubicBezTo>
                        <a:pt x="101738" y="960"/>
                        <a:pt x="127248" y="1079"/>
                        <a:pt x="152757" y="1020"/>
                      </a:cubicBezTo>
                      <a:cubicBezTo>
                        <a:pt x="203775" y="960"/>
                        <a:pt x="254853" y="423"/>
                        <a:pt x="305633" y="841"/>
                      </a:cubicBezTo>
                      <a:cubicBezTo>
                        <a:pt x="254973" y="4064"/>
                        <a:pt x="203895" y="6392"/>
                        <a:pt x="152817" y="6512"/>
                      </a:cubicBezTo>
                      <a:cubicBezTo>
                        <a:pt x="127248" y="6512"/>
                        <a:pt x="101679" y="5974"/>
                        <a:pt x="76169" y="4721"/>
                      </a:cubicBezTo>
                      <a:cubicBezTo>
                        <a:pt x="69777" y="4422"/>
                        <a:pt x="63445" y="4004"/>
                        <a:pt x="57052" y="3646"/>
                      </a:cubicBezTo>
                      <a:cubicBezTo>
                        <a:pt x="50720" y="3228"/>
                        <a:pt x="44328" y="2810"/>
                        <a:pt x="37995" y="2393"/>
                      </a:cubicBezTo>
                      <a:cubicBezTo>
                        <a:pt x="25330" y="1676"/>
                        <a:pt x="12605" y="1318"/>
                        <a:pt x="0" y="2512"/>
                      </a:cubicBezTo>
                      <a:close/>
                    </a:path>
                  </a:pathLst>
                </a:custGeom>
                <a:solidFill>
                  <a:srgbClr val="D2C49F"/>
                </a:solidFill>
                <a:ln w="5960"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9D6C5C45-086A-463D-22D1-C4184DE6A4BE}"/>
                    </a:ext>
                  </a:extLst>
                </p:cNvPr>
                <p:cNvSpPr/>
                <p:nvPr/>
              </p:nvSpPr>
              <p:spPr>
                <a:xfrm>
                  <a:off x="7967238" y="4816224"/>
                  <a:ext cx="188541" cy="6229"/>
                </a:xfrm>
                <a:custGeom>
                  <a:avLst/>
                  <a:gdLst>
                    <a:gd name="connsiteX0" fmla="*/ 0 w 188541"/>
                    <a:gd name="connsiteY0" fmla="*/ 11 h 6229"/>
                    <a:gd name="connsiteX1" fmla="*/ 188541 w 188541"/>
                    <a:gd name="connsiteY1" fmla="*/ 6219 h 6229"/>
                    <a:gd name="connsiteX2" fmla="*/ 0 w 188541"/>
                    <a:gd name="connsiteY2" fmla="*/ 11 h 6229"/>
                  </a:gdLst>
                  <a:ahLst/>
                  <a:cxnLst>
                    <a:cxn ang="0">
                      <a:pos x="connsiteX0" y="connsiteY0"/>
                    </a:cxn>
                    <a:cxn ang="0">
                      <a:pos x="connsiteX1" y="connsiteY1"/>
                    </a:cxn>
                    <a:cxn ang="0">
                      <a:pos x="connsiteX2" y="connsiteY2"/>
                    </a:cxn>
                  </a:cxnLst>
                  <a:rect l="l" t="t" r="r" b="b"/>
                  <a:pathLst>
                    <a:path w="188541" h="6229">
                      <a:moveTo>
                        <a:pt x="0" y="11"/>
                      </a:moveTo>
                      <a:cubicBezTo>
                        <a:pt x="62608" y="-168"/>
                        <a:pt x="126053" y="1921"/>
                        <a:pt x="188541" y="6219"/>
                      </a:cubicBezTo>
                      <a:cubicBezTo>
                        <a:pt x="125933" y="6398"/>
                        <a:pt x="62489" y="4309"/>
                        <a:pt x="0" y="11"/>
                      </a:cubicBezTo>
                      <a:close/>
                    </a:path>
                  </a:pathLst>
                </a:custGeom>
                <a:solidFill>
                  <a:srgbClr val="D2C49F"/>
                </a:solidFill>
                <a:ln w="5960"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BBE3F4AD-DC4B-697D-7E49-A31C74BF8EAA}"/>
                    </a:ext>
                  </a:extLst>
                </p:cNvPr>
                <p:cNvSpPr/>
                <p:nvPr/>
              </p:nvSpPr>
              <p:spPr>
                <a:xfrm>
                  <a:off x="7894294" y="4802471"/>
                  <a:ext cx="308978" cy="12570"/>
                </a:xfrm>
                <a:custGeom>
                  <a:avLst/>
                  <a:gdLst>
                    <a:gd name="connsiteX0" fmla="*/ 0 w 308978"/>
                    <a:gd name="connsiteY0" fmla="*/ 12570 h 12570"/>
                    <a:gd name="connsiteX1" fmla="*/ 154370 w 308978"/>
                    <a:gd name="connsiteY1" fmla="*/ 34 h 12570"/>
                    <a:gd name="connsiteX2" fmla="*/ 308978 w 308978"/>
                    <a:gd name="connsiteY2" fmla="*/ 9526 h 12570"/>
                    <a:gd name="connsiteX3" fmla="*/ 154310 w 308978"/>
                    <a:gd name="connsiteY3" fmla="*/ 5526 h 12570"/>
                    <a:gd name="connsiteX4" fmla="*/ 0 w 308978"/>
                    <a:gd name="connsiteY4" fmla="*/ 12570 h 12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978" h="12570">
                      <a:moveTo>
                        <a:pt x="0" y="12570"/>
                      </a:moveTo>
                      <a:cubicBezTo>
                        <a:pt x="50541" y="2959"/>
                        <a:pt x="102575" y="-383"/>
                        <a:pt x="154370" y="34"/>
                      </a:cubicBezTo>
                      <a:cubicBezTo>
                        <a:pt x="206225" y="452"/>
                        <a:pt x="257840" y="4512"/>
                        <a:pt x="308978" y="9526"/>
                      </a:cubicBezTo>
                      <a:cubicBezTo>
                        <a:pt x="257601" y="8213"/>
                        <a:pt x="205926" y="5944"/>
                        <a:pt x="154310" y="5526"/>
                      </a:cubicBezTo>
                      <a:cubicBezTo>
                        <a:pt x="102694" y="5108"/>
                        <a:pt x="51078" y="6541"/>
                        <a:pt x="0" y="12570"/>
                      </a:cubicBezTo>
                      <a:close/>
                    </a:path>
                  </a:pathLst>
                </a:custGeom>
                <a:solidFill>
                  <a:srgbClr val="D2C49F"/>
                </a:solidFill>
                <a:ln w="5960" cap="flat">
                  <a:noFill/>
                  <a:prstDash val="solid"/>
                  <a:miter/>
                </a:ln>
              </p:spPr>
              <p:txBody>
                <a:bodyPr rtlCol="0" anchor="ctr"/>
                <a:lstStyle/>
                <a:p>
                  <a:endParaRPr lang="en-US"/>
                </a:p>
              </p:txBody>
            </p:sp>
          </p:grpSp>
          <p:sp>
            <p:nvSpPr>
              <p:cNvPr id="123" name="Freeform: Shape 122">
                <a:extLst>
                  <a:ext uri="{FF2B5EF4-FFF2-40B4-BE49-F238E27FC236}">
                    <a16:creationId xmlns:a16="http://schemas.microsoft.com/office/drawing/2014/main" id="{7B64D37F-503D-88AE-F949-E9CD30F8D2B1}"/>
                  </a:ext>
                </a:extLst>
              </p:cNvPr>
              <p:cNvSpPr/>
              <p:nvPr/>
            </p:nvSpPr>
            <p:spPr>
              <a:xfrm>
                <a:off x="7428079" y="4869260"/>
                <a:ext cx="306349" cy="71319"/>
              </a:xfrm>
              <a:custGeom>
                <a:avLst/>
                <a:gdLst>
                  <a:gd name="connsiteX0" fmla="*/ 0 w 306349"/>
                  <a:gd name="connsiteY0" fmla="*/ 71320 h 71319"/>
                  <a:gd name="connsiteX1" fmla="*/ 22642 w 306349"/>
                  <a:gd name="connsiteY1" fmla="*/ 36577 h 71319"/>
                  <a:gd name="connsiteX2" fmla="*/ 57709 w 306349"/>
                  <a:gd name="connsiteY2" fmla="*/ 13356 h 71319"/>
                  <a:gd name="connsiteX3" fmla="*/ 98512 w 306349"/>
                  <a:gd name="connsiteY3" fmla="*/ 2253 h 71319"/>
                  <a:gd name="connsiteX4" fmla="*/ 140629 w 306349"/>
                  <a:gd name="connsiteY4" fmla="*/ 103 h 71319"/>
                  <a:gd name="connsiteX5" fmla="*/ 223967 w 306349"/>
                  <a:gd name="connsiteY5" fmla="*/ 8282 h 71319"/>
                  <a:gd name="connsiteX6" fmla="*/ 306350 w 306349"/>
                  <a:gd name="connsiteY6" fmla="*/ 20280 h 71319"/>
                  <a:gd name="connsiteX7" fmla="*/ 223430 w 306349"/>
                  <a:gd name="connsiteY7" fmla="*/ 12699 h 71319"/>
                  <a:gd name="connsiteX8" fmla="*/ 140450 w 306349"/>
                  <a:gd name="connsiteY8" fmla="*/ 6013 h 71319"/>
                  <a:gd name="connsiteX9" fmla="*/ 99229 w 306349"/>
                  <a:gd name="connsiteY9" fmla="*/ 7744 h 71319"/>
                  <a:gd name="connsiteX10" fmla="*/ 59442 w 306349"/>
                  <a:gd name="connsiteY10" fmla="*/ 17475 h 71319"/>
                  <a:gd name="connsiteX11" fmla="*/ 24434 w 306349"/>
                  <a:gd name="connsiteY11" fmla="*/ 38487 h 71319"/>
                  <a:gd name="connsiteX12" fmla="*/ 0 w 306349"/>
                  <a:gd name="connsiteY12" fmla="*/ 71320 h 7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6349" h="71319">
                    <a:moveTo>
                      <a:pt x="0" y="71320"/>
                    </a:moveTo>
                    <a:cubicBezTo>
                      <a:pt x="4540" y="58246"/>
                      <a:pt x="12605" y="46367"/>
                      <a:pt x="22642" y="36577"/>
                    </a:cubicBezTo>
                    <a:cubicBezTo>
                      <a:pt x="32738" y="26787"/>
                      <a:pt x="44746" y="19027"/>
                      <a:pt x="57709" y="13356"/>
                    </a:cubicBezTo>
                    <a:cubicBezTo>
                      <a:pt x="70673" y="7744"/>
                      <a:pt x="84533" y="4222"/>
                      <a:pt x="98512" y="2253"/>
                    </a:cubicBezTo>
                    <a:cubicBezTo>
                      <a:pt x="112492" y="283"/>
                      <a:pt x="126590" y="-255"/>
                      <a:pt x="140629" y="103"/>
                    </a:cubicBezTo>
                    <a:cubicBezTo>
                      <a:pt x="168707" y="760"/>
                      <a:pt x="196427" y="4581"/>
                      <a:pt x="223967" y="8282"/>
                    </a:cubicBezTo>
                    <a:cubicBezTo>
                      <a:pt x="251508" y="12042"/>
                      <a:pt x="278989" y="16042"/>
                      <a:pt x="306350" y="20280"/>
                    </a:cubicBezTo>
                    <a:cubicBezTo>
                      <a:pt x="278750" y="18012"/>
                      <a:pt x="251090" y="15505"/>
                      <a:pt x="223430" y="12699"/>
                    </a:cubicBezTo>
                    <a:cubicBezTo>
                      <a:pt x="195770" y="9953"/>
                      <a:pt x="168110" y="6670"/>
                      <a:pt x="140450" y="6013"/>
                    </a:cubicBezTo>
                    <a:cubicBezTo>
                      <a:pt x="126650" y="5715"/>
                      <a:pt x="112850" y="6013"/>
                      <a:pt x="99229" y="7744"/>
                    </a:cubicBezTo>
                    <a:cubicBezTo>
                      <a:pt x="85608" y="9416"/>
                      <a:pt x="72167" y="12460"/>
                      <a:pt x="59442" y="17475"/>
                    </a:cubicBezTo>
                    <a:cubicBezTo>
                      <a:pt x="46717" y="22429"/>
                      <a:pt x="34769" y="29473"/>
                      <a:pt x="24434" y="38487"/>
                    </a:cubicBezTo>
                    <a:cubicBezTo>
                      <a:pt x="14099" y="47501"/>
                      <a:pt x="5496" y="58605"/>
                      <a:pt x="0" y="71320"/>
                    </a:cubicBezTo>
                    <a:close/>
                  </a:path>
                </a:pathLst>
              </a:custGeom>
              <a:solidFill>
                <a:srgbClr val="8D7941"/>
              </a:solidFill>
              <a:ln w="5960" cap="flat">
                <a:noFill/>
                <a:prstDash val="solid"/>
                <a:miter/>
              </a:ln>
            </p:spPr>
            <p:txBody>
              <a:bodyPr rtlCol="0" anchor="ctr"/>
              <a:lstStyle/>
              <a:p>
                <a:endParaRPr lang="en-US"/>
              </a:p>
            </p:txBody>
          </p:sp>
        </p:grpSp>
        <p:sp>
          <p:nvSpPr>
            <p:cNvPr id="32" name="Freeform: Shape 31">
              <a:extLst>
                <a:ext uri="{FF2B5EF4-FFF2-40B4-BE49-F238E27FC236}">
                  <a16:creationId xmlns:a16="http://schemas.microsoft.com/office/drawing/2014/main" id="{8AD0B3A2-2F1C-3260-12A8-523EEB4833B8}"/>
                </a:ext>
              </a:extLst>
            </p:cNvPr>
            <p:cNvSpPr/>
            <p:nvPr/>
          </p:nvSpPr>
          <p:spPr>
            <a:xfrm>
              <a:off x="6580360" y="5904475"/>
              <a:ext cx="17621" cy="17670"/>
            </a:xfrm>
            <a:custGeom>
              <a:avLst/>
              <a:gdLst>
                <a:gd name="connsiteX0" fmla="*/ 0 w 17621"/>
                <a:gd name="connsiteY0" fmla="*/ 60 h 17670"/>
                <a:gd name="connsiteX1" fmla="*/ 1255 w 17621"/>
                <a:gd name="connsiteY1" fmla="*/ 10566 h 17670"/>
                <a:gd name="connsiteX2" fmla="*/ 12127 w 17621"/>
                <a:gd name="connsiteY2" fmla="*/ 17670 h 17670"/>
                <a:gd name="connsiteX3" fmla="*/ 17564 w 17621"/>
                <a:gd name="connsiteY3" fmla="*/ 6268 h 17670"/>
                <a:gd name="connsiteX4" fmla="*/ 11709 w 17621"/>
                <a:gd name="connsiteY4" fmla="*/ 2746 h 17670"/>
                <a:gd name="connsiteX5" fmla="*/ 60 w 17621"/>
                <a:gd name="connsiteY5" fmla="*/ 0 h 17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1" h="17670">
                  <a:moveTo>
                    <a:pt x="0" y="60"/>
                  </a:moveTo>
                  <a:cubicBezTo>
                    <a:pt x="2748" y="1671"/>
                    <a:pt x="418" y="7880"/>
                    <a:pt x="1255" y="10566"/>
                  </a:cubicBezTo>
                  <a:cubicBezTo>
                    <a:pt x="2270" y="14028"/>
                    <a:pt x="8543" y="17729"/>
                    <a:pt x="12127" y="17670"/>
                  </a:cubicBezTo>
                  <a:cubicBezTo>
                    <a:pt x="16847" y="17550"/>
                    <a:pt x="17146" y="9730"/>
                    <a:pt x="17564" y="6268"/>
                  </a:cubicBezTo>
                  <a:cubicBezTo>
                    <a:pt x="18042" y="1731"/>
                    <a:pt x="15533" y="3403"/>
                    <a:pt x="11709" y="2746"/>
                  </a:cubicBezTo>
                  <a:cubicBezTo>
                    <a:pt x="8125" y="2149"/>
                    <a:pt x="2927" y="597"/>
                    <a:pt x="60" y="0"/>
                  </a:cubicBezTo>
                  <a:close/>
                </a:path>
              </a:pathLst>
            </a:custGeom>
            <a:solidFill>
              <a:srgbClr val="F9F7F3"/>
            </a:solidFill>
            <a:ln w="5960"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16152573-A855-1E8E-7E70-AA0430ECF24E}"/>
                </a:ext>
              </a:extLst>
            </p:cNvPr>
            <p:cNvSpPr/>
            <p:nvPr/>
          </p:nvSpPr>
          <p:spPr>
            <a:xfrm>
              <a:off x="6565544" y="5869231"/>
              <a:ext cx="23441" cy="22859"/>
            </a:xfrm>
            <a:custGeom>
              <a:avLst/>
              <a:gdLst>
                <a:gd name="connsiteX0" fmla="*/ 20192 w 23441"/>
                <a:gd name="connsiteY0" fmla="*/ 22768 h 22859"/>
                <a:gd name="connsiteX1" fmla="*/ 14935 w 23441"/>
                <a:gd name="connsiteY1" fmla="*/ 21813 h 22859"/>
                <a:gd name="connsiteX2" fmla="*/ 2390 w 23441"/>
                <a:gd name="connsiteY2" fmla="*/ 14172 h 22859"/>
                <a:gd name="connsiteX3" fmla="*/ 2390 w 23441"/>
                <a:gd name="connsiteY3" fmla="*/ 6650 h 22859"/>
                <a:gd name="connsiteX4" fmla="*/ 0 w 23441"/>
                <a:gd name="connsiteY4" fmla="*/ 322 h 22859"/>
                <a:gd name="connsiteX5" fmla="*/ 597 w 23441"/>
                <a:gd name="connsiteY5" fmla="*/ 322 h 22859"/>
                <a:gd name="connsiteX6" fmla="*/ 597 w 23441"/>
                <a:gd name="connsiteY6" fmla="*/ 203 h 22859"/>
                <a:gd name="connsiteX7" fmla="*/ 18221 w 23441"/>
                <a:gd name="connsiteY7" fmla="*/ 6650 h 22859"/>
                <a:gd name="connsiteX8" fmla="*/ 23060 w 23441"/>
                <a:gd name="connsiteY8" fmla="*/ 8322 h 22859"/>
                <a:gd name="connsiteX9" fmla="*/ 22104 w 23441"/>
                <a:gd name="connsiteY9" fmla="*/ 18291 h 22859"/>
                <a:gd name="connsiteX10" fmla="*/ 20133 w 23441"/>
                <a:gd name="connsiteY10" fmla="*/ 22827 h 22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41" h="22859">
                  <a:moveTo>
                    <a:pt x="20192" y="22768"/>
                  </a:moveTo>
                  <a:cubicBezTo>
                    <a:pt x="19177" y="23186"/>
                    <a:pt x="16010" y="22051"/>
                    <a:pt x="14935" y="21813"/>
                  </a:cubicBezTo>
                  <a:cubicBezTo>
                    <a:pt x="10992" y="20917"/>
                    <a:pt x="3047" y="18589"/>
                    <a:pt x="2390" y="14172"/>
                  </a:cubicBezTo>
                  <a:cubicBezTo>
                    <a:pt x="2031" y="11664"/>
                    <a:pt x="2927" y="9217"/>
                    <a:pt x="2390" y="6650"/>
                  </a:cubicBezTo>
                  <a:cubicBezTo>
                    <a:pt x="1971" y="4561"/>
                    <a:pt x="1016" y="2233"/>
                    <a:pt x="0" y="322"/>
                  </a:cubicBezTo>
                  <a:cubicBezTo>
                    <a:pt x="358" y="203"/>
                    <a:pt x="538" y="322"/>
                    <a:pt x="597" y="322"/>
                  </a:cubicBezTo>
                  <a:cubicBezTo>
                    <a:pt x="597" y="322"/>
                    <a:pt x="597" y="322"/>
                    <a:pt x="597" y="203"/>
                  </a:cubicBezTo>
                  <a:cubicBezTo>
                    <a:pt x="5914" y="-931"/>
                    <a:pt x="10216" y="2889"/>
                    <a:pt x="18221" y="6650"/>
                  </a:cubicBezTo>
                  <a:cubicBezTo>
                    <a:pt x="19894" y="7426"/>
                    <a:pt x="21507" y="7963"/>
                    <a:pt x="23060" y="8322"/>
                  </a:cubicBezTo>
                  <a:cubicBezTo>
                    <a:pt x="24075" y="11485"/>
                    <a:pt x="22821" y="15067"/>
                    <a:pt x="22104" y="18291"/>
                  </a:cubicBezTo>
                  <a:cubicBezTo>
                    <a:pt x="21746" y="19962"/>
                    <a:pt x="21985" y="22111"/>
                    <a:pt x="20133" y="22827"/>
                  </a:cubicBezTo>
                  <a:close/>
                </a:path>
              </a:pathLst>
            </a:custGeom>
            <a:solidFill>
              <a:srgbClr val="F9F7F3"/>
            </a:solidFill>
            <a:ln w="5960"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F8762714-A64F-03E2-EA2E-5D16BA48D702}"/>
                </a:ext>
              </a:extLst>
            </p:cNvPr>
            <p:cNvSpPr/>
            <p:nvPr/>
          </p:nvSpPr>
          <p:spPr>
            <a:xfrm>
              <a:off x="6601628" y="5923517"/>
              <a:ext cx="23936" cy="16985"/>
            </a:xfrm>
            <a:custGeom>
              <a:avLst/>
              <a:gdLst>
                <a:gd name="connsiteX0" fmla="*/ 0 w 23936"/>
                <a:gd name="connsiteY0" fmla="*/ 3224 h 16985"/>
                <a:gd name="connsiteX1" fmla="*/ 6034 w 23936"/>
                <a:gd name="connsiteY1" fmla="*/ 10029 h 16985"/>
                <a:gd name="connsiteX2" fmla="*/ 12187 w 23936"/>
                <a:gd name="connsiteY2" fmla="*/ 16715 h 16985"/>
                <a:gd name="connsiteX3" fmla="*/ 18998 w 23936"/>
                <a:gd name="connsiteY3" fmla="*/ 15759 h 16985"/>
                <a:gd name="connsiteX4" fmla="*/ 23777 w 23936"/>
                <a:gd name="connsiteY4" fmla="*/ 9909 h 16985"/>
                <a:gd name="connsiteX5" fmla="*/ 16190 w 23936"/>
                <a:gd name="connsiteY5" fmla="*/ 0 h 16985"/>
                <a:gd name="connsiteX6" fmla="*/ 60 w 23936"/>
                <a:gd name="connsiteY6" fmla="*/ 3224 h 16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936" h="16985">
                  <a:moveTo>
                    <a:pt x="0" y="3224"/>
                  </a:moveTo>
                  <a:cubicBezTo>
                    <a:pt x="2927" y="3224"/>
                    <a:pt x="4899" y="7760"/>
                    <a:pt x="6034" y="10029"/>
                  </a:cubicBezTo>
                  <a:cubicBezTo>
                    <a:pt x="7229" y="12417"/>
                    <a:pt x="9499" y="15640"/>
                    <a:pt x="12187" y="16715"/>
                  </a:cubicBezTo>
                  <a:cubicBezTo>
                    <a:pt x="14099" y="17431"/>
                    <a:pt x="17086" y="16595"/>
                    <a:pt x="18998" y="15759"/>
                  </a:cubicBezTo>
                  <a:cubicBezTo>
                    <a:pt x="22044" y="14446"/>
                    <a:pt x="24613" y="13431"/>
                    <a:pt x="23777" y="9909"/>
                  </a:cubicBezTo>
                  <a:cubicBezTo>
                    <a:pt x="22881" y="6387"/>
                    <a:pt x="19416" y="1791"/>
                    <a:pt x="16190" y="0"/>
                  </a:cubicBezTo>
                  <a:cubicBezTo>
                    <a:pt x="12426" y="3462"/>
                    <a:pt x="3943" y="2865"/>
                    <a:pt x="60" y="3224"/>
                  </a:cubicBezTo>
                  <a:close/>
                </a:path>
              </a:pathLst>
            </a:custGeom>
            <a:solidFill>
              <a:srgbClr val="F9F7F3"/>
            </a:solidFill>
            <a:ln w="5960"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C4104DB4-654D-70C8-B1BD-6B55C37534F6}"/>
                </a:ext>
              </a:extLst>
            </p:cNvPr>
            <p:cNvSpPr/>
            <p:nvPr/>
          </p:nvSpPr>
          <p:spPr>
            <a:xfrm>
              <a:off x="6682755" y="5971990"/>
              <a:ext cx="19759" cy="20575"/>
            </a:xfrm>
            <a:custGeom>
              <a:avLst/>
              <a:gdLst>
                <a:gd name="connsiteX0" fmla="*/ 657 w 19759"/>
                <a:gd name="connsiteY0" fmla="*/ 4358 h 20575"/>
                <a:gd name="connsiteX1" fmla="*/ 1971 w 19759"/>
                <a:gd name="connsiteY1" fmla="*/ 8656 h 20575"/>
                <a:gd name="connsiteX2" fmla="*/ 4122 w 19759"/>
                <a:gd name="connsiteY2" fmla="*/ 14625 h 20575"/>
                <a:gd name="connsiteX3" fmla="*/ 14457 w 19759"/>
                <a:gd name="connsiteY3" fmla="*/ 20058 h 20575"/>
                <a:gd name="connsiteX4" fmla="*/ 19714 w 19759"/>
                <a:gd name="connsiteY4" fmla="*/ 13969 h 20575"/>
                <a:gd name="connsiteX5" fmla="*/ 11709 w 19759"/>
                <a:gd name="connsiteY5" fmla="*/ 5014 h 20575"/>
                <a:gd name="connsiteX6" fmla="*/ 5197 w 19759"/>
                <a:gd name="connsiteY6" fmla="*/ 0 h 20575"/>
                <a:gd name="connsiteX7" fmla="*/ 0 w 19759"/>
                <a:gd name="connsiteY7" fmla="*/ 2149 h 20575"/>
                <a:gd name="connsiteX8" fmla="*/ 597 w 19759"/>
                <a:gd name="connsiteY8" fmla="*/ 4358 h 2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759" h="20575">
                  <a:moveTo>
                    <a:pt x="657" y="4358"/>
                  </a:moveTo>
                  <a:cubicBezTo>
                    <a:pt x="2509" y="5253"/>
                    <a:pt x="1912" y="6984"/>
                    <a:pt x="1971" y="8656"/>
                  </a:cubicBezTo>
                  <a:cubicBezTo>
                    <a:pt x="2091" y="11103"/>
                    <a:pt x="2390" y="12596"/>
                    <a:pt x="4122" y="14625"/>
                  </a:cubicBezTo>
                  <a:cubicBezTo>
                    <a:pt x="6392" y="17431"/>
                    <a:pt x="11112" y="22147"/>
                    <a:pt x="14457" y="20058"/>
                  </a:cubicBezTo>
                  <a:cubicBezTo>
                    <a:pt x="16727" y="18684"/>
                    <a:pt x="20192" y="16595"/>
                    <a:pt x="19714" y="13969"/>
                  </a:cubicBezTo>
                  <a:cubicBezTo>
                    <a:pt x="19057" y="10566"/>
                    <a:pt x="14397" y="6865"/>
                    <a:pt x="11709" y="5014"/>
                  </a:cubicBezTo>
                  <a:cubicBezTo>
                    <a:pt x="9439" y="3462"/>
                    <a:pt x="6810" y="2149"/>
                    <a:pt x="5197" y="0"/>
                  </a:cubicBezTo>
                  <a:cubicBezTo>
                    <a:pt x="3883" y="1194"/>
                    <a:pt x="1732" y="1671"/>
                    <a:pt x="0" y="2149"/>
                  </a:cubicBezTo>
                  <a:cubicBezTo>
                    <a:pt x="358" y="3104"/>
                    <a:pt x="956" y="3940"/>
                    <a:pt x="597" y="4358"/>
                  </a:cubicBezTo>
                  <a:close/>
                </a:path>
              </a:pathLst>
            </a:custGeom>
            <a:solidFill>
              <a:srgbClr val="F9F7F3"/>
            </a:solidFill>
            <a:ln w="5960"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9F40AAD8-9D53-4755-7032-8882B0FE9564}"/>
                </a:ext>
              </a:extLst>
            </p:cNvPr>
            <p:cNvSpPr/>
            <p:nvPr/>
          </p:nvSpPr>
          <p:spPr>
            <a:xfrm>
              <a:off x="6635242" y="5941953"/>
              <a:ext cx="23272" cy="18255"/>
            </a:xfrm>
            <a:custGeom>
              <a:avLst/>
              <a:gdLst>
                <a:gd name="connsiteX0" fmla="*/ 916 w 23272"/>
                <a:gd name="connsiteY0" fmla="*/ 2756 h 18255"/>
                <a:gd name="connsiteX1" fmla="*/ 8443 w 23272"/>
                <a:gd name="connsiteY1" fmla="*/ 13621 h 18255"/>
                <a:gd name="connsiteX2" fmla="*/ 19973 w 23272"/>
                <a:gd name="connsiteY2" fmla="*/ 17322 h 18255"/>
                <a:gd name="connsiteX3" fmla="*/ 21706 w 23272"/>
                <a:gd name="connsiteY3" fmla="*/ 7830 h 18255"/>
                <a:gd name="connsiteX4" fmla="*/ 12984 w 23272"/>
                <a:gd name="connsiteY4" fmla="*/ 129 h 18255"/>
                <a:gd name="connsiteX5" fmla="*/ 199 w 23272"/>
                <a:gd name="connsiteY5" fmla="*/ 1920 h 18255"/>
                <a:gd name="connsiteX6" fmla="*/ 916 w 23272"/>
                <a:gd name="connsiteY6" fmla="*/ 2696 h 18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72" h="18255">
                  <a:moveTo>
                    <a:pt x="916" y="2756"/>
                  </a:moveTo>
                  <a:cubicBezTo>
                    <a:pt x="6293" y="2935"/>
                    <a:pt x="6173" y="10457"/>
                    <a:pt x="8443" y="13621"/>
                  </a:cubicBezTo>
                  <a:cubicBezTo>
                    <a:pt x="10713" y="16844"/>
                    <a:pt x="16867" y="19829"/>
                    <a:pt x="19973" y="17322"/>
                  </a:cubicBezTo>
                  <a:cubicBezTo>
                    <a:pt x="23498" y="14516"/>
                    <a:pt x="24394" y="11412"/>
                    <a:pt x="21706" y="7830"/>
                  </a:cubicBezTo>
                  <a:cubicBezTo>
                    <a:pt x="19854" y="5383"/>
                    <a:pt x="16030" y="726"/>
                    <a:pt x="12984" y="129"/>
                  </a:cubicBezTo>
                  <a:cubicBezTo>
                    <a:pt x="8921" y="-647"/>
                    <a:pt x="4261" y="2338"/>
                    <a:pt x="199" y="1920"/>
                  </a:cubicBezTo>
                  <a:cubicBezTo>
                    <a:pt x="-339" y="2159"/>
                    <a:pt x="319" y="2099"/>
                    <a:pt x="916" y="2696"/>
                  </a:cubicBezTo>
                  <a:close/>
                </a:path>
              </a:pathLst>
            </a:custGeom>
            <a:solidFill>
              <a:srgbClr val="F9F7F3"/>
            </a:solidFill>
            <a:ln w="5960"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8C65F095-0AE7-4905-3F7D-990C00840879}"/>
                </a:ext>
              </a:extLst>
            </p:cNvPr>
            <p:cNvSpPr/>
            <p:nvPr/>
          </p:nvSpPr>
          <p:spPr>
            <a:xfrm>
              <a:off x="7518526" y="5215296"/>
              <a:ext cx="9020" cy="16953"/>
            </a:xfrm>
            <a:custGeom>
              <a:avLst/>
              <a:gdLst>
                <a:gd name="connsiteX0" fmla="*/ 8961 w 9020"/>
                <a:gd name="connsiteY0" fmla="*/ 0 h 16953"/>
                <a:gd name="connsiteX1" fmla="*/ 0 w 9020"/>
                <a:gd name="connsiteY1" fmla="*/ 16953 h 16953"/>
                <a:gd name="connsiteX2" fmla="*/ 1673 w 9020"/>
                <a:gd name="connsiteY2" fmla="*/ 13551 h 16953"/>
                <a:gd name="connsiteX3" fmla="*/ 9021 w 9020"/>
                <a:gd name="connsiteY3" fmla="*/ 60 h 16953"/>
              </a:gdLst>
              <a:ahLst/>
              <a:cxnLst>
                <a:cxn ang="0">
                  <a:pos x="connsiteX0" y="connsiteY0"/>
                </a:cxn>
                <a:cxn ang="0">
                  <a:pos x="connsiteX1" y="connsiteY1"/>
                </a:cxn>
                <a:cxn ang="0">
                  <a:pos x="connsiteX2" y="connsiteY2"/>
                </a:cxn>
                <a:cxn ang="0">
                  <a:pos x="connsiteX3" y="connsiteY3"/>
                </a:cxn>
              </a:cxnLst>
              <a:rect l="l" t="t" r="r" b="b"/>
              <a:pathLst>
                <a:path w="9020" h="16953">
                  <a:moveTo>
                    <a:pt x="8961" y="0"/>
                  </a:moveTo>
                  <a:cubicBezTo>
                    <a:pt x="5855" y="5611"/>
                    <a:pt x="2868" y="11282"/>
                    <a:pt x="0" y="16953"/>
                  </a:cubicBezTo>
                  <a:cubicBezTo>
                    <a:pt x="538" y="15819"/>
                    <a:pt x="1075" y="14625"/>
                    <a:pt x="1673" y="13551"/>
                  </a:cubicBezTo>
                  <a:cubicBezTo>
                    <a:pt x="3943" y="8954"/>
                    <a:pt x="6392" y="4477"/>
                    <a:pt x="9021" y="60"/>
                  </a:cubicBezTo>
                  <a:close/>
                </a:path>
              </a:pathLst>
            </a:custGeom>
            <a:solidFill>
              <a:srgbClr val="EBBDA9"/>
            </a:solidFill>
            <a:ln w="5960"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0D264089-6D12-85F4-79F8-9567C02FB18A}"/>
                </a:ext>
              </a:extLst>
            </p:cNvPr>
            <p:cNvSpPr/>
            <p:nvPr/>
          </p:nvSpPr>
          <p:spPr>
            <a:xfrm>
              <a:off x="7041930" y="5839049"/>
              <a:ext cx="71973" cy="102973"/>
            </a:xfrm>
            <a:custGeom>
              <a:avLst/>
              <a:gdLst>
                <a:gd name="connsiteX0" fmla="*/ 71913 w 71973"/>
                <a:gd name="connsiteY0" fmla="*/ 0 h 102973"/>
                <a:gd name="connsiteX1" fmla="*/ 42222 w 71973"/>
                <a:gd name="connsiteY1" fmla="*/ 61366 h 102973"/>
                <a:gd name="connsiteX2" fmla="*/ 15339 w 71973"/>
                <a:gd name="connsiteY2" fmla="*/ 78260 h 102973"/>
                <a:gd name="connsiteX3" fmla="*/ 703 w 71973"/>
                <a:gd name="connsiteY3" fmla="*/ 102974 h 102973"/>
                <a:gd name="connsiteX4" fmla="*/ 25495 w 71973"/>
                <a:gd name="connsiteY4" fmla="*/ 88766 h 102973"/>
                <a:gd name="connsiteX5" fmla="*/ 49212 w 71973"/>
                <a:gd name="connsiteY5" fmla="*/ 79454 h 102973"/>
                <a:gd name="connsiteX6" fmla="*/ 64625 w 71973"/>
                <a:gd name="connsiteY6" fmla="*/ 28773 h 102973"/>
                <a:gd name="connsiteX7" fmla="*/ 71973 w 71973"/>
                <a:gd name="connsiteY7" fmla="*/ 60 h 10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973" h="102973">
                  <a:moveTo>
                    <a:pt x="71913" y="0"/>
                  </a:moveTo>
                  <a:cubicBezTo>
                    <a:pt x="57516" y="18685"/>
                    <a:pt x="55604" y="42324"/>
                    <a:pt x="42222" y="61366"/>
                  </a:cubicBezTo>
                  <a:cubicBezTo>
                    <a:pt x="33978" y="73186"/>
                    <a:pt x="26511" y="71694"/>
                    <a:pt x="15339" y="78260"/>
                  </a:cubicBezTo>
                  <a:cubicBezTo>
                    <a:pt x="8051" y="82558"/>
                    <a:pt x="-2882" y="93482"/>
                    <a:pt x="703" y="102974"/>
                  </a:cubicBezTo>
                  <a:cubicBezTo>
                    <a:pt x="10381" y="98616"/>
                    <a:pt x="14264" y="91274"/>
                    <a:pt x="25495" y="88766"/>
                  </a:cubicBezTo>
                  <a:cubicBezTo>
                    <a:pt x="34874" y="86677"/>
                    <a:pt x="42700" y="87393"/>
                    <a:pt x="49212" y="79454"/>
                  </a:cubicBezTo>
                  <a:cubicBezTo>
                    <a:pt x="58651" y="67933"/>
                    <a:pt x="60145" y="42682"/>
                    <a:pt x="64625" y="28773"/>
                  </a:cubicBezTo>
                  <a:cubicBezTo>
                    <a:pt x="67373" y="20177"/>
                    <a:pt x="68687" y="11044"/>
                    <a:pt x="71973" y="60"/>
                  </a:cubicBezTo>
                  <a:close/>
                </a:path>
              </a:pathLst>
            </a:custGeom>
            <a:solidFill>
              <a:srgbClr val="D2C49F"/>
            </a:solidFill>
            <a:ln w="5960"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49879208-2292-83A4-9FDF-A87E32559773}"/>
                </a:ext>
              </a:extLst>
            </p:cNvPr>
            <p:cNvSpPr/>
            <p:nvPr/>
          </p:nvSpPr>
          <p:spPr>
            <a:xfrm>
              <a:off x="7489651" y="5243415"/>
              <a:ext cx="319" cy="952"/>
            </a:xfrm>
            <a:custGeom>
              <a:avLst/>
              <a:gdLst>
                <a:gd name="connsiteX0" fmla="*/ 320 w 319"/>
                <a:gd name="connsiteY0" fmla="*/ 296 h 952"/>
                <a:gd name="connsiteX1" fmla="*/ 21 w 319"/>
                <a:gd name="connsiteY1" fmla="*/ 953 h 952"/>
                <a:gd name="connsiteX2" fmla="*/ 320 w 319"/>
                <a:gd name="connsiteY2" fmla="*/ 296 h 952"/>
              </a:gdLst>
              <a:ahLst/>
              <a:cxnLst>
                <a:cxn ang="0">
                  <a:pos x="connsiteX0" y="connsiteY0"/>
                </a:cxn>
                <a:cxn ang="0">
                  <a:pos x="connsiteX1" y="connsiteY1"/>
                </a:cxn>
                <a:cxn ang="0">
                  <a:pos x="connsiteX2" y="connsiteY2"/>
                </a:cxn>
              </a:cxnLst>
              <a:rect l="l" t="t" r="r" b="b"/>
              <a:pathLst>
                <a:path w="319" h="952">
                  <a:moveTo>
                    <a:pt x="320" y="296"/>
                  </a:moveTo>
                  <a:cubicBezTo>
                    <a:pt x="320" y="296"/>
                    <a:pt x="140" y="714"/>
                    <a:pt x="21" y="953"/>
                  </a:cubicBezTo>
                  <a:cubicBezTo>
                    <a:pt x="-39" y="-62"/>
                    <a:pt x="21" y="-241"/>
                    <a:pt x="320" y="296"/>
                  </a:cubicBezTo>
                  <a:close/>
                </a:path>
              </a:pathLst>
            </a:custGeom>
            <a:solidFill>
              <a:srgbClr val="EBBDA9"/>
            </a:solidFill>
            <a:ln w="5960"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2A9DBFED-D44C-1A44-C24B-D995BFEB2916}"/>
                </a:ext>
              </a:extLst>
            </p:cNvPr>
            <p:cNvSpPr/>
            <p:nvPr/>
          </p:nvSpPr>
          <p:spPr>
            <a:xfrm>
              <a:off x="7500186" y="5232428"/>
              <a:ext cx="18280" cy="39816"/>
            </a:xfrm>
            <a:custGeom>
              <a:avLst/>
              <a:gdLst>
                <a:gd name="connsiteX0" fmla="*/ 0 w 18280"/>
                <a:gd name="connsiteY0" fmla="*/ 39817 h 39816"/>
                <a:gd name="connsiteX1" fmla="*/ 18281 w 18280"/>
                <a:gd name="connsiteY1" fmla="*/ 0 h 39816"/>
                <a:gd name="connsiteX2" fmla="*/ 0 w 18280"/>
                <a:gd name="connsiteY2" fmla="*/ 39817 h 39816"/>
              </a:gdLst>
              <a:ahLst/>
              <a:cxnLst>
                <a:cxn ang="0">
                  <a:pos x="connsiteX0" y="connsiteY0"/>
                </a:cxn>
                <a:cxn ang="0">
                  <a:pos x="connsiteX1" y="connsiteY1"/>
                </a:cxn>
                <a:cxn ang="0">
                  <a:pos x="connsiteX2" y="connsiteY2"/>
                </a:cxn>
              </a:cxnLst>
              <a:rect l="l" t="t" r="r" b="b"/>
              <a:pathLst>
                <a:path w="18280" h="39816">
                  <a:moveTo>
                    <a:pt x="0" y="39817"/>
                  </a:moveTo>
                  <a:cubicBezTo>
                    <a:pt x="5377" y="26803"/>
                    <a:pt x="11470" y="13431"/>
                    <a:pt x="18281" y="0"/>
                  </a:cubicBezTo>
                  <a:lnTo>
                    <a:pt x="0" y="39817"/>
                  </a:lnTo>
                  <a:close/>
                </a:path>
              </a:pathLst>
            </a:custGeom>
            <a:solidFill>
              <a:srgbClr val="EBBDA9"/>
            </a:solidFill>
            <a:ln w="5960"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D2DA3169-E156-6362-7BD2-0314A4D357D6}"/>
                </a:ext>
              </a:extLst>
            </p:cNvPr>
            <p:cNvSpPr/>
            <p:nvPr/>
          </p:nvSpPr>
          <p:spPr>
            <a:xfrm>
              <a:off x="6591890" y="5940113"/>
              <a:ext cx="81187" cy="39159"/>
            </a:xfrm>
            <a:custGeom>
              <a:avLst/>
              <a:gdLst>
                <a:gd name="connsiteX0" fmla="*/ 80949 w 81187"/>
                <a:gd name="connsiteY0" fmla="*/ 39160 h 39159"/>
                <a:gd name="connsiteX1" fmla="*/ 57650 w 81187"/>
                <a:gd name="connsiteY1" fmla="*/ 36354 h 39159"/>
                <a:gd name="connsiteX2" fmla="*/ 36442 w 81187"/>
                <a:gd name="connsiteY2" fmla="*/ 24953 h 39159"/>
                <a:gd name="connsiteX3" fmla="*/ 27421 w 81187"/>
                <a:gd name="connsiteY3" fmla="*/ 20177 h 39159"/>
                <a:gd name="connsiteX4" fmla="*/ 15294 w 81187"/>
                <a:gd name="connsiteY4" fmla="*/ 18505 h 39159"/>
                <a:gd name="connsiteX5" fmla="*/ 7468 w 81187"/>
                <a:gd name="connsiteY5" fmla="*/ 11820 h 39159"/>
                <a:gd name="connsiteX6" fmla="*/ 4242 w 81187"/>
                <a:gd name="connsiteY6" fmla="*/ 4119 h 39159"/>
                <a:gd name="connsiteX7" fmla="*/ 0 w 81187"/>
                <a:gd name="connsiteY7" fmla="*/ 418 h 39159"/>
                <a:gd name="connsiteX8" fmla="*/ 179 w 81187"/>
                <a:gd name="connsiteY8" fmla="*/ 0 h 39159"/>
                <a:gd name="connsiteX9" fmla="*/ 5855 w 81187"/>
                <a:gd name="connsiteY9" fmla="*/ 2448 h 39159"/>
                <a:gd name="connsiteX10" fmla="*/ 11171 w 81187"/>
                <a:gd name="connsiteY10" fmla="*/ 10029 h 39159"/>
                <a:gd name="connsiteX11" fmla="*/ 28078 w 81187"/>
                <a:gd name="connsiteY11" fmla="*/ 15879 h 39159"/>
                <a:gd name="connsiteX12" fmla="*/ 34291 w 81187"/>
                <a:gd name="connsiteY12" fmla="*/ 18505 h 39159"/>
                <a:gd name="connsiteX13" fmla="*/ 38353 w 81187"/>
                <a:gd name="connsiteY13" fmla="*/ 23341 h 39159"/>
                <a:gd name="connsiteX14" fmla="*/ 47076 w 81187"/>
                <a:gd name="connsiteY14" fmla="*/ 30504 h 39159"/>
                <a:gd name="connsiteX15" fmla="*/ 69956 w 81187"/>
                <a:gd name="connsiteY15" fmla="*/ 34325 h 39159"/>
                <a:gd name="connsiteX16" fmla="*/ 81187 w 81187"/>
                <a:gd name="connsiteY16" fmla="*/ 38742 h 39159"/>
                <a:gd name="connsiteX17" fmla="*/ 81008 w 81187"/>
                <a:gd name="connsiteY17" fmla="*/ 39160 h 39159"/>
                <a:gd name="connsiteX18" fmla="*/ 81008 w 81187"/>
                <a:gd name="connsiteY18" fmla="*/ 39160 h 39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1187" h="39159">
                  <a:moveTo>
                    <a:pt x="80949" y="39160"/>
                  </a:moveTo>
                  <a:cubicBezTo>
                    <a:pt x="73063" y="37668"/>
                    <a:pt x="65535" y="38085"/>
                    <a:pt x="57650" y="36354"/>
                  </a:cubicBezTo>
                  <a:cubicBezTo>
                    <a:pt x="49883" y="34086"/>
                    <a:pt x="42416" y="30444"/>
                    <a:pt x="36442" y="24953"/>
                  </a:cubicBezTo>
                  <a:cubicBezTo>
                    <a:pt x="33694" y="22207"/>
                    <a:pt x="31244" y="20475"/>
                    <a:pt x="27421" y="20177"/>
                  </a:cubicBezTo>
                  <a:cubicBezTo>
                    <a:pt x="23836" y="19819"/>
                    <a:pt x="19595" y="20177"/>
                    <a:pt x="15294" y="18505"/>
                  </a:cubicBezTo>
                  <a:cubicBezTo>
                    <a:pt x="12008" y="17192"/>
                    <a:pt x="9021" y="15103"/>
                    <a:pt x="7468" y="11820"/>
                  </a:cubicBezTo>
                  <a:cubicBezTo>
                    <a:pt x="6452" y="8835"/>
                    <a:pt x="6213" y="6626"/>
                    <a:pt x="4242" y="4119"/>
                  </a:cubicBezTo>
                  <a:cubicBezTo>
                    <a:pt x="3166" y="2686"/>
                    <a:pt x="1673" y="1492"/>
                    <a:pt x="0" y="418"/>
                  </a:cubicBezTo>
                  <a:lnTo>
                    <a:pt x="179" y="0"/>
                  </a:lnTo>
                  <a:cubicBezTo>
                    <a:pt x="2151" y="358"/>
                    <a:pt x="4182" y="1134"/>
                    <a:pt x="5855" y="2448"/>
                  </a:cubicBezTo>
                  <a:cubicBezTo>
                    <a:pt x="8304" y="4119"/>
                    <a:pt x="10036" y="7462"/>
                    <a:pt x="11171" y="10029"/>
                  </a:cubicBezTo>
                  <a:cubicBezTo>
                    <a:pt x="15174" y="15163"/>
                    <a:pt x="22104" y="14745"/>
                    <a:pt x="28078" y="15879"/>
                  </a:cubicBezTo>
                  <a:cubicBezTo>
                    <a:pt x="30169" y="16297"/>
                    <a:pt x="32439" y="17073"/>
                    <a:pt x="34291" y="18505"/>
                  </a:cubicBezTo>
                  <a:cubicBezTo>
                    <a:pt x="36143" y="19938"/>
                    <a:pt x="37218" y="21789"/>
                    <a:pt x="38353" y="23341"/>
                  </a:cubicBezTo>
                  <a:cubicBezTo>
                    <a:pt x="40504" y="26564"/>
                    <a:pt x="43431" y="29072"/>
                    <a:pt x="47076" y="30504"/>
                  </a:cubicBezTo>
                  <a:cubicBezTo>
                    <a:pt x="54483" y="33250"/>
                    <a:pt x="62250" y="32355"/>
                    <a:pt x="69956" y="34325"/>
                  </a:cubicBezTo>
                  <a:cubicBezTo>
                    <a:pt x="73839" y="35160"/>
                    <a:pt x="77842" y="36474"/>
                    <a:pt x="81187" y="38742"/>
                  </a:cubicBezTo>
                  <a:lnTo>
                    <a:pt x="81008" y="39160"/>
                  </a:lnTo>
                  <a:lnTo>
                    <a:pt x="81008" y="39160"/>
                  </a:lnTo>
                  <a:close/>
                </a:path>
              </a:pathLst>
            </a:custGeom>
            <a:solidFill>
              <a:srgbClr val="D2C49F"/>
            </a:solidFill>
            <a:ln w="5960" cap="flat">
              <a:noFill/>
              <a:prstDash val="solid"/>
              <a:miter/>
            </a:ln>
          </p:spPr>
          <p:txBody>
            <a:bodyPr rtlCol="0" anchor="ctr"/>
            <a:lstStyle/>
            <a:p>
              <a:endParaRPr lang="en-US"/>
            </a:p>
          </p:txBody>
        </p:sp>
        <p:grpSp>
          <p:nvGrpSpPr>
            <p:cNvPr id="108" name="Graphic 7">
              <a:extLst>
                <a:ext uri="{FF2B5EF4-FFF2-40B4-BE49-F238E27FC236}">
                  <a16:creationId xmlns:a16="http://schemas.microsoft.com/office/drawing/2014/main" id="{68349C3A-7B2D-1B38-0870-0CD0DD6940F7}"/>
                </a:ext>
              </a:extLst>
            </p:cNvPr>
            <p:cNvGrpSpPr/>
            <p:nvPr/>
          </p:nvGrpSpPr>
          <p:grpSpPr>
            <a:xfrm>
              <a:off x="7305491" y="4964875"/>
              <a:ext cx="52213" cy="52173"/>
              <a:chOff x="7305491" y="4964875"/>
              <a:chExt cx="52213" cy="52173"/>
            </a:xfrm>
            <a:solidFill>
              <a:srgbClr val="BE1E2D"/>
            </a:solidFill>
          </p:grpSpPr>
          <p:sp>
            <p:nvSpPr>
              <p:cNvPr id="118" name="Freeform: Shape 117">
                <a:extLst>
                  <a:ext uri="{FF2B5EF4-FFF2-40B4-BE49-F238E27FC236}">
                    <a16:creationId xmlns:a16="http://schemas.microsoft.com/office/drawing/2014/main" id="{73A15233-783D-9890-3D05-2907F3C6F3E2}"/>
                  </a:ext>
                </a:extLst>
              </p:cNvPr>
              <p:cNvSpPr/>
              <p:nvPr/>
            </p:nvSpPr>
            <p:spPr>
              <a:xfrm>
                <a:off x="7307629" y="4967011"/>
                <a:ext cx="47938" cy="47902"/>
              </a:xfrm>
              <a:custGeom>
                <a:avLst/>
                <a:gdLst>
                  <a:gd name="connsiteX0" fmla="*/ 109206 w 109205"/>
                  <a:gd name="connsiteY0" fmla="*/ 54561 h 109122"/>
                  <a:gd name="connsiteX1" fmla="*/ 54603 w 109205"/>
                  <a:gd name="connsiteY1" fmla="*/ 109122 h 109122"/>
                  <a:gd name="connsiteX2" fmla="*/ 0 w 109205"/>
                  <a:gd name="connsiteY2" fmla="*/ 54561 h 109122"/>
                  <a:gd name="connsiteX3" fmla="*/ 54603 w 109205"/>
                  <a:gd name="connsiteY3" fmla="*/ 0 h 109122"/>
                  <a:gd name="connsiteX4" fmla="*/ 109206 w 109205"/>
                  <a:gd name="connsiteY4" fmla="*/ 54561 h 1091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205" h="109122">
                    <a:moveTo>
                      <a:pt x="109206" y="54561"/>
                    </a:moveTo>
                    <a:cubicBezTo>
                      <a:pt x="109206" y="84695"/>
                      <a:pt x="84759" y="109122"/>
                      <a:pt x="54603" y="109122"/>
                    </a:cubicBezTo>
                    <a:cubicBezTo>
                      <a:pt x="24447" y="109122"/>
                      <a:pt x="0" y="84695"/>
                      <a:pt x="0" y="54561"/>
                    </a:cubicBezTo>
                    <a:cubicBezTo>
                      <a:pt x="0" y="24428"/>
                      <a:pt x="24447" y="0"/>
                      <a:pt x="54603" y="0"/>
                    </a:cubicBezTo>
                    <a:cubicBezTo>
                      <a:pt x="84759" y="0"/>
                      <a:pt x="109206" y="24428"/>
                      <a:pt x="109206" y="54561"/>
                    </a:cubicBezTo>
                    <a:close/>
                  </a:path>
                </a:pathLst>
              </a:custGeom>
              <a:solidFill>
                <a:srgbClr val="BE1E2D"/>
              </a:solidFill>
              <a:ln w="63500" cap="flat">
                <a:solidFill>
                  <a:srgbClr val="FF0000">
                    <a:alpha val="30000"/>
                  </a:srgbClr>
                </a:solid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685E63D1-2E04-4418-1C10-B271A217B584}"/>
                  </a:ext>
                </a:extLst>
              </p:cNvPr>
              <p:cNvSpPr/>
              <p:nvPr/>
            </p:nvSpPr>
            <p:spPr>
              <a:xfrm>
                <a:off x="7305491" y="4964875"/>
                <a:ext cx="52213" cy="52173"/>
              </a:xfrm>
              <a:custGeom>
                <a:avLst/>
                <a:gdLst>
                  <a:gd name="connsiteX0" fmla="*/ 52213 w 52213"/>
                  <a:gd name="connsiteY0" fmla="*/ 26087 h 52173"/>
                  <a:gd name="connsiteX1" fmla="*/ 26107 w 52213"/>
                  <a:gd name="connsiteY1" fmla="*/ 52173 h 52173"/>
                  <a:gd name="connsiteX2" fmla="*/ 0 w 52213"/>
                  <a:gd name="connsiteY2" fmla="*/ 26087 h 52173"/>
                  <a:gd name="connsiteX3" fmla="*/ 26107 w 52213"/>
                  <a:gd name="connsiteY3" fmla="*/ 0 h 52173"/>
                  <a:gd name="connsiteX4" fmla="*/ 52213 w 52213"/>
                  <a:gd name="connsiteY4" fmla="*/ 26087 h 521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213" h="52173">
                    <a:moveTo>
                      <a:pt x="52213" y="26087"/>
                    </a:moveTo>
                    <a:cubicBezTo>
                      <a:pt x="52213" y="40494"/>
                      <a:pt x="40525" y="52173"/>
                      <a:pt x="26107" y="52173"/>
                    </a:cubicBezTo>
                    <a:cubicBezTo>
                      <a:pt x="11688" y="52173"/>
                      <a:pt x="0" y="40494"/>
                      <a:pt x="0" y="26087"/>
                    </a:cubicBezTo>
                    <a:cubicBezTo>
                      <a:pt x="0" y="11679"/>
                      <a:pt x="11688" y="0"/>
                      <a:pt x="26107" y="0"/>
                    </a:cubicBezTo>
                    <a:cubicBezTo>
                      <a:pt x="40525" y="0"/>
                      <a:pt x="52213" y="11679"/>
                      <a:pt x="52213" y="26087"/>
                    </a:cubicBezTo>
                    <a:close/>
                  </a:path>
                </a:pathLst>
              </a:custGeom>
              <a:solidFill>
                <a:srgbClr val="BE1E2D"/>
              </a:solidFill>
              <a:ln w="5960"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938B8845-F80D-6578-0FCD-528758F742E7}"/>
                  </a:ext>
                </a:extLst>
              </p:cNvPr>
              <p:cNvSpPr/>
              <p:nvPr/>
            </p:nvSpPr>
            <p:spPr>
              <a:xfrm>
                <a:off x="7315767" y="4975143"/>
                <a:ext cx="31662" cy="31638"/>
              </a:xfrm>
              <a:custGeom>
                <a:avLst/>
                <a:gdLst>
                  <a:gd name="connsiteX0" fmla="*/ 31663 w 31662"/>
                  <a:gd name="connsiteY0" fmla="*/ 15819 h 31638"/>
                  <a:gd name="connsiteX1" fmla="*/ 15831 w 31662"/>
                  <a:gd name="connsiteY1" fmla="*/ 31638 h 31638"/>
                  <a:gd name="connsiteX2" fmla="*/ 0 w 31662"/>
                  <a:gd name="connsiteY2" fmla="*/ 15819 h 31638"/>
                  <a:gd name="connsiteX3" fmla="*/ 15831 w 31662"/>
                  <a:gd name="connsiteY3" fmla="*/ 0 h 31638"/>
                  <a:gd name="connsiteX4" fmla="*/ 31663 w 31662"/>
                  <a:gd name="connsiteY4" fmla="*/ 15819 h 316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662" h="31638">
                    <a:moveTo>
                      <a:pt x="31663" y="15819"/>
                    </a:moveTo>
                    <a:cubicBezTo>
                      <a:pt x="31663" y="24556"/>
                      <a:pt x="24575" y="31638"/>
                      <a:pt x="15831" y="31638"/>
                    </a:cubicBezTo>
                    <a:cubicBezTo>
                      <a:pt x="7088" y="31638"/>
                      <a:pt x="0" y="24556"/>
                      <a:pt x="0" y="15819"/>
                    </a:cubicBezTo>
                    <a:cubicBezTo>
                      <a:pt x="0" y="7082"/>
                      <a:pt x="7088" y="0"/>
                      <a:pt x="15831" y="0"/>
                    </a:cubicBezTo>
                    <a:cubicBezTo>
                      <a:pt x="24575" y="0"/>
                      <a:pt x="31663" y="7082"/>
                      <a:pt x="31663" y="15819"/>
                    </a:cubicBezTo>
                    <a:close/>
                  </a:path>
                </a:pathLst>
              </a:custGeom>
              <a:solidFill>
                <a:srgbClr val="BE1E2D"/>
              </a:solidFill>
              <a:ln w="5960" cap="flat">
                <a:noFill/>
                <a:prstDash val="solid"/>
                <a:miter/>
              </a:ln>
            </p:spPr>
            <p:txBody>
              <a:bodyPr rtlCol="0" anchor="ctr"/>
              <a:lstStyle/>
              <a:p>
                <a:endParaRPr lang="en-US"/>
              </a:p>
            </p:txBody>
          </p:sp>
        </p:grpSp>
        <p:grpSp>
          <p:nvGrpSpPr>
            <p:cNvPr id="109" name="Graphic 7">
              <a:extLst>
                <a:ext uri="{FF2B5EF4-FFF2-40B4-BE49-F238E27FC236}">
                  <a16:creationId xmlns:a16="http://schemas.microsoft.com/office/drawing/2014/main" id="{359AA857-86CE-CB8C-EC89-597C22579A75}"/>
                </a:ext>
              </a:extLst>
            </p:cNvPr>
            <p:cNvGrpSpPr/>
            <p:nvPr/>
          </p:nvGrpSpPr>
          <p:grpSpPr>
            <a:xfrm>
              <a:off x="7071333" y="4541509"/>
              <a:ext cx="271850" cy="453775"/>
              <a:chOff x="7071333" y="4541509"/>
              <a:chExt cx="271850" cy="453775"/>
            </a:xfrm>
          </p:grpSpPr>
          <p:grpSp>
            <p:nvGrpSpPr>
              <p:cNvPr id="110" name="Graphic 7">
                <a:extLst>
                  <a:ext uri="{FF2B5EF4-FFF2-40B4-BE49-F238E27FC236}">
                    <a16:creationId xmlns:a16="http://schemas.microsoft.com/office/drawing/2014/main" id="{D15EFB94-34C7-3EF0-3725-16E4858E9425}"/>
                  </a:ext>
                </a:extLst>
              </p:cNvPr>
              <p:cNvGrpSpPr/>
              <p:nvPr/>
            </p:nvGrpSpPr>
            <p:grpSpPr>
              <a:xfrm>
                <a:off x="7071333" y="4854039"/>
                <a:ext cx="248733" cy="141246"/>
                <a:chOff x="7071333" y="4854039"/>
                <a:chExt cx="248733" cy="141246"/>
              </a:xfrm>
              <a:solidFill>
                <a:srgbClr val="939598"/>
              </a:solidFill>
            </p:grpSpPr>
            <p:sp>
              <p:nvSpPr>
                <p:cNvPr id="116" name="Freeform: Shape 115">
                  <a:extLst>
                    <a:ext uri="{FF2B5EF4-FFF2-40B4-BE49-F238E27FC236}">
                      <a16:creationId xmlns:a16="http://schemas.microsoft.com/office/drawing/2014/main" id="{385EAB39-05B0-90DE-8038-95986D77032C}"/>
                    </a:ext>
                  </a:extLst>
                </p:cNvPr>
                <p:cNvSpPr/>
                <p:nvPr/>
              </p:nvSpPr>
              <p:spPr>
                <a:xfrm>
                  <a:off x="7071333" y="4854039"/>
                  <a:ext cx="248733" cy="141246"/>
                </a:xfrm>
                <a:custGeom>
                  <a:avLst/>
                  <a:gdLst>
                    <a:gd name="connsiteX0" fmla="*/ 246823 w 248733"/>
                    <a:gd name="connsiteY0" fmla="*/ 127313 h 141246"/>
                    <a:gd name="connsiteX1" fmla="*/ 206737 w 248733"/>
                    <a:gd name="connsiteY1" fmla="*/ 140207 h 141246"/>
                    <a:gd name="connsiteX2" fmla="*/ 143890 w 248733"/>
                    <a:gd name="connsiteY2" fmla="*/ 131372 h 141246"/>
                    <a:gd name="connsiteX3" fmla="*/ 21064 w 248733"/>
                    <a:gd name="connsiteY3" fmla="*/ 109703 h 141246"/>
                    <a:gd name="connsiteX4" fmla="*/ 3321 w 248733"/>
                    <a:gd name="connsiteY4" fmla="*/ 101524 h 141246"/>
                    <a:gd name="connsiteX5" fmla="*/ 7383 w 248733"/>
                    <a:gd name="connsiteY5" fmla="*/ 63439 h 141246"/>
                    <a:gd name="connsiteX6" fmla="*/ 8817 w 248733"/>
                    <a:gd name="connsiteY6" fmla="*/ 59499 h 141246"/>
                    <a:gd name="connsiteX7" fmla="*/ 45677 w 248733"/>
                    <a:gd name="connsiteY7" fmla="*/ 3445 h 141246"/>
                    <a:gd name="connsiteX8" fmla="*/ 82955 w 248733"/>
                    <a:gd name="connsiteY8" fmla="*/ 7564 h 141246"/>
                    <a:gd name="connsiteX9" fmla="*/ 127223 w 248733"/>
                    <a:gd name="connsiteY9" fmla="*/ 31860 h 141246"/>
                    <a:gd name="connsiteX10" fmla="*/ 127581 w 248733"/>
                    <a:gd name="connsiteY10" fmla="*/ 32039 h 141246"/>
                    <a:gd name="connsiteX11" fmla="*/ 198971 w 248733"/>
                    <a:gd name="connsiteY11" fmla="*/ 73945 h 141246"/>
                    <a:gd name="connsiteX12" fmla="*/ 238221 w 248733"/>
                    <a:gd name="connsiteY12" fmla="*/ 98480 h 141246"/>
                    <a:gd name="connsiteX13" fmla="*/ 246823 w 248733"/>
                    <a:gd name="connsiteY13" fmla="*/ 127193 h 141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8733" h="141246">
                      <a:moveTo>
                        <a:pt x="246823" y="127313"/>
                      </a:moveTo>
                      <a:cubicBezTo>
                        <a:pt x="239893" y="143371"/>
                        <a:pt x="221075" y="141998"/>
                        <a:pt x="206737" y="140207"/>
                      </a:cubicBezTo>
                      <a:cubicBezTo>
                        <a:pt x="185768" y="137580"/>
                        <a:pt x="164799" y="134595"/>
                        <a:pt x="143890" y="131372"/>
                      </a:cubicBezTo>
                      <a:cubicBezTo>
                        <a:pt x="102908" y="124925"/>
                        <a:pt x="61269" y="117343"/>
                        <a:pt x="21064" y="109703"/>
                      </a:cubicBezTo>
                      <a:cubicBezTo>
                        <a:pt x="14492" y="108449"/>
                        <a:pt x="7323" y="106837"/>
                        <a:pt x="3321" y="101524"/>
                      </a:cubicBezTo>
                      <a:cubicBezTo>
                        <a:pt x="-4505" y="91137"/>
                        <a:pt x="3440" y="73945"/>
                        <a:pt x="7383" y="63439"/>
                      </a:cubicBezTo>
                      <a:cubicBezTo>
                        <a:pt x="7861" y="62126"/>
                        <a:pt x="8339" y="60872"/>
                        <a:pt x="8817" y="59499"/>
                      </a:cubicBezTo>
                      <a:cubicBezTo>
                        <a:pt x="16643" y="38665"/>
                        <a:pt x="26142" y="15325"/>
                        <a:pt x="45677" y="3445"/>
                      </a:cubicBezTo>
                      <a:cubicBezTo>
                        <a:pt x="56729" y="-3300"/>
                        <a:pt x="70111" y="819"/>
                        <a:pt x="82955" y="7564"/>
                      </a:cubicBezTo>
                      <a:cubicBezTo>
                        <a:pt x="97711" y="15384"/>
                        <a:pt x="112526" y="23503"/>
                        <a:pt x="127223" y="31860"/>
                      </a:cubicBezTo>
                      <a:cubicBezTo>
                        <a:pt x="127342" y="31920"/>
                        <a:pt x="127462" y="31980"/>
                        <a:pt x="127581" y="32039"/>
                      </a:cubicBezTo>
                      <a:cubicBezTo>
                        <a:pt x="151656" y="45650"/>
                        <a:pt x="175493" y="59797"/>
                        <a:pt x="198971" y="73945"/>
                      </a:cubicBezTo>
                      <a:cubicBezTo>
                        <a:pt x="208589" y="79736"/>
                        <a:pt x="226691" y="87735"/>
                        <a:pt x="238221" y="98480"/>
                      </a:cubicBezTo>
                      <a:cubicBezTo>
                        <a:pt x="246763" y="106479"/>
                        <a:pt x="251662" y="115970"/>
                        <a:pt x="246823" y="127193"/>
                      </a:cubicBezTo>
                      <a:close/>
                    </a:path>
                  </a:pathLst>
                </a:custGeom>
                <a:solidFill>
                  <a:srgbClr val="939598"/>
                </a:solidFill>
                <a:ln w="5960"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98D59555-2E6D-F327-66C3-C41B5F59A8E4}"/>
                    </a:ext>
                  </a:extLst>
                </p:cNvPr>
                <p:cNvSpPr/>
                <p:nvPr/>
              </p:nvSpPr>
              <p:spPr>
                <a:xfrm>
                  <a:off x="7071333" y="4885660"/>
                  <a:ext cx="248733" cy="109624"/>
                </a:xfrm>
                <a:custGeom>
                  <a:avLst/>
                  <a:gdLst>
                    <a:gd name="connsiteX0" fmla="*/ 246823 w 248733"/>
                    <a:gd name="connsiteY0" fmla="*/ 95691 h 109624"/>
                    <a:gd name="connsiteX1" fmla="*/ 206737 w 248733"/>
                    <a:gd name="connsiteY1" fmla="*/ 108585 h 109624"/>
                    <a:gd name="connsiteX2" fmla="*/ 143890 w 248733"/>
                    <a:gd name="connsiteY2" fmla="*/ 99750 h 109624"/>
                    <a:gd name="connsiteX3" fmla="*/ 21064 w 248733"/>
                    <a:gd name="connsiteY3" fmla="*/ 78081 h 109624"/>
                    <a:gd name="connsiteX4" fmla="*/ 3321 w 248733"/>
                    <a:gd name="connsiteY4" fmla="*/ 69903 h 109624"/>
                    <a:gd name="connsiteX5" fmla="*/ 7383 w 248733"/>
                    <a:gd name="connsiteY5" fmla="*/ 31817 h 109624"/>
                    <a:gd name="connsiteX6" fmla="*/ 8817 w 248733"/>
                    <a:gd name="connsiteY6" fmla="*/ 27878 h 109624"/>
                    <a:gd name="connsiteX7" fmla="*/ 8936 w 248733"/>
                    <a:gd name="connsiteY7" fmla="*/ 27878 h 109624"/>
                    <a:gd name="connsiteX8" fmla="*/ 53443 w 248733"/>
                    <a:gd name="connsiteY8" fmla="*/ 73067 h 109624"/>
                    <a:gd name="connsiteX9" fmla="*/ 94664 w 248733"/>
                    <a:gd name="connsiteY9" fmla="*/ 23460 h 109624"/>
                    <a:gd name="connsiteX10" fmla="*/ 127223 w 248733"/>
                    <a:gd name="connsiteY10" fmla="*/ 239 h 109624"/>
                    <a:gd name="connsiteX11" fmla="*/ 128119 w 248733"/>
                    <a:gd name="connsiteY11" fmla="*/ 0 h 109624"/>
                    <a:gd name="connsiteX12" fmla="*/ 127581 w 248733"/>
                    <a:gd name="connsiteY12" fmla="*/ 418 h 109624"/>
                    <a:gd name="connsiteX13" fmla="*/ 108165 w 248733"/>
                    <a:gd name="connsiteY13" fmla="*/ 71574 h 109624"/>
                    <a:gd name="connsiteX14" fmla="*/ 170295 w 248733"/>
                    <a:gd name="connsiteY14" fmla="*/ 80648 h 109624"/>
                    <a:gd name="connsiteX15" fmla="*/ 218327 w 248733"/>
                    <a:gd name="connsiteY15" fmla="*/ 89065 h 109624"/>
                    <a:gd name="connsiteX16" fmla="*/ 238221 w 248733"/>
                    <a:gd name="connsiteY16" fmla="*/ 66858 h 109624"/>
                    <a:gd name="connsiteX17" fmla="*/ 246823 w 248733"/>
                    <a:gd name="connsiteY17" fmla="*/ 95572 h 10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8733" h="109624">
                      <a:moveTo>
                        <a:pt x="246823" y="95691"/>
                      </a:moveTo>
                      <a:cubicBezTo>
                        <a:pt x="239893" y="111749"/>
                        <a:pt x="221075" y="110376"/>
                        <a:pt x="206737" y="108585"/>
                      </a:cubicBezTo>
                      <a:cubicBezTo>
                        <a:pt x="185768" y="105959"/>
                        <a:pt x="164799" y="102974"/>
                        <a:pt x="143890" y="99750"/>
                      </a:cubicBezTo>
                      <a:cubicBezTo>
                        <a:pt x="102908" y="93303"/>
                        <a:pt x="61269" y="85722"/>
                        <a:pt x="21064" y="78081"/>
                      </a:cubicBezTo>
                      <a:cubicBezTo>
                        <a:pt x="14492" y="76827"/>
                        <a:pt x="7323" y="75216"/>
                        <a:pt x="3321" y="69903"/>
                      </a:cubicBezTo>
                      <a:cubicBezTo>
                        <a:pt x="-4505" y="59516"/>
                        <a:pt x="3440" y="42324"/>
                        <a:pt x="7383" y="31817"/>
                      </a:cubicBezTo>
                      <a:cubicBezTo>
                        <a:pt x="7861" y="30504"/>
                        <a:pt x="8339" y="29251"/>
                        <a:pt x="8817" y="27878"/>
                      </a:cubicBezTo>
                      <a:cubicBezTo>
                        <a:pt x="8817" y="27878"/>
                        <a:pt x="8876" y="27878"/>
                        <a:pt x="8936" y="27878"/>
                      </a:cubicBezTo>
                      <a:cubicBezTo>
                        <a:pt x="9115" y="57247"/>
                        <a:pt x="23812" y="72888"/>
                        <a:pt x="53443" y="73067"/>
                      </a:cubicBezTo>
                      <a:cubicBezTo>
                        <a:pt x="86121" y="73246"/>
                        <a:pt x="79550" y="42861"/>
                        <a:pt x="94664" y="23460"/>
                      </a:cubicBezTo>
                      <a:cubicBezTo>
                        <a:pt x="103326" y="12417"/>
                        <a:pt x="113661" y="3403"/>
                        <a:pt x="127223" y="239"/>
                      </a:cubicBezTo>
                      <a:cubicBezTo>
                        <a:pt x="127521" y="179"/>
                        <a:pt x="127820" y="60"/>
                        <a:pt x="128119" y="0"/>
                      </a:cubicBezTo>
                      <a:lnTo>
                        <a:pt x="127581" y="418"/>
                      </a:lnTo>
                      <a:cubicBezTo>
                        <a:pt x="114259" y="11103"/>
                        <a:pt x="95321" y="58322"/>
                        <a:pt x="108165" y="71574"/>
                      </a:cubicBezTo>
                      <a:cubicBezTo>
                        <a:pt x="119158" y="82916"/>
                        <a:pt x="155779" y="79215"/>
                        <a:pt x="170295" y="80648"/>
                      </a:cubicBezTo>
                      <a:cubicBezTo>
                        <a:pt x="186127" y="82200"/>
                        <a:pt x="202675" y="88826"/>
                        <a:pt x="218327" y="89065"/>
                      </a:cubicBezTo>
                      <a:cubicBezTo>
                        <a:pt x="236010" y="89304"/>
                        <a:pt x="236488" y="80827"/>
                        <a:pt x="238221" y="66858"/>
                      </a:cubicBezTo>
                      <a:cubicBezTo>
                        <a:pt x="246763" y="74858"/>
                        <a:pt x="251662" y="84349"/>
                        <a:pt x="246823" y="95572"/>
                      </a:cubicBezTo>
                      <a:close/>
                    </a:path>
                  </a:pathLst>
                </a:custGeom>
                <a:solidFill>
                  <a:srgbClr val="939598"/>
                </a:solidFill>
                <a:ln w="5960" cap="flat">
                  <a:noFill/>
                  <a:prstDash val="solid"/>
                  <a:miter/>
                </a:ln>
              </p:spPr>
              <p:txBody>
                <a:bodyPr rtlCol="0" anchor="ctr"/>
                <a:lstStyle/>
                <a:p>
                  <a:endParaRPr lang="en-US"/>
                </a:p>
              </p:txBody>
            </p:sp>
          </p:grpSp>
          <p:grpSp>
            <p:nvGrpSpPr>
              <p:cNvPr id="111" name="Graphic 7">
                <a:extLst>
                  <a:ext uri="{FF2B5EF4-FFF2-40B4-BE49-F238E27FC236}">
                    <a16:creationId xmlns:a16="http://schemas.microsoft.com/office/drawing/2014/main" id="{332183B1-FD31-B732-D61C-FE560BD0936E}"/>
                  </a:ext>
                </a:extLst>
              </p:cNvPr>
              <p:cNvGrpSpPr/>
              <p:nvPr/>
            </p:nvGrpSpPr>
            <p:grpSpPr>
              <a:xfrm>
                <a:off x="7119865" y="4541597"/>
                <a:ext cx="223166" cy="451375"/>
                <a:chOff x="7119865" y="4541597"/>
                <a:chExt cx="223166" cy="451375"/>
              </a:xfrm>
              <a:solidFill>
                <a:srgbClr val="BCBEC0"/>
              </a:solidFill>
            </p:grpSpPr>
            <p:sp>
              <p:nvSpPr>
                <p:cNvPr id="114" name="Freeform: Shape 113">
                  <a:extLst>
                    <a:ext uri="{FF2B5EF4-FFF2-40B4-BE49-F238E27FC236}">
                      <a16:creationId xmlns:a16="http://schemas.microsoft.com/office/drawing/2014/main" id="{5BBD6ECB-9C60-C681-2F61-43DCB095C6EC}"/>
                    </a:ext>
                  </a:extLst>
                </p:cNvPr>
                <p:cNvSpPr/>
                <p:nvPr/>
              </p:nvSpPr>
              <p:spPr>
                <a:xfrm>
                  <a:off x="7119865" y="4541656"/>
                  <a:ext cx="223166" cy="451315"/>
                </a:xfrm>
                <a:custGeom>
                  <a:avLst/>
                  <a:gdLst>
                    <a:gd name="connsiteX0" fmla="*/ 223083 w 223166"/>
                    <a:gd name="connsiteY0" fmla="*/ 25949 h 451315"/>
                    <a:gd name="connsiteX1" fmla="*/ 192496 w 223166"/>
                    <a:gd name="connsiteY1" fmla="*/ 101881 h 451315"/>
                    <a:gd name="connsiteX2" fmla="*/ 121703 w 223166"/>
                    <a:gd name="connsiteY2" fmla="*/ 233508 h 451315"/>
                    <a:gd name="connsiteX3" fmla="*/ 84186 w 223166"/>
                    <a:gd name="connsiteY3" fmla="*/ 324245 h 451315"/>
                    <a:gd name="connsiteX4" fmla="*/ 86158 w 223166"/>
                    <a:gd name="connsiteY4" fmla="*/ 344601 h 451315"/>
                    <a:gd name="connsiteX5" fmla="*/ 63158 w 223166"/>
                    <a:gd name="connsiteY5" fmla="*/ 353256 h 451315"/>
                    <a:gd name="connsiteX6" fmla="*/ 42487 w 223166"/>
                    <a:gd name="connsiteY6" fmla="*/ 392178 h 451315"/>
                    <a:gd name="connsiteX7" fmla="*/ 37230 w 223166"/>
                    <a:gd name="connsiteY7" fmla="*/ 444709 h 451315"/>
                    <a:gd name="connsiteX8" fmla="*/ 5687 w 223166"/>
                    <a:gd name="connsiteY8" fmla="*/ 443814 h 451315"/>
                    <a:gd name="connsiteX9" fmla="*/ 788 w 223166"/>
                    <a:gd name="connsiteY9" fmla="*/ 433725 h 451315"/>
                    <a:gd name="connsiteX10" fmla="*/ 2162 w 223166"/>
                    <a:gd name="connsiteY10" fmla="*/ 405251 h 451315"/>
                    <a:gd name="connsiteX11" fmla="*/ 34064 w 223166"/>
                    <a:gd name="connsiteY11" fmla="*/ 327707 h 451315"/>
                    <a:gd name="connsiteX12" fmla="*/ 58617 w 223166"/>
                    <a:gd name="connsiteY12" fmla="*/ 302635 h 451315"/>
                    <a:gd name="connsiteX13" fmla="*/ 119254 w 223166"/>
                    <a:gd name="connsiteY13" fmla="*/ 164501 h 451315"/>
                    <a:gd name="connsiteX14" fmla="*/ 172304 w 223166"/>
                    <a:gd name="connsiteY14" fmla="*/ 28754 h 451315"/>
                    <a:gd name="connsiteX15" fmla="*/ 207610 w 223166"/>
                    <a:gd name="connsiteY15" fmla="*/ 101 h 451315"/>
                    <a:gd name="connsiteX16" fmla="*/ 223143 w 223166"/>
                    <a:gd name="connsiteY16" fmla="*/ 25949 h 451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3166" h="451315">
                      <a:moveTo>
                        <a:pt x="223083" y="25949"/>
                      </a:moveTo>
                      <a:cubicBezTo>
                        <a:pt x="222366" y="53946"/>
                        <a:pt x="206595" y="78719"/>
                        <a:pt x="192496" y="101881"/>
                      </a:cubicBezTo>
                      <a:cubicBezTo>
                        <a:pt x="166568" y="144443"/>
                        <a:pt x="144106" y="189036"/>
                        <a:pt x="121703" y="233508"/>
                      </a:cubicBezTo>
                      <a:cubicBezTo>
                        <a:pt x="107784" y="261147"/>
                        <a:pt x="82454" y="291711"/>
                        <a:pt x="84186" y="324245"/>
                      </a:cubicBezTo>
                      <a:cubicBezTo>
                        <a:pt x="84545" y="330751"/>
                        <a:pt x="86994" y="337198"/>
                        <a:pt x="86158" y="344601"/>
                      </a:cubicBezTo>
                      <a:cubicBezTo>
                        <a:pt x="71700" y="343287"/>
                        <a:pt x="71641" y="342213"/>
                        <a:pt x="63158" y="353256"/>
                      </a:cubicBezTo>
                      <a:cubicBezTo>
                        <a:pt x="54854" y="364061"/>
                        <a:pt x="49238" y="379940"/>
                        <a:pt x="42487" y="392178"/>
                      </a:cubicBezTo>
                      <a:cubicBezTo>
                        <a:pt x="34124" y="407400"/>
                        <a:pt x="21339" y="429845"/>
                        <a:pt x="37230" y="444709"/>
                      </a:cubicBezTo>
                      <a:cubicBezTo>
                        <a:pt x="28926" y="453604"/>
                        <a:pt x="14110" y="453723"/>
                        <a:pt x="5687" y="443814"/>
                      </a:cubicBezTo>
                      <a:cubicBezTo>
                        <a:pt x="3118" y="440829"/>
                        <a:pt x="1625" y="437367"/>
                        <a:pt x="788" y="433725"/>
                      </a:cubicBezTo>
                      <a:cubicBezTo>
                        <a:pt x="-1183" y="424711"/>
                        <a:pt x="1027" y="414324"/>
                        <a:pt x="2162" y="405251"/>
                      </a:cubicBezTo>
                      <a:cubicBezTo>
                        <a:pt x="4731" y="384238"/>
                        <a:pt x="15305" y="341497"/>
                        <a:pt x="34064" y="327707"/>
                      </a:cubicBezTo>
                      <a:cubicBezTo>
                        <a:pt x="47326" y="317977"/>
                        <a:pt x="52105" y="318156"/>
                        <a:pt x="58617" y="302635"/>
                      </a:cubicBezTo>
                      <a:cubicBezTo>
                        <a:pt x="78033" y="256252"/>
                        <a:pt x="99719" y="210824"/>
                        <a:pt x="119254" y="164501"/>
                      </a:cubicBezTo>
                      <a:cubicBezTo>
                        <a:pt x="137833" y="120506"/>
                        <a:pt x="147989" y="69884"/>
                        <a:pt x="172304" y="28754"/>
                      </a:cubicBezTo>
                      <a:cubicBezTo>
                        <a:pt x="180070" y="15681"/>
                        <a:pt x="195722" y="1474"/>
                        <a:pt x="207610" y="101"/>
                      </a:cubicBezTo>
                      <a:cubicBezTo>
                        <a:pt x="216751" y="-914"/>
                        <a:pt x="223621" y="5593"/>
                        <a:pt x="223143" y="25949"/>
                      </a:cubicBezTo>
                      <a:close/>
                    </a:path>
                  </a:pathLst>
                </a:custGeom>
                <a:solidFill>
                  <a:srgbClr val="BCBEC0"/>
                </a:solidFill>
                <a:ln w="5960"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8B358392-EEF8-4F97-89FC-DF852A08F522}"/>
                    </a:ext>
                  </a:extLst>
                </p:cNvPr>
                <p:cNvSpPr/>
                <p:nvPr/>
              </p:nvSpPr>
              <p:spPr>
                <a:xfrm>
                  <a:off x="7120654" y="4541597"/>
                  <a:ext cx="222318" cy="451375"/>
                </a:xfrm>
                <a:custGeom>
                  <a:avLst/>
                  <a:gdLst>
                    <a:gd name="connsiteX0" fmla="*/ 222295 w 222318"/>
                    <a:gd name="connsiteY0" fmla="*/ 26008 h 451375"/>
                    <a:gd name="connsiteX1" fmla="*/ 191708 w 222318"/>
                    <a:gd name="connsiteY1" fmla="*/ 101941 h 451375"/>
                    <a:gd name="connsiteX2" fmla="*/ 120915 w 222318"/>
                    <a:gd name="connsiteY2" fmla="*/ 233568 h 451375"/>
                    <a:gd name="connsiteX3" fmla="*/ 83398 w 222318"/>
                    <a:gd name="connsiteY3" fmla="*/ 324304 h 451375"/>
                    <a:gd name="connsiteX4" fmla="*/ 85369 w 222318"/>
                    <a:gd name="connsiteY4" fmla="*/ 344660 h 451375"/>
                    <a:gd name="connsiteX5" fmla="*/ 62369 w 222318"/>
                    <a:gd name="connsiteY5" fmla="*/ 353316 h 451375"/>
                    <a:gd name="connsiteX6" fmla="*/ 41699 w 222318"/>
                    <a:gd name="connsiteY6" fmla="*/ 392237 h 451375"/>
                    <a:gd name="connsiteX7" fmla="*/ 36442 w 222318"/>
                    <a:gd name="connsiteY7" fmla="*/ 444769 h 451375"/>
                    <a:gd name="connsiteX8" fmla="*/ 4899 w 222318"/>
                    <a:gd name="connsiteY8" fmla="*/ 443873 h 451375"/>
                    <a:gd name="connsiteX9" fmla="*/ 0 w 222318"/>
                    <a:gd name="connsiteY9" fmla="*/ 433785 h 451375"/>
                    <a:gd name="connsiteX10" fmla="*/ 2330 w 222318"/>
                    <a:gd name="connsiteY10" fmla="*/ 433845 h 451375"/>
                    <a:gd name="connsiteX11" fmla="*/ 24733 w 222318"/>
                    <a:gd name="connsiteY11" fmla="*/ 444470 h 451375"/>
                    <a:gd name="connsiteX12" fmla="*/ 24075 w 222318"/>
                    <a:gd name="connsiteY12" fmla="*/ 406146 h 451375"/>
                    <a:gd name="connsiteX13" fmla="*/ 45283 w 222318"/>
                    <a:gd name="connsiteY13" fmla="*/ 364181 h 451375"/>
                    <a:gd name="connsiteX14" fmla="*/ 57112 w 222318"/>
                    <a:gd name="connsiteY14" fmla="*/ 347227 h 451375"/>
                    <a:gd name="connsiteX15" fmla="*/ 70434 w 222318"/>
                    <a:gd name="connsiteY15" fmla="*/ 336422 h 451375"/>
                    <a:gd name="connsiteX16" fmla="*/ 81068 w 222318"/>
                    <a:gd name="connsiteY16" fmla="*/ 294099 h 451375"/>
                    <a:gd name="connsiteX17" fmla="*/ 151084 w 222318"/>
                    <a:gd name="connsiteY17" fmla="*/ 158472 h 451375"/>
                    <a:gd name="connsiteX18" fmla="*/ 208793 w 222318"/>
                    <a:gd name="connsiteY18" fmla="*/ 27561 h 451375"/>
                    <a:gd name="connsiteX19" fmla="*/ 206941 w 222318"/>
                    <a:gd name="connsiteY19" fmla="*/ 399 h 451375"/>
                    <a:gd name="connsiteX20" fmla="*/ 206762 w 222318"/>
                    <a:gd name="connsiteY20" fmla="*/ 101 h 451375"/>
                    <a:gd name="connsiteX21" fmla="*/ 222295 w 222318"/>
                    <a:gd name="connsiteY21" fmla="*/ 25949 h 45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2318" h="451375">
                      <a:moveTo>
                        <a:pt x="222295" y="26008"/>
                      </a:moveTo>
                      <a:cubicBezTo>
                        <a:pt x="221578" y="54005"/>
                        <a:pt x="205806" y="78779"/>
                        <a:pt x="191708" y="101941"/>
                      </a:cubicBezTo>
                      <a:cubicBezTo>
                        <a:pt x="165780" y="144503"/>
                        <a:pt x="143318" y="189095"/>
                        <a:pt x="120915" y="233568"/>
                      </a:cubicBezTo>
                      <a:cubicBezTo>
                        <a:pt x="106995" y="261207"/>
                        <a:pt x="81665" y="291771"/>
                        <a:pt x="83398" y="324304"/>
                      </a:cubicBezTo>
                      <a:cubicBezTo>
                        <a:pt x="83756" y="330811"/>
                        <a:pt x="86206" y="337258"/>
                        <a:pt x="85369" y="344660"/>
                      </a:cubicBezTo>
                      <a:cubicBezTo>
                        <a:pt x="70912" y="343347"/>
                        <a:pt x="70852" y="342273"/>
                        <a:pt x="62369" y="353316"/>
                      </a:cubicBezTo>
                      <a:cubicBezTo>
                        <a:pt x="54065" y="364121"/>
                        <a:pt x="48450" y="380000"/>
                        <a:pt x="41699" y="392237"/>
                      </a:cubicBezTo>
                      <a:cubicBezTo>
                        <a:pt x="33335" y="407460"/>
                        <a:pt x="20551" y="429905"/>
                        <a:pt x="36442" y="444769"/>
                      </a:cubicBezTo>
                      <a:cubicBezTo>
                        <a:pt x="28138" y="453663"/>
                        <a:pt x="13322" y="453783"/>
                        <a:pt x="4899" y="443873"/>
                      </a:cubicBezTo>
                      <a:cubicBezTo>
                        <a:pt x="2330" y="440889"/>
                        <a:pt x="836" y="437426"/>
                        <a:pt x="0" y="433785"/>
                      </a:cubicBezTo>
                      <a:cubicBezTo>
                        <a:pt x="777" y="433785"/>
                        <a:pt x="1553" y="433785"/>
                        <a:pt x="2330" y="433845"/>
                      </a:cubicBezTo>
                      <a:cubicBezTo>
                        <a:pt x="4481" y="439158"/>
                        <a:pt x="18579" y="445664"/>
                        <a:pt x="24733" y="444470"/>
                      </a:cubicBezTo>
                      <a:cubicBezTo>
                        <a:pt x="26644" y="430920"/>
                        <a:pt x="19894" y="420652"/>
                        <a:pt x="24075" y="406146"/>
                      </a:cubicBezTo>
                      <a:cubicBezTo>
                        <a:pt x="28078" y="392178"/>
                        <a:pt x="37278" y="376717"/>
                        <a:pt x="45283" y="364181"/>
                      </a:cubicBezTo>
                      <a:cubicBezTo>
                        <a:pt x="48689" y="358868"/>
                        <a:pt x="52870" y="352063"/>
                        <a:pt x="57112" y="347227"/>
                      </a:cubicBezTo>
                      <a:cubicBezTo>
                        <a:pt x="61174" y="342631"/>
                        <a:pt x="66670" y="340900"/>
                        <a:pt x="70434" y="336422"/>
                      </a:cubicBezTo>
                      <a:cubicBezTo>
                        <a:pt x="79156" y="326334"/>
                        <a:pt x="75452" y="306933"/>
                        <a:pt x="81068" y="294099"/>
                      </a:cubicBezTo>
                      <a:cubicBezTo>
                        <a:pt x="101380" y="247417"/>
                        <a:pt x="126829" y="203183"/>
                        <a:pt x="151084" y="158472"/>
                      </a:cubicBezTo>
                      <a:cubicBezTo>
                        <a:pt x="172949" y="118178"/>
                        <a:pt x="201266" y="73347"/>
                        <a:pt x="208793" y="27561"/>
                      </a:cubicBezTo>
                      <a:cubicBezTo>
                        <a:pt x="210406" y="17950"/>
                        <a:pt x="210944" y="8637"/>
                        <a:pt x="206941" y="399"/>
                      </a:cubicBezTo>
                      <a:cubicBezTo>
                        <a:pt x="206941" y="280"/>
                        <a:pt x="206822" y="220"/>
                        <a:pt x="206762" y="101"/>
                      </a:cubicBezTo>
                      <a:cubicBezTo>
                        <a:pt x="215902" y="-914"/>
                        <a:pt x="222773" y="5593"/>
                        <a:pt x="222295" y="25949"/>
                      </a:cubicBezTo>
                      <a:close/>
                    </a:path>
                  </a:pathLst>
                </a:custGeom>
                <a:solidFill>
                  <a:srgbClr val="BCBEC0"/>
                </a:solidFill>
                <a:ln w="5960" cap="flat">
                  <a:noFill/>
                  <a:prstDash val="solid"/>
                  <a:miter/>
                </a:ln>
              </p:spPr>
              <p:txBody>
                <a:bodyPr rtlCol="0" anchor="ctr"/>
                <a:lstStyle/>
                <a:p>
                  <a:endParaRPr lang="en-US"/>
                </a:p>
              </p:txBody>
            </p:sp>
          </p:grpSp>
          <p:sp>
            <p:nvSpPr>
              <p:cNvPr id="112" name="Freeform: Shape 111">
                <a:extLst>
                  <a:ext uri="{FF2B5EF4-FFF2-40B4-BE49-F238E27FC236}">
                    <a16:creationId xmlns:a16="http://schemas.microsoft.com/office/drawing/2014/main" id="{F4B02F46-0D02-BD31-2DAD-930260CE0AEE}"/>
                  </a:ext>
                </a:extLst>
              </p:cNvPr>
              <p:cNvSpPr/>
              <p:nvPr/>
            </p:nvSpPr>
            <p:spPr>
              <a:xfrm>
                <a:off x="7119418" y="4541509"/>
                <a:ext cx="223765" cy="451775"/>
              </a:xfrm>
              <a:custGeom>
                <a:avLst/>
                <a:gdLst>
                  <a:gd name="connsiteX0" fmla="*/ 223591 w 223765"/>
                  <a:gd name="connsiteY0" fmla="*/ 26096 h 451775"/>
                  <a:gd name="connsiteX1" fmla="*/ 190494 w 223765"/>
                  <a:gd name="connsiteY1" fmla="*/ 106684 h 451775"/>
                  <a:gd name="connsiteX2" fmla="*/ 117969 w 223765"/>
                  <a:gd name="connsiteY2" fmla="*/ 242670 h 451775"/>
                  <a:gd name="connsiteX3" fmla="*/ 85052 w 223765"/>
                  <a:gd name="connsiteY3" fmla="*/ 322840 h 451775"/>
                  <a:gd name="connsiteX4" fmla="*/ 86964 w 223765"/>
                  <a:gd name="connsiteY4" fmla="*/ 344748 h 451775"/>
                  <a:gd name="connsiteX5" fmla="*/ 86964 w 223765"/>
                  <a:gd name="connsiteY5" fmla="*/ 345106 h 451775"/>
                  <a:gd name="connsiteX6" fmla="*/ 86546 w 223765"/>
                  <a:gd name="connsiteY6" fmla="*/ 345106 h 451775"/>
                  <a:gd name="connsiteX7" fmla="*/ 71013 w 223765"/>
                  <a:gd name="connsiteY7" fmla="*/ 345703 h 451775"/>
                  <a:gd name="connsiteX8" fmla="*/ 60857 w 223765"/>
                  <a:gd name="connsiteY8" fmla="*/ 357821 h 451775"/>
                  <a:gd name="connsiteX9" fmla="*/ 46281 w 223765"/>
                  <a:gd name="connsiteY9" fmla="*/ 386355 h 451775"/>
                  <a:gd name="connsiteX10" fmla="*/ 32481 w 223765"/>
                  <a:gd name="connsiteY10" fmla="*/ 415188 h 451775"/>
                  <a:gd name="connsiteX11" fmla="*/ 37917 w 223765"/>
                  <a:gd name="connsiteY11" fmla="*/ 444618 h 451775"/>
                  <a:gd name="connsiteX12" fmla="*/ 38156 w 223765"/>
                  <a:gd name="connsiteY12" fmla="*/ 444856 h 451775"/>
                  <a:gd name="connsiteX13" fmla="*/ 37917 w 223765"/>
                  <a:gd name="connsiteY13" fmla="*/ 445095 h 451775"/>
                  <a:gd name="connsiteX14" fmla="*/ 5597 w 223765"/>
                  <a:gd name="connsiteY14" fmla="*/ 443961 h 451775"/>
                  <a:gd name="connsiteX15" fmla="*/ 1654 w 223765"/>
                  <a:gd name="connsiteY15" fmla="*/ 408980 h 451775"/>
                  <a:gd name="connsiteX16" fmla="*/ 14618 w 223765"/>
                  <a:gd name="connsiteY16" fmla="*/ 356627 h 451775"/>
                  <a:gd name="connsiteX17" fmla="*/ 34691 w 223765"/>
                  <a:gd name="connsiteY17" fmla="*/ 326899 h 451775"/>
                  <a:gd name="connsiteX18" fmla="*/ 49327 w 223765"/>
                  <a:gd name="connsiteY18" fmla="*/ 316572 h 451775"/>
                  <a:gd name="connsiteX19" fmla="*/ 58707 w 223765"/>
                  <a:gd name="connsiteY19" fmla="*/ 301827 h 451775"/>
                  <a:gd name="connsiteX20" fmla="*/ 65756 w 223765"/>
                  <a:gd name="connsiteY20" fmla="*/ 285292 h 451775"/>
                  <a:gd name="connsiteX21" fmla="*/ 123346 w 223765"/>
                  <a:gd name="connsiteY21" fmla="*/ 153545 h 451775"/>
                  <a:gd name="connsiteX22" fmla="*/ 147003 w 223765"/>
                  <a:gd name="connsiteY22" fmla="*/ 85672 h 451775"/>
                  <a:gd name="connsiteX23" fmla="*/ 168331 w 223765"/>
                  <a:gd name="connsiteY23" fmla="*/ 36125 h 451775"/>
                  <a:gd name="connsiteX24" fmla="*/ 190853 w 223765"/>
                  <a:gd name="connsiteY24" fmla="*/ 8307 h 451775"/>
                  <a:gd name="connsiteX25" fmla="*/ 223710 w 223765"/>
                  <a:gd name="connsiteY25" fmla="*/ 26096 h 451775"/>
                  <a:gd name="connsiteX26" fmla="*/ 223710 w 223765"/>
                  <a:gd name="connsiteY26" fmla="*/ 26096 h 451775"/>
                  <a:gd name="connsiteX27" fmla="*/ 223411 w 223765"/>
                  <a:gd name="connsiteY27" fmla="*/ 26096 h 451775"/>
                  <a:gd name="connsiteX28" fmla="*/ 191032 w 223765"/>
                  <a:gd name="connsiteY28" fmla="*/ 8665 h 451775"/>
                  <a:gd name="connsiteX29" fmla="*/ 168868 w 223765"/>
                  <a:gd name="connsiteY29" fmla="*/ 36423 h 451775"/>
                  <a:gd name="connsiteX30" fmla="*/ 147959 w 223765"/>
                  <a:gd name="connsiteY30" fmla="*/ 85970 h 451775"/>
                  <a:gd name="connsiteX31" fmla="*/ 124720 w 223765"/>
                  <a:gd name="connsiteY31" fmla="*/ 154022 h 451775"/>
                  <a:gd name="connsiteX32" fmla="*/ 67011 w 223765"/>
                  <a:gd name="connsiteY32" fmla="*/ 285769 h 451775"/>
                  <a:gd name="connsiteX33" fmla="*/ 59961 w 223765"/>
                  <a:gd name="connsiteY33" fmla="*/ 302305 h 451775"/>
                  <a:gd name="connsiteX34" fmla="*/ 50223 w 223765"/>
                  <a:gd name="connsiteY34" fmla="*/ 317587 h 451775"/>
                  <a:gd name="connsiteX35" fmla="*/ 35468 w 223765"/>
                  <a:gd name="connsiteY35" fmla="*/ 327974 h 451775"/>
                  <a:gd name="connsiteX36" fmla="*/ 15753 w 223765"/>
                  <a:gd name="connsiteY36" fmla="*/ 357045 h 451775"/>
                  <a:gd name="connsiteX37" fmla="*/ 2610 w 223765"/>
                  <a:gd name="connsiteY37" fmla="*/ 409039 h 451775"/>
                  <a:gd name="connsiteX38" fmla="*/ 6195 w 223765"/>
                  <a:gd name="connsiteY38" fmla="*/ 443364 h 451775"/>
                  <a:gd name="connsiteX39" fmla="*/ 37439 w 223765"/>
                  <a:gd name="connsiteY39" fmla="*/ 444558 h 451775"/>
                  <a:gd name="connsiteX40" fmla="*/ 37439 w 223765"/>
                  <a:gd name="connsiteY40" fmla="*/ 445036 h 451775"/>
                  <a:gd name="connsiteX41" fmla="*/ 31943 w 223765"/>
                  <a:gd name="connsiteY41" fmla="*/ 414949 h 451775"/>
                  <a:gd name="connsiteX42" fmla="*/ 45862 w 223765"/>
                  <a:gd name="connsiteY42" fmla="*/ 386057 h 451775"/>
                  <a:gd name="connsiteX43" fmla="*/ 70655 w 223765"/>
                  <a:gd name="connsiteY43" fmla="*/ 345046 h 451775"/>
                  <a:gd name="connsiteX44" fmla="*/ 86606 w 223765"/>
                  <a:gd name="connsiteY44" fmla="*/ 344270 h 451775"/>
                  <a:gd name="connsiteX45" fmla="*/ 86187 w 223765"/>
                  <a:gd name="connsiteY45" fmla="*/ 344629 h 451775"/>
                  <a:gd name="connsiteX46" fmla="*/ 84156 w 223765"/>
                  <a:gd name="connsiteY46" fmla="*/ 322840 h 451775"/>
                  <a:gd name="connsiteX47" fmla="*/ 116834 w 223765"/>
                  <a:gd name="connsiteY47" fmla="*/ 242013 h 451775"/>
                  <a:gd name="connsiteX48" fmla="*/ 189897 w 223765"/>
                  <a:gd name="connsiteY48" fmla="*/ 106266 h 451775"/>
                  <a:gd name="connsiteX49" fmla="*/ 223411 w 223765"/>
                  <a:gd name="connsiteY49" fmla="*/ 26036 h 451775"/>
                  <a:gd name="connsiteX50" fmla="*/ 223411 w 223765"/>
                  <a:gd name="connsiteY50" fmla="*/ 26036 h 45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23765" h="451775">
                    <a:moveTo>
                      <a:pt x="223591" y="26096"/>
                    </a:moveTo>
                    <a:cubicBezTo>
                      <a:pt x="222814" y="56063"/>
                      <a:pt x="205310" y="81791"/>
                      <a:pt x="190494" y="106684"/>
                    </a:cubicBezTo>
                    <a:cubicBezTo>
                      <a:pt x="163910" y="150680"/>
                      <a:pt x="141866" y="197182"/>
                      <a:pt x="117969" y="242670"/>
                    </a:cubicBezTo>
                    <a:cubicBezTo>
                      <a:pt x="104050" y="267801"/>
                      <a:pt x="84634" y="292873"/>
                      <a:pt x="85052" y="322840"/>
                    </a:cubicBezTo>
                    <a:cubicBezTo>
                      <a:pt x="85052" y="330182"/>
                      <a:pt x="87980" y="337346"/>
                      <a:pt x="86964" y="344748"/>
                    </a:cubicBezTo>
                    <a:lnTo>
                      <a:pt x="86964" y="345106"/>
                    </a:lnTo>
                    <a:cubicBezTo>
                      <a:pt x="86964" y="345106"/>
                      <a:pt x="86546" y="345106"/>
                      <a:pt x="86546" y="345106"/>
                    </a:cubicBezTo>
                    <a:cubicBezTo>
                      <a:pt x="81468" y="344987"/>
                      <a:pt x="75613" y="342957"/>
                      <a:pt x="71013" y="345703"/>
                    </a:cubicBezTo>
                    <a:cubicBezTo>
                      <a:pt x="66891" y="348867"/>
                      <a:pt x="63844" y="353583"/>
                      <a:pt x="60857" y="357821"/>
                    </a:cubicBezTo>
                    <a:cubicBezTo>
                      <a:pt x="55122" y="366835"/>
                      <a:pt x="51060" y="376745"/>
                      <a:pt x="46281" y="386355"/>
                    </a:cubicBezTo>
                    <a:cubicBezTo>
                      <a:pt x="41501" y="395907"/>
                      <a:pt x="35647" y="404980"/>
                      <a:pt x="32481" y="415188"/>
                    </a:cubicBezTo>
                    <a:cubicBezTo>
                      <a:pt x="29075" y="425097"/>
                      <a:pt x="29553" y="437275"/>
                      <a:pt x="37917" y="444618"/>
                    </a:cubicBezTo>
                    <a:lnTo>
                      <a:pt x="38156" y="444856"/>
                    </a:lnTo>
                    <a:lnTo>
                      <a:pt x="37917" y="445095"/>
                    </a:lnTo>
                    <a:cubicBezTo>
                      <a:pt x="29553" y="454527"/>
                      <a:pt x="13364" y="453811"/>
                      <a:pt x="5597" y="443961"/>
                    </a:cubicBezTo>
                    <a:cubicBezTo>
                      <a:pt x="-2468" y="434171"/>
                      <a:pt x="101" y="420501"/>
                      <a:pt x="1654" y="408980"/>
                    </a:cubicBezTo>
                    <a:cubicBezTo>
                      <a:pt x="3745" y="391131"/>
                      <a:pt x="7987" y="373402"/>
                      <a:pt x="14618" y="356627"/>
                    </a:cubicBezTo>
                    <a:cubicBezTo>
                      <a:pt x="19218" y="345584"/>
                      <a:pt x="24834" y="334242"/>
                      <a:pt x="34691" y="326899"/>
                    </a:cubicBezTo>
                    <a:cubicBezTo>
                      <a:pt x="39410" y="323317"/>
                      <a:pt x="44847" y="320452"/>
                      <a:pt x="49327" y="316572"/>
                    </a:cubicBezTo>
                    <a:cubicBezTo>
                      <a:pt x="53808" y="312751"/>
                      <a:pt x="56436" y="307260"/>
                      <a:pt x="58707" y="301827"/>
                    </a:cubicBezTo>
                    <a:lnTo>
                      <a:pt x="65756" y="285292"/>
                    </a:lnTo>
                    <a:cubicBezTo>
                      <a:pt x="84574" y="241237"/>
                      <a:pt x="105424" y="198018"/>
                      <a:pt x="123346" y="153545"/>
                    </a:cubicBezTo>
                    <a:cubicBezTo>
                      <a:pt x="132008" y="131219"/>
                      <a:pt x="138938" y="108296"/>
                      <a:pt x="147003" y="85672"/>
                    </a:cubicBezTo>
                    <a:cubicBezTo>
                      <a:pt x="152977" y="68838"/>
                      <a:pt x="159847" y="51884"/>
                      <a:pt x="168331" y="36125"/>
                    </a:cubicBezTo>
                    <a:cubicBezTo>
                      <a:pt x="173887" y="25439"/>
                      <a:pt x="181175" y="15649"/>
                      <a:pt x="190853" y="8307"/>
                    </a:cubicBezTo>
                    <a:cubicBezTo>
                      <a:pt x="211702" y="-7572"/>
                      <a:pt x="224726" y="-170"/>
                      <a:pt x="223710" y="26096"/>
                    </a:cubicBezTo>
                    <a:lnTo>
                      <a:pt x="223710" y="26096"/>
                    </a:lnTo>
                    <a:close/>
                    <a:moveTo>
                      <a:pt x="223411" y="26096"/>
                    </a:moveTo>
                    <a:cubicBezTo>
                      <a:pt x="224248" y="1024"/>
                      <a:pt x="212300" y="-7691"/>
                      <a:pt x="191032" y="8665"/>
                    </a:cubicBezTo>
                    <a:cubicBezTo>
                      <a:pt x="181474" y="16008"/>
                      <a:pt x="174305" y="25798"/>
                      <a:pt x="168868" y="36423"/>
                    </a:cubicBezTo>
                    <a:cubicBezTo>
                      <a:pt x="160505" y="52242"/>
                      <a:pt x="153754" y="69136"/>
                      <a:pt x="147959" y="85970"/>
                    </a:cubicBezTo>
                    <a:cubicBezTo>
                      <a:pt x="140073" y="108595"/>
                      <a:pt x="133323" y="131637"/>
                      <a:pt x="124720" y="154022"/>
                    </a:cubicBezTo>
                    <a:cubicBezTo>
                      <a:pt x="106798" y="198495"/>
                      <a:pt x="85889" y="241714"/>
                      <a:pt x="67011" y="285769"/>
                    </a:cubicBezTo>
                    <a:lnTo>
                      <a:pt x="59961" y="302305"/>
                    </a:lnTo>
                    <a:cubicBezTo>
                      <a:pt x="57631" y="307856"/>
                      <a:pt x="54883" y="313528"/>
                      <a:pt x="50223" y="317587"/>
                    </a:cubicBezTo>
                    <a:cubicBezTo>
                      <a:pt x="45623" y="321586"/>
                      <a:pt x="40307" y="324332"/>
                      <a:pt x="35468" y="327974"/>
                    </a:cubicBezTo>
                    <a:cubicBezTo>
                      <a:pt x="25909" y="335137"/>
                      <a:pt x="20293" y="346300"/>
                      <a:pt x="15753" y="357045"/>
                    </a:cubicBezTo>
                    <a:cubicBezTo>
                      <a:pt x="9062" y="373700"/>
                      <a:pt x="4821" y="391250"/>
                      <a:pt x="2610" y="409039"/>
                    </a:cubicBezTo>
                    <a:cubicBezTo>
                      <a:pt x="1057" y="420441"/>
                      <a:pt x="-1631" y="433694"/>
                      <a:pt x="6195" y="443364"/>
                    </a:cubicBezTo>
                    <a:cubicBezTo>
                      <a:pt x="13662" y="452856"/>
                      <a:pt x="29314" y="453632"/>
                      <a:pt x="37439" y="444558"/>
                    </a:cubicBezTo>
                    <a:cubicBezTo>
                      <a:pt x="37439" y="444558"/>
                      <a:pt x="37439" y="445036"/>
                      <a:pt x="37439" y="445036"/>
                    </a:cubicBezTo>
                    <a:cubicBezTo>
                      <a:pt x="28956" y="437514"/>
                      <a:pt x="28418" y="425038"/>
                      <a:pt x="31943" y="414949"/>
                    </a:cubicBezTo>
                    <a:cubicBezTo>
                      <a:pt x="35169" y="404682"/>
                      <a:pt x="41143" y="395608"/>
                      <a:pt x="45862" y="386057"/>
                    </a:cubicBezTo>
                    <a:cubicBezTo>
                      <a:pt x="52972" y="371909"/>
                      <a:pt x="58408" y="355792"/>
                      <a:pt x="70655" y="345046"/>
                    </a:cubicBezTo>
                    <a:cubicBezTo>
                      <a:pt x="75554" y="342121"/>
                      <a:pt x="81348" y="344151"/>
                      <a:pt x="86606" y="344270"/>
                    </a:cubicBezTo>
                    <a:lnTo>
                      <a:pt x="86187" y="344629"/>
                    </a:lnTo>
                    <a:cubicBezTo>
                      <a:pt x="87083" y="337286"/>
                      <a:pt x="84156" y="330182"/>
                      <a:pt x="84156" y="322840"/>
                    </a:cubicBezTo>
                    <a:cubicBezTo>
                      <a:pt x="83559" y="292634"/>
                      <a:pt x="102974" y="267324"/>
                      <a:pt x="116834" y="242013"/>
                    </a:cubicBezTo>
                    <a:cubicBezTo>
                      <a:pt x="140432" y="196406"/>
                      <a:pt x="163133" y="150202"/>
                      <a:pt x="189897" y="106266"/>
                    </a:cubicBezTo>
                    <a:cubicBezTo>
                      <a:pt x="204832" y="81433"/>
                      <a:pt x="222456" y="55944"/>
                      <a:pt x="223411" y="26036"/>
                    </a:cubicBezTo>
                    <a:lnTo>
                      <a:pt x="223411" y="26036"/>
                    </a:lnTo>
                    <a:close/>
                  </a:path>
                </a:pathLst>
              </a:custGeom>
              <a:solidFill>
                <a:srgbClr val="6E6F70"/>
              </a:solidFill>
              <a:ln w="5960"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12C4E182-53C1-5C30-9251-FF542A1FDC99}"/>
                  </a:ext>
                </a:extLst>
              </p:cNvPr>
              <p:cNvSpPr/>
              <p:nvPr/>
            </p:nvSpPr>
            <p:spPr>
              <a:xfrm>
                <a:off x="7122927" y="4555109"/>
                <a:ext cx="201921" cy="422608"/>
              </a:xfrm>
              <a:custGeom>
                <a:avLst/>
                <a:gdLst>
                  <a:gd name="connsiteX0" fmla="*/ 188300 w 201921"/>
                  <a:gd name="connsiteY0" fmla="*/ 3423 h 422608"/>
                  <a:gd name="connsiteX1" fmla="*/ 144749 w 201921"/>
                  <a:gd name="connsiteY1" fmla="*/ 96308 h 422608"/>
                  <a:gd name="connsiteX2" fmla="*/ 115237 w 201921"/>
                  <a:gd name="connsiteY2" fmla="*/ 174031 h 422608"/>
                  <a:gd name="connsiteX3" fmla="*/ 87876 w 201921"/>
                  <a:gd name="connsiteY3" fmla="*/ 226085 h 422608"/>
                  <a:gd name="connsiteX4" fmla="*/ 69476 w 201921"/>
                  <a:gd name="connsiteY4" fmla="*/ 270737 h 422608"/>
                  <a:gd name="connsiteX5" fmla="*/ 53525 w 201921"/>
                  <a:gd name="connsiteY5" fmla="*/ 307390 h 422608"/>
                  <a:gd name="connsiteX6" fmla="*/ 25507 w 201921"/>
                  <a:gd name="connsiteY6" fmla="*/ 329656 h 422608"/>
                  <a:gd name="connsiteX7" fmla="*/ 4358 w 201921"/>
                  <a:gd name="connsiteY7" fmla="*/ 373591 h 422608"/>
                  <a:gd name="connsiteX8" fmla="*/ 1312 w 201921"/>
                  <a:gd name="connsiteY8" fmla="*/ 413348 h 422608"/>
                  <a:gd name="connsiteX9" fmla="*/ 8779 w 201921"/>
                  <a:gd name="connsiteY9" fmla="*/ 422183 h 422608"/>
                  <a:gd name="connsiteX10" fmla="*/ 14873 w 201921"/>
                  <a:gd name="connsiteY10" fmla="*/ 412214 h 422608"/>
                  <a:gd name="connsiteX11" fmla="*/ 21922 w 201921"/>
                  <a:gd name="connsiteY11" fmla="*/ 362249 h 422608"/>
                  <a:gd name="connsiteX12" fmla="*/ 52748 w 201921"/>
                  <a:gd name="connsiteY12" fmla="*/ 323328 h 422608"/>
                  <a:gd name="connsiteX13" fmla="*/ 68520 w 201921"/>
                  <a:gd name="connsiteY13" fmla="*/ 314613 h 422608"/>
                  <a:gd name="connsiteX14" fmla="*/ 74374 w 201921"/>
                  <a:gd name="connsiteY14" fmla="*/ 291809 h 422608"/>
                  <a:gd name="connsiteX15" fmla="*/ 114759 w 201921"/>
                  <a:gd name="connsiteY15" fmla="*/ 197013 h 422608"/>
                  <a:gd name="connsiteX16" fmla="*/ 123899 w 201921"/>
                  <a:gd name="connsiteY16" fmla="*/ 182328 h 422608"/>
                  <a:gd name="connsiteX17" fmla="*/ 136624 w 201921"/>
                  <a:gd name="connsiteY17" fmla="*/ 158033 h 422608"/>
                  <a:gd name="connsiteX18" fmla="*/ 165419 w 201921"/>
                  <a:gd name="connsiteY18" fmla="*/ 100725 h 422608"/>
                  <a:gd name="connsiteX19" fmla="*/ 201921 w 201921"/>
                  <a:gd name="connsiteY19" fmla="*/ 10228 h 422608"/>
                  <a:gd name="connsiteX20" fmla="*/ 188240 w 201921"/>
                  <a:gd name="connsiteY20" fmla="*/ 3423 h 42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1921" h="422608">
                    <a:moveTo>
                      <a:pt x="188300" y="3423"/>
                    </a:moveTo>
                    <a:cubicBezTo>
                      <a:pt x="159206" y="23361"/>
                      <a:pt x="152097" y="64849"/>
                      <a:pt x="144749" y="96308"/>
                    </a:cubicBezTo>
                    <a:cubicBezTo>
                      <a:pt x="138416" y="123529"/>
                      <a:pt x="128798" y="149556"/>
                      <a:pt x="115237" y="174031"/>
                    </a:cubicBezTo>
                    <a:cubicBezTo>
                      <a:pt x="105798" y="191104"/>
                      <a:pt x="97673" y="209191"/>
                      <a:pt x="87876" y="226085"/>
                    </a:cubicBezTo>
                    <a:cubicBezTo>
                      <a:pt x="79811" y="239994"/>
                      <a:pt x="74912" y="256291"/>
                      <a:pt x="69476" y="270737"/>
                    </a:cubicBezTo>
                    <a:cubicBezTo>
                      <a:pt x="65533" y="281243"/>
                      <a:pt x="61351" y="299390"/>
                      <a:pt x="53525" y="307390"/>
                    </a:cubicBezTo>
                    <a:cubicBezTo>
                      <a:pt x="45102" y="315926"/>
                      <a:pt x="33572" y="319209"/>
                      <a:pt x="25507" y="329656"/>
                    </a:cubicBezTo>
                    <a:cubicBezTo>
                      <a:pt x="16366" y="341595"/>
                      <a:pt x="7346" y="359026"/>
                      <a:pt x="4358" y="373591"/>
                    </a:cubicBezTo>
                    <a:cubicBezTo>
                      <a:pt x="2088" y="384814"/>
                      <a:pt x="-2153" y="402305"/>
                      <a:pt x="1312" y="413348"/>
                    </a:cubicBezTo>
                    <a:cubicBezTo>
                      <a:pt x="2268" y="416333"/>
                      <a:pt x="5673" y="421288"/>
                      <a:pt x="8779" y="422183"/>
                    </a:cubicBezTo>
                    <a:cubicBezTo>
                      <a:pt x="15649" y="424213"/>
                      <a:pt x="14514" y="418661"/>
                      <a:pt x="14873" y="412214"/>
                    </a:cubicBezTo>
                    <a:cubicBezTo>
                      <a:pt x="15829" y="393768"/>
                      <a:pt x="13379" y="379740"/>
                      <a:pt x="21922" y="362249"/>
                    </a:cubicBezTo>
                    <a:cubicBezTo>
                      <a:pt x="28195" y="349415"/>
                      <a:pt x="40561" y="330969"/>
                      <a:pt x="52748" y="323328"/>
                    </a:cubicBezTo>
                    <a:cubicBezTo>
                      <a:pt x="58006" y="320045"/>
                      <a:pt x="64458" y="321657"/>
                      <a:pt x="68520" y="314613"/>
                    </a:cubicBezTo>
                    <a:cubicBezTo>
                      <a:pt x="72045" y="308464"/>
                      <a:pt x="72582" y="298734"/>
                      <a:pt x="74374" y="291809"/>
                    </a:cubicBezTo>
                    <a:cubicBezTo>
                      <a:pt x="83037" y="258320"/>
                      <a:pt x="95164" y="226324"/>
                      <a:pt x="114759" y="197013"/>
                    </a:cubicBezTo>
                    <a:cubicBezTo>
                      <a:pt x="117686" y="192656"/>
                      <a:pt x="120972" y="186806"/>
                      <a:pt x="123899" y="182328"/>
                    </a:cubicBezTo>
                    <a:cubicBezTo>
                      <a:pt x="129037" y="174508"/>
                      <a:pt x="133159" y="165912"/>
                      <a:pt x="136624" y="158033"/>
                    </a:cubicBezTo>
                    <a:cubicBezTo>
                      <a:pt x="145287" y="138512"/>
                      <a:pt x="154487" y="119052"/>
                      <a:pt x="165419" y="100725"/>
                    </a:cubicBezTo>
                    <a:cubicBezTo>
                      <a:pt x="182146" y="72669"/>
                      <a:pt x="202100" y="44373"/>
                      <a:pt x="201921" y="10228"/>
                    </a:cubicBezTo>
                    <a:cubicBezTo>
                      <a:pt x="201921" y="1214"/>
                      <a:pt x="198635" y="-3741"/>
                      <a:pt x="188240" y="3423"/>
                    </a:cubicBezTo>
                    <a:close/>
                  </a:path>
                </a:pathLst>
              </a:custGeom>
              <a:solidFill>
                <a:srgbClr val="BCBEC0"/>
              </a:solidFill>
              <a:ln w="5960" cap="flat">
                <a:noFill/>
                <a:prstDash val="solid"/>
                <a:miter/>
              </a:ln>
            </p:spPr>
            <p:txBody>
              <a:bodyPr rtlCol="0" anchor="ctr"/>
              <a:lstStyle/>
              <a:p>
                <a:endParaRPr lang="en-US"/>
              </a:p>
            </p:txBody>
          </p:sp>
        </p:grpSp>
      </p:grpSp>
      <p:sp>
        <p:nvSpPr>
          <p:cNvPr id="169" name="TextBox 168">
            <a:extLst>
              <a:ext uri="{FF2B5EF4-FFF2-40B4-BE49-F238E27FC236}">
                <a16:creationId xmlns:a16="http://schemas.microsoft.com/office/drawing/2014/main" id="{C47B532A-D6E7-24F6-76EF-90003E507798}"/>
              </a:ext>
            </a:extLst>
          </p:cNvPr>
          <p:cNvSpPr txBox="1"/>
          <p:nvPr/>
        </p:nvSpPr>
        <p:spPr>
          <a:xfrm>
            <a:off x="5676900" y="1069766"/>
            <a:ext cx="5829299" cy="307777"/>
          </a:xfrm>
          <a:prstGeom prst="rect">
            <a:avLst/>
          </a:prstGeom>
          <a:noFill/>
        </p:spPr>
        <p:txBody>
          <a:bodyPr wrap="square" lIns="90000" rtlCol="0" anchor="ctr" anchorCtr="0">
            <a:spAutoFit/>
          </a:bodyPr>
          <a:lstStyle/>
          <a:p>
            <a:pPr algn="ctr"/>
            <a:r>
              <a:rPr lang="en-GB" sz="1400" b="1" dirty="0">
                <a:solidFill>
                  <a:schemeClr val="accent2">
                    <a:lumMod val="50000"/>
                  </a:schemeClr>
                </a:solidFill>
              </a:rPr>
              <a:t>The neurocircuitry of a reflex</a:t>
            </a:r>
            <a:r>
              <a:rPr lang="en-GB" sz="1400" b="1" baseline="30000" dirty="0">
                <a:solidFill>
                  <a:schemeClr val="accent2">
                    <a:lumMod val="50000"/>
                  </a:schemeClr>
                </a:solidFill>
              </a:rPr>
              <a:t>5,6</a:t>
            </a:r>
          </a:p>
        </p:txBody>
      </p:sp>
      <p:cxnSp>
        <p:nvCxnSpPr>
          <p:cNvPr id="170" name="Straight Connector 169">
            <a:extLst>
              <a:ext uri="{FF2B5EF4-FFF2-40B4-BE49-F238E27FC236}">
                <a16:creationId xmlns:a16="http://schemas.microsoft.com/office/drawing/2014/main" id="{BAB2F0EE-782C-5232-4F74-EF5891665B6D}"/>
              </a:ext>
            </a:extLst>
          </p:cNvPr>
          <p:cNvCxnSpPr>
            <a:cxnSpLocks/>
            <a:endCxn id="140" idx="13"/>
          </p:cNvCxnSpPr>
          <p:nvPr/>
        </p:nvCxnSpPr>
        <p:spPr>
          <a:xfrm flipH="1">
            <a:off x="9640722" y="4278854"/>
            <a:ext cx="304225" cy="244172"/>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3A1C987C-499D-52F1-5055-3CF09BA1FF9B}"/>
              </a:ext>
            </a:extLst>
          </p:cNvPr>
          <p:cNvCxnSpPr>
            <a:cxnSpLocks/>
          </p:cNvCxnSpPr>
          <p:nvPr/>
        </p:nvCxnSpPr>
        <p:spPr>
          <a:xfrm flipV="1">
            <a:off x="8476291" y="4868033"/>
            <a:ext cx="348945" cy="273524"/>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1FAE603E-7F37-A85D-9A75-17085AC9231B}"/>
              </a:ext>
            </a:extLst>
          </p:cNvPr>
          <p:cNvSpPr txBox="1"/>
          <p:nvPr/>
        </p:nvSpPr>
        <p:spPr>
          <a:xfrm>
            <a:off x="7795733" y="5065101"/>
            <a:ext cx="826016" cy="246221"/>
          </a:xfrm>
          <a:prstGeom prst="rect">
            <a:avLst/>
          </a:prstGeom>
          <a:noFill/>
        </p:spPr>
        <p:txBody>
          <a:bodyPr wrap="none" lIns="90000" rtlCol="0" anchor="ctr" anchorCtr="0">
            <a:spAutoFit/>
          </a:bodyPr>
          <a:lstStyle/>
          <a:p>
            <a:pPr algn="r"/>
            <a:r>
              <a:rPr lang="en-US" sz="1000" dirty="0"/>
              <a:t>Tendon tap</a:t>
            </a:r>
          </a:p>
        </p:txBody>
      </p:sp>
      <p:grpSp>
        <p:nvGrpSpPr>
          <p:cNvPr id="173" name="Group 172">
            <a:extLst>
              <a:ext uri="{FF2B5EF4-FFF2-40B4-BE49-F238E27FC236}">
                <a16:creationId xmlns:a16="http://schemas.microsoft.com/office/drawing/2014/main" id="{EB7BB853-EB92-4E44-0F15-14C226BD1B45}"/>
              </a:ext>
            </a:extLst>
          </p:cNvPr>
          <p:cNvGrpSpPr/>
          <p:nvPr/>
        </p:nvGrpSpPr>
        <p:grpSpPr>
          <a:xfrm>
            <a:off x="8312184" y="1941680"/>
            <a:ext cx="2454814" cy="1094400"/>
            <a:chOff x="6661691" y="2504329"/>
            <a:chExt cx="2454814" cy="1094400"/>
          </a:xfrm>
        </p:grpSpPr>
        <p:grpSp>
          <p:nvGrpSpPr>
            <p:cNvPr id="176" name="Group 175">
              <a:extLst>
                <a:ext uri="{FF2B5EF4-FFF2-40B4-BE49-F238E27FC236}">
                  <a16:creationId xmlns:a16="http://schemas.microsoft.com/office/drawing/2014/main" id="{5165267B-B106-DFCD-52B6-ECFE6C870FE4}"/>
                </a:ext>
              </a:extLst>
            </p:cNvPr>
            <p:cNvGrpSpPr>
              <a:grpSpLocks noChangeAspect="1"/>
            </p:cNvGrpSpPr>
            <p:nvPr/>
          </p:nvGrpSpPr>
          <p:grpSpPr>
            <a:xfrm>
              <a:off x="6661691" y="2504329"/>
              <a:ext cx="2454814" cy="1094400"/>
              <a:chOff x="5598850" y="2811050"/>
              <a:chExt cx="4522569" cy="2016242"/>
            </a:xfrm>
          </p:grpSpPr>
          <p:grpSp>
            <p:nvGrpSpPr>
              <p:cNvPr id="207" name="Group 206">
                <a:extLst>
                  <a:ext uri="{FF2B5EF4-FFF2-40B4-BE49-F238E27FC236}">
                    <a16:creationId xmlns:a16="http://schemas.microsoft.com/office/drawing/2014/main" id="{A4CB0545-A4F1-601A-1D00-D8F920305FBA}"/>
                  </a:ext>
                </a:extLst>
              </p:cNvPr>
              <p:cNvGrpSpPr/>
              <p:nvPr/>
            </p:nvGrpSpPr>
            <p:grpSpPr>
              <a:xfrm>
                <a:off x="5598850" y="2811050"/>
                <a:ext cx="4522569" cy="2016242"/>
                <a:chOff x="426775" y="2931700"/>
                <a:chExt cx="4522569" cy="2016242"/>
              </a:xfrm>
            </p:grpSpPr>
            <p:sp>
              <p:nvSpPr>
                <p:cNvPr id="213" name="Freeform: Shape 212">
                  <a:extLst>
                    <a:ext uri="{FF2B5EF4-FFF2-40B4-BE49-F238E27FC236}">
                      <a16:creationId xmlns:a16="http://schemas.microsoft.com/office/drawing/2014/main" id="{E153D1FF-A00E-7BDD-6AC0-41A7D4A67E7F}"/>
                    </a:ext>
                  </a:extLst>
                </p:cNvPr>
                <p:cNvSpPr/>
                <p:nvPr/>
              </p:nvSpPr>
              <p:spPr>
                <a:xfrm>
                  <a:off x="850437" y="3421539"/>
                  <a:ext cx="385092" cy="372780"/>
                </a:xfrm>
                <a:custGeom>
                  <a:avLst/>
                  <a:gdLst>
                    <a:gd name="connsiteX0" fmla="*/ 619697 w 619696"/>
                    <a:gd name="connsiteY0" fmla="*/ 299942 h 599884"/>
                    <a:gd name="connsiteX1" fmla="*/ 309848 w 619696"/>
                    <a:gd name="connsiteY1" fmla="*/ 599884 h 599884"/>
                    <a:gd name="connsiteX2" fmla="*/ 0 w 619696"/>
                    <a:gd name="connsiteY2" fmla="*/ 299942 h 599884"/>
                    <a:gd name="connsiteX3" fmla="*/ 309848 w 619696"/>
                    <a:gd name="connsiteY3" fmla="*/ 0 h 599884"/>
                    <a:gd name="connsiteX4" fmla="*/ 619697 w 619696"/>
                    <a:gd name="connsiteY4" fmla="*/ 299942 h 599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696" h="599884">
                      <a:moveTo>
                        <a:pt x="619697" y="299942"/>
                      </a:moveTo>
                      <a:cubicBezTo>
                        <a:pt x="619697" y="465596"/>
                        <a:pt x="480973" y="599884"/>
                        <a:pt x="309848" y="599884"/>
                      </a:cubicBezTo>
                      <a:cubicBezTo>
                        <a:pt x="138724" y="599884"/>
                        <a:pt x="0" y="465596"/>
                        <a:pt x="0" y="299942"/>
                      </a:cubicBezTo>
                      <a:cubicBezTo>
                        <a:pt x="0" y="134289"/>
                        <a:pt x="138724" y="0"/>
                        <a:pt x="309848" y="0"/>
                      </a:cubicBezTo>
                      <a:cubicBezTo>
                        <a:pt x="480973" y="0"/>
                        <a:pt x="619697" y="134289"/>
                        <a:pt x="619697" y="299942"/>
                      </a:cubicBezTo>
                      <a:close/>
                    </a:path>
                  </a:pathLst>
                </a:custGeom>
                <a:solidFill>
                  <a:srgbClr val="D8D8D8"/>
                </a:solidFill>
                <a:ln w="0" cap="flat">
                  <a:noFill/>
                  <a:prstDash val="solid"/>
                  <a:miter/>
                </a:ln>
              </p:spPr>
              <p:txBody>
                <a:bodyPr rtlCol="0" anchor="ctr"/>
                <a:lstStyle/>
                <a:p>
                  <a:endParaRPr lang="en-US"/>
                </a:p>
              </p:txBody>
            </p:sp>
            <p:sp>
              <p:nvSpPr>
                <p:cNvPr id="214" name="Freeform: Shape 213">
                  <a:extLst>
                    <a:ext uri="{FF2B5EF4-FFF2-40B4-BE49-F238E27FC236}">
                      <a16:creationId xmlns:a16="http://schemas.microsoft.com/office/drawing/2014/main" id="{15AEF110-55F8-5DCE-F6BF-7706CEDAE1B0}"/>
                    </a:ext>
                  </a:extLst>
                </p:cNvPr>
                <p:cNvSpPr/>
                <p:nvPr/>
              </p:nvSpPr>
              <p:spPr>
                <a:xfrm>
                  <a:off x="845110" y="3416212"/>
                  <a:ext cx="395746" cy="383435"/>
                </a:xfrm>
                <a:custGeom>
                  <a:avLst/>
                  <a:gdLst>
                    <a:gd name="connsiteX0" fmla="*/ 318421 w 636841"/>
                    <a:gd name="connsiteY0" fmla="*/ 617030 h 617029"/>
                    <a:gd name="connsiteX1" fmla="*/ 0 w 636841"/>
                    <a:gd name="connsiteY1" fmla="*/ 308515 h 617029"/>
                    <a:gd name="connsiteX2" fmla="*/ 318421 w 636841"/>
                    <a:gd name="connsiteY2" fmla="*/ 0 h 617029"/>
                    <a:gd name="connsiteX3" fmla="*/ 636842 w 636841"/>
                    <a:gd name="connsiteY3" fmla="*/ 308515 h 617029"/>
                    <a:gd name="connsiteX4" fmla="*/ 318421 w 636841"/>
                    <a:gd name="connsiteY4" fmla="*/ 617030 h 617029"/>
                    <a:gd name="connsiteX5" fmla="*/ 318421 w 636841"/>
                    <a:gd name="connsiteY5" fmla="*/ 17240 h 617029"/>
                    <a:gd name="connsiteX6" fmla="*/ 17145 w 636841"/>
                    <a:gd name="connsiteY6" fmla="*/ 308610 h 617029"/>
                    <a:gd name="connsiteX7" fmla="*/ 318421 w 636841"/>
                    <a:gd name="connsiteY7" fmla="*/ 599980 h 617029"/>
                    <a:gd name="connsiteX8" fmla="*/ 619697 w 636841"/>
                    <a:gd name="connsiteY8" fmla="*/ 308610 h 617029"/>
                    <a:gd name="connsiteX9" fmla="*/ 318421 w 636841"/>
                    <a:gd name="connsiteY9" fmla="*/ 17240 h 617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6841" h="617029">
                      <a:moveTo>
                        <a:pt x="318421" y="617030"/>
                      </a:moveTo>
                      <a:cubicBezTo>
                        <a:pt x="142875" y="617030"/>
                        <a:pt x="0" y="478631"/>
                        <a:pt x="0" y="308515"/>
                      </a:cubicBezTo>
                      <a:cubicBezTo>
                        <a:pt x="0" y="138398"/>
                        <a:pt x="142875" y="0"/>
                        <a:pt x="318421" y="0"/>
                      </a:cubicBezTo>
                      <a:cubicBezTo>
                        <a:pt x="493967" y="0"/>
                        <a:pt x="636842" y="138398"/>
                        <a:pt x="636842" y="308515"/>
                      </a:cubicBezTo>
                      <a:cubicBezTo>
                        <a:pt x="636842" y="478631"/>
                        <a:pt x="493967" y="617030"/>
                        <a:pt x="318421" y="617030"/>
                      </a:cubicBezTo>
                      <a:close/>
                      <a:moveTo>
                        <a:pt x="318421" y="17240"/>
                      </a:moveTo>
                      <a:cubicBezTo>
                        <a:pt x="152305" y="17240"/>
                        <a:pt x="17145" y="147923"/>
                        <a:pt x="17145" y="308610"/>
                      </a:cubicBezTo>
                      <a:cubicBezTo>
                        <a:pt x="17145" y="469297"/>
                        <a:pt x="152305" y="599980"/>
                        <a:pt x="318421" y="599980"/>
                      </a:cubicBezTo>
                      <a:cubicBezTo>
                        <a:pt x="484537" y="599980"/>
                        <a:pt x="619697" y="469297"/>
                        <a:pt x="619697" y="308610"/>
                      </a:cubicBezTo>
                      <a:cubicBezTo>
                        <a:pt x="619697" y="147923"/>
                        <a:pt x="484537" y="17240"/>
                        <a:pt x="318421" y="17240"/>
                      </a:cubicBezTo>
                      <a:close/>
                    </a:path>
                  </a:pathLst>
                </a:custGeom>
                <a:solidFill>
                  <a:srgbClr val="8D7941"/>
                </a:solidFill>
                <a:ln w="0" cap="flat">
                  <a:noFill/>
                  <a:prstDash val="solid"/>
                  <a:miter/>
                </a:ln>
              </p:spPr>
              <p:txBody>
                <a:bodyPr rtlCol="0" anchor="ctr"/>
                <a:lstStyle/>
                <a:p>
                  <a:endParaRPr lang="en-US"/>
                </a:p>
              </p:txBody>
            </p:sp>
            <p:sp>
              <p:nvSpPr>
                <p:cNvPr id="215" name="Freeform: Shape 214">
                  <a:extLst>
                    <a:ext uri="{FF2B5EF4-FFF2-40B4-BE49-F238E27FC236}">
                      <a16:creationId xmlns:a16="http://schemas.microsoft.com/office/drawing/2014/main" id="{9235E843-AE43-4480-9869-FF66B5D59479}"/>
                    </a:ext>
                  </a:extLst>
                </p:cNvPr>
                <p:cNvSpPr/>
                <p:nvPr/>
              </p:nvSpPr>
              <p:spPr>
                <a:xfrm rot="20642401">
                  <a:off x="4122803" y="3360254"/>
                  <a:ext cx="372780" cy="385092"/>
                </a:xfrm>
                <a:custGeom>
                  <a:avLst/>
                  <a:gdLst>
                    <a:gd name="connsiteX0" fmla="*/ 599884 w 599884"/>
                    <a:gd name="connsiteY0" fmla="*/ 309848 h 619696"/>
                    <a:gd name="connsiteX1" fmla="*/ 299942 w 599884"/>
                    <a:gd name="connsiteY1" fmla="*/ 619697 h 619696"/>
                    <a:gd name="connsiteX2" fmla="*/ 0 w 599884"/>
                    <a:gd name="connsiteY2" fmla="*/ 309848 h 619696"/>
                    <a:gd name="connsiteX3" fmla="*/ 299942 w 599884"/>
                    <a:gd name="connsiteY3" fmla="*/ 0 h 619696"/>
                    <a:gd name="connsiteX4" fmla="*/ 599884 w 599884"/>
                    <a:gd name="connsiteY4" fmla="*/ 309848 h 619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9884" h="619696">
                      <a:moveTo>
                        <a:pt x="599884" y="309848"/>
                      </a:moveTo>
                      <a:cubicBezTo>
                        <a:pt x="599884" y="480973"/>
                        <a:pt x="465595" y="619697"/>
                        <a:pt x="299942" y="619697"/>
                      </a:cubicBezTo>
                      <a:cubicBezTo>
                        <a:pt x="134289" y="619697"/>
                        <a:pt x="0" y="480973"/>
                        <a:pt x="0" y="309848"/>
                      </a:cubicBezTo>
                      <a:cubicBezTo>
                        <a:pt x="0" y="138724"/>
                        <a:pt x="134289" y="0"/>
                        <a:pt x="299942" y="0"/>
                      </a:cubicBezTo>
                      <a:cubicBezTo>
                        <a:pt x="465595" y="0"/>
                        <a:pt x="599884" y="138724"/>
                        <a:pt x="599884" y="309848"/>
                      </a:cubicBezTo>
                      <a:close/>
                    </a:path>
                  </a:pathLst>
                </a:custGeom>
                <a:solidFill>
                  <a:srgbClr val="D8D8D8"/>
                </a:solidFill>
                <a:ln w="0" cap="flat">
                  <a:noFill/>
                  <a:prstDash val="solid"/>
                  <a:miter/>
                </a:ln>
              </p:spPr>
              <p:txBody>
                <a:bodyPr rtlCol="0" anchor="ctr"/>
                <a:lstStyle/>
                <a:p>
                  <a:endParaRPr lang="en-US"/>
                </a:p>
              </p:txBody>
            </p:sp>
            <p:sp>
              <p:nvSpPr>
                <p:cNvPr id="216" name="Freeform: Shape 215">
                  <a:extLst>
                    <a:ext uri="{FF2B5EF4-FFF2-40B4-BE49-F238E27FC236}">
                      <a16:creationId xmlns:a16="http://schemas.microsoft.com/office/drawing/2014/main" id="{92893DD5-CAD9-2162-66AE-B0F4B5694509}"/>
                    </a:ext>
                  </a:extLst>
                </p:cNvPr>
                <p:cNvSpPr/>
                <p:nvPr/>
              </p:nvSpPr>
              <p:spPr>
                <a:xfrm>
                  <a:off x="4117874" y="3356197"/>
                  <a:ext cx="382692" cy="393138"/>
                </a:xfrm>
                <a:custGeom>
                  <a:avLst/>
                  <a:gdLst>
                    <a:gd name="connsiteX0" fmla="*/ 313161 w 615834"/>
                    <a:gd name="connsiteY0" fmla="*/ 632645 h 632644"/>
                    <a:gd name="connsiteX1" fmla="*/ 12647 w 615834"/>
                    <a:gd name="connsiteY1" fmla="*/ 400806 h 632644"/>
                    <a:gd name="connsiteX2" fmla="*/ 220674 w 615834"/>
                    <a:gd name="connsiteY2" fmla="*/ 11615 h 632644"/>
                    <a:gd name="connsiteX3" fmla="*/ 455084 w 615834"/>
                    <a:gd name="connsiteY3" fmla="*/ 41237 h 632644"/>
                    <a:gd name="connsiteX4" fmla="*/ 603102 w 615834"/>
                    <a:gd name="connsiteY4" fmla="*/ 231928 h 632644"/>
                    <a:gd name="connsiteX5" fmla="*/ 578337 w 615834"/>
                    <a:gd name="connsiteY5" fmla="*/ 472053 h 632644"/>
                    <a:gd name="connsiteX6" fmla="*/ 395076 w 615834"/>
                    <a:gd name="connsiteY6" fmla="*/ 621119 h 632644"/>
                    <a:gd name="connsiteX7" fmla="*/ 395076 w 615834"/>
                    <a:gd name="connsiteY7" fmla="*/ 621119 h 632644"/>
                    <a:gd name="connsiteX8" fmla="*/ 313161 w 615834"/>
                    <a:gd name="connsiteY8" fmla="*/ 632645 h 632644"/>
                    <a:gd name="connsiteX9" fmla="*/ 303160 w 615834"/>
                    <a:gd name="connsiteY9" fmla="*/ 14281 h 632644"/>
                    <a:gd name="connsiteX10" fmla="*/ 224674 w 615834"/>
                    <a:gd name="connsiteY10" fmla="*/ 25331 h 632644"/>
                    <a:gd name="connsiteX11" fmla="*/ 26459 w 615834"/>
                    <a:gd name="connsiteY11" fmla="*/ 396901 h 632644"/>
                    <a:gd name="connsiteX12" fmla="*/ 391171 w 615834"/>
                    <a:gd name="connsiteY12" fmla="*/ 607403 h 632644"/>
                    <a:gd name="connsiteX13" fmla="*/ 391171 w 615834"/>
                    <a:gd name="connsiteY13" fmla="*/ 607403 h 632644"/>
                    <a:gd name="connsiteX14" fmla="*/ 565764 w 615834"/>
                    <a:gd name="connsiteY14" fmla="*/ 465386 h 632644"/>
                    <a:gd name="connsiteX15" fmla="*/ 589386 w 615834"/>
                    <a:gd name="connsiteY15" fmla="*/ 235928 h 632644"/>
                    <a:gd name="connsiteX16" fmla="*/ 447940 w 615834"/>
                    <a:gd name="connsiteY16" fmla="*/ 53715 h 632644"/>
                    <a:gd name="connsiteX17" fmla="*/ 303160 w 615834"/>
                    <a:gd name="connsiteY17" fmla="*/ 14377 h 632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15834" h="632644">
                      <a:moveTo>
                        <a:pt x="313161" y="632645"/>
                      </a:moveTo>
                      <a:cubicBezTo>
                        <a:pt x="178287" y="632645"/>
                        <a:pt x="52653" y="540728"/>
                        <a:pt x="12647" y="400806"/>
                      </a:cubicBezTo>
                      <a:cubicBezTo>
                        <a:pt x="-35454" y="232785"/>
                        <a:pt x="57891" y="58192"/>
                        <a:pt x="220674" y="11615"/>
                      </a:cubicBezTo>
                      <a:cubicBezTo>
                        <a:pt x="299540" y="-10960"/>
                        <a:pt x="382789" y="-387"/>
                        <a:pt x="455084" y="41237"/>
                      </a:cubicBezTo>
                      <a:cubicBezTo>
                        <a:pt x="527283" y="82862"/>
                        <a:pt x="579766" y="150584"/>
                        <a:pt x="603102" y="231928"/>
                      </a:cubicBezTo>
                      <a:cubicBezTo>
                        <a:pt x="626343" y="313271"/>
                        <a:pt x="617580" y="398520"/>
                        <a:pt x="578337" y="472053"/>
                      </a:cubicBezTo>
                      <a:cubicBezTo>
                        <a:pt x="539094" y="545586"/>
                        <a:pt x="473943" y="598545"/>
                        <a:pt x="395076" y="621119"/>
                      </a:cubicBezTo>
                      <a:lnTo>
                        <a:pt x="395076" y="621119"/>
                      </a:lnTo>
                      <a:cubicBezTo>
                        <a:pt x="367834" y="628930"/>
                        <a:pt x="340308" y="632645"/>
                        <a:pt x="313161" y="632645"/>
                      </a:cubicBezTo>
                      <a:close/>
                      <a:moveTo>
                        <a:pt x="303160" y="14281"/>
                      </a:moveTo>
                      <a:cubicBezTo>
                        <a:pt x="276871" y="14281"/>
                        <a:pt x="250487" y="17901"/>
                        <a:pt x="224674" y="25331"/>
                      </a:cubicBezTo>
                      <a:cubicBezTo>
                        <a:pt x="69512" y="69717"/>
                        <a:pt x="-19452" y="236404"/>
                        <a:pt x="26459" y="396901"/>
                      </a:cubicBezTo>
                      <a:cubicBezTo>
                        <a:pt x="72369" y="557397"/>
                        <a:pt x="236009" y="651790"/>
                        <a:pt x="391171" y="607403"/>
                      </a:cubicBezTo>
                      <a:lnTo>
                        <a:pt x="391171" y="607403"/>
                      </a:lnTo>
                      <a:cubicBezTo>
                        <a:pt x="466323" y="585877"/>
                        <a:pt x="528331" y="535490"/>
                        <a:pt x="565764" y="465386"/>
                      </a:cubicBezTo>
                      <a:cubicBezTo>
                        <a:pt x="603293" y="395186"/>
                        <a:pt x="611675" y="313652"/>
                        <a:pt x="589386" y="235928"/>
                      </a:cubicBezTo>
                      <a:cubicBezTo>
                        <a:pt x="567098" y="158109"/>
                        <a:pt x="516901" y="93434"/>
                        <a:pt x="447940" y="53715"/>
                      </a:cubicBezTo>
                      <a:cubicBezTo>
                        <a:pt x="402792" y="27712"/>
                        <a:pt x="353166" y="14377"/>
                        <a:pt x="303160" y="14377"/>
                      </a:cubicBezTo>
                      <a:close/>
                    </a:path>
                  </a:pathLst>
                </a:custGeom>
                <a:solidFill>
                  <a:srgbClr val="8D7941"/>
                </a:solidFill>
                <a:ln w="0" cap="flat">
                  <a:noFill/>
                  <a:prstDash val="solid"/>
                  <a:miter/>
                </a:ln>
              </p:spPr>
              <p:txBody>
                <a:bodyPr rtlCol="0" anchor="ctr"/>
                <a:lstStyle/>
                <a:p>
                  <a:endParaRPr lang="en-US"/>
                </a:p>
              </p:txBody>
            </p:sp>
            <p:sp>
              <p:nvSpPr>
                <p:cNvPr id="217" name="Freeform: Shape 216">
                  <a:extLst>
                    <a:ext uri="{FF2B5EF4-FFF2-40B4-BE49-F238E27FC236}">
                      <a16:creationId xmlns:a16="http://schemas.microsoft.com/office/drawing/2014/main" id="{BFE3BC73-523E-3D88-C2B7-EF46C191B7BE}"/>
                    </a:ext>
                  </a:extLst>
                </p:cNvPr>
                <p:cNvSpPr/>
                <p:nvPr/>
              </p:nvSpPr>
              <p:spPr>
                <a:xfrm>
                  <a:off x="1404001" y="3929215"/>
                  <a:ext cx="2621566" cy="1018727"/>
                </a:xfrm>
                <a:custGeom>
                  <a:avLst/>
                  <a:gdLst>
                    <a:gd name="connsiteX0" fmla="*/ 4133539 w 4218666"/>
                    <a:gd name="connsiteY0" fmla="*/ 639604 h 1639352"/>
                    <a:gd name="connsiteX1" fmla="*/ 3501270 w 4218666"/>
                    <a:gd name="connsiteY1" fmla="*/ 1251299 h 1639352"/>
                    <a:gd name="connsiteX2" fmla="*/ 2823471 w 4218666"/>
                    <a:gd name="connsiteY2" fmla="*/ 1619060 h 1639352"/>
                    <a:gd name="connsiteX3" fmla="*/ 2294452 w 4218666"/>
                    <a:gd name="connsiteY3" fmla="*/ 1528096 h 1639352"/>
                    <a:gd name="connsiteX4" fmla="*/ 2116716 w 4218666"/>
                    <a:gd name="connsiteY4" fmla="*/ 1342168 h 1639352"/>
                    <a:gd name="connsiteX5" fmla="*/ 1732382 w 4218666"/>
                    <a:gd name="connsiteY5" fmla="*/ 1627346 h 1639352"/>
                    <a:gd name="connsiteX6" fmla="*/ 1182694 w 4218666"/>
                    <a:gd name="connsiteY6" fmla="*/ 1515809 h 1639352"/>
                    <a:gd name="connsiteX7" fmla="*/ 347923 w 4218666"/>
                    <a:gd name="connsiteY7" fmla="*/ 1019842 h 1639352"/>
                    <a:gd name="connsiteX8" fmla="*/ 9023 w 4218666"/>
                    <a:gd name="connsiteY8" fmla="*/ 362712 h 1639352"/>
                    <a:gd name="connsiteX9" fmla="*/ 165 w 4218666"/>
                    <a:gd name="connsiteY9" fmla="*/ 209740 h 1639352"/>
                    <a:gd name="connsiteX10" fmla="*/ 326301 w 4218666"/>
                    <a:gd name="connsiteY10" fmla="*/ 688848 h 1639352"/>
                    <a:gd name="connsiteX11" fmla="*/ 1161072 w 4218666"/>
                    <a:gd name="connsiteY11" fmla="*/ 1184719 h 1639352"/>
                    <a:gd name="connsiteX12" fmla="*/ 1710760 w 4218666"/>
                    <a:gd name="connsiteY12" fmla="*/ 1296257 h 1639352"/>
                    <a:gd name="connsiteX13" fmla="*/ 2095094 w 4218666"/>
                    <a:gd name="connsiteY13" fmla="*/ 1011079 h 1639352"/>
                    <a:gd name="connsiteX14" fmla="*/ 2272830 w 4218666"/>
                    <a:gd name="connsiteY14" fmla="*/ 1197102 h 1639352"/>
                    <a:gd name="connsiteX15" fmla="*/ 2801849 w 4218666"/>
                    <a:gd name="connsiteY15" fmla="*/ 1287970 h 1639352"/>
                    <a:gd name="connsiteX16" fmla="*/ 3479648 w 4218666"/>
                    <a:gd name="connsiteY16" fmla="*/ 920210 h 1639352"/>
                    <a:gd name="connsiteX17" fmla="*/ 4111917 w 4218666"/>
                    <a:gd name="connsiteY17" fmla="*/ 308610 h 1639352"/>
                    <a:gd name="connsiteX18" fmla="*/ 4197547 w 4218666"/>
                    <a:gd name="connsiteY18" fmla="*/ 0 h 1639352"/>
                    <a:gd name="connsiteX19" fmla="*/ 4133539 w 4218666"/>
                    <a:gd name="connsiteY19" fmla="*/ 639604 h 1639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218666" h="1639352">
                      <a:moveTo>
                        <a:pt x="4133539" y="639604"/>
                      </a:moveTo>
                      <a:cubicBezTo>
                        <a:pt x="4089343" y="738568"/>
                        <a:pt x="3918274" y="940308"/>
                        <a:pt x="3501270" y="1251299"/>
                      </a:cubicBezTo>
                      <a:cubicBezTo>
                        <a:pt x="3063405" y="1577721"/>
                        <a:pt x="2887764" y="1609820"/>
                        <a:pt x="2823471" y="1619060"/>
                      </a:cubicBezTo>
                      <a:cubicBezTo>
                        <a:pt x="2719457" y="1634204"/>
                        <a:pt x="2494858" y="1663446"/>
                        <a:pt x="2294452" y="1528096"/>
                      </a:cubicBezTo>
                      <a:cubicBezTo>
                        <a:pt x="2204155" y="1467136"/>
                        <a:pt x="2148529" y="1392841"/>
                        <a:pt x="2116716" y="1342168"/>
                      </a:cubicBezTo>
                      <a:cubicBezTo>
                        <a:pt x="2059661" y="1424273"/>
                        <a:pt x="1934216" y="1577340"/>
                        <a:pt x="1732382" y="1627346"/>
                      </a:cubicBezTo>
                      <a:cubicBezTo>
                        <a:pt x="1645514" y="1648873"/>
                        <a:pt x="1523213" y="1656493"/>
                        <a:pt x="1182694" y="1515809"/>
                      </a:cubicBezTo>
                      <a:cubicBezTo>
                        <a:pt x="808552" y="1361123"/>
                        <a:pt x="576523" y="1265206"/>
                        <a:pt x="347923" y="1019842"/>
                      </a:cubicBezTo>
                      <a:cubicBezTo>
                        <a:pt x="247910" y="912590"/>
                        <a:pt x="53315" y="691229"/>
                        <a:pt x="9023" y="362712"/>
                      </a:cubicBezTo>
                      <a:cubicBezTo>
                        <a:pt x="546" y="299752"/>
                        <a:pt x="-502" y="246602"/>
                        <a:pt x="165" y="209740"/>
                      </a:cubicBezTo>
                      <a:cubicBezTo>
                        <a:pt x="105512" y="435769"/>
                        <a:pt x="233242" y="591788"/>
                        <a:pt x="326301" y="688848"/>
                      </a:cubicBezTo>
                      <a:cubicBezTo>
                        <a:pt x="578238" y="951738"/>
                        <a:pt x="838746" y="1051465"/>
                        <a:pt x="1161072" y="1184719"/>
                      </a:cubicBezTo>
                      <a:cubicBezTo>
                        <a:pt x="1501496" y="1325499"/>
                        <a:pt x="1623892" y="1317784"/>
                        <a:pt x="1710760" y="1296257"/>
                      </a:cubicBezTo>
                      <a:cubicBezTo>
                        <a:pt x="1912595" y="1246346"/>
                        <a:pt x="2038039" y="1093184"/>
                        <a:pt x="2095094" y="1011079"/>
                      </a:cubicBezTo>
                      <a:cubicBezTo>
                        <a:pt x="2126812" y="1061847"/>
                        <a:pt x="2182533" y="1136142"/>
                        <a:pt x="2272830" y="1197102"/>
                      </a:cubicBezTo>
                      <a:cubicBezTo>
                        <a:pt x="2473236" y="1332357"/>
                        <a:pt x="2697741" y="1303115"/>
                        <a:pt x="2801849" y="1287970"/>
                      </a:cubicBezTo>
                      <a:cubicBezTo>
                        <a:pt x="2866143" y="1278636"/>
                        <a:pt x="3041783" y="1246632"/>
                        <a:pt x="3479648" y="920210"/>
                      </a:cubicBezTo>
                      <a:cubicBezTo>
                        <a:pt x="4028574" y="510921"/>
                        <a:pt x="4063530" y="415004"/>
                        <a:pt x="4111917" y="308610"/>
                      </a:cubicBezTo>
                      <a:cubicBezTo>
                        <a:pt x="4167829" y="185642"/>
                        <a:pt x="4188689" y="74009"/>
                        <a:pt x="4197547" y="0"/>
                      </a:cubicBezTo>
                      <a:cubicBezTo>
                        <a:pt x="4223931" y="143827"/>
                        <a:pt x="4245363" y="389287"/>
                        <a:pt x="4133539" y="639604"/>
                      </a:cubicBezTo>
                      <a:close/>
                    </a:path>
                  </a:pathLst>
                </a:custGeom>
                <a:solidFill>
                  <a:srgbClr val="8D7941"/>
                </a:solidFill>
                <a:ln w="0" cap="flat">
                  <a:noFill/>
                  <a:prstDash val="solid"/>
                  <a:miter/>
                </a:ln>
              </p:spPr>
              <p:txBody>
                <a:bodyPr rtlCol="0" anchor="ctr"/>
                <a:lstStyle/>
                <a:p>
                  <a:endParaRPr lang="en-US"/>
                </a:p>
              </p:txBody>
            </p:sp>
            <p:grpSp>
              <p:nvGrpSpPr>
                <p:cNvPr id="218" name="Graphic 8">
                  <a:extLst>
                    <a:ext uri="{FF2B5EF4-FFF2-40B4-BE49-F238E27FC236}">
                      <a16:creationId xmlns:a16="http://schemas.microsoft.com/office/drawing/2014/main" id="{AAF62878-CCFC-624E-F34E-B7B776BF773D}"/>
                    </a:ext>
                  </a:extLst>
                </p:cNvPr>
                <p:cNvGrpSpPr/>
                <p:nvPr/>
              </p:nvGrpSpPr>
              <p:grpSpPr>
                <a:xfrm>
                  <a:off x="4835845" y="3755846"/>
                  <a:ext cx="113499" cy="246409"/>
                  <a:chOff x="9580063" y="3131152"/>
                  <a:chExt cx="182644" cy="396525"/>
                </a:xfrm>
                <a:solidFill>
                  <a:srgbClr val="8D7941"/>
                </a:solidFill>
              </p:grpSpPr>
              <p:sp>
                <p:nvSpPr>
                  <p:cNvPr id="253" name="Freeform: Shape 252">
                    <a:extLst>
                      <a:ext uri="{FF2B5EF4-FFF2-40B4-BE49-F238E27FC236}">
                        <a16:creationId xmlns:a16="http://schemas.microsoft.com/office/drawing/2014/main" id="{AED08E7E-2F99-6CD0-4DB0-77257103C46B}"/>
                      </a:ext>
                    </a:extLst>
                  </p:cNvPr>
                  <p:cNvSpPr/>
                  <p:nvPr/>
                </p:nvSpPr>
                <p:spPr>
                  <a:xfrm>
                    <a:off x="9589115" y="3142011"/>
                    <a:ext cx="164630" cy="376428"/>
                  </a:xfrm>
                  <a:custGeom>
                    <a:avLst/>
                    <a:gdLst>
                      <a:gd name="connsiteX0" fmla="*/ 41421 w 164630"/>
                      <a:gd name="connsiteY0" fmla="*/ 376428 h 376428"/>
                      <a:gd name="connsiteX1" fmla="*/ 100381 w 164630"/>
                      <a:gd name="connsiteY1" fmla="*/ 355854 h 376428"/>
                      <a:gd name="connsiteX2" fmla="*/ 95999 w 164630"/>
                      <a:gd name="connsiteY2" fmla="*/ 27813 h 376428"/>
                      <a:gd name="connsiteX3" fmla="*/ 44945 w 164630"/>
                      <a:gd name="connsiteY3" fmla="*/ 0 h 376428"/>
                      <a:gd name="connsiteX4" fmla="*/ 82 w 164630"/>
                      <a:gd name="connsiteY4" fmla="*/ 183547 h 376428"/>
                      <a:gd name="connsiteX5" fmla="*/ 41421 w 164630"/>
                      <a:gd name="connsiteY5" fmla="*/ 376333 h 376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630" h="376428">
                        <a:moveTo>
                          <a:pt x="41421" y="376428"/>
                        </a:moveTo>
                        <a:cubicBezTo>
                          <a:pt x="62661" y="375380"/>
                          <a:pt x="81902" y="369570"/>
                          <a:pt x="100381" y="355854"/>
                        </a:cubicBezTo>
                        <a:cubicBezTo>
                          <a:pt x="186010" y="291941"/>
                          <a:pt x="187534" y="105918"/>
                          <a:pt x="95999" y="27813"/>
                        </a:cubicBezTo>
                        <a:cubicBezTo>
                          <a:pt x="79902" y="14097"/>
                          <a:pt x="62852" y="5334"/>
                          <a:pt x="44945" y="0"/>
                        </a:cubicBezTo>
                        <a:cubicBezTo>
                          <a:pt x="23990" y="43053"/>
                          <a:pt x="1606" y="106108"/>
                          <a:pt x="82" y="183547"/>
                        </a:cubicBezTo>
                        <a:cubicBezTo>
                          <a:pt x="-1442" y="261175"/>
                          <a:pt x="18465" y="326708"/>
                          <a:pt x="41421" y="376333"/>
                        </a:cubicBezTo>
                        <a:close/>
                      </a:path>
                    </a:pathLst>
                  </a:custGeom>
                  <a:solidFill>
                    <a:srgbClr val="8D7941"/>
                  </a:solidFill>
                  <a:ln w="0" cap="flat">
                    <a:noFill/>
                    <a:prstDash val="solid"/>
                    <a:miter/>
                  </a:ln>
                </p:spPr>
                <p:txBody>
                  <a:bodyPr rtlCol="0" anchor="ctr"/>
                  <a:lstStyle/>
                  <a:p>
                    <a:endParaRPr lang="en-US"/>
                  </a:p>
                </p:txBody>
              </p:sp>
              <p:sp>
                <p:nvSpPr>
                  <p:cNvPr id="254" name="Freeform: Shape 253">
                    <a:extLst>
                      <a:ext uri="{FF2B5EF4-FFF2-40B4-BE49-F238E27FC236}">
                        <a16:creationId xmlns:a16="http://schemas.microsoft.com/office/drawing/2014/main" id="{E4328D7A-1DBC-6B6F-CA2A-5A0C8BFAC7EF}"/>
                      </a:ext>
                    </a:extLst>
                  </p:cNvPr>
                  <p:cNvSpPr/>
                  <p:nvPr/>
                </p:nvSpPr>
                <p:spPr>
                  <a:xfrm>
                    <a:off x="9580063" y="3131152"/>
                    <a:ext cx="182644" cy="396525"/>
                  </a:xfrm>
                  <a:custGeom>
                    <a:avLst/>
                    <a:gdLst>
                      <a:gd name="connsiteX0" fmla="*/ 44853 w 182644"/>
                      <a:gd name="connsiteY0" fmla="*/ 396526 h 396525"/>
                      <a:gd name="connsiteX1" fmla="*/ 42282 w 182644"/>
                      <a:gd name="connsiteY1" fmla="*/ 391001 h 396525"/>
                      <a:gd name="connsiteX2" fmla="*/ 86 w 182644"/>
                      <a:gd name="connsiteY2" fmla="*/ 194215 h 396525"/>
                      <a:gd name="connsiteX3" fmla="*/ 45901 w 182644"/>
                      <a:gd name="connsiteY3" fmla="*/ 6858 h 396525"/>
                      <a:gd name="connsiteX4" fmla="*/ 49235 w 182644"/>
                      <a:gd name="connsiteY4" fmla="*/ 0 h 396525"/>
                      <a:gd name="connsiteX5" fmla="*/ 56569 w 182644"/>
                      <a:gd name="connsiteY5" fmla="*/ 2191 h 396525"/>
                      <a:gd name="connsiteX6" fmla="*/ 110862 w 182644"/>
                      <a:gd name="connsiteY6" fmla="*/ 31814 h 396525"/>
                      <a:gd name="connsiteX7" fmla="*/ 182490 w 182644"/>
                      <a:gd name="connsiteY7" fmla="*/ 218980 h 396525"/>
                      <a:gd name="connsiteX8" fmla="*/ 114767 w 182644"/>
                      <a:gd name="connsiteY8" fmla="*/ 373856 h 396525"/>
                      <a:gd name="connsiteX9" fmla="*/ 50854 w 182644"/>
                      <a:gd name="connsiteY9" fmla="*/ 396145 h 396525"/>
                      <a:gd name="connsiteX10" fmla="*/ 44853 w 182644"/>
                      <a:gd name="connsiteY10" fmla="*/ 396431 h 396525"/>
                      <a:gd name="connsiteX11" fmla="*/ 58760 w 182644"/>
                      <a:gd name="connsiteY11" fmla="*/ 21908 h 396525"/>
                      <a:gd name="connsiteX12" fmla="*/ 18088 w 182644"/>
                      <a:gd name="connsiteY12" fmla="*/ 194691 h 396525"/>
                      <a:gd name="connsiteX13" fmla="*/ 55998 w 182644"/>
                      <a:gd name="connsiteY13" fmla="*/ 377952 h 396525"/>
                      <a:gd name="connsiteX14" fmla="*/ 104004 w 182644"/>
                      <a:gd name="connsiteY14" fmla="*/ 359569 h 396525"/>
                      <a:gd name="connsiteX15" fmla="*/ 164487 w 182644"/>
                      <a:gd name="connsiteY15" fmla="*/ 218504 h 396525"/>
                      <a:gd name="connsiteX16" fmla="*/ 99146 w 182644"/>
                      <a:gd name="connsiteY16" fmla="*/ 45529 h 396525"/>
                      <a:gd name="connsiteX17" fmla="*/ 58665 w 182644"/>
                      <a:gd name="connsiteY17" fmla="*/ 21908 h 3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2644" h="396525">
                        <a:moveTo>
                          <a:pt x="44853" y="396526"/>
                        </a:moveTo>
                        <a:lnTo>
                          <a:pt x="42282" y="391001"/>
                        </a:lnTo>
                        <a:cubicBezTo>
                          <a:pt x="12945" y="327660"/>
                          <a:pt x="-1247" y="261461"/>
                          <a:pt x="86" y="194215"/>
                        </a:cubicBezTo>
                        <a:cubicBezTo>
                          <a:pt x="1324" y="129635"/>
                          <a:pt x="16755" y="66580"/>
                          <a:pt x="45901" y="6858"/>
                        </a:cubicBezTo>
                        <a:lnTo>
                          <a:pt x="49235" y="0"/>
                        </a:lnTo>
                        <a:lnTo>
                          <a:pt x="56569" y="2191"/>
                        </a:lnTo>
                        <a:cubicBezTo>
                          <a:pt x="76857" y="8287"/>
                          <a:pt x="94669" y="17907"/>
                          <a:pt x="110862" y="31814"/>
                        </a:cubicBezTo>
                        <a:cubicBezTo>
                          <a:pt x="157534" y="71628"/>
                          <a:pt x="184966" y="143351"/>
                          <a:pt x="182490" y="218980"/>
                        </a:cubicBezTo>
                        <a:cubicBezTo>
                          <a:pt x="180299" y="285941"/>
                          <a:pt x="154962" y="343853"/>
                          <a:pt x="114767" y="373856"/>
                        </a:cubicBezTo>
                        <a:cubicBezTo>
                          <a:pt x="95907" y="387858"/>
                          <a:pt x="75619" y="395002"/>
                          <a:pt x="50854" y="396145"/>
                        </a:cubicBezTo>
                        <a:lnTo>
                          <a:pt x="44853" y="396431"/>
                        </a:lnTo>
                        <a:close/>
                        <a:moveTo>
                          <a:pt x="58760" y="21908"/>
                        </a:moveTo>
                        <a:cubicBezTo>
                          <a:pt x="32947" y="77153"/>
                          <a:pt x="19327" y="135255"/>
                          <a:pt x="18088" y="194691"/>
                        </a:cubicBezTo>
                        <a:cubicBezTo>
                          <a:pt x="16850" y="257175"/>
                          <a:pt x="29614" y="318802"/>
                          <a:pt x="55998" y="377952"/>
                        </a:cubicBezTo>
                        <a:cubicBezTo>
                          <a:pt x="74381" y="376142"/>
                          <a:pt x="89716" y="370237"/>
                          <a:pt x="104004" y="359569"/>
                        </a:cubicBezTo>
                        <a:cubicBezTo>
                          <a:pt x="139818" y="332804"/>
                          <a:pt x="162488" y="280130"/>
                          <a:pt x="164487" y="218504"/>
                        </a:cubicBezTo>
                        <a:cubicBezTo>
                          <a:pt x="166773" y="148209"/>
                          <a:pt x="141818" y="81915"/>
                          <a:pt x="99146" y="45529"/>
                        </a:cubicBezTo>
                        <a:cubicBezTo>
                          <a:pt x="86859" y="35052"/>
                          <a:pt x="73524" y="27242"/>
                          <a:pt x="58665" y="21908"/>
                        </a:cubicBezTo>
                        <a:close/>
                      </a:path>
                    </a:pathLst>
                  </a:custGeom>
                  <a:solidFill>
                    <a:srgbClr val="8D7941"/>
                  </a:solidFill>
                  <a:ln w="0" cap="flat">
                    <a:noFill/>
                    <a:prstDash val="solid"/>
                    <a:miter/>
                  </a:ln>
                </p:spPr>
                <p:txBody>
                  <a:bodyPr rtlCol="0" anchor="ctr"/>
                  <a:lstStyle/>
                  <a:p>
                    <a:endParaRPr lang="en-US"/>
                  </a:p>
                </p:txBody>
              </p:sp>
            </p:grpSp>
            <p:sp>
              <p:nvSpPr>
                <p:cNvPr id="219" name="Freeform: Shape 218">
                  <a:extLst>
                    <a:ext uri="{FF2B5EF4-FFF2-40B4-BE49-F238E27FC236}">
                      <a16:creationId xmlns:a16="http://schemas.microsoft.com/office/drawing/2014/main" id="{AD5E109B-0468-D068-E3C0-3F6632DBA8A9}"/>
                    </a:ext>
                  </a:extLst>
                </p:cNvPr>
                <p:cNvSpPr/>
                <p:nvPr/>
              </p:nvSpPr>
              <p:spPr>
                <a:xfrm>
                  <a:off x="3419618" y="3045948"/>
                  <a:ext cx="1052319" cy="662959"/>
                </a:xfrm>
                <a:custGeom>
                  <a:avLst/>
                  <a:gdLst>
                    <a:gd name="connsiteX0" fmla="*/ 1693409 w 1693409"/>
                    <a:gd name="connsiteY0" fmla="*/ 917304 h 1066846"/>
                    <a:gd name="connsiteX1" fmla="*/ 1525865 w 1693409"/>
                    <a:gd name="connsiteY1" fmla="*/ 1066847 h 1066846"/>
                    <a:gd name="connsiteX2" fmla="*/ 912455 w 1693409"/>
                    <a:gd name="connsiteY2" fmla="*/ 485060 h 1066846"/>
                    <a:gd name="connsiteX3" fmla="*/ 788058 w 1693409"/>
                    <a:gd name="connsiteY3" fmla="*/ 372188 h 1066846"/>
                    <a:gd name="connsiteX4" fmla="*/ 783867 w 1693409"/>
                    <a:gd name="connsiteY4" fmla="*/ 369426 h 1066846"/>
                    <a:gd name="connsiteX5" fmla="*/ 678235 w 1693409"/>
                    <a:gd name="connsiteY5" fmla="*/ 317039 h 1066846"/>
                    <a:gd name="connsiteX6" fmla="*/ 559458 w 1693409"/>
                    <a:gd name="connsiteY6" fmla="*/ 289892 h 1066846"/>
                    <a:gd name="connsiteX7" fmla="*/ 557744 w 1693409"/>
                    <a:gd name="connsiteY7" fmla="*/ 289702 h 1066846"/>
                    <a:gd name="connsiteX8" fmla="*/ 402391 w 1693409"/>
                    <a:gd name="connsiteY8" fmla="*/ 309990 h 1066846"/>
                    <a:gd name="connsiteX9" fmla="*/ 253420 w 1693409"/>
                    <a:gd name="connsiteY9" fmla="*/ 421052 h 1066846"/>
                    <a:gd name="connsiteX10" fmla="*/ 253229 w 1693409"/>
                    <a:gd name="connsiteY10" fmla="*/ 421147 h 1066846"/>
                    <a:gd name="connsiteX11" fmla="*/ 213986 w 1693409"/>
                    <a:gd name="connsiteY11" fmla="*/ 433053 h 1066846"/>
                    <a:gd name="connsiteX12" fmla="*/ 117403 w 1693409"/>
                    <a:gd name="connsiteY12" fmla="*/ 405431 h 1066846"/>
                    <a:gd name="connsiteX13" fmla="*/ 110640 w 1693409"/>
                    <a:gd name="connsiteY13" fmla="*/ 401049 h 1066846"/>
                    <a:gd name="connsiteX14" fmla="*/ 1484 w 1693409"/>
                    <a:gd name="connsiteY14" fmla="*/ 201024 h 1066846"/>
                    <a:gd name="connsiteX15" fmla="*/ 59872 w 1693409"/>
                    <a:gd name="connsiteY15" fmla="*/ 100345 h 1066846"/>
                    <a:gd name="connsiteX16" fmla="*/ 60825 w 1693409"/>
                    <a:gd name="connsiteY16" fmla="*/ 99488 h 1066846"/>
                    <a:gd name="connsiteX17" fmla="*/ 127214 w 1693409"/>
                    <a:gd name="connsiteY17" fmla="*/ 53006 h 1066846"/>
                    <a:gd name="connsiteX18" fmla="*/ 751959 w 1693409"/>
                    <a:gd name="connsiteY18" fmla="*/ 105012 h 1066846"/>
                    <a:gd name="connsiteX19" fmla="*/ 916550 w 1693409"/>
                    <a:gd name="connsiteY19" fmla="*/ 212073 h 1066846"/>
                    <a:gd name="connsiteX20" fmla="*/ 1693409 w 1693409"/>
                    <a:gd name="connsiteY20" fmla="*/ 917304 h 1066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93409" h="1066846">
                      <a:moveTo>
                        <a:pt x="1693409" y="917304"/>
                      </a:moveTo>
                      <a:cubicBezTo>
                        <a:pt x="1693409" y="917304"/>
                        <a:pt x="1526246" y="1066180"/>
                        <a:pt x="1525865" y="1066847"/>
                      </a:cubicBezTo>
                      <a:cubicBezTo>
                        <a:pt x="1513482" y="1052559"/>
                        <a:pt x="927028" y="501157"/>
                        <a:pt x="912455" y="485060"/>
                      </a:cubicBezTo>
                      <a:cubicBezTo>
                        <a:pt x="877594" y="446674"/>
                        <a:pt x="838541" y="406383"/>
                        <a:pt x="788058" y="372188"/>
                      </a:cubicBezTo>
                      <a:cubicBezTo>
                        <a:pt x="786725" y="371236"/>
                        <a:pt x="785296" y="370283"/>
                        <a:pt x="783867" y="369426"/>
                      </a:cubicBezTo>
                      <a:cubicBezTo>
                        <a:pt x="753387" y="349138"/>
                        <a:pt x="718621" y="331136"/>
                        <a:pt x="678235" y="317039"/>
                      </a:cubicBezTo>
                      <a:cubicBezTo>
                        <a:pt x="655661" y="309133"/>
                        <a:pt x="612417" y="294845"/>
                        <a:pt x="559458" y="289892"/>
                      </a:cubicBezTo>
                      <a:cubicBezTo>
                        <a:pt x="558887" y="289797"/>
                        <a:pt x="558315" y="289702"/>
                        <a:pt x="557744" y="289702"/>
                      </a:cubicBezTo>
                      <a:cubicBezTo>
                        <a:pt x="510881" y="285511"/>
                        <a:pt x="456588" y="288654"/>
                        <a:pt x="402391" y="309990"/>
                      </a:cubicBezTo>
                      <a:cubicBezTo>
                        <a:pt x="317047" y="343709"/>
                        <a:pt x="295330" y="397049"/>
                        <a:pt x="253420" y="421052"/>
                      </a:cubicBezTo>
                      <a:cubicBezTo>
                        <a:pt x="253325" y="421052"/>
                        <a:pt x="253325" y="421147"/>
                        <a:pt x="253229" y="421147"/>
                      </a:cubicBezTo>
                      <a:cubicBezTo>
                        <a:pt x="242181" y="427529"/>
                        <a:pt x="229512" y="431815"/>
                        <a:pt x="213986" y="433053"/>
                      </a:cubicBezTo>
                      <a:cubicBezTo>
                        <a:pt x="183316" y="435530"/>
                        <a:pt x="149216" y="424862"/>
                        <a:pt x="117403" y="405431"/>
                      </a:cubicBezTo>
                      <a:cubicBezTo>
                        <a:pt x="115117" y="404097"/>
                        <a:pt x="112831" y="402573"/>
                        <a:pt x="110640" y="401049"/>
                      </a:cubicBezTo>
                      <a:cubicBezTo>
                        <a:pt x="44441" y="357806"/>
                        <a:pt x="-9756" y="277224"/>
                        <a:pt x="1484" y="201024"/>
                      </a:cubicBezTo>
                      <a:cubicBezTo>
                        <a:pt x="7770" y="158638"/>
                        <a:pt x="33107" y="125015"/>
                        <a:pt x="59872" y="100345"/>
                      </a:cubicBezTo>
                      <a:cubicBezTo>
                        <a:pt x="60158" y="100059"/>
                        <a:pt x="60539" y="99773"/>
                        <a:pt x="60825" y="99488"/>
                      </a:cubicBezTo>
                      <a:cubicBezTo>
                        <a:pt x="87590" y="75104"/>
                        <a:pt x="115403" y="59578"/>
                        <a:pt x="127214" y="53006"/>
                      </a:cubicBezTo>
                      <a:cubicBezTo>
                        <a:pt x="358290" y="-75391"/>
                        <a:pt x="695380" y="64721"/>
                        <a:pt x="751959" y="105012"/>
                      </a:cubicBezTo>
                      <a:cubicBezTo>
                        <a:pt x="783677" y="127682"/>
                        <a:pt x="853876" y="153590"/>
                        <a:pt x="916550" y="212073"/>
                      </a:cubicBezTo>
                      <a:cubicBezTo>
                        <a:pt x="1184870" y="462390"/>
                        <a:pt x="1693409" y="917304"/>
                        <a:pt x="1693409" y="917304"/>
                      </a:cubicBezTo>
                      <a:close/>
                    </a:path>
                  </a:pathLst>
                </a:custGeom>
                <a:solidFill>
                  <a:srgbClr val="D8D8D8"/>
                </a:solidFill>
                <a:ln w="0" cap="flat">
                  <a:no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id="{8D7E10DC-C307-A5D5-5801-F4CF6749095B}"/>
                    </a:ext>
                  </a:extLst>
                </p:cNvPr>
                <p:cNvSpPr/>
                <p:nvPr/>
              </p:nvSpPr>
              <p:spPr>
                <a:xfrm>
                  <a:off x="3490931" y="3615979"/>
                  <a:ext cx="1379654" cy="1142506"/>
                </a:xfrm>
                <a:custGeom>
                  <a:avLst/>
                  <a:gdLst>
                    <a:gd name="connsiteX0" fmla="*/ 1578650 w 2220159"/>
                    <a:gd name="connsiteY0" fmla="*/ 0 h 1838539"/>
                    <a:gd name="connsiteX1" fmla="*/ 1880784 w 2220159"/>
                    <a:gd name="connsiteY1" fmla="*/ 199739 h 1838539"/>
                    <a:gd name="connsiteX2" fmla="*/ 2220160 w 2220159"/>
                    <a:gd name="connsiteY2" fmla="*/ 231934 h 1838539"/>
                    <a:gd name="connsiteX3" fmla="*/ 2219493 w 2220159"/>
                    <a:gd name="connsiteY3" fmla="*/ 233458 h 1838539"/>
                    <a:gd name="connsiteX4" fmla="*/ 2175297 w 2220159"/>
                    <a:gd name="connsiteY4" fmla="*/ 415481 h 1838539"/>
                    <a:gd name="connsiteX5" fmla="*/ 2216635 w 2220159"/>
                    <a:gd name="connsiteY5" fmla="*/ 608267 h 1838539"/>
                    <a:gd name="connsiteX6" fmla="*/ 2202729 w 2220159"/>
                    <a:gd name="connsiteY6" fmla="*/ 608267 h 1838539"/>
                    <a:gd name="connsiteX7" fmla="*/ 2202633 w 2220159"/>
                    <a:gd name="connsiteY7" fmla="*/ 608267 h 1838539"/>
                    <a:gd name="connsiteX8" fmla="*/ 1876402 w 2220159"/>
                    <a:gd name="connsiteY8" fmla="*/ 583787 h 1838539"/>
                    <a:gd name="connsiteX9" fmla="*/ 1564077 w 2220159"/>
                    <a:gd name="connsiteY9" fmla="*/ 707803 h 1838539"/>
                    <a:gd name="connsiteX10" fmla="*/ 1520834 w 2220159"/>
                    <a:gd name="connsiteY10" fmla="*/ 743140 h 1838539"/>
                    <a:gd name="connsiteX11" fmla="*/ 1519119 w 2220159"/>
                    <a:gd name="connsiteY11" fmla="*/ 744665 h 1838539"/>
                    <a:gd name="connsiteX12" fmla="*/ 1329857 w 2220159"/>
                    <a:gd name="connsiteY12" fmla="*/ 1055751 h 1838539"/>
                    <a:gd name="connsiteX13" fmla="*/ 975051 w 2220159"/>
                    <a:gd name="connsiteY13" fmla="*/ 1532954 h 1838539"/>
                    <a:gd name="connsiteX14" fmla="*/ 957716 w 2220159"/>
                    <a:gd name="connsiteY14" fmla="*/ 1548575 h 1838539"/>
                    <a:gd name="connsiteX15" fmla="*/ 895994 w 2220159"/>
                    <a:gd name="connsiteY15" fmla="*/ 1599819 h 1838539"/>
                    <a:gd name="connsiteX16" fmla="*/ 397170 w 2220159"/>
                    <a:gd name="connsiteY16" fmla="*/ 1819751 h 1838539"/>
                    <a:gd name="connsiteX17" fmla="*/ 73700 w 2220159"/>
                    <a:gd name="connsiteY17" fmla="*/ 1807178 h 1838539"/>
                    <a:gd name="connsiteX18" fmla="*/ 73034 w 2220159"/>
                    <a:gd name="connsiteY18" fmla="*/ 1806797 h 1838539"/>
                    <a:gd name="connsiteX19" fmla="*/ 37029 w 2220159"/>
                    <a:gd name="connsiteY19" fmla="*/ 1775746 h 1838539"/>
                    <a:gd name="connsiteX20" fmla="*/ 69509 w 2220159"/>
                    <a:gd name="connsiteY20" fmla="*/ 1488758 h 1838539"/>
                    <a:gd name="connsiteX21" fmla="*/ 69605 w 2220159"/>
                    <a:gd name="connsiteY21" fmla="*/ 1488758 h 1838539"/>
                    <a:gd name="connsiteX22" fmla="*/ 97799 w 2220159"/>
                    <a:gd name="connsiteY22" fmla="*/ 1467803 h 1838539"/>
                    <a:gd name="connsiteX23" fmla="*/ 540330 w 2220159"/>
                    <a:gd name="connsiteY23" fmla="*/ 1499807 h 1838539"/>
                    <a:gd name="connsiteX24" fmla="*/ 813602 w 2220159"/>
                    <a:gd name="connsiteY24" fmla="*/ 1307783 h 1838539"/>
                    <a:gd name="connsiteX25" fmla="*/ 849036 w 2220159"/>
                    <a:gd name="connsiteY25" fmla="*/ 1277493 h 1838539"/>
                    <a:gd name="connsiteX26" fmla="*/ 861132 w 2220159"/>
                    <a:gd name="connsiteY26" fmla="*/ 1267016 h 1838539"/>
                    <a:gd name="connsiteX27" fmla="*/ 888945 w 2220159"/>
                    <a:gd name="connsiteY27" fmla="*/ 1242632 h 1838539"/>
                    <a:gd name="connsiteX28" fmla="*/ 905709 w 2220159"/>
                    <a:gd name="connsiteY28" fmla="*/ 1227487 h 1838539"/>
                    <a:gd name="connsiteX29" fmla="*/ 927045 w 2220159"/>
                    <a:gd name="connsiteY29" fmla="*/ 1207865 h 1838539"/>
                    <a:gd name="connsiteX30" fmla="*/ 927617 w 2220159"/>
                    <a:gd name="connsiteY30" fmla="*/ 1207389 h 1838539"/>
                    <a:gd name="connsiteX31" fmla="*/ 937999 w 2220159"/>
                    <a:gd name="connsiteY31" fmla="*/ 1197769 h 1838539"/>
                    <a:gd name="connsiteX32" fmla="*/ 947143 w 2220159"/>
                    <a:gd name="connsiteY32" fmla="*/ 1189101 h 1838539"/>
                    <a:gd name="connsiteX33" fmla="*/ 1091256 w 2220159"/>
                    <a:gd name="connsiteY33" fmla="*/ 1035749 h 1838539"/>
                    <a:gd name="connsiteX34" fmla="*/ 1377578 w 2220159"/>
                    <a:gd name="connsiteY34" fmla="*/ 615791 h 1838539"/>
                    <a:gd name="connsiteX35" fmla="*/ 1428822 w 2220159"/>
                    <a:gd name="connsiteY35" fmla="*/ 561880 h 1838539"/>
                    <a:gd name="connsiteX36" fmla="*/ 1437300 w 2220159"/>
                    <a:gd name="connsiteY36" fmla="*/ 553688 h 1838539"/>
                    <a:gd name="connsiteX37" fmla="*/ 1447301 w 2220159"/>
                    <a:gd name="connsiteY37" fmla="*/ 544163 h 1838539"/>
                    <a:gd name="connsiteX38" fmla="*/ 1449015 w 2220159"/>
                    <a:gd name="connsiteY38" fmla="*/ 542544 h 1838539"/>
                    <a:gd name="connsiteX39" fmla="*/ 1454159 w 2220159"/>
                    <a:gd name="connsiteY39" fmla="*/ 537686 h 1838539"/>
                    <a:gd name="connsiteX40" fmla="*/ 1455588 w 2220159"/>
                    <a:gd name="connsiteY40" fmla="*/ 536353 h 1838539"/>
                    <a:gd name="connsiteX41" fmla="*/ 1471876 w 2220159"/>
                    <a:gd name="connsiteY41" fmla="*/ 521780 h 1838539"/>
                    <a:gd name="connsiteX42" fmla="*/ 1669995 w 2220159"/>
                    <a:gd name="connsiteY42" fmla="*/ 377761 h 1838539"/>
                    <a:gd name="connsiteX43" fmla="*/ 1691998 w 2220159"/>
                    <a:gd name="connsiteY43" fmla="*/ 364998 h 1838539"/>
                    <a:gd name="connsiteX44" fmla="*/ 1694189 w 2220159"/>
                    <a:gd name="connsiteY44" fmla="*/ 363760 h 1838539"/>
                    <a:gd name="connsiteX45" fmla="*/ 1671710 w 2220159"/>
                    <a:gd name="connsiteY45" fmla="*/ 359759 h 1838539"/>
                    <a:gd name="connsiteX46" fmla="*/ 1671519 w 2220159"/>
                    <a:gd name="connsiteY46" fmla="*/ 359759 h 1838539"/>
                    <a:gd name="connsiteX47" fmla="*/ 1567602 w 2220159"/>
                    <a:gd name="connsiteY47" fmla="*/ 312515 h 1838539"/>
                    <a:gd name="connsiteX48" fmla="*/ 1411106 w 2220159"/>
                    <a:gd name="connsiteY48" fmla="*/ 149543 h 1838539"/>
                    <a:gd name="connsiteX49" fmla="*/ 1578650 w 2220159"/>
                    <a:gd name="connsiteY49" fmla="*/ 0 h 1838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220159" h="1838539">
                      <a:moveTo>
                        <a:pt x="1578650" y="0"/>
                      </a:moveTo>
                      <a:cubicBezTo>
                        <a:pt x="1595224" y="22384"/>
                        <a:pt x="1854019" y="185833"/>
                        <a:pt x="1880784" y="199739"/>
                      </a:cubicBezTo>
                      <a:cubicBezTo>
                        <a:pt x="2010704" y="267176"/>
                        <a:pt x="2127291" y="204026"/>
                        <a:pt x="2220160" y="231934"/>
                      </a:cubicBezTo>
                      <a:cubicBezTo>
                        <a:pt x="2219874" y="232410"/>
                        <a:pt x="2219683" y="232886"/>
                        <a:pt x="2219493" y="233458"/>
                      </a:cubicBezTo>
                      <a:cubicBezTo>
                        <a:pt x="2198728" y="276415"/>
                        <a:pt x="2176820" y="338899"/>
                        <a:pt x="2175297" y="415481"/>
                      </a:cubicBezTo>
                      <a:cubicBezTo>
                        <a:pt x="2173773" y="493109"/>
                        <a:pt x="2193680" y="558736"/>
                        <a:pt x="2216635" y="608267"/>
                      </a:cubicBezTo>
                      <a:cubicBezTo>
                        <a:pt x="2212063" y="608457"/>
                        <a:pt x="2207396" y="608457"/>
                        <a:pt x="2202729" y="608267"/>
                      </a:cubicBezTo>
                      <a:lnTo>
                        <a:pt x="2202633" y="608267"/>
                      </a:lnTo>
                      <a:cubicBezTo>
                        <a:pt x="2131482" y="605695"/>
                        <a:pt x="2036613" y="561689"/>
                        <a:pt x="1876402" y="583787"/>
                      </a:cubicBezTo>
                      <a:cubicBezTo>
                        <a:pt x="1854685" y="586740"/>
                        <a:pt x="1698380" y="609790"/>
                        <a:pt x="1564077" y="707803"/>
                      </a:cubicBezTo>
                      <a:cubicBezTo>
                        <a:pt x="1547980" y="719519"/>
                        <a:pt x="1533693" y="731139"/>
                        <a:pt x="1520834" y="743140"/>
                      </a:cubicBezTo>
                      <a:cubicBezTo>
                        <a:pt x="1520262" y="743617"/>
                        <a:pt x="1519691" y="744188"/>
                        <a:pt x="1519119" y="744665"/>
                      </a:cubicBezTo>
                      <a:cubicBezTo>
                        <a:pt x="1433776" y="824103"/>
                        <a:pt x="1408153" y="912114"/>
                        <a:pt x="1329857" y="1055751"/>
                      </a:cubicBezTo>
                      <a:cubicBezTo>
                        <a:pt x="1273374" y="1159288"/>
                        <a:pt x="1163551" y="1360551"/>
                        <a:pt x="975051" y="1532954"/>
                      </a:cubicBezTo>
                      <a:cubicBezTo>
                        <a:pt x="969336" y="1538192"/>
                        <a:pt x="963526" y="1543526"/>
                        <a:pt x="957716" y="1548575"/>
                      </a:cubicBezTo>
                      <a:cubicBezTo>
                        <a:pt x="937999" y="1566100"/>
                        <a:pt x="917425" y="1583246"/>
                        <a:pt x="895994" y="1599819"/>
                      </a:cubicBezTo>
                      <a:cubicBezTo>
                        <a:pt x="804744" y="1670590"/>
                        <a:pt x="633389" y="1782794"/>
                        <a:pt x="397170" y="1819751"/>
                      </a:cubicBezTo>
                      <a:cubicBezTo>
                        <a:pt x="293633" y="1836039"/>
                        <a:pt x="156759" y="1857470"/>
                        <a:pt x="73700" y="1807178"/>
                      </a:cubicBezTo>
                      <a:cubicBezTo>
                        <a:pt x="73510" y="1807178"/>
                        <a:pt x="73224" y="1807083"/>
                        <a:pt x="73034" y="1806797"/>
                      </a:cubicBezTo>
                      <a:cubicBezTo>
                        <a:pt x="59413" y="1798511"/>
                        <a:pt x="47317" y="1788224"/>
                        <a:pt x="37029" y="1775746"/>
                      </a:cubicBezTo>
                      <a:cubicBezTo>
                        <a:pt x="-25741" y="1699546"/>
                        <a:pt x="-4595" y="1557242"/>
                        <a:pt x="69509" y="1488758"/>
                      </a:cubicBezTo>
                      <a:lnTo>
                        <a:pt x="69605" y="1488758"/>
                      </a:lnTo>
                      <a:cubicBezTo>
                        <a:pt x="78273" y="1480566"/>
                        <a:pt x="87702" y="1473613"/>
                        <a:pt x="97799" y="1467803"/>
                      </a:cubicBezTo>
                      <a:cubicBezTo>
                        <a:pt x="215813" y="1400080"/>
                        <a:pt x="337543" y="1552289"/>
                        <a:pt x="540330" y="1499807"/>
                      </a:cubicBezTo>
                      <a:cubicBezTo>
                        <a:pt x="609863" y="1481709"/>
                        <a:pt x="677776" y="1423797"/>
                        <a:pt x="813602" y="1307783"/>
                      </a:cubicBezTo>
                      <a:cubicBezTo>
                        <a:pt x="825128" y="1297877"/>
                        <a:pt x="836939" y="1287875"/>
                        <a:pt x="849036" y="1277493"/>
                      </a:cubicBezTo>
                      <a:cubicBezTo>
                        <a:pt x="853036" y="1274159"/>
                        <a:pt x="857036" y="1270635"/>
                        <a:pt x="861132" y="1267016"/>
                      </a:cubicBezTo>
                      <a:cubicBezTo>
                        <a:pt x="870276" y="1259015"/>
                        <a:pt x="879516" y="1250918"/>
                        <a:pt x="888945" y="1242632"/>
                      </a:cubicBezTo>
                      <a:cubicBezTo>
                        <a:pt x="894469" y="1237583"/>
                        <a:pt x="900089" y="1232630"/>
                        <a:pt x="905709" y="1227487"/>
                      </a:cubicBezTo>
                      <a:cubicBezTo>
                        <a:pt x="912758" y="1221105"/>
                        <a:pt x="919902" y="1214628"/>
                        <a:pt x="927045" y="1207865"/>
                      </a:cubicBezTo>
                      <a:cubicBezTo>
                        <a:pt x="927236" y="1207675"/>
                        <a:pt x="927426" y="1207484"/>
                        <a:pt x="927617" y="1207389"/>
                      </a:cubicBezTo>
                      <a:cubicBezTo>
                        <a:pt x="931046" y="1204151"/>
                        <a:pt x="934475" y="1200912"/>
                        <a:pt x="937999" y="1197769"/>
                      </a:cubicBezTo>
                      <a:cubicBezTo>
                        <a:pt x="941047" y="1194911"/>
                        <a:pt x="944095" y="1191959"/>
                        <a:pt x="947143" y="1189101"/>
                      </a:cubicBezTo>
                      <a:cubicBezTo>
                        <a:pt x="993054" y="1145572"/>
                        <a:pt x="1041250" y="1095661"/>
                        <a:pt x="1091256" y="1035749"/>
                      </a:cubicBezTo>
                      <a:cubicBezTo>
                        <a:pt x="1257658" y="836295"/>
                        <a:pt x="1240704" y="769620"/>
                        <a:pt x="1377578" y="615791"/>
                      </a:cubicBezTo>
                      <a:cubicBezTo>
                        <a:pt x="1392437" y="599123"/>
                        <a:pt x="1409392" y="581025"/>
                        <a:pt x="1428822" y="561880"/>
                      </a:cubicBezTo>
                      <a:cubicBezTo>
                        <a:pt x="1431584" y="559213"/>
                        <a:pt x="1434442" y="556451"/>
                        <a:pt x="1437300" y="553688"/>
                      </a:cubicBezTo>
                      <a:cubicBezTo>
                        <a:pt x="1440633" y="550355"/>
                        <a:pt x="1443967" y="547211"/>
                        <a:pt x="1447301" y="544163"/>
                      </a:cubicBezTo>
                      <a:cubicBezTo>
                        <a:pt x="1447872" y="543497"/>
                        <a:pt x="1448444" y="542925"/>
                        <a:pt x="1449015" y="542544"/>
                      </a:cubicBezTo>
                      <a:cubicBezTo>
                        <a:pt x="1450730" y="540830"/>
                        <a:pt x="1452444" y="539306"/>
                        <a:pt x="1454159" y="537686"/>
                      </a:cubicBezTo>
                      <a:cubicBezTo>
                        <a:pt x="1454635" y="537305"/>
                        <a:pt x="1455111" y="536829"/>
                        <a:pt x="1455588" y="536353"/>
                      </a:cubicBezTo>
                      <a:cubicBezTo>
                        <a:pt x="1460922" y="531495"/>
                        <a:pt x="1466351" y="526637"/>
                        <a:pt x="1471876" y="521780"/>
                      </a:cubicBezTo>
                      <a:cubicBezTo>
                        <a:pt x="1523596" y="475774"/>
                        <a:pt x="1588652" y="426148"/>
                        <a:pt x="1669995" y="377761"/>
                      </a:cubicBezTo>
                      <a:cubicBezTo>
                        <a:pt x="1677139" y="373571"/>
                        <a:pt x="1684473" y="369284"/>
                        <a:pt x="1691998" y="364998"/>
                      </a:cubicBezTo>
                      <a:cubicBezTo>
                        <a:pt x="1692665" y="364617"/>
                        <a:pt x="1693427" y="364141"/>
                        <a:pt x="1694189" y="363760"/>
                      </a:cubicBezTo>
                      <a:cubicBezTo>
                        <a:pt x="1686664" y="362522"/>
                        <a:pt x="1679139" y="361188"/>
                        <a:pt x="1671710" y="359759"/>
                      </a:cubicBezTo>
                      <a:cubicBezTo>
                        <a:pt x="1671615" y="359759"/>
                        <a:pt x="1671615" y="359759"/>
                        <a:pt x="1671519" y="359759"/>
                      </a:cubicBezTo>
                      <a:cubicBezTo>
                        <a:pt x="1632181" y="352425"/>
                        <a:pt x="1567697" y="312515"/>
                        <a:pt x="1567602" y="312515"/>
                      </a:cubicBezTo>
                      <a:cubicBezTo>
                        <a:pt x="1558553" y="315659"/>
                        <a:pt x="1420250" y="146780"/>
                        <a:pt x="1411106" y="149543"/>
                      </a:cubicBezTo>
                      <a:lnTo>
                        <a:pt x="1578650" y="0"/>
                      </a:lnTo>
                      <a:close/>
                    </a:path>
                  </a:pathLst>
                </a:custGeom>
                <a:solidFill>
                  <a:srgbClr val="D8D8D8"/>
                </a:solidFill>
                <a:ln w="0"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id="{98BF751B-9F79-4EE6-1D12-ABCA0E97D62B}"/>
                    </a:ext>
                  </a:extLst>
                </p:cNvPr>
                <p:cNvSpPr/>
                <p:nvPr/>
              </p:nvSpPr>
              <p:spPr>
                <a:xfrm>
                  <a:off x="3414599" y="3043048"/>
                  <a:ext cx="1462674" cy="1722407"/>
                </a:xfrm>
                <a:custGeom>
                  <a:avLst/>
                  <a:gdLst>
                    <a:gd name="connsiteX0" fmla="*/ 1008257 w 2353758"/>
                    <a:gd name="connsiteY0" fmla="*/ 280176 h 2771725"/>
                    <a:gd name="connsiteX1" fmla="*/ 764702 w 2353758"/>
                    <a:gd name="connsiteY1" fmla="*/ 103868 h 2771725"/>
                    <a:gd name="connsiteX2" fmla="*/ 513433 w 2353758"/>
                    <a:gd name="connsiteY2" fmla="*/ 18238 h 2771725"/>
                    <a:gd name="connsiteX3" fmla="*/ 131957 w 2353758"/>
                    <a:gd name="connsiteY3" fmla="*/ 52147 h 2771725"/>
                    <a:gd name="connsiteX4" fmla="*/ 68996 w 2353758"/>
                    <a:gd name="connsiteY4" fmla="*/ 95200 h 2771725"/>
                    <a:gd name="connsiteX5" fmla="*/ 68044 w 2353758"/>
                    <a:gd name="connsiteY5" fmla="*/ 96058 h 2771725"/>
                    <a:gd name="connsiteX6" fmla="*/ 1559 w 2353758"/>
                    <a:gd name="connsiteY6" fmla="*/ 206738 h 2771725"/>
                    <a:gd name="connsiteX7" fmla="*/ 64710 w 2353758"/>
                    <a:gd name="connsiteY7" fmla="*/ 373521 h 2771725"/>
                    <a:gd name="connsiteX8" fmla="*/ 213967 w 2353758"/>
                    <a:gd name="connsiteY8" fmla="*/ 449340 h 2771725"/>
                    <a:gd name="connsiteX9" fmla="*/ 223777 w 2353758"/>
                    <a:gd name="connsiteY9" fmla="*/ 448959 h 2771725"/>
                    <a:gd name="connsiteX10" fmla="*/ 307788 w 2353758"/>
                    <a:gd name="connsiteY10" fmla="*/ 396095 h 2771725"/>
                    <a:gd name="connsiteX11" fmla="*/ 408562 w 2353758"/>
                    <a:gd name="connsiteY11" fmla="*/ 320371 h 2771725"/>
                    <a:gd name="connsiteX12" fmla="*/ 684311 w 2353758"/>
                    <a:gd name="connsiteY12" fmla="*/ 332468 h 2771725"/>
                    <a:gd name="connsiteX13" fmla="*/ 914816 w 2353758"/>
                    <a:gd name="connsiteY13" fmla="*/ 498013 h 2771725"/>
                    <a:gd name="connsiteX14" fmla="*/ 952535 w 2353758"/>
                    <a:gd name="connsiteY14" fmla="*/ 540685 h 2771725"/>
                    <a:gd name="connsiteX15" fmla="*/ 961965 w 2353758"/>
                    <a:gd name="connsiteY15" fmla="*/ 527064 h 2771725"/>
                    <a:gd name="connsiteX16" fmla="*/ 928151 w 2353758"/>
                    <a:gd name="connsiteY16" fmla="*/ 486011 h 2771725"/>
                    <a:gd name="connsiteX17" fmla="*/ 796230 w 2353758"/>
                    <a:gd name="connsiteY17" fmla="*/ 367901 h 2771725"/>
                    <a:gd name="connsiteX18" fmla="*/ 792039 w 2353758"/>
                    <a:gd name="connsiteY18" fmla="*/ 365139 h 2771725"/>
                    <a:gd name="connsiteX19" fmla="*/ 690121 w 2353758"/>
                    <a:gd name="connsiteY19" fmla="*/ 315514 h 2771725"/>
                    <a:gd name="connsiteX20" fmla="*/ 567630 w 2353758"/>
                    <a:gd name="connsiteY20" fmla="*/ 285605 h 2771725"/>
                    <a:gd name="connsiteX21" fmla="*/ 565916 w 2353758"/>
                    <a:gd name="connsiteY21" fmla="*/ 285415 h 2771725"/>
                    <a:gd name="connsiteX22" fmla="*/ 401990 w 2353758"/>
                    <a:gd name="connsiteY22" fmla="*/ 303703 h 2771725"/>
                    <a:gd name="connsiteX23" fmla="*/ 294262 w 2353758"/>
                    <a:gd name="connsiteY23" fmla="*/ 384284 h 2771725"/>
                    <a:gd name="connsiteX24" fmla="*/ 261592 w 2353758"/>
                    <a:gd name="connsiteY24" fmla="*/ 416765 h 2771725"/>
                    <a:gd name="connsiteX25" fmla="*/ 261401 w 2353758"/>
                    <a:gd name="connsiteY25" fmla="*/ 416860 h 2771725"/>
                    <a:gd name="connsiteX26" fmla="*/ 222253 w 2353758"/>
                    <a:gd name="connsiteY26" fmla="*/ 431052 h 2771725"/>
                    <a:gd name="connsiteX27" fmla="*/ 125574 w 2353758"/>
                    <a:gd name="connsiteY27" fmla="*/ 401143 h 2771725"/>
                    <a:gd name="connsiteX28" fmla="*/ 118812 w 2353758"/>
                    <a:gd name="connsiteY28" fmla="*/ 396762 h 2771725"/>
                    <a:gd name="connsiteX29" fmla="*/ 77855 w 2353758"/>
                    <a:gd name="connsiteY29" fmla="*/ 361234 h 2771725"/>
                    <a:gd name="connsiteX30" fmla="*/ 19371 w 2353758"/>
                    <a:gd name="connsiteY30" fmla="*/ 209310 h 2771725"/>
                    <a:gd name="connsiteX31" fmla="*/ 140624 w 2353758"/>
                    <a:gd name="connsiteY31" fmla="*/ 67864 h 2771725"/>
                    <a:gd name="connsiteX32" fmla="*/ 757273 w 2353758"/>
                    <a:gd name="connsiteY32" fmla="*/ 120156 h 2771725"/>
                    <a:gd name="connsiteX33" fmla="*/ 995398 w 2353758"/>
                    <a:gd name="connsiteY33" fmla="*/ 292654 h 2771725"/>
                    <a:gd name="connsiteX34" fmla="*/ 1084457 w 2353758"/>
                    <a:gd name="connsiteY34" fmla="*/ 379807 h 2771725"/>
                    <a:gd name="connsiteX35" fmla="*/ 1098267 w 2353758"/>
                    <a:gd name="connsiteY35" fmla="*/ 367996 h 2771725"/>
                    <a:gd name="connsiteX36" fmla="*/ 1008257 w 2353758"/>
                    <a:gd name="connsiteY36" fmla="*/ 280176 h 2771725"/>
                    <a:gd name="connsiteX37" fmla="*/ 2305181 w 2353758"/>
                    <a:gd name="connsiteY37" fmla="*/ 1339928 h 2771725"/>
                    <a:gd name="connsiteX38" fmla="*/ 2349186 w 2353758"/>
                    <a:gd name="connsiteY38" fmla="*/ 1160096 h 2771725"/>
                    <a:gd name="connsiteX39" fmla="*/ 2353758 w 2353758"/>
                    <a:gd name="connsiteY39" fmla="*/ 1150666 h 2771725"/>
                    <a:gd name="connsiteX40" fmla="*/ 2343661 w 2353758"/>
                    <a:gd name="connsiteY40" fmla="*/ 1147618 h 2771725"/>
                    <a:gd name="connsiteX41" fmla="*/ 2339566 w 2353758"/>
                    <a:gd name="connsiteY41" fmla="*/ 1146475 h 2771725"/>
                    <a:gd name="connsiteX42" fmla="*/ 2217074 w 2353758"/>
                    <a:gd name="connsiteY42" fmla="*/ 1143427 h 2771725"/>
                    <a:gd name="connsiteX43" fmla="*/ 2005810 w 2353758"/>
                    <a:gd name="connsiteY43" fmla="*/ 1116090 h 2771725"/>
                    <a:gd name="connsiteX44" fmla="*/ 1997618 w 2353758"/>
                    <a:gd name="connsiteY44" fmla="*/ 1131997 h 2771725"/>
                    <a:gd name="connsiteX45" fmla="*/ 2218693 w 2353758"/>
                    <a:gd name="connsiteY45" fmla="*/ 1161334 h 2771725"/>
                    <a:gd name="connsiteX46" fmla="*/ 2328326 w 2353758"/>
                    <a:gd name="connsiteY46" fmla="*/ 1162191 h 2771725"/>
                    <a:gd name="connsiteX47" fmla="*/ 2287273 w 2353758"/>
                    <a:gd name="connsiteY47" fmla="*/ 1339642 h 2771725"/>
                    <a:gd name="connsiteX48" fmla="*/ 2322707 w 2353758"/>
                    <a:gd name="connsiteY48" fmla="*/ 1521284 h 2771725"/>
                    <a:gd name="connsiteX49" fmla="*/ 2322802 w 2353758"/>
                    <a:gd name="connsiteY49" fmla="*/ 1521284 h 2771725"/>
                    <a:gd name="connsiteX50" fmla="*/ 2323754 w 2353758"/>
                    <a:gd name="connsiteY50" fmla="*/ 1523665 h 2771725"/>
                    <a:gd name="connsiteX51" fmla="*/ 2249364 w 2353758"/>
                    <a:gd name="connsiteY51" fmla="*/ 1512330 h 2771725"/>
                    <a:gd name="connsiteX52" fmla="*/ 1996189 w 2353758"/>
                    <a:gd name="connsiteY52" fmla="*/ 1499186 h 2771725"/>
                    <a:gd name="connsiteX53" fmla="*/ 1679769 w 2353758"/>
                    <a:gd name="connsiteY53" fmla="*/ 1624820 h 2771725"/>
                    <a:gd name="connsiteX54" fmla="*/ 1640907 w 2353758"/>
                    <a:gd name="connsiteY54" fmla="*/ 1656157 h 2771725"/>
                    <a:gd name="connsiteX55" fmla="*/ 1639193 w 2353758"/>
                    <a:gd name="connsiteY55" fmla="*/ 1657682 h 2771725"/>
                    <a:gd name="connsiteX56" fmla="*/ 1498984 w 2353758"/>
                    <a:gd name="connsiteY56" fmla="*/ 1866660 h 2771725"/>
                    <a:gd name="connsiteX57" fmla="*/ 1442883 w 2353758"/>
                    <a:gd name="connsiteY57" fmla="*/ 1975817 h 2771725"/>
                    <a:gd name="connsiteX58" fmla="*/ 1095125 w 2353758"/>
                    <a:gd name="connsiteY58" fmla="*/ 2445971 h 2771725"/>
                    <a:gd name="connsiteX59" fmla="*/ 1077789 w 2353758"/>
                    <a:gd name="connsiteY59" fmla="*/ 2461592 h 2771725"/>
                    <a:gd name="connsiteX60" fmla="*/ 1011400 w 2353758"/>
                    <a:gd name="connsiteY60" fmla="*/ 2517027 h 2771725"/>
                    <a:gd name="connsiteX61" fmla="*/ 516671 w 2353758"/>
                    <a:gd name="connsiteY61" fmla="*/ 2735245 h 2771725"/>
                    <a:gd name="connsiteX62" fmla="*/ 193774 w 2353758"/>
                    <a:gd name="connsiteY62" fmla="*/ 2720195 h 2771725"/>
                    <a:gd name="connsiteX63" fmla="*/ 193107 w 2353758"/>
                    <a:gd name="connsiteY63" fmla="*/ 2719814 h 2771725"/>
                    <a:gd name="connsiteX64" fmla="*/ 164913 w 2353758"/>
                    <a:gd name="connsiteY64" fmla="*/ 2694383 h 2771725"/>
                    <a:gd name="connsiteX65" fmla="*/ 133957 w 2353758"/>
                    <a:gd name="connsiteY65" fmla="*/ 2540744 h 2771725"/>
                    <a:gd name="connsiteX66" fmla="*/ 223206 w 2353758"/>
                    <a:gd name="connsiteY66" fmla="*/ 2399870 h 2771725"/>
                    <a:gd name="connsiteX67" fmla="*/ 286261 w 2353758"/>
                    <a:gd name="connsiteY67" fmla="*/ 2383201 h 2771725"/>
                    <a:gd name="connsiteX68" fmla="*/ 399514 w 2353758"/>
                    <a:gd name="connsiteY68" fmla="*/ 2409014 h 2771725"/>
                    <a:gd name="connsiteX69" fmla="*/ 663452 w 2353758"/>
                    <a:gd name="connsiteY69" fmla="*/ 2432731 h 2771725"/>
                    <a:gd name="connsiteX70" fmla="*/ 940343 w 2353758"/>
                    <a:gd name="connsiteY70" fmla="*/ 2238897 h 2771725"/>
                    <a:gd name="connsiteX71" fmla="*/ 1219045 w 2353758"/>
                    <a:gd name="connsiteY71" fmla="*/ 1965815 h 2771725"/>
                    <a:gd name="connsiteX72" fmla="*/ 1376302 w 2353758"/>
                    <a:gd name="connsiteY72" fmla="*/ 1733596 h 2771725"/>
                    <a:gd name="connsiteX73" fmla="*/ 1505176 w 2353758"/>
                    <a:gd name="connsiteY73" fmla="*/ 1546048 h 2771725"/>
                    <a:gd name="connsiteX74" fmla="*/ 1819596 w 2353758"/>
                    <a:gd name="connsiteY74" fmla="*/ 1295827 h 2771725"/>
                    <a:gd name="connsiteX75" fmla="*/ 1838932 w 2353758"/>
                    <a:gd name="connsiteY75" fmla="*/ 1284778 h 2771725"/>
                    <a:gd name="connsiteX76" fmla="*/ 1817310 w 2353758"/>
                    <a:gd name="connsiteY76" fmla="*/ 1279348 h 2771725"/>
                    <a:gd name="connsiteX77" fmla="*/ 1812071 w 2353758"/>
                    <a:gd name="connsiteY77" fmla="*/ 1278015 h 2771725"/>
                    <a:gd name="connsiteX78" fmla="*/ 1791783 w 2353758"/>
                    <a:gd name="connsiteY78" fmla="*/ 1272776 h 2771725"/>
                    <a:gd name="connsiteX79" fmla="*/ 1791593 w 2353758"/>
                    <a:gd name="connsiteY79" fmla="*/ 1272776 h 2771725"/>
                    <a:gd name="connsiteX80" fmla="*/ 1751111 w 2353758"/>
                    <a:gd name="connsiteY80" fmla="*/ 1255536 h 2771725"/>
                    <a:gd name="connsiteX81" fmla="*/ 1699581 w 2353758"/>
                    <a:gd name="connsiteY81" fmla="*/ 1228294 h 2771725"/>
                    <a:gd name="connsiteX82" fmla="*/ 1684436 w 2353758"/>
                    <a:gd name="connsiteY82" fmla="*/ 1238486 h 2771725"/>
                    <a:gd name="connsiteX83" fmla="*/ 1790068 w 2353758"/>
                    <a:gd name="connsiteY83" fmla="*/ 1290683 h 2771725"/>
                    <a:gd name="connsiteX84" fmla="*/ 1791783 w 2353758"/>
                    <a:gd name="connsiteY84" fmla="*/ 1291160 h 2771725"/>
                    <a:gd name="connsiteX85" fmla="*/ 1591948 w 2353758"/>
                    <a:gd name="connsiteY85" fmla="*/ 1434701 h 2771725"/>
                    <a:gd name="connsiteX86" fmla="*/ 1575661 w 2353758"/>
                    <a:gd name="connsiteY86" fmla="*/ 1449275 h 2771725"/>
                    <a:gd name="connsiteX87" fmla="*/ 1574232 w 2353758"/>
                    <a:gd name="connsiteY87" fmla="*/ 1450608 h 2771725"/>
                    <a:gd name="connsiteX88" fmla="*/ 1569089 w 2353758"/>
                    <a:gd name="connsiteY88" fmla="*/ 1455466 h 2771725"/>
                    <a:gd name="connsiteX89" fmla="*/ 1567374 w 2353758"/>
                    <a:gd name="connsiteY89" fmla="*/ 1457085 h 2771725"/>
                    <a:gd name="connsiteX90" fmla="*/ 1557373 w 2353758"/>
                    <a:gd name="connsiteY90" fmla="*/ 1466610 h 2771725"/>
                    <a:gd name="connsiteX91" fmla="*/ 1548896 w 2353758"/>
                    <a:gd name="connsiteY91" fmla="*/ 1474802 h 2771725"/>
                    <a:gd name="connsiteX92" fmla="*/ 1491746 w 2353758"/>
                    <a:gd name="connsiteY92" fmla="*/ 1533952 h 2771725"/>
                    <a:gd name="connsiteX93" fmla="*/ 1360586 w 2353758"/>
                    <a:gd name="connsiteY93" fmla="*/ 1724833 h 2771725"/>
                    <a:gd name="connsiteX94" fmla="*/ 1205234 w 2353758"/>
                    <a:gd name="connsiteY94" fmla="*/ 1954195 h 2771725"/>
                    <a:gd name="connsiteX95" fmla="*/ 1067216 w 2353758"/>
                    <a:gd name="connsiteY95" fmla="*/ 2102023 h 2771725"/>
                    <a:gd name="connsiteX96" fmla="*/ 1058072 w 2353758"/>
                    <a:gd name="connsiteY96" fmla="*/ 2110691 h 2771725"/>
                    <a:gd name="connsiteX97" fmla="*/ 1047690 w 2353758"/>
                    <a:gd name="connsiteY97" fmla="*/ 2120311 h 2771725"/>
                    <a:gd name="connsiteX98" fmla="*/ 1047118 w 2353758"/>
                    <a:gd name="connsiteY98" fmla="*/ 2120787 h 2771725"/>
                    <a:gd name="connsiteX99" fmla="*/ 1025782 w 2353758"/>
                    <a:gd name="connsiteY99" fmla="*/ 2140409 h 2771725"/>
                    <a:gd name="connsiteX100" fmla="*/ 1009018 w 2353758"/>
                    <a:gd name="connsiteY100" fmla="*/ 2155553 h 2771725"/>
                    <a:gd name="connsiteX101" fmla="*/ 981205 w 2353758"/>
                    <a:gd name="connsiteY101" fmla="*/ 2179937 h 2771725"/>
                    <a:gd name="connsiteX102" fmla="*/ 969108 w 2353758"/>
                    <a:gd name="connsiteY102" fmla="*/ 2190415 h 2771725"/>
                    <a:gd name="connsiteX103" fmla="*/ 928723 w 2353758"/>
                    <a:gd name="connsiteY103" fmla="*/ 2225181 h 2771725"/>
                    <a:gd name="connsiteX104" fmla="*/ 658975 w 2353758"/>
                    <a:gd name="connsiteY104" fmla="*/ 2415300 h 2771725"/>
                    <a:gd name="connsiteX105" fmla="*/ 405038 w 2353758"/>
                    <a:gd name="connsiteY105" fmla="*/ 2391869 h 2771725"/>
                    <a:gd name="connsiteX106" fmla="*/ 214252 w 2353758"/>
                    <a:gd name="connsiteY106" fmla="*/ 2384153 h 2771725"/>
                    <a:gd name="connsiteX107" fmla="*/ 189678 w 2353758"/>
                    <a:gd name="connsiteY107" fmla="*/ 2401584 h 2771725"/>
                    <a:gd name="connsiteX108" fmla="*/ 189583 w 2353758"/>
                    <a:gd name="connsiteY108" fmla="*/ 2401584 h 2771725"/>
                    <a:gd name="connsiteX109" fmla="*/ 116336 w 2353758"/>
                    <a:gd name="connsiteY109" fmla="*/ 2537506 h 2771725"/>
                    <a:gd name="connsiteX110" fmla="*/ 151007 w 2353758"/>
                    <a:gd name="connsiteY110" fmla="*/ 2705622 h 2771725"/>
                    <a:gd name="connsiteX111" fmla="*/ 337601 w 2353758"/>
                    <a:gd name="connsiteY111" fmla="*/ 2771725 h 2771725"/>
                    <a:gd name="connsiteX112" fmla="*/ 519434 w 2353758"/>
                    <a:gd name="connsiteY112" fmla="*/ 2752866 h 2771725"/>
                    <a:gd name="connsiteX113" fmla="*/ 825853 w 2353758"/>
                    <a:gd name="connsiteY113" fmla="*/ 2654663 h 2771725"/>
                    <a:gd name="connsiteX114" fmla="*/ 1022449 w 2353758"/>
                    <a:gd name="connsiteY114" fmla="*/ 2531029 h 2771725"/>
                    <a:gd name="connsiteX115" fmla="*/ 1458598 w 2353758"/>
                    <a:gd name="connsiteY115" fmla="*/ 1984294 h 2771725"/>
                    <a:gd name="connsiteX116" fmla="*/ 1515082 w 2353758"/>
                    <a:gd name="connsiteY116" fmla="*/ 1874566 h 2771725"/>
                    <a:gd name="connsiteX117" fmla="*/ 1690342 w 2353758"/>
                    <a:gd name="connsiteY117" fmla="*/ 1639203 h 2771725"/>
                    <a:gd name="connsiteX118" fmla="*/ 1998571 w 2353758"/>
                    <a:gd name="connsiteY118" fmla="*/ 1516807 h 2771725"/>
                    <a:gd name="connsiteX119" fmla="*/ 2245935 w 2353758"/>
                    <a:gd name="connsiteY119" fmla="*/ 1529856 h 2771725"/>
                    <a:gd name="connsiteX120" fmla="*/ 2337947 w 2353758"/>
                    <a:gd name="connsiteY120" fmla="*/ 1541477 h 2771725"/>
                    <a:gd name="connsiteX121" fmla="*/ 2351282 w 2353758"/>
                    <a:gd name="connsiteY121" fmla="*/ 1540810 h 2771725"/>
                    <a:gd name="connsiteX122" fmla="*/ 2345662 w 2353758"/>
                    <a:gd name="connsiteY122" fmla="*/ 1528713 h 2771725"/>
                    <a:gd name="connsiteX123" fmla="*/ 2305181 w 2353758"/>
                    <a:gd name="connsiteY123" fmla="*/ 1339832 h 2771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2353758" h="2771725">
                      <a:moveTo>
                        <a:pt x="1008257" y="280176"/>
                      </a:moveTo>
                      <a:cubicBezTo>
                        <a:pt x="948821" y="218263"/>
                        <a:pt x="897481" y="164733"/>
                        <a:pt x="764702" y="103868"/>
                      </a:cubicBezTo>
                      <a:cubicBezTo>
                        <a:pt x="732317" y="89009"/>
                        <a:pt x="633829" y="43861"/>
                        <a:pt x="513433" y="18238"/>
                      </a:cubicBezTo>
                      <a:cubicBezTo>
                        <a:pt x="359699" y="-14528"/>
                        <a:pt x="231398" y="-3098"/>
                        <a:pt x="131957" y="52147"/>
                      </a:cubicBezTo>
                      <a:cubicBezTo>
                        <a:pt x="107667" y="65673"/>
                        <a:pt x="86618" y="80056"/>
                        <a:pt x="68996" y="95200"/>
                      </a:cubicBezTo>
                      <a:cubicBezTo>
                        <a:pt x="68711" y="95486"/>
                        <a:pt x="68330" y="95772"/>
                        <a:pt x="68044" y="96058"/>
                      </a:cubicBezTo>
                      <a:cubicBezTo>
                        <a:pt x="29753" y="129205"/>
                        <a:pt x="7560" y="166257"/>
                        <a:pt x="1559" y="206738"/>
                      </a:cubicBezTo>
                      <a:cubicBezTo>
                        <a:pt x="-6442" y="261412"/>
                        <a:pt x="16608" y="322181"/>
                        <a:pt x="64710" y="373521"/>
                      </a:cubicBezTo>
                      <a:cubicBezTo>
                        <a:pt x="109287" y="420955"/>
                        <a:pt x="165580" y="449340"/>
                        <a:pt x="213967" y="449340"/>
                      </a:cubicBezTo>
                      <a:cubicBezTo>
                        <a:pt x="217300" y="449340"/>
                        <a:pt x="220539" y="449245"/>
                        <a:pt x="223777" y="448959"/>
                      </a:cubicBezTo>
                      <a:cubicBezTo>
                        <a:pt x="264258" y="445625"/>
                        <a:pt x="284452" y="422670"/>
                        <a:pt x="307788" y="396095"/>
                      </a:cubicBezTo>
                      <a:cubicBezTo>
                        <a:pt x="330457" y="370282"/>
                        <a:pt x="356175" y="341041"/>
                        <a:pt x="408562" y="320371"/>
                      </a:cubicBezTo>
                      <a:cubicBezTo>
                        <a:pt x="521529" y="275699"/>
                        <a:pt x="644021" y="318467"/>
                        <a:pt x="684311" y="332468"/>
                      </a:cubicBezTo>
                      <a:cubicBezTo>
                        <a:pt x="792706" y="370282"/>
                        <a:pt x="860142" y="437815"/>
                        <a:pt x="914816" y="498013"/>
                      </a:cubicBezTo>
                      <a:cubicBezTo>
                        <a:pt x="927675" y="512014"/>
                        <a:pt x="940343" y="526207"/>
                        <a:pt x="952535" y="540685"/>
                      </a:cubicBezTo>
                      <a:cubicBezTo>
                        <a:pt x="955298" y="535827"/>
                        <a:pt x="959012" y="531827"/>
                        <a:pt x="961965" y="527064"/>
                      </a:cubicBezTo>
                      <a:cubicBezTo>
                        <a:pt x="962346" y="526397"/>
                        <a:pt x="939677" y="498680"/>
                        <a:pt x="928151" y="486011"/>
                      </a:cubicBezTo>
                      <a:cubicBezTo>
                        <a:pt x="892147" y="446387"/>
                        <a:pt x="850808" y="403715"/>
                        <a:pt x="796230" y="367901"/>
                      </a:cubicBezTo>
                      <a:cubicBezTo>
                        <a:pt x="794896" y="366949"/>
                        <a:pt x="793467" y="365996"/>
                        <a:pt x="792039" y="365139"/>
                      </a:cubicBezTo>
                      <a:cubicBezTo>
                        <a:pt x="762321" y="346089"/>
                        <a:pt x="728793" y="329039"/>
                        <a:pt x="690121" y="315514"/>
                      </a:cubicBezTo>
                      <a:cubicBezTo>
                        <a:pt x="668214" y="307894"/>
                        <a:pt x="622970" y="292082"/>
                        <a:pt x="567630" y="285605"/>
                      </a:cubicBezTo>
                      <a:cubicBezTo>
                        <a:pt x="567059" y="285510"/>
                        <a:pt x="566487" y="285415"/>
                        <a:pt x="565916" y="285415"/>
                      </a:cubicBezTo>
                      <a:cubicBezTo>
                        <a:pt x="516005" y="279604"/>
                        <a:pt x="458093" y="281510"/>
                        <a:pt x="401990" y="303703"/>
                      </a:cubicBezTo>
                      <a:cubicBezTo>
                        <a:pt x="345507" y="325896"/>
                        <a:pt x="317123" y="358281"/>
                        <a:pt x="294262" y="384284"/>
                      </a:cubicBezTo>
                      <a:cubicBezTo>
                        <a:pt x="282737" y="397333"/>
                        <a:pt x="272927" y="408573"/>
                        <a:pt x="261592" y="416765"/>
                      </a:cubicBezTo>
                      <a:cubicBezTo>
                        <a:pt x="261496" y="416765"/>
                        <a:pt x="261496" y="416860"/>
                        <a:pt x="261401" y="416860"/>
                      </a:cubicBezTo>
                      <a:cubicBezTo>
                        <a:pt x="250638" y="424670"/>
                        <a:pt x="238446" y="429718"/>
                        <a:pt x="222253" y="431052"/>
                      </a:cubicBezTo>
                      <a:cubicBezTo>
                        <a:pt x="192916" y="433528"/>
                        <a:pt x="158246" y="422384"/>
                        <a:pt x="125574" y="401143"/>
                      </a:cubicBezTo>
                      <a:cubicBezTo>
                        <a:pt x="123289" y="399810"/>
                        <a:pt x="121003" y="398286"/>
                        <a:pt x="118812" y="396762"/>
                      </a:cubicBezTo>
                      <a:cubicBezTo>
                        <a:pt x="104429" y="386666"/>
                        <a:pt x="90523" y="374759"/>
                        <a:pt x="77855" y="361234"/>
                      </a:cubicBezTo>
                      <a:cubicBezTo>
                        <a:pt x="34039" y="314656"/>
                        <a:pt x="12227" y="257887"/>
                        <a:pt x="19371" y="209310"/>
                      </a:cubicBezTo>
                      <a:cubicBezTo>
                        <a:pt x="27182" y="155779"/>
                        <a:pt x="68044" y="108250"/>
                        <a:pt x="140624" y="67864"/>
                      </a:cubicBezTo>
                      <a:cubicBezTo>
                        <a:pt x="338173" y="-41960"/>
                        <a:pt x="611731" y="53481"/>
                        <a:pt x="757273" y="120156"/>
                      </a:cubicBezTo>
                      <a:cubicBezTo>
                        <a:pt x="886908" y="179592"/>
                        <a:pt x="934723" y="229503"/>
                        <a:pt x="995398" y="292654"/>
                      </a:cubicBezTo>
                      <a:cubicBezTo>
                        <a:pt x="1021211" y="319514"/>
                        <a:pt x="1048547" y="347994"/>
                        <a:pt x="1084457" y="379807"/>
                      </a:cubicBezTo>
                      <a:cubicBezTo>
                        <a:pt x="1089029" y="375807"/>
                        <a:pt x="1093600" y="371806"/>
                        <a:pt x="1098267" y="367996"/>
                      </a:cubicBezTo>
                      <a:cubicBezTo>
                        <a:pt x="1061692" y="335993"/>
                        <a:pt x="1034260" y="307227"/>
                        <a:pt x="1008257" y="280176"/>
                      </a:cubicBezTo>
                      <a:close/>
                      <a:moveTo>
                        <a:pt x="2305181" y="1339928"/>
                      </a:moveTo>
                      <a:cubicBezTo>
                        <a:pt x="2306419" y="1278015"/>
                        <a:pt x="2321182" y="1217531"/>
                        <a:pt x="2349186" y="1160096"/>
                      </a:cubicBezTo>
                      <a:lnTo>
                        <a:pt x="2353758" y="1150666"/>
                      </a:lnTo>
                      <a:lnTo>
                        <a:pt x="2343661" y="1147618"/>
                      </a:lnTo>
                      <a:cubicBezTo>
                        <a:pt x="2342328" y="1147237"/>
                        <a:pt x="2340995" y="1146856"/>
                        <a:pt x="2339566" y="1146475"/>
                      </a:cubicBezTo>
                      <a:cubicBezTo>
                        <a:pt x="2301656" y="1136188"/>
                        <a:pt x="2260604" y="1139617"/>
                        <a:pt x="2217074" y="1143427"/>
                      </a:cubicBezTo>
                      <a:cubicBezTo>
                        <a:pt x="2153352" y="1148951"/>
                        <a:pt x="2005810" y="1116090"/>
                        <a:pt x="2005810" y="1116090"/>
                      </a:cubicBezTo>
                      <a:lnTo>
                        <a:pt x="1997618" y="1131997"/>
                      </a:lnTo>
                      <a:cubicBezTo>
                        <a:pt x="1997618" y="1131997"/>
                        <a:pt x="2152400" y="1166954"/>
                        <a:pt x="2218693" y="1161334"/>
                      </a:cubicBezTo>
                      <a:cubicBezTo>
                        <a:pt x="2257842" y="1157905"/>
                        <a:pt x="2295084" y="1154761"/>
                        <a:pt x="2328326" y="1162191"/>
                      </a:cubicBezTo>
                      <a:cubicBezTo>
                        <a:pt x="2302323" y="1218960"/>
                        <a:pt x="2288416" y="1278586"/>
                        <a:pt x="2287273" y="1339642"/>
                      </a:cubicBezTo>
                      <a:cubicBezTo>
                        <a:pt x="2286035" y="1401554"/>
                        <a:pt x="2297941" y="1462610"/>
                        <a:pt x="2322707" y="1521284"/>
                      </a:cubicBezTo>
                      <a:lnTo>
                        <a:pt x="2322802" y="1521284"/>
                      </a:lnTo>
                      <a:cubicBezTo>
                        <a:pt x="2323088" y="1522046"/>
                        <a:pt x="2323374" y="1522903"/>
                        <a:pt x="2323754" y="1523665"/>
                      </a:cubicBezTo>
                      <a:cubicBezTo>
                        <a:pt x="2301942" y="1522807"/>
                        <a:pt x="2277177" y="1517855"/>
                        <a:pt x="2249364" y="1512330"/>
                      </a:cubicBezTo>
                      <a:cubicBezTo>
                        <a:pt x="2186023" y="1499662"/>
                        <a:pt x="2107156" y="1483946"/>
                        <a:pt x="1996189" y="1499186"/>
                      </a:cubicBezTo>
                      <a:cubicBezTo>
                        <a:pt x="1966471" y="1503186"/>
                        <a:pt x="1811976" y="1528427"/>
                        <a:pt x="1679769" y="1624820"/>
                      </a:cubicBezTo>
                      <a:cubicBezTo>
                        <a:pt x="1665577" y="1635203"/>
                        <a:pt x="1652718" y="1645585"/>
                        <a:pt x="1640907" y="1656157"/>
                      </a:cubicBezTo>
                      <a:cubicBezTo>
                        <a:pt x="1640336" y="1656634"/>
                        <a:pt x="1639764" y="1657205"/>
                        <a:pt x="1639193" y="1657682"/>
                      </a:cubicBezTo>
                      <a:cubicBezTo>
                        <a:pt x="1572994" y="1717498"/>
                        <a:pt x="1540895" y="1782173"/>
                        <a:pt x="1498984" y="1866660"/>
                      </a:cubicBezTo>
                      <a:cubicBezTo>
                        <a:pt x="1483078" y="1898855"/>
                        <a:pt x="1464885" y="1935335"/>
                        <a:pt x="1442883" y="1975817"/>
                      </a:cubicBezTo>
                      <a:cubicBezTo>
                        <a:pt x="1387352" y="2077544"/>
                        <a:pt x="1279338" y="2275473"/>
                        <a:pt x="1095125" y="2445971"/>
                      </a:cubicBezTo>
                      <a:cubicBezTo>
                        <a:pt x="1089409" y="2451209"/>
                        <a:pt x="1083599" y="2456543"/>
                        <a:pt x="1077789" y="2461592"/>
                      </a:cubicBezTo>
                      <a:cubicBezTo>
                        <a:pt x="1056643" y="2480642"/>
                        <a:pt x="1034546" y="2499120"/>
                        <a:pt x="1011400" y="2517027"/>
                      </a:cubicBezTo>
                      <a:cubicBezTo>
                        <a:pt x="862619" y="2632375"/>
                        <a:pt x="691550" y="2707813"/>
                        <a:pt x="516671" y="2735245"/>
                      </a:cubicBezTo>
                      <a:cubicBezTo>
                        <a:pt x="411991" y="2751628"/>
                        <a:pt x="273117" y="2773345"/>
                        <a:pt x="193774" y="2720195"/>
                      </a:cubicBezTo>
                      <a:cubicBezTo>
                        <a:pt x="193583" y="2720195"/>
                        <a:pt x="193298" y="2720100"/>
                        <a:pt x="193107" y="2719814"/>
                      </a:cubicBezTo>
                      <a:cubicBezTo>
                        <a:pt x="182534" y="2712766"/>
                        <a:pt x="173105" y="2704384"/>
                        <a:pt x="164913" y="2694383"/>
                      </a:cubicBezTo>
                      <a:cubicBezTo>
                        <a:pt x="134623" y="2657616"/>
                        <a:pt x="123098" y="2600180"/>
                        <a:pt x="133957" y="2540744"/>
                      </a:cubicBezTo>
                      <a:cubicBezTo>
                        <a:pt x="145387" y="2477975"/>
                        <a:pt x="178819" y="2425301"/>
                        <a:pt x="223206" y="2399870"/>
                      </a:cubicBezTo>
                      <a:cubicBezTo>
                        <a:pt x="243971" y="2387963"/>
                        <a:pt x="264735" y="2383201"/>
                        <a:pt x="286261" y="2383201"/>
                      </a:cubicBezTo>
                      <a:cubicBezTo>
                        <a:pt x="320837" y="2383201"/>
                        <a:pt x="357413" y="2395202"/>
                        <a:pt x="399514" y="2409014"/>
                      </a:cubicBezTo>
                      <a:cubicBezTo>
                        <a:pt x="473142" y="2433112"/>
                        <a:pt x="556676" y="2460449"/>
                        <a:pt x="663452" y="2432731"/>
                      </a:cubicBezTo>
                      <a:cubicBezTo>
                        <a:pt x="735080" y="2414157"/>
                        <a:pt x="803659" y="2355578"/>
                        <a:pt x="940343" y="2238897"/>
                      </a:cubicBezTo>
                      <a:cubicBezTo>
                        <a:pt x="1023211" y="2168126"/>
                        <a:pt x="1117223" y="2087831"/>
                        <a:pt x="1219045" y="1965815"/>
                      </a:cubicBezTo>
                      <a:cubicBezTo>
                        <a:pt x="1304484" y="1863422"/>
                        <a:pt x="1342679" y="1794461"/>
                        <a:pt x="1376302" y="1733596"/>
                      </a:cubicBezTo>
                      <a:cubicBezTo>
                        <a:pt x="1408402" y="1675493"/>
                        <a:pt x="1438786" y="1620629"/>
                        <a:pt x="1505176" y="1546048"/>
                      </a:cubicBezTo>
                      <a:cubicBezTo>
                        <a:pt x="1590425" y="1450132"/>
                        <a:pt x="1696247" y="1366026"/>
                        <a:pt x="1819596" y="1295827"/>
                      </a:cubicBezTo>
                      <a:lnTo>
                        <a:pt x="1838932" y="1284778"/>
                      </a:lnTo>
                      <a:lnTo>
                        <a:pt x="1817310" y="1279348"/>
                      </a:lnTo>
                      <a:cubicBezTo>
                        <a:pt x="1815596" y="1278872"/>
                        <a:pt x="1813786" y="1278491"/>
                        <a:pt x="1812071" y="1278015"/>
                      </a:cubicBezTo>
                      <a:cubicBezTo>
                        <a:pt x="1805309" y="1276301"/>
                        <a:pt x="1798546" y="1274586"/>
                        <a:pt x="1791783" y="1272776"/>
                      </a:cubicBezTo>
                      <a:cubicBezTo>
                        <a:pt x="1791688" y="1272872"/>
                        <a:pt x="1791688" y="1272776"/>
                        <a:pt x="1791593" y="1272776"/>
                      </a:cubicBezTo>
                      <a:cubicBezTo>
                        <a:pt x="1776638" y="1268966"/>
                        <a:pt x="1764637" y="1263156"/>
                        <a:pt x="1751111" y="1255536"/>
                      </a:cubicBezTo>
                      <a:cubicBezTo>
                        <a:pt x="1733204" y="1245535"/>
                        <a:pt x="1699581" y="1228294"/>
                        <a:pt x="1699581" y="1228294"/>
                      </a:cubicBezTo>
                      <a:lnTo>
                        <a:pt x="1684436" y="1238486"/>
                      </a:lnTo>
                      <a:cubicBezTo>
                        <a:pt x="1684436" y="1238486"/>
                        <a:pt x="1743968" y="1278396"/>
                        <a:pt x="1790068" y="1290683"/>
                      </a:cubicBezTo>
                      <a:cubicBezTo>
                        <a:pt x="1790640" y="1290874"/>
                        <a:pt x="1791211" y="1290969"/>
                        <a:pt x="1791783" y="1291160"/>
                      </a:cubicBezTo>
                      <a:cubicBezTo>
                        <a:pt x="1718631" y="1334213"/>
                        <a:pt x="1651861" y="1382219"/>
                        <a:pt x="1591948" y="1434701"/>
                      </a:cubicBezTo>
                      <a:cubicBezTo>
                        <a:pt x="1586424" y="1439559"/>
                        <a:pt x="1580995" y="1444417"/>
                        <a:pt x="1575661" y="1449275"/>
                      </a:cubicBezTo>
                      <a:cubicBezTo>
                        <a:pt x="1575184" y="1449751"/>
                        <a:pt x="1574708" y="1450227"/>
                        <a:pt x="1574232" y="1450608"/>
                      </a:cubicBezTo>
                      <a:cubicBezTo>
                        <a:pt x="1572518" y="1452227"/>
                        <a:pt x="1570803" y="1453751"/>
                        <a:pt x="1569089" y="1455466"/>
                      </a:cubicBezTo>
                      <a:cubicBezTo>
                        <a:pt x="1568517" y="1455847"/>
                        <a:pt x="1567946" y="1456418"/>
                        <a:pt x="1567374" y="1457085"/>
                      </a:cubicBezTo>
                      <a:cubicBezTo>
                        <a:pt x="1564040" y="1460133"/>
                        <a:pt x="1560707" y="1463276"/>
                        <a:pt x="1557373" y="1466610"/>
                      </a:cubicBezTo>
                      <a:cubicBezTo>
                        <a:pt x="1554515" y="1469372"/>
                        <a:pt x="1551658" y="1472135"/>
                        <a:pt x="1548896" y="1474802"/>
                      </a:cubicBezTo>
                      <a:cubicBezTo>
                        <a:pt x="1528988" y="1493756"/>
                        <a:pt x="1509938" y="1513568"/>
                        <a:pt x="1491746" y="1533952"/>
                      </a:cubicBezTo>
                      <a:cubicBezTo>
                        <a:pt x="1424118" y="1610057"/>
                        <a:pt x="1393257" y="1665873"/>
                        <a:pt x="1360586" y="1724833"/>
                      </a:cubicBezTo>
                      <a:cubicBezTo>
                        <a:pt x="1325725" y="1787888"/>
                        <a:pt x="1289625" y="1853135"/>
                        <a:pt x="1205234" y="1954195"/>
                      </a:cubicBezTo>
                      <a:cubicBezTo>
                        <a:pt x="1157418" y="2011440"/>
                        <a:pt x="1111222" y="2059636"/>
                        <a:pt x="1067216" y="2102023"/>
                      </a:cubicBezTo>
                      <a:cubicBezTo>
                        <a:pt x="1064168" y="2104880"/>
                        <a:pt x="1061120" y="2107833"/>
                        <a:pt x="1058072" y="2110691"/>
                      </a:cubicBezTo>
                      <a:cubicBezTo>
                        <a:pt x="1054548" y="2113834"/>
                        <a:pt x="1051119" y="2117072"/>
                        <a:pt x="1047690" y="2120311"/>
                      </a:cubicBezTo>
                      <a:cubicBezTo>
                        <a:pt x="1047500" y="2120406"/>
                        <a:pt x="1047309" y="2120597"/>
                        <a:pt x="1047118" y="2120787"/>
                      </a:cubicBezTo>
                      <a:cubicBezTo>
                        <a:pt x="1039975" y="2127455"/>
                        <a:pt x="1032831" y="2134027"/>
                        <a:pt x="1025782" y="2140409"/>
                      </a:cubicBezTo>
                      <a:cubicBezTo>
                        <a:pt x="1020163" y="2145552"/>
                        <a:pt x="1014543" y="2150505"/>
                        <a:pt x="1009018" y="2155553"/>
                      </a:cubicBezTo>
                      <a:cubicBezTo>
                        <a:pt x="999589" y="2163935"/>
                        <a:pt x="990350" y="2172032"/>
                        <a:pt x="981205" y="2179937"/>
                      </a:cubicBezTo>
                      <a:cubicBezTo>
                        <a:pt x="977110" y="2183557"/>
                        <a:pt x="973109" y="2187081"/>
                        <a:pt x="969108" y="2190415"/>
                      </a:cubicBezTo>
                      <a:cubicBezTo>
                        <a:pt x="955392" y="2202416"/>
                        <a:pt x="941867" y="2213942"/>
                        <a:pt x="928723" y="2225181"/>
                      </a:cubicBezTo>
                      <a:cubicBezTo>
                        <a:pt x="794134" y="2340053"/>
                        <a:pt x="726507" y="2397774"/>
                        <a:pt x="658975" y="2415300"/>
                      </a:cubicBezTo>
                      <a:cubicBezTo>
                        <a:pt x="557248" y="2441589"/>
                        <a:pt x="476380" y="2415205"/>
                        <a:pt x="405038" y="2391869"/>
                      </a:cubicBezTo>
                      <a:cubicBezTo>
                        <a:pt x="335315" y="2369008"/>
                        <a:pt x="275022" y="2349292"/>
                        <a:pt x="214252" y="2384153"/>
                      </a:cubicBezTo>
                      <a:cubicBezTo>
                        <a:pt x="205680" y="2389106"/>
                        <a:pt x="197393" y="2394917"/>
                        <a:pt x="189678" y="2401584"/>
                      </a:cubicBezTo>
                      <a:lnTo>
                        <a:pt x="189583" y="2401584"/>
                      </a:lnTo>
                      <a:cubicBezTo>
                        <a:pt x="153197" y="2432826"/>
                        <a:pt x="126527" y="2481594"/>
                        <a:pt x="116336" y="2537506"/>
                      </a:cubicBezTo>
                      <a:cubicBezTo>
                        <a:pt x="104525" y="2601990"/>
                        <a:pt x="117478" y="2664855"/>
                        <a:pt x="151007" y="2705622"/>
                      </a:cubicBezTo>
                      <a:cubicBezTo>
                        <a:pt x="193012" y="2756676"/>
                        <a:pt x="262735" y="2771725"/>
                        <a:pt x="337601" y="2771725"/>
                      </a:cubicBezTo>
                      <a:cubicBezTo>
                        <a:pt x="399037" y="2771725"/>
                        <a:pt x="463903" y="2761534"/>
                        <a:pt x="519434" y="2752866"/>
                      </a:cubicBezTo>
                      <a:cubicBezTo>
                        <a:pt x="624589" y="2736388"/>
                        <a:pt x="727650" y="2703336"/>
                        <a:pt x="825853" y="2654663"/>
                      </a:cubicBezTo>
                      <a:cubicBezTo>
                        <a:pt x="894242" y="2620754"/>
                        <a:pt x="960346" y="2579225"/>
                        <a:pt x="1022449" y="2531029"/>
                      </a:cubicBezTo>
                      <a:cubicBezTo>
                        <a:pt x="1261431" y="2345767"/>
                        <a:pt x="1394591" y="2101642"/>
                        <a:pt x="1458598" y="1984294"/>
                      </a:cubicBezTo>
                      <a:cubicBezTo>
                        <a:pt x="1480792" y="1943527"/>
                        <a:pt x="1498984" y="1906856"/>
                        <a:pt x="1515082" y="1874566"/>
                      </a:cubicBezTo>
                      <a:cubicBezTo>
                        <a:pt x="1565374" y="1773125"/>
                        <a:pt x="1598616" y="1706069"/>
                        <a:pt x="1690342" y="1639203"/>
                      </a:cubicBezTo>
                      <a:cubicBezTo>
                        <a:pt x="1819025" y="1545286"/>
                        <a:pt x="1969710" y="1520807"/>
                        <a:pt x="1998571" y="1516807"/>
                      </a:cubicBezTo>
                      <a:cubicBezTo>
                        <a:pt x="2106585" y="1502043"/>
                        <a:pt x="2183832" y="1517473"/>
                        <a:pt x="2245935" y="1529856"/>
                      </a:cubicBezTo>
                      <a:cubicBezTo>
                        <a:pt x="2280701" y="1536809"/>
                        <a:pt x="2310801" y="1542810"/>
                        <a:pt x="2337947" y="1541477"/>
                      </a:cubicBezTo>
                      <a:lnTo>
                        <a:pt x="2351282" y="1540810"/>
                      </a:lnTo>
                      <a:lnTo>
                        <a:pt x="2345662" y="1528713"/>
                      </a:lnTo>
                      <a:cubicBezTo>
                        <a:pt x="2317563" y="1467944"/>
                        <a:pt x="2303847" y="1404412"/>
                        <a:pt x="2305181" y="1339832"/>
                      </a:cubicBezTo>
                      <a:close/>
                    </a:path>
                  </a:pathLst>
                </a:custGeom>
                <a:solidFill>
                  <a:srgbClr val="8D7941"/>
                </a:solidFill>
                <a:ln w="0" cap="flat">
                  <a:noFill/>
                  <a:prstDash val="solid"/>
                  <a:miter/>
                </a:ln>
              </p:spPr>
              <p:txBody>
                <a:bodyPr rtlCol="0" anchor="ctr"/>
                <a:lstStyle/>
                <a:p>
                  <a:endParaRPr lang="en-US"/>
                </a:p>
              </p:txBody>
            </p:sp>
            <p:grpSp>
              <p:nvGrpSpPr>
                <p:cNvPr id="222" name="Graphic 8">
                  <a:extLst>
                    <a:ext uri="{FF2B5EF4-FFF2-40B4-BE49-F238E27FC236}">
                      <a16:creationId xmlns:a16="http://schemas.microsoft.com/office/drawing/2014/main" id="{75B55FE9-1FB0-E31F-B841-4A3B1CB5E241}"/>
                    </a:ext>
                  </a:extLst>
                </p:cNvPr>
                <p:cNvGrpSpPr/>
                <p:nvPr/>
              </p:nvGrpSpPr>
              <p:grpSpPr>
                <a:xfrm>
                  <a:off x="426775" y="3762712"/>
                  <a:ext cx="113499" cy="246409"/>
                  <a:chOff x="2484917" y="3142201"/>
                  <a:chExt cx="182644" cy="396525"/>
                </a:xfrm>
                <a:solidFill>
                  <a:srgbClr val="8D7941"/>
                </a:solidFill>
              </p:grpSpPr>
              <p:sp>
                <p:nvSpPr>
                  <p:cNvPr id="251" name="Freeform: Shape 250">
                    <a:extLst>
                      <a:ext uri="{FF2B5EF4-FFF2-40B4-BE49-F238E27FC236}">
                        <a16:creationId xmlns:a16="http://schemas.microsoft.com/office/drawing/2014/main" id="{19208CBD-AF9F-1B8A-BB11-C793E88D67A9}"/>
                      </a:ext>
                    </a:extLst>
                  </p:cNvPr>
                  <p:cNvSpPr/>
                  <p:nvPr/>
                </p:nvSpPr>
                <p:spPr>
                  <a:xfrm>
                    <a:off x="2493783" y="3152965"/>
                    <a:ext cx="164630" cy="376427"/>
                  </a:xfrm>
                  <a:custGeom>
                    <a:avLst/>
                    <a:gdLst>
                      <a:gd name="connsiteX0" fmla="*/ 123210 w 164630"/>
                      <a:gd name="connsiteY0" fmla="*/ 376428 h 376427"/>
                      <a:gd name="connsiteX1" fmla="*/ 64250 w 164630"/>
                      <a:gd name="connsiteY1" fmla="*/ 355854 h 376427"/>
                      <a:gd name="connsiteX2" fmla="*/ 68632 w 164630"/>
                      <a:gd name="connsiteY2" fmla="*/ 27813 h 376427"/>
                      <a:gd name="connsiteX3" fmla="*/ 119686 w 164630"/>
                      <a:gd name="connsiteY3" fmla="*/ 0 h 376427"/>
                      <a:gd name="connsiteX4" fmla="*/ 164549 w 164630"/>
                      <a:gd name="connsiteY4" fmla="*/ 183547 h 376427"/>
                      <a:gd name="connsiteX5" fmla="*/ 123210 w 164630"/>
                      <a:gd name="connsiteY5" fmla="*/ 376333 h 376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630" h="376427">
                        <a:moveTo>
                          <a:pt x="123210" y="376428"/>
                        </a:moveTo>
                        <a:cubicBezTo>
                          <a:pt x="101969" y="375380"/>
                          <a:pt x="82729" y="369570"/>
                          <a:pt x="64250" y="355854"/>
                        </a:cubicBezTo>
                        <a:cubicBezTo>
                          <a:pt x="-21379" y="291941"/>
                          <a:pt x="-22903" y="105918"/>
                          <a:pt x="68632" y="27813"/>
                        </a:cubicBezTo>
                        <a:cubicBezTo>
                          <a:pt x="84729" y="14097"/>
                          <a:pt x="101779" y="5334"/>
                          <a:pt x="119686" y="0"/>
                        </a:cubicBezTo>
                        <a:cubicBezTo>
                          <a:pt x="140641" y="43053"/>
                          <a:pt x="163025" y="106108"/>
                          <a:pt x="164549" y="183547"/>
                        </a:cubicBezTo>
                        <a:cubicBezTo>
                          <a:pt x="166073" y="261175"/>
                          <a:pt x="146165" y="326708"/>
                          <a:pt x="123210" y="376333"/>
                        </a:cubicBezTo>
                        <a:close/>
                      </a:path>
                    </a:pathLst>
                  </a:custGeom>
                  <a:solidFill>
                    <a:srgbClr val="8D7941"/>
                  </a:solidFill>
                  <a:ln w="0" cap="flat">
                    <a:noFill/>
                    <a:prstDash val="solid"/>
                    <a:miter/>
                  </a:ln>
                </p:spPr>
                <p:txBody>
                  <a:bodyPr rtlCol="0" anchor="ctr"/>
                  <a:lstStyle/>
                  <a:p>
                    <a:endParaRPr lang="en-US"/>
                  </a:p>
                </p:txBody>
              </p:sp>
              <p:sp>
                <p:nvSpPr>
                  <p:cNvPr id="252" name="Freeform: Shape 251">
                    <a:extLst>
                      <a:ext uri="{FF2B5EF4-FFF2-40B4-BE49-F238E27FC236}">
                        <a16:creationId xmlns:a16="http://schemas.microsoft.com/office/drawing/2014/main" id="{7810DCE4-722C-D517-F986-FA7B253AC7FA}"/>
                      </a:ext>
                    </a:extLst>
                  </p:cNvPr>
                  <p:cNvSpPr/>
                  <p:nvPr/>
                </p:nvSpPr>
                <p:spPr>
                  <a:xfrm>
                    <a:off x="2484917" y="3142201"/>
                    <a:ext cx="182644" cy="396525"/>
                  </a:xfrm>
                  <a:custGeom>
                    <a:avLst/>
                    <a:gdLst>
                      <a:gd name="connsiteX0" fmla="*/ 137696 w 182644"/>
                      <a:gd name="connsiteY0" fmla="*/ 396430 h 396525"/>
                      <a:gd name="connsiteX1" fmla="*/ 131695 w 182644"/>
                      <a:gd name="connsiteY1" fmla="*/ 396145 h 396525"/>
                      <a:gd name="connsiteX2" fmla="*/ 67877 w 182644"/>
                      <a:gd name="connsiteY2" fmla="*/ 373856 h 396525"/>
                      <a:gd name="connsiteX3" fmla="*/ 155 w 182644"/>
                      <a:gd name="connsiteY3" fmla="*/ 218980 h 396525"/>
                      <a:gd name="connsiteX4" fmla="*/ 71783 w 182644"/>
                      <a:gd name="connsiteY4" fmla="*/ 31813 h 396525"/>
                      <a:gd name="connsiteX5" fmla="*/ 126075 w 182644"/>
                      <a:gd name="connsiteY5" fmla="*/ 2191 h 396525"/>
                      <a:gd name="connsiteX6" fmla="*/ 133409 w 182644"/>
                      <a:gd name="connsiteY6" fmla="*/ 0 h 396525"/>
                      <a:gd name="connsiteX7" fmla="*/ 136743 w 182644"/>
                      <a:gd name="connsiteY7" fmla="*/ 6858 h 396525"/>
                      <a:gd name="connsiteX8" fmla="*/ 182558 w 182644"/>
                      <a:gd name="connsiteY8" fmla="*/ 194215 h 396525"/>
                      <a:gd name="connsiteX9" fmla="*/ 140363 w 182644"/>
                      <a:gd name="connsiteY9" fmla="*/ 391001 h 396525"/>
                      <a:gd name="connsiteX10" fmla="*/ 137791 w 182644"/>
                      <a:gd name="connsiteY10" fmla="*/ 396526 h 396525"/>
                      <a:gd name="connsiteX11" fmla="*/ 123789 w 182644"/>
                      <a:gd name="connsiteY11" fmla="*/ 21812 h 396525"/>
                      <a:gd name="connsiteX12" fmla="*/ 83308 w 182644"/>
                      <a:gd name="connsiteY12" fmla="*/ 45434 h 396525"/>
                      <a:gd name="connsiteX13" fmla="*/ 17966 w 182644"/>
                      <a:gd name="connsiteY13" fmla="*/ 218408 h 396525"/>
                      <a:gd name="connsiteX14" fmla="*/ 78450 w 182644"/>
                      <a:gd name="connsiteY14" fmla="*/ 359474 h 396525"/>
                      <a:gd name="connsiteX15" fmla="*/ 126456 w 182644"/>
                      <a:gd name="connsiteY15" fmla="*/ 377857 h 396525"/>
                      <a:gd name="connsiteX16" fmla="*/ 164366 w 182644"/>
                      <a:gd name="connsiteY16" fmla="*/ 194596 h 396525"/>
                      <a:gd name="connsiteX17" fmla="*/ 123694 w 182644"/>
                      <a:gd name="connsiteY17" fmla="*/ 21812 h 3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2644" h="396525">
                        <a:moveTo>
                          <a:pt x="137696" y="396430"/>
                        </a:moveTo>
                        <a:lnTo>
                          <a:pt x="131695" y="396145"/>
                        </a:lnTo>
                        <a:cubicBezTo>
                          <a:pt x="106930" y="394907"/>
                          <a:pt x="86642" y="387858"/>
                          <a:pt x="67877" y="373856"/>
                        </a:cubicBezTo>
                        <a:cubicBezTo>
                          <a:pt x="27682" y="343853"/>
                          <a:pt x="2345" y="286036"/>
                          <a:pt x="155" y="218980"/>
                        </a:cubicBezTo>
                        <a:cubicBezTo>
                          <a:pt x="-2322" y="143351"/>
                          <a:pt x="25110" y="71628"/>
                          <a:pt x="71783" y="31813"/>
                        </a:cubicBezTo>
                        <a:cubicBezTo>
                          <a:pt x="87975" y="18002"/>
                          <a:pt x="105787" y="8287"/>
                          <a:pt x="126075" y="2191"/>
                        </a:cubicBezTo>
                        <a:lnTo>
                          <a:pt x="133409" y="0"/>
                        </a:lnTo>
                        <a:lnTo>
                          <a:pt x="136743" y="6858"/>
                        </a:lnTo>
                        <a:cubicBezTo>
                          <a:pt x="165890" y="66580"/>
                          <a:pt x="181225" y="129635"/>
                          <a:pt x="182558" y="194215"/>
                        </a:cubicBezTo>
                        <a:cubicBezTo>
                          <a:pt x="183892" y="261461"/>
                          <a:pt x="169700" y="327660"/>
                          <a:pt x="140363" y="391001"/>
                        </a:cubicBezTo>
                        <a:lnTo>
                          <a:pt x="137791" y="396526"/>
                        </a:lnTo>
                        <a:close/>
                        <a:moveTo>
                          <a:pt x="123789" y="21812"/>
                        </a:moveTo>
                        <a:cubicBezTo>
                          <a:pt x="108930" y="27146"/>
                          <a:pt x="95595" y="34957"/>
                          <a:pt x="83308" y="45434"/>
                        </a:cubicBezTo>
                        <a:cubicBezTo>
                          <a:pt x="40731" y="81820"/>
                          <a:pt x="15680" y="148018"/>
                          <a:pt x="17966" y="218408"/>
                        </a:cubicBezTo>
                        <a:cubicBezTo>
                          <a:pt x="19967" y="280035"/>
                          <a:pt x="42636" y="332708"/>
                          <a:pt x="78450" y="359474"/>
                        </a:cubicBezTo>
                        <a:cubicBezTo>
                          <a:pt x="92738" y="370142"/>
                          <a:pt x="108168" y="376047"/>
                          <a:pt x="126456" y="377857"/>
                        </a:cubicBezTo>
                        <a:cubicBezTo>
                          <a:pt x="152840" y="318802"/>
                          <a:pt x="165604" y="257175"/>
                          <a:pt x="164366" y="194596"/>
                        </a:cubicBezTo>
                        <a:cubicBezTo>
                          <a:pt x="163223" y="135160"/>
                          <a:pt x="149507" y="77057"/>
                          <a:pt x="123694" y="21812"/>
                        </a:cubicBezTo>
                        <a:close/>
                      </a:path>
                    </a:pathLst>
                  </a:custGeom>
                  <a:solidFill>
                    <a:srgbClr val="8D7941"/>
                  </a:solidFill>
                  <a:ln w="0" cap="flat">
                    <a:noFill/>
                    <a:prstDash val="solid"/>
                    <a:miter/>
                  </a:ln>
                </p:spPr>
                <p:txBody>
                  <a:bodyPr rtlCol="0" anchor="ctr"/>
                  <a:lstStyle/>
                  <a:p>
                    <a:endParaRPr lang="en-US"/>
                  </a:p>
                </p:txBody>
              </p:sp>
            </p:grpSp>
            <p:sp>
              <p:nvSpPr>
                <p:cNvPr id="223" name="Freeform: Shape 222">
                  <a:extLst>
                    <a:ext uri="{FF2B5EF4-FFF2-40B4-BE49-F238E27FC236}">
                      <a16:creationId xmlns:a16="http://schemas.microsoft.com/office/drawing/2014/main" id="{D1F1230D-BA39-6AE8-04DB-5DB847A13142}"/>
                    </a:ext>
                  </a:extLst>
                </p:cNvPr>
                <p:cNvSpPr/>
                <p:nvPr/>
              </p:nvSpPr>
              <p:spPr>
                <a:xfrm>
                  <a:off x="506600" y="3646640"/>
                  <a:ext cx="1379615" cy="1121158"/>
                </a:xfrm>
                <a:custGeom>
                  <a:avLst/>
                  <a:gdLst>
                    <a:gd name="connsiteX0" fmla="*/ 2183130 w 2220099"/>
                    <a:gd name="connsiteY0" fmla="*/ 1741456 h 1804186"/>
                    <a:gd name="connsiteX1" fmla="*/ 1823085 w 2220099"/>
                    <a:gd name="connsiteY1" fmla="*/ 1785461 h 1804186"/>
                    <a:gd name="connsiteX2" fmla="*/ 1324261 w 2220099"/>
                    <a:gd name="connsiteY2" fmla="*/ 1565434 h 1804186"/>
                    <a:gd name="connsiteX3" fmla="*/ 890397 w 2220099"/>
                    <a:gd name="connsiteY3" fmla="*/ 1021461 h 1804186"/>
                    <a:gd name="connsiteX4" fmla="*/ 656177 w 2220099"/>
                    <a:gd name="connsiteY4" fmla="*/ 673418 h 1804186"/>
                    <a:gd name="connsiteX5" fmla="*/ 343757 w 2220099"/>
                    <a:gd name="connsiteY5" fmla="*/ 549402 h 1804186"/>
                    <a:gd name="connsiteX6" fmla="*/ 3619 w 2220099"/>
                    <a:gd name="connsiteY6" fmla="*/ 573976 h 1804186"/>
                    <a:gd name="connsiteX7" fmla="*/ 44958 w 2220099"/>
                    <a:gd name="connsiteY7" fmla="*/ 381191 h 1804186"/>
                    <a:gd name="connsiteX8" fmla="*/ 0 w 2220099"/>
                    <a:gd name="connsiteY8" fmla="*/ 197644 h 1804186"/>
                    <a:gd name="connsiteX9" fmla="*/ 339471 w 2220099"/>
                    <a:gd name="connsiteY9" fmla="*/ 165449 h 1804186"/>
                    <a:gd name="connsiteX10" fmla="*/ 388620 w 2220099"/>
                    <a:gd name="connsiteY10" fmla="*/ 129921 h 1804186"/>
                    <a:gd name="connsiteX11" fmla="*/ 561308 w 2220099"/>
                    <a:gd name="connsiteY11" fmla="*/ 0 h 1804186"/>
                    <a:gd name="connsiteX12" fmla="*/ 841248 w 2220099"/>
                    <a:gd name="connsiteY12" fmla="*/ 234410 h 1804186"/>
                    <a:gd name="connsiteX13" fmla="*/ 624269 w 2220099"/>
                    <a:gd name="connsiteY13" fmla="*/ 303943 h 1804186"/>
                    <a:gd name="connsiteX14" fmla="*/ 525875 w 2220099"/>
                    <a:gd name="connsiteY14" fmla="*/ 329375 h 1804186"/>
                    <a:gd name="connsiteX15" fmla="*/ 842582 w 2220099"/>
                    <a:gd name="connsiteY15" fmla="*/ 581406 h 1804186"/>
                    <a:gd name="connsiteX16" fmla="*/ 1128903 w 2220099"/>
                    <a:gd name="connsiteY16" fmla="*/ 1001459 h 1804186"/>
                    <a:gd name="connsiteX17" fmla="*/ 1406557 w 2220099"/>
                    <a:gd name="connsiteY17" fmla="*/ 1273493 h 1804186"/>
                    <a:gd name="connsiteX18" fmla="*/ 1679829 w 2220099"/>
                    <a:gd name="connsiteY18" fmla="*/ 1465421 h 1804186"/>
                    <a:gd name="connsiteX19" fmla="*/ 2122361 w 2220099"/>
                    <a:gd name="connsiteY19" fmla="*/ 1433417 h 1804186"/>
                    <a:gd name="connsiteX20" fmla="*/ 2183035 w 2220099"/>
                    <a:gd name="connsiteY20" fmla="*/ 1741456 h 1804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20099" h="1804186">
                      <a:moveTo>
                        <a:pt x="2183130" y="1741456"/>
                      </a:moveTo>
                      <a:cubicBezTo>
                        <a:pt x="2110073" y="1830324"/>
                        <a:pt x="1943862" y="1804416"/>
                        <a:pt x="1823085" y="1785461"/>
                      </a:cubicBezTo>
                      <a:cubicBezTo>
                        <a:pt x="1586865" y="1748504"/>
                        <a:pt x="1415510" y="1636205"/>
                        <a:pt x="1324261" y="1565434"/>
                      </a:cubicBezTo>
                      <a:cubicBezTo>
                        <a:pt x="1086612" y="1381220"/>
                        <a:pt x="954405" y="1138714"/>
                        <a:pt x="890397" y="1021461"/>
                      </a:cubicBezTo>
                      <a:cubicBezTo>
                        <a:pt x="799719" y="855250"/>
                        <a:pt x="779812" y="763619"/>
                        <a:pt x="656177" y="673418"/>
                      </a:cubicBezTo>
                      <a:cubicBezTo>
                        <a:pt x="521875" y="575501"/>
                        <a:pt x="365474" y="552450"/>
                        <a:pt x="343757" y="549402"/>
                      </a:cubicBezTo>
                      <a:cubicBezTo>
                        <a:pt x="172879" y="525971"/>
                        <a:pt x="76295" y="577501"/>
                        <a:pt x="3619" y="573976"/>
                      </a:cubicBezTo>
                      <a:cubicBezTo>
                        <a:pt x="26575" y="524351"/>
                        <a:pt x="46482" y="458819"/>
                        <a:pt x="44958" y="381191"/>
                      </a:cubicBezTo>
                      <a:cubicBezTo>
                        <a:pt x="43434" y="303657"/>
                        <a:pt x="21050" y="240697"/>
                        <a:pt x="0" y="197644"/>
                      </a:cubicBezTo>
                      <a:cubicBezTo>
                        <a:pt x="92964" y="169736"/>
                        <a:pt x="209550" y="232886"/>
                        <a:pt x="339471" y="165449"/>
                      </a:cubicBezTo>
                      <a:cubicBezTo>
                        <a:pt x="358140" y="155734"/>
                        <a:pt x="374237" y="143828"/>
                        <a:pt x="388620" y="129921"/>
                      </a:cubicBezTo>
                      <a:lnTo>
                        <a:pt x="561308" y="0"/>
                      </a:lnTo>
                      <a:lnTo>
                        <a:pt x="841248" y="234410"/>
                      </a:lnTo>
                      <a:lnTo>
                        <a:pt x="624269" y="303943"/>
                      </a:lnTo>
                      <a:cubicBezTo>
                        <a:pt x="592931" y="312325"/>
                        <a:pt x="560070" y="320707"/>
                        <a:pt x="525875" y="329375"/>
                      </a:cubicBezTo>
                      <a:cubicBezTo>
                        <a:pt x="681228" y="417767"/>
                        <a:pt x="780383" y="511588"/>
                        <a:pt x="842582" y="581406"/>
                      </a:cubicBezTo>
                      <a:cubicBezTo>
                        <a:pt x="979456" y="735235"/>
                        <a:pt x="962501" y="802005"/>
                        <a:pt x="1128903" y="1001459"/>
                      </a:cubicBezTo>
                      <a:cubicBezTo>
                        <a:pt x="1230249" y="1122902"/>
                        <a:pt x="1324166" y="1203103"/>
                        <a:pt x="1406557" y="1273493"/>
                      </a:cubicBezTo>
                      <a:cubicBezTo>
                        <a:pt x="1542383" y="1389412"/>
                        <a:pt x="1610296" y="1447419"/>
                        <a:pt x="1679829" y="1465421"/>
                      </a:cubicBezTo>
                      <a:cubicBezTo>
                        <a:pt x="1882616" y="1517999"/>
                        <a:pt x="2004346" y="1365790"/>
                        <a:pt x="2122361" y="1433417"/>
                      </a:cubicBezTo>
                      <a:cubicBezTo>
                        <a:pt x="2218563" y="1488662"/>
                        <a:pt x="2253234" y="1656207"/>
                        <a:pt x="2183035" y="1741456"/>
                      </a:cubicBezTo>
                      <a:close/>
                    </a:path>
                  </a:pathLst>
                </a:custGeom>
                <a:solidFill>
                  <a:srgbClr val="D8D8D8"/>
                </a:solidFill>
                <a:ln w="0"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id="{FA664817-2A64-B9CA-B0ED-252C4A557D91}"/>
                    </a:ext>
                  </a:extLst>
                </p:cNvPr>
                <p:cNvSpPr/>
                <p:nvPr/>
              </p:nvSpPr>
              <p:spPr>
                <a:xfrm>
                  <a:off x="1075893" y="3056574"/>
                  <a:ext cx="879946" cy="519274"/>
                </a:xfrm>
                <a:custGeom>
                  <a:avLst/>
                  <a:gdLst>
                    <a:gd name="connsiteX0" fmla="*/ 1201960 w 1416023"/>
                    <a:gd name="connsiteY0" fmla="*/ 430907 h 835624"/>
                    <a:gd name="connsiteX1" fmla="*/ 1019747 w 1416023"/>
                    <a:gd name="connsiteY1" fmla="*/ 302987 h 835624"/>
                    <a:gd name="connsiteX2" fmla="*/ 737806 w 1416023"/>
                    <a:gd name="connsiteY2" fmla="*/ 314893 h 835624"/>
                    <a:gd name="connsiteX3" fmla="*/ 503587 w 1416023"/>
                    <a:gd name="connsiteY3" fmla="*/ 482914 h 835624"/>
                    <a:gd name="connsiteX4" fmla="*/ 361569 w 1416023"/>
                    <a:gd name="connsiteY4" fmla="*/ 657126 h 835624"/>
                    <a:gd name="connsiteX5" fmla="*/ 211550 w 1416023"/>
                    <a:gd name="connsiteY5" fmla="*/ 835625 h 835624"/>
                    <a:gd name="connsiteX6" fmla="*/ 0 w 1416023"/>
                    <a:gd name="connsiteY6" fmla="*/ 648649 h 835624"/>
                    <a:gd name="connsiteX7" fmla="*/ 664083 w 1416023"/>
                    <a:gd name="connsiteY7" fmla="*/ 102961 h 835624"/>
                    <a:gd name="connsiteX8" fmla="*/ 1288733 w 1416023"/>
                    <a:gd name="connsiteY8" fmla="*/ 50955 h 835624"/>
                    <a:gd name="connsiteX9" fmla="*/ 1414558 w 1416023"/>
                    <a:gd name="connsiteY9" fmla="*/ 198973 h 835624"/>
                    <a:gd name="connsiteX10" fmla="*/ 1201960 w 1416023"/>
                    <a:gd name="connsiteY10" fmla="*/ 430907 h 83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6023" h="835624">
                      <a:moveTo>
                        <a:pt x="1201960" y="430907"/>
                      </a:moveTo>
                      <a:cubicBezTo>
                        <a:pt x="1127760" y="424811"/>
                        <a:pt x="1127855" y="345563"/>
                        <a:pt x="1019747" y="302987"/>
                      </a:cubicBezTo>
                      <a:cubicBezTo>
                        <a:pt x="903637" y="257076"/>
                        <a:pt x="780574" y="300034"/>
                        <a:pt x="737806" y="314893"/>
                      </a:cubicBezTo>
                      <a:cubicBezTo>
                        <a:pt x="627888" y="353279"/>
                        <a:pt x="560260" y="420525"/>
                        <a:pt x="503587" y="482914"/>
                      </a:cubicBezTo>
                      <a:cubicBezTo>
                        <a:pt x="445865" y="546446"/>
                        <a:pt x="399669" y="604072"/>
                        <a:pt x="361569" y="657126"/>
                      </a:cubicBezTo>
                      <a:cubicBezTo>
                        <a:pt x="360045" y="655221"/>
                        <a:pt x="211550" y="835625"/>
                        <a:pt x="211550" y="835625"/>
                      </a:cubicBezTo>
                      <a:cubicBezTo>
                        <a:pt x="211550" y="835625"/>
                        <a:pt x="2572" y="650840"/>
                        <a:pt x="0" y="648649"/>
                      </a:cubicBezTo>
                      <a:cubicBezTo>
                        <a:pt x="266414" y="472531"/>
                        <a:pt x="421767" y="214023"/>
                        <a:pt x="664083" y="102961"/>
                      </a:cubicBezTo>
                      <a:cubicBezTo>
                        <a:pt x="727234" y="74005"/>
                        <a:pt x="1057751" y="-77537"/>
                        <a:pt x="1288733" y="50955"/>
                      </a:cubicBezTo>
                      <a:cubicBezTo>
                        <a:pt x="1312545" y="64195"/>
                        <a:pt x="1402080" y="113915"/>
                        <a:pt x="1414558" y="198973"/>
                      </a:cubicBezTo>
                      <a:cubicBezTo>
                        <a:pt x="1431417" y="313940"/>
                        <a:pt x="1299305" y="439004"/>
                        <a:pt x="1201960" y="430907"/>
                      </a:cubicBezTo>
                      <a:close/>
                    </a:path>
                  </a:pathLst>
                </a:custGeom>
                <a:solidFill>
                  <a:srgbClr val="D8D8D8"/>
                </a:solidFill>
                <a:ln w="0" cap="flat">
                  <a:noFill/>
                  <a:prstDash val="solid"/>
                  <a:miter/>
                </a:ln>
              </p:spPr>
              <p:txBody>
                <a:bodyPr rtlCol="0" anchor="ctr"/>
                <a:lstStyle/>
                <a:p>
                  <a:endParaRPr lang="en-US"/>
                </a:p>
              </p:txBody>
            </p:sp>
            <p:sp>
              <p:nvSpPr>
                <p:cNvPr id="225" name="Freeform: Shape 224">
                  <a:extLst>
                    <a:ext uri="{FF2B5EF4-FFF2-40B4-BE49-F238E27FC236}">
                      <a16:creationId xmlns:a16="http://schemas.microsoft.com/office/drawing/2014/main" id="{DDFD0C3E-6EE9-2122-93F4-4E560441C171}"/>
                    </a:ext>
                  </a:extLst>
                </p:cNvPr>
                <p:cNvSpPr/>
                <p:nvPr/>
              </p:nvSpPr>
              <p:spPr>
                <a:xfrm>
                  <a:off x="499083" y="3051217"/>
                  <a:ext cx="1462694" cy="1722466"/>
                </a:xfrm>
                <a:custGeom>
                  <a:avLst/>
                  <a:gdLst>
                    <a:gd name="connsiteX0" fmla="*/ 2237518 w 2353790"/>
                    <a:gd name="connsiteY0" fmla="*/ 2537601 h 2771820"/>
                    <a:gd name="connsiteX1" fmla="*/ 2139601 w 2353790"/>
                    <a:gd name="connsiteY1" fmla="*/ 2384344 h 2771820"/>
                    <a:gd name="connsiteX2" fmla="*/ 1948720 w 2353790"/>
                    <a:gd name="connsiteY2" fmla="*/ 2391964 h 2771820"/>
                    <a:gd name="connsiteX3" fmla="*/ 1694878 w 2353790"/>
                    <a:gd name="connsiteY3" fmla="*/ 2415395 h 2771820"/>
                    <a:gd name="connsiteX4" fmla="*/ 1425131 w 2353790"/>
                    <a:gd name="connsiteY4" fmla="*/ 2225276 h 2771820"/>
                    <a:gd name="connsiteX5" fmla="*/ 1148524 w 2353790"/>
                    <a:gd name="connsiteY5" fmla="*/ 1954385 h 2771820"/>
                    <a:gd name="connsiteX6" fmla="*/ 993172 w 2353790"/>
                    <a:gd name="connsiteY6" fmla="*/ 1724928 h 2771820"/>
                    <a:gd name="connsiteX7" fmla="*/ 862013 w 2353790"/>
                    <a:gd name="connsiteY7" fmla="*/ 1534142 h 2771820"/>
                    <a:gd name="connsiteX8" fmla="*/ 562070 w 2353790"/>
                    <a:gd name="connsiteY8" fmla="*/ 1291255 h 2771820"/>
                    <a:gd name="connsiteX9" fmla="*/ 643128 w 2353790"/>
                    <a:gd name="connsiteY9" fmla="*/ 1267061 h 2771820"/>
                    <a:gd name="connsiteX10" fmla="*/ 636461 w 2353790"/>
                    <a:gd name="connsiteY10" fmla="*/ 1262108 h 2771820"/>
                    <a:gd name="connsiteX11" fmla="*/ 624650 w 2353790"/>
                    <a:gd name="connsiteY11" fmla="*/ 1253441 h 2771820"/>
                    <a:gd name="connsiteX12" fmla="*/ 536448 w 2353790"/>
                    <a:gd name="connsiteY12" fmla="*/ 1279349 h 2771820"/>
                    <a:gd name="connsiteX13" fmla="*/ 514826 w 2353790"/>
                    <a:gd name="connsiteY13" fmla="*/ 1284873 h 2771820"/>
                    <a:gd name="connsiteX14" fmla="*/ 534257 w 2353790"/>
                    <a:gd name="connsiteY14" fmla="*/ 1295827 h 2771820"/>
                    <a:gd name="connsiteX15" fmla="*/ 848677 w 2353790"/>
                    <a:gd name="connsiteY15" fmla="*/ 1546049 h 2771820"/>
                    <a:gd name="connsiteX16" fmla="*/ 977551 w 2353790"/>
                    <a:gd name="connsiteY16" fmla="*/ 1733596 h 2771820"/>
                    <a:gd name="connsiteX17" fmla="*/ 1134809 w 2353790"/>
                    <a:gd name="connsiteY17" fmla="*/ 1965815 h 2771820"/>
                    <a:gd name="connsiteX18" fmla="*/ 1413510 w 2353790"/>
                    <a:gd name="connsiteY18" fmla="*/ 2238897 h 2771820"/>
                    <a:gd name="connsiteX19" fmla="*/ 1690402 w 2353790"/>
                    <a:gd name="connsiteY19" fmla="*/ 2432826 h 2771820"/>
                    <a:gd name="connsiteX20" fmla="*/ 1954340 w 2353790"/>
                    <a:gd name="connsiteY20" fmla="*/ 2409014 h 2771820"/>
                    <a:gd name="connsiteX21" fmla="*/ 2130647 w 2353790"/>
                    <a:gd name="connsiteY21" fmla="*/ 2399870 h 2771820"/>
                    <a:gd name="connsiteX22" fmla="*/ 2219897 w 2353790"/>
                    <a:gd name="connsiteY22" fmla="*/ 2540840 h 2771820"/>
                    <a:gd name="connsiteX23" fmla="*/ 2188940 w 2353790"/>
                    <a:gd name="connsiteY23" fmla="*/ 2694383 h 2771820"/>
                    <a:gd name="connsiteX24" fmla="*/ 1837182 w 2353790"/>
                    <a:gd name="connsiteY24" fmla="*/ 2735245 h 2771820"/>
                    <a:gd name="connsiteX25" fmla="*/ 1342358 w 2353790"/>
                    <a:gd name="connsiteY25" fmla="*/ 2517027 h 2771820"/>
                    <a:gd name="connsiteX26" fmla="*/ 910971 w 2353790"/>
                    <a:gd name="connsiteY26" fmla="*/ 1975816 h 2771820"/>
                    <a:gd name="connsiteX27" fmla="*/ 854773 w 2353790"/>
                    <a:gd name="connsiteY27" fmla="*/ 1866660 h 2771820"/>
                    <a:gd name="connsiteX28" fmla="*/ 674084 w 2353790"/>
                    <a:gd name="connsiteY28" fmla="*/ 1624820 h 2771820"/>
                    <a:gd name="connsiteX29" fmla="*/ 357664 w 2353790"/>
                    <a:gd name="connsiteY29" fmla="*/ 1499186 h 2771820"/>
                    <a:gd name="connsiteX30" fmla="*/ 267843 w 2353790"/>
                    <a:gd name="connsiteY30" fmla="*/ 1492899 h 2771820"/>
                    <a:gd name="connsiteX31" fmla="*/ 104394 w 2353790"/>
                    <a:gd name="connsiteY31" fmla="*/ 1512330 h 2771820"/>
                    <a:gd name="connsiteX32" fmla="*/ 30099 w 2353790"/>
                    <a:gd name="connsiteY32" fmla="*/ 1523665 h 2771820"/>
                    <a:gd name="connsiteX33" fmla="*/ 66580 w 2353790"/>
                    <a:gd name="connsiteY33" fmla="*/ 1339642 h 2771820"/>
                    <a:gd name="connsiteX34" fmla="*/ 25432 w 2353790"/>
                    <a:gd name="connsiteY34" fmla="*/ 1162191 h 2771820"/>
                    <a:gd name="connsiteX35" fmla="*/ 135160 w 2353790"/>
                    <a:gd name="connsiteY35" fmla="*/ 1161334 h 2771820"/>
                    <a:gd name="connsiteX36" fmla="*/ 356235 w 2353790"/>
                    <a:gd name="connsiteY36" fmla="*/ 1131997 h 2771820"/>
                    <a:gd name="connsiteX37" fmla="*/ 409861 w 2353790"/>
                    <a:gd name="connsiteY37" fmla="*/ 1094849 h 2771820"/>
                    <a:gd name="connsiteX38" fmla="*/ 400717 w 2353790"/>
                    <a:gd name="connsiteY38" fmla="*/ 1088087 h 2771820"/>
                    <a:gd name="connsiteX39" fmla="*/ 395287 w 2353790"/>
                    <a:gd name="connsiteY39" fmla="*/ 1084943 h 2771820"/>
                    <a:gd name="connsiteX40" fmla="*/ 347948 w 2353790"/>
                    <a:gd name="connsiteY40" fmla="*/ 1116090 h 2771820"/>
                    <a:gd name="connsiteX41" fmla="*/ 136684 w 2353790"/>
                    <a:gd name="connsiteY41" fmla="*/ 1143427 h 2771820"/>
                    <a:gd name="connsiteX42" fmla="*/ 10096 w 2353790"/>
                    <a:gd name="connsiteY42" fmla="*/ 1147618 h 2771820"/>
                    <a:gd name="connsiteX43" fmla="*/ 0 w 2353790"/>
                    <a:gd name="connsiteY43" fmla="*/ 1150666 h 2771820"/>
                    <a:gd name="connsiteX44" fmla="*/ 4667 w 2353790"/>
                    <a:gd name="connsiteY44" fmla="*/ 1160191 h 2771820"/>
                    <a:gd name="connsiteX45" fmla="*/ 48673 w 2353790"/>
                    <a:gd name="connsiteY45" fmla="*/ 1340023 h 2771820"/>
                    <a:gd name="connsiteX46" fmla="*/ 8191 w 2353790"/>
                    <a:gd name="connsiteY46" fmla="*/ 1528808 h 2771820"/>
                    <a:gd name="connsiteX47" fmla="*/ 2572 w 2353790"/>
                    <a:gd name="connsiteY47" fmla="*/ 1540905 h 2771820"/>
                    <a:gd name="connsiteX48" fmla="*/ 15811 w 2353790"/>
                    <a:gd name="connsiteY48" fmla="*/ 1541572 h 2771820"/>
                    <a:gd name="connsiteX49" fmla="*/ 107918 w 2353790"/>
                    <a:gd name="connsiteY49" fmla="*/ 1529951 h 2771820"/>
                    <a:gd name="connsiteX50" fmla="*/ 355187 w 2353790"/>
                    <a:gd name="connsiteY50" fmla="*/ 1516997 h 2771820"/>
                    <a:gd name="connsiteX51" fmla="*/ 663512 w 2353790"/>
                    <a:gd name="connsiteY51" fmla="*/ 1639298 h 2771820"/>
                    <a:gd name="connsiteX52" fmla="*/ 838772 w 2353790"/>
                    <a:gd name="connsiteY52" fmla="*/ 1874661 h 2771820"/>
                    <a:gd name="connsiteX53" fmla="*/ 895255 w 2353790"/>
                    <a:gd name="connsiteY53" fmla="*/ 1984484 h 2771820"/>
                    <a:gd name="connsiteX54" fmla="*/ 1331405 w 2353790"/>
                    <a:gd name="connsiteY54" fmla="*/ 2531219 h 2771820"/>
                    <a:gd name="connsiteX55" fmla="*/ 1528001 w 2353790"/>
                    <a:gd name="connsiteY55" fmla="*/ 2654854 h 2771820"/>
                    <a:gd name="connsiteX56" fmla="*/ 1834420 w 2353790"/>
                    <a:gd name="connsiteY56" fmla="*/ 2752961 h 2771820"/>
                    <a:gd name="connsiteX57" fmla="*/ 2016252 w 2353790"/>
                    <a:gd name="connsiteY57" fmla="*/ 2771821 h 2771820"/>
                    <a:gd name="connsiteX58" fmla="*/ 2202751 w 2353790"/>
                    <a:gd name="connsiteY58" fmla="*/ 2705813 h 2771820"/>
                    <a:gd name="connsiteX59" fmla="*/ 2237518 w 2353790"/>
                    <a:gd name="connsiteY59" fmla="*/ 2537601 h 2771820"/>
                    <a:gd name="connsiteX60" fmla="*/ 2352199 w 2353790"/>
                    <a:gd name="connsiteY60" fmla="*/ 206738 h 2771820"/>
                    <a:gd name="connsiteX61" fmla="*/ 2221897 w 2353790"/>
                    <a:gd name="connsiteY61" fmla="*/ 52147 h 2771820"/>
                    <a:gd name="connsiteX62" fmla="*/ 1840325 w 2353790"/>
                    <a:gd name="connsiteY62" fmla="*/ 18238 h 2771820"/>
                    <a:gd name="connsiteX63" fmla="*/ 1589056 w 2353790"/>
                    <a:gd name="connsiteY63" fmla="*/ 103868 h 2771820"/>
                    <a:gd name="connsiteX64" fmla="*/ 1345502 w 2353790"/>
                    <a:gd name="connsiteY64" fmla="*/ 280271 h 2771820"/>
                    <a:gd name="connsiteX65" fmla="*/ 1124617 w 2353790"/>
                    <a:gd name="connsiteY65" fmla="*/ 485344 h 2771820"/>
                    <a:gd name="connsiteX66" fmla="*/ 1125379 w 2353790"/>
                    <a:gd name="connsiteY66" fmla="*/ 486011 h 2771820"/>
                    <a:gd name="connsiteX67" fmla="*/ 1137095 w 2353790"/>
                    <a:gd name="connsiteY67" fmla="*/ 496489 h 2771820"/>
                    <a:gd name="connsiteX68" fmla="*/ 1358456 w 2353790"/>
                    <a:gd name="connsiteY68" fmla="*/ 292749 h 2771820"/>
                    <a:gd name="connsiteX69" fmla="*/ 1596581 w 2353790"/>
                    <a:gd name="connsiteY69" fmla="*/ 120251 h 2771820"/>
                    <a:gd name="connsiteX70" fmla="*/ 2213229 w 2353790"/>
                    <a:gd name="connsiteY70" fmla="*/ 67959 h 2771820"/>
                    <a:gd name="connsiteX71" fmla="*/ 2334482 w 2353790"/>
                    <a:gd name="connsiteY71" fmla="*/ 209405 h 2771820"/>
                    <a:gd name="connsiteX72" fmla="*/ 2275999 w 2353790"/>
                    <a:gd name="connsiteY72" fmla="*/ 361329 h 2771820"/>
                    <a:gd name="connsiteX73" fmla="*/ 2131505 w 2353790"/>
                    <a:gd name="connsiteY73" fmla="*/ 431242 h 2771820"/>
                    <a:gd name="connsiteX74" fmla="*/ 2059591 w 2353790"/>
                    <a:gd name="connsiteY74" fmla="*/ 384380 h 2771820"/>
                    <a:gd name="connsiteX75" fmla="*/ 1951863 w 2353790"/>
                    <a:gd name="connsiteY75" fmla="*/ 303798 h 2771820"/>
                    <a:gd name="connsiteX76" fmla="*/ 1663637 w 2353790"/>
                    <a:gd name="connsiteY76" fmla="*/ 315704 h 2771820"/>
                    <a:gd name="connsiteX77" fmla="*/ 1425702 w 2353790"/>
                    <a:gd name="connsiteY77" fmla="*/ 486107 h 2771820"/>
                    <a:gd name="connsiteX78" fmla="*/ 1285399 w 2353790"/>
                    <a:gd name="connsiteY78" fmla="*/ 660128 h 2771820"/>
                    <a:gd name="connsiteX79" fmla="*/ 1289780 w 2353790"/>
                    <a:gd name="connsiteY79" fmla="*/ 665843 h 2771820"/>
                    <a:gd name="connsiteX80" fmla="*/ 1296829 w 2353790"/>
                    <a:gd name="connsiteY80" fmla="*/ 675082 h 2771820"/>
                    <a:gd name="connsiteX81" fmla="*/ 1438942 w 2353790"/>
                    <a:gd name="connsiteY81" fmla="*/ 498203 h 2771820"/>
                    <a:gd name="connsiteX82" fmla="*/ 1669637 w 2353790"/>
                    <a:gd name="connsiteY82" fmla="*/ 332563 h 2771820"/>
                    <a:gd name="connsiteX83" fmla="*/ 1945291 w 2353790"/>
                    <a:gd name="connsiteY83" fmla="*/ 320467 h 2771820"/>
                    <a:gd name="connsiteX84" fmla="*/ 2046065 w 2353790"/>
                    <a:gd name="connsiteY84" fmla="*/ 396286 h 2771820"/>
                    <a:gd name="connsiteX85" fmla="*/ 2130076 w 2353790"/>
                    <a:gd name="connsiteY85" fmla="*/ 449054 h 2771820"/>
                    <a:gd name="connsiteX86" fmla="*/ 2289048 w 2353790"/>
                    <a:gd name="connsiteY86" fmla="*/ 373616 h 2771820"/>
                    <a:gd name="connsiteX87" fmla="*/ 2352199 w 2353790"/>
                    <a:gd name="connsiteY87" fmla="*/ 206834 h 2771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353790" h="2771820">
                      <a:moveTo>
                        <a:pt x="2237518" y="2537601"/>
                      </a:moveTo>
                      <a:cubicBezTo>
                        <a:pt x="2225135" y="2469688"/>
                        <a:pt x="2188464" y="2412347"/>
                        <a:pt x="2139601" y="2384344"/>
                      </a:cubicBezTo>
                      <a:cubicBezTo>
                        <a:pt x="2078736" y="2349482"/>
                        <a:pt x="2018538" y="2369104"/>
                        <a:pt x="1948720" y="2391964"/>
                      </a:cubicBezTo>
                      <a:cubicBezTo>
                        <a:pt x="1877378" y="2415300"/>
                        <a:pt x="1796510" y="2441780"/>
                        <a:pt x="1694878" y="2415395"/>
                      </a:cubicBezTo>
                      <a:cubicBezTo>
                        <a:pt x="1627251" y="2397869"/>
                        <a:pt x="1559719" y="2340243"/>
                        <a:pt x="1425131" y="2225276"/>
                      </a:cubicBezTo>
                      <a:cubicBezTo>
                        <a:pt x="1342739" y="2154887"/>
                        <a:pt x="1249394" y="2075258"/>
                        <a:pt x="1148524" y="1954385"/>
                      </a:cubicBezTo>
                      <a:cubicBezTo>
                        <a:pt x="1064228" y="1853230"/>
                        <a:pt x="1028128" y="1788079"/>
                        <a:pt x="993172" y="1724928"/>
                      </a:cubicBezTo>
                      <a:cubicBezTo>
                        <a:pt x="960596" y="1665968"/>
                        <a:pt x="929735" y="1610247"/>
                        <a:pt x="862013" y="1534142"/>
                      </a:cubicBezTo>
                      <a:cubicBezTo>
                        <a:pt x="779907" y="1441750"/>
                        <a:pt x="679037" y="1360120"/>
                        <a:pt x="562070" y="1291255"/>
                      </a:cubicBezTo>
                      <a:cubicBezTo>
                        <a:pt x="585788" y="1284968"/>
                        <a:pt x="614267" y="1276300"/>
                        <a:pt x="643128" y="1267061"/>
                      </a:cubicBezTo>
                      <a:lnTo>
                        <a:pt x="636461" y="1262108"/>
                      </a:lnTo>
                      <a:lnTo>
                        <a:pt x="624650" y="1253441"/>
                      </a:lnTo>
                      <a:cubicBezTo>
                        <a:pt x="591407" y="1263918"/>
                        <a:pt x="559975" y="1273443"/>
                        <a:pt x="536448" y="1279349"/>
                      </a:cubicBezTo>
                      <a:lnTo>
                        <a:pt x="514826" y="1284873"/>
                      </a:lnTo>
                      <a:lnTo>
                        <a:pt x="534257" y="1295827"/>
                      </a:lnTo>
                      <a:cubicBezTo>
                        <a:pt x="657606" y="1366026"/>
                        <a:pt x="763429" y="1450227"/>
                        <a:pt x="848677" y="1546049"/>
                      </a:cubicBezTo>
                      <a:cubicBezTo>
                        <a:pt x="915067" y="1620629"/>
                        <a:pt x="945356" y="1675493"/>
                        <a:pt x="977551" y="1733596"/>
                      </a:cubicBezTo>
                      <a:cubicBezTo>
                        <a:pt x="1011174" y="1794461"/>
                        <a:pt x="1049369" y="1863422"/>
                        <a:pt x="1134809" y="1965815"/>
                      </a:cubicBezTo>
                      <a:cubicBezTo>
                        <a:pt x="1236631" y="2087926"/>
                        <a:pt x="1330547" y="2168126"/>
                        <a:pt x="1413510" y="2238897"/>
                      </a:cubicBezTo>
                      <a:cubicBezTo>
                        <a:pt x="1550194" y="2355674"/>
                        <a:pt x="1618774" y="2414252"/>
                        <a:pt x="1690402" y="2432826"/>
                      </a:cubicBezTo>
                      <a:cubicBezTo>
                        <a:pt x="1797177" y="2460449"/>
                        <a:pt x="1880616" y="2433112"/>
                        <a:pt x="1954340" y="2409014"/>
                      </a:cubicBezTo>
                      <a:cubicBezTo>
                        <a:pt x="2022729" y="2386630"/>
                        <a:pt x="2076736" y="2369009"/>
                        <a:pt x="2130647" y="2399870"/>
                      </a:cubicBezTo>
                      <a:cubicBezTo>
                        <a:pt x="2175034" y="2425301"/>
                        <a:pt x="2208371" y="2478070"/>
                        <a:pt x="2219897" y="2540840"/>
                      </a:cubicBezTo>
                      <a:cubicBezTo>
                        <a:pt x="2230755" y="2600180"/>
                        <a:pt x="2219134" y="2657616"/>
                        <a:pt x="2188940" y="2694383"/>
                      </a:cubicBezTo>
                      <a:cubicBezTo>
                        <a:pt x="2119027" y="2779346"/>
                        <a:pt x="1956149" y="2753914"/>
                        <a:pt x="1837182" y="2735245"/>
                      </a:cubicBezTo>
                      <a:cubicBezTo>
                        <a:pt x="1662303" y="2707908"/>
                        <a:pt x="1491139" y="2632375"/>
                        <a:pt x="1342358" y="2517027"/>
                      </a:cubicBezTo>
                      <a:cubicBezTo>
                        <a:pt x="1106329" y="2333957"/>
                        <a:pt x="974407" y="2092117"/>
                        <a:pt x="910971" y="1975816"/>
                      </a:cubicBezTo>
                      <a:cubicBezTo>
                        <a:pt x="888873" y="1935431"/>
                        <a:pt x="870775" y="1898854"/>
                        <a:pt x="854773" y="1866660"/>
                      </a:cubicBezTo>
                      <a:cubicBezTo>
                        <a:pt x="805148" y="1766552"/>
                        <a:pt x="769334" y="1694258"/>
                        <a:pt x="674084" y="1624820"/>
                      </a:cubicBezTo>
                      <a:cubicBezTo>
                        <a:pt x="541877" y="1528427"/>
                        <a:pt x="387287" y="1503281"/>
                        <a:pt x="357664" y="1499186"/>
                      </a:cubicBezTo>
                      <a:cubicBezTo>
                        <a:pt x="325088" y="1494709"/>
                        <a:pt x="295370" y="1492899"/>
                        <a:pt x="267843" y="1492899"/>
                      </a:cubicBezTo>
                      <a:cubicBezTo>
                        <a:pt x="201739" y="1492899"/>
                        <a:pt x="149161" y="1503377"/>
                        <a:pt x="104394" y="1512330"/>
                      </a:cubicBezTo>
                      <a:cubicBezTo>
                        <a:pt x="76581" y="1517950"/>
                        <a:pt x="51911" y="1522808"/>
                        <a:pt x="30099" y="1523665"/>
                      </a:cubicBezTo>
                      <a:cubicBezTo>
                        <a:pt x="55531" y="1464229"/>
                        <a:pt x="67818" y="1402412"/>
                        <a:pt x="66580" y="1339642"/>
                      </a:cubicBezTo>
                      <a:cubicBezTo>
                        <a:pt x="65341" y="1278587"/>
                        <a:pt x="51530" y="1218960"/>
                        <a:pt x="25432" y="1162191"/>
                      </a:cubicBezTo>
                      <a:cubicBezTo>
                        <a:pt x="58769" y="1154762"/>
                        <a:pt x="96012" y="1157905"/>
                        <a:pt x="135160" y="1161334"/>
                      </a:cubicBezTo>
                      <a:cubicBezTo>
                        <a:pt x="201359" y="1167049"/>
                        <a:pt x="276416" y="1173431"/>
                        <a:pt x="356235" y="1131997"/>
                      </a:cubicBezTo>
                      <a:cubicBezTo>
                        <a:pt x="378143" y="1120662"/>
                        <a:pt x="395478" y="1108279"/>
                        <a:pt x="409861" y="1094849"/>
                      </a:cubicBezTo>
                      <a:lnTo>
                        <a:pt x="400717" y="1088087"/>
                      </a:lnTo>
                      <a:lnTo>
                        <a:pt x="395287" y="1084943"/>
                      </a:lnTo>
                      <a:cubicBezTo>
                        <a:pt x="382524" y="1096469"/>
                        <a:pt x="366998" y="1106184"/>
                        <a:pt x="347948" y="1116090"/>
                      </a:cubicBezTo>
                      <a:cubicBezTo>
                        <a:pt x="272796" y="1155143"/>
                        <a:pt x="200501" y="1148951"/>
                        <a:pt x="136684" y="1143427"/>
                      </a:cubicBezTo>
                      <a:cubicBezTo>
                        <a:pt x="91726" y="1139617"/>
                        <a:pt x="49244" y="1135902"/>
                        <a:pt x="10096" y="1147618"/>
                      </a:cubicBezTo>
                      <a:lnTo>
                        <a:pt x="0" y="1150666"/>
                      </a:lnTo>
                      <a:lnTo>
                        <a:pt x="4667" y="1160191"/>
                      </a:lnTo>
                      <a:cubicBezTo>
                        <a:pt x="32576" y="1217531"/>
                        <a:pt x="47435" y="1278015"/>
                        <a:pt x="48673" y="1340023"/>
                      </a:cubicBezTo>
                      <a:cubicBezTo>
                        <a:pt x="49911" y="1404507"/>
                        <a:pt x="36290" y="1468039"/>
                        <a:pt x="8191" y="1528808"/>
                      </a:cubicBezTo>
                      <a:lnTo>
                        <a:pt x="2572" y="1540905"/>
                      </a:lnTo>
                      <a:lnTo>
                        <a:pt x="15811" y="1541572"/>
                      </a:lnTo>
                      <a:cubicBezTo>
                        <a:pt x="43053" y="1542905"/>
                        <a:pt x="73152" y="1536904"/>
                        <a:pt x="107918" y="1529951"/>
                      </a:cubicBezTo>
                      <a:cubicBezTo>
                        <a:pt x="170021" y="1517569"/>
                        <a:pt x="247174" y="1502138"/>
                        <a:pt x="355187" y="1516997"/>
                      </a:cubicBezTo>
                      <a:cubicBezTo>
                        <a:pt x="384143" y="1520903"/>
                        <a:pt x="534829" y="1545477"/>
                        <a:pt x="663512" y="1639298"/>
                      </a:cubicBezTo>
                      <a:cubicBezTo>
                        <a:pt x="755237" y="1706164"/>
                        <a:pt x="788480" y="1773220"/>
                        <a:pt x="838772" y="1874661"/>
                      </a:cubicBezTo>
                      <a:cubicBezTo>
                        <a:pt x="854773" y="1907046"/>
                        <a:pt x="872966" y="1943622"/>
                        <a:pt x="895255" y="1984484"/>
                      </a:cubicBezTo>
                      <a:cubicBezTo>
                        <a:pt x="959263" y="2101737"/>
                        <a:pt x="1092422" y="2345863"/>
                        <a:pt x="1331405" y="2531219"/>
                      </a:cubicBezTo>
                      <a:cubicBezTo>
                        <a:pt x="1393508" y="2579321"/>
                        <a:pt x="1459611" y="2620945"/>
                        <a:pt x="1528001" y="2654854"/>
                      </a:cubicBezTo>
                      <a:cubicBezTo>
                        <a:pt x="1626203" y="2703526"/>
                        <a:pt x="1729264" y="2736483"/>
                        <a:pt x="1834420" y="2752961"/>
                      </a:cubicBezTo>
                      <a:cubicBezTo>
                        <a:pt x="1889951" y="2761629"/>
                        <a:pt x="1954816" y="2771821"/>
                        <a:pt x="2016252" y="2771821"/>
                      </a:cubicBezTo>
                      <a:cubicBezTo>
                        <a:pt x="2091023" y="2771821"/>
                        <a:pt x="2160842" y="2756771"/>
                        <a:pt x="2202751" y="2705813"/>
                      </a:cubicBezTo>
                      <a:cubicBezTo>
                        <a:pt x="2236375" y="2665046"/>
                        <a:pt x="2249329" y="2602085"/>
                        <a:pt x="2237518" y="2537601"/>
                      </a:cubicBezTo>
                      <a:close/>
                      <a:moveTo>
                        <a:pt x="2352199" y="206738"/>
                      </a:moveTo>
                      <a:cubicBezTo>
                        <a:pt x="2343531" y="147397"/>
                        <a:pt x="2299621" y="95486"/>
                        <a:pt x="2221897" y="52147"/>
                      </a:cubicBezTo>
                      <a:cubicBezTo>
                        <a:pt x="2122456" y="-3098"/>
                        <a:pt x="1994059" y="-14528"/>
                        <a:pt x="1840325" y="18238"/>
                      </a:cubicBezTo>
                      <a:cubicBezTo>
                        <a:pt x="1720024" y="43861"/>
                        <a:pt x="1621441" y="89009"/>
                        <a:pt x="1589056" y="103868"/>
                      </a:cubicBezTo>
                      <a:cubicBezTo>
                        <a:pt x="1456373" y="164733"/>
                        <a:pt x="1405033" y="218263"/>
                        <a:pt x="1345502" y="280271"/>
                      </a:cubicBezTo>
                      <a:cubicBezTo>
                        <a:pt x="1293876" y="334183"/>
                        <a:pt x="1247203" y="404668"/>
                        <a:pt x="1124617" y="485344"/>
                      </a:cubicBezTo>
                      <a:cubicBezTo>
                        <a:pt x="1126808" y="487154"/>
                        <a:pt x="1123283" y="484106"/>
                        <a:pt x="1125379" y="486011"/>
                      </a:cubicBezTo>
                      <a:cubicBezTo>
                        <a:pt x="1127951" y="488202"/>
                        <a:pt x="1134618" y="494203"/>
                        <a:pt x="1137095" y="496489"/>
                      </a:cubicBezTo>
                      <a:cubicBezTo>
                        <a:pt x="1258538" y="416002"/>
                        <a:pt x="1306640" y="346756"/>
                        <a:pt x="1358456" y="292749"/>
                      </a:cubicBezTo>
                      <a:cubicBezTo>
                        <a:pt x="1419035" y="229598"/>
                        <a:pt x="1466945" y="179687"/>
                        <a:pt x="1596581" y="120251"/>
                      </a:cubicBezTo>
                      <a:cubicBezTo>
                        <a:pt x="1742027" y="53576"/>
                        <a:pt x="2015585" y="-41864"/>
                        <a:pt x="2213229" y="67959"/>
                      </a:cubicBezTo>
                      <a:cubicBezTo>
                        <a:pt x="2285809" y="108345"/>
                        <a:pt x="2326576" y="155970"/>
                        <a:pt x="2334482" y="209405"/>
                      </a:cubicBezTo>
                      <a:cubicBezTo>
                        <a:pt x="2341626" y="257983"/>
                        <a:pt x="2319719" y="314752"/>
                        <a:pt x="2275999" y="361329"/>
                      </a:cubicBezTo>
                      <a:cubicBezTo>
                        <a:pt x="2232755" y="407525"/>
                        <a:pt x="2175986" y="434862"/>
                        <a:pt x="2131505" y="431242"/>
                      </a:cubicBezTo>
                      <a:cubicBezTo>
                        <a:pt x="2098262" y="428480"/>
                        <a:pt x="2081974" y="410002"/>
                        <a:pt x="2059591" y="384380"/>
                      </a:cubicBezTo>
                      <a:cubicBezTo>
                        <a:pt x="2036731" y="358376"/>
                        <a:pt x="2008251" y="326086"/>
                        <a:pt x="1951863" y="303798"/>
                      </a:cubicBezTo>
                      <a:cubicBezTo>
                        <a:pt x="1832610" y="256744"/>
                        <a:pt x="1705451" y="301036"/>
                        <a:pt x="1663637" y="315704"/>
                      </a:cubicBezTo>
                      <a:cubicBezTo>
                        <a:pt x="1551242" y="354852"/>
                        <a:pt x="1481899" y="424194"/>
                        <a:pt x="1425702" y="486107"/>
                      </a:cubicBezTo>
                      <a:cubicBezTo>
                        <a:pt x="1366457" y="551353"/>
                        <a:pt x="1321784" y="608407"/>
                        <a:pt x="1285399" y="660128"/>
                      </a:cubicBezTo>
                      <a:cubicBezTo>
                        <a:pt x="1286828" y="662033"/>
                        <a:pt x="1288256" y="663938"/>
                        <a:pt x="1289780" y="665843"/>
                      </a:cubicBezTo>
                      <a:cubicBezTo>
                        <a:pt x="1292162" y="668891"/>
                        <a:pt x="1294448" y="672034"/>
                        <a:pt x="1296829" y="675082"/>
                      </a:cubicBezTo>
                      <a:cubicBezTo>
                        <a:pt x="1333405" y="622695"/>
                        <a:pt x="1378649" y="564688"/>
                        <a:pt x="1438942" y="498203"/>
                      </a:cubicBezTo>
                      <a:cubicBezTo>
                        <a:pt x="1493711" y="437910"/>
                        <a:pt x="1561148" y="370473"/>
                        <a:pt x="1669637" y="332563"/>
                      </a:cubicBezTo>
                      <a:cubicBezTo>
                        <a:pt x="1709833" y="318562"/>
                        <a:pt x="1832229" y="275890"/>
                        <a:pt x="1945291" y="320467"/>
                      </a:cubicBezTo>
                      <a:cubicBezTo>
                        <a:pt x="1997678" y="341136"/>
                        <a:pt x="2023396" y="370378"/>
                        <a:pt x="2046065" y="396286"/>
                      </a:cubicBezTo>
                      <a:cubicBezTo>
                        <a:pt x="2069402" y="422765"/>
                        <a:pt x="2089499" y="445721"/>
                        <a:pt x="2130076" y="449054"/>
                      </a:cubicBezTo>
                      <a:cubicBezTo>
                        <a:pt x="2180463" y="453245"/>
                        <a:pt x="2241423" y="424384"/>
                        <a:pt x="2289048" y="373616"/>
                      </a:cubicBezTo>
                      <a:cubicBezTo>
                        <a:pt x="2337245" y="322372"/>
                        <a:pt x="2360295" y="261507"/>
                        <a:pt x="2352199" y="206834"/>
                      </a:cubicBezTo>
                      <a:close/>
                    </a:path>
                  </a:pathLst>
                </a:custGeom>
                <a:solidFill>
                  <a:srgbClr val="8D7941"/>
                </a:solidFill>
                <a:ln w="0" cap="flat">
                  <a:no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id="{8F660788-B27E-9A12-A379-B3A80D8390A7}"/>
                    </a:ext>
                  </a:extLst>
                </p:cNvPr>
                <p:cNvSpPr/>
                <p:nvPr/>
              </p:nvSpPr>
              <p:spPr>
                <a:xfrm>
                  <a:off x="1403984" y="2931700"/>
                  <a:ext cx="2593068" cy="1799485"/>
                </a:xfrm>
                <a:custGeom>
                  <a:avLst/>
                  <a:gdLst>
                    <a:gd name="connsiteX0" fmla="*/ 4172807 w 4172807"/>
                    <a:gd name="connsiteY0" fmla="*/ 1590357 h 2895760"/>
                    <a:gd name="connsiteX1" fmla="*/ 4103465 w 4172807"/>
                    <a:gd name="connsiteY1" fmla="*/ 1895633 h 2895760"/>
                    <a:gd name="connsiteX2" fmla="*/ 3469767 w 4172807"/>
                    <a:gd name="connsiteY2" fmla="*/ 2507615 h 2895760"/>
                    <a:gd name="connsiteX3" fmla="*/ 2790540 w 4172807"/>
                    <a:gd name="connsiteY3" fmla="*/ 2875566 h 2895760"/>
                    <a:gd name="connsiteX4" fmla="*/ 2260378 w 4172807"/>
                    <a:gd name="connsiteY4" fmla="*/ 2784602 h 2895760"/>
                    <a:gd name="connsiteX5" fmla="*/ 2082260 w 4172807"/>
                    <a:gd name="connsiteY5" fmla="*/ 2598483 h 2895760"/>
                    <a:gd name="connsiteX6" fmla="*/ 1697069 w 4172807"/>
                    <a:gd name="connsiteY6" fmla="*/ 2883757 h 2895760"/>
                    <a:gd name="connsiteX7" fmla="*/ 1146239 w 4172807"/>
                    <a:gd name="connsiteY7" fmla="*/ 2772124 h 2895760"/>
                    <a:gd name="connsiteX8" fmla="*/ 309658 w 4172807"/>
                    <a:gd name="connsiteY8" fmla="*/ 2275967 h 2895760"/>
                    <a:gd name="connsiteX9" fmla="*/ 0 w 4172807"/>
                    <a:gd name="connsiteY9" fmla="*/ 1796954 h 2895760"/>
                    <a:gd name="connsiteX10" fmla="*/ 4096 w 4172807"/>
                    <a:gd name="connsiteY10" fmla="*/ 1730470 h 2895760"/>
                    <a:gd name="connsiteX11" fmla="*/ 37243 w 4172807"/>
                    <a:gd name="connsiteY11" fmla="*/ 1432718 h 2895760"/>
                    <a:gd name="connsiteX12" fmla="*/ 140779 w 4172807"/>
                    <a:gd name="connsiteY12" fmla="*/ 1217739 h 2895760"/>
                    <a:gd name="connsiteX13" fmla="*/ 542544 w 4172807"/>
                    <a:gd name="connsiteY13" fmla="*/ 568610 h 2895760"/>
                    <a:gd name="connsiteX14" fmla="*/ 811721 w 4172807"/>
                    <a:gd name="connsiteY14" fmla="*/ 399065 h 2895760"/>
                    <a:gd name="connsiteX15" fmla="*/ 960787 w 4172807"/>
                    <a:gd name="connsiteY15" fmla="*/ 270859 h 2895760"/>
                    <a:gd name="connsiteX16" fmla="*/ 1296257 w 4172807"/>
                    <a:gd name="connsiteY16" fmla="*/ 138557 h 2895760"/>
                    <a:gd name="connsiteX17" fmla="*/ 1524000 w 4172807"/>
                    <a:gd name="connsiteY17" fmla="*/ 122078 h 2895760"/>
                    <a:gd name="connsiteX18" fmla="*/ 1871853 w 4172807"/>
                    <a:gd name="connsiteY18" fmla="*/ 6254 h 2895760"/>
                    <a:gd name="connsiteX19" fmla="*/ 2020919 w 4172807"/>
                    <a:gd name="connsiteY19" fmla="*/ 105505 h 2895760"/>
                    <a:gd name="connsiteX20" fmla="*/ 2107883 w 4172807"/>
                    <a:gd name="connsiteY20" fmla="*/ 262667 h 2895760"/>
                    <a:gd name="connsiteX21" fmla="*/ 2252853 w 4172807"/>
                    <a:gd name="connsiteY21" fmla="*/ 27019 h 2895760"/>
                    <a:gd name="connsiteX22" fmla="*/ 2451640 w 4172807"/>
                    <a:gd name="connsiteY22" fmla="*/ 2159 h 2895760"/>
                    <a:gd name="connsiteX23" fmla="*/ 2787110 w 4172807"/>
                    <a:gd name="connsiteY23" fmla="*/ 93122 h 2895760"/>
                    <a:gd name="connsiteX24" fmla="*/ 3188875 w 4172807"/>
                    <a:gd name="connsiteY24" fmla="*/ 308102 h 2895760"/>
                    <a:gd name="connsiteX25" fmla="*/ 3876390 w 4172807"/>
                    <a:gd name="connsiteY25" fmla="*/ 829119 h 2895760"/>
                    <a:gd name="connsiteX26" fmla="*/ 4166331 w 4172807"/>
                    <a:gd name="connsiteY26" fmla="*/ 1548638 h 2895760"/>
                    <a:gd name="connsiteX27" fmla="*/ 4172617 w 4172807"/>
                    <a:gd name="connsiteY27" fmla="*/ 1590357 h 289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172807" h="2895760">
                      <a:moveTo>
                        <a:pt x="4172807" y="1590357"/>
                      </a:moveTo>
                      <a:cubicBezTo>
                        <a:pt x="4167187" y="1687893"/>
                        <a:pt x="4147661" y="1790382"/>
                        <a:pt x="4103465" y="1895633"/>
                      </a:cubicBezTo>
                      <a:cubicBezTo>
                        <a:pt x="4017836" y="2099659"/>
                        <a:pt x="3835146" y="2235676"/>
                        <a:pt x="3469767" y="2507615"/>
                      </a:cubicBezTo>
                      <a:cubicBezTo>
                        <a:pt x="3030950" y="2834227"/>
                        <a:pt x="2854928" y="2866231"/>
                        <a:pt x="2790540" y="2875566"/>
                      </a:cubicBezTo>
                      <a:cubicBezTo>
                        <a:pt x="2686241" y="2890710"/>
                        <a:pt x="2461165" y="2919952"/>
                        <a:pt x="2260378" y="2784602"/>
                      </a:cubicBezTo>
                      <a:cubicBezTo>
                        <a:pt x="2169890" y="2723642"/>
                        <a:pt x="2114074" y="2649347"/>
                        <a:pt x="2082260" y="2598483"/>
                      </a:cubicBezTo>
                      <a:cubicBezTo>
                        <a:pt x="2025110" y="2680589"/>
                        <a:pt x="1899380" y="2833846"/>
                        <a:pt x="1697069" y="2883757"/>
                      </a:cubicBezTo>
                      <a:cubicBezTo>
                        <a:pt x="1610011" y="2905284"/>
                        <a:pt x="1487424" y="2912903"/>
                        <a:pt x="1146239" y="2772124"/>
                      </a:cubicBezTo>
                      <a:cubicBezTo>
                        <a:pt x="771334" y="2617343"/>
                        <a:pt x="538829" y="2521426"/>
                        <a:pt x="309658" y="2275967"/>
                      </a:cubicBezTo>
                      <a:cubicBezTo>
                        <a:pt x="264986" y="2228056"/>
                        <a:pt x="74486" y="2024030"/>
                        <a:pt x="0" y="1796954"/>
                      </a:cubicBezTo>
                      <a:cubicBezTo>
                        <a:pt x="1238" y="1776952"/>
                        <a:pt x="2572" y="1754854"/>
                        <a:pt x="4096" y="1730470"/>
                      </a:cubicBezTo>
                      <a:cubicBezTo>
                        <a:pt x="16478" y="1531778"/>
                        <a:pt x="22289" y="1485773"/>
                        <a:pt x="37243" y="1432718"/>
                      </a:cubicBezTo>
                      <a:cubicBezTo>
                        <a:pt x="62865" y="1341564"/>
                        <a:pt x="100394" y="1283366"/>
                        <a:pt x="140779" y="1217739"/>
                      </a:cubicBezTo>
                      <a:cubicBezTo>
                        <a:pt x="433578" y="742061"/>
                        <a:pt x="392049" y="669480"/>
                        <a:pt x="542544" y="568610"/>
                      </a:cubicBezTo>
                      <a:cubicBezTo>
                        <a:pt x="620078" y="516604"/>
                        <a:pt x="687134" y="500221"/>
                        <a:pt x="811721" y="399065"/>
                      </a:cubicBezTo>
                      <a:cubicBezTo>
                        <a:pt x="892016" y="333914"/>
                        <a:pt x="894398" y="316579"/>
                        <a:pt x="960787" y="270859"/>
                      </a:cubicBezTo>
                      <a:cubicBezTo>
                        <a:pt x="1098804" y="175990"/>
                        <a:pt x="1235869" y="149510"/>
                        <a:pt x="1296257" y="138557"/>
                      </a:cubicBezTo>
                      <a:cubicBezTo>
                        <a:pt x="1429322" y="114363"/>
                        <a:pt x="1416177" y="145986"/>
                        <a:pt x="1524000" y="122078"/>
                      </a:cubicBezTo>
                      <a:cubicBezTo>
                        <a:pt x="1713167" y="79978"/>
                        <a:pt x="1758410" y="-18511"/>
                        <a:pt x="1871853" y="6254"/>
                      </a:cubicBezTo>
                      <a:cubicBezTo>
                        <a:pt x="1944148" y="22066"/>
                        <a:pt x="1994916" y="77120"/>
                        <a:pt x="2020919" y="105505"/>
                      </a:cubicBezTo>
                      <a:cubicBezTo>
                        <a:pt x="2075974" y="165322"/>
                        <a:pt x="2098453" y="228663"/>
                        <a:pt x="2107883" y="262667"/>
                      </a:cubicBezTo>
                      <a:cubicBezTo>
                        <a:pt x="2113026" y="229806"/>
                        <a:pt x="2138363" y="89598"/>
                        <a:pt x="2252853" y="27019"/>
                      </a:cubicBezTo>
                      <a:cubicBezTo>
                        <a:pt x="2269141" y="18161"/>
                        <a:pt x="2320671" y="-7557"/>
                        <a:pt x="2451640" y="2159"/>
                      </a:cubicBezTo>
                      <a:cubicBezTo>
                        <a:pt x="2600611" y="13303"/>
                        <a:pt x="2712720" y="59880"/>
                        <a:pt x="2787110" y="93122"/>
                      </a:cubicBezTo>
                      <a:cubicBezTo>
                        <a:pt x="3027331" y="200469"/>
                        <a:pt x="3188875" y="308102"/>
                        <a:pt x="3188875" y="308102"/>
                      </a:cubicBezTo>
                      <a:cubicBezTo>
                        <a:pt x="3605594" y="585851"/>
                        <a:pt x="3797522" y="727011"/>
                        <a:pt x="3876390" y="829119"/>
                      </a:cubicBezTo>
                      <a:cubicBezTo>
                        <a:pt x="4097084" y="1114964"/>
                        <a:pt x="4146423" y="1417002"/>
                        <a:pt x="4166331" y="1548638"/>
                      </a:cubicBezTo>
                      <a:cubicBezTo>
                        <a:pt x="4168426" y="1562258"/>
                        <a:pt x="4170522" y="1576165"/>
                        <a:pt x="4172617" y="1590357"/>
                      </a:cubicBezTo>
                      <a:close/>
                    </a:path>
                  </a:pathLst>
                </a:custGeom>
                <a:solidFill>
                  <a:srgbClr val="D8D8D8"/>
                </a:solidFill>
                <a:ln w="0" cap="flat">
                  <a:no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id="{1D7268EF-6878-947B-154D-AF6447D59AA5}"/>
                    </a:ext>
                  </a:extLst>
                </p:cNvPr>
                <p:cNvSpPr/>
                <p:nvPr/>
              </p:nvSpPr>
              <p:spPr>
                <a:xfrm>
                  <a:off x="1406648" y="2931810"/>
                  <a:ext cx="2609760" cy="1820919"/>
                </a:xfrm>
                <a:custGeom>
                  <a:avLst/>
                  <a:gdLst>
                    <a:gd name="connsiteX0" fmla="*/ 1615154 w 4199668"/>
                    <a:gd name="connsiteY0" fmla="*/ 2930158 h 2930252"/>
                    <a:gd name="connsiteX1" fmla="*/ 1529048 w 4199668"/>
                    <a:gd name="connsiteY1" fmla="*/ 2923014 h 2930252"/>
                    <a:gd name="connsiteX2" fmla="*/ 1155002 w 4199668"/>
                    <a:gd name="connsiteY2" fmla="*/ 2805190 h 2930252"/>
                    <a:gd name="connsiteX3" fmla="*/ 681228 w 4199668"/>
                    <a:gd name="connsiteY3" fmla="*/ 2590306 h 2930252"/>
                    <a:gd name="connsiteX4" fmla="*/ 313944 w 4199668"/>
                    <a:gd name="connsiteY4" fmla="*/ 2304937 h 2930252"/>
                    <a:gd name="connsiteX5" fmla="*/ 1048 w 4199668"/>
                    <a:gd name="connsiteY5" fmla="*/ 1819543 h 2930252"/>
                    <a:gd name="connsiteX6" fmla="*/ 0 w 4199668"/>
                    <a:gd name="connsiteY6" fmla="*/ 1816304 h 2930252"/>
                    <a:gd name="connsiteX7" fmla="*/ 1048 w 4199668"/>
                    <a:gd name="connsiteY7" fmla="*/ 1800017 h 2930252"/>
                    <a:gd name="connsiteX8" fmla="*/ 4382 w 4199668"/>
                    <a:gd name="connsiteY8" fmla="*/ 1746391 h 2930252"/>
                    <a:gd name="connsiteX9" fmla="*/ 38100 w 4199668"/>
                    <a:gd name="connsiteY9" fmla="*/ 1445115 h 2930252"/>
                    <a:gd name="connsiteX10" fmla="*/ 137446 w 4199668"/>
                    <a:gd name="connsiteY10" fmla="*/ 1235279 h 2930252"/>
                    <a:gd name="connsiteX11" fmla="*/ 143351 w 4199668"/>
                    <a:gd name="connsiteY11" fmla="*/ 1225659 h 2930252"/>
                    <a:gd name="connsiteX12" fmla="*/ 377095 w 4199668"/>
                    <a:gd name="connsiteY12" fmla="*/ 800939 h 2930252"/>
                    <a:gd name="connsiteX13" fmla="*/ 549497 w 4199668"/>
                    <a:gd name="connsiteY13" fmla="*/ 571292 h 2930252"/>
                    <a:gd name="connsiteX14" fmla="*/ 633032 w 4199668"/>
                    <a:gd name="connsiteY14" fmla="*/ 522809 h 2930252"/>
                    <a:gd name="connsiteX15" fmla="*/ 816769 w 4199668"/>
                    <a:gd name="connsiteY15" fmla="*/ 402890 h 2930252"/>
                    <a:gd name="connsiteX16" fmla="*/ 889445 w 4199668"/>
                    <a:gd name="connsiteY16" fmla="*/ 338119 h 2930252"/>
                    <a:gd name="connsiteX17" fmla="*/ 966597 w 4199668"/>
                    <a:gd name="connsiteY17" fmla="*/ 274016 h 2930252"/>
                    <a:gd name="connsiteX18" fmla="*/ 1308259 w 4199668"/>
                    <a:gd name="connsiteY18" fmla="*/ 138856 h 2930252"/>
                    <a:gd name="connsiteX19" fmla="*/ 1437037 w 4199668"/>
                    <a:gd name="connsiteY19" fmla="*/ 130379 h 2930252"/>
                    <a:gd name="connsiteX20" fmla="*/ 1534859 w 4199668"/>
                    <a:gd name="connsiteY20" fmla="*/ 122473 h 2930252"/>
                    <a:gd name="connsiteX21" fmla="*/ 1719263 w 4199668"/>
                    <a:gd name="connsiteY21" fmla="*/ 48369 h 2930252"/>
                    <a:gd name="connsiteX22" fmla="*/ 1889760 w 4199668"/>
                    <a:gd name="connsiteY22" fmla="*/ 6745 h 2930252"/>
                    <a:gd name="connsiteX23" fmla="*/ 2047875 w 4199668"/>
                    <a:gd name="connsiteY23" fmla="*/ 111329 h 2930252"/>
                    <a:gd name="connsiteX24" fmla="*/ 2117598 w 4199668"/>
                    <a:gd name="connsiteY24" fmla="*/ 217247 h 2930252"/>
                    <a:gd name="connsiteX25" fmla="*/ 2257520 w 4199668"/>
                    <a:gd name="connsiteY25" fmla="*/ 29224 h 2930252"/>
                    <a:gd name="connsiteX26" fmla="*/ 2465832 w 4199668"/>
                    <a:gd name="connsiteY26" fmla="*/ 2268 h 2930252"/>
                    <a:gd name="connsiteX27" fmla="*/ 2806541 w 4199668"/>
                    <a:gd name="connsiteY27" fmla="*/ 94660 h 2930252"/>
                    <a:gd name="connsiteX28" fmla="*/ 3210020 w 4199668"/>
                    <a:gd name="connsiteY28" fmla="*/ 311068 h 2930252"/>
                    <a:gd name="connsiteX29" fmla="*/ 3900297 w 4199668"/>
                    <a:gd name="connsiteY29" fmla="*/ 835706 h 2930252"/>
                    <a:gd name="connsiteX30" fmla="*/ 4193096 w 4199668"/>
                    <a:gd name="connsiteY30" fmla="*/ 1563130 h 2930252"/>
                    <a:gd name="connsiteX31" fmla="*/ 4199382 w 4199668"/>
                    <a:gd name="connsiteY31" fmla="*/ 1604849 h 2930252"/>
                    <a:gd name="connsiteX32" fmla="*/ 4199668 w 4199668"/>
                    <a:gd name="connsiteY32" fmla="*/ 1606659 h 2930252"/>
                    <a:gd name="connsiteX33" fmla="*/ 4199668 w 4199668"/>
                    <a:gd name="connsiteY33" fmla="*/ 1608469 h 2930252"/>
                    <a:gd name="connsiteX34" fmla="*/ 4128992 w 4199668"/>
                    <a:gd name="connsiteY34" fmla="*/ 1919555 h 2930252"/>
                    <a:gd name="connsiteX35" fmla="*/ 3490817 w 4199668"/>
                    <a:gd name="connsiteY35" fmla="*/ 2538680 h 2930252"/>
                    <a:gd name="connsiteX36" fmla="*/ 3008757 w 4199668"/>
                    <a:gd name="connsiteY36" fmla="*/ 2843385 h 2930252"/>
                    <a:gd name="connsiteX37" fmla="*/ 2804922 w 4199668"/>
                    <a:gd name="connsiteY37" fmla="*/ 2909870 h 2930252"/>
                    <a:gd name="connsiteX38" fmla="*/ 2572512 w 4199668"/>
                    <a:gd name="connsiteY38" fmla="*/ 2920919 h 2930252"/>
                    <a:gd name="connsiteX39" fmla="*/ 2263331 w 4199668"/>
                    <a:gd name="connsiteY39" fmla="*/ 2816048 h 2930252"/>
                    <a:gd name="connsiteX40" fmla="*/ 2094929 w 4199668"/>
                    <a:gd name="connsiteY40" fmla="*/ 2646980 h 2930252"/>
                    <a:gd name="connsiteX41" fmla="*/ 1715548 w 4199668"/>
                    <a:gd name="connsiteY41" fmla="*/ 2917775 h 2930252"/>
                    <a:gd name="connsiteX42" fmla="*/ 1614869 w 4199668"/>
                    <a:gd name="connsiteY42" fmla="*/ 2930253 h 2930252"/>
                    <a:gd name="connsiteX43" fmla="*/ 36100 w 4199668"/>
                    <a:gd name="connsiteY43" fmla="*/ 1811637 h 2930252"/>
                    <a:gd name="connsiteX44" fmla="*/ 340043 w 4199668"/>
                    <a:gd name="connsiteY44" fmla="*/ 2280458 h 2930252"/>
                    <a:gd name="connsiteX45" fmla="*/ 1168622 w 4199668"/>
                    <a:gd name="connsiteY45" fmla="*/ 2772138 h 2930252"/>
                    <a:gd name="connsiteX46" fmla="*/ 1707166 w 4199668"/>
                    <a:gd name="connsiteY46" fmla="*/ 2882914 h 2930252"/>
                    <a:gd name="connsiteX47" fmla="*/ 2081118 w 4199668"/>
                    <a:gd name="connsiteY47" fmla="*/ 2604974 h 2930252"/>
                    <a:gd name="connsiteX48" fmla="*/ 2096643 w 4199668"/>
                    <a:gd name="connsiteY48" fmla="*/ 2582686 h 2930252"/>
                    <a:gd name="connsiteX49" fmla="*/ 2111026 w 4199668"/>
                    <a:gd name="connsiteY49" fmla="*/ 2605736 h 2930252"/>
                    <a:gd name="connsiteX50" fmla="*/ 2283619 w 4199668"/>
                    <a:gd name="connsiteY50" fmla="*/ 2786330 h 2930252"/>
                    <a:gd name="connsiteX51" fmla="*/ 2799969 w 4199668"/>
                    <a:gd name="connsiteY51" fmla="*/ 2874341 h 2930252"/>
                    <a:gd name="connsiteX52" fmla="*/ 3469577 w 4199668"/>
                    <a:gd name="connsiteY52" fmla="*/ 2509915 h 2930252"/>
                    <a:gd name="connsiteX53" fmla="*/ 4096036 w 4199668"/>
                    <a:gd name="connsiteY53" fmla="*/ 1905744 h 2930252"/>
                    <a:gd name="connsiteX54" fmla="*/ 4163759 w 4199668"/>
                    <a:gd name="connsiteY54" fmla="*/ 1608278 h 2930252"/>
                    <a:gd name="connsiteX55" fmla="*/ 4157758 w 4199668"/>
                    <a:gd name="connsiteY55" fmla="*/ 1568464 h 2930252"/>
                    <a:gd name="connsiteX56" fmla="*/ 3872008 w 4199668"/>
                    <a:gd name="connsiteY56" fmla="*/ 857613 h 2930252"/>
                    <a:gd name="connsiteX57" fmla="*/ 3190208 w 4199668"/>
                    <a:gd name="connsiteY57" fmla="*/ 340882 h 2930252"/>
                    <a:gd name="connsiteX58" fmla="*/ 2791968 w 4199668"/>
                    <a:gd name="connsiteY58" fmla="*/ 127426 h 2930252"/>
                    <a:gd name="connsiteX59" fmla="*/ 2463165 w 4199668"/>
                    <a:gd name="connsiteY59" fmla="*/ 37987 h 2930252"/>
                    <a:gd name="connsiteX60" fmla="*/ 2274761 w 4199668"/>
                    <a:gd name="connsiteY60" fmla="*/ 60656 h 2930252"/>
                    <a:gd name="connsiteX61" fmla="*/ 2139220 w 4199668"/>
                    <a:gd name="connsiteY61" fmla="*/ 283255 h 2930252"/>
                    <a:gd name="connsiteX62" fmla="*/ 2126456 w 4199668"/>
                    <a:gd name="connsiteY62" fmla="*/ 365456 h 2930252"/>
                    <a:gd name="connsiteX63" fmla="*/ 2104263 w 4199668"/>
                    <a:gd name="connsiteY63" fmla="*/ 285256 h 2930252"/>
                    <a:gd name="connsiteX64" fmla="*/ 2021586 w 4199668"/>
                    <a:gd name="connsiteY64" fmla="*/ 135618 h 2930252"/>
                    <a:gd name="connsiteX65" fmla="*/ 1882140 w 4199668"/>
                    <a:gd name="connsiteY65" fmla="*/ 41797 h 2930252"/>
                    <a:gd name="connsiteX66" fmla="*/ 1736693 w 4199668"/>
                    <a:gd name="connsiteY66" fmla="*/ 79801 h 2930252"/>
                    <a:gd name="connsiteX67" fmla="*/ 1542764 w 4199668"/>
                    <a:gd name="connsiteY67" fmla="*/ 157525 h 2930252"/>
                    <a:gd name="connsiteX68" fmla="*/ 1434656 w 4199668"/>
                    <a:gd name="connsiteY68" fmla="*/ 166193 h 2930252"/>
                    <a:gd name="connsiteX69" fmla="*/ 1314831 w 4199668"/>
                    <a:gd name="connsiteY69" fmla="*/ 174194 h 2930252"/>
                    <a:gd name="connsiteX70" fmla="*/ 987076 w 4199668"/>
                    <a:gd name="connsiteY70" fmla="*/ 303544 h 2930252"/>
                    <a:gd name="connsiteX71" fmla="*/ 914495 w 4199668"/>
                    <a:gd name="connsiteY71" fmla="*/ 363932 h 2930252"/>
                    <a:gd name="connsiteX72" fmla="*/ 839438 w 4199668"/>
                    <a:gd name="connsiteY72" fmla="*/ 430798 h 2930252"/>
                    <a:gd name="connsiteX73" fmla="*/ 649986 w 4199668"/>
                    <a:gd name="connsiteY73" fmla="*/ 554527 h 2930252"/>
                    <a:gd name="connsiteX74" fmla="*/ 569500 w 4199668"/>
                    <a:gd name="connsiteY74" fmla="*/ 601200 h 2930252"/>
                    <a:gd name="connsiteX75" fmla="*/ 409289 w 4199668"/>
                    <a:gd name="connsiteY75" fmla="*/ 816846 h 2930252"/>
                    <a:gd name="connsiteX76" fmla="*/ 173831 w 4199668"/>
                    <a:gd name="connsiteY76" fmla="*/ 1244519 h 2930252"/>
                    <a:gd name="connsiteX77" fmla="*/ 167926 w 4199668"/>
                    <a:gd name="connsiteY77" fmla="*/ 1254139 h 2930252"/>
                    <a:gd name="connsiteX78" fmla="*/ 72581 w 4199668"/>
                    <a:gd name="connsiteY78" fmla="*/ 1454831 h 2930252"/>
                    <a:gd name="connsiteX79" fmla="*/ 40100 w 4199668"/>
                    <a:gd name="connsiteY79" fmla="*/ 1748677 h 2930252"/>
                    <a:gd name="connsiteX80" fmla="*/ 36767 w 4199668"/>
                    <a:gd name="connsiteY80" fmla="*/ 1802302 h 2930252"/>
                    <a:gd name="connsiteX81" fmla="*/ 36195 w 4199668"/>
                    <a:gd name="connsiteY81" fmla="*/ 1811732 h 2930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4199668" h="2930252">
                      <a:moveTo>
                        <a:pt x="1615154" y="2930158"/>
                      </a:moveTo>
                      <a:cubicBezTo>
                        <a:pt x="1590389" y="2930158"/>
                        <a:pt x="1562100" y="2928158"/>
                        <a:pt x="1529048" y="2923014"/>
                      </a:cubicBezTo>
                      <a:cubicBezTo>
                        <a:pt x="1433227" y="2908155"/>
                        <a:pt x="1310831" y="2869674"/>
                        <a:pt x="1155002" y="2805190"/>
                      </a:cubicBezTo>
                      <a:cubicBezTo>
                        <a:pt x="965263" y="2726799"/>
                        <a:pt x="815435" y="2664791"/>
                        <a:pt x="681228" y="2590306"/>
                      </a:cubicBezTo>
                      <a:cubicBezTo>
                        <a:pt x="536258" y="2509820"/>
                        <a:pt x="423005" y="2421809"/>
                        <a:pt x="313944" y="2304937"/>
                      </a:cubicBezTo>
                      <a:cubicBezTo>
                        <a:pt x="117729" y="2094339"/>
                        <a:pt x="35433" y="1924699"/>
                        <a:pt x="1048" y="1819543"/>
                      </a:cubicBezTo>
                      <a:lnTo>
                        <a:pt x="0" y="1816304"/>
                      </a:lnTo>
                      <a:lnTo>
                        <a:pt x="1048" y="1800017"/>
                      </a:lnTo>
                      <a:cubicBezTo>
                        <a:pt x="2096" y="1783538"/>
                        <a:pt x="3143" y="1765631"/>
                        <a:pt x="4382" y="1746391"/>
                      </a:cubicBezTo>
                      <a:cubicBezTo>
                        <a:pt x="17050" y="1542461"/>
                        <a:pt x="22955" y="1498836"/>
                        <a:pt x="38100" y="1445115"/>
                      </a:cubicBezTo>
                      <a:cubicBezTo>
                        <a:pt x="63151" y="1356056"/>
                        <a:pt x="99251" y="1297382"/>
                        <a:pt x="137446" y="1235279"/>
                      </a:cubicBezTo>
                      <a:lnTo>
                        <a:pt x="143351" y="1225659"/>
                      </a:lnTo>
                      <a:cubicBezTo>
                        <a:pt x="269462" y="1020395"/>
                        <a:pt x="334232" y="888283"/>
                        <a:pt x="377095" y="800939"/>
                      </a:cubicBezTo>
                      <a:cubicBezTo>
                        <a:pt x="434340" y="684353"/>
                        <a:pt x="460439" y="631204"/>
                        <a:pt x="549497" y="571292"/>
                      </a:cubicBezTo>
                      <a:cubicBezTo>
                        <a:pt x="577882" y="552242"/>
                        <a:pt x="604647" y="537954"/>
                        <a:pt x="633032" y="522809"/>
                      </a:cubicBezTo>
                      <a:cubicBezTo>
                        <a:pt x="682276" y="496520"/>
                        <a:pt x="738188" y="466707"/>
                        <a:pt x="816769" y="402890"/>
                      </a:cubicBezTo>
                      <a:cubicBezTo>
                        <a:pt x="852202" y="374029"/>
                        <a:pt x="872014" y="354979"/>
                        <a:pt x="889445" y="338119"/>
                      </a:cubicBezTo>
                      <a:cubicBezTo>
                        <a:pt x="910685" y="317641"/>
                        <a:pt x="928973" y="299924"/>
                        <a:pt x="966597" y="274016"/>
                      </a:cubicBezTo>
                      <a:cubicBezTo>
                        <a:pt x="1110329" y="175051"/>
                        <a:pt x="1254157" y="148762"/>
                        <a:pt x="1308259" y="138856"/>
                      </a:cubicBezTo>
                      <a:cubicBezTo>
                        <a:pt x="1377887" y="126188"/>
                        <a:pt x="1409319" y="128379"/>
                        <a:pt x="1437037" y="130379"/>
                      </a:cubicBezTo>
                      <a:cubicBezTo>
                        <a:pt x="1462469" y="132189"/>
                        <a:pt x="1484376" y="133713"/>
                        <a:pt x="1534859" y="122473"/>
                      </a:cubicBezTo>
                      <a:cubicBezTo>
                        <a:pt x="1618679" y="103804"/>
                        <a:pt x="1672114" y="74372"/>
                        <a:pt x="1719263" y="48369"/>
                      </a:cubicBezTo>
                      <a:cubicBezTo>
                        <a:pt x="1776508" y="16841"/>
                        <a:pt x="1821656" y="-8114"/>
                        <a:pt x="1889760" y="6745"/>
                      </a:cubicBezTo>
                      <a:cubicBezTo>
                        <a:pt x="1967484" y="23794"/>
                        <a:pt x="2021777" y="82945"/>
                        <a:pt x="2047875" y="111329"/>
                      </a:cubicBezTo>
                      <a:cubicBezTo>
                        <a:pt x="2076450" y="142476"/>
                        <a:pt x="2100072" y="178385"/>
                        <a:pt x="2117598" y="217247"/>
                      </a:cubicBezTo>
                      <a:cubicBezTo>
                        <a:pt x="2136362" y="155144"/>
                        <a:pt x="2175796" y="74086"/>
                        <a:pt x="2257520" y="29224"/>
                      </a:cubicBezTo>
                      <a:cubicBezTo>
                        <a:pt x="2302860" y="4363"/>
                        <a:pt x="2372868" y="-4685"/>
                        <a:pt x="2465832" y="2268"/>
                      </a:cubicBezTo>
                      <a:cubicBezTo>
                        <a:pt x="2626900" y="14269"/>
                        <a:pt x="2748248" y="68657"/>
                        <a:pt x="2806541" y="94660"/>
                      </a:cubicBezTo>
                      <a:cubicBezTo>
                        <a:pt x="3044857" y="201340"/>
                        <a:pt x="3208401" y="309925"/>
                        <a:pt x="3210020" y="311068"/>
                      </a:cubicBezTo>
                      <a:cubicBezTo>
                        <a:pt x="3627025" y="589484"/>
                        <a:pt x="3820001" y="731597"/>
                        <a:pt x="3900297" y="835706"/>
                      </a:cubicBezTo>
                      <a:cubicBezTo>
                        <a:pt x="4127849" y="1130885"/>
                        <a:pt x="4175284" y="1444925"/>
                        <a:pt x="4193096" y="1563130"/>
                      </a:cubicBezTo>
                      <a:cubicBezTo>
                        <a:pt x="4195191" y="1576751"/>
                        <a:pt x="4197287" y="1590752"/>
                        <a:pt x="4199382" y="1604849"/>
                      </a:cubicBezTo>
                      <a:lnTo>
                        <a:pt x="4199668" y="1606659"/>
                      </a:lnTo>
                      <a:lnTo>
                        <a:pt x="4199668" y="1608469"/>
                      </a:lnTo>
                      <a:cubicBezTo>
                        <a:pt x="4193096" y="1719911"/>
                        <a:pt x="4170045" y="1821638"/>
                        <a:pt x="4128992" y="1919555"/>
                      </a:cubicBezTo>
                      <a:cubicBezTo>
                        <a:pt x="4041648" y="2128058"/>
                        <a:pt x="3857530" y="2265218"/>
                        <a:pt x="3490817" y="2538680"/>
                      </a:cubicBezTo>
                      <a:cubicBezTo>
                        <a:pt x="3302032" y="2679460"/>
                        <a:pt x="3139821" y="2781949"/>
                        <a:pt x="3008757" y="2843385"/>
                      </a:cubicBezTo>
                      <a:cubicBezTo>
                        <a:pt x="2894648" y="2896820"/>
                        <a:pt x="2831783" y="2905964"/>
                        <a:pt x="2804922" y="2909870"/>
                      </a:cubicBezTo>
                      <a:cubicBezTo>
                        <a:pt x="2758631" y="2916632"/>
                        <a:pt x="2672429" y="2929110"/>
                        <a:pt x="2572512" y="2920919"/>
                      </a:cubicBezTo>
                      <a:cubicBezTo>
                        <a:pt x="2456307" y="2911394"/>
                        <a:pt x="2352294" y="2876151"/>
                        <a:pt x="2263331" y="2816048"/>
                      </a:cubicBezTo>
                      <a:cubicBezTo>
                        <a:pt x="2197799" y="2771852"/>
                        <a:pt x="2141220" y="2714988"/>
                        <a:pt x="2094929" y="2646980"/>
                      </a:cubicBezTo>
                      <a:cubicBezTo>
                        <a:pt x="2018538" y="2750421"/>
                        <a:pt x="1894237" y="2873579"/>
                        <a:pt x="1715548" y="2917775"/>
                      </a:cubicBezTo>
                      <a:cubicBezTo>
                        <a:pt x="1688973" y="2924348"/>
                        <a:pt x="1657255" y="2930253"/>
                        <a:pt x="1614869" y="2930253"/>
                      </a:cubicBezTo>
                      <a:close/>
                      <a:moveTo>
                        <a:pt x="36100" y="1811637"/>
                      </a:moveTo>
                      <a:cubicBezTo>
                        <a:pt x="70009" y="1913650"/>
                        <a:pt x="150305" y="2076813"/>
                        <a:pt x="340043" y="2280458"/>
                      </a:cubicBezTo>
                      <a:cubicBezTo>
                        <a:pt x="566166" y="2523059"/>
                        <a:pt x="792956" y="2616785"/>
                        <a:pt x="1168622" y="2772138"/>
                      </a:cubicBezTo>
                      <a:cubicBezTo>
                        <a:pt x="1509332" y="2913013"/>
                        <a:pt x="1625251" y="2903202"/>
                        <a:pt x="1707166" y="2882914"/>
                      </a:cubicBezTo>
                      <a:cubicBezTo>
                        <a:pt x="1887569" y="2838337"/>
                        <a:pt x="2010061" y="2707082"/>
                        <a:pt x="2081118" y="2604974"/>
                      </a:cubicBezTo>
                      <a:lnTo>
                        <a:pt x="2096643" y="2582686"/>
                      </a:lnTo>
                      <a:lnTo>
                        <a:pt x="2111026" y="2605736"/>
                      </a:lnTo>
                      <a:cubicBezTo>
                        <a:pt x="2157127" y="2679460"/>
                        <a:pt x="2215229" y="2740229"/>
                        <a:pt x="2283619" y="2786330"/>
                      </a:cubicBezTo>
                      <a:cubicBezTo>
                        <a:pt x="2482406" y="2920538"/>
                        <a:pt x="2704910" y="2888153"/>
                        <a:pt x="2799969" y="2874341"/>
                      </a:cubicBezTo>
                      <a:cubicBezTo>
                        <a:pt x="2855500" y="2866245"/>
                        <a:pt x="3024473" y="2841766"/>
                        <a:pt x="3469577" y="2509915"/>
                      </a:cubicBezTo>
                      <a:cubicBezTo>
                        <a:pt x="3831051" y="2240453"/>
                        <a:pt x="4012502" y="2105198"/>
                        <a:pt x="4096036" y="1905744"/>
                      </a:cubicBezTo>
                      <a:cubicBezTo>
                        <a:pt x="4135279" y="1812209"/>
                        <a:pt x="4157377" y="1714863"/>
                        <a:pt x="4163759" y="1608278"/>
                      </a:cubicBezTo>
                      <a:cubicBezTo>
                        <a:pt x="4161758" y="1594753"/>
                        <a:pt x="4159758" y="1581513"/>
                        <a:pt x="4157758" y="1568464"/>
                      </a:cubicBezTo>
                      <a:cubicBezTo>
                        <a:pt x="4140232" y="1452735"/>
                        <a:pt x="4093845" y="1145459"/>
                        <a:pt x="3872008" y="857613"/>
                      </a:cubicBezTo>
                      <a:cubicBezTo>
                        <a:pt x="3774281" y="730740"/>
                        <a:pt x="3579019" y="600438"/>
                        <a:pt x="3190208" y="340882"/>
                      </a:cubicBezTo>
                      <a:cubicBezTo>
                        <a:pt x="3188589" y="339834"/>
                        <a:pt x="3027331" y="232773"/>
                        <a:pt x="2791968" y="127426"/>
                      </a:cubicBezTo>
                      <a:cubicBezTo>
                        <a:pt x="2735485" y="102185"/>
                        <a:pt x="2618042" y="49607"/>
                        <a:pt x="2463165" y="37987"/>
                      </a:cubicBezTo>
                      <a:cubicBezTo>
                        <a:pt x="2404110" y="33605"/>
                        <a:pt x="2323433" y="33891"/>
                        <a:pt x="2274761" y="60656"/>
                      </a:cubicBezTo>
                      <a:cubicBezTo>
                        <a:pt x="2175224" y="115234"/>
                        <a:pt x="2146840" y="234487"/>
                        <a:pt x="2139220" y="283255"/>
                      </a:cubicBezTo>
                      <a:lnTo>
                        <a:pt x="2126456" y="365456"/>
                      </a:lnTo>
                      <a:lnTo>
                        <a:pt x="2104263" y="285256"/>
                      </a:lnTo>
                      <a:cubicBezTo>
                        <a:pt x="2088833" y="229344"/>
                        <a:pt x="2060162" y="177623"/>
                        <a:pt x="2021586" y="135618"/>
                      </a:cubicBezTo>
                      <a:cubicBezTo>
                        <a:pt x="1996154" y="107900"/>
                        <a:pt x="1948815" y="56370"/>
                        <a:pt x="1882140" y="41797"/>
                      </a:cubicBezTo>
                      <a:cubicBezTo>
                        <a:pt x="1827276" y="29795"/>
                        <a:pt x="1791272" y="49702"/>
                        <a:pt x="1736693" y="79801"/>
                      </a:cubicBezTo>
                      <a:cubicBezTo>
                        <a:pt x="1689926" y="105614"/>
                        <a:pt x="1631633" y="137713"/>
                        <a:pt x="1542764" y="157525"/>
                      </a:cubicBezTo>
                      <a:cubicBezTo>
                        <a:pt x="1487234" y="169908"/>
                        <a:pt x="1461707" y="168098"/>
                        <a:pt x="1434656" y="166193"/>
                      </a:cubicBezTo>
                      <a:cubicBezTo>
                        <a:pt x="1407795" y="164288"/>
                        <a:pt x="1379982" y="162288"/>
                        <a:pt x="1314831" y="174194"/>
                      </a:cubicBezTo>
                      <a:cubicBezTo>
                        <a:pt x="1262729" y="183719"/>
                        <a:pt x="1124426" y="208960"/>
                        <a:pt x="987076" y="303544"/>
                      </a:cubicBezTo>
                      <a:cubicBezTo>
                        <a:pt x="951833" y="327832"/>
                        <a:pt x="935355" y="343739"/>
                        <a:pt x="914495" y="363932"/>
                      </a:cubicBezTo>
                      <a:cubicBezTo>
                        <a:pt x="896493" y="381268"/>
                        <a:pt x="876110" y="400984"/>
                        <a:pt x="839438" y="430798"/>
                      </a:cubicBezTo>
                      <a:cubicBezTo>
                        <a:pt x="758190" y="496806"/>
                        <a:pt x="700659" y="527476"/>
                        <a:pt x="649986" y="554527"/>
                      </a:cubicBezTo>
                      <a:cubicBezTo>
                        <a:pt x="622459" y="569196"/>
                        <a:pt x="596456" y="583102"/>
                        <a:pt x="569500" y="601200"/>
                      </a:cubicBezTo>
                      <a:cubicBezTo>
                        <a:pt x="488442" y="655683"/>
                        <a:pt x="466916" y="699593"/>
                        <a:pt x="409289" y="816846"/>
                      </a:cubicBezTo>
                      <a:cubicBezTo>
                        <a:pt x="366141" y="904857"/>
                        <a:pt x="300895" y="1037731"/>
                        <a:pt x="173831" y="1244519"/>
                      </a:cubicBezTo>
                      <a:lnTo>
                        <a:pt x="167926" y="1254139"/>
                      </a:lnTo>
                      <a:cubicBezTo>
                        <a:pt x="129445" y="1316623"/>
                        <a:pt x="96203" y="1370630"/>
                        <a:pt x="72581" y="1454831"/>
                      </a:cubicBezTo>
                      <a:cubicBezTo>
                        <a:pt x="58293" y="1505694"/>
                        <a:pt x="52578" y="1547985"/>
                        <a:pt x="40100" y="1748677"/>
                      </a:cubicBezTo>
                      <a:cubicBezTo>
                        <a:pt x="38862" y="1767917"/>
                        <a:pt x="37814" y="1785824"/>
                        <a:pt x="36767" y="1802302"/>
                      </a:cubicBezTo>
                      <a:lnTo>
                        <a:pt x="36195" y="1811732"/>
                      </a:lnTo>
                      <a:close/>
                    </a:path>
                  </a:pathLst>
                </a:custGeom>
                <a:solidFill>
                  <a:srgbClr val="C59000"/>
                </a:solidFill>
                <a:ln w="0" cap="flat">
                  <a:no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id="{481AB5AF-9522-C58D-D275-3BFFB4387005}"/>
                    </a:ext>
                  </a:extLst>
                </p:cNvPr>
                <p:cNvSpPr/>
                <p:nvPr/>
              </p:nvSpPr>
              <p:spPr>
                <a:xfrm>
                  <a:off x="1403570" y="2932579"/>
                  <a:ext cx="2609760" cy="1820919"/>
                </a:xfrm>
                <a:custGeom>
                  <a:avLst/>
                  <a:gdLst>
                    <a:gd name="connsiteX0" fmla="*/ 1615154 w 4199667"/>
                    <a:gd name="connsiteY0" fmla="*/ 2930158 h 2930252"/>
                    <a:gd name="connsiteX1" fmla="*/ 1529048 w 4199667"/>
                    <a:gd name="connsiteY1" fmla="*/ 2923014 h 2930252"/>
                    <a:gd name="connsiteX2" fmla="*/ 1155002 w 4199667"/>
                    <a:gd name="connsiteY2" fmla="*/ 2805190 h 2930252"/>
                    <a:gd name="connsiteX3" fmla="*/ 681228 w 4199667"/>
                    <a:gd name="connsiteY3" fmla="*/ 2590306 h 2930252"/>
                    <a:gd name="connsiteX4" fmla="*/ 313944 w 4199667"/>
                    <a:gd name="connsiteY4" fmla="*/ 2304937 h 2930252"/>
                    <a:gd name="connsiteX5" fmla="*/ 1048 w 4199667"/>
                    <a:gd name="connsiteY5" fmla="*/ 1819543 h 2930252"/>
                    <a:gd name="connsiteX6" fmla="*/ 0 w 4199667"/>
                    <a:gd name="connsiteY6" fmla="*/ 1816304 h 2930252"/>
                    <a:gd name="connsiteX7" fmla="*/ 1048 w 4199667"/>
                    <a:gd name="connsiteY7" fmla="*/ 1800016 h 2930252"/>
                    <a:gd name="connsiteX8" fmla="*/ 4381 w 4199667"/>
                    <a:gd name="connsiteY8" fmla="*/ 1746391 h 2930252"/>
                    <a:gd name="connsiteX9" fmla="*/ 38100 w 4199667"/>
                    <a:gd name="connsiteY9" fmla="*/ 1445115 h 2930252"/>
                    <a:gd name="connsiteX10" fmla="*/ 137446 w 4199667"/>
                    <a:gd name="connsiteY10" fmla="*/ 1235279 h 2930252"/>
                    <a:gd name="connsiteX11" fmla="*/ 143351 w 4199667"/>
                    <a:gd name="connsiteY11" fmla="*/ 1225659 h 2930252"/>
                    <a:gd name="connsiteX12" fmla="*/ 377095 w 4199667"/>
                    <a:gd name="connsiteY12" fmla="*/ 800939 h 2930252"/>
                    <a:gd name="connsiteX13" fmla="*/ 549497 w 4199667"/>
                    <a:gd name="connsiteY13" fmla="*/ 571291 h 2930252"/>
                    <a:gd name="connsiteX14" fmla="*/ 633031 w 4199667"/>
                    <a:gd name="connsiteY14" fmla="*/ 522809 h 2930252"/>
                    <a:gd name="connsiteX15" fmla="*/ 816769 w 4199667"/>
                    <a:gd name="connsiteY15" fmla="*/ 402889 h 2930252"/>
                    <a:gd name="connsiteX16" fmla="*/ 889445 w 4199667"/>
                    <a:gd name="connsiteY16" fmla="*/ 338119 h 2930252"/>
                    <a:gd name="connsiteX17" fmla="*/ 966597 w 4199667"/>
                    <a:gd name="connsiteY17" fmla="*/ 274016 h 2930252"/>
                    <a:gd name="connsiteX18" fmla="*/ 1308259 w 4199667"/>
                    <a:gd name="connsiteY18" fmla="*/ 138856 h 2930252"/>
                    <a:gd name="connsiteX19" fmla="*/ 1437037 w 4199667"/>
                    <a:gd name="connsiteY19" fmla="*/ 130379 h 2930252"/>
                    <a:gd name="connsiteX20" fmla="*/ 1534858 w 4199667"/>
                    <a:gd name="connsiteY20" fmla="*/ 122473 h 2930252"/>
                    <a:gd name="connsiteX21" fmla="*/ 1719263 w 4199667"/>
                    <a:gd name="connsiteY21" fmla="*/ 48369 h 2930252"/>
                    <a:gd name="connsiteX22" fmla="*/ 1889760 w 4199667"/>
                    <a:gd name="connsiteY22" fmla="*/ 6745 h 2930252"/>
                    <a:gd name="connsiteX23" fmla="*/ 2047875 w 4199667"/>
                    <a:gd name="connsiteY23" fmla="*/ 111329 h 2930252"/>
                    <a:gd name="connsiteX24" fmla="*/ 2117598 w 4199667"/>
                    <a:gd name="connsiteY24" fmla="*/ 217247 h 2930252"/>
                    <a:gd name="connsiteX25" fmla="*/ 2257520 w 4199667"/>
                    <a:gd name="connsiteY25" fmla="*/ 29224 h 2930252"/>
                    <a:gd name="connsiteX26" fmla="*/ 2465832 w 4199667"/>
                    <a:gd name="connsiteY26" fmla="*/ 2268 h 2930252"/>
                    <a:gd name="connsiteX27" fmla="*/ 2806541 w 4199667"/>
                    <a:gd name="connsiteY27" fmla="*/ 94660 h 2930252"/>
                    <a:gd name="connsiteX28" fmla="*/ 3210020 w 4199667"/>
                    <a:gd name="connsiteY28" fmla="*/ 311068 h 2930252"/>
                    <a:gd name="connsiteX29" fmla="*/ 3900297 w 4199667"/>
                    <a:gd name="connsiteY29" fmla="*/ 835705 h 2930252"/>
                    <a:gd name="connsiteX30" fmla="*/ 4193096 w 4199667"/>
                    <a:gd name="connsiteY30" fmla="*/ 1563130 h 2930252"/>
                    <a:gd name="connsiteX31" fmla="*/ 4199382 w 4199667"/>
                    <a:gd name="connsiteY31" fmla="*/ 1604849 h 2930252"/>
                    <a:gd name="connsiteX32" fmla="*/ 4199668 w 4199667"/>
                    <a:gd name="connsiteY32" fmla="*/ 1606659 h 2930252"/>
                    <a:gd name="connsiteX33" fmla="*/ 4199668 w 4199667"/>
                    <a:gd name="connsiteY33" fmla="*/ 1608469 h 2930252"/>
                    <a:gd name="connsiteX34" fmla="*/ 4128993 w 4199667"/>
                    <a:gd name="connsiteY34" fmla="*/ 1919555 h 2930252"/>
                    <a:gd name="connsiteX35" fmla="*/ 3490818 w 4199667"/>
                    <a:gd name="connsiteY35" fmla="*/ 2538680 h 2930252"/>
                    <a:gd name="connsiteX36" fmla="*/ 3008757 w 4199667"/>
                    <a:gd name="connsiteY36" fmla="*/ 2843385 h 2930252"/>
                    <a:gd name="connsiteX37" fmla="*/ 2804922 w 4199667"/>
                    <a:gd name="connsiteY37" fmla="*/ 2909870 h 2930252"/>
                    <a:gd name="connsiteX38" fmla="*/ 2572512 w 4199667"/>
                    <a:gd name="connsiteY38" fmla="*/ 2920918 h 2930252"/>
                    <a:gd name="connsiteX39" fmla="*/ 2263331 w 4199667"/>
                    <a:gd name="connsiteY39" fmla="*/ 2816048 h 2930252"/>
                    <a:gd name="connsiteX40" fmla="*/ 2094929 w 4199667"/>
                    <a:gd name="connsiteY40" fmla="*/ 2646980 h 2930252"/>
                    <a:gd name="connsiteX41" fmla="*/ 1715548 w 4199667"/>
                    <a:gd name="connsiteY41" fmla="*/ 2917775 h 2930252"/>
                    <a:gd name="connsiteX42" fmla="*/ 1614869 w 4199667"/>
                    <a:gd name="connsiteY42" fmla="*/ 2930253 h 2930252"/>
                    <a:gd name="connsiteX43" fmla="*/ 36100 w 4199667"/>
                    <a:gd name="connsiteY43" fmla="*/ 1811637 h 2930252"/>
                    <a:gd name="connsiteX44" fmla="*/ 340042 w 4199667"/>
                    <a:gd name="connsiteY44" fmla="*/ 2280458 h 2930252"/>
                    <a:gd name="connsiteX45" fmla="*/ 1168622 w 4199667"/>
                    <a:gd name="connsiteY45" fmla="*/ 2772138 h 2930252"/>
                    <a:gd name="connsiteX46" fmla="*/ 1707166 w 4199667"/>
                    <a:gd name="connsiteY46" fmla="*/ 2882914 h 2930252"/>
                    <a:gd name="connsiteX47" fmla="*/ 2081117 w 4199667"/>
                    <a:gd name="connsiteY47" fmla="*/ 2604974 h 2930252"/>
                    <a:gd name="connsiteX48" fmla="*/ 2096643 w 4199667"/>
                    <a:gd name="connsiteY48" fmla="*/ 2582686 h 2930252"/>
                    <a:gd name="connsiteX49" fmla="*/ 2111026 w 4199667"/>
                    <a:gd name="connsiteY49" fmla="*/ 2605736 h 2930252"/>
                    <a:gd name="connsiteX50" fmla="*/ 2283619 w 4199667"/>
                    <a:gd name="connsiteY50" fmla="*/ 2786330 h 2930252"/>
                    <a:gd name="connsiteX51" fmla="*/ 2799969 w 4199667"/>
                    <a:gd name="connsiteY51" fmla="*/ 2874341 h 2930252"/>
                    <a:gd name="connsiteX52" fmla="*/ 3469576 w 4199667"/>
                    <a:gd name="connsiteY52" fmla="*/ 2509915 h 2930252"/>
                    <a:gd name="connsiteX53" fmla="*/ 4096036 w 4199667"/>
                    <a:gd name="connsiteY53" fmla="*/ 1905744 h 2930252"/>
                    <a:gd name="connsiteX54" fmla="*/ 4163758 w 4199667"/>
                    <a:gd name="connsiteY54" fmla="*/ 1608278 h 2930252"/>
                    <a:gd name="connsiteX55" fmla="*/ 4157758 w 4199667"/>
                    <a:gd name="connsiteY55" fmla="*/ 1568464 h 2930252"/>
                    <a:gd name="connsiteX56" fmla="*/ 3872008 w 4199667"/>
                    <a:gd name="connsiteY56" fmla="*/ 857613 h 2930252"/>
                    <a:gd name="connsiteX57" fmla="*/ 3190209 w 4199667"/>
                    <a:gd name="connsiteY57" fmla="*/ 340882 h 2930252"/>
                    <a:gd name="connsiteX58" fmla="*/ 2791968 w 4199667"/>
                    <a:gd name="connsiteY58" fmla="*/ 127426 h 2930252"/>
                    <a:gd name="connsiteX59" fmla="*/ 2463165 w 4199667"/>
                    <a:gd name="connsiteY59" fmla="*/ 37987 h 2930252"/>
                    <a:gd name="connsiteX60" fmla="*/ 2274761 w 4199667"/>
                    <a:gd name="connsiteY60" fmla="*/ 60656 h 2930252"/>
                    <a:gd name="connsiteX61" fmla="*/ 2139220 w 4199667"/>
                    <a:gd name="connsiteY61" fmla="*/ 283255 h 2930252"/>
                    <a:gd name="connsiteX62" fmla="*/ 2126456 w 4199667"/>
                    <a:gd name="connsiteY62" fmla="*/ 365456 h 2930252"/>
                    <a:gd name="connsiteX63" fmla="*/ 2104263 w 4199667"/>
                    <a:gd name="connsiteY63" fmla="*/ 285256 h 2930252"/>
                    <a:gd name="connsiteX64" fmla="*/ 2021586 w 4199667"/>
                    <a:gd name="connsiteY64" fmla="*/ 135618 h 2930252"/>
                    <a:gd name="connsiteX65" fmla="*/ 1882140 w 4199667"/>
                    <a:gd name="connsiteY65" fmla="*/ 41797 h 2930252"/>
                    <a:gd name="connsiteX66" fmla="*/ 1736693 w 4199667"/>
                    <a:gd name="connsiteY66" fmla="*/ 79801 h 2930252"/>
                    <a:gd name="connsiteX67" fmla="*/ 1542764 w 4199667"/>
                    <a:gd name="connsiteY67" fmla="*/ 157525 h 2930252"/>
                    <a:gd name="connsiteX68" fmla="*/ 1434656 w 4199667"/>
                    <a:gd name="connsiteY68" fmla="*/ 166193 h 2930252"/>
                    <a:gd name="connsiteX69" fmla="*/ 1314831 w 4199667"/>
                    <a:gd name="connsiteY69" fmla="*/ 174194 h 2930252"/>
                    <a:gd name="connsiteX70" fmla="*/ 987076 w 4199667"/>
                    <a:gd name="connsiteY70" fmla="*/ 303544 h 2930252"/>
                    <a:gd name="connsiteX71" fmla="*/ 914495 w 4199667"/>
                    <a:gd name="connsiteY71" fmla="*/ 363932 h 2930252"/>
                    <a:gd name="connsiteX72" fmla="*/ 839438 w 4199667"/>
                    <a:gd name="connsiteY72" fmla="*/ 430798 h 2930252"/>
                    <a:gd name="connsiteX73" fmla="*/ 649986 w 4199667"/>
                    <a:gd name="connsiteY73" fmla="*/ 554528 h 2930252"/>
                    <a:gd name="connsiteX74" fmla="*/ 569500 w 4199667"/>
                    <a:gd name="connsiteY74" fmla="*/ 601200 h 2930252"/>
                    <a:gd name="connsiteX75" fmla="*/ 409289 w 4199667"/>
                    <a:gd name="connsiteY75" fmla="*/ 816846 h 2930252"/>
                    <a:gd name="connsiteX76" fmla="*/ 173831 w 4199667"/>
                    <a:gd name="connsiteY76" fmla="*/ 1244519 h 2930252"/>
                    <a:gd name="connsiteX77" fmla="*/ 167926 w 4199667"/>
                    <a:gd name="connsiteY77" fmla="*/ 1254139 h 2930252"/>
                    <a:gd name="connsiteX78" fmla="*/ 72580 w 4199667"/>
                    <a:gd name="connsiteY78" fmla="*/ 1454831 h 2930252"/>
                    <a:gd name="connsiteX79" fmla="*/ 40100 w 4199667"/>
                    <a:gd name="connsiteY79" fmla="*/ 1748677 h 2930252"/>
                    <a:gd name="connsiteX80" fmla="*/ 36767 w 4199667"/>
                    <a:gd name="connsiteY80" fmla="*/ 1802303 h 2930252"/>
                    <a:gd name="connsiteX81" fmla="*/ 36195 w 4199667"/>
                    <a:gd name="connsiteY81" fmla="*/ 1811732 h 2930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4199667" h="2930252">
                      <a:moveTo>
                        <a:pt x="1615154" y="2930158"/>
                      </a:moveTo>
                      <a:cubicBezTo>
                        <a:pt x="1590389" y="2930158"/>
                        <a:pt x="1562100" y="2928158"/>
                        <a:pt x="1529048" y="2923014"/>
                      </a:cubicBezTo>
                      <a:cubicBezTo>
                        <a:pt x="1433227" y="2908155"/>
                        <a:pt x="1310831" y="2869674"/>
                        <a:pt x="1155002" y="2805190"/>
                      </a:cubicBezTo>
                      <a:cubicBezTo>
                        <a:pt x="965263" y="2726799"/>
                        <a:pt x="815435" y="2664791"/>
                        <a:pt x="681228" y="2590306"/>
                      </a:cubicBezTo>
                      <a:cubicBezTo>
                        <a:pt x="536258" y="2509820"/>
                        <a:pt x="423005" y="2421809"/>
                        <a:pt x="313944" y="2304937"/>
                      </a:cubicBezTo>
                      <a:cubicBezTo>
                        <a:pt x="117729" y="2094339"/>
                        <a:pt x="35433" y="1924699"/>
                        <a:pt x="1048" y="1819543"/>
                      </a:cubicBezTo>
                      <a:lnTo>
                        <a:pt x="0" y="1816304"/>
                      </a:lnTo>
                      <a:lnTo>
                        <a:pt x="1048" y="1800016"/>
                      </a:lnTo>
                      <a:cubicBezTo>
                        <a:pt x="2096" y="1783538"/>
                        <a:pt x="3143" y="1765631"/>
                        <a:pt x="4381" y="1746391"/>
                      </a:cubicBezTo>
                      <a:cubicBezTo>
                        <a:pt x="17050" y="1542461"/>
                        <a:pt x="22955" y="1498836"/>
                        <a:pt x="38100" y="1445115"/>
                      </a:cubicBezTo>
                      <a:cubicBezTo>
                        <a:pt x="63151" y="1356056"/>
                        <a:pt x="99250" y="1297382"/>
                        <a:pt x="137446" y="1235279"/>
                      </a:cubicBezTo>
                      <a:lnTo>
                        <a:pt x="143351" y="1225659"/>
                      </a:lnTo>
                      <a:cubicBezTo>
                        <a:pt x="269462" y="1020395"/>
                        <a:pt x="334232" y="888284"/>
                        <a:pt x="377095" y="800939"/>
                      </a:cubicBezTo>
                      <a:cubicBezTo>
                        <a:pt x="434340" y="684353"/>
                        <a:pt x="460438" y="631204"/>
                        <a:pt x="549497" y="571291"/>
                      </a:cubicBezTo>
                      <a:cubicBezTo>
                        <a:pt x="577882" y="552241"/>
                        <a:pt x="604647" y="537954"/>
                        <a:pt x="633031" y="522809"/>
                      </a:cubicBezTo>
                      <a:cubicBezTo>
                        <a:pt x="682276" y="496520"/>
                        <a:pt x="738188" y="466707"/>
                        <a:pt x="816769" y="402889"/>
                      </a:cubicBezTo>
                      <a:cubicBezTo>
                        <a:pt x="852202" y="374029"/>
                        <a:pt x="872014" y="354979"/>
                        <a:pt x="889445" y="338119"/>
                      </a:cubicBezTo>
                      <a:cubicBezTo>
                        <a:pt x="910685" y="317641"/>
                        <a:pt x="928973" y="299924"/>
                        <a:pt x="966597" y="274016"/>
                      </a:cubicBezTo>
                      <a:cubicBezTo>
                        <a:pt x="1110329" y="175051"/>
                        <a:pt x="1254157" y="148762"/>
                        <a:pt x="1308259" y="138856"/>
                      </a:cubicBezTo>
                      <a:cubicBezTo>
                        <a:pt x="1377887" y="126188"/>
                        <a:pt x="1409319" y="128379"/>
                        <a:pt x="1437037" y="130379"/>
                      </a:cubicBezTo>
                      <a:cubicBezTo>
                        <a:pt x="1462469" y="132189"/>
                        <a:pt x="1484376" y="133713"/>
                        <a:pt x="1534858" y="122473"/>
                      </a:cubicBezTo>
                      <a:cubicBezTo>
                        <a:pt x="1618679" y="103804"/>
                        <a:pt x="1672114" y="74372"/>
                        <a:pt x="1719263" y="48369"/>
                      </a:cubicBezTo>
                      <a:cubicBezTo>
                        <a:pt x="1776508" y="16841"/>
                        <a:pt x="1821656" y="-8114"/>
                        <a:pt x="1889760" y="6745"/>
                      </a:cubicBezTo>
                      <a:cubicBezTo>
                        <a:pt x="1967484" y="23794"/>
                        <a:pt x="2021777" y="82945"/>
                        <a:pt x="2047875" y="111329"/>
                      </a:cubicBezTo>
                      <a:cubicBezTo>
                        <a:pt x="2076450" y="142476"/>
                        <a:pt x="2100072" y="178385"/>
                        <a:pt x="2117598" y="217247"/>
                      </a:cubicBezTo>
                      <a:cubicBezTo>
                        <a:pt x="2136362" y="155144"/>
                        <a:pt x="2175796" y="74086"/>
                        <a:pt x="2257520" y="29224"/>
                      </a:cubicBezTo>
                      <a:cubicBezTo>
                        <a:pt x="2302859" y="4363"/>
                        <a:pt x="2372868" y="-4685"/>
                        <a:pt x="2465832" y="2268"/>
                      </a:cubicBezTo>
                      <a:cubicBezTo>
                        <a:pt x="2626900" y="14269"/>
                        <a:pt x="2748248" y="68657"/>
                        <a:pt x="2806541" y="94660"/>
                      </a:cubicBezTo>
                      <a:cubicBezTo>
                        <a:pt x="3044857" y="201340"/>
                        <a:pt x="3208401" y="309925"/>
                        <a:pt x="3210020" y="311068"/>
                      </a:cubicBezTo>
                      <a:cubicBezTo>
                        <a:pt x="3627025" y="589484"/>
                        <a:pt x="3820002" y="731597"/>
                        <a:pt x="3900297" y="835705"/>
                      </a:cubicBezTo>
                      <a:cubicBezTo>
                        <a:pt x="4127850" y="1130885"/>
                        <a:pt x="4175284" y="1444924"/>
                        <a:pt x="4193096" y="1563130"/>
                      </a:cubicBezTo>
                      <a:cubicBezTo>
                        <a:pt x="4195191" y="1576750"/>
                        <a:pt x="4197287" y="1590752"/>
                        <a:pt x="4199382" y="1604849"/>
                      </a:cubicBezTo>
                      <a:lnTo>
                        <a:pt x="4199668" y="1606659"/>
                      </a:lnTo>
                      <a:lnTo>
                        <a:pt x="4199668" y="1608469"/>
                      </a:lnTo>
                      <a:cubicBezTo>
                        <a:pt x="4193096" y="1719911"/>
                        <a:pt x="4170045" y="1821638"/>
                        <a:pt x="4128993" y="1919555"/>
                      </a:cubicBezTo>
                      <a:cubicBezTo>
                        <a:pt x="4041648" y="2128058"/>
                        <a:pt x="3857530" y="2265218"/>
                        <a:pt x="3490818" y="2538680"/>
                      </a:cubicBezTo>
                      <a:cubicBezTo>
                        <a:pt x="3302032" y="2679460"/>
                        <a:pt x="3139821" y="2781949"/>
                        <a:pt x="3008757" y="2843385"/>
                      </a:cubicBezTo>
                      <a:cubicBezTo>
                        <a:pt x="2894648" y="2896820"/>
                        <a:pt x="2831783" y="2905964"/>
                        <a:pt x="2804922" y="2909870"/>
                      </a:cubicBezTo>
                      <a:cubicBezTo>
                        <a:pt x="2758631" y="2916632"/>
                        <a:pt x="2672429" y="2929110"/>
                        <a:pt x="2572512" y="2920918"/>
                      </a:cubicBezTo>
                      <a:cubicBezTo>
                        <a:pt x="2456307" y="2911393"/>
                        <a:pt x="2352294" y="2876151"/>
                        <a:pt x="2263331" y="2816048"/>
                      </a:cubicBezTo>
                      <a:cubicBezTo>
                        <a:pt x="2197799" y="2771852"/>
                        <a:pt x="2141220" y="2714988"/>
                        <a:pt x="2094929" y="2646980"/>
                      </a:cubicBezTo>
                      <a:cubicBezTo>
                        <a:pt x="2018538" y="2750421"/>
                        <a:pt x="1894237" y="2873579"/>
                        <a:pt x="1715548" y="2917775"/>
                      </a:cubicBezTo>
                      <a:cubicBezTo>
                        <a:pt x="1688973" y="2924348"/>
                        <a:pt x="1657255" y="2930253"/>
                        <a:pt x="1614869" y="2930253"/>
                      </a:cubicBezTo>
                      <a:close/>
                      <a:moveTo>
                        <a:pt x="36100" y="1811637"/>
                      </a:moveTo>
                      <a:cubicBezTo>
                        <a:pt x="70009" y="1913650"/>
                        <a:pt x="150304" y="2076813"/>
                        <a:pt x="340042" y="2280458"/>
                      </a:cubicBezTo>
                      <a:cubicBezTo>
                        <a:pt x="566166" y="2523059"/>
                        <a:pt x="792956" y="2616785"/>
                        <a:pt x="1168622" y="2772138"/>
                      </a:cubicBezTo>
                      <a:cubicBezTo>
                        <a:pt x="1509331" y="2913013"/>
                        <a:pt x="1625251" y="2903202"/>
                        <a:pt x="1707166" y="2882914"/>
                      </a:cubicBezTo>
                      <a:cubicBezTo>
                        <a:pt x="1887569" y="2838337"/>
                        <a:pt x="2010061" y="2707082"/>
                        <a:pt x="2081117" y="2604974"/>
                      </a:cubicBezTo>
                      <a:lnTo>
                        <a:pt x="2096643" y="2582686"/>
                      </a:lnTo>
                      <a:lnTo>
                        <a:pt x="2111026" y="2605736"/>
                      </a:lnTo>
                      <a:cubicBezTo>
                        <a:pt x="2157127" y="2679460"/>
                        <a:pt x="2215229" y="2740229"/>
                        <a:pt x="2283619" y="2786330"/>
                      </a:cubicBezTo>
                      <a:cubicBezTo>
                        <a:pt x="2482406" y="2920538"/>
                        <a:pt x="2704910" y="2888152"/>
                        <a:pt x="2799969" y="2874341"/>
                      </a:cubicBezTo>
                      <a:cubicBezTo>
                        <a:pt x="2855500" y="2866245"/>
                        <a:pt x="3024473" y="2841766"/>
                        <a:pt x="3469576" y="2509915"/>
                      </a:cubicBezTo>
                      <a:cubicBezTo>
                        <a:pt x="3831050" y="2240453"/>
                        <a:pt x="4012501" y="2105198"/>
                        <a:pt x="4096036" y="1905744"/>
                      </a:cubicBezTo>
                      <a:cubicBezTo>
                        <a:pt x="4135279" y="1812208"/>
                        <a:pt x="4157377" y="1714863"/>
                        <a:pt x="4163758" y="1608278"/>
                      </a:cubicBezTo>
                      <a:cubicBezTo>
                        <a:pt x="4161759" y="1594753"/>
                        <a:pt x="4159758" y="1581513"/>
                        <a:pt x="4157758" y="1568464"/>
                      </a:cubicBezTo>
                      <a:cubicBezTo>
                        <a:pt x="4140232" y="1452735"/>
                        <a:pt x="4093845" y="1145459"/>
                        <a:pt x="3872008" y="857613"/>
                      </a:cubicBezTo>
                      <a:cubicBezTo>
                        <a:pt x="3774281" y="730740"/>
                        <a:pt x="3579019" y="600438"/>
                        <a:pt x="3190209" y="340882"/>
                      </a:cubicBezTo>
                      <a:cubicBezTo>
                        <a:pt x="3188589" y="339834"/>
                        <a:pt x="3027331" y="232773"/>
                        <a:pt x="2791968" y="127426"/>
                      </a:cubicBezTo>
                      <a:cubicBezTo>
                        <a:pt x="2735485" y="102185"/>
                        <a:pt x="2618041" y="49607"/>
                        <a:pt x="2463165" y="37987"/>
                      </a:cubicBezTo>
                      <a:cubicBezTo>
                        <a:pt x="2404110" y="33605"/>
                        <a:pt x="2323433" y="33891"/>
                        <a:pt x="2274761" y="60656"/>
                      </a:cubicBezTo>
                      <a:cubicBezTo>
                        <a:pt x="2175224" y="115234"/>
                        <a:pt x="2146840" y="234487"/>
                        <a:pt x="2139220" y="283255"/>
                      </a:cubicBezTo>
                      <a:lnTo>
                        <a:pt x="2126456" y="365456"/>
                      </a:lnTo>
                      <a:lnTo>
                        <a:pt x="2104263" y="285256"/>
                      </a:lnTo>
                      <a:cubicBezTo>
                        <a:pt x="2088832" y="229344"/>
                        <a:pt x="2060162" y="177623"/>
                        <a:pt x="2021586" y="135618"/>
                      </a:cubicBezTo>
                      <a:cubicBezTo>
                        <a:pt x="1996154" y="107900"/>
                        <a:pt x="1948815" y="56370"/>
                        <a:pt x="1882140" y="41797"/>
                      </a:cubicBezTo>
                      <a:cubicBezTo>
                        <a:pt x="1827276" y="29795"/>
                        <a:pt x="1791272" y="49702"/>
                        <a:pt x="1736693" y="79801"/>
                      </a:cubicBezTo>
                      <a:cubicBezTo>
                        <a:pt x="1689925" y="105614"/>
                        <a:pt x="1631632" y="137713"/>
                        <a:pt x="1542764" y="157525"/>
                      </a:cubicBezTo>
                      <a:cubicBezTo>
                        <a:pt x="1487233" y="169908"/>
                        <a:pt x="1461706" y="168098"/>
                        <a:pt x="1434656" y="166193"/>
                      </a:cubicBezTo>
                      <a:cubicBezTo>
                        <a:pt x="1407795" y="164288"/>
                        <a:pt x="1379982" y="162288"/>
                        <a:pt x="1314831" y="174194"/>
                      </a:cubicBezTo>
                      <a:cubicBezTo>
                        <a:pt x="1262729" y="183719"/>
                        <a:pt x="1124426" y="208960"/>
                        <a:pt x="987076" y="303544"/>
                      </a:cubicBezTo>
                      <a:cubicBezTo>
                        <a:pt x="951833" y="327833"/>
                        <a:pt x="935355" y="343739"/>
                        <a:pt x="914495" y="363932"/>
                      </a:cubicBezTo>
                      <a:cubicBezTo>
                        <a:pt x="896493" y="381268"/>
                        <a:pt x="876110" y="400985"/>
                        <a:pt x="839438" y="430798"/>
                      </a:cubicBezTo>
                      <a:cubicBezTo>
                        <a:pt x="758190" y="496806"/>
                        <a:pt x="700659" y="527477"/>
                        <a:pt x="649986" y="554528"/>
                      </a:cubicBezTo>
                      <a:cubicBezTo>
                        <a:pt x="622459" y="569196"/>
                        <a:pt x="596455" y="583103"/>
                        <a:pt x="569500" y="601200"/>
                      </a:cubicBezTo>
                      <a:cubicBezTo>
                        <a:pt x="488442" y="655683"/>
                        <a:pt x="466915" y="699593"/>
                        <a:pt x="409289" y="816846"/>
                      </a:cubicBezTo>
                      <a:cubicBezTo>
                        <a:pt x="366141" y="904857"/>
                        <a:pt x="300895" y="1037731"/>
                        <a:pt x="173831" y="1244519"/>
                      </a:cubicBezTo>
                      <a:lnTo>
                        <a:pt x="167926" y="1254139"/>
                      </a:lnTo>
                      <a:cubicBezTo>
                        <a:pt x="129445" y="1316623"/>
                        <a:pt x="96202" y="1370629"/>
                        <a:pt x="72580" y="1454831"/>
                      </a:cubicBezTo>
                      <a:cubicBezTo>
                        <a:pt x="58293" y="1505694"/>
                        <a:pt x="52578" y="1547985"/>
                        <a:pt x="40100" y="1748677"/>
                      </a:cubicBezTo>
                      <a:cubicBezTo>
                        <a:pt x="38862" y="1767917"/>
                        <a:pt x="37814" y="1785824"/>
                        <a:pt x="36767" y="1802303"/>
                      </a:cubicBezTo>
                      <a:lnTo>
                        <a:pt x="36195" y="1811732"/>
                      </a:lnTo>
                      <a:close/>
                    </a:path>
                  </a:pathLst>
                </a:custGeom>
                <a:solidFill>
                  <a:srgbClr val="8D7941"/>
                </a:solidFill>
                <a:ln w="0"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id="{E707867B-A296-5E00-B608-AD439E048810}"/>
                    </a:ext>
                  </a:extLst>
                </p:cNvPr>
                <p:cNvSpPr/>
                <p:nvPr/>
              </p:nvSpPr>
              <p:spPr>
                <a:xfrm>
                  <a:off x="1809983" y="3170890"/>
                  <a:ext cx="1791797" cy="1390228"/>
                </a:xfrm>
                <a:custGeom>
                  <a:avLst/>
                  <a:gdLst>
                    <a:gd name="connsiteX0" fmla="*/ 412318 w 2883388"/>
                    <a:gd name="connsiteY0" fmla="*/ 1250217 h 2237177"/>
                    <a:gd name="connsiteX1" fmla="*/ 460420 w 2883388"/>
                    <a:gd name="connsiteY1" fmla="*/ 1113247 h 2237177"/>
                    <a:gd name="connsiteX2" fmla="*/ 408604 w 2883388"/>
                    <a:gd name="connsiteY2" fmla="*/ 939321 h 2237177"/>
                    <a:gd name="connsiteX3" fmla="*/ 323450 w 2883388"/>
                    <a:gd name="connsiteY3" fmla="*/ 813496 h 2237177"/>
                    <a:gd name="connsiteX4" fmla="*/ 131617 w 2883388"/>
                    <a:gd name="connsiteY4" fmla="*/ 306289 h 2237177"/>
                    <a:gd name="connsiteX5" fmla="*/ 73419 w 2883388"/>
                    <a:gd name="connsiteY5" fmla="*/ 100645 h 2237177"/>
                    <a:gd name="connsiteX6" fmla="*/ 151143 w 2883388"/>
                    <a:gd name="connsiteY6" fmla="*/ 48829 h 2237177"/>
                    <a:gd name="connsiteX7" fmla="*/ 306591 w 2883388"/>
                    <a:gd name="connsiteY7" fmla="*/ 178369 h 2237177"/>
                    <a:gd name="connsiteX8" fmla="*/ 697116 w 2883388"/>
                    <a:gd name="connsiteY8" fmla="*/ 724913 h 2237177"/>
                    <a:gd name="connsiteX9" fmla="*/ 830371 w 2883388"/>
                    <a:gd name="connsiteY9" fmla="*/ 972944 h 2237177"/>
                    <a:gd name="connsiteX10" fmla="*/ 1130218 w 2883388"/>
                    <a:gd name="connsiteY10" fmla="*/ 1183923 h 2237177"/>
                    <a:gd name="connsiteX11" fmla="*/ 1348626 w 2883388"/>
                    <a:gd name="connsiteY11" fmla="*/ 1306033 h 2237177"/>
                    <a:gd name="connsiteX12" fmla="*/ 1611421 w 2883388"/>
                    <a:gd name="connsiteY12" fmla="*/ 1283840 h 2237177"/>
                    <a:gd name="connsiteX13" fmla="*/ 1926031 w 2883388"/>
                    <a:gd name="connsiteY13" fmla="*/ 1143156 h 2237177"/>
                    <a:gd name="connsiteX14" fmla="*/ 2077765 w 2883388"/>
                    <a:gd name="connsiteY14" fmla="*/ 972849 h 2237177"/>
                    <a:gd name="connsiteX15" fmla="*/ 2232070 w 2883388"/>
                    <a:gd name="connsiteY15" fmla="*/ 712435 h 2237177"/>
                    <a:gd name="connsiteX16" fmla="*/ 2515153 w 2883388"/>
                    <a:gd name="connsiteY16" fmla="*/ 293240 h 2237177"/>
                    <a:gd name="connsiteX17" fmla="*/ 2608784 w 2883388"/>
                    <a:gd name="connsiteY17" fmla="*/ 251 h 2237177"/>
                    <a:gd name="connsiteX18" fmla="*/ 2883389 w 2883388"/>
                    <a:gd name="connsiteY18" fmla="*/ 188846 h 2237177"/>
                    <a:gd name="connsiteX19" fmla="*/ 2657552 w 2883388"/>
                    <a:gd name="connsiteY19" fmla="*/ 395158 h 2237177"/>
                    <a:gd name="connsiteX20" fmla="*/ 2418283 w 2883388"/>
                    <a:gd name="connsiteY20" fmla="*/ 965419 h 2237177"/>
                    <a:gd name="connsiteX21" fmla="*/ 2340464 w 2883388"/>
                    <a:gd name="connsiteY21" fmla="*/ 1171350 h 2237177"/>
                    <a:gd name="connsiteX22" fmla="*/ 2470004 w 2883388"/>
                    <a:gd name="connsiteY22" fmla="*/ 1400807 h 2237177"/>
                    <a:gd name="connsiteX23" fmla="*/ 2670029 w 2883388"/>
                    <a:gd name="connsiteY23" fmla="*/ 1565018 h 2237177"/>
                    <a:gd name="connsiteX24" fmla="*/ 2769947 w 2883388"/>
                    <a:gd name="connsiteY24" fmla="*/ 1805620 h 2237177"/>
                    <a:gd name="connsiteX25" fmla="*/ 2670029 w 2883388"/>
                    <a:gd name="connsiteY25" fmla="*/ 2016598 h 2237177"/>
                    <a:gd name="connsiteX26" fmla="*/ 2425713 w 2883388"/>
                    <a:gd name="connsiteY26" fmla="*/ 2157283 h 2237177"/>
                    <a:gd name="connsiteX27" fmla="*/ 2185112 w 2883388"/>
                    <a:gd name="connsiteY27" fmla="*/ 2223862 h 2237177"/>
                    <a:gd name="connsiteX28" fmla="*/ 1926031 w 2883388"/>
                    <a:gd name="connsiteY28" fmla="*/ 2205384 h 2237177"/>
                    <a:gd name="connsiteX29" fmla="*/ 1814970 w 2883388"/>
                    <a:gd name="connsiteY29" fmla="*/ 2016598 h 2237177"/>
                    <a:gd name="connsiteX30" fmla="*/ 1777918 w 2883388"/>
                    <a:gd name="connsiteY30" fmla="*/ 1824098 h 2237177"/>
                    <a:gd name="connsiteX31" fmla="*/ 1668571 w 2883388"/>
                    <a:gd name="connsiteY31" fmla="*/ 1695415 h 2237177"/>
                    <a:gd name="connsiteX32" fmla="*/ 1452163 w 2883388"/>
                    <a:gd name="connsiteY32" fmla="*/ 1676080 h 2237177"/>
                    <a:gd name="connsiteX33" fmla="*/ 1237469 w 2883388"/>
                    <a:gd name="connsiteY33" fmla="*/ 1713132 h 2237177"/>
                    <a:gd name="connsiteX34" fmla="*/ 1100500 w 2883388"/>
                    <a:gd name="connsiteY34" fmla="*/ 1975927 h 2237177"/>
                    <a:gd name="connsiteX35" fmla="*/ 970960 w 2883388"/>
                    <a:gd name="connsiteY35" fmla="*/ 2186905 h 2237177"/>
                    <a:gd name="connsiteX36" fmla="*/ 741503 w 2883388"/>
                    <a:gd name="connsiteY36" fmla="*/ 2220243 h 2237177"/>
                    <a:gd name="connsiteX37" fmla="*/ 460229 w 2883388"/>
                    <a:gd name="connsiteY37" fmla="*/ 2135089 h 2237177"/>
                    <a:gd name="connsiteX38" fmla="*/ 212198 w 2883388"/>
                    <a:gd name="connsiteY38" fmla="*/ 2035172 h 2237177"/>
                    <a:gd name="connsiteX39" fmla="*/ 76 w 2883388"/>
                    <a:gd name="connsiteY39" fmla="*/ 1747517 h 2237177"/>
                    <a:gd name="connsiteX40" fmla="*/ 308496 w 2883388"/>
                    <a:gd name="connsiteY40" fmla="*/ 1472626 h 2237177"/>
                    <a:gd name="connsiteX41" fmla="*/ 412223 w 2883388"/>
                    <a:gd name="connsiteY41" fmla="*/ 1250312 h 2237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883388" h="2237177">
                      <a:moveTo>
                        <a:pt x="412318" y="1250217"/>
                      </a:moveTo>
                      <a:cubicBezTo>
                        <a:pt x="435940" y="1209450"/>
                        <a:pt x="458229" y="1168969"/>
                        <a:pt x="460420" y="1113247"/>
                      </a:cubicBezTo>
                      <a:cubicBezTo>
                        <a:pt x="463182" y="1043334"/>
                        <a:pt x="432797" y="986089"/>
                        <a:pt x="408604" y="939321"/>
                      </a:cubicBezTo>
                      <a:cubicBezTo>
                        <a:pt x="391459" y="906079"/>
                        <a:pt x="386696" y="905412"/>
                        <a:pt x="323450" y="813496"/>
                      </a:cubicBezTo>
                      <a:cubicBezTo>
                        <a:pt x="268681" y="733867"/>
                        <a:pt x="141999" y="331150"/>
                        <a:pt x="131617" y="306289"/>
                      </a:cubicBezTo>
                      <a:cubicBezTo>
                        <a:pt x="116853" y="270952"/>
                        <a:pt x="21031" y="175797"/>
                        <a:pt x="73419" y="100645"/>
                      </a:cubicBezTo>
                      <a:cubicBezTo>
                        <a:pt x="78372" y="93501"/>
                        <a:pt x="107137" y="52258"/>
                        <a:pt x="151143" y="48829"/>
                      </a:cubicBezTo>
                      <a:cubicBezTo>
                        <a:pt x="192291" y="45590"/>
                        <a:pt x="230677" y="76546"/>
                        <a:pt x="306591" y="178369"/>
                      </a:cubicBezTo>
                      <a:cubicBezTo>
                        <a:pt x="393268" y="294478"/>
                        <a:pt x="676066" y="686146"/>
                        <a:pt x="697116" y="724913"/>
                      </a:cubicBezTo>
                      <a:cubicBezTo>
                        <a:pt x="819703" y="950275"/>
                        <a:pt x="800081" y="936368"/>
                        <a:pt x="830371" y="972944"/>
                      </a:cubicBezTo>
                      <a:cubicBezTo>
                        <a:pt x="858565" y="1007044"/>
                        <a:pt x="873519" y="1016569"/>
                        <a:pt x="1130218" y="1183923"/>
                      </a:cubicBezTo>
                      <a:cubicBezTo>
                        <a:pt x="1278713" y="1280697"/>
                        <a:pt x="1300906" y="1295270"/>
                        <a:pt x="1348626" y="1306033"/>
                      </a:cubicBezTo>
                      <a:cubicBezTo>
                        <a:pt x="1437971" y="1326226"/>
                        <a:pt x="1509027" y="1308891"/>
                        <a:pt x="1611421" y="1283840"/>
                      </a:cubicBezTo>
                      <a:cubicBezTo>
                        <a:pt x="1695907" y="1263171"/>
                        <a:pt x="1811922" y="1234786"/>
                        <a:pt x="1926031" y="1143156"/>
                      </a:cubicBezTo>
                      <a:cubicBezTo>
                        <a:pt x="1986325" y="1094769"/>
                        <a:pt x="2020520" y="1049144"/>
                        <a:pt x="2077765" y="972849"/>
                      </a:cubicBezTo>
                      <a:cubicBezTo>
                        <a:pt x="2151488" y="874741"/>
                        <a:pt x="2198637" y="791017"/>
                        <a:pt x="2232070" y="712435"/>
                      </a:cubicBezTo>
                      <a:cubicBezTo>
                        <a:pt x="2271313" y="619948"/>
                        <a:pt x="2428571" y="460023"/>
                        <a:pt x="2515153" y="293240"/>
                      </a:cubicBezTo>
                      <a:cubicBezTo>
                        <a:pt x="2586495" y="155794"/>
                        <a:pt x="2590401" y="-7274"/>
                        <a:pt x="2608784" y="251"/>
                      </a:cubicBezTo>
                      <a:cubicBezTo>
                        <a:pt x="2630691" y="23206"/>
                        <a:pt x="2883389" y="188846"/>
                        <a:pt x="2883389" y="188846"/>
                      </a:cubicBezTo>
                      <a:lnTo>
                        <a:pt x="2657552" y="395158"/>
                      </a:lnTo>
                      <a:cubicBezTo>
                        <a:pt x="2657552" y="395158"/>
                        <a:pt x="2436857" y="885886"/>
                        <a:pt x="2418283" y="965419"/>
                      </a:cubicBezTo>
                      <a:cubicBezTo>
                        <a:pt x="2402758" y="1032190"/>
                        <a:pt x="2331034" y="1134488"/>
                        <a:pt x="2340464" y="1171350"/>
                      </a:cubicBezTo>
                      <a:cubicBezTo>
                        <a:pt x="2361324" y="1252789"/>
                        <a:pt x="2393899" y="1277649"/>
                        <a:pt x="2470004" y="1400807"/>
                      </a:cubicBezTo>
                      <a:cubicBezTo>
                        <a:pt x="2499341" y="1448242"/>
                        <a:pt x="2612975" y="1455957"/>
                        <a:pt x="2670029" y="1565018"/>
                      </a:cubicBezTo>
                      <a:cubicBezTo>
                        <a:pt x="2765946" y="1748660"/>
                        <a:pt x="2770327" y="1777807"/>
                        <a:pt x="2769947" y="1805620"/>
                      </a:cubicBezTo>
                      <a:cubicBezTo>
                        <a:pt x="2768613" y="1909347"/>
                        <a:pt x="2698414" y="1985452"/>
                        <a:pt x="2670029" y="2016598"/>
                      </a:cubicBezTo>
                      <a:cubicBezTo>
                        <a:pt x="2607926" y="2084607"/>
                        <a:pt x="2541347" y="2111182"/>
                        <a:pt x="2425713" y="2157283"/>
                      </a:cubicBezTo>
                      <a:cubicBezTo>
                        <a:pt x="2370468" y="2179286"/>
                        <a:pt x="2292744" y="2209765"/>
                        <a:pt x="2185112" y="2223862"/>
                      </a:cubicBezTo>
                      <a:cubicBezTo>
                        <a:pt x="2065382" y="2239674"/>
                        <a:pt x="1991373" y="2249389"/>
                        <a:pt x="1926031" y="2205384"/>
                      </a:cubicBezTo>
                      <a:cubicBezTo>
                        <a:pt x="1854975" y="2157473"/>
                        <a:pt x="1830210" y="2070319"/>
                        <a:pt x="1814970" y="2016598"/>
                      </a:cubicBezTo>
                      <a:cubicBezTo>
                        <a:pt x="1789157" y="1925539"/>
                        <a:pt x="1812017" y="1898679"/>
                        <a:pt x="1777918" y="1824098"/>
                      </a:cubicBezTo>
                      <a:cubicBezTo>
                        <a:pt x="1766678" y="1799524"/>
                        <a:pt x="1736484" y="1733515"/>
                        <a:pt x="1668571" y="1695415"/>
                      </a:cubicBezTo>
                      <a:cubicBezTo>
                        <a:pt x="1615802" y="1665793"/>
                        <a:pt x="1560557" y="1668841"/>
                        <a:pt x="1452163" y="1676080"/>
                      </a:cubicBezTo>
                      <a:cubicBezTo>
                        <a:pt x="1333957" y="1683985"/>
                        <a:pt x="1274807" y="1687891"/>
                        <a:pt x="1237469" y="1713132"/>
                      </a:cubicBezTo>
                      <a:cubicBezTo>
                        <a:pt x="1181843" y="1750660"/>
                        <a:pt x="1184987" y="1791523"/>
                        <a:pt x="1100500" y="1975927"/>
                      </a:cubicBezTo>
                      <a:cubicBezTo>
                        <a:pt x="1021156" y="2149187"/>
                        <a:pt x="990581" y="2173952"/>
                        <a:pt x="970960" y="2186905"/>
                      </a:cubicBezTo>
                      <a:cubicBezTo>
                        <a:pt x="899617" y="2233959"/>
                        <a:pt x="817893" y="2226815"/>
                        <a:pt x="741503" y="2220243"/>
                      </a:cubicBezTo>
                      <a:cubicBezTo>
                        <a:pt x="660826" y="2213195"/>
                        <a:pt x="645490" y="2195954"/>
                        <a:pt x="460229" y="2135089"/>
                      </a:cubicBezTo>
                      <a:cubicBezTo>
                        <a:pt x="278016" y="2075272"/>
                        <a:pt x="249250" y="2077749"/>
                        <a:pt x="212198" y="2035172"/>
                      </a:cubicBezTo>
                      <a:cubicBezTo>
                        <a:pt x="142951" y="1955448"/>
                        <a:pt x="-3829" y="1791713"/>
                        <a:pt x="76" y="1747517"/>
                      </a:cubicBezTo>
                      <a:cubicBezTo>
                        <a:pt x="9792" y="1636646"/>
                        <a:pt x="216389" y="1611881"/>
                        <a:pt x="308496" y="1472626"/>
                      </a:cubicBezTo>
                      <a:cubicBezTo>
                        <a:pt x="351835" y="1407094"/>
                        <a:pt x="334404" y="1384710"/>
                        <a:pt x="412223" y="1250312"/>
                      </a:cubicBezTo>
                      <a:close/>
                    </a:path>
                  </a:pathLst>
                </a:custGeom>
                <a:solidFill>
                  <a:srgbClr val="D2C49F"/>
                </a:solidFill>
                <a:ln w="0"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id="{887ABA02-8B59-F463-2E35-59EE43C9CCD9}"/>
                    </a:ext>
                  </a:extLst>
                </p:cNvPr>
                <p:cNvSpPr/>
                <p:nvPr/>
              </p:nvSpPr>
              <p:spPr>
                <a:xfrm>
                  <a:off x="1801402" y="3198639"/>
                  <a:ext cx="1731252" cy="1370127"/>
                </a:xfrm>
                <a:custGeom>
                  <a:avLst/>
                  <a:gdLst>
                    <a:gd name="connsiteX0" fmla="*/ 2403993 w 2785959"/>
                    <a:gd name="connsiteY0" fmla="*/ 966771 h 2204830"/>
                    <a:gd name="connsiteX1" fmla="*/ 2340651 w 2785959"/>
                    <a:gd name="connsiteY1" fmla="*/ 1132887 h 2204830"/>
                    <a:gd name="connsiteX2" fmla="*/ 2411327 w 2785959"/>
                    <a:gd name="connsiteY2" fmla="*/ 1272714 h 2204830"/>
                    <a:gd name="connsiteX3" fmla="*/ 2471144 w 2785959"/>
                    <a:gd name="connsiteY3" fmla="*/ 1364630 h 2204830"/>
                    <a:gd name="connsiteX4" fmla="*/ 2670883 w 2785959"/>
                    <a:gd name="connsiteY4" fmla="*/ 1528270 h 2204830"/>
                    <a:gd name="connsiteX5" fmla="*/ 2769848 w 2785959"/>
                    <a:gd name="connsiteY5" fmla="*/ 1765061 h 2204830"/>
                    <a:gd name="connsiteX6" fmla="*/ 2672598 w 2785959"/>
                    <a:gd name="connsiteY6" fmla="*/ 1970134 h 2204830"/>
                    <a:gd name="connsiteX7" fmla="*/ 2672026 w 2785959"/>
                    <a:gd name="connsiteY7" fmla="*/ 1970706 h 2204830"/>
                    <a:gd name="connsiteX8" fmla="*/ 2430758 w 2785959"/>
                    <a:gd name="connsiteY8" fmla="*/ 2109295 h 2204830"/>
                    <a:gd name="connsiteX9" fmla="*/ 2192061 w 2785959"/>
                    <a:gd name="connsiteY9" fmla="*/ 2175493 h 2204830"/>
                    <a:gd name="connsiteX10" fmla="*/ 1938506 w 2785959"/>
                    <a:gd name="connsiteY10" fmla="*/ 2158253 h 2204830"/>
                    <a:gd name="connsiteX11" fmla="*/ 1830683 w 2785959"/>
                    <a:gd name="connsiteY11" fmla="*/ 1973945 h 2204830"/>
                    <a:gd name="connsiteX12" fmla="*/ 1816014 w 2785959"/>
                    <a:gd name="connsiteY12" fmla="*/ 1880981 h 2204830"/>
                    <a:gd name="connsiteX13" fmla="*/ 1793250 w 2785959"/>
                    <a:gd name="connsiteY13" fmla="*/ 1780301 h 2204830"/>
                    <a:gd name="connsiteX14" fmla="*/ 1680569 w 2785959"/>
                    <a:gd name="connsiteY14" fmla="*/ 1647999 h 2204830"/>
                    <a:gd name="connsiteX15" fmla="*/ 1563030 w 2785959"/>
                    <a:gd name="connsiteY15" fmla="*/ 1622662 h 2204830"/>
                    <a:gd name="connsiteX16" fmla="*/ 1459684 w 2785959"/>
                    <a:gd name="connsiteY16" fmla="*/ 1627616 h 2204830"/>
                    <a:gd name="connsiteX17" fmla="*/ 1241085 w 2785959"/>
                    <a:gd name="connsiteY17" fmla="*/ 1666001 h 2204830"/>
                    <a:gd name="connsiteX18" fmla="*/ 1161170 w 2785959"/>
                    <a:gd name="connsiteY18" fmla="*/ 1792398 h 2204830"/>
                    <a:gd name="connsiteX19" fmla="*/ 1101258 w 2785959"/>
                    <a:gd name="connsiteY19" fmla="*/ 1932034 h 2204830"/>
                    <a:gd name="connsiteX20" fmla="*/ 974671 w 2785959"/>
                    <a:gd name="connsiteY20" fmla="*/ 2139680 h 2204830"/>
                    <a:gd name="connsiteX21" fmla="*/ 750262 w 2785959"/>
                    <a:gd name="connsiteY21" fmla="*/ 2171684 h 2204830"/>
                    <a:gd name="connsiteX22" fmla="*/ 612245 w 2785959"/>
                    <a:gd name="connsiteY22" fmla="*/ 2135965 h 2204830"/>
                    <a:gd name="connsiteX23" fmla="*/ 470798 w 2785959"/>
                    <a:gd name="connsiteY23" fmla="*/ 2086911 h 2204830"/>
                    <a:gd name="connsiteX24" fmla="*/ 355260 w 2785959"/>
                    <a:gd name="connsiteY24" fmla="*/ 2050525 h 2204830"/>
                    <a:gd name="connsiteX25" fmla="*/ 226292 w 2785959"/>
                    <a:gd name="connsiteY25" fmla="*/ 1989375 h 2204830"/>
                    <a:gd name="connsiteX26" fmla="*/ 16075 w 2785959"/>
                    <a:gd name="connsiteY26" fmla="*/ 1707625 h 2204830"/>
                    <a:gd name="connsiteX27" fmla="*/ 323161 w 2785959"/>
                    <a:gd name="connsiteY27" fmla="*/ 1436449 h 2204830"/>
                    <a:gd name="connsiteX28" fmla="*/ 357927 w 2785959"/>
                    <a:gd name="connsiteY28" fmla="*/ 1385109 h 2204830"/>
                    <a:gd name="connsiteX29" fmla="*/ 427174 w 2785959"/>
                    <a:gd name="connsiteY29" fmla="*/ 1213754 h 2204830"/>
                    <a:gd name="connsiteX30" fmla="*/ 476418 w 2785959"/>
                    <a:gd name="connsiteY30" fmla="*/ 1073165 h 2204830"/>
                    <a:gd name="connsiteX31" fmla="*/ 425364 w 2785959"/>
                    <a:gd name="connsiteY31" fmla="*/ 898286 h 2204830"/>
                    <a:gd name="connsiteX32" fmla="*/ 423650 w 2785959"/>
                    <a:gd name="connsiteY32" fmla="*/ 895143 h 2204830"/>
                    <a:gd name="connsiteX33" fmla="*/ 389455 w 2785959"/>
                    <a:gd name="connsiteY33" fmla="*/ 841612 h 2204830"/>
                    <a:gd name="connsiteX34" fmla="*/ 338020 w 2785959"/>
                    <a:gd name="connsiteY34" fmla="*/ 768460 h 2204830"/>
                    <a:gd name="connsiteX35" fmla="*/ 147044 w 2785959"/>
                    <a:gd name="connsiteY35" fmla="*/ 262683 h 2204830"/>
                    <a:gd name="connsiteX36" fmla="*/ 87989 w 2785959"/>
                    <a:gd name="connsiteY36" fmla="*/ 64658 h 2204830"/>
                    <a:gd name="connsiteX37" fmla="*/ 159807 w 2785959"/>
                    <a:gd name="connsiteY37" fmla="*/ 16271 h 2204830"/>
                    <a:gd name="connsiteX38" fmla="*/ 308207 w 2785959"/>
                    <a:gd name="connsiteY38" fmla="*/ 142573 h 2204830"/>
                    <a:gd name="connsiteX39" fmla="*/ 698065 w 2785959"/>
                    <a:gd name="connsiteY39" fmla="*/ 688165 h 2204830"/>
                    <a:gd name="connsiteX40" fmla="*/ 799697 w 2785959"/>
                    <a:gd name="connsiteY40" fmla="*/ 883713 h 2204830"/>
                    <a:gd name="connsiteX41" fmla="*/ 832177 w 2785959"/>
                    <a:gd name="connsiteY41" fmla="*/ 937434 h 2204830"/>
                    <a:gd name="connsiteX42" fmla="*/ 1125928 w 2785959"/>
                    <a:gd name="connsiteY42" fmla="*/ 1144888 h 2204830"/>
                    <a:gd name="connsiteX43" fmla="*/ 1134977 w 2785959"/>
                    <a:gd name="connsiteY43" fmla="*/ 1150794 h 2204830"/>
                    <a:gd name="connsiteX44" fmla="*/ 1354814 w 2785959"/>
                    <a:gd name="connsiteY44" fmla="*/ 1273286 h 2204830"/>
                    <a:gd name="connsiteX45" fmla="*/ 1621323 w 2785959"/>
                    <a:gd name="connsiteY45" fmla="*/ 1251092 h 2204830"/>
                    <a:gd name="connsiteX46" fmla="*/ 1939077 w 2785959"/>
                    <a:gd name="connsiteY46" fmla="*/ 1108884 h 2204830"/>
                    <a:gd name="connsiteX47" fmla="*/ 2092144 w 2785959"/>
                    <a:gd name="connsiteY47" fmla="*/ 937148 h 2204830"/>
                    <a:gd name="connsiteX48" fmla="*/ 2203872 w 2785959"/>
                    <a:gd name="connsiteY48" fmla="*/ 765793 h 2204830"/>
                    <a:gd name="connsiteX49" fmla="*/ 2194538 w 2785959"/>
                    <a:gd name="connsiteY49" fmla="*/ 749601 h 2204830"/>
                    <a:gd name="connsiteX50" fmla="*/ 2079380 w 2785959"/>
                    <a:gd name="connsiteY50" fmla="*/ 927528 h 2204830"/>
                    <a:gd name="connsiteX51" fmla="*/ 1928981 w 2785959"/>
                    <a:gd name="connsiteY51" fmla="*/ 1096311 h 2204830"/>
                    <a:gd name="connsiteX52" fmla="*/ 1617513 w 2785959"/>
                    <a:gd name="connsiteY52" fmla="*/ 1235471 h 2204830"/>
                    <a:gd name="connsiteX53" fmla="*/ 1358338 w 2785959"/>
                    <a:gd name="connsiteY53" fmla="*/ 1257665 h 2204830"/>
                    <a:gd name="connsiteX54" fmla="*/ 1143740 w 2785959"/>
                    <a:gd name="connsiteY54" fmla="*/ 1137364 h 2204830"/>
                    <a:gd name="connsiteX55" fmla="*/ 1134691 w 2785959"/>
                    <a:gd name="connsiteY55" fmla="*/ 1131458 h 2204830"/>
                    <a:gd name="connsiteX56" fmla="*/ 844560 w 2785959"/>
                    <a:gd name="connsiteY56" fmla="*/ 927242 h 2204830"/>
                    <a:gd name="connsiteX57" fmla="*/ 814175 w 2785959"/>
                    <a:gd name="connsiteY57" fmla="*/ 876760 h 2204830"/>
                    <a:gd name="connsiteX58" fmla="*/ 712162 w 2785959"/>
                    <a:gd name="connsiteY58" fmla="*/ 680545 h 2204830"/>
                    <a:gd name="connsiteX59" fmla="*/ 321065 w 2785959"/>
                    <a:gd name="connsiteY59" fmla="*/ 133048 h 2204830"/>
                    <a:gd name="connsiteX60" fmla="*/ 158474 w 2785959"/>
                    <a:gd name="connsiteY60" fmla="*/ 269 h 2204830"/>
                    <a:gd name="connsiteX61" fmla="*/ 74844 w 2785959"/>
                    <a:gd name="connsiteY61" fmla="*/ 55514 h 2204830"/>
                    <a:gd name="connsiteX62" fmla="*/ 132185 w 2785959"/>
                    <a:gd name="connsiteY62" fmla="*/ 268874 h 2204830"/>
                    <a:gd name="connsiteX63" fmla="*/ 324780 w 2785959"/>
                    <a:gd name="connsiteY63" fmla="*/ 777509 h 2204830"/>
                    <a:gd name="connsiteX64" fmla="*/ 376406 w 2785959"/>
                    <a:gd name="connsiteY64" fmla="*/ 850947 h 2204830"/>
                    <a:gd name="connsiteX65" fmla="*/ 409457 w 2785959"/>
                    <a:gd name="connsiteY65" fmla="*/ 902573 h 2204830"/>
                    <a:gd name="connsiteX66" fmla="*/ 411077 w 2785959"/>
                    <a:gd name="connsiteY66" fmla="*/ 905716 h 2204830"/>
                    <a:gd name="connsiteX67" fmla="*/ 460321 w 2785959"/>
                    <a:gd name="connsiteY67" fmla="*/ 1072499 h 2204830"/>
                    <a:gd name="connsiteX68" fmla="*/ 413268 w 2785959"/>
                    <a:gd name="connsiteY68" fmla="*/ 1205753 h 2204830"/>
                    <a:gd name="connsiteX69" fmla="*/ 344687 w 2785959"/>
                    <a:gd name="connsiteY69" fmla="*/ 1376060 h 2204830"/>
                    <a:gd name="connsiteX70" fmla="*/ 309826 w 2785959"/>
                    <a:gd name="connsiteY70" fmla="*/ 1427591 h 2204830"/>
                    <a:gd name="connsiteX71" fmla="*/ 73 w 2785959"/>
                    <a:gd name="connsiteY71" fmla="*/ 1706292 h 2204830"/>
                    <a:gd name="connsiteX72" fmla="*/ 214195 w 2785959"/>
                    <a:gd name="connsiteY72" fmla="*/ 1999948 h 2204830"/>
                    <a:gd name="connsiteX73" fmla="*/ 350498 w 2785959"/>
                    <a:gd name="connsiteY73" fmla="*/ 2065861 h 2204830"/>
                    <a:gd name="connsiteX74" fmla="*/ 465750 w 2785959"/>
                    <a:gd name="connsiteY74" fmla="*/ 2102246 h 2204830"/>
                    <a:gd name="connsiteX75" fmla="*/ 606815 w 2785959"/>
                    <a:gd name="connsiteY75" fmla="*/ 2151110 h 2204830"/>
                    <a:gd name="connsiteX76" fmla="*/ 748833 w 2785959"/>
                    <a:gd name="connsiteY76" fmla="*/ 2187685 h 2204830"/>
                    <a:gd name="connsiteX77" fmla="*/ 983434 w 2785959"/>
                    <a:gd name="connsiteY77" fmla="*/ 2153110 h 2204830"/>
                    <a:gd name="connsiteX78" fmla="*/ 1115927 w 2785959"/>
                    <a:gd name="connsiteY78" fmla="*/ 1938797 h 2204830"/>
                    <a:gd name="connsiteX79" fmla="*/ 1176029 w 2785959"/>
                    <a:gd name="connsiteY79" fmla="*/ 1798399 h 2204830"/>
                    <a:gd name="connsiteX80" fmla="*/ 1250039 w 2785959"/>
                    <a:gd name="connsiteY80" fmla="*/ 1679241 h 2204830"/>
                    <a:gd name="connsiteX81" fmla="*/ 1460732 w 2785959"/>
                    <a:gd name="connsiteY81" fmla="*/ 1643617 h 2204830"/>
                    <a:gd name="connsiteX82" fmla="*/ 1672663 w 2785959"/>
                    <a:gd name="connsiteY82" fmla="*/ 1662001 h 2204830"/>
                    <a:gd name="connsiteX83" fmla="*/ 1778676 w 2785959"/>
                    <a:gd name="connsiteY83" fmla="*/ 1786969 h 2204830"/>
                    <a:gd name="connsiteX84" fmla="*/ 1800012 w 2785959"/>
                    <a:gd name="connsiteY84" fmla="*/ 1881933 h 2204830"/>
                    <a:gd name="connsiteX85" fmla="*/ 1815252 w 2785959"/>
                    <a:gd name="connsiteY85" fmla="*/ 1978326 h 2204830"/>
                    <a:gd name="connsiteX86" fmla="*/ 1929552 w 2785959"/>
                    <a:gd name="connsiteY86" fmla="*/ 2171588 h 2204830"/>
                    <a:gd name="connsiteX87" fmla="*/ 2052044 w 2785959"/>
                    <a:gd name="connsiteY87" fmla="*/ 2204831 h 2204830"/>
                    <a:gd name="connsiteX88" fmla="*/ 2194157 w 2785959"/>
                    <a:gd name="connsiteY88" fmla="*/ 2191400 h 2204830"/>
                    <a:gd name="connsiteX89" fmla="*/ 2436663 w 2785959"/>
                    <a:gd name="connsiteY89" fmla="*/ 2124249 h 2204830"/>
                    <a:gd name="connsiteX90" fmla="*/ 2683933 w 2785959"/>
                    <a:gd name="connsiteY90" fmla="*/ 1981565 h 2204830"/>
                    <a:gd name="connsiteX91" fmla="*/ 2684504 w 2785959"/>
                    <a:gd name="connsiteY91" fmla="*/ 1980898 h 2204830"/>
                    <a:gd name="connsiteX92" fmla="*/ 2785945 w 2785959"/>
                    <a:gd name="connsiteY92" fmla="*/ 1765252 h 2204830"/>
                    <a:gd name="connsiteX93" fmla="*/ 2685075 w 2785959"/>
                    <a:gd name="connsiteY93" fmla="*/ 1520840 h 2204830"/>
                    <a:gd name="connsiteX94" fmla="*/ 2484860 w 2785959"/>
                    <a:gd name="connsiteY94" fmla="*/ 1356153 h 2204830"/>
                    <a:gd name="connsiteX95" fmla="*/ 2424662 w 2785959"/>
                    <a:gd name="connsiteY95" fmla="*/ 1263761 h 2204830"/>
                    <a:gd name="connsiteX96" fmla="*/ 2356272 w 2785959"/>
                    <a:gd name="connsiteY96" fmla="*/ 1128887 h 2204830"/>
                    <a:gd name="connsiteX97" fmla="*/ 2417709 w 2785959"/>
                    <a:gd name="connsiteY97" fmla="*/ 975248 h 2204830"/>
                    <a:gd name="connsiteX98" fmla="*/ 2403993 w 2785959"/>
                    <a:gd name="connsiteY98" fmla="*/ 966771 h 2204830"/>
                    <a:gd name="connsiteX99" fmla="*/ 2587063 w 2785959"/>
                    <a:gd name="connsiteY99" fmla="*/ 594820 h 2204830"/>
                    <a:gd name="connsiteX100" fmla="*/ 2583443 w 2785959"/>
                    <a:gd name="connsiteY100" fmla="*/ 601106 h 220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2785959" h="2204830">
                      <a:moveTo>
                        <a:pt x="2403993" y="966771"/>
                      </a:moveTo>
                      <a:cubicBezTo>
                        <a:pt x="2377989" y="1030969"/>
                        <a:pt x="2333507" y="1104788"/>
                        <a:pt x="2340651" y="1132887"/>
                      </a:cubicBezTo>
                      <a:cubicBezTo>
                        <a:pt x="2355320" y="1189942"/>
                        <a:pt x="2375227" y="1219374"/>
                        <a:pt x="2411327" y="1272714"/>
                      </a:cubicBezTo>
                      <a:cubicBezTo>
                        <a:pt x="2427329" y="1296431"/>
                        <a:pt x="2447236" y="1325863"/>
                        <a:pt x="2471144" y="1364630"/>
                      </a:cubicBezTo>
                      <a:cubicBezTo>
                        <a:pt x="2500290" y="1411779"/>
                        <a:pt x="2614114" y="1419590"/>
                        <a:pt x="2670883" y="1528270"/>
                      </a:cubicBezTo>
                      <a:cubicBezTo>
                        <a:pt x="2763561" y="1705720"/>
                        <a:pt x="2770229" y="1737248"/>
                        <a:pt x="2769848" y="1765061"/>
                      </a:cubicBezTo>
                      <a:cubicBezTo>
                        <a:pt x="2768609" y="1865074"/>
                        <a:pt x="2701363" y="1938702"/>
                        <a:pt x="2672598" y="1970134"/>
                      </a:cubicBezTo>
                      <a:lnTo>
                        <a:pt x="2672026" y="1970706"/>
                      </a:lnTo>
                      <a:cubicBezTo>
                        <a:pt x="2611161" y="2037381"/>
                        <a:pt x="2547058" y="2062908"/>
                        <a:pt x="2430758" y="2109295"/>
                      </a:cubicBezTo>
                      <a:cubicBezTo>
                        <a:pt x="2379037" y="2129964"/>
                        <a:pt x="2300837" y="2161111"/>
                        <a:pt x="2192061" y="2175493"/>
                      </a:cubicBezTo>
                      <a:cubicBezTo>
                        <a:pt x="2073094" y="2191115"/>
                        <a:pt x="2001276" y="2200544"/>
                        <a:pt x="1938506" y="2158253"/>
                      </a:cubicBezTo>
                      <a:cubicBezTo>
                        <a:pt x="1869830" y="2111962"/>
                        <a:pt x="1845351" y="2025570"/>
                        <a:pt x="1830683" y="1973945"/>
                      </a:cubicBezTo>
                      <a:cubicBezTo>
                        <a:pt x="1819253" y="1933558"/>
                        <a:pt x="1817538" y="1905650"/>
                        <a:pt x="1816014" y="1880981"/>
                      </a:cubicBezTo>
                      <a:cubicBezTo>
                        <a:pt x="1814204" y="1849548"/>
                        <a:pt x="1812490" y="1822402"/>
                        <a:pt x="1793250" y="1780301"/>
                      </a:cubicBezTo>
                      <a:cubicBezTo>
                        <a:pt x="1781629" y="1754870"/>
                        <a:pt x="1750673" y="1687337"/>
                        <a:pt x="1680569" y="1647999"/>
                      </a:cubicBezTo>
                      <a:cubicBezTo>
                        <a:pt x="1645898" y="1628568"/>
                        <a:pt x="1610274" y="1622662"/>
                        <a:pt x="1563030" y="1622662"/>
                      </a:cubicBezTo>
                      <a:cubicBezTo>
                        <a:pt x="1533788" y="1622662"/>
                        <a:pt x="1500261" y="1624853"/>
                        <a:pt x="1459684" y="1627616"/>
                      </a:cubicBezTo>
                      <a:cubicBezTo>
                        <a:pt x="1340145" y="1635616"/>
                        <a:pt x="1280233" y="1639617"/>
                        <a:pt x="1241085" y="1666001"/>
                      </a:cubicBezTo>
                      <a:cubicBezTo>
                        <a:pt x="1201652" y="1692576"/>
                        <a:pt x="1189745" y="1721723"/>
                        <a:pt x="1161170" y="1792398"/>
                      </a:cubicBezTo>
                      <a:cubicBezTo>
                        <a:pt x="1146788" y="1827736"/>
                        <a:pt x="1128881" y="1871741"/>
                        <a:pt x="1101258" y="1932034"/>
                      </a:cubicBezTo>
                      <a:cubicBezTo>
                        <a:pt x="1019915" y="2109771"/>
                        <a:pt x="990482" y="2129202"/>
                        <a:pt x="974671" y="2139680"/>
                      </a:cubicBezTo>
                      <a:cubicBezTo>
                        <a:pt x="905710" y="2185209"/>
                        <a:pt x="826652" y="2178351"/>
                        <a:pt x="750262" y="2171684"/>
                      </a:cubicBezTo>
                      <a:cubicBezTo>
                        <a:pt x="698636" y="2167207"/>
                        <a:pt x="675110" y="2158730"/>
                        <a:pt x="612245" y="2135965"/>
                      </a:cubicBezTo>
                      <a:cubicBezTo>
                        <a:pt x="579764" y="2124154"/>
                        <a:pt x="535187" y="2108057"/>
                        <a:pt x="470798" y="2086911"/>
                      </a:cubicBezTo>
                      <a:cubicBezTo>
                        <a:pt x="422507" y="2071099"/>
                        <a:pt x="385169" y="2059669"/>
                        <a:pt x="355260" y="2050525"/>
                      </a:cubicBezTo>
                      <a:cubicBezTo>
                        <a:pt x="273917" y="2025665"/>
                        <a:pt x="252104" y="2018998"/>
                        <a:pt x="226292" y="1989375"/>
                      </a:cubicBezTo>
                      <a:cubicBezTo>
                        <a:pt x="159331" y="1912223"/>
                        <a:pt x="12455" y="1749726"/>
                        <a:pt x="16075" y="1707625"/>
                      </a:cubicBezTo>
                      <a:cubicBezTo>
                        <a:pt x="25600" y="1598850"/>
                        <a:pt x="232293" y="1573895"/>
                        <a:pt x="323161" y="1436449"/>
                      </a:cubicBezTo>
                      <a:cubicBezTo>
                        <a:pt x="333734" y="1420542"/>
                        <a:pt x="345450" y="1403302"/>
                        <a:pt x="357927" y="1385109"/>
                      </a:cubicBezTo>
                      <a:cubicBezTo>
                        <a:pt x="397075" y="1327864"/>
                        <a:pt x="368214" y="1315577"/>
                        <a:pt x="427174" y="1213754"/>
                      </a:cubicBezTo>
                      <a:cubicBezTo>
                        <a:pt x="453749" y="1168034"/>
                        <a:pt x="474132" y="1128601"/>
                        <a:pt x="476418" y="1073165"/>
                      </a:cubicBezTo>
                      <a:cubicBezTo>
                        <a:pt x="479180" y="1002680"/>
                        <a:pt x="449367" y="944863"/>
                        <a:pt x="425364" y="898286"/>
                      </a:cubicBezTo>
                      <a:lnTo>
                        <a:pt x="423650" y="895143"/>
                      </a:lnTo>
                      <a:cubicBezTo>
                        <a:pt x="412982" y="874378"/>
                        <a:pt x="407076" y="866092"/>
                        <a:pt x="389455" y="841612"/>
                      </a:cubicBezTo>
                      <a:cubicBezTo>
                        <a:pt x="378120" y="825896"/>
                        <a:pt x="362690" y="804274"/>
                        <a:pt x="338020" y="768460"/>
                      </a:cubicBezTo>
                      <a:cubicBezTo>
                        <a:pt x="283632" y="689308"/>
                        <a:pt x="157140" y="286781"/>
                        <a:pt x="147044" y="262683"/>
                      </a:cubicBezTo>
                      <a:cubicBezTo>
                        <a:pt x="132661" y="228298"/>
                        <a:pt x="38173" y="136286"/>
                        <a:pt x="87989" y="64658"/>
                      </a:cubicBezTo>
                      <a:cubicBezTo>
                        <a:pt x="97514" y="51037"/>
                        <a:pt x="123422" y="19129"/>
                        <a:pt x="159807" y="16271"/>
                      </a:cubicBezTo>
                      <a:cubicBezTo>
                        <a:pt x="198002" y="13223"/>
                        <a:pt x="235436" y="45132"/>
                        <a:pt x="308207" y="142573"/>
                      </a:cubicBezTo>
                      <a:cubicBezTo>
                        <a:pt x="396218" y="260683"/>
                        <a:pt x="679777" y="654446"/>
                        <a:pt x="698065" y="688165"/>
                      </a:cubicBezTo>
                      <a:cubicBezTo>
                        <a:pt x="760073" y="802084"/>
                        <a:pt x="785885" y="855233"/>
                        <a:pt x="799697" y="883713"/>
                      </a:cubicBezTo>
                      <a:cubicBezTo>
                        <a:pt x="813413" y="912002"/>
                        <a:pt x="816651" y="918670"/>
                        <a:pt x="832177" y="937434"/>
                      </a:cubicBezTo>
                      <a:cubicBezTo>
                        <a:pt x="860943" y="972105"/>
                        <a:pt x="875897" y="981916"/>
                        <a:pt x="1125928" y="1144888"/>
                      </a:cubicBezTo>
                      <a:lnTo>
                        <a:pt x="1134977" y="1150794"/>
                      </a:lnTo>
                      <a:cubicBezTo>
                        <a:pt x="1283090" y="1247378"/>
                        <a:pt x="1305855" y="1262237"/>
                        <a:pt x="1354814" y="1273286"/>
                      </a:cubicBezTo>
                      <a:cubicBezTo>
                        <a:pt x="1445968" y="1293955"/>
                        <a:pt x="1519501" y="1275953"/>
                        <a:pt x="1621323" y="1251092"/>
                      </a:cubicBezTo>
                      <a:cubicBezTo>
                        <a:pt x="1706667" y="1230233"/>
                        <a:pt x="1823539" y="1201658"/>
                        <a:pt x="1939077" y="1108884"/>
                      </a:cubicBezTo>
                      <a:cubicBezTo>
                        <a:pt x="2000132" y="1059830"/>
                        <a:pt x="2034708" y="1013634"/>
                        <a:pt x="2092144" y="937148"/>
                      </a:cubicBezTo>
                      <a:cubicBezTo>
                        <a:pt x="2138912" y="874950"/>
                        <a:pt x="2174535" y="817419"/>
                        <a:pt x="2203872" y="765793"/>
                      </a:cubicBezTo>
                      <a:lnTo>
                        <a:pt x="2194538" y="749601"/>
                      </a:lnTo>
                      <a:cubicBezTo>
                        <a:pt x="2164629" y="802941"/>
                        <a:pt x="2128053" y="862758"/>
                        <a:pt x="2079380" y="927528"/>
                      </a:cubicBezTo>
                      <a:cubicBezTo>
                        <a:pt x="2022707" y="1002966"/>
                        <a:pt x="1988417" y="1048591"/>
                        <a:pt x="1928981" y="1096311"/>
                      </a:cubicBezTo>
                      <a:cubicBezTo>
                        <a:pt x="1816300" y="1186894"/>
                        <a:pt x="1701428" y="1214992"/>
                        <a:pt x="1617513" y="1235471"/>
                      </a:cubicBezTo>
                      <a:cubicBezTo>
                        <a:pt x="1514072" y="1260712"/>
                        <a:pt x="1445777" y="1277381"/>
                        <a:pt x="1358338" y="1257665"/>
                      </a:cubicBezTo>
                      <a:cubicBezTo>
                        <a:pt x="1312237" y="1247187"/>
                        <a:pt x="1289758" y="1232614"/>
                        <a:pt x="1143740" y="1137364"/>
                      </a:cubicBezTo>
                      <a:lnTo>
                        <a:pt x="1134691" y="1131458"/>
                      </a:lnTo>
                      <a:cubicBezTo>
                        <a:pt x="886565" y="969724"/>
                        <a:pt x="871706" y="960008"/>
                        <a:pt x="844560" y="927242"/>
                      </a:cubicBezTo>
                      <a:cubicBezTo>
                        <a:pt x="830272" y="909907"/>
                        <a:pt x="827795" y="904858"/>
                        <a:pt x="814175" y="876760"/>
                      </a:cubicBezTo>
                      <a:cubicBezTo>
                        <a:pt x="800268" y="848090"/>
                        <a:pt x="774360" y="794749"/>
                        <a:pt x="712162" y="680545"/>
                      </a:cubicBezTo>
                      <a:cubicBezTo>
                        <a:pt x="693684" y="646540"/>
                        <a:pt x="409743" y="251920"/>
                        <a:pt x="321065" y="133048"/>
                      </a:cubicBezTo>
                      <a:cubicBezTo>
                        <a:pt x="243437" y="28939"/>
                        <a:pt x="203908" y="-3350"/>
                        <a:pt x="158474" y="269"/>
                      </a:cubicBezTo>
                      <a:cubicBezTo>
                        <a:pt x="115326" y="3698"/>
                        <a:pt x="85607" y="39988"/>
                        <a:pt x="74844" y="55514"/>
                      </a:cubicBezTo>
                      <a:cubicBezTo>
                        <a:pt x="19885" y="134381"/>
                        <a:pt x="117040" y="232489"/>
                        <a:pt x="132185" y="268874"/>
                      </a:cubicBezTo>
                      <a:cubicBezTo>
                        <a:pt x="142948" y="294496"/>
                        <a:pt x="269821" y="697499"/>
                        <a:pt x="324780" y="777509"/>
                      </a:cubicBezTo>
                      <a:cubicBezTo>
                        <a:pt x="349545" y="813514"/>
                        <a:pt x="365071" y="835136"/>
                        <a:pt x="376406" y="850947"/>
                      </a:cubicBezTo>
                      <a:cubicBezTo>
                        <a:pt x="393455" y="874759"/>
                        <a:pt x="399266" y="882761"/>
                        <a:pt x="409457" y="902573"/>
                      </a:cubicBezTo>
                      <a:lnTo>
                        <a:pt x="411077" y="905716"/>
                      </a:lnTo>
                      <a:cubicBezTo>
                        <a:pt x="434222" y="950483"/>
                        <a:pt x="462988" y="1006300"/>
                        <a:pt x="460321" y="1072499"/>
                      </a:cubicBezTo>
                      <a:cubicBezTo>
                        <a:pt x="458321" y="1124315"/>
                        <a:pt x="438699" y="1161938"/>
                        <a:pt x="413268" y="1205753"/>
                      </a:cubicBezTo>
                      <a:cubicBezTo>
                        <a:pt x="354593" y="1307004"/>
                        <a:pt x="383645" y="1319006"/>
                        <a:pt x="344687" y="1376060"/>
                      </a:cubicBezTo>
                      <a:cubicBezTo>
                        <a:pt x="332210" y="1394348"/>
                        <a:pt x="320399" y="1411588"/>
                        <a:pt x="309826" y="1427591"/>
                      </a:cubicBezTo>
                      <a:cubicBezTo>
                        <a:pt x="217529" y="1567227"/>
                        <a:pt x="9979" y="1593325"/>
                        <a:pt x="73" y="1706292"/>
                      </a:cubicBezTo>
                      <a:cubicBezTo>
                        <a:pt x="-3737" y="1750202"/>
                        <a:pt x="142662" y="1917652"/>
                        <a:pt x="214195" y="1999948"/>
                      </a:cubicBezTo>
                      <a:cubicBezTo>
                        <a:pt x="242960" y="2032999"/>
                        <a:pt x="267916" y="2040619"/>
                        <a:pt x="350498" y="2065861"/>
                      </a:cubicBezTo>
                      <a:cubicBezTo>
                        <a:pt x="380406" y="2075005"/>
                        <a:pt x="417649" y="2086435"/>
                        <a:pt x="465750" y="2102246"/>
                      </a:cubicBezTo>
                      <a:cubicBezTo>
                        <a:pt x="529949" y="2123297"/>
                        <a:pt x="574335" y="2139299"/>
                        <a:pt x="606815" y="2151110"/>
                      </a:cubicBezTo>
                      <a:cubicBezTo>
                        <a:pt x="669300" y="2173684"/>
                        <a:pt x="695112" y="2183018"/>
                        <a:pt x="748833" y="2187685"/>
                      </a:cubicBezTo>
                      <a:cubicBezTo>
                        <a:pt x="824367" y="2194258"/>
                        <a:pt x="909806" y="2201687"/>
                        <a:pt x="983434" y="2153110"/>
                      </a:cubicBezTo>
                      <a:cubicBezTo>
                        <a:pt x="1007246" y="2137393"/>
                        <a:pt x="1039060" y="2106628"/>
                        <a:pt x="1115927" y="1938797"/>
                      </a:cubicBezTo>
                      <a:cubicBezTo>
                        <a:pt x="1143644" y="1878123"/>
                        <a:pt x="1162313" y="1832022"/>
                        <a:pt x="1176029" y="1798399"/>
                      </a:cubicBezTo>
                      <a:cubicBezTo>
                        <a:pt x="1204128" y="1729057"/>
                        <a:pt x="1214701" y="1703149"/>
                        <a:pt x="1250039" y="1679241"/>
                      </a:cubicBezTo>
                      <a:cubicBezTo>
                        <a:pt x="1285567" y="1655333"/>
                        <a:pt x="1344146" y="1651428"/>
                        <a:pt x="1460732" y="1643617"/>
                      </a:cubicBezTo>
                      <a:cubicBezTo>
                        <a:pt x="1571793" y="1636188"/>
                        <a:pt x="1622943" y="1634092"/>
                        <a:pt x="1672663" y="1662001"/>
                      </a:cubicBezTo>
                      <a:cubicBezTo>
                        <a:pt x="1738290" y="1698862"/>
                        <a:pt x="1767627" y="1762870"/>
                        <a:pt x="1778676" y="1786969"/>
                      </a:cubicBezTo>
                      <a:cubicBezTo>
                        <a:pt x="1796678" y="1826402"/>
                        <a:pt x="1798202" y="1852120"/>
                        <a:pt x="1800012" y="1881933"/>
                      </a:cubicBezTo>
                      <a:cubicBezTo>
                        <a:pt x="1801536" y="1907365"/>
                        <a:pt x="1803251" y="1936225"/>
                        <a:pt x="1815252" y="1978326"/>
                      </a:cubicBezTo>
                      <a:cubicBezTo>
                        <a:pt x="1830492" y="2032047"/>
                        <a:pt x="1856019" y="2122058"/>
                        <a:pt x="1929552" y="2171588"/>
                      </a:cubicBezTo>
                      <a:cubicBezTo>
                        <a:pt x="1966319" y="2196353"/>
                        <a:pt x="2004895" y="2204831"/>
                        <a:pt x="2052044" y="2204831"/>
                      </a:cubicBezTo>
                      <a:cubicBezTo>
                        <a:pt x="2091953" y="2204831"/>
                        <a:pt x="2137959" y="2198735"/>
                        <a:pt x="2194157" y="2191400"/>
                      </a:cubicBezTo>
                      <a:cubicBezTo>
                        <a:pt x="2304932" y="2176732"/>
                        <a:pt x="2384180" y="2145204"/>
                        <a:pt x="2436663" y="2124249"/>
                      </a:cubicBezTo>
                      <a:cubicBezTo>
                        <a:pt x="2551344" y="2078529"/>
                        <a:pt x="2620591" y="2050907"/>
                        <a:pt x="2683933" y="1981565"/>
                      </a:cubicBezTo>
                      <a:lnTo>
                        <a:pt x="2684504" y="1980898"/>
                      </a:lnTo>
                      <a:cubicBezTo>
                        <a:pt x="2714412" y="1948132"/>
                        <a:pt x="2784611" y="1871360"/>
                        <a:pt x="2785945" y="1765252"/>
                      </a:cubicBezTo>
                      <a:cubicBezTo>
                        <a:pt x="2786326" y="1734105"/>
                        <a:pt x="2779754" y="1702006"/>
                        <a:pt x="2685075" y="1520840"/>
                      </a:cubicBezTo>
                      <a:cubicBezTo>
                        <a:pt x="2628116" y="1411779"/>
                        <a:pt x="2514292" y="1403873"/>
                        <a:pt x="2484860" y="1356153"/>
                      </a:cubicBezTo>
                      <a:cubicBezTo>
                        <a:pt x="2460762" y="1317100"/>
                        <a:pt x="2440664" y="1287573"/>
                        <a:pt x="2424662" y="1263761"/>
                      </a:cubicBezTo>
                      <a:cubicBezTo>
                        <a:pt x="2389514" y="1211849"/>
                        <a:pt x="2370179" y="1183274"/>
                        <a:pt x="2356272" y="1128887"/>
                      </a:cubicBezTo>
                      <a:cubicBezTo>
                        <a:pt x="2349605" y="1102979"/>
                        <a:pt x="2391991" y="1035351"/>
                        <a:pt x="2417709" y="975248"/>
                      </a:cubicBezTo>
                      <a:lnTo>
                        <a:pt x="2403993" y="966771"/>
                      </a:lnTo>
                      <a:close/>
                      <a:moveTo>
                        <a:pt x="2587063" y="594820"/>
                      </a:moveTo>
                      <a:cubicBezTo>
                        <a:pt x="2585920" y="596915"/>
                        <a:pt x="2584682" y="599011"/>
                        <a:pt x="2583443" y="601106"/>
                      </a:cubicBezTo>
                    </a:path>
                  </a:pathLst>
                </a:custGeom>
                <a:solidFill>
                  <a:srgbClr val="8D7941"/>
                </a:solidFill>
                <a:ln w="0" cap="flat">
                  <a:noFill/>
                  <a:prstDash val="solid"/>
                  <a:miter/>
                </a:ln>
              </p:spPr>
              <p:txBody>
                <a:bodyPr rtlCol="0" anchor="ctr"/>
                <a:lstStyle/>
                <a:p>
                  <a:endParaRPr lang="en-US"/>
                </a:p>
              </p:txBody>
            </p:sp>
            <p:sp>
              <p:nvSpPr>
                <p:cNvPr id="231" name="Freeform: Shape 230">
                  <a:extLst>
                    <a:ext uri="{FF2B5EF4-FFF2-40B4-BE49-F238E27FC236}">
                      <a16:creationId xmlns:a16="http://schemas.microsoft.com/office/drawing/2014/main" id="{2B1439A3-306C-C30E-D069-52730FEE85A5}"/>
                    </a:ext>
                  </a:extLst>
                </p:cNvPr>
                <p:cNvSpPr/>
                <p:nvPr/>
              </p:nvSpPr>
              <p:spPr>
                <a:xfrm>
                  <a:off x="2334042" y="3022854"/>
                  <a:ext cx="127792" cy="386788"/>
                </a:xfrm>
                <a:custGeom>
                  <a:avLst/>
                  <a:gdLst>
                    <a:gd name="connsiteX0" fmla="*/ 1619 w 205645"/>
                    <a:gd name="connsiteY0" fmla="*/ 1015 h 622425"/>
                    <a:gd name="connsiteX1" fmla="*/ 73724 w 205645"/>
                    <a:gd name="connsiteY1" fmla="*/ 50830 h 622425"/>
                    <a:gd name="connsiteX2" fmla="*/ 156305 w 205645"/>
                    <a:gd name="connsiteY2" fmla="*/ 464215 h 622425"/>
                    <a:gd name="connsiteX3" fmla="*/ 205645 w 205645"/>
                    <a:gd name="connsiteY3" fmla="*/ 619663 h 622425"/>
                    <a:gd name="connsiteX4" fmla="*/ 203073 w 205645"/>
                    <a:gd name="connsiteY4" fmla="*/ 622426 h 622425"/>
                    <a:gd name="connsiteX5" fmla="*/ 160020 w 205645"/>
                    <a:gd name="connsiteY5" fmla="*/ 549178 h 622425"/>
                    <a:gd name="connsiteX6" fmla="*/ 111728 w 205645"/>
                    <a:gd name="connsiteY6" fmla="*/ 216661 h 622425"/>
                    <a:gd name="connsiteX7" fmla="*/ 25146 w 205645"/>
                    <a:gd name="connsiteY7" fmla="*/ 37495 h 622425"/>
                    <a:gd name="connsiteX8" fmla="*/ 0 w 205645"/>
                    <a:gd name="connsiteY8" fmla="*/ 4444 h 622425"/>
                    <a:gd name="connsiteX9" fmla="*/ 1715 w 205645"/>
                    <a:gd name="connsiteY9" fmla="*/ 1015 h 622425"/>
                    <a:gd name="connsiteX10" fmla="*/ 1715 w 205645"/>
                    <a:gd name="connsiteY10" fmla="*/ 1015 h 62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5645" h="622425">
                      <a:moveTo>
                        <a:pt x="1619" y="1015"/>
                      </a:moveTo>
                      <a:cubicBezTo>
                        <a:pt x="35052" y="-6510"/>
                        <a:pt x="56198" y="29590"/>
                        <a:pt x="73724" y="50830"/>
                      </a:cubicBezTo>
                      <a:cubicBezTo>
                        <a:pt x="158877" y="172084"/>
                        <a:pt x="144399" y="324579"/>
                        <a:pt x="156305" y="464215"/>
                      </a:cubicBezTo>
                      <a:cubicBezTo>
                        <a:pt x="162783" y="517841"/>
                        <a:pt x="169641" y="576991"/>
                        <a:pt x="205645" y="619663"/>
                      </a:cubicBezTo>
                      <a:cubicBezTo>
                        <a:pt x="205645" y="619663"/>
                        <a:pt x="203073" y="622426"/>
                        <a:pt x="203073" y="622426"/>
                      </a:cubicBezTo>
                      <a:cubicBezTo>
                        <a:pt x="181451" y="602995"/>
                        <a:pt x="169355" y="575848"/>
                        <a:pt x="160020" y="549178"/>
                      </a:cubicBezTo>
                      <a:cubicBezTo>
                        <a:pt x="123539" y="441736"/>
                        <a:pt x="134493" y="325912"/>
                        <a:pt x="111728" y="216661"/>
                      </a:cubicBezTo>
                      <a:cubicBezTo>
                        <a:pt x="97250" y="151700"/>
                        <a:pt x="73247" y="84739"/>
                        <a:pt x="25146" y="37495"/>
                      </a:cubicBezTo>
                      <a:cubicBezTo>
                        <a:pt x="15240" y="28828"/>
                        <a:pt x="6477" y="21779"/>
                        <a:pt x="0" y="4444"/>
                      </a:cubicBezTo>
                      <a:cubicBezTo>
                        <a:pt x="0" y="4444"/>
                        <a:pt x="1715" y="1015"/>
                        <a:pt x="1715" y="1015"/>
                      </a:cubicBezTo>
                      <a:lnTo>
                        <a:pt x="1715" y="1015"/>
                      </a:lnTo>
                      <a:close/>
                    </a:path>
                  </a:pathLst>
                </a:custGeom>
                <a:solidFill>
                  <a:srgbClr val="8D7941"/>
                </a:solidFill>
                <a:ln w="0"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id="{98428AA9-EE44-FA81-F4A0-4A05516A03D2}"/>
                    </a:ext>
                  </a:extLst>
                </p:cNvPr>
                <p:cNvSpPr/>
                <p:nvPr/>
              </p:nvSpPr>
              <p:spPr>
                <a:xfrm>
                  <a:off x="2707397" y="3097295"/>
                  <a:ext cx="39328" cy="611377"/>
                </a:xfrm>
                <a:custGeom>
                  <a:avLst/>
                  <a:gdLst>
                    <a:gd name="connsiteX0" fmla="*/ 28699 w 63288"/>
                    <a:gd name="connsiteY0" fmla="*/ 0 h 983837"/>
                    <a:gd name="connsiteX1" fmla="*/ 63275 w 63288"/>
                    <a:gd name="connsiteY1" fmla="*/ 122873 h 983837"/>
                    <a:gd name="connsiteX2" fmla="*/ 47844 w 63288"/>
                    <a:gd name="connsiteY2" fmla="*/ 369570 h 983837"/>
                    <a:gd name="connsiteX3" fmla="*/ 48702 w 63288"/>
                    <a:gd name="connsiteY3" fmla="*/ 614077 h 983837"/>
                    <a:gd name="connsiteX4" fmla="*/ 47749 w 63288"/>
                    <a:gd name="connsiteY4" fmla="*/ 983456 h 983837"/>
                    <a:gd name="connsiteX5" fmla="*/ 38224 w 63288"/>
                    <a:gd name="connsiteY5" fmla="*/ 983456 h 983837"/>
                    <a:gd name="connsiteX6" fmla="*/ 39558 w 63288"/>
                    <a:gd name="connsiteY6" fmla="*/ 947166 h 983837"/>
                    <a:gd name="connsiteX7" fmla="*/ 49083 w 63288"/>
                    <a:gd name="connsiteY7" fmla="*/ 947547 h 983837"/>
                    <a:gd name="connsiteX8" fmla="*/ 47749 w 63288"/>
                    <a:gd name="connsiteY8" fmla="*/ 983837 h 983837"/>
                    <a:gd name="connsiteX9" fmla="*/ 38224 w 63288"/>
                    <a:gd name="connsiteY9" fmla="*/ 983837 h 983837"/>
                    <a:gd name="connsiteX10" fmla="*/ 18222 w 63288"/>
                    <a:gd name="connsiteY10" fmla="*/ 738378 h 983837"/>
                    <a:gd name="connsiteX11" fmla="*/ 124 w 63288"/>
                    <a:gd name="connsiteY11" fmla="*/ 368141 h 983837"/>
                    <a:gd name="connsiteX12" fmla="*/ 11745 w 63288"/>
                    <a:gd name="connsiteY12" fmla="*/ 123539 h 983837"/>
                    <a:gd name="connsiteX13" fmla="*/ 19555 w 63288"/>
                    <a:gd name="connsiteY13" fmla="*/ 2286 h 983837"/>
                    <a:gd name="connsiteX14" fmla="*/ 28794 w 63288"/>
                    <a:gd name="connsiteY14" fmla="*/ 95 h 983837"/>
                    <a:gd name="connsiteX15" fmla="*/ 28794 w 63288"/>
                    <a:gd name="connsiteY15" fmla="*/ 95 h 98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288" h="983837">
                      <a:moveTo>
                        <a:pt x="28699" y="0"/>
                      </a:moveTo>
                      <a:cubicBezTo>
                        <a:pt x="66894" y="29718"/>
                        <a:pt x="61560" y="80201"/>
                        <a:pt x="63275" y="122873"/>
                      </a:cubicBezTo>
                      <a:cubicBezTo>
                        <a:pt x="63751" y="206026"/>
                        <a:pt x="51940" y="287750"/>
                        <a:pt x="47844" y="369570"/>
                      </a:cubicBezTo>
                      <a:cubicBezTo>
                        <a:pt x="44701" y="439388"/>
                        <a:pt x="47940" y="542830"/>
                        <a:pt x="48702" y="614077"/>
                      </a:cubicBezTo>
                      <a:cubicBezTo>
                        <a:pt x="49654" y="733330"/>
                        <a:pt x="50511" y="864775"/>
                        <a:pt x="47749" y="983456"/>
                      </a:cubicBezTo>
                      <a:cubicBezTo>
                        <a:pt x="47749" y="983551"/>
                        <a:pt x="38224" y="983456"/>
                        <a:pt x="38224" y="983456"/>
                      </a:cubicBezTo>
                      <a:cubicBezTo>
                        <a:pt x="38224" y="983456"/>
                        <a:pt x="39558" y="947166"/>
                        <a:pt x="39558" y="947166"/>
                      </a:cubicBezTo>
                      <a:cubicBezTo>
                        <a:pt x="39558" y="947166"/>
                        <a:pt x="49083" y="947547"/>
                        <a:pt x="49083" y="947547"/>
                      </a:cubicBezTo>
                      <a:cubicBezTo>
                        <a:pt x="49083" y="947547"/>
                        <a:pt x="47749" y="983837"/>
                        <a:pt x="47749" y="983837"/>
                      </a:cubicBezTo>
                      <a:cubicBezTo>
                        <a:pt x="47749" y="983837"/>
                        <a:pt x="38129" y="983837"/>
                        <a:pt x="38224" y="983837"/>
                      </a:cubicBezTo>
                      <a:cubicBezTo>
                        <a:pt x="30128" y="902018"/>
                        <a:pt x="24223" y="820198"/>
                        <a:pt x="18222" y="738378"/>
                      </a:cubicBezTo>
                      <a:cubicBezTo>
                        <a:pt x="11459" y="623221"/>
                        <a:pt x="-1400" y="483108"/>
                        <a:pt x="124" y="368141"/>
                      </a:cubicBezTo>
                      <a:cubicBezTo>
                        <a:pt x="1458" y="286036"/>
                        <a:pt x="12792" y="204597"/>
                        <a:pt x="11745" y="123539"/>
                      </a:cubicBezTo>
                      <a:cubicBezTo>
                        <a:pt x="13364" y="80296"/>
                        <a:pt x="-2067" y="45625"/>
                        <a:pt x="19555" y="2286"/>
                      </a:cubicBezTo>
                      <a:cubicBezTo>
                        <a:pt x="19555" y="2286"/>
                        <a:pt x="28794" y="95"/>
                        <a:pt x="28794" y="95"/>
                      </a:cubicBezTo>
                      <a:lnTo>
                        <a:pt x="28794" y="95"/>
                      </a:lnTo>
                      <a:close/>
                    </a:path>
                  </a:pathLst>
                </a:custGeom>
                <a:solidFill>
                  <a:srgbClr val="8D7941"/>
                </a:solidFill>
                <a:ln w="0" cap="flat">
                  <a:no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id="{31459940-841F-7248-D838-1F2340579B24}"/>
                    </a:ext>
                  </a:extLst>
                </p:cNvPr>
                <p:cNvSpPr/>
                <p:nvPr/>
              </p:nvSpPr>
              <p:spPr>
                <a:xfrm>
                  <a:off x="3057999" y="3073382"/>
                  <a:ext cx="234334" cy="392905"/>
                </a:xfrm>
                <a:custGeom>
                  <a:avLst/>
                  <a:gdLst>
                    <a:gd name="connsiteX0" fmla="*/ 377095 w 377094"/>
                    <a:gd name="connsiteY0" fmla="*/ 33052 h 632269"/>
                    <a:gd name="connsiteX1" fmla="*/ 179356 w 377094"/>
                    <a:gd name="connsiteY1" fmla="*/ 314325 h 632269"/>
                    <a:gd name="connsiteX2" fmla="*/ 168211 w 377094"/>
                    <a:gd name="connsiteY2" fmla="*/ 408337 h 632269"/>
                    <a:gd name="connsiteX3" fmla="*/ 75057 w 377094"/>
                    <a:gd name="connsiteY3" fmla="*/ 572643 h 632269"/>
                    <a:gd name="connsiteX4" fmla="*/ 9144 w 377094"/>
                    <a:gd name="connsiteY4" fmla="*/ 632270 h 632269"/>
                    <a:gd name="connsiteX5" fmla="*/ 0 w 377094"/>
                    <a:gd name="connsiteY5" fmla="*/ 629507 h 632269"/>
                    <a:gd name="connsiteX6" fmla="*/ 68104 w 377094"/>
                    <a:gd name="connsiteY6" fmla="*/ 561975 h 632269"/>
                    <a:gd name="connsiteX7" fmla="*/ 149257 w 377094"/>
                    <a:gd name="connsiteY7" fmla="*/ 405765 h 632269"/>
                    <a:gd name="connsiteX8" fmla="*/ 157163 w 377094"/>
                    <a:gd name="connsiteY8" fmla="*/ 311753 h 632269"/>
                    <a:gd name="connsiteX9" fmla="*/ 279749 w 377094"/>
                    <a:gd name="connsiteY9" fmla="*/ 52197 h 632269"/>
                    <a:gd name="connsiteX10" fmla="*/ 365093 w 377094"/>
                    <a:gd name="connsiteY10" fmla="*/ 0 h 632269"/>
                    <a:gd name="connsiteX11" fmla="*/ 376904 w 377094"/>
                    <a:gd name="connsiteY11" fmla="*/ 33052 h 632269"/>
                    <a:gd name="connsiteX12" fmla="*/ 376904 w 377094"/>
                    <a:gd name="connsiteY12" fmla="*/ 33052 h 632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7094" h="632269">
                      <a:moveTo>
                        <a:pt x="377095" y="33052"/>
                      </a:moveTo>
                      <a:cubicBezTo>
                        <a:pt x="261461" y="73057"/>
                        <a:pt x="194024" y="196882"/>
                        <a:pt x="179356" y="314325"/>
                      </a:cubicBezTo>
                      <a:cubicBezTo>
                        <a:pt x="175260" y="345091"/>
                        <a:pt x="173069" y="376714"/>
                        <a:pt x="168211" y="408337"/>
                      </a:cubicBezTo>
                      <a:cubicBezTo>
                        <a:pt x="159544" y="471297"/>
                        <a:pt x="133255" y="539782"/>
                        <a:pt x="75057" y="572643"/>
                      </a:cubicBezTo>
                      <a:cubicBezTo>
                        <a:pt x="49911" y="588740"/>
                        <a:pt x="19145" y="602647"/>
                        <a:pt x="9144" y="632270"/>
                      </a:cubicBezTo>
                      <a:cubicBezTo>
                        <a:pt x="9144" y="632270"/>
                        <a:pt x="0" y="629507"/>
                        <a:pt x="0" y="629507"/>
                      </a:cubicBezTo>
                      <a:cubicBezTo>
                        <a:pt x="9620" y="596456"/>
                        <a:pt x="42100" y="579596"/>
                        <a:pt x="68104" y="561975"/>
                      </a:cubicBezTo>
                      <a:cubicBezTo>
                        <a:pt x="121920" y="528733"/>
                        <a:pt x="142589" y="465868"/>
                        <a:pt x="149257" y="405765"/>
                      </a:cubicBezTo>
                      <a:cubicBezTo>
                        <a:pt x="152876" y="374999"/>
                        <a:pt x="154019" y="343567"/>
                        <a:pt x="157163" y="311753"/>
                      </a:cubicBezTo>
                      <a:cubicBezTo>
                        <a:pt x="166211" y="215551"/>
                        <a:pt x="206216" y="117920"/>
                        <a:pt x="279749" y="52197"/>
                      </a:cubicBezTo>
                      <a:cubicBezTo>
                        <a:pt x="304609" y="30099"/>
                        <a:pt x="333470" y="12002"/>
                        <a:pt x="365093" y="0"/>
                      </a:cubicBezTo>
                      <a:lnTo>
                        <a:pt x="376904" y="33052"/>
                      </a:lnTo>
                      <a:lnTo>
                        <a:pt x="376904" y="33052"/>
                      </a:lnTo>
                      <a:close/>
                    </a:path>
                  </a:pathLst>
                </a:custGeom>
                <a:solidFill>
                  <a:srgbClr val="8D7941"/>
                </a:solidFill>
                <a:ln w="0" cap="flat">
                  <a:noFill/>
                  <a:prstDash val="solid"/>
                  <a:miter/>
                </a:ln>
              </p:spPr>
              <p:txBody>
                <a:bodyPr rtlCol="0" anchor="ctr"/>
                <a:lstStyle/>
                <a:p>
                  <a:endParaRPr lang="en-US"/>
                </a:p>
              </p:txBody>
            </p:sp>
            <p:sp>
              <p:nvSpPr>
                <p:cNvPr id="234" name="Freeform: Shape 233">
                  <a:extLst>
                    <a:ext uri="{FF2B5EF4-FFF2-40B4-BE49-F238E27FC236}">
                      <a16:creationId xmlns:a16="http://schemas.microsoft.com/office/drawing/2014/main" id="{62C9EBAD-29D2-A103-E261-F37F627B541B}"/>
                    </a:ext>
                  </a:extLst>
                </p:cNvPr>
                <p:cNvSpPr/>
                <p:nvPr/>
              </p:nvSpPr>
              <p:spPr>
                <a:xfrm>
                  <a:off x="2103783" y="3053198"/>
                  <a:ext cx="213804" cy="448603"/>
                </a:xfrm>
                <a:custGeom>
                  <a:avLst/>
                  <a:gdLst>
                    <a:gd name="connsiteX0" fmla="*/ 50878 w 344057"/>
                    <a:gd name="connsiteY0" fmla="*/ 4572 h 721899"/>
                    <a:gd name="connsiteX1" fmla="*/ 136698 w 344057"/>
                    <a:gd name="connsiteY1" fmla="*/ 370142 h 721899"/>
                    <a:gd name="connsiteX2" fmla="*/ 269953 w 344057"/>
                    <a:gd name="connsiteY2" fmla="*/ 527685 h 721899"/>
                    <a:gd name="connsiteX3" fmla="*/ 344058 w 344057"/>
                    <a:gd name="connsiteY3" fmla="*/ 721043 h 721899"/>
                    <a:gd name="connsiteX4" fmla="*/ 335676 w 344057"/>
                    <a:gd name="connsiteY4" fmla="*/ 721900 h 721899"/>
                    <a:gd name="connsiteX5" fmla="*/ 252332 w 344057"/>
                    <a:gd name="connsiteY5" fmla="*/ 540544 h 721899"/>
                    <a:gd name="connsiteX6" fmla="*/ 10968 w 344057"/>
                    <a:gd name="connsiteY6" fmla="*/ 205454 h 721899"/>
                    <a:gd name="connsiteX7" fmla="*/ 43734 w 344057"/>
                    <a:gd name="connsiteY7" fmla="*/ 0 h 721899"/>
                    <a:gd name="connsiteX8" fmla="*/ 50878 w 344057"/>
                    <a:gd name="connsiteY8" fmla="*/ 4572 h 721899"/>
                    <a:gd name="connsiteX9" fmla="*/ 50878 w 344057"/>
                    <a:gd name="connsiteY9" fmla="*/ 4572 h 721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4057" h="721899">
                      <a:moveTo>
                        <a:pt x="50878" y="4572"/>
                      </a:moveTo>
                      <a:cubicBezTo>
                        <a:pt x="8587" y="139541"/>
                        <a:pt x="43925" y="264795"/>
                        <a:pt x="136698" y="370142"/>
                      </a:cubicBezTo>
                      <a:cubicBezTo>
                        <a:pt x="179561" y="422148"/>
                        <a:pt x="230139" y="469964"/>
                        <a:pt x="269953" y="527685"/>
                      </a:cubicBezTo>
                      <a:cubicBezTo>
                        <a:pt x="309863" y="584645"/>
                        <a:pt x="339581" y="651034"/>
                        <a:pt x="344058" y="721043"/>
                      </a:cubicBezTo>
                      <a:cubicBezTo>
                        <a:pt x="344058" y="721043"/>
                        <a:pt x="335676" y="721900"/>
                        <a:pt x="335676" y="721900"/>
                      </a:cubicBezTo>
                      <a:cubicBezTo>
                        <a:pt x="325579" y="654653"/>
                        <a:pt x="293766" y="593598"/>
                        <a:pt x="252332" y="540544"/>
                      </a:cubicBezTo>
                      <a:cubicBezTo>
                        <a:pt x="168607" y="434435"/>
                        <a:pt x="42401" y="345758"/>
                        <a:pt x="10968" y="205454"/>
                      </a:cubicBezTo>
                      <a:cubicBezTo>
                        <a:pt x="-5414" y="137827"/>
                        <a:pt x="-9796" y="52864"/>
                        <a:pt x="43734" y="0"/>
                      </a:cubicBezTo>
                      <a:cubicBezTo>
                        <a:pt x="43734" y="0"/>
                        <a:pt x="50878" y="4572"/>
                        <a:pt x="50878" y="4572"/>
                      </a:cubicBezTo>
                      <a:lnTo>
                        <a:pt x="50878" y="4572"/>
                      </a:lnTo>
                      <a:close/>
                    </a:path>
                  </a:pathLst>
                </a:custGeom>
                <a:solidFill>
                  <a:srgbClr val="8D7941"/>
                </a:solidFill>
                <a:ln w="0" cap="flat">
                  <a:no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id="{122B0E07-D32E-6FC3-7A06-F3D4C40E6586}"/>
                    </a:ext>
                  </a:extLst>
                </p:cNvPr>
                <p:cNvSpPr/>
                <p:nvPr/>
              </p:nvSpPr>
              <p:spPr>
                <a:xfrm>
                  <a:off x="2885989" y="2949970"/>
                  <a:ext cx="99857" cy="466064"/>
                </a:xfrm>
                <a:custGeom>
                  <a:avLst/>
                  <a:gdLst>
                    <a:gd name="connsiteX0" fmla="*/ 160692 w 160692"/>
                    <a:gd name="connsiteY0" fmla="*/ 32576 h 749998"/>
                    <a:gd name="connsiteX1" fmla="*/ 68585 w 160692"/>
                    <a:gd name="connsiteY1" fmla="*/ 176784 h 749998"/>
                    <a:gd name="connsiteX2" fmla="*/ 18103 w 160692"/>
                    <a:gd name="connsiteY2" fmla="*/ 535496 h 749998"/>
                    <a:gd name="connsiteX3" fmla="*/ 11340 w 160692"/>
                    <a:gd name="connsiteY3" fmla="*/ 719614 h 749998"/>
                    <a:gd name="connsiteX4" fmla="*/ 11340 w 160692"/>
                    <a:gd name="connsiteY4" fmla="*/ 718757 h 749998"/>
                    <a:gd name="connsiteX5" fmla="*/ 22484 w 160692"/>
                    <a:gd name="connsiteY5" fmla="*/ 742283 h 749998"/>
                    <a:gd name="connsiteX6" fmla="*/ 17722 w 160692"/>
                    <a:gd name="connsiteY6" fmla="*/ 749999 h 749998"/>
                    <a:gd name="connsiteX7" fmla="*/ 2196 w 160692"/>
                    <a:gd name="connsiteY7" fmla="*/ 719423 h 749998"/>
                    <a:gd name="connsiteX8" fmla="*/ 863 w 160692"/>
                    <a:gd name="connsiteY8" fmla="*/ 535210 h 749998"/>
                    <a:gd name="connsiteX9" fmla="*/ 73824 w 160692"/>
                    <a:gd name="connsiteY9" fmla="*/ 78010 h 749998"/>
                    <a:gd name="connsiteX10" fmla="*/ 135070 w 160692"/>
                    <a:gd name="connsiteY10" fmla="*/ 0 h 749998"/>
                    <a:gd name="connsiteX11" fmla="*/ 160501 w 160692"/>
                    <a:gd name="connsiteY11" fmla="*/ 32480 h 749998"/>
                    <a:gd name="connsiteX12" fmla="*/ 160501 w 160692"/>
                    <a:gd name="connsiteY12" fmla="*/ 32480 h 749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0692" h="749998">
                      <a:moveTo>
                        <a:pt x="160692" y="32576"/>
                      </a:moveTo>
                      <a:cubicBezTo>
                        <a:pt x="116306" y="67151"/>
                        <a:pt x="88588" y="123825"/>
                        <a:pt x="68585" y="176784"/>
                      </a:cubicBezTo>
                      <a:cubicBezTo>
                        <a:pt x="25247" y="290894"/>
                        <a:pt x="21722" y="414147"/>
                        <a:pt x="18103" y="535496"/>
                      </a:cubicBezTo>
                      <a:cubicBezTo>
                        <a:pt x="18103" y="535496"/>
                        <a:pt x="11340" y="719614"/>
                        <a:pt x="11340" y="719614"/>
                      </a:cubicBezTo>
                      <a:lnTo>
                        <a:pt x="11340" y="718757"/>
                      </a:lnTo>
                      <a:cubicBezTo>
                        <a:pt x="12769" y="726948"/>
                        <a:pt x="15626" y="737807"/>
                        <a:pt x="22484" y="742283"/>
                      </a:cubicBezTo>
                      <a:cubicBezTo>
                        <a:pt x="22484" y="742283"/>
                        <a:pt x="17722" y="749999"/>
                        <a:pt x="17722" y="749999"/>
                      </a:cubicBezTo>
                      <a:cubicBezTo>
                        <a:pt x="7530" y="742188"/>
                        <a:pt x="4387" y="730949"/>
                        <a:pt x="2196" y="719423"/>
                      </a:cubicBezTo>
                      <a:cubicBezTo>
                        <a:pt x="2196" y="719423"/>
                        <a:pt x="863" y="535210"/>
                        <a:pt x="863" y="535210"/>
                      </a:cubicBezTo>
                      <a:cubicBezTo>
                        <a:pt x="-2185" y="381095"/>
                        <a:pt x="-1138" y="218027"/>
                        <a:pt x="73824" y="78010"/>
                      </a:cubicBezTo>
                      <a:cubicBezTo>
                        <a:pt x="89350" y="49816"/>
                        <a:pt x="108114" y="22384"/>
                        <a:pt x="135070" y="0"/>
                      </a:cubicBezTo>
                      <a:cubicBezTo>
                        <a:pt x="135070" y="0"/>
                        <a:pt x="160501" y="32480"/>
                        <a:pt x="160501" y="32480"/>
                      </a:cubicBezTo>
                      <a:lnTo>
                        <a:pt x="160501" y="32480"/>
                      </a:lnTo>
                      <a:close/>
                    </a:path>
                  </a:pathLst>
                </a:custGeom>
                <a:solidFill>
                  <a:srgbClr val="8D7941"/>
                </a:solidFill>
                <a:ln w="0" cap="flat">
                  <a:no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id="{5FC44C05-A8E8-6707-1BAE-AA982045CB31}"/>
                    </a:ext>
                  </a:extLst>
                </p:cNvPr>
                <p:cNvSpPr/>
                <p:nvPr/>
              </p:nvSpPr>
              <p:spPr>
                <a:xfrm>
                  <a:off x="3532882" y="3526780"/>
                  <a:ext cx="334010" cy="130869"/>
                </a:xfrm>
                <a:custGeom>
                  <a:avLst/>
                  <a:gdLst>
                    <a:gd name="connsiteX0" fmla="*/ 537496 w 537495"/>
                    <a:gd name="connsiteY0" fmla="*/ 32480 h 210597"/>
                    <a:gd name="connsiteX1" fmla="*/ 348710 w 537495"/>
                    <a:gd name="connsiteY1" fmla="*/ 133160 h 210597"/>
                    <a:gd name="connsiteX2" fmla="*/ 206216 w 537495"/>
                    <a:gd name="connsiteY2" fmla="*/ 160020 h 210597"/>
                    <a:gd name="connsiteX3" fmla="*/ 3238 w 537495"/>
                    <a:gd name="connsiteY3" fmla="*/ 210598 h 210597"/>
                    <a:gd name="connsiteX4" fmla="*/ 0 w 537495"/>
                    <a:gd name="connsiteY4" fmla="*/ 204502 h 210597"/>
                    <a:gd name="connsiteX5" fmla="*/ 273748 w 537495"/>
                    <a:gd name="connsiteY5" fmla="*/ 131731 h 210597"/>
                    <a:gd name="connsiteX6" fmla="*/ 397669 w 537495"/>
                    <a:gd name="connsiteY6" fmla="*/ 74581 h 210597"/>
                    <a:gd name="connsiteX7" fmla="*/ 517112 w 537495"/>
                    <a:gd name="connsiteY7" fmla="*/ 0 h 210597"/>
                    <a:gd name="connsiteX8" fmla="*/ 537305 w 537495"/>
                    <a:gd name="connsiteY8" fmla="*/ 32575 h 210597"/>
                    <a:gd name="connsiteX9" fmla="*/ 537305 w 537495"/>
                    <a:gd name="connsiteY9" fmla="*/ 32575 h 210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7495" h="210597">
                      <a:moveTo>
                        <a:pt x="537496" y="32480"/>
                      </a:moveTo>
                      <a:cubicBezTo>
                        <a:pt x="475679" y="68485"/>
                        <a:pt x="413099" y="101918"/>
                        <a:pt x="348710" y="133160"/>
                      </a:cubicBezTo>
                      <a:cubicBezTo>
                        <a:pt x="305181" y="155734"/>
                        <a:pt x="253555" y="156400"/>
                        <a:pt x="206216" y="160020"/>
                      </a:cubicBezTo>
                      <a:cubicBezTo>
                        <a:pt x="136588" y="166021"/>
                        <a:pt x="66675" y="180308"/>
                        <a:pt x="3238" y="210598"/>
                      </a:cubicBezTo>
                      <a:cubicBezTo>
                        <a:pt x="3238" y="210598"/>
                        <a:pt x="0" y="204502"/>
                        <a:pt x="0" y="204502"/>
                      </a:cubicBezTo>
                      <a:cubicBezTo>
                        <a:pt x="83344" y="157258"/>
                        <a:pt x="180594" y="144209"/>
                        <a:pt x="273748" y="131731"/>
                      </a:cubicBezTo>
                      <a:cubicBezTo>
                        <a:pt x="319849" y="124587"/>
                        <a:pt x="357759" y="96965"/>
                        <a:pt x="397669" y="74581"/>
                      </a:cubicBezTo>
                      <a:cubicBezTo>
                        <a:pt x="438150" y="50673"/>
                        <a:pt x="478060" y="25908"/>
                        <a:pt x="517112" y="0"/>
                      </a:cubicBezTo>
                      <a:cubicBezTo>
                        <a:pt x="517112" y="0"/>
                        <a:pt x="537305" y="32575"/>
                        <a:pt x="537305" y="32575"/>
                      </a:cubicBezTo>
                      <a:lnTo>
                        <a:pt x="537305" y="32575"/>
                      </a:lnTo>
                      <a:close/>
                    </a:path>
                  </a:pathLst>
                </a:custGeom>
                <a:solidFill>
                  <a:srgbClr val="8D7941"/>
                </a:solidFill>
                <a:ln w="0" cap="flat">
                  <a:no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id="{492F7A5E-2E56-2E59-992C-6A764A455CAE}"/>
                    </a:ext>
                  </a:extLst>
                </p:cNvPr>
                <p:cNvSpPr/>
                <p:nvPr/>
              </p:nvSpPr>
              <p:spPr>
                <a:xfrm>
                  <a:off x="1611695" y="3514882"/>
                  <a:ext cx="336899" cy="262923"/>
                </a:xfrm>
                <a:custGeom>
                  <a:avLst/>
                  <a:gdLst>
                    <a:gd name="connsiteX0" fmla="*/ 31603 w 542143"/>
                    <a:gd name="connsiteY0" fmla="*/ 5525 h 423100"/>
                    <a:gd name="connsiteX1" fmla="*/ 214198 w 542143"/>
                    <a:gd name="connsiteY1" fmla="*/ 279178 h 423100"/>
                    <a:gd name="connsiteX2" fmla="*/ 380695 w 542143"/>
                    <a:gd name="connsiteY2" fmla="*/ 340805 h 423100"/>
                    <a:gd name="connsiteX3" fmla="*/ 542143 w 542143"/>
                    <a:gd name="connsiteY3" fmla="*/ 418910 h 423100"/>
                    <a:gd name="connsiteX4" fmla="*/ 533571 w 542143"/>
                    <a:gd name="connsiteY4" fmla="*/ 423101 h 423100"/>
                    <a:gd name="connsiteX5" fmla="*/ 378218 w 542143"/>
                    <a:gd name="connsiteY5" fmla="*/ 355187 h 423100"/>
                    <a:gd name="connsiteX6" fmla="*/ 15506 w 542143"/>
                    <a:gd name="connsiteY6" fmla="*/ 96488 h 423100"/>
                    <a:gd name="connsiteX7" fmla="*/ 1885 w 542143"/>
                    <a:gd name="connsiteY7" fmla="*/ 0 h 423100"/>
                    <a:gd name="connsiteX8" fmla="*/ 31603 w 542143"/>
                    <a:gd name="connsiteY8" fmla="*/ 5334 h 423100"/>
                    <a:gd name="connsiteX9" fmla="*/ 31603 w 542143"/>
                    <a:gd name="connsiteY9" fmla="*/ 5334 h 423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2143" h="423100">
                      <a:moveTo>
                        <a:pt x="31603" y="5525"/>
                      </a:moveTo>
                      <a:cubicBezTo>
                        <a:pt x="15220" y="112776"/>
                        <a:pt x="126568" y="229838"/>
                        <a:pt x="214198" y="279178"/>
                      </a:cubicBezTo>
                      <a:cubicBezTo>
                        <a:pt x="265442" y="309086"/>
                        <a:pt x="322211" y="329470"/>
                        <a:pt x="380695" y="340805"/>
                      </a:cubicBezTo>
                      <a:cubicBezTo>
                        <a:pt x="437940" y="352139"/>
                        <a:pt x="512711" y="359855"/>
                        <a:pt x="542143" y="418910"/>
                      </a:cubicBezTo>
                      <a:cubicBezTo>
                        <a:pt x="542143" y="418910"/>
                        <a:pt x="533571" y="423101"/>
                        <a:pt x="533571" y="423101"/>
                      </a:cubicBezTo>
                      <a:cubicBezTo>
                        <a:pt x="503853" y="368618"/>
                        <a:pt x="433558" y="364903"/>
                        <a:pt x="378218" y="355187"/>
                      </a:cubicBezTo>
                      <a:cubicBezTo>
                        <a:pt x="227342" y="331089"/>
                        <a:pt x="77133" y="241554"/>
                        <a:pt x="15506" y="96488"/>
                      </a:cubicBezTo>
                      <a:cubicBezTo>
                        <a:pt x="3600" y="67151"/>
                        <a:pt x="-3639" y="33814"/>
                        <a:pt x="1885" y="0"/>
                      </a:cubicBezTo>
                      <a:lnTo>
                        <a:pt x="31603" y="5334"/>
                      </a:lnTo>
                      <a:lnTo>
                        <a:pt x="31603" y="5334"/>
                      </a:lnTo>
                      <a:close/>
                    </a:path>
                  </a:pathLst>
                </a:custGeom>
                <a:solidFill>
                  <a:srgbClr val="8D7941"/>
                </a:solidFill>
                <a:ln w="0" cap="flat">
                  <a:noFill/>
                  <a:prstDash val="solid"/>
                  <a:miter/>
                </a:ln>
              </p:spPr>
              <p:txBody>
                <a:bodyPr rtlCol="0" anchor="ctr"/>
                <a:lstStyle/>
                <a:p>
                  <a:endParaRPr lang="en-US"/>
                </a:p>
              </p:txBody>
            </p:sp>
            <p:sp>
              <p:nvSpPr>
                <p:cNvPr id="238" name="Freeform: Shape 237">
                  <a:extLst>
                    <a:ext uri="{FF2B5EF4-FFF2-40B4-BE49-F238E27FC236}">
                      <a16:creationId xmlns:a16="http://schemas.microsoft.com/office/drawing/2014/main" id="{A46246CA-99AB-A907-AE35-691B39F74432}"/>
                    </a:ext>
                  </a:extLst>
                </p:cNvPr>
                <p:cNvSpPr/>
                <p:nvPr/>
              </p:nvSpPr>
              <p:spPr>
                <a:xfrm>
                  <a:off x="1475842" y="3727139"/>
                  <a:ext cx="457837" cy="180057"/>
                </a:xfrm>
                <a:custGeom>
                  <a:avLst/>
                  <a:gdLst>
                    <a:gd name="connsiteX0" fmla="*/ 30861 w 736758"/>
                    <a:gd name="connsiteY0" fmla="*/ 0 h 289750"/>
                    <a:gd name="connsiteX1" fmla="*/ 327660 w 736758"/>
                    <a:gd name="connsiteY1" fmla="*/ 233934 h 289750"/>
                    <a:gd name="connsiteX2" fmla="*/ 736759 w 736758"/>
                    <a:gd name="connsiteY2" fmla="*/ 280511 h 289750"/>
                    <a:gd name="connsiteX3" fmla="*/ 734568 w 736758"/>
                    <a:gd name="connsiteY3" fmla="*/ 289750 h 289750"/>
                    <a:gd name="connsiteX4" fmla="*/ 530352 w 736758"/>
                    <a:gd name="connsiteY4" fmla="*/ 271748 h 289750"/>
                    <a:gd name="connsiteX5" fmla="*/ 0 w 736758"/>
                    <a:gd name="connsiteY5" fmla="*/ 9430 h 289750"/>
                    <a:gd name="connsiteX6" fmla="*/ 30861 w 736758"/>
                    <a:gd name="connsiteY6" fmla="*/ 0 h 289750"/>
                    <a:gd name="connsiteX7" fmla="*/ 30861 w 736758"/>
                    <a:gd name="connsiteY7" fmla="*/ 0 h 28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6758" h="289750">
                      <a:moveTo>
                        <a:pt x="30861" y="0"/>
                      </a:moveTo>
                      <a:cubicBezTo>
                        <a:pt x="67723" y="132874"/>
                        <a:pt x="198692" y="208693"/>
                        <a:pt x="327660" y="233934"/>
                      </a:cubicBezTo>
                      <a:cubicBezTo>
                        <a:pt x="461677" y="263176"/>
                        <a:pt x="602266" y="249079"/>
                        <a:pt x="736759" y="280511"/>
                      </a:cubicBezTo>
                      <a:cubicBezTo>
                        <a:pt x="736759" y="280511"/>
                        <a:pt x="734568" y="289750"/>
                        <a:pt x="734568" y="289750"/>
                      </a:cubicBezTo>
                      <a:cubicBezTo>
                        <a:pt x="667893" y="275177"/>
                        <a:pt x="599027" y="274320"/>
                        <a:pt x="530352" y="271748"/>
                      </a:cubicBezTo>
                      <a:cubicBezTo>
                        <a:pt x="324898" y="269462"/>
                        <a:pt x="75057" y="234505"/>
                        <a:pt x="0" y="9430"/>
                      </a:cubicBezTo>
                      <a:cubicBezTo>
                        <a:pt x="0" y="9430"/>
                        <a:pt x="30861" y="0"/>
                        <a:pt x="30861" y="0"/>
                      </a:cubicBezTo>
                      <a:lnTo>
                        <a:pt x="30861" y="0"/>
                      </a:lnTo>
                      <a:close/>
                    </a:path>
                  </a:pathLst>
                </a:custGeom>
                <a:solidFill>
                  <a:srgbClr val="8D7941"/>
                </a:solidFill>
                <a:ln w="0"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id="{C0FE0DB0-799D-5D32-59A7-95A5D4F62E61}"/>
                    </a:ext>
                  </a:extLst>
                </p:cNvPr>
                <p:cNvSpPr/>
                <p:nvPr/>
              </p:nvSpPr>
              <p:spPr>
                <a:xfrm>
                  <a:off x="3608646" y="3860080"/>
                  <a:ext cx="408354" cy="123305"/>
                </a:xfrm>
                <a:custGeom>
                  <a:avLst/>
                  <a:gdLst>
                    <a:gd name="connsiteX0" fmla="*/ 3048 w 657129"/>
                    <a:gd name="connsiteY0" fmla="*/ 145257 h 198424"/>
                    <a:gd name="connsiteX1" fmla="*/ 518731 w 657129"/>
                    <a:gd name="connsiteY1" fmla="*/ 60198 h 198424"/>
                    <a:gd name="connsiteX2" fmla="*/ 567309 w 657129"/>
                    <a:gd name="connsiteY2" fmla="*/ 14669 h 198424"/>
                    <a:gd name="connsiteX3" fmla="*/ 617887 w 657129"/>
                    <a:gd name="connsiteY3" fmla="*/ 191 h 198424"/>
                    <a:gd name="connsiteX4" fmla="*/ 599980 w 657129"/>
                    <a:gd name="connsiteY4" fmla="*/ 26861 h 198424"/>
                    <a:gd name="connsiteX5" fmla="*/ 600932 w 657129"/>
                    <a:gd name="connsiteY5" fmla="*/ 17336 h 198424"/>
                    <a:gd name="connsiteX6" fmla="*/ 596169 w 657129"/>
                    <a:gd name="connsiteY6" fmla="*/ 9049 h 198424"/>
                    <a:gd name="connsiteX7" fmla="*/ 632555 w 657129"/>
                    <a:gd name="connsiteY7" fmla="*/ 10002 h 198424"/>
                    <a:gd name="connsiteX8" fmla="*/ 657130 w 657129"/>
                    <a:gd name="connsiteY8" fmla="*/ 37910 h 198424"/>
                    <a:gd name="connsiteX9" fmla="*/ 614648 w 657129"/>
                    <a:gd name="connsiteY9" fmla="*/ 36672 h 198424"/>
                    <a:gd name="connsiteX10" fmla="*/ 542068 w 657129"/>
                    <a:gd name="connsiteY10" fmla="*/ 82773 h 198424"/>
                    <a:gd name="connsiteX11" fmla="*/ 491585 w 657129"/>
                    <a:gd name="connsiteY11" fmla="*/ 124397 h 198424"/>
                    <a:gd name="connsiteX12" fmla="*/ 0 w 657129"/>
                    <a:gd name="connsiteY12" fmla="*/ 154210 h 198424"/>
                    <a:gd name="connsiteX13" fmla="*/ 2953 w 657129"/>
                    <a:gd name="connsiteY13" fmla="*/ 145161 h 198424"/>
                    <a:gd name="connsiteX14" fmla="*/ 2953 w 657129"/>
                    <a:gd name="connsiteY14" fmla="*/ 145161 h 198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57129" h="198424">
                      <a:moveTo>
                        <a:pt x="3048" y="145257"/>
                      </a:moveTo>
                      <a:cubicBezTo>
                        <a:pt x="174117" y="200978"/>
                        <a:pt x="388429" y="199549"/>
                        <a:pt x="518731" y="60198"/>
                      </a:cubicBezTo>
                      <a:cubicBezTo>
                        <a:pt x="533876" y="44101"/>
                        <a:pt x="547688" y="27623"/>
                        <a:pt x="567309" y="14669"/>
                      </a:cubicBezTo>
                      <a:cubicBezTo>
                        <a:pt x="580644" y="5525"/>
                        <a:pt x="599027" y="-1238"/>
                        <a:pt x="617887" y="191"/>
                      </a:cubicBezTo>
                      <a:cubicBezTo>
                        <a:pt x="617887" y="191"/>
                        <a:pt x="599980" y="26861"/>
                        <a:pt x="599980" y="26861"/>
                      </a:cubicBezTo>
                      <a:cubicBezTo>
                        <a:pt x="607123" y="28671"/>
                        <a:pt x="606457" y="18955"/>
                        <a:pt x="600932" y="17336"/>
                      </a:cubicBezTo>
                      <a:cubicBezTo>
                        <a:pt x="600932" y="17336"/>
                        <a:pt x="596169" y="9049"/>
                        <a:pt x="596169" y="9049"/>
                      </a:cubicBezTo>
                      <a:cubicBezTo>
                        <a:pt x="604742" y="-1809"/>
                        <a:pt x="621982" y="-1905"/>
                        <a:pt x="632555" y="10002"/>
                      </a:cubicBezTo>
                      <a:cubicBezTo>
                        <a:pt x="632555" y="10002"/>
                        <a:pt x="657130" y="37910"/>
                        <a:pt x="657130" y="37910"/>
                      </a:cubicBezTo>
                      <a:cubicBezTo>
                        <a:pt x="657130" y="37910"/>
                        <a:pt x="614648" y="36672"/>
                        <a:pt x="614648" y="36672"/>
                      </a:cubicBezTo>
                      <a:cubicBezTo>
                        <a:pt x="585692" y="34195"/>
                        <a:pt x="562165" y="63818"/>
                        <a:pt x="542068" y="82773"/>
                      </a:cubicBezTo>
                      <a:cubicBezTo>
                        <a:pt x="526446" y="97917"/>
                        <a:pt x="509683" y="112205"/>
                        <a:pt x="491585" y="124397"/>
                      </a:cubicBezTo>
                      <a:cubicBezTo>
                        <a:pt x="347186" y="224028"/>
                        <a:pt x="157829" y="211741"/>
                        <a:pt x="0" y="154210"/>
                      </a:cubicBezTo>
                      <a:cubicBezTo>
                        <a:pt x="0" y="154210"/>
                        <a:pt x="2953" y="145161"/>
                        <a:pt x="2953" y="145161"/>
                      </a:cubicBezTo>
                      <a:lnTo>
                        <a:pt x="2953" y="145161"/>
                      </a:lnTo>
                      <a:close/>
                    </a:path>
                  </a:pathLst>
                </a:custGeom>
                <a:solidFill>
                  <a:srgbClr val="8D7941"/>
                </a:solidFill>
                <a:ln w="0" cap="flat">
                  <a:no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id="{E39A0FCF-1268-C26D-E4CB-60E99567CC27}"/>
                    </a:ext>
                  </a:extLst>
                </p:cNvPr>
                <p:cNvSpPr/>
                <p:nvPr/>
              </p:nvSpPr>
              <p:spPr>
                <a:xfrm>
                  <a:off x="3347735" y="3768497"/>
                  <a:ext cx="546681" cy="164927"/>
                </a:xfrm>
                <a:custGeom>
                  <a:avLst/>
                  <a:gdLst>
                    <a:gd name="connsiteX0" fmla="*/ 879729 w 879728"/>
                    <a:gd name="connsiteY0" fmla="*/ 1359 h 265403"/>
                    <a:gd name="connsiteX1" fmla="*/ 443960 w 879728"/>
                    <a:gd name="connsiteY1" fmla="*/ 151664 h 265403"/>
                    <a:gd name="connsiteX2" fmla="*/ 0 w 879728"/>
                    <a:gd name="connsiteY2" fmla="*/ 249104 h 265403"/>
                  </a:gdLst>
                  <a:ahLst/>
                  <a:cxnLst>
                    <a:cxn ang="0">
                      <a:pos x="connsiteX0" y="connsiteY0"/>
                    </a:cxn>
                    <a:cxn ang="0">
                      <a:pos x="connsiteX1" y="connsiteY1"/>
                    </a:cxn>
                    <a:cxn ang="0">
                      <a:pos x="connsiteX2" y="connsiteY2"/>
                    </a:cxn>
                  </a:cxnLst>
                  <a:rect l="l" t="t" r="r" b="b"/>
                  <a:pathLst>
                    <a:path w="879728" h="265403">
                      <a:moveTo>
                        <a:pt x="879729" y="1359"/>
                      </a:moveTo>
                      <a:cubicBezTo>
                        <a:pt x="724091" y="-11976"/>
                        <a:pt x="580168" y="75368"/>
                        <a:pt x="443960" y="151664"/>
                      </a:cubicBezTo>
                      <a:cubicBezTo>
                        <a:pt x="307753" y="227959"/>
                        <a:pt x="148304" y="298158"/>
                        <a:pt x="0" y="249104"/>
                      </a:cubicBezTo>
                    </a:path>
                  </a:pathLst>
                </a:custGeom>
                <a:noFill/>
                <a:ln w="0"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id="{FA3F699B-C52A-2F70-9997-A6EC70DB744A}"/>
                    </a:ext>
                  </a:extLst>
                </p:cNvPr>
                <p:cNvSpPr/>
                <p:nvPr/>
              </p:nvSpPr>
              <p:spPr>
                <a:xfrm>
                  <a:off x="3165133" y="3164003"/>
                  <a:ext cx="266948" cy="510575"/>
                </a:xfrm>
                <a:custGeom>
                  <a:avLst/>
                  <a:gdLst>
                    <a:gd name="connsiteX0" fmla="*/ 9335 w 429577"/>
                    <a:gd name="connsiteY0" fmla="*/ 821531 h 821626"/>
                    <a:gd name="connsiteX1" fmla="*/ 0 w 429577"/>
                    <a:gd name="connsiteY1" fmla="*/ 805339 h 821626"/>
                    <a:gd name="connsiteX2" fmla="*/ 143637 w 429577"/>
                    <a:gd name="connsiteY2" fmla="*/ 581216 h 821626"/>
                    <a:gd name="connsiteX3" fmla="*/ 156686 w 429577"/>
                    <a:gd name="connsiteY3" fmla="*/ 563404 h 821626"/>
                    <a:gd name="connsiteX4" fmla="*/ 201263 w 429577"/>
                    <a:gd name="connsiteY4" fmla="*/ 503682 h 821626"/>
                    <a:gd name="connsiteX5" fmla="*/ 271463 w 429577"/>
                    <a:gd name="connsiteY5" fmla="*/ 407670 h 821626"/>
                    <a:gd name="connsiteX6" fmla="*/ 344805 w 429577"/>
                    <a:gd name="connsiteY6" fmla="*/ 273939 h 821626"/>
                    <a:gd name="connsiteX7" fmla="*/ 415385 w 429577"/>
                    <a:gd name="connsiteY7" fmla="*/ 0 h 821626"/>
                    <a:gd name="connsiteX8" fmla="*/ 429578 w 429577"/>
                    <a:gd name="connsiteY8" fmla="*/ 1429 h 821626"/>
                    <a:gd name="connsiteX9" fmla="*/ 357759 w 429577"/>
                    <a:gd name="connsiteY9" fmla="*/ 280035 h 821626"/>
                    <a:gd name="connsiteX10" fmla="*/ 283274 w 429577"/>
                    <a:gd name="connsiteY10" fmla="*/ 415766 h 821626"/>
                    <a:gd name="connsiteX11" fmla="*/ 212598 w 429577"/>
                    <a:gd name="connsiteY11" fmla="*/ 512350 h 821626"/>
                    <a:gd name="connsiteX12" fmla="*/ 168212 w 429577"/>
                    <a:gd name="connsiteY12" fmla="*/ 571881 h 821626"/>
                    <a:gd name="connsiteX13" fmla="*/ 155162 w 429577"/>
                    <a:gd name="connsiteY13" fmla="*/ 589788 h 821626"/>
                    <a:gd name="connsiteX14" fmla="*/ 9335 w 429577"/>
                    <a:gd name="connsiteY14" fmla="*/ 821627 h 821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9577" h="821626">
                      <a:moveTo>
                        <a:pt x="9335" y="821531"/>
                      </a:moveTo>
                      <a:lnTo>
                        <a:pt x="0" y="805339"/>
                      </a:lnTo>
                      <a:cubicBezTo>
                        <a:pt x="36576" y="722185"/>
                        <a:pt x="90869" y="653510"/>
                        <a:pt x="143637" y="581216"/>
                      </a:cubicBezTo>
                      <a:lnTo>
                        <a:pt x="156686" y="563404"/>
                      </a:lnTo>
                      <a:cubicBezTo>
                        <a:pt x="171355" y="543306"/>
                        <a:pt x="186500" y="523208"/>
                        <a:pt x="201263" y="503682"/>
                      </a:cubicBezTo>
                      <a:cubicBezTo>
                        <a:pt x="224790" y="472535"/>
                        <a:pt x="249174" y="440436"/>
                        <a:pt x="271463" y="407670"/>
                      </a:cubicBezTo>
                      <a:cubicBezTo>
                        <a:pt x="294608" y="373856"/>
                        <a:pt x="317850" y="331375"/>
                        <a:pt x="344805" y="273939"/>
                      </a:cubicBezTo>
                      <a:cubicBezTo>
                        <a:pt x="380143" y="198691"/>
                        <a:pt x="405194" y="101346"/>
                        <a:pt x="415385" y="0"/>
                      </a:cubicBezTo>
                      <a:lnTo>
                        <a:pt x="429578" y="1429"/>
                      </a:lnTo>
                      <a:cubicBezTo>
                        <a:pt x="419290" y="104394"/>
                        <a:pt x="393763" y="203359"/>
                        <a:pt x="357759" y="280035"/>
                      </a:cubicBezTo>
                      <a:cubicBezTo>
                        <a:pt x="330517" y="338137"/>
                        <a:pt x="306800" y="381286"/>
                        <a:pt x="283274" y="415766"/>
                      </a:cubicBezTo>
                      <a:cubicBezTo>
                        <a:pt x="260700" y="448723"/>
                        <a:pt x="236315" y="481108"/>
                        <a:pt x="212598" y="512350"/>
                      </a:cubicBezTo>
                      <a:cubicBezTo>
                        <a:pt x="197929" y="531781"/>
                        <a:pt x="182785" y="551879"/>
                        <a:pt x="168212" y="571881"/>
                      </a:cubicBezTo>
                      <a:lnTo>
                        <a:pt x="155162" y="589788"/>
                      </a:lnTo>
                      <a:cubicBezTo>
                        <a:pt x="102870" y="661416"/>
                        <a:pt x="45244" y="739997"/>
                        <a:pt x="9335" y="821627"/>
                      </a:cubicBezTo>
                      <a:close/>
                    </a:path>
                  </a:pathLst>
                </a:custGeom>
                <a:solidFill>
                  <a:srgbClr val="8D7941"/>
                </a:solidFill>
                <a:ln w="0"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id="{3947A99C-E3D8-1D7D-7BC6-230C12FB3A3D}"/>
                    </a:ext>
                  </a:extLst>
                </p:cNvPr>
                <p:cNvSpPr/>
                <p:nvPr/>
              </p:nvSpPr>
              <p:spPr>
                <a:xfrm>
                  <a:off x="3295293" y="3286467"/>
                  <a:ext cx="310808" cy="518329"/>
                </a:xfrm>
                <a:custGeom>
                  <a:avLst/>
                  <a:gdLst>
                    <a:gd name="connsiteX0" fmla="*/ 13716 w 500157"/>
                    <a:gd name="connsiteY0" fmla="*/ 833914 h 834104"/>
                    <a:gd name="connsiteX1" fmla="*/ 0 w 500157"/>
                    <a:gd name="connsiteY1" fmla="*/ 825436 h 834104"/>
                    <a:gd name="connsiteX2" fmla="*/ 36671 w 500157"/>
                    <a:gd name="connsiteY2" fmla="*/ 725710 h 834104"/>
                    <a:gd name="connsiteX3" fmla="*/ 66008 w 500157"/>
                    <a:gd name="connsiteY3" fmla="*/ 652367 h 834104"/>
                    <a:gd name="connsiteX4" fmla="*/ 81724 w 500157"/>
                    <a:gd name="connsiteY4" fmla="*/ 611696 h 834104"/>
                    <a:gd name="connsiteX5" fmla="*/ 95440 w 500157"/>
                    <a:gd name="connsiteY5" fmla="*/ 577025 h 834104"/>
                    <a:gd name="connsiteX6" fmla="*/ 148876 w 500157"/>
                    <a:gd name="connsiteY6" fmla="*/ 452438 h 834104"/>
                    <a:gd name="connsiteX7" fmla="*/ 172974 w 500157"/>
                    <a:gd name="connsiteY7" fmla="*/ 401479 h 834104"/>
                    <a:gd name="connsiteX8" fmla="*/ 196501 w 500157"/>
                    <a:gd name="connsiteY8" fmla="*/ 344424 h 834104"/>
                    <a:gd name="connsiteX9" fmla="*/ 220980 w 500157"/>
                    <a:gd name="connsiteY9" fmla="*/ 285369 h 834104"/>
                    <a:gd name="connsiteX10" fmla="*/ 307753 w 500157"/>
                    <a:gd name="connsiteY10" fmla="*/ 158115 h 834104"/>
                    <a:gd name="connsiteX11" fmla="*/ 361759 w 500157"/>
                    <a:gd name="connsiteY11" fmla="*/ 114014 h 834104"/>
                    <a:gd name="connsiteX12" fmla="*/ 367093 w 500157"/>
                    <a:gd name="connsiteY12" fmla="*/ 109919 h 834104"/>
                    <a:gd name="connsiteX13" fmla="*/ 428720 w 500157"/>
                    <a:gd name="connsiteY13" fmla="*/ 55435 h 834104"/>
                    <a:gd name="connsiteX14" fmla="*/ 491394 w 500157"/>
                    <a:gd name="connsiteY14" fmla="*/ 0 h 834104"/>
                    <a:gd name="connsiteX15" fmla="*/ 500158 w 500157"/>
                    <a:gd name="connsiteY15" fmla="*/ 11335 h 834104"/>
                    <a:gd name="connsiteX16" fmla="*/ 438531 w 500157"/>
                    <a:gd name="connsiteY16" fmla="*/ 65818 h 834104"/>
                    <a:gd name="connsiteX17" fmla="*/ 375856 w 500157"/>
                    <a:gd name="connsiteY17" fmla="*/ 121253 h 834104"/>
                    <a:gd name="connsiteX18" fmla="*/ 370522 w 500157"/>
                    <a:gd name="connsiteY18" fmla="*/ 125349 h 834104"/>
                    <a:gd name="connsiteX19" fmla="*/ 317563 w 500157"/>
                    <a:gd name="connsiteY19" fmla="*/ 168592 h 834104"/>
                    <a:gd name="connsiteX20" fmla="*/ 234125 w 500157"/>
                    <a:gd name="connsiteY20" fmla="*/ 291275 h 834104"/>
                    <a:gd name="connsiteX21" fmla="*/ 210026 w 500157"/>
                    <a:gd name="connsiteY21" fmla="*/ 349663 h 834104"/>
                    <a:gd name="connsiteX22" fmla="*/ 186214 w 500157"/>
                    <a:gd name="connsiteY22" fmla="*/ 407384 h 834104"/>
                    <a:gd name="connsiteX23" fmla="*/ 162020 w 500157"/>
                    <a:gd name="connsiteY23" fmla="*/ 458629 h 834104"/>
                    <a:gd name="connsiteX24" fmla="*/ 109347 w 500157"/>
                    <a:gd name="connsiteY24" fmla="*/ 581501 h 834104"/>
                    <a:gd name="connsiteX25" fmla="*/ 95155 w 500157"/>
                    <a:gd name="connsiteY25" fmla="*/ 617411 h 834104"/>
                    <a:gd name="connsiteX26" fmla="*/ 80010 w 500157"/>
                    <a:gd name="connsiteY26" fmla="*/ 656558 h 834104"/>
                    <a:gd name="connsiteX27" fmla="*/ 49911 w 500157"/>
                    <a:gd name="connsiteY27" fmla="*/ 731806 h 834104"/>
                    <a:gd name="connsiteX28" fmla="*/ 14002 w 500157"/>
                    <a:gd name="connsiteY28" fmla="*/ 834104 h 834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00157" h="834104">
                      <a:moveTo>
                        <a:pt x="13716" y="833914"/>
                      </a:moveTo>
                      <a:lnTo>
                        <a:pt x="0" y="825436"/>
                      </a:lnTo>
                      <a:cubicBezTo>
                        <a:pt x="7525" y="787432"/>
                        <a:pt x="22479" y="756476"/>
                        <a:pt x="36671" y="725710"/>
                      </a:cubicBezTo>
                      <a:cubicBezTo>
                        <a:pt x="47054" y="703136"/>
                        <a:pt x="57817" y="679704"/>
                        <a:pt x="66008" y="652367"/>
                      </a:cubicBezTo>
                      <a:cubicBezTo>
                        <a:pt x="70104" y="638651"/>
                        <a:pt x="76009" y="624935"/>
                        <a:pt x="81724" y="611696"/>
                      </a:cubicBezTo>
                      <a:cubicBezTo>
                        <a:pt x="86677" y="600265"/>
                        <a:pt x="91726" y="588455"/>
                        <a:pt x="95440" y="577025"/>
                      </a:cubicBezTo>
                      <a:cubicBezTo>
                        <a:pt x="109538" y="533972"/>
                        <a:pt x="129540" y="492538"/>
                        <a:pt x="148876" y="452438"/>
                      </a:cubicBezTo>
                      <a:cubicBezTo>
                        <a:pt x="156876" y="435769"/>
                        <a:pt x="165259" y="418529"/>
                        <a:pt x="172974" y="401479"/>
                      </a:cubicBezTo>
                      <a:cubicBezTo>
                        <a:pt x="181451" y="382715"/>
                        <a:pt x="189071" y="363284"/>
                        <a:pt x="196501" y="344424"/>
                      </a:cubicBezTo>
                      <a:cubicBezTo>
                        <a:pt x="204121" y="324993"/>
                        <a:pt x="212027" y="304800"/>
                        <a:pt x="220980" y="285369"/>
                      </a:cubicBezTo>
                      <a:cubicBezTo>
                        <a:pt x="246316" y="230029"/>
                        <a:pt x="273844" y="189548"/>
                        <a:pt x="307753" y="158115"/>
                      </a:cubicBezTo>
                      <a:cubicBezTo>
                        <a:pt x="323850" y="143161"/>
                        <a:pt x="343948" y="127635"/>
                        <a:pt x="361759" y="114014"/>
                      </a:cubicBezTo>
                      <a:lnTo>
                        <a:pt x="367093" y="109919"/>
                      </a:lnTo>
                      <a:cubicBezTo>
                        <a:pt x="389668" y="92488"/>
                        <a:pt x="409480" y="73628"/>
                        <a:pt x="428720" y="55435"/>
                      </a:cubicBezTo>
                      <a:cubicBezTo>
                        <a:pt x="448151" y="36957"/>
                        <a:pt x="468249" y="17812"/>
                        <a:pt x="491394" y="0"/>
                      </a:cubicBezTo>
                      <a:lnTo>
                        <a:pt x="500158" y="11335"/>
                      </a:lnTo>
                      <a:cubicBezTo>
                        <a:pt x="477584" y="28766"/>
                        <a:pt x="457771" y="47625"/>
                        <a:pt x="438531" y="65818"/>
                      </a:cubicBezTo>
                      <a:cubicBezTo>
                        <a:pt x="419100" y="84296"/>
                        <a:pt x="399002" y="103442"/>
                        <a:pt x="375856" y="121253"/>
                      </a:cubicBezTo>
                      <a:lnTo>
                        <a:pt x="370522" y="125349"/>
                      </a:lnTo>
                      <a:cubicBezTo>
                        <a:pt x="353092" y="138779"/>
                        <a:pt x="333184" y="154019"/>
                        <a:pt x="317563" y="168592"/>
                      </a:cubicBezTo>
                      <a:cubicBezTo>
                        <a:pt x="285083" y="198692"/>
                        <a:pt x="258603" y="237744"/>
                        <a:pt x="234125" y="291275"/>
                      </a:cubicBezTo>
                      <a:cubicBezTo>
                        <a:pt x="225361" y="310420"/>
                        <a:pt x="217551" y="330327"/>
                        <a:pt x="210026" y="349663"/>
                      </a:cubicBezTo>
                      <a:cubicBezTo>
                        <a:pt x="202597" y="368713"/>
                        <a:pt x="194881" y="388334"/>
                        <a:pt x="186214" y="407384"/>
                      </a:cubicBezTo>
                      <a:cubicBezTo>
                        <a:pt x="178403" y="424625"/>
                        <a:pt x="170021" y="441865"/>
                        <a:pt x="162020" y="458629"/>
                      </a:cubicBezTo>
                      <a:cubicBezTo>
                        <a:pt x="142875" y="498348"/>
                        <a:pt x="123158" y="539306"/>
                        <a:pt x="109347" y="581501"/>
                      </a:cubicBezTo>
                      <a:cubicBezTo>
                        <a:pt x="105442" y="593503"/>
                        <a:pt x="100203" y="605600"/>
                        <a:pt x="95155" y="617411"/>
                      </a:cubicBezTo>
                      <a:cubicBezTo>
                        <a:pt x="89630" y="630365"/>
                        <a:pt x="83915" y="643700"/>
                        <a:pt x="80010" y="656558"/>
                      </a:cubicBezTo>
                      <a:cubicBezTo>
                        <a:pt x="71438" y="684943"/>
                        <a:pt x="60579" y="708755"/>
                        <a:pt x="49911" y="731806"/>
                      </a:cubicBezTo>
                      <a:cubicBezTo>
                        <a:pt x="36100" y="761810"/>
                        <a:pt x="21241" y="797719"/>
                        <a:pt x="14002" y="834104"/>
                      </a:cubicBezTo>
                      <a:close/>
                    </a:path>
                  </a:pathLst>
                </a:custGeom>
                <a:solidFill>
                  <a:srgbClr val="8D7941"/>
                </a:solidFill>
                <a:ln w="0" cap="flat">
                  <a:no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id="{D1F3C64C-BF99-EE57-7944-31E9ADA106D7}"/>
                    </a:ext>
                  </a:extLst>
                </p:cNvPr>
                <p:cNvSpPr/>
                <p:nvPr/>
              </p:nvSpPr>
              <p:spPr>
                <a:xfrm>
                  <a:off x="1101344" y="3352878"/>
                  <a:ext cx="104411" cy="85056"/>
                </a:xfrm>
                <a:custGeom>
                  <a:avLst/>
                  <a:gdLst>
                    <a:gd name="connsiteX0" fmla="*/ 9525 w 168020"/>
                    <a:gd name="connsiteY0" fmla="*/ 136779 h 136874"/>
                    <a:gd name="connsiteX1" fmla="*/ 0 w 168020"/>
                    <a:gd name="connsiteY1" fmla="*/ 120491 h 136874"/>
                    <a:gd name="connsiteX2" fmla="*/ 60769 w 168020"/>
                    <a:gd name="connsiteY2" fmla="*/ 78200 h 136874"/>
                    <a:gd name="connsiteX3" fmla="*/ 91249 w 168020"/>
                    <a:gd name="connsiteY3" fmla="*/ 51435 h 136874"/>
                    <a:gd name="connsiteX4" fmla="*/ 106013 w 168020"/>
                    <a:gd name="connsiteY4" fmla="*/ 38576 h 136874"/>
                    <a:gd name="connsiteX5" fmla="*/ 112776 w 168020"/>
                    <a:gd name="connsiteY5" fmla="*/ 32671 h 136874"/>
                    <a:gd name="connsiteX6" fmla="*/ 155543 w 168020"/>
                    <a:gd name="connsiteY6" fmla="*/ 0 h 136874"/>
                    <a:gd name="connsiteX7" fmla="*/ 168021 w 168020"/>
                    <a:gd name="connsiteY7" fmla="*/ 11049 h 136874"/>
                    <a:gd name="connsiteX8" fmla="*/ 124015 w 168020"/>
                    <a:gd name="connsiteY8" fmla="*/ 45529 h 136874"/>
                    <a:gd name="connsiteX9" fmla="*/ 117253 w 168020"/>
                    <a:gd name="connsiteY9" fmla="*/ 51435 h 136874"/>
                    <a:gd name="connsiteX10" fmla="*/ 102394 w 168020"/>
                    <a:gd name="connsiteY10" fmla="*/ 64389 h 136874"/>
                    <a:gd name="connsiteX11" fmla="*/ 72104 w 168020"/>
                    <a:gd name="connsiteY11" fmla="*/ 91059 h 136874"/>
                    <a:gd name="connsiteX12" fmla="*/ 9525 w 168020"/>
                    <a:gd name="connsiteY12" fmla="*/ 136874 h 13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8020" h="136874">
                      <a:moveTo>
                        <a:pt x="9525" y="136779"/>
                      </a:moveTo>
                      <a:lnTo>
                        <a:pt x="0" y="120491"/>
                      </a:lnTo>
                      <a:cubicBezTo>
                        <a:pt x="17240" y="106490"/>
                        <a:pt x="44005" y="92964"/>
                        <a:pt x="60769" y="78200"/>
                      </a:cubicBezTo>
                      <a:cubicBezTo>
                        <a:pt x="70866" y="69152"/>
                        <a:pt x="81058" y="60198"/>
                        <a:pt x="91249" y="51435"/>
                      </a:cubicBezTo>
                      <a:cubicBezTo>
                        <a:pt x="95536" y="47720"/>
                        <a:pt x="100965" y="42958"/>
                        <a:pt x="106013" y="38576"/>
                      </a:cubicBezTo>
                      <a:lnTo>
                        <a:pt x="112776" y="32671"/>
                      </a:lnTo>
                      <a:cubicBezTo>
                        <a:pt x="128111" y="19240"/>
                        <a:pt x="143732" y="8477"/>
                        <a:pt x="155543" y="0"/>
                      </a:cubicBezTo>
                      <a:lnTo>
                        <a:pt x="168021" y="11049"/>
                      </a:lnTo>
                      <a:cubicBezTo>
                        <a:pt x="156591" y="19240"/>
                        <a:pt x="138874" y="32575"/>
                        <a:pt x="124015" y="45529"/>
                      </a:cubicBezTo>
                      <a:lnTo>
                        <a:pt x="117253" y="51435"/>
                      </a:lnTo>
                      <a:cubicBezTo>
                        <a:pt x="112204" y="55817"/>
                        <a:pt x="106775" y="60674"/>
                        <a:pt x="102394" y="64389"/>
                      </a:cubicBezTo>
                      <a:cubicBezTo>
                        <a:pt x="92297" y="73152"/>
                        <a:pt x="82201" y="82105"/>
                        <a:pt x="72104" y="91059"/>
                      </a:cubicBezTo>
                      <a:cubicBezTo>
                        <a:pt x="55245" y="106013"/>
                        <a:pt x="27051" y="122587"/>
                        <a:pt x="9525" y="136874"/>
                      </a:cubicBezTo>
                      <a:close/>
                    </a:path>
                  </a:pathLst>
                </a:custGeom>
                <a:solidFill>
                  <a:srgbClr val="8D7941"/>
                </a:solidFill>
                <a:ln w="0" cap="flat">
                  <a:no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id="{663FDE85-774C-EDA5-DE26-DDCF070E0B6A}"/>
                    </a:ext>
                  </a:extLst>
                </p:cNvPr>
                <p:cNvSpPr/>
                <p:nvPr/>
              </p:nvSpPr>
              <p:spPr>
                <a:xfrm>
                  <a:off x="1223454" y="3461375"/>
                  <a:ext cx="81564" cy="96658"/>
                </a:xfrm>
                <a:custGeom>
                  <a:avLst/>
                  <a:gdLst>
                    <a:gd name="connsiteX0" fmla="*/ 17050 w 131254"/>
                    <a:gd name="connsiteY0" fmla="*/ 155448 h 155543"/>
                    <a:gd name="connsiteX1" fmla="*/ 0 w 131254"/>
                    <a:gd name="connsiteY1" fmla="*/ 152781 h 155543"/>
                    <a:gd name="connsiteX2" fmla="*/ 52007 w 131254"/>
                    <a:gd name="connsiteY2" fmla="*/ 86392 h 155543"/>
                    <a:gd name="connsiteX3" fmla="*/ 72390 w 131254"/>
                    <a:gd name="connsiteY3" fmla="*/ 64484 h 155543"/>
                    <a:gd name="connsiteX4" fmla="*/ 119825 w 131254"/>
                    <a:gd name="connsiteY4" fmla="*/ 0 h 155543"/>
                    <a:gd name="connsiteX5" fmla="*/ 131254 w 131254"/>
                    <a:gd name="connsiteY5" fmla="*/ 14954 h 155543"/>
                    <a:gd name="connsiteX6" fmla="*/ 85154 w 131254"/>
                    <a:gd name="connsiteY6" fmla="*/ 76009 h 155543"/>
                    <a:gd name="connsiteX7" fmla="*/ 64579 w 131254"/>
                    <a:gd name="connsiteY7" fmla="*/ 98107 h 155543"/>
                    <a:gd name="connsiteX8" fmla="*/ 17145 w 131254"/>
                    <a:gd name="connsiteY8" fmla="*/ 155543 h 155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254" h="155543">
                      <a:moveTo>
                        <a:pt x="17050" y="155448"/>
                      </a:moveTo>
                      <a:lnTo>
                        <a:pt x="0" y="152781"/>
                      </a:lnTo>
                      <a:cubicBezTo>
                        <a:pt x="16192" y="131159"/>
                        <a:pt x="34385" y="105061"/>
                        <a:pt x="52007" y="86392"/>
                      </a:cubicBezTo>
                      <a:cubicBezTo>
                        <a:pt x="58769" y="79153"/>
                        <a:pt x="65627" y="71914"/>
                        <a:pt x="72390" y="64484"/>
                      </a:cubicBezTo>
                      <a:cubicBezTo>
                        <a:pt x="89916" y="45244"/>
                        <a:pt x="103823" y="26860"/>
                        <a:pt x="119825" y="0"/>
                      </a:cubicBezTo>
                      <a:lnTo>
                        <a:pt x="131254" y="14954"/>
                      </a:lnTo>
                      <a:cubicBezTo>
                        <a:pt x="114776" y="42767"/>
                        <a:pt x="103346" y="55912"/>
                        <a:pt x="85154" y="76009"/>
                      </a:cubicBezTo>
                      <a:cubicBezTo>
                        <a:pt x="78296" y="83534"/>
                        <a:pt x="71438" y="90868"/>
                        <a:pt x="64579" y="98107"/>
                      </a:cubicBezTo>
                      <a:cubicBezTo>
                        <a:pt x="46482" y="117348"/>
                        <a:pt x="32766" y="134684"/>
                        <a:pt x="17145" y="155543"/>
                      </a:cubicBezTo>
                      <a:close/>
                    </a:path>
                  </a:pathLst>
                </a:custGeom>
                <a:solidFill>
                  <a:srgbClr val="8D7941"/>
                </a:solidFill>
                <a:ln w="0"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id="{99F4BDB0-E120-DDB0-D89E-B5554CD96A08}"/>
                    </a:ext>
                  </a:extLst>
                </p:cNvPr>
                <p:cNvSpPr/>
                <p:nvPr/>
              </p:nvSpPr>
              <p:spPr>
                <a:xfrm>
                  <a:off x="744723" y="3642556"/>
                  <a:ext cx="116546" cy="89022"/>
                </a:xfrm>
                <a:custGeom>
                  <a:avLst/>
                  <a:gdLst>
                    <a:gd name="connsiteX0" fmla="*/ 14573 w 187547"/>
                    <a:gd name="connsiteY0" fmla="*/ 143256 h 143256"/>
                    <a:gd name="connsiteX1" fmla="*/ 0 w 187547"/>
                    <a:gd name="connsiteY1" fmla="*/ 133255 h 143256"/>
                    <a:gd name="connsiteX2" fmla="*/ 176689 w 187547"/>
                    <a:gd name="connsiteY2" fmla="*/ 0 h 143256"/>
                    <a:gd name="connsiteX3" fmla="*/ 187547 w 187547"/>
                    <a:gd name="connsiteY3" fmla="*/ 14383 h 143256"/>
                    <a:gd name="connsiteX4" fmla="*/ 14573 w 187547"/>
                    <a:gd name="connsiteY4" fmla="*/ 143256 h 143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547" h="143256">
                      <a:moveTo>
                        <a:pt x="14573" y="143256"/>
                      </a:moveTo>
                      <a:lnTo>
                        <a:pt x="0" y="133255"/>
                      </a:lnTo>
                      <a:lnTo>
                        <a:pt x="176689" y="0"/>
                      </a:lnTo>
                      <a:lnTo>
                        <a:pt x="187547" y="14383"/>
                      </a:lnTo>
                      <a:lnTo>
                        <a:pt x="14573" y="143256"/>
                      </a:lnTo>
                      <a:close/>
                    </a:path>
                  </a:pathLst>
                </a:custGeom>
                <a:solidFill>
                  <a:srgbClr val="8D7941"/>
                </a:solidFill>
                <a:ln w="0" cap="flat">
                  <a:no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id="{2E4066AA-00F8-B129-C018-8B641004D32D}"/>
                    </a:ext>
                  </a:extLst>
                </p:cNvPr>
                <p:cNvSpPr/>
                <p:nvPr/>
              </p:nvSpPr>
              <p:spPr>
                <a:xfrm>
                  <a:off x="887253" y="3787750"/>
                  <a:ext cx="147857" cy="50844"/>
                </a:xfrm>
                <a:custGeom>
                  <a:avLst/>
                  <a:gdLst>
                    <a:gd name="connsiteX0" fmla="*/ 18479 w 237934"/>
                    <a:gd name="connsiteY0" fmla="*/ 81820 h 81819"/>
                    <a:gd name="connsiteX1" fmla="*/ 0 w 237934"/>
                    <a:gd name="connsiteY1" fmla="*/ 68199 h 81819"/>
                    <a:gd name="connsiteX2" fmla="*/ 219837 w 237934"/>
                    <a:gd name="connsiteY2" fmla="*/ 0 h 81819"/>
                    <a:gd name="connsiteX3" fmla="*/ 237935 w 237934"/>
                    <a:gd name="connsiteY3" fmla="*/ 13525 h 81819"/>
                    <a:gd name="connsiteX4" fmla="*/ 18479 w 237934"/>
                    <a:gd name="connsiteY4" fmla="*/ 81820 h 818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934" h="81819">
                      <a:moveTo>
                        <a:pt x="18479" y="81820"/>
                      </a:moveTo>
                      <a:lnTo>
                        <a:pt x="0" y="68199"/>
                      </a:lnTo>
                      <a:lnTo>
                        <a:pt x="219837" y="0"/>
                      </a:lnTo>
                      <a:lnTo>
                        <a:pt x="237935" y="13525"/>
                      </a:lnTo>
                      <a:lnTo>
                        <a:pt x="18479" y="81820"/>
                      </a:lnTo>
                      <a:close/>
                    </a:path>
                  </a:pathLst>
                </a:custGeom>
                <a:solidFill>
                  <a:srgbClr val="8D7941"/>
                </a:solidFill>
                <a:ln w="0" cap="flat">
                  <a:no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id="{5622B8BD-60A8-8489-F542-EA52DBC33E39}"/>
                    </a:ext>
                  </a:extLst>
                </p:cNvPr>
                <p:cNvSpPr/>
                <p:nvPr/>
              </p:nvSpPr>
              <p:spPr>
                <a:xfrm>
                  <a:off x="4088502" y="3271610"/>
                  <a:ext cx="134894" cy="118913"/>
                </a:xfrm>
                <a:custGeom>
                  <a:avLst/>
                  <a:gdLst>
                    <a:gd name="connsiteX0" fmla="*/ 203073 w 217074"/>
                    <a:gd name="connsiteY0" fmla="*/ 191357 h 191357"/>
                    <a:gd name="connsiteX1" fmla="*/ 0 w 217074"/>
                    <a:gd name="connsiteY1" fmla="*/ 12002 h 191357"/>
                    <a:gd name="connsiteX2" fmla="*/ 13430 w 217074"/>
                    <a:gd name="connsiteY2" fmla="*/ 0 h 191357"/>
                    <a:gd name="connsiteX3" fmla="*/ 217075 w 217074"/>
                    <a:gd name="connsiteY3" fmla="*/ 182880 h 191357"/>
                    <a:gd name="connsiteX4" fmla="*/ 203073 w 217074"/>
                    <a:gd name="connsiteY4" fmla="*/ 191357 h 191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074" h="191357">
                      <a:moveTo>
                        <a:pt x="203073" y="191357"/>
                      </a:moveTo>
                      <a:lnTo>
                        <a:pt x="0" y="12002"/>
                      </a:lnTo>
                      <a:lnTo>
                        <a:pt x="13430" y="0"/>
                      </a:lnTo>
                      <a:lnTo>
                        <a:pt x="217075" y="182880"/>
                      </a:lnTo>
                      <a:lnTo>
                        <a:pt x="203073" y="191357"/>
                      </a:lnTo>
                      <a:close/>
                    </a:path>
                  </a:pathLst>
                </a:custGeom>
                <a:solidFill>
                  <a:srgbClr val="8D7941"/>
                </a:solidFill>
                <a:ln w="0"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id="{62B8E977-67BA-478F-F8E5-006966D062F4}"/>
                    </a:ext>
                  </a:extLst>
                </p:cNvPr>
                <p:cNvSpPr/>
                <p:nvPr/>
              </p:nvSpPr>
              <p:spPr>
                <a:xfrm>
                  <a:off x="4006524" y="3370103"/>
                  <a:ext cx="130337" cy="126253"/>
                </a:xfrm>
                <a:custGeom>
                  <a:avLst/>
                  <a:gdLst>
                    <a:gd name="connsiteX0" fmla="*/ 205454 w 209740"/>
                    <a:gd name="connsiteY0" fmla="*/ 203168 h 203168"/>
                    <a:gd name="connsiteX1" fmla="*/ 0 w 209740"/>
                    <a:gd name="connsiteY1" fmla="*/ 14383 h 203168"/>
                    <a:gd name="connsiteX2" fmla="*/ 8573 w 209740"/>
                    <a:gd name="connsiteY2" fmla="*/ 0 h 203168"/>
                    <a:gd name="connsiteX3" fmla="*/ 209741 w 209740"/>
                    <a:gd name="connsiteY3" fmla="*/ 190976 h 203168"/>
                    <a:gd name="connsiteX4" fmla="*/ 205454 w 209740"/>
                    <a:gd name="connsiteY4" fmla="*/ 203168 h 203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740" h="203168">
                      <a:moveTo>
                        <a:pt x="205454" y="203168"/>
                      </a:moveTo>
                      <a:lnTo>
                        <a:pt x="0" y="14383"/>
                      </a:lnTo>
                      <a:lnTo>
                        <a:pt x="8573" y="0"/>
                      </a:lnTo>
                      <a:lnTo>
                        <a:pt x="209741" y="190976"/>
                      </a:lnTo>
                      <a:lnTo>
                        <a:pt x="205454" y="203168"/>
                      </a:lnTo>
                      <a:close/>
                    </a:path>
                  </a:pathLst>
                </a:custGeom>
                <a:solidFill>
                  <a:srgbClr val="8D7941"/>
                </a:solidFill>
                <a:ln w="0" cap="flat">
                  <a:no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id="{016B3FD5-BE62-CFCD-4668-518300E30CEE}"/>
                    </a:ext>
                  </a:extLst>
                </p:cNvPr>
                <p:cNvSpPr/>
                <p:nvPr/>
              </p:nvSpPr>
              <p:spPr>
                <a:xfrm>
                  <a:off x="4475311" y="3617518"/>
                  <a:ext cx="185739" cy="129153"/>
                </a:xfrm>
                <a:custGeom>
                  <a:avLst/>
                  <a:gdLst>
                    <a:gd name="connsiteX0" fmla="*/ 292037 w 298894"/>
                    <a:gd name="connsiteY0" fmla="*/ 207835 h 207835"/>
                    <a:gd name="connsiteX1" fmla="*/ 0 w 298894"/>
                    <a:gd name="connsiteY1" fmla="*/ 18288 h 207835"/>
                    <a:gd name="connsiteX2" fmla="*/ 13049 w 298894"/>
                    <a:gd name="connsiteY2" fmla="*/ 0 h 207835"/>
                    <a:gd name="connsiteX3" fmla="*/ 298895 w 298894"/>
                    <a:gd name="connsiteY3" fmla="*/ 191643 h 207835"/>
                    <a:gd name="connsiteX4" fmla="*/ 292037 w 298894"/>
                    <a:gd name="connsiteY4" fmla="*/ 207835 h 207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894" h="207835">
                      <a:moveTo>
                        <a:pt x="292037" y="207835"/>
                      </a:moveTo>
                      <a:lnTo>
                        <a:pt x="0" y="18288"/>
                      </a:lnTo>
                      <a:lnTo>
                        <a:pt x="13049" y="0"/>
                      </a:lnTo>
                      <a:lnTo>
                        <a:pt x="298895" y="191643"/>
                      </a:lnTo>
                      <a:lnTo>
                        <a:pt x="292037" y="207835"/>
                      </a:lnTo>
                      <a:close/>
                    </a:path>
                  </a:pathLst>
                </a:custGeom>
                <a:solidFill>
                  <a:srgbClr val="8D7941"/>
                </a:solidFill>
                <a:ln w="0"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id="{211090D4-930D-9DEB-D8BF-99899CDC1CE0}"/>
                    </a:ext>
                  </a:extLst>
                </p:cNvPr>
                <p:cNvSpPr/>
                <p:nvPr/>
              </p:nvSpPr>
              <p:spPr>
                <a:xfrm>
                  <a:off x="4383270" y="3720746"/>
                  <a:ext cx="87483" cy="91981"/>
                </a:xfrm>
                <a:custGeom>
                  <a:avLst/>
                  <a:gdLst>
                    <a:gd name="connsiteX0" fmla="*/ 125635 w 140779"/>
                    <a:gd name="connsiteY0" fmla="*/ 148018 h 148018"/>
                    <a:gd name="connsiteX1" fmla="*/ 0 w 140779"/>
                    <a:gd name="connsiteY1" fmla="*/ 8192 h 148018"/>
                    <a:gd name="connsiteX2" fmla="*/ 16383 w 140779"/>
                    <a:gd name="connsiteY2" fmla="*/ 0 h 148018"/>
                    <a:gd name="connsiteX3" fmla="*/ 140779 w 140779"/>
                    <a:gd name="connsiteY3" fmla="*/ 137731 h 148018"/>
                    <a:gd name="connsiteX4" fmla="*/ 125635 w 140779"/>
                    <a:gd name="connsiteY4" fmla="*/ 148018 h 148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779" h="148018">
                      <a:moveTo>
                        <a:pt x="125635" y="148018"/>
                      </a:moveTo>
                      <a:lnTo>
                        <a:pt x="0" y="8192"/>
                      </a:lnTo>
                      <a:lnTo>
                        <a:pt x="16383" y="0"/>
                      </a:lnTo>
                      <a:lnTo>
                        <a:pt x="140779" y="137731"/>
                      </a:lnTo>
                      <a:lnTo>
                        <a:pt x="125635" y="148018"/>
                      </a:lnTo>
                      <a:close/>
                    </a:path>
                  </a:pathLst>
                </a:custGeom>
                <a:solidFill>
                  <a:srgbClr val="8D7941"/>
                </a:solidFill>
                <a:ln w="0" cap="flat">
                  <a:noFill/>
                  <a:prstDash val="solid"/>
                  <a:miter/>
                </a:ln>
              </p:spPr>
              <p:txBody>
                <a:bodyPr rtlCol="0" anchor="ctr"/>
                <a:lstStyle/>
                <a:p>
                  <a:endParaRPr lang="en-US"/>
                </a:p>
              </p:txBody>
            </p:sp>
          </p:grpSp>
          <p:sp>
            <p:nvSpPr>
              <p:cNvPr id="210" name="Freeform 2078">
                <a:extLst>
                  <a:ext uri="{FF2B5EF4-FFF2-40B4-BE49-F238E27FC236}">
                    <a16:creationId xmlns:a16="http://schemas.microsoft.com/office/drawing/2014/main" id="{95A79176-AA64-0A10-F75A-D63EB531F5B8}"/>
                  </a:ext>
                </a:extLst>
              </p:cNvPr>
              <p:cNvSpPr/>
              <p:nvPr/>
            </p:nvSpPr>
            <p:spPr>
              <a:xfrm>
                <a:off x="8519767" y="3650464"/>
                <a:ext cx="546731" cy="164527"/>
              </a:xfrm>
              <a:custGeom>
                <a:avLst/>
                <a:gdLst>
                  <a:gd name="csX0" fmla="*/ 546731 w 546731"/>
                  <a:gd name="csY0" fmla="*/ 843 h 164527"/>
                  <a:gd name="csX1" fmla="*/ 275911 w 546731"/>
                  <a:gd name="csY1" fmla="*/ 94019 h 164527"/>
                  <a:gd name="csX2" fmla="*/ 0 w 546731"/>
                  <a:gd name="csY2" fmla="*/ 154424 h 164527"/>
                </a:gdLst>
                <a:ahLst/>
                <a:cxnLst>
                  <a:cxn ang="0">
                    <a:pos x="csX0" y="csY0"/>
                  </a:cxn>
                  <a:cxn ang="0">
                    <a:pos x="csX1" y="csY1"/>
                  </a:cxn>
                  <a:cxn ang="0">
                    <a:pos x="csX2" y="csY2"/>
                  </a:cxn>
                </a:cxnLst>
                <a:rect l="l" t="t" r="r" b="b"/>
                <a:pathLst>
                  <a:path w="546731" h="164527">
                    <a:moveTo>
                      <a:pt x="546731" y="843"/>
                    </a:moveTo>
                    <a:cubicBezTo>
                      <a:pt x="450006" y="-7424"/>
                      <a:pt x="360561" y="46722"/>
                      <a:pt x="275911" y="94019"/>
                    </a:cubicBezTo>
                    <a:cubicBezTo>
                      <a:pt x="191261" y="141315"/>
                      <a:pt x="92168" y="184833"/>
                      <a:pt x="0" y="154424"/>
                    </a:cubicBezTo>
                  </a:path>
                </a:pathLst>
              </a:custGeom>
              <a:noFill/>
              <a:ln w="5912" cap="flat">
                <a:noFill/>
                <a:prstDash val="solid"/>
                <a:miter/>
              </a:ln>
            </p:spPr>
            <p:txBody>
              <a:bodyPr/>
              <a:lstStyle/>
              <a:p>
                <a:endParaRPr lang="en-US"/>
              </a:p>
            </p:txBody>
          </p:sp>
          <p:sp>
            <p:nvSpPr>
              <p:cNvPr id="211" name="Freeform: Shape 210">
                <a:extLst>
                  <a:ext uri="{FF2B5EF4-FFF2-40B4-BE49-F238E27FC236}">
                    <a16:creationId xmlns:a16="http://schemas.microsoft.com/office/drawing/2014/main" id="{91E58AAE-E20C-FCD7-846E-60BA86D623B2}"/>
                  </a:ext>
                </a:extLst>
              </p:cNvPr>
              <p:cNvSpPr/>
              <p:nvPr/>
            </p:nvSpPr>
            <p:spPr>
              <a:xfrm>
                <a:off x="6983182" y="3092010"/>
                <a:ext cx="1711517" cy="1346722"/>
              </a:xfrm>
              <a:custGeom>
                <a:avLst/>
                <a:gdLst>
                  <a:gd name="connsiteX0" fmla="*/ 89251 w 1711517"/>
                  <a:gd name="connsiteY0" fmla="*/ 123 h 1346722"/>
                  <a:gd name="connsiteX1" fmla="*/ 181478 w 1711517"/>
                  <a:gd name="connsiteY1" fmla="*/ 78419 h 1346722"/>
                  <a:gd name="connsiteX2" fmla="*/ 423825 w 1711517"/>
                  <a:gd name="connsiteY2" fmla="*/ 416640 h 1346722"/>
                  <a:gd name="connsiteX3" fmla="*/ 486987 w 1711517"/>
                  <a:gd name="connsiteY3" fmla="*/ 537864 h 1346722"/>
                  <a:gd name="connsiteX4" fmla="*/ 507173 w 1711517"/>
                  <a:gd name="connsiteY4" fmla="*/ 571166 h 1346722"/>
                  <a:gd name="connsiteX5" fmla="*/ 689673 w 1711517"/>
                  <a:gd name="connsiteY5" fmla="*/ 699712 h 1346722"/>
                  <a:gd name="connsiteX6" fmla="*/ 695356 w 1711517"/>
                  <a:gd name="connsiteY6" fmla="*/ 703431 h 1346722"/>
                  <a:gd name="connsiteX7" fmla="*/ 831979 w 1711517"/>
                  <a:gd name="connsiteY7" fmla="*/ 779366 h 1346722"/>
                  <a:gd name="connsiteX8" fmla="*/ 997609 w 1711517"/>
                  <a:gd name="connsiteY8" fmla="*/ 765608 h 1346722"/>
                  <a:gd name="connsiteX9" fmla="*/ 1195086 w 1711517"/>
                  <a:gd name="connsiteY9" fmla="*/ 677451 h 1346722"/>
                  <a:gd name="connsiteX10" fmla="*/ 1290273 w 1711517"/>
                  <a:gd name="connsiteY10" fmla="*/ 570989 h 1346722"/>
                  <a:gd name="connsiteX11" fmla="*/ 1389603 w 1711517"/>
                  <a:gd name="connsiteY11" fmla="*/ 409732 h 1346722"/>
                  <a:gd name="connsiteX12" fmla="*/ 1431277 w 1711517"/>
                  <a:gd name="connsiteY12" fmla="*/ 325472 h 1346722"/>
                  <a:gd name="connsiteX13" fmla="*/ 1506877 w 1711517"/>
                  <a:gd name="connsiteY13" fmla="*/ 179729 h 1346722"/>
                  <a:gd name="connsiteX14" fmla="*/ 1519778 w 1711517"/>
                  <a:gd name="connsiteY14" fmla="*/ 156125 h 1346722"/>
                  <a:gd name="connsiteX15" fmla="*/ 1660309 w 1711517"/>
                  <a:gd name="connsiteY15" fmla="*/ 261137 h 1346722"/>
                  <a:gd name="connsiteX16" fmla="*/ 1650617 w 1711517"/>
                  <a:gd name="connsiteY16" fmla="*/ 274175 h 1346722"/>
                  <a:gd name="connsiteX17" fmla="*/ 1493077 w 1711517"/>
                  <a:gd name="connsiteY17" fmla="*/ 562250 h 1346722"/>
                  <a:gd name="connsiteX18" fmla="*/ 1444714 w 1711517"/>
                  <a:gd name="connsiteY18" fmla="*/ 692272 h 1346722"/>
                  <a:gd name="connsiteX19" fmla="*/ 1488637 w 1711517"/>
                  <a:gd name="connsiteY19" fmla="*/ 778953 h 1346722"/>
                  <a:gd name="connsiteX20" fmla="*/ 1525812 w 1711517"/>
                  <a:gd name="connsiteY20" fmla="*/ 835874 h 1346722"/>
                  <a:gd name="connsiteX21" fmla="*/ 1649946 w 1711517"/>
                  <a:gd name="connsiteY21" fmla="*/ 937376 h 1346722"/>
                  <a:gd name="connsiteX22" fmla="*/ 1711509 w 1711517"/>
                  <a:gd name="connsiteY22" fmla="*/ 1084166 h 1346722"/>
                  <a:gd name="connsiteX23" fmla="*/ 1651070 w 1711517"/>
                  <a:gd name="connsiteY23" fmla="*/ 1211295 h 1346722"/>
                  <a:gd name="connsiteX24" fmla="*/ 1650715 w 1711517"/>
                  <a:gd name="connsiteY24" fmla="*/ 1211649 h 1346722"/>
                  <a:gd name="connsiteX25" fmla="*/ 1500713 w 1711517"/>
                  <a:gd name="connsiteY25" fmla="*/ 1297562 h 1346722"/>
                  <a:gd name="connsiteX26" fmla="*/ 1352369 w 1711517"/>
                  <a:gd name="connsiteY26" fmla="*/ 1338541 h 1346722"/>
                  <a:gd name="connsiteX27" fmla="*/ 1194790 w 1711517"/>
                  <a:gd name="connsiteY27" fmla="*/ 1327853 h 1346722"/>
                  <a:gd name="connsiteX28" fmla="*/ 1127780 w 1711517"/>
                  <a:gd name="connsiteY28" fmla="*/ 1213597 h 1346722"/>
                  <a:gd name="connsiteX29" fmla="*/ 1118664 w 1711517"/>
                  <a:gd name="connsiteY29" fmla="*/ 1155968 h 1346722"/>
                  <a:gd name="connsiteX30" fmla="*/ 1104516 w 1711517"/>
                  <a:gd name="connsiteY30" fmla="*/ 1093555 h 1346722"/>
                  <a:gd name="connsiteX31" fmla="*/ 1034488 w 1711517"/>
                  <a:gd name="connsiteY31" fmla="*/ 1011539 h 1346722"/>
                  <a:gd name="connsiteX32" fmla="*/ 961440 w 1711517"/>
                  <a:gd name="connsiteY32" fmla="*/ 995832 h 1346722"/>
                  <a:gd name="connsiteX33" fmla="*/ 961381 w 1711517"/>
                  <a:gd name="connsiteY33" fmla="*/ 995891 h 1346722"/>
                  <a:gd name="connsiteX34" fmla="*/ 897213 w 1711517"/>
                  <a:gd name="connsiteY34" fmla="*/ 998962 h 1346722"/>
                  <a:gd name="connsiteX35" fmla="*/ 761359 w 1711517"/>
                  <a:gd name="connsiteY35" fmla="*/ 1022758 h 1346722"/>
                  <a:gd name="connsiteX36" fmla="*/ 711694 w 1711517"/>
                  <a:gd name="connsiteY36" fmla="*/ 1101113 h 1346722"/>
                  <a:gd name="connsiteX37" fmla="*/ 674519 w 1711517"/>
                  <a:gd name="connsiteY37" fmla="*/ 1187735 h 1346722"/>
                  <a:gd name="connsiteX38" fmla="*/ 595789 w 1711517"/>
                  <a:gd name="connsiteY38" fmla="*/ 1316457 h 1346722"/>
                  <a:gd name="connsiteX39" fmla="*/ 456324 w 1711517"/>
                  <a:gd name="connsiteY39" fmla="*/ 1336297 h 1346722"/>
                  <a:gd name="connsiteX40" fmla="*/ 370549 w 1711517"/>
                  <a:gd name="connsiteY40" fmla="*/ 1314154 h 1346722"/>
                  <a:gd name="connsiteX41" fmla="*/ 282584 w 1711517"/>
                  <a:gd name="connsiteY41" fmla="*/ 1283745 h 1346722"/>
                  <a:gd name="connsiteX42" fmla="*/ 210780 w 1711517"/>
                  <a:gd name="connsiteY42" fmla="*/ 1261189 h 1346722"/>
                  <a:gd name="connsiteX43" fmla="*/ 130688 w 1711517"/>
                  <a:gd name="connsiteY43" fmla="*/ 1223281 h 1346722"/>
                  <a:gd name="connsiteX44" fmla="*/ 43 w 1711517"/>
                  <a:gd name="connsiteY44" fmla="*/ 1048620 h 1346722"/>
                  <a:gd name="connsiteX45" fmla="*/ 190890 w 1711517"/>
                  <a:gd name="connsiteY45" fmla="*/ 880513 h 1346722"/>
                  <a:gd name="connsiteX46" fmla="*/ 212437 w 1711517"/>
                  <a:gd name="connsiteY46" fmla="*/ 848687 h 1346722"/>
                  <a:gd name="connsiteX47" fmla="*/ 255473 w 1711517"/>
                  <a:gd name="connsiteY47" fmla="*/ 742462 h 1346722"/>
                  <a:gd name="connsiteX48" fmla="*/ 286018 w 1711517"/>
                  <a:gd name="connsiteY48" fmla="*/ 655249 h 1346722"/>
                  <a:gd name="connsiteX49" fmla="*/ 254289 w 1711517"/>
                  <a:gd name="connsiteY49" fmla="*/ 546898 h 1346722"/>
                  <a:gd name="connsiteX50" fmla="*/ 253282 w 1711517"/>
                  <a:gd name="connsiteY50" fmla="*/ 544949 h 1346722"/>
                  <a:gd name="connsiteX51" fmla="*/ 232031 w 1711517"/>
                  <a:gd name="connsiteY51" fmla="*/ 511765 h 1346722"/>
                  <a:gd name="connsiteX52" fmla="*/ 200065 w 1711517"/>
                  <a:gd name="connsiteY52" fmla="*/ 466417 h 1346722"/>
                  <a:gd name="connsiteX53" fmla="*/ 81378 w 1711517"/>
                  <a:gd name="connsiteY53" fmla="*/ 152877 h 1346722"/>
                  <a:gd name="connsiteX54" fmla="*/ 44677 w 1711517"/>
                  <a:gd name="connsiteY54" fmla="*/ 30119 h 1346722"/>
                  <a:gd name="connsiteX55" fmla="*/ 89251 w 1711517"/>
                  <a:gd name="connsiteY55" fmla="*/ 123 h 1346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711517" h="1346722">
                    <a:moveTo>
                      <a:pt x="89251" y="123"/>
                    </a:moveTo>
                    <a:cubicBezTo>
                      <a:pt x="112989" y="-1767"/>
                      <a:pt x="136312" y="18014"/>
                      <a:pt x="181478" y="78419"/>
                    </a:cubicBezTo>
                    <a:cubicBezTo>
                      <a:pt x="236234" y="151578"/>
                      <a:pt x="412400" y="395738"/>
                      <a:pt x="423825" y="416640"/>
                    </a:cubicBezTo>
                    <a:cubicBezTo>
                      <a:pt x="462362" y="487260"/>
                      <a:pt x="478404" y="520150"/>
                      <a:pt x="486987" y="537864"/>
                    </a:cubicBezTo>
                    <a:cubicBezTo>
                      <a:pt x="495452" y="555342"/>
                      <a:pt x="497524" y="559534"/>
                      <a:pt x="507173" y="571166"/>
                    </a:cubicBezTo>
                    <a:cubicBezTo>
                      <a:pt x="524991" y="592600"/>
                      <a:pt x="534284" y="598682"/>
                      <a:pt x="689673" y="699712"/>
                    </a:cubicBezTo>
                    <a:lnTo>
                      <a:pt x="695356" y="703431"/>
                    </a:lnTo>
                    <a:cubicBezTo>
                      <a:pt x="787405" y="763305"/>
                      <a:pt x="801553" y="772517"/>
                      <a:pt x="831979" y="779366"/>
                    </a:cubicBezTo>
                    <a:cubicBezTo>
                      <a:pt x="888630" y="792179"/>
                      <a:pt x="934329" y="781019"/>
                      <a:pt x="997609" y="765608"/>
                    </a:cubicBezTo>
                    <a:cubicBezTo>
                      <a:pt x="1050648" y="752677"/>
                      <a:pt x="1123341" y="734963"/>
                      <a:pt x="1195086" y="677451"/>
                    </a:cubicBezTo>
                    <a:cubicBezTo>
                      <a:pt x="1233030" y="647042"/>
                      <a:pt x="1254578" y="618404"/>
                      <a:pt x="1290273" y="570989"/>
                    </a:cubicBezTo>
                    <a:cubicBezTo>
                      <a:pt x="1337215" y="508636"/>
                      <a:pt x="1366280" y="453781"/>
                      <a:pt x="1389603" y="409732"/>
                    </a:cubicBezTo>
                    <a:cubicBezTo>
                      <a:pt x="1408664" y="373595"/>
                      <a:pt x="1421213" y="346906"/>
                      <a:pt x="1431277" y="325472"/>
                    </a:cubicBezTo>
                    <a:cubicBezTo>
                      <a:pt x="1440511" y="305810"/>
                      <a:pt x="1473099" y="242364"/>
                      <a:pt x="1506877" y="179729"/>
                    </a:cubicBezTo>
                    <a:lnTo>
                      <a:pt x="1519778" y="156125"/>
                    </a:lnTo>
                    <a:lnTo>
                      <a:pt x="1660309" y="261137"/>
                    </a:lnTo>
                    <a:lnTo>
                      <a:pt x="1650617" y="274175"/>
                    </a:lnTo>
                    <a:cubicBezTo>
                      <a:pt x="1607372" y="337677"/>
                      <a:pt x="1503385" y="518024"/>
                      <a:pt x="1493077" y="562250"/>
                    </a:cubicBezTo>
                    <a:cubicBezTo>
                      <a:pt x="1482895" y="605709"/>
                      <a:pt x="1439209" y="670719"/>
                      <a:pt x="1444714" y="692272"/>
                    </a:cubicBezTo>
                    <a:cubicBezTo>
                      <a:pt x="1453830" y="727641"/>
                      <a:pt x="1466202" y="745886"/>
                      <a:pt x="1488637" y="778953"/>
                    </a:cubicBezTo>
                    <a:cubicBezTo>
                      <a:pt x="1498582" y="793596"/>
                      <a:pt x="1510954" y="811842"/>
                      <a:pt x="1525812" y="835874"/>
                    </a:cubicBezTo>
                    <a:cubicBezTo>
                      <a:pt x="1543985" y="865161"/>
                      <a:pt x="1614665" y="870003"/>
                      <a:pt x="1649946" y="937376"/>
                    </a:cubicBezTo>
                    <a:cubicBezTo>
                      <a:pt x="1707543" y="1047380"/>
                      <a:pt x="1711746" y="1066925"/>
                      <a:pt x="1711509" y="1084166"/>
                    </a:cubicBezTo>
                    <a:cubicBezTo>
                      <a:pt x="1710739" y="1146166"/>
                      <a:pt x="1668947" y="1191809"/>
                      <a:pt x="1651070" y="1211295"/>
                    </a:cubicBezTo>
                    <a:lnTo>
                      <a:pt x="1650715" y="1211649"/>
                    </a:lnTo>
                    <a:cubicBezTo>
                      <a:pt x="1612889" y="1252923"/>
                      <a:pt x="1573051" y="1268806"/>
                      <a:pt x="1500713" y="1297562"/>
                    </a:cubicBezTo>
                    <a:cubicBezTo>
                      <a:pt x="1468570" y="1310316"/>
                      <a:pt x="1419970" y="1329684"/>
                      <a:pt x="1352369" y="1338541"/>
                    </a:cubicBezTo>
                    <a:cubicBezTo>
                      <a:pt x="1278433" y="1348225"/>
                      <a:pt x="1233800" y="1354070"/>
                      <a:pt x="1194790" y="1327853"/>
                    </a:cubicBezTo>
                    <a:cubicBezTo>
                      <a:pt x="1152110" y="1299156"/>
                      <a:pt x="1136897" y="1245601"/>
                      <a:pt x="1127780" y="1213597"/>
                    </a:cubicBezTo>
                    <a:cubicBezTo>
                      <a:pt x="1120618" y="1188562"/>
                      <a:pt x="1119611" y="1171261"/>
                      <a:pt x="1118664" y="1155968"/>
                    </a:cubicBezTo>
                    <a:cubicBezTo>
                      <a:pt x="1117539" y="1136482"/>
                      <a:pt x="1116474" y="1119654"/>
                      <a:pt x="1104516" y="1093555"/>
                    </a:cubicBezTo>
                    <a:cubicBezTo>
                      <a:pt x="1097295" y="1077789"/>
                      <a:pt x="1078115" y="1035984"/>
                      <a:pt x="1034488" y="1011539"/>
                    </a:cubicBezTo>
                    <a:cubicBezTo>
                      <a:pt x="1013000" y="999493"/>
                      <a:pt x="990861" y="995832"/>
                      <a:pt x="961440" y="995832"/>
                    </a:cubicBezTo>
                    <a:lnTo>
                      <a:pt x="961381" y="995891"/>
                    </a:lnTo>
                    <a:cubicBezTo>
                      <a:pt x="943267" y="995891"/>
                      <a:pt x="922430" y="997308"/>
                      <a:pt x="897213" y="998962"/>
                    </a:cubicBezTo>
                    <a:cubicBezTo>
                      <a:pt x="822982" y="1003922"/>
                      <a:pt x="785688" y="1006402"/>
                      <a:pt x="761359" y="1022758"/>
                    </a:cubicBezTo>
                    <a:cubicBezTo>
                      <a:pt x="736852" y="1039232"/>
                      <a:pt x="729512" y="1057359"/>
                      <a:pt x="711694" y="1101113"/>
                    </a:cubicBezTo>
                    <a:cubicBezTo>
                      <a:pt x="702755" y="1123078"/>
                      <a:pt x="691686" y="1150358"/>
                      <a:pt x="674519" y="1187735"/>
                    </a:cubicBezTo>
                    <a:cubicBezTo>
                      <a:pt x="623966" y="1297917"/>
                      <a:pt x="605615" y="1309962"/>
                      <a:pt x="595789" y="1316457"/>
                    </a:cubicBezTo>
                    <a:cubicBezTo>
                      <a:pt x="552931" y="1344682"/>
                      <a:pt x="503799" y="1340430"/>
                      <a:pt x="456324" y="1336297"/>
                    </a:cubicBezTo>
                    <a:cubicBezTo>
                      <a:pt x="424240" y="1333522"/>
                      <a:pt x="409618" y="1328267"/>
                      <a:pt x="370549" y="1314154"/>
                    </a:cubicBezTo>
                    <a:cubicBezTo>
                      <a:pt x="350304" y="1306833"/>
                      <a:pt x="322601" y="1296854"/>
                      <a:pt x="282584" y="1283745"/>
                    </a:cubicBezTo>
                    <a:cubicBezTo>
                      <a:pt x="252572" y="1273943"/>
                      <a:pt x="229426" y="1266858"/>
                      <a:pt x="210780" y="1261189"/>
                    </a:cubicBezTo>
                    <a:cubicBezTo>
                      <a:pt x="160286" y="1245778"/>
                      <a:pt x="146671" y="1241645"/>
                      <a:pt x="130688" y="1223281"/>
                    </a:cubicBezTo>
                    <a:cubicBezTo>
                      <a:pt x="89014" y="1175453"/>
                      <a:pt x="-2265" y="1074719"/>
                      <a:pt x="43" y="1048620"/>
                    </a:cubicBezTo>
                    <a:cubicBezTo>
                      <a:pt x="5963" y="981130"/>
                      <a:pt x="134417" y="965718"/>
                      <a:pt x="190890" y="880513"/>
                    </a:cubicBezTo>
                    <a:cubicBezTo>
                      <a:pt x="197402" y="870594"/>
                      <a:pt x="204742" y="859965"/>
                      <a:pt x="212437" y="848687"/>
                    </a:cubicBezTo>
                    <a:cubicBezTo>
                      <a:pt x="236767" y="813141"/>
                      <a:pt x="218831" y="805524"/>
                      <a:pt x="255473" y="742462"/>
                    </a:cubicBezTo>
                    <a:cubicBezTo>
                      <a:pt x="271929" y="714119"/>
                      <a:pt x="284656" y="689674"/>
                      <a:pt x="286018" y="655249"/>
                    </a:cubicBezTo>
                    <a:cubicBezTo>
                      <a:pt x="287794" y="611613"/>
                      <a:pt x="269206" y="575713"/>
                      <a:pt x="254289" y="546898"/>
                    </a:cubicBezTo>
                    <a:lnTo>
                      <a:pt x="253282" y="544949"/>
                    </a:lnTo>
                    <a:cubicBezTo>
                      <a:pt x="246652" y="532077"/>
                      <a:pt x="242982" y="526940"/>
                      <a:pt x="232031" y="511765"/>
                    </a:cubicBezTo>
                    <a:cubicBezTo>
                      <a:pt x="224987" y="502022"/>
                      <a:pt x="215397" y="488619"/>
                      <a:pt x="200065" y="466417"/>
                    </a:cubicBezTo>
                    <a:cubicBezTo>
                      <a:pt x="166265" y="417349"/>
                      <a:pt x="87653" y="167816"/>
                      <a:pt x="81378" y="152877"/>
                    </a:cubicBezTo>
                    <a:cubicBezTo>
                      <a:pt x="72440" y="131562"/>
                      <a:pt x="13658" y="74522"/>
                      <a:pt x="44677" y="30119"/>
                    </a:cubicBezTo>
                    <a:cubicBezTo>
                      <a:pt x="50537" y="21675"/>
                      <a:pt x="66638" y="1894"/>
                      <a:pt x="89251" y="123"/>
                    </a:cubicBezTo>
                    <a:close/>
                  </a:path>
                </a:pathLst>
              </a:custGeom>
              <a:noFill/>
              <a:ln w="5912" cap="flat">
                <a:noFill/>
                <a:prstDash val="solid"/>
                <a:miter/>
              </a:ln>
            </p:spPr>
            <p:txBody>
              <a:bodyPr wrap="square">
                <a:noAutofit/>
              </a:bodyPr>
              <a:lstStyle/>
              <a:p>
                <a:endParaRPr lang="en-US"/>
              </a:p>
            </p:txBody>
          </p:sp>
          <p:sp>
            <p:nvSpPr>
              <p:cNvPr id="212" name="Oval 211">
                <a:extLst>
                  <a:ext uri="{FF2B5EF4-FFF2-40B4-BE49-F238E27FC236}">
                    <a16:creationId xmlns:a16="http://schemas.microsoft.com/office/drawing/2014/main" id="{B3A7E4E1-C113-752E-EB31-F5E450C8480E}"/>
                  </a:ext>
                </a:extLst>
              </p:cNvPr>
              <p:cNvSpPr/>
              <p:nvPr/>
            </p:nvSpPr>
            <p:spPr>
              <a:xfrm>
                <a:off x="7804387" y="3962602"/>
                <a:ext cx="164919" cy="40860"/>
              </a:xfrm>
              <a:prstGeom prst="ellipse">
                <a:avLst/>
              </a:prstGeom>
              <a:solidFill>
                <a:srgbClr val="8D7941"/>
              </a:solidFill>
              <a:ln w="5912" cap="flat">
                <a:solidFill>
                  <a:schemeClr val="accent2"/>
                </a:solidFill>
                <a:prstDash val="solid"/>
                <a:miter/>
              </a:ln>
            </p:spPr>
            <p:txBody>
              <a:bodyPr/>
              <a:lstStyle/>
              <a:p>
                <a:endParaRPr lang="en-US"/>
              </a:p>
            </p:txBody>
          </p:sp>
        </p:grpSp>
        <p:sp>
          <p:nvSpPr>
            <p:cNvPr id="183" name="Oval 182">
              <a:extLst>
                <a:ext uri="{FF2B5EF4-FFF2-40B4-BE49-F238E27FC236}">
                  <a16:creationId xmlns:a16="http://schemas.microsoft.com/office/drawing/2014/main" id="{7E41B659-AEEC-F68A-5980-B7F0A37ADD1E}"/>
                </a:ext>
              </a:extLst>
            </p:cNvPr>
            <p:cNvSpPr/>
            <p:nvPr/>
          </p:nvSpPr>
          <p:spPr>
            <a:xfrm>
              <a:off x="6945300" y="2813316"/>
              <a:ext cx="51600" cy="51470"/>
            </a:xfrm>
            <a:prstGeom prst="ellipse">
              <a:avLst/>
            </a:prstGeom>
            <a:solidFill>
              <a:srgbClr val="4F7599"/>
            </a:solidFill>
            <a:ln w="3215" cap="flat">
              <a:noFill/>
              <a:prstDash val="solid"/>
              <a:miter/>
            </a:ln>
          </p:spPr>
          <p:txBody>
            <a:bodyPr/>
            <a:lstStyle/>
            <a:p>
              <a:endParaRPr lang="en-US"/>
            </a:p>
          </p:txBody>
        </p:sp>
        <p:sp>
          <p:nvSpPr>
            <p:cNvPr id="185" name="Freeform 121">
              <a:extLst>
                <a:ext uri="{FF2B5EF4-FFF2-40B4-BE49-F238E27FC236}">
                  <a16:creationId xmlns:a16="http://schemas.microsoft.com/office/drawing/2014/main" id="{10A2CC48-501B-9338-BD6A-F7BAD73CFF01}"/>
                </a:ext>
              </a:extLst>
            </p:cNvPr>
            <p:cNvSpPr/>
            <p:nvPr/>
          </p:nvSpPr>
          <p:spPr>
            <a:xfrm>
              <a:off x="6971101" y="2839051"/>
              <a:ext cx="40861" cy="38603"/>
            </a:xfrm>
            <a:custGeom>
              <a:avLst/>
              <a:gdLst>
                <a:gd name="csX0" fmla="*/ 0 w 40861"/>
                <a:gd name="csY0" fmla="*/ 0 h 38603"/>
                <a:gd name="csX1" fmla="*/ 40861 w 40861"/>
                <a:gd name="csY1" fmla="*/ 38603 h 38603"/>
              </a:gdLst>
              <a:ahLst/>
              <a:cxnLst>
                <a:cxn ang="0">
                  <a:pos x="csX0" y="csY0"/>
                </a:cxn>
                <a:cxn ang="0">
                  <a:pos x="csX1" y="csY1"/>
                </a:cxn>
              </a:cxnLst>
              <a:rect l="l" t="t" r="r" b="b"/>
              <a:pathLst>
                <a:path w="40861" h="38603">
                  <a:moveTo>
                    <a:pt x="0" y="0"/>
                  </a:moveTo>
                  <a:lnTo>
                    <a:pt x="40861" y="38603"/>
                  </a:lnTo>
                </a:path>
              </a:pathLst>
            </a:custGeom>
            <a:ln w="6430" cap="flat">
              <a:solidFill>
                <a:srgbClr val="4F7599"/>
              </a:solidFill>
              <a:prstDash val="solid"/>
              <a:miter/>
            </a:ln>
          </p:spPr>
          <p:txBody>
            <a:bodyPr/>
            <a:lstStyle/>
            <a:p>
              <a:endParaRPr lang="en-US"/>
            </a:p>
          </p:txBody>
        </p:sp>
        <p:sp>
          <p:nvSpPr>
            <p:cNvPr id="186" name="Freeform 122">
              <a:extLst>
                <a:ext uri="{FF2B5EF4-FFF2-40B4-BE49-F238E27FC236}">
                  <a16:creationId xmlns:a16="http://schemas.microsoft.com/office/drawing/2014/main" id="{B61449C8-4064-080B-B224-5B6BCEE3EA36}"/>
                </a:ext>
              </a:extLst>
            </p:cNvPr>
            <p:cNvSpPr/>
            <p:nvPr/>
          </p:nvSpPr>
          <p:spPr>
            <a:xfrm rot="3135856">
              <a:off x="7634475" y="3228056"/>
              <a:ext cx="21510" cy="30013"/>
            </a:xfrm>
            <a:custGeom>
              <a:avLst/>
              <a:gdLst>
                <a:gd name="csX0" fmla="*/ 2161 w 21510"/>
                <a:gd name="csY0" fmla="*/ 30014 h 30013"/>
                <a:gd name="csX1" fmla="*/ 0 w 21510"/>
                <a:gd name="csY1" fmla="*/ 0 h 30013"/>
                <a:gd name="csX2" fmla="*/ 21511 w 21510"/>
                <a:gd name="csY2" fmla="*/ 14991 h 30013"/>
              </a:gdLst>
              <a:ahLst/>
              <a:cxnLst>
                <a:cxn ang="0">
                  <a:pos x="csX0" y="csY0"/>
                </a:cxn>
                <a:cxn ang="0">
                  <a:pos x="csX1" y="csY1"/>
                </a:cxn>
                <a:cxn ang="0">
                  <a:pos x="csX2" y="csY2"/>
                </a:cxn>
              </a:cxnLst>
              <a:rect l="l" t="t" r="r" b="b"/>
              <a:pathLst>
                <a:path w="21510" h="30013">
                  <a:moveTo>
                    <a:pt x="2161" y="30014"/>
                  </a:moveTo>
                  <a:lnTo>
                    <a:pt x="0" y="0"/>
                  </a:lnTo>
                  <a:lnTo>
                    <a:pt x="21511" y="14991"/>
                  </a:lnTo>
                </a:path>
              </a:pathLst>
            </a:custGeom>
            <a:noFill/>
            <a:ln w="6430" cap="flat">
              <a:solidFill>
                <a:srgbClr val="4F7599"/>
              </a:solidFill>
              <a:prstDash val="solid"/>
              <a:miter/>
            </a:ln>
          </p:spPr>
          <p:txBody>
            <a:bodyPr/>
            <a:lstStyle/>
            <a:p>
              <a:endParaRPr lang="en-US"/>
            </a:p>
          </p:txBody>
        </p:sp>
        <p:sp>
          <p:nvSpPr>
            <p:cNvPr id="200" name="Oval 199">
              <a:extLst>
                <a:ext uri="{FF2B5EF4-FFF2-40B4-BE49-F238E27FC236}">
                  <a16:creationId xmlns:a16="http://schemas.microsoft.com/office/drawing/2014/main" id="{5A182C54-1C20-FD57-44D0-18004FFB79C0}"/>
                </a:ext>
              </a:extLst>
            </p:cNvPr>
            <p:cNvSpPr/>
            <p:nvPr/>
          </p:nvSpPr>
          <p:spPr>
            <a:xfrm>
              <a:off x="7601521" y="3256344"/>
              <a:ext cx="41538" cy="41434"/>
            </a:xfrm>
            <a:prstGeom prst="ellipse">
              <a:avLst/>
            </a:prstGeom>
            <a:solidFill>
              <a:srgbClr val="AC4702"/>
            </a:solidFill>
            <a:ln w="3215" cap="flat">
              <a:noFill/>
              <a:prstDash val="solid"/>
              <a:miter/>
            </a:ln>
          </p:spPr>
          <p:txBody>
            <a:bodyPr/>
            <a:lstStyle/>
            <a:p>
              <a:endParaRPr lang="en-US"/>
            </a:p>
          </p:txBody>
        </p:sp>
        <p:sp>
          <p:nvSpPr>
            <p:cNvPr id="205" name="Freeform 140">
              <a:extLst>
                <a:ext uri="{FF2B5EF4-FFF2-40B4-BE49-F238E27FC236}">
                  <a16:creationId xmlns:a16="http://schemas.microsoft.com/office/drawing/2014/main" id="{F82081DC-0C56-B136-8323-19AB994C420B}"/>
                </a:ext>
              </a:extLst>
            </p:cNvPr>
            <p:cNvSpPr/>
            <p:nvPr/>
          </p:nvSpPr>
          <p:spPr>
            <a:xfrm>
              <a:off x="8245440" y="2958841"/>
              <a:ext cx="297863" cy="89635"/>
            </a:xfrm>
            <a:custGeom>
              <a:avLst/>
              <a:gdLst>
                <a:gd name="csX0" fmla="*/ 297864 w 297863"/>
                <a:gd name="csY0" fmla="*/ 459 h 89635"/>
                <a:gd name="csX1" fmla="*/ 150319 w 297863"/>
                <a:gd name="csY1" fmla="*/ 51222 h 89635"/>
                <a:gd name="csX2" fmla="*/ 0 w 297863"/>
                <a:gd name="csY2" fmla="*/ 84131 h 89635"/>
              </a:gdLst>
              <a:ahLst/>
              <a:cxnLst>
                <a:cxn ang="0">
                  <a:pos x="csX0" y="csY0"/>
                </a:cxn>
                <a:cxn ang="0">
                  <a:pos x="csX1" y="csY1"/>
                </a:cxn>
                <a:cxn ang="0">
                  <a:pos x="csX2" y="csY2"/>
                </a:cxn>
              </a:cxnLst>
              <a:rect l="l" t="t" r="r" b="b"/>
              <a:pathLst>
                <a:path w="297863" h="89635">
                  <a:moveTo>
                    <a:pt x="297864" y="459"/>
                  </a:moveTo>
                  <a:cubicBezTo>
                    <a:pt x="245167" y="-4045"/>
                    <a:pt x="196437" y="25455"/>
                    <a:pt x="150319" y="51222"/>
                  </a:cubicBezTo>
                  <a:cubicBezTo>
                    <a:pt x="104201" y="76990"/>
                    <a:pt x="50214" y="100698"/>
                    <a:pt x="0" y="84131"/>
                  </a:cubicBezTo>
                </a:path>
              </a:pathLst>
            </a:custGeom>
            <a:noFill/>
            <a:ln w="3215" cap="flat">
              <a:noFill/>
              <a:prstDash val="solid"/>
              <a:miter/>
            </a:ln>
          </p:spPr>
          <p:txBody>
            <a:bodyPr/>
            <a:lstStyle/>
            <a:p>
              <a:endParaRPr lang="en-US"/>
            </a:p>
          </p:txBody>
        </p:sp>
        <p:sp>
          <p:nvSpPr>
            <p:cNvPr id="206" name="Freeform 140">
              <a:extLst>
                <a:ext uri="{FF2B5EF4-FFF2-40B4-BE49-F238E27FC236}">
                  <a16:creationId xmlns:a16="http://schemas.microsoft.com/office/drawing/2014/main" id="{408EBFE7-FA8F-1AAA-0159-D19FC8F4079A}"/>
                </a:ext>
              </a:extLst>
            </p:cNvPr>
            <p:cNvSpPr/>
            <p:nvPr/>
          </p:nvSpPr>
          <p:spPr>
            <a:xfrm>
              <a:off x="8093040" y="2806441"/>
              <a:ext cx="297863" cy="89635"/>
            </a:xfrm>
            <a:custGeom>
              <a:avLst/>
              <a:gdLst>
                <a:gd name="csX0" fmla="*/ 297864 w 297863"/>
                <a:gd name="csY0" fmla="*/ 459 h 89635"/>
                <a:gd name="csX1" fmla="*/ 150319 w 297863"/>
                <a:gd name="csY1" fmla="*/ 51222 h 89635"/>
                <a:gd name="csX2" fmla="*/ 0 w 297863"/>
                <a:gd name="csY2" fmla="*/ 84131 h 89635"/>
              </a:gdLst>
              <a:ahLst/>
              <a:cxnLst>
                <a:cxn ang="0">
                  <a:pos x="csX0" y="csY0"/>
                </a:cxn>
                <a:cxn ang="0">
                  <a:pos x="csX1" y="csY1"/>
                </a:cxn>
                <a:cxn ang="0">
                  <a:pos x="csX2" y="csY2"/>
                </a:cxn>
              </a:cxnLst>
              <a:rect l="l" t="t" r="r" b="b"/>
              <a:pathLst>
                <a:path w="297863" h="89635">
                  <a:moveTo>
                    <a:pt x="297864" y="459"/>
                  </a:moveTo>
                  <a:cubicBezTo>
                    <a:pt x="245167" y="-4045"/>
                    <a:pt x="196437" y="25455"/>
                    <a:pt x="150319" y="51222"/>
                  </a:cubicBezTo>
                  <a:cubicBezTo>
                    <a:pt x="104201" y="76990"/>
                    <a:pt x="50214" y="100698"/>
                    <a:pt x="0" y="84131"/>
                  </a:cubicBezTo>
                </a:path>
              </a:pathLst>
            </a:custGeom>
            <a:noFill/>
            <a:ln w="3215" cap="flat">
              <a:noFill/>
              <a:prstDash val="solid"/>
              <a:miter/>
            </a:ln>
          </p:spPr>
          <p:txBody>
            <a:bodyPr/>
            <a:lstStyle/>
            <a:p>
              <a:endParaRPr lang="en-US"/>
            </a:p>
          </p:txBody>
        </p:sp>
        <p:sp>
          <p:nvSpPr>
            <p:cNvPr id="181" name="Freeform 119">
              <a:extLst>
                <a:ext uri="{FF2B5EF4-FFF2-40B4-BE49-F238E27FC236}">
                  <a16:creationId xmlns:a16="http://schemas.microsoft.com/office/drawing/2014/main" id="{E16C78AA-499D-8EB2-54B6-2D19F44A91FB}"/>
                </a:ext>
              </a:extLst>
            </p:cNvPr>
            <p:cNvSpPr/>
            <p:nvPr/>
          </p:nvSpPr>
          <p:spPr>
            <a:xfrm>
              <a:off x="6689391" y="2623508"/>
              <a:ext cx="975852" cy="600088"/>
            </a:xfrm>
            <a:custGeom>
              <a:avLst/>
              <a:gdLst>
                <a:gd name="csX0" fmla="*/ 0 w 971121"/>
                <a:gd name="csY0" fmla="*/ 395540 h 397732"/>
                <a:gd name="csX1" fmla="*/ 147126 w 971121"/>
                <a:gd name="csY1" fmla="*/ 392677 h 397732"/>
                <a:gd name="csX2" fmla="*/ 268807 w 971121"/>
                <a:gd name="csY2" fmla="*/ 339983 h 397732"/>
                <a:gd name="csX3" fmla="*/ 494849 w 971121"/>
                <a:gd name="csY3" fmla="*/ 158581 h 397732"/>
                <a:gd name="csX4" fmla="*/ 818610 w 971121"/>
                <a:gd name="csY4" fmla="*/ 31994 h 397732"/>
                <a:gd name="csX5" fmla="*/ 907137 w 971121"/>
                <a:gd name="csY5" fmla="*/ 128856 h 397732"/>
                <a:gd name="csX6" fmla="*/ 971122 w 971121"/>
                <a:gd name="csY6" fmla="*/ 251872 h 397732"/>
                <a:gd name="csX0" fmla="*/ 0 w 971122"/>
                <a:gd name="csY0" fmla="*/ 395540 h 397733"/>
                <a:gd name="csX1" fmla="*/ 147126 w 971122"/>
                <a:gd name="csY1" fmla="*/ 392677 h 397733"/>
                <a:gd name="csX2" fmla="*/ 268807 w 971122"/>
                <a:gd name="csY2" fmla="*/ 339983 h 397733"/>
                <a:gd name="csX3" fmla="*/ 494849 w 971122"/>
                <a:gd name="csY3" fmla="*/ 158581 h 397733"/>
                <a:gd name="csX4" fmla="*/ 818610 w 971122"/>
                <a:gd name="csY4" fmla="*/ 31994 h 397733"/>
                <a:gd name="csX5" fmla="*/ 907137 w 971122"/>
                <a:gd name="csY5" fmla="*/ 128856 h 397733"/>
                <a:gd name="csX6" fmla="*/ 971122 w 971122"/>
                <a:gd name="csY6" fmla="*/ 251872 h 397733"/>
                <a:gd name="csX0" fmla="*/ 0 w 974297"/>
                <a:gd name="csY0" fmla="*/ 401890 h 403205"/>
                <a:gd name="csX1" fmla="*/ 150301 w 974297"/>
                <a:gd name="csY1" fmla="*/ 392677 h 403205"/>
                <a:gd name="csX2" fmla="*/ 271982 w 974297"/>
                <a:gd name="csY2" fmla="*/ 339983 h 403205"/>
                <a:gd name="csX3" fmla="*/ 498024 w 974297"/>
                <a:gd name="csY3" fmla="*/ 158581 h 403205"/>
                <a:gd name="csX4" fmla="*/ 821785 w 974297"/>
                <a:gd name="csY4" fmla="*/ 31994 h 403205"/>
                <a:gd name="csX5" fmla="*/ 910312 w 974297"/>
                <a:gd name="csY5" fmla="*/ 128856 h 403205"/>
                <a:gd name="csX6" fmla="*/ 974297 w 974297"/>
                <a:gd name="csY6" fmla="*/ 251872 h 403205"/>
                <a:gd name="csX0" fmla="*/ 0 w 974297"/>
                <a:gd name="csY0" fmla="*/ 401890 h 401890"/>
                <a:gd name="csX1" fmla="*/ 150301 w 974297"/>
                <a:gd name="csY1" fmla="*/ 392677 h 401890"/>
                <a:gd name="csX2" fmla="*/ 271982 w 974297"/>
                <a:gd name="csY2" fmla="*/ 339983 h 401890"/>
                <a:gd name="csX3" fmla="*/ 498024 w 974297"/>
                <a:gd name="csY3" fmla="*/ 158581 h 401890"/>
                <a:gd name="csX4" fmla="*/ 821785 w 974297"/>
                <a:gd name="csY4" fmla="*/ 31994 h 401890"/>
                <a:gd name="csX5" fmla="*/ 910312 w 974297"/>
                <a:gd name="csY5" fmla="*/ 128856 h 401890"/>
                <a:gd name="csX6" fmla="*/ 974297 w 974297"/>
                <a:gd name="csY6" fmla="*/ 251872 h 401890"/>
                <a:gd name="csX0" fmla="*/ 0 w 974297"/>
                <a:gd name="csY0" fmla="*/ 401890 h 401890"/>
                <a:gd name="csX1" fmla="*/ 150301 w 974297"/>
                <a:gd name="csY1" fmla="*/ 392677 h 401890"/>
                <a:gd name="csX2" fmla="*/ 271982 w 974297"/>
                <a:gd name="csY2" fmla="*/ 339983 h 401890"/>
                <a:gd name="csX3" fmla="*/ 498024 w 974297"/>
                <a:gd name="csY3" fmla="*/ 158581 h 401890"/>
                <a:gd name="csX4" fmla="*/ 821785 w 974297"/>
                <a:gd name="csY4" fmla="*/ 31994 h 401890"/>
                <a:gd name="csX5" fmla="*/ 910312 w 974297"/>
                <a:gd name="csY5" fmla="*/ 128856 h 401890"/>
                <a:gd name="csX6" fmla="*/ 974297 w 974297"/>
                <a:gd name="csY6" fmla="*/ 251872 h 401890"/>
                <a:gd name="csX0" fmla="*/ 0 w 974297"/>
                <a:gd name="csY0" fmla="*/ 401890 h 401890"/>
                <a:gd name="csX1" fmla="*/ 150301 w 974297"/>
                <a:gd name="csY1" fmla="*/ 383152 h 401890"/>
                <a:gd name="csX2" fmla="*/ 271982 w 974297"/>
                <a:gd name="csY2" fmla="*/ 339983 h 401890"/>
                <a:gd name="csX3" fmla="*/ 498024 w 974297"/>
                <a:gd name="csY3" fmla="*/ 158581 h 401890"/>
                <a:gd name="csX4" fmla="*/ 821785 w 974297"/>
                <a:gd name="csY4" fmla="*/ 31994 h 401890"/>
                <a:gd name="csX5" fmla="*/ 910312 w 974297"/>
                <a:gd name="csY5" fmla="*/ 128856 h 401890"/>
                <a:gd name="csX6" fmla="*/ 974297 w 974297"/>
                <a:gd name="csY6" fmla="*/ 251872 h 401890"/>
                <a:gd name="csX0" fmla="*/ 0 w 975091"/>
                <a:gd name="csY0" fmla="*/ 407447 h 407447"/>
                <a:gd name="csX1" fmla="*/ 151095 w 975091"/>
                <a:gd name="csY1" fmla="*/ 383152 h 407447"/>
                <a:gd name="csX2" fmla="*/ 272776 w 975091"/>
                <a:gd name="csY2" fmla="*/ 339983 h 407447"/>
                <a:gd name="csX3" fmla="*/ 498818 w 975091"/>
                <a:gd name="csY3" fmla="*/ 158581 h 407447"/>
                <a:gd name="csX4" fmla="*/ 822579 w 975091"/>
                <a:gd name="csY4" fmla="*/ 31994 h 407447"/>
                <a:gd name="csX5" fmla="*/ 911106 w 975091"/>
                <a:gd name="csY5" fmla="*/ 128856 h 407447"/>
                <a:gd name="csX6" fmla="*/ 975091 w 975091"/>
                <a:gd name="csY6" fmla="*/ 251872 h 407447"/>
                <a:gd name="csX0" fmla="*/ 0 w 975091"/>
                <a:gd name="csY0" fmla="*/ 407447 h 407447"/>
                <a:gd name="csX1" fmla="*/ 150301 w 975091"/>
                <a:gd name="csY1" fmla="*/ 378389 h 407447"/>
                <a:gd name="csX2" fmla="*/ 272776 w 975091"/>
                <a:gd name="csY2" fmla="*/ 339983 h 407447"/>
                <a:gd name="csX3" fmla="*/ 498818 w 975091"/>
                <a:gd name="csY3" fmla="*/ 158581 h 407447"/>
                <a:gd name="csX4" fmla="*/ 822579 w 975091"/>
                <a:gd name="csY4" fmla="*/ 31994 h 407447"/>
                <a:gd name="csX5" fmla="*/ 911106 w 975091"/>
                <a:gd name="csY5" fmla="*/ 128856 h 407447"/>
                <a:gd name="csX6" fmla="*/ 975091 w 975091"/>
                <a:gd name="csY6" fmla="*/ 251872 h 407447"/>
                <a:gd name="csX0" fmla="*/ 0 w 975091"/>
                <a:gd name="csY0" fmla="*/ 407447 h 407447"/>
                <a:gd name="csX1" fmla="*/ 150301 w 975091"/>
                <a:gd name="csY1" fmla="*/ 378389 h 407447"/>
                <a:gd name="csX2" fmla="*/ 272776 w 975091"/>
                <a:gd name="csY2" fmla="*/ 339983 h 407447"/>
                <a:gd name="csX3" fmla="*/ 498818 w 975091"/>
                <a:gd name="csY3" fmla="*/ 158581 h 407447"/>
                <a:gd name="csX4" fmla="*/ 822579 w 975091"/>
                <a:gd name="csY4" fmla="*/ 31994 h 407447"/>
                <a:gd name="csX5" fmla="*/ 911106 w 975091"/>
                <a:gd name="csY5" fmla="*/ 128856 h 407447"/>
                <a:gd name="csX6" fmla="*/ 975091 w 975091"/>
                <a:gd name="csY6" fmla="*/ 251872 h 407447"/>
                <a:gd name="csX0" fmla="*/ 0 w 975091"/>
                <a:gd name="csY0" fmla="*/ 401097 h 401097"/>
                <a:gd name="csX1" fmla="*/ 150301 w 975091"/>
                <a:gd name="csY1" fmla="*/ 378389 h 401097"/>
                <a:gd name="csX2" fmla="*/ 272776 w 975091"/>
                <a:gd name="csY2" fmla="*/ 339983 h 401097"/>
                <a:gd name="csX3" fmla="*/ 498818 w 975091"/>
                <a:gd name="csY3" fmla="*/ 158581 h 401097"/>
                <a:gd name="csX4" fmla="*/ 822579 w 975091"/>
                <a:gd name="csY4" fmla="*/ 31994 h 401097"/>
                <a:gd name="csX5" fmla="*/ 911106 w 975091"/>
                <a:gd name="csY5" fmla="*/ 128856 h 401097"/>
                <a:gd name="csX6" fmla="*/ 975091 w 975091"/>
                <a:gd name="csY6" fmla="*/ 251872 h 401097"/>
                <a:gd name="csX0" fmla="*/ 0 w 975091"/>
                <a:gd name="csY0" fmla="*/ 401097 h 401097"/>
                <a:gd name="csX1" fmla="*/ 272776 w 975091"/>
                <a:gd name="csY1" fmla="*/ 339983 h 401097"/>
                <a:gd name="csX2" fmla="*/ 498818 w 975091"/>
                <a:gd name="csY2" fmla="*/ 158581 h 401097"/>
                <a:gd name="csX3" fmla="*/ 822579 w 975091"/>
                <a:gd name="csY3" fmla="*/ 31994 h 401097"/>
                <a:gd name="csX4" fmla="*/ 911106 w 975091"/>
                <a:gd name="csY4" fmla="*/ 128856 h 401097"/>
                <a:gd name="csX5" fmla="*/ 975091 w 975091"/>
                <a:gd name="csY5" fmla="*/ 251872 h 401097"/>
                <a:gd name="csX0" fmla="*/ 0 w 975091"/>
                <a:gd name="csY0" fmla="*/ 401097 h 402012"/>
                <a:gd name="csX1" fmla="*/ 272776 w 975091"/>
                <a:gd name="csY1" fmla="*/ 339983 h 402012"/>
                <a:gd name="csX2" fmla="*/ 498818 w 975091"/>
                <a:gd name="csY2" fmla="*/ 158581 h 402012"/>
                <a:gd name="csX3" fmla="*/ 822579 w 975091"/>
                <a:gd name="csY3" fmla="*/ 31994 h 402012"/>
                <a:gd name="csX4" fmla="*/ 911106 w 975091"/>
                <a:gd name="csY4" fmla="*/ 128856 h 402012"/>
                <a:gd name="csX5" fmla="*/ 975091 w 975091"/>
                <a:gd name="csY5" fmla="*/ 251872 h 402012"/>
                <a:gd name="csX0" fmla="*/ 0 w 879048"/>
                <a:gd name="csY0" fmla="*/ 388397 h 389715"/>
                <a:gd name="csX1" fmla="*/ 176733 w 879048"/>
                <a:gd name="csY1" fmla="*/ 339983 h 389715"/>
                <a:gd name="csX2" fmla="*/ 402775 w 879048"/>
                <a:gd name="csY2" fmla="*/ 158581 h 389715"/>
                <a:gd name="csX3" fmla="*/ 726536 w 879048"/>
                <a:gd name="csY3" fmla="*/ 31994 h 389715"/>
                <a:gd name="csX4" fmla="*/ 815063 w 879048"/>
                <a:gd name="csY4" fmla="*/ 128856 h 389715"/>
                <a:gd name="csX5" fmla="*/ 879048 w 879048"/>
                <a:gd name="csY5" fmla="*/ 251872 h 389715"/>
                <a:gd name="csX0" fmla="*/ 0 w 883017"/>
                <a:gd name="csY0" fmla="*/ 386016 h 387448"/>
                <a:gd name="csX1" fmla="*/ 180702 w 883017"/>
                <a:gd name="csY1" fmla="*/ 339983 h 387448"/>
                <a:gd name="csX2" fmla="*/ 406744 w 883017"/>
                <a:gd name="csY2" fmla="*/ 158581 h 387448"/>
                <a:gd name="csX3" fmla="*/ 730505 w 883017"/>
                <a:gd name="csY3" fmla="*/ 31994 h 387448"/>
                <a:gd name="csX4" fmla="*/ 819032 w 883017"/>
                <a:gd name="csY4" fmla="*/ 128856 h 387448"/>
                <a:gd name="csX5" fmla="*/ 883017 w 883017"/>
                <a:gd name="csY5" fmla="*/ 251872 h 387448"/>
                <a:gd name="csX0" fmla="*/ 0 w 883017"/>
                <a:gd name="csY0" fmla="*/ 386016 h 386016"/>
                <a:gd name="csX1" fmla="*/ 180702 w 883017"/>
                <a:gd name="csY1" fmla="*/ 339983 h 386016"/>
                <a:gd name="csX2" fmla="*/ 406744 w 883017"/>
                <a:gd name="csY2" fmla="*/ 158581 h 386016"/>
                <a:gd name="csX3" fmla="*/ 730505 w 883017"/>
                <a:gd name="csY3" fmla="*/ 31994 h 386016"/>
                <a:gd name="csX4" fmla="*/ 819032 w 883017"/>
                <a:gd name="csY4" fmla="*/ 128856 h 386016"/>
                <a:gd name="csX5" fmla="*/ 883017 w 883017"/>
                <a:gd name="csY5" fmla="*/ 251872 h 386016"/>
                <a:gd name="csX0" fmla="*/ 0 w 883017"/>
                <a:gd name="csY0" fmla="*/ 386016 h 386016"/>
                <a:gd name="csX1" fmla="*/ 180702 w 883017"/>
                <a:gd name="csY1" fmla="*/ 339983 h 386016"/>
                <a:gd name="csX2" fmla="*/ 406744 w 883017"/>
                <a:gd name="csY2" fmla="*/ 158581 h 386016"/>
                <a:gd name="csX3" fmla="*/ 730505 w 883017"/>
                <a:gd name="csY3" fmla="*/ 31994 h 386016"/>
                <a:gd name="csX4" fmla="*/ 819032 w 883017"/>
                <a:gd name="csY4" fmla="*/ 128856 h 386016"/>
                <a:gd name="csX5" fmla="*/ 883017 w 883017"/>
                <a:gd name="csY5" fmla="*/ 251872 h 386016"/>
                <a:gd name="csX0" fmla="*/ 0 w 883017"/>
                <a:gd name="csY0" fmla="*/ 386016 h 386016"/>
                <a:gd name="csX1" fmla="*/ 180702 w 883017"/>
                <a:gd name="csY1" fmla="*/ 339983 h 386016"/>
                <a:gd name="csX2" fmla="*/ 406744 w 883017"/>
                <a:gd name="csY2" fmla="*/ 158581 h 386016"/>
                <a:gd name="csX3" fmla="*/ 730505 w 883017"/>
                <a:gd name="csY3" fmla="*/ 31994 h 386016"/>
                <a:gd name="csX4" fmla="*/ 819032 w 883017"/>
                <a:gd name="csY4" fmla="*/ 128856 h 386016"/>
                <a:gd name="csX5" fmla="*/ 883017 w 883017"/>
                <a:gd name="csY5" fmla="*/ 251872 h 386016"/>
                <a:gd name="csX0" fmla="*/ 0 w 972894"/>
                <a:gd name="csY0" fmla="*/ 386016 h 427718"/>
                <a:gd name="csX1" fmla="*/ 180702 w 972894"/>
                <a:gd name="csY1" fmla="*/ 339983 h 427718"/>
                <a:gd name="csX2" fmla="*/ 406744 w 972894"/>
                <a:gd name="csY2" fmla="*/ 158581 h 427718"/>
                <a:gd name="csX3" fmla="*/ 730505 w 972894"/>
                <a:gd name="csY3" fmla="*/ 31994 h 427718"/>
                <a:gd name="csX4" fmla="*/ 819032 w 972894"/>
                <a:gd name="csY4" fmla="*/ 128856 h 427718"/>
                <a:gd name="csX5" fmla="*/ 972894 w 972894"/>
                <a:gd name="csY5" fmla="*/ 427718 h 427718"/>
                <a:gd name="csX0" fmla="*/ 0 w 976802"/>
                <a:gd name="csY0" fmla="*/ 386016 h 509779"/>
                <a:gd name="csX1" fmla="*/ 180702 w 976802"/>
                <a:gd name="csY1" fmla="*/ 339983 h 509779"/>
                <a:gd name="csX2" fmla="*/ 406744 w 976802"/>
                <a:gd name="csY2" fmla="*/ 158581 h 509779"/>
                <a:gd name="csX3" fmla="*/ 730505 w 976802"/>
                <a:gd name="csY3" fmla="*/ 31994 h 509779"/>
                <a:gd name="csX4" fmla="*/ 819032 w 976802"/>
                <a:gd name="csY4" fmla="*/ 128856 h 509779"/>
                <a:gd name="csX5" fmla="*/ 976802 w 976802"/>
                <a:gd name="csY5" fmla="*/ 509779 h 509779"/>
                <a:gd name="csX0" fmla="*/ 0 w 976802"/>
                <a:gd name="csY0" fmla="*/ 386016 h 509779"/>
                <a:gd name="csX1" fmla="*/ 180702 w 976802"/>
                <a:gd name="csY1" fmla="*/ 339983 h 509779"/>
                <a:gd name="csX2" fmla="*/ 406744 w 976802"/>
                <a:gd name="csY2" fmla="*/ 158581 h 509779"/>
                <a:gd name="csX3" fmla="*/ 730505 w 976802"/>
                <a:gd name="csY3" fmla="*/ 31994 h 509779"/>
                <a:gd name="csX4" fmla="*/ 819032 w 976802"/>
                <a:gd name="csY4" fmla="*/ 128856 h 509779"/>
                <a:gd name="csX5" fmla="*/ 976802 w 976802"/>
                <a:gd name="csY5" fmla="*/ 509779 h 509779"/>
                <a:gd name="csX0" fmla="*/ 0 w 961171"/>
                <a:gd name="csY0" fmla="*/ 386016 h 466795"/>
                <a:gd name="csX1" fmla="*/ 180702 w 961171"/>
                <a:gd name="csY1" fmla="*/ 339983 h 466795"/>
                <a:gd name="csX2" fmla="*/ 406744 w 961171"/>
                <a:gd name="csY2" fmla="*/ 158581 h 466795"/>
                <a:gd name="csX3" fmla="*/ 730505 w 961171"/>
                <a:gd name="csY3" fmla="*/ 31994 h 466795"/>
                <a:gd name="csX4" fmla="*/ 819032 w 961171"/>
                <a:gd name="csY4" fmla="*/ 128856 h 466795"/>
                <a:gd name="csX5" fmla="*/ 961171 w 961171"/>
                <a:gd name="csY5" fmla="*/ 466795 h 466795"/>
                <a:gd name="csX0" fmla="*/ 0 w 961171"/>
                <a:gd name="csY0" fmla="*/ 386016 h 466795"/>
                <a:gd name="csX1" fmla="*/ 180702 w 961171"/>
                <a:gd name="csY1" fmla="*/ 339983 h 466795"/>
                <a:gd name="csX2" fmla="*/ 406744 w 961171"/>
                <a:gd name="csY2" fmla="*/ 158581 h 466795"/>
                <a:gd name="csX3" fmla="*/ 730505 w 961171"/>
                <a:gd name="csY3" fmla="*/ 31994 h 466795"/>
                <a:gd name="csX4" fmla="*/ 819032 w 961171"/>
                <a:gd name="csY4" fmla="*/ 128856 h 466795"/>
                <a:gd name="csX5" fmla="*/ 961171 w 961171"/>
                <a:gd name="csY5" fmla="*/ 466795 h 466795"/>
                <a:gd name="csX0" fmla="*/ 0 w 976802"/>
                <a:gd name="csY0" fmla="*/ 386016 h 462887"/>
                <a:gd name="csX1" fmla="*/ 180702 w 976802"/>
                <a:gd name="csY1" fmla="*/ 339983 h 462887"/>
                <a:gd name="csX2" fmla="*/ 406744 w 976802"/>
                <a:gd name="csY2" fmla="*/ 158581 h 462887"/>
                <a:gd name="csX3" fmla="*/ 730505 w 976802"/>
                <a:gd name="csY3" fmla="*/ 31994 h 462887"/>
                <a:gd name="csX4" fmla="*/ 819032 w 976802"/>
                <a:gd name="csY4" fmla="*/ 128856 h 462887"/>
                <a:gd name="csX5" fmla="*/ 976802 w 976802"/>
                <a:gd name="csY5" fmla="*/ 462887 h 462887"/>
                <a:gd name="csX0" fmla="*/ 0 w 819032"/>
                <a:gd name="csY0" fmla="*/ 386016 h 386016"/>
                <a:gd name="csX1" fmla="*/ 180702 w 819032"/>
                <a:gd name="csY1" fmla="*/ 339983 h 386016"/>
                <a:gd name="csX2" fmla="*/ 406744 w 819032"/>
                <a:gd name="csY2" fmla="*/ 158581 h 386016"/>
                <a:gd name="csX3" fmla="*/ 730505 w 819032"/>
                <a:gd name="csY3" fmla="*/ 31994 h 386016"/>
                <a:gd name="csX4" fmla="*/ 819032 w 819032"/>
                <a:gd name="csY4" fmla="*/ 128856 h 386016"/>
                <a:gd name="csX0" fmla="*/ 0 w 820371"/>
                <a:gd name="csY0" fmla="*/ 386016 h 386016"/>
                <a:gd name="csX1" fmla="*/ 180702 w 820371"/>
                <a:gd name="csY1" fmla="*/ 339983 h 386016"/>
                <a:gd name="csX2" fmla="*/ 406744 w 820371"/>
                <a:gd name="csY2" fmla="*/ 158581 h 386016"/>
                <a:gd name="csX3" fmla="*/ 730505 w 820371"/>
                <a:gd name="csY3" fmla="*/ 31994 h 386016"/>
                <a:gd name="csX4" fmla="*/ 819032 w 820371"/>
                <a:gd name="csY4" fmla="*/ 128856 h 386016"/>
                <a:gd name="csX0" fmla="*/ 0 w 983727"/>
                <a:gd name="csY0" fmla="*/ 370100 h 456817"/>
                <a:gd name="csX1" fmla="*/ 180702 w 983727"/>
                <a:gd name="csY1" fmla="*/ 324067 h 456817"/>
                <a:gd name="csX2" fmla="*/ 406744 w 983727"/>
                <a:gd name="csY2" fmla="*/ 142665 h 456817"/>
                <a:gd name="csX3" fmla="*/ 730505 w 983727"/>
                <a:gd name="csY3" fmla="*/ 16078 h 456817"/>
                <a:gd name="csX4" fmla="*/ 983155 w 983727"/>
                <a:gd name="csY4" fmla="*/ 456817 h 456817"/>
                <a:gd name="csX0" fmla="*/ 0 w 964246"/>
                <a:gd name="csY0" fmla="*/ 374800 h 531856"/>
                <a:gd name="csX1" fmla="*/ 180702 w 964246"/>
                <a:gd name="csY1" fmla="*/ 328767 h 531856"/>
                <a:gd name="csX2" fmla="*/ 406744 w 964246"/>
                <a:gd name="csY2" fmla="*/ 147365 h 531856"/>
                <a:gd name="csX3" fmla="*/ 730505 w 964246"/>
                <a:gd name="csY3" fmla="*/ 20778 h 531856"/>
                <a:gd name="csX4" fmla="*/ 963616 w 964246"/>
                <a:gd name="csY4" fmla="*/ 531856 h 531856"/>
                <a:gd name="csX0" fmla="*/ 0 w 972036"/>
                <a:gd name="csY0" fmla="*/ 374800 h 531856"/>
                <a:gd name="csX1" fmla="*/ 180702 w 972036"/>
                <a:gd name="csY1" fmla="*/ 328767 h 531856"/>
                <a:gd name="csX2" fmla="*/ 406744 w 972036"/>
                <a:gd name="csY2" fmla="*/ 147365 h 531856"/>
                <a:gd name="csX3" fmla="*/ 730505 w 972036"/>
                <a:gd name="csY3" fmla="*/ 20778 h 531856"/>
                <a:gd name="csX4" fmla="*/ 963616 w 972036"/>
                <a:gd name="csY4" fmla="*/ 531856 h 531856"/>
                <a:gd name="csX0" fmla="*/ 0 w 980164"/>
                <a:gd name="csY0" fmla="*/ 374800 h 531856"/>
                <a:gd name="csX1" fmla="*/ 180702 w 980164"/>
                <a:gd name="csY1" fmla="*/ 328767 h 531856"/>
                <a:gd name="csX2" fmla="*/ 406744 w 980164"/>
                <a:gd name="csY2" fmla="*/ 147365 h 531856"/>
                <a:gd name="csX3" fmla="*/ 730505 w 980164"/>
                <a:gd name="csY3" fmla="*/ 20778 h 531856"/>
                <a:gd name="csX4" fmla="*/ 963616 w 980164"/>
                <a:gd name="csY4" fmla="*/ 531856 h 531856"/>
                <a:gd name="csX0" fmla="*/ 0 w 976451"/>
                <a:gd name="csY0" fmla="*/ 378531 h 590295"/>
                <a:gd name="csX1" fmla="*/ 180702 w 976451"/>
                <a:gd name="csY1" fmla="*/ 332498 h 590295"/>
                <a:gd name="csX2" fmla="*/ 406744 w 976451"/>
                <a:gd name="csY2" fmla="*/ 151096 h 590295"/>
                <a:gd name="csX3" fmla="*/ 730505 w 976451"/>
                <a:gd name="csY3" fmla="*/ 24509 h 590295"/>
                <a:gd name="csX4" fmla="*/ 959708 w 976451"/>
                <a:gd name="csY4" fmla="*/ 590295 h 590295"/>
                <a:gd name="csX0" fmla="*/ 0 w 976455"/>
                <a:gd name="csY0" fmla="*/ 372174 h 583938"/>
                <a:gd name="csX1" fmla="*/ 180702 w 976455"/>
                <a:gd name="csY1" fmla="*/ 326141 h 583938"/>
                <a:gd name="csX2" fmla="*/ 406744 w 976455"/>
                <a:gd name="csY2" fmla="*/ 144739 h 583938"/>
                <a:gd name="csX3" fmla="*/ 730505 w 976455"/>
                <a:gd name="csY3" fmla="*/ 18152 h 583938"/>
                <a:gd name="csX4" fmla="*/ 959708 w 976455"/>
                <a:gd name="csY4" fmla="*/ 583938 h 583938"/>
                <a:gd name="csX0" fmla="*/ 0 w 975852"/>
                <a:gd name="csY0" fmla="*/ 388324 h 600088"/>
                <a:gd name="csX1" fmla="*/ 180702 w 975852"/>
                <a:gd name="csY1" fmla="*/ 342291 h 600088"/>
                <a:gd name="csX2" fmla="*/ 406744 w 975852"/>
                <a:gd name="csY2" fmla="*/ 160889 h 600088"/>
                <a:gd name="csX3" fmla="*/ 730505 w 975852"/>
                <a:gd name="csY3" fmla="*/ 34302 h 600088"/>
                <a:gd name="csX4" fmla="*/ 959708 w 975852"/>
                <a:gd name="csY4" fmla="*/ 600088 h 600088"/>
              </a:gdLst>
              <a:ahLst/>
              <a:cxnLst>
                <a:cxn ang="0">
                  <a:pos x="csX0" y="csY0"/>
                </a:cxn>
                <a:cxn ang="0">
                  <a:pos x="csX1" y="csY1"/>
                </a:cxn>
                <a:cxn ang="0">
                  <a:pos x="csX2" y="csY2"/>
                </a:cxn>
                <a:cxn ang="0">
                  <a:pos x="csX3" y="csY3"/>
                </a:cxn>
                <a:cxn ang="0">
                  <a:pos x="csX4" y="csY4"/>
                </a:cxn>
              </a:cxnLst>
              <a:rect l="l" t="t" r="r" b="b"/>
              <a:pathLst>
                <a:path w="975852" h="600088">
                  <a:moveTo>
                    <a:pt x="0" y="388324"/>
                  </a:moveTo>
                  <a:cubicBezTo>
                    <a:pt x="67147" y="385117"/>
                    <a:pt x="112911" y="380197"/>
                    <a:pt x="180702" y="342291"/>
                  </a:cubicBezTo>
                  <a:cubicBezTo>
                    <a:pt x="248493" y="304385"/>
                    <a:pt x="352854" y="243628"/>
                    <a:pt x="406744" y="160889"/>
                  </a:cubicBezTo>
                  <a:cubicBezTo>
                    <a:pt x="468374" y="66247"/>
                    <a:pt x="638344" y="-62344"/>
                    <a:pt x="730505" y="34302"/>
                  </a:cubicBezTo>
                  <a:cubicBezTo>
                    <a:pt x="811728" y="119477"/>
                    <a:pt x="1037766" y="477157"/>
                    <a:pt x="959708" y="600088"/>
                  </a:cubicBezTo>
                </a:path>
              </a:pathLst>
            </a:custGeom>
            <a:noFill/>
            <a:ln w="6430" cap="flat">
              <a:solidFill>
                <a:srgbClr val="4F7599"/>
              </a:solidFill>
              <a:prstDash val="solid"/>
              <a:miter/>
            </a:ln>
          </p:spPr>
          <p:txBody>
            <a:bodyPr/>
            <a:lstStyle/>
            <a:p>
              <a:endParaRPr lang="en-US"/>
            </a:p>
          </p:txBody>
        </p:sp>
      </p:grpSp>
      <p:cxnSp>
        <p:nvCxnSpPr>
          <p:cNvPr id="255" name="Straight Connector 254">
            <a:extLst>
              <a:ext uri="{FF2B5EF4-FFF2-40B4-BE49-F238E27FC236}">
                <a16:creationId xmlns:a16="http://schemas.microsoft.com/office/drawing/2014/main" id="{25394DB6-4671-F5D2-6C4C-C67F6D1ED533}"/>
              </a:ext>
            </a:extLst>
          </p:cNvPr>
          <p:cNvCxnSpPr>
            <a:cxnSpLocks/>
            <a:stCxn id="256" idx="2"/>
          </p:cNvCxnSpPr>
          <p:nvPr/>
        </p:nvCxnSpPr>
        <p:spPr>
          <a:xfrm>
            <a:off x="9273801" y="1763210"/>
            <a:ext cx="0" cy="463065"/>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256" name="TextBox 255">
            <a:extLst>
              <a:ext uri="{FF2B5EF4-FFF2-40B4-BE49-F238E27FC236}">
                <a16:creationId xmlns:a16="http://schemas.microsoft.com/office/drawing/2014/main" id="{A8A881D8-BF3C-B125-7569-5DC8130566F2}"/>
              </a:ext>
            </a:extLst>
          </p:cNvPr>
          <p:cNvSpPr txBox="1"/>
          <p:nvPr/>
        </p:nvSpPr>
        <p:spPr>
          <a:xfrm>
            <a:off x="8824725" y="1516989"/>
            <a:ext cx="898151" cy="246221"/>
          </a:xfrm>
          <a:prstGeom prst="rect">
            <a:avLst/>
          </a:prstGeom>
          <a:noFill/>
        </p:spPr>
        <p:txBody>
          <a:bodyPr wrap="none" lIns="90000" rtlCol="0" anchor="b" anchorCtr="0">
            <a:spAutoFit/>
          </a:bodyPr>
          <a:lstStyle/>
          <a:p>
            <a:pPr algn="ctr"/>
            <a:r>
              <a:rPr lang="en-US" sz="1000"/>
              <a:t>Interneurons</a:t>
            </a:r>
          </a:p>
        </p:txBody>
      </p:sp>
      <p:grpSp>
        <p:nvGrpSpPr>
          <p:cNvPr id="257" name="Group 256">
            <a:extLst>
              <a:ext uri="{FF2B5EF4-FFF2-40B4-BE49-F238E27FC236}">
                <a16:creationId xmlns:a16="http://schemas.microsoft.com/office/drawing/2014/main" id="{C8C3F306-F2A6-01D4-5B11-963F2061ED63}"/>
              </a:ext>
            </a:extLst>
          </p:cNvPr>
          <p:cNvGrpSpPr/>
          <p:nvPr/>
        </p:nvGrpSpPr>
        <p:grpSpPr>
          <a:xfrm>
            <a:off x="6245857" y="2449515"/>
            <a:ext cx="3283930" cy="2148948"/>
            <a:chOff x="2859190" y="2578041"/>
            <a:chExt cx="3283930" cy="1931137"/>
          </a:xfrm>
        </p:grpSpPr>
        <p:sp>
          <p:nvSpPr>
            <p:cNvPr id="258" name="Freeform 13">
              <a:extLst>
                <a:ext uri="{FF2B5EF4-FFF2-40B4-BE49-F238E27FC236}">
                  <a16:creationId xmlns:a16="http://schemas.microsoft.com/office/drawing/2014/main" id="{EC06E7DC-090E-3F36-3B2A-A0C2094143A5}"/>
                </a:ext>
              </a:extLst>
            </p:cNvPr>
            <p:cNvSpPr/>
            <p:nvPr/>
          </p:nvSpPr>
          <p:spPr>
            <a:xfrm flipH="1">
              <a:off x="2957055" y="2610831"/>
              <a:ext cx="3186065" cy="1852547"/>
            </a:xfrm>
            <a:custGeom>
              <a:avLst/>
              <a:gdLst>
                <a:gd name="csX0" fmla="*/ 1021937 w 2460779"/>
                <a:gd name="csY0" fmla="*/ 0 h 1887603"/>
                <a:gd name="csX1" fmla="*/ 1079166 w 2460779"/>
                <a:gd name="csY1" fmla="*/ 10450 h 1887603"/>
                <a:gd name="csX2" fmla="*/ 2460779 w 2460779"/>
                <a:gd name="csY2" fmla="*/ 890353 h 1887603"/>
                <a:gd name="csX3" fmla="*/ 90715 w 2460779"/>
                <a:gd name="csY3" fmla="*/ 1885867 h 1887603"/>
                <a:gd name="csX4" fmla="*/ 0 w 2460779"/>
                <a:gd name="csY4" fmla="*/ 1887603 h 1887603"/>
                <a:gd name="csX5" fmla="*/ 65921 w 2460779"/>
                <a:gd name="csY5" fmla="*/ 918575 h 1887603"/>
                <a:gd name="csX6" fmla="*/ 1031121 w 2460779"/>
                <a:gd name="csY6" fmla="*/ 192861 h 1887603"/>
                <a:gd name="csX0" fmla="*/ 65921 w 2460779"/>
                <a:gd name="csY0" fmla="*/ 918575 h 1887603"/>
                <a:gd name="csX1" fmla="*/ 1031121 w 2460779"/>
                <a:gd name="csY1" fmla="*/ 192861 h 1887603"/>
                <a:gd name="csX2" fmla="*/ 1021937 w 2460779"/>
                <a:gd name="csY2" fmla="*/ 0 h 1887603"/>
                <a:gd name="csX3" fmla="*/ 1079166 w 2460779"/>
                <a:gd name="csY3" fmla="*/ 10450 h 1887603"/>
                <a:gd name="csX4" fmla="*/ 2460779 w 2460779"/>
                <a:gd name="csY4" fmla="*/ 890353 h 1887603"/>
                <a:gd name="csX5" fmla="*/ 90715 w 2460779"/>
                <a:gd name="csY5" fmla="*/ 1885867 h 1887603"/>
                <a:gd name="csX6" fmla="*/ 0 w 2460779"/>
                <a:gd name="csY6" fmla="*/ 1887603 h 1887603"/>
                <a:gd name="csX7" fmla="*/ 157361 w 2460779"/>
                <a:gd name="csY7" fmla="*/ 1010015 h 1887603"/>
                <a:gd name="csX0" fmla="*/ 65921 w 2460779"/>
                <a:gd name="csY0" fmla="*/ 918575 h 1887603"/>
                <a:gd name="csX1" fmla="*/ 1031121 w 2460779"/>
                <a:gd name="csY1" fmla="*/ 192861 h 1887603"/>
                <a:gd name="csX2" fmla="*/ 1021937 w 2460779"/>
                <a:gd name="csY2" fmla="*/ 0 h 1887603"/>
                <a:gd name="csX3" fmla="*/ 1079166 w 2460779"/>
                <a:gd name="csY3" fmla="*/ 10450 h 1887603"/>
                <a:gd name="csX4" fmla="*/ 2460779 w 2460779"/>
                <a:gd name="csY4" fmla="*/ 890353 h 1887603"/>
                <a:gd name="csX5" fmla="*/ 90715 w 2460779"/>
                <a:gd name="csY5" fmla="*/ 1885867 h 1887603"/>
                <a:gd name="csX6" fmla="*/ 0 w 2460779"/>
                <a:gd name="csY6" fmla="*/ 1887603 h 1887603"/>
                <a:gd name="csX0" fmla="*/ 1031121 w 2460779"/>
                <a:gd name="csY0" fmla="*/ 192861 h 1887603"/>
                <a:gd name="csX1" fmla="*/ 1021937 w 2460779"/>
                <a:gd name="csY1" fmla="*/ 0 h 1887603"/>
                <a:gd name="csX2" fmla="*/ 1079166 w 2460779"/>
                <a:gd name="csY2" fmla="*/ 10450 h 1887603"/>
                <a:gd name="csX3" fmla="*/ 2460779 w 2460779"/>
                <a:gd name="csY3" fmla="*/ 890353 h 1887603"/>
                <a:gd name="csX4" fmla="*/ 90715 w 2460779"/>
                <a:gd name="csY4" fmla="*/ 1885867 h 1887603"/>
                <a:gd name="csX5" fmla="*/ 0 w 2460779"/>
                <a:gd name="csY5" fmla="*/ 1887603 h 1887603"/>
                <a:gd name="csX0" fmla="*/ 1021937 w 2460779"/>
                <a:gd name="csY0" fmla="*/ 0 h 1887603"/>
                <a:gd name="csX1" fmla="*/ 1079166 w 2460779"/>
                <a:gd name="csY1" fmla="*/ 10450 h 1887603"/>
                <a:gd name="csX2" fmla="*/ 2460779 w 2460779"/>
                <a:gd name="csY2" fmla="*/ 890353 h 1887603"/>
                <a:gd name="csX3" fmla="*/ 90715 w 2460779"/>
                <a:gd name="csY3" fmla="*/ 1885867 h 1887603"/>
                <a:gd name="csX4" fmla="*/ 0 w 2460779"/>
                <a:gd name="csY4" fmla="*/ 1887603 h 1887603"/>
                <a:gd name="csX0" fmla="*/ 1079166 w 2460779"/>
                <a:gd name="csY0" fmla="*/ 0 h 1877153"/>
                <a:gd name="csX1" fmla="*/ 2460779 w 2460779"/>
                <a:gd name="csY1" fmla="*/ 879903 h 1877153"/>
                <a:gd name="csX2" fmla="*/ 90715 w 2460779"/>
                <a:gd name="csY2" fmla="*/ 1875417 h 1877153"/>
                <a:gd name="csX3" fmla="*/ 0 w 2460779"/>
                <a:gd name="csY3" fmla="*/ 1877153 h 1877153"/>
                <a:gd name="csX0" fmla="*/ 1204578 w 2493893"/>
                <a:gd name="csY0" fmla="*/ 0 h 1842228"/>
                <a:gd name="csX1" fmla="*/ 2460779 w 2493893"/>
                <a:gd name="csY1" fmla="*/ 844978 h 1842228"/>
                <a:gd name="csX2" fmla="*/ 90715 w 2493893"/>
                <a:gd name="csY2" fmla="*/ 1840492 h 1842228"/>
                <a:gd name="csX3" fmla="*/ 0 w 2493893"/>
                <a:gd name="csY3" fmla="*/ 1842228 h 1842228"/>
                <a:gd name="csX0" fmla="*/ 1197434 w 2493277"/>
                <a:gd name="csY0" fmla="*/ 0 h 1852547"/>
                <a:gd name="csX1" fmla="*/ 2460779 w 2493277"/>
                <a:gd name="csY1" fmla="*/ 855297 h 1852547"/>
                <a:gd name="csX2" fmla="*/ 90715 w 2493277"/>
                <a:gd name="csY2" fmla="*/ 1850811 h 1852547"/>
                <a:gd name="csX3" fmla="*/ 0 w 2493277"/>
                <a:gd name="csY3" fmla="*/ 1852547 h 1852547"/>
                <a:gd name="csX0" fmla="*/ 1197434 w 2520152"/>
                <a:gd name="csY0" fmla="*/ 0 h 1852547"/>
                <a:gd name="csX1" fmla="*/ 2488719 w 2520152"/>
                <a:gd name="csY1" fmla="*/ 956897 h 1852547"/>
                <a:gd name="csX2" fmla="*/ 90715 w 2520152"/>
                <a:gd name="csY2" fmla="*/ 1850811 h 1852547"/>
                <a:gd name="csX3" fmla="*/ 0 w 2520152"/>
                <a:gd name="csY3" fmla="*/ 1852547 h 1852547"/>
                <a:gd name="csX0" fmla="*/ 1197434 w 2564266"/>
                <a:gd name="csY0" fmla="*/ 0 h 1852547"/>
                <a:gd name="csX1" fmla="*/ 2534439 w 2564266"/>
                <a:gd name="csY1" fmla="*/ 959437 h 1852547"/>
                <a:gd name="csX2" fmla="*/ 90715 w 2564266"/>
                <a:gd name="csY2" fmla="*/ 1850811 h 1852547"/>
                <a:gd name="csX3" fmla="*/ 0 w 2564266"/>
                <a:gd name="csY3" fmla="*/ 1852547 h 1852547"/>
                <a:gd name="csX0" fmla="*/ 1197434 w 2543854"/>
                <a:gd name="csY0" fmla="*/ 0 h 1852547"/>
                <a:gd name="csX1" fmla="*/ 2534439 w 2543854"/>
                <a:gd name="csY1" fmla="*/ 959437 h 1852547"/>
                <a:gd name="csX2" fmla="*/ 90715 w 2543854"/>
                <a:gd name="csY2" fmla="*/ 1850811 h 1852547"/>
                <a:gd name="csX3" fmla="*/ 0 w 2543854"/>
                <a:gd name="csY3" fmla="*/ 1852547 h 1852547"/>
                <a:gd name="csX0" fmla="*/ 979620 w 2550880"/>
                <a:gd name="csY0" fmla="*/ 0 h 1855400"/>
                <a:gd name="csX1" fmla="*/ 2534439 w 2550880"/>
                <a:gd name="csY1" fmla="*/ 962290 h 1855400"/>
                <a:gd name="csX2" fmla="*/ 90715 w 2550880"/>
                <a:gd name="csY2" fmla="*/ 1853664 h 1855400"/>
                <a:gd name="csX3" fmla="*/ 0 w 2550880"/>
                <a:gd name="csY3" fmla="*/ 1855400 h 1855400"/>
                <a:gd name="csX0" fmla="*/ 979620 w 2557184"/>
                <a:gd name="csY0" fmla="*/ 0 h 1855400"/>
                <a:gd name="csX1" fmla="*/ 2534439 w 2557184"/>
                <a:gd name="csY1" fmla="*/ 962290 h 1855400"/>
                <a:gd name="csX2" fmla="*/ 90715 w 2557184"/>
                <a:gd name="csY2" fmla="*/ 1853664 h 1855400"/>
                <a:gd name="csX3" fmla="*/ 0 w 2557184"/>
                <a:gd name="csY3" fmla="*/ 1855400 h 1855400"/>
                <a:gd name="csX0" fmla="*/ 983063 w 2557429"/>
                <a:gd name="csY0" fmla="*/ 0 h 1852547"/>
                <a:gd name="csX1" fmla="*/ 2534439 w 2557429"/>
                <a:gd name="csY1" fmla="*/ 959437 h 1852547"/>
                <a:gd name="csX2" fmla="*/ 90715 w 2557429"/>
                <a:gd name="csY2" fmla="*/ 1850811 h 1852547"/>
                <a:gd name="csX3" fmla="*/ 0 w 2557429"/>
                <a:gd name="csY3" fmla="*/ 1852547 h 1852547"/>
                <a:gd name="csX0" fmla="*/ 983063 w 2625241"/>
                <a:gd name="csY0" fmla="*/ 0 h 1852547"/>
                <a:gd name="csX1" fmla="*/ 2604174 w 2625241"/>
                <a:gd name="csY1" fmla="*/ 855771 h 1852547"/>
                <a:gd name="csX2" fmla="*/ 90715 w 2625241"/>
                <a:gd name="csY2" fmla="*/ 1850811 h 1852547"/>
                <a:gd name="csX3" fmla="*/ 0 w 2625241"/>
                <a:gd name="csY3" fmla="*/ 1852547 h 1852547"/>
                <a:gd name="csX0" fmla="*/ 983063 w 2605437"/>
                <a:gd name="csY0" fmla="*/ 0 h 1852547"/>
                <a:gd name="csX1" fmla="*/ 2604174 w 2605437"/>
                <a:gd name="csY1" fmla="*/ 855771 h 1852547"/>
                <a:gd name="csX2" fmla="*/ 90715 w 2605437"/>
                <a:gd name="csY2" fmla="*/ 1850811 h 1852547"/>
                <a:gd name="csX3" fmla="*/ 0 w 2605437"/>
                <a:gd name="csY3" fmla="*/ 1852547 h 1852547"/>
                <a:gd name="csX0" fmla="*/ 983063 w 2607157"/>
                <a:gd name="csY0" fmla="*/ 0 h 1852547"/>
                <a:gd name="csX1" fmla="*/ 2605897 w 2607157"/>
                <a:gd name="csY1" fmla="*/ 779686 h 1852547"/>
                <a:gd name="csX2" fmla="*/ 90715 w 2607157"/>
                <a:gd name="csY2" fmla="*/ 1850811 h 1852547"/>
                <a:gd name="csX3" fmla="*/ 0 w 2607157"/>
                <a:gd name="csY3" fmla="*/ 1852547 h 1852547"/>
                <a:gd name="csX0" fmla="*/ 983063 w 2606612"/>
                <a:gd name="csY0" fmla="*/ 0 h 1852547"/>
                <a:gd name="csX1" fmla="*/ 2605897 w 2606612"/>
                <a:gd name="csY1" fmla="*/ 779686 h 1852547"/>
                <a:gd name="csX2" fmla="*/ 90715 w 2606612"/>
                <a:gd name="csY2" fmla="*/ 1850811 h 1852547"/>
                <a:gd name="csX3" fmla="*/ 0 w 2606612"/>
                <a:gd name="csY3" fmla="*/ 1852547 h 1852547"/>
                <a:gd name="csX0" fmla="*/ 983063 w 2606081"/>
                <a:gd name="csY0" fmla="*/ 0 h 1852547"/>
                <a:gd name="csX1" fmla="*/ 2605897 w 2606081"/>
                <a:gd name="csY1" fmla="*/ 779686 h 1852547"/>
                <a:gd name="csX2" fmla="*/ 90715 w 2606081"/>
                <a:gd name="csY2" fmla="*/ 1850811 h 1852547"/>
                <a:gd name="csX3" fmla="*/ 0 w 2606081"/>
                <a:gd name="csY3" fmla="*/ 1852547 h 1852547"/>
                <a:gd name="csX0" fmla="*/ 983063 w 2594030"/>
                <a:gd name="csY0" fmla="*/ 0 h 1852547"/>
                <a:gd name="csX1" fmla="*/ 2593844 w 2594030"/>
                <a:gd name="csY1" fmla="*/ 787294 h 1852547"/>
                <a:gd name="csX2" fmla="*/ 90715 w 2594030"/>
                <a:gd name="csY2" fmla="*/ 1850811 h 1852547"/>
                <a:gd name="csX3" fmla="*/ 0 w 2594030"/>
                <a:gd name="csY3" fmla="*/ 1852547 h 1852547"/>
                <a:gd name="csX0" fmla="*/ 983063 w 2595221"/>
                <a:gd name="csY0" fmla="*/ 0 h 1852547"/>
                <a:gd name="csX1" fmla="*/ 2593844 w 2595221"/>
                <a:gd name="csY1" fmla="*/ 787294 h 1852547"/>
                <a:gd name="csX2" fmla="*/ 90715 w 2595221"/>
                <a:gd name="csY2" fmla="*/ 1850811 h 1852547"/>
                <a:gd name="csX3" fmla="*/ 0 w 2595221"/>
                <a:gd name="csY3" fmla="*/ 1852547 h 1852547"/>
                <a:gd name="csX0" fmla="*/ 983063 w 2595221"/>
                <a:gd name="csY0" fmla="*/ 0 h 1852547"/>
                <a:gd name="csX1" fmla="*/ 2593844 w 2595221"/>
                <a:gd name="csY1" fmla="*/ 787294 h 1852547"/>
                <a:gd name="csX2" fmla="*/ 90715 w 2595221"/>
                <a:gd name="csY2" fmla="*/ 1850811 h 1852547"/>
                <a:gd name="csX3" fmla="*/ 0 w 2595221"/>
                <a:gd name="csY3" fmla="*/ 1852547 h 1852547"/>
                <a:gd name="csX0" fmla="*/ 983063 w 2591781"/>
                <a:gd name="csY0" fmla="*/ 0 h 1852547"/>
                <a:gd name="csX1" fmla="*/ 2590400 w 2591781"/>
                <a:gd name="csY1" fmla="*/ 802511 h 1852547"/>
                <a:gd name="csX2" fmla="*/ 90715 w 2591781"/>
                <a:gd name="csY2" fmla="*/ 1850811 h 1852547"/>
                <a:gd name="csX3" fmla="*/ 0 w 2591781"/>
                <a:gd name="csY3" fmla="*/ 1852547 h 1852547"/>
              </a:gdLst>
              <a:ahLst/>
              <a:cxnLst>
                <a:cxn ang="0">
                  <a:pos x="csX0" y="csY0"/>
                </a:cxn>
                <a:cxn ang="0">
                  <a:pos x="csX1" y="csY1"/>
                </a:cxn>
                <a:cxn ang="0">
                  <a:pos x="csX2" y="csY2"/>
                </a:cxn>
                <a:cxn ang="0">
                  <a:pos x="csX3" y="csY3"/>
                </a:cxn>
              </a:cxnLst>
              <a:rect l="l" t="t" r="r" b="b"/>
              <a:pathLst>
                <a:path w="2591781" h="1852547">
                  <a:moveTo>
                    <a:pt x="983063" y="0"/>
                  </a:moveTo>
                  <a:cubicBezTo>
                    <a:pt x="2084955" y="128558"/>
                    <a:pt x="2556491" y="567252"/>
                    <a:pt x="2590400" y="802511"/>
                  </a:cubicBezTo>
                  <a:cubicBezTo>
                    <a:pt x="2638526" y="1136407"/>
                    <a:pt x="1421944" y="1799566"/>
                    <a:pt x="90715" y="1850811"/>
                  </a:cubicBezTo>
                  <a:lnTo>
                    <a:pt x="0" y="1852547"/>
                  </a:lnTo>
                </a:path>
              </a:pathLst>
            </a:custGeom>
            <a:noFill/>
            <a:ln w="6430" cap="flat">
              <a:solidFill>
                <a:srgbClr val="AC4702"/>
              </a:solidFill>
              <a:prstDash val="solid"/>
              <a:miter/>
            </a:ln>
          </p:spPr>
          <p:txBody>
            <a:bodyPr wrap="square">
              <a:noAutofit/>
            </a:bodyPr>
            <a:lstStyle/>
            <a:p>
              <a:endParaRPr lang="en-US">
                <a:solidFill>
                  <a:schemeClr val="tx1"/>
                </a:solidFill>
              </a:endParaRPr>
            </a:p>
          </p:txBody>
        </p:sp>
        <p:sp>
          <p:nvSpPr>
            <p:cNvPr id="259" name="Freeform 24">
              <a:extLst>
                <a:ext uri="{FF2B5EF4-FFF2-40B4-BE49-F238E27FC236}">
                  <a16:creationId xmlns:a16="http://schemas.microsoft.com/office/drawing/2014/main" id="{840D8671-F30E-C8F1-52A4-FA32AE6FE3BC}"/>
                </a:ext>
              </a:extLst>
            </p:cNvPr>
            <p:cNvSpPr/>
            <p:nvPr/>
          </p:nvSpPr>
          <p:spPr>
            <a:xfrm flipH="1">
              <a:off x="2859190" y="2578041"/>
              <a:ext cx="3259131" cy="1931137"/>
            </a:xfrm>
            <a:custGeom>
              <a:avLst/>
              <a:gdLst>
                <a:gd name="csX0" fmla="*/ 1021937 w 2460779"/>
                <a:gd name="csY0" fmla="*/ 0 h 1887603"/>
                <a:gd name="csX1" fmla="*/ 1079166 w 2460779"/>
                <a:gd name="csY1" fmla="*/ 10450 h 1887603"/>
                <a:gd name="csX2" fmla="*/ 2460779 w 2460779"/>
                <a:gd name="csY2" fmla="*/ 890353 h 1887603"/>
                <a:gd name="csX3" fmla="*/ 90715 w 2460779"/>
                <a:gd name="csY3" fmla="*/ 1885867 h 1887603"/>
                <a:gd name="csX4" fmla="*/ 0 w 2460779"/>
                <a:gd name="csY4" fmla="*/ 1887603 h 1887603"/>
                <a:gd name="csX5" fmla="*/ 65921 w 2460779"/>
                <a:gd name="csY5" fmla="*/ 918575 h 1887603"/>
                <a:gd name="csX6" fmla="*/ 1031121 w 2460779"/>
                <a:gd name="csY6" fmla="*/ 192861 h 1887603"/>
                <a:gd name="csX0" fmla="*/ 65921 w 2460779"/>
                <a:gd name="csY0" fmla="*/ 918575 h 1887603"/>
                <a:gd name="csX1" fmla="*/ 1031121 w 2460779"/>
                <a:gd name="csY1" fmla="*/ 192861 h 1887603"/>
                <a:gd name="csX2" fmla="*/ 1021937 w 2460779"/>
                <a:gd name="csY2" fmla="*/ 0 h 1887603"/>
                <a:gd name="csX3" fmla="*/ 1079166 w 2460779"/>
                <a:gd name="csY3" fmla="*/ 10450 h 1887603"/>
                <a:gd name="csX4" fmla="*/ 2460779 w 2460779"/>
                <a:gd name="csY4" fmla="*/ 890353 h 1887603"/>
                <a:gd name="csX5" fmla="*/ 90715 w 2460779"/>
                <a:gd name="csY5" fmla="*/ 1885867 h 1887603"/>
                <a:gd name="csX6" fmla="*/ 0 w 2460779"/>
                <a:gd name="csY6" fmla="*/ 1887603 h 1887603"/>
                <a:gd name="csX7" fmla="*/ 157361 w 2460779"/>
                <a:gd name="csY7" fmla="*/ 1010015 h 1887603"/>
                <a:gd name="csX0" fmla="*/ 65921 w 2460779"/>
                <a:gd name="csY0" fmla="*/ 918575 h 1887603"/>
                <a:gd name="csX1" fmla="*/ 1031121 w 2460779"/>
                <a:gd name="csY1" fmla="*/ 192861 h 1887603"/>
                <a:gd name="csX2" fmla="*/ 1021937 w 2460779"/>
                <a:gd name="csY2" fmla="*/ 0 h 1887603"/>
                <a:gd name="csX3" fmla="*/ 1079166 w 2460779"/>
                <a:gd name="csY3" fmla="*/ 10450 h 1887603"/>
                <a:gd name="csX4" fmla="*/ 2460779 w 2460779"/>
                <a:gd name="csY4" fmla="*/ 890353 h 1887603"/>
                <a:gd name="csX5" fmla="*/ 90715 w 2460779"/>
                <a:gd name="csY5" fmla="*/ 1885867 h 1887603"/>
                <a:gd name="csX6" fmla="*/ 0 w 2460779"/>
                <a:gd name="csY6" fmla="*/ 1887603 h 1887603"/>
                <a:gd name="csX0" fmla="*/ 1031121 w 2460779"/>
                <a:gd name="csY0" fmla="*/ 192861 h 1887603"/>
                <a:gd name="csX1" fmla="*/ 1021937 w 2460779"/>
                <a:gd name="csY1" fmla="*/ 0 h 1887603"/>
                <a:gd name="csX2" fmla="*/ 1079166 w 2460779"/>
                <a:gd name="csY2" fmla="*/ 10450 h 1887603"/>
                <a:gd name="csX3" fmla="*/ 2460779 w 2460779"/>
                <a:gd name="csY3" fmla="*/ 890353 h 1887603"/>
                <a:gd name="csX4" fmla="*/ 90715 w 2460779"/>
                <a:gd name="csY4" fmla="*/ 1885867 h 1887603"/>
                <a:gd name="csX5" fmla="*/ 0 w 2460779"/>
                <a:gd name="csY5" fmla="*/ 1887603 h 1887603"/>
                <a:gd name="csX0" fmla="*/ 1021937 w 2460779"/>
                <a:gd name="csY0" fmla="*/ 0 h 1887603"/>
                <a:gd name="csX1" fmla="*/ 1079166 w 2460779"/>
                <a:gd name="csY1" fmla="*/ 10450 h 1887603"/>
                <a:gd name="csX2" fmla="*/ 2460779 w 2460779"/>
                <a:gd name="csY2" fmla="*/ 890353 h 1887603"/>
                <a:gd name="csX3" fmla="*/ 90715 w 2460779"/>
                <a:gd name="csY3" fmla="*/ 1885867 h 1887603"/>
                <a:gd name="csX4" fmla="*/ 0 w 2460779"/>
                <a:gd name="csY4" fmla="*/ 1887603 h 1887603"/>
                <a:gd name="csX0" fmla="*/ 825000 w 2460779"/>
                <a:gd name="csY0" fmla="*/ 0 h 1888317"/>
                <a:gd name="csX1" fmla="*/ 1079166 w 2460779"/>
                <a:gd name="csY1" fmla="*/ 11164 h 1888317"/>
                <a:gd name="csX2" fmla="*/ 2460779 w 2460779"/>
                <a:gd name="csY2" fmla="*/ 891067 h 1888317"/>
                <a:gd name="csX3" fmla="*/ 90715 w 2460779"/>
                <a:gd name="csY3" fmla="*/ 1886581 h 1888317"/>
                <a:gd name="csX4" fmla="*/ 0 w 2460779"/>
                <a:gd name="csY4" fmla="*/ 1888317 h 1888317"/>
                <a:gd name="csX0" fmla="*/ 825000 w 2484496"/>
                <a:gd name="csY0" fmla="*/ 0 h 1888317"/>
                <a:gd name="csX1" fmla="*/ 1081104 w 2484496"/>
                <a:gd name="csY1" fmla="*/ 11164 h 1888317"/>
                <a:gd name="csX2" fmla="*/ 2460779 w 2484496"/>
                <a:gd name="csY2" fmla="*/ 891067 h 1888317"/>
                <a:gd name="csX3" fmla="*/ 90715 w 2484496"/>
                <a:gd name="csY3" fmla="*/ 1886581 h 1888317"/>
                <a:gd name="csX4" fmla="*/ 0 w 2484496"/>
                <a:gd name="csY4" fmla="*/ 1888317 h 1888317"/>
                <a:gd name="csX0" fmla="*/ 825000 w 2484496"/>
                <a:gd name="csY0" fmla="*/ 1429 h 1889746"/>
                <a:gd name="csX1" fmla="*/ 1081104 w 2484496"/>
                <a:gd name="csY1" fmla="*/ 12593 h 1889746"/>
                <a:gd name="csX2" fmla="*/ 2460779 w 2484496"/>
                <a:gd name="csY2" fmla="*/ 892496 h 1889746"/>
                <a:gd name="csX3" fmla="*/ 90715 w 2484496"/>
                <a:gd name="csY3" fmla="*/ 1888010 h 1889746"/>
                <a:gd name="csX4" fmla="*/ 0 w 2484496"/>
                <a:gd name="csY4" fmla="*/ 1889746 h 1889746"/>
                <a:gd name="csX0" fmla="*/ 825000 w 2484496"/>
                <a:gd name="csY0" fmla="*/ 0 h 1893316"/>
                <a:gd name="csX1" fmla="*/ 1081104 w 2484496"/>
                <a:gd name="csY1" fmla="*/ 16163 h 1893316"/>
                <a:gd name="csX2" fmla="*/ 2460779 w 2484496"/>
                <a:gd name="csY2" fmla="*/ 896066 h 1893316"/>
                <a:gd name="csX3" fmla="*/ 90715 w 2484496"/>
                <a:gd name="csY3" fmla="*/ 1891580 h 1893316"/>
                <a:gd name="csX4" fmla="*/ 0 w 2484496"/>
                <a:gd name="csY4" fmla="*/ 1893316 h 1893316"/>
                <a:gd name="csX0" fmla="*/ 825000 w 2488455"/>
                <a:gd name="csY0" fmla="*/ 0 h 1893316"/>
                <a:gd name="csX1" fmla="*/ 1137279 w 2488455"/>
                <a:gd name="csY1" fmla="*/ 31162 h 1893316"/>
                <a:gd name="csX2" fmla="*/ 2460779 w 2488455"/>
                <a:gd name="csY2" fmla="*/ 896066 h 1893316"/>
                <a:gd name="csX3" fmla="*/ 90715 w 2488455"/>
                <a:gd name="csY3" fmla="*/ 1891580 h 1893316"/>
                <a:gd name="csX4" fmla="*/ 0 w 2488455"/>
                <a:gd name="csY4" fmla="*/ 1893316 h 1893316"/>
                <a:gd name="csX0" fmla="*/ 825000 w 2488455"/>
                <a:gd name="csY0" fmla="*/ 0 h 1893316"/>
                <a:gd name="csX1" fmla="*/ 1137279 w 2488455"/>
                <a:gd name="csY1" fmla="*/ 31162 h 1893316"/>
                <a:gd name="csX2" fmla="*/ 2460779 w 2488455"/>
                <a:gd name="csY2" fmla="*/ 896066 h 1893316"/>
                <a:gd name="csX3" fmla="*/ 90715 w 2488455"/>
                <a:gd name="csY3" fmla="*/ 1891580 h 1893316"/>
                <a:gd name="csX4" fmla="*/ 0 w 2488455"/>
                <a:gd name="csY4" fmla="*/ 1893316 h 1893316"/>
                <a:gd name="csX0" fmla="*/ 825000 w 2488455"/>
                <a:gd name="csY0" fmla="*/ 0 h 1893316"/>
                <a:gd name="csX1" fmla="*/ 1137279 w 2488455"/>
                <a:gd name="csY1" fmla="*/ 31162 h 1893316"/>
                <a:gd name="csX2" fmla="*/ 2460779 w 2488455"/>
                <a:gd name="csY2" fmla="*/ 896066 h 1893316"/>
                <a:gd name="csX3" fmla="*/ 90715 w 2488455"/>
                <a:gd name="csY3" fmla="*/ 1891580 h 1893316"/>
                <a:gd name="csX4" fmla="*/ 0 w 2488455"/>
                <a:gd name="csY4" fmla="*/ 1893316 h 1893316"/>
                <a:gd name="csX0" fmla="*/ 822417 w 2488455"/>
                <a:gd name="csY0" fmla="*/ 0 h 1891173"/>
                <a:gd name="csX1" fmla="*/ 1137279 w 2488455"/>
                <a:gd name="csY1" fmla="*/ 29019 h 1891173"/>
                <a:gd name="csX2" fmla="*/ 2460779 w 2488455"/>
                <a:gd name="csY2" fmla="*/ 893923 h 1891173"/>
                <a:gd name="csX3" fmla="*/ 90715 w 2488455"/>
                <a:gd name="csY3" fmla="*/ 1889437 h 1891173"/>
                <a:gd name="csX4" fmla="*/ 0 w 2488455"/>
                <a:gd name="csY4" fmla="*/ 1891173 h 1891173"/>
                <a:gd name="csX0" fmla="*/ 832102 w 2488455"/>
                <a:gd name="csY0" fmla="*/ 0 h 1888316"/>
                <a:gd name="csX1" fmla="*/ 1137279 w 2488455"/>
                <a:gd name="csY1" fmla="*/ 26162 h 1888316"/>
                <a:gd name="csX2" fmla="*/ 2460779 w 2488455"/>
                <a:gd name="csY2" fmla="*/ 891066 h 1888316"/>
                <a:gd name="csX3" fmla="*/ 90715 w 2488455"/>
                <a:gd name="csY3" fmla="*/ 1886580 h 1888316"/>
                <a:gd name="csX4" fmla="*/ 0 w 2488455"/>
                <a:gd name="csY4" fmla="*/ 1888316 h 1888316"/>
                <a:gd name="csX0" fmla="*/ 832102 w 2489387"/>
                <a:gd name="csY0" fmla="*/ 0 h 1888316"/>
                <a:gd name="csX1" fmla="*/ 1149547 w 2489387"/>
                <a:gd name="csY1" fmla="*/ 31161 h 1888316"/>
                <a:gd name="csX2" fmla="*/ 2460779 w 2489387"/>
                <a:gd name="csY2" fmla="*/ 891066 h 1888316"/>
                <a:gd name="csX3" fmla="*/ 90715 w 2489387"/>
                <a:gd name="csY3" fmla="*/ 1886580 h 1888316"/>
                <a:gd name="csX4" fmla="*/ 0 w 2489387"/>
                <a:gd name="csY4" fmla="*/ 1888316 h 1888316"/>
                <a:gd name="csX0" fmla="*/ 832102 w 2489387"/>
                <a:gd name="csY0" fmla="*/ 0 h 1888316"/>
                <a:gd name="csX1" fmla="*/ 1149547 w 2489387"/>
                <a:gd name="csY1" fmla="*/ 31161 h 1888316"/>
                <a:gd name="csX2" fmla="*/ 2460779 w 2489387"/>
                <a:gd name="csY2" fmla="*/ 891066 h 1888316"/>
                <a:gd name="csX3" fmla="*/ 90715 w 2489387"/>
                <a:gd name="csY3" fmla="*/ 1886580 h 1888316"/>
                <a:gd name="csX4" fmla="*/ 0 w 2489387"/>
                <a:gd name="csY4" fmla="*/ 1888316 h 1888316"/>
                <a:gd name="csX0" fmla="*/ 832102 w 2489359"/>
                <a:gd name="csY0" fmla="*/ 0 h 1888316"/>
                <a:gd name="csX1" fmla="*/ 1149547 w 2489359"/>
                <a:gd name="csY1" fmla="*/ 31161 h 1888316"/>
                <a:gd name="csX2" fmla="*/ 2460779 w 2489359"/>
                <a:gd name="csY2" fmla="*/ 891066 h 1888316"/>
                <a:gd name="csX3" fmla="*/ 90715 w 2489359"/>
                <a:gd name="csY3" fmla="*/ 1886580 h 1888316"/>
                <a:gd name="csX4" fmla="*/ 0 w 2489359"/>
                <a:gd name="csY4" fmla="*/ 1888316 h 1888316"/>
                <a:gd name="csX0" fmla="*/ 832102 w 2468410"/>
                <a:gd name="csY0" fmla="*/ 0 h 1888316"/>
                <a:gd name="csX1" fmla="*/ 2460779 w 2468410"/>
                <a:gd name="csY1" fmla="*/ 891066 h 1888316"/>
                <a:gd name="csX2" fmla="*/ 90715 w 2468410"/>
                <a:gd name="csY2" fmla="*/ 1886580 h 1888316"/>
                <a:gd name="csX3" fmla="*/ 0 w 2468410"/>
                <a:gd name="csY3" fmla="*/ 1888316 h 1888316"/>
                <a:gd name="csX0" fmla="*/ 832102 w 2470891"/>
                <a:gd name="csY0" fmla="*/ 0 h 1888316"/>
                <a:gd name="csX1" fmla="*/ 2460779 w 2470891"/>
                <a:gd name="csY1" fmla="*/ 891066 h 1888316"/>
                <a:gd name="csX2" fmla="*/ 90715 w 2470891"/>
                <a:gd name="csY2" fmla="*/ 1886580 h 1888316"/>
                <a:gd name="csX3" fmla="*/ 0 w 2470891"/>
                <a:gd name="csY3" fmla="*/ 1888316 h 1888316"/>
                <a:gd name="csX0" fmla="*/ 832102 w 2472620"/>
                <a:gd name="csY0" fmla="*/ 637 h 1888953"/>
                <a:gd name="csX1" fmla="*/ 2460779 w 2472620"/>
                <a:gd name="csY1" fmla="*/ 891703 h 1888953"/>
                <a:gd name="csX2" fmla="*/ 90715 w 2472620"/>
                <a:gd name="csY2" fmla="*/ 1887217 h 1888953"/>
                <a:gd name="csX3" fmla="*/ 0 w 2472620"/>
                <a:gd name="csY3" fmla="*/ 1888953 h 1888953"/>
                <a:gd name="csX0" fmla="*/ 832102 w 2472914"/>
                <a:gd name="csY0" fmla="*/ 166 h 1888482"/>
                <a:gd name="csX1" fmla="*/ 2460779 w 2472914"/>
                <a:gd name="csY1" fmla="*/ 891232 h 1888482"/>
                <a:gd name="csX2" fmla="*/ 90715 w 2472914"/>
                <a:gd name="csY2" fmla="*/ 1886746 h 1888482"/>
                <a:gd name="csX3" fmla="*/ 0 w 2472914"/>
                <a:gd name="csY3" fmla="*/ 1888482 h 1888482"/>
                <a:gd name="csX0" fmla="*/ 832102 w 2473598"/>
                <a:gd name="csY0" fmla="*/ 11 h 1888327"/>
                <a:gd name="csX1" fmla="*/ 2460779 w 2473598"/>
                <a:gd name="csY1" fmla="*/ 891077 h 1888327"/>
                <a:gd name="csX2" fmla="*/ 90715 w 2473598"/>
                <a:gd name="csY2" fmla="*/ 1886591 h 1888327"/>
                <a:gd name="csX3" fmla="*/ 0 w 2473598"/>
                <a:gd name="csY3" fmla="*/ 1888327 h 1888327"/>
                <a:gd name="csX0" fmla="*/ 759784 w 2470681"/>
                <a:gd name="csY0" fmla="*/ 10 h 1901182"/>
                <a:gd name="csX1" fmla="*/ 2460779 w 2470681"/>
                <a:gd name="csY1" fmla="*/ 903932 h 1901182"/>
                <a:gd name="csX2" fmla="*/ 90715 w 2470681"/>
                <a:gd name="csY2" fmla="*/ 1899446 h 1901182"/>
                <a:gd name="csX3" fmla="*/ 0 w 2470681"/>
                <a:gd name="csY3" fmla="*/ 1901182 h 1901182"/>
                <a:gd name="csX0" fmla="*/ 759784 w 2470630"/>
                <a:gd name="csY0" fmla="*/ 0 h 1901172"/>
                <a:gd name="csX1" fmla="*/ 2460779 w 2470630"/>
                <a:gd name="csY1" fmla="*/ 903922 h 1901172"/>
                <a:gd name="csX2" fmla="*/ 90715 w 2470630"/>
                <a:gd name="csY2" fmla="*/ 1899436 h 1901172"/>
                <a:gd name="csX3" fmla="*/ 0 w 2470630"/>
                <a:gd name="csY3" fmla="*/ 1901172 h 1901172"/>
                <a:gd name="csX0" fmla="*/ 947466 w 2658312"/>
                <a:gd name="csY0" fmla="*/ 0 h 1933548"/>
                <a:gd name="csX1" fmla="*/ 2648461 w 2658312"/>
                <a:gd name="csY1" fmla="*/ 903922 h 1933548"/>
                <a:gd name="csX2" fmla="*/ 278397 w 2658312"/>
                <a:gd name="csY2" fmla="*/ 1899436 h 1933548"/>
                <a:gd name="csX3" fmla="*/ 0 w 2658312"/>
                <a:gd name="csY3" fmla="*/ 1933548 h 1933548"/>
                <a:gd name="csX0" fmla="*/ 947466 w 2666604"/>
                <a:gd name="csY0" fmla="*/ 0 h 1933548"/>
                <a:gd name="csX1" fmla="*/ 2648461 w 2666604"/>
                <a:gd name="csY1" fmla="*/ 903922 h 1933548"/>
                <a:gd name="csX2" fmla="*/ 0 w 2666604"/>
                <a:gd name="csY2" fmla="*/ 1933548 h 1933548"/>
                <a:gd name="csX0" fmla="*/ 947466 w 2666604"/>
                <a:gd name="csY0" fmla="*/ 0 h 1933548"/>
                <a:gd name="csX1" fmla="*/ 2648461 w 2666604"/>
                <a:gd name="csY1" fmla="*/ 903922 h 1933548"/>
                <a:gd name="csX2" fmla="*/ 0 w 2666604"/>
                <a:gd name="csY2" fmla="*/ 1933548 h 1933548"/>
                <a:gd name="csX0" fmla="*/ 947466 w 2651218"/>
                <a:gd name="csY0" fmla="*/ 0 h 1933548"/>
                <a:gd name="csX1" fmla="*/ 2648461 w 2651218"/>
                <a:gd name="csY1" fmla="*/ 903922 h 1933548"/>
                <a:gd name="csX2" fmla="*/ 0 w 2651218"/>
                <a:gd name="csY2" fmla="*/ 1933548 h 1933548"/>
              </a:gdLst>
              <a:ahLst/>
              <a:cxnLst>
                <a:cxn ang="0">
                  <a:pos x="csX0" y="csY0"/>
                </a:cxn>
                <a:cxn ang="0">
                  <a:pos x="csX1" y="csY1"/>
                </a:cxn>
                <a:cxn ang="0">
                  <a:pos x="csX2" y="csY2"/>
                </a:cxn>
              </a:cxnLst>
              <a:rect l="l" t="t" r="r" b="b"/>
              <a:pathLst>
                <a:path w="2651218" h="1933548">
                  <a:moveTo>
                    <a:pt x="947466" y="0"/>
                  </a:moveTo>
                  <a:cubicBezTo>
                    <a:pt x="1907934" y="25659"/>
                    <a:pt x="2704176" y="549405"/>
                    <a:pt x="2648461" y="903922"/>
                  </a:cubicBezTo>
                  <a:cubicBezTo>
                    <a:pt x="2571477" y="1393775"/>
                    <a:pt x="1101034" y="1924729"/>
                    <a:pt x="0" y="1933548"/>
                  </a:cubicBezTo>
                </a:path>
              </a:pathLst>
            </a:custGeom>
            <a:noFill/>
            <a:ln w="6430" cap="flat">
              <a:solidFill>
                <a:srgbClr val="4F7599"/>
              </a:solidFill>
              <a:prstDash val="solid"/>
              <a:miter/>
            </a:ln>
          </p:spPr>
          <p:txBody>
            <a:bodyPr/>
            <a:lstStyle/>
            <a:p>
              <a:endParaRPr lang="en-US" dirty="0"/>
            </a:p>
          </p:txBody>
        </p:sp>
      </p:grpSp>
      <p:cxnSp>
        <p:nvCxnSpPr>
          <p:cNvPr id="260" name="Straight Connector 259">
            <a:extLst>
              <a:ext uri="{FF2B5EF4-FFF2-40B4-BE49-F238E27FC236}">
                <a16:creationId xmlns:a16="http://schemas.microsoft.com/office/drawing/2014/main" id="{09F3DCDC-2A97-C1D2-A38A-A3CD9AC988EC}"/>
              </a:ext>
            </a:extLst>
          </p:cNvPr>
          <p:cNvCxnSpPr>
            <a:cxnSpLocks/>
          </p:cNvCxnSpPr>
          <p:nvPr/>
        </p:nvCxnSpPr>
        <p:spPr>
          <a:xfrm>
            <a:off x="8476289" y="1876757"/>
            <a:ext cx="67433" cy="327938"/>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261" name="TextBox 260">
            <a:extLst>
              <a:ext uri="{FF2B5EF4-FFF2-40B4-BE49-F238E27FC236}">
                <a16:creationId xmlns:a16="http://schemas.microsoft.com/office/drawing/2014/main" id="{94AF92F0-01B0-1C3D-BE13-E51EDE442E51}"/>
              </a:ext>
            </a:extLst>
          </p:cNvPr>
          <p:cNvSpPr txBox="1"/>
          <p:nvPr/>
        </p:nvSpPr>
        <p:spPr>
          <a:xfrm>
            <a:off x="8031159" y="1455983"/>
            <a:ext cx="762661" cy="415498"/>
          </a:xfrm>
          <a:prstGeom prst="rect">
            <a:avLst/>
          </a:prstGeom>
          <a:noFill/>
        </p:spPr>
        <p:txBody>
          <a:bodyPr wrap="square" lIns="90000" rtlCol="0" anchor="b" anchorCtr="0">
            <a:spAutoFit/>
          </a:bodyPr>
          <a:lstStyle/>
          <a:p>
            <a:pPr algn="ctr"/>
            <a:r>
              <a:rPr lang="en-US" sz="1000" dirty="0"/>
              <a:t>Sensory ganglion</a:t>
            </a:r>
          </a:p>
        </p:txBody>
      </p:sp>
      <p:sp>
        <p:nvSpPr>
          <p:cNvPr id="262" name="TextBox 261">
            <a:extLst>
              <a:ext uri="{FF2B5EF4-FFF2-40B4-BE49-F238E27FC236}">
                <a16:creationId xmlns:a16="http://schemas.microsoft.com/office/drawing/2014/main" id="{3D042E9E-041C-2E81-1F9C-7B11F237EAEC}"/>
              </a:ext>
            </a:extLst>
          </p:cNvPr>
          <p:cNvSpPr txBox="1"/>
          <p:nvPr/>
        </p:nvSpPr>
        <p:spPr>
          <a:xfrm>
            <a:off x="9836648" y="1509294"/>
            <a:ext cx="1858514" cy="415498"/>
          </a:xfrm>
          <a:prstGeom prst="rect">
            <a:avLst/>
          </a:prstGeom>
          <a:noFill/>
        </p:spPr>
        <p:txBody>
          <a:bodyPr wrap="square" lIns="90000" rtlCol="0" anchor="ctr" anchorCtr="0">
            <a:spAutoFit/>
          </a:bodyPr>
          <a:lstStyle/>
          <a:p>
            <a:pPr algn="ctr"/>
            <a:r>
              <a:rPr lang="en-US" sz="1000" dirty="0"/>
              <a:t>Afferent </a:t>
            </a:r>
            <a:r>
              <a:rPr lang="en-US" sz="1000" dirty="0" err="1"/>
              <a:t>fibre</a:t>
            </a:r>
            <a:r>
              <a:rPr lang="en-US" sz="1000" dirty="0"/>
              <a:t> synapses with interneurons in spinal cord</a:t>
            </a:r>
          </a:p>
        </p:txBody>
      </p:sp>
      <p:sp>
        <p:nvSpPr>
          <p:cNvPr id="263" name="TextBox 262">
            <a:extLst>
              <a:ext uri="{FF2B5EF4-FFF2-40B4-BE49-F238E27FC236}">
                <a16:creationId xmlns:a16="http://schemas.microsoft.com/office/drawing/2014/main" id="{76B837B1-2405-A927-5ECD-91C534B74444}"/>
              </a:ext>
            </a:extLst>
          </p:cNvPr>
          <p:cNvSpPr txBox="1"/>
          <p:nvPr/>
        </p:nvSpPr>
        <p:spPr>
          <a:xfrm>
            <a:off x="6587829" y="2985042"/>
            <a:ext cx="1766231" cy="553998"/>
          </a:xfrm>
          <a:prstGeom prst="rect">
            <a:avLst/>
          </a:prstGeom>
          <a:noFill/>
        </p:spPr>
        <p:txBody>
          <a:bodyPr wrap="square" lIns="90000" rtlCol="0" anchor="ctr" anchorCtr="0">
            <a:spAutoFit/>
          </a:bodyPr>
          <a:lstStyle/>
          <a:p>
            <a:r>
              <a:rPr lang="en-US" sz="1000" dirty="0">
                <a:solidFill>
                  <a:srgbClr val="AD4703"/>
                </a:solidFill>
              </a:rPr>
              <a:t>Interneuron synapses with descending efferent (motor) </a:t>
            </a:r>
            <a:r>
              <a:rPr lang="en-US" sz="1000" dirty="0" err="1">
                <a:solidFill>
                  <a:srgbClr val="AD4703"/>
                </a:solidFill>
              </a:rPr>
              <a:t>fibre</a:t>
            </a:r>
            <a:r>
              <a:rPr lang="en-US" sz="1000" dirty="0">
                <a:solidFill>
                  <a:srgbClr val="AD4703"/>
                </a:solidFill>
              </a:rPr>
              <a:t> in spinal cord</a:t>
            </a:r>
          </a:p>
        </p:txBody>
      </p:sp>
      <p:sp>
        <p:nvSpPr>
          <p:cNvPr id="323" name="TextBox 322">
            <a:extLst>
              <a:ext uri="{FF2B5EF4-FFF2-40B4-BE49-F238E27FC236}">
                <a16:creationId xmlns:a16="http://schemas.microsoft.com/office/drawing/2014/main" id="{6D60FEF6-3B4D-B6F5-80D9-64790481DA41}"/>
              </a:ext>
            </a:extLst>
          </p:cNvPr>
          <p:cNvSpPr txBox="1"/>
          <p:nvPr/>
        </p:nvSpPr>
        <p:spPr>
          <a:xfrm>
            <a:off x="7479651" y="3525262"/>
            <a:ext cx="2037126" cy="707886"/>
          </a:xfrm>
          <a:prstGeom prst="rect">
            <a:avLst/>
          </a:prstGeom>
          <a:noFill/>
        </p:spPr>
        <p:txBody>
          <a:bodyPr wrap="square" lIns="90000" rtlCol="0" anchor="ctr" anchorCtr="0">
            <a:spAutoFit/>
          </a:bodyPr>
          <a:lstStyle/>
          <a:p>
            <a:r>
              <a:rPr lang="en-US" sz="1000" dirty="0">
                <a:solidFill>
                  <a:srgbClr val="AD4703"/>
                </a:solidFill>
              </a:rPr>
              <a:t>Descending motor </a:t>
            </a:r>
            <a:r>
              <a:rPr lang="en-US" sz="1000" dirty="0" err="1">
                <a:solidFill>
                  <a:srgbClr val="AD4703"/>
                </a:solidFill>
              </a:rPr>
              <a:t>fibre</a:t>
            </a:r>
            <a:r>
              <a:rPr lang="en-US" sz="1000" dirty="0">
                <a:solidFill>
                  <a:srgbClr val="AD4703"/>
                </a:solidFill>
              </a:rPr>
              <a:t> innervates quadriceps muscle spindles leading to contraction and a forward kick</a:t>
            </a:r>
          </a:p>
        </p:txBody>
      </p:sp>
      <p:sp>
        <p:nvSpPr>
          <p:cNvPr id="324" name="TextBox 323">
            <a:extLst>
              <a:ext uri="{FF2B5EF4-FFF2-40B4-BE49-F238E27FC236}">
                <a16:creationId xmlns:a16="http://schemas.microsoft.com/office/drawing/2014/main" id="{B8342E99-36F0-6114-73EC-6A09165429C8}"/>
              </a:ext>
            </a:extLst>
          </p:cNvPr>
          <p:cNvSpPr txBox="1"/>
          <p:nvPr/>
        </p:nvSpPr>
        <p:spPr>
          <a:xfrm>
            <a:off x="9789140" y="3913088"/>
            <a:ext cx="870900" cy="400110"/>
          </a:xfrm>
          <a:prstGeom prst="rect">
            <a:avLst/>
          </a:prstGeom>
          <a:noFill/>
        </p:spPr>
        <p:txBody>
          <a:bodyPr wrap="none" lIns="90000" rtlCol="0" anchor="b" anchorCtr="0">
            <a:spAutoFit/>
          </a:bodyPr>
          <a:lstStyle/>
          <a:p>
            <a:r>
              <a:rPr lang="en-US" sz="1000" dirty="0"/>
              <a:t>Quadriceps </a:t>
            </a:r>
            <a:br>
              <a:rPr lang="en-US" sz="1000" dirty="0"/>
            </a:br>
            <a:r>
              <a:rPr lang="en-US" sz="1000" dirty="0"/>
              <a:t>muscle</a:t>
            </a:r>
          </a:p>
        </p:txBody>
      </p:sp>
      <p:cxnSp>
        <p:nvCxnSpPr>
          <p:cNvPr id="325" name="Straight Connector 324">
            <a:extLst>
              <a:ext uri="{FF2B5EF4-FFF2-40B4-BE49-F238E27FC236}">
                <a16:creationId xmlns:a16="http://schemas.microsoft.com/office/drawing/2014/main" id="{D3F8AC71-505D-3796-DE2A-39D24C5A0356}"/>
              </a:ext>
            </a:extLst>
          </p:cNvPr>
          <p:cNvCxnSpPr>
            <a:cxnSpLocks/>
          </p:cNvCxnSpPr>
          <p:nvPr/>
        </p:nvCxnSpPr>
        <p:spPr>
          <a:xfrm flipV="1">
            <a:off x="9331530" y="2731070"/>
            <a:ext cx="0" cy="398210"/>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4E559BB9-5587-72EB-9267-FE92DA26CA2F}"/>
              </a:ext>
            </a:extLst>
          </p:cNvPr>
          <p:cNvCxnSpPr>
            <a:cxnSpLocks/>
          </p:cNvCxnSpPr>
          <p:nvPr/>
        </p:nvCxnSpPr>
        <p:spPr>
          <a:xfrm flipV="1">
            <a:off x="9753899" y="2870044"/>
            <a:ext cx="0" cy="259236"/>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327" name="TextBox 326">
            <a:extLst>
              <a:ext uri="{FF2B5EF4-FFF2-40B4-BE49-F238E27FC236}">
                <a16:creationId xmlns:a16="http://schemas.microsoft.com/office/drawing/2014/main" id="{05B7B21F-A331-520B-DB48-EF9D8B136888}"/>
              </a:ext>
            </a:extLst>
          </p:cNvPr>
          <p:cNvSpPr txBox="1"/>
          <p:nvPr/>
        </p:nvSpPr>
        <p:spPr>
          <a:xfrm>
            <a:off x="8633166" y="3092946"/>
            <a:ext cx="858076" cy="246221"/>
          </a:xfrm>
          <a:prstGeom prst="rect">
            <a:avLst/>
          </a:prstGeom>
          <a:noFill/>
        </p:spPr>
        <p:txBody>
          <a:bodyPr wrap="none" lIns="90000" rtlCol="0" anchor="t" anchorCtr="0">
            <a:spAutoFit/>
          </a:bodyPr>
          <a:lstStyle/>
          <a:p>
            <a:pPr algn="r"/>
            <a:r>
              <a:rPr lang="en-US" sz="1000"/>
              <a:t>Grey matter</a:t>
            </a:r>
          </a:p>
        </p:txBody>
      </p:sp>
      <p:sp>
        <p:nvSpPr>
          <p:cNvPr id="328" name="TextBox 327">
            <a:extLst>
              <a:ext uri="{FF2B5EF4-FFF2-40B4-BE49-F238E27FC236}">
                <a16:creationId xmlns:a16="http://schemas.microsoft.com/office/drawing/2014/main" id="{6AF6B906-B440-71A9-F20E-94DD350F56FC}"/>
              </a:ext>
            </a:extLst>
          </p:cNvPr>
          <p:cNvSpPr txBox="1"/>
          <p:nvPr/>
        </p:nvSpPr>
        <p:spPr>
          <a:xfrm>
            <a:off x="9536130" y="3092946"/>
            <a:ext cx="907769" cy="246221"/>
          </a:xfrm>
          <a:prstGeom prst="rect">
            <a:avLst/>
          </a:prstGeom>
          <a:noFill/>
        </p:spPr>
        <p:txBody>
          <a:bodyPr wrap="none" lIns="90000" rtlCol="0" anchor="t" anchorCtr="0">
            <a:spAutoFit/>
          </a:bodyPr>
          <a:lstStyle/>
          <a:p>
            <a:r>
              <a:rPr lang="en-US" sz="1000"/>
              <a:t>White matter</a:t>
            </a:r>
          </a:p>
        </p:txBody>
      </p:sp>
      <p:sp>
        <p:nvSpPr>
          <p:cNvPr id="329" name="Triangle 189">
            <a:extLst>
              <a:ext uri="{FF2B5EF4-FFF2-40B4-BE49-F238E27FC236}">
                <a16:creationId xmlns:a16="http://schemas.microsoft.com/office/drawing/2014/main" id="{90CBDFB7-B4B1-AD3E-8D5F-0982E5F551D6}"/>
              </a:ext>
            </a:extLst>
          </p:cNvPr>
          <p:cNvSpPr/>
          <p:nvPr/>
        </p:nvSpPr>
        <p:spPr>
          <a:xfrm rot="3708203">
            <a:off x="6893687" y="2700932"/>
            <a:ext cx="119329" cy="102870"/>
          </a:xfrm>
          <a:prstGeom prst="triangle">
            <a:avLst/>
          </a:prstGeom>
          <a:solidFill>
            <a:srgbClr val="4E75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0" name="Triangle 190">
            <a:extLst>
              <a:ext uri="{FF2B5EF4-FFF2-40B4-BE49-F238E27FC236}">
                <a16:creationId xmlns:a16="http://schemas.microsoft.com/office/drawing/2014/main" id="{BFEB9EDA-C34E-4DCB-3D79-4FFA89282082}"/>
              </a:ext>
            </a:extLst>
          </p:cNvPr>
          <p:cNvSpPr/>
          <p:nvPr/>
        </p:nvSpPr>
        <p:spPr>
          <a:xfrm rot="17386538" flipH="1">
            <a:off x="7187589" y="4115949"/>
            <a:ext cx="119329" cy="102870"/>
          </a:xfrm>
          <a:prstGeom prst="triangle">
            <a:avLst/>
          </a:prstGeom>
          <a:solidFill>
            <a:srgbClr val="4E75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Triangle 193">
            <a:extLst>
              <a:ext uri="{FF2B5EF4-FFF2-40B4-BE49-F238E27FC236}">
                <a16:creationId xmlns:a16="http://schemas.microsoft.com/office/drawing/2014/main" id="{EF5B1801-4CAB-4287-E8F8-BDA2EE8F0312}"/>
              </a:ext>
            </a:extLst>
          </p:cNvPr>
          <p:cNvSpPr/>
          <p:nvPr/>
        </p:nvSpPr>
        <p:spPr>
          <a:xfrm rot="7575575" flipH="1">
            <a:off x="6742951" y="2883073"/>
            <a:ext cx="119329" cy="102870"/>
          </a:xfrm>
          <a:prstGeom prst="triangle">
            <a:avLst/>
          </a:prstGeom>
          <a:solidFill>
            <a:srgbClr val="AC470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Triangle 194">
            <a:extLst>
              <a:ext uri="{FF2B5EF4-FFF2-40B4-BE49-F238E27FC236}">
                <a16:creationId xmlns:a16="http://schemas.microsoft.com/office/drawing/2014/main" id="{A68C958A-0F1C-9D18-5D9D-58D5126C1193}"/>
              </a:ext>
            </a:extLst>
          </p:cNvPr>
          <p:cNvSpPr/>
          <p:nvPr/>
        </p:nvSpPr>
        <p:spPr>
          <a:xfrm rot="13883959">
            <a:off x="7416393" y="4127143"/>
            <a:ext cx="119329" cy="102870"/>
          </a:xfrm>
          <a:prstGeom prst="triangle">
            <a:avLst/>
          </a:prstGeom>
          <a:solidFill>
            <a:srgbClr val="AC470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3" name="TextBox 332">
            <a:extLst>
              <a:ext uri="{FF2B5EF4-FFF2-40B4-BE49-F238E27FC236}">
                <a16:creationId xmlns:a16="http://schemas.microsoft.com/office/drawing/2014/main" id="{F6390548-147A-CED6-674C-C098A46B60A8}"/>
              </a:ext>
            </a:extLst>
          </p:cNvPr>
          <p:cNvSpPr txBox="1"/>
          <p:nvPr/>
        </p:nvSpPr>
        <p:spPr>
          <a:xfrm>
            <a:off x="5622177" y="2020705"/>
            <a:ext cx="1478887" cy="707886"/>
          </a:xfrm>
          <a:prstGeom prst="rect">
            <a:avLst/>
          </a:prstGeom>
          <a:noFill/>
        </p:spPr>
        <p:txBody>
          <a:bodyPr wrap="square" lIns="90000" rtlCol="0" anchor="ctr" anchorCtr="0">
            <a:spAutoFit/>
          </a:bodyPr>
          <a:lstStyle/>
          <a:p>
            <a:pPr algn="r"/>
            <a:r>
              <a:rPr lang="en-US" sz="1000" dirty="0">
                <a:solidFill>
                  <a:srgbClr val="4F7599"/>
                </a:solidFill>
              </a:rPr>
              <a:t>Stimulation of stretch receptors activates ascending afferent 1a (sensory) </a:t>
            </a:r>
            <a:r>
              <a:rPr lang="en-US" sz="1000" dirty="0" err="1">
                <a:solidFill>
                  <a:srgbClr val="4F7599"/>
                </a:solidFill>
              </a:rPr>
              <a:t>fibre</a:t>
            </a:r>
            <a:endParaRPr lang="en-US" sz="1000" dirty="0">
              <a:solidFill>
                <a:srgbClr val="4F7599"/>
              </a:solidFill>
            </a:endParaRPr>
          </a:p>
        </p:txBody>
      </p:sp>
      <p:sp>
        <p:nvSpPr>
          <p:cNvPr id="334" name="TextBox 333">
            <a:extLst>
              <a:ext uri="{FF2B5EF4-FFF2-40B4-BE49-F238E27FC236}">
                <a16:creationId xmlns:a16="http://schemas.microsoft.com/office/drawing/2014/main" id="{4A3591A6-61B5-BCF5-4230-57FFA7EDCF55}"/>
              </a:ext>
            </a:extLst>
          </p:cNvPr>
          <p:cNvSpPr txBox="1"/>
          <p:nvPr/>
        </p:nvSpPr>
        <p:spPr>
          <a:xfrm>
            <a:off x="5457392" y="4152354"/>
            <a:ext cx="1844546" cy="707886"/>
          </a:xfrm>
          <a:prstGeom prst="rect">
            <a:avLst/>
          </a:prstGeom>
          <a:noFill/>
        </p:spPr>
        <p:txBody>
          <a:bodyPr wrap="square" lIns="90000" rtlCol="0" anchor="ctr" anchorCtr="0">
            <a:spAutoFit/>
          </a:bodyPr>
          <a:lstStyle/>
          <a:p>
            <a:pPr algn="r"/>
            <a:r>
              <a:rPr lang="en-US" sz="1000" dirty="0">
                <a:solidFill>
                  <a:srgbClr val="4F7599"/>
                </a:solidFill>
              </a:rPr>
              <a:t>Stretch receptors in quadriceps muscle stimulated by patellar tendon stretch following tendon tap</a:t>
            </a:r>
          </a:p>
        </p:txBody>
      </p:sp>
      <p:cxnSp>
        <p:nvCxnSpPr>
          <p:cNvPr id="335" name="Straight Connector 334">
            <a:extLst>
              <a:ext uri="{FF2B5EF4-FFF2-40B4-BE49-F238E27FC236}">
                <a16:creationId xmlns:a16="http://schemas.microsoft.com/office/drawing/2014/main" id="{97DA73B2-00BA-A8FE-8774-934B3D86D435}"/>
              </a:ext>
            </a:extLst>
          </p:cNvPr>
          <p:cNvCxnSpPr>
            <a:cxnSpLocks/>
          </p:cNvCxnSpPr>
          <p:nvPr/>
        </p:nvCxnSpPr>
        <p:spPr>
          <a:xfrm>
            <a:off x="8040930" y="2308088"/>
            <a:ext cx="0" cy="167217"/>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7F484499-7907-8161-CF9C-DDC0DC73C84A}"/>
              </a:ext>
            </a:extLst>
          </p:cNvPr>
          <p:cNvCxnSpPr>
            <a:cxnSpLocks/>
          </p:cNvCxnSpPr>
          <p:nvPr/>
        </p:nvCxnSpPr>
        <p:spPr>
          <a:xfrm flipV="1">
            <a:off x="7810478" y="2560113"/>
            <a:ext cx="0" cy="95775"/>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337" name="TextBox 336">
            <a:extLst>
              <a:ext uri="{FF2B5EF4-FFF2-40B4-BE49-F238E27FC236}">
                <a16:creationId xmlns:a16="http://schemas.microsoft.com/office/drawing/2014/main" id="{6FE42039-567A-921E-8778-2AE0BE86CAD2}"/>
              </a:ext>
            </a:extLst>
          </p:cNvPr>
          <p:cNvSpPr txBox="1"/>
          <p:nvPr/>
        </p:nvSpPr>
        <p:spPr>
          <a:xfrm>
            <a:off x="7119176" y="1941256"/>
            <a:ext cx="1058756" cy="415498"/>
          </a:xfrm>
          <a:prstGeom prst="rect">
            <a:avLst/>
          </a:prstGeom>
          <a:noFill/>
        </p:spPr>
        <p:txBody>
          <a:bodyPr wrap="square" lIns="90000" rtlCol="0" anchor="t" anchorCtr="0">
            <a:spAutoFit/>
          </a:bodyPr>
          <a:lstStyle/>
          <a:p>
            <a:pPr algn="r"/>
            <a:r>
              <a:rPr lang="en-US" sz="1000" dirty="0">
                <a:solidFill>
                  <a:srgbClr val="4F7599"/>
                </a:solidFill>
              </a:rPr>
              <a:t>Afferent 1a (sensory) </a:t>
            </a:r>
            <a:r>
              <a:rPr lang="en-US" sz="1000" dirty="0" err="1">
                <a:solidFill>
                  <a:srgbClr val="4F7599"/>
                </a:solidFill>
              </a:rPr>
              <a:t>fibre</a:t>
            </a:r>
            <a:endParaRPr lang="en-US" sz="1000" dirty="0">
              <a:solidFill>
                <a:srgbClr val="4F7599"/>
              </a:solidFill>
            </a:endParaRPr>
          </a:p>
        </p:txBody>
      </p:sp>
      <p:sp>
        <p:nvSpPr>
          <p:cNvPr id="338" name="TextBox 337">
            <a:extLst>
              <a:ext uri="{FF2B5EF4-FFF2-40B4-BE49-F238E27FC236}">
                <a16:creationId xmlns:a16="http://schemas.microsoft.com/office/drawing/2014/main" id="{0065339D-6CED-6E8A-E007-4F5EA5FDC32B}"/>
              </a:ext>
            </a:extLst>
          </p:cNvPr>
          <p:cNvSpPr txBox="1"/>
          <p:nvPr/>
        </p:nvSpPr>
        <p:spPr>
          <a:xfrm>
            <a:off x="7707686" y="2600910"/>
            <a:ext cx="1058756" cy="415498"/>
          </a:xfrm>
          <a:prstGeom prst="rect">
            <a:avLst/>
          </a:prstGeom>
          <a:noFill/>
        </p:spPr>
        <p:txBody>
          <a:bodyPr wrap="square" lIns="90000" rtlCol="0" anchor="t" anchorCtr="0">
            <a:spAutoFit/>
          </a:bodyPr>
          <a:lstStyle/>
          <a:p>
            <a:r>
              <a:rPr lang="en-US" sz="1000" dirty="0">
                <a:solidFill>
                  <a:srgbClr val="AD4703"/>
                </a:solidFill>
              </a:rPr>
              <a:t>Efferent (motor) </a:t>
            </a:r>
            <a:r>
              <a:rPr lang="en-US" sz="1000" dirty="0" err="1">
                <a:solidFill>
                  <a:srgbClr val="AD4703"/>
                </a:solidFill>
              </a:rPr>
              <a:t>fibre</a:t>
            </a:r>
            <a:endParaRPr lang="en-US" sz="1000" dirty="0">
              <a:solidFill>
                <a:srgbClr val="AD4703"/>
              </a:solidFill>
            </a:endParaRPr>
          </a:p>
        </p:txBody>
      </p:sp>
      <p:sp>
        <p:nvSpPr>
          <p:cNvPr id="339" name="Freeform 130">
            <a:extLst>
              <a:ext uri="{FF2B5EF4-FFF2-40B4-BE49-F238E27FC236}">
                <a16:creationId xmlns:a16="http://schemas.microsoft.com/office/drawing/2014/main" id="{A0612C84-7BC2-8D59-84E5-9CAB7068D8B5}"/>
              </a:ext>
            </a:extLst>
          </p:cNvPr>
          <p:cNvSpPr/>
          <p:nvPr/>
        </p:nvSpPr>
        <p:spPr>
          <a:xfrm flipH="1">
            <a:off x="8317309" y="2475305"/>
            <a:ext cx="951239" cy="418840"/>
          </a:xfrm>
          <a:custGeom>
            <a:avLst/>
            <a:gdLst>
              <a:gd name="csX0" fmla="*/ 0 w 967509"/>
              <a:gd name="csY0" fmla="*/ 252546 h 428058"/>
              <a:gd name="csX1" fmla="*/ 247973 w 967509"/>
              <a:gd name="csY1" fmla="*/ 426968 h 428058"/>
              <a:gd name="csX2" fmla="*/ 512812 w 967509"/>
              <a:gd name="csY2" fmla="*/ 287611 h 428058"/>
              <a:gd name="csX3" fmla="*/ 589568 w 967509"/>
              <a:gd name="csY3" fmla="*/ 160993 h 428058"/>
              <a:gd name="csX4" fmla="*/ 697413 w 967509"/>
              <a:gd name="csY4" fmla="*/ 27554 h 428058"/>
              <a:gd name="csX5" fmla="*/ 878177 w 967509"/>
              <a:gd name="csY5" fmla="*/ 6451 h 428058"/>
              <a:gd name="csX6" fmla="*/ 967510 w 967509"/>
              <a:gd name="csY6" fmla="*/ 12338 h 428058"/>
              <a:gd name="csX0" fmla="*/ 0 w 970764"/>
              <a:gd name="csY0" fmla="*/ 252546 h 428057"/>
              <a:gd name="csX1" fmla="*/ 247973 w 970764"/>
              <a:gd name="csY1" fmla="*/ 426968 h 428057"/>
              <a:gd name="csX2" fmla="*/ 512812 w 970764"/>
              <a:gd name="csY2" fmla="*/ 287611 h 428057"/>
              <a:gd name="csX3" fmla="*/ 589568 w 970764"/>
              <a:gd name="csY3" fmla="*/ 160993 h 428057"/>
              <a:gd name="csX4" fmla="*/ 697413 w 970764"/>
              <a:gd name="csY4" fmla="*/ 27554 h 428057"/>
              <a:gd name="csX5" fmla="*/ 878177 w 970764"/>
              <a:gd name="csY5" fmla="*/ 6451 h 428057"/>
              <a:gd name="csX6" fmla="*/ 970764 w 970764"/>
              <a:gd name="csY6" fmla="*/ 15592 h 428057"/>
              <a:gd name="csX0" fmla="*/ 0 w 951239"/>
              <a:gd name="csY0" fmla="*/ 252546 h 428057"/>
              <a:gd name="csX1" fmla="*/ 247973 w 951239"/>
              <a:gd name="csY1" fmla="*/ 426968 h 428057"/>
              <a:gd name="csX2" fmla="*/ 512812 w 951239"/>
              <a:gd name="csY2" fmla="*/ 287611 h 428057"/>
              <a:gd name="csX3" fmla="*/ 589568 w 951239"/>
              <a:gd name="csY3" fmla="*/ 160993 h 428057"/>
              <a:gd name="csX4" fmla="*/ 697413 w 951239"/>
              <a:gd name="csY4" fmla="*/ 27554 h 428057"/>
              <a:gd name="csX5" fmla="*/ 878177 w 951239"/>
              <a:gd name="csY5" fmla="*/ 6451 h 428057"/>
              <a:gd name="csX6" fmla="*/ 951239 w 951239"/>
              <a:gd name="csY6" fmla="*/ 12338 h 42805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951239" h="428057">
                <a:moveTo>
                  <a:pt x="0" y="252546"/>
                </a:moveTo>
                <a:cubicBezTo>
                  <a:pt x="0" y="252546"/>
                  <a:pt x="130420" y="444147"/>
                  <a:pt x="247973" y="426968"/>
                </a:cubicBezTo>
                <a:cubicBezTo>
                  <a:pt x="346143" y="412653"/>
                  <a:pt x="446957" y="362276"/>
                  <a:pt x="512812" y="287611"/>
                </a:cubicBezTo>
                <a:cubicBezTo>
                  <a:pt x="545708" y="250327"/>
                  <a:pt x="565252" y="203874"/>
                  <a:pt x="589568" y="160993"/>
                </a:cubicBezTo>
                <a:cubicBezTo>
                  <a:pt x="617529" y="111709"/>
                  <a:pt x="650231" y="60689"/>
                  <a:pt x="697413" y="27554"/>
                </a:cubicBezTo>
                <a:cubicBezTo>
                  <a:pt x="755722" y="-13365"/>
                  <a:pt x="812160" y="2205"/>
                  <a:pt x="878177" y="6451"/>
                </a:cubicBezTo>
                <a:cubicBezTo>
                  <a:pt x="907944" y="8381"/>
                  <a:pt x="921472" y="10215"/>
                  <a:pt x="951239" y="12338"/>
                </a:cubicBezTo>
              </a:path>
            </a:pathLst>
          </a:custGeom>
          <a:noFill/>
          <a:ln w="6430" cap="flat">
            <a:solidFill>
              <a:srgbClr val="AC4702"/>
            </a:solidFill>
            <a:prstDash val="solid"/>
            <a:miter/>
          </a:ln>
        </p:spPr>
        <p:txBody>
          <a:bodyPr/>
          <a:lstStyle/>
          <a:p>
            <a:endParaRPr lang="en-US"/>
          </a:p>
        </p:txBody>
      </p:sp>
    </p:spTree>
    <p:extLst>
      <p:ext uri="{BB962C8B-B14F-4D97-AF65-F5344CB8AC3E}">
        <p14:creationId xmlns:p14="http://schemas.microsoft.com/office/powerpoint/2010/main" val="30166181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8" name="Freeform: Shape 3137">
            <a:extLst>
              <a:ext uri="{FF2B5EF4-FFF2-40B4-BE49-F238E27FC236}">
                <a16:creationId xmlns:a16="http://schemas.microsoft.com/office/drawing/2014/main" id="{E06A03E9-4845-54A7-1141-370907F117D2}"/>
              </a:ext>
            </a:extLst>
          </p:cNvPr>
          <p:cNvSpPr/>
          <p:nvPr/>
        </p:nvSpPr>
        <p:spPr>
          <a:xfrm>
            <a:off x="6949815" y="1884863"/>
            <a:ext cx="151074" cy="613880"/>
          </a:xfrm>
          <a:custGeom>
            <a:avLst/>
            <a:gdLst>
              <a:gd name="connsiteX0" fmla="*/ 143826 w 151074"/>
              <a:gd name="connsiteY0" fmla="*/ 0 h 613880"/>
              <a:gd name="connsiteX1" fmla="*/ 151074 w 151074"/>
              <a:gd name="connsiteY1" fmla="*/ 288590 h 613880"/>
              <a:gd name="connsiteX2" fmla="*/ 142878 w 151074"/>
              <a:gd name="connsiteY2" fmla="*/ 613880 h 613880"/>
              <a:gd name="connsiteX3" fmla="*/ 122904 w 151074"/>
              <a:gd name="connsiteY3" fmla="*/ 603355 h 613880"/>
              <a:gd name="connsiteX4" fmla="*/ 80430 w 151074"/>
              <a:gd name="connsiteY4" fmla="*/ 553412 h 613880"/>
              <a:gd name="connsiteX5" fmla="*/ 78218 w 151074"/>
              <a:gd name="connsiteY5" fmla="*/ 517702 h 613880"/>
              <a:gd name="connsiteX6" fmla="*/ 77088 w 151074"/>
              <a:gd name="connsiteY6" fmla="*/ 492296 h 613880"/>
              <a:gd name="connsiteX7" fmla="*/ 76624 w 151074"/>
              <a:gd name="connsiteY7" fmla="*/ 492255 h 613880"/>
              <a:gd name="connsiteX8" fmla="*/ 77022 w 151074"/>
              <a:gd name="connsiteY8" fmla="*/ 490808 h 613880"/>
              <a:gd name="connsiteX9" fmla="*/ 76815 w 151074"/>
              <a:gd name="connsiteY9" fmla="*/ 486139 h 613880"/>
              <a:gd name="connsiteX10" fmla="*/ 78171 w 151074"/>
              <a:gd name="connsiteY10" fmla="*/ 486139 h 613880"/>
              <a:gd name="connsiteX11" fmla="*/ 79330 w 151074"/>
              <a:gd name="connsiteY11" fmla="*/ 442122 h 613880"/>
              <a:gd name="connsiteX12" fmla="*/ 50680 w 151074"/>
              <a:gd name="connsiteY12" fmla="*/ 340060 h 613880"/>
              <a:gd name="connsiteX13" fmla="*/ 135 w 151074"/>
              <a:gd name="connsiteY13" fmla="*/ 181027 h 613880"/>
              <a:gd name="connsiteX14" fmla="*/ 55272 w 151074"/>
              <a:gd name="connsiteY14" fmla="*/ 49941 h 613880"/>
              <a:gd name="connsiteX15" fmla="*/ 117138 w 151074"/>
              <a:gd name="connsiteY15" fmla="*/ 7168 h 613880"/>
              <a:gd name="connsiteX16" fmla="*/ 143826 w 151074"/>
              <a:gd name="connsiteY16" fmla="*/ 0 h 613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1074" h="613880">
                <a:moveTo>
                  <a:pt x="143826" y="0"/>
                </a:moveTo>
                <a:lnTo>
                  <a:pt x="151074" y="288590"/>
                </a:lnTo>
                <a:lnTo>
                  <a:pt x="142878" y="613880"/>
                </a:lnTo>
                <a:lnTo>
                  <a:pt x="122904" y="603355"/>
                </a:lnTo>
                <a:cubicBezTo>
                  <a:pt x="104432" y="589709"/>
                  <a:pt x="90590" y="571529"/>
                  <a:pt x="80430" y="553412"/>
                </a:cubicBezTo>
                <a:cubicBezTo>
                  <a:pt x="80489" y="541244"/>
                  <a:pt x="79286" y="529127"/>
                  <a:pt x="78218" y="517702"/>
                </a:cubicBezTo>
                <a:cubicBezTo>
                  <a:pt x="77841" y="509233"/>
                  <a:pt x="77465" y="500764"/>
                  <a:pt x="77088" y="492296"/>
                </a:cubicBezTo>
                <a:lnTo>
                  <a:pt x="76624" y="492255"/>
                </a:lnTo>
                <a:lnTo>
                  <a:pt x="77022" y="490808"/>
                </a:lnTo>
                <a:lnTo>
                  <a:pt x="76815" y="486139"/>
                </a:lnTo>
                <a:lnTo>
                  <a:pt x="78171" y="486139"/>
                </a:lnTo>
                <a:cubicBezTo>
                  <a:pt x="78557" y="471466"/>
                  <a:pt x="78944" y="456794"/>
                  <a:pt x="79330" y="442122"/>
                </a:cubicBezTo>
                <a:cubicBezTo>
                  <a:pt x="79757" y="406391"/>
                  <a:pt x="65534" y="370278"/>
                  <a:pt x="50680" y="340060"/>
                </a:cubicBezTo>
                <a:cubicBezTo>
                  <a:pt x="25678" y="289187"/>
                  <a:pt x="-2182" y="241621"/>
                  <a:pt x="135" y="181027"/>
                </a:cubicBezTo>
                <a:cubicBezTo>
                  <a:pt x="1958" y="132990"/>
                  <a:pt x="19963" y="83511"/>
                  <a:pt x="55272" y="49941"/>
                </a:cubicBezTo>
                <a:cubicBezTo>
                  <a:pt x="73479" y="32615"/>
                  <a:pt x="94387" y="17225"/>
                  <a:pt x="117138" y="7168"/>
                </a:cubicBezTo>
                <a:lnTo>
                  <a:pt x="143826" y="0"/>
                </a:lnTo>
                <a:close/>
              </a:path>
            </a:pathLst>
          </a:custGeom>
          <a:solidFill>
            <a:srgbClr val="C2D1CB"/>
          </a:solidFill>
          <a:ln w="6350" cap="flat">
            <a:solidFill>
              <a:schemeClr val="bg1">
                <a:lumMod val="50000"/>
              </a:schemeClr>
            </a:solidFill>
            <a:prstDash val="solid"/>
            <a:miter/>
          </a:ln>
        </p:spPr>
        <p:txBody>
          <a:bodyPr wrap="square">
            <a:noAutofit/>
          </a:bodyPr>
          <a:lstStyle/>
          <a:p>
            <a:endParaRPr lang="en-US">
              <a:solidFill>
                <a:schemeClr val="tx1"/>
              </a:solidFill>
            </a:endParaRPr>
          </a:p>
        </p:txBody>
      </p:sp>
      <p:sp>
        <p:nvSpPr>
          <p:cNvPr id="34" name="Freeform: Shape 33">
            <a:extLst>
              <a:ext uri="{FF2B5EF4-FFF2-40B4-BE49-F238E27FC236}">
                <a16:creationId xmlns:a16="http://schemas.microsoft.com/office/drawing/2014/main" id="{5C6902F6-320A-E0E2-86C9-EF34979243F9}"/>
              </a:ext>
            </a:extLst>
          </p:cNvPr>
          <p:cNvSpPr/>
          <p:nvPr/>
        </p:nvSpPr>
        <p:spPr>
          <a:xfrm>
            <a:off x="7092693" y="1872143"/>
            <a:ext cx="314582" cy="638809"/>
          </a:xfrm>
          <a:custGeom>
            <a:avLst/>
            <a:gdLst>
              <a:gd name="connsiteX0" fmla="*/ 41909 w 314582"/>
              <a:gd name="connsiteY0" fmla="*/ 1719 h 638809"/>
              <a:gd name="connsiteX1" fmla="*/ 111785 w 314582"/>
              <a:gd name="connsiteY1" fmla="*/ 3125 h 638809"/>
              <a:gd name="connsiteX2" fmla="*/ 252237 w 314582"/>
              <a:gd name="connsiteY2" fmla="*/ 84982 h 638809"/>
              <a:gd name="connsiteX3" fmla="*/ 279964 w 314582"/>
              <a:gd name="connsiteY3" fmla="*/ 186614 h 638809"/>
              <a:gd name="connsiteX4" fmla="*/ 276882 w 314582"/>
              <a:gd name="connsiteY4" fmla="*/ 197213 h 638809"/>
              <a:gd name="connsiteX5" fmla="*/ 274451 w 314582"/>
              <a:gd name="connsiteY5" fmla="*/ 207044 h 638809"/>
              <a:gd name="connsiteX6" fmla="*/ 287211 w 314582"/>
              <a:gd name="connsiteY6" fmla="*/ 241133 h 638809"/>
              <a:gd name="connsiteX7" fmla="*/ 313811 w 314582"/>
              <a:gd name="connsiteY7" fmla="*/ 302063 h 638809"/>
              <a:gd name="connsiteX8" fmla="*/ 289304 w 314582"/>
              <a:gd name="connsiteY8" fmla="*/ 317883 h 638809"/>
              <a:gd name="connsiteX9" fmla="*/ 283361 w 314582"/>
              <a:gd name="connsiteY9" fmla="*/ 318917 h 638809"/>
              <a:gd name="connsiteX10" fmla="*/ 284734 w 314582"/>
              <a:gd name="connsiteY10" fmla="*/ 335229 h 638809"/>
              <a:gd name="connsiteX11" fmla="*/ 287008 w 314582"/>
              <a:gd name="connsiteY11" fmla="*/ 350710 h 638809"/>
              <a:gd name="connsiteX12" fmla="*/ 270917 w 314582"/>
              <a:gd name="connsiteY12" fmla="*/ 365560 h 638809"/>
              <a:gd name="connsiteX13" fmla="*/ 274608 w 314582"/>
              <a:gd name="connsiteY13" fmla="*/ 373683 h 638809"/>
              <a:gd name="connsiteX14" fmla="*/ 268847 w 314582"/>
              <a:gd name="connsiteY14" fmla="*/ 394812 h 638809"/>
              <a:gd name="connsiteX15" fmla="*/ 262027 w 314582"/>
              <a:gd name="connsiteY15" fmla="*/ 409210 h 638809"/>
              <a:gd name="connsiteX16" fmla="*/ 262545 w 314582"/>
              <a:gd name="connsiteY16" fmla="*/ 417199 h 638809"/>
              <a:gd name="connsiteX17" fmla="*/ 256109 w 314582"/>
              <a:gd name="connsiteY17" fmla="*/ 460083 h 638809"/>
              <a:gd name="connsiteX18" fmla="*/ 201063 w 314582"/>
              <a:gd name="connsiteY18" fmla="*/ 466721 h 638809"/>
              <a:gd name="connsiteX19" fmla="*/ 162189 w 314582"/>
              <a:gd name="connsiteY19" fmla="*/ 477195 h 638809"/>
              <a:gd name="connsiteX20" fmla="*/ 156869 w 314582"/>
              <a:gd name="connsiteY20" fmla="*/ 494419 h 638809"/>
              <a:gd name="connsiteX21" fmla="*/ 158101 w 314582"/>
              <a:gd name="connsiteY21" fmla="*/ 508592 h 638809"/>
              <a:gd name="connsiteX22" fmla="*/ 160149 w 314582"/>
              <a:gd name="connsiteY22" fmla="*/ 532495 h 638809"/>
              <a:gd name="connsiteX23" fmla="*/ 163029 w 314582"/>
              <a:gd name="connsiteY23" fmla="*/ 566132 h 638809"/>
              <a:gd name="connsiteX24" fmla="*/ 50282 w 314582"/>
              <a:gd name="connsiteY24" fmla="*/ 638809 h 638809"/>
              <a:gd name="connsiteX25" fmla="*/ 11326 w 314582"/>
              <a:gd name="connsiteY25" fmla="*/ 632568 h 638809"/>
              <a:gd name="connsiteX26" fmla="*/ 0 w 314582"/>
              <a:gd name="connsiteY26" fmla="*/ 626600 h 638809"/>
              <a:gd name="connsiteX27" fmla="*/ 8196 w 314582"/>
              <a:gd name="connsiteY27" fmla="*/ 301310 h 638809"/>
              <a:gd name="connsiteX28" fmla="*/ 948 w 314582"/>
              <a:gd name="connsiteY28" fmla="*/ 12720 h 638809"/>
              <a:gd name="connsiteX29" fmla="*/ 41909 w 314582"/>
              <a:gd name="connsiteY29" fmla="*/ 1719 h 638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14582" h="638809">
                <a:moveTo>
                  <a:pt x="41909" y="1719"/>
                </a:moveTo>
                <a:cubicBezTo>
                  <a:pt x="65207" y="-1003"/>
                  <a:pt x="88877" y="-463"/>
                  <a:pt x="111785" y="3125"/>
                </a:cubicBezTo>
                <a:cubicBezTo>
                  <a:pt x="162647" y="11090"/>
                  <a:pt x="222959" y="38518"/>
                  <a:pt x="252237" y="84982"/>
                </a:cubicBezTo>
                <a:cubicBezTo>
                  <a:pt x="271165" y="115043"/>
                  <a:pt x="280841" y="150548"/>
                  <a:pt x="279964" y="186614"/>
                </a:cubicBezTo>
                <a:cubicBezTo>
                  <a:pt x="279874" y="190598"/>
                  <a:pt x="278344" y="193950"/>
                  <a:pt x="276882" y="197213"/>
                </a:cubicBezTo>
                <a:cubicBezTo>
                  <a:pt x="275372" y="200565"/>
                  <a:pt x="273954" y="203714"/>
                  <a:pt x="274451" y="207044"/>
                </a:cubicBezTo>
                <a:cubicBezTo>
                  <a:pt x="275058" y="211051"/>
                  <a:pt x="281606" y="229816"/>
                  <a:pt x="287211" y="241133"/>
                </a:cubicBezTo>
                <a:cubicBezTo>
                  <a:pt x="298148" y="263252"/>
                  <a:pt x="318830" y="285819"/>
                  <a:pt x="313811" y="302063"/>
                </a:cubicBezTo>
                <a:cubicBezTo>
                  <a:pt x="309423" y="316262"/>
                  <a:pt x="296820" y="317275"/>
                  <a:pt x="289304" y="317883"/>
                </a:cubicBezTo>
                <a:cubicBezTo>
                  <a:pt x="287031" y="318062"/>
                  <a:pt x="283925" y="318308"/>
                  <a:pt x="283361" y="318917"/>
                </a:cubicBezTo>
                <a:cubicBezTo>
                  <a:pt x="280525" y="322584"/>
                  <a:pt x="282664" y="329019"/>
                  <a:pt x="284734" y="335229"/>
                </a:cubicBezTo>
                <a:cubicBezTo>
                  <a:pt x="286625" y="340921"/>
                  <a:pt x="288403" y="346299"/>
                  <a:pt x="287008" y="350710"/>
                </a:cubicBezTo>
                <a:cubicBezTo>
                  <a:pt x="284779" y="357707"/>
                  <a:pt x="275597" y="363174"/>
                  <a:pt x="270917" y="365560"/>
                </a:cubicBezTo>
                <a:cubicBezTo>
                  <a:pt x="272019" y="367224"/>
                  <a:pt x="273370" y="369813"/>
                  <a:pt x="274608" y="373683"/>
                </a:cubicBezTo>
                <a:cubicBezTo>
                  <a:pt x="277262" y="382053"/>
                  <a:pt x="272987" y="388532"/>
                  <a:pt x="268847" y="394812"/>
                </a:cubicBezTo>
                <a:cubicBezTo>
                  <a:pt x="265943" y="399220"/>
                  <a:pt x="262928" y="403788"/>
                  <a:pt x="262027" y="409210"/>
                </a:cubicBezTo>
                <a:cubicBezTo>
                  <a:pt x="261847" y="410290"/>
                  <a:pt x="262185" y="413643"/>
                  <a:pt x="262545" y="417199"/>
                </a:cubicBezTo>
                <a:cubicBezTo>
                  <a:pt x="263850" y="429933"/>
                  <a:pt x="266011" y="451263"/>
                  <a:pt x="256109" y="460083"/>
                </a:cubicBezTo>
                <a:cubicBezTo>
                  <a:pt x="240761" y="473742"/>
                  <a:pt x="218196" y="467570"/>
                  <a:pt x="201063" y="466721"/>
                </a:cubicBezTo>
                <a:cubicBezTo>
                  <a:pt x="183930" y="465871"/>
                  <a:pt x="170673" y="465675"/>
                  <a:pt x="162189" y="477195"/>
                </a:cubicBezTo>
                <a:lnTo>
                  <a:pt x="156869" y="494419"/>
                </a:lnTo>
                <a:lnTo>
                  <a:pt x="158101" y="508592"/>
                </a:lnTo>
                <a:lnTo>
                  <a:pt x="160149" y="532495"/>
                </a:lnTo>
                <a:cubicBezTo>
                  <a:pt x="161655" y="543708"/>
                  <a:pt x="163161" y="554920"/>
                  <a:pt x="163029" y="566132"/>
                </a:cubicBezTo>
                <a:cubicBezTo>
                  <a:pt x="142708" y="602365"/>
                  <a:pt x="107659" y="638855"/>
                  <a:pt x="50282" y="638809"/>
                </a:cubicBezTo>
                <a:cubicBezTo>
                  <a:pt x="35942" y="638821"/>
                  <a:pt x="22996" y="636549"/>
                  <a:pt x="11326" y="632568"/>
                </a:cubicBezTo>
                <a:lnTo>
                  <a:pt x="0" y="626600"/>
                </a:lnTo>
                <a:lnTo>
                  <a:pt x="8196" y="301310"/>
                </a:lnTo>
                <a:lnTo>
                  <a:pt x="948" y="12720"/>
                </a:lnTo>
                <a:lnTo>
                  <a:pt x="41909" y="1719"/>
                </a:lnTo>
                <a:close/>
              </a:path>
            </a:pathLst>
          </a:custGeom>
          <a:solidFill>
            <a:srgbClr val="EFEFEF"/>
          </a:solidFill>
          <a:ln w="6350" cap="flat">
            <a:solidFill>
              <a:schemeClr val="bg1">
                <a:lumMod val="50000"/>
              </a:schemeClr>
            </a:solidFill>
            <a:prstDash val="solid"/>
            <a:miter/>
          </a:ln>
        </p:spPr>
        <p:txBody>
          <a:bodyPr wrap="square">
            <a:noAutofit/>
          </a:bodyPr>
          <a:lstStyle/>
          <a:p>
            <a:endParaRPr lang="en-US">
              <a:solidFill>
                <a:schemeClr val="tx1"/>
              </a:solidFill>
            </a:endParaRPr>
          </a:p>
        </p:txBody>
      </p:sp>
      <p:sp>
        <p:nvSpPr>
          <p:cNvPr id="22" name="Text Placeholder 21">
            <a:extLst>
              <a:ext uri="{FF2B5EF4-FFF2-40B4-BE49-F238E27FC236}">
                <a16:creationId xmlns:a16="http://schemas.microsoft.com/office/drawing/2014/main" id="{7D170962-96D0-BBF8-8B00-90D0359CCA85}"/>
              </a:ext>
            </a:extLst>
          </p:cNvPr>
          <p:cNvSpPr>
            <a:spLocks noGrp="1"/>
          </p:cNvSpPr>
          <p:nvPr>
            <p:ph type="body" sz="quarter" idx="17"/>
          </p:nvPr>
        </p:nvSpPr>
        <p:spPr/>
        <p:txBody>
          <a:bodyPr/>
          <a:lstStyle/>
          <a:p>
            <a:r>
              <a:rPr lang="en-GB" dirty="0"/>
              <a:t>Fundamentals of neurobiology – Regional neuroscience</a:t>
            </a:r>
          </a:p>
        </p:txBody>
      </p:sp>
      <p:sp>
        <p:nvSpPr>
          <p:cNvPr id="5" name="Title 4">
            <a:extLst>
              <a:ext uri="{FF2B5EF4-FFF2-40B4-BE49-F238E27FC236}">
                <a16:creationId xmlns:a16="http://schemas.microsoft.com/office/drawing/2014/main" id="{618ABC11-A4F0-02DC-E5BC-DC69EA8D295A}"/>
              </a:ext>
            </a:extLst>
          </p:cNvPr>
          <p:cNvSpPr>
            <a:spLocks noGrp="1"/>
          </p:cNvSpPr>
          <p:nvPr>
            <p:ph type="title"/>
          </p:nvPr>
        </p:nvSpPr>
        <p:spPr>
          <a:xfrm>
            <a:off x="539749" y="814386"/>
            <a:ext cx="9213851" cy="332399"/>
          </a:xfrm>
        </p:spPr>
        <p:txBody>
          <a:bodyPr/>
          <a:lstStyle/>
          <a:p>
            <a:r>
              <a:rPr lang="en-GB" noProof="0" dirty="0"/>
              <a:t>The spinal cord – structure (I)</a:t>
            </a:r>
          </a:p>
        </p:txBody>
      </p:sp>
      <p:sp>
        <p:nvSpPr>
          <p:cNvPr id="16" name="Content Placeholder 15">
            <a:extLst>
              <a:ext uri="{FF2B5EF4-FFF2-40B4-BE49-F238E27FC236}">
                <a16:creationId xmlns:a16="http://schemas.microsoft.com/office/drawing/2014/main" id="{4B919ACF-48A8-7C18-A6DF-8B4255FBBCA2}"/>
              </a:ext>
            </a:extLst>
          </p:cNvPr>
          <p:cNvSpPr>
            <a:spLocks noGrp="1"/>
          </p:cNvSpPr>
          <p:nvPr>
            <p:ph idx="20"/>
          </p:nvPr>
        </p:nvSpPr>
        <p:spPr>
          <a:xfrm>
            <a:off x="539750" y="1416785"/>
            <a:ext cx="4981373" cy="4415215"/>
          </a:xfrm>
        </p:spPr>
        <p:txBody>
          <a:bodyPr/>
          <a:lstStyle/>
          <a:p>
            <a:pPr lvl="0">
              <a:spcBef>
                <a:spcPts val="0"/>
              </a:spcBef>
              <a:spcAft>
                <a:spcPts val="600"/>
              </a:spcAft>
            </a:pPr>
            <a:r>
              <a:rPr lang="en-GB" sz="1400" noProof="0" dirty="0">
                <a:solidFill>
                  <a:schemeClr val="tx1"/>
                </a:solidFill>
              </a:rPr>
              <a:t>A key feature of spinal cord structure is that it consists of a continuous series of repeating segments</a:t>
            </a:r>
            <a:r>
              <a:rPr lang="en-GB" sz="1400" baseline="30000" noProof="0" dirty="0">
                <a:solidFill>
                  <a:schemeClr val="tx1"/>
                </a:solidFill>
              </a:rPr>
              <a:t>1</a:t>
            </a:r>
          </a:p>
          <a:p>
            <a:pPr lvl="1">
              <a:spcBef>
                <a:spcPts val="0"/>
              </a:spcBef>
              <a:spcAft>
                <a:spcPts val="600"/>
              </a:spcAft>
            </a:pPr>
            <a:r>
              <a:rPr lang="en-GB" sz="1200" noProof="0" dirty="0">
                <a:solidFill>
                  <a:schemeClr val="tx1"/>
                </a:solidFill>
              </a:rPr>
              <a:t>Each of these segments performs the same basic types of sensory processing, and contain the same basic circuitry, but they differ in the region of the trunk and limbs that they innervate</a:t>
            </a:r>
            <a:r>
              <a:rPr lang="en-GB" sz="1200" baseline="30000" noProof="0" dirty="0">
                <a:solidFill>
                  <a:schemeClr val="tx1"/>
                </a:solidFill>
              </a:rPr>
              <a:t>1</a:t>
            </a:r>
          </a:p>
          <a:p>
            <a:pPr lvl="1">
              <a:spcBef>
                <a:spcPts val="0"/>
              </a:spcBef>
              <a:spcAft>
                <a:spcPts val="600"/>
              </a:spcAft>
            </a:pPr>
            <a:r>
              <a:rPr lang="en-GB" sz="1200" noProof="0" dirty="0">
                <a:solidFill>
                  <a:schemeClr val="tx1"/>
                </a:solidFill>
              </a:rPr>
              <a:t>Each segment gives rise to a pair of spinal nerves that receive and send signals to different regions of the body</a:t>
            </a:r>
            <a:r>
              <a:rPr lang="en-GB" sz="1200" baseline="30000" noProof="0" dirty="0">
                <a:solidFill>
                  <a:schemeClr val="tx1"/>
                </a:solidFill>
              </a:rPr>
              <a:t>1</a:t>
            </a:r>
          </a:p>
          <a:p>
            <a:pPr lvl="0">
              <a:spcBef>
                <a:spcPts val="0"/>
              </a:spcBef>
              <a:spcAft>
                <a:spcPts val="600"/>
              </a:spcAft>
            </a:pPr>
            <a:r>
              <a:rPr lang="en-GB" sz="1400" noProof="0" dirty="0">
                <a:solidFill>
                  <a:schemeClr val="tx1"/>
                </a:solidFill>
              </a:rPr>
              <a:t>Sensory information from the periphery is conveyed to the spinal cord by afferent nerve fibres bundled together in peripheral nerves</a:t>
            </a:r>
            <a:r>
              <a:rPr lang="en-GB" sz="1400" baseline="30000" noProof="0" dirty="0">
                <a:solidFill>
                  <a:schemeClr val="tx1"/>
                </a:solidFill>
              </a:rPr>
              <a:t>1</a:t>
            </a:r>
            <a:endParaRPr lang="en-GB" sz="1400" baseline="30000" dirty="0">
              <a:solidFill>
                <a:schemeClr val="tx1"/>
              </a:solidFill>
            </a:endParaRPr>
          </a:p>
          <a:p>
            <a:pPr lvl="1">
              <a:spcBef>
                <a:spcPts val="0"/>
              </a:spcBef>
              <a:spcAft>
                <a:spcPts val="600"/>
              </a:spcAft>
            </a:pPr>
            <a:r>
              <a:rPr lang="en-GB" sz="1200" noProof="0" dirty="0">
                <a:solidFill>
                  <a:schemeClr val="tx1"/>
                </a:solidFill>
              </a:rPr>
              <a:t>These impulses travel from the peripheral nerves into the dorsal roots and then into the spinal cord</a:t>
            </a:r>
            <a:r>
              <a:rPr lang="en-GB" sz="1200" baseline="30000" noProof="0" dirty="0">
                <a:solidFill>
                  <a:schemeClr val="tx1"/>
                </a:solidFill>
              </a:rPr>
              <a:t>1</a:t>
            </a:r>
          </a:p>
          <a:p>
            <a:pPr lvl="1">
              <a:spcBef>
                <a:spcPts val="0"/>
              </a:spcBef>
              <a:spcAft>
                <a:spcPts val="600"/>
              </a:spcAft>
            </a:pPr>
            <a:r>
              <a:rPr lang="en-GB" sz="1200" noProof="0" dirty="0">
                <a:solidFill>
                  <a:schemeClr val="tx1"/>
                </a:solidFill>
              </a:rPr>
              <a:t>The area of skin innervated by a single dorsal root is known as a dermatome</a:t>
            </a:r>
            <a:r>
              <a:rPr lang="en-GB" sz="1200" baseline="30000" noProof="0" dirty="0">
                <a:solidFill>
                  <a:schemeClr val="tx1"/>
                </a:solidFill>
              </a:rPr>
              <a:t>1</a:t>
            </a:r>
          </a:p>
          <a:p>
            <a:pPr lvl="1">
              <a:spcBef>
                <a:spcPts val="0"/>
              </a:spcBef>
              <a:spcAft>
                <a:spcPts val="600"/>
              </a:spcAft>
            </a:pPr>
            <a:r>
              <a:rPr lang="en-GB" sz="1200" noProof="0" dirty="0">
                <a:solidFill>
                  <a:schemeClr val="tx1"/>
                </a:solidFill>
              </a:rPr>
              <a:t>The group of muscles innervated by each ventral root is known as a myotome</a:t>
            </a:r>
            <a:r>
              <a:rPr lang="en-GB" sz="1200" baseline="30000" noProof="0" dirty="0">
                <a:solidFill>
                  <a:schemeClr val="tx1"/>
                </a:solidFill>
              </a:rPr>
              <a:t>1</a:t>
            </a:r>
          </a:p>
          <a:p>
            <a:pPr lvl="0">
              <a:spcBef>
                <a:spcPts val="0"/>
              </a:spcBef>
              <a:spcAft>
                <a:spcPts val="600"/>
              </a:spcAft>
            </a:pPr>
            <a:r>
              <a:rPr lang="en-GB" sz="1400" noProof="0" dirty="0">
                <a:solidFill>
                  <a:schemeClr val="tx1"/>
                </a:solidFill>
              </a:rPr>
              <a:t>Dermatomes can be used to map loss of sensation in people with spinal injury to the affected section of spinal cord</a:t>
            </a:r>
            <a:r>
              <a:rPr lang="en-GB" sz="1400" baseline="30000" noProof="0" dirty="0">
                <a:solidFill>
                  <a:schemeClr val="tx1"/>
                </a:solidFill>
              </a:rPr>
              <a:t>1</a:t>
            </a:r>
          </a:p>
        </p:txBody>
      </p:sp>
      <p:sp>
        <p:nvSpPr>
          <p:cNvPr id="23" name="Text Placeholder 22">
            <a:extLst>
              <a:ext uri="{FF2B5EF4-FFF2-40B4-BE49-F238E27FC236}">
                <a16:creationId xmlns:a16="http://schemas.microsoft.com/office/drawing/2014/main" id="{E1B9A451-F929-BC4D-95AE-D96C299B2F27}"/>
              </a:ext>
            </a:extLst>
          </p:cNvPr>
          <p:cNvSpPr>
            <a:spLocks noGrp="1"/>
          </p:cNvSpPr>
          <p:nvPr>
            <p:ph type="body" sz="quarter" idx="18"/>
          </p:nvPr>
        </p:nvSpPr>
        <p:spPr>
          <a:xfrm>
            <a:off x="539749" y="6102000"/>
            <a:ext cx="10934579" cy="619200"/>
          </a:xfrm>
        </p:spPr>
        <p:txBody>
          <a:bodyPr/>
          <a:lstStyle/>
          <a:p>
            <a:r>
              <a:rPr lang="en-GB" dirty="0"/>
              <a:t>1. Harrow-Mortelliti et al. Physiology, spinal cord. [Updated 2023 Mar]. </a:t>
            </a:r>
            <a:br>
              <a:rPr lang="en-GB" dirty="0"/>
            </a:br>
            <a:r>
              <a:rPr lang="en-GB" dirty="0"/>
              <a:t>In: </a:t>
            </a:r>
            <a:r>
              <a:rPr lang="en-GB" dirty="0" err="1"/>
              <a:t>StatPearls</a:t>
            </a:r>
            <a:r>
              <a:rPr lang="en-GB" dirty="0"/>
              <a:t> [internet]. Treasure Island (FL): </a:t>
            </a:r>
            <a:r>
              <a:rPr lang="en-GB" dirty="0" err="1"/>
              <a:t>StatPearls</a:t>
            </a:r>
            <a:r>
              <a:rPr lang="en-GB" dirty="0"/>
              <a:t> Publishing; 2023. Available at: https://www.ncbi.nlm.nih.gov/books/NBK544267</a:t>
            </a:r>
            <a:endParaRPr lang="en-US" dirty="0"/>
          </a:p>
          <a:p>
            <a:r>
              <a:rPr lang="en-US" noProof="0" dirty="0"/>
              <a:t>2. Henley. Somatosensory systems. In: Foundations of Neuroscience. </a:t>
            </a:r>
            <a:br>
              <a:rPr lang="en-US" noProof="0" dirty="0"/>
            </a:br>
            <a:r>
              <a:rPr lang="en-US" noProof="0" dirty="0"/>
              <a:t>Available at: https://openbooks.lib.msu.edu/neuroscience/chapter/somatosensory-systems/. Accessed </a:t>
            </a:r>
            <a:r>
              <a:rPr lang="en-US" dirty="0"/>
              <a:t>December</a:t>
            </a:r>
            <a:r>
              <a:rPr lang="en-US" noProof="0" dirty="0"/>
              <a:t> 2025;</a:t>
            </a:r>
          </a:p>
          <a:p>
            <a:r>
              <a:rPr lang="en-US" noProof="0" dirty="0"/>
              <a:t>3. </a:t>
            </a:r>
            <a:r>
              <a:rPr lang="en-US" noProof="0" dirty="0" err="1"/>
              <a:t>Ernstmeyer</a:t>
            </a:r>
            <a:r>
              <a:rPr lang="en-US" noProof="0" dirty="0"/>
              <a:t> &amp; Christmas (eds). Anatomy of the nervous system. In: Open RN Medical Terminology – 2e. </a:t>
            </a:r>
            <a:br>
              <a:rPr lang="en-US" noProof="0" dirty="0"/>
            </a:br>
            <a:r>
              <a:rPr lang="en-US" noProof="0" dirty="0"/>
              <a:t>Available at: https://wtcs.pressbooks.pub/medterm</a:t>
            </a:r>
            <a:r>
              <a:rPr lang="en-US" dirty="0"/>
              <a:t>/. Accessed December 2025</a:t>
            </a:r>
            <a:endParaRPr lang="en-GB" noProof="0" dirty="0"/>
          </a:p>
        </p:txBody>
      </p:sp>
      <p:sp>
        <p:nvSpPr>
          <p:cNvPr id="7" name="Slide Number Placeholder 6">
            <a:extLst>
              <a:ext uri="{FF2B5EF4-FFF2-40B4-BE49-F238E27FC236}">
                <a16:creationId xmlns:a16="http://schemas.microsoft.com/office/drawing/2014/main" id="{39660FD1-2D52-C677-4801-5D5FB59C8096}"/>
              </a:ext>
            </a:extLst>
          </p:cNvPr>
          <p:cNvSpPr>
            <a:spLocks noGrp="1"/>
          </p:cNvSpPr>
          <p:nvPr>
            <p:ph type="sldNum" sz="quarter" idx="4"/>
          </p:nvPr>
        </p:nvSpPr>
        <p:spPr>
          <a:xfrm>
            <a:off x="11326690" y="6434112"/>
            <a:ext cx="595310" cy="153888"/>
          </a:xfrm>
        </p:spPr>
        <p:txBody>
          <a:bodyPr/>
          <a:lstStyle/>
          <a:p>
            <a:pPr lvl="0"/>
            <a:fld id="{6DBC486D-4FAB-B746-8B02-8D7C842291C6}" type="slidenum">
              <a:rPr lang="en-GB" noProof="0" smtClean="0"/>
              <a:pPr lvl="0"/>
              <a:t>14</a:t>
            </a:fld>
            <a:endParaRPr lang="en-GB" noProof="0"/>
          </a:p>
        </p:txBody>
      </p:sp>
      <p:sp>
        <p:nvSpPr>
          <p:cNvPr id="17" name="TextBox 16">
            <a:extLst>
              <a:ext uri="{FF2B5EF4-FFF2-40B4-BE49-F238E27FC236}">
                <a16:creationId xmlns:a16="http://schemas.microsoft.com/office/drawing/2014/main" id="{A3314633-430F-F45A-AD52-8F850F1CD2AC}"/>
              </a:ext>
            </a:extLst>
          </p:cNvPr>
          <p:cNvSpPr txBox="1"/>
          <p:nvPr/>
        </p:nvSpPr>
        <p:spPr>
          <a:xfrm>
            <a:off x="6301908" y="1324073"/>
            <a:ext cx="4912071" cy="307777"/>
          </a:xfrm>
          <a:prstGeom prst="rect">
            <a:avLst/>
          </a:prstGeom>
          <a:noFill/>
        </p:spPr>
        <p:txBody>
          <a:bodyPr wrap="none" lIns="90000" rtlCol="0" anchor="ctr" anchorCtr="0">
            <a:spAutoFit/>
          </a:bodyPr>
          <a:lstStyle/>
          <a:p>
            <a:pPr algn="ctr"/>
            <a:r>
              <a:rPr lang="en-GB" sz="1400" b="1" dirty="0">
                <a:solidFill>
                  <a:schemeClr val="accent2">
                    <a:lumMod val="50000"/>
                  </a:schemeClr>
                </a:solidFill>
              </a:rPr>
              <a:t>Spinal nerves innervate different regions of the body</a:t>
            </a:r>
            <a:r>
              <a:rPr lang="en-GB" sz="1400" b="1" baseline="30000" dirty="0">
                <a:solidFill>
                  <a:schemeClr val="accent2">
                    <a:lumMod val="50000"/>
                  </a:schemeClr>
                </a:solidFill>
              </a:rPr>
              <a:t>2,3</a:t>
            </a:r>
          </a:p>
        </p:txBody>
      </p:sp>
      <p:sp>
        <p:nvSpPr>
          <p:cNvPr id="27" name="TextBox 26">
            <a:extLst>
              <a:ext uri="{FF2B5EF4-FFF2-40B4-BE49-F238E27FC236}">
                <a16:creationId xmlns:a16="http://schemas.microsoft.com/office/drawing/2014/main" id="{5F33343F-09E8-5069-3677-D25E12F1C724}"/>
              </a:ext>
            </a:extLst>
          </p:cNvPr>
          <p:cNvSpPr txBox="1"/>
          <p:nvPr/>
        </p:nvSpPr>
        <p:spPr>
          <a:xfrm>
            <a:off x="9837299" y="2122983"/>
            <a:ext cx="1846589" cy="1323439"/>
          </a:xfrm>
          <a:prstGeom prst="rect">
            <a:avLst/>
          </a:prstGeom>
          <a:noFill/>
        </p:spPr>
        <p:txBody>
          <a:bodyPr wrap="square" rtlCol="0">
            <a:spAutoFit/>
          </a:bodyPr>
          <a:lstStyle/>
          <a:p>
            <a:pPr marL="134938" indent="-134938">
              <a:buClr>
                <a:schemeClr val="accent2"/>
              </a:buClr>
              <a:buFont typeface="Arial" panose="020B0604020202020204" pitchFamily="34" charset="0"/>
              <a:buChar char="•"/>
            </a:pPr>
            <a:r>
              <a:rPr lang="en-US" sz="1000" dirty="0">
                <a:latin typeface="+mj-lt"/>
              </a:rPr>
              <a:t>C1</a:t>
            </a:r>
          </a:p>
          <a:p>
            <a:pPr marL="134938" indent="-134938">
              <a:buClr>
                <a:schemeClr val="accent2"/>
              </a:buClr>
              <a:buFont typeface="Arial" panose="020B0604020202020204" pitchFamily="34" charset="0"/>
              <a:buChar char="•"/>
            </a:pPr>
            <a:r>
              <a:rPr lang="en-US" sz="1000" dirty="0">
                <a:latin typeface="+mj-lt"/>
              </a:rPr>
              <a:t>C2</a:t>
            </a:r>
          </a:p>
          <a:p>
            <a:pPr marL="134938" indent="-134938">
              <a:buClr>
                <a:schemeClr val="accent2"/>
              </a:buClr>
              <a:buFont typeface="Arial" panose="020B0604020202020204" pitchFamily="34" charset="0"/>
              <a:buChar char="•"/>
            </a:pPr>
            <a:r>
              <a:rPr lang="en-US" sz="1000" dirty="0">
                <a:latin typeface="+mj-lt"/>
              </a:rPr>
              <a:t>C3</a:t>
            </a:r>
          </a:p>
          <a:p>
            <a:pPr marL="134938" indent="-134938">
              <a:buClr>
                <a:schemeClr val="accent2"/>
              </a:buClr>
              <a:buFont typeface="Arial" panose="020B0604020202020204" pitchFamily="34" charset="0"/>
              <a:buChar char="•"/>
            </a:pPr>
            <a:r>
              <a:rPr lang="en-US" sz="1000" dirty="0">
                <a:latin typeface="+mj-lt"/>
              </a:rPr>
              <a:t>C4</a:t>
            </a:r>
          </a:p>
          <a:p>
            <a:pPr marL="134938" indent="-134938">
              <a:buClr>
                <a:schemeClr val="accent2"/>
              </a:buClr>
              <a:buFont typeface="Arial" panose="020B0604020202020204" pitchFamily="34" charset="0"/>
              <a:buChar char="•"/>
            </a:pPr>
            <a:r>
              <a:rPr lang="en-US" sz="1000" dirty="0">
                <a:latin typeface="+mj-lt"/>
              </a:rPr>
              <a:t>C5</a:t>
            </a:r>
          </a:p>
          <a:p>
            <a:pPr marL="134938" indent="-134938">
              <a:buClr>
                <a:schemeClr val="accent2"/>
              </a:buClr>
              <a:buFont typeface="Arial" panose="020B0604020202020204" pitchFamily="34" charset="0"/>
              <a:buChar char="•"/>
            </a:pPr>
            <a:r>
              <a:rPr lang="en-US" sz="1000" dirty="0">
                <a:latin typeface="+mj-lt"/>
              </a:rPr>
              <a:t>C6</a:t>
            </a:r>
            <a:endParaRPr lang="en-US" sz="1000" dirty="0">
              <a:latin typeface="+mj-lt"/>
              <a:cs typeface="Arial" panose="020B0604020202020204" pitchFamily="34" charset="0"/>
            </a:endParaRPr>
          </a:p>
          <a:p>
            <a:pPr marL="134938" indent="-134938">
              <a:buClr>
                <a:schemeClr val="accent2"/>
              </a:buClr>
              <a:buFont typeface="Arial" panose="020B0604020202020204" pitchFamily="34" charset="0"/>
              <a:buChar char="•"/>
            </a:pPr>
            <a:r>
              <a:rPr lang="en-US" sz="1000" dirty="0">
                <a:latin typeface="+mj-lt"/>
                <a:cs typeface="Arial" panose="020B0604020202020204" pitchFamily="34" charset="0"/>
              </a:rPr>
              <a:t>C7</a:t>
            </a:r>
            <a:endParaRPr lang="en-US" sz="1000" dirty="0">
              <a:latin typeface="+mj-lt"/>
            </a:endParaRPr>
          </a:p>
          <a:p>
            <a:pPr marL="134938" indent="-134938">
              <a:buClr>
                <a:schemeClr val="accent2"/>
              </a:buClr>
              <a:buFont typeface="Arial" panose="020B0604020202020204" pitchFamily="34" charset="0"/>
              <a:buChar char="•"/>
            </a:pPr>
            <a:r>
              <a:rPr lang="en-US" sz="1000" dirty="0">
                <a:latin typeface="+mj-lt"/>
              </a:rPr>
              <a:t>C8</a:t>
            </a:r>
            <a:endParaRPr lang="en-GB" sz="1000" dirty="0">
              <a:latin typeface="+mj-lt"/>
            </a:endParaRPr>
          </a:p>
        </p:txBody>
      </p:sp>
      <p:sp>
        <p:nvSpPr>
          <p:cNvPr id="28" name="TextBox 27">
            <a:extLst>
              <a:ext uri="{FF2B5EF4-FFF2-40B4-BE49-F238E27FC236}">
                <a16:creationId xmlns:a16="http://schemas.microsoft.com/office/drawing/2014/main" id="{99907415-9F4A-A55E-A354-80447A4C419A}"/>
              </a:ext>
            </a:extLst>
          </p:cNvPr>
          <p:cNvSpPr txBox="1"/>
          <p:nvPr/>
        </p:nvSpPr>
        <p:spPr>
          <a:xfrm>
            <a:off x="9837299" y="3431601"/>
            <a:ext cx="1669031" cy="415498"/>
          </a:xfrm>
          <a:prstGeom prst="rect">
            <a:avLst/>
          </a:prstGeom>
          <a:noFill/>
        </p:spPr>
        <p:txBody>
          <a:bodyPr wrap="square" rtlCol="0">
            <a:spAutoFit/>
          </a:bodyPr>
          <a:lstStyle/>
          <a:p>
            <a:pPr marL="134938" indent="-134938">
              <a:buClr>
                <a:schemeClr val="accent2"/>
              </a:buClr>
              <a:buFont typeface="Arial" panose="020B0604020202020204" pitchFamily="34" charset="0"/>
              <a:buChar char="•"/>
            </a:pPr>
            <a:r>
              <a:rPr lang="en-US" sz="1050">
                <a:latin typeface="+mj-lt"/>
              </a:rPr>
              <a:t>T1–12: Chest &amp; abdominal muscles</a:t>
            </a:r>
          </a:p>
        </p:txBody>
      </p:sp>
      <p:sp>
        <p:nvSpPr>
          <p:cNvPr id="29" name="TextBox 28">
            <a:extLst>
              <a:ext uri="{FF2B5EF4-FFF2-40B4-BE49-F238E27FC236}">
                <a16:creationId xmlns:a16="http://schemas.microsoft.com/office/drawing/2014/main" id="{94CA3F02-3415-CAD2-066F-41F9DA79FD44}"/>
              </a:ext>
            </a:extLst>
          </p:cNvPr>
          <p:cNvSpPr txBox="1"/>
          <p:nvPr/>
        </p:nvSpPr>
        <p:spPr>
          <a:xfrm>
            <a:off x="9840840" y="4304465"/>
            <a:ext cx="1492700" cy="253916"/>
          </a:xfrm>
          <a:prstGeom prst="rect">
            <a:avLst/>
          </a:prstGeom>
          <a:noFill/>
        </p:spPr>
        <p:txBody>
          <a:bodyPr wrap="square" rtlCol="0">
            <a:spAutoFit/>
          </a:bodyPr>
          <a:lstStyle/>
          <a:p>
            <a:pPr marL="134938" indent="-134938">
              <a:buClr>
                <a:schemeClr val="accent2"/>
              </a:buClr>
              <a:buFont typeface="Arial" panose="020B0604020202020204" pitchFamily="34" charset="0"/>
              <a:buChar char="•"/>
            </a:pPr>
            <a:r>
              <a:rPr lang="en-US" sz="1050">
                <a:latin typeface="+mj-lt"/>
              </a:rPr>
              <a:t>L1–5: Leg muscles</a:t>
            </a:r>
          </a:p>
        </p:txBody>
      </p:sp>
      <p:sp>
        <p:nvSpPr>
          <p:cNvPr id="30" name="TextBox 29">
            <a:extLst>
              <a:ext uri="{FF2B5EF4-FFF2-40B4-BE49-F238E27FC236}">
                <a16:creationId xmlns:a16="http://schemas.microsoft.com/office/drawing/2014/main" id="{5E9F44F2-C570-6399-EBF0-F6AFAD5D0741}"/>
              </a:ext>
            </a:extLst>
          </p:cNvPr>
          <p:cNvSpPr txBox="1"/>
          <p:nvPr/>
        </p:nvSpPr>
        <p:spPr>
          <a:xfrm>
            <a:off x="9844380" y="4872790"/>
            <a:ext cx="1733387" cy="415498"/>
          </a:xfrm>
          <a:prstGeom prst="rect">
            <a:avLst/>
          </a:prstGeom>
          <a:noFill/>
        </p:spPr>
        <p:txBody>
          <a:bodyPr wrap="square" rtlCol="0">
            <a:spAutoFit/>
          </a:bodyPr>
          <a:lstStyle/>
          <a:p>
            <a:pPr marL="134938" indent="-134938">
              <a:buClr>
                <a:schemeClr val="accent2"/>
              </a:buClr>
              <a:buFont typeface="Arial" panose="020B0604020202020204" pitchFamily="34" charset="0"/>
              <a:buChar char="•"/>
            </a:pPr>
            <a:r>
              <a:rPr lang="en-US" sz="1050">
                <a:latin typeface="+mj-lt"/>
              </a:rPr>
              <a:t>S1–5: Bowel, bladder, sexual function</a:t>
            </a:r>
          </a:p>
        </p:txBody>
      </p:sp>
      <p:grpSp>
        <p:nvGrpSpPr>
          <p:cNvPr id="4377" name="Group 4376">
            <a:extLst>
              <a:ext uri="{FF2B5EF4-FFF2-40B4-BE49-F238E27FC236}">
                <a16:creationId xmlns:a16="http://schemas.microsoft.com/office/drawing/2014/main" id="{03E6DB57-2F61-99E6-6E85-9DCCEA052D9B}"/>
              </a:ext>
            </a:extLst>
          </p:cNvPr>
          <p:cNvGrpSpPr/>
          <p:nvPr/>
        </p:nvGrpSpPr>
        <p:grpSpPr>
          <a:xfrm>
            <a:off x="6210479" y="2365793"/>
            <a:ext cx="1857667" cy="2925774"/>
            <a:chOff x="6210479" y="2514655"/>
            <a:chExt cx="1857667" cy="2925774"/>
          </a:xfrm>
        </p:grpSpPr>
        <p:sp>
          <p:nvSpPr>
            <p:cNvPr id="38" name="Freeform 37">
              <a:extLst>
                <a:ext uri="{FF2B5EF4-FFF2-40B4-BE49-F238E27FC236}">
                  <a16:creationId xmlns:a16="http://schemas.microsoft.com/office/drawing/2014/main" id="{7FD90658-A9A6-DAFB-2595-DDC4BEBDC529}"/>
                </a:ext>
              </a:extLst>
            </p:cNvPr>
            <p:cNvSpPr/>
            <p:nvPr/>
          </p:nvSpPr>
          <p:spPr>
            <a:xfrm>
              <a:off x="6896877" y="4793918"/>
              <a:ext cx="128686" cy="600666"/>
            </a:xfrm>
            <a:custGeom>
              <a:avLst/>
              <a:gdLst>
                <a:gd name="csX0" fmla="*/ 129252 w 136259"/>
                <a:gd name="csY0" fmla="*/ 365328 h 636016"/>
                <a:gd name="csX1" fmla="*/ 86775 w 136259"/>
                <a:gd name="csY1" fmla="*/ 564507 h 636016"/>
                <a:gd name="csX2" fmla="*/ 56501 w 136259"/>
                <a:gd name="csY2" fmla="*/ 636016 h 636016"/>
                <a:gd name="csX3" fmla="*/ 63560 w 136259"/>
                <a:gd name="csY3" fmla="*/ 548510 h 636016"/>
                <a:gd name="csX4" fmla="*/ 98298 w 136259"/>
                <a:gd name="csY4" fmla="*/ 466315 h 636016"/>
                <a:gd name="csX5" fmla="*/ 96722 w 136259"/>
                <a:gd name="csY5" fmla="*/ 355014 h 636016"/>
                <a:gd name="csX6" fmla="*/ 19477 w 136259"/>
                <a:gd name="csY6" fmla="*/ 75169 h 636016"/>
                <a:gd name="csX7" fmla="*/ 0 w 136259"/>
                <a:gd name="csY7" fmla="*/ 0 h 636016"/>
                <a:gd name="csX8" fmla="*/ 129252 w 136259"/>
                <a:gd name="csY8" fmla="*/ 365359 h 6360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6259" h="636016">
                  <a:moveTo>
                    <a:pt x="129252" y="365328"/>
                  </a:moveTo>
                  <a:cubicBezTo>
                    <a:pt x="149053" y="432931"/>
                    <a:pt x="124371" y="513350"/>
                    <a:pt x="86775" y="564507"/>
                  </a:cubicBezTo>
                  <a:cubicBezTo>
                    <a:pt x="49211" y="615510"/>
                    <a:pt x="56563" y="635939"/>
                    <a:pt x="56501" y="636016"/>
                  </a:cubicBezTo>
                  <a:cubicBezTo>
                    <a:pt x="16048" y="629021"/>
                    <a:pt x="49381" y="575100"/>
                    <a:pt x="63560" y="548510"/>
                  </a:cubicBezTo>
                  <a:cubicBezTo>
                    <a:pt x="77600" y="521981"/>
                    <a:pt x="98282" y="466330"/>
                    <a:pt x="98298" y="466315"/>
                  </a:cubicBezTo>
                  <a:cubicBezTo>
                    <a:pt x="76705" y="433765"/>
                    <a:pt x="96645" y="355029"/>
                    <a:pt x="96722" y="355014"/>
                  </a:cubicBezTo>
                  <a:cubicBezTo>
                    <a:pt x="96630" y="355014"/>
                    <a:pt x="78697" y="256405"/>
                    <a:pt x="19477" y="75169"/>
                  </a:cubicBezTo>
                  <a:cubicBezTo>
                    <a:pt x="11260" y="50092"/>
                    <a:pt x="4881" y="24845"/>
                    <a:pt x="0" y="0"/>
                  </a:cubicBezTo>
                  <a:cubicBezTo>
                    <a:pt x="101094" y="109943"/>
                    <a:pt x="109234" y="297525"/>
                    <a:pt x="129252" y="365359"/>
                  </a:cubicBezTo>
                  <a:close/>
                </a:path>
              </a:pathLst>
            </a:custGeom>
            <a:solidFill>
              <a:srgbClr val="B59E5F"/>
            </a:solidFill>
            <a:ln w="6350" cap="flat">
              <a:solidFill>
                <a:schemeClr val="bg1">
                  <a:lumMod val="50000"/>
                </a:schemeClr>
              </a:solidFill>
              <a:prstDash val="solid"/>
              <a:miter/>
            </a:ln>
          </p:spPr>
          <p:txBody>
            <a:bodyPr/>
            <a:lstStyle/>
            <a:p>
              <a:endParaRPr lang="en-US"/>
            </a:p>
          </p:txBody>
        </p:sp>
        <p:sp>
          <p:nvSpPr>
            <p:cNvPr id="39" name="Freeform 38">
              <a:extLst>
                <a:ext uri="{FF2B5EF4-FFF2-40B4-BE49-F238E27FC236}">
                  <a16:creationId xmlns:a16="http://schemas.microsoft.com/office/drawing/2014/main" id="{41726CC4-2A8A-72CD-6060-7AA22185FF7B}"/>
                </a:ext>
              </a:extLst>
            </p:cNvPr>
            <p:cNvSpPr/>
            <p:nvPr/>
          </p:nvSpPr>
          <p:spPr>
            <a:xfrm>
              <a:off x="7253082" y="4793889"/>
              <a:ext cx="128680" cy="600666"/>
            </a:xfrm>
            <a:custGeom>
              <a:avLst/>
              <a:gdLst>
                <a:gd name="csX0" fmla="*/ 7002 w 136253"/>
                <a:gd name="csY0" fmla="*/ 365359 h 636016"/>
                <a:gd name="csX1" fmla="*/ 136253 w 136253"/>
                <a:gd name="csY1" fmla="*/ 0 h 636016"/>
                <a:gd name="csX2" fmla="*/ 116776 w 136253"/>
                <a:gd name="csY2" fmla="*/ 75169 h 636016"/>
                <a:gd name="csX3" fmla="*/ 39531 w 136253"/>
                <a:gd name="csY3" fmla="*/ 355014 h 636016"/>
                <a:gd name="csX4" fmla="*/ 37955 w 136253"/>
                <a:gd name="csY4" fmla="*/ 466315 h 636016"/>
                <a:gd name="csX5" fmla="*/ 72693 w 136253"/>
                <a:gd name="csY5" fmla="*/ 548510 h 636016"/>
                <a:gd name="csX6" fmla="*/ 79752 w 136253"/>
                <a:gd name="csY6" fmla="*/ 636016 h 636016"/>
                <a:gd name="csX7" fmla="*/ 49478 w 136253"/>
                <a:gd name="csY7" fmla="*/ 564507 h 636016"/>
                <a:gd name="csX8" fmla="*/ 7002 w 136253"/>
                <a:gd name="csY8" fmla="*/ 365328 h 6360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6253" h="636016">
                  <a:moveTo>
                    <a:pt x="7002" y="365359"/>
                  </a:moveTo>
                  <a:cubicBezTo>
                    <a:pt x="27004" y="297525"/>
                    <a:pt x="35160" y="109943"/>
                    <a:pt x="136253" y="0"/>
                  </a:cubicBezTo>
                  <a:cubicBezTo>
                    <a:pt x="131373" y="24845"/>
                    <a:pt x="124993" y="50092"/>
                    <a:pt x="116776" y="75169"/>
                  </a:cubicBezTo>
                  <a:cubicBezTo>
                    <a:pt x="57541" y="256405"/>
                    <a:pt x="39624" y="355029"/>
                    <a:pt x="39531" y="355014"/>
                  </a:cubicBezTo>
                  <a:cubicBezTo>
                    <a:pt x="39593" y="355044"/>
                    <a:pt x="59533" y="433780"/>
                    <a:pt x="37955" y="466315"/>
                  </a:cubicBezTo>
                  <a:cubicBezTo>
                    <a:pt x="37986" y="466331"/>
                    <a:pt x="58653" y="521981"/>
                    <a:pt x="72693" y="548510"/>
                  </a:cubicBezTo>
                  <a:cubicBezTo>
                    <a:pt x="86873" y="575115"/>
                    <a:pt x="120221" y="629021"/>
                    <a:pt x="79752" y="636016"/>
                  </a:cubicBezTo>
                  <a:cubicBezTo>
                    <a:pt x="79690" y="635939"/>
                    <a:pt x="87043" y="615510"/>
                    <a:pt x="49478" y="564507"/>
                  </a:cubicBezTo>
                  <a:cubicBezTo>
                    <a:pt x="11883" y="513350"/>
                    <a:pt x="-12784" y="432915"/>
                    <a:pt x="7002" y="365328"/>
                  </a:cubicBezTo>
                  <a:close/>
                </a:path>
              </a:pathLst>
            </a:custGeom>
            <a:solidFill>
              <a:srgbClr val="B59E5F"/>
            </a:solidFill>
            <a:ln w="6350" cap="flat">
              <a:solidFill>
                <a:schemeClr val="bg1">
                  <a:lumMod val="50000"/>
                </a:schemeClr>
              </a:solidFill>
              <a:prstDash val="solid"/>
              <a:miter/>
            </a:ln>
          </p:spPr>
          <p:txBody>
            <a:bodyPr/>
            <a:lstStyle/>
            <a:p>
              <a:endParaRPr lang="en-US"/>
            </a:p>
          </p:txBody>
        </p:sp>
        <p:sp>
          <p:nvSpPr>
            <p:cNvPr id="40" name="Freeform 39">
              <a:extLst>
                <a:ext uri="{FF2B5EF4-FFF2-40B4-BE49-F238E27FC236}">
                  <a16:creationId xmlns:a16="http://schemas.microsoft.com/office/drawing/2014/main" id="{2CA27A47-BF7A-9CBD-5AC1-34611B4A14AB}"/>
                </a:ext>
              </a:extLst>
            </p:cNvPr>
            <p:cNvSpPr/>
            <p:nvPr/>
          </p:nvSpPr>
          <p:spPr>
            <a:xfrm>
              <a:off x="6810373" y="4006966"/>
              <a:ext cx="278750" cy="1432418"/>
            </a:xfrm>
            <a:custGeom>
              <a:avLst/>
              <a:gdLst>
                <a:gd name="csX0" fmla="*/ 255507 w 295155"/>
                <a:gd name="csY0" fmla="*/ 1504225 h 1516717"/>
                <a:gd name="csX1" fmla="*/ 217896 w 295155"/>
                <a:gd name="csY1" fmla="*/ 1507190 h 1516717"/>
                <a:gd name="csX2" fmla="*/ 181598 w 295155"/>
                <a:gd name="csY2" fmla="*/ 1493956 h 1516717"/>
                <a:gd name="csX3" fmla="*/ 148096 w 295155"/>
                <a:gd name="csY3" fmla="*/ 1469281 h 1516717"/>
                <a:gd name="csX4" fmla="*/ 178370 w 295155"/>
                <a:gd name="csY4" fmla="*/ 1397772 h 1516717"/>
                <a:gd name="csX5" fmla="*/ 220846 w 295155"/>
                <a:gd name="csY5" fmla="*/ 1198593 h 1516717"/>
                <a:gd name="csX6" fmla="*/ 91594 w 295155"/>
                <a:gd name="csY6" fmla="*/ 833234 h 1516717"/>
                <a:gd name="csX7" fmla="*/ 89478 w 295155"/>
                <a:gd name="csY7" fmla="*/ 537840 h 1516717"/>
                <a:gd name="csX8" fmla="*/ 78481 w 295155"/>
                <a:gd name="csY8" fmla="*/ 391918 h 1516717"/>
                <a:gd name="csX9" fmla="*/ 0 w 295155"/>
                <a:gd name="csY9" fmla="*/ 0 h 1516717"/>
                <a:gd name="csX10" fmla="*/ 114424 w 295155"/>
                <a:gd name="csY10" fmla="*/ 473681 h 1516717"/>
                <a:gd name="csX11" fmla="*/ 202496 w 295155"/>
                <a:gd name="csY11" fmla="*/ 786307 h 1516717"/>
                <a:gd name="csX12" fmla="*/ 258689 w 295155"/>
                <a:gd name="csY12" fmla="*/ 1144579 h 1516717"/>
                <a:gd name="csX13" fmla="*/ 286291 w 295155"/>
                <a:gd name="csY13" fmla="*/ 1313045 h 1516717"/>
                <a:gd name="csX14" fmla="*/ 292716 w 295155"/>
                <a:gd name="csY14" fmla="*/ 1432592 h 1516717"/>
                <a:gd name="csX15" fmla="*/ 274135 w 295155"/>
                <a:gd name="csY15" fmla="*/ 1516717 h 1516717"/>
                <a:gd name="csX16" fmla="*/ 271061 w 295155"/>
                <a:gd name="csY16" fmla="*/ 1515914 h 1516717"/>
                <a:gd name="csX17" fmla="*/ 255522 w 295155"/>
                <a:gd name="csY17" fmla="*/ 1504225 h 15167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95155" h="1516717">
                  <a:moveTo>
                    <a:pt x="255507" y="1504225"/>
                  </a:moveTo>
                  <a:cubicBezTo>
                    <a:pt x="239165" y="1517752"/>
                    <a:pt x="217911" y="1507205"/>
                    <a:pt x="217896" y="1507190"/>
                  </a:cubicBezTo>
                  <a:cubicBezTo>
                    <a:pt x="197971" y="1516887"/>
                    <a:pt x="181613" y="1493941"/>
                    <a:pt x="181598" y="1493956"/>
                  </a:cubicBezTo>
                  <a:cubicBezTo>
                    <a:pt x="151818" y="1498789"/>
                    <a:pt x="148096" y="1469235"/>
                    <a:pt x="148096" y="1469281"/>
                  </a:cubicBezTo>
                  <a:cubicBezTo>
                    <a:pt x="148157" y="1469204"/>
                    <a:pt x="140805" y="1448775"/>
                    <a:pt x="178370" y="1397772"/>
                  </a:cubicBezTo>
                  <a:cubicBezTo>
                    <a:pt x="215965" y="1346615"/>
                    <a:pt x="240632" y="1266180"/>
                    <a:pt x="220846" y="1198593"/>
                  </a:cubicBezTo>
                  <a:cubicBezTo>
                    <a:pt x="200828" y="1130759"/>
                    <a:pt x="192688" y="943177"/>
                    <a:pt x="91594" y="833234"/>
                  </a:cubicBezTo>
                  <a:cubicBezTo>
                    <a:pt x="60903" y="678619"/>
                    <a:pt x="89355" y="537963"/>
                    <a:pt x="89478" y="537840"/>
                  </a:cubicBezTo>
                  <a:cubicBezTo>
                    <a:pt x="84536" y="493971"/>
                    <a:pt x="78465" y="391903"/>
                    <a:pt x="78481" y="391918"/>
                  </a:cubicBezTo>
                  <a:cubicBezTo>
                    <a:pt x="26582" y="259786"/>
                    <a:pt x="5869" y="119084"/>
                    <a:pt x="0" y="0"/>
                  </a:cubicBezTo>
                  <a:cubicBezTo>
                    <a:pt x="14318" y="114869"/>
                    <a:pt x="108153" y="291040"/>
                    <a:pt x="114424" y="473681"/>
                  </a:cubicBezTo>
                  <a:cubicBezTo>
                    <a:pt x="117374" y="554053"/>
                    <a:pt x="182725" y="669354"/>
                    <a:pt x="202496" y="786307"/>
                  </a:cubicBezTo>
                  <a:cubicBezTo>
                    <a:pt x="202589" y="786261"/>
                    <a:pt x="243953" y="1074938"/>
                    <a:pt x="258689" y="1144579"/>
                  </a:cubicBezTo>
                  <a:cubicBezTo>
                    <a:pt x="273609" y="1214205"/>
                    <a:pt x="287032" y="1257842"/>
                    <a:pt x="286291" y="1313045"/>
                  </a:cubicBezTo>
                  <a:cubicBezTo>
                    <a:pt x="285595" y="1368233"/>
                    <a:pt x="300964" y="1413599"/>
                    <a:pt x="292716" y="1432592"/>
                  </a:cubicBezTo>
                  <a:cubicBezTo>
                    <a:pt x="284468" y="1451632"/>
                    <a:pt x="259940" y="1485386"/>
                    <a:pt x="274135" y="1516717"/>
                  </a:cubicBezTo>
                  <a:cubicBezTo>
                    <a:pt x="273131" y="1516486"/>
                    <a:pt x="272111" y="1516223"/>
                    <a:pt x="271061" y="1515914"/>
                  </a:cubicBezTo>
                  <a:cubicBezTo>
                    <a:pt x="263168" y="1513629"/>
                    <a:pt x="258272" y="1509491"/>
                    <a:pt x="255522" y="1504225"/>
                  </a:cubicBezTo>
                  <a:close/>
                </a:path>
              </a:pathLst>
            </a:custGeom>
            <a:solidFill>
              <a:schemeClr val="accent5">
                <a:lumMod val="75000"/>
              </a:schemeClr>
            </a:solidFill>
            <a:ln w="6350" cap="flat">
              <a:solidFill>
                <a:schemeClr val="bg1">
                  <a:lumMod val="50000"/>
                </a:schemeClr>
              </a:solidFill>
              <a:prstDash val="solid"/>
              <a:miter/>
            </a:ln>
          </p:spPr>
          <p:txBody>
            <a:bodyPr/>
            <a:lstStyle/>
            <a:p>
              <a:endParaRPr lang="en-US"/>
            </a:p>
          </p:txBody>
        </p:sp>
        <p:sp>
          <p:nvSpPr>
            <p:cNvPr id="41" name="Freeform 40">
              <a:extLst>
                <a:ext uri="{FF2B5EF4-FFF2-40B4-BE49-F238E27FC236}">
                  <a16:creationId xmlns:a16="http://schemas.microsoft.com/office/drawing/2014/main" id="{47954099-DEAD-00D6-3E71-4DAB93051727}"/>
                </a:ext>
              </a:extLst>
            </p:cNvPr>
            <p:cNvSpPr/>
            <p:nvPr/>
          </p:nvSpPr>
          <p:spPr>
            <a:xfrm>
              <a:off x="7189516" y="4007141"/>
              <a:ext cx="278707" cy="1432242"/>
            </a:xfrm>
            <a:custGeom>
              <a:avLst/>
              <a:gdLst>
                <a:gd name="csX0" fmla="*/ 39633 w 295109"/>
                <a:gd name="csY0" fmla="*/ 1504040 h 1516531"/>
                <a:gd name="csX1" fmla="*/ 24095 w 295109"/>
                <a:gd name="csY1" fmla="*/ 1515729 h 1516531"/>
                <a:gd name="csX2" fmla="*/ 21006 w 295109"/>
                <a:gd name="csY2" fmla="*/ 1516532 h 1516531"/>
                <a:gd name="csX3" fmla="*/ 2440 w 295109"/>
                <a:gd name="csY3" fmla="*/ 1432407 h 1516531"/>
                <a:gd name="csX4" fmla="*/ 8865 w 295109"/>
                <a:gd name="csY4" fmla="*/ 1312860 h 1516531"/>
                <a:gd name="csX5" fmla="*/ 36467 w 295109"/>
                <a:gd name="csY5" fmla="*/ 1144394 h 1516531"/>
                <a:gd name="csX6" fmla="*/ 92659 w 295109"/>
                <a:gd name="csY6" fmla="*/ 786122 h 1516531"/>
                <a:gd name="csX7" fmla="*/ 180717 w 295109"/>
                <a:gd name="csY7" fmla="*/ 473495 h 1516531"/>
                <a:gd name="csX8" fmla="*/ 295109 w 295109"/>
                <a:gd name="csY8" fmla="*/ 0 h 1516531"/>
                <a:gd name="csX9" fmla="*/ 216659 w 295109"/>
                <a:gd name="csY9" fmla="*/ 391733 h 1516531"/>
                <a:gd name="csX10" fmla="*/ 205662 w 295109"/>
                <a:gd name="csY10" fmla="*/ 537654 h 1516531"/>
                <a:gd name="csX11" fmla="*/ 203546 w 295109"/>
                <a:gd name="csY11" fmla="*/ 833049 h 1516531"/>
                <a:gd name="csX12" fmla="*/ 74294 w 295109"/>
                <a:gd name="csY12" fmla="*/ 1198408 h 1516531"/>
                <a:gd name="csX13" fmla="*/ 116770 w 295109"/>
                <a:gd name="csY13" fmla="*/ 1397587 h 1516531"/>
                <a:gd name="csX14" fmla="*/ 147044 w 295109"/>
                <a:gd name="csY14" fmla="*/ 1469096 h 1516531"/>
                <a:gd name="csX15" fmla="*/ 113542 w 295109"/>
                <a:gd name="csY15" fmla="*/ 1493771 h 1516531"/>
                <a:gd name="csX16" fmla="*/ 77244 w 295109"/>
                <a:gd name="csY16" fmla="*/ 1507005 h 1516531"/>
                <a:gd name="csX17" fmla="*/ 39633 w 295109"/>
                <a:gd name="csY17" fmla="*/ 1504040 h 15165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95109" h="1516531">
                  <a:moveTo>
                    <a:pt x="39633" y="1504040"/>
                  </a:moveTo>
                  <a:cubicBezTo>
                    <a:pt x="36884" y="1509305"/>
                    <a:pt x="32003" y="1513444"/>
                    <a:pt x="24095" y="1515729"/>
                  </a:cubicBezTo>
                  <a:cubicBezTo>
                    <a:pt x="23045" y="1516022"/>
                    <a:pt x="22025" y="1516300"/>
                    <a:pt x="21006" y="1516532"/>
                  </a:cubicBezTo>
                  <a:cubicBezTo>
                    <a:pt x="35231" y="1485201"/>
                    <a:pt x="10688" y="1451462"/>
                    <a:pt x="2440" y="1432407"/>
                  </a:cubicBezTo>
                  <a:cubicBezTo>
                    <a:pt x="-5809" y="1413414"/>
                    <a:pt x="9560" y="1368047"/>
                    <a:pt x="8865" y="1312860"/>
                  </a:cubicBezTo>
                  <a:cubicBezTo>
                    <a:pt x="8139" y="1257657"/>
                    <a:pt x="21546" y="1214035"/>
                    <a:pt x="36467" y="1144394"/>
                  </a:cubicBezTo>
                  <a:cubicBezTo>
                    <a:pt x="51187" y="1074738"/>
                    <a:pt x="92551" y="786076"/>
                    <a:pt x="92659" y="786122"/>
                  </a:cubicBezTo>
                  <a:cubicBezTo>
                    <a:pt x="112415" y="669184"/>
                    <a:pt x="177782" y="553883"/>
                    <a:pt x="180717" y="473495"/>
                  </a:cubicBezTo>
                  <a:cubicBezTo>
                    <a:pt x="186972" y="290932"/>
                    <a:pt x="280714" y="114884"/>
                    <a:pt x="295109" y="0"/>
                  </a:cubicBezTo>
                  <a:cubicBezTo>
                    <a:pt x="289240" y="119022"/>
                    <a:pt x="268542" y="259678"/>
                    <a:pt x="216659" y="391733"/>
                  </a:cubicBezTo>
                  <a:cubicBezTo>
                    <a:pt x="216675" y="391733"/>
                    <a:pt x="210620" y="493801"/>
                    <a:pt x="205662" y="537654"/>
                  </a:cubicBezTo>
                  <a:cubicBezTo>
                    <a:pt x="205770" y="537778"/>
                    <a:pt x="234237" y="678434"/>
                    <a:pt x="203546" y="833049"/>
                  </a:cubicBezTo>
                  <a:cubicBezTo>
                    <a:pt x="102452" y="942991"/>
                    <a:pt x="94312" y="1130574"/>
                    <a:pt x="74294" y="1198408"/>
                  </a:cubicBezTo>
                  <a:cubicBezTo>
                    <a:pt x="54492" y="1266010"/>
                    <a:pt x="79175" y="1346429"/>
                    <a:pt x="116770" y="1397587"/>
                  </a:cubicBezTo>
                  <a:cubicBezTo>
                    <a:pt x="154335" y="1448590"/>
                    <a:pt x="146983" y="1469019"/>
                    <a:pt x="147044" y="1469096"/>
                  </a:cubicBezTo>
                  <a:cubicBezTo>
                    <a:pt x="147044" y="1469049"/>
                    <a:pt x="143322" y="1498604"/>
                    <a:pt x="113542" y="1493771"/>
                  </a:cubicBezTo>
                  <a:cubicBezTo>
                    <a:pt x="113527" y="1493771"/>
                    <a:pt x="97170" y="1516717"/>
                    <a:pt x="77244" y="1507005"/>
                  </a:cubicBezTo>
                  <a:cubicBezTo>
                    <a:pt x="77244" y="1507005"/>
                    <a:pt x="55975" y="1517566"/>
                    <a:pt x="39633" y="1504040"/>
                  </a:cubicBezTo>
                  <a:close/>
                </a:path>
              </a:pathLst>
            </a:custGeom>
            <a:solidFill>
              <a:schemeClr val="accent5">
                <a:lumMod val="75000"/>
              </a:schemeClr>
            </a:solidFill>
            <a:ln w="6350" cap="flat">
              <a:solidFill>
                <a:schemeClr val="bg1">
                  <a:lumMod val="50000"/>
                </a:schemeClr>
              </a:solidFill>
              <a:prstDash val="solid"/>
              <a:miter/>
            </a:ln>
          </p:spPr>
          <p:txBody>
            <a:bodyPr/>
            <a:lstStyle/>
            <a:p>
              <a:endParaRPr lang="en-US"/>
            </a:p>
          </p:txBody>
        </p:sp>
        <p:sp>
          <p:nvSpPr>
            <p:cNvPr id="42" name="Freeform 41">
              <a:extLst>
                <a:ext uri="{FF2B5EF4-FFF2-40B4-BE49-F238E27FC236}">
                  <a16:creationId xmlns:a16="http://schemas.microsoft.com/office/drawing/2014/main" id="{4625D23F-731A-04F2-B389-57D711346813}"/>
                </a:ext>
              </a:extLst>
            </p:cNvPr>
            <p:cNvSpPr/>
            <p:nvPr/>
          </p:nvSpPr>
          <p:spPr>
            <a:xfrm>
              <a:off x="6808506" y="3734830"/>
              <a:ext cx="329311" cy="1705569"/>
            </a:xfrm>
            <a:custGeom>
              <a:avLst/>
              <a:gdLst>
                <a:gd name="csX0" fmla="*/ 13530 w 348691"/>
                <a:gd name="csY0" fmla="*/ 31 h 1805944"/>
                <a:gd name="csX1" fmla="*/ 292916 w 348691"/>
                <a:gd name="csY1" fmla="*/ 701812 h 1805944"/>
                <a:gd name="csX2" fmla="*/ 283865 w 348691"/>
                <a:gd name="csY2" fmla="*/ 895679 h 1805944"/>
                <a:gd name="csX3" fmla="*/ 320858 w 348691"/>
                <a:gd name="csY3" fmla="*/ 1195474 h 1805944"/>
                <a:gd name="csX4" fmla="*/ 321491 w 348691"/>
                <a:gd name="csY4" fmla="*/ 1437101 h 1805944"/>
                <a:gd name="csX5" fmla="*/ 333323 w 348691"/>
                <a:gd name="csY5" fmla="*/ 1512146 h 1805944"/>
                <a:gd name="csX6" fmla="*/ 348691 w 348691"/>
                <a:gd name="csY6" fmla="*/ 1584042 h 1805944"/>
                <a:gd name="csX7" fmla="*/ 341910 w 348691"/>
                <a:gd name="csY7" fmla="*/ 1633330 h 1805944"/>
                <a:gd name="csX8" fmla="*/ 326943 w 348691"/>
                <a:gd name="csY8" fmla="*/ 1736386 h 1805944"/>
                <a:gd name="csX9" fmla="*/ 276111 w 348691"/>
                <a:gd name="csY9" fmla="*/ 1804838 h 1805944"/>
                <a:gd name="csX10" fmla="*/ 294692 w 348691"/>
                <a:gd name="csY10" fmla="*/ 1720714 h 1805944"/>
                <a:gd name="csX11" fmla="*/ 288267 w 348691"/>
                <a:gd name="csY11" fmla="*/ 1601166 h 1805944"/>
                <a:gd name="csX12" fmla="*/ 260665 w 348691"/>
                <a:gd name="csY12" fmla="*/ 1432700 h 1805944"/>
                <a:gd name="csX13" fmla="*/ 204472 w 348691"/>
                <a:gd name="csY13" fmla="*/ 1074429 h 1805944"/>
                <a:gd name="csX14" fmla="*/ 116400 w 348691"/>
                <a:gd name="csY14" fmla="*/ 761802 h 1805944"/>
                <a:gd name="csX15" fmla="*/ 1976 w 348691"/>
                <a:gd name="csY15" fmla="*/ 288121 h 1805944"/>
                <a:gd name="csX16" fmla="*/ 13530 w 348691"/>
                <a:gd name="csY16" fmla="*/ 0 h 18059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348691" h="1805944">
                  <a:moveTo>
                    <a:pt x="13530" y="31"/>
                  </a:moveTo>
                  <a:cubicBezTo>
                    <a:pt x="32420" y="195087"/>
                    <a:pt x="241898" y="434475"/>
                    <a:pt x="292916" y="701812"/>
                  </a:cubicBezTo>
                  <a:cubicBezTo>
                    <a:pt x="304933" y="764504"/>
                    <a:pt x="290553" y="830315"/>
                    <a:pt x="283865" y="895679"/>
                  </a:cubicBezTo>
                  <a:cubicBezTo>
                    <a:pt x="274921" y="983448"/>
                    <a:pt x="312331" y="1130203"/>
                    <a:pt x="320858" y="1195474"/>
                  </a:cubicBezTo>
                  <a:cubicBezTo>
                    <a:pt x="314726" y="1247141"/>
                    <a:pt x="300361" y="1393973"/>
                    <a:pt x="321491" y="1437101"/>
                  </a:cubicBezTo>
                  <a:cubicBezTo>
                    <a:pt x="347162" y="1489679"/>
                    <a:pt x="333292" y="1512131"/>
                    <a:pt x="333323" y="1512146"/>
                  </a:cubicBezTo>
                  <a:cubicBezTo>
                    <a:pt x="346436" y="1538891"/>
                    <a:pt x="348707" y="1563798"/>
                    <a:pt x="348691" y="1584042"/>
                  </a:cubicBezTo>
                  <a:cubicBezTo>
                    <a:pt x="348676" y="1613782"/>
                    <a:pt x="341895" y="1633330"/>
                    <a:pt x="341910" y="1633330"/>
                  </a:cubicBezTo>
                  <a:cubicBezTo>
                    <a:pt x="348197" y="1702678"/>
                    <a:pt x="326912" y="1736402"/>
                    <a:pt x="326943" y="1736386"/>
                  </a:cubicBezTo>
                  <a:cubicBezTo>
                    <a:pt x="326943" y="1736279"/>
                    <a:pt x="326928" y="1816203"/>
                    <a:pt x="276111" y="1804838"/>
                  </a:cubicBezTo>
                  <a:cubicBezTo>
                    <a:pt x="261916" y="1773508"/>
                    <a:pt x="286444" y="1739768"/>
                    <a:pt x="294692" y="1720714"/>
                  </a:cubicBezTo>
                  <a:cubicBezTo>
                    <a:pt x="302925" y="1701721"/>
                    <a:pt x="287572" y="1656354"/>
                    <a:pt x="288267" y="1601166"/>
                  </a:cubicBezTo>
                  <a:cubicBezTo>
                    <a:pt x="288993" y="1545963"/>
                    <a:pt x="275586" y="1502341"/>
                    <a:pt x="260665" y="1432700"/>
                  </a:cubicBezTo>
                  <a:cubicBezTo>
                    <a:pt x="245929" y="1363044"/>
                    <a:pt x="204581" y="1074383"/>
                    <a:pt x="204472" y="1074429"/>
                  </a:cubicBezTo>
                  <a:cubicBezTo>
                    <a:pt x="184717" y="957491"/>
                    <a:pt x="119350" y="842190"/>
                    <a:pt x="116400" y="761802"/>
                  </a:cubicBezTo>
                  <a:cubicBezTo>
                    <a:pt x="110144" y="579145"/>
                    <a:pt x="16295" y="402990"/>
                    <a:pt x="1976" y="288121"/>
                  </a:cubicBezTo>
                  <a:cubicBezTo>
                    <a:pt x="-6179" y="123794"/>
                    <a:pt x="13545" y="62"/>
                    <a:pt x="13530" y="0"/>
                  </a:cubicBezTo>
                  <a:close/>
                </a:path>
              </a:pathLst>
            </a:custGeom>
            <a:solidFill>
              <a:schemeClr val="accent5">
                <a:lumMod val="75000"/>
              </a:schemeClr>
            </a:solidFill>
            <a:ln w="6350" cap="flat">
              <a:solidFill>
                <a:schemeClr val="bg1">
                  <a:lumMod val="50000"/>
                </a:schemeClr>
              </a:solidFill>
              <a:prstDash val="solid"/>
              <a:miter/>
            </a:ln>
          </p:spPr>
          <p:txBody>
            <a:bodyPr/>
            <a:lstStyle/>
            <a:p>
              <a:endParaRPr lang="en-US"/>
            </a:p>
          </p:txBody>
        </p:sp>
        <p:sp>
          <p:nvSpPr>
            <p:cNvPr id="43" name="Freeform 42">
              <a:extLst>
                <a:ext uri="{FF2B5EF4-FFF2-40B4-BE49-F238E27FC236}">
                  <a16:creationId xmlns:a16="http://schemas.microsoft.com/office/drawing/2014/main" id="{9DB4D2BC-B337-105C-B328-8556C83C09ED}"/>
                </a:ext>
              </a:extLst>
            </p:cNvPr>
            <p:cNvSpPr/>
            <p:nvPr/>
          </p:nvSpPr>
          <p:spPr>
            <a:xfrm>
              <a:off x="6819679" y="3618733"/>
              <a:ext cx="312441" cy="1245140"/>
            </a:xfrm>
            <a:custGeom>
              <a:avLst/>
              <a:gdLst>
                <a:gd name="csX0" fmla="*/ 325632 w 330829"/>
                <a:gd name="csY0" fmla="*/ 827459 h 1318418"/>
                <a:gd name="csX1" fmla="*/ 305846 w 330829"/>
                <a:gd name="csY1" fmla="*/ 1024661 h 1318418"/>
                <a:gd name="csX2" fmla="*/ 311252 w 330829"/>
                <a:gd name="csY2" fmla="*/ 1300275 h 1318418"/>
                <a:gd name="csX3" fmla="*/ 308996 w 330829"/>
                <a:gd name="csY3" fmla="*/ 1318419 h 1318418"/>
                <a:gd name="csX4" fmla="*/ 272003 w 330829"/>
                <a:gd name="csY4" fmla="*/ 1018623 h 1318418"/>
                <a:gd name="csX5" fmla="*/ 281055 w 330829"/>
                <a:gd name="csY5" fmla="*/ 824757 h 1318418"/>
                <a:gd name="csX6" fmla="*/ 1669 w 330829"/>
                <a:gd name="csY6" fmla="*/ 122976 h 1318418"/>
                <a:gd name="csX7" fmla="*/ 8218 w 330829"/>
                <a:gd name="csY7" fmla="*/ 0 h 1318418"/>
                <a:gd name="csX8" fmla="*/ 322311 w 330829"/>
                <a:gd name="csY8" fmla="*/ 628203 h 1318418"/>
                <a:gd name="csX9" fmla="*/ 322172 w 330829"/>
                <a:gd name="csY9" fmla="*/ 631183 h 1318418"/>
                <a:gd name="csX10" fmla="*/ 325616 w 330829"/>
                <a:gd name="csY10" fmla="*/ 827474 h 1318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30829" h="1318418">
                  <a:moveTo>
                    <a:pt x="325632" y="827459"/>
                  </a:moveTo>
                  <a:cubicBezTo>
                    <a:pt x="344538" y="937958"/>
                    <a:pt x="305784" y="1024692"/>
                    <a:pt x="305846" y="1024661"/>
                  </a:cubicBezTo>
                  <a:cubicBezTo>
                    <a:pt x="357744" y="1129663"/>
                    <a:pt x="311035" y="1300290"/>
                    <a:pt x="311252" y="1300275"/>
                  </a:cubicBezTo>
                  <a:cubicBezTo>
                    <a:pt x="311252" y="1300275"/>
                    <a:pt x="310340" y="1307038"/>
                    <a:pt x="308996" y="1318419"/>
                  </a:cubicBezTo>
                  <a:cubicBezTo>
                    <a:pt x="300470" y="1253148"/>
                    <a:pt x="263060" y="1106393"/>
                    <a:pt x="272003" y="1018623"/>
                  </a:cubicBezTo>
                  <a:cubicBezTo>
                    <a:pt x="278707" y="953260"/>
                    <a:pt x="293072" y="887433"/>
                    <a:pt x="281055" y="824757"/>
                  </a:cubicBezTo>
                  <a:cubicBezTo>
                    <a:pt x="230037" y="557420"/>
                    <a:pt x="20559" y="318047"/>
                    <a:pt x="1669" y="122976"/>
                  </a:cubicBezTo>
                  <a:cubicBezTo>
                    <a:pt x="-2564" y="90888"/>
                    <a:pt x="1854" y="43421"/>
                    <a:pt x="8218" y="0"/>
                  </a:cubicBezTo>
                  <a:cubicBezTo>
                    <a:pt x="7554" y="98300"/>
                    <a:pt x="327084" y="483023"/>
                    <a:pt x="322311" y="628203"/>
                  </a:cubicBezTo>
                  <a:cubicBezTo>
                    <a:pt x="322280" y="629207"/>
                    <a:pt x="322234" y="630195"/>
                    <a:pt x="322172" y="631183"/>
                  </a:cubicBezTo>
                  <a:cubicBezTo>
                    <a:pt x="318527" y="707834"/>
                    <a:pt x="317770" y="781860"/>
                    <a:pt x="325616" y="827474"/>
                  </a:cubicBezTo>
                  <a:close/>
                </a:path>
              </a:pathLst>
            </a:custGeom>
            <a:solidFill>
              <a:schemeClr val="accent5">
                <a:lumMod val="75000"/>
              </a:schemeClr>
            </a:solidFill>
            <a:ln w="6350" cap="flat">
              <a:solidFill>
                <a:schemeClr val="bg1">
                  <a:lumMod val="50000"/>
                </a:schemeClr>
              </a:solidFill>
              <a:prstDash val="solid"/>
              <a:miter/>
            </a:ln>
          </p:spPr>
          <p:txBody>
            <a:bodyPr/>
            <a:lstStyle/>
            <a:p>
              <a:endParaRPr lang="en-US"/>
            </a:p>
          </p:txBody>
        </p:sp>
        <p:sp>
          <p:nvSpPr>
            <p:cNvPr id="44" name="Freeform 43">
              <a:extLst>
                <a:ext uri="{FF2B5EF4-FFF2-40B4-BE49-F238E27FC236}">
                  <a16:creationId xmlns:a16="http://schemas.microsoft.com/office/drawing/2014/main" id="{2992A39C-0DF8-395C-E027-A511F258AA63}"/>
                </a:ext>
              </a:extLst>
            </p:cNvPr>
            <p:cNvSpPr/>
            <p:nvPr/>
          </p:nvSpPr>
          <p:spPr>
            <a:xfrm>
              <a:off x="7140821" y="3734859"/>
              <a:ext cx="329284" cy="1705569"/>
            </a:xfrm>
            <a:custGeom>
              <a:avLst/>
              <a:gdLst>
                <a:gd name="csX0" fmla="*/ 55776 w 348663"/>
                <a:gd name="csY0" fmla="*/ 701781 h 1805944"/>
                <a:gd name="csX1" fmla="*/ 335147 w 348663"/>
                <a:gd name="csY1" fmla="*/ 0 h 1805944"/>
                <a:gd name="csX2" fmla="*/ 346670 w 348663"/>
                <a:gd name="csY2" fmla="*/ 288307 h 1805944"/>
                <a:gd name="csX3" fmla="*/ 232277 w 348663"/>
                <a:gd name="csY3" fmla="*/ 761802 h 1805944"/>
                <a:gd name="csX4" fmla="*/ 144220 w 348663"/>
                <a:gd name="csY4" fmla="*/ 1074429 h 1805944"/>
                <a:gd name="csX5" fmla="*/ 88028 w 348663"/>
                <a:gd name="csY5" fmla="*/ 1432700 h 1805944"/>
                <a:gd name="csX6" fmla="*/ 60426 w 348663"/>
                <a:gd name="csY6" fmla="*/ 1601166 h 1805944"/>
                <a:gd name="csX7" fmla="*/ 54000 w 348663"/>
                <a:gd name="csY7" fmla="*/ 1720714 h 1805944"/>
                <a:gd name="csX8" fmla="*/ 72566 w 348663"/>
                <a:gd name="csY8" fmla="*/ 1804838 h 1805944"/>
                <a:gd name="csX9" fmla="*/ 21749 w 348663"/>
                <a:gd name="csY9" fmla="*/ 1736371 h 1805944"/>
                <a:gd name="csX10" fmla="*/ 6782 w 348663"/>
                <a:gd name="csY10" fmla="*/ 1633315 h 1805944"/>
                <a:gd name="csX11" fmla="*/ 1 w 348663"/>
                <a:gd name="csY11" fmla="*/ 1584860 h 1805944"/>
                <a:gd name="csX12" fmla="*/ 1 w 348663"/>
                <a:gd name="csY12" fmla="*/ 1584011 h 1805944"/>
                <a:gd name="csX13" fmla="*/ 15370 w 348663"/>
                <a:gd name="csY13" fmla="*/ 1512115 h 1805944"/>
                <a:gd name="csX14" fmla="*/ 27201 w 348663"/>
                <a:gd name="csY14" fmla="*/ 1437070 h 1805944"/>
                <a:gd name="csX15" fmla="*/ 27819 w 348663"/>
                <a:gd name="csY15" fmla="*/ 1195397 h 1805944"/>
                <a:gd name="csX16" fmla="*/ 64828 w 348663"/>
                <a:gd name="csY16" fmla="*/ 895633 h 1805944"/>
                <a:gd name="csX17" fmla="*/ 55761 w 348663"/>
                <a:gd name="csY17" fmla="*/ 701766 h 18059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348663" h="1805944">
                  <a:moveTo>
                    <a:pt x="55776" y="701781"/>
                  </a:moveTo>
                  <a:cubicBezTo>
                    <a:pt x="106794" y="434444"/>
                    <a:pt x="316272" y="195071"/>
                    <a:pt x="335147" y="0"/>
                  </a:cubicBezTo>
                  <a:cubicBezTo>
                    <a:pt x="335116" y="62"/>
                    <a:pt x="354872" y="123886"/>
                    <a:pt x="346670" y="288307"/>
                  </a:cubicBezTo>
                  <a:cubicBezTo>
                    <a:pt x="332274" y="403206"/>
                    <a:pt x="238548" y="579238"/>
                    <a:pt x="232277" y="761802"/>
                  </a:cubicBezTo>
                  <a:cubicBezTo>
                    <a:pt x="229327" y="842174"/>
                    <a:pt x="163975" y="957475"/>
                    <a:pt x="144220" y="1074429"/>
                  </a:cubicBezTo>
                  <a:cubicBezTo>
                    <a:pt x="144127" y="1074382"/>
                    <a:pt x="102763" y="1363060"/>
                    <a:pt x="88028" y="1432700"/>
                  </a:cubicBezTo>
                  <a:cubicBezTo>
                    <a:pt x="73107" y="1502326"/>
                    <a:pt x="59684" y="1545963"/>
                    <a:pt x="60426" y="1601166"/>
                  </a:cubicBezTo>
                  <a:cubicBezTo>
                    <a:pt x="61121" y="1656354"/>
                    <a:pt x="45752" y="1701721"/>
                    <a:pt x="54000" y="1720714"/>
                  </a:cubicBezTo>
                  <a:cubicBezTo>
                    <a:pt x="62248" y="1739753"/>
                    <a:pt x="86776" y="1773508"/>
                    <a:pt x="72566" y="1804838"/>
                  </a:cubicBezTo>
                  <a:cubicBezTo>
                    <a:pt x="21764" y="1816203"/>
                    <a:pt x="21749" y="1736263"/>
                    <a:pt x="21749" y="1736371"/>
                  </a:cubicBezTo>
                  <a:cubicBezTo>
                    <a:pt x="21780" y="1736402"/>
                    <a:pt x="495" y="1702678"/>
                    <a:pt x="6782" y="1633315"/>
                  </a:cubicBezTo>
                  <a:cubicBezTo>
                    <a:pt x="6782" y="1633315"/>
                    <a:pt x="171" y="1614137"/>
                    <a:pt x="1" y="1584860"/>
                  </a:cubicBezTo>
                  <a:cubicBezTo>
                    <a:pt x="1" y="1584582"/>
                    <a:pt x="1" y="1584304"/>
                    <a:pt x="1" y="1584011"/>
                  </a:cubicBezTo>
                  <a:cubicBezTo>
                    <a:pt x="-61" y="1563767"/>
                    <a:pt x="2256" y="1538845"/>
                    <a:pt x="15370" y="1512115"/>
                  </a:cubicBezTo>
                  <a:cubicBezTo>
                    <a:pt x="15401" y="1512115"/>
                    <a:pt x="1530" y="1489648"/>
                    <a:pt x="27201" y="1437070"/>
                  </a:cubicBezTo>
                  <a:cubicBezTo>
                    <a:pt x="48332" y="1393911"/>
                    <a:pt x="33967" y="1247048"/>
                    <a:pt x="27819" y="1195397"/>
                  </a:cubicBezTo>
                  <a:cubicBezTo>
                    <a:pt x="36376" y="1130111"/>
                    <a:pt x="73771" y="983386"/>
                    <a:pt x="64828" y="895633"/>
                  </a:cubicBezTo>
                  <a:cubicBezTo>
                    <a:pt x="58124" y="830269"/>
                    <a:pt x="43744" y="764442"/>
                    <a:pt x="55761" y="701766"/>
                  </a:cubicBezTo>
                  <a:close/>
                </a:path>
              </a:pathLst>
            </a:custGeom>
            <a:solidFill>
              <a:schemeClr val="accent5">
                <a:lumMod val="75000"/>
              </a:schemeClr>
            </a:solidFill>
            <a:ln w="6350" cap="flat">
              <a:solidFill>
                <a:schemeClr val="bg1">
                  <a:lumMod val="50000"/>
                </a:schemeClr>
              </a:solidFill>
              <a:prstDash val="solid"/>
              <a:miter/>
            </a:ln>
          </p:spPr>
          <p:txBody>
            <a:bodyPr/>
            <a:lstStyle/>
            <a:p>
              <a:endParaRPr lang="en-US"/>
            </a:p>
          </p:txBody>
        </p:sp>
        <p:sp>
          <p:nvSpPr>
            <p:cNvPr id="45" name="Freeform 44">
              <a:extLst>
                <a:ext uri="{FF2B5EF4-FFF2-40B4-BE49-F238E27FC236}">
                  <a16:creationId xmlns:a16="http://schemas.microsoft.com/office/drawing/2014/main" id="{621CDA30-5588-5E68-28DB-BF74C0B4EC46}"/>
                </a:ext>
              </a:extLst>
            </p:cNvPr>
            <p:cNvSpPr/>
            <p:nvPr/>
          </p:nvSpPr>
          <p:spPr>
            <a:xfrm>
              <a:off x="7146526" y="3618733"/>
              <a:ext cx="312399" cy="1245097"/>
            </a:xfrm>
            <a:custGeom>
              <a:avLst/>
              <a:gdLst>
                <a:gd name="csX0" fmla="*/ 322573 w 330784"/>
                <a:gd name="csY0" fmla="*/ 15 h 1318372"/>
                <a:gd name="csX1" fmla="*/ 329107 w 330784"/>
                <a:gd name="csY1" fmla="*/ 122960 h 1318372"/>
                <a:gd name="csX2" fmla="*/ 49736 w 330784"/>
                <a:gd name="csY2" fmla="*/ 824741 h 1318372"/>
                <a:gd name="csX3" fmla="*/ 58803 w 330784"/>
                <a:gd name="csY3" fmla="*/ 1018608 h 1318372"/>
                <a:gd name="csX4" fmla="*/ 21794 w 330784"/>
                <a:gd name="csY4" fmla="*/ 1318372 h 1318372"/>
                <a:gd name="csX5" fmla="*/ 19570 w 330784"/>
                <a:gd name="csY5" fmla="*/ 1300259 h 1318372"/>
                <a:gd name="csX6" fmla="*/ 24976 w 330784"/>
                <a:gd name="csY6" fmla="*/ 1024646 h 1318372"/>
                <a:gd name="csX7" fmla="*/ 5205 w 330784"/>
                <a:gd name="csY7" fmla="*/ 827443 h 1318372"/>
                <a:gd name="csX8" fmla="*/ 8634 w 330784"/>
                <a:gd name="csY8" fmla="*/ 631152 h 1318372"/>
                <a:gd name="csX9" fmla="*/ 8650 w 330784"/>
                <a:gd name="csY9" fmla="*/ 631152 h 1318372"/>
                <a:gd name="csX10" fmla="*/ 322604 w 330784"/>
                <a:gd name="csY10" fmla="*/ 0 h 13183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30784" h="1318372">
                  <a:moveTo>
                    <a:pt x="322573" y="15"/>
                  </a:moveTo>
                  <a:cubicBezTo>
                    <a:pt x="328937" y="43437"/>
                    <a:pt x="333354" y="90888"/>
                    <a:pt x="329107" y="122960"/>
                  </a:cubicBezTo>
                  <a:cubicBezTo>
                    <a:pt x="310232" y="318016"/>
                    <a:pt x="100754" y="557404"/>
                    <a:pt x="49736" y="824741"/>
                  </a:cubicBezTo>
                  <a:cubicBezTo>
                    <a:pt x="37719" y="887433"/>
                    <a:pt x="52099" y="953245"/>
                    <a:pt x="58803" y="1018608"/>
                  </a:cubicBezTo>
                  <a:cubicBezTo>
                    <a:pt x="67731" y="1106362"/>
                    <a:pt x="30351" y="1253086"/>
                    <a:pt x="21794" y="1318372"/>
                  </a:cubicBezTo>
                  <a:cubicBezTo>
                    <a:pt x="20466" y="1307007"/>
                    <a:pt x="19570" y="1300259"/>
                    <a:pt x="19570" y="1300259"/>
                  </a:cubicBezTo>
                  <a:cubicBezTo>
                    <a:pt x="19786" y="1300275"/>
                    <a:pt x="-26922" y="1129647"/>
                    <a:pt x="24976" y="1024646"/>
                  </a:cubicBezTo>
                  <a:cubicBezTo>
                    <a:pt x="25038" y="1024677"/>
                    <a:pt x="-13716" y="937942"/>
                    <a:pt x="5205" y="827443"/>
                  </a:cubicBezTo>
                  <a:cubicBezTo>
                    <a:pt x="13052" y="781829"/>
                    <a:pt x="12295" y="707788"/>
                    <a:pt x="8634" y="631152"/>
                  </a:cubicBezTo>
                  <a:cubicBezTo>
                    <a:pt x="8634" y="631152"/>
                    <a:pt x="8634" y="631152"/>
                    <a:pt x="8650" y="631152"/>
                  </a:cubicBezTo>
                  <a:cubicBezTo>
                    <a:pt x="-695" y="488366"/>
                    <a:pt x="323237" y="98979"/>
                    <a:pt x="322604" y="0"/>
                  </a:cubicBezTo>
                  <a:close/>
                </a:path>
              </a:pathLst>
            </a:custGeom>
            <a:solidFill>
              <a:schemeClr val="accent5">
                <a:lumMod val="75000"/>
              </a:schemeClr>
            </a:solidFill>
            <a:ln w="6350" cap="flat">
              <a:solidFill>
                <a:schemeClr val="bg1">
                  <a:lumMod val="50000"/>
                </a:schemeClr>
              </a:solidFill>
              <a:prstDash val="solid"/>
              <a:miter/>
            </a:ln>
          </p:spPr>
          <p:txBody>
            <a:bodyPr/>
            <a:lstStyle/>
            <a:p>
              <a:endParaRPr lang="en-US"/>
            </a:p>
          </p:txBody>
        </p:sp>
        <p:sp>
          <p:nvSpPr>
            <p:cNvPr id="46" name="Freeform 45">
              <a:extLst>
                <a:ext uri="{FF2B5EF4-FFF2-40B4-BE49-F238E27FC236}">
                  <a16:creationId xmlns:a16="http://schemas.microsoft.com/office/drawing/2014/main" id="{9336C44D-0628-C3BF-19EB-66F9269FD40B}"/>
                </a:ext>
              </a:extLst>
            </p:cNvPr>
            <p:cNvSpPr/>
            <p:nvPr/>
          </p:nvSpPr>
          <p:spPr>
            <a:xfrm>
              <a:off x="6827453" y="3551912"/>
              <a:ext cx="623717" cy="662907"/>
            </a:xfrm>
            <a:custGeom>
              <a:avLst/>
              <a:gdLst>
                <a:gd name="csX0" fmla="*/ 346453 w 660424"/>
                <a:gd name="csY0" fmla="*/ 701920 h 701920"/>
                <a:gd name="csX1" fmla="*/ 330204 w 660424"/>
                <a:gd name="csY1" fmla="*/ 433240 h 701920"/>
                <a:gd name="csX2" fmla="*/ 314094 w 660424"/>
                <a:gd name="csY2" fmla="*/ 698940 h 701920"/>
                <a:gd name="csX3" fmla="*/ 1 w 660424"/>
                <a:gd name="csY3" fmla="*/ 70737 h 701920"/>
                <a:gd name="csX4" fmla="*/ 12327 w 660424"/>
                <a:gd name="csY4" fmla="*/ 0 h 701920"/>
                <a:gd name="csX5" fmla="*/ 253546 w 660424"/>
                <a:gd name="csY5" fmla="*/ 319097 h 701920"/>
                <a:gd name="csX6" fmla="*/ 330204 w 660424"/>
                <a:gd name="csY6" fmla="*/ 403222 h 701920"/>
                <a:gd name="csX7" fmla="*/ 406229 w 660424"/>
                <a:gd name="csY7" fmla="*/ 324193 h 701920"/>
                <a:gd name="csX8" fmla="*/ 406847 w 660424"/>
                <a:gd name="csY8" fmla="*/ 319251 h 701920"/>
                <a:gd name="csX9" fmla="*/ 648097 w 660424"/>
                <a:gd name="csY9" fmla="*/ 0 h 701920"/>
                <a:gd name="csX10" fmla="*/ 660423 w 660424"/>
                <a:gd name="csY10" fmla="*/ 70737 h 701920"/>
                <a:gd name="csX11" fmla="*/ 660423 w 660424"/>
                <a:gd name="csY11" fmla="*/ 70737 h 701920"/>
                <a:gd name="csX12" fmla="*/ 346469 w 660424"/>
                <a:gd name="csY12" fmla="*/ 701905 h 701920"/>
                <a:gd name="csX13" fmla="*/ 346453 w 660424"/>
                <a:gd name="csY13" fmla="*/ 701905 h 7019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60424" h="701920">
                  <a:moveTo>
                    <a:pt x="346453" y="701920"/>
                  </a:moveTo>
                  <a:cubicBezTo>
                    <a:pt x="341279" y="592904"/>
                    <a:pt x="330204" y="478591"/>
                    <a:pt x="330204" y="433240"/>
                  </a:cubicBezTo>
                  <a:cubicBezTo>
                    <a:pt x="330204" y="478159"/>
                    <a:pt x="319346" y="590819"/>
                    <a:pt x="314094" y="698940"/>
                  </a:cubicBezTo>
                  <a:cubicBezTo>
                    <a:pt x="318867" y="553760"/>
                    <a:pt x="-663" y="169053"/>
                    <a:pt x="1" y="70737"/>
                  </a:cubicBezTo>
                  <a:cubicBezTo>
                    <a:pt x="3893" y="44132"/>
                    <a:pt x="8527" y="19039"/>
                    <a:pt x="12327" y="0"/>
                  </a:cubicBezTo>
                  <a:cubicBezTo>
                    <a:pt x="11771" y="96879"/>
                    <a:pt x="239846" y="260404"/>
                    <a:pt x="253546" y="319097"/>
                  </a:cubicBezTo>
                  <a:cubicBezTo>
                    <a:pt x="258751" y="364078"/>
                    <a:pt x="271587" y="403191"/>
                    <a:pt x="330204" y="403222"/>
                  </a:cubicBezTo>
                  <a:cubicBezTo>
                    <a:pt x="386597" y="403206"/>
                    <a:pt x="400622" y="366981"/>
                    <a:pt x="406229" y="324193"/>
                  </a:cubicBezTo>
                  <a:cubicBezTo>
                    <a:pt x="406446" y="322556"/>
                    <a:pt x="406662" y="320919"/>
                    <a:pt x="406847" y="319251"/>
                  </a:cubicBezTo>
                  <a:cubicBezTo>
                    <a:pt x="420177" y="260697"/>
                    <a:pt x="648653" y="96988"/>
                    <a:pt x="648097" y="0"/>
                  </a:cubicBezTo>
                  <a:cubicBezTo>
                    <a:pt x="651897" y="19039"/>
                    <a:pt x="656531" y="44116"/>
                    <a:pt x="660423" y="70737"/>
                  </a:cubicBezTo>
                  <a:lnTo>
                    <a:pt x="660423" y="70737"/>
                  </a:lnTo>
                  <a:cubicBezTo>
                    <a:pt x="661056" y="169748"/>
                    <a:pt x="337124" y="559118"/>
                    <a:pt x="346469" y="701905"/>
                  </a:cubicBezTo>
                  <a:cubicBezTo>
                    <a:pt x="346469" y="701905"/>
                    <a:pt x="346469" y="701905"/>
                    <a:pt x="346453" y="701905"/>
                  </a:cubicBezTo>
                  <a:close/>
                </a:path>
              </a:pathLst>
            </a:custGeom>
            <a:solidFill>
              <a:schemeClr val="accent5">
                <a:lumMod val="75000"/>
              </a:schemeClr>
            </a:solidFill>
            <a:ln w="6350" cap="flat">
              <a:solidFill>
                <a:schemeClr val="bg1">
                  <a:lumMod val="50000"/>
                </a:schemeClr>
              </a:solidFill>
              <a:prstDash val="solid"/>
              <a:miter/>
            </a:ln>
          </p:spPr>
          <p:txBody>
            <a:bodyPr/>
            <a:lstStyle/>
            <a:p>
              <a:endParaRPr lang="en-US"/>
            </a:p>
          </p:txBody>
        </p:sp>
        <p:sp>
          <p:nvSpPr>
            <p:cNvPr id="47" name="Freeform 46">
              <a:extLst>
                <a:ext uri="{FF2B5EF4-FFF2-40B4-BE49-F238E27FC236}">
                  <a16:creationId xmlns:a16="http://schemas.microsoft.com/office/drawing/2014/main" id="{58423C8F-3A4E-2B9A-C8AF-96769BF7102B}"/>
                </a:ext>
              </a:extLst>
            </p:cNvPr>
            <p:cNvSpPr/>
            <p:nvPr/>
          </p:nvSpPr>
          <p:spPr>
            <a:xfrm>
              <a:off x="7059789" y="3748698"/>
              <a:ext cx="159047" cy="184039"/>
            </a:xfrm>
            <a:custGeom>
              <a:avLst/>
              <a:gdLst>
                <a:gd name="csX0" fmla="*/ 7538 w 168407"/>
                <a:gd name="csY0" fmla="*/ 110746 h 194870"/>
                <a:gd name="csX1" fmla="*/ 0 w 168407"/>
                <a:gd name="csY1" fmla="*/ 39113 h 194870"/>
                <a:gd name="csX2" fmla="*/ 84196 w 168407"/>
                <a:gd name="csY2" fmla="*/ 0 h 194870"/>
                <a:gd name="csX3" fmla="*/ 168407 w 168407"/>
                <a:gd name="csY3" fmla="*/ 39098 h 194870"/>
                <a:gd name="csX4" fmla="*/ 168407 w 168407"/>
                <a:gd name="csY4" fmla="*/ 39113 h 194870"/>
                <a:gd name="csX5" fmla="*/ 160839 w 168407"/>
                <a:gd name="csY5" fmla="*/ 110900 h 194870"/>
                <a:gd name="csX6" fmla="*/ 160221 w 168407"/>
                <a:gd name="csY6" fmla="*/ 115841 h 194870"/>
                <a:gd name="csX7" fmla="*/ 84196 w 168407"/>
                <a:gd name="csY7" fmla="*/ 194871 h 194870"/>
                <a:gd name="csX8" fmla="*/ 7538 w 168407"/>
                <a:gd name="csY8" fmla="*/ 110746 h 19487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68407" h="194870">
                  <a:moveTo>
                    <a:pt x="7538" y="110746"/>
                  </a:moveTo>
                  <a:cubicBezTo>
                    <a:pt x="4773" y="86889"/>
                    <a:pt x="4155" y="61349"/>
                    <a:pt x="0" y="39113"/>
                  </a:cubicBezTo>
                  <a:cubicBezTo>
                    <a:pt x="0" y="39113"/>
                    <a:pt x="4418" y="15"/>
                    <a:pt x="84196" y="0"/>
                  </a:cubicBezTo>
                  <a:cubicBezTo>
                    <a:pt x="162939" y="0"/>
                    <a:pt x="168268" y="38109"/>
                    <a:pt x="168407" y="39098"/>
                  </a:cubicBezTo>
                  <a:cubicBezTo>
                    <a:pt x="168407" y="39098"/>
                    <a:pt x="168392" y="39098"/>
                    <a:pt x="168407" y="39113"/>
                  </a:cubicBezTo>
                  <a:cubicBezTo>
                    <a:pt x="164221" y="61395"/>
                    <a:pt x="163619" y="86981"/>
                    <a:pt x="160839" y="110900"/>
                  </a:cubicBezTo>
                  <a:cubicBezTo>
                    <a:pt x="160437" y="112645"/>
                    <a:pt x="160236" y="114297"/>
                    <a:pt x="160221" y="115841"/>
                  </a:cubicBezTo>
                  <a:cubicBezTo>
                    <a:pt x="154614" y="158645"/>
                    <a:pt x="140589" y="194855"/>
                    <a:pt x="84196" y="194871"/>
                  </a:cubicBezTo>
                  <a:cubicBezTo>
                    <a:pt x="25579" y="194855"/>
                    <a:pt x="12743" y="155727"/>
                    <a:pt x="7538" y="110746"/>
                  </a:cubicBezTo>
                  <a:close/>
                </a:path>
              </a:pathLst>
            </a:custGeom>
            <a:solidFill>
              <a:schemeClr val="accent2"/>
            </a:solidFill>
            <a:ln w="6350" cap="flat">
              <a:solidFill>
                <a:schemeClr val="bg1">
                  <a:lumMod val="50000"/>
                </a:schemeClr>
              </a:solidFill>
              <a:prstDash val="solid"/>
              <a:miter/>
            </a:ln>
          </p:spPr>
          <p:txBody>
            <a:bodyPr/>
            <a:lstStyle/>
            <a:p>
              <a:endParaRPr lang="en-US"/>
            </a:p>
          </p:txBody>
        </p:sp>
        <p:sp>
          <p:nvSpPr>
            <p:cNvPr id="48" name="Freeform 47">
              <a:extLst>
                <a:ext uri="{FF2B5EF4-FFF2-40B4-BE49-F238E27FC236}">
                  <a16:creationId xmlns:a16="http://schemas.microsoft.com/office/drawing/2014/main" id="{3A16549A-15B4-8C28-D49F-C705F70C1387}"/>
                </a:ext>
              </a:extLst>
            </p:cNvPr>
            <p:cNvSpPr/>
            <p:nvPr/>
          </p:nvSpPr>
          <p:spPr>
            <a:xfrm>
              <a:off x="6839094" y="3483094"/>
              <a:ext cx="600406" cy="370325"/>
            </a:xfrm>
            <a:custGeom>
              <a:avLst/>
              <a:gdLst>
                <a:gd name="csX0" fmla="*/ 233683 w 635741"/>
                <a:gd name="csY0" fmla="*/ 320332 h 392119"/>
                <a:gd name="csX1" fmla="*/ 241220 w 635741"/>
                <a:gd name="csY1" fmla="*/ 391965 h 392119"/>
                <a:gd name="csX2" fmla="*/ 1 w 635741"/>
                <a:gd name="csY2" fmla="*/ 72868 h 392119"/>
                <a:gd name="csX3" fmla="*/ 1 w 635741"/>
                <a:gd name="csY3" fmla="*/ 72837 h 392119"/>
                <a:gd name="csX4" fmla="*/ 7415 w 635741"/>
                <a:gd name="csY4" fmla="*/ 37970 h 392119"/>
                <a:gd name="csX5" fmla="*/ 5608 w 635741"/>
                <a:gd name="csY5" fmla="*/ 0 h 392119"/>
                <a:gd name="csX6" fmla="*/ 121452 w 635741"/>
                <a:gd name="csY6" fmla="*/ 83075 h 392119"/>
                <a:gd name="csX7" fmla="*/ 317863 w 635741"/>
                <a:gd name="csY7" fmla="*/ 222032 h 392119"/>
                <a:gd name="csX8" fmla="*/ 514289 w 635741"/>
                <a:gd name="csY8" fmla="*/ 83075 h 392119"/>
                <a:gd name="csX9" fmla="*/ 630134 w 635741"/>
                <a:gd name="csY9" fmla="*/ 0 h 392119"/>
                <a:gd name="csX10" fmla="*/ 628326 w 635741"/>
                <a:gd name="csY10" fmla="*/ 37970 h 392119"/>
                <a:gd name="csX11" fmla="*/ 635741 w 635741"/>
                <a:gd name="csY11" fmla="*/ 72837 h 392119"/>
                <a:gd name="csX12" fmla="*/ 635741 w 635741"/>
                <a:gd name="csY12" fmla="*/ 72868 h 392119"/>
                <a:gd name="csX13" fmla="*/ 394490 w 635741"/>
                <a:gd name="csY13" fmla="*/ 392119 h 392119"/>
                <a:gd name="csX14" fmla="*/ 402059 w 635741"/>
                <a:gd name="csY14" fmla="*/ 320332 h 392119"/>
                <a:gd name="csX15" fmla="*/ 402059 w 635741"/>
                <a:gd name="csY15" fmla="*/ 320317 h 392119"/>
                <a:gd name="csX16" fmla="*/ 317848 w 635741"/>
                <a:gd name="csY16" fmla="*/ 281219 h 392119"/>
                <a:gd name="csX17" fmla="*/ 233652 w 635741"/>
                <a:gd name="csY17" fmla="*/ 320332 h 3921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35741" h="392119">
                  <a:moveTo>
                    <a:pt x="233683" y="320332"/>
                  </a:moveTo>
                  <a:cubicBezTo>
                    <a:pt x="237838" y="342568"/>
                    <a:pt x="238455" y="368108"/>
                    <a:pt x="241220" y="391965"/>
                  </a:cubicBezTo>
                  <a:cubicBezTo>
                    <a:pt x="227520" y="333287"/>
                    <a:pt x="-555" y="169763"/>
                    <a:pt x="1" y="72868"/>
                  </a:cubicBezTo>
                  <a:cubicBezTo>
                    <a:pt x="1" y="72853"/>
                    <a:pt x="1" y="72837"/>
                    <a:pt x="1" y="72837"/>
                  </a:cubicBezTo>
                  <a:cubicBezTo>
                    <a:pt x="4233" y="51667"/>
                    <a:pt x="7415" y="37970"/>
                    <a:pt x="7415" y="37970"/>
                  </a:cubicBezTo>
                  <a:cubicBezTo>
                    <a:pt x="6365" y="24243"/>
                    <a:pt x="5809" y="11596"/>
                    <a:pt x="5608" y="0"/>
                  </a:cubicBezTo>
                  <a:cubicBezTo>
                    <a:pt x="40083" y="22251"/>
                    <a:pt x="95333" y="44224"/>
                    <a:pt x="121452" y="83075"/>
                  </a:cubicBezTo>
                  <a:cubicBezTo>
                    <a:pt x="202250" y="203332"/>
                    <a:pt x="220415" y="222140"/>
                    <a:pt x="317863" y="222032"/>
                  </a:cubicBezTo>
                  <a:cubicBezTo>
                    <a:pt x="415342" y="222140"/>
                    <a:pt x="433491" y="203348"/>
                    <a:pt x="514289" y="83075"/>
                  </a:cubicBezTo>
                  <a:cubicBezTo>
                    <a:pt x="540408" y="44224"/>
                    <a:pt x="595674" y="22236"/>
                    <a:pt x="630134" y="0"/>
                  </a:cubicBezTo>
                  <a:cubicBezTo>
                    <a:pt x="629948" y="11596"/>
                    <a:pt x="629377" y="24243"/>
                    <a:pt x="628326" y="37970"/>
                  </a:cubicBezTo>
                  <a:cubicBezTo>
                    <a:pt x="628326" y="37970"/>
                    <a:pt x="631524" y="51667"/>
                    <a:pt x="635741" y="72837"/>
                  </a:cubicBezTo>
                  <a:cubicBezTo>
                    <a:pt x="635741" y="72853"/>
                    <a:pt x="635741" y="72853"/>
                    <a:pt x="635741" y="72868"/>
                  </a:cubicBezTo>
                  <a:cubicBezTo>
                    <a:pt x="636312" y="169856"/>
                    <a:pt x="407820" y="333565"/>
                    <a:pt x="394490" y="392119"/>
                  </a:cubicBezTo>
                  <a:cubicBezTo>
                    <a:pt x="397271" y="368200"/>
                    <a:pt x="397889" y="342614"/>
                    <a:pt x="402059" y="320332"/>
                  </a:cubicBezTo>
                  <a:cubicBezTo>
                    <a:pt x="402043" y="320317"/>
                    <a:pt x="402059" y="320317"/>
                    <a:pt x="402059" y="320317"/>
                  </a:cubicBezTo>
                  <a:cubicBezTo>
                    <a:pt x="401920" y="319328"/>
                    <a:pt x="396591" y="281234"/>
                    <a:pt x="317848" y="281219"/>
                  </a:cubicBezTo>
                  <a:cubicBezTo>
                    <a:pt x="238069" y="281234"/>
                    <a:pt x="233652" y="320332"/>
                    <a:pt x="233652" y="320332"/>
                  </a:cubicBezTo>
                  <a:close/>
                </a:path>
              </a:pathLst>
            </a:custGeom>
            <a:solidFill>
              <a:schemeClr val="accent5">
                <a:lumMod val="75000"/>
              </a:schemeClr>
            </a:solidFill>
            <a:ln w="6350" cap="flat">
              <a:solidFill>
                <a:schemeClr val="bg1">
                  <a:lumMod val="50000"/>
                </a:schemeClr>
              </a:solidFill>
              <a:prstDash val="solid"/>
              <a:miter/>
            </a:ln>
          </p:spPr>
          <p:txBody>
            <a:bodyPr/>
            <a:lstStyle/>
            <a:p>
              <a:endParaRPr lang="en-US"/>
            </a:p>
          </p:txBody>
        </p:sp>
        <p:sp>
          <p:nvSpPr>
            <p:cNvPr id="49" name="Freeform 48">
              <a:extLst>
                <a:ext uri="{FF2B5EF4-FFF2-40B4-BE49-F238E27FC236}">
                  <a16:creationId xmlns:a16="http://schemas.microsoft.com/office/drawing/2014/main" id="{5B70068F-43CA-C16E-B27E-919ADBB52D1E}"/>
                </a:ext>
              </a:extLst>
            </p:cNvPr>
            <p:cNvSpPr/>
            <p:nvPr/>
          </p:nvSpPr>
          <p:spPr>
            <a:xfrm>
              <a:off x="6844347" y="3427169"/>
              <a:ext cx="589955" cy="265632"/>
            </a:xfrm>
            <a:custGeom>
              <a:avLst/>
              <a:gdLst>
                <a:gd name="csX0" fmla="*/ 621931 w 624675"/>
                <a:gd name="csY0" fmla="*/ 0 h 281265"/>
                <a:gd name="csX1" fmla="*/ 624603 w 624675"/>
                <a:gd name="csY1" fmla="*/ 59233 h 281265"/>
                <a:gd name="csX2" fmla="*/ 508758 w 624675"/>
                <a:gd name="csY2" fmla="*/ 142308 h 281265"/>
                <a:gd name="csX3" fmla="*/ 312332 w 624675"/>
                <a:gd name="csY3" fmla="*/ 281265 h 281265"/>
                <a:gd name="csX4" fmla="*/ 115922 w 624675"/>
                <a:gd name="csY4" fmla="*/ 142308 h 281265"/>
                <a:gd name="csX5" fmla="*/ 77 w 624675"/>
                <a:gd name="csY5" fmla="*/ 59233 h 281265"/>
                <a:gd name="csX6" fmla="*/ 2749 w 624675"/>
                <a:gd name="csY6" fmla="*/ 0 h 281265"/>
                <a:gd name="csX7" fmla="*/ 97047 w 624675"/>
                <a:gd name="csY7" fmla="*/ 63912 h 281265"/>
                <a:gd name="csX8" fmla="*/ 216351 w 624675"/>
                <a:gd name="csY8" fmla="*/ 180309 h 281265"/>
                <a:gd name="csX9" fmla="*/ 312348 w 624675"/>
                <a:gd name="csY9" fmla="*/ 201063 h 281265"/>
                <a:gd name="csX10" fmla="*/ 408360 w 624675"/>
                <a:gd name="csY10" fmla="*/ 180309 h 281265"/>
                <a:gd name="csX11" fmla="*/ 527664 w 624675"/>
                <a:gd name="csY11" fmla="*/ 63912 h 281265"/>
                <a:gd name="csX12" fmla="*/ 621962 w 624675"/>
                <a:gd name="csY12" fmla="*/ 0 h 2812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4675" h="281265">
                  <a:moveTo>
                    <a:pt x="621931" y="0"/>
                  </a:moveTo>
                  <a:cubicBezTo>
                    <a:pt x="623784" y="15580"/>
                    <a:pt x="624989" y="35191"/>
                    <a:pt x="624603" y="59233"/>
                  </a:cubicBezTo>
                  <a:cubicBezTo>
                    <a:pt x="590128" y="81484"/>
                    <a:pt x="534878" y="103457"/>
                    <a:pt x="508758" y="142308"/>
                  </a:cubicBezTo>
                  <a:cubicBezTo>
                    <a:pt x="427961" y="262566"/>
                    <a:pt x="409796" y="281373"/>
                    <a:pt x="312332" y="281265"/>
                  </a:cubicBezTo>
                  <a:cubicBezTo>
                    <a:pt x="214869" y="281373"/>
                    <a:pt x="196720" y="262581"/>
                    <a:pt x="115922" y="142308"/>
                  </a:cubicBezTo>
                  <a:cubicBezTo>
                    <a:pt x="89803" y="103457"/>
                    <a:pt x="34537" y="81469"/>
                    <a:pt x="77" y="59233"/>
                  </a:cubicBezTo>
                  <a:cubicBezTo>
                    <a:pt x="-324" y="35191"/>
                    <a:pt x="880" y="15580"/>
                    <a:pt x="2749" y="0"/>
                  </a:cubicBezTo>
                  <a:cubicBezTo>
                    <a:pt x="20188" y="24984"/>
                    <a:pt x="55451" y="42711"/>
                    <a:pt x="97047" y="63912"/>
                  </a:cubicBezTo>
                  <a:cubicBezTo>
                    <a:pt x="134874" y="83198"/>
                    <a:pt x="154135" y="150353"/>
                    <a:pt x="216351" y="180309"/>
                  </a:cubicBezTo>
                  <a:cubicBezTo>
                    <a:pt x="258179" y="200460"/>
                    <a:pt x="303976" y="201063"/>
                    <a:pt x="312348" y="201063"/>
                  </a:cubicBezTo>
                  <a:cubicBezTo>
                    <a:pt x="320704" y="201063"/>
                    <a:pt x="366532" y="200476"/>
                    <a:pt x="408360" y="180309"/>
                  </a:cubicBezTo>
                  <a:cubicBezTo>
                    <a:pt x="470576" y="150353"/>
                    <a:pt x="489837" y="83183"/>
                    <a:pt x="527664" y="63912"/>
                  </a:cubicBezTo>
                  <a:cubicBezTo>
                    <a:pt x="569260" y="42696"/>
                    <a:pt x="604508" y="24969"/>
                    <a:pt x="621962" y="0"/>
                  </a:cubicBezTo>
                  <a:close/>
                </a:path>
              </a:pathLst>
            </a:custGeom>
            <a:solidFill>
              <a:schemeClr val="tx1">
                <a:lumMod val="50000"/>
                <a:lumOff val="50000"/>
              </a:schemeClr>
            </a:solidFill>
            <a:ln w="6350" cap="flat">
              <a:solidFill>
                <a:schemeClr val="bg1">
                  <a:lumMod val="50000"/>
                </a:schemeClr>
              </a:solidFill>
              <a:prstDash val="solid"/>
              <a:miter/>
            </a:ln>
          </p:spPr>
          <p:txBody>
            <a:bodyPr/>
            <a:lstStyle/>
            <a:p>
              <a:endParaRPr lang="en-US"/>
            </a:p>
          </p:txBody>
        </p:sp>
        <p:sp>
          <p:nvSpPr>
            <p:cNvPr id="50" name="Freeform 49">
              <a:extLst>
                <a:ext uri="{FF2B5EF4-FFF2-40B4-BE49-F238E27FC236}">
                  <a16:creationId xmlns:a16="http://schemas.microsoft.com/office/drawing/2014/main" id="{1D4F81A2-2FF8-4906-E0AB-8FBBB17B9411}"/>
                </a:ext>
              </a:extLst>
            </p:cNvPr>
            <p:cNvSpPr/>
            <p:nvPr/>
          </p:nvSpPr>
          <p:spPr>
            <a:xfrm>
              <a:off x="6846914" y="3385621"/>
              <a:ext cx="584796" cy="231435"/>
            </a:xfrm>
            <a:custGeom>
              <a:avLst/>
              <a:gdLst>
                <a:gd name="csX0" fmla="*/ 9067 w 619212"/>
                <a:gd name="csY0" fmla="*/ 0 h 245055"/>
                <a:gd name="csX1" fmla="*/ 115319 w 619212"/>
                <a:gd name="csY1" fmla="*/ 53165 h 245055"/>
                <a:gd name="csX2" fmla="*/ 213741 w 619212"/>
                <a:gd name="csY2" fmla="*/ 123871 h 245055"/>
                <a:gd name="csX3" fmla="*/ 309598 w 619212"/>
                <a:gd name="csY3" fmla="*/ 144532 h 245055"/>
                <a:gd name="csX4" fmla="*/ 405471 w 619212"/>
                <a:gd name="csY4" fmla="*/ 123871 h 245055"/>
                <a:gd name="csX5" fmla="*/ 503893 w 619212"/>
                <a:gd name="csY5" fmla="*/ 53165 h 245055"/>
                <a:gd name="csX6" fmla="*/ 610146 w 619212"/>
                <a:gd name="csY6" fmla="*/ 0 h 245055"/>
                <a:gd name="csX7" fmla="*/ 619212 w 619212"/>
                <a:gd name="csY7" fmla="*/ 43993 h 245055"/>
                <a:gd name="csX8" fmla="*/ 524915 w 619212"/>
                <a:gd name="csY8" fmla="*/ 107905 h 245055"/>
                <a:gd name="csX9" fmla="*/ 405610 w 619212"/>
                <a:gd name="csY9" fmla="*/ 224302 h 245055"/>
                <a:gd name="csX10" fmla="*/ 309598 w 619212"/>
                <a:gd name="csY10" fmla="*/ 245055 h 245055"/>
                <a:gd name="csX11" fmla="*/ 213602 w 619212"/>
                <a:gd name="csY11" fmla="*/ 224302 h 245055"/>
                <a:gd name="csX12" fmla="*/ 94297 w 619212"/>
                <a:gd name="csY12" fmla="*/ 107905 h 245055"/>
                <a:gd name="csX13" fmla="*/ 0 w 619212"/>
                <a:gd name="csY13" fmla="*/ 43993 h 245055"/>
                <a:gd name="csX14" fmla="*/ 9067 w 619212"/>
                <a:gd name="csY14" fmla="*/ 0 h 24505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619212" h="245055">
                  <a:moveTo>
                    <a:pt x="9067" y="0"/>
                  </a:moveTo>
                  <a:cubicBezTo>
                    <a:pt x="26474" y="24969"/>
                    <a:pt x="73739" y="31964"/>
                    <a:pt x="115319" y="53165"/>
                  </a:cubicBezTo>
                  <a:cubicBezTo>
                    <a:pt x="153100" y="72436"/>
                    <a:pt x="179760" y="107271"/>
                    <a:pt x="213741" y="123871"/>
                  </a:cubicBezTo>
                  <a:cubicBezTo>
                    <a:pt x="255383" y="144223"/>
                    <a:pt x="301242" y="144532"/>
                    <a:pt x="309598" y="144532"/>
                  </a:cubicBezTo>
                  <a:cubicBezTo>
                    <a:pt x="317955" y="144532"/>
                    <a:pt x="363829" y="144223"/>
                    <a:pt x="405471" y="123871"/>
                  </a:cubicBezTo>
                  <a:cubicBezTo>
                    <a:pt x="439437" y="107271"/>
                    <a:pt x="466112" y="72436"/>
                    <a:pt x="503893" y="53165"/>
                  </a:cubicBezTo>
                  <a:cubicBezTo>
                    <a:pt x="545473" y="31948"/>
                    <a:pt x="592738" y="24969"/>
                    <a:pt x="610146" y="0"/>
                  </a:cubicBezTo>
                  <a:cubicBezTo>
                    <a:pt x="612416" y="6578"/>
                    <a:pt x="616509" y="20830"/>
                    <a:pt x="619212" y="43993"/>
                  </a:cubicBezTo>
                  <a:cubicBezTo>
                    <a:pt x="601743" y="68977"/>
                    <a:pt x="566511" y="86688"/>
                    <a:pt x="524915" y="107905"/>
                  </a:cubicBezTo>
                  <a:cubicBezTo>
                    <a:pt x="487088" y="127191"/>
                    <a:pt x="467827" y="194346"/>
                    <a:pt x="405610" y="224302"/>
                  </a:cubicBezTo>
                  <a:cubicBezTo>
                    <a:pt x="363783" y="244453"/>
                    <a:pt x="317970" y="245055"/>
                    <a:pt x="309598" y="245055"/>
                  </a:cubicBezTo>
                  <a:cubicBezTo>
                    <a:pt x="301242" y="245055"/>
                    <a:pt x="255429" y="244468"/>
                    <a:pt x="213602" y="224302"/>
                  </a:cubicBezTo>
                  <a:cubicBezTo>
                    <a:pt x="151386" y="194346"/>
                    <a:pt x="132125" y="127175"/>
                    <a:pt x="94297" y="107905"/>
                  </a:cubicBezTo>
                  <a:cubicBezTo>
                    <a:pt x="52686" y="86688"/>
                    <a:pt x="17438" y="68961"/>
                    <a:pt x="0" y="43993"/>
                  </a:cubicBezTo>
                  <a:cubicBezTo>
                    <a:pt x="2703" y="20846"/>
                    <a:pt x="6796" y="6578"/>
                    <a:pt x="9067" y="0"/>
                  </a:cubicBezTo>
                  <a:close/>
                </a:path>
              </a:pathLst>
            </a:custGeom>
            <a:solidFill>
              <a:schemeClr val="tx1">
                <a:lumMod val="50000"/>
                <a:lumOff val="50000"/>
              </a:schemeClr>
            </a:solidFill>
            <a:ln w="6350" cap="flat">
              <a:solidFill>
                <a:schemeClr val="bg1">
                  <a:lumMod val="50000"/>
                </a:schemeClr>
              </a:solidFill>
              <a:prstDash val="solid"/>
              <a:miter/>
            </a:ln>
          </p:spPr>
          <p:txBody>
            <a:bodyPr/>
            <a:lstStyle/>
            <a:p>
              <a:endParaRPr lang="en-US"/>
            </a:p>
          </p:txBody>
        </p:sp>
        <p:sp>
          <p:nvSpPr>
            <p:cNvPr id="51" name="Freeform 50">
              <a:extLst>
                <a:ext uri="{FF2B5EF4-FFF2-40B4-BE49-F238E27FC236}">
                  <a16:creationId xmlns:a16="http://schemas.microsoft.com/office/drawing/2014/main" id="{66B0D8A0-3BBB-9BF9-E77E-DA93EB43A515}"/>
                </a:ext>
              </a:extLst>
            </p:cNvPr>
            <p:cNvSpPr/>
            <p:nvPr/>
          </p:nvSpPr>
          <p:spPr>
            <a:xfrm>
              <a:off x="6848636" y="3351030"/>
              <a:ext cx="581411" cy="171104"/>
            </a:xfrm>
            <a:custGeom>
              <a:avLst/>
              <a:gdLst>
                <a:gd name="csX0" fmla="*/ 615598 w 615628"/>
                <a:gd name="csY0" fmla="*/ 0 h 181174"/>
                <a:gd name="csX1" fmla="*/ 606686 w 615628"/>
                <a:gd name="csY1" fmla="*/ 32288 h 181174"/>
                <a:gd name="csX2" fmla="*/ 608338 w 615628"/>
                <a:gd name="csY2" fmla="*/ 36643 h 181174"/>
                <a:gd name="csX3" fmla="*/ 502086 w 615628"/>
                <a:gd name="csY3" fmla="*/ 89807 h 181174"/>
                <a:gd name="csX4" fmla="*/ 403664 w 615628"/>
                <a:gd name="csY4" fmla="*/ 160513 h 181174"/>
                <a:gd name="csX5" fmla="*/ 307791 w 615628"/>
                <a:gd name="csY5" fmla="*/ 181174 h 181174"/>
                <a:gd name="csX6" fmla="*/ 211934 w 615628"/>
                <a:gd name="csY6" fmla="*/ 160513 h 181174"/>
                <a:gd name="csX7" fmla="*/ 113512 w 615628"/>
                <a:gd name="csY7" fmla="*/ 89807 h 181174"/>
                <a:gd name="csX8" fmla="*/ 7260 w 615628"/>
                <a:gd name="csY8" fmla="*/ 36643 h 181174"/>
                <a:gd name="csX9" fmla="*/ 8912 w 615628"/>
                <a:gd name="csY9" fmla="*/ 32288 h 181174"/>
                <a:gd name="csX10" fmla="*/ 0 w 615628"/>
                <a:gd name="csY10" fmla="*/ 0 h 181174"/>
                <a:gd name="csX11" fmla="*/ 239304 w 615628"/>
                <a:gd name="csY11" fmla="*/ 89267 h 181174"/>
                <a:gd name="csX12" fmla="*/ 307807 w 615628"/>
                <a:gd name="csY12" fmla="*/ 85731 h 181174"/>
                <a:gd name="csX13" fmla="*/ 376325 w 615628"/>
                <a:gd name="csY13" fmla="*/ 89267 h 181174"/>
                <a:gd name="csX14" fmla="*/ 615629 w 615628"/>
                <a:gd name="csY14" fmla="*/ 0 h 1811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615628" h="181174">
                  <a:moveTo>
                    <a:pt x="615598" y="0"/>
                  </a:moveTo>
                  <a:cubicBezTo>
                    <a:pt x="612771" y="10655"/>
                    <a:pt x="609806" y="21433"/>
                    <a:pt x="606686" y="32288"/>
                  </a:cubicBezTo>
                  <a:cubicBezTo>
                    <a:pt x="606686" y="32288"/>
                    <a:pt x="607334" y="33693"/>
                    <a:pt x="608338" y="36643"/>
                  </a:cubicBezTo>
                  <a:cubicBezTo>
                    <a:pt x="590931" y="61611"/>
                    <a:pt x="543666" y="68591"/>
                    <a:pt x="502086" y="89807"/>
                  </a:cubicBezTo>
                  <a:cubicBezTo>
                    <a:pt x="464305" y="109078"/>
                    <a:pt x="437630" y="143914"/>
                    <a:pt x="403664" y="160513"/>
                  </a:cubicBezTo>
                  <a:cubicBezTo>
                    <a:pt x="362022" y="180865"/>
                    <a:pt x="316148" y="181174"/>
                    <a:pt x="307791" y="181174"/>
                  </a:cubicBezTo>
                  <a:cubicBezTo>
                    <a:pt x="299435" y="181174"/>
                    <a:pt x="253576" y="180865"/>
                    <a:pt x="211934" y="160513"/>
                  </a:cubicBezTo>
                  <a:cubicBezTo>
                    <a:pt x="177953" y="143914"/>
                    <a:pt x="151293" y="109078"/>
                    <a:pt x="113512" y="89807"/>
                  </a:cubicBezTo>
                  <a:cubicBezTo>
                    <a:pt x="71932" y="68591"/>
                    <a:pt x="24667" y="61611"/>
                    <a:pt x="7260" y="36643"/>
                  </a:cubicBezTo>
                  <a:cubicBezTo>
                    <a:pt x="8264" y="33709"/>
                    <a:pt x="8912" y="32288"/>
                    <a:pt x="8912" y="32288"/>
                  </a:cubicBezTo>
                  <a:cubicBezTo>
                    <a:pt x="5792" y="21433"/>
                    <a:pt x="2827" y="10655"/>
                    <a:pt x="0" y="0"/>
                  </a:cubicBezTo>
                  <a:cubicBezTo>
                    <a:pt x="89077" y="9543"/>
                    <a:pt x="166523" y="68313"/>
                    <a:pt x="239304" y="89267"/>
                  </a:cubicBezTo>
                  <a:cubicBezTo>
                    <a:pt x="262643" y="95968"/>
                    <a:pt x="285178" y="85731"/>
                    <a:pt x="307807" y="85731"/>
                  </a:cubicBezTo>
                  <a:cubicBezTo>
                    <a:pt x="330450" y="85731"/>
                    <a:pt x="352955" y="95968"/>
                    <a:pt x="376325" y="89267"/>
                  </a:cubicBezTo>
                  <a:cubicBezTo>
                    <a:pt x="449091" y="68313"/>
                    <a:pt x="526552" y="9558"/>
                    <a:pt x="615629" y="0"/>
                  </a:cubicBezTo>
                  <a:close/>
                </a:path>
              </a:pathLst>
            </a:custGeom>
            <a:solidFill>
              <a:schemeClr val="tx1">
                <a:lumMod val="50000"/>
                <a:lumOff val="50000"/>
              </a:schemeClr>
            </a:solidFill>
            <a:ln w="6350" cap="flat">
              <a:solidFill>
                <a:schemeClr val="bg1">
                  <a:lumMod val="50000"/>
                </a:schemeClr>
              </a:solidFill>
              <a:prstDash val="solid"/>
              <a:miter/>
            </a:ln>
          </p:spPr>
          <p:txBody>
            <a:bodyPr/>
            <a:lstStyle/>
            <a:p>
              <a:endParaRPr lang="en-US"/>
            </a:p>
          </p:txBody>
        </p:sp>
        <p:sp>
          <p:nvSpPr>
            <p:cNvPr id="52" name="Freeform 51">
              <a:extLst>
                <a:ext uri="{FF2B5EF4-FFF2-40B4-BE49-F238E27FC236}">
                  <a16:creationId xmlns:a16="http://schemas.microsoft.com/office/drawing/2014/main" id="{B35666D5-79D9-22B8-D185-223C8D11A63F}"/>
                </a:ext>
              </a:extLst>
            </p:cNvPr>
            <p:cNvSpPr/>
            <p:nvPr/>
          </p:nvSpPr>
          <p:spPr>
            <a:xfrm>
              <a:off x="6836236" y="3301315"/>
              <a:ext cx="606152" cy="136167"/>
            </a:xfrm>
            <a:custGeom>
              <a:avLst/>
              <a:gdLst>
                <a:gd name="csX0" fmla="*/ 641825 w 641825"/>
                <a:gd name="csY0" fmla="*/ 0 h 144181"/>
                <a:gd name="csX1" fmla="*/ 628727 w 641825"/>
                <a:gd name="csY1" fmla="*/ 52640 h 144181"/>
                <a:gd name="csX2" fmla="*/ 389423 w 641825"/>
                <a:gd name="csY2" fmla="*/ 141907 h 144181"/>
                <a:gd name="csX3" fmla="*/ 320905 w 641825"/>
                <a:gd name="csY3" fmla="*/ 138370 h 144181"/>
                <a:gd name="csX4" fmla="*/ 252402 w 641825"/>
                <a:gd name="csY4" fmla="*/ 141907 h 144181"/>
                <a:gd name="csX5" fmla="*/ 13098 w 641825"/>
                <a:gd name="csY5" fmla="*/ 52640 h 144181"/>
                <a:gd name="csX6" fmla="*/ 0 w 641825"/>
                <a:gd name="csY6" fmla="*/ 0 h 144181"/>
                <a:gd name="csX7" fmla="*/ 320905 w 641825"/>
                <a:gd name="csY7" fmla="*/ 72420 h 144181"/>
                <a:gd name="csX8" fmla="*/ 641825 w 641825"/>
                <a:gd name="csY8" fmla="*/ 0 h 1441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41825" h="144181">
                  <a:moveTo>
                    <a:pt x="641825" y="0"/>
                  </a:moveTo>
                  <a:cubicBezTo>
                    <a:pt x="637825" y="17186"/>
                    <a:pt x="633469" y="34759"/>
                    <a:pt x="628727" y="52640"/>
                  </a:cubicBezTo>
                  <a:cubicBezTo>
                    <a:pt x="539650" y="62198"/>
                    <a:pt x="462204" y="120953"/>
                    <a:pt x="389423" y="141907"/>
                  </a:cubicBezTo>
                  <a:cubicBezTo>
                    <a:pt x="366069" y="148608"/>
                    <a:pt x="343549" y="138370"/>
                    <a:pt x="320905" y="138370"/>
                  </a:cubicBezTo>
                  <a:cubicBezTo>
                    <a:pt x="298277" y="138370"/>
                    <a:pt x="275741" y="148608"/>
                    <a:pt x="252402" y="141907"/>
                  </a:cubicBezTo>
                  <a:cubicBezTo>
                    <a:pt x="179636" y="120953"/>
                    <a:pt x="102175" y="62198"/>
                    <a:pt x="13098" y="52640"/>
                  </a:cubicBezTo>
                  <a:cubicBezTo>
                    <a:pt x="8356" y="34759"/>
                    <a:pt x="4000" y="17202"/>
                    <a:pt x="0" y="0"/>
                  </a:cubicBezTo>
                  <a:cubicBezTo>
                    <a:pt x="72596" y="47313"/>
                    <a:pt x="154938" y="72652"/>
                    <a:pt x="320905" y="72420"/>
                  </a:cubicBezTo>
                  <a:cubicBezTo>
                    <a:pt x="486871" y="72652"/>
                    <a:pt x="569214" y="47313"/>
                    <a:pt x="641825" y="0"/>
                  </a:cubicBezTo>
                  <a:close/>
                </a:path>
              </a:pathLst>
            </a:custGeom>
            <a:solidFill>
              <a:schemeClr val="tx1">
                <a:lumMod val="50000"/>
                <a:lumOff val="50000"/>
              </a:schemeClr>
            </a:solidFill>
            <a:ln w="6350" cap="flat">
              <a:solidFill>
                <a:schemeClr val="bg1">
                  <a:lumMod val="50000"/>
                </a:schemeClr>
              </a:solidFill>
              <a:prstDash val="solid"/>
              <a:miter/>
            </a:ln>
          </p:spPr>
          <p:txBody>
            <a:bodyPr/>
            <a:lstStyle/>
            <a:p>
              <a:endParaRPr lang="en-US"/>
            </a:p>
          </p:txBody>
        </p:sp>
        <p:sp>
          <p:nvSpPr>
            <p:cNvPr id="53" name="Freeform 52">
              <a:extLst>
                <a:ext uri="{FF2B5EF4-FFF2-40B4-BE49-F238E27FC236}">
                  <a16:creationId xmlns:a16="http://schemas.microsoft.com/office/drawing/2014/main" id="{E143334A-E9F8-372F-7D30-52CE78589066}"/>
                </a:ext>
              </a:extLst>
            </p:cNvPr>
            <p:cNvSpPr/>
            <p:nvPr/>
          </p:nvSpPr>
          <p:spPr>
            <a:xfrm>
              <a:off x="6822947" y="3238782"/>
              <a:ext cx="632730" cy="130929"/>
            </a:xfrm>
            <a:custGeom>
              <a:avLst/>
              <a:gdLst>
                <a:gd name="csX0" fmla="*/ 669952 w 669967"/>
                <a:gd name="csY0" fmla="*/ 0 h 138634"/>
                <a:gd name="csX1" fmla="*/ 669968 w 669967"/>
                <a:gd name="csY1" fmla="*/ 0 h 138634"/>
                <a:gd name="csX2" fmla="*/ 655896 w 669967"/>
                <a:gd name="csY2" fmla="*/ 66213 h 138634"/>
                <a:gd name="csX3" fmla="*/ 334976 w 669967"/>
                <a:gd name="csY3" fmla="*/ 138633 h 138634"/>
                <a:gd name="csX4" fmla="*/ 14071 w 669967"/>
                <a:gd name="csY4" fmla="*/ 66213 h 138634"/>
                <a:gd name="csX5" fmla="*/ 0 w 669967"/>
                <a:gd name="csY5" fmla="*/ 0 h 138634"/>
                <a:gd name="csX6" fmla="*/ 334976 w 669967"/>
                <a:gd name="csY6" fmla="*/ 71000 h 138634"/>
                <a:gd name="csX7" fmla="*/ 669952 w 669967"/>
                <a:gd name="csY7" fmla="*/ 0 h 13863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69967" h="138634">
                  <a:moveTo>
                    <a:pt x="669952" y="0"/>
                  </a:moveTo>
                  <a:cubicBezTo>
                    <a:pt x="669952" y="0"/>
                    <a:pt x="669952" y="0"/>
                    <a:pt x="669968" y="0"/>
                  </a:cubicBezTo>
                  <a:cubicBezTo>
                    <a:pt x="665859" y="21278"/>
                    <a:pt x="661194" y="43421"/>
                    <a:pt x="655896" y="66213"/>
                  </a:cubicBezTo>
                  <a:cubicBezTo>
                    <a:pt x="583285" y="113525"/>
                    <a:pt x="500958" y="138865"/>
                    <a:pt x="334976" y="138633"/>
                  </a:cubicBezTo>
                  <a:cubicBezTo>
                    <a:pt x="169025" y="138865"/>
                    <a:pt x="86667" y="113525"/>
                    <a:pt x="14071" y="66213"/>
                  </a:cubicBezTo>
                  <a:cubicBezTo>
                    <a:pt x="8773" y="43421"/>
                    <a:pt x="4109" y="21278"/>
                    <a:pt x="0" y="0"/>
                  </a:cubicBezTo>
                  <a:cubicBezTo>
                    <a:pt x="72333" y="46818"/>
                    <a:pt x="169318" y="71200"/>
                    <a:pt x="334976" y="71000"/>
                  </a:cubicBezTo>
                  <a:cubicBezTo>
                    <a:pt x="500649" y="71200"/>
                    <a:pt x="597604" y="46818"/>
                    <a:pt x="669952" y="0"/>
                  </a:cubicBezTo>
                  <a:close/>
                </a:path>
              </a:pathLst>
            </a:custGeom>
            <a:solidFill>
              <a:schemeClr val="tx1">
                <a:lumMod val="50000"/>
                <a:lumOff val="50000"/>
              </a:schemeClr>
            </a:solidFill>
            <a:ln w="6350" cap="flat">
              <a:solidFill>
                <a:schemeClr val="bg1">
                  <a:lumMod val="50000"/>
                </a:schemeClr>
              </a:solidFill>
              <a:prstDash val="solid"/>
              <a:miter/>
            </a:ln>
          </p:spPr>
          <p:txBody>
            <a:bodyPr/>
            <a:lstStyle/>
            <a:p>
              <a:endParaRPr lang="en-US"/>
            </a:p>
          </p:txBody>
        </p:sp>
        <p:sp>
          <p:nvSpPr>
            <p:cNvPr id="54" name="Freeform 53">
              <a:extLst>
                <a:ext uri="{FF2B5EF4-FFF2-40B4-BE49-F238E27FC236}">
                  <a16:creationId xmlns:a16="http://schemas.microsoft.com/office/drawing/2014/main" id="{3908EB4C-EF90-E884-6DC6-5804F0222586}"/>
                </a:ext>
              </a:extLst>
            </p:cNvPr>
            <p:cNvSpPr/>
            <p:nvPr/>
          </p:nvSpPr>
          <p:spPr>
            <a:xfrm>
              <a:off x="6812138" y="3176629"/>
              <a:ext cx="654349" cy="129208"/>
            </a:xfrm>
            <a:custGeom>
              <a:avLst/>
              <a:gdLst>
                <a:gd name="csX0" fmla="*/ 692859 w 692858"/>
                <a:gd name="csY0" fmla="*/ 0 h 136812"/>
                <a:gd name="csX1" fmla="*/ 681429 w 692858"/>
                <a:gd name="csY1" fmla="*/ 65811 h 136812"/>
                <a:gd name="csX2" fmla="*/ 681413 w 692858"/>
                <a:gd name="csY2" fmla="*/ 65811 h 136812"/>
                <a:gd name="csX3" fmla="*/ 346437 w 692858"/>
                <a:gd name="csY3" fmla="*/ 136811 h 136812"/>
                <a:gd name="csX4" fmla="*/ 11461 w 692858"/>
                <a:gd name="csY4" fmla="*/ 65811 h 136812"/>
                <a:gd name="csX5" fmla="*/ 0 w 692858"/>
                <a:gd name="csY5" fmla="*/ 0 h 136812"/>
                <a:gd name="csX6" fmla="*/ 346422 w 692858"/>
                <a:gd name="csY6" fmla="*/ 57905 h 136812"/>
                <a:gd name="csX7" fmla="*/ 692843 w 692858"/>
                <a:gd name="csY7" fmla="*/ 0 h 1368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92858" h="136812">
                  <a:moveTo>
                    <a:pt x="692859" y="0"/>
                  </a:moveTo>
                  <a:cubicBezTo>
                    <a:pt x="689646" y="20815"/>
                    <a:pt x="685846" y="42819"/>
                    <a:pt x="681429" y="65811"/>
                  </a:cubicBezTo>
                  <a:cubicBezTo>
                    <a:pt x="681429" y="65811"/>
                    <a:pt x="681429" y="65811"/>
                    <a:pt x="681413" y="65811"/>
                  </a:cubicBezTo>
                  <a:cubicBezTo>
                    <a:pt x="609064" y="112630"/>
                    <a:pt x="512110" y="137012"/>
                    <a:pt x="346437" y="136811"/>
                  </a:cubicBezTo>
                  <a:cubicBezTo>
                    <a:pt x="180779" y="137012"/>
                    <a:pt x="83810" y="112630"/>
                    <a:pt x="11461" y="65811"/>
                  </a:cubicBezTo>
                  <a:cubicBezTo>
                    <a:pt x="7012" y="42819"/>
                    <a:pt x="3244" y="20815"/>
                    <a:pt x="0" y="0"/>
                  </a:cubicBezTo>
                  <a:cubicBezTo>
                    <a:pt x="72102" y="46371"/>
                    <a:pt x="181196" y="58075"/>
                    <a:pt x="346422" y="57905"/>
                  </a:cubicBezTo>
                  <a:cubicBezTo>
                    <a:pt x="511662" y="58075"/>
                    <a:pt x="620757" y="46371"/>
                    <a:pt x="692843" y="0"/>
                  </a:cubicBezTo>
                  <a:close/>
                </a:path>
              </a:pathLst>
            </a:custGeom>
            <a:solidFill>
              <a:schemeClr val="tx1">
                <a:lumMod val="50000"/>
                <a:lumOff val="50000"/>
              </a:schemeClr>
            </a:solidFill>
            <a:ln w="6350" cap="flat">
              <a:solidFill>
                <a:schemeClr val="bg1">
                  <a:lumMod val="50000"/>
                </a:schemeClr>
              </a:solidFill>
              <a:prstDash val="solid"/>
              <a:miter/>
            </a:ln>
          </p:spPr>
          <p:txBody>
            <a:bodyPr/>
            <a:lstStyle/>
            <a:p>
              <a:endParaRPr lang="en-US"/>
            </a:p>
          </p:txBody>
        </p:sp>
        <p:sp>
          <p:nvSpPr>
            <p:cNvPr id="55" name="Freeform 54">
              <a:extLst>
                <a:ext uri="{FF2B5EF4-FFF2-40B4-BE49-F238E27FC236}">
                  <a16:creationId xmlns:a16="http://schemas.microsoft.com/office/drawing/2014/main" id="{E2D91FC3-647F-E9ED-3B7C-0C3F7847536D}"/>
                </a:ext>
              </a:extLst>
            </p:cNvPr>
            <p:cNvSpPr/>
            <p:nvPr/>
          </p:nvSpPr>
          <p:spPr>
            <a:xfrm>
              <a:off x="6806697" y="3138655"/>
              <a:ext cx="665261" cy="92663"/>
            </a:xfrm>
            <a:custGeom>
              <a:avLst/>
              <a:gdLst>
                <a:gd name="csX0" fmla="*/ 704397 w 704412"/>
                <a:gd name="csY0" fmla="*/ 0 h 98116"/>
                <a:gd name="csX1" fmla="*/ 704412 w 704412"/>
                <a:gd name="csY1" fmla="*/ 0 h 98116"/>
                <a:gd name="csX2" fmla="*/ 702142 w 704412"/>
                <a:gd name="csY2" fmla="*/ 16538 h 98116"/>
                <a:gd name="csX3" fmla="*/ 698620 w 704412"/>
                <a:gd name="csY3" fmla="*/ 40209 h 98116"/>
                <a:gd name="csX4" fmla="*/ 352198 w 704412"/>
                <a:gd name="csY4" fmla="*/ 98115 h 98116"/>
                <a:gd name="csX5" fmla="*/ 5777 w 704412"/>
                <a:gd name="csY5" fmla="*/ 40209 h 98116"/>
                <a:gd name="csX6" fmla="*/ 2271 w 704412"/>
                <a:gd name="csY6" fmla="*/ 16569 h 98116"/>
                <a:gd name="csX7" fmla="*/ 2271 w 704412"/>
                <a:gd name="csY7" fmla="*/ 16553 h 98116"/>
                <a:gd name="csX8" fmla="*/ 0 w 704412"/>
                <a:gd name="csY8" fmla="*/ 15 h 98116"/>
                <a:gd name="csX9" fmla="*/ 352198 w 704412"/>
                <a:gd name="csY9" fmla="*/ 23718 h 98116"/>
                <a:gd name="csX10" fmla="*/ 704397 w 704412"/>
                <a:gd name="csY10" fmla="*/ 15 h 981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704412" h="98116">
                  <a:moveTo>
                    <a:pt x="704397" y="0"/>
                  </a:moveTo>
                  <a:cubicBezTo>
                    <a:pt x="704397" y="0"/>
                    <a:pt x="704397" y="0"/>
                    <a:pt x="704412" y="0"/>
                  </a:cubicBezTo>
                  <a:cubicBezTo>
                    <a:pt x="703686" y="5420"/>
                    <a:pt x="702929" y="10932"/>
                    <a:pt x="702142" y="16538"/>
                  </a:cubicBezTo>
                  <a:cubicBezTo>
                    <a:pt x="701045" y="24243"/>
                    <a:pt x="699887" y="32134"/>
                    <a:pt x="698620" y="40209"/>
                  </a:cubicBezTo>
                  <a:cubicBezTo>
                    <a:pt x="626534" y="86580"/>
                    <a:pt x="517439" y="98285"/>
                    <a:pt x="352198" y="98115"/>
                  </a:cubicBezTo>
                  <a:cubicBezTo>
                    <a:pt x="186973" y="98285"/>
                    <a:pt x="77878" y="86580"/>
                    <a:pt x="5777" y="40209"/>
                  </a:cubicBezTo>
                  <a:cubicBezTo>
                    <a:pt x="4526" y="32134"/>
                    <a:pt x="3352" y="24258"/>
                    <a:pt x="2271" y="16569"/>
                  </a:cubicBezTo>
                  <a:cubicBezTo>
                    <a:pt x="2271" y="16569"/>
                    <a:pt x="2271" y="16569"/>
                    <a:pt x="2271" y="16553"/>
                  </a:cubicBezTo>
                  <a:cubicBezTo>
                    <a:pt x="1467" y="10948"/>
                    <a:pt x="711" y="5435"/>
                    <a:pt x="0" y="15"/>
                  </a:cubicBezTo>
                  <a:cubicBezTo>
                    <a:pt x="71978" y="46185"/>
                    <a:pt x="187483" y="23934"/>
                    <a:pt x="352198" y="23718"/>
                  </a:cubicBezTo>
                  <a:cubicBezTo>
                    <a:pt x="516929" y="23919"/>
                    <a:pt x="632419" y="46170"/>
                    <a:pt x="704397" y="15"/>
                  </a:cubicBezTo>
                  <a:close/>
                </a:path>
              </a:pathLst>
            </a:custGeom>
            <a:solidFill>
              <a:schemeClr val="tx1">
                <a:lumMod val="50000"/>
                <a:lumOff val="50000"/>
              </a:schemeClr>
            </a:solidFill>
            <a:ln w="6350" cap="flat">
              <a:solidFill>
                <a:schemeClr val="bg1">
                  <a:lumMod val="50000"/>
                </a:schemeClr>
              </a:solidFill>
              <a:prstDash val="solid"/>
              <a:miter/>
            </a:ln>
          </p:spPr>
          <p:txBody>
            <a:bodyPr/>
            <a:lstStyle/>
            <a:p>
              <a:endParaRPr lang="en-US"/>
            </a:p>
          </p:txBody>
        </p:sp>
        <p:sp>
          <p:nvSpPr>
            <p:cNvPr id="56" name="Freeform 55">
              <a:extLst>
                <a:ext uri="{FF2B5EF4-FFF2-40B4-BE49-F238E27FC236}">
                  <a16:creationId xmlns:a16="http://schemas.microsoft.com/office/drawing/2014/main" id="{FC040929-3D52-D97A-9880-9549E1B4FD16}"/>
                </a:ext>
              </a:extLst>
            </p:cNvPr>
            <p:cNvSpPr/>
            <p:nvPr/>
          </p:nvSpPr>
          <p:spPr>
            <a:xfrm>
              <a:off x="6799564" y="3075597"/>
              <a:ext cx="679483" cy="90682"/>
            </a:xfrm>
            <a:custGeom>
              <a:avLst/>
              <a:gdLst>
                <a:gd name="csX0" fmla="*/ 719472 w 719471"/>
                <a:gd name="csY0" fmla="*/ 15 h 96019"/>
                <a:gd name="csX1" fmla="*/ 717186 w 719471"/>
                <a:gd name="csY1" fmla="*/ 22961 h 96019"/>
                <a:gd name="csX2" fmla="*/ 711950 w 719471"/>
                <a:gd name="csY2" fmla="*/ 66769 h 96019"/>
                <a:gd name="csX3" fmla="*/ 711934 w 719471"/>
                <a:gd name="csY3" fmla="*/ 66769 h 96019"/>
                <a:gd name="csX4" fmla="*/ 359736 w 719471"/>
                <a:gd name="csY4" fmla="*/ 90471 h 96019"/>
                <a:gd name="csX5" fmla="*/ 7538 w 719471"/>
                <a:gd name="csY5" fmla="*/ 66769 h 96019"/>
                <a:gd name="csX6" fmla="*/ 2301 w 719471"/>
                <a:gd name="csY6" fmla="*/ 22977 h 96019"/>
                <a:gd name="csX7" fmla="*/ 2301 w 719471"/>
                <a:gd name="csY7" fmla="*/ 22961 h 96019"/>
                <a:gd name="csX8" fmla="*/ 0 w 719471"/>
                <a:gd name="csY8" fmla="*/ 0 h 96019"/>
                <a:gd name="csX9" fmla="*/ 359736 w 719471"/>
                <a:gd name="csY9" fmla="*/ 20599 h 96019"/>
                <a:gd name="csX10" fmla="*/ 719472 w 719471"/>
                <a:gd name="csY10" fmla="*/ 15 h 960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719471" h="96019">
                  <a:moveTo>
                    <a:pt x="719472" y="15"/>
                  </a:moveTo>
                  <a:cubicBezTo>
                    <a:pt x="718808" y="7304"/>
                    <a:pt x="718036" y="14947"/>
                    <a:pt x="717186" y="22961"/>
                  </a:cubicBezTo>
                  <a:cubicBezTo>
                    <a:pt x="715734" y="36612"/>
                    <a:pt x="714004" y="51250"/>
                    <a:pt x="711950" y="66769"/>
                  </a:cubicBezTo>
                  <a:cubicBezTo>
                    <a:pt x="711950" y="66769"/>
                    <a:pt x="711950" y="66769"/>
                    <a:pt x="711934" y="66769"/>
                  </a:cubicBezTo>
                  <a:cubicBezTo>
                    <a:pt x="639956" y="112938"/>
                    <a:pt x="524467" y="90687"/>
                    <a:pt x="359736" y="90471"/>
                  </a:cubicBezTo>
                  <a:cubicBezTo>
                    <a:pt x="195021" y="90672"/>
                    <a:pt x="79516" y="112923"/>
                    <a:pt x="7538" y="66769"/>
                  </a:cubicBezTo>
                  <a:cubicBezTo>
                    <a:pt x="5483" y="51266"/>
                    <a:pt x="3753" y="36612"/>
                    <a:pt x="2301" y="22977"/>
                  </a:cubicBezTo>
                  <a:cubicBezTo>
                    <a:pt x="2301" y="22961"/>
                    <a:pt x="2301" y="22961"/>
                    <a:pt x="2301" y="22961"/>
                  </a:cubicBezTo>
                  <a:cubicBezTo>
                    <a:pt x="1437" y="14963"/>
                    <a:pt x="680" y="7304"/>
                    <a:pt x="0" y="0"/>
                  </a:cubicBezTo>
                  <a:cubicBezTo>
                    <a:pt x="71700" y="45691"/>
                    <a:pt x="195499" y="20753"/>
                    <a:pt x="359736" y="20599"/>
                  </a:cubicBezTo>
                  <a:cubicBezTo>
                    <a:pt x="523973" y="20753"/>
                    <a:pt x="647772" y="45691"/>
                    <a:pt x="719472" y="15"/>
                  </a:cubicBezTo>
                  <a:close/>
                </a:path>
              </a:pathLst>
            </a:custGeom>
            <a:solidFill>
              <a:schemeClr val="tx1">
                <a:lumMod val="50000"/>
                <a:lumOff val="50000"/>
              </a:schemeClr>
            </a:solidFill>
            <a:ln w="6350" cap="flat">
              <a:solidFill>
                <a:schemeClr val="bg1">
                  <a:lumMod val="50000"/>
                </a:schemeClr>
              </a:solidFill>
              <a:prstDash val="solid"/>
              <a:miter/>
            </a:ln>
          </p:spPr>
          <p:txBody>
            <a:bodyPr/>
            <a:lstStyle/>
            <a:p>
              <a:endParaRPr lang="en-US"/>
            </a:p>
          </p:txBody>
        </p:sp>
        <p:sp>
          <p:nvSpPr>
            <p:cNvPr id="4376" name="Freeform 4375">
              <a:extLst>
                <a:ext uri="{FF2B5EF4-FFF2-40B4-BE49-F238E27FC236}">
                  <a16:creationId xmlns:a16="http://schemas.microsoft.com/office/drawing/2014/main" id="{1A1A9B72-EF0D-45D7-0013-D0DBB9B9E109}"/>
                </a:ext>
              </a:extLst>
            </p:cNvPr>
            <p:cNvSpPr/>
            <p:nvPr/>
          </p:nvSpPr>
          <p:spPr>
            <a:xfrm>
              <a:off x="6785515" y="2884669"/>
              <a:ext cx="707317" cy="216929"/>
            </a:xfrm>
            <a:custGeom>
              <a:avLst/>
              <a:gdLst>
                <a:gd name="csX0" fmla="*/ 565157 w 707317"/>
                <a:gd name="csY0" fmla="*/ 1435 h 216929"/>
                <a:gd name="csX1" fmla="*/ 707317 w 707317"/>
                <a:gd name="csY1" fmla="*/ 85186 h 216929"/>
                <a:gd name="csX2" fmla="*/ 697762 w 707317"/>
                <a:gd name="csY2" fmla="*/ 102935 h 216929"/>
                <a:gd name="csX3" fmla="*/ 697777 w 707317"/>
                <a:gd name="csY3" fmla="*/ 102949 h 216929"/>
                <a:gd name="csX4" fmla="*/ 698813 w 707317"/>
                <a:gd name="csY4" fmla="*/ 103590 h 216929"/>
                <a:gd name="csX5" fmla="*/ 695735 w 707317"/>
                <a:gd name="csY5" fmla="*/ 164855 h 216929"/>
                <a:gd name="csX6" fmla="*/ 693517 w 707317"/>
                <a:gd name="csY6" fmla="*/ 190943 h 216929"/>
                <a:gd name="csX7" fmla="*/ 353775 w 707317"/>
                <a:gd name="csY7" fmla="*/ 210383 h 216929"/>
                <a:gd name="csX8" fmla="*/ 14033 w 707317"/>
                <a:gd name="csY8" fmla="*/ 190929 h 216929"/>
                <a:gd name="csX9" fmla="*/ 11816 w 707317"/>
                <a:gd name="csY9" fmla="*/ 164855 h 216929"/>
                <a:gd name="csX10" fmla="*/ 8753 w 707317"/>
                <a:gd name="csY10" fmla="*/ 103590 h 216929"/>
                <a:gd name="csX11" fmla="*/ 9439 w 707317"/>
                <a:gd name="csY11" fmla="*/ 103168 h 216929"/>
                <a:gd name="csX12" fmla="*/ 0 w 707317"/>
                <a:gd name="csY12" fmla="*/ 85682 h 216929"/>
                <a:gd name="csX13" fmla="*/ 353775 w 707317"/>
                <a:gd name="csY13" fmla="*/ 6495 h 216929"/>
                <a:gd name="csX14" fmla="*/ 565157 w 707317"/>
                <a:gd name="csY14" fmla="*/ 1435 h 21692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707317" h="216929">
                  <a:moveTo>
                    <a:pt x="565157" y="1435"/>
                  </a:moveTo>
                  <a:cubicBezTo>
                    <a:pt x="627579" y="6462"/>
                    <a:pt x="678463" y="26292"/>
                    <a:pt x="707317" y="85186"/>
                  </a:cubicBezTo>
                  <a:cubicBezTo>
                    <a:pt x="704559" y="90495"/>
                    <a:pt x="701336" y="96517"/>
                    <a:pt x="697762" y="102935"/>
                  </a:cubicBezTo>
                  <a:lnTo>
                    <a:pt x="697777" y="102949"/>
                  </a:lnTo>
                  <a:cubicBezTo>
                    <a:pt x="698127" y="103168"/>
                    <a:pt x="698477" y="103372"/>
                    <a:pt x="698813" y="103590"/>
                  </a:cubicBezTo>
                  <a:cubicBezTo>
                    <a:pt x="698813" y="103590"/>
                    <a:pt x="698666" y="126150"/>
                    <a:pt x="695735" y="164855"/>
                  </a:cubicBezTo>
                  <a:cubicBezTo>
                    <a:pt x="695136" y="172875"/>
                    <a:pt x="694393" y="181581"/>
                    <a:pt x="693517" y="190943"/>
                  </a:cubicBezTo>
                  <a:cubicBezTo>
                    <a:pt x="625802" y="234081"/>
                    <a:pt x="508884" y="210529"/>
                    <a:pt x="353775" y="210383"/>
                  </a:cubicBezTo>
                  <a:cubicBezTo>
                    <a:pt x="198667" y="210529"/>
                    <a:pt x="81748" y="234081"/>
                    <a:pt x="14033" y="190929"/>
                  </a:cubicBezTo>
                  <a:cubicBezTo>
                    <a:pt x="13158" y="181595"/>
                    <a:pt x="12443" y="172875"/>
                    <a:pt x="11816" y="164855"/>
                  </a:cubicBezTo>
                  <a:cubicBezTo>
                    <a:pt x="8899" y="126150"/>
                    <a:pt x="8753" y="103590"/>
                    <a:pt x="8753" y="103590"/>
                  </a:cubicBezTo>
                  <a:cubicBezTo>
                    <a:pt x="8986" y="103445"/>
                    <a:pt x="9205" y="103313"/>
                    <a:pt x="9439" y="103168"/>
                  </a:cubicBezTo>
                  <a:cubicBezTo>
                    <a:pt x="5937" y="96882"/>
                    <a:pt x="2757" y="90932"/>
                    <a:pt x="0" y="85682"/>
                  </a:cubicBezTo>
                  <a:cubicBezTo>
                    <a:pt x="57563" y="-32690"/>
                    <a:pt x="203583" y="5868"/>
                    <a:pt x="353775" y="6495"/>
                  </a:cubicBezTo>
                  <a:cubicBezTo>
                    <a:pt x="428777" y="6181"/>
                    <a:pt x="502735" y="-3593"/>
                    <a:pt x="565157" y="1435"/>
                  </a:cubicBezTo>
                  <a:close/>
                </a:path>
              </a:pathLst>
            </a:custGeom>
            <a:solidFill>
              <a:schemeClr val="tx1">
                <a:lumMod val="50000"/>
                <a:lumOff val="50000"/>
              </a:schemeClr>
            </a:solidFill>
            <a:ln w="6350" cap="flat">
              <a:solidFill>
                <a:schemeClr val="bg1">
                  <a:lumMod val="50000"/>
                </a:schemeClr>
              </a:solidFill>
              <a:prstDash val="solid"/>
              <a:miter/>
            </a:ln>
          </p:spPr>
          <p:txBody>
            <a:bodyPr wrap="square">
              <a:noAutofit/>
            </a:bodyPr>
            <a:lstStyle/>
            <a:p>
              <a:endParaRPr lang="en-US"/>
            </a:p>
          </p:txBody>
        </p:sp>
        <p:sp>
          <p:nvSpPr>
            <p:cNvPr id="60" name="Freeform 59">
              <a:extLst>
                <a:ext uri="{FF2B5EF4-FFF2-40B4-BE49-F238E27FC236}">
                  <a16:creationId xmlns:a16="http://schemas.microsoft.com/office/drawing/2014/main" id="{B11FEB08-348C-C1A5-86E0-7D04A1D34889}"/>
                </a:ext>
              </a:extLst>
            </p:cNvPr>
            <p:cNvSpPr/>
            <p:nvPr/>
          </p:nvSpPr>
          <p:spPr>
            <a:xfrm>
              <a:off x="6477415" y="2824493"/>
              <a:ext cx="1323825" cy="795598"/>
            </a:xfrm>
            <a:custGeom>
              <a:avLst/>
              <a:gdLst>
                <a:gd name="csX0" fmla="*/ 1060580 w 1401734"/>
                <a:gd name="csY0" fmla="*/ 265898 h 842420"/>
                <a:gd name="csX1" fmla="*/ 1062928 w 1401734"/>
                <a:gd name="csY1" fmla="*/ 238273 h 842420"/>
                <a:gd name="csX2" fmla="*/ 1066187 w 1401734"/>
                <a:gd name="csY2" fmla="*/ 173404 h 842420"/>
                <a:gd name="csX3" fmla="*/ 1065090 w 1401734"/>
                <a:gd name="csY3" fmla="*/ 172724 h 842420"/>
                <a:gd name="csX4" fmla="*/ 1075207 w 1401734"/>
                <a:gd name="csY4" fmla="*/ 153932 h 842420"/>
                <a:gd name="csX5" fmla="*/ 700860 w 1401734"/>
                <a:gd name="csY5" fmla="*/ 70610 h 842420"/>
                <a:gd name="csX6" fmla="*/ 326265 w 1401734"/>
                <a:gd name="csY6" fmla="*/ 154457 h 842420"/>
                <a:gd name="csX7" fmla="*/ 336258 w 1401734"/>
                <a:gd name="csY7" fmla="*/ 172971 h 842420"/>
                <a:gd name="csX8" fmla="*/ 335532 w 1401734"/>
                <a:gd name="csY8" fmla="*/ 173419 h 842420"/>
                <a:gd name="csX9" fmla="*/ 338776 w 1401734"/>
                <a:gd name="csY9" fmla="*/ 238288 h 842420"/>
                <a:gd name="csX10" fmla="*/ 341124 w 1401734"/>
                <a:gd name="csY10" fmla="*/ 265898 h 842420"/>
                <a:gd name="csX11" fmla="*/ 343425 w 1401734"/>
                <a:gd name="csY11" fmla="*/ 288859 h 842420"/>
                <a:gd name="csX12" fmla="*/ 343425 w 1401734"/>
                <a:gd name="csY12" fmla="*/ 288874 h 842420"/>
                <a:gd name="csX13" fmla="*/ 236987 w 1401734"/>
                <a:gd name="csY13" fmla="*/ 604698 h 842420"/>
                <a:gd name="csX14" fmla="*/ 0 w 1401734"/>
                <a:gd name="csY14" fmla="*/ 842418 h 842420"/>
                <a:gd name="csX15" fmla="*/ 200952 w 1401734"/>
                <a:gd name="csY15" fmla="*/ 461509 h 842420"/>
                <a:gd name="csX16" fmla="*/ 334219 w 1401734"/>
                <a:gd name="csY16" fmla="*/ 51772 h 842420"/>
                <a:gd name="csX17" fmla="*/ 700860 w 1401734"/>
                <a:gd name="csY17" fmla="*/ 4675 h 842420"/>
                <a:gd name="csX18" fmla="*/ 1067515 w 1401734"/>
                <a:gd name="csY18" fmla="*/ 51772 h 842420"/>
                <a:gd name="csX19" fmla="*/ 1200783 w 1401734"/>
                <a:gd name="csY19" fmla="*/ 461509 h 842420"/>
                <a:gd name="csX20" fmla="*/ 1401735 w 1401734"/>
                <a:gd name="csY20" fmla="*/ 842418 h 842420"/>
                <a:gd name="csX21" fmla="*/ 1164748 w 1401734"/>
                <a:gd name="csY21" fmla="*/ 604698 h 842420"/>
                <a:gd name="csX22" fmla="*/ 1058310 w 1401734"/>
                <a:gd name="csY22" fmla="*/ 288859 h 842420"/>
                <a:gd name="csX23" fmla="*/ 1060596 w 1401734"/>
                <a:gd name="csY23" fmla="*/ 265913 h 8424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1401734" h="842420">
                  <a:moveTo>
                    <a:pt x="1060580" y="265898"/>
                  </a:moveTo>
                  <a:cubicBezTo>
                    <a:pt x="1061507" y="256000"/>
                    <a:pt x="1062279" y="246766"/>
                    <a:pt x="1062928" y="238273"/>
                  </a:cubicBezTo>
                  <a:cubicBezTo>
                    <a:pt x="1066032" y="197291"/>
                    <a:pt x="1066187" y="173404"/>
                    <a:pt x="1066187" y="173404"/>
                  </a:cubicBezTo>
                  <a:cubicBezTo>
                    <a:pt x="1065816" y="173172"/>
                    <a:pt x="1065446" y="172956"/>
                    <a:pt x="1065090" y="172724"/>
                  </a:cubicBezTo>
                  <a:cubicBezTo>
                    <a:pt x="1068875" y="165930"/>
                    <a:pt x="1072288" y="159553"/>
                    <a:pt x="1075207" y="153932"/>
                  </a:cubicBezTo>
                  <a:cubicBezTo>
                    <a:pt x="1014103" y="29212"/>
                    <a:pt x="859690" y="69946"/>
                    <a:pt x="700860" y="70610"/>
                  </a:cubicBezTo>
                  <a:cubicBezTo>
                    <a:pt x="541844" y="69946"/>
                    <a:pt x="387214" y="29104"/>
                    <a:pt x="326265" y="154457"/>
                  </a:cubicBezTo>
                  <a:cubicBezTo>
                    <a:pt x="329184" y="160016"/>
                    <a:pt x="332551" y="166316"/>
                    <a:pt x="336258" y="172971"/>
                  </a:cubicBezTo>
                  <a:cubicBezTo>
                    <a:pt x="336011" y="173126"/>
                    <a:pt x="335779" y="173265"/>
                    <a:pt x="335532" y="173419"/>
                  </a:cubicBezTo>
                  <a:cubicBezTo>
                    <a:pt x="335532" y="173419"/>
                    <a:pt x="335687" y="197307"/>
                    <a:pt x="338776" y="238288"/>
                  </a:cubicBezTo>
                  <a:cubicBezTo>
                    <a:pt x="339425" y="246781"/>
                    <a:pt x="340197" y="256000"/>
                    <a:pt x="341124" y="265898"/>
                  </a:cubicBezTo>
                  <a:cubicBezTo>
                    <a:pt x="341803" y="273186"/>
                    <a:pt x="342560" y="280845"/>
                    <a:pt x="343425" y="288859"/>
                  </a:cubicBezTo>
                  <a:cubicBezTo>
                    <a:pt x="343425" y="288859"/>
                    <a:pt x="343410" y="288859"/>
                    <a:pt x="343425" y="288874"/>
                  </a:cubicBezTo>
                  <a:cubicBezTo>
                    <a:pt x="342854" y="290758"/>
                    <a:pt x="263786" y="509440"/>
                    <a:pt x="236987" y="604698"/>
                  </a:cubicBezTo>
                  <a:cubicBezTo>
                    <a:pt x="210188" y="701454"/>
                    <a:pt x="15" y="843098"/>
                    <a:pt x="0" y="842418"/>
                  </a:cubicBezTo>
                  <a:cubicBezTo>
                    <a:pt x="28143" y="782212"/>
                    <a:pt x="148791" y="639101"/>
                    <a:pt x="200952" y="461509"/>
                  </a:cubicBezTo>
                  <a:cubicBezTo>
                    <a:pt x="260697" y="258640"/>
                    <a:pt x="287511" y="87488"/>
                    <a:pt x="334219" y="51772"/>
                  </a:cubicBezTo>
                  <a:cubicBezTo>
                    <a:pt x="433444" y="-23413"/>
                    <a:pt x="496525" y="5787"/>
                    <a:pt x="700860" y="4675"/>
                  </a:cubicBezTo>
                  <a:cubicBezTo>
                    <a:pt x="905209" y="5787"/>
                    <a:pt x="968291" y="-23428"/>
                    <a:pt x="1067515" y="51772"/>
                  </a:cubicBezTo>
                  <a:cubicBezTo>
                    <a:pt x="1114224" y="87488"/>
                    <a:pt x="1141038" y="258625"/>
                    <a:pt x="1200783" y="461509"/>
                  </a:cubicBezTo>
                  <a:cubicBezTo>
                    <a:pt x="1252944" y="639101"/>
                    <a:pt x="1373592" y="782212"/>
                    <a:pt x="1401735" y="842418"/>
                  </a:cubicBezTo>
                  <a:cubicBezTo>
                    <a:pt x="1401719" y="843098"/>
                    <a:pt x="1191546" y="701454"/>
                    <a:pt x="1164748" y="604698"/>
                  </a:cubicBezTo>
                  <a:cubicBezTo>
                    <a:pt x="1137841" y="509069"/>
                    <a:pt x="1058263" y="289044"/>
                    <a:pt x="1058310" y="288859"/>
                  </a:cubicBezTo>
                  <a:cubicBezTo>
                    <a:pt x="1059144" y="280845"/>
                    <a:pt x="1059931" y="273217"/>
                    <a:pt x="1060596" y="265913"/>
                  </a:cubicBezTo>
                  <a:close/>
                </a:path>
              </a:pathLst>
            </a:custGeom>
            <a:solidFill>
              <a:schemeClr val="tx1">
                <a:lumMod val="50000"/>
                <a:lumOff val="50000"/>
              </a:schemeClr>
            </a:solidFill>
            <a:ln w="6350" cap="flat">
              <a:solidFill>
                <a:schemeClr val="bg1">
                  <a:lumMod val="50000"/>
                </a:schemeClr>
              </a:solidFill>
              <a:prstDash val="solid"/>
              <a:miter/>
            </a:ln>
          </p:spPr>
          <p:txBody>
            <a:bodyPr/>
            <a:lstStyle/>
            <a:p>
              <a:endParaRPr lang="en-US"/>
            </a:p>
          </p:txBody>
        </p:sp>
        <p:grpSp>
          <p:nvGrpSpPr>
            <p:cNvPr id="3144" name="Group 3143">
              <a:extLst>
                <a:ext uri="{FF2B5EF4-FFF2-40B4-BE49-F238E27FC236}">
                  <a16:creationId xmlns:a16="http://schemas.microsoft.com/office/drawing/2014/main" id="{B569B821-1A4F-4C8A-AF90-AB941B1EAD8C}"/>
                </a:ext>
              </a:extLst>
            </p:cNvPr>
            <p:cNvGrpSpPr/>
            <p:nvPr/>
          </p:nvGrpSpPr>
          <p:grpSpPr>
            <a:xfrm>
              <a:off x="6210479" y="2514685"/>
              <a:ext cx="1857659" cy="1446576"/>
              <a:chOff x="6176861" y="2488090"/>
              <a:chExt cx="1966984" cy="1531709"/>
            </a:xfrm>
            <a:solidFill>
              <a:schemeClr val="accent3">
                <a:lumMod val="60000"/>
                <a:lumOff val="40000"/>
              </a:schemeClr>
            </a:solidFill>
          </p:grpSpPr>
          <p:sp>
            <p:nvSpPr>
              <p:cNvPr id="35" name="Freeform 34">
                <a:extLst>
                  <a:ext uri="{FF2B5EF4-FFF2-40B4-BE49-F238E27FC236}">
                    <a16:creationId xmlns:a16="http://schemas.microsoft.com/office/drawing/2014/main" id="{9D6146A6-729D-C046-F8F7-2E255125DC7D}"/>
                  </a:ext>
                </a:extLst>
              </p:cNvPr>
              <p:cNvSpPr/>
              <p:nvPr/>
            </p:nvSpPr>
            <p:spPr>
              <a:xfrm>
                <a:off x="7896657" y="3710832"/>
                <a:ext cx="175620" cy="306831"/>
              </a:xfrm>
              <a:custGeom>
                <a:avLst/>
                <a:gdLst>
                  <a:gd name="csX0" fmla="*/ 141671 w 175620"/>
                  <a:gd name="csY0" fmla="*/ 270150 h 306831"/>
                  <a:gd name="csX1" fmla="*/ 132666 w 175620"/>
                  <a:gd name="csY1" fmla="*/ 306622 h 306831"/>
                  <a:gd name="csX2" fmla="*/ 73045 w 175620"/>
                  <a:gd name="csY2" fmla="*/ 190225 h 306831"/>
                  <a:gd name="csX3" fmla="*/ 73029 w 175620"/>
                  <a:gd name="csY3" fmla="*/ 190178 h 306831"/>
                  <a:gd name="csX4" fmla="*/ 171 w 175620"/>
                  <a:gd name="csY4" fmla="*/ 2 h 306831"/>
                  <a:gd name="csX5" fmla="*/ 138381 w 175620"/>
                  <a:gd name="csY5" fmla="*/ 77240 h 306831"/>
                  <a:gd name="csX6" fmla="*/ 138396 w 175620"/>
                  <a:gd name="csY6" fmla="*/ 77240 h 306831"/>
                  <a:gd name="csX7" fmla="*/ 140914 w 175620"/>
                  <a:gd name="csY7" fmla="*/ 89361 h 306831"/>
                  <a:gd name="csX8" fmla="*/ 161102 w 175620"/>
                  <a:gd name="csY8" fmla="*/ 279878 h 306831"/>
                  <a:gd name="csX9" fmla="*/ 141686 w 175620"/>
                  <a:gd name="csY9" fmla="*/ 270165 h 3068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75620" h="306831">
                    <a:moveTo>
                      <a:pt x="141671" y="270150"/>
                    </a:moveTo>
                    <a:cubicBezTo>
                      <a:pt x="141671" y="270150"/>
                      <a:pt x="149626" y="300986"/>
                      <a:pt x="132666" y="306622"/>
                    </a:cubicBezTo>
                    <a:cubicBezTo>
                      <a:pt x="116031" y="312490"/>
                      <a:pt x="74141" y="193236"/>
                      <a:pt x="73045" y="190225"/>
                    </a:cubicBezTo>
                    <a:cubicBezTo>
                      <a:pt x="73029" y="190194"/>
                      <a:pt x="73045" y="190178"/>
                      <a:pt x="73029" y="190178"/>
                    </a:cubicBezTo>
                    <a:cubicBezTo>
                      <a:pt x="-6564" y="54618"/>
                      <a:pt x="78" y="-384"/>
                      <a:pt x="171" y="2"/>
                    </a:cubicBezTo>
                    <a:cubicBezTo>
                      <a:pt x="26135" y="27256"/>
                      <a:pt x="69183" y="58587"/>
                      <a:pt x="138381" y="77240"/>
                    </a:cubicBezTo>
                    <a:cubicBezTo>
                      <a:pt x="138381" y="77240"/>
                      <a:pt x="138381" y="77240"/>
                      <a:pt x="138396" y="77240"/>
                    </a:cubicBezTo>
                    <a:cubicBezTo>
                      <a:pt x="138087" y="79355"/>
                      <a:pt x="138891" y="83200"/>
                      <a:pt x="140914" y="89361"/>
                    </a:cubicBezTo>
                    <a:cubicBezTo>
                      <a:pt x="153055" y="126081"/>
                      <a:pt x="198589" y="267046"/>
                      <a:pt x="161102" y="279878"/>
                    </a:cubicBezTo>
                    <a:cubicBezTo>
                      <a:pt x="161102" y="279878"/>
                      <a:pt x="147911" y="283584"/>
                      <a:pt x="141686" y="270165"/>
                    </a:cubicBezTo>
                    <a:close/>
                  </a:path>
                </a:pathLst>
              </a:custGeom>
              <a:grpFill/>
              <a:ln w="6350" cap="flat">
                <a:solidFill>
                  <a:schemeClr val="bg1">
                    <a:lumMod val="50000"/>
                  </a:schemeClr>
                </a:solidFill>
                <a:prstDash val="solid"/>
                <a:miter/>
              </a:ln>
            </p:spPr>
            <p:txBody>
              <a:bodyPr/>
              <a:lstStyle/>
              <a:p>
                <a:endParaRPr lang="en-US"/>
              </a:p>
            </p:txBody>
          </p:sp>
          <p:sp>
            <p:nvSpPr>
              <p:cNvPr id="36" name="Freeform 35">
                <a:extLst>
                  <a:ext uri="{FF2B5EF4-FFF2-40B4-BE49-F238E27FC236}">
                    <a16:creationId xmlns:a16="http://schemas.microsoft.com/office/drawing/2014/main" id="{0ABA0D9A-5BF9-4320-34FA-A95DD4300F17}"/>
                  </a:ext>
                </a:extLst>
              </p:cNvPr>
              <p:cNvSpPr/>
              <p:nvPr/>
            </p:nvSpPr>
            <p:spPr>
              <a:xfrm>
                <a:off x="7582379" y="2740079"/>
                <a:ext cx="561466" cy="1080715"/>
              </a:xfrm>
              <a:custGeom>
                <a:avLst/>
                <a:gdLst>
                  <a:gd name="csX0" fmla="*/ 15 w 561466"/>
                  <a:gd name="csY0" fmla="*/ 15 h 1080715"/>
                  <a:gd name="csX1" fmla="*/ 91996 w 561466"/>
                  <a:gd name="csY1" fmla="*/ 220117 h 1080715"/>
                  <a:gd name="csX2" fmla="*/ 167789 w 561466"/>
                  <a:gd name="csY2" fmla="*/ 513473 h 1080715"/>
                  <a:gd name="csX3" fmla="*/ 279695 w 561466"/>
                  <a:gd name="csY3" fmla="*/ 762342 h 1080715"/>
                  <a:gd name="csX4" fmla="*/ 388018 w 561466"/>
                  <a:gd name="csY4" fmla="*/ 937680 h 1080715"/>
                  <a:gd name="csX5" fmla="*/ 472785 w 561466"/>
                  <a:gd name="csY5" fmla="*/ 973334 h 1080715"/>
                  <a:gd name="csX6" fmla="*/ 544176 w 561466"/>
                  <a:gd name="csY6" fmla="*/ 1043623 h 1080715"/>
                  <a:gd name="csX7" fmla="*/ 521146 w 561466"/>
                  <a:gd name="csY7" fmla="*/ 1078675 h 1080715"/>
                  <a:gd name="csX8" fmla="*/ 452643 w 561466"/>
                  <a:gd name="csY8" fmla="*/ 1047993 h 1080715"/>
                  <a:gd name="csX9" fmla="*/ 452628 w 561466"/>
                  <a:gd name="csY9" fmla="*/ 1047993 h 1080715"/>
                  <a:gd name="csX10" fmla="*/ 314418 w 561466"/>
                  <a:gd name="csY10" fmla="*/ 970755 h 1080715"/>
                  <a:gd name="csX11" fmla="*/ 278830 w 561466"/>
                  <a:gd name="csY11" fmla="*/ 918440 h 1080715"/>
                  <a:gd name="csX12" fmla="*/ 222993 w 561466"/>
                  <a:gd name="csY12" fmla="*/ 638796 h 1080715"/>
                  <a:gd name="csX13" fmla="*/ 134519 w 561466"/>
                  <a:gd name="csY13" fmla="*/ 481556 h 1080715"/>
                  <a:gd name="csX14" fmla="*/ 66155 w 561466"/>
                  <a:gd name="csY14" fmla="*/ 220689 h 1080715"/>
                  <a:gd name="csX15" fmla="*/ 0 w 561466"/>
                  <a:gd name="csY15" fmla="*/ 0 h 10807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561466" h="1080715">
                    <a:moveTo>
                      <a:pt x="15" y="15"/>
                    </a:moveTo>
                    <a:cubicBezTo>
                      <a:pt x="53536" y="43869"/>
                      <a:pt x="88845" y="107796"/>
                      <a:pt x="91996" y="220117"/>
                    </a:cubicBezTo>
                    <a:cubicBezTo>
                      <a:pt x="91857" y="220148"/>
                      <a:pt x="148235" y="333627"/>
                      <a:pt x="167789" y="513473"/>
                    </a:cubicBezTo>
                    <a:cubicBezTo>
                      <a:pt x="167619" y="513473"/>
                      <a:pt x="260171" y="594927"/>
                      <a:pt x="279695" y="762342"/>
                    </a:cubicBezTo>
                    <a:cubicBezTo>
                      <a:pt x="279757" y="762528"/>
                      <a:pt x="337092" y="897022"/>
                      <a:pt x="388018" y="937680"/>
                    </a:cubicBezTo>
                    <a:cubicBezTo>
                      <a:pt x="388018" y="937602"/>
                      <a:pt x="434185" y="933727"/>
                      <a:pt x="472785" y="973334"/>
                    </a:cubicBezTo>
                    <a:cubicBezTo>
                      <a:pt x="511369" y="1012725"/>
                      <a:pt x="496155" y="1016894"/>
                      <a:pt x="544176" y="1043623"/>
                    </a:cubicBezTo>
                    <a:cubicBezTo>
                      <a:pt x="574434" y="1060300"/>
                      <a:pt x="563870" y="1088542"/>
                      <a:pt x="521146" y="1078675"/>
                    </a:cubicBezTo>
                    <a:cubicBezTo>
                      <a:pt x="481821" y="1069565"/>
                      <a:pt x="454080" y="1037740"/>
                      <a:pt x="452643" y="1047993"/>
                    </a:cubicBezTo>
                    <a:cubicBezTo>
                      <a:pt x="452643" y="1047993"/>
                      <a:pt x="452643" y="1047993"/>
                      <a:pt x="452628" y="1047993"/>
                    </a:cubicBezTo>
                    <a:cubicBezTo>
                      <a:pt x="383430" y="1029355"/>
                      <a:pt x="340398" y="998009"/>
                      <a:pt x="314418" y="970755"/>
                    </a:cubicBezTo>
                    <a:cubicBezTo>
                      <a:pt x="287294" y="942281"/>
                      <a:pt x="278830" y="918424"/>
                      <a:pt x="278830" y="918440"/>
                    </a:cubicBezTo>
                    <a:cubicBezTo>
                      <a:pt x="285673" y="844985"/>
                      <a:pt x="266736" y="735258"/>
                      <a:pt x="222993" y="638796"/>
                    </a:cubicBezTo>
                    <a:cubicBezTo>
                      <a:pt x="196766" y="580968"/>
                      <a:pt x="141655" y="540202"/>
                      <a:pt x="134519" y="481556"/>
                    </a:cubicBezTo>
                    <a:cubicBezTo>
                      <a:pt x="115227" y="325181"/>
                      <a:pt x="81431" y="338970"/>
                      <a:pt x="66155" y="220689"/>
                    </a:cubicBezTo>
                    <a:cubicBezTo>
                      <a:pt x="50740" y="103303"/>
                      <a:pt x="695" y="1590"/>
                      <a:pt x="0" y="0"/>
                    </a:cubicBezTo>
                    <a:close/>
                  </a:path>
                </a:pathLst>
              </a:custGeom>
              <a:grpFill/>
              <a:ln w="6350" cap="flat">
                <a:solidFill>
                  <a:schemeClr val="bg1">
                    <a:lumMod val="50000"/>
                  </a:schemeClr>
                </a:solidFill>
                <a:prstDash val="solid"/>
                <a:miter/>
              </a:ln>
            </p:spPr>
            <p:txBody>
              <a:bodyPr/>
              <a:lstStyle/>
              <a:p>
                <a:endParaRPr lang="en-US"/>
              </a:p>
            </p:txBody>
          </p:sp>
          <p:sp>
            <p:nvSpPr>
              <p:cNvPr id="37" name="Freeform 36">
                <a:extLst>
                  <a:ext uri="{FF2B5EF4-FFF2-40B4-BE49-F238E27FC236}">
                    <a16:creationId xmlns:a16="http://schemas.microsoft.com/office/drawing/2014/main" id="{620E00A8-1B2F-B73D-CA78-CCBA28219AEE}"/>
                  </a:ext>
                </a:extLst>
              </p:cNvPr>
              <p:cNvSpPr/>
              <p:nvPr/>
            </p:nvSpPr>
            <p:spPr>
              <a:xfrm>
                <a:off x="7510278" y="3104974"/>
                <a:ext cx="471151" cy="914825"/>
              </a:xfrm>
              <a:custGeom>
                <a:avLst/>
                <a:gdLst>
                  <a:gd name="csX0" fmla="*/ 2301 w 471151"/>
                  <a:gd name="csY0" fmla="*/ 43807 h 914825"/>
                  <a:gd name="csX1" fmla="*/ 7538 w 471151"/>
                  <a:gd name="csY1" fmla="*/ 0 h 914825"/>
                  <a:gd name="csX2" fmla="*/ 113976 w 471151"/>
                  <a:gd name="csY2" fmla="*/ 315839 h 914825"/>
                  <a:gd name="csX3" fmla="*/ 350963 w 471151"/>
                  <a:gd name="csY3" fmla="*/ 553559 h 914825"/>
                  <a:gd name="csX4" fmla="*/ 386550 w 471151"/>
                  <a:gd name="csY4" fmla="*/ 605875 h 914825"/>
                  <a:gd name="csX5" fmla="*/ 459409 w 471151"/>
                  <a:gd name="csY5" fmla="*/ 796051 h 914825"/>
                  <a:gd name="csX6" fmla="*/ 459424 w 471151"/>
                  <a:gd name="csY6" fmla="*/ 796097 h 914825"/>
                  <a:gd name="csX7" fmla="*/ 462868 w 471151"/>
                  <a:gd name="csY7" fmla="*/ 914301 h 914825"/>
                  <a:gd name="csX8" fmla="*/ 434324 w 471151"/>
                  <a:gd name="csY8" fmla="*/ 893764 h 914825"/>
                  <a:gd name="csX9" fmla="*/ 389732 w 471151"/>
                  <a:gd name="csY9" fmla="*/ 867869 h 914825"/>
                  <a:gd name="csX10" fmla="*/ 366857 w 471151"/>
                  <a:gd name="csY10" fmla="*/ 777151 h 914825"/>
                  <a:gd name="csX11" fmla="*/ 329076 w 471151"/>
                  <a:gd name="csY11" fmla="*/ 635522 h 914825"/>
                  <a:gd name="csX12" fmla="*/ 172902 w 471151"/>
                  <a:gd name="csY12" fmla="*/ 455722 h 914825"/>
                  <a:gd name="csX13" fmla="*/ 51543 w 471151"/>
                  <a:gd name="csY13" fmla="*/ 202190 h 914825"/>
                  <a:gd name="csX14" fmla="*/ 0 w 471151"/>
                  <a:gd name="csY14" fmla="*/ 60361 h 914825"/>
                  <a:gd name="csX15" fmla="*/ 2271 w 471151"/>
                  <a:gd name="csY15" fmla="*/ 43823 h 9148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471151" h="914825">
                    <a:moveTo>
                      <a:pt x="2301" y="43807"/>
                    </a:moveTo>
                    <a:cubicBezTo>
                      <a:pt x="4340" y="28273"/>
                      <a:pt x="6086" y="13650"/>
                      <a:pt x="7538" y="0"/>
                    </a:cubicBezTo>
                    <a:cubicBezTo>
                      <a:pt x="7491" y="185"/>
                      <a:pt x="87069" y="220210"/>
                      <a:pt x="113976" y="315839"/>
                    </a:cubicBezTo>
                    <a:cubicBezTo>
                      <a:pt x="140774" y="412595"/>
                      <a:pt x="350947" y="554239"/>
                      <a:pt x="350963" y="553559"/>
                    </a:cubicBezTo>
                    <a:cubicBezTo>
                      <a:pt x="350963" y="553544"/>
                      <a:pt x="359427" y="577401"/>
                      <a:pt x="386550" y="605875"/>
                    </a:cubicBezTo>
                    <a:cubicBezTo>
                      <a:pt x="386457" y="605489"/>
                      <a:pt x="379816" y="660491"/>
                      <a:pt x="459409" y="796051"/>
                    </a:cubicBezTo>
                    <a:cubicBezTo>
                      <a:pt x="459409" y="796051"/>
                      <a:pt x="459409" y="796067"/>
                      <a:pt x="459424" y="796097"/>
                    </a:cubicBezTo>
                    <a:cubicBezTo>
                      <a:pt x="460042" y="798691"/>
                      <a:pt x="483072" y="910024"/>
                      <a:pt x="462868" y="914301"/>
                    </a:cubicBezTo>
                    <a:cubicBezTo>
                      <a:pt x="442573" y="918718"/>
                      <a:pt x="434340" y="893780"/>
                      <a:pt x="434324" y="893764"/>
                    </a:cubicBezTo>
                    <a:cubicBezTo>
                      <a:pt x="434324" y="893733"/>
                      <a:pt x="406367" y="906936"/>
                      <a:pt x="389732" y="867869"/>
                    </a:cubicBezTo>
                    <a:cubicBezTo>
                      <a:pt x="373097" y="828787"/>
                      <a:pt x="366872" y="777135"/>
                      <a:pt x="366857" y="777151"/>
                    </a:cubicBezTo>
                    <a:cubicBezTo>
                      <a:pt x="366857" y="777274"/>
                      <a:pt x="322635" y="711834"/>
                      <a:pt x="329076" y="635522"/>
                    </a:cubicBezTo>
                    <a:cubicBezTo>
                      <a:pt x="329076" y="635321"/>
                      <a:pt x="292917" y="574204"/>
                      <a:pt x="172902" y="455722"/>
                    </a:cubicBezTo>
                    <a:cubicBezTo>
                      <a:pt x="53026" y="336932"/>
                      <a:pt x="51620" y="201989"/>
                      <a:pt x="51543" y="202190"/>
                    </a:cubicBezTo>
                    <a:cubicBezTo>
                      <a:pt x="34352" y="155032"/>
                      <a:pt x="17160" y="107750"/>
                      <a:pt x="0" y="60361"/>
                    </a:cubicBezTo>
                    <a:cubicBezTo>
                      <a:pt x="788" y="54755"/>
                      <a:pt x="1545" y="49227"/>
                      <a:pt x="2271" y="43823"/>
                    </a:cubicBezTo>
                    <a:close/>
                  </a:path>
                </a:pathLst>
              </a:custGeom>
              <a:grpFill/>
              <a:ln w="6350" cap="flat">
                <a:solidFill>
                  <a:schemeClr val="bg1">
                    <a:lumMod val="50000"/>
                  </a:schemeClr>
                </a:solidFill>
                <a:prstDash val="solid"/>
                <a:miter/>
              </a:ln>
            </p:spPr>
            <p:txBody>
              <a:bodyPr/>
              <a:lstStyle/>
              <a:p>
                <a:endParaRPr lang="en-US"/>
              </a:p>
            </p:txBody>
          </p:sp>
          <p:sp>
            <p:nvSpPr>
              <p:cNvPr id="58" name="Freeform 57">
                <a:extLst>
                  <a:ext uri="{FF2B5EF4-FFF2-40B4-BE49-F238E27FC236}">
                    <a16:creationId xmlns:a16="http://schemas.microsoft.com/office/drawing/2014/main" id="{A9E622ED-C61E-97BF-F7BD-60A2C6B5DB18}"/>
                  </a:ext>
                </a:extLst>
              </p:cNvPr>
              <p:cNvSpPr/>
              <p:nvPr/>
            </p:nvSpPr>
            <p:spPr>
              <a:xfrm>
                <a:off x="6248471" y="3710832"/>
                <a:ext cx="175587" cy="306831"/>
              </a:xfrm>
              <a:custGeom>
                <a:avLst/>
                <a:gdLst>
                  <a:gd name="csX0" fmla="*/ 37221 w 175587"/>
                  <a:gd name="csY0" fmla="*/ 77240 h 306831"/>
                  <a:gd name="csX1" fmla="*/ 175416 w 175587"/>
                  <a:gd name="csY1" fmla="*/ 2 h 306831"/>
                  <a:gd name="csX2" fmla="*/ 102573 w 175587"/>
                  <a:gd name="csY2" fmla="*/ 190178 h 306831"/>
                  <a:gd name="csX3" fmla="*/ 102558 w 175587"/>
                  <a:gd name="csY3" fmla="*/ 190225 h 306831"/>
                  <a:gd name="csX4" fmla="*/ 42936 w 175587"/>
                  <a:gd name="csY4" fmla="*/ 306622 h 306831"/>
                  <a:gd name="csX5" fmla="*/ 33931 w 175587"/>
                  <a:gd name="csY5" fmla="*/ 270150 h 306831"/>
                  <a:gd name="csX6" fmla="*/ 14516 w 175587"/>
                  <a:gd name="csY6" fmla="*/ 279862 h 306831"/>
                  <a:gd name="csX7" fmla="*/ 34704 w 175587"/>
                  <a:gd name="csY7" fmla="*/ 89346 h 306831"/>
                  <a:gd name="csX8" fmla="*/ 37221 w 175587"/>
                  <a:gd name="csY8" fmla="*/ 77225 h 306831"/>
                  <a:gd name="csX9" fmla="*/ 37237 w 175587"/>
                  <a:gd name="csY9" fmla="*/ 77225 h 3068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75587" h="306831">
                    <a:moveTo>
                      <a:pt x="37221" y="77240"/>
                    </a:moveTo>
                    <a:cubicBezTo>
                      <a:pt x="106419" y="58602"/>
                      <a:pt x="149451" y="27256"/>
                      <a:pt x="175416" y="2"/>
                    </a:cubicBezTo>
                    <a:cubicBezTo>
                      <a:pt x="175509" y="-384"/>
                      <a:pt x="182166" y="54618"/>
                      <a:pt x="102573" y="190178"/>
                    </a:cubicBezTo>
                    <a:cubicBezTo>
                      <a:pt x="102573" y="190178"/>
                      <a:pt x="102573" y="190194"/>
                      <a:pt x="102558" y="190225"/>
                    </a:cubicBezTo>
                    <a:cubicBezTo>
                      <a:pt x="101461" y="193236"/>
                      <a:pt x="59572" y="312490"/>
                      <a:pt x="42936" y="306622"/>
                    </a:cubicBezTo>
                    <a:cubicBezTo>
                      <a:pt x="25977" y="300986"/>
                      <a:pt x="33916" y="270165"/>
                      <a:pt x="33931" y="270150"/>
                    </a:cubicBezTo>
                    <a:cubicBezTo>
                      <a:pt x="27707" y="283568"/>
                      <a:pt x="14516" y="279862"/>
                      <a:pt x="14516" y="279862"/>
                    </a:cubicBezTo>
                    <a:cubicBezTo>
                      <a:pt x="-22972" y="267030"/>
                      <a:pt x="22579" y="126066"/>
                      <a:pt x="34704" y="89346"/>
                    </a:cubicBezTo>
                    <a:cubicBezTo>
                      <a:pt x="36727" y="83185"/>
                      <a:pt x="37530" y="79340"/>
                      <a:pt x="37221" y="77225"/>
                    </a:cubicBezTo>
                    <a:lnTo>
                      <a:pt x="37237" y="77225"/>
                    </a:lnTo>
                    <a:close/>
                  </a:path>
                </a:pathLst>
              </a:custGeom>
              <a:grpFill/>
              <a:ln w="6350" cap="flat">
                <a:solidFill>
                  <a:schemeClr val="bg1">
                    <a:lumMod val="50000"/>
                  </a:schemeClr>
                </a:solidFill>
                <a:prstDash val="solid"/>
                <a:miter/>
              </a:ln>
            </p:spPr>
            <p:txBody>
              <a:bodyPr/>
              <a:lstStyle/>
              <a:p>
                <a:endParaRPr lang="en-US"/>
              </a:p>
            </p:txBody>
          </p:sp>
          <p:sp>
            <p:nvSpPr>
              <p:cNvPr id="59" name="Freeform 58">
                <a:extLst>
                  <a:ext uri="{FF2B5EF4-FFF2-40B4-BE49-F238E27FC236}">
                    <a16:creationId xmlns:a16="http://schemas.microsoft.com/office/drawing/2014/main" id="{5370B118-38C6-F4C5-ABE6-85DCE3CAF079}"/>
                  </a:ext>
                </a:extLst>
              </p:cNvPr>
              <p:cNvSpPr/>
              <p:nvPr/>
            </p:nvSpPr>
            <p:spPr>
              <a:xfrm>
                <a:off x="6339292" y="3104974"/>
                <a:ext cx="471114" cy="914809"/>
              </a:xfrm>
              <a:custGeom>
                <a:avLst/>
                <a:gdLst>
                  <a:gd name="csX0" fmla="*/ 36821 w 471114"/>
                  <a:gd name="csY0" fmla="*/ 893749 h 914809"/>
                  <a:gd name="csX1" fmla="*/ 8277 w 471114"/>
                  <a:gd name="csY1" fmla="*/ 914286 h 914809"/>
                  <a:gd name="csX2" fmla="*/ 11721 w 471114"/>
                  <a:gd name="csY2" fmla="*/ 796082 h 914809"/>
                  <a:gd name="csX3" fmla="*/ 11736 w 471114"/>
                  <a:gd name="csY3" fmla="*/ 796036 h 914809"/>
                  <a:gd name="csX4" fmla="*/ 84579 w 471114"/>
                  <a:gd name="csY4" fmla="*/ 605859 h 914809"/>
                  <a:gd name="csX5" fmla="*/ 120182 w 471114"/>
                  <a:gd name="csY5" fmla="*/ 553544 h 914809"/>
                  <a:gd name="csX6" fmla="*/ 357169 w 471114"/>
                  <a:gd name="csY6" fmla="*/ 315823 h 914809"/>
                  <a:gd name="csX7" fmla="*/ 463607 w 471114"/>
                  <a:gd name="csY7" fmla="*/ 0 h 914809"/>
                  <a:gd name="csX8" fmla="*/ 468844 w 471114"/>
                  <a:gd name="csY8" fmla="*/ 43792 h 914809"/>
                  <a:gd name="csX9" fmla="*/ 471114 w 471114"/>
                  <a:gd name="csY9" fmla="*/ 60330 h 914809"/>
                  <a:gd name="csX10" fmla="*/ 471114 w 471114"/>
                  <a:gd name="csY10" fmla="*/ 60345 h 914809"/>
                  <a:gd name="csX11" fmla="*/ 419571 w 471114"/>
                  <a:gd name="csY11" fmla="*/ 202159 h 914809"/>
                  <a:gd name="csX12" fmla="*/ 298212 w 471114"/>
                  <a:gd name="csY12" fmla="*/ 455692 h 914809"/>
                  <a:gd name="csX13" fmla="*/ 142038 w 471114"/>
                  <a:gd name="csY13" fmla="*/ 635491 h 914809"/>
                  <a:gd name="csX14" fmla="*/ 104258 w 471114"/>
                  <a:gd name="csY14" fmla="*/ 777120 h 914809"/>
                  <a:gd name="csX15" fmla="*/ 81382 w 471114"/>
                  <a:gd name="csY15" fmla="*/ 867838 h 914809"/>
                  <a:gd name="csX16" fmla="*/ 36790 w 471114"/>
                  <a:gd name="csY16" fmla="*/ 893718 h 9148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471114" h="914809">
                    <a:moveTo>
                      <a:pt x="36821" y="893749"/>
                    </a:moveTo>
                    <a:cubicBezTo>
                      <a:pt x="36821" y="893749"/>
                      <a:pt x="28588" y="918702"/>
                      <a:pt x="8277" y="914286"/>
                    </a:cubicBezTo>
                    <a:cubicBezTo>
                      <a:pt x="-11911" y="910009"/>
                      <a:pt x="11103" y="798676"/>
                      <a:pt x="11721" y="796082"/>
                    </a:cubicBezTo>
                    <a:cubicBezTo>
                      <a:pt x="11736" y="796051"/>
                      <a:pt x="11736" y="796036"/>
                      <a:pt x="11736" y="796036"/>
                    </a:cubicBezTo>
                    <a:cubicBezTo>
                      <a:pt x="91329" y="660475"/>
                      <a:pt x="84672" y="605473"/>
                      <a:pt x="84579" y="605859"/>
                    </a:cubicBezTo>
                    <a:cubicBezTo>
                      <a:pt x="111718" y="577385"/>
                      <a:pt x="120182" y="553528"/>
                      <a:pt x="120182" y="553544"/>
                    </a:cubicBezTo>
                    <a:cubicBezTo>
                      <a:pt x="120198" y="554223"/>
                      <a:pt x="330371" y="412579"/>
                      <a:pt x="357169" y="315823"/>
                    </a:cubicBezTo>
                    <a:cubicBezTo>
                      <a:pt x="383968" y="220565"/>
                      <a:pt x="463036" y="1884"/>
                      <a:pt x="463607" y="0"/>
                    </a:cubicBezTo>
                    <a:cubicBezTo>
                      <a:pt x="465059" y="13635"/>
                      <a:pt x="466789" y="28289"/>
                      <a:pt x="468844" y="43792"/>
                    </a:cubicBezTo>
                    <a:cubicBezTo>
                      <a:pt x="469554" y="49212"/>
                      <a:pt x="470311" y="54724"/>
                      <a:pt x="471114" y="60330"/>
                    </a:cubicBezTo>
                    <a:cubicBezTo>
                      <a:pt x="471114" y="60330"/>
                      <a:pt x="471114" y="60330"/>
                      <a:pt x="471114" y="60345"/>
                    </a:cubicBezTo>
                    <a:cubicBezTo>
                      <a:pt x="453954" y="107719"/>
                      <a:pt x="436762" y="155001"/>
                      <a:pt x="419571" y="202159"/>
                    </a:cubicBezTo>
                    <a:cubicBezTo>
                      <a:pt x="419494" y="201958"/>
                      <a:pt x="418104" y="336916"/>
                      <a:pt x="298212" y="455692"/>
                    </a:cubicBezTo>
                    <a:cubicBezTo>
                      <a:pt x="178213" y="574174"/>
                      <a:pt x="142038" y="635291"/>
                      <a:pt x="142038" y="635491"/>
                    </a:cubicBezTo>
                    <a:cubicBezTo>
                      <a:pt x="148495" y="711803"/>
                      <a:pt x="104258" y="777243"/>
                      <a:pt x="104258" y="777120"/>
                    </a:cubicBezTo>
                    <a:cubicBezTo>
                      <a:pt x="104258" y="777120"/>
                      <a:pt x="98017" y="828756"/>
                      <a:pt x="81382" y="867838"/>
                    </a:cubicBezTo>
                    <a:cubicBezTo>
                      <a:pt x="64747" y="906890"/>
                      <a:pt x="36790" y="893687"/>
                      <a:pt x="36790" y="893718"/>
                    </a:cubicBezTo>
                    <a:close/>
                  </a:path>
                </a:pathLst>
              </a:custGeom>
              <a:grpFill/>
              <a:ln w="6350" cap="flat">
                <a:solidFill>
                  <a:schemeClr val="bg1">
                    <a:lumMod val="50000"/>
                  </a:schemeClr>
                </a:solidFill>
                <a:prstDash val="solid"/>
                <a:miter/>
              </a:ln>
            </p:spPr>
            <p:txBody>
              <a:bodyPr/>
              <a:lstStyle/>
              <a:p>
                <a:endParaRPr lang="en-US"/>
              </a:p>
            </p:txBody>
          </p:sp>
          <p:sp>
            <p:nvSpPr>
              <p:cNvPr id="61" name="Freeform 60">
                <a:extLst>
                  <a:ext uri="{FF2B5EF4-FFF2-40B4-BE49-F238E27FC236}">
                    <a16:creationId xmlns:a16="http://schemas.microsoft.com/office/drawing/2014/main" id="{AAD6E251-D4D2-9A4E-7F54-6A0DB9686BC7}"/>
                  </a:ext>
                </a:extLst>
              </p:cNvPr>
              <p:cNvSpPr/>
              <p:nvPr/>
            </p:nvSpPr>
            <p:spPr>
              <a:xfrm>
                <a:off x="6176861" y="2740094"/>
                <a:ext cx="561459" cy="1080715"/>
              </a:xfrm>
              <a:custGeom>
                <a:avLst/>
                <a:gdLst>
                  <a:gd name="csX0" fmla="*/ 469479 w 561459"/>
                  <a:gd name="csY0" fmla="*/ 220102 h 1080715"/>
                  <a:gd name="csX1" fmla="*/ 561459 w 561459"/>
                  <a:gd name="csY1" fmla="*/ 0 h 1080715"/>
                  <a:gd name="csX2" fmla="*/ 495304 w 561459"/>
                  <a:gd name="csY2" fmla="*/ 220689 h 1080715"/>
                  <a:gd name="csX3" fmla="*/ 426941 w 561459"/>
                  <a:gd name="csY3" fmla="*/ 481556 h 1080715"/>
                  <a:gd name="csX4" fmla="*/ 338466 w 561459"/>
                  <a:gd name="csY4" fmla="*/ 638796 h 1080715"/>
                  <a:gd name="csX5" fmla="*/ 282629 w 561459"/>
                  <a:gd name="csY5" fmla="*/ 918440 h 1080715"/>
                  <a:gd name="csX6" fmla="*/ 247026 w 561459"/>
                  <a:gd name="csY6" fmla="*/ 970755 h 1080715"/>
                  <a:gd name="csX7" fmla="*/ 108832 w 561459"/>
                  <a:gd name="csY7" fmla="*/ 1047993 h 1080715"/>
                  <a:gd name="csX8" fmla="*/ 108816 w 561459"/>
                  <a:gd name="csY8" fmla="*/ 1047993 h 1080715"/>
                  <a:gd name="csX9" fmla="*/ 40313 w 561459"/>
                  <a:gd name="csY9" fmla="*/ 1078675 h 1080715"/>
                  <a:gd name="csX10" fmla="*/ 17283 w 561459"/>
                  <a:gd name="csY10" fmla="*/ 1043623 h 1080715"/>
                  <a:gd name="csX11" fmla="*/ 88675 w 561459"/>
                  <a:gd name="csY11" fmla="*/ 973334 h 1080715"/>
                  <a:gd name="csX12" fmla="*/ 173442 w 561459"/>
                  <a:gd name="csY12" fmla="*/ 937680 h 1080715"/>
                  <a:gd name="csX13" fmla="*/ 281764 w 561459"/>
                  <a:gd name="csY13" fmla="*/ 762342 h 1080715"/>
                  <a:gd name="csX14" fmla="*/ 393670 w 561459"/>
                  <a:gd name="csY14" fmla="*/ 513473 h 1080715"/>
                  <a:gd name="csX15" fmla="*/ 469463 w 561459"/>
                  <a:gd name="csY15" fmla="*/ 220117 h 10807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561459" h="1080715">
                    <a:moveTo>
                      <a:pt x="469479" y="220102"/>
                    </a:moveTo>
                    <a:cubicBezTo>
                      <a:pt x="472630" y="107781"/>
                      <a:pt x="507939" y="43854"/>
                      <a:pt x="561459" y="0"/>
                    </a:cubicBezTo>
                    <a:cubicBezTo>
                      <a:pt x="560764" y="1590"/>
                      <a:pt x="510719" y="103303"/>
                      <a:pt x="495304" y="220689"/>
                    </a:cubicBezTo>
                    <a:cubicBezTo>
                      <a:pt x="480013" y="338985"/>
                      <a:pt x="446217" y="325181"/>
                      <a:pt x="426941" y="481556"/>
                    </a:cubicBezTo>
                    <a:cubicBezTo>
                      <a:pt x="419805" y="540202"/>
                      <a:pt x="364694" y="580952"/>
                      <a:pt x="338466" y="638796"/>
                    </a:cubicBezTo>
                    <a:cubicBezTo>
                      <a:pt x="294723" y="735258"/>
                      <a:pt x="275771" y="844985"/>
                      <a:pt x="282629" y="918440"/>
                    </a:cubicBezTo>
                    <a:cubicBezTo>
                      <a:pt x="282629" y="918440"/>
                      <a:pt x="274165" y="942281"/>
                      <a:pt x="247026" y="970755"/>
                    </a:cubicBezTo>
                    <a:cubicBezTo>
                      <a:pt x="221077" y="998009"/>
                      <a:pt x="178029" y="1029355"/>
                      <a:pt x="108832" y="1047993"/>
                    </a:cubicBezTo>
                    <a:lnTo>
                      <a:pt x="108816" y="1047993"/>
                    </a:lnTo>
                    <a:cubicBezTo>
                      <a:pt x="107380" y="1037740"/>
                      <a:pt x="79639" y="1069565"/>
                      <a:pt x="40313" y="1078675"/>
                    </a:cubicBezTo>
                    <a:cubicBezTo>
                      <a:pt x="-2410" y="1088542"/>
                      <a:pt x="-12960" y="1060300"/>
                      <a:pt x="17283" y="1043623"/>
                    </a:cubicBezTo>
                    <a:cubicBezTo>
                      <a:pt x="65289" y="1016909"/>
                      <a:pt x="50091" y="1012725"/>
                      <a:pt x="88675" y="973334"/>
                    </a:cubicBezTo>
                    <a:cubicBezTo>
                      <a:pt x="127274" y="933727"/>
                      <a:pt x="173457" y="937602"/>
                      <a:pt x="173442" y="937680"/>
                    </a:cubicBezTo>
                    <a:cubicBezTo>
                      <a:pt x="224367" y="897022"/>
                      <a:pt x="281703" y="762528"/>
                      <a:pt x="281764" y="762342"/>
                    </a:cubicBezTo>
                    <a:cubicBezTo>
                      <a:pt x="301288" y="594927"/>
                      <a:pt x="393840" y="513458"/>
                      <a:pt x="393670" y="513473"/>
                    </a:cubicBezTo>
                    <a:cubicBezTo>
                      <a:pt x="413225" y="333627"/>
                      <a:pt x="469602" y="220133"/>
                      <a:pt x="469463" y="220117"/>
                    </a:cubicBezTo>
                    <a:close/>
                  </a:path>
                </a:pathLst>
              </a:custGeom>
              <a:grpFill/>
              <a:ln w="6350" cap="flat">
                <a:solidFill>
                  <a:schemeClr val="bg1">
                    <a:lumMod val="50000"/>
                  </a:schemeClr>
                </a:solidFill>
                <a:prstDash val="solid"/>
                <a:miter/>
              </a:ln>
            </p:spPr>
            <p:txBody>
              <a:bodyPr/>
              <a:lstStyle/>
              <a:p>
                <a:endParaRPr lang="en-US"/>
              </a:p>
            </p:txBody>
          </p:sp>
          <p:sp>
            <p:nvSpPr>
              <p:cNvPr id="62" name="Freeform 61">
                <a:extLst>
                  <a:ext uri="{FF2B5EF4-FFF2-40B4-BE49-F238E27FC236}">
                    <a16:creationId xmlns:a16="http://schemas.microsoft.com/office/drawing/2014/main" id="{85BC3A0E-6456-FB2D-A1F0-DCDF0DA80ECB}"/>
                  </a:ext>
                </a:extLst>
              </p:cNvPr>
              <p:cNvSpPr/>
              <p:nvPr/>
            </p:nvSpPr>
            <p:spPr>
              <a:xfrm>
                <a:off x="6458137" y="2664956"/>
                <a:ext cx="1404468" cy="993577"/>
              </a:xfrm>
              <a:custGeom>
                <a:avLst/>
                <a:gdLst>
                  <a:gd name="csX0" fmla="*/ 426009 w 1404468"/>
                  <a:gd name="csY0" fmla="*/ 0 h 993577"/>
                  <a:gd name="csX1" fmla="*/ 631563 w 1404468"/>
                  <a:gd name="csY1" fmla="*/ 48733 h 993577"/>
                  <a:gd name="csX2" fmla="*/ 702229 w 1404468"/>
                  <a:gd name="csY2" fmla="*/ 79199 h 993577"/>
                  <a:gd name="csX3" fmla="*/ 772909 w 1404468"/>
                  <a:gd name="csY3" fmla="*/ 48733 h 993577"/>
                  <a:gd name="csX4" fmla="*/ 978464 w 1404468"/>
                  <a:gd name="csY4" fmla="*/ 0 h 993577"/>
                  <a:gd name="csX5" fmla="*/ 1124258 w 1404468"/>
                  <a:gd name="csY5" fmla="*/ 75122 h 993577"/>
                  <a:gd name="csX6" fmla="*/ 1124274 w 1404468"/>
                  <a:gd name="csY6" fmla="*/ 75138 h 993577"/>
                  <a:gd name="csX7" fmla="*/ 1190429 w 1404468"/>
                  <a:gd name="csY7" fmla="*/ 295827 h 993577"/>
                  <a:gd name="csX8" fmla="*/ 1258792 w 1404468"/>
                  <a:gd name="csY8" fmla="*/ 556694 h 993577"/>
                  <a:gd name="csX9" fmla="*/ 1347267 w 1404468"/>
                  <a:gd name="csY9" fmla="*/ 713934 h 993577"/>
                  <a:gd name="csX10" fmla="*/ 1403104 w 1404468"/>
                  <a:gd name="csY10" fmla="*/ 993578 h 993577"/>
                  <a:gd name="csX11" fmla="*/ 1202152 w 1404468"/>
                  <a:gd name="csY11" fmla="*/ 612669 h 993577"/>
                  <a:gd name="csX12" fmla="*/ 1068884 w 1404468"/>
                  <a:gd name="csY12" fmla="*/ 202931 h 993577"/>
                  <a:gd name="csX13" fmla="*/ 702229 w 1404468"/>
                  <a:gd name="csY13" fmla="*/ 155835 h 993577"/>
                  <a:gd name="csX14" fmla="*/ 335588 w 1404468"/>
                  <a:gd name="csY14" fmla="*/ 202931 h 993577"/>
                  <a:gd name="csX15" fmla="*/ 202321 w 1404468"/>
                  <a:gd name="csY15" fmla="*/ 612669 h 993577"/>
                  <a:gd name="csX16" fmla="*/ 1369 w 1404468"/>
                  <a:gd name="csY16" fmla="*/ 993578 h 993577"/>
                  <a:gd name="csX17" fmla="*/ 57206 w 1404468"/>
                  <a:gd name="csY17" fmla="*/ 713934 h 993577"/>
                  <a:gd name="csX18" fmla="*/ 145681 w 1404468"/>
                  <a:gd name="csY18" fmla="*/ 556694 h 993577"/>
                  <a:gd name="csX19" fmla="*/ 214044 w 1404468"/>
                  <a:gd name="csY19" fmla="*/ 295827 h 993577"/>
                  <a:gd name="csX20" fmla="*/ 280199 w 1404468"/>
                  <a:gd name="csY20" fmla="*/ 75138 h 993577"/>
                  <a:gd name="csX21" fmla="*/ 280215 w 1404468"/>
                  <a:gd name="csY21" fmla="*/ 75122 h 993577"/>
                  <a:gd name="csX22" fmla="*/ 426009 w 1404468"/>
                  <a:gd name="csY22" fmla="*/ 0 h 9935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404468" h="993577">
                    <a:moveTo>
                      <a:pt x="426009" y="0"/>
                    </a:moveTo>
                    <a:cubicBezTo>
                      <a:pt x="439215" y="40503"/>
                      <a:pt x="520538" y="58291"/>
                      <a:pt x="631563" y="48733"/>
                    </a:cubicBezTo>
                    <a:cubicBezTo>
                      <a:pt x="669406" y="45552"/>
                      <a:pt x="672526" y="79276"/>
                      <a:pt x="702229" y="79199"/>
                    </a:cubicBezTo>
                    <a:cubicBezTo>
                      <a:pt x="731931" y="79261"/>
                      <a:pt x="735067" y="45537"/>
                      <a:pt x="772909" y="48733"/>
                    </a:cubicBezTo>
                    <a:cubicBezTo>
                      <a:pt x="883935" y="58291"/>
                      <a:pt x="965258" y="40503"/>
                      <a:pt x="978464" y="0"/>
                    </a:cubicBezTo>
                    <a:cubicBezTo>
                      <a:pt x="1033884" y="21155"/>
                      <a:pt x="1084253" y="42402"/>
                      <a:pt x="1124258" y="75122"/>
                    </a:cubicBezTo>
                    <a:cubicBezTo>
                      <a:pt x="1124258" y="75122"/>
                      <a:pt x="1124274" y="75107"/>
                      <a:pt x="1124274" y="75138"/>
                    </a:cubicBezTo>
                    <a:cubicBezTo>
                      <a:pt x="1124969" y="76728"/>
                      <a:pt x="1175013" y="178441"/>
                      <a:pt x="1190429" y="295827"/>
                    </a:cubicBezTo>
                    <a:cubicBezTo>
                      <a:pt x="1205720" y="414123"/>
                      <a:pt x="1239516" y="400319"/>
                      <a:pt x="1258792" y="556694"/>
                    </a:cubicBezTo>
                    <a:cubicBezTo>
                      <a:pt x="1265928" y="615340"/>
                      <a:pt x="1321039" y="656105"/>
                      <a:pt x="1347267" y="713934"/>
                    </a:cubicBezTo>
                    <a:cubicBezTo>
                      <a:pt x="1391010" y="810396"/>
                      <a:pt x="1409946" y="920123"/>
                      <a:pt x="1403104" y="993578"/>
                    </a:cubicBezTo>
                    <a:cubicBezTo>
                      <a:pt x="1374961" y="933371"/>
                      <a:pt x="1254313" y="790260"/>
                      <a:pt x="1202152" y="612669"/>
                    </a:cubicBezTo>
                    <a:cubicBezTo>
                      <a:pt x="1142407" y="409800"/>
                      <a:pt x="1115593" y="238647"/>
                      <a:pt x="1068884" y="202931"/>
                    </a:cubicBezTo>
                    <a:cubicBezTo>
                      <a:pt x="969660" y="127747"/>
                      <a:pt x="906578" y="156946"/>
                      <a:pt x="702229" y="155835"/>
                    </a:cubicBezTo>
                    <a:cubicBezTo>
                      <a:pt x="497894" y="156946"/>
                      <a:pt x="434813" y="127731"/>
                      <a:pt x="335588" y="202931"/>
                    </a:cubicBezTo>
                    <a:cubicBezTo>
                      <a:pt x="288864" y="238647"/>
                      <a:pt x="262066" y="409784"/>
                      <a:pt x="202321" y="612669"/>
                    </a:cubicBezTo>
                    <a:cubicBezTo>
                      <a:pt x="150160" y="790260"/>
                      <a:pt x="29512" y="933371"/>
                      <a:pt x="1369" y="993578"/>
                    </a:cubicBezTo>
                    <a:cubicBezTo>
                      <a:pt x="-5489" y="920123"/>
                      <a:pt x="13463" y="810396"/>
                      <a:pt x="57206" y="713934"/>
                    </a:cubicBezTo>
                    <a:cubicBezTo>
                      <a:pt x="83433" y="656105"/>
                      <a:pt x="138544" y="615340"/>
                      <a:pt x="145681" y="556694"/>
                    </a:cubicBezTo>
                    <a:cubicBezTo>
                      <a:pt x="164972" y="400319"/>
                      <a:pt x="198768" y="414108"/>
                      <a:pt x="214044" y="295827"/>
                    </a:cubicBezTo>
                    <a:cubicBezTo>
                      <a:pt x="229459" y="178441"/>
                      <a:pt x="279504" y="76728"/>
                      <a:pt x="280199" y="75138"/>
                    </a:cubicBezTo>
                    <a:cubicBezTo>
                      <a:pt x="280199" y="75107"/>
                      <a:pt x="280215" y="75122"/>
                      <a:pt x="280215" y="75122"/>
                    </a:cubicBezTo>
                    <a:cubicBezTo>
                      <a:pt x="320251" y="42402"/>
                      <a:pt x="370604" y="21155"/>
                      <a:pt x="426009" y="0"/>
                    </a:cubicBezTo>
                    <a:close/>
                  </a:path>
                </a:pathLst>
              </a:custGeom>
              <a:grpFill/>
              <a:ln w="6350" cap="flat">
                <a:solidFill>
                  <a:schemeClr val="bg1">
                    <a:lumMod val="50000"/>
                  </a:schemeClr>
                </a:solidFill>
                <a:prstDash val="solid"/>
                <a:miter/>
              </a:ln>
            </p:spPr>
            <p:txBody>
              <a:bodyPr/>
              <a:lstStyle/>
              <a:p>
                <a:endParaRPr lang="en-US"/>
              </a:p>
            </p:txBody>
          </p:sp>
          <p:sp>
            <p:nvSpPr>
              <p:cNvPr id="63" name="Freeform 62">
                <a:extLst>
                  <a:ext uri="{FF2B5EF4-FFF2-40B4-BE49-F238E27FC236}">
                    <a16:creationId xmlns:a16="http://schemas.microsoft.com/office/drawing/2014/main" id="{C9FD0DCB-D2F3-A4C5-1D02-7313D0F9D296}"/>
                  </a:ext>
                </a:extLst>
              </p:cNvPr>
              <p:cNvSpPr/>
              <p:nvPr/>
            </p:nvSpPr>
            <p:spPr>
              <a:xfrm>
                <a:off x="6884130" y="2559213"/>
                <a:ext cx="552454" cy="184941"/>
              </a:xfrm>
              <a:custGeom>
                <a:avLst/>
                <a:gdLst>
                  <a:gd name="csX0" fmla="*/ 552455 w 552454"/>
                  <a:gd name="csY0" fmla="*/ 105743 h 184941"/>
                  <a:gd name="csX1" fmla="*/ 346900 w 552454"/>
                  <a:gd name="csY1" fmla="*/ 154476 h 184941"/>
                  <a:gd name="csX2" fmla="*/ 276220 w 552454"/>
                  <a:gd name="csY2" fmla="*/ 184942 h 184941"/>
                  <a:gd name="csX3" fmla="*/ 205555 w 552454"/>
                  <a:gd name="csY3" fmla="*/ 154476 h 184941"/>
                  <a:gd name="csX4" fmla="*/ 0 w 552454"/>
                  <a:gd name="csY4" fmla="*/ 105743 h 184941"/>
                  <a:gd name="csX5" fmla="*/ 31587 w 552454"/>
                  <a:gd name="csY5" fmla="*/ 93776 h 184941"/>
                  <a:gd name="csX6" fmla="*/ 145593 w 552454"/>
                  <a:gd name="csY6" fmla="*/ 0 h 184941"/>
                  <a:gd name="csX7" fmla="*/ 206064 w 552454"/>
                  <a:gd name="csY7" fmla="*/ 51389 h 184941"/>
                  <a:gd name="csX8" fmla="*/ 276220 w 552454"/>
                  <a:gd name="csY8" fmla="*/ 112799 h 184941"/>
                  <a:gd name="csX9" fmla="*/ 346391 w 552454"/>
                  <a:gd name="csY9" fmla="*/ 51389 h 184941"/>
                  <a:gd name="csX10" fmla="*/ 406862 w 552454"/>
                  <a:gd name="csY10" fmla="*/ 0 h 184941"/>
                  <a:gd name="csX11" fmla="*/ 520868 w 552454"/>
                  <a:gd name="csY11" fmla="*/ 93776 h 184941"/>
                  <a:gd name="csX12" fmla="*/ 552455 w 552454"/>
                  <a:gd name="csY12" fmla="*/ 105743 h 18494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552454" h="184941">
                    <a:moveTo>
                      <a:pt x="552455" y="105743"/>
                    </a:moveTo>
                    <a:cubicBezTo>
                      <a:pt x="539249" y="146246"/>
                      <a:pt x="457926" y="164034"/>
                      <a:pt x="346900" y="154476"/>
                    </a:cubicBezTo>
                    <a:cubicBezTo>
                      <a:pt x="309058" y="151280"/>
                      <a:pt x="305922" y="185019"/>
                      <a:pt x="276220" y="184942"/>
                    </a:cubicBezTo>
                    <a:cubicBezTo>
                      <a:pt x="246517" y="185004"/>
                      <a:pt x="243397" y="151280"/>
                      <a:pt x="205555" y="154476"/>
                    </a:cubicBezTo>
                    <a:cubicBezTo>
                      <a:pt x="94529" y="164034"/>
                      <a:pt x="13206" y="146246"/>
                      <a:pt x="0" y="105743"/>
                    </a:cubicBezTo>
                    <a:cubicBezTo>
                      <a:pt x="10364" y="101774"/>
                      <a:pt x="20898" y="97821"/>
                      <a:pt x="31587" y="93776"/>
                    </a:cubicBezTo>
                    <a:cubicBezTo>
                      <a:pt x="97835" y="68791"/>
                      <a:pt x="130070" y="32566"/>
                      <a:pt x="145593" y="0"/>
                    </a:cubicBezTo>
                    <a:cubicBezTo>
                      <a:pt x="148034" y="21541"/>
                      <a:pt x="173442" y="34311"/>
                      <a:pt x="206064" y="51389"/>
                    </a:cubicBezTo>
                    <a:cubicBezTo>
                      <a:pt x="239427" y="68930"/>
                      <a:pt x="246672" y="112861"/>
                      <a:pt x="276220" y="112799"/>
                    </a:cubicBezTo>
                    <a:cubicBezTo>
                      <a:pt x="305768" y="112861"/>
                      <a:pt x="313043" y="68915"/>
                      <a:pt x="346391" y="51389"/>
                    </a:cubicBezTo>
                    <a:cubicBezTo>
                      <a:pt x="378997" y="34326"/>
                      <a:pt x="404406" y="21541"/>
                      <a:pt x="406862" y="0"/>
                    </a:cubicBezTo>
                    <a:cubicBezTo>
                      <a:pt x="422385" y="32566"/>
                      <a:pt x="454620" y="68791"/>
                      <a:pt x="520868" y="93776"/>
                    </a:cubicBezTo>
                    <a:cubicBezTo>
                      <a:pt x="531541" y="97821"/>
                      <a:pt x="542091" y="101774"/>
                      <a:pt x="552455" y="105743"/>
                    </a:cubicBezTo>
                    <a:close/>
                  </a:path>
                </a:pathLst>
              </a:custGeom>
              <a:grpFill/>
              <a:ln w="6350" cap="flat">
                <a:solidFill>
                  <a:schemeClr val="bg1">
                    <a:lumMod val="50000"/>
                  </a:schemeClr>
                </a:solidFill>
                <a:prstDash val="solid"/>
                <a:miter/>
              </a:ln>
            </p:spPr>
            <p:txBody>
              <a:bodyPr/>
              <a:lstStyle/>
              <a:p>
                <a:endParaRPr lang="en-US"/>
              </a:p>
            </p:txBody>
          </p:sp>
          <p:sp>
            <p:nvSpPr>
              <p:cNvPr id="3072" name="Freeform 3071">
                <a:extLst>
                  <a:ext uri="{FF2B5EF4-FFF2-40B4-BE49-F238E27FC236}">
                    <a16:creationId xmlns:a16="http://schemas.microsoft.com/office/drawing/2014/main" id="{DDB51112-17AC-FCC8-382C-FF9A473B89A7}"/>
                  </a:ext>
                </a:extLst>
              </p:cNvPr>
              <p:cNvSpPr/>
              <p:nvPr/>
            </p:nvSpPr>
            <p:spPr>
              <a:xfrm>
                <a:off x="7029723" y="2488090"/>
                <a:ext cx="261268" cy="183907"/>
              </a:xfrm>
              <a:custGeom>
                <a:avLst/>
                <a:gdLst>
                  <a:gd name="csX0" fmla="*/ 261268 w 261268"/>
                  <a:gd name="csY0" fmla="*/ 71092 h 183907"/>
                  <a:gd name="csX1" fmla="*/ 261268 w 261268"/>
                  <a:gd name="csY1" fmla="*/ 71108 h 183907"/>
                  <a:gd name="csX2" fmla="*/ 200797 w 261268"/>
                  <a:gd name="csY2" fmla="*/ 122497 h 183907"/>
                  <a:gd name="csX3" fmla="*/ 130626 w 261268"/>
                  <a:gd name="csY3" fmla="*/ 183907 h 183907"/>
                  <a:gd name="csX4" fmla="*/ 60471 w 261268"/>
                  <a:gd name="csY4" fmla="*/ 122497 h 183907"/>
                  <a:gd name="csX5" fmla="*/ 0 w 261268"/>
                  <a:gd name="csY5" fmla="*/ 71108 h 183907"/>
                  <a:gd name="csX6" fmla="*/ 0 w 261268"/>
                  <a:gd name="csY6" fmla="*/ 71092 h 183907"/>
                  <a:gd name="csX7" fmla="*/ 13577 w 261268"/>
                  <a:gd name="csY7" fmla="*/ 0 h 183907"/>
                  <a:gd name="csX8" fmla="*/ 130626 w 261268"/>
                  <a:gd name="csY8" fmla="*/ 74551 h 183907"/>
                  <a:gd name="csX9" fmla="*/ 247691 w 261268"/>
                  <a:gd name="csY9" fmla="*/ 0 h 183907"/>
                  <a:gd name="csX10" fmla="*/ 261268 w 261268"/>
                  <a:gd name="csY10" fmla="*/ 71092 h 1839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61268" h="183907">
                    <a:moveTo>
                      <a:pt x="261268" y="71092"/>
                    </a:moveTo>
                    <a:cubicBezTo>
                      <a:pt x="261268" y="71092"/>
                      <a:pt x="261253" y="71092"/>
                      <a:pt x="261268" y="71108"/>
                    </a:cubicBezTo>
                    <a:cubicBezTo>
                      <a:pt x="258828" y="92648"/>
                      <a:pt x="233419" y="105418"/>
                      <a:pt x="200797" y="122497"/>
                    </a:cubicBezTo>
                    <a:cubicBezTo>
                      <a:pt x="167434" y="140038"/>
                      <a:pt x="160174" y="183969"/>
                      <a:pt x="130626" y="183907"/>
                    </a:cubicBezTo>
                    <a:cubicBezTo>
                      <a:pt x="101078" y="183969"/>
                      <a:pt x="93834" y="140023"/>
                      <a:pt x="60471" y="122497"/>
                    </a:cubicBezTo>
                    <a:cubicBezTo>
                      <a:pt x="27865" y="105434"/>
                      <a:pt x="2456" y="92648"/>
                      <a:pt x="0" y="71108"/>
                    </a:cubicBezTo>
                    <a:cubicBezTo>
                      <a:pt x="15" y="71092"/>
                      <a:pt x="0" y="71092"/>
                      <a:pt x="0" y="71092"/>
                    </a:cubicBezTo>
                    <a:cubicBezTo>
                      <a:pt x="17871" y="33662"/>
                      <a:pt x="13731" y="1436"/>
                      <a:pt x="13577" y="0"/>
                    </a:cubicBezTo>
                    <a:cubicBezTo>
                      <a:pt x="34676" y="37167"/>
                      <a:pt x="71067" y="74597"/>
                      <a:pt x="130626" y="74551"/>
                    </a:cubicBezTo>
                    <a:cubicBezTo>
                      <a:pt x="190201" y="74597"/>
                      <a:pt x="226592" y="37167"/>
                      <a:pt x="247691" y="0"/>
                    </a:cubicBezTo>
                    <a:cubicBezTo>
                      <a:pt x="247521" y="1436"/>
                      <a:pt x="243397" y="33662"/>
                      <a:pt x="261268" y="71092"/>
                    </a:cubicBezTo>
                    <a:close/>
                  </a:path>
                </a:pathLst>
              </a:custGeom>
              <a:grpFill/>
              <a:ln w="6350" cap="flat">
                <a:solidFill>
                  <a:schemeClr val="bg1">
                    <a:lumMod val="50000"/>
                  </a:schemeClr>
                </a:solidFill>
                <a:prstDash val="solid"/>
                <a:miter/>
              </a:ln>
            </p:spPr>
            <p:txBody>
              <a:bodyPr/>
              <a:lstStyle/>
              <a:p>
                <a:endParaRPr lang="en-US"/>
              </a:p>
            </p:txBody>
          </p:sp>
        </p:grpSp>
        <p:sp>
          <p:nvSpPr>
            <p:cNvPr id="3074" name="Freeform 3073">
              <a:extLst>
                <a:ext uri="{FF2B5EF4-FFF2-40B4-BE49-F238E27FC236}">
                  <a16:creationId xmlns:a16="http://schemas.microsoft.com/office/drawing/2014/main" id="{D77494A7-1963-CD93-ACA9-435371D963DF}"/>
                </a:ext>
              </a:extLst>
            </p:cNvPr>
            <p:cNvSpPr/>
            <p:nvPr/>
          </p:nvSpPr>
          <p:spPr>
            <a:xfrm>
              <a:off x="7015939" y="2581825"/>
              <a:ext cx="123366" cy="106545"/>
            </a:xfrm>
            <a:custGeom>
              <a:avLst/>
              <a:gdLst>
                <a:gd name="csX0" fmla="*/ 0 w 130626"/>
                <a:gd name="csY0" fmla="*/ 0 h 112815"/>
                <a:gd name="csX1" fmla="*/ 60455 w 130626"/>
                <a:gd name="csY1" fmla="*/ 51404 h 112815"/>
                <a:gd name="csX2" fmla="*/ 130626 w 130626"/>
                <a:gd name="csY2" fmla="*/ 112815 h 112815"/>
              </a:gdLst>
              <a:ahLst/>
              <a:cxnLst>
                <a:cxn ang="0">
                  <a:pos x="csX0" y="csY0"/>
                </a:cxn>
                <a:cxn ang="0">
                  <a:pos x="csX1" y="csY1"/>
                </a:cxn>
                <a:cxn ang="0">
                  <a:pos x="csX2" y="csY2"/>
                </a:cxn>
              </a:cxnLst>
              <a:rect l="l" t="t" r="r" b="b"/>
              <a:pathLst>
                <a:path w="130626" h="112815">
                  <a:moveTo>
                    <a:pt x="0" y="0"/>
                  </a:moveTo>
                  <a:cubicBezTo>
                    <a:pt x="2425" y="21556"/>
                    <a:pt x="27834" y="34326"/>
                    <a:pt x="60455" y="51404"/>
                  </a:cubicBezTo>
                  <a:cubicBezTo>
                    <a:pt x="93834" y="68930"/>
                    <a:pt x="101078" y="112877"/>
                    <a:pt x="130626" y="112815"/>
                  </a:cubicBezTo>
                </a:path>
              </a:pathLst>
            </a:custGeom>
            <a:noFill/>
            <a:ln w="6350" cap="rnd">
              <a:solidFill>
                <a:schemeClr val="bg1">
                  <a:lumMod val="50000"/>
                </a:schemeClr>
              </a:solidFill>
              <a:prstDash val="solid"/>
              <a:round/>
            </a:ln>
          </p:spPr>
          <p:txBody>
            <a:bodyPr/>
            <a:lstStyle/>
            <a:p>
              <a:endParaRPr lang="en-US"/>
            </a:p>
          </p:txBody>
        </p:sp>
        <p:sp>
          <p:nvSpPr>
            <p:cNvPr id="3075" name="Freeform 3074">
              <a:extLst>
                <a:ext uri="{FF2B5EF4-FFF2-40B4-BE49-F238E27FC236}">
                  <a16:creationId xmlns:a16="http://schemas.microsoft.com/office/drawing/2014/main" id="{9CC26982-CF02-7469-D326-8CD1F71CB200}"/>
                </a:ext>
              </a:extLst>
            </p:cNvPr>
            <p:cNvSpPr/>
            <p:nvPr/>
          </p:nvSpPr>
          <p:spPr>
            <a:xfrm>
              <a:off x="6878452" y="2681706"/>
              <a:ext cx="260867" cy="74811"/>
            </a:xfrm>
            <a:custGeom>
              <a:avLst/>
              <a:gdLst>
                <a:gd name="csX0" fmla="*/ 0 w 276219"/>
                <a:gd name="csY0" fmla="*/ 0 h 79214"/>
                <a:gd name="csX1" fmla="*/ 205539 w 276219"/>
                <a:gd name="csY1" fmla="*/ 48749 h 79214"/>
                <a:gd name="csX2" fmla="*/ 276220 w 276219"/>
                <a:gd name="csY2" fmla="*/ 79214 h 79214"/>
              </a:gdLst>
              <a:ahLst/>
              <a:cxnLst>
                <a:cxn ang="0">
                  <a:pos x="csX0" y="csY0"/>
                </a:cxn>
                <a:cxn ang="0">
                  <a:pos x="csX1" y="csY1"/>
                </a:cxn>
                <a:cxn ang="0">
                  <a:pos x="csX2" y="csY2"/>
                </a:cxn>
              </a:cxnLst>
              <a:rect l="l" t="t" r="r" b="b"/>
              <a:pathLst>
                <a:path w="276219" h="79214">
                  <a:moveTo>
                    <a:pt x="0" y="0"/>
                  </a:moveTo>
                  <a:cubicBezTo>
                    <a:pt x="13206" y="40518"/>
                    <a:pt x="94514" y="58307"/>
                    <a:pt x="205539" y="48749"/>
                  </a:cubicBezTo>
                  <a:cubicBezTo>
                    <a:pt x="243382" y="45552"/>
                    <a:pt x="246517" y="79276"/>
                    <a:pt x="276220" y="79214"/>
                  </a:cubicBezTo>
                </a:path>
              </a:pathLst>
            </a:custGeom>
            <a:noFill/>
            <a:ln w="6350" cap="rnd">
              <a:solidFill>
                <a:schemeClr val="bg1">
                  <a:lumMod val="50000"/>
                </a:schemeClr>
              </a:solidFill>
              <a:prstDash val="solid"/>
              <a:round/>
            </a:ln>
          </p:spPr>
          <p:txBody>
            <a:bodyPr/>
            <a:lstStyle/>
            <a:p>
              <a:endParaRPr lang="en-US"/>
            </a:p>
          </p:txBody>
        </p:sp>
        <p:sp>
          <p:nvSpPr>
            <p:cNvPr id="3077" name="Freeform 3076">
              <a:extLst>
                <a:ext uri="{FF2B5EF4-FFF2-40B4-BE49-F238E27FC236}">
                  <a16:creationId xmlns:a16="http://schemas.microsoft.com/office/drawing/2014/main" id="{659AFEE7-1D3F-35BA-7CB5-F9A64DFD74B6}"/>
                </a:ext>
              </a:extLst>
            </p:cNvPr>
            <p:cNvSpPr/>
            <p:nvPr/>
          </p:nvSpPr>
          <p:spPr>
            <a:xfrm>
              <a:off x="6477399" y="2824493"/>
              <a:ext cx="661919" cy="795584"/>
            </a:xfrm>
            <a:custGeom>
              <a:avLst/>
              <a:gdLst>
                <a:gd name="csX0" fmla="*/ 700875 w 700874"/>
                <a:gd name="csY0" fmla="*/ 4675 h 842405"/>
                <a:gd name="csX1" fmla="*/ 334219 w 700874"/>
                <a:gd name="csY1" fmla="*/ 51772 h 842405"/>
                <a:gd name="csX2" fmla="*/ 200952 w 700874"/>
                <a:gd name="csY2" fmla="*/ 461509 h 842405"/>
                <a:gd name="csX3" fmla="*/ 0 w 700874"/>
                <a:gd name="csY3" fmla="*/ 842403 h 842405"/>
                <a:gd name="csX4" fmla="*/ 237003 w 700874"/>
                <a:gd name="csY4" fmla="*/ 604682 h 842405"/>
                <a:gd name="csX5" fmla="*/ 343425 w 700874"/>
                <a:gd name="csY5" fmla="*/ 288844 h 842405"/>
              </a:gdLst>
              <a:ahLst/>
              <a:cxnLst>
                <a:cxn ang="0">
                  <a:pos x="csX0" y="csY0"/>
                </a:cxn>
                <a:cxn ang="0">
                  <a:pos x="csX1" y="csY1"/>
                </a:cxn>
                <a:cxn ang="0">
                  <a:pos x="csX2" y="csY2"/>
                </a:cxn>
                <a:cxn ang="0">
                  <a:pos x="csX3" y="csY3"/>
                </a:cxn>
                <a:cxn ang="0">
                  <a:pos x="csX4" y="csY4"/>
                </a:cxn>
                <a:cxn ang="0">
                  <a:pos x="csX5" y="csY5"/>
                </a:cxn>
              </a:cxnLst>
              <a:rect l="l" t="t" r="r" b="b"/>
              <a:pathLst>
                <a:path w="700874" h="842405">
                  <a:moveTo>
                    <a:pt x="700875" y="4675"/>
                  </a:moveTo>
                  <a:cubicBezTo>
                    <a:pt x="496525" y="5787"/>
                    <a:pt x="433444" y="-23428"/>
                    <a:pt x="334219" y="51772"/>
                  </a:cubicBezTo>
                  <a:cubicBezTo>
                    <a:pt x="287511" y="87472"/>
                    <a:pt x="260712" y="258625"/>
                    <a:pt x="200952" y="461509"/>
                  </a:cubicBezTo>
                  <a:cubicBezTo>
                    <a:pt x="148791" y="639086"/>
                    <a:pt x="28143" y="782212"/>
                    <a:pt x="0" y="842403"/>
                  </a:cubicBezTo>
                  <a:cubicBezTo>
                    <a:pt x="15" y="843082"/>
                    <a:pt x="210204" y="701438"/>
                    <a:pt x="237003" y="604682"/>
                  </a:cubicBezTo>
                  <a:cubicBezTo>
                    <a:pt x="263894" y="509054"/>
                    <a:pt x="343487" y="289029"/>
                    <a:pt x="343425" y="288844"/>
                  </a:cubicBezTo>
                </a:path>
              </a:pathLst>
            </a:custGeom>
            <a:noFill/>
            <a:ln w="6350" cap="rnd">
              <a:solidFill>
                <a:schemeClr val="bg1">
                  <a:lumMod val="50000"/>
                </a:schemeClr>
              </a:solidFill>
              <a:prstDash val="solid"/>
              <a:round/>
            </a:ln>
          </p:spPr>
          <p:txBody>
            <a:bodyPr/>
            <a:lstStyle/>
            <a:p>
              <a:endParaRPr lang="en-US"/>
            </a:p>
          </p:txBody>
        </p:sp>
        <p:sp>
          <p:nvSpPr>
            <p:cNvPr id="3078" name="Freeform 3077">
              <a:extLst>
                <a:ext uri="{FF2B5EF4-FFF2-40B4-BE49-F238E27FC236}">
                  <a16:creationId xmlns:a16="http://schemas.microsoft.com/office/drawing/2014/main" id="{8C13D0AE-A6CB-213C-AF2D-37A07E562963}"/>
                </a:ext>
              </a:extLst>
            </p:cNvPr>
            <p:cNvSpPr/>
            <p:nvPr/>
          </p:nvSpPr>
          <p:spPr>
            <a:xfrm>
              <a:off x="6313276" y="2752653"/>
              <a:ext cx="427470" cy="989774"/>
            </a:xfrm>
            <a:custGeom>
              <a:avLst/>
              <a:gdLst>
                <a:gd name="csX0" fmla="*/ 452628 w 452627"/>
                <a:gd name="csY0" fmla="*/ 0 h 1048023"/>
                <a:gd name="csX1" fmla="*/ 386442 w 452627"/>
                <a:gd name="csY1" fmla="*/ 220720 h 1048023"/>
                <a:gd name="csX2" fmla="*/ 318078 w 452627"/>
                <a:gd name="csY2" fmla="*/ 481587 h 1048023"/>
                <a:gd name="csX3" fmla="*/ 229604 w 452627"/>
                <a:gd name="csY3" fmla="*/ 638827 h 1048023"/>
                <a:gd name="csX4" fmla="*/ 173782 w 452627"/>
                <a:gd name="csY4" fmla="*/ 918471 h 1048023"/>
                <a:gd name="csX5" fmla="*/ 138195 w 452627"/>
                <a:gd name="csY5" fmla="*/ 970786 h 1048023"/>
                <a:gd name="csX6" fmla="*/ 0 w 452627"/>
                <a:gd name="csY6" fmla="*/ 1048024 h 1048023"/>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452627" h="1048023">
                  <a:moveTo>
                    <a:pt x="452628" y="0"/>
                  </a:moveTo>
                  <a:cubicBezTo>
                    <a:pt x="452705" y="0"/>
                    <a:pt x="401981" y="102407"/>
                    <a:pt x="386442" y="220720"/>
                  </a:cubicBezTo>
                  <a:cubicBezTo>
                    <a:pt x="371151" y="339016"/>
                    <a:pt x="337355" y="325212"/>
                    <a:pt x="318078" y="481587"/>
                  </a:cubicBezTo>
                  <a:cubicBezTo>
                    <a:pt x="310958" y="540218"/>
                    <a:pt x="255847" y="580983"/>
                    <a:pt x="229604" y="638827"/>
                  </a:cubicBezTo>
                  <a:cubicBezTo>
                    <a:pt x="185861" y="735289"/>
                    <a:pt x="166924" y="845031"/>
                    <a:pt x="173782" y="918471"/>
                  </a:cubicBezTo>
                  <a:cubicBezTo>
                    <a:pt x="173782" y="918455"/>
                    <a:pt x="165318" y="942297"/>
                    <a:pt x="138195" y="970786"/>
                  </a:cubicBezTo>
                  <a:cubicBezTo>
                    <a:pt x="112230" y="998040"/>
                    <a:pt x="69198" y="1029386"/>
                    <a:pt x="0" y="1048024"/>
                  </a:cubicBezTo>
                </a:path>
              </a:pathLst>
            </a:custGeom>
            <a:noFill/>
            <a:ln w="6350" cap="rnd">
              <a:solidFill>
                <a:schemeClr val="bg1">
                  <a:lumMod val="50000"/>
                </a:schemeClr>
              </a:solidFill>
              <a:prstDash val="solid"/>
              <a:round/>
            </a:ln>
          </p:spPr>
          <p:txBody>
            <a:bodyPr/>
            <a:lstStyle/>
            <a:p>
              <a:endParaRPr lang="en-US"/>
            </a:p>
          </p:txBody>
        </p:sp>
        <p:sp>
          <p:nvSpPr>
            <p:cNvPr id="3079" name="Freeform 3078">
              <a:extLst>
                <a:ext uri="{FF2B5EF4-FFF2-40B4-BE49-F238E27FC236}">
                  <a16:creationId xmlns:a16="http://schemas.microsoft.com/office/drawing/2014/main" id="{5D8192AD-67A0-0972-DEF6-D26873DC2424}"/>
                </a:ext>
              </a:extLst>
            </p:cNvPr>
            <p:cNvSpPr/>
            <p:nvPr/>
          </p:nvSpPr>
          <p:spPr>
            <a:xfrm>
              <a:off x="6374967" y="3669466"/>
              <a:ext cx="68969" cy="179608"/>
            </a:xfrm>
            <a:custGeom>
              <a:avLst/>
              <a:gdLst>
                <a:gd name="csX0" fmla="*/ 72858 w 73028"/>
                <a:gd name="csY0" fmla="*/ 2 h 190178"/>
                <a:gd name="csX1" fmla="*/ 0 w 73028"/>
                <a:gd name="csY1" fmla="*/ 190178 h 190178"/>
              </a:gdLst>
              <a:ahLst/>
              <a:cxnLst>
                <a:cxn ang="0">
                  <a:pos x="csX0" y="csY0"/>
                </a:cxn>
                <a:cxn ang="0">
                  <a:pos x="csX1" y="csY1"/>
                </a:cxn>
              </a:cxnLst>
              <a:rect l="l" t="t" r="r" b="b"/>
              <a:pathLst>
                <a:path w="73028" h="190178">
                  <a:moveTo>
                    <a:pt x="72858" y="2"/>
                  </a:moveTo>
                  <a:cubicBezTo>
                    <a:pt x="72951" y="-384"/>
                    <a:pt x="79577" y="54618"/>
                    <a:pt x="0" y="190178"/>
                  </a:cubicBezTo>
                </a:path>
              </a:pathLst>
            </a:custGeom>
            <a:noFill/>
            <a:ln w="6350" cap="rnd">
              <a:solidFill>
                <a:schemeClr val="bg1">
                  <a:lumMod val="50000"/>
                </a:schemeClr>
              </a:solidFill>
              <a:prstDash val="solid"/>
              <a:round/>
            </a:ln>
          </p:spPr>
          <p:txBody>
            <a:bodyPr/>
            <a:lstStyle/>
            <a:p>
              <a:endParaRPr lang="en-US"/>
            </a:p>
          </p:txBody>
        </p:sp>
        <p:sp>
          <p:nvSpPr>
            <p:cNvPr id="3080" name="Freeform 3079">
              <a:extLst>
                <a:ext uri="{FF2B5EF4-FFF2-40B4-BE49-F238E27FC236}">
                  <a16:creationId xmlns:a16="http://schemas.microsoft.com/office/drawing/2014/main" id="{2FA1AE0E-2459-75DF-E289-C9CBB2A685B7}"/>
                </a:ext>
              </a:extLst>
            </p:cNvPr>
            <p:cNvSpPr/>
            <p:nvPr/>
          </p:nvSpPr>
          <p:spPr>
            <a:xfrm>
              <a:off x="6785545" y="2884685"/>
              <a:ext cx="353774" cy="85665"/>
            </a:xfrm>
            <a:custGeom>
              <a:avLst/>
              <a:gdLst>
                <a:gd name="csX0" fmla="*/ 374595 w 374594"/>
                <a:gd name="csY0" fmla="*/ 6876 h 90707"/>
                <a:gd name="csX1" fmla="*/ 0 w 374594"/>
                <a:gd name="csY1" fmla="*/ 90708 h 90707"/>
              </a:gdLst>
              <a:ahLst/>
              <a:cxnLst>
                <a:cxn ang="0">
                  <a:pos x="csX0" y="csY0"/>
                </a:cxn>
                <a:cxn ang="0">
                  <a:pos x="csX1" y="csY1"/>
                </a:cxn>
              </a:cxnLst>
              <a:rect l="l" t="t" r="r" b="b"/>
              <a:pathLst>
                <a:path w="374594" h="90707">
                  <a:moveTo>
                    <a:pt x="374595" y="6876"/>
                  </a:moveTo>
                  <a:cubicBezTo>
                    <a:pt x="215564" y="6212"/>
                    <a:pt x="60934" y="-34630"/>
                    <a:pt x="0" y="90708"/>
                  </a:cubicBezTo>
                </a:path>
              </a:pathLst>
            </a:custGeom>
            <a:noFill/>
            <a:ln w="6350" cap="rnd">
              <a:solidFill>
                <a:schemeClr val="bg1">
                  <a:lumMod val="50000"/>
                </a:schemeClr>
              </a:solidFill>
              <a:prstDash val="solid"/>
              <a:round/>
            </a:ln>
          </p:spPr>
          <p:txBody>
            <a:bodyPr/>
            <a:lstStyle/>
            <a:p>
              <a:endParaRPr lang="en-US"/>
            </a:p>
          </p:txBody>
        </p:sp>
        <p:sp>
          <p:nvSpPr>
            <p:cNvPr id="3081" name="Freeform 3080">
              <a:extLst>
                <a:ext uri="{FF2B5EF4-FFF2-40B4-BE49-F238E27FC236}">
                  <a16:creationId xmlns:a16="http://schemas.microsoft.com/office/drawing/2014/main" id="{F4B405B3-03D5-D615-D1C3-985D48AA2BBE}"/>
                </a:ext>
              </a:extLst>
            </p:cNvPr>
            <p:cNvSpPr/>
            <p:nvPr/>
          </p:nvSpPr>
          <p:spPr>
            <a:xfrm>
              <a:off x="6806653" y="2953079"/>
              <a:ext cx="329034" cy="54808"/>
            </a:xfrm>
            <a:custGeom>
              <a:avLst/>
              <a:gdLst>
                <a:gd name="csX0" fmla="*/ 0 w 348398"/>
                <a:gd name="csY0" fmla="*/ 58034 h 58034"/>
                <a:gd name="csX1" fmla="*/ 348399 w 348398"/>
                <a:gd name="csY1" fmla="*/ 2106 h 58034"/>
              </a:gdLst>
              <a:ahLst/>
              <a:cxnLst>
                <a:cxn ang="0">
                  <a:pos x="csX0" y="csY0"/>
                </a:cxn>
                <a:cxn ang="0">
                  <a:pos x="csX1" y="csY1"/>
                </a:cxn>
              </a:cxnLst>
              <a:rect l="l" t="t" r="r" b="b"/>
              <a:pathLst>
                <a:path w="348398" h="58034">
                  <a:moveTo>
                    <a:pt x="0" y="58034"/>
                  </a:moveTo>
                  <a:cubicBezTo>
                    <a:pt x="71546" y="-15528"/>
                    <a:pt x="225851" y="1534"/>
                    <a:pt x="348399" y="2106"/>
                  </a:cubicBezTo>
                </a:path>
              </a:pathLst>
            </a:custGeom>
            <a:noFill/>
            <a:ln w="6350" cap="rnd">
              <a:solidFill>
                <a:schemeClr val="bg1">
                  <a:lumMod val="50000"/>
                </a:schemeClr>
              </a:solidFill>
              <a:prstDash val="solid"/>
              <a:round/>
            </a:ln>
          </p:spPr>
          <p:txBody>
            <a:bodyPr/>
            <a:lstStyle/>
            <a:p>
              <a:endParaRPr lang="en-US"/>
            </a:p>
          </p:txBody>
        </p:sp>
        <p:sp>
          <p:nvSpPr>
            <p:cNvPr id="3082" name="Freeform 3081">
              <a:extLst>
                <a:ext uri="{FF2B5EF4-FFF2-40B4-BE49-F238E27FC236}">
                  <a16:creationId xmlns:a16="http://schemas.microsoft.com/office/drawing/2014/main" id="{192C4EDF-3D9C-D16F-34B4-C00CD236DE10}"/>
                </a:ext>
              </a:extLst>
            </p:cNvPr>
            <p:cNvSpPr/>
            <p:nvPr/>
          </p:nvSpPr>
          <p:spPr>
            <a:xfrm>
              <a:off x="6797360" y="3018818"/>
              <a:ext cx="338297" cy="30705"/>
            </a:xfrm>
            <a:custGeom>
              <a:avLst/>
              <a:gdLst>
                <a:gd name="csX0" fmla="*/ 0 w 358206"/>
                <a:gd name="csY0" fmla="*/ 32512 h 32512"/>
                <a:gd name="csX1" fmla="*/ 358207 w 358206"/>
                <a:gd name="csY1" fmla="*/ 4347 h 32512"/>
              </a:gdLst>
              <a:ahLst/>
              <a:cxnLst>
                <a:cxn ang="0">
                  <a:pos x="csX0" y="csY0"/>
                </a:cxn>
                <a:cxn ang="0">
                  <a:pos x="csX1" y="csY1"/>
                </a:cxn>
              </a:cxnLst>
              <a:rect l="l" t="t" r="r" b="b"/>
              <a:pathLst>
                <a:path w="358206" h="32512">
                  <a:moveTo>
                    <a:pt x="0" y="32512"/>
                  </a:moveTo>
                  <a:cubicBezTo>
                    <a:pt x="86605" y="-15017"/>
                    <a:pt x="292531" y="3266"/>
                    <a:pt x="358207" y="4347"/>
                  </a:cubicBezTo>
                </a:path>
              </a:pathLst>
            </a:custGeom>
            <a:noFill/>
            <a:ln w="6350" cap="rnd">
              <a:solidFill>
                <a:schemeClr val="bg1">
                  <a:lumMod val="50000"/>
                </a:schemeClr>
              </a:solidFill>
              <a:prstDash val="solid"/>
              <a:round/>
            </a:ln>
          </p:spPr>
          <p:txBody>
            <a:bodyPr/>
            <a:lstStyle/>
            <a:p>
              <a:endParaRPr lang="en-US"/>
            </a:p>
          </p:txBody>
        </p:sp>
        <p:sp>
          <p:nvSpPr>
            <p:cNvPr id="3083" name="Freeform 3082">
              <a:extLst>
                <a:ext uri="{FF2B5EF4-FFF2-40B4-BE49-F238E27FC236}">
                  <a16:creationId xmlns:a16="http://schemas.microsoft.com/office/drawing/2014/main" id="{ECFCD177-E038-49AF-71F7-D280BCE430D0}"/>
                </a:ext>
              </a:extLst>
            </p:cNvPr>
            <p:cNvSpPr/>
            <p:nvPr/>
          </p:nvSpPr>
          <p:spPr>
            <a:xfrm>
              <a:off x="6799564" y="3075597"/>
              <a:ext cx="339756" cy="25998"/>
            </a:xfrm>
            <a:custGeom>
              <a:avLst/>
              <a:gdLst>
                <a:gd name="csX0" fmla="*/ 0 w 359751"/>
                <a:gd name="csY0" fmla="*/ 0 h 27528"/>
                <a:gd name="csX1" fmla="*/ 359751 w 359751"/>
                <a:gd name="csY1" fmla="*/ 20599 h 27528"/>
              </a:gdLst>
              <a:ahLst/>
              <a:cxnLst>
                <a:cxn ang="0">
                  <a:pos x="csX0" y="csY0"/>
                </a:cxn>
                <a:cxn ang="0">
                  <a:pos x="csX1" y="csY1"/>
                </a:cxn>
              </a:cxnLst>
              <a:rect l="l" t="t" r="r" b="b"/>
              <a:pathLst>
                <a:path w="359751" h="27528">
                  <a:moveTo>
                    <a:pt x="0" y="0"/>
                  </a:moveTo>
                  <a:cubicBezTo>
                    <a:pt x="71700" y="45691"/>
                    <a:pt x="195499" y="20753"/>
                    <a:pt x="359751" y="20599"/>
                  </a:cubicBezTo>
                </a:path>
              </a:pathLst>
            </a:custGeom>
            <a:noFill/>
            <a:ln w="6350" cap="rnd">
              <a:solidFill>
                <a:schemeClr val="bg1">
                  <a:lumMod val="50000"/>
                </a:schemeClr>
              </a:solidFill>
              <a:prstDash val="solid"/>
              <a:round/>
            </a:ln>
          </p:spPr>
          <p:txBody>
            <a:bodyPr/>
            <a:lstStyle/>
            <a:p>
              <a:endParaRPr lang="en-US"/>
            </a:p>
          </p:txBody>
        </p:sp>
        <p:sp>
          <p:nvSpPr>
            <p:cNvPr id="3084" name="Freeform 3083">
              <a:extLst>
                <a:ext uri="{FF2B5EF4-FFF2-40B4-BE49-F238E27FC236}">
                  <a16:creationId xmlns:a16="http://schemas.microsoft.com/office/drawing/2014/main" id="{A24ED058-F27B-9AC1-029B-FFA8C37279AE}"/>
                </a:ext>
              </a:extLst>
            </p:cNvPr>
            <p:cNvSpPr/>
            <p:nvPr/>
          </p:nvSpPr>
          <p:spPr>
            <a:xfrm>
              <a:off x="6806682" y="3138669"/>
              <a:ext cx="332623" cy="27624"/>
            </a:xfrm>
            <a:custGeom>
              <a:avLst/>
              <a:gdLst>
                <a:gd name="csX0" fmla="*/ 0 w 352198"/>
                <a:gd name="csY0" fmla="*/ 0 h 29250"/>
                <a:gd name="csX1" fmla="*/ 352198 w 352198"/>
                <a:gd name="csY1" fmla="*/ 23703 h 29250"/>
              </a:gdLst>
              <a:ahLst/>
              <a:cxnLst>
                <a:cxn ang="0">
                  <a:pos x="csX0" y="csY0"/>
                </a:cxn>
                <a:cxn ang="0">
                  <a:pos x="csX1" y="csY1"/>
                </a:cxn>
              </a:cxnLst>
              <a:rect l="l" t="t" r="r" b="b"/>
              <a:pathLst>
                <a:path w="352198" h="29250">
                  <a:moveTo>
                    <a:pt x="0" y="0"/>
                  </a:moveTo>
                  <a:cubicBezTo>
                    <a:pt x="71978" y="46170"/>
                    <a:pt x="187483" y="23919"/>
                    <a:pt x="352198" y="23703"/>
                  </a:cubicBezTo>
                </a:path>
              </a:pathLst>
            </a:custGeom>
            <a:noFill/>
            <a:ln w="6350" cap="rnd">
              <a:solidFill>
                <a:schemeClr val="bg1">
                  <a:lumMod val="50000"/>
                </a:schemeClr>
              </a:solidFill>
              <a:prstDash val="solid"/>
              <a:round/>
            </a:ln>
          </p:spPr>
          <p:txBody>
            <a:bodyPr/>
            <a:lstStyle/>
            <a:p>
              <a:endParaRPr lang="en-US"/>
            </a:p>
          </p:txBody>
        </p:sp>
        <p:sp>
          <p:nvSpPr>
            <p:cNvPr id="3085" name="Freeform 3084">
              <a:extLst>
                <a:ext uri="{FF2B5EF4-FFF2-40B4-BE49-F238E27FC236}">
                  <a16:creationId xmlns:a16="http://schemas.microsoft.com/office/drawing/2014/main" id="{E61E3F79-0910-528F-ADE8-ECF61A9A9FCB}"/>
                </a:ext>
              </a:extLst>
            </p:cNvPr>
            <p:cNvSpPr/>
            <p:nvPr/>
          </p:nvSpPr>
          <p:spPr>
            <a:xfrm>
              <a:off x="6812138" y="3176629"/>
              <a:ext cx="327167" cy="54689"/>
            </a:xfrm>
            <a:custGeom>
              <a:avLst/>
              <a:gdLst>
                <a:gd name="csX0" fmla="*/ 0 w 346421"/>
                <a:gd name="csY0" fmla="*/ 0 h 57907"/>
                <a:gd name="csX1" fmla="*/ 346422 w 346421"/>
                <a:gd name="csY1" fmla="*/ 57905 h 57907"/>
              </a:gdLst>
              <a:ahLst/>
              <a:cxnLst>
                <a:cxn ang="0">
                  <a:pos x="csX0" y="csY0"/>
                </a:cxn>
                <a:cxn ang="0">
                  <a:pos x="csX1" y="csY1"/>
                </a:cxn>
              </a:cxnLst>
              <a:rect l="l" t="t" r="r" b="b"/>
              <a:pathLst>
                <a:path w="346421" h="57907">
                  <a:moveTo>
                    <a:pt x="0" y="0"/>
                  </a:moveTo>
                  <a:cubicBezTo>
                    <a:pt x="72102" y="46371"/>
                    <a:pt x="181196" y="58075"/>
                    <a:pt x="346422" y="57905"/>
                  </a:cubicBezTo>
                </a:path>
              </a:pathLst>
            </a:custGeom>
            <a:noFill/>
            <a:ln w="6350" cap="rnd">
              <a:solidFill>
                <a:schemeClr val="bg1">
                  <a:lumMod val="50000"/>
                </a:schemeClr>
              </a:solidFill>
              <a:prstDash val="solid"/>
              <a:round/>
            </a:ln>
          </p:spPr>
          <p:txBody>
            <a:bodyPr/>
            <a:lstStyle/>
            <a:p>
              <a:endParaRPr lang="en-US"/>
            </a:p>
          </p:txBody>
        </p:sp>
        <p:sp>
          <p:nvSpPr>
            <p:cNvPr id="3086" name="Freeform 3085">
              <a:extLst>
                <a:ext uri="{FF2B5EF4-FFF2-40B4-BE49-F238E27FC236}">
                  <a16:creationId xmlns:a16="http://schemas.microsoft.com/office/drawing/2014/main" id="{97A5E227-4E23-DB5B-98D7-4B05A3C04C80}"/>
                </a:ext>
              </a:extLst>
            </p:cNvPr>
            <p:cNvSpPr/>
            <p:nvPr/>
          </p:nvSpPr>
          <p:spPr>
            <a:xfrm>
              <a:off x="6822962" y="3238782"/>
              <a:ext cx="316358" cy="67054"/>
            </a:xfrm>
            <a:custGeom>
              <a:avLst/>
              <a:gdLst>
                <a:gd name="csX0" fmla="*/ 0 w 334976"/>
                <a:gd name="csY0" fmla="*/ 0 h 71000"/>
                <a:gd name="csX1" fmla="*/ 334976 w 334976"/>
                <a:gd name="csY1" fmla="*/ 71000 h 71000"/>
              </a:gdLst>
              <a:ahLst/>
              <a:cxnLst>
                <a:cxn ang="0">
                  <a:pos x="csX0" y="csY0"/>
                </a:cxn>
                <a:cxn ang="0">
                  <a:pos x="csX1" y="csY1"/>
                </a:cxn>
              </a:cxnLst>
              <a:rect l="l" t="t" r="r" b="b"/>
              <a:pathLst>
                <a:path w="334976" h="71000">
                  <a:moveTo>
                    <a:pt x="0" y="0"/>
                  </a:moveTo>
                  <a:cubicBezTo>
                    <a:pt x="72349" y="46818"/>
                    <a:pt x="169318" y="71200"/>
                    <a:pt x="334976" y="71000"/>
                  </a:cubicBezTo>
                </a:path>
              </a:pathLst>
            </a:custGeom>
            <a:noFill/>
            <a:ln w="6350" cap="rnd">
              <a:solidFill>
                <a:schemeClr val="bg1">
                  <a:lumMod val="50000"/>
                </a:schemeClr>
              </a:solidFill>
              <a:prstDash val="solid"/>
              <a:round/>
            </a:ln>
          </p:spPr>
          <p:txBody>
            <a:bodyPr/>
            <a:lstStyle/>
            <a:p>
              <a:endParaRPr lang="en-US"/>
            </a:p>
          </p:txBody>
        </p:sp>
        <p:sp>
          <p:nvSpPr>
            <p:cNvPr id="3087" name="Freeform 3086">
              <a:extLst>
                <a:ext uri="{FF2B5EF4-FFF2-40B4-BE49-F238E27FC236}">
                  <a16:creationId xmlns:a16="http://schemas.microsoft.com/office/drawing/2014/main" id="{23796CAB-F732-E65B-2F8F-6E35BD773A2F}"/>
                </a:ext>
              </a:extLst>
            </p:cNvPr>
            <p:cNvSpPr/>
            <p:nvPr/>
          </p:nvSpPr>
          <p:spPr>
            <a:xfrm>
              <a:off x="6836251" y="3301315"/>
              <a:ext cx="303068" cy="68396"/>
            </a:xfrm>
            <a:custGeom>
              <a:avLst/>
              <a:gdLst>
                <a:gd name="csX0" fmla="*/ 0 w 320904"/>
                <a:gd name="csY0" fmla="*/ 0 h 72421"/>
                <a:gd name="csX1" fmla="*/ 320905 w 320904"/>
                <a:gd name="csY1" fmla="*/ 72420 h 72421"/>
              </a:gdLst>
              <a:ahLst/>
              <a:cxnLst>
                <a:cxn ang="0">
                  <a:pos x="csX0" y="csY0"/>
                </a:cxn>
                <a:cxn ang="0">
                  <a:pos x="csX1" y="csY1"/>
                </a:cxn>
              </a:cxnLst>
              <a:rect l="l" t="t" r="r" b="b"/>
              <a:pathLst>
                <a:path w="320904" h="72421">
                  <a:moveTo>
                    <a:pt x="0" y="0"/>
                  </a:moveTo>
                  <a:cubicBezTo>
                    <a:pt x="72596" y="47313"/>
                    <a:pt x="154938" y="72652"/>
                    <a:pt x="320905" y="72420"/>
                  </a:cubicBezTo>
                </a:path>
              </a:pathLst>
            </a:custGeom>
            <a:noFill/>
            <a:ln w="6350" cap="rnd">
              <a:solidFill>
                <a:schemeClr val="bg1">
                  <a:lumMod val="50000"/>
                </a:schemeClr>
              </a:solidFill>
              <a:prstDash val="solid"/>
              <a:round/>
            </a:ln>
          </p:spPr>
          <p:txBody>
            <a:bodyPr/>
            <a:lstStyle/>
            <a:p>
              <a:endParaRPr lang="en-US"/>
            </a:p>
          </p:txBody>
        </p:sp>
        <p:sp>
          <p:nvSpPr>
            <p:cNvPr id="3088" name="Freeform 3087">
              <a:extLst>
                <a:ext uri="{FF2B5EF4-FFF2-40B4-BE49-F238E27FC236}">
                  <a16:creationId xmlns:a16="http://schemas.microsoft.com/office/drawing/2014/main" id="{D609A4DA-99D4-F98E-3916-9344AC9EF86A}"/>
                </a:ext>
              </a:extLst>
            </p:cNvPr>
            <p:cNvSpPr/>
            <p:nvPr/>
          </p:nvSpPr>
          <p:spPr>
            <a:xfrm>
              <a:off x="6848621" y="3351030"/>
              <a:ext cx="290698" cy="86460"/>
            </a:xfrm>
            <a:custGeom>
              <a:avLst/>
              <a:gdLst>
                <a:gd name="csX0" fmla="*/ 0 w 307806"/>
                <a:gd name="csY0" fmla="*/ 0 h 91548"/>
                <a:gd name="csX1" fmla="*/ 239304 w 307806"/>
                <a:gd name="csY1" fmla="*/ 89267 h 91548"/>
                <a:gd name="csX2" fmla="*/ 307807 w 307806"/>
                <a:gd name="csY2" fmla="*/ 85731 h 91548"/>
              </a:gdLst>
              <a:ahLst/>
              <a:cxnLst>
                <a:cxn ang="0">
                  <a:pos x="csX0" y="csY0"/>
                </a:cxn>
                <a:cxn ang="0">
                  <a:pos x="csX1" y="csY1"/>
                </a:cxn>
                <a:cxn ang="0">
                  <a:pos x="csX2" y="csY2"/>
                </a:cxn>
              </a:cxnLst>
              <a:rect l="l" t="t" r="r" b="b"/>
              <a:pathLst>
                <a:path w="307806" h="91548">
                  <a:moveTo>
                    <a:pt x="0" y="0"/>
                  </a:moveTo>
                  <a:cubicBezTo>
                    <a:pt x="89077" y="9543"/>
                    <a:pt x="166523" y="68313"/>
                    <a:pt x="239304" y="89267"/>
                  </a:cubicBezTo>
                  <a:cubicBezTo>
                    <a:pt x="262643" y="95984"/>
                    <a:pt x="285178" y="85731"/>
                    <a:pt x="307807" y="85731"/>
                  </a:cubicBezTo>
                </a:path>
              </a:pathLst>
            </a:custGeom>
            <a:noFill/>
            <a:ln w="6350" cap="rnd">
              <a:solidFill>
                <a:schemeClr val="bg1">
                  <a:lumMod val="50000"/>
                </a:schemeClr>
              </a:solidFill>
              <a:prstDash val="solid"/>
              <a:round/>
            </a:ln>
          </p:spPr>
          <p:txBody>
            <a:bodyPr/>
            <a:lstStyle/>
            <a:p>
              <a:endParaRPr lang="en-US"/>
            </a:p>
          </p:txBody>
        </p:sp>
        <p:sp>
          <p:nvSpPr>
            <p:cNvPr id="3089" name="Freeform 3088">
              <a:extLst>
                <a:ext uri="{FF2B5EF4-FFF2-40B4-BE49-F238E27FC236}">
                  <a16:creationId xmlns:a16="http://schemas.microsoft.com/office/drawing/2014/main" id="{81B15628-1C11-87C2-88DD-6B20D6AF74AE}"/>
                </a:ext>
              </a:extLst>
            </p:cNvPr>
            <p:cNvSpPr/>
            <p:nvPr/>
          </p:nvSpPr>
          <p:spPr>
            <a:xfrm>
              <a:off x="6855477" y="3385636"/>
              <a:ext cx="283843" cy="136498"/>
            </a:xfrm>
            <a:custGeom>
              <a:avLst/>
              <a:gdLst>
                <a:gd name="csX0" fmla="*/ 0 w 300547"/>
                <a:gd name="csY0" fmla="*/ 0 h 144531"/>
                <a:gd name="csX1" fmla="*/ 106253 w 300547"/>
                <a:gd name="csY1" fmla="*/ 53165 h 144531"/>
                <a:gd name="csX2" fmla="*/ 204674 w 300547"/>
                <a:gd name="csY2" fmla="*/ 123871 h 144531"/>
                <a:gd name="csX3" fmla="*/ 300547 w 300547"/>
                <a:gd name="csY3" fmla="*/ 144532 h 144531"/>
              </a:gdLst>
              <a:ahLst/>
              <a:cxnLst>
                <a:cxn ang="0">
                  <a:pos x="csX0" y="csY0"/>
                </a:cxn>
                <a:cxn ang="0">
                  <a:pos x="csX1" y="csY1"/>
                </a:cxn>
                <a:cxn ang="0">
                  <a:pos x="csX2" y="csY2"/>
                </a:cxn>
                <a:cxn ang="0">
                  <a:pos x="csX3" y="csY3"/>
                </a:cxn>
              </a:cxnLst>
              <a:rect l="l" t="t" r="r" b="b"/>
              <a:pathLst>
                <a:path w="300547" h="144531">
                  <a:moveTo>
                    <a:pt x="0" y="0"/>
                  </a:moveTo>
                  <a:cubicBezTo>
                    <a:pt x="17423" y="24969"/>
                    <a:pt x="64688" y="31964"/>
                    <a:pt x="106253" y="53165"/>
                  </a:cubicBezTo>
                  <a:cubicBezTo>
                    <a:pt x="144033" y="72436"/>
                    <a:pt x="170709" y="107256"/>
                    <a:pt x="204674" y="123871"/>
                  </a:cubicBezTo>
                  <a:cubicBezTo>
                    <a:pt x="246316" y="144223"/>
                    <a:pt x="292191" y="144532"/>
                    <a:pt x="300547" y="144532"/>
                  </a:cubicBezTo>
                </a:path>
              </a:pathLst>
            </a:custGeom>
            <a:noFill/>
            <a:ln w="6350" cap="rnd">
              <a:solidFill>
                <a:schemeClr val="bg1">
                  <a:lumMod val="50000"/>
                </a:schemeClr>
              </a:solidFill>
              <a:prstDash val="solid"/>
              <a:round/>
            </a:ln>
          </p:spPr>
          <p:txBody>
            <a:bodyPr/>
            <a:lstStyle/>
            <a:p>
              <a:endParaRPr lang="en-US"/>
            </a:p>
          </p:txBody>
        </p:sp>
        <p:sp>
          <p:nvSpPr>
            <p:cNvPr id="3090" name="Freeform 3089">
              <a:extLst>
                <a:ext uri="{FF2B5EF4-FFF2-40B4-BE49-F238E27FC236}">
                  <a16:creationId xmlns:a16="http://schemas.microsoft.com/office/drawing/2014/main" id="{2F3DBA29-F62C-04B6-48C6-32A758BDB068}"/>
                </a:ext>
              </a:extLst>
            </p:cNvPr>
            <p:cNvSpPr/>
            <p:nvPr/>
          </p:nvSpPr>
          <p:spPr>
            <a:xfrm>
              <a:off x="6846900" y="3427169"/>
              <a:ext cx="292420" cy="189887"/>
            </a:xfrm>
            <a:custGeom>
              <a:avLst/>
              <a:gdLst>
                <a:gd name="csX0" fmla="*/ 0 w 309629"/>
                <a:gd name="csY0" fmla="*/ 0 h 201062"/>
                <a:gd name="csX1" fmla="*/ 94328 w 309629"/>
                <a:gd name="csY1" fmla="*/ 63912 h 201062"/>
                <a:gd name="csX2" fmla="*/ 213617 w 309629"/>
                <a:gd name="csY2" fmla="*/ 180325 h 201062"/>
                <a:gd name="csX3" fmla="*/ 309629 w 309629"/>
                <a:gd name="csY3" fmla="*/ 201063 h 201062"/>
              </a:gdLst>
              <a:ahLst/>
              <a:cxnLst>
                <a:cxn ang="0">
                  <a:pos x="csX0" y="csY0"/>
                </a:cxn>
                <a:cxn ang="0">
                  <a:pos x="csX1" y="csY1"/>
                </a:cxn>
                <a:cxn ang="0">
                  <a:pos x="csX2" y="csY2"/>
                </a:cxn>
                <a:cxn ang="0">
                  <a:pos x="csX3" y="csY3"/>
                </a:cxn>
              </a:cxnLst>
              <a:rect l="l" t="t" r="r" b="b"/>
              <a:pathLst>
                <a:path w="309629" h="201062">
                  <a:moveTo>
                    <a:pt x="0" y="0"/>
                  </a:moveTo>
                  <a:cubicBezTo>
                    <a:pt x="17454" y="25000"/>
                    <a:pt x="52702" y="42711"/>
                    <a:pt x="94328" y="63912"/>
                  </a:cubicBezTo>
                  <a:cubicBezTo>
                    <a:pt x="132156" y="83198"/>
                    <a:pt x="151417" y="150368"/>
                    <a:pt x="213617" y="180325"/>
                  </a:cubicBezTo>
                  <a:cubicBezTo>
                    <a:pt x="255460" y="200491"/>
                    <a:pt x="301258" y="201063"/>
                    <a:pt x="309629" y="201063"/>
                  </a:cubicBezTo>
                </a:path>
              </a:pathLst>
            </a:custGeom>
            <a:noFill/>
            <a:ln w="6350" cap="rnd">
              <a:solidFill>
                <a:schemeClr val="bg1">
                  <a:lumMod val="50000"/>
                </a:schemeClr>
              </a:solidFill>
              <a:prstDash val="solid"/>
              <a:round/>
            </a:ln>
          </p:spPr>
          <p:txBody>
            <a:bodyPr/>
            <a:lstStyle/>
            <a:p>
              <a:endParaRPr lang="en-US"/>
            </a:p>
          </p:txBody>
        </p:sp>
        <p:sp>
          <p:nvSpPr>
            <p:cNvPr id="3091" name="Freeform 3090">
              <a:extLst>
                <a:ext uri="{FF2B5EF4-FFF2-40B4-BE49-F238E27FC236}">
                  <a16:creationId xmlns:a16="http://schemas.microsoft.com/office/drawing/2014/main" id="{BF0C5360-83BA-018F-D8C4-F61FC1B4B04C}"/>
                </a:ext>
              </a:extLst>
            </p:cNvPr>
            <p:cNvSpPr/>
            <p:nvPr/>
          </p:nvSpPr>
          <p:spPr>
            <a:xfrm>
              <a:off x="6855477" y="3385636"/>
              <a:ext cx="283843" cy="136498"/>
            </a:xfrm>
            <a:custGeom>
              <a:avLst/>
              <a:gdLst>
                <a:gd name="csX0" fmla="*/ 0 w 300547"/>
                <a:gd name="csY0" fmla="*/ 0 h 144531"/>
                <a:gd name="csX1" fmla="*/ 106253 w 300547"/>
                <a:gd name="csY1" fmla="*/ 53165 h 144531"/>
                <a:gd name="csX2" fmla="*/ 204674 w 300547"/>
                <a:gd name="csY2" fmla="*/ 123871 h 144531"/>
                <a:gd name="csX3" fmla="*/ 300547 w 300547"/>
                <a:gd name="csY3" fmla="*/ 144532 h 144531"/>
              </a:gdLst>
              <a:ahLst/>
              <a:cxnLst>
                <a:cxn ang="0">
                  <a:pos x="csX0" y="csY0"/>
                </a:cxn>
                <a:cxn ang="0">
                  <a:pos x="csX1" y="csY1"/>
                </a:cxn>
                <a:cxn ang="0">
                  <a:pos x="csX2" y="csY2"/>
                </a:cxn>
                <a:cxn ang="0">
                  <a:pos x="csX3" y="csY3"/>
                </a:cxn>
              </a:cxnLst>
              <a:rect l="l" t="t" r="r" b="b"/>
              <a:pathLst>
                <a:path w="300547" h="144531">
                  <a:moveTo>
                    <a:pt x="0" y="0"/>
                  </a:moveTo>
                  <a:cubicBezTo>
                    <a:pt x="17423" y="24969"/>
                    <a:pt x="64688" y="31964"/>
                    <a:pt x="106253" y="53165"/>
                  </a:cubicBezTo>
                  <a:cubicBezTo>
                    <a:pt x="144033" y="72436"/>
                    <a:pt x="170709" y="107256"/>
                    <a:pt x="204674" y="123871"/>
                  </a:cubicBezTo>
                  <a:cubicBezTo>
                    <a:pt x="246316" y="144223"/>
                    <a:pt x="292191" y="144532"/>
                    <a:pt x="300547" y="144532"/>
                  </a:cubicBezTo>
                </a:path>
              </a:pathLst>
            </a:custGeom>
            <a:noFill/>
            <a:ln w="6350" cap="rnd">
              <a:solidFill>
                <a:schemeClr val="bg1">
                  <a:lumMod val="50000"/>
                </a:schemeClr>
              </a:solidFill>
              <a:prstDash val="solid"/>
              <a:round/>
            </a:ln>
          </p:spPr>
          <p:txBody>
            <a:bodyPr/>
            <a:lstStyle/>
            <a:p>
              <a:endParaRPr lang="en-US"/>
            </a:p>
          </p:txBody>
        </p:sp>
        <p:sp>
          <p:nvSpPr>
            <p:cNvPr id="3092" name="Freeform 3091">
              <a:extLst>
                <a:ext uri="{FF2B5EF4-FFF2-40B4-BE49-F238E27FC236}">
                  <a16:creationId xmlns:a16="http://schemas.microsoft.com/office/drawing/2014/main" id="{0855350F-7214-5353-343F-5853EABB8049}"/>
                </a:ext>
              </a:extLst>
            </p:cNvPr>
            <p:cNvSpPr/>
            <p:nvPr/>
          </p:nvSpPr>
          <p:spPr>
            <a:xfrm>
              <a:off x="6844391" y="3483110"/>
              <a:ext cx="294914" cy="209691"/>
            </a:xfrm>
            <a:custGeom>
              <a:avLst/>
              <a:gdLst>
                <a:gd name="csX0" fmla="*/ 0 w 312270"/>
                <a:gd name="csY0" fmla="*/ 0 h 222032"/>
                <a:gd name="csX1" fmla="*/ 115845 w 312270"/>
                <a:gd name="csY1" fmla="*/ 83090 h 222032"/>
                <a:gd name="csX2" fmla="*/ 312271 w 312270"/>
                <a:gd name="csY2" fmla="*/ 222032 h 222032"/>
              </a:gdLst>
              <a:ahLst/>
              <a:cxnLst>
                <a:cxn ang="0">
                  <a:pos x="csX0" y="csY0"/>
                </a:cxn>
                <a:cxn ang="0">
                  <a:pos x="csX1" y="csY1"/>
                </a:cxn>
                <a:cxn ang="0">
                  <a:pos x="csX2" y="csY2"/>
                </a:cxn>
              </a:cxnLst>
              <a:rect l="l" t="t" r="r" b="b"/>
              <a:pathLst>
                <a:path w="312270" h="222032">
                  <a:moveTo>
                    <a:pt x="0" y="0"/>
                  </a:moveTo>
                  <a:cubicBezTo>
                    <a:pt x="34475" y="22251"/>
                    <a:pt x="89741" y="44224"/>
                    <a:pt x="115845" y="83090"/>
                  </a:cubicBezTo>
                  <a:cubicBezTo>
                    <a:pt x="196658" y="203348"/>
                    <a:pt x="214807" y="222140"/>
                    <a:pt x="312271" y="222032"/>
                  </a:cubicBezTo>
                </a:path>
              </a:pathLst>
            </a:custGeom>
            <a:noFill/>
            <a:ln w="6350" cap="rnd">
              <a:solidFill>
                <a:schemeClr val="bg1">
                  <a:lumMod val="50000"/>
                </a:schemeClr>
              </a:solidFill>
              <a:prstDash val="solid"/>
              <a:round/>
            </a:ln>
          </p:spPr>
          <p:txBody>
            <a:bodyPr/>
            <a:lstStyle/>
            <a:p>
              <a:endParaRPr lang="en-US"/>
            </a:p>
          </p:txBody>
        </p:sp>
        <p:sp>
          <p:nvSpPr>
            <p:cNvPr id="3093" name="Freeform 3092">
              <a:extLst>
                <a:ext uri="{FF2B5EF4-FFF2-40B4-BE49-F238E27FC236}">
                  <a16:creationId xmlns:a16="http://schemas.microsoft.com/office/drawing/2014/main" id="{1DDBE598-8612-0E6A-F424-E7A0AE7B2744}"/>
                </a:ext>
              </a:extLst>
            </p:cNvPr>
            <p:cNvSpPr/>
            <p:nvPr/>
          </p:nvSpPr>
          <p:spPr>
            <a:xfrm>
              <a:off x="7059789" y="3748698"/>
              <a:ext cx="79515" cy="36939"/>
            </a:xfrm>
            <a:custGeom>
              <a:avLst/>
              <a:gdLst>
                <a:gd name="csX0" fmla="*/ 0 w 84195"/>
                <a:gd name="csY0" fmla="*/ 39113 h 39113"/>
                <a:gd name="csX1" fmla="*/ 84196 w 84195"/>
                <a:gd name="csY1" fmla="*/ 0 h 39113"/>
              </a:gdLst>
              <a:ahLst/>
              <a:cxnLst>
                <a:cxn ang="0">
                  <a:pos x="csX0" y="csY0"/>
                </a:cxn>
                <a:cxn ang="0">
                  <a:pos x="csX1" y="csY1"/>
                </a:cxn>
              </a:cxnLst>
              <a:rect l="l" t="t" r="r" b="b"/>
              <a:pathLst>
                <a:path w="84195" h="39113">
                  <a:moveTo>
                    <a:pt x="0" y="39113"/>
                  </a:moveTo>
                  <a:cubicBezTo>
                    <a:pt x="0" y="39113"/>
                    <a:pt x="4433" y="15"/>
                    <a:pt x="84196" y="0"/>
                  </a:cubicBezTo>
                </a:path>
              </a:pathLst>
            </a:custGeom>
            <a:noFill/>
            <a:ln w="6350" cap="rnd">
              <a:solidFill>
                <a:schemeClr val="bg1">
                  <a:lumMod val="50000"/>
                </a:schemeClr>
              </a:solidFill>
              <a:prstDash val="solid"/>
              <a:round/>
            </a:ln>
          </p:spPr>
          <p:txBody>
            <a:bodyPr/>
            <a:lstStyle/>
            <a:p>
              <a:endParaRPr lang="en-US"/>
            </a:p>
          </p:txBody>
        </p:sp>
        <p:sp>
          <p:nvSpPr>
            <p:cNvPr id="3094" name="Freeform 3093">
              <a:extLst>
                <a:ext uri="{FF2B5EF4-FFF2-40B4-BE49-F238E27FC236}">
                  <a16:creationId xmlns:a16="http://schemas.microsoft.com/office/drawing/2014/main" id="{669DE3BE-AE83-E79F-B129-0B70087CD4AD}"/>
                </a:ext>
              </a:extLst>
            </p:cNvPr>
            <p:cNvSpPr/>
            <p:nvPr/>
          </p:nvSpPr>
          <p:spPr>
            <a:xfrm>
              <a:off x="6839109" y="3551884"/>
              <a:ext cx="228411" cy="306203"/>
            </a:xfrm>
            <a:custGeom>
              <a:avLst/>
              <a:gdLst>
                <a:gd name="csX0" fmla="*/ 1 w 241853"/>
                <a:gd name="csY0" fmla="*/ 0 h 324223"/>
                <a:gd name="csX1" fmla="*/ 241854 w 241853"/>
                <a:gd name="csY1" fmla="*/ 324223 h 324223"/>
              </a:gdLst>
              <a:ahLst/>
              <a:cxnLst>
                <a:cxn ang="0">
                  <a:pos x="csX0" y="csY0"/>
                </a:cxn>
                <a:cxn ang="0">
                  <a:pos x="csX1" y="csY1"/>
                </a:cxn>
              </a:cxnLst>
              <a:rect l="l" t="t" r="r" b="b"/>
              <a:pathLst>
                <a:path w="241853" h="324223">
                  <a:moveTo>
                    <a:pt x="1" y="0"/>
                  </a:moveTo>
                  <a:cubicBezTo>
                    <a:pt x="-632" y="99844"/>
                    <a:pt x="241807" y="270657"/>
                    <a:pt x="241854" y="324223"/>
                  </a:cubicBezTo>
                </a:path>
              </a:pathLst>
            </a:custGeom>
            <a:noFill/>
            <a:ln w="6350" cap="rnd">
              <a:solidFill>
                <a:schemeClr val="bg1">
                  <a:lumMod val="50000"/>
                </a:schemeClr>
              </a:solidFill>
              <a:prstDash val="solid"/>
              <a:round/>
            </a:ln>
          </p:spPr>
          <p:txBody>
            <a:bodyPr/>
            <a:lstStyle/>
            <a:p>
              <a:endParaRPr lang="en-US"/>
            </a:p>
          </p:txBody>
        </p:sp>
        <p:sp>
          <p:nvSpPr>
            <p:cNvPr id="3095" name="Freeform 3094">
              <a:extLst>
                <a:ext uri="{FF2B5EF4-FFF2-40B4-BE49-F238E27FC236}">
                  <a16:creationId xmlns:a16="http://schemas.microsoft.com/office/drawing/2014/main" id="{0D6662E8-7293-A8E1-437B-C8AC48BF939C}"/>
                </a:ext>
              </a:extLst>
            </p:cNvPr>
            <p:cNvSpPr/>
            <p:nvPr/>
          </p:nvSpPr>
          <p:spPr>
            <a:xfrm>
              <a:off x="6827468" y="3618733"/>
              <a:ext cx="296691" cy="596102"/>
            </a:xfrm>
            <a:custGeom>
              <a:avLst/>
              <a:gdLst>
                <a:gd name="csX0" fmla="*/ 1 w 314152"/>
                <a:gd name="csY0" fmla="*/ 0 h 631183"/>
                <a:gd name="csX1" fmla="*/ 313955 w 314152"/>
                <a:gd name="csY1" fmla="*/ 631183 h 631183"/>
              </a:gdLst>
              <a:ahLst/>
              <a:cxnLst>
                <a:cxn ang="0">
                  <a:pos x="csX0" y="csY0"/>
                </a:cxn>
                <a:cxn ang="0">
                  <a:pos x="csX1" y="csY1"/>
                </a:cxn>
              </a:cxnLst>
              <a:rect l="l" t="t" r="r" b="b"/>
              <a:pathLst>
                <a:path w="314152" h="631183">
                  <a:moveTo>
                    <a:pt x="1" y="0"/>
                  </a:moveTo>
                  <a:cubicBezTo>
                    <a:pt x="-663" y="98979"/>
                    <a:pt x="323285" y="488381"/>
                    <a:pt x="313955" y="631183"/>
                  </a:cubicBezTo>
                </a:path>
              </a:pathLst>
            </a:custGeom>
            <a:noFill/>
            <a:ln w="6350" cap="rnd">
              <a:solidFill>
                <a:schemeClr val="bg1">
                  <a:lumMod val="50000"/>
                </a:schemeClr>
              </a:solidFill>
              <a:prstDash val="solid"/>
              <a:round/>
            </a:ln>
          </p:spPr>
          <p:txBody>
            <a:bodyPr/>
            <a:lstStyle/>
            <a:p>
              <a:endParaRPr lang="en-US"/>
            </a:p>
          </p:txBody>
        </p:sp>
        <p:sp>
          <p:nvSpPr>
            <p:cNvPr id="3096" name="Freeform 3095">
              <a:extLst>
                <a:ext uri="{FF2B5EF4-FFF2-40B4-BE49-F238E27FC236}">
                  <a16:creationId xmlns:a16="http://schemas.microsoft.com/office/drawing/2014/main" id="{63AD0AC4-5666-A1BB-7BEC-2F4797118B9E}"/>
                </a:ext>
              </a:extLst>
            </p:cNvPr>
            <p:cNvSpPr/>
            <p:nvPr/>
          </p:nvSpPr>
          <p:spPr>
            <a:xfrm>
              <a:off x="6821284" y="3734859"/>
              <a:ext cx="290246" cy="1128999"/>
            </a:xfrm>
            <a:custGeom>
              <a:avLst/>
              <a:gdLst>
                <a:gd name="csX0" fmla="*/ 0 w 307327"/>
                <a:gd name="csY0" fmla="*/ 0 h 1195442"/>
                <a:gd name="csX1" fmla="*/ 279371 w 307327"/>
                <a:gd name="csY1" fmla="*/ 701781 h 1195442"/>
                <a:gd name="csX2" fmla="*/ 270319 w 307327"/>
                <a:gd name="csY2" fmla="*/ 895648 h 1195442"/>
                <a:gd name="csX3" fmla="*/ 307328 w 307327"/>
                <a:gd name="csY3" fmla="*/ 1195443 h 1195442"/>
              </a:gdLst>
              <a:ahLst/>
              <a:cxnLst>
                <a:cxn ang="0">
                  <a:pos x="csX0" y="csY0"/>
                </a:cxn>
                <a:cxn ang="0">
                  <a:pos x="csX1" y="csY1"/>
                </a:cxn>
                <a:cxn ang="0">
                  <a:pos x="csX2" y="csY2"/>
                </a:cxn>
                <a:cxn ang="0">
                  <a:pos x="csX3" y="csY3"/>
                </a:cxn>
              </a:cxnLst>
              <a:rect l="l" t="t" r="r" b="b"/>
              <a:pathLst>
                <a:path w="307327" h="1195442">
                  <a:moveTo>
                    <a:pt x="0" y="0"/>
                  </a:moveTo>
                  <a:cubicBezTo>
                    <a:pt x="18890" y="195071"/>
                    <a:pt x="228353" y="434444"/>
                    <a:pt x="279371" y="701781"/>
                  </a:cubicBezTo>
                  <a:cubicBezTo>
                    <a:pt x="291403" y="764473"/>
                    <a:pt x="277023" y="830300"/>
                    <a:pt x="270319" y="895648"/>
                  </a:cubicBezTo>
                  <a:cubicBezTo>
                    <a:pt x="261392" y="983417"/>
                    <a:pt x="298802" y="1130172"/>
                    <a:pt x="307328" y="1195443"/>
                  </a:cubicBezTo>
                </a:path>
              </a:pathLst>
            </a:custGeom>
            <a:noFill/>
            <a:ln w="6350" cap="rnd">
              <a:solidFill>
                <a:schemeClr val="bg1">
                  <a:lumMod val="50000"/>
                </a:schemeClr>
              </a:solidFill>
              <a:prstDash val="solid"/>
              <a:round/>
            </a:ln>
          </p:spPr>
          <p:txBody>
            <a:bodyPr/>
            <a:lstStyle/>
            <a:p>
              <a:endParaRPr lang="en-US"/>
            </a:p>
          </p:txBody>
        </p:sp>
        <p:sp>
          <p:nvSpPr>
            <p:cNvPr id="3097" name="Freeform 3096">
              <a:extLst>
                <a:ext uri="{FF2B5EF4-FFF2-40B4-BE49-F238E27FC236}">
                  <a16:creationId xmlns:a16="http://schemas.microsoft.com/office/drawing/2014/main" id="{EC91BD1E-3139-DAA0-1140-61D6A7881A82}"/>
                </a:ext>
              </a:extLst>
            </p:cNvPr>
            <p:cNvSpPr/>
            <p:nvPr/>
          </p:nvSpPr>
          <p:spPr>
            <a:xfrm>
              <a:off x="6808680" y="3982073"/>
              <a:ext cx="280421" cy="1457326"/>
            </a:xfrm>
            <a:custGeom>
              <a:avLst/>
              <a:gdLst>
                <a:gd name="csX0" fmla="*/ 0 w 296924"/>
                <a:gd name="csY0" fmla="*/ 0 h 1543091"/>
                <a:gd name="csX1" fmla="*/ 116200 w 296924"/>
                <a:gd name="csY1" fmla="*/ 500055 h 1543091"/>
                <a:gd name="csX2" fmla="*/ 204257 w 296924"/>
                <a:gd name="csY2" fmla="*/ 812681 h 1543091"/>
                <a:gd name="csX3" fmla="*/ 260449 w 296924"/>
                <a:gd name="csY3" fmla="*/ 1170969 h 1543091"/>
                <a:gd name="csX4" fmla="*/ 288051 w 296924"/>
                <a:gd name="csY4" fmla="*/ 1339419 h 1543091"/>
                <a:gd name="csX5" fmla="*/ 294492 w 296924"/>
                <a:gd name="csY5" fmla="*/ 1458982 h 1543091"/>
                <a:gd name="csX6" fmla="*/ 275926 w 296924"/>
                <a:gd name="csY6" fmla="*/ 1543091 h 154309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96924" h="1543091">
                  <a:moveTo>
                    <a:pt x="0" y="0"/>
                  </a:moveTo>
                  <a:cubicBezTo>
                    <a:pt x="572" y="113325"/>
                    <a:pt x="109450" y="302775"/>
                    <a:pt x="116200" y="500055"/>
                  </a:cubicBezTo>
                  <a:cubicBezTo>
                    <a:pt x="119135" y="580427"/>
                    <a:pt x="184502" y="695728"/>
                    <a:pt x="204257" y="812681"/>
                  </a:cubicBezTo>
                  <a:cubicBezTo>
                    <a:pt x="204350" y="812635"/>
                    <a:pt x="245714" y="1101312"/>
                    <a:pt x="260449" y="1170969"/>
                  </a:cubicBezTo>
                  <a:cubicBezTo>
                    <a:pt x="275370" y="1240594"/>
                    <a:pt x="288793" y="1284231"/>
                    <a:pt x="288051" y="1339419"/>
                  </a:cubicBezTo>
                  <a:cubicBezTo>
                    <a:pt x="287356" y="1394607"/>
                    <a:pt x="302725" y="1439973"/>
                    <a:pt x="294492" y="1458982"/>
                  </a:cubicBezTo>
                  <a:cubicBezTo>
                    <a:pt x="286244" y="1478021"/>
                    <a:pt x="261701" y="1511776"/>
                    <a:pt x="275926" y="1543091"/>
                  </a:cubicBezTo>
                </a:path>
              </a:pathLst>
            </a:custGeom>
            <a:noFill/>
            <a:ln w="6350" cap="rnd">
              <a:solidFill>
                <a:schemeClr val="bg1">
                  <a:lumMod val="50000"/>
                </a:schemeClr>
              </a:solidFill>
              <a:prstDash val="solid"/>
              <a:round/>
            </a:ln>
          </p:spPr>
          <p:txBody>
            <a:bodyPr/>
            <a:lstStyle/>
            <a:p>
              <a:endParaRPr lang="en-US"/>
            </a:p>
          </p:txBody>
        </p:sp>
        <p:sp>
          <p:nvSpPr>
            <p:cNvPr id="3098" name="Freeform 3097">
              <a:extLst>
                <a:ext uri="{FF2B5EF4-FFF2-40B4-BE49-F238E27FC236}">
                  <a16:creationId xmlns:a16="http://schemas.microsoft.com/office/drawing/2014/main" id="{D4E42227-5B96-58F6-492B-94CA2E92BF68}"/>
                </a:ext>
              </a:extLst>
            </p:cNvPr>
            <p:cNvSpPr/>
            <p:nvPr/>
          </p:nvSpPr>
          <p:spPr>
            <a:xfrm>
              <a:off x="6896877" y="4793874"/>
              <a:ext cx="128687" cy="600710"/>
            </a:xfrm>
            <a:custGeom>
              <a:avLst/>
              <a:gdLst>
                <a:gd name="csX0" fmla="*/ 56517 w 136260"/>
                <a:gd name="csY0" fmla="*/ 636063 h 636062"/>
                <a:gd name="csX1" fmla="*/ 86791 w 136260"/>
                <a:gd name="csY1" fmla="*/ 564553 h 636062"/>
                <a:gd name="csX2" fmla="*/ 129252 w 136260"/>
                <a:gd name="csY2" fmla="*/ 365359 h 636062"/>
                <a:gd name="csX3" fmla="*/ 0 w 136260"/>
                <a:gd name="csY3" fmla="*/ 0 h 636062"/>
              </a:gdLst>
              <a:ahLst/>
              <a:cxnLst>
                <a:cxn ang="0">
                  <a:pos x="csX0" y="csY0"/>
                </a:cxn>
                <a:cxn ang="0">
                  <a:pos x="csX1" y="csY1"/>
                </a:cxn>
                <a:cxn ang="0">
                  <a:pos x="csX2" y="csY2"/>
                </a:cxn>
                <a:cxn ang="0">
                  <a:pos x="csX3" y="csY3"/>
                </a:cxn>
              </a:cxnLst>
              <a:rect l="l" t="t" r="r" b="b"/>
              <a:pathLst>
                <a:path w="136260" h="636062">
                  <a:moveTo>
                    <a:pt x="56517" y="636063"/>
                  </a:moveTo>
                  <a:cubicBezTo>
                    <a:pt x="56517" y="636063"/>
                    <a:pt x="49211" y="615556"/>
                    <a:pt x="86791" y="564553"/>
                  </a:cubicBezTo>
                  <a:cubicBezTo>
                    <a:pt x="124371" y="513381"/>
                    <a:pt x="149053" y="432962"/>
                    <a:pt x="129252" y="365359"/>
                  </a:cubicBezTo>
                  <a:cubicBezTo>
                    <a:pt x="109234" y="297541"/>
                    <a:pt x="101109" y="109958"/>
                    <a:pt x="0" y="0"/>
                  </a:cubicBezTo>
                </a:path>
              </a:pathLst>
            </a:custGeom>
            <a:noFill/>
            <a:ln w="6350" cap="rnd">
              <a:solidFill>
                <a:schemeClr val="bg1">
                  <a:lumMod val="50000"/>
                </a:schemeClr>
              </a:solidFill>
              <a:prstDash val="solid"/>
              <a:round/>
            </a:ln>
          </p:spPr>
          <p:txBody>
            <a:bodyPr/>
            <a:lstStyle/>
            <a:p>
              <a:endParaRPr lang="en-US"/>
            </a:p>
          </p:txBody>
        </p:sp>
        <p:sp>
          <p:nvSpPr>
            <p:cNvPr id="3099" name="Freeform 3098">
              <a:extLst>
                <a:ext uri="{FF2B5EF4-FFF2-40B4-BE49-F238E27FC236}">
                  <a16:creationId xmlns:a16="http://schemas.microsoft.com/office/drawing/2014/main" id="{1774FC01-41F1-5B92-C789-0B85C7B05486}"/>
                </a:ext>
              </a:extLst>
            </p:cNvPr>
            <p:cNvSpPr/>
            <p:nvPr/>
          </p:nvSpPr>
          <p:spPr>
            <a:xfrm>
              <a:off x="7139320" y="2581825"/>
              <a:ext cx="123366" cy="106545"/>
            </a:xfrm>
            <a:custGeom>
              <a:avLst/>
              <a:gdLst>
                <a:gd name="csX0" fmla="*/ 130626 w 130626"/>
                <a:gd name="csY0" fmla="*/ 0 h 112815"/>
                <a:gd name="csX1" fmla="*/ 70171 w 130626"/>
                <a:gd name="csY1" fmla="*/ 51404 h 112815"/>
                <a:gd name="csX2" fmla="*/ 0 w 130626"/>
                <a:gd name="csY2" fmla="*/ 112815 h 112815"/>
              </a:gdLst>
              <a:ahLst/>
              <a:cxnLst>
                <a:cxn ang="0">
                  <a:pos x="csX0" y="csY0"/>
                </a:cxn>
                <a:cxn ang="0">
                  <a:pos x="csX1" y="csY1"/>
                </a:cxn>
                <a:cxn ang="0">
                  <a:pos x="csX2" y="csY2"/>
                </a:cxn>
              </a:cxnLst>
              <a:rect l="l" t="t" r="r" b="b"/>
              <a:pathLst>
                <a:path w="130626" h="112815">
                  <a:moveTo>
                    <a:pt x="130626" y="0"/>
                  </a:moveTo>
                  <a:cubicBezTo>
                    <a:pt x="128201" y="21556"/>
                    <a:pt x="102793" y="34326"/>
                    <a:pt x="70171" y="51404"/>
                  </a:cubicBezTo>
                  <a:cubicBezTo>
                    <a:pt x="36792" y="68930"/>
                    <a:pt x="29548" y="112877"/>
                    <a:pt x="0" y="112815"/>
                  </a:cubicBezTo>
                </a:path>
              </a:pathLst>
            </a:custGeom>
            <a:noFill/>
            <a:ln w="6350" cap="rnd">
              <a:solidFill>
                <a:schemeClr val="bg1">
                  <a:lumMod val="50000"/>
                </a:schemeClr>
              </a:solidFill>
              <a:prstDash val="solid"/>
              <a:round/>
            </a:ln>
          </p:spPr>
          <p:txBody>
            <a:bodyPr/>
            <a:lstStyle/>
            <a:p>
              <a:endParaRPr lang="en-US"/>
            </a:p>
          </p:txBody>
        </p:sp>
        <p:sp>
          <p:nvSpPr>
            <p:cNvPr id="3100" name="Freeform 3099">
              <a:extLst>
                <a:ext uri="{FF2B5EF4-FFF2-40B4-BE49-F238E27FC236}">
                  <a16:creationId xmlns:a16="http://schemas.microsoft.com/office/drawing/2014/main" id="{DC483D2D-81B3-011D-DC8C-051ACE543A80}"/>
                </a:ext>
              </a:extLst>
            </p:cNvPr>
            <p:cNvSpPr/>
            <p:nvPr/>
          </p:nvSpPr>
          <p:spPr>
            <a:xfrm>
              <a:off x="7139320" y="2681706"/>
              <a:ext cx="260867" cy="74811"/>
            </a:xfrm>
            <a:custGeom>
              <a:avLst/>
              <a:gdLst>
                <a:gd name="csX0" fmla="*/ 276220 w 276219"/>
                <a:gd name="csY0" fmla="*/ 0 h 79214"/>
                <a:gd name="csX1" fmla="*/ 70681 w 276219"/>
                <a:gd name="csY1" fmla="*/ 48749 h 79214"/>
                <a:gd name="csX2" fmla="*/ 0 w 276219"/>
                <a:gd name="csY2" fmla="*/ 79214 h 79214"/>
              </a:gdLst>
              <a:ahLst/>
              <a:cxnLst>
                <a:cxn ang="0">
                  <a:pos x="csX0" y="csY0"/>
                </a:cxn>
                <a:cxn ang="0">
                  <a:pos x="csX1" y="csY1"/>
                </a:cxn>
                <a:cxn ang="0">
                  <a:pos x="csX2" y="csY2"/>
                </a:cxn>
              </a:cxnLst>
              <a:rect l="l" t="t" r="r" b="b"/>
              <a:pathLst>
                <a:path w="276219" h="79214">
                  <a:moveTo>
                    <a:pt x="276220" y="0"/>
                  </a:moveTo>
                  <a:cubicBezTo>
                    <a:pt x="263014" y="40518"/>
                    <a:pt x="181706" y="58307"/>
                    <a:pt x="70681" y="48749"/>
                  </a:cubicBezTo>
                  <a:cubicBezTo>
                    <a:pt x="32838" y="45552"/>
                    <a:pt x="29703" y="79276"/>
                    <a:pt x="0" y="79214"/>
                  </a:cubicBezTo>
                </a:path>
              </a:pathLst>
            </a:custGeom>
            <a:noFill/>
            <a:ln w="6350" cap="rnd">
              <a:solidFill>
                <a:schemeClr val="bg1">
                  <a:lumMod val="50000"/>
                </a:schemeClr>
              </a:solidFill>
              <a:prstDash val="solid"/>
              <a:round/>
            </a:ln>
          </p:spPr>
          <p:txBody>
            <a:bodyPr/>
            <a:lstStyle/>
            <a:p>
              <a:endParaRPr lang="en-US"/>
            </a:p>
          </p:txBody>
        </p:sp>
        <p:sp>
          <p:nvSpPr>
            <p:cNvPr id="3101" name="Freeform 3100">
              <a:extLst>
                <a:ext uri="{FF2B5EF4-FFF2-40B4-BE49-F238E27FC236}">
                  <a16:creationId xmlns:a16="http://schemas.microsoft.com/office/drawing/2014/main" id="{7F4B7902-7D0C-B377-41C3-4D9BC6EF2B29}"/>
                </a:ext>
              </a:extLst>
            </p:cNvPr>
            <p:cNvSpPr/>
            <p:nvPr/>
          </p:nvSpPr>
          <p:spPr>
            <a:xfrm>
              <a:off x="7139320" y="2824493"/>
              <a:ext cx="661920" cy="795584"/>
            </a:xfrm>
            <a:custGeom>
              <a:avLst/>
              <a:gdLst>
                <a:gd name="csX0" fmla="*/ 0 w 700875"/>
                <a:gd name="csY0" fmla="*/ 4675 h 842405"/>
                <a:gd name="csX1" fmla="*/ 366656 w 700875"/>
                <a:gd name="csY1" fmla="*/ 51772 h 842405"/>
                <a:gd name="csX2" fmla="*/ 499923 w 700875"/>
                <a:gd name="csY2" fmla="*/ 461509 h 842405"/>
                <a:gd name="csX3" fmla="*/ 700875 w 700875"/>
                <a:gd name="csY3" fmla="*/ 842403 h 842405"/>
                <a:gd name="csX4" fmla="*/ 463873 w 700875"/>
                <a:gd name="csY4" fmla="*/ 604682 h 842405"/>
                <a:gd name="csX5" fmla="*/ 357450 w 700875"/>
                <a:gd name="csY5" fmla="*/ 288844 h 842405"/>
              </a:gdLst>
              <a:ahLst/>
              <a:cxnLst>
                <a:cxn ang="0">
                  <a:pos x="csX0" y="csY0"/>
                </a:cxn>
                <a:cxn ang="0">
                  <a:pos x="csX1" y="csY1"/>
                </a:cxn>
                <a:cxn ang="0">
                  <a:pos x="csX2" y="csY2"/>
                </a:cxn>
                <a:cxn ang="0">
                  <a:pos x="csX3" y="csY3"/>
                </a:cxn>
                <a:cxn ang="0">
                  <a:pos x="csX4" y="csY4"/>
                </a:cxn>
                <a:cxn ang="0">
                  <a:pos x="csX5" y="csY5"/>
                </a:cxn>
              </a:cxnLst>
              <a:rect l="l" t="t" r="r" b="b"/>
              <a:pathLst>
                <a:path w="700875" h="842405">
                  <a:moveTo>
                    <a:pt x="0" y="4675"/>
                  </a:moveTo>
                  <a:cubicBezTo>
                    <a:pt x="204350" y="5787"/>
                    <a:pt x="267431" y="-23428"/>
                    <a:pt x="366656" y="51772"/>
                  </a:cubicBezTo>
                  <a:cubicBezTo>
                    <a:pt x="413364" y="87472"/>
                    <a:pt x="440163" y="258625"/>
                    <a:pt x="499923" y="461509"/>
                  </a:cubicBezTo>
                  <a:cubicBezTo>
                    <a:pt x="552084" y="639086"/>
                    <a:pt x="672733" y="782212"/>
                    <a:pt x="700875" y="842403"/>
                  </a:cubicBezTo>
                  <a:cubicBezTo>
                    <a:pt x="700860" y="843082"/>
                    <a:pt x="490687" y="701438"/>
                    <a:pt x="463873" y="604682"/>
                  </a:cubicBezTo>
                  <a:cubicBezTo>
                    <a:pt x="436981" y="509054"/>
                    <a:pt x="357388" y="289029"/>
                    <a:pt x="357450" y="288844"/>
                  </a:cubicBezTo>
                </a:path>
              </a:pathLst>
            </a:custGeom>
            <a:noFill/>
            <a:ln w="6350" cap="rnd">
              <a:solidFill>
                <a:schemeClr val="bg1">
                  <a:lumMod val="50000"/>
                </a:schemeClr>
              </a:solidFill>
              <a:prstDash val="solid"/>
              <a:round/>
            </a:ln>
          </p:spPr>
          <p:txBody>
            <a:bodyPr/>
            <a:lstStyle/>
            <a:p>
              <a:endParaRPr lang="en-US"/>
            </a:p>
          </p:txBody>
        </p:sp>
        <p:sp>
          <p:nvSpPr>
            <p:cNvPr id="3102" name="Freeform 3101">
              <a:extLst>
                <a:ext uri="{FF2B5EF4-FFF2-40B4-BE49-F238E27FC236}">
                  <a16:creationId xmlns:a16="http://schemas.microsoft.com/office/drawing/2014/main" id="{9C179B3F-278C-71BC-A287-DFBE65A59E6E}"/>
                </a:ext>
              </a:extLst>
            </p:cNvPr>
            <p:cNvSpPr/>
            <p:nvPr/>
          </p:nvSpPr>
          <p:spPr>
            <a:xfrm>
              <a:off x="7537878" y="2752653"/>
              <a:ext cx="427485" cy="989774"/>
            </a:xfrm>
            <a:custGeom>
              <a:avLst/>
              <a:gdLst>
                <a:gd name="csX0" fmla="*/ 0 w 452643"/>
                <a:gd name="csY0" fmla="*/ 0 h 1048023"/>
                <a:gd name="csX1" fmla="*/ 66186 w 452643"/>
                <a:gd name="csY1" fmla="*/ 220720 h 1048023"/>
                <a:gd name="csX2" fmla="*/ 134550 w 452643"/>
                <a:gd name="csY2" fmla="*/ 481587 h 1048023"/>
                <a:gd name="csX3" fmla="*/ 223024 w 452643"/>
                <a:gd name="csY3" fmla="*/ 638827 h 1048023"/>
                <a:gd name="csX4" fmla="*/ 278846 w 452643"/>
                <a:gd name="csY4" fmla="*/ 918471 h 1048023"/>
                <a:gd name="csX5" fmla="*/ 314433 w 452643"/>
                <a:gd name="csY5" fmla="*/ 970786 h 1048023"/>
                <a:gd name="csX6" fmla="*/ 452643 w 452643"/>
                <a:gd name="csY6" fmla="*/ 1048024 h 1048023"/>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452643" h="1048023">
                  <a:moveTo>
                    <a:pt x="0" y="0"/>
                  </a:moveTo>
                  <a:cubicBezTo>
                    <a:pt x="-77" y="0"/>
                    <a:pt x="50632" y="102407"/>
                    <a:pt x="66186" y="220720"/>
                  </a:cubicBezTo>
                  <a:cubicBezTo>
                    <a:pt x="81477" y="339016"/>
                    <a:pt x="115273" y="325212"/>
                    <a:pt x="134550" y="481587"/>
                  </a:cubicBezTo>
                  <a:cubicBezTo>
                    <a:pt x="141670" y="540218"/>
                    <a:pt x="196781" y="580983"/>
                    <a:pt x="223024" y="638827"/>
                  </a:cubicBezTo>
                  <a:cubicBezTo>
                    <a:pt x="266752" y="735289"/>
                    <a:pt x="285704" y="845031"/>
                    <a:pt x="278846" y="918471"/>
                  </a:cubicBezTo>
                  <a:cubicBezTo>
                    <a:pt x="278846" y="918471"/>
                    <a:pt x="287310" y="942297"/>
                    <a:pt x="314433" y="970786"/>
                  </a:cubicBezTo>
                  <a:cubicBezTo>
                    <a:pt x="340398" y="998040"/>
                    <a:pt x="383430" y="1029386"/>
                    <a:pt x="452643" y="1048024"/>
                  </a:cubicBezTo>
                </a:path>
              </a:pathLst>
            </a:custGeom>
            <a:noFill/>
            <a:ln w="6350" cap="rnd">
              <a:solidFill>
                <a:schemeClr val="bg1">
                  <a:lumMod val="50000"/>
                </a:schemeClr>
              </a:solidFill>
              <a:prstDash val="solid"/>
              <a:round/>
            </a:ln>
          </p:spPr>
          <p:txBody>
            <a:bodyPr/>
            <a:lstStyle/>
            <a:p>
              <a:endParaRPr lang="en-US"/>
            </a:p>
          </p:txBody>
        </p:sp>
        <p:sp>
          <p:nvSpPr>
            <p:cNvPr id="3103" name="Freeform 3102">
              <a:extLst>
                <a:ext uri="{FF2B5EF4-FFF2-40B4-BE49-F238E27FC236}">
                  <a16:creationId xmlns:a16="http://schemas.microsoft.com/office/drawing/2014/main" id="{F894CD63-6FDA-6FB5-5C6D-1DF5C7B53FB8}"/>
                </a:ext>
              </a:extLst>
            </p:cNvPr>
            <p:cNvSpPr/>
            <p:nvPr/>
          </p:nvSpPr>
          <p:spPr>
            <a:xfrm>
              <a:off x="7834689" y="3669466"/>
              <a:ext cx="68969" cy="179608"/>
            </a:xfrm>
            <a:custGeom>
              <a:avLst/>
              <a:gdLst>
                <a:gd name="csX0" fmla="*/ 170 w 73028"/>
                <a:gd name="csY0" fmla="*/ 2 h 190178"/>
                <a:gd name="csX1" fmla="*/ 73028 w 73028"/>
                <a:gd name="csY1" fmla="*/ 190178 h 190178"/>
              </a:gdLst>
              <a:ahLst/>
              <a:cxnLst>
                <a:cxn ang="0">
                  <a:pos x="csX0" y="csY0"/>
                </a:cxn>
                <a:cxn ang="0">
                  <a:pos x="csX1" y="csY1"/>
                </a:cxn>
              </a:cxnLst>
              <a:rect l="l" t="t" r="r" b="b"/>
              <a:pathLst>
                <a:path w="73028" h="190178">
                  <a:moveTo>
                    <a:pt x="170" y="2"/>
                  </a:moveTo>
                  <a:cubicBezTo>
                    <a:pt x="77" y="-384"/>
                    <a:pt x="-6549" y="54618"/>
                    <a:pt x="73028" y="190178"/>
                  </a:cubicBezTo>
                </a:path>
              </a:pathLst>
            </a:custGeom>
            <a:noFill/>
            <a:ln w="6350" cap="rnd">
              <a:solidFill>
                <a:schemeClr val="bg1">
                  <a:lumMod val="50000"/>
                </a:schemeClr>
              </a:solidFill>
              <a:prstDash val="solid"/>
              <a:round/>
            </a:ln>
          </p:spPr>
          <p:txBody>
            <a:bodyPr/>
            <a:lstStyle/>
            <a:p>
              <a:endParaRPr lang="en-US"/>
            </a:p>
          </p:txBody>
        </p:sp>
        <p:sp>
          <p:nvSpPr>
            <p:cNvPr id="3104" name="Freeform 3103">
              <a:extLst>
                <a:ext uri="{FF2B5EF4-FFF2-40B4-BE49-F238E27FC236}">
                  <a16:creationId xmlns:a16="http://schemas.microsoft.com/office/drawing/2014/main" id="{43117C0B-E153-2AB1-FB17-A8BD0B8E3583}"/>
                </a:ext>
              </a:extLst>
            </p:cNvPr>
            <p:cNvSpPr/>
            <p:nvPr/>
          </p:nvSpPr>
          <p:spPr>
            <a:xfrm>
              <a:off x="7139320" y="2884685"/>
              <a:ext cx="353774" cy="85665"/>
            </a:xfrm>
            <a:custGeom>
              <a:avLst/>
              <a:gdLst>
                <a:gd name="csX0" fmla="*/ 0 w 374594"/>
                <a:gd name="csY0" fmla="*/ 6876 h 90707"/>
                <a:gd name="csX1" fmla="*/ 374595 w 374594"/>
                <a:gd name="csY1" fmla="*/ 90708 h 90707"/>
              </a:gdLst>
              <a:ahLst/>
              <a:cxnLst>
                <a:cxn ang="0">
                  <a:pos x="csX0" y="csY0"/>
                </a:cxn>
                <a:cxn ang="0">
                  <a:pos x="csX1" y="csY1"/>
                </a:cxn>
              </a:cxnLst>
              <a:rect l="l" t="t" r="r" b="b"/>
              <a:pathLst>
                <a:path w="374594" h="90707">
                  <a:moveTo>
                    <a:pt x="0" y="6876"/>
                  </a:moveTo>
                  <a:cubicBezTo>
                    <a:pt x="159031" y="6212"/>
                    <a:pt x="313661" y="-34630"/>
                    <a:pt x="374595" y="90708"/>
                  </a:cubicBezTo>
                </a:path>
              </a:pathLst>
            </a:custGeom>
            <a:noFill/>
            <a:ln w="6350" cap="rnd">
              <a:solidFill>
                <a:schemeClr val="bg1">
                  <a:lumMod val="50000"/>
                </a:schemeClr>
              </a:solidFill>
              <a:prstDash val="solid"/>
              <a:round/>
            </a:ln>
          </p:spPr>
          <p:txBody>
            <a:bodyPr/>
            <a:lstStyle/>
            <a:p>
              <a:endParaRPr lang="en-US"/>
            </a:p>
          </p:txBody>
        </p:sp>
        <p:sp>
          <p:nvSpPr>
            <p:cNvPr id="3105" name="Freeform 3104">
              <a:extLst>
                <a:ext uri="{FF2B5EF4-FFF2-40B4-BE49-F238E27FC236}">
                  <a16:creationId xmlns:a16="http://schemas.microsoft.com/office/drawing/2014/main" id="{D087C153-8278-C673-DD08-E6D17CF4DE87}"/>
                </a:ext>
              </a:extLst>
            </p:cNvPr>
            <p:cNvSpPr/>
            <p:nvPr/>
          </p:nvSpPr>
          <p:spPr>
            <a:xfrm>
              <a:off x="7142952" y="2953079"/>
              <a:ext cx="329034" cy="54808"/>
            </a:xfrm>
            <a:custGeom>
              <a:avLst/>
              <a:gdLst>
                <a:gd name="csX0" fmla="*/ 348399 w 348398"/>
                <a:gd name="csY0" fmla="*/ 58034 h 58034"/>
                <a:gd name="csX1" fmla="*/ 0 w 348398"/>
                <a:gd name="csY1" fmla="*/ 2106 h 58034"/>
              </a:gdLst>
              <a:ahLst/>
              <a:cxnLst>
                <a:cxn ang="0">
                  <a:pos x="csX0" y="csY0"/>
                </a:cxn>
                <a:cxn ang="0">
                  <a:pos x="csX1" y="csY1"/>
                </a:cxn>
              </a:cxnLst>
              <a:rect l="l" t="t" r="r" b="b"/>
              <a:pathLst>
                <a:path w="348398" h="58034">
                  <a:moveTo>
                    <a:pt x="348399" y="58034"/>
                  </a:moveTo>
                  <a:cubicBezTo>
                    <a:pt x="276853" y="-15528"/>
                    <a:pt x="122548" y="1534"/>
                    <a:pt x="0" y="2106"/>
                  </a:cubicBezTo>
                </a:path>
              </a:pathLst>
            </a:custGeom>
            <a:noFill/>
            <a:ln w="6350" cap="rnd">
              <a:solidFill>
                <a:schemeClr val="bg1">
                  <a:lumMod val="50000"/>
                </a:schemeClr>
              </a:solidFill>
              <a:prstDash val="solid"/>
              <a:round/>
            </a:ln>
          </p:spPr>
          <p:txBody>
            <a:bodyPr/>
            <a:lstStyle/>
            <a:p>
              <a:endParaRPr lang="en-US"/>
            </a:p>
          </p:txBody>
        </p:sp>
        <p:sp>
          <p:nvSpPr>
            <p:cNvPr id="3106" name="Freeform 3105">
              <a:extLst>
                <a:ext uri="{FF2B5EF4-FFF2-40B4-BE49-F238E27FC236}">
                  <a16:creationId xmlns:a16="http://schemas.microsoft.com/office/drawing/2014/main" id="{67A7D648-890C-4E0C-B8B3-55BEFF20E09A}"/>
                </a:ext>
              </a:extLst>
            </p:cNvPr>
            <p:cNvSpPr/>
            <p:nvPr/>
          </p:nvSpPr>
          <p:spPr>
            <a:xfrm>
              <a:off x="7142967" y="3018818"/>
              <a:ext cx="338297" cy="30705"/>
            </a:xfrm>
            <a:custGeom>
              <a:avLst/>
              <a:gdLst>
                <a:gd name="csX0" fmla="*/ 358207 w 358206"/>
                <a:gd name="csY0" fmla="*/ 32512 h 32512"/>
                <a:gd name="csX1" fmla="*/ 0 w 358206"/>
                <a:gd name="csY1" fmla="*/ 4347 h 32512"/>
              </a:gdLst>
              <a:ahLst/>
              <a:cxnLst>
                <a:cxn ang="0">
                  <a:pos x="csX0" y="csY0"/>
                </a:cxn>
                <a:cxn ang="0">
                  <a:pos x="csX1" y="csY1"/>
                </a:cxn>
              </a:cxnLst>
              <a:rect l="l" t="t" r="r" b="b"/>
              <a:pathLst>
                <a:path w="358206" h="32512">
                  <a:moveTo>
                    <a:pt x="358207" y="32512"/>
                  </a:moveTo>
                  <a:cubicBezTo>
                    <a:pt x="271601" y="-15017"/>
                    <a:pt x="65676" y="3266"/>
                    <a:pt x="0" y="4347"/>
                  </a:cubicBezTo>
                </a:path>
              </a:pathLst>
            </a:custGeom>
            <a:noFill/>
            <a:ln w="6350" cap="rnd">
              <a:solidFill>
                <a:schemeClr val="bg1">
                  <a:lumMod val="50000"/>
                </a:schemeClr>
              </a:solidFill>
              <a:prstDash val="solid"/>
              <a:round/>
            </a:ln>
          </p:spPr>
          <p:txBody>
            <a:bodyPr/>
            <a:lstStyle/>
            <a:p>
              <a:endParaRPr lang="en-US"/>
            </a:p>
          </p:txBody>
        </p:sp>
        <p:sp>
          <p:nvSpPr>
            <p:cNvPr id="3107" name="Freeform 3106">
              <a:extLst>
                <a:ext uri="{FF2B5EF4-FFF2-40B4-BE49-F238E27FC236}">
                  <a16:creationId xmlns:a16="http://schemas.microsoft.com/office/drawing/2014/main" id="{E302DECB-D560-7411-0955-D2BDBD26268A}"/>
                </a:ext>
              </a:extLst>
            </p:cNvPr>
            <p:cNvSpPr/>
            <p:nvPr/>
          </p:nvSpPr>
          <p:spPr>
            <a:xfrm>
              <a:off x="7139305" y="3075597"/>
              <a:ext cx="339756" cy="25998"/>
            </a:xfrm>
            <a:custGeom>
              <a:avLst/>
              <a:gdLst>
                <a:gd name="csX0" fmla="*/ 359751 w 359751"/>
                <a:gd name="csY0" fmla="*/ 0 h 27528"/>
                <a:gd name="csX1" fmla="*/ 0 w 359751"/>
                <a:gd name="csY1" fmla="*/ 20599 h 27528"/>
              </a:gdLst>
              <a:ahLst/>
              <a:cxnLst>
                <a:cxn ang="0">
                  <a:pos x="csX0" y="csY0"/>
                </a:cxn>
                <a:cxn ang="0">
                  <a:pos x="csX1" y="csY1"/>
                </a:cxn>
              </a:cxnLst>
              <a:rect l="l" t="t" r="r" b="b"/>
              <a:pathLst>
                <a:path w="359751" h="27528">
                  <a:moveTo>
                    <a:pt x="359751" y="0"/>
                  </a:moveTo>
                  <a:cubicBezTo>
                    <a:pt x="288051" y="45691"/>
                    <a:pt x="164252" y="20753"/>
                    <a:pt x="0" y="20599"/>
                  </a:cubicBezTo>
                </a:path>
              </a:pathLst>
            </a:custGeom>
            <a:noFill/>
            <a:ln w="6350" cap="rnd">
              <a:solidFill>
                <a:schemeClr val="bg1">
                  <a:lumMod val="50000"/>
                </a:schemeClr>
              </a:solidFill>
              <a:prstDash val="solid"/>
              <a:round/>
            </a:ln>
          </p:spPr>
          <p:txBody>
            <a:bodyPr/>
            <a:lstStyle/>
            <a:p>
              <a:endParaRPr lang="en-US"/>
            </a:p>
          </p:txBody>
        </p:sp>
        <p:sp>
          <p:nvSpPr>
            <p:cNvPr id="3108" name="Freeform 3107">
              <a:extLst>
                <a:ext uri="{FF2B5EF4-FFF2-40B4-BE49-F238E27FC236}">
                  <a16:creationId xmlns:a16="http://schemas.microsoft.com/office/drawing/2014/main" id="{9AC98FBE-4653-0BAB-6A4D-DA5047756B52}"/>
                </a:ext>
              </a:extLst>
            </p:cNvPr>
            <p:cNvSpPr/>
            <p:nvPr/>
          </p:nvSpPr>
          <p:spPr>
            <a:xfrm>
              <a:off x="7139320" y="3138669"/>
              <a:ext cx="332623" cy="27624"/>
            </a:xfrm>
            <a:custGeom>
              <a:avLst/>
              <a:gdLst>
                <a:gd name="csX0" fmla="*/ 352198 w 352198"/>
                <a:gd name="csY0" fmla="*/ 0 h 29250"/>
                <a:gd name="csX1" fmla="*/ 0 w 352198"/>
                <a:gd name="csY1" fmla="*/ 23703 h 29250"/>
              </a:gdLst>
              <a:ahLst/>
              <a:cxnLst>
                <a:cxn ang="0">
                  <a:pos x="csX0" y="csY0"/>
                </a:cxn>
                <a:cxn ang="0">
                  <a:pos x="csX1" y="csY1"/>
                </a:cxn>
              </a:cxnLst>
              <a:rect l="l" t="t" r="r" b="b"/>
              <a:pathLst>
                <a:path w="352198" h="29250">
                  <a:moveTo>
                    <a:pt x="352198" y="0"/>
                  </a:moveTo>
                  <a:cubicBezTo>
                    <a:pt x="280220" y="46170"/>
                    <a:pt x="164716" y="23919"/>
                    <a:pt x="0" y="23703"/>
                  </a:cubicBezTo>
                </a:path>
              </a:pathLst>
            </a:custGeom>
            <a:noFill/>
            <a:ln w="6350" cap="rnd">
              <a:solidFill>
                <a:schemeClr val="bg1">
                  <a:lumMod val="50000"/>
                </a:schemeClr>
              </a:solidFill>
              <a:prstDash val="solid"/>
              <a:round/>
            </a:ln>
          </p:spPr>
          <p:txBody>
            <a:bodyPr/>
            <a:lstStyle/>
            <a:p>
              <a:endParaRPr lang="en-US"/>
            </a:p>
          </p:txBody>
        </p:sp>
        <p:sp>
          <p:nvSpPr>
            <p:cNvPr id="3109" name="Freeform 3108">
              <a:extLst>
                <a:ext uri="{FF2B5EF4-FFF2-40B4-BE49-F238E27FC236}">
                  <a16:creationId xmlns:a16="http://schemas.microsoft.com/office/drawing/2014/main" id="{04BB8935-92BE-6166-2E53-D227AE1C6DDF}"/>
                </a:ext>
              </a:extLst>
            </p:cNvPr>
            <p:cNvSpPr/>
            <p:nvPr/>
          </p:nvSpPr>
          <p:spPr>
            <a:xfrm>
              <a:off x="7139320" y="3176629"/>
              <a:ext cx="327167" cy="54689"/>
            </a:xfrm>
            <a:custGeom>
              <a:avLst/>
              <a:gdLst>
                <a:gd name="csX0" fmla="*/ 346422 w 346421"/>
                <a:gd name="csY0" fmla="*/ 0 h 57907"/>
                <a:gd name="csX1" fmla="*/ 0 w 346421"/>
                <a:gd name="csY1" fmla="*/ 57905 h 57907"/>
              </a:gdLst>
              <a:ahLst/>
              <a:cxnLst>
                <a:cxn ang="0">
                  <a:pos x="csX0" y="csY0"/>
                </a:cxn>
                <a:cxn ang="0">
                  <a:pos x="csX1" y="csY1"/>
                </a:cxn>
              </a:cxnLst>
              <a:rect l="l" t="t" r="r" b="b"/>
              <a:pathLst>
                <a:path w="346421" h="57907">
                  <a:moveTo>
                    <a:pt x="346422" y="0"/>
                  </a:moveTo>
                  <a:cubicBezTo>
                    <a:pt x="274335" y="46371"/>
                    <a:pt x="165225" y="58075"/>
                    <a:pt x="0" y="57905"/>
                  </a:cubicBezTo>
                </a:path>
              </a:pathLst>
            </a:custGeom>
            <a:noFill/>
            <a:ln w="6350" cap="rnd">
              <a:solidFill>
                <a:schemeClr val="bg1">
                  <a:lumMod val="50000"/>
                </a:schemeClr>
              </a:solidFill>
              <a:prstDash val="solid"/>
              <a:round/>
            </a:ln>
          </p:spPr>
          <p:txBody>
            <a:bodyPr/>
            <a:lstStyle/>
            <a:p>
              <a:endParaRPr lang="en-US"/>
            </a:p>
          </p:txBody>
        </p:sp>
        <p:sp>
          <p:nvSpPr>
            <p:cNvPr id="3110" name="Freeform 3109">
              <a:extLst>
                <a:ext uri="{FF2B5EF4-FFF2-40B4-BE49-F238E27FC236}">
                  <a16:creationId xmlns:a16="http://schemas.microsoft.com/office/drawing/2014/main" id="{816BB623-64B4-5348-DC0A-8F8D3E66A6E7}"/>
                </a:ext>
              </a:extLst>
            </p:cNvPr>
            <p:cNvSpPr/>
            <p:nvPr/>
          </p:nvSpPr>
          <p:spPr>
            <a:xfrm>
              <a:off x="7139320" y="3238782"/>
              <a:ext cx="316358" cy="67054"/>
            </a:xfrm>
            <a:custGeom>
              <a:avLst/>
              <a:gdLst>
                <a:gd name="csX0" fmla="*/ 334976 w 334976"/>
                <a:gd name="csY0" fmla="*/ 0 h 71000"/>
                <a:gd name="csX1" fmla="*/ 0 w 334976"/>
                <a:gd name="csY1" fmla="*/ 71000 h 71000"/>
              </a:gdLst>
              <a:ahLst/>
              <a:cxnLst>
                <a:cxn ang="0">
                  <a:pos x="csX0" y="csY0"/>
                </a:cxn>
                <a:cxn ang="0">
                  <a:pos x="csX1" y="csY1"/>
                </a:cxn>
              </a:cxnLst>
              <a:rect l="l" t="t" r="r" b="b"/>
              <a:pathLst>
                <a:path w="334976" h="71000">
                  <a:moveTo>
                    <a:pt x="334976" y="0"/>
                  </a:moveTo>
                  <a:cubicBezTo>
                    <a:pt x="262627" y="46818"/>
                    <a:pt x="165658" y="71185"/>
                    <a:pt x="0" y="71000"/>
                  </a:cubicBezTo>
                </a:path>
              </a:pathLst>
            </a:custGeom>
            <a:noFill/>
            <a:ln w="6350" cap="rnd">
              <a:solidFill>
                <a:schemeClr val="bg1">
                  <a:lumMod val="50000"/>
                </a:schemeClr>
              </a:solidFill>
              <a:prstDash val="solid"/>
              <a:round/>
            </a:ln>
          </p:spPr>
          <p:txBody>
            <a:bodyPr/>
            <a:lstStyle/>
            <a:p>
              <a:endParaRPr lang="en-US"/>
            </a:p>
          </p:txBody>
        </p:sp>
        <p:sp>
          <p:nvSpPr>
            <p:cNvPr id="3111" name="Freeform 3110">
              <a:extLst>
                <a:ext uri="{FF2B5EF4-FFF2-40B4-BE49-F238E27FC236}">
                  <a16:creationId xmlns:a16="http://schemas.microsoft.com/office/drawing/2014/main" id="{675CDD5A-B14F-36DC-DBC4-3F393607D049}"/>
                </a:ext>
              </a:extLst>
            </p:cNvPr>
            <p:cNvSpPr/>
            <p:nvPr/>
          </p:nvSpPr>
          <p:spPr>
            <a:xfrm>
              <a:off x="7139305" y="3301315"/>
              <a:ext cx="303068" cy="68396"/>
            </a:xfrm>
            <a:custGeom>
              <a:avLst/>
              <a:gdLst>
                <a:gd name="csX0" fmla="*/ 320905 w 320904"/>
                <a:gd name="csY0" fmla="*/ 0 h 72421"/>
                <a:gd name="csX1" fmla="*/ 0 w 320904"/>
                <a:gd name="csY1" fmla="*/ 72420 h 72421"/>
              </a:gdLst>
              <a:ahLst/>
              <a:cxnLst>
                <a:cxn ang="0">
                  <a:pos x="csX0" y="csY0"/>
                </a:cxn>
                <a:cxn ang="0">
                  <a:pos x="csX1" y="csY1"/>
                </a:cxn>
              </a:cxnLst>
              <a:rect l="l" t="t" r="r" b="b"/>
              <a:pathLst>
                <a:path w="320904" h="72421">
                  <a:moveTo>
                    <a:pt x="320905" y="0"/>
                  </a:moveTo>
                  <a:cubicBezTo>
                    <a:pt x="248309" y="47313"/>
                    <a:pt x="165967" y="72652"/>
                    <a:pt x="0" y="72420"/>
                  </a:cubicBezTo>
                </a:path>
              </a:pathLst>
            </a:custGeom>
            <a:noFill/>
            <a:ln w="6350" cap="rnd">
              <a:solidFill>
                <a:schemeClr val="bg1">
                  <a:lumMod val="50000"/>
                </a:schemeClr>
              </a:solidFill>
              <a:prstDash val="solid"/>
              <a:round/>
            </a:ln>
          </p:spPr>
          <p:txBody>
            <a:bodyPr/>
            <a:lstStyle/>
            <a:p>
              <a:endParaRPr lang="en-US"/>
            </a:p>
          </p:txBody>
        </p:sp>
        <p:sp>
          <p:nvSpPr>
            <p:cNvPr id="3112" name="Freeform 3111">
              <a:extLst>
                <a:ext uri="{FF2B5EF4-FFF2-40B4-BE49-F238E27FC236}">
                  <a16:creationId xmlns:a16="http://schemas.microsoft.com/office/drawing/2014/main" id="{B6860864-2BFA-3C0A-867C-DFCFABB5B851}"/>
                </a:ext>
              </a:extLst>
            </p:cNvPr>
            <p:cNvSpPr/>
            <p:nvPr/>
          </p:nvSpPr>
          <p:spPr>
            <a:xfrm>
              <a:off x="7139305" y="3351030"/>
              <a:ext cx="290698" cy="86460"/>
            </a:xfrm>
            <a:custGeom>
              <a:avLst/>
              <a:gdLst>
                <a:gd name="csX0" fmla="*/ 307807 w 307806"/>
                <a:gd name="csY0" fmla="*/ 0 h 91548"/>
                <a:gd name="csX1" fmla="*/ 68503 w 307806"/>
                <a:gd name="csY1" fmla="*/ 89267 h 91548"/>
                <a:gd name="csX2" fmla="*/ 0 w 307806"/>
                <a:gd name="csY2" fmla="*/ 85731 h 91548"/>
              </a:gdLst>
              <a:ahLst/>
              <a:cxnLst>
                <a:cxn ang="0">
                  <a:pos x="csX0" y="csY0"/>
                </a:cxn>
                <a:cxn ang="0">
                  <a:pos x="csX1" y="csY1"/>
                </a:cxn>
                <a:cxn ang="0">
                  <a:pos x="csX2" y="csY2"/>
                </a:cxn>
              </a:cxnLst>
              <a:rect l="l" t="t" r="r" b="b"/>
              <a:pathLst>
                <a:path w="307806" h="91548">
                  <a:moveTo>
                    <a:pt x="307807" y="0"/>
                  </a:moveTo>
                  <a:cubicBezTo>
                    <a:pt x="218730" y="9543"/>
                    <a:pt x="141269" y="68313"/>
                    <a:pt x="68503" y="89267"/>
                  </a:cubicBezTo>
                  <a:cubicBezTo>
                    <a:pt x="45164" y="95984"/>
                    <a:pt x="22628" y="85731"/>
                    <a:pt x="0" y="85731"/>
                  </a:cubicBezTo>
                </a:path>
              </a:pathLst>
            </a:custGeom>
            <a:noFill/>
            <a:ln w="6350" cap="rnd">
              <a:solidFill>
                <a:schemeClr val="bg1">
                  <a:lumMod val="50000"/>
                </a:schemeClr>
              </a:solidFill>
              <a:prstDash val="solid"/>
              <a:round/>
            </a:ln>
          </p:spPr>
          <p:txBody>
            <a:bodyPr/>
            <a:lstStyle/>
            <a:p>
              <a:endParaRPr lang="en-US"/>
            </a:p>
          </p:txBody>
        </p:sp>
        <p:sp>
          <p:nvSpPr>
            <p:cNvPr id="3113" name="Freeform 3112">
              <a:extLst>
                <a:ext uri="{FF2B5EF4-FFF2-40B4-BE49-F238E27FC236}">
                  <a16:creationId xmlns:a16="http://schemas.microsoft.com/office/drawing/2014/main" id="{378315C1-2C80-1618-07CF-F63232F55860}"/>
                </a:ext>
              </a:extLst>
            </p:cNvPr>
            <p:cNvSpPr/>
            <p:nvPr/>
          </p:nvSpPr>
          <p:spPr>
            <a:xfrm>
              <a:off x="7139320" y="3385636"/>
              <a:ext cx="283843" cy="136498"/>
            </a:xfrm>
            <a:custGeom>
              <a:avLst/>
              <a:gdLst>
                <a:gd name="csX0" fmla="*/ 300547 w 300547"/>
                <a:gd name="csY0" fmla="*/ 0 h 144531"/>
                <a:gd name="csX1" fmla="*/ 194295 w 300547"/>
                <a:gd name="csY1" fmla="*/ 53165 h 144531"/>
                <a:gd name="csX2" fmla="*/ 95873 w 300547"/>
                <a:gd name="csY2" fmla="*/ 123871 h 144531"/>
                <a:gd name="csX3" fmla="*/ 0 w 300547"/>
                <a:gd name="csY3" fmla="*/ 144532 h 144531"/>
              </a:gdLst>
              <a:ahLst/>
              <a:cxnLst>
                <a:cxn ang="0">
                  <a:pos x="csX0" y="csY0"/>
                </a:cxn>
                <a:cxn ang="0">
                  <a:pos x="csX1" y="csY1"/>
                </a:cxn>
                <a:cxn ang="0">
                  <a:pos x="csX2" y="csY2"/>
                </a:cxn>
                <a:cxn ang="0">
                  <a:pos x="csX3" y="csY3"/>
                </a:cxn>
              </a:cxnLst>
              <a:rect l="l" t="t" r="r" b="b"/>
              <a:pathLst>
                <a:path w="300547" h="144531">
                  <a:moveTo>
                    <a:pt x="300547" y="0"/>
                  </a:moveTo>
                  <a:cubicBezTo>
                    <a:pt x="283124" y="24969"/>
                    <a:pt x="235860" y="31964"/>
                    <a:pt x="194295" y="53165"/>
                  </a:cubicBezTo>
                  <a:cubicBezTo>
                    <a:pt x="156514" y="72436"/>
                    <a:pt x="129839" y="107256"/>
                    <a:pt x="95873" y="123871"/>
                  </a:cubicBezTo>
                  <a:cubicBezTo>
                    <a:pt x="54231" y="144223"/>
                    <a:pt x="8356" y="144532"/>
                    <a:pt x="0" y="144532"/>
                  </a:cubicBezTo>
                </a:path>
              </a:pathLst>
            </a:custGeom>
            <a:noFill/>
            <a:ln w="6350" cap="rnd">
              <a:solidFill>
                <a:schemeClr val="bg1">
                  <a:lumMod val="50000"/>
                </a:schemeClr>
              </a:solidFill>
              <a:prstDash val="solid"/>
              <a:round/>
            </a:ln>
          </p:spPr>
          <p:txBody>
            <a:bodyPr/>
            <a:lstStyle/>
            <a:p>
              <a:endParaRPr lang="en-US"/>
            </a:p>
          </p:txBody>
        </p:sp>
        <p:sp>
          <p:nvSpPr>
            <p:cNvPr id="3114" name="Freeform 3113">
              <a:extLst>
                <a:ext uri="{FF2B5EF4-FFF2-40B4-BE49-F238E27FC236}">
                  <a16:creationId xmlns:a16="http://schemas.microsoft.com/office/drawing/2014/main" id="{F652DC03-9A9A-C973-79C1-93F2EE38F5A9}"/>
                </a:ext>
              </a:extLst>
            </p:cNvPr>
            <p:cNvSpPr/>
            <p:nvPr/>
          </p:nvSpPr>
          <p:spPr>
            <a:xfrm>
              <a:off x="7139305" y="3427169"/>
              <a:ext cx="292420" cy="189887"/>
            </a:xfrm>
            <a:custGeom>
              <a:avLst/>
              <a:gdLst>
                <a:gd name="csX0" fmla="*/ 309629 w 309629"/>
                <a:gd name="csY0" fmla="*/ 0 h 201062"/>
                <a:gd name="csX1" fmla="*/ 215301 w 309629"/>
                <a:gd name="csY1" fmla="*/ 63912 h 201062"/>
                <a:gd name="csX2" fmla="*/ 96012 w 309629"/>
                <a:gd name="csY2" fmla="*/ 180325 h 201062"/>
                <a:gd name="csX3" fmla="*/ 0 w 309629"/>
                <a:gd name="csY3" fmla="*/ 201063 h 201062"/>
              </a:gdLst>
              <a:ahLst/>
              <a:cxnLst>
                <a:cxn ang="0">
                  <a:pos x="csX0" y="csY0"/>
                </a:cxn>
                <a:cxn ang="0">
                  <a:pos x="csX1" y="csY1"/>
                </a:cxn>
                <a:cxn ang="0">
                  <a:pos x="csX2" y="csY2"/>
                </a:cxn>
                <a:cxn ang="0">
                  <a:pos x="csX3" y="csY3"/>
                </a:cxn>
              </a:cxnLst>
              <a:rect l="l" t="t" r="r" b="b"/>
              <a:pathLst>
                <a:path w="309629" h="201062">
                  <a:moveTo>
                    <a:pt x="309629" y="0"/>
                  </a:moveTo>
                  <a:cubicBezTo>
                    <a:pt x="292175" y="25000"/>
                    <a:pt x="256928" y="42711"/>
                    <a:pt x="215301" y="63912"/>
                  </a:cubicBezTo>
                  <a:cubicBezTo>
                    <a:pt x="177474" y="83198"/>
                    <a:pt x="158213" y="150368"/>
                    <a:pt x="96012" y="180325"/>
                  </a:cubicBezTo>
                  <a:cubicBezTo>
                    <a:pt x="54169" y="200491"/>
                    <a:pt x="8372" y="201063"/>
                    <a:pt x="0" y="201063"/>
                  </a:cubicBezTo>
                </a:path>
              </a:pathLst>
            </a:custGeom>
            <a:noFill/>
            <a:ln w="6350" cap="rnd">
              <a:solidFill>
                <a:schemeClr val="bg1">
                  <a:lumMod val="50000"/>
                </a:schemeClr>
              </a:solidFill>
              <a:prstDash val="solid"/>
              <a:round/>
            </a:ln>
          </p:spPr>
          <p:txBody>
            <a:bodyPr/>
            <a:lstStyle/>
            <a:p>
              <a:endParaRPr lang="en-US"/>
            </a:p>
          </p:txBody>
        </p:sp>
        <p:sp>
          <p:nvSpPr>
            <p:cNvPr id="3115" name="Freeform 3114">
              <a:extLst>
                <a:ext uri="{FF2B5EF4-FFF2-40B4-BE49-F238E27FC236}">
                  <a16:creationId xmlns:a16="http://schemas.microsoft.com/office/drawing/2014/main" id="{3E89E1F8-C230-4F57-CF3D-6789A8982EFB}"/>
                </a:ext>
              </a:extLst>
            </p:cNvPr>
            <p:cNvSpPr/>
            <p:nvPr/>
          </p:nvSpPr>
          <p:spPr>
            <a:xfrm>
              <a:off x="7139320" y="3385636"/>
              <a:ext cx="283843" cy="136498"/>
            </a:xfrm>
            <a:custGeom>
              <a:avLst/>
              <a:gdLst>
                <a:gd name="csX0" fmla="*/ 300547 w 300547"/>
                <a:gd name="csY0" fmla="*/ 0 h 144531"/>
                <a:gd name="csX1" fmla="*/ 194295 w 300547"/>
                <a:gd name="csY1" fmla="*/ 53165 h 144531"/>
                <a:gd name="csX2" fmla="*/ 95873 w 300547"/>
                <a:gd name="csY2" fmla="*/ 123871 h 144531"/>
                <a:gd name="csX3" fmla="*/ 0 w 300547"/>
                <a:gd name="csY3" fmla="*/ 144532 h 144531"/>
              </a:gdLst>
              <a:ahLst/>
              <a:cxnLst>
                <a:cxn ang="0">
                  <a:pos x="csX0" y="csY0"/>
                </a:cxn>
                <a:cxn ang="0">
                  <a:pos x="csX1" y="csY1"/>
                </a:cxn>
                <a:cxn ang="0">
                  <a:pos x="csX2" y="csY2"/>
                </a:cxn>
                <a:cxn ang="0">
                  <a:pos x="csX3" y="csY3"/>
                </a:cxn>
              </a:cxnLst>
              <a:rect l="l" t="t" r="r" b="b"/>
              <a:pathLst>
                <a:path w="300547" h="144531">
                  <a:moveTo>
                    <a:pt x="300547" y="0"/>
                  </a:moveTo>
                  <a:cubicBezTo>
                    <a:pt x="283124" y="24969"/>
                    <a:pt x="235860" y="31964"/>
                    <a:pt x="194295" y="53165"/>
                  </a:cubicBezTo>
                  <a:cubicBezTo>
                    <a:pt x="156514" y="72436"/>
                    <a:pt x="129839" y="107256"/>
                    <a:pt x="95873" y="123871"/>
                  </a:cubicBezTo>
                  <a:cubicBezTo>
                    <a:pt x="54231" y="144223"/>
                    <a:pt x="8356" y="144532"/>
                    <a:pt x="0" y="144532"/>
                  </a:cubicBezTo>
                </a:path>
              </a:pathLst>
            </a:custGeom>
            <a:noFill/>
            <a:ln w="6350" cap="rnd">
              <a:solidFill>
                <a:schemeClr val="bg1">
                  <a:lumMod val="50000"/>
                </a:schemeClr>
              </a:solidFill>
              <a:prstDash val="solid"/>
              <a:round/>
            </a:ln>
          </p:spPr>
          <p:txBody>
            <a:bodyPr/>
            <a:lstStyle/>
            <a:p>
              <a:endParaRPr lang="en-US"/>
            </a:p>
          </p:txBody>
        </p:sp>
        <p:sp>
          <p:nvSpPr>
            <p:cNvPr id="3116" name="Freeform 3115">
              <a:extLst>
                <a:ext uri="{FF2B5EF4-FFF2-40B4-BE49-F238E27FC236}">
                  <a16:creationId xmlns:a16="http://schemas.microsoft.com/office/drawing/2014/main" id="{A930AC57-8E92-AC84-D28C-258E409DB850}"/>
                </a:ext>
              </a:extLst>
            </p:cNvPr>
            <p:cNvSpPr/>
            <p:nvPr/>
          </p:nvSpPr>
          <p:spPr>
            <a:xfrm>
              <a:off x="7139320" y="3483110"/>
              <a:ext cx="294914" cy="209691"/>
            </a:xfrm>
            <a:custGeom>
              <a:avLst/>
              <a:gdLst>
                <a:gd name="csX0" fmla="*/ 312271 w 312270"/>
                <a:gd name="csY0" fmla="*/ 0 h 222032"/>
                <a:gd name="csX1" fmla="*/ 196426 w 312270"/>
                <a:gd name="csY1" fmla="*/ 83090 h 222032"/>
                <a:gd name="csX2" fmla="*/ 0 w 312270"/>
                <a:gd name="csY2" fmla="*/ 222032 h 222032"/>
              </a:gdLst>
              <a:ahLst/>
              <a:cxnLst>
                <a:cxn ang="0">
                  <a:pos x="csX0" y="csY0"/>
                </a:cxn>
                <a:cxn ang="0">
                  <a:pos x="csX1" y="csY1"/>
                </a:cxn>
                <a:cxn ang="0">
                  <a:pos x="csX2" y="csY2"/>
                </a:cxn>
              </a:cxnLst>
              <a:rect l="l" t="t" r="r" b="b"/>
              <a:pathLst>
                <a:path w="312270" h="222032">
                  <a:moveTo>
                    <a:pt x="312271" y="0"/>
                  </a:moveTo>
                  <a:cubicBezTo>
                    <a:pt x="277795" y="22251"/>
                    <a:pt x="222545" y="44224"/>
                    <a:pt x="196426" y="83090"/>
                  </a:cubicBezTo>
                  <a:cubicBezTo>
                    <a:pt x="115628" y="203348"/>
                    <a:pt x="97464" y="222140"/>
                    <a:pt x="0" y="222032"/>
                  </a:cubicBezTo>
                </a:path>
              </a:pathLst>
            </a:custGeom>
            <a:noFill/>
            <a:ln w="6350" cap="rnd">
              <a:solidFill>
                <a:schemeClr val="bg1">
                  <a:lumMod val="50000"/>
                </a:schemeClr>
              </a:solidFill>
              <a:prstDash val="solid"/>
              <a:round/>
            </a:ln>
          </p:spPr>
          <p:txBody>
            <a:bodyPr/>
            <a:lstStyle/>
            <a:p>
              <a:endParaRPr lang="en-US"/>
            </a:p>
          </p:txBody>
        </p:sp>
        <p:sp>
          <p:nvSpPr>
            <p:cNvPr id="3117" name="Freeform 3116">
              <a:extLst>
                <a:ext uri="{FF2B5EF4-FFF2-40B4-BE49-F238E27FC236}">
                  <a16:creationId xmlns:a16="http://schemas.microsoft.com/office/drawing/2014/main" id="{0B768543-2255-C21C-8720-126FF3C1D37C}"/>
                </a:ext>
              </a:extLst>
            </p:cNvPr>
            <p:cNvSpPr/>
            <p:nvPr/>
          </p:nvSpPr>
          <p:spPr>
            <a:xfrm>
              <a:off x="7139320" y="3748698"/>
              <a:ext cx="79515" cy="36939"/>
            </a:xfrm>
            <a:custGeom>
              <a:avLst/>
              <a:gdLst>
                <a:gd name="csX0" fmla="*/ 84196 w 84195"/>
                <a:gd name="csY0" fmla="*/ 39113 h 39113"/>
                <a:gd name="csX1" fmla="*/ 0 w 84195"/>
                <a:gd name="csY1" fmla="*/ 0 h 39113"/>
              </a:gdLst>
              <a:ahLst/>
              <a:cxnLst>
                <a:cxn ang="0">
                  <a:pos x="csX0" y="csY0"/>
                </a:cxn>
                <a:cxn ang="0">
                  <a:pos x="csX1" y="csY1"/>
                </a:cxn>
              </a:cxnLst>
              <a:rect l="l" t="t" r="r" b="b"/>
              <a:pathLst>
                <a:path w="84195" h="39113">
                  <a:moveTo>
                    <a:pt x="84196" y="39113"/>
                  </a:moveTo>
                  <a:cubicBezTo>
                    <a:pt x="84196" y="39113"/>
                    <a:pt x="79778" y="15"/>
                    <a:pt x="0" y="0"/>
                  </a:cubicBezTo>
                </a:path>
              </a:pathLst>
            </a:custGeom>
            <a:noFill/>
            <a:ln w="6350" cap="rnd">
              <a:solidFill>
                <a:schemeClr val="bg1">
                  <a:lumMod val="50000"/>
                </a:schemeClr>
              </a:solidFill>
              <a:prstDash val="solid"/>
              <a:round/>
            </a:ln>
          </p:spPr>
          <p:txBody>
            <a:bodyPr/>
            <a:lstStyle/>
            <a:p>
              <a:endParaRPr lang="en-US"/>
            </a:p>
          </p:txBody>
        </p:sp>
        <p:sp>
          <p:nvSpPr>
            <p:cNvPr id="3118" name="Freeform 3117">
              <a:extLst>
                <a:ext uri="{FF2B5EF4-FFF2-40B4-BE49-F238E27FC236}">
                  <a16:creationId xmlns:a16="http://schemas.microsoft.com/office/drawing/2014/main" id="{F5204384-3673-2FCD-149D-2A0C3C408A67}"/>
                </a:ext>
              </a:extLst>
            </p:cNvPr>
            <p:cNvSpPr/>
            <p:nvPr/>
          </p:nvSpPr>
          <p:spPr>
            <a:xfrm>
              <a:off x="7211119" y="3551884"/>
              <a:ext cx="228411" cy="306203"/>
            </a:xfrm>
            <a:custGeom>
              <a:avLst/>
              <a:gdLst>
                <a:gd name="csX0" fmla="*/ 241852 w 241853"/>
                <a:gd name="csY0" fmla="*/ 0 h 324223"/>
                <a:gd name="csX1" fmla="*/ 0 w 241853"/>
                <a:gd name="csY1" fmla="*/ 324223 h 324223"/>
              </a:gdLst>
              <a:ahLst/>
              <a:cxnLst>
                <a:cxn ang="0">
                  <a:pos x="csX0" y="csY0"/>
                </a:cxn>
                <a:cxn ang="0">
                  <a:pos x="csX1" y="csY1"/>
                </a:cxn>
              </a:cxnLst>
              <a:rect l="l" t="t" r="r" b="b"/>
              <a:pathLst>
                <a:path w="241853" h="324223">
                  <a:moveTo>
                    <a:pt x="241852" y="0"/>
                  </a:moveTo>
                  <a:cubicBezTo>
                    <a:pt x="242486" y="99844"/>
                    <a:pt x="46" y="270657"/>
                    <a:pt x="0" y="324223"/>
                  </a:cubicBezTo>
                </a:path>
              </a:pathLst>
            </a:custGeom>
            <a:noFill/>
            <a:ln w="6350" cap="rnd">
              <a:solidFill>
                <a:schemeClr val="bg1">
                  <a:lumMod val="50000"/>
                </a:schemeClr>
              </a:solidFill>
              <a:prstDash val="solid"/>
              <a:round/>
            </a:ln>
          </p:spPr>
          <p:txBody>
            <a:bodyPr/>
            <a:lstStyle/>
            <a:p>
              <a:endParaRPr lang="en-US"/>
            </a:p>
          </p:txBody>
        </p:sp>
        <p:sp>
          <p:nvSpPr>
            <p:cNvPr id="3119" name="Freeform 3118">
              <a:extLst>
                <a:ext uri="{FF2B5EF4-FFF2-40B4-BE49-F238E27FC236}">
                  <a16:creationId xmlns:a16="http://schemas.microsoft.com/office/drawing/2014/main" id="{38C6285C-DB8D-DB9E-86E2-8D11B5C7376B}"/>
                </a:ext>
              </a:extLst>
            </p:cNvPr>
            <p:cNvSpPr/>
            <p:nvPr/>
          </p:nvSpPr>
          <p:spPr>
            <a:xfrm>
              <a:off x="7154479" y="3618733"/>
              <a:ext cx="296691" cy="596102"/>
            </a:xfrm>
            <a:custGeom>
              <a:avLst/>
              <a:gdLst>
                <a:gd name="csX0" fmla="*/ 314152 w 314152"/>
                <a:gd name="csY0" fmla="*/ 0 h 631183"/>
                <a:gd name="csX1" fmla="*/ 198 w 314152"/>
                <a:gd name="csY1" fmla="*/ 631183 h 631183"/>
              </a:gdLst>
              <a:ahLst/>
              <a:cxnLst>
                <a:cxn ang="0">
                  <a:pos x="csX0" y="csY0"/>
                </a:cxn>
                <a:cxn ang="0">
                  <a:pos x="csX1" y="csY1"/>
                </a:cxn>
              </a:cxnLst>
              <a:rect l="l" t="t" r="r" b="b"/>
              <a:pathLst>
                <a:path w="314152" h="631183">
                  <a:moveTo>
                    <a:pt x="314152" y="0"/>
                  </a:moveTo>
                  <a:cubicBezTo>
                    <a:pt x="314816" y="98979"/>
                    <a:pt x="-9132" y="488381"/>
                    <a:pt x="198" y="631183"/>
                  </a:cubicBezTo>
                </a:path>
              </a:pathLst>
            </a:custGeom>
            <a:noFill/>
            <a:ln w="6350" cap="rnd">
              <a:solidFill>
                <a:schemeClr val="bg1">
                  <a:lumMod val="50000"/>
                </a:schemeClr>
              </a:solidFill>
              <a:prstDash val="solid"/>
              <a:round/>
            </a:ln>
          </p:spPr>
          <p:txBody>
            <a:bodyPr/>
            <a:lstStyle/>
            <a:p>
              <a:endParaRPr lang="en-US"/>
            </a:p>
          </p:txBody>
        </p:sp>
        <p:sp>
          <p:nvSpPr>
            <p:cNvPr id="3120" name="Freeform 3119">
              <a:extLst>
                <a:ext uri="{FF2B5EF4-FFF2-40B4-BE49-F238E27FC236}">
                  <a16:creationId xmlns:a16="http://schemas.microsoft.com/office/drawing/2014/main" id="{1FB5A68A-04FD-0CBF-721B-A357A7734913}"/>
                </a:ext>
              </a:extLst>
            </p:cNvPr>
            <p:cNvSpPr/>
            <p:nvPr/>
          </p:nvSpPr>
          <p:spPr>
            <a:xfrm>
              <a:off x="7167094" y="3734859"/>
              <a:ext cx="290246" cy="1128999"/>
            </a:xfrm>
            <a:custGeom>
              <a:avLst/>
              <a:gdLst>
                <a:gd name="csX0" fmla="*/ 307328 w 307327"/>
                <a:gd name="csY0" fmla="*/ 0 h 1195442"/>
                <a:gd name="csX1" fmla="*/ 27957 w 307327"/>
                <a:gd name="csY1" fmla="*/ 701781 h 1195442"/>
                <a:gd name="csX2" fmla="*/ 37008 w 307327"/>
                <a:gd name="csY2" fmla="*/ 895648 h 1195442"/>
                <a:gd name="csX3" fmla="*/ 0 w 307327"/>
                <a:gd name="csY3" fmla="*/ 1195443 h 1195442"/>
              </a:gdLst>
              <a:ahLst/>
              <a:cxnLst>
                <a:cxn ang="0">
                  <a:pos x="csX0" y="csY0"/>
                </a:cxn>
                <a:cxn ang="0">
                  <a:pos x="csX1" y="csY1"/>
                </a:cxn>
                <a:cxn ang="0">
                  <a:pos x="csX2" y="csY2"/>
                </a:cxn>
                <a:cxn ang="0">
                  <a:pos x="csX3" y="csY3"/>
                </a:cxn>
              </a:cxnLst>
              <a:rect l="l" t="t" r="r" b="b"/>
              <a:pathLst>
                <a:path w="307327" h="1195442">
                  <a:moveTo>
                    <a:pt x="307328" y="0"/>
                  </a:moveTo>
                  <a:cubicBezTo>
                    <a:pt x="288437" y="195071"/>
                    <a:pt x="78975" y="434444"/>
                    <a:pt x="27957" y="701781"/>
                  </a:cubicBezTo>
                  <a:cubicBezTo>
                    <a:pt x="15925" y="764473"/>
                    <a:pt x="30305" y="830300"/>
                    <a:pt x="37008" y="895648"/>
                  </a:cubicBezTo>
                  <a:cubicBezTo>
                    <a:pt x="45936" y="983417"/>
                    <a:pt x="8526" y="1130172"/>
                    <a:pt x="0" y="1195443"/>
                  </a:cubicBezTo>
                </a:path>
              </a:pathLst>
            </a:custGeom>
            <a:noFill/>
            <a:ln w="6350" cap="rnd">
              <a:solidFill>
                <a:schemeClr val="bg1">
                  <a:lumMod val="50000"/>
                </a:schemeClr>
              </a:solidFill>
              <a:prstDash val="solid"/>
              <a:round/>
            </a:ln>
          </p:spPr>
          <p:txBody>
            <a:bodyPr/>
            <a:lstStyle/>
            <a:p>
              <a:endParaRPr lang="en-US"/>
            </a:p>
          </p:txBody>
        </p:sp>
        <p:sp>
          <p:nvSpPr>
            <p:cNvPr id="3121" name="Freeform 3120">
              <a:extLst>
                <a:ext uri="{FF2B5EF4-FFF2-40B4-BE49-F238E27FC236}">
                  <a16:creationId xmlns:a16="http://schemas.microsoft.com/office/drawing/2014/main" id="{5CF95F63-8076-59F1-B1D4-0D8C49EEC1EC}"/>
                </a:ext>
              </a:extLst>
            </p:cNvPr>
            <p:cNvSpPr/>
            <p:nvPr/>
          </p:nvSpPr>
          <p:spPr>
            <a:xfrm>
              <a:off x="7189523" y="3982073"/>
              <a:ext cx="280421" cy="1457326"/>
            </a:xfrm>
            <a:custGeom>
              <a:avLst/>
              <a:gdLst>
                <a:gd name="csX0" fmla="*/ 296924 w 296924"/>
                <a:gd name="csY0" fmla="*/ 0 h 1543091"/>
                <a:gd name="csX1" fmla="*/ 180724 w 296924"/>
                <a:gd name="csY1" fmla="*/ 500055 h 1543091"/>
                <a:gd name="csX2" fmla="*/ 92667 w 296924"/>
                <a:gd name="csY2" fmla="*/ 812681 h 1543091"/>
                <a:gd name="csX3" fmla="*/ 36475 w 296924"/>
                <a:gd name="csY3" fmla="*/ 1170969 h 1543091"/>
                <a:gd name="csX4" fmla="*/ 8873 w 296924"/>
                <a:gd name="csY4" fmla="*/ 1339419 h 1543091"/>
                <a:gd name="csX5" fmla="*/ 2432 w 296924"/>
                <a:gd name="csY5" fmla="*/ 1458982 h 1543091"/>
                <a:gd name="csX6" fmla="*/ 20998 w 296924"/>
                <a:gd name="csY6" fmla="*/ 1543091 h 154309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96924" h="1543091">
                  <a:moveTo>
                    <a:pt x="296924" y="0"/>
                  </a:moveTo>
                  <a:cubicBezTo>
                    <a:pt x="296353" y="113325"/>
                    <a:pt x="187474" y="302775"/>
                    <a:pt x="180724" y="500055"/>
                  </a:cubicBezTo>
                  <a:cubicBezTo>
                    <a:pt x="177789" y="580427"/>
                    <a:pt x="112422" y="695728"/>
                    <a:pt x="92667" y="812681"/>
                  </a:cubicBezTo>
                  <a:cubicBezTo>
                    <a:pt x="92574" y="812635"/>
                    <a:pt x="51210" y="1101312"/>
                    <a:pt x="36475" y="1170969"/>
                  </a:cubicBezTo>
                  <a:cubicBezTo>
                    <a:pt x="21554" y="1240594"/>
                    <a:pt x="8131" y="1284231"/>
                    <a:pt x="8873" y="1339419"/>
                  </a:cubicBezTo>
                  <a:cubicBezTo>
                    <a:pt x="9568" y="1394607"/>
                    <a:pt x="-5801" y="1439973"/>
                    <a:pt x="2432" y="1458982"/>
                  </a:cubicBezTo>
                  <a:cubicBezTo>
                    <a:pt x="10680" y="1478021"/>
                    <a:pt x="35208" y="1511776"/>
                    <a:pt x="20998" y="1543091"/>
                  </a:cubicBezTo>
                </a:path>
              </a:pathLst>
            </a:custGeom>
            <a:noFill/>
            <a:ln w="6350" cap="rnd">
              <a:solidFill>
                <a:schemeClr val="bg1">
                  <a:lumMod val="50000"/>
                </a:schemeClr>
              </a:solidFill>
              <a:prstDash val="solid"/>
              <a:round/>
            </a:ln>
          </p:spPr>
          <p:txBody>
            <a:bodyPr/>
            <a:lstStyle/>
            <a:p>
              <a:endParaRPr lang="en-US"/>
            </a:p>
          </p:txBody>
        </p:sp>
        <p:sp>
          <p:nvSpPr>
            <p:cNvPr id="3122" name="Freeform 3121">
              <a:extLst>
                <a:ext uri="{FF2B5EF4-FFF2-40B4-BE49-F238E27FC236}">
                  <a16:creationId xmlns:a16="http://schemas.microsoft.com/office/drawing/2014/main" id="{5EA866C4-5A92-A0CC-BC7A-265F1B4D7CD5}"/>
                </a:ext>
              </a:extLst>
            </p:cNvPr>
            <p:cNvSpPr/>
            <p:nvPr/>
          </p:nvSpPr>
          <p:spPr>
            <a:xfrm>
              <a:off x="7253077" y="4793874"/>
              <a:ext cx="128687" cy="600710"/>
            </a:xfrm>
            <a:custGeom>
              <a:avLst/>
              <a:gdLst>
                <a:gd name="csX0" fmla="*/ 79743 w 136260"/>
                <a:gd name="csY0" fmla="*/ 636063 h 636062"/>
                <a:gd name="csX1" fmla="*/ 49469 w 136260"/>
                <a:gd name="csY1" fmla="*/ 564553 h 636062"/>
                <a:gd name="csX2" fmla="*/ 7008 w 136260"/>
                <a:gd name="csY2" fmla="*/ 365359 h 636062"/>
                <a:gd name="csX3" fmla="*/ 136260 w 136260"/>
                <a:gd name="csY3" fmla="*/ 0 h 636062"/>
              </a:gdLst>
              <a:ahLst/>
              <a:cxnLst>
                <a:cxn ang="0">
                  <a:pos x="csX0" y="csY0"/>
                </a:cxn>
                <a:cxn ang="0">
                  <a:pos x="csX1" y="csY1"/>
                </a:cxn>
                <a:cxn ang="0">
                  <a:pos x="csX2" y="csY2"/>
                </a:cxn>
                <a:cxn ang="0">
                  <a:pos x="csX3" y="csY3"/>
                </a:cxn>
              </a:cxnLst>
              <a:rect l="l" t="t" r="r" b="b"/>
              <a:pathLst>
                <a:path w="136260" h="636062">
                  <a:moveTo>
                    <a:pt x="79743" y="636063"/>
                  </a:moveTo>
                  <a:cubicBezTo>
                    <a:pt x="79743" y="636063"/>
                    <a:pt x="87049" y="615556"/>
                    <a:pt x="49469" y="564553"/>
                  </a:cubicBezTo>
                  <a:cubicBezTo>
                    <a:pt x="11889" y="513381"/>
                    <a:pt x="-12793" y="432962"/>
                    <a:pt x="7008" y="365359"/>
                  </a:cubicBezTo>
                  <a:cubicBezTo>
                    <a:pt x="27026" y="297541"/>
                    <a:pt x="35151" y="109958"/>
                    <a:pt x="136260" y="0"/>
                  </a:cubicBezTo>
                </a:path>
              </a:pathLst>
            </a:custGeom>
            <a:noFill/>
            <a:ln w="6350" cap="rnd">
              <a:solidFill>
                <a:schemeClr val="bg1">
                  <a:lumMod val="50000"/>
                </a:schemeClr>
              </a:solidFill>
              <a:prstDash val="solid"/>
              <a:round/>
            </a:ln>
          </p:spPr>
          <p:txBody>
            <a:bodyPr/>
            <a:lstStyle/>
            <a:p>
              <a:endParaRPr lang="en-US"/>
            </a:p>
          </p:txBody>
        </p:sp>
        <p:sp>
          <p:nvSpPr>
            <p:cNvPr id="3125" name="Freeform 3124">
              <a:extLst>
                <a:ext uri="{FF2B5EF4-FFF2-40B4-BE49-F238E27FC236}">
                  <a16:creationId xmlns:a16="http://schemas.microsoft.com/office/drawing/2014/main" id="{DECAD226-827E-3EDB-F4DA-819CA7AA9169}"/>
                </a:ext>
              </a:extLst>
            </p:cNvPr>
            <p:cNvSpPr/>
            <p:nvPr/>
          </p:nvSpPr>
          <p:spPr>
            <a:xfrm>
              <a:off x="6210479" y="2514655"/>
              <a:ext cx="818758" cy="1446606"/>
            </a:xfrm>
            <a:custGeom>
              <a:avLst/>
              <a:gdLst>
                <a:gd name="csX0" fmla="*/ 866424 w 866943"/>
                <a:gd name="csY0" fmla="*/ 0 h 1531740"/>
                <a:gd name="csX1" fmla="*/ 738856 w 866943"/>
                <a:gd name="csY1" fmla="*/ 164930 h 1531740"/>
                <a:gd name="csX2" fmla="*/ 469463 w 866943"/>
                <a:gd name="csY2" fmla="*/ 472152 h 1531740"/>
                <a:gd name="csX3" fmla="*/ 393670 w 866943"/>
                <a:gd name="csY3" fmla="*/ 765508 h 1531740"/>
                <a:gd name="csX4" fmla="*/ 281764 w 866943"/>
                <a:gd name="csY4" fmla="*/ 1014393 h 1531740"/>
                <a:gd name="csX5" fmla="*/ 173442 w 866943"/>
                <a:gd name="csY5" fmla="*/ 1189730 h 1531740"/>
                <a:gd name="csX6" fmla="*/ 88675 w 866943"/>
                <a:gd name="csY6" fmla="*/ 1225384 h 1531740"/>
                <a:gd name="csX7" fmla="*/ 17283 w 866943"/>
                <a:gd name="csY7" fmla="*/ 1295658 h 1531740"/>
                <a:gd name="csX8" fmla="*/ 40313 w 866943"/>
                <a:gd name="csY8" fmla="*/ 1330710 h 1531740"/>
                <a:gd name="csX9" fmla="*/ 106298 w 866943"/>
                <a:gd name="csY9" fmla="*/ 1312134 h 1531740"/>
                <a:gd name="csX10" fmla="*/ 86111 w 866943"/>
                <a:gd name="csY10" fmla="*/ 1502650 h 1531740"/>
                <a:gd name="csX11" fmla="*/ 105526 w 866943"/>
                <a:gd name="csY11" fmla="*/ 1492937 h 1531740"/>
                <a:gd name="csX12" fmla="*/ 114516 w 866943"/>
                <a:gd name="csY12" fmla="*/ 1529410 h 1531740"/>
                <a:gd name="csX13" fmla="*/ 174168 w 866943"/>
                <a:gd name="csY13" fmla="*/ 1412966 h 1531740"/>
                <a:gd name="csX14" fmla="*/ 170708 w 866943"/>
                <a:gd name="csY14" fmla="*/ 1531216 h 1531740"/>
                <a:gd name="csX15" fmla="*/ 199252 w 866943"/>
                <a:gd name="csY15" fmla="*/ 1510680 h 1531740"/>
                <a:gd name="csX16" fmla="*/ 243844 w 866943"/>
                <a:gd name="csY16" fmla="*/ 1484784 h 1531740"/>
                <a:gd name="csX17" fmla="*/ 266720 w 866943"/>
                <a:gd name="csY17" fmla="*/ 1394066 h 1531740"/>
                <a:gd name="csX18" fmla="*/ 304501 w 866943"/>
                <a:gd name="csY18" fmla="*/ 1252437 h 1531740"/>
                <a:gd name="csX19" fmla="*/ 460675 w 866943"/>
                <a:gd name="csY19" fmla="*/ 1072638 h 1531740"/>
                <a:gd name="csX20" fmla="*/ 582033 w 866943"/>
                <a:gd name="csY20" fmla="*/ 819105 h 1531740"/>
                <a:gd name="csX21" fmla="*/ 633592 w 866943"/>
                <a:gd name="csY21" fmla="*/ 677276 h 1531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866943" h="1531740">
                  <a:moveTo>
                    <a:pt x="866424" y="0"/>
                  </a:moveTo>
                  <a:cubicBezTo>
                    <a:pt x="866254" y="463"/>
                    <a:pt x="883028" y="111333"/>
                    <a:pt x="738856" y="164930"/>
                  </a:cubicBezTo>
                  <a:cubicBezTo>
                    <a:pt x="594792" y="219484"/>
                    <a:pt x="475781" y="260574"/>
                    <a:pt x="469463" y="472152"/>
                  </a:cubicBezTo>
                  <a:cubicBezTo>
                    <a:pt x="469602" y="472183"/>
                    <a:pt x="413225" y="585662"/>
                    <a:pt x="393670" y="765508"/>
                  </a:cubicBezTo>
                  <a:cubicBezTo>
                    <a:pt x="393840" y="765508"/>
                    <a:pt x="301288" y="846961"/>
                    <a:pt x="281764" y="1014393"/>
                  </a:cubicBezTo>
                  <a:cubicBezTo>
                    <a:pt x="281703" y="1014578"/>
                    <a:pt x="224367" y="1149073"/>
                    <a:pt x="173442" y="1189730"/>
                  </a:cubicBezTo>
                  <a:cubicBezTo>
                    <a:pt x="173442" y="1189653"/>
                    <a:pt x="127289" y="1185761"/>
                    <a:pt x="88675" y="1225384"/>
                  </a:cubicBezTo>
                  <a:cubicBezTo>
                    <a:pt x="50091" y="1264760"/>
                    <a:pt x="65305" y="1268944"/>
                    <a:pt x="17283" y="1295658"/>
                  </a:cubicBezTo>
                  <a:cubicBezTo>
                    <a:pt x="-12960" y="1312335"/>
                    <a:pt x="-2410" y="1340577"/>
                    <a:pt x="40313" y="1330710"/>
                  </a:cubicBezTo>
                  <a:cubicBezTo>
                    <a:pt x="87671" y="1319746"/>
                    <a:pt x="118238" y="1275800"/>
                    <a:pt x="106298" y="1312134"/>
                  </a:cubicBezTo>
                  <a:cubicBezTo>
                    <a:pt x="94173" y="1348853"/>
                    <a:pt x="48623" y="1489818"/>
                    <a:pt x="86111" y="1502650"/>
                  </a:cubicBezTo>
                  <a:cubicBezTo>
                    <a:pt x="86111" y="1502650"/>
                    <a:pt x="99301" y="1506356"/>
                    <a:pt x="105526" y="1492937"/>
                  </a:cubicBezTo>
                  <a:cubicBezTo>
                    <a:pt x="105526" y="1492953"/>
                    <a:pt x="97571" y="1523774"/>
                    <a:pt x="114516" y="1529410"/>
                  </a:cubicBezTo>
                  <a:cubicBezTo>
                    <a:pt x="131336" y="1535370"/>
                    <a:pt x="174029" y="1413213"/>
                    <a:pt x="174168" y="1412966"/>
                  </a:cubicBezTo>
                  <a:cubicBezTo>
                    <a:pt x="174060" y="1413105"/>
                    <a:pt x="150288" y="1526893"/>
                    <a:pt x="170708" y="1531216"/>
                  </a:cubicBezTo>
                  <a:cubicBezTo>
                    <a:pt x="191019" y="1535633"/>
                    <a:pt x="199237" y="1510695"/>
                    <a:pt x="199252" y="1510680"/>
                  </a:cubicBezTo>
                  <a:cubicBezTo>
                    <a:pt x="199252" y="1510649"/>
                    <a:pt x="227209" y="1523851"/>
                    <a:pt x="243844" y="1484784"/>
                  </a:cubicBezTo>
                  <a:cubicBezTo>
                    <a:pt x="260480" y="1445702"/>
                    <a:pt x="266704" y="1394051"/>
                    <a:pt x="266720" y="1394066"/>
                  </a:cubicBezTo>
                  <a:cubicBezTo>
                    <a:pt x="266720" y="1394189"/>
                    <a:pt x="310942" y="1328749"/>
                    <a:pt x="304501" y="1252437"/>
                  </a:cubicBezTo>
                  <a:cubicBezTo>
                    <a:pt x="304501" y="1252237"/>
                    <a:pt x="340660" y="1191119"/>
                    <a:pt x="460675" y="1072638"/>
                  </a:cubicBezTo>
                  <a:cubicBezTo>
                    <a:pt x="580551" y="953847"/>
                    <a:pt x="581956" y="818904"/>
                    <a:pt x="582033" y="819105"/>
                  </a:cubicBezTo>
                  <a:cubicBezTo>
                    <a:pt x="599225" y="771947"/>
                    <a:pt x="616416" y="724665"/>
                    <a:pt x="633592" y="677276"/>
                  </a:cubicBezTo>
                </a:path>
              </a:pathLst>
            </a:custGeom>
            <a:noFill/>
            <a:ln w="6350" cap="rnd">
              <a:solidFill>
                <a:schemeClr val="bg1">
                  <a:lumMod val="50000"/>
                </a:schemeClr>
              </a:solidFill>
              <a:prstDash val="solid"/>
              <a:round/>
            </a:ln>
          </p:spPr>
          <p:txBody>
            <a:bodyPr/>
            <a:lstStyle/>
            <a:p>
              <a:endParaRPr lang="en-US"/>
            </a:p>
          </p:txBody>
        </p:sp>
        <p:sp>
          <p:nvSpPr>
            <p:cNvPr id="3126" name="Freeform 3125">
              <a:extLst>
                <a:ext uri="{FF2B5EF4-FFF2-40B4-BE49-F238E27FC236}">
                  <a16:creationId xmlns:a16="http://schemas.microsoft.com/office/drawing/2014/main" id="{3AAC03C6-BCAC-76D7-DAFB-07E5F572E32E}"/>
                </a:ext>
              </a:extLst>
            </p:cNvPr>
            <p:cNvSpPr/>
            <p:nvPr/>
          </p:nvSpPr>
          <p:spPr>
            <a:xfrm>
              <a:off x="6794282" y="2988259"/>
              <a:ext cx="257395" cy="2445820"/>
            </a:xfrm>
            <a:custGeom>
              <a:avLst/>
              <a:gdLst>
                <a:gd name="csX0" fmla="*/ 0 w 272543"/>
                <a:gd name="csY0" fmla="*/ 0 h 2589759"/>
                <a:gd name="csX1" fmla="*/ 66448 w 272543"/>
                <a:gd name="csY1" fmla="*/ 416408 h 2589759"/>
                <a:gd name="csX2" fmla="*/ 54864 w 272543"/>
                <a:gd name="csY2" fmla="*/ 561928 h 2589759"/>
                <a:gd name="csX3" fmla="*/ 28590 w 272543"/>
                <a:gd name="csY3" fmla="*/ 790538 h 2589759"/>
                <a:gd name="csX4" fmla="*/ 95518 w 272543"/>
                <a:gd name="csY4" fmla="*/ 1470578 h 2589759"/>
                <a:gd name="csX5" fmla="*/ 106515 w 272543"/>
                <a:gd name="csY5" fmla="*/ 1616499 h 2589759"/>
                <a:gd name="csX6" fmla="*/ 128109 w 272543"/>
                <a:gd name="csY6" fmla="*/ 1987062 h 2589759"/>
                <a:gd name="csX7" fmla="*/ 205354 w 272543"/>
                <a:gd name="csY7" fmla="*/ 2266907 h 2589759"/>
                <a:gd name="csX8" fmla="*/ 206929 w 272543"/>
                <a:gd name="csY8" fmla="*/ 2378209 h 2589759"/>
                <a:gd name="csX9" fmla="*/ 172191 w 272543"/>
                <a:gd name="csY9" fmla="*/ 2460404 h 2589759"/>
                <a:gd name="csX10" fmla="*/ 165133 w 272543"/>
                <a:gd name="csY10" fmla="*/ 2547925 h 2589759"/>
                <a:gd name="csX11" fmla="*/ 198635 w 272543"/>
                <a:gd name="csY11" fmla="*/ 2572601 h 2589759"/>
                <a:gd name="csX12" fmla="*/ 234917 w 272543"/>
                <a:gd name="csY12" fmla="*/ 2585834 h 2589759"/>
                <a:gd name="csX13" fmla="*/ 272544 w 272543"/>
                <a:gd name="csY13" fmla="*/ 2582869 h 25897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272543" h="2589759">
                  <a:moveTo>
                    <a:pt x="0" y="0"/>
                  </a:moveTo>
                  <a:cubicBezTo>
                    <a:pt x="108" y="262"/>
                    <a:pt x="850" y="187891"/>
                    <a:pt x="66448" y="416408"/>
                  </a:cubicBezTo>
                  <a:cubicBezTo>
                    <a:pt x="66479" y="416424"/>
                    <a:pt x="46987" y="458749"/>
                    <a:pt x="54864" y="561928"/>
                  </a:cubicBezTo>
                  <a:cubicBezTo>
                    <a:pt x="54833" y="562021"/>
                    <a:pt x="18813" y="717053"/>
                    <a:pt x="28590" y="790538"/>
                  </a:cubicBezTo>
                  <a:cubicBezTo>
                    <a:pt x="28127" y="791357"/>
                    <a:pt x="-28977" y="1156654"/>
                    <a:pt x="95518" y="1470578"/>
                  </a:cubicBezTo>
                  <a:cubicBezTo>
                    <a:pt x="95502" y="1470578"/>
                    <a:pt x="101557" y="1572630"/>
                    <a:pt x="106515" y="1616499"/>
                  </a:cubicBezTo>
                  <a:cubicBezTo>
                    <a:pt x="106237" y="1616700"/>
                    <a:pt x="68348" y="1805966"/>
                    <a:pt x="128109" y="1987062"/>
                  </a:cubicBezTo>
                  <a:cubicBezTo>
                    <a:pt x="187328" y="2168298"/>
                    <a:pt x="205246" y="2266923"/>
                    <a:pt x="205354" y="2266907"/>
                  </a:cubicBezTo>
                  <a:cubicBezTo>
                    <a:pt x="205292" y="2266938"/>
                    <a:pt x="185351" y="2345674"/>
                    <a:pt x="206929" y="2378209"/>
                  </a:cubicBezTo>
                  <a:cubicBezTo>
                    <a:pt x="206898" y="2378224"/>
                    <a:pt x="186232" y="2433890"/>
                    <a:pt x="172191" y="2460404"/>
                  </a:cubicBezTo>
                  <a:cubicBezTo>
                    <a:pt x="158012" y="2487009"/>
                    <a:pt x="124680" y="2540915"/>
                    <a:pt x="165133" y="2547925"/>
                  </a:cubicBezTo>
                  <a:cubicBezTo>
                    <a:pt x="165133" y="2547879"/>
                    <a:pt x="168855" y="2577434"/>
                    <a:pt x="198635" y="2572601"/>
                  </a:cubicBezTo>
                  <a:cubicBezTo>
                    <a:pt x="198635" y="2572601"/>
                    <a:pt x="214992" y="2595547"/>
                    <a:pt x="234917" y="2585834"/>
                  </a:cubicBezTo>
                  <a:cubicBezTo>
                    <a:pt x="234917" y="2585834"/>
                    <a:pt x="256186" y="2596396"/>
                    <a:pt x="272544" y="2582869"/>
                  </a:cubicBezTo>
                </a:path>
              </a:pathLst>
            </a:custGeom>
            <a:noFill/>
            <a:ln w="6350" cap="rnd">
              <a:solidFill>
                <a:schemeClr val="bg1">
                  <a:lumMod val="50000"/>
                </a:schemeClr>
              </a:solidFill>
              <a:prstDash val="solid"/>
              <a:round/>
            </a:ln>
          </p:spPr>
          <p:txBody>
            <a:bodyPr/>
            <a:lstStyle/>
            <a:p>
              <a:endParaRPr lang="en-US"/>
            </a:p>
          </p:txBody>
        </p:sp>
        <p:sp>
          <p:nvSpPr>
            <p:cNvPr id="3127" name="Freeform 3126">
              <a:extLst>
                <a:ext uri="{FF2B5EF4-FFF2-40B4-BE49-F238E27FC236}">
                  <a16:creationId xmlns:a16="http://schemas.microsoft.com/office/drawing/2014/main" id="{A80897D5-9163-7E0F-DA2E-5EDD5E7B8AE5}"/>
                </a:ext>
              </a:extLst>
            </p:cNvPr>
            <p:cNvSpPr/>
            <p:nvPr/>
          </p:nvSpPr>
          <p:spPr>
            <a:xfrm>
              <a:off x="7048928" y="3961088"/>
              <a:ext cx="90377" cy="1479341"/>
            </a:xfrm>
            <a:custGeom>
              <a:avLst/>
              <a:gdLst>
                <a:gd name="csX0" fmla="*/ 17277 w 95696"/>
                <a:gd name="csY0" fmla="*/ 1485433 h 1566402"/>
                <a:gd name="csX1" fmla="*/ 18436 w 95696"/>
                <a:gd name="csY1" fmla="*/ 1564508 h 1566402"/>
                <a:gd name="csX2" fmla="*/ 72357 w 95696"/>
                <a:gd name="csY2" fmla="*/ 1496844 h 1566402"/>
                <a:gd name="csX3" fmla="*/ 87325 w 95696"/>
                <a:gd name="csY3" fmla="*/ 1393788 h 1566402"/>
                <a:gd name="csX4" fmla="*/ 94121 w 95696"/>
                <a:gd name="csY4" fmla="*/ 1344484 h 1566402"/>
                <a:gd name="csX5" fmla="*/ 78752 w 95696"/>
                <a:gd name="csY5" fmla="*/ 1272588 h 1566402"/>
                <a:gd name="csX6" fmla="*/ 66905 w 95696"/>
                <a:gd name="csY6" fmla="*/ 1197558 h 1566402"/>
                <a:gd name="csX7" fmla="*/ 68527 w 95696"/>
                <a:gd name="csY7" fmla="*/ 937772 h 1566402"/>
                <a:gd name="csX8" fmla="*/ 63121 w 95696"/>
                <a:gd name="csY8" fmla="*/ 662158 h 1566402"/>
                <a:gd name="csX9" fmla="*/ 82892 w 95696"/>
                <a:gd name="csY9" fmla="*/ 464972 h 1566402"/>
                <a:gd name="csX10" fmla="*/ 95696 w 95696"/>
                <a:gd name="csY10" fmla="*/ 0 h 15664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95696" h="1566402">
                  <a:moveTo>
                    <a:pt x="17277" y="1485433"/>
                  </a:moveTo>
                  <a:cubicBezTo>
                    <a:pt x="11639" y="1500797"/>
                    <a:pt x="-19283" y="1553514"/>
                    <a:pt x="18436" y="1564508"/>
                  </a:cubicBezTo>
                  <a:cubicBezTo>
                    <a:pt x="72342" y="1579872"/>
                    <a:pt x="72342" y="1496721"/>
                    <a:pt x="72357" y="1496844"/>
                  </a:cubicBezTo>
                  <a:cubicBezTo>
                    <a:pt x="72326" y="1496875"/>
                    <a:pt x="93611" y="1463151"/>
                    <a:pt x="87325" y="1393788"/>
                  </a:cubicBezTo>
                  <a:cubicBezTo>
                    <a:pt x="87325" y="1393788"/>
                    <a:pt x="94105" y="1374239"/>
                    <a:pt x="94121" y="1344484"/>
                  </a:cubicBezTo>
                  <a:cubicBezTo>
                    <a:pt x="94121" y="1324255"/>
                    <a:pt x="91866" y="1299333"/>
                    <a:pt x="78752" y="1272588"/>
                  </a:cubicBezTo>
                  <a:cubicBezTo>
                    <a:pt x="78721" y="1272588"/>
                    <a:pt x="92576" y="1250121"/>
                    <a:pt x="66905" y="1197558"/>
                  </a:cubicBezTo>
                  <a:cubicBezTo>
                    <a:pt x="41033" y="1144919"/>
                    <a:pt x="68357" y="937788"/>
                    <a:pt x="68527" y="937772"/>
                  </a:cubicBezTo>
                  <a:cubicBezTo>
                    <a:pt x="68311" y="937788"/>
                    <a:pt x="115004" y="767160"/>
                    <a:pt x="63121" y="662158"/>
                  </a:cubicBezTo>
                  <a:cubicBezTo>
                    <a:pt x="63059" y="662189"/>
                    <a:pt x="101797" y="575470"/>
                    <a:pt x="82892" y="464972"/>
                  </a:cubicBezTo>
                  <a:cubicBezTo>
                    <a:pt x="63785" y="354488"/>
                    <a:pt x="95619" y="77238"/>
                    <a:pt x="95696" y="0"/>
                  </a:cubicBezTo>
                </a:path>
              </a:pathLst>
            </a:custGeom>
            <a:noFill/>
            <a:ln w="6350" cap="rnd">
              <a:solidFill>
                <a:schemeClr val="bg1">
                  <a:lumMod val="50000"/>
                </a:schemeClr>
              </a:solidFill>
              <a:prstDash val="solid"/>
              <a:round/>
            </a:ln>
          </p:spPr>
          <p:txBody>
            <a:bodyPr/>
            <a:lstStyle/>
            <a:p>
              <a:endParaRPr lang="en-US"/>
            </a:p>
          </p:txBody>
        </p:sp>
        <p:sp>
          <p:nvSpPr>
            <p:cNvPr id="3129" name="Freeform 3128">
              <a:extLst>
                <a:ext uri="{FF2B5EF4-FFF2-40B4-BE49-F238E27FC236}">
                  <a16:creationId xmlns:a16="http://schemas.microsoft.com/office/drawing/2014/main" id="{FACDDA78-E0C5-9A15-0B86-A3C47BC138AA}"/>
                </a:ext>
              </a:extLst>
            </p:cNvPr>
            <p:cNvSpPr/>
            <p:nvPr/>
          </p:nvSpPr>
          <p:spPr>
            <a:xfrm>
              <a:off x="6310140" y="3838327"/>
              <a:ext cx="23661" cy="86274"/>
            </a:xfrm>
            <a:custGeom>
              <a:avLst/>
              <a:gdLst>
                <a:gd name="csX0" fmla="*/ 0 w 25053"/>
                <a:gd name="csY0" fmla="*/ 91351 h 91351"/>
                <a:gd name="csX1" fmla="*/ 25053 w 25053"/>
                <a:gd name="csY1" fmla="*/ 0 h 91351"/>
              </a:gdLst>
              <a:ahLst/>
              <a:cxnLst>
                <a:cxn ang="0">
                  <a:pos x="csX0" y="csY0"/>
                </a:cxn>
                <a:cxn ang="0">
                  <a:pos x="csX1" y="csY1"/>
                </a:cxn>
              </a:cxnLst>
              <a:rect l="l" t="t" r="r" b="b"/>
              <a:pathLst>
                <a:path w="25053" h="91351">
                  <a:moveTo>
                    <a:pt x="0" y="91351"/>
                  </a:moveTo>
                  <a:cubicBezTo>
                    <a:pt x="8264" y="61040"/>
                    <a:pt x="16620" y="30590"/>
                    <a:pt x="25053" y="0"/>
                  </a:cubicBezTo>
                </a:path>
              </a:pathLst>
            </a:custGeom>
            <a:noFill/>
            <a:ln w="6350" cap="rnd">
              <a:solidFill>
                <a:schemeClr val="bg1">
                  <a:lumMod val="50000"/>
                </a:schemeClr>
              </a:solidFill>
              <a:prstDash val="solid"/>
              <a:round/>
            </a:ln>
          </p:spPr>
          <p:txBody>
            <a:bodyPr/>
            <a:lstStyle/>
            <a:p>
              <a:endParaRPr lang="en-US"/>
            </a:p>
          </p:txBody>
        </p:sp>
        <p:sp>
          <p:nvSpPr>
            <p:cNvPr id="3130" name="Freeform 3129">
              <a:extLst>
                <a:ext uri="{FF2B5EF4-FFF2-40B4-BE49-F238E27FC236}">
                  <a16:creationId xmlns:a16="http://schemas.microsoft.com/office/drawing/2014/main" id="{F0B67E25-6998-6872-3A8E-6B105ABE451F}"/>
                </a:ext>
              </a:extLst>
            </p:cNvPr>
            <p:cNvSpPr/>
            <p:nvPr/>
          </p:nvSpPr>
          <p:spPr>
            <a:xfrm>
              <a:off x="6398657" y="3856701"/>
              <a:ext cx="21457" cy="84655"/>
            </a:xfrm>
            <a:custGeom>
              <a:avLst/>
              <a:gdLst>
                <a:gd name="csX0" fmla="*/ 0 w 22720"/>
                <a:gd name="csY0" fmla="*/ 89637 h 89637"/>
                <a:gd name="csX1" fmla="*/ 22721 w 22720"/>
                <a:gd name="csY1" fmla="*/ 0 h 89637"/>
              </a:gdLst>
              <a:ahLst/>
              <a:cxnLst>
                <a:cxn ang="0">
                  <a:pos x="csX0" y="csY0"/>
                </a:cxn>
                <a:cxn ang="0">
                  <a:pos x="csX1" y="csY1"/>
                </a:cxn>
              </a:cxnLst>
              <a:rect l="l" t="t" r="r" b="b"/>
              <a:pathLst>
                <a:path w="22720" h="89637">
                  <a:moveTo>
                    <a:pt x="0" y="89637"/>
                  </a:moveTo>
                  <a:cubicBezTo>
                    <a:pt x="7507" y="59866"/>
                    <a:pt x="15075" y="29987"/>
                    <a:pt x="22721" y="0"/>
                  </a:cubicBezTo>
                </a:path>
              </a:pathLst>
            </a:custGeom>
            <a:noFill/>
            <a:ln w="6350" cap="rnd">
              <a:solidFill>
                <a:schemeClr val="bg1">
                  <a:lumMod val="50000"/>
                </a:schemeClr>
              </a:solidFill>
              <a:prstDash val="solid"/>
              <a:round/>
            </a:ln>
          </p:spPr>
          <p:txBody>
            <a:bodyPr/>
            <a:lstStyle/>
            <a:p>
              <a:endParaRPr lang="en-US"/>
            </a:p>
          </p:txBody>
        </p:sp>
        <p:sp>
          <p:nvSpPr>
            <p:cNvPr id="3131" name="Freeform 3130">
              <a:extLst>
                <a:ext uri="{FF2B5EF4-FFF2-40B4-BE49-F238E27FC236}">
                  <a16:creationId xmlns:a16="http://schemas.microsoft.com/office/drawing/2014/main" id="{59634701-5FDA-DA23-614D-8FED0894D5C8}"/>
                </a:ext>
              </a:extLst>
            </p:cNvPr>
            <p:cNvSpPr/>
            <p:nvPr/>
          </p:nvSpPr>
          <p:spPr>
            <a:xfrm>
              <a:off x="7033357" y="3737046"/>
              <a:ext cx="105948" cy="195691"/>
            </a:xfrm>
            <a:custGeom>
              <a:avLst/>
              <a:gdLst>
                <a:gd name="csX0" fmla="*/ 0 w 112183"/>
                <a:gd name="csY0" fmla="*/ 0 h 207208"/>
                <a:gd name="csX1" fmla="*/ 112184 w 112183"/>
                <a:gd name="csY1" fmla="*/ 207208 h 207208"/>
              </a:gdLst>
              <a:ahLst/>
              <a:cxnLst>
                <a:cxn ang="0">
                  <a:pos x="csX0" y="csY0"/>
                </a:cxn>
                <a:cxn ang="0">
                  <a:pos x="csX1" y="csY1"/>
                </a:cxn>
              </a:cxnLst>
              <a:rect l="l" t="t" r="r" b="b"/>
              <a:pathLst>
                <a:path w="112183" h="207208">
                  <a:moveTo>
                    <a:pt x="0" y="0"/>
                  </a:moveTo>
                  <a:cubicBezTo>
                    <a:pt x="64410" y="42742"/>
                    <a:pt x="-8063" y="207116"/>
                    <a:pt x="112184" y="207208"/>
                  </a:cubicBezTo>
                </a:path>
              </a:pathLst>
            </a:custGeom>
            <a:noFill/>
            <a:ln w="6350" cap="rnd">
              <a:solidFill>
                <a:schemeClr val="bg1">
                  <a:lumMod val="50000"/>
                </a:schemeClr>
              </a:solidFill>
              <a:prstDash val="solid"/>
              <a:round/>
            </a:ln>
          </p:spPr>
          <p:txBody>
            <a:bodyPr/>
            <a:lstStyle/>
            <a:p>
              <a:endParaRPr lang="en-US"/>
            </a:p>
          </p:txBody>
        </p:sp>
        <p:sp>
          <p:nvSpPr>
            <p:cNvPr id="3132" name="Freeform 3131">
              <a:extLst>
                <a:ext uri="{FF2B5EF4-FFF2-40B4-BE49-F238E27FC236}">
                  <a16:creationId xmlns:a16="http://schemas.microsoft.com/office/drawing/2014/main" id="{E917E3DF-40F4-694D-E209-CA2B23BE532C}"/>
                </a:ext>
              </a:extLst>
            </p:cNvPr>
            <p:cNvSpPr/>
            <p:nvPr/>
          </p:nvSpPr>
          <p:spPr>
            <a:xfrm>
              <a:off x="7249388" y="2514655"/>
              <a:ext cx="818758" cy="1446606"/>
            </a:xfrm>
            <a:custGeom>
              <a:avLst/>
              <a:gdLst>
                <a:gd name="csX0" fmla="*/ 519 w 866943"/>
                <a:gd name="csY0" fmla="*/ 0 h 1531740"/>
                <a:gd name="csX1" fmla="*/ 128087 w 866943"/>
                <a:gd name="csY1" fmla="*/ 164930 h 1531740"/>
                <a:gd name="csX2" fmla="*/ 397480 w 866943"/>
                <a:gd name="csY2" fmla="*/ 472152 h 1531740"/>
                <a:gd name="csX3" fmla="*/ 473273 w 866943"/>
                <a:gd name="csY3" fmla="*/ 765508 h 1531740"/>
                <a:gd name="csX4" fmla="*/ 585179 w 866943"/>
                <a:gd name="csY4" fmla="*/ 1014393 h 1531740"/>
                <a:gd name="csX5" fmla="*/ 693501 w 866943"/>
                <a:gd name="csY5" fmla="*/ 1189730 h 1531740"/>
                <a:gd name="csX6" fmla="*/ 778269 w 866943"/>
                <a:gd name="csY6" fmla="*/ 1225384 h 1531740"/>
                <a:gd name="csX7" fmla="*/ 849660 w 866943"/>
                <a:gd name="csY7" fmla="*/ 1295658 h 1531740"/>
                <a:gd name="csX8" fmla="*/ 826630 w 866943"/>
                <a:gd name="csY8" fmla="*/ 1330710 h 1531740"/>
                <a:gd name="csX9" fmla="*/ 760645 w 866943"/>
                <a:gd name="csY9" fmla="*/ 1312134 h 1531740"/>
                <a:gd name="csX10" fmla="*/ 780833 w 866943"/>
                <a:gd name="csY10" fmla="*/ 1502650 h 1531740"/>
                <a:gd name="csX11" fmla="*/ 761417 w 866943"/>
                <a:gd name="csY11" fmla="*/ 1492937 h 1531740"/>
                <a:gd name="csX12" fmla="*/ 752427 w 866943"/>
                <a:gd name="csY12" fmla="*/ 1529410 h 1531740"/>
                <a:gd name="csX13" fmla="*/ 692775 w 866943"/>
                <a:gd name="csY13" fmla="*/ 1412966 h 1531740"/>
                <a:gd name="csX14" fmla="*/ 696235 w 866943"/>
                <a:gd name="csY14" fmla="*/ 1531216 h 1531740"/>
                <a:gd name="csX15" fmla="*/ 667691 w 866943"/>
                <a:gd name="csY15" fmla="*/ 1510680 h 1531740"/>
                <a:gd name="csX16" fmla="*/ 623099 w 866943"/>
                <a:gd name="csY16" fmla="*/ 1484784 h 1531740"/>
                <a:gd name="csX17" fmla="*/ 600223 w 866943"/>
                <a:gd name="csY17" fmla="*/ 1394066 h 1531740"/>
                <a:gd name="csX18" fmla="*/ 562442 w 866943"/>
                <a:gd name="csY18" fmla="*/ 1252437 h 1531740"/>
                <a:gd name="csX19" fmla="*/ 406268 w 866943"/>
                <a:gd name="csY19" fmla="*/ 1072638 h 1531740"/>
                <a:gd name="csX20" fmla="*/ 284910 w 866943"/>
                <a:gd name="csY20" fmla="*/ 819105 h 1531740"/>
                <a:gd name="csX21" fmla="*/ 233351 w 866943"/>
                <a:gd name="csY21" fmla="*/ 677276 h 1531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866943" h="1531740">
                  <a:moveTo>
                    <a:pt x="519" y="0"/>
                  </a:moveTo>
                  <a:cubicBezTo>
                    <a:pt x="689" y="463"/>
                    <a:pt x="-16085" y="111333"/>
                    <a:pt x="128087" y="164930"/>
                  </a:cubicBezTo>
                  <a:cubicBezTo>
                    <a:pt x="272151" y="219484"/>
                    <a:pt x="391162" y="260574"/>
                    <a:pt x="397480" y="472152"/>
                  </a:cubicBezTo>
                  <a:cubicBezTo>
                    <a:pt x="397341" y="472183"/>
                    <a:pt x="453718" y="585662"/>
                    <a:pt x="473273" y="765508"/>
                  </a:cubicBezTo>
                  <a:cubicBezTo>
                    <a:pt x="473103" y="765508"/>
                    <a:pt x="565655" y="846961"/>
                    <a:pt x="585179" y="1014393"/>
                  </a:cubicBezTo>
                  <a:cubicBezTo>
                    <a:pt x="585241" y="1014578"/>
                    <a:pt x="642576" y="1149073"/>
                    <a:pt x="693501" y="1189730"/>
                  </a:cubicBezTo>
                  <a:cubicBezTo>
                    <a:pt x="693501" y="1189653"/>
                    <a:pt x="739669" y="1185777"/>
                    <a:pt x="778269" y="1225384"/>
                  </a:cubicBezTo>
                  <a:cubicBezTo>
                    <a:pt x="816853" y="1264760"/>
                    <a:pt x="801638" y="1268944"/>
                    <a:pt x="849660" y="1295658"/>
                  </a:cubicBezTo>
                  <a:cubicBezTo>
                    <a:pt x="879903" y="1312335"/>
                    <a:pt x="869353" y="1340577"/>
                    <a:pt x="826630" y="1330710"/>
                  </a:cubicBezTo>
                  <a:cubicBezTo>
                    <a:pt x="779272" y="1319746"/>
                    <a:pt x="748705" y="1275800"/>
                    <a:pt x="760645" y="1312134"/>
                  </a:cubicBezTo>
                  <a:cubicBezTo>
                    <a:pt x="772785" y="1348853"/>
                    <a:pt x="818320" y="1489818"/>
                    <a:pt x="780833" y="1502650"/>
                  </a:cubicBezTo>
                  <a:cubicBezTo>
                    <a:pt x="780833" y="1502650"/>
                    <a:pt x="767642" y="1506356"/>
                    <a:pt x="761417" y="1492937"/>
                  </a:cubicBezTo>
                  <a:cubicBezTo>
                    <a:pt x="761417" y="1492953"/>
                    <a:pt x="769372" y="1523774"/>
                    <a:pt x="752427" y="1529410"/>
                  </a:cubicBezTo>
                  <a:cubicBezTo>
                    <a:pt x="735607" y="1535370"/>
                    <a:pt x="692914" y="1413213"/>
                    <a:pt x="692775" y="1412966"/>
                  </a:cubicBezTo>
                  <a:cubicBezTo>
                    <a:pt x="692883" y="1413105"/>
                    <a:pt x="716655" y="1526893"/>
                    <a:pt x="696235" y="1531216"/>
                  </a:cubicBezTo>
                  <a:cubicBezTo>
                    <a:pt x="675924" y="1535633"/>
                    <a:pt x="667706" y="1510695"/>
                    <a:pt x="667691" y="1510680"/>
                  </a:cubicBezTo>
                  <a:cubicBezTo>
                    <a:pt x="667691" y="1510649"/>
                    <a:pt x="639734" y="1523851"/>
                    <a:pt x="623099" y="1484784"/>
                  </a:cubicBezTo>
                  <a:cubicBezTo>
                    <a:pt x="606463" y="1445702"/>
                    <a:pt x="600239" y="1394051"/>
                    <a:pt x="600223" y="1394066"/>
                  </a:cubicBezTo>
                  <a:cubicBezTo>
                    <a:pt x="600223" y="1394189"/>
                    <a:pt x="556002" y="1328749"/>
                    <a:pt x="562442" y="1252437"/>
                  </a:cubicBezTo>
                  <a:cubicBezTo>
                    <a:pt x="562442" y="1252237"/>
                    <a:pt x="526284" y="1191119"/>
                    <a:pt x="406268" y="1072638"/>
                  </a:cubicBezTo>
                  <a:cubicBezTo>
                    <a:pt x="286393" y="953847"/>
                    <a:pt x="284987" y="818904"/>
                    <a:pt x="284910" y="819105"/>
                  </a:cubicBezTo>
                  <a:cubicBezTo>
                    <a:pt x="267718" y="771947"/>
                    <a:pt x="250527" y="724665"/>
                    <a:pt x="233351" y="677276"/>
                  </a:cubicBezTo>
                </a:path>
              </a:pathLst>
            </a:custGeom>
            <a:noFill/>
            <a:ln w="6350" cap="rnd">
              <a:solidFill>
                <a:schemeClr val="bg1">
                  <a:lumMod val="50000"/>
                </a:schemeClr>
              </a:solidFill>
              <a:prstDash val="solid"/>
              <a:round/>
            </a:ln>
          </p:spPr>
          <p:txBody>
            <a:bodyPr/>
            <a:lstStyle/>
            <a:p>
              <a:endParaRPr lang="en-US"/>
            </a:p>
          </p:txBody>
        </p:sp>
        <p:sp>
          <p:nvSpPr>
            <p:cNvPr id="3133" name="Freeform 3132">
              <a:extLst>
                <a:ext uri="{FF2B5EF4-FFF2-40B4-BE49-F238E27FC236}">
                  <a16:creationId xmlns:a16="http://schemas.microsoft.com/office/drawing/2014/main" id="{3938BF68-C283-9AAF-C8E2-FDC1401B4A6E}"/>
                </a:ext>
              </a:extLst>
            </p:cNvPr>
            <p:cNvSpPr/>
            <p:nvPr/>
          </p:nvSpPr>
          <p:spPr>
            <a:xfrm>
              <a:off x="7226932" y="2988259"/>
              <a:ext cx="257410" cy="2445820"/>
            </a:xfrm>
            <a:custGeom>
              <a:avLst/>
              <a:gdLst>
                <a:gd name="csX0" fmla="*/ 272559 w 272559"/>
                <a:gd name="csY0" fmla="*/ 0 h 2589759"/>
                <a:gd name="csX1" fmla="*/ 206111 w 272559"/>
                <a:gd name="csY1" fmla="*/ 416408 h 2589759"/>
                <a:gd name="csX2" fmla="*/ 217695 w 272559"/>
                <a:gd name="csY2" fmla="*/ 561928 h 2589759"/>
                <a:gd name="csX3" fmla="*/ 243969 w 272559"/>
                <a:gd name="csY3" fmla="*/ 790538 h 2589759"/>
                <a:gd name="csX4" fmla="*/ 177041 w 272559"/>
                <a:gd name="csY4" fmla="*/ 1470578 h 2589759"/>
                <a:gd name="csX5" fmla="*/ 166028 w 272559"/>
                <a:gd name="csY5" fmla="*/ 1616499 h 2589759"/>
                <a:gd name="csX6" fmla="*/ 144435 w 272559"/>
                <a:gd name="csY6" fmla="*/ 1987062 h 2589759"/>
                <a:gd name="csX7" fmla="*/ 67190 w 272559"/>
                <a:gd name="csY7" fmla="*/ 2266907 h 2589759"/>
                <a:gd name="csX8" fmla="*/ 65614 w 272559"/>
                <a:gd name="csY8" fmla="*/ 2378209 h 2589759"/>
                <a:gd name="csX9" fmla="*/ 100352 w 272559"/>
                <a:gd name="csY9" fmla="*/ 2460404 h 2589759"/>
                <a:gd name="csX10" fmla="*/ 107411 w 272559"/>
                <a:gd name="csY10" fmla="*/ 2547925 h 2589759"/>
                <a:gd name="csX11" fmla="*/ 73909 w 272559"/>
                <a:gd name="csY11" fmla="*/ 2572601 h 2589759"/>
                <a:gd name="csX12" fmla="*/ 37626 w 272559"/>
                <a:gd name="csY12" fmla="*/ 2585834 h 2589759"/>
                <a:gd name="csX13" fmla="*/ 0 w 272559"/>
                <a:gd name="csY13" fmla="*/ 2582869 h 25897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272559" h="2589759">
                  <a:moveTo>
                    <a:pt x="272559" y="0"/>
                  </a:moveTo>
                  <a:cubicBezTo>
                    <a:pt x="272451" y="262"/>
                    <a:pt x="271710" y="187891"/>
                    <a:pt x="206111" y="416408"/>
                  </a:cubicBezTo>
                  <a:cubicBezTo>
                    <a:pt x="206080" y="416424"/>
                    <a:pt x="225573" y="458749"/>
                    <a:pt x="217695" y="561928"/>
                  </a:cubicBezTo>
                  <a:cubicBezTo>
                    <a:pt x="217726" y="562021"/>
                    <a:pt x="253746" y="717053"/>
                    <a:pt x="243969" y="790538"/>
                  </a:cubicBezTo>
                  <a:cubicBezTo>
                    <a:pt x="244432" y="791357"/>
                    <a:pt x="301536" y="1156654"/>
                    <a:pt x="177041" y="1470578"/>
                  </a:cubicBezTo>
                  <a:cubicBezTo>
                    <a:pt x="177057" y="1470578"/>
                    <a:pt x="171002" y="1572630"/>
                    <a:pt x="166028" y="1616499"/>
                  </a:cubicBezTo>
                  <a:cubicBezTo>
                    <a:pt x="166306" y="1616700"/>
                    <a:pt x="204211" y="1805966"/>
                    <a:pt x="144435" y="1987062"/>
                  </a:cubicBezTo>
                  <a:cubicBezTo>
                    <a:pt x="85200" y="2168298"/>
                    <a:pt x="67298" y="2266923"/>
                    <a:pt x="67190" y="2266907"/>
                  </a:cubicBezTo>
                  <a:cubicBezTo>
                    <a:pt x="67252" y="2266938"/>
                    <a:pt x="87192" y="2345674"/>
                    <a:pt x="65614" y="2378209"/>
                  </a:cubicBezTo>
                  <a:cubicBezTo>
                    <a:pt x="65645" y="2378224"/>
                    <a:pt x="86312" y="2433890"/>
                    <a:pt x="100352" y="2460404"/>
                  </a:cubicBezTo>
                  <a:cubicBezTo>
                    <a:pt x="114532" y="2487009"/>
                    <a:pt x="147864" y="2540915"/>
                    <a:pt x="107411" y="2547925"/>
                  </a:cubicBezTo>
                  <a:cubicBezTo>
                    <a:pt x="107411" y="2547879"/>
                    <a:pt x="103689" y="2577434"/>
                    <a:pt x="73909" y="2572601"/>
                  </a:cubicBezTo>
                  <a:cubicBezTo>
                    <a:pt x="73893" y="2572601"/>
                    <a:pt x="57552" y="2595547"/>
                    <a:pt x="37626" y="2585834"/>
                  </a:cubicBezTo>
                  <a:cubicBezTo>
                    <a:pt x="37626" y="2585834"/>
                    <a:pt x="16357" y="2596396"/>
                    <a:pt x="0" y="2582869"/>
                  </a:cubicBezTo>
                </a:path>
              </a:pathLst>
            </a:custGeom>
            <a:noFill/>
            <a:ln w="6350" cap="rnd">
              <a:solidFill>
                <a:schemeClr val="bg1">
                  <a:lumMod val="50000"/>
                </a:schemeClr>
              </a:solidFill>
              <a:prstDash val="solid"/>
              <a:round/>
            </a:ln>
          </p:spPr>
          <p:txBody>
            <a:bodyPr/>
            <a:lstStyle/>
            <a:p>
              <a:endParaRPr lang="en-US"/>
            </a:p>
          </p:txBody>
        </p:sp>
        <p:sp>
          <p:nvSpPr>
            <p:cNvPr id="3134" name="Freeform 3133">
              <a:extLst>
                <a:ext uri="{FF2B5EF4-FFF2-40B4-BE49-F238E27FC236}">
                  <a16:creationId xmlns:a16="http://schemas.microsoft.com/office/drawing/2014/main" id="{91AF8272-F58E-DAB0-1BC8-C401F3F2F441}"/>
                </a:ext>
              </a:extLst>
            </p:cNvPr>
            <p:cNvSpPr/>
            <p:nvPr/>
          </p:nvSpPr>
          <p:spPr>
            <a:xfrm>
              <a:off x="7139305" y="3961088"/>
              <a:ext cx="90391" cy="1479341"/>
            </a:xfrm>
            <a:custGeom>
              <a:avLst/>
              <a:gdLst>
                <a:gd name="csX0" fmla="*/ 78435 w 95711"/>
                <a:gd name="csY0" fmla="*/ 1485433 h 1566402"/>
                <a:gd name="csX1" fmla="*/ 77276 w 95711"/>
                <a:gd name="csY1" fmla="*/ 1564508 h 1566402"/>
                <a:gd name="csX2" fmla="*/ 23354 w 95711"/>
                <a:gd name="csY2" fmla="*/ 1496844 h 1566402"/>
                <a:gd name="csX3" fmla="*/ 8387 w 95711"/>
                <a:gd name="csY3" fmla="*/ 1393788 h 1566402"/>
                <a:gd name="csX4" fmla="*/ 1591 w 95711"/>
                <a:gd name="csY4" fmla="*/ 1345333 h 1566402"/>
                <a:gd name="csX5" fmla="*/ 16960 w 95711"/>
                <a:gd name="csY5" fmla="*/ 1272588 h 1566402"/>
                <a:gd name="csX6" fmla="*/ 28807 w 95711"/>
                <a:gd name="csY6" fmla="*/ 1197558 h 1566402"/>
                <a:gd name="csX7" fmla="*/ 27185 w 95711"/>
                <a:gd name="csY7" fmla="*/ 937772 h 1566402"/>
                <a:gd name="csX8" fmla="*/ 32591 w 95711"/>
                <a:gd name="csY8" fmla="*/ 662158 h 1566402"/>
                <a:gd name="csX9" fmla="*/ 12805 w 95711"/>
                <a:gd name="csY9" fmla="*/ 464972 h 1566402"/>
                <a:gd name="csX10" fmla="*/ 0 w 95711"/>
                <a:gd name="csY10" fmla="*/ 0 h 15664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95711" h="1566402">
                  <a:moveTo>
                    <a:pt x="78435" y="1485433"/>
                  </a:moveTo>
                  <a:cubicBezTo>
                    <a:pt x="84072" y="1500797"/>
                    <a:pt x="114995" y="1553514"/>
                    <a:pt x="77276" y="1564508"/>
                  </a:cubicBezTo>
                  <a:cubicBezTo>
                    <a:pt x="23370" y="1579872"/>
                    <a:pt x="23370" y="1496721"/>
                    <a:pt x="23354" y="1496844"/>
                  </a:cubicBezTo>
                  <a:cubicBezTo>
                    <a:pt x="23385" y="1496875"/>
                    <a:pt x="2101" y="1463151"/>
                    <a:pt x="8387" y="1393788"/>
                  </a:cubicBezTo>
                  <a:cubicBezTo>
                    <a:pt x="8387" y="1393788"/>
                    <a:pt x="1776" y="1374610"/>
                    <a:pt x="1591" y="1345333"/>
                  </a:cubicBezTo>
                  <a:cubicBezTo>
                    <a:pt x="1467" y="1324950"/>
                    <a:pt x="3661" y="1299703"/>
                    <a:pt x="16960" y="1272588"/>
                  </a:cubicBezTo>
                  <a:cubicBezTo>
                    <a:pt x="16991" y="1272588"/>
                    <a:pt x="3136" y="1250121"/>
                    <a:pt x="28807" y="1197558"/>
                  </a:cubicBezTo>
                  <a:cubicBezTo>
                    <a:pt x="54679" y="1144919"/>
                    <a:pt x="27355" y="937788"/>
                    <a:pt x="27185" y="937772"/>
                  </a:cubicBezTo>
                  <a:cubicBezTo>
                    <a:pt x="27401" y="937788"/>
                    <a:pt x="-19292" y="767160"/>
                    <a:pt x="32591" y="662158"/>
                  </a:cubicBezTo>
                  <a:cubicBezTo>
                    <a:pt x="32653" y="662189"/>
                    <a:pt x="-6086" y="575470"/>
                    <a:pt x="12805" y="464972"/>
                  </a:cubicBezTo>
                  <a:cubicBezTo>
                    <a:pt x="31911" y="354488"/>
                    <a:pt x="77" y="77238"/>
                    <a:pt x="0" y="0"/>
                  </a:cubicBezTo>
                </a:path>
              </a:pathLst>
            </a:custGeom>
            <a:noFill/>
            <a:ln w="6350" cap="rnd">
              <a:solidFill>
                <a:schemeClr val="bg1">
                  <a:lumMod val="50000"/>
                </a:schemeClr>
              </a:solidFill>
              <a:prstDash val="solid"/>
              <a:round/>
            </a:ln>
          </p:spPr>
          <p:txBody>
            <a:bodyPr/>
            <a:lstStyle/>
            <a:p>
              <a:endParaRPr lang="en-US"/>
            </a:p>
          </p:txBody>
        </p:sp>
        <p:sp>
          <p:nvSpPr>
            <p:cNvPr id="3135" name="Freeform 3134">
              <a:extLst>
                <a:ext uri="{FF2B5EF4-FFF2-40B4-BE49-F238E27FC236}">
                  <a16:creationId xmlns:a16="http://schemas.microsoft.com/office/drawing/2014/main" id="{DEA56CBB-00A3-7AC2-6699-59E4F680FE61}"/>
                </a:ext>
              </a:extLst>
            </p:cNvPr>
            <p:cNvSpPr/>
            <p:nvPr/>
          </p:nvSpPr>
          <p:spPr>
            <a:xfrm>
              <a:off x="7944825" y="3838327"/>
              <a:ext cx="23661" cy="86274"/>
            </a:xfrm>
            <a:custGeom>
              <a:avLst/>
              <a:gdLst>
                <a:gd name="csX0" fmla="*/ 25053 w 25053"/>
                <a:gd name="csY0" fmla="*/ 91351 h 91351"/>
                <a:gd name="csX1" fmla="*/ 0 w 25053"/>
                <a:gd name="csY1" fmla="*/ 0 h 91351"/>
              </a:gdLst>
              <a:ahLst/>
              <a:cxnLst>
                <a:cxn ang="0">
                  <a:pos x="csX0" y="csY0"/>
                </a:cxn>
                <a:cxn ang="0">
                  <a:pos x="csX1" y="csY1"/>
                </a:cxn>
              </a:cxnLst>
              <a:rect l="l" t="t" r="r" b="b"/>
              <a:pathLst>
                <a:path w="25053" h="91351">
                  <a:moveTo>
                    <a:pt x="25053" y="91351"/>
                  </a:moveTo>
                  <a:cubicBezTo>
                    <a:pt x="16790" y="61040"/>
                    <a:pt x="8433" y="30590"/>
                    <a:pt x="0" y="0"/>
                  </a:cubicBezTo>
                </a:path>
              </a:pathLst>
            </a:custGeom>
            <a:noFill/>
            <a:ln w="6350" cap="rnd">
              <a:solidFill>
                <a:schemeClr val="bg1">
                  <a:lumMod val="50000"/>
                </a:schemeClr>
              </a:solidFill>
              <a:prstDash val="solid"/>
              <a:round/>
            </a:ln>
          </p:spPr>
          <p:txBody>
            <a:bodyPr/>
            <a:lstStyle/>
            <a:p>
              <a:endParaRPr lang="en-US"/>
            </a:p>
          </p:txBody>
        </p:sp>
        <p:sp>
          <p:nvSpPr>
            <p:cNvPr id="3136" name="Freeform 3135">
              <a:extLst>
                <a:ext uri="{FF2B5EF4-FFF2-40B4-BE49-F238E27FC236}">
                  <a16:creationId xmlns:a16="http://schemas.microsoft.com/office/drawing/2014/main" id="{39C87608-58C3-C01E-3A54-BE3264DA546D}"/>
                </a:ext>
              </a:extLst>
            </p:cNvPr>
            <p:cNvSpPr/>
            <p:nvPr/>
          </p:nvSpPr>
          <p:spPr>
            <a:xfrm>
              <a:off x="7858524" y="3856701"/>
              <a:ext cx="21457" cy="84655"/>
            </a:xfrm>
            <a:custGeom>
              <a:avLst/>
              <a:gdLst>
                <a:gd name="csX0" fmla="*/ 22721 w 22720"/>
                <a:gd name="csY0" fmla="*/ 89637 h 89637"/>
                <a:gd name="csX1" fmla="*/ 0 w 22720"/>
                <a:gd name="csY1" fmla="*/ 0 h 89637"/>
              </a:gdLst>
              <a:ahLst/>
              <a:cxnLst>
                <a:cxn ang="0">
                  <a:pos x="csX0" y="csY0"/>
                </a:cxn>
                <a:cxn ang="0">
                  <a:pos x="csX1" y="csY1"/>
                </a:cxn>
              </a:cxnLst>
              <a:rect l="l" t="t" r="r" b="b"/>
              <a:pathLst>
                <a:path w="22720" h="89637">
                  <a:moveTo>
                    <a:pt x="22721" y="89637"/>
                  </a:moveTo>
                  <a:cubicBezTo>
                    <a:pt x="15214" y="59866"/>
                    <a:pt x="7646" y="29987"/>
                    <a:pt x="0" y="0"/>
                  </a:cubicBezTo>
                </a:path>
              </a:pathLst>
            </a:custGeom>
            <a:noFill/>
            <a:ln w="6350" cap="rnd">
              <a:solidFill>
                <a:schemeClr val="bg1">
                  <a:lumMod val="50000"/>
                </a:schemeClr>
              </a:solidFill>
              <a:prstDash val="solid"/>
              <a:round/>
            </a:ln>
          </p:spPr>
          <p:txBody>
            <a:bodyPr/>
            <a:lstStyle/>
            <a:p>
              <a:endParaRPr lang="en-US"/>
            </a:p>
          </p:txBody>
        </p:sp>
        <p:sp>
          <p:nvSpPr>
            <p:cNvPr id="3137" name="Freeform 3136">
              <a:extLst>
                <a:ext uri="{FF2B5EF4-FFF2-40B4-BE49-F238E27FC236}">
                  <a16:creationId xmlns:a16="http://schemas.microsoft.com/office/drawing/2014/main" id="{7C8E9E5D-AFB2-515E-505C-0C7D1F056D6B}"/>
                </a:ext>
              </a:extLst>
            </p:cNvPr>
            <p:cNvSpPr/>
            <p:nvPr/>
          </p:nvSpPr>
          <p:spPr>
            <a:xfrm>
              <a:off x="7139320" y="3737046"/>
              <a:ext cx="105948" cy="195691"/>
            </a:xfrm>
            <a:custGeom>
              <a:avLst/>
              <a:gdLst>
                <a:gd name="csX0" fmla="*/ 112184 w 112183"/>
                <a:gd name="csY0" fmla="*/ 0 h 207208"/>
                <a:gd name="csX1" fmla="*/ 0 w 112183"/>
                <a:gd name="csY1" fmla="*/ 207208 h 207208"/>
              </a:gdLst>
              <a:ahLst/>
              <a:cxnLst>
                <a:cxn ang="0">
                  <a:pos x="csX0" y="csY0"/>
                </a:cxn>
                <a:cxn ang="0">
                  <a:pos x="csX1" y="csY1"/>
                </a:cxn>
              </a:cxnLst>
              <a:rect l="l" t="t" r="r" b="b"/>
              <a:pathLst>
                <a:path w="112183" h="207208">
                  <a:moveTo>
                    <a:pt x="112184" y="0"/>
                  </a:moveTo>
                  <a:cubicBezTo>
                    <a:pt x="47774" y="42742"/>
                    <a:pt x="120247" y="207116"/>
                    <a:pt x="0" y="207208"/>
                  </a:cubicBezTo>
                </a:path>
              </a:pathLst>
            </a:custGeom>
            <a:noFill/>
            <a:ln w="6350" cap="rnd">
              <a:solidFill>
                <a:schemeClr val="bg1">
                  <a:lumMod val="50000"/>
                </a:schemeClr>
              </a:solidFill>
              <a:prstDash val="solid"/>
              <a:round/>
            </a:ln>
          </p:spPr>
          <p:txBody>
            <a:bodyPr/>
            <a:lstStyle/>
            <a:p>
              <a:endParaRPr lang="en-US"/>
            </a:p>
          </p:txBody>
        </p:sp>
        <p:sp>
          <p:nvSpPr>
            <p:cNvPr id="3142" name="Freeform 3141">
              <a:extLst>
                <a:ext uri="{FF2B5EF4-FFF2-40B4-BE49-F238E27FC236}">
                  <a16:creationId xmlns:a16="http://schemas.microsoft.com/office/drawing/2014/main" id="{177C9444-5F32-9ED4-BCB3-C89B16F3C61F}"/>
                </a:ext>
              </a:extLst>
            </p:cNvPr>
            <p:cNvSpPr/>
            <p:nvPr/>
          </p:nvSpPr>
          <p:spPr>
            <a:xfrm>
              <a:off x="6775071" y="2949511"/>
              <a:ext cx="43908" cy="77422"/>
            </a:xfrm>
            <a:custGeom>
              <a:avLst/>
              <a:gdLst>
                <a:gd name="csX0" fmla="*/ 0 w 46492"/>
                <a:gd name="csY0" fmla="*/ 0 h 81978"/>
                <a:gd name="csX1" fmla="*/ 46492 w 46492"/>
                <a:gd name="csY1" fmla="*/ 81978 h 81978"/>
              </a:gdLst>
              <a:ahLst/>
              <a:cxnLst>
                <a:cxn ang="0">
                  <a:pos x="csX0" y="csY0"/>
                </a:cxn>
                <a:cxn ang="0">
                  <a:pos x="csX1" y="csY1"/>
                </a:cxn>
              </a:cxnLst>
              <a:rect l="l" t="t" r="r" b="b"/>
              <a:pathLst>
                <a:path w="46492" h="81978">
                  <a:moveTo>
                    <a:pt x="0" y="0"/>
                  </a:moveTo>
                  <a:cubicBezTo>
                    <a:pt x="0" y="0"/>
                    <a:pt x="22149" y="46834"/>
                    <a:pt x="46492" y="81978"/>
                  </a:cubicBezTo>
                </a:path>
              </a:pathLst>
            </a:custGeom>
            <a:noFill/>
            <a:ln w="6350" cap="rnd">
              <a:solidFill>
                <a:schemeClr val="bg1">
                  <a:lumMod val="50000"/>
                </a:schemeClr>
              </a:solidFill>
              <a:prstDash val="solid"/>
              <a:round/>
            </a:ln>
          </p:spPr>
          <p:txBody>
            <a:bodyPr/>
            <a:lstStyle/>
            <a:p>
              <a:endParaRPr lang="en-US"/>
            </a:p>
          </p:txBody>
        </p:sp>
        <p:sp>
          <p:nvSpPr>
            <p:cNvPr id="3143" name="Freeform 3142">
              <a:extLst>
                <a:ext uri="{FF2B5EF4-FFF2-40B4-BE49-F238E27FC236}">
                  <a16:creationId xmlns:a16="http://schemas.microsoft.com/office/drawing/2014/main" id="{578E6BE8-FFDC-A823-1050-E067BA690582}"/>
                </a:ext>
              </a:extLst>
            </p:cNvPr>
            <p:cNvSpPr/>
            <p:nvPr/>
          </p:nvSpPr>
          <p:spPr>
            <a:xfrm>
              <a:off x="7459194" y="2949482"/>
              <a:ext cx="43908" cy="77422"/>
            </a:xfrm>
            <a:custGeom>
              <a:avLst/>
              <a:gdLst>
                <a:gd name="csX0" fmla="*/ 46492 w 46492"/>
                <a:gd name="csY0" fmla="*/ 0 h 81978"/>
                <a:gd name="csX1" fmla="*/ 0 w 46492"/>
                <a:gd name="csY1" fmla="*/ 81978 h 81978"/>
              </a:gdLst>
              <a:ahLst/>
              <a:cxnLst>
                <a:cxn ang="0">
                  <a:pos x="csX0" y="csY0"/>
                </a:cxn>
                <a:cxn ang="0">
                  <a:pos x="csX1" y="csY1"/>
                </a:cxn>
              </a:cxnLst>
              <a:rect l="l" t="t" r="r" b="b"/>
              <a:pathLst>
                <a:path w="46492" h="81978">
                  <a:moveTo>
                    <a:pt x="46492" y="0"/>
                  </a:moveTo>
                  <a:cubicBezTo>
                    <a:pt x="46492" y="0"/>
                    <a:pt x="24327" y="46849"/>
                    <a:pt x="0" y="81978"/>
                  </a:cubicBezTo>
                </a:path>
              </a:pathLst>
            </a:custGeom>
            <a:noFill/>
            <a:ln w="6350" cap="rnd">
              <a:solidFill>
                <a:schemeClr val="bg1">
                  <a:lumMod val="50000"/>
                </a:schemeClr>
              </a:solidFill>
              <a:prstDash val="solid"/>
              <a:round/>
            </a:ln>
          </p:spPr>
          <p:txBody>
            <a:bodyPr/>
            <a:lstStyle/>
            <a:p>
              <a:endParaRPr lang="en-US"/>
            </a:p>
          </p:txBody>
        </p:sp>
      </p:grpSp>
      <p:sp>
        <p:nvSpPr>
          <p:cNvPr id="3145" name="TextBox 3144">
            <a:extLst>
              <a:ext uri="{FF2B5EF4-FFF2-40B4-BE49-F238E27FC236}">
                <a16:creationId xmlns:a16="http://schemas.microsoft.com/office/drawing/2014/main" id="{A21FE631-A093-E6FB-8819-0434A3B77BE6}"/>
              </a:ext>
            </a:extLst>
          </p:cNvPr>
          <p:cNvSpPr txBox="1"/>
          <p:nvPr/>
        </p:nvSpPr>
        <p:spPr>
          <a:xfrm>
            <a:off x="6679090" y="5339207"/>
            <a:ext cx="920444" cy="261610"/>
          </a:xfrm>
          <a:prstGeom prst="rect">
            <a:avLst/>
          </a:prstGeom>
          <a:noFill/>
          <a:ln w="6350">
            <a:noFill/>
          </a:ln>
        </p:spPr>
        <p:txBody>
          <a:bodyPr wrap="none" lIns="90000" rtlCol="0">
            <a:spAutoFit/>
          </a:bodyPr>
          <a:lstStyle/>
          <a:p>
            <a:pPr algn="ctr"/>
            <a:r>
              <a:rPr lang="en-US" sz="1100">
                <a:solidFill>
                  <a:schemeClr val="tx2"/>
                </a:solidFill>
              </a:rPr>
              <a:t>Dermatome</a:t>
            </a:r>
          </a:p>
        </p:txBody>
      </p:sp>
      <p:sp>
        <p:nvSpPr>
          <p:cNvPr id="3249" name="TextBox 3248">
            <a:extLst>
              <a:ext uri="{FF2B5EF4-FFF2-40B4-BE49-F238E27FC236}">
                <a16:creationId xmlns:a16="http://schemas.microsoft.com/office/drawing/2014/main" id="{CD43940E-C8E4-D75E-F7CA-5FB79E682E40}"/>
              </a:ext>
            </a:extLst>
          </p:cNvPr>
          <p:cNvSpPr txBox="1"/>
          <p:nvPr/>
        </p:nvSpPr>
        <p:spPr>
          <a:xfrm>
            <a:off x="9045413" y="2507415"/>
            <a:ext cx="834682" cy="415498"/>
          </a:xfrm>
          <a:prstGeom prst="rect">
            <a:avLst/>
          </a:prstGeom>
          <a:noFill/>
        </p:spPr>
        <p:txBody>
          <a:bodyPr wrap="square" rtlCol="0" anchor="ctr" anchorCtr="0">
            <a:spAutoFit/>
          </a:bodyPr>
          <a:lstStyle/>
          <a:p>
            <a:r>
              <a:rPr lang="en-US" sz="1050" dirty="0"/>
              <a:t>Cervical (C1</a:t>
            </a:r>
            <a:r>
              <a:rPr lang="en-US" sz="1050" dirty="0">
                <a:latin typeface="Arial" panose="020B0604020202020204" pitchFamily="34" charset="0"/>
                <a:cs typeface="Arial" panose="020B0604020202020204" pitchFamily="34" charset="0"/>
              </a:rPr>
              <a:t>–</a:t>
            </a:r>
            <a:r>
              <a:rPr lang="en-US" sz="1050" dirty="0"/>
              <a:t>C8)</a:t>
            </a:r>
          </a:p>
        </p:txBody>
      </p:sp>
      <p:sp>
        <p:nvSpPr>
          <p:cNvPr id="3250" name="TextBox 3249">
            <a:extLst>
              <a:ext uri="{FF2B5EF4-FFF2-40B4-BE49-F238E27FC236}">
                <a16:creationId xmlns:a16="http://schemas.microsoft.com/office/drawing/2014/main" id="{4F2A84A8-75D3-0B36-B4DE-AADB8240E4AF}"/>
              </a:ext>
            </a:extLst>
          </p:cNvPr>
          <p:cNvSpPr txBox="1"/>
          <p:nvPr/>
        </p:nvSpPr>
        <p:spPr>
          <a:xfrm>
            <a:off x="9045413" y="3431601"/>
            <a:ext cx="834682" cy="415498"/>
          </a:xfrm>
          <a:prstGeom prst="rect">
            <a:avLst/>
          </a:prstGeom>
          <a:noFill/>
        </p:spPr>
        <p:txBody>
          <a:bodyPr wrap="square" rtlCol="0" anchor="ctr" anchorCtr="0">
            <a:spAutoFit/>
          </a:bodyPr>
          <a:lstStyle/>
          <a:p>
            <a:r>
              <a:rPr lang="en-US" sz="1050"/>
              <a:t>Thoracic</a:t>
            </a:r>
          </a:p>
          <a:p>
            <a:r>
              <a:rPr lang="en-US" sz="1050"/>
              <a:t>(T1</a:t>
            </a:r>
            <a:r>
              <a:rPr lang="en-US" sz="1050">
                <a:latin typeface="Arial" panose="020B0604020202020204" pitchFamily="34" charset="0"/>
                <a:cs typeface="Arial" panose="020B0604020202020204" pitchFamily="34" charset="0"/>
              </a:rPr>
              <a:t>–</a:t>
            </a:r>
            <a:r>
              <a:rPr lang="en-US" sz="1050"/>
              <a:t>T12)</a:t>
            </a:r>
          </a:p>
        </p:txBody>
      </p:sp>
      <p:sp>
        <p:nvSpPr>
          <p:cNvPr id="3251" name="TextBox 3250">
            <a:extLst>
              <a:ext uri="{FF2B5EF4-FFF2-40B4-BE49-F238E27FC236}">
                <a16:creationId xmlns:a16="http://schemas.microsoft.com/office/drawing/2014/main" id="{62C5E332-5607-6D15-04DC-8696EF3A7FA6}"/>
              </a:ext>
            </a:extLst>
          </p:cNvPr>
          <p:cNvSpPr txBox="1"/>
          <p:nvPr/>
        </p:nvSpPr>
        <p:spPr>
          <a:xfrm>
            <a:off x="9045413" y="4294940"/>
            <a:ext cx="834682" cy="415498"/>
          </a:xfrm>
          <a:prstGeom prst="rect">
            <a:avLst/>
          </a:prstGeom>
          <a:noFill/>
        </p:spPr>
        <p:txBody>
          <a:bodyPr wrap="square" rtlCol="0" anchor="ctr" anchorCtr="0">
            <a:spAutoFit/>
          </a:bodyPr>
          <a:lstStyle/>
          <a:p>
            <a:r>
              <a:rPr lang="en-US" sz="1050"/>
              <a:t>Lumbar</a:t>
            </a:r>
          </a:p>
          <a:p>
            <a:r>
              <a:rPr lang="en-US" sz="1050"/>
              <a:t>(L1</a:t>
            </a:r>
            <a:r>
              <a:rPr lang="en-US" sz="1050">
                <a:latin typeface="Arial" panose="020B0604020202020204" pitchFamily="34" charset="0"/>
                <a:cs typeface="Arial" panose="020B0604020202020204" pitchFamily="34" charset="0"/>
              </a:rPr>
              <a:t>–</a:t>
            </a:r>
            <a:r>
              <a:rPr lang="en-US" sz="1050"/>
              <a:t>L5)</a:t>
            </a:r>
          </a:p>
        </p:txBody>
      </p:sp>
      <p:sp>
        <p:nvSpPr>
          <p:cNvPr id="3252" name="TextBox 3251">
            <a:extLst>
              <a:ext uri="{FF2B5EF4-FFF2-40B4-BE49-F238E27FC236}">
                <a16:creationId xmlns:a16="http://schemas.microsoft.com/office/drawing/2014/main" id="{952D2DA0-3C27-1A68-EC7D-01877D89712A}"/>
              </a:ext>
            </a:extLst>
          </p:cNvPr>
          <p:cNvSpPr txBox="1"/>
          <p:nvPr/>
        </p:nvSpPr>
        <p:spPr>
          <a:xfrm>
            <a:off x="9045413" y="4872790"/>
            <a:ext cx="834682" cy="415498"/>
          </a:xfrm>
          <a:prstGeom prst="rect">
            <a:avLst/>
          </a:prstGeom>
          <a:noFill/>
        </p:spPr>
        <p:txBody>
          <a:bodyPr wrap="square" rtlCol="0" anchor="ctr" anchorCtr="0">
            <a:spAutoFit/>
          </a:bodyPr>
          <a:lstStyle/>
          <a:p>
            <a:r>
              <a:rPr lang="en-US" sz="1050"/>
              <a:t>Sacral</a:t>
            </a:r>
            <a:br>
              <a:rPr lang="en-US" sz="1050"/>
            </a:br>
            <a:r>
              <a:rPr lang="en-US" sz="1050"/>
              <a:t>(S1</a:t>
            </a:r>
            <a:r>
              <a:rPr lang="en-US" sz="1050">
                <a:latin typeface="Arial" panose="020B0604020202020204" pitchFamily="34" charset="0"/>
                <a:cs typeface="Arial" panose="020B0604020202020204" pitchFamily="34" charset="0"/>
              </a:rPr>
              <a:t>–</a:t>
            </a:r>
            <a:r>
              <a:rPr lang="en-US" sz="1050"/>
              <a:t>S5)</a:t>
            </a:r>
          </a:p>
        </p:txBody>
      </p:sp>
      <p:grpSp>
        <p:nvGrpSpPr>
          <p:cNvPr id="3265" name="Group 3264">
            <a:extLst>
              <a:ext uri="{FF2B5EF4-FFF2-40B4-BE49-F238E27FC236}">
                <a16:creationId xmlns:a16="http://schemas.microsoft.com/office/drawing/2014/main" id="{3FE32AC7-8145-ED33-2201-98D7F905271D}"/>
              </a:ext>
            </a:extLst>
          </p:cNvPr>
          <p:cNvGrpSpPr/>
          <p:nvPr/>
        </p:nvGrpSpPr>
        <p:grpSpPr>
          <a:xfrm>
            <a:off x="8636779" y="2519194"/>
            <a:ext cx="368135" cy="2770908"/>
            <a:chOff x="8688779" y="2504110"/>
            <a:chExt cx="368135" cy="2770908"/>
          </a:xfrm>
        </p:grpSpPr>
        <p:cxnSp>
          <p:nvCxnSpPr>
            <p:cNvPr id="3256" name="Straight Connector 3255">
              <a:extLst>
                <a:ext uri="{FF2B5EF4-FFF2-40B4-BE49-F238E27FC236}">
                  <a16:creationId xmlns:a16="http://schemas.microsoft.com/office/drawing/2014/main" id="{1E16D479-F72B-AC2B-5350-B1585B6484D5}"/>
                </a:ext>
              </a:extLst>
            </p:cNvPr>
            <p:cNvCxnSpPr>
              <a:cxnSpLocks/>
            </p:cNvCxnSpPr>
            <p:nvPr/>
          </p:nvCxnSpPr>
          <p:spPr>
            <a:xfrm>
              <a:off x="9056914" y="2504110"/>
              <a:ext cx="0" cy="2770908"/>
            </a:xfrm>
            <a:prstGeom prst="line">
              <a:avLst/>
            </a:prstGeom>
          </p:spPr>
          <p:style>
            <a:lnRef idx="1">
              <a:schemeClr val="accent1"/>
            </a:lnRef>
            <a:fillRef idx="0">
              <a:schemeClr val="accent1"/>
            </a:fillRef>
            <a:effectRef idx="0">
              <a:schemeClr val="accent1"/>
            </a:effectRef>
            <a:fontRef idx="minor">
              <a:schemeClr val="tx1"/>
            </a:fontRef>
          </p:style>
        </p:cxnSp>
        <p:cxnSp>
          <p:nvCxnSpPr>
            <p:cNvPr id="3258" name="Straight Connector 3257">
              <a:extLst>
                <a:ext uri="{FF2B5EF4-FFF2-40B4-BE49-F238E27FC236}">
                  <a16:creationId xmlns:a16="http://schemas.microsoft.com/office/drawing/2014/main" id="{97FF82FA-52E8-CD06-7CDD-EE8CC33AFD9C}"/>
                </a:ext>
              </a:extLst>
            </p:cNvPr>
            <p:cNvCxnSpPr>
              <a:cxnSpLocks/>
            </p:cNvCxnSpPr>
            <p:nvPr/>
          </p:nvCxnSpPr>
          <p:spPr>
            <a:xfrm flipH="1">
              <a:off x="8688779" y="2504110"/>
              <a:ext cx="36813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261" name="Straight Connector 3260">
              <a:extLst>
                <a:ext uri="{FF2B5EF4-FFF2-40B4-BE49-F238E27FC236}">
                  <a16:creationId xmlns:a16="http://schemas.microsoft.com/office/drawing/2014/main" id="{06697692-998F-3CFF-5CDC-8FCB920611F1}"/>
                </a:ext>
              </a:extLst>
            </p:cNvPr>
            <p:cNvCxnSpPr>
              <a:cxnSpLocks/>
            </p:cNvCxnSpPr>
            <p:nvPr/>
          </p:nvCxnSpPr>
          <p:spPr>
            <a:xfrm flipH="1">
              <a:off x="8688779" y="2944463"/>
              <a:ext cx="36813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262" name="Straight Connector 3261">
              <a:extLst>
                <a:ext uri="{FF2B5EF4-FFF2-40B4-BE49-F238E27FC236}">
                  <a16:creationId xmlns:a16="http://schemas.microsoft.com/office/drawing/2014/main" id="{5FDF84A3-EC83-E953-55EB-E662EF2EF23B}"/>
                </a:ext>
              </a:extLst>
            </p:cNvPr>
            <p:cNvCxnSpPr>
              <a:cxnSpLocks/>
            </p:cNvCxnSpPr>
            <p:nvPr/>
          </p:nvCxnSpPr>
          <p:spPr>
            <a:xfrm flipH="1">
              <a:off x="8688779" y="4216730"/>
              <a:ext cx="36813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263" name="Straight Connector 3262">
              <a:extLst>
                <a:ext uri="{FF2B5EF4-FFF2-40B4-BE49-F238E27FC236}">
                  <a16:creationId xmlns:a16="http://schemas.microsoft.com/office/drawing/2014/main" id="{A1B73F09-1864-52EC-861A-8C4839B606E6}"/>
                </a:ext>
              </a:extLst>
            </p:cNvPr>
            <p:cNvCxnSpPr>
              <a:cxnSpLocks/>
            </p:cNvCxnSpPr>
            <p:nvPr/>
          </p:nvCxnSpPr>
          <p:spPr>
            <a:xfrm flipH="1">
              <a:off x="8688779" y="4806291"/>
              <a:ext cx="36813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264" name="Straight Connector 3263">
              <a:extLst>
                <a:ext uri="{FF2B5EF4-FFF2-40B4-BE49-F238E27FC236}">
                  <a16:creationId xmlns:a16="http://schemas.microsoft.com/office/drawing/2014/main" id="{C2226109-A54C-20C9-69A5-B79FA13570A6}"/>
                </a:ext>
              </a:extLst>
            </p:cNvPr>
            <p:cNvCxnSpPr>
              <a:cxnSpLocks/>
            </p:cNvCxnSpPr>
            <p:nvPr/>
          </p:nvCxnSpPr>
          <p:spPr>
            <a:xfrm flipH="1">
              <a:off x="8688779" y="5275018"/>
              <a:ext cx="368135"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4373" name="Group 4372">
            <a:extLst>
              <a:ext uri="{FF2B5EF4-FFF2-40B4-BE49-F238E27FC236}">
                <a16:creationId xmlns:a16="http://schemas.microsoft.com/office/drawing/2014/main" id="{8F85DED5-86DD-E4BD-0B7B-B80D783D567D}"/>
              </a:ext>
            </a:extLst>
          </p:cNvPr>
          <p:cNvGrpSpPr/>
          <p:nvPr/>
        </p:nvGrpSpPr>
        <p:grpSpPr>
          <a:xfrm>
            <a:off x="8074629" y="1887621"/>
            <a:ext cx="645882" cy="3482324"/>
            <a:chOff x="8087692" y="1958105"/>
            <a:chExt cx="645882" cy="3482324"/>
          </a:xfrm>
        </p:grpSpPr>
        <p:sp>
          <p:nvSpPr>
            <p:cNvPr id="4372" name="Freeform 4371">
              <a:extLst>
                <a:ext uri="{FF2B5EF4-FFF2-40B4-BE49-F238E27FC236}">
                  <a16:creationId xmlns:a16="http://schemas.microsoft.com/office/drawing/2014/main" id="{6CDBF7F5-987F-E5A1-EC7A-E48C11E49C84}"/>
                </a:ext>
              </a:extLst>
            </p:cNvPr>
            <p:cNvSpPr/>
            <p:nvPr/>
          </p:nvSpPr>
          <p:spPr>
            <a:xfrm>
              <a:off x="8372475" y="2320926"/>
              <a:ext cx="310992" cy="155496"/>
            </a:xfrm>
            <a:custGeom>
              <a:avLst/>
              <a:gdLst>
                <a:gd name="csX0" fmla="*/ 0 w 2386739"/>
                <a:gd name="csY0" fmla="*/ 516610 h 1193370"/>
                <a:gd name="csX1" fmla="*/ 61993 w 2386739"/>
                <a:gd name="csY1" fmla="*/ 645763 h 1193370"/>
                <a:gd name="csX2" fmla="*/ 180813 w 2386739"/>
                <a:gd name="csY2" fmla="*/ 780081 h 1193370"/>
                <a:gd name="csX3" fmla="*/ 325464 w 2386739"/>
                <a:gd name="csY3" fmla="*/ 836909 h 1193370"/>
                <a:gd name="csX4" fmla="*/ 630264 w 2386739"/>
                <a:gd name="csY4" fmla="*/ 857573 h 1193370"/>
                <a:gd name="csX5" fmla="*/ 702589 w 2386739"/>
                <a:gd name="csY5" fmla="*/ 862739 h 1193370"/>
                <a:gd name="csX6" fmla="*/ 723254 w 2386739"/>
                <a:gd name="csY6" fmla="*/ 960895 h 1193370"/>
                <a:gd name="csX7" fmla="*/ 950562 w 2386739"/>
                <a:gd name="csY7" fmla="*/ 1146875 h 1193370"/>
                <a:gd name="csX8" fmla="*/ 1115878 w 2386739"/>
                <a:gd name="csY8" fmla="*/ 1162373 h 1193370"/>
                <a:gd name="csX9" fmla="*/ 1229532 w 2386739"/>
                <a:gd name="csY9" fmla="*/ 1193370 h 1193370"/>
                <a:gd name="csX10" fmla="*/ 1425844 w 2386739"/>
                <a:gd name="csY10" fmla="*/ 1172705 h 1193370"/>
                <a:gd name="csX11" fmla="*/ 1782305 w 2386739"/>
                <a:gd name="csY11" fmla="*/ 1084881 h 1193370"/>
                <a:gd name="csX12" fmla="*/ 2087105 w 2386739"/>
                <a:gd name="csY12" fmla="*/ 960895 h 1193370"/>
                <a:gd name="csX13" fmla="*/ 2242088 w 2386739"/>
                <a:gd name="csY13" fmla="*/ 790414 h 1193370"/>
                <a:gd name="csX14" fmla="*/ 2350576 w 2386739"/>
                <a:gd name="csY14" fmla="*/ 552773 h 1193370"/>
                <a:gd name="csX15" fmla="*/ 2381572 w 2386739"/>
                <a:gd name="csY15" fmla="*/ 309966 h 1193370"/>
                <a:gd name="csX16" fmla="*/ 2386739 w 2386739"/>
                <a:gd name="csY16" fmla="*/ 206644 h 1193370"/>
                <a:gd name="csX17" fmla="*/ 1369017 w 2386739"/>
                <a:gd name="csY17" fmla="*/ 0 h 1193370"/>
                <a:gd name="csX18" fmla="*/ 330630 w 2386739"/>
                <a:gd name="csY18" fmla="*/ 175648 h 1193370"/>
                <a:gd name="csX19" fmla="*/ 0 w 2386739"/>
                <a:gd name="csY19" fmla="*/ 516610 h 1193370"/>
                <a:gd name="csX0" fmla="*/ 0 w 2386739"/>
                <a:gd name="csY0" fmla="*/ 516610 h 1193370"/>
                <a:gd name="csX1" fmla="*/ 61993 w 2386739"/>
                <a:gd name="csY1" fmla="*/ 645763 h 1193370"/>
                <a:gd name="csX2" fmla="*/ 180813 w 2386739"/>
                <a:gd name="csY2" fmla="*/ 780081 h 1193370"/>
                <a:gd name="csX3" fmla="*/ 325464 w 2386739"/>
                <a:gd name="csY3" fmla="*/ 836909 h 1193370"/>
                <a:gd name="csX4" fmla="*/ 630264 w 2386739"/>
                <a:gd name="csY4" fmla="*/ 857573 h 1193370"/>
                <a:gd name="csX5" fmla="*/ 702589 w 2386739"/>
                <a:gd name="csY5" fmla="*/ 862739 h 1193370"/>
                <a:gd name="csX6" fmla="*/ 723254 w 2386739"/>
                <a:gd name="csY6" fmla="*/ 960895 h 1193370"/>
                <a:gd name="csX7" fmla="*/ 950562 w 2386739"/>
                <a:gd name="csY7" fmla="*/ 1146875 h 1193370"/>
                <a:gd name="csX8" fmla="*/ 1115878 w 2386739"/>
                <a:gd name="csY8" fmla="*/ 1162373 h 1193370"/>
                <a:gd name="csX9" fmla="*/ 1229532 w 2386739"/>
                <a:gd name="csY9" fmla="*/ 1193370 h 1193370"/>
                <a:gd name="csX10" fmla="*/ 1425844 w 2386739"/>
                <a:gd name="csY10" fmla="*/ 1172705 h 1193370"/>
                <a:gd name="csX11" fmla="*/ 1782305 w 2386739"/>
                <a:gd name="csY11" fmla="*/ 1084881 h 1193370"/>
                <a:gd name="csX12" fmla="*/ 2087105 w 2386739"/>
                <a:gd name="csY12" fmla="*/ 960895 h 1193370"/>
                <a:gd name="csX13" fmla="*/ 2242088 w 2386739"/>
                <a:gd name="csY13" fmla="*/ 790414 h 1193370"/>
                <a:gd name="csX14" fmla="*/ 2350576 w 2386739"/>
                <a:gd name="csY14" fmla="*/ 552773 h 1193370"/>
                <a:gd name="csX15" fmla="*/ 2381572 w 2386739"/>
                <a:gd name="csY15" fmla="*/ 309966 h 1193370"/>
                <a:gd name="csX16" fmla="*/ 2386739 w 2386739"/>
                <a:gd name="csY16" fmla="*/ 206644 h 1193370"/>
                <a:gd name="csX17" fmla="*/ 1369017 w 2386739"/>
                <a:gd name="csY17" fmla="*/ 0 h 1193370"/>
                <a:gd name="csX18" fmla="*/ 330630 w 2386739"/>
                <a:gd name="csY18" fmla="*/ 175648 h 1193370"/>
                <a:gd name="csX19" fmla="*/ 0 w 2386739"/>
                <a:gd name="csY19" fmla="*/ 516610 h 119337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2386739" h="1193370">
                  <a:moveTo>
                    <a:pt x="0" y="516610"/>
                  </a:moveTo>
                  <a:lnTo>
                    <a:pt x="61993" y="645763"/>
                  </a:lnTo>
                  <a:lnTo>
                    <a:pt x="180813" y="780081"/>
                  </a:lnTo>
                  <a:lnTo>
                    <a:pt x="325464" y="836909"/>
                  </a:lnTo>
                  <a:lnTo>
                    <a:pt x="630264" y="857573"/>
                  </a:lnTo>
                  <a:lnTo>
                    <a:pt x="702589" y="862739"/>
                  </a:lnTo>
                  <a:lnTo>
                    <a:pt x="723254" y="960895"/>
                  </a:lnTo>
                  <a:cubicBezTo>
                    <a:pt x="819688" y="1079716"/>
                    <a:pt x="874793" y="1084882"/>
                    <a:pt x="950562" y="1146875"/>
                  </a:cubicBezTo>
                  <a:lnTo>
                    <a:pt x="1115878" y="1162373"/>
                  </a:lnTo>
                  <a:lnTo>
                    <a:pt x="1229532" y="1193370"/>
                  </a:lnTo>
                  <a:lnTo>
                    <a:pt x="1425844" y="1172705"/>
                  </a:lnTo>
                  <a:lnTo>
                    <a:pt x="1782305" y="1084881"/>
                  </a:lnTo>
                  <a:lnTo>
                    <a:pt x="2087105" y="960895"/>
                  </a:lnTo>
                  <a:lnTo>
                    <a:pt x="2242088" y="790414"/>
                  </a:lnTo>
                  <a:lnTo>
                    <a:pt x="2350576" y="552773"/>
                  </a:lnTo>
                  <a:lnTo>
                    <a:pt x="2381572" y="309966"/>
                  </a:lnTo>
                  <a:lnTo>
                    <a:pt x="2386739" y="206644"/>
                  </a:lnTo>
                  <a:lnTo>
                    <a:pt x="1369017" y="0"/>
                  </a:lnTo>
                  <a:lnTo>
                    <a:pt x="330630" y="175648"/>
                  </a:lnTo>
                  <a:lnTo>
                    <a:pt x="0" y="51661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75" name="Freeform 3274">
              <a:extLst>
                <a:ext uri="{FF2B5EF4-FFF2-40B4-BE49-F238E27FC236}">
                  <a16:creationId xmlns:a16="http://schemas.microsoft.com/office/drawing/2014/main" id="{6B9E51C4-73ED-2585-DBC6-FEE1AF94AC4E}"/>
                </a:ext>
              </a:extLst>
            </p:cNvPr>
            <p:cNvSpPr/>
            <p:nvPr/>
          </p:nvSpPr>
          <p:spPr>
            <a:xfrm rot="806803" flipH="1">
              <a:off x="8370047" y="2365746"/>
              <a:ext cx="173673" cy="365957"/>
            </a:xfrm>
            <a:custGeom>
              <a:avLst/>
              <a:gdLst>
                <a:gd name="csX0" fmla="*/ 113777 w 173673"/>
                <a:gd name="csY0" fmla="*/ 52 h 365957"/>
                <a:gd name="csX1" fmla="*/ 51292 w 173673"/>
                <a:gd name="csY1" fmla="*/ 23360 h 365957"/>
                <a:gd name="csX2" fmla="*/ 37240 w 173673"/>
                <a:gd name="csY2" fmla="*/ 95862 h 365957"/>
                <a:gd name="csX3" fmla="*/ 41309 w 173673"/>
                <a:gd name="csY3" fmla="*/ 126197 h 365957"/>
                <a:gd name="csX4" fmla="*/ 17646 w 173673"/>
                <a:gd name="csY4" fmla="*/ 270464 h 365957"/>
                <a:gd name="csX5" fmla="*/ 0 w 173673"/>
                <a:gd name="csY5" fmla="*/ 353646 h 365957"/>
                <a:gd name="csX6" fmla="*/ 77 w 173673"/>
                <a:gd name="csY6" fmla="*/ 353883 h 365957"/>
                <a:gd name="csX7" fmla="*/ 551 w 173673"/>
                <a:gd name="csY7" fmla="*/ 355152 h 365957"/>
                <a:gd name="csX8" fmla="*/ 673 w 173673"/>
                <a:gd name="csY8" fmla="*/ 355383 h 365957"/>
                <a:gd name="csX9" fmla="*/ 1916 w 173673"/>
                <a:gd name="csY9" fmla="*/ 357691 h 365957"/>
                <a:gd name="csX10" fmla="*/ 2493 w 173673"/>
                <a:gd name="csY10" fmla="*/ 358646 h 365957"/>
                <a:gd name="csX11" fmla="*/ 2704 w 173673"/>
                <a:gd name="csY11" fmla="*/ 358877 h 365957"/>
                <a:gd name="csX12" fmla="*/ 3422 w 173673"/>
                <a:gd name="csY12" fmla="*/ 359652 h 365957"/>
                <a:gd name="csX13" fmla="*/ 4492 w 173673"/>
                <a:gd name="csY13" fmla="*/ 360813 h 365957"/>
                <a:gd name="csX14" fmla="*/ 4857 w 173673"/>
                <a:gd name="csY14" fmla="*/ 361024 h 365957"/>
                <a:gd name="csX15" fmla="*/ 5747 w 173673"/>
                <a:gd name="csY15" fmla="*/ 361633 h 365957"/>
                <a:gd name="csX16" fmla="*/ 9214 w 173673"/>
                <a:gd name="csY16" fmla="*/ 363531 h 365957"/>
                <a:gd name="csX17" fmla="*/ 10649 w 173673"/>
                <a:gd name="csY17" fmla="*/ 364069 h 365957"/>
                <a:gd name="csX18" fmla="*/ 12571 w 173673"/>
                <a:gd name="csY18" fmla="*/ 364665 h 365957"/>
                <a:gd name="csX19" fmla="*/ 17146 w 173673"/>
                <a:gd name="csY19" fmla="*/ 365659 h 365957"/>
                <a:gd name="csX20" fmla="*/ 17146 w 173673"/>
                <a:gd name="csY20" fmla="*/ 365659 h 365957"/>
                <a:gd name="csX21" fmla="*/ 18280 w 173673"/>
                <a:gd name="csY21" fmla="*/ 365774 h 365957"/>
                <a:gd name="csX22" fmla="*/ 20651 w 173673"/>
                <a:gd name="csY22" fmla="*/ 365922 h 365957"/>
                <a:gd name="csX23" fmla="*/ 25079 w 173673"/>
                <a:gd name="csY23" fmla="*/ 365883 h 365957"/>
                <a:gd name="csX24" fmla="*/ 27975 w 173673"/>
                <a:gd name="csY24" fmla="*/ 365640 h 365957"/>
                <a:gd name="csX25" fmla="*/ 28161 w 173673"/>
                <a:gd name="csY25" fmla="*/ 365633 h 365957"/>
                <a:gd name="csX26" fmla="*/ 28705 w 173673"/>
                <a:gd name="csY26" fmla="*/ 365505 h 365957"/>
                <a:gd name="csX27" fmla="*/ 32736 w 173673"/>
                <a:gd name="csY27" fmla="*/ 364576 h 365957"/>
                <a:gd name="csX28" fmla="*/ 34203 w 173673"/>
                <a:gd name="csY28" fmla="*/ 364120 h 365957"/>
                <a:gd name="csX29" fmla="*/ 47588 w 173673"/>
                <a:gd name="csY29" fmla="*/ 316702 h 365957"/>
                <a:gd name="csX30" fmla="*/ 76056 w 173673"/>
                <a:gd name="csY30" fmla="*/ 191667 h 365957"/>
                <a:gd name="csX31" fmla="*/ 110073 w 173673"/>
                <a:gd name="csY31" fmla="*/ 128408 h 365957"/>
                <a:gd name="csX32" fmla="*/ 135588 w 173673"/>
                <a:gd name="csY32" fmla="*/ 62195 h 365957"/>
                <a:gd name="csX33" fmla="*/ 157405 w 173673"/>
                <a:gd name="csY33" fmla="*/ 45919 h 365957"/>
                <a:gd name="csX34" fmla="*/ 173674 w 173673"/>
                <a:gd name="csY34" fmla="*/ 15956 h 365957"/>
                <a:gd name="csX35" fmla="*/ 113777 w 173673"/>
                <a:gd name="csY35" fmla="*/ 52 h 3659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173673" h="365957">
                  <a:moveTo>
                    <a:pt x="113777" y="52"/>
                  </a:moveTo>
                  <a:cubicBezTo>
                    <a:pt x="90486" y="1161"/>
                    <a:pt x="75691" y="-1057"/>
                    <a:pt x="51292" y="23360"/>
                  </a:cubicBezTo>
                  <a:cubicBezTo>
                    <a:pt x="26886" y="47778"/>
                    <a:pt x="37240" y="95862"/>
                    <a:pt x="37240" y="95862"/>
                  </a:cubicBezTo>
                  <a:cubicBezTo>
                    <a:pt x="37240" y="95862"/>
                    <a:pt x="44263" y="110658"/>
                    <a:pt x="41309" y="126197"/>
                  </a:cubicBezTo>
                  <a:cubicBezTo>
                    <a:pt x="38349" y="141736"/>
                    <a:pt x="26886" y="202769"/>
                    <a:pt x="17646" y="270464"/>
                  </a:cubicBezTo>
                  <a:cubicBezTo>
                    <a:pt x="12405" y="308856"/>
                    <a:pt x="5228" y="336716"/>
                    <a:pt x="0" y="353646"/>
                  </a:cubicBezTo>
                  <a:cubicBezTo>
                    <a:pt x="26" y="353723"/>
                    <a:pt x="51" y="353806"/>
                    <a:pt x="77" y="353883"/>
                  </a:cubicBezTo>
                  <a:cubicBezTo>
                    <a:pt x="224" y="354306"/>
                    <a:pt x="391" y="354729"/>
                    <a:pt x="551" y="355152"/>
                  </a:cubicBezTo>
                  <a:cubicBezTo>
                    <a:pt x="583" y="355223"/>
                    <a:pt x="628" y="355293"/>
                    <a:pt x="673" y="355383"/>
                  </a:cubicBezTo>
                  <a:cubicBezTo>
                    <a:pt x="1076" y="356159"/>
                    <a:pt x="1461" y="356941"/>
                    <a:pt x="1916" y="357691"/>
                  </a:cubicBezTo>
                  <a:cubicBezTo>
                    <a:pt x="2114" y="358024"/>
                    <a:pt x="2986" y="359627"/>
                    <a:pt x="2493" y="358646"/>
                  </a:cubicBezTo>
                  <a:cubicBezTo>
                    <a:pt x="2018" y="357704"/>
                    <a:pt x="2454" y="358601"/>
                    <a:pt x="2704" y="358877"/>
                  </a:cubicBezTo>
                  <a:cubicBezTo>
                    <a:pt x="2941" y="359133"/>
                    <a:pt x="3172" y="359402"/>
                    <a:pt x="3422" y="359652"/>
                  </a:cubicBezTo>
                  <a:cubicBezTo>
                    <a:pt x="3595" y="359832"/>
                    <a:pt x="4062" y="360402"/>
                    <a:pt x="4492" y="360813"/>
                  </a:cubicBezTo>
                  <a:cubicBezTo>
                    <a:pt x="4543" y="360825"/>
                    <a:pt x="4652" y="360890"/>
                    <a:pt x="4857" y="361024"/>
                  </a:cubicBezTo>
                  <a:cubicBezTo>
                    <a:pt x="5158" y="361223"/>
                    <a:pt x="5446" y="361434"/>
                    <a:pt x="5747" y="361633"/>
                  </a:cubicBezTo>
                  <a:cubicBezTo>
                    <a:pt x="6862" y="362358"/>
                    <a:pt x="8029" y="362954"/>
                    <a:pt x="9214" y="363531"/>
                  </a:cubicBezTo>
                  <a:cubicBezTo>
                    <a:pt x="8362" y="363108"/>
                    <a:pt x="10079" y="363877"/>
                    <a:pt x="10649" y="364069"/>
                  </a:cubicBezTo>
                  <a:cubicBezTo>
                    <a:pt x="11284" y="364287"/>
                    <a:pt x="11931" y="364486"/>
                    <a:pt x="12571" y="364665"/>
                  </a:cubicBezTo>
                  <a:cubicBezTo>
                    <a:pt x="14077" y="365088"/>
                    <a:pt x="15609" y="365370"/>
                    <a:pt x="17146" y="365659"/>
                  </a:cubicBezTo>
                  <a:cubicBezTo>
                    <a:pt x="17146" y="365659"/>
                    <a:pt x="17146" y="365659"/>
                    <a:pt x="17146" y="365659"/>
                  </a:cubicBezTo>
                  <a:cubicBezTo>
                    <a:pt x="17524" y="365685"/>
                    <a:pt x="17902" y="365742"/>
                    <a:pt x="18280" y="365774"/>
                  </a:cubicBezTo>
                  <a:cubicBezTo>
                    <a:pt x="19069" y="365845"/>
                    <a:pt x="19857" y="365890"/>
                    <a:pt x="20651" y="365922"/>
                  </a:cubicBezTo>
                  <a:cubicBezTo>
                    <a:pt x="22125" y="365979"/>
                    <a:pt x="23605" y="365967"/>
                    <a:pt x="25079" y="365883"/>
                  </a:cubicBezTo>
                  <a:cubicBezTo>
                    <a:pt x="26046" y="365832"/>
                    <a:pt x="27014" y="365736"/>
                    <a:pt x="27975" y="365640"/>
                  </a:cubicBezTo>
                  <a:cubicBezTo>
                    <a:pt x="28045" y="365633"/>
                    <a:pt x="28103" y="365633"/>
                    <a:pt x="28161" y="365633"/>
                  </a:cubicBezTo>
                  <a:cubicBezTo>
                    <a:pt x="28391" y="365582"/>
                    <a:pt x="28609" y="365524"/>
                    <a:pt x="28705" y="365505"/>
                  </a:cubicBezTo>
                  <a:cubicBezTo>
                    <a:pt x="30064" y="365261"/>
                    <a:pt x="31409" y="364954"/>
                    <a:pt x="32736" y="364576"/>
                  </a:cubicBezTo>
                  <a:cubicBezTo>
                    <a:pt x="33229" y="364434"/>
                    <a:pt x="33716" y="364281"/>
                    <a:pt x="34203" y="364120"/>
                  </a:cubicBezTo>
                  <a:cubicBezTo>
                    <a:pt x="37067" y="353883"/>
                    <a:pt x="42206" y="335562"/>
                    <a:pt x="47588" y="316702"/>
                  </a:cubicBezTo>
                  <a:cubicBezTo>
                    <a:pt x="55726" y="288221"/>
                    <a:pt x="66445" y="220155"/>
                    <a:pt x="76056" y="191667"/>
                  </a:cubicBezTo>
                  <a:cubicBezTo>
                    <a:pt x="85668" y="163185"/>
                    <a:pt x="91216" y="149864"/>
                    <a:pt x="110073" y="128408"/>
                  </a:cubicBezTo>
                  <a:cubicBezTo>
                    <a:pt x="128931" y="106953"/>
                    <a:pt x="135588" y="62195"/>
                    <a:pt x="135588" y="62195"/>
                  </a:cubicBezTo>
                  <a:cubicBezTo>
                    <a:pt x="135588" y="62195"/>
                    <a:pt x="143354" y="58124"/>
                    <a:pt x="157405" y="45919"/>
                  </a:cubicBezTo>
                  <a:cubicBezTo>
                    <a:pt x="171457" y="33713"/>
                    <a:pt x="173674" y="15956"/>
                    <a:pt x="173674" y="15956"/>
                  </a:cubicBezTo>
                  <a:cubicBezTo>
                    <a:pt x="173674" y="15956"/>
                    <a:pt x="137068" y="-1057"/>
                    <a:pt x="113777" y="52"/>
                  </a:cubicBezTo>
                  <a:close/>
                </a:path>
              </a:pathLst>
            </a:custGeom>
            <a:solidFill>
              <a:srgbClr val="DADADA"/>
            </a:solidFill>
            <a:ln w="6350" cap="rnd">
              <a:solidFill>
                <a:schemeClr val="bg1">
                  <a:lumMod val="50000"/>
                </a:schemeClr>
              </a:solidFill>
              <a:prstDash val="solid"/>
              <a:round/>
            </a:ln>
          </p:spPr>
          <p:txBody>
            <a:bodyPr/>
            <a:lstStyle/>
            <a:p>
              <a:endParaRPr lang="en-US"/>
            </a:p>
          </p:txBody>
        </p:sp>
        <p:sp>
          <p:nvSpPr>
            <p:cNvPr id="3278" name="Freeform 3277">
              <a:extLst>
                <a:ext uri="{FF2B5EF4-FFF2-40B4-BE49-F238E27FC236}">
                  <a16:creationId xmlns:a16="http://schemas.microsoft.com/office/drawing/2014/main" id="{11DE7A08-3DAD-2CE2-D430-5978466EC436}"/>
                </a:ext>
              </a:extLst>
            </p:cNvPr>
            <p:cNvSpPr/>
            <p:nvPr/>
          </p:nvSpPr>
          <p:spPr>
            <a:xfrm flipH="1">
              <a:off x="8451712" y="2350848"/>
              <a:ext cx="225613" cy="119579"/>
            </a:xfrm>
            <a:custGeom>
              <a:avLst/>
              <a:gdLst>
                <a:gd name="csX0" fmla="*/ 225591 w 225613"/>
                <a:gd name="csY0" fmla="*/ 43361 h 119579"/>
                <a:gd name="csX1" fmla="*/ 218005 w 225613"/>
                <a:gd name="csY1" fmla="*/ 64458 h 119579"/>
                <a:gd name="csX2" fmla="*/ 203031 w 225613"/>
                <a:gd name="csY2" fmla="*/ 113273 h 119579"/>
                <a:gd name="csX3" fmla="*/ 133894 w 225613"/>
                <a:gd name="csY3" fmla="*/ 114395 h 119579"/>
                <a:gd name="csX4" fmla="*/ 46619 w 225613"/>
                <a:gd name="csY4" fmla="*/ 93119 h 119579"/>
                <a:gd name="csX5" fmla="*/ 421 w 225613"/>
                <a:gd name="csY5" fmla="*/ 29848 h 119579"/>
                <a:gd name="csX6" fmla="*/ 773 w 225613"/>
                <a:gd name="csY6" fmla="*/ 11546 h 119579"/>
                <a:gd name="csX7" fmla="*/ 25929 w 225613"/>
                <a:gd name="csY7" fmla="*/ 7648 h 119579"/>
                <a:gd name="csX8" fmla="*/ 65110 w 225613"/>
                <a:gd name="csY8" fmla="*/ 18937 h 119579"/>
                <a:gd name="csX9" fmla="*/ 53103 w 225613"/>
                <a:gd name="csY9" fmla="*/ 2481 h 119579"/>
                <a:gd name="csX10" fmla="*/ 95982 w 225613"/>
                <a:gd name="csY10" fmla="*/ 9873 h 119579"/>
                <a:gd name="csX11" fmla="*/ 161619 w 225613"/>
                <a:gd name="csY11" fmla="*/ 27450 h 119579"/>
                <a:gd name="csX12" fmla="*/ 178240 w 225613"/>
                <a:gd name="csY12" fmla="*/ 43906 h 119579"/>
                <a:gd name="csX13" fmla="*/ 188800 w 225613"/>
                <a:gd name="csY13" fmla="*/ 32995 h 119579"/>
                <a:gd name="csX14" fmla="*/ 205421 w 225613"/>
                <a:gd name="csY14" fmla="*/ 33367 h 119579"/>
                <a:gd name="csX15" fmla="*/ 216704 w 225613"/>
                <a:gd name="csY15" fmla="*/ 26700 h 119579"/>
                <a:gd name="csX16" fmla="*/ 225591 w 225613"/>
                <a:gd name="csY16" fmla="*/ 43354 h 1195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25613" h="119579">
                  <a:moveTo>
                    <a:pt x="225591" y="43361"/>
                  </a:moveTo>
                  <a:cubicBezTo>
                    <a:pt x="225220" y="52598"/>
                    <a:pt x="218005" y="60015"/>
                    <a:pt x="218005" y="64458"/>
                  </a:cubicBezTo>
                  <a:cubicBezTo>
                    <a:pt x="218005" y="68900"/>
                    <a:pt x="216160" y="101811"/>
                    <a:pt x="203031" y="113273"/>
                  </a:cubicBezTo>
                  <a:cubicBezTo>
                    <a:pt x="189902" y="124735"/>
                    <a:pt x="152566" y="117716"/>
                    <a:pt x="133894" y="114395"/>
                  </a:cubicBezTo>
                  <a:cubicBezTo>
                    <a:pt x="115223" y="111049"/>
                    <a:pt x="69352" y="107728"/>
                    <a:pt x="46619" y="93119"/>
                  </a:cubicBezTo>
                  <a:cubicBezTo>
                    <a:pt x="23885" y="78484"/>
                    <a:pt x="1517" y="48348"/>
                    <a:pt x="421" y="29848"/>
                  </a:cubicBezTo>
                  <a:cubicBezTo>
                    <a:pt x="-700" y="11373"/>
                    <a:pt x="773" y="11546"/>
                    <a:pt x="773" y="11546"/>
                  </a:cubicBezTo>
                  <a:cubicBezTo>
                    <a:pt x="1350" y="11174"/>
                    <a:pt x="5765" y="5078"/>
                    <a:pt x="25929" y="7648"/>
                  </a:cubicBezTo>
                  <a:cubicBezTo>
                    <a:pt x="46068" y="10245"/>
                    <a:pt x="63265" y="21905"/>
                    <a:pt x="65110" y="18937"/>
                  </a:cubicBezTo>
                  <a:cubicBezTo>
                    <a:pt x="66956" y="15988"/>
                    <a:pt x="52904" y="8398"/>
                    <a:pt x="53103" y="2481"/>
                  </a:cubicBezTo>
                  <a:cubicBezTo>
                    <a:pt x="53276" y="-3435"/>
                    <a:pt x="80456" y="2110"/>
                    <a:pt x="95982" y="9873"/>
                  </a:cubicBezTo>
                  <a:cubicBezTo>
                    <a:pt x="111507" y="17636"/>
                    <a:pt x="151265" y="24130"/>
                    <a:pt x="161619" y="27450"/>
                  </a:cubicBezTo>
                  <a:cubicBezTo>
                    <a:pt x="171974" y="30771"/>
                    <a:pt x="174748" y="44656"/>
                    <a:pt x="178240" y="43906"/>
                  </a:cubicBezTo>
                  <a:cubicBezTo>
                    <a:pt x="181758" y="43181"/>
                    <a:pt x="182309" y="34290"/>
                    <a:pt x="188800" y="32995"/>
                  </a:cubicBezTo>
                  <a:cubicBezTo>
                    <a:pt x="195265" y="31694"/>
                    <a:pt x="198956" y="36143"/>
                    <a:pt x="205421" y="33367"/>
                  </a:cubicBezTo>
                  <a:cubicBezTo>
                    <a:pt x="211911" y="30598"/>
                    <a:pt x="211713" y="25424"/>
                    <a:pt x="216704" y="26700"/>
                  </a:cubicBezTo>
                  <a:cubicBezTo>
                    <a:pt x="221696" y="28001"/>
                    <a:pt x="225963" y="34117"/>
                    <a:pt x="225591" y="43354"/>
                  </a:cubicBezTo>
                  <a:close/>
                </a:path>
              </a:pathLst>
            </a:custGeom>
            <a:solidFill>
              <a:schemeClr val="bg1">
                <a:lumMod val="75000"/>
              </a:schemeClr>
            </a:solidFill>
            <a:ln w="635" cap="flat">
              <a:noFill/>
              <a:prstDash val="solid"/>
              <a:miter/>
            </a:ln>
          </p:spPr>
          <p:txBody>
            <a:bodyPr/>
            <a:lstStyle/>
            <a:p>
              <a:endParaRPr lang="en-US"/>
            </a:p>
          </p:txBody>
        </p:sp>
        <p:sp>
          <p:nvSpPr>
            <p:cNvPr id="3277" name="Freeform 3276">
              <a:extLst>
                <a:ext uri="{FF2B5EF4-FFF2-40B4-BE49-F238E27FC236}">
                  <a16:creationId xmlns:a16="http://schemas.microsoft.com/office/drawing/2014/main" id="{E4811576-E2FB-145B-8A86-950290CC30D8}"/>
                </a:ext>
              </a:extLst>
            </p:cNvPr>
            <p:cNvSpPr/>
            <p:nvPr/>
          </p:nvSpPr>
          <p:spPr>
            <a:xfrm flipH="1">
              <a:off x="8430792" y="2305468"/>
              <a:ext cx="252887" cy="172254"/>
            </a:xfrm>
            <a:custGeom>
              <a:avLst/>
              <a:gdLst>
                <a:gd name="csX0" fmla="*/ 213825 w 252887"/>
                <a:gd name="csY0" fmla="*/ 16425 h 172254"/>
                <a:gd name="csX1" fmla="*/ 108999 w 252887"/>
                <a:gd name="csY1" fmla="*/ 322 h 172254"/>
                <a:gd name="csX2" fmla="*/ 47975 w 252887"/>
                <a:gd name="csY2" fmla="*/ 8085 h 172254"/>
                <a:gd name="csX3" fmla="*/ 1406 w 252887"/>
                <a:gd name="csY3" fmla="*/ 40842 h 172254"/>
                <a:gd name="csX4" fmla="*/ 10267 w 252887"/>
                <a:gd name="csY4" fmla="*/ 100197 h 172254"/>
                <a:gd name="csX5" fmla="*/ 56317 w 252887"/>
                <a:gd name="csY5" fmla="*/ 146269 h 172254"/>
                <a:gd name="csX6" fmla="*/ 133963 w 252887"/>
                <a:gd name="csY6" fmla="*/ 167891 h 172254"/>
                <a:gd name="csX7" fmla="*/ 204393 w 252887"/>
                <a:gd name="csY7" fmla="*/ 166243 h 172254"/>
                <a:gd name="csX8" fmla="*/ 232125 w 252887"/>
                <a:gd name="csY8" fmla="*/ 112960 h 172254"/>
                <a:gd name="csX9" fmla="*/ 231029 w 252887"/>
                <a:gd name="csY9" fmla="*/ 105767 h 172254"/>
                <a:gd name="csX10" fmla="*/ 238789 w 252887"/>
                <a:gd name="csY10" fmla="*/ 91882 h 172254"/>
                <a:gd name="csX11" fmla="*/ 237584 w 252887"/>
                <a:gd name="csY11" fmla="*/ 69132 h 172254"/>
                <a:gd name="csX12" fmla="*/ 252641 w 252887"/>
                <a:gd name="csY12" fmla="*/ 57471 h 172254"/>
                <a:gd name="csX13" fmla="*/ 213832 w 252887"/>
                <a:gd name="csY13" fmla="*/ 16419 h 172254"/>
                <a:gd name="csX14" fmla="*/ 224359 w 252887"/>
                <a:gd name="csY14" fmla="*/ 109838 h 172254"/>
                <a:gd name="csX15" fmla="*/ 209385 w 252887"/>
                <a:gd name="csY15" fmla="*/ 158654 h 172254"/>
                <a:gd name="csX16" fmla="*/ 140249 w 252887"/>
                <a:gd name="csY16" fmla="*/ 159775 h 172254"/>
                <a:gd name="csX17" fmla="*/ 52973 w 252887"/>
                <a:gd name="csY17" fmla="*/ 138499 h 172254"/>
                <a:gd name="csX18" fmla="*/ 6775 w 252887"/>
                <a:gd name="csY18" fmla="*/ 75228 h 172254"/>
                <a:gd name="csX19" fmla="*/ 7128 w 252887"/>
                <a:gd name="csY19" fmla="*/ 56926 h 172254"/>
                <a:gd name="csX20" fmla="*/ 32283 w 252887"/>
                <a:gd name="csY20" fmla="*/ 53029 h 172254"/>
                <a:gd name="csX21" fmla="*/ 71465 w 252887"/>
                <a:gd name="csY21" fmla="*/ 64317 h 172254"/>
                <a:gd name="csX22" fmla="*/ 59457 w 252887"/>
                <a:gd name="csY22" fmla="*/ 47862 h 172254"/>
                <a:gd name="csX23" fmla="*/ 102336 w 252887"/>
                <a:gd name="csY23" fmla="*/ 55253 h 172254"/>
                <a:gd name="csX24" fmla="*/ 167974 w 252887"/>
                <a:gd name="csY24" fmla="*/ 72830 h 172254"/>
                <a:gd name="csX25" fmla="*/ 184594 w 252887"/>
                <a:gd name="csY25" fmla="*/ 89286 h 172254"/>
                <a:gd name="csX26" fmla="*/ 195154 w 252887"/>
                <a:gd name="csY26" fmla="*/ 78376 h 172254"/>
                <a:gd name="csX27" fmla="*/ 211775 w 252887"/>
                <a:gd name="csY27" fmla="*/ 78747 h 172254"/>
                <a:gd name="csX28" fmla="*/ 223058 w 252887"/>
                <a:gd name="csY28" fmla="*/ 72080 h 172254"/>
                <a:gd name="csX29" fmla="*/ 231945 w 252887"/>
                <a:gd name="csY29" fmla="*/ 88735 h 172254"/>
                <a:gd name="csX30" fmla="*/ 224359 w 252887"/>
                <a:gd name="csY30" fmla="*/ 109832 h 1722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252887" h="172254">
                  <a:moveTo>
                    <a:pt x="213825" y="16425"/>
                  </a:moveTo>
                  <a:cubicBezTo>
                    <a:pt x="193309" y="6437"/>
                    <a:pt x="131188" y="1995"/>
                    <a:pt x="108999" y="322"/>
                  </a:cubicBezTo>
                  <a:cubicBezTo>
                    <a:pt x="86810" y="-1326"/>
                    <a:pt x="64077" y="3668"/>
                    <a:pt x="47975" y="8085"/>
                  </a:cubicBezTo>
                  <a:cubicBezTo>
                    <a:pt x="31905" y="12527"/>
                    <a:pt x="1406" y="40842"/>
                    <a:pt x="1406" y="40842"/>
                  </a:cubicBezTo>
                  <a:cubicBezTo>
                    <a:pt x="-818" y="43612"/>
                    <a:pt x="-1939" y="75798"/>
                    <a:pt x="10267" y="100197"/>
                  </a:cubicBezTo>
                  <a:cubicBezTo>
                    <a:pt x="22473" y="124620"/>
                    <a:pt x="37448" y="138499"/>
                    <a:pt x="56317" y="146269"/>
                  </a:cubicBezTo>
                  <a:cubicBezTo>
                    <a:pt x="75162" y="154032"/>
                    <a:pt x="101240" y="165692"/>
                    <a:pt x="133963" y="167891"/>
                  </a:cubicBezTo>
                  <a:cubicBezTo>
                    <a:pt x="166686" y="170115"/>
                    <a:pt x="182204" y="177327"/>
                    <a:pt x="204393" y="166243"/>
                  </a:cubicBezTo>
                  <a:cubicBezTo>
                    <a:pt x="226582" y="155134"/>
                    <a:pt x="233246" y="120172"/>
                    <a:pt x="232125" y="112960"/>
                  </a:cubicBezTo>
                  <a:lnTo>
                    <a:pt x="231029" y="105767"/>
                  </a:lnTo>
                  <a:cubicBezTo>
                    <a:pt x="231029" y="105767"/>
                    <a:pt x="236572" y="102972"/>
                    <a:pt x="238789" y="91882"/>
                  </a:cubicBezTo>
                  <a:cubicBezTo>
                    <a:pt x="241012" y="80799"/>
                    <a:pt x="237584" y="69132"/>
                    <a:pt x="237584" y="69132"/>
                  </a:cubicBezTo>
                  <a:cubicBezTo>
                    <a:pt x="237584" y="69132"/>
                    <a:pt x="249873" y="75228"/>
                    <a:pt x="252641" y="57471"/>
                  </a:cubicBezTo>
                  <a:cubicBezTo>
                    <a:pt x="255409" y="39721"/>
                    <a:pt x="234348" y="26406"/>
                    <a:pt x="213832" y="16419"/>
                  </a:cubicBezTo>
                  <a:close/>
                  <a:moveTo>
                    <a:pt x="224359" y="109838"/>
                  </a:moveTo>
                  <a:cubicBezTo>
                    <a:pt x="224359" y="114255"/>
                    <a:pt x="222514" y="147192"/>
                    <a:pt x="209385" y="158654"/>
                  </a:cubicBezTo>
                  <a:cubicBezTo>
                    <a:pt x="196256" y="170115"/>
                    <a:pt x="158920" y="163096"/>
                    <a:pt x="140249" y="159775"/>
                  </a:cubicBezTo>
                  <a:cubicBezTo>
                    <a:pt x="121577" y="156429"/>
                    <a:pt x="75706" y="153108"/>
                    <a:pt x="52973" y="138499"/>
                  </a:cubicBezTo>
                  <a:cubicBezTo>
                    <a:pt x="30239" y="123864"/>
                    <a:pt x="7871" y="93729"/>
                    <a:pt x="6775" y="75228"/>
                  </a:cubicBezTo>
                  <a:cubicBezTo>
                    <a:pt x="5654" y="56753"/>
                    <a:pt x="7128" y="56926"/>
                    <a:pt x="7128" y="56926"/>
                  </a:cubicBezTo>
                  <a:cubicBezTo>
                    <a:pt x="7704" y="56554"/>
                    <a:pt x="12119" y="50458"/>
                    <a:pt x="32283" y="53029"/>
                  </a:cubicBezTo>
                  <a:cubicBezTo>
                    <a:pt x="52422" y="55625"/>
                    <a:pt x="69619" y="67285"/>
                    <a:pt x="71465" y="64317"/>
                  </a:cubicBezTo>
                  <a:cubicBezTo>
                    <a:pt x="73310" y="61369"/>
                    <a:pt x="59258" y="53779"/>
                    <a:pt x="59457" y="47862"/>
                  </a:cubicBezTo>
                  <a:cubicBezTo>
                    <a:pt x="59630" y="41945"/>
                    <a:pt x="86810" y="47490"/>
                    <a:pt x="102336" y="55253"/>
                  </a:cubicBezTo>
                  <a:cubicBezTo>
                    <a:pt x="117861" y="63016"/>
                    <a:pt x="157619" y="69510"/>
                    <a:pt x="167974" y="72830"/>
                  </a:cubicBezTo>
                  <a:cubicBezTo>
                    <a:pt x="178328" y="76151"/>
                    <a:pt x="181102" y="90036"/>
                    <a:pt x="184594" y="89286"/>
                  </a:cubicBezTo>
                  <a:cubicBezTo>
                    <a:pt x="188112" y="88562"/>
                    <a:pt x="188663" y="79670"/>
                    <a:pt x="195154" y="78376"/>
                  </a:cubicBezTo>
                  <a:cubicBezTo>
                    <a:pt x="201619" y="77074"/>
                    <a:pt x="205310" y="81523"/>
                    <a:pt x="211775" y="78747"/>
                  </a:cubicBezTo>
                  <a:cubicBezTo>
                    <a:pt x="218266" y="75978"/>
                    <a:pt x="218067" y="70805"/>
                    <a:pt x="223058" y="72080"/>
                  </a:cubicBezTo>
                  <a:cubicBezTo>
                    <a:pt x="228050" y="73382"/>
                    <a:pt x="232317" y="79497"/>
                    <a:pt x="231945" y="88735"/>
                  </a:cubicBezTo>
                  <a:cubicBezTo>
                    <a:pt x="231574" y="97972"/>
                    <a:pt x="224359" y="105389"/>
                    <a:pt x="224359" y="109832"/>
                  </a:cubicBezTo>
                  <a:close/>
                </a:path>
              </a:pathLst>
            </a:custGeom>
            <a:noFill/>
            <a:ln w="635" cap="flat">
              <a:noFill/>
              <a:prstDash val="solid"/>
              <a:miter/>
            </a:ln>
          </p:spPr>
          <p:txBody>
            <a:bodyPr/>
            <a:lstStyle/>
            <a:p>
              <a:endParaRPr lang="en-US"/>
            </a:p>
          </p:txBody>
        </p:sp>
        <p:sp>
          <p:nvSpPr>
            <p:cNvPr id="3286" name="Freeform 3285">
              <a:extLst>
                <a:ext uri="{FF2B5EF4-FFF2-40B4-BE49-F238E27FC236}">
                  <a16:creationId xmlns:a16="http://schemas.microsoft.com/office/drawing/2014/main" id="{122B52DB-3C96-1E2D-83A6-ECD802068224}"/>
                </a:ext>
              </a:extLst>
            </p:cNvPr>
            <p:cNvSpPr/>
            <p:nvPr/>
          </p:nvSpPr>
          <p:spPr>
            <a:xfrm flipH="1">
              <a:off x="8462076" y="2392367"/>
              <a:ext cx="18467" cy="15500"/>
            </a:xfrm>
            <a:custGeom>
              <a:avLst/>
              <a:gdLst>
                <a:gd name="csX0" fmla="*/ 16596 w 18467"/>
                <a:gd name="csY0" fmla="*/ 362 h 15500"/>
                <a:gd name="csX1" fmla="*/ 7722 w 18467"/>
                <a:gd name="csY1" fmla="*/ 9240 h 15500"/>
                <a:gd name="csX2" fmla="*/ 1251 w 18467"/>
                <a:gd name="csY2" fmla="*/ 12939 h 15500"/>
                <a:gd name="csX3" fmla="*/ 13085 w 18467"/>
                <a:gd name="csY3" fmla="*/ 14791 h 15500"/>
                <a:gd name="csX4" fmla="*/ 18448 w 18467"/>
                <a:gd name="csY4" fmla="*/ 919 h 15500"/>
                <a:gd name="csX5" fmla="*/ 16596 w 18467"/>
                <a:gd name="csY5" fmla="*/ 362 h 15500"/>
              </a:gdLst>
              <a:ahLst/>
              <a:cxnLst>
                <a:cxn ang="0">
                  <a:pos x="csX0" y="csY0"/>
                </a:cxn>
                <a:cxn ang="0">
                  <a:pos x="csX1" y="csY1"/>
                </a:cxn>
                <a:cxn ang="0">
                  <a:pos x="csX2" y="csY2"/>
                </a:cxn>
                <a:cxn ang="0">
                  <a:pos x="csX3" y="csY3"/>
                </a:cxn>
                <a:cxn ang="0">
                  <a:pos x="csX4" y="csY4"/>
                </a:cxn>
                <a:cxn ang="0">
                  <a:pos x="csX5" y="csY5"/>
                </a:cxn>
              </a:cxnLst>
              <a:rect l="l" t="t" r="r" b="b"/>
              <a:pathLst>
                <a:path w="18467" h="15500">
                  <a:moveTo>
                    <a:pt x="16596" y="362"/>
                  </a:moveTo>
                  <a:cubicBezTo>
                    <a:pt x="16039" y="919"/>
                    <a:pt x="13271" y="8503"/>
                    <a:pt x="7722" y="9240"/>
                  </a:cubicBezTo>
                  <a:cubicBezTo>
                    <a:pt x="2173" y="9977"/>
                    <a:pt x="-2261" y="10535"/>
                    <a:pt x="1251" y="12939"/>
                  </a:cubicBezTo>
                  <a:cubicBezTo>
                    <a:pt x="4762" y="15343"/>
                    <a:pt x="8645" y="16266"/>
                    <a:pt x="13085" y="14791"/>
                  </a:cubicBezTo>
                  <a:cubicBezTo>
                    <a:pt x="17519" y="13311"/>
                    <a:pt x="18634" y="2586"/>
                    <a:pt x="18448" y="919"/>
                  </a:cubicBezTo>
                  <a:cubicBezTo>
                    <a:pt x="18262" y="-747"/>
                    <a:pt x="16596" y="362"/>
                    <a:pt x="16596" y="362"/>
                  </a:cubicBezTo>
                  <a:close/>
                </a:path>
              </a:pathLst>
            </a:custGeom>
            <a:solidFill>
              <a:srgbClr val="7F7F7F"/>
            </a:solidFill>
            <a:ln w="635" cap="flat">
              <a:noFill/>
              <a:prstDash val="solid"/>
              <a:miter/>
            </a:ln>
          </p:spPr>
          <p:txBody>
            <a:bodyPr/>
            <a:lstStyle/>
            <a:p>
              <a:endParaRPr lang="en-US"/>
            </a:p>
          </p:txBody>
        </p:sp>
        <p:sp>
          <p:nvSpPr>
            <p:cNvPr id="3287" name="Freeform 3286">
              <a:extLst>
                <a:ext uri="{FF2B5EF4-FFF2-40B4-BE49-F238E27FC236}">
                  <a16:creationId xmlns:a16="http://schemas.microsoft.com/office/drawing/2014/main" id="{8CA64EAD-54D8-A83E-6063-F7878966DFBE}"/>
                </a:ext>
              </a:extLst>
            </p:cNvPr>
            <p:cNvSpPr/>
            <p:nvPr/>
          </p:nvSpPr>
          <p:spPr>
            <a:xfrm flipH="1">
              <a:off x="8478024" y="2348685"/>
              <a:ext cx="183496" cy="53452"/>
            </a:xfrm>
            <a:custGeom>
              <a:avLst/>
              <a:gdLst>
                <a:gd name="csX0" fmla="*/ 1237 w 183496"/>
                <a:gd name="csY0" fmla="*/ 2638 h 53452"/>
                <a:gd name="csX1" fmla="*/ 37381 w 183496"/>
                <a:gd name="csY1" fmla="*/ 9414 h 53452"/>
                <a:gd name="csX2" fmla="*/ 72385 w 183496"/>
                <a:gd name="csY2" fmla="*/ 26735 h 53452"/>
                <a:gd name="csX3" fmla="*/ 107049 w 183496"/>
                <a:gd name="csY3" fmla="*/ 44665 h 53452"/>
                <a:gd name="csX4" fmla="*/ 142232 w 183496"/>
                <a:gd name="csY4" fmla="*/ 53434 h 53452"/>
                <a:gd name="csX5" fmla="*/ 178390 w 183496"/>
                <a:gd name="csY5" fmla="*/ 43190 h 53452"/>
                <a:gd name="csX6" fmla="*/ 182849 w 183496"/>
                <a:gd name="csY6" fmla="*/ 40203 h 53452"/>
                <a:gd name="csX7" fmla="*/ 183310 w 183496"/>
                <a:gd name="csY7" fmla="*/ 38453 h 53452"/>
                <a:gd name="csX8" fmla="*/ 182958 w 183496"/>
                <a:gd name="csY8" fmla="*/ 37927 h 53452"/>
                <a:gd name="csX9" fmla="*/ 180754 w 183496"/>
                <a:gd name="csY9" fmla="*/ 39216 h 53452"/>
                <a:gd name="csX10" fmla="*/ 181106 w 183496"/>
                <a:gd name="csY10" fmla="*/ 39742 h 53452"/>
                <a:gd name="csX11" fmla="*/ 181568 w 183496"/>
                <a:gd name="csY11" fmla="*/ 37992 h 53452"/>
                <a:gd name="csX12" fmla="*/ 145814 w 183496"/>
                <a:gd name="csY12" fmla="*/ 50864 h 53452"/>
                <a:gd name="csX13" fmla="*/ 111143 w 183496"/>
                <a:gd name="csY13" fmla="*/ 43626 h 53452"/>
                <a:gd name="csX14" fmla="*/ 76684 w 183496"/>
                <a:gd name="csY14" fmla="*/ 26203 h 53452"/>
                <a:gd name="csX15" fmla="*/ 41751 w 183496"/>
                <a:gd name="csY15" fmla="*/ 8433 h 53452"/>
                <a:gd name="csX16" fmla="*/ 5722 w 183496"/>
                <a:gd name="csY16" fmla="*/ 10 h 53452"/>
                <a:gd name="csX17" fmla="*/ 1230 w 183496"/>
                <a:gd name="csY17" fmla="*/ 87 h 53452"/>
                <a:gd name="csX18" fmla="*/ 1230 w 183496"/>
                <a:gd name="csY18" fmla="*/ 2644 h 53452"/>
                <a:gd name="csX19" fmla="*/ 1230 w 183496"/>
                <a:gd name="csY19" fmla="*/ 2644 h 534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183496" h="53452">
                  <a:moveTo>
                    <a:pt x="1237" y="2638"/>
                  </a:moveTo>
                  <a:cubicBezTo>
                    <a:pt x="13654" y="2042"/>
                    <a:pt x="25854" y="4965"/>
                    <a:pt x="37381" y="9414"/>
                  </a:cubicBezTo>
                  <a:cubicBezTo>
                    <a:pt x="49542" y="14106"/>
                    <a:pt x="61012" y="20420"/>
                    <a:pt x="72385" y="26735"/>
                  </a:cubicBezTo>
                  <a:cubicBezTo>
                    <a:pt x="83758" y="33049"/>
                    <a:pt x="95086" y="39524"/>
                    <a:pt x="107049" y="44665"/>
                  </a:cubicBezTo>
                  <a:cubicBezTo>
                    <a:pt x="118198" y="49460"/>
                    <a:pt x="130013" y="53133"/>
                    <a:pt x="142232" y="53434"/>
                  </a:cubicBezTo>
                  <a:cubicBezTo>
                    <a:pt x="155073" y="53748"/>
                    <a:pt x="167523" y="49966"/>
                    <a:pt x="178390" y="43190"/>
                  </a:cubicBezTo>
                  <a:cubicBezTo>
                    <a:pt x="179908" y="42242"/>
                    <a:pt x="181395" y="41242"/>
                    <a:pt x="182849" y="40203"/>
                  </a:cubicBezTo>
                  <a:cubicBezTo>
                    <a:pt x="183375" y="39831"/>
                    <a:pt x="183733" y="39062"/>
                    <a:pt x="183310" y="38453"/>
                  </a:cubicBezTo>
                  <a:cubicBezTo>
                    <a:pt x="183189" y="38280"/>
                    <a:pt x="183073" y="38101"/>
                    <a:pt x="182958" y="37927"/>
                  </a:cubicBezTo>
                  <a:cubicBezTo>
                    <a:pt x="182055" y="36562"/>
                    <a:pt x="179844" y="37838"/>
                    <a:pt x="180754" y="39216"/>
                  </a:cubicBezTo>
                  <a:cubicBezTo>
                    <a:pt x="180869" y="39395"/>
                    <a:pt x="180985" y="39568"/>
                    <a:pt x="181106" y="39742"/>
                  </a:cubicBezTo>
                  <a:cubicBezTo>
                    <a:pt x="181260" y="39158"/>
                    <a:pt x="181414" y="38575"/>
                    <a:pt x="181568" y="37992"/>
                  </a:cubicBezTo>
                  <a:cubicBezTo>
                    <a:pt x="171027" y="45524"/>
                    <a:pt x="158860" y="50453"/>
                    <a:pt x="145814" y="50864"/>
                  </a:cubicBezTo>
                  <a:cubicBezTo>
                    <a:pt x="133858" y="51242"/>
                    <a:pt x="122145" y="48075"/>
                    <a:pt x="111143" y="43626"/>
                  </a:cubicBezTo>
                  <a:cubicBezTo>
                    <a:pt x="99200" y="38799"/>
                    <a:pt x="87923" y="32453"/>
                    <a:pt x="76684" y="26203"/>
                  </a:cubicBezTo>
                  <a:cubicBezTo>
                    <a:pt x="65266" y="19856"/>
                    <a:pt x="53829" y="13465"/>
                    <a:pt x="41751" y="8433"/>
                  </a:cubicBezTo>
                  <a:cubicBezTo>
                    <a:pt x="30320" y="3670"/>
                    <a:pt x="18178" y="202"/>
                    <a:pt x="5722" y="10"/>
                  </a:cubicBezTo>
                  <a:cubicBezTo>
                    <a:pt x="4223" y="-16"/>
                    <a:pt x="2730" y="10"/>
                    <a:pt x="1230" y="87"/>
                  </a:cubicBezTo>
                  <a:cubicBezTo>
                    <a:pt x="-404" y="163"/>
                    <a:pt x="-416" y="2721"/>
                    <a:pt x="1230" y="2644"/>
                  </a:cubicBezTo>
                  <a:lnTo>
                    <a:pt x="1230" y="2644"/>
                  </a:lnTo>
                  <a:close/>
                </a:path>
              </a:pathLst>
            </a:custGeom>
            <a:solidFill>
              <a:srgbClr val="7F7F7F"/>
            </a:solidFill>
            <a:ln w="635" cap="flat">
              <a:noFill/>
              <a:prstDash val="solid"/>
              <a:miter/>
            </a:ln>
          </p:spPr>
          <p:txBody>
            <a:bodyPr/>
            <a:lstStyle/>
            <a:p>
              <a:endParaRPr lang="en-US"/>
            </a:p>
          </p:txBody>
        </p:sp>
        <p:sp>
          <p:nvSpPr>
            <p:cNvPr id="3288" name="Freeform 3287">
              <a:extLst>
                <a:ext uri="{FF2B5EF4-FFF2-40B4-BE49-F238E27FC236}">
                  <a16:creationId xmlns:a16="http://schemas.microsoft.com/office/drawing/2014/main" id="{50085BCF-2D4E-6BB8-EA38-7C9F43E17E91}"/>
                </a:ext>
              </a:extLst>
            </p:cNvPr>
            <p:cNvSpPr/>
            <p:nvPr/>
          </p:nvSpPr>
          <p:spPr>
            <a:xfrm flipH="1">
              <a:off x="8500200" y="2343761"/>
              <a:ext cx="143587" cy="57584"/>
            </a:xfrm>
            <a:custGeom>
              <a:avLst/>
              <a:gdLst>
                <a:gd name="csX0" fmla="*/ 1592 w 143587"/>
                <a:gd name="csY0" fmla="*/ 2671 h 57584"/>
                <a:gd name="csX1" fmla="*/ 7852 w 143587"/>
                <a:gd name="csY1" fmla="*/ 3203 h 57584"/>
                <a:gd name="csX2" fmla="*/ 11242 w 143587"/>
                <a:gd name="csY2" fmla="*/ 3850 h 57584"/>
                <a:gd name="csX3" fmla="*/ 14791 w 143587"/>
                <a:gd name="csY3" fmla="*/ 4254 h 57584"/>
                <a:gd name="csX4" fmla="*/ 29458 w 143587"/>
                <a:gd name="csY4" fmla="*/ 8107 h 57584"/>
                <a:gd name="csX5" fmla="*/ 43388 w 143587"/>
                <a:gd name="csY5" fmla="*/ 14370 h 57584"/>
                <a:gd name="csX6" fmla="*/ 50269 w 143587"/>
                <a:gd name="csY6" fmla="*/ 17626 h 57584"/>
                <a:gd name="csX7" fmla="*/ 57260 w 143587"/>
                <a:gd name="csY7" fmla="*/ 20594 h 57584"/>
                <a:gd name="csX8" fmla="*/ 84543 w 143587"/>
                <a:gd name="csY8" fmla="*/ 35736 h 57584"/>
                <a:gd name="csX9" fmla="*/ 112178 w 143587"/>
                <a:gd name="csY9" fmla="*/ 51454 h 57584"/>
                <a:gd name="csX10" fmla="*/ 139403 w 143587"/>
                <a:gd name="csY10" fmla="*/ 57326 h 57584"/>
                <a:gd name="csX11" fmla="*/ 142966 w 143587"/>
                <a:gd name="csY11" fmla="*/ 56403 h 57584"/>
                <a:gd name="csX12" fmla="*/ 143427 w 143587"/>
                <a:gd name="csY12" fmla="*/ 54653 h 57584"/>
                <a:gd name="csX13" fmla="*/ 141678 w 143587"/>
                <a:gd name="csY13" fmla="*/ 54191 h 57584"/>
                <a:gd name="csX14" fmla="*/ 135193 w 143587"/>
                <a:gd name="csY14" fmla="*/ 54999 h 57584"/>
                <a:gd name="csX15" fmla="*/ 128318 w 143587"/>
                <a:gd name="csY15" fmla="*/ 54332 h 57584"/>
                <a:gd name="csX16" fmla="*/ 115164 w 143587"/>
                <a:gd name="csY16" fmla="*/ 50057 h 57584"/>
                <a:gd name="csX17" fmla="*/ 87522 w 143587"/>
                <a:gd name="csY17" fmla="*/ 34518 h 57584"/>
                <a:gd name="csX18" fmla="*/ 60451 w 143587"/>
                <a:gd name="csY18" fmla="*/ 19229 h 57584"/>
                <a:gd name="csX19" fmla="*/ 53332 w 143587"/>
                <a:gd name="csY19" fmla="*/ 16190 h 57584"/>
                <a:gd name="csX20" fmla="*/ 46547 w 143587"/>
                <a:gd name="csY20" fmla="*/ 13049 h 57584"/>
                <a:gd name="csX21" fmla="*/ 32662 w 143587"/>
                <a:gd name="csY21" fmla="*/ 6619 h 57584"/>
                <a:gd name="csX22" fmla="*/ 17944 w 143587"/>
                <a:gd name="csY22" fmla="*/ 2158 h 57584"/>
                <a:gd name="csX23" fmla="*/ 10940 w 143587"/>
                <a:gd name="csY23" fmla="*/ 1196 h 57584"/>
                <a:gd name="csX24" fmla="*/ 4091 w 143587"/>
                <a:gd name="csY24" fmla="*/ 36 h 57584"/>
                <a:gd name="csX25" fmla="*/ 932 w 143587"/>
                <a:gd name="csY25" fmla="*/ 190 h 57584"/>
                <a:gd name="csX26" fmla="*/ 41 w 143587"/>
                <a:gd name="csY26" fmla="*/ 1760 h 57584"/>
                <a:gd name="csX27" fmla="*/ 1611 w 143587"/>
                <a:gd name="csY27" fmla="*/ 2651 h 57584"/>
                <a:gd name="csX28" fmla="*/ 1611 w 143587"/>
                <a:gd name="csY28" fmla="*/ 2651 h 575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143587" h="57584">
                  <a:moveTo>
                    <a:pt x="1592" y="2671"/>
                  </a:moveTo>
                  <a:cubicBezTo>
                    <a:pt x="3649" y="2305"/>
                    <a:pt x="5834" y="2799"/>
                    <a:pt x="7852" y="3203"/>
                  </a:cubicBezTo>
                  <a:cubicBezTo>
                    <a:pt x="8980" y="3427"/>
                    <a:pt x="10107" y="3671"/>
                    <a:pt x="11242" y="3850"/>
                  </a:cubicBezTo>
                  <a:cubicBezTo>
                    <a:pt x="12420" y="4036"/>
                    <a:pt x="13606" y="4106"/>
                    <a:pt x="14791" y="4254"/>
                  </a:cubicBezTo>
                  <a:cubicBezTo>
                    <a:pt x="19789" y="4863"/>
                    <a:pt x="24755" y="6337"/>
                    <a:pt x="29458" y="8107"/>
                  </a:cubicBezTo>
                  <a:cubicBezTo>
                    <a:pt x="34225" y="9902"/>
                    <a:pt x="38806" y="12152"/>
                    <a:pt x="43388" y="14370"/>
                  </a:cubicBezTo>
                  <a:cubicBezTo>
                    <a:pt x="45669" y="15479"/>
                    <a:pt x="47956" y="16581"/>
                    <a:pt x="50269" y="17626"/>
                  </a:cubicBezTo>
                  <a:cubicBezTo>
                    <a:pt x="52576" y="18671"/>
                    <a:pt x="54940" y="19588"/>
                    <a:pt x="57260" y="20594"/>
                  </a:cubicBezTo>
                  <a:cubicBezTo>
                    <a:pt x="66813" y="24755"/>
                    <a:pt x="75617" y="30409"/>
                    <a:pt x="84543" y="35736"/>
                  </a:cubicBezTo>
                  <a:cubicBezTo>
                    <a:pt x="93635" y="41165"/>
                    <a:pt x="102676" y="46762"/>
                    <a:pt x="112178" y="51454"/>
                  </a:cubicBezTo>
                  <a:cubicBezTo>
                    <a:pt x="120514" y="55563"/>
                    <a:pt x="130010" y="58493"/>
                    <a:pt x="139403" y="57326"/>
                  </a:cubicBezTo>
                  <a:cubicBezTo>
                    <a:pt x="140659" y="57172"/>
                    <a:pt x="141800" y="56916"/>
                    <a:pt x="142966" y="56403"/>
                  </a:cubicBezTo>
                  <a:cubicBezTo>
                    <a:pt x="143600" y="56127"/>
                    <a:pt x="143741" y="55204"/>
                    <a:pt x="143427" y="54653"/>
                  </a:cubicBezTo>
                  <a:cubicBezTo>
                    <a:pt x="143049" y="53999"/>
                    <a:pt x="142312" y="53916"/>
                    <a:pt x="141678" y="54191"/>
                  </a:cubicBezTo>
                  <a:cubicBezTo>
                    <a:pt x="139730" y="55050"/>
                    <a:pt x="137276" y="55012"/>
                    <a:pt x="135193" y="54999"/>
                  </a:cubicBezTo>
                  <a:cubicBezTo>
                    <a:pt x="132887" y="54980"/>
                    <a:pt x="130587" y="54743"/>
                    <a:pt x="128318" y="54332"/>
                  </a:cubicBezTo>
                  <a:cubicBezTo>
                    <a:pt x="123763" y="53505"/>
                    <a:pt x="119341" y="52057"/>
                    <a:pt x="115164" y="50057"/>
                  </a:cubicBezTo>
                  <a:cubicBezTo>
                    <a:pt x="105617" y="45499"/>
                    <a:pt x="96614" y="39902"/>
                    <a:pt x="87522" y="34518"/>
                  </a:cubicBezTo>
                  <a:cubicBezTo>
                    <a:pt x="78609" y="29242"/>
                    <a:pt x="69876" y="23569"/>
                    <a:pt x="60451" y="19229"/>
                  </a:cubicBezTo>
                  <a:cubicBezTo>
                    <a:pt x="58106" y="18145"/>
                    <a:pt x="55696" y="17222"/>
                    <a:pt x="53332" y="16190"/>
                  </a:cubicBezTo>
                  <a:cubicBezTo>
                    <a:pt x="51045" y="15197"/>
                    <a:pt x="48789" y="14132"/>
                    <a:pt x="46547" y="13049"/>
                  </a:cubicBezTo>
                  <a:cubicBezTo>
                    <a:pt x="41952" y="10837"/>
                    <a:pt x="37384" y="8562"/>
                    <a:pt x="32662" y="6619"/>
                  </a:cubicBezTo>
                  <a:cubicBezTo>
                    <a:pt x="27920" y="4671"/>
                    <a:pt x="22986" y="3087"/>
                    <a:pt x="17944" y="2158"/>
                  </a:cubicBezTo>
                  <a:cubicBezTo>
                    <a:pt x="15618" y="1728"/>
                    <a:pt x="13260" y="1626"/>
                    <a:pt x="10940" y="1196"/>
                  </a:cubicBezTo>
                  <a:cubicBezTo>
                    <a:pt x="8666" y="773"/>
                    <a:pt x="6404" y="209"/>
                    <a:pt x="4091" y="36"/>
                  </a:cubicBezTo>
                  <a:cubicBezTo>
                    <a:pt x="3027" y="-41"/>
                    <a:pt x="1976" y="4"/>
                    <a:pt x="932" y="190"/>
                  </a:cubicBezTo>
                  <a:cubicBezTo>
                    <a:pt x="253" y="312"/>
                    <a:pt x="-132" y="1138"/>
                    <a:pt x="41" y="1760"/>
                  </a:cubicBezTo>
                  <a:cubicBezTo>
                    <a:pt x="240" y="2478"/>
                    <a:pt x="932" y="2773"/>
                    <a:pt x="1611" y="2651"/>
                  </a:cubicBezTo>
                  <a:lnTo>
                    <a:pt x="1611" y="2651"/>
                  </a:lnTo>
                  <a:close/>
                </a:path>
              </a:pathLst>
            </a:custGeom>
            <a:solidFill>
              <a:srgbClr val="7F7F7F"/>
            </a:solidFill>
            <a:ln w="635" cap="flat">
              <a:noFill/>
              <a:prstDash val="solid"/>
              <a:miter/>
            </a:ln>
          </p:spPr>
          <p:txBody>
            <a:bodyPr/>
            <a:lstStyle/>
            <a:p>
              <a:endParaRPr lang="en-US"/>
            </a:p>
          </p:txBody>
        </p:sp>
        <p:sp>
          <p:nvSpPr>
            <p:cNvPr id="3289" name="Freeform 3288">
              <a:extLst>
                <a:ext uri="{FF2B5EF4-FFF2-40B4-BE49-F238E27FC236}">
                  <a16:creationId xmlns:a16="http://schemas.microsoft.com/office/drawing/2014/main" id="{909E1D81-87B1-958F-3A57-E63607550754}"/>
                </a:ext>
              </a:extLst>
            </p:cNvPr>
            <p:cNvSpPr/>
            <p:nvPr/>
          </p:nvSpPr>
          <p:spPr>
            <a:xfrm flipH="1">
              <a:off x="8486008" y="2344526"/>
              <a:ext cx="122315" cy="51370"/>
            </a:xfrm>
            <a:custGeom>
              <a:avLst/>
              <a:gdLst>
                <a:gd name="csX0" fmla="*/ 638 w 122315"/>
                <a:gd name="csY0" fmla="*/ 2361 h 51370"/>
                <a:gd name="csX1" fmla="*/ 12428 w 122315"/>
                <a:gd name="csY1" fmla="*/ 6374 h 51370"/>
                <a:gd name="csX2" fmla="*/ 24134 w 122315"/>
                <a:gd name="csY2" fmla="*/ 11964 h 51370"/>
                <a:gd name="csX3" fmla="*/ 48015 w 122315"/>
                <a:gd name="csY3" fmla="*/ 25381 h 51370"/>
                <a:gd name="csX4" fmla="*/ 70582 w 122315"/>
                <a:gd name="csY4" fmla="*/ 38561 h 51370"/>
                <a:gd name="csX5" fmla="*/ 95096 w 122315"/>
                <a:gd name="csY5" fmla="*/ 48549 h 51370"/>
                <a:gd name="csX6" fmla="*/ 101459 w 122315"/>
                <a:gd name="csY6" fmla="*/ 50465 h 51370"/>
                <a:gd name="csX7" fmla="*/ 107963 w 122315"/>
                <a:gd name="csY7" fmla="*/ 51286 h 51370"/>
                <a:gd name="csX8" fmla="*/ 113742 w 122315"/>
                <a:gd name="csY8" fmla="*/ 51356 h 51370"/>
                <a:gd name="csX9" fmla="*/ 119278 w 122315"/>
                <a:gd name="csY9" fmla="*/ 50703 h 51370"/>
                <a:gd name="csX10" fmla="*/ 121719 w 122315"/>
                <a:gd name="csY10" fmla="*/ 49626 h 51370"/>
                <a:gd name="csX11" fmla="*/ 120431 w 122315"/>
                <a:gd name="csY11" fmla="*/ 47420 h 51370"/>
                <a:gd name="csX12" fmla="*/ 110423 w 122315"/>
                <a:gd name="csY12" fmla="*/ 48799 h 51370"/>
                <a:gd name="csX13" fmla="*/ 97948 w 122315"/>
                <a:gd name="csY13" fmla="*/ 46818 h 51370"/>
                <a:gd name="csX14" fmla="*/ 73760 w 122315"/>
                <a:gd name="csY14" fmla="*/ 37311 h 51370"/>
                <a:gd name="csX15" fmla="*/ 51564 w 122315"/>
                <a:gd name="csY15" fmla="*/ 24458 h 51370"/>
                <a:gd name="csX16" fmla="*/ 28017 w 122315"/>
                <a:gd name="csY16" fmla="*/ 11169 h 51370"/>
                <a:gd name="csX17" fmla="*/ 16394 w 122315"/>
                <a:gd name="csY17" fmla="*/ 5310 h 51370"/>
                <a:gd name="csX18" fmla="*/ 10467 w 122315"/>
                <a:gd name="csY18" fmla="*/ 2919 h 51370"/>
                <a:gd name="csX19" fmla="*/ 4521 w 122315"/>
                <a:gd name="csY19" fmla="*/ 1118 h 51370"/>
                <a:gd name="csX20" fmla="*/ 1913 w 122315"/>
                <a:gd name="csY20" fmla="*/ 150 h 51370"/>
                <a:gd name="csX21" fmla="*/ 164 w 122315"/>
                <a:gd name="csY21" fmla="*/ 611 h 51370"/>
                <a:gd name="csX22" fmla="*/ 625 w 122315"/>
                <a:gd name="csY22" fmla="*/ 2361 h 51370"/>
                <a:gd name="csX23" fmla="*/ 625 w 122315"/>
                <a:gd name="csY23" fmla="*/ 2361 h 5137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122315" h="51370">
                  <a:moveTo>
                    <a:pt x="638" y="2361"/>
                  </a:moveTo>
                  <a:cubicBezTo>
                    <a:pt x="4444" y="4054"/>
                    <a:pt x="8583" y="4791"/>
                    <a:pt x="12428" y="6374"/>
                  </a:cubicBezTo>
                  <a:cubicBezTo>
                    <a:pt x="16432" y="8022"/>
                    <a:pt x="20328" y="9906"/>
                    <a:pt x="24134" y="11964"/>
                  </a:cubicBezTo>
                  <a:cubicBezTo>
                    <a:pt x="32169" y="16310"/>
                    <a:pt x="40057" y="20907"/>
                    <a:pt x="48015" y="25381"/>
                  </a:cubicBezTo>
                  <a:cubicBezTo>
                    <a:pt x="55607" y="29651"/>
                    <a:pt x="62848" y="34542"/>
                    <a:pt x="70582" y="38561"/>
                  </a:cubicBezTo>
                  <a:cubicBezTo>
                    <a:pt x="78411" y="42632"/>
                    <a:pt x="86748" y="45722"/>
                    <a:pt x="95096" y="48549"/>
                  </a:cubicBezTo>
                  <a:cubicBezTo>
                    <a:pt x="97198" y="49260"/>
                    <a:pt x="99287" y="50004"/>
                    <a:pt x="101459" y="50465"/>
                  </a:cubicBezTo>
                  <a:cubicBezTo>
                    <a:pt x="103593" y="50920"/>
                    <a:pt x="105778" y="51177"/>
                    <a:pt x="107963" y="51286"/>
                  </a:cubicBezTo>
                  <a:cubicBezTo>
                    <a:pt x="109885" y="51382"/>
                    <a:pt x="111820" y="51382"/>
                    <a:pt x="113742" y="51356"/>
                  </a:cubicBezTo>
                  <a:cubicBezTo>
                    <a:pt x="115594" y="51331"/>
                    <a:pt x="117497" y="51222"/>
                    <a:pt x="119278" y="50703"/>
                  </a:cubicBezTo>
                  <a:cubicBezTo>
                    <a:pt x="120130" y="50453"/>
                    <a:pt x="120963" y="50100"/>
                    <a:pt x="121719" y="49626"/>
                  </a:cubicBezTo>
                  <a:cubicBezTo>
                    <a:pt x="123103" y="48747"/>
                    <a:pt x="121828" y="46536"/>
                    <a:pt x="120431" y="47420"/>
                  </a:cubicBezTo>
                  <a:cubicBezTo>
                    <a:pt x="117555" y="49235"/>
                    <a:pt x="113672" y="48805"/>
                    <a:pt x="110423" y="48799"/>
                  </a:cubicBezTo>
                  <a:cubicBezTo>
                    <a:pt x="106130" y="48786"/>
                    <a:pt x="102016" y="48177"/>
                    <a:pt x="97948" y="46818"/>
                  </a:cubicBezTo>
                  <a:cubicBezTo>
                    <a:pt x="89733" y="44081"/>
                    <a:pt x="81532" y="41157"/>
                    <a:pt x="73760" y="37311"/>
                  </a:cubicBezTo>
                  <a:cubicBezTo>
                    <a:pt x="66084" y="33516"/>
                    <a:pt x="58958" y="28740"/>
                    <a:pt x="51564" y="24458"/>
                  </a:cubicBezTo>
                  <a:cubicBezTo>
                    <a:pt x="43766" y="19945"/>
                    <a:pt x="35917" y="15503"/>
                    <a:pt x="28017" y="11169"/>
                  </a:cubicBezTo>
                  <a:cubicBezTo>
                    <a:pt x="24211" y="9080"/>
                    <a:pt x="20373" y="7067"/>
                    <a:pt x="16394" y="5310"/>
                  </a:cubicBezTo>
                  <a:cubicBezTo>
                    <a:pt x="14446" y="4451"/>
                    <a:pt x="12492" y="3592"/>
                    <a:pt x="10467" y="2919"/>
                  </a:cubicBezTo>
                  <a:cubicBezTo>
                    <a:pt x="8500" y="2265"/>
                    <a:pt x="6494" y="1759"/>
                    <a:pt x="4521" y="1118"/>
                  </a:cubicBezTo>
                  <a:cubicBezTo>
                    <a:pt x="3637" y="829"/>
                    <a:pt x="2765" y="522"/>
                    <a:pt x="1913" y="150"/>
                  </a:cubicBezTo>
                  <a:cubicBezTo>
                    <a:pt x="1285" y="-132"/>
                    <a:pt x="542" y="-36"/>
                    <a:pt x="164" y="611"/>
                  </a:cubicBezTo>
                  <a:cubicBezTo>
                    <a:pt x="-157" y="1156"/>
                    <a:pt x="-9" y="2079"/>
                    <a:pt x="625" y="2361"/>
                  </a:cubicBezTo>
                  <a:lnTo>
                    <a:pt x="625" y="2361"/>
                  </a:lnTo>
                  <a:close/>
                </a:path>
              </a:pathLst>
            </a:custGeom>
            <a:solidFill>
              <a:srgbClr val="7F7F7F"/>
            </a:solidFill>
            <a:ln w="635" cap="flat">
              <a:noFill/>
              <a:prstDash val="solid"/>
              <a:miter/>
            </a:ln>
          </p:spPr>
          <p:txBody>
            <a:bodyPr/>
            <a:lstStyle/>
            <a:p>
              <a:endParaRPr lang="en-US"/>
            </a:p>
          </p:txBody>
        </p:sp>
        <p:sp>
          <p:nvSpPr>
            <p:cNvPr id="3290" name="Freeform 3289">
              <a:extLst>
                <a:ext uri="{FF2B5EF4-FFF2-40B4-BE49-F238E27FC236}">
                  <a16:creationId xmlns:a16="http://schemas.microsoft.com/office/drawing/2014/main" id="{873462E6-7954-BB4C-B88B-0B70BCE2A519}"/>
                </a:ext>
              </a:extLst>
            </p:cNvPr>
            <p:cNvSpPr/>
            <p:nvPr/>
          </p:nvSpPr>
          <p:spPr>
            <a:xfrm flipH="1">
              <a:off x="8478381" y="2366970"/>
              <a:ext cx="67992" cy="26165"/>
            </a:xfrm>
            <a:custGeom>
              <a:avLst/>
              <a:gdLst>
                <a:gd name="csX0" fmla="*/ 1270 w 67992"/>
                <a:gd name="csY0" fmla="*/ 2565 h 26165"/>
                <a:gd name="csX1" fmla="*/ 1949 w 67992"/>
                <a:gd name="csY1" fmla="*/ 2617 h 26165"/>
                <a:gd name="csX2" fmla="*/ 2109 w 67992"/>
                <a:gd name="csY2" fmla="*/ 2636 h 26165"/>
                <a:gd name="csX3" fmla="*/ 2513 w 67992"/>
                <a:gd name="csY3" fmla="*/ 2700 h 26165"/>
                <a:gd name="csX4" fmla="*/ 4083 w 67992"/>
                <a:gd name="csY4" fmla="*/ 3046 h 26165"/>
                <a:gd name="csX5" fmla="*/ 7293 w 67992"/>
                <a:gd name="csY5" fmla="*/ 4091 h 26165"/>
                <a:gd name="csX6" fmla="*/ 8062 w 67992"/>
                <a:gd name="csY6" fmla="*/ 4392 h 26165"/>
                <a:gd name="csX7" fmla="*/ 8446 w 67992"/>
                <a:gd name="csY7" fmla="*/ 4546 h 26165"/>
                <a:gd name="csX8" fmla="*/ 8664 w 67992"/>
                <a:gd name="csY8" fmla="*/ 4636 h 26165"/>
                <a:gd name="csX9" fmla="*/ 8734 w 67992"/>
                <a:gd name="csY9" fmla="*/ 4668 h 26165"/>
                <a:gd name="csX10" fmla="*/ 10272 w 67992"/>
                <a:gd name="csY10" fmla="*/ 5347 h 26165"/>
                <a:gd name="csX11" fmla="*/ 13213 w 67992"/>
                <a:gd name="csY11" fmla="*/ 6764 h 26165"/>
                <a:gd name="csX12" fmla="*/ 26425 w 67992"/>
                <a:gd name="csY12" fmla="*/ 14989 h 26165"/>
                <a:gd name="csX13" fmla="*/ 38587 w 67992"/>
                <a:gd name="csY13" fmla="*/ 22489 h 26165"/>
                <a:gd name="csX14" fmla="*/ 52613 w 67992"/>
                <a:gd name="csY14" fmla="*/ 26156 h 26165"/>
                <a:gd name="csX15" fmla="*/ 59616 w 67992"/>
                <a:gd name="csY15" fmla="*/ 25502 h 26165"/>
                <a:gd name="csX16" fmla="*/ 65793 w 67992"/>
                <a:gd name="csY16" fmla="*/ 23072 h 26165"/>
                <a:gd name="csX17" fmla="*/ 67356 w 67992"/>
                <a:gd name="csY17" fmla="*/ 22156 h 26165"/>
                <a:gd name="csX18" fmla="*/ 67818 w 67992"/>
                <a:gd name="csY18" fmla="*/ 20406 h 26165"/>
                <a:gd name="csX19" fmla="*/ 66068 w 67992"/>
                <a:gd name="csY19" fmla="*/ 19944 h 26165"/>
                <a:gd name="csX20" fmla="*/ 63038 w 67992"/>
                <a:gd name="csY20" fmla="*/ 21617 h 26165"/>
                <a:gd name="csX21" fmla="*/ 62333 w 67992"/>
                <a:gd name="csY21" fmla="*/ 21938 h 26165"/>
                <a:gd name="csX22" fmla="*/ 62237 w 67992"/>
                <a:gd name="csY22" fmla="*/ 21983 h 26165"/>
                <a:gd name="csX23" fmla="*/ 62192 w 67992"/>
                <a:gd name="csY23" fmla="*/ 22002 h 26165"/>
                <a:gd name="csX24" fmla="*/ 61743 w 67992"/>
                <a:gd name="csY24" fmla="*/ 22181 h 26165"/>
                <a:gd name="csX25" fmla="*/ 60282 w 67992"/>
                <a:gd name="csY25" fmla="*/ 22681 h 26165"/>
                <a:gd name="csX26" fmla="*/ 57194 w 67992"/>
                <a:gd name="csY26" fmla="*/ 23367 h 26165"/>
                <a:gd name="csX27" fmla="*/ 57091 w 67992"/>
                <a:gd name="csY27" fmla="*/ 23380 h 26165"/>
                <a:gd name="csX28" fmla="*/ 57040 w 67992"/>
                <a:gd name="csY28" fmla="*/ 23380 h 26165"/>
                <a:gd name="csX29" fmla="*/ 56598 w 67992"/>
                <a:gd name="csY29" fmla="*/ 23431 h 26165"/>
                <a:gd name="csX30" fmla="*/ 55746 w 67992"/>
                <a:gd name="csY30" fmla="*/ 23508 h 26165"/>
                <a:gd name="csX31" fmla="*/ 54029 w 67992"/>
                <a:gd name="csY31" fmla="*/ 23592 h 26165"/>
                <a:gd name="csX32" fmla="*/ 50447 w 67992"/>
                <a:gd name="csY32" fmla="*/ 23451 h 26165"/>
                <a:gd name="csX33" fmla="*/ 50030 w 67992"/>
                <a:gd name="csY33" fmla="*/ 23406 h 26165"/>
                <a:gd name="csX34" fmla="*/ 49793 w 67992"/>
                <a:gd name="csY34" fmla="*/ 23374 h 26165"/>
                <a:gd name="csX35" fmla="*/ 49781 w 67992"/>
                <a:gd name="csY35" fmla="*/ 23374 h 26165"/>
                <a:gd name="csX36" fmla="*/ 48896 w 67992"/>
                <a:gd name="csY36" fmla="*/ 23233 h 26165"/>
                <a:gd name="csX37" fmla="*/ 47211 w 67992"/>
                <a:gd name="csY37" fmla="*/ 22893 h 26165"/>
                <a:gd name="csX38" fmla="*/ 43860 w 67992"/>
                <a:gd name="csY38" fmla="*/ 21918 h 26165"/>
                <a:gd name="csX39" fmla="*/ 42194 w 67992"/>
                <a:gd name="csY39" fmla="*/ 21297 h 26165"/>
                <a:gd name="csX40" fmla="*/ 41810 w 67992"/>
                <a:gd name="csY40" fmla="*/ 21143 h 26165"/>
                <a:gd name="csX41" fmla="*/ 41592 w 67992"/>
                <a:gd name="csY41" fmla="*/ 21053 h 26165"/>
                <a:gd name="csX42" fmla="*/ 41624 w 67992"/>
                <a:gd name="csY42" fmla="*/ 21066 h 26165"/>
                <a:gd name="csX43" fmla="*/ 40804 w 67992"/>
                <a:gd name="csY43" fmla="*/ 20707 h 26165"/>
                <a:gd name="csX44" fmla="*/ 28610 w 67992"/>
                <a:gd name="csY44" fmla="*/ 13405 h 26165"/>
                <a:gd name="csX45" fmla="*/ 22382 w 67992"/>
                <a:gd name="csY45" fmla="*/ 9078 h 26165"/>
                <a:gd name="csX46" fmla="*/ 15578 w 67992"/>
                <a:gd name="csY46" fmla="*/ 5091 h 26165"/>
                <a:gd name="csX47" fmla="*/ 9292 w 67992"/>
                <a:gd name="csY47" fmla="*/ 2142 h 26165"/>
                <a:gd name="csX48" fmla="*/ 2942 w 67992"/>
                <a:gd name="csY48" fmla="*/ 187 h 26165"/>
                <a:gd name="csX49" fmla="*/ 1276 w 67992"/>
                <a:gd name="csY49" fmla="*/ 1 h 26165"/>
                <a:gd name="csX50" fmla="*/ 1 w 67992"/>
                <a:gd name="csY50" fmla="*/ 1277 h 26165"/>
                <a:gd name="csX51" fmla="*/ 1276 w 67992"/>
                <a:gd name="csY51" fmla="*/ 2553 h 26165"/>
                <a:gd name="csX52" fmla="*/ 1276 w 67992"/>
                <a:gd name="csY52" fmla="*/ 2553 h 261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Lst>
              <a:rect l="l" t="t" r="r" b="b"/>
              <a:pathLst>
                <a:path w="67992" h="26165">
                  <a:moveTo>
                    <a:pt x="1270" y="2565"/>
                  </a:moveTo>
                  <a:cubicBezTo>
                    <a:pt x="1494" y="2578"/>
                    <a:pt x="1725" y="2591"/>
                    <a:pt x="1949" y="2617"/>
                  </a:cubicBezTo>
                  <a:cubicBezTo>
                    <a:pt x="2020" y="2623"/>
                    <a:pt x="2442" y="2687"/>
                    <a:pt x="2109" y="2636"/>
                  </a:cubicBezTo>
                  <a:cubicBezTo>
                    <a:pt x="2244" y="2655"/>
                    <a:pt x="2378" y="2674"/>
                    <a:pt x="2513" y="2700"/>
                  </a:cubicBezTo>
                  <a:cubicBezTo>
                    <a:pt x="3038" y="2790"/>
                    <a:pt x="3564" y="2912"/>
                    <a:pt x="4083" y="3046"/>
                  </a:cubicBezTo>
                  <a:cubicBezTo>
                    <a:pt x="5172" y="3328"/>
                    <a:pt x="6242" y="3694"/>
                    <a:pt x="7293" y="4091"/>
                  </a:cubicBezTo>
                  <a:cubicBezTo>
                    <a:pt x="7549" y="4187"/>
                    <a:pt x="7805" y="4290"/>
                    <a:pt x="8062" y="4392"/>
                  </a:cubicBezTo>
                  <a:cubicBezTo>
                    <a:pt x="8190" y="4444"/>
                    <a:pt x="8318" y="4495"/>
                    <a:pt x="8446" y="4546"/>
                  </a:cubicBezTo>
                  <a:cubicBezTo>
                    <a:pt x="8517" y="4578"/>
                    <a:pt x="8594" y="4604"/>
                    <a:pt x="8664" y="4636"/>
                  </a:cubicBezTo>
                  <a:cubicBezTo>
                    <a:pt x="8882" y="4726"/>
                    <a:pt x="8606" y="4610"/>
                    <a:pt x="8734" y="4668"/>
                  </a:cubicBezTo>
                  <a:cubicBezTo>
                    <a:pt x="9247" y="4892"/>
                    <a:pt x="9766" y="5117"/>
                    <a:pt x="10272" y="5347"/>
                  </a:cubicBezTo>
                  <a:cubicBezTo>
                    <a:pt x="11259" y="5803"/>
                    <a:pt x="12239" y="6277"/>
                    <a:pt x="13213" y="6764"/>
                  </a:cubicBezTo>
                  <a:cubicBezTo>
                    <a:pt x="17878" y="9098"/>
                    <a:pt x="22177" y="11976"/>
                    <a:pt x="26425" y="14989"/>
                  </a:cubicBezTo>
                  <a:cubicBezTo>
                    <a:pt x="30308" y="17745"/>
                    <a:pt x="34281" y="20425"/>
                    <a:pt x="38587" y="22489"/>
                  </a:cubicBezTo>
                  <a:cubicBezTo>
                    <a:pt x="42982" y="24598"/>
                    <a:pt x="47711" y="26034"/>
                    <a:pt x="52613" y="26156"/>
                  </a:cubicBezTo>
                  <a:cubicBezTo>
                    <a:pt x="54951" y="26213"/>
                    <a:pt x="57335" y="26028"/>
                    <a:pt x="59616" y="25502"/>
                  </a:cubicBezTo>
                  <a:cubicBezTo>
                    <a:pt x="61782" y="25002"/>
                    <a:pt x="63851" y="24143"/>
                    <a:pt x="65793" y="23072"/>
                  </a:cubicBezTo>
                  <a:cubicBezTo>
                    <a:pt x="66318" y="22784"/>
                    <a:pt x="66837" y="22476"/>
                    <a:pt x="67356" y="22156"/>
                  </a:cubicBezTo>
                  <a:cubicBezTo>
                    <a:pt x="67926" y="21803"/>
                    <a:pt x="68196" y="20995"/>
                    <a:pt x="67818" y="20406"/>
                  </a:cubicBezTo>
                  <a:cubicBezTo>
                    <a:pt x="67452" y="19835"/>
                    <a:pt x="66677" y="19572"/>
                    <a:pt x="66068" y="19944"/>
                  </a:cubicBezTo>
                  <a:cubicBezTo>
                    <a:pt x="65088" y="20553"/>
                    <a:pt x="64082" y="21117"/>
                    <a:pt x="63038" y="21617"/>
                  </a:cubicBezTo>
                  <a:cubicBezTo>
                    <a:pt x="62807" y="21726"/>
                    <a:pt x="62570" y="21835"/>
                    <a:pt x="62333" y="21938"/>
                  </a:cubicBezTo>
                  <a:cubicBezTo>
                    <a:pt x="62301" y="21951"/>
                    <a:pt x="62083" y="22040"/>
                    <a:pt x="62237" y="21983"/>
                  </a:cubicBezTo>
                  <a:cubicBezTo>
                    <a:pt x="62378" y="21925"/>
                    <a:pt x="62205" y="21995"/>
                    <a:pt x="62192" y="22002"/>
                  </a:cubicBezTo>
                  <a:cubicBezTo>
                    <a:pt x="62044" y="22060"/>
                    <a:pt x="61891" y="22124"/>
                    <a:pt x="61743" y="22181"/>
                  </a:cubicBezTo>
                  <a:cubicBezTo>
                    <a:pt x="61263" y="22367"/>
                    <a:pt x="60776" y="22534"/>
                    <a:pt x="60282" y="22681"/>
                  </a:cubicBezTo>
                  <a:cubicBezTo>
                    <a:pt x="59270" y="22989"/>
                    <a:pt x="58238" y="23213"/>
                    <a:pt x="57194" y="23367"/>
                  </a:cubicBezTo>
                  <a:cubicBezTo>
                    <a:pt x="57156" y="23367"/>
                    <a:pt x="56925" y="23406"/>
                    <a:pt x="57091" y="23380"/>
                  </a:cubicBezTo>
                  <a:cubicBezTo>
                    <a:pt x="57245" y="23361"/>
                    <a:pt x="57066" y="23380"/>
                    <a:pt x="57040" y="23380"/>
                  </a:cubicBezTo>
                  <a:cubicBezTo>
                    <a:pt x="56893" y="23399"/>
                    <a:pt x="56745" y="23419"/>
                    <a:pt x="56598" y="23431"/>
                  </a:cubicBezTo>
                  <a:cubicBezTo>
                    <a:pt x="56316" y="23463"/>
                    <a:pt x="56034" y="23489"/>
                    <a:pt x="55746" y="23508"/>
                  </a:cubicBezTo>
                  <a:cubicBezTo>
                    <a:pt x="55176" y="23553"/>
                    <a:pt x="54599" y="23579"/>
                    <a:pt x="54029" y="23592"/>
                  </a:cubicBezTo>
                  <a:cubicBezTo>
                    <a:pt x="52831" y="23617"/>
                    <a:pt x="51639" y="23579"/>
                    <a:pt x="50447" y="23451"/>
                  </a:cubicBezTo>
                  <a:cubicBezTo>
                    <a:pt x="50306" y="23438"/>
                    <a:pt x="50171" y="23419"/>
                    <a:pt x="50030" y="23406"/>
                  </a:cubicBezTo>
                  <a:cubicBezTo>
                    <a:pt x="49954" y="23399"/>
                    <a:pt x="49870" y="23386"/>
                    <a:pt x="49793" y="23374"/>
                  </a:cubicBezTo>
                  <a:cubicBezTo>
                    <a:pt x="49845" y="23380"/>
                    <a:pt x="50030" y="23406"/>
                    <a:pt x="49781" y="23374"/>
                  </a:cubicBezTo>
                  <a:cubicBezTo>
                    <a:pt x="49486" y="23329"/>
                    <a:pt x="49191" y="23284"/>
                    <a:pt x="48896" y="23233"/>
                  </a:cubicBezTo>
                  <a:cubicBezTo>
                    <a:pt x="48333" y="23136"/>
                    <a:pt x="47769" y="23021"/>
                    <a:pt x="47211" y="22893"/>
                  </a:cubicBezTo>
                  <a:cubicBezTo>
                    <a:pt x="46077" y="22630"/>
                    <a:pt x="44956" y="22303"/>
                    <a:pt x="43860" y="21918"/>
                  </a:cubicBezTo>
                  <a:cubicBezTo>
                    <a:pt x="43303" y="21726"/>
                    <a:pt x="42745" y="21515"/>
                    <a:pt x="42194" y="21297"/>
                  </a:cubicBezTo>
                  <a:cubicBezTo>
                    <a:pt x="42066" y="21245"/>
                    <a:pt x="41938" y="21194"/>
                    <a:pt x="41810" y="21143"/>
                  </a:cubicBezTo>
                  <a:cubicBezTo>
                    <a:pt x="41739" y="21111"/>
                    <a:pt x="41662" y="21085"/>
                    <a:pt x="41592" y="21053"/>
                  </a:cubicBezTo>
                  <a:cubicBezTo>
                    <a:pt x="41611" y="21059"/>
                    <a:pt x="41758" y="21124"/>
                    <a:pt x="41624" y="21066"/>
                  </a:cubicBezTo>
                  <a:cubicBezTo>
                    <a:pt x="41348" y="20944"/>
                    <a:pt x="41079" y="20829"/>
                    <a:pt x="40804" y="20707"/>
                  </a:cubicBezTo>
                  <a:cubicBezTo>
                    <a:pt x="36479" y="18752"/>
                    <a:pt x="32487" y="16130"/>
                    <a:pt x="28610" y="13405"/>
                  </a:cubicBezTo>
                  <a:cubicBezTo>
                    <a:pt x="26541" y="11950"/>
                    <a:pt x="24503" y="10463"/>
                    <a:pt x="22382" y="9078"/>
                  </a:cubicBezTo>
                  <a:cubicBezTo>
                    <a:pt x="20178" y="7642"/>
                    <a:pt x="17916" y="6296"/>
                    <a:pt x="15578" y="5091"/>
                  </a:cubicBezTo>
                  <a:cubicBezTo>
                    <a:pt x="13521" y="4027"/>
                    <a:pt x="11432" y="3033"/>
                    <a:pt x="9292" y="2142"/>
                  </a:cubicBezTo>
                  <a:cubicBezTo>
                    <a:pt x="7254" y="1296"/>
                    <a:pt x="5134" y="527"/>
                    <a:pt x="2942" y="187"/>
                  </a:cubicBezTo>
                  <a:cubicBezTo>
                    <a:pt x="2391" y="104"/>
                    <a:pt x="1834" y="33"/>
                    <a:pt x="1276" y="1"/>
                  </a:cubicBezTo>
                  <a:cubicBezTo>
                    <a:pt x="610" y="-31"/>
                    <a:pt x="-31" y="610"/>
                    <a:pt x="1" y="1277"/>
                  </a:cubicBezTo>
                  <a:cubicBezTo>
                    <a:pt x="33" y="2001"/>
                    <a:pt x="565" y="2520"/>
                    <a:pt x="1276" y="2553"/>
                  </a:cubicBezTo>
                  <a:lnTo>
                    <a:pt x="1276" y="2553"/>
                  </a:lnTo>
                  <a:close/>
                </a:path>
              </a:pathLst>
            </a:custGeom>
            <a:solidFill>
              <a:srgbClr val="7F7F7F"/>
            </a:solidFill>
            <a:ln w="635" cap="flat">
              <a:noFill/>
              <a:prstDash val="solid"/>
              <a:miter/>
            </a:ln>
          </p:spPr>
          <p:txBody>
            <a:bodyPr/>
            <a:lstStyle/>
            <a:p>
              <a:endParaRPr lang="en-US"/>
            </a:p>
          </p:txBody>
        </p:sp>
        <p:sp>
          <p:nvSpPr>
            <p:cNvPr id="3291" name="Freeform 3290">
              <a:extLst>
                <a:ext uri="{FF2B5EF4-FFF2-40B4-BE49-F238E27FC236}">
                  <a16:creationId xmlns:a16="http://schemas.microsoft.com/office/drawing/2014/main" id="{DC29249A-DF74-6A72-E637-410E6E1B8032}"/>
                </a:ext>
              </a:extLst>
            </p:cNvPr>
            <p:cNvSpPr/>
            <p:nvPr/>
          </p:nvSpPr>
          <p:spPr>
            <a:xfrm flipH="1">
              <a:off x="8465792" y="2366577"/>
              <a:ext cx="58393" cy="20728"/>
            </a:xfrm>
            <a:custGeom>
              <a:avLst/>
              <a:gdLst>
                <a:gd name="csX0" fmla="*/ 1604 w 58393"/>
                <a:gd name="csY0" fmla="*/ 2529 h 20728"/>
                <a:gd name="csX1" fmla="*/ 1726 w 58393"/>
                <a:gd name="csY1" fmla="*/ 2542 h 20728"/>
                <a:gd name="csX2" fmla="*/ 1835 w 58393"/>
                <a:gd name="csY2" fmla="*/ 2542 h 20728"/>
                <a:gd name="csX3" fmla="*/ 2226 w 58393"/>
                <a:gd name="csY3" fmla="*/ 2631 h 20728"/>
                <a:gd name="csX4" fmla="*/ 2405 w 58393"/>
                <a:gd name="csY4" fmla="*/ 2683 h 20728"/>
                <a:gd name="csX5" fmla="*/ 3789 w 58393"/>
                <a:gd name="csY5" fmla="*/ 3497 h 20728"/>
                <a:gd name="csX6" fmla="*/ 6551 w 58393"/>
                <a:gd name="csY6" fmla="*/ 5471 h 20728"/>
                <a:gd name="csX7" fmla="*/ 9870 w 58393"/>
                <a:gd name="csY7" fmla="*/ 7676 h 20728"/>
                <a:gd name="csX8" fmla="*/ 13349 w 58393"/>
                <a:gd name="csY8" fmla="*/ 9773 h 20728"/>
                <a:gd name="csX9" fmla="*/ 20250 w 58393"/>
                <a:gd name="csY9" fmla="*/ 13978 h 20728"/>
                <a:gd name="csX10" fmla="*/ 27195 w 58393"/>
                <a:gd name="csY10" fmla="*/ 17517 h 20728"/>
                <a:gd name="csX11" fmla="*/ 34147 w 58393"/>
                <a:gd name="csY11" fmla="*/ 19517 h 20728"/>
                <a:gd name="csX12" fmla="*/ 41106 w 58393"/>
                <a:gd name="csY12" fmla="*/ 20638 h 20728"/>
                <a:gd name="csX13" fmla="*/ 48071 w 58393"/>
                <a:gd name="csY13" fmla="*/ 19914 h 20728"/>
                <a:gd name="csX14" fmla="*/ 53735 w 58393"/>
                <a:gd name="csY14" fmla="*/ 15484 h 20728"/>
                <a:gd name="csX15" fmla="*/ 56958 w 58393"/>
                <a:gd name="csY15" fmla="*/ 10638 h 20728"/>
                <a:gd name="csX16" fmla="*/ 58316 w 58393"/>
                <a:gd name="csY16" fmla="*/ 5106 h 20728"/>
                <a:gd name="csX17" fmla="*/ 57836 w 58393"/>
                <a:gd name="csY17" fmla="*/ 3939 h 20728"/>
                <a:gd name="csX18" fmla="*/ 56087 w 58393"/>
                <a:gd name="csY18" fmla="*/ 3478 h 20728"/>
                <a:gd name="csX19" fmla="*/ 55625 w 58393"/>
                <a:gd name="csY19" fmla="*/ 5228 h 20728"/>
                <a:gd name="csX20" fmla="*/ 55747 w 58393"/>
                <a:gd name="csY20" fmla="*/ 5420 h 20728"/>
                <a:gd name="csX21" fmla="*/ 55747 w 58393"/>
                <a:gd name="csY21" fmla="*/ 5382 h 20728"/>
                <a:gd name="csX22" fmla="*/ 55817 w 58393"/>
                <a:gd name="csY22" fmla="*/ 5606 h 20728"/>
                <a:gd name="csX23" fmla="*/ 55843 w 58393"/>
                <a:gd name="csY23" fmla="*/ 5709 h 20728"/>
                <a:gd name="csX24" fmla="*/ 55837 w 58393"/>
                <a:gd name="csY24" fmla="*/ 5612 h 20728"/>
                <a:gd name="csX25" fmla="*/ 55849 w 58393"/>
                <a:gd name="csY25" fmla="*/ 6132 h 20728"/>
                <a:gd name="csX26" fmla="*/ 55830 w 58393"/>
                <a:gd name="csY26" fmla="*/ 6407 h 20728"/>
                <a:gd name="csX27" fmla="*/ 55843 w 58393"/>
                <a:gd name="csY27" fmla="*/ 6311 h 20728"/>
                <a:gd name="csX28" fmla="*/ 55817 w 58393"/>
                <a:gd name="csY28" fmla="*/ 6471 h 20728"/>
                <a:gd name="csX29" fmla="*/ 55484 w 58393"/>
                <a:gd name="csY29" fmla="*/ 7696 h 20728"/>
                <a:gd name="csX30" fmla="*/ 55260 w 58393"/>
                <a:gd name="csY30" fmla="*/ 8292 h 20728"/>
                <a:gd name="csX31" fmla="*/ 55228 w 58393"/>
                <a:gd name="csY31" fmla="*/ 8369 h 20728"/>
                <a:gd name="csX32" fmla="*/ 55074 w 58393"/>
                <a:gd name="csY32" fmla="*/ 8702 h 20728"/>
                <a:gd name="csX33" fmla="*/ 52332 w 58393"/>
                <a:gd name="csY33" fmla="*/ 13138 h 20728"/>
                <a:gd name="csX34" fmla="*/ 52088 w 58393"/>
                <a:gd name="csY34" fmla="*/ 13472 h 20728"/>
                <a:gd name="csX35" fmla="*/ 51967 w 58393"/>
                <a:gd name="csY35" fmla="*/ 13632 h 20728"/>
                <a:gd name="csX36" fmla="*/ 51416 w 58393"/>
                <a:gd name="csY36" fmla="*/ 14311 h 20728"/>
                <a:gd name="csX37" fmla="*/ 50275 w 58393"/>
                <a:gd name="csY37" fmla="*/ 15542 h 20728"/>
                <a:gd name="csX38" fmla="*/ 49679 w 58393"/>
                <a:gd name="csY38" fmla="*/ 16081 h 20728"/>
                <a:gd name="csX39" fmla="*/ 49500 w 58393"/>
                <a:gd name="csY39" fmla="*/ 16228 h 20728"/>
                <a:gd name="csX40" fmla="*/ 49448 w 58393"/>
                <a:gd name="csY40" fmla="*/ 16273 h 20728"/>
                <a:gd name="csX41" fmla="*/ 49346 w 58393"/>
                <a:gd name="csY41" fmla="*/ 16350 h 20728"/>
                <a:gd name="csX42" fmla="*/ 49109 w 58393"/>
                <a:gd name="csY42" fmla="*/ 16517 h 20728"/>
                <a:gd name="csX43" fmla="*/ 47712 w 58393"/>
                <a:gd name="csY43" fmla="*/ 17318 h 20728"/>
                <a:gd name="csX44" fmla="*/ 47507 w 58393"/>
                <a:gd name="csY44" fmla="*/ 17414 h 20728"/>
                <a:gd name="csX45" fmla="*/ 47501 w 58393"/>
                <a:gd name="csY45" fmla="*/ 17414 h 20728"/>
                <a:gd name="csX46" fmla="*/ 47180 w 58393"/>
                <a:gd name="csY46" fmla="*/ 17536 h 20728"/>
                <a:gd name="csX47" fmla="*/ 46315 w 58393"/>
                <a:gd name="csY47" fmla="*/ 17799 h 20728"/>
                <a:gd name="csX48" fmla="*/ 45598 w 58393"/>
                <a:gd name="csY48" fmla="*/ 17965 h 20728"/>
                <a:gd name="csX49" fmla="*/ 45207 w 58393"/>
                <a:gd name="csY49" fmla="*/ 18036 h 20728"/>
                <a:gd name="csX50" fmla="*/ 44982 w 58393"/>
                <a:gd name="csY50" fmla="*/ 18068 h 20728"/>
                <a:gd name="csX51" fmla="*/ 44982 w 58393"/>
                <a:gd name="csY51" fmla="*/ 18068 h 20728"/>
                <a:gd name="csX52" fmla="*/ 41631 w 58393"/>
                <a:gd name="csY52" fmla="*/ 18126 h 20728"/>
                <a:gd name="csX53" fmla="*/ 39895 w 58393"/>
                <a:gd name="csY53" fmla="*/ 17959 h 20728"/>
                <a:gd name="csX54" fmla="*/ 39780 w 58393"/>
                <a:gd name="csY54" fmla="*/ 17946 h 20728"/>
                <a:gd name="csX55" fmla="*/ 39325 w 58393"/>
                <a:gd name="csY55" fmla="*/ 17882 h 20728"/>
                <a:gd name="csX56" fmla="*/ 38485 w 58393"/>
                <a:gd name="csY56" fmla="*/ 17747 h 20728"/>
                <a:gd name="csX57" fmla="*/ 35243 w 58393"/>
                <a:gd name="csY57" fmla="*/ 17145 h 20728"/>
                <a:gd name="csX58" fmla="*/ 28400 w 58393"/>
                <a:gd name="csY58" fmla="*/ 15254 h 20728"/>
                <a:gd name="csX59" fmla="*/ 27599 w 58393"/>
                <a:gd name="csY59" fmla="*/ 14952 h 20728"/>
                <a:gd name="csX60" fmla="*/ 27202 w 58393"/>
                <a:gd name="csY60" fmla="*/ 14792 h 20728"/>
                <a:gd name="csX61" fmla="*/ 27035 w 58393"/>
                <a:gd name="csY61" fmla="*/ 14722 h 20728"/>
                <a:gd name="csX62" fmla="*/ 26952 w 58393"/>
                <a:gd name="csY62" fmla="*/ 14683 h 20728"/>
                <a:gd name="csX63" fmla="*/ 25395 w 58393"/>
                <a:gd name="csY63" fmla="*/ 13946 h 20728"/>
                <a:gd name="csX64" fmla="*/ 22012 w 58393"/>
                <a:gd name="csY64" fmla="*/ 12048 h 20728"/>
                <a:gd name="csX65" fmla="*/ 15278 w 58393"/>
                <a:gd name="csY65" fmla="*/ 7952 h 20728"/>
                <a:gd name="csX66" fmla="*/ 8633 w 58393"/>
                <a:gd name="csY66" fmla="*/ 3798 h 20728"/>
                <a:gd name="csX67" fmla="*/ 5737 w 58393"/>
                <a:gd name="csY67" fmla="*/ 1772 h 20728"/>
                <a:gd name="csX68" fmla="*/ 2866 w 58393"/>
                <a:gd name="csY68" fmla="*/ 151 h 20728"/>
                <a:gd name="csX69" fmla="*/ 938 w 58393"/>
                <a:gd name="csY69" fmla="*/ 61 h 20728"/>
                <a:gd name="csX70" fmla="*/ 47 w 58393"/>
                <a:gd name="csY70" fmla="*/ 1631 h 20728"/>
                <a:gd name="csX71" fmla="*/ 1617 w 58393"/>
                <a:gd name="csY71" fmla="*/ 2523 h 20728"/>
                <a:gd name="csX72" fmla="*/ 1617 w 58393"/>
                <a:gd name="csY72" fmla="*/ 2523 h 207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58393" h="20728">
                  <a:moveTo>
                    <a:pt x="1604" y="2529"/>
                  </a:moveTo>
                  <a:cubicBezTo>
                    <a:pt x="1341" y="2567"/>
                    <a:pt x="1617" y="2542"/>
                    <a:pt x="1726" y="2542"/>
                  </a:cubicBezTo>
                  <a:cubicBezTo>
                    <a:pt x="1860" y="2542"/>
                    <a:pt x="2078" y="2599"/>
                    <a:pt x="1835" y="2542"/>
                  </a:cubicBezTo>
                  <a:cubicBezTo>
                    <a:pt x="1963" y="2574"/>
                    <a:pt x="2097" y="2593"/>
                    <a:pt x="2226" y="2631"/>
                  </a:cubicBezTo>
                  <a:cubicBezTo>
                    <a:pt x="2315" y="2657"/>
                    <a:pt x="2655" y="2785"/>
                    <a:pt x="2405" y="2683"/>
                  </a:cubicBezTo>
                  <a:cubicBezTo>
                    <a:pt x="2898" y="2894"/>
                    <a:pt x="3353" y="3189"/>
                    <a:pt x="3789" y="3497"/>
                  </a:cubicBezTo>
                  <a:cubicBezTo>
                    <a:pt x="4712" y="4151"/>
                    <a:pt x="5615" y="4837"/>
                    <a:pt x="6551" y="5471"/>
                  </a:cubicBezTo>
                  <a:cubicBezTo>
                    <a:pt x="7646" y="6221"/>
                    <a:pt x="8748" y="6965"/>
                    <a:pt x="9870" y="7676"/>
                  </a:cubicBezTo>
                  <a:cubicBezTo>
                    <a:pt x="11017" y="8401"/>
                    <a:pt x="12189" y="9074"/>
                    <a:pt x="13349" y="9773"/>
                  </a:cubicBezTo>
                  <a:cubicBezTo>
                    <a:pt x="15649" y="11170"/>
                    <a:pt x="17930" y="12606"/>
                    <a:pt x="20250" y="13978"/>
                  </a:cubicBezTo>
                  <a:cubicBezTo>
                    <a:pt x="22492" y="15305"/>
                    <a:pt x="24754" y="16581"/>
                    <a:pt x="27195" y="17517"/>
                  </a:cubicBezTo>
                  <a:cubicBezTo>
                    <a:pt x="29451" y="18382"/>
                    <a:pt x="31790" y="19010"/>
                    <a:pt x="34147" y="19517"/>
                  </a:cubicBezTo>
                  <a:cubicBezTo>
                    <a:pt x="36441" y="20010"/>
                    <a:pt x="38767" y="20440"/>
                    <a:pt x="41106" y="20638"/>
                  </a:cubicBezTo>
                  <a:cubicBezTo>
                    <a:pt x="43425" y="20837"/>
                    <a:pt x="45873" y="20754"/>
                    <a:pt x="48071" y="19914"/>
                  </a:cubicBezTo>
                  <a:cubicBezTo>
                    <a:pt x="50390" y="19029"/>
                    <a:pt x="52223" y="17420"/>
                    <a:pt x="53735" y="15484"/>
                  </a:cubicBezTo>
                  <a:cubicBezTo>
                    <a:pt x="54927" y="13959"/>
                    <a:pt x="56067" y="12356"/>
                    <a:pt x="56958" y="10638"/>
                  </a:cubicBezTo>
                  <a:cubicBezTo>
                    <a:pt x="57817" y="8978"/>
                    <a:pt x="58656" y="7016"/>
                    <a:pt x="58316" y="5106"/>
                  </a:cubicBezTo>
                  <a:cubicBezTo>
                    <a:pt x="58246" y="4696"/>
                    <a:pt x="58079" y="4279"/>
                    <a:pt x="57836" y="3939"/>
                  </a:cubicBezTo>
                  <a:cubicBezTo>
                    <a:pt x="57445" y="3394"/>
                    <a:pt x="56708" y="3080"/>
                    <a:pt x="56087" y="3478"/>
                  </a:cubicBezTo>
                  <a:cubicBezTo>
                    <a:pt x="55548" y="3824"/>
                    <a:pt x="55215" y="4644"/>
                    <a:pt x="55625" y="5228"/>
                  </a:cubicBezTo>
                  <a:cubicBezTo>
                    <a:pt x="55670" y="5292"/>
                    <a:pt x="55715" y="5356"/>
                    <a:pt x="55747" y="5420"/>
                  </a:cubicBezTo>
                  <a:cubicBezTo>
                    <a:pt x="55888" y="5676"/>
                    <a:pt x="55708" y="5459"/>
                    <a:pt x="55747" y="5382"/>
                  </a:cubicBezTo>
                  <a:cubicBezTo>
                    <a:pt x="55734" y="5420"/>
                    <a:pt x="55805" y="5561"/>
                    <a:pt x="55817" y="5606"/>
                  </a:cubicBezTo>
                  <a:cubicBezTo>
                    <a:pt x="55824" y="5638"/>
                    <a:pt x="55830" y="5676"/>
                    <a:pt x="55843" y="5709"/>
                  </a:cubicBezTo>
                  <a:cubicBezTo>
                    <a:pt x="55914" y="5939"/>
                    <a:pt x="55830" y="5471"/>
                    <a:pt x="55837" y="5612"/>
                  </a:cubicBezTo>
                  <a:cubicBezTo>
                    <a:pt x="55843" y="5785"/>
                    <a:pt x="55856" y="5958"/>
                    <a:pt x="55849" y="6132"/>
                  </a:cubicBezTo>
                  <a:cubicBezTo>
                    <a:pt x="55849" y="6221"/>
                    <a:pt x="55837" y="6311"/>
                    <a:pt x="55830" y="6407"/>
                  </a:cubicBezTo>
                  <a:cubicBezTo>
                    <a:pt x="55817" y="6574"/>
                    <a:pt x="55773" y="6388"/>
                    <a:pt x="55843" y="6311"/>
                  </a:cubicBezTo>
                  <a:cubicBezTo>
                    <a:pt x="55824" y="6337"/>
                    <a:pt x="55824" y="6439"/>
                    <a:pt x="55817" y="6471"/>
                  </a:cubicBezTo>
                  <a:cubicBezTo>
                    <a:pt x="55741" y="6888"/>
                    <a:pt x="55625" y="7292"/>
                    <a:pt x="55484" y="7696"/>
                  </a:cubicBezTo>
                  <a:cubicBezTo>
                    <a:pt x="55414" y="7894"/>
                    <a:pt x="55337" y="8093"/>
                    <a:pt x="55260" y="8292"/>
                  </a:cubicBezTo>
                  <a:cubicBezTo>
                    <a:pt x="55138" y="8593"/>
                    <a:pt x="55324" y="8157"/>
                    <a:pt x="55228" y="8369"/>
                  </a:cubicBezTo>
                  <a:cubicBezTo>
                    <a:pt x="55177" y="8478"/>
                    <a:pt x="55125" y="8593"/>
                    <a:pt x="55074" y="8702"/>
                  </a:cubicBezTo>
                  <a:cubicBezTo>
                    <a:pt x="54337" y="10286"/>
                    <a:pt x="53357" y="11728"/>
                    <a:pt x="52332" y="13138"/>
                  </a:cubicBezTo>
                  <a:cubicBezTo>
                    <a:pt x="52248" y="13247"/>
                    <a:pt x="52172" y="13356"/>
                    <a:pt x="52088" y="13472"/>
                  </a:cubicBezTo>
                  <a:cubicBezTo>
                    <a:pt x="52050" y="13523"/>
                    <a:pt x="51838" y="13805"/>
                    <a:pt x="51967" y="13632"/>
                  </a:cubicBezTo>
                  <a:cubicBezTo>
                    <a:pt x="51787" y="13863"/>
                    <a:pt x="51608" y="14087"/>
                    <a:pt x="51416" y="14311"/>
                  </a:cubicBezTo>
                  <a:cubicBezTo>
                    <a:pt x="51057" y="14741"/>
                    <a:pt x="50679" y="15151"/>
                    <a:pt x="50275" y="15542"/>
                  </a:cubicBezTo>
                  <a:cubicBezTo>
                    <a:pt x="50083" y="15728"/>
                    <a:pt x="49884" y="15908"/>
                    <a:pt x="49679" y="16081"/>
                  </a:cubicBezTo>
                  <a:cubicBezTo>
                    <a:pt x="49621" y="16132"/>
                    <a:pt x="49564" y="16177"/>
                    <a:pt x="49500" y="16228"/>
                  </a:cubicBezTo>
                  <a:cubicBezTo>
                    <a:pt x="49487" y="16234"/>
                    <a:pt x="49339" y="16356"/>
                    <a:pt x="49448" y="16273"/>
                  </a:cubicBezTo>
                  <a:cubicBezTo>
                    <a:pt x="49564" y="16183"/>
                    <a:pt x="49378" y="16324"/>
                    <a:pt x="49346" y="16350"/>
                  </a:cubicBezTo>
                  <a:cubicBezTo>
                    <a:pt x="49269" y="16408"/>
                    <a:pt x="49192" y="16465"/>
                    <a:pt x="49109" y="16517"/>
                  </a:cubicBezTo>
                  <a:cubicBezTo>
                    <a:pt x="48667" y="16824"/>
                    <a:pt x="48199" y="17093"/>
                    <a:pt x="47712" y="17318"/>
                  </a:cubicBezTo>
                  <a:cubicBezTo>
                    <a:pt x="47642" y="17350"/>
                    <a:pt x="47571" y="17382"/>
                    <a:pt x="47507" y="17414"/>
                  </a:cubicBezTo>
                  <a:cubicBezTo>
                    <a:pt x="47552" y="17395"/>
                    <a:pt x="47725" y="17324"/>
                    <a:pt x="47501" y="17414"/>
                  </a:cubicBezTo>
                  <a:cubicBezTo>
                    <a:pt x="47392" y="17452"/>
                    <a:pt x="47289" y="17497"/>
                    <a:pt x="47180" y="17536"/>
                  </a:cubicBezTo>
                  <a:cubicBezTo>
                    <a:pt x="46898" y="17638"/>
                    <a:pt x="46610" y="17728"/>
                    <a:pt x="46315" y="17799"/>
                  </a:cubicBezTo>
                  <a:cubicBezTo>
                    <a:pt x="46078" y="17863"/>
                    <a:pt x="45835" y="17914"/>
                    <a:pt x="45598" y="17965"/>
                  </a:cubicBezTo>
                  <a:cubicBezTo>
                    <a:pt x="45469" y="17991"/>
                    <a:pt x="45335" y="18017"/>
                    <a:pt x="45207" y="18036"/>
                  </a:cubicBezTo>
                  <a:cubicBezTo>
                    <a:pt x="45130" y="18049"/>
                    <a:pt x="45059" y="18061"/>
                    <a:pt x="44982" y="18068"/>
                  </a:cubicBezTo>
                  <a:cubicBezTo>
                    <a:pt x="45104" y="18049"/>
                    <a:pt x="45104" y="18055"/>
                    <a:pt x="44982" y="18068"/>
                  </a:cubicBezTo>
                  <a:cubicBezTo>
                    <a:pt x="43868" y="18196"/>
                    <a:pt x="42753" y="18202"/>
                    <a:pt x="41631" y="18126"/>
                  </a:cubicBezTo>
                  <a:cubicBezTo>
                    <a:pt x="41055" y="18087"/>
                    <a:pt x="40472" y="18029"/>
                    <a:pt x="39895" y="17959"/>
                  </a:cubicBezTo>
                  <a:cubicBezTo>
                    <a:pt x="39812" y="17946"/>
                    <a:pt x="39549" y="17914"/>
                    <a:pt x="39780" y="17946"/>
                  </a:cubicBezTo>
                  <a:cubicBezTo>
                    <a:pt x="39626" y="17927"/>
                    <a:pt x="39478" y="17901"/>
                    <a:pt x="39325" y="17882"/>
                  </a:cubicBezTo>
                  <a:cubicBezTo>
                    <a:pt x="39043" y="17837"/>
                    <a:pt x="38761" y="17799"/>
                    <a:pt x="38485" y="17747"/>
                  </a:cubicBezTo>
                  <a:cubicBezTo>
                    <a:pt x="37402" y="17568"/>
                    <a:pt x="36320" y="17369"/>
                    <a:pt x="35243" y="17145"/>
                  </a:cubicBezTo>
                  <a:cubicBezTo>
                    <a:pt x="32924" y="16664"/>
                    <a:pt x="30623" y="16068"/>
                    <a:pt x="28400" y="15254"/>
                  </a:cubicBezTo>
                  <a:cubicBezTo>
                    <a:pt x="28131" y="15158"/>
                    <a:pt x="27868" y="15055"/>
                    <a:pt x="27599" y="14952"/>
                  </a:cubicBezTo>
                  <a:cubicBezTo>
                    <a:pt x="27464" y="14901"/>
                    <a:pt x="27336" y="14850"/>
                    <a:pt x="27202" y="14792"/>
                  </a:cubicBezTo>
                  <a:cubicBezTo>
                    <a:pt x="27144" y="14766"/>
                    <a:pt x="27093" y="14747"/>
                    <a:pt x="27035" y="14722"/>
                  </a:cubicBezTo>
                  <a:cubicBezTo>
                    <a:pt x="26907" y="14670"/>
                    <a:pt x="27163" y="14779"/>
                    <a:pt x="26952" y="14683"/>
                  </a:cubicBezTo>
                  <a:cubicBezTo>
                    <a:pt x="26426" y="14452"/>
                    <a:pt x="25907" y="14209"/>
                    <a:pt x="25395" y="13946"/>
                  </a:cubicBezTo>
                  <a:cubicBezTo>
                    <a:pt x="24248" y="13356"/>
                    <a:pt x="23127" y="12702"/>
                    <a:pt x="22012" y="12048"/>
                  </a:cubicBezTo>
                  <a:cubicBezTo>
                    <a:pt x="19744" y="10721"/>
                    <a:pt x="17520" y="9324"/>
                    <a:pt x="15278" y="7952"/>
                  </a:cubicBezTo>
                  <a:cubicBezTo>
                    <a:pt x="13048" y="6587"/>
                    <a:pt x="10799" y="5266"/>
                    <a:pt x="8633" y="3798"/>
                  </a:cubicBezTo>
                  <a:cubicBezTo>
                    <a:pt x="7659" y="3138"/>
                    <a:pt x="6672" y="2484"/>
                    <a:pt x="5737" y="1772"/>
                  </a:cubicBezTo>
                  <a:cubicBezTo>
                    <a:pt x="4859" y="1106"/>
                    <a:pt x="3943" y="458"/>
                    <a:pt x="2866" y="151"/>
                  </a:cubicBezTo>
                  <a:cubicBezTo>
                    <a:pt x="2219" y="-35"/>
                    <a:pt x="1598" y="-29"/>
                    <a:pt x="938" y="61"/>
                  </a:cubicBezTo>
                  <a:cubicBezTo>
                    <a:pt x="271" y="157"/>
                    <a:pt x="-145" y="1035"/>
                    <a:pt x="47" y="1631"/>
                  </a:cubicBezTo>
                  <a:cubicBezTo>
                    <a:pt x="284" y="2362"/>
                    <a:pt x="906" y="2625"/>
                    <a:pt x="1617" y="2523"/>
                  </a:cubicBezTo>
                  <a:lnTo>
                    <a:pt x="1617" y="2523"/>
                  </a:lnTo>
                  <a:close/>
                </a:path>
              </a:pathLst>
            </a:custGeom>
            <a:solidFill>
              <a:srgbClr val="7F7F7F"/>
            </a:solidFill>
            <a:ln w="635" cap="flat">
              <a:noFill/>
              <a:prstDash val="solid"/>
              <a:miter/>
            </a:ln>
          </p:spPr>
          <p:txBody>
            <a:bodyPr/>
            <a:lstStyle/>
            <a:p>
              <a:endParaRPr lang="en-US"/>
            </a:p>
          </p:txBody>
        </p:sp>
        <p:sp>
          <p:nvSpPr>
            <p:cNvPr id="3292" name="Freeform 3291">
              <a:extLst>
                <a:ext uri="{FF2B5EF4-FFF2-40B4-BE49-F238E27FC236}">
                  <a16:creationId xmlns:a16="http://schemas.microsoft.com/office/drawing/2014/main" id="{5EB6A5E0-ECDA-FDA1-3957-542EA9F0B930}"/>
                </a:ext>
              </a:extLst>
            </p:cNvPr>
            <p:cNvSpPr/>
            <p:nvPr/>
          </p:nvSpPr>
          <p:spPr>
            <a:xfrm flipH="1">
              <a:off x="8466010" y="2367576"/>
              <a:ext cx="38038" cy="12447"/>
            </a:xfrm>
            <a:custGeom>
              <a:avLst/>
              <a:gdLst>
                <a:gd name="csX0" fmla="*/ 638 w 38038"/>
                <a:gd name="csY0" fmla="*/ 2370 h 12447"/>
                <a:gd name="csX1" fmla="*/ 1375 w 38038"/>
                <a:gd name="csY1" fmla="*/ 2863 h 12447"/>
                <a:gd name="csX2" fmla="*/ 1734 w 38038"/>
                <a:gd name="csY2" fmla="*/ 3133 h 12447"/>
                <a:gd name="csX3" fmla="*/ 1740 w 38038"/>
                <a:gd name="csY3" fmla="*/ 3139 h 12447"/>
                <a:gd name="csX4" fmla="*/ 1958 w 38038"/>
                <a:gd name="csY4" fmla="*/ 3318 h 12447"/>
                <a:gd name="csX5" fmla="*/ 3348 w 38038"/>
                <a:gd name="csY5" fmla="*/ 4517 h 12447"/>
                <a:gd name="csX6" fmla="*/ 6437 w 38038"/>
                <a:gd name="csY6" fmla="*/ 6960 h 12447"/>
                <a:gd name="csX7" fmla="*/ 10140 w 38038"/>
                <a:gd name="csY7" fmla="*/ 8825 h 12447"/>
                <a:gd name="csX8" fmla="*/ 14350 w 38038"/>
                <a:gd name="csY8" fmla="*/ 10505 h 12447"/>
                <a:gd name="csX9" fmla="*/ 22776 w 38038"/>
                <a:gd name="csY9" fmla="*/ 12203 h 12447"/>
                <a:gd name="csX10" fmla="*/ 31208 w 38038"/>
                <a:gd name="csY10" fmla="*/ 12120 h 12447"/>
                <a:gd name="csX11" fmla="*/ 37872 w 38038"/>
                <a:gd name="csY11" fmla="*/ 7928 h 12447"/>
                <a:gd name="csX12" fmla="*/ 37410 w 38038"/>
                <a:gd name="csY12" fmla="*/ 6178 h 12447"/>
                <a:gd name="csX13" fmla="*/ 35661 w 38038"/>
                <a:gd name="csY13" fmla="*/ 6639 h 12447"/>
                <a:gd name="csX14" fmla="*/ 35450 w 38038"/>
                <a:gd name="csY14" fmla="*/ 6972 h 12447"/>
                <a:gd name="csX15" fmla="*/ 35334 w 38038"/>
                <a:gd name="csY15" fmla="*/ 7133 h 12447"/>
                <a:gd name="csX16" fmla="*/ 35379 w 38038"/>
                <a:gd name="csY16" fmla="*/ 7069 h 12447"/>
                <a:gd name="csX17" fmla="*/ 34796 w 38038"/>
                <a:gd name="csY17" fmla="*/ 7690 h 12447"/>
                <a:gd name="csX18" fmla="*/ 34533 w 38038"/>
                <a:gd name="csY18" fmla="*/ 7928 h 12447"/>
                <a:gd name="csX19" fmla="*/ 34431 w 38038"/>
                <a:gd name="csY19" fmla="*/ 8017 h 12447"/>
                <a:gd name="csX20" fmla="*/ 33700 w 38038"/>
                <a:gd name="csY20" fmla="*/ 8505 h 12447"/>
                <a:gd name="csX21" fmla="*/ 33015 w 38038"/>
                <a:gd name="csY21" fmla="*/ 8876 h 12447"/>
                <a:gd name="csX22" fmla="*/ 32682 w 38038"/>
                <a:gd name="csY22" fmla="*/ 9030 h 12447"/>
                <a:gd name="csX23" fmla="*/ 32592 w 38038"/>
                <a:gd name="csY23" fmla="*/ 9069 h 12447"/>
                <a:gd name="csX24" fmla="*/ 32457 w 38038"/>
                <a:gd name="csY24" fmla="*/ 9120 h 12447"/>
                <a:gd name="csX25" fmla="*/ 30900 w 38038"/>
                <a:gd name="csY25" fmla="*/ 9582 h 12447"/>
                <a:gd name="csX26" fmla="*/ 30567 w 38038"/>
                <a:gd name="csY26" fmla="*/ 9646 h 12447"/>
                <a:gd name="csX27" fmla="*/ 30484 w 38038"/>
                <a:gd name="csY27" fmla="*/ 9665 h 12447"/>
                <a:gd name="csX28" fmla="*/ 29471 w 38038"/>
                <a:gd name="csY28" fmla="*/ 9761 h 12447"/>
                <a:gd name="csX29" fmla="*/ 27472 w 38038"/>
                <a:gd name="csY29" fmla="*/ 9857 h 12447"/>
                <a:gd name="csX30" fmla="*/ 23423 w 38038"/>
                <a:gd name="csY30" fmla="*/ 9703 h 12447"/>
                <a:gd name="csX31" fmla="*/ 22378 w 38038"/>
                <a:gd name="csY31" fmla="*/ 9594 h 12447"/>
                <a:gd name="csX32" fmla="*/ 21923 w 38038"/>
                <a:gd name="csY32" fmla="*/ 9537 h 12447"/>
                <a:gd name="csX33" fmla="*/ 21770 w 38038"/>
                <a:gd name="csY33" fmla="*/ 9517 h 12447"/>
                <a:gd name="csX34" fmla="*/ 21552 w 38038"/>
                <a:gd name="csY34" fmla="*/ 9485 h 12447"/>
                <a:gd name="csX35" fmla="*/ 19559 w 38038"/>
                <a:gd name="csY35" fmla="*/ 9152 h 12447"/>
                <a:gd name="csX36" fmla="*/ 15657 w 38038"/>
                <a:gd name="csY36" fmla="*/ 8222 h 12447"/>
                <a:gd name="csX37" fmla="*/ 13709 w 38038"/>
                <a:gd name="csY37" fmla="*/ 7575 h 12447"/>
                <a:gd name="csX38" fmla="*/ 11973 w 38038"/>
                <a:gd name="csY38" fmla="*/ 6863 h 12447"/>
                <a:gd name="csX39" fmla="*/ 8256 w 38038"/>
                <a:gd name="csY39" fmla="*/ 5069 h 12447"/>
                <a:gd name="csX40" fmla="*/ 7436 w 38038"/>
                <a:gd name="csY40" fmla="*/ 4562 h 12447"/>
                <a:gd name="csX41" fmla="*/ 7013 w 38038"/>
                <a:gd name="csY41" fmla="*/ 4267 h 12447"/>
                <a:gd name="csX42" fmla="*/ 6828 w 38038"/>
                <a:gd name="csY42" fmla="*/ 4133 h 12447"/>
                <a:gd name="csX43" fmla="*/ 6770 w 38038"/>
                <a:gd name="csY43" fmla="*/ 4088 h 12447"/>
                <a:gd name="csX44" fmla="*/ 5232 w 38038"/>
                <a:gd name="csY44" fmla="*/ 2786 h 12447"/>
                <a:gd name="csX45" fmla="*/ 1913 w 38038"/>
                <a:gd name="csY45" fmla="*/ 171 h 12447"/>
                <a:gd name="csX46" fmla="*/ 164 w 38038"/>
                <a:gd name="csY46" fmla="*/ 633 h 12447"/>
                <a:gd name="csX47" fmla="*/ 625 w 38038"/>
                <a:gd name="csY47" fmla="*/ 2383 h 12447"/>
                <a:gd name="csX48" fmla="*/ 625 w 38038"/>
                <a:gd name="csY48" fmla="*/ 2383 h 1244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Lst>
              <a:rect l="l" t="t" r="r" b="b"/>
              <a:pathLst>
                <a:path w="38038" h="12447">
                  <a:moveTo>
                    <a:pt x="638" y="2370"/>
                  </a:moveTo>
                  <a:cubicBezTo>
                    <a:pt x="888" y="2524"/>
                    <a:pt x="1138" y="2690"/>
                    <a:pt x="1375" y="2863"/>
                  </a:cubicBezTo>
                  <a:cubicBezTo>
                    <a:pt x="1497" y="2953"/>
                    <a:pt x="1618" y="3043"/>
                    <a:pt x="1734" y="3133"/>
                  </a:cubicBezTo>
                  <a:cubicBezTo>
                    <a:pt x="1695" y="3101"/>
                    <a:pt x="1554" y="2985"/>
                    <a:pt x="1740" y="3139"/>
                  </a:cubicBezTo>
                  <a:cubicBezTo>
                    <a:pt x="1810" y="3197"/>
                    <a:pt x="1887" y="3254"/>
                    <a:pt x="1958" y="3318"/>
                  </a:cubicBezTo>
                  <a:cubicBezTo>
                    <a:pt x="2432" y="3703"/>
                    <a:pt x="2887" y="4107"/>
                    <a:pt x="3348" y="4517"/>
                  </a:cubicBezTo>
                  <a:cubicBezTo>
                    <a:pt x="4329" y="5383"/>
                    <a:pt x="5328" y="6261"/>
                    <a:pt x="6437" y="6960"/>
                  </a:cubicBezTo>
                  <a:cubicBezTo>
                    <a:pt x="7596" y="7690"/>
                    <a:pt x="8891" y="8248"/>
                    <a:pt x="10140" y="8825"/>
                  </a:cubicBezTo>
                  <a:cubicBezTo>
                    <a:pt x="11511" y="9453"/>
                    <a:pt x="12915" y="10043"/>
                    <a:pt x="14350" y="10505"/>
                  </a:cubicBezTo>
                  <a:cubicBezTo>
                    <a:pt x="17079" y="11370"/>
                    <a:pt x="19931" y="11902"/>
                    <a:pt x="22776" y="12203"/>
                  </a:cubicBezTo>
                  <a:cubicBezTo>
                    <a:pt x="25550" y="12498"/>
                    <a:pt x="28453" y="12588"/>
                    <a:pt x="31208" y="12120"/>
                  </a:cubicBezTo>
                  <a:cubicBezTo>
                    <a:pt x="33803" y="11678"/>
                    <a:pt x="36500" y="10242"/>
                    <a:pt x="37872" y="7928"/>
                  </a:cubicBezTo>
                  <a:cubicBezTo>
                    <a:pt x="38211" y="7351"/>
                    <a:pt x="38019" y="6498"/>
                    <a:pt x="37410" y="6178"/>
                  </a:cubicBezTo>
                  <a:cubicBezTo>
                    <a:pt x="36795" y="5851"/>
                    <a:pt x="36026" y="6024"/>
                    <a:pt x="35661" y="6639"/>
                  </a:cubicBezTo>
                  <a:cubicBezTo>
                    <a:pt x="35597" y="6755"/>
                    <a:pt x="35526" y="6863"/>
                    <a:pt x="35450" y="6972"/>
                  </a:cubicBezTo>
                  <a:cubicBezTo>
                    <a:pt x="35411" y="7024"/>
                    <a:pt x="35373" y="7081"/>
                    <a:pt x="35334" y="7133"/>
                  </a:cubicBezTo>
                  <a:cubicBezTo>
                    <a:pt x="35341" y="7120"/>
                    <a:pt x="35475" y="6960"/>
                    <a:pt x="35379" y="7069"/>
                  </a:cubicBezTo>
                  <a:cubicBezTo>
                    <a:pt x="35193" y="7287"/>
                    <a:pt x="35007" y="7498"/>
                    <a:pt x="34796" y="7690"/>
                  </a:cubicBezTo>
                  <a:cubicBezTo>
                    <a:pt x="34713" y="7774"/>
                    <a:pt x="34623" y="7851"/>
                    <a:pt x="34533" y="7928"/>
                  </a:cubicBezTo>
                  <a:cubicBezTo>
                    <a:pt x="34456" y="7992"/>
                    <a:pt x="34232" y="8158"/>
                    <a:pt x="34431" y="8017"/>
                  </a:cubicBezTo>
                  <a:cubicBezTo>
                    <a:pt x="34194" y="8190"/>
                    <a:pt x="33950" y="8357"/>
                    <a:pt x="33700" y="8505"/>
                  </a:cubicBezTo>
                  <a:cubicBezTo>
                    <a:pt x="33476" y="8639"/>
                    <a:pt x="33245" y="8761"/>
                    <a:pt x="33015" y="8876"/>
                  </a:cubicBezTo>
                  <a:cubicBezTo>
                    <a:pt x="32906" y="8928"/>
                    <a:pt x="32797" y="8979"/>
                    <a:pt x="32682" y="9030"/>
                  </a:cubicBezTo>
                  <a:cubicBezTo>
                    <a:pt x="32643" y="9049"/>
                    <a:pt x="32438" y="9133"/>
                    <a:pt x="32592" y="9069"/>
                  </a:cubicBezTo>
                  <a:cubicBezTo>
                    <a:pt x="32758" y="9005"/>
                    <a:pt x="32489" y="9107"/>
                    <a:pt x="32457" y="9120"/>
                  </a:cubicBezTo>
                  <a:cubicBezTo>
                    <a:pt x="31951" y="9312"/>
                    <a:pt x="31432" y="9466"/>
                    <a:pt x="30900" y="9582"/>
                  </a:cubicBezTo>
                  <a:cubicBezTo>
                    <a:pt x="30791" y="9607"/>
                    <a:pt x="30676" y="9626"/>
                    <a:pt x="30567" y="9646"/>
                  </a:cubicBezTo>
                  <a:cubicBezTo>
                    <a:pt x="30433" y="9671"/>
                    <a:pt x="30227" y="9716"/>
                    <a:pt x="30484" y="9665"/>
                  </a:cubicBezTo>
                  <a:cubicBezTo>
                    <a:pt x="30157" y="9735"/>
                    <a:pt x="29798" y="9735"/>
                    <a:pt x="29471" y="9761"/>
                  </a:cubicBezTo>
                  <a:cubicBezTo>
                    <a:pt x="28805" y="9812"/>
                    <a:pt x="28139" y="9844"/>
                    <a:pt x="27472" y="9857"/>
                  </a:cubicBezTo>
                  <a:cubicBezTo>
                    <a:pt x="26120" y="9883"/>
                    <a:pt x="24768" y="9825"/>
                    <a:pt x="23423" y="9703"/>
                  </a:cubicBezTo>
                  <a:cubicBezTo>
                    <a:pt x="23077" y="9671"/>
                    <a:pt x="22724" y="9639"/>
                    <a:pt x="22378" y="9594"/>
                  </a:cubicBezTo>
                  <a:cubicBezTo>
                    <a:pt x="22225" y="9575"/>
                    <a:pt x="22077" y="9556"/>
                    <a:pt x="21923" y="9537"/>
                  </a:cubicBezTo>
                  <a:cubicBezTo>
                    <a:pt x="21898" y="9537"/>
                    <a:pt x="21629" y="9498"/>
                    <a:pt x="21770" y="9517"/>
                  </a:cubicBezTo>
                  <a:cubicBezTo>
                    <a:pt x="21891" y="9537"/>
                    <a:pt x="21539" y="9485"/>
                    <a:pt x="21552" y="9485"/>
                  </a:cubicBezTo>
                  <a:cubicBezTo>
                    <a:pt x="20885" y="9389"/>
                    <a:pt x="20219" y="9280"/>
                    <a:pt x="19559" y="9152"/>
                  </a:cubicBezTo>
                  <a:cubicBezTo>
                    <a:pt x="18246" y="8902"/>
                    <a:pt x="16938" y="8594"/>
                    <a:pt x="15657" y="8222"/>
                  </a:cubicBezTo>
                  <a:cubicBezTo>
                    <a:pt x="14997" y="8030"/>
                    <a:pt x="14350" y="7812"/>
                    <a:pt x="13709" y="7575"/>
                  </a:cubicBezTo>
                  <a:cubicBezTo>
                    <a:pt x="13004" y="7312"/>
                    <a:pt x="12575" y="7133"/>
                    <a:pt x="11973" y="6863"/>
                  </a:cubicBezTo>
                  <a:cubicBezTo>
                    <a:pt x="10723" y="6306"/>
                    <a:pt x="9455" y="5735"/>
                    <a:pt x="8256" y="5069"/>
                  </a:cubicBezTo>
                  <a:cubicBezTo>
                    <a:pt x="7974" y="4915"/>
                    <a:pt x="7699" y="4742"/>
                    <a:pt x="7436" y="4562"/>
                  </a:cubicBezTo>
                  <a:cubicBezTo>
                    <a:pt x="7295" y="4466"/>
                    <a:pt x="7154" y="4370"/>
                    <a:pt x="7013" y="4267"/>
                  </a:cubicBezTo>
                  <a:cubicBezTo>
                    <a:pt x="6949" y="4222"/>
                    <a:pt x="6892" y="4178"/>
                    <a:pt x="6828" y="4133"/>
                  </a:cubicBezTo>
                  <a:cubicBezTo>
                    <a:pt x="6712" y="4049"/>
                    <a:pt x="6949" y="4235"/>
                    <a:pt x="6770" y="4088"/>
                  </a:cubicBezTo>
                  <a:cubicBezTo>
                    <a:pt x="6244" y="3671"/>
                    <a:pt x="5738" y="3229"/>
                    <a:pt x="5232" y="2786"/>
                  </a:cubicBezTo>
                  <a:cubicBezTo>
                    <a:pt x="4175" y="1857"/>
                    <a:pt x="3111" y="908"/>
                    <a:pt x="1913" y="171"/>
                  </a:cubicBezTo>
                  <a:cubicBezTo>
                    <a:pt x="1343" y="-182"/>
                    <a:pt x="484" y="30"/>
                    <a:pt x="164" y="633"/>
                  </a:cubicBezTo>
                  <a:cubicBezTo>
                    <a:pt x="-169" y="1261"/>
                    <a:pt x="16" y="2004"/>
                    <a:pt x="625" y="2383"/>
                  </a:cubicBezTo>
                  <a:lnTo>
                    <a:pt x="625" y="2383"/>
                  </a:lnTo>
                  <a:close/>
                </a:path>
              </a:pathLst>
            </a:custGeom>
            <a:solidFill>
              <a:srgbClr val="7F7F7F"/>
            </a:solidFill>
            <a:ln w="635" cap="flat">
              <a:noFill/>
              <a:prstDash val="solid"/>
              <a:miter/>
            </a:ln>
          </p:spPr>
          <p:txBody>
            <a:bodyPr/>
            <a:lstStyle/>
            <a:p>
              <a:endParaRPr lang="en-US"/>
            </a:p>
          </p:txBody>
        </p:sp>
        <p:sp>
          <p:nvSpPr>
            <p:cNvPr id="3293" name="Freeform 3292">
              <a:extLst>
                <a:ext uri="{FF2B5EF4-FFF2-40B4-BE49-F238E27FC236}">
                  <a16:creationId xmlns:a16="http://schemas.microsoft.com/office/drawing/2014/main" id="{C51A2D4F-8A70-101B-0891-C4CE5E3208DF}"/>
                </a:ext>
              </a:extLst>
            </p:cNvPr>
            <p:cNvSpPr/>
            <p:nvPr/>
          </p:nvSpPr>
          <p:spPr>
            <a:xfrm flipH="1">
              <a:off x="8466330" y="2367396"/>
              <a:ext cx="21230" cy="8561"/>
            </a:xfrm>
            <a:custGeom>
              <a:avLst/>
              <a:gdLst>
                <a:gd name="csX0" fmla="*/ 604 w 21230"/>
                <a:gd name="csY0" fmla="*/ 2351 h 8561"/>
                <a:gd name="csX1" fmla="*/ 1072 w 21230"/>
                <a:gd name="csY1" fmla="*/ 2607 h 8561"/>
                <a:gd name="csX2" fmla="*/ 1360 w 21230"/>
                <a:gd name="csY2" fmla="*/ 2813 h 8561"/>
                <a:gd name="csX3" fmla="*/ 1476 w 21230"/>
                <a:gd name="csY3" fmla="*/ 2909 h 8561"/>
                <a:gd name="csX4" fmla="*/ 2648 w 21230"/>
                <a:gd name="csY4" fmla="*/ 3979 h 8561"/>
                <a:gd name="csX5" fmla="*/ 5294 w 21230"/>
                <a:gd name="csY5" fmla="*/ 6114 h 8561"/>
                <a:gd name="csX6" fmla="*/ 10440 w 21230"/>
                <a:gd name="csY6" fmla="*/ 8165 h 8561"/>
                <a:gd name="csX7" fmla="*/ 18577 w 21230"/>
                <a:gd name="csY7" fmla="*/ 8332 h 8561"/>
                <a:gd name="csX8" fmla="*/ 20275 w 21230"/>
                <a:gd name="csY8" fmla="*/ 7749 h 8561"/>
                <a:gd name="csX9" fmla="*/ 21159 w 21230"/>
                <a:gd name="csY9" fmla="*/ 5556 h 8561"/>
                <a:gd name="csX10" fmla="*/ 19589 w 21230"/>
                <a:gd name="csY10" fmla="*/ 4665 h 8561"/>
                <a:gd name="csX11" fmla="*/ 18699 w 21230"/>
                <a:gd name="csY11" fmla="*/ 6236 h 8561"/>
                <a:gd name="csX12" fmla="*/ 18686 w 21230"/>
                <a:gd name="csY12" fmla="*/ 6140 h 8561"/>
                <a:gd name="csX13" fmla="*/ 18712 w 21230"/>
                <a:gd name="csY13" fmla="*/ 5909 h 8561"/>
                <a:gd name="csX14" fmla="*/ 18788 w 21230"/>
                <a:gd name="csY14" fmla="*/ 5729 h 8561"/>
                <a:gd name="csX15" fmla="*/ 18910 w 21230"/>
                <a:gd name="csY15" fmla="*/ 5575 h 8561"/>
                <a:gd name="csX16" fmla="*/ 18833 w 21230"/>
                <a:gd name="csY16" fmla="*/ 5652 h 8561"/>
                <a:gd name="csX17" fmla="*/ 18987 w 21230"/>
                <a:gd name="csY17" fmla="*/ 5537 h 8561"/>
                <a:gd name="csX18" fmla="*/ 18865 w 21230"/>
                <a:gd name="csY18" fmla="*/ 5614 h 8561"/>
                <a:gd name="csX19" fmla="*/ 18744 w 21230"/>
                <a:gd name="csY19" fmla="*/ 5678 h 8561"/>
                <a:gd name="csX20" fmla="*/ 18878 w 21230"/>
                <a:gd name="csY20" fmla="*/ 5620 h 8561"/>
                <a:gd name="csX21" fmla="*/ 18571 w 21230"/>
                <a:gd name="csY21" fmla="*/ 5717 h 8561"/>
                <a:gd name="csX22" fmla="*/ 17840 w 21230"/>
                <a:gd name="csY22" fmla="*/ 5870 h 8561"/>
                <a:gd name="csX23" fmla="*/ 17917 w 21230"/>
                <a:gd name="csY23" fmla="*/ 5864 h 8561"/>
                <a:gd name="csX24" fmla="*/ 17738 w 21230"/>
                <a:gd name="csY24" fmla="*/ 5883 h 8561"/>
                <a:gd name="csX25" fmla="*/ 17263 w 21230"/>
                <a:gd name="csY25" fmla="*/ 5928 h 8561"/>
                <a:gd name="csX26" fmla="*/ 16309 w 21230"/>
                <a:gd name="csY26" fmla="*/ 5973 h 8561"/>
                <a:gd name="csX27" fmla="*/ 14297 w 21230"/>
                <a:gd name="csY27" fmla="*/ 5947 h 8561"/>
                <a:gd name="csX28" fmla="*/ 10907 w 21230"/>
                <a:gd name="csY28" fmla="*/ 5672 h 8561"/>
                <a:gd name="csX29" fmla="*/ 10959 w 21230"/>
                <a:gd name="csY29" fmla="*/ 5678 h 8561"/>
                <a:gd name="csX30" fmla="*/ 10728 w 21230"/>
                <a:gd name="csY30" fmla="*/ 5640 h 8561"/>
                <a:gd name="csX31" fmla="*/ 9664 w 21230"/>
                <a:gd name="csY31" fmla="*/ 5390 h 8561"/>
                <a:gd name="csX32" fmla="*/ 8947 w 21230"/>
                <a:gd name="csY32" fmla="*/ 5152 h 8561"/>
                <a:gd name="csX33" fmla="*/ 8575 w 21230"/>
                <a:gd name="csY33" fmla="*/ 5005 h 8561"/>
                <a:gd name="csX34" fmla="*/ 8620 w 21230"/>
                <a:gd name="csY34" fmla="*/ 5024 h 8561"/>
                <a:gd name="csX35" fmla="*/ 8357 w 21230"/>
                <a:gd name="csY35" fmla="*/ 4909 h 8561"/>
                <a:gd name="csX36" fmla="*/ 6941 w 21230"/>
                <a:gd name="csY36" fmla="*/ 4133 h 8561"/>
                <a:gd name="csX37" fmla="*/ 6198 w 21230"/>
                <a:gd name="csY37" fmla="*/ 3640 h 8561"/>
                <a:gd name="csX38" fmla="*/ 5801 w 21230"/>
                <a:gd name="csY38" fmla="*/ 3357 h 8561"/>
                <a:gd name="csX39" fmla="*/ 5653 w 21230"/>
                <a:gd name="csY39" fmla="*/ 3248 h 8561"/>
                <a:gd name="csX40" fmla="*/ 5653 w 21230"/>
                <a:gd name="csY40" fmla="*/ 3248 h 8561"/>
                <a:gd name="csX41" fmla="*/ 4461 w 21230"/>
                <a:gd name="csY41" fmla="*/ 2172 h 8561"/>
                <a:gd name="csX42" fmla="*/ 1905 w 21230"/>
                <a:gd name="csY42" fmla="*/ 146 h 8561"/>
                <a:gd name="csX43" fmla="*/ 156 w 21230"/>
                <a:gd name="csY43" fmla="*/ 607 h 8561"/>
                <a:gd name="csX44" fmla="*/ 617 w 21230"/>
                <a:gd name="csY44" fmla="*/ 2357 h 8561"/>
                <a:gd name="csX45" fmla="*/ 617 w 21230"/>
                <a:gd name="csY45" fmla="*/ 2357 h 856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21230" h="8561">
                  <a:moveTo>
                    <a:pt x="604" y="2351"/>
                  </a:moveTo>
                  <a:cubicBezTo>
                    <a:pt x="771" y="2422"/>
                    <a:pt x="924" y="2505"/>
                    <a:pt x="1072" y="2607"/>
                  </a:cubicBezTo>
                  <a:cubicBezTo>
                    <a:pt x="1168" y="2672"/>
                    <a:pt x="1264" y="2742"/>
                    <a:pt x="1360" y="2813"/>
                  </a:cubicBezTo>
                  <a:cubicBezTo>
                    <a:pt x="1130" y="2646"/>
                    <a:pt x="1386" y="2838"/>
                    <a:pt x="1476" y="2909"/>
                  </a:cubicBezTo>
                  <a:cubicBezTo>
                    <a:pt x="1879" y="3248"/>
                    <a:pt x="2264" y="3614"/>
                    <a:pt x="2648" y="3979"/>
                  </a:cubicBezTo>
                  <a:cubicBezTo>
                    <a:pt x="3481" y="4761"/>
                    <a:pt x="4340" y="5486"/>
                    <a:pt x="5294" y="6114"/>
                  </a:cubicBezTo>
                  <a:cubicBezTo>
                    <a:pt x="6839" y="7140"/>
                    <a:pt x="8594" y="7915"/>
                    <a:pt x="10440" y="8165"/>
                  </a:cubicBezTo>
                  <a:cubicBezTo>
                    <a:pt x="13105" y="8531"/>
                    <a:pt x="15911" y="8755"/>
                    <a:pt x="18577" y="8332"/>
                  </a:cubicBezTo>
                  <a:cubicBezTo>
                    <a:pt x="19154" y="8242"/>
                    <a:pt x="19782" y="8082"/>
                    <a:pt x="20275" y="7749"/>
                  </a:cubicBezTo>
                  <a:cubicBezTo>
                    <a:pt x="21005" y="7255"/>
                    <a:pt x="21403" y="6441"/>
                    <a:pt x="21159" y="5556"/>
                  </a:cubicBezTo>
                  <a:cubicBezTo>
                    <a:pt x="20980" y="4915"/>
                    <a:pt x="20243" y="4454"/>
                    <a:pt x="19589" y="4665"/>
                  </a:cubicBezTo>
                  <a:cubicBezTo>
                    <a:pt x="18929" y="4877"/>
                    <a:pt x="18506" y="5550"/>
                    <a:pt x="18699" y="6236"/>
                  </a:cubicBezTo>
                  <a:cubicBezTo>
                    <a:pt x="18776" y="6511"/>
                    <a:pt x="18705" y="5877"/>
                    <a:pt x="18686" y="6140"/>
                  </a:cubicBezTo>
                  <a:cubicBezTo>
                    <a:pt x="18686" y="6140"/>
                    <a:pt x="18763" y="5729"/>
                    <a:pt x="18712" y="5909"/>
                  </a:cubicBezTo>
                  <a:cubicBezTo>
                    <a:pt x="18660" y="6114"/>
                    <a:pt x="18846" y="5620"/>
                    <a:pt x="18788" y="5729"/>
                  </a:cubicBezTo>
                  <a:cubicBezTo>
                    <a:pt x="18692" y="5902"/>
                    <a:pt x="18949" y="5524"/>
                    <a:pt x="18910" y="5575"/>
                  </a:cubicBezTo>
                  <a:cubicBezTo>
                    <a:pt x="18891" y="5601"/>
                    <a:pt x="18859" y="5633"/>
                    <a:pt x="18833" y="5652"/>
                  </a:cubicBezTo>
                  <a:cubicBezTo>
                    <a:pt x="18712" y="5749"/>
                    <a:pt x="19134" y="5466"/>
                    <a:pt x="18987" y="5537"/>
                  </a:cubicBezTo>
                  <a:cubicBezTo>
                    <a:pt x="18942" y="5556"/>
                    <a:pt x="18904" y="5588"/>
                    <a:pt x="18865" y="5614"/>
                  </a:cubicBezTo>
                  <a:cubicBezTo>
                    <a:pt x="18827" y="5633"/>
                    <a:pt x="18782" y="5652"/>
                    <a:pt x="18744" y="5678"/>
                  </a:cubicBezTo>
                  <a:cubicBezTo>
                    <a:pt x="18558" y="5781"/>
                    <a:pt x="19038" y="5575"/>
                    <a:pt x="18878" y="5620"/>
                  </a:cubicBezTo>
                  <a:cubicBezTo>
                    <a:pt x="18776" y="5646"/>
                    <a:pt x="18673" y="5691"/>
                    <a:pt x="18571" y="5717"/>
                  </a:cubicBezTo>
                  <a:cubicBezTo>
                    <a:pt x="18334" y="5781"/>
                    <a:pt x="18084" y="5825"/>
                    <a:pt x="17840" y="5870"/>
                  </a:cubicBezTo>
                  <a:cubicBezTo>
                    <a:pt x="17571" y="5915"/>
                    <a:pt x="17994" y="5851"/>
                    <a:pt x="17917" y="5864"/>
                  </a:cubicBezTo>
                  <a:cubicBezTo>
                    <a:pt x="17859" y="5864"/>
                    <a:pt x="17795" y="5877"/>
                    <a:pt x="17738" y="5883"/>
                  </a:cubicBezTo>
                  <a:cubicBezTo>
                    <a:pt x="17577" y="5902"/>
                    <a:pt x="17417" y="5915"/>
                    <a:pt x="17263" y="5928"/>
                  </a:cubicBezTo>
                  <a:cubicBezTo>
                    <a:pt x="16949" y="5954"/>
                    <a:pt x="16629" y="5967"/>
                    <a:pt x="16309" y="5973"/>
                  </a:cubicBezTo>
                  <a:cubicBezTo>
                    <a:pt x="15636" y="5986"/>
                    <a:pt x="14970" y="5973"/>
                    <a:pt x="14297" y="5947"/>
                  </a:cubicBezTo>
                  <a:cubicBezTo>
                    <a:pt x="13163" y="5902"/>
                    <a:pt x="12029" y="5806"/>
                    <a:pt x="10907" y="5672"/>
                  </a:cubicBezTo>
                  <a:cubicBezTo>
                    <a:pt x="10670" y="5640"/>
                    <a:pt x="11279" y="5729"/>
                    <a:pt x="10959" y="5678"/>
                  </a:cubicBezTo>
                  <a:cubicBezTo>
                    <a:pt x="10882" y="5665"/>
                    <a:pt x="10805" y="5652"/>
                    <a:pt x="10728" y="5640"/>
                  </a:cubicBezTo>
                  <a:cubicBezTo>
                    <a:pt x="10369" y="5582"/>
                    <a:pt x="10010" y="5492"/>
                    <a:pt x="9664" y="5390"/>
                  </a:cubicBezTo>
                  <a:cubicBezTo>
                    <a:pt x="9421" y="5319"/>
                    <a:pt x="9184" y="5242"/>
                    <a:pt x="8947" y="5152"/>
                  </a:cubicBezTo>
                  <a:cubicBezTo>
                    <a:pt x="8818" y="5108"/>
                    <a:pt x="8697" y="5056"/>
                    <a:pt x="8575" y="5005"/>
                  </a:cubicBezTo>
                  <a:cubicBezTo>
                    <a:pt x="8594" y="5011"/>
                    <a:pt x="8748" y="5082"/>
                    <a:pt x="8620" y="5024"/>
                  </a:cubicBezTo>
                  <a:cubicBezTo>
                    <a:pt x="8537" y="4986"/>
                    <a:pt x="8447" y="4947"/>
                    <a:pt x="8357" y="4909"/>
                  </a:cubicBezTo>
                  <a:cubicBezTo>
                    <a:pt x="7870" y="4678"/>
                    <a:pt x="7402" y="4415"/>
                    <a:pt x="6941" y="4133"/>
                  </a:cubicBezTo>
                  <a:cubicBezTo>
                    <a:pt x="6691" y="3973"/>
                    <a:pt x="6441" y="3813"/>
                    <a:pt x="6198" y="3640"/>
                  </a:cubicBezTo>
                  <a:cubicBezTo>
                    <a:pt x="6063" y="3543"/>
                    <a:pt x="5935" y="3454"/>
                    <a:pt x="5801" y="3357"/>
                  </a:cubicBezTo>
                  <a:cubicBezTo>
                    <a:pt x="5756" y="3325"/>
                    <a:pt x="5692" y="3287"/>
                    <a:pt x="5653" y="3248"/>
                  </a:cubicBezTo>
                  <a:cubicBezTo>
                    <a:pt x="5845" y="3460"/>
                    <a:pt x="5724" y="3306"/>
                    <a:pt x="5653" y="3248"/>
                  </a:cubicBezTo>
                  <a:cubicBezTo>
                    <a:pt x="5237" y="2909"/>
                    <a:pt x="4852" y="2543"/>
                    <a:pt x="4461" y="2172"/>
                  </a:cubicBezTo>
                  <a:cubicBezTo>
                    <a:pt x="3699" y="1447"/>
                    <a:pt x="2885" y="569"/>
                    <a:pt x="1905" y="146"/>
                  </a:cubicBezTo>
                  <a:cubicBezTo>
                    <a:pt x="1290" y="-117"/>
                    <a:pt x="508" y="-59"/>
                    <a:pt x="156" y="607"/>
                  </a:cubicBezTo>
                  <a:cubicBezTo>
                    <a:pt x="-133" y="1159"/>
                    <a:pt x="-43" y="2075"/>
                    <a:pt x="617" y="2357"/>
                  </a:cubicBezTo>
                  <a:lnTo>
                    <a:pt x="617" y="2357"/>
                  </a:lnTo>
                  <a:close/>
                </a:path>
              </a:pathLst>
            </a:custGeom>
            <a:solidFill>
              <a:srgbClr val="7F7F7F"/>
            </a:solidFill>
            <a:ln w="635" cap="flat">
              <a:noFill/>
              <a:prstDash val="solid"/>
              <a:miter/>
            </a:ln>
          </p:spPr>
          <p:txBody>
            <a:bodyPr/>
            <a:lstStyle/>
            <a:p>
              <a:endParaRPr lang="en-US"/>
            </a:p>
          </p:txBody>
        </p:sp>
        <p:sp>
          <p:nvSpPr>
            <p:cNvPr id="3294" name="Freeform 3293">
              <a:extLst>
                <a:ext uri="{FF2B5EF4-FFF2-40B4-BE49-F238E27FC236}">
                  <a16:creationId xmlns:a16="http://schemas.microsoft.com/office/drawing/2014/main" id="{9A01BDE2-55C7-5FA5-9892-A057EF8E4B23}"/>
                </a:ext>
              </a:extLst>
            </p:cNvPr>
            <p:cNvSpPr/>
            <p:nvPr/>
          </p:nvSpPr>
          <p:spPr>
            <a:xfrm flipH="1">
              <a:off x="8612415" y="2350333"/>
              <a:ext cx="71144" cy="14100"/>
            </a:xfrm>
            <a:custGeom>
              <a:avLst/>
              <a:gdLst>
                <a:gd name="csX0" fmla="*/ 376 w 71144"/>
                <a:gd name="csY0" fmla="*/ 2163 h 14100"/>
                <a:gd name="csX1" fmla="*/ 11922 w 71144"/>
                <a:gd name="csY1" fmla="*/ 7394 h 14100"/>
                <a:gd name="csX2" fmla="*/ 25973 w 71144"/>
                <a:gd name="csY2" fmla="*/ 11375 h 14100"/>
                <a:gd name="csX3" fmla="*/ 33457 w 71144"/>
                <a:gd name="csY3" fmla="*/ 12523 h 14100"/>
                <a:gd name="csX4" fmla="*/ 41268 w 71144"/>
                <a:gd name="csY4" fmla="*/ 13472 h 14100"/>
                <a:gd name="csX5" fmla="*/ 56479 w 71144"/>
                <a:gd name="csY5" fmla="*/ 14036 h 14100"/>
                <a:gd name="csX6" fmla="*/ 60273 w 71144"/>
                <a:gd name="csY6" fmla="*/ 13914 h 14100"/>
                <a:gd name="csX7" fmla="*/ 64014 w 71144"/>
                <a:gd name="csY7" fmla="*/ 13811 h 14100"/>
                <a:gd name="csX8" fmla="*/ 66616 w 71144"/>
                <a:gd name="csY8" fmla="*/ 13657 h 14100"/>
                <a:gd name="csX9" fmla="*/ 69403 w 71144"/>
                <a:gd name="csY9" fmla="*/ 13247 h 14100"/>
                <a:gd name="csX10" fmla="*/ 70774 w 71144"/>
                <a:gd name="csY10" fmla="*/ 12439 h 14100"/>
                <a:gd name="csX11" fmla="*/ 70774 w 71144"/>
                <a:gd name="csY11" fmla="*/ 10632 h 14100"/>
                <a:gd name="csX12" fmla="*/ 68967 w 71144"/>
                <a:gd name="csY12" fmla="*/ 10632 h 14100"/>
                <a:gd name="csX13" fmla="*/ 68884 w 71144"/>
                <a:gd name="csY13" fmla="*/ 10709 h 14100"/>
                <a:gd name="csX14" fmla="*/ 68961 w 71144"/>
                <a:gd name="csY14" fmla="*/ 10645 h 14100"/>
                <a:gd name="csX15" fmla="*/ 68756 w 71144"/>
                <a:gd name="csY15" fmla="*/ 10766 h 14100"/>
                <a:gd name="csX16" fmla="*/ 68724 w 71144"/>
                <a:gd name="csY16" fmla="*/ 10786 h 14100"/>
                <a:gd name="csX17" fmla="*/ 68436 w 71144"/>
                <a:gd name="csY17" fmla="*/ 10882 h 14100"/>
                <a:gd name="csX18" fmla="*/ 67865 w 71144"/>
                <a:gd name="csY18" fmla="*/ 11010 h 14100"/>
                <a:gd name="csX19" fmla="*/ 67724 w 71144"/>
                <a:gd name="csY19" fmla="*/ 11029 h 14100"/>
                <a:gd name="csX20" fmla="*/ 67782 w 71144"/>
                <a:gd name="csY20" fmla="*/ 11023 h 14100"/>
                <a:gd name="csX21" fmla="*/ 67442 w 71144"/>
                <a:gd name="csY21" fmla="*/ 11055 h 14100"/>
                <a:gd name="csX22" fmla="*/ 64886 w 71144"/>
                <a:gd name="csY22" fmla="*/ 11164 h 14100"/>
                <a:gd name="csX23" fmla="*/ 61567 w 71144"/>
                <a:gd name="csY23" fmla="*/ 11363 h 14100"/>
                <a:gd name="csX24" fmla="*/ 57870 w 71144"/>
                <a:gd name="csY24" fmla="*/ 11420 h 14100"/>
                <a:gd name="csX25" fmla="*/ 42979 w 71144"/>
                <a:gd name="csY25" fmla="*/ 11080 h 14100"/>
                <a:gd name="csX26" fmla="*/ 35514 w 71144"/>
                <a:gd name="csY26" fmla="*/ 10247 h 14100"/>
                <a:gd name="csX27" fmla="*/ 35104 w 71144"/>
                <a:gd name="csY27" fmla="*/ 10196 h 14100"/>
                <a:gd name="csX28" fmla="*/ 34899 w 71144"/>
                <a:gd name="csY28" fmla="*/ 10170 h 14100"/>
                <a:gd name="csX29" fmla="*/ 34829 w 71144"/>
                <a:gd name="csY29" fmla="*/ 10157 h 14100"/>
                <a:gd name="csX30" fmla="*/ 33867 w 71144"/>
                <a:gd name="csY30" fmla="*/ 10023 h 14100"/>
                <a:gd name="csX31" fmla="*/ 32009 w 71144"/>
                <a:gd name="csY31" fmla="*/ 9760 h 14100"/>
                <a:gd name="csX32" fmla="*/ 28306 w 71144"/>
                <a:gd name="csY32" fmla="*/ 9202 h 14100"/>
                <a:gd name="csX33" fmla="*/ 14382 w 71144"/>
                <a:gd name="csY33" fmla="*/ 5606 h 14100"/>
                <a:gd name="csX34" fmla="*/ 8500 w 71144"/>
                <a:gd name="csY34" fmla="*/ 3484 h 14100"/>
                <a:gd name="csX35" fmla="*/ 7039 w 71144"/>
                <a:gd name="csY35" fmla="*/ 2939 h 14100"/>
                <a:gd name="csX36" fmla="*/ 6347 w 71144"/>
                <a:gd name="csY36" fmla="*/ 2664 h 14100"/>
                <a:gd name="csX37" fmla="*/ 6130 w 71144"/>
                <a:gd name="csY37" fmla="*/ 2574 h 14100"/>
                <a:gd name="csX38" fmla="*/ 6021 w 71144"/>
                <a:gd name="csY38" fmla="*/ 2529 h 14100"/>
                <a:gd name="csX39" fmla="*/ 5809 w 71144"/>
                <a:gd name="csY39" fmla="*/ 2439 h 14100"/>
                <a:gd name="csX40" fmla="*/ 3163 w 71144"/>
                <a:gd name="csY40" fmla="*/ 1055 h 14100"/>
                <a:gd name="csX41" fmla="*/ 2586 w 71144"/>
                <a:gd name="csY41" fmla="*/ 670 h 14100"/>
                <a:gd name="csX42" fmla="*/ 2330 w 71144"/>
                <a:gd name="csY42" fmla="*/ 484 h 14100"/>
                <a:gd name="csX43" fmla="*/ 2163 w 71144"/>
                <a:gd name="csY43" fmla="*/ 356 h 14100"/>
                <a:gd name="csX44" fmla="*/ 2176 w 71144"/>
                <a:gd name="csY44" fmla="*/ 362 h 14100"/>
                <a:gd name="csX45" fmla="*/ 369 w 71144"/>
                <a:gd name="csY45" fmla="*/ 362 h 14100"/>
                <a:gd name="csX46" fmla="*/ 369 w 71144"/>
                <a:gd name="csY46" fmla="*/ 2170 h 14100"/>
                <a:gd name="csX47" fmla="*/ 369 w 71144"/>
                <a:gd name="csY47" fmla="*/ 2170 h 141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71144" h="14100">
                  <a:moveTo>
                    <a:pt x="376" y="2163"/>
                  </a:moveTo>
                  <a:cubicBezTo>
                    <a:pt x="3720" y="4849"/>
                    <a:pt x="7981" y="5907"/>
                    <a:pt x="11922" y="7394"/>
                  </a:cubicBezTo>
                  <a:cubicBezTo>
                    <a:pt x="16497" y="9112"/>
                    <a:pt x="21161" y="10497"/>
                    <a:pt x="25973" y="11375"/>
                  </a:cubicBezTo>
                  <a:cubicBezTo>
                    <a:pt x="28453" y="11830"/>
                    <a:pt x="30958" y="12177"/>
                    <a:pt x="33457" y="12523"/>
                  </a:cubicBezTo>
                  <a:cubicBezTo>
                    <a:pt x="36052" y="12882"/>
                    <a:pt x="38654" y="13209"/>
                    <a:pt x="41268" y="13472"/>
                  </a:cubicBezTo>
                  <a:cubicBezTo>
                    <a:pt x="46317" y="13978"/>
                    <a:pt x="51405" y="14228"/>
                    <a:pt x="56479" y="14036"/>
                  </a:cubicBezTo>
                  <a:cubicBezTo>
                    <a:pt x="57748" y="13991"/>
                    <a:pt x="59004" y="13914"/>
                    <a:pt x="60273" y="13914"/>
                  </a:cubicBezTo>
                  <a:cubicBezTo>
                    <a:pt x="61522" y="13914"/>
                    <a:pt x="62771" y="13940"/>
                    <a:pt x="64014" y="13811"/>
                  </a:cubicBezTo>
                  <a:cubicBezTo>
                    <a:pt x="64886" y="13722"/>
                    <a:pt x="65744" y="13690"/>
                    <a:pt x="66616" y="13657"/>
                  </a:cubicBezTo>
                  <a:cubicBezTo>
                    <a:pt x="67539" y="13619"/>
                    <a:pt x="68532" y="13574"/>
                    <a:pt x="69403" y="13247"/>
                  </a:cubicBezTo>
                  <a:cubicBezTo>
                    <a:pt x="69922" y="13055"/>
                    <a:pt x="70364" y="12811"/>
                    <a:pt x="70774" y="12439"/>
                  </a:cubicBezTo>
                  <a:cubicBezTo>
                    <a:pt x="71268" y="11991"/>
                    <a:pt x="71268" y="11087"/>
                    <a:pt x="70774" y="10632"/>
                  </a:cubicBezTo>
                  <a:cubicBezTo>
                    <a:pt x="70243" y="10145"/>
                    <a:pt x="69493" y="10151"/>
                    <a:pt x="68967" y="10632"/>
                  </a:cubicBezTo>
                  <a:cubicBezTo>
                    <a:pt x="68942" y="10651"/>
                    <a:pt x="68910" y="10696"/>
                    <a:pt x="68884" y="10709"/>
                  </a:cubicBezTo>
                  <a:cubicBezTo>
                    <a:pt x="68737" y="10773"/>
                    <a:pt x="69108" y="10580"/>
                    <a:pt x="68961" y="10645"/>
                  </a:cubicBezTo>
                  <a:cubicBezTo>
                    <a:pt x="68891" y="10677"/>
                    <a:pt x="68820" y="10728"/>
                    <a:pt x="68756" y="10766"/>
                  </a:cubicBezTo>
                  <a:cubicBezTo>
                    <a:pt x="68506" y="10907"/>
                    <a:pt x="68935" y="10715"/>
                    <a:pt x="68724" y="10786"/>
                  </a:cubicBezTo>
                  <a:cubicBezTo>
                    <a:pt x="68628" y="10818"/>
                    <a:pt x="68538" y="10850"/>
                    <a:pt x="68436" y="10882"/>
                  </a:cubicBezTo>
                  <a:cubicBezTo>
                    <a:pt x="68250" y="10933"/>
                    <a:pt x="68058" y="10978"/>
                    <a:pt x="67865" y="11010"/>
                  </a:cubicBezTo>
                  <a:cubicBezTo>
                    <a:pt x="67820" y="11016"/>
                    <a:pt x="67769" y="11023"/>
                    <a:pt x="67724" y="11029"/>
                  </a:cubicBezTo>
                  <a:cubicBezTo>
                    <a:pt x="67545" y="11068"/>
                    <a:pt x="67968" y="11004"/>
                    <a:pt x="67782" y="11023"/>
                  </a:cubicBezTo>
                  <a:cubicBezTo>
                    <a:pt x="67667" y="11036"/>
                    <a:pt x="67558" y="11048"/>
                    <a:pt x="67442" y="11055"/>
                  </a:cubicBezTo>
                  <a:cubicBezTo>
                    <a:pt x="66590" y="11125"/>
                    <a:pt x="65738" y="11106"/>
                    <a:pt x="64886" y="11164"/>
                  </a:cubicBezTo>
                  <a:cubicBezTo>
                    <a:pt x="63777" y="11241"/>
                    <a:pt x="62682" y="11363"/>
                    <a:pt x="61567" y="11363"/>
                  </a:cubicBezTo>
                  <a:cubicBezTo>
                    <a:pt x="60330" y="11363"/>
                    <a:pt x="59100" y="11350"/>
                    <a:pt x="57870" y="11420"/>
                  </a:cubicBezTo>
                  <a:cubicBezTo>
                    <a:pt x="52904" y="11689"/>
                    <a:pt x="47925" y="11516"/>
                    <a:pt x="42979" y="11080"/>
                  </a:cubicBezTo>
                  <a:cubicBezTo>
                    <a:pt x="40486" y="10862"/>
                    <a:pt x="38000" y="10574"/>
                    <a:pt x="35514" y="10247"/>
                  </a:cubicBezTo>
                  <a:cubicBezTo>
                    <a:pt x="35380" y="10228"/>
                    <a:pt x="35239" y="10209"/>
                    <a:pt x="35104" y="10196"/>
                  </a:cubicBezTo>
                  <a:cubicBezTo>
                    <a:pt x="35034" y="10189"/>
                    <a:pt x="34970" y="10177"/>
                    <a:pt x="34899" y="10170"/>
                  </a:cubicBezTo>
                  <a:cubicBezTo>
                    <a:pt x="34957" y="10177"/>
                    <a:pt x="35098" y="10196"/>
                    <a:pt x="34829" y="10157"/>
                  </a:cubicBezTo>
                  <a:cubicBezTo>
                    <a:pt x="34508" y="10112"/>
                    <a:pt x="34188" y="10068"/>
                    <a:pt x="33867" y="10023"/>
                  </a:cubicBezTo>
                  <a:cubicBezTo>
                    <a:pt x="33246" y="9939"/>
                    <a:pt x="32631" y="9850"/>
                    <a:pt x="32009" y="9760"/>
                  </a:cubicBezTo>
                  <a:cubicBezTo>
                    <a:pt x="30773" y="9580"/>
                    <a:pt x="29536" y="9401"/>
                    <a:pt x="28306" y="9202"/>
                  </a:cubicBezTo>
                  <a:cubicBezTo>
                    <a:pt x="23564" y="8439"/>
                    <a:pt x="18900" y="7241"/>
                    <a:pt x="14382" y="5606"/>
                  </a:cubicBezTo>
                  <a:cubicBezTo>
                    <a:pt x="12422" y="4894"/>
                    <a:pt x="10461" y="4189"/>
                    <a:pt x="8500" y="3484"/>
                  </a:cubicBezTo>
                  <a:cubicBezTo>
                    <a:pt x="8013" y="3311"/>
                    <a:pt x="7526" y="3125"/>
                    <a:pt x="7039" y="2939"/>
                  </a:cubicBezTo>
                  <a:cubicBezTo>
                    <a:pt x="6809" y="2849"/>
                    <a:pt x="6578" y="2760"/>
                    <a:pt x="6347" y="2664"/>
                  </a:cubicBezTo>
                  <a:cubicBezTo>
                    <a:pt x="6296" y="2644"/>
                    <a:pt x="6021" y="2529"/>
                    <a:pt x="6130" y="2574"/>
                  </a:cubicBezTo>
                  <a:cubicBezTo>
                    <a:pt x="6271" y="2631"/>
                    <a:pt x="6053" y="2542"/>
                    <a:pt x="6021" y="2529"/>
                  </a:cubicBezTo>
                  <a:cubicBezTo>
                    <a:pt x="5950" y="2497"/>
                    <a:pt x="5880" y="2471"/>
                    <a:pt x="5809" y="2439"/>
                  </a:cubicBezTo>
                  <a:cubicBezTo>
                    <a:pt x="4899" y="2035"/>
                    <a:pt x="4002" y="1587"/>
                    <a:pt x="3163" y="1055"/>
                  </a:cubicBezTo>
                  <a:cubicBezTo>
                    <a:pt x="2971" y="933"/>
                    <a:pt x="2779" y="804"/>
                    <a:pt x="2586" y="670"/>
                  </a:cubicBezTo>
                  <a:cubicBezTo>
                    <a:pt x="2503" y="612"/>
                    <a:pt x="2413" y="548"/>
                    <a:pt x="2330" y="484"/>
                  </a:cubicBezTo>
                  <a:cubicBezTo>
                    <a:pt x="2272" y="446"/>
                    <a:pt x="2221" y="401"/>
                    <a:pt x="2163" y="356"/>
                  </a:cubicBezTo>
                  <a:cubicBezTo>
                    <a:pt x="2202" y="381"/>
                    <a:pt x="2362" y="510"/>
                    <a:pt x="2176" y="362"/>
                  </a:cubicBezTo>
                  <a:cubicBezTo>
                    <a:pt x="1657" y="-54"/>
                    <a:pt x="869" y="-183"/>
                    <a:pt x="369" y="362"/>
                  </a:cubicBezTo>
                  <a:cubicBezTo>
                    <a:pt x="-54" y="824"/>
                    <a:pt x="-188" y="1721"/>
                    <a:pt x="369" y="2170"/>
                  </a:cubicBezTo>
                  <a:lnTo>
                    <a:pt x="369" y="2170"/>
                  </a:lnTo>
                  <a:close/>
                </a:path>
              </a:pathLst>
            </a:custGeom>
            <a:solidFill>
              <a:srgbClr val="7F7F7F"/>
            </a:solidFill>
            <a:ln w="635" cap="flat">
              <a:noFill/>
              <a:prstDash val="solid"/>
              <a:miter/>
            </a:ln>
          </p:spPr>
          <p:txBody>
            <a:bodyPr/>
            <a:lstStyle/>
            <a:p>
              <a:endParaRPr lang="en-US"/>
            </a:p>
          </p:txBody>
        </p:sp>
        <p:sp>
          <p:nvSpPr>
            <p:cNvPr id="3295" name="Freeform 3294">
              <a:extLst>
                <a:ext uri="{FF2B5EF4-FFF2-40B4-BE49-F238E27FC236}">
                  <a16:creationId xmlns:a16="http://schemas.microsoft.com/office/drawing/2014/main" id="{E5B12F84-F98B-F874-2D06-F46C22996570}"/>
                </a:ext>
              </a:extLst>
            </p:cNvPr>
            <p:cNvSpPr/>
            <p:nvPr/>
          </p:nvSpPr>
          <p:spPr>
            <a:xfrm flipH="1">
              <a:off x="8591173" y="2354093"/>
              <a:ext cx="93699" cy="23056"/>
            </a:xfrm>
            <a:custGeom>
              <a:avLst/>
              <a:gdLst>
                <a:gd name="csX0" fmla="*/ 16 w 93699"/>
                <a:gd name="csY0" fmla="*/ 1276 h 23056"/>
                <a:gd name="csX1" fmla="*/ 836 w 93699"/>
                <a:gd name="csY1" fmla="*/ 6635 h 23056"/>
                <a:gd name="csX2" fmla="*/ 4700 w 93699"/>
                <a:gd name="csY2" fmla="*/ 11802 h 23056"/>
                <a:gd name="csX3" fmla="*/ 13517 w 93699"/>
                <a:gd name="csY3" fmla="*/ 15545 h 23056"/>
                <a:gd name="csX4" fmla="*/ 24038 w 93699"/>
                <a:gd name="csY4" fmla="*/ 18122 h 23056"/>
                <a:gd name="csX5" fmla="*/ 45977 w 93699"/>
                <a:gd name="csY5" fmla="*/ 21898 h 23056"/>
                <a:gd name="csX6" fmla="*/ 68179 w 93699"/>
                <a:gd name="csY6" fmla="*/ 23046 h 23056"/>
                <a:gd name="csX7" fmla="*/ 79321 w 93699"/>
                <a:gd name="csY7" fmla="*/ 22469 h 23056"/>
                <a:gd name="csX8" fmla="*/ 90156 w 93699"/>
                <a:gd name="csY8" fmla="*/ 20340 h 23056"/>
                <a:gd name="csX9" fmla="*/ 92770 w 93699"/>
                <a:gd name="csY9" fmla="*/ 19712 h 23056"/>
                <a:gd name="csX10" fmla="*/ 93687 w 93699"/>
                <a:gd name="csY10" fmla="*/ 18308 h 23056"/>
                <a:gd name="csX11" fmla="*/ 92431 w 93699"/>
                <a:gd name="csY11" fmla="*/ 17199 h 23056"/>
                <a:gd name="csX12" fmla="*/ 92578 w 93699"/>
                <a:gd name="csY12" fmla="*/ 17218 h 23056"/>
                <a:gd name="csX13" fmla="*/ 93142 w 93699"/>
                <a:gd name="csY13" fmla="*/ 17545 h 23056"/>
                <a:gd name="csX14" fmla="*/ 93225 w 93699"/>
                <a:gd name="csY14" fmla="*/ 17654 h 23056"/>
                <a:gd name="csX15" fmla="*/ 92975 w 93699"/>
                <a:gd name="csY15" fmla="*/ 17334 h 23056"/>
                <a:gd name="csX16" fmla="*/ 91168 w 93699"/>
                <a:gd name="csY16" fmla="*/ 17334 h 23056"/>
                <a:gd name="csX17" fmla="*/ 91168 w 93699"/>
                <a:gd name="csY17" fmla="*/ 19142 h 23056"/>
                <a:gd name="csX18" fmla="*/ 91092 w 93699"/>
                <a:gd name="csY18" fmla="*/ 19058 h 23056"/>
                <a:gd name="csX19" fmla="*/ 91470 w 93699"/>
                <a:gd name="csY19" fmla="*/ 19456 h 23056"/>
                <a:gd name="csX20" fmla="*/ 92431 w 93699"/>
                <a:gd name="csY20" fmla="*/ 19757 h 23056"/>
                <a:gd name="csX21" fmla="*/ 92091 w 93699"/>
                <a:gd name="csY21" fmla="*/ 17244 h 23056"/>
                <a:gd name="csX22" fmla="*/ 81660 w 93699"/>
                <a:gd name="csY22" fmla="*/ 19558 h 23056"/>
                <a:gd name="csX23" fmla="*/ 71113 w 93699"/>
                <a:gd name="csY23" fmla="*/ 20437 h 23056"/>
                <a:gd name="csX24" fmla="*/ 49334 w 93699"/>
                <a:gd name="csY24" fmla="*/ 19699 h 23056"/>
                <a:gd name="csX25" fmla="*/ 28068 w 93699"/>
                <a:gd name="csY25" fmla="*/ 16404 h 23056"/>
                <a:gd name="csX26" fmla="*/ 17707 w 93699"/>
                <a:gd name="csY26" fmla="*/ 13975 h 23056"/>
                <a:gd name="csX27" fmla="*/ 8186 w 93699"/>
                <a:gd name="csY27" fmla="*/ 10949 h 23056"/>
                <a:gd name="csX28" fmla="*/ 6456 w 93699"/>
                <a:gd name="csY28" fmla="*/ 9936 h 23056"/>
                <a:gd name="csX29" fmla="*/ 6116 w 93699"/>
                <a:gd name="csY29" fmla="*/ 9699 h 23056"/>
                <a:gd name="csX30" fmla="*/ 5930 w 93699"/>
                <a:gd name="csY30" fmla="*/ 9564 h 23056"/>
                <a:gd name="csX31" fmla="*/ 5924 w 93699"/>
                <a:gd name="csY31" fmla="*/ 9558 h 23056"/>
                <a:gd name="csX32" fmla="*/ 5277 w 93699"/>
                <a:gd name="csY32" fmla="*/ 9000 h 23056"/>
                <a:gd name="csX33" fmla="*/ 4783 w 93699"/>
                <a:gd name="csY33" fmla="*/ 8500 h 23056"/>
                <a:gd name="csX34" fmla="*/ 4527 w 93699"/>
                <a:gd name="csY34" fmla="*/ 8212 h 23056"/>
                <a:gd name="csX35" fmla="*/ 4431 w 93699"/>
                <a:gd name="csY35" fmla="*/ 8103 h 23056"/>
                <a:gd name="csX36" fmla="*/ 3694 w 93699"/>
                <a:gd name="csY36" fmla="*/ 6936 h 23056"/>
                <a:gd name="csX37" fmla="*/ 3419 w 93699"/>
                <a:gd name="csY37" fmla="*/ 6359 h 23056"/>
                <a:gd name="csX38" fmla="*/ 3406 w 93699"/>
                <a:gd name="csY38" fmla="*/ 6314 h 23056"/>
                <a:gd name="csX39" fmla="*/ 3278 w 93699"/>
                <a:gd name="csY39" fmla="*/ 5962 h 23056"/>
                <a:gd name="csX40" fmla="*/ 2957 w 93699"/>
                <a:gd name="csY40" fmla="*/ 4769 h 23056"/>
                <a:gd name="csX41" fmla="*/ 2842 w 93699"/>
                <a:gd name="csY41" fmla="*/ 4167 h 23056"/>
                <a:gd name="csX42" fmla="*/ 2797 w 93699"/>
                <a:gd name="csY42" fmla="*/ 3885 h 23056"/>
                <a:gd name="csX43" fmla="*/ 2784 w 93699"/>
                <a:gd name="csY43" fmla="*/ 3776 h 23056"/>
                <a:gd name="csX44" fmla="*/ 2656 w 93699"/>
                <a:gd name="csY44" fmla="*/ 2506 h 23056"/>
                <a:gd name="csX45" fmla="*/ 2554 w 93699"/>
                <a:gd name="csY45" fmla="*/ 1276 h 23056"/>
                <a:gd name="csX46" fmla="*/ 1278 w 93699"/>
                <a:gd name="csY46" fmla="*/ 0 h 23056"/>
                <a:gd name="csX47" fmla="*/ 3 w 93699"/>
                <a:gd name="csY47" fmla="*/ 1276 h 23056"/>
                <a:gd name="csX48" fmla="*/ 3 w 93699"/>
                <a:gd name="csY48" fmla="*/ 1276 h 2305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Lst>
              <a:rect l="l" t="t" r="r" b="b"/>
              <a:pathLst>
                <a:path w="93699" h="23056">
                  <a:moveTo>
                    <a:pt x="16" y="1276"/>
                  </a:moveTo>
                  <a:cubicBezTo>
                    <a:pt x="164" y="3071"/>
                    <a:pt x="260" y="4917"/>
                    <a:pt x="836" y="6635"/>
                  </a:cubicBezTo>
                  <a:cubicBezTo>
                    <a:pt x="1548" y="8769"/>
                    <a:pt x="2912" y="10468"/>
                    <a:pt x="4700" y="11802"/>
                  </a:cubicBezTo>
                  <a:cubicBezTo>
                    <a:pt x="7269" y="13712"/>
                    <a:pt x="10460" y="14725"/>
                    <a:pt x="13517" y="15545"/>
                  </a:cubicBezTo>
                  <a:cubicBezTo>
                    <a:pt x="16996" y="16488"/>
                    <a:pt x="20520" y="17321"/>
                    <a:pt x="24038" y="18122"/>
                  </a:cubicBezTo>
                  <a:cubicBezTo>
                    <a:pt x="31278" y="19776"/>
                    <a:pt x="38602" y="21058"/>
                    <a:pt x="45977" y="21898"/>
                  </a:cubicBezTo>
                  <a:cubicBezTo>
                    <a:pt x="53345" y="22738"/>
                    <a:pt x="60765" y="23129"/>
                    <a:pt x="68179" y="23046"/>
                  </a:cubicBezTo>
                  <a:cubicBezTo>
                    <a:pt x="71888" y="23001"/>
                    <a:pt x="75637" y="22930"/>
                    <a:pt x="79321" y="22469"/>
                  </a:cubicBezTo>
                  <a:cubicBezTo>
                    <a:pt x="82980" y="22007"/>
                    <a:pt x="86574" y="21199"/>
                    <a:pt x="90156" y="20340"/>
                  </a:cubicBezTo>
                  <a:cubicBezTo>
                    <a:pt x="91028" y="20129"/>
                    <a:pt x="91899" y="19917"/>
                    <a:pt x="92770" y="19712"/>
                  </a:cubicBezTo>
                  <a:cubicBezTo>
                    <a:pt x="93379" y="19565"/>
                    <a:pt x="93776" y="18911"/>
                    <a:pt x="93687" y="18308"/>
                  </a:cubicBezTo>
                  <a:cubicBezTo>
                    <a:pt x="93590" y="17667"/>
                    <a:pt x="93084" y="17225"/>
                    <a:pt x="92431" y="17199"/>
                  </a:cubicBezTo>
                  <a:cubicBezTo>
                    <a:pt x="92482" y="17199"/>
                    <a:pt x="92533" y="17212"/>
                    <a:pt x="92578" y="17218"/>
                  </a:cubicBezTo>
                  <a:cubicBezTo>
                    <a:pt x="92764" y="17327"/>
                    <a:pt x="92956" y="17436"/>
                    <a:pt x="93142" y="17545"/>
                  </a:cubicBezTo>
                  <a:cubicBezTo>
                    <a:pt x="93270" y="17738"/>
                    <a:pt x="93296" y="17770"/>
                    <a:pt x="93225" y="17654"/>
                  </a:cubicBezTo>
                  <a:cubicBezTo>
                    <a:pt x="93142" y="17545"/>
                    <a:pt x="93059" y="17436"/>
                    <a:pt x="92975" y="17334"/>
                  </a:cubicBezTo>
                  <a:cubicBezTo>
                    <a:pt x="92533" y="16802"/>
                    <a:pt x="91623" y="16879"/>
                    <a:pt x="91168" y="17334"/>
                  </a:cubicBezTo>
                  <a:cubicBezTo>
                    <a:pt x="90643" y="17859"/>
                    <a:pt x="90726" y="18610"/>
                    <a:pt x="91168" y="19142"/>
                  </a:cubicBezTo>
                  <a:cubicBezTo>
                    <a:pt x="91143" y="19116"/>
                    <a:pt x="91015" y="18924"/>
                    <a:pt x="91092" y="19058"/>
                  </a:cubicBezTo>
                  <a:cubicBezTo>
                    <a:pt x="91181" y="19219"/>
                    <a:pt x="91316" y="19347"/>
                    <a:pt x="91470" y="19456"/>
                  </a:cubicBezTo>
                  <a:cubicBezTo>
                    <a:pt x="91771" y="19674"/>
                    <a:pt x="92066" y="19744"/>
                    <a:pt x="92431" y="19757"/>
                  </a:cubicBezTo>
                  <a:cubicBezTo>
                    <a:pt x="92315" y="18917"/>
                    <a:pt x="92206" y="18084"/>
                    <a:pt x="92091" y="17244"/>
                  </a:cubicBezTo>
                  <a:cubicBezTo>
                    <a:pt x="88625" y="18071"/>
                    <a:pt x="85171" y="18949"/>
                    <a:pt x="81660" y="19558"/>
                  </a:cubicBezTo>
                  <a:cubicBezTo>
                    <a:pt x="78174" y="20161"/>
                    <a:pt x="74650" y="20334"/>
                    <a:pt x="71113" y="20437"/>
                  </a:cubicBezTo>
                  <a:cubicBezTo>
                    <a:pt x="63847" y="20648"/>
                    <a:pt x="56568" y="20392"/>
                    <a:pt x="49334" y="19699"/>
                  </a:cubicBezTo>
                  <a:cubicBezTo>
                    <a:pt x="42190" y="19020"/>
                    <a:pt x="35091" y="17892"/>
                    <a:pt x="28068" y="16404"/>
                  </a:cubicBezTo>
                  <a:cubicBezTo>
                    <a:pt x="24595" y="15667"/>
                    <a:pt x="21161" y="14808"/>
                    <a:pt x="17707" y="13975"/>
                  </a:cubicBezTo>
                  <a:cubicBezTo>
                    <a:pt x="14484" y="13199"/>
                    <a:pt x="11108" y="12430"/>
                    <a:pt x="8186" y="10949"/>
                  </a:cubicBezTo>
                  <a:cubicBezTo>
                    <a:pt x="7590" y="10648"/>
                    <a:pt x="7013" y="10314"/>
                    <a:pt x="6456" y="9936"/>
                  </a:cubicBezTo>
                  <a:cubicBezTo>
                    <a:pt x="6340" y="9859"/>
                    <a:pt x="6231" y="9782"/>
                    <a:pt x="6116" y="9699"/>
                  </a:cubicBezTo>
                  <a:cubicBezTo>
                    <a:pt x="6052" y="9654"/>
                    <a:pt x="5994" y="9609"/>
                    <a:pt x="5930" y="9564"/>
                  </a:cubicBezTo>
                  <a:cubicBezTo>
                    <a:pt x="6116" y="9699"/>
                    <a:pt x="5956" y="9584"/>
                    <a:pt x="5924" y="9558"/>
                  </a:cubicBezTo>
                  <a:cubicBezTo>
                    <a:pt x="5706" y="9378"/>
                    <a:pt x="5488" y="9193"/>
                    <a:pt x="5277" y="9000"/>
                  </a:cubicBezTo>
                  <a:cubicBezTo>
                    <a:pt x="5104" y="8840"/>
                    <a:pt x="4937" y="8673"/>
                    <a:pt x="4783" y="8500"/>
                  </a:cubicBezTo>
                  <a:cubicBezTo>
                    <a:pt x="4694" y="8404"/>
                    <a:pt x="4610" y="8308"/>
                    <a:pt x="4527" y="8212"/>
                  </a:cubicBezTo>
                  <a:cubicBezTo>
                    <a:pt x="4450" y="8122"/>
                    <a:pt x="4271" y="7878"/>
                    <a:pt x="4431" y="8103"/>
                  </a:cubicBezTo>
                  <a:cubicBezTo>
                    <a:pt x="4162" y="7725"/>
                    <a:pt x="3912" y="7346"/>
                    <a:pt x="3694" y="6936"/>
                  </a:cubicBezTo>
                  <a:cubicBezTo>
                    <a:pt x="3598" y="6750"/>
                    <a:pt x="3508" y="6551"/>
                    <a:pt x="3419" y="6359"/>
                  </a:cubicBezTo>
                  <a:cubicBezTo>
                    <a:pt x="3521" y="6584"/>
                    <a:pt x="3457" y="6449"/>
                    <a:pt x="3406" y="6314"/>
                  </a:cubicBezTo>
                  <a:cubicBezTo>
                    <a:pt x="3361" y="6199"/>
                    <a:pt x="3322" y="6077"/>
                    <a:pt x="3278" y="5962"/>
                  </a:cubicBezTo>
                  <a:cubicBezTo>
                    <a:pt x="3149" y="5571"/>
                    <a:pt x="3041" y="5173"/>
                    <a:pt x="2957" y="4769"/>
                  </a:cubicBezTo>
                  <a:cubicBezTo>
                    <a:pt x="2912" y="4571"/>
                    <a:pt x="2874" y="4366"/>
                    <a:pt x="2842" y="4167"/>
                  </a:cubicBezTo>
                  <a:cubicBezTo>
                    <a:pt x="2829" y="4071"/>
                    <a:pt x="2810" y="3981"/>
                    <a:pt x="2797" y="3885"/>
                  </a:cubicBezTo>
                  <a:cubicBezTo>
                    <a:pt x="2739" y="3519"/>
                    <a:pt x="2816" y="4077"/>
                    <a:pt x="2784" y="3776"/>
                  </a:cubicBezTo>
                  <a:cubicBezTo>
                    <a:pt x="2733" y="3353"/>
                    <a:pt x="2688" y="2930"/>
                    <a:pt x="2656" y="2506"/>
                  </a:cubicBezTo>
                  <a:cubicBezTo>
                    <a:pt x="2618" y="2096"/>
                    <a:pt x="2592" y="1686"/>
                    <a:pt x="2554" y="1276"/>
                  </a:cubicBezTo>
                  <a:cubicBezTo>
                    <a:pt x="2496" y="590"/>
                    <a:pt x="2009" y="0"/>
                    <a:pt x="1278" y="0"/>
                  </a:cubicBezTo>
                  <a:cubicBezTo>
                    <a:pt x="631" y="0"/>
                    <a:pt x="-54" y="583"/>
                    <a:pt x="3" y="1276"/>
                  </a:cubicBezTo>
                  <a:lnTo>
                    <a:pt x="3" y="1276"/>
                  </a:lnTo>
                  <a:close/>
                </a:path>
              </a:pathLst>
            </a:custGeom>
            <a:solidFill>
              <a:srgbClr val="7F7F7F"/>
            </a:solidFill>
            <a:ln w="635" cap="flat">
              <a:noFill/>
              <a:prstDash val="solid"/>
              <a:miter/>
            </a:ln>
          </p:spPr>
          <p:txBody>
            <a:bodyPr/>
            <a:lstStyle/>
            <a:p>
              <a:endParaRPr lang="en-US"/>
            </a:p>
          </p:txBody>
        </p:sp>
        <p:sp>
          <p:nvSpPr>
            <p:cNvPr id="3296" name="Freeform 3295">
              <a:extLst>
                <a:ext uri="{FF2B5EF4-FFF2-40B4-BE49-F238E27FC236}">
                  <a16:creationId xmlns:a16="http://schemas.microsoft.com/office/drawing/2014/main" id="{80798A12-BD26-B574-AB21-DE73FD484B96}"/>
                </a:ext>
              </a:extLst>
            </p:cNvPr>
            <p:cNvSpPr/>
            <p:nvPr/>
          </p:nvSpPr>
          <p:spPr>
            <a:xfrm flipH="1">
              <a:off x="8575440" y="2359325"/>
              <a:ext cx="108860" cy="26832"/>
            </a:xfrm>
            <a:custGeom>
              <a:avLst/>
              <a:gdLst>
                <a:gd name="csX0" fmla="*/ 2 w 108860"/>
                <a:gd name="csY0" fmla="*/ 1223 h 26832"/>
                <a:gd name="csX1" fmla="*/ 5954 w 108860"/>
                <a:gd name="csY1" fmla="*/ 18287 h 26832"/>
                <a:gd name="csX2" fmla="*/ 16828 w 108860"/>
                <a:gd name="csY2" fmla="*/ 22608 h 26832"/>
                <a:gd name="csX3" fmla="*/ 47327 w 108860"/>
                <a:gd name="csY3" fmla="*/ 25916 h 26832"/>
                <a:gd name="csX4" fmla="*/ 62077 w 108860"/>
                <a:gd name="csY4" fmla="*/ 26800 h 26832"/>
                <a:gd name="csX5" fmla="*/ 69292 w 108860"/>
                <a:gd name="csY5" fmla="*/ 25999 h 26832"/>
                <a:gd name="csX6" fmla="*/ 76801 w 108860"/>
                <a:gd name="csY6" fmla="*/ 25397 h 26832"/>
                <a:gd name="csX7" fmla="*/ 91750 w 108860"/>
                <a:gd name="csY7" fmla="*/ 25256 h 26832"/>
                <a:gd name="csX8" fmla="*/ 99298 w 108860"/>
                <a:gd name="csY8" fmla="*/ 24941 h 26832"/>
                <a:gd name="csX9" fmla="*/ 105218 w 108860"/>
                <a:gd name="csY9" fmla="*/ 24871 h 26832"/>
                <a:gd name="csX10" fmla="*/ 107922 w 108860"/>
                <a:gd name="csY10" fmla="*/ 24313 h 26832"/>
                <a:gd name="csX11" fmla="*/ 108813 w 108860"/>
                <a:gd name="csY11" fmla="*/ 22743 h 26832"/>
                <a:gd name="csX12" fmla="*/ 107243 w 108860"/>
                <a:gd name="csY12" fmla="*/ 21852 h 26832"/>
                <a:gd name="csX13" fmla="*/ 101854 w 108860"/>
                <a:gd name="csY13" fmla="*/ 22435 h 26832"/>
                <a:gd name="csX14" fmla="*/ 95351 w 108860"/>
                <a:gd name="csY14" fmla="*/ 22486 h 26832"/>
                <a:gd name="csX15" fmla="*/ 87848 w 108860"/>
                <a:gd name="csY15" fmla="*/ 22845 h 26832"/>
                <a:gd name="csX16" fmla="*/ 80530 w 108860"/>
                <a:gd name="csY16" fmla="*/ 22743 h 26832"/>
                <a:gd name="csX17" fmla="*/ 65934 w 108860"/>
                <a:gd name="csY17" fmla="*/ 23909 h 26832"/>
                <a:gd name="csX18" fmla="*/ 51690 w 108860"/>
                <a:gd name="csY18" fmla="*/ 23781 h 26832"/>
                <a:gd name="csX19" fmla="*/ 21870 w 108860"/>
                <a:gd name="csY19" fmla="*/ 20890 h 26832"/>
                <a:gd name="csX20" fmla="*/ 12586 w 108860"/>
                <a:gd name="csY20" fmla="*/ 19005 h 26832"/>
                <a:gd name="csX21" fmla="*/ 11727 w 108860"/>
                <a:gd name="csY21" fmla="*/ 18736 h 26832"/>
                <a:gd name="csX22" fmla="*/ 11285 w 108860"/>
                <a:gd name="csY22" fmla="*/ 18576 h 26832"/>
                <a:gd name="csX23" fmla="*/ 11016 w 108860"/>
                <a:gd name="csY23" fmla="*/ 18473 h 26832"/>
                <a:gd name="csX24" fmla="*/ 8857 w 108860"/>
                <a:gd name="csY24" fmla="*/ 17313 h 26832"/>
                <a:gd name="csX25" fmla="*/ 8338 w 108860"/>
                <a:gd name="csY25" fmla="*/ 16948 h 26832"/>
                <a:gd name="csX26" fmla="*/ 8184 w 108860"/>
                <a:gd name="csY26" fmla="*/ 16832 h 26832"/>
                <a:gd name="csX27" fmla="*/ 8261 w 108860"/>
                <a:gd name="csY27" fmla="*/ 16890 h 26832"/>
                <a:gd name="csX28" fmla="*/ 7921 w 108860"/>
                <a:gd name="csY28" fmla="*/ 16614 h 26832"/>
                <a:gd name="csX29" fmla="*/ 6838 w 108860"/>
                <a:gd name="csY29" fmla="*/ 15589 h 26832"/>
                <a:gd name="csX30" fmla="*/ 6339 w 108860"/>
                <a:gd name="csY30" fmla="*/ 15031 h 26832"/>
                <a:gd name="csX31" fmla="*/ 6082 w 108860"/>
                <a:gd name="csY31" fmla="*/ 14717 h 26832"/>
                <a:gd name="csX32" fmla="*/ 6114 w 108860"/>
                <a:gd name="csY32" fmla="*/ 14755 h 26832"/>
                <a:gd name="csX33" fmla="*/ 5948 w 108860"/>
                <a:gd name="csY33" fmla="*/ 14531 h 26832"/>
                <a:gd name="csX34" fmla="*/ 4993 w 108860"/>
                <a:gd name="csY34" fmla="*/ 13031 h 26832"/>
                <a:gd name="csX35" fmla="*/ 4551 w 108860"/>
                <a:gd name="csY35" fmla="*/ 12185 h 26832"/>
                <a:gd name="csX36" fmla="*/ 4365 w 108860"/>
                <a:gd name="csY36" fmla="*/ 11787 h 26832"/>
                <a:gd name="csX37" fmla="*/ 4250 w 108860"/>
                <a:gd name="csY37" fmla="*/ 11531 h 26832"/>
                <a:gd name="csX38" fmla="*/ 4269 w 108860"/>
                <a:gd name="csY38" fmla="*/ 11576 h 26832"/>
                <a:gd name="csX39" fmla="*/ 4205 w 108860"/>
                <a:gd name="csY39" fmla="*/ 11415 h 26832"/>
                <a:gd name="csX40" fmla="*/ 3487 w 108860"/>
                <a:gd name="csY40" fmla="*/ 9281 h 26832"/>
                <a:gd name="csX41" fmla="*/ 2661 w 108860"/>
                <a:gd name="csY41" fmla="*/ 4338 h 26832"/>
                <a:gd name="csX42" fmla="*/ 2571 w 108860"/>
                <a:gd name="csY42" fmla="*/ 1236 h 26832"/>
                <a:gd name="csX43" fmla="*/ 14 w 108860"/>
                <a:gd name="csY43" fmla="*/ 1236 h 26832"/>
                <a:gd name="csX44" fmla="*/ 14 w 108860"/>
                <a:gd name="csY44" fmla="*/ 1236 h 268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Lst>
              <a:rect l="l" t="t" r="r" b="b"/>
              <a:pathLst>
                <a:path w="108860" h="26832">
                  <a:moveTo>
                    <a:pt x="2" y="1223"/>
                  </a:moveTo>
                  <a:cubicBezTo>
                    <a:pt x="-50" y="7281"/>
                    <a:pt x="1148" y="14108"/>
                    <a:pt x="5954" y="18287"/>
                  </a:cubicBezTo>
                  <a:cubicBezTo>
                    <a:pt x="9042" y="20973"/>
                    <a:pt x="12913" y="21839"/>
                    <a:pt x="16828" y="22608"/>
                  </a:cubicBezTo>
                  <a:cubicBezTo>
                    <a:pt x="26881" y="24576"/>
                    <a:pt x="37145" y="24986"/>
                    <a:pt x="47327" y="25916"/>
                  </a:cubicBezTo>
                  <a:cubicBezTo>
                    <a:pt x="52229" y="26365"/>
                    <a:pt x="57143" y="26980"/>
                    <a:pt x="62077" y="26800"/>
                  </a:cubicBezTo>
                  <a:cubicBezTo>
                    <a:pt x="64505" y="26711"/>
                    <a:pt x="66882" y="26288"/>
                    <a:pt x="69292" y="25999"/>
                  </a:cubicBezTo>
                  <a:cubicBezTo>
                    <a:pt x="71784" y="25698"/>
                    <a:pt x="74289" y="25506"/>
                    <a:pt x="76801" y="25397"/>
                  </a:cubicBezTo>
                  <a:cubicBezTo>
                    <a:pt x="81786" y="25179"/>
                    <a:pt x="86771" y="25544"/>
                    <a:pt x="91750" y="25256"/>
                  </a:cubicBezTo>
                  <a:cubicBezTo>
                    <a:pt x="94261" y="25108"/>
                    <a:pt x="96780" y="24916"/>
                    <a:pt x="99298" y="24941"/>
                  </a:cubicBezTo>
                  <a:cubicBezTo>
                    <a:pt x="101271" y="24967"/>
                    <a:pt x="103251" y="25076"/>
                    <a:pt x="105218" y="24871"/>
                  </a:cubicBezTo>
                  <a:cubicBezTo>
                    <a:pt x="106134" y="24775"/>
                    <a:pt x="107057" y="24640"/>
                    <a:pt x="107922" y="24313"/>
                  </a:cubicBezTo>
                  <a:cubicBezTo>
                    <a:pt x="108569" y="24070"/>
                    <a:pt x="109011" y="23454"/>
                    <a:pt x="108813" y="22743"/>
                  </a:cubicBezTo>
                  <a:cubicBezTo>
                    <a:pt x="108640" y="22127"/>
                    <a:pt x="107890" y="21608"/>
                    <a:pt x="107243" y="21852"/>
                  </a:cubicBezTo>
                  <a:cubicBezTo>
                    <a:pt x="105532" y="22499"/>
                    <a:pt x="103706" y="22454"/>
                    <a:pt x="101854" y="22435"/>
                  </a:cubicBezTo>
                  <a:cubicBezTo>
                    <a:pt x="99682" y="22416"/>
                    <a:pt x="97523" y="22377"/>
                    <a:pt x="95351" y="22486"/>
                  </a:cubicBezTo>
                  <a:cubicBezTo>
                    <a:pt x="92852" y="22614"/>
                    <a:pt x="90353" y="22832"/>
                    <a:pt x="87848" y="22845"/>
                  </a:cubicBezTo>
                  <a:cubicBezTo>
                    <a:pt x="85406" y="22858"/>
                    <a:pt x="82972" y="22717"/>
                    <a:pt x="80530" y="22743"/>
                  </a:cubicBezTo>
                  <a:cubicBezTo>
                    <a:pt x="75641" y="22794"/>
                    <a:pt x="70772" y="23179"/>
                    <a:pt x="65934" y="23909"/>
                  </a:cubicBezTo>
                  <a:cubicBezTo>
                    <a:pt x="61231" y="24621"/>
                    <a:pt x="56400" y="24217"/>
                    <a:pt x="51690" y="23781"/>
                  </a:cubicBezTo>
                  <a:cubicBezTo>
                    <a:pt x="41746" y="22852"/>
                    <a:pt x="31757" y="22352"/>
                    <a:pt x="21870" y="20890"/>
                  </a:cubicBezTo>
                  <a:cubicBezTo>
                    <a:pt x="18756" y="20428"/>
                    <a:pt x="15616" y="19877"/>
                    <a:pt x="12586" y="19005"/>
                  </a:cubicBezTo>
                  <a:cubicBezTo>
                    <a:pt x="12297" y="18922"/>
                    <a:pt x="12009" y="18832"/>
                    <a:pt x="11727" y="18736"/>
                  </a:cubicBezTo>
                  <a:cubicBezTo>
                    <a:pt x="11580" y="18685"/>
                    <a:pt x="11432" y="18634"/>
                    <a:pt x="11285" y="18576"/>
                  </a:cubicBezTo>
                  <a:cubicBezTo>
                    <a:pt x="11157" y="18525"/>
                    <a:pt x="10587" y="18262"/>
                    <a:pt x="11016" y="18473"/>
                  </a:cubicBezTo>
                  <a:cubicBezTo>
                    <a:pt x="10279" y="18108"/>
                    <a:pt x="9549" y="17768"/>
                    <a:pt x="8857" y="17313"/>
                  </a:cubicBezTo>
                  <a:cubicBezTo>
                    <a:pt x="8677" y="17198"/>
                    <a:pt x="8504" y="17076"/>
                    <a:pt x="8338" y="16948"/>
                  </a:cubicBezTo>
                  <a:cubicBezTo>
                    <a:pt x="8286" y="16909"/>
                    <a:pt x="8235" y="16871"/>
                    <a:pt x="8184" y="16832"/>
                  </a:cubicBezTo>
                  <a:cubicBezTo>
                    <a:pt x="8049" y="16736"/>
                    <a:pt x="8389" y="16993"/>
                    <a:pt x="8261" y="16890"/>
                  </a:cubicBezTo>
                  <a:cubicBezTo>
                    <a:pt x="8152" y="16800"/>
                    <a:pt x="8036" y="16710"/>
                    <a:pt x="7921" y="16614"/>
                  </a:cubicBezTo>
                  <a:cubicBezTo>
                    <a:pt x="7543" y="16294"/>
                    <a:pt x="7178" y="15948"/>
                    <a:pt x="6838" y="15589"/>
                  </a:cubicBezTo>
                  <a:cubicBezTo>
                    <a:pt x="6665" y="15409"/>
                    <a:pt x="6499" y="15223"/>
                    <a:pt x="6339" y="15031"/>
                  </a:cubicBezTo>
                  <a:cubicBezTo>
                    <a:pt x="6249" y="14928"/>
                    <a:pt x="6166" y="14819"/>
                    <a:pt x="6082" y="14717"/>
                  </a:cubicBezTo>
                  <a:cubicBezTo>
                    <a:pt x="5935" y="14544"/>
                    <a:pt x="6089" y="14723"/>
                    <a:pt x="6114" y="14755"/>
                  </a:cubicBezTo>
                  <a:cubicBezTo>
                    <a:pt x="6057" y="14678"/>
                    <a:pt x="5999" y="14608"/>
                    <a:pt x="5948" y="14531"/>
                  </a:cubicBezTo>
                  <a:cubicBezTo>
                    <a:pt x="5595" y="14050"/>
                    <a:pt x="5281" y="13550"/>
                    <a:pt x="4993" y="13031"/>
                  </a:cubicBezTo>
                  <a:cubicBezTo>
                    <a:pt x="4839" y="12755"/>
                    <a:pt x="4692" y="12473"/>
                    <a:pt x="4551" y="12185"/>
                  </a:cubicBezTo>
                  <a:cubicBezTo>
                    <a:pt x="4487" y="12050"/>
                    <a:pt x="4423" y="11922"/>
                    <a:pt x="4365" y="11787"/>
                  </a:cubicBezTo>
                  <a:cubicBezTo>
                    <a:pt x="4327" y="11704"/>
                    <a:pt x="4288" y="11614"/>
                    <a:pt x="4250" y="11531"/>
                  </a:cubicBezTo>
                  <a:cubicBezTo>
                    <a:pt x="4211" y="11447"/>
                    <a:pt x="4218" y="11460"/>
                    <a:pt x="4269" y="11576"/>
                  </a:cubicBezTo>
                  <a:cubicBezTo>
                    <a:pt x="4250" y="11524"/>
                    <a:pt x="4224" y="11467"/>
                    <a:pt x="4205" y="11415"/>
                  </a:cubicBezTo>
                  <a:cubicBezTo>
                    <a:pt x="3929" y="10717"/>
                    <a:pt x="3686" y="10005"/>
                    <a:pt x="3487" y="9281"/>
                  </a:cubicBezTo>
                  <a:cubicBezTo>
                    <a:pt x="3019" y="7588"/>
                    <a:pt x="2782" y="6024"/>
                    <a:pt x="2661" y="4338"/>
                  </a:cubicBezTo>
                  <a:cubicBezTo>
                    <a:pt x="2590" y="3306"/>
                    <a:pt x="2565" y="2268"/>
                    <a:pt x="2571" y="1236"/>
                  </a:cubicBezTo>
                  <a:cubicBezTo>
                    <a:pt x="2584" y="-412"/>
                    <a:pt x="34" y="-412"/>
                    <a:pt x="14" y="1236"/>
                  </a:cubicBezTo>
                  <a:lnTo>
                    <a:pt x="14" y="1236"/>
                  </a:lnTo>
                  <a:close/>
                </a:path>
              </a:pathLst>
            </a:custGeom>
            <a:solidFill>
              <a:srgbClr val="7F7F7F"/>
            </a:solidFill>
            <a:ln w="635" cap="flat">
              <a:noFill/>
              <a:prstDash val="solid"/>
              <a:miter/>
            </a:ln>
          </p:spPr>
          <p:txBody>
            <a:bodyPr/>
            <a:lstStyle/>
            <a:p>
              <a:endParaRPr lang="en-US"/>
            </a:p>
          </p:txBody>
        </p:sp>
        <p:sp>
          <p:nvSpPr>
            <p:cNvPr id="3297" name="Freeform 3296">
              <a:extLst>
                <a:ext uri="{FF2B5EF4-FFF2-40B4-BE49-F238E27FC236}">
                  <a16:creationId xmlns:a16="http://schemas.microsoft.com/office/drawing/2014/main" id="{3DEECEBF-B011-7579-870E-F18062A089C9}"/>
                </a:ext>
              </a:extLst>
            </p:cNvPr>
            <p:cNvSpPr/>
            <p:nvPr/>
          </p:nvSpPr>
          <p:spPr>
            <a:xfrm flipH="1">
              <a:off x="8553650" y="2370189"/>
              <a:ext cx="129427" cy="27081"/>
            </a:xfrm>
            <a:custGeom>
              <a:avLst/>
              <a:gdLst>
                <a:gd name="csX0" fmla="*/ 73 w 129427"/>
                <a:gd name="csY0" fmla="*/ 1269 h 27081"/>
                <a:gd name="csX1" fmla="*/ 1963 w 129427"/>
                <a:gd name="csY1" fmla="*/ 12513 h 27081"/>
                <a:gd name="csX2" fmla="*/ 8050 w 129427"/>
                <a:gd name="csY2" fmla="*/ 19154 h 27081"/>
                <a:gd name="csX3" fmla="*/ 23037 w 129427"/>
                <a:gd name="csY3" fmla="*/ 23244 h 27081"/>
                <a:gd name="csX4" fmla="*/ 27221 w 129427"/>
                <a:gd name="csY4" fmla="*/ 23353 h 27081"/>
                <a:gd name="csX5" fmla="*/ 35551 w 129427"/>
                <a:gd name="csY5" fmla="*/ 24187 h 27081"/>
                <a:gd name="csX6" fmla="*/ 45450 w 129427"/>
                <a:gd name="csY6" fmla="*/ 25007 h 27081"/>
                <a:gd name="csX7" fmla="*/ 65371 w 129427"/>
                <a:gd name="csY7" fmla="*/ 25584 h 27081"/>
                <a:gd name="csX8" fmla="*/ 85292 w 129427"/>
                <a:gd name="csY8" fmla="*/ 26699 h 27081"/>
                <a:gd name="csX9" fmla="*/ 105072 w 129427"/>
                <a:gd name="csY9" fmla="*/ 26950 h 27081"/>
                <a:gd name="csX10" fmla="*/ 114298 w 129427"/>
                <a:gd name="csY10" fmla="*/ 26616 h 27081"/>
                <a:gd name="csX11" fmla="*/ 123608 w 129427"/>
                <a:gd name="csY11" fmla="*/ 24898 h 27081"/>
                <a:gd name="csX12" fmla="*/ 128510 w 129427"/>
                <a:gd name="csY12" fmla="*/ 23872 h 27081"/>
                <a:gd name="csX13" fmla="*/ 129273 w 129427"/>
                <a:gd name="csY13" fmla="*/ 21994 h 27081"/>
                <a:gd name="csX14" fmla="*/ 128882 w 129427"/>
                <a:gd name="csY14" fmla="*/ 21520 h 27081"/>
                <a:gd name="csX15" fmla="*/ 128722 w 129427"/>
                <a:gd name="csY15" fmla="*/ 21392 h 27081"/>
                <a:gd name="csX16" fmla="*/ 126915 w 129427"/>
                <a:gd name="csY16" fmla="*/ 23199 h 27081"/>
                <a:gd name="csX17" fmla="*/ 127466 w 129427"/>
                <a:gd name="csY17" fmla="*/ 23629 h 27081"/>
                <a:gd name="csX18" fmla="*/ 127004 w 129427"/>
                <a:gd name="csY18" fmla="*/ 23167 h 27081"/>
                <a:gd name="csX19" fmla="*/ 127068 w 129427"/>
                <a:gd name="csY19" fmla="*/ 23283 h 27081"/>
                <a:gd name="csX20" fmla="*/ 127831 w 129427"/>
                <a:gd name="csY20" fmla="*/ 21404 h 27081"/>
                <a:gd name="csX21" fmla="*/ 118156 w 129427"/>
                <a:gd name="csY21" fmla="*/ 23501 h 27081"/>
                <a:gd name="csX22" fmla="*/ 109377 w 129427"/>
                <a:gd name="csY22" fmla="*/ 24219 h 27081"/>
                <a:gd name="csX23" fmla="*/ 99971 w 129427"/>
                <a:gd name="csY23" fmla="*/ 24520 h 27081"/>
                <a:gd name="csX24" fmla="*/ 90264 w 129427"/>
                <a:gd name="csY24" fmla="*/ 24366 h 27081"/>
                <a:gd name="csX25" fmla="*/ 70715 w 129427"/>
                <a:gd name="csY25" fmla="*/ 23308 h 27081"/>
                <a:gd name="csX26" fmla="*/ 60886 w 129427"/>
                <a:gd name="csY26" fmla="*/ 22866 h 27081"/>
                <a:gd name="csX27" fmla="*/ 51172 w 129427"/>
                <a:gd name="csY27" fmla="*/ 22719 h 27081"/>
                <a:gd name="csX28" fmla="*/ 31713 w 129427"/>
                <a:gd name="csY28" fmla="*/ 21257 h 27081"/>
                <a:gd name="csX29" fmla="*/ 26747 w 129427"/>
                <a:gd name="csY29" fmla="*/ 20795 h 27081"/>
                <a:gd name="csX30" fmla="*/ 24786 w 129427"/>
                <a:gd name="csY30" fmla="*/ 20770 h 27081"/>
                <a:gd name="csX31" fmla="*/ 21974 w 129427"/>
                <a:gd name="csY31" fmla="*/ 20635 h 27081"/>
                <a:gd name="csX32" fmla="*/ 20288 w 129427"/>
                <a:gd name="csY32" fmla="*/ 20475 h 27081"/>
                <a:gd name="csX33" fmla="*/ 19487 w 129427"/>
                <a:gd name="csY33" fmla="*/ 20379 h 27081"/>
                <a:gd name="csX34" fmla="*/ 19282 w 129427"/>
                <a:gd name="csY34" fmla="*/ 20347 h 27081"/>
                <a:gd name="csX35" fmla="*/ 18821 w 129427"/>
                <a:gd name="csY35" fmla="*/ 20276 h 27081"/>
                <a:gd name="csX36" fmla="*/ 15066 w 129427"/>
                <a:gd name="csY36" fmla="*/ 19462 h 27081"/>
                <a:gd name="csX37" fmla="*/ 13189 w 129427"/>
                <a:gd name="csY37" fmla="*/ 18860 h 27081"/>
                <a:gd name="csX38" fmla="*/ 12279 w 129427"/>
                <a:gd name="csY38" fmla="*/ 18507 h 27081"/>
                <a:gd name="csX39" fmla="*/ 12253 w 129427"/>
                <a:gd name="csY39" fmla="*/ 18494 h 27081"/>
                <a:gd name="csX40" fmla="*/ 12068 w 129427"/>
                <a:gd name="csY40" fmla="*/ 18411 h 27081"/>
                <a:gd name="csX41" fmla="*/ 11504 w 129427"/>
                <a:gd name="csY41" fmla="*/ 18154 h 27081"/>
                <a:gd name="csX42" fmla="*/ 9723 w 129427"/>
                <a:gd name="csY42" fmla="*/ 17199 h 27081"/>
                <a:gd name="csX43" fmla="*/ 8890 w 129427"/>
                <a:gd name="csY43" fmla="*/ 16667 h 27081"/>
                <a:gd name="csX44" fmla="*/ 8505 w 129427"/>
                <a:gd name="csY44" fmla="*/ 16398 h 27081"/>
                <a:gd name="csX45" fmla="*/ 8217 w 129427"/>
                <a:gd name="csY45" fmla="*/ 16186 h 27081"/>
                <a:gd name="csX46" fmla="*/ 6641 w 129427"/>
                <a:gd name="csY46" fmla="*/ 14770 h 27081"/>
                <a:gd name="csX47" fmla="*/ 5987 w 129427"/>
                <a:gd name="csY47" fmla="*/ 14052 h 27081"/>
                <a:gd name="csX48" fmla="*/ 5641 w 129427"/>
                <a:gd name="csY48" fmla="*/ 13629 h 27081"/>
                <a:gd name="csX49" fmla="*/ 5641 w 129427"/>
                <a:gd name="csY49" fmla="*/ 13629 h 27081"/>
                <a:gd name="csX50" fmla="*/ 5442 w 129427"/>
                <a:gd name="csY50" fmla="*/ 13366 h 27081"/>
                <a:gd name="csX51" fmla="*/ 2559 w 129427"/>
                <a:gd name="csY51" fmla="*/ 4327 h 27081"/>
                <a:gd name="csX52" fmla="*/ 2623 w 129427"/>
                <a:gd name="csY52" fmla="*/ 1276 h 27081"/>
                <a:gd name="csX53" fmla="*/ 1348 w 129427"/>
                <a:gd name="csY53" fmla="*/ 0 h 27081"/>
                <a:gd name="csX54" fmla="*/ 73 w 129427"/>
                <a:gd name="csY54" fmla="*/ 1276 h 27081"/>
                <a:gd name="csX55" fmla="*/ 73 w 129427"/>
                <a:gd name="csY55" fmla="*/ 1276 h 270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129427" h="27081">
                  <a:moveTo>
                    <a:pt x="73" y="1269"/>
                  </a:moveTo>
                  <a:cubicBezTo>
                    <a:pt x="-196" y="5103"/>
                    <a:pt x="246" y="9032"/>
                    <a:pt x="1963" y="12513"/>
                  </a:cubicBezTo>
                  <a:cubicBezTo>
                    <a:pt x="3315" y="15257"/>
                    <a:pt x="5481" y="17520"/>
                    <a:pt x="8050" y="19154"/>
                  </a:cubicBezTo>
                  <a:cubicBezTo>
                    <a:pt x="12471" y="21981"/>
                    <a:pt x="17873" y="22969"/>
                    <a:pt x="23037" y="23244"/>
                  </a:cubicBezTo>
                  <a:cubicBezTo>
                    <a:pt x="24428" y="23321"/>
                    <a:pt x="25831" y="23270"/>
                    <a:pt x="27221" y="23353"/>
                  </a:cubicBezTo>
                  <a:cubicBezTo>
                    <a:pt x="30002" y="23520"/>
                    <a:pt x="32777" y="23917"/>
                    <a:pt x="35551" y="24187"/>
                  </a:cubicBezTo>
                  <a:cubicBezTo>
                    <a:pt x="38844" y="24507"/>
                    <a:pt x="42144" y="24802"/>
                    <a:pt x="45450" y="25007"/>
                  </a:cubicBezTo>
                  <a:cubicBezTo>
                    <a:pt x="52082" y="25424"/>
                    <a:pt x="58733" y="25283"/>
                    <a:pt x="65371" y="25584"/>
                  </a:cubicBezTo>
                  <a:cubicBezTo>
                    <a:pt x="72016" y="25885"/>
                    <a:pt x="78647" y="26366"/>
                    <a:pt x="85292" y="26699"/>
                  </a:cubicBezTo>
                  <a:cubicBezTo>
                    <a:pt x="91879" y="27033"/>
                    <a:pt x="98478" y="27225"/>
                    <a:pt x="105072" y="26950"/>
                  </a:cubicBezTo>
                  <a:cubicBezTo>
                    <a:pt x="108141" y="26821"/>
                    <a:pt x="111229" y="26828"/>
                    <a:pt x="114298" y="26616"/>
                  </a:cubicBezTo>
                  <a:cubicBezTo>
                    <a:pt x="117470" y="26398"/>
                    <a:pt x="120514" y="25552"/>
                    <a:pt x="123608" y="24898"/>
                  </a:cubicBezTo>
                  <a:cubicBezTo>
                    <a:pt x="125242" y="24552"/>
                    <a:pt x="126876" y="24219"/>
                    <a:pt x="128510" y="23872"/>
                  </a:cubicBezTo>
                  <a:cubicBezTo>
                    <a:pt x="129349" y="23693"/>
                    <a:pt x="129638" y="22680"/>
                    <a:pt x="129273" y="21994"/>
                  </a:cubicBezTo>
                  <a:cubicBezTo>
                    <a:pt x="129170" y="21802"/>
                    <a:pt x="129042" y="21654"/>
                    <a:pt x="128882" y="21520"/>
                  </a:cubicBezTo>
                  <a:cubicBezTo>
                    <a:pt x="128907" y="21545"/>
                    <a:pt x="128593" y="21263"/>
                    <a:pt x="128722" y="21392"/>
                  </a:cubicBezTo>
                  <a:cubicBezTo>
                    <a:pt x="127562" y="20225"/>
                    <a:pt x="125755" y="22026"/>
                    <a:pt x="126915" y="23199"/>
                  </a:cubicBezTo>
                  <a:cubicBezTo>
                    <a:pt x="127081" y="23366"/>
                    <a:pt x="127273" y="23494"/>
                    <a:pt x="127466" y="23629"/>
                  </a:cubicBezTo>
                  <a:cubicBezTo>
                    <a:pt x="127312" y="23475"/>
                    <a:pt x="127158" y="23321"/>
                    <a:pt x="127004" y="23167"/>
                  </a:cubicBezTo>
                  <a:cubicBezTo>
                    <a:pt x="127024" y="23206"/>
                    <a:pt x="127049" y="23244"/>
                    <a:pt x="127068" y="23283"/>
                  </a:cubicBezTo>
                  <a:cubicBezTo>
                    <a:pt x="127325" y="22654"/>
                    <a:pt x="127575" y="22033"/>
                    <a:pt x="127831" y="21404"/>
                  </a:cubicBezTo>
                  <a:cubicBezTo>
                    <a:pt x="124602" y="22090"/>
                    <a:pt x="121366" y="22738"/>
                    <a:pt x="118156" y="23501"/>
                  </a:cubicBezTo>
                  <a:cubicBezTo>
                    <a:pt x="115285" y="24187"/>
                    <a:pt x="112318" y="24155"/>
                    <a:pt x="109377" y="24219"/>
                  </a:cubicBezTo>
                  <a:cubicBezTo>
                    <a:pt x="106244" y="24283"/>
                    <a:pt x="103111" y="24494"/>
                    <a:pt x="99971" y="24520"/>
                  </a:cubicBezTo>
                  <a:cubicBezTo>
                    <a:pt x="96736" y="24546"/>
                    <a:pt x="93500" y="24481"/>
                    <a:pt x="90264" y="24366"/>
                  </a:cubicBezTo>
                  <a:cubicBezTo>
                    <a:pt x="83741" y="24129"/>
                    <a:pt x="77231" y="23674"/>
                    <a:pt x="70715" y="23308"/>
                  </a:cubicBezTo>
                  <a:cubicBezTo>
                    <a:pt x="67441" y="23122"/>
                    <a:pt x="64167" y="22962"/>
                    <a:pt x="60886" y="22866"/>
                  </a:cubicBezTo>
                  <a:cubicBezTo>
                    <a:pt x="57650" y="22770"/>
                    <a:pt x="54408" y="22802"/>
                    <a:pt x="51172" y="22719"/>
                  </a:cubicBezTo>
                  <a:cubicBezTo>
                    <a:pt x="44669" y="22552"/>
                    <a:pt x="38184" y="21911"/>
                    <a:pt x="31713" y="21257"/>
                  </a:cubicBezTo>
                  <a:cubicBezTo>
                    <a:pt x="30066" y="21090"/>
                    <a:pt x="28407" y="20828"/>
                    <a:pt x="26747" y="20795"/>
                  </a:cubicBezTo>
                  <a:cubicBezTo>
                    <a:pt x="26094" y="20783"/>
                    <a:pt x="25440" y="20783"/>
                    <a:pt x="24786" y="20770"/>
                  </a:cubicBezTo>
                  <a:cubicBezTo>
                    <a:pt x="23851" y="20751"/>
                    <a:pt x="22909" y="20706"/>
                    <a:pt x="21974" y="20635"/>
                  </a:cubicBezTo>
                  <a:cubicBezTo>
                    <a:pt x="21410" y="20590"/>
                    <a:pt x="20852" y="20539"/>
                    <a:pt x="20288" y="20475"/>
                  </a:cubicBezTo>
                  <a:cubicBezTo>
                    <a:pt x="20019" y="20443"/>
                    <a:pt x="19757" y="20411"/>
                    <a:pt x="19487" y="20379"/>
                  </a:cubicBezTo>
                  <a:cubicBezTo>
                    <a:pt x="19878" y="20430"/>
                    <a:pt x="19359" y="20360"/>
                    <a:pt x="19282" y="20347"/>
                  </a:cubicBezTo>
                  <a:cubicBezTo>
                    <a:pt x="19129" y="20321"/>
                    <a:pt x="18975" y="20302"/>
                    <a:pt x="18821" y="20276"/>
                  </a:cubicBezTo>
                  <a:cubicBezTo>
                    <a:pt x="17559" y="20078"/>
                    <a:pt x="16303" y="19808"/>
                    <a:pt x="15066" y="19462"/>
                  </a:cubicBezTo>
                  <a:cubicBezTo>
                    <a:pt x="14432" y="19283"/>
                    <a:pt x="13804" y="19084"/>
                    <a:pt x="13189" y="18860"/>
                  </a:cubicBezTo>
                  <a:cubicBezTo>
                    <a:pt x="12881" y="18751"/>
                    <a:pt x="12580" y="18629"/>
                    <a:pt x="12279" y="18507"/>
                  </a:cubicBezTo>
                  <a:cubicBezTo>
                    <a:pt x="12215" y="18481"/>
                    <a:pt x="11997" y="18385"/>
                    <a:pt x="12253" y="18494"/>
                  </a:cubicBezTo>
                  <a:cubicBezTo>
                    <a:pt x="12189" y="18468"/>
                    <a:pt x="12125" y="18443"/>
                    <a:pt x="12068" y="18411"/>
                  </a:cubicBezTo>
                  <a:cubicBezTo>
                    <a:pt x="11882" y="18327"/>
                    <a:pt x="11690" y="18244"/>
                    <a:pt x="11504" y="18154"/>
                  </a:cubicBezTo>
                  <a:cubicBezTo>
                    <a:pt x="10895" y="17866"/>
                    <a:pt x="10299" y="17552"/>
                    <a:pt x="9723" y="17199"/>
                  </a:cubicBezTo>
                  <a:cubicBezTo>
                    <a:pt x="9441" y="17026"/>
                    <a:pt x="9159" y="16853"/>
                    <a:pt x="8890" y="16667"/>
                  </a:cubicBezTo>
                  <a:cubicBezTo>
                    <a:pt x="8761" y="16577"/>
                    <a:pt x="8633" y="16488"/>
                    <a:pt x="8505" y="16398"/>
                  </a:cubicBezTo>
                  <a:cubicBezTo>
                    <a:pt x="8435" y="16347"/>
                    <a:pt x="7999" y="16013"/>
                    <a:pt x="8217" y="16186"/>
                  </a:cubicBezTo>
                  <a:cubicBezTo>
                    <a:pt x="7659" y="15750"/>
                    <a:pt x="7134" y="15276"/>
                    <a:pt x="6641" y="14770"/>
                  </a:cubicBezTo>
                  <a:cubicBezTo>
                    <a:pt x="6416" y="14539"/>
                    <a:pt x="6198" y="14302"/>
                    <a:pt x="5987" y="14052"/>
                  </a:cubicBezTo>
                  <a:cubicBezTo>
                    <a:pt x="5872" y="13911"/>
                    <a:pt x="5756" y="13776"/>
                    <a:pt x="5641" y="13629"/>
                  </a:cubicBezTo>
                  <a:cubicBezTo>
                    <a:pt x="5609" y="13590"/>
                    <a:pt x="5494" y="13436"/>
                    <a:pt x="5641" y="13629"/>
                  </a:cubicBezTo>
                  <a:cubicBezTo>
                    <a:pt x="5577" y="13539"/>
                    <a:pt x="5506" y="13449"/>
                    <a:pt x="5442" y="13366"/>
                  </a:cubicBezTo>
                  <a:cubicBezTo>
                    <a:pt x="3494" y="10667"/>
                    <a:pt x="2681" y="7603"/>
                    <a:pt x="2559" y="4327"/>
                  </a:cubicBezTo>
                  <a:cubicBezTo>
                    <a:pt x="2521" y="3308"/>
                    <a:pt x="2546" y="2289"/>
                    <a:pt x="2623" y="1276"/>
                  </a:cubicBezTo>
                  <a:cubicBezTo>
                    <a:pt x="2674" y="583"/>
                    <a:pt x="2002" y="0"/>
                    <a:pt x="1348" y="0"/>
                  </a:cubicBezTo>
                  <a:cubicBezTo>
                    <a:pt x="618" y="0"/>
                    <a:pt x="118" y="590"/>
                    <a:pt x="73" y="1276"/>
                  </a:cubicBezTo>
                  <a:lnTo>
                    <a:pt x="73" y="1276"/>
                  </a:lnTo>
                  <a:close/>
                </a:path>
              </a:pathLst>
            </a:custGeom>
            <a:solidFill>
              <a:srgbClr val="7F7F7F"/>
            </a:solidFill>
            <a:ln w="635" cap="flat">
              <a:noFill/>
              <a:prstDash val="solid"/>
              <a:miter/>
            </a:ln>
          </p:spPr>
          <p:txBody>
            <a:bodyPr/>
            <a:lstStyle/>
            <a:p>
              <a:endParaRPr lang="en-US"/>
            </a:p>
          </p:txBody>
        </p:sp>
        <p:sp>
          <p:nvSpPr>
            <p:cNvPr id="3298" name="Freeform 3297">
              <a:extLst>
                <a:ext uri="{FF2B5EF4-FFF2-40B4-BE49-F238E27FC236}">
                  <a16:creationId xmlns:a16="http://schemas.microsoft.com/office/drawing/2014/main" id="{2F00C908-DB04-81A3-4B8F-D2023DEA783D}"/>
                </a:ext>
              </a:extLst>
            </p:cNvPr>
            <p:cNvSpPr/>
            <p:nvPr/>
          </p:nvSpPr>
          <p:spPr>
            <a:xfrm flipH="1">
              <a:off x="8533139" y="2381651"/>
              <a:ext cx="147945" cy="26471"/>
            </a:xfrm>
            <a:custGeom>
              <a:avLst/>
              <a:gdLst>
                <a:gd name="csX0" fmla="*/ 111 w 147945"/>
                <a:gd name="csY0" fmla="*/ 1276 h 26471"/>
                <a:gd name="csX1" fmla="*/ 2584 w 147945"/>
                <a:gd name="csY1" fmla="*/ 13141 h 26471"/>
                <a:gd name="csX2" fmla="*/ 9120 w 147945"/>
                <a:gd name="csY2" fmla="*/ 19385 h 26471"/>
                <a:gd name="csX3" fmla="*/ 31136 w 147945"/>
                <a:gd name="csY3" fmla="*/ 23853 h 26471"/>
                <a:gd name="csX4" fmla="*/ 50326 w 147945"/>
                <a:gd name="csY4" fmla="*/ 25392 h 26471"/>
                <a:gd name="csX5" fmla="*/ 69330 w 147945"/>
                <a:gd name="csY5" fmla="*/ 25879 h 26471"/>
                <a:gd name="csX6" fmla="*/ 107801 w 147945"/>
                <a:gd name="csY6" fmla="*/ 26405 h 26471"/>
                <a:gd name="csX7" fmla="*/ 117226 w 147945"/>
                <a:gd name="csY7" fmla="*/ 25879 h 26471"/>
                <a:gd name="csX8" fmla="*/ 126478 w 147945"/>
                <a:gd name="csY8" fmla="*/ 24610 h 26471"/>
                <a:gd name="csX9" fmla="*/ 135634 w 147945"/>
                <a:gd name="csY9" fmla="*/ 23199 h 26471"/>
                <a:gd name="csX10" fmla="*/ 143849 w 147945"/>
                <a:gd name="csY10" fmla="*/ 20360 h 26471"/>
                <a:gd name="csX11" fmla="*/ 147546 w 147945"/>
                <a:gd name="csY11" fmla="*/ 18539 h 26471"/>
                <a:gd name="csX12" fmla="*/ 146642 w 147945"/>
                <a:gd name="csY12" fmla="*/ 16359 h 26471"/>
                <a:gd name="csX13" fmla="*/ 146143 w 147945"/>
                <a:gd name="csY13" fmla="*/ 16327 h 26471"/>
                <a:gd name="csX14" fmla="*/ 146143 w 147945"/>
                <a:gd name="csY14" fmla="*/ 18885 h 26471"/>
                <a:gd name="csX15" fmla="*/ 146642 w 147945"/>
                <a:gd name="csY15" fmla="*/ 18917 h 26471"/>
                <a:gd name="csX16" fmla="*/ 145739 w 147945"/>
                <a:gd name="csY16" fmla="*/ 16738 h 26471"/>
                <a:gd name="csX17" fmla="*/ 142394 w 147945"/>
                <a:gd name="csY17" fmla="*/ 18116 h 26471"/>
                <a:gd name="csX18" fmla="*/ 138422 w 147945"/>
                <a:gd name="csY18" fmla="*/ 19680 h 26471"/>
                <a:gd name="csX19" fmla="*/ 129708 w 147945"/>
                <a:gd name="csY19" fmla="*/ 21635 h 26471"/>
                <a:gd name="csX20" fmla="*/ 111831 w 147945"/>
                <a:gd name="csY20" fmla="*/ 23712 h 26471"/>
                <a:gd name="csX21" fmla="*/ 93422 w 147945"/>
                <a:gd name="csY21" fmla="*/ 23879 h 26471"/>
                <a:gd name="csX22" fmla="*/ 74520 w 147945"/>
                <a:gd name="csY22" fmla="*/ 23424 h 26471"/>
                <a:gd name="csX23" fmla="*/ 55708 w 147945"/>
                <a:gd name="csY23" fmla="*/ 23097 h 26471"/>
                <a:gd name="csX24" fmla="*/ 37018 w 147945"/>
                <a:gd name="csY24" fmla="*/ 21847 h 26471"/>
                <a:gd name="csX25" fmla="*/ 28188 w 147945"/>
                <a:gd name="csY25" fmla="*/ 21052 h 26471"/>
                <a:gd name="csX26" fmla="*/ 19737 w 147945"/>
                <a:gd name="csY26" fmla="*/ 20302 h 26471"/>
                <a:gd name="csX27" fmla="*/ 14265 w 147945"/>
                <a:gd name="csY27" fmla="*/ 18975 h 26471"/>
                <a:gd name="csX28" fmla="*/ 13284 w 147945"/>
                <a:gd name="csY28" fmla="*/ 18610 h 26471"/>
                <a:gd name="csX29" fmla="*/ 13002 w 147945"/>
                <a:gd name="csY29" fmla="*/ 18494 h 26471"/>
                <a:gd name="csX30" fmla="*/ 12977 w 147945"/>
                <a:gd name="csY30" fmla="*/ 18481 h 26471"/>
                <a:gd name="csX31" fmla="*/ 12298 w 147945"/>
                <a:gd name="csY31" fmla="*/ 18174 h 26471"/>
                <a:gd name="csX32" fmla="*/ 6211 w 147945"/>
                <a:gd name="csY32" fmla="*/ 13750 h 26471"/>
                <a:gd name="csX33" fmla="*/ 2565 w 147945"/>
                <a:gd name="csY33" fmla="*/ 4571 h 26471"/>
                <a:gd name="csX34" fmla="*/ 2661 w 147945"/>
                <a:gd name="csY34" fmla="*/ 1276 h 26471"/>
                <a:gd name="csX35" fmla="*/ 1386 w 147945"/>
                <a:gd name="csY35" fmla="*/ 0 h 26471"/>
                <a:gd name="csX36" fmla="*/ 111 w 147945"/>
                <a:gd name="csY36" fmla="*/ 1276 h 26471"/>
                <a:gd name="csX37" fmla="*/ 111 w 147945"/>
                <a:gd name="csY37" fmla="*/ 1276 h 26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147945" h="26471">
                  <a:moveTo>
                    <a:pt x="111" y="1276"/>
                  </a:moveTo>
                  <a:cubicBezTo>
                    <a:pt x="-293" y="5378"/>
                    <a:pt x="380" y="9603"/>
                    <a:pt x="2584" y="13141"/>
                  </a:cubicBezTo>
                  <a:cubicBezTo>
                    <a:pt x="4199" y="15731"/>
                    <a:pt x="6505" y="17834"/>
                    <a:pt x="9120" y="19385"/>
                  </a:cubicBezTo>
                  <a:cubicBezTo>
                    <a:pt x="15783" y="23334"/>
                    <a:pt x="23658" y="23129"/>
                    <a:pt x="31136" y="23853"/>
                  </a:cubicBezTo>
                  <a:cubicBezTo>
                    <a:pt x="37524" y="24475"/>
                    <a:pt x="43918" y="25026"/>
                    <a:pt x="50326" y="25392"/>
                  </a:cubicBezTo>
                  <a:cubicBezTo>
                    <a:pt x="56663" y="25757"/>
                    <a:pt x="62987" y="25808"/>
                    <a:pt x="69330" y="25879"/>
                  </a:cubicBezTo>
                  <a:cubicBezTo>
                    <a:pt x="82158" y="26026"/>
                    <a:pt x="94966" y="26680"/>
                    <a:pt x="107801" y="26405"/>
                  </a:cubicBezTo>
                  <a:cubicBezTo>
                    <a:pt x="110947" y="26341"/>
                    <a:pt x="114093" y="26193"/>
                    <a:pt x="117226" y="25879"/>
                  </a:cubicBezTo>
                  <a:cubicBezTo>
                    <a:pt x="120327" y="25571"/>
                    <a:pt x="123390" y="25007"/>
                    <a:pt x="126478" y="24610"/>
                  </a:cubicBezTo>
                  <a:cubicBezTo>
                    <a:pt x="129535" y="24212"/>
                    <a:pt x="132623" y="23892"/>
                    <a:pt x="135634" y="23199"/>
                  </a:cubicBezTo>
                  <a:cubicBezTo>
                    <a:pt x="138486" y="22546"/>
                    <a:pt x="141049" y="21142"/>
                    <a:pt x="143849" y="20360"/>
                  </a:cubicBezTo>
                  <a:cubicBezTo>
                    <a:pt x="145220" y="19975"/>
                    <a:pt x="146457" y="19481"/>
                    <a:pt x="147546" y="18539"/>
                  </a:cubicBezTo>
                  <a:cubicBezTo>
                    <a:pt x="148462" y="17751"/>
                    <a:pt x="147648" y="16443"/>
                    <a:pt x="146642" y="16359"/>
                  </a:cubicBezTo>
                  <a:cubicBezTo>
                    <a:pt x="146476" y="16340"/>
                    <a:pt x="146309" y="16327"/>
                    <a:pt x="146143" y="16327"/>
                  </a:cubicBezTo>
                  <a:cubicBezTo>
                    <a:pt x="144502" y="16250"/>
                    <a:pt x="144502" y="18802"/>
                    <a:pt x="146143" y="18885"/>
                  </a:cubicBezTo>
                  <a:cubicBezTo>
                    <a:pt x="146309" y="18885"/>
                    <a:pt x="146476" y="18898"/>
                    <a:pt x="146642" y="18917"/>
                  </a:cubicBezTo>
                  <a:cubicBezTo>
                    <a:pt x="146341" y="18193"/>
                    <a:pt x="146040" y="17462"/>
                    <a:pt x="145739" y="16738"/>
                  </a:cubicBezTo>
                  <a:cubicBezTo>
                    <a:pt x="144791" y="17552"/>
                    <a:pt x="143560" y="17770"/>
                    <a:pt x="142394" y="18116"/>
                  </a:cubicBezTo>
                  <a:cubicBezTo>
                    <a:pt x="141030" y="18520"/>
                    <a:pt x="139754" y="19186"/>
                    <a:pt x="138422" y="19680"/>
                  </a:cubicBezTo>
                  <a:cubicBezTo>
                    <a:pt x="135602" y="20725"/>
                    <a:pt x="132674" y="21225"/>
                    <a:pt x="129708" y="21635"/>
                  </a:cubicBezTo>
                  <a:cubicBezTo>
                    <a:pt x="123762" y="22456"/>
                    <a:pt x="117835" y="23424"/>
                    <a:pt x="111831" y="23712"/>
                  </a:cubicBezTo>
                  <a:cubicBezTo>
                    <a:pt x="105705" y="24007"/>
                    <a:pt x="99554" y="23924"/>
                    <a:pt x="93422" y="23879"/>
                  </a:cubicBezTo>
                  <a:cubicBezTo>
                    <a:pt x="87117" y="23834"/>
                    <a:pt x="80825" y="23578"/>
                    <a:pt x="74520" y="23424"/>
                  </a:cubicBezTo>
                  <a:cubicBezTo>
                    <a:pt x="68247" y="23270"/>
                    <a:pt x="61975" y="23347"/>
                    <a:pt x="55708" y="23097"/>
                  </a:cubicBezTo>
                  <a:cubicBezTo>
                    <a:pt x="49467" y="22847"/>
                    <a:pt x="43233" y="22398"/>
                    <a:pt x="37018" y="21847"/>
                  </a:cubicBezTo>
                  <a:cubicBezTo>
                    <a:pt x="34077" y="21584"/>
                    <a:pt x="31136" y="21263"/>
                    <a:pt x="28188" y="21052"/>
                  </a:cubicBezTo>
                  <a:cubicBezTo>
                    <a:pt x="25369" y="20853"/>
                    <a:pt x="22537" y="20731"/>
                    <a:pt x="19737" y="20302"/>
                  </a:cubicBezTo>
                  <a:cubicBezTo>
                    <a:pt x="17872" y="20020"/>
                    <a:pt x="16046" y="19597"/>
                    <a:pt x="14265" y="18975"/>
                  </a:cubicBezTo>
                  <a:cubicBezTo>
                    <a:pt x="13938" y="18860"/>
                    <a:pt x="13611" y="18738"/>
                    <a:pt x="13284" y="18610"/>
                  </a:cubicBezTo>
                  <a:cubicBezTo>
                    <a:pt x="13188" y="18571"/>
                    <a:pt x="13099" y="18533"/>
                    <a:pt x="13002" y="18494"/>
                  </a:cubicBezTo>
                  <a:cubicBezTo>
                    <a:pt x="12759" y="18398"/>
                    <a:pt x="13002" y="18494"/>
                    <a:pt x="12977" y="18481"/>
                  </a:cubicBezTo>
                  <a:cubicBezTo>
                    <a:pt x="12746" y="18379"/>
                    <a:pt x="12522" y="18283"/>
                    <a:pt x="12298" y="18174"/>
                  </a:cubicBezTo>
                  <a:cubicBezTo>
                    <a:pt x="9876" y="17039"/>
                    <a:pt x="7947" y="15706"/>
                    <a:pt x="6211" y="13750"/>
                  </a:cubicBezTo>
                  <a:cubicBezTo>
                    <a:pt x="4019" y="11295"/>
                    <a:pt x="2738" y="7987"/>
                    <a:pt x="2565" y="4571"/>
                  </a:cubicBezTo>
                  <a:cubicBezTo>
                    <a:pt x="2507" y="3468"/>
                    <a:pt x="2552" y="2372"/>
                    <a:pt x="2661" y="1276"/>
                  </a:cubicBezTo>
                  <a:cubicBezTo>
                    <a:pt x="2731" y="590"/>
                    <a:pt x="2027" y="0"/>
                    <a:pt x="1386" y="0"/>
                  </a:cubicBezTo>
                  <a:cubicBezTo>
                    <a:pt x="636" y="0"/>
                    <a:pt x="175" y="590"/>
                    <a:pt x="111" y="1276"/>
                  </a:cubicBezTo>
                  <a:lnTo>
                    <a:pt x="111" y="1276"/>
                  </a:lnTo>
                  <a:close/>
                </a:path>
              </a:pathLst>
            </a:custGeom>
            <a:solidFill>
              <a:srgbClr val="7F7F7F"/>
            </a:solidFill>
            <a:ln w="635" cap="flat">
              <a:noFill/>
              <a:prstDash val="solid"/>
              <a:miter/>
            </a:ln>
          </p:spPr>
          <p:txBody>
            <a:bodyPr/>
            <a:lstStyle/>
            <a:p>
              <a:endParaRPr lang="en-US"/>
            </a:p>
          </p:txBody>
        </p:sp>
        <p:sp>
          <p:nvSpPr>
            <p:cNvPr id="3299" name="Freeform 3298">
              <a:extLst>
                <a:ext uri="{FF2B5EF4-FFF2-40B4-BE49-F238E27FC236}">
                  <a16:creationId xmlns:a16="http://schemas.microsoft.com/office/drawing/2014/main" id="{328803F9-E535-F78B-0F54-C0A50F068301}"/>
                </a:ext>
              </a:extLst>
            </p:cNvPr>
            <p:cNvSpPr/>
            <p:nvPr/>
          </p:nvSpPr>
          <p:spPr>
            <a:xfrm flipH="1">
              <a:off x="8589298" y="2394585"/>
              <a:ext cx="88715" cy="20403"/>
            </a:xfrm>
            <a:custGeom>
              <a:avLst/>
              <a:gdLst>
                <a:gd name="csX0" fmla="*/ 45 w 88715"/>
                <a:gd name="csY0" fmla="*/ 1631 h 20403"/>
                <a:gd name="csX1" fmla="*/ 7939 w 88715"/>
                <a:gd name="csY1" fmla="*/ 16856 h 20403"/>
                <a:gd name="csX2" fmla="*/ 12078 w 88715"/>
                <a:gd name="csY2" fmla="*/ 18772 h 20403"/>
                <a:gd name="csX3" fmla="*/ 15128 w 88715"/>
                <a:gd name="csY3" fmla="*/ 19125 h 20403"/>
                <a:gd name="csX4" fmla="*/ 15339 w 88715"/>
                <a:gd name="csY4" fmla="*/ 19138 h 20403"/>
                <a:gd name="csX5" fmla="*/ 15205 w 88715"/>
                <a:gd name="csY5" fmla="*/ 19118 h 20403"/>
                <a:gd name="csX6" fmla="*/ 18549 w 88715"/>
                <a:gd name="csY6" fmla="*/ 19657 h 20403"/>
                <a:gd name="csX7" fmla="*/ 25540 w 88715"/>
                <a:gd name="csY7" fmla="*/ 20112 h 20403"/>
                <a:gd name="csX8" fmla="*/ 39623 w 88715"/>
                <a:gd name="csY8" fmla="*/ 20317 h 20403"/>
                <a:gd name="csX9" fmla="*/ 53534 w 88715"/>
                <a:gd name="csY9" fmla="*/ 20042 h 20403"/>
                <a:gd name="csX10" fmla="*/ 60236 w 88715"/>
                <a:gd name="csY10" fmla="*/ 19400 h 20403"/>
                <a:gd name="csX11" fmla="*/ 67066 w 88715"/>
                <a:gd name="csY11" fmla="*/ 18638 h 20403"/>
                <a:gd name="csX12" fmla="*/ 73615 w 88715"/>
                <a:gd name="csY12" fmla="*/ 17317 h 20403"/>
                <a:gd name="csX13" fmla="*/ 80227 w 88715"/>
                <a:gd name="csY13" fmla="*/ 15471 h 20403"/>
                <a:gd name="csX14" fmla="*/ 83828 w 88715"/>
                <a:gd name="csY14" fmla="*/ 14843 h 20403"/>
                <a:gd name="csX15" fmla="*/ 87276 w 88715"/>
                <a:gd name="csY15" fmla="*/ 14003 h 20403"/>
                <a:gd name="csX16" fmla="*/ 88660 w 88715"/>
                <a:gd name="csY16" fmla="*/ 12766 h 20403"/>
                <a:gd name="csX17" fmla="*/ 87769 w 88715"/>
                <a:gd name="csY17" fmla="*/ 11195 h 20403"/>
                <a:gd name="csX18" fmla="*/ 86199 w 88715"/>
                <a:gd name="csY18" fmla="*/ 12086 h 20403"/>
                <a:gd name="csX19" fmla="*/ 86635 w 88715"/>
                <a:gd name="csY19" fmla="*/ 11496 h 20403"/>
                <a:gd name="csX20" fmla="*/ 86443 w 88715"/>
                <a:gd name="csY20" fmla="*/ 11605 h 20403"/>
                <a:gd name="csX21" fmla="*/ 86596 w 88715"/>
                <a:gd name="csY21" fmla="*/ 11541 h 20403"/>
                <a:gd name="csX22" fmla="*/ 86423 w 88715"/>
                <a:gd name="csY22" fmla="*/ 11605 h 20403"/>
                <a:gd name="csX23" fmla="*/ 86097 w 88715"/>
                <a:gd name="csY23" fmla="*/ 11714 h 20403"/>
                <a:gd name="csX24" fmla="*/ 84354 w 88715"/>
                <a:gd name="csY24" fmla="*/ 12144 h 20403"/>
                <a:gd name="csX25" fmla="*/ 80868 w 88715"/>
                <a:gd name="csY25" fmla="*/ 12766 h 20403"/>
                <a:gd name="csX26" fmla="*/ 75319 w 88715"/>
                <a:gd name="csY26" fmla="*/ 14150 h 20403"/>
                <a:gd name="csX27" fmla="*/ 68963 w 88715"/>
                <a:gd name="csY27" fmla="*/ 15753 h 20403"/>
                <a:gd name="csX28" fmla="*/ 56193 w 88715"/>
                <a:gd name="csY28" fmla="*/ 17214 h 20403"/>
                <a:gd name="csX29" fmla="*/ 42596 w 88715"/>
                <a:gd name="csY29" fmla="*/ 17830 h 20403"/>
                <a:gd name="csX30" fmla="*/ 35696 w 88715"/>
                <a:gd name="csY30" fmla="*/ 17631 h 20403"/>
                <a:gd name="csX31" fmla="*/ 28859 w 88715"/>
                <a:gd name="csY31" fmla="*/ 17567 h 20403"/>
                <a:gd name="csX32" fmla="*/ 22073 w 88715"/>
                <a:gd name="csY32" fmla="*/ 17490 h 20403"/>
                <a:gd name="csX33" fmla="*/ 15865 w 88715"/>
                <a:gd name="csY33" fmla="*/ 16650 h 20403"/>
                <a:gd name="csX34" fmla="*/ 14666 w 88715"/>
                <a:gd name="csY34" fmla="*/ 16541 h 20403"/>
                <a:gd name="csX35" fmla="*/ 14051 w 88715"/>
                <a:gd name="csY35" fmla="*/ 16503 h 20403"/>
                <a:gd name="csX36" fmla="*/ 13705 w 88715"/>
                <a:gd name="csY36" fmla="*/ 16471 h 20403"/>
                <a:gd name="csX37" fmla="*/ 13526 w 88715"/>
                <a:gd name="csY37" fmla="*/ 16452 h 20403"/>
                <a:gd name="csX38" fmla="*/ 13641 w 88715"/>
                <a:gd name="csY38" fmla="*/ 16464 h 20403"/>
                <a:gd name="csX39" fmla="*/ 11943 w 88715"/>
                <a:gd name="csY39" fmla="*/ 16080 h 20403"/>
                <a:gd name="csX40" fmla="*/ 11508 w 88715"/>
                <a:gd name="csY40" fmla="*/ 15932 h 20403"/>
                <a:gd name="csX41" fmla="*/ 11277 w 88715"/>
                <a:gd name="csY41" fmla="*/ 15843 h 20403"/>
                <a:gd name="csX42" fmla="*/ 11277 w 88715"/>
                <a:gd name="csY42" fmla="*/ 15843 h 20403"/>
                <a:gd name="csX43" fmla="*/ 10277 w 88715"/>
                <a:gd name="csY43" fmla="*/ 15336 h 20403"/>
                <a:gd name="csX44" fmla="*/ 9278 w 88715"/>
                <a:gd name="csY44" fmla="*/ 14676 h 20403"/>
                <a:gd name="csX45" fmla="*/ 9175 w 88715"/>
                <a:gd name="csY45" fmla="*/ 14599 h 20403"/>
                <a:gd name="csX46" fmla="*/ 9259 w 88715"/>
                <a:gd name="csY46" fmla="*/ 14663 h 20403"/>
                <a:gd name="csX47" fmla="*/ 9028 w 88715"/>
                <a:gd name="csY47" fmla="*/ 14477 h 20403"/>
                <a:gd name="csX48" fmla="*/ 8470 w 88715"/>
                <a:gd name="csY48" fmla="*/ 13984 h 20403"/>
                <a:gd name="csX49" fmla="*/ 7458 w 88715"/>
                <a:gd name="csY49" fmla="*/ 12913 h 20403"/>
                <a:gd name="csX50" fmla="*/ 7208 w 88715"/>
                <a:gd name="csY50" fmla="*/ 12612 h 20403"/>
                <a:gd name="csX51" fmla="*/ 7106 w 88715"/>
                <a:gd name="csY51" fmla="*/ 12484 h 20403"/>
                <a:gd name="csX52" fmla="*/ 7131 w 88715"/>
                <a:gd name="csY52" fmla="*/ 12516 h 20403"/>
                <a:gd name="csX53" fmla="*/ 6612 w 88715"/>
                <a:gd name="csY53" fmla="*/ 11791 h 20403"/>
                <a:gd name="csX54" fmla="*/ 4735 w 88715"/>
                <a:gd name="csY54" fmla="*/ 8342 h 20403"/>
                <a:gd name="csX55" fmla="*/ 4626 w 88715"/>
                <a:gd name="csY55" fmla="*/ 8086 h 20403"/>
                <a:gd name="csX56" fmla="*/ 4600 w 88715"/>
                <a:gd name="csY56" fmla="*/ 8028 h 20403"/>
                <a:gd name="csX57" fmla="*/ 4382 w 88715"/>
                <a:gd name="csY57" fmla="*/ 7490 h 20403"/>
                <a:gd name="csX58" fmla="*/ 3966 w 88715"/>
                <a:gd name="csY58" fmla="*/ 6355 h 20403"/>
                <a:gd name="csX59" fmla="*/ 3184 w 88715"/>
                <a:gd name="csY59" fmla="*/ 3823 h 20403"/>
                <a:gd name="csX60" fmla="*/ 2492 w 88715"/>
                <a:gd name="csY60" fmla="*/ 932 h 20403"/>
                <a:gd name="csX61" fmla="*/ 922 w 88715"/>
                <a:gd name="csY61" fmla="*/ 41 h 20403"/>
                <a:gd name="csX62" fmla="*/ 32 w 88715"/>
                <a:gd name="csY62" fmla="*/ 1611 h 20403"/>
                <a:gd name="csX63" fmla="*/ 32 w 88715"/>
                <a:gd name="csY63" fmla="*/ 1611 h 2040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Lst>
              <a:rect l="l" t="t" r="r" b="b"/>
              <a:pathLst>
                <a:path w="88715" h="20403">
                  <a:moveTo>
                    <a:pt x="45" y="1631"/>
                  </a:moveTo>
                  <a:cubicBezTo>
                    <a:pt x="1204" y="7176"/>
                    <a:pt x="3216" y="13317"/>
                    <a:pt x="7939" y="16856"/>
                  </a:cubicBezTo>
                  <a:cubicBezTo>
                    <a:pt x="9156" y="17772"/>
                    <a:pt x="10591" y="18432"/>
                    <a:pt x="12078" y="18772"/>
                  </a:cubicBezTo>
                  <a:cubicBezTo>
                    <a:pt x="13084" y="19003"/>
                    <a:pt x="14103" y="19067"/>
                    <a:pt x="15128" y="19125"/>
                  </a:cubicBezTo>
                  <a:cubicBezTo>
                    <a:pt x="15198" y="19125"/>
                    <a:pt x="15269" y="19138"/>
                    <a:pt x="15339" y="19138"/>
                  </a:cubicBezTo>
                  <a:cubicBezTo>
                    <a:pt x="15653" y="19157"/>
                    <a:pt x="15089" y="19086"/>
                    <a:pt x="15205" y="19118"/>
                  </a:cubicBezTo>
                  <a:cubicBezTo>
                    <a:pt x="16287" y="19381"/>
                    <a:pt x="17447" y="19497"/>
                    <a:pt x="18549" y="19657"/>
                  </a:cubicBezTo>
                  <a:cubicBezTo>
                    <a:pt x="20882" y="19997"/>
                    <a:pt x="23182" y="20099"/>
                    <a:pt x="25540" y="20112"/>
                  </a:cubicBezTo>
                  <a:cubicBezTo>
                    <a:pt x="30236" y="20138"/>
                    <a:pt x="34927" y="20150"/>
                    <a:pt x="39623" y="20317"/>
                  </a:cubicBezTo>
                  <a:cubicBezTo>
                    <a:pt x="44262" y="20477"/>
                    <a:pt x="48908" y="20433"/>
                    <a:pt x="53534" y="20042"/>
                  </a:cubicBezTo>
                  <a:cubicBezTo>
                    <a:pt x="55770" y="19849"/>
                    <a:pt x="58000" y="19606"/>
                    <a:pt x="60236" y="19400"/>
                  </a:cubicBezTo>
                  <a:cubicBezTo>
                    <a:pt x="62517" y="19189"/>
                    <a:pt x="64798" y="18958"/>
                    <a:pt x="67066" y="18638"/>
                  </a:cubicBezTo>
                  <a:cubicBezTo>
                    <a:pt x="69271" y="18324"/>
                    <a:pt x="71462" y="17913"/>
                    <a:pt x="73615" y="17317"/>
                  </a:cubicBezTo>
                  <a:cubicBezTo>
                    <a:pt x="75819" y="16708"/>
                    <a:pt x="77985" y="15945"/>
                    <a:pt x="80227" y="15471"/>
                  </a:cubicBezTo>
                  <a:cubicBezTo>
                    <a:pt x="81419" y="15221"/>
                    <a:pt x="82630" y="15061"/>
                    <a:pt x="83828" y="14843"/>
                  </a:cubicBezTo>
                  <a:cubicBezTo>
                    <a:pt x="84982" y="14631"/>
                    <a:pt x="86180" y="14439"/>
                    <a:pt x="87276" y="14003"/>
                  </a:cubicBezTo>
                  <a:cubicBezTo>
                    <a:pt x="87903" y="13753"/>
                    <a:pt x="88429" y="13445"/>
                    <a:pt x="88660" y="12766"/>
                  </a:cubicBezTo>
                  <a:cubicBezTo>
                    <a:pt x="88884" y="12112"/>
                    <a:pt x="88403" y="11368"/>
                    <a:pt x="87769" y="11195"/>
                  </a:cubicBezTo>
                  <a:cubicBezTo>
                    <a:pt x="87064" y="11003"/>
                    <a:pt x="86423" y="11432"/>
                    <a:pt x="86199" y="12086"/>
                  </a:cubicBezTo>
                  <a:cubicBezTo>
                    <a:pt x="86270" y="11881"/>
                    <a:pt x="86430" y="11522"/>
                    <a:pt x="86635" y="11496"/>
                  </a:cubicBezTo>
                  <a:cubicBezTo>
                    <a:pt x="86596" y="11496"/>
                    <a:pt x="86475" y="11586"/>
                    <a:pt x="86443" y="11605"/>
                  </a:cubicBezTo>
                  <a:cubicBezTo>
                    <a:pt x="86302" y="11695"/>
                    <a:pt x="86590" y="11541"/>
                    <a:pt x="86596" y="11541"/>
                  </a:cubicBezTo>
                  <a:cubicBezTo>
                    <a:pt x="86545" y="11548"/>
                    <a:pt x="86481" y="11586"/>
                    <a:pt x="86423" y="11605"/>
                  </a:cubicBezTo>
                  <a:cubicBezTo>
                    <a:pt x="86314" y="11644"/>
                    <a:pt x="86205" y="11682"/>
                    <a:pt x="86097" y="11714"/>
                  </a:cubicBezTo>
                  <a:cubicBezTo>
                    <a:pt x="85526" y="11894"/>
                    <a:pt x="84937" y="12022"/>
                    <a:pt x="84354" y="12144"/>
                  </a:cubicBezTo>
                  <a:cubicBezTo>
                    <a:pt x="83200" y="12387"/>
                    <a:pt x="82034" y="12580"/>
                    <a:pt x="80868" y="12766"/>
                  </a:cubicBezTo>
                  <a:cubicBezTo>
                    <a:pt x="78978" y="13073"/>
                    <a:pt x="77145" y="13599"/>
                    <a:pt x="75319" y="14150"/>
                  </a:cubicBezTo>
                  <a:cubicBezTo>
                    <a:pt x="73224" y="14785"/>
                    <a:pt x="71122" y="15362"/>
                    <a:pt x="68963" y="15753"/>
                  </a:cubicBezTo>
                  <a:cubicBezTo>
                    <a:pt x="64766" y="16522"/>
                    <a:pt x="60473" y="16785"/>
                    <a:pt x="56193" y="17214"/>
                  </a:cubicBezTo>
                  <a:cubicBezTo>
                    <a:pt x="51669" y="17670"/>
                    <a:pt x="47146" y="17894"/>
                    <a:pt x="42596" y="17830"/>
                  </a:cubicBezTo>
                  <a:cubicBezTo>
                    <a:pt x="40296" y="17798"/>
                    <a:pt x="37996" y="17682"/>
                    <a:pt x="35696" y="17631"/>
                  </a:cubicBezTo>
                  <a:cubicBezTo>
                    <a:pt x="33421" y="17586"/>
                    <a:pt x="31140" y="17573"/>
                    <a:pt x="28859" y="17567"/>
                  </a:cubicBezTo>
                  <a:cubicBezTo>
                    <a:pt x="26603" y="17561"/>
                    <a:pt x="24322" y="17625"/>
                    <a:pt x="22073" y="17490"/>
                  </a:cubicBezTo>
                  <a:cubicBezTo>
                    <a:pt x="19965" y="17362"/>
                    <a:pt x="17966" y="16977"/>
                    <a:pt x="15865" y="16650"/>
                  </a:cubicBezTo>
                  <a:cubicBezTo>
                    <a:pt x="15467" y="16586"/>
                    <a:pt x="15070" y="16567"/>
                    <a:pt x="14666" y="16541"/>
                  </a:cubicBezTo>
                  <a:cubicBezTo>
                    <a:pt x="14461" y="16529"/>
                    <a:pt x="14256" y="16516"/>
                    <a:pt x="14051" y="16503"/>
                  </a:cubicBezTo>
                  <a:cubicBezTo>
                    <a:pt x="13936" y="16497"/>
                    <a:pt x="13821" y="16484"/>
                    <a:pt x="13705" y="16471"/>
                  </a:cubicBezTo>
                  <a:cubicBezTo>
                    <a:pt x="13648" y="16464"/>
                    <a:pt x="13584" y="16458"/>
                    <a:pt x="13526" y="16452"/>
                  </a:cubicBezTo>
                  <a:cubicBezTo>
                    <a:pt x="13225" y="16420"/>
                    <a:pt x="13795" y="16497"/>
                    <a:pt x="13641" y="16464"/>
                  </a:cubicBezTo>
                  <a:cubicBezTo>
                    <a:pt x="13065" y="16368"/>
                    <a:pt x="12501" y="16259"/>
                    <a:pt x="11943" y="16080"/>
                  </a:cubicBezTo>
                  <a:cubicBezTo>
                    <a:pt x="11796" y="16035"/>
                    <a:pt x="11655" y="15984"/>
                    <a:pt x="11508" y="15932"/>
                  </a:cubicBezTo>
                  <a:cubicBezTo>
                    <a:pt x="11431" y="15900"/>
                    <a:pt x="11354" y="15875"/>
                    <a:pt x="11277" y="15843"/>
                  </a:cubicBezTo>
                  <a:cubicBezTo>
                    <a:pt x="10963" y="15721"/>
                    <a:pt x="11475" y="15939"/>
                    <a:pt x="11277" y="15843"/>
                  </a:cubicBezTo>
                  <a:cubicBezTo>
                    <a:pt x="10937" y="15689"/>
                    <a:pt x="10604" y="15522"/>
                    <a:pt x="10277" y="15336"/>
                  </a:cubicBezTo>
                  <a:cubicBezTo>
                    <a:pt x="9931" y="15138"/>
                    <a:pt x="9598" y="14913"/>
                    <a:pt x="9278" y="14676"/>
                  </a:cubicBezTo>
                  <a:cubicBezTo>
                    <a:pt x="9246" y="14650"/>
                    <a:pt x="9214" y="14625"/>
                    <a:pt x="9175" y="14599"/>
                  </a:cubicBezTo>
                  <a:cubicBezTo>
                    <a:pt x="8983" y="14458"/>
                    <a:pt x="9380" y="14772"/>
                    <a:pt x="9259" y="14663"/>
                  </a:cubicBezTo>
                  <a:cubicBezTo>
                    <a:pt x="9188" y="14599"/>
                    <a:pt x="9105" y="14541"/>
                    <a:pt x="9028" y="14477"/>
                  </a:cubicBezTo>
                  <a:cubicBezTo>
                    <a:pt x="8836" y="14317"/>
                    <a:pt x="8650" y="14150"/>
                    <a:pt x="8470" y="13984"/>
                  </a:cubicBezTo>
                  <a:cubicBezTo>
                    <a:pt x="8112" y="13650"/>
                    <a:pt x="7778" y="13291"/>
                    <a:pt x="7458" y="12913"/>
                  </a:cubicBezTo>
                  <a:cubicBezTo>
                    <a:pt x="7375" y="12811"/>
                    <a:pt x="7291" y="12714"/>
                    <a:pt x="7208" y="12612"/>
                  </a:cubicBezTo>
                  <a:cubicBezTo>
                    <a:pt x="7176" y="12573"/>
                    <a:pt x="7144" y="12528"/>
                    <a:pt x="7106" y="12484"/>
                  </a:cubicBezTo>
                  <a:cubicBezTo>
                    <a:pt x="6933" y="12272"/>
                    <a:pt x="7234" y="12663"/>
                    <a:pt x="7131" y="12516"/>
                  </a:cubicBezTo>
                  <a:cubicBezTo>
                    <a:pt x="6958" y="12272"/>
                    <a:pt x="6779" y="12041"/>
                    <a:pt x="6612" y="11791"/>
                  </a:cubicBezTo>
                  <a:cubicBezTo>
                    <a:pt x="5875" y="10708"/>
                    <a:pt x="5260" y="9541"/>
                    <a:pt x="4735" y="8342"/>
                  </a:cubicBezTo>
                  <a:cubicBezTo>
                    <a:pt x="4696" y="8259"/>
                    <a:pt x="4658" y="8176"/>
                    <a:pt x="4626" y="8086"/>
                  </a:cubicBezTo>
                  <a:cubicBezTo>
                    <a:pt x="4536" y="7881"/>
                    <a:pt x="4741" y="8368"/>
                    <a:pt x="4600" y="8028"/>
                  </a:cubicBezTo>
                  <a:cubicBezTo>
                    <a:pt x="4530" y="7849"/>
                    <a:pt x="4453" y="7669"/>
                    <a:pt x="4382" y="7490"/>
                  </a:cubicBezTo>
                  <a:cubicBezTo>
                    <a:pt x="4235" y="7112"/>
                    <a:pt x="4094" y="6733"/>
                    <a:pt x="3966" y="6355"/>
                  </a:cubicBezTo>
                  <a:cubicBezTo>
                    <a:pt x="3678" y="5522"/>
                    <a:pt x="3421" y="4676"/>
                    <a:pt x="3184" y="3823"/>
                  </a:cubicBezTo>
                  <a:cubicBezTo>
                    <a:pt x="2922" y="2868"/>
                    <a:pt x="2697" y="1900"/>
                    <a:pt x="2492" y="932"/>
                  </a:cubicBezTo>
                  <a:cubicBezTo>
                    <a:pt x="2351" y="259"/>
                    <a:pt x="1557" y="-132"/>
                    <a:pt x="922" y="41"/>
                  </a:cubicBezTo>
                  <a:cubicBezTo>
                    <a:pt x="224" y="233"/>
                    <a:pt x="-109" y="932"/>
                    <a:pt x="32" y="1611"/>
                  </a:cubicBezTo>
                  <a:lnTo>
                    <a:pt x="32" y="1611"/>
                  </a:lnTo>
                  <a:close/>
                </a:path>
              </a:pathLst>
            </a:custGeom>
            <a:solidFill>
              <a:srgbClr val="7F7F7F"/>
            </a:solidFill>
            <a:ln w="635" cap="flat">
              <a:noFill/>
              <a:prstDash val="solid"/>
              <a:miter/>
            </a:ln>
          </p:spPr>
          <p:txBody>
            <a:bodyPr/>
            <a:lstStyle/>
            <a:p>
              <a:endParaRPr lang="en-US"/>
            </a:p>
          </p:txBody>
        </p:sp>
        <p:sp>
          <p:nvSpPr>
            <p:cNvPr id="3300" name="Freeform 3299">
              <a:extLst>
                <a:ext uri="{FF2B5EF4-FFF2-40B4-BE49-F238E27FC236}">
                  <a16:creationId xmlns:a16="http://schemas.microsoft.com/office/drawing/2014/main" id="{11A564AF-0F4B-ED09-F99A-98A13250558C}"/>
                </a:ext>
              </a:extLst>
            </p:cNvPr>
            <p:cNvSpPr/>
            <p:nvPr/>
          </p:nvSpPr>
          <p:spPr>
            <a:xfrm flipH="1">
              <a:off x="8575635" y="2406895"/>
              <a:ext cx="95356" cy="17127"/>
            </a:xfrm>
            <a:custGeom>
              <a:avLst/>
              <a:gdLst>
                <a:gd name="csX0" fmla="*/ 52 w 95356"/>
                <a:gd name="csY0" fmla="*/ 4487 h 17127"/>
                <a:gd name="csX1" fmla="*/ 4108 w 95356"/>
                <a:gd name="csY1" fmla="*/ 12462 h 17127"/>
                <a:gd name="csX2" fmla="*/ 10169 w 95356"/>
                <a:gd name="csY2" fmla="*/ 16231 h 17127"/>
                <a:gd name="csX3" fmla="*/ 22523 w 95356"/>
                <a:gd name="csY3" fmla="*/ 16667 h 17127"/>
                <a:gd name="csX4" fmla="*/ 29046 w 95356"/>
                <a:gd name="csY4" fmla="*/ 16135 h 17127"/>
                <a:gd name="csX5" fmla="*/ 42931 w 95356"/>
                <a:gd name="csY5" fmla="*/ 15238 h 17127"/>
                <a:gd name="csX6" fmla="*/ 69361 w 95356"/>
                <a:gd name="csY6" fmla="*/ 11212 h 17127"/>
                <a:gd name="csX7" fmla="*/ 82330 w 95356"/>
                <a:gd name="csY7" fmla="*/ 7263 h 17127"/>
                <a:gd name="csX8" fmla="*/ 88231 w 95356"/>
                <a:gd name="csY8" fmla="*/ 5321 h 17127"/>
                <a:gd name="csX9" fmla="*/ 93088 w 95356"/>
                <a:gd name="csY9" fmla="*/ 3487 h 17127"/>
                <a:gd name="csX10" fmla="*/ 94991 w 95356"/>
                <a:gd name="csY10" fmla="*/ 2173 h 17127"/>
                <a:gd name="csX11" fmla="*/ 94991 w 95356"/>
                <a:gd name="csY11" fmla="*/ 365 h 17127"/>
                <a:gd name="csX12" fmla="*/ 93184 w 95356"/>
                <a:gd name="csY12" fmla="*/ 365 h 17127"/>
                <a:gd name="csX13" fmla="*/ 92985 w 95356"/>
                <a:gd name="csY13" fmla="*/ 558 h 17127"/>
                <a:gd name="csX14" fmla="*/ 92627 w 95356"/>
                <a:gd name="csY14" fmla="*/ 808 h 17127"/>
                <a:gd name="csX15" fmla="*/ 91569 w 95356"/>
                <a:gd name="csY15" fmla="*/ 1391 h 17127"/>
                <a:gd name="csX16" fmla="*/ 91095 w 95356"/>
                <a:gd name="csY16" fmla="*/ 1609 h 17127"/>
                <a:gd name="csX17" fmla="*/ 90974 w 95356"/>
                <a:gd name="csY17" fmla="*/ 1660 h 17127"/>
                <a:gd name="csX18" fmla="*/ 90660 w 95356"/>
                <a:gd name="csY18" fmla="*/ 1789 h 17127"/>
                <a:gd name="csX19" fmla="*/ 89500 w 95356"/>
                <a:gd name="csY19" fmla="*/ 2218 h 17127"/>
                <a:gd name="csX20" fmla="*/ 84412 w 95356"/>
                <a:gd name="csY20" fmla="*/ 3859 h 17127"/>
                <a:gd name="csX21" fmla="*/ 71758 w 95356"/>
                <a:gd name="csY21" fmla="*/ 7955 h 17127"/>
                <a:gd name="csX22" fmla="*/ 46192 w 95356"/>
                <a:gd name="csY22" fmla="*/ 12353 h 17127"/>
                <a:gd name="csX23" fmla="*/ 32794 w 95356"/>
                <a:gd name="csY23" fmla="*/ 13379 h 17127"/>
                <a:gd name="csX24" fmla="*/ 23875 w 95356"/>
                <a:gd name="csY24" fmla="*/ 13930 h 17127"/>
                <a:gd name="csX25" fmla="*/ 18634 w 95356"/>
                <a:gd name="csY25" fmla="*/ 14500 h 17127"/>
                <a:gd name="csX26" fmla="*/ 15603 w 95356"/>
                <a:gd name="csY26" fmla="*/ 14545 h 17127"/>
                <a:gd name="csX27" fmla="*/ 14046 w 95356"/>
                <a:gd name="csY27" fmla="*/ 14436 h 17127"/>
                <a:gd name="csX28" fmla="*/ 13668 w 95356"/>
                <a:gd name="csY28" fmla="*/ 14391 h 17127"/>
                <a:gd name="csX29" fmla="*/ 13713 w 95356"/>
                <a:gd name="csY29" fmla="*/ 14398 h 17127"/>
                <a:gd name="csX30" fmla="*/ 13546 w 95356"/>
                <a:gd name="csY30" fmla="*/ 14372 h 17127"/>
                <a:gd name="csX31" fmla="*/ 12707 w 95356"/>
                <a:gd name="csY31" fmla="*/ 14231 h 17127"/>
                <a:gd name="csX32" fmla="*/ 11214 w 95356"/>
                <a:gd name="csY32" fmla="*/ 13872 h 17127"/>
                <a:gd name="csX33" fmla="*/ 10477 w 95356"/>
                <a:gd name="csY33" fmla="*/ 13635 h 17127"/>
                <a:gd name="csX34" fmla="*/ 10112 w 95356"/>
                <a:gd name="csY34" fmla="*/ 13500 h 17127"/>
                <a:gd name="csX35" fmla="*/ 9894 w 95356"/>
                <a:gd name="csY35" fmla="*/ 13417 h 17127"/>
                <a:gd name="csX36" fmla="*/ 8491 w 95356"/>
                <a:gd name="csY36" fmla="*/ 12712 h 17127"/>
                <a:gd name="csX37" fmla="*/ 7811 w 95356"/>
                <a:gd name="csY37" fmla="*/ 12289 h 17127"/>
                <a:gd name="csX38" fmla="*/ 7478 w 95356"/>
                <a:gd name="csY38" fmla="*/ 12058 h 17127"/>
                <a:gd name="csX39" fmla="*/ 7299 w 95356"/>
                <a:gd name="csY39" fmla="*/ 11923 h 17127"/>
                <a:gd name="csX40" fmla="*/ 7267 w 95356"/>
                <a:gd name="csY40" fmla="*/ 11904 h 17127"/>
                <a:gd name="csX41" fmla="*/ 6030 w 95356"/>
                <a:gd name="csY41" fmla="*/ 10776 h 17127"/>
                <a:gd name="csX42" fmla="*/ 5453 w 95356"/>
                <a:gd name="csY42" fmla="*/ 10129 h 17127"/>
                <a:gd name="csX43" fmla="*/ 5242 w 95356"/>
                <a:gd name="csY43" fmla="*/ 9872 h 17127"/>
                <a:gd name="csX44" fmla="*/ 5159 w 95356"/>
                <a:gd name="csY44" fmla="*/ 9763 h 17127"/>
                <a:gd name="csX45" fmla="*/ 4979 w 95356"/>
                <a:gd name="csY45" fmla="*/ 9513 h 17127"/>
                <a:gd name="csX46" fmla="*/ 3986 w 95356"/>
                <a:gd name="csY46" fmla="*/ 7872 h 17127"/>
                <a:gd name="csX47" fmla="*/ 3544 w 95356"/>
                <a:gd name="csY47" fmla="*/ 6949 h 17127"/>
                <a:gd name="csX48" fmla="*/ 3448 w 95356"/>
                <a:gd name="csY48" fmla="*/ 6737 h 17127"/>
                <a:gd name="csX49" fmla="*/ 3416 w 95356"/>
                <a:gd name="csY49" fmla="*/ 6660 h 17127"/>
                <a:gd name="csX50" fmla="*/ 3179 w 95356"/>
                <a:gd name="csY50" fmla="*/ 6039 h 17127"/>
                <a:gd name="csX51" fmla="*/ 2500 w 95356"/>
                <a:gd name="csY51" fmla="*/ 3801 h 17127"/>
                <a:gd name="csX52" fmla="*/ 930 w 95356"/>
                <a:gd name="csY52" fmla="*/ 2910 h 17127"/>
                <a:gd name="csX53" fmla="*/ 39 w 95356"/>
                <a:gd name="csY53" fmla="*/ 4481 h 17127"/>
                <a:gd name="csX54" fmla="*/ 39 w 95356"/>
                <a:gd name="csY54" fmla="*/ 4481 h 171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Lst>
              <a:rect l="l" t="t" r="r" b="b"/>
              <a:pathLst>
                <a:path w="95356" h="17127">
                  <a:moveTo>
                    <a:pt x="52" y="4487"/>
                  </a:moveTo>
                  <a:cubicBezTo>
                    <a:pt x="782" y="7410"/>
                    <a:pt x="2045" y="10237"/>
                    <a:pt x="4108" y="12462"/>
                  </a:cubicBezTo>
                  <a:cubicBezTo>
                    <a:pt x="5755" y="14238"/>
                    <a:pt x="7875" y="15494"/>
                    <a:pt x="10169" y="16231"/>
                  </a:cubicBezTo>
                  <a:cubicBezTo>
                    <a:pt x="14155" y="17513"/>
                    <a:pt x="18435" y="17193"/>
                    <a:pt x="22523" y="16667"/>
                  </a:cubicBezTo>
                  <a:cubicBezTo>
                    <a:pt x="24701" y="16385"/>
                    <a:pt x="26848" y="16250"/>
                    <a:pt x="29046" y="16135"/>
                  </a:cubicBezTo>
                  <a:cubicBezTo>
                    <a:pt x="33678" y="15904"/>
                    <a:pt x="38311" y="15661"/>
                    <a:pt x="42931" y="15238"/>
                  </a:cubicBezTo>
                  <a:cubicBezTo>
                    <a:pt x="51798" y="14424"/>
                    <a:pt x="60692" y="13302"/>
                    <a:pt x="69361" y="11212"/>
                  </a:cubicBezTo>
                  <a:cubicBezTo>
                    <a:pt x="73770" y="10154"/>
                    <a:pt x="78043" y="8737"/>
                    <a:pt x="82330" y="7263"/>
                  </a:cubicBezTo>
                  <a:cubicBezTo>
                    <a:pt x="84291" y="6590"/>
                    <a:pt x="86251" y="5942"/>
                    <a:pt x="88231" y="5321"/>
                  </a:cubicBezTo>
                  <a:cubicBezTo>
                    <a:pt x="89878" y="4808"/>
                    <a:pt x="91544" y="4269"/>
                    <a:pt x="93088" y="3487"/>
                  </a:cubicBezTo>
                  <a:cubicBezTo>
                    <a:pt x="93774" y="3141"/>
                    <a:pt x="94440" y="2718"/>
                    <a:pt x="94991" y="2173"/>
                  </a:cubicBezTo>
                  <a:cubicBezTo>
                    <a:pt x="95484" y="1692"/>
                    <a:pt x="95472" y="853"/>
                    <a:pt x="94991" y="365"/>
                  </a:cubicBezTo>
                  <a:cubicBezTo>
                    <a:pt x="94498" y="-128"/>
                    <a:pt x="93677" y="-115"/>
                    <a:pt x="93184" y="365"/>
                  </a:cubicBezTo>
                  <a:cubicBezTo>
                    <a:pt x="93133" y="410"/>
                    <a:pt x="92755" y="731"/>
                    <a:pt x="92985" y="558"/>
                  </a:cubicBezTo>
                  <a:cubicBezTo>
                    <a:pt x="92870" y="647"/>
                    <a:pt x="92748" y="731"/>
                    <a:pt x="92627" y="808"/>
                  </a:cubicBezTo>
                  <a:cubicBezTo>
                    <a:pt x="92287" y="1026"/>
                    <a:pt x="91928" y="1218"/>
                    <a:pt x="91569" y="1391"/>
                  </a:cubicBezTo>
                  <a:cubicBezTo>
                    <a:pt x="91416" y="1468"/>
                    <a:pt x="91255" y="1538"/>
                    <a:pt x="91095" y="1609"/>
                  </a:cubicBezTo>
                  <a:cubicBezTo>
                    <a:pt x="90711" y="1782"/>
                    <a:pt x="91204" y="1564"/>
                    <a:pt x="90974" y="1660"/>
                  </a:cubicBezTo>
                  <a:cubicBezTo>
                    <a:pt x="90871" y="1705"/>
                    <a:pt x="90762" y="1744"/>
                    <a:pt x="90660" y="1789"/>
                  </a:cubicBezTo>
                  <a:cubicBezTo>
                    <a:pt x="90275" y="1942"/>
                    <a:pt x="89891" y="2083"/>
                    <a:pt x="89500" y="2218"/>
                  </a:cubicBezTo>
                  <a:cubicBezTo>
                    <a:pt x="87821" y="2808"/>
                    <a:pt x="86104" y="3301"/>
                    <a:pt x="84412" y="3859"/>
                  </a:cubicBezTo>
                  <a:cubicBezTo>
                    <a:pt x="80203" y="5257"/>
                    <a:pt x="76044" y="6795"/>
                    <a:pt x="71758" y="7955"/>
                  </a:cubicBezTo>
                  <a:cubicBezTo>
                    <a:pt x="63396" y="10218"/>
                    <a:pt x="54797" y="11462"/>
                    <a:pt x="46192" y="12353"/>
                  </a:cubicBezTo>
                  <a:cubicBezTo>
                    <a:pt x="41732" y="12814"/>
                    <a:pt x="37266" y="13135"/>
                    <a:pt x="32794" y="13379"/>
                  </a:cubicBezTo>
                  <a:cubicBezTo>
                    <a:pt x="29827" y="13539"/>
                    <a:pt x="26829" y="13558"/>
                    <a:pt x="23875" y="13930"/>
                  </a:cubicBezTo>
                  <a:cubicBezTo>
                    <a:pt x="22132" y="14148"/>
                    <a:pt x="20389" y="14391"/>
                    <a:pt x="18634" y="14500"/>
                  </a:cubicBezTo>
                  <a:cubicBezTo>
                    <a:pt x="17628" y="14565"/>
                    <a:pt x="16615" y="14584"/>
                    <a:pt x="15603" y="14545"/>
                  </a:cubicBezTo>
                  <a:cubicBezTo>
                    <a:pt x="15084" y="14526"/>
                    <a:pt x="14565" y="14488"/>
                    <a:pt x="14046" y="14436"/>
                  </a:cubicBezTo>
                  <a:cubicBezTo>
                    <a:pt x="13918" y="14424"/>
                    <a:pt x="13796" y="14411"/>
                    <a:pt x="13668" y="14391"/>
                  </a:cubicBezTo>
                  <a:cubicBezTo>
                    <a:pt x="13584" y="14379"/>
                    <a:pt x="13367" y="14347"/>
                    <a:pt x="13713" y="14398"/>
                  </a:cubicBezTo>
                  <a:cubicBezTo>
                    <a:pt x="13655" y="14391"/>
                    <a:pt x="13597" y="14385"/>
                    <a:pt x="13546" y="14372"/>
                  </a:cubicBezTo>
                  <a:cubicBezTo>
                    <a:pt x="13264" y="14327"/>
                    <a:pt x="12982" y="14282"/>
                    <a:pt x="12707" y="14231"/>
                  </a:cubicBezTo>
                  <a:cubicBezTo>
                    <a:pt x="12200" y="14135"/>
                    <a:pt x="11701" y="14013"/>
                    <a:pt x="11214" y="13872"/>
                  </a:cubicBezTo>
                  <a:cubicBezTo>
                    <a:pt x="10964" y="13802"/>
                    <a:pt x="10720" y="13718"/>
                    <a:pt x="10477" y="13635"/>
                  </a:cubicBezTo>
                  <a:cubicBezTo>
                    <a:pt x="10355" y="13590"/>
                    <a:pt x="10233" y="13545"/>
                    <a:pt x="10112" y="13500"/>
                  </a:cubicBezTo>
                  <a:cubicBezTo>
                    <a:pt x="10035" y="13468"/>
                    <a:pt x="9548" y="13270"/>
                    <a:pt x="9894" y="13417"/>
                  </a:cubicBezTo>
                  <a:cubicBezTo>
                    <a:pt x="9413" y="13206"/>
                    <a:pt x="8945" y="12975"/>
                    <a:pt x="8491" y="12712"/>
                  </a:cubicBezTo>
                  <a:cubicBezTo>
                    <a:pt x="8260" y="12577"/>
                    <a:pt x="8036" y="12436"/>
                    <a:pt x="7811" y="12289"/>
                  </a:cubicBezTo>
                  <a:cubicBezTo>
                    <a:pt x="7702" y="12212"/>
                    <a:pt x="7587" y="12135"/>
                    <a:pt x="7478" y="12058"/>
                  </a:cubicBezTo>
                  <a:cubicBezTo>
                    <a:pt x="7414" y="12013"/>
                    <a:pt x="7356" y="11968"/>
                    <a:pt x="7299" y="11923"/>
                  </a:cubicBezTo>
                  <a:cubicBezTo>
                    <a:pt x="7087" y="11776"/>
                    <a:pt x="7485" y="12084"/>
                    <a:pt x="7267" y="11904"/>
                  </a:cubicBezTo>
                  <a:cubicBezTo>
                    <a:pt x="6837" y="11545"/>
                    <a:pt x="6421" y="11180"/>
                    <a:pt x="6030" y="10776"/>
                  </a:cubicBezTo>
                  <a:cubicBezTo>
                    <a:pt x="5831" y="10564"/>
                    <a:pt x="5639" y="10346"/>
                    <a:pt x="5453" y="10129"/>
                  </a:cubicBezTo>
                  <a:cubicBezTo>
                    <a:pt x="5409" y="10071"/>
                    <a:pt x="5159" y="9757"/>
                    <a:pt x="5242" y="9872"/>
                  </a:cubicBezTo>
                  <a:cubicBezTo>
                    <a:pt x="5364" y="10032"/>
                    <a:pt x="5165" y="9763"/>
                    <a:pt x="5159" y="9763"/>
                  </a:cubicBezTo>
                  <a:cubicBezTo>
                    <a:pt x="5101" y="9680"/>
                    <a:pt x="5037" y="9596"/>
                    <a:pt x="4979" y="9513"/>
                  </a:cubicBezTo>
                  <a:cubicBezTo>
                    <a:pt x="4614" y="8987"/>
                    <a:pt x="4281" y="8443"/>
                    <a:pt x="3986" y="7872"/>
                  </a:cubicBezTo>
                  <a:cubicBezTo>
                    <a:pt x="3826" y="7571"/>
                    <a:pt x="3679" y="7263"/>
                    <a:pt x="3544" y="6949"/>
                  </a:cubicBezTo>
                  <a:cubicBezTo>
                    <a:pt x="3512" y="6878"/>
                    <a:pt x="3480" y="6808"/>
                    <a:pt x="3448" y="6737"/>
                  </a:cubicBezTo>
                  <a:cubicBezTo>
                    <a:pt x="3544" y="6955"/>
                    <a:pt x="3435" y="6712"/>
                    <a:pt x="3416" y="6660"/>
                  </a:cubicBezTo>
                  <a:cubicBezTo>
                    <a:pt x="3333" y="6455"/>
                    <a:pt x="3256" y="6244"/>
                    <a:pt x="3179" y="6039"/>
                  </a:cubicBezTo>
                  <a:cubicBezTo>
                    <a:pt x="2910" y="5308"/>
                    <a:pt x="2692" y="4558"/>
                    <a:pt x="2500" y="3801"/>
                  </a:cubicBezTo>
                  <a:cubicBezTo>
                    <a:pt x="2333" y="3135"/>
                    <a:pt x="1583" y="2731"/>
                    <a:pt x="930" y="2910"/>
                  </a:cubicBezTo>
                  <a:cubicBezTo>
                    <a:pt x="251" y="3096"/>
                    <a:pt x="-127" y="3808"/>
                    <a:pt x="39" y="4481"/>
                  </a:cubicBezTo>
                  <a:lnTo>
                    <a:pt x="39" y="4481"/>
                  </a:lnTo>
                  <a:close/>
                </a:path>
              </a:pathLst>
            </a:custGeom>
            <a:solidFill>
              <a:srgbClr val="7F7F7F"/>
            </a:solidFill>
            <a:ln w="635" cap="flat">
              <a:noFill/>
              <a:prstDash val="solid"/>
              <a:miter/>
            </a:ln>
          </p:spPr>
          <p:txBody>
            <a:bodyPr/>
            <a:lstStyle/>
            <a:p>
              <a:endParaRPr lang="en-US"/>
            </a:p>
          </p:txBody>
        </p:sp>
        <p:sp>
          <p:nvSpPr>
            <p:cNvPr id="3301" name="Freeform 3300">
              <a:extLst>
                <a:ext uri="{FF2B5EF4-FFF2-40B4-BE49-F238E27FC236}">
                  <a16:creationId xmlns:a16="http://schemas.microsoft.com/office/drawing/2014/main" id="{CAA31D6E-E84C-1FD9-A68C-FACE6A62D6B5}"/>
                </a:ext>
              </a:extLst>
            </p:cNvPr>
            <p:cNvSpPr/>
            <p:nvPr/>
          </p:nvSpPr>
          <p:spPr>
            <a:xfrm flipH="1">
              <a:off x="8554565" y="2404056"/>
              <a:ext cx="109190" cy="29775"/>
            </a:xfrm>
            <a:custGeom>
              <a:avLst/>
              <a:gdLst>
                <a:gd name="csX0" fmla="*/ 25 w 109190"/>
                <a:gd name="csY0" fmla="*/ 18609 h 29775"/>
                <a:gd name="csX1" fmla="*/ 4048 w 109190"/>
                <a:gd name="csY1" fmla="*/ 25533 h 29775"/>
                <a:gd name="csX2" fmla="*/ 11161 w 109190"/>
                <a:gd name="csY2" fmla="*/ 28969 h 29775"/>
                <a:gd name="csX3" fmla="*/ 30152 w 109190"/>
                <a:gd name="csY3" fmla="*/ 28674 h 29775"/>
                <a:gd name="csX4" fmla="*/ 48426 w 109190"/>
                <a:gd name="csY4" fmla="*/ 24750 h 29775"/>
                <a:gd name="csX5" fmla="*/ 58384 w 109190"/>
                <a:gd name="csY5" fmla="*/ 22750 h 29775"/>
                <a:gd name="csX6" fmla="*/ 74723 w 109190"/>
                <a:gd name="csY6" fmla="*/ 18545 h 29775"/>
                <a:gd name="csX7" fmla="*/ 90261 w 109190"/>
                <a:gd name="csY7" fmla="*/ 12141 h 29775"/>
                <a:gd name="csX8" fmla="*/ 105036 w 109190"/>
                <a:gd name="csY8" fmla="*/ 4404 h 29775"/>
                <a:gd name="csX9" fmla="*/ 108567 w 109190"/>
                <a:gd name="csY9" fmla="*/ 2397 h 29775"/>
                <a:gd name="csX10" fmla="*/ 109092 w 109190"/>
                <a:gd name="csY10" fmla="*/ 801 h 29775"/>
                <a:gd name="csX11" fmla="*/ 107586 w 109190"/>
                <a:gd name="csY11" fmla="*/ 64 h 29775"/>
                <a:gd name="csX12" fmla="*/ 107035 w 109190"/>
                <a:gd name="csY12" fmla="*/ 173 h 29775"/>
                <a:gd name="csX13" fmla="*/ 106145 w 109190"/>
                <a:gd name="csY13" fmla="*/ 1743 h 29775"/>
                <a:gd name="csX14" fmla="*/ 107714 w 109190"/>
                <a:gd name="csY14" fmla="*/ 2634 h 29775"/>
                <a:gd name="csX15" fmla="*/ 108265 w 109190"/>
                <a:gd name="csY15" fmla="*/ 2525 h 29775"/>
                <a:gd name="csX16" fmla="*/ 107279 w 109190"/>
                <a:gd name="csY16" fmla="*/ 192 h 29775"/>
                <a:gd name="csX17" fmla="*/ 92945 w 109190"/>
                <a:gd name="csY17" fmla="*/ 8096 h 29775"/>
                <a:gd name="csX18" fmla="*/ 85436 w 109190"/>
                <a:gd name="csY18" fmla="*/ 11519 h 29775"/>
                <a:gd name="csX19" fmla="*/ 77862 w 109190"/>
                <a:gd name="csY19" fmla="*/ 14692 h 29775"/>
                <a:gd name="csX20" fmla="*/ 62100 w 109190"/>
                <a:gd name="csY20" fmla="*/ 19372 h 29775"/>
                <a:gd name="csX21" fmla="*/ 49855 w 109190"/>
                <a:gd name="csY21" fmla="*/ 21814 h 29775"/>
                <a:gd name="csX22" fmla="*/ 32651 w 109190"/>
                <a:gd name="csY22" fmla="*/ 25661 h 29775"/>
                <a:gd name="csX23" fmla="*/ 27750 w 109190"/>
                <a:gd name="csY23" fmla="*/ 26481 h 29775"/>
                <a:gd name="csX24" fmla="*/ 27154 w 109190"/>
                <a:gd name="csY24" fmla="*/ 26565 h 29775"/>
                <a:gd name="csX25" fmla="*/ 27134 w 109190"/>
                <a:gd name="csY25" fmla="*/ 26565 h 29775"/>
                <a:gd name="csX26" fmla="*/ 26776 w 109190"/>
                <a:gd name="csY26" fmla="*/ 26609 h 29775"/>
                <a:gd name="csX27" fmla="*/ 25584 w 109190"/>
                <a:gd name="csY27" fmla="*/ 26757 h 29775"/>
                <a:gd name="csX28" fmla="*/ 23162 w 109190"/>
                <a:gd name="csY28" fmla="*/ 26994 h 29775"/>
                <a:gd name="csX29" fmla="*/ 14102 w 109190"/>
                <a:gd name="csY29" fmla="*/ 26917 h 29775"/>
                <a:gd name="csX30" fmla="*/ 14134 w 109190"/>
                <a:gd name="csY30" fmla="*/ 26917 h 29775"/>
                <a:gd name="csX31" fmla="*/ 13877 w 109190"/>
                <a:gd name="csY31" fmla="*/ 26879 h 29775"/>
                <a:gd name="csX32" fmla="*/ 13371 w 109190"/>
                <a:gd name="csY32" fmla="*/ 26802 h 29775"/>
                <a:gd name="csX33" fmla="*/ 12333 w 109190"/>
                <a:gd name="csY33" fmla="*/ 26609 h 29775"/>
                <a:gd name="csX34" fmla="*/ 10449 w 109190"/>
                <a:gd name="csY34" fmla="*/ 26122 h 29775"/>
                <a:gd name="csX35" fmla="*/ 9552 w 109190"/>
                <a:gd name="csY35" fmla="*/ 25821 h 29775"/>
                <a:gd name="csX36" fmla="*/ 9117 w 109190"/>
                <a:gd name="csY36" fmla="*/ 25654 h 29775"/>
                <a:gd name="csX37" fmla="*/ 8944 w 109190"/>
                <a:gd name="csY37" fmla="*/ 25584 h 29775"/>
                <a:gd name="csX38" fmla="*/ 8867 w 109190"/>
                <a:gd name="csY38" fmla="*/ 25552 h 29775"/>
                <a:gd name="csX39" fmla="*/ 7233 w 109190"/>
                <a:gd name="csY39" fmla="*/ 24699 h 29775"/>
                <a:gd name="csX40" fmla="*/ 6535 w 109190"/>
                <a:gd name="csY40" fmla="*/ 24244 h 29775"/>
                <a:gd name="csX41" fmla="*/ 6182 w 109190"/>
                <a:gd name="csY41" fmla="*/ 23988 h 29775"/>
                <a:gd name="csX42" fmla="*/ 6201 w 109190"/>
                <a:gd name="csY42" fmla="*/ 24000 h 29775"/>
                <a:gd name="csX43" fmla="*/ 5996 w 109190"/>
                <a:gd name="csY43" fmla="*/ 23834 h 29775"/>
                <a:gd name="csX44" fmla="*/ 4721 w 109190"/>
                <a:gd name="csY44" fmla="*/ 22584 h 29775"/>
                <a:gd name="csX45" fmla="*/ 4471 w 109190"/>
                <a:gd name="csY45" fmla="*/ 22282 h 29775"/>
                <a:gd name="csX46" fmla="*/ 4452 w 109190"/>
                <a:gd name="csY46" fmla="*/ 22263 h 29775"/>
                <a:gd name="csX47" fmla="*/ 4350 w 109190"/>
                <a:gd name="csY47" fmla="*/ 22122 h 29775"/>
                <a:gd name="csX48" fmla="*/ 3805 w 109190"/>
                <a:gd name="csY48" fmla="*/ 21302 h 29775"/>
                <a:gd name="csX49" fmla="*/ 3388 w 109190"/>
                <a:gd name="csY49" fmla="*/ 20539 h 29775"/>
                <a:gd name="csX50" fmla="*/ 3209 w 109190"/>
                <a:gd name="csY50" fmla="*/ 20161 h 29775"/>
                <a:gd name="csX51" fmla="*/ 3190 w 109190"/>
                <a:gd name="csY51" fmla="*/ 20116 h 29775"/>
                <a:gd name="csX52" fmla="*/ 3081 w 109190"/>
                <a:gd name="csY52" fmla="*/ 19846 h 29775"/>
                <a:gd name="csX53" fmla="*/ 2498 w 109190"/>
                <a:gd name="csY53" fmla="*/ 17936 h 29775"/>
                <a:gd name="csX54" fmla="*/ 928 w 109190"/>
                <a:gd name="csY54" fmla="*/ 17045 h 29775"/>
                <a:gd name="csX55" fmla="*/ 37 w 109190"/>
                <a:gd name="csY55" fmla="*/ 18616 h 29775"/>
                <a:gd name="csX56" fmla="*/ 37 w 109190"/>
                <a:gd name="csY56" fmla="*/ 18616 h 297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109190" h="29775">
                  <a:moveTo>
                    <a:pt x="25" y="18609"/>
                  </a:moveTo>
                  <a:cubicBezTo>
                    <a:pt x="640" y="21257"/>
                    <a:pt x="1979" y="23744"/>
                    <a:pt x="4048" y="25533"/>
                  </a:cubicBezTo>
                  <a:cubicBezTo>
                    <a:pt x="6073" y="27283"/>
                    <a:pt x="8572" y="28366"/>
                    <a:pt x="11161" y="28969"/>
                  </a:cubicBezTo>
                  <a:cubicBezTo>
                    <a:pt x="17357" y="30411"/>
                    <a:pt x="23950" y="29674"/>
                    <a:pt x="30152" y="28674"/>
                  </a:cubicBezTo>
                  <a:cubicBezTo>
                    <a:pt x="36310" y="27680"/>
                    <a:pt x="42352" y="26154"/>
                    <a:pt x="48426" y="24750"/>
                  </a:cubicBezTo>
                  <a:cubicBezTo>
                    <a:pt x="51726" y="23988"/>
                    <a:pt x="55058" y="23411"/>
                    <a:pt x="58384" y="22750"/>
                  </a:cubicBezTo>
                  <a:cubicBezTo>
                    <a:pt x="63900" y="21654"/>
                    <a:pt x="69392" y="20366"/>
                    <a:pt x="74723" y="18545"/>
                  </a:cubicBezTo>
                  <a:cubicBezTo>
                    <a:pt x="80028" y="16731"/>
                    <a:pt x="85154" y="14436"/>
                    <a:pt x="90261" y="12141"/>
                  </a:cubicBezTo>
                  <a:cubicBezTo>
                    <a:pt x="95348" y="9853"/>
                    <a:pt x="100199" y="7179"/>
                    <a:pt x="105036" y="4404"/>
                  </a:cubicBezTo>
                  <a:cubicBezTo>
                    <a:pt x="106209" y="3731"/>
                    <a:pt x="107388" y="3057"/>
                    <a:pt x="108567" y="2397"/>
                  </a:cubicBezTo>
                  <a:cubicBezTo>
                    <a:pt x="109118" y="2089"/>
                    <a:pt x="109336" y="1372"/>
                    <a:pt x="109092" y="801"/>
                  </a:cubicBezTo>
                  <a:cubicBezTo>
                    <a:pt x="108855" y="263"/>
                    <a:pt x="108189" y="-167"/>
                    <a:pt x="107586" y="64"/>
                  </a:cubicBezTo>
                  <a:cubicBezTo>
                    <a:pt x="107452" y="115"/>
                    <a:pt x="107330" y="134"/>
                    <a:pt x="107035" y="173"/>
                  </a:cubicBezTo>
                  <a:cubicBezTo>
                    <a:pt x="106350" y="263"/>
                    <a:pt x="105978" y="1141"/>
                    <a:pt x="106145" y="1743"/>
                  </a:cubicBezTo>
                  <a:cubicBezTo>
                    <a:pt x="106350" y="2481"/>
                    <a:pt x="107029" y="2731"/>
                    <a:pt x="107714" y="2634"/>
                  </a:cubicBezTo>
                  <a:cubicBezTo>
                    <a:pt x="107503" y="2660"/>
                    <a:pt x="108176" y="2557"/>
                    <a:pt x="108265" y="2525"/>
                  </a:cubicBezTo>
                  <a:cubicBezTo>
                    <a:pt x="107939" y="1750"/>
                    <a:pt x="107612" y="968"/>
                    <a:pt x="107279" y="192"/>
                  </a:cubicBezTo>
                  <a:cubicBezTo>
                    <a:pt x="102518" y="2859"/>
                    <a:pt x="97847" y="5699"/>
                    <a:pt x="92945" y="8096"/>
                  </a:cubicBezTo>
                  <a:cubicBezTo>
                    <a:pt x="90472" y="9308"/>
                    <a:pt x="87947" y="10404"/>
                    <a:pt x="85436" y="11519"/>
                  </a:cubicBezTo>
                  <a:cubicBezTo>
                    <a:pt x="82930" y="12628"/>
                    <a:pt x="80412" y="13705"/>
                    <a:pt x="77862" y="14692"/>
                  </a:cubicBezTo>
                  <a:cubicBezTo>
                    <a:pt x="72736" y="16673"/>
                    <a:pt x="67456" y="18180"/>
                    <a:pt x="62100" y="19372"/>
                  </a:cubicBezTo>
                  <a:cubicBezTo>
                    <a:pt x="58038" y="20276"/>
                    <a:pt x="53924" y="20923"/>
                    <a:pt x="49855" y="21814"/>
                  </a:cubicBezTo>
                  <a:cubicBezTo>
                    <a:pt x="44114" y="23071"/>
                    <a:pt x="38431" y="24571"/>
                    <a:pt x="32651" y="25661"/>
                  </a:cubicBezTo>
                  <a:cubicBezTo>
                    <a:pt x="31024" y="25968"/>
                    <a:pt x="29390" y="26244"/>
                    <a:pt x="27750" y="26481"/>
                  </a:cubicBezTo>
                  <a:cubicBezTo>
                    <a:pt x="27551" y="26507"/>
                    <a:pt x="27352" y="26539"/>
                    <a:pt x="27154" y="26565"/>
                  </a:cubicBezTo>
                  <a:cubicBezTo>
                    <a:pt x="26897" y="26603"/>
                    <a:pt x="27083" y="26577"/>
                    <a:pt x="27134" y="26565"/>
                  </a:cubicBezTo>
                  <a:cubicBezTo>
                    <a:pt x="27013" y="26577"/>
                    <a:pt x="26897" y="26597"/>
                    <a:pt x="26776" y="26609"/>
                  </a:cubicBezTo>
                  <a:cubicBezTo>
                    <a:pt x="26378" y="26661"/>
                    <a:pt x="25981" y="26712"/>
                    <a:pt x="25584" y="26757"/>
                  </a:cubicBezTo>
                  <a:cubicBezTo>
                    <a:pt x="24777" y="26847"/>
                    <a:pt x="23969" y="26930"/>
                    <a:pt x="23162" y="26994"/>
                  </a:cubicBezTo>
                  <a:cubicBezTo>
                    <a:pt x="20138" y="27238"/>
                    <a:pt x="17120" y="27257"/>
                    <a:pt x="14102" y="26917"/>
                  </a:cubicBezTo>
                  <a:cubicBezTo>
                    <a:pt x="14044" y="26911"/>
                    <a:pt x="13852" y="26885"/>
                    <a:pt x="14134" y="26917"/>
                  </a:cubicBezTo>
                  <a:cubicBezTo>
                    <a:pt x="14050" y="26904"/>
                    <a:pt x="13961" y="26892"/>
                    <a:pt x="13877" y="26879"/>
                  </a:cubicBezTo>
                  <a:cubicBezTo>
                    <a:pt x="13711" y="26853"/>
                    <a:pt x="13538" y="26827"/>
                    <a:pt x="13371" y="26802"/>
                  </a:cubicBezTo>
                  <a:cubicBezTo>
                    <a:pt x="13025" y="26744"/>
                    <a:pt x="12679" y="26680"/>
                    <a:pt x="12333" y="26609"/>
                  </a:cubicBezTo>
                  <a:cubicBezTo>
                    <a:pt x="11699" y="26475"/>
                    <a:pt x="11065" y="26315"/>
                    <a:pt x="10449" y="26122"/>
                  </a:cubicBezTo>
                  <a:cubicBezTo>
                    <a:pt x="10148" y="26033"/>
                    <a:pt x="9847" y="25930"/>
                    <a:pt x="9552" y="25821"/>
                  </a:cubicBezTo>
                  <a:cubicBezTo>
                    <a:pt x="9405" y="25770"/>
                    <a:pt x="9264" y="25712"/>
                    <a:pt x="9117" y="25654"/>
                  </a:cubicBezTo>
                  <a:cubicBezTo>
                    <a:pt x="9059" y="25629"/>
                    <a:pt x="9001" y="25609"/>
                    <a:pt x="8944" y="25584"/>
                  </a:cubicBezTo>
                  <a:cubicBezTo>
                    <a:pt x="8700" y="25488"/>
                    <a:pt x="9174" y="25693"/>
                    <a:pt x="8867" y="25552"/>
                  </a:cubicBezTo>
                  <a:cubicBezTo>
                    <a:pt x="8309" y="25295"/>
                    <a:pt x="7758" y="25020"/>
                    <a:pt x="7233" y="24699"/>
                  </a:cubicBezTo>
                  <a:cubicBezTo>
                    <a:pt x="6996" y="24552"/>
                    <a:pt x="6759" y="24404"/>
                    <a:pt x="6535" y="24244"/>
                  </a:cubicBezTo>
                  <a:cubicBezTo>
                    <a:pt x="6413" y="24161"/>
                    <a:pt x="6297" y="24071"/>
                    <a:pt x="6182" y="23988"/>
                  </a:cubicBezTo>
                  <a:cubicBezTo>
                    <a:pt x="6028" y="23872"/>
                    <a:pt x="6419" y="24186"/>
                    <a:pt x="6201" y="24000"/>
                  </a:cubicBezTo>
                  <a:cubicBezTo>
                    <a:pt x="6137" y="23943"/>
                    <a:pt x="6067" y="23891"/>
                    <a:pt x="5996" y="23834"/>
                  </a:cubicBezTo>
                  <a:cubicBezTo>
                    <a:pt x="5541" y="23449"/>
                    <a:pt x="5112" y="23032"/>
                    <a:pt x="4721" y="22584"/>
                  </a:cubicBezTo>
                  <a:cubicBezTo>
                    <a:pt x="4638" y="22481"/>
                    <a:pt x="4555" y="22379"/>
                    <a:pt x="4471" y="22282"/>
                  </a:cubicBezTo>
                  <a:cubicBezTo>
                    <a:pt x="4273" y="22052"/>
                    <a:pt x="4632" y="22513"/>
                    <a:pt x="4452" y="22263"/>
                  </a:cubicBezTo>
                  <a:cubicBezTo>
                    <a:pt x="4420" y="22218"/>
                    <a:pt x="4382" y="22167"/>
                    <a:pt x="4350" y="22122"/>
                  </a:cubicBezTo>
                  <a:cubicBezTo>
                    <a:pt x="4157" y="21859"/>
                    <a:pt x="3978" y="21584"/>
                    <a:pt x="3805" y="21302"/>
                  </a:cubicBezTo>
                  <a:cubicBezTo>
                    <a:pt x="3658" y="21052"/>
                    <a:pt x="3517" y="20795"/>
                    <a:pt x="3388" y="20539"/>
                  </a:cubicBezTo>
                  <a:cubicBezTo>
                    <a:pt x="3324" y="20411"/>
                    <a:pt x="3267" y="20289"/>
                    <a:pt x="3209" y="20161"/>
                  </a:cubicBezTo>
                  <a:cubicBezTo>
                    <a:pt x="3183" y="20109"/>
                    <a:pt x="3055" y="19808"/>
                    <a:pt x="3190" y="20116"/>
                  </a:cubicBezTo>
                  <a:cubicBezTo>
                    <a:pt x="3151" y="20026"/>
                    <a:pt x="3119" y="19936"/>
                    <a:pt x="3081" y="19846"/>
                  </a:cubicBezTo>
                  <a:cubicBezTo>
                    <a:pt x="2837" y="19225"/>
                    <a:pt x="2645" y="18584"/>
                    <a:pt x="2498" y="17936"/>
                  </a:cubicBezTo>
                  <a:cubicBezTo>
                    <a:pt x="2344" y="17263"/>
                    <a:pt x="1575" y="16866"/>
                    <a:pt x="928" y="17045"/>
                  </a:cubicBezTo>
                  <a:cubicBezTo>
                    <a:pt x="242" y="17237"/>
                    <a:pt x="-123" y="17943"/>
                    <a:pt x="37" y="18616"/>
                  </a:cubicBezTo>
                  <a:lnTo>
                    <a:pt x="37" y="18616"/>
                  </a:lnTo>
                  <a:close/>
                </a:path>
              </a:pathLst>
            </a:custGeom>
            <a:solidFill>
              <a:srgbClr val="7F7F7F"/>
            </a:solidFill>
            <a:ln w="635" cap="flat">
              <a:noFill/>
              <a:prstDash val="solid"/>
              <a:miter/>
            </a:ln>
          </p:spPr>
          <p:txBody>
            <a:bodyPr/>
            <a:lstStyle/>
            <a:p>
              <a:endParaRPr lang="en-US"/>
            </a:p>
          </p:txBody>
        </p:sp>
        <p:sp>
          <p:nvSpPr>
            <p:cNvPr id="3302" name="Freeform 3301">
              <a:extLst>
                <a:ext uri="{FF2B5EF4-FFF2-40B4-BE49-F238E27FC236}">
                  <a16:creationId xmlns:a16="http://schemas.microsoft.com/office/drawing/2014/main" id="{8BD6B232-0B0F-8CB8-E408-E217122C06FA}"/>
                </a:ext>
              </a:extLst>
            </p:cNvPr>
            <p:cNvSpPr/>
            <p:nvPr/>
          </p:nvSpPr>
          <p:spPr>
            <a:xfrm flipH="1">
              <a:off x="8524432" y="2399895"/>
              <a:ext cx="132125" cy="41810"/>
            </a:xfrm>
            <a:custGeom>
              <a:avLst/>
              <a:gdLst>
                <a:gd name="csX0" fmla="*/ 163 w 132125"/>
                <a:gd name="csY0" fmla="*/ 32135 h 41810"/>
                <a:gd name="csX1" fmla="*/ 8307 w 132125"/>
                <a:gd name="csY1" fmla="*/ 39789 h 41810"/>
                <a:gd name="csX2" fmla="*/ 17899 w 132125"/>
                <a:gd name="csY2" fmla="*/ 41809 h 41810"/>
                <a:gd name="csX3" fmla="*/ 25639 w 132125"/>
                <a:gd name="csY3" fmla="*/ 41078 h 41810"/>
                <a:gd name="csX4" fmla="*/ 26920 w 132125"/>
                <a:gd name="csY4" fmla="*/ 40854 h 41810"/>
                <a:gd name="csX5" fmla="*/ 27439 w 132125"/>
                <a:gd name="csY5" fmla="*/ 40764 h 41810"/>
                <a:gd name="csX6" fmla="*/ 27651 w 132125"/>
                <a:gd name="csY6" fmla="*/ 40732 h 41810"/>
                <a:gd name="csX7" fmla="*/ 27567 w 132125"/>
                <a:gd name="csY7" fmla="*/ 40745 h 41810"/>
                <a:gd name="csX8" fmla="*/ 31418 w 132125"/>
                <a:gd name="csY8" fmla="*/ 40257 h 41810"/>
                <a:gd name="csX9" fmla="*/ 35698 w 132125"/>
                <a:gd name="csY9" fmla="*/ 39565 h 41810"/>
                <a:gd name="csX10" fmla="*/ 52576 w 132125"/>
                <a:gd name="csY10" fmla="*/ 36200 h 41810"/>
                <a:gd name="csX11" fmla="*/ 68985 w 132125"/>
                <a:gd name="csY11" fmla="*/ 31655 h 41810"/>
                <a:gd name="csX12" fmla="*/ 85061 w 132125"/>
                <a:gd name="csY12" fmla="*/ 25802 h 41810"/>
                <a:gd name="csX13" fmla="*/ 100772 w 132125"/>
                <a:gd name="csY13" fmla="*/ 19712 h 41810"/>
                <a:gd name="csX14" fmla="*/ 107955 w 132125"/>
                <a:gd name="csY14" fmla="*/ 15904 h 41810"/>
                <a:gd name="csX15" fmla="*/ 115010 w 132125"/>
                <a:gd name="csY15" fmla="*/ 11801 h 41810"/>
                <a:gd name="csX16" fmla="*/ 122077 w 132125"/>
                <a:gd name="csY16" fmla="*/ 7551 h 41810"/>
                <a:gd name="csX17" fmla="*/ 128638 w 132125"/>
                <a:gd name="csY17" fmla="*/ 4026 h 41810"/>
                <a:gd name="csX18" fmla="*/ 131515 w 132125"/>
                <a:gd name="csY18" fmla="*/ 2397 h 41810"/>
                <a:gd name="csX19" fmla="*/ 130227 w 132125"/>
                <a:gd name="csY19" fmla="*/ 192 h 41810"/>
                <a:gd name="csX20" fmla="*/ 117451 w 132125"/>
                <a:gd name="csY20" fmla="*/ 7321 h 41810"/>
                <a:gd name="csX21" fmla="*/ 110467 w 132125"/>
                <a:gd name="csY21" fmla="*/ 11430 h 41810"/>
                <a:gd name="csX22" fmla="*/ 103585 w 132125"/>
                <a:gd name="csY22" fmla="*/ 15519 h 41810"/>
                <a:gd name="csX23" fmla="*/ 88611 w 132125"/>
                <a:gd name="csY23" fmla="*/ 21738 h 41810"/>
                <a:gd name="csX24" fmla="*/ 72830 w 132125"/>
                <a:gd name="csY24" fmla="*/ 27654 h 41810"/>
                <a:gd name="csX25" fmla="*/ 56747 w 132125"/>
                <a:gd name="csY25" fmla="*/ 32501 h 41810"/>
                <a:gd name="csX26" fmla="*/ 40408 w 132125"/>
                <a:gd name="csY26" fmla="*/ 36161 h 41810"/>
                <a:gd name="csX27" fmla="*/ 32136 w 132125"/>
                <a:gd name="csY27" fmla="*/ 37578 h 41810"/>
                <a:gd name="csX28" fmla="*/ 26625 w 132125"/>
                <a:gd name="csY28" fmla="*/ 38315 h 41810"/>
                <a:gd name="csX29" fmla="*/ 24037 w 132125"/>
                <a:gd name="csY29" fmla="*/ 38757 h 41810"/>
                <a:gd name="csX30" fmla="*/ 23255 w 132125"/>
                <a:gd name="csY30" fmla="*/ 38873 h 41810"/>
                <a:gd name="csX31" fmla="*/ 23082 w 132125"/>
                <a:gd name="csY31" fmla="*/ 38898 h 41810"/>
                <a:gd name="csX32" fmla="*/ 22550 w 132125"/>
                <a:gd name="csY32" fmla="*/ 38969 h 41810"/>
                <a:gd name="csX33" fmla="*/ 20667 w 132125"/>
                <a:gd name="csY33" fmla="*/ 39155 h 41810"/>
                <a:gd name="csX34" fmla="*/ 3956 w 132125"/>
                <a:gd name="csY34" fmla="*/ 33161 h 41810"/>
                <a:gd name="csX35" fmla="*/ 2386 w 132125"/>
                <a:gd name="csY35" fmla="*/ 30834 h 41810"/>
                <a:gd name="csX36" fmla="*/ 182 w 132125"/>
                <a:gd name="csY36" fmla="*/ 32123 h 41810"/>
                <a:gd name="csX37" fmla="*/ 182 w 132125"/>
                <a:gd name="csY37" fmla="*/ 32123 h 418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132125" h="41810">
                  <a:moveTo>
                    <a:pt x="163" y="32135"/>
                  </a:moveTo>
                  <a:cubicBezTo>
                    <a:pt x="2066" y="35430"/>
                    <a:pt x="4840" y="38180"/>
                    <a:pt x="8307" y="39789"/>
                  </a:cubicBezTo>
                  <a:cubicBezTo>
                    <a:pt x="11312" y="41181"/>
                    <a:pt x="14599" y="41770"/>
                    <a:pt x="17899" y="41809"/>
                  </a:cubicBezTo>
                  <a:cubicBezTo>
                    <a:pt x="20494" y="41841"/>
                    <a:pt x="23082" y="41520"/>
                    <a:pt x="25639" y="41078"/>
                  </a:cubicBezTo>
                  <a:cubicBezTo>
                    <a:pt x="26068" y="41007"/>
                    <a:pt x="26491" y="40924"/>
                    <a:pt x="26920" y="40854"/>
                  </a:cubicBezTo>
                  <a:cubicBezTo>
                    <a:pt x="27093" y="40822"/>
                    <a:pt x="27266" y="40796"/>
                    <a:pt x="27439" y="40764"/>
                  </a:cubicBezTo>
                  <a:cubicBezTo>
                    <a:pt x="27510" y="40751"/>
                    <a:pt x="27580" y="40745"/>
                    <a:pt x="27651" y="40732"/>
                  </a:cubicBezTo>
                  <a:cubicBezTo>
                    <a:pt x="27939" y="40680"/>
                    <a:pt x="27350" y="40751"/>
                    <a:pt x="27567" y="40745"/>
                  </a:cubicBezTo>
                  <a:cubicBezTo>
                    <a:pt x="28849" y="40680"/>
                    <a:pt x="30150" y="40443"/>
                    <a:pt x="31418" y="40257"/>
                  </a:cubicBezTo>
                  <a:cubicBezTo>
                    <a:pt x="32847" y="40052"/>
                    <a:pt x="34276" y="39815"/>
                    <a:pt x="35698" y="39565"/>
                  </a:cubicBezTo>
                  <a:cubicBezTo>
                    <a:pt x="41356" y="38584"/>
                    <a:pt x="46995" y="37559"/>
                    <a:pt x="52576" y="36200"/>
                  </a:cubicBezTo>
                  <a:cubicBezTo>
                    <a:pt x="58086" y="34860"/>
                    <a:pt x="63584" y="33392"/>
                    <a:pt x="68985" y="31655"/>
                  </a:cubicBezTo>
                  <a:cubicBezTo>
                    <a:pt x="74412" y="29905"/>
                    <a:pt x="79730" y="27834"/>
                    <a:pt x="85061" y="25802"/>
                  </a:cubicBezTo>
                  <a:cubicBezTo>
                    <a:pt x="90309" y="23802"/>
                    <a:pt x="95621" y="21956"/>
                    <a:pt x="100772" y="19712"/>
                  </a:cubicBezTo>
                  <a:cubicBezTo>
                    <a:pt x="103271" y="18622"/>
                    <a:pt x="105629" y="17327"/>
                    <a:pt x="107955" y="15904"/>
                  </a:cubicBezTo>
                  <a:cubicBezTo>
                    <a:pt x="110275" y="14481"/>
                    <a:pt x="112671" y="13192"/>
                    <a:pt x="115010" y="11801"/>
                  </a:cubicBezTo>
                  <a:cubicBezTo>
                    <a:pt x="117374" y="10398"/>
                    <a:pt x="119674" y="8891"/>
                    <a:pt x="122077" y="7551"/>
                  </a:cubicBezTo>
                  <a:cubicBezTo>
                    <a:pt x="124243" y="6340"/>
                    <a:pt x="126460" y="5211"/>
                    <a:pt x="128638" y="4026"/>
                  </a:cubicBezTo>
                  <a:cubicBezTo>
                    <a:pt x="129606" y="3500"/>
                    <a:pt x="130573" y="2968"/>
                    <a:pt x="131515" y="2397"/>
                  </a:cubicBezTo>
                  <a:cubicBezTo>
                    <a:pt x="132925" y="1551"/>
                    <a:pt x="131637" y="-660"/>
                    <a:pt x="130227" y="192"/>
                  </a:cubicBezTo>
                  <a:cubicBezTo>
                    <a:pt x="126050" y="2711"/>
                    <a:pt x="121616" y="4769"/>
                    <a:pt x="117451" y="7321"/>
                  </a:cubicBezTo>
                  <a:cubicBezTo>
                    <a:pt x="115144" y="8737"/>
                    <a:pt x="112825" y="10109"/>
                    <a:pt x="110467" y="11430"/>
                  </a:cubicBezTo>
                  <a:cubicBezTo>
                    <a:pt x="108135" y="12731"/>
                    <a:pt x="105918" y="14225"/>
                    <a:pt x="103585" y="15519"/>
                  </a:cubicBezTo>
                  <a:cubicBezTo>
                    <a:pt x="98869" y="18135"/>
                    <a:pt x="93654" y="19866"/>
                    <a:pt x="88611" y="21738"/>
                  </a:cubicBezTo>
                  <a:cubicBezTo>
                    <a:pt x="83344" y="23699"/>
                    <a:pt x="78128" y="25783"/>
                    <a:pt x="72830" y="27654"/>
                  </a:cubicBezTo>
                  <a:cubicBezTo>
                    <a:pt x="67550" y="29520"/>
                    <a:pt x="62161" y="31065"/>
                    <a:pt x="56747" y="32501"/>
                  </a:cubicBezTo>
                  <a:cubicBezTo>
                    <a:pt x="51352" y="33930"/>
                    <a:pt x="45905" y="35193"/>
                    <a:pt x="40408" y="36161"/>
                  </a:cubicBezTo>
                  <a:cubicBezTo>
                    <a:pt x="37653" y="36642"/>
                    <a:pt x="34897" y="37148"/>
                    <a:pt x="32136" y="37578"/>
                  </a:cubicBezTo>
                  <a:cubicBezTo>
                    <a:pt x="30303" y="37866"/>
                    <a:pt x="28452" y="38014"/>
                    <a:pt x="26625" y="38315"/>
                  </a:cubicBezTo>
                  <a:cubicBezTo>
                    <a:pt x="25760" y="38456"/>
                    <a:pt x="24902" y="38623"/>
                    <a:pt x="24037" y="38757"/>
                  </a:cubicBezTo>
                  <a:cubicBezTo>
                    <a:pt x="23774" y="38796"/>
                    <a:pt x="23518" y="38841"/>
                    <a:pt x="23255" y="38873"/>
                  </a:cubicBezTo>
                  <a:cubicBezTo>
                    <a:pt x="23165" y="38886"/>
                    <a:pt x="22794" y="38937"/>
                    <a:pt x="23082" y="38898"/>
                  </a:cubicBezTo>
                  <a:cubicBezTo>
                    <a:pt x="22903" y="38924"/>
                    <a:pt x="22723" y="38943"/>
                    <a:pt x="22550" y="38969"/>
                  </a:cubicBezTo>
                  <a:cubicBezTo>
                    <a:pt x="21922" y="39046"/>
                    <a:pt x="21294" y="39104"/>
                    <a:pt x="20667" y="39155"/>
                  </a:cubicBezTo>
                  <a:cubicBezTo>
                    <a:pt x="14381" y="39610"/>
                    <a:pt x="8134" y="38283"/>
                    <a:pt x="3956" y="33161"/>
                  </a:cubicBezTo>
                  <a:cubicBezTo>
                    <a:pt x="3366" y="32437"/>
                    <a:pt x="2854" y="31642"/>
                    <a:pt x="2386" y="30834"/>
                  </a:cubicBezTo>
                  <a:cubicBezTo>
                    <a:pt x="1566" y="29411"/>
                    <a:pt x="-645" y="30693"/>
                    <a:pt x="182" y="32123"/>
                  </a:cubicBezTo>
                  <a:lnTo>
                    <a:pt x="182" y="32123"/>
                  </a:lnTo>
                  <a:close/>
                </a:path>
              </a:pathLst>
            </a:custGeom>
            <a:solidFill>
              <a:srgbClr val="7F7F7F"/>
            </a:solidFill>
            <a:ln w="635" cap="flat">
              <a:noFill/>
              <a:prstDash val="solid"/>
              <a:miter/>
            </a:ln>
          </p:spPr>
          <p:txBody>
            <a:bodyPr/>
            <a:lstStyle/>
            <a:p>
              <a:endParaRPr lang="en-US"/>
            </a:p>
          </p:txBody>
        </p:sp>
        <p:sp>
          <p:nvSpPr>
            <p:cNvPr id="3303" name="Freeform 3302">
              <a:extLst>
                <a:ext uri="{FF2B5EF4-FFF2-40B4-BE49-F238E27FC236}">
                  <a16:creationId xmlns:a16="http://schemas.microsoft.com/office/drawing/2014/main" id="{1B4ECE83-C30A-CFBB-484C-E9CDB6A2920A}"/>
                </a:ext>
              </a:extLst>
            </p:cNvPr>
            <p:cNvSpPr/>
            <p:nvPr/>
          </p:nvSpPr>
          <p:spPr>
            <a:xfrm flipH="1">
              <a:off x="8506855" y="2398762"/>
              <a:ext cx="140491" cy="50159"/>
            </a:xfrm>
            <a:custGeom>
              <a:avLst/>
              <a:gdLst>
                <a:gd name="csX0" fmla="*/ 70 w 140491"/>
                <a:gd name="csY0" fmla="*/ 41102 h 50159"/>
                <a:gd name="csX1" fmla="*/ 7483 w 140491"/>
                <a:gd name="csY1" fmla="*/ 48654 h 50159"/>
                <a:gd name="csX2" fmla="*/ 16787 w 140491"/>
                <a:gd name="csY2" fmla="*/ 50154 h 50159"/>
                <a:gd name="csX3" fmla="*/ 20420 w 140491"/>
                <a:gd name="csY3" fmla="*/ 49904 h 50159"/>
                <a:gd name="csX4" fmla="*/ 21964 w 140491"/>
                <a:gd name="csY4" fmla="*/ 49705 h 50159"/>
                <a:gd name="csX5" fmla="*/ 22426 w 140491"/>
                <a:gd name="csY5" fmla="*/ 49641 h 50159"/>
                <a:gd name="csX6" fmla="*/ 22599 w 140491"/>
                <a:gd name="csY6" fmla="*/ 49615 h 50159"/>
                <a:gd name="csX7" fmla="*/ 22464 w 140491"/>
                <a:gd name="csY7" fmla="*/ 49635 h 50159"/>
                <a:gd name="csX8" fmla="*/ 26078 w 140491"/>
                <a:gd name="csY8" fmla="*/ 49320 h 50159"/>
                <a:gd name="csX9" fmla="*/ 30736 w 140491"/>
                <a:gd name="csY9" fmla="*/ 48602 h 50159"/>
                <a:gd name="csX10" fmla="*/ 40174 w 140491"/>
                <a:gd name="csY10" fmla="*/ 46968 h 50159"/>
                <a:gd name="csX11" fmla="*/ 49273 w 140491"/>
                <a:gd name="csY11" fmla="*/ 45173 h 50159"/>
                <a:gd name="csX12" fmla="*/ 58269 w 140491"/>
                <a:gd name="csY12" fmla="*/ 43179 h 50159"/>
                <a:gd name="csX13" fmla="*/ 76222 w 140491"/>
                <a:gd name="csY13" fmla="*/ 38647 h 50159"/>
                <a:gd name="csX14" fmla="*/ 84937 w 140491"/>
                <a:gd name="csY14" fmla="*/ 35589 h 50159"/>
                <a:gd name="csX15" fmla="*/ 89185 w 140491"/>
                <a:gd name="csY15" fmla="*/ 34070 h 50159"/>
                <a:gd name="csX16" fmla="*/ 93010 w 140491"/>
                <a:gd name="csY16" fmla="*/ 32166 h 50159"/>
                <a:gd name="csX17" fmla="*/ 96797 w 140491"/>
                <a:gd name="csY17" fmla="*/ 30563 h 50159"/>
                <a:gd name="csX18" fmla="*/ 100705 w 140491"/>
                <a:gd name="csY18" fmla="*/ 28640 h 50159"/>
                <a:gd name="csX19" fmla="*/ 108042 w 140491"/>
                <a:gd name="csY19" fmla="*/ 24281 h 50159"/>
                <a:gd name="csX20" fmla="*/ 115269 w 140491"/>
                <a:gd name="csY20" fmla="*/ 19807 h 50159"/>
                <a:gd name="csX21" fmla="*/ 122753 w 140491"/>
                <a:gd name="csY21" fmla="*/ 15140 h 50159"/>
                <a:gd name="csX22" fmla="*/ 130148 w 140491"/>
                <a:gd name="csY22" fmla="*/ 10101 h 50159"/>
                <a:gd name="csX23" fmla="*/ 137036 w 140491"/>
                <a:gd name="csY23" fmla="*/ 4986 h 50159"/>
                <a:gd name="csX24" fmla="*/ 140111 w 140491"/>
                <a:gd name="csY24" fmla="*/ 2178 h 50159"/>
                <a:gd name="csX25" fmla="*/ 138304 w 140491"/>
                <a:gd name="csY25" fmla="*/ 370 h 50159"/>
                <a:gd name="csX26" fmla="*/ 131954 w 140491"/>
                <a:gd name="csY26" fmla="*/ 5742 h 50159"/>
                <a:gd name="csX27" fmla="*/ 124932 w 140491"/>
                <a:gd name="csY27" fmla="*/ 10499 h 50159"/>
                <a:gd name="csX28" fmla="*/ 117621 w 140491"/>
                <a:gd name="csY28" fmla="*/ 15480 h 50159"/>
                <a:gd name="csX29" fmla="*/ 110457 w 140491"/>
                <a:gd name="csY29" fmla="*/ 19730 h 50159"/>
                <a:gd name="csX30" fmla="*/ 96047 w 140491"/>
                <a:gd name="csY30" fmla="*/ 28102 h 50159"/>
                <a:gd name="csX31" fmla="*/ 92260 w 140491"/>
                <a:gd name="csY31" fmla="*/ 29692 h 50159"/>
                <a:gd name="csX32" fmla="*/ 88602 w 140491"/>
                <a:gd name="csY32" fmla="*/ 31544 h 50159"/>
                <a:gd name="csX33" fmla="*/ 84623 w 140491"/>
                <a:gd name="csY33" fmla="*/ 32987 h 50159"/>
                <a:gd name="csX34" fmla="*/ 80336 w 140491"/>
                <a:gd name="csY34" fmla="*/ 34544 h 50159"/>
                <a:gd name="csX35" fmla="*/ 62985 w 140491"/>
                <a:gd name="csY35" fmla="*/ 39551 h 50159"/>
                <a:gd name="csX36" fmla="*/ 54200 w 140491"/>
                <a:gd name="csY36" fmla="*/ 41365 h 50159"/>
                <a:gd name="csX37" fmla="*/ 45390 w 140491"/>
                <a:gd name="csY37" fmla="*/ 43468 h 50159"/>
                <a:gd name="csX38" fmla="*/ 36246 w 140491"/>
                <a:gd name="csY38" fmla="*/ 45025 h 50159"/>
                <a:gd name="csX39" fmla="*/ 27225 w 140491"/>
                <a:gd name="csY39" fmla="*/ 46628 h 50159"/>
                <a:gd name="csX40" fmla="*/ 21689 w 140491"/>
                <a:gd name="csY40" fmla="*/ 47179 h 50159"/>
                <a:gd name="csX41" fmla="*/ 21247 w 140491"/>
                <a:gd name="csY41" fmla="*/ 47243 h 50159"/>
                <a:gd name="csX42" fmla="*/ 21086 w 140491"/>
                <a:gd name="csY42" fmla="*/ 47263 h 50159"/>
                <a:gd name="csX43" fmla="*/ 20894 w 140491"/>
                <a:gd name="csY43" fmla="*/ 47288 h 50159"/>
                <a:gd name="csX44" fmla="*/ 19408 w 140491"/>
                <a:gd name="csY44" fmla="*/ 47449 h 50159"/>
                <a:gd name="csX45" fmla="*/ 15493 w 140491"/>
                <a:gd name="csY45" fmla="*/ 47590 h 50159"/>
                <a:gd name="csX46" fmla="*/ 11168 w 140491"/>
                <a:gd name="csY46" fmla="*/ 47115 h 50159"/>
                <a:gd name="csX47" fmla="*/ 6977 w 140491"/>
                <a:gd name="csY47" fmla="*/ 45583 h 50159"/>
                <a:gd name="csX48" fmla="*/ 3690 w 140491"/>
                <a:gd name="csY48" fmla="*/ 42628 h 50159"/>
                <a:gd name="csX49" fmla="*/ 2524 w 140491"/>
                <a:gd name="csY49" fmla="*/ 40416 h 50159"/>
                <a:gd name="csX50" fmla="*/ 954 w 140491"/>
                <a:gd name="csY50" fmla="*/ 39525 h 50159"/>
                <a:gd name="csX51" fmla="*/ 64 w 140491"/>
                <a:gd name="csY51" fmla="*/ 41096 h 50159"/>
                <a:gd name="csX52" fmla="*/ 64 w 140491"/>
                <a:gd name="csY52" fmla="*/ 41096 h 501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Lst>
              <a:rect l="l" t="t" r="r" b="b"/>
              <a:pathLst>
                <a:path w="140491" h="50159">
                  <a:moveTo>
                    <a:pt x="70" y="41102"/>
                  </a:moveTo>
                  <a:cubicBezTo>
                    <a:pt x="1416" y="44634"/>
                    <a:pt x="4011" y="47211"/>
                    <a:pt x="7483" y="48654"/>
                  </a:cubicBezTo>
                  <a:cubicBezTo>
                    <a:pt x="10405" y="49865"/>
                    <a:pt x="13654" y="50211"/>
                    <a:pt x="16787" y="50154"/>
                  </a:cubicBezTo>
                  <a:cubicBezTo>
                    <a:pt x="17998" y="50135"/>
                    <a:pt x="19215" y="50045"/>
                    <a:pt x="20420" y="49904"/>
                  </a:cubicBezTo>
                  <a:cubicBezTo>
                    <a:pt x="20939" y="49846"/>
                    <a:pt x="21452" y="49776"/>
                    <a:pt x="21964" y="49705"/>
                  </a:cubicBezTo>
                  <a:cubicBezTo>
                    <a:pt x="22118" y="49686"/>
                    <a:pt x="22272" y="49660"/>
                    <a:pt x="22426" y="49641"/>
                  </a:cubicBezTo>
                  <a:cubicBezTo>
                    <a:pt x="22483" y="49635"/>
                    <a:pt x="22541" y="49628"/>
                    <a:pt x="22599" y="49615"/>
                  </a:cubicBezTo>
                  <a:cubicBezTo>
                    <a:pt x="22855" y="49577"/>
                    <a:pt x="22233" y="49635"/>
                    <a:pt x="22464" y="49635"/>
                  </a:cubicBezTo>
                  <a:cubicBezTo>
                    <a:pt x="23656" y="49635"/>
                    <a:pt x="24892" y="49436"/>
                    <a:pt x="26078" y="49320"/>
                  </a:cubicBezTo>
                  <a:cubicBezTo>
                    <a:pt x="27648" y="49160"/>
                    <a:pt x="29185" y="48891"/>
                    <a:pt x="30736" y="48602"/>
                  </a:cubicBezTo>
                  <a:cubicBezTo>
                    <a:pt x="33876" y="48013"/>
                    <a:pt x="37022" y="47461"/>
                    <a:pt x="40174" y="46968"/>
                  </a:cubicBezTo>
                  <a:cubicBezTo>
                    <a:pt x="43243" y="46487"/>
                    <a:pt x="46255" y="45923"/>
                    <a:pt x="49273" y="45173"/>
                  </a:cubicBezTo>
                  <a:cubicBezTo>
                    <a:pt x="52259" y="44429"/>
                    <a:pt x="55251" y="43775"/>
                    <a:pt x="58269" y="43179"/>
                  </a:cubicBezTo>
                  <a:cubicBezTo>
                    <a:pt x="64317" y="41980"/>
                    <a:pt x="70340" y="40519"/>
                    <a:pt x="76222" y="38647"/>
                  </a:cubicBezTo>
                  <a:cubicBezTo>
                    <a:pt x="79157" y="37711"/>
                    <a:pt x="82034" y="36615"/>
                    <a:pt x="84937" y="35589"/>
                  </a:cubicBezTo>
                  <a:cubicBezTo>
                    <a:pt x="86353" y="35089"/>
                    <a:pt x="87801" y="34653"/>
                    <a:pt x="89185" y="34070"/>
                  </a:cubicBezTo>
                  <a:cubicBezTo>
                    <a:pt x="90498" y="33512"/>
                    <a:pt x="91728" y="32801"/>
                    <a:pt x="93010" y="32166"/>
                  </a:cubicBezTo>
                  <a:cubicBezTo>
                    <a:pt x="94240" y="31557"/>
                    <a:pt x="95541" y="31115"/>
                    <a:pt x="96797" y="30563"/>
                  </a:cubicBezTo>
                  <a:cubicBezTo>
                    <a:pt x="98123" y="29974"/>
                    <a:pt x="99424" y="29326"/>
                    <a:pt x="100705" y="28640"/>
                  </a:cubicBezTo>
                  <a:cubicBezTo>
                    <a:pt x="103211" y="27294"/>
                    <a:pt x="105633" y="25801"/>
                    <a:pt x="108042" y="24281"/>
                  </a:cubicBezTo>
                  <a:cubicBezTo>
                    <a:pt x="110438" y="22775"/>
                    <a:pt x="112822" y="21236"/>
                    <a:pt x="115269" y="19807"/>
                  </a:cubicBezTo>
                  <a:cubicBezTo>
                    <a:pt x="117820" y="18313"/>
                    <a:pt x="120325" y="16826"/>
                    <a:pt x="122753" y="15140"/>
                  </a:cubicBezTo>
                  <a:cubicBezTo>
                    <a:pt x="125201" y="13435"/>
                    <a:pt x="127661" y="11755"/>
                    <a:pt x="130148" y="10101"/>
                  </a:cubicBezTo>
                  <a:cubicBezTo>
                    <a:pt x="132531" y="8524"/>
                    <a:pt x="134851" y="6832"/>
                    <a:pt x="137036" y="4986"/>
                  </a:cubicBezTo>
                  <a:cubicBezTo>
                    <a:pt x="138099" y="4088"/>
                    <a:pt x="139124" y="3152"/>
                    <a:pt x="140111" y="2178"/>
                  </a:cubicBezTo>
                  <a:cubicBezTo>
                    <a:pt x="141284" y="1024"/>
                    <a:pt x="139477" y="-784"/>
                    <a:pt x="138304" y="370"/>
                  </a:cubicBezTo>
                  <a:cubicBezTo>
                    <a:pt x="136324" y="2319"/>
                    <a:pt x="134197" y="4108"/>
                    <a:pt x="131954" y="5742"/>
                  </a:cubicBezTo>
                  <a:cubicBezTo>
                    <a:pt x="129667" y="7409"/>
                    <a:pt x="127258" y="8890"/>
                    <a:pt x="124932" y="10499"/>
                  </a:cubicBezTo>
                  <a:cubicBezTo>
                    <a:pt x="122503" y="12178"/>
                    <a:pt x="120126" y="13928"/>
                    <a:pt x="117621" y="15480"/>
                  </a:cubicBezTo>
                  <a:cubicBezTo>
                    <a:pt x="115263" y="16941"/>
                    <a:pt x="112815" y="18262"/>
                    <a:pt x="110457" y="19730"/>
                  </a:cubicBezTo>
                  <a:cubicBezTo>
                    <a:pt x="105748" y="22672"/>
                    <a:pt x="101109" y="25788"/>
                    <a:pt x="96047" y="28102"/>
                  </a:cubicBezTo>
                  <a:cubicBezTo>
                    <a:pt x="94798" y="28672"/>
                    <a:pt x="93503" y="29121"/>
                    <a:pt x="92260" y="29692"/>
                  </a:cubicBezTo>
                  <a:cubicBezTo>
                    <a:pt x="91017" y="30262"/>
                    <a:pt x="89845" y="30967"/>
                    <a:pt x="88602" y="31544"/>
                  </a:cubicBezTo>
                  <a:cubicBezTo>
                    <a:pt x="87327" y="32134"/>
                    <a:pt x="85949" y="32519"/>
                    <a:pt x="84623" y="32987"/>
                  </a:cubicBezTo>
                  <a:cubicBezTo>
                    <a:pt x="83187" y="33493"/>
                    <a:pt x="81765" y="34025"/>
                    <a:pt x="80336" y="34544"/>
                  </a:cubicBezTo>
                  <a:cubicBezTo>
                    <a:pt x="74665" y="36602"/>
                    <a:pt x="68860" y="38198"/>
                    <a:pt x="62985" y="39551"/>
                  </a:cubicBezTo>
                  <a:cubicBezTo>
                    <a:pt x="60069" y="40224"/>
                    <a:pt x="57128" y="40756"/>
                    <a:pt x="54200" y="41365"/>
                  </a:cubicBezTo>
                  <a:cubicBezTo>
                    <a:pt x="51246" y="41980"/>
                    <a:pt x="48337" y="42814"/>
                    <a:pt x="45390" y="43468"/>
                  </a:cubicBezTo>
                  <a:cubicBezTo>
                    <a:pt x="42372" y="44141"/>
                    <a:pt x="39296" y="44513"/>
                    <a:pt x="36246" y="45025"/>
                  </a:cubicBezTo>
                  <a:cubicBezTo>
                    <a:pt x="33241" y="45532"/>
                    <a:pt x="30243" y="46231"/>
                    <a:pt x="27225" y="46628"/>
                  </a:cubicBezTo>
                  <a:cubicBezTo>
                    <a:pt x="25386" y="46872"/>
                    <a:pt x="23528" y="46917"/>
                    <a:pt x="21689" y="47179"/>
                  </a:cubicBezTo>
                  <a:cubicBezTo>
                    <a:pt x="21541" y="47199"/>
                    <a:pt x="21394" y="47224"/>
                    <a:pt x="21247" y="47243"/>
                  </a:cubicBezTo>
                  <a:cubicBezTo>
                    <a:pt x="21195" y="47250"/>
                    <a:pt x="20837" y="47301"/>
                    <a:pt x="21086" y="47263"/>
                  </a:cubicBezTo>
                  <a:cubicBezTo>
                    <a:pt x="21324" y="47231"/>
                    <a:pt x="20952" y="47282"/>
                    <a:pt x="20894" y="47288"/>
                  </a:cubicBezTo>
                  <a:cubicBezTo>
                    <a:pt x="20401" y="47352"/>
                    <a:pt x="19901" y="47404"/>
                    <a:pt x="19408" y="47449"/>
                  </a:cubicBezTo>
                  <a:cubicBezTo>
                    <a:pt x="18107" y="47564"/>
                    <a:pt x="16800" y="47622"/>
                    <a:pt x="15493" y="47590"/>
                  </a:cubicBezTo>
                  <a:cubicBezTo>
                    <a:pt x="13884" y="47551"/>
                    <a:pt x="12648" y="47436"/>
                    <a:pt x="11168" y="47115"/>
                  </a:cubicBezTo>
                  <a:cubicBezTo>
                    <a:pt x="9604" y="46775"/>
                    <a:pt x="8291" y="46333"/>
                    <a:pt x="6977" y="45583"/>
                  </a:cubicBezTo>
                  <a:cubicBezTo>
                    <a:pt x="5677" y="44840"/>
                    <a:pt x="4523" y="43846"/>
                    <a:pt x="3690" y="42628"/>
                  </a:cubicBezTo>
                  <a:cubicBezTo>
                    <a:pt x="3216" y="41936"/>
                    <a:pt x="2819" y="41186"/>
                    <a:pt x="2524" y="40416"/>
                  </a:cubicBezTo>
                  <a:cubicBezTo>
                    <a:pt x="2281" y="39769"/>
                    <a:pt x="1665" y="39327"/>
                    <a:pt x="954" y="39525"/>
                  </a:cubicBezTo>
                  <a:cubicBezTo>
                    <a:pt x="339" y="39692"/>
                    <a:pt x="-186" y="40448"/>
                    <a:pt x="64" y="41096"/>
                  </a:cubicBezTo>
                  <a:lnTo>
                    <a:pt x="64" y="41096"/>
                  </a:lnTo>
                  <a:close/>
                </a:path>
              </a:pathLst>
            </a:custGeom>
            <a:solidFill>
              <a:srgbClr val="7F7F7F"/>
            </a:solidFill>
            <a:ln w="635" cap="flat">
              <a:noFill/>
              <a:prstDash val="solid"/>
              <a:miter/>
            </a:ln>
          </p:spPr>
          <p:txBody>
            <a:bodyPr/>
            <a:lstStyle/>
            <a:p>
              <a:endParaRPr lang="en-US"/>
            </a:p>
          </p:txBody>
        </p:sp>
        <p:sp>
          <p:nvSpPr>
            <p:cNvPr id="3304" name="Freeform 3303">
              <a:extLst>
                <a:ext uri="{FF2B5EF4-FFF2-40B4-BE49-F238E27FC236}">
                  <a16:creationId xmlns:a16="http://schemas.microsoft.com/office/drawing/2014/main" id="{228BC466-6EB3-7716-2A5A-37B859B0C644}"/>
                </a:ext>
              </a:extLst>
            </p:cNvPr>
            <p:cNvSpPr/>
            <p:nvPr/>
          </p:nvSpPr>
          <p:spPr>
            <a:xfrm flipH="1">
              <a:off x="8490926" y="2394853"/>
              <a:ext cx="143843" cy="61212"/>
            </a:xfrm>
            <a:custGeom>
              <a:avLst/>
              <a:gdLst>
                <a:gd name="csX0" fmla="*/ 391 w 143843"/>
                <a:gd name="csY0" fmla="*/ 54082 h 61212"/>
                <a:gd name="csX1" fmla="*/ 14179 w 143843"/>
                <a:gd name="csY1" fmla="*/ 60961 h 61212"/>
                <a:gd name="csX2" fmla="*/ 25495 w 143843"/>
                <a:gd name="csY2" fmla="*/ 60217 h 61212"/>
                <a:gd name="csX3" fmla="*/ 28981 w 143843"/>
                <a:gd name="csY3" fmla="*/ 59262 h 61212"/>
                <a:gd name="csX4" fmla="*/ 36131 w 143843"/>
                <a:gd name="csY4" fmla="*/ 57768 h 61212"/>
                <a:gd name="csX5" fmla="*/ 54540 w 143843"/>
                <a:gd name="csY5" fmla="*/ 53172 h 61212"/>
                <a:gd name="csX6" fmla="*/ 72698 w 143843"/>
                <a:gd name="csY6" fmla="*/ 48185 h 61212"/>
                <a:gd name="csX7" fmla="*/ 89832 w 143843"/>
                <a:gd name="csY7" fmla="*/ 41973 h 61212"/>
                <a:gd name="csX8" fmla="*/ 98239 w 143843"/>
                <a:gd name="csY8" fmla="*/ 38326 h 61212"/>
                <a:gd name="csX9" fmla="*/ 106056 w 143843"/>
                <a:gd name="csY9" fmla="*/ 34486 h 61212"/>
                <a:gd name="csX10" fmla="*/ 120120 w 143843"/>
                <a:gd name="csY10" fmla="*/ 24729 h 61212"/>
                <a:gd name="csX11" fmla="*/ 132390 w 143843"/>
                <a:gd name="csY11" fmla="*/ 15729 h 61212"/>
                <a:gd name="csX12" fmla="*/ 142091 w 143843"/>
                <a:gd name="csY12" fmla="*/ 5113 h 61212"/>
                <a:gd name="csX13" fmla="*/ 143783 w 143843"/>
                <a:gd name="csY13" fmla="*/ 1607 h 61212"/>
                <a:gd name="csX14" fmla="*/ 141649 w 143843"/>
                <a:gd name="csY14" fmla="*/ 2171 h 61212"/>
                <a:gd name="csX15" fmla="*/ 141668 w 143843"/>
                <a:gd name="csY15" fmla="*/ 2190 h 61212"/>
                <a:gd name="csX16" fmla="*/ 141668 w 143843"/>
                <a:gd name="csY16" fmla="*/ 382 h 61212"/>
                <a:gd name="csX17" fmla="*/ 141450 w 143843"/>
                <a:gd name="csY17" fmla="*/ 587 h 61212"/>
                <a:gd name="csX18" fmla="*/ 141450 w 143843"/>
                <a:gd name="csY18" fmla="*/ 2395 h 61212"/>
                <a:gd name="csX19" fmla="*/ 143257 w 143843"/>
                <a:gd name="csY19" fmla="*/ 2395 h 61212"/>
                <a:gd name="csX20" fmla="*/ 143475 w 143843"/>
                <a:gd name="csY20" fmla="*/ 2190 h 61212"/>
                <a:gd name="csX21" fmla="*/ 143475 w 143843"/>
                <a:gd name="csY21" fmla="*/ 382 h 61212"/>
                <a:gd name="csX22" fmla="*/ 143456 w 143843"/>
                <a:gd name="csY22" fmla="*/ 363 h 61212"/>
                <a:gd name="csX23" fmla="*/ 141322 w 143843"/>
                <a:gd name="csY23" fmla="*/ 927 h 61212"/>
                <a:gd name="csX24" fmla="*/ 121671 w 143843"/>
                <a:gd name="csY24" fmla="*/ 20408 h 61212"/>
                <a:gd name="csX25" fmla="*/ 108061 w 143843"/>
                <a:gd name="csY25" fmla="*/ 30261 h 61212"/>
                <a:gd name="csX26" fmla="*/ 100789 w 143843"/>
                <a:gd name="csY26" fmla="*/ 34390 h 61212"/>
                <a:gd name="csX27" fmla="*/ 92786 w 143843"/>
                <a:gd name="csY27" fmla="*/ 37954 h 61212"/>
                <a:gd name="csX28" fmla="*/ 76235 w 143843"/>
                <a:gd name="csY28" fmla="*/ 44422 h 61212"/>
                <a:gd name="csX29" fmla="*/ 58698 w 143843"/>
                <a:gd name="csY29" fmla="*/ 49396 h 61212"/>
                <a:gd name="csX30" fmla="*/ 40828 w 143843"/>
                <a:gd name="csY30" fmla="*/ 54070 h 61212"/>
                <a:gd name="csX31" fmla="*/ 31845 w 143843"/>
                <a:gd name="csY31" fmla="*/ 56063 h 61212"/>
                <a:gd name="csX32" fmla="*/ 27180 w 143843"/>
                <a:gd name="csY32" fmla="*/ 57108 h 61212"/>
                <a:gd name="csX33" fmla="*/ 18049 w 143843"/>
                <a:gd name="csY33" fmla="*/ 58666 h 61212"/>
                <a:gd name="csX34" fmla="*/ 5516 w 143843"/>
                <a:gd name="csY34" fmla="*/ 54884 h 61212"/>
                <a:gd name="csX35" fmla="*/ 2210 w 143843"/>
                <a:gd name="csY35" fmla="*/ 52262 h 61212"/>
                <a:gd name="csX36" fmla="*/ 403 w 143843"/>
                <a:gd name="csY36" fmla="*/ 54070 h 61212"/>
                <a:gd name="csX37" fmla="*/ 403 w 143843"/>
                <a:gd name="csY37" fmla="*/ 54070 h 612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143843" h="61212">
                  <a:moveTo>
                    <a:pt x="391" y="54082"/>
                  </a:moveTo>
                  <a:cubicBezTo>
                    <a:pt x="4261" y="57621"/>
                    <a:pt x="8951" y="60217"/>
                    <a:pt x="14179" y="60961"/>
                  </a:cubicBezTo>
                  <a:cubicBezTo>
                    <a:pt x="17979" y="61499"/>
                    <a:pt x="21785" y="61140"/>
                    <a:pt x="25495" y="60217"/>
                  </a:cubicBezTo>
                  <a:cubicBezTo>
                    <a:pt x="26667" y="59929"/>
                    <a:pt x="27814" y="59570"/>
                    <a:pt x="28981" y="59262"/>
                  </a:cubicBezTo>
                  <a:cubicBezTo>
                    <a:pt x="31332" y="58653"/>
                    <a:pt x="33760" y="58288"/>
                    <a:pt x="36131" y="57768"/>
                  </a:cubicBezTo>
                  <a:cubicBezTo>
                    <a:pt x="42308" y="56422"/>
                    <a:pt x="48434" y="54820"/>
                    <a:pt x="54540" y="53172"/>
                  </a:cubicBezTo>
                  <a:cubicBezTo>
                    <a:pt x="60601" y="51544"/>
                    <a:pt x="66669" y="49922"/>
                    <a:pt x="72698" y="48185"/>
                  </a:cubicBezTo>
                  <a:cubicBezTo>
                    <a:pt x="78542" y="46499"/>
                    <a:pt x="84225" y="44326"/>
                    <a:pt x="89832" y="41973"/>
                  </a:cubicBezTo>
                  <a:cubicBezTo>
                    <a:pt x="92645" y="40787"/>
                    <a:pt x="95445" y="39563"/>
                    <a:pt x="98239" y="38326"/>
                  </a:cubicBezTo>
                  <a:cubicBezTo>
                    <a:pt x="100898" y="37146"/>
                    <a:pt x="103531" y="35941"/>
                    <a:pt x="106056" y="34486"/>
                  </a:cubicBezTo>
                  <a:cubicBezTo>
                    <a:pt x="111002" y="31627"/>
                    <a:pt x="115551" y="28146"/>
                    <a:pt x="120120" y="24729"/>
                  </a:cubicBezTo>
                  <a:cubicBezTo>
                    <a:pt x="124176" y="21684"/>
                    <a:pt x="128405" y="18863"/>
                    <a:pt x="132390" y="15729"/>
                  </a:cubicBezTo>
                  <a:cubicBezTo>
                    <a:pt x="136183" y="12754"/>
                    <a:pt x="139675" y="9318"/>
                    <a:pt x="142091" y="5113"/>
                  </a:cubicBezTo>
                  <a:cubicBezTo>
                    <a:pt x="142738" y="3985"/>
                    <a:pt x="143289" y="2812"/>
                    <a:pt x="143783" y="1607"/>
                  </a:cubicBezTo>
                  <a:cubicBezTo>
                    <a:pt x="143071" y="1792"/>
                    <a:pt x="142360" y="1985"/>
                    <a:pt x="141649" y="2171"/>
                  </a:cubicBezTo>
                  <a:cubicBezTo>
                    <a:pt x="141655" y="2171"/>
                    <a:pt x="141662" y="2183"/>
                    <a:pt x="141668" y="2190"/>
                  </a:cubicBezTo>
                  <a:lnTo>
                    <a:pt x="141668" y="382"/>
                  </a:lnTo>
                  <a:cubicBezTo>
                    <a:pt x="141604" y="459"/>
                    <a:pt x="141534" y="530"/>
                    <a:pt x="141450" y="587"/>
                  </a:cubicBezTo>
                  <a:cubicBezTo>
                    <a:pt x="140919" y="1030"/>
                    <a:pt x="140995" y="1940"/>
                    <a:pt x="141450" y="2395"/>
                  </a:cubicBezTo>
                  <a:cubicBezTo>
                    <a:pt x="141976" y="2921"/>
                    <a:pt x="142725" y="2837"/>
                    <a:pt x="143257" y="2395"/>
                  </a:cubicBezTo>
                  <a:cubicBezTo>
                    <a:pt x="143341" y="2337"/>
                    <a:pt x="143411" y="2267"/>
                    <a:pt x="143475" y="2190"/>
                  </a:cubicBezTo>
                  <a:cubicBezTo>
                    <a:pt x="143924" y="1709"/>
                    <a:pt x="144007" y="856"/>
                    <a:pt x="143475" y="382"/>
                  </a:cubicBezTo>
                  <a:cubicBezTo>
                    <a:pt x="143469" y="382"/>
                    <a:pt x="143462" y="369"/>
                    <a:pt x="143456" y="363"/>
                  </a:cubicBezTo>
                  <a:cubicBezTo>
                    <a:pt x="142681" y="-329"/>
                    <a:pt x="141694" y="30"/>
                    <a:pt x="141322" y="927"/>
                  </a:cubicBezTo>
                  <a:cubicBezTo>
                    <a:pt x="137632" y="9876"/>
                    <a:pt x="129122" y="14934"/>
                    <a:pt x="121671" y="20408"/>
                  </a:cubicBezTo>
                  <a:cubicBezTo>
                    <a:pt x="117160" y="23723"/>
                    <a:pt x="112764" y="27210"/>
                    <a:pt x="108061" y="30261"/>
                  </a:cubicBezTo>
                  <a:cubicBezTo>
                    <a:pt x="105722" y="31780"/>
                    <a:pt x="103300" y="33184"/>
                    <a:pt x="100789" y="34390"/>
                  </a:cubicBezTo>
                  <a:cubicBezTo>
                    <a:pt x="98162" y="35652"/>
                    <a:pt x="95458" y="36793"/>
                    <a:pt x="92786" y="37954"/>
                  </a:cubicBezTo>
                  <a:cubicBezTo>
                    <a:pt x="87352" y="40319"/>
                    <a:pt x="81861" y="42563"/>
                    <a:pt x="76235" y="44422"/>
                  </a:cubicBezTo>
                  <a:cubicBezTo>
                    <a:pt x="70469" y="46319"/>
                    <a:pt x="64555" y="47794"/>
                    <a:pt x="58698" y="49396"/>
                  </a:cubicBezTo>
                  <a:cubicBezTo>
                    <a:pt x="52759" y="51018"/>
                    <a:pt x="46812" y="52621"/>
                    <a:pt x="40828" y="54070"/>
                  </a:cubicBezTo>
                  <a:cubicBezTo>
                    <a:pt x="37848" y="54788"/>
                    <a:pt x="34850" y="55448"/>
                    <a:pt x="31845" y="56063"/>
                  </a:cubicBezTo>
                  <a:cubicBezTo>
                    <a:pt x="30275" y="56384"/>
                    <a:pt x="28718" y="56672"/>
                    <a:pt x="27180" y="57108"/>
                  </a:cubicBezTo>
                  <a:cubicBezTo>
                    <a:pt x="24136" y="57974"/>
                    <a:pt x="21189" y="58647"/>
                    <a:pt x="18049" y="58666"/>
                  </a:cubicBezTo>
                  <a:cubicBezTo>
                    <a:pt x="13558" y="58704"/>
                    <a:pt x="9252" y="57365"/>
                    <a:pt x="5516" y="54884"/>
                  </a:cubicBezTo>
                  <a:cubicBezTo>
                    <a:pt x="4337" y="54102"/>
                    <a:pt x="3248" y="53217"/>
                    <a:pt x="2210" y="52262"/>
                  </a:cubicBezTo>
                  <a:cubicBezTo>
                    <a:pt x="999" y="51153"/>
                    <a:pt x="-814" y="52954"/>
                    <a:pt x="403" y="54070"/>
                  </a:cubicBezTo>
                  <a:lnTo>
                    <a:pt x="403" y="54070"/>
                  </a:lnTo>
                  <a:close/>
                </a:path>
              </a:pathLst>
            </a:custGeom>
            <a:solidFill>
              <a:srgbClr val="7F7F7F"/>
            </a:solidFill>
            <a:ln w="635" cap="flat">
              <a:noFill/>
              <a:prstDash val="solid"/>
              <a:miter/>
            </a:ln>
          </p:spPr>
          <p:txBody>
            <a:bodyPr/>
            <a:lstStyle/>
            <a:p>
              <a:endParaRPr lang="en-US"/>
            </a:p>
          </p:txBody>
        </p:sp>
        <p:sp>
          <p:nvSpPr>
            <p:cNvPr id="3305" name="Freeform 3304">
              <a:extLst>
                <a:ext uri="{FF2B5EF4-FFF2-40B4-BE49-F238E27FC236}">
                  <a16:creationId xmlns:a16="http://schemas.microsoft.com/office/drawing/2014/main" id="{9C206227-234C-3C7E-66D8-62324E0228FA}"/>
                </a:ext>
              </a:extLst>
            </p:cNvPr>
            <p:cNvSpPr/>
            <p:nvPr/>
          </p:nvSpPr>
          <p:spPr>
            <a:xfrm flipH="1">
              <a:off x="8479063" y="2389107"/>
              <a:ext cx="140110" cy="72355"/>
            </a:xfrm>
            <a:custGeom>
              <a:avLst/>
              <a:gdLst>
                <a:gd name="csX0" fmla="*/ 582 w 140110"/>
                <a:gd name="csY0" fmla="*/ 66873 h 72355"/>
                <a:gd name="csX1" fmla="*/ 15044 w 140110"/>
                <a:gd name="csY1" fmla="*/ 72335 h 72355"/>
                <a:gd name="csX2" fmla="*/ 24469 w 140110"/>
                <a:gd name="csY2" fmla="*/ 70642 h 72355"/>
                <a:gd name="csX3" fmla="*/ 27449 w 140110"/>
                <a:gd name="csY3" fmla="*/ 69687 h 72355"/>
                <a:gd name="csX4" fmla="*/ 36650 w 140110"/>
                <a:gd name="csY4" fmla="*/ 67463 h 72355"/>
                <a:gd name="csX5" fmla="*/ 55475 w 140110"/>
                <a:gd name="csY5" fmla="*/ 61796 h 72355"/>
                <a:gd name="csX6" fmla="*/ 92356 w 140110"/>
                <a:gd name="csY6" fmla="*/ 47725 h 72355"/>
                <a:gd name="csX7" fmla="*/ 100884 w 140110"/>
                <a:gd name="csY7" fmla="*/ 43103 h 72355"/>
                <a:gd name="csX8" fmla="*/ 104338 w 140110"/>
                <a:gd name="csY8" fmla="*/ 40372 h 72355"/>
                <a:gd name="csX9" fmla="*/ 108202 w 140110"/>
                <a:gd name="csY9" fmla="*/ 37910 h 72355"/>
                <a:gd name="csX10" fmla="*/ 115993 w 140110"/>
                <a:gd name="csY10" fmla="*/ 32109 h 72355"/>
                <a:gd name="csX11" fmla="*/ 123022 w 140110"/>
                <a:gd name="csY11" fmla="*/ 26327 h 72355"/>
                <a:gd name="csX12" fmla="*/ 133319 w 140110"/>
                <a:gd name="csY12" fmla="*/ 16916 h 72355"/>
                <a:gd name="csX13" fmla="*/ 139944 w 140110"/>
                <a:gd name="csY13" fmla="*/ 4743 h 72355"/>
                <a:gd name="csX14" fmla="*/ 140053 w 140110"/>
                <a:gd name="csY14" fmla="*/ 1307 h 72355"/>
                <a:gd name="csX15" fmla="*/ 137875 w 140110"/>
                <a:gd name="csY15" fmla="*/ 403 h 72355"/>
                <a:gd name="csX16" fmla="*/ 137298 w 140110"/>
                <a:gd name="csY16" fmla="*/ 1172 h 72355"/>
                <a:gd name="csX17" fmla="*/ 139502 w 140110"/>
                <a:gd name="csY17" fmla="*/ 2461 h 72355"/>
                <a:gd name="csX18" fmla="*/ 139682 w 140110"/>
                <a:gd name="csY18" fmla="*/ 2204 h 72355"/>
                <a:gd name="csX19" fmla="*/ 137503 w 140110"/>
                <a:gd name="csY19" fmla="*/ 1300 h 72355"/>
                <a:gd name="csX20" fmla="*/ 133210 w 140110"/>
                <a:gd name="csY20" fmla="*/ 13102 h 72355"/>
                <a:gd name="csX21" fmla="*/ 123163 w 140110"/>
                <a:gd name="csY21" fmla="*/ 22872 h 72355"/>
                <a:gd name="csX22" fmla="*/ 109938 w 140110"/>
                <a:gd name="csY22" fmla="*/ 33583 h 72355"/>
                <a:gd name="csX23" fmla="*/ 102409 w 140110"/>
                <a:gd name="csY23" fmla="*/ 38648 h 72355"/>
                <a:gd name="csX24" fmla="*/ 99001 w 140110"/>
                <a:gd name="csY24" fmla="*/ 41327 h 72355"/>
                <a:gd name="csX25" fmla="*/ 95118 w 140110"/>
                <a:gd name="csY25" fmla="*/ 43577 h 72355"/>
                <a:gd name="csX26" fmla="*/ 77484 w 140110"/>
                <a:gd name="csY26" fmla="*/ 51308 h 72355"/>
                <a:gd name="csX27" fmla="*/ 59236 w 140110"/>
                <a:gd name="csY27" fmla="*/ 57930 h 72355"/>
                <a:gd name="csX28" fmla="*/ 40693 w 140110"/>
                <a:gd name="csY28" fmla="*/ 63559 h 72355"/>
                <a:gd name="csX29" fmla="*/ 31415 w 140110"/>
                <a:gd name="csY29" fmla="*/ 66219 h 72355"/>
                <a:gd name="csX30" fmla="*/ 25546 w 140110"/>
                <a:gd name="csY30" fmla="*/ 67540 h 72355"/>
                <a:gd name="csX31" fmla="*/ 22188 w 140110"/>
                <a:gd name="csY31" fmla="*/ 68713 h 72355"/>
                <a:gd name="csX32" fmla="*/ 20164 w 140110"/>
                <a:gd name="csY32" fmla="*/ 69283 h 72355"/>
                <a:gd name="csX33" fmla="*/ 19055 w 140110"/>
                <a:gd name="csY33" fmla="*/ 69514 h 72355"/>
                <a:gd name="csX34" fmla="*/ 17947 w 140110"/>
                <a:gd name="csY34" fmla="*/ 69674 h 72355"/>
                <a:gd name="csX35" fmla="*/ 5772 w 140110"/>
                <a:gd name="csY35" fmla="*/ 67014 h 72355"/>
                <a:gd name="csX36" fmla="*/ 1864 w 140110"/>
                <a:gd name="csY36" fmla="*/ 64648 h 72355"/>
                <a:gd name="csX37" fmla="*/ 576 w 140110"/>
                <a:gd name="csY37" fmla="*/ 66854 h 72355"/>
                <a:gd name="csX38" fmla="*/ 576 w 140110"/>
                <a:gd name="csY38" fmla="*/ 66854 h 7235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140110" h="72355">
                  <a:moveTo>
                    <a:pt x="582" y="66873"/>
                  </a:moveTo>
                  <a:cubicBezTo>
                    <a:pt x="4882" y="69796"/>
                    <a:pt x="9783" y="72078"/>
                    <a:pt x="15044" y="72335"/>
                  </a:cubicBezTo>
                  <a:cubicBezTo>
                    <a:pt x="18299" y="72495"/>
                    <a:pt x="21432" y="71738"/>
                    <a:pt x="24469" y="70642"/>
                  </a:cubicBezTo>
                  <a:cubicBezTo>
                    <a:pt x="25450" y="70290"/>
                    <a:pt x="26430" y="69892"/>
                    <a:pt x="27449" y="69687"/>
                  </a:cubicBezTo>
                  <a:cubicBezTo>
                    <a:pt x="30550" y="69065"/>
                    <a:pt x="33606" y="68347"/>
                    <a:pt x="36650" y="67463"/>
                  </a:cubicBezTo>
                  <a:cubicBezTo>
                    <a:pt x="42942" y="65629"/>
                    <a:pt x="49215" y="63719"/>
                    <a:pt x="55475" y="61796"/>
                  </a:cubicBezTo>
                  <a:cubicBezTo>
                    <a:pt x="68053" y="57937"/>
                    <a:pt x="80413" y="53251"/>
                    <a:pt x="92356" y="47725"/>
                  </a:cubicBezTo>
                  <a:cubicBezTo>
                    <a:pt x="95297" y="46366"/>
                    <a:pt x="98289" y="45065"/>
                    <a:pt x="100884" y="43103"/>
                  </a:cubicBezTo>
                  <a:cubicBezTo>
                    <a:pt x="102057" y="42218"/>
                    <a:pt x="103166" y="41250"/>
                    <a:pt x="104338" y="40372"/>
                  </a:cubicBezTo>
                  <a:cubicBezTo>
                    <a:pt x="105562" y="39449"/>
                    <a:pt x="106901" y="38705"/>
                    <a:pt x="108202" y="37910"/>
                  </a:cubicBezTo>
                  <a:cubicBezTo>
                    <a:pt x="110951" y="36225"/>
                    <a:pt x="113462" y="34103"/>
                    <a:pt x="115993" y="32109"/>
                  </a:cubicBezTo>
                  <a:cubicBezTo>
                    <a:pt x="118377" y="30231"/>
                    <a:pt x="120703" y="28282"/>
                    <a:pt x="123022" y="26327"/>
                  </a:cubicBezTo>
                  <a:cubicBezTo>
                    <a:pt x="126578" y="23327"/>
                    <a:pt x="130192" y="20378"/>
                    <a:pt x="133319" y="16916"/>
                  </a:cubicBezTo>
                  <a:cubicBezTo>
                    <a:pt x="136414" y="13493"/>
                    <a:pt x="139265" y="9416"/>
                    <a:pt x="139944" y="4743"/>
                  </a:cubicBezTo>
                  <a:cubicBezTo>
                    <a:pt x="140111" y="3602"/>
                    <a:pt x="140162" y="2461"/>
                    <a:pt x="140053" y="1307"/>
                  </a:cubicBezTo>
                  <a:cubicBezTo>
                    <a:pt x="139963" y="326"/>
                    <a:pt x="138650" y="-533"/>
                    <a:pt x="137875" y="403"/>
                  </a:cubicBezTo>
                  <a:cubicBezTo>
                    <a:pt x="137670" y="653"/>
                    <a:pt x="137471" y="903"/>
                    <a:pt x="137298" y="1172"/>
                  </a:cubicBezTo>
                  <a:cubicBezTo>
                    <a:pt x="136401" y="2557"/>
                    <a:pt x="138612" y="3839"/>
                    <a:pt x="139502" y="2461"/>
                  </a:cubicBezTo>
                  <a:cubicBezTo>
                    <a:pt x="139553" y="2371"/>
                    <a:pt x="139611" y="2281"/>
                    <a:pt x="139682" y="2204"/>
                  </a:cubicBezTo>
                  <a:cubicBezTo>
                    <a:pt x="138957" y="1903"/>
                    <a:pt x="138227" y="1602"/>
                    <a:pt x="137503" y="1300"/>
                  </a:cubicBezTo>
                  <a:cubicBezTo>
                    <a:pt x="137913" y="5692"/>
                    <a:pt x="135869" y="9743"/>
                    <a:pt x="133210" y="13102"/>
                  </a:cubicBezTo>
                  <a:cubicBezTo>
                    <a:pt x="130301" y="16775"/>
                    <a:pt x="126739" y="19865"/>
                    <a:pt x="123163" y="22872"/>
                  </a:cubicBezTo>
                  <a:cubicBezTo>
                    <a:pt x="118819" y="26526"/>
                    <a:pt x="114449" y="30135"/>
                    <a:pt x="109938" y="33583"/>
                  </a:cubicBezTo>
                  <a:cubicBezTo>
                    <a:pt x="107529" y="35430"/>
                    <a:pt x="104793" y="36776"/>
                    <a:pt x="102409" y="38648"/>
                  </a:cubicBezTo>
                  <a:cubicBezTo>
                    <a:pt x="101275" y="39539"/>
                    <a:pt x="100173" y="40481"/>
                    <a:pt x="99001" y="41327"/>
                  </a:cubicBezTo>
                  <a:cubicBezTo>
                    <a:pt x="97770" y="42212"/>
                    <a:pt x="96476" y="42917"/>
                    <a:pt x="95118" y="43577"/>
                  </a:cubicBezTo>
                  <a:cubicBezTo>
                    <a:pt x="89351" y="46398"/>
                    <a:pt x="83450" y="48936"/>
                    <a:pt x="77484" y="51308"/>
                  </a:cubicBezTo>
                  <a:cubicBezTo>
                    <a:pt x="71468" y="53699"/>
                    <a:pt x="65406" y="55956"/>
                    <a:pt x="59236" y="57930"/>
                  </a:cubicBezTo>
                  <a:cubicBezTo>
                    <a:pt x="53085" y="59898"/>
                    <a:pt x="46870" y="61674"/>
                    <a:pt x="40693" y="63559"/>
                  </a:cubicBezTo>
                  <a:cubicBezTo>
                    <a:pt x="37617" y="64495"/>
                    <a:pt x="34542" y="65443"/>
                    <a:pt x="31415" y="66219"/>
                  </a:cubicBezTo>
                  <a:cubicBezTo>
                    <a:pt x="29474" y="66700"/>
                    <a:pt x="27449" y="66918"/>
                    <a:pt x="25546" y="67540"/>
                  </a:cubicBezTo>
                  <a:cubicBezTo>
                    <a:pt x="24418" y="67905"/>
                    <a:pt x="23316" y="68347"/>
                    <a:pt x="22188" y="68713"/>
                  </a:cubicBezTo>
                  <a:cubicBezTo>
                    <a:pt x="21522" y="68931"/>
                    <a:pt x="20843" y="69123"/>
                    <a:pt x="20164" y="69283"/>
                  </a:cubicBezTo>
                  <a:cubicBezTo>
                    <a:pt x="19798" y="69373"/>
                    <a:pt x="19427" y="69450"/>
                    <a:pt x="19055" y="69514"/>
                  </a:cubicBezTo>
                  <a:cubicBezTo>
                    <a:pt x="18536" y="69610"/>
                    <a:pt x="18376" y="69629"/>
                    <a:pt x="17947" y="69674"/>
                  </a:cubicBezTo>
                  <a:cubicBezTo>
                    <a:pt x="13686" y="70129"/>
                    <a:pt x="9553" y="68995"/>
                    <a:pt x="5772" y="67014"/>
                  </a:cubicBezTo>
                  <a:cubicBezTo>
                    <a:pt x="4420" y="66309"/>
                    <a:pt x="3126" y="65507"/>
                    <a:pt x="1864" y="64648"/>
                  </a:cubicBezTo>
                  <a:cubicBezTo>
                    <a:pt x="499" y="63719"/>
                    <a:pt x="-776" y="65937"/>
                    <a:pt x="576" y="66854"/>
                  </a:cubicBezTo>
                  <a:lnTo>
                    <a:pt x="576" y="66854"/>
                  </a:lnTo>
                  <a:close/>
                </a:path>
              </a:pathLst>
            </a:custGeom>
            <a:solidFill>
              <a:srgbClr val="7F7F7F"/>
            </a:solidFill>
            <a:ln w="635" cap="flat">
              <a:noFill/>
              <a:prstDash val="solid"/>
              <a:miter/>
            </a:ln>
          </p:spPr>
          <p:txBody>
            <a:bodyPr/>
            <a:lstStyle/>
            <a:p>
              <a:endParaRPr lang="en-US"/>
            </a:p>
          </p:txBody>
        </p:sp>
        <p:sp>
          <p:nvSpPr>
            <p:cNvPr id="3306" name="Freeform 3305">
              <a:extLst>
                <a:ext uri="{FF2B5EF4-FFF2-40B4-BE49-F238E27FC236}">
                  <a16:creationId xmlns:a16="http://schemas.microsoft.com/office/drawing/2014/main" id="{685615BB-0FE6-3070-9901-6EB59900696B}"/>
                </a:ext>
              </a:extLst>
            </p:cNvPr>
            <p:cNvSpPr/>
            <p:nvPr/>
          </p:nvSpPr>
          <p:spPr>
            <a:xfrm flipH="1">
              <a:off x="8479446" y="2398174"/>
              <a:ext cx="123841" cy="67955"/>
            </a:xfrm>
            <a:custGeom>
              <a:avLst/>
              <a:gdLst>
                <a:gd name="csX0" fmla="*/ 593 w 123841"/>
                <a:gd name="csY0" fmla="*/ 63357 h 67955"/>
                <a:gd name="csX1" fmla="*/ 13049 w 123841"/>
                <a:gd name="csY1" fmla="*/ 67953 h 67955"/>
                <a:gd name="csX2" fmla="*/ 20610 w 123841"/>
                <a:gd name="csY2" fmla="*/ 65979 h 67955"/>
                <a:gd name="csX3" fmla="*/ 21840 w 123841"/>
                <a:gd name="csY3" fmla="*/ 65370 h 67955"/>
                <a:gd name="csX4" fmla="*/ 22135 w 123841"/>
                <a:gd name="csY4" fmla="*/ 65235 h 67955"/>
                <a:gd name="csX5" fmla="*/ 22142 w 123841"/>
                <a:gd name="csY5" fmla="*/ 65235 h 67955"/>
                <a:gd name="csX6" fmla="*/ 22654 w 123841"/>
                <a:gd name="csY6" fmla="*/ 65050 h 67955"/>
                <a:gd name="csX7" fmla="*/ 31247 w 123841"/>
                <a:gd name="csY7" fmla="*/ 62774 h 67955"/>
                <a:gd name="csX8" fmla="*/ 48476 w 123841"/>
                <a:gd name="csY8" fmla="*/ 57786 h 67955"/>
                <a:gd name="csX9" fmla="*/ 65276 w 123841"/>
                <a:gd name="csY9" fmla="*/ 52081 h 67955"/>
                <a:gd name="csX10" fmla="*/ 81148 w 123841"/>
                <a:gd name="csY10" fmla="*/ 46196 h 67955"/>
                <a:gd name="csX11" fmla="*/ 95686 w 123841"/>
                <a:gd name="csY11" fmla="*/ 38171 h 67955"/>
                <a:gd name="csX12" fmla="*/ 108815 w 123841"/>
                <a:gd name="csY12" fmla="*/ 28343 h 67955"/>
                <a:gd name="csX13" fmla="*/ 119823 w 123841"/>
                <a:gd name="csY13" fmla="*/ 16035 h 67955"/>
                <a:gd name="csX14" fmla="*/ 123264 w 123841"/>
                <a:gd name="csY14" fmla="*/ 9445 h 67955"/>
                <a:gd name="csX15" fmla="*/ 123738 w 123841"/>
                <a:gd name="csY15" fmla="*/ 3189 h 67955"/>
                <a:gd name="csX16" fmla="*/ 122681 w 123841"/>
                <a:gd name="csY16" fmla="*/ 368 h 67955"/>
                <a:gd name="csX17" fmla="*/ 120874 w 123841"/>
                <a:gd name="csY17" fmla="*/ 368 h 67955"/>
                <a:gd name="csX18" fmla="*/ 120874 w 123841"/>
                <a:gd name="csY18" fmla="*/ 2176 h 67955"/>
                <a:gd name="csX19" fmla="*/ 120951 w 123841"/>
                <a:gd name="csY19" fmla="*/ 2304 h 67955"/>
                <a:gd name="csX20" fmla="*/ 121104 w 123841"/>
                <a:gd name="csY20" fmla="*/ 2810 h 67955"/>
                <a:gd name="csX21" fmla="*/ 121252 w 123841"/>
                <a:gd name="csY21" fmla="*/ 4131 h 67955"/>
                <a:gd name="csX22" fmla="*/ 121143 w 123841"/>
                <a:gd name="csY22" fmla="*/ 6855 h 67955"/>
                <a:gd name="csX23" fmla="*/ 118811 w 123841"/>
                <a:gd name="csY23" fmla="*/ 12792 h 67955"/>
                <a:gd name="csX24" fmla="*/ 108828 w 123841"/>
                <a:gd name="csY24" fmla="*/ 24984 h 67955"/>
                <a:gd name="csX25" fmla="*/ 96353 w 123841"/>
                <a:gd name="csY25" fmla="*/ 34645 h 67955"/>
                <a:gd name="csX26" fmla="*/ 82480 w 123841"/>
                <a:gd name="csY26" fmla="*/ 42799 h 67955"/>
                <a:gd name="csX27" fmla="*/ 67410 w 123841"/>
                <a:gd name="csY27" fmla="*/ 48626 h 67955"/>
                <a:gd name="csX28" fmla="*/ 51417 w 123841"/>
                <a:gd name="csY28" fmla="*/ 54165 h 67955"/>
                <a:gd name="csX29" fmla="*/ 34636 w 123841"/>
                <a:gd name="csY29" fmla="*/ 59210 h 67955"/>
                <a:gd name="csX30" fmla="*/ 26255 w 123841"/>
                <a:gd name="csY30" fmla="*/ 61389 h 67955"/>
                <a:gd name="csX31" fmla="*/ 20726 w 123841"/>
                <a:gd name="csY31" fmla="*/ 63069 h 67955"/>
                <a:gd name="csX32" fmla="*/ 18214 w 123841"/>
                <a:gd name="csY32" fmla="*/ 64293 h 67955"/>
                <a:gd name="csX33" fmla="*/ 17970 w 123841"/>
                <a:gd name="csY33" fmla="*/ 64402 h 67955"/>
                <a:gd name="csX34" fmla="*/ 17708 w 123841"/>
                <a:gd name="csY34" fmla="*/ 64505 h 67955"/>
                <a:gd name="csX35" fmla="*/ 16875 w 123841"/>
                <a:gd name="csY35" fmla="*/ 64800 h 67955"/>
                <a:gd name="csX36" fmla="*/ 15074 w 123841"/>
                <a:gd name="csY36" fmla="*/ 65248 h 67955"/>
                <a:gd name="csX37" fmla="*/ 14882 w 123841"/>
                <a:gd name="csY37" fmla="*/ 65280 h 67955"/>
                <a:gd name="csX38" fmla="*/ 14331 w 123841"/>
                <a:gd name="csY38" fmla="*/ 65338 h 67955"/>
                <a:gd name="csX39" fmla="*/ 13222 w 123841"/>
                <a:gd name="csY39" fmla="*/ 65383 h 67955"/>
                <a:gd name="csX40" fmla="*/ 12165 w 123841"/>
                <a:gd name="csY40" fmla="*/ 65338 h 67955"/>
                <a:gd name="csX41" fmla="*/ 11037 w 123841"/>
                <a:gd name="csY41" fmla="*/ 65191 h 67955"/>
                <a:gd name="csX42" fmla="*/ 5309 w 123841"/>
                <a:gd name="csY42" fmla="*/ 63158 h 67955"/>
                <a:gd name="csX43" fmla="*/ 1875 w 123841"/>
                <a:gd name="csY43" fmla="*/ 61133 h 67955"/>
                <a:gd name="csX44" fmla="*/ 587 w 123841"/>
                <a:gd name="csY44" fmla="*/ 63338 h 67955"/>
                <a:gd name="csX45" fmla="*/ 587 w 123841"/>
                <a:gd name="csY45" fmla="*/ 63338 h 6795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123841" h="67955">
                  <a:moveTo>
                    <a:pt x="593" y="63357"/>
                  </a:moveTo>
                  <a:cubicBezTo>
                    <a:pt x="4284" y="65787"/>
                    <a:pt x="8539" y="67883"/>
                    <a:pt x="13049" y="67953"/>
                  </a:cubicBezTo>
                  <a:cubicBezTo>
                    <a:pt x="15747" y="67998"/>
                    <a:pt x="18227" y="67171"/>
                    <a:pt x="20610" y="65979"/>
                  </a:cubicBezTo>
                  <a:cubicBezTo>
                    <a:pt x="21020" y="65774"/>
                    <a:pt x="21424" y="65562"/>
                    <a:pt x="21840" y="65370"/>
                  </a:cubicBezTo>
                  <a:cubicBezTo>
                    <a:pt x="21937" y="65325"/>
                    <a:pt x="22039" y="65280"/>
                    <a:pt x="22135" y="65235"/>
                  </a:cubicBezTo>
                  <a:cubicBezTo>
                    <a:pt x="22366" y="65126"/>
                    <a:pt x="22250" y="65191"/>
                    <a:pt x="22142" y="65235"/>
                  </a:cubicBezTo>
                  <a:cubicBezTo>
                    <a:pt x="22315" y="65171"/>
                    <a:pt x="22481" y="65107"/>
                    <a:pt x="22654" y="65050"/>
                  </a:cubicBezTo>
                  <a:cubicBezTo>
                    <a:pt x="25473" y="64158"/>
                    <a:pt x="28376" y="63505"/>
                    <a:pt x="31247" y="62774"/>
                  </a:cubicBezTo>
                  <a:cubicBezTo>
                    <a:pt x="37039" y="61299"/>
                    <a:pt x="42774" y="59562"/>
                    <a:pt x="48476" y="57786"/>
                  </a:cubicBezTo>
                  <a:cubicBezTo>
                    <a:pt x="54128" y="56030"/>
                    <a:pt x="59696" y="54049"/>
                    <a:pt x="65276" y="52081"/>
                  </a:cubicBezTo>
                  <a:cubicBezTo>
                    <a:pt x="70601" y="50203"/>
                    <a:pt x="75958" y="48434"/>
                    <a:pt x="81148" y="46196"/>
                  </a:cubicBezTo>
                  <a:cubicBezTo>
                    <a:pt x="86242" y="43998"/>
                    <a:pt x="91054" y="41209"/>
                    <a:pt x="95686" y="38171"/>
                  </a:cubicBezTo>
                  <a:cubicBezTo>
                    <a:pt x="100255" y="35170"/>
                    <a:pt x="104625" y="31856"/>
                    <a:pt x="108815" y="28343"/>
                  </a:cubicBezTo>
                  <a:cubicBezTo>
                    <a:pt x="113076" y="24773"/>
                    <a:pt x="116805" y="20721"/>
                    <a:pt x="119823" y="16035"/>
                  </a:cubicBezTo>
                  <a:cubicBezTo>
                    <a:pt x="121143" y="13984"/>
                    <a:pt x="122591" y="11811"/>
                    <a:pt x="123264" y="9445"/>
                  </a:cubicBezTo>
                  <a:cubicBezTo>
                    <a:pt x="123815" y="7509"/>
                    <a:pt x="123969" y="5195"/>
                    <a:pt x="123738" y="3189"/>
                  </a:cubicBezTo>
                  <a:cubicBezTo>
                    <a:pt x="123616" y="2150"/>
                    <a:pt x="123379" y="1176"/>
                    <a:pt x="122681" y="368"/>
                  </a:cubicBezTo>
                  <a:cubicBezTo>
                    <a:pt x="122232" y="-151"/>
                    <a:pt x="121335" y="-93"/>
                    <a:pt x="120874" y="368"/>
                  </a:cubicBezTo>
                  <a:cubicBezTo>
                    <a:pt x="120355" y="887"/>
                    <a:pt x="120419" y="1650"/>
                    <a:pt x="120874" y="2176"/>
                  </a:cubicBezTo>
                  <a:cubicBezTo>
                    <a:pt x="120650" y="1919"/>
                    <a:pt x="121047" y="2541"/>
                    <a:pt x="120951" y="2304"/>
                  </a:cubicBezTo>
                  <a:cubicBezTo>
                    <a:pt x="121021" y="2464"/>
                    <a:pt x="121066" y="2644"/>
                    <a:pt x="121104" y="2810"/>
                  </a:cubicBezTo>
                  <a:cubicBezTo>
                    <a:pt x="121207" y="3240"/>
                    <a:pt x="121239" y="3605"/>
                    <a:pt x="121252" y="4131"/>
                  </a:cubicBezTo>
                  <a:cubicBezTo>
                    <a:pt x="121284" y="5041"/>
                    <a:pt x="121226" y="5952"/>
                    <a:pt x="121143" y="6855"/>
                  </a:cubicBezTo>
                  <a:cubicBezTo>
                    <a:pt x="120931" y="9099"/>
                    <a:pt x="119951" y="10894"/>
                    <a:pt x="118811" y="12792"/>
                  </a:cubicBezTo>
                  <a:cubicBezTo>
                    <a:pt x="116094" y="17324"/>
                    <a:pt x="112820" y="21503"/>
                    <a:pt x="108828" y="24984"/>
                  </a:cubicBezTo>
                  <a:cubicBezTo>
                    <a:pt x="104862" y="28439"/>
                    <a:pt x="100697" y="31677"/>
                    <a:pt x="96353" y="34645"/>
                  </a:cubicBezTo>
                  <a:cubicBezTo>
                    <a:pt x="91931" y="37670"/>
                    <a:pt x="87324" y="40510"/>
                    <a:pt x="82480" y="42799"/>
                  </a:cubicBezTo>
                  <a:cubicBezTo>
                    <a:pt x="77611" y="45107"/>
                    <a:pt x="72498" y="46857"/>
                    <a:pt x="67410" y="48626"/>
                  </a:cubicBezTo>
                  <a:cubicBezTo>
                    <a:pt x="62079" y="50479"/>
                    <a:pt x="56793" y="52440"/>
                    <a:pt x="51417" y="54165"/>
                  </a:cubicBezTo>
                  <a:cubicBezTo>
                    <a:pt x="45855" y="55953"/>
                    <a:pt x="40255" y="57626"/>
                    <a:pt x="34636" y="59210"/>
                  </a:cubicBezTo>
                  <a:cubicBezTo>
                    <a:pt x="31862" y="59992"/>
                    <a:pt x="29049" y="60665"/>
                    <a:pt x="26255" y="61389"/>
                  </a:cubicBezTo>
                  <a:cubicBezTo>
                    <a:pt x="24403" y="61870"/>
                    <a:pt x="22475" y="62267"/>
                    <a:pt x="20726" y="63069"/>
                  </a:cubicBezTo>
                  <a:cubicBezTo>
                    <a:pt x="19880" y="63460"/>
                    <a:pt x="19066" y="63908"/>
                    <a:pt x="18214" y="64293"/>
                  </a:cubicBezTo>
                  <a:cubicBezTo>
                    <a:pt x="18156" y="64319"/>
                    <a:pt x="17791" y="64479"/>
                    <a:pt x="17970" y="64402"/>
                  </a:cubicBezTo>
                  <a:cubicBezTo>
                    <a:pt x="18150" y="64325"/>
                    <a:pt x="17772" y="64485"/>
                    <a:pt x="17708" y="64505"/>
                  </a:cubicBezTo>
                  <a:cubicBezTo>
                    <a:pt x="17432" y="64614"/>
                    <a:pt x="17157" y="64710"/>
                    <a:pt x="16875" y="64800"/>
                  </a:cubicBezTo>
                  <a:cubicBezTo>
                    <a:pt x="16285" y="64992"/>
                    <a:pt x="15683" y="65146"/>
                    <a:pt x="15074" y="65248"/>
                  </a:cubicBezTo>
                  <a:cubicBezTo>
                    <a:pt x="14997" y="65261"/>
                    <a:pt x="14600" y="65319"/>
                    <a:pt x="14882" y="65280"/>
                  </a:cubicBezTo>
                  <a:cubicBezTo>
                    <a:pt x="14696" y="65306"/>
                    <a:pt x="14517" y="65325"/>
                    <a:pt x="14331" y="65338"/>
                  </a:cubicBezTo>
                  <a:cubicBezTo>
                    <a:pt x="13966" y="65370"/>
                    <a:pt x="13594" y="65383"/>
                    <a:pt x="13222" y="65383"/>
                  </a:cubicBezTo>
                  <a:cubicBezTo>
                    <a:pt x="12870" y="65383"/>
                    <a:pt x="12518" y="65370"/>
                    <a:pt x="12165" y="65338"/>
                  </a:cubicBezTo>
                  <a:cubicBezTo>
                    <a:pt x="11640" y="65293"/>
                    <a:pt x="11524" y="65280"/>
                    <a:pt x="11037" y="65191"/>
                  </a:cubicBezTo>
                  <a:cubicBezTo>
                    <a:pt x="9032" y="64825"/>
                    <a:pt x="7116" y="64088"/>
                    <a:pt x="5309" y="63158"/>
                  </a:cubicBezTo>
                  <a:cubicBezTo>
                    <a:pt x="4130" y="62549"/>
                    <a:pt x="2990" y="61864"/>
                    <a:pt x="1875" y="61133"/>
                  </a:cubicBezTo>
                  <a:cubicBezTo>
                    <a:pt x="497" y="60229"/>
                    <a:pt x="-784" y="62440"/>
                    <a:pt x="587" y="63338"/>
                  </a:cubicBezTo>
                  <a:lnTo>
                    <a:pt x="587" y="63338"/>
                  </a:lnTo>
                  <a:close/>
                </a:path>
              </a:pathLst>
            </a:custGeom>
            <a:solidFill>
              <a:srgbClr val="7F7F7F"/>
            </a:solidFill>
            <a:ln w="635" cap="flat">
              <a:noFill/>
              <a:prstDash val="solid"/>
              <a:miter/>
            </a:ln>
          </p:spPr>
          <p:txBody>
            <a:bodyPr/>
            <a:lstStyle/>
            <a:p>
              <a:endParaRPr lang="en-US"/>
            </a:p>
          </p:txBody>
        </p:sp>
        <p:sp>
          <p:nvSpPr>
            <p:cNvPr id="3307" name="Freeform 3306">
              <a:extLst>
                <a:ext uri="{FF2B5EF4-FFF2-40B4-BE49-F238E27FC236}">
                  <a16:creationId xmlns:a16="http://schemas.microsoft.com/office/drawing/2014/main" id="{FEE8290A-4CE7-95B6-1DB0-132F0829CCB7}"/>
                </a:ext>
              </a:extLst>
            </p:cNvPr>
            <p:cNvSpPr/>
            <p:nvPr/>
          </p:nvSpPr>
          <p:spPr>
            <a:xfrm flipH="1">
              <a:off x="8512779" y="2438278"/>
              <a:ext cx="77580" cy="31989"/>
            </a:xfrm>
            <a:custGeom>
              <a:avLst/>
              <a:gdLst>
                <a:gd name="csX0" fmla="*/ 609 w 77580"/>
                <a:gd name="csY0" fmla="*/ 27318 h 31989"/>
                <a:gd name="csX1" fmla="*/ 14923 w 77580"/>
                <a:gd name="csY1" fmla="*/ 31947 h 31989"/>
                <a:gd name="csX2" fmla="*/ 18915 w 77580"/>
                <a:gd name="csY2" fmla="*/ 31286 h 31989"/>
                <a:gd name="csX3" fmla="*/ 26636 w 77580"/>
                <a:gd name="csY3" fmla="*/ 29376 h 31989"/>
                <a:gd name="csX4" fmla="*/ 36100 w 77580"/>
                <a:gd name="csY4" fmla="*/ 26408 h 31989"/>
                <a:gd name="csX5" fmla="*/ 45109 w 77580"/>
                <a:gd name="csY5" fmla="*/ 23728 h 31989"/>
                <a:gd name="csX6" fmla="*/ 61435 w 77580"/>
                <a:gd name="csY6" fmla="*/ 15670 h 31989"/>
                <a:gd name="csX7" fmla="*/ 75659 w 77580"/>
                <a:gd name="csY7" fmla="*/ 3907 h 31989"/>
                <a:gd name="csX8" fmla="*/ 77216 w 77580"/>
                <a:gd name="csY8" fmla="*/ 2176 h 31989"/>
                <a:gd name="csX9" fmla="*/ 77216 w 77580"/>
                <a:gd name="csY9" fmla="*/ 369 h 31989"/>
                <a:gd name="csX10" fmla="*/ 75410 w 77580"/>
                <a:gd name="csY10" fmla="*/ 369 h 31989"/>
                <a:gd name="csX11" fmla="*/ 68906 w 77580"/>
                <a:gd name="csY11" fmla="*/ 6856 h 31989"/>
                <a:gd name="csX12" fmla="*/ 65510 w 77580"/>
                <a:gd name="csY12" fmla="*/ 9645 h 31989"/>
                <a:gd name="csX13" fmla="*/ 62005 w 77580"/>
                <a:gd name="csY13" fmla="*/ 12202 h 31989"/>
                <a:gd name="csX14" fmla="*/ 54355 w 77580"/>
                <a:gd name="csY14" fmla="*/ 16882 h 31989"/>
                <a:gd name="csX15" fmla="*/ 50401 w 77580"/>
                <a:gd name="csY15" fmla="*/ 18850 h 31989"/>
                <a:gd name="csX16" fmla="*/ 48447 w 77580"/>
                <a:gd name="csY16" fmla="*/ 19715 h 31989"/>
                <a:gd name="csX17" fmla="*/ 46525 w 77580"/>
                <a:gd name="csY17" fmla="*/ 20485 h 31989"/>
                <a:gd name="csX18" fmla="*/ 42302 w 77580"/>
                <a:gd name="csY18" fmla="*/ 21953 h 31989"/>
                <a:gd name="csX19" fmla="*/ 37843 w 77580"/>
                <a:gd name="csY19" fmla="*/ 23203 h 31989"/>
                <a:gd name="csX20" fmla="*/ 28584 w 77580"/>
                <a:gd name="csY20" fmla="*/ 26113 h 31989"/>
                <a:gd name="csX21" fmla="*/ 19075 w 77580"/>
                <a:gd name="csY21" fmla="*/ 28613 h 31989"/>
                <a:gd name="csX22" fmla="*/ 15961 w 77580"/>
                <a:gd name="csY22" fmla="*/ 29273 h 31989"/>
                <a:gd name="csX23" fmla="*/ 15980 w 77580"/>
                <a:gd name="csY23" fmla="*/ 29273 h 31989"/>
                <a:gd name="csX24" fmla="*/ 15679 w 77580"/>
                <a:gd name="csY24" fmla="*/ 29312 h 31989"/>
                <a:gd name="csX25" fmla="*/ 15077 w 77580"/>
                <a:gd name="csY25" fmla="*/ 29370 h 31989"/>
                <a:gd name="csX26" fmla="*/ 13757 w 77580"/>
                <a:gd name="csY26" fmla="*/ 29421 h 31989"/>
                <a:gd name="csX27" fmla="*/ 12296 w 77580"/>
                <a:gd name="csY27" fmla="*/ 29370 h 31989"/>
                <a:gd name="csX28" fmla="*/ 11566 w 77580"/>
                <a:gd name="csY28" fmla="*/ 29299 h 31989"/>
                <a:gd name="csX29" fmla="*/ 11380 w 77580"/>
                <a:gd name="csY29" fmla="*/ 29273 h 31989"/>
                <a:gd name="csX30" fmla="*/ 11438 w 77580"/>
                <a:gd name="csY30" fmla="*/ 29280 h 31989"/>
                <a:gd name="csX31" fmla="*/ 10957 w 77580"/>
                <a:gd name="csY31" fmla="*/ 29203 h 31989"/>
                <a:gd name="csX32" fmla="*/ 7503 w 77580"/>
                <a:gd name="csY32" fmla="*/ 28273 h 31989"/>
                <a:gd name="csX33" fmla="*/ 7068 w 77580"/>
                <a:gd name="csY33" fmla="*/ 28107 h 31989"/>
                <a:gd name="csX34" fmla="*/ 6850 w 77580"/>
                <a:gd name="csY34" fmla="*/ 28017 h 31989"/>
                <a:gd name="csX35" fmla="*/ 6824 w 77580"/>
                <a:gd name="csY35" fmla="*/ 28004 h 31989"/>
                <a:gd name="csX36" fmla="*/ 5818 w 77580"/>
                <a:gd name="csY36" fmla="*/ 27536 h 31989"/>
                <a:gd name="csX37" fmla="*/ 3922 w 77580"/>
                <a:gd name="csY37" fmla="*/ 26478 h 31989"/>
                <a:gd name="csX38" fmla="*/ 1916 w 77580"/>
                <a:gd name="csY38" fmla="*/ 25087 h 31989"/>
                <a:gd name="csX39" fmla="*/ 167 w 77580"/>
                <a:gd name="csY39" fmla="*/ 25549 h 31989"/>
                <a:gd name="csX40" fmla="*/ 628 w 77580"/>
                <a:gd name="csY40" fmla="*/ 27299 h 31989"/>
                <a:gd name="csX41" fmla="*/ 628 w 77580"/>
                <a:gd name="csY41" fmla="*/ 27299 h 319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77580" h="31989">
                  <a:moveTo>
                    <a:pt x="609" y="27318"/>
                  </a:moveTo>
                  <a:cubicBezTo>
                    <a:pt x="4697" y="30434"/>
                    <a:pt x="9746" y="32299"/>
                    <a:pt x="14923" y="31947"/>
                  </a:cubicBezTo>
                  <a:cubicBezTo>
                    <a:pt x="16269" y="31857"/>
                    <a:pt x="17602" y="31620"/>
                    <a:pt x="18915" y="31286"/>
                  </a:cubicBezTo>
                  <a:cubicBezTo>
                    <a:pt x="21484" y="30632"/>
                    <a:pt x="24079" y="30100"/>
                    <a:pt x="26636" y="29376"/>
                  </a:cubicBezTo>
                  <a:cubicBezTo>
                    <a:pt x="29821" y="28472"/>
                    <a:pt x="32941" y="27389"/>
                    <a:pt x="36100" y="26408"/>
                  </a:cubicBezTo>
                  <a:cubicBezTo>
                    <a:pt x="39092" y="25478"/>
                    <a:pt x="42148" y="24760"/>
                    <a:pt x="45109" y="23728"/>
                  </a:cubicBezTo>
                  <a:cubicBezTo>
                    <a:pt x="50856" y="21735"/>
                    <a:pt x="56341" y="18991"/>
                    <a:pt x="61435" y="15670"/>
                  </a:cubicBezTo>
                  <a:cubicBezTo>
                    <a:pt x="66586" y="12311"/>
                    <a:pt x="71456" y="8407"/>
                    <a:pt x="75659" y="3907"/>
                  </a:cubicBezTo>
                  <a:cubicBezTo>
                    <a:pt x="76191" y="3343"/>
                    <a:pt x="76710" y="2766"/>
                    <a:pt x="77216" y="2176"/>
                  </a:cubicBezTo>
                  <a:cubicBezTo>
                    <a:pt x="77652" y="1670"/>
                    <a:pt x="77748" y="856"/>
                    <a:pt x="77216" y="369"/>
                  </a:cubicBezTo>
                  <a:cubicBezTo>
                    <a:pt x="76736" y="-74"/>
                    <a:pt x="75877" y="-170"/>
                    <a:pt x="75410" y="369"/>
                  </a:cubicBezTo>
                  <a:cubicBezTo>
                    <a:pt x="73398" y="2683"/>
                    <a:pt x="71219" y="4843"/>
                    <a:pt x="68906" y="6856"/>
                  </a:cubicBezTo>
                  <a:cubicBezTo>
                    <a:pt x="67817" y="7805"/>
                    <a:pt x="66574" y="8818"/>
                    <a:pt x="65510" y="9645"/>
                  </a:cubicBezTo>
                  <a:cubicBezTo>
                    <a:pt x="64459" y="10459"/>
                    <a:pt x="63178" y="11395"/>
                    <a:pt x="62005" y="12202"/>
                  </a:cubicBezTo>
                  <a:cubicBezTo>
                    <a:pt x="59545" y="13901"/>
                    <a:pt x="56988" y="15472"/>
                    <a:pt x="54355" y="16882"/>
                  </a:cubicBezTo>
                  <a:cubicBezTo>
                    <a:pt x="53054" y="17574"/>
                    <a:pt x="51740" y="18235"/>
                    <a:pt x="50401" y="18850"/>
                  </a:cubicBezTo>
                  <a:cubicBezTo>
                    <a:pt x="49773" y="19138"/>
                    <a:pt x="48979" y="19491"/>
                    <a:pt x="48447" y="19715"/>
                  </a:cubicBezTo>
                  <a:cubicBezTo>
                    <a:pt x="47934" y="19933"/>
                    <a:pt x="47146" y="20247"/>
                    <a:pt x="46525" y="20485"/>
                  </a:cubicBezTo>
                  <a:cubicBezTo>
                    <a:pt x="45134" y="21017"/>
                    <a:pt x="43725" y="21510"/>
                    <a:pt x="42302" y="21953"/>
                  </a:cubicBezTo>
                  <a:cubicBezTo>
                    <a:pt x="40829" y="22408"/>
                    <a:pt x="39329" y="22780"/>
                    <a:pt x="37843" y="23203"/>
                  </a:cubicBezTo>
                  <a:cubicBezTo>
                    <a:pt x="34729" y="24094"/>
                    <a:pt x="31672" y="25151"/>
                    <a:pt x="28584" y="26113"/>
                  </a:cubicBezTo>
                  <a:cubicBezTo>
                    <a:pt x="25451" y="27087"/>
                    <a:pt x="22279" y="27908"/>
                    <a:pt x="19075" y="28613"/>
                  </a:cubicBezTo>
                  <a:cubicBezTo>
                    <a:pt x="18037" y="28844"/>
                    <a:pt x="17012" y="29120"/>
                    <a:pt x="15961" y="29273"/>
                  </a:cubicBezTo>
                  <a:cubicBezTo>
                    <a:pt x="15641" y="29325"/>
                    <a:pt x="16192" y="29248"/>
                    <a:pt x="15980" y="29273"/>
                  </a:cubicBezTo>
                  <a:cubicBezTo>
                    <a:pt x="15878" y="29286"/>
                    <a:pt x="15782" y="29299"/>
                    <a:pt x="15679" y="29312"/>
                  </a:cubicBezTo>
                  <a:cubicBezTo>
                    <a:pt x="15481" y="29331"/>
                    <a:pt x="15276" y="29350"/>
                    <a:pt x="15077" y="29370"/>
                  </a:cubicBezTo>
                  <a:cubicBezTo>
                    <a:pt x="14635" y="29402"/>
                    <a:pt x="14199" y="29421"/>
                    <a:pt x="13757" y="29421"/>
                  </a:cubicBezTo>
                  <a:cubicBezTo>
                    <a:pt x="13270" y="29421"/>
                    <a:pt x="12783" y="29408"/>
                    <a:pt x="12296" y="29370"/>
                  </a:cubicBezTo>
                  <a:cubicBezTo>
                    <a:pt x="12053" y="29350"/>
                    <a:pt x="11809" y="29325"/>
                    <a:pt x="11566" y="29299"/>
                  </a:cubicBezTo>
                  <a:cubicBezTo>
                    <a:pt x="11508" y="29293"/>
                    <a:pt x="11438" y="29293"/>
                    <a:pt x="11380" y="29273"/>
                  </a:cubicBezTo>
                  <a:cubicBezTo>
                    <a:pt x="11662" y="29344"/>
                    <a:pt x="11508" y="29293"/>
                    <a:pt x="11438" y="29280"/>
                  </a:cubicBezTo>
                  <a:cubicBezTo>
                    <a:pt x="11277" y="29254"/>
                    <a:pt x="11117" y="29235"/>
                    <a:pt x="10957" y="29203"/>
                  </a:cubicBezTo>
                  <a:cubicBezTo>
                    <a:pt x="9778" y="29004"/>
                    <a:pt x="8625" y="28690"/>
                    <a:pt x="7503" y="28273"/>
                  </a:cubicBezTo>
                  <a:cubicBezTo>
                    <a:pt x="7356" y="28222"/>
                    <a:pt x="7215" y="28164"/>
                    <a:pt x="7068" y="28107"/>
                  </a:cubicBezTo>
                  <a:cubicBezTo>
                    <a:pt x="6997" y="28075"/>
                    <a:pt x="6920" y="28049"/>
                    <a:pt x="6850" y="28017"/>
                  </a:cubicBezTo>
                  <a:cubicBezTo>
                    <a:pt x="6658" y="27940"/>
                    <a:pt x="7010" y="28087"/>
                    <a:pt x="6824" y="28004"/>
                  </a:cubicBezTo>
                  <a:cubicBezTo>
                    <a:pt x="6485" y="27850"/>
                    <a:pt x="6151" y="27703"/>
                    <a:pt x="5818" y="27536"/>
                  </a:cubicBezTo>
                  <a:cubicBezTo>
                    <a:pt x="5171" y="27216"/>
                    <a:pt x="4537" y="26863"/>
                    <a:pt x="3922" y="26478"/>
                  </a:cubicBezTo>
                  <a:cubicBezTo>
                    <a:pt x="3230" y="26049"/>
                    <a:pt x="2563" y="25581"/>
                    <a:pt x="1916" y="25087"/>
                  </a:cubicBezTo>
                  <a:cubicBezTo>
                    <a:pt x="1384" y="24683"/>
                    <a:pt x="462" y="24985"/>
                    <a:pt x="167" y="25549"/>
                  </a:cubicBezTo>
                  <a:cubicBezTo>
                    <a:pt x="-192" y="26222"/>
                    <a:pt x="58" y="26863"/>
                    <a:pt x="628" y="27299"/>
                  </a:cubicBezTo>
                  <a:lnTo>
                    <a:pt x="628" y="27299"/>
                  </a:lnTo>
                  <a:close/>
                </a:path>
              </a:pathLst>
            </a:custGeom>
            <a:solidFill>
              <a:srgbClr val="7F7F7F"/>
            </a:solidFill>
            <a:ln w="635" cap="flat">
              <a:noFill/>
              <a:prstDash val="solid"/>
              <a:miter/>
            </a:ln>
          </p:spPr>
          <p:txBody>
            <a:bodyPr/>
            <a:lstStyle/>
            <a:p>
              <a:endParaRPr lang="en-US"/>
            </a:p>
          </p:txBody>
        </p:sp>
        <p:sp>
          <p:nvSpPr>
            <p:cNvPr id="3308" name="Freeform 3307">
              <a:extLst>
                <a:ext uri="{FF2B5EF4-FFF2-40B4-BE49-F238E27FC236}">
                  <a16:creationId xmlns:a16="http://schemas.microsoft.com/office/drawing/2014/main" id="{00AD6C22-096D-5BAB-0918-D30551D5AFA8}"/>
                </a:ext>
              </a:extLst>
            </p:cNvPr>
            <p:cNvSpPr/>
            <p:nvPr/>
          </p:nvSpPr>
          <p:spPr>
            <a:xfrm flipH="1">
              <a:off x="8476188" y="2403397"/>
              <a:ext cx="99041" cy="69469"/>
            </a:xfrm>
            <a:custGeom>
              <a:avLst/>
              <a:gdLst>
                <a:gd name="csX0" fmla="*/ 94155 w 99041"/>
                <a:gd name="csY0" fmla="*/ 1626 h 69469"/>
                <a:gd name="csX1" fmla="*/ 95898 w 99041"/>
                <a:gd name="csY1" fmla="*/ 8152 h 69469"/>
                <a:gd name="csX2" fmla="*/ 96423 w 99041"/>
                <a:gd name="csY2" fmla="*/ 14659 h 69469"/>
                <a:gd name="csX3" fmla="*/ 91688 w 99041"/>
                <a:gd name="csY3" fmla="*/ 26005 h 69469"/>
                <a:gd name="csX4" fmla="*/ 72325 w 99041"/>
                <a:gd name="csY4" fmla="*/ 43025 h 69469"/>
                <a:gd name="csX5" fmla="*/ 66328 w 99041"/>
                <a:gd name="csY5" fmla="*/ 46532 h 69469"/>
                <a:gd name="csX6" fmla="*/ 60106 w 99041"/>
                <a:gd name="csY6" fmla="*/ 49961 h 69469"/>
                <a:gd name="csX7" fmla="*/ 54263 w 99041"/>
                <a:gd name="csY7" fmla="*/ 53583 h 69469"/>
                <a:gd name="csX8" fmla="*/ 47951 w 99041"/>
                <a:gd name="csY8" fmla="*/ 56692 h 69469"/>
                <a:gd name="csX9" fmla="*/ 41114 w 99041"/>
                <a:gd name="csY9" fmla="*/ 59686 h 69469"/>
                <a:gd name="csX10" fmla="*/ 34592 w 99041"/>
                <a:gd name="csY10" fmla="*/ 62417 h 69469"/>
                <a:gd name="csX11" fmla="*/ 27710 w 99041"/>
                <a:gd name="csY11" fmla="*/ 64474 h 69469"/>
                <a:gd name="csX12" fmla="*/ 20828 w 99041"/>
                <a:gd name="csY12" fmla="*/ 65910 h 69469"/>
                <a:gd name="csX13" fmla="*/ 19066 w 99041"/>
                <a:gd name="csY13" fmla="*/ 66269 h 69469"/>
                <a:gd name="csX14" fmla="*/ 17324 w 99041"/>
                <a:gd name="csY14" fmla="*/ 66712 h 69469"/>
                <a:gd name="csX15" fmla="*/ 15773 w 99041"/>
                <a:gd name="csY15" fmla="*/ 66769 h 69469"/>
                <a:gd name="csX16" fmla="*/ 13902 w 99041"/>
                <a:gd name="csY16" fmla="*/ 66872 h 69469"/>
                <a:gd name="csX17" fmla="*/ 8257 w 99041"/>
                <a:gd name="csY17" fmla="*/ 66494 h 69469"/>
                <a:gd name="csX18" fmla="*/ 4067 w 99041"/>
                <a:gd name="csY18" fmla="*/ 65250 h 69469"/>
                <a:gd name="csX19" fmla="*/ 1894 w 99041"/>
                <a:gd name="csY19" fmla="*/ 64436 h 69469"/>
                <a:gd name="csX20" fmla="*/ 190 w 99041"/>
                <a:gd name="csY20" fmla="*/ 65071 h 69469"/>
                <a:gd name="csX21" fmla="*/ 651 w 99041"/>
                <a:gd name="csY21" fmla="*/ 66821 h 69469"/>
                <a:gd name="csX22" fmla="*/ 2401 w 99041"/>
                <a:gd name="csY22" fmla="*/ 66359 h 69469"/>
                <a:gd name="csX23" fmla="*/ 1427 w 99041"/>
                <a:gd name="csY23" fmla="*/ 66936 h 69469"/>
                <a:gd name="csX24" fmla="*/ 1235 w 99041"/>
                <a:gd name="csY24" fmla="*/ 66904 h 69469"/>
                <a:gd name="csX25" fmla="*/ 1593 w 99041"/>
                <a:gd name="csY25" fmla="*/ 67007 h 69469"/>
                <a:gd name="csX26" fmla="*/ 2715 w 99041"/>
                <a:gd name="csY26" fmla="*/ 67449 h 69469"/>
                <a:gd name="csX27" fmla="*/ 6476 w 99041"/>
                <a:gd name="csY27" fmla="*/ 68705 h 69469"/>
                <a:gd name="csX28" fmla="*/ 12255 w 99041"/>
                <a:gd name="csY28" fmla="*/ 69468 h 69469"/>
                <a:gd name="csX29" fmla="*/ 15690 w 99041"/>
                <a:gd name="csY29" fmla="*/ 69327 h 69469"/>
                <a:gd name="csX30" fmla="*/ 17317 w 99041"/>
                <a:gd name="csY30" fmla="*/ 69282 h 69469"/>
                <a:gd name="csX31" fmla="*/ 19406 w 99041"/>
                <a:gd name="csY31" fmla="*/ 68821 h 69469"/>
                <a:gd name="csX32" fmla="*/ 26403 w 99041"/>
                <a:gd name="csY32" fmla="*/ 67468 h 69469"/>
                <a:gd name="csX33" fmla="*/ 33323 w 99041"/>
                <a:gd name="csY33" fmla="*/ 65513 h 69469"/>
                <a:gd name="csX34" fmla="*/ 40096 w 99041"/>
                <a:gd name="csY34" fmla="*/ 62968 h 69469"/>
                <a:gd name="csX35" fmla="*/ 47003 w 99041"/>
                <a:gd name="csY35" fmla="*/ 59872 h 69469"/>
                <a:gd name="csX36" fmla="*/ 53692 w 99041"/>
                <a:gd name="csY36" fmla="*/ 56852 h 69469"/>
                <a:gd name="csX37" fmla="*/ 59626 w 99041"/>
                <a:gd name="csY37" fmla="*/ 53250 h 69469"/>
                <a:gd name="csX38" fmla="*/ 71883 w 99041"/>
                <a:gd name="csY38" fmla="*/ 46288 h 69469"/>
                <a:gd name="csX39" fmla="*/ 92534 w 99041"/>
                <a:gd name="csY39" fmla="*/ 29172 h 69469"/>
                <a:gd name="csX40" fmla="*/ 96065 w 99041"/>
                <a:gd name="csY40" fmla="*/ 23794 h 69469"/>
                <a:gd name="csX41" fmla="*/ 98570 w 99041"/>
                <a:gd name="csY41" fmla="*/ 17563 h 69469"/>
                <a:gd name="csX42" fmla="*/ 98942 w 99041"/>
                <a:gd name="csY42" fmla="*/ 11018 h 69469"/>
                <a:gd name="csX43" fmla="*/ 97500 w 99041"/>
                <a:gd name="csY43" fmla="*/ 4165 h 69469"/>
                <a:gd name="csX44" fmla="*/ 96635 w 99041"/>
                <a:gd name="csY44" fmla="*/ 934 h 69469"/>
                <a:gd name="csX45" fmla="*/ 95065 w 99041"/>
                <a:gd name="csY45" fmla="*/ 43 h 69469"/>
                <a:gd name="csX46" fmla="*/ 94174 w 99041"/>
                <a:gd name="csY46" fmla="*/ 1614 h 69469"/>
                <a:gd name="csX47" fmla="*/ 94174 w 99041"/>
                <a:gd name="csY47" fmla="*/ 1614 h 694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99041" h="69469">
                  <a:moveTo>
                    <a:pt x="94155" y="1626"/>
                  </a:moveTo>
                  <a:cubicBezTo>
                    <a:pt x="94661" y="3819"/>
                    <a:pt x="95398" y="5954"/>
                    <a:pt x="95898" y="8152"/>
                  </a:cubicBezTo>
                  <a:cubicBezTo>
                    <a:pt x="96379" y="10281"/>
                    <a:pt x="96584" y="12479"/>
                    <a:pt x="96423" y="14659"/>
                  </a:cubicBezTo>
                  <a:cubicBezTo>
                    <a:pt x="96129" y="18717"/>
                    <a:pt x="94014" y="22640"/>
                    <a:pt x="91688" y="26005"/>
                  </a:cubicBezTo>
                  <a:cubicBezTo>
                    <a:pt x="86735" y="33179"/>
                    <a:pt x="79662" y="38506"/>
                    <a:pt x="72325" y="43025"/>
                  </a:cubicBezTo>
                  <a:cubicBezTo>
                    <a:pt x="70352" y="44243"/>
                    <a:pt x="68352" y="45403"/>
                    <a:pt x="66328" y="46532"/>
                  </a:cubicBezTo>
                  <a:cubicBezTo>
                    <a:pt x="64265" y="47686"/>
                    <a:pt x="62144" y="48762"/>
                    <a:pt x="60106" y="49961"/>
                  </a:cubicBezTo>
                  <a:cubicBezTo>
                    <a:pt x="58126" y="51122"/>
                    <a:pt x="56230" y="52410"/>
                    <a:pt x="54263" y="53583"/>
                  </a:cubicBezTo>
                  <a:cubicBezTo>
                    <a:pt x="52238" y="54795"/>
                    <a:pt x="50110" y="55756"/>
                    <a:pt x="47951" y="56692"/>
                  </a:cubicBezTo>
                  <a:cubicBezTo>
                    <a:pt x="45670" y="57686"/>
                    <a:pt x="43383" y="58660"/>
                    <a:pt x="41114" y="59686"/>
                  </a:cubicBezTo>
                  <a:cubicBezTo>
                    <a:pt x="38955" y="60667"/>
                    <a:pt x="36841" y="61654"/>
                    <a:pt x="34592" y="62417"/>
                  </a:cubicBezTo>
                  <a:cubicBezTo>
                    <a:pt x="32323" y="63186"/>
                    <a:pt x="30010" y="63814"/>
                    <a:pt x="27710" y="64474"/>
                  </a:cubicBezTo>
                  <a:cubicBezTo>
                    <a:pt x="25448" y="65122"/>
                    <a:pt x="23142" y="65481"/>
                    <a:pt x="20828" y="65910"/>
                  </a:cubicBezTo>
                  <a:cubicBezTo>
                    <a:pt x="20239" y="66019"/>
                    <a:pt x="19649" y="66135"/>
                    <a:pt x="19066" y="66269"/>
                  </a:cubicBezTo>
                  <a:cubicBezTo>
                    <a:pt x="18483" y="66404"/>
                    <a:pt x="17913" y="66609"/>
                    <a:pt x="17324" y="66712"/>
                  </a:cubicBezTo>
                  <a:cubicBezTo>
                    <a:pt x="16817" y="66801"/>
                    <a:pt x="16286" y="66769"/>
                    <a:pt x="15773" y="66769"/>
                  </a:cubicBezTo>
                  <a:cubicBezTo>
                    <a:pt x="15145" y="66769"/>
                    <a:pt x="14530" y="66834"/>
                    <a:pt x="13902" y="66872"/>
                  </a:cubicBezTo>
                  <a:cubicBezTo>
                    <a:pt x="11941" y="66987"/>
                    <a:pt x="10038" y="66859"/>
                    <a:pt x="8257" y="66494"/>
                  </a:cubicBezTo>
                  <a:cubicBezTo>
                    <a:pt x="6828" y="66205"/>
                    <a:pt x="5425" y="65776"/>
                    <a:pt x="4067" y="65250"/>
                  </a:cubicBezTo>
                  <a:cubicBezTo>
                    <a:pt x="3355" y="64981"/>
                    <a:pt x="2644" y="64596"/>
                    <a:pt x="1894" y="64436"/>
                  </a:cubicBezTo>
                  <a:cubicBezTo>
                    <a:pt x="1183" y="64289"/>
                    <a:pt x="632" y="64487"/>
                    <a:pt x="190" y="65071"/>
                  </a:cubicBezTo>
                  <a:cubicBezTo>
                    <a:pt x="-233" y="65616"/>
                    <a:pt x="107" y="66500"/>
                    <a:pt x="651" y="66821"/>
                  </a:cubicBezTo>
                  <a:cubicBezTo>
                    <a:pt x="1311" y="67205"/>
                    <a:pt x="1978" y="66910"/>
                    <a:pt x="2401" y="66359"/>
                  </a:cubicBezTo>
                  <a:cubicBezTo>
                    <a:pt x="2106" y="66744"/>
                    <a:pt x="1862" y="66917"/>
                    <a:pt x="1427" y="66936"/>
                  </a:cubicBezTo>
                  <a:cubicBezTo>
                    <a:pt x="1657" y="66930"/>
                    <a:pt x="1100" y="66846"/>
                    <a:pt x="1235" y="66904"/>
                  </a:cubicBezTo>
                  <a:cubicBezTo>
                    <a:pt x="1343" y="66955"/>
                    <a:pt x="1478" y="66968"/>
                    <a:pt x="1593" y="67007"/>
                  </a:cubicBezTo>
                  <a:cubicBezTo>
                    <a:pt x="1971" y="67135"/>
                    <a:pt x="2343" y="67295"/>
                    <a:pt x="2715" y="67449"/>
                  </a:cubicBezTo>
                  <a:cubicBezTo>
                    <a:pt x="3945" y="67943"/>
                    <a:pt x="5188" y="68378"/>
                    <a:pt x="6476" y="68705"/>
                  </a:cubicBezTo>
                  <a:cubicBezTo>
                    <a:pt x="8360" y="69180"/>
                    <a:pt x="10314" y="69443"/>
                    <a:pt x="12255" y="69468"/>
                  </a:cubicBezTo>
                  <a:cubicBezTo>
                    <a:pt x="13402" y="69481"/>
                    <a:pt x="14543" y="69334"/>
                    <a:pt x="15690" y="69327"/>
                  </a:cubicBezTo>
                  <a:cubicBezTo>
                    <a:pt x="16234" y="69327"/>
                    <a:pt x="16773" y="69340"/>
                    <a:pt x="17317" y="69282"/>
                  </a:cubicBezTo>
                  <a:cubicBezTo>
                    <a:pt x="18035" y="69205"/>
                    <a:pt x="18708" y="68994"/>
                    <a:pt x="19406" y="68821"/>
                  </a:cubicBezTo>
                  <a:cubicBezTo>
                    <a:pt x="21719" y="68263"/>
                    <a:pt x="24083" y="67994"/>
                    <a:pt x="26403" y="67468"/>
                  </a:cubicBezTo>
                  <a:cubicBezTo>
                    <a:pt x="28729" y="66943"/>
                    <a:pt x="31042" y="66212"/>
                    <a:pt x="33323" y="65513"/>
                  </a:cubicBezTo>
                  <a:cubicBezTo>
                    <a:pt x="35630" y="64801"/>
                    <a:pt x="37904" y="63994"/>
                    <a:pt x="40096" y="62968"/>
                  </a:cubicBezTo>
                  <a:cubicBezTo>
                    <a:pt x="42383" y="61897"/>
                    <a:pt x="44690" y="60872"/>
                    <a:pt x="47003" y="59872"/>
                  </a:cubicBezTo>
                  <a:cubicBezTo>
                    <a:pt x="49245" y="58904"/>
                    <a:pt x="51539" y="58000"/>
                    <a:pt x="53692" y="56852"/>
                  </a:cubicBezTo>
                  <a:cubicBezTo>
                    <a:pt x="55736" y="55763"/>
                    <a:pt x="57665" y="54481"/>
                    <a:pt x="59626" y="53250"/>
                  </a:cubicBezTo>
                  <a:cubicBezTo>
                    <a:pt x="63611" y="50763"/>
                    <a:pt x="67846" y="48692"/>
                    <a:pt x="71883" y="46288"/>
                  </a:cubicBezTo>
                  <a:cubicBezTo>
                    <a:pt x="79591" y="41692"/>
                    <a:pt x="87011" y="36339"/>
                    <a:pt x="92534" y="29172"/>
                  </a:cubicBezTo>
                  <a:cubicBezTo>
                    <a:pt x="93848" y="27473"/>
                    <a:pt x="95039" y="25685"/>
                    <a:pt x="96065" y="23794"/>
                  </a:cubicBezTo>
                  <a:cubicBezTo>
                    <a:pt x="97128" y="21832"/>
                    <a:pt x="98070" y="19755"/>
                    <a:pt x="98570" y="17563"/>
                  </a:cubicBezTo>
                  <a:cubicBezTo>
                    <a:pt x="99057" y="15415"/>
                    <a:pt x="99140" y="13204"/>
                    <a:pt x="98942" y="11018"/>
                  </a:cubicBezTo>
                  <a:cubicBezTo>
                    <a:pt x="98730" y="8672"/>
                    <a:pt x="98147" y="6421"/>
                    <a:pt x="97500" y="4165"/>
                  </a:cubicBezTo>
                  <a:cubicBezTo>
                    <a:pt x="97192" y="3094"/>
                    <a:pt x="96885" y="2024"/>
                    <a:pt x="96635" y="934"/>
                  </a:cubicBezTo>
                  <a:cubicBezTo>
                    <a:pt x="96481" y="261"/>
                    <a:pt x="95706" y="-136"/>
                    <a:pt x="95065" y="43"/>
                  </a:cubicBezTo>
                  <a:cubicBezTo>
                    <a:pt x="94373" y="235"/>
                    <a:pt x="94021" y="941"/>
                    <a:pt x="94174" y="1614"/>
                  </a:cubicBezTo>
                  <a:lnTo>
                    <a:pt x="94174" y="1614"/>
                  </a:lnTo>
                  <a:close/>
                </a:path>
              </a:pathLst>
            </a:custGeom>
            <a:solidFill>
              <a:srgbClr val="7F7F7F"/>
            </a:solidFill>
            <a:ln w="635" cap="flat">
              <a:noFill/>
              <a:prstDash val="solid"/>
              <a:miter/>
            </a:ln>
          </p:spPr>
          <p:txBody>
            <a:bodyPr/>
            <a:lstStyle/>
            <a:p>
              <a:endParaRPr lang="en-US"/>
            </a:p>
          </p:txBody>
        </p:sp>
        <p:sp>
          <p:nvSpPr>
            <p:cNvPr id="3309" name="Freeform 3308">
              <a:extLst>
                <a:ext uri="{FF2B5EF4-FFF2-40B4-BE49-F238E27FC236}">
                  <a16:creationId xmlns:a16="http://schemas.microsoft.com/office/drawing/2014/main" id="{E9D78939-5196-A195-2937-A80CBCDC2ED3}"/>
                </a:ext>
              </a:extLst>
            </p:cNvPr>
            <p:cNvSpPr/>
            <p:nvPr/>
          </p:nvSpPr>
          <p:spPr>
            <a:xfrm flipH="1">
              <a:off x="8467102" y="2400534"/>
              <a:ext cx="89086" cy="74208"/>
            </a:xfrm>
            <a:custGeom>
              <a:avLst/>
              <a:gdLst>
                <a:gd name="csX0" fmla="*/ 948 w 89086"/>
                <a:gd name="csY0" fmla="*/ 72037 h 74208"/>
                <a:gd name="csX1" fmla="*/ 14635 w 89086"/>
                <a:gd name="csY1" fmla="*/ 74203 h 74208"/>
                <a:gd name="csX2" fmla="*/ 22221 w 89086"/>
                <a:gd name="csY2" fmla="*/ 72678 h 74208"/>
                <a:gd name="csX3" fmla="*/ 24073 w 89086"/>
                <a:gd name="csY3" fmla="*/ 71703 h 74208"/>
                <a:gd name="csX4" fmla="*/ 24713 w 89086"/>
                <a:gd name="csY4" fmla="*/ 71325 h 74208"/>
                <a:gd name="csX5" fmla="*/ 24970 w 89086"/>
                <a:gd name="csY5" fmla="*/ 71190 h 74208"/>
                <a:gd name="csX6" fmla="*/ 24912 w 89086"/>
                <a:gd name="csY6" fmla="*/ 71216 h 74208"/>
                <a:gd name="csX7" fmla="*/ 33210 w 89086"/>
                <a:gd name="csY7" fmla="*/ 68793 h 74208"/>
                <a:gd name="csX8" fmla="*/ 41091 w 89086"/>
                <a:gd name="csY8" fmla="*/ 66158 h 74208"/>
                <a:gd name="csX9" fmla="*/ 56539 w 89086"/>
                <a:gd name="csY9" fmla="*/ 59927 h 74208"/>
                <a:gd name="csX10" fmla="*/ 63350 w 89086"/>
                <a:gd name="csY10" fmla="*/ 55959 h 74208"/>
                <a:gd name="csX11" fmla="*/ 69931 w 89086"/>
                <a:gd name="csY11" fmla="*/ 51536 h 74208"/>
                <a:gd name="csX12" fmla="*/ 81234 w 89086"/>
                <a:gd name="csY12" fmla="*/ 40914 h 74208"/>
                <a:gd name="csX13" fmla="*/ 88641 w 89086"/>
                <a:gd name="csY13" fmla="*/ 27304 h 74208"/>
                <a:gd name="csX14" fmla="*/ 85783 w 89086"/>
                <a:gd name="csY14" fmla="*/ 12637 h 74208"/>
                <a:gd name="csX15" fmla="*/ 83335 w 89086"/>
                <a:gd name="csY15" fmla="*/ 9406 h 74208"/>
                <a:gd name="csX16" fmla="*/ 80747 w 89086"/>
                <a:gd name="csY16" fmla="*/ 5861 h 74208"/>
                <a:gd name="csX17" fmla="*/ 80272 w 89086"/>
                <a:gd name="csY17" fmla="*/ 5272 h 74208"/>
                <a:gd name="csX18" fmla="*/ 80292 w 89086"/>
                <a:gd name="csY18" fmla="*/ 5297 h 74208"/>
                <a:gd name="csX19" fmla="*/ 80119 w 89086"/>
                <a:gd name="csY19" fmla="*/ 5067 h 74208"/>
                <a:gd name="csX20" fmla="*/ 79331 w 89086"/>
                <a:gd name="csY20" fmla="*/ 4002 h 74208"/>
                <a:gd name="csX21" fmla="*/ 77485 w 89086"/>
                <a:gd name="csY21" fmla="*/ 1611 h 74208"/>
                <a:gd name="csX22" fmla="*/ 75877 w 89086"/>
                <a:gd name="csY22" fmla="*/ 150 h 74208"/>
                <a:gd name="csX23" fmla="*/ 74128 w 89086"/>
                <a:gd name="csY23" fmla="*/ 611 h 74208"/>
                <a:gd name="csX24" fmla="*/ 74589 w 89086"/>
                <a:gd name="csY24" fmla="*/ 2361 h 74208"/>
                <a:gd name="csX25" fmla="*/ 74852 w 89086"/>
                <a:gd name="csY25" fmla="*/ 2515 h 74208"/>
                <a:gd name="csX26" fmla="*/ 74743 w 89086"/>
                <a:gd name="csY26" fmla="*/ 2432 h 74208"/>
                <a:gd name="csX27" fmla="*/ 74820 w 89086"/>
                <a:gd name="csY27" fmla="*/ 2502 h 74208"/>
                <a:gd name="csX28" fmla="*/ 75012 w 89086"/>
                <a:gd name="csY28" fmla="*/ 2682 h 74208"/>
                <a:gd name="csX29" fmla="*/ 75806 w 89086"/>
                <a:gd name="csY29" fmla="*/ 3579 h 74208"/>
                <a:gd name="csX30" fmla="*/ 76204 w 89086"/>
                <a:gd name="csY30" fmla="*/ 4073 h 74208"/>
                <a:gd name="csX31" fmla="*/ 76274 w 89086"/>
                <a:gd name="csY31" fmla="*/ 4156 h 74208"/>
                <a:gd name="csX32" fmla="*/ 76543 w 89086"/>
                <a:gd name="csY32" fmla="*/ 4509 h 74208"/>
                <a:gd name="csX33" fmla="*/ 77344 w 89086"/>
                <a:gd name="csY33" fmla="*/ 5592 h 74208"/>
                <a:gd name="csX34" fmla="*/ 79042 w 89086"/>
                <a:gd name="csY34" fmla="*/ 7797 h 74208"/>
                <a:gd name="csX35" fmla="*/ 81368 w 89086"/>
                <a:gd name="csY35" fmla="*/ 11028 h 74208"/>
                <a:gd name="csX36" fmla="*/ 82688 w 89086"/>
                <a:gd name="csY36" fmla="*/ 12791 h 74208"/>
                <a:gd name="csX37" fmla="*/ 83335 w 89086"/>
                <a:gd name="csY37" fmla="*/ 13599 h 74208"/>
                <a:gd name="csX38" fmla="*/ 83342 w 89086"/>
                <a:gd name="csY38" fmla="*/ 13605 h 74208"/>
                <a:gd name="csX39" fmla="*/ 83463 w 89086"/>
                <a:gd name="csY39" fmla="*/ 13766 h 74208"/>
                <a:gd name="csX40" fmla="*/ 83739 w 89086"/>
                <a:gd name="csY40" fmla="*/ 14157 h 74208"/>
                <a:gd name="csX41" fmla="*/ 84668 w 89086"/>
                <a:gd name="csY41" fmla="*/ 15689 h 74208"/>
                <a:gd name="csX42" fmla="*/ 85046 w 89086"/>
                <a:gd name="csY42" fmla="*/ 16439 h 74208"/>
                <a:gd name="csX43" fmla="*/ 85360 w 89086"/>
                <a:gd name="csY43" fmla="*/ 17163 h 74208"/>
                <a:gd name="csX44" fmla="*/ 86532 w 89086"/>
                <a:gd name="csY44" fmla="*/ 24086 h 74208"/>
                <a:gd name="csX45" fmla="*/ 85975 w 89086"/>
                <a:gd name="csY45" fmla="*/ 27445 h 74208"/>
                <a:gd name="csX46" fmla="*/ 85418 w 89086"/>
                <a:gd name="csY46" fmla="*/ 29202 h 74208"/>
                <a:gd name="csX47" fmla="*/ 84815 w 89086"/>
                <a:gd name="csY47" fmla="*/ 30696 h 74208"/>
                <a:gd name="csX48" fmla="*/ 80913 w 89086"/>
                <a:gd name="csY48" fmla="*/ 37209 h 74208"/>
                <a:gd name="csX49" fmla="*/ 76415 w 89086"/>
                <a:gd name="csY49" fmla="*/ 42542 h 74208"/>
                <a:gd name="csX50" fmla="*/ 70732 w 89086"/>
                <a:gd name="csY50" fmla="*/ 47741 h 74208"/>
                <a:gd name="csX51" fmla="*/ 57930 w 89086"/>
                <a:gd name="csY51" fmla="*/ 56228 h 74208"/>
                <a:gd name="csX52" fmla="*/ 50901 w 89086"/>
                <a:gd name="csY52" fmla="*/ 59812 h 74208"/>
                <a:gd name="csX53" fmla="*/ 43519 w 89086"/>
                <a:gd name="csY53" fmla="*/ 62639 h 74208"/>
                <a:gd name="csX54" fmla="*/ 35875 w 89086"/>
                <a:gd name="csY54" fmla="*/ 65248 h 74208"/>
                <a:gd name="csX55" fmla="*/ 27744 w 89086"/>
                <a:gd name="csY55" fmla="*/ 67729 h 74208"/>
                <a:gd name="csX56" fmla="*/ 24182 w 89086"/>
                <a:gd name="csY56" fmla="*/ 68780 h 74208"/>
                <a:gd name="csX57" fmla="*/ 23406 w 89086"/>
                <a:gd name="csY57" fmla="*/ 69139 h 74208"/>
                <a:gd name="csX58" fmla="*/ 21984 w 89086"/>
                <a:gd name="csY58" fmla="*/ 69966 h 74208"/>
                <a:gd name="csX59" fmla="*/ 20965 w 89086"/>
                <a:gd name="csY59" fmla="*/ 70466 h 74208"/>
                <a:gd name="csX60" fmla="*/ 20831 w 89086"/>
                <a:gd name="csY60" fmla="*/ 70524 h 74208"/>
                <a:gd name="csX61" fmla="*/ 20952 w 89086"/>
                <a:gd name="csY61" fmla="*/ 70472 h 74208"/>
                <a:gd name="csX62" fmla="*/ 20619 w 89086"/>
                <a:gd name="csY62" fmla="*/ 70607 h 74208"/>
                <a:gd name="csX63" fmla="*/ 19946 w 89086"/>
                <a:gd name="csY63" fmla="*/ 70844 h 74208"/>
                <a:gd name="csX64" fmla="*/ 18409 w 89086"/>
                <a:gd name="csY64" fmla="*/ 71261 h 74208"/>
                <a:gd name="csX65" fmla="*/ 17512 w 89086"/>
                <a:gd name="csY65" fmla="*/ 71434 h 74208"/>
                <a:gd name="csX66" fmla="*/ 17069 w 89086"/>
                <a:gd name="csY66" fmla="*/ 71504 h 74208"/>
                <a:gd name="csX67" fmla="*/ 17178 w 89086"/>
                <a:gd name="csY67" fmla="*/ 71492 h 74208"/>
                <a:gd name="csX68" fmla="*/ 17063 w 89086"/>
                <a:gd name="csY68" fmla="*/ 71504 h 74208"/>
                <a:gd name="csX69" fmla="*/ 16787 w 89086"/>
                <a:gd name="csY69" fmla="*/ 71536 h 74208"/>
                <a:gd name="csX70" fmla="*/ 11931 w 89086"/>
                <a:gd name="csY70" fmla="*/ 71594 h 74208"/>
                <a:gd name="csX71" fmla="*/ 10451 w 89086"/>
                <a:gd name="csY71" fmla="*/ 71460 h 74208"/>
                <a:gd name="csX72" fmla="*/ 9726 w 89086"/>
                <a:gd name="csY72" fmla="*/ 71370 h 74208"/>
                <a:gd name="csX73" fmla="*/ 9650 w 89086"/>
                <a:gd name="csY73" fmla="*/ 71357 h 74208"/>
                <a:gd name="csX74" fmla="*/ 9509 w 89086"/>
                <a:gd name="csY74" fmla="*/ 71338 h 74208"/>
                <a:gd name="csX75" fmla="*/ 9067 w 89086"/>
                <a:gd name="csY75" fmla="*/ 71274 h 74208"/>
                <a:gd name="csX76" fmla="*/ 5581 w 89086"/>
                <a:gd name="csY76" fmla="*/ 70613 h 74208"/>
                <a:gd name="csX77" fmla="*/ 1615 w 89086"/>
                <a:gd name="csY77" fmla="*/ 69594 h 74208"/>
                <a:gd name="csX78" fmla="*/ 45 w 89086"/>
                <a:gd name="csY78" fmla="*/ 70485 h 74208"/>
                <a:gd name="csX79" fmla="*/ 935 w 89086"/>
                <a:gd name="csY79" fmla="*/ 72056 h 74208"/>
                <a:gd name="csX80" fmla="*/ 935 w 89086"/>
                <a:gd name="csY80" fmla="*/ 72056 h 742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Lst>
              <a:rect l="l" t="t" r="r" b="b"/>
              <a:pathLst>
                <a:path w="89086" h="74208">
                  <a:moveTo>
                    <a:pt x="948" y="72037"/>
                  </a:moveTo>
                  <a:cubicBezTo>
                    <a:pt x="5369" y="73299"/>
                    <a:pt x="10008" y="74287"/>
                    <a:pt x="14635" y="74203"/>
                  </a:cubicBezTo>
                  <a:cubicBezTo>
                    <a:pt x="17242" y="74158"/>
                    <a:pt x="19825" y="73722"/>
                    <a:pt x="22221" y="72678"/>
                  </a:cubicBezTo>
                  <a:cubicBezTo>
                    <a:pt x="22862" y="72396"/>
                    <a:pt x="23477" y="72062"/>
                    <a:pt x="24073" y="71703"/>
                  </a:cubicBezTo>
                  <a:cubicBezTo>
                    <a:pt x="24284" y="71575"/>
                    <a:pt x="24496" y="71447"/>
                    <a:pt x="24713" y="71325"/>
                  </a:cubicBezTo>
                  <a:cubicBezTo>
                    <a:pt x="24797" y="71280"/>
                    <a:pt x="24886" y="71235"/>
                    <a:pt x="24970" y="71190"/>
                  </a:cubicBezTo>
                  <a:cubicBezTo>
                    <a:pt x="25220" y="71056"/>
                    <a:pt x="24585" y="71319"/>
                    <a:pt x="24912" y="71216"/>
                  </a:cubicBezTo>
                  <a:cubicBezTo>
                    <a:pt x="27667" y="70376"/>
                    <a:pt x="30455" y="69633"/>
                    <a:pt x="33210" y="68793"/>
                  </a:cubicBezTo>
                  <a:cubicBezTo>
                    <a:pt x="35856" y="67985"/>
                    <a:pt x="38470" y="67049"/>
                    <a:pt x="41091" y="66158"/>
                  </a:cubicBezTo>
                  <a:cubicBezTo>
                    <a:pt x="46345" y="64376"/>
                    <a:pt x="51625" y="62536"/>
                    <a:pt x="56539" y="59927"/>
                  </a:cubicBezTo>
                  <a:cubicBezTo>
                    <a:pt x="58859" y="58696"/>
                    <a:pt x="61121" y="57337"/>
                    <a:pt x="63350" y="55959"/>
                  </a:cubicBezTo>
                  <a:cubicBezTo>
                    <a:pt x="65599" y="54568"/>
                    <a:pt x="67804" y="53106"/>
                    <a:pt x="69931" y="51536"/>
                  </a:cubicBezTo>
                  <a:cubicBezTo>
                    <a:pt x="74128" y="48446"/>
                    <a:pt x="77934" y="44946"/>
                    <a:pt x="81234" y="40914"/>
                  </a:cubicBezTo>
                  <a:cubicBezTo>
                    <a:pt x="84495" y="36933"/>
                    <a:pt x="87494" y="32394"/>
                    <a:pt x="88641" y="27304"/>
                  </a:cubicBezTo>
                  <a:cubicBezTo>
                    <a:pt x="89755" y="22330"/>
                    <a:pt x="88769" y="16811"/>
                    <a:pt x="85783" y="12637"/>
                  </a:cubicBezTo>
                  <a:cubicBezTo>
                    <a:pt x="84995" y="11541"/>
                    <a:pt x="84117" y="10509"/>
                    <a:pt x="83335" y="9406"/>
                  </a:cubicBezTo>
                  <a:cubicBezTo>
                    <a:pt x="82489" y="8214"/>
                    <a:pt x="81650" y="7009"/>
                    <a:pt x="80747" y="5861"/>
                  </a:cubicBezTo>
                  <a:cubicBezTo>
                    <a:pt x="80593" y="5663"/>
                    <a:pt x="80433" y="5470"/>
                    <a:pt x="80272" y="5272"/>
                  </a:cubicBezTo>
                  <a:cubicBezTo>
                    <a:pt x="80131" y="5105"/>
                    <a:pt x="80433" y="5483"/>
                    <a:pt x="80292" y="5297"/>
                  </a:cubicBezTo>
                  <a:cubicBezTo>
                    <a:pt x="80234" y="5220"/>
                    <a:pt x="80176" y="5144"/>
                    <a:pt x="80119" y="5067"/>
                  </a:cubicBezTo>
                  <a:cubicBezTo>
                    <a:pt x="79856" y="4714"/>
                    <a:pt x="79593" y="4355"/>
                    <a:pt x="79331" y="4002"/>
                  </a:cubicBezTo>
                  <a:cubicBezTo>
                    <a:pt x="78735" y="3195"/>
                    <a:pt x="78132" y="2381"/>
                    <a:pt x="77485" y="1611"/>
                  </a:cubicBezTo>
                  <a:cubicBezTo>
                    <a:pt x="77043" y="1086"/>
                    <a:pt x="76518" y="432"/>
                    <a:pt x="75877" y="150"/>
                  </a:cubicBezTo>
                  <a:cubicBezTo>
                    <a:pt x="75249" y="-132"/>
                    <a:pt x="74506" y="-36"/>
                    <a:pt x="74128" y="611"/>
                  </a:cubicBezTo>
                  <a:cubicBezTo>
                    <a:pt x="73807" y="1156"/>
                    <a:pt x="73955" y="2079"/>
                    <a:pt x="74589" y="2361"/>
                  </a:cubicBezTo>
                  <a:cubicBezTo>
                    <a:pt x="74621" y="2374"/>
                    <a:pt x="74839" y="2522"/>
                    <a:pt x="74852" y="2515"/>
                  </a:cubicBezTo>
                  <a:cubicBezTo>
                    <a:pt x="74832" y="2522"/>
                    <a:pt x="74595" y="2291"/>
                    <a:pt x="74743" y="2432"/>
                  </a:cubicBezTo>
                  <a:cubicBezTo>
                    <a:pt x="74768" y="2458"/>
                    <a:pt x="74794" y="2477"/>
                    <a:pt x="74820" y="2502"/>
                  </a:cubicBezTo>
                  <a:cubicBezTo>
                    <a:pt x="74884" y="2560"/>
                    <a:pt x="74948" y="2624"/>
                    <a:pt x="75012" y="2682"/>
                  </a:cubicBezTo>
                  <a:cubicBezTo>
                    <a:pt x="75294" y="2964"/>
                    <a:pt x="75557" y="3265"/>
                    <a:pt x="75806" y="3579"/>
                  </a:cubicBezTo>
                  <a:cubicBezTo>
                    <a:pt x="75941" y="3740"/>
                    <a:pt x="76069" y="3906"/>
                    <a:pt x="76204" y="4073"/>
                  </a:cubicBezTo>
                  <a:cubicBezTo>
                    <a:pt x="76351" y="4265"/>
                    <a:pt x="76120" y="3964"/>
                    <a:pt x="76274" y="4156"/>
                  </a:cubicBezTo>
                  <a:cubicBezTo>
                    <a:pt x="76364" y="4272"/>
                    <a:pt x="76454" y="4393"/>
                    <a:pt x="76543" y="4509"/>
                  </a:cubicBezTo>
                  <a:cubicBezTo>
                    <a:pt x="76812" y="4868"/>
                    <a:pt x="77082" y="5233"/>
                    <a:pt x="77344" y="5592"/>
                  </a:cubicBezTo>
                  <a:cubicBezTo>
                    <a:pt x="77895" y="6342"/>
                    <a:pt x="78472" y="7067"/>
                    <a:pt x="79042" y="7797"/>
                  </a:cubicBezTo>
                  <a:cubicBezTo>
                    <a:pt x="79837" y="8823"/>
                    <a:pt x="80599" y="9958"/>
                    <a:pt x="81368" y="11028"/>
                  </a:cubicBezTo>
                  <a:cubicBezTo>
                    <a:pt x="81797" y="11624"/>
                    <a:pt x="82233" y="12214"/>
                    <a:pt x="82688" y="12791"/>
                  </a:cubicBezTo>
                  <a:cubicBezTo>
                    <a:pt x="82899" y="13060"/>
                    <a:pt x="83117" y="13330"/>
                    <a:pt x="83335" y="13599"/>
                  </a:cubicBezTo>
                  <a:cubicBezTo>
                    <a:pt x="83425" y="13714"/>
                    <a:pt x="83361" y="13631"/>
                    <a:pt x="83342" y="13605"/>
                  </a:cubicBezTo>
                  <a:cubicBezTo>
                    <a:pt x="83380" y="13657"/>
                    <a:pt x="83425" y="13714"/>
                    <a:pt x="83463" y="13766"/>
                  </a:cubicBezTo>
                  <a:cubicBezTo>
                    <a:pt x="83559" y="13894"/>
                    <a:pt x="83649" y="14022"/>
                    <a:pt x="83739" y="14157"/>
                  </a:cubicBezTo>
                  <a:cubicBezTo>
                    <a:pt x="84078" y="14650"/>
                    <a:pt x="84386" y="15163"/>
                    <a:pt x="84668" y="15689"/>
                  </a:cubicBezTo>
                  <a:cubicBezTo>
                    <a:pt x="84796" y="15932"/>
                    <a:pt x="84924" y="16182"/>
                    <a:pt x="85046" y="16439"/>
                  </a:cubicBezTo>
                  <a:cubicBezTo>
                    <a:pt x="85206" y="16778"/>
                    <a:pt x="85257" y="16894"/>
                    <a:pt x="85360" y="17163"/>
                  </a:cubicBezTo>
                  <a:cubicBezTo>
                    <a:pt x="86270" y="19471"/>
                    <a:pt x="86654" y="21663"/>
                    <a:pt x="86532" y="24086"/>
                  </a:cubicBezTo>
                  <a:cubicBezTo>
                    <a:pt x="86475" y="25247"/>
                    <a:pt x="86308" y="26221"/>
                    <a:pt x="85975" y="27445"/>
                  </a:cubicBezTo>
                  <a:cubicBezTo>
                    <a:pt x="85815" y="28042"/>
                    <a:pt x="85629" y="28625"/>
                    <a:pt x="85418" y="29202"/>
                  </a:cubicBezTo>
                  <a:cubicBezTo>
                    <a:pt x="85206" y="29785"/>
                    <a:pt x="85046" y="30183"/>
                    <a:pt x="84815" y="30696"/>
                  </a:cubicBezTo>
                  <a:cubicBezTo>
                    <a:pt x="83771" y="33010"/>
                    <a:pt x="82413" y="35170"/>
                    <a:pt x="80913" y="37209"/>
                  </a:cubicBezTo>
                  <a:cubicBezTo>
                    <a:pt x="79593" y="39003"/>
                    <a:pt x="78017" y="40843"/>
                    <a:pt x="76415" y="42542"/>
                  </a:cubicBezTo>
                  <a:cubicBezTo>
                    <a:pt x="74653" y="44414"/>
                    <a:pt x="72737" y="46132"/>
                    <a:pt x="70732" y="47741"/>
                  </a:cubicBezTo>
                  <a:cubicBezTo>
                    <a:pt x="66798" y="50888"/>
                    <a:pt x="62351" y="53671"/>
                    <a:pt x="57930" y="56228"/>
                  </a:cubicBezTo>
                  <a:cubicBezTo>
                    <a:pt x="55649" y="57549"/>
                    <a:pt x="53323" y="58767"/>
                    <a:pt x="50901" y="59812"/>
                  </a:cubicBezTo>
                  <a:cubicBezTo>
                    <a:pt x="48543" y="60837"/>
                    <a:pt x="45999" y="61767"/>
                    <a:pt x="43519" y="62639"/>
                  </a:cubicBezTo>
                  <a:cubicBezTo>
                    <a:pt x="40976" y="63523"/>
                    <a:pt x="38419" y="64363"/>
                    <a:pt x="35875" y="65248"/>
                  </a:cubicBezTo>
                  <a:cubicBezTo>
                    <a:pt x="33197" y="66177"/>
                    <a:pt x="30474" y="66947"/>
                    <a:pt x="27744" y="67729"/>
                  </a:cubicBezTo>
                  <a:cubicBezTo>
                    <a:pt x="26559" y="68068"/>
                    <a:pt x="25341" y="68363"/>
                    <a:pt x="24182" y="68780"/>
                  </a:cubicBezTo>
                  <a:cubicBezTo>
                    <a:pt x="23913" y="68876"/>
                    <a:pt x="23656" y="68998"/>
                    <a:pt x="23406" y="69139"/>
                  </a:cubicBezTo>
                  <a:cubicBezTo>
                    <a:pt x="22932" y="69408"/>
                    <a:pt x="22471" y="69703"/>
                    <a:pt x="21984" y="69966"/>
                  </a:cubicBezTo>
                  <a:cubicBezTo>
                    <a:pt x="21651" y="70145"/>
                    <a:pt x="21311" y="70312"/>
                    <a:pt x="20965" y="70466"/>
                  </a:cubicBezTo>
                  <a:cubicBezTo>
                    <a:pt x="20920" y="70485"/>
                    <a:pt x="20875" y="70504"/>
                    <a:pt x="20831" y="70524"/>
                  </a:cubicBezTo>
                  <a:cubicBezTo>
                    <a:pt x="20651" y="70601"/>
                    <a:pt x="21138" y="70402"/>
                    <a:pt x="20952" y="70472"/>
                  </a:cubicBezTo>
                  <a:cubicBezTo>
                    <a:pt x="20843" y="70517"/>
                    <a:pt x="20728" y="70562"/>
                    <a:pt x="20619" y="70607"/>
                  </a:cubicBezTo>
                  <a:cubicBezTo>
                    <a:pt x="20395" y="70690"/>
                    <a:pt x="20171" y="70774"/>
                    <a:pt x="19946" y="70844"/>
                  </a:cubicBezTo>
                  <a:cubicBezTo>
                    <a:pt x="19440" y="71011"/>
                    <a:pt x="18928" y="71145"/>
                    <a:pt x="18409" y="71261"/>
                  </a:cubicBezTo>
                  <a:cubicBezTo>
                    <a:pt x="18107" y="71325"/>
                    <a:pt x="17813" y="71383"/>
                    <a:pt x="17512" y="71434"/>
                  </a:cubicBezTo>
                  <a:cubicBezTo>
                    <a:pt x="17364" y="71460"/>
                    <a:pt x="17217" y="71479"/>
                    <a:pt x="17069" y="71504"/>
                  </a:cubicBezTo>
                  <a:cubicBezTo>
                    <a:pt x="16903" y="71530"/>
                    <a:pt x="17351" y="71472"/>
                    <a:pt x="17178" y="71492"/>
                  </a:cubicBezTo>
                  <a:cubicBezTo>
                    <a:pt x="17140" y="71492"/>
                    <a:pt x="17101" y="71504"/>
                    <a:pt x="17063" y="71504"/>
                  </a:cubicBezTo>
                  <a:cubicBezTo>
                    <a:pt x="16973" y="71517"/>
                    <a:pt x="16877" y="71524"/>
                    <a:pt x="16787" y="71536"/>
                  </a:cubicBezTo>
                  <a:cubicBezTo>
                    <a:pt x="15179" y="71716"/>
                    <a:pt x="13552" y="71710"/>
                    <a:pt x="11931" y="71594"/>
                  </a:cubicBezTo>
                  <a:cubicBezTo>
                    <a:pt x="11437" y="71562"/>
                    <a:pt x="10944" y="71511"/>
                    <a:pt x="10451" y="71460"/>
                  </a:cubicBezTo>
                  <a:cubicBezTo>
                    <a:pt x="10207" y="71434"/>
                    <a:pt x="9970" y="71402"/>
                    <a:pt x="9726" y="71370"/>
                  </a:cubicBezTo>
                  <a:cubicBezTo>
                    <a:pt x="9714" y="71370"/>
                    <a:pt x="9515" y="71344"/>
                    <a:pt x="9650" y="71357"/>
                  </a:cubicBezTo>
                  <a:cubicBezTo>
                    <a:pt x="9803" y="71376"/>
                    <a:pt x="9541" y="71344"/>
                    <a:pt x="9509" y="71338"/>
                  </a:cubicBezTo>
                  <a:cubicBezTo>
                    <a:pt x="9361" y="71319"/>
                    <a:pt x="9214" y="71293"/>
                    <a:pt x="9067" y="71274"/>
                  </a:cubicBezTo>
                  <a:cubicBezTo>
                    <a:pt x="7900" y="71094"/>
                    <a:pt x="6734" y="70870"/>
                    <a:pt x="5581" y="70613"/>
                  </a:cubicBezTo>
                  <a:cubicBezTo>
                    <a:pt x="4248" y="70318"/>
                    <a:pt x="2928" y="69972"/>
                    <a:pt x="1615" y="69594"/>
                  </a:cubicBezTo>
                  <a:cubicBezTo>
                    <a:pt x="955" y="69402"/>
                    <a:pt x="224" y="69825"/>
                    <a:pt x="45" y="70485"/>
                  </a:cubicBezTo>
                  <a:cubicBezTo>
                    <a:pt x="-141" y="71158"/>
                    <a:pt x="269" y="71863"/>
                    <a:pt x="935" y="72056"/>
                  </a:cubicBezTo>
                  <a:lnTo>
                    <a:pt x="935" y="72056"/>
                  </a:lnTo>
                  <a:close/>
                </a:path>
              </a:pathLst>
            </a:custGeom>
            <a:solidFill>
              <a:srgbClr val="7F7F7F"/>
            </a:solidFill>
            <a:ln w="635" cap="flat">
              <a:noFill/>
              <a:prstDash val="solid"/>
              <a:miter/>
            </a:ln>
          </p:spPr>
          <p:txBody>
            <a:bodyPr/>
            <a:lstStyle/>
            <a:p>
              <a:endParaRPr lang="en-US"/>
            </a:p>
          </p:txBody>
        </p:sp>
        <p:sp>
          <p:nvSpPr>
            <p:cNvPr id="3310" name="Freeform 3309">
              <a:extLst>
                <a:ext uri="{FF2B5EF4-FFF2-40B4-BE49-F238E27FC236}">
                  <a16:creationId xmlns:a16="http://schemas.microsoft.com/office/drawing/2014/main" id="{BB3AF7B1-DE16-1ACE-7823-43CBF6A5FFFA}"/>
                </a:ext>
              </a:extLst>
            </p:cNvPr>
            <p:cNvSpPr/>
            <p:nvPr/>
          </p:nvSpPr>
          <p:spPr>
            <a:xfrm flipH="1">
              <a:off x="8461136" y="2408434"/>
              <a:ext cx="77647" cy="67140"/>
            </a:xfrm>
            <a:custGeom>
              <a:avLst/>
              <a:gdLst>
                <a:gd name="csX0" fmla="*/ 62329 w 77647"/>
                <a:gd name="csY0" fmla="*/ 1628 h 67140"/>
                <a:gd name="csX1" fmla="*/ 69121 w 77647"/>
                <a:gd name="csY1" fmla="*/ 9442 h 67140"/>
                <a:gd name="csX2" fmla="*/ 69890 w 77647"/>
                <a:gd name="csY2" fmla="*/ 10288 h 67140"/>
                <a:gd name="csX3" fmla="*/ 70082 w 77647"/>
                <a:gd name="csY3" fmla="*/ 10526 h 67140"/>
                <a:gd name="csX4" fmla="*/ 70127 w 77647"/>
                <a:gd name="csY4" fmla="*/ 10583 h 67140"/>
                <a:gd name="csX5" fmla="*/ 70466 w 77647"/>
                <a:gd name="csY5" fmla="*/ 11077 h 67140"/>
                <a:gd name="csX6" fmla="*/ 71876 w 77647"/>
                <a:gd name="csY6" fmla="*/ 13359 h 67140"/>
                <a:gd name="csX7" fmla="*/ 73202 w 77647"/>
                <a:gd name="csY7" fmla="*/ 15827 h 67140"/>
                <a:gd name="csX8" fmla="*/ 73798 w 77647"/>
                <a:gd name="csY8" fmla="*/ 17116 h 67140"/>
                <a:gd name="csX9" fmla="*/ 73837 w 77647"/>
                <a:gd name="csY9" fmla="*/ 17205 h 67140"/>
                <a:gd name="csX10" fmla="*/ 73971 w 77647"/>
                <a:gd name="csY10" fmla="*/ 17545 h 67140"/>
                <a:gd name="csX11" fmla="*/ 74266 w 77647"/>
                <a:gd name="csY11" fmla="*/ 18340 h 67140"/>
                <a:gd name="csX12" fmla="*/ 74945 w 77647"/>
                <a:gd name="csY12" fmla="*/ 20904 h 67140"/>
                <a:gd name="csX13" fmla="*/ 74964 w 77647"/>
                <a:gd name="csY13" fmla="*/ 20994 h 67140"/>
                <a:gd name="csX14" fmla="*/ 75003 w 77647"/>
                <a:gd name="csY14" fmla="*/ 21314 h 67140"/>
                <a:gd name="csX15" fmla="*/ 75041 w 77647"/>
                <a:gd name="csY15" fmla="*/ 21962 h 67140"/>
                <a:gd name="csX16" fmla="*/ 75041 w 77647"/>
                <a:gd name="csY16" fmla="*/ 23443 h 67140"/>
                <a:gd name="csX17" fmla="*/ 74830 w 77647"/>
                <a:gd name="csY17" fmla="*/ 26238 h 67140"/>
                <a:gd name="csX18" fmla="*/ 74811 w 77647"/>
                <a:gd name="csY18" fmla="*/ 26379 h 67140"/>
                <a:gd name="csX19" fmla="*/ 74759 w 77647"/>
                <a:gd name="csY19" fmla="*/ 26738 h 67140"/>
                <a:gd name="csX20" fmla="*/ 74638 w 77647"/>
                <a:gd name="csY20" fmla="*/ 27449 h 67140"/>
                <a:gd name="csX21" fmla="*/ 74336 w 77647"/>
                <a:gd name="csY21" fmla="*/ 28853 h 67140"/>
                <a:gd name="csX22" fmla="*/ 73561 w 77647"/>
                <a:gd name="csY22" fmla="*/ 31462 h 67140"/>
                <a:gd name="csX23" fmla="*/ 73061 w 77647"/>
                <a:gd name="csY23" fmla="*/ 32783 h 67140"/>
                <a:gd name="csX24" fmla="*/ 73010 w 77647"/>
                <a:gd name="csY24" fmla="*/ 32911 h 67140"/>
                <a:gd name="csX25" fmla="*/ 72914 w 77647"/>
                <a:gd name="csY25" fmla="*/ 33129 h 67140"/>
                <a:gd name="csX26" fmla="*/ 72574 w 77647"/>
                <a:gd name="csY26" fmla="*/ 33872 h 67140"/>
                <a:gd name="csX27" fmla="*/ 69736 w 77647"/>
                <a:gd name="csY27" fmla="*/ 38533 h 67140"/>
                <a:gd name="csX28" fmla="*/ 69653 w 77647"/>
                <a:gd name="csY28" fmla="*/ 38642 h 67140"/>
                <a:gd name="csX29" fmla="*/ 69435 w 77647"/>
                <a:gd name="csY29" fmla="*/ 38911 h 67140"/>
                <a:gd name="csX30" fmla="*/ 69070 w 77647"/>
                <a:gd name="csY30" fmla="*/ 39360 h 67140"/>
                <a:gd name="csX31" fmla="*/ 68070 w 77647"/>
                <a:gd name="csY31" fmla="*/ 40482 h 67140"/>
                <a:gd name="csX32" fmla="*/ 66007 w 77647"/>
                <a:gd name="csY32" fmla="*/ 42475 h 67140"/>
                <a:gd name="csX33" fmla="*/ 63559 w 77647"/>
                <a:gd name="csY33" fmla="*/ 44559 h 67140"/>
                <a:gd name="csX34" fmla="*/ 61278 w 77647"/>
                <a:gd name="csY34" fmla="*/ 46302 h 67140"/>
                <a:gd name="csX35" fmla="*/ 50828 w 77647"/>
                <a:gd name="csY35" fmla="*/ 53117 h 67140"/>
                <a:gd name="csX36" fmla="*/ 45759 w 77647"/>
                <a:gd name="csY36" fmla="*/ 56136 h 67140"/>
                <a:gd name="csX37" fmla="*/ 45131 w 77647"/>
                <a:gd name="csY37" fmla="*/ 56431 h 67140"/>
                <a:gd name="csX38" fmla="*/ 44811 w 77647"/>
                <a:gd name="csY38" fmla="*/ 56572 h 67140"/>
                <a:gd name="csX39" fmla="*/ 44689 w 77647"/>
                <a:gd name="csY39" fmla="*/ 56623 h 67140"/>
                <a:gd name="csX40" fmla="*/ 43382 w 77647"/>
                <a:gd name="csY40" fmla="*/ 57117 h 67140"/>
                <a:gd name="csX41" fmla="*/ 40781 w 77647"/>
                <a:gd name="csY41" fmla="*/ 57899 h 67140"/>
                <a:gd name="csX42" fmla="*/ 29504 w 77647"/>
                <a:gd name="csY42" fmla="*/ 59899 h 67140"/>
                <a:gd name="csX43" fmla="*/ 17387 w 77647"/>
                <a:gd name="csY43" fmla="*/ 62649 h 67140"/>
                <a:gd name="csX44" fmla="*/ 14100 w 77647"/>
                <a:gd name="csY44" fmla="*/ 63469 h 67140"/>
                <a:gd name="csX45" fmla="*/ 10755 w 77647"/>
                <a:gd name="csY45" fmla="*/ 64296 h 67140"/>
                <a:gd name="csX46" fmla="*/ 7878 w 77647"/>
                <a:gd name="csY46" fmla="*/ 64566 h 67140"/>
                <a:gd name="csX47" fmla="*/ 4643 w 77647"/>
                <a:gd name="csY47" fmla="*/ 64502 h 67140"/>
                <a:gd name="csX48" fmla="*/ 1426 w 77647"/>
                <a:gd name="csY48" fmla="*/ 64296 h 67140"/>
                <a:gd name="csX49" fmla="*/ 2330 w 77647"/>
                <a:gd name="csY49" fmla="*/ 64668 h 67140"/>
                <a:gd name="csX50" fmla="*/ 2503 w 77647"/>
                <a:gd name="csY50" fmla="*/ 65034 h 67140"/>
                <a:gd name="csX51" fmla="*/ 2503 w 77647"/>
                <a:gd name="csY51" fmla="*/ 65713 h 67140"/>
                <a:gd name="csX52" fmla="*/ 2483 w 77647"/>
                <a:gd name="csY52" fmla="*/ 65822 h 67140"/>
                <a:gd name="csX53" fmla="*/ 2682 w 77647"/>
                <a:gd name="csY53" fmla="*/ 65367 h 67140"/>
                <a:gd name="csX54" fmla="*/ 1791 w 77647"/>
                <a:gd name="csY54" fmla="*/ 63796 h 67140"/>
                <a:gd name="csX55" fmla="*/ 222 w 77647"/>
                <a:gd name="csY55" fmla="*/ 64687 h 67140"/>
                <a:gd name="csX56" fmla="*/ 202 w 77647"/>
                <a:gd name="csY56" fmla="*/ 64643 h 67140"/>
                <a:gd name="csX57" fmla="*/ 42 w 77647"/>
                <a:gd name="csY57" fmla="*/ 65040 h 67140"/>
                <a:gd name="csX58" fmla="*/ 439 w 77647"/>
                <a:gd name="csY58" fmla="*/ 66405 h 67140"/>
                <a:gd name="csX59" fmla="*/ 2708 w 77647"/>
                <a:gd name="csY59" fmla="*/ 66944 h 67140"/>
                <a:gd name="csX60" fmla="*/ 6001 w 77647"/>
                <a:gd name="csY60" fmla="*/ 67123 h 67140"/>
                <a:gd name="csX61" fmla="*/ 12799 w 77647"/>
                <a:gd name="csY61" fmla="*/ 66476 h 67140"/>
                <a:gd name="csX62" fmla="*/ 19649 w 77647"/>
                <a:gd name="csY62" fmla="*/ 64745 h 67140"/>
                <a:gd name="csX63" fmla="*/ 26300 w 77647"/>
                <a:gd name="csY63" fmla="*/ 63110 h 67140"/>
                <a:gd name="csX64" fmla="*/ 48681 w 77647"/>
                <a:gd name="csY64" fmla="*/ 57469 h 67140"/>
                <a:gd name="csX65" fmla="*/ 59529 w 77647"/>
                <a:gd name="csY65" fmla="*/ 50649 h 67140"/>
                <a:gd name="csX66" fmla="*/ 69653 w 77647"/>
                <a:gd name="csY66" fmla="*/ 42546 h 67140"/>
                <a:gd name="csX67" fmla="*/ 75849 w 77647"/>
                <a:gd name="csY67" fmla="*/ 32699 h 67140"/>
                <a:gd name="csX68" fmla="*/ 77297 w 77647"/>
                <a:gd name="csY68" fmla="*/ 27065 h 67140"/>
                <a:gd name="csX69" fmla="*/ 77547 w 77647"/>
                <a:gd name="csY69" fmla="*/ 21109 h 67140"/>
                <a:gd name="csX70" fmla="*/ 75733 w 77647"/>
                <a:gd name="csY70" fmla="*/ 15212 h 67140"/>
                <a:gd name="csX71" fmla="*/ 72965 w 77647"/>
                <a:gd name="csY71" fmla="*/ 10231 h 67140"/>
                <a:gd name="csX72" fmla="*/ 69460 w 77647"/>
                <a:gd name="csY72" fmla="*/ 6231 h 67140"/>
                <a:gd name="csX73" fmla="*/ 65789 w 77647"/>
                <a:gd name="csY73" fmla="*/ 2622 h 67140"/>
                <a:gd name="csX74" fmla="*/ 65738 w 77647"/>
                <a:gd name="csY74" fmla="*/ 2557 h 67140"/>
                <a:gd name="csX75" fmla="*/ 65558 w 77647"/>
                <a:gd name="csY75" fmla="*/ 2307 h 67140"/>
                <a:gd name="csX76" fmla="*/ 65231 w 77647"/>
                <a:gd name="csY76" fmla="*/ 1801 h 67140"/>
                <a:gd name="csX77" fmla="*/ 64943 w 77647"/>
                <a:gd name="csY77" fmla="*/ 1275 h 67140"/>
                <a:gd name="csX78" fmla="*/ 64815 w 77647"/>
                <a:gd name="csY78" fmla="*/ 1006 h 67140"/>
                <a:gd name="csX79" fmla="*/ 64796 w 77647"/>
                <a:gd name="csY79" fmla="*/ 948 h 67140"/>
                <a:gd name="csX80" fmla="*/ 63226 w 77647"/>
                <a:gd name="csY80" fmla="*/ 57 h 67140"/>
                <a:gd name="csX81" fmla="*/ 62335 w 77647"/>
                <a:gd name="csY81" fmla="*/ 1628 h 67140"/>
                <a:gd name="csX82" fmla="*/ 62335 w 77647"/>
                <a:gd name="csY82" fmla="*/ 1628 h 671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77647" h="67140">
                  <a:moveTo>
                    <a:pt x="62329" y="1628"/>
                  </a:moveTo>
                  <a:cubicBezTo>
                    <a:pt x="63617" y="4987"/>
                    <a:pt x="66712" y="6961"/>
                    <a:pt x="69121" y="9442"/>
                  </a:cubicBezTo>
                  <a:cubicBezTo>
                    <a:pt x="69383" y="9718"/>
                    <a:pt x="69640" y="9994"/>
                    <a:pt x="69890" y="10288"/>
                  </a:cubicBezTo>
                  <a:cubicBezTo>
                    <a:pt x="69954" y="10365"/>
                    <a:pt x="70018" y="10449"/>
                    <a:pt x="70082" y="10526"/>
                  </a:cubicBezTo>
                  <a:cubicBezTo>
                    <a:pt x="70293" y="10788"/>
                    <a:pt x="69935" y="10308"/>
                    <a:pt x="70127" y="10583"/>
                  </a:cubicBezTo>
                  <a:cubicBezTo>
                    <a:pt x="70242" y="10750"/>
                    <a:pt x="70357" y="10910"/>
                    <a:pt x="70466" y="11077"/>
                  </a:cubicBezTo>
                  <a:cubicBezTo>
                    <a:pt x="70960" y="11827"/>
                    <a:pt x="71427" y="12583"/>
                    <a:pt x="71876" y="13359"/>
                  </a:cubicBezTo>
                  <a:cubicBezTo>
                    <a:pt x="72344" y="14167"/>
                    <a:pt x="72792" y="14987"/>
                    <a:pt x="73202" y="15827"/>
                  </a:cubicBezTo>
                  <a:cubicBezTo>
                    <a:pt x="73414" y="16250"/>
                    <a:pt x="73606" y="16686"/>
                    <a:pt x="73798" y="17116"/>
                  </a:cubicBezTo>
                  <a:cubicBezTo>
                    <a:pt x="73894" y="17333"/>
                    <a:pt x="73689" y="16840"/>
                    <a:pt x="73837" y="17205"/>
                  </a:cubicBezTo>
                  <a:cubicBezTo>
                    <a:pt x="73882" y="17321"/>
                    <a:pt x="73926" y="17430"/>
                    <a:pt x="73971" y="17545"/>
                  </a:cubicBezTo>
                  <a:cubicBezTo>
                    <a:pt x="74074" y="17808"/>
                    <a:pt x="74176" y="18071"/>
                    <a:pt x="74266" y="18340"/>
                  </a:cubicBezTo>
                  <a:cubicBezTo>
                    <a:pt x="74561" y="19173"/>
                    <a:pt x="74804" y="20032"/>
                    <a:pt x="74945" y="20904"/>
                  </a:cubicBezTo>
                  <a:cubicBezTo>
                    <a:pt x="74952" y="20949"/>
                    <a:pt x="75003" y="21314"/>
                    <a:pt x="74964" y="20994"/>
                  </a:cubicBezTo>
                  <a:cubicBezTo>
                    <a:pt x="74977" y="21103"/>
                    <a:pt x="74990" y="21205"/>
                    <a:pt x="75003" y="21314"/>
                  </a:cubicBezTo>
                  <a:cubicBezTo>
                    <a:pt x="75022" y="21532"/>
                    <a:pt x="75035" y="21744"/>
                    <a:pt x="75041" y="21962"/>
                  </a:cubicBezTo>
                  <a:cubicBezTo>
                    <a:pt x="75054" y="22455"/>
                    <a:pt x="75060" y="22949"/>
                    <a:pt x="75041" y="23443"/>
                  </a:cubicBezTo>
                  <a:cubicBezTo>
                    <a:pt x="75022" y="24379"/>
                    <a:pt x="74945" y="25308"/>
                    <a:pt x="74830" y="26238"/>
                  </a:cubicBezTo>
                  <a:cubicBezTo>
                    <a:pt x="74779" y="26635"/>
                    <a:pt x="74868" y="25981"/>
                    <a:pt x="74811" y="26379"/>
                  </a:cubicBezTo>
                  <a:cubicBezTo>
                    <a:pt x="74791" y="26500"/>
                    <a:pt x="74772" y="26616"/>
                    <a:pt x="74759" y="26738"/>
                  </a:cubicBezTo>
                  <a:cubicBezTo>
                    <a:pt x="74721" y="26975"/>
                    <a:pt x="74682" y="27212"/>
                    <a:pt x="74638" y="27449"/>
                  </a:cubicBezTo>
                  <a:cubicBezTo>
                    <a:pt x="74548" y="27917"/>
                    <a:pt x="74452" y="28385"/>
                    <a:pt x="74336" y="28853"/>
                  </a:cubicBezTo>
                  <a:cubicBezTo>
                    <a:pt x="74125" y="29738"/>
                    <a:pt x="73862" y="30609"/>
                    <a:pt x="73561" y="31462"/>
                  </a:cubicBezTo>
                  <a:cubicBezTo>
                    <a:pt x="73407" y="31904"/>
                    <a:pt x="73234" y="32347"/>
                    <a:pt x="73061" y="32783"/>
                  </a:cubicBezTo>
                  <a:cubicBezTo>
                    <a:pt x="72914" y="33142"/>
                    <a:pt x="73164" y="32558"/>
                    <a:pt x="73010" y="32911"/>
                  </a:cubicBezTo>
                  <a:cubicBezTo>
                    <a:pt x="72978" y="32981"/>
                    <a:pt x="72946" y="33052"/>
                    <a:pt x="72914" y="33129"/>
                  </a:cubicBezTo>
                  <a:cubicBezTo>
                    <a:pt x="72805" y="33379"/>
                    <a:pt x="72690" y="33629"/>
                    <a:pt x="72574" y="33872"/>
                  </a:cubicBezTo>
                  <a:cubicBezTo>
                    <a:pt x="71786" y="35520"/>
                    <a:pt x="70825" y="37071"/>
                    <a:pt x="69736" y="38533"/>
                  </a:cubicBezTo>
                  <a:cubicBezTo>
                    <a:pt x="69505" y="38841"/>
                    <a:pt x="69890" y="38340"/>
                    <a:pt x="69653" y="38642"/>
                  </a:cubicBezTo>
                  <a:cubicBezTo>
                    <a:pt x="69582" y="38732"/>
                    <a:pt x="69512" y="38821"/>
                    <a:pt x="69435" y="38911"/>
                  </a:cubicBezTo>
                  <a:cubicBezTo>
                    <a:pt x="69313" y="39058"/>
                    <a:pt x="69191" y="39212"/>
                    <a:pt x="69070" y="39360"/>
                  </a:cubicBezTo>
                  <a:cubicBezTo>
                    <a:pt x="68749" y="39744"/>
                    <a:pt x="68416" y="40116"/>
                    <a:pt x="68070" y="40482"/>
                  </a:cubicBezTo>
                  <a:cubicBezTo>
                    <a:pt x="67416" y="41180"/>
                    <a:pt x="66718" y="41834"/>
                    <a:pt x="66007" y="42475"/>
                  </a:cubicBezTo>
                  <a:cubicBezTo>
                    <a:pt x="65212" y="43193"/>
                    <a:pt x="64392" y="43886"/>
                    <a:pt x="63559" y="44559"/>
                  </a:cubicBezTo>
                  <a:cubicBezTo>
                    <a:pt x="62777" y="45187"/>
                    <a:pt x="62149" y="45668"/>
                    <a:pt x="61278" y="46302"/>
                  </a:cubicBezTo>
                  <a:cubicBezTo>
                    <a:pt x="57914" y="48757"/>
                    <a:pt x="54364" y="50937"/>
                    <a:pt x="50828" y="53117"/>
                  </a:cubicBezTo>
                  <a:cubicBezTo>
                    <a:pt x="49162" y="54142"/>
                    <a:pt x="47521" y="55277"/>
                    <a:pt x="45759" y="56136"/>
                  </a:cubicBezTo>
                  <a:cubicBezTo>
                    <a:pt x="45554" y="56238"/>
                    <a:pt x="45343" y="56335"/>
                    <a:pt x="45131" y="56431"/>
                  </a:cubicBezTo>
                  <a:cubicBezTo>
                    <a:pt x="45029" y="56476"/>
                    <a:pt x="44920" y="56527"/>
                    <a:pt x="44811" y="56572"/>
                  </a:cubicBezTo>
                  <a:cubicBezTo>
                    <a:pt x="44459" y="56726"/>
                    <a:pt x="45042" y="56482"/>
                    <a:pt x="44689" y="56623"/>
                  </a:cubicBezTo>
                  <a:cubicBezTo>
                    <a:pt x="44253" y="56796"/>
                    <a:pt x="43818" y="56963"/>
                    <a:pt x="43382" y="57117"/>
                  </a:cubicBezTo>
                  <a:cubicBezTo>
                    <a:pt x="42523" y="57412"/>
                    <a:pt x="41658" y="57674"/>
                    <a:pt x="40781" y="57899"/>
                  </a:cubicBezTo>
                  <a:cubicBezTo>
                    <a:pt x="37077" y="58854"/>
                    <a:pt x="33271" y="59290"/>
                    <a:pt x="29504" y="59899"/>
                  </a:cubicBezTo>
                  <a:cubicBezTo>
                    <a:pt x="25416" y="60566"/>
                    <a:pt x="21411" y="61675"/>
                    <a:pt x="17387" y="62649"/>
                  </a:cubicBezTo>
                  <a:cubicBezTo>
                    <a:pt x="16291" y="62918"/>
                    <a:pt x="15189" y="63187"/>
                    <a:pt x="14100" y="63469"/>
                  </a:cubicBezTo>
                  <a:cubicBezTo>
                    <a:pt x="12985" y="63758"/>
                    <a:pt x="11883" y="64098"/>
                    <a:pt x="10755" y="64296"/>
                  </a:cubicBezTo>
                  <a:cubicBezTo>
                    <a:pt x="9890" y="64450"/>
                    <a:pt x="8923" y="64534"/>
                    <a:pt x="7878" y="64566"/>
                  </a:cubicBezTo>
                  <a:cubicBezTo>
                    <a:pt x="6802" y="64591"/>
                    <a:pt x="5719" y="64559"/>
                    <a:pt x="4643" y="64502"/>
                  </a:cubicBezTo>
                  <a:cubicBezTo>
                    <a:pt x="3573" y="64444"/>
                    <a:pt x="2496" y="64361"/>
                    <a:pt x="1426" y="64296"/>
                  </a:cubicBezTo>
                  <a:cubicBezTo>
                    <a:pt x="1727" y="64418"/>
                    <a:pt x="2028" y="64546"/>
                    <a:pt x="2330" y="64668"/>
                  </a:cubicBezTo>
                  <a:lnTo>
                    <a:pt x="2503" y="65034"/>
                  </a:lnTo>
                  <a:lnTo>
                    <a:pt x="2503" y="65713"/>
                  </a:lnTo>
                  <a:cubicBezTo>
                    <a:pt x="2477" y="65873"/>
                    <a:pt x="2368" y="66014"/>
                    <a:pt x="2483" y="65822"/>
                  </a:cubicBezTo>
                  <a:cubicBezTo>
                    <a:pt x="2573" y="65681"/>
                    <a:pt x="2624" y="65521"/>
                    <a:pt x="2682" y="65367"/>
                  </a:cubicBezTo>
                  <a:cubicBezTo>
                    <a:pt x="2906" y="64739"/>
                    <a:pt x="2426" y="63937"/>
                    <a:pt x="1791" y="63796"/>
                  </a:cubicBezTo>
                  <a:cubicBezTo>
                    <a:pt x="1074" y="63630"/>
                    <a:pt x="465" y="64014"/>
                    <a:pt x="222" y="64687"/>
                  </a:cubicBezTo>
                  <a:cubicBezTo>
                    <a:pt x="324" y="64405"/>
                    <a:pt x="260" y="64553"/>
                    <a:pt x="202" y="64643"/>
                  </a:cubicBezTo>
                  <a:cubicBezTo>
                    <a:pt x="119" y="64764"/>
                    <a:pt x="74" y="64905"/>
                    <a:pt x="42" y="65040"/>
                  </a:cubicBezTo>
                  <a:cubicBezTo>
                    <a:pt x="-86" y="65546"/>
                    <a:pt x="87" y="66034"/>
                    <a:pt x="439" y="66405"/>
                  </a:cubicBezTo>
                  <a:cubicBezTo>
                    <a:pt x="997" y="66995"/>
                    <a:pt x="1952" y="66893"/>
                    <a:pt x="2708" y="66944"/>
                  </a:cubicBezTo>
                  <a:cubicBezTo>
                    <a:pt x="3803" y="67014"/>
                    <a:pt x="4905" y="67091"/>
                    <a:pt x="6001" y="67123"/>
                  </a:cubicBezTo>
                  <a:cubicBezTo>
                    <a:pt x="8282" y="67194"/>
                    <a:pt x="10582" y="67053"/>
                    <a:pt x="12799" y="66476"/>
                  </a:cubicBezTo>
                  <a:cubicBezTo>
                    <a:pt x="15080" y="65886"/>
                    <a:pt x="17361" y="65290"/>
                    <a:pt x="19649" y="64745"/>
                  </a:cubicBezTo>
                  <a:cubicBezTo>
                    <a:pt x="21866" y="64213"/>
                    <a:pt x="24076" y="63617"/>
                    <a:pt x="26300" y="63110"/>
                  </a:cubicBezTo>
                  <a:cubicBezTo>
                    <a:pt x="33752" y="61425"/>
                    <a:pt x="41966" y="61566"/>
                    <a:pt x="48681" y="57469"/>
                  </a:cubicBezTo>
                  <a:cubicBezTo>
                    <a:pt x="52327" y="55245"/>
                    <a:pt x="55986" y="53027"/>
                    <a:pt x="59529" y="50649"/>
                  </a:cubicBezTo>
                  <a:cubicBezTo>
                    <a:pt x="63104" y="48251"/>
                    <a:pt x="66654" y="45648"/>
                    <a:pt x="69653" y="42546"/>
                  </a:cubicBezTo>
                  <a:cubicBezTo>
                    <a:pt x="72376" y="39732"/>
                    <a:pt x="74471" y="36366"/>
                    <a:pt x="75849" y="32699"/>
                  </a:cubicBezTo>
                  <a:cubicBezTo>
                    <a:pt x="76534" y="30879"/>
                    <a:pt x="77021" y="28988"/>
                    <a:pt x="77297" y="27065"/>
                  </a:cubicBezTo>
                  <a:cubicBezTo>
                    <a:pt x="77579" y="25122"/>
                    <a:pt x="77777" y="23071"/>
                    <a:pt x="77547" y="21109"/>
                  </a:cubicBezTo>
                  <a:cubicBezTo>
                    <a:pt x="77309" y="19039"/>
                    <a:pt x="76605" y="17096"/>
                    <a:pt x="75733" y="15212"/>
                  </a:cubicBezTo>
                  <a:cubicBezTo>
                    <a:pt x="74939" y="13487"/>
                    <a:pt x="73990" y="11833"/>
                    <a:pt x="72965" y="10231"/>
                  </a:cubicBezTo>
                  <a:cubicBezTo>
                    <a:pt x="71991" y="8705"/>
                    <a:pt x="70793" y="7442"/>
                    <a:pt x="69460" y="6231"/>
                  </a:cubicBezTo>
                  <a:cubicBezTo>
                    <a:pt x="68185" y="5077"/>
                    <a:pt x="66878" y="3955"/>
                    <a:pt x="65789" y="2622"/>
                  </a:cubicBezTo>
                  <a:cubicBezTo>
                    <a:pt x="65571" y="2359"/>
                    <a:pt x="65936" y="2833"/>
                    <a:pt x="65738" y="2557"/>
                  </a:cubicBezTo>
                  <a:cubicBezTo>
                    <a:pt x="65680" y="2474"/>
                    <a:pt x="65616" y="2391"/>
                    <a:pt x="65558" y="2307"/>
                  </a:cubicBezTo>
                  <a:cubicBezTo>
                    <a:pt x="65443" y="2141"/>
                    <a:pt x="65334" y="1974"/>
                    <a:pt x="65231" y="1801"/>
                  </a:cubicBezTo>
                  <a:cubicBezTo>
                    <a:pt x="65129" y="1628"/>
                    <a:pt x="65033" y="1455"/>
                    <a:pt x="64943" y="1275"/>
                  </a:cubicBezTo>
                  <a:cubicBezTo>
                    <a:pt x="64898" y="1186"/>
                    <a:pt x="64860" y="1096"/>
                    <a:pt x="64815" y="1006"/>
                  </a:cubicBezTo>
                  <a:cubicBezTo>
                    <a:pt x="64950" y="1301"/>
                    <a:pt x="64815" y="1006"/>
                    <a:pt x="64796" y="948"/>
                  </a:cubicBezTo>
                  <a:cubicBezTo>
                    <a:pt x="64559" y="327"/>
                    <a:pt x="63924" y="-173"/>
                    <a:pt x="63226" y="57"/>
                  </a:cubicBezTo>
                  <a:cubicBezTo>
                    <a:pt x="62617" y="256"/>
                    <a:pt x="62079" y="961"/>
                    <a:pt x="62335" y="1628"/>
                  </a:cubicBezTo>
                  <a:lnTo>
                    <a:pt x="62335" y="1628"/>
                  </a:lnTo>
                  <a:close/>
                </a:path>
              </a:pathLst>
            </a:custGeom>
            <a:solidFill>
              <a:srgbClr val="7F7F7F"/>
            </a:solidFill>
            <a:ln w="635" cap="flat">
              <a:noFill/>
              <a:prstDash val="solid"/>
              <a:miter/>
            </a:ln>
          </p:spPr>
          <p:txBody>
            <a:bodyPr/>
            <a:lstStyle/>
            <a:p>
              <a:endParaRPr lang="en-US"/>
            </a:p>
          </p:txBody>
        </p:sp>
        <p:sp>
          <p:nvSpPr>
            <p:cNvPr id="3312" name="Freeform 3311">
              <a:extLst>
                <a:ext uri="{FF2B5EF4-FFF2-40B4-BE49-F238E27FC236}">
                  <a16:creationId xmlns:a16="http://schemas.microsoft.com/office/drawing/2014/main" id="{A99DE7A8-58A2-111C-5290-3B15994F5BB4}"/>
                </a:ext>
              </a:extLst>
            </p:cNvPr>
            <p:cNvSpPr/>
            <p:nvPr/>
          </p:nvSpPr>
          <p:spPr>
            <a:xfrm flipH="1">
              <a:off x="8460740" y="2386544"/>
              <a:ext cx="19825" cy="39065"/>
            </a:xfrm>
            <a:custGeom>
              <a:avLst/>
              <a:gdLst>
                <a:gd name="csX0" fmla="*/ 376 w 19825"/>
                <a:gd name="csY0" fmla="*/ 2184 h 39065"/>
                <a:gd name="csX1" fmla="*/ 2875 w 19825"/>
                <a:gd name="csY1" fmla="*/ 5236 h 39065"/>
                <a:gd name="csX2" fmla="*/ 3022 w 19825"/>
                <a:gd name="csY2" fmla="*/ 5428 h 39065"/>
                <a:gd name="csX3" fmla="*/ 3041 w 19825"/>
                <a:gd name="csY3" fmla="*/ 5454 h 39065"/>
                <a:gd name="csX4" fmla="*/ 3336 w 19825"/>
                <a:gd name="csY4" fmla="*/ 5838 h 39065"/>
                <a:gd name="csX5" fmla="*/ 3945 w 19825"/>
                <a:gd name="csY5" fmla="*/ 6653 h 39065"/>
                <a:gd name="csX6" fmla="*/ 5066 w 19825"/>
                <a:gd name="csY6" fmla="*/ 8204 h 39065"/>
                <a:gd name="csX7" fmla="*/ 9192 w 19825"/>
                <a:gd name="csY7" fmla="*/ 14704 h 39065"/>
                <a:gd name="csX8" fmla="*/ 12691 w 19825"/>
                <a:gd name="csY8" fmla="*/ 21576 h 39065"/>
                <a:gd name="csX9" fmla="*/ 13466 w 19825"/>
                <a:gd name="csY9" fmla="*/ 23326 h 39065"/>
                <a:gd name="csX10" fmla="*/ 13569 w 19825"/>
                <a:gd name="csY10" fmla="*/ 23576 h 39065"/>
                <a:gd name="csX11" fmla="*/ 13754 w 19825"/>
                <a:gd name="csY11" fmla="*/ 24018 h 39065"/>
                <a:gd name="csX12" fmla="*/ 14139 w 19825"/>
                <a:gd name="csY12" fmla="*/ 24967 h 39065"/>
                <a:gd name="csX13" fmla="*/ 15536 w 19825"/>
                <a:gd name="csY13" fmla="*/ 28672 h 39065"/>
                <a:gd name="csX14" fmla="*/ 17003 w 19825"/>
                <a:gd name="csY14" fmla="*/ 33134 h 39065"/>
                <a:gd name="csX15" fmla="*/ 17259 w 19825"/>
                <a:gd name="csY15" fmla="*/ 34314 h 39065"/>
                <a:gd name="csX16" fmla="*/ 17259 w 19825"/>
                <a:gd name="csY16" fmla="*/ 34371 h 39065"/>
                <a:gd name="csX17" fmla="*/ 17272 w 19825"/>
                <a:gd name="csY17" fmla="*/ 34762 h 39065"/>
                <a:gd name="csX18" fmla="*/ 17259 w 19825"/>
                <a:gd name="csY18" fmla="*/ 35339 h 39065"/>
                <a:gd name="csX19" fmla="*/ 17189 w 19825"/>
                <a:gd name="csY19" fmla="*/ 37730 h 39065"/>
                <a:gd name="csX20" fmla="*/ 17362 w 19825"/>
                <a:gd name="csY20" fmla="*/ 37083 h 39065"/>
                <a:gd name="csX21" fmla="*/ 17336 w 19825"/>
                <a:gd name="csY21" fmla="*/ 37141 h 39065"/>
                <a:gd name="csX22" fmla="*/ 17798 w 19825"/>
                <a:gd name="csY22" fmla="*/ 36679 h 39065"/>
                <a:gd name="csX23" fmla="*/ 17772 w 19825"/>
                <a:gd name="csY23" fmla="*/ 36692 h 39065"/>
                <a:gd name="csX24" fmla="*/ 19323 w 19825"/>
                <a:gd name="csY24" fmla="*/ 36891 h 39065"/>
                <a:gd name="csX25" fmla="*/ 19303 w 19825"/>
                <a:gd name="csY25" fmla="*/ 36871 h 39065"/>
                <a:gd name="csX26" fmla="*/ 19630 w 19825"/>
                <a:gd name="csY26" fmla="*/ 37435 h 39065"/>
                <a:gd name="csX27" fmla="*/ 19182 w 19825"/>
                <a:gd name="csY27" fmla="*/ 36602 h 39065"/>
                <a:gd name="csX28" fmla="*/ 17375 w 19825"/>
                <a:gd name="csY28" fmla="*/ 36602 h 39065"/>
                <a:gd name="csX29" fmla="*/ 17375 w 19825"/>
                <a:gd name="csY29" fmla="*/ 38410 h 39065"/>
                <a:gd name="csX30" fmla="*/ 17163 w 19825"/>
                <a:gd name="csY30" fmla="*/ 38115 h 39065"/>
                <a:gd name="csX31" fmla="*/ 17509 w 19825"/>
                <a:gd name="csY31" fmla="*/ 38698 h 39065"/>
                <a:gd name="csX32" fmla="*/ 19060 w 19825"/>
                <a:gd name="csY32" fmla="*/ 38897 h 39065"/>
                <a:gd name="csX33" fmla="*/ 19745 w 19825"/>
                <a:gd name="csY33" fmla="*/ 36288 h 39065"/>
                <a:gd name="csX34" fmla="*/ 19784 w 19825"/>
                <a:gd name="csY34" fmla="*/ 34102 h 39065"/>
                <a:gd name="csX35" fmla="*/ 18547 w 19825"/>
                <a:gd name="csY35" fmla="*/ 29583 h 39065"/>
                <a:gd name="csX36" fmla="*/ 15523 w 19825"/>
                <a:gd name="csY36" fmla="*/ 21698 h 39065"/>
                <a:gd name="csX37" fmla="*/ 7872 w 19825"/>
                <a:gd name="csY37" fmla="*/ 7787 h 39065"/>
                <a:gd name="csX38" fmla="*/ 2170 w 19825"/>
                <a:gd name="csY38" fmla="*/ 370 h 39065"/>
                <a:gd name="csX39" fmla="*/ 363 w 19825"/>
                <a:gd name="csY39" fmla="*/ 370 h 39065"/>
                <a:gd name="csX40" fmla="*/ 363 w 19825"/>
                <a:gd name="csY40" fmla="*/ 2178 h 39065"/>
                <a:gd name="csX41" fmla="*/ 363 w 19825"/>
                <a:gd name="csY41" fmla="*/ 2178 h 390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9825" h="39065">
                  <a:moveTo>
                    <a:pt x="376" y="2184"/>
                  </a:moveTo>
                  <a:cubicBezTo>
                    <a:pt x="1234" y="3184"/>
                    <a:pt x="2067" y="4204"/>
                    <a:pt x="2875" y="5236"/>
                  </a:cubicBezTo>
                  <a:cubicBezTo>
                    <a:pt x="2926" y="5300"/>
                    <a:pt x="2971" y="5364"/>
                    <a:pt x="3022" y="5428"/>
                  </a:cubicBezTo>
                  <a:cubicBezTo>
                    <a:pt x="3150" y="5588"/>
                    <a:pt x="2919" y="5294"/>
                    <a:pt x="3041" y="5454"/>
                  </a:cubicBezTo>
                  <a:cubicBezTo>
                    <a:pt x="3137" y="5582"/>
                    <a:pt x="3233" y="5710"/>
                    <a:pt x="3336" y="5838"/>
                  </a:cubicBezTo>
                  <a:cubicBezTo>
                    <a:pt x="3541" y="6108"/>
                    <a:pt x="3746" y="6383"/>
                    <a:pt x="3945" y="6653"/>
                  </a:cubicBezTo>
                  <a:cubicBezTo>
                    <a:pt x="4323" y="7165"/>
                    <a:pt x="4694" y="7678"/>
                    <a:pt x="5066" y="8204"/>
                  </a:cubicBezTo>
                  <a:cubicBezTo>
                    <a:pt x="6546" y="10306"/>
                    <a:pt x="7924" y="12473"/>
                    <a:pt x="9192" y="14704"/>
                  </a:cubicBezTo>
                  <a:cubicBezTo>
                    <a:pt x="10467" y="16935"/>
                    <a:pt x="11634" y="19230"/>
                    <a:pt x="12691" y="21576"/>
                  </a:cubicBezTo>
                  <a:cubicBezTo>
                    <a:pt x="12954" y="22159"/>
                    <a:pt x="13210" y="22743"/>
                    <a:pt x="13466" y="23326"/>
                  </a:cubicBezTo>
                  <a:cubicBezTo>
                    <a:pt x="13485" y="23371"/>
                    <a:pt x="13665" y="23794"/>
                    <a:pt x="13569" y="23576"/>
                  </a:cubicBezTo>
                  <a:cubicBezTo>
                    <a:pt x="13633" y="23724"/>
                    <a:pt x="13690" y="23871"/>
                    <a:pt x="13754" y="24018"/>
                  </a:cubicBezTo>
                  <a:cubicBezTo>
                    <a:pt x="13883" y="24333"/>
                    <a:pt x="14017" y="24653"/>
                    <a:pt x="14139" y="24967"/>
                  </a:cubicBezTo>
                  <a:cubicBezTo>
                    <a:pt x="14632" y="26192"/>
                    <a:pt x="15094" y="27429"/>
                    <a:pt x="15536" y="28672"/>
                  </a:cubicBezTo>
                  <a:cubicBezTo>
                    <a:pt x="16055" y="30147"/>
                    <a:pt x="16612" y="31621"/>
                    <a:pt x="17003" y="33134"/>
                  </a:cubicBezTo>
                  <a:cubicBezTo>
                    <a:pt x="17106" y="33519"/>
                    <a:pt x="17208" y="33916"/>
                    <a:pt x="17259" y="34314"/>
                  </a:cubicBezTo>
                  <a:cubicBezTo>
                    <a:pt x="17234" y="34121"/>
                    <a:pt x="17259" y="34346"/>
                    <a:pt x="17259" y="34371"/>
                  </a:cubicBezTo>
                  <a:cubicBezTo>
                    <a:pt x="17259" y="34500"/>
                    <a:pt x="17272" y="34634"/>
                    <a:pt x="17272" y="34762"/>
                  </a:cubicBezTo>
                  <a:cubicBezTo>
                    <a:pt x="17272" y="34955"/>
                    <a:pt x="17272" y="35147"/>
                    <a:pt x="17259" y="35339"/>
                  </a:cubicBezTo>
                  <a:cubicBezTo>
                    <a:pt x="17221" y="36141"/>
                    <a:pt x="17118" y="36929"/>
                    <a:pt x="17189" y="37730"/>
                  </a:cubicBezTo>
                  <a:cubicBezTo>
                    <a:pt x="17247" y="37512"/>
                    <a:pt x="17304" y="37301"/>
                    <a:pt x="17362" y="37083"/>
                  </a:cubicBezTo>
                  <a:cubicBezTo>
                    <a:pt x="17355" y="37102"/>
                    <a:pt x="17343" y="37121"/>
                    <a:pt x="17336" y="37141"/>
                  </a:cubicBezTo>
                  <a:cubicBezTo>
                    <a:pt x="17490" y="36987"/>
                    <a:pt x="17644" y="36833"/>
                    <a:pt x="17798" y="36679"/>
                  </a:cubicBezTo>
                  <a:cubicBezTo>
                    <a:pt x="17791" y="36679"/>
                    <a:pt x="17785" y="36685"/>
                    <a:pt x="17772" y="36692"/>
                  </a:cubicBezTo>
                  <a:cubicBezTo>
                    <a:pt x="18291" y="36756"/>
                    <a:pt x="18804" y="36827"/>
                    <a:pt x="19323" y="36891"/>
                  </a:cubicBezTo>
                  <a:cubicBezTo>
                    <a:pt x="19323" y="36884"/>
                    <a:pt x="19310" y="36878"/>
                    <a:pt x="19303" y="36871"/>
                  </a:cubicBezTo>
                  <a:cubicBezTo>
                    <a:pt x="19412" y="37057"/>
                    <a:pt x="19521" y="37250"/>
                    <a:pt x="19630" y="37435"/>
                  </a:cubicBezTo>
                  <a:cubicBezTo>
                    <a:pt x="19508" y="37115"/>
                    <a:pt x="19406" y="36878"/>
                    <a:pt x="19182" y="36602"/>
                  </a:cubicBezTo>
                  <a:cubicBezTo>
                    <a:pt x="18759" y="36083"/>
                    <a:pt x="17810" y="36128"/>
                    <a:pt x="17375" y="36602"/>
                  </a:cubicBezTo>
                  <a:cubicBezTo>
                    <a:pt x="16868" y="37153"/>
                    <a:pt x="16926" y="37852"/>
                    <a:pt x="17375" y="38410"/>
                  </a:cubicBezTo>
                  <a:cubicBezTo>
                    <a:pt x="17067" y="38032"/>
                    <a:pt x="17074" y="37878"/>
                    <a:pt x="17163" y="38115"/>
                  </a:cubicBezTo>
                  <a:cubicBezTo>
                    <a:pt x="17247" y="38346"/>
                    <a:pt x="17343" y="38512"/>
                    <a:pt x="17509" y="38698"/>
                  </a:cubicBezTo>
                  <a:cubicBezTo>
                    <a:pt x="17887" y="39121"/>
                    <a:pt x="18579" y="39166"/>
                    <a:pt x="19060" y="38897"/>
                  </a:cubicBezTo>
                  <a:cubicBezTo>
                    <a:pt x="19983" y="38378"/>
                    <a:pt x="19688" y="37166"/>
                    <a:pt x="19745" y="36288"/>
                  </a:cubicBezTo>
                  <a:cubicBezTo>
                    <a:pt x="19797" y="35557"/>
                    <a:pt x="19874" y="34833"/>
                    <a:pt x="19784" y="34102"/>
                  </a:cubicBezTo>
                  <a:cubicBezTo>
                    <a:pt x="19598" y="32544"/>
                    <a:pt x="19053" y="31063"/>
                    <a:pt x="18547" y="29583"/>
                  </a:cubicBezTo>
                  <a:cubicBezTo>
                    <a:pt x="17631" y="26916"/>
                    <a:pt x="16644" y="24288"/>
                    <a:pt x="15523" y="21698"/>
                  </a:cubicBezTo>
                  <a:cubicBezTo>
                    <a:pt x="13415" y="16832"/>
                    <a:pt x="10871" y="12159"/>
                    <a:pt x="7872" y="7787"/>
                  </a:cubicBezTo>
                  <a:cubicBezTo>
                    <a:pt x="6110" y="5210"/>
                    <a:pt x="4201" y="2736"/>
                    <a:pt x="2170" y="370"/>
                  </a:cubicBezTo>
                  <a:cubicBezTo>
                    <a:pt x="1734" y="-136"/>
                    <a:pt x="805" y="-111"/>
                    <a:pt x="363" y="370"/>
                  </a:cubicBezTo>
                  <a:cubicBezTo>
                    <a:pt x="-137" y="915"/>
                    <a:pt x="-105" y="1633"/>
                    <a:pt x="363" y="2178"/>
                  </a:cubicBezTo>
                  <a:lnTo>
                    <a:pt x="363" y="2178"/>
                  </a:lnTo>
                  <a:close/>
                </a:path>
              </a:pathLst>
            </a:custGeom>
            <a:solidFill>
              <a:srgbClr val="7F7F7F"/>
            </a:solidFill>
            <a:ln w="635" cap="flat">
              <a:noFill/>
              <a:prstDash val="solid"/>
              <a:miter/>
            </a:ln>
          </p:spPr>
          <p:txBody>
            <a:bodyPr/>
            <a:lstStyle/>
            <a:p>
              <a:endParaRPr lang="en-US"/>
            </a:p>
          </p:txBody>
        </p:sp>
        <p:sp>
          <p:nvSpPr>
            <p:cNvPr id="3313" name="Freeform 3312">
              <a:extLst>
                <a:ext uri="{FF2B5EF4-FFF2-40B4-BE49-F238E27FC236}">
                  <a16:creationId xmlns:a16="http://schemas.microsoft.com/office/drawing/2014/main" id="{6117AA87-8082-611A-61E4-1509CFD60BEA}"/>
                </a:ext>
              </a:extLst>
            </p:cNvPr>
            <p:cNvSpPr/>
            <p:nvPr/>
          </p:nvSpPr>
          <p:spPr>
            <a:xfrm flipH="1">
              <a:off x="8454722" y="2381545"/>
              <a:ext cx="21032" cy="51951"/>
            </a:xfrm>
            <a:custGeom>
              <a:avLst/>
              <a:gdLst>
                <a:gd name="csX0" fmla="*/ 370 w 21032"/>
                <a:gd name="csY0" fmla="*/ 2151 h 51951"/>
                <a:gd name="csX1" fmla="*/ 3932 w 21032"/>
                <a:gd name="csY1" fmla="*/ 5529 h 51951"/>
                <a:gd name="csX2" fmla="*/ 4727 w 21032"/>
                <a:gd name="csY2" fmla="*/ 6459 h 51951"/>
                <a:gd name="csX3" fmla="*/ 5079 w 21032"/>
                <a:gd name="csY3" fmla="*/ 6895 h 51951"/>
                <a:gd name="csX4" fmla="*/ 5284 w 21032"/>
                <a:gd name="csY4" fmla="*/ 7158 h 51951"/>
                <a:gd name="csX5" fmla="*/ 5361 w 21032"/>
                <a:gd name="csY5" fmla="*/ 7254 h 51951"/>
                <a:gd name="csX6" fmla="*/ 6873 w 21032"/>
                <a:gd name="csY6" fmla="*/ 9369 h 51951"/>
                <a:gd name="csX7" fmla="*/ 11954 w 21032"/>
                <a:gd name="csY7" fmla="*/ 18132 h 51951"/>
                <a:gd name="csX8" fmla="*/ 14293 w 21032"/>
                <a:gd name="csY8" fmla="*/ 22613 h 51951"/>
                <a:gd name="csX9" fmla="*/ 16228 w 21032"/>
                <a:gd name="csY9" fmla="*/ 27389 h 51951"/>
                <a:gd name="csX10" fmla="*/ 17702 w 21032"/>
                <a:gd name="csY10" fmla="*/ 32799 h 51951"/>
                <a:gd name="csX11" fmla="*/ 18170 w 21032"/>
                <a:gd name="csY11" fmla="*/ 35479 h 51951"/>
                <a:gd name="csX12" fmla="*/ 18189 w 21032"/>
                <a:gd name="csY12" fmla="*/ 35626 h 51951"/>
                <a:gd name="csX13" fmla="*/ 18227 w 21032"/>
                <a:gd name="csY13" fmla="*/ 35928 h 51951"/>
                <a:gd name="csX14" fmla="*/ 18304 w 21032"/>
                <a:gd name="csY14" fmla="*/ 36594 h 51951"/>
                <a:gd name="csX15" fmla="*/ 18419 w 21032"/>
                <a:gd name="csY15" fmla="*/ 37979 h 51951"/>
                <a:gd name="csX16" fmla="*/ 18445 w 21032"/>
                <a:gd name="csY16" fmla="*/ 41101 h 51951"/>
                <a:gd name="csX17" fmla="*/ 18368 w 21032"/>
                <a:gd name="csY17" fmla="*/ 41934 h 51951"/>
                <a:gd name="csX18" fmla="*/ 18336 w 21032"/>
                <a:gd name="csY18" fmla="*/ 42191 h 51951"/>
                <a:gd name="csX19" fmla="*/ 18291 w 21032"/>
                <a:gd name="csY19" fmla="*/ 42486 h 51951"/>
                <a:gd name="csX20" fmla="*/ 18003 w 21032"/>
                <a:gd name="csY20" fmla="*/ 44050 h 51951"/>
                <a:gd name="csX21" fmla="*/ 16497 w 21032"/>
                <a:gd name="csY21" fmla="*/ 50351 h 51951"/>
                <a:gd name="csX22" fmla="*/ 18067 w 21032"/>
                <a:gd name="csY22" fmla="*/ 51922 h 51951"/>
                <a:gd name="csX23" fmla="*/ 18093 w 21032"/>
                <a:gd name="csY23" fmla="*/ 51922 h 51951"/>
                <a:gd name="csX24" fmla="*/ 18983 w 21032"/>
                <a:gd name="csY24" fmla="*/ 50351 h 51951"/>
                <a:gd name="csX25" fmla="*/ 18823 w 21032"/>
                <a:gd name="csY25" fmla="*/ 49967 h 51951"/>
                <a:gd name="csX26" fmla="*/ 18778 w 21032"/>
                <a:gd name="csY26" fmla="*/ 49941 h 51951"/>
                <a:gd name="csX27" fmla="*/ 17208 w 21032"/>
                <a:gd name="csY27" fmla="*/ 49050 h 51951"/>
                <a:gd name="csX28" fmla="*/ 16318 w 21032"/>
                <a:gd name="csY28" fmla="*/ 50620 h 51951"/>
                <a:gd name="csX29" fmla="*/ 16529 w 21032"/>
                <a:gd name="csY29" fmla="*/ 51108 h 51951"/>
                <a:gd name="csX30" fmla="*/ 16574 w 21032"/>
                <a:gd name="csY30" fmla="*/ 51191 h 51951"/>
                <a:gd name="csX31" fmla="*/ 16516 w 21032"/>
                <a:gd name="csY31" fmla="*/ 51037 h 51951"/>
                <a:gd name="csX32" fmla="*/ 17407 w 21032"/>
                <a:gd name="csY32" fmla="*/ 49467 h 51951"/>
                <a:gd name="csX33" fmla="*/ 17381 w 21032"/>
                <a:gd name="csY33" fmla="*/ 49467 h 51951"/>
                <a:gd name="csX34" fmla="*/ 18951 w 21032"/>
                <a:gd name="csY34" fmla="*/ 51043 h 51951"/>
                <a:gd name="csX35" fmla="*/ 21027 w 21032"/>
                <a:gd name="csY35" fmla="*/ 39364 h 51951"/>
                <a:gd name="csX36" fmla="*/ 19137 w 21032"/>
                <a:gd name="csY36" fmla="*/ 28152 h 51951"/>
                <a:gd name="csX37" fmla="*/ 17119 w 21032"/>
                <a:gd name="csY37" fmla="*/ 22709 h 51951"/>
                <a:gd name="csX38" fmla="*/ 14774 w 21032"/>
                <a:gd name="csY38" fmla="*/ 18043 h 51951"/>
                <a:gd name="csX39" fmla="*/ 9699 w 21032"/>
                <a:gd name="csY39" fmla="*/ 9055 h 51951"/>
                <a:gd name="csX40" fmla="*/ 2177 w 21032"/>
                <a:gd name="csY40" fmla="*/ 362 h 51951"/>
                <a:gd name="csX41" fmla="*/ 370 w 21032"/>
                <a:gd name="csY41" fmla="*/ 362 h 51951"/>
                <a:gd name="csX42" fmla="*/ 370 w 21032"/>
                <a:gd name="csY42" fmla="*/ 2170 h 51951"/>
                <a:gd name="csX43" fmla="*/ 370 w 21032"/>
                <a:gd name="csY43" fmla="*/ 2170 h 519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21032" h="51951">
                  <a:moveTo>
                    <a:pt x="370" y="2151"/>
                  </a:moveTo>
                  <a:cubicBezTo>
                    <a:pt x="1664" y="3157"/>
                    <a:pt x="2849" y="4299"/>
                    <a:pt x="3932" y="5529"/>
                  </a:cubicBezTo>
                  <a:cubicBezTo>
                    <a:pt x="4201" y="5837"/>
                    <a:pt x="4464" y="6145"/>
                    <a:pt x="4727" y="6459"/>
                  </a:cubicBezTo>
                  <a:cubicBezTo>
                    <a:pt x="4842" y="6600"/>
                    <a:pt x="4964" y="6747"/>
                    <a:pt x="5079" y="6895"/>
                  </a:cubicBezTo>
                  <a:cubicBezTo>
                    <a:pt x="5150" y="6984"/>
                    <a:pt x="5220" y="7068"/>
                    <a:pt x="5284" y="7158"/>
                  </a:cubicBezTo>
                  <a:cubicBezTo>
                    <a:pt x="5124" y="6952"/>
                    <a:pt x="5323" y="7209"/>
                    <a:pt x="5361" y="7254"/>
                  </a:cubicBezTo>
                  <a:cubicBezTo>
                    <a:pt x="5886" y="7946"/>
                    <a:pt x="6386" y="8651"/>
                    <a:pt x="6873" y="9369"/>
                  </a:cubicBezTo>
                  <a:cubicBezTo>
                    <a:pt x="8757" y="12171"/>
                    <a:pt x="10372" y="15151"/>
                    <a:pt x="11954" y="18132"/>
                  </a:cubicBezTo>
                  <a:cubicBezTo>
                    <a:pt x="12742" y="19619"/>
                    <a:pt x="13569" y="21094"/>
                    <a:pt x="14293" y="22613"/>
                  </a:cubicBezTo>
                  <a:cubicBezTo>
                    <a:pt x="15081" y="24254"/>
                    <a:pt x="15613" y="25575"/>
                    <a:pt x="16228" y="27389"/>
                  </a:cubicBezTo>
                  <a:cubicBezTo>
                    <a:pt x="16824" y="29158"/>
                    <a:pt x="17324" y="30966"/>
                    <a:pt x="17702" y="32799"/>
                  </a:cubicBezTo>
                  <a:cubicBezTo>
                    <a:pt x="17888" y="33690"/>
                    <a:pt x="18035" y="34581"/>
                    <a:pt x="18170" y="35479"/>
                  </a:cubicBezTo>
                  <a:cubicBezTo>
                    <a:pt x="18227" y="35876"/>
                    <a:pt x="18138" y="35223"/>
                    <a:pt x="18189" y="35626"/>
                  </a:cubicBezTo>
                  <a:cubicBezTo>
                    <a:pt x="18202" y="35729"/>
                    <a:pt x="18214" y="35832"/>
                    <a:pt x="18227" y="35928"/>
                  </a:cubicBezTo>
                  <a:cubicBezTo>
                    <a:pt x="18253" y="36152"/>
                    <a:pt x="18278" y="36370"/>
                    <a:pt x="18304" y="36594"/>
                  </a:cubicBezTo>
                  <a:cubicBezTo>
                    <a:pt x="18349" y="37056"/>
                    <a:pt x="18394" y="37517"/>
                    <a:pt x="18419" y="37979"/>
                  </a:cubicBezTo>
                  <a:cubicBezTo>
                    <a:pt x="18490" y="39018"/>
                    <a:pt x="18516" y="40062"/>
                    <a:pt x="18445" y="41101"/>
                  </a:cubicBezTo>
                  <a:cubicBezTo>
                    <a:pt x="18426" y="41377"/>
                    <a:pt x="18400" y="41659"/>
                    <a:pt x="18368" y="41934"/>
                  </a:cubicBezTo>
                  <a:cubicBezTo>
                    <a:pt x="18355" y="42018"/>
                    <a:pt x="18349" y="42101"/>
                    <a:pt x="18336" y="42191"/>
                  </a:cubicBezTo>
                  <a:cubicBezTo>
                    <a:pt x="18368" y="41947"/>
                    <a:pt x="18298" y="42441"/>
                    <a:pt x="18291" y="42486"/>
                  </a:cubicBezTo>
                  <a:cubicBezTo>
                    <a:pt x="18208" y="43011"/>
                    <a:pt x="18112" y="43530"/>
                    <a:pt x="18003" y="44050"/>
                  </a:cubicBezTo>
                  <a:cubicBezTo>
                    <a:pt x="17554" y="46165"/>
                    <a:pt x="16933" y="48236"/>
                    <a:pt x="16497" y="50351"/>
                  </a:cubicBezTo>
                  <a:cubicBezTo>
                    <a:pt x="16292" y="51345"/>
                    <a:pt x="17080" y="52114"/>
                    <a:pt x="18067" y="51922"/>
                  </a:cubicBezTo>
                  <a:cubicBezTo>
                    <a:pt x="18073" y="51922"/>
                    <a:pt x="18086" y="51922"/>
                    <a:pt x="18093" y="51922"/>
                  </a:cubicBezTo>
                  <a:cubicBezTo>
                    <a:pt x="18830" y="51781"/>
                    <a:pt x="19079" y="50986"/>
                    <a:pt x="18983" y="50351"/>
                  </a:cubicBezTo>
                  <a:cubicBezTo>
                    <a:pt x="18964" y="50229"/>
                    <a:pt x="18881" y="50076"/>
                    <a:pt x="18823" y="49967"/>
                  </a:cubicBezTo>
                  <a:cubicBezTo>
                    <a:pt x="18791" y="49902"/>
                    <a:pt x="18663" y="49672"/>
                    <a:pt x="18778" y="49941"/>
                  </a:cubicBezTo>
                  <a:cubicBezTo>
                    <a:pt x="18522" y="49325"/>
                    <a:pt x="17920" y="48819"/>
                    <a:pt x="17208" y="49050"/>
                  </a:cubicBezTo>
                  <a:cubicBezTo>
                    <a:pt x="16619" y="49242"/>
                    <a:pt x="16042" y="49960"/>
                    <a:pt x="16318" y="50620"/>
                  </a:cubicBezTo>
                  <a:cubicBezTo>
                    <a:pt x="16388" y="50781"/>
                    <a:pt x="16446" y="50954"/>
                    <a:pt x="16529" y="51108"/>
                  </a:cubicBezTo>
                  <a:cubicBezTo>
                    <a:pt x="16542" y="51133"/>
                    <a:pt x="16561" y="51159"/>
                    <a:pt x="16574" y="51191"/>
                  </a:cubicBezTo>
                  <a:cubicBezTo>
                    <a:pt x="16657" y="51332"/>
                    <a:pt x="16638" y="51281"/>
                    <a:pt x="16516" y="51037"/>
                  </a:cubicBezTo>
                  <a:cubicBezTo>
                    <a:pt x="16811" y="50511"/>
                    <a:pt x="17112" y="49992"/>
                    <a:pt x="17407" y="49467"/>
                  </a:cubicBezTo>
                  <a:lnTo>
                    <a:pt x="17381" y="49467"/>
                  </a:lnTo>
                  <a:cubicBezTo>
                    <a:pt x="17907" y="49999"/>
                    <a:pt x="18426" y="50518"/>
                    <a:pt x="18951" y="51043"/>
                  </a:cubicBezTo>
                  <a:cubicBezTo>
                    <a:pt x="19739" y="47159"/>
                    <a:pt x="21130" y="43383"/>
                    <a:pt x="21027" y="39364"/>
                  </a:cubicBezTo>
                  <a:cubicBezTo>
                    <a:pt x="20931" y="35569"/>
                    <a:pt x="20233" y="31774"/>
                    <a:pt x="19137" y="28152"/>
                  </a:cubicBezTo>
                  <a:cubicBezTo>
                    <a:pt x="18573" y="26299"/>
                    <a:pt x="17894" y="24485"/>
                    <a:pt x="17119" y="22709"/>
                  </a:cubicBezTo>
                  <a:cubicBezTo>
                    <a:pt x="16420" y="21113"/>
                    <a:pt x="15594" y="19587"/>
                    <a:pt x="14774" y="18043"/>
                  </a:cubicBezTo>
                  <a:cubicBezTo>
                    <a:pt x="13165" y="15004"/>
                    <a:pt x="11557" y="11953"/>
                    <a:pt x="9699" y="9055"/>
                  </a:cubicBezTo>
                  <a:cubicBezTo>
                    <a:pt x="7629" y="5831"/>
                    <a:pt x="5220" y="2728"/>
                    <a:pt x="2177" y="362"/>
                  </a:cubicBezTo>
                  <a:cubicBezTo>
                    <a:pt x="1651" y="-48"/>
                    <a:pt x="876" y="-189"/>
                    <a:pt x="370" y="362"/>
                  </a:cubicBezTo>
                  <a:cubicBezTo>
                    <a:pt x="-47" y="818"/>
                    <a:pt x="-194" y="1734"/>
                    <a:pt x="370" y="2170"/>
                  </a:cubicBezTo>
                  <a:lnTo>
                    <a:pt x="370" y="2170"/>
                  </a:lnTo>
                  <a:close/>
                </a:path>
              </a:pathLst>
            </a:custGeom>
            <a:solidFill>
              <a:srgbClr val="7F7F7F"/>
            </a:solidFill>
            <a:ln w="635" cap="flat">
              <a:noFill/>
              <a:prstDash val="solid"/>
              <a:miter/>
            </a:ln>
          </p:spPr>
          <p:txBody>
            <a:bodyPr/>
            <a:lstStyle/>
            <a:p>
              <a:endParaRPr lang="en-US"/>
            </a:p>
          </p:txBody>
        </p:sp>
        <p:sp>
          <p:nvSpPr>
            <p:cNvPr id="3314" name="Freeform 3313">
              <a:extLst>
                <a:ext uri="{FF2B5EF4-FFF2-40B4-BE49-F238E27FC236}">
                  <a16:creationId xmlns:a16="http://schemas.microsoft.com/office/drawing/2014/main" id="{73E2CDB4-C762-5FBA-2A2C-8E6F92C9E512}"/>
                </a:ext>
              </a:extLst>
            </p:cNvPr>
            <p:cNvSpPr/>
            <p:nvPr/>
          </p:nvSpPr>
          <p:spPr>
            <a:xfrm flipH="1">
              <a:off x="8449606" y="2375712"/>
              <a:ext cx="21903" cy="67126"/>
            </a:xfrm>
            <a:custGeom>
              <a:avLst/>
              <a:gdLst>
                <a:gd name="csX0" fmla="*/ 937 w 21903"/>
                <a:gd name="csY0" fmla="*/ 2497 h 67126"/>
                <a:gd name="csX1" fmla="*/ 1860 w 21903"/>
                <a:gd name="csY1" fmla="*/ 2766 h 67126"/>
                <a:gd name="csX2" fmla="*/ 2058 w 21903"/>
                <a:gd name="csY2" fmla="*/ 2837 h 67126"/>
                <a:gd name="csX3" fmla="*/ 2199 w 21903"/>
                <a:gd name="csY3" fmla="*/ 2888 h 67126"/>
                <a:gd name="csX4" fmla="*/ 2334 w 21903"/>
                <a:gd name="csY4" fmla="*/ 2952 h 67126"/>
                <a:gd name="csX5" fmla="*/ 2616 w 21903"/>
                <a:gd name="csY5" fmla="*/ 3087 h 67126"/>
                <a:gd name="csX6" fmla="*/ 4224 w 21903"/>
                <a:gd name="csY6" fmla="*/ 4087 h 67126"/>
                <a:gd name="csX7" fmla="*/ 4397 w 21903"/>
                <a:gd name="csY7" fmla="*/ 4215 h 67126"/>
                <a:gd name="csX8" fmla="*/ 4429 w 21903"/>
                <a:gd name="csY8" fmla="*/ 4247 h 67126"/>
                <a:gd name="csX9" fmla="*/ 4801 w 21903"/>
                <a:gd name="csY9" fmla="*/ 4555 h 67126"/>
                <a:gd name="csX10" fmla="*/ 5557 w 21903"/>
                <a:gd name="csY10" fmla="*/ 5247 h 67126"/>
                <a:gd name="csX11" fmla="*/ 6947 w 21903"/>
                <a:gd name="csY11" fmla="*/ 6715 h 67126"/>
                <a:gd name="csX12" fmla="*/ 9542 w 21903"/>
                <a:gd name="csY12" fmla="*/ 9856 h 67126"/>
                <a:gd name="csX13" fmla="*/ 10881 w 21903"/>
                <a:gd name="csY13" fmla="*/ 11536 h 67126"/>
                <a:gd name="csX14" fmla="*/ 11067 w 21903"/>
                <a:gd name="csY14" fmla="*/ 11773 h 67126"/>
                <a:gd name="csX15" fmla="*/ 11125 w 21903"/>
                <a:gd name="csY15" fmla="*/ 11843 h 67126"/>
                <a:gd name="csX16" fmla="*/ 11413 w 21903"/>
                <a:gd name="csY16" fmla="*/ 12222 h 67126"/>
                <a:gd name="csX17" fmla="*/ 12124 w 21903"/>
                <a:gd name="csY17" fmla="*/ 13183 h 67126"/>
                <a:gd name="csX18" fmla="*/ 14495 w 21903"/>
                <a:gd name="csY18" fmla="*/ 16837 h 67126"/>
                <a:gd name="csX19" fmla="*/ 15495 w 21903"/>
                <a:gd name="csY19" fmla="*/ 18805 h 67126"/>
                <a:gd name="csX20" fmla="*/ 15713 w 21903"/>
                <a:gd name="csY20" fmla="*/ 19299 h 67126"/>
                <a:gd name="csX21" fmla="*/ 15745 w 21903"/>
                <a:gd name="csY21" fmla="*/ 19382 h 67126"/>
                <a:gd name="csX22" fmla="*/ 15834 w 21903"/>
                <a:gd name="csY22" fmla="*/ 19606 h 67126"/>
                <a:gd name="csX23" fmla="*/ 16225 w 21903"/>
                <a:gd name="csY23" fmla="*/ 20683 h 67126"/>
                <a:gd name="csX24" fmla="*/ 17366 w 21903"/>
                <a:gd name="csY24" fmla="*/ 25100 h 67126"/>
                <a:gd name="csX25" fmla="*/ 18372 w 21903"/>
                <a:gd name="csY25" fmla="*/ 29658 h 67126"/>
                <a:gd name="csX26" fmla="*/ 18807 w 21903"/>
                <a:gd name="csY26" fmla="*/ 32075 h 67126"/>
                <a:gd name="csX27" fmla="*/ 18974 w 21903"/>
                <a:gd name="csY27" fmla="*/ 33158 h 67126"/>
                <a:gd name="csX28" fmla="*/ 18987 w 21903"/>
                <a:gd name="csY28" fmla="*/ 33267 h 67126"/>
                <a:gd name="csX29" fmla="*/ 19019 w 21903"/>
                <a:gd name="csY29" fmla="*/ 33523 h 67126"/>
                <a:gd name="csX30" fmla="*/ 19096 w 21903"/>
                <a:gd name="csY30" fmla="*/ 34164 h 67126"/>
                <a:gd name="csX31" fmla="*/ 19346 w 21903"/>
                <a:gd name="csY31" fmla="*/ 38863 h 67126"/>
                <a:gd name="csX32" fmla="*/ 19217 w 21903"/>
                <a:gd name="csY32" fmla="*/ 41171 h 67126"/>
                <a:gd name="csX33" fmla="*/ 19153 w 21903"/>
                <a:gd name="csY33" fmla="*/ 41729 h 67126"/>
                <a:gd name="csX34" fmla="*/ 19153 w 21903"/>
                <a:gd name="csY34" fmla="*/ 41754 h 67126"/>
                <a:gd name="csX35" fmla="*/ 19115 w 21903"/>
                <a:gd name="csY35" fmla="*/ 41998 h 67126"/>
                <a:gd name="csX36" fmla="*/ 18897 w 21903"/>
                <a:gd name="csY36" fmla="*/ 43210 h 67126"/>
                <a:gd name="csX37" fmla="*/ 18449 w 21903"/>
                <a:gd name="csY37" fmla="*/ 45248 h 67126"/>
                <a:gd name="csX38" fmla="*/ 16578 w 21903"/>
                <a:gd name="csY38" fmla="*/ 55761 h 67126"/>
                <a:gd name="csX39" fmla="*/ 15206 w 21903"/>
                <a:gd name="csY39" fmla="*/ 61332 h 67126"/>
                <a:gd name="csX40" fmla="*/ 14815 w 21903"/>
                <a:gd name="csY40" fmla="*/ 62492 h 67126"/>
                <a:gd name="csX41" fmla="*/ 14630 w 21903"/>
                <a:gd name="csY41" fmla="*/ 62979 h 67126"/>
                <a:gd name="csX42" fmla="*/ 14572 w 21903"/>
                <a:gd name="csY42" fmla="*/ 63114 h 67126"/>
                <a:gd name="csX43" fmla="*/ 14623 w 21903"/>
                <a:gd name="csY43" fmla="*/ 62999 h 67126"/>
                <a:gd name="csX44" fmla="*/ 14508 w 21903"/>
                <a:gd name="csY44" fmla="*/ 63255 h 67126"/>
                <a:gd name="csX45" fmla="*/ 14085 w 21903"/>
                <a:gd name="csY45" fmla="*/ 64076 h 67126"/>
                <a:gd name="csX46" fmla="*/ 13867 w 21903"/>
                <a:gd name="csY46" fmla="*/ 64422 h 67126"/>
                <a:gd name="csX47" fmla="*/ 13918 w 21903"/>
                <a:gd name="csY47" fmla="*/ 64364 h 67126"/>
                <a:gd name="csX48" fmla="*/ 13790 w 21903"/>
                <a:gd name="csY48" fmla="*/ 64518 h 67126"/>
                <a:gd name="csX49" fmla="*/ 13560 w 21903"/>
                <a:gd name="csY49" fmla="*/ 64749 h 67126"/>
                <a:gd name="csX50" fmla="*/ 13688 w 21903"/>
                <a:gd name="csY50" fmla="*/ 64653 h 67126"/>
                <a:gd name="csX51" fmla="*/ 13553 w 21903"/>
                <a:gd name="csY51" fmla="*/ 64742 h 67126"/>
                <a:gd name="csX52" fmla="*/ 13092 w 21903"/>
                <a:gd name="csY52" fmla="*/ 66492 h 67126"/>
                <a:gd name="csX53" fmla="*/ 14841 w 21903"/>
                <a:gd name="csY53" fmla="*/ 66954 h 67126"/>
                <a:gd name="csX54" fmla="*/ 17199 w 21903"/>
                <a:gd name="csY54" fmla="*/ 63383 h 67126"/>
                <a:gd name="csX55" fmla="*/ 18679 w 21903"/>
                <a:gd name="csY55" fmla="*/ 58133 h 67126"/>
                <a:gd name="csX56" fmla="*/ 20742 w 21903"/>
                <a:gd name="csY56" fmla="*/ 46825 h 67126"/>
                <a:gd name="csX57" fmla="*/ 21787 w 21903"/>
                <a:gd name="csY57" fmla="*/ 40992 h 67126"/>
                <a:gd name="csX58" fmla="*/ 21249 w 21903"/>
                <a:gd name="csY58" fmla="*/ 31273 h 67126"/>
                <a:gd name="csX59" fmla="*/ 19205 w 21903"/>
                <a:gd name="csY59" fmla="*/ 21824 h 67126"/>
                <a:gd name="csX60" fmla="*/ 15418 w 21903"/>
                <a:gd name="csY60" fmla="*/ 13472 h 67126"/>
                <a:gd name="csX61" fmla="*/ 9882 w 21903"/>
                <a:gd name="csY61" fmla="*/ 6253 h 67126"/>
                <a:gd name="csX62" fmla="*/ 3705 w 21903"/>
                <a:gd name="csY62" fmla="*/ 798 h 67126"/>
                <a:gd name="csX63" fmla="*/ 1603 w 21903"/>
                <a:gd name="csY63" fmla="*/ 35 h 67126"/>
                <a:gd name="csX64" fmla="*/ 34 w 21903"/>
                <a:gd name="csY64" fmla="*/ 926 h 67126"/>
                <a:gd name="csX65" fmla="*/ 924 w 21903"/>
                <a:gd name="csY65" fmla="*/ 2497 h 67126"/>
                <a:gd name="csX66" fmla="*/ 924 w 21903"/>
                <a:gd name="csY66" fmla="*/ 2497 h 671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Lst>
              <a:rect l="l" t="t" r="r" b="b"/>
              <a:pathLst>
                <a:path w="21903" h="67126">
                  <a:moveTo>
                    <a:pt x="937" y="2497"/>
                  </a:moveTo>
                  <a:cubicBezTo>
                    <a:pt x="1251" y="2574"/>
                    <a:pt x="1558" y="2657"/>
                    <a:pt x="1860" y="2766"/>
                  </a:cubicBezTo>
                  <a:cubicBezTo>
                    <a:pt x="1924" y="2792"/>
                    <a:pt x="1994" y="2811"/>
                    <a:pt x="2058" y="2837"/>
                  </a:cubicBezTo>
                  <a:cubicBezTo>
                    <a:pt x="2058" y="2837"/>
                    <a:pt x="2379" y="2965"/>
                    <a:pt x="2199" y="2888"/>
                  </a:cubicBezTo>
                  <a:cubicBezTo>
                    <a:pt x="2020" y="2811"/>
                    <a:pt x="2334" y="2952"/>
                    <a:pt x="2334" y="2952"/>
                  </a:cubicBezTo>
                  <a:cubicBezTo>
                    <a:pt x="2430" y="2997"/>
                    <a:pt x="2526" y="3042"/>
                    <a:pt x="2616" y="3087"/>
                  </a:cubicBezTo>
                  <a:cubicBezTo>
                    <a:pt x="3180" y="3369"/>
                    <a:pt x="3718" y="3708"/>
                    <a:pt x="4224" y="4087"/>
                  </a:cubicBezTo>
                  <a:cubicBezTo>
                    <a:pt x="4282" y="4132"/>
                    <a:pt x="4339" y="4170"/>
                    <a:pt x="4397" y="4215"/>
                  </a:cubicBezTo>
                  <a:cubicBezTo>
                    <a:pt x="4192" y="4055"/>
                    <a:pt x="4384" y="4202"/>
                    <a:pt x="4429" y="4247"/>
                  </a:cubicBezTo>
                  <a:cubicBezTo>
                    <a:pt x="4557" y="4349"/>
                    <a:pt x="4679" y="4452"/>
                    <a:pt x="4801" y="4555"/>
                  </a:cubicBezTo>
                  <a:cubicBezTo>
                    <a:pt x="5057" y="4779"/>
                    <a:pt x="5313" y="5010"/>
                    <a:pt x="5557" y="5247"/>
                  </a:cubicBezTo>
                  <a:cubicBezTo>
                    <a:pt x="6044" y="5715"/>
                    <a:pt x="6505" y="6209"/>
                    <a:pt x="6947" y="6715"/>
                  </a:cubicBezTo>
                  <a:cubicBezTo>
                    <a:pt x="7844" y="7734"/>
                    <a:pt x="8690" y="8798"/>
                    <a:pt x="9542" y="9856"/>
                  </a:cubicBezTo>
                  <a:cubicBezTo>
                    <a:pt x="9991" y="10414"/>
                    <a:pt x="10439" y="10971"/>
                    <a:pt x="10881" y="11536"/>
                  </a:cubicBezTo>
                  <a:cubicBezTo>
                    <a:pt x="10945" y="11613"/>
                    <a:pt x="11003" y="11696"/>
                    <a:pt x="11067" y="11773"/>
                  </a:cubicBezTo>
                  <a:cubicBezTo>
                    <a:pt x="11099" y="11818"/>
                    <a:pt x="11259" y="12023"/>
                    <a:pt x="11125" y="11843"/>
                  </a:cubicBezTo>
                  <a:cubicBezTo>
                    <a:pt x="11221" y="11972"/>
                    <a:pt x="11317" y="12093"/>
                    <a:pt x="11413" y="12222"/>
                  </a:cubicBezTo>
                  <a:cubicBezTo>
                    <a:pt x="11657" y="12542"/>
                    <a:pt x="11894" y="12856"/>
                    <a:pt x="12124" y="13183"/>
                  </a:cubicBezTo>
                  <a:cubicBezTo>
                    <a:pt x="12977" y="14356"/>
                    <a:pt x="13784" y="15568"/>
                    <a:pt x="14495" y="16837"/>
                  </a:cubicBezTo>
                  <a:cubicBezTo>
                    <a:pt x="14854" y="17478"/>
                    <a:pt x="15194" y="18132"/>
                    <a:pt x="15495" y="18805"/>
                  </a:cubicBezTo>
                  <a:cubicBezTo>
                    <a:pt x="15572" y="18965"/>
                    <a:pt x="15642" y="19132"/>
                    <a:pt x="15713" y="19299"/>
                  </a:cubicBezTo>
                  <a:cubicBezTo>
                    <a:pt x="15802" y="19510"/>
                    <a:pt x="15604" y="19023"/>
                    <a:pt x="15745" y="19382"/>
                  </a:cubicBezTo>
                  <a:cubicBezTo>
                    <a:pt x="15777" y="19459"/>
                    <a:pt x="15802" y="19529"/>
                    <a:pt x="15834" y="19606"/>
                  </a:cubicBezTo>
                  <a:cubicBezTo>
                    <a:pt x="15975" y="19959"/>
                    <a:pt x="16103" y="20318"/>
                    <a:pt x="16225" y="20683"/>
                  </a:cubicBezTo>
                  <a:cubicBezTo>
                    <a:pt x="16706" y="22126"/>
                    <a:pt x="17013" y="23626"/>
                    <a:pt x="17366" y="25100"/>
                  </a:cubicBezTo>
                  <a:cubicBezTo>
                    <a:pt x="17724" y="26613"/>
                    <a:pt x="18070" y="28132"/>
                    <a:pt x="18372" y="29658"/>
                  </a:cubicBezTo>
                  <a:cubicBezTo>
                    <a:pt x="18532" y="30459"/>
                    <a:pt x="18679" y="31267"/>
                    <a:pt x="18807" y="32075"/>
                  </a:cubicBezTo>
                  <a:cubicBezTo>
                    <a:pt x="18865" y="32434"/>
                    <a:pt x="18923" y="32799"/>
                    <a:pt x="18974" y="33158"/>
                  </a:cubicBezTo>
                  <a:cubicBezTo>
                    <a:pt x="18980" y="33209"/>
                    <a:pt x="19019" y="33485"/>
                    <a:pt x="18987" y="33267"/>
                  </a:cubicBezTo>
                  <a:cubicBezTo>
                    <a:pt x="19000" y="33350"/>
                    <a:pt x="19006" y="33440"/>
                    <a:pt x="19019" y="33523"/>
                  </a:cubicBezTo>
                  <a:cubicBezTo>
                    <a:pt x="19044" y="33735"/>
                    <a:pt x="19070" y="33947"/>
                    <a:pt x="19096" y="34164"/>
                  </a:cubicBezTo>
                  <a:cubicBezTo>
                    <a:pt x="19275" y="35722"/>
                    <a:pt x="19371" y="37293"/>
                    <a:pt x="19346" y="38863"/>
                  </a:cubicBezTo>
                  <a:cubicBezTo>
                    <a:pt x="19333" y="39633"/>
                    <a:pt x="19294" y="40402"/>
                    <a:pt x="19217" y="41171"/>
                  </a:cubicBezTo>
                  <a:cubicBezTo>
                    <a:pt x="19198" y="41357"/>
                    <a:pt x="19179" y="41543"/>
                    <a:pt x="19153" y="41729"/>
                  </a:cubicBezTo>
                  <a:cubicBezTo>
                    <a:pt x="19153" y="41767"/>
                    <a:pt x="19115" y="41979"/>
                    <a:pt x="19153" y="41754"/>
                  </a:cubicBezTo>
                  <a:cubicBezTo>
                    <a:pt x="19141" y="41838"/>
                    <a:pt x="19128" y="41915"/>
                    <a:pt x="19115" y="41998"/>
                  </a:cubicBezTo>
                  <a:cubicBezTo>
                    <a:pt x="19051" y="42402"/>
                    <a:pt x="18980" y="42812"/>
                    <a:pt x="18897" y="43210"/>
                  </a:cubicBezTo>
                  <a:cubicBezTo>
                    <a:pt x="18756" y="43889"/>
                    <a:pt x="18577" y="44562"/>
                    <a:pt x="18449" y="45248"/>
                  </a:cubicBezTo>
                  <a:cubicBezTo>
                    <a:pt x="17776" y="48742"/>
                    <a:pt x="17289" y="52274"/>
                    <a:pt x="16578" y="55761"/>
                  </a:cubicBezTo>
                  <a:cubicBezTo>
                    <a:pt x="16200" y="57633"/>
                    <a:pt x="15777" y="59505"/>
                    <a:pt x="15206" y="61332"/>
                  </a:cubicBezTo>
                  <a:cubicBezTo>
                    <a:pt x="15085" y="61723"/>
                    <a:pt x="14956" y="62108"/>
                    <a:pt x="14815" y="62492"/>
                  </a:cubicBezTo>
                  <a:cubicBezTo>
                    <a:pt x="14758" y="62652"/>
                    <a:pt x="14694" y="62819"/>
                    <a:pt x="14630" y="62979"/>
                  </a:cubicBezTo>
                  <a:cubicBezTo>
                    <a:pt x="14610" y="63024"/>
                    <a:pt x="14591" y="63069"/>
                    <a:pt x="14572" y="63114"/>
                  </a:cubicBezTo>
                  <a:cubicBezTo>
                    <a:pt x="14514" y="63262"/>
                    <a:pt x="14713" y="62794"/>
                    <a:pt x="14623" y="62999"/>
                  </a:cubicBezTo>
                  <a:cubicBezTo>
                    <a:pt x="14585" y="63082"/>
                    <a:pt x="14546" y="63172"/>
                    <a:pt x="14508" y="63255"/>
                  </a:cubicBezTo>
                  <a:cubicBezTo>
                    <a:pt x="14380" y="63537"/>
                    <a:pt x="14239" y="63813"/>
                    <a:pt x="14085" y="64076"/>
                  </a:cubicBezTo>
                  <a:cubicBezTo>
                    <a:pt x="14015" y="64191"/>
                    <a:pt x="13944" y="64306"/>
                    <a:pt x="13867" y="64422"/>
                  </a:cubicBezTo>
                  <a:cubicBezTo>
                    <a:pt x="13790" y="64531"/>
                    <a:pt x="13604" y="64685"/>
                    <a:pt x="13918" y="64364"/>
                  </a:cubicBezTo>
                  <a:cubicBezTo>
                    <a:pt x="13874" y="64409"/>
                    <a:pt x="13835" y="64467"/>
                    <a:pt x="13790" y="64518"/>
                  </a:cubicBezTo>
                  <a:cubicBezTo>
                    <a:pt x="13720" y="64601"/>
                    <a:pt x="13637" y="64672"/>
                    <a:pt x="13560" y="64749"/>
                  </a:cubicBezTo>
                  <a:cubicBezTo>
                    <a:pt x="13444" y="64858"/>
                    <a:pt x="13374" y="64794"/>
                    <a:pt x="13688" y="64653"/>
                  </a:cubicBezTo>
                  <a:cubicBezTo>
                    <a:pt x="13643" y="64672"/>
                    <a:pt x="13598" y="64717"/>
                    <a:pt x="13553" y="64742"/>
                  </a:cubicBezTo>
                  <a:cubicBezTo>
                    <a:pt x="12983" y="65088"/>
                    <a:pt x="12714" y="65903"/>
                    <a:pt x="13092" y="66492"/>
                  </a:cubicBezTo>
                  <a:cubicBezTo>
                    <a:pt x="13464" y="67063"/>
                    <a:pt x="14232" y="67326"/>
                    <a:pt x="14841" y="66954"/>
                  </a:cubicBezTo>
                  <a:cubicBezTo>
                    <a:pt x="16084" y="66191"/>
                    <a:pt x="16699" y="64685"/>
                    <a:pt x="17199" y="63383"/>
                  </a:cubicBezTo>
                  <a:cubicBezTo>
                    <a:pt x="17846" y="61685"/>
                    <a:pt x="18282" y="59902"/>
                    <a:pt x="18679" y="58133"/>
                  </a:cubicBezTo>
                  <a:cubicBezTo>
                    <a:pt x="19512" y="54389"/>
                    <a:pt x="20070" y="50594"/>
                    <a:pt x="20742" y="46825"/>
                  </a:cubicBezTo>
                  <a:cubicBezTo>
                    <a:pt x="21088" y="44876"/>
                    <a:pt x="21601" y="42972"/>
                    <a:pt x="21787" y="40992"/>
                  </a:cubicBezTo>
                  <a:cubicBezTo>
                    <a:pt x="22088" y="37748"/>
                    <a:pt x="21768" y="34479"/>
                    <a:pt x="21249" y="31273"/>
                  </a:cubicBezTo>
                  <a:cubicBezTo>
                    <a:pt x="20730" y="28094"/>
                    <a:pt x="19961" y="24959"/>
                    <a:pt x="19205" y="21824"/>
                  </a:cubicBezTo>
                  <a:cubicBezTo>
                    <a:pt x="18481" y="18824"/>
                    <a:pt x="17116" y="16036"/>
                    <a:pt x="15418" y="13472"/>
                  </a:cubicBezTo>
                  <a:cubicBezTo>
                    <a:pt x="13745" y="10946"/>
                    <a:pt x="11804" y="8593"/>
                    <a:pt x="9882" y="6253"/>
                  </a:cubicBezTo>
                  <a:cubicBezTo>
                    <a:pt x="8145" y="4144"/>
                    <a:pt x="6217" y="1990"/>
                    <a:pt x="3705" y="798"/>
                  </a:cubicBezTo>
                  <a:cubicBezTo>
                    <a:pt x="3032" y="478"/>
                    <a:pt x="2327" y="208"/>
                    <a:pt x="1603" y="35"/>
                  </a:cubicBezTo>
                  <a:cubicBezTo>
                    <a:pt x="956" y="-119"/>
                    <a:pt x="187" y="240"/>
                    <a:pt x="34" y="926"/>
                  </a:cubicBezTo>
                  <a:cubicBezTo>
                    <a:pt x="-114" y="1580"/>
                    <a:pt x="232" y="2330"/>
                    <a:pt x="924" y="2497"/>
                  </a:cubicBezTo>
                  <a:lnTo>
                    <a:pt x="924" y="2497"/>
                  </a:lnTo>
                  <a:close/>
                </a:path>
              </a:pathLst>
            </a:custGeom>
            <a:solidFill>
              <a:srgbClr val="7F7F7F"/>
            </a:solidFill>
            <a:ln w="635" cap="flat">
              <a:noFill/>
              <a:prstDash val="solid"/>
              <a:miter/>
            </a:ln>
          </p:spPr>
          <p:txBody>
            <a:bodyPr/>
            <a:lstStyle/>
            <a:p>
              <a:endParaRPr lang="en-US"/>
            </a:p>
          </p:txBody>
        </p:sp>
        <p:sp>
          <p:nvSpPr>
            <p:cNvPr id="3315" name="Freeform 3314">
              <a:extLst>
                <a:ext uri="{FF2B5EF4-FFF2-40B4-BE49-F238E27FC236}">
                  <a16:creationId xmlns:a16="http://schemas.microsoft.com/office/drawing/2014/main" id="{EA12489E-ADE3-99B8-AB06-5C3273E1C966}"/>
                </a:ext>
              </a:extLst>
            </p:cNvPr>
            <p:cNvSpPr/>
            <p:nvPr/>
          </p:nvSpPr>
          <p:spPr>
            <a:xfrm flipH="1">
              <a:off x="8447951" y="2368723"/>
              <a:ext cx="18373" cy="35821"/>
            </a:xfrm>
            <a:custGeom>
              <a:avLst/>
              <a:gdLst>
                <a:gd name="csX0" fmla="*/ 628 w 18373"/>
                <a:gd name="csY0" fmla="*/ 2383 h 35821"/>
                <a:gd name="csX1" fmla="*/ 2832 w 18373"/>
                <a:gd name="csY1" fmla="*/ 3518 h 35821"/>
                <a:gd name="csX2" fmla="*/ 3922 w 18373"/>
                <a:gd name="csY2" fmla="*/ 3928 h 35821"/>
                <a:gd name="csX3" fmla="*/ 4466 w 18373"/>
                <a:gd name="csY3" fmla="*/ 4133 h 35821"/>
                <a:gd name="csX4" fmla="*/ 4684 w 18373"/>
                <a:gd name="csY4" fmla="*/ 4216 h 35821"/>
                <a:gd name="csX5" fmla="*/ 4902 w 18373"/>
                <a:gd name="csY5" fmla="*/ 4306 h 35821"/>
                <a:gd name="csX6" fmla="*/ 4863 w 18373"/>
                <a:gd name="csY6" fmla="*/ 4293 h 35821"/>
                <a:gd name="csX7" fmla="*/ 6805 w 18373"/>
                <a:gd name="csY7" fmla="*/ 5434 h 35821"/>
                <a:gd name="csX8" fmla="*/ 7048 w 18373"/>
                <a:gd name="csY8" fmla="*/ 5614 h 35821"/>
                <a:gd name="csX9" fmla="*/ 7510 w 18373"/>
                <a:gd name="csY9" fmla="*/ 5986 h 35821"/>
                <a:gd name="csX10" fmla="*/ 8516 w 18373"/>
                <a:gd name="csY10" fmla="*/ 6857 h 35821"/>
                <a:gd name="csX11" fmla="*/ 11508 w 18373"/>
                <a:gd name="csY11" fmla="*/ 10011 h 35821"/>
                <a:gd name="csX12" fmla="*/ 11546 w 18373"/>
                <a:gd name="csY12" fmla="*/ 10056 h 35821"/>
                <a:gd name="csX13" fmla="*/ 11604 w 18373"/>
                <a:gd name="csY13" fmla="*/ 10133 h 35821"/>
                <a:gd name="csX14" fmla="*/ 11905 w 18373"/>
                <a:gd name="csY14" fmla="*/ 10556 h 35821"/>
                <a:gd name="csX15" fmla="*/ 12495 w 18373"/>
                <a:gd name="csY15" fmla="*/ 11473 h 35821"/>
                <a:gd name="csX16" fmla="*/ 13661 w 18373"/>
                <a:gd name="csY16" fmla="*/ 13742 h 35821"/>
                <a:gd name="csX17" fmla="*/ 13802 w 18373"/>
                <a:gd name="csY17" fmla="*/ 14069 h 35821"/>
                <a:gd name="csX18" fmla="*/ 13840 w 18373"/>
                <a:gd name="csY18" fmla="*/ 14165 h 35821"/>
                <a:gd name="csX19" fmla="*/ 14109 w 18373"/>
                <a:gd name="csY19" fmla="*/ 14858 h 35821"/>
                <a:gd name="csX20" fmla="*/ 14609 w 18373"/>
                <a:gd name="csY20" fmla="*/ 16351 h 35821"/>
                <a:gd name="csX21" fmla="*/ 15410 w 18373"/>
                <a:gd name="csY21" fmla="*/ 19755 h 35821"/>
                <a:gd name="csX22" fmla="*/ 15557 w 18373"/>
                <a:gd name="csY22" fmla="*/ 20691 h 35821"/>
                <a:gd name="csX23" fmla="*/ 15557 w 18373"/>
                <a:gd name="csY23" fmla="*/ 20691 h 35821"/>
                <a:gd name="csX24" fmla="*/ 15589 w 18373"/>
                <a:gd name="csY24" fmla="*/ 20935 h 35821"/>
                <a:gd name="csX25" fmla="*/ 15647 w 18373"/>
                <a:gd name="csY25" fmla="*/ 21473 h 35821"/>
                <a:gd name="csX26" fmla="*/ 15795 w 18373"/>
                <a:gd name="csY26" fmla="*/ 23524 h 35821"/>
                <a:gd name="csX27" fmla="*/ 15634 w 18373"/>
                <a:gd name="csY27" fmla="*/ 28614 h 35821"/>
                <a:gd name="csX28" fmla="*/ 15564 w 18373"/>
                <a:gd name="csY28" fmla="*/ 29281 h 35821"/>
                <a:gd name="csX29" fmla="*/ 15525 w 18373"/>
                <a:gd name="csY29" fmla="*/ 29589 h 35821"/>
                <a:gd name="csX30" fmla="*/ 15500 w 18373"/>
                <a:gd name="csY30" fmla="*/ 29775 h 35821"/>
                <a:gd name="csX31" fmla="*/ 15500 w 18373"/>
                <a:gd name="csY31" fmla="*/ 29807 h 35821"/>
                <a:gd name="csX32" fmla="*/ 15282 w 18373"/>
                <a:gd name="csY32" fmla="*/ 31191 h 35821"/>
                <a:gd name="csX33" fmla="*/ 14648 w 18373"/>
                <a:gd name="csY33" fmla="*/ 34217 h 35821"/>
                <a:gd name="csX34" fmla="*/ 15538 w 18373"/>
                <a:gd name="csY34" fmla="*/ 35788 h 35821"/>
                <a:gd name="csX35" fmla="*/ 17108 w 18373"/>
                <a:gd name="csY35" fmla="*/ 34897 h 35821"/>
                <a:gd name="csX36" fmla="*/ 17300 w 18373"/>
                <a:gd name="csY36" fmla="*/ 16479 h 35821"/>
                <a:gd name="csX37" fmla="*/ 14994 w 18373"/>
                <a:gd name="csY37" fmla="*/ 10704 h 35821"/>
                <a:gd name="csX38" fmla="*/ 11213 w 18373"/>
                <a:gd name="csY38" fmla="*/ 5896 h 35821"/>
                <a:gd name="csX39" fmla="*/ 9137 w 18373"/>
                <a:gd name="csY39" fmla="*/ 4024 h 35821"/>
                <a:gd name="csX40" fmla="*/ 6786 w 18373"/>
                <a:gd name="csY40" fmla="*/ 2383 h 35821"/>
                <a:gd name="csX41" fmla="*/ 4114 w 18373"/>
                <a:gd name="csY41" fmla="*/ 1280 h 35821"/>
                <a:gd name="csX42" fmla="*/ 3518 w 18373"/>
                <a:gd name="csY42" fmla="*/ 1056 h 35821"/>
                <a:gd name="csX43" fmla="*/ 3396 w 18373"/>
                <a:gd name="csY43" fmla="*/ 1011 h 35821"/>
                <a:gd name="csX44" fmla="*/ 3082 w 18373"/>
                <a:gd name="csY44" fmla="*/ 870 h 35821"/>
                <a:gd name="csX45" fmla="*/ 1916 w 18373"/>
                <a:gd name="csY45" fmla="*/ 184 h 35821"/>
                <a:gd name="csX46" fmla="*/ 167 w 18373"/>
                <a:gd name="csY46" fmla="*/ 646 h 35821"/>
                <a:gd name="csX47" fmla="*/ 628 w 18373"/>
                <a:gd name="csY47" fmla="*/ 2396 h 35821"/>
                <a:gd name="csX48" fmla="*/ 628 w 18373"/>
                <a:gd name="csY48" fmla="*/ 2396 h 3582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Lst>
              <a:rect l="l" t="t" r="r" b="b"/>
              <a:pathLst>
                <a:path w="18373" h="35821">
                  <a:moveTo>
                    <a:pt x="628" y="2383"/>
                  </a:moveTo>
                  <a:cubicBezTo>
                    <a:pt x="1301" y="2876"/>
                    <a:pt x="2063" y="3210"/>
                    <a:pt x="2832" y="3518"/>
                  </a:cubicBezTo>
                  <a:cubicBezTo>
                    <a:pt x="3191" y="3659"/>
                    <a:pt x="3556" y="3793"/>
                    <a:pt x="3922" y="3928"/>
                  </a:cubicBezTo>
                  <a:cubicBezTo>
                    <a:pt x="4101" y="3992"/>
                    <a:pt x="4287" y="4062"/>
                    <a:pt x="4466" y="4133"/>
                  </a:cubicBezTo>
                  <a:cubicBezTo>
                    <a:pt x="4537" y="4159"/>
                    <a:pt x="4614" y="4191"/>
                    <a:pt x="4684" y="4216"/>
                  </a:cubicBezTo>
                  <a:cubicBezTo>
                    <a:pt x="4754" y="4242"/>
                    <a:pt x="4831" y="4274"/>
                    <a:pt x="4902" y="4306"/>
                  </a:cubicBezTo>
                  <a:cubicBezTo>
                    <a:pt x="4793" y="4261"/>
                    <a:pt x="4780" y="4255"/>
                    <a:pt x="4863" y="4293"/>
                  </a:cubicBezTo>
                  <a:cubicBezTo>
                    <a:pt x="5555" y="4620"/>
                    <a:pt x="6190" y="4985"/>
                    <a:pt x="6805" y="5434"/>
                  </a:cubicBezTo>
                  <a:cubicBezTo>
                    <a:pt x="6863" y="5473"/>
                    <a:pt x="7241" y="5761"/>
                    <a:pt x="7048" y="5614"/>
                  </a:cubicBezTo>
                  <a:cubicBezTo>
                    <a:pt x="7202" y="5735"/>
                    <a:pt x="7356" y="5857"/>
                    <a:pt x="7510" y="5986"/>
                  </a:cubicBezTo>
                  <a:cubicBezTo>
                    <a:pt x="7856" y="6268"/>
                    <a:pt x="8189" y="6562"/>
                    <a:pt x="8516" y="6857"/>
                  </a:cubicBezTo>
                  <a:cubicBezTo>
                    <a:pt x="9586" y="7832"/>
                    <a:pt x="10604" y="8883"/>
                    <a:pt x="11508" y="10011"/>
                  </a:cubicBezTo>
                  <a:cubicBezTo>
                    <a:pt x="11546" y="10063"/>
                    <a:pt x="11707" y="10268"/>
                    <a:pt x="11546" y="10056"/>
                  </a:cubicBezTo>
                  <a:cubicBezTo>
                    <a:pt x="11380" y="9838"/>
                    <a:pt x="11566" y="10082"/>
                    <a:pt x="11604" y="10133"/>
                  </a:cubicBezTo>
                  <a:cubicBezTo>
                    <a:pt x="11707" y="10274"/>
                    <a:pt x="11809" y="10415"/>
                    <a:pt x="11905" y="10556"/>
                  </a:cubicBezTo>
                  <a:cubicBezTo>
                    <a:pt x="12110" y="10857"/>
                    <a:pt x="12309" y="11159"/>
                    <a:pt x="12495" y="11473"/>
                  </a:cubicBezTo>
                  <a:cubicBezTo>
                    <a:pt x="12930" y="12204"/>
                    <a:pt x="13315" y="12966"/>
                    <a:pt x="13661" y="13742"/>
                  </a:cubicBezTo>
                  <a:cubicBezTo>
                    <a:pt x="13706" y="13851"/>
                    <a:pt x="13751" y="13960"/>
                    <a:pt x="13802" y="14069"/>
                  </a:cubicBezTo>
                  <a:cubicBezTo>
                    <a:pt x="13629" y="13684"/>
                    <a:pt x="13802" y="14069"/>
                    <a:pt x="13840" y="14165"/>
                  </a:cubicBezTo>
                  <a:cubicBezTo>
                    <a:pt x="13936" y="14396"/>
                    <a:pt x="14020" y="14627"/>
                    <a:pt x="14109" y="14858"/>
                  </a:cubicBezTo>
                  <a:cubicBezTo>
                    <a:pt x="14289" y="15351"/>
                    <a:pt x="14455" y="15851"/>
                    <a:pt x="14609" y="16351"/>
                  </a:cubicBezTo>
                  <a:cubicBezTo>
                    <a:pt x="14949" y="17467"/>
                    <a:pt x="15211" y="18608"/>
                    <a:pt x="15410" y="19755"/>
                  </a:cubicBezTo>
                  <a:cubicBezTo>
                    <a:pt x="15461" y="20069"/>
                    <a:pt x="15513" y="20377"/>
                    <a:pt x="15557" y="20691"/>
                  </a:cubicBezTo>
                  <a:cubicBezTo>
                    <a:pt x="15602" y="21005"/>
                    <a:pt x="15532" y="20486"/>
                    <a:pt x="15557" y="20691"/>
                  </a:cubicBezTo>
                  <a:cubicBezTo>
                    <a:pt x="15570" y="20774"/>
                    <a:pt x="15577" y="20851"/>
                    <a:pt x="15589" y="20935"/>
                  </a:cubicBezTo>
                  <a:cubicBezTo>
                    <a:pt x="15609" y="21114"/>
                    <a:pt x="15634" y="21294"/>
                    <a:pt x="15647" y="21473"/>
                  </a:cubicBezTo>
                  <a:cubicBezTo>
                    <a:pt x="15718" y="22153"/>
                    <a:pt x="15769" y="22839"/>
                    <a:pt x="15795" y="23524"/>
                  </a:cubicBezTo>
                  <a:cubicBezTo>
                    <a:pt x="15865" y="25223"/>
                    <a:pt x="15807" y="26922"/>
                    <a:pt x="15634" y="28614"/>
                  </a:cubicBezTo>
                  <a:cubicBezTo>
                    <a:pt x="15615" y="28839"/>
                    <a:pt x="15589" y="29057"/>
                    <a:pt x="15564" y="29281"/>
                  </a:cubicBezTo>
                  <a:cubicBezTo>
                    <a:pt x="15551" y="29384"/>
                    <a:pt x="15538" y="29486"/>
                    <a:pt x="15525" y="29589"/>
                  </a:cubicBezTo>
                  <a:cubicBezTo>
                    <a:pt x="15519" y="29653"/>
                    <a:pt x="15513" y="29711"/>
                    <a:pt x="15500" y="29775"/>
                  </a:cubicBezTo>
                  <a:cubicBezTo>
                    <a:pt x="15519" y="29640"/>
                    <a:pt x="15519" y="29653"/>
                    <a:pt x="15500" y="29807"/>
                  </a:cubicBezTo>
                  <a:cubicBezTo>
                    <a:pt x="15436" y="30268"/>
                    <a:pt x="15365" y="30730"/>
                    <a:pt x="15282" y="31191"/>
                  </a:cubicBezTo>
                  <a:cubicBezTo>
                    <a:pt x="15103" y="32204"/>
                    <a:pt x="14891" y="33217"/>
                    <a:pt x="14648" y="34217"/>
                  </a:cubicBezTo>
                  <a:cubicBezTo>
                    <a:pt x="14487" y="34865"/>
                    <a:pt x="14853" y="35634"/>
                    <a:pt x="15538" y="35788"/>
                  </a:cubicBezTo>
                  <a:cubicBezTo>
                    <a:pt x="16198" y="35935"/>
                    <a:pt x="16941" y="35589"/>
                    <a:pt x="17108" y="34897"/>
                  </a:cubicBezTo>
                  <a:cubicBezTo>
                    <a:pt x="18582" y="28890"/>
                    <a:pt x="18921" y="22492"/>
                    <a:pt x="17300" y="16479"/>
                  </a:cubicBezTo>
                  <a:cubicBezTo>
                    <a:pt x="16762" y="14479"/>
                    <a:pt x="16000" y="12518"/>
                    <a:pt x="14994" y="10704"/>
                  </a:cubicBezTo>
                  <a:cubicBezTo>
                    <a:pt x="13994" y="8909"/>
                    <a:pt x="12668" y="7345"/>
                    <a:pt x="11213" y="5896"/>
                  </a:cubicBezTo>
                  <a:cubicBezTo>
                    <a:pt x="10553" y="5242"/>
                    <a:pt x="9861" y="4614"/>
                    <a:pt x="9137" y="4024"/>
                  </a:cubicBezTo>
                  <a:cubicBezTo>
                    <a:pt x="8394" y="3428"/>
                    <a:pt x="7631" y="2832"/>
                    <a:pt x="6786" y="2383"/>
                  </a:cubicBezTo>
                  <a:cubicBezTo>
                    <a:pt x="5933" y="1934"/>
                    <a:pt x="5011" y="1614"/>
                    <a:pt x="4114" y="1280"/>
                  </a:cubicBezTo>
                  <a:cubicBezTo>
                    <a:pt x="3915" y="1210"/>
                    <a:pt x="3716" y="1133"/>
                    <a:pt x="3518" y="1056"/>
                  </a:cubicBezTo>
                  <a:cubicBezTo>
                    <a:pt x="3492" y="1043"/>
                    <a:pt x="3140" y="896"/>
                    <a:pt x="3396" y="1011"/>
                  </a:cubicBezTo>
                  <a:cubicBezTo>
                    <a:pt x="3294" y="966"/>
                    <a:pt x="3185" y="921"/>
                    <a:pt x="3082" y="870"/>
                  </a:cubicBezTo>
                  <a:cubicBezTo>
                    <a:pt x="2672" y="678"/>
                    <a:pt x="2281" y="453"/>
                    <a:pt x="1916" y="184"/>
                  </a:cubicBezTo>
                  <a:cubicBezTo>
                    <a:pt x="1378" y="-213"/>
                    <a:pt x="468" y="75"/>
                    <a:pt x="167" y="646"/>
                  </a:cubicBezTo>
                  <a:cubicBezTo>
                    <a:pt x="-186" y="1312"/>
                    <a:pt x="45" y="1973"/>
                    <a:pt x="628" y="2396"/>
                  </a:cubicBezTo>
                  <a:lnTo>
                    <a:pt x="628" y="2396"/>
                  </a:lnTo>
                  <a:close/>
                </a:path>
              </a:pathLst>
            </a:custGeom>
            <a:solidFill>
              <a:srgbClr val="7F7F7F"/>
            </a:solidFill>
            <a:ln w="635" cap="flat">
              <a:noFill/>
              <a:prstDash val="solid"/>
              <a:miter/>
            </a:ln>
          </p:spPr>
          <p:txBody>
            <a:bodyPr/>
            <a:lstStyle/>
            <a:p>
              <a:endParaRPr lang="en-US"/>
            </a:p>
          </p:txBody>
        </p:sp>
        <p:sp>
          <p:nvSpPr>
            <p:cNvPr id="3316" name="Freeform 3315">
              <a:extLst>
                <a:ext uri="{FF2B5EF4-FFF2-40B4-BE49-F238E27FC236}">
                  <a16:creationId xmlns:a16="http://schemas.microsoft.com/office/drawing/2014/main" id="{90109696-1FFF-0BAE-188B-3917F90DAF09}"/>
                </a:ext>
              </a:extLst>
            </p:cNvPr>
            <p:cNvSpPr/>
            <p:nvPr/>
          </p:nvSpPr>
          <p:spPr>
            <a:xfrm flipH="1">
              <a:off x="8442542" y="2371297"/>
              <a:ext cx="9535" cy="40095"/>
            </a:xfrm>
            <a:custGeom>
              <a:avLst/>
              <a:gdLst>
                <a:gd name="csX0" fmla="*/ 1541 w 9535"/>
                <a:gd name="csY0" fmla="*/ 2373 h 40095"/>
                <a:gd name="csX1" fmla="*/ 1496 w 9535"/>
                <a:gd name="csY1" fmla="*/ 2328 h 40095"/>
                <a:gd name="csX2" fmla="*/ 1676 w 9535"/>
                <a:gd name="csY2" fmla="*/ 2475 h 40095"/>
                <a:gd name="csX3" fmla="*/ 2169 w 9535"/>
                <a:gd name="csY3" fmla="*/ 2937 h 40095"/>
                <a:gd name="csX4" fmla="*/ 3246 w 9535"/>
                <a:gd name="csY4" fmla="*/ 4091 h 40095"/>
                <a:gd name="csX5" fmla="*/ 4412 w 9535"/>
                <a:gd name="csY5" fmla="*/ 5501 h 40095"/>
                <a:gd name="csX6" fmla="*/ 4425 w 9535"/>
                <a:gd name="csY6" fmla="*/ 5514 h 40095"/>
                <a:gd name="csX7" fmla="*/ 4578 w 9535"/>
                <a:gd name="csY7" fmla="*/ 5719 h 40095"/>
                <a:gd name="csX8" fmla="*/ 4835 w 9535"/>
                <a:gd name="csY8" fmla="*/ 6059 h 40095"/>
                <a:gd name="csX9" fmla="*/ 5411 w 9535"/>
                <a:gd name="csY9" fmla="*/ 6873 h 40095"/>
                <a:gd name="csX10" fmla="*/ 6276 w 9535"/>
                <a:gd name="csY10" fmla="*/ 8264 h 40095"/>
                <a:gd name="csX11" fmla="*/ 6578 w 9535"/>
                <a:gd name="csY11" fmla="*/ 8866 h 40095"/>
                <a:gd name="csX12" fmla="*/ 6565 w 9535"/>
                <a:gd name="csY12" fmla="*/ 8854 h 40095"/>
                <a:gd name="csX13" fmla="*/ 6642 w 9535"/>
                <a:gd name="csY13" fmla="*/ 9116 h 40095"/>
                <a:gd name="csX14" fmla="*/ 6642 w 9535"/>
                <a:gd name="csY14" fmla="*/ 9040 h 40095"/>
                <a:gd name="csX15" fmla="*/ 6667 w 9535"/>
                <a:gd name="csY15" fmla="*/ 9475 h 40095"/>
                <a:gd name="csX16" fmla="*/ 6744 w 9535"/>
                <a:gd name="csY16" fmla="*/ 10623 h 40095"/>
                <a:gd name="csX17" fmla="*/ 6892 w 9535"/>
                <a:gd name="csY17" fmla="*/ 12995 h 40095"/>
                <a:gd name="csX18" fmla="*/ 6968 w 9535"/>
                <a:gd name="csY18" fmla="*/ 15424 h 40095"/>
                <a:gd name="csX19" fmla="*/ 6949 w 9535"/>
                <a:gd name="csY19" fmla="*/ 16559 h 40095"/>
                <a:gd name="csX20" fmla="*/ 6866 w 9535"/>
                <a:gd name="csY20" fmla="*/ 17674 h 40095"/>
                <a:gd name="csX21" fmla="*/ 6879 w 9535"/>
                <a:gd name="csY21" fmla="*/ 17585 h 40095"/>
                <a:gd name="csX22" fmla="*/ 6821 w 9535"/>
                <a:gd name="csY22" fmla="*/ 17982 h 40095"/>
                <a:gd name="csX23" fmla="*/ 6725 w 9535"/>
                <a:gd name="csY23" fmla="*/ 18623 h 40095"/>
                <a:gd name="csX24" fmla="*/ 6513 w 9535"/>
                <a:gd name="csY24" fmla="*/ 20040 h 40095"/>
                <a:gd name="csX25" fmla="*/ 6148 w 9535"/>
                <a:gd name="csY25" fmla="*/ 22341 h 40095"/>
                <a:gd name="csX26" fmla="*/ 3912 w 9535"/>
                <a:gd name="csY26" fmla="*/ 30797 h 40095"/>
                <a:gd name="csX27" fmla="*/ 3515 w 9535"/>
                <a:gd name="csY27" fmla="*/ 31777 h 40095"/>
                <a:gd name="csX28" fmla="*/ 3502 w 9535"/>
                <a:gd name="csY28" fmla="*/ 31803 h 40095"/>
                <a:gd name="csX29" fmla="*/ 3393 w 9535"/>
                <a:gd name="csY29" fmla="*/ 32053 h 40095"/>
                <a:gd name="csX30" fmla="*/ 3150 w 9535"/>
                <a:gd name="csY30" fmla="*/ 32611 h 40095"/>
                <a:gd name="csX31" fmla="*/ 2137 w 9535"/>
                <a:gd name="csY31" fmla="*/ 34765 h 40095"/>
                <a:gd name="csX32" fmla="*/ 1112 w 9535"/>
                <a:gd name="csY32" fmla="*/ 36707 h 40095"/>
                <a:gd name="csX33" fmla="*/ 638 w 9535"/>
                <a:gd name="csY33" fmla="*/ 37502 h 40095"/>
                <a:gd name="csX34" fmla="*/ 426 w 9535"/>
                <a:gd name="csY34" fmla="*/ 37822 h 40095"/>
                <a:gd name="csX35" fmla="*/ 362 w 9535"/>
                <a:gd name="csY35" fmla="*/ 37919 h 40095"/>
                <a:gd name="csX36" fmla="*/ 362 w 9535"/>
                <a:gd name="csY36" fmla="*/ 39726 h 40095"/>
                <a:gd name="csX37" fmla="*/ 2169 w 9535"/>
                <a:gd name="csY37" fmla="*/ 39726 h 40095"/>
                <a:gd name="csX38" fmla="*/ 4072 w 9535"/>
                <a:gd name="csY38" fmla="*/ 36592 h 40095"/>
                <a:gd name="csX39" fmla="*/ 5975 w 9535"/>
                <a:gd name="csY39" fmla="*/ 32457 h 40095"/>
                <a:gd name="csX40" fmla="*/ 8442 w 9535"/>
                <a:gd name="csY40" fmla="*/ 23995 h 40095"/>
                <a:gd name="csX41" fmla="*/ 9230 w 9535"/>
                <a:gd name="csY41" fmla="*/ 19046 h 40095"/>
                <a:gd name="csX42" fmla="*/ 9519 w 9535"/>
                <a:gd name="csY42" fmla="*/ 16456 h 40095"/>
                <a:gd name="csX43" fmla="*/ 9506 w 9535"/>
                <a:gd name="csY43" fmla="*/ 14001 h 40095"/>
                <a:gd name="csX44" fmla="*/ 9224 w 9535"/>
                <a:gd name="csY44" fmla="*/ 9213 h 40095"/>
                <a:gd name="csX45" fmla="*/ 8070 w 9535"/>
                <a:gd name="csY45" fmla="*/ 6245 h 40095"/>
                <a:gd name="csX46" fmla="*/ 5335 w 9535"/>
                <a:gd name="csY46" fmla="*/ 2597 h 40095"/>
                <a:gd name="csX47" fmla="*/ 2855 w 9535"/>
                <a:gd name="csY47" fmla="*/ 174 h 40095"/>
                <a:gd name="csX48" fmla="*/ 1106 w 9535"/>
                <a:gd name="csY48" fmla="*/ 635 h 40095"/>
                <a:gd name="csX49" fmla="*/ 1567 w 9535"/>
                <a:gd name="csY49" fmla="*/ 2386 h 40095"/>
                <a:gd name="csX50" fmla="*/ 1567 w 9535"/>
                <a:gd name="csY50" fmla="*/ 2386 h 40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Lst>
              <a:rect l="l" t="t" r="r" b="b"/>
              <a:pathLst>
                <a:path w="9535" h="40095">
                  <a:moveTo>
                    <a:pt x="1541" y="2373"/>
                  </a:moveTo>
                  <a:cubicBezTo>
                    <a:pt x="1669" y="2456"/>
                    <a:pt x="1778" y="2635"/>
                    <a:pt x="1496" y="2328"/>
                  </a:cubicBezTo>
                  <a:cubicBezTo>
                    <a:pt x="1548" y="2386"/>
                    <a:pt x="1618" y="2424"/>
                    <a:pt x="1676" y="2475"/>
                  </a:cubicBezTo>
                  <a:cubicBezTo>
                    <a:pt x="1849" y="2623"/>
                    <a:pt x="2009" y="2777"/>
                    <a:pt x="2169" y="2937"/>
                  </a:cubicBezTo>
                  <a:cubicBezTo>
                    <a:pt x="2541" y="3309"/>
                    <a:pt x="2900" y="3693"/>
                    <a:pt x="3246" y="4091"/>
                  </a:cubicBezTo>
                  <a:cubicBezTo>
                    <a:pt x="3649" y="4552"/>
                    <a:pt x="4034" y="5020"/>
                    <a:pt x="4412" y="5501"/>
                  </a:cubicBezTo>
                  <a:cubicBezTo>
                    <a:pt x="4457" y="5559"/>
                    <a:pt x="4649" y="5783"/>
                    <a:pt x="4425" y="5514"/>
                  </a:cubicBezTo>
                  <a:cubicBezTo>
                    <a:pt x="4482" y="5578"/>
                    <a:pt x="4527" y="5648"/>
                    <a:pt x="4578" y="5719"/>
                  </a:cubicBezTo>
                  <a:cubicBezTo>
                    <a:pt x="4662" y="5834"/>
                    <a:pt x="4751" y="5943"/>
                    <a:pt x="4835" y="6059"/>
                  </a:cubicBezTo>
                  <a:cubicBezTo>
                    <a:pt x="5033" y="6328"/>
                    <a:pt x="5226" y="6597"/>
                    <a:pt x="5411" y="6873"/>
                  </a:cubicBezTo>
                  <a:cubicBezTo>
                    <a:pt x="5719" y="7322"/>
                    <a:pt x="6014" y="7783"/>
                    <a:pt x="6276" y="8264"/>
                  </a:cubicBezTo>
                  <a:cubicBezTo>
                    <a:pt x="6379" y="8456"/>
                    <a:pt x="6456" y="8681"/>
                    <a:pt x="6578" y="8866"/>
                  </a:cubicBezTo>
                  <a:cubicBezTo>
                    <a:pt x="6373" y="8540"/>
                    <a:pt x="6513" y="8706"/>
                    <a:pt x="6565" y="8854"/>
                  </a:cubicBezTo>
                  <a:cubicBezTo>
                    <a:pt x="6597" y="8937"/>
                    <a:pt x="6616" y="9027"/>
                    <a:pt x="6642" y="9116"/>
                  </a:cubicBezTo>
                  <a:cubicBezTo>
                    <a:pt x="6738" y="9431"/>
                    <a:pt x="6629" y="8796"/>
                    <a:pt x="6642" y="9040"/>
                  </a:cubicBezTo>
                  <a:cubicBezTo>
                    <a:pt x="6642" y="9187"/>
                    <a:pt x="6654" y="9328"/>
                    <a:pt x="6667" y="9475"/>
                  </a:cubicBezTo>
                  <a:cubicBezTo>
                    <a:pt x="6693" y="9860"/>
                    <a:pt x="6719" y="10245"/>
                    <a:pt x="6744" y="10623"/>
                  </a:cubicBezTo>
                  <a:cubicBezTo>
                    <a:pt x="6795" y="11411"/>
                    <a:pt x="6853" y="12200"/>
                    <a:pt x="6892" y="12995"/>
                  </a:cubicBezTo>
                  <a:cubicBezTo>
                    <a:pt x="6936" y="13803"/>
                    <a:pt x="6968" y="14610"/>
                    <a:pt x="6968" y="15424"/>
                  </a:cubicBezTo>
                  <a:cubicBezTo>
                    <a:pt x="6968" y="15803"/>
                    <a:pt x="6968" y="16181"/>
                    <a:pt x="6949" y="16559"/>
                  </a:cubicBezTo>
                  <a:cubicBezTo>
                    <a:pt x="6949" y="16681"/>
                    <a:pt x="6949" y="17642"/>
                    <a:pt x="6866" y="17674"/>
                  </a:cubicBezTo>
                  <a:cubicBezTo>
                    <a:pt x="6866" y="17674"/>
                    <a:pt x="6917" y="17347"/>
                    <a:pt x="6879" y="17585"/>
                  </a:cubicBezTo>
                  <a:cubicBezTo>
                    <a:pt x="6859" y="17719"/>
                    <a:pt x="6840" y="17848"/>
                    <a:pt x="6821" y="17982"/>
                  </a:cubicBezTo>
                  <a:cubicBezTo>
                    <a:pt x="6789" y="18194"/>
                    <a:pt x="6757" y="18405"/>
                    <a:pt x="6725" y="18623"/>
                  </a:cubicBezTo>
                  <a:cubicBezTo>
                    <a:pt x="6654" y="19098"/>
                    <a:pt x="6584" y="19566"/>
                    <a:pt x="6513" y="20040"/>
                  </a:cubicBezTo>
                  <a:cubicBezTo>
                    <a:pt x="6398" y="20809"/>
                    <a:pt x="6283" y="21578"/>
                    <a:pt x="6148" y="22341"/>
                  </a:cubicBezTo>
                  <a:cubicBezTo>
                    <a:pt x="5661" y="25207"/>
                    <a:pt x="4976" y="28091"/>
                    <a:pt x="3912" y="30797"/>
                  </a:cubicBezTo>
                  <a:cubicBezTo>
                    <a:pt x="3784" y="31124"/>
                    <a:pt x="3656" y="31457"/>
                    <a:pt x="3515" y="31777"/>
                  </a:cubicBezTo>
                  <a:cubicBezTo>
                    <a:pt x="3656" y="31457"/>
                    <a:pt x="3528" y="31739"/>
                    <a:pt x="3502" y="31803"/>
                  </a:cubicBezTo>
                  <a:cubicBezTo>
                    <a:pt x="3464" y="31886"/>
                    <a:pt x="3431" y="31970"/>
                    <a:pt x="3393" y="32053"/>
                  </a:cubicBezTo>
                  <a:cubicBezTo>
                    <a:pt x="3310" y="32239"/>
                    <a:pt x="3233" y="32425"/>
                    <a:pt x="3150" y="32611"/>
                  </a:cubicBezTo>
                  <a:cubicBezTo>
                    <a:pt x="2829" y="33335"/>
                    <a:pt x="2490" y="34053"/>
                    <a:pt x="2137" y="34765"/>
                  </a:cubicBezTo>
                  <a:cubicBezTo>
                    <a:pt x="1810" y="35419"/>
                    <a:pt x="1477" y="36072"/>
                    <a:pt x="1112" y="36707"/>
                  </a:cubicBezTo>
                  <a:cubicBezTo>
                    <a:pt x="958" y="36976"/>
                    <a:pt x="804" y="37239"/>
                    <a:pt x="638" y="37502"/>
                  </a:cubicBezTo>
                  <a:cubicBezTo>
                    <a:pt x="567" y="37611"/>
                    <a:pt x="497" y="37720"/>
                    <a:pt x="426" y="37822"/>
                  </a:cubicBezTo>
                  <a:cubicBezTo>
                    <a:pt x="356" y="37919"/>
                    <a:pt x="55" y="38316"/>
                    <a:pt x="362" y="37919"/>
                  </a:cubicBezTo>
                  <a:cubicBezTo>
                    <a:pt x="-48" y="38444"/>
                    <a:pt x="-189" y="39220"/>
                    <a:pt x="362" y="39726"/>
                  </a:cubicBezTo>
                  <a:cubicBezTo>
                    <a:pt x="824" y="40149"/>
                    <a:pt x="1727" y="40284"/>
                    <a:pt x="2169" y="39726"/>
                  </a:cubicBezTo>
                  <a:cubicBezTo>
                    <a:pt x="2932" y="38758"/>
                    <a:pt x="3515" y="37681"/>
                    <a:pt x="4072" y="36592"/>
                  </a:cubicBezTo>
                  <a:cubicBezTo>
                    <a:pt x="4758" y="35239"/>
                    <a:pt x="5386" y="33854"/>
                    <a:pt x="5975" y="32457"/>
                  </a:cubicBezTo>
                  <a:cubicBezTo>
                    <a:pt x="7116" y="29745"/>
                    <a:pt x="7891" y="26886"/>
                    <a:pt x="8442" y="23995"/>
                  </a:cubicBezTo>
                  <a:cubicBezTo>
                    <a:pt x="8750" y="22354"/>
                    <a:pt x="8987" y="20700"/>
                    <a:pt x="9230" y="19046"/>
                  </a:cubicBezTo>
                  <a:cubicBezTo>
                    <a:pt x="9358" y="18187"/>
                    <a:pt x="9487" y="17328"/>
                    <a:pt x="9519" y="16456"/>
                  </a:cubicBezTo>
                  <a:cubicBezTo>
                    <a:pt x="9551" y="15636"/>
                    <a:pt x="9531" y="14815"/>
                    <a:pt x="9506" y="14001"/>
                  </a:cubicBezTo>
                  <a:cubicBezTo>
                    <a:pt x="9448" y="12405"/>
                    <a:pt x="9307" y="10809"/>
                    <a:pt x="9224" y="9213"/>
                  </a:cubicBezTo>
                  <a:cubicBezTo>
                    <a:pt x="9166" y="8116"/>
                    <a:pt x="8647" y="7155"/>
                    <a:pt x="8070" y="6245"/>
                  </a:cubicBezTo>
                  <a:cubicBezTo>
                    <a:pt x="7263" y="4962"/>
                    <a:pt x="6321" y="3751"/>
                    <a:pt x="5335" y="2597"/>
                  </a:cubicBezTo>
                  <a:cubicBezTo>
                    <a:pt x="4598" y="1732"/>
                    <a:pt x="3810" y="809"/>
                    <a:pt x="2855" y="174"/>
                  </a:cubicBezTo>
                  <a:cubicBezTo>
                    <a:pt x="2297" y="-191"/>
                    <a:pt x="1420" y="46"/>
                    <a:pt x="1106" y="635"/>
                  </a:cubicBezTo>
                  <a:cubicBezTo>
                    <a:pt x="766" y="1276"/>
                    <a:pt x="965" y="1988"/>
                    <a:pt x="1567" y="2386"/>
                  </a:cubicBezTo>
                  <a:lnTo>
                    <a:pt x="1567" y="2386"/>
                  </a:lnTo>
                  <a:close/>
                </a:path>
              </a:pathLst>
            </a:custGeom>
            <a:solidFill>
              <a:srgbClr val="7F7F7F"/>
            </a:solidFill>
            <a:ln w="635" cap="flat">
              <a:noFill/>
              <a:prstDash val="solid"/>
              <a:miter/>
            </a:ln>
          </p:spPr>
          <p:txBody>
            <a:bodyPr/>
            <a:lstStyle/>
            <a:p>
              <a:endParaRPr lang="en-US"/>
            </a:p>
          </p:txBody>
        </p:sp>
        <p:sp>
          <p:nvSpPr>
            <p:cNvPr id="3317" name="Freeform 3316">
              <a:extLst>
                <a:ext uri="{FF2B5EF4-FFF2-40B4-BE49-F238E27FC236}">
                  <a16:creationId xmlns:a16="http://schemas.microsoft.com/office/drawing/2014/main" id="{E4C86CC3-1669-41D0-22A3-0E80C3FC5A9B}"/>
                </a:ext>
              </a:extLst>
            </p:cNvPr>
            <p:cNvSpPr/>
            <p:nvPr/>
          </p:nvSpPr>
          <p:spPr>
            <a:xfrm flipH="1">
              <a:off x="8089963" y="1958105"/>
              <a:ext cx="643508" cy="425638"/>
            </a:xfrm>
            <a:custGeom>
              <a:avLst/>
              <a:gdLst>
                <a:gd name="csX0" fmla="*/ 3122 w 643508"/>
                <a:gd name="csY0" fmla="*/ 277965 h 425638"/>
                <a:gd name="csX1" fmla="*/ 1091 w 643508"/>
                <a:gd name="csY1" fmla="*/ 250034 h 425638"/>
                <a:gd name="csX2" fmla="*/ 18096 w 643508"/>
                <a:gd name="csY2" fmla="*/ 201757 h 425638"/>
                <a:gd name="csX3" fmla="*/ 31776 w 643508"/>
                <a:gd name="csY3" fmla="*/ 163468 h 425638"/>
                <a:gd name="csX4" fmla="*/ 58027 w 643508"/>
                <a:gd name="csY4" fmla="*/ 115563 h 425638"/>
                <a:gd name="csX5" fmla="*/ 85022 w 643508"/>
                <a:gd name="csY5" fmla="*/ 90408 h 425638"/>
                <a:gd name="csX6" fmla="*/ 108685 w 643508"/>
                <a:gd name="csY6" fmla="*/ 68394 h 425638"/>
                <a:gd name="csX7" fmla="*/ 142144 w 643508"/>
                <a:gd name="csY7" fmla="*/ 50823 h 425638"/>
                <a:gd name="csX8" fmla="*/ 161738 w 643508"/>
                <a:gd name="csY8" fmla="*/ 37509 h 425638"/>
                <a:gd name="csX9" fmla="*/ 189470 w 643508"/>
                <a:gd name="csY9" fmla="*/ 31778 h 425638"/>
                <a:gd name="csX10" fmla="*/ 214613 w 643508"/>
                <a:gd name="csY10" fmla="*/ 20124 h 425638"/>
                <a:gd name="csX11" fmla="*/ 236616 w 643508"/>
                <a:gd name="csY11" fmla="*/ 20861 h 425638"/>
                <a:gd name="csX12" fmla="*/ 241793 w 643508"/>
                <a:gd name="csY12" fmla="*/ 11797 h 425638"/>
                <a:gd name="csX13" fmla="*/ 264533 w 643508"/>
                <a:gd name="csY13" fmla="*/ 7540 h 425638"/>
                <a:gd name="csX14" fmla="*/ 273593 w 643508"/>
                <a:gd name="csY14" fmla="*/ 8835 h 425638"/>
                <a:gd name="csX15" fmla="*/ 313159 w 643508"/>
                <a:gd name="csY15" fmla="*/ 1251 h 425638"/>
                <a:gd name="csX16" fmla="*/ 342742 w 643508"/>
                <a:gd name="csY16" fmla="*/ 4764 h 425638"/>
                <a:gd name="csX17" fmla="*/ 364559 w 643508"/>
                <a:gd name="csY17" fmla="*/ 142 h 425638"/>
                <a:gd name="csX18" fmla="*/ 407265 w 643508"/>
                <a:gd name="csY18" fmla="*/ 6803 h 425638"/>
                <a:gd name="csX19" fmla="*/ 438322 w 643508"/>
                <a:gd name="csY19" fmla="*/ 10316 h 425638"/>
                <a:gd name="csX20" fmla="*/ 455513 w 643508"/>
                <a:gd name="csY20" fmla="*/ 19380 h 425638"/>
                <a:gd name="csX21" fmla="*/ 485462 w 643508"/>
                <a:gd name="csY21" fmla="*/ 21970 h 425638"/>
                <a:gd name="csX22" fmla="*/ 508387 w 643508"/>
                <a:gd name="csY22" fmla="*/ 40278 h 425638"/>
                <a:gd name="csX23" fmla="*/ 538707 w 643508"/>
                <a:gd name="csY23" fmla="*/ 50638 h 425638"/>
                <a:gd name="csX24" fmla="*/ 552759 w 643508"/>
                <a:gd name="csY24" fmla="*/ 66542 h 425638"/>
                <a:gd name="csX25" fmla="*/ 556642 w 643508"/>
                <a:gd name="csY25" fmla="*/ 77267 h 425638"/>
                <a:gd name="csX26" fmla="*/ 575685 w 643508"/>
                <a:gd name="csY26" fmla="*/ 81151 h 425638"/>
                <a:gd name="csX27" fmla="*/ 587333 w 643508"/>
                <a:gd name="csY27" fmla="*/ 99459 h 425638"/>
                <a:gd name="csX28" fmla="*/ 600462 w 643508"/>
                <a:gd name="csY28" fmla="*/ 125351 h 425638"/>
                <a:gd name="csX29" fmla="*/ 623016 w 643508"/>
                <a:gd name="csY29" fmla="*/ 145326 h 425638"/>
                <a:gd name="csX30" fmla="*/ 625419 w 643508"/>
                <a:gd name="csY30" fmla="*/ 157718 h 425638"/>
                <a:gd name="csX31" fmla="*/ 633185 w 643508"/>
                <a:gd name="csY31" fmla="*/ 170853 h 425638"/>
                <a:gd name="csX32" fmla="*/ 642059 w 643508"/>
                <a:gd name="csY32" fmla="*/ 203963 h 425638"/>
                <a:gd name="csX33" fmla="*/ 638920 w 643508"/>
                <a:gd name="csY33" fmla="*/ 243912 h 425638"/>
                <a:gd name="csX34" fmla="*/ 620800 w 643508"/>
                <a:gd name="csY34" fmla="*/ 273324 h 425638"/>
                <a:gd name="csX35" fmla="*/ 590294 w 643508"/>
                <a:gd name="csY35" fmla="*/ 296260 h 425638"/>
                <a:gd name="csX36" fmla="*/ 565337 w 643508"/>
                <a:gd name="csY36" fmla="*/ 305139 h 425638"/>
                <a:gd name="csX37" fmla="*/ 524297 w 643508"/>
                <a:gd name="csY37" fmla="*/ 321043 h 425638"/>
                <a:gd name="csX38" fmla="*/ 497123 w 643508"/>
                <a:gd name="csY38" fmla="*/ 322896 h 425638"/>
                <a:gd name="csX39" fmla="*/ 492503 w 643508"/>
                <a:gd name="csY39" fmla="*/ 321415 h 425638"/>
                <a:gd name="csX40" fmla="*/ 491766 w 643508"/>
                <a:gd name="csY40" fmla="*/ 356557 h 425638"/>
                <a:gd name="csX41" fmla="*/ 460524 w 643508"/>
                <a:gd name="csY41" fmla="*/ 397988 h 425638"/>
                <a:gd name="csX42" fmla="*/ 403767 w 643508"/>
                <a:gd name="csY42" fmla="*/ 421475 h 425638"/>
                <a:gd name="csX43" fmla="*/ 346087 w 643508"/>
                <a:gd name="csY43" fmla="*/ 424988 h 425638"/>
                <a:gd name="csX44" fmla="*/ 300421 w 643508"/>
                <a:gd name="csY44" fmla="*/ 417777 h 425638"/>
                <a:gd name="csX45" fmla="*/ 290989 w 643508"/>
                <a:gd name="csY45" fmla="*/ 414629 h 425638"/>
                <a:gd name="csX46" fmla="*/ 261227 w 643508"/>
                <a:gd name="csY46" fmla="*/ 412225 h 425638"/>
                <a:gd name="csX47" fmla="*/ 249392 w 643508"/>
                <a:gd name="csY47" fmla="*/ 406122 h 425638"/>
                <a:gd name="csX48" fmla="*/ 227389 w 643508"/>
                <a:gd name="csY48" fmla="*/ 410744 h 425638"/>
                <a:gd name="csX49" fmla="*/ 186163 w 643508"/>
                <a:gd name="csY49" fmla="*/ 407046 h 425638"/>
                <a:gd name="csX50" fmla="*/ 146969 w 643508"/>
                <a:gd name="csY50" fmla="*/ 392616 h 425638"/>
                <a:gd name="csX51" fmla="*/ 111286 w 643508"/>
                <a:gd name="csY51" fmla="*/ 384846 h 425638"/>
                <a:gd name="csX52" fmla="*/ 66915 w 643508"/>
                <a:gd name="csY52" fmla="*/ 392987 h 425638"/>
                <a:gd name="csX53" fmla="*/ 27349 w 643508"/>
                <a:gd name="csY53" fmla="*/ 381705 h 425638"/>
                <a:gd name="csX54" fmla="*/ 19211 w 643508"/>
                <a:gd name="csY54" fmla="*/ 351743 h 425638"/>
                <a:gd name="csX55" fmla="*/ 19769 w 643508"/>
                <a:gd name="csY55" fmla="*/ 350448 h 425638"/>
                <a:gd name="csX56" fmla="*/ 6089 w 643508"/>
                <a:gd name="csY56" fmla="*/ 329915 h 425638"/>
                <a:gd name="csX57" fmla="*/ 6826 w 643508"/>
                <a:gd name="csY57" fmla="*/ 308087 h 425638"/>
                <a:gd name="csX58" fmla="*/ 354 w 643508"/>
                <a:gd name="csY58" fmla="*/ 290702 h 425638"/>
                <a:gd name="csX59" fmla="*/ 3129 w 643508"/>
                <a:gd name="csY59" fmla="*/ 277939 h 4256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Lst>
              <a:rect l="l" t="t" r="r" b="b"/>
              <a:pathLst>
                <a:path w="643508" h="425638">
                  <a:moveTo>
                    <a:pt x="3122" y="277965"/>
                  </a:moveTo>
                  <a:cubicBezTo>
                    <a:pt x="3122" y="277965"/>
                    <a:pt x="-2241" y="263535"/>
                    <a:pt x="1091" y="250034"/>
                  </a:cubicBezTo>
                  <a:cubicBezTo>
                    <a:pt x="4416" y="236534"/>
                    <a:pt x="14399" y="208790"/>
                    <a:pt x="18096" y="201757"/>
                  </a:cubicBezTo>
                  <a:cubicBezTo>
                    <a:pt x="21793" y="194732"/>
                    <a:pt x="26785" y="177526"/>
                    <a:pt x="31776" y="163468"/>
                  </a:cubicBezTo>
                  <a:cubicBezTo>
                    <a:pt x="36768" y="149410"/>
                    <a:pt x="45456" y="132025"/>
                    <a:pt x="58027" y="115563"/>
                  </a:cubicBezTo>
                  <a:cubicBezTo>
                    <a:pt x="70599" y="99100"/>
                    <a:pt x="85022" y="90408"/>
                    <a:pt x="85022" y="90408"/>
                  </a:cubicBezTo>
                  <a:cubicBezTo>
                    <a:pt x="85022" y="90408"/>
                    <a:pt x="90936" y="79683"/>
                    <a:pt x="108685" y="68394"/>
                  </a:cubicBezTo>
                  <a:cubicBezTo>
                    <a:pt x="126433" y="57112"/>
                    <a:pt x="142144" y="50823"/>
                    <a:pt x="142144" y="50823"/>
                  </a:cubicBezTo>
                  <a:cubicBezTo>
                    <a:pt x="142144" y="50823"/>
                    <a:pt x="147873" y="41208"/>
                    <a:pt x="161738" y="37509"/>
                  </a:cubicBezTo>
                  <a:cubicBezTo>
                    <a:pt x="175604" y="33810"/>
                    <a:pt x="181332" y="35656"/>
                    <a:pt x="189470" y="31778"/>
                  </a:cubicBezTo>
                  <a:cubicBezTo>
                    <a:pt x="197607" y="27893"/>
                    <a:pt x="205187" y="21791"/>
                    <a:pt x="214613" y="20124"/>
                  </a:cubicBezTo>
                  <a:cubicBezTo>
                    <a:pt x="224038" y="18457"/>
                    <a:pt x="236616" y="20861"/>
                    <a:pt x="236616" y="20861"/>
                  </a:cubicBezTo>
                  <a:cubicBezTo>
                    <a:pt x="236616" y="20861"/>
                    <a:pt x="236430" y="16239"/>
                    <a:pt x="241793" y="11797"/>
                  </a:cubicBezTo>
                  <a:cubicBezTo>
                    <a:pt x="247156" y="7354"/>
                    <a:pt x="258798" y="6803"/>
                    <a:pt x="264533" y="7540"/>
                  </a:cubicBezTo>
                  <a:cubicBezTo>
                    <a:pt x="270261" y="8277"/>
                    <a:pt x="273593" y="8835"/>
                    <a:pt x="273593" y="8835"/>
                  </a:cubicBezTo>
                  <a:cubicBezTo>
                    <a:pt x="273593" y="8835"/>
                    <a:pt x="294481" y="1989"/>
                    <a:pt x="313159" y="1251"/>
                  </a:cubicBezTo>
                  <a:cubicBezTo>
                    <a:pt x="331837" y="514"/>
                    <a:pt x="342742" y="4764"/>
                    <a:pt x="342742" y="4764"/>
                  </a:cubicBezTo>
                  <a:cubicBezTo>
                    <a:pt x="342742" y="4764"/>
                    <a:pt x="350694" y="-967"/>
                    <a:pt x="364559" y="142"/>
                  </a:cubicBezTo>
                  <a:cubicBezTo>
                    <a:pt x="378425" y="1251"/>
                    <a:pt x="393957" y="6059"/>
                    <a:pt x="407265" y="6803"/>
                  </a:cubicBezTo>
                  <a:cubicBezTo>
                    <a:pt x="420573" y="7540"/>
                    <a:pt x="428339" y="6066"/>
                    <a:pt x="438322" y="10316"/>
                  </a:cubicBezTo>
                  <a:cubicBezTo>
                    <a:pt x="448305" y="14572"/>
                    <a:pt x="455513" y="19380"/>
                    <a:pt x="455513" y="19380"/>
                  </a:cubicBezTo>
                  <a:cubicBezTo>
                    <a:pt x="455513" y="19380"/>
                    <a:pt x="472153" y="16419"/>
                    <a:pt x="485462" y="21970"/>
                  </a:cubicBezTo>
                  <a:cubicBezTo>
                    <a:pt x="498770" y="27521"/>
                    <a:pt x="502287" y="37509"/>
                    <a:pt x="508387" y="40278"/>
                  </a:cubicBezTo>
                  <a:cubicBezTo>
                    <a:pt x="514487" y="43054"/>
                    <a:pt x="532236" y="45830"/>
                    <a:pt x="538707" y="50638"/>
                  </a:cubicBezTo>
                  <a:cubicBezTo>
                    <a:pt x="545179" y="55445"/>
                    <a:pt x="549427" y="58958"/>
                    <a:pt x="552759" y="66542"/>
                  </a:cubicBezTo>
                  <a:cubicBezTo>
                    <a:pt x="556091" y="74125"/>
                    <a:pt x="556642" y="77267"/>
                    <a:pt x="556642" y="77267"/>
                  </a:cubicBezTo>
                  <a:cubicBezTo>
                    <a:pt x="556642" y="77267"/>
                    <a:pt x="569027" y="76343"/>
                    <a:pt x="575685" y="81151"/>
                  </a:cubicBezTo>
                  <a:cubicBezTo>
                    <a:pt x="582342" y="85959"/>
                    <a:pt x="585296" y="95209"/>
                    <a:pt x="587333" y="99459"/>
                  </a:cubicBezTo>
                  <a:cubicBezTo>
                    <a:pt x="589365" y="103716"/>
                    <a:pt x="593805" y="119992"/>
                    <a:pt x="600462" y="125351"/>
                  </a:cubicBezTo>
                  <a:cubicBezTo>
                    <a:pt x="607120" y="130717"/>
                    <a:pt x="618948" y="137371"/>
                    <a:pt x="623016" y="145326"/>
                  </a:cubicBezTo>
                  <a:cubicBezTo>
                    <a:pt x="627085" y="153282"/>
                    <a:pt x="625419" y="157718"/>
                    <a:pt x="625419" y="157718"/>
                  </a:cubicBezTo>
                  <a:cubicBezTo>
                    <a:pt x="625419" y="157718"/>
                    <a:pt x="629116" y="159570"/>
                    <a:pt x="633185" y="170853"/>
                  </a:cubicBezTo>
                  <a:cubicBezTo>
                    <a:pt x="637254" y="182135"/>
                    <a:pt x="639842" y="195084"/>
                    <a:pt x="642059" y="203963"/>
                  </a:cubicBezTo>
                  <a:cubicBezTo>
                    <a:pt x="644276" y="212841"/>
                    <a:pt x="644462" y="229489"/>
                    <a:pt x="638920" y="243912"/>
                  </a:cubicBezTo>
                  <a:cubicBezTo>
                    <a:pt x="633371" y="258342"/>
                    <a:pt x="629488" y="264631"/>
                    <a:pt x="620800" y="273324"/>
                  </a:cubicBezTo>
                  <a:cubicBezTo>
                    <a:pt x="612111" y="282016"/>
                    <a:pt x="604903" y="290337"/>
                    <a:pt x="590294" y="296260"/>
                  </a:cubicBezTo>
                  <a:cubicBezTo>
                    <a:pt x="575685" y="302183"/>
                    <a:pt x="573654" y="300331"/>
                    <a:pt x="565337" y="305139"/>
                  </a:cubicBezTo>
                  <a:cubicBezTo>
                    <a:pt x="557020" y="309946"/>
                    <a:pt x="542782" y="317530"/>
                    <a:pt x="524297" y="321043"/>
                  </a:cubicBezTo>
                  <a:cubicBezTo>
                    <a:pt x="505812" y="324556"/>
                    <a:pt x="500820" y="323819"/>
                    <a:pt x="497123" y="322896"/>
                  </a:cubicBezTo>
                  <a:cubicBezTo>
                    <a:pt x="493426" y="321972"/>
                    <a:pt x="492503" y="321415"/>
                    <a:pt x="492503" y="321415"/>
                  </a:cubicBezTo>
                  <a:cubicBezTo>
                    <a:pt x="492503" y="321415"/>
                    <a:pt x="499161" y="340838"/>
                    <a:pt x="491766" y="356557"/>
                  </a:cubicBezTo>
                  <a:cubicBezTo>
                    <a:pt x="484372" y="372282"/>
                    <a:pt x="477529" y="386705"/>
                    <a:pt x="460524" y="397988"/>
                  </a:cubicBezTo>
                  <a:cubicBezTo>
                    <a:pt x="443518" y="409270"/>
                    <a:pt x="425398" y="417962"/>
                    <a:pt x="403767" y="421475"/>
                  </a:cubicBezTo>
                  <a:cubicBezTo>
                    <a:pt x="382135" y="424988"/>
                    <a:pt x="362170" y="426655"/>
                    <a:pt x="346087" y="424988"/>
                  </a:cubicBezTo>
                  <a:cubicBezTo>
                    <a:pt x="330004" y="423322"/>
                    <a:pt x="304861" y="419623"/>
                    <a:pt x="300421" y="417777"/>
                  </a:cubicBezTo>
                  <a:cubicBezTo>
                    <a:pt x="295987" y="415924"/>
                    <a:pt x="290989" y="414629"/>
                    <a:pt x="290989" y="414629"/>
                  </a:cubicBezTo>
                  <a:cubicBezTo>
                    <a:pt x="290989" y="414629"/>
                    <a:pt x="268986" y="416110"/>
                    <a:pt x="261227" y="412225"/>
                  </a:cubicBezTo>
                  <a:cubicBezTo>
                    <a:pt x="253461" y="408340"/>
                    <a:pt x="249392" y="406122"/>
                    <a:pt x="249392" y="406122"/>
                  </a:cubicBezTo>
                  <a:cubicBezTo>
                    <a:pt x="249392" y="406122"/>
                    <a:pt x="239224" y="410379"/>
                    <a:pt x="227389" y="410744"/>
                  </a:cubicBezTo>
                  <a:cubicBezTo>
                    <a:pt x="215554" y="411116"/>
                    <a:pt x="197069" y="409635"/>
                    <a:pt x="186163" y="407046"/>
                  </a:cubicBezTo>
                  <a:cubicBezTo>
                    <a:pt x="175258" y="404456"/>
                    <a:pt x="155843" y="395949"/>
                    <a:pt x="146969" y="392616"/>
                  </a:cubicBezTo>
                  <a:cubicBezTo>
                    <a:pt x="138095" y="389289"/>
                    <a:pt x="123492" y="384474"/>
                    <a:pt x="111286" y="384846"/>
                  </a:cubicBezTo>
                  <a:cubicBezTo>
                    <a:pt x="99086" y="385218"/>
                    <a:pt x="78749" y="390949"/>
                    <a:pt x="66915" y="392987"/>
                  </a:cubicBezTo>
                  <a:cubicBezTo>
                    <a:pt x="55080" y="395020"/>
                    <a:pt x="36223" y="396135"/>
                    <a:pt x="27349" y="381705"/>
                  </a:cubicBezTo>
                  <a:cubicBezTo>
                    <a:pt x="18474" y="367275"/>
                    <a:pt x="18660" y="353038"/>
                    <a:pt x="19211" y="351743"/>
                  </a:cubicBezTo>
                  <a:lnTo>
                    <a:pt x="19769" y="350448"/>
                  </a:lnTo>
                  <a:cubicBezTo>
                    <a:pt x="19769" y="350448"/>
                    <a:pt x="9049" y="341383"/>
                    <a:pt x="6089" y="329915"/>
                  </a:cubicBezTo>
                  <a:cubicBezTo>
                    <a:pt x="3129" y="318447"/>
                    <a:pt x="6826" y="308087"/>
                    <a:pt x="6826" y="308087"/>
                  </a:cubicBezTo>
                  <a:cubicBezTo>
                    <a:pt x="6826" y="308087"/>
                    <a:pt x="168" y="302536"/>
                    <a:pt x="354" y="290702"/>
                  </a:cubicBezTo>
                  <a:cubicBezTo>
                    <a:pt x="540" y="278862"/>
                    <a:pt x="3129" y="277939"/>
                    <a:pt x="3129" y="277939"/>
                  </a:cubicBezTo>
                  <a:close/>
                </a:path>
              </a:pathLst>
            </a:custGeom>
            <a:solidFill>
              <a:srgbClr val="DADADA"/>
            </a:solidFill>
            <a:ln w="6350" cap="flat">
              <a:solidFill>
                <a:srgbClr val="7F7F7F"/>
              </a:solidFill>
              <a:prstDash val="solid"/>
              <a:miter/>
            </a:ln>
          </p:spPr>
          <p:txBody>
            <a:bodyPr/>
            <a:lstStyle/>
            <a:p>
              <a:endParaRPr lang="en-US"/>
            </a:p>
          </p:txBody>
        </p:sp>
        <p:sp>
          <p:nvSpPr>
            <p:cNvPr id="3325" name="Freeform 3324">
              <a:extLst>
                <a:ext uri="{FF2B5EF4-FFF2-40B4-BE49-F238E27FC236}">
                  <a16:creationId xmlns:a16="http://schemas.microsoft.com/office/drawing/2014/main" id="{9398B729-6B8B-A2DE-65E3-903EEB28A344}"/>
                </a:ext>
              </a:extLst>
            </p:cNvPr>
            <p:cNvSpPr/>
            <p:nvPr/>
          </p:nvSpPr>
          <p:spPr>
            <a:xfrm flipH="1">
              <a:off x="8591833" y="2146134"/>
              <a:ext cx="92345" cy="67691"/>
            </a:xfrm>
            <a:custGeom>
              <a:avLst/>
              <a:gdLst>
                <a:gd name="csX0" fmla="*/ 79172 w 92345"/>
                <a:gd name="csY0" fmla="*/ 50172 h 67691"/>
                <a:gd name="csX1" fmla="*/ 90052 w 92345"/>
                <a:gd name="csY1" fmla="*/ 61851 h 67691"/>
                <a:gd name="csX2" fmla="*/ 91775 w 92345"/>
                <a:gd name="csY2" fmla="*/ 62217 h 67691"/>
                <a:gd name="csX3" fmla="*/ 92147 w 92345"/>
                <a:gd name="csY3" fmla="*/ 60492 h 67691"/>
                <a:gd name="csX4" fmla="*/ 80838 w 92345"/>
                <a:gd name="csY4" fmla="*/ 48313 h 67691"/>
                <a:gd name="csX5" fmla="*/ 71752 w 92345"/>
                <a:gd name="csY5" fmla="*/ 41902 h 67691"/>
                <a:gd name="csX6" fmla="*/ 71489 w 92345"/>
                <a:gd name="csY6" fmla="*/ 41460 h 67691"/>
                <a:gd name="csX7" fmla="*/ 64614 w 92345"/>
                <a:gd name="csY7" fmla="*/ 21222 h 67691"/>
                <a:gd name="csX8" fmla="*/ 67811 w 92345"/>
                <a:gd name="csY8" fmla="*/ 1805 h 67691"/>
                <a:gd name="csX9" fmla="*/ 67248 w 92345"/>
                <a:gd name="csY9" fmla="*/ 132 h 67691"/>
                <a:gd name="csX10" fmla="*/ 65575 w 92345"/>
                <a:gd name="csY10" fmla="*/ 689 h 67691"/>
                <a:gd name="csX11" fmla="*/ 62115 w 92345"/>
                <a:gd name="csY11" fmla="*/ 21222 h 67691"/>
                <a:gd name="csX12" fmla="*/ 67062 w 92345"/>
                <a:gd name="csY12" fmla="*/ 39537 h 67691"/>
                <a:gd name="csX13" fmla="*/ 30181 w 92345"/>
                <a:gd name="csY13" fmla="*/ 38652 h 67691"/>
                <a:gd name="csX14" fmla="*/ 91 w 92345"/>
                <a:gd name="csY14" fmla="*/ 65973 h 67691"/>
                <a:gd name="csX15" fmla="*/ 777 w 92345"/>
                <a:gd name="csY15" fmla="*/ 67602 h 67691"/>
                <a:gd name="csX16" fmla="*/ 1245 w 92345"/>
                <a:gd name="csY16" fmla="*/ 67691 h 67691"/>
                <a:gd name="csX17" fmla="*/ 2398 w 92345"/>
                <a:gd name="csY17" fmla="*/ 66916 h 67691"/>
                <a:gd name="csX18" fmla="*/ 31103 w 92345"/>
                <a:gd name="csY18" fmla="*/ 40973 h 67691"/>
                <a:gd name="csX19" fmla="*/ 79165 w 92345"/>
                <a:gd name="csY19" fmla="*/ 50178 h 6769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92345" h="67691">
                  <a:moveTo>
                    <a:pt x="79172" y="50172"/>
                  </a:moveTo>
                  <a:cubicBezTo>
                    <a:pt x="86963" y="57159"/>
                    <a:pt x="90020" y="61807"/>
                    <a:pt x="90052" y="61851"/>
                  </a:cubicBezTo>
                  <a:cubicBezTo>
                    <a:pt x="90423" y="62428"/>
                    <a:pt x="91199" y="62589"/>
                    <a:pt x="91775" y="62217"/>
                  </a:cubicBezTo>
                  <a:cubicBezTo>
                    <a:pt x="92352" y="61839"/>
                    <a:pt x="92519" y="61069"/>
                    <a:pt x="92147" y="60492"/>
                  </a:cubicBezTo>
                  <a:cubicBezTo>
                    <a:pt x="92019" y="60294"/>
                    <a:pt x="88911" y="55556"/>
                    <a:pt x="80838" y="48313"/>
                  </a:cubicBezTo>
                  <a:cubicBezTo>
                    <a:pt x="79550" y="47152"/>
                    <a:pt x="76378" y="44511"/>
                    <a:pt x="71752" y="41902"/>
                  </a:cubicBezTo>
                  <a:cubicBezTo>
                    <a:pt x="71701" y="41742"/>
                    <a:pt x="71611" y="41594"/>
                    <a:pt x="71489" y="41460"/>
                  </a:cubicBezTo>
                  <a:cubicBezTo>
                    <a:pt x="71419" y="41383"/>
                    <a:pt x="64614" y="33844"/>
                    <a:pt x="64614" y="21222"/>
                  </a:cubicBezTo>
                  <a:cubicBezTo>
                    <a:pt x="64614" y="8600"/>
                    <a:pt x="67779" y="1869"/>
                    <a:pt x="67811" y="1805"/>
                  </a:cubicBezTo>
                  <a:cubicBezTo>
                    <a:pt x="68119" y="1189"/>
                    <a:pt x="67863" y="439"/>
                    <a:pt x="67248" y="132"/>
                  </a:cubicBezTo>
                  <a:cubicBezTo>
                    <a:pt x="66639" y="-176"/>
                    <a:pt x="65883" y="74"/>
                    <a:pt x="65575" y="689"/>
                  </a:cubicBezTo>
                  <a:cubicBezTo>
                    <a:pt x="65434" y="971"/>
                    <a:pt x="62115" y="7767"/>
                    <a:pt x="62115" y="21222"/>
                  </a:cubicBezTo>
                  <a:cubicBezTo>
                    <a:pt x="62115" y="29658"/>
                    <a:pt x="64877" y="35908"/>
                    <a:pt x="67062" y="39537"/>
                  </a:cubicBezTo>
                  <a:cubicBezTo>
                    <a:pt x="57861" y="35440"/>
                    <a:pt x="44918" y="32754"/>
                    <a:pt x="30181" y="38652"/>
                  </a:cubicBezTo>
                  <a:cubicBezTo>
                    <a:pt x="7761" y="47620"/>
                    <a:pt x="392" y="65230"/>
                    <a:pt x="91" y="65973"/>
                  </a:cubicBezTo>
                  <a:cubicBezTo>
                    <a:pt x="-165" y="66608"/>
                    <a:pt x="136" y="67339"/>
                    <a:pt x="777" y="67602"/>
                  </a:cubicBezTo>
                  <a:cubicBezTo>
                    <a:pt x="931" y="67666"/>
                    <a:pt x="1091" y="67691"/>
                    <a:pt x="1245" y="67691"/>
                  </a:cubicBezTo>
                  <a:cubicBezTo>
                    <a:pt x="1738" y="67691"/>
                    <a:pt x="2199" y="67396"/>
                    <a:pt x="2398" y="66916"/>
                  </a:cubicBezTo>
                  <a:cubicBezTo>
                    <a:pt x="2468" y="66743"/>
                    <a:pt x="9709" y="49531"/>
                    <a:pt x="31103" y="40973"/>
                  </a:cubicBezTo>
                  <a:cubicBezTo>
                    <a:pt x="55990" y="31017"/>
                    <a:pt x="75507" y="46896"/>
                    <a:pt x="79165" y="50178"/>
                  </a:cubicBezTo>
                  <a:close/>
                </a:path>
              </a:pathLst>
            </a:custGeom>
            <a:solidFill>
              <a:srgbClr val="7F7F7F"/>
            </a:solidFill>
            <a:ln w="635" cap="flat">
              <a:noFill/>
              <a:prstDash val="solid"/>
              <a:miter/>
            </a:ln>
          </p:spPr>
          <p:txBody>
            <a:bodyPr/>
            <a:lstStyle/>
            <a:p>
              <a:endParaRPr lang="en-US"/>
            </a:p>
          </p:txBody>
        </p:sp>
        <p:sp>
          <p:nvSpPr>
            <p:cNvPr id="3326" name="Freeform 3325">
              <a:extLst>
                <a:ext uri="{FF2B5EF4-FFF2-40B4-BE49-F238E27FC236}">
                  <a16:creationId xmlns:a16="http://schemas.microsoft.com/office/drawing/2014/main" id="{0D2C0DD3-193B-0C23-DAEA-341EB9F4A770}"/>
                </a:ext>
              </a:extLst>
            </p:cNvPr>
            <p:cNvSpPr/>
            <p:nvPr/>
          </p:nvSpPr>
          <p:spPr>
            <a:xfrm flipH="1">
              <a:off x="8267096" y="2105053"/>
              <a:ext cx="334845" cy="225852"/>
            </a:xfrm>
            <a:custGeom>
              <a:avLst/>
              <a:gdLst>
                <a:gd name="csX0" fmla="*/ 332755 w 334845"/>
                <a:gd name="csY0" fmla="*/ 186505 h 225852"/>
                <a:gd name="csX1" fmla="*/ 300250 w 334845"/>
                <a:gd name="csY1" fmla="*/ 192660 h 225852"/>
                <a:gd name="csX2" fmla="*/ 282796 w 334845"/>
                <a:gd name="csY2" fmla="*/ 180409 h 225852"/>
                <a:gd name="csX3" fmla="*/ 266117 w 334845"/>
                <a:gd name="csY3" fmla="*/ 168787 h 225852"/>
                <a:gd name="csX4" fmla="*/ 237104 w 334845"/>
                <a:gd name="csY4" fmla="*/ 166172 h 225852"/>
                <a:gd name="csX5" fmla="*/ 198115 w 334845"/>
                <a:gd name="csY5" fmla="*/ 162383 h 225852"/>
                <a:gd name="csX6" fmla="*/ 178066 w 334845"/>
                <a:gd name="csY6" fmla="*/ 150101 h 225852"/>
                <a:gd name="csX7" fmla="*/ 178130 w 334845"/>
                <a:gd name="csY7" fmla="*/ 149415 h 225852"/>
                <a:gd name="csX8" fmla="*/ 176657 w 334845"/>
                <a:gd name="csY8" fmla="*/ 148472 h 225852"/>
                <a:gd name="csX9" fmla="*/ 169115 w 334845"/>
                <a:gd name="csY9" fmla="*/ 135363 h 225852"/>
                <a:gd name="csX10" fmla="*/ 166360 w 334845"/>
                <a:gd name="csY10" fmla="*/ 129658 h 225852"/>
                <a:gd name="csX11" fmla="*/ 142800 w 334845"/>
                <a:gd name="csY11" fmla="*/ 115728 h 225852"/>
                <a:gd name="csX12" fmla="*/ 141313 w 334845"/>
                <a:gd name="csY12" fmla="*/ 116677 h 225852"/>
                <a:gd name="csX13" fmla="*/ 142262 w 334845"/>
                <a:gd name="csY13" fmla="*/ 118164 h 225852"/>
                <a:gd name="csX14" fmla="*/ 164181 w 334845"/>
                <a:gd name="csY14" fmla="*/ 130869 h 225852"/>
                <a:gd name="csX15" fmla="*/ 166841 w 334845"/>
                <a:gd name="csY15" fmla="*/ 136376 h 225852"/>
                <a:gd name="csX16" fmla="*/ 173831 w 334845"/>
                <a:gd name="csY16" fmla="*/ 148953 h 225852"/>
                <a:gd name="csX17" fmla="*/ 95788 w 334845"/>
                <a:gd name="csY17" fmla="*/ 139620 h 225852"/>
                <a:gd name="csX18" fmla="*/ 41806 w 334845"/>
                <a:gd name="csY18" fmla="*/ 92721 h 225852"/>
                <a:gd name="csX19" fmla="*/ 34322 w 334845"/>
                <a:gd name="csY19" fmla="*/ 81560 h 225852"/>
                <a:gd name="csX20" fmla="*/ 32323 w 334845"/>
                <a:gd name="csY20" fmla="*/ 80002 h 225852"/>
                <a:gd name="csX21" fmla="*/ 3438 w 334845"/>
                <a:gd name="csY21" fmla="*/ 38206 h 225852"/>
                <a:gd name="csX22" fmla="*/ 11133 w 334845"/>
                <a:gd name="csY22" fmla="*/ 2128 h 225852"/>
                <a:gd name="csX23" fmla="*/ 11133 w 334845"/>
                <a:gd name="csY23" fmla="*/ 365 h 225852"/>
                <a:gd name="csX24" fmla="*/ 9371 w 334845"/>
                <a:gd name="csY24" fmla="*/ 365 h 225852"/>
                <a:gd name="csX25" fmla="*/ 984 w 334845"/>
                <a:gd name="csY25" fmla="*/ 38649 h 225852"/>
                <a:gd name="csX26" fmla="*/ 30798 w 334845"/>
                <a:gd name="csY26" fmla="*/ 81977 h 225852"/>
                <a:gd name="csX27" fmla="*/ 32778 w 334845"/>
                <a:gd name="csY27" fmla="*/ 83522 h 225852"/>
                <a:gd name="csX28" fmla="*/ 39602 w 334845"/>
                <a:gd name="csY28" fmla="*/ 93900 h 225852"/>
                <a:gd name="csX29" fmla="*/ 94994 w 334845"/>
                <a:gd name="csY29" fmla="*/ 141991 h 225852"/>
                <a:gd name="csX30" fmla="*/ 156371 w 334845"/>
                <a:gd name="csY30" fmla="*/ 152601 h 225852"/>
                <a:gd name="csX31" fmla="*/ 175644 w 334845"/>
                <a:gd name="csY31" fmla="*/ 151197 h 225852"/>
                <a:gd name="csX32" fmla="*/ 197308 w 334845"/>
                <a:gd name="csY32" fmla="*/ 164742 h 225852"/>
                <a:gd name="csX33" fmla="*/ 237175 w 334845"/>
                <a:gd name="csY33" fmla="*/ 168665 h 225852"/>
                <a:gd name="csX34" fmla="*/ 265195 w 334845"/>
                <a:gd name="csY34" fmla="*/ 171101 h 225852"/>
                <a:gd name="csX35" fmla="*/ 281040 w 334845"/>
                <a:gd name="csY35" fmla="*/ 182172 h 225852"/>
                <a:gd name="csX36" fmla="*/ 299282 w 334845"/>
                <a:gd name="csY36" fmla="*/ 194955 h 225852"/>
                <a:gd name="csX37" fmla="*/ 306817 w 334845"/>
                <a:gd name="csY37" fmla="*/ 197031 h 225852"/>
                <a:gd name="csX38" fmla="*/ 307715 w 334845"/>
                <a:gd name="csY38" fmla="*/ 197551 h 225852"/>
                <a:gd name="csX39" fmla="*/ 323124 w 334845"/>
                <a:gd name="csY39" fmla="*/ 206968 h 225852"/>
                <a:gd name="csX40" fmla="*/ 327110 w 334845"/>
                <a:gd name="csY40" fmla="*/ 224385 h 225852"/>
                <a:gd name="csX41" fmla="*/ 328116 w 334845"/>
                <a:gd name="csY41" fmla="*/ 225834 h 225852"/>
                <a:gd name="csX42" fmla="*/ 328340 w 334845"/>
                <a:gd name="csY42" fmla="*/ 225853 h 225852"/>
                <a:gd name="csX43" fmla="*/ 329564 w 334845"/>
                <a:gd name="csY43" fmla="*/ 224827 h 225852"/>
                <a:gd name="csX44" fmla="*/ 325226 w 334845"/>
                <a:gd name="csY44" fmla="*/ 205621 h 225852"/>
                <a:gd name="csX45" fmla="*/ 315128 w 334845"/>
                <a:gd name="csY45" fmla="*/ 197064 h 225852"/>
                <a:gd name="csX46" fmla="*/ 334440 w 334845"/>
                <a:gd name="csY46" fmla="*/ 188352 h 225852"/>
                <a:gd name="csX47" fmla="*/ 334523 w 334845"/>
                <a:gd name="csY47" fmla="*/ 186589 h 225852"/>
                <a:gd name="csX48" fmla="*/ 332761 w 334845"/>
                <a:gd name="csY48" fmla="*/ 186505 h 2258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Lst>
              <a:rect l="l" t="t" r="r" b="b"/>
              <a:pathLst>
                <a:path w="334845" h="225852">
                  <a:moveTo>
                    <a:pt x="332755" y="186505"/>
                  </a:moveTo>
                  <a:cubicBezTo>
                    <a:pt x="332601" y="186640"/>
                    <a:pt x="317576" y="200006"/>
                    <a:pt x="300250" y="192660"/>
                  </a:cubicBezTo>
                  <a:cubicBezTo>
                    <a:pt x="291196" y="188820"/>
                    <a:pt x="286929" y="184544"/>
                    <a:pt x="282796" y="180409"/>
                  </a:cubicBezTo>
                  <a:cubicBezTo>
                    <a:pt x="278746" y="176358"/>
                    <a:pt x="274562" y="172165"/>
                    <a:pt x="266117" y="168787"/>
                  </a:cubicBezTo>
                  <a:cubicBezTo>
                    <a:pt x="258114" y="165588"/>
                    <a:pt x="247914" y="165870"/>
                    <a:pt x="237104" y="166172"/>
                  </a:cubicBezTo>
                  <a:cubicBezTo>
                    <a:pt x="224962" y="166511"/>
                    <a:pt x="211212" y="166896"/>
                    <a:pt x="198115" y="162383"/>
                  </a:cubicBezTo>
                  <a:cubicBezTo>
                    <a:pt x="188453" y="159056"/>
                    <a:pt x="182308" y="154710"/>
                    <a:pt x="178066" y="150101"/>
                  </a:cubicBezTo>
                  <a:cubicBezTo>
                    <a:pt x="178143" y="149883"/>
                    <a:pt x="178182" y="149652"/>
                    <a:pt x="178130" y="149415"/>
                  </a:cubicBezTo>
                  <a:cubicBezTo>
                    <a:pt x="177977" y="148748"/>
                    <a:pt x="177310" y="148331"/>
                    <a:pt x="176657" y="148472"/>
                  </a:cubicBezTo>
                  <a:cubicBezTo>
                    <a:pt x="173043" y="144056"/>
                    <a:pt x="170967" y="139478"/>
                    <a:pt x="169115" y="135363"/>
                  </a:cubicBezTo>
                  <a:cubicBezTo>
                    <a:pt x="168199" y="133331"/>
                    <a:pt x="167334" y="131408"/>
                    <a:pt x="166360" y="129658"/>
                  </a:cubicBezTo>
                  <a:cubicBezTo>
                    <a:pt x="160882" y="119850"/>
                    <a:pt x="143537" y="115894"/>
                    <a:pt x="142800" y="115728"/>
                  </a:cubicBezTo>
                  <a:cubicBezTo>
                    <a:pt x="142140" y="115587"/>
                    <a:pt x="141461" y="116003"/>
                    <a:pt x="141313" y="116677"/>
                  </a:cubicBezTo>
                  <a:cubicBezTo>
                    <a:pt x="141166" y="117350"/>
                    <a:pt x="141589" y="118016"/>
                    <a:pt x="142262" y="118164"/>
                  </a:cubicBezTo>
                  <a:cubicBezTo>
                    <a:pt x="142428" y="118202"/>
                    <a:pt x="159248" y="122042"/>
                    <a:pt x="164181" y="130869"/>
                  </a:cubicBezTo>
                  <a:cubicBezTo>
                    <a:pt x="165104" y="132523"/>
                    <a:pt x="165950" y="134395"/>
                    <a:pt x="166841" y="136376"/>
                  </a:cubicBezTo>
                  <a:cubicBezTo>
                    <a:pt x="168622" y="140331"/>
                    <a:pt x="170595" y="144690"/>
                    <a:pt x="173831" y="148953"/>
                  </a:cubicBezTo>
                  <a:cubicBezTo>
                    <a:pt x="164963" y="150280"/>
                    <a:pt x="135694" y="152998"/>
                    <a:pt x="95788" y="139620"/>
                  </a:cubicBezTo>
                  <a:cubicBezTo>
                    <a:pt x="60477" y="127773"/>
                    <a:pt x="49238" y="106683"/>
                    <a:pt x="41806" y="92721"/>
                  </a:cubicBezTo>
                  <a:cubicBezTo>
                    <a:pt x="39108" y="87650"/>
                    <a:pt x="36968" y="83644"/>
                    <a:pt x="34322" y="81560"/>
                  </a:cubicBezTo>
                  <a:lnTo>
                    <a:pt x="32323" y="80002"/>
                  </a:lnTo>
                  <a:cubicBezTo>
                    <a:pt x="23032" y="72797"/>
                    <a:pt x="7487" y="60739"/>
                    <a:pt x="3438" y="38206"/>
                  </a:cubicBezTo>
                  <a:cubicBezTo>
                    <a:pt x="-823" y="14513"/>
                    <a:pt x="11018" y="2250"/>
                    <a:pt x="11133" y="2128"/>
                  </a:cubicBezTo>
                  <a:cubicBezTo>
                    <a:pt x="11620" y="1641"/>
                    <a:pt x="11614" y="846"/>
                    <a:pt x="11133" y="365"/>
                  </a:cubicBezTo>
                  <a:cubicBezTo>
                    <a:pt x="10646" y="-122"/>
                    <a:pt x="9858" y="-122"/>
                    <a:pt x="9371" y="365"/>
                  </a:cubicBezTo>
                  <a:cubicBezTo>
                    <a:pt x="8839" y="891"/>
                    <a:pt x="-3514" y="13603"/>
                    <a:pt x="984" y="38649"/>
                  </a:cubicBezTo>
                  <a:cubicBezTo>
                    <a:pt x="5200" y="62124"/>
                    <a:pt x="21225" y="74553"/>
                    <a:pt x="30798" y="81977"/>
                  </a:cubicBezTo>
                  <a:lnTo>
                    <a:pt x="32778" y="83522"/>
                  </a:lnTo>
                  <a:cubicBezTo>
                    <a:pt x="35014" y="85285"/>
                    <a:pt x="37039" y="89086"/>
                    <a:pt x="39602" y="93900"/>
                  </a:cubicBezTo>
                  <a:cubicBezTo>
                    <a:pt x="46759" y="107337"/>
                    <a:pt x="58741" y="129831"/>
                    <a:pt x="94994" y="141991"/>
                  </a:cubicBezTo>
                  <a:cubicBezTo>
                    <a:pt x="120534" y="150556"/>
                    <a:pt x="141851" y="152601"/>
                    <a:pt x="156371" y="152601"/>
                  </a:cubicBezTo>
                  <a:cubicBezTo>
                    <a:pt x="166116" y="152601"/>
                    <a:pt x="172799" y="151678"/>
                    <a:pt x="175644" y="151197"/>
                  </a:cubicBezTo>
                  <a:cubicBezTo>
                    <a:pt x="180117" y="156274"/>
                    <a:pt x="186697" y="161082"/>
                    <a:pt x="197308" y="164742"/>
                  </a:cubicBezTo>
                  <a:cubicBezTo>
                    <a:pt x="210834" y="169402"/>
                    <a:pt x="224834" y="169011"/>
                    <a:pt x="237175" y="168665"/>
                  </a:cubicBezTo>
                  <a:cubicBezTo>
                    <a:pt x="247715" y="168370"/>
                    <a:pt x="257666" y="168095"/>
                    <a:pt x="265195" y="171101"/>
                  </a:cubicBezTo>
                  <a:cubicBezTo>
                    <a:pt x="273166" y="174287"/>
                    <a:pt x="276991" y="178121"/>
                    <a:pt x="281040" y="182172"/>
                  </a:cubicBezTo>
                  <a:cubicBezTo>
                    <a:pt x="285340" y="186473"/>
                    <a:pt x="289780" y="190922"/>
                    <a:pt x="299282" y="194955"/>
                  </a:cubicBezTo>
                  <a:cubicBezTo>
                    <a:pt x="301858" y="196051"/>
                    <a:pt x="304376" y="196685"/>
                    <a:pt x="306817" y="197031"/>
                  </a:cubicBezTo>
                  <a:cubicBezTo>
                    <a:pt x="307023" y="197314"/>
                    <a:pt x="307336" y="197519"/>
                    <a:pt x="307715" y="197551"/>
                  </a:cubicBezTo>
                  <a:cubicBezTo>
                    <a:pt x="307817" y="197564"/>
                    <a:pt x="317717" y="198467"/>
                    <a:pt x="323124" y="206968"/>
                  </a:cubicBezTo>
                  <a:cubicBezTo>
                    <a:pt x="328596" y="215570"/>
                    <a:pt x="327123" y="224302"/>
                    <a:pt x="327110" y="224385"/>
                  </a:cubicBezTo>
                  <a:cubicBezTo>
                    <a:pt x="326988" y="225064"/>
                    <a:pt x="327443" y="225712"/>
                    <a:pt x="328116" y="225834"/>
                  </a:cubicBezTo>
                  <a:cubicBezTo>
                    <a:pt x="328193" y="225846"/>
                    <a:pt x="328270" y="225853"/>
                    <a:pt x="328340" y="225853"/>
                  </a:cubicBezTo>
                  <a:cubicBezTo>
                    <a:pt x="328930" y="225853"/>
                    <a:pt x="329455" y="225430"/>
                    <a:pt x="329564" y="224827"/>
                  </a:cubicBezTo>
                  <a:cubicBezTo>
                    <a:pt x="329634" y="224430"/>
                    <a:pt x="331243" y="215083"/>
                    <a:pt x="325226" y="205621"/>
                  </a:cubicBezTo>
                  <a:cubicBezTo>
                    <a:pt x="322375" y="201134"/>
                    <a:pt x="318498" y="198557"/>
                    <a:pt x="315128" y="197064"/>
                  </a:cubicBezTo>
                  <a:cubicBezTo>
                    <a:pt x="326354" y="195551"/>
                    <a:pt x="334325" y="188454"/>
                    <a:pt x="334440" y="188352"/>
                  </a:cubicBezTo>
                  <a:cubicBezTo>
                    <a:pt x="334946" y="187884"/>
                    <a:pt x="334985" y="187095"/>
                    <a:pt x="334523" y="186589"/>
                  </a:cubicBezTo>
                  <a:cubicBezTo>
                    <a:pt x="334062" y="186082"/>
                    <a:pt x="333267" y="186044"/>
                    <a:pt x="332761" y="186505"/>
                  </a:cubicBezTo>
                  <a:close/>
                </a:path>
              </a:pathLst>
            </a:custGeom>
            <a:solidFill>
              <a:srgbClr val="7F7F7F"/>
            </a:solidFill>
            <a:ln w="635" cap="flat">
              <a:noFill/>
              <a:prstDash val="solid"/>
              <a:miter/>
            </a:ln>
          </p:spPr>
          <p:txBody>
            <a:bodyPr/>
            <a:lstStyle/>
            <a:p>
              <a:endParaRPr lang="en-US"/>
            </a:p>
          </p:txBody>
        </p:sp>
        <p:sp>
          <p:nvSpPr>
            <p:cNvPr id="3327" name="Freeform 3326">
              <a:extLst>
                <a:ext uri="{FF2B5EF4-FFF2-40B4-BE49-F238E27FC236}">
                  <a16:creationId xmlns:a16="http://schemas.microsoft.com/office/drawing/2014/main" id="{417855B2-80B0-92E4-7770-456FCCB19368}"/>
                </a:ext>
              </a:extLst>
            </p:cNvPr>
            <p:cNvSpPr/>
            <p:nvPr/>
          </p:nvSpPr>
          <p:spPr>
            <a:xfrm flipH="1">
              <a:off x="8571307" y="2207722"/>
              <a:ext cx="87354" cy="58527"/>
            </a:xfrm>
            <a:custGeom>
              <a:avLst/>
              <a:gdLst>
                <a:gd name="csX0" fmla="*/ 85615 w 87354"/>
                <a:gd name="csY0" fmla="*/ 54477 h 58527"/>
                <a:gd name="csX1" fmla="*/ 62913 w 87354"/>
                <a:gd name="csY1" fmla="*/ 49810 h 58527"/>
                <a:gd name="csX2" fmla="*/ 54821 w 87354"/>
                <a:gd name="csY2" fmla="*/ 33046 h 58527"/>
                <a:gd name="csX3" fmla="*/ 45190 w 87354"/>
                <a:gd name="csY3" fmla="*/ 13212 h 58527"/>
                <a:gd name="csX4" fmla="*/ 16479 w 87354"/>
                <a:gd name="csY4" fmla="*/ 1 h 58527"/>
                <a:gd name="csX5" fmla="*/ 15255 w 87354"/>
                <a:gd name="csY5" fmla="*/ 1270 h 58527"/>
                <a:gd name="csX6" fmla="*/ 16524 w 87354"/>
                <a:gd name="csY6" fmla="*/ 2501 h 58527"/>
                <a:gd name="csX7" fmla="*/ 43275 w 87354"/>
                <a:gd name="csY7" fmla="*/ 14809 h 58527"/>
                <a:gd name="csX8" fmla="*/ 47753 w 87354"/>
                <a:gd name="csY8" fmla="*/ 21520 h 58527"/>
                <a:gd name="csX9" fmla="*/ 12878 w 87354"/>
                <a:gd name="csY9" fmla="*/ 31687 h 58527"/>
                <a:gd name="csX10" fmla="*/ 5 w 87354"/>
                <a:gd name="csY10" fmla="*/ 52117 h 58527"/>
                <a:gd name="csX11" fmla="*/ 1248 w 87354"/>
                <a:gd name="csY11" fmla="*/ 53271 h 58527"/>
                <a:gd name="csX12" fmla="*/ 1344 w 87354"/>
                <a:gd name="csY12" fmla="*/ 53271 h 58527"/>
                <a:gd name="csX13" fmla="*/ 2491 w 87354"/>
                <a:gd name="csY13" fmla="*/ 51932 h 58527"/>
                <a:gd name="csX14" fmla="*/ 14582 w 87354"/>
                <a:gd name="csY14" fmla="*/ 33521 h 58527"/>
                <a:gd name="csX15" fmla="*/ 49029 w 87354"/>
                <a:gd name="csY15" fmla="*/ 24136 h 58527"/>
                <a:gd name="csX16" fmla="*/ 52444 w 87354"/>
                <a:gd name="csY16" fmla="*/ 33790 h 58527"/>
                <a:gd name="csX17" fmla="*/ 61042 w 87354"/>
                <a:gd name="csY17" fmla="*/ 51470 h 58527"/>
                <a:gd name="csX18" fmla="*/ 76991 w 87354"/>
                <a:gd name="csY18" fmla="*/ 58528 h 58527"/>
                <a:gd name="csX19" fmla="*/ 86595 w 87354"/>
                <a:gd name="csY19" fmla="*/ 56791 h 58527"/>
                <a:gd name="csX20" fmla="*/ 87255 w 87354"/>
                <a:gd name="csY20" fmla="*/ 55156 h 58527"/>
                <a:gd name="csX21" fmla="*/ 85621 w 87354"/>
                <a:gd name="csY21" fmla="*/ 54496 h 585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87354" h="58527">
                  <a:moveTo>
                    <a:pt x="85615" y="54477"/>
                  </a:moveTo>
                  <a:cubicBezTo>
                    <a:pt x="85480" y="54534"/>
                    <a:pt x="71922" y="60111"/>
                    <a:pt x="62913" y="49810"/>
                  </a:cubicBezTo>
                  <a:cubicBezTo>
                    <a:pt x="58332" y="44572"/>
                    <a:pt x="56628" y="38970"/>
                    <a:pt x="54821" y="33046"/>
                  </a:cubicBezTo>
                  <a:cubicBezTo>
                    <a:pt x="52873" y="26662"/>
                    <a:pt x="50861" y="20052"/>
                    <a:pt x="45190" y="13212"/>
                  </a:cubicBezTo>
                  <a:cubicBezTo>
                    <a:pt x="34125" y="-134"/>
                    <a:pt x="17196" y="-6"/>
                    <a:pt x="16479" y="1"/>
                  </a:cubicBezTo>
                  <a:cubicBezTo>
                    <a:pt x="15793" y="13"/>
                    <a:pt x="15242" y="577"/>
                    <a:pt x="15255" y="1270"/>
                  </a:cubicBezTo>
                  <a:cubicBezTo>
                    <a:pt x="15261" y="1956"/>
                    <a:pt x="15870" y="2501"/>
                    <a:pt x="16524" y="2501"/>
                  </a:cubicBezTo>
                  <a:cubicBezTo>
                    <a:pt x="16645" y="2501"/>
                    <a:pt x="32991" y="2411"/>
                    <a:pt x="43275" y="14809"/>
                  </a:cubicBezTo>
                  <a:cubicBezTo>
                    <a:pt x="45139" y="17059"/>
                    <a:pt x="46574" y="19296"/>
                    <a:pt x="47753" y="21520"/>
                  </a:cubicBezTo>
                  <a:cubicBezTo>
                    <a:pt x="42314" y="21187"/>
                    <a:pt x="24309" y="20982"/>
                    <a:pt x="12878" y="31687"/>
                  </a:cubicBezTo>
                  <a:cubicBezTo>
                    <a:pt x="-437" y="44162"/>
                    <a:pt x="-14" y="51797"/>
                    <a:pt x="5" y="52117"/>
                  </a:cubicBezTo>
                  <a:cubicBezTo>
                    <a:pt x="56" y="52771"/>
                    <a:pt x="601" y="53271"/>
                    <a:pt x="1248" y="53271"/>
                  </a:cubicBezTo>
                  <a:cubicBezTo>
                    <a:pt x="1280" y="53271"/>
                    <a:pt x="1312" y="53271"/>
                    <a:pt x="1344" y="53271"/>
                  </a:cubicBezTo>
                  <a:cubicBezTo>
                    <a:pt x="2030" y="53220"/>
                    <a:pt x="2543" y="52617"/>
                    <a:pt x="2491" y="51932"/>
                  </a:cubicBezTo>
                  <a:cubicBezTo>
                    <a:pt x="2491" y="51867"/>
                    <a:pt x="2325" y="44995"/>
                    <a:pt x="14582" y="33521"/>
                  </a:cubicBezTo>
                  <a:cubicBezTo>
                    <a:pt x="26872" y="22008"/>
                    <a:pt x="48266" y="24053"/>
                    <a:pt x="49029" y="24136"/>
                  </a:cubicBezTo>
                  <a:cubicBezTo>
                    <a:pt x="50483" y="27399"/>
                    <a:pt x="51476" y="30623"/>
                    <a:pt x="52444" y="33790"/>
                  </a:cubicBezTo>
                  <a:cubicBezTo>
                    <a:pt x="54327" y="39982"/>
                    <a:pt x="56109" y="45829"/>
                    <a:pt x="61042" y="51470"/>
                  </a:cubicBezTo>
                  <a:cubicBezTo>
                    <a:pt x="65938" y="57066"/>
                    <a:pt x="71999" y="58528"/>
                    <a:pt x="76991" y="58528"/>
                  </a:cubicBezTo>
                  <a:cubicBezTo>
                    <a:pt x="82379" y="58528"/>
                    <a:pt x="86518" y="56823"/>
                    <a:pt x="86595" y="56791"/>
                  </a:cubicBezTo>
                  <a:cubicBezTo>
                    <a:pt x="87230" y="56521"/>
                    <a:pt x="87524" y="55791"/>
                    <a:pt x="87255" y="55156"/>
                  </a:cubicBezTo>
                  <a:cubicBezTo>
                    <a:pt x="86986" y="54521"/>
                    <a:pt x="86249" y="54226"/>
                    <a:pt x="85621" y="54496"/>
                  </a:cubicBezTo>
                  <a:close/>
                </a:path>
              </a:pathLst>
            </a:custGeom>
            <a:solidFill>
              <a:srgbClr val="7F7F7F"/>
            </a:solidFill>
            <a:ln w="635" cap="flat">
              <a:noFill/>
              <a:prstDash val="solid"/>
              <a:miter/>
            </a:ln>
          </p:spPr>
          <p:txBody>
            <a:bodyPr/>
            <a:lstStyle/>
            <a:p>
              <a:endParaRPr lang="en-US"/>
            </a:p>
          </p:txBody>
        </p:sp>
        <p:sp>
          <p:nvSpPr>
            <p:cNvPr id="3328" name="Freeform 3327">
              <a:extLst>
                <a:ext uri="{FF2B5EF4-FFF2-40B4-BE49-F238E27FC236}">
                  <a16:creationId xmlns:a16="http://schemas.microsoft.com/office/drawing/2014/main" id="{B4176834-6BE6-B57E-5FB9-2168C8F771D2}"/>
                </a:ext>
              </a:extLst>
            </p:cNvPr>
            <p:cNvSpPr/>
            <p:nvPr/>
          </p:nvSpPr>
          <p:spPr>
            <a:xfrm flipH="1">
              <a:off x="8248245" y="2029320"/>
              <a:ext cx="106859" cy="46616"/>
            </a:xfrm>
            <a:custGeom>
              <a:avLst/>
              <a:gdLst>
                <a:gd name="csX0" fmla="*/ 13059 w 106859"/>
                <a:gd name="csY0" fmla="*/ 15443 h 46616"/>
                <a:gd name="csX1" fmla="*/ 23696 w 106859"/>
                <a:gd name="csY1" fmla="*/ 19488 h 46616"/>
                <a:gd name="csX2" fmla="*/ 37183 w 106859"/>
                <a:gd name="csY2" fmla="*/ 25821 h 46616"/>
                <a:gd name="csX3" fmla="*/ 42521 w 106859"/>
                <a:gd name="csY3" fmla="*/ 38110 h 46616"/>
                <a:gd name="csX4" fmla="*/ 42405 w 106859"/>
                <a:gd name="csY4" fmla="*/ 42130 h 46616"/>
                <a:gd name="csX5" fmla="*/ 44776 w 106859"/>
                <a:gd name="csY5" fmla="*/ 38886 h 46616"/>
                <a:gd name="csX6" fmla="*/ 77954 w 106859"/>
                <a:gd name="csY6" fmla="*/ 28841 h 46616"/>
                <a:gd name="csX7" fmla="*/ 104397 w 106859"/>
                <a:gd name="csY7" fmla="*/ 45681 h 46616"/>
                <a:gd name="csX8" fmla="*/ 105608 w 106859"/>
                <a:gd name="csY8" fmla="*/ 46617 h 46616"/>
                <a:gd name="csX9" fmla="*/ 105922 w 106859"/>
                <a:gd name="csY9" fmla="*/ 46578 h 46616"/>
                <a:gd name="csX10" fmla="*/ 106819 w 106859"/>
                <a:gd name="csY10" fmla="*/ 45053 h 46616"/>
                <a:gd name="csX11" fmla="*/ 78357 w 106859"/>
                <a:gd name="csY11" fmla="*/ 26379 h 46616"/>
                <a:gd name="csX12" fmla="*/ 44802 w 106859"/>
                <a:gd name="csY12" fmla="*/ 35155 h 46616"/>
                <a:gd name="csX13" fmla="*/ 38708 w 106859"/>
                <a:gd name="csY13" fmla="*/ 23847 h 46616"/>
                <a:gd name="csX14" fmla="*/ 24522 w 106859"/>
                <a:gd name="csY14" fmla="*/ 17129 h 46616"/>
                <a:gd name="csX15" fmla="*/ 14027 w 106859"/>
                <a:gd name="csY15" fmla="*/ 13142 h 46616"/>
                <a:gd name="csX16" fmla="*/ 2493 w 106859"/>
                <a:gd name="csY16" fmla="*/ 1731 h 46616"/>
                <a:gd name="csX17" fmla="*/ 2032 w 106859"/>
                <a:gd name="csY17" fmla="*/ 212 h 46616"/>
                <a:gd name="csX18" fmla="*/ 302 w 106859"/>
                <a:gd name="csY18" fmla="*/ 558 h 46616"/>
                <a:gd name="csX19" fmla="*/ 289 w 106859"/>
                <a:gd name="csY19" fmla="*/ 3449 h 46616"/>
                <a:gd name="csX20" fmla="*/ 13053 w 106859"/>
                <a:gd name="csY20" fmla="*/ 15443 h 466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106859" h="46616">
                  <a:moveTo>
                    <a:pt x="13059" y="15443"/>
                  </a:moveTo>
                  <a:cubicBezTo>
                    <a:pt x="17070" y="17148"/>
                    <a:pt x="20594" y="18392"/>
                    <a:pt x="23696" y="19488"/>
                  </a:cubicBezTo>
                  <a:cubicBezTo>
                    <a:pt x="29135" y="21405"/>
                    <a:pt x="33428" y="22924"/>
                    <a:pt x="37183" y="25821"/>
                  </a:cubicBezTo>
                  <a:cubicBezTo>
                    <a:pt x="42687" y="30078"/>
                    <a:pt x="42521" y="38033"/>
                    <a:pt x="42521" y="38110"/>
                  </a:cubicBezTo>
                  <a:lnTo>
                    <a:pt x="42405" y="42130"/>
                  </a:lnTo>
                  <a:lnTo>
                    <a:pt x="44776" y="38886"/>
                  </a:lnTo>
                  <a:cubicBezTo>
                    <a:pt x="44879" y="38745"/>
                    <a:pt x="55118" y="25116"/>
                    <a:pt x="77954" y="28841"/>
                  </a:cubicBezTo>
                  <a:cubicBezTo>
                    <a:pt x="100604" y="32533"/>
                    <a:pt x="104365" y="45553"/>
                    <a:pt x="104397" y="45681"/>
                  </a:cubicBezTo>
                  <a:cubicBezTo>
                    <a:pt x="104545" y="46245"/>
                    <a:pt x="105051" y="46617"/>
                    <a:pt x="105608" y="46617"/>
                  </a:cubicBezTo>
                  <a:cubicBezTo>
                    <a:pt x="105711" y="46617"/>
                    <a:pt x="105820" y="46604"/>
                    <a:pt x="105922" y="46578"/>
                  </a:cubicBezTo>
                  <a:cubicBezTo>
                    <a:pt x="106589" y="46405"/>
                    <a:pt x="106992" y="45726"/>
                    <a:pt x="106819" y="45053"/>
                  </a:cubicBezTo>
                  <a:cubicBezTo>
                    <a:pt x="106666" y="44457"/>
                    <a:pt x="102731" y="30347"/>
                    <a:pt x="78357" y="26379"/>
                  </a:cubicBezTo>
                  <a:cubicBezTo>
                    <a:pt x="59693" y="23341"/>
                    <a:pt x="48979" y="31104"/>
                    <a:pt x="44802" y="35155"/>
                  </a:cubicBezTo>
                  <a:cubicBezTo>
                    <a:pt x="44340" y="32007"/>
                    <a:pt x="42937" y="27116"/>
                    <a:pt x="38708" y="23847"/>
                  </a:cubicBezTo>
                  <a:cubicBezTo>
                    <a:pt x="34633" y="20699"/>
                    <a:pt x="30174" y="19122"/>
                    <a:pt x="24522" y="17129"/>
                  </a:cubicBezTo>
                  <a:cubicBezTo>
                    <a:pt x="21453" y="16045"/>
                    <a:pt x="17974" y="14821"/>
                    <a:pt x="14027" y="13142"/>
                  </a:cubicBezTo>
                  <a:cubicBezTo>
                    <a:pt x="4185" y="8955"/>
                    <a:pt x="2455" y="2757"/>
                    <a:pt x="2493" y="1731"/>
                  </a:cubicBezTo>
                  <a:cubicBezTo>
                    <a:pt x="2718" y="1192"/>
                    <a:pt x="2538" y="551"/>
                    <a:pt x="2032" y="212"/>
                  </a:cubicBezTo>
                  <a:cubicBezTo>
                    <a:pt x="1455" y="-173"/>
                    <a:pt x="680" y="-19"/>
                    <a:pt x="302" y="558"/>
                  </a:cubicBezTo>
                  <a:cubicBezTo>
                    <a:pt x="-95" y="1160"/>
                    <a:pt x="-102" y="2128"/>
                    <a:pt x="289" y="3449"/>
                  </a:cubicBezTo>
                  <a:cubicBezTo>
                    <a:pt x="815" y="5212"/>
                    <a:pt x="3288" y="11289"/>
                    <a:pt x="13053" y="15443"/>
                  </a:cubicBezTo>
                  <a:close/>
                </a:path>
              </a:pathLst>
            </a:custGeom>
            <a:solidFill>
              <a:srgbClr val="7F7F7F"/>
            </a:solidFill>
            <a:ln w="635" cap="flat">
              <a:noFill/>
              <a:prstDash val="solid"/>
              <a:miter/>
            </a:ln>
          </p:spPr>
          <p:txBody>
            <a:bodyPr/>
            <a:lstStyle/>
            <a:p>
              <a:endParaRPr lang="en-US"/>
            </a:p>
          </p:txBody>
        </p:sp>
        <p:sp>
          <p:nvSpPr>
            <p:cNvPr id="3329" name="Freeform 3328">
              <a:extLst>
                <a:ext uri="{FF2B5EF4-FFF2-40B4-BE49-F238E27FC236}">
                  <a16:creationId xmlns:a16="http://schemas.microsoft.com/office/drawing/2014/main" id="{DA091A21-F1A7-F9ED-3C31-6F9BC75044DE}"/>
                </a:ext>
              </a:extLst>
            </p:cNvPr>
            <p:cNvSpPr/>
            <p:nvPr/>
          </p:nvSpPr>
          <p:spPr>
            <a:xfrm flipH="1">
              <a:off x="8122273" y="2131422"/>
              <a:ext cx="115432" cy="91544"/>
            </a:xfrm>
            <a:custGeom>
              <a:avLst/>
              <a:gdLst>
                <a:gd name="csX0" fmla="*/ 82 w 115432"/>
                <a:gd name="csY0" fmla="*/ 89859 h 91544"/>
                <a:gd name="csX1" fmla="*/ 787 w 115432"/>
                <a:gd name="csY1" fmla="*/ 91455 h 91544"/>
                <a:gd name="csX2" fmla="*/ 1249 w 115432"/>
                <a:gd name="csY2" fmla="*/ 91545 h 91544"/>
                <a:gd name="csX3" fmla="*/ 2408 w 115432"/>
                <a:gd name="csY3" fmla="*/ 90769 h 91544"/>
                <a:gd name="csX4" fmla="*/ 23130 w 115432"/>
                <a:gd name="csY4" fmla="*/ 80429 h 91544"/>
                <a:gd name="csX5" fmla="*/ 31818 w 115432"/>
                <a:gd name="csY5" fmla="*/ 78730 h 91544"/>
                <a:gd name="csX6" fmla="*/ 67649 w 115432"/>
                <a:gd name="csY6" fmla="*/ 64191 h 91544"/>
                <a:gd name="csX7" fmla="*/ 75850 w 115432"/>
                <a:gd name="csY7" fmla="*/ 47787 h 91544"/>
                <a:gd name="csX8" fmla="*/ 83898 w 115432"/>
                <a:gd name="csY8" fmla="*/ 32959 h 91544"/>
                <a:gd name="csX9" fmla="*/ 96418 w 115432"/>
                <a:gd name="csY9" fmla="*/ 24735 h 91544"/>
                <a:gd name="csX10" fmla="*/ 109522 w 115432"/>
                <a:gd name="csY10" fmla="*/ 15369 h 91544"/>
                <a:gd name="csX11" fmla="*/ 115339 w 115432"/>
                <a:gd name="csY11" fmla="*/ 997 h 91544"/>
                <a:gd name="csX12" fmla="*/ 113885 w 115432"/>
                <a:gd name="csY12" fmla="*/ 23 h 91544"/>
                <a:gd name="csX13" fmla="*/ 112892 w 115432"/>
                <a:gd name="csY13" fmla="*/ 1478 h 91544"/>
                <a:gd name="csX14" fmla="*/ 107625 w 115432"/>
                <a:gd name="csY14" fmla="*/ 13747 h 91544"/>
                <a:gd name="csX15" fmla="*/ 95233 w 115432"/>
                <a:gd name="csY15" fmla="*/ 22536 h 91544"/>
                <a:gd name="csX16" fmla="*/ 82219 w 115432"/>
                <a:gd name="csY16" fmla="*/ 31113 h 91544"/>
                <a:gd name="csX17" fmla="*/ 73486 w 115432"/>
                <a:gd name="csY17" fmla="*/ 46992 h 91544"/>
                <a:gd name="csX18" fmla="*/ 65739 w 115432"/>
                <a:gd name="csY18" fmla="*/ 62589 h 91544"/>
                <a:gd name="csX19" fmla="*/ 31357 w 115432"/>
                <a:gd name="csY19" fmla="*/ 76281 h 91544"/>
                <a:gd name="csX20" fmla="*/ 22630 w 115432"/>
                <a:gd name="csY20" fmla="*/ 77986 h 91544"/>
                <a:gd name="csX21" fmla="*/ 82 w 115432"/>
                <a:gd name="csY21" fmla="*/ 89859 h 915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115432" h="91544">
                  <a:moveTo>
                    <a:pt x="82" y="89859"/>
                  </a:moveTo>
                  <a:cubicBezTo>
                    <a:pt x="-161" y="90493"/>
                    <a:pt x="153" y="91205"/>
                    <a:pt x="787" y="91455"/>
                  </a:cubicBezTo>
                  <a:cubicBezTo>
                    <a:pt x="941" y="91512"/>
                    <a:pt x="1095" y="91545"/>
                    <a:pt x="1249" y="91545"/>
                  </a:cubicBezTo>
                  <a:cubicBezTo>
                    <a:pt x="1736" y="91545"/>
                    <a:pt x="2203" y="91250"/>
                    <a:pt x="2408" y="90769"/>
                  </a:cubicBezTo>
                  <a:cubicBezTo>
                    <a:pt x="2434" y="90705"/>
                    <a:pt x="5407" y="84083"/>
                    <a:pt x="23130" y="80429"/>
                  </a:cubicBezTo>
                  <a:cubicBezTo>
                    <a:pt x="26103" y="79820"/>
                    <a:pt x="29006" y="79269"/>
                    <a:pt x="31818" y="78730"/>
                  </a:cubicBezTo>
                  <a:cubicBezTo>
                    <a:pt x="46882" y="75877"/>
                    <a:pt x="59889" y="73409"/>
                    <a:pt x="67649" y="64191"/>
                  </a:cubicBezTo>
                  <a:cubicBezTo>
                    <a:pt x="72070" y="58935"/>
                    <a:pt x="73992" y="53268"/>
                    <a:pt x="75850" y="47787"/>
                  </a:cubicBezTo>
                  <a:cubicBezTo>
                    <a:pt x="77747" y="42197"/>
                    <a:pt x="79535" y="36915"/>
                    <a:pt x="83898" y="32959"/>
                  </a:cubicBezTo>
                  <a:cubicBezTo>
                    <a:pt x="87948" y="29286"/>
                    <a:pt x="92253" y="26972"/>
                    <a:pt x="96418" y="24735"/>
                  </a:cubicBezTo>
                  <a:cubicBezTo>
                    <a:pt x="101262" y="22132"/>
                    <a:pt x="105837" y="19671"/>
                    <a:pt x="109522" y="15369"/>
                  </a:cubicBezTo>
                  <a:cubicBezTo>
                    <a:pt x="116493" y="7234"/>
                    <a:pt x="115391" y="1247"/>
                    <a:pt x="115339" y="997"/>
                  </a:cubicBezTo>
                  <a:cubicBezTo>
                    <a:pt x="115205" y="324"/>
                    <a:pt x="114532" y="-106"/>
                    <a:pt x="113885" y="23"/>
                  </a:cubicBezTo>
                  <a:cubicBezTo>
                    <a:pt x="113212" y="151"/>
                    <a:pt x="112770" y="805"/>
                    <a:pt x="112892" y="1478"/>
                  </a:cubicBezTo>
                  <a:cubicBezTo>
                    <a:pt x="112905" y="1529"/>
                    <a:pt x="113731" y="6619"/>
                    <a:pt x="107625" y="13747"/>
                  </a:cubicBezTo>
                  <a:cubicBezTo>
                    <a:pt x="104242" y="17690"/>
                    <a:pt x="99872" y="20049"/>
                    <a:pt x="95233" y="22536"/>
                  </a:cubicBezTo>
                  <a:cubicBezTo>
                    <a:pt x="90934" y="24844"/>
                    <a:pt x="86493" y="27235"/>
                    <a:pt x="82219" y="31113"/>
                  </a:cubicBezTo>
                  <a:cubicBezTo>
                    <a:pt x="77382" y="35504"/>
                    <a:pt x="75485" y="41082"/>
                    <a:pt x="73486" y="46992"/>
                  </a:cubicBezTo>
                  <a:cubicBezTo>
                    <a:pt x="71705" y="52248"/>
                    <a:pt x="69859" y="57691"/>
                    <a:pt x="65739" y="62589"/>
                  </a:cubicBezTo>
                  <a:cubicBezTo>
                    <a:pt x="58557" y="71127"/>
                    <a:pt x="45953" y="73518"/>
                    <a:pt x="31357" y="76281"/>
                  </a:cubicBezTo>
                  <a:cubicBezTo>
                    <a:pt x="28531" y="76820"/>
                    <a:pt x="25616" y="77371"/>
                    <a:pt x="22630" y="77986"/>
                  </a:cubicBezTo>
                  <a:cubicBezTo>
                    <a:pt x="3325" y="81961"/>
                    <a:pt x="211" y="89538"/>
                    <a:pt x="82" y="89859"/>
                  </a:cubicBezTo>
                  <a:close/>
                </a:path>
              </a:pathLst>
            </a:custGeom>
            <a:solidFill>
              <a:srgbClr val="7F7F7F"/>
            </a:solidFill>
            <a:ln w="635" cap="flat">
              <a:noFill/>
              <a:prstDash val="solid"/>
              <a:miter/>
            </a:ln>
          </p:spPr>
          <p:txBody>
            <a:bodyPr/>
            <a:lstStyle/>
            <a:p>
              <a:endParaRPr lang="en-US"/>
            </a:p>
          </p:txBody>
        </p:sp>
        <p:sp>
          <p:nvSpPr>
            <p:cNvPr id="3330" name="Freeform 3329">
              <a:extLst>
                <a:ext uri="{FF2B5EF4-FFF2-40B4-BE49-F238E27FC236}">
                  <a16:creationId xmlns:a16="http://schemas.microsoft.com/office/drawing/2014/main" id="{9CAC17A2-0F1E-9687-D768-BF913164A952}"/>
                </a:ext>
              </a:extLst>
            </p:cNvPr>
            <p:cNvSpPr/>
            <p:nvPr/>
          </p:nvSpPr>
          <p:spPr>
            <a:xfrm flipH="1">
              <a:off x="8087692" y="1958497"/>
              <a:ext cx="645882" cy="427359"/>
            </a:xfrm>
            <a:custGeom>
              <a:avLst/>
              <a:gdLst>
                <a:gd name="csX0" fmla="*/ 643892 w 645882"/>
                <a:gd name="csY0" fmla="*/ 204853 h 427359"/>
                <a:gd name="csX1" fmla="*/ 641714 w 645882"/>
                <a:gd name="csY1" fmla="*/ 196679 h 427359"/>
                <a:gd name="csX2" fmla="*/ 641342 w 645882"/>
                <a:gd name="csY2" fmla="*/ 196045 h 427359"/>
                <a:gd name="csX3" fmla="*/ 627463 w 645882"/>
                <a:gd name="csY3" fmla="*/ 158627 h 427359"/>
                <a:gd name="csX4" fmla="*/ 627047 w 645882"/>
                <a:gd name="csY4" fmla="*/ 158512 h 427359"/>
                <a:gd name="csX5" fmla="*/ 626175 w 645882"/>
                <a:gd name="csY5" fmla="*/ 151678 h 427359"/>
                <a:gd name="csX6" fmla="*/ 609337 w 645882"/>
                <a:gd name="csY6" fmla="*/ 130440 h 427359"/>
                <a:gd name="csX7" fmla="*/ 607491 w 645882"/>
                <a:gd name="csY7" fmla="*/ 129120 h 427359"/>
                <a:gd name="csX8" fmla="*/ 592895 w 645882"/>
                <a:gd name="csY8" fmla="*/ 110331 h 427359"/>
                <a:gd name="csX9" fmla="*/ 574461 w 645882"/>
                <a:gd name="csY9" fmla="*/ 79541 h 427359"/>
                <a:gd name="csX10" fmla="*/ 557847 w 645882"/>
                <a:gd name="csY10" fmla="*/ 77387 h 427359"/>
                <a:gd name="csX11" fmla="*/ 547992 w 645882"/>
                <a:gd name="csY11" fmla="*/ 58509 h 427359"/>
                <a:gd name="csX12" fmla="*/ 517819 w 645882"/>
                <a:gd name="csY12" fmla="*/ 43931 h 427359"/>
                <a:gd name="csX13" fmla="*/ 505024 w 645882"/>
                <a:gd name="csY13" fmla="*/ 36136 h 427359"/>
                <a:gd name="csX14" fmla="*/ 491690 w 645882"/>
                <a:gd name="csY14" fmla="*/ 24963 h 427359"/>
                <a:gd name="csX15" fmla="*/ 456218 w 645882"/>
                <a:gd name="csY15" fmla="*/ 19418 h 427359"/>
                <a:gd name="csX16" fmla="*/ 421445 w 645882"/>
                <a:gd name="csY16" fmla="*/ 7571 h 427359"/>
                <a:gd name="csX17" fmla="*/ 389107 w 645882"/>
                <a:gd name="csY17" fmla="*/ 3744 h 427359"/>
                <a:gd name="csX18" fmla="*/ 372255 w 645882"/>
                <a:gd name="csY18" fmla="*/ 924 h 427359"/>
                <a:gd name="csX19" fmla="*/ 341621 w 645882"/>
                <a:gd name="csY19" fmla="*/ 4392 h 427359"/>
                <a:gd name="csX20" fmla="*/ 275733 w 645882"/>
                <a:gd name="csY20" fmla="*/ 7905 h 427359"/>
                <a:gd name="csX21" fmla="*/ 274913 w 645882"/>
                <a:gd name="csY21" fmla="*/ 9296 h 427359"/>
                <a:gd name="csX22" fmla="*/ 244426 w 645882"/>
                <a:gd name="csY22" fmla="*/ 11334 h 427359"/>
                <a:gd name="csX23" fmla="*/ 236654 w 645882"/>
                <a:gd name="csY23" fmla="*/ 17975 h 427359"/>
                <a:gd name="csX24" fmla="*/ 236891 w 645882"/>
                <a:gd name="csY24" fmla="*/ 20770 h 427359"/>
                <a:gd name="csX25" fmla="*/ 230830 w 645882"/>
                <a:gd name="csY25" fmla="*/ 19514 h 427359"/>
                <a:gd name="csX26" fmla="*/ 202035 w 645882"/>
                <a:gd name="csY26" fmla="*/ 24649 h 427359"/>
                <a:gd name="csX27" fmla="*/ 195730 w 645882"/>
                <a:gd name="csY27" fmla="*/ 28591 h 427359"/>
                <a:gd name="csX28" fmla="*/ 177847 w 645882"/>
                <a:gd name="csY28" fmla="*/ 34207 h 427359"/>
                <a:gd name="csX29" fmla="*/ 142984 w 645882"/>
                <a:gd name="csY29" fmla="*/ 50355 h 427359"/>
                <a:gd name="csX30" fmla="*/ 142837 w 645882"/>
                <a:gd name="csY30" fmla="*/ 50380 h 427359"/>
                <a:gd name="csX31" fmla="*/ 102040 w 645882"/>
                <a:gd name="csY31" fmla="*/ 73028 h 427359"/>
                <a:gd name="csX32" fmla="*/ 85695 w 645882"/>
                <a:gd name="csY32" fmla="*/ 89798 h 427359"/>
                <a:gd name="csX33" fmla="*/ 41535 w 645882"/>
                <a:gd name="csY33" fmla="*/ 138620 h 427359"/>
                <a:gd name="csX34" fmla="*/ 32552 w 645882"/>
                <a:gd name="csY34" fmla="*/ 160800 h 427359"/>
                <a:gd name="csX35" fmla="*/ 31725 w 645882"/>
                <a:gd name="csY35" fmla="*/ 161621 h 427359"/>
                <a:gd name="csX36" fmla="*/ 16539 w 645882"/>
                <a:gd name="csY36" fmla="*/ 204167 h 427359"/>
                <a:gd name="csX37" fmla="*/ 59 w 645882"/>
                <a:gd name="csY37" fmla="*/ 260143 h 427359"/>
                <a:gd name="csX38" fmla="*/ 1802 w 645882"/>
                <a:gd name="csY38" fmla="*/ 276816 h 427359"/>
                <a:gd name="csX39" fmla="*/ 1488 w 645882"/>
                <a:gd name="csY39" fmla="*/ 277342 h 427359"/>
                <a:gd name="csX40" fmla="*/ 5006 w 645882"/>
                <a:gd name="csY40" fmla="*/ 307516 h 427359"/>
                <a:gd name="csX41" fmla="*/ 6467 w 645882"/>
                <a:gd name="csY41" fmla="*/ 309305 h 427359"/>
                <a:gd name="csX42" fmla="*/ 7985 w 645882"/>
                <a:gd name="csY42" fmla="*/ 337914 h 427359"/>
                <a:gd name="csX43" fmla="*/ 19384 w 645882"/>
                <a:gd name="csY43" fmla="*/ 351812 h 427359"/>
                <a:gd name="csX44" fmla="*/ 33096 w 645882"/>
                <a:gd name="csY44" fmla="*/ 390019 h 427359"/>
                <a:gd name="csX45" fmla="*/ 82414 w 645882"/>
                <a:gd name="csY45" fmla="*/ 391480 h 427359"/>
                <a:gd name="csX46" fmla="*/ 147725 w 645882"/>
                <a:gd name="csY46" fmla="*/ 394467 h 427359"/>
                <a:gd name="csX47" fmla="*/ 217599 w 645882"/>
                <a:gd name="csY47" fmla="*/ 412910 h 427359"/>
                <a:gd name="csX48" fmla="*/ 219886 w 645882"/>
                <a:gd name="csY48" fmla="*/ 412923 h 427359"/>
                <a:gd name="csX49" fmla="*/ 251244 w 645882"/>
                <a:gd name="csY49" fmla="*/ 408577 h 427359"/>
                <a:gd name="csX50" fmla="*/ 275727 w 645882"/>
                <a:gd name="csY50" fmla="*/ 416795 h 427359"/>
                <a:gd name="csX51" fmla="*/ 284050 w 645882"/>
                <a:gd name="csY51" fmla="*/ 417173 h 427359"/>
                <a:gd name="csX52" fmla="*/ 291861 w 645882"/>
                <a:gd name="csY52" fmla="*/ 416878 h 427359"/>
                <a:gd name="csX53" fmla="*/ 292514 w 645882"/>
                <a:gd name="csY53" fmla="*/ 417462 h 427359"/>
                <a:gd name="csX54" fmla="*/ 357608 w 645882"/>
                <a:gd name="csY54" fmla="*/ 427359 h 427359"/>
                <a:gd name="csX55" fmla="*/ 366950 w 645882"/>
                <a:gd name="csY55" fmla="*/ 427161 h 427359"/>
                <a:gd name="csX56" fmla="*/ 463068 w 645882"/>
                <a:gd name="csY56" fmla="*/ 398775 h 427359"/>
                <a:gd name="csX57" fmla="*/ 495688 w 645882"/>
                <a:gd name="csY57" fmla="*/ 349556 h 427359"/>
                <a:gd name="csX58" fmla="*/ 494496 w 645882"/>
                <a:gd name="csY58" fmla="*/ 324613 h 427359"/>
                <a:gd name="csX59" fmla="*/ 504184 w 645882"/>
                <a:gd name="csY59" fmla="*/ 325677 h 427359"/>
                <a:gd name="csX60" fmla="*/ 531877 w 645882"/>
                <a:gd name="csY60" fmla="*/ 321029 h 427359"/>
                <a:gd name="csX61" fmla="*/ 566176 w 645882"/>
                <a:gd name="csY61" fmla="*/ 307516 h 427359"/>
                <a:gd name="csX62" fmla="*/ 588948 w 645882"/>
                <a:gd name="csY62" fmla="*/ 298574 h 427359"/>
                <a:gd name="csX63" fmla="*/ 625169 w 645882"/>
                <a:gd name="csY63" fmla="*/ 271701 h 427359"/>
                <a:gd name="csX64" fmla="*/ 627015 w 645882"/>
                <a:gd name="csY64" fmla="*/ 269624 h 427359"/>
                <a:gd name="csX65" fmla="*/ 643091 w 645882"/>
                <a:gd name="csY65" fmla="*/ 239181 h 427359"/>
                <a:gd name="csX66" fmla="*/ 643911 w 645882"/>
                <a:gd name="csY66" fmla="*/ 204859 h 427359"/>
                <a:gd name="csX67" fmla="*/ 639798 w 645882"/>
                <a:gd name="csY67" fmla="*/ 204231 h 427359"/>
                <a:gd name="csX68" fmla="*/ 631289 w 645882"/>
                <a:gd name="csY68" fmla="*/ 235950 h 427359"/>
                <a:gd name="csX69" fmla="*/ 627406 w 645882"/>
                <a:gd name="csY69" fmla="*/ 242803 h 427359"/>
                <a:gd name="csX70" fmla="*/ 625458 w 645882"/>
                <a:gd name="csY70" fmla="*/ 248713 h 427359"/>
                <a:gd name="csX71" fmla="*/ 606710 w 645882"/>
                <a:gd name="csY71" fmla="*/ 275131 h 427359"/>
                <a:gd name="csX72" fmla="*/ 592966 w 645882"/>
                <a:gd name="csY72" fmla="*/ 279381 h 427359"/>
                <a:gd name="csX73" fmla="*/ 579382 w 645882"/>
                <a:gd name="csY73" fmla="*/ 287086 h 427359"/>
                <a:gd name="csX74" fmla="*/ 529961 w 645882"/>
                <a:gd name="csY74" fmla="*/ 307773 h 427359"/>
                <a:gd name="csX75" fmla="*/ 494957 w 645882"/>
                <a:gd name="csY75" fmla="*/ 308285 h 427359"/>
                <a:gd name="csX76" fmla="*/ 521587 w 645882"/>
                <a:gd name="csY76" fmla="*/ 303324 h 427359"/>
                <a:gd name="csX77" fmla="*/ 573301 w 645882"/>
                <a:gd name="csY77" fmla="*/ 280855 h 427359"/>
                <a:gd name="csX78" fmla="*/ 602808 w 645882"/>
                <a:gd name="csY78" fmla="*/ 256290 h 427359"/>
                <a:gd name="csX79" fmla="*/ 619537 w 645882"/>
                <a:gd name="csY79" fmla="*/ 224462 h 427359"/>
                <a:gd name="csX80" fmla="*/ 617013 w 645882"/>
                <a:gd name="csY80" fmla="*/ 216680 h 427359"/>
                <a:gd name="csX81" fmla="*/ 615840 w 645882"/>
                <a:gd name="csY81" fmla="*/ 215949 h 427359"/>
                <a:gd name="csX82" fmla="*/ 615232 w 645882"/>
                <a:gd name="csY82" fmla="*/ 217193 h 427359"/>
                <a:gd name="csX83" fmla="*/ 578504 w 645882"/>
                <a:gd name="csY83" fmla="*/ 255540 h 427359"/>
                <a:gd name="csX84" fmla="*/ 518832 w 645882"/>
                <a:gd name="csY84" fmla="*/ 281426 h 427359"/>
                <a:gd name="csX85" fmla="*/ 478503 w 645882"/>
                <a:gd name="csY85" fmla="*/ 298984 h 427359"/>
                <a:gd name="csX86" fmla="*/ 466989 w 645882"/>
                <a:gd name="csY86" fmla="*/ 290201 h 427359"/>
                <a:gd name="csX87" fmla="*/ 456820 w 645882"/>
                <a:gd name="csY87" fmla="*/ 284881 h 427359"/>
                <a:gd name="csX88" fmla="*/ 462081 w 645882"/>
                <a:gd name="csY88" fmla="*/ 280868 h 427359"/>
                <a:gd name="csX89" fmla="*/ 538022 w 645882"/>
                <a:gd name="csY89" fmla="*/ 268021 h 427359"/>
                <a:gd name="csX90" fmla="*/ 581945 w 645882"/>
                <a:gd name="csY90" fmla="*/ 237822 h 427359"/>
                <a:gd name="csX91" fmla="*/ 584642 w 645882"/>
                <a:gd name="csY91" fmla="*/ 233719 h 427359"/>
                <a:gd name="csX92" fmla="*/ 610112 w 645882"/>
                <a:gd name="csY92" fmla="*/ 215533 h 427359"/>
                <a:gd name="csX93" fmla="*/ 614117 w 645882"/>
                <a:gd name="csY93" fmla="*/ 213590 h 427359"/>
                <a:gd name="csX94" fmla="*/ 632833 w 645882"/>
                <a:gd name="csY94" fmla="*/ 179865 h 427359"/>
                <a:gd name="csX95" fmla="*/ 625753 w 645882"/>
                <a:gd name="csY95" fmla="*/ 165595 h 427359"/>
                <a:gd name="csX96" fmla="*/ 626797 w 645882"/>
                <a:gd name="csY96" fmla="*/ 161717 h 427359"/>
                <a:gd name="csX97" fmla="*/ 639772 w 645882"/>
                <a:gd name="csY97" fmla="*/ 204237 h 427359"/>
                <a:gd name="csX98" fmla="*/ 489434 w 645882"/>
                <a:gd name="csY98" fmla="*/ 307798 h 427359"/>
                <a:gd name="csX99" fmla="*/ 487134 w 645882"/>
                <a:gd name="csY99" fmla="*/ 308952 h 427359"/>
                <a:gd name="csX100" fmla="*/ 480342 w 645882"/>
                <a:gd name="csY100" fmla="*/ 300753 h 427359"/>
                <a:gd name="csX101" fmla="*/ 519210 w 645882"/>
                <a:gd name="csY101" fmla="*/ 283894 h 427359"/>
                <a:gd name="csX102" fmla="*/ 579895 w 645882"/>
                <a:gd name="csY102" fmla="*/ 257624 h 427359"/>
                <a:gd name="csX103" fmla="*/ 616519 w 645882"/>
                <a:gd name="csY103" fmla="*/ 220090 h 427359"/>
                <a:gd name="csX104" fmla="*/ 617058 w 645882"/>
                <a:gd name="csY104" fmla="*/ 224328 h 427359"/>
                <a:gd name="csX105" fmla="*/ 601622 w 645882"/>
                <a:gd name="csY105" fmla="*/ 254091 h 427359"/>
                <a:gd name="csX106" fmla="*/ 571232 w 645882"/>
                <a:gd name="csY106" fmla="*/ 279464 h 427359"/>
                <a:gd name="csX107" fmla="*/ 521446 w 645882"/>
                <a:gd name="csY107" fmla="*/ 300830 h 427359"/>
                <a:gd name="csX108" fmla="*/ 490658 w 645882"/>
                <a:gd name="csY108" fmla="*/ 307247 h 427359"/>
                <a:gd name="csX109" fmla="*/ 489428 w 645882"/>
                <a:gd name="csY109" fmla="*/ 307792 h 427359"/>
                <a:gd name="csX110" fmla="*/ 432703 w 645882"/>
                <a:gd name="csY110" fmla="*/ 275457 h 427359"/>
                <a:gd name="csX111" fmla="*/ 430409 w 645882"/>
                <a:gd name="csY111" fmla="*/ 244841 h 427359"/>
                <a:gd name="csX112" fmla="*/ 437637 w 645882"/>
                <a:gd name="csY112" fmla="*/ 217789 h 427359"/>
                <a:gd name="csX113" fmla="*/ 443160 w 645882"/>
                <a:gd name="csY113" fmla="*/ 198263 h 427359"/>
                <a:gd name="csX114" fmla="*/ 437938 w 645882"/>
                <a:gd name="csY114" fmla="*/ 173435 h 427359"/>
                <a:gd name="csX115" fmla="*/ 436188 w 645882"/>
                <a:gd name="csY115" fmla="*/ 173185 h 427359"/>
                <a:gd name="csX116" fmla="*/ 435939 w 645882"/>
                <a:gd name="csY116" fmla="*/ 174935 h 427359"/>
                <a:gd name="csX117" fmla="*/ 440699 w 645882"/>
                <a:gd name="csY117" fmla="*/ 197827 h 427359"/>
                <a:gd name="csX118" fmla="*/ 435259 w 645882"/>
                <a:gd name="csY118" fmla="*/ 217007 h 427359"/>
                <a:gd name="csX119" fmla="*/ 427936 w 645882"/>
                <a:gd name="csY119" fmla="*/ 244469 h 427359"/>
                <a:gd name="csX120" fmla="*/ 429749 w 645882"/>
                <a:gd name="csY120" fmla="*/ 274451 h 427359"/>
                <a:gd name="csX121" fmla="*/ 390318 w 645882"/>
                <a:gd name="csY121" fmla="*/ 262284 h 427359"/>
                <a:gd name="csX122" fmla="*/ 404625 w 645882"/>
                <a:gd name="csY122" fmla="*/ 236334 h 427359"/>
                <a:gd name="csX123" fmla="*/ 403088 w 645882"/>
                <a:gd name="csY123" fmla="*/ 217443 h 427359"/>
                <a:gd name="csX124" fmla="*/ 401293 w 645882"/>
                <a:gd name="csY124" fmla="*/ 181480 h 427359"/>
                <a:gd name="csX125" fmla="*/ 416524 w 645882"/>
                <a:gd name="csY125" fmla="*/ 150832 h 427359"/>
                <a:gd name="csX126" fmla="*/ 417190 w 645882"/>
                <a:gd name="csY126" fmla="*/ 150402 h 427359"/>
                <a:gd name="csX127" fmla="*/ 417094 w 645882"/>
                <a:gd name="csY127" fmla="*/ 149620 h 427359"/>
                <a:gd name="csX128" fmla="*/ 417069 w 645882"/>
                <a:gd name="csY128" fmla="*/ 149460 h 427359"/>
                <a:gd name="csX129" fmla="*/ 433773 w 645882"/>
                <a:gd name="csY129" fmla="*/ 144075 h 427359"/>
                <a:gd name="csX130" fmla="*/ 473787 w 645882"/>
                <a:gd name="csY130" fmla="*/ 158230 h 427359"/>
                <a:gd name="csX131" fmla="*/ 473563 w 645882"/>
                <a:gd name="csY131" fmla="*/ 201596 h 427359"/>
                <a:gd name="csX132" fmla="*/ 473640 w 645882"/>
                <a:gd name="csY132" fmla="*/ 202192 h 427359"/>
                <a:gd name="csX133" fmla="*/ 465919 w 645882"/>
                <a:gd name="csY133" fmla="*/ 223962 h 427359"/>
                <a:gd name="csX134" fmla="*/ 467271 w 645882"/>
                <a:gd name="csY134" fmla="*/ 225097 h 427359"/>
                <a:gd name="csX135" fmla="*/ 468405 w 645882"/>
                <a:gd name="csY135" fmla="*/ 223751 h 427359"/>
                <a:gd name="csX136" fmla="*/ 483450 w 645882"/>
                <a:gd name="csY136" fmla="*/ 195994 h 427359"/>
                <a:gd name="csX137" fmla="*/ 540918 w 645882"/>
                <a:gd name="csY137" fmla="*/ 199256 h 427359"/>
                <a:gd name="csX138" fmla="*/ 548325 w 645882"/>
                <a:gd name="csY138" fmla="*/ 225450 h 427359"/>
                <a:gd name="csX139" fmla="*/ 549177 w 645882"/>
                <a:gd name="csY139" fmla="*/ 226994 h 427359"/>
                <a:gd name="csX140" fmla="*/ 549523 w 645882"/>
                <a:gd name="csY140" fmla="*/ 227046 h 427359"/>
                <a:gd name="csX141" fmla="*/ 550721 w 645882"/>
                <a:gd name="csY141" fmla="*/ 226148 h 427359"/>
                <a:gd name="csX142" fmla="*/ 542603 w 645882"/>
                <a:gd name="csY142" fmla="*/ 197410 h 427359"/>
                <a:gd name="csX143" fmla="*/ 521862 w 645882"/>
                <a:gd name="csY143" fmla="*/ 187429 h 427359"/>
                <a:gd name="csX144" fmla="*/ 520465 w 645882"/>
                <a:gd name="csY144" fmla="*/ 164646 h 427359"/>
                <a:gd name="csX145" fmla="*/ 534588 w 645882"/>
                <a:gd name="csY145" fmla="*/ 154031 h 427359"/>
                <a:gd name="csX146" fmla="*/ 535107 w 645882"/>
                <a:gd name="csY146" fmla="*/ 154076 h 427359"/>
                <a:gd name="csX147" fmla="*/ 536260 w 645882"/>
                <a:gd name="csY147" fmla="*/ 152813 h 427359"/>
                <a:gd name="csX148" fmla="*/ 534914 w 645882"/>
                <a:gd name="csY148" fmla="*/ 151550 h 427359"/>
                <a:gd name="csX149" fmla="*/ 518140 w 645882"/>
                <a:gd name="csY149" fmla="*/ 163755 h 427359"/>
                <a:gd name="csX150" fmla="*/ 518729 w 645882"/>
                <a:gd name="csY150" fmla="*/ 186820 h 427359"/>
                <a:gd name="csX151" fmla="*/ 481938 w 645882"/>
                <a:gd name="csY151" fmla="*/ 194006 h 427359"/>
                <a:gd name="csX152" fmla="*/ 475850 w 645882"/>
                <a:gd name="csY152" fmla="*/ 199596 h 427359"/>
                <a:gd name="csX153" fmla="*/ 479317 w 645882"/>
                <a:gd name="csY153" fmla="*/ 150999 h 427359"/>
                <a:gd name="csX154" fmla="*/ 534889 w 645882"/>
                <a:gd name="csY154" fmla="*/ 132966 h 427359"/>
                <a:gd name="csX155" fmla="*/ 564119 w 645882"/>
                <a:gd name="csY155" fmla="*/ 163896 h 427359"/>
                <a:gd name="csX156" fmla="*/ 562498 w 645882"/>
                <a:gd name="csY156" fmla="*/ 185724 h 427359"/>
                <a:gd name="csX157" fmla="*/ 564837 w 645882"/>
                <a:gd name="csY157" fmla="*/ 186596 h 427359"/>
                <a:gd name="csX158" fmla="*/ 594728 w 645882"/>
                <a:gd name="csY158" fmla="*/ 163480 h 427359"/>
                <a:gd name="csX159" fmla="*/ 622741 w 645882"/>
                <a:gd name="csY159" fmla="*/ 166358 h 427359"/>
                <a:gd name="csX160" fmla="*/ 630379 w 645882"/>
                <a:gd name="csY160" fmla="*/ 180160 h 427359"/>
                <a:gd name="csX161" fmla="*/ 613047 w 645882"/>
                <a:gd name="csY161" fmla="*/ 211359 h 427359"/>
                <a:gd name="csX162" fmla="*/ 609055 w 645882"/>
                <a:gd name="csY162" fmla="*/ 213295 h 427359"/>
                <a:gd name="csX163" fmla="*/ 582624 w 645882"/>
                <a:gd name="csY163" fmla="*/ 232296 h 427359"/>
                <a:gd name="csX164" fmla="*/ 579862 w 645882"/>
                <a:gd name="csY164" fmla="*/ 236495 h 427359"/>
                <a:gd name="csX165" fmla="*/ 537183 w 645882"/>
                <a:gd name="csY165" fmla="*/ 265688 h 427359"/>
                <a:gd name="csX166" fmla="*/ 464561 w 645882"/>
                <a:gd name="csY166" fmla="*/ 278355 h 427359"/>
                <a:gd name="csX167" fmla="*/ 469827 w 645882"/>
                <a:gd name="csY167" fmla="*/ 272060 h 427359"/>
                <a:gd name="csX168" fmla="*/ 482565 w 645882"/>
                <a:gd name="csY168" fmla="*/ 252707 h 427359"/>
                <a:gd name="csX169" fmla="*/ 503973 w 645882"/>
                <a:gd name="csY169" fmla="*/ 224302 h 427359"/>
                <a:gd name="csX170" fmla="*/ 520305 w 645882"/>
                <a:gd name="csY170" fmla="*/ 220744 h 427359"/>
                <a:gd name="csX171" fmla="*/ 522029 w 645882"/>
                <a:gd name="csY171" fmla="*/ 220366 h 427359"/>
                <a:gd name="csX172" fmla="*/ 521651 w 645882"/>
                <a:gd name="csY172" fmla="*/ 218642 h 427359"/>
                <a:gd name="csX173" fmla="*/ 502486 w 645882"/>
                <a:gd name="csY173" fmla="*/ 222296 h 427359"/>
                <a:gd name="csX174" fmla="*/ 480438 w 645882"/>
                <a:gd name="csY174" fmla="*/ 251399 h 427359"/>
                <a:gd name="csX175" fmla="*/ 467854 w 645882"/>
                <a:gd name="csY175" fmla="*/ 270528 h 427359"/>
                <a:gd name="csX176" fmla="*/ 461113 w 645882"/>
                <a:gd name="csY176" fmla="*/ 278368 h 427359"/>
                <a:gd name="csX177" fmla="*/ 460799 w 645882"/>
                <a:gd name="csY177" fmla="*/ 278368 h 427359"/>
                <a:gd name="csX178" fmla="*/ 459550 w 645882"/>
                <a:gd name="csY178" fmla="*/ 279592 h 427359"/>
                <a:gd name="csX179" fmla="*/ 459595 w 645882"/>
                <a:gd name="csY179" fmla="*/ 279842 h 427359"/>
                <a:gd name="csX180" fmla="*/ 454238 w 645882"/>
                <a:gd name="csY180" fmla="*/ 283144 h 427359"/>
                <a:gd name="csX181" fmla="*/ 453219 w 645882"/>
                <a:gd name="csY181" fmla="*/ 283291 h 427359"/>
                <a:gd name="csX182" fmla="*/ 432716 w 645882"/>
                <a:gd name="csY182" fmla="*/ 275470 h 427359"/>
                <a:gd name="csX183" fmla="*/ 389241 w 645882"/>
                <a:gd name="csY183" fmla="*/ 45079 h 427359"/>
                <a:gd name="csX184" fmla="*/ 377003 w 645882"/>
                <a:gd name="csY184" fmla="*/ 31796 h 427359"/>
                <a:gd name="csX185" fmla="*/ 362983 w 645882"/>
                <a:gd name="csY185" fmla="*/ 16892 h 427359"/>
                <a:gd name="csX186" fmla="*/ 403805 w 645882"/>
                <a:gd name="csY186" fmla="*/ 16104 h 427359"/>
                <a:gd name="csX187" fmla="*/ 432562 w 645882"/>
                <a:gd name="csY187" fmla="*/ 30886 h 427359"/>
                <a:gd name="csX188" fmla="*/ 447632 w 645882"/>
                <a:gd name="csY188" fmla="*/ 39136 h 427359"/>
                <a:gd name="csX189" fmla="*/ 457057 w 645882"/>
                <a:gd name="csY189" fmla="*/ 42040 h 427359"/>
                <a:gd name="csX190" fmla="*/ 427096 w 645882"/>
                <a:gd name="csY190" fmla="*/ 46829 h 427359"/>
                <a:gd name="csX191" fmla="*/ 415633 w 645882"/>
                <a:gd name="csY191" fmla="*/ 49214 h 427359"/>
                <a:gd name="csX192" fmla="*/ 390433 w 645882"/>
                <a:gd name="csY192" fmla="*/ 45425 h 427359"/>
                <a:gd name="csX193" fmla="*/ 389247 w 645882"/>
                <a:gd name="csY193" fmla="*/ 45079 h 427359"/>
                <a:gd name="csX194" fmla="*/ 416095 w 645882"/>
                <a:gd name="csY194" fmla="*/ 51662 h 427359"/>
                <a:gd name="csX195" fmla="*/ 427628 w 645882"/>
                <a:gd name="csY195" fmla="*/ 49265 h 427359"/>
                <a:gd name="csX196" fmla="*/ 477818 w 645882"/>
                <a:gd name="csY196" fmla="*/ 45290 h 427359"/>
                <a:gd name="csX197" fmla="*/ 523259 w 645882"/>
                <a:gd name="csY197" fmla="*/ 78881 h 427359"/>
                <a:gd name="csX198" fmla="*/ 544641 w 645882"/>
                <a:gd name="csY198" fmla="*/ 96247 h 427359"/>
                <a:gd name="csX199" fmla="*/ 544199 w 645882"/>
                <a:gd name="csY199" fmla="*/ 100843 h 427359"/>
                <a:gd name="csX200" fmla="*/ 537894 w 645882"/>
                <a:gd name="csY200" fmla="*/ 116626 h 427359"/>
                <a:gd name="csX201" fmla="*/ 514494 w 645882"/>
                <a:gd name="csY201" fmla="*/ 123504 h 427359"/>
                <a:gd name="csX202" fmla="*/ 514071 w 645882"/>
                <a:gd name="csY202" fmla="*/ 123504 h 427359"/>
                <a:gd name="csX203" fmla="*/ 512732 w 645882"/>
                <a:gd name="csY203" fmla="*/ 118613 h 427359"/>
                <a:gd name="csX204" fmla="*/ 464529 w 645882"/>
                <a:gd name="csY204" fmla="*/ 75060 h 427359"/>
                <a:gd name="csX205" fmla="*/ 434663 w 645882"/>
                <a:gd name="csY205" fmla="*/ 66887 h 427359"/>
                <a:gd name="csX206" fmla="*/ 400710 w 645882"/>
                <a:gd name="csY206" fmla="*/ 54092 h 427359"/>
                <a:gd name="csX207" fmla="*/ 396789 w 645882"/>
                <a:gd name="csY207" fmla="*/ 51432 h 427359"/>
                <a:gd name="csX208" fmla="*/ 416095 w 645882"/>
                <a:gd name="csY208" fmla="*/ 51662 h 427359"/>
                <a:gd name="csX209" fmla="*/ 573410 w 645882"/>
                <a:gd name="csY209" fmla="*/ 81817 h 427359"/>
                <a:gd name="csX210" fmla="*/ 590473 w 645882"/>
                <a:gd name="csY210" fmla="*/ 110953 h 427359"/>
                <a:gd name="csX211" fmla="*/ 606043 w 645882"/>
                <a:gd name="csY211" fmla="*/ 131158 h 427359"/>
                <a:gd name="csX212" fmla="*/ 607863 w 645882"/>
                <a:gd name="csY212" fmla="*/ 132460 h 427359"/>
                <a:gd name="csX213" fmla="*/ 623747 w 645882"/>
                <a:gd name="csY213" fmla="*/ 152287 h 427359"/>
                <a:gd name="csX214" fmla="*/ 623715 w 645882"/>
                <a:gd name="csY214" fmla="*/ 164031 h 427359"/>
                <a:gd name="csX215" fmla="*/ 605813 w 645882"/>
                <a:gd name="csY215" fmla="*/ 159608 h 427359"/>
                <a:gd name="csX216" fmla="*/ 601776 w 645882"/>
                <a:gd name="csY216" fmla="*/ 135351 h 427359"/>
                <a:gd name="csX217" fmla="*/ 587468 w 645882"/>
                <a:gd name="csY217" fmla="*/ 124632 h 427359"/>
                <a:gd name="csX218" fmla="*/ 577652 w 645882"/>
                <a:gd name="csY218" fmla="*/ 117600 h 427359"/>
                <a:gd name="csX219" fmla="*/ 575634 w 645882"/>
                <a:gd name="csY219" fmla="*/ 107901 h 427359"/>
                <a:gd name="csX220" fmla="*/ 574531 w 645882"/>
                <a:gd name="csY220" fmla="*/ 97394 h 427359"/>
                <a:gd name="csX221" fmla="*/ 560518 w 645882"/>
                <a:gd name="csY221" fmla="*/ 89708 h 427359"/>
                <a:gd name="csX222" fmla="*/ 559384 w 645882"/>
                <a:gd name="csY222" fmla="*/ 91061 h 427359"/>
                <a:gd name="csX223" fmla="*/ 560736 w 645882"/>
                <a:gd name="csY223" fmla="*/ 92196 h 427359"/>
                <a:gd name="csX224" fmla="*/ 572238 w 645882"/>
                <a:gd name="csY224" fmla="*/ 98382 h 427359"/>
                <a:gd name="csX225" fmla="*/ 573147 w 645882"/>
                <a:gd name="csY225" fmla="*/ 107715 h 427359"/>
                <a:gd name="csX226" fmla="*/ 575768 w 645882"/>
                <a:gd name="csY226" fmla="*/ 119241 h 427359"/>
                <a:gd name="csX227" fmla="*/ 586212 w 645882"/>
                <a:gd name="csY227" fmla="*/ 126806 h 427359"/>
                <a:gd name="csX228" fmla="*/ 599899 w 645882"/>
                <a:gd name="csY228" fmla="*/ 137005 h 427359"/>
                <a:gd name="csX229" fmla="*/ 603243 w 645882"/>
                <a:gd name="csY229" fmla="*/ 159704 h 427359"/>
                <a:gd name="csX230" fmla="*/ 594196 w 645882"/>
                <a:gd name="csY230" fmla="*/ 161044 h 427359"/>
                <a:gd name="csX231" fmla="*/ 566663 w 645882"/>
                <a:gd name="csY231" fmla="*/ 178666 h 427359"/>
                <a:gd name="csX232" fmla="*/ 566567 w 645882"/>
                <a:gd name="csY232" fmla="*/ 163403 h 427359"/>
                <a:gd name="csX233" fmla="*/ 535337 w 645882"/>
                <a:gd name="csY233" fmla="*/ 130517 h 427359"/>
                <a:gd name="csX234" fmla="*/ 515307 w 645882"/>
                <a:gd name="csY234" fmla="*/ 129883 h 427359"/>
                <a:gd name="csX235" fmla="*/ 514673 w 645882"/>
                <a:gd name="csY235" fmla="*/ 126024 h 427359"/>
                <a:gd name="csX236" fmla="*/ 539528 w 645882"/>
                <a:gd name="csY236" fmla="*/ 118543 h 427359"/>
                <a:gd name="csX237" fmla="*/ 546691 w 645882"/>
                <a:gd name="csY237" fmla="*/ 101055 h 427359"/>
                <a:gd name="csX238" fmla="*/ 549536 w 645882"/>
                <a:gd name="csY238" fmla="*/ 88189 h 427359"/>
                <a:gd name="csX239" fmla="*/ 573410 w 645882"/>
                <a:gd name="csY239" fmla="*/ 81830 h 427359"/>
                <a:gd name="csX240" fmla="*/ 371858 w 645882"/>
                <a:gd name="csY240" fmla="*/ 3398 h 427359"/>
                <a:gd name="csX241" fmla="*/ 388658 w 645882"/>
                <a:gd name="csY241" fmla="*/ 6206 h 427359"/>
                <a:gd name="csX242" fmla="*/ 421387 w 645882"/>
                <a:gd name="csY242" fmla="*/ 10071 h 427359"/>
                <a:gd name="csX243" fmla="*/ 454860 w 645882"/>
                <a:gd name="csY243" fmla="*/ 21578 h 427359"/>
                <a:gd name="csX244" fmla="*/ 460114 w 645882"/>
                <a:gd name="csY244" fmla="*/ 30816 h 427359"/>
                <a:gd name="csX245" fmla="*/ 461139 w 645882"/>
                <a:gd name="csY245" fmla="*/ 32252 h 427359"/>
                <a:gd name="csX246" fmla="*/ 461344 w 645882"/>
                <a:gd name="csY246" fmla="*/ 32271 h 427359"/>
                <a:gd name="csX247" fmla="*/ 462574 w 645882"/>
                <a:gd name="csY247" fmla="*/ 31226 h 427359"/>
                <a:gd name="csX248" fmla="*/ 458179 w 645882"/>
                <a:gd name="csY248" fmla="*/ 21674 h 427359"/>
                <a:gd name="csX249" fmla="*/ 490357 w 645882"/>
                <a:gd name="csY249" fmla="*/ 27091 h 427359"/>
                <a:gd name="csX250" fmla="*/ 503217 w 645882"/>
                <a:gd name="csY250" fmla="*/ 37873 h 427359"/>
                <a:gd name="csX251" fmla="*/ 517467 w 645882"/>
                <a:gd name="csY251" fmla="*/ 46412 h 427359"/>
                <a:gd name="csX252" fmla="*/ 546089 w 645882"/>
                <a:gd name="csY252" fmla="*/ 60131 h 427359"/>
                <a:gd name="csX253" fmla="*/ 555501 w 645882"/>
                <a:gd name="csY253" fmla="*/ 78336 h 427359"/>
                <a:gd name="csX254" fmla="*/ 547313 w 645882"/>
                <a:gd name="csY254" fmla="*/ 87061 h 427359"/>
                <a:gd name="csX255" fmla="*/ 545057 w 645882"/>
                <a:gd name="csY255" fmla="*/ 93785 h 427359"/>
                <a:gd name="csX256" fmla="*/ 525335 w 645882"/>
                <a:gd name="csY256" fmla="*/ 77484 h 427359"/>
                <a:gd name="csX257" fmla="*/ 478157 w 645882"/>
                <a:gd name="csY257" fmla="*/ 42822 h 427359"/>
                <a:gd name="csX258" fmla="*/ 467322 w 645882"/>
                <a:gd name="csY258" fmla="*/ 41918 h 427359"/>
                <a:gd name="csX259" fmla="*/ 466419 w 645882"/>
                <a:gd name="csY259" fmla="*/ 41425 h 427359"/>
                <a:gd name="csX260" fmla="*/ 448446 w 645882"/>
                <a:gd name="csY260" fmla="*/ 36771 h 427359"/>
                <a:gd name="csX261" fmla="*/ 433965 w 645882"/>
                <a:gd name="csY261" fmla="*/ 28809 h 427359"/>
                <a:gd name="csX262" fmla="*/ 404638 w 645882"/>
                <a:gd name="csY262" fmla="*/ 13745 h 427359"/>
                <a:gd name="csX263" fmla="*/ 360895 w 645882"/>
                <a:gd name="csY263" fmla="*/ 15091 h 427359"/>
                <a:gd name="csX264" fmla="*/ 344793 w 645882"/>
                <a:gd name="csY264" fmla="*/ 5520 h 427359"/>
                <a:gd name="csX265" fmla="*/ 371871 w 645882"/>
                <a:gd name="csY265" fmla="*/ 3398 h 427359"/>
                <a:gd name="csX266" fmla="*/ 341429 w 645882"/>
                <a:gd name="csY266" fmla="*/ 6956 h 427359"/>
                <a:gd name="csX267" fmla="*/ 359690 w 645882"/>
                <a:gd name="csY267" fmla="*/ 17315 h 427359"/>
                <a:gd name="csX268" fmla="*/ 360158 w 645882"/>
                <a:gd name="csY268" fmla="*/ 17700 h 427359"/>
                <a:gd name="csX269" fmla="*/ 375113 w 645882"/>
                <a:gd name="csY269" fmla="*/ 33425 h 427359"/>
                <a:gd name="csX270" fmla="*/ 399403 w 645882"/>
                <a:gd name="csY270" fmla="*/ 56220 h 427359"/>
                <a:gd name="csX271" fmla="*/ 434144 w 645882"/>
                <a:gd name="csY271" fmla="*/ 69330 h 427359"/>
                <a:gd name="csX272" fmla="*/ 463702 w 645882"/>
                <a:gd name="csY272" fmla="*/ 77420 h 427359"/>
                <a:gd name="csX273" fmla="*/ 510342 w 645882"/>
                <a:gd name="csY273" fmla="*/ 119318 h 427359"/>
                <a:gd name="csX274" fmla="*/ 512828 w 645882"/>
                <a:gd name="csY274" fmla="*/ 130171 h 427359"/>
                <a:gd name="csX275" fmla="*/ 477209 w 645882"/>
                <a:gd name="csY275" fmla="*/ 149652 h 427359"/>
                <a:gd name="csX276" fmla="*/ 474543 w 645882"/>
                <a:gd name="csY276" fmla="*/ 155627 h 427359"/>
                <a:gd name="csX277" fmla="*/ 433446 w 645882"/>
                <a:gd name="csY277" fmla="*/ 141595 h 427359"/>
                <a:gd name="csX278" fmla="*/ 416178 w 645882"/>
                <a:gd name="csY278" fmla="*/ 147037 h 427359"/>
                <a:gd name="csX279" fmla="*/ 408335 w 645882"/>
                <a:gd name="csY279" fmla="*/ 137979 h 427359"/>
                <a:gd name="csX280" fmla="*/ 389702 w 645882"/>
                <a:gd name="csY280" fmla="*/ 133267 h 427359"/>
                <a:gd name="csX281" fmla="*/ 388985 w 645882"/>
                <a:gd name="csY281" fmla="*/ 109562 h 427359"/>
                <a:gd name="csX282" fmla="*/ 364726 w 645882"/>
                <a:gd name="csY282" fmla="*/ 88426 h 427359"/>
                <a:gd name="csX283" fmla="*/ 357146 w 645882"/>
                <a:gd name="csY283" fmla="*/ 84317 h 427359"/>
                <a:gd name="csX284" fmla="*/ 348868 w 645882"/>
                <a:gd name="csY284" fmla="*/ 73714 h 427359"/>
                <a:gd name="csX285" fmla="*/ 344831 w 645882"/>
                <a:gd name="csY285" fmla="*/ 62829 h 427359"/>
                <a:gd name="csX286" fmla="*/ 319451 w 645882"/>
                <a:gd name="csY286" fmla="*/ 49714 h 427359"/>
                <a:gd name="csX287" fmla="*/ 327364 w 645882"/>
                <a:gd name="csY287" fmla="*/ 28469 h 427359"/>
                <a:gd name="csX288" fmla="*/ 323097 w 645882"/>
                <a:gd name="csY288" fmla="*/ 21924 h 427359"/>
                <a:gd name="csX289" fmla="*/ 307847 w 645882"/>
                <a:gd name="csY289" fmla="*/ 17597 h 427359"/>
                <a:gd name="csX290" fmla="*/ 281558 w 645882"/>
                <a:gd name="csY290" fmla="*/ 11546 h 427359"/>
                <a:gd name="csX291" fmla="*/ 277342 w 645882"/>
                <a:gd name="csY291" fmla="*/ 10027 h 427359"/>
                <a:gd name="csX292" fmla="*/ 341435 w 645882"/>
                <a:gd name="csY292" fmla="*/ 6956 h 427359"/>
                <a:gd name="csX293" fmla="*/ 239038 w 645882"/>
                <a:gd name="csY293" fmla="*/ 18636 h 427359"/>
                <a:gd name="csX294" fmla="*/ 245432 w 645882"/>
                <a:gd name="csY294" fmla="*/ 13616 h 427359"/>
                <a:gd name="csX295" fmla="*/ 245830 w 645882"/>
                <a:gd name="csY295" fmla="*/ 13398 h 427359"/>
                <a:gd name="csX296" fmla="*/ 280629 w 645882"/>
                <a:gd name="csY296" fmla="*/ 13873 h 427359"/>
                <a:gd name="csX297" fmla="*/ 307649 w 645882"/>
                <a:gd name="csY297" fmla="*/ 20091 h 427359"/>
                <a:gd name="csX298" fmla="*/ 321726 w 645882"/>
                <a:gd name="csY298" fmla="*/ 24021 h 427359"/>
                <a:gd name="csX299" fmla="*/ 324891 w 645882"/>
                <a:gd name="csY299" fmla="*/ 28873 h 427359"/>
                <a:gd name="csX300" fmla="*/ 316158 w 645882"/>
                <a:gd name="csY300" fmla="*/ 49944 h 427359"/>
                <a:gd name="csX301" fmla="*/ 314678 w 645882"/>
                <a:gd name="csY301" fmla="*/ 51803 h 427359"/>
                <a:gd name="csX302" fmla="*/ 317042 w 645882"/>
                <a:gd name="csY302" fmla="*/ 51970 h 427359"/>
                <a:gd name="csX303" fmla="*/ 342685 w 645882"/>
                <a:gd name="csY303" fmla="*/ 64137 h 427359"/>
                <a:gd name="csX304" fmla="*/ 346401 w 645882"/>
                <a:gd name="csY304" fmla="*/ 74189 h 427359"/>
                <a:gd name="csX305" fmla="*/ 355884 w 645882"/>
                <a:gd name="csY305" fmla="*/ 86484 h 427359"/>
                <a:gd name="csX306" fmla="*/ 363554 w 645882"/>
                <a:gd name="csY306" fmla="*/ 90638 h 427359"/>
                <a:gd name="csX307" fmla="*/ 386710 w 645882"/>
                <a:gd name="csY307" fmla="*/ 110626 h 427359"/>
                <a:gd name="csX308" fmla="*/ 386492 w 645882"/>
                <a:gd name="csY308" fmla="*/ 134146 h 427359"/>
                <a:gd name="csX309" fmla="*/ 385089 w 645882"/>
                <a:gd name="csY309" fmla="*/ 136505 h 427359"/>
                <a:gd name="csX310" fmla="*/ 387787 w 645882"/>
                <a:gd name="csY310" fmla="*/ 136011 h 427359"/>
                <a:gd name="csX311" fmla="*/ 406740 w 645882"/>
                <a:gd name="csY311" fmla="*/ 139909 h 427359"/>
                <a:gd name="csX312" fmla="*/ 414076 w 645882"/>
                <a:gd name="csY312" fmla="*/ 148441 h 427359"/>
                <a:gd name="csX313" fmla="*/ 408861 w 645882"/>
                <a:gd name="csY313" fmla="*/ 154601 h 427359"/>
                <a:gd name="csX314" fmla="*/ 398801 w 645882"/>
                <a:gd name="csY314" fmla="*/ 181314 h 427359"/>
                <a:gd name="csX315" fmla="*/ 400601 w 645882"/>
                <a:gd name="csY315" fmla="*/ 217725 h 427359"/>
                <a:gd name="csX316" fmla="*/ 402120 w 645882"/>
                <a:gd name="csY316" fmla="*/ 236328 h 427359"/>
                <a:gd name="csX317" fmla="*/ 387428 w 645882"/>
                <a:gd name="csY317" fmla="*/ 261457 h 427359"/>
                <a:gd name="csX318" fmla="*/ 348701 w 645882"/>
                <a:gd name="csY318" fmla="*/ 251008 h 427359"/>
                <a:gd name="csX319" fmla="*/ 359876 w 645882"/>
                <a:gd name="csY319" fmla="*/ 239565 h 427359"/>
                <a:gd name="csX320" fmla="*/ 357197 w 645882"/>
                <a:gd name="csY320" fmla="*/ 208122 h 427359"/>
                <a:gd name="csX321" fmla="*/ 355756 w 645882"/>
                <a:gd name="csY321" fmla="*/ 203237 h 427359"/>
                <a:gd name="csX322" fmla="*/ 353212 w 645882"/>
                <a:gd name="csY322" fmla="*/ 187910 h 427359"/>
                <a:gd name="csX323" fmla="*/ 345145 w 645882"/>
                <a:gd name="csY323" fmla="*/ 157268 h 427359"/>
                <a:gd name="csX324" fmla="*/ 326243 w 645882"/>
                <a:gd name="csY324" fmla="*/ 132319 h 427359"/>
                <a:gd name="csX325" fmla="*/ 310045 w 645882"/>
                <a:gd name="csY325" fmla="*/ 106158 h 427359"/>
                <a:gd name="csX326" fmla="*/ 288382 w 645882"/>
                <a:gd name="csY326" fmla="*/ 73663 h 427359"/>
                <a:gd name="csX327" fmla="*/ 287068 w 645882"/>
                <a:gd name="csY327" fmla="*/ 72721 h 427359"/>
                <a:gd name="csX328" fmla="*/ 279142 w 645882"/>
                <a:gd name="csY328" fmla="*/ 53194 h 427359"/>
                <a:gd name="csX329" fmla="*/ 276983 w 645882"/>
                <a:gd name="csY329" fmla="*/ 40592 h 427359"/>
                <a:gd name="csX330" fmla="*/ 250725 w 645882"/>
                <a:gd name="csY330" fmla="*/ 25053 h 427359"/>
                <a:gd name="csX331" fmla="*/ 239582 w 645882"/>
                <a:gd name="csY331" fmla="*/ 20476 h 427359"/>
                <a:gd name="csX332" fmla="*/ 239019 w 645882"/>
                <a:gd name="csY332" fmla="*/ 18623 h 427359"/>
                <a:gd name="csX333" fmla="*/ 3481 w 645882"/>
                <a:gd name="csY333" fmla="*/ 279823 h 427359"/>
                <a:gd name="csX334" fmla="*/ 9690 w 645882"/>
                <a:gd name="csY334" fmla="*/ 284092 h 427359"/>
                <a:gd name="csX335" fmla="*/ 18205 w 645882"/>
                <a:gd name="csY335" fmla="*/ 286682 h 427359"/>
                <a:gd name="csX336" fmla="*/ 19442 w 645882"/>
                <a:gd name="csY336" fmla="*/ 285458 h 427359"/>
                <a:gd name="csX337" fmla="*/ 18231 w 645882"/>
                <a:gd name="csY337" fmla="*/ 284188 h 427359"/>
                <a:gd name="csX338" fmla="*/ 10638 w 645882"/>
                <a:gd name="csY338" fmla="*/ 281785 h 427359"/>
                <a:gd name="csX339" fmla="*/ 2539 w 645882"/>
                <a:gd name="csY339" fmla="*/ 260233 h 427359"/>
                <a:gd name="csX340" fmla="*/ 18782 w 645882"/>
                <a:gd name="csY340" fmla="*/ 205231 h 427359"/>
                <a:gd name="csX341" fmla="*/ 30008 w 645882"/>
                <a:gd name="csY341" fmla="*/ 175442 h 427359"/>
                <a:gd name="csX342" fmla="*/ 30873 w 645882"/>
                <a:gd name="csY342" fmla="*/ 188673 h 427359"/>
                <a:gd name="csX343" fmla="*/ 32212 w 645882"/>
                <a:gd name="csY343" fmla="*/ 200205 h 427359"/>
                <a:gd name="csX344" fmla="*/ 33404 w 645882"/>
                <a:gd name="csY344" fmla="*/ 201507 h 427359"/>
                <a:gd name="csX345" fmla="*/ 33461 w 645882"/>
                <a:gd name="csY345" fmla="*/ 201507 h 427359"/>
                <a:gd name="csX346" fmla="*/ 34705 w 645882"/>
                <a:gd name="csY346" fmla="*/ 200314 h 427359"/>
                <a:gd name="csX347" fmla="*/ 33269 w 645882"/>
                <a:gd name="csY347" fmla="*/ 187987 h 427359"/>
                <a:gd name="csX348" fmla="*/ 43701 w 645882"/>
                <a:gd name="csY348" fmla="*/ 139819 h 427359"/>
                <a:gd name="csX349" fmla="*/ 82600 w 645882"/>
                <a:gd name="csY349" fmla="*/ 94952 h 427359"/>
                <a:gd name="csX350" fmla="*/ 79358 w 645882"/>
                <a:gd name="csY350" fmla="*/ 104978 h 427359"/>
                <a:gd name="csX351" fmla="*/ 79255 w 645882"/>
                <a:gd name="csY351" fmla="*/ 111747 h 427359"/>
                <a:gd name="csX352" fmla="*/ 78698 w 645882"/>
                <a:gd name="csY352" fmla="*/ 112177 h 427359"/>
                <a:gd name="csX353" fmla="*/ 47487 w 645882"/>
                <a:gd name="csY353" fmla="*/ 168070 h 427359"/>
                <a:gd name="csX354" fmla="*/ 65640 w 645882"/>
                <a:gd name="csY354" fmla="*/ 185153 h 427359"/>
                <a:gd name="csX355" fmla="*/ 66947 w 645882"/>
                <a:gd name="csY355" fmla="*/ 185051 h 427359"/>
                <a:gd name="csX356" fmla="*/ 55375 w 645882"/>
                <a:gd name="csY356" fmla="*/ 193859 h 427359"/>
                <a:gd name="csX357" fmla="*/ 33321 w 645882"/>
                <a:gd name="csY357" fmla="*/ 236149 h 427359"/>
                <a:gd name="csX358" fmla="*/ 40285 w 645882"/>
                <a:gd name="csY358" fmla="*/ 266906 h 427359"/>
                <a:gd name="csX359" fmla="*/ 40311 w 645882"/>
                <a:gd name="csY359" fmla="*/ 267489 h 427359"/>
                <a:gd name="csX360" fmla="*/ 41138 w 645882"/>
                <a:gd name="csY360" fmla="*/ 274804 h 427359"/>
                <a:gd name="csX361" fmla="*/ 33308 w 645882"/>
                <a:gd name="csY361" fmla="*/ 283131 h 427359"/>
                <a:gd name="csX362" fmla="*/ 24754 w 645882"/>
                <a:gd name="csY362" fmla="*/ 281355 h 427359"/>
                <a:gd name="csX363" fmla="*/ 21768 w 645882"/>
                <a:gd name="csY363" fmla="*/ 246610 h 427359"/>
                <a:gd name="csX364" fmla="*/ 22204 w 645882"/>
                <a:gd name="csY364" fmla="*/ 244630 h 427359"/>
                <a:gd name="csX365" fmla="*/ 22204 w 645882"/>
                <a:gd name="csY365" fmla="*/ 222212 h 427359"/>
                <a:gd name="csX366" fmla="*/ 20743 w 645882"/>
                <a:gd name="csY366" fmla="*/ 221219 h 427359"/>
                <a:gd name="csX367" fmla="*/ 19750 w 645882"/>
                <a:gd name="csY367" fmla="*/ 222680 h 427359"/>
                <a:gd name="csX368" fmla="*/ 19750 w 645882"/>
                <a:gd name="csY368" fmla="*/ 244104 h 427359"/>
                <a:gd name="csX369" fmla="*/ 19314 w 645882"/>
                <a:gd name="csY369" fmla="*/ 246072 h 427359"/>
                <a:gd name="csX370" fmla="*/ 23293 w 645882"/>
                <a:gd name="csY370" fmla="*/ 283394 h 427359"/>
                <a:gd name="csX371" fmla="*/ 30738 w 645882"/>
                <a:gd name="csY371" fmla="*/ 286067 h 427359"/>
                <a:gd name="csX372" fmla="*/ 34102 w 645882"/>
                <a:gd name="csY372" fmla="*/ 285496 h 427359"/>
                <a:gd name="csX373" fmla="*/ 43374 w 645882"/>
                <a:gd name="csY373" fmla="*/ 275887 h 427359"/>
                <a:gd name="csX374" fmla="*/ 47654 w 645882"/>
                <a:gd name="csY374" fmla="*/ 295317 h 427359"/>
                <a:gd name="csX375" fmla="*/ 33968 w 645882"/>
                <a:gd name="csY375" fmla="*/ 305612 h 427359"/>
                <a:gd name="csX376" fmla="*/ 16828 w 645882"/>
                <a:gd name="csY376" fmla="*/ 311888 h 427359"/>
                <a:gd name="csX377" fmla="*/ 9132 w 645882"/>
                <a:gd name="csY377" fmla="*/ 308497 h 427359"/>
                <a:gd name="csX378" fmla="*/ 8351 w 645882"/>
                <a:gd name="csY378" fmla="*/ 307561 h 427359"/>
                <a:gd name="csX379" fmla="*/ 8184 w 645882"/>
                <a:gd name="csY379" fmla="*/ 307535 h 427359"/>
                <a:gd name="csX380" fmla="*/ 6999 w 645882"/>
                <a:gd name="csY380" fmla="*/ 306074 h 427359"/>
                <a:gd name="csX381" fmla="*/ 3462 w 645882"/>
                <a:gd name="csY381" fmla="*/ 279823 h 427359"/>
                <a:gd name="csX382" fmla="*/ 10138 w 645882"/>
                <a:gd name="csY382" fmla="*/ 336703 h 427359"/>
                <a:gd name="csX383" fmla="*/ 8498 w 645882"/>
                <a:gd name="csY383" fmla="*/ 311221 h 427359"/>
                <a:gd name="csX384" fmla="*/ 16597 w 645882"/>
                <a:gd name="csY384" fmla="*/ 314369 h 427359"/>
                <a:gd name="csX385" fmla="*/ 18423 w 645882"/>
                <a:gd name="csY385" fmla="*/ 314459 h 427359"/>
                <a:gd name="csX386" fmla="*/ 35704 w 645882"/>
                <a:gd name="csY386" fmla="*/ 307414 h 427359"/>
                <a:gd name="csX387" fmla="*/ 47885 w 645882"/>
                <a:gd name="csY387" fmla="*/ 298138 h 427359"/>
                <a:gd name="csX388" fmla="*/ 52319 w 645882"/>
                <a:gd name="csY388" fmla="*/ 322978 h 427359"/>
                <a:gd name="csX389" fmla="*/ 21569 w 645882"/>
                <a:gd name="csY389" fmla="*/ 345831 h 427359"/>
                <a:gd name="csX390" fmla="*/ 20038 w 645882"/>
                <a:gd name="csY390" fmla="*/ 349319 h 427359"/>
                <a:gd name="csX391" fmla="*/ 10145 w 645882"/>
                <a:gd name="csY391" fmla="*/ 336696 h 427359"/>
                <a:gd name="csX392" fmla="*/ 81569 w 645882"/>
                <a:gd name="csY392" fmla="*/ 389127 h 427359"/>
                <a:gd name="csX393" fmla="*/ 34942 w 645882"/>
                <a:gd name="csY393" fmla="*/ 388371 h 427359"/>
                <a:gd name="csX394" fmla="*/ 23709 w 645882"/>
                <a:gd name="csY394" fmla="*/ 347101 h 427359"/>
                <a:gd name="csX395" fmla="*/ 53466 w 645882"/>
                <a:gd name="csY395" fmla="*/ 325241 h 427359"/>
                <a:gd name="csX396" fmla="*/ 68267 w 645882"/>
                <a:gd name="csY396" fmla="*/ 334395 h 427359"/>
                <a:gd name="csX397" fmla="*/ 72291 w 645882"/>
                <a:gd name="csY397" fmla="*/ 334626 h 427359"/>
                <a:gd name="csX398" fmla="*/ 68344 w 645882"/>
                <a:gd name="csY398" fmla="*/ 351415 h 427359"/>
                <a:gd name="csX399" fmla="*/ 55881 w 645882"/>
                <a:gd name="csY399" fmla="*/ 359255 h 427359"/>
                <a:gd name="csX400" fmla="*/ 37203 w 645882"/>
                <a:gd name="csY400" fmla="*/ 375460 h 427359"/>
                <a:gd name="csX401" fmla="*/ 40036 w 645882"/>
                <a:gd name="csY401" fmla="*/ 387647 h 427359"/>
                <a:gd name="csX402" fmla="*/ 53171 w 645882"/>
                <a:gd name="csY402" fmla="*/ 391519 h 427359"/>
                <a:gd name="csX403" fmla="*/ 61052 w 645882"/>
                <a:gd name="csY403" fmla="*/ 390987 h 427359"/>
                <a:gd name="csX404" fmla="*/ 124620 w 645882"/>
                <a:gd name="csY404" fmla="*/ 361043 h 427359"/>
                <a:gd name="csX405" fmla="*/ 148840 w 645882"/>
                <a:gd name="csY405" fmla="*/ 344466 h 427359"/>
                <a:gd name="csX406" fmla="*/ 145086 w 645882"/>
                <a:gd name="csY406" fmla="*/ 351806 h 427359"/>
                <a:gd name="csX407" fmla="*/ 144983 w 645882"/>
                <a:gd name="csY407" fmla="*/ 361018 h 427359"/>
                <a:gd name="csX408" fmla="*/ 142766 w 645882"/>
                <a:gd name="csY408" fmla="*/ 374922 h 427359"/>
                <a:gd name="csX409" fmla="*/ 123870 w 645882"/>
                <a:gd name="csY409" fmla="*/ 385198 h 427359"/>
                <a:gd name="csX410" fmla="*/ 123409 w 645882"/>
                <a:gd name="csY410" fmla="*/ 385397 h 427359"/>
                <a:gd name="csX411" fmla="*/ 81562 w 645882"/>
                <a:gd name="csY411" fmla="*/ 389121 h 427359"/>
                <a:gd name="csX412" fmla="*/ 123089 w 645882"/>
                <a:gd name="csY412" fmla="*/ 359082 h 427359"/>
                <a:gd name="csX413" fmla="*/ 60757 w 645882"/>
                <a:gd name="csY413" fmla="*/ 388512 h 427359"/>
                <a:gd name="csX414" fmla="*/ 41798 w 645882"/>
                <a:gd name="csY414" fmla="*/ 385877 h 427359"/>
                <a:gd name="csX415" fmla="*/ 39683 w 645882"/>
                <a:gd name="csY415" fmla="*/ 375742 h 427359"/>
                <a:gd name="csX416" fmla="*/ 57054 w 645882"/>
                <a:gd name="csY416" fmla="*/ 361460 h 427359"/>
                <a:gd name="csX417" fmla="*/ 70112 w 645882"/>
                <a:gd name="csY417" fmla="*/ 353178 h 427359"/>
                <a:gd name="csX418" fmla="*/ 74815 w 645882"/>
                <a:gd name="csY418" fmla="*/ 334613 h 427359"/>
                <a:gd name="csX419" fmla="*/ 88386 w 645882"/>
                <a:gd name="csY419" fmla="*/ 332863 h 427359"/>
                <a:gd name="csX420" fmla="*/ 115406 w 645882"/>
                <a:gd name="csY420" fmla="*/ 331344 h 427359"/>
                <a:gd name="csX421" fmla="*/ 135096 w 645882"/>
                <a:gd name="csY421" fmla="*/ 336440 h 427359"/>
                <a:gd name="csX422" fmla="*/ 151487 w 645882"/>
                <a:gd name="csY422" fmla="*/ 340209 h 427359"/>
                <a:gd name="csX423" fmla="*/ 123102 w 645882"/>
                <a:gd name="csY423" fmla="*/ 359088 h 427359"/>
                <a:gd name="csX424" fmla="*/ 129458 w 645882"/>
                <a:gd name="csY424" fmla="*/ 386230 h 427359"/>
                <a:gd name="csX425" fmla="*/ 142881 w 645882"/>
                <a:gd name="csY425" fmla="*/ 378710 h 427359"/>
                <a:gd name="csX426" fmla="*/ 143227 w 645882"/>
                <a:gd name="csY426" fmla="*/ 378794 h 427359"/>
                <a:gd name="csX427" fmla="*/ 158624 w 645882"/>
                <a:gd name="csY427" fmla="*/ 384659 h 427359"/>
                <a:gd name="csX428" fmla="*/ 165628 w 645882"/>
                <a:gd name="csY428" fmla="*/ 392365 h 427359"/>
                <a:gd name="csX429" fmla="*/ 179244 w 645882"/>
                <a:gd name="csY429" fmla="*/ 404557 h 427359"/>
                <a:gd name="csX430" fmla="*/ 148821 w 645882"/>
                <a:gd name="csY430" fmla="*/ 392243 h 427359"/>
                <a:gd name="csX431" fmla="*/ 129458 w 645882"/>
                <a:gd name="csY431" fmla="*/ 386230 h 427359"/>
                <a:gd name="csX432" fmla="*/ 217599 w 645882"/>
                <a:gd name="csY432" fmla="*/ 410417 h 427359"/>
                <a:gd name="csX433" fmla="*/ 186740 w 645882"/>
                <a:gd name="csY433" fmla="*/ 406577 h 427359"/>
                <a:gd name="csX434" fmla="*/ 189842 w 645882"/>
                <a:gd name="csY434" fmla="*/ 406737 h 427359"/>
                <a:gd name="csX435" fmla="*/ 214222 w 645882"/>
                <a:gd name="csY435" fmla="*/ 400865 h 427359"/>
                <a:gd name="csX436" fmla="*/ 214318 w 645882"/>
                <a:gd name="csY436" fmla="*/ 400794 h 427359"/>
                <a:gd name="csX437" fmla="*/ 218521 w 645882"/>
                <a:gd name="csY437" fmla="*/ 401525 h 427359"/>
                <a:gd name="csX438" fmla="*/ 242357 w 645882"/>
                <a:gd name="csY438" fmla="*/ 400660 h 427359"/>
                <a:gd name="csX439" fmla="*/ 248848 w 645882"/>
                <a:gd name="csY439" fmla="*/ 406904 h 427359"/>
                <a:gd name="csX440" fmla="*/ 217599 w 645882"/>
                <a:gd name="csY440" fmla="*/ 410417 h 427359"/>
                <a:gd name="csX441" fmla="*/ 493208 w 645882"/>
                <a:gd name="csY441" fmla="*/ 349120 h 427359"/>
                <a:gd name="csX442" fmla="*/ 461491 w 645882"/>
                <a:gd name="csY442" fmla="*/ 396820 h 427359"/>
                <a:gd name="csX443" fmla="*/ 366815 w 645882"/>
                <a:gd name="csY443" fmla="*/ 424661 h 427359"/>
                <a:gd name="csX444" fmla="*/ 297179 w 645882"/>
                <a:gd name="csY444" fmla="*/ 416365 h 427359"/>
                <a:gd name="csX445" fmla="*/ 323924 w 645882"/>
                <a:gd name="csY445" fmla="*/ 410628 h 427359"/>
                <a:gd name="csX446" fmla="*/ 324699 w 645882"/>
                <a:gd name="csY446" fmla="*/ 409038 h 427359"/>
                <a:gd name="csX447" fmla="*/ 323110 w 645882"/>
                <a:gd name="csY447" fmla="*/ 408263 h 427359"/>
                <a:gd name="csX448" fmla="*/ 275938 w 645882"/>
                <a:gd name="csY448" fmla="*/ 414301 h 427359"/>
                <a:gd name="csX449" fmla="*/ 243856 w 645882"/>
                <a:gd name="csY449" fmla="*/ 398480 h 427359"/>
                <a:gd name="csX450" fmla="*/ 243286 w 645882"/>
                <a:gd name="csY450" fmla="*/ 397634 h 427359"/>
                <a:gd name="csX451" fmla="*/ 242344 w 645882"/>
                <a:gd name="csY451" fmla="*/ 398019 h 427359"/>
                <a:gd name="csX452" fmla="*/ 218861 w 645882"/>
                <a:gd name="csY452" fmla="*/ 399051 h 427359"/>
                <a:gd name="csX453" fmla="*/ 187580 w 645882"/>
                <a:gd name="csY453" fmla="*/ 382743 h 427359"/>
                <a:gd name="csX454" fmla="*/ 182037 w 645882"/>
                <a:gd name="csY454" fmla="*/ 378230 h 427359"/>
                <a:gd name="csX455" fmla="*/ 155023 w 645882"/>
                <a:gd name="csY455" fmla="*/ 366864 h 427359"/>
                <a:gd name="csX456" fmla="*/ 153953 w 645882"/>
                <a:gd name="csY456" fmla="*/ 368261 h 427359"/>
                <a:gd name="csX457" fmla="*/ 155344 w 645882"/>
                <a:gd name="csY457" fmla="*/ 369345 h 427359"/>
                <a:gd name="csX458" fmla="*/ 180474 w 645882"/>
                <a:gd name="csY458" fmla="*/ 380178 h 427359"/>
                <a:gd name="csX459" fmla="*/ 185997 w 645882"/>
                <a:gd name="csY459" fmla="*/ 384672 h 427359"/>
                <a:gd name="csX460" fmla="*/ 210288 w 645882"/>
                <a:gd name="csY460" fmla="*/ 399782 h 427359"/>
                <a:gd name="csX461" fmla="*/ 180672 w 645882"/>
                <a:gd name="csY461" fmla="*/ 402480 h 427359"/>
                <a:gd name="csX462" fmla="*/ 167646 w 645882"/>
                <a:gd name="csY462" fmla="*/ 390903 h 427359"/>
                <a:gd name="csX463" fmla="*/ 160079 w 645882"/>
                <a:gd name="csY463" fmla="*/ 382627 h 427359"/>
                <a:gd name="csX464" fmla="*/ 144752 w 645882"/>
                <a:gd name="csY464" fmla="*/ 376422 h 427359"/>
                <a:gd name="csX465" fmla="*/ 144868 w 645882"/>
                <a:gd name="csY465" fmla="*/ 376268 h 427359"/>
                <a:gd name="csX466" fmla="*/ 147475 w 645882"/>
                <a:gd name="csY466" fmla="*/ 360832 h 427359"/>
                <a:gd name="csX467" fmla="*/ 147546 w 645882"/>
                <a:gd name="csY467" fmla="*/ 352223 h 427359"/>
                <a:gd name="csX468" fmla="*/ 158868 w 645882"/>
                <a:gd name="csY468" fmla="*/ 339530 h 427359"/>
                <a:gd name="csX469" fmla="*/ 162418 w 645882"/>
                <a:gd name="csY469" fmla="*/ 338793 h 427359"/>
                <a:gd name="csX470" fmla="*/ 167089 w 645882"/>
                <a:gd name="csY470" fmla="*/ 337543 h 427359"/>
                <a:gd name="csX471" fmla="*/ 200753 w 645882"/>
                <a:gd name="csY471" fmla="*/ 349908 h 427359"/>
                <a:gd name="csX472" fmla="*/ 211633 w 645882"/>
                <a:gd name="csY472" fmla="*/ 351530 h 427359"/>
                <a:gd name="csX473" fmla="*/ 245939 w 645882"/>
                <a:gd name="csY473" fmla="*/ 360922 h 427359"/>
                <a:gd name="csX474" fmla="*/ 302106 w 645882"/>
                <a:gd name="csY474" fmla="*/ 370422 h 427359"/>
                <a:gd name="csX475" fmla="*/ 311122 w 645882"/>
                <a:gd name="csY475" fmla="*/ 370178 h 427359"/>
                <a:gd name="csX476" fmla="*/ 336284 w 645882"/>
                <a:gd name="csY476" fmla="*/ 375883 h 427359"/>
                <a:gd name="csX477" fmla="*/ 338379 w 645882"/>
                <a:gd name="csY477" fmla="*/ 376890 h 427359"/>
                <a:gd name="csX478" fmla="*/ 384455 w 645882"/>
                <a:gd name="csY478" fmla="*/ 390153 h 427359"/>
                <a:gd name="csX479" fmla="*/ 386428 w 645882"/>
                <a:gd name="csY479" fmla="*/ 390204 h 427359"/>
                <a:gd name="csX480" fmla="*/ 416947 w 645882"/>
                <a:gd name="csY480" fmla="*/ 372858 h 427359"/>
                <a:gd name="csX481" fmla="*/ 416454 w 645882"/>
                <a:gd name="csY481" fmla="*/ 371165 h 427359"/>
                <a:gd name="csX482" fmla="*/ 414762 w 645882"/>
                <a:gd name="csY482" fmla="*/ 371659 h 427359"/>
                <a:gd name="csX483" fmla="*/ 384583 w 645882"/>
                <a:gd name="csY483" fmla="*/ 387659 h 427359"/>
                <a:gd name="csX484" fmla="*/ 339462 w 645882"/>
                <a:gd name="csY484" fmla="*/ 374640 h 427359"/>
                <a:gd name="csX485" fmla="*/ 337360 w 645882"/>
                <a:gd name="csY485" fmla="*/ 373627 h 427359"/>
                <a:gd name="csX486" fmla="*/ 323610 w 645882"/>
                <a:gd name="csY486" fmla="*/ 369095 h 427359"/>
                <a:gd name="csX487" fmla="*/ 326179 w 645882"/>
                <a:gd name="csY487" fmla="*/ 368774 h 427359"/>
                <a:gd name="csX488" fmla="*/ 362625 w 645882"/>
                <a:gd name="csY488" fmla="*/ 345876 h 427359"/>
                <a:gd name="csX489" fmla="*/ 362029 w 645882"/>
                <a:gd name="csY489" fmla="*/ 344216 h 427359"/>
                <a:gd name="csX490" fmla="*/ 360369 w 645882"/>
                <a:gd name="csY490" fmla="*/ 344812 h 427359"/>
                <a:gd name="csX491" fmla="*/ 325820 w 645882"/>
                <a:gd name="csY491" fmla="*/ 366300 h 427359"/>
                <a:gd name="csX492" fmla="*/ 311038 w 645882"/>
                <a:gd name="csY492" fmla="*/ 367672 h 427359"/>
                <a:gd name="csX493" fmla="*/ 309308 w 645882"/>
                <a:gd name="csY493" fmla="*/ 367672 h 427359"/>
                <a:gd name="csX494" fmla="*/ 309020 w 645882"/>
                <a:gd name="csY494" fmla="*/ 367742 h 427359"/>
                <a:gd name="csX495" fmla="*/ 246893 w 645882"/>
                <a:gd name="csY495" fmla="*/ 358614 h 427359"/>
                <a:gd name="csX496" fmla="*/ 211973 w 645882"/>
                <a:gd name="csY496" fmla="*/ 349056 h 427359"/>
                <a:gd name="csX497" fmla="*/ 201119 w 645882"/>
                <a:gd name="csY497" fmla="*/ 347434 h 427359"/>
                <a:gd name="csX498" fmla="*/ 170113 w 645882"/>
                <a:gd name="csY498" fmla="*/ 336600 h 427359"/>
                <a:gd name="csX499" fmla="*/ 182486 w 645882"/>
                <a:gd name="csY499" fmla="*/ 331453 h 427359"/>
                <a:gd name="csX500" fmla="*/ 198594 w 645882"/>
                <a:gd name="csY500" fmla="*/ 326318 h 427359"/>
                <a:gd name="csX501" fmla="*/ 221859 w 645882"/>
                <a:gd name="csY501" fmla="*/ 300811 h 427359"/>
                <a:gd name="csX502" fmla="*/ 218150 w 645882"/>
                <a:gd name="csY502" fmla="*/ 287464 h 427359"/>
                <a:gd name="csX503" fmla="*/ 215792 w 645882"/>
                <a:gd name="csY503" fmla="*/ 286721 h 427359"/>
                <a:gd name="csX504" fmla="*/ 215004 w 645882"/>
                <a:gd name="csY504" fmla="*/ 288298 h 427359"/>
                <a:gd name="csX505" fmla="*/ 216215 w 645882"/>
                <a:gd name="csY505" fmla="*/ 289150 h 427359"/>
                <a:gd name="csX506" fmla="*/ 219386 w 645882"/>
                <a:gd name="csY506" fmla="*/ 300516 h 427359"/>
                <a:gd name="csX507" fmla="*/ 198280 w 645882"/>
                <a:gd name="csY507" fmla="*/ 323837 h 427359"/>
                <a:gd name="csX508" fmla="*/ 181390 w 645882"/>
                <a:gd name="csY508" fmla="*/ 329203 h 427359"/>
                <a:gd name="csX509" fmla="*/ 161815 w 645882"/>
                <a:gd name="csY509" fmla="*/ 336350 h 427359"/>
                <a:gd name="csX510" fmla="*/ 159028 w 645882"/>
                <a:gd name="csY510" fmla="*/ 336914 h 427359"/>
                <a:gd name="csX511" fmla="*/ 158202 w 645882"/>
                <a:gd name="csY511" fmla="*/ 337017 h 427359"/>
                <a:gd name="csX512" fmla="*/ 158003 w 645882"/>
                <a:gd name="csY512" fmla="*/ 337126 h 427359"/>
                <a:gd name="csX513" fmla="*/ 135942 w 645882"/>
                <a:gd name="csY513" fmla="*/ 334068 h 427359"/>
                <a:gd name="csX514" fmla="*/ 115663 w 645882"/>
                <a:gd name="csY514" fmla="*/ 328831 h 427359"/>
                <a:gd name="csX515" fmla="*/ 87906 w 645882"/>
                <a:gd name="csY515" fmla="*/ 330382 h 427359"/>
                <a:gd name="csX516" fmla="*/ 74354 w 645882"/>
                <a:gd name="csY516" fmla="*/ 332107 h 427359"/>
                <a:gd name="csX517" fmla="*/ 73771 w 645882"/>
                <a:gd name="csY517" fmla="*/ 331664 h 427359"/>
                <a:gd name="csX518" fmla="*/ 72393 w 645882"/>
                <a:gd name="csY518" fmla="*/ 332100 h 427359"/>
                <a:gd name="csX519" fmla="*/ 68510 w 645882"/>
                <a:gd name="csY519" fmla="*/ 331882 h 427359"/>
                <a:gd name="csX520" fmla="*/ 55625 w 645882"/>
                <a:gd name="csY520" fmla="*/ 323985 h 427359"/>
                <a:gd name="csX521" fmla="*/ 55702 w 645882"/>
                <a:gd name="csY521" fmla="*/ 323017 h 427359"/>
                <a:gd name="csX522" fmla="*/ 54709 w 645882"/>
                <a:gd name="csY522" fmla="*/ 322190 h 427359"/>
                <a:gd name="csX523" fmla="*/ 50217 w 645882"/>
                <a:gd name="csY523" fmla="*/ 295862 h 427359"/>
                <a:gd name="csX524" fmla="*/ 43720 w 645882"/>
                <a:gd name="csY524" fmla="*/ 269201 h 427359"/>
                <a:gd name="csX525" fmla="*/ 35794 w 645882"/>
                <a:gd name="csY525" fmla="*/ 235911 h 427359"/>
                <a:gd name="csX526" fmla="*/ 56445 w 645882"/>
                <a:gd name="csY526" fmla="*/ 196077 h 427359"/>
                <a:gd name="csX527" fmla="*/ 69080 w 645882"/>
                <a:gd name="csY527" fmla="*/ 186429 h 427359"/>
                <a:gd name="csX528" fmla="*/ 82632 w 645882"/>
                <a:gd name="csY528" fmla="*/ 175480 h 427359"/>
                <a:gd name="csX529" fmla="*/ 114247 w 645882"/>
                <a:gd name="csY529" fmla="*/ 172115 h 427359"/>
                <a:gd name="csX530" fmla="*/ 115848 w 645882"/>
                <a:gd name="csY530" fmla="*/ 171980 h 427359"/>
                <a:gd name="csX531" fmla="*/ 115848 w 645882"/>
                <a:gd name="csY531" fmla="*/ 170211 h 427359"/>
                <a:gd name="csX532" fmla="*/ 99605 w 645882"/>
                <a:gd name="csY532" fmla="*/ 168429 h 427359"/>
                <a:gd name="csX533" fmla="*/ 98773 w 645882"/>
                <a:gd name="csY533" fmla="*/ 167916 h 427359"/>
                <a:gd name="csX534" fmla="*/ 90071 w 645882"/>
                <a:gd name="csY534" fmla="*/ 158736 h 427359"/>
                <a:gd name="csX535" fmla="*/ 100265 w 645882"/>
                <a:gd name="csY535" fmla="*/ 134569 h 427359"/>
                <a:gd name="csX536" fmla="*/ 111940 w 645882"/>
                <a:gd name="csY536" fmla="*/ 119164 h 427359"/>
                <a:gd name="csX537" fmla="*/ 111312 w 645882"/>
                <a:gd name="csY537" fmla="*/ 117517 h 427359"/>
                <a:gd name="csX538" fmla="*/ 109665 w 645882"/>
                <a:gd name="csY538" fmla="*/ 118145 h 427359"/>
                <a:gd name="csX539" fmla="*/ 98600 w 645882"/>
                <a:gd name="csY539" fmla="*/ 132703 h 427359"/>
                <a:gd name="csX540" fmla="*/ 87720 w 645882"/>
                <a:gd name="csY540" fmla="*/ 159589 h 427359"/>
                <a:gd name="csX541" fmla="*/ 94729 w 645882"/>
                <a:gd name="csY541" fmla="*/ 168897 h 427359"/>
                <a:gd name="csX542" fmla="*/ 81293 w 645882"/>
                <a:gd name="csY542" fmla="*/ 173365 h 427359"/>
                <a:gd name="csX543" fmla="*/ 69702 w 645882"/>
                <a:gd name="csY543" fmla="*/ 182435 h 427359"/>
                <a:gd name="csX544" fmla="*/ 69202 w 645882"/>
                <a:gd name="csY544" fmla="*/ 182326 h 427359"/>
                <a:gd name="csX545" fmla="*/ 68619 w 645882"/>
                <a:gd name="csY545" fmla="*/ 182391 h 427359"/>
                <a:gd name="csX546" fmla="*/ 49897 w 645882"/>
                <a:gd name="csY546" fmla="*/ 167486 h 427359"/>
                <a:gd name="csX547" fmla="*/ 80255 w 645882"/>
                <a:gd name="csY547" fmla="*/ 114068 h 427359"/>
                <a:gd name="csX548" fmla="*/ 117617 w 645882"/>
                <a:gd name="csY548" fmla="*/ 106664 h 427359"/>
                <a:gd name="csX549" fmla="*/ 139537 w 645882"/>
                <a:gd name="csY549" fmla="*/ 109395 h 427359"/>
                <a:gd name="csX550" fmla="*/ 177405 w 645882"/>
                <a:gd name="csY550" fmla="*/ 91317 h 427359"/>
                <a:gd name="csX551" fmla="*/ 199658 w 645882"/>
                <a:gd name="csY551" fmla="*/ 94016 h 427359"/>
                <a:gd name="csX552" fmla="*/ 201266 w 645882"/>
                <a:gd name="csY552" fmla="*/ 93285 h 427359"/>
                <a:gd name="csX553" fmla="*/ 200536 w 645882"/>
                <a:gd name="csY553" fmla="*/ 91683 h 427359"/>
                <a:gd name="csX554" fmla="*/ 177309 w 645882"/>
                <a:gd name="csY554" fmla="*/ 88830 h 427359"/>
                <a:gd name="csX555" fmla="*/ 138082 w 645882"/>
                <a:gd name="csY555" fmla="*/ 107376 h 427359"/>
                <a:gd name="csX556" fmla="*/ 118962 w 645882"/>
                <a:gd name="csY556" fmla="*/ 104561 h 427359"/>
                <a:gd name="csX557" fmla="*/ 118847 w 645882"/>
                <a:gd name="csY557" fmla="*/ 104497 h 427359"/>
                <a:gd name="csX558" fmla="*/ 136416 w 645882"/>
                <a:gd name="csY558" fmla="*/ 89753 h 427359"/>
                <a:gd name="csX559" fmla="*/ 156805 w 645882"/>
                <a:gd name="csY559" fmla="*/ 82721 h 427359"/>
                <a:gd name="csX560" fmla="*/ 158086 w 645882"/>
                <a:gd name="csY560" fmla="*/ 81509 h 427359"/>
                <a:gd name="csX561" fmla="*/ 156882 w 645882"/>
                <a:gd name="csY561" fmla="*/ 80227 h 427359"/>
                <a:gd name="csX562" fmla="*/ 135116 w 645882"/>
                <a:gd name="csY562" fmla="*/ 87625 h 427359"/>
                <a:gd name="csX563" fmla="*/ 116611 w 645882"/>
                <a:gd name="csY563" fmla="*/ 103292 h 427359"/>
                <a:gd name="csX564" fmla="*/ 81594 w 645882"/>
                <a:gd name="csY564" fmla="*/ 109920 h 427359"/>
                <a:gd name="csX565" fmla="*/ 81825 w 645882"/>
                <a:gd name="csY565" fmla="*/ 105177 h 427359"/>
                <a:gd name="csX566" fmla="*/ 103533 w 645882"/>
                <a:gd name="csY566" fmla="*/ 74971 h 427359"/>
                <a:gd name="csX567" fmla="*/ 141433 w 645882"/>
                <a:gd name="csY567" fmla="*/ 53618 h 427359"/>
                <a:gd name="csX568" fmla="*/ 141831 w 645882"/>
                <a:gd name="csY568" fmla="*/ 59663 h 427359"/>
                <a:gd name="csX569" fmla="*/ 149212 w 645882"/>
                <a:gd name="csY569" fmla="*/ 64361 h 427359"/>
                <a:gd name="csX570" fmla="*/ 122775 w 645882"/>
                <a:gd name="csY570" fmla="*/ 78291 h 427359"/>
                <a:gd name="csX571" fmla="*/ 122595 w 645882"/>
                <a:gd name="csY571" fmla="*/ 80048 h 427359"/>
                <a:gd name="csX572" fmla="*/ 124351 w 645882"/>
                <a:gd name="csY572" fmla="*/ 80227 h 427359"/>
                <a:gd name="csX573" fmla="*/ 178859 w 645882"/>
                <a:gd name="csY573" fmla="*/ 60246 h 427359"/>
                <a:gd name="csX574" fmla="*/ 239961 w 645882"/>
                <a:gd name="csY574" fmla="*/ 89087 h 427359"/>
                <a:gd name="csX575" fmla="*/ 243132 w 645882"/>
                <a:gd name="csY575" fmla="*/ 100529 h 427359"/>
                <a:gd name="csX576" fmla="*/ 253801 w 645882"/>
                <a:gd name="csY576" fmla="*/ 115683 h 427359"/>
                <a:gd name="csX577" fmla="*/ 295090 w 645882"/>
                <a:gd name="csY577" fmla="*/ 159877 h 427359"/>
                <a:gd name="csX578" fmla="*/ 294693 w 645882"/>
                <a:gd name="csY578" fmla="*/ 200128 h 427359"/>
                <a:gd name="csX579" fmla="*/ 293693 w 645882"/>
                <a:gd name="csY579" fmla="*/ 214154 h 427359"/>
                <a:gd name="csX580" fmla="*/ 304131 w 645882"/>
                <a:gd name="csY580" fmla="*/ 231046 h 427359"/>
                <a:gd name="csX581" fmla="*/ 304644 w 645882"/>
                <a:gd name="csY581" fmla="*/ 231155 h 427359"/>
                <a:gd name="csX582" fmla="*/ 305778 w 645882"/>
                <a:gd name="csY582" fmla="*/ 230424 h 427359"/>
                <a:gd name="csX583" fmla="*/ 305163 w 645882"/>
                <a:gd name="csY583" fmla="*/ 228770 h 427359"/>
                <a:gd name="csX584" fmla="*/ 296186 w 645882"/>
                <a:gd name="csY584" fmla="*/ 214033 h 427359"/>
                <a:gd name="csX585" fmla="*/ 297173 w 645882"/>
                <a:gd name="csY585" fmla="*/ 200423 h 427359"/>
                <a:gd name="csX586" fmla="*/ 297563 w 645882"/>
                <a:gd name="csY586" fmla="*/ 159550 h 427359"/>
                <a:gd name="csX587" fmla="*/ 254550 w 645882"/>
                <a:gd name="csY587" fmla="*/ 113299 h 427359"/>
                <a:gd name="csX588" fmla="*/ 245561 w 645882"/>
                <a:gd name="csY588" fmla="*/ 99939 h 427359"/>
                <a:gd name="csX589" fmla="*/ 242331 w 645882"/>
                <a:gd name="csY589" fmla="*/ 88292 h 427359"/>
                <a:gd name="csX590" fmla="*/ 178641 w 645882"/>
                <a:gd name="csY590" fmla="*/ 57759 h 427359"/>
                <a:gd name="csX591" fmla="*/ 153588 w 645882"/>
                <a:gd name="csY591" fmla="*/ 62874 h 427359"/>
                <a:gd name="csX592" fmla="*/ 152787 w 645882"/>
                <a:gd name="csY592" fmla="*/ 62477 h 427359"/>
                <a:gd name="csX593" fmla="*/ 144003 w 645882"/>
                <a:gd name="csY593" fmla="*/ 58419 h 427359"/>
                <a:gd name="csX594" fmla="*/ 144387 w 645882"/>
                <a:gd name="csY594" fmla="*/ 52893 h 427359"/>
                <a:gd name="csX595" fmla="*/ 178039 w 645882"/>
                <a:gd name="csY595" fmla="*/ 36668 h 427359"/>
                <a:gd name="csX596" fmla="*/ 197101 w 645882"/>
                <a:gd name="csY596" fmla="*/ 30630 h 427359"/>
                <a:gd name="csX597" fmla="*/ 203214 w 645882"/>
                <a:gd name="csY597" fmla="*/ 26803 h 427359"/>
                <a:gd name="csX598" fmla="*/ 230433 w 645882"/>
                <a:gd name="csY598" fmla="*/ 21950 h 427359"/>
                <a:gd name="csX599" fmla="*/ 241985 w 645882"/>
                <a:gd name="csY599" fmla="*/ 25162 h 427359"/>
                <a:gd name="csX600" fmla="*/ 243183 w 645882"/>
                <a:gd name="csY600" fmla="*/ 25091 h 427359"/>
                <a:gd name="csX601" fmla="*/ 249969 w 645882"/>
                <a:gd name="csY601" fmla="*/ 27399 h 427359"/>
                <a:gd name="csX602" fmla="*/ 274638 w 645882"/>
                <a:gd name="csY602" fmla="*/ 41374 h 427359"/>
                <a:gd name="csX603" fmla="*/ 276675 w 645882"/>
                <a:gd name="csY603" fmla="*/ 53393 h 427359"/>
                <a:gd name="csX604" fmla="*/ 285633 w 645882"/>
                <a:gd name="csY604" fmla="*/ 74721 h 427359"/>
                <a:gd name="csX605" fmla="*/ 286953 w 645882"/>
                <a:gd name="csY605" fmla="*/ 75663 h 427359"/>
                <a:gd name="csX606" fmla="*/ 307578 w 645882"/>
                <a:gd name="csY606" fmla="*/ 106202 h 427359"/>
                <a:gd name="csX607" fmla="*/ 324449 w 645882"/>
                <a:gd name="csY607" fmla="*/ 133998 h 427359"/>
                <a:gd name="csX608" fmla="*/ 342915 w 645882"/>
                <a:gd name="csY608" fmla="*/ 158307 h 427359"/>
                <a:gd name="csX609" fmla="*/ 350752 w 645882"/>
                <a:gd name="csY609" fmla="*/ 188109 h 427359"/>
                <a:gd name="csX610" fmla="*/ 353379 w 645882"/>
                <a:gd name="csY610" fmla="*/ 203898 h 427359"/>
                <a:gd name="csX611" fmla="*/ 354827 w 645882"/>
                <a:gd name="csY611" fmla="*/ 208802 h 427359"/>
                <a:gd name="csX612" fmla="*/ 357582 w 645882"/>
                <a:gd name="csY612" fmla="*/ 238597 h 427359"/>
                <a:gd name="csX613" fmla="*/ 344389 w 645882"/>
                <a:gd name="csY613" fmla="*/ 249764 h 427359"/>
                <a:gd name="csX614" fmla="*/ 344248 w 645882"/>
                <a:gd name="csY614" fmla="*/ 249822 h 427359"/>
                <a:gd name="csX615" fmla="*/ 272555 w 645882"/>
                <a:gd name="csY615" fmla="*/ 232379 h 427359"/>
                <a:gd name="csX616" fmla="*/ 272107 w 645882"/>
                <a:gd name="csY616" fmla="*/ 232078 h 427359"/>
                <a:gd name="csX617" fmla="*/ 257235 w 645882"/>
                <a:gd name="csY617" fmla="*/ 219058 h 427359"/>
                <a:gd name="csX618" fmla="*/ 252795 w 645882"/>
                <a:gd name="csY618" fmla="*/ 191166 h 427359"/>
                <a:gd name="csX619" fmla="*/ 253224 w 645882"/>
                <a:gd name="csY619" fmla="*/ 190218 h 427359"/>
                <a:gd name="csX620" fmla="*/ 261349 w 645882"/>
                <a:gd name="csY620" fmla="*/ 163999 h 427359"/>
                <a:gd name="csX621" fmla="*/ 276925 w 645882"/>
                <a:gd name="csY621" fmla="*/ 152896 h 427359"/>
                <a:gd name="csX622" fmla="*/ 278424 w 645882"/>
                <a:gd name="csY622" fmla="*/ 151967 h 427359"/>
                <a:gd name="csX623" fmla="*/ 277495 w 645882"/>
                <a:gd name="csY623" fmla="*/ 150467 h 427359"/>
                <a:gd name="csX624" fmla="*/ 259241 w 645882"/>
                <a:gd name="csY624" fmla="*/ 162666 h 427359"/>
                <a:gd name="csX625" fmla="*/ 252698 w 645882"/>
                <a:gd name="csY625" fmla="*/ 177390 h 427359"/>
                <a:gd name="csX626" fmla="*/ 252673 w 645882"/>
                <a:gd name="csY626" fmla="*/ 174416 h 427359"/>
                <a:gd name="csX627" fmla="*/ 221219 w 645882"/>
                <a:gd name="csY627" fmla="*/ 112837 h 427359"/>
                <a:gd name="csX628" fmla="*/ 176796 w 645882"/>
                <a:gd name="csY628" fmla="*/ 111735 h 427359"/>
                <a:gd name="csX629" fmla="*/ 176283 w 645882"/>
                <a:gd name="csY629" fmla="*/ 113421 h 427359"/>
                <a:gd name="csX630" fmla="*/ 177969 w 645882"/>
                <a:gd name="csY630" fmla="*/ 113933 h 427359"/>
                <a:gd name="csX631" fmla="*/ 220065 w 645882"/>
                <a:gd name="csY631" fmla="*/ 115049 h 427359"/>
                <a:gd name="csX632" fmla="*/ 250174 w 645882"/>
                <a:gd name="csY632" fmla="*/ 174442 h 427359"/>
                <a:gd name="csX633" fmla="*/ 250244 w 645882"/>
                <a:gd name="csY633" fmla="*/ 184070 h 427359"/>
                <a:gd name="csX634" fmla="*/ 255037 w 645882"/>
                <a:gd name="csY634" fmla="*/ 220244 h 427359"/>
                <a:gd name="csX635" fmla="*/ 263783 w 645882"/>
                <a:gd name="csY635" fmla="*/ 230142 h 427359"/>
                <a:gd name="csX636" fmla="*/ 213203 w 645882"/>
                <a:gd name="csY636" fmla="*/ 181852 h 427359"/>
                <a:gd name="csX637" fmla="*/ 209365 w 645882"/>
                <a:gd name="csY637" fmla="*/ 174140 h 427359"/>
                <a:gd name="csX638" fmla="*/ 169184 w 645882"/>
                <a:gd name="csY638" fmla="*/ 149806 h 427359"/>
                <a:gd name="csX639" fmla="*/ 168204 w 645882"/>
                <a:gd name="csY639" fmla="*/ 151268 h 427359"/>
                <a:gd name="csX640" fmla="*/ 169664 w 645882"/>
                <a:gd name="csY640" fmla="*/ 152255 h 427359"/>
                <a:gd name="csX641" fmla="*/ 207135 w 645882"/>
                <a:gd name="csY641" fmla="*/ 175269 h 427359"/>
                <a:gd name="csX642" fmla="*/ 210960 w 645882"/>
                <a:gd name="csY642" fmla="*/ 182955 h 427359"/>
                <a:gd name="csX643" fmla="*/ 270082 w 645882"/>
                <a:gd name="csY643" fmla="*/ 234366 h 427359"/>
                <a:gd name="csX644" fmla="*/ 386729 w 645882"/>
                <a:gd name="csY644" fmla="*/ 263803 h 427359"/>
                <a:gd name="csX645" fmla="*/ 387582 w 645882"/>
                <a:gd name="csY645" fmla="*/ 264175 h 427359"/>
                <a:gd name="csX646" fmla="*/ 387799 w 645882"/>
                <a:gd name="csY646" fmla="*/ 264098 h 427359"/>
                <a:gd name="csX647" fmla="*/ 465675 w 645882"/>
                <a:gd name="csY647" fmla="*/ 292278 h 427359"/>
                <a:gd name="csX648" fmla="*/ 477087 w 645882"/>
                <a:gd name="csY648" fmla="*/ 301035 h 427359"/>
                <a:gd name="csX649" fmla="*/ 477254 w 645882"/>
                <a:gd name="csY649" fmla="*/ 301394 h 427359"/>
                <a:gd name="csX650" fmla="*/ 477927 w 645882"/>
                <a:gd name="csY650" fmla="*/ 301836 h 427359"/>
                <a:gd name="csX651" fmla="*/ 493202 w 645882"/>
                <a:gd name="csY651" fmla="*/ 349081 h 427359"/>
                <a:gd name="csX652" fmla="*/ 640682 w 645882"/>
                <a:gd name="csY652" fmla="*/ 238463 h 427359"/>
                <a:gd name="csX653" fmla="*/ 625144 w 645882"/>
                <a:gd name="csY653" fmla="*/ 267951 h 427359"/>
                <a:gd name="csX654" fmla="*/ 623286 w 645882"/>
                <a:gd name="csY654" fmla="*/ 270047 h 427359"/>
                <a:gd name="csX655" fmla="*/ 588340 w 645882"/>
                <a:gd name="csY655" fmla="*/ 296150 h 427359"/>
                <a:gd name="csX656" fmla="*/ 565100 w 645882"/>
                <a:gd name="csY656" fmla="*/ 305260 h 427359"/>
                <a:gd name="csX657" fmla="*/ 531160 w 645882"/>
                <a:gd name="csY657" fmla="*/ 318638 h 427359"/>
                <a:gd name="csX658" fmla="*/ 493759 w 645882"/>
                <a:gd name="csY658" fmla="*/ 321754 h 427359"/>
                <a:gd name="csX659" fmla="*/ 493567 w 645882"/>
                <a:gd name="csY659" fmla="*/ 321709 h 427359"/>
                <a:gd name="csX660" fmla="*/ 488512 w 645882"/>
                <a:gd name="csY660" fmla="*/ 311061 h 427359"/>
                <a:gd name="csX661" fmla="*/ 490850 w 645882"/>
                <a:gd name="csY661" fmla="*/ 309920 h 427359"/>
                <a:gd name="csX662" fmla="*/ 508067 w 645882"/>
                <a:gd name="csY662" fmla="*/ 311741 h 427359"/>
                <a:gd name="csX663" fmla="*/ 530269 w 645882"/>
                <a:gd name="csY663" fmla="*/ 310260 h 427359"/>
                <a:gd name="csX664" fmla="*/ 581234 w 645882"/>
                <a:gd name="csY664" fmla="*/ 288778 h 427359"/>
                <a:gd name="csX665" fmla="*/ 593472 w 645882"/>
                <a:gd name="csY665" fmla="*/ 281836 h 427359"/>
                <a:gd name="csX666" fmla="*/ 607703 w 645882"/>
                <a:gd name="csY666" fmla="*/ 277432 h 427359"/>
                <a:gd name="csX667" fmla="*/ 627848 w 645882"/>
                <a:gd name="csY667" fmla="*/ 249437 h 427359"/>
                <a:gd name="csX668" fmla="*/ 629719 w 645882"/>
                <a:gd name="csY668" fmla="*/ 243732 h 427359"/>
                <a:gd name="csX669" fmla="*/ 633377 w 645882"/>
                <a:gd name="csY669" fmla="*/ 237315 h 427359"/>
                <a:gd name="csX670" fmla="*/ 642438 w 645882"/>
                <a:gd name="csY670" fmla="*/ 209327 h 427359"/>
                <a:gd name="csX671" fmla="*/ 640669 w 645882"/>
                <a:gd name="csY671" fmla="*/ 238469 h 4273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Lst>
              <a:rect l="l" t="t" r="r" b="b"/>
              <a:pathLst>
                <a:path w="645882" h="427359">
                  <a:moveTo>
                    <a:pt x="643892" y="204853"/>
                  </a:moveTo>
                  <a:cubicBezTo>
                    <a:pt x="642546" y="200821"/>
                    <a:pt x="641720" y="196724"/>
                    <a:pt x="641714" y="196679"/>
                  </a:cubicBezTo>
                  <a:cubicBezTo>
                    <a:pt x="641662" y="196423"/>
                    <a:pt x="641515" y="196218"/>
                    <a:pt x="641342" y="196045"/>
                  </a:cubicBezTo>
                  <a:cubicBezTo>
                    <a:pt x="638138" y="176249"/>
                    <a:pt x="629225" y="159512"/>
                    <a:pt x="627463" y="158627"/>
                  </a:cubicBezTo>
                  <a:cubicBezTo>
                    <a:pt x="627335" y="158563"/>
                    <a:pt x="627188" y="158531"/>
                    <a:pt x="627047" y="158512"/>
                  </a:cubicBezTo>
                  <a:cubicBezTo>
                    <a:pt x="627047" y="156569"/>
                    <a:pt x="626835" y="154313"/>
                    <a:pt x="626175" y="151678"/>
                  </a:cubicBezTo>
                  <a:cubicBezTo>
                    <a:pt x="624381" y="144492"/>
                    <a:pt x="618557" y="137146"/>
                    <a:pt x="609337" y="130440"/>
                  </a:cubicBezTo>
                  <a:cubicBezTo>
                    <a:pt x="608734" y="130004"/>
                    <a:pt x="608119" y="129562"/>
                    <a:pt x="607491" y="129120"/>
                  </a:cubicBezTo>
                  <a:cubicBezTo>
                    <a:pt x="601885" y="125152"/>
                    <a:pt x="595535" y="120652"/>
                    <a:pt x="592895" y="110331"/>
                  </a:cubicBezTo>
                  <a:cubicBezTo>
                    <a:pt x="589698" y="97830"/>
                    <a:pt x="585008" y="84394"/>
                    <a:pt x="574461" y="79541"/>
                  </a:cubicBezTo>
                  <a:cubicBezTo>
                    <a:pt x="568143" y="76637"/>
                    <a:pt x="562530" y="75952"/>
                    <a:pt x="557847" y="77387"/>
                  </a:cubicBezTo>
                  <a:cubicBezTo>
                    <a:pt x="557315" y="75169"/>
                    <a:pt x="554918" y="66676"/>
                    <a:pt x="547992" y="58509"/>
                  </a:cubicBezTo>
                  <a:cubicBezTo>
                    <a:pt x="539259" y="48214"/>
                    <a:pt x="527840" y="45361"/>
                    <a:pt x="517819" y="43931"/>
                  </a:cubicBezTo>
                  <a:cubicBezTo>
                    <a:pt x="511655" y="43047"/>
                    <a:pt x="509015" y="40297"/>
                    <a:pt x="505024" y="36136"/>
                  </a:cubicBezTo>
                  <a:cubicBezTo>
                    <a:pt x="501980" y="32963"/>
                    <a:pt x="498200" y="29021"/>
                    <a:pt x="491690" y="24963"/>
                  </a:cubicBezTo>
                  <a:cubicBezTo>
                    <a:pt x="477984" y="16424"/>
                    <a:pt x="459806" y="18834"/>
                    <a:pt x="456218" y="19418"/>
                  </a:cubicBezTo>
                  <a:cubicBezTo>
                    <a:pt x="449343" y="12052"/>
                    <a:pt x="437060" y="7834"/>
                    <a:pt x="421445" y="7571"/>
                  </a:cubicBezTo>
                  <a:cubicBezTo>
                    <a:pt x="409822" y="7379"/>
                    <a:pt x="401127" y="5853"/>
                    <a:pt x="389107" y="3744"/>
                  </a:cubicBezTo>
                  <a:cubicBezTo>
                    <a:pt x="384205" y="2885"/>
                    <a:pt x="378656" y="1911"/>
                    <a:pt x="372255" y="924"/>
                  </a:cubicBezTo>
                  <a:cubicBezTo>
                    <a:pt x="353116" y="-2025"/>
                    <a:pt x="343896" y="2898"/>
                    <a:pt x="341621" y="4392"/>
                  </a:cubicBezTo>
                  <a:cubicBezTo>
                    <a:pt x="314159" y="-4410"/>
                    <a:pt x="277297" y="7398"/>
                    <a:pt x="275733" y="7905"/>
                  </a:cubicBezTo>
                  <a:cubicBezTo>
                    <a:pt x="275137" y="8097"/>
                    <a:pt x="274811" y="8700"/>
                    <a:pt x="274913" y="9296"/>
                  </a:cubicBezTo>
                  <a:cubicBezTo>
                    <a:pt x="255569" y="3725"/>
                    <a:pt x="245817" y="10277"/>
                    <a:pt x="244426" y="11334"/>
                  </a:cubicBezTo>
                  <a:cubicBezTo>
                    <a:pt x="243196" y="11847"/>
                    <a:pt x="237635" y="14347"/>
                    <a:pt x="236654" y="17975"/>
                  </a:cubicBezTo>
                  <a:cubicBezTo>
                    <a:pt x="236462" y="18693"/>
                    <a:pt x="236411" y="19687"/>
                    <a:pt x="236891" y="20770"/>
                  </a:cubicBezTo>
                  <a:cubicBezTo>
                    <a:pt x="235174" y="20309"/>
                    <a:pt x="233169" y="19860"/>
                    <a:pt x="230830" y="19514"/>
                  </a:cubicBezTo>
                  <a:cubicBezTo>
                    <a:pt x="225063" y="18655"/>
                    <a:pt x="213658" y="18187"/>
                    <a:pt x="202035" y="24649"/>
                  </a:cubicBezTo>
                  <a:cubicBezTo>
                    <a:pt x="199318" y="26162"/>
                    <a:pt x="197409" y="27450"/>
                    <a:pt x="195730" y="28591"/>
                  </a:cubicBezTo>
                  <a:cubicBezTo>
                    <a:pt x="191328" y="31578"/>
                    <a:pt x="188900" y="33220"/>
                    <a:pt x="177847" y="34207"/>
                  </a:cubicBezTo>
                  <a:cubicBezTo>
                    <a:pt x="160784" y="35732"/>
                    <a:pt x="148225" y="41585"/>
                    <a:pt x="142984" y="50355"/>
                  </a:cubicBezTo>
                  <a:cubicBezTo>
                    <a:pt x="142933" y="50367"/>
                    <a:pt x="142888" y="50361"/>
                    <a:pt x="142837" y="50380"/>
                  </a:cubicBezTo>
                  <a:cubicBezTo>
                    <a:pt x="142599" y="50470"/>
                    <a:pt x="119174" y="59752"/>
                    <a:pt x="102040" y="73028"/>
                  </a:cubicBezTo>
                  <a:cubicBezTo>
                    <a:pt x="94172" y="79125"/>
                    <a:pt x="89059" y="84862"/>
                    <a:pt x="85695" y="89798"/>
                  </a:cubicBezTo>
                  <a:cubicBezTo>
                    <a:pt x="81671" y="91465"/>
                    <a:pt x="54279" y="115235"/>
                    <a:pt x="41535" y="138620"/>
                  </a:cubicBezTo>
                  <a:cubicBezTo>
                    <a:pt x="37178" y="146620"/>
                    <a:pt x="34346" y="154101"/>
                    <a:pt x="32552" y="160800"/>
                  </a:cubicBezTo>
                  <a:cubicBezTo>
                    <a:pt x="32167" y="160922"/>
                    <a:pt x="31847" y="161204"/>
                    <a:pt x="31725" y="161621"/>
                  </a:cubicBezTo>
                  <a:cubicBezTo>
                    <a:pt x="31648" y="161884"/>
                    <a:pt x="23902" y="188346"/>
                    <a:pt x="16539" y="204167"/>
                  </a:cubicBezTo>
                  <a:cubicBezTo>
                    <a:pt x="10651" y="216821"/>
                    <a:pt x="681" y="240918"/>
                    <a:pt x="59" y="260143"/>
                  </a:cubicBezTo>
                  <a:cubicBezTo>
                    <a:pt x="-197" y="268182"/>
                    <a:pt x="373" y="273310"/>
                    <a:pt x="1802" y="276816"/>
                  </a:cubicBezTo>
                  <a:cubicBezTo>
                    <a:pt x="1661" y="276964"/>
                    <a:pt x="1546" y="277131"/>
                    <a:pt x="1488" y="277342"/>
                  </a:cubicBezTo>
                  <a:cubicBezTo>
                    <a:pt x="1290" y="278092"/>
                    <a:pt x="-3279" y="295798"/>
                    <a:pt x="5006" y="307516"/>
                  </a:cubicBezTo>
                  <a:cubicBezTo>
                    <a:pt x="5461" y="308164"/>
                    <a:pt x="5954" y="308747"/>
                    <a:pt x="6467" y="309305"/>
                  </a:cubicBezTo>
                  <a:cubicBezTo>
                    <a:pt x="5294" y="313080"/>
                    <a:pt x="1777" y="326735"/>
                    <a:pt x="7985" y="337914"/>
                  </a:cubicBezTo>
                  <a:cubicBezTo>
                    <a:pt x="13618" y="348062"/>
                    <a:pt x="17731" y="350985"/>
                    <a:pt x="19384" y="351812"/>
                  </a:cubicBezTo>
                  <a:cubicBezTo>
                    <a:pt x="16841" y="364460"/>
                    <a:pt x="25100" y="380948"/>
                    <a:pt x="33096" y="390019"/>
                  </a:cubicBezTo>
                  <a:cubicBezTo>
                    <a:pt x="41977" y="400089"/>
                    <a:pt x="69606" y="395942"/>
                    <a:pt x="82414" y="391480"/>
                  </a:cubicBezTo>
                  <a:cubicBezTo>
                    <a:pt x="93377" y="387666"/>
                    <a:pt x="125043" y="383121"/>
                    <a:pt x="147725" y="394467"/>
                  </a:cubicBezTo>
                  <a:cubicBezTo>
                    <a:pt x="172714" y="406968"/>
                    <a:pt x="194263" y="412660"/>
                    <a:pt x="217599" y="412910"/>
                  </a:cubicBezTo>
                  <a:cubicBezTo>
                    <a:pt x="218380" y="412917"/>
                    <a:pt x="219143" y="412923"/>
                    <a:pt x="219886" y="412923"/>
                  </a:cubicBezTo>
                  <a:cubicBezTo>
                    <a:pt x="243619" y="412923"/>
                    <a:pt x="250930" y="408763"/>
                    <a:pt x="251244" y="408577"/>
                  </a:cubicBezTo>
                  <a:cubicBezTo>
                    <a:pt x="256690" y="412173"/>
                    <a:pt x="264668" y="415750"/>
                    <a:pt x="275727" y="416795"/>
                  </a:cubicBezTo>
                  <a:cubicBezTo>
                    <a:pt x="278501" y="417058"/>
                    <a:pt x="281289" y="417173"/>
                    <a:pt x="284050" y="417173"/>
                  </a:cubicBezTo>
                  <a:cubicBezTo>
                    <a:pt x="286812" y="417173"/>
                    <a:pt x="289304" y="417064"/>
                    <a:pt x="291861" y="416878"/>
                  </a:cubicBezTo>
                  <a:cubicBezTo>
                    <a:pt x="292002" y="417135"/>
                    <a:pt x="292220" y="417353"/>
                    <a:pt x="292514" y="417462"/>
                  </a:cubicBezTo>
                  <a:cubicBezTo>
                    <a:pt x="292803" y="417571"/>
                    <a:pt x="319778" y="427359"/>
                    <a:pt x="357608" y="427359"/>
                  </a:cubicBezTo>
                  <a:cubicBezTo>
                    <a:pt x="360651" y="427359"/>
                    <a:pt x="363772" y="427295"/>
                    <a:pt x="366950" y="427161"/>
                  </a:cubicBezTo>
                  <a:cubicBezTo>
                    <a:pt x="409232" y="425334"/>
                    <a:pt x="435708" y="420449"/>
                    <a:pt x="463068" y="398775"/>
                  </a:cubicBezTo>
                  <a:cubicBezTo>
                    <a:pt x="490831" y="376787"/>
                    <a:pt x="493990" y="359075"/>
                    <a:pt x="495688" y="349556"/>
                  </a:cubicBezTo>
                  <a:cubicBezTo>
                    <a:pt x="496643" y="344203"/>
                    <a:pt x="497412" y="334966"/>
                    <a:pt x="494496" y="324613"/>
                  </a:cubicBezTo>
                  <a:cubicBezTo>
                    <a:pt x="496265" y="325087"/>
                    <a:pt x="499417" y="325677"/>
                    <a:pt x="504184" y="325677"/>
                  </a:cubicBezTo>
                  <a:cubicBezTo>
                    <a:pt x="510451" y="325677"/>
                    <a:pt x="519504" y="324658"/>
                    <a:pt x="531877" y="321029"/>
                  </a:cubicBezTo>
                  <a:cubicBezTo>
                    <a:pt x="546544" y="316734"/>
                    <a:pt x="556975" y="311837"/>
                    <a:pt x="566176" y="307516"/>
                  </a:cubicBezTo>
                  <a:cubicBezTo>
                    <a:pt x="574205" y="303747"/>
                    <a:pt x="581138" y="300497"/>
                    <a:pt x="588948" y="298574"/>
                  </a:cubicBezTo>
                  <a:cubicBezTo>
                    <a:pt x="604884" y="294650"/>
                    <a:pt x="617583" y="280284"/>
                    <a:pt x="625169" y="271701"/>
                  </a:cubicBezTo>
                  <a:lnTo>
                    <a:pt x="627015" y="269624"/>
                  </a:lnTo>
                  <a:cubicBezTo>
                    <a:pt x="634268" y="261528"/>
                    <a:pt x="638311" y="255213"/>
                    <a:pt x="643091" y="239181"/>
                  </a:cubicBezTo>
                  <a:cubicBezTo>
                    <a:pt x="647666" y="223828"/>
                    <a:pt x="645628" y="210013"/>
                    <a:pt x="643911" y="204859"/>
                  </a:cubicBezTo>
                  <a:close/>
                  <a:moveTo>
                    <a:pt x="639798" y="204231"/>
                  </a:moveTo>
                  <a:cubicBezTo>
                    <a:pt x="640996" y="221046"/>
                    <a:pt x="635614" y="229309"/>
                    <a:pt x="631289" y="235950"/>
                  </a:cubicBezTo>
                  <a:cubicBezTo>
                    <a:pt x="629757" y="238296"/>
                    <a:pt x="628316" y="240514"/>
                    <a:pt x="627406" y="242803"/>
                  </a:cubicBezTo>
                  <a:cubicBezTo>
                    <a:pt x="626733" y="244482"/>
                    <a:pt x="626111" y="246540"/>
                    <a:pt x="625458" y="248713"/>
                  </a:cubicBezTo>
                  <a:cubicBezTo>
                    <a:pt x="622780" y="257604"/>
                    <a:pt x="619121" y="269784"/>
                    <a:pt x="606710" y="275131"/>
                  </a:cubicBezTo>
                  <a:cubicBezTo>
                    <a:pt x="600309" y="277887"/>
                    <a:pt x="596240" y="278714"/>
                    <a:pt x="592966" y="279381"/>
                  </a:cubicBezTo>
                  <a:cubicBezTo>
                    <a:pt x="588128" y="280361"/>
                    <a:pt x="584931" y="281009"/>
                    <a:pt x="579382" y="287086"/>
                  </a:cubicBezTo>
                  <a:cubicBezTo>
                    <a:pt x="570014" y="297336"/>
                    <a:pt x="558481" y="304369"/>
                    <a:pt x="529961" y="307773"/>
                  </a:cubicBezTo>
                  <a:cubicBezTo>
                    <a:pt x="510822" y="310055"/>
                    <a:pt x="500128" y="309183"/>
                    <a:pt x="494957" y="308285"/>
                  </a:cubicBezTo>
                  <a:cubicBezTo>
                    <a:pt x="500487" y="306324"/>
                    <a:pt x="509272" y="304048"/>
                    <a:pt x="521587" y="303324"/>
                  </a:cubicBezTo>
                  <a:cubicBezTo>
                    <a:pt x="546422" y="301862"/>
                    <a:pt x="566772" y="290657"/>
                    <a:pt x="573301" y="280855"/>
                  </a:cubicBezTo>
                  <a:cubicBezTo>
                    <a:pt x="579177" y="272034"/>
                    <a:pt x="589108" y="263765"/>
                    <a:pt x="602808" y="256290"/>
                  </a:cubicBezTo>
                  <a:cubicBezTo>
                    <a:pt x="615680" y="249264"/>
                    <a:pt x="619281" y="229398"/>
                    <a:pt x="619537" y="224462"/>
                  </a:cubicBezTo>
                  <a:cubicBezTo>
                    <a:pt x="619845" y="218622"/>
                    <a:pt x="617301" y="216860"/>
                    <a:pt x="617013" y="216680"/>
                  </a:cubicBezTo>
                  <a:lnTo>
                    <a:pt x="615840" y="215949"/>
                  </a:lnTo>
                  <a:lnTo>
                    <a:pt x="615232" y="217193"/>
                  </a:lnTo>
                  <a:cubicBezTo>
                    <a:pt x="615129" y="217404"/>
                    <a:pt x="604775" y="238200"/>
                    <a:pt x="578504" y="255540"/>
                  </a:cubicBezTo>
                  <a:cubicBezTo>
                    <a:pt x="552394" y="272778"/>
                    <a:pt x="539566" y="278342"/>
                    <a:pt x="518832" y="281426"/>
                  </a:cubicBezTo>
                  <a:cubicBezTo>
                    <a:pt x="500526" y="284150"/>
                    <a:pt x="482803" y="295958"/>
                    <a:pt x="478503" y="298984"/>
                  </a:cubicBezTo>
                  <a:cubicBezTo>
                    <a:pt x="475248" y="295939"/>
                    <a:pt x="471455" y="292990"/>
                    <a:pt x="466989" y="290201"/>
                  </a:cubicBezTo>
                  <a:cubicBezTo>
                    <a:pt x="464304" y="288528"/>
                    <a:pt x="460908" y="286753"/>
                    <a:pt x="456820" y="284881"/>
                  </a:cubicBezTo>
                  <a:cubicBezTo>
                    <a:pt x="458140" y="284214"/>
                    <a:pt x="459870" y="282983"/>
                    <a:pt x="462081" y="280868"/>
                  </a:cubicBezTo>
                  <a:cubicBezTo>
                    <a:pt x="469308" y="280861"/>
                    <a:pt x="505081" y="280169"/>
                    <a:pt x="538022" y="268021"/>
                  </a:cubicBezTo>
                  <a:cubicBezTo>
                    <a:pt x="570322" y="256117"/>
                    <a:pt x="576229" y="246816"/>
                    <a:pt x="581945" y="237822"/>
                  </a:cubicBezTo>
                  <a:cubicBezTo>
                    <a:pt x="582816" y="236450"/>
                    <a:pt x="583681" y="235084"/>
                    <a:pt x="584642" y="233719"/>
                  </a:cubicBezTo>
                  <a:cubicBezTo>
                    <a:pt x="590909" y="224796"/>
                    <a:pt x="598963" y="220911"/>
                    <a:pt x="610112" y="215533"/>
                  </a:cubicBezTo>
                  <a:cubicBezTo>
                    <a:pt x="611413" y="214904"/>
                    <a:pt x="612745" y="214263"/>
                    <a:pt x="614117" y="213590"/>
                  </a:cubicBezTo>
                  <a:cubicBezTo>
                    <a:pt x="627713" y="206930"/>
                    <a:pt x="634537" y="194641"/>
                    <a:pt x="632833" y="179865"/>
                  </a:cubicBezTo>
                  <a:cubicBezTo>
                    <a:pt x="632147" y="173961"/>
                    <a:pt x="629712" y="169076"/>
                    <a:pt x="625753" y="165595"/>
                  </a:cubicBezTo>
                  <a:cubicBezTo>
                    <a:pt x="626060" y="164909"/>
                    <a:pt x="626515" y="163608"/>
                    <a:pt x="626797" y="161717"/>
                  </a:cubicBezTo>
                  <a:cubicBezTo>
                    <a:pt x="629533" y="166114"/>
                    <a:pt x="638343" y="184218"/>
                    <a:pt x="639772" y="204237"/>
                  </a:cubicBezTo>
                  <a:close/>
                  <a:moveTo>
                    <a:pt x="489434" y="307798"/>
                  </a:moveTo>
                  <a:cubicBezTo>
                    <a:pt x="488409" y="308273"/>
                    <a:pt x="487627" y="308683"/>
                    <a:pt x="487134" y="308952"/>
                  </a:cubicBezTo>
                  <a:cubicBezTo>
                    <a:pt x="485244" y="306189"/>
                    <a:pt x="482995" y="303439"/>
                    <a:pt x="480342" y="300753"/>
                  </a:cubicBezTo>
                  <a:cubicBezTo>
                    <a:pt x="485096" y="297477"/>
                    <a:pt x="502147" y="286432"/>
                    <a:pt x="519210" y="283894"/>
                  </a:cubicBezTo>
                  <a:cubicBezTo>
                    <a:pt x="540373" y="280746"/>
                    <a:pt x="553413" y="275098"/>
                    <a:pt x="579895" y="257624"/>
                  </a:cubicBezTo>
                  <a:cubicBezTo>
                    <a:pt x="602532" y="242681"/>
                    <a:pt x="613405" y="225629"/>
                    <a:pt x="616519" y="220090"/>
                  </a:cubicBezTo>
                  <a:cubicBezTo>
                    <a:pt x="616865" y="220949"/>
                    <a:pt x="617167" y="222296"/>
                    <a:pt x="617058" y="224328"/>
                  </a:cubicBezTo>
                  <a:cubicBezTo>
                    <a:pt x="616814" y="228969"/>
                    <a:pt x="613476" y="247623"/>
                    <a:pt x="601622" y="254091"/>
                  </a:cubicBezTo>
                  <a:cubicBezTo>
                    <a:pt x="587564" y="261765"/>
                    <a:pt x="577338" y="270303"/>
                    <a:pt x="571232" y="279464"/>
                  </a:cubicBezTo>
                  <a:cubicBezTo>
                    <a:pt x="565036" y="288766"/>
                    <a:pt x="545480" y="299413"/>
                    <a:pt x="521446" y="300830"/>
                  </a:cubicBezTo>
                  <a:cubicBezTo>
                    <a:pt x="505844" y="301747"/>
                    <a:pt x="495822" y="305035"/>
                    <a:pt x="490658" y="307247"/>
                  </a:cubicBezTo>
                  <a:cubicBezTo>
                    <a:pt x="490171" y="307170"/>
                    <a:pt x="489697" y="307375"/>
                    <a:pt x="489428" y="307792"/>
                  </a:cubicBezTo>
                  <a:close/>
                  <a:moveTo>
                    <a:pt x="432703" y="275457"/>
                  </a:moveTo>
                  <a:cubicBezTo>
                    <a:pt x="431940" y="273278"/>
                    <a:pt x="427961" y="260771"/>
                    <a:pt x="430409" y="244841"/>
                  </a:cubicBezTo>
                  <a:cubicBezTo>
                    <a:pt x="431927" y="234982"/>
                    <a:pt x="434830" y="226238"/>
                    <a:pt x="437637" y="217789"/>
                  </a:cubicBezTo>
                  <a:cubicBezTo>
                    <a:pt x="439898" y="210988"/>
                    <a:pt x="442026" y="204564"/>
                    <a:pt x="443160" y="198263"/>
                  </a:cubicBezTo>
                  <a:cubicBezTo>
                    <a:pt x="445723" y="184019"/>
                    <a:pt x="438258" y="173858"/>
                    <a:pt x="437938" y="173435"/>
                  </a:cubicBezTo>
                  <a:cubicBezTo>
                    <a:pt x="437521" y="172884"/>
                    <a:pt x="436739" y="172775"/>
                    <a:pt x="436188" y="173185"/>
                  </a:cubicBezTo>
                  <a:cubicBezTo>
                    <a:pt x="435637" y="173595"/>
                    <a:pt x="435528" y="174384"/>
                    <a:pt x="435939" y="174935"/>
                  </a:cubicBezTo>
                  <a:cubicBezTo>
                    <a:pt x="436009" y="175031"/>
                    <a:pt x="443070" y="184641"/>
                    <a:pt x="440699" y="197827"/>
                  </a:cubicBezTo>
                  <a:cubicBezTo>
                    <a:pt x="439597" y="203949"/>
                    <a:pt x="437489" y="210289"/>
                    <a:pt x="435259" y="217007"/>
                  </a:cubicBezTo>
                  <a:cubicBezTo>
                    <a:pt x="432421" y="225559"/>
                    <a:pt x="429480" y="234405"/>
                    <a:pt x="427936" y="244469"/>
                  </a:cubicBezTo>
                  <a:cubicBezTo>
                    <a:pt x="425770" y="258547"/>
                    <a:pt x="428365" y="269816"/>
                    <a:pt x="429749" y="274451"/>
                  </a:cubicBezTo>
                  <a:cubicBezTo>
                    <a:pt x="418645" y="270675"/>
                    <a:pt x="405490" y="266617"/>
                    <a:pt x="390318" y="262284"/>
                  </a:cubicBezTo>
                  <a:cubicBezTo>
                    <a:pt x="394668" y="258399"/>
                    <a:pt x="404625" y="248219"/>
                    <a:pt x="404625" y="236334"/>
                  </a:cubicBezTo>
                  <a:cubicBezTo>
                    <a:pt x="404625" y="230591"/>
                    <a:pt x="403876" y="224206"/>
                    <a:pt x="403088" y="217443"/>
                  </a:cubicBezTo>
                  <a:cubicBezTo>
                    <a:pt x="401857" y="206923"/>
                    <a:pt x="400461" y="195000"/>
                    <a:pt x="401293" y="181480"/>
                  </a:cubicBezTo>
                  <a:cubicBezTo>
                    <a:pt x="402620" y="159960"/>
                    <a:pt x="416383" y="150915"/>
                    <a:pt x="416524" y="150832"/>
                  </a:cubicBezTo>
                  <a:lnTo>
                    <a:pt x="417190" y="150402"/>
                  </a:lnTo>
                  <a:lnTo>
                    <a:pt x="417094" y="149620"/>
                  </a:lnTo>
                  <a:cubicBezTo>
                    <a:pt x="417094" y="149620"/>
                    <a:pt x="417081" y="149543"/>
                    <a:pt x="417069" y="149460"/>
                  </a:cubicBezTo>
                  <a:cubicBezTo>
                    <a:pt x="420458" y="147319"/>
                    <a:pt x="425693" y="145165"/>
                    <a:pt x="433773" y="144075"/>
                  </a:cubicBezTo>
                  <a:cubicBezTo>
                    <a:pt x="452156" y="141601"/>
                    <a:pt x="471128" y="156108"/>
                    <a:pt x="473787" y="158230"/>
                  </a:cubicBezTo>
                  <a:cubicBezTo>
                    <a:pt x="470539" y="171320"/>
                    <a:pt x="472083" y="190122"/>
                    <a:pt x="473563" y="201596"/>
                  </a:cubicBezTo>
                  <a:cubicBezTo>
                    <a:pt x="473595" y="201840"/>
                    <a:pt x="473621" y="202032"/>
                    <a:pt x="473640" y="202192"/>
                  </a:cubicBezTo>
                  <a:cubicBezTo>
                    <a:pt x="465131" y="213109"/>
                    <a:pt x="465874" y="223424"/>
                    <a:pt x="465919" y="223962"/>
                  </a:cubicBezTo>
                  <a:cubicBezTo>
                    <a:pt x="465977" y="224648"/>
                    <a:pt x="466592" y="225161"/>
                    <a:pt x="467271" y="225097"/>
                  </a:cubicBezTo>
                  <a:cubicBezTo>
                    <a:pt x="467956" y="225039"/>
                    <a:pt x="468463" y="224437"/>
                    <a:pt x="468405" y="223751"/>
                  </a:cubicBezTo>
                  <a:cubicBezTo>
                    <a:pt x="468392" y="223597"/>
                    <a:pt x="467322" y="208423"/>
                    <a:pt x="483450" y="195994"/>
                  </a:cubicBezTo>
                  <a:cubicBezTo>
                    <a:pt x="500391" y="182942"/>
                    <a:pt x="529532" y="188878"/>
                    <a:pt x="540918" y="199256"/>
                  </a:cubicBezTo>
                  <a:cubicBezTo>
                    <a:pt x="552650" y="209949"/>
                    <a:pt x="548370" y="225296"/>
                    <a:pt x="548325" y="225450"/>
                  </a:cubicBezTo>
                  <a:cubicBezTo>
                    <a:pt x="548133" y="226110"/>
                    <a:pt x="548517" y="226802"/>
                    <a:pt x="549177" y="226994"/>
                  </a:cubicBezTo>
                  <a:cubicBezTo>
                    <a:pt x="549293" y="227027"/>
                    <a:pt x="549414" y="227046"/>
                    <a:pt x="549523" y="227046"/>
                  </a:cubicBezTo>
                  <a:cubicBezTo>
                    <a:pt x="550061" y="227046"/>
                    <a:pt x="550561" y="226693"/>
                    <a:pt x="550721" y="226148"/>
                  </a:cubicBezTo>
                  <a:cubicBezTo>
                    <a:pt x="550773" y="225982"/>
                    <a:pt x="555508" y="209173"/>
                    <a:pt x="542603" y="197410"/>
                  </a:cubicBezTo>
                  <a:cubicBezTo>
                    <a:pt x="537516" y="192776"/>
                    <a:pt x="530077" y="189282"/>
                    <a:pt x="521862" y="187429"/>
                  </a:cubicBezTo>
                  <a:cubicBezTo>
                    <a:pt x="520984" y="185987"/>
                    <a:pt x="515871" y="176743"/>
                    <a:pt x="520465" y="164646"/>
                  </a:cubicBezTo>
                  <a:cubicBezTo>
                    <a:pt x="522522" y="159236"/>
                    <a:pt x="526668" y="153005"/>
                    <a:pt x="534588" y="154031"/>
                  </a:cubicBezTo>
                  <a:cubicBezTo>
                    <a:pt x="534831" y="154063"/>
                    <a:pt x="535010" y="154076"/>
                    <a:pt x="535107" y="154076"/>
                  </a:cubicBezTo>
                  <a:cubicBezTo>
                    <a:pt x="535798" y="154076"/>
                    <a:pt x="536260" y="153505"/>
                    <a:pt x="536260" y="152813"/>
                  </a:cubicBezTo>
                  <a:cubicBezTo>
                    <a:pt x="536260" y="152120"/>
                    <a:pt x="535600" y="151550"/>
                    <a:pt x="534914" y="151550"/>
                  </a:cubicBezTo>
                  <a:cubicBezTo>
                    <a:pt x="527443" y="150588"/>
                    <a:pt x="521497" y="154922"/>
                    <a:pt x="518140" y="163755"/>
                  </a:cubicBezTo>
                  <a:cubicBezTo>
                    <a:pt x="514090" y="174416"/>
                    <a:pt x="516903" y="182968"/>
                    <a:pt x="518729" y="186820"/>
                  </a:cubicBezTo>
                  <a:cubicBezTo>
                    <a:pt x="505921" y="184634"/>
                    <a:pt x="491786" y="186416"/>
                    <a:pt x="481938" y="194006"/>
                  </a:cubicBezTo>
                  <a:cubicBezTo>
                    <a:pt x="479567" y="195833"/>
                    <a:pt x="477574" y="197712"/>
                    <a:pt x="475850" y="199596"/>
                  </a:cubicBezTo>
                  <a:cubicBezTo>
                    <a:pt x="473012" y="176256"/>
                    <a:pt x="474229" y="159025"/>
                    <a:pt x="479317" y="150999"/>
                  </a:cubicBezTo>
                  <a:cubicBezTo>
                    <a:pt x="488307" y="136832"/>
                    <a:pt x="512732" y="128921"/>
                    <a:pt x="534889" y="132966"/>
                  </a:cubicBezTo>
                  <a:cubicBezTo>
                    <a:pt x="556206" y="136870"/>
                    <a:pt x="561781" y="152486"/>
                    <a:pt x="564119" y="163896"/>
                  </a:cubicBezTo>
                  <a:cubicBezTo>
                    <a:pt x="566240" y="174249"/>
                    <a:pt x="562537" y="185609"/>
                    <a:pt x="562498" y="185724"/>
                  </a:cubicBezTo>
                  <a:lnTo>
                    <a:pt x="564837" y="186596"/>
                  </a:lnTo>
                  <a:cubicBezTo>
                    <a:pt x="564914" y="186410"/>
                    <a:pt x="572661" y="168268"/>
                    <a:pt x="594728" y="163480"/>
                  </a:cubicBezTo>
                  <a:cubicBezTo>
                    <a:pt x="606774" y="160864"/>
                    <a:pt x="616462" y="161858"/>
                    <a:pt x="622741" y="166358"/>
                  </a:cubicBezTo>
                  <a:cubicBezTo>
                    <a:pt x="627053" y="169448"/>
                    <a:pt x="629693" y="174217"/>
                    <a:pt x="630379" y="180160"/>
                  </a:cubicBezTo>
                  <a:cubicBezTo>
                    <a:pt x="631981" y="194019"/>
                    <a:pt x="625823" y="205103"/>
                    <a:pt x="613047" y="211359"/>
                  </a:cubicBezTo>
                  <a:cubicBezTo>
                    <a:pt x="611682" y="212026"/>
                    <a:pt x="610349" y="212667"/>
                    <a:pt x="609055" y="213295"/>
                  </a:cubicBezTo>
                  <a:cubicBezTo>
                    <a:pt x="597996" y="218629"/>
                    <a:pt x="589262" y="222840"/>
                    <a:pt x="582624" y="232296"/>
                  </a:cubicBezTo>
                  <a:cubicBezTo>
                    <a:pt x="581637" y="233700"/>
                    <a:pt x="580753" y="235091"/>
                    <a:pt x="579862" y="236495"/>
                  </a:cubicBezTo>
                  <a:cubicBezTo>
                    <a:pt x="574371" y="245136"/>
                    <a:pt x="568688" y="254072"/>
                    <a:pt x="537183" y="265688"/>
                  </a:cubicBezTo>
                  <a:cubicBezTo>
                    <a:pt x="507426" y="276656"/>
                    <a:pt x="475306" y="278169"/>
                    <a:pt x="464561" y="278355"/>
                  </a:cubicBezTo>
                  <a:cubicBezTo>
                    <a:pt x="466124" y="276656"/>
                    <a:pt x="467860" y="274605"/>
                    <a:pt x="469827" y="272060"/>
                  </a:cubicBezTo>
                  <a:cubicBezTo>
                    <a:pt x="474127" y="266502"/>
                    <a:pt x="478413" y="259489"/>
                    <a:pt x="482565" y="252707"/>
                  </a:cubicBezTo>
                  <a:cubicBezTo>
                    <a:pt x="489453" y="241450"/>
                    <a:pt x="496572" y="229809"/>
                    <a:pt x="503973" y="224302"/>
                  </a:cubicBezTo>
                  <a:cubicBezTo>
                    <a:pt x="513879" y="216930"/>
                    <a:pt x="520049" y="220590"/>
                    <a:pt x="520305" y="220744"/>
                  </a:cubicBezTo>
                  <a:cubicBezTo>
                    <a:pt x="520888" y="221110"/>
                    <a:pt x="521657" y="220949"/>
                    <a:pt x="522029" y="220366"/>
                  </a:cubicBezTo>
                  <a:cubicBezTo>
                    <a:pt x="522401" y="219783"/>
                    <a:pt x="522234" y="219013"/>
                    <a:pt x="521651" y="218642"/>
                  </a:cubicBezTo>
                  <a:cubicBezTo>
                    <a:pt x="521337" y="218443"/>
                    <a:pt x="513859" y="213840"/>
                    <a:pt x="502486" y="222296"/>
                  </a:cubicBezTo>
                  <a:cubicBezTo>
                    <a:pt x="494701" y="228091"/>
                    <a:pt x="487448" y="239937"/>
                    <a:pt x="480438" y="251399"/>
                  </a:cubicBezTo>
                  <a:cubicBezTo>
                    <a:pt x="476325" y="258124"/>
                    <a:pt x="472077" y="265079"/>
                    <a:pt x="467854" y="270528"/>
                  </a:cubicBezTo>
                  <a:cubicBezTo>
                    <a:pt x="465144" y="274034"/>
                    <a:pt x="462927" y="276541"/>
                    <a:pt x="461113" y="278368"/>
                  </a:cubicBezTo>
                  <a:cubicBezTo>
                    <a:pt x="460902" y="278368"/>
                    <a:pt x="460812" y="278368"/>
                    <a:pt x="460799" y="278368"/>
                  </a:cubicBezTo>
                  <a:cubicBezTo>
                    <a:pt x="460120" y="278368"/>
                    <a:pt x="459569" y="278913"/>
                    <a:pt x="459550" y="279592"/>
                  </a:cubicBezTo>
                  <a:cubicBezTo>
                    <a:pt x="459550" y="279682"/>
                    <a:pt x="459582" y="279759"/>
                    <a:pt x="459595" y="279842"/>
                  </a:cubicBezTo>
                  <a:cubicBezTo>
                    <a:pt x="456071" y="283054"/>
                    <a:pt x="454527" y="283156"/>
                    <a:pt x="454238" y="283144"/>
                  </a:cubicBezTo>
                  <a:cubicBezTo>
                    <a:pt x="453886" y="283035"/>
                    <a:pt x="453521" y="283105"/>
                    <a:pt x="453219" y="283291"/>
                  </a:cubicBezTo>
                  <a:cubicBezTo>
                    <a:pt x="447517" y="280842"/>
                    <a:pt x="440674" y="278233"/>
                    <a:pt x="432716" y="275470"/>
                  </a:cubicBezTo>
                  <a:close/>
                  <a:moveTo>
                    <a:pt x="389241" y="45079"/>
                  </a:moveTo>
                  <a:cubicBezTo>
                    <a:pt x="384801" y="40854"/>
                    <a:pt x="380854" y="36290"/>
                    <a:pt x="377003" y="31796"/>
                  </a:cubicBezTo>
                  <a:cubicBezTo>
                    <a:pt x="372627" y="26687"/>
                    <a:pt x="368167" y="21508"/>
                    <a:pt x="362983" y="16892"/>
                  </a:cubicBezTo>
                  <a:cubicBezTo>
                    <a:pt x="368052" y="14719"/>
                    <a:pt x="384064" y="9219"/>
                    <a:pt x="403805" y="16104"/>
                  </a:cubicBezTo>
                  <a:cubicBezTo>
                    <a:pt x="417876" y="21008"/>
                    <a:pt x="425680" y="26251"/>
                    <a:pt x="432562" y="30886"/>
                  </a:cubicBezTo>
                  <a:cubicBezTo>
                    <a:pt x="437598" y="34277"/>
                    <a:pt x="441949" y="37200"/>
                    <a:pt x="447632" y="39136"/>
                  </a:cubicBezTo>
                  <a:cubicBezTo>
                    <a:pt x="451400" y="40418"/>
                    <a:pt x="454507" y="41348"/>
                    <a:pt x="457057" y="42040"/>
                  </a:cubicBezTo>
                  <a:cubicBezTo>
                    <a:pt x="446178" y="42669"/>
                    <a:pt x="436534" y="44771"/>
                    <a:pt x="427096" y="46829"/>
                  </a:cubicBezTo>
                  <a:cubicBezTo>
                    <a:pt x="423354" y="47643"/>
                    <a:pt x="419484" y="48489"/>
                    <a:pt x="415633" y="49214"/>
                  </a:cubicBezTo>
                  <a:cubicBezTo>
                    <a:pt x="397609" y="52605"/>
                    <a:pt x="390561" y="45560"/>
                    <a:pt x="390433" y="45425"/>
                  </a:cubicBezTo>
                  <a:cubicBezTo>
                    <a:pt x="390119" y="45092"/>
                    <a:pt x="389664" y="44989"/>
                    <a:pt x="389247" y="45079"/>
                  </a:cubicBezTo>
                  <a:close/>
                  <a:moveTo>
                    <a:pt x="416095" y="51662"/>
                  </a:moveTo>
                  <a:cubicBezTo>
                    <a:pt x="419978" y="50932"/>
                    <a:pt x="423867" y="50085"/>
                    <a:pt x="427628" y="49265"/>
                  </a:cubicBezTo>
                  <a:cubicBezTo>
                    <a:pt x="442506" y="46021"/>
                    <a:pt x="457903" y="42662"/>
                    <a:pt x="477818" y="45290"/>
                  </a:cubicBezTo>
                  <a:cubicBezTo>
                    <a:pt x="502518" y="48547"/>
                    <a:pt x="512597" y="63284"/>
                    <a:pt x="523259" y="78881"/>
                  </a:cubicBezTo>
                  <a:cubicBezTo>
                    <a:pt x="532947" y="93042"/>
                    <a:pt x="542238" y="95760"/>
                    <a:pt x="544641" y="96247"/>
                  </a:cubicBezTo>
                  <a:cubicBezTo>
                    <a:pt x="544436" y="97798"/>
                    <a:pt x="544314" y="99330"/>
                    <a:pt x="544199" y="100843"/>
                  </a:cubicBezTo>
                  <a:cubicBezTo>
                    <a:pt x="543737" y="106792"/>
                    <a:pt x="543346" y="111933"/>
                    <a:pt x="537894" y="116626"/>
                  </a:cubicBezTo>
                  <a:cubicBezTo>
                    <a:pt x="529795" y="123600"/>
                    <a:pt x="518249" y="123517"/>
                    <a:pt x="514494" y="123504"/>
                  </a:cubicBezTo>
                  <a:cubicBezTo>
                    <a:pt x="514327" y="123504"/>
                    <a:pt x="514205" y="123504"/>
                    <a:pt x="514071" y="123504"/>
                  </a:cubicBezTo>
                  <a:cubicBezTo>
                    <a:pt x="513725" y="122132"/>
                    <a:pt x="513289" y="120530"/>
                    <a:pt x="512732" y="118613"/>
                  </a:cubicBezTo>
                  <a:cubicBezTo>
                    <a:pt x="511854" y="115594"/>
                    <a:pt x="503082" y="88715"/>
                    <a:pt x="464529" y="75060"/>
                  </a:cubicBezTo>
                  <a:cubicBezTo>
                    <a:pt x="451739" y="70528"/>
                    <a:pt x="442666" y="68592"/>
                    <a:pt x="434663" y="66887"/>
                  </a:cubicBezTo>
                  <a:cubicBezTo>
                    <a:pt x="423329" y="64464"/>
                    <a:pt x="414371" y="62554"/>
                    <a:pt x="400710" y="54092"/>
                  </a:cubicBezTo>
                  <a:cubicBezTo>
                    <a:pt x="399346" y="53246"/>
                    <a:pt x="398051" y="52355"/>
                    <a:pt x="396789" y="51432"/>
                  </a:cubicBezTo>
                  <a:cubicBezTo>
                    <a:pt x="401165" y="52669"/>
                    <a:pt x="407464" y="53291"/>
                    <a:pt x="416095" y="51662"/>
                  </a:cubicBezTo>
                  <a:close/>
                  <a:moveTo>
                    <a:pt x="573410" y="81817"/>
                  </a:moveTo>
                  <a:cubicBezTo>
                    <a:pt x="583009" y="86227"/>
                    <a:pt x="587423" y="99023"/>
                    <a:pt x="590473" y="110953"/>
                  </a:cubicBezTo>
                  <a:cubicBezTo>
                    <a:pt x="593337" y="122158"/>
                    <a:pt x="600386" y="127152"/>
                    <a:pt x="606043" y="131158"/>
                  </a:cubicBezTo>
                  <a:cubicBezTo>
                    <a:pt x="606665" y="131594"/>
                    <a:pt x="607274" y="132030"/>
                    <a:pt x="607863" y="132460"/>
                  </a:cubicBezTo>
                  <a:cubicBezTo>
                    <a:pt x="613956" y="136896"/>
                    <a:pt x="621658" y="143934"/>
                    <a:pt x="623747" y="152287"/>
                  </a:cubicBezTo>
                  <a:cubicBezTo>
                    <a:pt x="625266" y="158358"/>
                    <a:pt x="624317" y="162345"/>
                    <a:pt x="623715" y="164031"/>
                  </a:cubicBezTo>
                  <a:cubicBezTo>
                    <a:pt x="619127" y="160928"/>
                    <a:pt x="613053" y="159454"/>
                    <a:pt x="605813" y="159608"/>
                  </a:cubicBezTo>
                  <a:cubicBezTo>
                    <a:pt x="606498" y="156409"/>
                    <a:pt x="608754" y="143370"/>
                    <a:pt x="601776" y="135351"/>
                  </a:cubicBezTo>
                  <a:cubicBezTo>
                    <a:pt x="597585" y="130536"/>
                    <a:pt x="592210" y="127402"/>
                    <a:pt x="587468" y="124632"/>
                  </a:cubicBezTo>
                  <a:cubicBezTo>
                    <a:pt x="583592" y="122370"/>
                    <a:pt x="579933" y="120235"/>
                    <a:pt x="577652" y="117600"/>
                  </a:cubicBezTo>
                  <a:cubicBezTo>
                    <a:pt x="575108" y="114651"/>
                    <a:pt x="575352" y="111523"/>
                    <a:pt x="575634" y="107901"/>
                  </a:cubicBezTo>
                  <a:cubicBezTo>
                    <a:pt x="575877" y="104754"/>
                    <a:pt x="576153" y="101189"/>
                    <a:pt x="574531" y="97394"/>
                  </a:cubicBezTo>
                  <a:cubicBezTo>
                    <a:pt x="570886" y="88901"/>
                    <a:pt x="560627" y="89702"/>
                    <a:pt x="560518" y="89708"/>
                  </a:cubicBezTo>
                  <a:cubicBezTo>
                    <a:pt x="559833" y="89772"/>
                    <a:pt x="559327" y="90375"/>
                    <a:pt x="559384" y="91061"/>
                  </a:cubicBezTo>
                  <a:cubicBezTo>
                    <a:pt x="559442" y="91747"/>
                    <a:pt x="560044" y="92247"/>
                    <a:pt x="560736" y="92196"/>
                  </a:cubicBezTo>
                  <a:cubicBezTo>
                    <a:pt x="561089" y="92170"/>
                    <a:pt x="569316" y="91555"/>
                    <a:pt x="572238" y="98382"/>
                  </a:cubicBezTo>
                  <a:cubicBezTo>
                    <a:pt x="573622" y="101619"/>
                    <a:pt x="573385" y="104715"/>
                    <a:pt x="573147" y="107715"/>
                  </a:cubicBezTo>
                  <a:cubicBezTo>
                    <a:pt x="572853" y="111542"/>
                    <a:pt x="572545" y="115504"/>
                    <a:pt x="575768" y="119241"/>
                  </a:cubicBezTo>
                  <a:cubicBezTo>
                    <a:pt x="578318" y="122196"/>
                    <a:pt x="582156" y="124434"/>
                    <a:pt x="586212" y="126806"/>
                  </a:cubicBezTo>
                  <a:cubicBezTo>
                    <a:pt x="591011" y="129607"/>
                    <a:pt x="595977" y="132504"/>
                    <a:pt x="599899" y="137005"/>
                  </a:cubicBezTo>
                  <a:cubicBezTo>
                    <a:pt x="606793" y="144922"/>
                    <a:pt x="603352" y="159268"/>
                    <a:pt x="603243" y="159704"/>
                  </a:cubicBezTo>
                  <a:cubicBezTo>
                    <a:pt x="600386" y="159909"/>
                    <a:pt x="597368" y="160358"/>
                    <a:pt x="594196" y="161044"/>
                  </a:cubicBezTo>
                  <a:cubicBezTo>
                    <a:pt x="579728" y="164185"/>
                    <a:pt x="571168" y="172551"/>
                    <a:pt x="566663" y="178666"/>
                  </a:cubicBezTo>
                  <a:cubicBezTo>
                    <a:pt x="567323" y="174358"/>
                    <a:pt x="567676" y="168807"/>
                    <a:pt x="566567" y="163403"/>
                  </a:cubicBezTo>
                  <a:cubicBezTo>
                    <a:pt x="564081" y="151287"/>
                    <a:pt x="558141" y="134690"/>
                    <a:pt x="535337" y="130517"/>
                  </a:cubicBezTo>
                  <a:cubicBezTo>
                    <a:pt x="528712" y="129306"/>
                    <a:pt x="521894" y="129158"/>
                    <a:pt x="515307" y="129883"/>
                  </a:cubicBezTo>
                  <a:cubicBezTo>
                    <a:pt x="515269" y="129139"/>
                    <a:pt x="515102" y="127940"/>
                    <a:pt x="514673" y="126024"/>
                  </a:cubicBezTo>
                  <a:cubicBezTo>
                    <a:pt x="518844" y="126036"/>
                    <a:pt x="530846" y="126024"/>
                    <a:pt x="539528" y="118543"/>
                  </a:cubicBezTo>
                  <a:cubicBezTo>
                    <a:pt x="545756" y="113177"/>
                    <a:pt x="546230" y="107017"/>
                    <a:pt x="546691" y="101055"/>
                  </a:cubicBezTo>
                  <a:cubicBezTo>
                    <a:pt x="547012" y="96888"/>
                    <a:pt x="547345" y="92574"/>
                    <a:pt x="549536" y="88189"/>
                  </a:cubicBezTo>
                  <a:cubicBezTo>
                    <a:pt x="554214" y="78836"/>
                    <a:pt x="562242" y="76689"/>
                    <a:pt x="573410" y="81830"/>
                  </a:cubicBezTo>
                  <a:close/>
                  <a:moveTo>
                    <a:pt x="371858" y="3398"/>
                  </a:moveTo>
                  <a:cubicBezTo>
                    <a:pt x="378233" y="4379"/>
                    <a:pt x="383776" y="5353"/>
                    <a:pt x="388658" y="6206"/>
                  </a:cubicBezTo>
                  <a:cubicBezTo>
                    <a:pt x="400339" y="8257"/>
                    <a:pt x="409566" y="9873"/>
                    <a:pt x="421387" y="10071"/>
                  </a:cubicBezTo>
                  <a:cubicBezTo>
                    <a:pt x="436669" y="10328"/>
                    <a:pt x="448555" y="14411"/>
                    <a:pt x="454860" y="21578"/>
                  </a:cubicBezTo>
                  <a:cubicBezTo>
                    <a:pt x="460312" y="27777"/>
                    <a:pt x="460107" y="30816"/>
                    <a:pt x="460114" y="30816"/>
                  </a:cubicBezTo>
                  <a:cubicBezTo>
                    <a:pt x="460005" y="31495"/>
                    <a:pt x="460460" y="32136"/>
                    <a:pt x="461139" y="32252"/>
                  </a:cubicBezTo>
                  <a:cubicBezTo>
                    <a:pt x="461209" y="32264"/>
                    <a:pt x="461280" y="32271"/>
                    <a:pt x="461344" y="32271"/>
                  </a:cubicBezTo>
                  <a:cubicBezTo>
                    <a:pt x="461940" y="32271"/>
                    <a:pt x="462472" y="31835"/>
                    <a:pt x="462574" y="31226"/>
                  </a:cubicBezTo>
                  <a:cubicBezTo>
                    <a:pt x="462632" y="30860"/>
                    <a:pt x="462959" y="27707"/>
                    <a:pt x="458179" y="21674"/>
                  </a:cubicBezTo>
                  <a:cubicBezTo>
                    <a:pt x="463734" y="21001"/>
                    <a:pt x="478958" y="19988"/>
                    <a:pt x="490357" y="27091"/>
                  </a:cubicBezTo>
                  <a:cubicBezTo>
                    <a:pt x="496604" y="30982"/>
                    <a:pt x="500115" y="34643"/>
                    <a:pt x="503217" y="37873"/>
                  </a:cubicBezTo>
                  <a:cubicBezTo>
                    <a:pt x="507260" y="42085"/>
                    <a:pt x="510451" y="45412"/>
                    <a:pt x="517467" y="46412"/>
                  </a:cubicBezTo>
                  <a:cubicBezTo>
                    <a:pt x="527020" y="47778"/>
                    <a:pt x="537894" y="50476"/>
                    <a:pt x="546089" y="60131"/>
                  </a:cubicBezTo>
                  <a:cubicBezTo>
                    <a:pt x="553169" y="68477"/>
                    <a:pt x="555290" y="77394"/>
                    <a:pt x="555501" y="78336"/>
                  </a:cubicBezTo>
                  <a:cubicBezTo>
                    <a:pt x="552157" y="80009"/>
                    <a:pt x="549382" y="82913"/>
                    <a:pt x="547313" y="87061"/>
                  </a:cubicBezTo>
                  <a:cubicBezTo>
                    <a:pt x="546166" y="89356"/>
                    <a:pt x="545493" y="91593"/>
                    <a:pt x="545057" y="93785"/>
                  </a:cubicBezTo>
                  <a:cubicBezTo>
                    <a:pt x="543007" y="93330"/>
                    <a:pt x="534363" y="90689"/>
                    <a:pt x="525335" y="77484"/>
                  </a:cubicBezTo>
                  <a:cubicBezTo>
                    <a:pt x="514340" y="61413"/>
                    <a:pt x="503960" y="46226"/>
                    <a:pt x="478157" y="42822"/>
                  </a:cubicBezTo>
                  <a:cubicBezTo>
                    <a:pt x="474390" y="42322"/>
                    <a:pt x="470789" y="42040"/>
                    <a:pt x="467322" y="41918"/>
                  </a:cubicBezTo>
                  <a:cubicBezTo>
                    <a:pt x="467111" y="41643"/>
                    <a:pt x="466790" y="41451"/>
                    <a:pt x="466419" y="41425"/>
                  </a:cubicBezTo>
                  <a:cubicBezTo>
                    <a:pt x="466367" y="41425"/>
                    <a:pt x="461088" y="41072"/>
                    <a:pt x="448446" y="36771"/>
                  </a:cubicBezTo>
                  <a:cubicBezTo>
                    <a:pt x="443083" y="34944"/>
                    <a:pt x="438860" y="32104"/>
                    <a:pt x="433965" y="28809"/>
                  </a:cubicBezTo>
                  <a:cubicBezTo>
                    <a:pt x="427301" y="24328"/>
                    <a:pt x="419016" y="18751"/>
                    <a:pt x="404638" y="13745"/>
                  </a:cubicBezTo>
                  <a:cubicBezTo>
                    <a:pt x="382193" y="5924"/>
                    <a:pt x="364720" y="13251"/>
                    <a:pt x="360895" y="15091"/>
                  </a:cubicBezTo>
                  <a:cubicBezTo>
                    <a:pt x="356275" y="11277"/>
                    <a:pt x="351046" y="7950"/>
                    <a:pt x="344793" y="5520"/>
                  </a:cubicBezTo>
                  <a:cubicBezTo>
                    <a:pt x="348471" y="3796"/>
                    <a:pt x="357005" y="1110"/>
                    <a:pt x="371871" y="3398"/>
                  </a:cubicBezTo>
                  <a:close/>
                  <a:moveTo>
                    <a:pt x="341429" y="6956"/>
                  </a:moveTo>
                  <a:cubicBezTo>
                    <a:pt x="348733" y="9392"/>
                    <a:pt x="354564" y="13014"/>
                    <a:pt x="359690" y="17315"/>
                  </a:cubicBezTo>
                  <a:cubicBezTo>
                    <a:pt x="359818" y="17488"/>
                    <a:pt x="359972" y="17616"/>
                    <a:pt x="360158" y="17700"/>
                  </a:cubicBezTo>
                  <a:cubicBezTo>
                    <a:pt x="365630" y="22373"/>
                    <a:pt x="370307" y="27815"/>
                    <a:pt x="375113" y="33425"/>
                  </a:cubicBezTo>
                  <a:cubicBezTo>
                    <a:pt x="382078" y="41547"/>
                    <a:pt x="389286" y="49951"/>
                    <a:pt x="399403" y="56220"/>
                  </a:cubicBezTo>
                  <a:cubicBezTo>
                    <a:pt x="413429" y="64906"/>
                    <a:pt x="422573" y="66862"/>
                    <a:pt x="434144" y="69330"/>
                  </a:cubicBezTo>
                  <a:cubicBezTo>
                    <a:pt x="442077" y="71022"/>
                    <a:pt x="451060" y="72945"/>
                    <a:pt x="463702" y="77420"/>
                  </a:cubicBezTo>
                  <a:cubicBezTo>
                    <a:pt x="494067" y="88170"/>
                    <a:pt x="507305" y="108811"/>
                    <a:pt x="510342" y="119318"/>
                  </a:cubicBezTo>
                  <a:cubicBezTo>
                    <a:pt x="512597" y="127107"/>
                    <a:pt x="512815" y="129562"/>
                    <a:pt x="512828" y="130171"/>
                  </a:cubicBezTo>
                  <a:cubicBezTo>
                    <a:pt x="497424" y="132402"/>
                    <a:pt x="483636" y="139518"/>
                    <a:pt x="477209" y="149652"/>
                  </a:cubicBezTo>
                  <a:cubicBezTo>
                    <a:pt x="476126" y="151364"/>
                    <a:pt x="475261" y="153396"/>
                    <a:pt x="474543" y="155627"/>
                  </a:cubicBezTo>
                  <a:cubicBezTo>
                    <a:pt x="469770" y="151935"/>
                    <a:pt x="451707" y="139139"/>
                    <a:pt x="433446" y="141595"/>
                  </a:cubicBezTo>
                  <a:cubicBezTo>
                    <a:pt x="425341" y="142691"/>
                    <a:pt x="419875" y="144819"/>
                    <a:pt x="416178" y="147037"/>
                  </a:cubicBezTo>
                  <a:cubicBezTo>
                    <a:pt x="415140" y="144960"/>
                    <a:pt x="412949" y="141768"/>
                    <a:pt x="408335" y="137979"/>
                  </a:cubicBezTo>
                  <a:cubicBezTo>
                    <a:pt x="402242" y="132972"/>
                    <a:pt x="393765" y="132928"/>
                    <a:pt x="389702" y="133267"/>
                  </a:cubicBezTo>
                  <a:cubicBezTo>
                    <a:pt x="391381" y="129274"/>
                    <a:pt x="393970" y="120184"/>
                    <a:pt x="388985" y="109562"/>
                  </a:cubicBezTo>
                  <a:cubicBezTo>
                    <a:pt x="383737" y="98375"/>
                    <a:pt x="374504" y="93542"/>
                    <a:pt x="364726" y="88426"/>
                  </a:cubicBezTo>
                  <a:cubicBezTo>
                    <a:pt x="362247" y="87125"/>
                    <a:pt x="359684" y="85785"/>
                    <a:pt x="357146" y="84317"/>
                  </a:cubicBezTo>
                  <a:cubicBezTo>
                    <a:pt x="350104" y="80247"/>
                    <a:pt x="349637" y="77791"/>
                    <a:pt x="348868" y="73714"/>
                  </a:cubicBezTo>
                  <a:cubicBezTo>
                    <a:pt x="348349" y="70958"/>
                    <a:pt x="347695" y="67528"/>
                    <a:pt x="344831" y="62829"/>
                  </a:cubicBezTo>
                  <a:cubicBezTo>
                    <a:pt x="338988" y="53239"/>
                    <a:pt x="324936" y="50451"/>
                    <a:pt x="319451" y="49714"/>
                  </a:cubicBezTo>
                  <a:cubicBezTo>
                    <a:pt x="322296" y="45733"/>
                    <a:pt x="328575" y="35931"/>
                    <a:pt x="327364" y="28469"/>
                  </a:cubicBezTo>
                  <a:cubicBezTo>
                    <a:pt x="326910" y="25674"/>
                    <a:pt x="325474" y="23469"/>
                    <a:pt x="323097" y="21924"/>
                  </a:cubicBezTo>
                  <a:cubicBezTo>
                    <a:pt x="317574" y="18334"/>
                    <a:pt x="313281" y="18008"/>
                    <a:pt x="307847" y="17597"/>
                  </a:cubicBezTo>
                  <a:cubicBezTo>
                    <a:pt x="301837" y="17142"/>
                    <a:pt x="294360" y="16584"/>
                    <a:pt x="281558" y="11546"/>
                  </a:cubicBezTo>
                  <a:cubicBezTo>
                    <a:pt x="280103" y="10975"/>
                    <a:pt x="278700" y="10475"/>
                    <a:pt x="277342" y="10027"/>
                  </a:cubicBezTo>
                  <a:cubicBezTo>
                    <a:pt x="283025" y="8309"/>
                    <a:pt x="316875" y="-1237"/>
                    <a:pt x="341435" y="6956"/>
                  </a:cubicBezTo>
                  <a:close/>
                  <a:moveTo>
                    <a:pt x="239038" y="18636"/>
                  </a:moveTo>
                  <a:cubicBezTo>
                    <a:pt x="239672" y="16296"/>
                    <a:pt x="244459" y="13943"/>
                    <a:pt x="245432" y="13616"/>
                  </a:cubicBezTo>
                  <a:lnTo>
                    <a:pt x="245830" y="13398"/>
                  </a:lnTo>
                  <a:cubicBezTo>
                    <a:pt x="245939" y="13309"/>
                    <a:pt x="257043" y="4590"/>
                    <a:pt x="280629" y="13873"/>
                  </a:cubicBezTo>
                  <a:cubicBezTo>
                    <a:pt x="293783" y="19046"/>
                    <a:pt x="301472" y="19629"/>
                    <a:pt x="307649" y="20091"/>
                  </a:cubicBezTo>
                  <a:cubicBezTo>
                    <a:pt x="312928" y="20488"/>
                    <a:pt x="316734" y="20777"/>
                    <a:pt x="321726" y="24021"/>
                  </a:cubicBezTo>
                  <a:cubicBezTo>
                    <a:pt x="323514" y="25181"/>
                    <a:pt x="324552" y="26771"/>
                    <a:pt x="324891" y="28873"/>
                  </a:cubicBezTo>
                  <a:cubicBezTo>
                    <a:pt x="326237" y="37168"/>
                    <a:pt x="316260" y="49816"/>
                    <a:pt x="316158" y="49944"/>
                  </a:cubicBezTo>
                  <a:lnTo>
                    <a:pt x="314678" y="51803"/>
                  </a:lnTo>
                  <a:lnTo>
                    <a:pt x="317042" y="51970"/>
                  </a:lnTo>
                  <a:cubicBezTo>
                    <a:pt x="317234" y="51983"/>
                    <a:pt x="336168" y="53438"/>
                    <a:pt x="342685" y="64137"/>
                  </a:cubicBezTo>
                  <a:cubicBezTo>
                    <a:pt x="345312" y="68445"/>
                    <a:pt x="345888" y="71496"/>
                    <a:pt x="346401" y="74189"/>
                  </a:cubicBezTo>
                  <a:cubicBezTo>
                    <a:pt x="347208" y="78464"/>
                    <a:pt x="347849" y="81843"/>
                    <a:pt x="355884" y="86484"/>
                  </a:cubicBezTo>
                  <a:cubicBezTo>
                    <a:pt x="358466" y="87978"/>
                    <a:pt x="361055" y="89330"/>
                    <a:pt x="363554" y="90638"/>
                  </a:cubicBezTo>
                  <a:cubicBezTo>
                    <a:pt x="373357" y="95766"/>
                    <a:pt x="381821" y="100196"/>
                    <a:pt x="386710" y="110626"/>
                  </a:cubicBezTo>
                  <a:cubicBezTo>
                    <a:pt x="392714" y="123421"/>
                    <a:pt x="386556" y="134043"/>
                    <a:pt x="386492" y="134146"/>
                  </a:cubicBezTo>
                  <a:lnTo>
                    <a:pt x="385089" y="136505"/>
                  </a:lnTo>
                  <a:lnTo>
                    <a:pt x="387787" y="136011"/>
                  </a:lnTo>
                  <a:cubicBezTo>
                    <a:pt x="387902" y="135992"/>
                    <a:pt x="399499" y="133966"/>
                    <a:pt x="406740" y="139909"/>
                  </a:cubicBezTo>
                  <a:cubicBezTo>
                    <a:pt x="411366" y="143710"/>
                    <a:pt x="413282" y="146748"/>
                    <a:pt x="414076" y="148441"/>
                  </a:cubicBezTo>
                  <a:cubicBezTo>
                    <a:pt x="410072" y="151435"/>
                    <a:pt x="408989" y="154236"/>
                    <a:pt x="408861" y="154601"/>
                  </a:cubicBezTo>
                  <a:cubicBezTo>
                    <a:pt x="404593" y="159704"/>
                    <a:pt x="399602" y="168320"/>
                    <a:pt x="398801" y="181314"/>
                  </a:cubicBezTo>
                  <a:cubicBezTo>
                    <a:pt x="397955" y="195058"/>
                    <a:pt x="399358" y="207096"/>
                    <a:pt x="400601" y="217725"/>
                  </a:cubicBezTo>
                  <a:cubicBezTo>
                    <a:pt x="401383" y="224411"/>
                    <a:pt x="402120" y="230725"/>
                    <a:pt x="402120" y="236328"/>
                  </a:cubicBezTo>
                  <a:cubicBezTo>
                    <a:pt x="402120" y="248380"/>
                    <a:pt x="390285" y="259053"/>
                    <a:pt x="387428" y="261457"/>
                  </a:cubicBezTo>
                  <a:cubicBezTo>
                    <a:pt x="375689" y="258136"/>
                    <a:pt x="362772" y="254649"/>
                    <a:pt x="348701" y="251008"/>
                  </a:cubicBezTo>
                  <a:cubicBezTo>
                    <a:pt x="352200" y="249489"/>
                    <a:pt x="357172" y="246245"/>
                    <a:pt x="359876" y="239565"/>
                  </a:cubicBezTo>
                  <a:cubicBezTo>
                    <a:pt x="363739" y="230033"/>
                    <a:pt x="360997" y="220840"/>
                    <a:pt x="357197" y="208122"/>
                  </a:cubicBezTo>
                  <a:cubicBezTo>
                    <a:pt x="356730" y="206552"/>
                    <a:pt x="356243" y="204930"/>
                    <a:pt x="355756" y="203237"/>
                  </a:cubicBezTo>
                  <a:cubicBezTo>
                    <a:pt x="354115" y="197603"/>
                    <a:pt x="353680" y="192897"/>
                    <a:pt x="353212" y="187910"/>
                  </a:cubicBezTo>
                  <a:cubicBezTo>
                    <a:pt x="352437" y="179576"/>
                    <a:pt x="351636" y="170954"/>
                    <a:pt x="345145" y="157268"/>
                  </a:cubicBezTo>
                  <a:cubicBezTo>
                    <a:pt x="340512" y="147492"/>
                    <a:pt x="332926" y="139434"/>
                    <a:pt x="326243" y="132319"/>
                  </a:cubicBezTo>
                  <a:cubicBezTo>
                    <a:pt x="317708" y="123248"/>
                    <a:pt x="310340" y="115414"/>
                    <a:pt x="310045" y="106158"/>
                  </a:cubicBezTo>
                  <a:cubicBezTo>
                    <a:pt x="309494" y="88772"/>
                    <a:pt x="298762" y="81093"/>
                    <a:pt x="288382" y="73663"/>
                  </a:cubicBezTo>
                  <a:lnTo>
                    <a:pt x="287068" y="72721"/>
                  </a:lnTo>
                  <a:cubicBezTo>
                    <a:pt x="280468" y="67983"/>
                    <a:pt x="279828" y="60797"/>
                    <a:pt x="279142" y="53194"/>
                  </a:cubicBezTo>
                  <a:cubicBezTo>
                    <a:pt x="278764" y="49008"/>
                    <a:pt x="278380" y="44681"/>
                    <a:pt x="276983" y="40592"/>
                  </a:cubicBezTo>
                  <a:cubicBezTo>
                    <a:pt x="274292" y="32713"/>
                    <a:pt x="261227" y="28463"/>
                    <a:pt x="250725" y="25053"/>
                  </a:cubicBezTo>
                  <a:cubicBezTo>
                    <a:pt x="245599" y="23386"/>
                    <a:pt x="240755" y="21809"/>
                    <a:pt x="239582" y="20476"/>
                  </a:cubicBezTo>
                  <a:cubicBezTo>
                    <a:pt x="238852" y="19642"/>
                    <a:pt x="238916" y="19020"/>
                    <a:pt x="239019" y="18623"/>
                  </a:cubicBezTo>
                  <a:close/>
                  <a:moveTo>
                    <a:pt x="3481" y="279823"/>
                  </a:moveTo>
                  <a:cubicBezTo>
                    <a:pt x="5025" y="281785"/>
                    <a:pt x="7082" y="283028"/>
                    <a:pt x="9690" y="284092"/>
                  </a:cubicBezTo>
                  <a:cubicBezTo>
                    <a:pt x="15841" y="286612"/>
                    <a:pt x="17981" y="286682"/>
                    <a:pt x="18205" y="286682"/>
                  </a:cubicBezTo>
                  <a:cubicBezTo>
                    <a:pt x="18885" y="286682"/>
                    <a:pt x="19429" y="286137"/>
                    <a:pt x="19442" y="285458"/>
                  </a:cubicBezTo>
                  <a:cubicBezTo>
                    <a:pt x="19455" y="284778"/>
                    <a:pt x="18910" y="284214"/>
                    <a:pt x="18231" y="284188"/>
                  </a:cubicBezTo>
                  <a:cubicBezTo>
                    <a:pt x="18212" y="284188"/>
                    <a:pt x="16264" y="284092"/>
                    <a:pt x="10638" y="281785"/>
                  </a:cubicBezTo>
                  <a:cubicBezTo>
                    <a:pt x="5256" y="279586"/>
                    <a:pt x="1988" y="277361"/>
                    <a:pt x="2539" y="260233"/>
                  </a:cubicBezTo>
                  <a:cubicBezTo>
                    <a:pt x="3148" y="241450"/>
                    <a:pt x="12977" y="217712"/>
                    <a:pt x="18782" y="205231"/>
                  </a:cubicBezTo>
                  <a:cubicBezTo>
                    <a:pt x="22864" y="196468"/>
                    <a:pt x="27041" y="184512"/>
                    <a:pt x="30008" y="175442"/>
                  </a:cubicBezTo>
                  <a:cubicBezTo>
                    <a:pt x="29598" y="181403"/>
                    <a:pt x="30104" y="185987"/>
                    <a:pt x="30873" y="188673"/>
                  </a:cubicBezTo>
                  <a:cubicBezTo>
                    <a:pt x="32456" y="194224"/>
                    <a:pt x="32218" y="200148"/>
                    <a:pt x="32212" y="200205"/>
                  </a:cubicBezTo>
                  <a:cubicBezTo>
                    <a:pt x="32180" y="200891"/>
                    <a:pt x="32712" y="201474"/>
                    <a:pt x="33404" y="201507"/>
                  </a:cubicBezTo>
                  <a:cubicBezTo>
                    <a:pt x="33423" y="201507"/>
                    <a:pt x="33442" y="201507"/>
                    <a:pt x="33461" y="201507"/>
                  </a:cubicBezTo>
                  <a:cubicBezTo>
                    <a:pt x="34121" y="201507"/>
                    <a:pt x="34679" y="200981"/>
                    <a:pt x="34705" y="200314"/>
                  </a:cubicBezTo>
                  <a:cubicBezTo>
                    <a:pt x="34717" y="200058"/>
                    <a:pt x="34967" y="193936"/>
                    <a:pt x="33269" y="187987"/>
                  </a:cubicBezTo>
                  <a:cubicBezTo>
                    <a:pt x="31385" y="181397"/>
                    <a:pt x="31148" y="162852"/>
                    <a:pt x="43701" y="139819"/>
                  </a:cubicBezTo>
                  <a:cubicBezTo>
                    <a:pt x="54036" y="120857"/>
                    <a:pt x="74021" y="101959"/>
                    <a:pt x="82600" y="94952"/>
                  </a:cubicBezTo>
                  <a:cubicBezTo>
                    <a:pt x="80159" y="99760"/>
                    <a:pt x="79512" y="103331"/>
                    <a:pt x="79358" y="104978"/>
                  </a:cubicBezTo>
                  <a:cubicBezTo>
                    <a:pt x="78993" y="108831"/>
                    <a:pt x="79089" y="110760"/>
                    <a:pt x="79255" y="111747"/>
                  </a:cubicBezTo>
                  <a:cubicBezTo>
                    <a:pt x="79070" y="111895"/>
                    <a:pt x="78884" y="112030"/>
                    <a:pt x="78698" y="112177"/>
                  </a:cubicBezTo>
                  <a:cubicBezTo>
                    <a:pt x="61648" y="126165"/>
                    <a:pt x="43239" y="149197"/>
                    <a:pt x="47487" y="168070"/>
                  </a:cubicBezTo>
                  <a:cubicBezTo>
                    <a:pt x="49967" y="179089"/>
                    <a:pt x="56496" y="185153"/>
                    <a:pt x="65640" y="185153"/>
                  </a:cubicBezTo>
                  <a:cubicBezTo>
                    <a:pt x="66063" y="185153"/>
                    <a:pt x="66511" y="185077"/>
                    <a:pt x="66947" y="185051"/>
                  </a:cubicBezTo>
                  <a:cubicBezTo>
                    <a:pt x="63122" y="188634"/>
                    <a:pt x="59738" y="191743"/>
                    <a:pt x="55375" y="193859"/>
                  </a:cubicBezTo>
                  <a:cubicBezTo>
                    <a:pt x="38850" y="201872"/>
                    <a:pt x="31635" y="215706"/>
                    <a:pt x="33321" y="236149"/>
                  </a:cubicBezTo>
                  <a:cubicBezTo>
                    <a:pt x="34371" y="248893"/>
                    <a:pt x="37268" y="258201"/>
                    <a:pt x="40285" y="266906"/>
                  </a:cubicBezTo>
                  <a:cubicBezTo>
                    <a:pt x="40253" y="267098"/>
                    <a:pt x="40247" y="267297"/>
                    <a:pt x="40311" y="267489"/>
                  </a:cubicBezTo>
                  <a:cubicBezTo>
                    <a:pt x="40740" y="268855"/>
                    <a:pt x="41727" y="272836"/>
                    <a:pt x="41138" y="274804"/>
                  </a:cubicBezTo>
                  <a:cubicBezTo>
                    <a:pt x="40657" y="276413"/>
                    <a:pt x="37787" y="281592"/>
                    <a:pt x="33308" y="283131"/>
                  </a:cubicBezTo>
                  <a:cubicBezTo>
                    <a:pt x="30597" y="284060"/>
                    <a:pt x="27720" y="283464"/>
                    <a:pt x="24754" y="281355"/>
                  </a:cubicBezTo>
                  <a:cubicBezTo>
                    <a:pt x="15533" y="274797"/>
                    <a:pt x="19436" y="257156"/>
                    <a:pt x="21768" y="246610"/>
                  </a:cubicBezTo>
                  <a:lnTo>
                    <a:pt x="22204" y="244630"/>
                  </a:lnTo>
                  <a:cubicBezTo>
                    <a:pt x="24453" y="234238"/>
                    <a:pt x="22300" y="222699"/>
                    <a:pt x="22204" y="222212"/>
                  </a:cubicBezTo>
                  <a:cubicBezTo>
                    <a:pt x="22075" y="221539"/>
                    <a:pt x="21422" y="221103"/>
                    <a:pt x="20743" y="221219"/>
                  </a:cubicBezTo>
                  <a:cubicBezTo>
                    <a:pt x="20064" y="221347"/>
                    <a:pt x="19621" y="222001"/>
                    <a:pt x="19750" y="222680"/>
                  </a:cubicBezTo>
                  <a:cubicBezTo>
                    <a:pt x="19769" y="222796"/>
                    <a:pt x="21890" y="234213"/>
                    <a:pt x="19750" y="244104"/>
                  </a:cubicBezTo>
                  <a:lnTo>
                    <a:pt x="19314" y="246072"/>
                  </a:lnTo>
                  <a:cubicBezTo>
                    <a:pt x="16847" y="257220"/>
                    <a:pt x="12721" y="275874"/>
                    <a:pt x="23293" y="283394"/>
                  </a:cubicBezTo>
                  <a:cubicBezTo>
                    <a:pt x="25798" y="285169"/>
                    <a:pt x="28291" y="286067"/>
                    <a:pt x="30738" y="286067"/>
                  </a:cubicBezTo>
                  <a:cubicBezTo>
                    <a:pt x="31866" y="286067"/>
                    <a:pt x="32994" y="285874"/>
                    <a:pt x="34102" y="285496"/>
                  </a:cubicBezTo>
                  <a:cubicBezTo>
                    <a:pt x="39299" y="283714"/>
                    <a:pt x="42547" y="278156"/>
                    <a:pt x="43374" y="275887"/>
                  </a:cubicBezTo>
                  <a:cubicBezTo>
                    <a:pt x="45411" y="282015"/>
                    <a:pt x="47097" y="288195"/>
                    <a:pt x="47654" y="295317"/>
                  </a:cubicBezTo>
                  <a:cubicBezTo>
                    <a:pt x="45552" y="296625"/>
                    <a:pt x="38940" y="300875"/>
                    <a:pt x="33968" y="305612"/>
                  </a:cubicBezTo>
                  <a:cubicBezTo>
                    <a:pt x="30206" y="309196"/>
                    <a:pt x="23113" y="312503"/>
                    <a:pt x="16828" y="311888"/>
                  </a:cubicBezTo>
                  <a:cubicBezTo>
                    <a:pt x="13835" y="311600"/>
                    <a:pt x="11260" y="310452"/>
                    <a:pt x="9132" y="308497"/>
                  </a:cubicBezTo>
                  <a:cubicBezTo>
                    <a:pt x="9049" y="308080"/>
                    <a:pt x="8780" y="307715"/>
                    <a:pt x="8351" y="307561"/>
                  </a:cubicBezTo>
                  <a:cubicBezTo>
                    <a:pt x="8299" y="307542"/>
                    <a:pt x="8242" y="307548"/>
                    <a:pt x="8184" y="307535"/>
                  </a:cubicBezTo>
                  <a:cubicBezTo>
                    <a:pt x="7774" y="307080"/>
                    <a:pt x="7377" y="306599"/>
                    <a:pt x="6999" y="306074"/>
                  </a:cubicBezTo>
                  <a:cubicBezTo>
                    <a:pt x="860" y="297394"/>
                    <a:pt x="2552" y="284547"/>
                    <a:pt x="3462" y="279823"/>
                  </a:cubicBezTo>
                  <a:close/>
                  <a:moveTo>
                    <a:pt x="10138" y="336703"/>
                  </a:moveTo>
                  <a:cubicBezTo>
                    <a:pt x="4980" y="327408"/>
                    <a:pt x="7255" y="315843"/>
                    <a:pt x="8498" y="311221"/>
                  </a:cubicBezTo>
                  <a:cubicBezTo>
                    <a:pt x="10805" y="313010"/>
                    <a:pt x="13515" y="314074"/>
                    <a:pt x="16597" y="314369"/>
                  </a:cubicBezTo>
                  <a:cubicBezTo>
                    <a:pt x="17206" y="314427"/>
                    <a:pt x="17808" y="314459"/>
                    <a:pt x="18423" y="314459"/>
                  </a:cubicBezTo>
                  <a:cubicBezTo>
                    <a:pt x="25202" y="314459"/>
                    <a:pt x="31994" y="310952"/>
                    <a:pt x="35704" y="307414"/>
                  </a:cubicBezTo>
                  <a:cubicBezTo>
                    <a:pt x="39779" y="303529"/>
                    <a:pt x="45161" y="299888"/>
                    <a:pt x="47885" y="298138"/>
                  </a:cubicBezTo>
                  <a:cubicBezTo>
                    <a:pt x="48519" y="307433"/>
                    <a:pt x="49313" y="316305"/>
                    <a:pt x="52319" y="322978"/>
                  </a:cubicBezTo>
                  <a:cubicBezTo>
                    <a:pt x="46123" y="325645"/>
                    <a:pt x="28105" y="334684"/>
                    <a:pt x="21569" y="345831"/>
                  </a:cubicBezTo>
                  <a:cubicBezTo>
                    <a:pt x="20922" y="346934"/>
                    <a:pt x="20442" y="348113"/>
                    <a:pt x="20038" y="349319"/>
                  </a:cubicBezTo>
                  <a:cubicBezTo>
                    <a:pt x="18583" y="348408"/>
                    <a:pt x="15027" y="345485"/>
                    <a:pt x="10145" y="336696"/>
                  </a:cubicBezTo>
                  <a:close/>
                  <a:moveTo>
                    <a:pt x="81569" y="389127"/>
                  </a:moveTo>
                  <a:cubicBezTo>
                    <a:pt x="69689" y="393262"/>
                    <a:pt x="42938" y="397448"/>
                    <a:pt x="34942" y="388371"/>
                  </a:cubicBezTo>
                  <a:cubicBezTo>
                    <a:pt x="26356" y="378640"/>
                    <a:pt x="16853" y="358793"/>
                    <a:pt x="23709" y="347101"/>
                  </a:cubicBezTo>
                  <a:cubicBezTo>
                    <a:pt x="30200" y="336030"/>
                    <a:pt x="48269" y="327510"/>
                    <a:pt x="53466" y="325241"/>
                  </a:cubicBezTo>
                  <a:cubicBezTo>
                    <a:pt x="56374" y="330241"/>
                    <a:pt x="60905" y="333645"/>
                    <a:pt x="68267" y="334395"/>
                  </a:cubicBezTo>
                  <a:cubicBezTo>
                    <a:pt x="69664" y="334536"/>
                    <a:pt x="70990" y="334600"/>
                    <a:pt x="72291" y="334626"/>
                  </a:cubicBezTo>
                  <a:cubicBezTo>
                    <a:pt x="72733" y="337908"/>
                    <a:pt x="73713" y="346036"/>
                    <a:pt x="68344" y="351415"/>
                  </a:cubicBezTo>
                  <a:cubicBezTo>
                    <a:pt x="65749" y="354011"/>
                    <a:pt x="60956" y="356562"/>
                    <a:pt x="55881" y="359255"/>
                  </a:cubicBezTo>
                  <a:cubicBezTo>
                    <a:pt x="47071" y="363934"/>
                    <a:pt x="37966" y="368774"/>
                    <a:pt x="37203" y="375460"/>
                  </a:cubicBezTo>
                  <a:cubicBezTo>
                    <a:pt x="36755" y="379377"/>
                    <a:pt x="36672" y="384300"/>
                    <a:pt x="40036" y="387647"/>
                  </a:cubicBezTo>
                  <a:cubicBezTo>
                    <a:pt x="42650" y="390249"/>
                    <a:pt x="46904" y="391519"/>
                    <a:pt x="53171" y="391519"/>
                  </a:cubicBezTo>
                  <a:cubicBezTo>
                    <a:pt x="55509" y="391519"/>
                    <a:pt x="58130" y="391339"/>
                    <a:pt x="61052" y="390987"/>
                  </a:cubicBezTo>
                  <a:cubicBezTo>
                    <a:pt x="81165" y="388570"/>
                    <a:pt x="101957" y="378781"/>
                    <a:pt x="124620" y="361043"/>
                  </a:cubicBezTo>
                  <a:cubicBezTo>
                    <a:pt x="135295" y="352691"/>
                    <a:pt x="143407" y="347536"/>
                    <a:pt x="148840" y="344466"/>
                  </a:cubicBezTo>
                  <a:cubicBezTo>
                    <a:pt x="147040" y="346575"/>
                    <a:pt x="145560" y="349056"/>
                    <a:pt x="145086" y="351806"/>
                  </a:cubicBezTo>
                  <a:cubicBezTo>
                    <a:pt x="144541" y="354960"/>
                    <a:pt x="144765" y="358043"/>
                    <a:pt x="144983" y="361018"/>
                  </a:cubicBezTo>
                  <a:cubicBezTo>
                    <a:pt x="145335" y="365845"/>
                    <a:pt x="145669" y="370403"/>
                    <a:pt x="142766" y="374922"/>
                  </a:cubicBezTo>
                  <a:cubicBezTo>
                    <a:pt x="138121" y="382153"/>
                    <a:pt x="124011" y="385166"/>
                    <a:pt x="123870" y="385198"/>
                  </a:cubicBezTo>
                  <a:cubicBezTo>
                    <a:pt x="123697" y="385230"/>
                    <a:pt x="123544" y="385300"/>
                    <a:pt x="123409" y="385397"/>
                  </a:cubicBezTo>
                  <a:cubicBezTo>
                    <a:pt x="107256" y="383698"/>
                    <a:pt x="90904" y="385871"/>
                    <a:pt x="81562" y="389121"/>
                  </a:cubicBezTo>
                  <a:close/>
                  <a:moveTo>
                    <a:pt x="123089" y="359082"/>
                  </a:moveTo>
                  <a:cubicBezTo>
                    <a:pt x="100797" y="376525"/>
                    <a:pt x="80409" y="386153"/>
                    <a:pt x="60757" y="388512"/>
                  </a:cubicBezTo>
                  <a:cubicBezTo>
                    <a:pt x="50960" y="389685"/>
                    <a:pt x="44764" y="388826"/>
                    <a:pt x="41798" y="385877"/>
                  </a:cubicBezTo>
                  <a:cubicBezTo>
                    <a:pt x="39766" y="383858"/>
                    <a:pt x="39113" y="380730"/>
                    <a:pt x="39683" y="375742"/>
                  </a:cubicBezTo>
                  <a:cubicBezTo>
                    <a:pt x="40298" y="370358"/>
                    <a:pt x="49198" y="365633"/>
                    <a:pt x="57054" y="361460"/>
                  </a:cubicBezTo>
                  <a:cubicBezTo>
                    <a:pt x="62295" y="358671"/>
                    <a:pt x="67248" y="356043"/>
                    <a:pt x="70112" y="353178"/>
                  </a:cubicBezTo>
                  <a:cubicBezTo>
                    <a:pt x="76173" y="347113"/>
                    <a:pt x="75315" y="338427"/>
                    <a:pt x="74815" y="334613"/>
                  </a:cubicBezTo>
                  <a:cubicBezTo>
                    <a:pt x="79614" y="334472"/>
                    <a:pt x="83920" y="333690"/>
                    <a:pt x="88386" y="332863"/>
                  </a:cubicBezTo>
                  <a:cubicBezTo>
                    <a:pt x="95928" y="331459"/>
                    <a:pt x="103725" y="330004"/>
                    <a:pt x="115406" y="331344"/>
                  </a:cubicBezTo>
                  <a:cubicBezTo>
                    <a:pt x="124037" y="332325"/>
                    <a:pt x="129913" y="334510"/>
                    <a:pt x="135096" y="336440"/>
                  </a:cubicBezTo>
                  <a:cubicBezTo>
                    <a:pt x="140344" y="338395"/>
                    <a:pt x="145124" y="340158"/>
                    <a:pt x="151487" y="340209"/>
                  </a:cubicBezTo>
                  <a:cubicBezTo>
                    <a:pt x="146303" y="342838"/>
                    <a:pt x="136839" y="348338"/>
                    <a:pt x="123102" y="359088"/>
                  </a:cubicBezTo>
                  <a:close/>
                  <a:moveTo>
                    <a:pt x="129458" y="386230"/>
                  </a:moveTo>
                  <a:cubicBezTo>
                    <a:pt x="133546" y="384871"/>
                    <a:pt x="139178" y="382461"/>
                    <a:pt x="142881" y="378710"/>
                  </a:cubicBezTo>
                  <a:cubicBezTo>
                    <a:pt x="142990" y="378749"/>
                    <a:pt x="143099" y="378787"/>
                    <a:pt x="143227" y="378794"/>
                  </a:cubicBezTo>
                  <a:cubicBezTo>
                    <a:pt x="143304" y="378794"/>
                    <a:pt x="151012" y="379146"/>
                    <a:pt x="158624" y="384659"/>
                  </a:cubicBezTo>
                  <a:cubicBezTo>
                    <a:pt x="161719" y="386903"/>
                    <a:pt x="163622" y="389557"/>
                    <a:pt x="165628" y="392365"/>
                  </a:cubicBezTo>
                  <a:cubicBezTo>
                    <a:pt x="168665" y="396608"/>
                    <a:pt x="171824" y="400987"/>
                    <a:pt x="179244" y="404557"/>
                  </a:cubicBezTo>
                  <a:cubicBezTo>
                    <a:pt x="169466" y="401628"/>
                    <a:pt x="159464" y="397564"/>
                    <a:pt x="148821" y="392243"/>
                  </a:cubicBezTo>
                  <a:cubicBezTo>
                    <a:pt x="142945" y="389307"/>
                    <a:pt x="136301" y="387397"/>
                    <a:pt x="129458" y="386230"/>
                  </a:cubicBezTo>
                  <a:close/>
                  <a:moveTo>
                    <a:pt x="217599" y="410417"/>
                  </a:moveTo>
                  <a:cubicBezTo>
                    <a:pt x="207116" y="410301"/>
                    <a:pt x="196992" y="409058"/>
                    <a:pt x="186740" y="406577"/>
                  </a:cubicBezTo>
                  <a:cubicBezTo>
                    <a:pt x="187765" y="406679"/>
                    <a:pt x="188797" y="406737"/>
                    <a:pt x="189842" y="406737"/>
                  </a:cubicBezTo>
                  <a:cubicBezTo>
                    <a:pt x="201317" y="406737"/>
                    <a:pt x="213555" y="401179"/>
                    <a:pt x="214222" y="400865"/>
                  </a:cubicBezTo>
                  <a:cubicBezTo>
                    <a:pt x="214260" y="400846"/>
                    <a:pt x="214286" y="400814"/>
                    <a:pt x="214318" y="400794"/>
                  </a:cubicBezTo>
                  <a:cubicBezTo>
                    <a:pt x="215651" y="401070"/>
                    <a:pt x="217035" y="401320"/>
                    <a:pt x="218521" y="401525"/>
                  </a:cubicBezTo>
                  <a:cubicBezTo>
                    <a:pt x="231855" y="403365"/>
                    <a:pt x="239768" y="401474"/>
                    <a:pt x="242357" y="400660"/>
                  </a:cubicBezTo>
                  <a:cubicBezTo>
                    <a:pt x="243299" y="401865"/>
                    <a:pt x="245407" y="404288"/>
                    <a:pt x="248848" y="406904"/>
                  </a:cubicBezTo>
                  <a:cubicBezTo>
                    <a:pt x="246003" y="408000"/>
                    <a:pt x="237186" y="410590"/>
                    <a:pt x="217599" y="410417"/>
                  </a:cubicBezTo>
                  <a:close/>
                  <a:moveTo>
                    <a:pt x="493208" y="349120"/>
                  </a:moveTo>
                  <a:cubicBezTo>
                    <a:pt x="491568" y="358312"/>
                    <a:pt x="488518" y="375416"/>
                    <a:pt x="461491" y="396820"/>
                  </a:cubicBezTo>
                  <a:cubicBezTo>
                    <a:pt x="434663" y="418064"/>
                    <a:pt x="408560" y="422866"/>
                    <a:pt x="366815" y="424661"/>
                  </a:cubicBezTo>
                  <a:cubicBezTo>
                    <a:pt x="333214" y="426116"/>
                    <a:pt x="306707" y="419263"/>
                    <a:pt x="297179" y="416365"/>
                  </a:cubicBezTo>
                  <a:cubicBezTo>
                    <a:pt x="312108" y="414635"/>
                    <a:pt x="323757" y="410686"/>
                    <a:pt x="323924" y="410628"/>
                  </a:cubicBezTo>
                  <a:cubicBezTo>
                    <a:pt x="324577" y="410404"/>
                    <a:pt x="324923" y="409692"/>
                    <a:pt x="324699" y="409038"/>
                  </a:cubicBezTo>
                  <a:cubicBezTo>
                    <a:pt x="324475" y="408384"/>
                    <a:pt x="323763" y="408038"/>
                    <a:pt x="323110" y="408263"/>
                  </a:cubicBezTo>
                  <a:cubicBezTo>
                    <a:pt x="322873" y="408346"/>
                    <a:pt x="298954" y="416481"/>
                    <a:pt x="275938" y="414301"/>
                  </a:cubicBezTo>
                  <a:cubicBezTo>
                    <a:pt x="253294" y="412167"/>
                    <a:pt x="243952" y="398615"/>
                    <a:pt x="243856" y="398480"/>
                  </a:cubicBezTo>
                  <a:lnTo>
                    <a:pt x="243286" y="397634"/>
                  </a:lnTo>
                  <a:lnTo>
                    <a:pt x="242344" y="398019"/>
                  </a:lnTo>
                  <a:cubicBezTo>
                    <a:pt x="242267" y="398051"/>
                    <a:pt x="234341" y="401179"/>
                    <a:pt x="218861" y="399051"/>
                  </a:cubicBezTo>
                  <a:cubicBezTo>
                    <a:pt x="205187" y="397166"/>
                    <a:pt x="199299" y="392346"/>
                    <a:pt x="187580" y="382743"/>
                  </a:cubicBezTo>
                  <a:cubicBezTo>
                    <a:pt x="185862" y="381339"/>
                    <a:pt x="184030" y="379832"/>
                    <a:pt x="182037" y="378230"/>
                  </a:cubicBezTo>
                  <a:cubicBezTo>
                    <a:pt x="166281" y="365556"/>
                    <a:pt x="155485" y="366813"/>
                    <a:pt x="155023" y="366864"/>
                  </a:cubicBezTo>
                  <a:cubicBezTo>
                    <a:pt x="154344" y="366954"/>
                    <a:pt x="153864" y="367576"/>
                    <a:pt x="153953" y="368261"/>
                  </a:cubicBezTo>
                  <a:cubicBezTo>
                    <a:pt x="154037" y="368947"/>
                    <a:pt x="154665" y="369396"/>
                    <a:pt x="155344" y="369345"/>
                  </a:cubicBezTo>
                  <a:cubicBezTo>
                    <a:pt x="155440" y="369326"/>
                    <a:pt x="165634" y="368249"/>
                    <a:pt x="180474" y="380178"/>
                  </a:cubicBezTo>
                  <a:cubicBezTo>
                    <a:pt x="182460" y="381775"/>
                    <a:pt x="184286" y="383275"/>
                    <a:pt x="185997" y="384672"/>
                  </a:cubicBezTo>
                  <a:cubicBezTo>
                    <a:pt x="195205" y="392211"/>
                    <a:pt x="201170" y="397083"/>
                    <a:pt x="210288" y="399782"/>
                  </a:cubicBezTo>
                  <a:cubicBezTo>
                    <a:pt x="204213" y="402121"/>
                    <a:pt x="189842" y="406763"/>
                    <a:pt x="180672" y="402480"/>
                  </a:cubicBezTo>
                  <a:cubicBezTo>
                    <a:pt x="173554" y="399160"/>
                    <a:pt x="170549" y="394961"/>
                    <a:pt x="167646" y="390903"/>
                  </a:cubicBezTo>
                  <a:cubicBezTo>
                    <a:pt x="165609" y="388057"/>
                    <a:pt x="163507" y="385115"/>
                    <a:pt x="160079" y="382627"/>
                  </a:cubicBezTo>
                  <a:cubicBezTo>
                    <a:pt x="153761" y="378050"/>
                    <a:pt x="147501" y="376775"/>
                    <a:pt x="144752" y="376422"/>
                  </a:cubicBezTo>
                  <a:cubicBezTo>
                    <a:pt x="144784" y="376371"/>
                    <a:pt x="144829" y="376319"/>
                    <a:pt x="144868" y="376268"/>
                  </a:cubicBezTo>
                  <a:cubicBezTo>
                    <a:pt x="148219" y="371050"/>
                    <a:pt x="147841" y="365858"/>
                    <a:pt x="147475" y="360832"/>
                  </a:cubicBezTo>
                  <a:cubicBezTo>
                    <a:pt x="147270" y="358005"/>
                    <a:pt x="147053" y="355075"/>
                    <a:pt x="147546" y="352223"/>
                  </a:cubicBezTo>
                  <a:cubicBezTo>
                    <a:pt x="148648" y="345825"/>
                    <a:pt x="156747" y="340754"/>
                    <a:pt x="158868" y="339530"/>
                  </a:cubicBezTo>
                  <a:cubicBezTo>
                    <a:pt x="160008" y="339331"/>
                    <a:pt x="161175" y="339100"/>
                    <a:pt x="162418" y="338793"/>
                  </a:cubicBezTo>
                  <a:cubicBezTo>
                    <a:pt x="164122" y="338376"/>
                    <a:pt x="165641" y="337959"/>
                    <a:pt x="167089" y="337543"/>
                  </a:cubicBezTo>
                  <a:cubicBezTo>
                    <a:pt x="169415" y="339312"/>
                    <a:pt x="180070" y="346671"/>
                    <a:pt x="200753" y="349908"/>
                  </a:cubicBezTo>
                  <a:cubicBezTo>
                    <a:pt x="204989" y="350569"/>
                    <a:pt x="208538" y="351088"/>
                    <a:pt x="211633" y="351530"/>
                  </a:cubicBezTo>
                  <a:cubicBezTo>
                    <a:pt x="225384" y="353517"/>
                    <a:pt x="230016" y="354191"/>
                    <a:pt x="245939" y="360922"/>
                  </a:cubicBezTo>
                  <a:cubicBezTo>
                    <a:pt x="260387" y="367031"/>
                    <a:pt x="281404" y="370422"/>
                    <a:pt x="302106" y="370422"/>
                  </a:cubicBezTo>
                  <a:cubicBezTo>
                    <a:pt x="305131" y="370422"/>
                    <a:pt x="308136" y="370326"/>
                    <a:pt x="311122" y="370178"/>
                  </a:cubicBezTo>
                  <a:cubicBezTo>
                    <a:pt x="315203" y="370262"/>
                    <a:pt x="326051" y="370979"/>
                    <a:pt x="336284" y="375883"/>
                  </a:cubicBezTo>
                  <a:lnTo>
                    <a:pt x="338379" y="376890"/>
                  </a:lnTo>
                  <a:cubicBezTo>
                    <a:pt x="350835" y="382890"/>
                    <a:pt x="363707" y="389089"/>
                    <a:pt x="384455" y="390153"/>
                  </a:cubicBezTo>
                  <a:cubicBezTo>
                    <a:pt x="385121" y="390185"/>
                    <a:pt x="385781" y="390204"/>
                    <a:pt x="386428" y="390204"/>
                  </a:cubicBezTo>
                  <a:cubicBezTo>
                    <a:pt x="407220" y="390204"/>
                    <a:pt x="416851" y="373037"/>
                    <a:pt x="416947" y="372858"/>
                  </a:cubicBezTo>
                  <a:cubicBezTo>
                    <a:pt x="417280" y="372255"/>
                    <a:pt x="417056" y="371492"/>
                    <a:pt x="416454" y="371165"/>
                  </a:cubicBezTo>
                  <a:cubicBezTo>
                    <a:pt x="415851" y="370832"/>
                    <a:pt x="415089" y="371056"/>
                    <a:pt x="414762" y="371659"/>
                  </a:cubicBezTo>
                  <a:cubicBezTo>
                    <a:pt x="414672" y="371832"/>
                    <a:pt x="405253" y="388717"/>
                    <a:pt x="384583" y="387659"/>
                  </a:cubicBezTo>
                  <a:cubicBezTo>
                    <a:pt x="364342" y="386621"/>
                    <a:pt x="352257" y="380800"/>
                    <a:pt x="339462" y="374640"/>
                  </a:cubicBezTo>
                  <a:lnTo>
                    <a:pt x="337360" y="373627"/>
                  </a:lnTo>
                  <a:cubicBezTo>
                    <a:pt x="332644" y="371364"/>
                    <a:pt x="327864" y="369973"/>
                    <a:pt x="323610" y="369095"/>
                  </a:cubicBezTo>
                  <a:cubicBezTo>
                    <a:pt x="324468" y="368986"/>
                    <a:pt x="325333" y="368896"/>
                    <a:pt x="326179" y="368774"/>
                  </a:cubicBezTo>
                  <a:cubicBezTo>
                    <a:pt x="353430" y="364838"/>
                    <a:pt x="362266" y="346645"/>
                    <a:pt x="362625" y="345876"/>
                  </a:cubicBezTo>
                  <a:cubicBezTo>
                    <a:pt x="362919" y="345254"/>
                    <a:pt x="362650" y="344511"/>
                    <a:pt x="362029" y="344216"/>
                  </a:cubicBezTo>
                  <a:cubicBezTo>
                    <a:pt x="361420" y="343927"/>
                    <a:pt x="360664" y="344184"/>
                    <a:pt x="360369" y="344812"/>
                  </a:cubicBezTo>
                  <a:cubicBezTo>
                    <a:pt x="360286" y="344985"/>
                    <a:pt x="351681" y="362569"/>
                    <a:pt x="325820" y="366300"/>
                  </a:cubicBezTo>
                  <a:cubicBezTo>
                    <a:pt x="321079" y="366986"/>
                    <a:pt x="316113" y="367428"/>
                    <a:pt x="311038" y="367672"/>
                  </a:cubicBezTo>
                  <a:cubicBezTo>
                    <a:pt x="310039" y="367659"/>
                    <a:pt x="309424" y="367672"/>
                    <a:pt x="309308" y="367672"/>
                  </a:cubicBezTo>
                  <a:cubicBezTo>
                    <a:pt x="309206" y="367672"/>
                    <a:pt x="309116" y="367717"/>
                    <a:pt x="309020" y="367742"/>
                  </a:cubicBezTo>
                  <a:cubicBezTo>
                    <a:pt x="286568" y="368537"/>
                    <a:pt x="262399" y="365172"/>
                    <a:pt x="246893" y="358614"/>
                  </a:cubicBezTo>
                  <a:cubicBezTo>
                    <a:pt x="230676" y="351761"/>
                    <a:pt x="225582" y="351024"/>
                    <a:pt x="211973" y="349056"/>
                  </a:cubicBezTo>
                  <a:cubicBezTo>
                    <a:pt x="208884" y="348607"/>
                    <a:pt x="205341" y="348101"/>
                    <a:pt x="201119" y="347434"/>
                  </a:cubicBezTo>
                  <a:cubicBezTo>
                    <a:pt x="184184" y="344780"/>
                    <a:pt x="174066" y="339190"/>
                    <a:pt x="170113" y="336600"/>
                  </a:cubicBezTo>
                  <a:cubicBezTo>
                    <a:pt x="175546" y="334831"/>
                    <a:pt x="179192" y="333068"/>
                    <a:pt x="182486" y="331453"/>
                  </a:cubicBezTo>
                  <a:cubicBezTo>
                    <a:pt x="187246" y="329126"/>
                    <a:pt x="191001" y="327286"/>
                    <a:pt x="198594" y="326318"/>
                  </a:cubicBezTo>
                  <a:cubicBezTo>
                    <a:pt x="213767" y="324388"/>
                    <a:pt x="220559" y="311875"/>
                    <a:pt x="221859" y="300811"/>
                  </a:cubicBezTo>
                  <a:cubicBezTo>
                    <a:pt x="222673" y="293862"/>
                    <a:pt x="220475" y="289362"/>
                    <a:pt x="218150" y="287464"/>
                  </a:cubicBezTo>
                  <a:cubicBezTo>
                    <a:pt x="217541" y="286964"/>
                    <a:pt x="216631" y="286432"/>
                    <a:pt x="215792" y="286721"/>
                  </a:cubicBezTo>
                  <a:cubicBezTo>
                    <a:pt x="215138" y="286939"/>
                    <a:pt x="214786" y="287644"/>
                    <a:pt x="215004" y="288298"/>
                  </a:cubicBezTo>
                  <a:cubicBezTo>
                    <a:pt x="215183" y="288830"/>
                    <a:pt x="215663" y="289131"/>
                    <a:pt x="216215" y="289150"/>
                  </a:cubicBezTo>
                  <a:cubicBezTo>
                    <a:pt x="216977" y="289541"/>
                    <a:pt x="220302" y="292714"/>
                    <a:pt x="219386" y="300516"/>
                  </a:cubicBezTo>
                  <a:cubicBezTo>
                    <a:pt x="218194" y="310644"/>
                    <a:pt x="212024" y="322087"/>
                    <a:pt x="198280" y="323837"/>
                  </a:cubicBezTo>
                  <a:cubicBezTo>
                    <a:pt x="190277" y="324856"/>
                    <a:pt x="186157" y="326869"/>
                    <a:pt x="181390" y="329203"/>
                  </a:cubicBezTo>
                  <a:cubicBezTo>
                    <a:pt x="176854" y="331421"/>
                    <a:pt x="171715" y="333940"/>
                    <a:pt x="161815" y="336350"/>
                  </a:cubicBezTo>
                  <a:cubicBezTo>
                    <a:pt x="160829" y="336587"/>
                    <a:pt x="159938" y="336741"/>
                    <a:pt x="159028" y="336914"/>
                  </a:cubicBezTo>
                  <a:cubicBezTo>
                    <a:pt x="158759" y="336857"/>
                    <a:pt x="158464" y="336876"/>
                    <a:pt x="158202" y="337017"/>
                  </a:cubicBezTo>
                  <a:cubicBezTo>
                    <a:pt x="158176" y="337030"/>
                    <a:pt x="158099" y="337068"/>
                    <a:pt x="158003" y="337126"/>
                  </a:cubicBezTo>
                  <a:cubicBezTo>
                    <a:pt x="148494" y="338709"/>
                    <a:pt x="142856" y="336639"/>
                    <a:pt x="135942" y="334068"/>
                  </a:cubicBezTo>
                  <a:cubicBezTo>
                    <a:pt x="130624" y="332094"/>
                    <a:pt x="124595" y="329850"/>
                    <a:pt x="115663" y="328831"/>
                  </a:cubicBezTo>
                  <a:cubicBezTo>
                    <a:pt x="103610" y="327459"/>
                    <a:pt x="95268" y="329010"/>
                    <a:pt x="87906" y="330382"/>
                  </a:cubicBezTo>
                  <a:cubicBezTo>
                    <a:pt x="83433" y="331216"/>
                    <a:pt x="79134" y="331998"/>
                    <a:pt x="74354" y="332107"/>
                  </a:cubicBezTo>
                  <a:cubicBezTo>
                    <a:pt x="74206" y="331914"/>
                    <a:pt x="74014" y="331748"/>
                    <a:pt x="73771" y="331664"/>
                  </a:cubicBezTo>
                  <a:cubicBezTo>
                    <a:pt x="73252" y="331491"/>
                    <a:pt x="72707" y="331690"/>
                    <a:pt x="72393" y="332100"/>
                  </a:cubicBezTo>
                  <a:cubicBezTo>
                    <a:pt x="71137" y="332074"/>
                    <a:pt x="69856" y="332017"/>
                    <a:pt x="68510" y="331882"/>
                  </a:cubicBezTo>
                  <a:cubicBezTo>
                    <a:pt x="62205" y="331241"/>
                    <a:pt x="58233" y="328510"/>
                    <a:pt x="55625" y="323985"/>
                  </a:cubicBezTo>
                  <a:cubicBezTo>
                    <a:pt x="55772" y="323696"/>
                    <a:pt x="55811" y="323350"/>
                    <a:pt x="55702" y="323017"/>
                  </a:cubicBezTo>
                  <a:cubicBezTo>
                    <a:pt x="55548" y="322561"/>
                    <a:pt x="55157" y="322267"/>
                    <a:pt x="54709" y="322190"/>
                  </a:cubicBezTo>
                  <a:cubicBezTo>
                    <a:pt x="51876" y="316004"/>
                    <a:pt x="50967" y="307087"/>
                    <a:pt x="50217" y="295862"/>
                  </a:cubicBezTo>
                  <a:cubicBezTo>
                    <a:pt x="49544" y="285804"/>
                    <a:pt x="46718" y="277740"/>
                    <a:pt x="43720" y="269201"/>
                  </a:cubicBezTo>
                  <a:cubicBezTo>
                    <a:pt x="40388" y="259701"/>
                    <a:pt x="36947" y="249880"/>
                    <a:pt x="35794" y="235911"/>
                  </a:cubicBezTo>
                  <a:cubicBezTo>
                    <a:pt x="33429" y="207244"/>
                    <a:pt x="50755" y="198840"/>
                    <a:pt x="56445" y="196077"/>
                  </a:cubicBezTo>
                  <a:cubicBezTo>
                    <a:pt x="61321" y="193711"/>
                    <a:pt x="65089" y="190173"/>
                    <a:pt x="69080" y="186429"/>
                  </a:cubicBezTo>
                  <a:cubicBezTo>
                    <a:pt x="72765" y="182974"/>
                    <a:pt x="76942" y="179057"/>
                    <a:pt x="82632" y="175480"/>
                  </a:cubicBezTo>
                  <a:cubicBezTo>
                    <a:pt x="93685" y="168538"/>
                    <a:pt x="112324" y="171288"/>
                    <a:pt x="114247" y="172115"/>
                  </a:cubicBezTo>
                  <a:cubicBezTo>
                    <a:pt x="114733" y="172461"/>
                    <a:pt x="115413" y="172416"/>
                    <a:pt x="115848" y="171980"/>
                  </a:cubicBezTo>
                  <a:cubicBezTo>
                    <a:pt x="116335" y="171493"/>
                    <a:pt x="116335" y="170704"/>
                    <a:pt x="115848" y="170211"/>
                  </a:cubicBezTo>
                  <a:cubicBezTo>
                    <a:pt x="114932" y="169294"/>
                    <a:pt x="107807" y="167999"/>
                    <a:pt x="99605" y="168429"/>
                  </a:cubicBezTo>
                  <a:cubicBezTo>
                    <a:pt x="99413" y="168159"/>
                    <a:pt x="99125" y="167967"/>
                    <a:pt x="98773" y="167916"/>
                  </a:cubicBezTo>
                  <a:cubicBezTo>
                    <a:pt x="98542" y="167884"/>
                    <a:pt x="93070" y="166993"/>
                    <a:pt x="90071" y="158736"/>
                  </a:cubicBezTo>
                  <a:cubicBezTo>
                    <a:pt x="86477" y="148845"/>
                    <a:pt x="94915" y="139351"/>
                    <a:pt x="100265" y="134569"/>
                  </a:cubicBezTo>
                  <a:cubicBezTo>
                    <a:pt x="108140" y="127536"/>
                    <a:pt x="111792" y="119504"/>
                    <a:pt x="111940" y="119164"/>
                  </a:cubicBezTo>
                  <a:cubicBezTo>
                    <a:pt x="112222" y="118536"/>
                    <a:pt x="111940" y="117799"/>
                    <a:pt x="111312" y="117517"/>
                  </a:cubicBezTo>
                  <a:cubicBezTo>
                    <a:pt x="110684" y="117235"/>
                    <a:pt x="109947" y="117517"/>
                    <a:pt x="109665" y="118145"/>
                  </a:cubicBezTo>
                  <a:cubicBezTo>
                    <a:pt x="109627" y="118222"/>
                    <a:pt x="106058" y="126043"/>
                    <a:pt x="98600" y="132703"/>
                  </a:cubicBezTo>
                  <a:cubicBezTo>
                    <a:pt x="92775" y="137902"/>
                    <a:pt x="83625" y="148313"/>
                    <a:pt x="87720" y="159589"/>
                  </a:cubicBezTo>
                  <a:cubicBezTo>
                    <a:pt x="89610" y="164794"/>
                    <a:pt x="92448" y="167493"/>
                    <a:pt x="94729" y="168897"/>
                  </a:cubicBezTo>
                  <a:cubicBezTo>
                    <a:pt x="89962" y="169570"/>
                    <a:pt x="85176" y="170922"/>
                    <a:pt x="81293" y="173365"/>
                  </a:cubicBezTo>
                  <a:cubicBezTo>
                    <a:pt x="76577" y="176326"/>
                    <a:pt x="72912" y="179480"/>
                    <a:pt x="69702" y="182435"/>
                  </a:cubicBezTo>
                  <a:cubicBezTo>
                    <a:pt x="69548" y="182371"/>
                    <a:pt x="69382" y="182326"/>
                    <a:pt x="69202" y="182326"/>
                  </a:cubicBezTo>
                  <a:cubicBezTo>
                    <a:pt x="69112" y="182326"/>
                    <a:pt x="68914" y="182346"/>
                    <a:pt x="68619" y="182391"/>
                  </a:cubicBezTo>
                  <a:cubicBezTo>
                    <a:pt x="59040" y="183827"/>
                    <a:pt x="52389" y="178538"/>
                    <a:pt x="49897" y="167486"/>
                  </a:cubicBezTo>
                  <a:cubicBezTo>
                    <a:pt x="45616" y="148492"/>
                    <a:pt x="66966" y="124972"/>
                    <a:pt x="80255" y="114068"/>
                  </a:cubicBezTo>
                  <a:cubicBezTo>
                    <a:pt x="92858" y="103728"/>
                    <a:pt x="108224" y="100683"/>
                    <a:pt x="117617" y="106664"/>
                  </a:cubicBezTo>
                  <a:cubicBezTo>
                    <a:pt x="127113" y="112709"/>
                    <a:pt x="132053" y="114792"/>
                    <a:pt x="139537" y="109395"/>
                  </a:cubicBezTo>
                  <a:cubicBezTo>
                    <a:pt x="146194" y="104600"/>
                    <a:pt x="163879" y="91862"/>
                    <a:pt x="177405" y="91317"/>
                  </a:cubicBezTo>
                  <a:cubicBezTo>
                    <a:pt x="190835" y="90779"/>
                    <a:pt x="199574" y="93984"/>
                    <a:pt x="199658" y="94016"/>
                  </a:cubicBezTo>
                  <a:cubicBezTo>
                    <a:pt x="200305" y="94260"/>
                    <a:pt x="201022" y="93933"/>
                    <a:pt x="201266" y="93285"/>
                  </a:cubicBezTo>
                  <a:cubicBezTo>
                    <a:pt x="201509" y="92638"/>
                    <a:pt x="201183" y="91920"/>
                    <a:pt x="200536" y="91683"/>
                  </a:cubicBezTo>
                  <a:cubicBezTo>
                    <a:pt x="200164" y="91542"/>
                    <a:pt x="191264" y="88266"/>
                    <a:pt x="177309" y="88830"/>
                  </a:cubicBezTo>
                  <a:cubicBezTo>
                    <a:pt x="163033" y="89401"/>
                    <a:pt x="144906" y="102459"/>
                    <a:pt x="138082" y="107376"/>
                  </a:cubicBezTo>
                  <a:cubicBezTo>
                    <a:pt x="131777" y="111914"/>
                    <a:pt x="127830" y="110209"/>
                    <a:pt x="118962" y="104561"/>
                  </a:cubicBezTo>
                  <a:cubicBezTo>
                    <a:pt x="118924" y="104536"/>
                    <a:pt x="118885" y="104523"/>
                    <a:pt x="118847" y="104497"/>
                  </a:cubicBezTo>
                  <a:cubicBezTo>
                    <a:pt x="120346" y="102690"/>
                    <a:pt x="126241" y="95997"/>
                    <a:pt x="136416" y="89753"/>
                  </a:cubicBezTo>
                  <a:cubicBezTo>
                    <a:pt x="148097" y="82580"/>
                    <a:pt x="156696" y="82683"/>
                    <a:pt x="156805" y="82721"/>
                  </a:cubicBezTo>
                  <a:cubicBezTo>
                    <a:pt x="157606" y="82683"/>
                    <a:pt x="158067" y="82195"/>
                    <a:pt x="158086" y="81509"/>
                  </a:cubicBezTo>
                  <a:cubicBezTo>
                    <a:pt x="158105" y="80823"/>
                    <a:pt x="157567" y="80247"/>
                    <a:pt x="156882" y="80227"/>
                  </a:cubicBezTo>
                  <a:cubicBezTo>
                    <a:pt x="156504" y="80227"/>
                    <a:pt x="147488" y="80029"/>
                    <a:pt x="135116" y="87625"/>
                  </a:cubicBezTo>
                  <a:cubicBezTo>
                    <a:pt x="123685" y="94644"/>
                    <a:pt x="117591" y="102048"/>
                    <a:pt x="116611" y="103292"/>
                  </a:cubicBezTo>
                  <a:cubicBezTo>
                    <a:pt x="107057" y="98882"/>
                    <a:pt x="93429" y="101459"/>
                    <a:pt x="81594" y="109920"/>
                  </a:cubicBezTo>
                  <a:cubicBezTo>
                    <a:pt x="81575" y="108946"/>
                    <a:pt x="81607" y="107465"/>
                    <a:pt x="81825" y="105177"/>
                  </a:cubicBezTo>
                  <a:cubicBezTo>
                    <a:pt x="82145" y="101786"/>
                    <a:pt x="84670" y="89580"/>
                    <a:pt x="103533" y="74971"/>
                  </a:cubicBezTo>
                  <a:cubicBezTo>
                    <a:pt x="117284" y="64323"/>
                    <a:pt x="135186" y="56271"/>
                    <a:pt x="141433" y="53618"/>
                  </a:cubicBezTo>
                  <a:cubicBezTo>
                    <a:pt x="140722" y="55880"/>
                    <a:pt x="140831" y="57913"/>
                    <a:pt x="141831" y="59663"/>
                  </a:cubicBezTo>
                  <a:cubicBezTo>
                    <a:pt x="143381" y="62368"/>
                    <a:pt x="146675" y="63708"/>
                    <a:pt x="149212" y="64361"/>
                  </a:cubicBezTo>
                  <a:cubicBezTo>
                    <a:pt x="132629" y="70413"/>
                    <a:pt x="122916" y="78170"/>
                    <a:pt x="122775" y="78291"/>
                  </a:cubicBezTo>
                  <a:cubicBezTo>
                    <a:pt x="122243" y="78727"/>
                    <a:pt x="122160" y="79509"/>
                    <a:pt x="122595" y="80048"/>
                  </a:cubicBezTo>
                  <a:cubicBezTo>
                    <a:pt x="123031" y="80580"/>
                    <a:pt x="123819" y="80657"/>
                    <a:pt x="124351" y="80227"/>
                  </a:cubicBezTo>
                  <a:cubicBezTo>
                    <a:pt x="124562" y="80061"/>
                    <a:pt x="145566" y="63227"/>
                    <a:pt x="178859" y="60246"/>
                  </a:cubicBezTo>
                  <a:cubicBezTo>
                    <a:pt x="211332" y="57329"/>
                    <a:pt x="234578" y="72932"/>
                    <a:pt x="239961" y="89087"/>
                  </a:cubicBezTo>
                  <a:cubicBezTo>
                    <a:pt x="241460" y="93580"/>
                    <a:pt x="242350" y="97273"/>
                    <a:pt x="243132" y="100529"/>
                  </a:cubicBezTo>
                  <a:cubicBezTo>
                    <a:pt x="245054" y="108491"/>
                    <a:pt x="246214" y="113292"/>
                    <a:pt x="253801" y="115683"/>
                  </a:cubicBezTo>
                  <a:cubicBezTo>
                    <a:pt x="263405" y="118703"/>
                    <a:pt x="291598" y="133299"/>
                    <a:pt x="295090" y="159877"/>
                  </a:cubicBezTo>
                  <a:cubicBezTo>
                    <a:pt x="297422" y="177640"/>
                    <a:pt x="295910" y="190109"/>
                    <a:pt x="294693" y="200128"/>
                  </a:cubicBezTo>
                  <a:cubicBezTo>
                    <a:pt x="294052" y="205423"/>
                    <a:pt x="293495" y="210000"/>
                    <a:pt x="293693" y="214154"/>
                  </a:cubicBezTo>
                  <a:cubicBezTo>
                    <a:pt x="294276" y="226424"/>
                    <a:pt x="303727" y="230860"/>
                    <a:pt x="304131" y="231046"/>
                  </a:cubicBezTo>
                  <a:cubicBezTo>
                    <a:pt x="304298" y="231123"/>
                    <a:pt x="304471" y="231155"/>
                    <a:pt x="304644" y="231155"/>
                  </a:cubicBezTo>
                  <a:cubicBezTo>
                    <a:pt x="305118" y="231155"/>
                    <a:pt x="305566" y="230886"/>
                    <a:pt x="305778" y="230424"/>
                  </a:cubicBezTo>
                  <a:cubicBezTo>
                    <a:pt x="306066" y="229796"/>
                    <a:pt x="305791" y="229059"/>
                    <a:pt x="305163" y="228770"/>
                  </a:cubicBezTo>
                  <a:cubicBezTo>
                    <a:pt x="304817" y="228610"/>
                    <a:pt x="296692" y="224738"/>
                    <a:pt x="296186" y="214033"/>
                  </a:cubicBezTo>
                  <a:cubicBezTo>
                    <a:pt x="296000" y="210090"/>
                    <a:pt x="296545" y="205609"/>
                    <a:pt x="297173" y="200423"/>
                  </a:cubicBezTo>
                  <a:cubicBezTo>
                    <a:pt x="298403" y="190263"/>
                    <a:pt x="299941" y="177628"/>
                    <a:pt x="297563" y="159550"/>
                  </a:cubicBezTo>
                  <a:cubicBezTo>
                    <a:pt x="293905" y="131684"/>
                    <a:pt x="264546" y="116440"/>
                    <a:pt x="254550" y="113299"/>
                  </a:cubicBezTo>
                  <a:cubicBezTo>
                    <a:pt x="248303" y="111337"/>
                    <a:pt x="247444" y="107767"/>
                    <a:pt x="245561" y="99939"/>
                  </a:cubicBezTo>
                  <a:cubicBezTo>
                    <a:pt x="244805" y="96798"/>
                    <a:pt x="243856" y="92882"/>
                    <a:pt x="242331" y="88292"/>
                  </a:cubicBezTo>
                  <a:cubicBezTo>
                    <a:pt x="236648" y="71233"/>
                    <a:pt x="212396" y="54739"/>
                    <a:pt x="178641" y="57759"/>
                  </a:cubicBezTo>
                  <a:cubicBezTo>
                    <a:pt x="169267" y="58598"/>
                    <a:pt x="160880" y="60528"/>
                    <a:pt x="153588" y="62874"/>
                  </a:cubicBezTo>
                  <a:cubicBezTo>
                    <a:pt x="153383" y="62656"/>
                    <a:pt x="153108" y="62502"/>
                    <a:pt x="152787" y="62477"/>
                  </a:cubicBezTo>
                  <a:cubicBezTo>
                    <a:pt x="150903" y="62329"/>
                    <a:pt x="145656" y="61310"/>
                    <a:pt x="144003" y="58419"/>
                  </a:cubicBezTo>
                  <a:cubicBezTo>
                    <a:pt x="143176" y="56977"/>
                    <a:pt x="143304" y="55118"/>
                    <a:pt x="144387" y="52893"/>
                  </a:cubicBezTo>
                  <a:cubicBezTo>
                    <a:pt x="148661" y="44111"/>
                    <a:pt x="160925" y="38194"/>
                    <a:pt x="178039" y="36668"/>
                  </a:cubicBezTo>
                  <a:cubicBezTo>
                    <a:pt x="189739" y="35623"/>
                    <a:pt x="192507" y="33745"/>
                    <a:pt x="197101" y="30630"/>
                  </a:cubicBezTo>
                  <a:cubicBezTo>
                    <a:pt x="198741" y="29521"/>
                    <a:pt x="200593" y="28258"/>
                    <a:pt x="203214" y="26803"/>
                  </a:cubicBezTo>
                  <a:cubicBezTo>
                    <a:pt x="214196" y="20700"/>
                    <a:pt x="224980" y="21142"/>
                    <a:pt x="230433" y="21950"/>
                  </a:cubicBezTo>
                  <a:cubicBezTo>
                    <a:pt x="237603" y="23014"/>
                    <a:pt x="241940" y="25142"/>
                    <a:pt x="241985" y="25162"/>
                  </a:cubicBezTo>
                  <a:cubicBezTo>
                    <a:pt x="242389" y="25360"/>
                    <a:pt x="242831" y="25309"/>
                    <a:pt x="243183" y="25091"/>
                  </a:cubicBezTo>
                  <a:cubicBezTo>
                    <a:pt x="245093" y="25809"/>
                    <a:pt x="247368" y="26559"/>
                    <a:pt x="249969" y="27399"/>
                  </a:cubicBezTo>
                  <a:cubicBezTo>
                    <a:pt x="259414" y="30469"/>
                    <a:pt x="272350" y="34675"/>
                    <a:pt x="274638" y="41374"/>
                  </a:cubicBezTo>
                  <a:cubicBezTo>
                    <a:pt x="275938" y="45181"/>
                    <a:pt x="276310" y="49355"/>
                    <a:pt x="276675" y="53393"/>
                  </a:cubicBezTo>
                  <a:cubicBezTo>
                    <a:pt x="277380" y="61220"/>
                    <a:pt x="278104" y="69317"/>
                    <a:pt x="285633" y="74721"/>
                  </a:cubicBezTo>
                  <a:lnTo>
                    <a:pt x="286953" y="75663"/>
                  </a:lnTo>
                  <a:cubicBezTo>
                    <a:pt x="297294" y="83061"/>
                    <a:pt x="307066" y="90055"/>
                    <a:pt x="307578" y="106202"/>
                  </a:cubicBezTo>
                  <a:cubicBezTo>
                    <a:pt x="307899" y="116401"/>
                    <a:pt x="315940" y="124947"/>
                    <a:pt x="324449" y="133998"/>
                  </a:cubicBezTo>
                  <a:cubicBezTo>
                    <a:pt x="331331" y="141319"/>
                    <a:pt x="338449" y="148883"/>
                    <a:pt x="342915" y="158307"/>
                  </a:cubicBezTo>
                  <a:cubicBezTo>
                    <a:pt x="349214" y="171595"/>
                    <a:pt x="349996" y="179987"/>
                    <a:pt x="350752" y="188109"/>
                  </a:cubicBezTo>
                  <a:cubicBezTo>
                    <a:pt x="351226" y="193211"/>
                    <a:pt x="351674" y="198032"/>
                    <a:pt x="353379" y="203898"/>
                  </a:cubicBezTo>
                  <a:cubicBezTo>
                    <a:pt x="353872" y="205596"/>
                    <a:pt x="354359" y="207225"/>
                    <a:pt x="354827" y="208802"/>
                  </a:cubicBezTo>
                  <a:cubicBezTo>
                    <a:pt x="358473" y="221033"/>
                    <a:pt x="361112" y="229873"/>
                    <a:pt x="357582" y="238597"/>
                  </a:cubicBezTo>
                  <a:cubicBezTo>
                    <a:pt x="353744" y="248059"/>
                    <a:pt x="344767" y="249700"/>
                    <a:pt x="344389" y="249764"/>
                  </a:cubicBezTo>
                  <a:cubicBezTo>
                    <a:pt x="344338" y="249771"/>
                    <a:pt x="344299" y="249803"/>
                    <a:pt x="344248" y="249822"/>
                  </a:cubicBezTo>
                  <a:cubicBezTo>
                    <a:pt x="322924" y="244354"/>
                    <a:pt x="299005" y="238533"/>
                    <a:pt x="272555" y="232379"/>
                  </a:cubicBezTo>
                  <a:cubicBezTo>
                    <a:pt x="272433" y="232251"/>
                    <a:pt x="272286" y="232142"/>
                    <a:pt x="272107" y="232078"/>
                  </a:cubicBezTo>
                  <a:cubicBezTo>
                    <a:pt x="272011" y="232039"/>
                    <a:pt x="262226" y="228251"/>
                    <a:pt x="257235" y="219058"/>
                  </a:cubicBezTo>
                  <a:cubicBezTo>
                    <a:pt x="253519" y="212212"/>
                    <a:pt x="252942" y="204199"/>
                    <a:pt x="252795" y="191166"/>
                  </a:cubicBezTo>
                  <a:cubicBezTo>
                    <a:pt x="253057" y="190929"/>
                    <a:pt x="253230" y="190596"/>
                    <a:pt x="253224" y="190218"/>
                  </a:cubicBezTo>
                  <a:cubicBezTo>
                    <a:pt x="253224" y="190090"/>
                    <a:pt x="253051" y="177128"/>
                    <a:pt x="261349" y="163999"/>
                  </a:cubicBezTo>
                  <a:cubicBezTo>
                    <a:pt x="269294" y="151441"/>
                    <a:pt x="276637" y="152832"/>
                    <a:pt x="276925" y="152896"/>
                  </a:cubicBezTo>
                  <a:cubicBezTo>
                    <a:pt x="277598" y="153050"/>
                    <a:pt x="278271" y="152633"/>
                    <a:pt x="278424" y="151967"/>
                  </a:cubicBezTo>
                  <a:cubicBezTo>
                    <a:pt x="278585" y="151294"/>
                    <a:pt x="278162" y="150620"/>
                    <a:pt x="277495" y="150467"/>
                  </a:cubicBezTo>
                  <a:cubicBezTo>
                    <a:pt x="277117" y="150377"/>
                    <a:pt x="268211" y="148486"/>
                    <a:pt x="259241" y="162666"/>
                  </a:cubicBezTo>
                  <a:cubicBezTo>
                    <a:pt x="255953" y="167865"/>
                    <a:pt x="253935" y="172993"/>
                    <a:pt x="252698" y="177390"/>
                  </a:cubicBezTo>
                  <a:cubicBezTo>
                    <a:pt x="252692" y="176403"/>
                    <a:pt x="252686" y="175442"/>
                    <a:pt x="252673" y="174416"/>
                  </a:cubicBezTo>
                  <a:cubicBezTo>
                    <a:pt x="252327" y="145043"/>
                    <a:pt x="241152" y="123171"/>
                    <a:pt x="221219" y="112837"/>
                  </a:cubicBezTo>
                  <a:cubicBezTo>
                    <a:pt x="197889" y="100741"/>
                    <a:pt x="177648" y="111280"/>
                    <a:pt x="176796" y="111735"/>
                  </a:cubicBezTo>
                  <a:cubicBezTo>
                    <a:pt x="176187" y="112062"/>
                    <a:pt x="175957" y="112818"/>
                    <a:pt x="176283" y="113421"/>
                  </a:cubicBezTo>
                  <a:cubicBezTo>
                    <a:pt x="176610" y="114030"/>
                    <a:pt x="177366" y="114254"/>
                    <a:pt x="177969" y="113933"/>
                  </a:cubicBezTo>
                  <a:cubicBezTo>
                    <a:pt x="178161" y="113824"/>
                    <a:pt x="197941" y="103581"/>
                    <a:pt x="220065" y="115049"/>
                  </a:cubicBezTo>
                  <a:cubicBezTo>
                    <a:pt x="245810" y="128395"/>
                    <a:pt x="249982" y="157986"/>
                    <a:pt x="250174" y="174442"/>
                  </a:cubicBezTo>
                  <a:cubicBezTo>
                    <a:pt x="250212" y="177890"/>
                    <a:pt x="250232" y="181089"/>
                    <a:pt x="250244" y="184070"/>
                  </a:cubicBezTo>
                  <a:cubicBezTo>
                    <a:pt x="250334" y="201872"/>
                    <a:pt x="250385" y="211680"/>
                    <a:pt x="255037" y="220244"/>
                  </a:cubicBezTo>
                  <a:cubicBezTo>
                    <a:pt x="257427" y="224642"/>
                    <a:pt x="260759" y="227879"/>
                    <a:pt x="263783" y="230142"/>
                  </a:cubicBezTo>
                  <a:cubicBezTo>
                    <a:pt x="232528" y="221046"/>
                    <a:pt x="224301" y="204372"/>
                    <a:pt x="213203" y="181852"/>
                  </a:cubicBezTo>
                  <a:cubicBezTo>
                    <a:pt x="211973" y="179352"/>
                    <a:pt x="210704" y="176781"/>
                    <a:pt x="209365" y="174140"/>
                  </a:cubicBezTo>
                  <a:cubicBezTo>
                    <a:pt x="194686" y="145152"/>
                    <a:pt x="169440" y="149755"/>
                    <a:pt x="169184" y="149806"/>
                  </a:cubicBezTo>
                  <a:cubicBezTo>
                    <a:pt x="168511" y="149941"/>
                    <a:pt x="168069" y="150595"/>
                    <a:pt x="168204" y="151268"/>
                  </a:cubicBezTo>
                  <a:cubicBezTo>
                    <a:pt x="168338" y="151947"/>
                    <a:pt x="168998" y="152377"/>
                    <a:pt x="169664" y="152255"/>
                  </a:cubicBezTo>
                  <a:cubicBezTo>
                    <a:pt x="170626" y="152069"/>
                    <a:pt x="193340" y="148018"/>
                    <a:pt x="207135" y="175269"/>
                  </a:cubicBezTo>
                  <a:cubicBezTo>
                    <a:pt x="208468" y="177903"/>
                    <a:pt x="209730" y="180467"/>
                    <a:pt x="210960" y="182955"/>
                  </a:cubicBezTo>
                  <a:cubicBezTo>
                    <a:pt x="223135" y="207661"/>
                    <a:pt x="231932" y="225507"/>
                    <a:pt x="270082" y="234366"/>
                  </a:cubicBezTo>
                  <a:cubicBezTo>
                    <a:pt x="317010" y="245264"/>
                    <a:pt x="355929" y="255091"/>
                    <a:pt x="386729" y="263803"/>
                  </a:cubicBezTo>
                  <a:cubicBezTo>
                    <a:pt x="386966" y="264034"/>
                    <a:pt x="387261" y="264175"/>
                    <a:pt x="387582" y="264175"/>
                  </a:cubicBezTo>
                  <a:cubicBezTo>
                    <a:pt x="387658" y="264175"/>
                    <a:pt x="387723" y="264117"/>
                    <a:pt x="387799" y="264098"/>
                  </a:cubicBezTo>
                  <a:cubicBezTo>
                    <a:pt x="427686" y="275419"/>
                    <a:pt x="453758" y="284842"/>
                    <a:pt x="465675" y="292278"/>
                  </a:cubicBezTo>
                  <a:cubicBezTo>
                    <a:pt x="470129" y="295054"/>
                    <a:pt x="473883" y="298003"/>
                    <a:pt x="477087" y="301035"/>
                  </a:cubicBezTo>
                  <a:cubicBezTo>
                    <a:pt x="477126" y="301157"/>
                    <a:pt x="477170" y="301279"/>
                    <a:pt x="477254" y="301394"/>
                  </a:cubicBezTo>
                  <a:cubicBezTo>
                    <a:pt x="477427" y="301625"/>
                    <a:pt x="477670" y="301760"/>
                    <a:pt x="477927" y="301836"/>
                  </a:cubicBezTo>
                  <a:cubicBezTo>
                    <a:pt x="495880" y="319504"/>
                    <a:pt x="494817" y="340056"/>
                    <a:pt x="493202" y="349081"/>
                  </a:cubicBezTo>
                  <a:close/>
                  <a:moveTo>
                    <a:pt x="640682" y="238463"/>
                  </a:moveTo>
                  <a:cubicBezTo>
                    <a:pt x="636011" y="254136"/>
                    <a:pt x="632275" y="259989"/>
                    <a:pt x="625144" y="267951"/>
                  </a:cubicBezTo>
                  <a:lnTo>
                    <a:pt x="623286" y="270047"/>
                  </a:lnTo>
                  <a:cubicBezTo>
                    <a:pt x="615892" y="278413"/>
                    <a:pt x="603519" y="292413"/>
                    <a:pt x="588340" y="296150"/>
                  </a:cubicBezTo>
                  <a:cubicBezTo>
                    <a:pt x="580285" y="298131"/>
                    <a:pt x="573250" y="301433"/>
                    <a:pt x="565100" y="305260"/>
                  </a:cubicBezTo>
                  <a:cubicBezTo>
                    <a:pt x="555982" y="309542"/>
                    <a:pt x="545640" y="314394"/>
                    <a:pt x="531160" y="318638"/>
                  </a:cubicBezTo>
                  <a:cubicBezTo>
                    <a:pt x="504754" y="326376"/>
                    <a:pt x="493951" y="321837"/>
                    <a:pt x="493759" y="321754"/>
                  </a:cubicBezTo>
                  <a:cubicBezTo>
                    <a:pt x="493695" y="321728"/>
                    <a:pt x="493631" y="321728"/>
                    <a:pt x="493567" y="321709"/>
                  </a:cubicBezTo>
                  <a:cubicBezTo>
                    <a:pt x="492362" y="318222"/>
                    <a:pt x="490722" y="314638"/>
                    <a:pt x="488512" y="311061"/>
                  </a:cubicBezTo>
                  <a:cubicBezTo>
                    <a:pt x="489011" y="310792"/>
                    <a:pt x="489787" y="310394"/>
                    <a:pt x="490850" y="309920"/>
                  </a:cubicBezTo>
                  <a:cubicBezTo>
                    <a:pt x="492747" y="310516"/>
                    <a:pt x="497879" y="311741"/>
                    <a:pt x="508067" y="311741"/>
                  </a:cubicBezTo>
                  <a:cubicBezTo>
                    <a:pt x="513776" y="311741"/>
                    <a:pt x="521074" y="311356"/>
                    <a:pt x="530269" y="310260"/>
                  </a:cubicBezTo>
                  <a:cubicBezTo>
                    <a:pt x="559551" y="306766"/>
                    <a:pt x="571482" y="299452"/>
                    <a:pt x="581234" y="288778"/>
                  </a:cubicBezTo>
                  <a:cubicBezTo>
                    <a:pt x="586238" y="283304"/>
                    <a:pt x="588807" y="282778"/>
                    <a:pt x="593472" y="281836"/>
                  </a:cubicBezTo>
                  <a:cubicBezTo>
                    <a:pt x="596855" y="281150"/>
                    <a:pt x="601071" y="280291"/>
                    <a:pt x="607703" y="277432"/>
                  </a:cubicBezTo>
                  <a:cubicBezTo>
                    <a:pt x="621178" y="271624"/>
                    <a:pt x="625035" y="258803"/>
                    <a:pt x="627848" y="249437"/>
                  </a:cubicBezTo>
                  <a:cubicBezTo>
                    <a:pt x="628514" y="247219"/>
                    <a:pt x="629091" y="245309"/>
                    <a:pt x="629719" y="243732"/>
                  </a:cubicBezTo>
                  <a:cubicBezTo>
                    <a:pt x="630539" y="241681"/>
                    <a:pt x="631859" y="239655"/>
                    <a:pt x="633377" y="237315"/>
                  </a:cubicBezTo>
                  <a:cubicBezTo>
                    <a:pt x="637215" y="231424"/>
                    <a:pt x="642309" y="223558"/>
                    <a:pt x="642438" y="209327"/>
                  </a:cubicBezTo>
                  <a:cubicBezTo>
                    <a:pt x="643655" y="215648"/>
                    <a:pt x="644232" y="226533"/>
                    <a:pt x="640669" y="238469"/>
                  </a:cubicBezTo>
                  <a:close/>
                </a:path>
              </a:pathLst>
            </a:custGeom>
            <a:solidFill>
              <a:srgbClr val="7F7F7F"/>
            </a:solidFill>
            <a:ln w="635" cap="flat">
              <a:noFill/>
              <a:prstDash val="solid"/>
              <a:miter/>
            </a:ln>
          </p:spPr>
          <p:txBody>
            <a:bodyPr/>
            <a:lstStyle/>
            <a:p>
              <a:endParaRPr lang="en-US"/>
            </a:p>
          </p:txBody>
        </p:sp>
        <p:sp>
          <p:nvSpPr>
            <p:cNvPr id="4258" name="Freeform 4257">
              <a:extLst>
                <a:ext uri="{FF2B5EF4-FFF2-40B4-BE49-F238E27FC236}">
                  <a16:creationId xmlns:a16="http://schemas.microsoft.com/office/drawing/2014/main" id="{5DCE8441-081A-55D0-0205-18A35BCF3FF7}"/>
                </a:ext>
              </a:extLst>
            </p:cNvPr>
            <p:cNvSpPr/>
            <p:nvPr/>
          </p:nvSpPr>
          <p:spPr>
            <a:xfrm flipH="1">
              <a:off x="8368672" y="2383171"/>
              <a:ext cx="85846" cy="47734"/>
            </a:xfrm>
            <a:custGeom>
              <a:avLst/>
              <a:gdLst>
                <a:gd name="csX0" fmla="*/ 2181 w 85846"/>
                <a:gd name="csY0" fmla="*/ 47437 h 47734"/>
                <a:gd name="csX1" fmla="*/ 5109 w 85846"/>
                <a:gd name="csY1" fmla="*/ 47135 h 47734"/>
                <a:gd name="csX2" fmla="*/ 8960 w 85846"/>
                <a:gd name="csY2" fmla="*/ 47456 h 47734"/>
                <a:gd name="csX3" fmla="*/ 18604 w 85846"/>
                <a:gd name="csY3" fmla="*/ 47430 h 47734"/>
                <a:gd name="csX4" fmla="*/ 41747 w 85846"/>
                <a:gd name="csY4" fmla="*/ 44905 h 47734"/>
                <a:gd name="csX5" fmla="*/ 61040 w 85846"/>
                <a:gd name="csY5" fmla="*/ 36911 h 47734"/>
                <a:gd name="csX6" fmla="*/ 75476 w 85846"/>
                <a:gd name="csY6" fmla="*/ 22442 h 47734"/>
                <a:gd name="csX7" fmla="*/ 81807 w 85846"/>
                <a:gd name="csY7" fmla="*/ 12102 h 47734"/>
                <a:gd name="csX8" fmla="*/ 85843 w 85846"/>
                <a:gd name="csY8" fmla="*/ 1249 h 47734"/>
                <a:gd name="csX9" fmla="*/ 83716 w 85846"/>
                <a:gd name="csY9" fmla="*/ 365 h 47734"/>
                <a:gd name="csX10" fmla="*/ 83428 w 85846"/>
                <a:gd name="csY10" fmla="*/ 717 h 47734"/>
                <a:gd name="csX11" fmla="*/ 85190 w 85846"/>
                <a:gd name="csY11" fmla="*/ 2480 h 47734"/>
                <a:gd name="csX12" fmla="*/ 85478 w 85846"/>
                <a:gd name="csY12" fmla="*/ 2128 h 47734"/>
                <a:gd name="csX13" fmla="*/ 83351 w 85846"/>
                <a:gd name="csY13" fmla="*/ 1243 h 47734"/>
                <a:gd name="csX14" fmla="*/ 79519 w 85846"/>
                <a:gd name="csY14" fmla="*/ 11083 h 47734"/>
                <a:gd name="csX15" fmla="*/ 73784 w 85846"/>
                <a:gd name="csY15" fmla="*/ 20564 h 47734"/>
                <a:gd name="csX16" fmla="*/ 59566 w 85846"/>
                <a:gd name="csY16" fmla="*/ 34898 h 47734"/>
                <a:gd name="csX17" fmla="*/ 17143 w 85846"/>
                <a:gd name="csY17" fmla="*/ 45013 h 47734"/>
                <a:gd name="csX18" fmla="*/ 7480 w 85846"/>
                <a:gd name="csY18" fmla="*/ 44796 h 47734"/>
                <a:gd name="csX19" fmla="*/ 419 w 85846"/>
                <a:gd name="csY19" fmla="*/ 45661 h 47734"/>
                <a:gd name="csX20" fmla="*/ 2181 w 85846"/>
                <a:gd name="csY20" fmla="*/ 47424 h 47734"/>
                <a:gd name="csX21" fmla="*/ 2181 w 85846"/>
                <a:gd name="csY21" fmla="*/ 47424 h 4773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85846" h="47734">
                  <a:moveTo>
                    <a:pt x="2181" y="47437"/>
                  </a:moveTo>
                  <a:cubicBezTo>
                    <a:pt x="2816" y="46911"/>
                    <a:pt x="4379" y="47110"/>
                    <a:pt x="5109" y="47135"/>
                  </a:cubicBezTo>
                  <a:cubicBezTo>
                    <a:pt x="6397" y="47180"/>
                    <a:pt x="7679" y="47321"/>
                    <a:pt x="8960" y="47456"/>
                  </a:cubicBezTo>
                  <a:cubicBezTo>
                    <a:pt x="12171" y="47796"/>
                    <a:pt x="15387" y="47629"/>
                    <a:pt x="18604" y="47430"/>
                  </a:cubicBezTo>
                  <a:cubicBezTo>
                    <a:pt x="26350" y="46956"/>
                    <a:pt x="34103" y="46315"/>
                    <a:pt x="41747" y="44905"/>
                  </a:cubicBezTo>
                  <a:cubicBezTo>
                    <a:pt x="48629" y="43635"/>
                    <a:pt x="55325" y="40981"/>
                    <a:pt x="61040" y="36911"/>
                  </a:cubicBezTo>
                  <a:cubicBezTo>
                    <a:pt x="66602" y="32949"/>
                    <a:pt x="71286" y="27801"/>
                    <a:pt x="75476" y="22442"/>
                  </a:cubicBezTo>
                  <a:cubicBezTo>
                    <a:pt x="77975" y="19244"/>
                    <a:pt x="79872" y="15660"/>
                    <a:pt x="81807" y="12102"/>
                  </a:cubicBezTo>
                  <a:cubicBezTo>
                    <a:pt x="83671" y="8679"/>
                    <a:pt x="85491" y="5198"/>
                    <a:pt x="85843" y="1249"/>
                  </a:cubicBezTo>
                  <a:cubicBezTo>
                    <a:pt x="85933" y="211"/>
                    <a:pt x="84382" y="-449"/>
                    <a:pt x="83716" y="365"/>
                  </a:cubicBezTo>
                  <a:cubicBezTo>
                    <a:pt x="83620" y="480"/>
                    <a:pt x="83524" y="602"/>
                    <a:pt x="83428" y="717"/>
                  </a:cubicBezTo>
                  <a:cubicBezTo>
                    <a:pt x="82415" y="1948"/>
                    <a:pt x="84171" y="3724"/>
                    <a:pt x="85190" y="2480"/>
                  </a:cubicBezTo>
                  <a:cubicBezTo>
                    <a:pt x="85286" y="2365"/>
                    <a:pt x="85382" y="2243"/>
                    <a:pt x="85478" y="2128"/>
                  </a:cubicBezTo>
                  <a:cubicBezTo>
                    <a:pt x="84767" y="1833"/>
                    <a:pt x="84056" y="1538"/>
                    <a:pt x="83351" y="1243"/>
                  </a:cubicBezTo>
                  <a:cubicBezTo>
                    <a:pt x="83030" y="4807"/>
                    <a:pt x="81198" y="8000"/>
                    <a:pt x="79519" y="11083"/>
                  </a:cubicBezTo>
                  <a:cubicBezTo>
                    <a:pt x="77757" y="14327"/>
                    <a:pt x="76033" y="17622"/>
                    <a:pt x="73784" y="20564"/>
                  </a:cubicBezTo>
                  <a:cubicBezTo>
                    <a:pt x="69741" y="25865"/>
                    <a:pt x="65038" y="31052"/>
                    <a:pt x="59566" y="34898"/>
                  </a:cubicBezTo>
                  <a:cubicBezTo>
                    <a:pt x="47315" y="43513"/>
                    <a:pt x="31591" y="44212"/>
                    <a:pt x="17143" y="45013"/>
                  </a:cubicBezTo>
                  <a:cubicBezTo>
                    <a:pt x="13881" y="45193"/>
                    <a:pt x="10722" y="45110"/>
                    <a:pt x="7480" y="44796"/>
                  </a:cubicBezTo>
                  <a:cubicBezTo>
                    <a:pt x="5263" y="44584"/>
                    <a:pt x="2271" y="44116"/>
                    <a:pt x="419" y="45661"/>
                  </a:cubicBezTo>
                  <a:cubicBezTo>
                    <a:pt x="-817" y="46693"/>
                    <a:pt x="957" y="48450"/>
                    <a:pt x="2181" y="47424"/>
                  </a:cubicBezTo>
                  <a:lnTo>
                    <a:pt x="2181" y="47424"/>
                  </a:lnTo>
                  <a:close/>
                </a:path>
              </a:pathLst>
            </a:custGeom>
            <a:solidFill>
              <a:srgbClr val="8E5E8D"/>
            </a:solidFill>
            <a:ln w="635" cap="flat">
              <a:noFill/>
              <a:prstDash val="solid"/>
              <a:miter/>
            </a:ln>
          </p:spPr>
          <p:txBody>
            <a:bodyPr/>
            <a:lstStyle/>
            <a:p>
              <a:endParaRPr lang="en-US"/>
            </a:p>
          </p:txBody>
        </p:sp>
        <p:grpSp>
          <p:nvGrpSpPr>
            <p:cNvPr id="4371" name="Group 4370">
              <a:extLst>
                <a:ext uri="{FF2B5EF4-FFF2-40B4-BE49-F238E27FC236}">
                  <a16:creationId xmlns:a16="http://schemas.microsoft.com/office/drawing/2014/main" id="{D4EDB8D1-A6F8-DA58-5C9B-F84A9317F637}"/>
                </a:ext>
              </a:extLst>
            </p:cNvPr>
            <p:cNvGrpSpPr/>
            <p:nvPr/>
          </p:nvGrpSpPr>
          <p:grpSpPr>
            <a:xfrm>
              <a:off x="8385757" y="2410993"/>
              <a:ext cx="146593" cy="326623"/>
              <a:chOff x="8374999" y="2346445"/>
              <a:chExt cx="146593" cy="326623"/>
            </a:xfrm>
            <a:solidFill>
              <a:srgbClr val="7F7F7F"/>
            </a:solidFill>
          </p:grpSpPr>
          <p:sp>
            <p:nvSpPr>
              <p:cNvPr id="4263" name="Freeform 4262">
                <a:extLst>
                  <a:ext uri="{FF2B5EF4-FFF2-40B4-BE49-F238E27FC236}">
                    <a16:creationId xmlns:a16="http://schemas.microsoft.com/office/drawing/2014/main" id="{BCA1BF12-61C3-6730-8DE8-F745B61F78A4}"/>
                  </a:ext>
                </a:extLst>
              </p:cNvPr>
              <p:cNvSpPr/>
              <p:nvPr/>
            </p:nvSpPr>
            <p:spPr>
              <a:xfrm rot="806803" flipH="1">
                <a:off x="8389673" y="2360197"/>
                <a:ext cx="103946" cy="305386"/>
              </a:xfrm>
              <a:custGeom>
                <a:avLst/>
                <a:gdLst>
                  <a:gd name="csX0" fmla="*/ 103839 w 103946"/>
                  <a:gd name="csY0" fmla="*/ 904 h 305386"/>
                  <a:gd name="csX1" fmla="*/ 101430 w 103946"/>
                  <a:gd name="csY1" fmla="*/ 1570 h 305386"/>
                  <a:gd name="csX2" fmla="*/ 101455 w 103946"/>
                  <a:gd name="csY2" fmla="*/ 2384 h 305386"/>
                  <a:gd name="csX3" fmla="*/ 101366 w 103946"/>
                  <a:gd name="csY3" fmla="*/ 4263 h 305386"/>
                  <a:gd name="csX4" fmla="*/ 100763 w 103946"/>
                  <a:gd name="csY4" fmla="*/ 9263 h 305386"/>
                  <a:gd name="csX5" fmla="*/ 97367 w 103946"/>
                  <a:gd name="csY5" fmla="*/ 24840 h 305386"/>
                  <a:gd name="csX6" fmla="*/ 81201 w 103946"/>
                  <a:gd name="csY6" fmla="*/ 61046 h 305386"/>
                  <a:gd name="csX7" fmla="*/ 59942 w 103946"/>
                  <a:gd name="csY7" fmla="*/ 91842 h 305386"/>
                  <a:gd name="csX8" fmla="*/ 53214 w 103946"/>
                  <a:gd name="csY8" fmla="*/ 104586 h 305386"/>
                  <a:gd name="csX9" fmla="*/ 52990 w 103946"/>
                  <a:gd name="csY9" fmla="*/ 105881 h 305386"/>
                  <a:gd name="csX10" fmla="*/ 52990 w 103946"/>
                  <a:gd name="csY10" fmla="*/ 105355 h 305386"/>
                  <a:gd name="csX11" fmla="*/ 52855 w 103946"/>
                  <a:gd name="csY11" fmla="*/ 105554 h 305386"/>
                  <a:gd name="csX12" fmla="*/ 51862 w 103946"/>
                  <a:gd name="csY12" fmla="*/ 107868 h 305386"/>
                  <a:gd name="csX13" fmla="*/ 32037 w 103946"/>
                  <a:gd name="csY13" fmla="*/ 169876 h 305386"/>
                  <a:gd name="csX14" fmla="*/ 23804 w 103946"/>
                  <a:gd name="csY14" fmla="*/ 212666 h 305386"/>
                  <a:gd name="csX15" fmla="*/ 13552 w 103946"/>
                  <a:gd name="csY15" fmla="*/ 256135 h 305386"/>
                  <a:gd name="csX16" fmla="*/ 4082 w 103946"/>
                  <a:gd name="csY16" fmla="*/ 291431 h 305386"/>
                  <a:gd name="csX17" fmla="*/ 0 w 103946"/>
                  <a:gd name="csY17" fmla="*/ 305387 h 305386"/>
                  <a:gd name="csX18" fmla="*/ 192 w 103946"/>
                  <a:gd name="csY18" fmla="*/ 305336 h 305386"/>
                  <a:gd name="csX19" fmla="*/ 2454 w 103946"/>
                  <a:gd name="csY19" fmla="*/ 304605 h 305386"/>
                  <a:gd name="csX20" fmla="*/ 2819 w 103946"/>
                  <a:gd name="csY20" fmla="*/ 304470 h 305386"/>
                  <a:gd name="csX21" fmla="*/ 4274 w 103946"/>
                  <a:gd name="csY21" fmla="*/ 299688 h 305386"/>
                  <a:gd name="csX22" fmla="*/ 13129 w 103946"/>
                  <a:gd name="csY22" fmla="*/ 267738 h 305386"/>
                  <a:gd name="csX23" fmla="*/ 23676 w 103946"/>
                  <a:gd name="csY23" fmla="*/ 225134 h 305386"/>
                  <a:gd name="csX24" fmla="*/ 32261 w 103946"/>
                  <a:gd name="csY24" fmla="*/ 181217 h 305386"/>
                  <a:gd name="csX25" fmla="*/ 52804 w 103946"/>
                  <a:gd name="csY25" fmla="*/ 112016 h 305386"/>
                  <a:gd name="csX26" fmla="*/ 55091 w 103946"/>
                  <a:gd name="csY26" fmla="*/ 106605 h 305386"/>
                  <a:gd name="csX27" fmla="*/ 55367 w 103946"/>
                  <a:gd name="csY27" fmla="*/ 105952 h 305386"/>
                  <a:gd name="csX28" fmla="*/ 55431 w 103946"/>
                  <a:gd name="csY28" fmla="*/ 105560 h 305386"/>
                  <a:gd name="csX29" fmla="*/ 55412 w 103946"/>
                  <a:gd name="csY29" fmla="*/ 105394 h 305386"/>
                  <a:gd name="csX30" fmla="*/ 55501 w 103946"/>
                  <a:gd name="csY30" fmla="*/ 105573 h 305386"/>
                  <a:gd name="csX31" fmla="*/ 55854 w 103946"/>
                  <a:gd name="csY31" fmla="*/ 104625 h 305386"/>
                  <a:gd name="csX32" fmla="*/ 59006 w 103946"/>
                  <a:gd name="csY32" fmla="*/ 98195 h 305386"/>
                  <a:gd name="csX33" fmla="*/ 79420 w 103946"/>
                  <a:gd name="csY33" fmla="*/ 68258 h 305386"/>
                  <a:gd name="csX34" fmla="*/ 97508 w 103946"/>
                  <a:gd name="csY34" fmla="*/ 32943 h 305386"/>
                  <a:gd name="csX35" fmla="*/ 103897 w 103946"/>
                  <a:gd name="csY35" fmla="*/ 3743 h 305386"/>
                  <a:gd name="csX36" fmla="*/ 103833 w 103946"/>
                  <a:gd name="csY36" fmla="*/ 916 h 30538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103946" h="305386">
                    <a:moveTo>
                      <a:pt x="103839" y="904"/>
                    </a:moveTo>
                    <a:cubicBezTo>
                      <a:pt x="103570" y="-680"/>
                      <a:pt x="101161" y="-7"/>
                      <a:pt x="101430" y="1570"/>
                    </a:cubicBezTo>
                    <a:cubicBezTo>
                      <a:pt x="101398" y="1397"/>
                      <a:pt x="101455" y="2102"/>
                      <a:pt x="101455" y="2384"/>
                    </a:cubicBezTo>
                    <a:cubicBezTo>
                      <a:pt x="101455" y="3013"/>
                      <a:pt x="101417" y="3641"/>
                      <a:pt x="101366" y="4263"/>
                    </a:cubicBezTo>
                    <a:cubicBezTo>
                      <a:pt x="101238" y="5936"/>
                      <a:pt x="101020" y="7602"/>
                      <a:pt x="100763" y="9263"/>
                    </a:cubicBezTo>
                    <a:cubicBezTo>
                      <a:pt x="99956" y="14519"/>
                      <a:pt x="98784" y="19718"/>
                      <a:pt x="97367" y="24840"/>
                    </a:cubicBezTo>
                    <a:cubicBezTo>
                      <a:pt x="93799" y="37738"/>
                      <a:pt x="88416" y="49783"/>
                      <a:pt x="81201" y="61046"/>
                    </a:cubicBezTo>
                    <a:cubicBezTo>
                      <a:pt x="74474" y="71559"/>
                      <a:pt x="66682" y="81342"/>
                      <a:pt x="59942" y="91842"/>
                    </a:cubicBezTo>
                    <a:cubicBezTo>
                      <a:pt x="57353" y="95874"/>
                      <a:pt x="54873" y="100067"/>
                      <a:pt x="53214" y="104586"/>
                    </a:cubicBezTo>
                    <a:cubicBezTo>
                      <a:pt x="53047" y="105048"/>
                      <a:pt x="53002" y="105400"/>
                      <a:pt x="52990" y="105881"/>
                    </a:cubicBezTo>
                    <a:lnTo>
                      <a:pt x="52990" y="105355"/>
                    </a:lnTo>
                    <a:cubicBezTo>
                      <a:pt x="52990" y="105355"/>
                      <a:pt x="52932" y="105381"/>
                      <a:pt x="52855" y="105554"/>
                    </a:cubicBezTo>
                    <a:cubicBezTo>
                      <a:pt x="52522" y="106323"/>
                      <a:pt x="52189" y="107093"/>
                      <a:pt x="51862" y="107868"/>
                    </a:cubicBezTo>
                    <a:cubicBezTo>
                      <a:pt x="43378" y="127824"/>
                      <a:pt x="36631" y="148684"/>
                      <a:pt x="32037" y="169876"/>
                    </a:cubicBezTo>
                    <a:cubicBezTo>
                      <a:pt x="28955" y="184069"/>
                      <a:pt x="26668" y="198422"/>
                      <a:pt x="23804" y="212666"/>
                    </a:cubicBezTo>
                    <a:cubicBezTo>
                      <a:pt x="20869" y="227256"/>
                      <a:pt x="17230" y="241712"/>
                      <a:pt x="13552" y="256135"/>
                    </a:cubicBezTo>
                    <a:cubicBezTo>
                      <a:pt x="10547" y="267943"/>
                      <a:pt x="7420" y="279719"/>
                      <a:pt x="4082" y="291431"/>
                    </a:cubicBezTo>
                    <a:cubicBezTo>
                      <a:pt x="2762" y="296053"/>
                      <a:pt x="1525" y="300784"/>
                      <a:pt x="0" y="305387"/>
                    </a:cubicBezTo>
                    <a:cubicBezTo>
                      <a:pt x="64" y="305368"/>
                      <a:pt x="128" y="305355"/>
                      <a:pt x="192" y="305336"/>
                    </a:cubicBezTo>
                    <a:cubicBezTo>
                      <a:pt x="955" y="305118"/>
                      <a:pt x="1711" y="304874"/>
                      <a:pt x="2454" y="304605"/>
                    </a:cubicBezTo>
                    <a:cubicBezTo>
                      <a:pt x="2499" y="304586"/>
                      <a:pt x="2653" y="304534"/>
                      <a:pt x="2819" y="304470"/>
                    </a:cubicBezTo>
                    <a:cubicBezTo>
                      <a:pt x="3319" y="302880"/>
                      <a:pt x="3800" y="301284"/>
                      <a:pt x="4274" y="299688"/>
                    </a:cubicBezTo>
                    <a:cubicBezTo>
                      <a:pt x="7433" y="289098"/>
                      <a:pt x="10322" y="278425"/>
                      <a:pt x="13129" y="267738"/>
                    </a:cubicBezTo>
                    <a:cubicBezTo>
                      <a:pt x="16845" y="253590"/>
                      <a:pt x="20401" y="239391"/>
                      <a:pt x="23676" y="225134"/>
                    </a:cubicBezTo>
                    <a:cubicBezTo>
                      <a:pt x="27020" y="210596"/>
                      <a:pt x="29423" y="195864"/>
                      <a:pt x="32261" y="181217"/>
                    </a:cubicBezTo>
                    <a:cubicBezTo>
                      <a:pt x="36843" y="157543"/>
                      <a:pt x="43628" y="134324"/>
                      <a:pt x="52804" y="112016"/>
                    </a:cubicBezTo>
                    <a:cubicBezTo>
                      <a:pt x="53547" y="110202"/>
                      <a:pt x="54329" y="108407"/>
                      <a:pt x="55091" y="106605"/>
                    </a:cubicBezTo>
                    <a:cubicBezTo>
                      <a:pt x="55181" y="106400"/>
                      <a:pt x="55315" y="106176"/>
                      <a:pt x="55367" y="105952"/>
                    </a:cubicBezTo>
                    <a:cubicBezTo>
                      <a:pt x="55386" y="105868"/>
                      <a:pt x="55488" y="105400"/>
                      <a:pt x="55431" y="105560"/>
                    </a:cubicBezTo>
                    <a:cubicBezTo>
                      <a:pt x="55424" y="105503"/>
                      <a:pt x="55418" y="105451"/>
                      <a:pt x="55412" y="105394"/>
                    </a:cubicBezTo>
                    <a:cubicBezTo>
                      <a:pt x="55367" y="105112"/>
                      <a:pt x="55392" y="105169"/>
                      <a:pt x="55501" y="105573"/>
                    </a:cubicBezTo>
                    <a:cubicBezTo>
                      <a:pt x="55642" y="105278"/>
                      <a:pt x="55738" y="104926"/>
                      <a:pt x="55854" y="104625"/>
                    </a:cubicBezTo>
                    <a:cubicBezTo>
                      <a:pt x="56719" y="102400"/>
                      <a:pt x="57827" y="100265"/>
                      <a:pt x="59006" y="98195"/>
                    </a:cubicBezTo>
                    <a:cubicBezTo>
                      <a:pt x="64946" y="87688"/>
                      <a:pt x="72628" y="78214"/>
                      <a:pt x="79420" y="68258"/>
                    </a:cubicBezTo>
                    <a:cubicBezTo>
                      <a:pt x="86962" y="57206"/>
                      <a:pt x="93254" y="45668"/>
                      <a:pt x="97508" y="32943"/>
                    </a:cubicBezTo>
                    <a:cubicBezTo>
                      <a:pt x="100629" y="23603"/>
                      <a:pt x="103282" y="13622"/>
                      <a:pt x="103897" y="3743"/>
                    </a:cubicBezTo>
                    <a:cubicBezTo>
                      <a:pt x="103954" y="2801"/>
                      <a:pt x="103993" y="1852"/>
                      <a:pt x="103833" y="916"/>
                    </a:cubicBezTo>
                    <a:close/>
                  </a:path>
                </a:pathLst>
              </a:custGeom>
              <a:grpFill/>
              <a:ln w="635" cap="flat">
                <a:solidFill>
                  <a:srgbClr val="7F7F7F"/>
                </a:solidFill>
                <a:prstDash val="solid"/>
                <a:miter/>
              </a:ln>
            </p:spPr>
            <p:txBody>
              <a:bodyPr/>
              <a:lstStyle/>
              <a:p>
                <a:endParaRPr lang="en-US"/>
              </a:p>
            </p:txBody>
          </p:sp>
          <p:sp>
            <p:nvSpPr>
              <p:cNvPr id="4264" name="Freeform 4263">
                <a:extLst>
                  <a:ext uri="{FF2B5EF4-FFF2-40B4-BE49-F238E27FC236}">
                    <a16:creationId xmlns:a16="http://schemas.microsoft.com/office/drawing/2014/main" id="{9050722B-2194-64F4-B895-68DD7B9DB36C}"/>
                  </a:ext>
                </a:extLst>
              </p:cNvPr>
              <p:cNvSpPr/>
              <p:nvPr/>
            </p:nvSpPr>
            <p:spPr>
              <a:xfrm rot="806803" flipH="1">
                <a:off x="8475716" y="2426756"/>
                <a:ext cx="44775" cy="242840"/>
              </a:xfrm>
              <a:custGeom>
                <a:avLst/>
                <a:gdLst>
                  <a:gd name="csX0" fmla="*/ 1064 w 44775"/>
                  <a:gd name="csY0" fmla="*/ 242161 h 242840"/>
                  <a:gd name="csX1" fmla="*/ 1320 w 44775"/>
                  <a:gd name="csY1" fmla="*/ 242841 h 242840"/>
                  <a:gd name="csX2" fmla="*/ 18703 w 44775"/>
                  <a:gd name="csY2" fmla="*/ 172037 h 242840"/>
                  <a:gd name="csX3" fmla="*/ 26950 w 44775"/>
                  <a:gd name="csY3" fmla="*/ 115785 h 242840"/>
                  <a:gd name="csX4" fmla="*/ 39758 w 44775"/>
                  <a:gd name="csY4" fmla="*/ 37873 h 242840"/>
                  <a:gd name="csX5" fmla="*/ 44666 w 44775"/>
                  <a:gd name="csY5" fmla="*/ 321 h 242840"/>
                  <a:gd name="csX6" fmla="*/ 42629 w 44775"/>
                  <a:gd name="csY6" fmla="*/ 199 h 242840"/>
                  <a:gd name="csX7" fmla="*/ 42443 w 44775"/>
                  <a:gd name="csY7" fmla="*/ 128 h 242840"/>
                  <a:gd name="csX8" fmla="*/ 42296 w 44775"/>
                  <a:gd name="csY8" fmla="*/ 64 h 242840"/>
                  <a:gd name="csX9" fmla="*/ 42129 w 44775"/>
                  <a:gd name="csY9" fmla="*/ 0 h 242840"/>
                  <a:gd name="csX10" fmla="*/ 37355 w 44775"/>
                  <a:gd name="csY10" fmla="*/ 37219 h 242840"/>
                  <a:gd name="csX11" fmla="*/ 24483 w 44775"/>
                  <a:gd name="csY11" fmla="*/ 115452 h 242840"/>
                  <a:gd name="csX12" fmla="*/ 16249 w 44775"/>
                  <a:gd name="csY12" fmla="*/ 171620 h 242840"/>
                  <a:gd name="csX13" fmla="*/ 0 w 44775"/>
                  <a:gd name="csY13" fmla="*/ 238545 h 242840"/>
                  <a:gd name="csX14" fmla="*/ 1064 w 44775"/>
                  <a:gd name="csY14" fmla="*/ 242155 h 2428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4775" h="242840">
                    <a:moveTo>
                      <a:pt x="1064" y="242161"/>
                    </a:moveTo>
                    <a:cubicBezTo>
                      <a:pt x="1147" y="242392"/>
                      <a:pt x="1237" y="242616"/>
                      <a:pt x="1320" y="242841"/>
                    </a:cubicBezTo>
                    <a:cubicBezTo>
                      <a:pt x="6689" y="225064"/>
                      <a:pt x="14353" y="197493"/>
                      <a:pt x="18703" y="172037"/>
                    </a:cubicBezTo>
                    <a:cubicBezTo>
                      <a:pt x="21516" y="155594"/>
                      <a:pt x="24278" y="135357"/>
                      <a:pt x="26950" y="115785"/>
                    </a:cubicBezTo>
                    <a:cubicBezTo>
                      <a:pt x="31089" y="85438"/>
                      <a:pt x="35375" y="54053"/>
                      <a:pt x="39758" y="37873"/>
                    </a:cubicBezTo>
                    <a:cubicBezTo>
                      <a:pt x="44788" y="19283"/>
                      <a:pt x="45019" y="6539"/>
                      <a:pt x="44666" y="321"/>
                    </a:cubicBezTo>
                    <a:cubicBezTo>
                      <a:pt x="43987" y="436"/>
                      <a:pt x="43308" y="410"/>
                      <a:pt x="42629" y="199"/>
                    </a:cubicBezTo>
                    <a:cubicBezTo>
                      <a:pt x="42565" y="179"/>
                      <a:pt x="42507" y="154"/>
                      <a:pt x="42443" y="128"/>
                    </a:cubicBezTo>
                    <a:cubicBezTo>
                      <a:pt x="42392" y="109"/>
                      <a:pt x="42347" y="83"/>
                      <a:pt x="42296" y="64"/>
                    </a:cubicBezTo>
                    <a:cubicBezTo>
                      <a:pt x="42238" y="38"/>
                      <a:pt x="42180" y="19"/>
                      <a:pt x="42129" y="0"/>
                    </a:cubicBezTo>
                    <a:cubicBezTo>
                      <a:pt x="42488" y="5808"/>
                      <a:pt x="42398" y="18577"/>
                      <a:pt x="37355" y="37219"/>
                    </a:cubicBezTo>
                    <a:cubicBezTo>
                      <a:pt x="32934" y="53559"/>
                      <a:pt x="28827" y="83618"/>
                      <a:pt x="24483" y="115452"/>
                    </a:cubicBezTo>
                    <a:cubicBezTo>
                      <a:pt x="21817" y="135004"/>
                      <a:pt x="19056" y="155216"/>
                      <a:pt x="16249" y="171620"/>
                    </a:cubicBezTo>
                    <a:cubicBezTo>
                      <a:pt x="12200" y="195313"/>
                      <a:pt x="5261" y="220859"/>
                      <a:pt x="0" y="238545"/>
                    </a:cubicBezTo>
                    <a:cubicBezTo>
                      <a:pt x="301" y="239763"/>
                      <a:pt x="647" y="240969"/>
                      <a:pt x="1064" y="242155"/>
                    </a:cubicBezTo>
                    <a:close/>
                  </a:path>
                </a:pathLst>
              </a:custGeom>
              <a:grpFill/>
              <a:ln w="635" cap="flat">
                <a:solidFill>
                  <a:srgbClr val="7F7F7F"/>
                </a:solidFill>
                <a:prstDash val="solid"/>
                <a:miter/>
              </a:ln>
            </p:spPr>
            <p:txBody>
              <a:bodyPr/>
              <a:lstStyle/>
              <a:p>
                <a:endParaRPr lang="en-US"/>
              </a:p>
            </p:txBody>
          </p:sp>
          <p:sp>
            <p:nvSpPr>
              <p:cNvPr id="4265" name="Freeform 4264">
                <a:extLst>
                  <a:ext uri="{FF2B5EF4-FFF2-40B4-BE49-F238E27FC236}">
                    <a16:creationId xmlns:a16="http://schemas.microsoft.com/office/drawing/2014/main" id="{EC58B96C-613C-F412-2880-2A9841720FD4}"/>
                  </a:ext>
                </a:extLst>
              </p:cNvPr>
              <p:cNvSpPr/>
              <p:nvPr/>
            </p:nvSpPr>
            <p:spPr>
              <a:xfrm rot="806803" flipH="1">
                <a:off x="8405558" y="2367244"/>
                <a:ext cx="98188" cy="302821"/>
              </a:xfrm>
              <a:custGeom>
                <a:avLst/>
                <a:gdLst>
                  <a:gd name="csX0" fmla="*/ 98066 w 98188"/>
                  <a:gd name="csY0" fmla="*/ 0 h 302821"/>
                  <a:gd name="csX1" fmla="*/ 95586 w 98188"/>
                  <a:gd name="csY1" fmla="*/ 282 h 302821"/>
                  <a:gd name="csX2" fmla="*/ 90089 w 98188"/>
                  <a:gd name="csY2" fmla="*/ 33892 h 302821"/>
                  <a:gd name="csX3" fmla="*/ 72686 w 98188"/>
                  <a:gd name="csY3" fmla="*/ 67412 h 302821"/>
                  <a:gd name="csX4" fmla="*/ 51029 w 98188"/>
                  <a:gd name="csY4" fmla="*/ 107016 h 302821"/>
                  <a:gd name="csX5" fmla="*/ 32172 w 98188"/>
                  <a:gd name="csY5" fmla="*/ 180832 h 302821"/>
                  <a:gd name="csX6" fmla="*/ 25438 w 98188"/>
                  <a:gd name="csY6" fmla="*/ 217128 h 302821"/>
                  <a:gd name="csX7" fmla="*/ 0 w 98188"/>
                  <a:gd name="csY7" fmla="*/ 302810 h 302821"/>
                  <a:gd name="csX8" fmla="*/ 2672 w 98188"/>
                  <a:gd name="csY8" fmla="*/ 302791 h 302821"/>
                  <a:gd name="csX9" fmla="*/ 27879 w 98188"/>
                  <a:gd name="csY9" fmla="*/ 217628 h 302821"/>
                  <a:gd name="csX10" fmla="*/ 34626 w 98188"/>
                  <a:gd name="csY10" fmla="*/ 181268 h 302821"/>
                  <a:gd name="csX11" fmla="*/ 53316 w 98188"/>
                  <a:gd name="csY11" fmla="*/ 108010 h 302821"/>
                  <a:gd name="csX12" fmla="*/ 74800 w 98188"/>
                  <a:gd name="csY12" fmla="*/ 68739 h 302821"/>
                  <a:gd name="csX13" fmla="*/ 92466 w 98188"/>
                  <a:gd name="csY13" fmla="*/ 34642 h 302821"/>
                  <a:gd name="csX14" fmla="*/ 98059 w 98188"/>
                  <a:gd name="csY14" fmla="*/ 0 h 30282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98188" h="302821">
                    <a:moveTo>
                      <a:pt x="98066" y="0"/>
                    </a:moveTo>
                    <a:lnTo>
                      <a:pt x="95586" y="282"/>
                    </a:lnTo>
                    <a:cubicBezTo>
                      <a:pt x="95599" y="404"/>
                      <a:pt x="96842" y="12276"/>
                      <a:pt x="90089" y="33892"/>
                    </a:cubicBezTo>
                    <a:cubicBezTo>
                      <a:pt x="86577" y="45136"/>
                      <a:pt x="80138" y="55463"/>
                      <a:pt x="72686" y="67412"/>
                    </a:cubicBezTo>
                    <a:cubicBezTo>
                      <a:pt x="65715" y="78592"/>
                      <a:pt x="57814" y="91272"/>
                      <a:pt x="51029" y="107016"/>
                    </a:cubicBezTo>
                    <a:cubicBezTo>
                      <a:pt x="41059" y="130164"/>
                      <a:pt x="37138" y="152524"/>
                      <a:pt x="32172" y="180832"/>
                    </a:cubicBezTo>
                    <a:cubicBezTo>
                      <a:pt x="30179" y="192192"/>
                      <a:pt x="28122" y="203942"/>
                      <a:pt x="25438" y="217128"/>
                    </a:cubicBezTo>
                    <a:cubicBezTo>
                      <a:pt x="18197" y="252713"/>
                      <a:pt x="5395" y="288508"/>
                      <a:pt x="0" y="302810"/>
                    </a:cubicBezTo>
                    <a:cubicBezTo>
                      <a:pt x="891" y="302829"/>
                      <a:pt x="1781" y="302823"/>
                      <a:pt x="2672" y="302791"/>
                    </a:cubicBezTo>
                    <a:cubicBezTo>
                      <a:pt x="8272" y="287855"/>
                      <a:pt x="20754" y="252648"/>
                      <a:pt x="27879" y="217628"/>
                    </a:cubicBezTo>
                    <a:cubicBezTo>
                      <a:pt x="30570" y="204410"/>
                      <a:pt x="32633" y="192647"/>
                      <a:pt x="34626" y="181268"/>
                    </a:cubicBezTo>
                    <a:cubicBezTo>
                      <a:pt x="39560" y="153120"/>
                      <a:pt x="43455" y="130882"/>
                      <a:pt x="53316" y="108010"/>
                    </a:cubicBezTo>
                    <a:cubicBezTo>
                      <a:pt x="60025" y="92432"/>
                      <a:pt x="67874" y="79842"/>
                      <a:pt x="74800" y="68739"/>
                    </a:cubicBezTo>
                    <a:cubicBezTo>
                      <a:pt x="82342" y="56643"/>
                      <a:pt x="88858" y="46194"/>
                      <a:pt x="92466" y="34642"/>
                    </a:cubicBezTo>
                    <a:cubicBezTo>
                      <a:pt x="99399" y="12449"/>
                      <a:pt x="98117" y="500"/>
                      <a:pt x="98059" y="0"/>
                    </a:cubicBezTo>
                    <a:close/>
                  </a:path>
                </a:pathLst>
              </a:custGeom>
              <a:grpFill/>
              <a:ln w="635" cap="flat">
                <a:solidFill>
                  <a:srgbClr val="7F7F7F"/>
                </a:solidFill>
                <a:prstDash val="solid"/>
                <a:miter/>
              </a:ln>
            </p:spPr>
            <p:txBody>
              <a:bodyPr/>
              <a:lstStyle/>
              <a:p>
                <a:endParaRPr lang="en-US"/>
              </a:p>
            </p:txBody>
          </p:sp>
          <p:sp>
            <p:nvSpPr>
              <p:cNvPr id="4266" name="Freeform 4265">
                <a:extLst>
                  <a:ext uri="{FF2B5EF4-FFF2-40B4-BE49-F238E27FC236}">
                    <a16:creationId xmlns:a16="http://schemas.microsoft.com/office/drawing/2014/main" id="{2C234DD3-D328-A6EC-AF22-BF3AD20FA9A0}"/>
                  </a:ext>
                </a:extLst>
              </p:cNvPr>
              <p:cNvSpPr/>
              <p:nvPr/>
            </p:nvSpPr>
            <p:spPr>
              <a:xfrm rot="806803" flipH="1">
                <a:off x="8421532" y="2370679"/>
                <a:ext cx="92041" cy="301489"/>
              </a:xfrm>
              <a:custGeom>
                <a:avLst/>
                <a:gdLst>
                  <a:gd name="csX0" fmla="*/ 91787 w 92041"/>
                  <a:gd name="csY0" fmla="*/ 0 h 301489"/>
                  <a:gd name="csX1" fmla="*/ 89377 w 92041"/>
                  <a:gd name="csY1" fmla="*/ 660 h 301489"/>
                  <a:gd name="csX2" fmla="*/ 83572 w 92041"/>
                  <a:gd name="csY2" fmla="*/ 30469 h 301489"/>
                  <a:gd name="csX3" fmla="*/ 68637 w 92041"/>
                  <a:gd name="csY3" fmla="*/ 61918 h 301489"/>
                  <a:gd name="csX4" fmla="*/ 51445 w 92041"/>
                  <a:gd name="csY4" fmla="*/ 95560 h 301489"/>
                  <a:gd name="csX5" fmla="*/ 29980 w 92041"/>
                  <a:gd name="csY5" fmla="*/ 186153 h 301489"/>
                  <a:gd name="csX6" fmla="*/ 27232 w 92041"/>
                  <a:gd name="csY6" fmla="*/ 204070 h 301489"/>
                  <a:gd name="csX7" fmla="*/ 0 w 92041"/>
                  <a:gd name="csY7" fmla="*/ 300817 h 301489"/>
                  <a:gd name="csX8" fmla="*/ 1256 w 92041"/>
                  <a:gd name="csY8" fmla="*/ 301195 h 301489"/>
                  <a:gd name="csX9" fmla="*/ 2416 w 92041"/>
                  <a:gd name="csY9" fmla="*/ 301490 h 301489"/>
                  <a:gd name="csX10" fmla="*/ 29698 w 92041"/>
                  <a:gd name="csY10" fmla="*/ 204455 h 301489"/>
                  <a:gd name="csX11" fmla="*/ 32447 w 92041"/>
                  <a:gd name="csY11" fmla="*/ 186531 h 301489"/>
                  <a:gd name="csX12" fmla="*/ 53739 w 92041"/>
                  <a:gd name="csY12" fmla="*/ 96554 h 301489"/>
                  <a:gd name="csX13" fmla="*/ 70809 w 92041"/>
                  <a:gd name="csY13" fmla="*/ 63156 h 301489"/>
                  <a:gd name="csX14" fmla="*/ 85949 w 92041"/>
                  <a:gd name="csY14" fmla="*/ 31251 h 301489"/>
                  <a:gd name="csX15" fmla="*/ 91787 w 92041"/>
                  <a:gd name="csY15" fmla="*/ 6 h 3014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92041" h="301489">
                    <a:moveTo>
                      <a:pt x="91787" y="0"/>
                    </a:moveTo>
                    <a:lnTo>
                      <a:pt x="89377" y="660"/>
                    </a:lnTo>
                    <a:cubicBezTo>
                      <a:pt x="89397" y="731"/>
                      <a:pt x="91031" y="7814"/>
                      <a:pt x="83572" y="30469"/>
                    </a:cubicBezTo>
                    <a:cubicBezTo>
                      <a:pt x="79459" y="42963"/>
                      <a:pt x="74442" y="51745"/>
                      <a:pt x="68637" y="61918"/>
                    </a:cubicBezTo>
                    <a:cubicBezTo>
                      <a:pt x="63555" y="70823"/>
                      <a:pt x="57789" y="80919"/>
                      <a:pt x="51445" y="95560"/>
                    </a:cubicBezTo>
                    <a:cubicBezTo>
                      <a:pt x="39572" y="122959"/>
                      <a:pt x="35754" y="148094"/>
                      <a:pt x="29980" y="186153"/>
                    </a:cubicBezTo>
                    <a:cubicBezTo>
                      <a:pt x="29115" y="191833"/>
                      <a:pt x="28212" y="197781"/>
                      <a:pt x="27232" y="204070"/>
                    </a:cubicBezTo>
                    <a:cubicBezTo>
                      <a:pt x="21459" y="241058"/>
                      <a:pt x="6401" y="283707"/>
                      <a:pt x="0" y="300817"/>
                    </a:cubicBezTo>
                    <a:cubicBezTo>
                      <a:pt x="416" y="300951"/>
                      <a:pt x="833" y="301073"/>
                      <a:pt x="1256" y="301195"/>
                    </a:cubicBezTo>
                    <a:cubicBezTo>
                      <a:pt x="1640" y="301304"/>
                      <a:pt x="2025" y="301400"/>
                      <a:pt x="2416" y="301490"/>
                    </a:cubicBezTo>
                    <a:cubicBezTo>
                      <a:pt x="8894" y="284162"/>
                      <a:pt x="23919" y="241514"/>
                      <a:pt x="29698" y="204455"/>
                    </a:cubicBezTo>
                    <a:cubicBezTo>
                      <a:pt x="30679" y="198166"/>
                      <a:pt x="31582" y="192211"/>
                      <a:pt x="32447" y="186531"/>
                    </a:cubicBezTo>
                    <a:cubicBezTo>
                      <a:pt x="38195" y="148665"/>
                      <a:pt x="41994" y="123651"/>
                      <a:pt x="53739" y="96554"/>
                    </a:cubicBezTo>
                    <a:cubicBezTo>
                      <a:pt x="60031" y="82034"/>
                      <a:pt x="65760" y="72009"/>
                      <a:pt x="70809" y="63156"/>
                    </a:cubicBezTo>
                    <a:cubicBezTo>
                      <a:pt x="76684" y="52867"/>
                      <a:pt x="81753" y="43982"/>
                      <a:pt x="85949" y="31251"/>
                    </a:cubicBezTo>
                    <a:cubicBezTo>
                      <a:pt x="93741" y="7584"/>
                      <a:pt x="91870" y="301"/>
                      <a:pt x="91787" y="6"/>
                    </a:cubicBezTo>
                    <a:close/>
                  </a:path>
                </a:pathLst>
              </a:custGeom>
              <a:grpFill/>
              <a:ln w="635" cap="flat">
                <a:solidFill>
                  <a:srgbClr val="7F7F7F"/>
                </a:solidFill>
                <a:prstDash val="solid"/>
                <a:miter/>
              </a:ln>
            </p:spPr>
            <p:txBody>
              <a:bodyPr/>
              <a:lstStyle/>
              <a:p>
                <a:endParaRPr lang="en-US"/>
              </a:p>
            </p:txBody>
          </p:sp>
          <p:sp>
            <p:nvSpPr>
              <p:cNvPr id="4267" name="Freeform 4266">
                <a:extLst>
                  <a:ext uri="{FF2B5EF4-FFF2-40B4-BE49-F238E27FC236}">
                    <a16:creationId xmlns:a16="http://schemas.microsoft.com/office/drawing/2014/main" id="{CF839DB1-0A92-D667-B456-16DA8A127B52}"/>
                  </a:ext>
                </a:extLst>
              </p:cNvPr>
              <p:cNvSpPr/>
              <p:nvPr/>
            </p:nvSpPr>
            <p:spPr>
              <a:xfrm rot="806803" flipH="1">
                <a:off x="8449893" y="2413067"/>
                <a:ext cx="66669" cy="260001"/>
              </a:xfrm>
              <a:custGeom>
                <a:avLst/>
                <a:gdLst>
                  <a:gd name="csX0" fmla="*/ 762 w 66669"/>
                  <a:gd name="csY0" fmla="*/ 259187 h 260001"/>
                  <a:gd name="csX1" fmla="*/ 1128 w 66669"/>
                  <a:gd name="csY1" fmla="*/ 259399 h 260001"/>
                  <a:gd name="csX2" fmla="*/ 2012 w 66669"/>
                  <a:gd name="csY2" fmla="*/ 260001 h 260001"/>
                  <a:gd name="csX3" fmla="*/ 9996 w 66669"/>
                  <a:gd name="csY3" fmla="*/ 238334 h 260001"/>
                  <a:gd name="csX4" fmla="*/ 25655 w 66669"/>
                  <a:gd name="csY4" fmla="*/ 174018 h 260001"/>
                  <a:gd name="csX5" fmla="*/ 27046 w 66669"/>
                  <a:gd name="csY5" fmla="*/ 161338 h 260001"/>
                  <a:gd name="csX6" fmla="*/ 41405 w 66669"/>
                  <a:gd name="csY6" fmla="*/ 80483 h 260001"/>
                  <a:gd name="csX7" fmla="*/ 48812 w 66669"/>
                  <a:gd name="csY7" fmla="*/ 57521 h 260001"/>
                  <a:gd name="csX8" fmla="*/ 63876 w 66669"/>
                  <a:gd name="csY8" fmla="*/ 9712 h 260001"/>
                  <a:gd name="csX9" fmla="*/ 66669 w 66669"/>
                  <a:gd name="csY9" fmla="*/ 0 h 260001"/>
                  <a:gd name="csX10" fmla="*/ 66099 w 66669"/>
                  <a:gd name="csY10" fmla="*/ 558 h 260001"/>
                  <a:gd name="csX11" fmla="*/ 64081 w 66669"/>
                  <a:gd name="csY11" fmla="*/ 1936 h 260001"/>
                  <a:gd name="csX12" fmla="*/ 63901 w 66669"/>
                  <a:gd name="csY12" fmla="*/ 2083 h 260001"/>
                  <a:gd name="csX13" fmla="*/ 63792 w 66669"/>
                  <a:gd name="csY13" fmla="*/ 2122 h 260001"/>
                  <a:gd name="csX14" fmla="*/ 63767 w 66669"/>
                  <a:gd name="csY14" fmla="*/ 2141 h 260001"/>
                  <a:gd name="csX15" fmla="*/ 63767 w 66669"/>
                  <a:gd name="csY15" fmla="*/ 2135 h 260001"/>
                  <a:gd name="csX16" fmla="*/ 63536 w 66669"/>
                  <a:gd name="csY16" fmla="*/ 2224 h 260001"/>
                  <a:gd name="csX17" fmla="*/ 63446 w 66669"/>
                  <a:gd name="csY17" fmla="*/ 2263 h 260001"/>
                  <a:gd name="csX18" fmla="*/ 61492 w 66669"/>
                  <a:gd name="csY18" fmla="*/ 9007 h 260001"/>
                  <a:gd name="csX19" fmla="*/ 46441 w 66669"/>
                  <a:gd name="csY19" fmla="*/ 56758 h 260001"/>
                  <a:gd name="csX20" fmla="*/ 39034 w 66669"/>
                  <a:gd name="csY20" fmla="*/ 79733 h 260001"/>
                  <a:gd name="csX21" fmla="*/ 24566 w 66669"/>
                  <a:gd name="csY21" fmla="*/ 161075 h 260001"/>
                  <a:gd name="csX22" fmla="*/ 23176 w 66669"/>
                  <a:gd name="csY22" fmla="*/ 173749 h 260001"/>
                  <a:gd name="csX23" fmla="*/ 0 w 66669"/>
                  <a:gd name="csY23" fmla="*/ 258373 h 260001"/>
                  <a:gd name="csX24" fmla="*/ 769 w 66669"/>
                  <a:gd name="csY24" fmla="*/ 259194 h 2600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66669" h="260001">
                    <a:moveTo>
                      <a:pt x="762" y="259187"/>
                    </a:moveTo>
                    <a:cubicBezTo>
                      <a:pt x="814" y="259200"/>
                      <a:pt x="923" y="259264"/>
                      <a:pt x="1128" y="259399"/>
                    </a:cubicBezTo>
                    <a:cubicBezTo>
                      <a:pt x="1422" y="259597"/>
                      <a:pt x="1711" y="259809"/>
                      <a:pt x="2012" y="260001"/>
                    </a:cubicBezTo>
                    <a:cubicBezTo>
                      <a:pt x="3768" y="255610"/>
                      <a:pt x="6709" y="247995"/>
                      <a:pt x="9996" y="238334"/>
                    </a:cubicBezTo>
                    <a:cubicBezTo>
                      <a:pt x="15762" y="221366"/>
                      <a:pt x="23163" y="196429"/>
                      <a:pt x="25655" y="174018"/>
                    </a:cubicBezTo>
                    <a:cubicBezTo>
                      <a:pt x="26149" y="169576"/>
                      <a:pt x="26610" y="165364"/>
                      <a:pt x="27046" y="161338"/>
                    </a:cubicBezTo>
                    <a:cubicBezTo>
                      <a:pt x="30762" y="127260"/>
                      <a:pt x="33005" y="106695"/>
                      <a:pt x="41405" y="80483"/>
                    </a:cubicBezTo>
                    <a:cubicBezTo>
                      <a:pt x="44038" y="72265"/>
                      <a:pt x="46505" y="64649"/>
                      <a:pt x="48812" y="57521"/>
                    </a:cubicBezTo>
                    <a:cubicBezTo>
                      <a:pt x="54643" y="39488"/>
                      <a:pt x="59679" y="23917"/>
                      <a:pt x="63876" y="9712"/>
                    </a:cubicBezTo>
                    <a:cubicBezTo>
                      <a:pt x="65036" y="5782"/>
                      <a:pt x="65945" y="2609"/>
                      <a:pt x="66669" y="0"/>
                    </a:cubicBezTo>
                    <a:cubicBezTo>
                      <a:pt x="66477" y="186"/>
                      <a:pt x="66304" y="391"/>
                      <a:pt x="66099" y="558"/>
                    </a:cubicBezTo>
                    <a:cubicBezTo>
                      <a:pt x="65337" y="1173"/>
                      <a:pt x="64741" y="1577"/>
                      <a:pt x="64081" y="1936"/>
                    </a:cubicBezTo>
                    <a:cubicBezTo>
                      <a:pt x="64017" y="1981"/>
                      <a:pt x="63972" y="2045"/>
                      <a:pt x="63901" y="2083"/>
                    </a:cubicBezTo>
                    <a:cubicBezTo>
                      <a:pt x="63869" y="2103"/>
                      <a:pt x="63831" y="2103"/>
                      <a:pt x="63792" y="2122"/>
                    </a:cubicBezTo>
                    <a:cubicBezTo>
                      <a:pt x="63780" y="2122"/>
                      <a:pt x="63773" y="2135"/>
                      <a:pt x="63767" y="2141"/>
                    </a:cubicBezTo>
                    <a:cubicBezTo>
                      <a:pt x="63767" y="2141"/>
                      <a:pt x="63767" y="2141"/>
                      <a:pt x="63767" y="2135"/>
                    </a:cubicBezTo>
                    <a:cubicBezTo>
                      <a:pt x="63690" y="2173"/>
                      <a:pt x="63613" y="2186"/>
                      <a:pt x="63536" y="2224"/>
                    </a:cubicBezTo>
                    <a:cubicBezTo>
                      <a:pt x="63511" y="2237"/>
                      <a:pt x="63472" y="2250"/>
                      <a:pt x="63446" y="2263"/>
                    </a:cubicBezTo>
                    <a:cubicBezTo>
                      <a:pt x="62889" y="4225"/>
                      <a:pt x="62255" y="6436"/>
                      <a:pt x="61492" y="9007"/>
                    </a:cubicBezTo>
                    <a:cubicBezTo>
                      <a:pt x="57302" y="23187"/>
                      <a:pt x="52272" y="38738"/>
                      <a:pt x="46441" y="56758"/>
                    </a:cubicBezTo>
                    <a:cubicBezTo>
                      <a:pt x="44134" y="63893"/>
                      <a:pt x="41674" y="71509"/>
                      <a:pt x="39034" y="79733"/>
                    </a:cubicBezTo>
                    <a:cubicBezTo>
                      <a:pt x="30551" y="106183"/>
                      <a:pt x="28302" y="126843"/>
                      <a:pt x="24566" y="161075"/>
                    </a:cubicBezTo>
                    <a:cubicBezTo>
                      <a:pt x="24130" y="165095"/>
                      <a:pt x="23669" y="169313"/>
                      <a:pt x="23176" y="173749"/>
                    </a:cubicBezTo>
                    <a:cubicBezTo>
                      <a:pt x="19799" y="204160"/>
                      <a:pt x="7106" y="240494"/>
                      <a:pt x="0" y="258373"/>
                    </a:cubicBezTo>
                    <a:cubicBezTo>
                      <a:pt x="218" y="258617"/>
                      <a:pt x="500" y="258937"/>
                      <a:pt x="769" y="259194"/>
                    </a:cubicBezTo>
                    <a:close/>
                  </a:path>
                </a:pathLst>
              </a:custGeom>
              <a:grpFill/>
              <a:ln w="635" cap="flat">
                <a:solidFill>
                  <a:srgbClr val="7F7F7F"/>
                </a:solidFill>
                <a:prstDash val="solid"/>
                <a:miter/>
              </a:ln>
            </p:spPr>
            <p:txBody>
              <a:bodyPr/>
              <a:lstStyle/>
              <a:p>
                <a:endParaRPr lang="en-US"/>
              </a:p>
            </p:txBody>
          </p:sp>
          <p:sp>
            <p:nvSpPr>
              <p:cNvPr id="3311" name="Freeform 3310">
                <a:extLst>
                  <a:ext uri="{FF2B5EF4-FFF2-40B4-BE49-F238E27FC236}">
                    <a16:creationId xmlns:a16="http://schemas.microsoft.com/office/drawing/2014/main" id="{40C64DF8-41C0-BB77-0C58-3192776640DE}"/>
                  </a:ext>
                </a:extLst>
              </p:cNvPr>
              <p:cNvSpPr/>
              <p:nvPr/>
            </p:nvSpPr>
            <p:spPr>
              <a:xfrm flipH="1">
                <a:off x="8445290" y="2351273"/>
                <a:ext cx="76302" cy="61888"/>
              </a:xfrm>
              <a:custGeom>
                <a:avLst/>
                <a:gdLst>
                  <a:gd name="csX0" fmla="*/ 1638 w 76302"/>
                  <a:gd name="csY0" fmla="*/ 59711 h 61888"/>
                  <a:gd name="csX1" fmla="*/ 1798 w 76302"/>
                  <a:gd name="csY1" fmla="*/ 59666 h 61888"/>
                  <a:gd name="csX2" fmla="*/ 1907 w 76302"/>
                  <a:gd name="csY2" fmla="*/ 59647 h 61888"/>
                  <a:gd name="csX3" fmla="*/ 1727 w 76302"/>
                  <a:gd name="csY3" fmla="*/ 59673 h 61888"/>
                  <a:gd name="csX4" fmla="*/ 2330 w 76302"/>
                  <a:gd name="csY4" fmla="*/ 59660 h 61888"/>
                  <a:gd name="csX5" fmla="*/ 3970 w 76302"/>
                  <a:gd name="csY5" fmla="*/ 59782 h 61888"/>
                  <a:gd name="csX6" fmla="*/ 4950 w 76302"/>
                  <a:gd name="csY6" fmla="*/ 59904 h 61888"/>
                  <a:gd name="csX7" fmla="*/ 4970 w 76302"/>
                  <a:gd name="csY7" fmla="*/ 59904 h 61888"/>
                  <a:gd name="csX8" fmla="*/ 5226 w 76302"/>
                  <a:gd name="csY8" fmla="*/ 59942 h 61888"/>
                  <a:gd name="csX9" fmla="*/ 5790 w 76302"/>
                  <a:gd name="csY9" fmla="*/ 60025 h 61888"/>
                  <a:gd name="csX10" fmla="*/ 8148 w 76302"/>
                  <a:gd name="csY10" fmla="*/ 60404 h 61888"/>
                  <a:gd name="csX11" fmla="*/ 12921 w 76302"/>
                  <a:gd name="csY11" fmla="*/ 61224 h 61888"/>
                  <a:gd name="csX12" fmla="*/ 16714 w 76302"/>
                  <a:gd name="csY12" fmla="*/ 61769 h 61888"/>
                  <a:gd name="csX13" fmla="*/ 17964 w 76302"/>
                  <a:gd name="csY13" fmla="*/ 61769 h 61888"/>
                  <a:gd name="csX14" fmla="*/ 20194 w 76302"/>
                  <a:gd name="csY14" fmla="*/ 61763 h 61888"/>
                  <a:gd name="csX15" fmla="*/ 25915 w 76302"/>
                  <a:gd name="csY15" fmla="*/ 61865 h 61888"/>
                  <a:gd name="csX16" fmla="*/ 31445 w 76302"/>
                  <a:gd name="csY16" fmla="*/ 61820 h 61888"/>
                  <a:gd name="csX17" fmla="*/ 37378 w 76302"/>
                  <a:gd name="csY17" fmla="*/ 60942 h 61888"/>
                  <a:gd name="csX18" fmla="*/ 52506 w 76302"/>
                  <a:gd name="csY18" fmla="*/ 56468 h 61888"/>
                  <a:gd name="csX19" fmla="*/ 58677 w 76302"/>
                  <a:gd name="csY19" fmla="*/ 52621 h 61888"/>
                  <a:gd name="csX20" fmla="*/ 63264 w 76302"/>
                  <a:gd name="csY20" fmla="*/ 48455 h 61888"/>
                  <a:gd name="csX21" fmla="*/ 68371 w 76302"/>
                  <a:gd name="csY21" fmla="*/ 43679 h 61888"/>
                  <a:gd name="csX22" fmla="*/ 71742 w 76302"/>
                  <a:gd name="csY22" fmla="*/ 39211 h 61888"/>
                  <a:gd name="csX23" fmla="*/ 75599 w 76302"/>
                  <a:gd name="csY23" fmla="*/ 27165 h 61888"/>
                  <a:gd name="csX24" fmla="*/ 76278 w 76302"/>
                  <a:gd name="csY24" fmla="*/ 21108 h 61888"/>
                  <a:gd name="csX25" fmla="*/ 75189 w 76302"/>
                  <a:gd name="csY25" fmla="*/ 13998 h 61888"/>
                  <a:gd name="csX26" fmla="*/ 71774 w 76302"/>
                  <a:gd name="csY26" fmla="*/ 7607 h 61888"/>
                  <a:gd name="csX27" fmla="*/ 67301 w 76302"/>
                  <a:gd name="csY27" fmla="*/ 2120 h 61888"/>
                  <a:gd name="csX28" fmla="*/ 64597 w 76302"/>
                  <a:gd name="csY28" fmla="*/ 158 h 61888"/>
                  <a:gd name="csX29" fmla="*/ 62848 w 76302"/>
                  <a:gd name="csY29" fmla="*/ 620 h 61888"/>
                  <a:gd name="csX30" fmla="*/ 63309 w 76302"/>
                  <a:gd name="csY30" fmla="*/ 2370 h 61888"/>
                  <a:gd name="csX31" fmla="*/ 64604 w 76302"/>
                  <a:gd name="csY31" fmla="*/ 3178 h 61888"/>
                  <a:gd name="csX32" fmla="*/ 64693 w 76302"/>
                  <a:gd name="csY32" fmla="*/ 3242 h 61888"/>
                  <a:gd name="csX33" fmla="*/ 64738 w 76302"/>
                  <a:gd name="csY33" fmla="*/ 3274 h 61888"/>
                  <a:gd name="csX34" fmla="*/ 65039 w 76302"/>
                  <a:gd name="csY34" fmla="*/ 3517 h 61888"/>
                  <a:gd name="csX35" fmla="*/ 65712 w 76302"/>
                  <a:gd name="csY35" fmla="*/ 4120 h 61888"/>
                  <a:gd name="csX36" fmla="*/ 67974 w 76302"/>
                  <a:gd name="csY36" fmla="*/ 6646 h 61888"/>
                  <a:gd name="csX37" fmla="*/ 67955 w 76302"/>
                  <a:gd name="csY37" fmla="*/ 6620 h 61888"/>
                  <a:gd name="csX38" fmla="*/ 68096 w 76302"/>
                  <a:gd name="csY38" fmla="*/ 6806 h 61888"/>
                  <a:gd name="csX39" fmla="*/ 68346 w 76302"/>
                  <a:gd name="csY39" fmla="*/ 7139 h 61888"/>
                  <a:gd name="csX40" fmla="*/ 68865 w 76302"/>
                  <a:gd name="csY40" fmla="*/ 7851 h 61888"/>
                  <a:gd name="csX41" fmla="*/ 69832 w 76302"/>
                  <a:gd name="csY41" fmla="*/ 9267 h 61888"/>
                  <a:gd name="csX42" fmla="*/ 71562 w 76302"/>
                  <a:gd name="csY42" fmla="*/ 12069 h 61888"/>
                  <a:gd name="csX43" fmla="*/ 72350 w 76302"/>
                  <a:gd name="csY43" fmla="*/ 13691 h 61888"/>
                  <a:gd name="csX44" fmla="*/ 72427 w 76302"/>
                  <a:gd name="csY44" fmla="*/ 13864 h 61888"/>
                  <a:gd name="csX45" fmla="*/ 72446 w 76302"/>
                  <a:gd name="csY45" fmla="*/ 13909 h 61888"/>
                  <a:gd name="csX46" fmla="*/ 72607 w 76302"/>
                  <a:gd name="csY46" fmla="*/ 14319 h 61888"/>
                  <a:gd name="csX47" fmla="*/ 72927 w 76302"/>
                  <a:gd name="csY47" fmla="*/ 15210 h 61888"/>
                  <a:gd name="csX48" fmla="*/ 73439 w 76302"/>
                  <a:gd name="csY48" fmla="*/ 17024 h 61888"/>
                  <a:gd name="csX49" fmla="*/ 73612 w 76302"/>
                  <a:gd name="csY49" fmla="*/ 17877 h 61888"/>
                  <a:gd name="csX50" fmla="*/ 73670 w 76302"/>
                  <a:gd name="csY50" fmla="*/ 18242 h 61888"/>
                  <a:gd name="csX51" fmla="*/ 73670 w 76302"/>
                  <a:gd name="csY51" fmla="*/ 18268 h 61888"/>
                  <a:gd name="csX52" fmla="*/ 73702 w 76302"/>
                  <a:gd name="csY52" fmla="*/ 18569 h 61888"/>
                  <a:gd name="csX53" fmla="*/ 73439 w 76302"/>
                  <a:gd name="csY53" fmla="*/ 24473 h 61888"/>
                  <a:gd name="csX54" fmla="*/ 73401 w 76302"/>
                  <a:gd name="csY54" fmla="*/ 24774 h 61888"/>
                  <a:gd name="csX55" fmla="*/ 73375 w 76302"/>
                  <a:gd name="csY55" fmla="*/ 24979 h 61888"/>
                  <a:gd name="csX56" fmla="*/ 73375 w 76302"/>
                  <a:gd name="csY56" fmla="*/ 24947 h 61888"/>
                  <a:gd name="csX57" fmla="*/ 73266 w 76302"/>
                  <a:gd name="csY57" fmla="*/ 25717 h 61888"/>
                  <a:gd name="csX58" fmla="*/ 73017 w 76302"/>
                  <a:gd name="csY58" fmla="*/ 27217 h 61888"/>
                  <a:gd name="csX59" fmla="*/ 72369 w 76302"/>
                  <a:gd name="csY59" fmla="*/ 30242 h 61888"/>
                  <a:gd name="csX60" fmla="*/ 71504 w 76302"/>
                  <a:gd name="csY60" fmla="*/ 33275 h 61888"/>
                  <a:gd name="csX61" fmla="*/ 70998 w 76302"/>
                  <a:gd name="csY61" fmla="*/ 34717 h 61888"/>
                  <a:gd name="csX62" fmla="*/ 70736 w 76302"/>
                  <a:gd name="csY62" fmla="*/ 35396 h 61888"/>
                  <a:gd name="csX63" fmla="*/ 70601 w 76302"/>
                  <a:gd name="csY63" fmla="*/ 35730 h 61888"/>
                  <a:gd name="csX64" fmla="*/ 70633 w 76302"/>
                  <a:gd name="csY64" fmla="*/ 35659 h 61888"/>
                  <a:gd name="csX65" fmla="*/ 70531 w 76302"/>
                  <a:gd name="csY65" fmla="*/ 35896 h 61888"/>
                  <a:gd name="csX66" fmla="*/ 69217 w 76302"/>
                  <a:gd name="csY66" fmla="*/ 38518 h 61888"/>
                  <a:gd name="csX67" fmla="*/ 68487 w 76302"/>
                  <a:gd name="csY67" fmla="*/ 39679 h 61888"/>
                  <a:gd name="csX68" fmla="*/ 68115 w 76302"/>
                  <a:gd name="csY68" fmla="*/ 40204 h 61888"/>
                  <a:gd name="csX69" fmla="*/ 68064 w 76302"/>
                  <a:gd name="csY69" fmla="*/ 40268 h 61888"/>
                  <a:gd name="csX70" fmla="*/ 67839 w 76302"/>
                  <a:gd name="csY70" fmla="*/ 40550 h 61888"/>
                  <a:gd name="csX71" fmla="*/ 65892 w 76302"/>
                  <a:gd name="csY71" fmla="*/ 42480 h 61888"/>
                  <a:gd name="csX72" fmla="*/ 63226 w 76302"/>
                  <a:gd name="csY72" fmla="*/ 44942 h 61888"/>
                  <a:gd name="csX73" fmla="*/ 58690 w 76302"/>
                  <a:gd name="csY73" fmla="*/ 49301 h 61888"/>
                  <a:gd name="csX74" fmla="*/ 57543 w 76302"/>
                  <a:gd name="csY74" fmla="*/ 50288 h 61888"/>
                  <a:gd name="csX75" fmla="*/ 56966 w 76302"/>
                  <a:gd name="csY75" fmla="*/ 50756 h 61888"/>
                  <a:gd name="csX76" fmla="*/ 56844 w 76302"/>
                  <a:gd name="csY76" fmla="*/ 50852 h 61888"/>
                  <a:gd name="csX77" fmla="*/ 56498 w 76302"/>
                  <a:gd name="csY77" fmla="*/ 51115 h 61888"/>
                  <a:gd name="csX78" fmla="*/ 53717 w 76302"/>
                  <a:gd name="csY78" fmla="*/ 52955 h 61888"/>
                  <a:gd name="csX79" fmla="*/ 39486 w 76302"/>
                  <a:gd name="csY79" fmla="*/ 57942 h 61888"/>
                  <a:gd name="csX80" fmla="*/ 35674 w 76302"/>
                  <a:gd name="csY80" fmla="*/ 58686 h 61888"/>
                  <a:gd name="csX81" fmla="*/ 33816 w 76302"/>
                  <a:gd name="csY81" fmla="*/ 59019 h 61888"/>
                  <a:gd name="csX82" fmla="*/ 33137 w 76302"/>
                  <a:gd name="csY82" fmla="*/ 59134 h 61888"/>
                  <a:gd name="csX83" fmla="*/ 33066 w 76302"/>
                  <a:gd name="csY83" fmla="*/ 59147 h 61888"/>
                  <a:gd name="csX84" fmla="*/ 32951 w 76302"/>
                  <a:gd name="csY84" fmla="*/ 59160 h 61888"/>
                  <a:gd name="csX85" fmla="*/ 28011 w 76302"/>
                  <a:gd name="csY85" fmla="*/ 59339 h 61888"/>
                  <a:gd name="csX86" fmla="*/ 17541 w 76302"/>
                  <a:gd name="csY86" fmla="*/ 59237 h 61888"/>
                  <a:gd name="csX87" fmla="*/ 16458 w 76302"/>
                  <a:gd name="csY87" fmla="*/ 59198 h 61888"/>
                  <a:gd name="csX88" fmla="*/ 16119 w 76302"/>
                  <a:gd name="csY88" fmla="*/ 59160 h 61888"/>
                  <a:gd name="csX89" fmla="*/ 15939 w 76302"/>
                  <a:gd name="csY89" fmla="*/ 59134 h 61888"/>
                  <a:gd name="csX90" fmla="*/ 15862 w 76302"/>
                  <a:gd name="csY90" fmla="*/ 59121 h 61888"/>
                  <a:gd name="csX91" fmla="*/ 16010 w 76302"/>
                  <a:gd name="csY91" fmla="*/ 59141 h 61888"/>
                  <a:gd name="csX92" fmla="*/ 15132 w 76302"/>
                  <a:gd name="csY92" fmla="*/ 59012 h 61888"/>
                  <a:gd name="csX93" fmla="*/ 10723 w 76302"/>
                  <a:gd name="csY93" fmla="*/ 58269 h 61888"/>
                  <a:gd name="csX94" fmla="*/ 6014 w 76302"/>
                  <a:gd name="csY94" fmla="*/ 57500 h 61888"/>
                  <a:gd name="csX95" fmla="*/ 2163 w 76302"/>
                  <a:gd name="csY95" fmla="*/ 57109 h 61888"/>
                  <a:gd name="csX96" fmla="*/ 946 w 76302"/>
                  <a:gd name="csY96" fmla="*/ 57256 h 61888"/>
                  <a:gd name="csX97" fmla="*/ 55 w 76302"/>
                  <a:gd name="csY97" fmla="*/ 58827 h 61888"/>
                  <a:gd name="csX98" fmla="*/ 1625 w 76302"/>
                  <a:gd name="csY98" fmla="*/ 59718 h 61888"/>
                  <a:gd name="csX99" fmla="*/ 1625 w 76302"/>
                  <a:gd name="csY99" fmla="*/ 59718 h 618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Lst>
                <a:rect l="l" t="t" r="r" b="b"/>
                <a:pathLst>
                  <a:path w="76302" h="61888">
                    <a:moveTo>
                      <a:pt x="1638" y="59711"/>
                    </a:moveTo>
                    <a:cubicBezTo>
                      <a:pt x="1689" y="59692"/>
                      <a:pt x="1747" y="59679"/>
                      <a:pt x="1798" y="59666"/>
                    </a:cubicBezTo>
                    <a:cubicBezTo>
                      <a:pt x="1836" y="59654"/>
                      <a:pt x="1875" y="59660"/>
                      <a:pt x="1907" y="59647"/>
                    </a:cubicBezTo>
                    <a:cubicBezTo>
                      <a:pt x="1843" y="59666"/>
                      <a:pt x="1490" y="59686"/>
                      <a:pt x="1727" y="59673"/>
                    </a:cubicBezTo>
                    <a:cubicBezTo>
                      <a:pt x="1926" y="59660"/>
                      <a:pt x="2125" y="59654"/>
                      <a:pt x="2330" y="59660"/>
                    </a:cubicBezTo>
                    <a:cubicBezTo>
                      <a:pt x="2881" y="59673"/>
                      <a:pt x="3425" y="59724"/>
                      <a:pt x="3970" y="59782"/>
                    </a:cubicBezTo>
                    <a:cubicBezTo>
                      <a:pt x="4297" y="59820"/>
                      <a:pt x="4630" y="59839"/>
                      <a:pt x="4950" y="59904"/>
                    </a:cubicBezTo>
                    <a:cubicBezTo>
                      <a:pt x="4534" y="59820"/>
                      <a:pt x="4873" y="59891"/>
                      <a:pt x="4970" y="59904"/>
                    </a:cubicBezTo>
                    <a:cubicBezTo>
                      <a:pt x="5053" y="59916"/>
                      <a:pt x="5143" y="59929"/>
                      <a:pt x="5226" y="59942"/>
                    </a:cubicBezTo>
                    <a:cubicBezTo>
                      <a:pt x="5412" y="59968"/>
                      <a:pt x="5604" y="60000"/>
                      <a:pt x="5790" y="60025"/>
                    </a:cubicBezTo>
                    <a:cubicBezTo>
                      <a:pt x="6578" y="60141"/>
                      <a:pt x="7366" y="60269"/>
                      <a:pt x="8148" y="60404"/>
                    </a:cubicBezTo>
                    <a:cubicBezTo>
                      <a:pt x="9743" y="60673"/>
                      <a:pt x="11332" y="60955"/>
                      <a:pt x="12921" y="61224"/>
                    </a:cubicBezTo>
                    <a:cubicBezTo>
                      <a:pt x="14177" y="61436"/>
                      <a:pt x="15446" y="61660"/>
                      <a:pt x="16714" y="61769"/>
                    </a:cubicBezTo>
                    <a:cubicBezTo>
                      <a:pt x="17137" y="61807"/>
                      <a:pt x="17547" y="61782"/>
                      <a:pt x="17964" y="61769"/>
                    </a:cubicBezTo>
                    <a:cubicBezTo>
                      <a:pt x="18707" y="61750"/>
                      <a:pt x="19450" y="61756"/>
                      <a:pt x="20194" y="61763"/>
                    </a:cubicBezTo>
                    <a:cubicBezTo>
                      <a:pt x="22103" y="61782"/>
                      <a:pt x="24006" y="61839"/>
                      <a:pt x="25915" y="61865"/>
                    </a:cubicBezTo>
                    <a:cubicBezTo>
                      <a:pt x="27761" y="61891"/>
                      <a:pt x="29606" y="61916"/>
                      <a:pt x="31445" y="61820"/>
                    </a:cubicBezTo>
                    <a:cubicBezTo>
                      <a:pt x="33451" y="61718"/>
                      <a:pt x="35411" y="61314"/>
                      <a:pt x="37378" y="60942"/>
                    </a:cubicBezTo>
                    <a:cubicBezTo>
                      <a:pt x="42556" y="59968"/>
                      <a:pt x="47726" y="58750"/>
                      <a:pt x="52506" y="56468"/>
                    </a:cubicBezTo>
                    <a:cubicBezTo>
                      <a:pt x="54711" y="55416"/>
                      <a:pt x="56761" y="54128"/>
                      <a:pt x="58677" y="52621"/>
                    </a:cubicBezTo>
                    <a:cubicBezTo>
                      <a:pt x="60304" y="51346"/>
                      <a:pt x="61791" y="49903"/>
                      <a:pt x="63264" y="48455"/>
                    </a:cubicBezTo>
                    <a:cubicBezTo>
                      <a:pt x="64930" y="46820"/>
                      <a:pt x="66641" y="45243"/>
                      <a:pt x="68371" y="43679"/>
                    </a:cubicBezTo>
                    <a:cubicBezTo>
                      <a:pt x="69755" y="42429"/>
                      <a:pt x="70857" y="40845"/>
                      <a:pt x="71742" y="39211"/>
                    </a:cubicBezTo>
                    <a:cubicBezTo>
                      <a:pt x="73753" y="35499"/>
                      <a:pt x="74907" y="31313"/>
                      <a:pt x="75599" y="27165"/>
                    </a:cubicBezTo>
                    <a:cubicBezTo>
                      <a:pt x="75932" y="25159"/>
                      <a:pt x="76175" y="23133"/>
                      <a:pt x="76278" y="21108"/>
                    </a:cubicBezTo>
                    <a:cubicBezTo>
                      <a:pt x="76406" y="18672"/>
                      <a:pt x="76022" y="16293"/>
                      <a:pt x="75189" y="13998"/>
                    </a:cubicBezTo>
                    <a:cubicBezTo>
                      <a:pt x="74349" y="11697"/>
                      <a:pt x="73138" y="9633"/>
                      <a:pt x="71774" y="7607"/>
                    </a:cubicBezTo>
                    <a:cubicBezTo>
                      <a:pt x="70460" y="5658"/>
                      <a:pt x="69038" y="3716"/>
                      <a:pt x="67301" y="2120"/>
                    </a:cubicBezTo>
                    <a:cubicBezTo>
                      <a:pt x="66481" y="1370"/>
                      <a:pt x="65584" y="677"/>
                      <a:pt x="64597" y="158"/>
                    </a:cubicBezTo>
                    <a:cubicBezTo>
                      <a:pt x="64008" y="-149"/>
                      <a:pt x="63181" y="-15"/>
                      <a:pt x="62848" y="620"/>
                    </a:cubicBezTo>
                    <a:cubicBezTo>
                      <a:pt x="62540" y="1210"/>
                      <a:pt x="62675" y="2036"/>
                      <a:pt x="63309" y="2370"/>
                    </a:cubicBezTo>
                    <a:cubicBezTo>
                      <a:pt x="63764" y="2607"/>
                      <a:pt x="64194" y="2876"/>
                      <a:pt x="64604" y="3178"/>
                    </a:cubicBezTo>
                    <a:cubicBezTo>
                      <a:pt x="64636" y="3197"/>
                      <a:pt x="64815" y="3338"/>
                      <a:pt x="64693" y="3242"/>
                    </a:cubicBezTo>
                    <a:cubicBezTo>
                      <a:pt x="64578" y="3152"/>
                      <a:pt x="64725" y="3267"/>
                      <a:pt x="64738" y="3274"/>
                    </a:cubicBezTo>
                    <a:cubicBezTo>
                      <a:pt x="64841" y="3357"/>
                      <a:pt x="64937" y="3434"/>
                      <a:pt x="65039" y="3517"/>
                    </a:cubicBezTo>
                    <a:cubicBezTo>
                      <a:pt x="65270" y="3710"/>
                      <a:pt x="65494" y="3915"/>
                      <a:pt x="65712" y="4120"/>
                    </a:cubicBezTo>
                    <a:cubicBezTo>
                      <a:pt x="66532" y="4902"/>
                      <a:pt x="67263" y="5761"/>
                      <a:pt x="67974" y="6646"/>
                    </a:cubicBezTo>
                    <a:cubicBezTo>
                      <a:pt x="68064" y="6761"/>
                      <a:pt x="67974" y="6646"/>
                      <a:pt x="67955" y="6620"/>
                    </a:cubicBezTo>
                    <a:cubicBezTo>
                      <a:pt x="68006" y="6684"/>
                      <a:pt x="68051" y="6748"/>
                      <a:pt x="68096" y="6806"/>
                    </a:cubicBezTo>
                    <a:cubicBezTo>
                      <a:pt x="68179" y="6915"/>
                      <a:pt x="68262" y="7024"/>
                      <a:pt x="68346" y="7139"/>
                    </a:cubicBezTo>
                    <a:cubicBezTo>
                      <a:pt x="68519" y="7376"/>
                      <a:pt x="68692" y="7614"/>
                      <a:pt x="68865" y="7851"/>
                    </a:cubicBezTo>
                    <a:cubicBezTo>
                      <a:pt x="69198" y="8319"/>
                      <a:pt x="69518" y="8793"/>
                      <a:pt x="69832" y="9267"/>
                    </a:cubicBezTo>
                    <a:cubicBezTo>
                      <a:pt x="70441" y="10184"/>
                      <a:pt x="71043" y="11101"/>
                      <a:pt x="71562" y="12069"/>
                    </a:cubicBezTo>
                    <a:cubicBezTo>
                      <a:pt x="71844" y="12601"/>
                      <a:pt x="72107" y="13139"/>
                      <a:pt x="72350" y="13691"/>
                    </a:cubicBezTo>
                    <a:cubicBezTo>
                      <a:pt x="72376" y="13748"/>
                      <a:pt x="72401" y="13806"/>
                      <a:pt x="72427" y="13864"/>
                    </a:cubicBezTo>
                    <a:cubicBezTo>
                      <a:pt x="72350" y="13684"/>
                      <a:pt x="72427" y="13877"/>
                      <a:pt x="72446" y="13909"/>
                    </a:cubicBezTo>
                    <a:cubicBezTo>
                      <a:pt x="72504" y="14043"/>
                      <a:pt x="72555" y="14184"/>
                      <a:pt x="72607" y="14319"/>
                    </a:cubicBezTo>
                    <a:cubicBezTo>
                      <a:pt x="72722" y="14614"/>
                      <a:pt x="72824" y="14909"/>
                      <a:pt x="72927" y="15210"/>
                    </a:cubicBezTo>
                    <a:cubicBezTo>
                      <a:pt x="73126" y="15806"/>
                      <a:pt x="73299" y="16415"/>
                      <a:pt x="73439" y="17024"/>
                    </a:cubicBezTo>
                    <a:cubicBezTo>
                      <a:pt x="73504" y="17306"/>
                      <a:pt x="73561" y="17588"/>
                      <a:pt x="73612" y="17877"/>
                    </a:cubicBezTo>
                    <a:cubicBezTo>
                      <a:pt x="73632" y="17998"/>
                      <a:pt x="73651" y="18120"/>
                      <a:pt x="73670" y="18242"/>
                    </a:cubicBezTo>
                    <a:cubicBezTo>
                      <a:pt x="73709" y="18498"/>
                      <a:pt x="73683" y="18319"/>
                      <a:pt x="73670" y="18268"/>
                    </a:cubicBezTo>
                    <a:cubicBezTo>
                      <a:pt x="73683" y="18370"/>
                      <a:pt x="73696" y="18466"/>
                      <a:pt x="73702" y="18569"/>
                    </a:cubicBezTo>
                    <a:cubicBezTo>
                      <a:pt x="73907" y="20518"/>
                      <a:pt x="73670" y="22537"/>
                      <a:pt x="73439" y="24473"/>
                    </a:cubicBezTo>
                    <a:cubicBezTo>
                      <a:pt x="73427" y="24576"/>
                      <a:pt x="73414" y="24672"/>
                      <a:pt x="73401" y="24774"/>
                    </a:cubicBezTo>
                    <a:cubicBezTo>
                      <a:pt x="73395" y="24845"/>
                      <a:pt x="73382" y="24909"/>
                      <a:pt x="73375" y="24979"/>
                    </a:cubicBezTo>
                    <a:cubicBezTo>
                      <a:pt x="73375" y="24935"/>
                      <a:pt x="73414" y="24704"/>
                      <a:pt x="73375" y="24947"/>
                    </a:cubicBezTo>
                    <a:cubicBezTo>
                      <a:pt x="73337" y="25204"/>
                      <a:pt x="73305" y="25460"/>
                      <a:pt x="73266" y="25717"/>
                    </a:cubicBezTo>
                    <a:cubicBezTo>
                      <a:pt x="73190" y="26217"/>
                      <a:pt x="73106" y="26717"/>
                      <a:pt x="73017" y="27217"/>
                    </a:cubicBezTo>
                    <a:cubicBezTo>
                      <a:pt x="72831" y="28230"/>
                      <a:pt x="72619" y="29242"/>
                      <a:pt x="72369" y="30242"/>
                    </a:cubicBezTo>
                    <a:cubicBezTo>
                      <a:pt x="72120" y="31262"/>
                      <a:pt x="71831" y="32275"/>
                      <a:pt x="71504" y="33275"/>
                    </a:cubicBezTo>
                    <a:cubicBezTo>
                      <a:pt x="71344" y="33755"/>
                      <a:pt x="71178" y="34236"/>
                      <a:pt x="70998" y="34717"/>
                    </a:cubicBezTo>
                    <a:cubicBezTo>
                      <a:pt x="70915" y="34941"/>
                      <a:pt x="70825" y="35172"/>
                      <a:pt x="70736" y="35396"/>
                    </a:cubicBezTo>
                    <a:cubicBezTo>
                      <a:pt x="70691" y="35505"/>
                      <a:pt x="70646" y="35621"/>
                      <a:pt x="70601" y="35730"/>
                    </a:cubicBezTo>
                    <a:cubicBezTo>
                      <a:pt x="70550" y="35864"/>
                      <a:pt x="70627" y="35672"/>
                      <a:pt x="70633" y="35659"/>
                    </a:cubicBezTo>
                    <a:cubicBezTo>
                      <a:pt x="70601" y="35736"/>
                      <a:pt x="70569" y="35813"/>
                      <a:pt x="70531" y="35896"/>
                    </a:cubicBezTo>
                    <a:cubicBezTo>
                      <a:pt x="70140" y="36794"/>
                      <a:pt x="69704" y="37672"/>
                      <a:pt x="69217" y="38518"/>
                    </a:cubicBezTo>
                    <a:cubicBezTo>
                      <a:pt x="68986" y="38916"/>
                      <a:pt x="68743" y="39300"/>
                      <a:pt x="68487" y="39679"/>
                    </a:cubicBezTo>
                    <a:cubicBezTo>
                      <a:pt x="68365" y="39858"/>
                      <a:pt x="68243" y="40031"/>
                      <a:pt x="68115" y="40204"/>
                    </a:cubicBezTo>
                    <a:cubicBezTo>
                      <a:pt x="68044" y="40300"/>
                      <a:pt x="67910" y="40467"/>
                      <a:pt x="68064" y="40268"/>
                    </a:cubicBezTo>
                    <a:cubicBezTo>
                      <a:pt x="67987" y="40364"/>
                      <a:pt x="67916" y="40454"/>
                      <a:pt x="67839" y="40550"/>
                    </a:cubicBezTo>
                    <a:cubicBezTo>
                      <a:pt x="67250" y="41262"/>
                      <a:pt x="66584" y="41871"/>
                      <a:pt x="65892" y="42480"/>
                    </a:cubicBezTo>
                    <a:cubicBezTo>
                      <a:pt x="64982" y="43275"/>
                      <a:pt x="64097" y="44102"/>
                      <a:pt x="63226" y="44942"/>
                    </a:cubicBezTo>
                    <a:cubicBezTo>
                      <a:pt x="61714" y="46397"/>
                      <a:pt x="60253" y="47903"/>
                      <a:pt x="58690" y="49301"/>
                    </a:cubicBezTo>
                    <a:cubicBezTo>
                      <a:pt x="58312" y="49640"/>
                      <a:pt x="57933" y="49967"/>
                      <a:pt x="57543" y="50288"/>
                    </a:cubicBezTo>
                    <a:cubicBezTo>
                      <a:pt x="57350" y="50448"/>
                      <a:pt x="57158" y="50602"/>
                      <a:pt x="56966" y="50756"/>
                    </a:cubicBezTo>
                    <a:cubicBezTo>
                      <a:pt x="56902" y="50807"/>
                      <a:pt x="56646" y="50999"/>
                      <a:pt x="56844" y="50852"/>
                    </a:cubicBezTo>
                    <a:cubicBezTo>
                      <a:pt x="56729" y="50942"/>
                      <a:pt x="56614" y="51025"/>
                      <a:pt x="56498" y="51115"/>
                    </a:cubicBezTo>
                    <a:cubicBezTo>
                      <a:pt x="55608" y="51775"/>
                      <a:pt x="54678" y="52390"/>
                      <a:pt x="53717" y="52955"/>
                    </a:cubicBezTo>
                    <a:cubicBezTo>
                      <a:pt x="49367" y="55500"/>
                      <a:pt x="44529" y="56878"/>
                      <a:pt x="39486" y="57942"/>
                    </a:cubicBezTo>
                    <a:cubicBezTo>
                      <a:pt x="38218" y="58211"/>
                      <a:pt x="36949" y="58448"/>
                      <a:pt x="35674" y="58686"/>
                    </a:cubicBezTo>
                    <a:cubicBezTo>
                      <a:pt x="35053" y="58801"/>
                      <a:pt x="34437" y="58910"/>
                      <a:pt x="33816" y="59019"/>
                    </a:cubicBezTo>
                    <a:cubicBezTo>
                      <a:pt x="33592" y="59057"/>
                      <a:pt x="33361" y="59102"/>
                      <a:pt x="33137" y="59134"/>
                    </a:cubicBezTo>
                    <a:cubicBezTo>
                      <a:pt x="33079" y="59141"/>
                      <a:pt x="32816" y="59179"/>
                      <a:pt x="33066" y="59147"/>
                    </a:cubicBezTo>
                    <a:cubicBezTo>
                      <a:pt x="33316" y="59115"/>
                      <a:pt x="33021" y="59147"/>
                      <a:pt x="32951" y="59160"/>
                    </a:cubicBezTo>
                    <a:cubicBezTo>
                      <a:pt x="31317" y="59346"/>
                      <a:pt x="29657" y="59346"/>
                      <a:pt x="28011" y="59339"/>
                    </a:cubicBezTo>
                    <a:cubicBezTo>
                      <a:pt x="24525" y="59333"/>
                      <a:pt x="21027" y="59083"/>
                      <a:pt x="17541" y="59237"/>
                    </a:cubicBezTo>
                    <a:cubicBezTo>
                      <a:pt x="17176" y="59250"/>
                      <a:pt x="16823" y="59237"/>
                      <a:pt x="16458" y="59198"/>
                    </a:cubicBezTo>
                    <a:cubicBezTo>
                      <a:pt x="16343" y="59186"/>
                      <a:pt x="16234" y="59173"/>
                      <a:pt x="16119" y="59160"/>
                    </a:cubicBezTo>
                    <a:cubicBezTo>
                      <a:pt x="16061" y="59154"/>
                      <a:pt x="15997" y="59147"/>
                      <a:pt x="15939" y="59134"/>
                    </a:cubicBezTo>
                    <a:cubicBezTo>
                      <a:pt x="15913" y="59134"/>
                      <a:pt x="15888" y="59128"/>
                      <a:pt x="15862" y="59121"/>
                    </a:cubicBezTo>
                    <a:cubicBezTo>
                      <a:pt x="15638" y="59096"/>
                      <a:pt x="16151" y="59160"/>
                      <a:pt x="16010" y="59141"/>
                    </a:cubicBezTo>
                    <a:cubicBezTo>
                      <a:pt x="15715" y="59096"/>
                      <a:pt x="15427" y="59057"/>
                      <a:pt x="15132" y="59012"/>
                    </a:cubicBezTo>
                    <a:cubicBezTo>
                      <a:pt x="13658" y="58788"/>
                      <a:pt x="12191" y="58525"/>
                      <a:pt x="10723" y="58269"/>
                    </a:cubicBezTo>
                    <a:cubicBezTo>
                      <a:pt x="9154" y="58000"/>
                      <a:pt x="7584" y="57730"/>
                      <a:pt x="6014" y="57500"/>
                    </a:cubicBezTo>
                    <a:cubicBezTo>
                      <a:pt x="4745" y="57314"/>
                      <a:pt x="3451" y="57109"/>
                      <a:pt x="2163" y="57109"/>
                    </a:cubicBezTo>
                    <a:cubicBezTo>
                      <a:pt x="1766" y="57109"/>
                      <a:pt x="1324" y="57109"/>
                      <a:pt x="946" y="57256"/>
                    </a:cubicBezTo>
                    <a:cubicBezTo>
                      <a:pt x="324" y="57487"/>
                      <a:pt x="-169" y="58134"/>
                      <a:pt x="55" y="58827"/>
                    </a:cubicBezTo>
                    <a:cubicBezTo>
                      <a:pt x="254" y="59436"/>
                      <a:pt x="959" y="59968"/>
                      <a:pt x="1625" y="59718"/>
                    </a:cubicBezTo>
                    <a:lnTo>
                      <a:pt x="1625" y="59718"/>
                    </a:lnTo>
                    <a:close/>
                  </a:path>
                </a:pathLst>
              </a:custGeom>
              <a:grpFill/>
              <a:ln w="635" cap="flat">
                <a:solidFill>
                  <a:srgbClr val="7F7F7F"/>
                </a:solidFill>
                <a:prstDash val="solid"/>
                <a:miter/>
              </a:ln>
            </p:spPr>
            <p:txBody>
              <a:bodyPr/>
              <a:lstStyle/>
              <a:p>
                <a:endParaRPr lang="en-US"/>
              </a:p>
            </p:txBody>
          </p:sp>
          <p:sp>
            <p:nvSpPr>
              <p:cNvPr id="4259" name="Freeform 4258">
                <a:extLst>
                  <a:ext uri="{FF2B5EF4-FFF2-40B4-BE49-F238E27FC236}">
                    <a16:creationId xmlns:a16="http://schemas.microsoft.com/office/drawing/2014/main" id="{09AC9ED7-978A-67A6-F688-4A3176745070}"/>
                  </a:ext>
                </a:extLst>
              </p:cNvPr>
              <p:cNvSpPr/>
              <p:nvPr/>
            </p:nvSpPr>
            <p:spPr>
              <a:xfrm flipH="1">
                <a:off x="8374999" y="2346445"/>
                <a:ext cx="68093" cy="10552"/>
              </a:xfrm>
              <a:custGeom>
                <a:avLst/>
                <a:gdLst>
                  <a:gd name="csX0" fmla="*/ 1181 w 68093"/>
                  <a:gd name="csY0" fmla="*/ 7768 h 10552"/>
                  <a:gd name="csX1" fmla="*/ 10561 w 68093"/>
                  <a:gd name="csY1" fmla="*/ 9370 h 10552"/>
                  <a:gd name="csX2" fmla="*/ 19762 w 68093"/>
                  <a:gd name="csY2" fmla="*/ 10281 h 10552"/>
                  <a:gd name="csX3" fmla="*/ 38318 w 68093"/>
                  <a:gd name="csY3" fmla="*/ 10223 h 10552"/>
                  <a:gd name="csX4" fmla="*/ 55855 w 68093"/>
                  <a:gd name="csY4" fmla="*/ 7127 h 10552"/>
                  <a:gd name="csX5" fmla="*/ 67446 w 68093"/>
                  <a:gd name="csY5" fmla="*/ 2280 h 10552"/>
                  <a:gd name="csX6" fmla="*/ 66184 w 68093"/>
                  <a:gd name="csY6" fmla="*/ 126 h 10552"/>
                  <a:gd name="csX7" fmla="*/ 54638 w 68093"/>
                  <a:gd name="csY7" fmla="*/ 4896 h 10552"/>
                  <a:gd name="csX8" fmla="*/ 37165 w 68093"/>
                  <a:gd name="csY8" fmla="*/ 7800 h 10552"/>
                  <a:gd name="csX9" fmla="*/ 19160 w 68093"/>
                  <a:gd name="csY9" fmla="*/ 7749 h 10552"/>
                  <a:gd name="csX10" fmla="*/ 10074 w 68093"/>
                  <a:gd name="csY10" fmla="*/ 6774 h 10552"/>
                  <a:gd name="csX11" fmla="*/ 1187 w 68093"/>
                  <a:gd name="csY11" fmla="*/ 5274 h 10552"/>
                  <a:gd name="csX12" fmla="*/ 1187 w 68093"/>
                  <a:gd name="csY12" fmla="*/ 7774 h 10552"/>
                  <a:gd name="csX13" fmla="*/ 1187 w 68093"/>
                  <a:gd name="csY13" fmla="*/ 7774 h 105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8093" h="10552">
                    <a:moveTo>
                      <a:pt x="1181" y="7768"/>
                    </a:moveTo>
                    <a:cubicBezTo>
                      <a:pt x="4333" y="8152"/>
                      <a:pt x="7428" y="8877"/>
                      <a:pt x="10561" y="9370"/>
                    </a:cubicBezTo>
                    <a:cubicBezTo>
                      <a:pt x="13605" y="9851"/>
                      <a:pt x="16687" y="10088"/>
                      <a:pt x="19762" y="10281"/>
                    </a:cubicBezTo>
                    <a:cubicBezTo>
                      <a:pt x="25933" y="10659"/>
                      <a:pt x="32141" y="10646"/>
                      <a:pt x="38318" y="10223"/>
                    </a:cubicBezTo>
                    <a:cubicBezTo>
                      <a:pt x="44245" y="9819"/>
                      <a:pt x="50185" y="8954"/>
                      <a:pt x="55855" y="7127"/>
                    </a:cubicBezTo>
                    <a:cubicBezTo>
                      <a:pt x="59834" y="5845"/>
                      <a:pt x="63653" y="4018"/>
                      <a:pt x="67446" y="2280"/>
                    </a:cubicBezTo>
                    <a:cubicBezTo>
                      <a:pt x="68907" y="1614"/>
                      <a:pt x="67639" y="-540"/>
                      <a:pt x="66184" y="126"/>
                    </a:cubicBezTo>
                    <a:cubicBezTo>
                      <a:pt x="62404" y="1857"/>
                      <a:pt x="58617" y="3659"/>
                      <a:pt x="54638" y="4896"/>
                    </a:cubicBezTo>
                    <a:cubicBezTo>
                      <a:pt x="48974" y="6659"/>
                      <a:pt x="43072" y="7454"/>
                      <a:pt x="37165" y="7800"/>
                    </a:cubicBezTo>
                    <a:cubicBezTo>
                      <a:pt x="31167" y="8152"/>
                      <a:pt x="25151" y="8140"/>
                      <a:pt x="19160" y="7749"/>
                    </a:cubicBezTo>
                    <a:cubicBezTo>
                      <a:pt x="16116" y="7550"/>
                      <a:pt x="13079" y="7293"/>
                      <a:pt x="10074" y="6774"/>
                    </a:cubicBezTo>
                    <a:cubicBezTo>
                      <a:pt x="7114" y="6261"/>
                      <a:pt x="4173" y="5639"/>
                      <a:pt x="1187" y="5274"/>
                    </a:cubicBezTo>
                    <a:cubicBezTo>
                      <a:pt x="-402" y="5082"/>
                      <a:pt x="-389" y="7582"/>
                      <a:pt x="1187" y="7774"/>
                    </a:cubicBezTo>
                    <a:lnTo>
                      <a:pt x="1187" y="7774"/>
                    </a:lnTo>
                    <a:close/>
                  </a:path>
                </a:pathLst>
              </a:custGeom>
              <a:grpFill/>
              <a:ln w="635" cap="flat">
                <a:solidFill>
                  <a:srgbClr val="7F7F7F"/>
                </a:solidFill>
                <a:prstDash val="solid"/>
                <a:miter/>
              </a:ln>
            </p:spPr>
            <p:txBody>
              <a:bodyPr/>
              <a:lstStyle/>
              <a:p>
                <a:endParaRPr lang="en-US"/>
              </a:p>
            </p:txBody>
          </p:sp>
        </p:grpSp>
        <p:sp>
          <p:nvSpPr>
            <p:cNvPr id="4260" name="Freeform 4259">
              <a:extLst>
                <a:ext uri="{FF2B5EF4-FFF2-40B4-BE49-F238E27FC236}">
                  <a16:creationId xmlns:a16="http://schemas.microsoft.com/office/drawing/2014/main" id="{2DA983F7-210C-9D14-68D1-A14B13FF8660}"/>
                </a:ext>
              </a:extLst>
            </p:cNvPr>
            <p:cNvSpPr/>
            <p:nvPr/>
          </p:nvSpPr>
          <p:spPr>
            <a:xfrm flipH="1">
              <a:off x="8377706" y="2401435"/>
              <a:ext cx="75240" cy="10893"/>
            </a:xfrm>
            <a:custGeom>
              <a:avLst/>
              <a:gdLst>
                <a:gd name="csX0" fmla="*/ 1205 w 75240"/>
                <a:gd name="csY0" fmla="*/ 4749 h 10893"/>
                <a:gd name="csX1" fmla="*/ 7754 w 75240"/>
                <a:gd name="csY1" fmla="*/ 6634 h 10893"/>
                <a:gd name="csX2" fmla="*/ 15577 w 75240"/>
                <a:gd name="csY2" fmla="*/ 8589 h 10893"/>
                <a:gd name="csX3" fmla="*/ 31224 w 75240"/>
                <a:gd name="csY3" fmla="*/ 10371 h 10893"/>
                <a:gd name="csX4" fmla="*/ 59878 w 75240"/>
                <a:gd name="csY4" fmla="*/ 8974 h 10893"/>
                <a:gd name="csX5" fmla="*/ 67119 w 75240"/>
                <a:gd name="csY5" fmla="*/ 6467 h 10893"/>
                <a:gd name="csX6" fmla="*/ 74378 w 75240"/>
                <a:gd name="csY6" fmla="*/ 2480 h 10893"/>
                <a:gd name="csX7" fmla="*/ 73712 w 75240"/>
                <a:gd name="csY7" fmla="*/ 69 h 10893"/>
                <a:gd name="csX8" fmla="*/ 67990 w 75240"/>
                <a:gd name="csY8" fmla="*/ 3288 h 10893"/>
                <a:gd name="csX9" fmla="*/ 61230 w 75240"/>
                <a:gd name="csY9" fmla="*/ 6044 h 10893"/>
                <a:gd name="csX10" fmla="*/ 47172 w 75240"/>
                <a:gd name="csY10" fmla="*/ 8230 h 10893"/>
                <a:gd name="csX11" fmla="*/ 32941 w 75240"/>
                <a:gd name="csY11" fmla="*/ 8031 h 10893"/>
                <a:gd name="csX12" fmla="*/ 16833 w 75240"/>
                <a:gd name="csY12" fmla="*/ 6281 h 10893"/>
                <a:gd name="csX13" fmla="*/ 8414 w 75240"/>
                <a:gd name="csY13" fmla="*/ 4217 h 10893"/>
                <a:gd name="csX14" fmla="*/ 1199 w 75240"/>
                <a:gd name="csY14" fmla="*/ 2243 h 10893"/>
                <a:gd name="csX15" fmla="*/ 1199 w 75240"/>
                <a:gd name="csY15" fmla="*/ 4743 h 10893"/>
                <a:gd name="csX16" fmla="*/ 1199 w 75240"/>
                <a:gd name="csY16" fmla="*/ 4743 h 108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75240" h="10893">
                  <a:moveTo>
                    <a:pt x="1205" y="4749"/>
                  </a:moveTo>
                  <a:cubicBezTo>
                    <a:pt x="3422" y="4890"/>
                    <a:pt x="5620" y="6044"/>
                    <a:pt x="7754" y="6634"/>
                  </a:cubicBezTo>
                  <a:cubicBezTo>
                    <a:pt x="10349" y="7352"/>
                    <a:pt x="12931" y="8102"/>
                    <a:pt x="15577" y="8589"/>
                  </a:cubicBezTo>
                  <a:cubicBezTo>
                    <a:pt x="20748" y="9544"/>
                    <a:pt x="26002" y="9877"/>
                    <a:pt x="31224" y="10371"/>
                  </a:cubicBezTo>
                  <a:cubicBezTo>
                    <a:pt x="40771" y="11269"/>
                    <a:pt x="50491" y="11134"/>
                    <a:pt x="59878" y="8974"/>
                  </a:cubicBezTo>
                  <a:cubicBezTo>
                    <a:pt x="62384" y="8397"/>
                    <a:pt x="64767" y="7499"/>
                    <a:pt x="67119" y="6467"/>
                  </a:cubicBezTo>
                  <a:cubicBezTo>
                    <a:pt x="69643" y="5365"/>
                    <a:pt x="71783" y="3345"/>
                    <a:pt x="74378" y="2480"/>
                  </a:cubicBezTo>
                  <a:cubicBezTo>
                    <a:pt x="75897" y="1973"/>
                    <a:pt x="75243" y="-437"/>
                    <a:pt x="73712" y="69"/>
                  </a:cubicBezTo>
                  <a:cubicBezTo>
                    <a:pt x="71591" y="775"/>
                    <a:pt x="69912" y="2198"/>
                    <a:pt x="67990" y="3288"/>
                  </a:cubicBezTo>
                  <a:cubicBezTo>
                    <a:pt x="65901" y="4473"/>
                    <a:pt x="63531" y="5365"/>
                    <a:pt x="61230" y="6044"/>
                  </a:cubicBezTo>
                  <a:cubicBezTo>
                    <a:pt x="56700" y="7384"/>
                    <a:pt x="51875" y="7942"/>
                    <a:pt x="47172" y="8230"/>
                  </a:cubicBezTo>
                  <a:cubicBezTo>
                    <a:pt x="42431" y="8525"/>
                    <a:pt x="37670" y="8467"/>
                    <a:pt x="32941" y="8031"/>
                  </a:cubicBezTo>
                  <a:cubicBezTo>
                    <a:pt x="27572" y="7538"/>
                    <a:pt x="22158" y="7204"/>
                    <a:pt x="16833" y="6281"/>
                  </a:cubicBezTo>
                  <a:cubicBezTo>
                    <a:pt x="13982" y="5788"/>
                    <a:pt x="11201" y="4993"/>
                    <a:pt x="8414" y="4217"/>
                  </a:cubicBezTo>
                  <a:cubicBezTo>
                    <a:pt x="6030" y="3557"/>
                    <a:pt x="3691" y="2396"/>
                    <a:pt x="1199" y="2243"/>
                  </a:cubicBezTo>
                  <a:cubicBezTo>
                    <a:pt x="-403" y="2140"/>
                    <a:pt x="-396" y="4640"/>
                    <a:pt x="1199" y="4743"/>
                  </a:cubicBezTo>
                  <a:lnTo>
                    <a:pt x="1199" y="4743"/>
                  </a:lnTo>
                  <a:close/>
                </a:path>
              </a:pathLst>
            </a:custGeom>
            <a:solidFill>
              <a:srgbClr val="8E5E8D"/>
            </a:solidFill>
            <a:ln w="635" cap="flat">
              <a:noFill/>
              <a:prstDash val="solid"/>
              <a:miter/>
            </a:ln>
          </p:spPr>
          <p:txBody>
            <a:bodyPr/>
            <a:lstStyle/>
            <a:p>
              <a:endParaRPr lang="en-US"/>
            </a:p>
          </p:txBody>
        </p:sp>
        <p:sp>
          <p:nvSpPr>
            <p:cNvPr id="4261" name="Freeform 4260">
              <a:extLst>
                <a:ext uri="{FF2B5EF4-FFF2-40B4-BE49-F238E27FC236}">
                  <a16:creationId xmlns:a16="http://schemas.microsoft.com/office/drawing/2014/main" id="{A9E3923F-2C37-BB25-6555-79FFE8350B6F}"/>
                </a:ext>
              </a:extLst>
            </p:cNvPr>
            <p:cNvSpPr/>
            <p:nvPr/>
          </p:nvSpPr>
          <p:spPr>
            <a:xfrm flipH="1">
              <a:off x="8372596" y="2390216"/>
              <a:ext cx="77078" cy="11951"/>
            </a:xfrm>
            <a:custGeom>
              <a:avLst/>
              <a:gdLst>
                <a:gd name="csX0" fmla="*/ 631 w 77078"/>
                <a:gd name="csY0" fmla="*/ 2294 h 11951"/>
                <a:gd name="csX1" fmla="*/ 15285 w 77078"/>
                <a:gd name="csY1" fmla="*/ 8474 h 11951"/>
                <a:gd name="csX2" fmla="*/ 30464 w 77078"/>
                <a:gd name="csY2" fmla="*/ 10827 h 11951"/>
                <a:gd name="csX3" fmla="*/ 61668 w 77078"/>
                <a:gd name="csY3" fmla="*/ 10968 h 11951"/>
                <a:gd name="csX4" fmla="*/ 69863 w 77078"/>
                <a:gd name="csY4" fmla="*/ 8647 h 11951"/>
                <a:gd name="csX5" fmla="*/ 73868 w 77078"/>
                <a:gd name="csY5" fmla="*/ 6993 h 11951"/>
                <a:gd name="csX6" fmla="*/ 76924 w 77078"/>
                <a:gd name="csY6" fmla="*/ 5352 h 11951"/>
                <a:gd name="csX7" fmla="*/ 75515 w 77078"/>
                <a:gd name="csY7" fmla="*/ 3519 h 11951"/>
                <a:gd name="csX8" fmla="*/ 74663 w 77078"/>
                <a:gd name="csY8" fmla="*/ 4038 h 11951"/>
                <a:gd name="csX9" fmla="*/ 74663 w 77078"/>
                <a:gd name="csY9" fmla="*/ 6538 h 11951"/>
                <a:gd name="csX10" fmla="*/ 76181 w 77078"/>
                <a:gd name="csY10" fmla="*/ 5935 h 11951"/>
                <a:gd name="csX11" fmla="*/ 74772 w 77078"/>
                <a:gd name="csY11" fmla="*/ 4102 h 11951"/>
                <a:gd name="csX12" fmla="*/ 73650 w 77078"/>
                <a:gd name="csY12" fmla="*/ 4391 h 11951"/>
                <a:gd name="csX13" fmla="*/ 72087 w 77078"/>
                <a:gd name="csY13" fmla="*/ 5070 h 11951"/>
                <a:gd name="csX14" fmla="*/ 68396 w 77078"/>
                <a:gd name="csY14" fmla="*/ 6551 h 11951"/>
                <a:gd name="csX15" fmla="*/ 61284 w 77078"/>
                <a:gd name="csY15" fmla="*/ 8519 h 11951"/>
                <a:gd name="csX16" fmla="*/ 46816 w 77078"/>
                <a:gd name="csY16" fmla="*/ 9429 h 11951"/>
                <a:gd name="csX17" fmla="*/ 32143 w 77078"/>
                <a:gd name="csY17" fmla="*/ 8519 h 11951"/>
                <a:gd name="csX18" fmla="*/ 17873 w 77078"/>
                <a:gd name="csY18" fmla="*/ 6615 h 11951"/>
                <a:gd name="csX19" fmla="*/ 1893 w 77078"/>
                <a:gd name="csY19" fmla="*/ 147 h 11951"/>
                <a:gd name="csX20" fmla="*/ 631 w 77078"/>
                <a:gd name="csY20" fmla="*/ 2301 h 11951"/>
                <a:gd name="csX21" fmla="*/ 631 w 77078"/>
                <a:gd name="csY21" fmla="*/ 2301 h 119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77078" h="11951">
                  <a:moveTo>
                    <a:pt x="631" y="2294"/>
                  </a:moveTo>
                  <a:cubicBezTo>
                    <a:pt x="5321" y="4666"/>
                    <a:pt x="10261" y="6891"/>
                    <a:pt x="15285" y="8474"/>
                  </a:cubicBezTo>
                  <a:cubicBezTo>
                    <a:pt x="20193" y="10019"/>
                    <a:pt x="25383" y="10275"/>
                    <a:pt x="30464" y="10827"/>
                  </a:cubicBezTo>
                  <a:cubicBezTo>
                    <a:pt x="40786" y="11948"/>
                    <a:pt x="51359" y="12602"/>
                    <a:pt x="61668" y="10968"/>
                  </a:cubicBezTo>
                  <a:cubicBezTo>
                    <a:pt x="64481" y="10519"/>
                    <a:pt x="67204" y="9666"/>
                    <a:pt x="69863" y="8647"/>
                  </a:cubicBezTo>
                  <a:cubicBezTo>
                    <a:pt x="71209" y="8128"/>
                    <a:pt x="72542" y="7564"/>
                    <a:pt x="73868" y="6993"/>
                  </a:cubicBezTo>
                  <a:cubicBezTo>
                    <a:pt x="74778" y="6602"/>
                    <a:pt x="76399" y="6230"/>
                    <a:pt x="76924" y="5352"/>
                  </a:cubicBezTo>
                  <a:cubicBezTo>
                    <a:pt x="77443" y="4480"/>
                    <a:pt x="76566" y="3121"/>
                    <a:pt x="75515" y="3519"/>
                  </a:cubicBezTo>
                  <a:cubicBezTo>
                    <a:pt x="75297" y="3602"/>
                    <a:pt x="74381" y="4032"/>
                    <a:pt x="74663" y="4038"/>
                  </a:cubicBezTo>
                  <a:cubicBezTo>
                    <a:pt x="73054" y="4000"/>
                    <a:pt x="73054" y="6500"/>
                    <a:pt x="74663" y="6538"/>
                  </a:cubicBezTo>
                  <a:cubicBezTo>
                    <a:pt x="75259" y="6551"/>
                    <a:pt x="75790" y="6076"/>
                    <a:pt x="76181" y="5935"/>
                  </a:cubicBezTo>
                  <a:cubicBezTo>
                    <a:pt x="75713" y="5326"/>
                    <a:pt x="75239" y="4711"/>
                    <a:pt x="74772" y="4102"/>
                  </a:cubicBezTo>
                  <a:cubicBezTo>
                    <a:pt x="74932" y="3839"/>
                    <a:pt x="73746" y="4346"/>
                    <a:pt x="73650" y="4391"/>
                  </a:cubicBezTo>
                  <a:cubicBezTo>
                    <a:pt x="73131" y="4621"/>
                    <a:pt x="72612" y="4846"/>
                    <a:pt x="72087" y="5070"/>
                  </a:cubicBezTo>
                  <a:cubicBezTo>
                    <a:pt x="70869" y="5596"/>
                    <a:pt x="69639" y="6096"/>
                    <a:pt x="68396" y="6551"/>
                  </a:cubicBezTo>
                  <a:cubicBezTo>
                    <a:pt x="66083" y="7403"/>
                    <a:pt x="63719" y="8115"/>
                    <a:pt x="61284" y="8519"/>
                  </a:cubicBezTo>
                  <a:cubicBezTo>
                    <a:pt x="56523" y="9307"/>
                    <a:pt x="51634" y="9480"/>
                    <a:pt x="46816" y="9429"/>
                  </a:cubicBezTo>
                  <a:cubicBezTo>
                    <a:pt x="41914" y="9371"/>
                    <a:pt x="37019" y="9025"/>
                    <a:pt x="32143" y="8519"/>
                  </a:cubicBezTo>
                  <a:cubicBezTo>
                    <a:pt x="27389" y="8025"/>
                    <a:pt x="22525" y="7769"/>
                    <a:pt x="17873" y="6615"/>
                  </a:cubicBezTo>
                  <a:cubicBezTo>
                    <a:pt x="12363" y="5243"/>
                    <a:pt x="6949" y="2698"/>
                    <a:pt x="1893" y="147"/>
                  </a:cubicBezTo>
                  <a:cubicBezTo>
                    <a:pt x="464" y="-578"/>
                    <a:pt x="-804" y="1576"/>
                    <a:pt x="631" y="2301"/>
                  </a:cubicBezTo>
                  <a:lnTo>
                    <a:pt x="631" y="2301"/>
                  </a:lnTo>
                  <a:close/>
                </a:path>
              </a:pathLst>
            </a:custGeom>
            <a:solidFill>
              <a:srgbClr val="8E5E8D"/>
            </a:solidFill>
            <a:ln w="635" cap="flat">
              <a:noFill/>
              <a:prstDash val="solid"/>
              <a:miter/>
            </a:ln>
          </p:spPr>
          <p:txBody>
            <a:bodyPr/>
            <a:lstStyle/>
            <a:p>
              <a:endParaRPr lang="en-US"/>
            </a:p>
          </p:txBody>
        </p:sp>
        <p:sp>
          <p:nvSpPr>
            <p:cNvPr id="4262" name="Freeform 4261">
              <a:extLst>
                <a:ext uri="{FF2B5EF4-FFF2-40B4-BE49-F238E27FC236}">
                  <a16:creationId xmlns:a16="http://schemas.microsoft.com/office/drawing/2014/main" id="{0CF5A2B6-1725-229B-6D8B-C29D0280A7F9}"/>
                </a:ext>
              </a:extLst>
            </p:cNvPr>
            <p:cNvSpPr/>
            <p:nvPr/>
          </p:nvSpPr>
          <p:spPr>
            <a:xfrm flipH="1">
              <a:off x="8369469" y="2374857"/>
              <a:ext cx="78517" cy="18692"/>
            </a:xfrm>
            <a:custGeom>
              <a:avLst/>
              <a:gdLst>
                <a:gd name="csX0" fmla="*/ 33 w 78517"/>
                <a:gd name="csY0" fmla="*/ 1556 h 18692"/>
                <a:gd name="csX1" fmla="*/ 4307 w 78517"/>
                <a:gd name="csY1" fmla="*/ 6287 h 18692"/>
                <a:gd name="csX2" fmla="*/ 11118 w 78517"/>
                <a:gd name="csY2" fmla="*/ 10550 h 18692"/>
                <a:gd name="csX3" fmla="*/ 30225 w 78517"/>
                <a:gd name="csY3" fmla="*/ 16794 h 18692"/>
                <a:gd name="csX4" fmla="*/ 66017 w 78517"/>
                <a:gd name="csY4" fmla="*/ 17512 h 18692"/>
                <a:gd name="csX5" fmla="*/ 73097 w 78517"/>
                <a:gd name="csY5" fmla="*/ 15961 h 18692"/>
                <a:gd name="csX6" fmla="*/ 78197 w 78517"/>
                <a:gd name="csY6" fmla="*/ 13256 h 18692"/>
                <a:gd name="csX7" fmla="*/ 76435 w 78517"/>
                <a:gd name="csY7" fmla="*/ 11493 h 18692"/>
                <a:gd name="csX8" fmla="*/ 72437 w 78517"/>
                <a:gd name="csY8" fmla="*/ 13557 h 18692"/>
                <a:gd name="csX9" fmla="*/ 66529 w 78517"/>
                <a:gd name="csY9" fmla="*/ 14916 h 18692"/>
                <a:gd name="csX10" fmla="*/ 53042 w 78517"/>
                <a:gd name="csY10" fmla="*/ 16076 h 18692"/>
                <a:gd name="csX11" fmla="*/ 16019 w 78517"/>
                <a:gd name="csY11" fmla="*/ 9954 h 18692"/>
                <a:gd name="csX12" fmla="*/ 7433 w 78517"/>
                <a:gd name="csY12" fmla="*/ 5480 h 18692"/>
                <a:gd name="csX13" fmla="*/ 2442 w 78517"/>
                <a:gd name="csY13" fmla="*/ 896 h 18692"/>
                <a:gd name="csX14" fmla="*/ 33 w 78517"/>
                <a:gd name="csY14" fmla="*/ 1563 h 18692"/>
                <a:gd name="csX15" fmla="*/ 33 w 78517"/>
                <a:gd name="csY15" fmla="*/ 1563 h 186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78517" h="18692">
                  <a:moveTo>
                    <a:pt x="33" y="1556"/>
                  </a:moveTo>
                  <a:cubicBezTo>
                    <a:pt x="494" y="3672"/>
                    <a:pt x="2666" y="5101"/>
                    <a:pt x="4307" y="6287"/>
                  </a:cubicBezTo>
                  <a:cubicBezTo>
                    <a:pt x="6498" y="7871"/>
                    <a:pt x="8664" y="9377"/>
                    <a:pt x="11118" y="10550"/>
                  </a:cubicBezTo>
                  <a:cubicBezTo>
                    <a:pt x="17134" y="13429"/>
                    <a:pt x="23676" y="15570"/>
                    <a:pt x="30225" y="16794"/>
                  </a:cubicBezTo>
                  <a:cubicBezTo>
                    <a:pt x="41893" y="18980"/>
                    <a:pt x="54272" y="19358"/>
                    <a:pt x="66017" y="17512"/>
                  </a:cubicBezTo>
                  <a:cubicBezTo>
                    <a:pt x="68400" y="17140"/>
                    <a:pt x="70790" y="16679"/>
                    <a:pt x="73097" y="15961"/>
                  </a:cubicBezTo>
                  <a:cubicBezTo>
                    <a:pt x="74878" y="15409"/>
                    <a:pt x="76941" y="14711"/>
                    <a:pt x="78197" y="13256"/>
                  </a:cubicBezTo>
                  <a:cubicBezTo>
                    <a:pt x="79242" y="12044"/>
                    <a:pt x="77486" y="10268"/>
                    <a:pt x="76435" y="11493"/>
                  </a:cubicBezTo>
                  <a:cubicBezTo>
                    <a:pt x="75455" y="12627"/>
                    <a:pt x="73821" y="13127"/>
                    <a:pt x="72437" y="13557"/>
                  </a:cubicBezTo>
                  <a:cubicBezTo>
                    <a:pt x="70508" y="14159"/>
                    <a:pt x="68516" y="14570"/>
                    <a:pt x="66529" y="14916"/>
                  </a:cubicBezTo>
                  <a:cubicBezTo>
                    <a:pt x="62082" y="15685"/>
                    <a:pt x="57552" y="15974"/>
                    <a:pt x="53042" y="16076"/>
                  </a:cubicBezTo>
                  <a:cubicBezTo>
                    <a:pt x="40355" y="16358"/>
                    <a:pt x="27854" y="14640"/>
                    <a:pt x="16019" y="9954"/>
                  </a:cubicBezTo>
                  <a:cubicBezTo>
                    <a:pt x="13008" y="8762"/>
                    <a:pt x="10054" y="7409"/>
                    <a:pt x="7433" y="5480"/>
                  </a:cubicBezTo>
                  <a:cubicBezTo>
                    <a:pt x="5896" y="4345"/>
                    <a:pt x="2884" y="2903"/>
                    <a:pt x="2442" y="896"/>
                  </a:cubicBezTo>
                  <a:cubicBezTo>
                    <a:pt x="2096" y="-674"/>
                    <a:pt x="-307" y="-8"/>
                    <a:pt x="33" y="1563"/>
                  </a:cubicBezTo>
                  <a:lnTo>
                    <a:pt x="33" y="1563"/>
                  </a:lnTo>
                  <a:close/>
                </a:path>
              </a:pathLst>
            </a:custGeom>
            <a:solidFill>
              <a:srgbClr val="8E5E8D"/>
            </a:solidFill>
            <a:ln w="635" cap="flat">
              <a:noFill/>
              <a:prstDash val="solid"/>
              <a:miter/>
            </a:ln>
          </p:spPr>
          <p:txBody>
            <a:bodyPr/>
            <a:lstStyle/>
            <a:p>
              <a:endParaRPr lang="en-US"/>
            </a:p>
          </p:txBody>
        </p:sp>
        <p:grpSp>
          <p:nvGrpSpPr>
            <p:cNvPr id="3246" name="Group 3245">
              <a:extLst>
                <a:ext uri="{FF2B5EF4-FFF2-40B4-BE49-F238E27FC236}">
                  <a16:creationId xmlns:a16="http://schemas.microsoft.com/office/drawing/2014/main" id="{B472EDB4-F483-D2F2-5BEB-CCA0748E6E79}"/>
                </a:ext>
              </a:extLst>
            </p:cNvPr>
            <p:cNvGrpSpPr/>
            <p:nvPr/>
          </p:nvGrpSpPr>
          <p:grpSpPr>
            <a:xfrm>
              <a:off x="8238735" y="2550006"/>
              <a:ext cx="424817" cy="2890423"/>
              <a:chOff x="8277672" y="2374899"/>
              <a:chExt cx="424817" cy="2890423"/>
            </a:xfrm>
          </p:grpSpPr>
          <p:sp>
            <p:nvSpPr>
              <p:cNvPr id="3151" name="Freeform 3150">
                <a:extLst>
                  <a:ext uri="{FF2B5EF4-FFF2-40B4-BE49-F238E27FC236}">
                    <a16:creationId xmlns:a16="http://schemas.microsoft.com/office/drawing/2014/main" id="{283CB243-AEF9-48B5-6363-EE3F2F5B00FA}"/>
                  </a:ext>
                </a:extLst>
              </p:cNvPr>
              <p:cNvSpPr/>
              <p:nvPr/>
            </p:nvSpPr>
            <p:spPr>
              <a:xfrm>
                <a:off x="8605111" y="3564458"/>
                <a:ext cx="72557" cy="52811"/>
              </a:xfrm>
              <a:custGeom>
                <a:avLst/>
                <a:gdLst>
                  <a:gd name="csX0" fmla="*/ 23246 w 81805"/>
                  <a:gd name="csY0" fmla="*/ 59543 h 59542"/>
                  <a:gd name="csX1" fmla="*/ 81805 w 81805"/>
                  <a:gd name="csY1" fmla="*/ 49188 h 59542"/>
                  <a:gd name="csX2" fmla="*/ 73192 w 81805"/>
                  <a:gd name="csY2" fmla="*/ 0 h 59542"/>
                  <a:gd name="csX3" fmla="*/ 0 w 81805"/>
                  <a:gd name="csY3" fmla="*/ 8193 h 59542"/>
                </a:gdLst>
                <a:ahLst/>
                <a:cxnLst>
                  <a:cxn ang="0">
                    <a:pos x="csX0" y="csY0"/>
                  </a:cxn>
                  <a:cxn ang="0">
                    <a:pos x="csX1" y="csY1"/>
                  </a:cxn>
                  <a:cxn ang="0">
                    <a:pos x="csX2" y="csY2"/>
                  </a:cxn>
                  <a:cxn ang="0">
                    <a:pos x="csX3" y="csY3"/>
                  </a:cxn>
                </a:cxnLst>
                <a:rect l="l" t="t" r="r" b="b"/>
                <a:pathLst>
                  <a:path w="81805" h="59542">
                    <a:moveTo>
                      <a:pt x="23246" y="59543"/>
                    </a:moveTo>
                    <a:cubicBezTo>
                      <a:pt x="24543" y="58243"/>
                      <a:pt x="81805" y="49188"/>
                      <a:pt x="81805" y="49188"/>
                    </a:cubicBezTo>
                    <a:lnTo>
                      <a:pt x="73192" y="0"/>
                    </a:lnTo>
                    <a:lnTo>
                      <a:pt x="0" y="8193"/>
                    </a:lnTo>
                  </a:path>
                </a:pathLst>
              </a:custGeom>
              <a:solidFill>
                <a:schemeClr val="tx1">
                  <a:lumMod val="50000"/>
                  <a:lumOff val="50000"/>
                </a:schemeClr>
              </a:solidFill>
              <a:ln w="6350" cap="rnd">
                <a:solidFill>
                  <a:schemeClr val="bg1">
                    <a:lumMod val="50000"/>
                  </a:schemeClr>
                </a:solidFill>
                <a:prstDash val="solid"/>
                <a:round/>
              </a:ln>
            </p:spPr>
            <p:txBody>
              <a:bodyPr/>
              <a:lstStyle/>
              <a:p>
                <a:endParaRPr lang="en-US"/>
              </a:p>
            </p:txBody>
          </p:sp>
          <p:grpSp>
            <p:nvGrpSpPr>
              <p:cNvPr id="3152" name="Graphic 3148">
                <a:extLst>
                  <a:ext uri="{FF2B5EF4-FFF2-40B4-BE49-F238E27FC236}">
                    <a16:creationId xmlns:a16="http://schemas.microsoft.com/office/drawing/2014/main" id="{D262636D-3CD5-9B10-EF82-196151FC4502}"/>
                  </a:ext>
                </a:extLst>
              </p:cNvPr>
              <p:cNvGrpSpPr/>
              <p:nvPr/>
            </p:nvGrpSpPr>
            <p:grpSpPr>
              <a:xfrm>
                <a:off x="8279280" y="2779943"/>
                <a:ext cx="296226" cy="2006434"/>
                <a:chOff x="8431885" y="2679065"/>
                <a:chExt cx="333982" cy="2262168"/>
              </a:xfrm>
              <a:solidFill>
                <a:schemeClr val="accent6"/>
              </a:solidFill>
            </p:grpSpPr>
            <p:sp>
              <p:nvSpPr>
                <p:cNvPr id="3153" name="Freeform 3152">
                  <a:extLst>
                    <a:ext uri="{FF2B5EF4-FFF2-40B4-BE49-F238E27FC236}">
                      <a16:creationId xmlns:a16="http://schemas.microsoft.com/office/drawing/2014/main" id="{561DFC4B-2DF2-A59A-5737-849634705EC0}"/>
                    </a:ext>
                  </a:extLst>
                </p:cNvPr>
                <p:cNvSpPr/>
                <p:nvPr/>
              </p:nvSpPr>
              <p:spPr>
                <a:xfrm>
                  <a:off x="8526667" y="2679065"/>
                  <a:ext cx="84439" cy="35459"/>
                </a:xfrm>
                <a:custGeom>
                  <a:avLst/>
                  <a:gdLst>
                    <a:gd name="csX0" fmla="*/ 12983 w 84439"/>
                    <a:gd name="csY0" fmla="*/ 15 h 35459"/>
                    <a:gd name="csX1" fmla="*/ 1322 w 84439"/>
                    <a:gd name="csY1" fmla="*/ 29114 h 35459"/>
                    <a:gd name="csX2" fmla="*/ 68933 w 84439"/>
                    <a:gd name="csY2" fmla="*/ 14557 h 35459"/>
                    <a:gd name="csX3" fmla="*/ 84440 w 84439"/>
                    <a:gd name="csY3" fmla="*/ 0 h 35459"/>
                    <a:gd name="csX4" fmla="*/ 12998 w 84439"/>
                    <a:gd name="csY4" fmla="*/ 0 h 35459"/>
                  </a:gdLst>
                  <a:ahLst/>
                  <a:cxnLst>
                    <a:cxn ang="0">
                      <a:pos x="csX0" y="csY0"/>
                    </a:cxn>
                    <a:cxn ang="0">
                      <a:pos x="csX1" y="csY1"/>
                    </a:cxn>
                    <a:cxn ang="0">
                      <a:pos x="csX2" y="csY2"/>
                    </a:cxn>
                    <a:cxn ang="0">
                      <a:pos x="csX3" y="csY3"/>
                    </a:cxn>
                    <a:cxn ang="0">
                      <a:pos x="csX4" y="csY4"/>
                    </a:cxn>
                  </a:cxnLst>
                  <a:rect l="l" t="t" r="r" b="b"/>
                  <a:pathLst>
                    <a:path w="84439" h="35459">
                      <a:moveTo>
                        <a:pt x="12983" y="15"/>
                      </a:moveTo>
                      <a:cubicBezTo>
                        <a:pt x="12983" y="15"/>
                        <a:pt x="-4923" y="9236"/>
                        <a:pt x="1322" y="29114"/>
                      </a:cubicBezTo>
                      <a:cubicBezTo>
                        <a:pt x="7567" y="48991"/>
                        <a:pt x="69144" y="15948"/>
                        <a:pt x="68933" y="14557"/>
                      </a:cubicBezTo>
                      <a:cubicBezTo>
                        <a:pt x="68721" y="13166"/>
                        <a:pt x="84440" y="0"/>
                        <a:pt x="84440" y="0"/>
                      </a:cubicBezTo>
                      <a:lnTo>
                        <a:pt x="12998" y="0"/>
                      </a:lnTo>
                      <a:close/>
                    </a:path>
                  </a:pathLst>
                </a:custGeom>
                <a:grpFill/>
                <a:ln w="6350" cap="rnd">
                  <a:solidFill>
                    <a:schemeClr val="bg1">
                      <a:lumMod val="50000"/>
                    </a:schemeClr>
                  </a:solidFill>
                  <a:prstDash val="solid"/>
                  <a:round/>
                </a:ln>
              </p:spPr>
              <p:txBody>
                <a:bodyPr/>
                <a:lstStyle/>
                <a:p>
                  <a:endParaRPr lang="en-US"/>
                </a:p>
              </p:txBody>
            </p:sp>
            <p:sp>
              <p:nvSpPr>
                <p:cNvPr id="3154" name="Freeform 3153">
                  <a:extLst>
                    <a:ext uri="{FF2B5EF4-FFF2-40B4-BE49-F238E27FC236}">
                      <a16:creationId xmlns:a16="http://schemas.microsoft.com/office/drawing/2014/main" id="{BA387B3C-76E2-6F3F-C007-59DABDCB231B}"/>
                    </a:ext>
                  </a:extLst>
                </p:cNvPr>
                <p:cNvSpPr/>
                <p:nvPr/>
              </p:nvSpPr>
              <p:spPr>
                <a:xfrm>
                  <a:off x="8526343" y="2747418"/>
                  <a:ext cx="94018" cy="76820"/>
                </a:xfrm>
                <a:custGeom>
                  <a:avLst/>
                  <a:gdLst>
                    <a:gd name="csX0" fmla="*/ 5673 w 94018"/>
                    <a:gd name="csY0" fmla="*/ 29418 h 76820"/>
                    <a:gd name="csX1" fmla="*/ 6654 w 94018"/>
                    <a:gd name="csY1" fmla="*/ 67571 h 76820"/>
                    <a:gd name="csX2" fmla="*/ 57414 w 94018"/>
                    <a:gd name="csY2" fmla="*/ 63263 h 76820"/>
                    <a:gd name="csX3" fmla="*/ 94010 w 94018"/>
                    <a:gd name="csY3" fmla="*/ 27876 h 76820"/>
                    <a:gd name="csX4" fmla="*/ 82606 w 94018"/>
                    <a:gd name="csY4" fmla="*/ 2208 h 76820"/>
                    <a:gd name="csX5" fmla="*/ 53326 w 94018"/>
                    <a:gd name="csY5" fmla="*/ 47 h 76820"/>
                    <a:gd name="csX6" fmla="*/ 5688 w 94018"/>
                    <a:gd name="csY6" fmla="*/ 29418 h 7682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94018" h="76820">
                      <a:moveTo>
                        <a:pt x="5673" y="29418"/>
                      </a:moveTo>
                      <a:cubicBezTo>
                        <a:pt x="5673" y="29418"/>
                        <a:pt x="-7722" y="44488"/>
                        <a:pt x="6654" y="67571"/>
                      </a:cubicBezTo>
                      <a:cubicBezTo>
                        <a:pt x="21030" y="90653"/>
                        <a:pt x="57414" y="63263"/>
                        <a:pt x="57414" y="63263"/>
                      </a:cubicBezTo>
                      <a:cubicBezTo>
                        <a:pt x="57414" y="63263"/>
                        <a:pt x="94659" y="29614"/>
                        <a:pt x="94010" y="27876"/>
                      </a:cubicBezTo>
                      <a:cubicBezTo>
                        <a:pt x="93362" y="26152"/>
                        <a:pt x="82606" y="2208"/>
                        <a:pt x="82606" y="2208"/>
                      </a:cubicBezTo>
                      <a:cubicBezTo>
                        <a:pt x="82606" y="2208"/>
                        <a:pt x="55272" y="-376"/>
                        <a:pt x="53326" y="47"/>
                      </a:cubicBezTo>
                      <a:cubicBezTo>
                        <a:pt x="51396" y="485"/>
                        <a:pt x="5688" y="29418"/>
                        <a:pt x="5688" y="29418"/>
                      </a:cubicBezTo>
                      <a:close/>
                    </a:path>
                  </a:pathLst>
                </a:custGeom>
                <a:grpFill/>
                <a:ln w="6350" cap="rnd">
                  <a:solidFill>
                    <a:schemeClr val="bg1">
                      <a:lumMod val="50000"/>
                    </a:schemeClr>
                  </a:solidFill>
                  <a:prstDash val="solid"/>
                  <a:round/>
                </a:ln>
              </p:spPr>
              <p:txBody>
                <a:bodyPr/>
                <a:lstStyle/>
                <a:p>
                  <a:endParaRPr lang="en-US"/>
                </a:p>
              </p:txBody>
            </p:sp>
            <p:sp>
              <p:nvSpPr>
                <p:cNvPr id="3155" name="Freeform 3154">
                  <a:extLst>
                    <a:ext uri="{FF2B5EF4-FFF2-40B4-BE49-F238E27FC236}">
                      <a16:creationId xmlns:a16="http://schemas.microsoft.com/office/drawing/2014/main" id="{6925FD3F-6F72-8748-2C07-97222773F8BD}"/>
                    </a:ext>
                  </a:extLst>
                </p:cNvPr>
                <p:cNvSpPr/>
                <p:nvPr/>
              </p:nvSpPr>
              <p:spPr>
                <a:xfrm>
                  <a:off x="8539784" y="2871524"/>
                  <a:ext cx="104253" cy="62465"/>
                </a:xfrm>
                <a:custGeom>
                  <a:avLst/>
                  <a:gdLst>
                    <a:gd name="csX0" fmla="*/ 6941 w 104253"/>
                    <a:gd name="csY0" fmla="*/ 0 h 62465"/>
                    <a:gd name="csX1" fmla="*/ 8449 w 104253"/>
                    <a:gd name="csY1" fmla="*/ 52166 h 62465"/>
                    <a:gd name="csX2" fmla="*/ 94342 w 104253"/>
                    <a:gd name="csY2" fmla="*/ 34087 h 62465"/>
                    <a:gd name="csX3" fmla="*/ 101447 w 104253"/>
                    <a:gd name="csY3" fmla="*/ 6258 h 62465"/>
                    <a:gd name="csX4" fmla="*/ 82501 w 104253"/>
                    <a:gd name="csY4" fmla="*/ 3023 h 62465"/>
                    <a:gd name="csX5" fmla="*/ 6941 w 104253"/>
                    <a:gd name="csY5" fmla="*/ 0 h 62465"/>
                  </a:gdLst>
                  <a:ahLst/>
                  <a:cxnLst>
                    <a:cxn ang="0">
                      <a:pos x="csX0" y="csY0"/>
                    </a:cxn>
                    <a:cxn ang="0">
                      <a:pos x="csX1" y="csY1"/>
                    </a:cxn>
                    <a:cxn ang="0">
                      <a:pos x="csX2" y="csY2"/>
                    </a:cxn>
                    <a:cxn ang="0">
                      <a:pos x="csX3" y="csY3"/>
                    </a:cxn>
                    <a:cxn ang="0">
                      <a:pos x="csX4" y="csY4"/>
                    </a:cxn>
                    <a:cxn ang="0">
                      <a:pos x="csX5" y="csY5"/>
                    </a:cxn>
                  </a:cxnLst>
                  <a:rect l="l" t="t" r="r" b="b"/>
                  <a:pathLst>
                    <a:path w="104253" h="62465">
                      <a:moveTo>
                        <a:pt x="6941" y="0"/>
                      </a:moveTo>
                      <a:cubicBezTo>
                        <a:pt x="6941" y="0"/>
                        <a:pt x="-9638" y="22568"/>
                        <a:pt x="8449" y="52166"/>
                      </a:cubicBezTo>
                      <a:cubicBezTo>
                        <a:pt x="26536" y="81763"/>
                        <a:pt x="92412" y="38622"/>
                        <a:pt x="94342" y="34087"/>
                      </a:cubicBezTo>
                      <a:cubicBezTo>
                        <a:pt x="96273" y="29552"/>
                        <a:pt x="110061" y="10143"/>
                        <a:pt x="101447" y="6258"/>
                      </a:cubicBezTo>
                      <a:cubicBezTo>
                        <a:pt x="92834" y="2373"/>
                        <a:pt x="85035" y="2827"/>
                        <a:pt x="82501" y="3023"/>
                      </a:cubicBezTo>
                      <a:cubicBezTo>
                        <a:pt x="79967" y="3220"/>
                        <a:pt x="6941" y="0"/>
                        <a:pt x="6941" y="0"/>
                      </a:cubicBezTo>
                      <a:close/>
                    </a:path>
                  </a:pathLst>
                </a:custGeom>
                <a:grpFill/>
                <a:ln w="6350" cap="rnd">
                  <a:solidFill>
                    <a:schemeClr val="bg1">
                      <a:lumMod val="50000"/>
                    </a:schemeClr>
                  </a:solidFill>
                  <a:prstDash val="solid"/>
                  <a:round/>
                </a:ln>
              </p:spPr>
              <p:txBody>
                <a:bodyPr/>
                <a:lstStyle/>
                <a:p>
                  <a:endParaRPr lang="en-US"/>
                </a:p>
              </p:txBody>
            </p:sp>
            <p:sp>
              <p:nvSpPr>
                <p:cNvPr id="3156" name="Freeform 3155">
                  <a:extLst>
                    <a:ext uri="{FF2B5EF4-FFF2-40B4-BE49-F238E27FC236}">
                      <a16:creationId xmlns:a16="http://schemas.microsoft.com/office/drawing/2014/main" id="{3AE70931-5D09-DF9D-A4F4-B1C664A96234}"/>
                    </a:ext>
                  </a:extLst>
                </p:cNvPr>
                <p:cNvSpPr/>
                <p:nvPr/>
              </p:nvSpPr>
              <p:spPr>
                <a:xfrm>
                  <a:off x="8557836" y="2960633"/>
                  <a:ext cx="107678" cy="75540"/>
                </a:xfrm>
                <a:custGeom>
                  <a:avLst/>
                  <a:gdLst>
                    <a:gd name="csX0" fmla="*/ 2661 w 107678"/>
                    <a:gd name="csY0" fmla="*/ 22856 h 75540"/>
                    <a:gd name="csX1" fmla="*/ 11923 w 107678"/>
                    <a:gd name="csY1" fmla="*/ 68159 h 75540"/>
                    <a:gd name="csX2" fmla="*/ 94588 w 107678"/>
                    <a:gd name="csY2" fmla="*/ 49823 h 75540"/>
                    <a:gd name="csX3" fmla="*/ 104062 w 107678"/>
                    <a:gd name="csY3" fmla="*/ 18548 h 75540"/>
                    <a:gd name="csX4" fmla="*/ 75431 w 107678"/>
                    <a:gd name="csY4" fmla="*/ 0 h 75540"/>
                    <a:gd name="csX5" fmla="*/ 2661 w 107678"/>
                    <a:gd name="csY5" fmla="*/ 22871 h 75540"/>
                  </a:gdLst>
                  <a:ahLst/>
                  <a:cxnLst>
                    <a:cxn ang="0">
                      <a:pos x="csX0" y="csY0"/>
                    </a:cxn>
                    <a:cxn ang="0">
                      <a:pos x="csX1" y="csY1"/>
                    </a:cxn>
                    <a:cxn ang="0">
                      <a:pos x="csX2" y="csY2"/>
                    </a:cxn>
                    <a:cxn ang="0">
                      <a:pos x="csX3" y="csY3"/>
                    </a:cxn>
                    <a:cxn ang="0">
                      <a:pos x="csX4" y="csY4"/>
                    </a:cxn>
                    <a:cxn ang="0">
                      <a:pos x="csX5" y="csY5"/>
                    </a:cxn>
                  </a:cxnLst>
                  <a:rect l="l" t="t" r="r" b="b"/>
                  <a:pathLst>
                    <a:path w="107678" h="75540">
                      <a:moveTo>
                        <a:pt x="2661" y="22856"/>
                      </a:moveTo>
                      <a:cubicBezTo>
                        <a:pt x="1153" y="23929"/>
                        <a:pt x="-5952" y="44865"/>
                        <a:pt x="11923" y="68159"/>
                      </a:cubicBezTo>
                      <a:cubicBezTo>
                        <a:pt x="29799" y="91453"/>
                        <a:pt x="91360" y="52408"/>
                        <a:pt x="94588" y="49823"/>
                      </a:cubicBezTo>
                      <a:cubicBezTo>
                        <a:pt x="97817" y="47238"/>
                        <a:pt x="115044" y="24156"/>
                        <a:pt x="104062" y="18548"/>
                      </a:cubicBezTo>
                      <a:cubicBezTo>
                        <a:pt x="93080" y="12939"/>
                        <a:pt x="76079" y="0"/>
                        <a:pt x="75431" y="0"/>
                      </a:cubicBezTo>
                      <a:cubicBezTo>
                        <a:pt x="74782" y="0"/>
                        <a:pt x="2661" y="22871"/>
                        <a:pt x="2661" y="22871"/>
                      </a:cubicBezTo>
                      <a:close/>
                    </a:path>
                  </a:pathLst>
                </a:custGeom>
                <a:grpFill/>
                <a:ln w="6350" cap="rnd">
                  <a:solidFill>
                    <a:schemeClr val="bg1">
                      <a:lumMod val="50000"/>
                    </a:schemeClr>
                  </a:solidFill>
                  <a:prstDash val="solid"/>
                  <a:round/>
                </a:ln>
              </p:spPr>
              <p:txBody>
                <a:bodyPr/>
                <a:lstStyle/>
                <a:p>
                  <a:endParaRPr lang="en-US"/>
                </a:p>
              </p:txBody>
            </p:sp>
            <p:sp>
              <p:nvSpPr>
                <p:cNvPr id="3157" name="Freeform 3156">
                  <a:extLst>
                    <a:ext uri="{FF2B5EF4-FFF2-40B4-BE49-F238E27FC236}">
                      <a16:creationId xmlns:a16="http://schemas.microsoft.com/office/drawing/2014/main" id="{2F605DEE-F528-9677-1185-E2F7F5387A68}"/>
                    </a:ext>
                  </a:extLst>
                </p:cNvPr>
                <p:cNvSpPr/>
                <p:nvPr/>
              </p:nvSpPr>
              <p:spPr>
                <a:xfrm>
                  <a:off x="8585522" y="3051176"/>
                  <a:ext cx="108636" cy="77488"/>
                </a:xfrm>
                <a:custGeom>
                  <a:avLst/>
                  <a:gdLst>
                    <a:gd name="csX0" fmla="*/ 2097 w 108636"/>
                    <a:gd name="csY0" fmla="*/ 36282 h 77488"/>
                    <a:gd name="csX1" fmla="*/ 4465 w 108636"/>
                    <a:gd name="csY1" fmla="*/ 64322 h 77488"/>
                    <a:gd name="csX2" fmla="*/ 23201 w 108636"/>
                    <a:gd name="csY2" fmla="*/ 77488 h 77488"/>
                    <a:gd name="csX3" fmla="*/ 108023 w 108636"/>
                    <a:gd name="csY3" fmla="*/ 25927 h 77488"/>
                    <a:gd name="csX4" fmla="*/ 77235 w 108636"/>
                    <a:gd name="csY4" fmla="*/ 33 h 77488"/>
                    <a:gd name="csX5" fmla="*/ 2097 w 108636"/>
                    <a:gd name="csY5" fmla="*/ 36282 h 77488"/>
                  </a:gdLst>
                  <a:ahLst/>
                  <a:cxnLst>
                    <a:cxn ang="0">
                      <a:pos x="csX0" y="csY0"/>
                    </a:cxn>
                    <a:cxn ang="0">
                      <a:pos x="csX1" y="csY1"/>
                    </a:cxn>
                    <a:cxn ang="0">
                      <a:pos x="csX2" y="csY2"/>
                    </a:cxn>
                    <a:cxn ang="0">
                      <a:pos x="csX3" y="csY3"/>
                    </a:cxn>
                    <a:cxn ang="0">
                      <a:pos x="csX4" y="csY4"/>
                    </a:cxn>
                    <a:cxn ang="0">
                      <a:pos x="csX5" y="csY5"/>
                    </a:cxn>
                  </a:cxnLst>
                  <a:rect l="l" t="t" r="r" b="b"/>
                  <a:pathLst>
                    <a:path w="108636" h="77488">
                      <a:moveTo>
                        <a:pt x="2097" y="36282"/>
                      </a:moveTo>
                      <a:cubicBezTo>
                        <a:pt x="2097" y="36282"/>
                        <a:pt x="-3937" y="51383"/>
                        <a:pt x="4465" y="64322"/>
                      </a:cubicBezTo>
                      <a:cubicBezTo>
                        <a:pt x="12868" y="77261"/>
                        <a:pt x="23201" y="77488"/>
                        <a:pt x="23201" y="77488"/>
                      </a:cubicBezTo>
                      <a:cubicBezTo>
                        <a:pt x="23201" y="77488"/>
                        <a:pt x="117059" y="34997"/>
                        <a:pt x="108023" y="25927"/>
                      </a:cubicBezTo>
                      <a:cubicBezTo>
                        <a:pt x="98987" y="16872"/>
                        <a:pt x="83917" y="1333"/>
                        <a:pt x="77235" y="33"/>
                      </a:cubicBezTo>
                      <a:cubicBezTo>
                        <a:pt x="70567" y="-1267"/>
                        <a:pt x="2097" y="36282"/>
                        <a:pt x="2097" y="36282"/>
                      </a:cubicBezTo>
                      <a:close/>
                    </a:path>
                  </a:pathLst>
                </a:custGeom>
                <a:grpFill/>
                <a:ln w="6350" cap="rnd">
                  <a:solidFill>
                    <a:schemeClr val="bg1">
                      <a:lumMod val="50000"/>
                    </a:schemeClr>
                  </a:solidFill>
                  <a:prstDash val="solid"/>
                  <a:round/>
                </a:ln>
              </p:spPr>
              <p:txBody>
                <a:bodyPr/>
                <a:lstStyle/>
                <a:p>
                  <a:endParaRPr lang="en-US"/>
                </a:p>
              </p:txBody>
            </p:sp>
            <p:sp>
              <p:nvSpPr>
                <p:cNvPr id="3158" name="Freeform 3157">
                  <a:extLst>
                    <a:ext uri="{FF2B5EF4-FFF2-40B4-BE49-F238E27FC236}">
                      <a16:creationId xmlns:a16="http://schemas.microsoft.com/office/drawing/2014/main" id="{0EFF1448-C5B7-1492-BFF1-51EB8F06B7C5}"/>
                    </a:ext>
                  </a:extLst>
                </p:cNvPr>
                <p:cNvSpPr/>
                <p:nvPr/>
              </p:nvSpPr>
              <p:spPr>
                <a:xfrm>
                  <a:off x="8608334" y="3162540"/>
                  <a:ext cx="114339" cy="76262"/>
                </a:xfrm>
                <a:custGeom>
                  <a:avLst/>
                  <a:gdLst>
                    <a:gd name="csX0" fmla="*/ 5548 w 114339"/>
                    <a:gd name="csY0" fmla="*/ 21359 h 76262"/>
                    <a:gd name="csX1" fmla="*/ 16093 w 114339"/>
                    <a:gd name="csY1" fmla="*/ 70759 h 76262"/>
                    <a:gd name="csX2" fmla="*/ 94459 w 114339"/>
                    <a:gd name="csY2" fmla="*/ 59709 h 76262"/>
                    <a:gd name="csX3" fmla="*/ 113405 w 114339"/>
                    <a:gd name="csY3" fmla="*/ 26106 h 76262"/>
                    <a:gd name="csX4" fmla="*/ 80686 w 114339"/>
                    <a:gd name="csY4" fmla="*/ 0 h 76262"/>
                    <a:gd name="csX5" fmla="*/ 5548 w 114339"/>
                    <a:gd name="csY5" fmla="*/ 21359 h 76262"/>
                  </a:gdLst>
                  <a:ahLst/>
                  <a:cxnLst>
                    <a:cxn ang="0">
                      <a:pos x="csX0" y="csY0"/>
                    </a:cxn>
                    <a:cxn ang="0">
                      <a:pos x="csX1" y="csY1"/>
                    </a:cxn>
                    <a:cxn ang="0">
                      <a:pos x="csX2" y="csY2"/>
                    </a:cxn>
                    <a:cxn ang="0">
                      <a:pos x="csX3" y="csY3"/>
                    </a:cxn>
                    <a:cxn ang="0">
                      <a:pos x="csX4" y="csY4"/>
                    </a:cxn>
                    <a:cxn ang="0">
                      <a:pos x="csX5" y="csY5"/>
                    </a:cxn>
                  </a:cxnLst>
                  <a:rect l="l" t="t" r="r" b="b"/>
                  <a:pathLst>
                    <a:path w="114339" h="76262">
                      <a:moveTo>
                        <a:pt x="5548" y="21359"/>
                      </a:moveTo>
                      <a:cubicBezTo>
                        <a:pt x="5548" y="21359"/>
                        <a:pt x="-12327" y="55869"/>
                        <a:pt x="16093" y="70759"/>
                      </a:cubicBezTo>
                      <a:cubicBezTo>
                        <a:pt x="44513" y="85648"/>
                        <a:pt x="86705" y="66330"/>
                        <a:pt x="94459" y="59709"/>
                      </a:cubicBezTo>
                      <a:cubicBezTo>
                        <a:pt x="102212" y="53073"/>
                        <a:pt x="118383" y="32560"/>
                        <a:pt x="113405" y="26106"/>
                      </a:cubicBezTo>
                      <a:cubicBezTo>
                        <a:pt x="108427" y="19651"/>
                        <a:pt x="89722" y="0"/>
                        <a:pt x="80686" y="0"/>
                      </a:cubicBezTo>
                      <a:cubicBezTo>
                        <a:pt x="71650" y="0"/>
                        <a:pt x="5548" y="21359"/>
                        <a:pt x="5548" y="21359"/>
                      </a:cubicBezTo>
                      <a:close/>
                    </a:path>
                  </a:pathLst>
                </a:custGeom>
                <a:grpFill/>
                <a:ln w="6350" cap="rnd">
                  <a:solidFill>
                    <a:schemeClr val="bg1">
                      <a:lumMod val="50000"/>
                    </a:schemeClr>
                  </a:solidFill>
                  <a:prstDash val="solid"/>
                  <a:round/>
                </a:ln>
              </p:spPr>
              <p:txBody>
                <a:bodyPr/>
                <a:lstStyle/>
                <a:p>
                  <a:endParaRPr lang="en-US"/>
                </a:p>
              </p:txBody>
            </p:sp>
            <p:sp>
              <p:nvSpPr>
                <p:cNvPr id="3159" name="Freeform 3158">
                  <a:extLst>
                    <a:ext uri="{FF2B5EF4-FFF2-40B4-BE49-F238E27FC236}">
                      <a16:creationId xmlns:a16="http://schemas.microsoft.com/office/drawing/2014/main" id="{0C7A1860-65AA-2AC2-3F24-2E8FB4B4D1ED}"/>
                    </a:ext>
                  </a:extLst>
                </p:cNvPr>
                <p:cNvSpPr/>
                <p:nvPr/>
              </p:nvSpPr>
              <p:spPr>
                <a:xfrm>
                  <a:off x="8634467" y="3263342"/>
                  <a:ext cx="104149" cy="93425"/>
                </a:xfrm>
                <a:custGeom>
                  <a:avLst/>
                  <a:gdLst>
                    <a:gd name="csX0" fmla="*/ 4185 w 104149"/>
                    <a:gd name="csY0" fmla="*/ 31011 h 93425"/>
                    <a:gd name="csX1" fmla="*/ 7624 w 104149"/>
                    <a:gd name="csY1" fmla="*/ 70494 h 93425"/>
                    <a:gd name="csX2" fmla="*/ 37326 w 104149"/>
                    <a:gd name="csY2" fmla="*/ 93138 h 93425"/>
                    <a:gd name="csX3" fmla="*/ 99763 w 104149"/>
                    <a:gd name="csY3" fmla="*/ 49558 h 93425"/>
                    <a:gd name="csX4" fmla="*/ 88208 w 104149"/>
                    <a:gd name="csY4" fmla="*/ 3242 h 93425"/>
                    <a:gd name="csX5" fmla="*/ 4170 w 104149"/>
                    <a:gd name="csY5" fmla="*/ 31011 h 93425"/>
                  </a:gdLst>
                  <a:ahLst/>
                  <a:cxnLst>
                    <a:cxn ang="0">
                      <a:pos x="csX0" y="csY0"/>
                    </a:cxn>
                    <a:cxn ang="0">
                      <a:pos x="csX1" y="csY1"/>
                    </a:cxn>
                    <a:cxn ang="0">
                      <a:pos x="csX2" y="csY2"/>
                    </a:cxn>
                    <a:cxn ang="0">
                      <a:pos x="csX3" y="csY3"/>
                    </a:cxn>
                    <a:cxn ang="0">
                      <a:pos x="csX4" y="csY4"/>
                    </a:cxn>
                    <a:cxn ang="0">
                      <a:pos x="csX5" y="csY5"/>
                    </a:cxn>
                  </a:cxnLst>
                  <a:rect l="l" t="t" r="r" b="b"/>
                  <a:pathLst>
                    <a:path w="104149" h="93425">
                      <a:moveTo>
                        <a:pt x="4185" y="31011"/>
                      </a:moveTo>
                      <a:cubicBezTo>
                        <a:pt x="4185" y="31011"/>
                        <a:pt x="-7219" y="48924"/>
                        <a:pt x="7624" y="70494"/>
                      </a:cubicBezTo>
                      <a:cubicBezTo>
                        <a:pt x="22483" y="92065"/>
                        <a:pt x="31730" y="94438"/>
                        <a:pt x="37326" y="93138"/>
                      </a:cubicBezTo>
                      <a:cubicBezTo>
                        <a:pt x="42923" y="91838"/>
                        <a:pt x="93306" y="53882"/>
                        <a:pt x="99763" y="49558"/>
                      </a:cubicBezTo>
                      <a:cubicBezTo>
                        <a:pt x="106219" y="45250"/>
                        <a:pt x="107878" y="18419"/>
                        <a:pt x="88208" y="3242"/>
                      </a:cubicBezTo>
                      <a:cubicBezTo>
                        <a:pt x="68537" y="-11919"/>
                        <a:pt x="4170" y="31011"/>
                        <a:pt x="4170" y="31011"/>
                      </a:cubicBezTo>
                      <a:close/>
                    </a:path>
                  </a:pathLst>
                </a:custGeom>
                <a:grpFill/>
                <a:ln w="6350" cap="rnd">
                  <a:solidFill>
                    <a:schemeClr val="bg1">
                      <a:lumMod val="50000"/>
                    </a:schemeClr>
                  </a:solidFill>
                  <a:prstDash val="solid"/>
                  <a:round/>
                </a:ln>
              </p:spPr>
              <p:txBody>
                <a:bodyPr/>
                <a:lstStyle/>
                <a:p>
                  <a:endParaRPr lang="en-US"/>
                </a:p>
              </p:txBody>
            </p:sp>
            <p:sp>
              <p:nvSpPr>
                <p:cNvPr id="3160" name="Freeform 3159">
                  <a:extLst>
                    <a:ext uri="{FF2B5EF4-FFF2-40B4-BE49-F238E27FC236}">
                      <a16:creationId xmlns:a16="http://schemas.microsoft.com/office/drawing/2014/main" id="{E566ED21-FA32-EE6E-CB76-8558EF5FA50F}"/>
                    </a:ext>
                  </a:extLst>
                </p:cNvPr>
                <p:cNvSpPr/>
                <p:nvPr/>
              </p:nvSpPr>
              <p:spPr>
                <a:xfrm>
                  <a:off x="8648077" y="3379234"/>
                  <a:ext cx="107021" cy="63592"/>
                </a:xfrm>
                <a:custGeom>
                  <a:avLst/>
                  <a:gdLst>
                    <a:gd name="csX0" fmla="*/ 4996 w 107021"/>
                    <a:gd name="csY0" fmla="*/ 12407 h 63592"/>
                    <a:gd name="csX1" fmla="*/ 1979 w 107021"/>
                    <a:gd name="csY1" fmla="*/ 53614 h 63592"/>
                    <a:gd name="csX2" fmla="*/ 83362 w 107021"/>
                    <a:gd name="csY2" fmla="*/ 59660 h 63592"/>
                    <a:gd name="csX3" fmla="*/ 105537 w 107021"/>
                    <a:gd name="csY3" fmla="*/ 6814 h 63592"/>
                    <a:gd name="csX4" fmla="*/ 4996 w 107021"/>
                    <a:gd name="csY4" fmla="*/ 12422 h 63592"/>
                  </a:gdLst>
                  <a:ahLst/>
                  <a:cxnLst>
                    <a:cxn ang="0">
                      <a:pos x="csX0" y="csY0"/>
                    </a:cxn>
                    <a:cxn ang="0">
                      <a:pos x="csX1" y="csY1"/>
                    </a:cxn>
                    <a:cxn ang="0">
                      <a:pos x="csX2" y="csY2"/>
                    </a:cxn>
                    <a:cxn ang="0">
                      <a:pos x="csX3" y="csY3"/>
                    </a:cxn>
                    <a:cxn ang="0">
                      <a:pos x="csX4" y="csY4"/>
                    </a:cxn>
                  </a:cxnLst>
                  <a:rect l="l" t="t" r="r" b="b"/>
                  <a:pathLst>
                    <a:path w="107021" h="63592">
                      <a:moveTo>
                        <a:pt x="4996" y="12407"/>
                      </a:moveTo>
                      <a:cubicBezTo>
                        <a:pt x="4996" y="12407"/>
                        <a:pt x="-3829" y="38301"/>
                        <a:pt x="1979" y="53614"/>
                      </a:cubicBezTo>
                      <a:cubicBezTo>
                        <a:pt x="7787" y="68926"/>
                        <a:pt x="70660" y="62895"/>
                        <a:pt x="83362" y="59660"/>
                      </a:cubicBezTo>
                      <a:cubicBezTo>
                        <a:pt x="96063" y="56425"/>
                        <a:pt x="111993" y="24923"/>
                        <a:pt x="105537" y="6814"/>
                      </a:cubicBezTo>
                      <a:cubicBezTo>
                        <a:pt x="99080" y="-11295"/>
                        <a:pt x="4996" y="12422"/>
                        <a:pt x="4996" y="12422"/>
                      </a:cubicBezTo>
                      <a:close/>
                    </a:path>
                  </a:pathLst>
                </a:custGeom>
                <a:grpFill/>
                <a:ln w="6350" cap="rnd">
                  <a:solidFill>
                    <a:schemeClr val="bg1">
                      <a:lumMod val="50000"/>
                    </a:schemeClr>
                  </a:solidFill>
                  <a:prstDash val="solid"/>
                  <a:round/>
                </a:ln>
              </p:spPr>
              <p:txBody>
                <a:bodyPr/>
                <a:lstStyle/>
                <a:p>
                  <a:endParaRPr lang="en-US"/>
                </a:p>
              </p:txBody>
            </p:sp>
            <p:sp>
              <p:nvSpPr>
                <p:cNvPr id="3161" name="Freeform 3160">
                  <a:extLst>
                    <a:ext uri="{FF2B5EF4-FFF2-40B4-BE49-F238E27FC236}">
                      <a16:creationId xmlns:a16="http://schemas.microsoft.com/office/drawing/2014/main" id="{94E379FB-0FA2-7FC8-7CD4-189A11DD6925}"/>
                    </a:ext>
                  </a:extLst>
                </p:cNvPr>
                <p:cNvSpPr/>
                <p:nvPr/>
              </p:nvSpPr>
              <p:spPr>
                <a:xfrm>
                  <a:off x="8642939" y="3495146"/>
                  <a:ext cx="122928" cy="82491"/>
                </a:xfrm>
                <a:custGeom>
                  <a:avLst/>
                  <a:gdLst>
                    <a:gd name="csX0" fmla="*/ 6468 w 122928"/>
                    <a:gd name="csY0" fmla="*/ 9534 h 82491"/>
                    <a:gd name="csX1" fmla="*/ 3451 w 122928"/>
                    <a:gd name="csY1" fmla="*/ 55048 h 82491"/>
                    <a:gd name="csX2" fmla="*/ 62222 w 122928"/>
                    <a:gd name="csY2" fmla="*/ 81804 h 82491"/>
                    <a:gd name="csX3" fmla="*/ 122290 w 122928"/>
                    <a:gd name="csY3" fmla="*/ 46009 h 82491"/>
                    <a:gd name="csX4" fmla="*/ 103343 w 122928"/>
                    <a:gd name="csY4" fmla="*/ 1764 h 82491"/>
                    <a:gd name="csX5" fmla="*/ 6468 w 122928"/>
                    <a:gd name="csY5" fmla="*/ 9534 h 82491"/>
                  </a:gdLst>
                  <a:ahLst/>
                  <a:cxnLst>
                    <a:cxn ang="0">
                      <a:pos x="csX0" y="csY0"/>
                    </a:cxn>
                    <a:cxn ang="0">
                      <a:pos x="csX1" y="csY1"/>
                    </a:cxn>
                    <a:cxn ang="0">
                      <a:pos x="csX2" y="csY2"/>
                    </a:cxn>
                    <a:cxn ang="0">
                      <a:pos x="csX3" y="csY3"/>
                    </a:cxn>
                    <a:cxn ang="0">
                      <a:pos x="csX4" y="csY4"/>
                    </a:cxn>
                    <a:cxn ang="0">
                      <a:pos x="csX5" y="csY5"/>
                    </a:cxn>
                  </a:cxnLst>
                  <a:rect l="l" t="t" r="r" b="b"/>
                  <a:pathLst>
                    <a:path w="122928" h="82491">
                      <a:moveTo>
                        <a:pt x="6468" y="9534"/>
                      </a:moveTo>
                      <a:cubicBezTo>
                        <a:pt x="6468" y="9534"/>
                        <a:pt x="-5796" y="28520"/>
                        <a:pt x="3451" y="55048"/>
                      </a:cubicBezTo>
                      <a:cubicBezTo>
                        <a:pt x="12713" y="81577"/>
                        <a:pt x="49309" y="84177"/>
                        <a:pt x="62222" y="81804"/>
                      </a:cubicBezTo>
                      <a:cubicBezTo>
                        <a:pt x="75134" y="79431"/>
                        <a:pt x="129395" y="63937"/>
                        <a:pt x="122290" y="46009"/>
                      </a:cubicBezTo>
                      <a:cubicBezTo>
                        <a:pt x="115185" y="28081"/>
                        <a:pt x="114325" y="8445"/>
                        <a:pt x="103343" y="1764"/>
                      </a:cubicBezTo>
                      <a:cubicBezTo>
                        <a:pt x="92361" y="-4917"/>
                        <a:pt x="6468" y="9534"/>
                        <a:pt x="6468" y="9534"/>
                      </a:cubicBezTo>
                      <a:close/>
                    </a:path>
                  </a:pathLst>
                </a:custGeom>
                <a:grpFill/>
                <a:ln w="6350" cap="rnd">
                  <a:solidFill>
                    <a:schemeClr val="bg1">
                      <a:lumMod val="50000"/>
                    </a:schemeClr>
                  </a:solidFill>
                  <a:prstDash val="solid"/>
                  <a:round/>
                </a:ln>
              </p:spPr>
              <p:txBody>
                <a:bodyPr/>
                <a:lstStyle/>
                <a:p>
                  <a:endParaRPr lang="en-US"/>
                </a:p>
              </p:txBody>
            </p:sp>
            <p:sp>
              <p:nvSpPr>
                <p:cNvPr id="3162" name="Freeform 3161">
                  <a:extLst>
                    <a:ext uri="{FF2B5EF4-FFF2-40B4-BE49-F238E27FC236}">
                      <a16:creationId xmlns:a16="http://schemas.microsoft.com/office/drawing/2014/main" id="{E82E1391-8FBB-8958-FE1F-07C3374E71C0}"/>
                    </a:ext>
                  </a:extLst>
                </p:cNvPr>
                <p:cNvSpPr/>
                <p:nvPr/>
              </p:nvSpPr>
              <p:spPr>
                <a:xfrm>
                  <a:off x="8627678" y="3615521"/>
                  <a:ext cx="122531" cy="87518"/>
                </a:xfrm>
                <a:custGeom>
                  <a:avLst/>
                  <a:gdLst>
                    <a:gd name="csX0" fmla="*/ 14202 w 122531"/>
                    <a:gd name="csY0" fmla="*/ 2847 h 87518"/>
                    <a:gd name="csX1" fmla="*/ 5935 w 122531"/>
                    <a:gd name="csY1" fmla="*/ 66698 h 87518"/>
                    <a:gd name="csX2" fmla="*/ 122496 w 122531"/>
                    <a:gd name="csY2" fmla="*/ 55905 h 87518"/>
                    <a:gd name="csX3" fmla="*/ 111952 w 122531"/>
                    <a:gd name="csY3" fmla="*/ 277 h 87518"/>
                    <a:gd name="csX4" fmla="*/ 14217 w 122531"/>
                    <a:gd name="csY4" fmla="*/ 2832 h 87518"/>
                  </a:gdLst>
                  <a:ahLst/>
                  <a:cxnLst>
                    <a:cxn ang="0">
                      <a:pos x="csX0" y="csY0"/>
                    </a:cxn>
                    <a:cxn ang="0">
                      <a:pos x="csX1" y="csY1"/>
                    </a:cxn>
                    <a:cxn ang="0">
                      <a:pos x="csX2" y="csY2"/>
                    </a:cxn>
                    <a:cxn ang="0">
                      <a:pos x="csX3" y="csY3"/>
                    </a:cxn>
                    <a:cxn ang="0">
                      <a:pos x="csX4" y="csY4"/>
                    </a:cxn>
                  </a:cxnLst>
                  <a:rect l="l" t="t" r="r" b="b"/>
                  <a:pathLst>
                    <a:path w="122531" h="87518">
                      <a:moveTo>
                        <a:pt x="14202" y="2847"/>
                      </a:moveTo>
                      <a:cubicBezTo>
                        <a:pt x="12904" y="2847"/>
                        <a:pt x="-10749" y="18387"/>
                        <a:pt x="5935" y="66698"/>
                      </a:cubicBezTo>
                      <a:cubicBezTo>
                        <a:pt x="22619" y="115009"/>
                        <a:pt x="121847" y="65398"/>
                        <a:pt x="122496" y="55905"/>
                      </a:cubicBezTo>
                      <a:cubicBezTo>
                        <a:pt x="123145" y="46412"/>
                        <a:pt x="114742" y="1608"/>
                        <a:pt x="111952" y="277"/>
                      </a:cubicBezTo>
                      <a:cubicBezTo>
                        <a:pt x="109161" y="-1053"/>
                        <a:pt x="14217" y="2832"/>
                        <a:pt x="14217" y="2832"/>
                      </a:cubicBezTo>
                      <a:close/>
                    </a:path>
                  </a:pathLst>
                </a:custGeom>
                <a:grpFill/>
                <a:ln w="6350" cap="rnd">
                  <a:solidFill>
                    <a:schemeClr val="bg1">
                      <a:lumMod val="50000"/>
                    </a:schemeClr>
                  </a:solidFill>
                  <a:prstDash val="solid"/>
                  <a:round/>
                </a:ln>
              </p:spPr>
              <p:txBody>
                <a:bodyPr/>
                <a:lstStyle/>
                <a:p>
                  <a:endParaRPr lang="en-US"/>
                </a:p>
              </p:txBody>
            </p:sp>
            <p:sp>
              <p:nvSpPr>
                <p:cNvPr id="3163" name="Freeform 3162">
                  <a:extLst>
                    <a:ext uri="{FF2B5EF4-FFF2-40B4-BE49-F238E27FC236}">
                      <a16:creationId xmlns:a16="http://schemas.microsoft.com/office/drawing/2014/main" id="{24C1AB8D-687F-A1E1-9C42-22A8FE1D603E}"/>
                    </a:ext>
                  </a:extLst>
                </p:cNvPr>
                <p:cNvSpPr/>
                <p:nvPr/>
              </p:nvSpPr>
              <p:spPr>
                <a:xfrm>
                  <a:off x="8599092" y="3730955"/>
                  <a:ext cx="127833" cy="73885"/>
                </a:xfrm>
                <a:custGeom>
                  <a:avLst/>
                  <a:gdLst>
                    <a:gd name="csX0" fmla="*/ 19964 w 127833"/>
                    <a:gd name="csY0" fmla="*/ 28 h 73885"/>
                    <a:gd name="csX1" fmla="*/ 158 w 127833"/>
                    <a:gd name="csY1" fmla="*/ 45543 h 73885"/>
                    <a:gd name="csX2" fmla="*/ 32454 w 127833"/>
                    <a:gd name="csY2" fmla="*/ 72888 h 73885"/>
                    <a:gd name="csX3" fmla="*/ 124593 w 127833"/>
                    <a:gd name="csY3" fmla="*/ 59571 h 73885"/>
                    <a:gd name="csX4" fmla="*/ 126313 w 127833"/>
                    <a:gd name="csY4" fmla="*/ 6936 h 73885"/>
                    <a:gd name="csX5" fmla="*/ 19964 w 127833"/>
                    <a:gd name="csY5" fmla="*/ 28 h 73885"/>
                  </a:gdLst>
                  <a:ahLst/>
                  <a:cxnLst>
                    <a:cxn ang="0">
                      <a:pos x="csX0" y="csY0"/>
                    </a:cxn>
                    <a:cxn ang="0">
                      <a:pos x="csX1" y="csY1"/>
                    </a:cxn>
                    <a:cxn ang="0">
                      <a:pos x="csX2" y="csY2"/>
                    </a:cxn>
                    <a:cxn ang="0">
                      <a:pos x="csX3" y="csY3"/>
                    </a:cxn>
                    <a:cxn ang="0">
                      <a:pos x="csX4" y="csY4"/>
                    </a:cxn>
                    <a:cxn ang="0">
                      <a:pos x="csX5" y="csY5"/>
                    </a:cxn>
                  </a:cxnLst>
                  <a:rect l="l" t="t" r="r" b="b"/>
                  <a:pathLst>
                    <a:path w="127833" h="73885">
                      <a:moveTo>
                        <a:pt x="19964" y="28"/>
                      </a:moveTo>
                      <a:cubicBezTo>
                        <a:pt x="18667" y="28"/>
                        <a:pt x="-1999" y="26996"/>
                        <a:pt x="158" y="45543"/>
                      </a:cubicBezTo>
                      <a:cubicBezTo>
                        <a:pt x="2315" y="64091"/>
                        <a:pt x="21035" y="71316"/>
                        <a:pt x="32454" y="72888"/>
                      </a:cubicBezTo>
                      <a:cubicBezTo>
                        <a:pt x="43859" y="74460"/>
                        <a:pt x="121802" y="76395"/>
                        <a:pt x="124593" y="59571"/>
                      </a:cubicBezTo>
                      <a:cubicBezTo>
                        <a:pt x="127384" y="42747"/>
                        <a:pt x="129329" y="14706"/>
                        <a:pt x="126313" y="6936"/>
                      </a:cubicBezTo>
                      <a:cubicBezTo>
                        <a:pt x="123296" y="-833"/>
                        <a:pt x="19964" y="28"/>
                        <a:pt x="19964" y="28"/>
                      </a:cubicBezTo>
                      <a:close/>
                    </a:path>
                  </a:pathLst>
                </a:custGeom>
                <a:grpFill/>
                <a:ln w="6350" cap="rnd">
                  <a:solidFill>
                    <a:schemeClr val="bg1">
                      <a:lumMod val="50000"/>
                    </a:schemeClr>
                  </a:solidFill>
                  <a:prstDash val="solid"/>
                  <a:round/>
                </a:ln>
              </p:spPr>
              <p:txBody>
                <a:bodyPr/>
                <a:lstStyle/>
                <a:p>
                  <a:endParaRPr lang="en-US"/>
                </a:p>
              </p:txBody>
            </p:sp>
            <p:sp>
              <p:nvSpPr>
                <p:cNvPr id="3164" name="Freeform 3163">
                  <a:extLst>
                    <a:ext uri="{FF2B5EF4-FFF2-40B4-BE49-F238E27FC236}">
                      <a16:creationId xmlns:a16="http://schemas.microsoft.com/office/drawing/2014/main" id="{9C028337-BCE1-70B8-65CB-23F1BE5418C9}"/>
                    </a:ext>
                  </a:extLst>
                </p:cNvPr>
                <p:cNvSpPr/>
                <p:nvPr/>
              </p:nvSpPr>
              <p:spPr>
                <a:xfrm>
                  <a:off x="8576015" y="3850235"/>
                  <a:ext cx="137791" cy="116570"/>
                </a:xfrm>
                <a:custGeom>
                  <a:avLst/>
                  <a:gdLst>
                    <a:gd name="csX0" fmla="*/ 16130 w 137791"/>
                    <a:gd name="csY0" fmla="*/ 0 h 116570"/>
                    <a:gd name="csX1" fmla="*/ 1498 w 137791"/>
                    <a:gd name="csY1" fmla="*/ 57003 h 116570"/>
                    <a:gd name="csX2" fmla="*/ 83092 w 137791"/>
                    <a:gd name="csY2" fmla="*/ 111361 h 116570"/>
                    <a:gd name="csX3" fmla="*/ 137775 w 137791"/>
                    <a:gd name="csY3" fmla="*/ 61311 h 116570"/>
                    <a:gd name="csX4" fmla="*/ 122916 w 137791"/>
                    <a:gd name="csY4" fmla="*/ 9750 h 116570"/>
                    <a:gd name="csX5" fmla="*/ 16130 w 137791"/>
                    <a:gd name="csY5" fmla="*/ 0 h 116570"/>
                  </a:gdLst>
                  <a:ahLst/>
                  <a:cxnLst>
                    <a:cxn ang="0">
                      <a:pos x="csX0" y="csY0"/>
                    </a:cxn>
                    <a:cxn ang="0">
                      <a:pos x="csX1" y="csY1"/>
                    </a:cxn>
                    <a:cxn ang="0">
                      <a:pos x="csX2" y="csY2"/>
                    </a:cxn>
                    <a:cxn ang="0">
                      <a:pos x="csX3" y="csY3"/>
                    </a:cxn>
                    <a:cxn ang="0">
                      <a:pos x="csX4" y="csY4"/>
                    </a:cxn>
                    <a:cxn ang="0">
                      <a:pos x="csX5" y="csY5"/>
                    </a:cxn>
                  </a:cxnLst>
                  <a:rect l="l" t="t" r="r" b="b"/>
                  <a:pathLst>
                    <a:path w="137791" h="116570">
                      <a:moveTo>
                        <a:pt x="16130" y="0"/>
                      </a:moveTo>
                      <a:cubicBezTo>
                        <a:pt x="16130" y="0"/>
                        <a:pt x="-5833" y="3068"/>
                        <a:pt x="1498" y="57003"/>
                      </a:cubicBezTo>
                      <a:cubicBezTo>
                        <a:pt x="8814" y="110938"/>
                        <a:pt x="59197" y="125827"/>
                        <a:pt x="83092" y="111361"/>
                      </a:cubicBezTo>
                      <a:cubicBezTo>
                        <a:pt x="106986" y="96910"/>
                        <a:pt x="138634" y="79435"/>
                        <a:pt x="137775" y="61311"/>
                      </a:cubicBezTo>
                      <a:cubicBezTo>
                        <a:pt x="136915" y="43187"/>
                        <a:pt x="129372" y="14496"/>
                        <a:pt x="122916" y="9750"/>
                      </a:cubicBezTo>
                      <a:cubicBezTo>
                        <a:pt x="116460" y="5003"/>
                        <a:pt x="16130" y="0"/>
                        <a:pt x="16130" y="0"/>
                      </a:cubicBezTo>
                      <a:close/>
                    </a:path>
                  </a:pathLst>
                </a:custGeom>
                <a:grpFill/>
                <a:ln w="6350" cap="rnd">
                  <a:solidFill>
                    <a:schemeClr val="bg1">
                      <a:lumMod val="50000"/>
                    </a:schemeClr>
                  </a:solidFill>
                  <a:prstDash val="solid"/>
                  <a:round/>
                </a:ln>
              </p:spPr>
              <p:txBody>
                <a:bodyPr/>
                <a:lstStyle/>
                <a:p>
                  <a:endParaRPr lang="en-US"/>
                </a:p>
              </p:txBody>
            </p:sp>
            <p:sp>
              <p:nvSpPr>
                <p:cNvPr id="3165" name="Freeform 3164">
                  <a:extLst>
                    <a:ext uri="{FF2B5EF4-FFF2-40B4-BE49-F238E27FC236}">
                      <a16:creationId xmlns:a16="http://schemas.microsoft.com/office/drawing/2014/main" id="{84EFF935-53B2-38AA-A0DD-5E1959845C31}"/>
                    </a:ext>
                  </a:extLst>
                </p:cNvPr>
                <p:cNvSpPr/>
                <p:nvPr/>
              </p:nvSpPr>
              <p:spPr>
                <a:xfrm>
                  <a:off x="8538188" y="3973462"/>
                  <a:ext cx="143304" cy="91270"/>
                </a:xfrm>
                <a:custGeom>
                  <a:avLst/>
                  <a:gdLst>
                    <a:gd name="csX0" fmla="*/ 21449 w 143304"/>
                    <a:gd name="csY0" fmla="*/ 0 h 91270"/>
                    <a:gd name="csX1" fmla="*/ 782 w 143304"/>
                    <a:gd name="csY1" fmla="*/ 57381 h 91270"/>
                    <a:gd name="csX2" fmla="*/ 50291 w 143304"/>
                    <a:gd name="csY2" fmla="*/ 89095 h 91270"/>
                    <a:gd name="csX3" fmla="*/ 138130 w 143304"/>
                    <a:gd name="csY3" fmla="*/ 78529 h 91270"/>
                    <a:gd name="csX4" fmla="*/ 138130 w 143304"/>
                    <a:gd name="csY4" fmla="*/ 23944 h 91270"/>
                    <a:gd name="csX5" fmla="*/ 21449 w 143304"/>
                    <a:gd name="csY5" fmla="*/ 0 h 91270"/>
                  </a:gdLst>
                  <a:ahLst/>
                  <a:cxnLst>
                    <a:cxn ang="0">
                      <a:pos x="csX0" y="csY0"/>
                    </a:cxn>
                    <a:cxn ang="0">
                      <a:pos x="csX1" y="csY1"/>
                    </a:cxn>
                    <a:cxn ang="0">
                      <a:pos x="csX2" y="csY2"/>
                    </a:cxn>
                    <a:cxn ang="0">
                      <a:pos x="csX3" y="csY3"/>
                    </a:cxn>
                    <a:cxn ang="0">
                      <a:pos x="csX4" y="csY4"/>
                    </a:cxn>
                    <a:cxn ang="0">
                      <a:pos x="csX5" y="csY5"/>
                    </a:cxn>
                  </a:cxnLst>
                  <a:rect l="l" t="t" r="r" b="b"/>
                  <a:pathLst>
                    <a:path w="143304" h="91270">
                      <a:moveTo>
                        <a:pt x="21449" y="0"/>
                      </a:moveTo>
                      <a:cubicBezTo>
                        <a:pt x="21449" y="0"/>
                        <a:pt x="-4814" y="33014"/>
                        <a:pt x="782" y="57381"/>
                      </a:cubicBezTo>
                      <a:cubicBezTo>
                        <a:pt x="6379" y="81763"/>
                        <a:pt x="32853" y="82625"/>
                        <a:pt x="50291" y="89095"/>
                      </a:cubicBezTo>
                      <a:cubicBezTo>
                        <a:pt x="67729" y="95565"/>
                        <a:pt x="134676" y="86283"/>
                        <a:pt x="138130" y="78529"/>
                      </a:cubicBezTo>
                      <a:cubicBezTo>
                        <a:pt x="141570" y="70759"/>
                        <a:pt x="147815" y="31502"/>
                        <a:pt x="138130" y="23944"/>
                      </a:cubicBezTo>
                      <a:cubicBezTo>
                        <a:pt x="128446" y="16386"/>
                        <a:pt x="21449" y="0"/>
                        <a:pt x="21449" y="0"/>
                      </a:cubicBezTo>
                      <a:close/>
                    </a:path>
                  </a:pathLst>
                </a:custGeom>
                <a:grpFill/>
                <a:ln w="6350" cap="rnd">
                  <a:solidFill>
                    <a:schemeClr val="bg1">
                      <a:lumMod val="50000"/>
                    </a:schemeClr>
                  </a:solidFill>
                  <a:prstDash val="solid"/>
                  <a:round/>
                </a:ln>
              </p:spPr>
              <p:txBody>
                <a:bodyPr/>
                <a:lstStyle/>
                <a:p>
                  <a:endParaRPr lang="en-US"/>
                </a:p>
              </p:txBody>
            </p:sp>
            <p:sp>
              <p:nvSpPr>
                <p:cNvPr id="3166" name="Freeform 3165">
                  <a:extLst>
                    <a:ext uri="{FF2B5EF4-FFF2-40B4-BE49-F238E27FC236}">
                      <a16:creationId xmlns:a16="http://schemas.microsoft.com/office/drawing/2014/main" id="{A34132FE-73FF-26F2-1563-010E05972C57}"/>
                    </a:ext>
                  </a:extLst>
                </p:cNvPr>
                <p:cNvSpPr/>
                <p:nvPr/>
              </p:nvSpPr>
              <p:spPr>
                <a:xfrm>
                  <a:off x="8494400" y="4092069"/>
                  <a:ext cx="135804" cy="104691"/>
                </a:xfrm>
                <a:custGeom>
                  <a:avLst/>
                  <a:gdLst>
                    <a:gd name="csX0" fmla="*/ 131761 w 135804"/>
                    <a:gd name="csY0" fmla="*/ 41246 h 104691"/>
                    <a:gd name="csX1" fmla="*/ 128095 w 135804"/>
                    <a:gd name="csY1" fmla="*/ 101439 h 104691"/>
                    <a:gd name="csX2" fmla="*/ 7748 w 135804"/>
                    <a:gd name="csY2" fmla="*/ 71343 h 104691"/>
                    <a:gd name="csX3" fmla="*/ 33151 w 135804"/>
                    <a:gd name="csY3" fmla="*/ 5436 h 104691"/>
                    <a:gd name="csX4" fmla="*/ 131746 w 135804"/>
                    <a:gd name="csY4" fmla="*/ 41246 h 104691"/>
                  </a:gdLst>
                  <a:ahLst/>
                  <a:cxnLst>
                    <a:cxn ang="0">
                      <a:pos x="csX0" y="csY0"/>
                    </a:cxn>
                    <a:cxn ang="0">
                      <a:pos x="csX1" y="csY1"/>
                    </a:cxn>
                    <a:cxn ang="0">
                      <a:pos x="csX2" y="csY2"/>
                    </a:cxn>
                    <a:cxn ang="0">
                      <a:pos x="csX3" y="csY3"/>
                    </a:cxn>
                    <a:cxn ang="0">
                      <a:pos x="csX4" y="csY4"/>
                    </a:cxn>
                  </a:cxnLst>
                  <a:rect l="l" t="t" r="r" b="b"/>
                  <a:pathLst>
                    <a:path w="135804" h="104691">
                      <a:moveTo>
                        <a:pt x="131761" y="41246"/>
                      </a:moveTo>
                      <a:cubicBezTo>
                        <a:pt x="131761" y="41246"/>
                        <a:pt x="142954" y="88484"/>
                        <a:pt x="128095" y="101439"/>
                      </a:cubicBezTo>
                      <a:cubicBezTo>
                        <a:pt x="113237" y="114378"/>
                        <a:pt x="13345" y="85476"/>
                        <a:pt x="7748" y="71343"/>
                      </a:cubicBezTo>
                      <a:cubicBezTo>
                        <a:pt x="2152" y="57209"/>
                        <a:pt x="-15498" y="28730"/>
                        <a:pt x="33151" y="5436"/>
                      </a:cubicBezTo>
                      <a:cubicBezTo>
                        <a:pt x="81800" y="-17858"/>
                        <a:pt x="131746" y="41246"/>
                        <a:pt x="131746" y="41246"/>
                      </a:cubicBezTo>
                      <a:close/>
                    </a:path>
                  </a:pathLst>
                </a:custGeom>
                <a:grpFill/>
                <a:ln w="6350" cap="rnd">
                  <a:solidFill>
                    <a:schemeClr val="bg1">
                      <a:lumMod val="50000"/>
                    </a:schemeClr>
                  </a:solidFill>
                  <a:prstDash val="solid"/>
                  <a:round/>
                </a:ln>
              </p:spPr>
              <p:txBody>
                <a:bodyPr/>
                <a:lstStyle/>
                <a:p>
                  <a:endParaRPr lang="en-US"/>
                </a:p>
              </p:txBody>
            </p:sp>
            <p:sp>
              <p:nvSpPr>
                <p:cNvPr id="3167" name="Freeform 3166">
                  <a:extLst>
                    <a:ext uri="{FF2B5EF4-FFF2-40B4-BE49-F238E27FC236}">
                      <a16:creationId xmlns:a16="http://schemas.microsoft.com/office/drawing/2014/main" id="{6963ECE5-E239-9CD9-6B89-5041CF701DDD}"/>
                    </a:ext>
                  </a:extLst>
                </p:cNvPr>
                <p:cNvSpPr/>
                <p:nvPr/>
              </p:nvSpPr>
              <p:spPr>
                <a:xfrm>
                  <a:off x="8457554" y="4234917"/>
                  <a:ext cx="145306" cy="117811"/>
                </a:xfrm>
                <a:custGeom>
                  <a:avLst/>
                  <a:gdLst>
                    <a:gd name="csX0" fmla="*/ 20278 w 145306"/>
                    <a:gd name="csY0" fmla="*/ 10 h 117811"/>
                    <a:gd name="csX1" fmla="*/ 2840 w 145306"/>
                    <a:gd name="csY1" fmla="*/ 72068 h 117811"/>
                    <a:gd name="csX2" fmla="*/ 104753 w 145306"/>
                    <a:gd name="csY2" fmla="*/ 114787 h 117811"/>
                    <a:gd name="csX3" fmla="*/ 144924 w 145306"/>
                    <a:gd name="csY3" fmla="*/ 82211 h 117811"/>
                    <a:gd name="csX4" fmla="*/ 128994 w 145306"/>
                    <a:gd name="csY4" fmla="*/ 26765 h 117811"/>
                    <a:gd name="csX5" fmla="*/ 20278 w 145306"/>
                    <a:gd name="csY5" fmla="*/ 10 h 117811"/>
                  </a:gdLst>
                  <a:ahLst/>
                  <a:cxnLst>
                    <a:cxn ang="0">
                      <a:pos x="csX0" y="csY0"/>
                    </a:cxn>
                    <a:cxn ang="0">
                      <a:pos x="csX1" y="csY1"/>
                    </a:cxn>
                    <a:cxn ang="0">
                      <a:pos x="csX2" y="csY2"/>
                    </a:cxn>
                    <a:cxn ang="0">
                      <a:pos x="csX3" y="csY3"/>
                    </a:cxn>
                    <a:cxn ang="0">
                      <a:pos x="csX4" y="csY4"/>
                    </a:cxn>
                    <a:cxn ang="0">
                      <a:pos x="csX5" y="csY5"/>
                    </a:cxn>
                  </a:cxnLst>
                  <a:rect l="l" t="t" r="r" b="b"/>
                  <a:pathLst>
                    <a:path w="145306" h="117811">
                      <a:moveTo>
                        <a:pt x="20278" y="10"/>
                      </a:moveTo>
                      <a:cubicBezTo>
                        <a:pt x="18980" y="-429"/>
                        <a:pt x="-8791" y="13811"/>
                        <a:pt x="2840" y="72068"/>
                      </a:cubicBezTo>
                      <a:cubicBezTo>
                        <a:pt x="14470" y="130311"/>
                        <a:pt x="98598" y="117372"/>
                        <a:pt x="104753" y="114787"/>
                      </a:cubicBezTo>
                      <a:cubicBezTo>
                        <a:pt x="110908" y="112202"/>
                        <a:pt x="144924" y="82211"/>
                        <a:pt x="144924" y="82211"/>
                      </a:cubicBezTo>
                      <a:cubicBezTo>
                        <a:pt x="144924" y="82211"/>
                        <a:pt x="149223" y="47701"/>
                        <a:pt x="128994" y="26765"/>
                      </a:cubicBezTo>
                      <a:cubicBezTo>
                        <a:pt x="108766" y="5829"/>
                        <a:pt x="20278" y="10"/>
                        <a:pt x="20278" y="10"/>
                      </a:cubicBezTo>
                      <a:close/>
                    </a:path>
                  </a:pathLst>
                </a:custGeom>
                <a:grpFill/>
                <a:ln w="6350" cap="rnd">
                  <a:solidFill>
                    <a:schemeClr val="bg1">
                      <a:lumMod val="50000"/>
                    </a:schemeClr>
                  </a:solidFill>
                  <a:prstDash val="solid"/>
                  <a:round/>
                </a:ln>
              </p:spPr>
              <p:txBody>
                <a:bodyPr/>
                <a:lstStyle/>
                <a:p>
                  <a:endParaRPr lang="en-US"/>
                </a:p>
              </p:txBody>
            </p:sp>
            <p:sp>
              <p:nvSpPr>
                <p:cNvPr id="3168" name="Freeform 3167">
                  <a:extLst>
                    <a:ext uri="{FF2B5EF4-FFF2-40B4-BE49-F238E27FC236}">
                      <a16:creationId xmlns:a16="http://schemas.microsoft.com/office/drawing/2014/main" id="{8E666A25-BB4E-14BB-915F-C76D52CA3644}"/>
                    </a:ext>
                  </a:extLst>
                </p:cNvPr>
                <p:cNvSpPr/>
                <p:nvPr/>
              </p:nvSpPr>
              <p:spPr>
                <a:xfrm>
                  <a:off x="8431885" y="4396140"/>
                  <a:ext cx="152706" cy="93575"/>
                </a:xfrm>
                <a:custGeom>
                  <a:avLst/>
                  <a:gdLst>
                    <a:gd name="csX0" fmla="*/ 18311 w 152706"/>
                    <a:gd name="csY0" fmla="*/ 0 h 93575"/>
                    <a:gd name="csX1" fmla="*/ 4538 w 152706"/>
                    <a:gd name="csY1" fmla="*/ 69323 h 93575"/>
                    <a:gd name="csX2" fmla="*/ 114764 w 152706"/>
                    <a:gd name="csY2" fmla="*/ 69323 h 93575"/>
                    <a:gd name="csX3" fmla="*/ 152657 w 152706"/>
                    <a:gd name="csY3" fmla="*/ 52922 h 93575"/>
                    <a:gd name="csX4" fmla="*/ 142897 w 152706"/>
                    <a:gd name="csY4" fmla="*/ 10642 h 93575"/>
                    <a:gd name="csX5" fmla="*/ 18326 w 152706"/>
                    <a:gd name="csY5" fmla="*/ 0 h 93575"/>
                  </a:gdLst>
                  <a:ahLst/>
                  <a:cxnLst>
                    <a:cxn ang="0">
                      <a:pos x="csX0" y="csY0"/>
                    </a:cxn>
                    <a:cxn ang="0">
                      <a:pos x="csX1" y="csY1"/>
                    </a:cxn>
                    <a:cxn ang="0">
                      <a:pos x="csX2" y="csY2"/>
                    </a:cxn>
                    <a:cxn ang="0">
                      <a:pos x="csX3" y="csY3"/>
                    </a:cxn>
                    <a:cxn ang="0">
                      <a:pos x="csX4" y="csY4"/>
                    </a:cxn>
                    <a:cxn ang="0">
                      <a:pos x="csX5" y="csY5"/>
                    </a:cxn>
                  </a:cxnLst>
                  <a:rect l="l" t="t" r="r" b="b"/>
                  <a:pathLst>
                    <a:path w="152706" h="93575">
                      <a:moveTo>
                        <a:pt x="18311" y="0"/>
                      </a:moveTo>
                      <a:cubicBezTo>
                        <a:pt x="17165" y="0"/>
                        <a:pt x="-10682" y="16975"/>
                        <a:pt x="4538" y="69323"/>
                      </a:cubicBezTo>
                      <a:cubicBezTo>
                        <a:pt x="19759" y="121670"/>
                        <a:pt x="100418" y="73631"/>
                        <a:pt x="114764" y="69323"/>
                      </a:cubicBezTo>
                      <a:cubicBezTo>
                        <a:pt x="129109" y="65014"/>
                        <a:pt x="151797" y="53783"/>
                        <a:pt x="152657" y="52922"/>
                      </a:cubicBezTo>
                      <a:cubicBezTo>
                        <a:pt x="153517" y="52060"/>
                        <a:pt x="142897" y="10642"/>
                        <a:pt x="142897" y="10642"/>
                      </a:cubicBezTo>
                      <a:lnTo>
                        <a:pt x="18326" y="0"/>
                      </a:lnTo>
                      <a:close/>
                    </a:path>
                  </a:pathLst>
                </a:custGeom>
                <a:grpFill/>
                <a:ln w="6350" cap="rnd">
                  <a:solidFill>
                    <a:schemeClr val="bg1">
                      <a:lumMod val="50000"/>
                    </a:schemeClr>
                  </a:solidFill>
                  <a:prstDash val="solid"/>
                  <a:round/>
                </a:ln>
              </p:spPr>
              <p:txBody>
                <a:bodyPr/>
                <a:lstStyle/>
                <a:p>
                  <a:endParaRPr lang="en-US"/>
                </a:p>
              </p:txBody>
            </p:sp>
            <p:sp>
              <p:nvSpPr>
                <p:cNvPr id="3169" name="Freeform 3168">
                  <a:extLst>
                    <a:ext uri="{FF2B5EF4-FFF2-40B4-BE49-F238E27FC236}">
                      <a16:creationId xmlns:a16="http://schemas.microsoft.com/office/drawing/2014/main" id="{DA7C4D94-CB6F-A75E-B52A-8E311D224C7E}"/>
                    </a:ext>
                  </a:extLst>
                </p:cNvPr>
                <p:cNvSpPr/>
                <p:nvPr/>
              </p:nvSpPr>
              <p:spPr>
                <a:xfrm>
                  <a:off x="8434111" y="4531339"/>
                  <a:ext cx="157033" cy="114348"/>
                </a:xfrm>
                <a:custGeom>
                  <a:avLst/>
                  <a:gdLst>
                    <a:gd name="csX0" fmla="*/ 5465 w 157033"/>
                    <a:gd name="csY0" fmla="*/ 17837 h 114348"/>
                    <a:gd name="csX1" fmla="*/ 7019 w 157033"/>
                    <a:gd name="csY1" fmla="*/ 90606 h 114348"/>
                    <a:gd name="csX2" fmla="*/ 96170 w 157033"/>
                    <a:gd name="csY2" fmla="*/ 105859 h 114348"/>
                    <a:gd name="csX3" fmla="*/ 157023 w 157033"/>
                    <a:gd name="csY3" fmla="*/ 69897 h 114348"/>
                    <a:gd name="csX4" fmla="*/ 148123 w 157033"/>
                    <a:gd name="csY4" fmla="*/ 15252 h 114348"/>
                    <a:gd name="csX5" fmla="*/ 102778 w 157033"/>
                    <a:gd name="csY5" fmla="*/ 0 h 114348"/>
                    <a:gd name="csX6" fmla="*/ 5465 w 157033"/>
                    <a:gd name="csY6" fmla="*/ 17837 h 11434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57033" h="114348">
                      <a:moveTo>
                        <a:pt x="5465" y="17837"/>
                      </a:moveTo>
                      <a:cubicBezTo>
                        <a:pt x="5465" y="17837"/>
                        <a:pt x="-7810" y="49762"/>
                        <a:pt x="7019" y="90606"/>
                      </a:cubicBezTo>
                      <a:cubicBezTo>
                        <a:pt x="21847" y="131450"/>
                        <a:pt x="85264" y="107582"/>
                        <a:pt x="96170" y="105859"/>
                      </a:cubicBezTo>
                      <a:cubicBezTo>
                        <a:pt x="107077" y="104135"/>
                        <a:pt x="157883" y="93206"/>
                        <a:pt x="157023" y="69897"/>
                      </a:cubicBezTo>
                      <a:cubicBezTo>
                        <a:pt x="156163" y="46603"/>
                        <a:pt x="159029" y="23007"/>
                        <a:pt x="148123" y="15252"/>
                      </a:cubicBezTo>
                      <a:cubicBezTo>
                        <a:pt x="137216" y="7482"/>
                        <a:pt x="106217" y="0"/>
                        <a:pt x="102778" y="0"/>
                      </a:cubicBezTo>
                      <a:cubicBezTo>
                        <a:pt x="99338" y="0"/>
                        <a:pt x="5465" y="17837"/>
                        <a:pt x="5465" y="17837"/>
                      </a:cubicBezTo>
                      <a:close/>
                    </a:path>
                  </a:pathLst>
                </a:custGeom>
                <a:grpFill/>
                <a:ln w="6350" cap="rnd">
                  <a:solidFill>
                    <a:schemeClr val="bg1">
                      <a:lumMod val="50000"/>
                    </a:schemeClr>
                  </a:solidFill>
                  <a:prstDash val="solid"/>
                  <a:round/>
                </a:ln>
              </p:spPr>
              <p:txBody>
                <a:bodyPr/>
                <a:lstStyle/>
                <a:p>
                  <a:endParaRPr lang="en-US"/>
                </a:p>
              </p:txBody>
            </p:sp>
            <p:sp>
              <p:nvSpPr>
                <p:cNvPr id="3170" name="Freeform 3169">
                  <a:extLst>
                    <a:ext uri="{FF2B5EF4-FFF2-40B4-BE49-F238E27FC236}">
                      <a16:creationId xmlns:a16="http://schemas.microsoft.com/office/drawing/2014/main" id="{F369C60D-0300-6CB6-87A3-C6B1086B8B34}"/>
                    </a:ext>
                  </a:extLst>
                </p:cNvPr>
                <p:cNvSpPr/>
                <p:nvPr/>
              </p:nvSpPr>
              <p:spPr>
                <a:xfrm>
                  <a:off x="8435122" y="4695002"/>
                  <a:ext cx="163662" cy="84326"/>
                </a:xfrm>
                <a:custGeom>
                  <a:avLst/>
                  <a:gdLst>
                    <a:gd name="csX0" fmla="*/ 127893 w 163662"/>
                    <a:gd name="csY0" fmla="*/ 0 h 84326"/>
                    <a:gd name="csX1" fmla="*/ 158320 w 163662"/>
                    <a:gd name="csY1" fmla="*/ 13227 h 84326"/>
                    <a:gd name="csX2" fmla="*/ 156027 w 163662"/>
                    <a:gd name="csY2" fmla="*/ 57517 h 84326"/>
                    <a:gd name="csX3" fmla="*/ 92007 w 163662"/>
                    <a:gd name="csY3" fmla="*/ 67297 h 84326"/>
                    <a:gd name="csX4" fmla="*/ 11348 w 163662"/>
                    <a:gd name="csY4" fmla="*/ 83411 h 84326"/>
                    <a:gd name="csX5" fmla="*/ 7622 w 163662"/>
                    <a:gd name="csY5" fmla="*/ 24443 h 84326"/>
                    <a:gd name="csX6" fmla="*/ 127893 w 163662"/>
                    <a:gd name="csY6" fmla="*/ 0 h 8432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63662" h="84326">
                      <a:moveTo>
                        <a:pt x="127893" y="0"/>
                      </a:moveTo>
                      <a:cubicBezTo>
                        <a:pt x="127893" y="0"/>
                        <a:pt x="154020" y="4882"/>
                        <a:pt x="158320" y="13227"/>
                      </a:cubicBezTo>
                      <a:cubicBezTo>
                        <a:pt x="162619" y="21571"/>
                        <a:pt x="168819" y="53541"/>
                        <a:pt x="156027" y="57517"/>
                      </a:cubicBezTo>
                      <a:cubicBezTo>
                        <a:pt x="143250" y="61492"/>
                        <a:pt x="112100" y="62702"/>
                        <a:pt x="92007" y="67297"/>
                      </a:cubicBezTo>
                      <a:cubicBezTo>
                        <a:pt x="71914" y="71892"/>
                        <a:pt x="15526" y="88354"/>
                        <a:pt x="11348" y="83411"/>
                      </a:cubicBezTo>
                      <a:cubicBezTo>
                        <a:pt x="7169" y="78453"/>
                        <a:pt x="-9605" y="42280"/>
                        <a:pt x="7622" y="24443"/>
                      </a:cubicBezTo>
                      <a:cubicBezTo>
                        <a:pt x="24849" y="6606"/>
                        <a:pt x="127893" y="0"/>
                        <a:pt x="127893" y="0"/>
                      </a:cubicBezTo>
                      <a:close/>
                    </a:path>
                  </a:pathLst>
                </a:custGeom>
                <a:grpFill/>
                <a:ln w="6350" cap="rnd">
                  <a:solidFill>
                    <a:schemeClr val="bg1">
                      <a:lumMod val="50000"/>
                    </a:schemeClr>
                  </a:solidFill>
                  <a:prstDash val="solid"/>
                  <a:round/>
                </a:ln>
              </p:spPr>
              <p:txBody>
                <a:bodyPr/>
                <a:lstStyle/>
                <a:p>
                  <a:endParaRPr lang="en-US"/>
                </a:p>
              </p:txBody>
            </p:sp>
            <p:sp>
              <p:nvSpPr>
                <p:cNvPr id="3171" name="Freeform 3170">
                  <a:extLst>
                    <a:ext uri="{FF2B5EF4-FFF2-40B4-BE49-F238E27FC236}">
                      <a16:creationId xmlns:a16="http://schemas.microsoft.com/office/drawing/2014/main" id="{897D8033-7E55-3D21-9734-51C1B436B0BB}"/>
                    </a:ext>
                  </a:extLst>
                </p:cNvPr>
                <p:cNvSpPr/>
                <p:nvPr/>
              </p:nvSpPr>
              <p:spPr>
                <a:xfrm>
                  <a:off x="8458497" y="4832963"/>
                  <a:ext cx="112399" cy="108269"/>
                </a:xfrm>
                <a:custGeom>
                  <a:avLst/>
                  <a:gdLst>
                    <a:gd name="csX0" fmla="*/ 6060 w 112399"/>
                    <a:gd name="csY0" fmla="*/ 38067 h 108269"/>
                    <a:gd name="csX1" fmla="*/ 2047 w 112399"/>
                    <a:gd name="csY1" fmla="*/ 70566 h 108269"/>
                    <a:gd name="csX2" fmla="*/ 32473 w 112399"/>
                    <a:gd name="csY2" fmla="*/ 108251 h 108269"/>
                    <a:gd name="csX3" fmla="*/ 108260 w 112399"/>
                    <a:gd name="csY3" fmla="*/ 69992 h 108269"/>
                    <a:gd name="csX4" fmla="*/ 103387 w 112399"/>
                    <a:gd name="csY4" fmla="*/ 95 h 108269"/>
                    <a:gd name="csX5" fmla="*/ 6075 w 112399"/>
                    <a:gd name="csY5" fmla="*/ 38067 h 108269"/>
                  </a:gdLst>
                  <a:ahLst/>
                  <a:cxnLst>
                    <a:cxn ang="0">
                      <a:pos x="csX0" y="csY0"/>
                    </a:cxn>
                    <a:cxn ang="0">
                      <a:pos x="csX1" y="csY1"/>
                    </a:cxn>
                    <a:cxn ang="0">
                      <a:pos x="csX2" y="csY2"/>
                    </a:cxn>
                    <a:cxn ang="0">
                      <a:pos x="csX3" y="csY3"/>
                    </a:cxn>
                    <a:cxn ang="0">
                      <a:pos x="csX4" y="csY4"/>
                    </a:cxn>
                    <a:cxn ang="0">
                      <a:pos x="csX5" y="csY5"/>
                    </a:cxn>
                  </a:cxnLst>
                  <a:rect l="l" t="t" r="r" b="b"/>
                  <a:pathLst>
                    <a:path w="112399" h="108269">
                      <a:moveTo>
                        <a:pt x="6060" y="38067"/>
                      </a:moveTo>
                      <a:cubicBezTo>
                        <a:pt x="6060" y="38067"/>
                        <a:pt x="-4273" y="61361"/>
                        <a:pt x="2047" y="70566"/>
                      </a:cubicBezTo>
                      <a:cubicBezTo>
                        <a:pt x="8368" y="79772"/>
                        <a:pt x="23287" y="109113"/>
                        <a:pt x="32473" y="108251"/>
                      </a:cubicBezTo>
                      <a:cubicBezTo>
                        <a:pt x="41660" y="107389"/>
                        <a:pt x="102226" y="86967"/>
                        <a:pt x="108260" y="69992"/>
                      </a:cubicBezTo>
                      <a:cubicBezTo>
                        <a:pt x="114294" y="53016"/>
                        <a:pt x="114580" y="2392"/>
                        <a:pt x="103387" y="95"/>
                      </a:cubicBezTo>
                      <a:cubicBezTo>
                        <a:pt x="92194" y="-2203"/>
                        <a:pt x="6075" y="38067"/>
                        <a:pt x="6075" y="38067"/>
                      </a:cubicBezTo>
                      <a:close/>
                    </a:path>
                  </a:pathLst>
                </a:custGeom>
                <a:grpFill/>
                <a:ln w="6350" cap="rnd">
                  <a:solidFill>
                    <a:schemeClr val="bg1">
                      <a:lumMod val="50000"/>
                    </a:schemeClr>
                  </a:solidFill>
                  <a:prstDash val="solid"/>
                  <a:round/>
                </a:ln>
              </p:spPr>
              <p:txBody>
                <a:bodyPr/>
                <a:lstStyle/>
                <a:p>
                  <a:endParaRPr lang="en-US"/>
                </a:p>
              </p:txBody>
            </p:sp>
          </p:grpSp>
          <p:sp>
            <p:nvSpPr>
              <p:cNvPr id="3172" name="Freeform 3171">
                <a:extLst>
                  <a:ext uri="{FF2B5EF4-FFF2-40B4-BE49-F238E27FC236}">
                    <a16:creationId xmlns:a16="http://schemas.microsoft.com/office/drawing/2014/main" id="{BFE7E03E-3A47-4B75-8B9A-08B01E161363}"/>
                  </a:ext>
                </a:extLst>
              </p:cNvPr>
              <p:cNvSpPr/>
              <p:nvPr/>
            </p:nvSpPr>
            <p:spPr>
              <a:xfrm>
                <a:off x="8468584" y="3409094"/>
                <a:ext cx="233905" cy="211510"/>
              </a:xfrm>
              <a:custGeom>
                <a:avLst/>
                <a:gdLst>
                  <a:gd name="csX0" fmla="*/ 261318 w 263718"/>
                  <a:gd name="csY0" fmla="*/ 211732 h 238468"/>
                  <a:gd name="csX1" fmla="*/ 202577 w 263718"/>
                  <a:gd name="csY1" fmla="*/ 103546 h 238468"/>
                  <a:gd name="csX2" fmla="*/ 211387 w 263718"/>
                  <a:gd name="csY2" fmla="*/ 88671 h 238468"/>
                  <a:gd name="csX3" fmla="*/ 228840 w 263718"/>
                  <a:gd name="csY3" fmla="*/ 88445 h 238468"/>
                  <a:gd name="csX4" fmla="*/ 198987 w 263718"/>
                  <a:gd name="csY4" fmla="*/ 40526 h 238468"/>
                  <a:gd name="csX5" fmla="*/ 187070 w 263718"/>
                  <a:gd name="csY5" fmla="*/ 21420 h 238468"/>
                  <a:gd name="csX6" fmla="*/ 173720 w 263718"/>
                  <a:gd name="csY6" fmla="*/ 0 h 238468"/>
                  <a:gd name="csX7" fmla="*/ 142072 w 263718"/>
                  <a:gd name="csY7" fmla="*/ 2948 h 238468"/>
                  <a:gd name="csX8" fmla="*/ 125644 w 263718"/>
                  <a:gd name="csY8" fmla="*/ 11851 h 238468"/>
                  <a:gd name="csX9" fmla="*/ 114014 w 263718"/>
                  <a:gd name="csY9" fmla="*/ 26529 h 238468"/>
                  <a:gd name="csX10" fmla="*/ 104691 w 263718"/>
                  <a:gd name="csY10" fmla="*/ 31744 h 238468"/>
                  <a:gd name="csX11" fmla="*/ 59195 w 263718"/>
                  <a:gd name="csY11" fmla="*/ 37110 h 238468"/>
                  <a:gd name="csX12" fmla="*/ 13624 w 263718"/>
                  <a:gd name="csY12" fmla="*/ 34556 h 238468"/>
                  <a:gd name="csX13" fmla="*/ 168 w 263718"/>
                  <a:gd name="csY13" fmla="*/ 49520 h 238468"/>
                  <a:gd name="csX14" fmla="*/ 5041 w 263718"/>
                  <a:gd name="csY14" fmla="*/ 79889 h 238468"/>
                  <a:gd name="csX15" fmla="*/ 5025 w 263718"/>
                  <a:gd name="csY15" fmla="*/ 84091 h 238468"/>
                  <a:gd name="csX16" fmla="*/ 334 w 263718"/>
                  <a:gd name="csY16" fmla="*/ 112041 h 238468"/>
                  <a:gd name="csX17" fmla="*/ 13910 w 263718"/>
                  <a:gd name="csY17" fmla="*/ 127097 h 238468"/>
                  <a:gd name="csX18" fmla="*/ 108447 w 263718"/>
                  <a:gd name="csY18" fmla="*/ 120869 h 238468"/>
                  <a:gd name="csX19" fmla="*/ 119987 w 263718"/>
                  <a:gd name="csY19" fmla="*/ 114701 h 238468"/>
                  <a:gd name="csX20" fmla="*/ 125237 w 263718"/>
                  <a:gd name="csY20" fmla="*/ 107854 h 238468"/>
                  <a:gd name="csX21" fmla="*/ 128525 w 263718"/>
                  <a:gd name="csY21" fmla="*/ 98164 h 238468"/>
                  <a:gd name="csX22" fmla="*/ 128525 w 263718"/>
                  <a:gd name="csY22" fmla="*/ 85467 h 238468"/>
                  <a:gd name="csX23" fmla="*/ 132176 w 263718"/>
                  <a:gd name="csY23" fmla="*/ 79360 h 238468"/>
                  <a:gd name="csX24" fmla="*/ 141016 w 263718"/>
                  <a:gd name="csY24" fmla="*/ 85043 h 238468"/>
                  <a:gd name="csX25" fmla="*/ 141016 w 263718"/>
                  <a:gd name="csY25" fmla="*/ 135078 h 238468"/>
                  <a:gd name="csX26" fmla="*/ 178592 w 263718"/>
                  <a:gd name="csY26" fmla="*/ 148048 h 238468"/>
                  <a:gd name="csX27" fmla="*/ 188065 w 263718"/>
                  <a:gd name="csY27" fmla="*/ 155848 h 238468"/>
                  <a:gd name="csX28" fmla="*/ 230997 w 263718"/>
                  <a:gd name="csY28" fmla="*/ 229705 h 238468"/>
                  <a:gd name="csX29" fmla="*/ 261634 w 263718"/>
                  <a:gd name="csY29" fmla="*/ 229327 h 238468"/>
                  <a:gd name="csX30" fmla="*/ 261333 w 263718"/>
                  <a:gd name="csY30" fmla="*/ 211777 h 2384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263718" h="238468">
                    <a:moveTo>
                      <a:pt x="261318" y="211732"/>
                    </a:moveTo>
                    <a:lnTo>
                      <a:pt x="202577" y="103546"/>
                    </a:lnTo>
                    <a:cubicBezTo>
                      <a:pt x="199032" y="96849"/>
                      <a:pt x="203829" y="88762"/>
                      <a:pt x="211387" y="88671"/>
                    </a:cubicBezTo>
                    <a:lnTo>
                      <a:pt x="228840" y="88445"/>
                    </a:lnTo>
                    <a:lnTo>
                      <a:pt x="198987" y="40526"/>
                    </a:lnTo>
                    <a:cubicBezTo>
                      <a:pt x="198972" y="32243"/>
                      <a:pt x="194235" y="24942"/>
                      <a:pt x="187070" y="21420"/>
                    </a:cubicBezTo>
                    <a:lnTo>
                      <a:pt x="173720" y="0"/>
                    </a:lnTo>
                    <a:lnTo>
                      <a:pt x="142072" y="2948"/>
                    </a:lnTo>
                    <a:cubicBezTo>
                      <a:pt x="135615" y="3552"/>
                      <a:pt x="129687" y="6772"/>
                      <a:pt x="125644" y="11851"/>
                    </a:cubicBezTo>
                    <a:lnTo>
                      <a:pt x="114014" y="26529"/>
                    </a:lnTo>
                    <a:cubicBezTo>
                      <a:pt x="111721" y="29431"/>
                      <a:pt x="108357" y="31306"/>
                      <a:pt x="104691" y="31744"/>
                    </a:cubicBezTo>
                    <a:lnTo>
                      <a:pt x="59195" y="37110"/>
                    </a:lnTo>
                    <a:lnTo>
                      <a:pt x="13624" y="34556"/>
                    </a:lnTo>
                    <a:cubicBezTo>
                      <a:pt x="5403" y="34087"/>
                      <a:pt x="-1144" y="41373"/>
                      <a:pt x="168" y="49520"/>
                    </a:cubicBezTo>
                    <a:lnTo>
                      <a:pt x="5041" y="79889"/>
                    </a:lnTo>
                    <a:cubicBezTo>
                      <a:pt x="5267" y="81280"/>
                      <a:pt x="5252" y="82700"/>
                      <a:pt x="5025" y="84091"/>
                    </a:cubicBezTo>
                    <a:lnTo>
                      <a:pt x="334" y="112041"/>
                    </a:lnTo>
                    <a:cubicBezTo>
                      <a:pt x="-1054" y="120264"/>
                      <a:pt x="5599" y="127641"/>
                      <a:pt x="13910" y="127097"/>
                    </a:cubicBezTo>
                    <a:lnTo>
                      <a:pt x="108447" y="120869"/>
                    </a:lnTo>
                    <a:cubicBezTo>
                      <a:pt x="113003" y="120566"/>
                      <a:pt x="117197" y="118314"/>
                      <a:pt x="119987" y="114701"/>
                    </a:cubicBezTo>
                    <a:lnTo>
                      <a:pt x="125237" y="107854"/>
                    </a:lnTo>
                    <a:cubicBezTo>
                      <a:pt x="127364" y="105072"/>
                      <a:pt x="128525" y="101671"/>
                      <a:pt x="128525" y="98164"/>
                    </a:cubicBezTo>
                    <a:lnTo>
                      <a:pt x="128525" y="85467"/>
                    </a:lnTo>
                    <a:cubicBezTo>
                      <a:pt x="128525" y="82912"/>
                      <a:pt x="129853" y="80418"/>
                      <a:pt x="132176" y="79360"/>
                    </a:cubicBezTo>
                    <a:cubicBezTo>
                      <a:pt x="136324" y="77455"/>
                      <a:pt x="141016" y="80509"/>
                      <a:pt x="141016" y="85043"/>
                    </a:cubicBezTo>
                    <a:lnTo>
                      <a:pt x="141016" y="135078"/>
                    </a:lnTo>
                    <a:lnTo>
                      <a:pt x="178592" y="148048"/>
                    </a:lnTo>
                    <a:cubicBezTo>
                      <a:pt x="182574" y="149423"/>
                      <a:pt x="185938" y="152190"/>
                      <a:pt x="188065" y="155848"/>
                    </a:cubicBezTo>
                    <a:lnTo>
                      <a:pt x="230997" y="229705"/>
                    </a:lnTo>
                    <a:cubicBezTo>
                      <a:pt x="237876" y="241541"/>
                      <a:pt x="255027" y="241360"/>
                      <a:pt x="261634" y="229327"/>
                    </a:cubicBezTo>
                    <a:cubicBezTo>
                      <a:pt x="264621" y="223901"/>
                      <a:pt x="264289" y="217219"/>
                      <a:pt x="261333" y="211777"/>
                    </a:cubicBezTo>
                    <a:close/>
                  </a:path>
                </a:pathLst>
              </a:custGeom>
              <a:solidFill>
                <a:schemeClr val="tx1">
                  <a:lumMod val="50000"/>
                  <a:lumOff val="50000"/>
                </a:schemeClr>
              </a:solidFill>
              <a:ln w="6350" cap="rnd">
                <a:solidFill>
                  <a:schemeClr val="bg1">
                    <a:lumMod val="50000"/>
                  </a:schemeClr>
                </a:solidFill>
                <a:prstDash val="solid"/>
                <a:round/>
              </a:ln>
            </p:spPr>
            <p:txBody>
              <a:bodyPr/>
              <a:lstStyle/>
              <a:p>
                <a:endParaRPr lang="en-US"/>
              </a:p>
            </p:txBody>
          </p:sp>
          <p:sp>
            <p:nvSpPr>
              <p:cNvPr id="3173" name="Freeform 3172">
                <a:extLst>
                  <a:ext uri="{FF2B5EF4-FFF2-40B4-BE49-F238E27FC236}">
                    <a16:creationId xmlns:a16="http://schemas.microsoft.com/office/drawing/2014/main" id="{85415521-B00C-8DC7-A90E-2BC1FFD91500}"/>
                  </a:ext>
                </a:extLst>
              </p:cNvPr>
              <p:cNvSpPr/>
              <p:nvPr/>
            </p:nvSpPr>
            <p:spPr>
              <a:xfrm>
                <a:off x="8603479" y="3426061"/>
                <a:ext cx="41660" cy="52619"/>
              </a:xfrm>
              <a:custGeom>
                <a:avLst/>
                <a:gdLst>
                  <a:gd name="csX0" fmla="*/ 0 w 46970"/>
                  <a:gd name="csY0" fmla="*/ 16681 h 59326"/>
                  <a:gd name="csX1" fmla="*/ 10484 w 46970"/>
                  <a:gd name="csY1" fmla="*/ 6236 h 59326"/>
                  <a:gd name="csX2" fmla="*/ 28933 w 46970"/>
                  <a:gd name="csY2" fmla="*/ 265 h 59326"/>
                  <a:gd name="csX3" fmla="*/ 28933 w 46970"/>
                  <a:gd name="csY3" fmla="*/ 265 h 59326"/>
                  <a:gd name="csX4" fmla="*/ 46944 w 46970"/>
                  <a:gd name="csY4" fmla="*/ 22516 h 59326"/>
                  <a:gd name="csX5" fmla="*/ 46295 w 46970"/>
                  <a:gd name="csY5" fmla="*/ 35516 h 59326"/>
                  <a:gd name="csX6" fmla="*/ 36596 w 46970"/>
                  <a:gd name="csY6" fmla="*/ 52416 h 59326"/>
                  <a:gd name="csX7" fmla="*/ 31346 w 46970"/>
                  <a:gd name="csY7" fmla="*/ 55847 h 59326"/>
                  <a:gd name="csX8" fmla="*/ 15281 w 46970"/>
                  <a:gd name="csY8" fmla="*/ 58871 h 59326"/>
                  <a:gd name="csX9" fmla="*/ 9503 w 46970"/>
                  <a:gd name="csY9" fmla="*/ 57661 h 593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46970" h="59326">
                    <a:moveTo>
                      <a:pt x="0" y="16681"/>
                    </a:moveTo>
                    <a:lnTo>
                      <a:pt x="10484" y="6236"/>
                    </a:lnTo>
                    <a:cubicBezTo>
                      <a:pt x="15326" y="1414"/>
                      <a:pt x="22190" y="-808"/>
                      <a:pt x="28933" y="265"/>
                    </a:cubicBezTo>
                    <a:lnTo>
                      <a:pt x="28933" y="265"/>
                    </a:lnTo>
                    <a:cubicBezTo>
                      <a:pt x="39718" y="1988"/>
                      <a:pt x="47487" y="11587"/>
                      <a:pt x="46944" y="22516"/>
                    </a:cubicBezTo>
                    <a:lnTo>
                      <a:pt x="46295" y="35516"/>
                    </a:lnTo>
                    <a:cubicBezTo>
                      <a:pt x="45949" y="42379"/>
                      <a:pt x="42343" y="48667"/>
                      <a:pt x="36596" y="52416"/>
                    </a:cubicBezTo>
                    <a:lnTo>
                      <a:pt x="31346" y="55847"/>
                    </a:lnTo>
                    <a:cubicBezTo>
                      <a:pt x="26595" y="58946"/>
                      <a:pt x="20832" y="60035"/>
                      <a:pt x="15281" y="58871"/>
                    </a:cubicBezTo>
                    <a:lnTo>
                      <a:pt x="9503" y="57661"/>
                    </a:lnTo>
                  </a:path>
                </a:pathLst>
              </a:custGeom>
              <a:noFill/>
              <a:ln w="6350" cap="rnd">
                <a:solidFill>
                  <a:schemeClr val="bg1">
                    <a:lumMod val="50000"/>
                  </a:schemeClr>
                </a:solidFill>
                <a:prstDash val="solid"/>
                <a:round/>
              </a:ln>
            </p:spPr>
            <p:txBody>
              <a:bodyPr/>
              <a:lstStyle/>
              <a:p>
                <a:endParaRPr lang="en-US"/>
              </a:p>
            </p:txBody>
          </p:sp>
          <p:sp>
            <p:nvSpPr>
              <p:cNvPr id="3174" name="Freeform 3173">
                <a:extLst>
                  <a:ext uri="{FF2B5EF4-FFF2-40B4-BE49-F238E27FC236}">
                    <a16:creationId xmlns:a16="http://schemas.microsoft.com/office/drawing/2014/main" id="{34D27AD6-6868-0983-B0C7-61876165F4E1}"/>
                  </a:ext>
                </a:extLst>
              </p:cNvPr>
              <p:cNvSpPr/>
              <p:nvPr/>
            </p:nvSpPr>
            <p:spPr>
              <a:xfrm>
                <a:off x="8480627" y="2415850"/>
                <a:ext cx="116310" cy="106820"/>
              </a:xfrm>
              <a:custGeom>
                <a:avLst/>
                <a:gdLst>
                  <a:gd name="csX0" fmla="*/ 74912 w 131134"/>
                  <a:gd name="csY0" fmla="*/ 4963 h 120435"/>
                  <a:gd name="csX1" fmla="*/ 123138 w 131134"/>
                  <a:gd name="csY1" fmla="*/ 2801 h 120435"/>
                  <a:gd name="csX2" fmla="*/ 123138 w 131134"/>
                  <a:gd name="csY2" fmla="*/ 37750 h 120435"/>
                  <a:gd name="csX3" fmla="*/ 127875 w 131134"/>
                  <a:gd name="csY3" fmla="*/ 82191 h 120435"/>
                  <a:gd name="csX4" fmla="*/ 95819 w 131134"/>
                  <a:gd name="csY4" fmla="*/ 81466 h 120435"/>
                  <a:gd name="csX5" fmla="*/ 75439 w 131134"/>
                  <a:gd name="csY5" fmla="*/ 91382 h 120435"/>
                  <a:gd name="csX6" fmla="*/ 59842 w 131134"/>
                  <a:gd name="csY6" fmla="*/ 120435 h 120435"/>
                  <a:gd name="csX7" fmla="*/ 0 w 131134"/>
                  <a:gd name="csY7" fmla="*/ 86031 h 120435"/>
                  <a:gd name="csX8" fmla="*/ 19806 w 131134"/>
                  <a:gd name="csY8" fmla="*/ 28242 h 120435"/>
                  <a:gd name="csX9" fmla="*/ 74912 w 131134"/>
                  <a:gd name="csY9" fmla="*/ 4948 h 1204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31134" h="120435">
                    <a:moveTo>
                      <a:pt x="74912" y="4963"/>
                    </a:moveTo>
                    <a:cubicBezTo>
                      <a:pt x="83525" y="2801"/>
                      <a:pt x="120558" y="-3668"/>
                      <a:pt x="123138" y="2801"/>
                    </a:cubicBezTo>
                    <a:cubicBezTo>
                      <a:pt x="125717" y="9271"/>
                      <a:pt x="121841" y="33442"/>
                      <a:pt x="123138" y="37750"/>
                    </a:cubicBezTo>
                    <a:cubicBezTo>
                      <a:pt x="124435" y="42058"/>
                      <a:pt x="136910" y="77007"/>
                      <a:pt x="127875" y="82191"/>
                    </a:cubicBezTo>
                    <a:cubicBezTo>
                      <a:pt x="122474" y="85290"/>
                      <a:pt x="107208" y="83446"/>
                      <a:pt x="95819" y="81466"/>
                    </a:cubicBezTo>
                    <a:cubicBezTo>
                      <a:pt x="87598" y="80030"/>
                      <a:pt x="79392" y="84020"/>
                      <a:pt x="75439" y="91382"/>
                    </a:cubicBezTo>
                    <a:lnTo>
                      <a:pt x="59842" y="120435"/>
                    </a:lnTo>
                    <a:lnTo>
                      <a:pt x="0" y="86031"/>
                    </a:lnTo>
                    <a:cubicBezTo>
                      <a:pt x="0" y="86031"/>
                      <a:pt x="19806" y="30403"/>
                      <a:pt x="19806" y="28242"/>
                    </a:cubicBezTo>
                    <a:cubicBezTo>
                      <a:pt x="19806" y="26080"/>
                      <a:pt x="74912" y="4948"/>
                      <a:pt x="74912" y="4948"/>
                    </a:cubicBezTo>
                    <a:close/>
                  </a:path>
                </a:pathLst>
              </a:custGeom>
              <a:solidFill>
                <a:srgbClr val="C2D2CB"/>
              </a:solidFill>
              <a:ln w="6350" cap="rnd">
                <a:solidFill>
                  <a:schemeClr val="bg1">
                    <a:lumMod val="50000"/>
                  </a:schemeClr>
                </a:solidFill>
                <a:prstDash val="solid"/>
                <a:round/>
              </a:ln>
            </p:spPr>
            <p:txBody>
              <a:bodyPr/>
              <a:lstStyle/>
              <a:p>
                <a:endParaRPr lang="en-US"/>
              </a:p>
            </p:txBody>
          </p:sp>
          <p:sp>
            <p:nvSpPr>
              <p:cNvPr id="3175" name="Freeform 3174">
                <a:extLst>
                  <a:ext uri="{FF2B5EF4-FFF2-40B4-BE49-F238E27FC236}">
                    <a16:creationId xmlns:a16="http://schemas.microsoft.com/office/drawing/2014/main" id="{A0A591F3-CD48-125E-B2A3-F2E8A6E7DD8D}"/>
                  </a:ext>
                </a:extLst>
              </p:cNvPr>
              <p:cNvSpPr/>
              <p:nvPr/>
            </p:nvSpPr>
            <p:spPr>
              <a:xfrm>
                <a:off x="8454994" y="2374899"/>
                <a:ext cx="160049" cy="117259"/>
              </a:xfrm>
              <a:custGeom>
                <a:avLst/>
                <a:gdLst>
                  <a:gd name="csX0" fmla="*/ 14464 w 180448"/>
                  <a:gd name="csY0" fmla="*/ 99308 h 132205"/>
                  <a:gd name="csX1" fmla="*/ 12337 w 180448"/>
                  <a:gd name="csY1" fmla="*/ 82439 h 132205"/>
                  <a:gd name="csX2" fmla="*/ 6198 w 180448"/>
                  <a:gd name="csY2" fmla="*/ 77012 h 132205"/>
                  <a:gd name="csX3" fmla="*/ 6198 w 180448"/>
                  <a:gd name="csY3" fmla="*/ 77012 h 132205"/>
                  <a:gd name="csX4" fmla="*/ 179 w 180448"/>
                  <a:gd name="csY4" fmla="*/ 69333 h 132205"/>
                  <a:gd name="csX5" fmla="*/ 3226 w 180448"/>
                  <a:gd name="csY5" fmla="*/ 56892 h 132205"/>
                  <a:gd name="csX6" fmla="*/ 5127 w 180448"/>
                  <a:gd name="csY6" fmla="*/ 53733 h 132205"/>
                  <a:gd name="csX7" fmla="*/ 15958 w 180448"/>
                  <a:gd name="csY7" fmla="*/ 44089 h 132205"/>
                  <a:gd name="csX8" fmla="*/ 17768 w 180448"/>
                  <a:gd name="csY8" fmla="*/ 41277 h 132205"/>
                  <a:gd name="csX9" fmla="*/ 24511 w 180448"/>
                  <a:gd name="csY9" fmla="*/ 19268 h 132205"/>
                  <a:gd name="csX10" fmla="*/ 43503 w 180448"/>
                  <a:gd name="csY10" fmla="*/ 1869 h 132205"/>
                  <a:gd name="csX11" fmla="*/ 49672 w 180448"/>
                  <a:gd name="csY11" fmla="*/ 554 h 132205"/>
                  <a:gd name="csX12" fmla="*/ 75211 w 180448"/>
                  <a:gd name="csY12" fmla="*/ 10168 h 132205"/>
                  <a:gd name="csX13" fmla="*/ 78907 w 180448"/>
                  <a:gd name="csY13" fmla="*/ 15111 h 132205"/>
                  <a:gd name="csX14" fmla="*/ 84488 w 180448"/>
                  <a:gd name="csY14" fmla="*/ 17560 h 132205"/>
                  <a:gd name="csX15" fmla="*/ 109092 w 180448"/>
                  <a:gd name="csY15" fmla="*/ 15066 h 132205"/>
                  <a:gd name="csX16" fmla="*/ 125459 w 180448"/>
                  <a:gd name="csY16" fmla="*/ 28126 h 132205"/>
                  <a:gd name="csX17" fmla="*/ 125459 w 180448"/>
                  <a:gd name="csY17" fmla="*/ 28126 h 132205"/>
                  <a:gd name="csX18" fmla="*/ 118459 w 180448"/>
                  <a:gd name="csY18" fmla="*/ 51148 h 132205"/>
                  <a:gd name="csX19" fmla="*/ 109574 w 180448"/>
                  <a:gd name="csY19" fmla="*/ 61397 h 132205"/>
                  <a:gd name="csX20" fmla="*/ 111551 w 180448"/>
                  <a:gd name="csY20" fmla="*/ 71056 h 132205"/>
                  <a:gd name="csX21" fmla="*/ 128068 w 180448"/>
                  <a:gd name="csY21" fmla="*/ 79053 h 132205"/>
                  <a:gd name="csX22" fmla="*/ 130512 w 180448"/>
                  <a:gd name="csY22" fmla="*/ 79657 h 132205"/>
                  <a:gd name="csX23" fmla="*/ 163322 w 180448"/>
                  <a:gd name="csY23" fmla="*/ 81003 h 132205"/>
                  <a:gd name="csX24" fmla="*/ 180398 w 180448"/>
                  <a:gd name="csY24" fmla="*/ 100200 h 132205"/>
                  <a:gd name="csX25" fmla="*/ 179251 w 180448"/>
                  <a:gd name="csY25" fmla="*/ 115634 h 132205"/>
                  <a:gd name="csX26" fmla="*/ 166007 w 180448"/>
                  <a:gd name="csY26" fmla="*/ 131611 h 132205"/>
                  <a:gd name="csX27" fmla="*/ 166007 w 180448"/>
                  <a:gd name="csY27" fmla="*/ 131611 h 132205"/>
                  <a:gd name="csX28" fmla="*/ 148207 w 180448"/>
                  <a:gd name="csY28" fmla="*/ 126321 h 132205"/>
                  <a:gd name="csX29" fmla="*/ 124448 w 180448"/>
                  <a:gd name="csY29" fmla="*/ 100004 h 132205"/>
                  <a:gd name="csX30" fmla="*/ 120285 w 180448"/>
                  <a:gd name="csY30" fmla="*/ 97978 h 132205"/>
                  <a:gd name="csX31" fmla="*/ 90839 w 180448"/>
                  <a:gd name="csY31" fmla="*/ 95907 h 132205"/>
                  <a:gd name="csX32" fmla="*/ 85439 w 180448"/>
                  <a:gd name="csY32" fmla="*/ 98401 h 132205"/>
                  <a:gd name="csX33" fmla="*/ 74457 w 180448"/>
                  <a:gd name="csY33" fmla="*/ 113215 h 132205"/>
                  <a:gd name="csX34" fmla="*/ 70082 w 180448"/>
                  <a:gd name="csY34" fmla="*/ 115694 h 132205"/>
                  <a:gd name="csX35" fmla="*/ 28463 w 180448"/>
                  <a:gd name="csY35" fmla="*/ 119760 h 132205"/>
                  <a:gd name="csX36" fmla="*/ 22293 w 180448"/>
                  <a:gd name="csY36" fmla="*/ 116284 h 132205"/>
                  <a:gd name="csX37" fmla="*/ 15053 w 180448"/>
                  <a:gd name="csY37" fmla="*/ 101243 h 132205"/>
                  <a:gd name="csX38" fmla="*/ 14479 w 180448"/>
                  <a:gd name="csY38" fmla="*/ 99323 h 13220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180448" h="132205">
                    <a:moveTo>
                      <a:pt x="14464" y="99308"/>
                    </a:moveTo>
                    <a:lnTo>
                      <a:pt x="12337" y="82439"/>
                    </a:lnTo>
                    <a:cubicBezTo>
                      <a:pt x="11945" y="79340"/>
                      <a:pt x="9320" y="77012"/>
                      <a:pt x="6198" y="77012"/>
                    </a:cubicBezTo>
                    <a:lnTo>
                      <a:pt x="6198" y="77012"/>
                    </a:lnTo>
                    <a:cubicBezTo>
                      <a:pt x="2185" y="77012"/>
                      <a:pt x="-771" y="73248"/>
                      <a:pt x="179" y="69333"/>
                    </a:cubicBezTo>
                    <a:lnTo>
                      <a:pt x="3226" y="56892"/>
                    </a:lnTo>
                    <a:cubicBezTo>
                      <a:pt x="3528" y="55668"/>
                      <a:pt x="4191" y="54564"/>
                      <a:pt x="5127" y="53733"/>
                    </a:cubicBezTo>
                    <a:lnTo>
                      <a:pt x="15958" y="44089"/>
                    </a:lnTo>
                    <a:cubicBezTo>
                      <a:pt x="16802" y="43333"/>
                      <a:pt x="17436" y="42366"/>
                      <a:pt x="17768" y="41277"/>
                    </a:cubicBezTo>
                    <a:lnTo>
                      <a:pt x="24511" y="19268"/>
                    </a:lnTo>
                    <a:cubicBezTo>
                      <a:pt x="27211" y="10440"/>
                      <a:pt x="34482" y="3774"/>
                      <a:pt x="43503" y="1869"/>
                    </a:cubicBezTo>
                    <a:lnTo>
                      <a:pt x="49672" y="554"/>
                    </a:lnTo>
                    <a:cubicBezTo>
                      <a:pt x="59327" y="-1502"/>
                      <a:pt x="69283" y="2262"/>
                      <a:pt x="75211" y="10168"/>
                    </a:cubicBezTo>
                    <a:lnTo>
                      <a:pt x="78907" y="15111"/>
                    </a:lnTo>
                    <a:cubicBezTo>
                      <a:pt x="80204" y="16849"/>
                      <a:pt x="82316" y="17787"/>
                      <a:pt x="84488" y="17560"/>
                    </a:cubicBezTo>
                    <a:lnTo>
                      <a:pt x="109092" y="15066"/>
                    </a:lnTo>
                    <a:cubicBezTo>
                      <a:pt x="117177" y="14250"/>
                      <a:pt x="124448" y="20054"/>
                      <a:pt x="125459" y="28126"/>
                    </a:cubicBezTo>
                    <a:lnTo>
                      <a:pt x="125459" y="28126"/>
                    </a:lnTo>
                    <a:cubicBezTo>
                      <a:pt x="126500" y="36440"/>
                      <a:pt x="123950" y="44814"/>
                      <a:pt x="118459" y="51148"/>
                    </a:cubicBezTo>
                    <a:lnTo>
                      <a:pt x="109574" y="61397"/>
                    </a:lnTo>
                    <a:cubicBezTo>
                      <a:pt x="106904" y="64481"/>
                      <a:pt x="107885" y="69272"/>
                      <a:pt x="111551" y="71056"/>
                    </a:cubicBezTo>
                    <a:lnTo>
                      <a:pt x="128068" y="79053"/>
                    </a:lnTo>
                    <a:cubicBezTo>
                      <a:pt x="128838" y="79415"/>
                      <a:pt x="129667" y="79627"/>
                      <a:pt x="130512" y="79657"/>
                    </a:cubicBezTo>
                    <a:lnTo>
                      <a:pt x="163322" y="81003"/>
                    </a:lnTo>
                    <a:cubicBezTo>
                      <a:pt x="173414" y="81411"/>
                      <a:pt x="181152" y="90118"/>
                      <a:pt x="180398" y="100200"/>
                    </a:cubicBezTo>
                    <a:lnTo>
                      <a:pt x="179251" y="115634"/>
                    </a:lnTo>
                    <a:cubicBezTo>
                      <a:pt x="178693" y="123252"/>
                      <a:pt x="173368" y="129661"/>
                      <a:pt x="166007" y="131611"/>
                    </a:cubicBezTo>
                    <a:lnTo>
                      <a:pt x="166007" y="131611"/>
                    </a:lnTo>
                    <a:cubicBezTo>
                      <a:pt x="159551" y="133320"/>
                      <a:pt x="152687" y="131279"/>
                      <a:pt x="148207" y="126321"/>
                    </a:cubicBezTo>
                    <a:lnTo>
                      <a:pt x="124448" y="100004"/>
                    </a:lnTo>
                    <a:cubicBezTo>
                      <a:pt x="123377" y="98809"/>
                      <a:pt x="121884" y="98084"/>
                      <a:pt x="120285" y="97978"/>
                    </a:cubicBezTo>
                    <a:lnTo>
                      <a:pt x="90839" y="95907"/>
                    </a:lnTo>
                    <a:cubicBezTo>
                      <a:pt x="88727" y="95756"/>
                      <a:pt x="86691" y="96693"/>
                      <a:pt x="85439" y="98401"/>
                    </a:cubicBezTo>
                    <a:lnTo>
                      <a:pt x="74457" y="113215"/>
                    </a:lnTo>
                    <a:cubicBezTo>
                      <a:pt x="73416" y="114621"/>
                      <a:pt x="71832" y="115528"/>
                      <a:pt x="70082" y="115694"/>
                    </a:cubicBezTo>
                    <a:lnTo>
                      <a:pt x="28463" y="119760"/>
                    </a:lnTo>
                    <a:cubicBezTo>
                      <a:pt x="25883" y="120017"/>
                      <a:pt x="23410" y="118627"/>
                      <a:pt x="22293" y="116284"/>
                    </a:cubicBezTo>
                    <a:lnTo>
                      <a:pt x="15053" y="101243"/>
                    </a:lnTo>
                    <a:cubicBezTo>
                      <a:pt x="14766" y="100638"/>
                      <a:pt x="14570" y="99988"/>
                      <a:pt x="14479" y="99323"/>
                    </a:cubicBezTo>
                    <a:close/>
                  </a:path>
                </a:pathLst>
              </a:custGeom>
              <a:solidFill>
                <a:srgbClr val="C2D2CB"/>
              </a:solidFill>
              <a:ln w="6350" cap="rnd">
                <a:solidFill>
                  <a:schemeClr val="bg1">
                    <a:lumMod val="50000"/>
                  </a:schemeClr>
                </a:solidFill>
                <a:prstDash val="solid"/>
                <a:round/>
              </a:ln>
            </p:spPr>
            <p:txBody>
              <a:bodyPr/>
              <a:lstStyle/>
              <a:p>
                <a:endParaRPr lang="en-US"/>
              </a:p>
            </p:txBody>
          </p:sp>
          <p:sp>
            <p:nvSpPr>
              <p:cNvPr id="3176" name="Freeform 3175">
                <a:extLst>
                  <a:ext uri="{FF2B5EF4-FFF2-40B4-BE49-F238E27FC236}">
                    <a16:creationId xmlns:a16="http://schemas.microsoft.com/office/drawing/2014/main" id="{7BF2147A-43FE-4534-513C-826DDF9EB30E}"/>
                  </a:ext>
                </a:extLst>
              </p:cNvPr>
              <p:cNvSpPr/>
              <p:nvPr/>
            </p:nvSpPr>
            <p:spPr>
              <a:xfrm>
                <a:off x="8480614" y="2404552"/>
                <a:ext cx="43937" cy="37667"/>
              </a:xfrm>
              <a:custGeom>
                <a:avLst/>
                <a:gdLst>
                  <a:gd name="csX0" fmla="*/ 37893 w 49537"/>
                  <a:gd name="csY0" fmla="*/ 0 h 42468"/>
                  <a:gd name="csX1" fmla="*/ 48739 w 49537"/>
                  <a:gd name="csY1" fmla="*/ 17263 h 42468"/>
                  <a:gd name="csX2" fmla="*/ 3877 w 49537"/>
                  <a:gd name="csY2" fmla="*/ 41418 h 42468"/>
                  <a:gd name="csX3" fmla="*/ 0 w 49537"/>
                  <a:gd name="csY3" fmla="*/ 22871 h 42468"/>
                </a:gdLst>
                <a:ahLst/>
                <a:cxnLst>
                  <a:cxn ang="0">
                    <a:pos x="csX0" y="csY0"/>
                  </a:cxn>
                  <a:cxn ang="0">
                    <a:pos x="csX1" y="csY1"/>
                  </a:cxn>
                  <a:cxn ang="0">
                    <a:pos x="csX2" y="csY2"/>
                  </a:cxn>
                  <a:cxn ang="0">
                    <a:pos x="csX3" y="csY3"/>
                  </a:cxn>
                </a:cxnLst>
                <a:rect l="l" t="t" r="r" b="b"/>
                <a:pathLst>
                  <a:path w="49537" h="42468">
                    <a:moveTo>
                      <a:pt x="37893" y="0"/>
                    </a:moveTo>
                    <a:cubicBezTo>
                      <a:pt x="37893" y="0"/>
                      <a:pt x="53144" y="12078"/>
                      <a:pt x="48739" y="17263"/>
                    </a:cubicBezTo>
                    <a:cubicBezTo>
                      <a:pt x="44350" y="22448"/>
                      <a:pt x="7754" y="47903"/>
                      <a:pt x="3877" y="41418"/>
                    </a:cubicBezTo>
                    <a:cubicBezTo>
                      <a:pt x="0" y="34949"/>
                      <a:pt x="0" y="22871"/>
                      <a:pt x="0" y="22871"/>
                    </a:cubicBezTo>
                  </a:path>
                </a:pathLst>
              </a:custGeom>
              <a:solidFill>
                <a:srgbClr val="C2D2CB"/>
              </a:solidFill>
              <a:ln w="6350" cap="rnd">
                <a:solidFill>
                  <a:schemeClr val="bg1">
                    <a:lumMod val="50000"/>
                  </a:schemeClr>
                </a:solidFill>
                <a:prstDash val="solid"/>
                <a:round/>
              </a:ln>
            </p:spPr>
            <p:txBody>
              <a:bodyPr/>
              <a:lstStyle/>
              <a:p>
                <a:endParaRPr lang="en-US"/>
              </a:p>
            </p:txBody>
          </p:sp>
          <p:sp>
            <p:nvSpPr>
              <p:cNvPr id="3177" name="Freeform 3176">
                <a:extLst>
                  <a:ext uri="{FF2B5EF4-FFF2-40B4-BE49-F238E27FC236}">
                    <a16:creationId xmlns:a16="http://schemas.microsoft.com/office/drawing/2014/main" id="{671CB35D-4485-7B05-A1CF-8DE9D4DFE65F}"/>
                  </a:ext>
                </a:extLst>
              </p:cNvPr>
              <p:cNvSpPr/>
              <p:nvPr/>
            </p:nvSpPr>
            <p:spPr>
              <a:xfrm>
                <a:off x="8438795" y="2459745"/>
                <a:ext cx="171012" cy="126122"/>
              </a:xfrm>
              <a:custGeom>
                <a:avLst/>
                <a:gdLst>
                  <a:gd name="csX0" fmla="*/ 178886 w 192809"/>
                  <a:gd name="csY0" fmla="*/ 99091 h 142197"/>
                  <a:gd name="csX1" fmla="*/ 133254 w 192809"/>
                  <a:gd name="csY1" fmla="*/ 67635 h 142197"/>
                  <a:gd name="csX2" fmla="*/ 102918 w 192809"/>
                  <a:gd name="csY2" fmla="*/ 40834 h 142197"/>
                  <a:gd name="csX3" fmla="*/ 86084 w 192809"/>
                  <a:gd name="csY3" fmla="*/ 34621 h 142197"/>
                  <a:gd name="csX4" fmla="*/ 70305 w 192809"/>
                  <a:gd name="csY4" fmla="*/ 28590 h 142197"/>
                  <a:gd name="csX5" fmla="*/ 41372 w 192809"/>
                  <a:gd name="csY5" fmla="*/ 3588 h 142197"/>
                  <a:gd name="csX6" fmla="*/ 27449 w 192809"/>
                  <a:gd name="csY6" fmla="*/ 640 h 142197"/>
                  <a:gd name="csX7" fmla="*/ 17010 w 192809"/>
                  <a:gd name="csY7" fmla="*/ 15408 h 142197"/>
                  <a:gd name="csX8" fmla="*/ 17010 w 192809"/>
                  <a:gd name="csY8" fmla="*/ 22936 h 142197"/>
                  <a:gd name="csX9" fmla="*/ 12681 w 192809"/>
                  <a:gd name="csY9" fmla="*/ 34833 h 142197"/>
                  <a:gd name="csX10" fmla="*/ 4339 w 192809"/>
                  <a:gd name="csY10" fmla="*/ 44734 h 142197"/>
                  <a:gd name="csX11" fmla="*/ 417 w 192809"/>
                  <a:gd name="csY11" fmla="*/ 60545 h 142197"/>
                  <a:gd name="csX12" fmla="*/ 2800 w 192809"/>
                  <a:gd name="csY12" fmla="*/ 71520 h 142197"/>
                  <a:gd name="csX13" fmla="*/ 54918 w 192809"/>
                  <a:gd name="csY13" fmla="*/ 107587 h 142197"/>
                  <a:gd name="csX14" fmla="*/ 60530 w 192809"/>
                  <a:gd name="csY14" fmla="*/ 99983 h 142197"/>
                  <a:gd name="csX15" fmla="*/ 81965 w 192809"/>
                  <a:gd name="csY15" fmla="*/ 94935 h 142197"/>
                  <a:gd name="csX16" fmla="*/ 82961 w 192809"/>
                  <a:gd name="csY16" fmla="*/ 95449 h 142197"/>
                  <a:gd name="csX17" fmla="*/ 91469 w 192809"/>
                  <a:gd name="csY17" fmla="*/ 105576 h 142197"/>
                  <a:gd name="csX18" fmla="*/ 95119 w 192809"/>
                  <a:gd name="csY18" fmla="*/ 117322 h 142197"/>
                  <a:gd name="csX19" fmla="*/ 91982 w 192809"/>
                  <a:gd name="csY19" fmla="*/ 133254 h 142197"/>
                  <a:gd name="csX20" fmla="*/ 91982 w 192809"/>
                  <a:gd name="csY20" fmla="*/ 133254 h 142197"/>
                  <a:gd name="csX21" fmla="*/ 119874 w 192809"/>
                  <a:gd name="csY21" fmla="*/ 129278 h 142197"/>
                  <a:gd name="csX22" fmla="*/ 158189 w 192809"/>
                  <a:gd name="csY22" fmla="*/ 140328 h 142197"/>
                  <a:gd name="csX23" fmla="*/ 162685 w 192809"/>
                  <a:gd name="csY23" fmla="*/ 141356 h 142197"/>
                  <a:gd name="csX24" fmla="*/ 192809 w 192809"/>
                  <a:gd name="csY24" fmla="*/ 125620 h 142197"/>
                  <a:gd name="csX25" fmla="*/ 192809 w 192809"/>
                  <a:gd name="csY25" fmla="*/ 125620 h 142197"/>
                  <a:gd name="csX26" fmla="*/ 178901 w 192809"/>
                  <a:gd name="csY26" fmla="*/ 99107 h 1421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192809" h="142197">
                    <a:moveTo>
                      <a:pt x="178886" y="99091"/>
                    </a:moveTo>
                    <a:lnTo>
                      <a:pt x="133254" y="67635"/>
                    </a:lnTo>
                    <a:lnTo>
                      <a:pt x="102918" y="40834"/>
                    </a:lnTo>
                    <a:cubicBezTo>
                      <a:pt x="98272" y="36737"/>
                      <a:pt x="92268" y="34727"/>
                      <a:pt x="86084" y="34621"/>
                    </a:cubicBezTo>
                    <a:cubicBezTo>
                      <a:pt x="80291" y="34515"/>
                      <a:pt x="74694" y="32384"/>
                      <a:pt x="70305" y="28590"/>
                    </a:cubicBezTo>
                    <a:lnTo>
                      <a:pt x="41372" y="3588"/>
                    </a:lnTo>
                    <a:cubicBezTo>
                      <a:pt x="37646" y="368"/>
                      <a:pt x="32457" y="-872"/>
                      <a:pt x="27449" y="640"/>
                    </a:cubicBezTo>
                    <a:cubicBezTo>
                      <a:pt x="21098" y="2529"/>
                      <a:pt x="17010" y="8757"/>
                      <a:pt x="17010" y="15408"/>
                    </a:cubicBezTo>
                    <a:lnTo>
                      <a:pt x="17010" y="22936"/>
                    </a:lnTo>
                    <a:cubicBezTo>
                      <a:pt x="17010" y="27290"/>
                      <a:pt x="15471" y="31507"/>
                      <a:pt x="12681" y="34833"/>
                    </a:cubicBezTo>
                    <a:lnTo>
                      <a:pt x="4339" y="44734"/>
                    </a:lnTo>
                    <a:cubicBezTo>
                      <a:pt x="658" y="49117"/>
                      <a:pt x="-790" y="54952"/>
                      <a:pt x="417" y="60545"/>
                    </a:cubicBezTo>
                    <a:lnTo>
                      <a:pt x="2800" y="71520"/>
                    </a:lnTo>
                    <a:lnTo>
                      <a:pt x="54918" y="107587"/>
                    </a:lnTo>
                    <a:lnTo>
                      <a:pt x="60530" y="99983"/>
                    </a:lnTo>
                    <a:cubicBezTo>
                      <a:pt x="65478" y="93272"/>
                      <a:pt x="74544" y="91140"/>
                      <a:pt x="81965" y="94935"/>
                    </a:cubicBezTo>
                    <a:lnTo>
                      <a:pt x="82961" y="95449"/>
                    </a:lnTo>
                    <a:cubicBezTo>
                      <a:pt x="87049" y="97535"/>
                      <a:pt x="90111" y="101193"/>
                      <a:pt x="91469" y="105576"/>
                    </a:cubicBezTo>
                    <a:lnTo>
                      <a:pt x="95119" y="117322"/>
                    </a:lnTo>
                    <a:cubicBezTo>
                      <a:pt x="96839" y="122884"/>
                      <a:pt x="95602" y="128870"/>
                      <a:pt x="91982" y="133254"/>
                    </a:cubicBezTo>
                    <a:lnTo>
                      <a:pt x="91982" y="133254"/>
                    </a:lnTo>
                    <a:cubicBezTo>
                      <a:pt x="99358" y="125832"/>
                      <a:pt x="110732" y="124215"/>
                      <a:pt x="119874" y="129278"/>
                    </a:cubicBezTo>
                    <a:lnTo>
                      <a:pt x="158189" y="140328"/>
                    </a:lnTo>
                    <a:cubicBezTo>
                      <a:pt x="159668" y="140752"/>
                      <a:pt x="161161" y="141114"/>
                      <a:pt x="162685" y="141356"/>
                    </a:cubicBezTo>
                    <a:cubicBezTo>
                      <a:pt x="178207" y="143805"/>
                      <a:pt x="191647" y="141583"/>
                      <a:pt x="192809" y="125620"/>
                    </a:cubicBezTo>
                    <a:lnTo>
                      <a:pt x="192809" y="125620"/>
                    </a:lnTo>
                    <a:cubicBezTo>
                      <a:pt x="192809" y="115024"/>
                      <a:pt x="187605" y="105108"/>
                      <a:pt x="178901" y="99107"/>
                    </a:cubicBezTo>
                    <a:close/>
                  </a:path>
                </a:pathLst>
              </a:custGeom>
              <a:solidFill>
                <a:srgbClr val="C2D2CB"/>
              </a:solidFill>
              <a:ln w="6350" cap="rnd">
                <a:solidFill>
                  <a:schemeClr val="bg1">
                    <a:lumMod val="50000"/>
                  </a:schemeClr>
                </a:solidFill>
                <a:prstDash val="solid"/>
                <a:round/>
              </a:ln>
            </p:spPr>
            <p:txBody>
              <a:bodyPr/>
              <a:lstStyle/>
              <a:p>
                <a:endParaRPr lang="en-US"/>
              </a:p>
            </p:txBody>
          </p:sp>
          <p:sp>
            <p:nvSpPr>
              <p:cNvPr id="3178" name="Freeform 3177">
                <a:extLst>
                  <a:ext uri="{FF2B5EF4-FFF2-40B4-BE49-F238E27FC236}">
                    <a16:creationId xmlns:a16="http://schemas.microsoft.com/office/drawing/2014/main" id="{5A7180C5-7936-692E-CC93-97DC53574B80}"/>
                  </a:ext>
                </a:extLst>
              </p:cNvPr>
              <p:cNvSpPr/>
              <p:nvPr/>
            </p:nvSpPr>
            <p:spPr>
              <a:xfrm>
                <a:off x="8477176" y="2492168"/>
                <a:ext cx="35134" cy="30501"/>
              </a:xfrm>
              <a:custGeom>
                <a:avLst/>
                <a:gdLst>
                  <a:gd name="csX0" fmla="*/ 22823 w 39612"/>
                  <a:gd name="csY0" fmla="*/ 0 h 34389"/>
                  <a:gd name="csX1" fmla="*/ 0 w 39612"/>
                  <a:gd name="csY1" fmla="*/ 13831 h 34389"/>
                  <a:gd name="csX2" fmla="*/ 13350 w 39612"/>
                  <a:gd name="csY2" fmla="*/ 33240 h 34389"/>
                  <a:gd name="csX3" fmla="*/ 39613 w 39612"/>
                  <a:gd name="csY3" fmla="*/ 33240 h 34389"/>
                </a:gdLst>
                <a:ahLst/>
                <a:cxnLst>
                  <a:cxn ang="0">
                    <a:pos x="csX0" y="csY0"/>
                  </a:cxn>
                  <a:cxn ang="0">
                    <a:pos x="csX1" y="csY1"/>
                  </a:cxn>
                  <a:cxn ang="0">
                    <a:pos x="csX2" y="csY2"/>
                  </a:cxn>
                  <a:cxn ang="0">
                    <a:pos x="csX3" y="csY3"/>
                  </a:cxn>
                </a:cxnLst>
                <a:rect l="l" t="t" r="r" b="b"/>
                <a:pathLst>
                  <a:path w="39612" h="34389">
                    <a:moveTo>
                      <a:pt x="22823" y="0"/>
                    </a:moveTo>
                    <a:cubicBezTo>
                      <a:pt x="22823" y="0"/>
                      <a:pt x="0" y="10823"/>
                      <a:pt x="0" y="13831"/>
                    </a:cubicBezTo>
                    <a:cubicBezTo>
                      <a:pt x="0" y="16839"/>
                      <a:pt x="5596" y="30656"/>
                      <a:pt x="13350" y="33240"/>
                    </a:cubicBezTo>
                    <a:cubicBezTo>
                      <a:pt x="21104" y="35825"/>
                      <a:pt x="39613" y="33240"/>
                      <a:pt x="39613" y="33240"/>
                    </a:cubicBezTo>
                  </a:path>
                </a:pathLst>
              </a:custGeom>
              <a:solidFill>
                <a:srgbClr val="C2D2CB"/>
              </a:solidFill>
              <a:ln w="6350" cap="rnd">
                <a:solidFill>
                  <a:schemeClr val="bg1">
                    <a:lumMod val="50000"/>
                  </a:schemeClr>
                </a:solidFill>
                <a:prstDash val="solid"/>
                <a:round/>
              </a:ln>
            </p:spPr>
            <p:txBody>
              <a:bodyPr/>
              <a:lstStyle/>
              <a:p>
                <a:endParaRPr lang="en-US"/>
              </a:p>
            </p:txBody>
          </p:sp>
          <p:sp>
            <p:nvSpPr>
              <p:cNvPr id="3179" name="Freeform 3178">
                <a:extLst>
                  <a:ext uri="{FF2B5EF4-FFF2-40B4-BE49-F238E27FC236}">
                    <a16:creationId xmlns:a16="http://schemas.microsoft.com/office/drawing/2014/main" id="{72E911BA-C88B-B166-6976-0C853919E6FE}"/>
                  </a:ext>
                </a:extLst>
              </p:cNvPr>
              <p:cNvSpPr/>
              <p:nvPr/>
            </p:nvSpPr>
            <p:spPr>
              <a:xfrm>
                <a:off x="8421195" y="2515712"/>
                <a:ext cx="148432" cy="114799"/>
              </a:xfrm>
              <a:custGeom>
                <a:avLst/>
                <a:gdLst>
                  <a:gd name="csX0" fmla="*/ 157139 w 167351"/>
                  <a:gd name="csY0" fmla="*/ 83788 h 129431"/>
                  <a:gd name="csX1" fmla="*/ 124933 w 167351"/>
                  <a:gd name="csY1" fmla="*/ 65573 h 129431"/>
                  <a:gd name="csX2" fmla="*/ 122836 w 167351"/>
                  <a:gd name="csY2" fmla="*/ 64198 h 129431"/>
                  <a:gd name="csX3" fmla="*/ 115731 w 167351"/>
                  <a:gd name="csY3" fmla="*/ 58907 h 129431"/>
                  <a:gd name="csX4" fmla="*/ 114977 w 167351"/>
                  <a:gd name="csY4" fmla="*/ 54206 h 129431"/>
                  <a:gd name="csX5" fmla="*/ 111326 w 167351"/>
                  <a:gd name="csY5" fmla="*/ 42460 h 129431"/>
                  <a:gd name="csX6" fmla="*/ 102819 w 167351"/>
                  <a:gd name="csY6" fmla="*/ 32333 h 129431"/>
                  <a:gd name="csX7" fmla="*/ 101823 w 167351"/>
                  <a:gd name="csY7" fmla="*/ 31819 h 129431"/>
                  <a:gd name="csX8" fmla="*/ 82741 w 167351"/>
                  <a:gd name="csY8" fmla="*/ 34328 h 129431"/>
                  <a:gd name="csX9" fmla="*/ 79392 w 167351"/>
                  <a:gd name="csY9" fmla="*/ 31834 h 129431"/>
                  <a:gd name="csX10" fmla="*/ 73056 w 167351"/>
                  <a:gd name="csY10" fmla="*/ 23898 h 129431"/>
                  <a:gd name="csX11" fmla="*/ 69511 w 167351"/>
                  <a:gd name="csY11" fmla="*/ 15916 h 129431"/>
                  <a:gd name="csX12" fmla="*/ 55075 w 167351"/>
                  <a:gd name="csY12" fmla="*/ 4398 h 129431"/>
                  <a:gd name="csX13" fmla="*/ 34605 w 167351"/>
                  <a:gd name="csY13" fmla="*/ 377 h 129431"/>
                  <a:gd name="csX14" fmla="*/ 11223 w 167351"/>
                  <a:gd name="csY14" fmla="*/ 15675 h 129431"/>
                  <a:gd name="csX15" fmla="*/ 8055 w 167351"/>
                  <a:gd name="csY15" fmla="*/ 29854 h 129431"/>
                  <a:gd name="csX16" fmla="*/ 7784 w 167351"/>
                  <a:gd name="csY16" fmla="*/ 31305 h 129431"/>
                  <a:gd name="csX17" fmla="*/ 0 w 167351"/>
                  <a:gd name="csY17" fmla="*/ 83924 h 129431"/>
                  <a:gd name="csX18" fmla="*/ 52737 w 167351"/>
                  <a:gd name="csY18" fmla="*/ 116288 h 129431"/>
                  <a:gd name="csX19" fmla="*/ 78230 w 167351"/>
                  <a:gd name="csY19" fmla="*/ 117149 h 129431"/>
                  <a:gd name="csX20" fmla="*/ 109682 w 167351"/>
                  <a:gd name="csY20" fmla="*/ 116772 h 129431"/>
                  <a:gd name="csX21" fmla="*/ 117888 w 167351"/>
                  <a:gd name="csY21" fmla="*/ 118434 h 129431"/>
                  <a:gd name="csX22" fmla="*/ 139369 w 167351"/>
                  <a:gd name="csY22" fmla="*/ 127776 h 129431"/>
                  <a:gd name="csX23" fmla="*/ 158889 w 167351"/>
                  <a:gd name="csY23" fmla="*/ 125751 h 129431"/>
                  <a:gd name="csX24" fmla="*/ 167352 w 167351"/>
                  <a:gd name="csY24" fmla="*/ 109380 h 129431"/>
                  <a:gd name="csX25" fmla="*/ 167352 w 167351"/>
                  <a:gd name="csY25" fmla="*/ 101277 h 129431"/>
                  <a:gd name="csX26" fmla="*/ 157169 w 167351"/>
                  <a:gd name="csY26" fmla="*/ 83803 h 129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167351" h="129431">
                    <a:moveTo>
                      <a:pt x="157139" y="83788"/>
                    </a:moveTo>
                    <a:lnTo>
                      <a:pt x="124933" y="65573"/>
                    </a:lnTo>
                    <a:cubicBezTo>
                      <a:pt x="124209" y="65165"/>
                      <a:pt x="123500" y="64696"/>
                      <a:pt x="122836" y="64198"/>
                    </a:cubicBezTo>
                    <a:lnTo>
                      <a:pt x="115731" y="58907"/>
                    </a:lnTo>
                    <a:cubicBezTo>
                      <a:pt x="115701" y="57335"/>
                      <a:pt x="115460" y="55748"/>
                      <a:pt x="114977" y="54206"/>
                    </a:cubicBezTo>
                    <a:lnTo>
                      <a:pt x="111326" y="42460"/>
                    </a:lnTo>
                    <a:cubicBezTo>
                      <a:pt x="109969" y="38077"/>
                      <a:pt x="106891" y="34419"/>
                      <a:pt x="102819" y="32333"/>
                    </a:cubicBezTo>
                    <a:lnTo>
                      <a:pt x="101823" y="31819"/>
                    </a:lnTo>
                    <a:cubicBezTo>
                      <a:pt x="95457" y="28569"/>
                      <a:pt x="87900" y="29702"/>
                      <a:pt x="82741" y="34328"/>
                    </a:cubicBezTo>
                    <a:lnTo>
                      <a:pt x="79392" y="31834"/>
                    </a:lnTo>
                    <a:cubicBezTo>
                      <a:pt x="76631" y="29778"/>
                      <a:pt x="74444" y="27042"/>
                      <a:pt x="73056" y="23898"/>
                    </a:cubicBezTo>
                    <a:lnTo>
                      <a:pt x="69511" y="15916"/>
                    </a:lnTo>
                    <a:cubicBezTo>
                      <a:pt x="66856" y="9946"/>
                      <a:pt x="61471" y="5653"/>
                      <a:pt x="55075" y="4398"/>
                    </a:cubicBezTo>
                    <a:lnTo>
                      <a:pt x="34605" y="377"/>
                    </a:lnTo>
                    <a:cubicBezTo>
                      <a:pt x="23970" y="-1709"/>
                      <a:pt x="13591" y="5063"/>
                      <a:pt x="11223" y="15675"/>
                    </a:cubicBezTo>
                    <a:lnTo>
                      <a:pt x="8055" y="29854"/>
                    </a:lnTo>
                    <a:cubicBezTo>
                      <a:pt x="7950" y="30337"/>
                      <a:pt x="7859" y="30821"/>
                      <a:pt x="7784" y="31305"/>
                    </a:cubicBezTo>
                    <a:lnTo>
                      <a:pt x="0" y="83924"/>
                    </a:lnTo>
                    <a:lnTo>
                      <a:pt x="52737" y="116288"/>
                    </a:lnTo>
                    <a:lnTo>
                      <a:pt x="78230" y="117149"/>
                    </a:lnTo>
                    <a:lnTo>
                      <a:pt x="109682" y="116772"/>
                    </a:lnTo>
                    <a:cubicBezTo>
                      <a:pt x="112503" y="116741"/>
                      <a:pt x="115294" y="117301"/>
                      <a:pt x="117888" y="118434"/>
                    </a:cubicBezTo>
                    <a:lnTo>
                      <a:pt x="139369" y="127776"/>
                    </a:lnTo>
                    <a:cubicBezTo>
                      <a:pt x="145780" y="130557"/>
                      <a:pt x="153187" y="129802"/>
                      <a:pt x="158889" y="125751"/>
                    </a:cubicBezTo>
                    <a:cubicBezTo>
                      <a:pt x="164199" y="121987"/>
                      <a:pt x="167352" y="115880"/>
                      <a:pt x="167352" y="109380"/>
                    </a:cubicBezTo>
                    <a:lnTo>
                      <a:pt x="167352" y="101277"/>
                    </a:lnTo>
                    <a:cubicBezTo>
                      <a:pt x="167352" y="94037"/>
                      <a:pt x="163460" y="87371"/>
                      <a:pt x="157169" y="83803"/>
                    </a:cubicBezTo>
                    <a:close/>
                  </a:path>
                </a:pathLst>
              </a:custGeom>
              <a:solidFill>
                <a:srgbClr val="C2D2CB"/>
              </a:solidFill>
              <a:ln w="6350" cap="rnd">
                <a:solidFill>
                  <a:schemeClr val="bg1">
                    <a:lumMod val="50000"/>
                  </a:schemeClr>
                </a:solidFill>
                <a:prstDash val="solid"/>
                <a:round/>
              </a:ln>
            </p:spPr>
            <p:txBody>
              <a:bodyPr/>
              <a:lstStyle/>
              <a:p>
                <a:endParaRPr lang="en-US"/>
              </a:p>
            </p:txBody>
          </p:sp>
          <p:sp>
            <p:nvSpPr>
              <p:cNvPr id="3180" name="Freeform 3179">
                <a:extLst>
                  <a:ext uri="{FF2B5EF4-FFF2-40B4-BE49-F238E27FC236}">
                    <a16:creationId xmlns:a16="http://schemas.microsoft.com/office/drawing/2014/main" id="{D765D29D-E477-2DA2-7691-1B750685C876}"/>
                  </a:ext>
                </a:extLst>
              </p:cNvPr>
              <p:cNvSpPr/>
              <p:nvPr/>
            </p:nvSpPr>
            <p:spPr>
              <a:xfrm>
                <a:off x="8480614" y="2542290"/>
                <a:ext cx="43230" cy="54763"/>
              </a:xfrm>
              <a:custGeom>
                <a:avLst/>
                <a:gdLst>
                  <a:gd name="csX0" fmla="*/ 0 w 48740"/>
                  <a:gd name="csY0" fmla="*/ 25057 h 61743"/>
                  <a:gd name="csX1" fmla="*/ 13380 w 48740"/>
                  <a:gd name="csY1" fmla="*/ 6918 h 61743"/>
                  <a:gd name="csX2" fmla="*/ 34816 w 48740"/>
                  <a:gd name="csY2" fmla="*/ 1869 h 61743"/>
                  <a:gd name="csX3" fmla="*/ 35812 w 48740"/>
                  <a:gd name="csY3" fmla="*/ 2383 h 61743"/>
                  <a:gd name="csX4" fmla="*/ 44319 w 48740"/>
                  <a:gd name="csY4" fmla="*/ 12511 h 61743"/>
                  <a:gd name="csX5" fmla="*/ 47970 w 48740"/>
                  <a:gd name="csY5" fmla="*/ 24256 h 61743"/>
                  <a:gd name="csX6" fmla="*/ 43022 w 48740"/>
                  <a:gd name="csY6" fmla="*/ 42078 h 61743"/>
                  <a:gd name="csX7" fmla="*/ 36264 w 48740"/>
                  <a:gd name="csY7" fmla="*/ 48094 h 61743"/>
                  <a:gd name="csX8" fmla="*/ 30577 w 48740"/>
                  <a:gd name="csY8" fmla="*/ 61744 h 61743"/>
                  <a:gd name="csX9" fmla="*/ 30577 w 48740"/>
                  <a:gd name="csY9" fmla="*/ 61744 h 617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48740" h="61743">
                    <a:moveTo>
                      <a:pt x="0" y="25057"/>
                    </a:moveTo>
                    <a:lnTo>
                      <a:pt x="13380" y="6918"/>
                    </a:lnTo>
                    <a:cubicBezTo>
                      <a:pt x="18328" y="206"/>
                      <a:pt x="27394" y="-1925"/>
                      <a:pt x="34816" y="1869"/>
                    </a:cubicBezTo>
                    <a:lnTo>
                      <a:pt x="35812" y="2383"/>
                    </a:lnTo>
                    <a:cubicBezTo>
                      <a:pt x="39899" y="4469"/>
                      <a:pt x="42962" y="8127"/>
                      <a:pt x="44319" y="12511"/>
                    </a:cubicBezTo>
                    <a:lnTo>
                      <a:pt x="47970" y="24256"/>
                    </a:lnTo>
                    <a:cubicBezTo>
                      <a:pt x="49961" y="30650"/>
                      <a:pt x="48015" y="37634"/>
                      <a:pt x="43022" y="42078"/>
                    </a:cubicBezTo>
                    <a:lnTo>
                      <a:pt x="36264" y="48094"/>
                    </a:lnTo>
                    <a:cubicBezTo>
                      <a:pt x="32387" y="51541"/>
                      <a:pt x="30306" y="56559"/>
                      <a:pt x="30577" y="61744"/>
                    </a:cubicBezTo>
                    <a:lnTo>
                      <a:pt x="30577" y="61744"/>
                    </a:lnTo>
                  </a:path>
                </a:pathLst>
              </a:custGeom>
              <a:solidFill>
                <a:srgbClr val="C2D2CB"/>
              </a:solidFill>
              <a:ln w="6350" cap="rnd">
                <a:solidFill>
                  <a:schemeClr val="bg1">
                    <a:lumMod val="50000"/>
                  </a:schemeClr>
                </a:solidFill>
                <a:prstDash val="solid"/>
                <a:round/>
              </a:ln>
            </p:spPr>
            <p:txBody>
              <a:bodyPr/>
              <a:lstStyle/>
              <a:p>
                <a:endParaRPr lang="en-US"/>
              </a:p>
            </p:txBody>
          </p:sp>
          <p:sp>
            <p:nvSpPr>
              <p:cNvPr id="3181" name="Freeform 3180">
                <a:extLst>
                  <a:ext uri="{FF2B5EF4-FFF2-40B4-BE49-F238E27FC236}">
                    <a16:creationId xmlns:a16="http://schemas.microsoft.com/office/drawing/2014/main" id="{BE814166-9C31-030B-2C6B-02847EFC3CCF}"/>
                  </a:ext>
                </a:extLst>
              </p:cNvPr>
              <p:cNvSpPr/>
              <p:nvPr/>
            </p:nvSpPr>
            <p:spPr>
              <a:xfrm>
                <a:off x="8437465" y="2530634"/>
                <a:ext cx="41610" cy="9772"/>
              </a:xfrm>
              <a:custGeom>
                <a:avLst/>
                <a:gdLst>
                  <a:gd name="csX0" fmla="*/ 0 w 46913"/>
                  <a:gd name="csY0" fmla="*/ 11019 h 11018"/>
                  <a:gd name="csX1" fmla="*/ 11570 w 46913"/>
                  <a:gd name="csY1" fmla="*/ 4232 h 11018"/>
                  <a:gd name="csX2" fmla="*/ 35374 w 46913"/>
                  <a:gd name="csY2" fmla="*/ 1118 h 11018"/>
                  <a:gd name="csX3" fmla="*/ 46914 w 46913"/>
                  <a:gd name="csY3" fmla="*/ 4322 h 11018"/>
                </a:gdLst>
                <a:ahLst/>
                <a:cxnLst>
                  <a:cxn ang="0">
                    <a:pos x="csX0" y="csY0"/>
                  </a:cxn>
                  <a:cxn ang="0">
                    <a:pos x="csX1" y="csY1"/>
                  </a:cxn>
                  <a:cxn ang="0">
                    <a:pos x="csX2" y="csY2"/>
                  </a:cxn>
                  <a:cxn ang="0">
                    <a:pos x="csX3" y="csY3"/>
                  </a:cxn>
                </a:cxnLst>
                <a:rect l="l" t="t" r="r" b="b"/>
                <a:pathLst>
                  <a:path w="46913" h="11018">
                    <a:moveTo>
                      <a:pt x="0" y="11019"/>
                    </a:moveTo>
                    <a:lnTo>
                      <a:pt x="11570" y="4232"/>
                    </a:lnTo>
                    <a:cubicBezTo>
                      <a:pt x="18766" y="14"/>
                      <a:pt x="27349" y="-1104"/>
                      <a:pt x="35374" y="1118"/>
                    </a:cubicBezTo>
                    <a:lnTo>
                      <a:pt x="46914" y="4322"/>
                    </a:lnTo>
                  </a:path>
                </a:pathLst>
              </a:custGeom>
              <a:solidFill>
                <a:srgbClr val="C2D2CB"/>
              </a:solidFill>
              <a:ln w="6350" cap="rnd">
                <a:solidFill>
                  <a:schemeClr val="bg1">
                    <a:lumMod val="50000"/>
                  </a:schemeClr>
                </a:solidFill>
                <a:prstDash val="solid"/>
                <a:round/>
              </a:ln>
            </p:spPr>
            <p:txBody>
              <a:bodyPr/>
              <a:lstStyle/>
              <a:p>
                <a:endParaRPr lang="en-US"/>
              </a:p>
            </p:txBody>
          </p:sp>
          <p:sp>
            <p:nvSpPr>
              <p:cNvPr id="3182" name="Freeform 3181">
                <a:extLst>
                  <a:ext uri="{FF2B5EF4-FFF2-40B4-BE49-F238E27FC236}">
                    <a16:creationId xmlns:a16="http://schemas.microsoft.com/office/drawing/2014/main" id="{66E49DFD-BE32-2B1B-2AB7-888D67C5B188}"/>
                  </a:ext>
                </a:extLst>
              </p:cNvPr>
              <p:cNvSpPr/>
              <p:nvPr/>
            </p:nvSpPr>
            <p:spPr>
              <a:xfrm>
                <a:off x="8398503" y="2584762"/>
                <a:ext cx="161132" cy="120978"/>
              </a:xfrm>
              <a:custGeom>
                <a:avLst/>
                <a:gdLst>
                  <a:gd name="csX0" fmla="*/ 0 w 181669"/>
                  <a:gd name="csY0" fmla="*/ 85464 h 136398"/>
                  <a:gd name="csX1" fmla="*/ 15930 w 181669"/>
                  <a:gd name="csY1" fmla="*/ 37137 h 136398"/>
                  <a:gd name="csX2" fmla="*/ 15930 w 181669"/>
                  <a:gd name="csY2" fmla="*/ 12921 h 136398"/>
                  <a:gd name="csX3" fmla="*/ 30019 w 181669"/>
                  <a:gd name="csY3" fmla="*/ 57 h 136398"/>
                  <a:gd name="csX4" fmla="*/ 71472 w 181669"/>
                  <a:gd name="csY4" fmla="*/ 3927 h 136398"/>
                  <a:gd name="csX5" fmla="*/ 88563 w 181669"/>
                  <a:gd name="csY5" fmla="*/ 1040 h 136398"/>
                  <a:gd name="csX6" fmla="*/ 103528 w 181669"/>
                  <a:gd name="csY6" fmla="*/ 12377 h 136398"/>
                  <a:gd name="csX7" fmla="*/ 105172 w 181669"/>
                  <a:gd name="csY7" fmla="*/ 27403 h 136398"/>
                  <a:gd name="csX8" fmla="*/ 118160 w 181669"/>
                  <a:gd name="csY8" fmla="*/ 51558 h 136398"/>
                  <a:gd name="csX9" fmla="*/ 118431 w 181669"/>
                  <a:gd name="csY9" fmla="*/ 51785 h 136398"/>
                  <a:gd name="csX10" fmla="*/ 122399 w 181669"/>
                  <a:gd name="csY10" fmla="*/ 55624 h 136398"/>
                  <a:gd name="csX11" fmla="*/ 179088 w 181669"/>
                  <a:gd name="csY11" fmla="*/ 119384 h 136398"/>
                  <a:gd name="csX12" fmla="*/ 180430 w 181669"/>
                  <a:gd name="csY12" fmla="*/ 131054 h 136398"/>
                  <a:gd name="csX13" fmla="*/ 180430 w 181669"/>
                  <a:gd name="csY13" fmla="*/ 131054 h 136398"/>
                  <a:gd name="csX14" fmla="*/ 166793 w 181669"/>
                  <a:gd name="csY14" fmla="*/ 135256 h 136398"/>
                  <a:gd name="csX15" fmla="*/ 124767 w 181669"/>
                  <a:gd name="csY15" fmla="*/ 113519 h 136398"/>
                  <a:gd name="csX16" fmla="*/ 119472 w 181669"/>
                  <a:gd name="csY16" fmla="*/ 112401 h 136398"/>
                  <a:gd name="csX17" fmla="*/ 93858 w 181669"/>
                  <a:gd name="csY17" fmla="*/ 113958 h 136398"/>
                  <a:gd name="csX18" fmla="*/ 0 w 181669"/>
                  <a:gd name="csY18" fmla="*/ 85479 h 1363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1669" h="136398">
                    <a:moveTo>
                      <a:pt x="0" y="85464"/>
                    </a:moveTo>
                    <a:lnTo>
                      <a:pt x="15930" y="37137"/>
                    </a:lnTo>
                    <a:lnTo>
                      <a:pt x="15930" y="12921"/>
                    </a:lnTo>
                    <a:cubicBezTo>
                      <a:pt x="15930" y="5318"/>
                      <a:pt x="22461" y="-653"/>
                      <a:pt x="30019" y="57"/>
                    </a:cubicBezTo>
                    <a:lnTo>
                      <a:pt x="71472" y="3927"/>
                    </a:lnTo>
                    <a:lnTo>
                      <a:pt x="88563" y="1040"/>
                    </a:lnTo>
                    <a:cubicBezTo>
                      <a:pt x="95879" y="-200"/>
                      <a:pt x="102728" y="4985"/>
                      <a:pt x="103528" y="12377"/>
                    </a:cubicBezTo>
                    <a:lnTo>
                      <a:pt x="105172" y="27403"/>
                    </a:lnTo>
                    <a:cubicBezTo>
                      <a:pt x="106198" y="36835"/>
                      <a:pt x="110859" y="45497"/>
                      <a:pt x="118160" y="51558"/>
                    </a:cubicBezTo>
                    <a:lnTo>
                      <a:pt x="118431" y="51785"/>
                    </a:lnTo>
                    <a:cubicBezTo>
                      <a:pt x="119849" y="52964"/>
                      <a:pt x="121177" y="54249"/>
                      <a:pt x="122399" y="55624"/>
                    </a:cubicBezTo>
                    <a:lnTo>
                      <a:pt x="179088" y="119384"/>
                    </a:lnTo>
                    <a:cubicBezTo>
                      <a:pt x="181954" y="122604"/>
                      <a:pt x="182482" y="127275"/>
                      <a:pt x="180430" y="131054"/>
                    </a:cubicBezTo>
                    <a:lnTo>
                      <a:pt x="180430" y="131054"/>
                    </a:lnTo>
                    <a:cubicBezTo>
                      <a:pt x="177790" y="135937"/>
                      <a:pt x="171726" y="137811"/>
                      <a:pt x="166793" y="135256"/>
                    </a:cubicBezTo>
                    <a:lnTo>
                      <a:pt x="124767" y="113519"/>
                    </a:lnTo>
                    <a:cubicBezTo>
                      <a:pt x="123138" y="112673"/>
                      <a:pt x="121313" y="112295"/>
                      <a:pt x="119472" y="112401"/>
                    </a:cubicBezTo>
                    <a:lnTo>
                      <a:pt x="93858" y="113958"/>
                    </a:lnTo>
                    <a:lnTo>
                      <a:pt x="0" y="85479"/>
                    </a:lnTo>
                    <a:close/>
                  </a:path>
                </a:pathLst>
              </a:custGeom>
              <a:solidFill>
                <a:srgbClr val="C2D2CB"/>
              </a:solidFill>
              <a:ln w="6350" cap="rnd">
                <a:solidFill>
                  <a:schemeClr val="bg1">
                    <a:lumMod val="50000"/>
                  </a:schemeClr>
                </a:solidFill>
                <a:prstDash val="solid"/>
                <a:round/>
              </a:ln>
            </p:spPr>
            <p:txBody>
              <a:bodyPr/>
              <a:lstStyle/>
              <a:p>
                <a:endParaRPr lang="en-US"/>
              </a:p>
            </p:txBody>
          </p:sp>
          <p:sp>
            <p:nvSpPr>
              <p:cNvPr id="3183" name="Freeform 3182">
                <a:extLst>
                  <a:ext uri="{FF2B5EF4-FFF2-40B4-BE49-F238E27FC236}">
                    <a16:creationId xmlns:a16="http://schemas.microsoft.com/office/drawing/2014/main" id="{C9B754DC-EDAE-1DC3-7B8A-8C0B46D1A40E}"/>
                  </a:ext>
                </a:extLst>
              </p:cNvPr>
              <p:cNvSpPr/>
              <p:nvPr/>
            </p:nvSpPr>
            <p:spPr>
              <a:xfrm>
                <a:off x="8425489" y="2595136"/>
                <a:ext cx="18853" cy="37889"/>
              </a:xfrm>
              <a:custGeom>
                <a:avLst/>
                <a:gdLst>
                  <a:gd name="csX0" fmla="*/ 9701 w 21256"/>
                  <a:gd name="csY0" fmla="*/ 0 h 42718"/>
                  <a:gd name="csX1" fmla="*/ 1012 w 21256"/>
                  <a:gd name="csY1" fmla="*/ 23732 h 42718"/>
                  <a:gd name="csX2" fmla="*/ 21256 w 21256"/>
                  <a:gd name="csY2" fmla="*/ 42718 h 42718"/>
                </a:gdLst>
                <a:ahLst/>
                <a:cxnLst>
                  <a:cxn ang="0">
                    <a:pos x="csX0" y="csY0"/>
                  </a:cxn>
                  <a:cxn ang="0">
                    <a:pos x="csX1" y="csY1"/>
                  </a:cxn>
                  <a:cxn ang="0">
                    <a:pos x="csX2" y="csY2"/>
                  </a:cxn>
                </a:cxnLst>
                <a:rect l="l" t="t" r="r" b="b"/>
                <a:pathLst>
                  <a:path w="21256" h="42718">
                    <a:moveTo>
                      <a:pt x="9701" y="0"/>
                    </a:moveTo>
                    <a:cubicBezTo>
                      <a:pt x="9701" y="0"/>
                      <a:pt x="-3724" y="15101"/>
                      <a:pt x="1012" y="23732"/>
                    </a:cubicBezTo>
                    <a:cubicBezTo>
                      <a:pt x="5749" y="32364"/>
                      <a:pt x="21256" y="42718"/>
                      <a:pt x="21256" y="42718"/>
                    </a:cubicBezTo>
                  </a:path>
                </a:pathLst>
              </a:custGeom>
              <a:solidFill>
                <a:srgbClr val="C2D2CB"/>
              </a:solidFill>
              <a:ln w="6350" cap="rnd">
                <a:solidFill>
                  <a:schemeClr val="bg1">
                    <a:lumMod val="50000"/>
                  </a:schemeClr>
                </a:solidFill>
                <a:prstDash val="solid"/>
                <a:round/>
              </a:ln>
            </p:spPr>
            <p:txBody>
              <a:bodyPr/>
              <a:lstStyle/>
              <a:p>
                <a:endParaRPr lang="en-US"/>
              </a:p>
            </p:txBody>
          </p:sp>
          <p:sp>
            <p:nvSpPr>
              <p:cNvPr id="3184" name="Freeform 3183">
                <a:extLst>
                  <a:ext uri="{FF2B5EF4-FFF2-40B4-BE49-F238E27FC236}">
                    <a16:creationId xmlns:a16="http://schemas.microsoft.com/office/drawing/2014/main" id="{8412F2FC-8D47-78CC-FE7D-2F46F5A62D88}"/>
                  </a:ext>
                </a:extLst>
              </p:cNvPr>
              <p:cNvSpPr/>
              <p:nvPr/>
            </p:nvSpPr>
            <p:spPr>
              <a:xfrm>
                <a:off x="8383986" y="2641479"/>
                <a:ext cx="167888" cy="128625"/>
              </a:xfrm>
              <a:custGeom>
                <a:avLst/>
                <a:gdLst>
                  <a:gd name="csX0" fmla="*/ 15 w 189286"/>
                  <a:gd name="csY0" fmla="*/ 89692 h 145019"/>
                  <a:gd name="csX1" fmla="*/ 9081 w 189286"/>
                  <a:gd name="csY1" fmla="*/ 66443 h 145019"/>
                  <a:gd name="csX2" fmla="*/ 10499 w 189286"/>
                  <a:gd name="csY2" fmla="*/ 57403 h 145019"/>
                  <a:gd name="csX3" fmla="*/ 8553 w 189286"/>
                  <a:gd name="csY3" fmla="*/ 25614 h 145019"/>
                  <a:gd name="csX4" fmla="*/ 16126 w 189286"/>
                  <a:gd name="csY4" fmla="*/ 13279 h 145019"/>
                  <a:gd name="csX5" fmla="*/ 44606 w 189286"/>
                  <a:gd name="csY5" fmla="*/ 1020 h 145019"/>
                  <a:gd name="csX6" fmla="*/ 53732 w 189286"/>
                  <a:gd name="csY6" fmla="*/ 718 h 145019"/>
                  <a:gd name="csX7" fmla="*/ 65906 w 189286"/>
                  <a:gd name="csY7" fmla="*/ 5011 h 145019"/>
                  <a:gd name="csX8" fmla="*/ 77763 w 189286"/>
                  <a:gd name="csY8" fmla="*/ 3091 h 145019"/>
                  <a:gd name="csX9" fmla="*/ 77763 w 189286"/>
                  <a:gd name="csY9" fmla="*/ 3091 h 145019"/>
                  <a:gd name="csX10" fmla="*/ 96558 w 189286"/>
                  <a:gd name="csY10" fmla="*/ 7157 h 145019"/>
                  <a:gd name="csX11" fmla="*/ 126607 w 189286"/>
                  <a:gd name="csY11" fmla="*/ 64236 h 145019"/>
                  <a:gd name="csX12" fmla="*/ 172631 w 189286"/>
                  <a:gd name="csY12" fmla="*/ 113741 h 145019"/>
                  <a:gd name="csX13" fmla="*/ 174607 w 189286"/>
                  <a:gd name="csY13" fmla="*/ 115465 h 145019"/>
                  <a:gd name="csX14" fmla="*/ 183915 w 189286"/>
                  <a:gd name="csY14" fmla="*/ 122010 h 145019"/>
                  <a:gd name="csX15" fmla="*/ 187339 w 189286"/>
                  <a:gd name="csY15" fmla="*/ 139121 h 145019"/>
                  <a:gd name="csX16" fmla="*/ 187339 w 189286"/>
                  <a:gd name="csY16" fmla="*/ 139121 h 145019"/>
                  <a:gd name="csX17" fmla="*/ 171937 w 189286"/>
                  <a:gd name="csY17" fmla="*/ 144095 h 145019"/>
                  <a:gd name="csX18" fmla="*/ 131329 w 189286"/>
                  <a:gd name="csY18" fmla="*/ 127663 h 145019"/>
                  <a:gd name="csX19" fmla="*/ 99108 w 189286"/>
                  <a:gd name="csY19" fmla="*/ 113031 h 145019"/>
                  <a:gd name="csX20" fmla="*/ 57700 w 189286"/>
                  <a:gd name="csY20" fmla="*/ 103477 h 145019"/>
                  <a:gd name="csX21" fmla="*/ 0 w 189286"/>
                  <a:gd name="csY21" fmla="*/ 89676 h 1450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189286" h="145019">
                    <a:moveTo>
                      <a:pt x="15" y="89692"/>
                    </a:moveTo>
                    <a:lnTo>
                      <a:pt x="9081" y="66443"/>
                    </a:lnTo>
                    <a:cubicBezTo>
                      <a:pt x="10197" y="63571"/>
                      <a:pt x="10680" y="60487"/>
                      <a:pt x="10499" y="57403"/>
                    </a:cubicBezTo>
                    <a:lnTo>
                      <a:pt x="8553" y="25614"/>
                    </a:lnTo>
                    <a:cubicBezTo>
                      <a:pt x="8221" y="20308"/>
                      <a:pt x="11253" y="15380"/>
                      <a:pt x="16126" y="13279"/>
                    </a:cubicBezTo>
                    <a:lnTo>
                      <a:pt x="44606" y="1020"/>
                    </a:lnTo>
                    <a:cubicBezTo>
                      <a:pt x="47502" y="-219"/>
                      <a:pt x="50761" y="-340"/>
                      <a:pt x="53732" y="718"/>
                    </a:cubicBezTo>
                    <a:lnTo>
                      <a:pt x="65906" y="5011"/>
                    </a:lnTo>
                    <a:cubicBezTo>
                      <a:pt x="69933" y="6432"/>
                      <a:pt x="74399" y="5706"/>
                      <a:pt x="77763" y="3091"/>
                    </a:cubicBezTo>
                    <a:lnTo>
                      <a:pt x="77763" y="3091"/>
                    </a:lnTo>
                    <a:cubicBezTo>
                      <a:pt x="83932" y="-1701"/>
                      <a:pt x="92923" y="249"/>
                      <a:pt x="96558" y="7157"/>
                    </a:cubicBezTo>
                    <a:lnTo>
                      <a:pt x="126607" y="64236"/>
                    </a:lnTo>
                    <a:lnTo>
                      <a:pt x="172631" y="113741"/>
                    </a:lnTo>
                    <a:cubicBezTo>
                      <a:pt x="173235" y="114391"/>
                      <a:pt x="173898" y="114966"/>
                      <a:pt x="174607" y="115465"/>
                    </a:cubicBezTo>
                    <a:lnTo>
                      <a:pt x="183915" y="122010"/>
                    </a:lnTo>
                    <a:cubicBezTo>
                      <a:pt x="189421" y="125895"/>
                      <a:pt x="190929" y="133423"/>
                      <a:pt x="187339" y="139121"/>
                    </a:cubicBezTo>
                    <a:lnTo>
                      <a:pt x="187339" y="139121"/>
                    </a:lnTo>
                    <a:cubicBezTo>
                      <a:pt x="184081" y="144291"/>
                      <a:pt x="177594" y="146392"/>
                      <a:pt x="171937" y="144095"/>
                    </a:cubicBezTo>
                    <a:lnTo>
                      <a:pt x="131329" y="127663"/>
                    </a:lnTo>
                    <a:lnTo>
                      <a:pt x="99108" y="113031"/>
                    </a:lnTo>
                    <a:lnTo>
                      <a:pt x="57700" y="103477"/>
                    </a:lnTo>
                    <a:lnTo>
                      <a:pt x="0" y="89676"/>
                    </a:lnTo>
                    <a:close/>
                  </a:path>
                </a:pathLst>
              </a:custGeom>
              <a:solidFill>
                <a:srgbClr val="C2D2CB"/>
              </a:solidFill>
              <a:ln w="6350" cap="rnd">
                <a:solidFill>
                  <a:schemeClr val="bg1">
                    <a:lumMod val="50000"/>
                  </a:schemeClr>
                </a:solidFill>
                <a:prstDash val="solid"/>
                <a:round/>
              </a:ln>
            </p:spPr>
            <p:txBody>
              <a:bodyPr/>
              <a:lstStyle/>
              <a:p>
                <a:endParaRPr lang="en-US"/>
              </a:p>
            </p:txBody>
          </p:sp>
          <p:sp>
            <p:nvSpPr>
              <p:cNvPr id="3185" name="Freeform 3184">
                <a:extLst>
                  <a:ext uri="{FF2B5EF4-FFF2-40B4-BE49-F238E27FC236}">
                    <a16:creationId xmlns:a16="http://schemas.microsoft.com/office/drawing/2014/main" id="{129F62A4-69C3-3411-6A41-7562D7F5EDDC}"/>
                  </a:ext>
                </a:extLst>
              </p:cNvPr>
              <p:cNvSpPr/>
              <p:nvPr/>
            </p:nvSpPr>
            <p:spPr>
              <a:xfrm>
                <a:off x="8421168" y="2651769"/>
                <a:ext cx="25836" cy="40182"/>
              </a:xfrm>
              <a:custGeom>
                <a:avLst/>
                <a:gdLst>
                  <a:gd name="csX0" fmla="*/ 29130 w 29129"/>
                  <a:gd name="csY0" fmla="*/ 0 h 45303"/>
                  <a:gd name="csX1" fmla="*/ 22025 w 29129"/>
                  <a:gd name="csY1" fmla="*/ 12879 h 45303"/>
                  <a:gd name="csX2" fmla="*/ 16353 w 29129"/>
                  <a:gd name="csY2" fmla="*/ 17837 h 45303"/>
                  <a:gd name="csX3" fmla="*/ 7045 w 29129"/>
                  <a:gd name="csY3" fmla="*/ 21450 h 45303"/>
                  <a:gd name="csX4" fmla="*/ 91 w 29129"/>
                  <a:gd name="csY4" fmla="*/ 33165 h 45303"/>
                  <a:gd name="csX5" fmla="*/ 91 w 29129"/>
                  <a:gd name="csY5" fmla="*/ 33165 h 45303"/>
                  <a:gd name="csX6" fmla="*/ 9338 w 29129"/>
                  <a:gd name="csY6" fmla="*/ 42688 h 45303"/>
                  <a:gd name="csX7" fmla="*/ 26113 w 29129"/>
                  <a:gd name="csY7" fmla="*/ 45303 h 4530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9129" h="45303">
                    <a:moveTo>
                      <a:pt x="29130" y="0"/>
                    </a:moveTo>
                    <a:lnTo>
                      <a:pt x="22025" y="12879"/>
                    </a:lnTo>
                    <a:cubicBezTo>
                      <a:pt x="20772" y="15146"/>
                      <a:pt x="18766" y="16900"/>
                      <a:pt x="16353" y="17837"/>
                    </a:cubicBezTo>
                    <a:lnTo>
                      <a:pt x="7045" y="21450"/>
                    </a:lnTo>
                    <a:cubicBezTo>
                      <a:pt x="2309" y="23294"/>
                      <a:pt x="-558" y="28116"/>
                      <a:pt x="91" y="33165"/>
                    </a:cubicBezTo>
                    <a:lnTo>
                      <a:pt x="91" y="33165"/>
                    </a:lnTo>
                    <a:cubicBezTo>
                      <a:pt x="710" y="38047"/>
                      <a:pt x="4481" y="41932"/>
                      <a:pt x="9338" y="42688"/>
                    </a:cubicBezTo>
                    <a:lnTo>
                      <a:pt x="26113" y="45303"/>
                    </a:lnTo>
                  </a:path>
                </a:pathLst>
              </a:custGeom>
              <a:solidFill>
                <a:srgbClr val="C2D2CB"/>
              </a:solidFill>
              <a:ln w="6350" cap="rnd">
                <a:solidFill>
                  <a:schemeClr val="bg1">
                    <a:lumMod val="50000"/>
                  </a:schemeClr>
                </a:solidFill>
                <a:prstDash val="solid"/>
                <a:round/>
              </a:ln>
            </p:spPr>
            <p:txBody>
              <a:bodyPr/>
              <a:lstStyle/>
              <a:p>
                <a:endParaRPr lang="en-US"/>
              </a:p>
            </p:txBody>
          </p:sp>
          <p:sp>
            <p:nvSpPr>
              <p:cNvPr id="3186" name="Freeform 3185">
                <a:extLst>
                  <a:ext uri="{FF2B5EF4-FFF2-40B4-BE49-F238E27FC236}">
                    <a16:creationId xmlns:a16="http://schemas.microsoft.com/office/drawing/2014/main" id="{12F8853A-E49D-7AA2-9231-8021F9128C66}"/>
                  </a:ext>
                </a:extLst>
              </p:cNvPr>
              <p:cNvSpPr/>
              <p:nvPr/>
            </p:nvSpPr>
            <p:spPr>
              <a:xfrm>
                <a:off x="8374207" y="2707250"/>
                <a:ext cx="195421" cy="122266"/>
              </a:xfrm>
              <a:custGeom>
                <a:avLst/>
                <a:gdLst>
                  <a:gd name="csX0" fmla="*/ 60988 w 220329"/>
                  <a:gd name="csY0" fmla="*/ 90619 h 137850"/>
                  <a:gd name="csX1" fmla="*/ 12731 w 220329"/>
                  <a:gd name="csY1" fmla="*/ 90408 h 137850"/>
                  <a:gd name="csX2" fmla="*/ 874 w 220329"/>
                  <a:gd name="csY2" fmla="*/ 73206 h 137850"/>
                  <a:gd name="csX3" fmla="*/ 3952 w 220329"/>
                  <a:gd name="csY3" fmla="*/ 65330 h 137850"/>
                  <a:gd name="csX4" fmla="*/ 4766 w 220329"/>
                  <a:gd name="csY4" fmla="*/ 59646 h 137850"/>
                  <a:gd name="csX5" fmla="*/ 1659 w 220329"/>
                  <a:gd name="csY5" fmla="*/ 23791 h 137850"/>
                  <a:gd name="csX6" fmla="*/ 11268 w 220329"/>
                  <a:gd name="csY6" fmla="*/ 10428 h 137850"/>
                  <a:gd name="csX7" fmla="*/ 39854 w 220329"/>
                  <a:gd name="csY7" fmla="*/ 3565 h 137850"/>
                  <a:gd name="csX8" fmla="*/ 44289 w 220329"/>
                  <a:gd name="csY8" fmla="*/ 3414 h 137850"/>
                  <a:gd name="csX9" fmla="*/ 66192 w 220329"/>
                  <a:gd name="csY9" fmla="*/ 7178 h 137850"/>
                  <a:gd name="csX10" fmla="*/ 76269 w 220329"/>
                  <a:gd name="csY10" fmla="*/ 3671 h 137850"/>
                  <a:gd name="csX11" fmla="*/ 76269 w 220329"/>
                  <a:gd name="csY11" fmla="*/ 3671 h 137850"/>
                  <a:gd name="csX12" fmla="*/ 94431 w 220329"/>
                  <a:gd name="csY12" fmla="*/ 6256 h 137850"/>
                  <a:gd name="csX13" fmla="*/ 113785 w 220329"/>
                  <a:gd name="csY13" fmla="*/ 46420 h 137850"/>
                  <a:gd name="csX14" fmla="*/ 123650 w 220329"/>
                  <a:gd name="csY14" fmla="*/ 59540 h 137850"/>
                  <a:gd name="csX15" fmla="*/ 160714 w 220329"/>
                  <a:gd name="csY15" fmla="*/ 92736 h 137850"/>
                  <a:gd name="csX16" fmla="*/ 172721 w 220329"/>
                  <a:gd name="csY16" fmla="*/ 100279 h 137850"/>
                  <a:gd name="csX17" fmla="*/ 213722 w 220329"/>
                  <a:gd name="csY17" fmla="*/ 117239 h 137850"/>
                  <a:gd name="csX18" fmla="*/ 220329 w 220329"/>
                  <a:gd name="csY18" fmla="*/ 127140 h 137850"/>
                  <a:gd name="csX19" fmla="*/ 220329 w 220329"/>
                  <a:gd name="csY19" fmla="*/ 127140 h 137850"/>
                  <a:gd name="csX20" fmla="*/ 207175 w 220329"/>
                  <a:gd name="csY20" fmla="*/ 137555 h 137850"/>
                  <a:gd name="csX21" fmla="*/ 130061 w 220329"/>
                  <a:gd name="csY21" fmla="*/ 119249 h 137850"/>
                  <a:gd name="csX22" fmla="*/ 115354 w 220329"/>
                  <a:gd name="csY22" fmla="*/ 112946 h 137850"/>
                  <a:gd name="csX23" fmla="*/ 99545 w 220329"/>
                  <a:gd name="csY23" fmla="*/ 102652 h 137850"/>
                  <a:gd name="csX24" fmla="*/ 61018 w 220329"/>
                  <a:gd name="csY24" fmla="*/ 90619 h 1378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220329" h="137850">
                    <a:moveTo>
                      <a:pt x="60988" y="90619"/>
                    </a:moveTo>
                    <a:cubicBezTo>
                      <a:pt x="58770" y="90060"/>
                      <a:pt x="31738" y="90226"/>
                      <a:pt x="12731" y="90408"/>
                    </a:cubicBezTo>
                    <a:cubicBezTo>
                      <a:pt x="3816" y="90498"/>
                      <a:pt x="-2369" y="81519"/>
                      <a:pt x="874" y="73206"/>
                    </a:cubicBezTo>
                    <a:lnTo>
                      <a:pt x="3952" y="65330"/>
                    </a:lnTo>
                    <a:cubicBezTo>
                      <a:pt x="4661" y="63531"/>
                      <a:pt x="4932" y="61581"/>
                      <a:pt x="4766" y="59646"/>
                    </a:cubicBezTo>
                    <a:lnTo>
                      <a:pt x="1659" y="23791"/>
                    </a:lnTo>
                    <a:cubicBezTo>
                      <a:pt x="1116" y="17563"/>
                      <a:pt x="5204" y="11879"/>
                      <a:pt x="11268" y="10428"/>
                    </a:cubicBezTo>
                    <a:lnTo>
                      <a:pt x="39854" y="3565"/>
                    </a:lnTo>
                    <a:cubicBezTo>
                      <a:pt x="41302" y="3218"/>
                      <a:pt x="42810" y="3172"/>
                      <a:pt x="44289" y="3414"/>
                    </a:cubicBezTo>
                    <a:lnTo>
                      <a:pt x="66192" y="7178"/>
                    </a:lnTo>
                    <a:cubicBezTo>
                      <a:pt x="69933" y="7813"/>
                      <a:pt x="73734" y="6498"/>
                      <a:pt x="76269" y="3671"/>
                    </a:cubicBezTo>
                    <a:lnTo>
                      <a:pt x="76269" y="3671"/>
                    </a:lnTo>
                    <a:cubicBezTo>
                      <a:pt x="81518" y="-2179"/>
                      <a:pt x="91007" y="-833"/>
                      <a:pt x="94431" y="6256"/>
                    </a:cubicBezTo>
                    <a:lnTo>
                      <a:pt x="113785" y="46420"/>
                    </a:lnTo>
                    <a:cubicBezTo>
                      <a:pt x="116183" y="51393"/>
                      <a:pt x="119532" y="55852"/>
                      <a:pt x="123650" y="59540"/>
                    </a:cubicBezTo>
                    <a:lnTo>
                      <a:pt x="160714" y="92736"/>
                    </a:lnTo>
                    <a:cubicBezTo>
                      <a:pt x="164259" y="95910"/>
                      <a:pt x="168317" y="98465"/>
                      <a:pt x="172721" y="100279"/>
                    </a:cubicBezTo>
                    <a:lnTo>
                      <a:pt x="213722" y="117239"/>
                    </a:lnTo>
                    <a:cubicBezTo>
                      <a:pt x="217720" y="118887"/>
                      <a:pt x="220329" y="122802"/>
                      <a:pt x="220329" y="127140"/>
                    </a:cubicBezTo>
                    <a:lnTo>
                      <a:pt x="220329" y="127140"/>
                    </a:lnTo>
                    <a:cubicBezTo>
                      <a:pt x="220329" y="134048"/>
                      <a:pt x="213888" y="139157"/>
                      <a:pt x="207175" y="137555"/>
                    </a:cubicBezTo>
                    <a:lnTo>
                      <a:pt x="130061" y="119249"/>
                    </a:lnTo>
                    <a:cubicBezTo>
                      <a:pt x="124827" y="118010"/>
                      <a:pt x="119864" y="115878"/>
                      <a:pt x="115354" y="112946"/>
                    </a:cubicBezTo>
                    <a:lnTo>
                      <a:pt x="99545" y="102652"/>
                    </a:lnTo>
                    <a:lnTo>
                      <a:pt x="61018" y="90619"/>
                    </a:lnTo>
                    <a:close/>
                  </a:path>
                </a:pathLst>
              </a:custGeom>
              <a:solidFill>
                <a:srgbClr val="C2D2CB"/>
              </a:solidFill>
              <a:ln w="6350" cap="rnd">
                <a:solidFill>
                  <a:schemeClr val="bg1">
                    <a:lumMod val="50000"/>
                  </a:schemeClr>
                </a:solidFill>
                <a:prstDash val="solid"/>
                <a:round/>
              </a:ln>
            </p:spPr>
            <p:txBody>
              <a:bodyPr/>
              <a:lstStyle/>
              <a:p>
                <a:endParaRPr lang="en-US"/>
              </a:p>
            </p:txBody>
          </p:sp>
          <p:sp>
            <p:nvSpPr>
              <p:cNvPr id="3187" name="Freeform 3186">
                <a:extLst>
                  <a:ext uri="{FF2B5EF4-FFF2-40B4-BE49-F238E27FC236}">
                    <a16:creationId xmlns:a16="http://schemas.microsoft.com/office/drawing/2014/main" id="{755F6866-B910-D2EB-DA3A-05C1C2FC7950}"/>
                  </a:ext>
                </a:extLst>
              </p:cNvPr>
              <p:cNvSpPr/>
              <p:nvPr/>
            </p:nvSpPr>
            <p:spPr>
              <a:xfrm>
                <a:off x="8391080" y="2724477"/>
                <a:ext cx="53248" cy="48268"/>
              </a:xfrm>
              <a:custGeom>
                <a:avLst/>
                <a:gdLst>
                  <a:gd name="csX0" fmla="*/ 12246 w 60035"/>
                  <a:gd name="csY0" fmla="*/ 0 h 54420"/>
                  <a:gd name="csX1" fmla="*/ 12246 w 60035"/>
                  <a:gd name="csY1" fmla="*/ 0 h 54420"/>
                  <a:gd name="csX2" fmla="*/ 118 w 60035"/>
                  <a:gd name="csY2" fmla="*/ 19258 h 54420"/>
                  <a:gd name="csX3" fmla="*/ 1762 w 60035"/>
                  <a:gd name="csY3" fmla="*/ 33770 h 54420"/>
                  <a:gd name="csX4" fmla="*/ 10496 w 60035"/>
                  <a:gd name="csY4" fmla="*/ 47329 h 54420"/>
                  <a:gd name="csX5" fmla="*/ 18054 w 60035"/>
                  <a:gd name="csY5" fmla="*/ 51848 h 54420"/>
                  <a:gd name="csX6" fmla="*/ 36593 w 60035"/>
                  <a:gd name="csY6" fmla="*/ 51879 h 54420"/>
                  <a:gd name="csX7" fmla="*/ 60035 w 60035"/>
                  <a:gd name="csY7" fmla="*/ 37972 h 544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0035" h="54420">
                    <a:moveTo>
                      <a:pt x="12246" y="0"/>
                    </a:moveTo>
                    <a:lnTo>
                      <a:pt x="12246" y="0"/>
                    </a:lnTo>
                    <a:cubicBezTo>
                      <a:pt x="4191" y="2766"/>
                      <a:pt x="-847" y="10778"/>
                      <a:pt x="118" y="19258"/>
                    </a:cubicBezTo>
                    <a:lnTo>
                      <a:pt x="1762" y="33770"/>
                    </a:lnTo>
                    <a:cubicBezTo>
                      <a:pt x="2396" y="39408"/>
                      <a:pt x="5639" y="44426"/>
                      <a:pt x="10496" y="47329"/>
                    </a:cubicBezTo>
                    <a:lnTo>
                      <a:pt x="18054" y="51848"/>
                    </a:lnTo>
                    <a:cubicBezTo>
                      <a:pt x="23756" y="55265"/>
                      <a:pt x="30876" y="55280"/>
                      <a:pt x="36593" y="51879"/>
                    </a:cubicBezTo>
                    <a:lnTo>
                      <a:pt x="60035" y="37972"/>
                    </a:lnTo>
                  </a:path>
                </a:pathLst>
              </a:custGeom>
              <a:solidFill>
                <a:srgbClr val="C2D2CB"/>
              </a:solidFill>
              <a:ln w="6350" cap="rnd">
                <a:solidFill>
                  <a:schemeClr val="bg1">
                    <a:lumMod val="50000"/>
                  </a:schemeClr>
                </a:solidFill>
                <a:prstDash val="solid"/>
                <a:round/>
              </a:ln>
            </p:spPr>
            <p:txBody>
              <a:bodyPr/>
              <a:lstStyle/>
              <a:p>
                <a:endParaRPr lang="en-US"/>
              </a:p>
            </p:txBody>
          </p:sp>
          <p:sp>
            <p:nvSpPr>
              <p:cNvPr id="3188" name="Freeform 3187">
                <a:extLst>
                  <a:ext uri="{FF2B5EF4-FFF2-40B4-BE49-F238E27FC236}">
                    <a16:creationId xmlns:a16="http://schemas.microsoft.com/office/drawing/2014/main" id="{7411470A-05A0-7EAB-AA15-3BD60A5DB108}"/>
                  </a:ext>
                </a:extLst>
              </p:cNvPr>
              <p:cNvSpPr/>
              <p:nvPr/>
            </p:nvSpPr>
            <p:spPr>
              <a:xfrm>
                <a:off x="8591744" y="3798670"/>
                <a:ext cx="44128" cy="40096"/>
              </a:xfrm>
              <a:custGeom>
                <a:avLst/>
                <a:gdLst>
                  <a:gd name="csX0" fmla="*/ 0 w 49752"/>
                  <a:gd name="csY0" fmla="*/ 26317 h 45206"/>
                  <a:gd name="csX1" fmla="*/ 37456 w 49752"/>
                  <a:gd name="csY1" fmla="*/ 43142 h 45206"/>
                  <a:gd name="csX2" fmla="*/ 46492 w 49752"/>
                  <a:gd name="csY2" fmla="*/ 0 h 45206"/>
                </a:gdLst>
                <a:ahLst/>
                <a:cxnLst>
                  <a:cxn ang="0">
                    <a:pos x="csX0" y="csY0"/>
                  </a:cxn>
                  <a:cxn ang="0">
                    <a:pos x="csX1" y="csY1"/>
                  </a:cxn>
                  <a:cxn ang="0">
                    <a:pos x="csX2" y="csY2"/>
                  </a:cxn>
                </a:cxnLst>
                <a:rect l="l" t="t" r="r" b="b"/>
                <a:pathLst>
                  <a:path w="49752" h="45206">
                    <a:moveTo>
                      <a:pt x="0" y="26317"/>
                    </a:moveTo>
                    <a:cubicBezTo>
                      <a:pt x="0" y="26317"/>
                      <a:pt x="16789" y="52635"/>
                      <a:pt x="37456" y="43142"/>
                    </a:cubicBezTo>
                    <a:cubicBezTo>
                      <a:pt x="58122" y="33649"/>
                      <a:pt x="46492" y="0"/>
                      <a:pt x="46492" y="0"/>
                    </a:cubicBezTo>
                  </a:path>
                </a:pathLst>
              </a:custGeom>
              <a:solidFill>
                <a:srgbClr val="E7AFC0"/>
              </a:solidFill>
              <a:ln w="6350" cap="rnd">
                <a:solidFill>
                  <a:schemeClr val="bg1">
                    <a:lumMod val="50000"/>
                  </a:schemeClr>
                </a:solidFill>
                <a:prstDash val="solid"/>
                <a:round/>
              </a:ln>
            </p:spPr>
            <p:txBody>
              <a:bodyPr/>
              <a:lstStyle/>
              <a:p>
                <a:endParaRPr lang="en-US"/>
              </a:p>
            </p:txBody>
          </p:sp>
          <p:sp>
            <p:nvSpPr>
              <p:cNvPr id="3189" name="Freeform 3188">
                <a:extLst>
                  <a:ext uri="{FF2B5EF4-FFF2-40B4-BE49-F238E27FC236}">
                    <a16:creationId xmlns:a16="http://schemas.microsoft.com/office/drawing/2014/main" id="{298C790C-B993-32B7-4ADA-D15314E72FB6}"/>
                  </a:ext>
                </a:extLst>
              </p:cNvPr>
              <p:cNvSpPr/>
              <p:nvPr/>
            </p:nvSpPr>
            <p:spPr>
              <a:xfrm>
                <a:off x="8461468" y="4696049"/>
                <a:ext cx="69506" cy="75134"/>
              </a:xfrm>
              <a:custGeom>
                <a:avLst/>
                <a:gdLst>
                  <a:gd name="csX0" fmla="*/ 0 w 78365"/>
                  <a:gd name="csY0" fmla="*/ 0 h 84710"/>
                  <a:gd name="csX1" fmla="*/ 55543 w 78365"/>
                  <a:gd name="csY1" fmla="*/ 2298 h 84710"/>
                  <a:gd name="csX2" fmla="*/ 78366 w 78365"/>
                  <a:gd name="csY2" fmla="*/ 84711 h 84710"/>
                  <a:gd name="csX3" fmla="*/ 0 w 78365"/>
                  <a:gd name="csY3" fmla="*/ 84711 h 84710"/>
                </a:gdLst>
                <a:ahLst/>
                <a:cxnLst>
                  <a:cxn ang="0">
                    <a:pos x="csX0" y="csY0"/>
                  </a:cxn>
                  <a:cxn ang="0">
                    <a:pos x="csX1" y="csY1"/>
                  </a:cxn>
                  <a:cxn ang="0">
                    <a:pos x="csX2" y="csY2"/>
                  </a:cxn>
                  <a:cxn ang="0">
                    <a:pos x="csX3" y="csY3"/>
                  </a:cxn>
                </a:cxnLst>
                <a:rect l="l" t="t" r="r" b="b"/>
                <a:pathLst>
                  <a:path w="78365" h="84710">
                    <a:moveTo>
                      <a:pt x="0" y="0"/>
                    </a:moveTo>
                    <a:lnTo>
                      <a:pt x="55543" y="2298"/>
                    </a:lnTo>
                    <a:cubicBezTo>
                      <a:pt x="55543" y="2298"/>
                      <a:pt x="74489" y="28192"/>
                      <a:pt x="78366" y="84711"/>
                    </a:cubicBezTo>
                    <a:lnTo>
                      <a:pt x="0" y="84711"/>
                    </a:lnTo>
                  </a:path>
                </a:pathLst>
              </a:custGeom>
              <a:solidFill>
                <a:schemeClr val="accent5">
                  <a:lumMod val="75000"/>
                </a:schemeClr>
              </a:solidFill>
              <a:ln w="6350" cap="rnd">
                <a:solidFill>
                  <a:schemeClr val="bg1">
                    <a:lumMod val="50000"/>
                  </a:schemeClr>
                </a:solidFill>
                <a:prstDash val="solid"/>
                <a:round/>
              </a:ln>
            </p:spPr>
            <p:txBody>
              <a:bodyPr/>
              <a:lstStyle/>
              <a:p>
                <a:endParaRPr lang="en-US"/>
              </a:p>
            </p:txBody>
          </p:sp>
          <p:sp>
            <p:nvSpPr>
              <p:cNvPr id="3190" name="Freeform 3189">
                <a:extLst>
                  <a:ext uri="{FF2B5EF4-FFF2-40B4-BE49-F238E27FC236}">
                    <a16:creationId xmlns:a16="http://schemas.microsoft.com/office/drawing/2014/main" id="{11B482E5-923B-2A01-657F-7A741FBEA0C4}"/>
                  </a:ext>
                </a:extLst>
              </p:cNvPr>
              <p:cNvSpPr/>
              <p:nvPr/>
            </p:nvSpPr>
            <p:spPr>
              <a:xfrm>
                <a:off x="8531651" y="5090693"/>
                <a:ext cx="51276" cy="100555"/>
              </a:xfrm>
              <a:custGeom>
                <a:avLst/>
                <a:gdLst>
                  <a:gd name="csX0" fmla="*/ 21232 w 57812"/>
                  <a:gd name="csY0" fmla="*/ 27572 h 113371"/>
                  <a:gd name="csX1" fmla="*/ 4834 w 57812"/>
                  <a:gd name="csY1" fmla="*/ 60797 h 113371"/>
                  <a:gd name="csX2" fmla="*/ 1998 w 57812"/>
                  <a:gd name="csY2" fmla="*/ 71590 h 113371"/>
                  <a:gd name="csX3" fmla="*/ 7 w 57812"/>
                  <a:gd name="csY3" fmla="*/ 108065 h 113371"/>
                  <a:gd name="csX4" fmla="*/ 5015 w 57812"/>
                  <a:gd name="csY4" fmla="*/ 113371 h 113371"/>
                  <a:gd name="csX5" fmla="*/ 34310 w 57812"/>
                  <a:gd name="csY5" fmla="*/ 113371 h 113371"/>
                  <a:gd name="csX6" fmla="*/ 39333 w 57812"/>
                  <a:gd name="csY6" fmla="*/ 108338 h 113371"/>
                  <a:gd name="csX7" fmla="*/ 39333 w 57812"/>
                  <a:gd name="csY7" fmla="*/ 80116 h 113371"/>
                  <a:gd name="csX8" fmla="*/ 42924 w 57812"/>
                  <a:gd name="csY8" fmla="*/ 66451 h 113371"/>
                  <a:gd name="csX9" fmla="*/ 53920 w 57812"/>
                  <a:gd name="csY9" fmla="*/ 46966 h 113371"/>
                  <a:gd name="csX10" fmla="*/ 57812 w 57812"/>
                  <a:gd name="csY10" fmla="*/ 32046 h 113371"/>
                  <a:gd name="csX11" fmla="*/ 57677 w 57812"/>
                  <a:gd name="csY11" fmla="*/ 0 h 113371"/>
                  <a:gd name="csX12" fmla="*/ 21216 w 57812"/>
                  <a:gd name="csY12" fmla="*/ 27587 h 1133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57812" h="113371">
                    <a:moveTo>
                      <a:pt x="21232" y="27572"/>
                    </a:moveTo>
                    <a:lnTo>
                      <a:pt x="4834" y="60797"/>
                    </a:lnTo>
                    <a:cubicBezTo>
                      <a:pt x="3175" y="64168"/>
                      <a:pt x="2209" y="67841"/>
                      <a:pt x="1998" y="71590"/>
                    </a:cubicBezTo>
                    <a:lnTo>
                      <a:pt x="7" y="108065"/>
                    </a:lnTo>
                    <a:cubicBezTo>
                      <a:pt x="-144" y="110953"/>
                      <a:pt x="2134" y="113371"/>
                      <a:pt x="5015" y="113371"/>
                    </a:cubicBezTo>
                    <a:lnTo>
                      <a:pt x="34310" y="113371"/>
                    </a:lnTo>
                    <a:cubicBezTo>
                      <a:pt x="37086" y="113371"/>
                      <a:pt x="39333" y="111119"/>
                      <a:pt x="39333" y="108338"/>
                    </a:cubicBezTo>
                    <a:lnTo>
                      <a:pt x="39333" y="80116"/>
                    </a:lnTo>
                    <a:cubicBezTo>
                      <a:pt x="39333" y="75324"/>
                      <a:pt x="40570" y="70623"/>
                      <a:pt x="42924" y="66451"/>
                    </a:cubicBezTo>
                    <a:lnTo>
                      <a:pt x="53920" y="46966"/>
                    </a:lnTo>
                    <a:cubicBezTo>
                      <a:pt x="56485" y="42416"/>
                      <a:pt x="57827" y="37277"/>
                      <a:pt x="57812" y="32046"/>
                    </a:cubicBezTo>
                    <a:lnTo>
                      <a:pt x="57677" y="0"/>
                    </a:lnTo>
                    <a:lnTo>
                      <a:pt x="21216" y="27587"/>
                    </a:lnTo>
                    <a:close/>
                  </a:path>
                </a:pathLst>
              </a:custGeom>
              <a:solidFill>
                <a:schemeClr val="accent2"/>
              </a:solidFill>
              <a:ln w="6350" cap="rnd">
                <a:solidFill>
                  <a:schemeClr val="bg1">
                    <a:lumMod val="50000"/>
                  </a:schemeClr>
                </a:solidFill>
                <a:prstDash val="solid"/>
                <a:round/>
              </a:ln>
            </p:spPr>
            <p:txBody>
              <a:bodyPr/>
              <a:lstStyle/>
              <a:p>
                <a:endParaRPr lang="en-US"/>
              </a:p>
            </p:txBody>
          </p:sp>
          <p:sp>
            <p:nvSpPr>
              <p:cNvPr id="3191" name="Freeform 3190">
                <a:extLst>
                  <a:ext uri="{FF2B5EF4-FFF2-40B4-BE49-F238E27FC236}">
                    <a16:creationId xmlns:a16="http://schemas.microsoft.com/office/drawing/2014/main" id="{E3ED803B-5539-704C-8E0F-FACC8E3615AD}"/>
                  </a:ext>
                </a:extLst>
              </p:cNvPr>
              <p:cNvSpPr/>
              <p:nvPr/>
            </p:nvSpPr>
            <p:spPr>
              <a:xfrm>
                <a:off x="8525666" y="5191234"/>
                <a:ext cx="38131" cy="36469"/>
              </a:xfrm>
              <a:custGeom>
                <a:avLst/>
                <a:gdLst>
                  <a:gd name="csX0" fmla="*/ 42460 w 42991"/>
                  <a:gd name="csY0" fmla="*/ 7286 h 41117"/>
                  <a:gd name="csX1" fmla="*/ 26968 w 42991"/>
                  <a:gd name="csY1" fmla="*/ 38335 h 41117"/>
                  <a:gd name="csX2" fmla="*/ 20829 w 42991"/>
                  <a:gd name="csY2" fmla="*/ 40829 h 41117"/>
                  <a:gd name="csX3" fmla="*/ 3360 w 42991"/>
                  <a:gd name="csY3" fmla="*/ 34707 h 41117"/>
                  <a:gd name="csX4" fmla="*/ 117 w 42991"/>
                  <a:gd name="csY4" fmla="*/ 28872 h 41117"/>
                  <a:gd name="csX5" fmla="*/ 5608 w 42991"/>
                  <a:gd name="csY5" fmla="*/ 3945 h 41117"/>
                  <a:gd name="csX6" fmla="*/ 10511 w 42991"/>
                  <a:gd name="csY6" fmla="*/ 0 h 41117"/>
                  <a:gd name="csX7" fmla="*/ 37965 w 42991"/>
                  <a:gd name="csY7" fmla="*/ 0 h 41117"/>
                  <a:gd name="csX8" fmla="*/ 42460 w 42991"/>
                  <a:gd name="csY8" fmla="*/ 7271 h 411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2991" h="41117">
                    <a:moveTo>
                      <a:pt x="42460" y="7286"/>
                    </a:moveTo>
                    <a:lnTo>
                      <a:pt x="26968" y="38335"/>
                    </a:lnTo>
                    <a:cubicBezTo>
                      <a:pt x="25837" y="40602"/>
                      <a:pt x="23212" y="41675"/>
                      <a:pt x="20829" y="40829"/>
                    </a:cubicBezTo>
                    <a:lnTo>
                      <a:pt x="3360" y="34707"/>
                    </a:lnTo>
                    <a:cubicBezTo>
                      <a:pt x="962" y="33860"/>
                      <a:pt x="-426" y="31366"/>
                      <a:pt x="117" y="28872"/>
                    </a:cubicBezTo>
                    <a:lnTo>
                      <a:pt x="5608" y="3945"/>
                    </a:lnTo>
                    <a:cubicBezTo>
                      <a:pt x="6121" y="1648"/>
                      <a:pt x="8157" y="0"/>
                      <a:pt x="10511" y="0"/>
                    </a:cubicBezTo>
                    <a:lnTo>
                      <a:pt x="37965" y="0"/>
                    </a:lnTo>
                    <a:cubicBezTo>
                      <a:pt x="41691" y="0"/>
                      <a:pt x="44120" y="3930"/>
                      <a:pt x="42460" y="7271"/>
                    </a:cubicBezTo>
                    <a:close/>
                  </a:path>
                </a:pathLst>
              </a:custGeom>
              <a:solidFill>
                <a:srgbClr val="00B050"/>
              </a:solidFill>
              <a:ln w="6350" cap="rnd">
                <a:solidFill>
                  <a:schemeClr val="bg1">
                    <a:lumMod val="50000"/>
                  </a:schemeClr>
                </a:solidFill>
                <a:prstDash val="solid"/>
                <a:round/>
              </a:ln>
            </p:spPr>
            <p:txBody>
              <a:bodyPr/>
              <a:lstStyle/>
              <a:p>
                <a:endParaRPr lang="en-US"/>
              </a:p>
            </p:txBody>
          </p:sp>
          <p:sp>
            <p:nvSpPr>
              <p:cNvPr id="3192" name="Freeform 3191">
                <a:extLst>
                  <a:ext uri="{FF2B5EF4-FFF2-40B4-BE49-F238E27FC236}">
                    <a16:creationId xmlns:a16="http://schemas.microsoft.com/office/drawing/2014/main" id="{B37A6AF9-0E9A-A352-0EF5-A741AA698145}"/>
                  </a:ext>
                </a:extLst>
              </p:cNvPr>
              <p:cNvSpPr/>
              <p:nvPr/>
            </p:nvSpPr>
            <p:spPr>
              <a:xfrm>
                <a:off x="8514415" y="5221616"/>
                <a:ext cx="30751" cy="30295"/>
              </a:xfrm>
              <a:custGeom>
                <a:avLst/>
                <a:gdLst>
                  <a:gd name="csX0" fmla="*/ 9710 w 34670"/>
                  <a:gd name="csY0" fmla="*/ 2402 h 34156"/>
                  <a:gd name="csX1" fmla="*/ 749 w 34670"/>
                  <a:gd name="csY1" fmla="*/ 16884 h 34156"/>
                  <a:gd name="csX2" fmla="*/ 1745 w 34670"/>
                  <a:gd name="csY2" fmla="*/ 23338 h 34156"/>
                  <a:gd name="csX3" fmla="*/ 12878 w 34670"/>
                  <a:gd name="csY3" fmla="*/ 32937 h 34156"/>
                  <a:gd name="csX4" fmla="*/ 20209 w 34670"/>
                  <a:gd name="csY4" fmla="*/ 32075 h 34156"/>
                  <a:gd name="csX5" fmla="*/ 33710 w 34670"/>
                  <a:gd name="csY5" fmla="*/ 13482 h 34156"/>
                  <a:gd name="csX6" fmla="*/ 31311 w 34670"/>
                  <a:gd name="csY6" fmla="*/ 5773 h 34156"/>
                  <a:gd name="csX7" fmla="*/ 15653 w 34670"/>
                  <a:gd name="csY7" fmla="*/ 286 h 34156"/>
                  <a:gd name="csX8" fmla="*/ 9725 w 34670"/>
                  <a:gd name="csY8" fmla="*/ 2387 h 3415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34670" h="34156">
                    <a:moveTo>
                      <a:pt x="9710" y="2402"/>
                    </a:moveTo>
                    <a:lnTo>
                      <a:pt x="749" y="16884"/>
                    </a:lnTo>
                    <a:cubicBezTo>
                      <a:pt x="-548" y="18985"/>
                      <a:pt x="-126" y="21736"/>
                      <a:pt x="1745" y="23338"/>
                    </a:cubicBezTo>
                    <a:lnTo>
                      <a:pt x="12878" y="32937"/>
                    </a:lnTo>
                    <a:cubicBezTo>
                      <a:pt x="15095" y="34857"/>
                      <a:pt x="18489" y="34464"/>
                      <a:pt x="20209" y="32075"/>
                    </a:cubicBezTo>
                    <a:lnTo>
                      <a:pt x="33710" y="13482"/>
                    </a:lnTo>
                    <a:cubicBezTo>
                      <a:pt x="35686" y="10761"/>
                      <a:pt x="34479" y="6892"/>
                      <a:pt x="31311" y="5773"/>
                    </a:cubicBezTo>
                    <a:lnTo>
                      <a:pt x="15653" y="286"/>
                    </a:lnTo>
                    <a:cubicBezTo>
                      <a:pt x="13436" y="-500"/>
                      <a:pt x="10977" y="377"/>
                      <a:pt x="9725" y="2387"/>
                    </a:cubicBezTo>
                    <a:close/>
                  </a:path>
                </a:pathLst>
              </a:custGeom>
              <a:solidFill>
                <a:srgbClr val="00B050"/>
              </a:solidFill>
              <a:ln w="6350" cap="rnd">
                <a:solidFill>
                  <a:schemeClr val="bg1">
                    <a:lumMod val="50000"/>
                  </a:schemeClr>
                </a:solidFill>
                <a:prstDash val="solid"/>
                <a:round/>
              </a:ln>
            </p:spPr>
            <p:txBody>
              <a:bodyPr/>
              <a:lstStyle/>
              <a:p>
                <a:endParaRPr lang="en-US"/>
              </a:p>
            </p:txBody>
          </p:sp>
          <p:sp>
            <p:nvSpPr>
              <p:cNvPr id="3193" name="Freeform 3192">
                <a:extLst>
                  <a:ext uri="{FF2B5EF4-FFF2-40B4-BE49-F238E27FC236}">
                    <a16:creationId xmlns:a16="http://schemas.microsoft.com/office/drawing/2014/main" id="{B5AE0039-A0DD-BBC5-8EA2-3B5A7952E4E1}"/>
                  </a:ext>
                </a:extLst>
              </p:cNvPr>
              <p:cNvSpPr/>
              <p:nvPr/>
            </p:nvSpPr>
            <p:spPr>
              <a:xfrm>
                <a:off x="8541331" y="3129351"/>
                <a:ext cx="69132" cy="49365"/>
              </a:xfrm>
              <a:custGeom>
                <a:avLst/>
                <a:gdLst>
                  <a:gd name="csX0" fmla="*/ 48226 w 77943"/>
                  <a:gd name="csY0" fmla="*/ 55658 h 55657"/>
                  <a:gd name="csX1" fmla="*/ 77944 w 77943"/>
                  <a:gd name="csY1" fmla="*/ 32787 h 55657"/>
                  <a:gd name="csX2" fmla="*/ 44772 w 77943"/>
                  <a:gd name="csY2" fmla="*/ 0 h 55657"/>
                  <a:gd name="csX3" fmla="*/ 0 w 77943"/>
                  <a:gd name="csY3" fmla="*/ 13378 h 55657"/>
                  <a:gd name="csX4" fmla="*/ 48226 w 77943"/>
                  <a:gd name="csY4" fmla="*/ 55658 h 55657"/>
                </a:gdLst>
                <a:ahLst/>
                <a:cxnLst>
                  <a:cxn ang="0">
                    <a:pos x="csX0" y="csY0"/>
                  </a:cxn>
                  <a:cxn ang="0">
                    <a:pos x="csX1" y="csY1"/>
                  </a:cxn>
                  <a:cxn ang="0">
                    <a:pos x="csX2" y="csY2"/>
                  </a:cxn>
                  <a:cxn ang="0">
                    <a:pos x="csX3" y="csY3"/>
                  </a:cxn>
                  <a:cxn ang="0">
                    <a:pos x="csX4" y="csY4"/>
                  </a:cxn>
                </a:cxnLst>
                <a:rect l="l" t="t" r="r" b="b"/>
                <a:pathLst>
                  <a:path w="77943" h="55657">
                    <a:moveTo>
                      <a:pt x="48226" y="55658"/>
                    </a:moveTo>
                    <a:lnTo>
                      <a:pt x="77944" y="32787"/>
                    </a:lnTo>
                    <a:lnTo>
                      <a:pt x="44772" y="0"/>
                    </a:lnTo>
                    <a:lnTo>
                      <a:pt x="0" y="13378"/>
                    </a:lnTo>
                    <a:lnTo>
                      <a:pt x="48226" y="55658"/>
                    </a:lnTo>
                    <a:close/>
                  </a:path>
                </a:pathLst>
              </a:custGeom>
              <a:solidFill>
                <a:srgbClr val="E7AFC0"/>
              </a:solidFill>
              <a:ln w="6350" cap="rnd">
                <a:solidFill>
                  <a:schemeClr val="bg1">
                    <a:lumMod val="50000"/>
                  </a:schemeClr>
                </a:solidFill>
                <a:prstDash val="solid"/>
                <a:round/>
              </a:ln>
            </p:spPr>
            <p:txBody>
              <a:bodyPr/>
              <a:lstStyle/>
              <a:p>
                <a:endParaRPr lang="en-US"/>
              </a:p>
            </p:txBody>
          </p:sp>
          <p:sp>
            <p:nvSpPr>
              <p:cNvPr id="3194" name="Freeform 3193">
                <a:extLst>
                  <a:ext uri="{FF2B5EF4-FFF2-40B4-BE49-F238E27FC236}">
                    <a16:creationId xmlns:a16="http://schemas.microsoft.com/office/drawing/2014/main" id="{6E3BB4BB-221C-7CC8-606F-976609532937}"/>
                  </a:ext>
                </a:extLst>
              </p:cNvPr>
              <p:cNvSpPr/>
              <p:nvPr/>
            </p:nvSpPr>
            <p:spPr>
              <a:xfrm>
                <a:off x="8326331" y="4743846"/>
                <a:ext cx="49279" cy="55358"/>
              </a:xfrm>
              <a:custGeom>
                <a:avLst/>
                <a:gdLst>
                  <a:gd name="csX0" fmla="*/ 28544 w 55560"/>
                  <a:gd name="csY0" fmla="*/ 62415 h 62414"/>
                  <a:gd name="csX1" fmla="*/ 6354 w 55560"/>
                  <a:gd name="csY1" fmla="*/ 55431 h 62414"/>
                  <a:gd name="csX2" fmla="*/ 2070 w 55560"/>
                  <a:gd name="csY2" fmla="*/ 40995 h 62414"/>
                  <a:gd name="csX3" fmla="*/ 10532 w 55560"/>
                  <a:gd name="csY3" fmla="*/ 30656 h 62414"/>
                  <a:gd name="csX4" fmla="*/ 55561 w 55560"/>
                  <a:gd name="csY4" fmla="*/ 0 h 62414"/>
                  <a:gd name="csX5" fmla="*/ 55561 w 55560"/>
                  <a:gd name="csY5" fmla="*/ 0 h 62414"/>
                  <a:gd name="csX6" fmla="*/ 28544 w 55560"/>
                  <a:gd name="csY6" fmla="*/ 62415 h 62414"/>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55560" h="62414">
                    <a:moveTo>
                      <a:pt x="28544" y="62415"/>
                    </a:moveTo>
                    <a:lnTo>
                      <a:pt x="6354" y="55431"/>
                    </a:lnTo>
                    <a:cubicBezTo>
                      <a:pt x="229" y="53496"/>
                      <a:pt x="-2018" y="45968"/>
                      <a:pt x="2070" y="40995"/>
                    </a:cubicBezTo>
                    <a:lnTo>
                      <a:pt x="10532" y="30656"/>
                    </a:lnTo>
                    <a:cubicBezTo>
                      <a:pt x="22283" y="16310"/>
                      <a:pt x="37927" y="5669"/>
                      <a:pt x="55561" y="0"/>
                    </a:cubicBezTo>
                    <a:lnTo>
                      <a:pt x="55561" y="0"/>
                    </a:lnTo>
                    <a:lnTo>
                      <a:pt x="28544" y="62415"/>
                    </a:lnTo>
                    <a:close/>
                  </a:path>
                </a:pathLst>
              </a:custGeom>
              <a:solidFill>
                <a:schemeClr val="accent2"/>
              </a:solidFill>
              <a:ln w="6350" cap="rnd">
                <a:solidFill>
                  <a:schemeClr val="bg1">
                    <a:lumMod val="50000"/>
                  </a:schemeClr>
                </a:solidFill>
                <a:prstDash val="solid"/>
                <a:round/>
              </a:ln>
            </p:spPr>
            <p:txBody>
              <a:bodyPr/>
              <a:lstStyle/>
              <a:p>
                <a:endParaRPr lang="en-US"/>
              </a:p>
            </p:txBody>
          </p:sp>
          <p:sp>
            <p:nvSpPr>
              <p:cNvPr id="3195" name="Freeform 3194">
                <a:extLst>
                  <a:ext uri="{FF2B5EF4-FFF2-40B4-BE49-F238E27FC236}">
                    <a16:creationId xmlns:a16="http://schemas.microsoft.com/office/drawing/2014/main" id="{1CB7DF63-9419-801A-3F17-C807ABCC9C6F}"/>
                  </a:ext>
                </a:extLst>
              </p:cNvPr>
              <p:cNvSpPr/>
              <p:nvPr/>
            </p:nvSpPr>
            <p:spPr>
              <a:xfrm>
                <a:off x="8496205" y="5241381"/>
                <a:ext cx="29514" cy="23941"/>
              </a:xfrm>
              <a:custGeom>
                <a:avLst/>
                <a:gdLst>
                  <a:gd name="csX0" fmla="*/ 15728 w 33276"/>
                  <a:gd name="csY0" fmla="*/ 1356 h 26992"/>
                  <a:gd name="csX1" fmla="*/ 2393 w 33276"/>
                  <a:gd name="csY1" fmla="*/ 13887 h 26992"/>
                  <a:gd name="csX2" fmla="*/ 749 w 33276"/>
                  <a:gd name="csY2" fmla="*/ 22700 h 26992"/>
                  <a:gd name="csX3" fmla="*/ 749 w 33276"/>
                  <a:gd name="csY3" fmla="*/ 22700 h 26992"/>
                  <a:gd name="csX4" fmla="*/ 10645 w 33276"/>
                  <a:gd name="csY4" fmla="*/ 26328 h 26992"/>
                  <a:gd name="csX5" fmla="*/ 30315 w 33276"/>
                  <a:gd name="csY5" fmla="*/ 17485 h 26992"/>
                  <a:gd name="csX6" fmla="*/ 31537 w 33276"/>
                  <a:gd name="csY6" fmla="*/ 9080 h 26992"/>
                  <a:gd name="csX7" fmla="*/ 22426 w 33276"/>
                  <a:gd name="csY7" fmla="*/ 1220 h 26992"/>
                  <a:gd name="csX8" fmla="*/ 15728 w 33276"/>
                  <a:gd name="csY8" fmla="*/ 1356 h 269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33276" h="26992">
                    <a:moveTo>
                      <a:pt x="15728" y="1356"/>
                    </a:moveTo>
                    <a:lnTo>
                      <a:pt x="2393" y="13887"/>
                    </a:lnTo>
                    <a:cubicBezTo>
                      <a:pt x="-20" y="16155"/>
                      <a:pt x="-684" y="19722"/>
                      <a:pt x="749" y="22700"/>
                    </a:cubicBezTo>
                    <a:lnTo>
                      <a:pt x="749" y="22700"/>
                    </a:lnTo>
                    <a:cubicBezTo>
                      <a:pt x="2529" y="26403"/>
                      <a:pt x="6919" y="28006"/>
                      <a:pt x="10645" y="26328"/>
                    </a:cubicBezTo>
                    <a:lnTo>
                      <a:pt x="30315" y="17485"/>
                    </a:lnTo>
                    <a:cubicBezTo>
                      <a:pt x="33664" y="15973"/>
                      <a:pt x="34313" y="11483"/>
                      <a:pt x="31537" y="9080"/>
                    </a:cubicBezTo>
                    <a:lnTo>
                      <a:pt x="22426" y="1220"/>
                    </a:lnTo>
                    <a:cubicBezTo>
                      <a:pt x="20480" y="-458"/>
                      <a:pt x="17599" y="-398"/>
                      <a:pt x="15728" y="1356"/>
                    </a:cubicBezTo>
                    <a:close/>
                  </a:path>
                </a:pathLst>
              </a:custGeom>
              <a:solidFill>
                <a:srgbClr val="00B050"/>
              </a:solidFill>
              <a:ln w="6350" cap="rnd">
                <a:solidFill>
                  <a:schemeClr val="bg1">
                    <a:lumMod val="50000"/>
                  </a:schemeClr>
                </a:solidFill>
                <a:prstDash val="solid"/>
                <a:round/>
              </a:ln>
            </p:spPr>
            <p:txBody>
              <a:bodyPr/>
              <a:lstStyle/>
              <a:p>
                <a:endParaRPr lang="en-US"/>
              </a:p>
            </p:txBody>
          </p:sp>
          <p:sp>
            <p:nvSpPr>
              <p:cNvPr id="3196" name="Freeform 3195">
                <a:extLst>
                  <a:ext uri="{FF2B5EF4-FFF2-40B4-BE49-F238E27FC236}">
                    <a16:creationId xmlns:a16="http://schemas.microsoft.com/office/drawing/2014/main" id="{273824EE-B43F-95D0-6957-B7AEE70D942C}"/>
                  </a:ext>
                </a:extLst>
              </p:cNvPr>
              <p:cNvSpPr/>
              <p:nvPr/>
            </p:nvSpPr>
            <p:spPr>
              <a:xfrm>
                <a:off x="8348952" y="3963092"/>
                <a:ext cx="245312" cy="202281"/>
              </a:xfrm>
              <a:custGeom>
                <a:avLst/>
                <a:gdLst>
                  <a:gd name="csX0" fmla="*/ 23827 w 276579"/>
                  <a:gd name="csY0" fmla="*/ 10179 h 228063"/>
                  <a:gd name="csX1" fmla="*/ 20237 w 276579"/>
                  <a:gd name="csY1" fmla="*/ 40502 h 228063"/>
                  <a:gd name="csX2" fmla="*/ 13026 w 276579"/>
                  <a:gd name="csY2" fmla="*/ 62738 h 228063"/>
                  <a:gd name="csX3" fmla="*/ 1471 w 276579"/>
                  <a:gd name="csY3" fmla="*/ 83402 h 228063"/>
                  <a:gd name="csX4" fmla="*/ 7807 w 276579"/>
                  <a:gd name="csY4" fmla="*/ 99924 h 228063"/>
                  <a:gd name="csX5" fmla="*/ 113461 w 276579"/>
                  <a:gd name="csY5" fmla="*/ 135810 h 228063"/>
                  <a:gd name="csX6" fmla="*/ 127460 w 276579"/>
                  <a:gd name="csY6" fmla="*/ 129960 h 228063"/>
                  <a:gd name="csX7" fmla="*/ 132845 w 276579"/>
                  <a:gd name="csY7" fmla="*/ 118910 h 228063"/>
                  <a:gd name="csX8" fmla="*/ 159892 w 276579"/>
                  <a:gd name="csY8" fmla="*/ 110702 h 228063"/>
                  <a:gd name="csX9" fmla="*/ 159892 w 276579"/>
                  <a:gd name="csY9" fmla="*/ 110702 h 228063"/>
                  <a:gd name="csX10" fmla="*/ 168672 w 276579"/>
                  <a:gd name="csY10" fmla="*/ 132847 h 228063"/>
                  <a:gd name="csX11" fmla="*/ 156755 w 276579"/>
                  <a:gd name="csY11" fmla="*/ 173419 h 228063"/>
                  <a:gd name="csX12" fmla="*/ 175415 w 276579"/>
                  <a:gd name="csY12" fmla="*/ 228064 h 228063"/>
                  <a:gd name="csX13" fmla="*/ 216114 w 276579"/>
                  <a:gd name="csY13" fmla="*/ 191604 h 228063"/>
                  <a:gd name="csX14" fmla="*/ 235060 w 276579"/>
                  <a:gd name="csY14" fmla="*/ 185013 h 228063"/>
                  <a:gd name="csX15" fmla="*/ 246404 w 276579"/>
                  <a:gd name="csY15" fmla="*/ 185723 h 228063"/>
                  <a:gd name="csX16" fmla="*/ 272531 w 276579"/>
                  <a:gd name="csY16" fmla="*/ 168415 h 228063"/>
                  <a:gd name="csX17" fmla="*/ 275081 w 276579"/>
                  <a:gd name="csY17" fmla="*/ 161220 h 228063"/>
                  <a:gd name="csX18" fmla="*/ 270133 w 276579"/>
                  <a:gd name="csY18" fmla="*/ 135311 h 228063"/>
                  <a:gd name="csX19" fmla="*/ 247505 w 276579"/>
                  <a:gd name="csY19" fmla="*/ 109417 h 228063"/>
                  <a:gd name="csX20" fmla="*/ 245424 w 276579"/>
                  <a:gd name="csY20" fmla="*/ 78187 h 228063"/>
                  <a:gd name="csX21" fmla="*/ 254429 w 276579"/>
                  <a:gd name="csY21" fmla="*/ 64613 h 228063"/>
                  <a:gd name="csX22" fmla="*/ 248064 w 276579"/>
                  <a:gd name="csY22" fmla="*/ 29467 h 228063"/>
                  <a:gd name="csX23" fmla="*/ 216476 w 276579"/>
                  <a:gd name="csY23" fmla="*/ 6627 h 228063"/>
                  <a:gd name="csX24" fmla="*/ 193471 w 276579"/>
                  <a:gd name="csY24" fmla="*/ 5750 h 228063"/>
                  <a:gd name="csX25" fmla="*/ 177768 w 276579"/>
                  <a:gd name="csY25" fmla="*/ 15364 h 228063"/>
                  <a:gd name="csX26" fmla="*/ 125559 w 276579"/>
                  <a:gd name="csY26" fmla="*/ 26006 h 228063"/>
                  <a:gd name="csX27" fmla="*/ 88013 w 276579"/>
                  <a:gd name="csY27" fmla="*/ 20428 h 228063"/>
                  <a:gd name="csX28" fmla="*/ 65235 w 276579"/>
                  <a:gd name="csY28" fmla="*/ 13369 h 228063"/>
                  <a:gd name="csX29" fmla="*/ 40239 w 276579"/>
                  <a:gd name="csY29" fmla="*/ 1170 h 228063"/>
                  <a:gd name="csX30" fmla="*/ 23812 w 276579"/>
                  <a:gd name="csY30" fmla="*/ 10164 h 2280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276579" h="228063">
                    <a:moveTo>
                      <a:pt x="23827" y="10179"/>
                    </a:moveTo>
                    <a:lnTo>
                      <a:pt x="20237" y="40502"/>
                    </a:lnTo>
                    <a:cubicBezTo>
                      <a:pt x="19317" y="48317"/>
                      <a:pt x="16858" y="55875"/>
                      <a:pt x="13026" y="62738"/>
                    </a:cubicBezTo>
                    <a:lnTo>
                      <a:pt x="1471" y="83402"/>
                    </a:lnTo>
                    <a:cubicBezTo>
                      <a:pt x="-2044" y="89675"/>
                      <a:pt x="1003" y="97611"/>
                      <a:pt x="7807" y="99924"/>
                    </a:cubicBezTo>
                    <a:lnTo>
                      <a:pt x="113461" y="135810"/>
                    </a:lnTo>
                    <a:cubicBezTo>
                      <a:pt x="118937" y="137669"/>
                      <a:pt x="124926" y="135160"/>
                      <a:pt x="127460" y="129960"/>
                    </a:cubicBezTo>
                    <a:lnTo>
                      <a:pt x="132845" y="118910"/>
                    </a:lnTo>
                    <a:cubicBezTo>
                      <a:pt x="137763" y="108812"/>
                      <a:pt x="150208" y="105048"/>
                      <a:pt x="159892" y="110702"/>
                    </a:cubicBezTo>
                    <a:lnTo>
                      <a:pt x="159892" y="110702"/>
                    </a:lnTo>
                    <a:cubicBezTo>
                      <a:pt x="167556" y="115176"/>
                      <a:pt x="171176" y="124321"/>
                      <a:pt x="168672" y="132847"/>
                    </a:cubicBezTo>
                    <a:lnTo>
                      <a:pt x="156755" y="173419"/>
                    </a:lnTo>
                    <a:lnTo>
                      <a:pt x="175415" y="228064"/>
                    </a:lnTo>
                    <a:lnTo>
                      <a:pt x="216114" y="191604"/>
                    </a:lnTo>
                    <a:cubicBezTo>
                      <a:pt x="221303" y="186963"/>
                      <a:pt x="228121" y="184590"/>
                      <a:pt x="235060" y="185013"/>
                    </a:cubicBezTo>
                    <a:lnTo>
                      <a:pt x="246404" y="185723"/>
                    </a:lnTo>
                    <a:cubicBezTo>
                      <a:pt x="257989" y="186449"/>
                      <a:pt x="268654" y="179375"/>
                      <a:pt x="272531" y="168415"/>
                    </a:cubicBezTo>
                    <a:lnTo>
                      <a:pt x="275081" y="161220"/>
                    </a:lnTo>
                    <a:cubicBezTo>
                      <a:pt x="278233" y="152332"/>
                      <a:pt x="276333" y="142415"/>
                      <a:pt x="270133" y="135311"/>
                    </a:cubicBezTo>
                    <a:lnTo>
                      <a:pt x="247505" y="109417"/>
                    </a:lnTo>
                    <a:cubicBezTo>
                      <a:pt x="239857" y="100665"/>
                      <a:pt x="239013" y="87876"/>
                      <a:pt x="245424" y="78187"/>
                    </a:cubicBezTo>
                    <a:lnTo>
                      <a:pt x="254429" y="64613"/>
                    </a:lnTo>
                    <a:cubicBezTo>
                      <a:pt x="262077" y="53079"/>
                      <a:pt x="259257" y="37570"/>
                      <a:pt x="248064" y="29467"/>
                    </a:cubicBezTo>
                    <a:lnTo>
                      <a:pt x="216476" y="6627"/>
                    </a:lnTo>
                    <a:cubicBezTo>
                      <a:pt x="209688" y="1714"/>
                      <a:pt x="200622" y="1367"/>
                      <a:pt x="193471" y="5750"/>
                    </a:cubicBezTo>
                    <a:lnTo>
                      <a:pt x="177768" y="15364"/>
                    </a:lnTo>
                    <a:cubicBezTo>
                      <a:pt x="162155" y="24933"/>
                      <a:pt x="143676" y="28697"/>
                      <a:pt x="125559" y="26006"/>
                    </a:cubicBezTo>
                    <a:lnTo>
                      <a:pt x="88013" y="20428"/>
                    </a:lnTo>
                    <a:cubicBezTo>
                      <a:pt x="80109" y="19249"/>
                      <a:pt x="72430" y="16876"/>
                      <a:pt x="65235" y="13369"/>
                    </a:cubicBezTo>
                    <a:lnTo>
                      <a:pt x="40239" y="1170"/>
                    </a:lnTo>
                    <a:cubicBezTo>
                      <a:pt x="33134" y="-2292"/>
                      <a:pt x="24732" y="2289"/>
                      <a:pt x="23812" y="10164"/>
                    </a:cubicBezTo>
                    <a:close/>
                  </a:path>
                </a:pathLst>
              </a:custGeom>
              <a:solidFill>
                <a:schemeClr val="tx1">
                  <a:lumMod val="50000"/>
                  <a:lumOff val="50000"/>
                </a:schemeClr>
              </a:solidFill>
              <a:ln w="6350" cap="rnd">
                <a:solidFill>
                  <a:schemeClr val="bg1">
                    <a:lumMod val="50000"/>
                  </a:schemeClr>
                </a:solidFill>
                <a:prstDash val="solid"/>
                <a:round/>
              </a:ln>
            </p:spPr>
            <p:txBody>
              <a:bodyPr/>
              <a:lstStyle/>
              <a:p>
                <a:endParaRPr lang="en-US"/>
              </a:p>
            </p:txBody>
          </p:sp>
          <p:sp>
            <p:nvSpPr>
              <p:cNvPr id="3197" name="Freeform 3196">
                <a:extLst>
                  <a:ext uri="{FF2B5EF4-FFF2-40B4-BE49-F238E27FC236}">
                    <a16:creationId xmlns:a16="http://schemas.microsoft.com/office/drawing/2014/main" id="{BED219E8-82E1-0B63-88CC-61C6A6702AA1}"/>
                  </a:ext>
                </a:extLst>
              </p:cNvPr>
              <p:cNvSpPr/>
              <p:nvPr/>
            </p:nvSpPr>
            <p:spPr>
              <a:xfrm>
                <a:off x="8611921" y="3678934"/>
                <a:ext cx="51229" cy="55801"/>
              </a:xfrm>
              <a:custGeom>
                <a:avLst/>
                <a:gdLst>
                  <a:gd name="csX0" fmla="*/ 0 w 57759"/>
                  <a:gd name="csY0" fmla="*/ 9580 h 62913"/>
                  <a:gd name="csX1" fmla="*/ 41830 w 57759"/>
                  <a:gd name="csY1" fmla="*/ 374 h 62913"/>
                  <a:gd name="csX2" fmla="*/ 57760 w 57759"/>
                  <a:gd name="csY2" fmla="*/ 51724 h 62913"/>
                  <a:gd name="csX3" fmla="*/ 0 w 57759"/>
                  <a:gd name="csY3" fmla="*/ 43092 h 62913"/>
                </a:gdLst>
                <a:ahLst/>
                <a:cxnLst>
                  <a:cxn ang="0">
                    <a:pos x="csX0" y="csY0"/>
                  </a:cxn>
                  <a:cxn ang="0">
                    <a:pos x="csX1" y="csY1"/>
                  </a:cxn>
                  <a:cxn ang="0">
                    <a:pos x="csX2" y="csY2"/>
                  </a:cxn>
                  <a:cxn ang="0">
                    <a:pos x="csX3" y="csY3"/>
                  </a:cxn>
                </a:cxnLst>
                <a:rect l="l" t="t" r="r" b="b"/>
                <a:pathLst>
                  <a:path w="57759" h="62913">
                    <a:moveTo>
                      <a:pt x="0" y="9580"/>
                    </a:moveTo>
                    <a:cubicBezTo>
                      <a:pt x="0" y="9580"/>
                      <a:pt x="35374" y="-2226"/>
                      <a:pt x="41830" y="374"/>
                    </a:cubicBezTo>
                    <a:cubicBezTo>
                      <a:pt x="48287" y="2974"/>
                      <a:pt x="57760" y="51724"/>
                      <a:pt x="57760" y="51724"/>
                    </a:cubicBezTo>
                    <a:cubicBezTo>
                      <a:pt x="57760" y="51724"/>
                      <a:pt x="29204" y="81926"/>
                      <a:pt x="0" y="43092"/>
                    </a:cubicBezTo>
                  </a:path>
                </a:pathLst>
              </a:custGeom>
              <a:solidFill>
                <a:schemeClr val="tx1">
                  <a:lumMod val="50000"/>
                  <a:lumOff val="50000"/>
                </a:schemeClr>
              </a:solidFill>
              <a:ln w="6350" cap="rnd">
                <a:solidFill>
                  <a:schemeClr val="bg1">
                    <a:lumMod val="50000"/>
                  </a:schemeClr>
                </a:solidFill>
                <a:prstDash val="solid"/>
                <a:round/>
              </a:ln>
            </p:spPr>
            <p:txBody>
              <a:bodyPr/>
              <a:lstStyle/>
              <a:p>
                <a:endParaRPr lang="en-US"/>
              </a:p>
            </p:txBody>
          </p:sp>
          <p:sp>
            <p:nvSpPr>
              <p:cNvPr id="3198" name="Freeform 3197">
                <a:extLst>
                  <a:ext uri="{FF2B5EF4-FFF2-40B4-BE49-F238E27FC236}">
                    <a16:creationId xmlns:a16="http://schemas.microsoft.com/office/drawing/2014/main" id="{C06A4A05-B7D1-93AC-8B12-4C83F29DB0BD}"/>
                  </a:ext>
                </a:extLst>
              </p:cNvPr>
              <p:cNvSpPr/>
              <p:nvPr/>
            </p:nvSpPr>
            <p:spPr>
              <a:xfrm>
                <a:off x="8458219" y="3514323"/>
                <a:ext cx="222328" cy="219582"/>
              </a:xfrm>
              <a:custGeom>
                <a:avLst/>
                <a:gdLst>
                  <a:gd name="csX0" fmla="*/ 249456 w 250665"/>
                  <a:gd name="csY0" fmla="*/ 227972 h 247569"/>
                  <a:gd name="csX1" fmla="*/ 188830 w 250665"/>
                  <a:gd name="csY1" fmla="*/ 90914 h 247569"/>
                  <a:gd name="csX2" fmla="*/ 193370 w 250665"/>
                  <a:gd name="csY2" fmla="*/ 84520 h 247569"/>
                  <a:gd name="csX3" fmla="*/ 194366 w 250665"/>
                  <a:gd name="csY3" fmla="*/ 82404 h 247569"/>
                  <a:gd name="csX4" fmla="*/ 193581 w 250665"/>
                  <a:gd name="csY4" fmla="*/ 62148 h 247569"/>
                  <a:gd name="csX5" fmla="*/ 171407 w 250665"/>
                  <a:gd name="csY5" fmla="*/ 51128 h 247569"/>
                  <a:gd name="csX6" fmla="*/ 171241 w 250665"/>
                  <a:gd name="csY6" fmla="*/ 51159 h 247569"/>
                  <a:gd name="csX7" fmla="*/ 169144 w 250665"/>
                  <a:gd name="csY7" fmla="*/ 46412 h 247569"/>
                  <a:gd name="csX8" fmla="*/ 165237 w 250665"/>
                  <a:gd name="csY8" fmla="*/ 29694 h 247569"/>
                  <a:gd name="csX9" fmla="*/ 164543 w 250665"/>
                  <a:gd name="csY9" fmla="*/ 13504 h 247569"/>
                  <a:gd name="csX10" fmla="*/ 146667 w 250665"/>
                  <a:gd name="csY10" fmla="*/ 535 h 247569"/>
                  <a:gd name="csX11" fmla="*/ 139562 w 250665"/>
                  <a:gd name="csY11" fmla="*/ 5206 h 247569"/>
                  <a:gd name="csX12" fmla="*/ 121717 w 250665"/>
                  <a:gd name="csY12" fmla="*/ 27200 h 247569"/>
                  <a:gd name="csX13" fmla="*/ 68452 w 250665"/>
                  <a:gd name="csY13" fmla="*/ 34818 h 247569"/>
                  <a:gd name="csX14" fmla="*/ 60442 w 250665"/>
                  <a:gd name="csY14" fmla="*/ 34999 h 247569"/>
                  <a:gd name="csX15" fmla="*/ 19834 w 250665"/>
                  <a:gd name="csY15" fmla="*/ 31024 h 247569"/>
                  <a:gd name="csX16" fmla="*/ 7193 w 250665"/>
                  <a:gd name="csY16" fmla="*/ 42512 h 247569"/>
                  <a:gd name="csX17" fmla="*/ 7193 w 250665"/>
                  <a:gd name="csY17" fmla="*/ 84233 h 247569"/>
                  <a:gd name="csX18" fmla="*/ 6740 w 250665"/>
                  <a:gd name="csY18" fmla="*/ 87453 h 247569"/>
                  <a:gd name="csX19" fmla="*/ 465 w 250665"/>
                  <a:gd name="csY19" fmla="*/ 109084 h 247569"/>
                  <a:gd name="csX20" fmla="*/ 10843 w 250665"/>
                  <a:gd name="csY20" fmla="*/ 123822 h 247569"/>
                  <a:gd name="csX21" fmla="*/ 62750 w 250665"/>
                  <a:gd name="csY21" fmla="*/ 126876 h 247569"/>
                  <a:gd name="csX22" fmla="*/ 96887 w 250665"/>
                  <a:gd name="csY22" fmla="*/ 128629 h 247569"/>
                  <a:gd name="csX23" fmla="*/ 123105 w 250665"/>
                  <a:gd name="csY23" fmla="*/ 111578 h 247569"/>
                  <a:gd name="csX24" fmla="*/ 132080 w 250665"/>
                  <a:gd name="csY24" fmla="*/ 93590 h 247569"/>
                  <a:gd name="csX25" fmla="*/ 138974 w 250665"/>
                  <a:gd name="csY25" fmla="*/ 92199 h 247569"/>
                  <a:gd name="csX26" fmla="*/ 140528 w 250665"/>
                  <a:gd name="csY26" fmla="*/ 95872 h 247569"/>
                  <a:gd name="csX27" fmla="*/ 139004 w 250665"/>
                  <a:gd name="csY27" fmla="*/ 120814 h 247569"/>
                  <a:gd name="csX28" fmla="*/ 158675 w 250665"/>
                  <a:gd name="csY28" fmla="*/ 149368 h 247569"/>
                  <a:gd name="csX29" fmla="*/ 169204 w 250665"/>
                  <a:gd name="csY29" fmla="*/ 152649 h 247569"/>
                  <a:gd name="csX30" fmla="*/ 178195 w 250665"/>
                  <a:gd name="csY30" fmla="*/ 159844 h 247569"/>
                  <a:gd name="csX31" fmla="*/ 224701 w 250665"/>
                  <a:gd name="csY31" fmla="*/ 240594 h 247569"/>
                  <a:gd name="csX32" fmla="*/ 247314 w 250665"/>
                  <a:gd name="csY32" fmla="*/ 242711 h 247569"/>
                  <a:gd name="csX33" fmla="*/ 249471 w 250665"/>
                  <a:gd name="csY33" fmla="*/ 227972 h 2475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250665" h="247569">
                    <a:moveTo>
                      <a:pt x="249456" y="227972"/>
                    </a:moveTo>
                    <a:lnTo>
                      <a:pt x="188830" y="90914"/>
                    </a:lnTo>
                    <a:cubicBezTo>
                      <a:pt x="190655" y="89115"/>
                      <a:pt x="192224" y="86999"/>
                      <a:pt x="193370" y="84520"/>
                    </a:cubicBezTo>
                    <a:lnTo>
                      <a:pt x="194366" y="82404"/>
                    </a:lnTo>
                    <a:cubicBezTo>
                      <a:pt x="197398" y="75919"/>
                      <a:pt x="197111" y="68376"/>
                      <a:pt x="193581" y="62148"/>
                    </a:cubicBezTo>
                    <a:cubicBezTo>
                      <a:pt x="189131" y="54273"/>
                      <a:pt x="180352" y="49919"/>
                      <a:pt x="171407" y="51128"/>
                    </a:cubicBezTo>
                    <a:cubicBezTo>
                      <a:pt x="171346" y="51128"/>
                      <a:pt x="171286" y="51143"/>
                      <a:pt x="171241" y="51159"/>
                    </a:cubicBezTo>
                    <a:lnTo>
                      <a:pt x="169144" y="46412"/>
                    </a:lnTo>
                    <a:cubicBezTo>
                      <a:pt x="166806" y="41137"/>
                      <a:pt x="165478" y="35468"/>
                      <a:pt x="165237" y="29694"/>
                    </a:cubicBezTo>
                    <a:lnTo>
                      <a:pt x="164543" y="13504"/>
                    </a:lnTo>
                    <a:cubicBezTo>
                      <a:pt x="164151" y="4419"/>
                      <a:pt x="155402" y="-1929"/>
                      <a:pt x="146667" y="535"/>
                    </a:cubicBezTo>
                    <a:cubicBezTo>
                      <a:pt x="143877" y="1321"/>
                      <a:pt x="141388" y="2953"/>
                      <a:pt x="139562" y="5206"/>
                    </a:cubicBezTo>
                    <a:lnTo>
                      <a:pt x="121717" y="27200"/>
                    </a:lnTo>
                    <a:lnTo>
                      <a:pt x="68452" y="34818"/>
                    </a:lnTo>
                    <a:cubicBezTo>
                      <a:pt x="65797" y="35196"/>
                      <a:pt x="63112" y="35256"/>
                      <a:pt x="60442" y="34999"/>
                    </a:cubicBezTo>
                    <a:lnTo>
                      <a:pt x="19834" y="31024"/>
                    </a:lnTo>
                    <a:cubicBezTo>
                      <a:pt x="13061" y="30359"/>
                      <a:pt x="7193" y="35695"/>
                      <a:pt x="7193" y="42512"/>
                    </a:cubicBezTo>
                    <a:lnTo>
                      <a:pt x="7193" y="84233"/>
                    </a:lnTo>
                    <a:cubicBezTo>
                      <a:pt x="7193" y="85321"/>
                      <a:pt x="7042" y="86410"/>
                      <a:pt x="6740" y="87453"/>
                    </a:cubicBezTo>
                    <a:lnTo>
                      <a:pt x="465" y="109084"/>
                    </a:lnTo>
                    <a:cubicBezTo>
                      <a:pt x="-1602" y="116204"/>
                      <a:pt x="3467" y="123384"/>
                      <a:pt x="10843" y="123822"/>
                    </a:cubicBezTo>
                    <a:lnTo>
                      <a:pt x="62750" y="126876"/>
                    </a:lnTo>
                    <a:cubicBezTo>
                      <a:pt x="68377" y="133980"/>
                      <a:pt x="84337" y="136248"/>
                      <a:pt x="96887" y="128629"/>
                    </a:cubicBezTo>
                    <a:cubicBezTo>
                      <a:pt x="107990" y="128100"/>
                      <a:pt x="118066" y="121676"/>
                      <a:pt x="123105" y="111578"/>
                    </a:cubicBezTo>
                    <a:lnTo>
                      <a:pt x="132080" y="93590"/>
                    </a:lnTo>
                    <a:cubicBezTo>
                      <a:pt x="133378" y="90990"/>
                      <a:pt x="136772" y="90294"/>
                      <a:pt x="138974" y="92199"/>
                    </a:cubicBezTo>
                    <a:cubicBezTo>
                      <a:pt x="140030" y="93106"/>
                      <a:pt x="140603" y="94466"/>
                      <a:pt x="140528" y="95872"/>
                    </a:cubicBezTo>
                    <a:lnTo>
                      <a:pt x="139004" y="120814"/>
                    </a:lnTo>
                    <a:cubicBezTo>
                      <a:pt x="138205" y="133738"/>
                      <a:pt x="146336" y="145529"/>
                      <a:pt x="158675" y="149368"/>
                    </a:cubicBezTo>
                    <a:lnTo>
                      <a:pt x="169204" y="152649"/>
                    </a:lnTo>
                    <a:cubicBezTo>
                      <a:pt x="173006" y="153828"/>
                      <a:pt x="176204" y="156397"/>
                      <a:pt x="178195" y="159844"/>
                    </a:cubicBezTo>
                    <a:lnTo>
                      <a:pt x="224701" y="240594"/>
                    </a:lnTo>
                    <a:cubicBezTo>
                      <a:pt x="229498" y="248923"/>
                      <a:pt x="241069" y="249997"/>
                      <a:pt x="247314" y="242711"/>
                    </a:cubicBezTo>
                    <a:cubicBezTo>
                      <a:pt x="250813" y="238629"/>
                      <a:pt x="251643" y="232900"/>
                      <a:pt x="249471" y="227972"/>
                    </a:cubicBezTo>
                    <a:close/>
                  </a:path>
                </a:pathLst>
              </a:custGeom>
              <a:solidFill>
                <a:schemeClr val="tx1">
                  <a:lumMod val="50000"/>
                  <a:lumOff val="50000"/>
                </a:schemeClr>
              </a:solidFill>
              <a:ln w="6350" cap="rnd">
                <a:solidFill>
                  <a:schemeClr val="bg1">
                    <a:lumMod val="50000"/>
                  </a:schemeClr>
                </a:solidFill>
                <a:prstDash val="solid"/>
                <a:round/>
              </a:ln>
            </p:spPr>
            <p:txBody>
              <a:bodyPr/>
              <a:lstStyle/>
              <a:p>
                <a:endParaRPr lang="en-US"/>
              </a:p>
            </p:txBody>
          </p:sp>
          <p:sp>
            <p:nvSpPr>
              <p:cNvPr id="3199" name="Freeform 3198">
                <a:extLst>
                  <a:ext uri="{FF2B5EF4-FFF2-40B4-BE49-F238E27FC236}">
                    <a16:creationId xmlns:a16="http://schemas.microsoft.com/office/drawing/2014/main" id="{9E6FBE68-B4D1-1E95-3CFE-53974C0D5803}"/>
                  </a:ext>
                </a:extLst>
              </p:cNvPr>
              <p:cNvSpPr/>
              <p:nvPr/>
            </p:nvSpPr>
            <p:spPr>
              <a:xfrm>
                <a:off x="8524719" y="3471090"/>
                <a:ext cx="52896" cy="45867"/>
              </a:xfrm>
              <a:custGeom>
                <a:avLst/>
                <a:gdLst>
                  <a:gd name="csX0" fmla="*/ 15727 w 59638"/>
                  <a:gd name="csY0" fmla="*/ 18547 h 51713"/>
                  <a:gd name="csX1" fmla="*/ 1517 w 59638"/>
                  <a:gd name="csY1" fmla="*/ 45862 h 51713"/>
                  <a:gd name="csX2" fmla="*/ 47586 w 59638"/>
                  <a:gd name="csY2" fmla="*/ 34087 h 51713"/>
                  <a:gd name="csX3" fmla="*/ 59639 w 59638"/>
                  <a:gd name="csY3" fmla="*/ 0 h 51713"/>
                </a:gdLst>
                <a:ahLst/>
                <a:cxnLst>
                  <a:cxn ang="0">
                    <a:pos x="csX0" y="csY0"/>
                  </a:cxn>
                  <a:cxn ang="0">
                    <a:pos x="csX1" y="csY1"/>
                  </a:cxn>
                  <a:cxn ang="0">
                    <a:pos x="csX2" y="csY2"/>
                  </a:cxn>
                  <a:cxn ang="0">
                    <a:pos x="csX3" y="csY3"/>
                  </a:cxn>
                </a:cxnLst>
                <a:rect l="l" t="t" r="r" b="b"/>
                <a:pathLst>
                  <a:path w="59638" h="51713">
                    <a:moveTo>
                      <a:pt x="15727" y="18547"/>
                    </a:moveTo>
                    <a:cubicBezTo>
                      <a:pt x="15727" y="18547"/>
                      <a:pt x="-5799" y="35206"/>
                      <a:pt x="1517" y="45862"/>
                    </a:cubicBezTo>
                    <a:cubicBezTo>
                      <a:pt x="8833" y="56519"/>
                      <a:pt x="41130" y="52635"/>
                      <a:pt x="47586" y="34087"/>
                    </a:cubicBezTo>
                    <a:cubicBezTo>
                      <a:pt x="54042" y="15539"/>
                      <a:pt x="59639" y="0"/>
                      <a:pt x="59639" y="0"/>
                    </a:cubicBezTo>
                  </a:path>
                </a:pathLst>
              </a:custGeom>
              <a:noFill/>
              <a:ln w="6350" cap="rnd">
                <a:solidFill>
                  <a:schemeClr val="bg1">
                    <a:lumMod val="50000"/>
                  </a:schemeClr>
                </a:solidFill>
                <a:prstDash val="solid"/>
                <a:round/>
              </a:ln>
            </p:spPr>
            <p:txBody>
              <a:bodyPr/>
              <a:lstStyle/>
              <a:p>
                <a:endParaRPr lang="en-US"/>
              </a:p>
            </p:txBody>
          </p:sp>
          <p:sp>
            <p:nvSpPr>
              <p:cNvPr id="3200" name="Freeform 3199">
                <a:extLst>
                  <a:ext uri="{FF2B5EF4-FFF2-40B4-BE49-F238E27FC236}">
                    <a16:creationId xmlns:a16="http://schemas.microsoft.com/office/drawing/2014/main" id="{B9F39BCA-38DC-4271-4A6C-BE2338358272}"/>
                  </a:ext>
                </a:extLst>
              </p:cNvPr>
              <p:cNvSpPr/>
              <p:nvPr/>
            </p:nvSpPr>
            <p:spPr>
              <a:xfrm>
                <a:off x="8505567" y="3266360"/>
                <a:ext cx="37690" cy="46876"/>
              </a:xfrm>
              <a:custGeom>
                <a:avLst/>
                <a:gdLst>
                  <a:gd name="csX0" fmla="*/ 0 w 42494"/>
                  <a:gd name="csY0" fmla="*/ 42280 h 52851"/>
                  <a:gd name="csX1" fmla="*/ 10529 w 42494"/>
                  <a:gd name="csY1" fmla="*/ 49596 h 52851"/>
                  <a:gd name="csX2" fmla="*/ 26263 w 42494"/>
                  <a:gd name="csY2" fmla="*/ 52045 h 52851"/>
                  <a:gd name="csX3" fmla="*/ 26263 w 42494"/>
                  <a:gd name="csY3" fmla="*/ 52045 h 52851"/>
                  <a:gd name="csX4" fmla="*/ 39055 w 42494"/>
                  <a:gd name="csY4" fmla="*/ 36324 h 52851"/>
                  <a:gd name="csX5" fmla="*/ 42494 w 42494"/>
                  <a:gd name="csY5" fmla="*/ 0 h 52851"/>
                </a:gdLst>
                <a:ahLst/>
                <a:cxnLst>
                  <a:cxn ang="0">
                    <a:pos x="csX0" y="csY0"/>
                  </a:cxn>
                  <a:cxn ang="0">
                    <a:pos x="csX1" y="csY1"/>
                  </a:cxn>
                  <a:cxn ang="0">
                    <a:pos x="csX2" y="csY2"/>
                  </a:cxn>
                  <a:cxn ang="0">
                    <a:pos x="csX3" y="csY3"/>
                  </a:cxn>
                  <a:cxn ang="0">
                    <a:pos x="csX4" y="csY4"/>
                  </a:cxn>
                  <a:cxn ang="0">
                    <a:pos x="csX5" y="csY5"/>
                  </a:cxn>
                </a:cxnLst>
                <a:rect l="l" t="t" r="r" b="b"/>
                <a:pathLst>
                  <a:path w="42494" h="52851">
                    <a:moveTo>
                      <a:pt x="0" y="42280"/>
                    </a:moveTo>
                    <a:lnTo>
                      <a:pt x="10529" y="49596"/>
                    </a:lnTo>
                    <a:cubicBezTo>
                      <a:pt x="15115" y="52786"/>
                      <a:pt x="20923" y="53693"/>
                      <a:pt x="26263" y="52045"/>
                    </a:cubicBezTo>
                    <a:lnTo>
                      <a:pt x="26263" y="52045"/>
                    </a:lnTo>
                    <a:cubicBezTo>
                      <a:pt x="33307" y="49883"/>
                      <a:pt x="38346" y="43671"/>
                      <a:pt x="39055" y="36324"/>
                    </a:cubicBezTo>
                    <a:lnTo>
                      <a:pt x="42494" y="0"/>
                    </a:lnTo>
                  </a:path>
                </a:pathLst>
              </a:custGeom>
              <a:noFill/>
              <a:ln w="6350" cap="rnd">
                <a:solidFill>
                  <a:schemeClr val="bg1">
                    <a:lumMod val="50000"/>
                  </a:schemeClr>
                </a:solidFill>
                <a:prstDash val="solid"/>
                <a:round/>
              </a:ln>
            </p:spPr>
            <p:txBody>
              <a:bodyPr/>
              <a:lstStyle/>
              <a:p>
                <a:endParaRPr lang="en-US"/>
              </a:p>
            </p:txBody>
          </p:sp>
          <p:sp>
            <p:nvSpPr>
              <p:cNvPr id="3201" name="Freeform 3200">
                <a:extLst>
                  <a:ext uri="{FF2B5EF4-FFF2-40B4-BE49-F238E27FC236}">
                    <a16:creationId xmlns:a16="http://schemas.microsoft.com/office/drawing/2014/main" id="{467B053B-E556-3605-4C24-FE0D944D216D}"/>
                  </a:ext>
                </a:extLst>
              </p:cNvPr>
              <p:cNvSpPr/>
              <p:nvPr/>
            </p:nvSpPr>
            <p:spPr>
              <a:xfrm>
                <a:off x="8362396" y="2766673"/>
                <a:ext cx="226734" cy="145719"/>
              </a:xfrm>
              <a:custGeom>
                <a:avLst/>
                <a:gdLst>
                  <a:gd name="csX0" fmla="*/ 554 w 255633"/>
                  <a:gd name="csY0" fmla="*/ 53795 h 164292"/>
                  <a:gd name="csX1" fmla="*/ 6648 w 255633"/>
                  <a:gd name="csY1" fmla="*/ 71118 h 164292"/>
                  <a:gd name="csX2" fmla="*/ 7146 w 255633"/>
                  <a:gd name="csY2" fmla="*/ 75472 h 164292"/>
                  <a:gd name="csX3" fmla="*/ 3948 w 255633"/>
                  <a:gd name="csY3" fmla="*/ 105085 h 164292"/>
                  <a:gd name="csX4" fmla="*/ 16800 w 255633"/>
                  <a:gd name="csY4" fmla="*/ 115560 h 164292"/>
                  <a:gd name="csX5" fmla="*/ 62236 w 255633"/>
                  <a:gd name="csY5" fmla="*/ 100837 h 164292"/>
                  <a:gd name="csX6" fmla="*/ 68677 w 255633"/>
                  <a:gd name="csY6" fmla="*/ 100973 h 164292"/>
                  <a:gd name="csX7" fmla="*/ 88725 w 255633"/>
                  <a:gd name="csY7" fmla="*/ 90422 h 164292"/>
                  <a:gd name="csX8" fmla="*/ 91516 w 255633"/>
                  <a:gd name="csY8" fmla="*/ 86159 h 164292"/>
                  <a:gd name="csX9" fmla="*/ 128971 w 255633"/>
                  <a:gd name="csY9" fmla="*/ 101698 h 164292"/>
                  <a:gd name="csX10" fmla="*/ 134402 w 255633"/>
                  <a:gd name="csY10" fmla="*/ 144326 h 164292"/>
                  <a:gd name="csX11" fmla="*/ 206055 w 255633"/>
                  <a:gd name="csY11" fmla="*/ 148816 h 164292"/>
                  <a:gd name="csX12" fmla="*/ 208529 w 255633"/>
                  <a:gd name="csY12" fmla="*/ 149420 h 164292"/>
                  <a:gd name="csX13" fmla="*/ 240961 w 255633"/>
                  <a:gd name="csY13" fmla="*/ 163675 h 164292"/>
                  <a:gd name="csX14" fmla="*/ 248730 w 255633"/>
                  <a:gd name="csY14" fmla="*/ 162465 h 164292"/>
                  <a:gd name="csX15" fmla="*/ 248730 w 255633"/>
                  <a:gd name="csY15" fmla="*/ 162465 h 164292"/>
                  <a:gd name="csX16" fmla="*/ 244597 w 255633"/>
                  <a:gd name="csY16" fmla="*/ 128968 h 164292"/>
                  <a:gd name="csX17" fmla="*/ 147601 w 255633"/>
                  <a:gd name="csY17" fmla="*/ 78692 h 164292"/>
                  <a:gd name="csX18" fmla="*/ 145233 w 255633"/>
                  <a:gd name="csY18" fmla="*/ 76727 h 164292"/>
                  <a:gd name="csX19" fmla="*/ 112831 w 255633"/>
                  <a:gd name="csY19" fmla="*/ 35626 h 164292"/>
                  <a:gd name="csX20" fmla="*/ 111805 w 255633"/>
                  <a:gd name="csY20" fmla="*/ 33857 h 164292"/>
                  <a:gd name="csX21" fmla="*/ 99858 w 255633"/>
                  <a:gd name="csY21" fmla="*/ 4547 h 164292"/>
                  <a:gd name="csX22" fmla="*/ 88091 w 255633"/>
                  <a:gd name="csY22" fmla="*/ 1992 h 164292"/>
                  <a:gd name="csX23" fmla="*/ 64393 w 255633"/>
                  <a:gd name="csY23" fmla="*/ 23215 h 164292"/>
                  <a:gd name="csX24" fmla="*/ 35551 w 255633"/>
                  <a:gd name="csY24" fmla="*/ 31363 h 164292"/>
                  <a:gd name="csX25" fmla="*/ 6723 w 255633"/>
                  <a:gd name="csY25" fmla="*/ 41098 h 164292"/>
                  <a:gd name="csX26" fmla="*/ 569 w 255633"/>
                  <a:gd name="csY26" fmla="*/ 53765 h 1642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255633" h="164292">
                    <a:moveTo>
                      <a:pt x="554" y="53795"/>
                    </a:moveTo>
                    <a:lnTo>
                      <a:pt x="6648" y="71118"/>
                    </a:lnTo>
                    <a:cubicBezTo>
                      <a:pt x="7146" y="72509"/>
                      <a:pt x="7312" y="74006"/>
                      <a:pt x="7146" y="75472"/>
                    </a:cubicBezTo>
                    <a:lnTo>
                      <a:pt x="3948" y="105085"/>
                    </a:lnTo>
                    <a:cubicBezTo>
                      <a:pt x="3179" y="112219"/>
                      <a:pt x="9997" y="117767"/>
                      <a:pt x="16800" y="115560"/>
                    </a:cubicBezTo>
                    <a:lnTo>
                      <a:pt x="62236" y="100837"/>
                    </a:lnTo>
                    <a:lnTo>
                      <a:pt x="68677" y="100973"/>
                    </a:lnTo>
                    <a:cubicBezTo>
                      <a:pt x="76732" y="101154"/>
                      <a:pt x="84305" y="97164"/>
                      <a:pt x="88725" y="90422"/>
                    </a:cubicBezTo>
                    <a:lnTo>
                      <a:pt x="91516" y="86159"/>
                    </a:lnTo>
                    <a:lnTo>
                      <a:pt x="128971" y="101698"/>
                    </a:lnTo>
                    <a:lnTo>
                      <a:pt x="134402" y="144326"/>
                    </a:lnTo>
                    <a:lnTo>
                      <a:pt x="206055" y="148816"/>
                    </a:lnTo>
                    <a:cubicBezTo>
                      <a:pt x="206915" y="148876"/>
                      <a:pt x="207745" y="149073"/>
                      <a:pt x="208529" y="149420"/>
                    </a:cubicBezTo>
                    <a:lnTo>
                      <a:pt x="240961" y="163675"/>
                    </a:lnTo>
                    <a:cubicBezTo>
                      <a:pt x="243571" y="164824"/>
                      <a:pt x="246588" y="164340"/>
                      <a:pt x="248730" y="162465"/>
                    </a:cubicBezTo>
                    <a:lnTo>
                      <a:pt x="248730" y="162465"/>
                    </a:lnTo>
                    <a:cubicBezTo>
                      <a:pt x="259486" y="152942"/>
                      <a:pt x="257344" y="135574"/>
                      <a:pt x="244597" y="128968"/>
                    </a:cubicBezTo>
                    <a:lnTo>
                      <a:pt x="147601" y="78692"/>
                    </a:lnTo>
                    <a:cubicBezTo>
                      <a:pt x="146681" y="78208"/>
                      <a:pt x="145866" y="77543"/>
                      <a:pt x="145233" y="76727"/>
                    </a:cubicBezTo>
                    <a:lnTo>
                      <a:pt x="112831" y="35626"/>
                    </a:lnTo>
                    <a:cubicBezTo>
                      <a:pt x="112408" y="35082"/>
                      <a:pt x="112061" y="34492"/>
                      <a:pt x="111805" y="33857"/>
                    </a:cubicBezTo>
                    <a:lnTo>
                      <a:pt x="99858" y="4547"/>
                    </a:lnTo>
                    <a:cubicBezTo>
                      <a:pt x="97927" y="-200"/>
                      <a:pt x="91832" y="-1530"/>
                      <a:pt x="88091" y="1992"/>
                    </a:cubicBezTo>
                    <a:cubicBezTo>
                      <a:pt x="88091" y="1992"/>
                      <a:pt x="65524" y="22898"/>
                      <a:pt x="64393" y="23215"/>
                    </a:cubicBezTo>
                    <a:lnTo>
                      <a:pt x="35551" y="31363"/>
                    </a:lnTo>
                    <a:lnTo>
                      <a:pt x="6723" y="41098"/>
                    </a:lnTo>
                    <a:cubicBezTo>
                      <a:pt x="1504" y="42866"/>
                      <a:pt x="-1272" y="48565"/>
                      <a:pt x="569" y="53765"/>
                    </a:cubicBezTo>
                    <a:close/>
                  </a:path>
                </a:pathLst>
              </a:custGeom>
              <a:solidFill>
                <a:srgbClr val="C2D2CB"/>
              </a:solidFill>
              <a:ln w="6350" cap="rnd">
                <a:solidFill>
                  <a:schemeClr val="bg1">
                    <a:lumMod val="50000"/>
                  </a:schemeClr>
                </a:solidFill>
                <a:prstDash val="solid"/>
                <a:round/>
              </a:ln>
            </p:spPr>
            <p:txBody>
              <a:bodyPr/>
              <a:lstStyle/>
              <a:p>
                <a:endParaRPr lang="en-US"/>
              </a:p>
            </p:txBody>
          </p:sp>
          <p:sp>
            <p:nvSpPr>
              <p:cNvPr id="3202" name="Freeform 3201">
                <a:extLst>
                  <a:ext uri="{FF2B5EF4-FFF2-40B4-BE49-F238E27FC236}">
                    <a16:creationId xmlns:a16="http://schemas.microsoft.com/office/drawing/2014/main" id="{29CF3211-0EC9-4F13-FE2A-2AEE3CB5CA3C}"/>
                  </a:ext>
                </a:extLst>
              </p:cNvPr>
              <p:cNvSpPr/>
              <p:nvPr/>
            </p:nvSpPr>
            <p:spPr>
              <a:xfrm>
                <a:off x="8313437" y="4079058"/>
                <a:ext cx="273349" cy="178075"/>
              </a:xfrm>
              <a:custGeom>
                <a:avLst/>
                <a:gdLst>
                  <a:gd name="csX0" fmla="*/ 17557 w 308189"/>
                  <a:gd name="csY0" fmla="*/ 8903 h 200772"/>
                  <a:gd name="csX1" fmla="*/ 17557 w 308189"/>
                  <a:gd name="csY1" fmla="*/ 40723 h 200772"/>
                  <a:gd name="csX2" fmla="*/ 14088 w 308189"/>
                  <a:gd name="csY2" fmla="*/ 58076 h 200772"/>
                  <a:gd name="csX3" fmla="*/ 693 w 308189"/>
                  <a:gd name="csY3" fmla="*/ 90258 h 200772"/>
                  <a:gd name="csX4" fmla="*/ 6334 w 308189"/>
                  <a:gd name="csY4" fmla="*/ 102215 h 200772"/>
                  <a:gd name="csX5" fmla="*/ 115609 w 308189"/>
                  <a:gd name="csY5" fmla="*/ 135184 h 200772"/>
                  <a:gd name="csX6" fmla="*/ 126636 w 308189"/>
                  <a:gd name="csY6" fmla="*/ 134156 h 200772"/>
                  <a:gd name="csX7" fmla="*/ 137482 w 308189"/>
                  <a:gd name="csY7" fmla="*/ 128532 h 200772"/>
                  <a:gd name="csX8" fmla="*/ 145447 w 308189"/>
                  <a:gd name="csY8" fmla="*/ 115411 h 200772"/>
                  <a:gd name="csX9" fmla="*/ 145447 w 308189"/>
                  <a:gd name="csY9" fmla="*/ 115411 h 200772"/>
                  <a:gd name="csX10" fmla="*/ 156836 w 308189"/>
                  <a:gd name="csY10" fmla="*/ 101021 h 200772"/>
                  <a:gd name="csX11" fmla="*/ 157877 w 308189"/>
                  <a:gd name="csY11" fmla="*/ 100779 h 200772"/>
                  <a:gd name="csX12" fmla="*/ 179509 w 308189"/>
                  <a:gd name="csY12" fmla="*/ 108715 h 200772"/>
                  <a:gd name="csX13" fmla="*/ 179509 w 308189"/>
                  <a:gd name="csY13" fmla="*/ 108715 h 200772"/>
                  <a:gd name="csX14" fmla="*/ 180625 w 308189"/>
                  <a:gd name="csY14" fmla="*/ 132206 h 200772"/>
                  <a:gd name="csX15" fmla="*/ 166551 w 308189"/>
                  <a:gd name="csY15" fmla="*/ 155469 h 200772"/>
                  <a:gd name="csX16" fmla="*/ 207461 w 308189"/>
                  <a:gd name="csY16" fmla="*/ 200773 h 200772"/>
                  <a:gd name="csX17" fmla="*/ 232125 w 308189"/>
                  <a:gd name="csY17" fmla="*/ 182164 h 200772"/>
                  <a:gd name="csX18" fmla="*/ 250453 w 308189"/>
                  <a:gd name="csY18" fmla="*/ 179806 h 200772"/>
                  <a:gd name="csX19" fmla="*/ 263728 w 308189"/>
                  <a:gd name="csY19" fmla="*/ 185279 h 200772"/>
                  <a:gd name="csX20" fmla="*/ 298136 w 308189"/>
                  <a:gd name="csY20" fmla="*/ 175906 h 200772"/>
                  <a:gd name="csX21" fmla="*/ 302239 w 308189"/>
                  <a:gd name="csY21" fmla="*/ 170495 h 200772"/>
                  <a:gd name="csX22" fmla="*/ 307534 w 308189"/>
                  <a:gd name="csY22" fmla="*/ 146626 h 200772"/>
                  <a:gd name="csX23" fmla="*/ 301681 w 308189"/>
                  <a:gd name="csY23" fmla="*/ 119296 h 200772"/>
                  <a:gd name="csX24" fmla="*/ 280321 w 308189"/>
                  <a:gd name="csY24" fmla="*/ 97061 h 200772"/>
                  <a:gd name="csX25" fmla="*/ 244012 w 308189"/>
                  <a:gd name="csY25" fmla="*/ 87794 h 200772"/>
                  <a:gd name="csX26" fmla="*/ 230043 w 308189"/>
                  <a:gd name="csY26" fmla="*/ 67947 h 200772"/>
                  <a:gd name="csX27" fmla="*/ 231386 w 308189"/>
                  <a:gd name="csY27" fmla="*/ 53511 h 200772"/>
                  <a:gd name="csX28" fmla="*/ 221007 w 308189"/>
                  <a:gd name="csY28" fmla="*/ 43459 h 200772"/>
                  <a:gd name="csX29" fmla="*/ 221007 w 308189"/>
                  <a:gd name="csY29" fmla="*/ 43459 h 200772"/>
                  <a:gd name="csX30" fmla="*/ 210719 w 308189"/>
                  <a:gd name="csY30" fmla="*/ 35840 h 200772"/>
                  <a:gd name="csX31" fmla="*/ 207989 w 308189"/>
                  <a:gd name="csY31" fmla="*/ 19923 h 200772"/>
                  <a:gd name="csX32" fmla="*/ 191863 w 308189"/>
                  <a:gd name="csY32" fmla="*/ 15433 h 200772"/>
                  <a:gd name="csX33" fmla="*/ 184019 w 308189"/>
                  <a:gd name="csY33" fmla="*/ 24533 h 200772"/>
                  <a:gd name="csX34" fmla="*/ 163866 w 308189"/>
                  <a:gd name="csY34" fmla="*/ 33558 h 200772"/>
                  <a:gd name="csX35" fmla="*/ 162568 w 308189"/>
                  <a:gd name="csY35" fmla="*/ 33527 h 200772"/>
                  <a:gd name="csX36" fmla="*/ 146744 w 308189"/>
                  <a:gd name="csY36" fmla="*/ 27753 h 200772"/>
                  <a:gd name="csX37" fmla="*/ 146744 w 308189"/>
                  <a:gd name="csY37" fmla="*/ 27753 h 200772"/>
                  <a:gd name="csX38" fmla="*/ 125082 w 308189"/>
                  <a:gd name="csY38" fmla="*/ 22523 h 200772"/>
                  <a:gd name="csX39" fmla="*/ 115202 w 308189"/>
                  <a:gd name="csY39" fmla="*/ 24609 h 200772"/>
                  <a:gd name="csX40" fmla="*/ 101897 w 308189"/>
                  <a:gd name="csY40" fmla="*/ 23913 h 200772"/>
                  <a:gd name="csX41" fmla="*/ 29218 w 308189"/>
                  <a:gd name="csY41" fmla="*/ 438 h 200772"/>
                  <a:gd name="csX42" fmla="*/ 17603 w 308189"/>
                  <a:gd name="csY42" fmla="*/ 8918 h 2007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Lst>
                <a:rect l="l" t="t" r="r" b="b"/>
                <a:pathLst>
                  <a:path w="308189" h="200772">
                    <a:moveTo>
                      <a:pt x="17557" y="8903"/>
                    </a:moveTo>
                    <a:lnTo>
                      <a:pt x="17557" y="40723"/>
                    </a:lnTo>
                    <a:cubicBezTo>
                      <a:pt x="17557" y="46678"/>
                      <a:pt x="16381" y="52574"/>
                      <a:pt x="14088" y="58076"/>
                    </a:cubicBezTo>
                    <a:lnTo>
                      <a:pt x="693" y="90258"/>
                    </a:lnTo>
                    <a:cubicBezTo>
                      <a:pt x="-1344" y="95126"/>
                      <a:pt x="1281" y="100688"/>
                      <a:pt x="6334" y="102215"/>
                    </a:cubicBezTo>
                    <a:lnTo>
                      <a:pt x="115609" y="135184"/>
                    </a:lnTo>
                    <a:cubicBezTo>
                      <a:pt x="119275" y="136287"/>
                      <a:pt x="123242" y="135924"/>
                      <a:pt x="126636" y="134156"/>
                    </a:cubicBezTo>
                    <a:lnTo>
                      <a:pt x="137482" y="128532"/>
                    </a:lnTo>
                    <a:cubicBezTo>
                      <a:pt x="142370" y="125993"/>
                      <a:pt x="145447" y="120929"/>
                      <a:pt x="145447" y="115411"/>
                    </a:cubicBezTo>
                    <a:lnTo>
                      <a:pt x="145447" y="115411"/>
                    </a:lnTo>
                    <a:cubicBezTo>
                      <a:pt x="145447" y="108549"/>
                      <a:pt x="150169" y="102578"/>
                      <a:pt x="156836" y="101021"/>
                    </a:cubicBezTo>
                    <a:lnTo>
                      <a:pt x="157877" y="100779"/>
                    </a:lnTo>
                    <a:cubicBezTo>
                      <a:pt x="166023" y="98874"/>
                      <a:pt x="174516" y="101988"/>
                      <a:pt x="179509" y="108715"/>
                    </a:cubicBezTo>
                    <a:lnTo>
                      <a:pt x="179509" y="108715"/>
                    </a:lnTo>
                    <a:cubicBezTo>
                      <a:pt x="184623" y="115593"/>
                      <a:pt x="185060" y="124874"/>
                      <a:pt x="180625" y="132206"/>
                    </a:cubicBezTo>
                    <a:lnTo>
                      <a:pt x="166551" y="155469"/>
                    </a:lnTo>
                    <a:lnTo>
                      <a:pt x="207461" y="200773"/>
                    </a:lnTo>
                    <a:lnTo>
                      <a:pt x="232125" y="182164"/>
                    </a:lnTo>
                    <a:cubicBezTo>
                      <a:pt x="237389" y="178189"/>
                      <a:pt x="244359" y="177297"/>
                      <a:pt x="250453" y="179806"/>
                    </a:cubicBezTo>
                    <a:lnTo>
                      <a:pt x="263728" y="185279"/>
                    </a:lnTo>
                    <a:cubicBezTo>
                      <a:pt x="275992" y="190342"/>
                      <a:pt x="290111" y="186488"/>
                      <a:pt x="298136" y="175906"/>
                    </a:cubicBezTo>
                    <a:lnTo>
                      <a:pt x="302239" y="170495"/>
                    </a:lnTo>
                    <a:cubicBezTo>
                      <a:pt x="307398" y="163693"/>
                      <a:pt x="309329" y="154971"/>
                      <a:pt x="307534" y="146626"/>
                    </a:cubicBezTo>
                    <a:lnTo>
                      <a:pt x="301681" y="119296"/>
                    </a:lnTo>
                    <a:cubicBezTo>
                      <a:pt x="299343" y="108428"/>
                      <a:pt x="291076" y="99812"/>
                      <a:pt x="280321" y="97061"/>
                    </a:cubicBezTo>
                    <a:lnTo>
                      <a:pt x="244012" y="87794"/>
                    </a:lnTo>
                    <a:cubicBezTo>
                      <a:pt x="235112" y="85527"/>
                      <a:pt x="229183" y="77107"/>
                      <a:pt x="230043" y="67947"/>
                    </a:cubicBezTo>
                    <a:lnTo>
                      <a:pt x="231386" y="53511"/>
                    </a:lnTo>
                    <a:cubicBezTo>
                      <a:pt x="231929" y="47600"/>
                      <a:pt x="226875" y="42703"/>
                      <a:pt x="221007" y="43459"/>
                    </a:cubicBezTo>
                    <a:lnTo>
                      <a:pt x="221007" y="43459"/>
                    </a:lnTo>
                    <a:cubicBezTo>
                      <a:pt x="216090" y="44093"/>
                      <a:pt x="211564" y="40723"/>
                      <a:pt x="210719" y="35840"/>
                    </a:cubicBezTo>
                    <a:lnTo>
                      <a:pt x="207989" y="19923"/>
                    </a:lnTo>
                    <a:cubicBezTo>
                      <a:pt x="206662" y="12198"/>
                      <a:pt x="196977" y="9508"/>
                      <a:pt x="191863" y="15433"/>
                    </a:cubicBezTo>
                    <a:lnTo>
                      <a:pt x="184019" y="24533"/>
                    </a:lnTo>
                    <a:cubicBezTo>
                      <a:pt x="178966" y="30398"/>
                      <a:pt x="171589" y="33694"/>
                      <a:pt x="163866" y="33558"/>
                    </a:cubicBezTo>
                    <a:lnTo>
                      <a:pt x="162568" y="33527"/>
                    </a:lnTo>
                    <a:cubicBezTo>
                      <a:pt x="156806" y="33421"/>
                      <a:pt x="151240" y="31381"/>
                      <a:pt x="146744" y="27753"/>
                    </a:cubicBezTo>
                    <a:lnTo>
                      <a:pt x="146744" y="27753"/>
                    </a:lnTo>
                    <a:cubicBezTo>
                      <a:pt x="140680" y="22840"/>
                      <a:pt x="132715" y="20920"/>
                      <a:pt x="125082" y="22523"/>
                    </a:cubicBezTo>
                    <a:lnTo>
                      <a:pt x="115202" y="24609"/>
                    </a:lnTo>
                    <a:cubicBezTo>
                      <a:pt x="110782" y="25546"/>
                      <a:pt x="106196" y="25304"/>
                      <a:pt x="101897" y="23913"/>
                    </a:cubicBezTo>
                    <a:lnTo>
                      <a:pt x="29218" y="438"/>
                    </a:lnTo>
                    <a:cubicBezTo>
                      <a:pt x="23486" y="-1421"/>
                      <a:pt x="17603" y="2872"/>
                      <a:pt x="17603" y="8918"/>
                    </a:cubicBezTo>
                    <a:close/>
                  </a:path>
                </a:pathLst>
              </a:custGeom>
              <a:solidFill>
                <a:schemeClr val="accent5">
                  <a:lumMod val="75000"/>
                </a:schemeClr>
              </a:solidFill>
              <a:ln w="6350" cap="rnd">
                <a:solidFill>
                  <a:schemeClr val="bg1">
                    <a:lumMod val="50000"/>
                  </a:schemeClr>
                </a:solidFill>
                <a:prstDash val="solid"/>
                <a:round/>
              </a:ln>
            </p:spPr>
            <p:txBody>
              <a:bodyPr/>
              <a:lstStyle/>
              <a:p>
                <a:endParaRPr lang="en-US"/>
              </a:p>
            </p:txBody>
          </p:sp>
          <p:sp>
            <p:nvSpPr>
              <p:cNvPr id="3203" name="Freeform 3202">
                <a:extLst>
                  <a:ext uri="{FF2B5EF4-FFF2-40B4-BE49-F238E27FC236}">
                    <a16:creationId xmlns:a16="http://schemas.microsoft.com/office/drawing/2014/main" id="{14047751-7F87-C3EB-12A0-C94B7EBCE003}"/>
                  </a:ext>
                </a:extLst>
              </p:cNvPr>
              <p:cNvSpPr/>
              <p:nvPr/>
            </p:nvSpPr>
            <p:spPr>
              <a:xfrm>
                <a:off x="8495070" y="4158764"/>
                <a:ext cx="14564" cy="33678"/>
              </a:xfrm>
              <a:custGeom>
                <a:avLst/>
                <a:gdLst>
                  <a:gd name="csX0" fmla="*/ 16421 w 16420"/>
                  <a:gd name="csY0" fmla="*/ 0 h 37971"/>
                  <a:gd name="csX1" fmla="*/ 9105 w 16420"/>
                  <a:gd name="csY1" fmla="*/ 37972 h 37971"/>
                </a:gdLst>
                <a:ahLst/>
                <a:cxnLst>
                  <a:cxn ang="0">
                    <a:pos x="csX0" y="csY0"/>
                  </a:cxn>
                  <a:cxn ang="0">
                    <a:pos x="csX1" y="csY1"/>
                  </a:cxn>
                </a:cxnLst>
                <a:rect l="l" t="t" r="r" b="b"/>
                <a:pathLst>
                  <a:path w="16420" h="37971">
                    <a:moveTo>
                      <a:pt x="16421" y="0"/>
                    </a:moveTo>
                    <a:cubicBezTo>
                      <a:pt x="16421" y="0"/>
                      <a:pt x="-15016" y="438"/>
                      <a:pt x="9105" y="37972"/>
                    </a:cubicBezTo>
                  </a:path>
                </a:pathLst>
              </a:custGeom>
              <a:noFill/>
              <a:ln w="6350" cap="rnd">
                <a:solidFill>
                  <a:schemeClr val="bg1">
                    <a:lumMod val="50000"/>
                  </a:schemeClr>
                </a:solidFill>
                <a:prstDash val="solid"/>
                <a:round/>
              </a:ln>
            </p:spPr>
            <p:txBody>
              <a:bodyPr/>
              <a:lstStyle/>
              <a:p>
                <a:endParaRPr lang="en-US"/>
              </a:p>
            </p:txBody>
          </p:sp>
          <p:sp>
            <p:nvSpPr>
              <p:cNvPr id="3204" name="Freeform 3203">
                <a:extLst>
                  <a:ext uri="{FF2B5EF4-FFF2-40B4-BE49-F238E27FC236}">
                    <a16:creationId xmlns:a16="http://schemas.microsoft.com/office/drawing/2014/main" id="{BBED6550-23D9-1FB2-66B5-0B99293BA70B}"/>
                  </a:ext>
                </a:extLst>
              </p:cNvPr>
              <p:cNvSpPr/>
              <p:nvPr/>
            </p:nvSpPr>
            <p:spPr>
              <a:xfrm>
                <a:off x="8460577" y="3296059"/>
                <a:ext cx="240881" cy="218429"/>
              </a:xfrm>
              <a:custGeom>
                <a:avLst/>
                <a:gdLst>
                  <a:gd name="csX0" fmla="*/ 264008 w 271583"/>
                  <a:gd name="csY0" fmla="*/ 186532 h 246269"/>
                  <a:gd name="csX1" fmla="*/ 212629 w 271583"/>
                  <a:gd name="csY1" fmla="*/ 110996 h 246269"/>
                  <a:gd name="csX2" fmla="*/ 218814 w 271583"/>
                  <a:gd name="csY2" fmla="*/ 93749 h 246269"/>
                  <a:gd name="csX3" fmla="*/ 230550 w 271583"/>
                  <a:gd name="csY3" fmla="*/ 90332 h 246269"/>
                  <a:gd name="csX4" fmla="*/ 184481 w 271583"/>
                  <a:gd name="csY4" fmla="*/ 50184 h 246269"/>
                  <a:gd name="csX5" fmla="*/ 188750 w 271583"/>
                  <a:gd name="csY5" fmla="*/ 31954 h 246269"/>
                  <a:gd name="csX6" fmla="*/ 184586 w 271583"/>
                  <a:gd name="csY6" fmla="*/ 15764 h 246269"/>
                  <a:gd name="csX7" fmla="*/ 171991 w 271583"/>
                  <a:gd name="csY7" fmla="*/ 1283 h 246269"/>
                  <a:gd name="csX8" fmla="*/ 147251 w 271583"/>
                  <a:gd name="csY8" fmla="*/ 10353 h 246269"/>
                  <a:gd name="csX9" fmla="*/ 144476 w 271583"/>
                  <a:gd name="csY9" fmla="*/ 15326 h 246269"/>
                  <a:gd name="csX10" fmla="*/ 135395 w 271583"/>
                  <a:gd name="csY10" fmla="*/ 7420 h 246269"/>
                  <a:gd name="csX11" fmla="*/ 124081 w 271583"/>
                  <a:gd name="csY11" fmla="*/ 9899 h 246269"/>
                  <a:gd name="csX12" fmla="*/ 117414 w 271583"/>
                  <a:gd name="csY12" fmla="*/ 24653 h 246269"/>
                  <a:gd name="csX13" fmla="*/ 103958 w 271583"/>
                  <a:gd name="csY13" fmla="*/ 34811 h 246269"/>
                  <a:gd name="csX14" fmla="*/ 95767 w 271583"/>
                  <a:gd name="csY14" fmla="*/ 36020 h 246269"/>
                  <a:gd name="csX15" fmla="*/ 86143 w 271583"/>
                  <a:gd name="csY15" fmla="*/ 40766 h 246269"/>
                  <a:gd name="csX16" fmla="*/ 83111 w 271583"/>
                  <a:gd name="csY16" fmla="*/ 43699 h 246269"/>
                  <a:gd name="csX17" fmla="*/ 57391 w 271583"/>
                  <a:gd name="csY17" fmla="*/ 52995 h 246269"/>
                  <a:gd name="csX18" fmla="*/ 28880 w 271583"/>
                  <a:gd name="csY18" fmla="*/ 50864 h 246269"/>
                  <a:gd name="csX19" fmla="*/ 12724 w 271583"/>
                  <a:gd name="csY19" fmla="*/ 53691 h 246269"/>
                  <a:gd name="csX20" fmla="*/ 7958 w 271583"/>
                  <a:gd name="csY20" fmla="*/ 55822 h 246269"/>
                  <a:gd name="csX21" fmla="*/ 521 w 271583"/>
                  <a:gd name="csY21" fmla="*/ 71815 h 246269"/>
                  <a:gd name="csX22" fmla="*/ 5484 w 271583"/>
                  <a:gd name="csY22" fmla="*/ 89184 h 246269"/>
                  <a:gd name="csX23" fmla="*/ 8063 w 271583"/>
                  <a:gd name="csY23" fmla="*/ 114412 h 246269"/>
                  <a:gd name="csX24" fmla="*/ 7430 w 271583"/>
                  <a:gd name="csY24" fmla="*/ 122832 h 246269"/>
                  <a:gd name="csX25" fmla="*/ 22379 w 271583"/>
                  <a:gd name="csY25" fmla="*/ 137208 h 246269"/>
                  <a:gd name="csX26" fmla="*/ 68674 w 271583"/>
                  <a:gd name="csY26" fmla="*/ 131766 h 246269"/>
                  <a:gd name="csX27" fmla="*/ 79807 w 271583"/>
                  <a:gd name="csY27" fmla="*/ 136406 h 246269"/>
                  <a:gd name="csX28" fmla="*/ 94183 w 271583"/>
                  <a:gd name="csY28" fmla="*/ 131584 h 246269"/>
                  <a:gd name="csX29" fmla="*/ 118047 w 271583"/>
                  <a:gd name="csY29" fmla="*/ 132461 h 246269"/>
                  <a:gd name="csX30" fmla="*/ 123463 w 271583"/>
                  <a:gd name="csY30" fmla="*/ 128138 h 246269"/>
                  <a:gd name="csX31" fmla="*/ 130281 w 271583"/>
                  <a:gd name="csY31" fmla="*/ 92388 h 246269"/>
                  <a:gd name="csX32" fmla="*/ 137099 w 271583"/>
                  <a:gd name="csY32" fmla="*/ 87974 h 246269"/>
                  <a:gd name="csX33" fmla="*/ 140886 w 271583"/>
                  <a:gd name="csY33" fmla="*/ 93083 h 246269"/>
                  <a:gd name="csX34" fmla="*/ 140916 w 271583"/>
                  <a:gd name="csY34" fmla="*/ 109469 h 246269"/>
                  <a:gd name="csX35" fmla="*/ 160104 w 271583"/>
                  <a:gd name="csY35" fmla="*/ 141833 h 246269"/>
                  <a:gd name="csX36" fmla="*/ 175068 w 271583"/>
                  <a:gd name="csY36" fmla="*/ 150026 h 246269"/>
                  <a:gd name="csX37" fmla="*/ 196307 w 271583"/>
                  <a:gd name="csY37" fmla="*/ 148907 h 246269"/>
                  <a:gd name="csX38" fmla="*/ 207968 w 271583"/>
                  <a:gd name="csY38" fmla="*/ 169843 h 246269"/>
                  <a:gd name="csX39" fmla="*/ 207395 w 271583"/>
                  <a:gd name="csY39" fmla="*/ 181241 h 246269"/>
                  <a:gd name="csX40" fmla="*/ 246676 w 271583"/>
                  <a:gd name="csY40" fmla="*/ 241554 h 246269"/>
                  <a:gd name="csX41" fmla="*/ 265306 w 271583"/>
                  <a:gd name="csY41" fmla="*/ 238849 h 246269"/>
                  <a:gd name="csX42" fmla="*/ 269756 w 271583"/>
                  <a:gd name="csY42" fmla="*/ 223869 h 246269"/>
                  <a:gd name="csX43" fmla="*/ 263963 w 271583"/>
                  <a:gd name="csY43" fmla="*/ 186547 h 2462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271583" h="246269">
                    <a:moveTo>
                      <a:pt x="264008" y="186532"/>
                    </a:moveTo>
                    <a:lnTo>
                      <a:pt x="212629" y="110996"/>
                    </a:lnTo>
                    <a:cubicBezTo>
                      <a:pt x="208300" y="104632"/>
                      <a:pt x="211438" y="95895"/>
                      <a:pt x="218814" y="93749"/>
                    </a:cubicBezTo>
                    <a:lnTo>
                      <a:pt x="230550" y="90332"/>
                    </a:lnTo>
                    <a:lnTo>
                      <a:pt x="184481" y="50184"/>
                    </a:lnTo>
                    <a:cubicBezTo>
                      <a:pt x="188690" y="45271"/>
                      <a:pt x="190439" y="38514"/>
                      <a:pt x="188750" y="31954"/>
                    </a:cubicBezTo>
                    <a:lnTo>
                      <a:pt x="184586" y="15764"/>
                    </a:lnTo>
                    <a:cubicBezTo>
                      <a:pt x="182912" y="9219"/>
                      <a:pt x="178311" y="3626"/>
                      <a:pt x="171991" y="1283"/>
                    </a:cubicBezTo>
                    <a:cubicBezTo>
                      <a:pt x="162366" y="-2269"/>
                      <a:pt x="152018" y="1812"/>
                      <a:pt x="147251" y="10353"/>
                    </a:cubicBezTo>
                    <a:lnTo>
                      <a:pt x="144476" y="15326"/>
                    </a:lnTo>
                    <a:lnTo>
                      <a:pt x="135395" y="7420"/>
                    </a:lnTo>
                    <a:cubicBezTo>
                      <a:pt x="131744" y="4246"/>
                      <a:pt x="126072" y="5485"/>
                      <a:pt x="124081" y="9899"/>
                    </a:cubicBezTo>
                    <a:lnTo>
                      <a:pt x="117414" y="24653"/>
                    </a:lnTo>
                    <a:cubicBezTo>
                      <a:pt x="114940" y="30110"/>
                      <a:pt x="109871" y="33934"/>
                      <a:pt x="103958" y="34811"/>
                    </a:cubicBezTo>
                    <a:lnTo>
                      <a:pt x="95767" y="36020"/>
                    </a:lnTo>
                    <a:cubicBezTo>
                      <a:pt x="92146" y="36564"/>
                      <a:pt x="88782" y="38212"/>
                      <a:pt x="86143" y="40766"/>
                    </a:cubicBezTo>
                    <a:lnTo>
                      <a:pt x="83111" y="43699"/>
                    </a:lnTo>
                    <a:cubicBezTo>
                      <a:pt x="76247" y="50320"/>
                      <a:pt x="66894" y="53706"/>
                      <a:pt x="57391" y="52995"/>
                    </a:cubicBezTo>
                    <a:lnTo>
                      <a:pt x="28880" y="50864"/>
                    </a:lnTo>
                    <a:cubicBezTo>
                      <a:pt x="23344" y="50456"/>
                      <a:pt x="17793" y="51423"/>
                      <a:pt x="12724" y="53691"/>
                    </a:cubicBezTo>
                    <a:lnTo>
                      <a:pt x="7958" y="55822"/>
                    </a:lnTo>
                    <a:cubicBezTo>
                      <a:pt x="1848" y="58558"/>
                      <a:pt x="-1320" y="65376"/>
                      <a:pt x="521" y="71815"/>
                    </a:cubicBezTo>
                    <a:lnTo>
                      <a:pt x="5484" y="89184"/>
                    </a:lnTo>
                    <a:cubicBezTo>
                      <a:pt x="7822" y="97376"/>
                      <a:pt x="8697" y="105917"/>
                      <a:pt x="8063" y="114412"/>
                    </a:cubicBezTo>
                    <a:lnTo>
                      <a:pt x="7430" y="122832"/>
                    </a:lnTo>
                    <a:cubicBezTo>
                      <a:pt x="6796" y="131267"/>
                      <a:pt x="14007" y="138190"/>
                      <a:pt x="22379" y="137208"/>
                    </a:cubicBezTo>
                    <a:lnTo>
                      <a:pt x="68674" y="131766"/>
                    </a:lnTo>
                    <a:cubicBezTo>
                      <a:pt x="71737" y="134366"/>
                      <a:pt x="75583" y="136074"/>
                      <a:pt x="79807" y="136406"/>
                    </a:cubicBezTo>
                    <a:cubicBezTo>
                      <a:pt x="85147" y="136830"/>
                      <a:pt x="90291" y="135001"/>
                      <a:pt x="94183" y="131584"/>
                    </a:cubicBezTo>
                    <a:lnTo>
                      <a:pt x="118047" y="132461"/>
                    </a:lnTo>
                    <a:cubicBezTo>
                      <a:pt x="120672" y="132552"/>
                      <a:pt x="122980" y="130723"/>
                      <a:pt x="123463" y="128138"/>
                    </a:cubicBezTo>
                    <a:lnTo>
                      <a:pt x="130281" y="92388"/>
                    </a:lnTo>
                    <a:cubicBezTo>
                      <a:pt x="130884" y="89214"/>
                      <a:pt x="134007" y="87022"/>
                      <a:pt x="137099" y="87974"/>
                    </a:cubicBezTo>
                    <a:cubicBezTo>
                      <a:pt x="139422" y="88685"/>
                      <a:pt x="140886" y="90786"/>
                      <a:pt x="140886" y="93083"/>
                    </a:cubicBezTo>
                    <a:lnTo>
                      <a:pt x="140916" y="109469"/>
                    </a:lnTo>
                    <a:cubicBezTo>
                      <a:pt x="140931" y="122953"/>
                      <a:pt x="148292" y="135363"/>
                      <a:pt x="160104" y="141833"/>
                    </a:cubicBezTo>
                    <a:lnTo>
                      <a:pt x="175068" y="150026"/>
                    </a:lnTo>
                    <a:cubicBezTo>
                      <a:pt x="181238" y="146051"/>
                      <a:pt x="189218" y="145340"/>
                      <a:pt x="196307" y="148907"/>
                    </a:cubicBezTo>
                    <a:cubicBezTo>
                      <a:pt x="204031" y="152792"/>
                      <a:pt x="208405" y="161212"/>
                      <a:pt x="207968" y="169843"/>
                    </a:cubicBezTo>
                    <a:lnTo>
                      <a:pt x="207395" y="181241"/>
                    </a:lnTo>
                    <a:lnTo>
                      <a:pt x="246676" y="241554"/>
                    </a:lnTo>
                    <a:cubicBezTo>
                      <a:pt x="251503" y="248961"/>
                      <a:pt x="262771" y="247329"/>
                      <a:pt x="265306" y="238849"/>
                    </a:cubicBezTo>
                    <a:lnTo>
                      <a:pt x="269756" y="223869"/>
                    </a:lnTo>
                    <a:cubicBezTo>
                      <a:pt x="273527" y="211186"/>
                      <a:pt x="271400" y="197476"/>
                      <a:pt x="263963" y="186547"/>
                    </a:cubicBezTo>
                    <a:close/>
                  </a:path>
                </a:pathLst>
              </a:custGeom>
              <a:solidFill>
                <a:schemeClr val="tx1">
                  <a:lumMod val="50000"/>
                  <a:lumOff val="50000"/>
                </a:schemeClr>
              </a:solidFill>
              <a:ln w="6350" cap="rnd">
                <a:solidFill>
                  <a:schemeClr val="bg1">
                    <a:lumMod val="50000"/>
                  </a:schemeClr>
                </a:solidFill>
                <a:prstDash val="solid"/>
                <a:round/>
              </a:ln>
            </p:spPr>
            <p:txBody>
              <a:bodyPr/>
              <a:lstStyle/>
              <a:p>
                <a:endParaRPr lang="en-US"/>
              </a:p>
            </p:txBody>
          </p:sp>
          <p:sp>
            <p:nvSpPr>
              <p:cNvPr id="3205" name="Freeform 3204">
                <a:extLst>
                  <a:ext uri="{FF2B5EF4-FFF2-40B4-BE49-F238E27FC236}">
                    <a16:creationId xmlns:a16="http://schemas.microsoft.com/office/drawing/2014/main" id="{05FEB200-CD08-9D43-8F3F-09A7A46B6DC6}"/>
                  </a:ext>
                </a:extLst>
              </p:cNvPr>
              <p:cNvSpPr/>
              <p:nvPr/>
            </p:nvSpPr>
            <p:spPr>
              <a:xfrm>
                <a:off x="8439192" y="3197519"/>
                <a:ext cx="255280" cy="198922"/>
              </a:xfrm>
              <a:custGeom>
                <a:avLst/>
                <a:gdLst>
                  <a:gd name="csX0" fmla="*/ 272280 w 287817"/>
                  <a:gd name="csY0" fmla="*/ 156597 h 224276"/>
                  <a:gd name="csX1" fmla="*/ 210191 w 287817"/>
                  <a:gd name="csY1" fmla="*/ 89481 h 224276"/>
                  <a:gd name="csX2" fmla="*/ 210191 w 287817"/>
                  <a:gd name="csY2" fmla="*/ 79519 h 224276"/>
                  <a:gd name="csX3" fmla="*/ 208939 w 287817"/>
                  <a:gd name="csY3" fmla="*/ 68500 h 224276"/>
                  <a:gd name="csX4" fmla="*/ 189178 w 287817"/>
                  <a:gd name="csY4" fmla="*/ 54956 h 224276"/>
                  <a:gd name="csX5" fmla="*/ 189238 w 287817"/>
                  <a:gd name="csY5" fmla="*/ 53913 h 224276"/>
                  <a:gd name="csX6" fmla="*/ 189238 w 287817"/>
                  <a:gd name="csY6" fmla="*/ 22214 h 224276"/>
                  <a:gd name="csX7" fmla="*/ 176582 w 287817"/>
                  <a:gd name="csY7" fmla="*/ 4679 h 224276"/>
                  <a:gd name="csX8" fmla="*/ 165208 w 287817"/>
                  <a:gd name="csY8" fmla="*/ 930 h 224276"/>
                  <a:gd name="csX9" fmla="*/ 142520 w 287817"/>
                  <a:gd name="csY9" fmla="*/ 11164 h 224276"/>
                  <a:gd name="csX10" fmla="*/ 138598 w 287817"/>
                  <a:gd name="csY10" fmla="*/ 20309 h 224276"/>
                  <a:gd name="csX11" fmla="*/ 123755 w 287817"/>
                  <a:gd name="csY11" fmla="*/ 10136 h 224276"/>
                  <a:gd name="csX12" fmla="*/ 112546 w 287817"/>
                  <a:gd name="csY12" fmla="*/ 14338 h 224276"/>
                  <a:gd name="csX13" fmla="*/ 110812 w 287817"/>
                  <a:gd name="csY13" fmla="*/ 20989 h 224276"/>
                  <a:gd name="csX14" fmla="*/ 94882 w 287817"/>
                  <a:gd name="csY14" fmla="*/ 38932 h 224276"/>
                  <a:gd name="csX15" fmla="*/ 50336 w 287817"/>
                  <a:gd name="csY15" fmla="*/ 56331 h 224276"/>
                  <a:gd name="csX16" fmla="*/ 47304 w 287817"/>
                  <a:gd name="csY16" fmla="*/ 57314 h 224276"/>
                  <a:gd name="csX17" fmla="*/ 6485 w 287817"/>
                  <a:gd name="csY17" fmla="*/ 67789 h 224276"/>
                  <a:gd name="csX18" fmla="*/ 692 w 287817"/>
                  <a:gd name="csY18" fmla="*/ 79549 h 224276"/>
                  <a:gd name="csX19" fmla="*/ 14721 w 287817"/>
                  <a:gd name="csY19" fmla="*/ 112442 h 224276"/>
                  <a:gd name="csX20" fmla="*/ 16818 w 287817"/>
                  <a:gd name="csY20" fmla="*/ 121391 h 224276"/>
                  <a:gd name="csX21" fmla="*/ 18100 w 287817"/>
                  <a:gd name="csY21" fmla="*/ 143672 h 224276"/>
                  <a:gd name="csX22" fmla="*/ 28976 w 287817"/>
                  <a:gd name="csY22" fmla="*/ 151503 h 224276"/>
                  <a:gd name="csX23" fmla="*/ 103058 w 287817"/>
                  <a:gd name="csY23" fmla="*/ 131171 h 224276"/>
                  <a:gd name="csX24" fmla="*/ 126877 w 287817"/>
                  <a:gd name="csY24" fmla="*/ 104219 h 224276"/>
                  <a:gd name="csX25" fmla="*/ 129638 w 287817"/>
                  <a:gd name="csY25" fmla="*/ 85294 h 224276"/>
                  <a:gd name="csX26" fmla="*/ 140348 w 287817"/>
                  <a:gd name="csY26" fmla="*/ 79036 h 224276"/>
                  <a:gd name="csX27" fmla="*/ 145266 w 287817"/>
                  <a:gd name="csY27" fmla="*/ 84931 h 224276"/>
                  <a:gd name="csX28" fmla="*/ 151601 w 287817"/>
                  <a:gd name="csY28" fmla="*/ 117446 h 224276"/>
                  <a:gd name="csX29" fmla="*/ 166490 w 287817"/>
                  <a:gd name="csY29" fmla="*/ 130128 h 224276"/>
                  <a:gd name="csX30" fmla="*/ 171347 w 287817"/>
                  <a:gd name="csY30" fmla="*/ 121436 h 224276"/>
                  <a:gd name="csX31" fmla="*/ 191531 w 287817"/>
                  <a:gd name="csY31" fmla="*/ 111248 h 224276"/>
                  <a:gd name="csX32" fmla="*/ 208562 w 287817"/>
                  <a:gd name="csY32" fmla="*/ 126289 h 224276"/>
                  <a:gd name="csX33" fmla="*/ 212861 w 287817"/>
                  <a:gd name="csY33" fmla="*/ 143053 h 224276"/>
                  <a:gd name="csX34" fmla="*/ 206043 w 287817"/>
                  <a:gd name="csY34" fmla="*/ 163777 h 224276"/>
                  <a:gd name="csX35" fmla="*/ 274935 w 287817"/>
                  <a:gd name="csY35" fmla="*/ 222397 h 224276"/>
                  <a:gd name="csX36" fmla="*/ 287818 w 287817"/>
                  <a:gd name="csY36" fmla="*/ 216426 h 224276"/>
                  <a:gd name="csX37" fmla="*/ 287818 w 287817"/>
                  <a:gd name="csY37" fmla="*/ 196292 h 224276"/>
                  <a:gd name="csX38" fmla="*/ 272280 w 287817"/>
                  <a:gd name="csY38" fmla="*/ 156582 h 2242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287817" h="224276">
                    <a:moveTo>
                      <a:pt x="272280" y="156597"/>
                    </a:moveTo>
                    <a:lnTo>
                      <a:pt x="210191" y="89481"/>
                    </a:lnTo>
                    <a:cubicBezTo>
                      <a:pt x="207596" y="86669"/>
                      <a:pt x="207596" y="82331"/>
                      <a:pt x="210191" y="79519"/>
                    </a:cubicBezTo>
                    <a:cubicBezTo>
                      <a:pt x="213223" y="76239"/>
                      <a:pt x="212635" y="71024"/>
                      <a:pt x="208939" y="68500"/>
                    </a:cubicBezTo>
                    <a:lnTo>
                      <a:pt x="189178" y="54956"/>
                    </a:lnTo>
                    <a:cubicBezTo>
                      <a:pt x="189193" y="54608"/>
                      <a:pt x="189238" y="54260"/>
                      <a:pt x="189238" y="53913"/>
                    </a:cubicBezTo>
                    <a:lnTo>
                      <a:pt x="189238" y="22214"/>
                    </a:lnTo>
                    <a:cubicBezTo>
                      <a:pt x="189238" y="14248"/>
                      <a:pt x="184139" y="7173"/>
                      <a:pt x="176582" y="4679"/>
                    </a:cubicBezTo>
                    <a:lnTo>
                      <a:pt x="165208" y="930"/>
                    </a:lnTo>
                    <a:cubicBezTo>
                      <a:pt x="156142" y="-2063"/>
                      <a:pt x="146291" y="2381"/>
                      <a:pt x="142520" y="11164"/>
                    </a:cubicBezTo>
                    <a:lnTo>
                      <a:pt x="138598" y="20309"/>
                    </a:lnTo>
                    <a:lnTo>
                      <a:pt x="123755" y="10136"/>
                    </a:lnTo>
                    <a:cubicBezTo>
                      <a:pt x="119576" y="7279"/>
                      <a:pt x="113829" y="9426"/>
                      <a:pt x="112546" y="14338"/>
                    </a:cubicBezTo>
                    <a:lnTo>
                      <a:pt x="110812" y="20989"/>
                    </a:lnTo>
                    <a:cubicBezTo>
                      <a:pt x="108685" y="29183"/>
                      <a:pt x="102756" y="35849"/>
                      <a:pt x="94882" y="38932"/>
                    </a:cubicBezTo>
                    <a:lnTo>
                      <a:pt x="50336" y="56331"/>
                    </a:lnTo>
                    <a:cubicBezTo>
                      <a:pt x="49341" y="56724"/>
                      <a:pt x="48330" y="57042"/>
                      <a:pt x="47304" y="57314"/>
                    </a:cubicBezTo>
                    <a:lnTo>
                      <a:pt x="6485" y="67789"/>
                    </a:lnTo>
                    <a:cubicBezTo>
                      <a:pt x="1371" y="69104"/>
                      <a:pt x="-1375" y="74682"/>
                      <a:pt x="692" y="79549"/>
                    </a:cubicBezTo>
                    <a:lnTo>
                      <a:pt x="14721" y="112442"/>
                    </a:lnTo>
                    <a:cubicBezTo>
                      <a:pt x="15928" y="115284"/>
                      <a:pt x="16637" y="118307"/>
                      <a:pt x="16818" y="121391"/>
                    </a:cubicBezTo>
                    <a:lnTo>
                      <a:pt x="18100" y="143672"/>
                    </a:lnTo>
                    <a:cubicBezTo>
                      <a:pt x="18417" y="149160"/>
                      <a:pt x="23697" y="152954"/>
                      <a:pt x="28976" y="151503"/>
                    </a:cubicBezTo>
                    <a:lnTo>
                      <a:pt x="103058" y="131171"/>
                    </a:lnTo>
                    <a:cubicBezTo>
                      <a:pt x="115639" y="127725"/>
                      <a:pt x="124976" y="117143"/>
                      <a:pt x="126877" y="104219"/>
                    </a:cubicBezTo>
                    <a:lnTo>
                      <a:pt x="129638" y="85294"/>
                    </a:lnTo>
                    <a:cubicBezTo>
                      <a:pt x="130377" y="80245"/>
                      <a:pt x="135596" y="77191"/>
                      <a:pt x="140348" y="79036"/>
                    </a:cubicBezTo>
                    <a:cubicBezTo>
                      <a:pt x="142882" y="80018"/>
                      <a:pt x="144753" y="82240"/>
                      <a:pt x="145266" y="84931"/>
                    </a:cubicBezTo>
                    <a:lnTo>
                      <a:pt x="151601" y="117446"/>
                    </a:lnTo>
                    <a:lnTo>
                      <a:pt x="166490" y="130128"/>
                    </a:lnTo>
                    <a:lnTo>
                      <a:pt x="171347" y="121436"/>
                    </a:lnTo>
                    <a:cubicBezTo>
                      <a:pt x="175375" y="114241"/>
                      <a:pt x="183355" y="110205"/>
                      <a:pt x="191531" y="111248"/>
                    </a:cubicBezTo>
                    <a:cubicBezTo>
                      <a:pt x="199752" y="112291"/>
                      <a:pt x="206495" y="118262"/>
                      <a:pt x="208562" y="126289"/>
                    </a:cubicBezTo>
                    <a:lnTo>
                      <a:pt x="212861" y="143053"/>
                    </a:lnTo>
                    <a:cubicBezTo>
                      <a:pt x="214852" y="150807"/>
                      <a:pt x="212076" y="158864"/>
                      <a:pt x="206043" y="163777"/>
                    </a:cubicBezTo>
                    <a:lnTo>
                      <a:pt x="274935" y="222397"/>
                    </a:lnTo>
                    <a:cubicBezTo>
                      <a:pt x="280019" y="226721"/>
                      <a:pt x="287818" y="223108"/>
                      <a:pt x="287818" y="216426"/>
                    </a:cubicBezTo>
                    <a:lnTo>
                      <a:pt x="287818" y="196292"/>
                    </a:lnTo>
                    <a:cubicBezTo>
                      <a:pt x="287818" y="181569"/>
                      <a:pt x="282266" y="167390"/>
                      <a:pt x="272280" y="156582"/>
                    </a:cubicBezTo>
                    <a:close/>
                  </a:path>
                </a:pathLst>
              </a:custGeom>
              <a:solidFill>
                <a:schemeClr val="tx1">
                  <a:lumMod val="50000"/>
                  <a:lumOff val="50000"/>
                </a:schemeClr>
              </a:solidFill>
              <a:ln w="6350" cap="rnd">
                <a:solidFill>
                  <a:schemeClr val="bg1">
                    <a:lumMod val="50000"/>
                  </a:schemeClr>
                </a:solidFill>
                <a:prstDash val="solid"/>
                <a:round/>
              </a:ln>
            </p:spPr>
            <p:txBody>
              <a:bodyPr/>
              <a:lstStyle/>
              <a:p>
                <a:endParaRPr lang="en-US"/>
              </a:p>
            </p:txBody>
          </p:sp>
          <p:sp>
            <p:nvSpPr>
              <p:cNvPr id="3206" name="Freeform 3205">
                <a:extLst>
                  <a:ext uri="{FF2B5EF4-FFF2-40B4-BE49-F238E27FC236}">
                    <a16:creationId xmlns:a16="http://schemas.microsoft.com/office/drawing/2014/main" id="{0516CF20-4DB0-597A-6A75-037CD21A4E2F}"/>
                  </a:ext>
                </a:extLst>
              </p:cNvPr>
              <p:cNvSpPr/>
              <p:nvPr/>
            </p:nvSpPr>
            <p:spPr>
              <a:xfrm>
                <a:off x="8376993" y="2900501"/>
                <a:ext cx="254417" cy="192805"/>
              </a:xfrm>
              <a:custGeom>
                <a:avLst/>
                <a:gdLst>
                  <a:gd name="csX0" fmla="*/ 285734 w 286844"/>
                  <a:gd name="csY0" fmla="*/ 193532 h 217379"/>
                  <a:gd name="csX1" fmla="*/ 276939 w 286844"/>
                  <a:gd name="csY1" fmla="*/ 169543 h 217379"/>
                  <a:gd name="csX2" fmla="*/ 267888 w 286844"/>
                  <a:gd name="csY2" fmla="*/ 159400 h 217379"/>
                  <a:gd name="csX3" fmla="*/ 179053 w 286844"/>
                  <a:gd name="csY3" fmla="*/ 114883 h 217379"/>
                  <a:gd name="csX4" fmla="*/ 168750 w 286844"/>
                  <a:gd name="csY4" fmla="*/ 97817 h 217379"/>
                  <a:gd name="csX5" fmla="*/ 169007 w 286844"/>
                  <a:gd name="csY5" fmla="*/ 82368 h 217379"/>
                  <a:gd name="csX6" fmla="*/ 177545 w 286844"/>
                  <a:gd name="csY6" fmla="*/ 66436 h 217379"/>
                  <a:gd name="csX7" fmla="*/ 177545 w 286844"/>
                  <a:gd name="csY7" fmla="*/ 51017 h 217379"/>
                  <a:gd name="csX8" fmla="*/ 168947 w 286844"/>
                  <a:gd name="csY8" fmla="*/ 35024 h 217379"/>
                  <a:gd name="csX9" fmla="*/ 168509 w 286844"/>
                  <a:gd name="csY9" fmla="*/ 32364 h 217379"/>
                  <a:gd name="csX10" fmla="*/ 98757 w 286844"/>
                  <a:gd name="csY10" fmla="*/ 0 h 217379"/>
                  <a:gd name="csX11" fmla="*/ 93175 w 286844"/>
                  <a:gd name="csY11" fmla="*/ 62944 h 217379"/>
                  <a:gd name="csX12" fmla="*/ 82329 w 286844"/>
                  <a:gd name="csY12" fmla="*/ 73525 h 217379"/>
                  <a:gd name="csX13" fmla="*/ 75013 w 286844"/>
                  <a:gd name="csY13" fmla="*/ 76730 h 217379"/>
                  <a:gd name="csX14" fmla="*/ 61452 w 286844"/>
                  <a:gd name="csY14" fmla="*/ 89714 h 217379"/>
                  <a:gd name="csX15" fmla="*/ 54935 w 286844"/>
                  <a:gd name="csY15" fmla="*/ 92844 h 217379"/>
                  <a:gd name="csX16" fmla="*/ 11400 w 286844"/>
                  <a:gd name="csY16" fmla="*/ 98527 h 217379"/>
                  <a:gd name="csX17" fmla="*/ 629 w 286844"/>
                  <a:gd name="csY17" fmla="*/ 115533 h 217379"/>
                  <a:gd name="csX18" fmla="*/ 10269 w 286844"/>
                  <a:gd name="csY18" fmla="*/ 145629 h 217379"/>
                  <a:gd name="csX19" fmla="*/ 10902 w 286844"/>
                  <a:gd name="csY19" fmla="*/ 149635 h 217379"/>
                  <a:gd name="csX20" fmla="*/ 10902 w 286844"/>
                  <a:gd name="csY20" fmla="*/ 165930 h 217379"/>
                  <a:gd name="csX21" fmla="*/ 27631 w 286844"/>
                  <a:gd name="csY21" fmla="*/ 178507 h 217379"/>
                  <a:gd name="csX22" fmla="*/ 69507 w 286844"/>
                  <a:gd name="csY22" fmla="*/ 166308 h 217379"/>
                  <a:gd name="csX23" fmla="*/ 70774 w 286844"/>
                  <a:gd name="csY23" fmla="*/ 166006 h 217379"/>
                  <a:gd name="csX24" fmla="*/ 89208 w 286844"/>
                  <a:gd name="csY24" fmla="*/ 162574 h 217379"/>
                  <a:gd name="csX25" fmla="*/ 99571 w 286844"/>
                  <a:gd name="csY25" fmla="*/ 146763 h 217379"/>
                  <a:gd name="csX26" fmla="*/ 97867 w 286844"/>
                  <a:gd name="csY26" fmla="*/ 139311 h 217379"/>
                  <a:gd name="csX27" fmla="*/ 99828 w 286844"/>
                  <a:gd name="csY27" fmla="*/ 128986 h 217379"/>
                  <a:gd name="csX28" fmla="*/ 102543 w 286844"/>
                  <a:gd name="csY28" fmla="*/ 125011 h 217379"/>
                  <a:gd name="csX29" fmla="*/ 118548 w 286844"/>
                  <a:gd name="csY29" fmla="*/ 120400 h 217379"/>
                  <a:gd name="csX30" fmla="*/ 150483 w 286844"/>
                  <a:gd name="csY30" fmla="*/ 155500 h 217379"/>
                  <a:gd name="csX31" fmla="*/ 152414 w 286844"/>
                  <a:gd name="csY31" fmla="*/ 152764 h 217379"/>
                  <a:gd name="csX32" fmla="*/ 157935 w 286844"/>
                  <a:gd name="csY32" fmla="*/ 142787 h 217379"/>
                  <a:gd name="csX33" fmla="*/ 178435 w 286844"/>
                  <a:gd name="csY33" fmla="*/ 134504 h 217379"/>
                  <a:gd name="csX34" fmla="*/ 196431 w 286844"/>
                  <a:gd name="csY34" fmla="*/ 140036 h 217379"/>
                  <a:gd name="csX35" fmla="*/ 208152 w 286844"/>
                  <a:gd name="csY35" fmla="*/ 152008 h 217379"/>
                  <a:gd name="csX36" fmla="*/ 210400 w 286844"/>
                  <a:gd name="csY36" fmla="*/ 159884 h 217379"/>
                  <a:gd name="csX37" fmla="*/ 202842 w 286844"/>
                  <a:gd name="csY37" fmla="*/ 179625 h 217379"/>
                  <a:gd name="csX38" fmla="*/ 188844 w 286844"/>
                  <a:gd name="csY38" fmla="*/ 188408 h 217379"/>
                  <a:gd name="csX39" fmla="*/ 265791 w 286844"/>
                  <a:gd name="csY39" fmla="*/ 216479 h 217379"/>
                  <a:gd name="csX40" fmla="*/ 281072 w 286844"/>
                  <a:gd name="csY40" fmla="*/ 213319 h 217379"/>
                  <a:gd name="csX41" fmla="*/ 281072 w 286844"/>
                  <a:gd name="csY41" fmla="*/ 213319 h 217379"/>
                  <a:gd name="csX42" fmla="*/ 285719 w 286844"/>
                  <a:gd name="csY42" fmla="*/ 193532 h 2173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Lst>
                <a:rect l="l" t="t" r="r" b="b"/>
                <a:pathLst>
                  <a:path w="286844" h="217379">
                    <a:moveTo>
                      <a:pt x="285734" y="193532"/>
                    </a:moveTo>
                    <a:lnTo>
                      <a:pt x="276939" y="169543"/>
                    </a:lnTo>
                    <a:cubicBezTo>
                      <a:pt x="275325" y="165129"/>
                      <a:pt x="272082" y="161501"/>
                      <a:pt x="267888" y="159400"/>
                    </a:cubicBezTo>
                    <a:lnTo>
                      <a:pt x="179053" y="114883"/>
                    </a:lnTo>
                    <a:cubicBezTo>
                      <a:pt x="172627" y="111663"/>
                      <a:pt x="168615" y="105027"/>
                      <a:pt x="168750" y="97817"/>
                    </a:cubicBezTo>
                    <a:cubicBezTo>
                      <a:pt x="168826" y="93403"/>
                      <a:pt x="168931" y="88067"/>
                      <a:pt x="169007" y="82368"/>
                    </a:cubicBezTo>
                    <a:cubicBezTo>
                      <a:pt x="174166" y="78891"/>
                      <a:pt x="177545" y="73041"/>
                      <a:pt x="177545" y="66436"/>
                    </a:cubicBezTo>
                    <a:lnTo>
                      <a:pt x="177545" y="51017"/>
                    </a:lnTo>
                    <a:cubicBezTo>
                      <a:pt x="177545" y="44472"/>
                      <a:pt x="174211" y="38546"/>
                      <a:pt x="168947" y="35024"/>
                    </a:cubicBezTo>
                    <a:cubicBezTo>
                      <a:pt x="168841" y="33377"/>
                      <a:pt x="168690" y="32424"/>
                      <a:pt x="168509" y="32364"/>
                    </a:cubicBezTo>
                    <a:cubicBezTo>
                      <a:pt x="166789" y="31925"/>
                      <a:pt x="98757" y="0"/>
                      <a:pt x="98757" y="0"/>
                    </a:cubicBezTo>
                    <a:lnTo>
                      <a:pt x="93175" y="62944"/>
                    </a:lnTo>
                    <a:cubicBezTo>
                      <a:pt x="92662" y="68673"/>
                      <a:pt x="88046" y="73162"/>
                      <a:pt x="82329" y="73525"/>
                    </a:cubicBezTo>
                    <a:cubicBezTo>
                      <a:pt x="79599" y="73691"/>
                      <a:pt x="77004" y="74825"/>
                      <a:pt x="75013" y="76730"/>
                    </a:cubicBezTo>
                    <a:lnTo>
                      <a:pt x="61452" y="89714"/>
                    </a:lnTo>
                    <a:cubicBezTo>
                      <a:pt x="59672" y="91423"/>
                      <a:pt x="57379" y="92511"/>
                      <a:pt x="54935" y="92844"/>
                    </a:cubicBezTo>
                    <a:lnTo>
                      <a:pt x="11400" y="98527"/>
                    </a:lnTo>
                    <a:cubicBezTo>
                      <a:pt x="3300" y="99585"/>
                      <a:pt x="-1860" y="107733"/>
                      <a:pt x="629" y="115533"/>
                    </a:cubicBezTo>
                    <a:lnTo>
                      <a:pt x="10269" y="145629"/>
                    </a:lnTo>
                    <a:cubicBezTo>
                      <a:pt x="10676" y="146929"/>
                      <a:pt x="10902" y="148274"/>
                      <a:pt x="10902" y="149635"/>
                    </a:cubicBezTo>
                    <a:lnTo>
                      <a:pt x="10902" y="165930"/>
                    </a:lnTo>
                    <a:cubicBezTo>
                      <a:pt x="10902" y="174667"/>
                      <a:pt x="19259" y="180956"/>
                      <a:pt x="27631" y="178507"/>
                    </a:cubicBezTo>
                    <a:lnTo>
                      <a:pt x="69507" y="166308"/>
                    </a:lnTo>
                    <a:cubicBezTo>
                      <a:pt x="69929" y="166187"/>
                      <a:pt x="70352" y="166081"/>
                      <a:pt x="70774" y="166006"/>
                    </a:cubicBezTo>
                    <a:lnTo>
                      <a:pt x="89208" y="162574"/>
                    </a:lnTo>
                    <a:cubicBezTo>
                      <a:pt x="96524" y="161214"/>
                      <a:pt x="101231" y="154034"/>
                      <a:pt x="99571" y="146763"/>
                    </a:cubicBezTo>
                    <a:lnTo>
                      <a:pt x="97867" y="139311"/>
                    </a:lnTo>
                    <a:cubicBezTo>
                      <a:pt x="97052" y="135743"/>
                      <a:pt x="97761" y="131994"/>
                      <a:pt x="99828" y="128986"/>
                    </a:cubicBezTo>
                    <a:lnTo>
                      <a:pt x="102543" y="125011"/>
                    </a:lnTo>
                    <a:cubicBezTo>
                      <a:pt x="106088" y="119826"/>
                      <a:pt x="112801" y="117891"/>
                      <a:pt x="118548" y="120400"/>
                    </a:cubicBezTo>
                    <a:lnTo>
                      <a:pt x="150483" y="155500"/>
                    </a:lnTo>
                    <a:cubicBezTo>
                      <a:pt x="151192" y="154654"/>
                      <a:pt x="151855" y="153747"/>
                      <a:pt x="152414" y="152764"/>
                    </a:cubicBezTo>
                    <a:lnTo>
                      <a:pt x="157935" y="142787"/>
                    </a:lnTo>
                    <a:cubicBezTo>
                      <a:pt x="161962" y="135516"/>
                      <a:pt x="170500" y="132070"/>
                      <a:pt x="178435" y="134504"/>
                    </a:cubicBezTo>
                    <a:lnTo>
                      <a:pt x="196431" y="140036"/>
                    </a:lnTo>
                    <a:cubicBezTo>
                      <a:pt x="202103" y="141775"/>
                      <a:pt x="206523" y="146279"/>
                      <a:pt x="208152" y="152008"/>
                    </a:cubicBezTo>
                    <a:lnTo>
                      <a:pt x="210400" y="159884"/>
                    </a:lnTo>
                    <a:cubicBezTo>
                      <a:pt x="212557" y="167412"/>
                      <a:pt x="209480" y="175468"/>
                      <a:pt x="202842" y="179625"/>
                    </a:cubicBezTo>
                    <a:lnTo>
                      <a:pt x="188844" y="188408"/>
                    </a:lnTo>
                    <a:lnTo>
                      <a:pt x="265791" y="216479"/>
                    </a:lnTo>
                    <a:cubicBezTo>
                      <a:pt x="271071" y="218413"/>
                      <a:pt x="276984" y="217174"/>
                      <a:pt x="281072" y="213319"/>
                    </a:cubicBezTo>
                    <a:lnTo>
                      <a:pt x="281072" y="213319"/>
                    </a:lnTo>
                    <a:cubicBezTo>
                      <a:pt x="286428" y="208255"/>
                      <a:pt x="288253" y="200471"/>
                      <a:pt x="285719" y="193532"/>
                    </a:cubicBezTo>
                    <a:close/>
                  </a:path>
                </a:pathLst>
              </a:custGeom>
              <a:solidFill>
                <a:schemeClr val="tx1">
                  <a:lumMod val="50000"/>
                  <a:lumOff val="50000"/>
                </a:schemeClr>
              </a:solidFill>
              <a:ln w="6350" cap="rnd">
                <a:solidFill>
                  <a:schemeClr val="bg1">
                    <a:lumMod val="50000"/>
                  </a:schemeClr>
                </a:solidFill>
                <a:prstDash val="solid"/>
                <a:round/>
              </a:ln>
            </p:spPr>
            <p:txBody>
              <a:bodyPr/>
              <a:lstStyle/>
              <a:p>
                <a:endParaRPr lang="en-US"/>
              </a:p>
            </p:txBody>
          </p:sp>
          <p:sp>
            <p:nvSpPr>
              <p:cNvPr id="3207" name="Freeform 3206">
                <a:extLst>
                  <a:ext uri="{FF2B5EF4-FFF2-40B4-BE49-F238E27FC236}">
                    <a16:creationId xmlns:a16="http://schemas.microsoft.com/office/drawing/2014/main" id="{66FE56A4-E9A7-2502-0378-A6E7E593F1E1}"/>
                  </a:ext>
                </a:extLst>
              </p:cNvPr>
              <p:cNvSpPr/>
              <p:nvPr/>
            </p:nvSpPr>
            <p:spPr>
              <a:xfrm>
                <a:off x="8435792" y="2876395"/>
                <a:ext cx="172359" cy="99677"/>
              </a:xfrm>
              <a:custGeom>
                <a:avLst/>
                <a:gdLst>
                  <a:gd name="csX0" fmla="*/ 193841 w 194327"/>
                  <a:gd name="csY0" fmla="*/ 90894 h 112382"/>
                  <a:gd name="csX1" fmla="*/ 191578 w 194327"/>
                  <a:gd name="csY1" fmla="*/ 81340 h 112382"/>
                  <a:gd name="csX2" fmla="*/ 179133 w 194327"/>
                  <a:gd name="csY2" fmla="*/ 68491 h 112382"/>
                  <a:gd name="csX3" fmla="*/ 134949 w 194327"/>
                  <a:gd name="csY3" fmla="*/ 56580 h 112382"/>
                  <a:gd name="csX4" fmla="*/ 121856 w 194327"/>
                  <a:gd name="csY4" fmla="*/ 50715 h 112382"/>
                  <a:gd name="csX5" fmla="*/ 44078 w 194327"/>
                  <a:gd name="csY5" fmla="*/ 0 h 112382"/>
                  <a:gd name="csX6" fmla="*/ 0 w 194327"/>
                  <a:gd name="csY6" fmla="*/ 50186 h 112382"/>
                  <a:gd name="csX7" fmla="*/ 56749 w 194327"/>
                  <a:gd name="csY7" fmla="*/ 71212 h 112382"/>
                  <a:gd name="csX8" fmla="*/ 62798 w 194327"/>
                  <a:gd name="csY8" fmla="*/ 63231 h 112382"/>
                  <a:gd name="csX9" fmla="*/ 68757 w 194327"/>
                  <a:gd name="csY9" fmla="*/ 58651 h 112382"/>
                  <a:gd name="csX10" fmla="*/ 87085 w 194327"/>
                  <a:gd name="csY10" fmla="*/ 55839 h 112382"/>
                  <a:gd name="csX11" fmla="*/ 98640 w 194327"/>
                  <a:gd name="csY11" fmla="*/ 60072 h 112382"/>
                  <a:gd name="csX12" fmla="*/ 111266 w 194327"/>
                  <a:gd name="csY12" fmla="*/ 78166 h 112382"/>
                  <a:gd name="csX13" fmla="*/ 111266 w 194327"/>
                  <a:gd name="csY13" fmla="*/ 91030 h 112382"/>
                  <a:gd name="csX14" fmla="*/ 171274 w 194327"/>
                  <a:gd name="csY14" fmla="*/ 111452 h 112382"/>
                  <a:gd name="csX15" fmla="*/ 185107 w 194327"/>
                  <a:gd name="csY15" fmla="*/ 110318 h 112382"/>
                  <a:gd name="csX16" fmla="*/ 193856 w 194327"/>
                  <a:gd name="csY16" fmla="*/ 90878 h 11238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194327" h="112382">
                    <a:moveTo>
                      <a:pt x="193841" y="90894"/>
                    </a:moveTo>
                    <a:lnTo>
                      <a:pt x="191578" y="81340"/>
                    </a:lnTo>
                    <a:cubicBezTo>
                      <a:pt x="190100" y="75097"/>
                      <a:pt x="185318" y="70154"/>
                      <a:pt x="179133" y="68491"/>
                    </a:cubicBezTo>
                    <a:lnTo>
                      <a:pt x="134949" y="56580"/>
                    </a:lnTo>
                    <a:cubicBezTo>
                      <a:pt x="130303" y="55325"/>
                      <a:pt x="125883" y="53345"/>
                      <a:pt x="121856" y="50715"/>
                    </a:cubicBezTo>
                    <a:lnTo>
                      <a:pt x="44078" y="0"/>
                    </a:lnTo>
                    <a:lnTo>
                      <a:pt x="0" y="50186"/>
                    </a:lnTo>
                    <a:lnTo>
                      <a:pt x="56749" y="71212"/>
                    </a:lnTo>
                    <a:cubicBezTo>
                      <a:pt x="58016" y="68098"/>
                      <a:pt x="60068" y="65332"/>
                      <a:pt x="62798" y="63231"/>
                    </a:cubicBezTo>
                    <a:lnTo>
                      <a:pt x="68757" y="58651"/>
                    </a:lnTo>
                    <a:cubicBezTo>
                      <a:pt x="73976" y="54630"/>
                      <a:pt x="80900" y="53572"/>
                      <a:pt x="87085" y="55839"/>
                    </a:cubicBezTo>
                    <a:lnTo>
                      <a:pt x="98640" y="60072"/>
                    </a:lnTo>
                    <a:cubicBezTo>
                      <a:pt x="106213" y="62853"/>
                      <a:pt x="111266" y="70079"/>
                      <a:pt x="111266" y="78166"/>
                    </a:cubicBezTo>
                    <a:lnTo>
                      <a:pt x="111266" y="91030"/>
                    </a:lnTo>
                    <a:lnTo>
                      <a:pt x="171274" y="111452"/>
                    </a:lnTo>
                    <a:cubicBezTo>
                      <a:pt x="175844" y="113008"/>
                      <a:pt x="180853" y="112600"/>
                      <a:pt x="185107" y="110318"/>
                    </a:cubicBezTo>
                    <a:cubicBezTo>
                      <a:pt x="192091" y="106569"/>
                      <a:pt x="195681" y="98588"/>
                      <a:pt x="193856" y="90878"/>
                    </a:cubicBezTo>
                    <a:close/>
                  </a:path>
                </a:pathLst>
              </a:custGeom>
              <a:solidFill>
                <a:schemeClr val="tx1">
                  <a:lumMod val="50000"/>
                  <a:lumOff val="50000"/>
                </a:schemeClr>
              </a:solidFill>
              <a:ln w="6350" cap="rnd">
                <a:solidFill>
                  <a:schemeClr val="bg1">
                    <a:lumMod val="50000"/>
                  </a:schemeClr>
                </a:solidFill>
                <a:prstDash val="solid"/>
                <a:round/>
              </a:ln>
            </p:spPr>
            <p:txBody>
              <a:bodyPr/>
              <a:lstStyle/>
              <a:p>
                <a:endParaRPr lang="en-US"/>
              </a:p>
            </p:txBody>
          </p:sp>
          <p:sp>
            <p:nvSpPr>
              <p:cNvPr id="3208" name="Freeform 3207">
                <a:extLst>
                  <a:ext uri="{FF2B5EF4-FFF2-40B4-BE49-F238E27FC236}">
                    <a16:creationId xmlns:a16="http://schemas.microsoft.com/office/drawing/2014/main" id="{C9672BCF-D15E-B5C0-987D-B965357943D1}"/>
                  </a:ext>
                </a:extLst>
              </p:cNvPr>
              <p:cNvSpPr/>
              <p:nvPr/>
            </p:nvSpPr>
            <p:spPr>
              <a:xfrm>
                <a:off x="8368968" y="2840812"/>
                <a:ext cx="124687" cy="117412"/>
              </a:xfrm>
              <a:custGeom>
                <a:avLst/>
                <a:gdLst>
                  <a:gd name="csX0" fmla="*/ 137854 w 140579"/>
                  <a:gd name="csY0" fmla="*/ 34359 h 132377"/>
                  <a:gd name="csX1" fmla="*/ 133600 w 140579"/>
                  <a:gd name="csY1" fmla="*/ 7815 h 132377"/>
                  <a:gd name="csX2" fmla="*/ 119963 w 140579"/>
                  <a:gd name="csY2" fmla="*/ 2086 h 132377"/>
                  <a:gd name="csX3" fmla="*/ 110821 w 140579"/>
                  <a:gd name="csY3" fmla="*/ 10143 h 132377"/>
                  <a:gd name="csX4" fmla="*/ 88209 w 140579"/>
                  <a:gd name="csY4" fmla="*/ 7588 h 132377"/>
                  <a:gd name="csX5" fmla="*/ 82748 w 140579"/>
                  <a:gd name="csY5" fmla="*/ 0 h 132377"/>
                  <a:gd name="csX6" fmla="*/ 79143 w 140579"/>
                  <a:gd name="csY6" fmla="*/ 8541 h 132377"/>
                  <a:gd name="csX7" fmla="*/ 81617 w 140579"/>
                  <a:gd name="csY7" fmla="*/ 25697 h 132377"/>
                  <a:gd name="csX8" fmla="*/ 74738 w 140579"/>
                  <a:gd name="csY8" fmla="*/ 28237 h 132377"/>
                  <a:gd name="csX9" fmla="*/ 74738 w 140579"/>
                  <a:gd name="csY9" fmla="*/ 28237 h 132377"/>
                  <a:gd name="csX10" fmla="*/ 72023 w 140579"/>
                  <a:gd name="csY10" fmla="*/ 26514 h 132377"/>
                  <a:gd name="csX11" fmla="*/ 59110 w 140579"/>
                  <a:gd name="csY11" fmla="*/ 24942 h 132377"/>
                  <a:gd name="csX12" fmla="*/ 55128 w 140579"/>
                  <a:gd name="csY12" fmla="*/ 27406 h 132377"/>
                  <a:gd name="csX13" fmla="*/ 50225 w 140579"/>
                  <a:gd name="csY13" fmla="*/ 41146 h 132377"/>
                  <a:gd name="csX14" fmla="*/ 48159 w 140579"/>
                  <a:gd name="csY14" fmla="*/ 43338 h 132377"/>
                  <a:gd name="csX15" fmla="*/ 7158 w 140579"/>
                  <a:gd name="csY15" fmla="*/ 60661 h 132377"/>
                  <a:gd name="csX16" fmla="*/ 460 w 140579"/>
                  <a:gd name="csY16" fmla="*/ 74719 h 132377"/>
                  <a:gd name="csX17" fmla="*/ 5303 w 140579"/>
                  <a:gd name="csY17" fmla="*/ 91589 h 132377"/>
                  <a:gd name="csX18" fmla="*/ 5755 w 140579"/>
                  <a:gd name="csY18" fmla="*/ 94839 h 132377"/>
                  <a:gd name="csX19" fmla="*/ 5755 w 140579"/>
                  <a:gd name="csY19" fmla="*/ 120642 h 132377"/>
                  <a:gd name="csX20" fmla="*/ 18366 w 140579"/>
                  <a:gd name="csY20" fmla="*/ 132342 h 132377"/>
                  <a:gd name="csX21" fmla="*/ 102419 w 140579"/>
                  <a:gd name="csY21" fmla="*/ 128034 h 132377"/>
                  <a:gd name="csX22" fmla="*/ 90261 w 140579"/>
                  <a:gd name="csY22" fmla="*/ 88052 h 132377"/>
                  <a:gd name="csX23" fmla="*/ 91573 w 140579"/>
                  <a:gd name="csY23" fmla="*/ 77259 h 132377"/>
                  <a:gd name="csX24" fmla="*/ 104833 w 140579"/>
                  <a:gd name="csY24" fmla="*/ 79224 h 132377"/>
                  <a:gd name="csX25" fmla="*/ 112224 w 140579"/>
                  <a:gd name="csY25" fmla="*/ 89170 h 132377"/>
                  <a:gd name="csX26" fmla="*/ 123010 w 140579"/>
                  <a:gd name="csY26" fmla="*/ 92450 h 132377"/>
                  <a:gd name="csX27" fmla="*/ 123432 w 140579"/>
                  <a:gd name="csY27" fmla="*/ 92299 h 132377"/>
                  <a:gd name="csX28" fmla="*/ 129678 w 140579"/>
                  <a:gd name="csY28" fmla="*/ 82156 h 132377"/>
                  <a:gd name="csX29" fmla="*/ 126781 w 140579"/>
                  <a:gd name="csY29" fmla="*/ 58998 h 132377"/>
                  <a:gd name="csX30" fmla="*/ 128154 w 140579"/>
                  <a:gd name="csY30" fmla="*/ 51894 h 132377"/>
                  <a:gd name="csX31" fmla="*/ 137854 w 140579"/>
                  <a:gd name="csY31" fmla="*/ 34359 h 1323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140579" h="132377">
                    <a:moveTo>
                      <a:pt x="137854" y="34359"/>
                    </a:moveTo>
                    <a:cubicBezTo>
                      <a:pt x="142711" y="25592"/>
                      <a:pt x="140946" y="14632"/>
                      <a:pt x="133600" y="7815"/>
                    </a:cubicBezTo>
                    <a:cubicBezTo>
                      <a:pt x="129798" y="4293"/>
                      <a:pt x="124941" y="2343"/>
                      <a:pt x="119963" y="2086"/>
                    </a:cubicBezTo>
                    <a:lnTo>
                      <a:pt x="110821" y="10143"/>
                    </a:lnTo>
                    <a:cubicBezTo>
                      <a:pt x="104003" y="16159"/>
                      <a:pt x="93519" y="14965"/>
                      <a:pt x="88209" y="7588"/>
                    </a:cubicBezTo>
                    <a:lnTo>
                      <a:pt x="82748" y="0"/>
                    </a:lnTo>
                    <a:cubicBezTo>
                      <a:pt x="80169" y="1890"/>
                      <a:pt x="78645" y="5094"/>
                      <a:pt x="79143" y="8541"/>
                    </a:cubicBezTo>
                    <a:lnTo>
                      <a:pt x="81617" y="25697"/>
                    </a:lnTo>
                    <a:cubicBezTo>
                      <a:pt x="82190" y="29703"/>
                      <a:pt x="76896" y="31668"/>
                      <a:pt x="74738" y="28237"/>
                    </a:cubicBezTo>
                    <a:lnTo>
                      <a:pt x="74738" y="28237"/>
                    </a:lnTo>
                    <a:cubicBezTo>
                      <a:pt x="74135" y="27285"/>
                      <a:pt x="73139" y="26650"/>
                      <a:pt x="72023" y="26514"/>
                    </a:cubicBezTo>
                    <a:lnTo>
                      <a:pt x="59110" y="24942"/>
                    </a:lnTo>
                    <a:cubicBezTo>
                      <a:pt x="57376" y="24730"/>
                      <a:pt x="55716" y="25758"/>
                      <a:pt x="55128" y="27406"/>
                    </a:cubicBezTo>
                    <a:lnTo>
                      <a:pt x="50225" y="41146"/>
                    </a:lnTo>
                    <a:cubicBezTo>
                      <a:pt x="49879" y="42144"/>
                      <a:pt x="49124" y="42930"/>
                      <a:pt x="48159" y="43338"/>
                    </a:cubicBezTo>
                    <a:lnTo>
                      <a:pt x="7158" y="60661"/>
                    </a:lnTo>
                    <a:cubicBezTo>
                      <a:pt x="1697" y="62974"/>
                      <a:pt x="-1184" y="69005"/>
                      <a:pt x="460" y="74719"/>
                    </a:cubicBezTo>
                    <a:lnTo>
                      <a:pt x="5303" y="91589"/>
                    </a:lnTo>
                    <a:cubicBezTo>
                      <a:pt x="5604" y="92647"/>
                      <a:pt x="5755" y="93735"/>
                      <a:pt x="5755" y="94839"/>
                    </a:cubicBezTo>
                    <a:lnTo>
                      <a:pt x="5755" y="120642"/>
                    </a:lnTo>
                    <a:cubicBezTo>
                      <a:pt x="5755" y="127475"/>
                      <a:pt x="11563" y="132871"/>
                      <a:pt x="18366" y="132342"/>
                    </a:cubicBezTo>
                    <a:lnTo>
                      <a:pt x="102419" y="128034"/>
                    </a:lnTo>
                    <a:lnTo>
                      <a:pt x="90261" y="88052"/>
                    </a:lnTo>
                    <a:cubicBezTo>
                      <a:pt x="90140" y="84923"/>
                      <a:pt x="89069" y="79133"/>
                      <a:pt x="91573" y="77259"/>
                    </a:cubicBezTo>
                    <a:cubicBezTo>
                      <a:pt x="95782" y="74145"/>
                      <a:pt x="101710" y="75022"/>
                      <a:pt x="104833" y="79224"/>
                    </a:cubicBezTo>
                    <a:lnTo>
                      <a:pt x="112224" y="89170"/>
                    </a:lnTo>
                    <a:cubicBezTo>
                      <a:pt x="114713" y="92511"/>
                      <a:pt x="119088" y="93856"/>
                      <a:pt x="123010" y="92450"/>
                    </a:cubicBezTo>
                    <a:lnTo>
                      <a:pt x="123432" y="92299"/>
                    </a:lnTo>
                    <a:cubicBezTo>
                      <a:pt x="127626" y="90803"/>
                      <a:pt x="130221" y="86585"/>
                      <a:pt x="129678" y="82156"/>
                    </a:cubicBezTo>
                    <a:lnTo>
                      <a:pt x="126781" y="58998"/>
                    </a:lnTo>
                    <a:cubicBezTo>
                      <a:pt x="126480" y="56550"/>
                      <a:pt x="126962" y="54055"/>
                      <a:pt x="128154" y="51894"/>
                    </a:cubicBezTo>
                    <a:lnTo>
                      <a:pt x="137854" y="34359"/>
                    </a:lnTo>
                    <a:close/>
                  </a:path>
                </a:pathLst>
              </a:custGeom>
              <a:solidFill>
                <a:schemeClr val="tx1">
                  <a:lumMod val="50000"/>
                  <a:lumOff val="50000"/>
                </a:schemeClr>
              </a:solidFill>
              <a:ln w="6350" cap="rnd">
                <a:solidFill>
                  <a:schemeClr val="bg1">
                    <a:lumMod val="50000"/>
                  </a:schemeClr>
                </a:solidFill>
                <a:prstDash val="solid"/>
                <a:round/>
              </a:ln>
            </p:spPr>
            <p:txBody>
              <a:bodyPr/>
              <a:lstStyle/>
              <a:p>
                <a:endParaRPr lang="en-US"/>
              </a:p>
            </p:txBody>
          </p:sp>
          <p:sp>
            <p:nvSpPr>
              <p:cNvPr id="3209" name="Freeform 3208">
                <a:extLst>
                  <a:ext uri="{FF2B5EF4-FFF2-40B4-BE49-F238E27FC236}">
                    <a16:creationId xmlns:a16="http://schemas.microsoft.com/office/drawing/2014/main" id="{F60138E0-E45E-D7AE-B4CD-9F115F7061F3}"/>
                  </a:ext>
                </a:extLst>
              </p:cNvPr>
              <p:cNvSpPr/>
              <p:nvPr/>
            </p:nvSpPr>
            <p:spPr>
              <a:xfrm>
                <a:off x="8438227" y="2835073"/>
                <a:ext cx="40098" cy="18137"/>
              </a:xfrm>
              <a:custGeom>
                <a:avLst/>
                <a:gdLst>
                  <a:gd name="csX0" fmla="*/ 0 w 45209"/>
                  <a:gd name="csY0" fmla="*/ 0 h 20449"/>
                  <a:gd name="csX1" fmla="*/ 10122 w 45209"/>
                  <a:gd name="csY1" fmla="*/ 14058 h 20449"/>
                  <a:gd name="csX2" fmla="*/ 32734 w 45209"/>
                  <a:gd name="csY2" fmla="*/ 16613 h 20449"/>
                  <a:gd name="csX3" fmla="*/ 45209 w 45209"/>
                  <a:gd name="csY3" fmla="*/ 5608 h 20449"/>
                </a:gdLst>
                <a:ahLst/>
                <a:cxnLst>
                  <a:cxn ang="0">
                    <a:pos x="csX0" y="csY0"/>
                  </a:cxn>
                  <a:cxn ang="0">
                    <a:pos x="csX1" y="csY1"/>
                  </a:cxn>
                  <a:cxn ang="0">
                    <a:pos x="csX2" y="csY2"/>
                  </a:cxn>
                  <a:cxn ang="0">
                    <a:pos x="csX3" y="csY3"/>
                  </a:cxn>
                </a:cxnLst>
                <a:rect l="l" t="t" r="r" b="b"/>
                <a:pathLst>
                  <a:path w="45209" h="20449">
                    <a:moveTo>
                      <a:pt x="0" y="0"/>
                    </a:moveTo>
                    <a:lnTo>
                      <a:pt x="10122" y="14058"/>
                    </a:lnTo>
                    <a:cubicBezTo>
                      <a:pt x="15432" y="21435"/>
                      <a:pt x="25931" y="22614"/>
                      <a:pt x="32734" y="16613"/>
                    </a:cubicBezTo>
                    <a:lnTo>
                      <a:pt x="45209" y="5608"/>
                    </a:lnTo>
                  </a:path>
                </a:pathLst>
              </a:custGeom>
              <a:solidFill>
                <a:srgbClr val="C2D2CB"/>
              </a:solidFill>
              <a:ln w="6350" cap="rnd">
                <a:solidFill>
                  <a:schemeClr val="bg1">
                    <a:lumMod val="50000"/>
                  </a:schemeClr>
                </a:solidFill>
                <a:prstDash val="solid"/>
                <a:round/>
              </a:ln>
            </p:spPr>
            <p:txBody>
              <a:bodyPr/>
              <a:lstStyle/>
              <a:p>
                <a:endParaRPr lang="en-US"/>
              </a:p>
            </p:txBody>
          </p:sp>
          <p:sp>
            <p:nvSpPr>
              <p:cNvPr id="3210" name="Freeform 3209">
                <a:extLst>
                  <a:ext uri="{FF2B5EF4-FFF2-40B4-BE49-F238E27FC236}">
                    <a16:creationId xmlns:a16="http://schemas.microsoft.com/office/drawing/2014/main" id="{5D8CA8A8-5E15-FB56-D088-54B92BF08B7A}"/>
                  </a:ext>
                </a:extLst>
              </p:cNvPr>
              <p:cNvSpPr/>
              <p:nvPr/>
            </p:nvSpPr>
            <p:spPr>
              <a:xfrm>
                <a:off x="8484815" y="2924920"/>
                <a:ext cx="49651" cy="75465"/>
              </a:xfrm>
              <a:custGeom>
                <a:avLst/>
                <a:gdLst>
                  <a:gd name="csX0" fmla="*/ 21873 w 55979"/>
                  <a:gd name="csY0" fmla="*/ 85084 h 85084"/>
                  <a:gd name="csX1" fmla="*/ 22748 w 55979"/>
                  <a:gd name="csY1" fmla="*/ 75380 h 85084"/>
                  <a:gd name="csX2" fmla="*/ 39326 w 55979"/>
                  <a:gd name="csY2" fmla="*/ 58011 h 85084"/>
                  <a:gd name="csX3" fmla="*/ 39326 w 55979"/>
                  <a:gd name="csY3" fmla="*/ 58011 h 85084"/>
                  <a:gd name="csX4" fmla="*/ 55980 w 55979"/>
                  <a:gd name="csY4" fmla="*/ 38919 h 85084"/>
                  <a:gd name="csX5" fmla="*/ 55980 w 55979"/>
                  <a:gd name="csY5" fmla="*/ 23501 h 85084"/>
                  <a:gd name="csX6" fmla="*/ 43354 w 55979"/>
                  <a:gd name="csY6" fmla="*/ 5407 h 85084"/>
                  <a:gd name="csX7" fmla="*/ 31799 w 55979"/>
                  <a:gd name="csY7" fmla="*/ 1174 h 85084"/>
                  <a:gd name="csX8" fmla="*/ 13471 w 55979"/>
                  <a:gd name="csY8" fmla="*/ 3986 h 85084"/>
                  <a:gd name="csX9" fmla="*/ 7512 w 55979"/>
                  <a:gd name="csY9" fmla="*/ 8566 h 85084"/>
                  <a:gd name="csX10" fmla="*/ 0 w 55979"/>
                  <a:gd name="csY10" fmla="*/ 23849 h 85084"/>
                  <a:gd name="csX11" fmla="*/ 0 w 55979"/>
                  <a:gd name="csY11" fmla="*/ 31180 h 850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55979" h="85084">
                    <a:moveTo>
                      <a:pt x="21873" y="85084"/>
                    </a:moveTo>
                    <a:lnTo>
                      <a:pt x="22748" y="75380"/>
                    </a:lnTo>
                    <a:cubicBezTo>
                      <a:pt x="23547" y="66416"/>
                      <a:pt x="30426" y="59205"/>
                      <a:pt x="39326" y="58011"/>
                    </a:cubicBezTo>
                    <a:lnTo>
                      <a:pt x="39326" y="58011"/>
                    </a:lnTo>
                    <a:cubicBezTo>
                      <a:pt x="48860" y="56726"/>
                      <a:pt x="55980" y="48563"/>
                      <a:pt x="55980" y="38919"/>
                    </a:cubicBezTo>
                    <a:lnTo>
                      <a:pt x="55980" y="23501"/>
                    </a:lnTo>
                    <a:cubicBezTo>
                      <a:pt x="55980" y="15414"/>
                      <a:pt x="50942" y="8188"/>
                      <a:pt x="43354" y="5407"/>
                    </a:cubicBezTo>
                    <a:lnTo>
                      <a:pt x="31799" y="1174"/>
                    </a:lnTo>
                    <a:cubicBezTo>
                      <a:pt x="25614" y="-1093"/>
                      <a:pt x="18705" y="-35"/>
                      <a:pt x="13471" y="3986"/>
                    </a:cubicBezTo>
                    <a:lnTo>
                      <a:pt x="7512" y="8566"/>
                    </a:lnTo>
                    <a:cubicBezTo>
                      <a:pt x="2776" y="12209"/>
                      <a:pt x="0" y="17863"/>
                      <a:pt x="0" y="23849"/>
                    </a:cubicBezTo>
                    <a:lnTo>
                      <a:pt x="0" y="31180"/>
                    </a:lnTo>
                  </a:path>
                </a:pathLst>
              </a:custGeom>
              <a:noFill/>
              <a:ln w="6350" cap="rnd">
                <a:solidFill>
                  <a:schemeClr val="bg1">
                    <a:lumMod val="50000"/>
                  </a:schemeClr>
                </a:solidFill>
                <a:prstDash val="solid"/>
                <a:round/>
              </a:ln>
            </p:spPr>
            <p:txBody>
              <a:bodyPr/>
              <a:lstStyle/>
              <a:p>
                <a:endParaRPr lang="en-US"/>
              </a:p>
            </p:txBody>
          </p:sp>
          <p:sp>
            <p:nvSpPr>
              <p:cNvPr id="3211" name="Freeform 3210">
                <a:extLst>
                  <a:ext uri="{FF2B5EF4-FFF2-40B4-BE49-F238E27FC236}">
                    <a16:creationId xmlns:a16="http://schemas.microsoft.com/office/drawing/2014/main" id="{40CD3B4A-1F93-C8D8-455B-03286A44E1C3}"/>
                  </a:ext>
                </a:extLst>
              </p:cNvPr>
              <p:cNvSpPr/>
              <p:nvPr/>
            </p:nvSpPr>
            <p:spPr>
              <a:xfrm>
                <a:off x="8396127" y="3007304"/>
                <a:ext cx="254184" cy="168025"/>
              </a:xfrm>
              <a:custGeom>
                <a:avLst/>
                <a:gdLst>
                  <a:gd name="csX0" fmla="*/ 286426 w 286582"/>
                  <a:gd name="csY0" fmla="*/ 173942 h 189441"/>
                  <a:gd name="csX1" fmla="*/ 285506 w 286582"/>
                  <a:gd name="csY1" fmla="*/ 167109 h 189441"/>
                  <a:gd name="csX2" fmla="*/ 258881 w 286582"/>
                  <a:gd name="csY2" fmla="*/ 131768 h 189441"/>
                  <a:gd name="csX3" fmla="*/ 220385 w 286582"/>
                  <a:gd name="csY3" fmla="*/ 114943 h 189441"/>
                  <a:gd name="csX4" fmla="*/ 215904 w 286582"/>
                  <a:gd name="csY4" fmla="*/ 112237 h 189441"/>
                  <a:gd name="csX5" fmla="*/ 163454 w 286582"/>
                  <a:gd name="csY5" fmla="*/ 70411 h 189441"/>
                  <a:gd name="csX6" fmla="*/ 181285 w 286582"/>
                  <a:gd name="csY6" fmla="*/ 59225 h 189441"/>
                  <a:gd name="csX7" fmla="*/ 188842 w 286582"/>
                  <a:gd name="csY7" fmla="*/ 39483 h 189441"/>
                  <a:gd name="csX8" fmla="*/ 186594 w 286582"/>
                  <a:gd name="csY8" fmla="*/ 31608 h 189441"/>
                  <a:gd name="csX9" fmla="*/ 174873 w 286582"/>
                  <a:gd name="csY9" fmla="*/ 19636 h 189441"/>
                  <a:gd name="csX10" fmla="*/ 156877 w 286582"/>
                  <a:gd name="csY10" fmla="*/ 14103 h 189441"/>
                  <a:gd name="csX11" fmla="*/ 136377 w 286582"/>
                  <a:gd name="csY11" fmla="*/ 22387 h 189441"/>
                  <a:gd name="csX12" fmla="*/ 130856 w 286582"/>
                  <a:gd name="csY12" fmla="*/ 32364 h 189441"/>
                  <a:gd name="csX13" fmla="*/ 128925 w 286582"/>
                  <a:gd name="csY13" fmla="*/ 35100 h 189441"/>
                  <a:gd name="csX14" fmla="*/ 96990 w 286582"/>
                  <a:gd name="csY14" fmla="*/ 0 h 189441"/>
                  <a:gd name="csX15" fmla="*/ 95074 w 286582"/>
                  <a:gd name="csY15" fmla="*/ 26877 h 189441"/>
                  <a:gd name="csX16" fmla="*/ 89765 w 286582"/>
                  <a:gd name="csY16" fmla="*/ 44396 h 189441"/>
                  <a:gd name="csX17" fmla="*/ 89689 w 286582"/>
                  <a:gd name="csY17" fmla="*/ 44532 h 189441"/>
                  <a:gd name="csX18" fmla="*/ 74257 w 286582"/>
                  <a:gd name="csY18" fmla="*/ 59951 h 189441"/>
                  <a:gd name="csX19" fmla="*/ 45340 w 286582"/>
                  <a:gd name="csY19" fmla="*/ 76367 h 189441"/>
                  <a:gd name="csX20" fmla="*/ 8065 w 286582"/>
                  <a:gd name="csY20" fmla="*/ 80554 h 189441"/>
                  <a:gd name="csX21" fmla="*/ 900 w 286582"/>
                  <a:gd name="csY21" fmla="*/ 93509 h 189441"/>
                  <a:gd name="csX22" fmla="*/ 14732 w 286582"/>
                  <a:gd name="csY22" fmla="*/ 122396 h 189441"/>
                  <a:gd name="csX23" fmla="*/ 15622 w 286582"/>
                  <a:gd name="csY23" fmla="*/ 126326 h 189441"/>
                  <a:gd name="csX24" fmla="*/ 15622 w 286582"/>
                  <a:gd name="csY24" fmla="*/ 152205 h 189441"/>
                  <a:gd name="csX25" fmla="*/ 27962 w 286582"/>
                  <a:gd name="csY25" fmla="*/ 160670 h 189441"/>
                  <a:gd name="csX26" fmla="*/ 100626 w 286582"/>
                  <a:gd name="csY26" fmla="*/ 132448 h 189441"/>
                  <a:gd name="csX27" fmla="*/ 108108 w 286582"/>
                  <a:gd name="csY27" fmla="*/ 119569 h 189441"/>
                  <a:gd name="csX28" fmla="*/ 106720 w 286582"/>
                  <a:gd name="csY28" fmla="*/ 110091 h 189441"/>
                  <a:gd name="csX29" fmla="*/ 114926 w 286582"/>
                  <a:gd name="csY29" fmla="*/ 95670 h 189441"/>
                  <a:gd name="csX30" fmla="*/ 114926 w 286582"/>
                  <a:gd name="csY30" fmla="*/ 95670 h 189441"/>
                  <a:gd name="csX31" fmla="*/ 131927 w 286582"/>
                  <a:gd name="csY31" fmla="*/ 101943 h 189441"/>
                  <a:gd name="csX32" fmla="*/ 141023 w 286582"/>
                  <a:gd name="csY32" fmla="*/ 119523 h 189441"/>
                  <a:gd name="csX33" fmla="*/ 155942 w 286582"/>
                  <a:gd name="csY33" fmla="*/ 133264 h 189441"/>
                  <a:gd name="csX34" fmla="*/ 167572 w 286582"/>
                  <a:gd name="csY34" fmla="*/ 116470 h 189441"/>
                  <a:gd name="csX35" fmla="*/ 190079 w 286582"/>
                  <a:gd name="csY35" fmla="*/ 110227 h 189441"/>
                  <a:gd name="csX36" fmla="*/ 200307 w 286582"/>
                  <a:gd name="csY36" fmla="*/ 122562 h 189441"/>
                  <a:gd name="csX37" fmla="*/ 205104 w 286582"/>
                  <a:gd name="csY37" fmla="*/ 142183 h 189441"/>
                  <a:gd name="csX38" fmla="*/ 196384 w 286582"/>
                  <a:gd name="csY38" fmla="*/ 162378 h 189441"/>
                  <a:gd name="csX39" fmla="*/ 232920 w 286582"/>
                  <a:gd name="csY39" fmla="*/ 178900 h 189441"/>
                  <a:gd name="csX40" fmla="*/ 243495 w 286582"/>
                  <a:gd name="csY40" fmla="*/ 183314 h 189441"/>
                  <a:gd name="csX41" fmla="*/ 270044 w 286582"/>
                  <a:gd name="csY41" fmla="*/ 189118 h 189441"/>
                  <a:gd name="csX42" fmla="*/ 286456 w 286582"/>
                  <a:gd name="csY42" fmla="*/ 173957 h 18944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Lst>
                <a:rect l="l" t="t" r="r" b="b"/>
                <a:pathLst>
                  <a:path w="286582" h="189441">
                    <a:moveTo>
                      <a:pt x="286426" y="173942"/>
                    </a:moveTo>
                    <a:lnTo>
                      <a:pt x="285506" y="167109"/>
                    </a:lnTo>
                    <a:cubicBezTo>
                      <a:pt x="283409" y="151479"/>
                      <a:pt x="273317" y="138071"/>
                      <a:pt x="258881" y="131768"/>
                    </a:cubicBezTo>
                    <a:lnTo>
                      <a:pt x="220385" y="114943"/>
                    </a:lnTo>
                    <a:cubicBezTo>
                      <a:pt x="218770" y="114248"/>
                      <a:pt x="217262" y="113326"/>
                      <a:pt x="215904" y="112237"/>
                    </a:cubicBezTo>
                    <a:lnTo>
                      <a:pt x="163454" y="70411"/>
                    </a:lnTo>
                    <a:lnTo>
                      <a:pt x="181285" y="59225"/>
                    </a:lnTo>
                    <a:cubicBezTo>
                      <a:pt x="187907" y="55068"/>
                      <a:pt x="190999" y="47011"/>
                      <a:pt x="188842" y="39483"/>
                    </a:cubicBezTo>
                    <a:lnTo>
                      <a:pt x="186594" y="31608"/>
                    </a:lnTo>
                    <a:cubicBezTo>
                      <a:pt x="184965" y="25894"/>
                      <a:pt x="180545" y="21389"/>
                      <a:pt x="174873" y="19636"/>
                    </a:cubicBezTo>
                    <a:lnTo>
                      <a:pt x="156877" y="14103"/>
                    </a:lnTo>
                    <a:cubicBezTo>
                      <a:pt x="148958" y="11670"/>
                      <a:pt x="140405" y="15116"/>
                      <a:pt x="136377" y="22387"/>
                    </a:cubicBezTo>
                    <a:lnTo>
                      <a:pt x="130856" y="32364"/>
                    </a:lnTo>
                    <a:cubicBezTo>
                      <a:pt x="130313" y="33361"/>
                      <a:pt x="129649" y="34253"/>
                      <a:pt x="128925" y="35100"/>
                    </a:cubicBezTo>
                    <a:lnTo>
                      <a:pt x="96990" y="0"/>
                    </a:lnTo>
                    <a:lnTo>
                      <a:pt x="95074" y="26877"/>
                    </a:lnTo>
                    <a:cubicBezTo>
                      <a:pt x="94637" y="33044"/>
                      <a:pt x="92812" y="39030"/>
                      <a:pt x="89765" y="44396"/>
                    </a:cubicBezTo>
                    <a:lnTo>
                      <a:pt x="89689" y="44532"/>
                    </a:lnTo>
                    <a:cubicBezTo>
                      <a:pt x="86024" y="50972"/>
                      <a:pt x="80683" y="56293"/>
                      <a:pt x="74257" y="59951"/>
                    </a:cubicBezTo>
                    <a:lnTo>
                      <a:pt x="45340" y="76367"/>
                    </a:lnTo>
                    <a:lnTo>
                      <a:pt x="8065" y="80554"/>
                    </a:lnTo>
                    <a:cubicBezTo>
                      <a:pt x="1865" y="81249"/>
                      <a:pt x="-1801" y="87870"/>
                      <a:pt x="900" y="93509"/>
                    </a:cubicBezTo>
                    <a:lnTo>
                      <a:pt x="14732" y="122396"/>
                    </a:lnTo>
                    <a:cubicBezTo>
                      <a:pt x="15321" y="123620"/>
                      <a:pt x="15622" y="124965"/>
                      <a:pt x="15622" y="126326"/>
                    </a:cubicBezTo>
                    <a:lnTo>
                      <a:pt x="15622" y="152205"/>
                    </a:lnTo>
                    <a:cubicBezTo>
                      <a:pt x="15622" y="158584"/>
                      <a:pt x="22018" y="162982"/>
                      <a:pt x="27962" y="160670"/>
                    </a:cubicBezTo>
                    <a:lnTo>
                      <a:pt x="100626" y="132448"/>
                    </a:lnTo>
                    <a:cubicBezTo>
                      <a:pt x="105815" y="130437"/>
                      <a:pt x="108922" y="125086"/>
                      <a:pt x="108108" y="119569"/>
                    </a:cubicBezTo>
                    <a:lnTo>
                      <a:pt x="106720" y="110091"/>
                    </a:lnTo>
                    <a:cubicBezTo>
                      <a:pt x="105815" y="103969"/>
                      <a:pt x="109209" y="98013"/>
                      <a:pt x="114926" y="95670"/>
                    </a:cubicBezTo>
                    <a:lnTo>
                      <a:pt x="114926" y="95670"/>
                    </a:lnTo>
                    <a:cubicBezTo>
                      <a:pt x="121352" y="93040"/>
                      <a:pt x="128729" y="95761"/>
                      <a:pt x="131927" y="101943"/>
                    </a:cubicBezTo>
                    <a:lnTo>
                      <a:pt x="141023" y="119523"/>
                    </a:lnTo>
                    <a:lnTo>
                      <a:pt x="155942" y="133264"/>
                    </a:lnTo>
                    <a:lnTo>
                      <a:pt x="167572" y="116470"/>
                    </a:lnTo>
                    <a:cubicBezTo>
                      <a:pt x="172596" y="109229"/>
                      <a:pt x="182054" y="106599"/>
                      <a:pt x="190079" y="110227"/>
                    </a:cubicBezTo>
                    <a:cubicBezTo>
                      <a:pt x="195193" y="112540"/>
                      <a:pt x="198979" y="117090"/>
                      <a:pt x="200307" y="122562"/>
                    </a:cubicBezTo>
                    <a:lnTo>
                      <a:pt x="205104" y="142183"/>
                    </a:lnTo>
                    <a:cubicBezTo>
                      <a:pt x="207050" y="150149"/>
                      <a:pt x="203444" y="158357"/>
                      <a:pt x="196384" y="162378"/>
                    </a:cubicBezTo>
                    <a:lnTo>
                      <a:pt x="232920" y="178900"/>
                    </a:lnTo>
                    <a:cubicBezTo>
                      <a:pt x="236148" y="180986"/>
                      <a:pt x="239738" y="182482"/>
                      <a:pt x="243495" y="183314"/>
                    </a:cubicBezTo>
                    <a:lnTo>
                      <a:pt x="270044" y="189118"/>
                    </a:lnTo>
                    <a:cubicBezTo>
                      <a:pt x="279276" y="191144"/>
                      <a:pt x="287723" y="183344"/>
                      <a:pt x="286456" y="173957"/>
                    </a:cubicBezTo>
                    <a:close/>
                  </a:path>
                </a:pathLst>
              </a:custGeom>
              <a:solidFill>
                <a:schemeClr val="tx1">
                  <a:lumMod val="50000"/>
                  <a:lumOff val="50000"/>
                </a:schemeClr>
              </a:solidFill>
              <a:ln w="6350" cap="rnd">
                <a:solidFill>
                  <a:schemeClr val="bg1">
                    <a:lumMod val="50000"/>
                  </a:schemeClr>
                </a:solidFill>
                <a:prstDash val="solid"/>
                <a:round/>
              </a:ln>
            </p:spPr>
            <p:txBody>
              <a:bodyPr/>
              <a:lstStyle/>
              <a:p>
                <a:endParaRPr lang="en-US"/>
              </a:p>
            </p:txBody>
          </p:sp>
          <p:sp>
            <p:nvSpPr>
              <p:cNvPr id="3212" name="Freeform 3211">
                <a:extLst>
                  <a:ext uri="{FF2B5EF4-FFF2-40B4-BE49-F238E27FC236}">
                    <a16:creationId xmlns:a16="http://schemas.microsoft.com/office/drawing/2014/main" id="{ED950694-6527-DB1E-9737-7C4F33A12A8F}"/>
                  </a:ext>
                </a:extLst>
              </p:cNvPr>
              <p:cNvSpPr/>
              <p:nvPr/>
            </p:nvSpPr>
            <p:spPr>
              <a:xfrm>
                <a:off x="8420863" y="3103619"/>
                <a:ext cx="256791" cy="178888"/>
              </a:xfrm>
              <a:custGeom>
                <a:avLst/>
                <a:gdLst>
                  <a:gd name="csX0" fmla="*/ 279957 w 289521"/>
                  <a:gd name="csY0" fmla="*/ 148474 h 201689"/>
                  <a:gd name="csX1" fmla="*/ 197413 w 289521"/>
                  <a:gd name="csY1" fmla="*/ 88553 h 201689"/>
                  <a:gd name="csX2" fmla="*/ 162929 w 289521"/>
                  <a:gd name="csY2" fmla="*/ 56794 h 201689"/>
                  <a:gd name="csX3" fmla="*/ 163804 w 289521"/>
                  <a:gd name="csY3" fmla="*/ 56265 h 201689"/>
                  <a:gd name="csX4" fmla="*/ 167832 w 289521"/>
                  <a:gd name="csY4" fmla="*/ 54179 h 201689"/>
                  <a:gd name="csX5" fmla="*/ 177184 w 289521"/>
                  <a:gd name="csY5" fmla="*/ 33576 h 201689"/>
                  <a:gd name="csX6" fmla="*/ 172387 w 289521"/>
                  <a:gd name="csY6" fmla="*/ 13955 h 201689"/>
                  <a:gd name="csX7" fmla="*/ 162160 w 289521"/>
                  <a:gd name="csY7" fmla="*/ 1620 h 201689"/>
                  <a:gd name="csX8" fmla="*/ 139653 w 289521"/>
                  <a:gd name="csY8" fmla="*/ 7863 h 201689"/>
                  <a:gd name="csX9" fmla="*/ 128023 w 289521"/>
                  <a:gd name="csY9" fmla="*/ 24657 h 201689"/>
                  <a:gd name="csX10" fmla="*/ 113104 w 289521"/>
                  <a:gd name="csY10" fmla="*/ 10916 h 201689"/>
                  <a:gd name="csX11" fmla="*/ 98320 w 289521"/>
                  <a:gd name="csY11" fmla="*/ 15784 h 201689"/>
                  <a:gd name="csX12" fmla="*/ 96178 w 289521"/>
                  <a:gd name="csY12" fmla="*/ 26803 h 201689"/>
                  <a:gd name="csX13" fmla="*/ 92573 w 289521"/>
                  <a:gd name="csY13" fmla="*/ 32396 h 201689"/>
                  <a:gd name="csX14" fmla="*/ 58632 w 289521"/>
                  <a:gd name="csY14" fmla="*/ 56386 h 201689"/>
                  <a:gd name="csX15" fmla="*/ 55132 w 289521"/>
                  <a:gd name="csY15" fmla="*/ 57867 h 201689"/>
                  <a:gd name="csX16" fmla="*/ 9471 w 289521"/>
                  <a:gd name="csY16" fmla="*/ 66393 h 201689"/>
                  <a:gd name="csX17" fmla="*/ 1144 w 289521"/>
                  <a:gd name="csY17" fmla="*/ 82824 h 201689"/>
                  <a:gd name="csX18" fmla="*/ 8958 w 289521"/>
                  <a:gd name="csY18" fmla="*/ 99150 h 201689"/>
                  <a:gd name="csX19" fmla="*/ 10104 w 289521"/>
                  <a:gd name="csY19" fmla="*/ 104168 h 201689"/>
                  <a:gd name="csX20" fmla="*/ 10104 w 289521"/>
                  <a:gd name="csY20" fmla="*/ 135957 h 201689"/>
                  <a:gd name="csX21" fmla="*/ 25325 w 289521"/>
                  <a:gd name="csY21" fmla="*/ 146977 h 201689"/>
                  <a:gd name="csX22" fmla="*/ 60910 w 289521"/>
                  <a:gd name="csY22" fmla="*/ 135186 h 201689"/>
                  <a:gd name="csX23" fmla="*/ 100372 w 289521"/>
                  <a:gd name="csY23" fmla="*/ 126918 h 201689"/>
                  <a:gd name="csX24" fmla="*/ 109076 w 289521"/>
                  <a:gd name="csY24" fmla="*/ 117213 h 201689"/>
                  <a:gd name="csX25" fmla="*/ 111339 w 289521"/>
                  <a:gd name="csY25" fmla="*/ 94494 h 201689"/>
                  <a:gd name="csX26" fmla="*/ 124689 w 289521"/>
                  <a:gd name="csY26" fmla="*/ 84819 h 201689"/>
                  <a:gd name="csX27" fmla="*/ 133167 w 289521"/>
                  <a:gd name="csY27" fmla="*/ 93783 h 201689"/>
                  <a:gd name="csX28" fmla="*/ 135927 w 289521"/>
                  <a:gd name="csY28" fmla="*/ 110366 h 201689"/>
                  <a:gd name="csX29" fmla="*/ 148297 w 289521"/>
                  <a:gd name="csY29" fmla="*/ 129654 h 201689"/>
                  <a:gd name="csX30" fmla="*/ 155628 w 289521"/>
                  <a:gd name="csY30" fmla="*/ 134612 h 201689"/>
                  <a:gd name="csX31" fmla="*/ 163155 w 289521"/>
                  <a:gd name="csY31" fmla="*/ 117062 h 201689"/>
                  <a:gd name="csX32" fmla="*/ 185843 w 289521"/>
                  <a:gd name="csY32" fmla="*/ 106828 h 201689"/>
                  <a:gd name="csX33" fmla="*/ 197217 w 289521"/>
                  <a:gd name="csY33" fmla="*/ 110577 h 201689"/>
                  <a:gd name="csX34" fmla="*/ 209873 w 289521"/>
                  <a:gd name="csY34" fmla="*/ 128112 h 201689"/>
                  <a:gd name="csX35" fmla="*/ 209873 w 289521"/>
                  <a:gd name="csY35" fmla="*/ 159811 h 201689"/>
                  <a:gd name="csX36" fmla="*/ 207173 w 289521"/>
                  <a:gd name="csY36" fmla="*/ 169440 h 201689"/>
                  <a:gd name="csX37" fmla="*/ 230826 w 289521"/>
                  <a:gd name="csY37" fmla="*/ 185433 h 201689"/>
                  <a:gd name="csX38" fmla="*/ 268599 w 289521"/>
                  <a:gd name="csY38" fmla="*/ 200579 h 201689"/>
                  <a:gd name="csX39" fmla="*/ 289521 w 289521"/>
                  <a:gd name="csY39" fmla="*/ 186385 h 201689"/>
                  <a:gd name="csX40" fmla="*/ 289521 w 289521"/>
                  <a:gd name="csY40" fmla="*/ 167339 h 201689"/>
                  <a:gd name="csX41" fmla="*/ 279927 w 289521"/>
                  <a:gd name="csY41" fmla="*/ 148519 h 2016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289521" h="201689">
                    <a:moveTo>
                      <a:pt x="279957" y="148474"/>
                    </a:moveTo>
                    <a:lnTo>
                      <a:pt x="197413" y="88553"/>
                    </a:lnTo>
                    <a:lnTo>
                      <a:pt x="162929" y="56794"/>
                    </a:lnTo>
                    <a:cubicBezTo>
                      <a:pt x="163216" y="56628"/>
                      <a:pt x="163502" y="56416"/>
                      <a:pt x="163804" y="56265"/>
                    </a:cubicBezTo>
                    <a:lnTo>
                      <a:pt x="167832" y="54179"/>
                    </a:lnTo>
                    <a:cubicBezTo>
                      <a:pt x="175329" y="50309"/>
                      <a:pt x="179190" y="41784"/>
                      <a:pt x="177184" y="33576"/>
                    </a:cubicBezTo>
                    <a:lnTo>
                      <a:pt x="172387" y="13955"/>
                    </a:lnTo>
                    <a:cubicBezTo>
                      <a:pt x="171060" y="8483"/>
                      <a:pt x="167273" y="3933"/>
                      <a:pt x="162160" y="1620"/>
                    </a:cubicBezTo>
                    <a:cubicBezTo>
                      <a:pt x="154134" y="-2008"/>
                      <a:pt x="144676" y="622"/>
                      <a:pt x="139653" y="7863"/>
                    </a:cubicBezTo>
                    <a:lnTo>
                      <a:pt x="128023" y="24657"/>
                    </a:lnTo>
                    <a:lnTo>
                      <a:pt x="113104" y="10916"/>
                    </a:lnTo>
                    <a:cubicBezTo>
                      <a:pt x="107975" y="6185"/>
                      <a:pt x="99663" y="8921"/>
                      <a:pt x="98320" y="15784"/>
                    </a:cubicBezTo>
                    <a:lnTo>
                      <a:pt x="96178" y="26803"/>
                    </a:lnTo>
                    <a:cubicBezTo>
                      <a:pt x="95741" y="29056"/>
                      <a:pt x="94444" y="31066"/>
                      <a:pt x="92573" y="32396"/>
                    </a:cubicBezTo>
                    <a:lnTo>
                      <a:pt x="58632" y="56386"/>
                    </a:lnTo>
                    <a:cubicBezTo>
                      <a:pt x="57576" y="57127"/>
                      <a:pt x="56384" y="57625"/>
                      <a:pt x="55132" y="57867"/>
                    </a:cubicBezTo>
                    <a:lnTo>
                      <a:pt x="9471" y="66393"/>
                    </a:lnTo>
                    <a:cubicBezTo>
                      <a:pt x="1973" y="67783"/>
                      <a:pt x="-2145" y="75931"/>
                      <a:pt x="1144" y="82824"/>
                    </a:cubicBezTo>
                    <a:lnTo>
                      <a:pt x="8958" y="99150"/>
                    </a:lnTo>
                    <a:cubicBezTo>
                      <a:pt x="9712" y="100722"/>
                      <a:pt x="10104" y="102430"/>
                      <a:pt x="10104" y="104168"/>
                    </a:cubicBezTo>
                    <a:lnTo>
                      <a:pt x="10104" y="135957"/>
                    </a:lnTo>
                    <a:cubicBezTo>
                      <a:pt x="10104" y="143863"/>
                      <a:pt x="17828" y="149456"/>
                      <a:pt x="25325" y="146977"/>
                    </a:cubicBezTo>
                    <a:lnTo>
                      <a:pt x="60910" y="135186"/>
                    </a:lnTo>
                    <a:lnTo>
                      <a:pt x="100372" y="126918"/>
                    </a:lnTo>
                    <a:cubicBezTo>
                      <a:pt x="105078" y="125935"/>
                      <a:pt x="108608" y="122005"/>
                      <a:pt x="109076" y="117213"/>
                    </a:cubicBezTo>
                    <a:lnTo>
                      <a:pt x="111339" y="94494"/>
                    </a:lnTo>
                    <a:cubicBezTo>
                      <a:pt x="112002" y="87903"/>
                      <a:pt x="118248" y="83383"/>
                      <a:pt x="124689" y="84819"/>
                    </a:cubicBezTo>
                    <a:cubicBezTo>
                      <a:pt x="129079" y="85802"/>
                      <a:pt x="132427" y="89339"/>
                      <a:pt x="133167" y="93783"/>
                    </a:cubicBezTo>
                    <a:lnTo>
                      <a:pt x="135927" y="110366"/>
                    </a:lnTo>
                    <a:cubicBezTo>
                      <a:pt x="137239" y="118226"/>
                      <a:pt x="141705" y="125210"/>
                      <a:pt x="148297" y="129654"/>
                    </a:cubicBezTo>
                    <a:lnTo>
                      <a:pt x="155628" y="134612"/>
                    </a:lnTo>
                    <a:lnTo>
                      <a:pt x="163155" y="117062"/>
                    </a:lnTo>
                    <a:cubicBezTo>
                      <a:pt x="166926" y="108280"/>
                      <a:pt x="176777" y="103835"/>
                      <a:pt x="185843" y="106828"/>
                    </a:cubicBezTo>
                    <a:lnTo>
                      <a:pt x="197217" y="110577"/>
                    </a:lnTo>
                    <a:cubicBezTo>
                      <a:pt x="204774" y="113071"/>
                      <a:pt x="209873" y="120146"/>
                      <a:pt x="209873" y="128112"/>
                    </a:cubicBezTo>
                    <a:lnTo>
                      <a:pt x="209873" y="159811"/>
                    </a:lnTo>
                    <a:cubicBezTo>
                      <a:pt x="209873" y="163363"/>
                      <a:pt x="208877" y="166658"/>
                      <a:pt x="207173" y="169440"/>
                    </a:cubicBezTo>
                    <a:lnTo>
                      <a:pt x="230826" y="185433"/>
                    </a:lnTo>
                    <a:lnTo>
                      <a:pt x="268599" y="200579"/>
                    </a:lnTo>
                    <a:cubicBezTo>
                      <a:pt x="278615" y="204600"/>
                      <a:pt x="289521" y="197208"/>
                      <a:pt x="289521" y="186385"/>
                    </a:cubicBezTo>
                    <a:lnTo>
                      <a:pt x="289521" y="167339"/>
                    </a:lnTo>
                    <a:cubicBezTo>
                      <a:pt x="289521" y="159886"/>
                      <a:pt x="285961" y="152887"/>
                      <a:pt x="279927" y="148519"/>
                    </a:cubicBezTo>
                    <a:close/>
                  </a:path>
                </a:pathLst>
              </a:custGeom>
              <a:solidFill>
                <a:schemeClr val="tx1">
                  <a:lumMod val="50000"/>
                  <a:lumOff val="50000"/>
                </a:schemeClr>
              </a:solidFill>
              <a:ln w="6350" cap="rnd">
                <a:solidFill>
                  <a:schemeClr val="bg1">
                    <a:lumMod val="50000"/>
                  </a:schemeClr>
                </a:solidFill>
                <a:prstDash val="solid"/>
                <a:round/>
              </a:ln>
            </p:spPr>
            <p:txBody>
              <a:bodyPr/>
              <a:lstStyle/>
              <a:p>
                <a:endParaRPr lang="en-US"/>
              </a:p>
            </p:txBody>
          </p:sp>
          <p:sp>
            <p:nvSpPr>
              <p:cNvPr id="3213" name="Freeform 3212">
                <a:extLst>
                  <a:ext uri="{FF2B5EF4-FFF2-40B4-BE49-F238E27FC236}">
                    <a16:creationId xmlns:a16="http://schemas.microsoft.com/office/drawing/2014/main" id="{10410A86-B811-AE05-8E1E-CF9FC5C82804}"/>
                  </a:ext>
                </a:extLst>
              </p:cNvPr>
              <p:cNvSpPr/>
              <p:nvPr/>
            </p:nvSpPr>
            <p:spPr>
              <a:xfrm>
                <a:off x="8514224" y="3363161"/>
                <a:ext cx="61478" cy="53909"/>
              </a:xfrm>
              <a:custGeom>
                <a:avLst/>
                <a:gdLst>
                  <a:gd name="csX0" fmla="*/ 0 w 69314"/>
                  <a:gd name="csY0" fmla="*/ 35825 h 60780"/>
                  <a:gd name="csX1" fmla="*/ 1599 w 69314"/>
                  <a:gd name="csY1" fmla="*/ 44668 h 60780"/>
                  <a:gd name="csX2" fmla="*/ 19354 w 69314"/>
                  <a:gd name="csY2" fmla="*/ 60722 h 60780"/>
                  <a:gd name="csX3" fmla="*/ 19354 w 69314"/>
                  <a:gd name="csY3" fmla="*/ 60722 h 60780"/>
                  <a:gd name="csX4" fmla="*/ 37984 w 69314"/>
                  <a:gd name="csY4" fmla="*/ 50730 h 60780"/>
                  <a:gd name="csX5" fmla="*/ 46899 w 69314"/>
                  <a:gd name="csY5" fmla="*/ 34737 h 60780"/>
                  <a:gd name="csX6" fmla="*/ 48860 w 69314"/>
                  <a:gd name="csY6" fmla="*/ 29703 h 60780"/>
                  <a:gd name="csX7" fmla="*/ 52209 w 69314"/>
                  <a:gd name="csY7" fmla="*/ 15585 h 60780"/>
                  <a:gd name="csX8" fmla="*/ 64744 w 69314"/>
                  <a:gd name="csY8" fmla="*/ 1617 h 60780"/>
                  <a:gd name="csX9" fmla="*/ 69315 w 69314"/>
                  <a:gd name="csY9" fmla="*/ 0 h 607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9314" h="60780">
                    <a:moveTo>
                      <a:pt x="0" y="35825"/>
                    </a:moveTo>
                    <a:lnTo>
                      <a:pt x="1599" y="44668"/>
                    </a:lnTo>
                    <a:cubicBezTo>
                      <a:pt x="3183" y="53436"/>
                      <a:pt x="10484" y="60026"/>
                      <a:pt x="19354" y="60722"/>
                    </a:cubicBezTo>
                    <a:lnTo>
                      <a:pt x="19354" y="60722"/>
                    </a:lnTo>
                    <a:cubicBezTo>
                      <a:pt x="26972" y="61311"/>
                      <a:pt x="34258" y="57411"/>
                      <a:pt x="37984" y="50730"/>
                    </a:cubicBezTo>
                    <a:lnTo>
                      <a:pt x="46899" y="34737"/>
                    </a:lnTo>
                    <a:cubicBezTo>
                      <a:pt x="47774" y="33165"/>
                      <a:pt x="48438" y="31472"/>
                      <a:pt x="48860" y="29703"/>
                    </a:cubicBezTo>
                    <a:lnTo>
                      <a:pt x="52209" y="15585"/>
                    </a:lnTo>
                    <a:cubicBezTo>
                      <a:pt x="53747" y="9100"/>
                      <a:pt x="58469" y="3839"/>
                      <a:pt x="64744" y="1617"/>
                    </a:cubicBezTo>
                    <a:lnTo>
                      <a:pt x="69315" y="0"/>
                    </a:lnTo>
                  </a:path>
                </a:pathLst>
              </a:custGeom>
              <a:noFill/>
              <a:ln w="6350" cap="rnd">
                <a:solidFill>
                  <a:schemeClr val="bg1">
                    <a:lumMod val="50000"/>
                  </a:schemeClr>
                </a:solidFill>
                <a:prstDash val="solid"/>
                <a:round/>
              </a:ln>
            </p:spPr>
            <p:txBody>
              <a:bodyPr/>
              <a:lstStyle/>
              <a:p>
                <a:endParaRPr lang="en-US"/>
              </a:p>
            </p:txBody>
          </p:sp>
          <p:sp>
            <p:nvSpPr>
              <p:cNvPr id="3214" name="Freeform 3213">
                <a:extLst>
                  <a:ext uri="{FF2B5EF4-FFF2-40B4-BE49-F238E27FC236}">
                    <a16:creationId xmlns:a16="http://schemas.microsoft.com/office/drawing/2014/main" id="{452EC23A-E803-46BE-60A9-535B69D29063}"/>
                  </a:ext>
                </a:extLst>
              </p:cNvPr>
              <p:cNvSpPr/>
              <p:nvPr/>
            </p:nvSpPr>
            <p:spPr>
              <a:xfrm>
                <a:off x="8498569" y="3019099"/>
                <a:ext cx="65642" cy="72188"/>
              </a:xfrm>
              <a:custGeom>
                <a:avLst/>
                <a:gdLst>
                  <a:gd name="csX0" fmla="*/ 0 w 74009"/>
                  <a:gd name="csY0" fmla="*/ 28090 h 81389"/>
                  <a:gd name="csX1" fmla="*/ 0 w 74009"/>
                  <a:gd name="csY1" fmla="*/ 28090 h 81389"/>
                  <a:gd name="csX2" fmla="*/ 15341 w 74009"/>
                  <a:gd name="csY2" fmla="*/ 19035 h 81389"/>
                  <a:gd name="csX3" fmla="*/ 20862 w 74009"/>
                  <a:gd name="csY3" fmla="*/ 9058 h 81389"/>
                  <a:gd name="csX4" fmla="*/ 41363 w 74009"/>
                  <a:gd name="csY4" fmla="*/ 775 h 81389"/>
                  <a:gd name="csX5" fmla="*/ 59359 w 74009"/>
                  <a:gd name="csY5" fmla="*/ 6307 h 81389"/>
                  <a:gd name="csX6" fmla="*/ 71080 w 74009"/>
                  <a:gd name="csY6" fmla="*/ 18279 h 81389"/>
                  <a:gd name="csX7" fmla="*/ 73328 w 74009"/>
                  <a:gd name="csY7" fmla="*/ 26155 h 81389"/>
                  <a:gd name="csX8" fmla="*/ 65770 w 74009"/>
                  <a:gd name="csY8" fmla="*/ 45896 h 81389"/>
                  <a:gd name="csX9" fmla="*/ 45104 w 74009"/>
                  <a:gd name="csY9" fmla="*/ 58866 h 81389"/>
                  <a:gd name="csX10" fmla="*/ 37124 w 74009"/>
                  <a:gd name="csY10" fmla="*/ 70763 h 81389"/>
                  <a:gd name="csX11" fmla="*/ 35284 w 74009"/>
                  <a:gd name="csY11" fmla="*/ 81389 h 813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74009" h="81389">
                    <a:moveTo>
                      <a:pt x="0" y="28090"/>
                    </a:moveTo>
                    <a:lnTo>
                      <a:pt x="0" y="28090"/>
                    </a:lnTo>
                    <a:cubicBezTo>
                      <a:pt x="6381" y="28090"/>
                      <a:pt x="12249" y="24628"/>
                      <a:pt x="15341" y="19035"/>
                    </a:cubicBezTo>
                    <a:lnTo>
                      <a:pt x="20862" y="9058"/>
                    </a:lnTo>
                    <a:cubicBezTo>
                      <a:pt x="24890" y="1788"/>
                      <a:pt x="33428" y="-1659"/>
                      <a:pt x="41363" y="775"/>
                    </a:cubicBezTo>
                    <a:lnTo>
                      <a:pt x="59359" y="6307"/>
                    </a:lnTo>
                    <a:cubicBezTo>
                      <a:pt x="65031" y="8046"/>
                      <a:pt x="69451" y="12550"/>
                      <a:pt x="71080" y="18279"/>
                    </a:cubicBezTo>
                    <a:lnTo>
                      <a:pt x="73328" y="26155"/>
                    </a:lnTo>
                    <a:cubicBezTo>
                      <a:pt x="75485" y="33683"/>
                      <a:pt x="72407" y="41740"/>
                      <a:pt x="65770" y="45896"/>
                    </a:cubicBezTo>
                    <a:lnTo>
                      <a:pt x="45104" y="58866"/>
                    </a:lnTo>
                    <a:cubicBezTo>
                      <a:pt x="40880" y="61512"/>
                      <a:pt x="37984" y="65835"/>
                      <a:pt x="37124" y="70763"/>
                    </a:cubicBezTo>
                    <a:lnTo>
                      <a:pt x="35284" y="81389"/>
                    </a:lnTo>
                  </a:path>
                </a:pathLst>
              </a:custGeom>
              <a:noFill/>
              <a:ln w="6350" cap="rnd">
                <a:solidFill>
                  <a:schemeClr val="bg1">
                    <a:lumMod val="50000"/>
                  </a:schemeClr>
                </a:solidFill>
                <a:prstDash val="solid"/>
                <a:round/>
              </a:ln>
            </p:spPr>
            <p:txBody>
              <a:bodyPr/>
              <a:lstStyle/>
              <a:p>
                <a:endParaRPr lang="en-US"/>
              </a:p>
            </p:txBody>
          </p:sp>
          <p:sp>
            <p:nvSpPr>
              <p:cNvPr id="3215" name="Freeform 3214">
                <a:extLst>
                  <a:ext uri="{FF2B5EF4-FFF2-40B4-BE49-F238E27FC236}">
                    <a16:creationId xmlns:a16="http://schemas.microsoft.com/office/drawing/2014/main" id="{DFAC5402-3D67-0572-D3E7-CE16F6946867}"/>
                  </a:ext>
                </a:extLst>
              </p:cNvPr>
              <p:cNvSpPr/>
              <p:nvPr/>
            </p:nvSpPr>
            <p:spPr>
              <a:xfrm>
                <a:off x="8526426" y="3103619"/>
                <a:ext cx="52045" cy="79306"/>
              </a:xfrm>
              <a:custGeom>
                <a:avLst/>
                <a:gdLst>
                  <a:gd name="csX0" fmla="*/ 34891 w 58678"/>
                  <a:gd name="csY0" fmla="*/ 89415 h 89414"/>
                  <a:gd name="csX1" fmla="*/ 34891 w 58678"/>
                  <a:gd name="csY1" fmla="*/ 72515 h 89414"/>
                  <a:gd name="csX2" fmla="*/ 44772 w 58678"/>
                  <a:gd name="csY2" fmla="*/ 56265 h 89414"/>
                  <a:gd name="csX3" fmla="*/ 48800 w 58678"/>
                  <a:gd name="csY3" fmla="*/ 54179 h 89414"/>
                  <a:gd name="csX4" fmla="*/ 58152 w 58678"/>
                  <a:gd name="csY4" fmla="*/ 33576 h 89414"/>
                  <a:gd name="csX5" fmla="*/ 53355 w 58678"/>
                  <a:gd name="csY5" fmla="*/ 13955 h 89414"/>
                  <a:gd name="csX6" fmla="*/ 43128 w 58678"/>
                  <a:gd name="csY6" fmla="*/ 1620 h 89414"/>
                  <a:gd name="csX7" fmla="*/ 43128 w 58678"/>
                  <a:gd name="csY7" fmla="*/ 1620 h 89414"/>
                  <a:gd name="csX8" fmla="*/ 20621 w 58678"/>
                  <a:gd name="csY8" fmla="*/ 7863 h 89414"/>
                  <a:gd name="csX9" fmla="*/ 0 w 58678"/>
                  <a:gd name="csY9" fmla="*/ 37642 h 894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58678" h="89414">
                    <a:moveTo>
                      <a:pt x="34891" y="89415"/>
                    </a:moveTo>
                    <a:lnTo>
                      <a:pt x="34891" y="72515"/>
                    </a:lnTo>
                    <a:cubicBezTo>
                      <a:pt x="34891" y="65667"/>
                      <a:pt x="38708" y="59394"/>
                      <a:pt x="44772" y="56265"/>
                    </a:cubicBezTo>
                    <a:lnTo>
                      <a:pt x="48800" y="54179"/>
                    </a:lnTo>
                    <a:cubicBezTo>
                      <a:pt x="56297" y="50309"/>
                      <a:pt x="60158" y="41784"/>
                      <a:pt x="58152" y="33576"/>
                    </a:cubicBezTo>
                    <a:lnTo>
                      <a:pt x="53355" y="13955"/>
                    </a:lnTo>
                    <a:cubicBezTo>
                      <a:pt x="52028" y="8483"/>
                      <a:pt x="48241" y="3933"/>
                      <a:pt x="43128" y="1620"/>
                    </a:cubicBezTo>
                    <a:lnTo>
                      <a:pt x="43128" y="1620"/>
                    </a:lnTo>
                    <a:cubicBezTo>
                      <a:pt x="35102" y="-2008"/>
                      <a:pt x="25644" y="622"/>
                      <a:pt x="20621" y="7863"/>
                    </a:cubicBezTo>
                    <a:lnTo>
                      <a:pt x="0" y="37642"/>
                    </a:lnTo>
                  </a:path>
                </a:pathLst>
              </a:custGeom>
              <a:noFill/>
              <a:ln w="6350" cap="rnd">
                <a:solidFill>
                  <a:schemeClr val="bg1">
                    <a:lumMod val="50000"/>
                  </a:schemeClr>
                </a:solidFill>
                <a:prstDash val="solid"/>
                <a:round/>
              </a:ln>
            </p:spPr>
            <p:txBody>
              <a:bodyPr/>
              <a:lstStyle/>
              <a:p>
                <a:endParaRPr lang="en-US"/>
              </a:p>
            </p:txBody>
          </p:sp>
          <p:sp>
            <p:nvSpPr>
              <p:cNvPr id="3216" name="Freeform 3215">
                <a:extLst>
                  <a:ext uri="{FF2B5EF4-FFF2-40B4-BE49-F238E27FC236}">
                    <a16:creationId xmlns:a16="http://schemas.microsoft.com/office/drawing/2014/main" id="{3023DB78-C3A9-D139-2FFD-34FFBF7F8A0F}"/>
                  </a:ext>
                </a:extLst>
              </p:cNvPr>
              <p:cNvSpPr/>
              <p:nvPr/>
            </p:nvSpPr>
            <p:spPr>
              <a:xfrm>
                <a:off x="8557372" y="3197519"/>
                <a:ext cx="49651" cy="64197"/>
              </a:xfrm>
              <a:custGeom>
                <a:avLst/>
                <a:gdLst>
                  <a:gd name="csX0" fmla="*/ 0 w 55979"/>
                  <a:gd name="csY0" fmla="*/ 32735 h 72379"/>
                  <a:gd name="csX1" fmla="*/ 9262 w 55979"/>
                  <a:gd name="csY1" fmla="*/ 11164 h 72379"/>
                  <a:gd name="csX2" fmla="*/ 31950 w 55979"/>
                  <a:gd name="csY2" fmla="*/ 930 h 72379"/>
                  <a:gd name="csX3" fmla="*/ 43324 w 55979"/>
                  <a:gd name="csY3" fmla="*/ 4679 h 72379"/>
                  <a:gd name="csX4" fmla="*/ 55980 w 55979"/>
                  <a:gd name="csY4" fmla="*/ 22214 h 72379"/>
                  <a:gd name="csX5" fmla="*/ 55980 w 55979"/>
                  <a:gd name="csY5" fmla="*/ 53913 h 72379"/>
                  <a:gd name="csX6" fmla="*/ 34031 w 55979"/>
                  <a:gd name="csY6" fmla="*/ 72037 h 72379"/>
                  <a:gd name="csX7" fmla="*/ 34031 w 55979"/>
                  <a:gd name="csY7" fmla="*/ 72037 h 72379"/>
                  <a:gd name="csX8" fmla="*/ 19791 w 55979"/>
                  <a:gd name="csY8" fmla="*/ 58810 h 72379"/>
                  <a:gd name="csX9" fmla="*/ 18087 w 55979"/>
                  <a:gd name="csY9" fmla="*/ 52582 h 723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55979" h="72379">
                    <a:moveTo>
                      <a:pt x="0" y="32735"/>
                    </a:moveTo>
                    <a:lnTo>
                      <a:pt x="9262" y="11164"/>
                    </a:lnTo>
                    <a:cubicBezTo>
                      <a:pt x="13033" y="2381"/>
                      <a:pt x="22884" y="-2063"/>
                      <a:pt x="31950" y="930"/>
                    </a:cubicBezTo>
                    <a:lnTo>
                      <a:pt x="43324" y="4679"/>
                    </a:lnTo>
                    <a:cubicBezTo>
                      <a:pt x="50881" y="7173"/>
                      <a:pt x="55980" y="14248"/>
                      <a:pt x="55980" y="22214"/>
                    </a:cubicBezTo>
                    <a:lnTo>
                      <a:pt x="55980" y="53913"/>
                    </a:lnTo>
                    <a:cubicBezTo>
                      <a:pt x="55980" y="65522"/>
                      <a:pt x="45405" y="74244"/>
                      <a:pt x="34031" y="72037"/>
                    </a:cubicBezTo>
                    <a:lnTo>
                      <a:pt x="34031" y="72037"/>
                    </a:lnTo>
                    <a:cubicBezTo>
                      <a:pt x="27168" y="70691"/>
                      <a:pt x="21647" y="65567"/>
                      <a:pt x="19791" y="58810"/>
                    </a:cubicBezTo>
                    <a:lnTo>
                      <a:pt x="18087" y="52582"/>
                    </a:lnTo>
                  </a:path>
                </a:pathLst>
              </a:custGeom>
              <a:noFill/>
              <a:ln w="6350" cap="rnd">
                <a:solidFill>
                  <a:schemeClr val="bg1">
                    <a:lumMod val="50000"/>
                  </a:schemeClr>
                </a:solidFill>
                <a:prstDash val="solid"/>
                <a:round/>
              </a:ln>
            </p:spPr>
            <p:txBody>
              <a:bodyPr/>
              <a:lstStyle/>
              <a:p>
                <a:endParaRPr lang="en-US"/>
              </a:p>
            </p:txBody>
          </p:sp>
          <p:sp>
            <p:nvSpPr>
              <p:cNvPr id="3217" name="Freeform 3216">
                <a:extLst>
                  <a:ext uri="{FF2B5EF4-FFF2-40B4-BE49-F238E27FC236}">
                    <a16:creationId xmlns:a16="http://schemas.microsoft.com/office/drawing/2014/main" id="{B7A2F8F1-55E9-47BD-18E9-2588957D0A03}"/>
                  </a:ext>
                </a:extLst>
              </p:cNvPr>
              <p:cNvSpPr/>
              <p:nvPr/>
            </p:nvSpPr>
            <p:spPr>
              <a:xfrm>
                <a:off x="8577616" y="3296060"/>
                <a:ext cx="50939" cy="76673"/>
              </a:xfrm>
              <a:custGeom>
                <a:avLst/>
                <a:gdLst>
                  <a:gd name="csX0" fmla="*/ 25403 w 57431"/>
                  <a:gd name="csY0" fmla="*/ 86446 h 86445"/>
                  <a:gd name="csX1" fmla="*/ 25403 w 57431"/>
                  <a:gd name="csY1" fmla="*/ 78585 h 86445"/>
                  <a:gd name="csX2" fmla="*/ 35887 w 57431"/>
                  <a:gd name="csY2" fmla="*/ 60839 h 86445"/>
                  <a:gd name="csX3" fmla="*/ 46944 w 57431"/>
                  <a:gd name="csY3" fmla="*/ 54762 h 86445"/>
                  <a:gd name="csX4" fmla="*/ 56795 w 57431"/>
                  <a:gd name="csY4" fmla="*/ 31967 h 86445"/>
                  <a:gd name="csX5" fmla="*/ 52495 w 57431"/>
                  <a:gd name="csY5" fmla="*/ 15203 h 86445"/>
                  <a:gd name="csX6" fmla="*/ 35465 w 57431"/>
                  <a:gd name="csY6" fmla="*/ 163 h 86445"/>
                  <a:gd name="csX7" fmla="*/ 35465 w 57431"/>
                  <a:gd name="csY7" fmla="*/ 163 h 86445"/>
                  <a:gd name="csX8" fmla="*/ 15296 w 57431"/>
                  <a:gd name="csY8" fmla="*/ 10351 h 86445"/>
                  <a:gd name="csX9" fmla="*/ 0 w 57431"/>
                  <a:gd name="csY9" fmla="*/ 37711 h 864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57431" h="86445">
                    <a:moveTo>
                      <a:pt x="25403" y="86446"/>
                    </a:moveTo>
                    <a:lnTo>
                      <a:pt x="25403" y="78585"/>
                    </a:lnTo>
                    <a:cubicBezTo>
                      <a:pt x="25403" y="71194"/>
                      <a:pt x="29416" y="64391"/>
                      <a:pt x="35887" y="60839"/>
                    </a:cubicBezTo>
                    <a:lnTo>
                      <a:pt x="46944" y="54762"/>
                    </a:lnTo>
                    <a:cubicBezTo>
                      <a:pt x="55045" y="50303"/>
                      <a:pt x="59087" y="40931"/>
                      <a:pt x="56795" y="31967"/>
                    </a:cubicBezTo>
                    <a:lnTo>
                      <a:pt x="52495" y="15203"/>
                    </a:lnTo>
                    <a:cubicBezTo>
                      <a:pt x="50429" y="7162"/>
                      <a:pt x="43686" y="1206"/>
                      <a:pt x="35465" y="163"/>
                    </a:cubicBezTo>
                    <a:lnTo>
                      <a:pt x="35465" y="163"/>
                    </a:lnTo>
                    <a:cubicBezTo>
                      <a:pt x="27289" y="-880"/>
                      <a:pt x="19309" y="3156"/>
                      <a:pt x="15296" y="10351"/>
                    </a:cubicBezTo>
                    <a:lnTo>
                      <a:pt x="0" y="37711"/>
                    </a:lnTo>
                  </a:path>
                </a:pathLst>
              </a:custGeom>
              <a:noFill/>
              <a:ln w="6350" cap="rnd">
                <a:solidFill>
                  <a:schemeClr val="bg1">
                    <a:lumMod val="50000"/>
                  </a:schemeClr>
                </a:solidFill>
                <a:prstDash val="solid"/>
                <a:round/>
              </a:ln>
            </p:spPr>
            <p:txBody>
              <a:bodyPr/>
              <a:lstStyle/>
              <a:p>
                <a:endParaRPr lang="en-US"/>
              </a:p>
            </p:txBody>
          </p:sp>
          <p:sp>
            <p:nvSpPr>
              <p:cNvPr id="3218" name="Freeform 3217">
                <a:extLst>
                  <a:ext uri="{FF2B5EF4-FFF2-40B4-BE49-F238E27FC236}">
                    <a16:creationId xmlns:a16="http://schemas.microsoft.com/office/drawing/2014/main" id="{DFC2F86C-5C33-8DE3-0F8F-F8DBA1D53AC3}"/>
                  </a:ext>
                </a:extLst>
              </p:cNvPr>
              <p:cNvSpPr/>
              <p:nvPr/>
            </p:nvSpPr>
            <p:spPr>
              <a:xfrm>
                <a:off x="8511988" y="3588940"/>
                <a:ext cx="62189" cy="43684"/>
              </a:xfrm>
              <a:custGeom>
                <a:avLst/>
                <a:gdLst>
                  <a:gd name="csX0" fmla="*/ 24906 w 70115"/>
                  <a:gd name="csY0" fmla="*/ 18563 h 49252"/>
                  <a:gd name="csX1" fmla="*/ 363 w 70115"/>
                  <a:gd name="csY1" fmla="*/ 39635 h 49252"/>
                  <a:gd name="csX2" fmla="*/ 48152 w 70115"/>
                  <a:gd name="csY2" fmla="*/ 31502 h 49252"/>
                  <a:gd name="csX3" fmla="*/ 70116 w 70115"/>
                  <a:gd name="csY3" fmla="*/ 0 h 49252"/>
                </a:gdLst>
                <a:ahLst/>
                <a:cxnLst>
                  <a:cxn ang="0">
                    <a:pos x="csX0" y="csY0"/>
                  </a:cxn>
                  <a:cxn ang="0">
                    <a:pos x="csX1" y="csY1"/>
                  </a:cxn>
                  <a:cxn ang="0">
                    <a:pos x="csX2" y="csY2"/>
                  </a:cxn>
                  <a:cxn ang="0">
                    <a:pos x="csX3" y="csY3"/>
                  </a:cxn>
                </a:cxnLst>
                <a:rect l="l" t="t" r="r" b="b"/>
                <a:pathLst>
                  <a:path w="70115" h="49252">
                    <a:moveTo>
                      <a:pt x="24906" y="18563"/>
                    </a:moveTo>
                    <a:cubicBezTo>
                      <a:pt x="24906" y="18563"/>
                      <a:pt x="-3513" y="27073"/>
                      <a:pt x="363" y="39635"/>
                    </a:cubicBezTo>
                    <a:cubicBezTo>
                      <a:pt x="4240" y="52211"/>
                      <a:pt x="36099" y="55235"/>
                      <a:pt x="48152" y="31502"/>
                    </a:cubicBezTo>
                    <a:cubicBezTo>
                      <a:pt x="60205" y="7770"/>
                      <a:pt x="70116" y="0"/>
                      <a:pt x="70116" y="0"/>
                    </a:cubicBezTo>
                  </a:path>
                </a:pathLst>
              </a:custGeom>
              <a:noFill/>
              <a:ln w="6350" cap="rnd">
                <a:solidFill>
                  <a:schemeClr val="bg1">
                    <a:lumMod val="50000"/>
                  </a:schemeClr>
                </a:solidFill>
                <a:prstDash val="solid"/>
                <a:round/>
              </a:ln>
            </p:spPr>
            <p:txBody>
              <a:bodyPr/>
              <a:lstStyle/>
              <a:p>
                <a:endParaRPr lang="en-US"/>
              </a:p>
            </p:txBody>
          </p:sp>
          <p:sp>
            <p:nvSpPr>
              <p:cNvPr id="3219" name="Freeform 3218">
                <a:extLst>
                  <a:ext uri="{FF2B5EF4-FFF2-40B4-BE49-F238E27FC236}">
                    <a16:creationId xmlns:a16="http://schemas.microsoft.com/office/drawing/2014/main" id="{C1EF69CC-9787-AB89-47B4-8EF992EEECA6}"/>
                  </a:ext>
                </a:extLst>
              </p:cNvPr>
              <p:cNvSpPr/>
              <p:nvPr/>
            </p:nvSpPr>
            <p:spPr>
              <a:xfrm>
                <a:off x="8586406" y="3559481"/>
                <a:ext cx="46064" cy="41088"/>
              </a:xfrm>
              <a:custGeom>
                <a:avLst/>
                <a:gdLst>
                  <a:gd name="csX0" fmla="*/ 9036 w 51935"/>
                  <a:gd name="csY0" fmla="*/ 3027 h 46325"/>
                  <a:gd name="csX1" fmla="*/ 26896 w 51935"/>
                  <a:gd name="csY1" fmla="*/ 200 h 46325"/>
                  <a:gd name="csX2" fmla="*/ 49071 w 51935"/>
                  <a:gd name="csY2" fmla="*/ 11220 h 46325"/>
                  <a:gd name="csX3" fmla="*/ 49071 w 51935"/>
                  <a:gd name="csY3" fmla="*/ 11220 h 46325"/>
                  <a:gd name="csX4" fmla="*/ 49856 w 51935"/>
                  <a:gd name="csY4" fmla="*/ 31475 h 46325"/>
                  <a:gd name="csX5" fmla="*/ 48860 w 51935"/>
                  <a:gd name="csY5" fmla="*/ 33591 h 46325"/>
                  <a:gd name="csX6" fmla="*/ 18011 w 51935"/>
                  <a:gd name="csY6" fmla="*/ 43447 h 46325"/>
                  <a:gd name="csX7" fmla="*/ 0 w 51935"/>
                  <a:gd name="csY7" fmla="*/ 33214 h 463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51935" h="46325">
                    <a:moveTo>
                      <a:pt x="9036" y="3027"/>
                    </a:moveTo>
                    <a:cubicBezTo>
                      <a:pt x="11374" y="2392"/>
                      <a:pt x="19384" y="1228"/>
                      <a:pt x="26896" y="200"/>
                    </a:cubicBezTo>
                    <a:cubicBezTo>
                      <a:pt x="35842" y="-1009"/>
                      <a:pt x="44621" y="3344"/>
                      <a:pt x="49071" y="11220"/>
                    </a:cubicBezTo>
                    <a:lnTo>
                      <a:pt x="49071" y="11220"/>
                    </a:lnTo>
                    <a:cubicBezTo>
                      <a:pt x="52586" y="17447"/>
                      <a:pt x="52888" y="25005"/>
                      <a:pt x="49856" y="31475"/>
                    </a:cubicBezTo>
                    <a:lnTo>
                      <a:pt x="48860" y="33591"/>
                    </a:lnTo>
                    <a:cubicBezTo>
                      <a:pt x="43414" y="45261"/>
                      <a:pt x="29189" y="49796"/>
                      <a:pt x="18011" y="43447"/>
                    </a:cubicBezTo>
                    <a:lnTo>
                      <a:pt x="0" y="33214"/>
                    </a:lnTo>
                  </a:path>
                </a:pathLst>
              </a:custGeom>
              <a:solidFill>
                <a:schemeClr val="tx1">
                  <a:lumMod val="50000"/>
                  <a:lumOff val="50000"/>
                </a:schemeClr>
              </a:solidFill>
              <a:ln w="6350" cap="rnd">
                <a:solidFill>
                  <a:schemeClr val="bg1">
                    <a:lumMod val="50000"/>
                  </a:schemeClr>
                </a:solidFill>
                <a:prstDash val="solid"/>
                <a:round/>
              </a:ln>
            </p:spPr>
            <p:txBody>
              <a:bodyPr/>
              <a:lstStyle/>
              <a:p>
                <a:endParaRPr lang="en-US"/>
              </a:p>
            </p:txBody>
          </p:sp>
          <p:sp>
            <p:nvSpPr>
              <p:cNvPr id="3220" name="Freeform 3219">
                <a:extLst>
                  <a:ext uri="{FF2B5EF4-FFF2-40B4-BE49-F238E27FC236}">
                    <a16:creationId xmlns:a16="http://schemas.microsoft.com/office/drawing/2014/main" id="{81ADEC09-C1C8-5C3A-98C1-FF645BFC8B73}"/>
                  </a:ext>
                </a:extLst>
              </p:cNvPr>
              <p:cNvSpPr/>
              <p:nvPr/>
            </p:nvSpPr>
            <p:spPr>
              <a:xfrm>
                <a:off x="8411980" y="3733591"/>
                <a:ext cx="228908" cy="203031"/>
              </a:xfrm>
              <a:custGeom>
                <a:avLst/>
                <a:gdLst>
                  <a:gd name="csX0" fmla="*/ 255354 w 258084"/>
                  <a:gd name="csY0" fmla="*/ 196450 h 228909"/>
                  <a:gd name="csX1" fmla="*/ 210431 w 258084"/>
                  <a:gd name="csY1" fmla="*/ 113916 h 228909"/>
                  <a:gd name="csX2" fmla="*/ 209828 w 258084"/>
                  <a:gd name="csY2" fmla="*/ 111860 h 228909"/>
                  <a:gd name="csX3" fmla="*/ 226934 w 258084"/>
                  <a:gd name="csY3" fmla="*/ 92088 h 228909"/>
                  <a:gd name="csX4" fmla="*/ 228819 w 258084"/>
                  <a:gd name="csY4" fmla="*/ 75233 h 228909"/>
                  <a:gd name="csX5" fmla="*/ 220809 w 258084"/>
                  <a:gd name="csY5" fmla="*/ 55038 h 228909"/>
                  <a:gd name="csX6" fmla="*/ 198529 w 258084"/>
                  <a:gd name="csY6" fmla="*/ 50775 h 228909"/>
                  <a:gd name="csX7" fmla="*/ 192510 w 258084"/>
                  <a:gd name="csY7" fmla="*/ 52816 h 228909"/>
                  <a:gd name="csX8" fmla="*/ 186763 w 258084"/>
                  <a:gd name="csY8" fmla="*/ 33225 h 228909"/>
                  <a:gd name="csX9" fmla="*/ 183746 w 258084"/>
                  <a:gd name="csY9" fmla="*/ 0 h 228909"/>
                  <a:gd name="csX10" fmla="*/ 166956 w 258084"/>
                  <a:gd name="csY10" fmla="*/ 0 h 228909"/>
                  <a:gd name="csX11" fmla="*/ 148583 w 258084"/>
                  <a:gd name="csY11" fmla="*/ 13484 h 228909"/>
                  <a:gd name="csX12" fmla="*/ 106934 w 258084"/>
                  <a:gd name="csY12" fmla="*/ 24730 h 228909"/>
                  <a:gd name="csX13" fmla="*/ 46579 w 258084"/>
                  <a:gd name="csY13" fmla="*/ 18306 h 228909"/>
                  <a:gd name="csX14" fmla="*/ 35296 w 258084"/>
                  <a:gd name="csY14" fmla="*/ 15857 h 228909"/>
                  <a:gd name="csX15" fmla="*/ 27210 w 258084"/>
                  <a:gd name="csY15" fmla="*/ 13151 h 228909"/>
                  <a:gd name="csX16" fmla="*/ 12638 w 258084"/>
                  <a:gd name="csY16" fmla="*/ 24715 h 228909"/>
                  <a:gd name="csX17" fmla="*/ 15580 w 258084"/>
                  <a:gd name="csY17" fmla="*/ 57064 h 228909"/>
                  <a:gd name="csX18" fmla="*/ 14659 w 258084"/>
                  <a:gd name="csY18" fmla="*/ 62626 h 228909"/>
                  <a:gd name="csX19" fmla="*/ 977 w 258084"/>
                  <a:gd name="csY19" fmla="*/ 93191 h 228909"/>
                  <a:gd name="csX20" fmla="*/ 9108 w 258084"/>
                  <a:gd name="csY20" fmla="*/ 108700 h 228909"/>
                  <a:gd name="csX21" fmla="*/ 115442 w 258084"/>
                  <a:gd name="csY21" fmla="*/ 128336 h 228909"/>
                  <a:gd name="csX22" fmla="*/ 124508 w 258084"/>
                  <a:gd name="csY22" fmla="*/ 124300 h 228909"/>
                  <a:gd name="csX23" fmla="*/ 137903 w 258084"/>
                  <a:gd name="csY23" fmla="*/ 102548 h 228909"/>
                  <a:gd name="csX24" fmla="*/ 150544 w 258084"/>
                  <a:gd name="csY24" fmla="*/ 100054 h 228909"/>
                  <a:gd name="csX25" fmla="*/ 150544 w 258084"/>
                  <a:gd name="csY25" fmla="*/ 100054 h 228909"/>
                  <a:gd name="csX26" fmla="*/ 152867 w 258084"/>
                  <a:gd name="csY26" fmla="*/ 111754 h 228909"/>
                  <a:gd name="csX27" fmla="*/ 126091 w 258084"/>
                  <a:gd name="csY27" fmla="*/ 155742 h 228909"/>
                  <a:gd name="csX28" fmla="*/ 148915 w 258084"/>
                  <a:gd name="csY28" fmla="*/ 179897 h 228909"/>
                  <a:gd name="csX29" fmla="*/ 151163 w 258084"/>
                  <a:gd name="csY29" fmla="*/ 178960 h 228909"/>
                  <a:gd name="csX30" fmla="*/ 194381 w 258084"/>
                  <a:gd name="csY30" fmla="*/ 189995 h 228909"/>
                  <a:gd name="csX31" fmla="*/ 219060 w 258084"/>
                  <a:gd name="csY31" fmla="*/ 220711 h 228909"/>
                  <a:gd name="csX32" fmla="*/ 248852 w 258084"/>
                  <a:gd name="csY32" fmla="*/ 224853 h 228909"/>
                  <a:gd name="csX33" fmla="*/ 255399 w 258084"/>
                  <a:gd name="csY33" fmla="*/ 196404 h 2289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258084" h="228909">
                    <a:moveTo>
                      <a:pt x="255354" y="196450"/>
                    </a:moveTo>
                    <a:lnTo>
                      <a:pt x="210431" y="113916"/>
                    </a:lnTo>
                    <a:lnTo>
                      <a:pt x="209828" y="111860"/>
                    </a:lnTo>
                    <a:cubicBezTo>
                      <a:pt x="218879" y="109502"/>
                      <a:pt x="225848" y="101777"/>
                      <a:pt x="226934" y="92088"/>
                    </a:cubicBezTo>
                    <a:lnTo>
                      <a:pt x="228819" y="75233"/>
                    </a:lnTo>
                    <a:cubicBezTo>
                      <a:pt x="229679" y="67584"/>
                      <a:pt x="226677" y="60011"/>
                      <a:pt x="220809" y="55038"/>
                    </a:cubicBezTo>
                    <a:cubicBezTo>
                      <a:pt x="214640" y="49808"/>
                      <a:pt x="206192" y="48190"/>
                      <a:pt x="198529" y="50775"/>
                    </a:cubicBezTo>
                    <a:lnTo>
                      <a:pt x="192510" y="52816"/>
                    </a:lnTo>
                    <a:lnTo>
                      <a:pt x="186763" y="33225"/>
                    </a:lnTo>
                    <a:lnTo>
                      <a:pt x="183746" y="0"/>
                    </a:lnTo>
                    <a:lnTo>
                      <a:pt x="166956" y="0"/>
                    </a:lnTo>
                    <a:lnTo>
                      <a:pt x="148583" y="13484"/>
                    </a:lnTo>
                    <a:cubicBezTo>
                      <a:pt x="136575" y="22296"/>
                      <a:pt x="121732" y="26302"/>
                      <a:pt x="106934" y="24730"/>
                    </a:cubicBezTo>
                    <a:lnTo>
                      <a:pt x="46579" y="18306"/>
                    </a:lnTo>
                    <a:cubicBezTo>
                      <a:pt x="42748" y="17898"/>
                      <a:pt x="38961" y="17066"/>
                      <a:pt x="35296" y="15857"/>
                    </a:cubicBezTo>
                    <a:lnTo>
                      <a:pt x="27210" y="13151"/>
                    </a:lnTo>
                    <a:cubicBezTo>
                      <a:pt x="19607" y="10612"/>
                      <a:pt x="11914" y="16718"/>
                      <a:pt x="12638" y="24715"/>
                    </a:cubicBezTo>
                    <a:lnTo>
                      <a:pt x="15580" y="57064"/>
                    </a:lnTo>
                    <a:cubicBezTo>
                      <a:pt x="15746" y="58968"/>
                      <a:pt x="15429" y="60888"/>
                      <a:pt x="14659" y="62626"/>
                    </a:cubicBezTo>
                    <a:lnTo>
                      <a:pt x="977" y="93191"/>
                    </a:lnTo>
                    <a:cubicBezTo>
                      <a:pt x="-1964" y="99782"/>
                      <a:pt x="2018" y="107385"/>
                      <a:pt x="9108" y="108700"/>
                    </a:cubicBezTo>
                    <a:lnTo>
                      <a:pt x="115442" y="128336"/>
                    </a:lnTo>
                    <a:cubicBezTo>
                      <a:pt x="119002" y="129001"/>
                      <a:pt x="122607" y="127399"/>
                      <a:pt x="124508" y="124300"/>
                    </a:cubicBezTo>
                    <a:lnTo>
                      <a:pt x="137903" y="102548"/>
                    </a:lnTo>
                    <a:cubicBezTo>
                      <a:pt x="140588" y="98195"/>
                      <a:pt x="146411" y="97046"/>
                      <a:pt x="150544" y="100054"/>
                    </a:cubicBezTo>
                    <a:lnTo>
                      <a:pt x="150544" y="100054"/>
                    </a:lnTo>
                    <a:cubicBezTo>
                      <a:pt x="154240" y="102745"/>
                      <a:pt x="155251" y="107839"/>
                      <a:pt x="152867" y="111754"/>
                    </a:cubicBezTo>
                    <a:lnTo>
                      <a:pt x="126091" y="155742"/>
                    </a:lnTo>
                    <a:lnTo>
                      <a:pt x="148915" y="179897"/>
                    </a:lnTo>
                    <a:lnTo>
                      <a:pt x="151163" y="178960"/>
                    </a:lnTo>
                    <a:cubicBezTo>
                      <a:pt x="166413" y="172612"/>
                      <a:pt x="184017" y="177116"/>
                      <a:pt x="194381" y="189995"/>
                    </a:cubicBezTo>
                    <a:lnTo>
                      <a:pt x="219060" y="220711"/>
                    </a:lnTo>
                    <a:cubicBezTo>
                      <a:pt x="226330" y="229766"/>
                      <a:pt x="239394" y="231580"/>
                      <a:pt x="248852" y="224853"/>
                    </a:cubicBezTo>
                    <a:cubicBezTo>
                      <a:pt x="257918" y="218398"/>
                      <a:pt x="260724" y="206184"/>
                      <a:pt x="255399" y="196404"/>
                    </a:cubicBezTo>
                    <a:close/>
                  </a:path>
                </a:pathLst>
              </a:custGeom>
              <a:solidFill>
                <a:schemeClr val="tx1">
                  <a:lumMod val="50000"/>
                  <a:lumOff val="50000"/>
                </a:schemeClr>
              </a:solidFill>
              <a:ln w="6350" cap="rnd">
                <a:solidFill>
                  <a:schemeClr val="bg1">
                    <a:lumMod val="50000"/>
                  </a:schemeClr>
                </a:solidFill>
                <a:prstDash val="solid"/>
                <a:round/>
              </a:ln>
            </p:spPr>
            <p:txBody>
              <a:bodyPr/>
              <a:lstStyle/>
              <a:p>
                <a:endParaRPr lang="en-US"/>
              </a:p>
            </p:txBody>
          </p:sp>
          <p:sp>
            <p:nvSpPr>
              <p:cNvPr id="3221" name="Freeform 3220">
                <a:extLst>
                  <a:ext uri="{FF2B5EF4-FFF2-40B4-BE49-F238E27FC236}">
                    <a16:creationId xmlns:a16="http://schemas.microsoft.com/office/drawing/2014/main" id="{8D19B0C7-5D36-8665-E354-528FDDB2A619}"/>
                  </a:ext>
                </a:extLst>
              </p:cNvPr>
              <p:cNvSpPr/>
              <p:nvPr/>
            </p:nvSpPr>
            <p:spPr>
              <a:xfrm>
                <a:off x="8559285" y="3777566"/>
                <a:ext cx="55773" cy="55922"/>
              </a:xfrm>
              <a:custGeom>
                <a:avLst/>
                <a:gdLst>
                  <a:gd name="csX0" fmla="*/ 0 w 62882"/>
                  <a:gd name="csY0" fmla="*/ 51834 h 63050"/>
                  <a:gd name="csX1" fmla="*/ 5913 w 62882"/>
                  <a:gd name="csY1" fmla="*/ 57155 h 63050"/>
                  <a:gd name="csX2" fmla="*/ 21300 w 62882"/>
                  <a:gd name="csY2" fmla="*/ 63050 h 63050"/>
                  <a:gd name="csX3" fmla="*/ 37938 w 62882"/>
                  <a:gd name="csY3" fmla="*/ 63050 h 63050"/>
                  <a:gd name="csX4" fmla="*/ 60852 w 62882"/>
                  <a:gd name="csY4" fmla="*/ 42523 h 63050"/>
                  <a:gd name="csX5" fmla="*/ 62738 w 62882"/>
                  <a:gd name="csY5" fmla="*/ 25668 h 63050"/>
                  <a:gd name="csX6" fmla="*/ 54728 w 62882"/>
                  <a:gd name="csY6" fmla="*/ 5473 h 63050"/>
                  <a:gd name="csX7" fmla="*/ 54728 w 62882"/>
                  <a:gd name="csY7" fmla="*/ 5473 h 63050"/>
                  <a:gd name="csX8" fmla="*/ 32448 w 62882"/>
                  <a:gd name="csY8" fmla="*/ 1210 h 63050"/>
                  <a:gd name="csX9" fmla="*/ 22854 w 62882"/>
                  <a:gd name="csY9" fmla="*/ 4460 h 63050"/>
                  <a:gd name="csX10" fmla="*/ 5928 w 62882"/>
                  <a:gd name="csY10" fmla="*/ 3599 h 63050"/>
                  <a:gd name="csX11" fmla="*/ 15 w 62882"/>
                  <a:gd name="csY11" fmla="*/ 908 h 630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62882" h="63050">
                    <a:moveTo>
                      <a:pt x="0" y="51834"/>
                    </a:moveTo>
                    <a:lnTo>
                      <a:pt x="5913" y="57155"/>
                    </a:lnTo>
                    <a:cubicBezTo>
                      <a:pt x="10137" y="60949"/>
                      <a:pt x="15628" y="63050"/>
                      <a:pt x="21300" y="63050"/>
                    </a:cubicBezTo>
                    <a:lnTo>
                      <a:pt x="37938" y="63050"/>
                    </a:lnTo>
                    <a:cubicBezTo>
                      <a:pt x="49674" y="63050"/>
                      <a:pt x="59540" y="54207"/>
                      <a:pt x="60852" y="42523"/>
                    </a:cubicBezTo>
                    <a:lnTo>
                      <a:pt x="62738" y="25668"/>
                    </a:lnTo>
                    <a:cubicBezTo>
                      <a:pt x="63598" y="18019"/>
                      <a:pt x="60581" y="10446"/>
                      <a:pt x="54728" y="5473"/>
                    </a:cubicBezTo>
                    <a:lnTo>
                      <a:pt x="54728" y="5473"/>
                    </a:lnTo>
                    <a:cubicBezTo>
                      <a:pt x="48558" y="243"/>
                      <a:pt x="40111" y="-1375"/>
                      <a:pt x="32448" y="1210"/>
                    </a:cubicBezTo>
                    <a:lnTo>
                      <a:pt x="22854" y="4460"/>
                    </a:lnTo>
                    <a:cubicBezTo>
                      <a:pt x="17302" y="6335"/>
                      <a:pt x="11253" y="6032"/>
                      <a:pt x="5928" y="3599"/>
                    </a:cubicBezTo>
                    <a:lnTo>
                      <a:pt x="15" y="908"/>
                    </a:lnTo>
                  </a:path>
                </a:pathLst>
              </a:custGeom>
              <a:noFill/>
              <a:ln w="6350" cap="rnd">
                <a:solidFill>
                  <a:schemeClr val="bg1">
                    <a:lumMod val="50000"/>
                  </a:schemeClr>
                </a:solidFill>
                <a:prstDash val="solid"/>
                <a:round/>
              </a:ln>
            </p:spPr>
            <p:txBody>
              <a:bodyPr/>
              <a:lstStyle/>
              <a:p>
                <a:endParaRPr lang="en-US"/>
              </a:p>
            </p:txBody>
          </p:sp>
          <p:sp>
            <p:nvSpPr>
              <p:cNvPr id="3222" name="Freeform 3221">
                <a:extLst>
                  <a:ext uri="{FF2B5EF4-FFF2-40B4-BE49-F238E27FC236}">
                    <a16:creationId xmlns:a16="http://schemas.microsoft.com/office/drawing/2014/main" id="{3A028862-A17E-1752-E976-95EA25377516}"/>
                  </a:ext>
                </a:extLst>
              </p:cNvPr>
              <p:cNvSpPr/>
              <p:nvPr/>
            </p:nvSpPr>
            <p:spPr>
              <a:xfrm>
                <a:off x="8436565" y="3636394"/>
                <a:ext cx="220353" cy="212803"/>
              </a:xfrm>
              <a:custGeom>
                <a:avLst/>
                <a:gdLst>
                  <a:gd name="csX0" fmla="*/ 247773 w 248439"/>
                  <a:gd name="csY0" fmla="*/ 220826 h 239926"/>
                  <a:gd name="csX1" fmla="*/ 210770 w 248439"/>
                  <a:gd name="csY1" fmla="*/ 100743 h 239926"/>
                  <a:gd name="csX2" fmla="*/ 217121 w 248439"/>
                  <a:gd name="csY2" fmla="*/ 83738 h 239926"/>
                  <a:gd name="csX3" fmla="*/ 213968 w 248439"/>
                  <a:gd name="csY3" fmla="*/ 63225 h 239926"/>
                  <a:gd name="csX4" fmla="*/ 195655 w 248439"/>
                  <a:gd name="csY4" fmla="*/ 47474 h 239926"/>
                  <a:gd name="csX5" fmla="*/ 194690 w 248439"/>
                  <a:gd name="csY5" fmla="*/ 47474 h 239926"/>
                  <a:gd name="csX6" fmla="*/ 185080 w 248439"/>
                  <a:gd name="csY6" fmla="*/ 15292 h 239926"/>
                  <a:gd name="csX7" fmla="*/ 175215 w 248439"/>
                  <a:gd name="csY7" fmla="*/ 3788 h 239926"/>
                  <a:gd name="csX8" fmla="*/ 171157 w 248439"/>
                  <a:gd name="csY8" fmla="*/ 1853 h 239926"/>
                  <a:gd name="csX9" fmla="*/ 149194 w 248439"/>
                  <a:gd name="csY9" fmla="*/ 6403 h 239926"/>
                  <a:gd name="csX10" fmla="*/ 138559 w 248439"/>
                  <a:gd name="csY10" fmla="*/ 12979 h 239926"/>
                  <a:gd name="csX11" fmla="*/ 98101 w 248439"/>
                  <a:gd name="csY11" fmla="*/ 21640 h 239926"/>
                  <a:gd name="csX12" fmla="*/ 90770 w 248439"/>
                  <a:gd name="csY12" fmla="*/ 21731 h 239926"/>
                  <a:gd name="csX13" fmla="*/ 28077 w 248439"/>
                  <a:gd name="csY13" fmla="*/ 9910 h 239926"/>
                  <a:gd name="csX14" fmla="*/ 14350 w 248439"/>
                  <a:gd name="csY14" fmla="*/ 21308 h 239926"/>
                  <a:gd name="csX15" fmla="*/ 14350 w 248439"/>
                  <a:gd name="csY15" fmla="*/ 38435 h 239926"/>
                  <a:gd name="csX16" fmla="*/ 12072 w 248439"/>
                  <a:gd name="csY16" fmla="*/ 51752 h 239926"/>
                  <a:gd name="csX17" fmla="*/ 668 w 248439"/>
                  <a:gd name="csY17" fmla="*/ 84116 h 239926"/>
                  <a:gd name="csX18" fmla="*/ 9221 w 248439"/>
                  <a:gd name="csY18" fmla="*/ 99338 h 239926"/>
                  <a:gd name="csX19" fmla="*/ 58262 w 248439"/>
                  <a:gd name="csY19" fmla="*/ 109571 h 239926"/>
                  <a:gd name="csX20" fmla="*/ 114800 w 248439"/>
                  <a:gd name="csY20" fmla="*/ 109571 h 239926"/>
                  <a:gd name="csX21" fmla="*/ 124786 w 248439"/>
                  <a:gd name="csY21" fmla="*/ 102935 h 239926"/>
                  <a:gd name="csX22" fmla="*/ 133686 w 248439"/>
                  <a:gd name="csY22" fmla="*/ 81803 h 239926"/>
                  <a:gd name="csX23" fmla="*/ 145905 w 248439"/>
                  <a:gd name="csY23" fmla="*/ 76739 h 239926"/>
                  <a:gd name="csX24" fmla="*/ 150657 w 248439"/>
                  <a:gd name="csY24" fmla="*/ 87562 h 239926"/>
                  <a:gd name="csX25" fmla="*/ 142451 w 248439"/>
                  <a:gd name="csY25" fmla="*/ 113713 h 239926"/>
                  <a:gd name="csX26" fmla="*/ 147263 w 248439"/>
                  <a:gd name="csY26" fmla="*/ 137294 h 239926"/>
                  <a:gd name="csX27" fmla="*/ 149510 w 248439"/>
                  <a:gd name="csY27" fmla="*/ 139925 h 239926"/>
                  <a:gd name="csX28" fmla="*/ 167024 w 248439"/>
                  <a:gd name="csY28" fmla="*/ 147996 h 239926"/>
                  <a:gd name="csX29" fmla="*/ 178775 w 248439"/>
                  <a:gd name="csY29" fmla="*/ 154920 h 239926"/>
                  <a:gd name="csX30" fmla="*/ 181264 w 248439"/>
                  <a:gd name="csY30" fmla="*/ 159409 h 239926"/>
                  <a:gd name="csX31" fmla="*/ 193060 w 248439"/>
                  <a:gd name="csY31" fmla="*/ 164624 h 239926"/>
                  <a:gd name="csX32" fmla="*/ 201070 w 248439"/>
                  <a:gd name="csY32" fmla="*/ 184819 h 239926"/>
                  <a:gd name="csX33" fmla="*/ 200105 w 248439"/>
                  <a:gd name="csY33" fmla="*/ 193436 h 239926"/>
                  <a:gd name="csX34" fmla="*/ 221782 w 248439"/>
                  <a:gd name="csY34" fmla="*/ 232556 h 239926"/>
                  <a:gd name="csX35" fmla="*/ 240472 w 248439"/>
                  <a:gd name="csY35" fmla="*/ 238512 h 239926"/>
                  <a:gd name="csX36" fmla="*/ 247758 w 248439"/>
                  <a:gd name="csY36" fmla="*/ 220796 h 2399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248439" h="239926">
                    <a:moveTo>
                      <a:pt x="247773" y="220826"/>
                    </a:moveTo>
                    <a:lnTo>
                      <a:pt x="210770" y="100743"/>
                    </a:lnTo>
                    <a:cubicBezTo>
                      <a:pt x="215507" y="96722"/>
                      <a:pt x="218146" y="90404"/>
                      <a:pt x="217121" y="83738"/>
                    </a:cubicBezTo>
                    <a:lnTo>
                      <a:pt x="213968" y="63225"/>
                    </a:lnTo>
                    <a:cubicBezTo>
                      <a:pt x="212580" y="54171"/>
                      <a:pt x="204796" y="47474"/>
                      <a:pt x="195655" y="47474"/>
                    </a:cubicBezTo>
                    <a:lnTo>
                      <a:pt x="194690" y="47474"/>
                    </a:lnTo>
                    <a:lnTo>
                      <a:pt x="185080" y="15292"/>
                    </a:lnTo>
                    <a:cubicBezTo>
                      <a:pt x="183572" y="10228"/>
                      <a:pt x="179982" y="6056"/>
                      <a:pt x="175215" y="3788"/>
                    </a:cubicBezTo>
                    <a:lnTo>
                      <a:pt x="171157" y="1853"/>
                    </a:lnTo>
                    <a:cubicBezTo>
                      <a:pt x="163645" y="-1714"/>
                      <a:pt x="154383" y="-97"/>
                      <a:pt x="149194" y="6403"/>
                    </a:cubicBezTo>
                    <a:cubicBezTo>
                      <a:pt x="146508" y="9759"/>
                      <a:pt x="142752" y="12087"/>
                      <a:pt x="138559" y="12979"/>
                    </a:cubicBezTo>
                    <a:lnTo>
                      <a:pt x="98101" y="21640"/>
                    </a:lnTo>
                    <a:cubicBezTo>
                      <a:pt x="95687" y="22154"/>
                      <a:pt x="93198" y="22185"/>
                      <a:pt x="90770" y="21731"/>
                    </a:cubicBezTo>
                    <a:lnTo>
                      <a:pt x="28077" y="9910"/>
                    </a:lnTo>
                    <a:cubicBezTo>
                      <a:pt x="20942" y="8565"/>
                      <a:pt x="14350" y="14052"/>
                      <a:pt x="14350" y="21308"/>
                    </a:cubicBezTo>
                    <a:lnTo>
                      <a:pt x="14350" y="38435"/>
                    </a:lnTo>
                    <a:cubicBezTo>
                      <a:pt x="14350" y="42969"/>
                      <a:pt x="13580" y="47474"/>
                      <a:pt x="12072" y="51752"/>
                    </a:cubicBezTo>
                    <a:lnTo>
                      <a:pt x="668" y="84116"/>
                    </a:lnTo>
                    <a:cubicBezTo>
                      <a:pt x="-1670" y="90737"/>
                      <a:pt x="2357" y="97902"/>
                      <a:pt x="9221" y="99338"/>
                    </a:cubicBezTo>
                    <a:lnTo>
                      <a:pt x="58262" y="109571"/>
                    </a:lnTo>
                    <a:lnTo>
                      <a:pt x="114800" y="109571"/>
                    </a:lnTo>
                    <a:cubicBezTo>
                      <a:pt x="119160" y="109571"/>
                      <a:pt x="123097" y="106956"/>
                      <a:pt x="124786" y="102935"/>
                    </a:cubicBezTo>
                    <a:lnTo>
                      <a:pt x="133686" y="81803"/>
                    </a:lnTo>
                    <a:cubicBezTo>
                      <a:pt x="135693" y="77056"/>
                      <a:pt x="141259" y="74532"/>
                      <a:pt x="145905" y="76739"/>
                    </a:cubicBezTo>
                    <a:cubicBezTo>
                      <a:pt x="150068" y="78719"/>
                      <a:pt x="151984" y="83360"/>
                      <a:pt x="150657" y="87562"/>
                    </a:cubicBezTo>
                    <a:lnTo>
                      <a:pt x="142451" y="113713"/>
                    </a:lnTo>
                    <a:cubicBezTo>
                      <a:pt x="139886" y="121876"/>
                      <a:pt x="141711" y="130794"/>
                      <a:pt x="147263" y="137294"/>
                    </a:cubicBezTo>
                    <a:lnTo>
                      <a:pt x="149510" y="139925"/>
                    </a:lnTo>
                    <a:cubicBezTo>
                      <a:pt x="153885" y="145049"/>
                      <a:pt x="160281" y="147996"/>
                      <a:pt x="167024" y="147996"/>
                    </a:cubicBezTo>
                    <a:cubicBezTo>
                      <a:pt x="171911" y="147996"/>
                      <a:pt x="176407" y="150642"/>
                      <a:pt x="178775" y="154920"/>
                    </a:cubicBezTo>
                    <a:lnTo>
                      <a:pt x="181264" y="159409"/>
                    </a:lnTo>
                    <a:cubicBezTo>
                      <a:pt x="185548" y="159999"/>
                      <a:pt x="189651" y="161737"/>
                      <a:pt x="193060" y="164624"/>
                    </a:cubicBezTo>
                    <a:cubicBezTo>
                      <a:pt x="198928" y="169598"/>
                      <a:pt x="201930" y="177171"/>
                      <a:pt x="201070" y="184819"/>
                    </a:cubicBezTo>
                    <a:lnTo>
                      <a:pt x="200105" y="193436"/>
                    </a:lnTo>
                    <a:lnTo>
                      <a:pt x="221782" y="232556"/>
                    </a:lnTo>
                    <a:cubicBezTo>
                      <a:pt x="225372" y="239041"/>
                      <a:pt x="233443" y="241853"/>
                      <a:pt x="240472" y="238512"/>
                    </a:cubicBezTo>
                    <a:cubicBezTo>
                      <a:pt x="246974" y="235429"/>
                      <a:pt x="249870" y="227689"/>
                      <a:pt x="247758" y="220796"/>
                    </a:cubicBezTo>
                    <a:close/>
                  </a:path>
                </a:pathLst>
              </a:custGeom>
              <a:solidFill>
                <a:schemeClr val="tx1">
                  <a:lumMod val="50000"/>
                  <a:lumOff val="50000"/>
                </a:schemeClr>
              </a:solidFill>
              <a:ln w="6350" cap="rnd">
                <a:solidFill>
                  <a:schemeClr val="bg1">
                    <a:lumMod val="50000"/>
                  </a:schemeClr>
                </a:solidFill>
                <a:prstDash val="solid"/>
                <a:round/>
              </a:ln>
            </p:spPr>
            <p:txBody>
              <a:bodyPr/>
              <a:lstStyle/>
              <a:p>
                <a:endParaRPr lang="en-US"/>
              </a:p>
            </p:txBody>
          </p:sp>
          <p:sp>
            <p:nvSpPr>
              <p:cNvPr id="3223" name="Freeform 3222">
                <a:extLst>
                  <a:ext uri="{FF2B5EF4-FFF2-40B4-BE49-F238E27FC236}">
                    <a16:creationId xmlns:a16="http://schemas.microsoft.com/office/drawing/2014/main" id="{C5E55B7A-3843-663D-5947-AA0398E50E95}"/>
                  </a:ext>
                </a:extLst>
              </p:cNvPr>
              <p:cNvSpPr/>
              <p:nvPr/>
            </p:nvSpPr>
            <p:spPr>
              <a:xfrm>
                <a:off x="8577616" y="3670469"/>
                <a:ext cx="51719" cy="59171"/>
              </a:xfrm>
              <a:custGeom>
                <a:avLst/>
                <a:gdLst>
                  <a:gd name="csX0" fmla="*/ 3877 w 58311"/>
                  <a:gd name="csY0" fmla="*/ 0 h 66713"/>
                  <a:gd name="csX1" fmla="*/ 24845 w 58311"/>
                  <a:gd name="csY1" fmla="*/ 7876 h 66713"/>
                  <a:gd name="csX2" fmla="*/ 31346 w 58311"/>
                  <a:gd name="csY2" fmla="*/ 9055 h 66713"/>
                  <a:gd name="csX3" fmla="*/ 36626 w 58311"/>
                  <a:gd name="csY3" fmla="*/ 9055 h 66713"/>
                  <a:gd name="csX4" fmla="*/ 54939 w 58311"/>
                  <a:gd name="csY4" fmla="*/ 24806 h 66713"/>
                  <a:gd name="csX5" fmla="*/ 58092 w 58311"/>
                  <a:gd name="csY5" fmla="*/ 45318 h 66713"/>
                  <a:gd name="csX6" fmla="*/ 41167 w 58311"/>
                  <a:gd name="csY6" fmla="*/ 66662 h 66713"/>
                  <a:gd name="csX7" fmla="*/ 41167 w 58311"/>
                  <a:gd name="csY7" fmla="*/ 66662 h 66713"/>
                  <a:gd name="csX8" fmla="*/ 26459 w 58311"/>
                  <a:gd name="csY8" fmla="*/ 61054 h 66713"/>
                  <a:gd name="csX9" fmla="*/ 0 w 58311"/>
                  <a:gd name="csY9" fmla="*/ 33649 h 667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58311" h="66713">
                    <a:moveTo>
                      <a:pt x="3877" y="0"/>
                    </a:moveTo>
                    <a:lnTo>
                      <a:pt x="24845" y="7876"/>
                    </a:lnTo>
                    <a:cubicBezTo>
                      <a:pt x="26927" y="8662"/>
                      <a:pt x="29129" y="9055"/>
                      <a:pt x="31346" y="9055"/>
                    </a:cubicBezTo>
                    <a:lnTo>
                      <a:pt x="36626" y="9055"/>
                    </a:lnTo>
                    <a:cubicBezTo>
                      <a:pt x="45768" y="9055"/>
                      <a:pt x="53551" y="15736"/>
                      <a:pt x="54939" y="24806"/>
                    </a:cubicBezTo>
                    <a:lnTo>
                      <a:pt x="58092" y="45318"/>
                    </a:lnTo>
                    <a:cubicBezTo>
                      <a:pt x="59736" y="56021"/>
                      <a:pt x="51937" y="65846"/>
                      <a:pt x="41167" y="66662"/>
                    </a:cubicBezTo>
                    <a:lnTo>
                      <a:pt x="41167" y="66662"/>
                    </a:lnTo>
                    <a:cubicBezTo>
                      <a:pt x="35676" y="67070"/>
                      <a:pt x="30290" y="65030"/>
                      <a:pt x="26459" y="61054"/>
                    </a:cubicBezTo>
                    <a:lnTo>
                      <a:pt x="0" y="33649"/>
                    </a:lnTo>
                  </a:path>
                </a:pathLst>
              </a:custGeom>
              <a:solidFill>
                <a:schemeClr val="tx1">
                  <a:lumMod val="50000"/>
                  <a:lumOff val="50000"/>
                </a:schemeClr>
              </a:solidFill>
              <a:ln w="6350" cap="rnd">
                <a:solidFill>
                  <a:schemeClr val="bg1">
                    <a:lumMod val="50000"/>
                  </a:schemeClr>
                </a:solidFill>
                <a:prstDash val="solid"/>
                <a:round/>
              </a:ln>
            </p:spPr>
            <p:txBody>
              <a:bodyPr/>
              <a:lstStyle/>
              <a:p>
                <a:endParaRPr lang="en-US"/>
              </a:p>
            </p:txBody>
          </p:sp>
          <p:sp>
            <p:nvSpPr>
              <p:cNvPr id="3224" name="Freeform 3223">
                <a:extLst>
                  <a:ext uri="{FF2B5EF4-FFF2-40B4-BE49-F238E27FC236}">
                    <a16:creationId xmlns:a16="http://schemas.microsoft.com/office/drawing/2014/main" id="{1F81B716-85D8-E0BD-D650-0FACDC60AC14}"/>
                  </a:ext>
                </a:extLst>
              </p:cNvPr>
              <p:cNvSpPr/>
              <p:nvPr/>
            </p:nvSpPr>
            <p:spPr>
              <a:xfrm>
                <a:off x="8507507" y="3993803"/>
                <a:ext cx="58919" cy="60893"/>
              </a:xfrm>
              <a:custGeom>
                <a:avLst/>
                <a:gdLst>
                  <a:gd name="csX0" fmla="*/ 0 w 66429"/>
                  <a:gd name="csY0" fmla="*/ 1902 h 68654"/>
                  <a:gd name="csX1" fmla="*/ 48724 w 66429"/>
                  <a:gd name="csY1" fmla="*/ 12 h 68654"/>
                  <a:gd name="csX2" fmla="*/ 64231 w 66429"/>
                  <a:gd name="csY2" fmla="*/ 8689 h 68654"/>
                  <a:gd name="csX3" fmla="*/ 64231 w 66429"/>
                  <a:gd name="csY3" fmla="*/ 8689 h 68654"/>
                  <a:gd name="csX4" fmla="*/ 59314 w 66429"/>
                  <a:gd name="csY4" fmla="*/ 30970 h 68654"/>
                  <a:gd name="csX5" fmla="*/ 46190 w 66429"/>
                  <a:gd name="csY5" fmla="*/ 40403 h 68654"/>
                  <a:gd name="csX6" fmla="*/ 39703 w 66429"/>
                  <a:gd name="csY6" fmla="*/ 49699 h 68654"/>
                  <a:gd name="csX7" fmla="*/ 38542 w 66429"/>
                  <a:gd name="csY7" fmla="*/ 53871 h 68654"/>
                  <a:gd name="csX8" fmla="*/ 26202 w 66429"/>
                  <a:gd name="csY8" fmla="*/ 65858 h 68654"/>
                  <a:gd name="csX9" fmla="*/ 14904 w 66429"/>
                  <a:gd name="csY9" fmla="*/ 68655 h 686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6429" h="68654">
                    <a:moveTo>
                      <a:pt x="0" y="1902"/>
                    </a:moveTo>
                    <a:lnTo>
                      <a:pt x="48724" y="12"/>
                    </a:lnTo>
                    <a:cubicBezTo>
                      <a:pt x="55105" y="-230"/>
                      <a:pt x="61094" y="3111"/>
                      <a:pt x="64231" y="8689"/>
                    </a:cubicBezTo>
                    <a:lnTo>
                      <a:pt x="64231" y="8689"/>
                    </a:lnTo>
                    <a:cubicBezTo>
                      <a:pt x="68500" y="16292"/>
                      <a:pt x="66389" y="25891"/>
                      <a:pt x="59314" y="30970"/>
                    </a:cubicBezTo>
                    <a:lnTo>
                      <a:pt x="46190" y="40403"/>
                    </a:lnTo>
                    <a:cubicBezTo>
                      <a:pt x="43037" y="42670"/>
                      <a:pt x="40744" y="45950"/>
                      <a:pt x="39703" y="49699"/>
                    </a:cubicBezTo>
                    <a:lnTo>
                      <a:pt x="38542" y="53871"/>
                    </a:lnTo>
                    <a:cubicBezTo>
                      <a:pt x="36883" y="59812"/>
                      <a:pt x="32176" y="64392"/>
                      <a:pt x="26202" y="65858"/>
                    </a:cubicBezTo>
                    <a:lnTo>
                      <a:pt x="14904" y="68655"/>
                    </a:lnTo>
                  </a:path>
                </a:pathLst>
              </a:custGeom>
              <a:noFill/>
              <a:ln w="6350" cap="rnd">
                <a:solidFill>
                  <a:schemeClr val="bg1">
                    <a:lumMod val="50000"/>
                  </a:schemeClr>
                </a:solidFill>
                <a:prstDash val="solid"/>
                <a:round/>
              </a:ln>
            </p:spPr>
            <p:txBody>
              <a:bodyPr/>
              <a:lstStyle/>
              <a:p>
                <a:endParaRPr lang="en-US"/>
              </a:p>
            </p:txBody>
          </p:sp>
          <p:sp>
            <p:nvSpPr>
              <p:cNvPr id="3225" name="Freeform 3224">
                <a:extLst>
                  <a:ext uri="{FF2B5EF4-FFF2-40B4-BE49-F238E27FC236}">
                    <a16:creationId xmlns:a16="http://schemas.microsoft.com/office/drawing/2014/main" id="{342A9240-2D71-B57B-8840-9D371EF97C51}"/>
                  </a:ext>
                </a:extLst>
              </p:cNvPr>
              <p:cNvSpPr/>
              <p:nvPr/>
            </p:nvSpPr>
            <p:spPr>
              <a:xfrm>
                <a:off x="8387130" y="3859454"/>
                <a:ext cx="229001" cy="174980"/>
              </a:xfrm>
              <a:custGeom>
                <a:avLst/>
                <a:gdLst>
                  <a:gd name="csX0" fmla="*/ 255072 w 258189"/>
                  <a:gd name="csY0" fmla="*/ 165331 h 197282"/>
                  <a:gd name="csX1" fmla="*/ 224148 w 258189"/>
                  <a:gd name="csY1" fmla="*/ 115267 h 197282"/>
                  <a:gd name="csX2" fmla="*/ 230122 w 258189"/>
                  <a:gd name="csY2" fmla="*/ 86425 h 197282"/>
                  <a:gd name="csX3" fmla="*/ 237543 w 258189"/>
                  <a:gd name="csY3" fmla="*/ 60349 h 197282"/>
                  <a:gd name="csX4" fmla="*/ 236955 w 258189"/>
                  <a:gd name="csY4" fmla="*/ 58974 h 197282"/>
                  <a:gd name="csX5" fmla="*/ 215052 w 258189"/>
                  <a:gd name="csY5" fmla="*/ 46186 h 197282"/>
                  <a:gd name="csX6" fmla="*/ 211492 w 258189"/>
                  <a:gd name="csY6" fmla="*/ 46579 h 197282"/>
                  <a:gd name="csX7" fmla="*/ 194506 w 258189"/>
                  <a:gd name="csY7" fmla="*/ 43329 h 197282"/>
                  <a:gd name="csX8" fmla="*/ 184701 w 258189"/>
                  <a:gd name="csY8" fmla="*/ 43525 h 197282"/>
                  <a:gd name="csX9" fmla="*/ 182891 w 258189"/>
                  <a:gd name="csY9" fmla="*/ 37600 h 197282"/>
                  <a:gd name="csX10" fmla="*/ 182891 w 258189"/>
                  <a:gd name="csY10" fmla="*/ 31190 h 197282"/>
                  <a:gd name="csX11" fmla="*/ 177626 w 258189"/>
                  <a:gd name="csY11" fmla="*/ 15575 h 197282"/>
                  <a:gd name="csX12" fmla="*/ 177475 w 258189"/>
                  <a:gd name="csY12" fmla="*/ 15379 h 197282"/>
                  <a:gd name="csX13" fmla="*/ 145978 w 258189"/>
                  <a:gd name="csY13" fmla="*/ 7791 h 197282"/>
                  <a:gd name="csX14" fmla="*/ 127484 w 258189"/>
                  <a:gd name="csY14" fmla="*/ 16664 h 197282"/>
                  <a:gd name="csX15" fmla="*/ 85563 w 258189"/>
                  <a:gd name="csY15" fmla="*/ 8834 h 197282"/>
                  <a:gd name="csX16" fmla="*/ 78247 w 258189"/>
                  <a:gd name="csY16" fmla="*/ 5206 h 197282"/>
                  <a:gd name="csX17" fmla="*/ 29493 w 258189"/>
                  <a:gd name="csY17" fmla="*/ 66 h 197282"/>
                  <a:gd name="csX18" fmla="*/ 16535 w 258189"/>
                  <a:gd name="csY18" fmla="*/ 11207 h 197282"/>
                  <a:gd name="csX19" fmla="*/ 15102 w 258189"/>
                  <a:gd name="csY19" fmla="*/ 40789 h 197282"/>
                  <a:gd name="csX20" fmla="*/ 13925 w 258189"/>
                  <a:gd name="csY20" fmla="*/ 45384 h 197282"/>
                  <a:gd name="csX21" fmla="*/ 1193 w 258189"/>
                  <a:gd name="csY21" fmla="*/ 71505 h 197282"/>
                  <a:gd name="csX22" fmla="*/ 5674 w 258189"/>
                  <a:gd name="csY22" fmla="*/ 86742 h 197282"/>
                  <a:gd name="csX23" fmla="*/ 41892 w 258189"/>
                  <a:gd name="csY23" fmla="*/ 108646 h 197282"/>
                  <a:gd name="csX24" fmla="*/ 47021 w 258189"/>
                  <a:gd name="csY24" fmla="*/ 110308 h 197282"/>
                  <a:gd name="csX25" fmla="*/ 117091 w 258189"/>
                  <a:gd name="csY25" fmla="*/ 115977 h 197282"/>
                  <a:gd name="csX26" fmla="*/ 129686 w 258189"/>
                  <a:gd name="csY26" fmla="*/ 105774 h 197282"/>
                  <a:gd name="csX27" fmla="*/ 130365 w 258189"/>
                  <a:gd name="csY27" fmla="*/ 100634 h 197282"/>
                  <a:gd name="csX28" fmla="*/ 145103 w 258189"/>
                  <a:gd name="csY28" fmla="*/ 90869 h 197282"/>
                  <a:gd name="csX29" fmla="*/ 153641 w 258189"/>
                  <a:gd name="csY29" fmla="*/ 102146 h 197282"/>
                  <a:gd name="csX30" fmla="*/ 153641 w 258189"/>
                  <a:gd name="csY30" fmla="*/ 139362 h 197282"/>
                  <a:gd name="csX31" fmla="*/ 157774 w 258189"/>
                  <a:gd name="csY31" fmla="*/ 152513 h 197282"/>
                  <a:gd name="csX32" fmla="*/ 184460 w 258189"/>
                  <a:gd name="csY32" fmla="*/ 151470 h 197282"/>
                  <a:gd name="csX33" fmla="*/ 199967 w 258189"/>
                  <a:gd name="csY33" fmla="*/ 160146 h 197282"/>
                  <a:gd name="csX34" fmla="*/ 201852 w 258189"/>
                  <a:gd name="csY34" fmla="*/ 171559 h 197282"/>
                  <a:gd name="csX35" fmla="*/ 222941 w 258189"/>
                  <a:gd name="csY35" fmla="*/ 191558 h 197282"/>
                  <a:gd name="csX36" fmla="*/ 251949 w 258189"/>
                  <a:gd name="csY36" fmla="*/ 191271 h 197282"/>
                  <a:gd name="csX37" fmla="*/ 255057 w 258189"/>
                  <a:gd name="csY37" fmla="*/ 165331 h 19728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258189" h="197282">
                    <a:moveTo>
                      <a:pt x="255072" y="165331"/>
                    </a:moveTo>
                    <a:lnTo>
                      <a:pt x="224148" y="115267"/>
                    </a:lnTo>
                    <a:cubicBezTo>
                      <a:pt x="218174" y="105592"/>
                      <a:pt x="220799" y="92910"/>
                      <a:pt x="230122" y="86425"/>
                    </a:cubicBezTo>
                    <a:cubicBezTo>
                      <a:pt x="238479" y="80605"/>
                      <a:pt x="241571" y="69706"/>
                      <a:pt x="237543" y="60349"/>
                    </a:cubicBezTo>
                    <a:lnTo>
                      <a:pt x="236955" y="58974"/>
                    </a:lnTo>
                    <a:cubicBezTo>
                      <a:pt x="233244" y="50358"/>
                      <a:pt x="224359" y="45188"/>
                      <a:pt x="215052" y="46186"/>
                    </a:cubicBezTo>
                    <a:lnTo>
                      <a:pt x="211492" y="46579"/>
                    </a:lnTo>
                    <a:cubicBezTo>
                      <a:pt x="206755" y="42936"/>
                      <a:pt x="200480" y="41621"/>
                      <a:pt x="194506" y="43329"/>
                    </a:cubicBezTo>
                    <a:cubicBezTo>
                      <a:pt x="191263" y="44266"/>
                      <a:pt x="187884" y="44296"/>
                      <a:pt x="184701" y="43525"/>
                    </a:cubicBezTo>
                    <a:cubicBezTo>
                      <a:pt x="183585" y="41817"/>
                      <a:pt x="182891" y="39807"/>
                      <a:pt x="182891" y="37600"/>
                    </a:cubicBezTo>
                    <a:lnTo>
                      <a:pt x="182891" y="31190"/>
                    </a:lnTo>
                    <a:cubicBezTo>
                      <a:pt x="182891" y="25552"/>
                      <a:pt x="181035" y="20065"/>
                      <a:pt x="177626" y="15575"/>
                    </a:cubicBezTo>
                    <a:lnTo>
                      <a:pt x="177475" y="15379"/>
                    </a:lnTo>
                    <a:cubicBezTo>
                      <a:pt x="170099" y="5689"/>
                      <a:pt x="156945" y="2530"/>
                      <a:pt x="145978" y="7791"/>
                    </a:cubicBezTo>
                    <a:lnTo>
                      <a:pt x="127484" y="16664"/>
                    </a:lnTo>
                    <a:cubicBezTo>
                      <a:pt x="113289" y="23466"/>
                      <a:pt x="96349" y="20307"/>
                      <a:pt x="85563" y="8834"/>
                    </a:cubicBezTo>
                    <a:cubicBezTo>
                      <a:pt x="83632" y="6778"/>
                      <a:pt x="81038" y="5493"/>
                      <a:pt x="78247" y="5206"/>
                    </a:cubicBezTo>
                    <a:lnTo>
                      <a:pt x="29493" y="66"/>
                    </a:lnTo>
                    <a:cubicBezTo>
                      <a:pt x="22780" y="-644"/>
                      <a:pt x="16852" y="4450"/>
                      <a:pt x="16535" y="11207"/>
                    </a:cubicBezTo>
                    <a:lnTo>
                      <a:pt x="15102" y="40789"/>
                    </a:lnTo>
                    <a:cubicBezTo>
                      <a:pt x="15026" y="42391"/>
                      <a:pt x="14619" y="43948"/>
                      <a:pt x="13925" y="45384"/>
                    </a:cubicBezTo>
                    <a:lnTo>
                      <a:pt x="1193" y="71505"/>
                    </a:lnTo>
                    <a:cubicBezTo>
                      <a:pt x="-1477" y="76977"/>
                      <a:pt x="469" y="83598"/>
                      <a:pt x="5674" y="86742"/>
                    </a:cubicBezTo>
                    <a:lnTo>
                      <a:pt x="41892" y="108646"/>
                    </a:lnTo>
                    <a:cubicBezTo>
                      <a:pt x="43446" y="109583"/>
                      <a:pt x="45211" y="110157"/>
                      <a:pt x="47021" y="110308"/>
                    </a:cubicBezTo>
                    <a:lnTo>
                      <a:pt x="117091" y="115977"/>
                    </a:lnTo>
                    <a:cubicBezTo>
                      <a:pt x="123336" y="116476"/>
                      <a:pt x="128872" y="111986"/>
                      <a:pt x="129686" y="105774"/>
                    </a:cubicBezTo>
                    <a:lnTo>
                      <a:pt x="130365" y="100634"/>
                    </a:lnTo>
                    <a:cubicBezTo>
                      <a:pt x="131285" y="93560"/>
                      <a:pt x="138255" y="88949"/>
                      <a:pt x="145103" y="90869"/>
                    </a:cubicBezTo>
                    <a:cubicBezTo>
                      <a:pt x="150157" y="92290"/>
                      <a:pt x="153641" y="96900"/>
                      <a:pt x="153641" y="102146"/>
                    </a:cubicBezTo>
                    <a:lnTo>
                      <a:pt x="153641" y="139362"/>
                    </a:lnTo>
                    <a:cubicBezTo>
                      <a:pt x="153641" y="144305"/>
                      <a:pt x="155195" y="148809"/>
                      <a:pt x="157774" y="152513"/>
                    </a:cubicBezTo>
                    <a:lnTo>
                      <a:pt x="184460" y="151470"/>
                    </a:lnTo>
                    <a:cubicBezTo>
                      <a:pt x="190841" y="151228"/>
                      <a:pt x="196829" y="154569"/>
                      <a:pt x="199967" y="160146"/>
                    </a:cubicBezTo>
                    <a:cubicBezTo>
                      <a:pt x="201988" y="163729"/>
                      <a:pt x="202531" y="167765"/>
                      <a:pt x="201852" y="171559"/>
                    </a:cubicBezTo>
                    <a:lnTo>
                      <a:pt x="222941" y="191558"/>
                    </a:lnTo>
                    <a:cubicBezTo>
                      <a:pt x="231117" y="199297"/>
                      <a:pt x="243924" y="199176"/>
                      <a:pt x="251949" y="191271"/>
                    </a:cubicBezTo>
                    <a:cubicBezTo>
                      <a:pt x="258903" y="184408"/>
                      <a:pt x="260201" y="173645"/>
                      <a:pt x="255057" y="165331"/>
                    </a:cubicBezTo>
                    <a:close/>
                  </a:path>
                </a:pathLst>
              </a:custGeom>
              <a:solidFill>
                <a:schemeClr val="tx1">
                  <a:lumMod val="50000"/>
                  <a:lumOff val="50000"/>
                </a:schemeClr>
              </a:solidFill>
              <a:ln w="6350" cap="rnd">
                <a:solidFill>
                  <a:schemeClr val="bg1">
                    <a:lumMod val="50000"/>
                  </a:schemeClr>
                </a:solidFill>
                <a:prstDash val="solid"/>
                <a:round/>
              </a:ln>
            </p:spPr>
            <p:txBody>
              <a:bodyPr/>
              <a:lstStyle/>
              <a:p>
                <a:endParaRPr lang="en-US"/>
              </a:p>
            </p:txBody>
          </p:sp>
          <p:sp>
            <p:nvSpPr>
              <p:cNvPr id="3226" name="Freeform 3225">
                <a:extLst>
                  <a:ext uri="{FF2B5EF4-FFF2-40B4-BE49-F238E27FC236}">
                    <a16:creationId xmlns:a16="http://schemas.microsoft.com/office/drawing/2014/main" id="{5E148FD8-CC52-D9C5-129F-485915ADA678}"/>
                  </a:ext>
                </a:extLst>
              </p:cNvPr>
              <p:cNvSpPr/>
              <p:nvPr/>
            </p:nvSpPr>
            <p:spPr>
              <a:xfrm>
                <a:off x="8537504" y="3888338"/>
                <a:ext cx="48208" cy="74986"/>
              </a:xfrm>
              <a:custGeom>
                <a:avLst/>
                <a:gdLst>
                  <a:gd name="csX0" fmla="*/ 0 w 54353"/>
                  <a:gd name="csY0" fmla="*/ 0 h 84544"/>
                  <a:gd name="csX1" fmla="*/ 6381 w 54353"/>
                  <a:gd name="csY1" fmla="*/ 6137 h 84544"/>
                  <a:gd name="csX2" fmla="*/ 24965 w 54353"/>
                  <a:gd name="csY2" fmla="*/ 10763 h 84544"/>
                  <a:gd name="csX3" fmla="*/ 24965 w 54353"/>
                  <a:gd name="csY3" fmla="*/ 10763 h 84544"/>
                  <a:gd name="csX4" fmla="*/ 46235 w 54353"/>
                  <a:gd name="csY4" fmla="*/ 18593 h 84544"/>
                  <a:gd name="csX5" fmla="*/ 51123 w 54353"/>
                  <a:gd name="csY5" fmla="*/ 25939 h 84544"/>
                  <a:gd name="csX6" fmla="*/ 53898 w 54353"/>
                  <a:gd name="csY6" fmla="*/ 40799 h 84544"/>
                  <a:gd name="csX7" fmla="*/ 53898 w 54353"/>
                  <a:gd name="csY7" fmla="*/ 40799 h 84544"/>
                  <a:gd name="csX8" fmla="*/ 38301 w 54353"/>
                  <a:gd name="csY8" fmla="*/ 55628 h 84544"/>
                  <a:gd name="csX9" fmla="*/ 35465 w 54353"/>
                  <a:gd name="csY9" fmla="*/ 56096 h 84544"/>
                  <a:gd name="csX10" fmla="*/ 19640 w 54353"/>
                  <a:gd name="csY10" fmla="*/ 78120 h 84544"/>
                  <a:gd name="csX11" fmla="*/ 20666 w 54353"/>
                  <a:gd name="csY11" fmla="*/ 84545 h 845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54353" h="84544">
                    <a:moveTo>
                      <a:pt x="0" y="0"/>
                    </a:moveTo>
                    <a:lnTo>
                      <a:pt x="6381" y="6137"/>
                    </a:lnTo>
                    <a:cubicBezTo>
                      <a:pt x="11314" y="10884"/>
                      <a:pt x="18388" y="12652"/>
                      <a:pt x="24965" y="10763"/>
                    </a:cubicBezTo>
                    <a:lnTo>
                      <a:pt x="24965" y="10763"/>
                    </a:lnTo>
                    <a:cubicBezTo>
                      <a:pt x="33006" y="8465"/>
                      <a:pt x="41604" y="11624"/>
                      <a:pt x="46235" y="18593"/>
                    </a:cubicBezTo>
                    <a:lnTo>
                      <a:pt x="51123" y="25939"/>
                    </a:lnTo>
                    <a:cubicBezTo>
                      <a:pt x="54034" y="30308"/>
                      <a:pt x="55030" y="35674"/>
                      <a:pt x="53898" y="40799"/>
                    </a:cubicBezTo>
                    <a:lnTo>
                      <a:pt x="53898" y="40799"/>
                    </a:lnTo>
                    <a:cubicBezTo>
                      <a:pt x="52194" y="48463"/>
                      <a:pt x="46024" y="54328"/>
                      <a:pt x="38301" y="55628"/>
                    </a:cubicBezTo>
                    <a:lnTo>
                      <a:pt x="35465" y="56096"/>
                    </a:lnTo>
                    <a:cubicBezTo>
                      <a:pt x="25056" y="57834"/>
                      <a:pt x="17981" y="67675"/>
                      <a:pt x="19640" y="78120"/>
                    </a:cubicBezTo>
                    <a:lnTo>
                      <a:pt x="20666" y="84545"/>
                    </a:lnTo>
                  </a:path>
                </a:pathLst>
              </a:custGeom>
              <a:noFill/>
              <a:ln w="6350" cap="rnd">
                <a:solidFill>
                  <a:schemeClr val="bg1">
                    <a:lumMod val="50000"/>
                  </a:schemeClr>
                </a:solidFill>
                <a:prstDash val="solid"/>
                <a:round/>
              </a:ln>
            </p:spPr>
            <p:txBody>
              <a:bodyPr/>
              <a:lstStyle/>
              <a:p>
                <a:endParaRPr lang="en-US"/>
              </a:p>
            </p:txBody>
          </p:sp>
          <p:sp>
            <p:nvSpPr>
              <p:cNvPr id="3227" name="Freeform 3226">
                <a:extLst>
                  <a:ext uri="{FF2B5EF4-FFF2-40B4-BE49-F238E27FC236}">
                    <a16:creationId xmlns:a16="http://schemas.microsoft.com/office/drawing/2014/main" id="{BAA28B84-DE19-B419-F649-D67EBB00A848}"/>
                  </a:ext>
                </a:extLst>
              </p:cNvPr>
              <p:cNvSpPr/>
              <p:nvPr/>
            </p:nvSpPr>
            <p:spPr>
              <a:xfrm>
                <a:off x="8391078" y="2787290"/>
                <a:ext cx="28431" cy="42219"/>
              </a:xfrm>
              <a:custGeom>
                <a:avLst/>
                <a:gdLst>
                  <a:gd name="csX0" fmla="*/ 32055 w 32055"/>
                  <a:gd name="csY0" fmla="*/ 0 h 47600"/>
                  <a:gd name="csX1" fmla="*/ 26187 w 32055"/>
                  <a:gd name="csY1" fmla="*/ 23536 h 47600"/>
                  <a:gd name="csX2" fmla="*/ 0 w 32055"/>
                  <a:gd name="csY2" fmla="*/ 47601 h 47600"/>
                </a:gdLst>
                <a:ahLst/>
                <a:cxnLst>
                  <a:cxn ang="0">
                    <a:pos x="csX0" y="csY0"/>
                  </a:cxn>
                  <a:cxn ang="0">
                    <a:pos x="csX1" y="csY1"/>
                  </a:cxn>
                  <a:cxn ang="0">
                    <a:pos x="csX2" y="csY2"/>
                  </a:cxn>
                </a:cxnLst>
                <a:rect l="l" t="t" r="r" b="b"/>
                <a:pathLst>
                  <a:path w="32055" h="47600">
                    <a:moveTo>
                      <a:pt x="32055" y="0"/>
                    </a:moveTo>
                    <a:cubicBezTo>
                      <a:pt x="32055" y="0"/>
                      <a:pt x="17574" y="3976"/>
                      <a:pt x="26187" y="23536"/>
                    </a:cubicBezTo>
                    <a:cubicBezTo>
                      <a:pt x="34801" y="43096"/>
                      <a:pt x="0" y="47601"/>
                      <a:pt x="0" y="47601"/>
                    </a:cubicBezTo>
                  </a:path>
                </a:pathLst>
              </a:custGeom>
              <a:noFill/>
              <a:ln w="6350" cap="rnd">
                <a:solidFill>
                  <a:schemeClr val="bg1">
                    <a:lumMod val="50000"/>
                  </a:schemeClr>
                </a:solidFill>
                <a:prstDash val="solid"/>
                <a:round/>
              </a:ln>
            </p:spPr>
            <p:txBody>
              <a:bodyPr/>
              <a:lstStyle/>
              <a:p>
                <a:endParaRPr lang="en-US"/>
              </a:p>
            </p:txBody>
          </p:sp>
          <p:sp>
            <p:nvSpPr>
              <p:cNvPr id="3228" name="Freeform 3227">
                <a:extLst>
                  <a:ext uri="{FF2B5EF4-FFF2-40B4-BE49-F238E27FC236}">
                    <a16:creationId xmlns:a16="http://schemas.microsoft.com/office/drawing/2014/main" id="{FB88363A-B2D8-9E47-EBC2-B51DC1070EB9}"/>
                  </a:ext>
                </a:extLst>
              </p:cNvPr>
              <p:cNvSpPr/>
              <p:nvPr/>
            </p:nvSpPr>
            <p:spPr>
              <a:xfrm>
                <a:off x="8287486" y="4203237"/>
                <a:ext cx="295099" cy="195866"/>
              </a:xfrm>
              <a:custGeom>
                <a:avLst/>
                <a:gdLst>
                  <a:gd name="csX0" fmla="*/ 328738 w 332711"/>
                  <a:gd name="csY0" fmla="*/ 90847 h 220831"/>
                  <a:gd name="csX1" fmla="*/ 319702 w 332711"/>
                  <a:gd name="csY1" fmla="*/ 81792 h 220831"/>
                  <a:gd name="csX2" fmla="*/ 302309 w 332711"/>
                  <a:gd name="csY2" fmla="*/ 73403 h 220831"/>
                  <a:gd name="csX3" fmla="*/ 253389 w 332711"/>
                  <a:gd name="csY3" fmla="*/ 67901 h 220831"/>
                  <a:gd name="csX4" fmla="*/ 242890 w 332711"/>
                  <a:gd name="csY4" fmla="*/ 58710 h 220831"/>
                  <a:gd name="csX5" fmla="*/ 250478 w 332711"/>
                  <a:gd name="csY5" fmla="*/ 27526 h 220831"/>
                  <a:gd name="csX6" fmla="*/ 224366 w 332711"/>
                  <a:gd name="csY6" fmla="*/ 6378 h 220831"/>
                  <a:gd name="csX7" fmla="*/ 203352 w 332711"/>
                  <a:gd name="csY7" fmla="*/ 846 h 220831"/>
                  <a:gd name="csX8" fmla="*/ 203352 w 332711"/>
                  <a:gd name="csY8" fmla="*/ 846 h 220831"/>
                  <a:gd name="csX9" fmla="*/ 184873 w 332711"/>
                  <a:gd name="csY9" fmla="*/ 17912 h 220831"/>
                  <a:gd name="csX10" fmla="*/ 170679 w 332711"/>
                  <a:gd name="csY10" fmla="*/ 22945 h 220831"/>
                  <a:gd name="csX11" fmla="*/ 166048 w 332711"/>
                  <a:gd name="csY11" fmla="*/ 22839 h 220831"/>
                  <a:gd name="csX12" fmla="*/ 162141 w 332711"/>
                  <a:gd name="csY12" fmla="*/ 23112 h 220831"/>
                  <a:gd name="csX13" fmla="*/ 109555 w 332711"/>
                  <a:gd name="csY13" fmla="*/ 31683 h 220831"/>
                  <a:gd name="csX14" fmla="*/ 102073 w 332711"/>
                  <a:gd name="csY14" fmla="*/ 31561 h 220831"/>
                  <a:gd name="csX15" fmla="*/ 22258 w 332711"/>
                  <a:gd name="csY15" fmla="*/ 15856 h 220831"/>
                  <a:gd name="csX16" fmla="*/ 11262 w 332711"/>
                  <a:gd name="csY16" fmla="*/ 26362 h 220831"/>
                  <a:gd name="csX17" fmla="*/ 15184 w 332711"/>
                  <a:gd name="csY17" fmla="*/ 53117 h 220831"/>
                  <a:gd name="csX18" fmla="*/ 8833 w 332711"/>
                  <a:gd name="csY18" fmla="*/ 94959 h 220831"/>
                  <a:gd name="csX19" fmla="*/ 1185 w 332711"/>
                  <a:gd name="csY19" fmla="*/ 110906 h 220831"/>
                  <a:gd name="csX20" fmla="*/ 8712 w 332711"/>
                  <a:gd name="csY20" fmla="*/ 127670 h 220831"/>
                  <a:gd name="csX21" fmla="*/ 28820 w 332711"/>
                  <a:gd name="csY21" fmla="*/ 133414 h 220831"/>
                  <a:gd name="csX22" fmla="*/ 64677 w 332711"/>
                  <a:gd name="csY22" fmla="*/ 138750 h 220831"/>
                  <a:gd name="csX23" fmla="*/ 121819 w 332711"/>
                  <a:gd name="csY23" fmla="*/ 139748 h 220831"/>
                  <a:gd name="csX24" fmla="*/ 145155 w 332711"/>
                  <a:gd name="csY24" fmla="*/ 116771 h 220831"/>
                  <a:gd name="csX25" fmla="*/ 158384 w 332711"/>
                  <a:gd name="csY25" fmla="*/ 104422 h 220831"/>
                  <a:gd name="csX26" fmla="*/ 170754 w 332711"/>
                  <a:gd name="csY26" fmla="*/ 105298 h 220831"/>
                  <a:gd name="csX27" fmla="*/ 185266 w 332711"/>
                  <a:gd name="csY27" fmla="*/ 116333 h 220831"/>
                  <a:gd name="csX28" fmla="*/ 185522 w 332711"/>
                  <a:gd name="csY28" fmla="*/ 117028 h 220831"/>
                  <a:gd name="csX29" fmla="*/ 184361 w 332711"/>
                  <a:gd name="csY29" fmla="*/ 130814 h 220831"/>
                  <a:gd name="csX30" fmla="*/ 178508 w 332711"/>
                  <a:gd name="csY30" fmla="*/ 141244 h 220831"/>
                  <a:gd name="csX31" fmla="*/ 190259 w 332711"/>
                  <a:gd name="csY31" fmla="*/ 138418 h 220831"/>
                  <a:gd name="csX32" fmla="*/ 210578 w 332711"/>
                  <a:gd name="csY32" fmla="*/ 148062 h 220831"/>
                  <a:gd name="csX33" fmla="*/ 223415 w 332711"/>
                  <a:gd name="csY33" fmla="*/ 163783 h 220831"/>
                  <a:gd name="csX34" fmla="*/ 227036 w 332711"/>
                  <a:gd name="csY34" fmla="*/ 191234 h 220831"/>
                  <a:gd name="csX35" fmla="*/ 226734 w 332711"/>
                  <a:gd name="csY35" fmla="*/ 191899 h 220831"/>
                  <a:gd name="csX36" fmla="*/ 214606 w 332711"/>
                  <a:gd name="csY36" fmla="*/ 204551 h 220831"/>
                  <a:gd name="csX37" fmla="*/ 226372 w 332711"/>
                  <a:gd name="csY37" fmla="*/ 220831 h 220831"/>
                  <a:gd name="csX38" fmla="*/ 233688 w 332711"/>
                  <a:gd name="csY38" fmla="*/ 209176 h 220831"/>
                  <a:gd name="csX39" fmla="*/ 240537 w 332711"/>
                  <a:gd name="csY39" fmla="*/ 172550 h 220831"/>
                  <a:gd name="csX40" fmla="*/ 254385 w 332711"/>
                  <a:gd name="csY40" fmla="*/ 163118 h 220831"/>
                  <a:gd name="csX41" fmla="*/ 254385 w 332711"/>
                  <a:gd name="csY41" fmla="*/ 163118 h 220831"/>
                  <a:gd name="csX42" fmla="*/ 260856 w 332711"/>
                  <a:gd name="csY42" fmla="*/ 166776 h 220831"/>
                  <a:gd name="csX43" fmla="*/ 274221 w 332711"/>
                  <a:gd name="csY43" fmla="*/ 181514 h 220831"/>
                  <a:gd name="csX44" fmla="*/ 307151 w 332711"/>
                  <a:gd name="csY44" fmla="*/ 187681 h 220831"/>
                  <a:gd name="csX45" fmla="*/ 312989 w 332711"/>
                  <a:gd name="csY45" fmla="*/ 184749 h 220831"/>
                  <a:gd name="csX46" fmla="*/ 328255 w 332711"/>
                  <a:gd name="csY46" fmla="*/ 161908 h 220831"/>
                  <a:gd name="csX47" fmla="*/ 332675 w 332711"/>
                  <a:gd name="csY47" fmla="*/ 101489 h 220831"/>
                  <a:gd name="csX48" fmla="*/ 328738 w 332711"/>
                  <a:gd name="csY48" fmla="*/ 90862 h 2208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Lst>
                <a:rect l="l" t="t" r="r" b="b"/>
                <a:pathLst>
                  <a:path w="332711" h="220831">
                    <a:moveTo>
                      <a:pt x="328738" y="90847"/>
                    </a:moveTo>
                    <a:lnTo>
                      <a:pt x="319702" y="81792"/>
                    </a:lnTo>
                    <a:cubicBezTo>
                      <a:pt x="315026" y="77107"/>
                      <a:pt x="308886" y="74144"/>
                      <a:pt x="302309" y="73403"/>
                    </a:cubicBezTo>
                    <a:lnTo>
                      <a:pt x="253389" y="67901"/>
                    </a:lnTo>
                    <a:cubicBezTo>
                      <a:pt x="248019" y="67296"/>
                      <a:pt x="244082" y="63411"/>
                      <a:pt x="242890" y="58710"/>
                    </a:cubicBezTo>
                    <a:cubicBezTo>
                      <a:pt x="260569" y="45151"/>
                      <a:pt x="251262" y="40661"/>
                      <a:pt x="250478" y="27526"/>
                    </a:cubicBezTo>
                    <a:cubicBezTo>
                      <a:pt x="249844" y="16838"/>
                      <a:pt x="237173" y="10490"/>
                      <a:pt x="224366" y="6378"/>
                    </a:cubicBezTo>
                    <a:cubicBezTo>
                      <a:pt x="218935" y="846"/>
                      <a:pt x="210895" y="-1362"/>
                      <a:pt x="203352" y="846"/>
                    </a:cubicBezTo>
                    <a:lnTo>
                      <a:pt x="203352" y="846"/>
                    </a:lnTo>
                    <a:cubicBezTo>
                      <a:pt x="197771" y="-560"/>
                      <a:pt x="190968" y="7678"/>
                      <a:pt x="184873" y="17912"/>
                    </a:cubicBezTo>
                    <a:cubicBezTo>
                      <a:pt x="180951" y="21237"/>
                      <a:pt x="175928" y="23066"/>
                      <a:pt x="170679" y="22945"/>
                    </a:cubicBezTo>
                    <a:lnTo>
                      <a:pt x="166048" y="22839"/>
                    </a:lnTo>
                    <a:cubicBezTo>
                      <a:pt x="164735" y="22809"/>
                      <a:pt x="163423" y="22900"/>
                      <a:pt x="162141" y="23112"/>
                    </a:cubicBezTo>
                    <a:lnTo>
                      <a:pt x="109555" y="31683"/>
                    </a:lnTo>
                    <a:cubicBezTo>
                      <a:pt x="107066" y="32091"/>
                      <a:pt x="104531" y="32045"/>
                      <a:pt x="102073" y="31561"/>
                    </a:cubicBezTo>
                    <a:lnTo>
                      <a:pt x="22258" y="15856"/>
                    </a:lnTo>
                    <a:cubicBezTo>
                      <a:pt x="15953" y="14616"/>
                      <a:pt x="10326" y="19998"/>
                      <a:pt x="11262" y="26362"/>
                    </a:cubicBezTo>
                    <a:lnTo>
                      <a:pt x="15184" y="53117"/>
                    </a:lnTo>
                    <a:cubicBezTo>
                      <a:pt x="17280" y="67387"/>
                      <a:pt x="15063" y="81959"/>
                      <a:pt x="8833" y="94959"/>
                    </a:cubicBezTo>
                    <a:lnTo>
                      <a:pt x="1185" y="110906"/>
                    </a:lnTo>
                    <a:cubicBezTo>
                      <a:pt x="-2028" y="117618"/>
                      <a:pt x="1562" y="125629"/>
                      <a:pt x="8712" y="127670"/>
                    </a:cubicBezTo>
                    <a:lnTo>
                      <a:pt x="28820" y="133414"/>
                    </a:lnTo>
                    <a:cubicBezTo>
                      <a:pt x="40496" y="136740"/>
                      <a:pt x="52549" y="138539"/>
                      <a:pt x="64677" y="138750"/>
                    </a:cubicBezTo>
                    <a:lnTo>
                      <a:pt x="121819" y="139748"/>
                    </a:lnTo>
                    <a:cubicBezTo>
                      <a:pt x="134641" y="139975"/>
                      <a:pt x="145155" y="129620"/>
                      <a:pt x="145155" y="116771"/>
                    </a:cubicBezTo>
                    <a:cubicBezTo>
                      <a:pt x="145155" y="109591"/>
                      <a:pt x="151234" y="103907"/>
                      <a:pt x="158384" y="104422"/>
                    </a:cubicBezTo>
                    <a:lnTo>
                      <a:pt x="170754" y="105298"/>
                    </a:lnTo>
                    <a:cubicBezTo>
                      <a:pt x="177346" y="105767"/>
                      <a:pt x="183033" y="110090"/>
                      <a:pt x="185266" y="116333"/>
                    </a:cubicBezTo>
                    <a:lnTo>
                      <a:pt x="185522" y="117028"/>
                    </a:lnTo>
                    <a:cubicBezTo>
                      <a:pt x="187136" y="121578"/>
                      <a:pt x="186714" y="126597"/>
                      <a:pt x="184361" y="130814"/>
                    </a:cubicBezTo>
                    <a:lnTo>
                      <a:pt x="178508" y="141244"/>
                    </a:lnTo>
                    <a:cubicBezTo>
                      <a:pt x="182128" y="139430"/>
                      <a:pt x="186125" y="138418"/>
                      <a:pt x="190259" y="138418"/>
                    </a:cubicBezTo>
                    <a:cubicBezTo>
                      <a:pt x="198133" y="138418"/>
                      <a:pt x="205585" y="141955"/>
                      <a:pt x="210578" y="148062"/>
                    </a:cubicBezTo>
                    <a:lnTo>
                      <a:pt x="223415" y="163783"/>
                    </a:lnTo>
                    <a:cubicBezTo>
                      <a:pt x="229721" y="171507"/>
                      <a:pt x="231124" y="182134"/>
                      <a:pt x="227036" y="191234"/>
                    </a:cubicBezTo>
                    <a:lnTo>
                      <a:pt x="226734" y="191899"/>
                    </a:lnTo>
                    <a:cubicBezTo>
                      <a:pt x="224245" y="197461"/>
                      <a:pt x="219916" y="201875"/>
                      <a:pt x="214606" y="204551"/>
                    </a:cubicBezTo>
                    <a:lnTo>
                      <a:pt x="226372" y="220831"/>
                    </a:lnTo>
                    <a:lnTo>
                      <a:pt x="233688" y="209176"/>
                    </a:lnTo>
                    <a:lnTo>
                      <a:pt x="240537" y="172550"/>
                    </a:lnTo>
                    <a:cubicBezTo>
                      <a:pt x="241743" y="166111"/>
                      <a:pt x="247958" y="161878"/>
                      <a:pt x="254385" y="163118"/>
                    </a:cubicBezTo>
                    <a:lnTo>
                      <a:pt x="254385" y="163118"/>
                    </a:lnTo>
                    <a:cubicBezTo>
                      <a:pt x="256874" y="163601"/>
                      <a:pt x="259151" y="164886"/>
                      <a:pt x="260856" y="166776"/>
                    </a:cubicBezTo>
                    <a:lnTo>
                      <a:pt x="274221" y="181514"/>
                    </a:lnTo>
                    <a:cubicBezTo>
                      <a:pt x="282578" y="190735"/>
                      <a:pt x="296034" y="193244"/>
                      <a:pt x="307151" y="187681"/>
                    </a:cubicBezTo>
                    <a:lnTo>
                      <a:pt x="312989" y="184749"/>
                    </a:lnTo>
                    <a:cubicBezTo>
                      <a:pt x="321739" y="180365"/>
                      <a:pt x="327531" y="171688"/>
                      <a:pt x="328255" y="161908"/>
                    </a:cubicBezTo>
                    <a:lnTo>
                      <a:pt x="332675" y="101489"/>
                    </a:lnTo>
                    <a:cubicBezTo>
                      <a:pt x="332962" y="97544"/>
                      <a:pt x="331529" y="93659"/>
                      <a:pt x="328738" y="90862"/>
                    </a:cubicBezTo>
                    <a:close/>
                  </a:path>
                </a:pathLst>
              </a:custGeom>
              <a:solidFill>
                <a:schemeClr val="accent5">
                  <a:lumMod val="75000"/>
                </a:schemeClr>
              </a:solidFill>
              <a:ln w="6350" cap="rnd">
                <a:solidFill>
                  <a:schemeClr val="bg1">
                    <a:lumMod val="50000"/>
                  </a:schemeClr>
                </a:solidFill>
                <a:prstDash val="solid"/>
                <a:round/>
              </a:ln>
            </p:spPr>
            <p:txBody>
              <a:bodyPr/>
              <a:lstStyle/>
              <a:p>
                <a:endParaRPr lang="en-US"/>
              </a:p>
            </p:txBody>
          </p:sp>
          <p:sp>
            <p:nvSpPr>
              <p:cNvPr id="3229" name="Freeform 3228">
                <a:extLst>
                  <a:ext uri="{FF2B5EF4-FFF2-40B4-BE49-F238E27FC236}">
                    <a16:creationId xmlns:a16="http://schemas.microsoft.com/office/drawing/2014/main" id="{ADD800F8-64AC-CEF0-01E0-FC2BD6F9B15D}"/>
                  </a:ext>
                </a:extLst>
              </p:cNvPr>
              <p:cNvSpPr/>
              <p:nvPr/>
            </p:nvSpPr>
            <p:spPr>
              <a:xfrm>
                <a:off x="8465334" y="4242198"/>
                <a:ext cx="29582" cy="63148"/>
              </a:xfrm>
              <a:custGeom>
                <a:avLst/>
                <a:gdLst>
                  <a:gd name="csX0" fmla="*/ 0 w 33352"/>
                  <a:gd name="csY0" fmla="*/ 0 h 71197"/>
                  <a:gd name="csX1" fmla="*/ 13788 w 33352"/>
                  <a:gd name="csY1" fmla="*/ 0 h 71197"/>
                  <a:gd name="csX2" fmla="*/ 32689 w 33352"/>
                  <a:gd name="csY2" fmla="*/ 14542 h 71197"/>
                  <a:gd name="csX3" fmla="*/ 32689 w 33352"/>
                  <a:gd name="csY3" fmla="*/ 14542 h 71197"/>
                  <a:gd name="csX4" fmla="*/ 25207 w 33352"/>
                  <a:gd name="csY4" fmla="*/ 35523 h 71197"/>
                  <a:gd name="csX5" fmla="*/ 22401 w 33352"/>
                  <a:gd name="csY5" fmla="*/ 37549 h 71197"/>
                  <a:gd name="csX6" fmla="*/ 14844 w 33352"/>
                  <a:gd name="csY6" fmla="*/ 58212 h 71197"/>
                  <a:gd name="csX7" fmla="*/ 18087 w 33352"/>
                  <a:gd name="csY7" fmla="*/ 71197 h 711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3352" h="71197">
                    <a:moveTo>
                      <a:pt x="0" y="0"/>
                    </a:moveTo>
                    <a:lnTo>
                      <a:pt x="13788" y="0"/>
                    </a:lnTo>
                    <a:cubicBezTo>
                      <a:pt x="22642" y="0"/>
                      <a:pt x="30396" y="5971"/>
                      <a:pt x="32689" y="14542"/>
                    </a:cubicBezTo>
                    <a:lnTo>
                      <a:pt x="32689" y="14542"/>
                    </a:lnTo>
                    <a:cubicBezTo>
                      <a:pt x="34786" y="22417"/>
                      <a:pt x="31814" y="30761"/>
                      <a:pt x="25207" y="35523"/>
                    </a:cubicBezTo>
                    <a:lnTo>
                      <a:pt x="22401" y="37549"/>
                    </a:lnTo>
                    <a:cubicBezTo>
                      <a:pt x="15899" y="42234"/>
                      <a:pt x="12898" y="50428"/>
                      <a:pt x="14844" y="58212"/>
                    </a:cubicBezTo>
                    <a:lnTo>
                      <a:pt x="18087" y="71197"/>
                    </a:lnTo>
                  </a:path>
                </a:pathLst>
              </a:custGeom>
              <a:noFill/>
              <a:ln w="6350" cap="rnd">
                <a:solidFill>
                  <a:schemeClr val="bg1">
                    <a:lumMod val="50000"/>
                  </a:schemeClr>
                </a:solidFill>
                <a:prstDash val="solid"/>
                <a:round/>
              </a:ln>
            </p:spPr>
            <p:txBody>
              <a:bodyPr/>
              <a:lstStyle/>
              <a:p>
                <a:endParaRPr lang="en-US"/>
              </a:p>
            </p:txBody>
          </p:sp>
          <p:sp>
            <p:nvSpPr>
              <p:cNvPr id="3230" name="Freeform 3229">
                <a:extLst>
                  <a:ext uri="{FF2B5EF4-FFF2-40B4-BE49-F238E27FC236}">
                    <a16:creationId xmlns:a16="http://schemas.microsoft.com/office/drawing/2014/main" id="{B6C56F0B-4BD1-84FE-0BCA-0E95D160B381}"/>
                  </a:ext>
                </a:extLst>
              </p:cNvPr>
              <p:cNvSpPr/>
              <p:nvPr/>
            </p:nvSpPr>
            <p:spPr>
              <a:xfrm>
                <a:off x="8277672" y="4325993"/>
                <a:ext cx="301993" cy="195934"/>
              </a:xfrm>
              <a:custGeom>
                <a:avLst/>
                <a:gdLst>
                  <a:gd name="csX0" fmla="*/ 338988 w 340484"/>
                  <a:gd name="csY0" fmla="*/ 115578 h 220907"/>
                  <a:gd name="csX1" fmla="*/ 322350 w 340484"/>
                  <a:gd name="csY1" fmla="*/ 84923 h 220907"/>
                  <a:gd name="csX2" fmla="*/ 309980 w 340484"/>
                  <a:gd name="csY2" fmla="*/ 76019 h 220907"/>
                  <a:gd name="csX3" fmla="*/ 281756 w 340484"/>
                  <a:gd name="csY3" fmla="*/ 68779 h 220907"/>
                  <a:gd name="csX4" fmla="*/ 264499 w 340484"/>
                  <a:gd name="csY4" fmla="*/ 70895 h 220907"/>
                  <a:gd name="csX5" fmla="*/ 253201 w 340484"/>
                  <a:gd name="csY5" fmla="*/ 68839 h 220907"/>
                  <a:gd name="csX6" fmla="*/ 234435 w 340484"/>
                  <a:gd name="csY6" fmla="*/ 59013 h 220907"/>
                  <a:gd name="csX7" fmla="*/ 237799 w 340484"/>
                  <a:gd name="csY7" fmla="*/ 53481 h 220907"/>
                  <a:gd name="csX8" fmla="*/ 238101 w 340484"/>
                  <a:gd name="csY8" fmla="*/ 52816 h 220907"/>
                  <a:gd name="csX9" fmla="*/ 234480 w 340484"/>
                  <a:gd name="csY9" fmla="*/ 25365 h 220907"/>
                  <a:gd name="csX10" fmla="*/ 221643 w 340484"/>
                  <a:gd name="csY10" fmla="*/ 9644 h 220907"/>
                  <a:gd name="csX11" fmla="*/ 201324 w 340484"/>
                  <a:gd name="csY11" fmla="*/ 0 h 220907"/>
                  <a:gd name="csX12" fmla="*/ 181834 w 340484"/>
                  <a:gd name="csY12" fmla="*/ 8677 h 220907"/>
                  <a:gd name="csX13" fmla="*/ 175830 w 340484"/>
                  <a:gd name="csY13" fmla="*/ 15343 h 220907"/>
                  <a:gd name="csX14" fmla="*/ 171124 w 340484"/>
                  <a:gd name="csY14" fmla="*/ 19455 h 220907"/>
                  <a:gd name="csX15" fmla="*/ 163883 w 340484"/>
                  <a:gd name="csY15" fmla="*/ 24413 h 220907"/>
                  <a:gd name="csX16" fmla="*/ 138857 w 340484"/>
                  <a:gd name="csY16" fmla="*/ 25183 h 220907"/>
                  <a:gd name="csX17" fmla="*/ 123923 w 340484"/>
                  <a:gd name="csY17" fmla="*/ 31517 h 220907"/>
                  <a:gd name="csX18" fmla="*/ 109246 w 340484"/>
                  <a:gd name="csY18" fmla="*/ 34979 h 220907"/>
                  <a:gd name="csX19" fmla="*/ 57459 w 340484"/>
                  <a:gd name="csY19" fmla="*/ 38244 h 220907"/>
                  <a:gd name="csX20" fmla="*/ 39463 w 340484"/>
                  <a:gd name="csY20" fmla="*/ 37503 h 220907"/>
                  <a:gd name="csX21" fmla="*/ 12597 w 340484"/>
                  <a:gd name="csY21" fmla="*/ 33558 h 220907"/>
                  <a:gd name="csX22" fmla="*/ 2068 w 340484"/>
                  <a:gd name="csY22" fmla="*/ 45318 h 220907"/>
                  <a:gd name="csX23" fmla="*/ 5764 w 340484"/>
                  <a:gd name="csY23" fmla="*/ 59558 h 220907"/>
                  <a:gd name="csX24" fmla="*/ 6231 w 340484"/>
                  <a:gd name="csY24" fmla="*/ 102760 h 220907"/>
                  <a:gd name="csX25" fmla="*/ 258 w 340484"/>
                  <a:gd name="csY25" fmla="*/ 127928 h 220907"/>
                  <a:gd name="csX26" fmla="*/ 5492 w 340484"/>
                  <a:gd name="csY26" fmla="*/ 138721 h 220907"/>
                  <a:gd name="csX27" fmla="*/ 18918 w 340484"/>
                  <a:gd name="csY27" fmla="*/ 144949 h 220907"/>
                  <a:gd name="csX28" fmla="*/ 73661 w 340484"/>
                  <a:gd name="csY28" fmla="*/ 155863 h 220907"/>
                  <a:gd name="csX29" fmla="*/ 86347 w 340484"/>
                  <a:gd name="csY29" fmla="*/ 155349 h 220907"/>
                  <a:gd name="csX30" fmla="*/ 109185 w 340484"/>
                  <a:gd name="csY30" fmla="*/ 152174 h 220907"/>
                  <a:gd name="csX31" fmla="*/ 145721 w 340484"/>
                  <a:gd name="csY31" fmla="*/ 143407 h 220907"/>
                  <a:gd name="csX32" fmla="*/ 155390 w 340484"/>
                  <a:gd name="csY32" fmla="*/ 126976 h 220907"/>
                  <a:gd name="csX33" fmla="*/ 151559 w 340484"/>
                  <a:gd name="csY33" fmla="*/ 113114 h 220907"/>
                  <a:gd name="csX34" fmla="*/ 161771 w 340484"/>
                  <a:gd name="csY34" fmla="*/ 99948 h 220907"/>
                  <a:gd name="csX35" fmla="*/ 161771 w 340484"/>
                  <a:gd name="csY35" fmla="*/ 99948 h 220907"/>
                  <a:gd name="csX36" fmla="*/ 172587 w 340484"/>
                  <a:gd name="csY36" fmla="*/ 104498 h 220907"/>
                  <a:gd name="csX37" fmla="*/ 181955 w 340484"/>
                  <a:gd name="csY37" fmla="*/ 113704 h 220907"/>
                  <a:gd name="csX38" fmla="*/ 190930 w 340484"/>
                  <a:gd name="csY38" fmla="*/ 131873 h 220907"/>
                  <a:gd name="csX39" fmla="*/ 192922 w 340484"/>
                  <a:gd name="csY39" fmla="*/ 147806 h 220907"/>
                  <a:gd name="csX40" fmla="*/ 210842 w 340484"/>
                  <a:gd name="csY40" fmla="*/ 151162 h 220907"/>
                  <a:gd name="csX41" fmla="*/ 225067 w 340484"/>
                  <a:gd name="csY41" fmla="*/ 162771 h 220907"/>
                  <a:gd name="csX42" fmla="*/ 228793 w 340484"/>
                  <a:gd name="csY42" fmla="*/ 188408 h 220907"/>
                  <a:gd name="csX43" fmla="*/ 221704 w 340484"/>
                  <a:gd name="csY43" fmla="*/ 198838 h 220907"/>
                  <a:gd name="csX44" fmla="*/ 236954 w 340484"/>
                  <a:gd name="csY44" fmla="*/ 220908 h 220907"/>
                  <a:gd name="csX45" fmla="*/ 249867 w 340484"/>
                  <a:gd name="csY45" fmla="*/ 188544 h 220907"/>
                  <a:gd name="csX46" fmla="*/ 248494 w 340484"/>
                  <a:gd name="csY46" fmla="*/ 173715 h 220907"/>
                  <a:gd name="csX47" fmla="*/ 258827 w 340484"/>
                  <a:gd name="csY47" fmla="*/ 168318 h 220907"/>
                  <a:gd name="csX48" fmla="*/ 270639 w 340484"/>
                  <a:gd name="csY48" fmla="*/ 178356 h 220907"/>
                  <a:gd name="csX49" fmla="*/ 291200 w 340484"/>
                  <a:gd name="csY49" fmla="*/ 187516 h 220907"/>
                  <a:gd name="csX50" fmla="*/ 295091 w 340484"/>
                  <a:gd name="csY50" fmla="*/ 188045 h 220907"/>
                  <a:gd name="csX51" fmla="*/ 336771 w 340484"/>
                  <a:gd name="csY51" fmla="*/ 165144 h 220907"/>
                  <a:gd name="csX52" fmla="*/ 336771 w 340484"/>
                  <a:gd name="csY52" fmla="*/ 165144 h 220907"/>
                  <a:gd name="csX53" fmla="*/ 340437 w 340484"/>
                  <a:gd name="csY53" fmla="*/ 146309 h 220907"/>
                  <a:gd name="csX54" fmla="*/ 338943 w 340484"/>
                  <a:gd name="csY54" fmla="*/ 115548 h 2209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Lst>
                <a:rect l="l" t="t" r="r" b="b"/>
                <a:pathLst>
                  <a:path w="340484" h="220907">
                    <a:moveTo>
                      <a:pt x="338988" y="115578"/>
                    </a:moveTo>
                    <a:cubicBezTo>
                      <a:pt x="338400" y="103349"/>
                      <a:pt x="332261" y="92072"/>
                      <a:pt x="322350" y="84923"/>
                    </a:cubicBezTo>
                    <a:lnTo>
                      <a:pt x="309980" y="76019"/>
                    </a:lnTo>
                    <a:cubicBezTo>
                      <a:pt x="301819" y="70139"/>
                      <a:pt x="291743" y="67554"/>
                      <a:pt x="281756" y="68779"/>
                    </a:cubicBezTo>
                    <a:lnTo>
                      <a:pt x="264499" y="70895"/>
                    </a:lnTo>
                    <a:cubicBezTo>
                      <a:pt x="260607" y="71378"/>
                      <a:pt x="256670" y="70653"/>
                      <a:pt x="253201" y="68839"/>
                    </a:cubicBezTo>
                    <a:lnTo>
                      <a:pt x="234435" y="59013"/>
                    </a:lnTo>
                    <a:cubicBezTo>
                      <a:pt x="235763" y="57336"/>
                      <a:pt x="236894" y="55491"/>
                      <a:pt x="237799" y="53481"/>
                    </a:cubicBezTo>
                    <a:lnTo>
                      <a:pt x="238101" y="52816"/>
                    </a:lnTo>
                    <a:cubicBezTo>
                      <a:pt x="242189" y="43716"/>
                      <a:pt x="240786" y="33089"/>
                      <a:pt x="234480" y="25365"/>
                    </a:cubicBezTo>
                    <a:lnTo>
                      <a:pt x="221643" y="9644"/>
                    </a:lnTo>
                    <a:cubicBezTo>
                      <a:pt x="216650" y="3537"/>
                      <a:pt x="209198" y="0"/>
                      <a:pt x="201324" y="0"/>
                    </a:cubicBezTo>
                    <a:cubicBezTo>
                      <a:pt x="193887" y="0"/>
                      <a:pt x="186812" y="3159"/>
                      <a:pt x="181834" y="8677"/>
                    </a:cubicBezTo>
                    <a:lnTo>
                      <a:pt x="175830" y="15343"/>
                    </a:lnTo>
                    <a:cubicBezTo>
                      <a:pt x="174428" y="16900"/>
                      <a:pt x="172859" y="18275"/>
                      <a:pt x="171124" y="19455"/>
                    </a:cubicBezTo>
                    <a:lnTo>
                      <a:pt x="163883" y="24413"/>
                    </a:lnTo>
                    <a:cubicBezTo>
                      <a:pt x="155783" y="21571"/>
                      <a:pt x="146867" y="21797"/>
                      <a:pt x="138857" y="25183"/>
                    </a:cubicBezTo>
                    <a:lnTo>
                      <a:pt x="123923" y="31517"/>
                    </a:lnTo>
                    <a:cubicBezTo>
                      <a:pt x="119262" y="33497"/>
                      <a:pt x="114299" y="34661"/>
                      <a:pt x="109246" y="34979"/>
                    </a:cubicBezTo>
                    <a:lnTo>
                      <a:pt x="57459" y="38244"/>
                    </a:lnTo>
                    <a:cubicBezTo>
                      <a:pt x="51456" y="38622"/>
                      <a:pt x="45422" y="38380"/>
                      <a:pt x="39463" y="37503"/>
                    </a:cubicBezTo>
                    <a:lnTo>
                      <a:pt x="12597" y="33558"/>
                    </a:lnTo>
                    <a:cubicBezTo>
                      <a:pt x="5899" y="32575"/>
                      <a:pt x="363" y="38758"/>
                      <a:pt x="2068" y="45318"/>
                    </a:cubicBezTo>
                    <a:lnTo>
                      <a:pt x="5764" y="59558"/>
                    </a:lnTo>
                    <a:cubicBezTo>
                      <a:pt x="9444" y="73706"/>
                      <a:pt x="9595" y="88535"/>
                      <a:pt x="6231" y="102760"/>
                    </a:cubicBezTo>
                    <a:lnTo>
                      <a:pt x="258" y="127928"/>
                    </a:lnTo>
                    <a:cubicBezTo>
                      <a:pt x="-783" y="132312"/>
                      <a:pt x="1404" y="136832"/>
                      <a:pt x="5492" y="138721"/>
                    </a:cubicBezTo>
                    <a:lnTo>
                      <a:pt x="18918" y="144949"/>
                    </a:lnTo>
                    <a:cubicBezTo>
                      <a:pt x="36039" y="152900"/>
                      <a:pt x="54804" y="156634"/>
                      <a:pt x="73661" y="155863"/>
                    </a:cubicBezTo>
                    <a:lnTo>
                      <a:pt x="86347" y="155349"/>
                    </a:lnTo>
                    <a:cubicBezTo>
                      <a:pt x="94040" y="155031"/>
                      <a:pt x="101703" y="153973"/>
                      <a:pt x="109185" y="152174"/>
                    </a:cubicBezTo>
                    <a:lnTo>
                      <a:pt x="145721" y="143407"/>
                    </a:lnTo>
                    <a:cubicBezTo>
                      <a:pt x="153007" y="141654"/>
                      <a:pt x="157397" y="134201"/>
                      <a:pt x="155390" y="126976"/>
                    </a:cubicBezTo>
                    <a:lnTo>
                      <a:pt x="151559" y="113114"/>
                    </a:lnTo>
                    <a:cubicBezTo>
                      <a:pt x="149703" y="106403"/>
                      <a:pt x="154832" y="99812"/>
                      <a:pt x="161771" y="99948"/>
                    </a:cubicBezTo>
                    <a:lnTo>
                      <a:pt x="161771" y="99948"/>
                    </a:lnTo>
                    <a:cubicBezTo>
                      <a:pt x="165814" y="100039"/>
                      <a:pt x="169691" y="101671"/>
                      <a:pt x="172587" y="104498"/>
                    </a:cubicBezTo>
                    <a:lnTo>
                      <a:pt x="181955" y="113704"/>
                    </a:lnTo>
                    <a:cubicBezTo>
                      <a:pt x="186918" y="118571"/>
                      <a:pt x="190071" y="124980"/>
                      <a:pt x="190930" y="131873"/>
                    </a:cubicBezTo>
                    <a:lnTo>
                      <a:pt x="192922" y="147806"/>
                    </a:lnTo>
                    <a:cubicBezTo>
                      <a:pt x="198850" y="145901"/>
                      <a:pt x="205608" y="146884"/>
                      <a:pt x="210842" y="151162"/>
                    </a:cubicBezTo>
                    <a:lnTo>
                      <a:pt x="225067" y="162771"/>
                    </a:lnTo>
                    <a:cubicBezTo>
                      <a:pt x="232761" y="169044"/>
                      <a:pt x="234390" y="180185"/>
                      <a:pt x="228793" y="188408"/>
                    </a:cubicBezTo>
                    <a:lnTo>
                      <a:pt x="221704" y="198838"/>
                    </a:lnTo>
                    <a:lnTo>
                      <a:pt x="236954" y="220908"/>
                    </a:lnTo>
                    <a:lnTo>
                      <a:pt x="249867" y="188544"/>
                    </a:lnTo>
                    <a:lnTo>
                      <a:pt x="248494" y="173715"/>
                    </a:lnTo>
                    <a:cubicBezTo>
                      <a:pt x="247981" y="168092"/>
                      <a:pt x="254528" y="164675"/>
                      <a:pt x="258827" y="168318"/>
                    </a:cubicBezTo>
                    <a:lnTo>
                      <a:pt x="270639" y="178356"/>
                    </a:lnTo>
                    <a:cubicBezTo>
                      <a:pt x="276477" y="183314"/>
                      <a:pt x="283612" y="186503"/>
                      <a:pt x="291200" y="187516"/>
                    </a:cubicBezTo>
                    <a:lnTo>
                      <a:pt x="295091" y="188045"/>
                    </a:lnTo>
                    <a:cubicBezTo>
                      <a:pt x="312499" y="190388"/>
                      <a:pt x="329394" y="181107"/>
                      <a:pt x="336771" y="165144"/>
                    </a:cubicBezTo>
                    <a:lnTo>
                      <a:pt x="336771" y="165144"/>
                    </a:lnTo>
                    <a:cubicBezTo>
                      <a:pt x="339486" y="159264"/>
                      <a:pt x="340753" y="152794"/>
                      <a:pt x="340437" y="146309"/>
                    </a:cubicBezTo>
                    <a:lnTo>
                      <a:pt x="338943" y="115548"/>
                    </a:lnTo>
                    <a:close/>
                  </a:path>
                </a:pathLst>
              </a:custGeom>
              <a:solidFill>
                <a:schemeClr val="accent5">
                  <a:lumMod val="75000"/>
                </a:schemeClr>
              </a:solidFill>
              <a:ln w="6350" cap="rnd">
                <a:solidFill>
                  <a:schemeClr val="bg1">
                    <a:lumMod val="50000"/>
                  </a:schemeClr>
                </a:solidFill>
                <a:prstDash val="solid"/>
                <a:round/>
              </a:ln>
            </p:spPr>
            <p:txBody>
              <a:bodyPr/>
              <a:lstStyle/>
              <a:p>
                <a:endParaRPr lang="en-US"/>
              </a:p>
            </p:txBody>
          </p:sp>
          <p:sp>
            <p:nvSpPr>
              <p:cNvPr id="3231" name="Freeform 3230">
                <a:extLst>
                  <a:ext uri="{FF2B5EF4-FFF2-40B4-BE49-F238E27FC236}">
                    <a16:creationId xmlns:a16="http://schemas.microsoft.com/office/drawing/2014/main" id="{03E0AFB8-E876-2890-F728-3D32893C0BF9}"/>
                  </a:ext>
                </a:extLst>
              </p:cNvPr>
              <p:cNvSpPr/>
              <p:nvPr/>
            </p:nvSpPr>
            <p:spPr>
              <a:xfrm>
                <a:off x="8375973" y="4456262"/>
                <a:ext cx="107601" cy="97052"/>
              </a:xfrm>
              <a:custGeom>
                <a:avLst/>
                <a:gdLst>
                  <a:gd name="csX0" fmla="*/ 0 w 121315"/>
                  <a:gd name="csY0" fmla="*/ 42110 h 109422"/>
                  <a:gd name="csX1" fmla="*/ 53823 w 121315"/>
                  <a:gd name="csY1" fmla="*/ 28430 h 109422"/>
                  <a:gd name="csX2" fmla="*/ 62693 w 121315"/>
                  <a:gd name="csY2" fmla="*/ 22232 h 109422"/>
                  <a:gd name="csX3" fmla="*/ 72226 w 121315"/>
                  <a:gd name="csY3" fmla="*/ 8310 h 109422"/>
                  <a:gd name="csX4" fmla="*/ 100043 w 121315"/>
                  <a:gd name="csY4" fmla="*/ 4305 h 109422"/>
                  <a:gd name="csX5" fmla="*/ 114268 w 121315"/>
                  <a:gd name="csY5" fmla="*/ 15914 h 109422"/>
                  <a:gd name="csX6" fmla="*/ 117994 w 121315"/>
                  <a:gd name="csY6" fmla="*/ 41551 h 109422"/>
                  <a:gd name="csX7" fmla="*/ 98700 w 121315"/>
                  <a:gd name="csY7" fmla="*/ 69939 h 109422"/>
                  <a:gd name="csX8" fmla="*/ 97403 w 121315"/>
                  <a:gd name="csY8" fmla="*/ 84919 h 109422"/>
                  <a:gd name="csX9" fmla="*/ 108490 w 121315"/>
                  <a:gd name="csY9" fmla="*/ 109422 h 10942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21315" h="109422">
                    <a:moveTo>
                      <a:pt x="0" y="42110"/>
                    </a:moveTo>
                    <a:lnTo>
                      <a:pt x="53823" y="28430"/>
                    </a:lnTo>
                    <a:cubicBezTo>
                      <a:pt x="57428" y="27508"/>
                      <a:pt x="60581" y="25316"/>
                      <a:pt x="62693" y="22232"/>
                    </a:cubicBezTo>
                    <a:lnTo>
                      <a:pt x="72226" y="8310"/>
                    </a:lnTo>
                    <a:cubicBezTo>
                      <a:pt x="78547" y="-911"/>
                      <a:pt x="91384" y="-2770"/>
                      <a:pt x="100043" y="4305"/>
                    </a:cubicBezTo>
                    <a:lnTo>
                      <a:pt x="114268" y="15914"/>
                    </a:lnTo>
                    <a:cubicBezTo>
                      <a:pt x="121961" y="22187"/>
                      <a:pt x="123590" y="33328"/>
                      <a:pt x="117994" y="41551"/>
                    </a:cubicBezTo>
                    <a:lnTo>
                      <a:pt x="98700" y="69939"/>
                    </a:lnTo>
                    <a:cubicBezTo>
                      <a:pt x="95698" y="74368"/>
                      <a:pt x="95201" y="80052"/>
                      <a:pt x="97403" y="84919"/>
                    </a:cubicBezTo>
                    <a:lnTo>
                      <a:pt x="108490" y="109422"/>
                    </a:lnTo>
                  </a:path>
                </a:pathLst>
              </a:custGeom>
              <a:noFill/>
              <a:ln w="6350" cap="rnd">
                <a:solidFill>
                  <a:schemeClr val="bg1">
                    <a:lumMod val="50000"/>
                  </a:schemeClr>
                </a:solidFill>
                <a:prstDash val="solid"/>
                <a:round/>
              </a:ln>
            </p:spPr>
            <p:txBody>
              <a:bodyPr/>
              <a:lstStyle/>
              <a:p>
                <a:endParaRPr lang="en-US"/>
              </a:p>
            </p:txBody>
          </p:sp>
          <p:sp>
            <p:nvSpPr>
              <p:cNvPr id="3232" name="Freeform 3231">
                <a:extLst>
                  <a:ext uri="{FF2B5EF4-FFF2-40B4-BE49-F238E27FC236}">
                    <a16:creationId xmlns:a16="http://schemas.microsoft.com/office/drawing/2014/main" id="{B2151608-3BF7-F928-CC88-213E5EE71872}"/>
                  </a:ext>
                </a:extLst>
              </p:cNvPr>
              <p:cNvSpPr/>
              <p:nvPr/>
            </p:nvSpPr>
            <p:spPr>
              <a:xfrm>
                <a:off x="8389727" y="4326006"/>
                <a:ext cx="101167" cy="62772"/>
              </a:xfrm>
              <a:custGeom>
                <a:avLst/>
                <a:gdLst>
                  <a:gd name="csX0" fmla="*/ 0 w 114062"/>
                  <a:gd name="csY0" fmla="*/ 50034 h 70773"/>
                  <a:gd name="csX1" fmla="*/ 44772 w 114062"/>
                  <a:gd name="csY1" fmla="*/ 19455 h 70773"/>
                  <a:gd name="csX2" fmla="*/ 49478 w 114062"/>
                  <a:gd name="csY2" fmla="*/ 15343 h 70773"/>
                  <a:gd name="csX3" fmla="*/ 55482 w 114062"/>
                  <a:gd name="csY3" fmla="*/ 8677 h 70773"/>
                  <a:gd name="csX4" fmla="*/ 74972 w 114062"/>
                  <a:gd name="csY4" fmla="*/ 0 h 70773"/>
                  <a:gd name="csX5" fmla="*/ 74972 w 114062"/>
                  <a:gd name="csY5" fmla="*/ 0 h 70773"/>
                  <a:gd name="csX6" fmla="*/ 95291 w 114062"/>
                  <a:gd name="csY6" fmla="*/ 9644 h 70773"/>
                  <a:gd name="csX7" fmla="*/ 108128 w 114062"/>
                  <a:gd name="csY7" fmla="*/ 25365 h 70773"/>
                  <a:gd name="csX8" fmla="*/ 111749 w 114062"/>
                  <a:gd name="csY8" fmla="*/ 52816 h 70773"/>
                  <a:gd name="csX9" fmla="*/ 111447 w 114062"/>
                  <a:gd name="csY9" fmla="*/ 53481 h 70773"/>
                  <a:gd name="csX10" fmla="*/ 92335 w 114062"/>
                  <a:gd name="csY10" fmla="*/ 68552 h 70773"/>
                  <a:gd name="csX11" fmla="*/ 80523 w 114062"/>
                  <a:gd name="csY11" fmla="*/ 70774 h 707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14062" h="70773">
                    <a:moveTo>
                      <a:pt x="0" y="50034"/>
                    </a:moveTo>
                    <a:lnTo>
                      <a:pt x="44772" y="19455"/>
                    </a:lnTo>
                    <a:cubicBezTo>
                      <a:pt x="46492" y="18275"/>
                      <a:pt x="48076" y="16900"/>
                      <a:pt x="49478" y="15343"/>
                    </a:cubicBezTo>
                    <a:lnTo>
                      <a:pt x="55482" y="8677"/>
                    </a:lnTo>
                    <a:cubicBezTo>
                      <a:pt x="60460" y="3144"/>
                      <a:pt x="67535" y="0"/>
                      <a:pt x="74972" y="0"/>
                    </a:cubicBezTo>
                    <a:lnTo>
                      <a:pt x="74972" y="0"/>
                    </a:lnTo>
                    <a:cubicBezTo>
                      <a:pt x="82846" y="0"/>
                      <a:pt x="90298" y="3537"/>
                      <a:pt x="95291" y="9644"/>
                    </a:cubicBezTo>
                    <a:lnTo>
                      <a:pt x="108128" y="25365"/>
                    </a:lnTo>
                    <a:cubicBezTo>
                      <a:pt x="114434" y="33089"/>
                      <a:pt x="115837" y="43716"/>
                      <a:pt x="111749" y="52816"/>
                    </a:cubicBezTo>
                    <a:lnTo>
                      <a:pt x="111447" y="53481"/>
                    </a:lnTo>
                    <a:cubicBezTo>
                      <a:pt x="107917" y="61341"/>
                      <a:pt x="100782" y="66965"/>
                      <a:pt x="92335" y="68552"/>
                    </a:cubicBezTo>
                    <a:lnTo>
                      <a:pt x="80523" y="70774"/>
                    </a:lnTo>
                  </a:path>
                </a:pathLst>
              </a:custGeom>
              <a:noFill/>
              <a:ln w="6350" cap="rnd">
                <a:solidFill>
                  <a:schemeClr val="bg1">
                    <a:lumMod val="50000"/>
                  </a:schemeClr>
                </a:solidFill>
                <a:prstDash val="solid"/>
                <a:round/>
              </a:ln>
            </p:spPr>
            <p:txBody>
              <a:bodyPr/>
              <a:lstStyle/>
              <a:p>
                <a:endParaRPr lang="en-US"/>
              </a:p>
            </p:txBody>
          </p:sp>
          <p:sp>
            <p:nvSpPr>
              <p:cNvPr id="3233" name="Freeform 3232">
                <a:extLst>
                  <a:ext uri="{FF2B5EF4-FFF2-40B4-BE49-F238E27FC236}">
                    <a16:creationId xmlns:a16="http://schemas.microsoft.com/office/drawing/2014/main" id="{7C5F222E-718B-5387-E3FC-DA8122313FFB}"/>
                  </a:ext>
                </a:extLst>
              </p:cNvPr>
              <p:cNvSpPr/>
              <p:nvPr/>
            </p:nvSpPr>
            <p:spPr>
              <a:xfrm>
                <a:off x="8405889" y="4571028"/>
                <a:ext cx="171608" cy="144161"/>
              </a:xfrm>
              <a:custGeom>
                <a:avLst/>
                <a:gdLst>
                  <a:gd name="csX0" fmla="*/ 193418 w 193481"/>
                  <a:gd name="csY0" fmla="*/ 131341 h 162535"/>
                  <a:gd name="csX1" fmla="*/ 192468 w 193481"/>
                  <a:gd name="csY1" fmla="*/ 117842 h 162535"/>
                  <a:gd name="csX2" fmla="*/ 170700 w 193481"/>
                  <a:gd name="csY2" fmla="*/ 93762 h 162535"/>
                  <a:gd name="csX3" fmla="*/ 125295 w 193481"/>
                  <a:gd name="csY3" fmla="*/ 85993 h 162535"/>
                  <a:gd name="csX4" fmla="*/ 116154 w 193481"/>
                  <a:gd name="csY4" fmla="*/ 82592 h 162535"/>
                  <a:gd name="csX5" fmla="*/ 75455 w 193481"/>
                  <a:gd name="csY5" fmla="*/ 58376 h 162535"/>
                  <a:gd name="csX6" fmla="*/ 79331 w 193481"/>
                  <a:gd name="csY6" fmla="*/ 54929 h 162535"/>
                  <a:gd name="csX7" fmla="*/ 82967 w 193481"/>
                  <a:gd name="csY7" fmla="*/ 30970 h 162535"/>
                  <a:gd name="csX8" fmla="*/ 69783 w 193481"/>
                  <a:gd name="csY8" fmla="*/ 9127 h 162535"/>
                  <a:gd name="csX9" fmla="*/ 45602 w 193481"/>
                  <a:gd name="csY9" fmla="*/ 1796 h 162535"/>
                  <a:gd name="csX10" fmla="*/ 32659 w 193481"/>
                  <a:gd name="csY10" fmla="*/ 7887 h 162535"/>
                  <a:gd name="csX11" fmla="*/ 21918 w 193481"/>
                  <a:gd name="csY11" fmla="*/ 22913 h 162535"/>
                  <a:gd name="csX12" fmla="*/ 16503 w 193481"/>
                  <a:gd name="csY12" fmla="*/ 71073 h 162535"/>
                  <a:gd name="csX13" fmla="*/ 16789 w 193481"/>
                  <a:gd name="csY13" fmla="*/ 71164 h 162535"/>
                  <a:gd name="csX14" fmla="*/ 0 w 193481"/>
                  <a:gd name="csY14" fmla="*/ 98856 h 162535"/>
                  <a:gd name="csX15" fmla="*/ 38466 w 193481"/>
                  <a:gd name="csY15" fmla="*/ 115106 h 162535"/>
                  <a:gd name="csX16" fmla="*/ 51726 w 193481"/>
                  <a:gd name="csY16" fmla="*/ 116059 h 162535"/>
                  <a:gd name="csX17" fmla="*/ 72392 w 193481"/>
                  <a:gd name="csY17" fmla="*/ 109468 h 162535"/>
                  <a:gd name="csX18" fmla="*/ 88820 w 193481"/>
                  <a:gd name="csY18" fmla="*/ 116542 h 162535"/>
                  <a:gd name="csX19" fmla="*/ 95517 w 193481"/>
                  <a:gd name="csY19" fmla="*/ 130389 h 162535"/>
                  <a:gd name="csX20" fmla="*/ 114358 w 193481"/>
                  <a:gd name="csY20" fmla="*/ 147198 h 162535"/>
                  <a:gd name="csX21" fmla="*/ 154152 w 193481"/>
                  <a:gd name="csY21" fmla="*/ 161075 h 162535"/>
                  <a:gd name="csX22" fmla="*/ 177549 w 193481"/>
                  <a:gd name="csY22" fmla="*/ 157976 h 162535"/>
                  <a:gd name="csX23" fmla="*/ 181999 w 193481"/>
                  <a:gd name="csY23" fmla="*/ 154938 h 162535"/>
                  <a:gd name="csX24" fmla="*/ 193418 w 193481"/>
                  <a:gd name="csY24" fmla="*/ 131356 h 162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193481" h="162535">
                    <a:moveTo>
                      <a:pt x="193418" y="131341"/>
                    </a:moveTo>
                    <a:lnTo>
                      <a:pt x="192468" y="117842"/>
                    </a:lnTo>
                    <a:cubicBezTo>
                      <a:pt x="191623" y="105750"/>
                      <a:pt x="182633" y="95803"/>
                      <a:pt x="170700" y="93762"/>
                    </a:cubicBezTo>
                    <a:lnTo>
                      <a:pt x="125295" y="85993"/>
                    </a:lnTo>
                    <a:cubicBezTo>
                      <a:pt x="122067" y="85433"/>
                      <a:pt x="118959" y="84285"/>
                      <a:pt x="116154" y="82592"/>
                    </a:cubicBezTo>
                    <a:lnTo>
                      <a:pt x="75455" y="58376"/>
                    </a:lnTo>
                    <a:lnTo>
                      <a:pt x="79331" y="54929"/>
                    </a:lnTo>
                    <a:cubicBezTo>
                      <a:pt x="86165" y="48867"/>
                      <a:pt x="87688" y="38785"/>
                      <a:pt x="82967" y="30970"/>
                    </a:cubicBezTo>
                    <a:lnTo>
                      <a:pt x="69783" y="9127"/>
                    </a:lnTo>
                    <a:cubicBezTo>
                      <a:pt x="64774" y="843"/>
                      <a:pt x="54336" y="-2316"/>
                      <a:pt x="45602" y="1796"/>
                    </a:cubicBezTo>
                    <a:lnTo>
                      <a:pt x="32659" y="7887"/>
                    </a:lnTo>
                    <a:cubicBezTo>
                      <a:pt x="26715" y="10684"/>
                      <a:pt x="22642" y="16368"/>
                      <a:pt x="21918" y="22913"/>
                    </a:cubicBezTo>
                    <a:lnTo>
                      <a:pt x="16503" y="71073"/>
                    </a:lnTo>
                    <a:lnTo>
                      <a:pt x="16789" y="71164"/>
                    </a:lnTo>
                    <a:lnTo>
                      <a:pt x="0" y="98856"/>
                    </a:lnTo>
                    <a:lnTo>
                      <a:pt x="38466" y="115106"/>
                    </a:lnTo>
                    <a:cubicBezTo>
                      <a:pt x="42600" y="117117"/>
                      <a:pt x="47351" y="117449"/>
                      <a:pt x="51726" y="116059"/>
                    </a:cubicBezTo>
                    <a:lnTo>
                      <a:pt x="72392" y="109468"/>
                    </a:lnTo>
                    <a:cubicBezTo>
                      <a:pt x="78864" y="107397"/>
                      <a:pt x="85863" y="110420"/>
                      <a:pt x="88820" y="116542"/>
                    </a:cubicBezTo>
                    <a:lnTo>
                      <a:pt x="95517" y="130389"/>
                    </a:lnTo>
                    <a:cubicBezTo>
                      <a:pt x="99334" y="138264"/>
                      <a:pt x="106107" y="144311"/>
                      <a:pt x="114358" y="147198"/>
                    </a:cubicBezTo>
                    <a:lnTo>
                      <a:pt x="154152" y="161075"/>
                    </a:lnTo>
                    <a:cubicBezTo>
                      <a:pt x="161996" y="163811"/>
                      <a:pt x="170670" y="162662"/>
                      <a:pt x="177549" y="157976"/>
                    </a:cubicBezTo>
                    <a:lnTo>
                      <a:pt x="181999" y="154938"/>
                    </a:lnTo>
                    <a:cubicBezTo>
                      <a:pt x="189722" y="149677"/>
                      <a:pt x="194067" y="140683"/>
                      <a:pt x="193418" y="131356"/>
                    </a:cubicBezTo>
                    <a:close/>
                  </a:path>
                </a:pathLst>
              </a:custGeom>
              <a:solidFill>
                <a:schemeClr val="accent5">
                  <a:lumMod val="75000"/>
                </a:schemeClr>
              </a:solidFill>
              <a:ln w="6350" cap="rnd">
                <a:solidFill>
                  <a:schemeClr val="bg1">
                    <a:lumMod val="50000"/>
                  </a:schemeClr>
                </a:solidFill>
                <a:prstDash val="solid"/>
                <a:round/>
              </a:ln>
            </p:spPr>
            <p:txBody>
              <a:bodyPr/>
              <a:lstStyle/>
              <a:p>
                <a:endParaRPr lang="en-US"/>
              </a:p>
            </p:txBody>
          </p:sp>
          <p:sp>
            <p:nvSpPr>
              <p:cNvPr id="3234" name="Freeform 3233">
                <a:extLst>
                  <a:ext uri="{FF2B5EF4-FFF2-40B4-BE49-F238E27FC236}">
                    <a16:creationId xmlns:a16="http://schemas.microsoft.com/office/drawing/2014/main" id="{8E866FD3-5D88-B0AA-23E3-D1B21F755C8D}"/>
                  </a:ext>
                </a:extLst>
              </p:cNvPr>
              <p:cNvSpPr/>
              <p:nvPr/>
            </p:nvSpPr>
            <p:spPr>
              <a:xfrm>
                <a:off x="8283083" y="4456281"/>
                <a:ext cx="297038" cy="177785"/>
              </a:xfrm>
              <a:custGeom>
                <a:avLst/>
                <a:gdLst>
                  <a:gd name="csX0" fmla="*/ 334184 w 334898"/>
                  <a:gd name="csY0" fmla="*/ 132755 h 200445"/>
                  <a:gd name="csX1" fmla="*/ 331484 w 334898"/>
                  <a:gd name="csY1" fmla="*/ 117745 h 200445"/>
                  <a:gd name="csX2" fmla="*/ 305659 w 334898"/>
                  <a:gd name="csY2" fmla="*/ 86122 h 200445"/>
                  <a:gd name="csX3" fmla="*/ 216688 w 334898"/>
                  <a:gd name="csY3" fmla="*/ 50448 h 200445"/>
                  <a:gd name="csX4" fmla="*/ 222737 w 334898"/>
                  <a:gd name="csY4" fmla="*/ 41544 h 200445"/>
                  <a:gd name="csX5" fmla="*/ 219011 w 334898"/>
                  <a:gd name="csY5" fmla="*/ 15907 h 200445"/>
                  <a:gd name="csX6" fmla="*/ 204786 w 334898"/>
                  <a:gd name="csY6" fmla="*/ 4298 h 200445"/>
                  <a:gd name="csX7" fmla="*/ 176970 w 334898"/>
                  <a:gd name="csY7" fmla="*/ 8304 h 200445"/>
                  <a:gd name="csX8" fmla="*/ 167436 w 334898"/>
                  <a:gd name="csY8" fmla="*/ 22226 h 200445"/>
                  <a:gd name="csX9" fmla="*/ 158566 w 334898"/>
                  <a:gd name="csY9" fmla="*/ 28424 h 200445"/>
                  <a:gd name="csX10" fmla="*/ 147796 w 334898"/>
                  <a:gd name="csY10" fmla="*/ 31159 h 200445"/>
                  <a:gd name="csX11" fmla="*/ 137010 w 334898"/>
                  <a:gd name="csY11" fmla="*/ 27244 h 200445"/>
                  <a:gd name="csX12" fmla="*/ 85103 w 334898"/>
                  <a:gd name="csY12" fmla="*/ 38506 h 200445"/>
                  <a:gd name="csX13" fmla="*/ 71723 w 334898"/>
                  <a:gd name="csY13" fmla="*/ 39610 h 200445"/>
                  <a:gd name="csX14" fmla="*/ 11413 w 334898"/>
                  <a:gd name="csY14" fmla="*/ 36677 h 200445"/>
                  <a:gd name="csX15" fmla="*/ 145 w 334898"/>
                  <a:gd name="csY15" fmla="*/ 48619 h 200445"/>
                  <a:gd name="csX16" fmla="*/ 3901 w 334898"/>
                  <a:gd name="csY16" fmla="*/ 84565 h 200445"/>
                  <a:gd name="csX17" fmla="*/ 3976 w 334898"/>
                  <a:gd name="csY17" fmla="*/ 110988 h 200445"/>
                  <a:gd name="csX18" fmla="*/ 54 w 334898"/>
                  <a:gd name="csY18" fmla="*/ 150607 h 200445"/>
                  <a:gd name="csX19" fmla="*/ 11187 w 334898"/>
                  <a:gd name="csY19" fmla="*/ 162489 h 200445"/>
                  <a:gd name="csX20" fmla="*/ 58357 w 334898"/>
                  <a:gd name="csY20" fmla="*/ 160826 h 200445"/>
                  <a:gd name="csX21" fmla="*/ 108666 w 334898"/>
                  <a:gd name="csY21" fmla="*/ 148733 h 200445"/>
                  <a:gd name="csX22" fmla="*/ 143874 w 334898"/>
                  <a:gd name="csY22" fmla="*/ 132302 h 200445"/>
                  <a:gd name="csX23" fmla="*/ 150119 w 334898"/>
                  <a:gd name="csY23" fmla="*/ 122491 h 200445"/>
                  <a:gd name="csX24" fmla="*/ 150119 w 334898"/>
                  <a:gd name="csY24" fmla="*/ 98759 h 200445"/>
                  <a:gd name="csX25" fmla="*/ 151129 w 334898"/>
                  <a:gd name="csY25" fmla="*/ 98699 h 200445"/>
                  <a:gd name="csX26" fmla="*/ 174058 w 334898"/>
                  <a:gd name="csY26" fmla="*/ 110459 h 200445"/>
                  <a:gd name="csX27" fmla="*/ 186534 w 334898"/>
                  <a:gd name="csY27" fmla="*/ 130307 h 200445"/>
                  <a:gd name="csX28" fmla="*/ 208301 w 334898"/>
                  <a:gd name="csY28" fmla="*/ 138515 h 200445"/>
                  <a:gd name="csX29" fmla="*/ 221485 w 334898"/>
                  <a:gd name="csY29" fmla="*/ 160357 h 200445"/>
                  <a:gd name="csX30" fmla="*/ 217850 w 334898"/>
                  <a:gd name="csY30" fmla="*/ 184317 h 200445"/>
                  <a:gd name="csX31" fmla="*/ 211288 w 334898"/>
                  <a:gd name="csY31" fmla="*/ 190136 h 200445"/>
                  <a:gd name="csX32" fmla="*/ 206280 w 334898"/>
                  <a:gd name="csY32" fmla="*/ 197316 h 200445"/>
                  <a:gd name="csX33" fmla="*/ 218378 w 334898"/>
                  <a:gd name="csY33" fmla="*/ 200446 h 200445"/>
                  <a:gd name="csX34" fmla="*/ 236887 w 334898"/>
                  <a:gd name="csY34" fmla="*/ 186599 h 200445"/>
                  <a:gd name="csX35" fmla="*/ 240583 w 334898"/>
                  <a:gd name="csY35" fmla="*/ 178255 h 200445"/>
                  <a:gd name="csX36" fmla="*/ 253601 w 334898"/>
                  <a:gd name="csY36" fmla="*/ 168853 h 200445"/>
                  <a:gd name="csX37" fmla="*/ 276032 w 334898"/>
                  <a:gd name="csY37" fmla="*/ 178739 h 200445"/>
                  <a:gd name="csX38" fmla="*/ 319793 w 334898"/>
                  <a:gd name="csY38" fmla="*/ 172541 h 200445"/>
                  <a:gd name="csX39" fmla="*/ 334230 w 334898"/>
                  <a:gd name="csY39" fmla="*/ 132755 h 2004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Lst>
                <a:rect l="l" t="t" r="r" b="b"/>
                <a:pathLst>
                  <a:path w="334898" h="200445">
                    <a:moveTo>
                      <a:pt x="334184" y="132755"/>
                    </a:moveTo>
                    <a:lnTo>
                      <a:pt x="331484" y="117745"/>
                    </a:lnTo>
                    <a:cubicBezTo>
                      <a:pt x="328905" y="103445"/>
                      <a:pt x="319145" y="91488"/>
                      <a:pt x="305659" y="86122"/>
                    </a:cubicBezTo>
                    <a:lnTo>
                      <a:pt x="216688" y="50448"/>
                    </a:lnTo>
                    <a:lnTo>
                      <a:pt x="222737" y="41544"/>
                    </a:lnTo>
                    <a:cubicBezTo>
                      <a:pt x="228319" y="33321"/>
                      <a:pt x="226705" y="22196"/>
                      <a:pt x="219011" y="15907"/>
                    </a:cubicBezTo>
                    <a:lnTo>
                      <a:pt x="204786" y="4298"/>
                    </a:lnTo>
                    <a:cubicBezTo>
                      <a:pt x="196128" y="-2761"/>
                      <a:pt x="183290" y="-917"/>
                      <a:pt x="176970" y="8304"/>
                    </a:cubicBezTo>
                    <a:lnTo>
                      <a:pt x="167436" y="22226"/>
                    </a:lnTo>
                    <a:cubicBezTo>
                      <a:pt x="165324" y="25294"/>
                      <a:pt x="162172" y="27501"/>
                      <a:pt x="158566" y="28424"/>
                    </a:cubicBezTo>
                    <a:lnTo>
                      <a:pt x="147796" y="31159"/>
                    </a:lnTo>
                    <a:cubicBezTo>
                      <a:pt x="145352" y="28046"/>
                      <a:pt x="141264" y="26322"/>
                      <a:pt x="137010" y="27244"/>
                    </a:cubicBezTo>
                    <a:lnTo>
                      <a:pt x="85103" y="38506"/>
                    </a:lnTo>
                    <a:cubicBezTo>
                      <a:pt x="80713" y="39458"/>
                      <a:pt x="76203" y="39836"/>
                      <a:pt x="71723" y="39610"/>
                    </a:cubicBezTo>
                    <a:lnTo>
                      <a:pt x="11413" y="36677"/>
                    </a:lnTo>
                    <a:cubicBezTo>
                      <a:pt x="4806" y="36360"/>
                      <a:pt x="-549" y="42013"/>
                      <a:pt x="145" y="48619"/>
                    </a:cubicBezTo>
                    <a:lnTo>
                      <a:pt x="3901" y="84565"/>
                    </a:lnTo>
                    <a:cubicBezTo>
                      <a:pt x="4821" y="93347"/>
                      <a:pt x="4836" y="102205"/>
                      <a:pt x="3976" y="110988"/>
                    </a:cubicBezTo>
                    <a:lnTo>
                      <a:pt x="54" y="150607"/>
                    </a:lnTo>
                    <a:cubicBezTo>
                      <a:pt x="-594" y="157123"/>
                      <a:pt x="4640" y="162716"/>
                      <a:pt x="11187" y="162489"/>
                    </a:cubicBezTo>
                    <a:lnTo>
                      <a:pt x="58357" y="160826"/>
                    </a:lnTo>
                    <a:cubicBezTo>
                      <a:pt x="75765" y="160221"/>
                      <a:pt x="92872" y="156095"/>
                      <a:pt x="108666" y="148733"/>
                    </a:cubicBezTo>
                    <a:lnTo>
                      <a:pt x="143874" y="132302"/>
                    </a:lnTo>
                    <a:cubicBezTo>
                      <a:pt x="147675" y="130518"/>
                      <a:pt x="150119" y="126694"/>
                      <a:pt x="150119" y="122491"/>
                    </a:cubicBezTo>
                    <a:lnTo>
                      <a:pt x="150119" y="98759"/>
                    </a:lnTo>
                    <a:lnTo>
                      <a:pt x="151129" y="98699"/>
                    </a:lnTo>
                    <a:cubicBezTo>
                      <a:pt x="160346" y="98124"/>
                      <a:pt x="169141" y="102629"/>
                      <a:pt x="174058" y="110459"/>
                    </a:cubicBezTo>
                    <a:lnTo>
                      <a:pt x="186534" y="130307"/>
                    </a:lnTo>
                    <a:cubicBezTo>
                      <a:pt x="194710" y="127752"/>
                      <a:pt x="203746" y="130972"/>
                      <a:pt x="208301" y="138515"/>
                    </a:cubicBezTo>
                    <a:lnTo>
                      <a:pt x="221485" y="160357"/>
                    </a:lnTo>
                    <a:cubicBezTo>
                      <a:pt x="226207" y="168172"/>
                      <a:pt x="224683" y="178255"/>
                      <a:pt x="217850" y="184317"/>
                    </a:cubicBezTo>
                    <a:lnTo>
                      <a:pt x="211288" y="190136"/>
                    </a:lnTo>
                    <a:cubicBezTo>
                      <a:pt x="209025" y="192147"/>
                      <a:pt x="207351" y="194626"/>
                      <a:pt x="206280" y="197316"/>
                    </a:cubicBezTo>
                    <a:lnTo>
                      <a:pt x="218378" y="200446"/>
                    </a:lnTo>
                    <a:lnTo>
                      <a:pt x="236887" y="186599"/>
                    </a:lnTo>
                    <a:cubicBezTo>
                      <a:pt x="239482" y="184649"/>
                      <a:pt x="240884" y="181490"/>
                      <a:pt x="240583" y="178255"/>
                    </a:cubicBezTo>
                    <a:cubicBezTo>
                      <a:pt x="239934" y="171165"/>
                      <a:pt x="247099" y="165996"/>
                      <a:pt x="253601" y="168853"/>
                    </a:cubicBezTo>
                    <a:lnTo>
                      <a:pt x="276032" y="178739"/>
                    </a:lnTo>
                    <a:cubicBezTo>
                      <a:pt x="290619" y="185163"/>
                      <a:pt x="307560" y="182760"/>
                      <a:pt x="319793" y="172541"/>
                    </a:cubicBezTo>
                    <a:cubicBezTo>
                      <a:pt x="331394" y="162852"/>
                      <a:pt x="336915" y="147645"/>
                      <a:pt x="334230" y="132755"/>
                    </a:cubicBezTo>
                    <a:close/>
                  </a:path>
                </a:pathLst>
              </a:custGeom>
              <a:solidFill>
                <a:schemeClr val="accent5">
                  <a:lumMod val="75000"/>
                </a:schemeClr>
              </a:solidFill>
              <a:ln w="6350" cap="rnd">
                <a:solidFill>
                  <a:schemeClr val="bg1">
                    <a:lumMod val="50000"/>
                  </a:schemeClr>
                </a:solidFill>
                <a:prstDash val="solid"/>
                <a:round/>
              </a:ln>
            </p:spPr>
            <p:txBody>
              <a:bodyPr/>
              <a:lstStyle/>
              <a:p>
                <a:endParaRPr lang="en-US"/>
              </a:p>
            </p:txBody>
          </p:sp>
          <p:sp>
            <p:nvSpPr>
              <p:cNvPr id="3235" name="Freeform 3234">
                <a:extLst>
                  <a:ext uri="{FF2B5EF4-FFF2-40B4-BE49-F238E27FC236}">
                    <a16:creationId xmlns:a16="http://schemas.microsoft.com/office/drawing/2014/main" id="{6A81D1F1-7108-64B3-2BF9-AC0AE70FDE6C}"/>
                  </a:ext>
                </a:extLst>
              </p:cNvPr>
              <p:cNvSpPr/>
              <p:nvPr/>
            </p:nvSpPr>
            <p:spPr>
              <a:xfrm>
                <a:off x="8420540" y="4571014"/>
                <a:ext cx="61372" cy="78577"/>
              </a:xfrm>
              <a:custGeom>
                <a:avLst/>
                <a:gdLst>
                  <a:gd name="csX0" fmla="*/ 0 w 69194"/>
                  <a:gd name="csY0" fmla="*/ 71073 h 88592"/>
                  <a:gd name="csX1" fmla="*/ 5415 w 69194"/>
                  <a:gd name="csY1" fmla="*/ 22913 h 88592"/>
                  <a:gd name="csX2" fmla="*/ 16156 w 69194"/>
                  <a:gd name="csY2" fmla="*/ 7887 h 88592"/>
                  <a:gd name="csX3" fmla="*/ 29099 w 69194"/>
                  <a:gd name="csY3" fmla="*/ 1796 h 88592"/>
                  <a:gd name="csX4" fmla="*/ 53280 w 69194"/>
                  <a:gd name="csY4" fmla="*/ 9127 h 88592"/>
                  <a:gd name="csX5" fmla="*/ 66464 w 69194"/>
                  <a:gd name="csY5" fmla="*/ 30970 h 88592"/>
                  <a:gd name="csX6" fmla="*/ 62829 w 69194"/>
                  <a:gd name="csY6" fmla="*/ 54929 h 88592"/>
                  <a:gd name="csX7" fmla="*/ 56267 w 69194"/>
                  <a:gd name="csY7" fmla="*/ 60749 h 88592"/>
                  <a:gd name="csX8" fmla="*/ 51651 w 69194"/>
                  <a:gd name="csY8" fmla="*/ 83090 h 88592"/>
                  <a:gd name="csX9" fmla="*/ 54230 w 69194"/>
                  <a:gd name="csY9" fmla="*/ 88593 h 885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9194" h="88592">
                    <a:moveTo>
                      <a:pt x="0" y="71073"/>
                    </a:moveTo>
                    <a:lnTo>
                      <a:pt x="5415" y="22913"/>
                    </a:lnTo>
                    <a:cubicBezTo>
                      <a:pt x="6140" y="16368"/>
                      <a:pt x="10212" y="10684"/>
                      <a:pt x="16156" y="7887"/>
                    </a:cubicBezTo>
                    <a:lnTo>
                      <a:pt x="29099" y="1796"/>
                    </a:lnTo>
                    <a:cubicBezTo>
                      <a:pt x="37848" y="-2316"/>
                      <a:pt x="48287" y="843"/>
                      <a:pt x="53280" y="9127"/>
                    </a:cubicBezTo>
                    <a:lnTo>
                      <a:pt x="66464" y="30970"/>
                    </a:lnTo>
                    <a:cubicBezTo>
                      <a:pt x="71186" y="38785"/>
                      <a:pt x="69662" y="48867"/>
                      <a:pt x="62829" y="54929"/>
                    </a:cubicBezTo>
                    <a:lnTo>
                      <a:pt x="56267" y="60749"/>
                    </a:lnTo>
                    <a:cubicBezTo>
                      <a:pt x="49961" y="66357"/>
                      <a:pt x="48076" y="75442"/>
                      <a:pt x="51651" y="83090"/>
                    </a:cubicBezTo>
                    <a:lnTo>
                      <a:pt x="54230" y="88593"/>
                    </a:lnTo>
                  </a:path>
                </a:pathLst>
              </a:custGeom>
              <a:noFill/>
              <a:ln w="6350" cap="rnd">
                <a:solidFill>
                  <a:schemeClr val="bg1">
                    <a:lumMod val="50000"/>
                  </a:schemeClr>
                </a:solidFill>
                <a:prstDash val="solid"/>
                <a:round/>
              </a:ln>
            </p:spPr>
            <p:txBody>
              <a:bodyPr/>
              <a:lstStyle/>
              <a:p>
                <a:endParaRPr lang="en-US"/>
              </a:p>
            </p:txBody>
          </p:sp>
          <p:sp>
            <p:nvSpPr>
              <p:cNvPr id="3236" name="Freeform 3235">
                <a:extLst>
                  <a:ext uri="{FF2B5EF4-FFF2-40B4-BE49-F238E27FC236}">
                    <a16:creationId xmlns:a16="http://schemas.microsoft.com/office/drawing/2014/main" id="{36046467-53A2-1C24-F784-B6DE8B0BF748}"/>
                  </a:ext>
                </a:extLst>
              </p:cNvPr>
              <p:cNvSpPr/>
              <p:nvPr/>
            </p:nvSpPr>
            <p:spPr>
              <a:xfrm>
                <a:off x="8287757" y="4610238"/>
                <a:ext cx="147837" cy="123377"/>
              </a:xfrm>
              <a:custGeom>
                <a:avLst/>
                <a:gdLst>
                  <a:gd name="csX0" fmla="*/ 165848 w 166680"/>
                  <a:gd name="csY0" fmla="*/ 19005 h 139102"/>
                  <a:gd name="csX1" fmla="*/ 156375 w 166680"/>
                  <a:gd name="csY1" fmla="*/ 548 h 139102"/>
                  <a:gd name="csX2" fmla="*/ 139661 w 166680"/>
                  <a:gd name="csY2" fmla="*/ 8121 h 139102"/>
                  <a:gd name="csX3" fmla="*/ 136930 w 166680"/>
                  <a:gd name="csY3" fmla="*/ 13880 h 139102"/>
                  <a:gd name="csX4" fmla="*/ 136659 w 166680"/>
                  <a:gd name="csY4" fmla="*/ 11976 h 139102"/>
                  <a:gd name="csX5" fmla="*/ 118210 w 166680"/>
                  <a:gd name="csY5" fmla="*/ 1228 h 139102"/>
                  <a:gd name="csX6" fmla="*/ 86969 w 166680"/>
                  <a:gd name="csY6" fmla="*/ 13502 h 139102"/>
                  <a:gd name="csX7" fmla="*/ 63497 w 166680"/>
                  <a:gd name="csY7" fmla="*/ 18733 h 139102"/>
                  <a:gd name="csX8" fmla="*/ 12767 w 166680"/>
                  <a:gd name="csY8" fmla="*/ 21952 h 139102"/>
                  <a:gd name="csX9" fmla="*/ 955 w 166680"/>
                  <a:gd name="csY9" fmla="*/ 40560 h 139102"/>
                  <a:gd name="csX10" fmla="*/ 7246 w 166680"/>
                  <a:gd name="csY10" fmla="*/ 56614 h 139102"/>
                  <a:gd name="csX11" fmla="*/ 13898 w 166680"/>
                  <a:gd name="csY11" fmla="*/ 120359 h 139102"/>
                  <a:gd name="csX12" fmla="*/ 13415 w 166680"/>
                  <a:gd name="csY12" fmla="*/ 123216 h 139102"/>
                  <a:gd name="csX13" fmla="*/ 26841 w 166680"/>
                  <a:gd name="csY13" fmla="*/ 139103 h 139102"/>
                  <a:gd name="csX14" fmla="*/ 73151 w 166680"/>
                  <a:gd name="csY14" fmla="*/ 129700 h 139102"/>
                  <a:gd name="csX15" fmla="*/ 138786 w 166680"/>
                  <a:gd name="csY15" fmla="*/ 101932 h 139102"/>
                  <a:gd name="csX16" fmla="*/ 158879 w 166680"/>
                  <a:gd name="csY16" fmla="*/ 89416 h 139102"/>
                  <a:gd name="csX17" fmla="*/ 148516 w 166680"/>
                  <a:gd name="csY17" fmla="*/ 66167 h 139102"/>
                  <a:gd name="csX18" fmla="*/ 150205 w 166680"/>
                  <a:gd name="csY18" fmla="*/ 62902 h 139102"/>
                  <a:gd name="csX19" fmla="*/ 165848 w 166680"/>
                  <a:gd name="csY19" fmla="*/ 18990 h 1391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166680" h="139102">
                    <a:moveTo>
                      <a:pt x="165848" y="19005"/>
                    </a:moveTo>
                    <a:cubicBezTo>
                      <a:pt x="168609" y="11265"/>
                      <a:pt x="164264" y="2800"/>
                      <a:pt x="156375" y="548"/>
                    </a:cubicBezTo>
                    <a:cubicBezTo>
                      <a:pt x="149707" y="-1357"/>
                      <a:pt x="142632" y="1833"/>
                      <a:pt x="139661" y="8121"/>
                    </a:cubicBezTo>
                    <a:lnTo>
                      <a:pt x="136930" y="13880"/>
                    </a:lnTo>
                    <a:lnTo>
                      <a:pt x="136659" y="11976"/>
                    </a:lnTo>
                    <a:cubicBezTo>
                      <a:pt x="135407" y="3269"/>
                      <a:pt x="126386" y="-1992"/>
                      <a:pt x="118210" y="1228"/>
                    </a:cubicBezTo>
                    <a:lnTo>
                      <a:pt x="86969" y="13502"/>
                    </a:lnTo>
                    <a:cubicBezTo>
                      <a:pt x="79457" y="16450"/>
                      <a:pt x="71537" y="18219"/>
                      <a:pt x="63497" y="18733"/>
                    </a:cubicBezTo>
                    <a:lnTo>
                      <a:pt x="12767" y="21952"/>
                    </a:lnTo>
                    <a:cubicBezTo>
                      <a:pt x="3550" y="22542"/>
                      <a:pt x="-2424" y="31944"/>
                      <a:pt x="955" y="40560"/>
                    </a:cubicBezTo>
                    <a:lnTo>
                      <a:pt x="7246" y="56614"/>
                    </a:lnTo>
                    <a:cubicBezTo>
                      <a:pt x="15180" y="76869"/>
                      <a:pt x="17488" y="98909"/>
                      <a:pt x="13898" y="120359"/>
                    </a:cubicBezTo>
                    <a:lnTo>
                      <a:pt x="13415" y="123216"/>
                    </a:lnTo>
                    <a:cubicBezTo>
                      <a:pt x="12028" y="131530"/>
                      <a:pt x="18424" y="139103"/>
                      <a:pt x="26841" y="139103"/>
                    </a:cubicBezTo>
                    <a:cubicBezTo>
                      <a:pt x="42755" y="139103"/>
                      <a:pt x="58489" y="135913"/>
                      <a:pt x="73151" y="129700"/>
                    </a:cubicBezTo>
                    <a:lnTo>
                      <a:pt x="138786" y="101932"/>
                    </a:lnTo>
                    <a:lnTo>
                      <a:pt x="158879" y="89416"/>
                    </a:lnTo>
                    <a:lnTo>
                      <a:pt x="148516" y="66167"/>
                    </a:lnTo>
                    <a:cubicBezTo>
                      <a:pt x="149209" y="65170"/>
                      <a:pt x="149783" y="64081"/>
                      <a:pt x="150205" y="62902"/>
                    </a:cubicBezTo>
                    <a:lnTo>
                      <a:pt x="165848" y="18990"/>
                    </a:lnTo>
                    <a:close/>
                  </a:path>
                </a:pathLst>
              </a:custGeom>
              <a:solidFill>
                <a:schemeClr val="accent5">
                  <a:lumMod val="75000"/>
                </a:schemeClr>
              </a:solidFill>
              <a:ln w="6350" cap="rnd">
                <a:solidFill>
                  <a:schemeClr val="bg1">
                    <a:lumMod val="50000"/>
                  </a:schemeClr>
                </a:solidFill>
                <a:prstDash val="solid"/>
                <a:round/>
              </a:ln>
            </p:spPr>
            <p:txBody>
              <a:bodyPr/>
              <a:lstStyle/>
              <a:p>
                <a:endParaRPr lang="en-US"/>
              </a:p>
            </p:txBody>
          </p:sp>
          <p:sp>
            <p:nvSpPr>
              <p:cNvPr id="3237" name="Freeform 3236">
                <a:extLst>
                  <a:ext uri="{FF2B5EF4-FFF2-40B4-BE49-F238E27FC236}">
                    <a16:creationId xmlns:a16="http://schemas.microsoft.com/office/drawing/2014/main" id="{C27FF36E-4A54-074A-1811-CA6323E5083F}"/>
                  </a:ext>
                </a:extLst>
              </p:cNvPr>
              <p:cNvSpPr/>
              <p:nvPr/>
            </p:nvSpPr>
            <p:spPr>
              <a:xfrm>
                <a:off x="8371116" y="4610227"/>
                <a:ext cx="64465" cy="81478"/>
              </a:xfrm>
              <a:custGeom>
                <a:avLst/>
                <a:gdLst>
                  <a:gd name="csX0" fmla="*/ 34182 w 72681"/>
                  <a:gd name="csY0" fmla="*/ 32336 h 91863"/>
                  <a:gd name="csX1" fmla="*/ 45662 w 72681"/>
                  <a:gd name="csY1" fmla="*/ 8120 h 91863"/>
                  <a:gd name="csX2" fmla="*/ 62376 w 72681"/>
                  <a:gd name="csY2" fmla="*/ 547 h 91863"/>
                  <a:gd name="csX3" fmla="*/ 62376 w 72681"/>
                  <a:gd name="csY3" fmla="*/ 547 h 91863"/>
                  <a:gd name="csX4" fmla="*/ 71849 w 72681"/>
                  <a:gd name="csY4" fmla="*/ 19003 h 91863"/>
                  <a:gd name="csX5" fmla="*/ 56206 w 72681"/>
                  <a:gd name="csY5" fmla="*/ 62916 h 91863"/>
                  <a:gd name="csX6" fmla="*/ 43942 w 72681"/>
                  <a:gd name="csY6" fmla="*/ 72318 h 91863"/>
                  <a:gd name="csX7" fmla="*/ 36234 w 72681"/>
                  <a:gd name="csY7" fmla="*/ 72923 h 91863"/>
                  <a:gd name="csX8" fmla="*/ 23382 w 72681"/>
                  <a:gd name="csY8" fmla="*/ 77170 h 91863"/>
                  <a:gd name="csX9" fmla="*/ 0 w 72681"/>
                  <a:gd name="csY9" fmla="*/ 91863 h 918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72681" h="91863">
                    <a:moveTo>
                      <a:pt x="34182" y="32336"/>
                    </a:moveTo>
                    <a:lnTo>
                      <a:pt x="45662" y="8120"/>
                    </a:lnTo>
                    <a:cubicBezTo>
                      <a:pt x="48634" y="1846"/>
                      <a:pt x="55708" y="-1358"/>
                      <a:pt x="62376" y="547"/>
                    </a:cubicBezTo>
                    <a:lnTo>
                      <a:pt x="62376" y="547"/>
                    </a:lnTo>
                    <a:cubicBezTo>
                      <a:pt x="70265" y="2799"/>
                      <a:pt x="74610" y="11264"/>
                      <a:pt x="71849" y="19003"/>
                    </a:cubicBezTo>
                    <a:lnTo>
                      <a:pt x="56206" y="62916"/>
                    </a:lnTo>
                    <a:cubicBezTo>
                      <a:pt x="54321" y="68191"/>
                      <a:pt x="49524" y="71880"/>
                      <a:pt x="43942" y="72318"/>
                    </a:cubicBezTo>
                    <a:lnTo>
                      <a:pt x="36234" y="72923"/>
                    </a:lnTo>
                    <a:cubicBezTo>
                      <a:pt x="31678" y="73286"/>
                      <a:pt x="27258" y="74737"/>
                      <a:pt x="23382" y="77170"/>
                    </a:cubicBezTo>
                    <a:lnTo>
                      <a:pt x="0" y="91863"/>
                    </a:lnTo>
                  </a:path>
                </a:pathLst>
              </a:custGeom>
              <a:noFill/>
              <a:ln w="6350" cap="rnd">
                <a:solidFill>
                  <a:schemeClr val="bg1">
                    <a:lumMod val="50000"/>
                  </a:schemeClr>
                </a:solidFill>
                <a:prstDash val="solid"/>
                <a:round/>
              </a:ln>
            </p:spPr>
            <p:txBody>
              <a:bodyPr/>
              <a:lstStyle/>
              <a:p>
                <a:endParaRPr lang="en-US"/>
              </a:p>
            </p:txBody>
          </p:sp>
          <p:sp>
            <p:nvSpPr>
              <p:cNvPr id="3238" name="Freeform 3237">
                <a:extLst>
                  <a:ext uri="{FF2B5EF4-FFF2-40B4-BE49-F238E27FC236}">
                    <a16:creationId xmlns:a16="http://schemas.microsoft.com/office/drawing/2014/main" id="{E7260B1F-CF29-B53F-95D4-766232F872F3}"/>
                  </a:ext>
                </a:extLst>
              </p:cNvPr>
              <p:cNvSpPr/>
              <p:nvPr/>
            </p:nvSpPr>
            <p:spPr>
              <a:xfrm>
                <a:off x="8335097" y="4673729"/>
                <a:ext cx="283284" cy="448133"/>
              </a:xfrm>
              <a:custGeom>
                <a:avLst/>
                <a:gdLst>
                  <a:gd name="csX0" fmla="*/ 53010 w 319391"/>
                  <a:gd name="csY0" fmla="*/ 265814 h 505251"/>
                  <a:gd name="csX1" fmla="*/ 37955 w 319391"/>
                  <a:gd name="csY1" fmla="*/ 262670 h 505251"/>
                  <a:gd name="csX2" fmla="*/ 982 w 319391"/>
                  <a:gd name="csY2" fmla="*/ 206301 h 505251"/>
                  <a:gd name="csX3" fmla="*/ 10169 w 319391"/>
                  <a:gd name="csY3" fmla="*/ 161527 h 505251"/>
                  <a:gd name="csX4" fmla="*/ 10727 w 319391"/>
                  <a:gd name="csY4" fmla="*/ 159774 h 505251"/>
                  <a:gd name="csX5" fmla="*/ 60462 w 319391"/>
                  <a:gd name="csY5" fmla="*/ 44906 h 505251"/>
                  <a:gd name="csX6" fmla="*/ 62453 w 319391"/>
                  <a:gd name="csY6" fmla="*/ 42034 h 505251"/>
                  <a:gd name="csX7" fmla="*/ 92185 w 319391"/>
                  <a:gd name="csY7" fmla="*/ 13419 h 505251"/>
                  <a:gd name="csX8" fmla="*/ 119308 w 319391"/>
                  <a:gd name="csY8" fmla="*/ 10608 h 505251"/>
                  <a:gd name="csX9" fmla="*/ 120681 w 319391"/>
                  <a:gd name="csY9" fmla="*/ 11469 h 505251"/>
                  <a:gd name="csX10" fmla="*/ 130003 w 319391"/>
                  <a:gd name="csY10" fmla="*/ 11530 h 505251"/>
                  <a:gd name="csX11" fmla="*/ 143640 w 319391"/>
                  <a:gd name="csY11" fmla="*/ 3231 h 505251"/>
                  <a:gd name="csX12" fmla="*/ 171637 w 319391"/>
                  <a:gd name="csY12" fmla="*/ 7358 h 505251"/>
                  <a:gd name="csX13" fmla="*/ 184188 w 319391"/>
                  <a:gd name="csY13" fmla="*/ 21325 h 505251"/>
                  <a:gd name="csX14" fmla="*/ 186466 w 319391"/>
                  <a:gd name="csY14" fmla="*/ 27281 h 505251"/>
                  <a:gd name="csX15" fmla="*/ 186466 w 319391"/>
                  <a:gd name="csY15" fmla="*/ 70090 h 505251"/>
                  <a:gd name="csX16" fmla="*/ 183554 w 319391"/>
                  <a:gd name="csY16" fmla="*/ 77436 h 505251"/>
                  <a:gd name="csX17" fmla="*/ 183554 w 319391"/>
                  <a:gd name="csY17" fmla="*/ 77436 h 505251"/>
                  <a:gd name="csX18" fmla="*/ 188970 w 319391"/>
                  <a:gd name="csY18" fmla="*/ 92386 h 505251"/>
                  <a:gd name="csX19" fmla="*/ 210436 w 319391"/>
                  <a:gd name="csY19" fmla="*/ 94925 h 505251"/>
                  <a:gd name="csX20" fmla="*/ 212472 w 319391"/>
                  <a:gd name="csY20" fmla="*/ 94925 h 505251"/>
                  <a:gd name="csX21" fmla="*/ 262765 w 319391"/>
                  <a:gd name="csY21" fmla="*/ 89287 h 505251"/>
                  <a:gd name="csX22" fmla="*/ 271831 w 319391"/>
                  <a:gd name="csY22" fmla="*/ 94427 h 505251"/>
                  <a:gd name="csX23" fmla="*/ 285257 w 319391"/>
                  <a:gd name="csY23" fmla="*/ 123782 h 505251"/>
                  <a:gd name="csX24" fmla="*/ 282843 w 319391"/>
                  <a:gd name="csY24" fmla="*/ 134348 h 505251"/>
                  <a:gd name="csX25" fmla="*/ 261272 w 319391"/>
                  <a:gd name="csY25" fmla="*/ 152261 h 505251"/>
                  <a:gd name="csX26" fmla="*/ 258059 w 319391"/>
                  <a:gd name="csY26" fmla="*/ 159351 h 505251"/>
                  <a:gd name="csX27" fmla="*/ 258104 w 319391"/>
                  <a:gd name="csY27" fmla="*/ 160923 h 505251"/>
                  <a:gd name="csX28" fmla="*/ 268678 w 319391"/>
                  <a:gd name="csY28" fmla="*/ 169433 h 505251"/>
                  <a:gd name="csX29" fmla="*/ 287851 w 319391"/>
                  <a:gd name="csY29" fmla="*/ 165714 h 505251"/>
                  <a:gd name="csX30" fmla="*/ 298426 w 319391"/>
                  <a:gd name="csY30" fmla="*/ 174452 h 505251"/>
                  <a:gd name="csX31" fmla="*/ 298426 w 319391"/>
                  <a:gd name="csY31" fmla="*/ 236367 h 505251"/>
                  <a:gd name="csX32" fmla="*/ 298682 w 319391"/>
                  <a:gd name="csY32" fmla="*/ 238469 h 505251"/>
                  <a:gd name="csX33" fmla="*/ 309513 w 319391"/>
                  <a:gd name="csY33" fmla="*/ 283076 h 505251"/>
                  <a:gd name="csX34" fmla="*/ 309438 w 319391"/>
                  <a:gd name="csY34" fmla="*/ 287551 h 505251"/>
                  <a:gd name="csX35" fmla="*/ 300688 w 319391"/>
                  <a:gd name="csY35" fmla="*/ 319340 h 505251"/>
                  <a:gd name="csX36" fmla="*/ 301503 w 319391"/>
                  <a:gd name="csY36" fmla="*/ 326052 h 505251"/>
                  <a:gd name="csX37" fmla="*/ 318262 w 319391"/>
                  <a:gd name="csY37" fmla="*/ 356072 h 505251"/>
                  <a:gd name="csX38" fmla="*/ 319152 w 319391"/>
                  <a:gd name="csY38" fmla="*/ 362467 h 505251"/>
                  <a:gd name="csX39" fmla="*/ 308819 w 319391"/>
                  <a:gd name="csY39" fmla="*/ 406167 h 505251"/>
                  <a:gd name="csX40" fmla="*/ 308849 w 319391"/>
                  <a:gd name="csY40" fmla="*/ 410385 h 505251"/>
                  <a:gd name="csX41" fmla="*/ 318519 w 319391"/>
                  <a:gd name="csY41" fmla="*/ 449143 h 505251"/>
                  <a:gd name="csX42" fmla="*/ 315230 w 319391"/>
                  <a:gd name="csY42" fmla="*/ 458424 h 505251"/>
                  <a:gd name="csX43" fmla="*/ 303374 w 319391"/>
                  <a:gd name="csY43" fmla="*/ 467343 h 505251"/>
                  <a:gd name="csX44" fmla="*/ 298049 w 319391"/>
                  <a:gd name="csY44" fmla="*/ 469126 h 505251"/>
                  <a:gd name="csX45" fmla="*/ 286162 w 319391"/>
                  <a:gd name="csY45" fmla="*/ 469126 h 505251"/>
                  <a:gd name="csX46" fmla="*/ 277805 w 319391"/>
                  <a:gd name="csY46" fmla="*/ 475022 h 505251"/>
                  <a:gd name="csX47" fmla="*/ 270851 w 319391"/>
                  <a:gd name="csY47" fmla="*/ 494461 h 505251"/>
                  <a:gd name="csX48" fmla="*/ 266114 w 319391"/>
                  <a:gd name="csY48" fmla="*/ 499585 h 505251"/>
                  <a:gd name="csX49" fmla="*/ 255253 w 319391"/>
                  <a:gd name="csY49" fmla="*/ 504468 h 505251"/>
                  <a:gd name="csX50" fmla="*/ 242838 w 319391"/>
                  <a:gd name="csY50" fmla="*/ 497681 h 505251"/>
                  <a:gd name="csX51" fmla="*/ 242838 w 319391"/>
                  <a:gd name="csY51" fmla="*/ 497681 h 505251"/>
                  <a:gd name="csX52" fmla="*/ 240636 w 319391"/>
                  <a:gd name="csY52" fmla="*/ 493025 h 505251"/>
                  <a:gd name="csX53" fmla="*/ 224555 w 319391"/>
                  <a:gd name="csY53" fmla="*/ 475279 h 505251"/>
                  <a:gd name="csX54" fmla="*/ 222534 w 319391"/>
                  <a:gd name="csY54" fmla="*/ 467070 h 505251"/>
                  <a:gd name="csX55" fmla="*/ 236713 w 319391"/>
                  <a:gd name="csY55" fmla="*/ 412048 h 505251"/>
                  <a:gd name="csX56" fmla="*/ 233787 w 319391"/>
                  <a:gd name="csY56" fmla="*/ 402963 h 505251"/>
                  <a:gd name="csX57" fmla="*/ 137968 w 319391"/>
                  <a:gd name="csY57" fmla="*/ 323361 h 505251"/>
                  <a:gd name="csX58" fmla="*/ 136716 w 319391"/>
                  <a:gd name="csY58" fmla="*/ 322499 h 505251"/>
                  <a:gd name="csX59" fmla="*/ 79816 w 319391"/>
                  <a:gd name="csY59" fmla="*/ 289788 h 505251"/>
                  <a:gd name="csX60" fmla="*/ 78005 w 319391"/>
                  <a:gd name="csY60" fmla="*/ 288412 h 505251"/>
                  <a:gd name="csX61" fmla="*/ 57430 w 319391"/>
                  <a:gd name="csY61" fmla="*/ 268172 h 505251"/>
                  <a:gd name="csX62" fmla="*/ 53010 w 319391"/>
                  <a:gd name="csY62" fmla="*/ 265814 h 5052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Lst>
                <a:rect l="l" t="t" r="r" b="b"/>
                <a:pathLst>
                  <a:path w="319391" h="505251">
                    <a:moveTo>
                      <a:pt x="53010" y="265814"/>
                    </a:moveTo>
                    <a:lnTo>
                      <a:pt x="37955" y="262670"/>
                    </a:lnTo>
                    <a:cubicBezTo>
                      <a:pt x="12235" y="257303"/>
                      <a:pt x="-4298" y="232090"/>
                      <a:pt x="982" y="206301"/>
                    </a:cubicBezTo>
                    <a:lnTo>
                      <a:pt x="10169" y="161527"/>
                    </a:lnTo>
                    <a:cubicBezTo>
                      <a:pt x="10289" y="160923"/>
                      <a:pt x="10470" y="160333"/>
                      <a:pt x="10727" y="159774"/>
                    </a:cubicBezTo>
                    <a:lnTo>
                      <a:pt x="60462" y="44906"/>
                    </a:lnTo>
                    <a:cubicBezTo>
                      <a:pt x="60929" y="43818"/>
                      <a:pt x="61608" y="42850"/>
                      <a:pt x="62453" y="42034"/>
                    </a:cubicBezTo>
                    <a:lnTo>
                      <a:pt x="92185" y="13419"/>
                    </a:lnTo>
                    <a:cubicBezTo>
                      <a:pt x="99517" y="6360"/>
                      <a:pt x="110679" y="5211"/>
                      <a:pt x="119308" y="10608"/>
                    </a:cubicBezTo>
                    <a:lnTo>
                      <a:pt x="120681" y="11469"/>
                    </a:lnTo>
                    <a:cubicBezTo>
                      <a:pt x="123532" y="13253"/>
                      <a:pt x="127137" y="13268"/>
                      <a:pt x="130003" y="11530"/>
                    </a:cubicBezTo>
                    <a:lnTo>
                      <a:pt x="143640" y="3231"/>
                    </a:lnTo>
                    <a:cubicBezTo>
                      <a:pt x="152751" y="-2317"/>
                      <a:pt x="164502" y="-578"/>
                      <a:pt x="171637" y="7358"/>
                    </a:cubicBezTo>
                    <a:lnTo>
                      <a:pt x="184188" y="21325"/>
                    </a:lnTo>
                    <a:cubicBezTo>
                      <a:pt x="185651" y="22957"/>
                      <a:pt x="186466" y="25074"/>
                      <a:pt x="186466" y="27281"/>
                    </a:cubicBezTo>
                    <a:lnTo>
                      <a:pt x="186466" y="70090"/>
                    </a:lnTo>
                    <a:cubicBezTo>
                      <a:pt x="186466" y="72826"/>
                      <a:pt x="185425" y="75441"/>
                      <a:pt x="183554" y="77436"/>
                    </a:cubicBezTo>
                    <a:lnTo>
                      <a:pt x="183554" y="77436"/>
                    </a:lnTo>
                    <a:cubicBezTo>
                      <a:pt x="178531" y="82757"/>
                      <a:pt x="181714" y="91539"/>
                      <a:pt x="188970" y="92386"/>
                    </a:cubicBezTo>
                    <a:lnTo>
                      <a:pt x="210436" y="94925"/>
                    </a:lnTo>
                    <a:cubicBezTo>
                      <a:pt x="211114" y="95001"/>
                      <a:pt x="211793" y="95001"/>
                      <a:pt x="212472" y="94925"/>
                    </a:cubicBezTo>
                    <a:lnTo>
                      <a:pt x="262765" y="89287"/>
                    </a:lnTo>
                    <a:cubicBezTo>
                      <a:pt x="266582" y="88864"/>
                      <a:pt x="270232" y="90935"/>
                      <a:pt x="271831" y="94427"/>
                    </a:cubicBezTo>
                    <a:lnTo>
                      <a:pt x="285257" y="123782"/>
                    </a:lnTo>
                    <a:cubicBezTo>
                      <a:pt x="286931" y="127440"/>
                      <a:pt x="285951" y="131779"/>
                      <a:pt x="282843" y="134348"/>
                    </a:cubicBezTo>
                    <a:lnTo>
                      <a:pt x="261272" y="152261"/>
                    </a:lnTo>
                    <a:cubicBezTo>
                      <a:pt x="259175" y="153999"/>
                      <a:pt x="257983" y="156615"/>
                      <a:pt x="258059" y="159351"/>
                    </a:cubicBezTo>
                    <a:lnTo>
                      <a:pt x="258104" y="160923"/>
                    </a:lnTo>
                    <a:cubicBezTo>
                      <a:pt x="258255" y="166425"/>
                      <a:pt x="263278" y="170476"/>
                      <a:pt x="268678" y="169433"/>
                    </a:cubicBezTo>
                    <a:lnTo>
                      <a:pt x="287851" y="165714"/>
                    </a:lnTo>
                    <a:cubicBezTo>
                      <a:pt x="293327" y="164656"/>
                      <a:pt x="298426" y="168859"/>
                      <a:pt x="298426" y="174452"/>
                    </a:cubicBezTo>
                    <a:lnTo>
                      <a:pt x="298426" y="236367"/>
                    </a:lnTo>
                    <a:cubicBezTo>
                      <a:pt x="298426" y="237078"/>
                      <a:pt x="298516" y="237788"/>
                      <a:pt x="298682" y="238469"/>
                    </a:cubicBezTo>
                    <a:lnTo>
                      <a:pt x="309513" y="283076"/>
                    </a:lnTo>
                    <a:cubicBezTo>
                      <a:pt x="309875" y="284543"/>
                      <a:pt x="309845" y="286085"/>
                      <a:pt x="309438" y="287551"/>
                    </a:cubicBezTo>
                    <a:lnTo>
                      <a:pt x="300688" y="319340"/>
                    </a:lnTo>
                    <a:cubicBezTo>
                      <a:pt x="300070" y="321592"/>
                      <a:pt x="300357" y="324011"/>
                      <a:pt x="301503" y="326052"/>
                    </a:cubicBezTo>
                    <a:lnTo>
                      <a:pt x="318262" y="356072"/>
                    </a:lnTo>
                    <a:cubicBezTo>
                      <a:pt x="319348" y="358022"/>
                      <a:pt x="319665" y="360305"/>
                      <a:pt x="319152" y="362467"/>
                    </a:cubicBezTo>
                    <a:lnTo>
                      <a:pt x="308819" y="406167"/>
                    </a:lnTo>
                    <a:cubicBezTo>
                      <a:pt x="308487" y="407558"/>
                      <a:pt x="308502" y="408994"/>
                      <a:pt x="308849" y="410385"/>
                    </a:cubicBezTo>
                    <a:lnTo>
                      <a:pt x="318519" y="449143"/>
                    </a:lnTo>
                    <a:cubicBezTo>
                      <a:pt x="319379" y="452619"/>
                      <a:pt x="318096" y="456277"/>
                      <a:pt x="315230" y="458424"/>
                    </a:cubicBezTo>
                    <a:lnTo>
                      <a:pt x="303374" y="467343"/>
                    </a:lnTo>
                    <a:cubicBezTo>
                      <a:pt x="301835" y="468491"/>
                      <a:pt x="299964" y="469126"/>
                      <a:pt x="298049" y="469126"/>
                    </a:cubicBezTo>
                    <a:lnTo>
                      <a:pt x="286162" y="469126"/>
                    </a:lnTo>
                    <a:cubicBezTo>
                      <a:pt x="282406" y="469126"/>
                      <a:pt x="279057" y="471484"/>
                      <a:pt x="277805" y="475022"/>
                    </a:cubicBezTo>
                    <a:lnTo>
                      <a:pt x="270851" y="494461"/>
                    </a:lnTo>
                    <a:cubicBezTo>
                      <a:pt x="270036" y="496743"/>
                      <a:pt x="268331" y="498588"/>
                      <a:pt x="266114" y="499585"/>
                    </a:cubicBezTo>
                    <a:lnTo>
                      <a:pt x="255253" y="504468"/>
                    </a:lnTo>
                    <a:cubicBezTo>
                      <a:pt x="249898" y="506871"/>
                      <a:pt x="243713" y="503500"/>
                      <a:pt x="242838" y="497681"/>
                    </a:cubicBezTo>
                    <a:lnTo>
                      <a:pt x="242838" y="497681"/>
                    </a:lnTo>
                    <a:cubicBezTo>
                      <a:pt x="242581" y="495942"/>
                      <a:pt x="241812" y="494325"/>
                      <a:pt x="240636" y="493025"/>
                    </a:cubicBezTo>
                    <a:lnTo>
                      <a:pt x="224555" y="475279"/>
                    </a:lnTo>
                    <a:cubicBezTo>
                      <a:pt x="222549" y="473056"/>
                      <a:pt x="221779" y="469973"/>
                      <a:pt x="222534" y="467070"/>
                    </a:cubicBezTo>
                    <a:lnTo>
                      <a:pt x="236713" y="412048"/>
                    </a:lnTo>
                    <a:cubicBezTo>
                      <a:pt x="237573" y="408707"/>
                      <a:pt x="236427" y="405170"/>
                      <a:pt x="233787" y="402963"/>
                    </a:cubicBezTo>
                    <a:lnTo>
                      <a:pt x="137968" y="323361"/>
                    </a:lnTo>
                    <a:cubicBezTo>
                      <a:pt x="137576" y="323028"/>
                      <a:pt x="137153" y="322741"/>
                      <a:pt x="136716" y="322499"/>
                    </a:cubicBezTo>
                    <a:lnTo>
                      <a:pt x="79816" y="289788"/>
                    </a:lnTo>
                    <a:cubicBezTo>
                      <a:pt x="79152" y="289410"/>
                      <a:pt x="78549" y="288957"/>
                      <a:pt x="78005" y="288412"/>
                    </a:cubicBezTo>
                    <a:lnTo>
                      <a:pt x="57430" y="268172"/>
                    </a:lnTo>
                    <a:cubicBezTo>
                      <a:pt x="56208" y="266978"/>
                      <a:pt x="54684" y="266161"/>
                      <a:pt x="53010" y="265814"/>
                    </a:cubicBezTo>
                    <a:close/>
                  </a:path>
                </a:pathLst>
              </a:custGeom>
              <a:solidFill>
                <a:schemeClr val="accent2"/>
              </a:solidFill>
              <a:ln w="6350" cap="rnd">
                <a:solidFill>
                  <a:schemeClr val="bg1">
                    <a:lumMod val="50000"/>
                  </a:schemeClr>
                </a:solidFill>
                <a:prstDash val="solid"/>
                <a:round/>
              </a:ln>
            </p:spPr>
            <p:txBody>
              <a:bodyPr/>
              <a:lstStyle/>
              <a:p>
                <a:endParaRPr lang="en-US"/>
              </a:p>
            </p:txBody>
          </p:sp>
          <p:sp>
            <p:nvSpPr>
              <p:cNvPr id="3239" name="Freeform 3238">
                <a:extLst>
                  <a:ext uri="{FF2B5EF4-FFF2-40B4-BE49-F238E27FC236}">
                    <a16:creationId xmlns:a16="http://schemas.microsoft.com/office/drawing/2014/main" id="{CC97E833-D1EE-6F67-22AA-98D3696ADB6F}"/>
                  </a:ext>
                </a:extLst>
              </p:cNvPr>
              <p:cNvSpPr/>
              <p:nvPr/>
            </p:nvSpPr>
            <p:spPr>
              <a:xfrm>
                <a:off x="8452236" y="4699883"/>
                <a:ext cx="20053" cy="46309"/>
              </a:xfrm>
              <a:custGeom>
                <a:avLst/>
                <a:gdLst>
                  <a:gd name="csX0" fmla="*/ 0 w 22609"/>
                  <a:gd name="csY0" fmla="*/ 0 h 52211"/>
                  <a:gd name="csX1" fmla="*/ 22522 w 22609"/>
                  <a:gd name="csY1" fmla="*/ 52211 h 52211"/>
                </a:gdLst>
                <a:ahLst/>
                <a:cxnLst>
                  <a:cxn ang="0">
                    <a:pos x="csX0" y="csY0"/>
                  </a:cxn>
                  <a:cxn ang="0">
                    <a:pos x="csX1" y="csY1"/>
                  </a:cxn>
                </a:cxnLst>
                <a:rect l="l" t="t" r="r" b="b"/>
                <a:pathLst>
                  <a:path w="22609" h="52211">
                    <a:moveTo>
                      <a:pt x="0" y="0"/>
                    </a:moveTo>
                    <a:cubicBezTo>
                      <a:pt x="0" y="0"/>
                      <a:pt x="24241" y="15963"/>
                      <a:pt x="22522" y="52211"/>
                    </a:cubicBezTo>
                  </a:path>
                </a:pathLst>
              </a:custGeom>
              <a:noFill/>
              <a:ln w="6350" cap="rnd">
                <a:solidFill>
                  <a:schemeClr val="bg1">
                    <a:lumMod val="50000"/>
                  </a:schemeClr>
                </a:solidFill>
                <a:prstDash val="solid"/>
                <a:round/>
              </a:ln>
            </p:spPr>
            <p:txBody>
              <a:bodyPr/>
              <a:lstStyle/>
              <a:p>
                <a:endParaRPr lang="en-US"/>
              </a:p>
            </p:txBody>
          </p:sp>
          <p:sp>
            <p:nvSpPr>
              <p:cNvPr id="3240" name="Freeform 3239">
                <a:extLst>
                  <a:ext uri="{FF2B5EF4-FFF2-40B4-BE49-F238E27FC236}">
                    <a16:creationId xmlns:a16="http://schemas.microsoft.com/office/drawing/2014/main" id="{6411388C-0D67-5A81-D7C3-29194EAEB561}"/>
                  </a:ext>
                </a:extLst>
              </p:cNvPr>
              <p:cNvSpPr/>
              <p:nvPr/>
            </p:nvSpPr>
            <p:spPr>
              <a:xfrm>
                <a:off x="8469549" y="4746179"/>
                <a:ext cx="26358" cy="54714"/>
              </a:xfrm>
              <a:custGeom>
                <a:avLst/>
                <a:gdLst>
                  <a:gd name="csX0" fmla="*/ 29717 w 29717"/>
                  <a:gd name="csY0" fmla="*/ 0 h 61688"/>
                  <a:gd name="csX1" fmla="*/ 13954 w 29717"/>
                  <a:gd name="csY1" fmla="*/ 37533 h 61688"/>
                  <a:gd name="csX2" fmla="*/ 0 w 29717"/>
                  <a:gd name="csY2" fmla="*/ 61689 h 61688"/>
                </a:gdLst>
                <a:ahLst/>
                <a:cxnLst>
                  <a:cxn ang="0">
                    <a:pos x="csX0" y="csY0"/>
                  </a:cxn>
                  <a:cxn ang="0">
                    <a:pos x="csX1" y="csY1"/>
                  </a:cxn>
                  <a:cxn ang="0">
                    <a:pos x="csX2" y="csY2"/>
                  </a:cxn>
                </a:cxnLst>
                <a:rect l="l" t="t" r="r" b="b"/>
                <a:pathLst>
                  <a:path w="29717" h="61688">
                    <a:moveTo>
                      <a:pt x="29717" y="0"/>
                    </a:moveTo>
                    <a:cubicBezTo>
                      <a:pt x="29717" y="0"/>
                      <a:pt x="12400" y="22432"/>
                      <a:pt x="13954" y="37533"/>
                    </a:cubicBezTo>
                    <a:cubicBezTo>
                      <a:pt x="15507" y="52634"/>
                      <a:pt x="9051" y="59104"/>
                      <a:pt x="0" y="61689"/>
                    </a:cubicBezTo>
                  </a:path>
                </a:pathLst>
              </a:custGeom>
              <a:solidFill>
                <a:srgbClr val="FFD245"/>
              </a:solidFill>
              <a:ln w="6350" cap="rnd">
                <a:solidFill>
                  <a:schemeClr val="bg1">
                    <a:lumMod val="50000"/>
                  </a:schemeClr>
                </a:solidFill>
                <a:prstDash val="solid"/>
                <a:round/>
              </a:ln>
            </p:spPr>
            <p:txBody>
              <a:bodyPr/>
              <a:lstStyle/>
              <a:p>
                <a:endParaRPr lang="en-US"/>
              </a:p>
            </p:txBody>
          </p:sp>
          <p:sp>
            <p:nvSpPr>
              <p:cNvPr id="3241" name="Freeform 3240">
                <a:extLst>
                  <a:ext uri="{FF2B5EF4-FFF2-40B4-BE49-F238E27FC236}">
                    <a16:creationId xmlns:a16="http://schemas.microsoft.com/office/drawing/2014/main" id="{F3B8B8A1-FF74-F516-E9C3-DD46B6B5A750}"/>
                  </a:ext>
                </a:extLst>
              </p:cNvPr>
              <p:cNvSpPr/>
              <p:nvPr/>
            </p:nvSpPr>
            <p:spPr>
              <a:xfrm>
                <a:off x="8410024" y="4786387"/>
                <a:ext cx="124054" cy="133147"/>
              </a:xfrm>
              <a:custGeom>
                <a:avLst/>
                <a:gdLst>
                  <a:gd name="csX0" fmla="*/ 6968 w 139866"/>
                  <a:gd name="csY0" fmla="*/ 0 h 150118"/>
                  <a:gd name="csX1" fmla="*/ 5098 w 139866"/>
                  <a:gd name="csY1" fmla="*/ 40965 h 150118"/>
                  <a:gd name="csX2" fmla="*/ 38254 w 139866"/>
                  <a:gd name="csY2" fmla="*/ 82821 h 150118"/>
                  <a:gd name="csX3" fmla="*/ 87341 w 139866"/>
                  <a:gd name="csY3" fmla="*/ 101369 h 150118"/>
                  <a:gd name="csX4" fmla="*/ 139866 w 139866"/>
                  <a:gd name="csY4" fmla="*/ 150119 h 150118"/>
                </a:gdLst>
                <a:ahLst/>
                <a:cxnLst>
                  <a:cxn ang="0">
                    <a:pos x="csX0" y="csY0"/>
                  </a:cxn>
                  <a:cxn ang="0">
                    <a:pos x="csX1" y="csY1"/>
                  </a:cxn>
                  <a:cxn ang="0">
                    <a:pos x="csX2" y="csY2"/>
                  </a:cxn>
                  <a:cxn ang="0">
                    <a:pos x="csX3" y="csY3"/>
                  </a:cxn>
                  <a:cxn ang="0">
                    <a:pos x="csX4" y="csY4"/>
                  </a:cxn>
                </a:cxnLst>
                <a:rect l="l" t="t" r="r" b="b"/>
                <a:pathLst>
                  <a:path w="139866" h="150118">
                    <a:moveTo>
                      <a:pt x="6968" y="0"/>
                    </a:moveTo>
                    <a:cubicBezTo>
                      <a:pt x="6968" y="0"/>
                      <a:pt x="-7377" y="16371"/>
                      <a:pt x="5098" y="40965"/>
                    </a:cubicBezTo>
                    <a:cubicBezTo>
                      <a:pt x="17588" y="65559"/>
                      <a:pt x="36097" y="60812"/>
                      <a:pt x="38254" y="82821"/>
                    </a:cubicBezTo>
                    <a:cubicBezTo>
                      <a:pt x="40412" y="104831"/>
                      <a:pt x="57623" y="96622"/>
                      <a:pt x="87341" y="101369"/>
                    </a:cubicBezTo>
                    <a:cubicBezTo>
                      <a:pt x="117043" y="106115"/>
                      <a:pt x="130830" y="125525"/>
                      <a:pt x="139866" y="150119"/>
                    </a:cubicBezTo>
                  </a:path>
                </a:pathLst>
              </a:custGeom>
              <a:solidFill>
                <a:schemeClr val="accent2"/>
              </a:solidFill>
              <a:ln w="6350" cap="rnd">
                <a:solidFill>
                  <a:schemeClr val="bg1">
                    <a:lumMod val="50000"/>
                  </a:schemeClr>
                </a:solidFill>
                <a:prstDash val="solid"/>
                <a:round/>
              </a:ln>
            </p:spPr>
            <p:txBody>
              <a:bodyPr/>
              <a:lstStyle/>
              <a:p>
                <a:endParaRPr lang="en-US"/>
              </a:p>
            </p:txBody>
          </p:sp>
        </p:grpSp>
      </p:grpSp>
      <p:sp>
        <p:nvSpPr>
          <p:cNvPr id="4" name="TextBox 3">
            <a:extLst>
              <a:ext uri="{FF2B5EF4-FFF2-40B4-BE49-F238E27FC236}">
                <a16:creationId xmlns:a16="http://schemas.microsoft.com/office/drawing/2014/main" id="{2D26D1D0-F48D-02B5-8DBC-3B5D27D1660F}"/>
              </a:ext>
            </a:extLst>
          </p:cNvPr>
          <p:cNvSpPr txBox="1"/>
          <p:nvPr/>
        </p:nvSpPr>
        <p:spPr>
          <a:xfrm>
            <a:off x="8910982" y="1835231"/>
            <a:ext cx="939295" cy="253916"/>
          </a:xfrm>
          <a:prstGeom prst="rect">
            <a:avLst/>
          </a:prstGeom>
          <a:noFill/>
        </p:spPr>
        <p:txBody>
          <a:bodyPr wrap="square" rtlCol="0" anchor="ctr" anchorCtr="0">
            <a:spAutoFit/>
          </a:bodyPr>
          <a:lstStyle/>
          <a:p>
            <a:pPr algn="ctr"/>
            <a:r>
              <a:rPr lang="en-US" sz="1050" b="1"/>
              <a:t>Spinal cord</a:t>
            </a:r>
          </a:p>
        </p:txBody>
      </p:sp>
      <p:sp>
        <p:nvSpPr>
          <p:cNvPr id="8" name="TextBox 7">
            <a:extLst>
              <a:ext uri="{FF2B5EF4-FFF2-40B4-BE49-F238E27FC236}">
                <a16:creationId xmlns:a16="http://schemas.microsoft.com/office/drawing/2014/main" id="{144622FD-44FD-69FA-C2E7-019B996C5984}"/>
              </a:ext>
            </a:extLst>
          </p:cNvPr>
          <p:cNvSpPr txBox="1"/>
          <p:nvPr/>
        </p:nvSpPr>
        <p:spPr>
          <a:xfrm>
            <a:off x="10017538" y="1828607"/>
            <a:ext cx="1146746" cy="253916"/>
          </a:xfrm>
          <a:prstGeom prst="rect">
            <a:avLst/>
          </a:prstGeom>
          <a:noFill/>
        </p:spPr>
        <p:txBody>
          <a:bodyPr wrap="square" rtlCol="0" anchor="ctr" anchorCtr="0">
            <a:spAutoFit/>
          </a:bodyPr>
          <a:lstStyle/>
          <a:p>
            <a:pPr algn="ctr"/>
            <a:r>
              <a:rPr lang="en-US" sz="1050" b="1" dirty="0"/>
              <a:t>Spinal nerves</a:t>
            </a:r>
          </a:p>
        </p:txBody>
      </p:sp>
      <p:sp>
        <p:nvSpPr>
          <p:cNvPr id="9" name="TextBox 8">
            <a:extLst>
              <a:ext uri="{FF2B5EF4-FFF2-40B4-BE49-F238E27FC236}">
                <a16:creationId xmlns:a16="http://schemas.microsoft.com/office/drawing/2014/main" id="{CC18EC72-CF4B-8A8A-7D1A-EF06518095FB}"/>
              </a:ext>
            </a:extLst>
          </p:cNvPr>
          <p:cNvSpPr txBox="1"/>
          <p:nvPr/>
        </p:nvSpPr>
        <p:spPr>
          <a:xfrm>
            <a:off x="9049763" y="5375954"/>
            <a:ext cx="834682" cy="253916"/>
          </a:xfrm>
          <a:prstGeom prst="rect">
            <a:avLst/>
          </a:prstGeom>
          <a:noFill/>
        </p:spPr>
        <p:txBody>
          <a:bodyPr wrap="square" rtlCol="0" anchor="ctr" anchorCtr="0">
            <a:spAutoFit/>
          </a:bodyPr>
          <a:lstStyle/>
          <a:p>
            <a:r>
              <a:rPr lang="en-US" sz="1050"/>
              <a:t>Coccyx</a:t>
            </a:r>
          </a:p>
        </p:txBody>
      </p:sp>
      <p:sp>
        <p:nvSpPr>
          <p:cNvPr id="10" name="TextBox 9">
            <a:extLst>
              <a:ext uri="{FF2B5EF4-FFF2-40B4-BE49-F238E27FC236}">
                <a16:creationId xmlns:a16="http://schemas.microsoft.com/office/drawing/2014/main" id="{558CA372-3CCE-1429-4673-A7AF7F314744}"/>
              </a:ext>
            </a:extLst>
          </p:cNvPr>
          <p:cNvSpPr txBox="1"/>
          <p:nvPr/>
        </p:nvSpPr>
        <p:spPr>
          <a:xfrm>
            <a:off x="9848731" y="5390955"/>
            <a:ext cx="1733387" cy="253916"/>
          </a:xfrm>
          <a:prstGeom prst="rect">
            <a:avLst/>
          </a:prstGeom>
          <a:noFill/>
        </p:spPr>
        <p:txBody>
          <a:bodyPr wrap="square" rtlCol="0">
            <a:spAutoFit/>
          </a:bodyPr>
          <a:lstStyle/>
          <a:p>
            <a:pPr marL="134938" indent="-134938">
              <a:buClr>
                <a:schemeClr val="accent2"/>
              </a:buClr>
              <a:buFont typeface="Arial" panose="020B0604020202020204" pitchFamily="34" charset="0"/>
              <a:buChar char="•"/>
            </a:pPr>
            <a:r>
              <a:rPr lang="en-US" sz="1050" dirty="0">
                <a:latin typeface="+mj-lt"/>
              </a:rPr>
              <a:t>Coccygeal</a:t>
            </a:r>
          </a:p>
        </p:txBody>
      </p:sp>
      <p:cxnSp>
        <p:nvCxnSpPr>
          <p:cNvPr id="18" name="Straight Connector 17">
            <a:extLst>
              <a:ext uri="{FF2B5EF4-FFF2-40B4-BE49-F238E27FC236}">
                <a16:creationId xmlns:a16="http://schemas.microsoft.com/office/drawing/2014/main" id="{2077FF0E-6FEB-83A0-4141-F015DB2C76D9}"/>
              </a:ext>
            </a:extLst>
          </p:cNvPr>
          <p:cNvCxnSpPr>
            <a:cxnSpLocks/>
            <a:stCxn id="9" idx="1"/>
          </p:cNvCxnSpPr>
          <p:nvPr/>
        </p:nvCxnSpPr>
        <p:spPr>
          <a:xfrm flipH="1" flipV="1">
            <a:off x="8475671" y="5339207"/>
            <a:ext cx="574092" cy="163705"/>
          </a:xfrm>
          <a:prstGeom prst="line">
            <a:avLst/>
          </a:prstGeom>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43CEA6B3-7A81-83E2-EB07-10D505839497}"/>
              </a:ext>
            </a:extLst>
          </p:cNvPr>
          <p:cNvSpPr txBox="1"/>
          <p:nvPr/>
        </p:nvSpPr>
        <p:spPr>
          <a:xfrm>
            <a:off x="8062914" y="5763812"/>
            <a:ext cx="3643061" cy="507831"/>
          </a:xfrm>
          <a:prstGeom prst="rect">
            <a:avLst/>
          </a:prstGeom>
          <a:noFill/>
        </p:spPr>
        <p:txBody>
          <a:bodyPr wrap="square">
            <a:spAutoFit/>
          </a:bodyPr>
          <a:lstStyle/>
          <a:p>
            <a:pPr algn="r"/>
            <a:r>
              <a:rPr lang="en-US" sz="900" dirty="0"/>
              <a:t>This work is adapted from ‘Foundations of Neuroscience’ by Henley, used under CC-BY. This work is licensed under Creative Commons license CC-BY-NC-SA by the Lundbeck Foundation.</a:t>
            </a:r>
            <a:endParaRPr lang="en-GB" sz="900" dirty="0"/>
          </a:p>
        </p:txBody>
      </p:sp>
      <p:sp>
        <p:nvSpPr>
          <p:cNvPr id="6" name="TextBox 5">
            <a:extLst>
              <a:ext uri="{FF2B5EF4-FFF2-40B4-BE49-F238E27FC236}">
                <a16:creationId xmlns:a16="http://schemas.microsoft.com/office/drawing/2014/main" id="{E569E5DC-EAAF-E000-776C-42D50166B7FF}"/>
              </a:ext>
            </a:extLst>
          </p:cNvPr>
          <p:cNvSpPr txBox="1"/>
          <p:nvPr/>
        </p:nvSpPr>
        <p:spPr>
          <a:xfrm>
            <a:off x="10297250" y="2121515"/>
            <a:ext cx="1515313" cy="1302793"/>
          </a:xfrm>
          <a:prstGeom prst="rect">
            <a:avLst/>
          </a:prstGeom>
          <a:noFill/>
        </p:spPr>
        <p:txBody>
          <a:bodyPr wrap="square" rtlCol="0">
            <a:spAutoFit/>
          </a:bodyPr>
          <a:lstStyle/>
          <a:p>
            <a:pPr>
              <a:lnSpc>
                <a:spcPts val="1600"/>
              </a:lnSpc>
              <a:buClr>
                <a:schemeClr val="accent2"/>
              </a:buClr>
            </a:pPr>
            <a:r>
              <a:rPr lang="en-US" sz="1050" dirty="0">
                <a:latin typeface="+mj-lt"/>
              </a:rPr>
              <a:t>Head &amp; neck</a:t>
            </a:r>
          </a:p>
          <a:p>
            <a:pPr>
              <a:lnSpc>
                <a:spcPts val="1600"/>
              </a:lnSpc>
              <a:buClr>
                <a:schemeClr val="accent2"/>
              </a:buClr>
            </a:pPr>
            <a:r>
              <a:rPr lang="en-US" sz="1050" dirty="0">
                <a:latin typeface="+mj-lt"/>
              </a:rPr>
              <a:t>Diaphragm</a:t>
            </a:r>
          </a:p>
          <a:p>
            <a:pPr>
              <a:lnSpc>
                <a:spcPts val="1600"/>
              </a:lnSpc>
              <a:buClr>
                <a:schemeClr val="accent2"/>
              </a:buClr>
            </a:pPr>
            <a:r>
              <a:rPr lang="en-US" sz="1050" dirty="0">
                <a:latin typeface="+mj-lt"/>
              </a:rPr>
              <a:t>Deltoids &amp; biceps</a:t>
            </a:r>
          </a:p>
          <a:p>
            <a:pPr>
              <a:lnSpc>
                <a:spcPts val="1600"/>
              </a:lnSpc>
              <a:buClr>
                <a:schemeClr val="accent2"/>
              </a:buClr>
            </a:pPr>
            <a:r>
              <a:rPr lang="en-US" sz="1050" dirty="0">
                <a:latin typeface="+mj-lt"/>
              </a:rPr>
              <a:t>Wrist extenders</a:t>
            </a:r>
          </a:p>
          <a:p>
            <a:pPr>
              <a:lnSpc>
                <a:spcPts val="1600"/>
              </a:lnSpc>
              <a:buClr>
                <a:schemeClr val="accent2"/>
              </a:buClr>
            </a:pPr>
            <a:r>
              <a:rPr lang="en-US" sz="1050" dirty="0">
                <a:latin typeface="+mj-lt"/>
              </a:rPr>
              <a:t>Triceps</a:t>
            </a:r>
          </a:p>
          <a:p>
            <a:pPr>
              <a:lnSpc>
                <a:spcPts val="1600"/>
              </a:lnSpc>
              <a:buClr>
                <a:schemeClr val="accent2"/>
              </a:buClr>
            </a:pPr>
            <a:r>
              <a:rPr lang="en-US" sz="1050" dirty="0">
                <a:latin typeface="+mj-lt"/>
              </a:rPr>
              <a:t>Hands</a:t>
            </a:r>
            <a:endParaRPr lang="en-GB" sz="1050" dirty="0">
              <a:latin typeface="+mj-lt"/>
            </a:endParaRPr>
          </a:p>
        </p:txBody>
      </p:sp>
    </p:spTree>
    <p:extLst>
      <p:ext uri="{BB962C8B-B14F-4D97-AF65-F5344CB8AC3E}">
        <p14:creationId xmlns:p14="http://schemas.microsoft.com/office/powerpoint/2010/main" val="29866200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3" name="Group 122">
            <a:extLst>
              <a:ext uri="{FF2B5EF4-FFF2-40B4-BE49-F238E27FC236}">
                <a16:creationId xmlns:a16="http://schemas.microsoft.com/office/drawing/2014/main" id="{40CA5CF8-9592-9A02-857A-99F8FDBB5AC7}"/>
              </a:ext>
            </a:extLst>
          </p:cNvPr>
          <p:cNvGrpSpPr>
            <a:grpSpLocks noChangeAspect="1"/>
          </p:cNvGrpSpPr>
          <p:nvPr/>
        </p:nvGrpSpPr>
        <p:grpSpPr>
          <a:xfrm>
            <a:off x="6355454" y="2726412"/>
            <a:ext cx="4513951" cy="2012400"/>
            <a:chOff x="5598850" y="2811050"/>
            <a:chExt cx="4522569" cy="2016242"/>
          </a:xfrm>
        </p:grpSpPr>
        <p:grpSp>
          <p:nvGrpSpPr>
            <p:cNvPr id="124" name="Group 123">
              <a:extLst>
                <a:ext uri="{FF2B5EF4-FFF2-40B4-BE49-F238E27FC236}">
                  <a16:creationId xmlns:a16="http://schemas.microsoft.com/office/drawing/2014/main" id="{95868F81-DD2E-AC61-A82F-96AC13BC49D5}"/>
                </a:ext>
              </a:extLst>
            </p:cNvPr>
            <p:cNvGrpSpPr/>
            <p:nvPr/>
          </p:nvGrpSpPr>
          <p:grpSpPr>
            <a:xfrm>
              <a:off x="5598850" y="2811050"/>
              <a:ext cx="4522569" cy="2016242"/>
              <a:chOff x="426775" y="2931700"/>
              <a:chExt cx="4522569" cy="2016242"/>
            </a:xfrm>
          </p:grpSpPr>
          <p:sp>
            <p:nvSpPr>
              <p:cNvPr id="128" name="Freeform: Shape 127">
                <a:extLst>
                  <a:ext uri="{FF2B5EF4-FFF2-40B4-BE49-F238E27FC236}">
                    <a16:creationId xmlns:a16="http://schemas.microsoft.com/office/drawing/2014/main" id="{16003D68-70D8-9D58-6B8B-DE45E381E78C}"/>
                  </a:ext>
                </a:extLst>
              </p:cNvPr>
              <p:cNvSpPr/>
              <p:nvPr/>
            </p:nvSpPr>
            <p:spPr>
              <a:xfrm>
                <a:off x="850437" y="3421539"/>
                <a:ext cx="385092" cy="372780"/>
              </a:xfrm>
              <a:custGeom>
                <a:avLst/>
                <a:gdLst>
                  <a:gd name="connsiteX0" fmla="*/ 619697 w 619696"/>
                  <a:gd name="connsiteY0" fmla="*/ 299942 h 599884"/>
                  <a:gd name="connsiteX1" fmla="*/ 309848 w 619696"/>
                  <a:gd name="connsiteY1" fmla="*/ 599884 h 599884"/>
                  <a:gd name="connsiteX2" fmla="*/ 0 w 619696"/>
                  <a:gd name="connsiteY2" fmla="*/ 299942 h 599884"/>
                  <a:gd name="connsiteX3" fmla="*/ 309848 w 619696"/>
                  <a:gd name="connsiteY3" fmla="*/ 0 h 599884"/>
                  <a:gd name="connsiteX4" fmla="*/ 619697 w 619696"/>
                  <a:gd name="connsiteY4" fmla="*/ 299942 h 599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696" h="599884">
                    <a:moveTo>
                      <a:pt x="619697" y="299942"/>
                    </a:moveTo>
                    <a:cubicBezTo>
                      <a:pt x="619697" y="465596"/>
                      <a:pt x="480973" y="599884"/>
                      <a:pt x="309848" y="599884"/>
                    </a:cubicBezTo>
                    <a:cubicBezTo>
                      <a:pt x="138724" y="599884"/>
                      <a:pt x="0" y="465596"/>
                      <a:pt x="0" y="299942"/>
                    </a:cubicBezTo>
                    <a:cubicBezTo>
                      <a:pt x="0" y="134289"/>
                      <a:pt x="138724" y="0"/>
                      <a:pt x="309848" y="0"/>
                    </a:cubicBezTo>
                    <a:cubicBezTo>
                      <a:pt x="480973" y="0"/>
                      <a:pt x="619697" y="134289"/>
                      <a:pt x="619697" y="299942"/>
                    </a:cubicBezTo>
                    <a:close/>
                  </a:path>
                </a:pathLst>
              </a:custGeom>
              <a:solidFill>
                <a:srgbClr val="D8D8D8"/>
              </a:solidFill>
              <a:ln w="0"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3486AAF0-AEBD-5015-4136-DB9AED05FDA4}"/>
                  </a:ext>
                </a:extLst>
              </p:cNvPr>
              <p:cNvSpPr/>
              <p:nvPr/>
            </p:nvSpPr>
            <p:spPr>
              <a:xfrm>
                <a:off x="845110" y="3416212"/>
                <a:ext cx="395746" cy="383435"/>
              </a:xfrm>
              <a:custGeom>
                <a:avLst/>
                <a:gdLst>
                  <a:gd name="connsiteX0" fmla="*/ 318421 w 636841"/>
                  <a:gd name="connsiteY0" fmla="*/ 617030 h 617029"/>
                  <a:gd name="connsiteX1" fmla="*/ 0 w 636841"/>
                  <a:gd name="connsiteY1" fmla="*/ 308515 h 617029"/>
                  <a:gd name="connsiteX2" fmla="*/ 318421 w 636841"/>
                  <a:gd name="connsiteY2" fmla="*/ 0 h 617029"/>
                  <a:gd name="connsiteX3" fmla="*/ 636842 w 636841"/>
                  <a:gd name="connsiteY3" fmla="*/ 308515 h 617029"/>
                  <a:gd name="connsiteX4" fmla="*/ 318421 w 636841"/>
                  <a:gd name="connsiteY4" fmla="*/ 617030 h 617029"/>
                  <a:gd name="connsiteX5" fmla="*/ 318421 w 636841"/>
                  <a:gd name="connsiteY5" fmla="*/ 17240 h 617029"/>
                  <a:gd name="connsiteX6" fmla="*/ 17145 w 636841"/>
                  <a:gd name="connsiteY6" fmla="*/ 308610 h 617029"/>
                  <a:gd name="connsiteX7" fmla="*/ 318421 w 636841"/>
                  <a:gd name="connsiteY7" fmla="*/ 599980 h 617029"/>
                  <a:gd name="connsiteX8" fmla="*/ 619697 w 636841"/>
                  <a:gd name="connsiteY8" fmla="*/ 308610 h 617029"/>
                  <a:gd name="connsiteX9" fmla="*/ 318421 w 636841"/>
                  <a:gd name="connsiteY9" fmla="*/ 17240 h 617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6841" h="617029">
                    <a:moveTo>
                      <a:pt x="318421" y="617030"/>
                    </a:moveTo>
                    <a:cubicBezTo>
                      <a:pt x="142875" y="617030"/>
                      <a:pt x="0" y="478631"/>
                      <a:pt x="0" y="308515"/>
                    </a:cubicBezTo>
                    <a:cubicBezTo>
                      <a:pt x="0" y="138398"/>
                      <a:pt x="142875" y="0"/>
                      <a:pt x="318421" y="0"/>
                    </a:cubicBezTo>
                    <a:cubicBezTo>
                      <a:pt x="493967" y="0"/>
                      <a:pt x="636842" y="138398"/>
                      <a:pt x="636842" y="308515"/>
                    </a:cubicBezTo>
                    <a:cubicBezTo>
                      <a:pt x="636842" y="478631"/>
                      <a:pt x="493967" y="617030"/>
                      <a:pt x="318421" y="617030"/>
                    </a:cubicBezTo>
                    <a:close/>
                    <a:moveTo>
                      <a:pt x="318421" y="17240"/>
                    </a:moveTo>
                    <a:cubicBezTo>
                      <a:pt x="152305" y="17240"/>
                      <a:pt x="17145" y="147923"/>
                      <a:pt x="17145" y="308610"/>
                    </a:cubicBezTo>
                    <a:cubicBezTo>
                      <a:pt x="17145" y="469297"/>
                      <a:pt x="152305" y="599980"/>
                      <a:pt x="318421" y="599980"/>
                    </a:cubicBezTo>
                    <a:cubicBezTo>
                      <a:pt x="484537" y="599980"/>
                      <a:pt x="619697" y="469297"/>
                      <a:pt x="619697" y="308610"/>
                    </a:cubicBezTo>
                    <a:cubicBezTo>
                      <a:pt x="619697" y="147923"/>
                      <a:pt x="484537" y="17240"/>
                      <a:pt x="318421" y="17240"/>
                    </a:cubicBezTo>
                    <a:close/>
                  </a:path>
                </a:pathLst>
              </a:custGeom>
              <a:solidFill>
                <a:srgbClr val="8D7941"/>
              </a:solidFill>
              <a:ln w="0"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BDD03B89-78E3-DE33-2AF0-2118139F45C1}"/>
                  </a:ext>
                </a:extLst>
              </p:cNvPr>
              <p:cNvSpPr/>
              <p:nvPr/>
            </p:nvSpPr>
            <p:spPr>
              <a:xfrm rot="20642401">
                <a:off x="4122803" y="3360254"/>
                <a:ext cx="372780" cy="385092"/>
              </a:xfrm>
              <a:custGeom>
                <a:avLst/>
                <a:gdLst>
                  <a:gd name="connsiteX0" fmla="*/ 599884 w 599884"/>
                  <a:gd name="connsiteY0" fmla="*/ 309848 h 619696"/>
                  <a:gd name="connsiteX1" fmla="*/ 299942 w 599884"/>
                  <a:gd name="connsiteY1" fmla="*/ 619697 h 619696"/>
                  <a:gd name="connsiteX2" fmla="*/ 0 w 599884"/>
                  <a:gd name="connsiteY2" fmla="*/ 309848 h 619696"/>
                  <a:gd name="connsiteX3" fmla="*/ 299942 w 599884"/>
                  <a:gd name="connsiteY3" fmla="*/ 0 h 619696"/>
                  <a:gd name="connsiteX4" fmla="*/ 599884 w 599884"/>
                  <a:gd name="connsiteY4" fmla="*/ 309848 h 619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9884" h="619696">
                    <a:moveTo>
                      <a:pt x="599884" y="309848"/>
                    </a:moveTo>
                    <a:cubicBezTo>
                      <a:pt x="599884" y="480973"/>
                      <a:pt x="465595" y="619697"/>
                      <a:pt x="299942" y="619697"/>
                    </a:cubicBezTo>
                    <a:cubicBezTo>
                      <a:pt x="134289" y="619697"/>
                      <a:pt x="0" y="480973"/>
                      <a:pt x="0" y="309848"/>
                    </a:cubicBezTo>
                    <a:cubicBezTo>
                      <a:pt x="0" y="138724"/>
                      <a:pt x="134289" y="0"/>
                      <a:pt x="299942" y="0"/>
                    </a:cubicBezTo>
                    <a:cubicBezTo>
                      <a:pt x="465595" y="0"/>
                      <a:pt x="599884" y="138724"/>
                      <a:pt x="599884" y="309848"/>
                    </a:cubicBezTo>
                    <a:close/>
                  </a:path>
                </a:pathLst>
              </a:custGeom>
              <a:solidFill>
                <a:srgbClr val="D8D8D8"/>
              </a:solidFill>
              <a:ln w="0"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C058C76B-E2C7-707C-EAA8-3B723792B3F5}"/>
                  </a:ext>
                </a:extLst>
              </p:cNvPr>
              <p:cNvSpPr/>
              <p:nvPr/>
            </p:nvSpPr>
            <p:spPr>
              <a:xfrm>
                <a:off x="4117874" y="3356197"/>
                <a:ext cx="382692" cy="393138"/>
              </a:xfrm>
              <a:custGeom>
                <a:avLst/>
                <a:gdLst>
                  <a:gd name="connsiteX0" fmla="*/ 313161 w 615834"/>
                  <a:gd name="connsiteY0" fmla="*/ 632645 h 632644"/>
                  <a:gd name="connsiteX1" fmla="*/ 12647 w 615834"/>
                  <a:gd name="connsiteY1" fmla="*/ 400806 h 632644"/>
                  <a:gd name="connsiteX2" fmla="*/ 220674 w 615834"/>
                  <a:gd name="connsiteY2" fmla="*/ 11615 h 632644"/>
                  <a:gd name="connsiteX3" fmla="*/ 455084 w 615834"/>
                  <a:gd name="connsiteY3" fmla="*/ 41237 h 632644"/>
                  <a:gd name="connsiteX4" fmla="*/ 603102 w 615834"/>
                  <a:gd name="connsiteY4" fmla="*/ 231928 h 632644"/>
                  <a:gd name="connsiteX5" fmla="*/ 578337 w 615834"/>
                  <a:gd name="connsiteY5" fmla="*/ 472053 h 632644"/>
                  <a:gd name="connsiteX6" fmla="*/ 395076 w 615834"/>
                  <a:gd name="connsiteY6" fmla="*/ 621119 h 632644"/>
                  <a:gd name="connsiteX7" fmla="*/ 395076 w 615834"/>
                  <a:gd name="connsiteY7" fmla="*/ 621119 h 632644"/>
                  <a:gd name="connsiteX8" fmla="*/ 313161 w 615834"/>
                  <a:gd name="connsiteY8" fmla="*/ 632645 h 632644"/>
                  <a:gd name="connsiteX9" fmla="*/ 303160 w 615834"/>
                  <a:gd name="connsiteY9" fmla="*/ 14281 h 632644"/>
                  <a:gd name="connsiteX10" fmla="*/ 224674 w 615834"/>
                  <a:gd name="connsiteY10" fmla="*/ 25331 h 632644"/>
                  <a:gd name="connsiteX11" fmla="*/ 26459 w 615834"/>
                  <a:gd name="connsiteY11" fmla="*/ 396901 h 632644"/>
                  <a:gd name="connsiteX12" fmla="*/ 391171 w 615834"/>
                  <a:gd name="connsiteY12" fmla="*/ 607403 h 632644"/>
                  <a:gd name="connsiteX13" fmla="*/ 391171 w 615834"/>
                  <a:gd name="connsiteY13" fmla="*/ 607403 h 632644"/>
                  <a:gd name="connsiteX14" fmla="*/ 565764 w 615834"/>
                  <a:gd name="connsiteY14" fmla="*/ 465386 h 632644"/>
                  <a:gd name="connsiteX15" fmla="*/ 589386 w 615834"/>
                  <a:gd name="connsiteY15" fmla="*/ 235928 h 632644"/>
                  <a:gd name="connsiteX16" fmla="*/ 447940 w 615834"/>
                  <a:gd name="connsiteY16" fmla="*/ 53715 h 632644"/>
                  <a:gd name="connsiteX17" fmla="*/ 303160 w 615834"/>
                  <a:gd name="connsiteY17" fmla="*/ 14377 h 632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15834" h="632644">
                    <a:moveTo>
                      <a:pt x="313161" y="632645"/>
                    </a:moveTo>
                    <a:cubicBezTo>
                      <a:pt x="178287" y="632645"/>
                      <a:pt x="52653" y="540728"/>
                      <a:pt x="12647" y="400806"/>
                    </a:cubicBezTo>
                    <a:cubicBezTo>
                      <a:pt x="-35454" y="232785"/>
                      <a:pt x="57891" y="58192"/>
                      <a:pt x="220674" y="11615"/>
                    </a:cubicBezTo>
                    <a:cubicBezTo>
                      <a:pt x="299540" y="-10960"/>
                      <a:pt x="382789" y="-387"/>
                      <a:pt x="455084" y="41237"/>
                    </a:cubicBezTo>
                    <a:cubicBezTo>
                      <a:pt x="527283" y="82862"/>
                      <a:pt x="579766" y="150584"/>
                      <a:pt x="603102" y="231928"/>
                    </a:cubicBezTo>
                    <a:cubicBezTo>
                      <a:pt x="626343" y="313271"/>
                      <a:pt x="617580" y="398520"/>
                      <a:pt x="578337" y="472053"/>
                    </a:cubicBezTo>
                    <a:cubicBezTo>
                      <a:pt x="539094" y="545586"/>
                      <a:pt x="473943" y="598545"/>
                      <a:pt x="395076" y="621119"/>
                    </a:cubicBezTo>
                    <a:lnTo>
                      <a:pt x="395076" y="621119"/>
                    </a:lnTo>
                    <a:cubicBezTo>
                      <a:pt x="367834" y="628930"/>
                      <a:pt x="340308" y="632645"/>
                      <a:pt x="313161" y="632645"/>
                    </a:cubicBezTo>
                    <a:close/>
                    <a:moveTo>
                      <a:pt x="303160" y="14281"/>
                    </a:moveTo>
                    <a:cubicBezTo>
                      <a:pt x="276871" y="14281"/>
                      <a:pt x="250487" y="17901"/>
                      <a:pt x="224674" y="25331"/>
                    </a:cubicBezTo>
                    <a:cubicBezTo>
                      <a:pt x="69512" y="69717"/>
                      <a:pt x="-19452" y="236404"/>
                      <a:pt x="26459" y="396901"/>
                    </a:cubicBezTo>
                    <a:cubicBezTo>
                      <a:pt x="72369" y="557397"/>
                      <a:pt x="236009" y="651790"/>
                      <a:pt x="391171" y="607403"/>
                    </a:cubicBezTo>
                    <a:lnTo>
                      <a:pt x="391171" y="607403"/>
                    </a:lnTo>
                    <a:cubicBezTo>
                      <a:pt x="466323" y="585877"/>
                      <a:pt x="528331" y="535490"/>
                      <a:pt x="565764" y="465386"/>
                    </a:cubicBezTo>
                    <a:cubicBezTo>
                      <a:pt x="603293" y="395186"/>
                      <a:pt x="611675" y="313652"/>
                      <a:pt x="589386" y="235928"/>
                    </a:cubicBezTo>
                    <a:cubicBezTo>
                      <a:pt x="567098" y="158109"/>
                      <a:pt x="516901" y="93434"/>
                      <a:pt x="447940" y="53715"/>
                    </a:cubicBezTo>
                    <a:cubicBezTo>
                      <a:pt x="402792" y="27712"/>
                      <a:pt x="353166" y="14377"/>
                      <a:pt x="303160" y="14377"/>
                    </a:cubicBezTo>
                    <a:close/>
                  </a:path>
                </a:pathLst>
              </a:custGeom>
              <a:solidFill>
                <a:srgbClr val="8D7941"/>
              </a:solidFill>
              <a:ln w="0"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4BD5C695-219A-29F2-6FE3-D84E4A4791BE}"/>
                  </a:ext>
                </a:extLst>
              </p:cNvPr>
              <p:cNvSpPr/>
              <p:nvPr/>
            </p:nvSpPr>
            <p:spPr>
              <a:xfrm>
                <a:off x="1404001" y="3929215"/>
                <a:ext cx="2621566" cy="1018727"/>
              </a:xfrm>
              <a:custGeom>
                <a:avLst/>
                <a:gdLst>
                  <a:gd name="connsiteX0" fmla="*/ 4133539 w 4218666"/>
                  <a:gd name="connsiteY0" fmla="*/ 639604 h 1639352"/>
                  <a:gd name="connsiteX1" fmla="*/ 3501270 w 4218666"/>
                  <a:gd name="connsiteY1" fmla="*/ 1251299 h 1639352"/>
                  <a:gd name="connsiteX2" fmla="*/ 2823471 w 4218666"/>
                  <a:gd name="connsiteY2" fmla="*/ 1619060 h 1639352"/>
                  <a:gd name="connsiteX3" fmla="*/ 2294452 w 4218666"/>
                  <a:gd name="connsiteY3" fmla="*/ 1528096 h 1639352"/>
                  <a:gd name="connsiteX4" fmla="*/ 2116716 w 4218666"/>
                  <a:gd name="connsiteY4" fmla="*/ 1342168 h 1639352"/>
                  <a:gd name="connsiteX5" fmla="*/ 1732382 w 4218666"/>
                  <a:gd name="connsiteY5" fmla="*/ 1627346 h 1639352"/>
                  <a:gd name="connsiteX6" fmla="*/ 1182694 w 4218666"/>
                  <a:gd name="connsiteY6" fmla="*/ 1515809 h 1639352"/>
                  <a:gd name="connsiteX7" fmla="*/ 347923 w 4218666"/>
                  <a:gd name="connsiteY7" fmla="*/ 1019842 h 1639352"/>
                  <a:gd name="connsiteX8" fmla="*/ 9023 w 4218666"/>
                  <a:gd name="connsiteY8" fmla="*/ 362712 h 1639352"/>
                  <a:gd name="connsiteX9" fmla="*/ 165 w 4218666"/>
                  <a:gd name="connsiteY9" fmla="*/ 209740 h 1639352"/>
                  <a:gd name="connsiteX10" fmla="*/ 326301 w 4218666"/>
                  <a:gd name="connsiteY10" fmla="*/ 688848 h 1639352"/>
                  <a:gd name="connsiteX11" fmla="*/ 1161072 w 4218666"/>
                  <a:gd name="connsiteY11" fmla="*/ 1184719 h 1639352"/>
                  <a:gd name="connsiteX12" fmla="*/ 1710760 w 4218666"/>
                  <a:gd name="connsiteY12" fmla="*/ 1296257 h 1639352"/>
                  <a:gd name="connsiteX13" fmla="*/ 2095094 w 4218666"/>
                  <a:gd name="connsiteY13" fmla="*/ 1011079 h 1639352"/>
                  <a:gd name="connsiteX14" fmla="*/ 2272830 w 4218666"/>
                  <a:gd name="connsiteY14" fmla="*/ 1197102 h 1639352"/>
                  <a:gd name="connsiteX15" fmla="*/ 2801849 w 4218666"/>
                  <a:gd name="connsiteY15" fmla="*/ 1287970 h 1639352"/>
                  <a:gd name="connsiteX16" fmla="*/ 3479648 w 4218666"/>
                  <a:gd name="connsiteY16" fmla="*/ 920210 h 1639352"/>
                  <a:gd name="connsiteX17" fmla="*/ 4111917 w 4218666"/>
                  <a:gd name="connsiteY17" fmla="*/ 308610 h 1639352"/>
                  <a:gd name="connsiteX18" fmla="*/ 4197547 w 4218666"/>
                  <a:gd name="connsiteY18" fmla="*/ 0 h 1639352"/>
                  <a:gd name="connsiteX19" fmla="*/ 4133539 w 4218666"/>
                  <a:gd name="connsiteY19" fmla="*/ 639604 h 1639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218666" h="1639352">
                    <a:moveTo>
                      <a:pt x="4133539" y="639604"/>
                    </a:moveTo>
                    <a:cubicBezTo>
                      <a:pt x="4089343" y="738568"/>
                      <a:pt x="3918274" y="940308"/>
                      <a:pt x="3501270" y="1251299"/>
                    </a:cubicBezTo>
                    <a:cubicBezTo>
                      <a:pt x="3063405" y="1577721"/>
                      <a:pt x="2887764" y="1609820"/>
                      <a:pt x="2823471" y="1619060"/>
                    </a:cubicBezTo>
                    <a:cubicBezTo>
                      <a:pt x="2719457" y="1634204"/>
                      <a:pt x="2494858" y="1663446"/>
                      <a:pt x="2294452" y="1528096"/>
                    </a:cubicBezTo>
                    <a:cubicBezTo>
                      <a:pt x="2204155" y="1467136"/>
                      <a:pt x="2148529" y="1392841"/>
                      <a:pt x="2116716" y="1342168"/>
                    </a:cubicBezTo>
                    <a:cubicBezTo>
                      <a:pt x="2059661" y="1424273"/>
                      <a:pt x="1934216" y="1577340"/>
                      <a:pt x="1732382" y="1627346"/>
                    </a:cubicBezTo>
                    <a:cubicBezTo>
                      <a:pt x="1645514" y="1648873"/>
                      <a:pt x="1523213" y="1656493"/>
                      <a:pt x="1182694" y="1515809"/>
                    </a:cubicBezTo>
                    <a:cubicBezTo>
                      <a:pt x="808552" y="1361123"/>
                      <a:pt x="576523" y="1265206"/>
                      <a:pt x="347923" y="1019842"/>
                    </a:cubicBezTo>
                    <a:cubicBezTo>
                      <a:pt x="247910" y="912590"/>
                      <a:pt x="53315" y="691229"/>
                      <a:pt x="9023" y="362712"/>
                    </a:cubicBezTo>
                    <a:cubicBezTo>
                      <a:pt x="546" y="299752"/>
                      <a:pt x="-502" y="246602"/>
                      <a:pt x="165" y="209740"/>
                    </a:cubicBezTo>
                    <a:cubicBezTo>
                      <a:pt x="105512" y="435769"/>
                      <a:pt x="233242" y="591788"/>
                      <a:pt x="326301" y="688848"/>
                    </a:cubicBezTo>
                    <a:cubicBezTo>
                      <a:pt x="578238" y="951738"/>
                      <a:pt x="838746" y="1051465"/>
                      <a:pt x="1161072" y="1184719"/>
                    </a:cubicBezTo>
                    <a:cubicBezTo>
                      <a:pt x="1501496" y="1325499"/>
                      <a:pt x="1623892" y="1317784"/>
                      <a:pt x="1710760" y="1296257"/>
                    </a:cubicBezTo>
                    <a:cubicBezTo>
                      <a:pt x="1912595" y="1246346"/>
                      <a:pt x="2038039" y="1093184"/>
                      <a:pt x="2095094" y="1011079"/>
                    </a:cubicBezTo>
                    <a:cubicBezTo>
                      <a:pt x="2126812" y="1061847"/>
                      <a:pt x="2182533" y="1136142"/>
                      <a:pt x="2272830" y="1197102"/>
                    </a:cubicBezTo>
                    <a:cubicBezTo>
                      <a:pt x="2473236" y="1332357"/>
                      <a:pt x="2697741" y="1303115"/>
                      <a:pt x="2801849" y="1287970"/>
                    </a:cubicBezTo>
                    <a:cubicBezTo>
                      <a:pt x="2866143" y="1278636"/>
                      <a:pt x="3041783" y="1246632"/>
                      <a:pt x="3479648" y="920210"/>
                    </a:cubicBezTo>
                    <a:cubicBezTo>
                      <a:pt x="4028574" y="510921"/>
                      <a:pt x="4063530" y="415004"/>
                      <a:pt x="4111917" y="308610"/>
                    </a:cubicBezTo>
                    <a:cubicBezTo>
                      <a:pt x="4167829" y="185642"/>
                      <a:pt x="4188689" y="74009"/>
                      <a:pt x="4197547" y="0"/>
                    </a:cubicBezTo>
                    <a:cubicBezTo>
                      <a:pt x="4223931" y="143827"/>
                      <a:pt x="4245363" y="389287"/>
                      <a:pt x="4133539" y="639604"/>
                    </a:cubicBezTo>
                    <a:close/>
                  </a:path>
                </a:pathLst>
              </a:custGeom>
              <a:solidFill>
                <a:srgbClr val="8D7941"/>
              </a:solidFill>
              <a:ln w="0" cap="flat">
                <a:noFill/>
                <a:prstDash val="solid"/>
                <a:miter/>
              </a:ln>
            </p:spPr>
            <p:txBody>
              <a:bodyPr rtlCol="0" anchor="ctr"/>
              <a:lstStyle/>
              <a:p>
                <a:endParaRPr lang="en-US"/>
              </a:p>
            </p:txBody>
          </p:sp>
          <p:grpSp>
            <p:nvGrpSpPr>
              <p:cNvPr id="133" name="Graphic 8">
                <a:extLst>
                  <a:ext uri="{FF2B5EF4-FFF2-40B4-BE49-F238E27FC236}">
                    <a16:creationId xmlns:a16="http://schemas.microsoft.com/office/drawing/2014/main" id="{717D1DBE-AF7E-AA90-782A-B0F1ACCE9F35}"/>
                  </a:ext>
                </a:extLst>
              </p:cNvPr>
              <p:cNvGrpSpPr/>
              <p:nvPr/>
            </p:nvGrpSpPr>
            <p:grpSpPr>
              <a:xfrm>
                <a:off x="4835845" y="3755846"/>
                <a:ext cx="113499" cy="246409"/>
                <a:chOff x="9580063" y="3131152"/>
                <a:chExt cx="182644" cy="396525"/>
              </a:xfrm>
              <a:solidFill>
                <a:srgbClr val="8D7941"/>
              </a:solidFill>
            </p:grpSpPr>
            <p:sp>
              <p:nvSpPr>
                <p:cNvPr id="168" name="Freeform: Shape 167">
                  <a:extLst>
                    <a:ext uri="{FF2B5EF4-FFF2-40B4-BE49-F238E27FC236}">
                      <a16:creationId xmlns:a16="http://schemas.microsoft.com/office/drawing/2014/main" id="{A163BC1A-A0E3-4A02-B5AE-914CD15573FB}"/>
                    </a:ext>
                  </a:extLst>
                </p:cNvPr>
                <p:cNvSpPr/>
                <p:nvPr/>
              </p:nvSpPr>
              <p:spPr>
                <a:xfrm>
                  <a:off x="9589115" y="3142011"/>
                  <a:ext cx="164630" cy="376428"/>
                </a:xfrm>
                <a:custGeom>
                  <a:avLst/>
                  <a:gdLst>
                    <a:gd name="connsiteX0" fmla="*/ 41421 w 164630"/>
                    <a:gd name="connsiteY0" fmla="*/ 376428 h 376428"/>
                    <a:gd name="connsiteX1" fmla="*/ 100381 w 164630"/>
                    <a:gd name="connsiteY1" fmla="*/ 355854 h 376428"/>
                    <a:gd name="connsiteX2" fmla="*/ 95999 w 164630"/>
                    <a:gd name="connsiteY2" fmla="*/ 27813 h 376428"/>
                    <a:gd name="connsiteX3" fmla="*/ 44945 w 164630"/>
                    <a:gd name="connsiteY3" fmla="*/ 0 h 376428"/>
                    <a:gd name="connsiteX4" fmla="*/ 82 w 164630"/>
                    <a:gd name="connsiteY4" fmla="*/ 183547 h 376428"/>
                    <a:gd name="connsiteX5" fmla="*/ 41421 w 164630"/>
                    <a:gd name="connsiteY5" fmla="*/ 376333 h 376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630" h="376428">
                      <a:moveTo>
                        <a:pt x="41421" y="376428"/>
                      </a:moveTo>
                      <a:cubicBezTo>
                        <a:pt x="62661" y="375380"/>
                        <a:pt x="81902" y="369570"/>
                        <a:pt x="100381" y="355854"/>
                      </a:cubicBezTo>
                      <a:cubicBezTo>
                        <a:pt x="186010" y="291941"/>
                        <a:pt x="187534" y="105918"/>
                        <a:pt x="95999" y="27813"/>
                      </a:cubicBezTo>
                      <a:cubicBezTo>
                        <a:pt x="79902" y="14097"/>
                        <a:pt x="62852" y="5334"/>
                        <a:pt x="44945" y="0"/>
                      </a:cubicBezTo>
                      <a:cubicBezTo>
                        <a:pt x="23990" y="43053"/>
                        <a:pt x="1606" y="106108"/>
                        <a:pt x="82" y="183547"/>
                      </a:cubicBezTo>
                      <a:cubicBezTo>
                        <a:pt x="-1442" y="261175"/>
                        <a:pt x="18465" y="326708"/>
                        <a:pt x="41421" y="376333"/>
                      </a:cubicBezTo>
                      <a:close/>
                    </a:path>
                  </a:pathLst>
                </a:custGeom>
                <a:solidFill>
                  <a:srgbClr val="8D7941"/>
                </a:solidFill>
                <a:ln w="0"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id="{0EB7CE0C-C56D-1E7F-AD99-7F46406BBCD4}"/>
                    </a:ext>
                  </a:extLst>
                </p:cNvPr>
                <p:cNvSpPr/>
                <p:nvPr/>
              </p:nvSpPr>
              <p:spPr>
                <a:xfrm>
                  <a:off x="9580063" y="3131152"/>
                  <a:ext cx="182644" cy="396525"/>
                </a:xfrm>
                <a:custGeom>
                  <a:avLst/>
                  <a:gdLst>
                    <a:gd name="connsiteX0" fmla="*/ 44853 w 182644"/>
                    <a:gd name="connsiteY0" fmla="*/ 396526 h 396525"/>
                    <a:gd name="connsiteX1" fmla="*/ 42282 w 182644"/>
                    <a:gd name="connsiteY1" fmla="*/ 391001 h 396525"/>
                    <a:gd name="connsiteX2" fmla="*/ 86 w 182644"/>
                    <a:gd name="connsiteY2" fmla="*/ 194215 h 396525"/>
                    <a:gd name="connsiteX3" fmla="*/ 45901 w 182644"/>
                    <a:gd name="connsiteY3" fmla="*/ 6858 h 396525"/>
                    <a:gd name="connsiteX4" fmla="*/ 49235 w 182644"/>
                    <a:gd name="connsiteY4" fmla="*/ 0 h 396525"/>
                    <a:gd name="connsiteX5" fmla="*/ 56569 w 182644"/>
                    <a:gd name="connsiteY5" fmla="*/ 2191 h 396525"/>
                    <a:gd name="connsiteX6" fmla="*/ 110862 w 182644"/>
                    <a:gd name="connsiteY6" fmla="*/ 31814 h 396525"/>
                    <a:gd name="connsiteX7" fmla="*/ 182490 w 182644"/>
                    <a:gd name="connsiteY7" fmla="*/ 218980 h 396525"/>
                    <a:gd name="connsiteX8" fmla="*/ 114767 w 182644"/>
                    <a:gd name="connsiteY8" fmla="*/ 373856 h 396525"/>
                    <a:gd name="connsiteX9" fmla="*/ 50854 w 182644"/>
                    <a:gd name="connsiteY9" fmla="*/ 396145 h 396525"/>
                    <a:gd name="connsiteX10" fmla="*/ 44853 w 182644"/>
                    <a:gd name="connsiteY10" fmla="*/ 396431 h 396525"/>
                    <a:gd name="connsiteX11" fmla="*/ 58760 w 182644"/>
                    <a:gd name="connsiteY11" fmla="*/ 21908 h 396525"/>
                    <a:gd name="connsiteX12" fmla="*/ 18088 w 182644"/>
                    <a:gd name="connsiteY12" fmla="*/ 194691 h 396525"/>
                    <a:gd name="connsiteX13" fmla="*/ 55998 w 182644"/>
                    <a:gd name="connsiteY13" fmla="*/ 377952 h 396525"/>
                    <a:gd name="connsiteX14" fmla="*/ 104004 w 182644"/>
                    <a:gd name="connsiteY14" fmla="*/ 359569 h 396525"/>
                    <a:gd name="connsiteX15" fmla="*/ 164487 w 182644"/>
                    <a:gd name="connsiteY15" fmla="*/ 218504 h 396525"/>
                    <a:gd name="connsiteX16" fmla="*/ 99146 w 182644"/>
                    <a:gd name="connsiteY16" fmla="*/ 45529 h 396525"/>
                    <a:gd name="connsiteX17" fmla="*/ 58665 w 182644"/>
                    <a:gd name="connsiteY17" fmla="*/ 21908 h 3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2644" h="396525">
                      <a:moveTo>
                        <a:pt x="44853" y="396526"/>
                      </a:moveTo>
                      <a:lnTo>
                        <a:pt x="42282" y="391001"/>
                      </a:lnTo>
                      <a:cubicBezTo>
                        <a:pt x="12945" y="327660"/>
                        <a:pt x="-1247" y="261461"/>
                        <a:pt x="86" y="194215"/>
                      </a:cubicBezTo>
                      <a:cubicBezTo>
                        <a:pt x="1324" y="129635"/>
                        <a:pt x="16755" y="66580"/>
                        <a:pt x="45901" y="6858"/>
                      </a:cubicBezTo>
                      <a:lnTo>
                        <a:pt x="49235" y="0"/>
                      </a:lnTo>
                      <a:lnTo>
                        <a:pt x="56569" y="2191"/>
                      </a:lnTo>
                      <a:cubicBezTo>
                        <a:pt x="76857" y="8287"/>
                        <a:pt x="94669" y="17907"/>
                        <a:pt x="110862" y="31814"/>
                      </a:cubicBezTo>
                      <a:cubicBezTo>
                        <a:pt x="157534" y="71628"/>
                        <a:pt x="184966" y="143351"/>
                        <a:pt x="182490" y="218980"/>
                      </a:cubicBezTo>
                      <a:cubicBezTo>
                        <a:pt x="180299" y="285941"/>
                        <a:pt x="154962" y="343853"/>
                        <a:pt x="114767" y="373856"/>
                      </a:cubicBezTo>
                      <a:cubicBezTo>
                        <a:pt x="95907" y="387858"/>
                        <a:pt x="75619" y="395002"/>
                        <a:pt x="50854" y="396145"/>
                      </a:cubicBezTo>
                      <a:lnTo>
                        <a:pt x="44853" y="396431"/>
                      </a:lnTo>
                      <a:close/>
                      <a:moveTo>
                        <a:pt x="58760" y="21908"/>
                      </a:moveTo>
                      <a:cubicBezTo>
                        <a:pt x="32947" y="77153"/>
                        <a:pt x="19327" y="135255"/>
                        <a:pt x="18088" y="194691"/>
                      </a:cubicBezTo>
                      <a:cubicBezTo>
                        <a:pt x="16850" y="257175"/>
                        <a:pt x="29614" y="318802"/>
                        <a:pt x="55998" y="377952"/>
                      </a:cubicBezTo>
                      <a:cubicBezTo>
                        <a:pt x="74381" y="376142"/>
                        <a:pt x="89716" y="370237"/>
                        <a:pt x="104004" y="359569"/>
                      </a:cubicBezTo>
                      <a:cubicBezTo>
                        <a:pt x="139818" y="332804"/>
                        <a:pt x="162488" y="280130"/>
                        <a:pt x="164487" y="218504"/>
                      </a:cubicBezTo>
                      <a:cubicBezTo>
                        <a:pt x="166773" y="148209"/>
                        <a:pt x="141818" y="81915"/>
                        <a:pt x="99146" y="45529"/>
                      </a:cubicBezTo>
                      <a:cubicBezTo>
                        <a:pt x="86859" y="35052"/>
                        <a:pt x="73524" y="27242"/>
                        <a:pt x="58665" y="21908"/>
                      </a:cubicBezTo>
                      <a:close/>
                    </a:path>
                  </a:pathLst>
                </a:custGeom>
                <a:solidFill>
                  <a:srgbClr val="8D7941"/>
                </a:solidFill>
                <a:ln w="0" cap="flat">
                  <a:noFill/>
                  <a:prstDash val="solid"/>
                  <a:miter/>
                </a:ln>
              </p:spPr>
              <p:txBody>
                <a:bodyPr rtlCol="0" anchor="ctr"/>
                <a:lstStyle/>
                <a:p>
                  <a:endParaRPr lang="en-US"/>
                </a:p>
              </p:txBody>
            </p:sp>
          </p:grpSp>
          <p:sp>
            <p:nvSpPr>
              <p:cNvPr id="134" name="Freeform: Shape 133">
                <a:extLst>
                  <a:ext uri="{FF2B5EF4-FFF2-40B4-BE49-F238E27FC236}">
                    <a16:creationId xmlns:a16="http://schemas.microsoft.com/office/drawing/2014/main" id="{793A7806-D598-2EFC-81DA-811E7E05498F}"/>
                  </a:ext>
                </a:extLst>
              </p:cNvPr>
              <p:cNvSpPr/>
              <p:nvPr/>
            </p:nvSpPr>
            <p:spPr>
              <a:xfrm>
                <a:off x="3419617" y="3045948"/>
                <a:ext cx="1052319" cy="662960"/>
              </a:xfrm>
              <a:custGeom>
                <a:avLst/>
                <a:gdLst>
                  <a:gd name="connsiteX0" fmla="*/ 1693409 w 1693409"/>
                  <a:gd name="connsiteY0" fmla="*/ 917304 h 1066846"/>
                  <a:gd name="connsiteX1" fmla="*/ 1525865 w 1693409"/>
                  <a:gd name="connsiteY1" fmla="*/ 1066847 h 1066846"/>
                  <a:gd name="connsiteX2" fmla="*/ 912455 w 1693409"/>
                  <a:gd name="connsiteY2" fmla="*/ 485060 h 1066846"/>
                  <a:gd name="connsiteX3" fmla="*/ 788058 w 1693409"/>
                  <a:gd name="connsiteY3" fmla="*/ 372188 h 1066846"/>
                  <a:gd name="connsiteX4" fmla="*/ 783867 w 1693409"/>
                  <a:gd name="connsiteY4" fmla="*/ 369426 h 1066846"/>
                  <a:gd name="connsiteX5" fmla="*/ 678235 w 1693409"/>
                  <a:gd name="connsiteY5" fmla="*/ 317039 h 1066846"/>
                  <a:gd name="connsiteX6" fmla="*/ 559458 w 1693409"/>
                  <a:gd name="connsiteY6" fmla="*/ 289892 h 1066846"/>
                  <a:gd name="connsiteX7" fmla="*/ 557744 w 1693409"/>
                  <a:gd name="connsiteY7" fmla="*/ 289702 h 1066846"/>
                  <a:gd name="connsiteX8" fmla="*/ 402391 w 1693409"/>
                  <a:gd name="connsiteY8" fmla="*/ 309990 h 1066846"/>
                  <a:gd name="connsiteX9" fmla="*/ 253420 w 1693409"/>
                  <a:gd name="connsiteY9" fmla="*/ 421052 h 1066846"/>
                  <a:gd name="connsiteX10" fmla="*/ 253229 w 1693409"/>
                  <a:gd name="connsiteY10" fmla="*/ 421147 h 1066846"/>
                  <a:gd name="connsiteX11" fmla="*/ 213986 w 1693409"/>
                  <a:gd name="connsiteY11" fmla="*/ 433053 h 1066846"/>
                  <a:gd name="connsiteX12" fmla="*/ 117403 w 1693409"/>
                  <a:gd name="connsiteY12" fmla="*/ 405431 h 1066846"/>
                  <a:gd name="connsiteX13" fmla="*/ 110640 w 1693409"/>
                  <a:gd name="connsiteY13" fmla="*/ 401049 h 1066846"/>
                  <a:gd name="connsiteX14" fmla="*/ 1484 w 1693409"/>
                  <a:gd name="connsiteY14" fmla="*/ 201024 h 1066846"/>
                  <a:gd name="connsiteX15" fmla="*/ 59872 w 1693409"/>
                  <a:gd name="connsiteY15" fmla="*/ 100345 h 1066846"/>
                  <a:gd name="connsiteX16" fmla="*/ 60825 w 1693409"/>
                  <a:gd name="connsiteY16" fmla="*/ 99488 h 1066846"/>
                  <a:gd name="connsiteX17" fmla="*/ 127214 w 1693409"/>
                  <a:gd name="connsiteY17" fmla="*/ 53006 h 1066846"/>
                  <a:gd name="connsiteX18" fmla="*/ 751959 w 1693409"/>
                  <a:gd name="connsiteY18" fmla="*/ 105012 h 1066846"/>
                  <a:gd name="connsiteX19" fmla="*/ 916550 w 1693409"/>
                  <a:gd name="connsiteY19" fmla="*/ 212073 h 1066846"/>
                  <a:gd name="connsiteX20" fmla="*/ 1693409 w 1693409"/>
                  <a:gd name="connsiteY20" fmla="*/ 917304 h 1066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93409" h="1066846">
                    <a:moveTo>
                      <a:pt x="1693409" y="917304"/>
                    </a:moveTo>
                    <a:cubicBezTo>
                      <a:pt x="1693409" y="917304"/>
                      <a:pt x="1526246" y="1066180"/>
                      <a:pt x="1525865" y="1066847"/>
                    </a:cubicBezTo>
                    <a:cubicBezTo>
                      <a:pt x="1513482" y="1052559"/>
                      <a:pt x="927028" y="501157"/>
                      <a:pt x="912455" y="485060"/>
                    </a:cubicBezTo>
                    <a:cubicBezTo>
                      <a:pt x="877594" y="446674"/>
                      <a:pt x="838541" y="406383"/>
                      <a:pt x="788058" y="372188"/>
                    </a:cubicBezTo>
                    <a:cubicBezTo>
                      <a:pt x="786725" y="371236"/>
                      <a:pt x="785296" y="370283"/>
                      <a:pt x="783867" y="369426"/>
                    </a:cubicBezTo>
                    <a:cubicBezTo>
                      <a:pt x="753387" y="349138"/>
                      <a:pt x="718621" y="331136"/>
                      <a:pt x="678235" y="317039"/>
                    </a:cubicBezTo>
                    <a:cubicBezTo>
                      <a:pt x="655661" y="309133"/>
                      <a:pt x="612417" y="294845"/>
                      <a:pt x="559458" y="289892"/>
                    </a:cubicBezTo>
                    <a:cubicBezTo>
                      <a:pt x="558887" y="289797"/>
                      <a:pt x="558315" y="289702"/>
                      <a:pt x="557744" y="289702"/>
                    </a:cubicBezTo>
                    <a:cubicBezTo>
                      <a:pt x="510881" y="285511"/>
                      <a:pt x="456588" y="288654"/>
                      <a:pt x="402391" y="309990"/>
                    </a:cubicBezTo>
                    <a:cubicBezTo>
                      <a:pt x="317047" y="343709"/>
                      <a:pt x="295330" y="397049"/>
                      <a:pt x="253420" y="421052"/>
                    </a:cubicBezTo>
                    <a:cubicBezTo>
                      <a:pt x="253325" y="421052"/>
                      <a:pt x="253325" y="421147"/>
                      <a:pt x="253229" y="421147"/>
                    </a:cubicBezTo>
                    <a:cubicBezTo>
                      <a:pt x="242181" y="427529"/>
                      <a:pt x="229512" y="431815"/>
                      <a:pt x="213986" y="433053"/>
                    </a:cubicBezTo>
                    <a:cubicBezTo>
                      <a:pt x="183316" y="435530"/>
                      <a:pt x="149216" y="424862"/>
                      <a:pt x="117403" y="405431"/>
                    </a:cubicBezTo>
                    <a:cubicBezTo>
                      <a:pt x="115117" y="404097"/>
                      <a:pt x="112831" y="402573"/>
                      <a:pt x="110640" y="401049"/>
                    </a:cubicBezTo>
                    <a:cubicBezTo>
                      <a:pt x="44441" y="357806"/>
                      <a:pt x="-9756" y="277224"/>
                      <a:pt x="1484" y="201024"/>
                    </a:cubicBezTo>
                    <a:cubicBezTo>
                      <a:pt x="7770" y="158638"/>
                      <a:pt x="33107" y="125015"/>
                      <a:pt x="59872" y="100345"/>
                    </a:cubicBezTo>
                    <a:cubicBezTo>
                      <a:pt x="60158" y="100059"/>
                      <a:pt x="60539" y="99773"/>
                      <a:pt x="60825" y="99488"/>
                    </a:cubicBezTo>
                    <a:cubicBezTo>
                      <a:pt x="87590" y="75104"/>
                      <a:pt x="115403" y="59578"/>
                      <a:pt x="127214" y="53006"/>
                    </a:cubicBezTo>
                    <a:cubicBezTo>
                      <a:pt x="358290" y="-75391"/>
                      <a:pt x="695380" y="64721"/>
                      <a:pt x="751959" y="105012"/>
                    </a:cubicBezTo>
                    <a:cubicBezTo>
                      <a:pt x="783677" y="127682"/>
                      <a:pt x="853876" y="153590"/>
                      <a:pt x="916550" y="212073"/>
                    </a:cubicBezTo>
                    <a:cubicBezTo>
                      <a:pt x="1184870" y="462390"/>
                      <a:pt x="1693409" y="917304"/>
                      <a:pt x="1693409" y="917304"/>
                    </a:cubicBezTo>
                    <a:close/>
                  </a:path>
                </a:pathLst>
              </a:custGeom>
              <a:solidFill>
                <a:srgbClr val="D8D8D8"/>
              </a:solidFill>
              <a:ln w="0"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B4E088FD-5D6F-3382-B3EF-507D15EC9E2C}"/>
                  </a:ext>
                </a:extLst>
              </p:cNvPr>
              <p:cNvSpPr/>
              <p:nvPr/>
            </p:nvSpPr>
            <p:spPr>
              <a:xfrm>
                <a:off x="3490931" y="3615979"/>
                <a:ext cx="1379653" cy="1142506"/>
              </a:xfrm>
              <a:custGeom>
                <a:avLst/>
                <a:gdLst>
                  <a:gd name="connsiteX0" fmla="*/ 1578650 w 2220159"/>
                  <a:gd name="connsiteY0" fmla="*/ 0 h 1838539"/>
                  <a:gd name="connsiteX1" fmla="*/ 1880784 w 2220159"/>
                  <a:gd name="connsiteY1" fmla="*/ 199739 h 1838539"/>
                  <a:gd name="connsiteX2" fmla="*/ 2220160 w 2220159"/>
                  <a:gd name="connsiteY2" fmla="*/ 231934 h 1838539"/>
                  <a:gd name="connsiteX3" fmla="*/ 2219493 w 2220159"/>
                  <a:gd name="connsiteY3" fmla="*/ 233458 h 1838539"/>
                  <a:gd name="connsiteX4" fmla="*/ 2175297 w 2220159"/>
                  <a:gd name="connsiteY4" fmla="*/ 415481 h 1838539"/>
                  <a:gd name="connsiteX5" fmla="*/ 2216635 w 2220159"/>
                  <a:gd name="connsiteY5" fmla="*/ 608267 h 1838539"/>
                  <a:gd name="connsiteX6" fmla="*/ 2202729 w 2220159"/>
                  <a:gd name="connsiteY6" fmla="*/ 608267 h 1838539"/>
                  <a:gd name="connsiteX7" fmla="*/ 2202633 w 2220159"/>
                  <a:gd name="connsiteY7" fmla="*/ 608267 h 1838539"/>
                  <a:gd name="connsiteX8" fmla="*/ 1876402 w 2220159"/>
                  <a:gd name="connsiteY8" fmla="*/ 583787 h 1838539"/>
                  <a:gd name="connsiteX9" fmla="*/ 1564077 w 2220159"/>
                  <a:gd name="connsiteY9" fmla="*/ 707803 h 1838539"/>
                  <a:gd name="connsiteX10" fmla="*/ 1520834 w 2220159"/>
                  <a:gd name="connsiteY10" fmla="*/ 743140 h 1838539"/>
                  <a:gd name="connsiteX11" fmla="*/ 1519119 w 2220159"/>
                  <a:gd name="connsiteY11" fmla="*/ 744665 h 1838539"/>
                  <a:gd name="connsiteX12" fmla="*/ 1329857 w 2220159"/>
                  <a:gd name="connsiteY12" fmla="*/ 1055751 h 1838539"/>
                  <a:gd name="connsiteX13" fmla="*/ 975051 w 2220159"/>
                  <a:gd name="connsiteY13" fmla="*/ 1532954 h 1838539"/>
                  <a:gd name="connsiteX14" fmla="*/ 957716 w 2220159"/>
                  <a:gd name="connsiteY14" fmla="*/ 1548575 h 1838539"/>
                  <a:gd name="connsiteX15" fmla="*/ 895994 w 2220159"/>
                  <a:gd name="connsiteY15" fmla="*/ 1599819 h 1838539"/>
                  <a:gd name="connsiteX16" fmla="*/ 397170 w 2220159"/>
                  <a:gd name="connsiteY16" fmla="*/ 1819751 h 1838539"/>
                  <a:gd name="connsiteX17" fmla="*/ 73700 w 2220159"/>
                  <a:gd name="connsiteY17" fmla="*/ 1807178 h 1838539"/>
                  <a:gd name="connsiteX18" fmla="*/ 73034 w 2220159"/>
                  <a:gd name="connsiteY18" fmla="*/ 1806797 h 1838539"/>
                  <a:gd name="connsiteX19" fmla="*/ 37029 w 2220159"/>
                  <a:gd name="connsiteY19" fmla="*/ 1775746 h 1838539"/>
                  <a:gd name="connsiteX20" fmla="*/ 69509 w 2220159"/>
                  <a:gd name="connsiteY20" fmla="*/ 1488758 h 1838539"/>
                  <a:gd name="connsiteX21" fmla="*/ 69605 w 2220159"/>
                  <a:gd name="connsiteY21" fmla="*/ 1488758 h 1838539"/>
                  <a:gd name="connsiteX22" fmla="*/ 97799 w 2220159"/>
                  <a:gd name="connsiteY22" fmla="*/ 1467803 h 1838539"/>
                  <a:gd name="connsiteX23" fmla="*/ 540330 w 2220159"/>
                  <a:gd name="connsiteY23" fmla="*/ 1499807 h 1838539"/>
                  <a:gd name="connsiteX24" fmla="*/ 813602 w 2220159"/>
                  <a:gd name="connsiteY24" fmla="*/ 1307783 h 1838539"/>
                  <a:gd name="connsiteX25" fmla="*/ 849036 w 2220159"/>
                  <a:gd name="connsiteY25" fmla="*/ 1277493 h 1838539"/>
                  <a:gd name="connsiteX26" fmla="*/ 861132 w 2220159"/>
                  <a:gd name="connsiteY26" fmla="*/ 1267016 h 1838539"/>
                  <a:gd name="connsiteX27" fmla="*/ 888945 w 2220159"/>
                  <a:gd name="connsiteY27" fmla="*/ 1242632 h 1838539"/>
                  <a:gd name="connsiteX28" fmla="*/ 905709 w 2220159"/>
                  <a:gd name="connsiteY28" fmla="*/ 1227487 h 1838539"/>
                  <a:gd name="connsiteX29" fmla="*/ 927045 w 2220159"/>
                  <a:gd name="connsiteY29" fmla="*/ 1207865 h 1838539"/>
                  <a:gd name="connsiteX30" fmla="*/ 927617 w 2220159"/>
                  <a:gd name="connsiteY30" fmla="*/ 1207389 h 1838539"/>
                  <a:gd name="connsiteX31" fmla="*/ 937999 w 2220159"/>
                  <a:gd name="connsiteY31" fmla="*/ 1197769 h 1838539"/>
                  <a:gd name="connsiteX32" fmla="*/ 947143 w 2220159"/>
                  <a:gd name="connsiteY32" fmla="*/ 1189101 h 1838539"/>
                  <a:gd name="connsiteX33" fmla="*/ 1091256 w 2220159"/>
                  <a:gd name="connsiteY33" fmla="*/ 1035749 h 1838539"/>
                  <a:gd name="connsiteX34" fmla="*/ 1377578 w 2220159"/>
                  <a:gd name="connsiteY34" fmla="*/ 615791 h 1838539"/>
                  <a:gd name="connsiteX35" fmla="*/ 1428822 w 2220159"/>
                  <a:gd name="connsiteY35" fmla="*/ 561880 h 1838539"/>
                  <a:gd name="connsiteX36" fmla="*/ 1437300 w 2220159"/>
                  <a:gd name="connsiteY36" fmla="*/ 553688 h 1838539"/>
                  <a:gd name="connsiteX37" fmla="*/ 1447301 w 2220159"/>
                  <a:gd name="connsiteY37" fmla="*/ 544163 h 1838539"/>
                  <a:gd name="connsiteX38" fmla="*/ 1449015 w 2220159"/>
                  <a:gd name="connsiteY38" fmla="*/ 542544 h 1838539"/>
                  <a:gd name="connsiteX39" fmla="*/ 1454159 w 2220159"/>
                  <a:gd name="connsiteY39" fmla="*/ 537686 h 1838539"/>
                  <a:gd name="connsiteX40" fmla="*/ 1455588 w 2220159"/>
                  <a:gd name="connsiteY40" fmla="*/ 536353 h 1838539"/>
                  <a:gd name="connsiteX41" fmla="*/ 1471876 w 2220159"/>
                  <a:gd name="connsiteY41" fmla="*/ 521780 h 1838539"/>
                  <a:gd name="connsiteX42" fmla="*/ 1669995 w 2220159"/>
                  <a:gd name="connsiteY42" fmla="*/ 377761 h 1838539"/>
                  <a:gd name="connsiteX43" fmla="*/ 1691998 w 2220159"/>
                  <a:gd name="connsiteY43" fmla="*/ 364998 h 1838539"/>
                  <a:gd name="connsiteX44" fmla="*/ 1694189 w 2220159"/>
                  <a:gd name="connsiteY44" fmla="*/ 363760 h 1838539"/>
                  <a:gd name="connsiteX45" fmla="*/ 1671710 w 2220159"/>
                  <a:gd name="connsiteY45" fmla="*/ 359759 h 1838539"/>
                  <a:gd name="connsiteX46" fmla="*/ 1671519 w 2220159"/>
                  <a:gd name="connsiteY46" fmla="*/ 359759 h 1838539"/>
                  <a:gd name="connsiteX47" fmla="*/ 1567602 w 2220159"/>
                  <a:gd name="connsiteY47" fmla="*/ 312515 h 1838539"/>
                  <a:gd name="connsiteX48" fmla="*/ 1411106 w 2220159"/>
                  <a:gd name="connsiteY48" fmla="*/ 149543 h 1838539"/>
                  <a:gd name="connsiteX49" fmla="*/ 1578650 w 2220159"/>
                  <a:gd name="connsiteY49" fmla="*/ 0 h 1838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220159" h="1838539">
                    <a:moveTo>
                      <a:pt x="1578650" y="0"/>
                    </a:moveTo>
                    <a:cubicBezTo>
                      <a:pt x="1595224" y="22384"/>
                      <a:pt x="1854019" y="185833"/>
                      <a:pt x="1880784" y="199739"/>
                    </a:cubicBezTo>
                    <a:cubicBezTo>
                      <a:pt x="2010704" y="267176"/>
                      <a:pt x="2127291" y="204026"/>
                      <a:pt x="2220160" y="231934"/>
                    </a:cubicBezTo>
                    <a:cubicBezTo>
                      <a:pt x="2219874" y="232410"/>
                      <a:pt x="2219683" y="232886"/>
                      <a:pt x="2219493" y="233458"/>
                    </a:cubicBezTo>
                    <a:cubicBezTo>
                      <a:pt x="2198728" y="276415"/>
                      <a:pt x="2176820" y="338899"/>
                      <a:pt x="2175297" y="415481"/>
                    </a:cubicBezTo>
                    <a:cubicBezTo>
                      <a:pt x="2173773" y="493109"/>
                      <a:pt x="2193680" y="558736"/>
                      <a:pt x="2216635" y="608267"/>
                    </a:cubicBezTo>
                    <a:cubicBezTo>
                      <a:pt x="2212063" y="608457"/>
                      <a:pt x="2207396" y="608457"/>
                      <a:pt x="2202729" y="608267"/>
                    </a:cubicBezTo>
                    <a:lnTo>
                      <a:pt x="2202633" y="608267"/>
                    </a:lnTo>
                    <a:cubicBezTo>
                      <a:pt x="2131482" y="605695"/>
                      <a:pt x="2036613" y="561689"/>
                      <a:pt x="1876402" y="583787"/>
                    </a:cubicBezTo>
                    <a:cubicBezTo>
                      <a:pt x="1854685" y="586740"/>
                      <a:pt x="1698380" y="609790"/>
                      <a:pt x="1564077" y="707803"/>
                    </a:cubicBezTo>
                    <a:cubicBezTo>
                      <a:pt x="1547980" y="719519"/>
                      <a:pt x="1533693" y="731139"/>
                      <a:pt x="1520834" y="743140"/>
                    </a:cubicBezTo>
                    <a:cubicBezTo>
                      <a:pt x="1520262" y="743617"/>
                      <a:pt x="1519691" y="744188"/>
                      <a:pt x="1519119" y="744665"/>
                    </a:cubicBezTo>
                    <a:cubicBezTo>
                      <a:pt x="1433776" y="824103"/>
                      <a:pt x="1408153" y="912114"/>
                      <a:pt x="1329857" y="1055751"/>
                    </a:cubicBezTo>
                    <a:cubicBezTo>
                      <a:pt x="1273374" y="1159288"/>
                      <a:pt x="1163551" y="1360551"/>
                      <a:pt x="975051" y="1532954"/>
                    </a:cubicBezTo>
                    <a:cubicBezTo>
                      <a:pt x="969336" y="1538192"/>
                      <a:pt x="963526" y="1543526"/>
                      <a:pt x="957716" y="1548575"/>
                    </a:cubicBezTo>
                    <a:cubicBezTo>
                      <a:pt x="937999" y="1566100"/>
                      <a:pt x="917425" y="1583246"/>
                      <a:pt x="895994" y="1599819"/>
                    </a:cubicBezTo>
                    <a:cubicBezTo>
                      <a:pt x="804744" y="1670590"/>
                      <a:pt x="633389" y="1782794"/>
                      <a:pt x="397170" y="1819751"/>
                    </a:cubicBezTo>
                    <a:cubicBezTo>
                      <a:pt x="293633" y="1836039"/>
                      <a:pt x="156759" y="1857470"/>
                      <a:pt x="73700" y="1807178"/>
                    </a:cubicBezTo>
                    <a:cubicBezTo>
                      <a:pt x="73510" y="1807178"/>
                      <a:pt x="73224" y="1807083"/>
                      <a:pt x="73034" y="1806797"/>
                    </a:cubicBezTo>
                    <a:cubicBezTo>
                      <a:pt x="59413" y="1798511"/>
                      <a:pt x="47317" y="1788224"/>
                      <a:pt x="37029" y="1775746"/>
                    </a:cubicBezTo>
                    <a:cubicBezTo>
                      <a:pt x="-25741" y="1699546"/>
                      <a:pt x="-4595" y="1557242"/>
                      <a:pt x="69509" y="1488758"/>
                    </a:cubicBezTo>
                    <a:lnTo>
                      <a:pt x="69605" y="1488758"/>
                    </a:lnTo>
                    <a:cubicBezTo>
                      <a:pt x="78273" y="1480566"/>
                      <a:pt x="87702" y="1473613"/>
                      <a:pt x="97799" y="1467803"/>
                    </a:cubicBezTo>
                    <a:cubicBezTo>
                      <a:pt x="215813" y="1400080"/>
                      <a:pt x="337543" y="1552289"/>
                      <a:pt x="540330" y="1499807"/>
                    </a:cubicBezTo>
                    <a:cubicBezTo>
                      <a:pt x="609863" y="1481709"/>
                      <a:pt x="677776" y="1423797"/>
                      <a:pt x="813602" y="1307783"/>
                    </a:cubicBezTo>
                    <a:cubicBezTo>
                      <a:pt x="825128" y="1297877"/>
                      <a:pt x="836939" y="1287875"/>
                      <a:pt x="849036" y="1277493"/>
                    </a:cubicBezTo>
                    <a:cubicBezTo>
                      <a:pt x="853036" y="1274159"/>
                      <a:pt x="857036" y="1270635"/>
                      <a:pt x="861132" y="1267016"/>
                    </a:cubicBezTo>
                    <a:cubicBezTo>
                      <a:pt x="870276" y="1259015"/>
                      <a:pt x="879516" y="1250918"/>
                      <a:pt x="888945" y="1242632"/>
                    </a:cubicBezTo>
                    <a:cubicBezTo>
                      <a:pt x="894469" y="1237583"/>
                      <a:pt x="900089" y="1232630"/>
                      <a:pt x="905709" y="1227487"/>
                    </a:cubicBezTo>
                    <a:cubicBezTo>
                      <a:pt x="912758" y="1221105"/>
                      <a:pt x="919902" y="1214628"/>
                      <a:pt x="927045" y="1207865"/>
                    </a:cubicBezTo>
                    <a:cubicBezTo>
                      <a:pt x="927236" y="1207675"/>
                      <a:pt x="927426" y="1207484"/>
                      <a:pt x="927617" y="1207389"/>
                    </a:cubicBezTo>
                    <a:cubicBezTo>
                      <a:pt x="931046" y="1204151"/>
                      <a:pt x="934475" y="1200912"/>
                      <a:pt x="937999" y="1197769"/>
                    </a:cubicBezTo>
                    <a:cubicBezTo>
                      <a:pt x="941047" y="1194911"/>
                      <a:pt x="944095" y="1191959"/>
                      <a:pt x="947143" y="1189101"/>
                    </a:cubicBezTo>
                    <a:cubicBezTo>
                      <a:pt x="993054" y="1145572"/>
                      <a:pt x="1041250" y="1095661"/>
                      <a:pt x="1091256" y="1035749"/>
                    </a:cubicBezTo>
                    <a:cubicBezTo>
                      <a:pt x="1257658" y="836295"/>
                      <a:pt x="1240704" y="769620"/>
                      <a:pt x="1377578" y="615791"/>
                    </a:cubicBezTo>
                    <a:cubicBezTo>
                      <a:pt x="1392437" y="599123"/>
                      <a:pt x="1409392" y="581025"/>
                      <a:pt x="1428822" y="561880"/>
                    </a:cubicBezTo>
                    <a:cubicBezTo>
                      <a:pt x="1431584" y="559213"/>
                      <a:pt x="1434442" y="556451"/>
                      <a:pt x="1437300" y="553688"/>
                    </a:cubicBezTo>
                    <a:cubicBezTo>
                      <a:pt x="1440633" y="550355"/>
                      <a:pt x="1443967" y="547211"/>
                      <a:pt x="1447301" y="544163"/>
                    </a:cubicBezTo>
                    <a:cubicBezTo>
                      <a:pt x="1447872" y="543497"/>
                      <a:pt x="1448444" y="542925"/>
                      <a:pt x="1449015" y="542544"/>
                    </a:cubicBezTo>
                    <a:cubicBezTo>
                      <a:pt x="1450730" y="540830"/>
                      <a:pt x="1452444" y="539306"/>
                      <a:pt x="1454159" y="537686"/>
                    </a:cubicBezTo>
                    <a:cubicBezTo>
                      <a:pt x="1454635" y="537305"/>
                      <a:pt x="1455111" y="536829"/>
                      <a:pt x="1455588" y="536353"/>
                    </a:cubicBezTo>
                    <a:cubicBezTo>
                      <a:pt x="1460922" y="531495"/>
                      <a:pt x="1466351" y="526637"/>
                      <a:pt x="1471876" y="521780"/>
                    </a:cubicBezTo>
                    <a:cubicBezTo>
                      <a:pt x="1523596" y="475774"/>
                      <a:pt x="1588652" y="426148"/>
                      <a:pt x="1669995" y="377761"/>
                    </a:cubicBezTo>
                    <a:cubicBezTo>
                      <a:pt x="1677139" y="373571"/>
                      <a:pt x="1684473" y="369284"/>
                      <a:pt x="1691998" y="364998"/>
                    </a:cubicBezTo>
                    <a:cubicBezTo>
                      <a:pt x="1692665" y="364617"/>
                      <a:pt x="1693427" y="364141"/>
                      <a:pt x="1694189" y="363760"/>
                    </a:cubicBezTo>
                    <a:cubicBezTo>
                      <a:pt x="1686664" y="362522"/>
                      <a:pt x="1679139" y="361188"/>
                      <a:pt x="1671710" y="359759"/>
                    </a:cubicBezTo>
                    <a:cubicBezTo>
                      <a:pt x="1671615" y="359759"/>
                      <a:pt x="1671615" y="359759"/>
                      <a:pt x="1671519" y="359759"/>
                    </a:cubicBezTo>
                    <a:cubicBezTo>
                      <a:pt x="1632181" y="352425"/>
                      <a:pt x="1567697" y="312515"/>
                      <a:pt x="1567602" y="312515"/>
                    </a:cubicBezTo>
                    <a:cubicBezTo>
                      <a:pt x="1558553" y="315659"/>
                      <a:pt x="1420250" y="146780"/>
                      <a:pt x="1411106" y="149543"/>
                    </a:cubicBezTo>
                    <a:lnTo>
                      <a:pt x="1578650" y="0"/>
                    </a:lnTo>
                    <a:close/>
                  </a:path>
                </a:pathLst>
              </a:custGeom>
              <a:solidFill>
                <a:srgbClr val="D8D8D8"/>
              </a:solidFill>
              <a:ln w="0"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A0C74471-3742-90FA-37FF-AED862856EC3}"/>
                  </a:ext>
                </a:extLst>
              </p:cNvPr>
              <p:cNvSpPr/>
              <p:nvPr/>
            </p:nvSpPr>
            <p:spPr>
              <a:xfrm>
                <a:off x="3414599" y="3043048"/>
                <a:ext cx="1462674" cy="1722407"/>
              </a:xfrm>
              <a:custGeom>
                <a:avLst/>
                <a:gdLst>
                  <a:gd name="connsiteX0" fmla="*/ 1008257 w 2353758"/>
                  <a:gd name="connsiteY0" fmla="*/ 280176 h 2771725"/>
                  <a:gd name="connsiteX1" fmla="*/ 764702 w 2353758"/>
                  <a:gd name="connsiteY1" fmla="*/ 103868 h 2771725"/>
                  <a:gd name="connsiteX2" fmla="*/ 513433 w 2353758"/>
                  <a:gd name="connsiteY2" fmla="*/ 18238 h 2771725"/>
                  <a:gd name="connsiteX3" fmla="*/ 131957 w 2353758"/>
                  <a:gd name="connsiteY3" fmla="*/ 52147 h 2771725"/>
                  <a:gd name="connsiteX4" fmla="*/ 68996 w 2353758"/>
                  <a:gd name="connsiteY4" fmla="*/ 95200 h 2771725"/>
                  <a:gd name="connsiteX5" fmla="*/ 68044 w 2353758"/>
                  <a:gd name="connsiteY5" fmla="*/ 96058 h 2771725"/>
                  <a:gd name="connsiteX6" fmla="*/ 1559 w 2353758"/>
                  <a:gd name="connsiteY6" fmla="*/ 206738 h 2771725"/>
                  <a:gd name="connsiteX7" fmla="*/ 64710 w 2353758"/>
                  <a:gd name="connsiteY7" fmla="*/ 373521 h 2771725"/>
                  <a:gd name="connsiteX8" fmla="*/ 213967 w 2353758"/>
                  <a:gd name="connsiteY8" fmla="*/ 449340 h 2771725"/>
                  <a:gd name="connsiteX9" fmla="*/ 223777 w 2353758"/>
                  <a:gd name="connsiteY9" fmla="*/ 448959 h 2771725"/>
                  <a:gd name="connsiteX10" fmla="*/ 307788 w 2353758"/>
                  <a:gd name="connsiteY10" fmla="*/ 396095 h 2771725"/>
                  <a:gd name="connsiteX11" fmla="*/ 408562 w 2353758"/>
                  <a:gd name="connsiteY11" fmla="*/ 320371 h 2771725"/>
                  <a:gd name="connsiteX12" fmla="*/ 684311 w 2353758"/>
                  <a:gd name="connsiteY12" fmla="*/ 332468 h 2771725"/>
                  <a:gd name="connsiteX13" fmla="*/ 914816 w 2353758"/>
                  <a:gd name="connsiteY13" fmla="*/ 498013 h 2771725"/>
                  <a:gd name="connsiteX14" fmla="*/ 952535 w 2353758"/>
                  <a:gd name="connsiteY14" fmla="*/ 540685 h 2771725"/>
                  <a:gd name="connsiteX15" fmla="*/ 961965 w 2353758"/>
                  <a:gd name="connsiteY15" fmla="*/ 527064 h 2771725"/>
                  <a:gd name="connsiteX16" fmla="*/ 928151 w 2353758"/>
                  <a:gd name="connsiteY16" fmla="*/ 486011 h 2771725"/>
                  <a:gd name="connsiteX17" fmla="*/ 796230 w 2353758"/>
                  <a:gd name="connsiteY17" fmla="*/ 367901 h 2771725"/>
                  <a:gd name="connsiteX18" fmla="*/ 792039 w 2353758"/>
                  <a:gd name="connsiteY18" fmla="*/ 365139 h 2771725"/>
                  <a:gd name="connsiteX19" fmla="*/ 690121 w 2353758"/>
                  <a:gd name="connsiteY19" fmla="*/ 315514 h 2771725"/>
                  <a:gd name="connsiteX20" fmla="*/ 567630 w 2353758"/>
                  <a:gd name="connsiteY20" fmla="*/ 285605 h 2771725"/>
                  <a:gd name="connsiteX21" fmla="*/ 565916 w 2353758"/>
                  <a:gd name="connsiteY21" fmla="*/ 285415 h 2771725"/>
                  <a:gd name="connsiteX22" fmla="*/ 401990 w 2353758"/>
                  <a:gd name="connsiteY22" fmla="*/ 303703 h 2771725"/>
                  <a:gd name="connsiteX23" fmla="*/ 294262 w 2353758"/>
                  <a:gd name="connsiteY23" fmla="*/ 384284 h 2771725"/>
                  <a:gd name="connsiteX24" fmla="*/ 261592 w 2353758"/>
                  <a:gd name="connsiteY24" fmla="*/ 416765 h 2771725"/>
                  <a:gd name="connsiteX25" fmla="*/ 261401 w 2353758"/>
                  <a:gd name="connsiteY25" fmla="*/ 416860 h 2771725"/>
                  <a:gd name="connsiteX26" fmla="*/ 222253 w 2353758"/>
                  <a:gd name="connsiteY26" fmla="*/ 431052 h 2771725"/>
                  <a:gd name="connsiteX27" fmla="*/ 125574 w 2353758"/>
                  <a:gd name="connsiteY27" fmla="*/ 401143 h 2771725"/>
                  <a:gd name="connsiteX28" fmla="*/ 118812 w 2353758"/>
                  <a:gd name="connsiteY28" fmla="*/ 396762 h 2771725"/>
                  <a:gd name="connsiteX29" fmla="*/ 77855 w 2353758"/>
                  <a:gd name="connsiteY29" fmla="*/ 361234 h 2771725"/>
                  <a:gd name="connsiteX30" fmla="*/ 19371 w 2353758"/>
                  <a:gd name="connsiteY30" fmla="*/ 209310 h 2771725"/>
                  <a:gd name="connsiteX31" fmla="*/ 140624 w 2353758"/>
                  <a:gd name="connsiteY31" fmla="*/ 67864 h 2771725"/>
                  <a:gd name="connsiteX32" fmla="*/ 757273 w 2353758"/>
                  <a:gd name="connsiteY32" fmla="*/ 120156 h 2771725"/>
                  <a:gd name="connsiteX33" fmla="*/ 995398 w 2353758"/>
                  <a:gd name="connsiteY33" fmla="*/ 292654 h 2771725"/>
                  <a:gd name="connsiteX34" fmla="*/ 1084457 w 2353758"/>
                  <a:gd name="connsiteY34" fmla="*/ 379807 h 2771725"/>
                  <a:gd name="connsiteX35" fmla="*/ 1098267 w 2353758"/>
                  <a:gd name="connsiteY35" fmla="*/ 367996 h 2771725"/>
                  <a:gd name="connsiteX36" fmla="*/ 1008257 w 2353758"/>
                  <a:gd name="connsiteY36" fmla="*/ 280176 h 2771725"/>
                  <a:gd name="connsiteX37" fmla="*/ 2305181 w 2353758"/>
                  <a:gd name="connsiteY37" fmla="*/ 1339928 h 2771725"/>
                  <a:gd name="connsiteX38" fmla="*/ 2349186 w 2353758"/>
                  <a:gd name="connsiteY38" fmla="*/ 1160096 h 2771725"/>
                  <a:gd name="connsiteX39" fmla="*/ 2353758 w 2353758"/>
                  <a:gd name="connsiteY39" fmla="*/ 1150666 h 2771725"/>
                  <a:gd name="connsiteX40" fmla="*/ 2343661 w 2353758"/>
                  <a:gd name="connsiteY40" fmla="*/ 1147618 h 2771725"/>
                  <a:gd name="connsiteX41" fmla="*/ 2339566 w 2353758"/>
                  <a:gd name="connsiteY41" fmla="*/ 1146475 h 2771725"/>
                  <a:gd name="connsiteX42" fmla="*/ 2217074 w 2353758"/>
                  <a:gd name="connsiteY42" fmla="*/ 1143427 h 2771725"/>
                  <a:gd name="connsiteX43" fmla="*/ 2005810 w 2353758"/>
                  <a:gd name="connsiteY43" fmla="*/ 1116090 h 2771725"/>
                  <a:gd name="connsiteX44" fmla="*/ 1997618 w 2353758"/>
                  <a:gd name="connsiteY44" fmla="*/ 1131997 h 2771725"/>
                  <a:gd name="connsiteX45" fmla="*/ 2218693 w 2353758"/>
                  <a:gd name="connsiteY45" fmla="*/ 1161334 h 2771725"/>
                  <a:gd name="connsiteX46" fmla="*/ 2328326 w 2353758"/>
                  <a:gd name="connsiteY46" fmla="*/ 1162191 h 2771725"/>
                  <a:gd name="connsiteX47" fmla="*/ 2287273 w 2353758"/>
                  <a:gd name="connsiteY47" fmla="*/ 1339642 h 2771725"/>
                  <a:gd name="connsiteX48" fmla="*/ 2322707 w 2353758"/>
                  <a:gd name="connsiteY48" fmla="*/ 1521284 h 2771725"/>
                  <a:gd name="connsiteX49" fmla="*/ 2322802 w 2353758"/>
                  <a:gd name="connsiteY49" fmla="*/ 1521284 h 2771725"/>
                  <a:gd name="connsiteX50" fmla="*/ 2323754 w 2353758"/>
                  <a:gd name="connsiteY50" fmla="*/ 1523665 h 2771725"/>
                  <a:gd name="connsiteX51" fmla="*/ 2249364 w 2353758"/>
                  <a:gd name="connsiteY51" fmla="*/ 1512330 h 2771725"/>
                  <a:gd name="connsiteX52" fmla="*/ 1996189 w 2353758"/>
                  <a:gd name="connsiteY52" fmla="*/ 1499186 h 2771725"/>
                  <a:gd name="connsiteX53" fmla="*/ 1679769 w 2353758"/>
                  <a:gd name="connsiteY53" fmla="*/ 1624820 h 2771725"/>
                  <a:gd name="connsiteX54" fmla="*/ 1640907 w 2353758"/>
                  <a:gd name="connsiteY54" fmla="*/ 1656157 h 2771725"/>
                  <a:gd name="connsiteX55" fmla="*/ 1639193 w 2353758"/>
                  <a:gd name="connsiteY55" fmla="*/ 1657682 h 2771725"/>
                  <a:gd name="connsiteX56" fmla="*/ 1498984 w 2353758"/>
                  <a:gd name="connsiteY56" fmla="*/ 1866660 h 2771725"/>
                  <a:gd name="connsiteX57" fmla="*/ 1442883 w 2353758"/>
                  <a:gd name="connsiteY57" fmla="*/ 1975817 h 2771725"/>
                  <a:gd name="connsiteX58" fmla="*/ 1095125 w 2353758"/>
                  <a:gd name="connsiteY58" fmla="*/ 2445971 h 2771725"/>
                  <a:gd name="connsiteX59" fmla="*/ 1077789 w 2353758"/>
                  <a:gd name="connsiteY59" fmla="*/ 2461592 h 2771725"/>
                  <a:gd name="connsiteX60" fmla="*/ 1011400 w 2353758"/>
                  <a:gd name="connsiteY60" fmla="*/ 2517027 h 2771725"/>
                  <a:gd name="connsiteX61" fmla="*/ 516671 w 2353758"/>
                  <a:gd name="connsiteY61" fmla="*/ 2735245 h 2771725"/>
                  <a:gd name="connsiteX62" fmla="*/ 193774 w 2353758"/>
                  <a:gd name="connsiteY62" fmla="*/ 2720195 h 2771725"/>
                  <a:gd name="connsiteX63" fmla="*/ 193107 w 2353758"/>
                  <a:gd name="connsiteY63" fmla="*/ 2719814 h 2771725"/>
                  <a:gd name="connsiteX64" fmla="*/ 164913 w 2353758"/>
                  <a:gd name="connsiteY64" fmla="*/ 2694383 h 2771725"/>
                  <a:gd name="connsiteX65" fmla="*/ 133957 w 2353758"/>
                  <a:gd name="connsiteY65" fmla="*/ 2540744 h 2771725"/>
                  <a:gd name="connsiteX66" fmla="*/ 223206 w 2353758"/>
                  <a:gd name="connsiteY66" fmla="*/ 2399870 h 2771725"/>
                  <a:gd name="connsiteX67" fmla="*/ 286261 w 2353758"/>
                  <a:gd name="connsiteY67" fmla="*/ 2383201 h 2771725"/>
                  <a:gd name="connsiteX68" fmla="*/ 399514 w 2353758"/>
                  <a:gd name="connsiteY68" fmla="*/ 2409014 h 2771725"/>
                  <a:gd name="connsiteX69" fmla="*/ 663452 w 2353758"/>
                  <a:gd name="connsiteY69" fmla="*/ 2432731 h 2771725"/>
                  <a:gd name="connsiteX70" fmla="*/ 940343 w 2353758"/>
                  <a:gd name="connsiteY70" fmla="*/ 2238897 h 2771725"/>
                  <a:gd name="connsiteX71" fmla="*/ 1219045 w 2353758"/>
                  <a:gd name="connsiteY71" fmla="*/ 1965815 h 2771725"/>
                  <a:gd name="connsiteX72" fmla="*/ 1376302 w 2353758"/>
                  <a:gd name="connsiteY72" fmla="*/ 1733596 h 2771725"/>
                  <a:gd name="connsiteX73" fmla="*/ 1505176 w 2353758"/>
                  <a:gd name="connsiteY73" fmla="*/ 1546048 h 2771725"/>
                  <a:gd name="connsiteX74" fmla="*/ 1819596 w 2353758"/>
                  <a:gd name="connsiteY74" fmla="*/ 1295827 h 2771725"/>
                  <a:gd name="connsiteX75" fmla="*/ 1838932 w 2353758"/>
                  <a:gd name="connsiteY75" fmla="*/ 1284778 h 2771725"/>
                  <a:gd name="connsiteX76" fmla="*/ 1817310 w 2353758"/>
                  <a:gd name="connsiteY76" fmla="*/ 1279348 h 2771725"/>
                  <a:gd name="connsiteX77" fmla="*/ 1812071 w 2353758"/>
                  <a:gd name="connsiteY77" fmla="*/ 1278015 h 2771725"/>
                  <a:gd name="connsiteX78" fmla="*/ 1791783 w 2353758"/>
                  <a:gd name="connsiteY78" fmla="*/ 1272776 h 2771725"/>
                  <a:gd name="connsiteX79" fmla="*/ 1791593 w 2353758"/>
                  <a:gd name="connsiteY79" fmla="*/ 1272776 h 2771725"/>
                  <a:gd name="connsiteX80" fmla="*/ 1751111 w 2353758"/>
                  <a:gd name="connsiteY80" fmla="*/ 1255536 h 2771725"/>
                  <a:gd name="connsiteX81" fmla="*/ 1699581 w 2353758"/>
                  <a:gd name="connsiteY81" fmla="*/ 1228294 h 2771725"/>
                  <a:gd name="connsiteX82" fmla="*/ 1684436 w 2353758"/>
                  <a:gd name="connsiteY82" fmla="*/ 1238486 h 2771725"/>
                  <a:gd name="connsiteX83" fmla="*/ 1790068 w 2353758"/>
                  <a:gd name="connsiteY83" fmla="*/ 1290683 h 2771725"/>
                  <a:gd name="connsiteX84" fmla="*/ 1791783 w 2353758"/>
                  <a:gd name="connsiteY84" fmla="*/ 1291160 h 2771725"/>
                  <a:gd name="connsiteX85" fmla="*/ 1591948 w 2353758"/>
                  <a:gd name="connsiteY85" fmla="*/ 1434701 h 2771725"/>
                  <a:gd name="connsiteX86" fmla="*/ 1575661 w 2353758"/>
                  <a:gd name="connsiteY86" fmla="*/ 1449275 h 2771725"/>
                  <a:gd name="connsiteX87" fmla="*/ 1574232 w 2353758"/>
                  <a:gd name="connsiteY87" fmla="*/ 1450608 h 2771725"/>
                  <a:gd name="connsiteX88" fmla="*/ 1569089 w 2353758"/>
                  <a:gd name="connsiteY88" fmla="*/ 1455466 h 2771725"/>
                  <a:gd name="connsiteX89" fmla="*/ 1567374 w 2353758"/>
                  <a:gd name="connsiteY89" fmla="*/ 1457085 h 2771725"/>
                  <a:gd name="connsiteX90" fmla="*/ 1557373 w 2353758"/>
                  <a:gd name="connsiteY90" fmla="*/ 1466610 h 2771725"/>
                  <a:gd name="connsiteX91" fmla="*/ 1548896 w 2353758"/>
                  <a:gd name="connsiteY91" fmla="*/ 1474802 h 2771725"/>
                  <a:gd name="connsiteX92" fmla="*/ 1491746 w 2353758"/>
                  <a:gd name="connsiteY92" fmla="*/ 1533952 h 2771725"/>
                  <a:gd name="connsiteX93" fmla="*/ 1360586 w 2353758"/>
                  <a:gd name="connsiteY93" fmla="*/ 1724833 h 2771725"/>
                  <a:gd name="connsiteX94" fmla="*/ 1205234 w 2353758"/>
                  <a:gd name="connsiteY94" fmla="*/ 1954195 h 2771725"/>
                  <a:gd name="connsiteX95" fmla="*/ 1067216 w 2353758"/>
                  <a:gd name="connsiteY95" fmla="*/ 2102023 h 2771725"/>
                  <a:gd name="connsiteX96" fmla="*/ 1058072 w 2353758"/>
                  <a:gd name="connsiteY96" fmla="*/ 2110691 h 2771725"/>
                  <a:gd name="connsiteX97" fmla="*/ 1047690 w 2353758"/>
                  <a:gd name="connsiteY97" fmla="*/ 2120311 h 2771725"/>
                  <a:gd name="connsiteX98" fmla="*/ 1047118 w 2353758"/>
                  <a:gd name="connsiteY98" fmla="*/ 2120787 h 2771725"/>
                  <a:gd name="connsiteX99" fmla="*/ 1025782 w 2353758"/>
                  <a:gd name="connsiteY99" fmla="*/ 2140409 h 2771725"/>
                  <a:gd name="connsiteX100" fmla="*/ 1009018 w 2353758"/>
                  <a:gd name="connsiteY100" fmla="*/ 2155553 h 2771725"/>
                  <a:gd name="connsiteX101" fmla="*/ 981205 w 2353758"/>
                  <a:gd name="connsiteY101" fmla="*/ 2179937 h 2771725"/>
                  <a:gd name="connsiteX102" fmla="*/ 969108 w 2353758"/>
                  <a:gd name="connsiteY102" fmla="*/ 2190415 h 2771725"/>
                  <a:gd name="connsiteX103" fmla="*/ 928723 w 2353758"/>
                  <a:gd name="connsiteY103" fmla="*/ 2225181 h 2771725"/>
                  <a:gd name="connsiteX104" fmla="*/ 658975 w 2353758"/>
                  <a:gd name="connsiteY104" fmla="*/ 2415300 h 2771725"/>
                  <a:gd name="connsiteX105" fmla="*/ 405038 w 2353758"/>
                  <a:gd name="connsiteY105" fmla="*/ 2391869 h 2771725"/>
                  <a:gd name="connsiteX106" fmla="*/ 214252 w 2353758"/>
                  <a:gd name="connsiteY106" fmla="*/ 2384153 h 2771725"/>
                  <a:gd name="connsiteX107" fmla="*/ 189678 w 2353758"/>
                  <a:gd name="connsiteY107" fmla="*/ 2401584 h 2771725"/>
                  <a:gd name="connsiteX108" fmla="*/ 189583 w 2353758"/>
                  <a:gd name="connsiteY108" fmla="*/ 2401584 h 2771725"/>
                  <a:gd name="connsiteX109" fmla="*/ 116336 w 2353758"/>
                  <a:gd name="connsiteY109" fmla="*/ 2537506 h 2771725"/>
                  <a:gd name="connsiteX110" fmla="*/ 151007 w 2353758"/>
                  <a:gd name="connsiteY110" fmla="*/ 2705622 h 2771725"/>
                  <a:gd name="connsiteX111" fmla="*/ 337601 w 2353758"/>
                  <a:gd name="connsiteY111" fmla="*/ 2771725 h 2771725"/>
                  <a:gd name="connsiteX112" fmla="*/ 519434 w 2353758"/>
                  <a:gd name="connsiteY112" fmla="*/ 2752866 h 2771725"/>
                  <a:gd name="connsiteX113" fmla="*/ 825853 w 2353758"/>
                  <a:gd name="connsiteY113" fmla="*/ 2654663 h 2771725"/>
                  <a:gd name="connsiteX114" fmla="*/ 1022449 w 2353758"/>
                  <a:gd name="connsiteY114" fmla="*/ 2531029 h 2771725"/>
                  <a:gd name="connsiteX115" fmla="*/ 1458598 w 2353758"/>
                  <a:gd name="connsiteY115" fmla="*/ 1984294 h 2771725"/>
                  <a:gd name="connsiteX116" fmla="*/ 1515082 w 2353758"/>
                  <a:gd name="connsiteY116" fmla="*/ 1874566 h 2771725"/>
                  <a:gd name="connsiteX117" fmla="*/ 1690342 w 2353758"/>
                  <a:gd name="connsiteY117" fmla="*/ 1639203 h 2771725"/>
                  <a:gd name="connsiteX118" fmla="*/ 1998571 w 2353758"/>
                  <a:gd name="connsiteY118" fmla="*/ 1516807 h 2771725"/>
                  <a:gd name="connsiteX119" fmla="*/ 2245935 w 2353758"/>
                  <a:gd name="connsiteY119" fmla="*/ 1529856 h 2771725"/>
                  <a:gd name="connsiteX120" fmla="*/ 2337947 w 2353758"/>
                  <a:gd name="connsiteY120" fmla="*/ 1541477 h 2771725"/>
                  <a:gd name="connsiteX121" fmla="*/ 2351282 w 2353758"/>
                  <a:gd name="connsiteY121" fmla="*/ 1540810 h 2771725"/>
                  <a:gd name="connsiteX122" fmla="*/ 2345662 w 2353758"/>
                  <a:gd name="connsiteY122" fmla="*/ 1528713 h 2771725"/>
                  <a:gd name="connsiteX123" fmla="*/ 2305181 w 2353758"/>
                  <a:gd name="connsiteY123" fmla="*/ 1339832 h 2771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2353758" h="2771725">
                    <a:moveTo>
                      <a:pt x="1008257" y="280176"/>
                    </a:moveTo>
                    <a:cubicBezTo>
                      <a:pt x="948821" y="218263"/>
                      <a:pt x="897481" y="164733"/>
                      <a:pt x="764702" y="103868"/>
                    </a:cubicBezTo>
                    <a:cubicBezTo>
                      <a:pt x="732317" y="89009"/>
                      <a:pt x="633829" y="43861"/>
                      <a:pt x="513433" y="18238"/>
                    </a:cubicBezTo>
                    <a:cubicBezTo>
                      <a:pt x="359699" y="-14528"/>
                      <a:pt x="231398" y="-3098"/>
                      <a:pt x="131957" y="52147"/>
                    </a:cubicBezTo>
                    <a:cubicBezTo>
                      <a:pt x="107667" y="65673"/>
                      <a:pt x="86618" y="80056"/>
                      <a:pt x="68996" y="95200"/>
                    </a:cubicBezTo>
                    <a:cubicBezTo>
                      <a:pt x="68711" y="95486"/>
                      <a:pt x="68330" y="95772"/>
                      <a:pt x="68044" y="96058"/>
                    </a:cubicBezTo>
                    <a:cubicBezTo>
                      <a:pt x="29753" y="129205"/>
                      <a:pt x="7560" y="166257"/>
                      <a:pt x="1559" y="206738"/>
                    </a:cubicBezTo>
                    <a:cubicBezTo>
                      <a:pt x="-6442" y="261412"/>
                      <a:pt x="16608" y="322181"/>
                      <a:pt x="64710" y="373521"/>
                    </a:cubicBezTo>
                    <a:cubicBezTo>
                      <a:pt x="109287" y="420955"/>
                      <a:pt x="165580" y="449340"/>
                      <a:pt x="213967" y="449340"/>
                    </a:cubicBezTo>
                    <a:cubicBezTo>
                      <a:pt x="217300" y="449340"/>
                      <a:pt x="220539" y="449245"/>
                      <a:pt x="223777" y="448959"/>
                    </a:cubicBezTo>
                    <a:cubicBezTo>
                      <a:pt x="264258" y="445625"/>
                      <a:pt x="284452" y="422670"/>
                      <a:pt x="307788" y="396095"/>
                    </a:cubicBezTo>
                    <a:cubicBezTo>
                      <a:pt x="330457" y="370282"/>
                      <a:pt x="356175" y="341041"/>
                      <a:pt x="408562" y="320371"/>
                    </a:cubicBezTo>
                    <a:cubicBezTo>
                      <a:pt x="521529" y="275699"/>
                      <a:pt x="644021" y="318467"/>
                      <a:pt x="684311" y="332468"/>
                    </a:cubicBezTo>
                    <a:cubicBezTo>
                      <a:pt x="792706" y="370282"/>
                      <a:pt x="860142" y="437815"/>
                      <a:pt x="914816" y="498013"/>
                    </a:cubicBezTo>
                    <a:cubicBezTo>
                      <a:pt x="927675" y="512014"/>
                      <a:pt x="940343" y="526207"/>
                      <a:pt x="952535" y="540685"/>
                    </a:cubicBezTo>
                    <a:cubicBezTo>
                      <a:pt x="955298" y="535827"/>
                      <a:pt x="959012" y="531827"/>
                      <a:pt x="961965" y="527064"/>
                    </a:cubicBezTo>
                    <a:cubicBezTo>
                      <a:pt x="962346" y="526397"/>
                      <a:pt x="939677" y="498680"/>
                      <a:pt x="928151" y="486011"/>
                    </a:cubicBezTo>
                    <a:cubicBezTo>
                      <a:pt x="892147" y="446387"/>
                      <a:pt x="850808" y="403715"/>
                      <a:pt x="796230" y="367901"/>
                    </a:cubicBezTo>
                    <a:cubicBezTo>
                      <a:pt x="794896" y="366949"/>
                      <a:pt x="793467" y="365996"/>
                      <a:pt x="792039" y="365139"/>
                    </a:cubicBezTo>
                    <a:cubicBezTo>
                      <a:pt x="762321" y="346089"/>
                      <a:pt x="728793" y="329039"/>
                      <a:pt x="690121" y="315514"/>
                    </a:cubicBezTo>
                    <a:cubicBezTo>
                      <a:pt x="668214" y="307894"/>
                      <a:pt x="622970" y="292082"/>
                      <a:pt x="567630" y="285605"/>
                    </a:cubicBezTo>
                    <a:cubicBezTo>
                      <a:pt x="567059" y="285510"/>
                      <a:pt x="566487" y="285415"/>
                      <a:pt x="565916" y="285415"/>
                    </a:cubicBezTo>
                    <a:cubicBezTo>
                      <a:pt x="516005" y="279604"/>
                      <a:pt x="458093" y="281510"/>
                      <a:pt x="401990" y="303703"/>
                    </a:cubicBezTo>
                    <a:cubicBezTo>
                      <a:pt x="345507" y="325896"/>
                      <a:pt x="317123" y="358281"/>
                      <a:pt x="294262" y="384284"/>
                    </a:cubicBezTo>
                    <a:cubicBezTo>
                      <a:pt x="282737" y="397333"/>
                      <a:pt x="272927" y="408573"/>
                      <a:pt x="261592" y="416765"/>
                    </a:cubicBezTo>
                    <a:cubicBezTo>
                      <a:pt x="261496" y="416765"/>
                      <a:pt x="261496" y="416860"/>
                      <a:pt x="261401" y="416860"/>
                    </a:cubicBezTo>
                    <a:cubicBezTo>
                      <a:pt x="250638" y="424670"/>
                      <a:pt x="238446" y="429718"/>
                      <a:pt x="222253" y="431052"/>
                    </a:cubicBezTo>
                    <a:cubicBezTo>
                      <a:pt x="192916" y="433528"/>
                      <a:pt x="158246" y="422384"/>
                      <a:pt x="125574" y="401143"/>
                    </a:cubicBezTo>
                    <a:cubicBezTo>
                      <a:pt x="123289" y="399810"/>
                      <a:pt x="121003" y="398286"/>
                      <a:pt x="118812" y="396762"/>
                    </a:cubicBezTo>
                    <a:cubicBezTo>
                      <a:pt x="104429" y="386666"/>
                      <a:pt x="90523" y="374759"/>
                      <a:pt x="77855" y="361234"/>
                    </a:cubicBezTo>
                    <a:cubicBezTo>
                      <a:pt x="34039" y="314656"/>
                      <a:pt x="12227" y="257887"/>
                      <a:pt x="19371" y="209310"/>
                    </a:cubicBezTo>
                    <a:cubicBezTo>
                      <a:pt x="27182" y="155779"/>
                      <a:pt x="68044" y="108250"/>
                      <a:pt x="140624" y="67864"/>
                    </a:cubicBezTo>
                    <a:cubicBezTo>
                      <a:pt x="338173" y="-41960"/>
                      <a:pt x="611731" y="53481"/>
                      <a:pt x="757273" y="120156"/>
                    </a:cubicBezTo>
                    <a:cubicBezTo>
                      <a:pt x="886908" y="179592"/>
                      <a:pt x="934723" y="229503"/>
                      <a:pt x="995398" y="292654"/>
                    </a:cubicBezTo>
                    <a:cubicBezTo>
                      <a:pt x="1021211" y="319514"/>
                      <a:pt x="1048547" y="347994"/>
                      <a:pt x="1084457" y="379807"/>
                    </a:cubicBezTo>
                    <a:cubicBezTo>
                      <a:pt x="1089029" y="375807"/>
                      <a:pt x="1093600" y="371806"/>
                      <a:pt x="1098267" y="367996"/>
                    </a:cubicBezTo>
                    <a:cubicBezTo>
                      <a:pt x="1061692" y="335993"/>
                      <a:pt x="1034260" y="307227"/>
                      <a:pt x="1008257" y="280176"/>
                    </a:cubicBezTo>
                    <a:close/>
                    <a:moveTo>
                      <a:pt x="2305181" y="1339928"/>
                    </a:moveTo>
                    <a:cubicBezTo>
                      <a:pt x="2306419" y="1278015"/>
                      <a:pt x="2321182" y="1217531"/>
                      <a:pt x="2349186" y="1160096"/>
                    </a:cubicBezTo>
                    <a:lnTo>
                      <a:pt x="2353758" y="1150666"/>
                    </a:lnTo>
                    <a:lnTo>
                      <a:pt x="2343661" y="1147618"/>
                    </a:lnTo>
                    <a:cubicBezTo>
                      <a:pt x="2342328" y="1147237"/>
                      <a:pt x="2340995" y="1146856"/>
                      <a:pt x="2339566" y="1146475"/>
                    </a:cubicBezTo>
                    <a:cubicBezTo>
                      <a:pt x="2301656" y="1136188"/>
                      <a:pt x="2260604" y="1139617"/>
                      <a:pt x="2217074" y="1143427"/>
                    </a:cubicBezTo>
                    <a:cubicBezTo>
                      <a:pt x="2153352" y="1148951"/>
                      <a:pt x="2005810" y="1116090"/>
                      <a:pt x="2005810" y="1116090"/>
                    </a:cubicBezTo>
                    <a:lnTo>
                      <a:pt x="1997618" y="1131997"/>
                    </a:lnTo>
                    <a:cubicBezTo>
                      <a:pt x="1997618" y="1131997"/>
                      <a:pt x="2152400" y="1166954"/>
                      <a:pt x="2218693" y="1161334"/>
                    </a:cubicBezTo>
                    <a:cubicBezTo>
                      <a:pt x="2257842" y="1157905"/>
                      <a:pt x="2295084" y="1154761"/>
                      <a:pt x="2328326" y="1162191"/>
                    </a:cubicBezTo>
                    <a:cubicBezTo>
                      <a:pt x="2302323" y="1218960"/>
                      <a:pt x="2288416" y="1278586"/>
                      <a:pt x="2287273" y="1339642"/>
                    </a:cubicBezTo>
                    <a:cubicBezTo>
                      <a:pt x="2286035" y="1401554"/>
                      <a:pt x="2297941" y="1462610"/>
                      <a:pt x="2322707" y="1521284"/>
                    </a:cubicBezTo>
                    <a:lnTo>
                      <a:pt x="2322802" y="1521284"/>
                    </a:lnTo>
                    <a:cubicBezTo>
                      <a:pt x="2323088" y="1522046"/>
                      <a:pt x="2323374" y="1522903"/>
                      <a:pt x="2323754" y="1523665"/>
                    </a:cubicBezTo>
                    <a:cubicBezTo>
                      <a:pt x="2301942" y="1522807"/>
                      <a:pt x="2277177" y="1517855"/>
                      <a:pt x="2249364" y="1512330"/>
                    </a:cubicBezTo>
                    <a:cubicBezTo>
                      <a:pt x="2186023" y="1499662"/>
                      <a:pt x="2107156" y="1483946"/>
                      <a:pt x="1996189" y="1499186"/>
                    </a:cubicBezTo>
                    <a:cubicBezTo>
                      <a:pt x="1966471" y="1503186"/>
                      <a:pt x="1811976" y="1528427"/>
                      <a:pt x="1679769" y="1624820"/>
                    </a:cubicBezTo>
                    <a:cubicBezTo>
                      <a:pt x="1665577" y="1635203"/>
                      <a:pt x="1652718" y="1645585"/>
                      <a:pt x="1640907" y="1656157"/>
                    </a:cubicBezTo>
                    <a:cubicBezTo>
                      <a:pt x="1640336" y="1656634"/>
                      <a:pt x="1639764" y="1657205"/>
                      <a:pt x="1639193" y="1657682"/>
                    </a:cubicBezTo>
                    <a:cubicBezTo>
                      <a:pt x="1572994" y="1717498"/>
                      <a:pt x="1540895" y="1782173"/>
                      <a:pt x="1498984" y="1866660"/>
                    </a:cubicBezTo>
                    <a:cubicBezTo>
                      <a:pt x="1483078" y="1898855"/>
                      <a:pt x="1464885" y="1935335"/>
                      <a:pt x="1442883" y="1975817"/>
                    </a:cubicBezTo>
                    <a:cubicBezTo>
                      <a:pt x="1387352" y="2077544"/>
                      <a:pt x="1279338" y="2275473"/>
                      <a:pt x="1095125" y="2445971"/>
                    </a:cubicBezTo>
                    <a:cubicBezTo>
                      <a:pt x="1089409" y="2451209"/>
                      <a:pt x="1083599" y="2456543"/>
                      <a:pt x="1077789" y="2461592"/>
                    </a:cubicBezTo>
                    <a:cubicBezTo>
                      <a:pt x="1056643" y="2480642"/>
                      <a:pt x="1034546" y="2499120"/>
                      <a:pt x="1011400" y="2517027"/>
                    </a:cubicBezTo>
                    <a:cubicBezTo>
                      <a:pt x="862619" y="2632375"/>
                      <a:pt x="691550" y="2707813"/>
                      <a:pt x="516671" y="2735245"/>
                    </a:cubicBezTo>
                    <a:cubicBezTo>
                      <a:pt x="411991" y="2751628"/>
                      <a:pt x="273117" y="2773345"/>
                      <a:pt x="193774" y="2720195"/>
                    </a:cubicBezTo>
                    <a:cubicBezTo>
                      <a:pt x="193583" y="2720195"/>
                      <a:pt x="193298" y="2720100"/>
                      <a:pt x="193107" y="2719814"/>
                    </a:cubicBezTo>
                    <a:cubicBezTo>
                      <a:pt x="182534" y="2712766"/>
                      <a:pt x="173105" y="2704384"/>
                      <a:pt x="164913" y="2694383"/>
                    </a:cubicBezTo>
                    <a:cubicBezTo>
                      <a:pt x="134623" y="2657616"/>
                      <a:pt x="123098" y="2600180"/>
                      <a:pt x="133957" y="2540744"/>
                    </a:cubicBezTo>
                    <a:cubicBezTo>
                      <a:pt x="145387" y="2477975"/>
                      <a:pt x="178819" y="2425301"/>
                      <a:pt x="223206" y="2399870"/>
                    </a:cubicBezTo>
                    <a:cubicBezTo>
                      <a:pt x="243971" y="2387963"/>
                      <a:pt x="264735" y="2383201"/>
                      <a:pt x="286261" y="2383201"/>
                    </a:cubicBezTo>
                    <a:cubicBezTo>
                      <a:pt x="320837" y="2383201"/>
                      <a:pt x="357413" y="2395202"/>
                      <a:pt x="399514" y="2409014"/>
                    </a:cubicBezTo>
                    <a:cubicBezTo>
                      <a:pt x="473142" y="2433112"/>
                      <a:pt x="556676" y="2460449"/>
                      <a:pt x="663452" y="2432731"/>
                    </a:cubicBezTo>
                    <a:cubicBezTo>
                      <a:pt x="735080" y="2414157"/>
                      <a:pt x="803659" y="2355578"/>
                      <a:pt x="940343" y="2238897"/>
                    </a:cubicBezTo>
                    <a:cubicBezTo>
                      <a:pt x="1023211" y="2168126"/>
                      <a:pt x="1117223" y="2087831"/>
                      <a:pt x="1219045" y="1965815"/>
                    </a:cubicBezTo>
                    <a:cubicBezTo>
                      <a:pt x="1304484" y="1863422"/>
                      <a:pt x="1342679" y="1794461"/>
                      <a:pt x="1376302" y="1733596"/>
                    </a:cubicBezTo>
                    <a:cubicBezTo>
                      <a:pt x="1408402" y="1675493"/>
                      <a:pt x="1438786" y="1620629"/>
                      <a:pt x="1505176" y="1546048"/>
                    </a:cubicBezTo>
                    <a:cubicBezTo>
                      <a:pt x="1590425" y="1450132"/>
                      <a:pt x="1696247" y="1366026"/>
                      <a:pt x="1819596" y="1295827"/>
                    </a:cubicBezTo>
                    <a:lnTo>
                      <a:pt x="1838932" y="1284778"/>
                    </a:lnTo>
                    <a:lnTo>
                      <a:pt x="1817310" y="1279348"/>
                    </a:lnTo>
                    <a:cubicBezTo>
                      <a:pt x="1815596" y="1278872"/>
                      <a:pt x="1813786" y="1278491"/>
                      <a:pt x="1812071" y="1278015"/>
                    </a:cubicBezTo>
                    <a:cubicBezTo>
                      <a:pt x="1805309" y="1276301"/>
                      <a:pt x="1798546" y="1274586"/>
                      <a:pt x="1791783" y="1272776"/>
                    </a:cubicBezTo>
                    <a:cubicBezTo>
                      <a:pt x="1791688" y="1272872"/>
                      <a:pt x="1791688" y="1272776"/>
                      <a:pt x="1791593" y="1272776"/>
                    </a:cubicBezTo>
                    <a:cubicBezTo>
                      <a:pt x="1776638" y="1268966"/>
                      <a:pt x="1764637" y="1263156"/>
                      <a:pt x="1751111" y="1255536"/>
                    </a:cubicBezTo>
                    <a:cubicBezTo>
                      <a:pt x="1733204" y="1245535"/>
                      <a:pt x="1699581" y="1228294"/>
                      <a:pt x="1699581" y="1228294"/>
                    </a:cubicBezTo>
                    <a:lnTo>
                      <a:pt x="1684436" y="1238486"/>
                    </a:lnTo>
                    <a:cubicBezTo>
                      <a:pt x="1684436" y="1238486"/>
                      <a:pt x="1743968" y="1278396"/>
                      <a:pt x="1790068" y="1290683"/>
                    </a:cubicBezTo>
                    <a:cubicBezTo>
                      <a:pt x="1790640" y="1290874"/>
                      <a:pt x="1791211" y="1290969"/>
                      <a:pt x="1791783" y="1291160"/>
                    </a:cubicBezTo>
                    <a:cubicBezTo>
                      <a:pt x="1718631" y="1334213"/>
                      <a:pt x="1651861" y="1382219"/>
                      <a:pt x="1591948" y="1434701"/>
                    </a:cubicBezTo>
                    <a:cubicBezTo>
                      <a:pt x="1586424" y="1439559"/>
                      <a:pt x="1580995" y="1444417"/>
                      <a:pt x="1575661" y="1449275"/>
                    </a:cubicBezTo>
                    <a:cubicBezTo>
                      <a:pt x="1575184" y="1449751"/>
                      <a:pt x="1574708" y="1450227"/>
                      <a:pt x="1574232" y="1450608"/>
                    </a:cubicBezTo>
                    <a:cubicBezTo>
                      <a:pt x="1572518" y="1452227"/>
                      <a:pt x="1570803" y="1453751"/>
                      <a:pt x="1569089" y="1455466"/>
                    </a:cubicBezTo>
                    <a:cubicBezTo>
                      <a:pt x="1568517" y="1455847"/>
                      <a:pt x="1567946" y="1456418"/>
                      <a:pt x="1567374" y="1457085"/>
                    </a:cubicBezTo>
                    <a:cubicBezTo>
                      <a:pt x="1564040" y="1460133"/>
                      <a:pt x="1560707" y="1463276"/>
                      <a:pt x="1557373" y="1466610"/>
                    </a:cubicBezTo>
                    <a:cubicBezTo>
                      <a:pt x="1554515" y="1469372"/>
                      <a:pt x="1551658" y="1472135"/>
                      <a:pt x="1548896" y="1474802"/>
                    </a:cubicBezTo>
                    <a:cubicBezTo>
                      <a:pt x="1528988" y="1493756"/>
                      <a:pt x="1509938" y="1513568"/>
                      <a:pt x="1491746" y="1533952"/>
                    </a:cubicBezTo>
                    <a:cubicBezTo>
                      <a:pt x="1424118" y="1610057"/>
                      <a:pt x="1393257" y="1665873"/>
                      <a:pt x="1360586" y="1724833"/>
                    </a:cubicBezTo>
                    <a:cubicBezTo>
                      <a:pt x="1325725" y="1787888"/>
                      <a:pt x="1289625" y="1853135"/>
                      <a:pt x="1205234" y="1954195"/>
                    </a:cubicBezTo>
                    <a:cubicBezTo>
                      <a:pt x="1157418" y="2011440"/>
                      <a:pt x="1111222" y="2059636"/>
                      <a:pt x="1067216" y="2102023"/>
                    </a:cubicBezTo>
                    <a:cubicBezTo>
                      <a:pt x="1064168" y="2104880"/>
                      <a:pt x="1061120" y="2107833"/>
                      <a:pt x="1058072" y="2110691"/>
                    </a:cubicBezTo>
                    <a:cubicBezTo>
                      <a:pt x="1054548" y="2113834"/>
                      <a:pt x="1051119" y="2117072"/>
                      <a:pt x="1047690" y="2120311"/>
                    </a:cubicBezTo>
                    <a:cubicBezTo>
                      <a:pt x="1047500" y="2120406"/>
                      <a:pt x="1047309" y="2120597"/>
                      <a:pt x="1047118" y="2120787"/>
                    </a:cubicBezTo>
                    <a:cubicBezTo>
                      <a:pt x="1039975" y="2127455"/>
                      <a:pt x="1032831" y="2134027"/>
                      <a:pt x="1025782" y="2140409"/>
                    </a:cubicBezTo>
                    <a:cubicBezTo>
                      <a:pt x="1020163" y="2145552"/>
                      <a:pt x="1014543" y="2150505"/>
                      <a:pt x="1009018" y="2155553"/>
                    </a:cubicBezTo>
                    <a:cubicBezTo>
                      <a:pt x="999589" y="2163935"/>
                      <a:pt x="990350" y="2172032"/>
                      <a:pt x="981205" y="2179937"/>
                    </a:cubicBezTo>
                    <a:cubicBezTo>
                      <a:pt x="977110" y="2183557"/>
                      <a:pt x="973109" y="2187081"/>
                      <a:pt x="969108" y="2190415"/>
                    </a:cubicBezTo>
                    <a:cubicBezTo>
                      <a:pt x="955392" y="2202416"/>
                      <a:pt x="941867" y="2213942"/>
                      <a:pt x="928723" y="2225181"/>
                    </a:cubicBezTo>
                    <a:cubicBezTo>
                      <a:pt x="794134" y="2340053"/>
                      <a:pt x="726507" y="2397774"/>
                      <a:pt x="658975" y="2415300"/>
                    </a:cubicBezTo>
                    <a:cubicBezTo>
                      <a:pt x="557248" y="2441589"/>
                      <a:pt x="476380" y="2415205"/>
                      <a:pt x="405038" y="2391869"/>
                    </a:cubicBezTo>
                    <a:cubicBezTo>
                      <a:pt x="335315" y="2369008"/>
                      <a:pt x="275022" y="2349292"/>
                      <a:pt x="214252" y="2384153"/>
                    </a:cubicBezTo>
                    <a:cubicBezTo>
                      <a:pt x="205680" y="2389106"/>
                      <a:pt x="197393" y="2394917"/>
                      <a:pt x="189678" y="2401584"/>
                    </a:cubicBezTo>
                    <a:lnTo>
                      <a:pt x="189583" y="2401584"/>
                    </a:lnTo>
                    <a:cubicBezTo>
                      <a:pt x="153197" y="2432826"/>
                      <a:pt x="126527" y="2481594"/>
                      <a:pt x="116336" y="2537506"/>
                    </a:cubicBezTo>
                    <a:cubicBezTo>
                      <a:pt x="104525" y="2601990"/>
                      <a:pt x="117478" y="2664855"/>
                      <a:pt x="151007" y="2705622"/>
                    </a:cubicBezTo>
                    <a:cubicBezTo>
                      <a:pt x="193012" y="2756676"/>
                      <a:pt x="262735" y="2771725"/>
                      <a:pt x="337601" y="2771725"/>
                    </a:cubicBezTo>
                    <a:cubicBezTo>
                      <a:pt x="399037" y="2771725"/>
                      <a:pt x="463903" y="2761534"/>
                      <a:pt x="519434" y="2752866"/>
                    </a:cubicBezTo>
                    <a:cubicBezTo>
                      <a:pt x="624589" y="2736388"/>
                      <a:pt x="727650" y="2703336"/>
                      <a:pt x="825853" y="2654663"/>
                    </a:cubicBezTo>
                    <a:cubicBezTo>
                      <a:pt x="894242" y="2620754"/>
                      <a:pt x="960346" y="2579225"/>
                      <a:pt x="1022449" y="2531029"/>
                    </a:cubicBezTo>
                    <a:cubicBezTo>
                      <a:pt x="1261431" y="2345767"/>
                      <a:pt x="1394591" y="2101642"/>
                      <a:pt x="1458598" y="1984294"/>
                    </a:cubicBezTo>
                    <a:cubicBezTo>
                      <a:pt x="1480792" y="1943527"/>
                      <a:pt x="1498984" y="1906856"/>
                      <a:pt x="1515082" y="1874566"/>
                    </a:cubicBezTo>
                    <a:cubicBezTo>
                      <a:pt x="1565374" y="1773125"/>
                      <a:pt x="1598616" y="1706069"/>
                      <a:pt x="1690342" y="1639203"/>
                    </a:cubicBezTo>
                    <a:cubicBezTo>
                      <a:pt x="1819025" y="1545286"/>
                      <a:pt x="1969710" y="1520807"/>
                      <a:pt x="1998571" y="1516807"/>
                    </a:cubicBezTo>
                    <a:cubicBezTo>
                      <a:pt x="2106585" y="1502043"/>
                      <a:pt x="2183832" y="1517473"/>
                      <a:pt x="2245935" y="1529856"/>
                    </a:cubicBezTo>
                    <a:cubicBezTo>
                      <a:pt x="2280701" y="1536809"/>
                      <a:pt x="2310801" y="1542810"/>
                      <a:pt x="2337947" y="1541477"/>
                    </a:cubicBezTo>
                    <a:lnTo>
                      <a:pt x="2351282" y="1540810"/>
                    </a:lnTo>
                    <a:lnTo>
                      <a:pt x="2345662" y="1528713"/>
                    </a:lnTo>
                    <a:cubicBezTo>
                      <a:pt x="2317563" y="1467944"/>
                      <a:pt x="2303847" y="1404412"/>
                      <a:pt x="2305181" y="1339832"/>
                    </a:cubicBezTo>
                    <a:close/>
                  </a:path>
                </a:pathLst>
              </a:custGeom>
              <a:solidFill>
                <a:srgbClr val="8D7941"/>
              </a:solidFill>
              <a:ln w="0" cap="flat">
                <a:noFill/>
                <a:prstDash val="solid"/>
                <a:miter/>
              </a:ln>
            </p:spPr>
            <p:txBody>
              <a:bodyPr rtlCol="0" anchor="ctr"/>
              <a:lstStyle/>
              <a:p>
                <a:endParaRPr lang="en-US"/>
              </a:p>
            </p:txBody>
          </p:sp>
          <p:grpSp>
            <p:nvGrpSpPr>
              <p:cNvPr id="137" name="Graphic 8">
                <a:extLst>
                  <a:ext uri="{FF2B5EF4-FFF2-40B4-BE49-F238E27FC236}">
                    <a16:creationId xmlns:a16="http://schemas.microsoft.com/office/drawing/2014/main" id="{94C4FE4C-2A27-210A-2FA2-020C0B1BE9BB}"/>
                  </a:ext>
                </a:extLst>
              </p:cNvPr>
              <p:cNvGrpSpPr/>
              <p:nvPr/>
            </p:nvGrpSpPr>
            <p:grpSpPr>
              <a:xfrm>
                <a:off x="426775" y="3762712"/>
                <a:ext cx="113499" cy="246409"/>
                <a:chOff x="2484917" y="3142201"/>
                <a:chExt cx="182644" cy="396525"/>
              </a:xfrm>
              <a:solidFill>
                <a:srgbClr val="8D7941"/>
              </a:solidFill>
            </p:grpSpPr>
            <p:sp>
              <p:nvSpPr>
                <p:cNvPr id="166" name="Freeform: Shape 165">
                  <a:extLst>
                    <a:ext uri="{FF2B5EF4-FFF2-40B4-BE49-F238E27FC236}">
                      <a16:creationId xmlns:a16="http://schemas.microsoft.com/office/drawing/2014/main" id="{497890A3-27D8-3685-9990-29695FAA419A}"/>
                    </a:ext>
                  </a:extLst>
                </p:cNvPr>
                <p:cNvSpPr/>
                <p:nvPr/>
              </p:nvSpPr>
              <p:spPr>
                <a:xfrm>
                  <a:off x="2493783" y="3152965"/>
                  <a:ext cx="164630" cy="376427"/>
                </a:xfrm>
                <a:custGeom>
                  <a:avLst/>
                  <a:gdLst>
                    <a:gd name="connsiteX0" fmla="*/ 123210 w 164630"/>
                    <a:gd name="connsiteY0" fmla="*/ 376428 h 376427"/>
                    <a:gd name="connsiteX1" fmla="*/ 64250 w 164630"/>
                    <a:gd name="connsiteY1" fmla="*/ 355854 h 376427"/>
                    <a:gd name="connsiteX2" fmla="*/ 68632 w 164630"/>
                    <a:gd name="connsiteY2" fmla="*/ 27813 h 376427"/>
                    <a:gd name="connsiteX3" fmla="*/ 119686 w 164630"/>
                    <a:gd name="connsiteY3" fmla="*/ 0 h 376427"/>
                    <a:gd name="connsiteX4" fmla="*/ 164549 w 164630"/>
                    <a:gd name="connsiteY4" fmla="*/ 183547 h 376427"/>
                    <a:gd name="connsiteX5" fmla="*/ 123210 w 164630"/>
                    <a:gd name="connsiteY5" fmla="*/ 376333 h 376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630" h="376427">
                      <a:moveTo>
                        <a:pt x="123210" y="376428"/>
                      </a:moveTo>
                      <a:cubicBezTo>
                        <a:pt x="101969" y="375380"/>
                        <a:pt x="82729" y="369570"/>
                        <a:pt x="64250" y="355854"/>
                      </a:cubicBezTo>
                      <a:cubicBezTo>
                        <a:pt x="-21379" y="291941"/>
                        <a:pt x="-22903" y="105918"/>
                        <a:pt x="68632" y="27813"/>
                      </a:cubicBezTo>
                      <a:cubicBezTo>
                        <a:pt x="84729" y="14097"/>
                        <a:pt x="101779" y="5334"/>
                        <a:pt x="119686" y="0"/>
                      </a:cubicBezTo>
                      <a:cubicBezTo>
                        <a:pt x="140641" y="43053"/>
                        <a:pt x="163025" y="106108"/>
                        <a:pt x="164549" y="183547"/>
                      </a:cubicBezTo>
                      <a:cubicBezTo>
                        <a:pt x="166073" y="261175"/>
                        <a:pt x="146165" y="326708"/>
                        <a:pt x="123210" y="376333"/>
                      </a:cubicBezTo>
                      <a:close/>
                    </a:path>
                  </a:pathLst>
                </a:custGeom>
                <a:solidFill>
                  <a:srgbClr val="8D7941"/>
                </a:solidFill>
                <a:ln w="0"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id="{5DE06A9C-297A-3559-C231-FB4FC5721B15}"/>
                    </a:ext>
                  </a:extLst>
                </p:cNvPr>
                <p:cNvSpPr/>
                <p:nvPr/>
              </p:nvSpPr>
              <p:spPr>
                <a:xfrm>
                  <a:off x="2484917" y="3142201"/>
                  <a:ext cx="182644" cy="396525"/>
                </a:xfrm>
                <a:custGeom>
                  <a:avLst/>
                  <a:gdLst>
                    <a:gd name="connsiteX0" fmla="*/ 137696 w 182644"/>
                    <a:gd name="connsiteY0" fmla="*/ 396430 h 396525"/>
                    <a:gd name="connsiteX1" fmla="*/ 131695 w 182644"/>
                    <a:gd name="connsiteY1" fmla="*/ 396145 h 396525"/>
                    <a:gd name="connsiteX2" fmla="*/ 67877 w 182644"/>
                    <a:gd name="connsiteY2" fmla="*/ 373856 h 396525"/>
                    <a:gd name="connsiteX3" fmla="*/ 155 w 182644"/>
                    <a:gd name="connsiteY3" fmla="*/ 218980 h 396525"/>
                    <a:gd name="connsiteX4" fmla="*/ 71783 w 182644"/>
                    <a:gd name="connsiteY4" fmla="*/ 31813 h 396525"/>
                    <a:gd name="connsiteX5" fmla="*/ 126075 w 182644"/>
                    <a:gd name="connsiteY5" fmla="*/ 2191 h 396525"/>
                    <a:gd name="connsiteX6" fmla="*/ 133409 w 182644"/>
                    <a:gd name="connsiteY6" fmla="*/ 0 h 396525"/>
                    <a:gd name="connsiteX7" fmla="*/ 136743 w 182644"/>
                    <a:gd name="connsiteY7" fmla="*/ 6858 h 396525"/>
                    <a:gd name="connsiteX8" fmla="*/ 182558 w 182644"/>
                    <a:gd name="connsiteY8" fmla="*/ 194215 h 396525"/>
                    <a:gd name="connsiteX9" fmla="*/ 140363 w 182644"/>
                    <a:gd name="connsiteY9" fmla="*/ 391001 h 396525"/>
                    <a:gd name="connsiteX10" fmla="*/ 137791 w 182644"/>
                    <a:gd name="connsiteY10" fmla="*/ 396526 h 396525"/>
                    <a:gd name="connsiteX11" fmla="*/ 123789 w 182644"/>
                    <a:gd name="connsiteY11" fmla="*/ 21812 h 396525"/>
                    <a:gd name="connsiteX12" fmla="*/ 83308 w 182644"/>
                    <a:gd name="connsiteY12" fmla="*/ 45434 h 396525"/>
                    <a:gd name="connsiteX13" fmla="*/ 17966 w 182644"/>
                    <a:gd name="connsiteY13" fmla="*/ 218408 h 396525"/>
                    <a:gd name="connsiteX14" fmla="*/ 78450 w 182644"/>
                    <a:gd name="connsiteY14" fmla="*/ 359474 h 396525"/>
                    <a:gd name="connsiteX15" fmla="*/ 126456 w 182644"/>
                    <a:gd name="connsiteY15" fmla="*/ 377857 h 396525"/>
                    <a:gd name="connsiteX16" fmla="*/ 164366 w 182644"/>
                    <a:gd name="connsiteY16" fmla="*/ 194596 h 396525"/>
                    <a:gd name="connsiteX17" fmla="*/ 123694 w 182644"/>
                    <a:gd name="connsiteY17" fmla="*/ 21812 h 3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2644" h="396525">
                      <a:moveTo>
                        <a:pt x="137696" y="396430"/>
                      </a:moveTo>
                      <a:lnTo>
                        <a:pt x="131695" y="396145"/>
                      </a:lnTo>
                      <a:cubicBezTo>
                        <a:pt x="106930" y="394907"/>
                        <a:pt x="86642" y="387858"/>
                        <a:pt x="67877" y="373856"/>
                      </a:cubicBezTo>
                      <a:cubicBezTo>
                        <a:pt x="27682" y="343853"/>
                        <a:pt x="2345" y="286036"/>
                        <a:pt x="155" y="218980"/>
                      </a:cubicBezTo>
                      <a:cubicBezTo>
                        <a:pt x="-2322" y="143351"/>
                        <a:pt x="25110" y="71628"/>
                        <a:pt x="71783" y="31813"/>
                      </a:cubicBezTo>
                      <a:cubicBezTo>
                        <a:pt x="87975" y="18002"/>
                        <a:pt x="105787" y="8287"/>
                        <a:pt x="126075" y="2191"/>
                      </a:cubicBezTo>
                      <a:lnTo>
                        <a:pt x="133409" y="0"/>
                      </a:lnTo>
                      <a:lnTo>
                        <a:pt x="136743" y="6858"/>
                      </a:lnTo>
                      <a:cubicBezTo>
                        <a:pt x="165890" y="66580"/>
                        <a:pt x="181225" y="129635"/>
                        <a:pt x="182558" y="194215"/>
                      </a:cubicBezTo>
                      <a:cubicBezTo>
                        <a:pt x="183892" y="261461"/>
                        <a:pt x="169700" y="327660"/>
                        <a:pt x="140363" y="391001"/>
                      </a:cubicBezTo>
                      <a:lnTo>
                        <a:pt x="137791" y="396526"/>
                      </a:lnTo>
                      <a:close/>
                      <a:moveTo>
                        <a:pt x="123789" y="21812"/>
                      </a:moveTo>
                      <a:cubicBezTo>
                        <a:pt x="108930" y="27146"/>
                        <a:pt x="95595" y="34957"/>
                        <a:pt x="83308" y="45434"/>
                      </a:cubicBezTo>
                      <a:cubicBezTo>
                        <a:pt x="40731" y="81820"/>
                        <a:pt x="15680" y="148018"/>
                        <a:pt x="17966" y="218408"/>
                      </a:cubicBezTo>
                      <a:cubicBezTo>
                        <a:pt x="19967" y="280035"/>
                        <a:pt x="42636" y="332708"/>
                        <a:pt x="78450" y="359474"/>
                      </a:cubicBezTo>
                      <a:cubicBezTo>
                        <a:pt x="92738" y="370142"/>
                        <a:pt x="108168" y="376047"/>
                        <a:pt x="126456" y="377857"/>
                      </a:cubicBezTo>
                      <a:cubicBezTo>
                        <a:pt x="152840" y="318802"/>
                        <a:pt x="165604" y="257175"/>
                        <a:pt x="164366" y="194596"/>
                      </a:cubicBezTo>
                      <a:cubicBezTo>
                        <a:pt x="163223" y="135160"/>
                        <a:pt x="149507" y="77057"/>
                        <a:pt x="123694" y="21812"/>
                      </a:cubicBezTo>
                      <a:close/>
                    </a:path>
                  </a:pathLst>
                </a:custGeom>
                <a:solidFill>
                  <a:srgbClr val="8D7941"/>
                </a:solidFill>
                <a:ln w="0" cap="flat">
                  <a:noFill/>
                  <a:prstDash val="solid"/>
                  <a:miter/>
                </a:ln>
              </p:spPr>
              <p:txBody>
                <a:bodyPr rtlCol="0" anchor="ctr"/>
                <a:lstStyle/>
                <a:p>
                  <a:endParaRPr lang="en-US"/>
                </a:p>
              </p:txBody>
            </p:sp>
          </p:grpSp>
          <p:sp>
            <p:nvSpPr>
              <p:cNvPr id="138" name="Freeform: Shape 137">
                <a:extLst>
                  <a:ext uri="{FF2B5EF4-FFF2-40B4-BE49-F238E27FC236}">
                    <a16:creationId xmlns:a16="http://schemas.microsoft.com/office/drawing/2014/main" id="{6DAC115E-90AA-1077-2FFE-21B552EA4D57}"/>
                  </a:ext>
                </a:extLst>
              </p:cNvPr>
              <p:cNvSpPr/>
              <p:nvPr/>
            </p:nvSpPr>
            <p:spPr>
              <a:xfrm>
                <a:off x="506600" y="3646640"/>
                <a:ext cx="1379615" cy="1121158"/>
              </a:xfrm>
              <a:custGeom>
                <a:avLst/>
                <a:gdLst>
                  <a:gd name="connsiteX0" fmla="*/ 2183130 w 2220099"/>
                  <a:gd name="connsiteY0" fmla="*/ 1741456 h 1804186"/>
                  <a:gd name="connsiteX1" fmla="*/ 1823085 w 2220099"/>
                  <a:gd name="connsiteY1" fmla="*/ 1785461 h 1804186"/>
                  <a:gd name="connsiteX2" fmla="*/ 1324261 w 2220099"/>
                  <a:gd name="connsiteY2" fmla="*/ 1565434 h 1804186"/>
                  <a:gd name="connsiteX3" fmla="*/ 890397 w 2220099"/>
                  <a:gd name="connsiteY3" fmla="*/ 1021461 h 1804186"/>
                  <a:gd name="connsiteX4" fmla="*/ 656177 w 2220099"/>
                  <a:gd name="connsiteY4" fmla="*/ 673418 h 1804186"/>
                  <a:gd name="connsiteX5" fmla="*/ 343757 w 2220099"/>
                  <a:gd name="connsiteY5" fmla="*/ 549402 h 1804186"/>
                  <a:gd name="connsiteX6" fmla="*/ 3619 w 2220099"/>
                  <a:gd name="connsiteY6" fmla="*/ 573976 h 1804186"/>
                  <a:gd name="connsiteX7" fmla="*/ 44958 w 2220099"/>
                  <a:gd name="connsiteY7" fmla="*/ 381191 h 1804186"/>
                  <a:gd name="connsiteX8" fmla="*/ 0 w 2220099"/>
                  <a:gd name="connsiteY8" fmla="*/ 197644 h 1804186"/>
                  <a:gd name="connsiteX9" fmla="*/ 339471 w 2220099"/>
                  <a:gd name="connsiteY9" fmla="*/ 165449 h 1804186"/>
                  <a:gd name="connsiteX10" fmla="*/ 388620 w 2220099"/>
                  <a:gd name="connsiteY10" fmla="*/ 129921 h 1804186"/>
                  <a:gd name="connsiteX11" fmla="*/ 561308 w 2220099"/>
                  <a:gd name="connsiteY11" fmla="*/ 0 h 1804186"/>
                  <a:gd name="connsiteX12" fmla="*/ 841248 w 2220099"/>
                  <a:gd name="connsiteY12" fmla="*/ 234410 h 1804186"/>
                  <a:gd name="connsiteX13" fmla="*/ 624269 w 2220099"/>
                  <a:gd name="connsiteY13" fmla="*/ 303943 h 1804186"/>
                  <a:gd name="connsiteX14" fmla="*/ 525875 w 2220099"/>
                  <a:gd name="connsiteY14" fmla="*/ 329375 h 1804186"/>
                  <a:gd name="connsiteX15" fmla="*/ 842582 w 2220099"/>
                  <a:gd name="connsiteY15" fmla="*/ 581406 h 1804186"/>
                  <a:gd name="connsiteX16" fmla="*/ 1128903 w 2220099"/>
                  <a:gd name="connsiteY16" fmla="*/ 1001459 h 1804186"/>
                  <a:gd name="connsiteX17" fmla="*/ 1406557 w 2220099"/>
                  <a:gd name="connsiteY17" fmla="*/ 1273493 h 1804186"/>
                  <a:gd name="connsiteX18" fmla="*/ 1679829 w 2220099"/>
                  <a:gd name="connsiteY18" fmla="*/ 1465421 h 1804186"/>
                  <a:gd name="connsiteX19" fmla="*/ 2122361 w 2220099"/>
                  <a:gd name="connsiteY19" fmla="*/ 1433417 h 1804186"/>
                  <a:gd name="connsiteX20" fmla="*/ 2183035 w 2220099"/>
                  <a:gd name="connsiteY20" fmla="*/ 1741456 h 1804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20099" h="1804186">
                    <a:moveTo>
                      <a:pt x="2183130" y="1741456"/>
                    </a:moveTo>
                    <a:cubicBezTo>
                      <a:pt x="2110073" y="1830324"/>
                      <a:pt x="1943862" y="1804416"/>
                      <a:pt x="1823085" y="1785461"/>
                    </a:cubicBezTo>
                    <a:cubicBezTo>
                      <a:pt x="1586865" y="1748504"/>
                      <a:pt x="1415510" y="1636205"/>
                      <a:pt x="1324261" y="1565434"/>
                    </a:cubicBezTo>
                    <a:cubicBezTo>
                      <a:pt x="1086612" y="1381220"/>
                      <a:pt x="954405" y="1138714"/>
                      <a:pt x="890397" y="1021461"/>
                    </a:cubicBezTo>
                    <a:cubicBezTo>
                      <a:pt x="799719" y="855250"/>
                      <a:pt x="779812" y="763619"/>
                      <a:pt x="656177" y="673418"/>
                    </a:cubicBezTo>
                    <a:cubicBezTo>
                      <a:pt x="521875" y="575501"/>
                      <a:pt x="365474" y="552450"/>
                      <a:pt x="343757" y="549402"/>
                    </a:cubicBezTo>
                    <a:cubicBezTo>
                      <a:pt x="172879" y="525971"/>
                      <a:pt x="76295" y="577501"/>
                      <a:pt x="3619" y="573976"/>
                    </a:cubicBezTo>
                    <a:cubicBezTo>
                      <a:pt x="26575" y="524351"/>
                      <a:pt x="46482" y="458819"/>
                      <a:pt x="44958" y="381191"/>
                    </a:cubicBezTo>
                    <a:cubicBezTo>
                      <a:pt x="43434" y="303657"/>
                      <a:pt x="21050" y="240697"/>
                      <a:pt x="0" y="197644"/>
                    </a:cubicBezTo>
                    <a:cubicBezTo>
                      <a:pt x="92964" y="169736"/>
                      <a:pt x="209550" y="232886"/>
                      <a:pt x="339471" y="165449"/>
                    </a:cubicBezTo>
                    <a:cubicBezTo>
                      <a:pt x="358140" y="155734"/>
                      <a:pt x="374237" y="143828"/>
                      <a:pt x="388620" y="129921"/>
                    </a:cubicBezTo>
                    <a:lnTo>
                      <a:pt x="561308" y="0"/>
                    </a:lnTo>
                    <a:lnTo>
                      <a:pt x="841248" y="234410"/>
                    </a:lnTo>
                    <a:lnTo>
                      <a:pt x="624269" y="303943"/>
                    </a:lnTo>
                    <a:cubicBezTo>
                      <a:pt x="592931" y="312325"/>
                      <a:pt x="560070" y="320707"/>
                      <a:pt x="525875" y="329375"/>
                    </a:cubicBezTo>
                    <a:cubicBezTo>
                      <a:pt x="681228" y="417767"/>
                      <a:pt x="780383" y="511588"/>
                      <a:pt x="842582" y="581406"/>
                    </a:cubicBezTo>
                    <a:cubicBezTo>
                      <a:pt x="979456" y="735235"/>
                      <a:pt x="962501" y="802005"/>
                      <a:pt x="1128903" y="1001459"/>
                    </a:cubicBezTo>
                    <a:cubicBezTo>
                      <a:pt x="1230249" y="1122902"/>
                      <a:pt x="1324166" y="1203103"/>
                      <a:pt x="1406557" y="1273493"/>
                    </a:cubicBezTo>
                    <a:cubicBezTo>
                      <a:pt x="1542383" y="1389412"/>
                      <a:pt x="1610296" y="1447419"/>
                      <a:pt x="1679829" y="1465421"/>
                    </a:cubicBezTo>
                    <a:cubicBezTo>
                      <a:pt x="1882616" y="1517999"/>
                      <a:pt x="2004346" y="1365790"/>
                      <a:pt x="2122361" y="1433417"/>
                    </a:cubicBezTo>
                    <a:cubicBezTo>
                      <a:pt x="2218563" y="1488662"/>
                      <a:pt x="2253234" y="1656207"/>
                      <a:pt x="2183035" y="1741456"/>
                    </a:cubicBezTo>
                    <a:close/>
                  </a:path>
                </a:pathLst>
              </a:custGeom>
              <a:solidFill>
                <a:srgbClr val="D8D8D8"/>
              </a:solidFill>
              <a:ln w="0"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93E5AAC6-59A6-A442-4548-2733D9EAF3AC}"/>
                  </a:ext>
                </a:extLst>
              </p:cNvPr>
              <p:cNvSpPr/>
              <p:nvPr/>
            </p:nvSpPr>
            <p:spPr>
              <a:xfrm>
                <a:off x="1075893" y="3056574"/>
                <a:ext cx="879946" cy="519274"/>
              </a:xfrm>
              <a:custGeom>
                <a:avLst/>
                <a:gdLst>
                  <a:gd name="connsiteX0" fmla="*/ 1201960 w 1416023"/>
                  <a:gd name="connsiteY0" fmla="*/ 430907 h 835624"/>
                  <a:gd name="connsiteX1" fmla="*/ 1019747 w 1416023"/>
                  <a:gd name="connsiteY1" fmla="*/ 302987 h 835624"/>
                  <a:gd name="connsiteX2" fmla="*/ 737806 w 1416023"/>
                  <a:gd name="connsiteY2" fmla="*/ 314893 h 835624"/>
                  <a:gd name="connsiteX3" fmla="*/ 503587 w 1416023"/>
                  <a:gd name="connsiteY3" fmla="*/ 482914 h 835624"/>
                  <a:gd name="connsiteX4" fmla="*/ 361569 w 1416023"/>
                  <a:gd name="connsiteY4" fmla="*/ 657126 h 835624"/>
                  <a:gd name="connsiteX5" fmla="*/ 211550 w 1416023"/>
                  <a:gd name="connsiteY5" fmla="*/ 835625 h 835624"/>
                  <a:gd name="connsiteX6" fmla="*/ 0 w 1416023"/>
                  <a:gd name="connsiteY6" fmla="*/ 648649 h 835624"/>
                  <a:gd name="connsiteX7" fmla="*/ 664083 w 1416023"/>
                  <a:gd name="connsiteY7" fmla="*/ 102961 h 835624"/>
                  <a:gd name="connsiteX8" fmla="*/ 1288733 w 1416023"/>
                  <a:gd name="connsiteY8" fmla="*/ 50955 h 835624"/>
                  <a:gd name="connsiteX9" fmla="*/ 1414558 w 1416023"/>
                  <a:gd name="connsiteY9" fmla="*/ 198973 h 835624"/>
                  <a:gd name="connsiteX10" fmla="*/ 1201960 w 1416023"/>
                  <a:gd name="connsiteY10" fmla="*/ 430907 h 83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6023" h="835624">
                    <a:moveTo>
                      <a:pt x="1201960" y="430907"/>
                    </a:moveTo>
                    <a:cubicBezTo>
                      <a:pt x="1127760" y="424811"/>
                      <a:pt x="1127855" y="345563"/>
                      <a:pt x="1019747" y="302987"/>
                    </a:cubicBezTo>
                    <a:cubicBezTo>
                      <a:pt x="903637" y="257076"/>
                      <a:pt x="780574" y="300034"/>
                      <a:pt x="737806" y="314893"/>
                    </a:cubicBezTo>
                    <a:cubicBezTo>
                      <a:pt x="627888" y="353279"/>
                      <a:pt x="560260" y="420525"/>
                      <a:pt x="503587" y="482914"/>
                    </a:cubicBezTo>
                    <a:cubicBezTo>
                      <a:pt x="445865" y="546446"/>
                      <a:pt x="399669" y="604072"/>
                      <a:pt x="361569" y="657126"/>
                    </a:cubicBezTo>
                    <a:cubicBezTo>
                      <a:pt x="360045" y="655221"/>
                      <a:pt x="211550" y="835625"/>
                      <a:pt x="211550" y="835625"/>
                    </a:cubicBezTo>
                    <a:cubicBezTo>
                      <a:pt x="211550" y="835625"/>
                      <a:pt x="2572" y="650840"/>
                      <a:pt x="0" y="648649"/>
                    </a:cubicBezTo>
                    <a:cubicBezTo>
                      <a:pt x="266414" y="472531"/>
                      <a:pt x="421767" y="214023"/>
                      <a:pt x="664083" y="102961"/>
                    </a:cubicBezTo>
                    <a:cubicBezTo>
                      <a:pt x="727234" y="74005"/>
                      <a:pt x="1057751" y="-77537"/>
                      <a:pt x="1288733" y="50955"/>
                    </a:cubicBezTo>
                    <a:cubicBezTo>
                      <a:pt x="1312545" y="64195"/>
                      <a:pt x="1402080" y="113915"/>
                      <a:pt x="1414558" y="198973"/>
                    </a:cubicBezTo>
                    <a:cubicBezTo>
                      <a:pt x="1431417" y="313940"/>
                      <a:pt x="1299305" y="439004"/>
                      <a:pt x="1201960" y="430907"/>
                    </a:cubicBezTo>
                    <a:close/>
                  </a:path>
                </a:pathLst>
              </a:custGeom>
              <a:solidFill>
                <a:srgbClr val="D8D8D8"/>
              </a:solidFill>
              <a:ln w="0"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FF9BA716-0F3C-C90C-34E3-588537A7B2F7}"/>
                  </a:ext>
                </a:extLst>
              </p:cNvPr>
              <p:cNvSpPr/>
              <p:nvPr/>
            </p:nvSpPr>
            <p:spPr>
              <a:xfrm>
                <a:off x="499083" y="3051217"/>
                <a:ext cx="1462694" cy="1722466"/>
              </a:xfrm>
              <a:custGeom>
                <a:avLst/>
                <a:gdLst>
                  <a:gd name="connsiteX0" fmla="*/ 2237518 w 2353790"/>
                  <a:gd name="connsiteY0" fmla="*/ 2537601 h 2771820"/>
                  <a:gd name="connsiteX1" fmla="*/ 2139601 w 2353790"/>
                  <a:gd name="connsiteY1" fmla="*/ 2384344 h 2771820"/>
                  <a:gd name="connsiteX2" fmla="*/ 1948720 w 2353790"/>
                  <a:gd name="connsiteY2" fmla="*/ 2391964 h 2771820"/>
                  <a:gd name="connsiteX3" fmla="*/ 1694878 w 2353790"/>
                  <a:gd name="connsiteY3" fmla="*/ 2415395 h 2771820"/>
                  <a:gd name="connsiteX4" fmla="*/ 1425131 w 2353790"/>
                  <a:gd name="connsiteY4" fmla="*/ 2225276 h 2771820"/>
                  <a:gd name="connsiteX5" fmla="*/ 1148524 w 2353790"/>
                  <a:gd name="connsiteY5" fmla="*/ 1954385 h 2771820"/>
                  <a:gd name="connsiteX6" fmla="*/ 993172 w 2353790"/>
                  <a:gd name="connsiteY6" fmla="*/ 1724928 h 2771820"/>
                  <a:gd name="connsiteX7" fmla="*/ 862013 w 2353790"/>
                  <a:gd name="connsiteY7" fmla="*/ 1534142 h 2771820"/>
                  <a:gd name="connsiteX8" fmla="*/ 562070 w 2353790"/>
                  <a:gd name="connsiteY8" fmla="*/ 1291255 h 2771820"/>
                  <a:gd name="connsiteX9" fmla="*/ 643128 w 2353790"/>
                  <a:gd name="connsiteY9" fmla="*/ 1267061 h 2771820"/>
                  <a:gd name="connsiteX10" fmla="*/ 636461 w 2353790"/>
                  <a:gd name="connsiteY10" fmla="*/ 1262108 h 2771820"/>
                  <a:gd name="connsiteX11" fmla="*/ 624650 w 2353790"/>
                  <a:gd name="connsiteY11" fmla="*/ 1253441 h 2771820"/>
                  <a:gd name="connsiteX12" fmla="*/ 536448 w 2353790"/>
                  <a:gd name="connsiteY12" fmla="*/ 1279349 h 2771820"/>
                  <a:gd name="connsiteX13" fmla="*/ 514826 w 2353790"/>
                  <a:gd name="connsiteY13" fmla="*/ 1284873 h 2771820"/>
                  <a:gd name="connsiteX14" fmla="*/ 534257 w 2353790"/>
                  <a:gd name="connsiteY14" fmla="*/ 1295827 h 2771820"/>
                  <a:gd name="connsiteX15" fmla="*/ 848677 w 2353790"/>
                  <a:gd name="connsiteY15" fmla="*/ 1546049 h 2771820"/>
                  <a:gd name="connsiteX16" fmla="*/ 977551 w 2353790"/>
                  <a:gd name="connsiteY16" fmla="*/ 1733596 h 2771820"/>
                  <a:gd name="connsiteX17" fmla="*/ 1134809 w 2353790"/>
                  <a:gd name="connsiteY17" fmla="*/ 1965815 h 2771820"/>
                  <a:gd name="connsiteX18" fmla="*/ 1413510 w 2353790"/>
                  <a:gd name="connsiteY18" fmla="*/ 2238897 h 2771820"/>
                  <a:gd name="connsiteX19" fmla="*/ 1690402 w 2353790"/>
                  <a:gd name="connsiteY19" fmla="*/ 2432826 h 2771820"/>
                  <a:gd name="connsiteX20" fmla="*/ 1954340 w 2353790"/>
                  <a:gd name="connsiteY20" fmla="*/ 2409014 h 2771820"/>
                  <a:gd name="connsiteX21" fmla="*/ 2130647 w 2353790"/>
                  <a:gd name="connsiteY21" fmla="*/ 2399870 h 2771820"/>
                  <a:gd name="connsiteX22" fmla="*/ 2219897 w 2353790"/>
                  <a:gd name="connsiteY22" fmla="*/ 2540840 h 2771820"/>
                  <a:gd name="connsiteX23" fmla="*/ 2188940 w 2353790"/>
                  <a:gd name="connsiteY23" fmla="*/ 2694383 h 2771820"/>
                  <a:gd name="connsiteX24" fmla="*/ 1837182 w 2353790"/>
                  <a:gd name="connsiteY24" fmla="*/ 2735245 h 2771820"/>
                  <a:gd name="connsiteX25" fmla="*/ 1342358 w 2353790"/>
                  <a:gd name="connsiteY25" fmla="*/ 2517027 h 2771820"/>
                  <a:gd name="connsiteX26" fmla="*/ 910971 w 2353790"/>
                  <a:gd name="connsiteY26" fmla="*/ 1975816 h 2771820"/>
                  <a:gd name="connsiteX27" fmla="*/ 854773 w 2353790"/>
                  <a:gd name="connsiteY27" fmla="*/ 1866660 h 2771820"/>
                  <a:gd name="connsiteX28" fmla="*/ 674084 w 2353790"/>
                  <a:gd name="connsiteY28" fmla="*/ 1624820 h 2771820"/>
                  <a:gd name="connsiteX29" fmla="*/ 357664 w 2353790"/>
                  <a:gd name="connsiteY29" fmla="*/ 1499186 h 2771820"/>
                  <a:gd name="connsiteX30" fmla="*/ 267843 w 2353790"/>
                  <a:gd name="connsiteY30" fmla="*/ 1492899 h 2771820"/>
                  <a:gd name="connsiteX31" fmla="*/ 104394 w 2353790"/>
                  <a:gd name="connsiteY31" fmla="*/ 1512330 h 2771820"/>
                  <a:gd name="connsiteX32" fmla="*/ 30099 w 2353790"/>
                  <a:gd name="connsiteY32" fmla="*/ 1523665 h 2771820"/>
                  <a:gd name="connsiteX33" fmla="*/ 66580 w 2353790"/>
                  <a:gd name="connsiteY33" fmla="*/ 1339642 h 2771820"/>
                  <a:gd name="connsiteX34" fmla="*/ 25432 w 2353790"/>
                  <a:gd name="connsiteY34" fmla="*/ 1162191 h 2771820"/>
                  <a:gd name="connsiteX35" fmla="*/ 135160 w 2353790"/>
                  <a:gd name="connsiteY35" fmla="*/ 1161334 h 2771820"/>
                  <a:gd name="connsiteX36" fmla="*/ 356235 w 2353790"/>
                  <a:gd name="connsiteY36" fmla="*/ 1131997 h 2771820"/>
                  <a:gd name="connsiteX37" fmla="*/ 409861 w 2353790"/>
                  <a:gd name="connsiteY37" fmla="*/ 1094849 h 2771820"/>
                  <a:gd name="connsiteX38" fmla="*/ 400717 w 2353790"/>
                  <a:gd name="connsiteY38" fmla="*/ 1088087 h 2771820"/>
                  <a:gd name="connsiteX39" fmla="*/ 395287 w 2353790"/>
                  <a:gd name="connsiteY39" fmla="*/ 1084943 h 2771820"/>
                  <a:gd name="connsiteX40" fmla="*/ 347948 w 2353790"/>
                  <a:gd name="connsiteY40" fmla="*/ 1116090 h 2771820"/>
                  <a:gd name="connsiteX41" fmla="*/ 136684 w 2353790"/>
                  <a:gd name="connsiteY41" fmla="*/ 1143427 h 2771820"/>
                  <a:gd name="connsiteX42" fmla="*/ 10096 w 2353790"/>
                  <a:gd name="connsiteY42" fmla="*/ 1147618 h 2771820"/>
                  <a:gd name="connsiteX43" fmla="*/ 0 w 2353790"/>
                  <a:gd name="connsiteY43" fmla="*/ 1150666 h 2771820"/>
                  <a:gd name="connsiteX44" fmla="*/ 4667 w 2353790"/>
                  <a:gd name="connsiteY44" fmla="*/ 1160191 h 2771820"/>
                  <a:gd name="connsiteX45" fmla="*/ 48673 w 2353790"/>
                  <a:gd name="connsiteY45" fmla="*/ 1340023 h 2771820"/>
                  <a:gd name="connsiteX46" fmla="*/ 8191 w 2353790"/>
                  <a:gd name="connsiteY46" fmla="*/ 1528808 h 2771820"/>
                  <a:gd name="connsiteX47" fmla="*/ 2572 w 2353790"/>
                  <a:gd name="connsiteY47" fmla="*/ 1540905 h 2771820"/>
                  <a:gd name="connsiteX48" fmla="*/ 15811 w 2353790"/>
                  <a:gd name="connsiteY48" fmla="*/ 1541572 h 2771820"/>
                  <a:gd name="connsiteX49" fmla="*/ 107918 w 2353790"/>
                  <a:gd name="connsiteY49" fmla="*/ 1529951 h 2771820"/>
                  <a:gd name="connsiteX50" fmla="*/ 355187 w 2353790"/>
                  <a:gd name="connsiteY50" fmla="*/ 1516997 h 2771820"/>
                  <a:gd name="connsiteX51" fmla="*/ 663512 w 2353790"/>
                  <a:gd name="connsiteY51" fmla="*/ 1639298 h 2771820"/>
                  <a:gd name="connsiteX52" fmla="*/ 838772 w 2353790"/>
                  <a:gd name="connsiteY52" fmla="*/ 1874661 h 2771820"/>
                  <a:gd name="connsiteX53" fmla="*/ 895255 w 2353790"/>
                  <a:gd name="connsiteY53" fmla="*/ 1984484 h 2771820"/>
                  <a:gd name="connsiteX54" fmla="*/ 1331405 w 2353790"/>
                  <a:gd name="connsiteY54" fmla="*/ 2531219 h 2771820"/>
                  <a:gd name="connsiteX55" fmla="*/ 1528001 w 2353790"/>
                  <a:gd name="connsiteY55" fmla="*/ 2654854 h 2771820"/>
                  <a:gd name="connsiteX56" fmla="*/ 1834420 w 2353790"/>
                  <a:gd name="connsiteY56" fmla="*/ 2752961 h 2771820"/>
                  <a:gd name="connsiteX57" fmla="*/ 2016252 w 2353790"/>
                  <a:gd name="connsiteY57" fmla="*/ 2771821 h 2771820"/>
                  <a:gd name="connsiteX58" fmla="*/ 2202751 w 2353790"/>
                  <a:gd name="connsiteY58" fmla="*/ 2705813 h 2771820"/>
                  <a:gd name="connsiteX59" fmla="*/ 2237518 w 2353790"/>
                  <a:gd name="connsiteY59" fmla="*/ 2537601 h 2771820"/>
                  <a:gd name="connsiteX60" fmla="*/ 2352199 w 2353790"/>
                  <a:gd name="connsiteY60" fmla="*/ 206738 h 2771820"/>
                  <a:gd name="connsiteX61" fmla="*/ 2221897 w 2353790"/>
                  <a:gd name="connsiteY61" fmla="*/ 52147 h 2771820"/>
                  <a:gd name="connsiteX62" fmla="*/ 1840325 w 2353790"/>
                  <a:gd name="connsiteY62" fmla="*/ 18238 h 2771820"/>
                  <a:gd name="connsiteX63" fmla="*/ 1589056 w 2353790"/>
                  <a:gd name="connsiteY63" fmla="*/ 103868 h 2771820"/>
                  <a:gd name="connsiteX64" fmla="*/ 1345502 w 2353790"/>
                  <a:gd name="connsiteY64" fmla="*/ 280271 h 2771820"/>
                  <a:gd name="connsiteX65" fmla="*/ 1124617 w 2353790"/>
                  <a:gd name="connsiteY65" fmla="*/ 485344 h 2771820"/>
                  <a:gd name="connsiteX66" fmla="*/ 1125379 w 2353790"/>
                  <a:gd name="connsiteY66" fmla="*/ 486011 h 2771820"/>
                  <a:gd name="connsiteX67" fmla="*/ 1137095 w 2353790"/>
                  <a:gd name="connsiteY67" fmla="*/ 496489 h 2771820"/>
                  <a:gd name="connsiteX68" fmla="*/ 1358456 w 2353790"/>
                  <a:gd name="connsiteY68" fmla="*/ 292749 h 2771820"/>
                  <a:gd name="connsiteX69" fmla="*/ 1596581 w 2353790"/>
                  <a:gd name="connsiteY69" fmla="*/ 120251 h 2771820"/>
                  <a:gd name="connsiteX70" fmla="*/ 2213229 w 2353790"/>
                  <a:gd name="connsiteY70" fmla="*/ 67959 h 2771820"/>
                  <a:gd name="connsiteX71" fmla="*/ 2334482 w 2353790"/>
                  <a:gd name="connsiteY71" fmla="*/ 209405 h 2771820"/>
                  <a:gd name="connsiteX72" fmla="*/ 2275999 w 2353790"/>
                  <a:gd name="connsiteY72" fmla="*/ 361329 h 2771820"/>
                  <a:gd name="connsiteX73" fmla="*/ 2131505 w 2353790"/>
                  <a:gd name="connsiteY73" fmla="*/ 431242 h 2771820"/>
                  <a:gd name="connsiteX74" fmla="*/ 2059591 w 2353790"/>
                  <a:gd name="connsiteY74" fmla="*/ 384380 h 2771820"/>
                  <a:gd name="connsiteX75" fmla="*/ 1951863 w 2353790"/>
                  <a:gd name="connsiteY75" fmla="*/ 303798 h 2771820"/>
                  <a:gd name="connsiteX76" fmla="*/ 1663637 w 2353790"/>
                  <a:gd name="connsiteY76" fmla="*/ 315704 h 2771820"/>
                  <a:gd name="connsiteX77" fmla="*/ 1425702 w 2353790"/>
                  <a:gd name="connsiteY77" fmla="*/ 486107 h 2771820"/>
                  <a:gd name="connsiteX78" fmla="*/ 1285399 w 2353790"/>
                  <a:gd name="connsiteY78" fmla="*/ 660128 h 2771820"/>
                  <a:gd name="connsiteX79" fmla="*/ 1289780 w 2353790"/>
                  <a:gd name="connsiteY79" fmla="*/ 665843 h 2771820"/>
                  <a:gd name="connsiteX80" fmla="*/ 1296829 w 2353790"/>
                  <a:gd name="connsiteY80" fmla="*/ 675082 h 2771820"/>
                  <a:gd name="connsiteX81" fmla="*/ 1438942 w 2353790"/>
                  <a:gd name="connsiteY81" fmla="*/ 498203 h 2771820"/>
                  <a:gd name="connsiteX82" fmla="*/ 1669637 w 2353790"/>
                  <a:gd name="connsiteY82" fmla="*/ 332563 h 2771820"/>
                  <a:gd name="connsiteX83" fmla="*/ 1945291 w 2353790"/>
                  <a:gd name="connsiteY83" fmla="*/ 320467 h 2771820"/>
                  <a:gd name="connsiteX84" fmla="*/ 2046065 w 2353790"/>
                  <a:gd name="connsiteY84" fmla="*/ 396286 h 2771820"/>
                  <a:gd name="connsiteX85" fmla="*/ 2130076 w 2353790"/>
                  <a:gd name="connsiteY85" fmla="*/ 449054 h 2771820"/>
                  <a:gd name="connsiteX86" fmla="*/ 2289048 w 2353790"/>
                  <a:gd name="connsiteY86" fmla="*/ 373616 h 2771820"/>
                  <a:gd name="connsiteX87" fmla="*/ 2352199 w 2353790"/>
                  <a:gd name="connsiteY87" fmla="*/ 206834 h 2771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353790" h="2771820">
                    <a:moveTo>
                      <a:pt x="2237518" y="2537601"/>
                    </a:moveTo>
                    <a:cubicBezTo>
                      <a:pt x="2225135" y="2469688"/>
                      <a:pt x="2188464" y="2412347"/>
                      <a:pt x="2139601" y="2384344"/>
                    </a:cubicBezTo>
                    <a:cubicBezTo>
                      <a:pt x="2078736" y="2349482"/>
                      <a:pt x="2018538" y="2369104"/>
                      <a:pt x="1948720" y="2391964"/>
                    </a:cubicBezTo>
                    <a:cubicBezTo>
                      <a:pt x="1877378" y="2415300"/>
                      <a:pt x="1796510" y="2441780"/>
                      <a:pt x="1694878" y="2415395"/>
                    </a:cubicBezTo>
                    <a:cubicBezTo>
                      <a:pt x="1627251" y="2397869"/>
                      <a:pt x="1559719" y="2340243"/>
                      <a:pt x="1425131" y="2225276"/>
                    </a:cubicBezTo>
                    <a:cubicBezTo>
                      <a:pt x="1342739" y="2154887"/>
                      <a:pt x="1249394" y="2075258"/>
                      <a:pt x="1148524" y="1954385"/>
                    </a:cubicBezTo>
                    <a:cubicBezTo>
                      <a:pt x="1064228" y="1853230"/>
                      <a:pt x="1028128" y="1788079"/>
                      <a:pt x="993172" y="1724928"/>
                    </a:cubicBezTo>
                    <a:cubicBezTo>
                      <a:pt x="960596" y="1665968"/>
                      <a:pt x="929735" y="1610247"/>
                      <a:pt x="862013" y="1534142"/>
                    </a:cubicBezTo>
                    <a:cubicBezTo>
                      <a:pt x="779907" y="1441750"/>
                      <a:pt x="679037" y="1360120"/>
                      <a:pt x="562070" y="1291255"/>
                    </a:cubicBezTo>
                    <a:cubicBezTo>
                      <a:pt x="585788" y="1284968"/>
                      <a:pt x="614267" y="1276300"/>
                      <a:pt x="643128" y="1267061"/>
                    </a:cubicBezTo>
                    <a:lnTo>
                      <a:pt x="636461" y="1262108"/>
                    </a:lnTo>
                    <a:lnTo>
                      <a:pt x="624650" y="1253441"/>
                    </a:lnTo>
                    <a:cubicBezTo>
                      <a:pt x="591407" y="1263918"/>
                      <a:pt x="559975" y="1273443"/>
                      <a:pt x="536448" y="1279349"/>
                    </a:cubicBezTo>
                    <a:lnTo>
                      <a:pt x="514826" y="1284873"/>
                    </a:lnTo>
                    <a:lnTo>
                      <a:pt x="534257" y="1295827"/>
                    </a:lnTo>
                    <a:cubicBezTo>
                      <a:pt x="657606" y="1366026"/>
                      <a:pt x="763429" y="1450227"/>
                      <a:pt x="848677" y="1546049"/>
                    </a:cubicBezTo>
                    <a:cubicBezTo>
                      <a:pt x="915067" y="1620629"/>
                      <a:pt x="945356" y="1675493"/>
                      <a:pt x="977551" y="1733596"/>
                    </a:cubicBezTo>
                    <a:cubicBezTo>
                      <a:pt x="1011174" y="1794461"/>
                      <a:pt x="1049369" y="1863422"/>
                      <a:pt x="1134809" y="1965815"/>
                    </a:cubicBezTo>
                    <a:cubicBezTo>
                      <a:pt x="1236631" y="2087926"/>
                      <a:pt x="1330547" y="2168126"/>
                      <a:pt x="1413510" y="2238897"/>
                    </a:cubicBezTo>
                    <a:cubicBezTo>
                      <a:pt x="1550194" y="2355674"/>
                      <a:pt x="1618774" y="2414252"/>
                      <a:pt x="1690402" y="2432826"/>
                    </a:cubicBezTo>
                    <a:cubicBezTo>
                      <a:pt x="1797177" y="2460449"/>
                      <a:pt x="1880616" y="2433112"/>
                      <a:pt x="1954340" y="2409014"/>
                    </a:cubicBezTo>
                    <a:cubicBezTo>
                      <a:pt x="2022729" y="2386630"/>
                      <a:pt x="2076736" y="2369009"/>
                      <a:pt x="2130647" y="2399870"/>
                    </a:cubicBezTo>
                    <a:cubicBezTo>
                      <a:pt x="2175034" y="2425301"/>
                      <a:pt x="2208371" y="2478070"/>
                      <a:pt x="2219897" y="2540840"/>
                    </a:cubicBezTo>
                    <a:cubicBezTo>
                      <a:pt x="2230755" y="2600180"/>
                      <a:pt x="2219134" y="2657616"/>
                      <a:pt x="2188940" y="2694383"/>
                    </a:cubicBezTo>
                    <a:cubicBezTo>
                      <a:pt x="2119027" y="2779346"/>
                      <a:pt x="1956149" y="2753914"/>
                      <a:pt x="1837182" y="2735245"/>
                    </a:cubicBezTo>
                    <a:cubicBezTo>
                      <a:pt x="1662303" y="2707908"/>
                      <a:pt x="1491139" y="2632375"/>
                      <a:pt x="1342358" y="2517027"/>
                    </a:cubicBezTo>
                    <a:cubicBezTo>
                      <a:pt x="1106329" y="2333957"/>
                      <a:pt x="974407" y="2092117"/>
                      <a:pt x="910971" y="1975816"/>
                    </a:cubicBezTo>
                    <a:cubicBezTo>
                      <a:pt x="888873" y="1935431"/>
                      <a:pt x="870775" y="1898854"/>
                      <a:pt x="854773" y="1866660"/>
                    </a:cubicBezTo>
                    <a:cubicBezTo>
                      <a:pt x="805148" y="1766552"/>
                      <a:pt x="769334" y="1694258"/>
                      <a:pt x="674084" y="1624820"/>
                    </a:cubicBezTo>
                    <a:cubicBezTo>
                      <a:pt x="541877" y="1528427"/>
                      <a:pt x="387287" y="1503281"/>
                      <a:pt x="357664" y="1499186"/>
                    </a:cubicBezTo>
                    <a:cubicBezTo>
                      <a:pt x="325088" y="1494709"/>
                      <a:pt x="295370" y="1492899"/>
                      <a:pt x="267843" y="1492899"/>
                    </a:cubicBezTo>
                    <a:cubicBezTo>
                      <a:pt x="201739" y="1492899"/>
                      <a:pt x="149161" y="1503377"/>
                      <a:pt x="104394" y="1512330"/>
                    </a:cubicBezTo>
                    <a:cubicBezTo>
                      <a:pt x="76581" y="1517950"/>
                      <a:pt x="51911" y="1522808"/>
                      <a:pt x="30099" y="1523665"/>
                    </a:cubicBezTo>
                    <a:cubicBezTo>
                      <a:pt x="55531" y="1464229"/>
                      <a:pt x="67818" y="1402412"/>
                      <a:pt x="66580" y="1339642"/>
                    </a:cubicBezTo>
                    <a:cubicBezTo>
                      <a:pt x="65341" y="1278587"/>
                      <a:pt x="51530" y="1218960"/>
                      <a:pt x="25432" y="1162191"/>
                    </a:cubicBezTo>
                    <a:cubicBezTo>
                      <a:pt x="58769" y="1154762"/>
                      <a:pt x="96012" y="1157905"/>
                      <a:pt x="135160" y="1161334"/>
                    </a:cubicBezTo>
                    <a:cubicBezTo>
                      <a:pt x="201359" y="1167049"/>
                      <a:pt x="276416" y="1173431"/>
                      <a:pt x="356235" y="1131997"/>
                    </a:cubicBezTo>
                    <a:cubicBezTo>
                      <a:pt x="378143" y="1120662"/>
                      <a:pt x="395478" y="1108279"/>
                      <a:pt x="409861" y="1094849"/>
                    </a:cubicBezTo>
                    <a:lnTo>
                      <a:pt x="400717" y="1088087"/>
                    </a:lnTo>
                    <a:lnTo>
                      <a:pt x="395287" y="1084943"/>
                    </a:lnTo>
                    <a:cubicBezTo>
                      <a:pt x="382524" y="1096469"/>
                      <a:pt x="366998" y="1106184"/>
                      <a:pt x="347948" y="1116090"/>
                    </a:cubicBezTo>
                    <a:cubicBezTo>
                      <a:pt x="272796" y="1155143"/>
                      <a:pt x="200501" y="1148951"/>
                      <a:pt x="136684" y="1143427"/>
                    </a:cubicBezTo>
                    <a:cubicBezTo>
                      <a:pt x="91726" y="1139617"/>
                      <a:pt x="49244" y="1135902"/>
                      <a:pt x="10096" y="1147618"/>
                    </a:cubicBezTo>
                    <a:lnTo>
                      <a:pt x="0" y="1150666"/>
                    </a:lnTo>
                    <a:lnTo>
                      <a:pt x="4667" y="1160191"/>
                    </a:lnTo>
                    <a:cubicBezTo>
                      <a:pt x="32576" y="1217531"/>
                      <a:pt x="47435" y="1278015"/>
                      <a:pt x="48673" y="1340023"/>
                    </a:cubicBezTo>
                    <a:cubicBezTo>
                      <a:pt x="49911" y="1404507"/>
                      <a:pt x="36290" y="1468039"/>
                      <a:pt x="8191" y="1528808"/>
                    </a:cubicBezTo>
                    <a:lnTo>
                      <a:pt x="2572" y="1540905"/>
                    </a:lnTo>
                    <a:lnTo>
                      <a:pt x="15811" y="1541572"/>
                    </a:lnTo>
                    <a:cubicBezTo>
                      <a:pt x="43053" y="1542905"/>
                      <a:pt x="73152" y="1536904"/>
                      <a:pt x="107918" y="1529951"/>
                    </a:cubicBezTo>
                    <a:cubicBezTo>
                      <a:pt x="170021" y="1517569"/>
                      <a:pt x="247174" y="1502138"/>
                      <a:pt x="355187" y="1516997"/>
                    </a:cubicBezTo>
                    <a:cubicBezTo>
                      <a:pt x="384143" y="1520903"/>
                      <a:pt x="534829" y="1545477"/>
                      <a:pt x="663512" y="1639298"/>
                    </a:cubicBezTo>
                    <a:cubicBezTo>
                      <a:pt x="755237" y="1706164"/>
                      <a:pt x="788480" y="1773220"/>
                      <a:pt x="838772" y="1874661"/>
                    </a:cubicBezTo>
                    <a:cubicBezTo>
                      <a:pt x="854773" y="1907046"/>
                      <a:pt x="872966" y="1943622"/>
                      <a:pt x="895255" y="1984484"/>
                    </a:cubicBezTo>
                    <a:cubicBezTo>
                      <a:pt x="959263" y="2101737"/>
                      <a:pt x="1092422" y="2345863"/>
                      <a:pt x="1331405" y="2531219"/>
                    </a:cubicBezTo>
                    <a:cubicBezTo>
                      <a:pt x="1393508" y="2579321"/>
                      <a:pt x="1459611" y="2620945"/>
                      <a:pt x="1528001" y="2654854"/>
                    </a:cubicBezTo>
                    <a:cubicBezTo>
                      <a:pt x="1626203" y="2703526"/>
                      <a:pt x="1729264" y="2736483"/>
                      <a:pt x="1834420" y="2752961"/>
                    </a:cubicBezTo>
                    <a:cubicBezTo>
                      <a:pt x="1889951" y="2761629"/>
                      <a:pt x="1954816" y="2771821"/>
                      <a:pt x="2016252" y="2771821"/>
                    </a:cubicBezTo>
                    <a:cubicBezTo>
                      <a:pt x="2091023" y="2771821"/>
                      <a:pt x="2160842" y="2756771"/>
                      <a:pt x="2202751" y="2705813"/>
                    </a:cubicBezTo>
                    <a:cubicBezTo>
                      <a:pt x="2236375" y="2665046"/>
                      <a:pt x="2249329" y="2602085"/>
                      <a:pt x="2237518" y="2537601"/>
                    </a:cubicBezTo>
                    <a:close/>
                    <a:moveTo>
                      <a:pt x="2352199" y="206738"/>
                    </a:moveTo>
                    <a:cubicBezTo>
                      <a:pt x="2343531" y="147397"/>
                      <a:pt x="2299621" y="95486"/>
                      <a:pt x="2221897" y="52147"/>
                    </a:cubicBezTo>
                    <a:cubicBezTo>
                      <a:pt x="2122456" y="-3098"/>
                      <a:pt x="1994059" y="-14528"/>
                      <a:pt x="1840325" y="18238"/>
                    </a:cubicBezTo>
                    <a:cubicBezTo>
                      <a:pt x="1720024" y="43861"/>
                      <a:pt x="1621441" y="89009"/>
                      <a:pt x="1589056" y="103868"/>
                    </a:cubicBezTo>
                    <a:cubicBezTo>
                      <a:pt x="1456373" y="164733"/>
                      <a:pt x="1405033" y="218263"/>
                      <a:pt x="1345502" y="280271"/>
                    </a:cubicBezTo>
                    <a:cubicBezTo>
                      <a:pt x="1293876" y="334183"/>
                      <a:pt x="1247203" y="404668"/>
                      <a:pt x="1124617" y="485344"/>
                    </a:cubicBezTo>
                    <a:cubicBezTo>
                      <a:pt x="1126808" y="487154"/>
                      <a:pt x="1123283" y="484106"/>
                      <a:pt x="1125379" y="486011"/>
                    </a:cubicBezTo>
                    <a:cubicBezTo>
                      <a:pt x="1127951" y="488202"/>
                      <a:pt x="1134618" y="494203"/>
                      <a:pt x="1137095" y="496489"/>
                    </a:cubicBezTo>
                    <a:cubicBezTo>
                      <a:pt x="1258538" y="416002"/>
                      <a:pt x="1306640" y="346756"/>
                      <a:pt x="1358456" y="292749"/>
                    </a:cubicBezTo>
                    <a:cubicBezTo>
                      <a:pt x="1419035" y="229598"/>
                      <a:pt x="1466945" y="179687"/>
                      <a:pt x="1596581" y="120251"/>
                    </a:cubicBezTo>
                    <a:cubicBezTo>
                      <a:pt x="1742027" y="53576"/>
                      <a:pt x="2015585" y="-41864"/>
                      <a:pt x="2213229" y="67959"/>
                    </a:cubicBezTo>
                    <a:cubicBezTo>
                      <a:pt x="2285809" y="108345"/>
                      <a:pt x="2326576" y="155970"/>
                      <a:pt x="2334482" y="209405"/>
                    </a:cubicBezTo>
                    <a:cubicBezTo>
                      <a:pt x="2341626" y="257983"/>
                      <a:pt x="2319719" y="314752"/>
                      <a:pt x="2275999" y="361329"/>
                    </a:cubicBezTo>
                    <a:cubicBezTo>
                      <a:pt x="2232755" y="407525"/>
                      <a:pt x="2175986" y="434862"/>
                      <a:pt x="2131505" y="431242"/>
                    </a:cubicBezTo>
                    <a:cubicBezTo>
                      <a:pt x="2098262" y="428480"/>
                      <a:pt x="2081974" y="410002"/>
                      <a:pt x="2059591" y="384380"/>
                    </a:cubicBezTo>
                    <a:cubicBezTo>
                      <a:pt x="2036731" y="358376"/>
                      <a:pt x="2008251" y="326086"/>
                      <a:pt x="1951863" y="303798"/>
                    </a:cubicBezTo>
                    <a:cubicBezTo>
                      <a:pt x="1832610" y="256744"/>
                      <a:pt x="1705451" y="301036"/>
                      <a:pt x="1663637" y="315704"/>
                    </a:cubicBezTo>
                    <a:cubicBezTo>
                      <a:pt x="1551242" y="354852"/>
                      <a:pt x="1481899" y="424194"/>
                      <a:pt x="1425702" y="486107"/>
                    </a:cubicBezTo>
                    <a:cubicBezTo>
                      <a:pt x="1366457" y="551353"/>
                      <a:pt x="1321784" y="608407"/>
                      <a:pt x="1285399" y="660128"/>
                    </a:cubicBezTo>
                    <a:cubicBezTo>
                      <a:pt x="1286828" y="662033"/>
                      <a:pt x="1288256" y="663938"/>
                      <a:pt x="1289780" y="665843"/>
                    </a:cubicBezTo>
                    <a:cubicBezTo>
                      <a:pt x="1292162" y="668891"/>
                      <a:pt x="1294448" y="672034"/>
                      <a:pt x="1296829" y="675082"/>
                    </a:cubicBezTo>
                    <a:cubicBezTo>
                      <a:pt x="1333405" y="622695"/>
                      <a:pt x="1378649" y="564688"/>
                      <a:pt x="1438942" y="498203"/>
                    </a:cubicBezTo>
                    <a:cubicBezTo>
                      <a:pt x="1493711" y="437910"/>
                      <a:pt x="1561148" y="370473"/>
                      <a:pt x="1669637" y="332563"/>
                    </a:cubicBezTo>
                    <a:cubicBezTo>
                      <a:pt x="1709833" y="318562"/>
                      <a:pt x="1832229" y="275890"/>
                      <a:pt x="1945291" y="320467"/>
                    </a:cubicBezTo>
                    <a:cubicBezTo>
                      <a:pt x="1997678" y="341136"/>
                      <a:pt x="2023396" y="370378"/>
                      <a:pt x="2046065" y="396286"/>
                    </a:cubicBezTo>
                    <a:cubicBezTo>
                      <a:pt x="2069402" y="422765"/>
                      <a:pt x="2089499" y="445721"/>
                      <a:pt x="2130076" y="449054"/>
                    </a:cubicBezTo>
                    <a:cubicBezTo>
                      <a:pt x="2180463" y="453245"/>
                      <a:pt x="2241423" y="424384"/>
                      <a:pt x="2289048" y="373616"/>
                    </a:cubicBezTo>
                    <a:cubicBezTo>
                      <a:pt x="2337245" y="322372"/>
                      <a:pt x="2360295" y="261507"/>
                      <a:pt x="2352199" y="206834"/>
                    </a:cubicBezTo>
                    <a:close/>
                  </a:path>
                </a:pathLst>
              </a:custGeom>
              <a:solidFill>
                <a:srgbClr val="8D7941"/>
              </a:solidFill>
              <a:ln w="0"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884BB018-B1AA-351D-E1A0-C5A8161DDCF7}"/>
                  </a:ext>
                </a:extLst>
              </p:cNvPr>
              <p:cNvSpPr/>
              <p:nvPr/>
            </p:nvSpPr>
            <p:spPr>
              <a:xfrm>
                <a:off x="1403984" y="2931700"/>
                <a:ext cx="2593068" cy="1799485"/>
              </a:xfrm>
              <a:custGeom>
                <a:avLst/>
                <a:gdLst>
                  <a:gd name="connsiteX0" fmla="*/ 4172807 w 4172807"/>
                  <a:gd name="connsiteY0" fmla="*/ 1590357 h 2895760"/>
                  <a:gd name="connsiteX1" fmla="*/ 4103465 w 4172807"/>
                  <a:gd name="connsiteY1" fmla="*/ 1895633 h 2895760"/>
                  <a:gd name="connsiteX2" fmla="*/ 3469767 w 4172807"/>
                  <a:gd name="connsiteY2" fmla="*/ 2507615 h 2895760"/>
                  <a:gd name="connsiteX3" fmla="*/ 2790540 w 4172807"/>
                  <a:gd name="connsiteY3" fmla="*/ 2875566 h 2895760"/>
                  <a:gd name="connsiteX4" fmla="*/ 2260378 w 4172807"/>
                  <a:gd name="connsiteY4" fmla="*/ 2784602 h 2895760"/>
                  <a:gd name="connsiteX5" fmla="*/ 2082260 w 4172807"/>
                  <a:gd name="connsiteY5" fmla="*/ 2598483 h 2895760"/>
                  <a:gd name="connsiteX6" fmla="*/ 1697069 w 4172807"/>
                  <a:gd name="connsiteY6" fmla="*/ 2883757 h 2895760"/>
                  <a:gd name="connsiteX7" fmla="*/ 1146239 w 4172807"/>
                  <a:gd name="connsiteY7" fmla="*/ 2772124 h 2895760"/>
                  <a:gd name="connsiteX8" fmla="*/ 309658 w 4172807"/>
                  <a:gd name="connsiteY8" fmla="*/ 2275967 h 2895760"/>
                  <a:gd name="connsiteX9" fmla="*/ 0 w 4172807"/>
                  <a:gd name="connsiteY9" fmla="*/ 1796954 h 2895760"/>
                  <a:gd name="connsiteX10" fmla="*/ 4096 w 4172807"/>
                  <a:gd name="connsiteY10" fmla="*/ 1730470 h 2895760"/>
                  <a:gd name="connsiteX11" fmla="*/ 37243 w 4172807"/>
                  <a:gd name="connsiteY11" fmla="*/ 1432718 h 2895760"/>
                  <a:gd name="connsiteX12" fmla="*/ 140779 w 4172807"/>
                  <a:gd name="connsiteY12" fmla="*/ 1217739 h 2895760"/>
                  <a:gd name="connsiteX13" fmla="*/ 542544 w 4172807"/>
                  <a:gd name="connsiteY13" fmla="*/ 568610 h 2895760"/>
                  <a:gd name="connsiteX14" fmla="*/ 811721 w 4172807"/>
                  <a:gd name="connsiteY14" fmla="*/ 399065 h 2895760"/>
                  <a:gd name="connsiteX15" fmla="*/ 960787 w 4172807"/>
                  <a:gd name="connsiteY15" fmla="*/ 270859 h 2895760"/>
                  <a:gd name="connsiteX16" fmla="*/ 1296257 w 4172807"/>
                  <a:gd name="connsiteY16" fmla="*/ 138557 h 2895760"/>
                  <a:gd name="connsiteX17" fmla="*/ 1524000 w 4172807"/>
                  <a:gd name="connsiteY17" fmla="*/ 122078 h 2895760"/>
                  <a:gd name="connsiteX18" fmla="*/ 1871853 w 4172807"/>
                  <a:gd name="connsiteY18" fmla="*/ 6254 h 2895760"/>
                  <a:gd name="connsiteX19" fmla="*/ 2020919 w 4172807"/>
                  <a:gd name="connsiteY19" fmla="*/ 105505 h 2895760"/>
                  <a:gd name="connsiteX20" fmla="*/ 2107883 w 4172807"/>
                  <a:gd name="connsiteY20" fmla="*/ 262667 h 2895760"/>
                  <a:gd name="connsiteX21" fmla="*/ 2252853 w 4172807"/>
                  <a:gd name="connsiteY21" fmla="*/ 27019 h 2895760"/>
                  <a:gd name="connsiteX22" fmla="*/ 2451640 w 4172807"/>
                  <a:gd name="connsiteY22" fmla="*/ 2159 h 2895760"/>
                  <a:gd name="connsiteX23" fmla="*/ 2787110 w 4172807"/>
                  <a:gd name="connsiteY23" fmla="*/ 93122 h 2895760"/>
                  <a:gd name="connsiteX24" fmla="*/ 3188875 w 4172807"/>
                  <a:gd name="connsiteY24" fmla="*/ 308102 h 2895760"/>
                  <a:gd name="connsiteX25" fmla="*/ 3876390 w 4172807"/>
                  <a:gd name="connsiteY25" fmla="*/ 829119 h 2895760"/>
                  <a:gd name="connsiteX26" fmla="*/ 4166331 w 4172807"/>
                  <a:gd name="connsiteY26" fmla="*/ 1548638 h 2895760"/>
                  <a:gd name="connsiteX27" fmla="*/ 4172617 w 4172807"/>
                  <a:gd name="connsiteY27" fmla="*/ 1590357 h 289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172807" h="2895760">
                    <a:moveTo>
                      <a:pt x="4172807" y="1590357"/>
                    </a:moveTo>
                    <a:cubicBezTo>
                      <a:pt x="4167187" y="1687893"/>
                      <a:pt x="4147661" y="1790382"/>
                      <a:pt x="4103465" y="1895633"/>
                    </a:cubicBezTo>
                    <a:cubicBezTo>
                      <a:pt x="4017836" y="2099659"/>
                      <a:pt x="3835146" y="2235676"/>
                      <a:pt x="3469767" y="2507615"/>
                    </a:cubicBezTo>
                    <a:cubicBezTo>
                      <a:pt x="3030950" y="2834227"/>
                      <a:pt x="2854928" y="2866231"/>
                      <a:pt x="2790540" y="2875566"/>
                    </a:cubicBezTo>
                    <a:cubicBezTo>
                      <a:pt x="2686241" y="2890710"/>
                      <a:pt x="2461165" y="2919952"/>
                      <a:pt x="2260378" y="2784602"/>
                    </a:cubicBezTo>
                    <a:cubicBezTo>
                      <a:pt x="2169890" y="2723642"/>
                      <a:pt x="2114074" y="2649347"/>
                      <a:pt x="2082260" y="2598483"/>
                    </a:cubicBezTo>
                    <a:cubicBezTo>
                      <a:pt x="2025110" y="2680589"/>
                      <a:pt x="1899380" y="2833846"/>
                      <a:pt x="1697069" y="2883757"/>
                    </a:cubicBezTo>
                    <a:cubicBezTo>
                      <a:pt x="1610011" y="2905284"/>
                      <a:pt x="1487424" y="2912903"/>
                      <a:pt x="1146239" y="2772124"/>
                    </a:cubicBezTo>
                    <a:cubicBezTo>
                      <a:pt x="771334" y="2617343"/>
                      <a:pt x="538829" y="2521426"/>
                      <a:pt x="309658" y="2275967"/>
                    </a:cubicBezTo>
                    <a:cubicBezTo>
                      <a:pt x="264986" y="2228056"/>
                      <a:pt x="74486" y="2024030"/>
                      <a:pt x="0" y="1796954"/>
                    </a:cubicBezTo>
                    <a:cubicBezTo>
                      <a:pt x="1238" y="1776952"/>
                      <a:pt x="2572" y="1754854"/>
                      <a:pt x="4096" y="1730470"/>
                    </a:cubicBezTo>
                    <a:cubicBezTo>
                      <a:pt x="16478" y="1531778"/>
                      <a:pt x="22289" y="1485773"/>
                      <a:pt x="37243" y="1432718"/>
                    </a:cubicBezTo>
                    <a:cubicBezTo>
                      <a:pt x="62865" y="1341564"/>
                      <a:pt x="100394" y="1283366"/>
                      <a:pt x="140779" y="1217739"/>
                    </a:cubicBezTo>
                    <a:cubicBezTo>
                      <a:pt x="433578" y="742061"/>
                      <a:pt x="392049" y="669480"/>
                      <a:pt x="542544" y="568610"/>
                    </a:cubicBezTo>
                    <a:cubicBezTo>
                      <a:pt x="620078" y="516604"/>
                      <a:pt x="687134" y="500221"/>
                      <a:pt x="811721" y="399065"/>
                    </a:cubicBezTo>
                    <a:cubicBezTo>
                      <a:pt x="892016" y="333914"/>
                      <a:pt x="894398" y="316579"/>
                      <a:pt x="960787" y="270859"/>
                    </a:cubicBezTo>
                    <a:cubicBezTo>
                      <a:pt x="1098804" y="175990"/>
                      <a:pt x="1235869" y="149510"/>
                      <a:pt x="1296257" y="138557"/>
                    </a:cubicBezTo>
                    <a:cubicBezTo>
                      <a:pt x="1429322" y="114363"/>
                      <a:pt x="1416177" y="145986"/>
                      <a:pt x="1524000" y="122078"/>
                    </a:cubicBezTo>
                    <a:cubicBezTo>
                      <a:pt x="1713167" y="79978"/>
                      <a:pt x="1758410" y="-18511"/>
                      <a:pt x="1871853" y="6254"/>
                    </a:cubicBezTo>
                    <a:cubicBezTo>
                      <a:pt x="1944148" y="22066"/>
                      <a:pt x="1994916" y="77120"/>
                      <a:pt x="2020919" y="105505"/>
                    </a:cubicBezTo>
                    <a:cubicBezTo>
                      <a:pt x="2075974" y="165322"/>
                      <a:pt x="2098453" y="228663"/>
                      <a:pt x="2107883" y="262667"/>
                    </a:cubicBezTo>
                    <a:cubicBezTo>
                      <a:pt x="2113026" y="229806"/>
                      <a:pt x="2138363" y="89598"/>
                      <a:pt x="2252853" y="27019"/>
                    </a:cubicBezTo>
                    <a:cubicBezTo>
                      <a:pt x="2269141" y="18161"/>
                      <a:pt x="2320671" y="-7557"/>
                      <a:pt x="2451640" y="2159"/>
                    </a:cubicBezTo>
                    <a:cubicBezTo>
                      <a:pt x="2600611" y="13303"/>
                      <a:pt x="2712720" y="59880"/>
                      <a:pt x="2787110" y="93122"/>
                    </a:cubicBezTo>
                    <a:cubicBezTo>
                      <a:pt x="3027331" y="200469"/>
                      <a:pt x="3188875" y="308102"/>
                      <a:pt x="3188875" y="308102"/>
                    </a:cubicBezTo>
                    <a:cubicBezTo>
                      <a:pt x="3605594" y="585851"/>
                      <a:pt x="3797522" y="727011"/>
                      <a:pt x="3876390" y="829119"/>
                    </a:cubicBezTo>
                    <a:cubicBezTo>
                      <a:pt x="4097084" y="1114964"/>
                      <a:pt x="4146423" y="1417002"/>
                      <a:pt x="4166331" y="1548638"/>
                    </a:cubicBezTo>
                    <a:cubicBezTo>
                      <a:pt x="4168426" y="1562258"/>
                      <a:pt x="4170522" y="1576165"/>
                      <a:pt x="4172617" y="1590357"/>
                    </a:cubicBezTo>
                    <a:close/>
                  </a:path>
                </a:pathLst>
              </a:custGeom>
              <a:solidFill>
                <a:srgbClr val="D8D8D8"/>
              </a:solidFill>
              <a:ln w="0"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E4145831-107E-FC79-D7EB-30792FF96314}"/>
                  </a:ext>
                </a:extLst>
              </p:cNvPr>
              <p:cNvSpPr/>
              <p:nvPr/>
            </p:nvSpPr>
            <p:spPr>
              <a:xfrm>
                <a:off x="1406648" y="2931810"/>
                <a:ext cx="2609760" cy="1820919"/>
              </a:xfrm>
              <a:custGeom>
                <a:avLst/>
                <a:gdLst>
                  <a:gd name="connsiteX0" fmla="*/ 1615154 w 4199668"/>
                  <a:gd name="connsiteY0" fmla="*/ 2930158 h 2930252"/>
                  <a:gd name="connsiteX1" fmla="*/ 1529048 w 4199668"/>
                  <a:gd name="connsiteY1" fmla="*/ 2923014 h 2930252"/>
                  <a:gd name="connsiteX2" fmla="*/ 1155002 w 4199668"/>
                  <a:gd name="connsiteY2" fmla="*/ 2805190 h 2930252"/>
                  <a:gd name="connsiteX3" fmla="*/ 681228 w 4199668"/>
                  <a:gd name="connsiteY3" fmla="*/ 2590306 h 2930252"/>
                  <a:gd name="connsiteX4" fmla="*/ 313944 w 4199668"/>
                  <a:gd name="connsiteY4" fmla="*/ 2304937 h 2930252"/>
                  <a:gd name="connsiteX5" fmla="*/ 1048 w 4199668"/>
                  <a:gd name="connsiteY5" fmla="*/ 1819543 h 2930252"/>
                  <a:gd name="connsiteX6" fmla="*/ 0 w 4199668"/>
                  <a:gd name="connsiteY6" fmla="*/ 1816304 h 2930252"/>
                  <a:gd name="connsiteX7" fmla="*/ 1048 w 4199668"/>
                  <a:gd name="connsiteY7" fmla="*/ 1800017 h 2930252"/>
                  <a:gd name="connsiteX8" fmla="*/ 4382 w 4199668"/>
                  <a:gd name="connsiteY8" fmla="*/ 1746391 h 2930252"/>
                  <a:gd name="connsiteX9" fmla="*/ 38100 w 4199668"/>
                  <a:gd name="connsiteY9" fmla="*/ 1445115 h 2930252"/>
                  <a:gd name="connsiteX10" fmla="*/ 137446 w 4199668"/>
                  <a:gd name="connsiteY10" fmla="*/ 1235279 h 2930252"/>
                  <a:gd name="connsiteX11" fmla="*/ 143351 w 4199668"/>
                  <a:gd name="connsiteY11" fmla="*/ 1225659 h 2930252"/>
                  <a:gd name="connsiteX12" fmla="*/ 377095 w 4199668"/>
                  <a:gd name="connsiteY12" fmla="*/ 800939 h 2930252"/>
                  <a:gd name="connsiteX13" fmla="*/ 549497 w 4199668"/>
                  <a:gd name="connsiteY13" fmla="*/ 571292 h 2930252"/>
                  <a:gd name="connsiteX14" fmla="*/ 633032 w 4199668"/>
                  <a:gd name="connsiteY14" fmla="*/ 522809 h 2930252"/>
                  <a:gd name="connsiteX15" fmla="*/ 816769 w 4199668"/>
                  <a:gd name="connsiteY15" fmla="*/ 402890 h 2930252"/>
                  <a:gd name="connsiteX16" fmla="*/ 889445 w 4199668"/>
                  <a:gd name="connsiteY16" fmla="*/ 338119 h 2930252"/>
                  <a:gd name="connsiteX17" fmla="*/ 966597 w 4199668"/>
                  <a:gd name="connsiteY17" fmla="*/ 274016 h 2930252"/>
                  <a:gd name="connsiteX18" fmla="*/ 1308259 w 4199668"/>
                  <a:gd name="connsiteY18" fmla="*/ 138856 h 2930252"/>
                  <a:gd name="connsiteX19" fmla="*/ 1437037 w 4199668"/>
                  <a:gd name="connsiteY19" fmla="*/ 130379 h 2930252"/>
                  <a:gd name="connsiteX20" fmla="*/ 1534859 w 4199668"/>
                  <a:gd name="connsiteY20" fmla="*/ 122473 h 2930252"/>
                  <a:gd name="connsiteX21" fmla="*/ 1719263 w 4199668"/>
                  <a:gd name="connsiteY21" fmla="*/ 48369 h 2930252"/>
                  <a:gd name="connsiteX22" fmla="*/ 1889760 w 4199668"/>
                  <a:gd name="connsiteY22" fmla="*/ 6745 h 2930252"/>
                  <a:gd name="connsiteX23" fmla="*/ 2047875 w 4199668"/>
                  <a:gd name="connsiteY23" fmla="*/ 111329 h 2930252"/>
                  <a:gd name="connsiteX24" fmla="*/ 2117598 w 4199668"/>
                  <a:gd name="connsiteY24" fmla="*/ 217247 h 2930252"/>
                  <a:gd name="connsiteX25" fmla="*/ 2257520 w 4199668"/>
                  <a:gd name="connsiteY25" fmla="*/ 29224 h 2930252"/>
                  <a:gd name="connsiteX26" fmla="*/ 2465832 w 4199668"/>
                  <a:gd name="connsiteY26" fmla="*/ 2268 h 2930252"/>
                  <a:gd name="connsiteX27" fmla="*/ 2806541 w 4199668"/>
                  <a:gd name="connsiteY27" fmla="*/ 94660 h 2930252"/>
                  <a:gd name="connsiteX28" fmla="*/ 3210020 w 4199668"/>
                  <a:gd name="connsiteY28" fmla="*/ 311068 h 2930252"/>
                  <a:gd name="connsiteX29" fmla="*/ 3900297 w 4199668"/>
                  <a:gd name="connsiteY29" fmla="*/ 835706 h 2930252"/>
                  <a:gd name="connsiteX30" fmla="*/ 4193096 w 4199668"/>
                  <a:gd name="connsiteY30" fmla="*/ 1563130 h 2930252"/>
                  <a:gd name="connsiteX31" fmla="*/ 4199382 w 4199668"/>
                  <a:gd name="connsiteY31" fmla="*/ 1604849 h 2930252"/>
                  <a:gd name="connsiteX32" fmla="*/ 4199668 w 4199668"/>
                  <a:gd name="connsiteY32" fmla="*/ 1606659 h 2930252"/>
                  <a:gd name="connsiteX33" fmla="*/ 4199668 w 4199668"/>
                  <a:gd name="connsiteY33" fmla="*/ 1608469 h 2930252"/>
                  <a:gd name="connsiteX34" fmla="*/ 4128992 w 4199668"/>
                  <a:gd name="connsiteY34" fmla="*/ 1919555 h 2930252"/>
                  <a:gd name="connsiteX35" fmla="*/ 3490817 w 4199668"/>
                  <a:gd name="connsiteY35" fmla="*/ 2538680 h 2930252"/>
                  <a:gd name="connsiteX36" fmla="*/ 3008757 w 4199668"/>
                  <a:gd name="connsiteY36" fmla="*/ 2843385 h 2930252"/>
                  <a:gd name="connsiteX37" fmla="*/ 2804922 w 4199668"/>
                  <a:gd name="connsiteY37" fmla="*/ 2909870 h 2930252"/>
                  <a:gd name="connsiteX38" fmla="*/ 2572512 w 4199668"/>
                  <a:gd name="connsiteY38" fmla="*/ 2920919 h 2930252"/>
                  <a:gd name="connsiteX39" fmla="*/ 2263331 w 4199668"/>
                  <a:gd name="connsiteY39" fmla="*/ 2816048 h 2930252"/>
                  <a:gd name="connsiteX40" fmla="*/ 2094929 w 4199668"/>
                  <a:gd name="connsiteY40" fmla="*/ 2646980 h 2930252"/>
                  <a:gd name="connsiteX41" fmla="*/ 1715548 w 4199668"/>
                  <a:gd name="connsiteY41" fmla="*/ 2917775 h 2930252"/>
                  <a:gd name="connsiteX42" fmla="*/ 1614869 w 4199668"/>
                  <a:gd name="connsiteY42" fmla="*/ 2930253 h 2930252"/>
                  <a:gd name="connsiteX43" fmla="*/ 36100 w 4199668"/>
                  <a:gd name="connsiteY43" fmla="*/ 1811637 h 2930252"/>
                  <a:gd name="connsiteX44" fmla="*/ 340043 w 4199668"/>
                  <a:gd name="connsiteY44" fmla="*/ 2280458 h 2930252"/>
                  <a:gd name="connsiteX45" fmla="*/ 1168622 w 4199668"/>
                  <a:gd name="connsiteY45" fmla="*/ 2772138 h 2930252"/>
                  <a:gd name="connsiteX46" fmla="*/ 1707166 w 4199668"/>
                  <a:gd name="connsiteY46" fmla="*/ 2882914 h 2930252"/>
                  <a:gd name="connsiteX47" fmla="*/ 2081118 w 4199668"/>
                  <a:gd name="connsiteY47" fmla="*/ 2604974 h 2930252"/>
                  <a:gd name="connsiteX48" fmla="*/ 2096643 w 4199668"/>
                  <a:gd name="connsiteY48" fmla="*/ 2582686 h 2930252"/>
                  <a:gd name="connsiteX49" fmla="*/ 2111026 w 4199668"/>
                  <a:gd name="connsiteY49" fmla="*/ 2605736 h 2930252"/>
                  <a:gd name="connsiteX50" fmla="*/ 2283619 w 4199668"/>
                  <a:gd name="connsiteY50" fmla="*/ 2786330 h 2930252"/>
                  <a:gd name="connsiteX51" fmla="*/ 2799969 w 4199668"/>
                  <a:gd name="connsiteY51" fmla="*/ 2874341 h 2930252"/>
                  <a:gd name="connsiteX52" fmla="*/ 3469577 w 4199668"/>
                  <a:gd name="connsiteY52" fmla="*/ 2509915 h 2930252"/>
                  <a:gd name="connsiteX53" fmla="*/ 4096036 w 4199668"/>
                  <a:gd name="connsiteY53" fmla="*/ 1905744 h 2930252"/>
                  <a:gd name="connsiteX54" fmla="*/ 4163759 w 4199668"/>
                  <a:gd name="connsiteY54" fmla="*/ 1608278 h 2930252"/>
                  <a:gd name="connsiteX55" fmla="*/ 4157758 w 4199668"/>
                  <a:gd name="connsiteY55" fmla="*/ 1568464 h 2930252"/>
                  <a:gd name="connsiteX56" fmla="*/ 3872008 w 4199668"/>
                  <a:gd name="connsiteY56" fmla="*/ 857613 h 2930252"/>
                  <a:gd name="connsiteX57" fmla="*/ 3190208 w 4199668"/>
                  <a:gd name="connsiteY57" fmla="*/ 340882 h 2930252"/>
                  <a:gd name="connsiteX58" fmla="*/ 2791968 w 4199668"/>
                  <a:gd name="connsiteY58" fmla="*/ 127426 h 2930252"/>
                  <a:gd name="connsiteX59" fmla="*/ 2463165 w 4199668"/>
                  <a:gd name="connsiteY59" fmla="*/ 37987 h 2930252"/>
                  <a:gd name="connsiteX60" fmla="*/ 2274761 w 4199668"/>
                  <a:gd name="connsiteY60" fmla="*/ 60656 h 2930252"/>
                  <a:gd name="connsiteX61" fmla="*/ 2139220 w 4199668"/>
                  <a:gd name="connsiteY61" fmla="*/ 283255 h 2930252"/>
                  <a:gd name="connsiteX62" fmla="*/ 2126456 w 4199668"/>
                  <a:gd name="connsiteY62" fmla="*/ 365456 h 2930252"/>
                  <a:gd name="connsiteX63" fmla="*/ 2104263 w 4199668"/>
                  <a:gd name="connsiteY63" fmla="*/ 285256 h 2930252"/>
                  <a:gd name="connsiteX64" fmla="*/ 2021586 w 4199668"/>
                  <a:gd name="connsiteY64" fmla="*/ 135618 h 2930252"/>
                  <a:gd name="connsiteX65" fmla="*/ 1882140 w 4199668"/>
                  <a:gd name="connsiteY65" fmla="*/ 41797 h 2930252"/>
                  <a:gd name="connsiteX66" fmla="*/ 1736693 w 4199668"/>
                  <a:gd name="connsiteY66" fmla="*/ 79801 h 2930252"/>
                  <a:gd name="connsiteX67" fmla="*/ 1542764 w 4199668"/>
                  <a:gd name="connsiteY67" fmla="*/ 157525 h 2930252"/>
                  <a:gd name="connsiteX68" fmla="*/ 1434656 w 4199668"/>
                  <a:gd name="connsiteY68" fmla="*/ 166193 h 2930252"/>
                  <a:gd name="connsiteX69" fmla="*/ 1314831 w 4199668"/>
                  <a:gd name="connsiteY69" fmla="*/ 174194 h 2930252"/>
                  <a:gd name="connsiteX70" fmla="*/ 987076 w 4199668"/>
                  <a:gd name="connsiteY70" fmla="*/ 303544 h 2930252"/>
                  <a:gd name="connsiteX71" fmla="*/ 914495 w 4199668"/>
                  <a:gd name="connsiteY71" fmla="*/ 363932 h 2930252"/>
                  <a:gd name="connsiteX72" fmla="*/ 839438 w 4199668"/>
                  <a:gd name="connsiteY72" fmla="*/ 430798 h 2930252"/>
                  <a:gd name="connsiteX73" fmla="*/ 649986 w 4199668"/>
                  <a:gd name="connsiteY73" fmla="*/ 554527 h 2930252"/>
                  <a:gd name="connsiteX74" fmla="*/ 569500 w 4199668"/>
                  <a:gd name="connsiteY74" fmla="*/ 601200 h 2930252"/>
                  <a:gd name="connsiteX75" fmla="*/ 409289 w 4199668"/>
                  <a:gd name="connsiteY75" fmla="*/ 816846 h 2930252"/>
                  <a:gd name="connsiteX76" fmla="*/ 173831 w 4199668"/>
                  <a:gd name="connsiteY76" fmla="*/ 1244519 h 2930252"/>
                  <a:gd name="connsiteX77" fmla="*/ 167926 w 4199668"/>
                  <a:gd name="connsiteY77" fmla="*/ 1254139 h 2930252"/>
                  <a:gd name="connsiteX78" fmla="*/ 72581 w 4199668"/>
                  <a:gd name="connsiteY78" fmla="*/ 1454831 h 2930252"/>
                  <a:gd name="connsiteX79" fmla="*/ 40100 w 4199668"/>
                  <a:gd name="connsiteY79" fmla="*/ 1748677 h 2930252"/>
                  <a:gd name="connsiteX80" fmla="*/ 36767 w 4199668"/>
                  <a:gd name="connsiteY80" fmla="*/ 1802302 h 2930252"/>
                  <a:gd name="connsiteX81" fmla="*/ 36195 w 4199668"/>
                  <a:gd name="connsiteY81" fmla="*/ 1811732 h 2930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4199668" h="2930252">
                    <a:moveTo>
                      <a:pt x="1615154" y="2930158"/>
                    </a:moveTo>
                    <a:cubicBezTo>
                      <a:pt x="1590389" y="2930158"/>
                      <a:pt x="1562100" y="2928158"/>
                      <a:pt x="1529048" y="2923014"/>
                    </a:cubicBezTo>
                    <a:cubicBezTo>
                      <a:pt x="1433227" y="2908155"/>
                      <a:pt x="1310831" y="2869674"/>
                      <a:pt x="1155002" y="2805190"/>
                    </a:cubicBezTo>
                    <a:cubicBezTo>
                      <a:pt x="965263" y="2726799"/>
                      <a:pt x="815435" y="2664791"/>
                      <a:pt x="681228" y="2590306"/>
                    </a:cubicBezTo>
                    <a:cubicBezTo>
                      <a:pt x="536258" y="2509820"/>
                      <a:pt x="423005" y="2421809"/>
                      <a:pt x="313944" y="2304937"/>
                    </a:cubicBezTo>
                    <a:cubicBezTo>
                      <a:pt x="117729" y="2094339"/>
                      <a:pt x="35433" y="1924699"/>
                      <a:pt x="1048" y="1819543"/>
                    </a:cubicBezTo>
                    <a:lnTo>
                      <a:pt x="0" y="1816304"/>
                    </a:lnTo>
                    <a:lnTo>
                      <a:pt x="1048" y="1800017"/>
                    </a:lnTo>
                    <a:cubicBezTo>
                      <a:pt x="2096" y="1783538"/>
                      <a:pt x="3143" y="1765631"/>
                      <a:pt x="4382" y="1746391"/>
                    </a:cubicBezTo>
                    <a:cubicBezTo>
                      <a:pt x="17050" y="1542461"/>
                      <a:pt x="22955" y="1498836"/>
                      <a:pt x="38100" y="1445115"/>
                    </a:cubicBezTo>
                    <a:cubicBezTo>
                      <a:pt x="63151" y="1356056"/>
                      <a:pt x="99251" y="1297382"/>
                      <a:pt x="137446" y="1235279"/>
                    </a:cubicBezTo>
                    <a:lnTo>
                      <a:pt x="143351" y="1225659"/>
                    </a:lnTo>
                    <a:cubicBezTo>
                      <a:pt x="269462" y="1020395"/>
                      <a:pt x="334232" y="888283"/>
                      <a:pt x="377095" y="800939"/>
                    </a:cubicBezTo>
                    <a:cubicBezTo>
                      <a:pt x="434340" y="684353"/>
                      <a:pt x="460439" y="631204"/>
                      <a:pt x="549497" y="571292"/>
                    </a:cubicBezTo>
                    <a:cubicBezTo>
                      <a:pt x="577882" y="552242"/>
                      <a:pt x="604647" y="537954"/>
                      <a:pt x="633032" y="522809"/>
                    </a:cubicBezTo>
                    <a:cubicBezTo>
                      <a:pt x="682276" y="496520"/>
                      <a:pt x="738188" y="466707"/>
                      <a:pt x="816769" y="402890"/>
                    </a:cubicBezTo>
                    <a:cubicBezTo>
                      <a:pt x="852202" y="374029"/>
                      <a:pt x="872014" y="354979"/>
                      <a:pt x="889445" y="338119"/>
                    </a:cubicBezTo>
                    <a:cubicBezTo>
                      <a:pt x="910685" y="317641"/>
                      <a:pt x="928973" y="299924"/>
                      <a:pt x="966597" y="274016"/>
                    </a:cubicBezTo>
                    <a:cubicBezTo>
                      <a:pt x="1110329" y="175051"/>
                      <a:pt x="1254157" y="148762"/>
                      <a:pt x="1308259" y="138856"/>
                    </a:cubicBezTo>
                    <a:cubicBezTo>
                      <a:pt x="1377887" y="126188"/>
                      <a:pt x="1409319" y="128379"/>
                      <a:pt x="1437037" y="130379"/>
                    </a:cubicBezTo>
                    <a:cubicBezTo>
                      <a:pt x="1462469" y="132189"/>
                      <a:pt x="1484376" y="133713"/>
                      <a:pt x="1534859" y="122473"/>
                    </a:cubicBezTo>
                    <a:cubicBezTo>
                      <a:pt x="1618679" y="103804"/>
                      <a:pt x="1672114" y="74372"/>
                      <a:pt x="1719263" y="48369"/>
                    </a:cubicBezTo>
                    <a:cubicBezTo>
                      <a:pt x="1776508" y="16841"/>
                      <a:pt x="1821656" y="-8114"/>
                      <a:pt x="1889760" y="6745"/>
                    </a:cubicBezTo>
                    <a:cubicBezTo>
                      <a:pt x="1967484" y="23794"/>
                      <a:pt x="2021777" y="82945"/>
                      <a:pt x="2047875" y="111329"/>
                    </a:cubicBezTo>
                    <a:cubicBezTo>
                      <a:pt x="2076450" y="142476"/>
                      <a:pt x="2100072" y="178385"/>
                      <a:pt x="2117598" y="217247"/>
                    </a:cubicBezTo>
                    <a:cubicBezTo>
                      <a:pt x="2136362" y="155144"/>
                      <a:pt x="2175796" y="74086"/>
                      <a:pt x="2257520" y="29224"/>
                    </a:cubicBezTo>
                    <a:cubicBezTo>
                      <a:pt x="2302860" y="4363"/>
                      <a:pt x="2372868" y="-4685"/>
                      <a:pt x="2465832" y="2268"/>
                    </a:cubicBezTo>
                    <a:cubicBezTo>
                      <a:pt x="2626900" y="14269"/>
                      <a:pt x="2748248" y="68657"/>
                      <a:pt x="2806541" y="94660"/>
                    </a:cubicBezTo>
                    <a:cubicBezTo>
                      <a:pt x="3044857" y="201340"/>
                      <a:pt x="3208401" y="309925"/>
                      <a:pt x="3210020" y="311068"/>
                    </a:cubicBezTo>
                    <a:cubicBezTo>
                      <a:pt x="3627025" y="589484"/>
                      <a:pt x="3820001" y="731597"/>
                      <a:pt x="3900297" y="835706"/>
                    </a:cubicBezTo>
                    <a:cubicBezTo>
                      <a:pt x="4127849" y="1130885"/>
                      <a:pt x="4175284" y="1444925"/>
                      <a:pt x="4193096" y="1563130"/>
                    </a:cubicBezTo>
                    <a:cubicBezTo>
                      <a:pt x="4195191" y="1576751"/>
                      <a:pt x="4197287" y="1590752"/>
                      <a:pt x="4199382" y="1604849"/>
                    </a:cubicBezTo>
                    <a:lnTo>
                      <a:pt x="4199668" y="1606659"/>
                    </a:lnTo>
                    <a:lnTo>
                      <a:pt x="4199668" y="1608469"/>
                    </a:lnTo>
                    <a:cubicBezTo>
                      <a:pt x="4193096" y="1719911"/>
                      <a:pt x="4170045" y="1821638"/>
                      <a:pt x="4128992" y="1919555"/>
                    </a:cubicBezTo>
                    <a:cubicBezTo>
                      <a:pt x="4041648" y="2128058"/>
                      <a:pt x="3857530" y="2265218"/>
                      <a:pt x="3490817" y="2538680"/>
                    </a:cubicBezTo>
                    <a:cubicBezTo>
                      <a:pt x="3302032" y="2679460"/>
                      <a:pt x="3139821" y="2781949"/>
                      <a:pt x="3008757" y="2843385"/>
                    </a:cubicBezTo>
                    <a:cubicBezTo>
                      <a:pt x="2894648" y="2896820"/>
                      <a:pt x="2831783" y="2905964"/>
                      <a:pt x="2804922" y="2909870"/>
                    </a:cubicBezTo>
                    <a:cubicBezTo>
                      <a:pt x="2758631" y="2916632"/>
                      <a:pt x="2672429" y="2929110"/>
                      <a:pt x="2572512" y="2920919"/>
                    </a:cubicBezTo>
                    <a:cubicBezTo>
                      <a:pt x="2456307" y="2911394"/>
                      <a:pt x="2352294" y="2876151"/>
                      <a:pt x="2263331" y="2816048"/>
                    </a:cubicBezTo>
                    <a:cubicBezTo>
                      <a:pt x="2197799" y="2771852"/>
                      <a:pt x="2141220" y="2714988"/>
                      <a:pt x="2094929" y="2646980"/>
                    </a:cubicBezTo>
                    <a:cubicBezTo>
                      <a:pt x="2018538" y="2750421"/>
                      <a:pt x="1894237" y="2873579"/>
                      <a:pt x="1715548" y="2917775"/>
                    </a:cubicBezTo>
                    <a:cubicBezTo>
                      <a:pt x="1688973" y="2924348"/>
                      <a:pt x="1657255" y="2930253"/>
                      <a:pt x="1614869" y="2930253"/>
                    </a:cubicBezTo>
                    <a:close/>
                    <a:moveTo>
                      <a:pt x="36100" y="1811637"/>
                    </a:moveTo>
                    <a:cubicBezTo>
                      <a:pt x="70009" y="1913650"/>
                      <a:pt x="150305" y="2076813"/>
                      <a:pt x="340043" y="2280458"/>
                    </a:cubicBezTo>
                    <a:cubicBezTo>
                      <a:pt x="566166" y="2523059"/>
                      <a:pt x="792956" y="2616785"/>
                      <a:pt x="1168622" y="2772138"/>
                    </a:cubicBezTo>
                    <a:cubicBezTo>
                      <a:pt x="1509332" y="2913013"/>
                      <a:pt x="1625251" y="2903202"/>
                      <a:pt x="1707166" y="2882914"/>
                    </a:cubicBezTo>
                    <a:cubicBezTo>
                      <a:pt x="1887569" y="2838337"/>
                      <a:pt x="2010061" y="2707082"/>
                      <a:pt x="2081118" y="2604974"/>
                    </a:cubicBezTo>
                    <a:lnTo>
                      <a:pt x="2096643" y="2582686"/>
                    </a:lnTo>
                    <a:lnTo>
                      <a:pt x="2111026" y="2605736"/>
                    </a:lnTo>
                    <a:cubicBezTo>
                      <a:pt x="2157127" y="2679460"/>
                      <a:pt x="2215229" y="2740229"/>
                      <a:pt x="2283619" y="2786330"/>
                    </a:cubicBezTo>
                    <a:cubicBezTo>
                      <a:pt x="2482406" y="2920538"/>
                      <a:pt x="2704910" y="2888153"/>
                      <a:pt x="2799969" y="2874341"/>
                    </a:cubicBezTo>
                    <a:cubicBezTo>
                      <a:pt x="2855500" y="2866245"/>
                      <a:pt x="3024473" y="2841766"/>
                      <a:pt x="3469577" y="2509915"/>
                    </a:cubicBezTo>
                    <a:cubicBezTo>
                      <a:pt x="3831051" y="2240453"/>
                      <a:pt x="4012502" y="2105198"/>
                      <a:pt x="4096036" y="1905744"/>
                    </a:cubicBezTo>
                    <a:cubicBezTo>
                      <a:pt x="4135279" y="1812209"/>
                      <a:pt x="4157377" y="1714863"/>
                      <a:pt x="4163759" y="1608278"/>
                    </a:cubicBezTo>
                    <a:cubicBezTo>
                      <a:pt x="4161758" y="1594753"/>
                      <a:pt x="4159758" y="1581513"/>
                      <a:pt x="4157758" y="1568464"/>
                    </a:cubicBezTo>
                    <a:cubicBezTo>
                      <a:pt x="4140232" y="1452735"/>
                      <a:pt x="4093845" y="1145459"/>
                      <a:pt x="3872008" y="857613"/>
                    </a:cubicBezTo>
                    <a:cubicBezTo>
                      <a:pt x="3774281" y="730740"/>
                      <a:pt x="3579019" y="600438"/>
                      <a:pt x="3190208" y="340882"/>
                    </a:cubicBezTo>
                    <a:cubicBezTo>
                      <a:pt x="3188589" y="339834"/>
                      <a:pt x="3027331" y="232773"/>
                      <a:pt x="2791968" y="127426"/>
                    </a:cubicBezTo>
                    <a:cubicBezTo>
                      <a:pt x="2735485" y="102185"/>
                      <a:pt x="2618042" y="49607"/>
                      <a:pt x="2463165" y="37987"/>
                    </a:cubicBezTo>
                    <a:cubicBezTo>
                      <a:pt x="2404110" y="33605"/>
                      <a:pt x="2323433" y="33891"/>
                      <a:pt x="2274761" y="60656"/>
                    </a:cubicBezTo>
                    <a:cubicBezTo>
                      <a:pt x="2175224" y="115234"/>
                      <a:pt x="2146840" y="234487"/>
                      <a:pt x="2139220" y="283255"/>
                    </a:cubicBezTo>
                    <a:lnTo>
                      <a:pt x="2126456" y="365456"/>
                    </a:lnTo>
                    <a:lnTo>
                      <a:pt x="2104263" y="285256"/>
                    </a:lnTo>
                    <a:cubicBezTo>
                      <a:pt x="2088833" y="229344"/>
                      <a:pt x="2060162" y="177623"/>
                      <a:pt x="2021586" y="135618"/>
                    </a:cubicBezTo>
                    <a:cubicBezTo>
                      <a:pt x="1996154" y="107900"/>
                      <a:pt x="1948815" y="56370"/>
                      <a:pt x="1882140" y="41797"/>
                    </a:cubicBezTo>
                    <a:cubicBezTo>
                      <a:pt x="1827276" y="29795"/>
                      <a:pt x="1791272" y="49702"/>
                      <a:pt x="1736693" y="79801"/>
                    </a:cubicBezTo>
                    <a:cubicBezTo>
                      <a:pt x="1689926" y="105614"/>
                      <a:pt x="1631633" y="137713"/>
                      <a:pt x="1542764" y="157525"/>
                    </a:cubicBezTo>
                    <a:cubicBezTo>
                      <a:pt x="1487234" y="169908"/>
                      <a:pt x="1461707" y="168098"/>
                      <a:pt x="1434656" y="166193"/>
                    </a:cubicBezTo>
                    <a:cubicBezTo>
                      <a:pt x="1407795" y="164288"/>
                      <a:pt x="1379982" y="162288"/>
                      <a:pt x="1314831" y="174194"/>
                    </a:cubicBezTo>
                    <a:cubicBezTo>
                      <a:pt x="1262729" y="183719"/>
                      <a:pt x="1124426" y="208960"/>
                      <a:pt x="987076" y="303544"/>
                    </a:cubicBezTo>
                    <a:cubicBezTo>
                      <a:pt x="951833" y="327832"/>
                      <a:pt x="935355" y="343739"/>
                      <a:pt x="914495" y="363932"/>
                    </a:cubicBezTo>
                    <a:cubicBezTo>
                      <a:pt x="896493" y="381268"/>
                      <a:pt x="876110" y="400984"/>
                      <a:pt x="839438" y="430798"/>
                    </a:cubicBezTo>
                    <a:cubicBezTo>
                      <a:pt x="758190" y="496806"/>
                      <a:pt x="700659" y="527476"/>
                      <a:pt x="649986" y="554527"/>
                    </a:cubicBezTo>
                    <a:cubicBezTo>
                      <a:pt x="622459" y="569196"/>
                      <a:pt x="596456" y="583102"/>
                      <a:pt x="569500" y="601200"/>
                    </a:cubicBezTo>
                    <a:cubicBezTo>
                      <a:pt x="488442" y="655683"/>
                      <a:pt x="466916" y="699593"/>
                      <a:pt x="409289" y="816846"/>
                    </a:cubicBezTo>
                    <a:cubicBezTo>
                      <a:pt x="366141" y="904857"/>
                      <a:pt x="300895" y="1037731"/>
                      <a:pt x="173831" y="1244519"/>
                    </a:cubicBezTo>
                    <a:lnTo>
                      <a:pt x="167926" y="1254139"/>
                    </a:lnTo>
                    <a:cubicBezTo>
                      <a:pt x="129445" y="1316623"/>
                      <a:pt x="96203" y="1370630"/>
                      <a:pt x="72581" y="1454831"/>
                    </a:cubicBezTo>
                    <a:cubicBezTo>
                      <a:pt x="58293" y="1505694"/>
                      <a:pt x="52578" y="1547985"/>
                      <a:pt x="40100" y="1748677"/>
                    </a:cubicBezTo>
                    <a:cubicBezTo>
                      <a:pt x="38862" y="1767917"/>
                      <a:pt x="37814" y="1785824"/>
                      <a:pt x="36767" y="1802302"/>
                    </a:cubicBezTo>
                    <a:lnTo>
                      <a:pt x="36195" y="1811732"/>
                    </a:lnTo>
                    <a:close/>
                  </a:path>
                </a:pathLst>
              </a:custGeom>
              <a:solidFill>
                <a:srgbClr val="C59000"/>
              </a:solidFill>
              <a:ln w="0"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A2D0EC6F-2FE3-ECB4-2539-1A13482AEB44}"/>
                  </a:ext>
                </a:extLst>
              </p:cNvPr>
              <p:cNvSpPr/>
              <p:nvPr/>
            </p:nvSpPr>
            <p:spPr>
              <a:xfrm>
                <a:off x="1403570" y="2932579"/>
                <a:ext cx="2609760" cy="1820919"/>
              </a:xfrm>
              <a:custGeom>
                <a:avLst/>
                <a:gdLst>
                  <a:gd name="connsiteX0" fmla="*/ 1615154 w 4199667"/>
                  <a:gd name="connsiteY0" fmla="*/ 2930158 h 2930252"/>
                  <a:gd name="connsiteX1" fmla="*/ 1529048 w 4199667"/>
                  <a:gd name="connsiteY1" fmla="*/ 2923014 h 2930252"/>
                  <a:gd name="connsiteX2" fmla="*/ 1155002 w 4199667"/>
                  <a:gd name="connsiteY2" fmla="*/ 2805190 h 2930252"/>
                  <a:gd name="connsiteX3" fmla="*/ 681228 w 4199667"/>
                  <a:gd name="connsiteY3" fmla="*/ 2590306 h 2930252"/>
                  <a:gd name="connsiteX4" fmla="*/ 313944 w 4199667"/>
                  <a:gd name="connsiteY4" fmla="*/ 2304937 h 2930252"/>
                  <a:gd name="connsiteX5" fmla="*/ 1048 w 4199667"/>
                  <a:gd name="connsiteY5" fmla="*/ 1819543 h 2930252"/>
                  <a:gd name="connsiteX6" fmla="*/ 0 w 4199667"/>
                  <a:gd name="connsiteY6" fmla="*/ 1816304 h 2930252"/>
                  <a:gd name="connsiteX7" fmla="*/ 1048 w 4199667"/>
                  <a:gd name="connsiteY7" fmla="*/ 1800016 h 2930252"/>
                  <a:gd name="connsiteX8" fmla="*/ 4381 w 4199667"/>
                  <a:gd name="connsiteY8" fmla="*/ 1746391 h 2930252"/>
                  <a:gd name="connsiteX9" fmla="*/ 38100 w 4199667"/>
                  <a:gd name="connsiteY9" fmla="*/ 1445115 h 2930252"/>
                  <a:gd name="connsiteX10" fmla="*/ 137446 w 4199667"/>
                  <a:gd name="connsiteY10" fmla="*/ 1235279 h 2930252"/>
                  <a:gd name="connsiteX11" fmla="*/ 143351 w 4199667"/>
                  <a:gd name="connsiteY11" fmla="*/ 1225659 h 2930252"/>
                  <a:gd name="connsiteX12" fmla="*/ 377095 w 4199667"/>
                  <a:gd name="connsiteY12" fmla="*/ 800939 h 2930252"/>
                  <a:gd name="connsiteX13" fmla="*/ 549497 w 4199667"/>
                  <a:gd name="connsiteY13" fmla="*/ 571291 h 2930252"/>
                  <a:gd name="connsiteX14" fmla="*/ 633031 w 4199667"/>
                  <a:gd name="connsiteY14" fmla="*/ 522809 h 2930252"/>
                  <a:gd name="connsiteX15" fmla="*/ 816769 w 4199667"/>
                  <a:gd name="connsiteY15" fmla="*/ 402889 h 2930252"/>
                  <a:gd name="connsiteX16" fmla="*/ 889445 w 4199667"/>
                  <a:gd name="connsiteY16" fmla="*/ 338119 h 2930252"/>
                  <a:gd name="connsiteX17" fmla="*/ 966597 w 4199667"/>
                  <a:gd name="connsiteY17" fmla="*/ 274016 h 2930252"/>
                  <a:gd name="connsiteX18" fmla="*/ 1308259 w 4199667"/>
                  <a:gd name="connsiteY18" fmla="*/ 138856 h 2930252"/>
                  <a:gd name="connsiteX19" fmla="*/ 1437037 w 4199667"/>
                  <a:gd name="connsiteY19" fmla="*/ 130379 h 2930252"/>
                  <a:gd name="connsiteX20" fmla="*/ 1534858 w 4199667"/>
                  <a:gd name="connsiteY20" fmla="*/ 122473 h 2930252"/>
                  <a:gd name="connsiteX21" fmla="*/ 1719263 w 4199667"/>
                  <a:gd name="connsiteY21" fmla="*/ 48369 h 2930252"/>
                  <a:gd name="connsiteX22" fmla="*/ 1889760 w 4199667"/>
                  <a:gd name="connsiteY22" fmla="*/ 6745 h 2930252"/>
                  <a:gd name="connsiteX23" fmla="*/ 2047875 w 4199667"/>
                  <a:gd name="connsiteY23" fmla="*/ 111329 h 2930252"/>
                  <a:gd name="connsiteX24" fmla="*/ 2117598 w 4199667"/>
                  <a:gd name="connsiteY24" fmla="*/ 217247 h 2930252"/>
                  <a:gd name="connsiteX25" fmla="*/ 2257520 w 4199667"/>
                  <a:gd name="connsiteY25" fmla="*/ 29224 h 2930252"/>
                  <a:gd name="connsiteX26" fmla="*/ 2465832 w 4199667"/>
                  <a:gd name="connsiteY26" fmla="*/ 2268 h 2930252"/>
                  <a:gd name="connsiteX27" fmla="*/ 2806541 w 4199667"/>
                  <a:gd name="connsiteY27" fmla="*/ 94660 h 2930252"/>
                  <a:gd name="connsiteX28" fmla="*/ 3210020 w 4199667"/>
                  <a:gd name="connsiteY28" fmla="*/ 311068 h 2930252"/>
                  <a:gd name="connsiteX29" fmla="*/ 3900297 w 4199667"/>
                  <a:gd name="connsiteY29" fmla="*/ 835705 h 2930252"/>
                  <a:gd name="connsiteX30" fmla="*/ 4193096 w 4199667"/>
                  <a:gd name="connsiteY30" fmla="*/ 1563130 h 2930252"/>
                  <a:gd name="connsiteX31" fmla="*/ 4199382 w 4199667"/>
                  <a:gd name="connsiteY31" fmla="*/ 1604849 h 2930252"/>
                  <a:gd name="connsiteX32" fmla="*/ 4199668 w 4199667"/>
                  <a:gd name="connsiteY32" fmla="*/ 1606659 h 2930252"/>
                  <a:gd name="connsiteX33" fmla="*/ 4199668 w 4199667"/>
                  <a:gd name="connsiteY33" fmla="*/ 1608469 h 2930252"/>
                  <a:gd name="connsiteX34" fmla="*/ 4128993 w 4199667"/>
                  <a:gd name="connsiteY34" fmla="*/ 1919555 h 2930252"/>
                  <a:gd name="connsiteX35" fmla="*/ 3490818 w 4199667"/>
                  <a:gd name="connsiteY35" fmla="*/ 2538680 h 2930252"/>
                  <a:gd name="connsiteX36" fmla="*/ 3008757 w 4199667"/>
                  <a:gd name="connsiteY36" fmla="*/ 2843385 h 2930252"/>
                  <a:gd name="connsiteX37" fmla="*/ 2804922 w 4199667"/>
                  <a:gd name="connsiteY37" fmla="*/ 2909870 h 2930252"/>
                  <a:gd name="connsiteX38" fmla="*/ 2572512 w 4199667"/>
                  <a:gd name="connsiteY38" fmla="*/ 2920918 h 2930252"/>
                  <a:gd name="connsiteX39" fmla="*/ 2263331 w 4199667"/>
                  <a:gd name="connsiteY39" fmla="*/ 2816048 h 2930252"/>
                  <a:gd name="connsiteX40" fmla="*/ 2094929 w 4199667"/>
                  <a:gd name="connsiteY40" fmla="*/ 2646980 h 2930252"/>
                  <a:gd name="connsiteX41" fmla="*/ 1715548 w 4199667"/>
                  <a:gd name="connsiteY41" fmla="*/ 2917775 h 2930252"/>
                  <a:gd name="connsiteX42" fmla="*/ 1614869 w 4199667"/>
                  <a:gd name="connsiteY42" fmla="*/ 2930253 h 2930252"/>
                  <a:gd name="connsiteX43" fmla="*/ 36100 w 4199667"/>
                  <a:gd name="connsiteY43" fmla="*/ 1811637 h 2930252"/>
                  <a:gd name="connsiteX44" fmla="*/ 340042 w 4199667"/>
                  <a:gd name="connsiteY44" fmla="*/ 2280458 h 2930252"/>
                  <a:gd name="connsiteX45" fmla="*/ 1168622 w 4199667"/>
                  <a:gd name="connsiteY45" fmla="*/ 2772138 h 2930252"/>
                  <a:gd name="connsiteX46" fmla="*/ 1707166 w 4199667"/>
                  <a:gd name="connsiteY46" fmla="*/ 2882914 h 2930252"/>
                  <a:gd name="connsiteX47" fmla="*/ 2081117 w 4199667"/>
                  <a:gd name="connsiteY47" fmla="*/ 2604974 h 2930252"/>
                  <a:gd name="connsiteX48" fmla="*/ 2096643 w 4199667"/>
                  <a:gd name="connsiteY48" fmla="*/ 2582686 h 2930252"/>
                  <a:gd name="connsiteX49" fmla="*/ 2111026 w 4199667"/>
                  <a:gd name="connsiteY49" fmla="*/ 2605736 h 2930252"/>
                  <a:gd name="connsiteX50" fmla="*/ 2283619 w 4199667"/>
                  <a:gd name="connsiteY50" fmla="*/ 2786330 h 2930252"/>
                  <a:gd name="connsiteX51" fmla="*/ 2799969 w 4199667"/>
                  <a:gd name="connsiteY51" fmla="*/ 2874341 h 2930252"/>
                  <a:gd name="connsiteX52" fmla="*/ 3469576 w 4199667"/>
                  <a:gd name="connsiteY52" fmla="*/ 2509915 h 2930252"/>
                  <a:gd name="connsiteX53" fmla="*/ 4096036 w 4199667"/>
                  <a:gd name="connsiteY53" fmla="*/ 1905744 h 2930252"/>
                  <a:gd name="connsiteX54" fmla="*/ 4163758 w 4199667"/>
                  <a:gd name="connsiteY54" fmla="*/ 1608278 h 2930252"/>
                  <a:gd name="connsiteX55" fmla="*/ 4157758 w 4199667"/>
                  <a:gd name="connsiteY55" fmla="*/ 1568464 h 2930252"/>
                  <a:gd name="connsiteX56" fmla="*/ 3872008 w 4199667"/>
                  <a:gd name="connsiteY56" fmla="*/ 857613 h 2930252"/>
                  <a:gd name="connsiteX57" fmla="*/ 3190209 w 4199667"/>
                  <a:gd name="connsiteY57" fmla="*/ 340882 h 2930252"/>
                  <a:gd name="connsiteX58" fmla="*/ 2791968 w 4199667"/>
                  <a:gd name="connsiteY58" fmla="*/ 127426 h 2930252"/>
                  <a:gd name="connsiteX59" fmla="*/ 2463165 w 4199667"/>
                  <a:gd name="connsiteY59" fmla="*/ 37987 h 2930252"/>
                  <a:gd name="connsiteX60" fmla="*/ 2274761 w 4199667"/>
                  <a:gd name="connsiteY60" fmla="*/ 60656 h 2930252"/>
                  <a:gd name="connsiteX61" fmla="*/ 2139220 w 4199667"/>
                  <a:gd name="connsiteY61" fmla="*/ 283255 h 2930252"/>
                  <a:gd name="connsiteX62" fmla="*/ 2126456 w 4199667"/>
                  <a:gd name="connsiteY62" fmla="*/ 365456 h 2930252"/>
                  <a:gd name="connsiteX63" fmla="*/ 2104263 w 4199667"/>
                  <a:gd name="connsiteY63" fmla="*/ 285256 h 2930252"/>
                  <a:gd name="connsiteX64" fmla="*/ 2021586 w 4199667"/>
                  <a:gd name="connsiteY64" fmla="*/ 135618 h 2930252"/>
                  <a:gd name="connsiteX65" fmla="*/ 1882140 w 4199667"/>
                  <a:gd name="connsiteY65" fmla="*/ 41797 h 2930252"/>
                  <a:gd name="connsiteX66" fmla="*/ 1736693 w 4199667"/>
                  <a:gd name="connsiteY66" fmla="*/ 79801 h 2930252"/>
                  <a:gd name="connsiteX67" fmla="*/ 1542764 w 4199667"/>
                  <a:gd name="connsiteY67" fmla="*/ 157525 h 2930252"/>
                  <a:gd name="connsiteX68" fmla="*/ 1434656 w 4199667"/>
                  <a:gd name="connsiteY68" fmla="*/ 166193 h 2930252"/>
                  <a:gd name="connsiteX69" fmla="*/ 1314831 w 4199667"/>
                  <a:gd name="connsiteY69" fmla="*/ 174194 h 2930252"/>
                  <a:gd name="connsiteX70" fmla="*/ 987076 w 4199667"/>
                  <a:gd name="connsiteY70" fmla="*/ 303544 h 2930252"/>
                  <a:gd name="connsiteX71" fmla="*/ 914495 w 4199667"/>
                  <a:gd name="connsiteY71" fmla="*/ 363932 h 2930252"/>
                  <a:gd name="connsiteX72" fmla="*/ 839438 w 4199667"/>
                  <a:gd name="connsiteY72" fmla="*/ 430798 h 2930252"/>
                  <a:gd name="connsiteX73" fmla="*/ 649986 w 4199667"/>
                  <a:gd name="connsiteY73" fmla="*/ 554528 h 2930252"/>
                  <a:gd name="connsiteX74" fmla="*/ 569500 w 4199667"/>
                  <a:gd name="connsiteY74" fmla="*/ 601200 h 2930252"/>
                  <a:gd name="connsiteX75" fmla="*/ 409289 w 4199667"/>
                  <a:gd name="connsiteY75" fmla="*/ 816846 h 2930252"/>
                  <a:gd name="connsiteX76" fmla="*/ 173831 w 4199667"/>
                  <a:gd name="connsiteY76" fmla="*/ 1244519 h 2930252"/>
                  <a:gd name="connsiteX77" fmla="*/ 167926 w 4199667"/>
                  <a:gd name="connsiteY77" fmla="*/ 1254139 h 2930252"/>
                  <a:gd name="connsiteX78" fmla="*/ 72580 w 4199667"/>
                  <a:gd name="connsiteY78" fmla="*/ 1454831 h 2930252"/>
                  <a:gd name="connsiteX79" fmla="*/ 40100 w 4199667"/>
                  <a:gd name="connsiteY79" fmla="*/ 1748677 h 2930252"/>
                  <a:gd name="connsiteX80" fmla="*/ 36767 w 4199667"/>
                  <a:gd name="connsiteY80" fmla="*/ 1802303 h 2930252"/>
                  <a:gd name="connsiteX81" fmla="*/ 36195 w 4199667"/>
                  <a:gd name="connsiteY81" fmla="*/ 1811732 h 2930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4199667" h="2930252">
                    <a:moveTo>
                      <a:pt x="1615154" y="2930158"/>
                    </a:moveTo>
                    <a:cubicBezTo>
                      <a:pt x="1590389" y="2930158"/>
                      <a:pt x="1562100" y="2928158"/>
                      <a:pt x="1529048" y="2923014"/>
                    </a:cubicBezTo>
                    <a:cubicBezTo>
                      <a:pt x="1433227" y="2908155"/>
                      <a:pt x="1310831" y="2869674"/>
                      <a:pt x="1155002" y="2805190"/>
                    </a:cubicBezTo>
                    <a:cubicBezTo>
                      <a:pt x="965263" y="2726799"/>
                      <a:pt x="815435" y="2664791"/>
                      <a:pt x="681228" y="2590306"/>
                    </a:cubicBezTo>
                    <a:cubicBezTo>
                      <a:pt x="536258" y="2509820"/>
                      <a:pt x="423005" y="2421809"/>
                      <a:pt x="313944" y="2304937"/>
                    </a:cubicBezTo>
                    <a:cubicBezTo>
                      <a:pt x="117729" y="2094339"/>
                      <a:pt x="35433" y="1924699"/>
                      <a:pt x="1048" y="1819543"/>
                    </a:cubicBezTo>
                    <a:lnTo>
                      <a:pt x="0" y="1816304"/>
                    </a:lnTo>
                    <a:lnTo>
                      <a:pt x="1048" y="1800016"/>
                    </a:lnTo>
                    <a:cubicBezTo>
                      <a:pt x="2096" y="1783538"/>
                      <a:pt x="3143" y="1765631"/>
                      <a:pt x="4381" y="1746391"/>
                    </a:cubicBezTo>
                    <a:cubicBezTo>
                      <a:pt x="17050" y="1542461"/>
                      <a:pt x="22955" y="1498836"/>
                      <a:pt x="38100" y="1445115"/>
                    </a:cubicBezTo>
                    <a:cubicBezTo>
                      <a:pt x="63151" y="1356056"/>
                      <a:pt x="99250" y="1297382"/>
                      <a:pt x="137446" y="1235279"/>
                    </a:cubicBezTo>
                    <a:lnTo>
                      <a:pt x="143351" y="1225659"/>
                    </a:lnTo>
                    <a:cubicBezTo>
                      <a:pt x="269462" y="1020395"/>
                      <a:pt x="334232" y="888284"/>
                      <a:pt x="377095" y="800939"/>
                    </a:cubicBezTo>
                    <a:cubicBezTo>
                      <a:pt x="434340" y="684353"/>
                      <a:pt x="460438" y="631204"/>
                      <a:pt x="549497" y="571291"/>
                    </a:cubicBezTo>
                    <a:cubicBezTo>
                      <a:pt x="577882" y="552241"/>
                      <a:pt x="604647" y="537954"/>
                      <a:pt x="633031" y="522809"/>
                    </a:cubicBezTo>
                    <a:cubicBezTo>
                      <a:pt x="682276" y="496520"/>
                      <a:pt x="738188" y="466707"/>
                      <a:pt x="816769" y="402889"/>
                    </a:cubicBezTo>
                    <a:cubicBezTo>
                      <a:pt x="852202" y="374029"/>
                      <a:pt x="872014" y="354979"/>
                      <a:pt x="889445" y="338119"/>
                    </a:cubicBezTo>
                    <a:cubicBezTo>
                      <a:pt x="910685" y="317641"/>
                      <a:pt x="928973" y="299924"/>
                      <a:pt x="966597" y="274016"/>
                    </a:cubicBezTo>
                    <a:cubicBezTo>
                      <a:pt x="1110329" y="175051"/>
                      <a:pt x="1254157" y="148762"/>
                      <a:pt x="1308259" y="138856"/>
                    </a:cubicBezTo>
                    <a:cubicBezTo>
                      <a:pt x="1377887" y="126188"/>
                      <a:pt x="1409319" y="128379"/>
                      <a:pt x="1437037" y="130379"/>
                    </a:cubicBezTo>
                    <a:cubicBezTo>
                      <a:pt x="1462469" y="132189"/>
                      <a:pt x="1484376" y="133713"/>
                      <a:pt x="1534858" y="122473"/>
                    </a:cubicBezTo>
                    <a:cubicBezTo>
                      <a:pt x="1618679" y="103804"/>
                      <a:pt x="1672114" y="74372"/>
                      <a:pt x="1719263" y="48369"/>
                    </a:cubicBezTo>
                    <a:cubicBezTo>
                      <a:pt x="1776508" y="16841"/>
                      <a:pt x="1821656" y="-8114"/>
                      <a:pt x="1889760" y="6745"/>
                    </a:cubicBezTo>
                    <a:cubicBezTo>
                      <a:pt x="1967484" y="23794"/>
                      <a:pt x="2021777" y="82945"/>
                      <a:pt x="2047875" y="111329"/>
                    </a:cubicBezTo>
                    <a:cubicBezTo>
                      <a:pt x="2076450" y="142476"/>
                      <a:pt x="2100072" y="178385"/>
                      <a:pt x="2117598" y="217247"/>
                    </a:cubicBezTo>
                    <a:cubicBezTo>
                      <a:pt x="2136362" y="155144"/>
                      <a:pt x="2175796" y="74086"/>
                      <a:pt x="2257520" y="29224"/>
                    </a:cubicBezTo>
                    <a:cubicBezTo>
                      <a:pt x="2302859" y="4363"/>
                      <a:pt x="2372868" y="-4685"/>
                      <a:pt x="2465832" y="2268"/>
                    </a:cubicBezTo>
                    <a:cubicBezTo>
                      <a:pt x="2626900" y="14269"/>
                      <a:pt x="2748248" y="68657"/>
                      <a:pt x="2806541" y="94660"/>
                    </a:cubicBezTo>
                    <a:cubicBezTo>
                      <a:pt x="3044857" y="201340"/>
                      <a:pt x="3208401" y="309925"/>
                      <a:pt x="3210020" y="311068"/>
                    </a:cubicBezTo>
                    <a:cubicBezTo>
                      <a:pt x="3627025" y="589484"/>
                      <a:pt x="3820002" y="731597"/>
                      <a:pt x="3900297" y="835705"/>
                    </a:cubicBezTo>
                    <a:cubicBezTo>
                      <a:pt x="4127850" y="1130885"/>
                      <a:pt x="4175284" y="1444924"/>
                      <a:pt x="4193096" y="1563130"/>
                    </a:cubicBezTo>
                    <a:cubicBezTo>
                      <a:pt x="4195191" y="1576750"/>
                      <a:pt x="4197287" y="1590752"/>
                      <a:pt x="4199382" y="1604849"/>
                    </a:cubicBezTo>
                    <a:lnTo>
                      <a:pt x="4199668" y="1606659"/>
                    </a:lnTo>
                    <a:lnTo>
                      <a:pt x="4199668" y="1608469"/>
                    </a:lnTo>
                    <a:cubicBezTo>
                      <a:pt x="4193096" y="1719911"/>
                      <a:pt x="4170045" y="1821638"/>
                      <a:pt x="4128993" y="1919555"/>
                    </a:cubicBezTo>
                    <a:cubicBezTo>
                      <a:pt x="4041648" y="2128058"/>
                      <a:pt x="3857530" y="2265218"/>
                      <a:pt x="3490818" y="2538680"/>
                    </a:cubicBezTo>
                    <a:cubicBezTo>
                      <a:pt x="3302032" y="2679460"/>
                      <a:pt x="3139821" y="2781949"/>
                      <a:pt x="3008757" y="2843385"/>
                    </a:cubicBezTo>
                    <a:cubicBezTo>
                      <a:pt x="2894648" y="2896820"/>
                      <a:pt x="2831783" y="2905964"/>
                      <a:pt x="2804922" y="2909870"/>
                    </a:cubicBezTo>
                    <a:cubicBezTo>
                      <a:pt x="2758631" y="2916632"/>
                      <a:pt x="2672429" y="2929110"/>
                      <a:pt x="2572512" y="2920918"/>
                    </a:cubicBezTo>
                    <a:cubicBezTo>
                      <a:pt x="2456307" y="2911393"/>
                      <a:pt x="2352294" y="2876151"/>
                      <a:pt x="2263331" y="2816048"/>
                    </a:cubicBezTo>
                    <a:cubicBezTo>
                      <a:pt x="2197799" y="2771852"/>
                      <a:pt x="2141220" y="2714988"/>
                      <a:pt x="2094929" y="2646980"/>
                    </a:cubicBezTo>
                    <a:cubicBezTo>
                      <a:pt x="2018538" y="2750421"/>
                      <a:pt x="1894237" y="2873579"/>
                      <a:pt x="1715548" y="2917775"/>
                    </a:cubicBezTo>
                    <a:cubicBezTo>
                      <a:pt x="1688973" y="2924348"/>
                      <a:pt x="1657255" y="2930253"/>
                      <a:pt x="1614869" y="2930253"/>
                    </a:cubicBezTo>
                    <a:close/>
                    <a:moveTo>
                      <a:pt x="36100" y="1811637"/>
                    </a:moveTo>
                    <a:cubicBezTo>
                      <a:pt x="70009" y="1913650"/>
                      <a:pt x="150304" y="2076813"/>
                      <a:pt x="340042" y="2280458"/>
                    </a:cubicBezTo>
                    <a:cubicBezTo>
                      <a:pt x="566166" y="2523059"/>
                      <a:pt x="792956" y="2616785"/>
                      <a:pt x="1168622" y="2772138"/>
                    </a:cubicBezTo>
                    <a:cubicBezTo>
                      <a:pt x="1509331" y="2913013"/>
                      <a:pt x="1625251" y="2903202"/>
                      <a:pt x="1707166" y="2882914"/>
                    </a:cubicBezTo>
                    <a:cubicBezTo>
                      <a:pt x="1887569" y="2838337"/>
                      <a:pt x="2010061" y="2707082"/>
                      <a:pt x="2081117" y="2604974"/>
                    </a:cubicBezTo>
                    <a:lnTo>
                      <a:pt x="2096643" y="2582686"/>
                    </a:lnTo>
                    <a:lnTo>
                      <a:pt x="2111026" y="2605736"/>
                    </a:lnTo>
                    <a:cubicBezTo>
                      <a:pt x="2157127" y="2679460"/>
                      <a:pt x="2215229" y="2740229"/>
                      <a:pt x="2283619" y="2786330"/>
                    </a:cubicBezTo>
                    <a:cubicBezTo>
                      <a:pt x="2482406" y="2920538"/>
                      <a:pt x="2704910" y="2888152"/>
                      <a:pt x="2799969" y="2874341"/>
                    </a:cubicBezTo>
                    <a:cubicBezTo>
                      <a:pt x="2855500" y="2866245"/>
                      <a:pt x="3024473" y="2841766"/>
                      <a:pt x="3469576" y="2509915"/>
                    </a:cubicBezTo>
                    <a:cubicBezTo>
                      <a:pt x="3831050" y="2240453"/>
                      <a:pt x="4012501" y="2105198"/>
                      <a:pt x="4096036" y="1905744"/>
                    </a:cubicBezTo>
                    <a:cubicBezTo>
                      <a:pt x="4135279" y="1812208"/>
                      <a:pt x="4157377" y="1714863"/>
                      <a:pt x="4163758" y="1608278"/>
                    </a:cubicBezTo>
                    <a:cubicBezTo>
                      <a:pt x="4161759" y="1594753"/>
                      <a:pt x="4159758" y="1581513"/>
                      <a:pt x="4157758" y="1568464"/>
                    </a:cubicBezTo>
                    <a:cubicBezTo>
                      <a:pt x="4140232" y="1452735"/>
                      <a:pt x="4093845" y="1145459"/>
                      <a:pt x="3872008" y="857613"/>
                    </a:cubicBezTo>
                    <a:cubicBezTo>
                      <a:pt x="3774281" y="730740"/>
                      <a:pt x="3579019" y="600438"/>
                      <a:pt x="3190209" y="340882"/>
                    </a:cubicBezTo>
                    <a:cubicBezTo>
                      <a:pt x="3188589" y="339834"/>
                      <a:pt x="3027331" y="232773"/>
                      <a:pt x="2791968" y="127426"/>
                    </a:cubicBezTo>
                    <a:cubicBezTo>
                      <a:pt x="2735485" y="102185"/>
                      <a:pt x="2618041" y="49607"/>
                      <a:pt x="2463165" y="37987"/>
                    </a:cubicBezTo>
                    <a:cubicBezTo>
                      <a:pt x="2404110" y="33605"/>
                      <a:pt x="2323433" y="33891"/>
                      <a:pt x="2274761" y="60656"/>
                    </a:cubicBezTo>
                    <a:cubicBezTo>
                      <a:pt x="2175224" y="115234"/>
                      <a:pt x="2146840" y="234487"/>
                      <a:pt x="2139220" y="283255"/>
                    </a:cubicBezTo>
                    <a:lnTo>
                      <a:pt x="2126456" y="365456"/>
                    </a:lnTo>
                    <a:lnTo>
                      <a:pt x="2104263" y="285256"/>
                    </a:lnTo>
                    <a:cubicBezTo>
                      <a:pt x="2088832" y="229344"/>
                      <a:pt x="2060162" y="177623"/>
                      <a:pt x="2021586" y="135618"/>
                    </a:cubicBezTo>
                    <a:cubicBezTo>
                      <a:pt x="1996154" y="107900"/>
                      <a:pt x="1948815" y="56370"/>
                      <a:pt x="1882140" y="41797"/>
                    </a:cubicBezTo>
                    <a:cubicBezTo>
                      <a:pt x="1827276" y="29795"/>
                      <a:pt x="1791272" y="49702"/>
                      <a:pt x="1736693" y="79801"/>
                    </a:cubicBezTo>
                    <a:cubicBezTo>
                      <a:pt x="1689925" y="105614"/>
                      <a:pt x="1631632" y="137713"/>
                      <a:pt x="1542764" y="157525"/>
                    </a:cubicBezTo>
                    <a:cubicBezTo>
                      <a:pt x="1487233" y="169908"/>
                      <a:pt x="1461706" y="168098"/>
                      <a:pt x="1434656" y="166193"/>
                    </a:cubicBezTo>
                    <a:cubicBezTo>
                      <a:pt x="1407795" y="164288"/>
                      <a:pt x="1379982" y="162288"/>
                      <a:pt x="1314831" y="174194"/>
                    </a:cubicBezTo>
                    <a:cubicBezTo>
                      <a:pt x="1262729" y="183719"/>
                      <a:pt x="1124426" y="208960"/>
                      <a:pt x="987076" y="303544"/>
                    </a:cubicBezTo>
                    <a:cubicBezTo>
                      <a:pt x="951833" y="327833"/>
                      <a:pt x="935355" y="343739"/>
                      <a:pt x="914495" y="363932"/>
                    </a:cubicBezTo>
                    <a:cubicBezTo>
                      <a:pt x="896493" y="381268"/>
                      <a:pt x="876110" y="400985"/>
                      <a:pt x="839438" y="430798"/>
                    </a:cubicBezTo>
                    <a:cubicBezTo>
                      <a:pt x="758190" y="496806"/>
                      <a:pt x="700659" y="527477"/>
                      <a:pt x="649986" y="554528"/>
                    </a:cubicBezTo>
                    <a:cubicBezTo>
                      <a:pt x="622459" y="569196"/>
                      <a:pt x="596455" y="583103"/>
                      <a:pt x="569500" y="601200"/>
                    </a:cubicBezTo>
                    <a:cubicBezTo>
                      <a:pt x="488442" y="655683"/>
                      <a:pt x="466915" y="699593"/>
                      <a:pt x="409289" y="816846"/>
                    </a:cubicBezTo>
                    <a:cubicBezTo>
                      <a:pt x="366141" y="904857"/>
                      <a:pt x="300895" y="1037731"/>
                      <a:pt x="173831" y="1244519"/>
                    </a:cubicBezTo>
                    <a:lnTo>
                      <a:pt x="167926" y="1254139"/>
                    </a:lnTo>
                    <a:cubicBezTo>
                      <a:pt x="129445" y="1316623"/>
                      <a:pt x="96202" y="1370629"/>
                      <a:pt x="72580" y="1454831"/>
                    </a:cubicBezTo>
                    <a:cubicBezTo>
                      <a:pt x="58293" y="1505694"/>
                      <a:pt x="52578" y="1547985"/>
                      <a:pt x="40100" y="1748677"/>
                    </a:cubicBezTo>
                    <a:cubicBezTo>
                      <a:pt x="38862" y="1767917"/>
                      <a:pt x="37814" y="1785824"/>
                      <a:pt x="36767" y="1802303"/>
                    </a:cubicBezTo>
                    <a:lnTo>
                      <a:pt x="36195" y="1811732"/>
                    </a:lnTo>
                    <a:close/>
                  </a:path>
                </a:pathLst>
              </a:custGeom>
              <a:solidFill>
                <a:srgbClr val="8D7941"/>
              </a:solidFill>
              <a:ln w="0"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A92FF217-6A5E-5645-772D-85AC2D690FC1}"/>
                  </a:ext>
                </a:extLst>
              </p:cNvPr>
              <p:cNvSpPr/>
              <p:nvPr/>
            </p:nvSpPr>
            <p:spPr>
              <a:xfrm>
                <a:off x="1809983" y="3170890"/>
                <a:ext cx="1791797" cy="1390228"/>
              </a:xfrm>
              <a:custGeom>
                <a:avLst/>
                <a:gdLst>
                  <a:gd name="connsiteX0" fmla="*/ 412318 w 2883388"/>
                  <a:gd name="connsiteY0" fmla="*/ 1250217 h 2237177"/>
                  <a:gd name="connsiteX1" fmla="*/ 460420 w 2883388"/>
                  <a:gd name="connsiteY1" fmla="*/ 1113247 h 2237177"/>
                  <a:gd name="connsiteX2" fmla="*/ 408604 w 2883388"/>
                  <a:gd name="connsiteY2" fmla="*/ 939321 h 2237177"/>
                  <a:gd name="connsiteX3" fmla="*/ 323450 w 2883388"/>
                  <a:gd name="connsiteY3" fmla="*/ 813496 h 2237177"/>
                  <a:gd name="connsiteX4" fmla="*/ 131617 w 2883388"/>
                  <a:gd name="connsiteY4" fmla="*/ 306289 h 2237177"/>
                  <a:gd name="connsiteX5" fmla="*/ 73419 w 2883388"/>
                  <a:gd name="connsiteY5" fmla="*/ 100645 h 2237177"/>
                  <a:gd name="connsiteX6" fmla="*/ 151143 w 2883388"/>
                  <a:gd name="connsiteY6" fmla="*/ 48829 h 2237177"/>
                  <a:gd name="connsiteX7" fmla="*/ 306591 w 2883388"/>
                  <a:gd name="connsiteY7" fmla="*/ 178369 h 2237177"/>
                  <a:gd name="connsiteX8" fmla="*/ 697116 w 2883388"/>
                  <a:gd name="connsiteY8" fmla="*/ 724913 h 2237177"/>
                  <a:gd name="connsiteX9" fmla="*/ 830371 w 2883388"/>
                  <a:gd name="connsiteY9" fmla="*/ 972944 h 2237177"/>
                  <a:gd name="connsiteX10" fmla="*/ 1130218 w 2883388"/>
                  <a:gd name="connsiteY10" fmla="*/ 1183923 h 2237177"/>
                  <a:gd name="connsiteX11" fmla="*/ 1348626 w 2883388"/>
                  <a:gd name="connsiteY11" fmla="*/ 1306033 h 2237177"/>
                  <a:gd name="connsiteX12" fmla="*/ 1611421 w 2883388"/>
                  <a:gd name="connsiteY12" fmla="*/ 1283840 h 2237177"/>
                  <a:gd name="connsiteX13" fmla="*/ 1926031 w 2883388"/>
                  <a:gd name="connsiteY13" fmla="*/ 1143156 h 2237177"/>
                  <a:gd name="connsiteX14" fmla="*/ 2077765 w 2883388"/>
                  <a:gd name="connsiteY14" fmla="*/ 972849 h 2237177"/>
                  <a:gd name="connsiteX15" fmla="*/ 2232070 w 2883388"/>
                  <a:gd name="connsiteY15" fmla="*/ 712435 h 2237177"/>
                  <a:gd name="connsiteX16" fmla="*/ 2515153 w 2883388"/>
                  <a:gd name="connsiteY16" fmla="*/ 293240 h 2237177"/>
                  <a:gd name="connsiteX17" fmla="*/ 2608784 w 2883388"/>
                  <a:gd name="connsiteY17" fmla="*/ 251 h 2237177"/>
                  <a:gd name="connsiteX18" fmla="*/ 2883389 w 2883388"/>
                  <a:gd name="connsiteY18" fmla="*/ 188846 h 2237177"/>
                  <a:gd name="connsiteX19" fmla="*/ 2657552 w 2883388"/>
                  <a:gd name="connsiteY19" fmla="*/ 395158 h 2237177"/>
                  <a:gd name="connsiteX20" fmla="*/ 2418283 w 2883388"/>
                  <a:gd name="connsiteY20" fmla="*/ 965419 h 2237177"/>
                  <a:gd name="connsiteX21" fmla="*/ 2340464 w 2883388"/>
                  <a:gd name="connsiteY21" fmla="*/ 1171350 h 2237177"/>
                  <a:gd name="connsiteX22" fmla="*/ 2470004 w 2883388"/>
                  <a:gd name="connsiteY22" fmla="*/ 1400807 h 2237177"/>
                  <a:gd name="connsiteX23" fmla="*/ 2670029 w 2883388"/>
                  <a:gd name="connsiteY23" fmla="*/ 1565018 h 2237177"/>
                  <a:gd name="connsiteX24" fmla="*/ 2769947 w 2883388"/>
                  <a:gd name="connsiteY24" fmla="*/ 1805620 h 2237177"/>
                  <a:gd name="connsiteX25" fmla="*/ 2670029 w 2883388"/>
                  <a:gd name="connsiteY25" fmla="*/ 2016598 h 2237177"/>
                  <a:gd name="connsiteX26" fmla="*/ 2425713 w 2883388"/>
                  <a:gd name="connsiteY26" fmla="*/ 2157283 h 2237177"/>
                  <a:gd name="connsiteX27" fmla="*/ 2185112 w 2883388"/>
                  <a:gd name="connsiteY27" fmla="*/ 2223862 h 2237177"/>
                  <a:gd name="connsiteX28" fmla="*/ 1926031 w 2883388"/>
                  <a:gd name="connsiteY28" fmla="*/ 2205384 h 2237177"/>
                  <a:gd name="connsiteX29" fmla="*/ 1814970 w 2883388"/>
                  <a:gd name="connsiteY29" fmla="*/ 2016598 h 2237177"/>
                  <a:gd name="connsiteX30" fmla="*/ 1777918 w 2883388"/>
                  <a:gd name="connsiteY30" fmla="*/ 1824098 h 2237177"/>
                  <a:gd name="connsiteX31" fmla="*/ 1668571 w 2883388"/>
                  <a:gd name="connsiteY31" fmla="*/ 1695415 h 2237177"/>
                  <a:gd name="connsiteX32" fmla="*/ 1452163 w 2883388"/>
                  <a:gd name="connsiteY32" fmla="*/ 1676080 h 2237177"/>
                  <a:gd name="connsiteX33" fmla="*/ 1237469 w 2883388"/>
                  <a:gd name="connsiteY33" fmla="*/ 1713132 h 2237177"/>
                  <a:gd name="connsiteX34" fmla="*/ 1100500 w 2883388"/>
                  <a:gd name="connsiteY34" fmla="*/ 1975927 h 2237177"/>
                  <a:gd name="connsiteX35" fmla="*/ 970960 w 2883388"/>
                  <a:gd name="connsiteY35" fmla="*/ 2186905 h 2237177"/>
                  <a:gd name="connsiteX36" fmla="*/ 741503 w 2883388"/>
                  <a:gd name="connsiteY36" fmla="*/ 2220243 h 2237177"/>
                  <a:gd name="connsiteX37" fmla="*/ 460229 w 2883388"/>
                  <a:gd name="connsiteY37" fmla="*/ 2135089 h 2237177"/>
                  <a:gd name="connsiteX38" fmla="*/ 212198 w 2883388"/>
                  <a:gd name="connsiteY38" fmla="*/ 2035172 h 2237177"/>
                  <a:gd name="connsiteX39" fmla="*/ 76 w 2883388"/>
                  <a:gd name="connsiteY39" fmla="*/ 1747517 h 2237177"/>
                  <a:gd name="connsiteX40" fmla="*/ 308496 w 2883388"/>
                  <a:gd name="connsiteY40" fmla="*/ 1472626 h 2237177"/>
                  <a:gd name="connsiteX41" fmla="*/ 412223 w 2883388"/>
                  <a:gd name="connsiteY41" fmla="*/ 1250312 h 2237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883388" h="2237177">
                    <a:moveTo>
                      <a:pt x="412318" y="1250217"/>
                    </a:moveTo>
                    <a:cubicBezTo>
                      <a:pt x="435940" y="1209450"/>
                      <a:pt x="458229" y="1168969"/>
                      <a:pt x="460420" y="1113247"/>
                    </a:cubicBezTo>
                    <a:cubicBezTo>
                      <a:pt x="463182" y="1043334"/>
                      <a:pt x="432797" y="986089"/>
                      <a:pt x="408604" y="939321"/>
                    </a:cubicBezTo>
                    <a:cubicBezTo>
                      <a:pt x="391459" y="906079"/>
                      <a:pt x="386696" y="905412"/>
                      <a:pt x="323450" y="813496"/>
                    </a:cubicBezTo>
                    <a:cubicBezTo>
                      <a:pt x="268681" y="733867"/>
                      <a:pt x="141999" y="331150"/>
                      <a:pt x="131617" y="306289"/>
                    </a:cubicBezTo>
                    <a:cubicBezTo>
                      <a:pt x="116853" y="270952"/>
                      <a:pt x="21031" y="175797"/>
                      <a:pt x="73419" y="100645"/>
                    </a:cubicBezTo>
                    <a:cubicBezTo>
                      <a:pt x="78372" y="93501"/>
                      <a:pt x="107137" y="52258"/>
                      <a:pt x="151143" y="48829"/>
                    </a:cubicBezTo>
                    <a:cubicBezTo>
                      <a:pt x="192291" y="45590"/>
                      <a:pt x="230677" y="76546"/>
                      <a:pt x="306591" y="178369"/>
                    </a:cubicBezTo>
                    <a:cubicBezTo>
                      <a:pt x="393268" y="294478"/>
                      <a:pt x="676066" y="686146"/>
                      <a:pt x="697116" y="724913"/>
                    </a:cubicBezTo>
                    <a:cubicBezTo>
                      <a:pt x="819703" y="950275"/>
                      <a:pt x="800081" y="936368"/>
                      <a:pt x="830371" y="972944"/>
                    </a:cubicBezTo>
                    <a:cubicBezTo>
                      <a:pt x="858565" y="1007044"/>
                      <a:pt x="873519" y="1016569"/>
                      <a:pt x="1130218" y="1183923"/>
                    </a:cubicBezTo>
                    <a:cubicBezTo>
                      <a:pt x="1278713" y="1280697"/>
                      <a:pt x="1300906" y="1295270"/>
                      <a:pt x="1348626" y="1306033"/>
                    </a:cubicBezTo>
                    <a:cubicBezTo>
                      <a:pt x="1437971" y="1326226"/>
                      <a:pt x="1509027" y="1308891"/>
                      <a:pt x="1611421" y="1283840"/>
                    </a:cubicBezTo>
                    <a:cubicBezTo>
                      <a:pt x="1695907" y="1263171"/>
                      <a:pt x="1811922" y="1234786"/>
                      <a:pt x="1926031" y="1143156"/>
                    </a:cubicBezTo>
                    <a:cubicBezTo>
                      <a:pt x="1986325" y="1094769"/>
                      <a:pt x="2020520" y="1049144"/>
                      <a:pt x="2077765" y="972849"/>
                    </a:cubicBezTo>
                    <a:cubicBezTo>
                      <a:pt x="2151488" y="874741"/>
                      <a:pt x="2198637" y="791017"/>
                      <a:pt x="2232070" y="712435"/>
                    </a:cubicBezTo>
                    <a:cubicBezTo>
                      <a:pt x="2271313" y="619948"/>
                      <a:pt x="2428571" y="460023"/>
                      <a:pt x="2515153" y="293240"/>
                    </a:cubicBezTo>
                    <a:cubicBezTo>
                      <a:pt x="2586495" y="155794"/>
                      <a:pt x="2590401" y="-7274"/>
                      <a:pt x="2608784" y="251"/>
                    </a:cubicBezTo>
                    <a:cubicBezTo>
                      <a:pt x="2630691" y="23206"/>
                      <a:pt x="2883389" y="188846"/>
                      <a:pt x="2883389" y="188846"/>
                    </a:cubicBezTo>
                    <a:lnTo>
                      <a:pt x="2657552" y="395158"/>
                    </a:lnTo>
                    <a:cubicBezTo>
                      <a:pt x="2657552" y="395158"/>
                      <a:pt x="2436857" y="885886"/>
                      <a:pt x="2418283" y="965419"/>
                    </a:cubicBezTo>
                    <a:cubicBezTo>
                      <a:pt x="2402758" y="1032190"/>
                      <a:pt x="2331034" y="1134488"/>
                      <a:pt x="2340464" y="1171350"/>
                    </a:cubicBezTo>
                    <a:cubicBezTo>
                      <a:pt x="2361324" y="1252789"/>
                      <a:pt x="2393899" y="1277649"/>
                      <a:pt x="2470004" y="1400807"/>
                    </a:cubicBezTo>
                    <a:cubicBezTo>
                      <a:pt x="2499341" y="1448242"/>
                      <a:pt x="2612975" y="1455957"/>
                      <a:pt x="2670029" y="1565018"/>
                    </a:cubicBezTo>
                    <a:cubicBezTo>
                      <a:pt x="2765946" y="1748660"/>
                      <a:pt x="2770327" y="1777807"/>
                      <a:pt x="2769947" y="1805620"/>
                    </a:cubicBezTo>
                    <a:cubicBezTo>
                      <a:pt x="2768613" y="1909347"/>
                      <a:pt x="2698414" y="1985452"/>
                      <a:pt x="2670029" y="2016598"/>
                    </a:cubicBezTo>
                    <a:cubicBezTo>
                      <a:pt x="2607926" y="2084607"/>
                      <a:pt x="2541347" y="2111182"/>
                      <a:pt x="2425713" y="2157283"/>
                    </a:cubicBezTo>
                    <a:cubicBezTo>
                      <a:pt x="2370468" y="2179286"/>
                      <a:pt x="2292744" y="2209765"/>
                      <a:pt x="2185112" y="2223862"/>
                    </a:cubicBezTo>
                    <a:cubicBezTo>
                      <a:pt x="2065382" y="2239674"/>
                      <a:pt x="1991373" y="2249389"/>
                      <a:pt x="1926031" y="2205384"/>
                    </a:cubicBezTo>
                    <a:cubicBezTo>
                      <a:pt x="1854975" y="2157473"/>
                      <a:pt x="1830210" y="2070319"/>
                      <a:pt x="1814970" y="2016598"/>
                    </a:cubicBezTo>
                    <a:cubicBezTo>
                      <a:pt x="1789157" y="1925539"/>
                      <a:pt x="1812017" y="1898679"/>
                      <a:pt x="1777918" y="1824098"/>
                    </a:cubicBezTo>
                    <a:cubicBezTo>
                      <a:pt x="1766678" y="1799524"/>
                      <a:pt x="1736484" y="1733515"/>
                      <a:pt x="1668571" y="1695415"/>
                    </a:cubicBezTo>
                    <a:cubicBezTo>
                      <a:pt x="1615802" y="1665793"/>
                      <a:pt x="1560557" y="1668841"/>
                      <a:pt x="1452163" y="1676080"/>
                    </a:cubicBezTo>
                    <a:cubicBezTo>
                      <a:pt x="1333957" y="1683985"/>
                      <a:pt x="1274807" y="1687891"/>
                      <a:pt x="1237469" y="1713132"/>
                    </a:cubicBezTo>
                    <a:cubicBezTo>
                      <a:pt x="1181843" y="1750660"/>
                      <a:pt x="1184987" y="1791523"/>
                      <a:pt x="1100500" y="1975927"/>
                    </a:cubicBezTo>
                    <a:cubicBezTo>
                      <a:pt x="1021156" y="2149187"/>
                      <a:pt x="990581" y="2173952"/>
                      <a:pt x="970960" y="2186905"/>
                    </a:cubicBezTo>
                    <a:cubicBezTo>
                      <a:pt x="899617" y="2233959"/>
                      <a:pt x="817893" y="2226815"/>
                      <a:pt x="741503" y="2220243"/>
                    </a:cubicBezTo>
                    <a:cubicBezTo>
                      <a:pt x="660826" y="2213195"/>
                      <a:pt x="645490" y="2195954"/>
                      <a:pt x="460229" y="2135089"/>
                    </a:cubicBezTo>
                    <a:cubicBezTo>
                      <a:pt x="278016" y="2075272"/>
                      <a:pt x="249250" y="2077749"/>
                      <a:pt x="212198" y="2035172"/>
                    </a:cubicBezTo>
                    <a:cubicBezTo>
                      <a:pt x="142951" y="1955448"/>
                      <a:pt x="-3829" y="1791713"/>
                      <a:pt x="76" y="1747517"/>
                    </a:cubicBezTo>
                    <a:cubicBezTo>
                      <a:pt x="9792" y="1636646"/>
                      <a:pt x="216389" y="1611881"/>
                      <a:pt x="308496" y="1472626"/>
                    </a:cubicBezTo>
                    <a:cubicBezTo>
                      <a:pt x="351835" y="1407094"/>
                      <a:pt x="334404" y="1384710"/>
                      <a:pt x="412223" y="1250312"/>
                    </a:cubicBezTo>
                    <a:close/>
                  </a:path>
                </a:pathLst>
              </a:custGeom>
              <a:solidFill>
                <a:srgbClr val="D2C49F"/>
              </a:solidFill>
              <a:ln w="0"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09180B8C-4C09-5206-6297-33469B85E4D7}"/>
                  </a:ext>
                </a:extLst>
              </p:cNvPr>
              <p:cNvSpPr/>
              <p:nvPr/>
            </p:nvSpPr>
            <p:spPr>
              <a:xfrm>
                <a:off x="1801402" y="3198639"/>
                <a:ext cx="1731252" cy="1370127"/>
              </a:xfrm>
              <a:custGeom>
                <a:avLst/>
                <a:gdLst>
                  <a:gd name="connsiteX0" fmla="*/ 2403993 w 2785959"/>
                  <a:gd name="connsiteY0" fmla="*/ 966771 h 2204830"/>
                  <a:gd name="connsiteX1" fmla="*/ 2340651 w 2785959"/>
                  <a:gd name="connsiteY1" fmla="*/ 1132887 h 2204830"/>
                  <a:gd name="connsiteX2" fmla="*/ 2411327 w 2785959"/>
                  <a:gd name="connsiteY2" fmla="*/ 1272714 h 2204830"/>
                  <a:gd name="connsiteX3" fmla="*/ 2471144 w 2785959"/>
                  <a:gd name="connsiteY3" fmla="*/ 1364630 h 2204830"/>
                  <a:gd name="connsiteX4" fmla="*/ 2670883 w 2785959"/>
                  <a:gd name="connsiteY4" fmla="*/ 1528270 h 2204830"/>
                  <a:gd name="connsiteX5" fmla="*/ 2769848 w 2785959"/>
                  <a:gd name="connsiteY5" fmla="*/ 1765061 h 2204830"/>
                  <a:gd name="connsiteX6" fmla="*/ 2672598 w 2785959"/>
                  <a:gd name="connsiteY6" fmla="*/ 1970134 h 2204830"/>
                  <a:gd name="connsiteX7" fmla="*/ 2672026 w 2785959"/>
                  <a:gd name="connsiteY7" fmla="*/ 1970706 h 2204830"/>
                  <a:gd name="connsiteX8" fmla="*/ 2430758 w 2785959"/>
                  <a:gd name="connsiteY8" fmla="*/ 2109295 h 2204830"/>
                  <a:gd name="connsiteX9" fmla="*/ 2192061 w 2785959"/>
                  <a:gd name="connsiteY9" fmla="*/ 2175493 h 2204830"/>
                  <a:gd name="connsiteX10" fmla="*/ 1938506 w 2785959"/>
                  <a:gd name="connsiteY10" fmla="*/ 2158253 h 2204830"/>
                  <a:gd name="connsiteX11" fmla="*/ 1830683 w 2785959"/>
                  <a:gd name="connsiteY11" fmla="*/ 1973945 h 2204830"/>
                  <a:gd name="connsiteX12" fmla="*/ 1816014 w 2785959"/>
                  <a:gd name="connsiteY12" fmla="*/ 1880981 h 2204830"/>
                  <a:gd name="connsiteX13" fmla="*/ 1793250 w 2785959"/>
                  <a:gd name="connsiteY13" fmla="*/ 1780301 h 2204830"/>
                  <a:gd name="connsiteX14" fmla="*/ 1680569 w 2785959"/>
                  <a:gd name="connsiteY14" fmla="*/ 1647999 h 2204830"/>
                  <a:gd name="connsiteX15" fmla="*/ 1563030 w 2785959"/>
                  <a:gd name="connsiteY15" fmla="*/ 1622662 h 2204830"/>
                  <a:gd name="connsiteX16" fmla="*/ 1459684 w 2785959"/>
                  <a:gd name="connsiteY16" fmla="*/ 1627616 h 2204830"/>
                  <a:gd name="connsiteX17" fmla="*/ 1241085 w 2785959"/>
                  <a:gd name="connsiteY17" fmla="*/ 1666001 h 2204830"/>
                  <a:gd name="connsiteX18" fmla="*/ 1161170 w 2785959"/>
                  <a:gd name="connsiteY18" fmla="*/ 1792398 h 2204830"/>
                  <a:gd name="connsiteX19" fmla="*/ 1101258 w 2785959"/>
                  <a:gd name="connsiteY19" fmla="*/ 1932034 h 2204830"/>
                  <a:gd name="connsiteX20" fmla="*/ 974671 w 2785959"/>
                  <a:gd name="connsiteY20" fmla="*/ 2139680 h 2204830"/>
                  <a:gd name="connsiteX21" fmla="*/ 750262 w 2785959"/>
                  <a:gd name="connsiteY21" fmla="*/ 2171684 h 2204830"/>
                  <a:gd name="connsiteX22" fmla="*/ 612245 w 2785959"/>
                  <a:gd name="connsiteY22" fmla="*/ 2135965 h 2204830"/>
                  <a:gd name="connsiteX23" fmla="*/ 470798 w 2785959"/>
                  <a:gd name="connsiteY23" fmla="*/ 2086911 h 2204830"/>
                  <a:gd name="connsiteX24" fmla="*/ 355260 w 2785959"/>
                  <a:gd name="connsiteY24" fmla="*/ 2050525 h 2204830"/>
                  <a:gd name="connsiteX25" fmla="*/ 226292 w 2785959"/>
                  <a:gd name="connsiteY25" fmla="*/ 1989375 h 2204830"/>
                  <a:gd name="connsiteX26" fmla="*/ 16075 w 2785959"/>
                  <a:gd name="connsiteY26" fmla="*/ 1707625 h 2204830"/>
                  <a:gd name="connsiteX27" fmla="*/ 323161 w 2785959"/>
                  <a:gd name="connsiteY27" fmla="*/ 1436449 h 2204830"/>
                  <a:gd name="connsiteX28" fmla="*/ 357927 w 2785959"/>
                  <a:gd name="connsiteY28" fmla="*/ 1385109 h 2204830"/>
                  <a:gd name="connsiteX29" fmla="*/ 427174 w 2785959"/>
                  <a:gd name="connsiteY29" fmla="*/ 1213754 h 2204830"/>
                  <a:gd name="connsiteX30" fmla="*/ 476418 w 2785959"/>
                  <a:gd name="connsiteY30" fmla="*/ 1073165 h 2204830"/>
                  <a:gd name="connsiteX31" fmla="*/ 425364 w 2785959"/>
                  <a:gd name="connsiteY31" fmla="*/ 898286 h 2204830"/>
                  <a:gd name="connsiteX32" fmla="*/ 423650 w 2785959"/>
                  <a:gd name="connsiteY32" fmla="*/ 895143 h 2204830"/>
                  <a:gd name="connsiteX33" fmla="*/ 389455 w 2785959"/>
                  <a:gd name="connsiteY33" fmla="*/ 841612 h 2204830"/>
                  <a:gd name="connsiteX34" fmla="*/ 338020 w 2785959"/>
                  <a:gd name="connsiteY34" fmla="*/ 768460 h 2204830"/>
                  <a:gd name="connsiteX35" fmla="*/ 147044 w 2785959"/>
                  <a:gd name="connsiteY35" fmla="*/ 262683 h 2204830"/>
                  <a:gd name="connsiteX36" fmla="*/ 87989 w 2785959"/>
                  <a:gd name="connsiteY36" fmla="*/ 64658 h 2204830"/>
                  <a:gd name="connsiteX37" fmla="*/ 159807 w 2785959"/>
                  <a:gd name="connsiteY37" fmla="*/ 16271 h 2204830"/>
                  <a:gd name="connsiteX38" fmla="*/ 308207 w 2785959"/>
                  <a:gd name="connsiteY38" fmla="*/ 142573 h 2204830"/>
                  <a:gd name="connsiteX39" fmla="*/ 698065 w 2785959"/>
                  <a:gd name="connsiteY39" fmla="*/ 688165 h 2204830"/>
                  <a:gd name="connsiteX40" fmla="*/ 799697 w 2785959"/>
                  <a:gd name="connsiteY40" fmla="*/ 883713 h 2204830"/>
                  <a:gd name="connsiteX41" fmla="*/ 832177 w 2785959"/>
                  <a:gd name="connsiteY41" fmla="*/ 937434 h 2204830"/>
                  <a:gd name="connsiteX42" fmla="*/ 1125928 w 2785959"/>
                  <a:gd name="connsiteY42" fmla="*/ 1144888 h 2204830"/>
                  <a:gd name="connsiteX43" fmla="*/ 1134977 w 2785959"/>
                  <a:gd name="connsiteY43" fmla="*/ 1150794 h 2204830"/>
                  <a:gd name="connsiteX44" fmla="*/ 1354814 w 2785959"/>
                  <a:gd name="connsiteY44" fmla="*/ 1273286 h 2204830"/>
                  <a:gd name="connsiteX45" fmla="*/ 1621323 w 2785959"/>
                  <a:gd name="connsiteY45" fmla="*/ 1251092 h 2204830"/>
                  <a:gd name="connsiteX46" fmla="*/ 1939077 w 2785959"/>
                  <a:gd name="connsiteY46" fmla="*/ 1108884 h 2204830"/>
                  <a:gd name="connsiteX47" fmla="*/ 2092144 w 2785959"/>
                  <a:gd name="connsiteY47" fmla="*/ 937148 h 2204830"/>
                  <a:gd name="connsiteX48" fmla="*/ 2203872 w 2785959"/>
                  <a:gd name="connsiteY48" fmla="*/ 765793 h 2204830"/>
                  <a:gd name="connsiteX49" fmla="*/ 2194538 w 2785959"/>
                  <a:gd name="connsiteY49" fmla="*/ 749601 h 2204830"/>
                  <a:gd name="connsiteX50" fmla="*/ 2079380 w 2785959"/>
                  <a:gd name="connsiteY50" fmla="*/ 927528 h 2204830"/>
                  <a:gd name="connsiteX51" fmla="*/ 1928981 w 2785959"/>
                  <a:gd name="connsiteY51" fmla="*/ 1096311 h 2204830"/>
                  <a:gd name="connsiteX52" fmla="*/ 1617513 w 2785959"/>
                  <a:gd name="connsiteY52" fmla="*/ 1235471 h 2204830"/>
                  <a:gd name="connsiteX53" fmla="*/ 1358338 w 2785959"/>
                  <a:gd name="connsiteY53" fmla="*/ 1257665 h 2204830"/>
                  <a:gd name="connsiteX54" fmla="*/ 1143740 w 2785959"/>
                  <a:gd name="connsiteY54" fmla="*/ 1137364 h 2204830"/>
                  <a:gd name="connsiteX55" fmla="*/ 1134691 w 2785959"/>
                  <a:gd name="connsiteY55" fmla="*/ 1131458 h 2204830"/>
                  <a:gd name="connsiteX56" fmla="*/ 844560 w 2785959"/>
                  <a:gd name="connsiteY56" fmla="*/ 927242 h 2204830"/>
                  <a:gd name="connsiteX57" fmla="*/ 814175 w 2785959"/>
                  <a:gd name="connsiteY57" fmla="*/ 876760 h 2204830"/>
                  <a:gd name="connsiteX58" fmla="*/ 712162 w 2785959"/>
                  <a:gd name="connsiteY58" fmla="*/ 680545 h 2204830"/>
                  <a:gd name="connsiteX59" fmla="*/ 321065 w 2785959"/>
                  <a:gd name="connsiteY59" fmla="*/ 133048 h 2204830"/>
                  <a:gd name="connsiteX60" fmla="*/ 158474 w 2785959"/>
                  <a:gd name="connsiteY60" fmla="*/ 269 h 2204830"/>
                  <a:gd name="connsiteX61" fmla="*/ 74844 w 2785959"/>
                  <a:gd name="connsiteY61" fmla="*/ 55514 h 2204830"/>
                  <a:gd name="connsiteX62" fmla="*/ 132185 w 2785959"/>
                  <a:gd name="connsiteY62" fmla="*/ 268874 h 2204830"/>
                  <a:gd name="connsiteX63" fmla="*/ 324780 w 2785959"/>
                  <a:gd name="connsiteY63" fmla="*/ 777509 h 2204830"/>
                  <a:gd name="connsiteX64" fmla="*/ 376406 w 2785959"/>
                  <a:gd name="connsiteY64" fmla="*/ 850947 h 2204830"/>
                  <a:gd name="connsiteX65" fmla="*/ 409457 w 2785959"/>
                  <a:gd name="connsiteY65" fmla="*/ 902573 h 2204830"/>
                  <a:gd name="connsiteX66" fmla="*/ 411077 w 2785959"/>
                  <a:gd name="connsiteY66" fmla="*/ 905716 h 2204830"/>
                  <a:gd name="connsiteX67" fmla="*/ 460321 w 2785959"/>
                  <a:gd name="connsiteY67" fmla="*/ 1072499 h 2204830"/>
                  <a:gd name="connsiteX68" fmla="*/ 413268 w 2785959"/>
                  <a:gd name="connsiteY68" fmla="*/ 1205753 h 2204830"/>
                  <a:gd name="connsiteX69" fmla="*/ 344687 w 2785959"/>
                  <a:gd name="connsiteY69" fmla="*/ 1376060 h 2204830"/>
                  <a:gd name="connsiteX70" fmla="*/ 309826 w 2785959"/>
                  <a:gd name="connsiteY70" fmla="*/ 1427591 h 2204830"/>
                  <a:gd name="connsiteX71" fmla="*/ 73 w 2785959"/>
                  <a:gd name="connsiteY71" fmla="*/ 1706292 h 2204830"/>
                  <a:gd name="connsiteX72" fmla="*/ 214195 w 2785959"/>
                  <a:gd name="connsiteY72" fmla="*/ 1999948 h 2204830"/>
                  <a:gd name="connsiteX73" fmla="*/ 350498 w 2785959"/>
                  <a:gd name="connsiteY73" fmla="*/ 2065861 h 2204830"/>
                  <a:gd name="connsiteX74" fmla="*/ 465750 w 2785959"/>
                  <a:gd name="connsiteY74" fmla="*/ 2102246 h 2204830"/>
                  <a:gd name="connsiteX75" fmla="*/ 606815 w 2785959"/>
                  <a:gd name="connsiteY75" fmla="*/ 2151110 h 2204830"/>
                  <a:gd name="connsiteX76" fmla="*/ 748833 w 2785959"/>
                  <a:gd name="connsiteY76" fmla="*/ 2187685 h 2204830"/>
                  <a:gd name="connsiteX77" fmla="*/ 983434 w 2785959"/>
                  <a:gd name="connsiteY77" fmla="*/ 2153110 h 2204830"/>
                  <a:gd name="connsiteX78" fmla="*/ 1115927 w 2785959"/>
                  <a:gd name="connsiteY78" fmla="*/ 1938797 h 2204830"/>
                  <a:gd name="connsiteX79" fmla="*/ 1176029 w 2785959"/>
                  <a:gd name="connsiteY79" fmla="*/ 1798399 h 2204830"/>
                  <a:gd name="connsiteX80" fmla="*/ 1250039 w 2785959"/>
                  <a:gd name="connsiteY80" fmla="*/ 1679241 h 2204830"/>
                  <a:gd name="connsiteX81" fmla="*/ 1460732 w 2785959"/>
                  <a:gd name="connsiteY81" fmla="*/ 1643617 h 2204830"/>
                  <a:gd name="connsiteX82" fmla="*/ 1672663 w 2785959"/>
                  <a:gd name="connsiteY82" fmla="*/ 1662001 h 2204830"/>
                  <a:gd name="connsiteX83" fmla="*/ 1778676 w 2785959"/>
                  <a:gd name="connsiteY83" fmla="*/ 1786969 h 2204830"/>
                  <a:gd name="connsiteX84" fmla="*/ 1800012 w 2785959"/>
                  <a:gd name="connsiteY84" fmla="*/ 1881933 h 2204830"/>
                  <a:gd name="connsiteX85" fmla="*/ 1815252 w 2785959"/>
                  <a:gd name="connsiteY85" fmla="*/ 1978326 h 2204830"/>
                  <a:gd name="connsiteX86" fmla="*/ 1929552 w 2785959"/>
                  <a:gd name="connsiteY86" fmla="*/ 2171588 h 2204830"/>
                  <a:gd name="connsiteX87" fmla="*/ 2052044 w 2785959"/>
                  <a:gd name="connsiteY87" fmla="*/ 2204831 h 2204830"/>
                  <a:gd name="connsiteX88" fmla="*/ 2194157 w 2785959"/>
                  <a:gd name="connsiteY88" fmla="*/ 2191400 h 2204830"/>
                  <a:gd name="connsiteX89" fmla="*/ 2436663 w 2785959"/>
                  <a:gd name="connsiteY89" fmla="*/ 2124249 h 2204830"/>
                  <a:gd name="connsiteX90" fmla="*/ 2683933 w 2785959"/>
                  <a:gd name="connsiteY90" fmla="*/ 1981565 h 2204830"/>
                  <a:gd name="connsiteX91" fmla="*/ 2684504 w 2785959"/>
                  <a:gd name="connsiteY91" fmla="*/ 1980898 h 2204830"/>
                  <a:gd name="connsiteX92" fmla="*/ 2785945 w 2785959"/>
                  <a:gd name="connsiteY92" fmla="*/ 1765252 h 2204830"/>
                  <a:gd name="connsiteX93" fmla="*/ 2685075 w 2785959"/>
                  <a:gd name="connsiteY93" fmla="*/ 1520840 h 2204830"/>
                  <a:gd name="connsiteX94" fmla="*/ 2484860 w 2785959"/>
                  <a:gd name="connsiteY94" fmla="*/ 1356153 h 2204830"/>
                  <a:gd name="connsiteX95" fmla="*/ 2424662 w 2785959"/>
                  <a:gd name="connsiteY95" fmla="*/ 1263761 h 2204830"/>
                  <a:gd name="connsiteX96" fmla="*/ 2356272 w 2785959"/>
                  <a:gd name="connsiteY96" fmla="*/ 1128887 h 2204830"/>
                  <a:gd name="connsiteX97" fmla="*/ 2417709 w 2785959"/>
                  <a:gd name="connsiteY97" fmla="*/ 975248 h 2204830"/>
                  <a:gd name="connsiteX98" fmla="*/ 2403993 w 2785959"/>
                  <a:gd name="connsiteY98" fmla="*/ 966771 h 2204830"/>
                  <a:gd name="connsiteX99" fmla="*/ 2587063 w 2785959"/>
                  <a:gd name="connsiteY99" fmla="*/ 594820 h 2204830"/>
                  <a:gd name="connsiteX100" fmla="*/ 2583443 w 2785959"/>
                  <a:gd name="connsiteY100" fmla="*/ 601106 h 220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2785959" h="2204830">
                    <a:moveTo>
                      <a:pt x="2403993" y="966771"/>
                    </a:moveTo>
                    <a:cubicBezTo>
                      <a:pt x="2377989" y="1030969"/>
                      <a:pt x="2333507" y="1104788"/>
                      <a:pt x="2340651" y="1132887"/>
                    </a:cubicBezTo>
                    <a:cubicBezTo>
                      <a:pt x="2355320" y="1189942"/>
                      <a:pt x="2375227" y="1219374"/>
                      <a:pt x="2411327" y="1272714"/>
                    </a:cubicBezTo>
                    <a:cubicBezTo>
                      <a:pt x="2427329" y="1296431"/>
                      <a:pt x="2447236" y="1325863"/>
                      <a:pt x="2471144" y="1364630"/>
                    </a:cubicBezTo>
                    <a:cubicBezTo>
                      <a:pt x="2500290" y="1411779"/>
                      <a:pt x="2614114" y="1419590"/>
                      <a:pt x="2670883" y="1528270"/>
                    </a:cubicBezTo>
                    <a:cubicBezTo>
                      <a:pt x="2763561" y="1705720"/>
                      <a:pt x="2770229" y="1737248"/>
                      <a:pt x="2769848" y="1765061"/>
                    </a:cubicBezTo>
                    <a:cubicBezTo>
                      <a:pt x="2768609" y="1865074"/>
                      <a:pt x="2701363" y="1938702"/>
                      <a:pt x="2672598" y="1970134"/>
                    </a:cubicBezTo>
                    <a:lnTo>
                      <a:pt x="2672026" y="1970706"/>
                    </a:lnTo>
                    <a:cubicBezTo>
                      <a:pt x="2611161" y="2037381"/>
                      <a:pt x="2547058" y="2062908"/>
                      <a:pt x="2430758" y="2109295"/>
                    </a:cubicBezTo>
                    <a:cubicBezTo>
                      <a:pt x="2379037" y="2129964"/>
                      <a:pt x="2300837" y="2161111"/>
                      <a:pt x="2192061" y="2175493"/>
                    </a:cubicBezTo>
                    <a:cubicBezTo>
                      <a:pt x="2073094" y="2191115"/>
                      <a:pt x="2001276" y="2200544"/>
                      <a:pt x="1938506" y="2158253"/>
                    </a:cubicBezTo>
                    <a:cubicBezTo>
                      <a:pt x="1869830" y="2111962"/>
                      <a:pt x="1845351" y="2025570"/>
                      <a:pt x="1830683" y="1973945"/>
                    </a:cubicBezTo>
                    <a:cubicBezTo>
                      <a:pt x="1819253" y="1933558"/>
                      <a:pt x="1817538" y="1905650"/>
                      <a:pt x="1816014" y="1880981"/>
                    </a:cubicBezTo>
                    <a:cubicBezTo>
                      <a:pt x="1814204" y="1849548"/>
                      <a:pt x="1812490" y="1822402"/>
                      <a:pt x="1793250" y="1780301"/>
                    </a:cubicBezTo>
                    <a:cubicBezTo>
                      <a:pt x="1781629" y="1754870"/>
                      <a:pt x="1750673" y="1687337"/>
                      <a:pt x="1680569" y="1647999"/>
                    </a:cubicBezTo>
                    <a:cubicBezTo>
                      <a:pt x="1645898" y="1628568"/>
                      <a:pt x="1610274" y="1622662"/>
                      <a:pt x="1563030" y="1622662"/>
                    </a:cubicBezTo>
                    <a:cubicBezTo>
                      <a:pt x="1533788" y="1622662"/>
                      <a:pt x="1500261" y="1624853"/>
                      <a:pt x="1459684" y="1627616"/>
                    </a:cubicBezTo>
                    <a:cubicBezTo>
                      <a:pt x="1340145" y="1635616"/>
                      <a:pt x="1280233" y="1639617"/>
                      <a:pt x="1241085" y="1666001"/>
                    </a:cubicBezTo>
                    <a:cubicBezTo>
                      <a:pt x="1201652" y="1692576"/>
                      <a:pt x="1189745" y="1721723"/>
                      <a:pt x="1161170" y="1792398"/>
                    </a:cubicBezTo>
                    <a:cubicBezTo>
                      <a:pt x="1146788" y="1827736"/>
                      <a:pt x="1128881" y="1871741"/>
                      <a:pt x="1101258" y="1932034"/>
                    </a:cubicBezTo>
                    <a:cubicBezTo>
                      <a:pt x="1019915" y="2109771"/>
                      <a:pt x="990482" y="2129202"/>
                      <a:pt x="974671" y="2139680"/>
                    </a:cubicBezTo>
                    <a:cubicBezTo>
                      <a:pt x="905710" y="2185209"/>
                      <a:pt x="826652" y="2178351"/>
                      <a:pt x="750262" y="2171684"/>
                    </a:cubicBezTo>
                    <a:cubicBezTo>
                      <a:pt x="698636" y="2167207"/>
                      <a:pt x="675110" y="2158730"/>
                      <a:pt x="612245" y="2135965"/>
                    </a:cubicBezTo>
                    <a:cubicBezTo>
                      <a:pt x="579764" y="2124154"/>
                      <a:pt x="535187" y="2108057"/>
                      <a:pt x="470798" y="2086911"/>
                    </a:cubicBezTo>
                    <a:cubicBezTo>
                      <a:pt x="422507" y="2071099"/>
                      <a:pt x="385169" y="2059669"/>
                      <a:pt x="355260" y="2050525"/>
                    </a:cubicBezTo>
                    <a:cubicBezTo>
                      <a:pt x="273917" y="2025665"/>
                      <a:pt x="252104" y="2018998"/>
                      <a:pt x="226292" y="1989375"/>
                    </a:cubicBezTo>
                    <a:cubicBezTo>
                      <a:pt x="159331" y="1912223"/>
                      <a:pt x="12455" y="1749726"/>
                      <a:pt x="16075" y="1707625"/>
                    </a:cubicBezTo>
                    <a:cubicBezTo>
                      <a:pt x="25600" y="1598850"/>
                      <a:pt x="232293" y="1573895"/>
                      <a:pt x="323161" y="1436449"/>
                    </a:cubicBezTo>
                    <a:cubicBezTo>
                      <a:pt x="333734" y="1420542"/>
                      <a:pt x="345450" y="1403302"/>
                      <a:pt x="357927" y="1385109"/>
                    </a:cubicBezTo>
                    <a:cubicBezTo>
                      <a:pt x="397075" y="1327864"/>
                      <a:pt x="368214" y="1315577"/>
                      <a:pt x="427174" y="1213754"/>
                    </a:cubicBezTo>
                    <a:cubicBezTo>
                      <a:pt x="453749" y="1168034"/>
                      <a:pt x="474132" y="1128601"/>
                      <a:pt x="476418" y="1073165"/>
                    </a:cubicBezTo>
                    <a:cubicBezTo>
                      <a:pt x="479180" y="1002680"/>
                      <a:pt x="449367" y="944863"/>
                      <a:pt x="425364" y="898286"/>
                    </a:cubicBezTo>
                    <a:lnTo>
                      <a:pt x="423650" y="895143"/>
                    </a:lnTo>
                    <a:cubicBezTo>
                      <a:pt x="412982" y="874378"/>
                      <a:pt x="407076" y="866092"/>
                      <a:pt x="389455" y="841612"/>
                    </a:cubicBezTo>
                    <a:cubicBezTo>
                      <a:pt x="378120" y="825896"/>
                      <a:pt x="362690" y="804274"/>
                      <a:pt x="338020" y="768460"/>
                    </a:cubicBezTo>
                    <a:cubicBezTo>
                      <a:pt x="283632" y="689308"/>
                      <a:pt x="157140" y="286781"/>
                      <a:pt x="147044" y="262683"/>
                    </a:cubicBezTo>
                    <a:cubicBezTo>
                      <a:pt x="132661" y="228298"/>
                      <a:pt x="38173" y="136286"/>
                      <a:pt x="87989" y="64658"/>
                    </a:cubicBezTo>
                    <a:cubicBezTo>
                      <a:pt x="97514" y="51037"/>
                      <a:pt x="123422" y="19129"/>
                      <a:pt x="159807" y="16271"/>
                    </a:cubicBezTo>
                    <a:cubicBezTo>
                      <a:pt x="198002" y="13223"/>
                      <a:pt x="235436" y="45132"/>
                      <a:pt x="308207" y="142573"/>
                    </a:cubicBezTo>
                    <a:cubicBezTo>
                      <a:pt x="396218" y="260683"/>
                      <a:pt x="679777" y="654446"/>
                      <a:pt x="698065" y="688165"/>
                    </a:cubicBezTo>
                    <a:cubicBezTo>
                      <a:pt x="760073" y="802084"/>
                      <a:pt x="785885" y="855233"/>
                      <a:pt x="799697" y="883713"/>
                    </a:cubicBezTo>
                    <a:cubicBezTo>
                      <a:pt x="813413" y="912002"/>
                      <a:pt x="816651" y="918670"/>
                      <a:pt x="832177" y="937434"/>
                    </a:cubicBezTo>
                    <a:cubicBezTo>
                      <a:pt x="860943" y="972105"/>
                      <a:pt x="875897" y="981916"/>
                      <a:pt x="1125928" y="1144888"/>
                    </a:cubicBezTo>
                    <a:lnTo>
                      <a:pt x="1134977" y="1150794"/>
                    </a:lnTo>
                    <a:cubicBezTo>
                      <a:pt x="1283090" y="1247378"/>
                      <a:pt x="1305855" y="1262237"/>
                      <a:pt x="1354814" y="1273286"/>
                    </a:cubicBezTo>
                    <a:cubicBezTo>
                      <a:pt x="1445968" y="1293955"/>
                      <a:pt x="1519501" y="1275953"/>
                      <a:pt x="1621323" y="1251092"/>
                    </a:cubicBezTo>
                    <a:cubicBezTo>
                      <a:pt x="1706667" y="1230233"/>
                      <a:pt x="1823539" y="1201658"/>
                      <a:pt x="1939077" y="1108884"/>
                    </a:cubicBezTo>
                    <a:cubicBezTo>
                      <a:pt x="2000132" y="1059830"/>
                      <a:pt x="2034708" y="1013634"/>
                      <a:pt x="2092144" y="937148"/>
                    </a:cubicBezTo>
                    <a:cubicBezTo>
                      <a:pt x="2138912" y="874950"/>
                      <a:pt x="2174535" y="817419"/>
                      <a:pt x="2203872" y="765793"/>
                    </a:cubicBezTo>
                    <a:lnTo>
                      <a:pt x="2194538" y="749601"/>
                    </a:lnTo>
                    <a:cubicBezTo>
                      <a:pt x="2164629" y="802941"/>
                      <a:pt x="2128053" y="862758"/>
                      <a:pt x="2079380" y="927528"/>
                    </a:cubicBezTo>
                    <a:cubicBezTo>
                      <a:pt x="2022707" y="1002966"/>
                      <a:pt x="1988417" y="1048591"/>
                      <a:pt x="1928981" y="1096311"/>
                    </a:cubicBezTo>
                    <a:cubicBezTo>
                      <a:pt x="1816300" y="1186894"/>
                      <a:pt x="1701428" y="1214992"/>
                      <a:pt x="1617513" y="1235471"/>
                    </a:cubicBezTo>
                    <a:cubicBezTo>
                      <a:pt x="1514072" y="1260712"/>
                      <a:pt x="1445777" y="1277381"/>
                      <a:pt x="1358338" y="1257665"/>
                    </a:cubicBezTo>
                    <a:cubicBezTo>
                      <a:pt x="1312237" y="1247187"/>
                      <a:pt x="1289758" y="1232614"/>
                      <a:pt x="1143740" y="1137364"/>
                    </a:cubicBezTo>
                    <a:lnTo>
                      <a:pt x="1134691" y="1131458"/>
                    </a:lnTo>
                    <a:cubicBezTo>
                      <a:pt x="886565" y="969724"/>
                      <a:pt x="871706" y="960008"/>
                      <a:pt x="844560" y="927242"/>
                    </a:cubicBezTo>
                    <a:cubicBezTo>
                      <a:pt x="830272" y="909907"/>
                      <a:pt x="827795" y="904858"/>
                      <a:pt x="814175" y="876760"/>
                    </a:cubicBezTo>
                    <a:cubicBezTo>
                      <a:pt x="800268" y="848090"/>
                      <a:pt x="774360" y="794749"/>
                      <a:pt x="712162" y="680545"/>
                    </a:cubicBezTo>
                    <a:cubicBezTo>
                      <a:pt x="693684" y="646540"/>
                      <a:pt x="409743" y="251920"/>
                      <a:pt x="321065" y="133048"/>
                    </a:cubicBezTo>
                    <a:cubicBezTo>
                      <a:pt x="243437" y="28939"/>
                      <a:pt x="203908" y="-3350"/>
                      <a:pt x="158474" y="269"/>
                    </a:cubicBezTo>
                    <a:cubicBezTo>
                      <a:pt x="115326" y="3698"/>
                      <a:pt x="85607" y="39988"/>
                      <a:pt x="74844" y="55514"/>
                    </a:cubicBezTo>
                    <a:cubicBezTo>
                      <a:pt x="19885" y="134381"/>
                      <a:pt x="117040" y="232489"/>
                      <a:pt x="132185" y="268874"/>
                    </a:cubicBezTo>
                    <a:cubicBezTo>
                      <a:pt x="142948" y="294496"/>
                      <a:pt x="269821" y="697499"/>
                      <a:pt x="324780" y="777509"/>
                    </a:cubicBezTo>
                    <a:cubicBezTo>
                      <a:pt x="349545" y="813514"/>
                      <a:pt x="365071" y="835136"/>
                      <a:pt x="376406" y="850947"/>
                    </a:cubicBezTo>
                    <a:cubicBezTo>
                      <a:pt x="393455" y="874759"/>
                      <a:pt x="399266" y="882761"/>
                      <a:pt x="409457" y="902573"/>
                    </a:cubicBezTo>
                    <a:lnTo>
                      <a:pt x="411077" y="905716"/>
                    </a:lnTo>
                    <a:cubicBezTo>
                      <a:pt x="434222" y="950483"/>
                      <a:pt x="462988" y="1006300"/>
                      <a:pt x="460321" y="1072499"/>
                    </a:cubicBezTo>
                    <a:cubicBezTo>
                      <a:pt x="458321" y="1124315"/>
                      <a:pt x="438699" y="1161938"/>
                      <a:pt x="413268" y="1205753"/>
                    </a:cubicBezTo>
                    <a:cubicBezTo>
                      <a:pt x="354593" y="1307004"/>
                      <a:pt x="383645" y="1319006"/>
                      <a:pt x="344687" y="1376060"/>
                    </a:cubicBezTo>
                    <a:cubicBezTo>
                      <a:pt x="332210" y="1394348"/>
                      <a:pt x="320399" y="1411588"/>
                      <a:pt x="309826" y="1427591"/>
                    </a:cubicBezTo>
                    <a:cubicBezTo>
                      <a:pt x="217529" y="1567227"/>
                      <a:pt x="9979" y="1593325"/>
                      <a:pt x="73" y="1706292"/>
                    </a:cubicBezTo>
                    <a:cubicBezTo>
                      <a:pt x="-3737" y="1750202"/>
                      <a:pt x="142662" y="1917652"/>
                      <a:pt x="214195" y="1999948"/>
                    </a:cubicBezTo>
                    <a:cubicBezTo>
                      <a:pt x="242960" y="2032999"/>
                      <a:pt x="267916" y="2040619"/>
                      <a:pt x="350498" y="2065861"/>
                    </a:cubicBezTo>
                    <a:cubicBezTo>
                      <a:pt x="380406" y="2075005"/>
                      <a:pt x="417649" y="2086435"/>
                      <a:pt x="465750" y="2102246"/>
                    </a:cubicBezTo>
                    <a:cubicBezTo>
                      <a:pt x="529949" y="2123297"/>
                      <a:pt x="574335" y="2139299"/>
                      <a:pt x="606815" y="2151110"/>
                    </a:cubicBezTo>
                    <a:cubicBezTo>
                      <a:pt x="669300" y="2173684"/>
                      <a:pt x="695112" y="2183018"/>
                      <a:pt x="748833" y="2187685"/>
                    </a:cubicBezTo>
                    <a:cubicBezTo>
                      <a:pt x="824367" y="2194258"/>
                      <a:pt x="909806" y="2201687"/>
                      <a:pt x="983434" y="2153110"/>
                    </a:cubicBezTo>
                    <a:cubicBezTo>
                      <a:pt x="1007246" y="2137393"/>
                      <a:pt x="1039060" y="2106628"/>
                      <a:pt x="1115927" y="1938797"/>
                    </a:cubicBezTo>
                    <a:cubicBezTo>
                      <a:pt x="1143644" y="1878123"/>
                      <a:pt x="1162313" y="1832022"/>
                      <a:pt x="1176029" y="1798399"/>
                    </a:cubicBezTo>
                    <a:cubicBezTo>
                      <a:pt x="1204128" y="1729057"/>
                      <a:pt x="1214701" y="1703149"/>
                      <a:pt x="1250039" y="1679241"/>
                    </a:cubicBezTo>
                    <a:cubicBezTo>
                      <a:pt x="1285567" y="1655333"/>
                      <a:pt x="1344146" y="1651428"/>
                      <a:pt x="1460732" y="1643617"/>
                    </a:cubicBezTo>
                    <a:cubicBezTo>
                      <a:pt x="1571793" y="1636188"/>
                      <a:pt x="1622943" y="1634092"/>
                      <a:pt x="1672663" y="1662001"/>
                    </a:cubicBezTo>
                    <a:cubicBezTo>
                      <a:pt x="1738290" y="1698862"/>
                      <a:pt x="1767627" y="1762870"/>
                      <a:pt x="1778676" y="1786969"/>
                    </a:cubicBezTo>
                    <a:cubicBezTo>
                      <a:pt x="1796678" y="1826402"/>
                      <a:pt x="1798202" y="1852120"/>
                      <a:pt x="1800012" y="1881933"/>
                    </a:cubicBezTo>
                    <a:cubicBezTo>
                      <a:pt x="1801536" y="1907365"/>
                      <a:pt x="1803251" y="1936225"/>
                      <a:pt x="1815252" y="1978326"/>
                    </a:cubicBezTo>
                    <a:cubicBezTo>
                      <a:pt x="1830492" y="2032047"/>
                      <a:pt x="1856019" y="2122058"/>
                      <a:pt x="1929552" y="2171588"/>
                    </a:cubicBezTo>
                    <a:cubicBezTo>
                      <a:pt x="1966319" y="2196353"/>
                      <a:pt x="2004895" y="2204831"/>
                      <a:pt x="2052044" y="2204831"/>
                    </a:cubicBezTo>
                    <a:cubicBezTo>
                      <a:pt x="2091953" y="2204831"/>
                      <a:pt x="2137959" y="2198735"/>
                      <a:pt x="2194157" y="2191400"/>
                    </a:cubicBezTo>
                    <a:cubicBezTo>
                      <a:pt x="2304932" y="2176732"/>
                      <a:pt x="2384180" y="2145204"/>
                      <a:pt x="2436663" y="2124249"/>
                    </a:cubicBezTo>
                    <a:cubicBezTo>
                      <a:pt x="2551344" y="2078529"/>
                      <a:pt x="2620591" y="2050907"/>
                      <a:pt x="2683933" y="1981565"/>
                    </a:cubicBezTo>
                    <a:lnTo>
                      <a:pt x="2684504" y="1980898"/>
                    </a:lnTo>
                    <a:cubicBezTo>
                      <a:pt x="2714412" y="1948132"/>
                      <a:pt x="2784611" y="1871360"/>
                      <a:pt x="2785945" y="1765252"/>
                    </a:cubicBezTo>
                    <a:cubicBezTo>
                      <a:pt x="2786326" y="1734105"/>
                      <a:pt x="2779754" y="1702006"/>
                      <a:pt x="2685075" y="1520840"/>
                    </a:cubicBezTo>
                    <a:cubicBezTo>
                      <a:pt x="2628116" y="1411779"/>
                      <a:pt x="2514292" y="1403873"/>
                      <a:pt x="2484860" y="1356153"/>
                    </a:cubicBezTo>
                    <a:cubicBezTo>
                      <a:pt x="2460762" y="1317100"/>
                      <a:pt x="2440664" y="1287573"/>
                      <a:pt x="2424662" y="1263761"/>
                    </a:cubicBezTo>
                    <a:cubicBezTo>
                      <a:pt x="2389514" y="1211849"/>
                      <a:pt x="2370179" y="1183274"/>
                      <a:pt x="2356272" y="1128887"/>
                    </a:cubicBezTo>
                    <a:cubicBezTo>
                      <a:pt x="2349605" y="1102979"/>
                      <a:pt x="2391991" y="1035351"/>
                      <a:pt x="2417709" y="975248"/>
                    </a:cubicBezTo>
                    <a:lnTo>
                      <a:pt x="2403993" y="966771"/>
                    </a:lnTo>
                    <a:close/>
                    <a:moveTo>
                      <a:pt x="2587063" y="594820"/>
                    </a:moveTo>
                    <a:cubicBezTo>
                      <a:pt x="2585920" y="596915"/>
                      <a:pt x="2584682" y="599011"/>
                      <a:pt x="2583443" y="601106"/>
                    </a:cubicBezTo>
                  </a:path>
                </a:pathLst>
              </a:custGeom>
              <a:solidFill>
                <a:srgbClr val="8D7941"/>
              </a:solidFill>
              <a:ln w="0"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FC5CB5B4-AB2C-443D-275C-43A8A97F811F}"/>
                  </a:ext>
                </a:extLst>
              </p:cNvPr>
              <p:cNvSpPr/>
              <p:nvPr/>
            </p:nvSpPr>
            <p:spPr>
              <a:xfrm>
                <a:off x="2334042" y="3022854"/>
                <a:ext cx="127792" cy="386788"/>
              </a:xfrm>
              <a:custGeom>
                <a:avLst/>
                <a:gdLst>
                  <a:gd name="connsiteX0" fmla="*/ 1619 w 205645"/>
                  <a:gd name="connsiteY0" fmla="*/ 1015 h 622425"/>
                  <a:gd name="connsiteX1" fmla="*/ 73724 w 205645"/>
                  <a:gd name="connsiteY1" fmla="*/ 50830 h 622425"/>
                  <a:gd name="connsiteX2" fmla="*/ 156305 w 205645"/>
                  <a:gd name="connsiteY2" fmla="*/ 464215 h 622425"/>
                  <a:gd name="connsiteX3" fmla="*/ 205645 w 205645"/>
                  <a:gd name="connsiteY3" fmla="*/ 619663 h 622425"/>
                  <a:gd name="connsiteX4" fmla="*/ 203073 w 205645"/>
                  <a:gd name="connsiteY4" fmla="*/ 622426 h 622425"/>
                  <a:gd name="connsiteX5" fmla="*/ 160020 w 205645"/>
                  <a:gd name="connsiteY5" fmla="*/ 549178 h 622425"/>
                  <a:gd name="connsiteX6" fmla="*/ 111728 w 205645"/>
                  <a:gd name="connsiteY6" fmla="*/ 216661 h 622425"/>
                  <a:gd name="connsiteX7" fmla="*/ 25146 w 205645"/>
                  <a:gd name="connsiteY7" fmla="*/ 37495 h 622425"/>
                  <a:gd name="connsiteX8" fmla="*/ 0 w 205645"/>
                  <a:gd name="connsiteY8" fmla="*/ 4444 h 622425"/>
                  <a:gd name="connsiteX9" fmla="*/ 1715 w 205645"/>
                  <a:gd name="connsiteY9" fmla="*/ 1015 h 622425"/>
                  <a:gd name="connsiteX10" fmla="*/ 1715 w 205645"/>
                  <a:gd name="connsiteY10" fmla="*/ 1015 h 62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5645" h="622425">
                    <a:moveTo>
                      <a:pt x="1619" y="1015"/>
                    </a:moveTo>
                    <a:cubicBezTo>
                      <a:pt x="35052" y="-6510"/>
                      <a:pt x="56198" y="29590"/>
                      <a:pt x="73724" y="50830"/>
                    </a:cubicBezTo>
                    <a:cubicBezTo>
                      <a:pt x="158877" y="172084"/>
                      <a:pt x="144399" y="324579"/>
                      <a:pt x="156305" y="464215"/>
                    </a:cubicBezTo>
                    <a:cubicBezTo>
                      <a:pt x="162783" y="517841"/>
                      <a:pt x="169641" y="576991"/>
                      <a:pt x="205645" y="619663"/>
                    </a:cubicBezTo>
                    <a:cubicBezTo>
                      <a:pt x="205645" y="619663"/>
                      <a:pt x="203073" y="622426"/>
                      <a:pt x="203073" y="622426"/>
                    </a:cubicBezTo>
                    <a:cubicBezTo>
                      <a:pt x="181451" y="602995"/>
                      <a:pt x="169355" y="575848"/>
                      <a:pt x="160020" y="549178"/>
                    </a:cubicBezTo>
                    <a:cubicBezTo>
                      <a:pt x="123539" y="441736"/>
                      <a:pt x="134493" y="325912"/>
                      <a:pt x="111728" y="216661"/>
                    </a:cubicBezTo>
                    <a:cubicBezTo>
                      <a:pt x="97250" y="151700"/>
                      <a:pt x="73247" y="84739"/>
                      <a:pt x="25146" y="37495"/>
                    </a:cubicBezTo>
                    <a:cubicBezTo>
                      <a:pt x="15240" y="28828"/>
                      <a:pt x="6477" y="21779"/>
                      <a:pt x="0" y="4444"/>
                    </a:cubicBezTo>
                    <a:cubicBezTo>
                      <a:pt x="0" y="4444"/>
                      <a:pt x="1715" y="1015"/>
                      <a:pt x="1715" y="1015"/>
                    </a:cubicBezTo>
                    <a:lnTo>
                      <a:pt x="1715" y="1015"/>
                    </a:lnTo>
                    <a:close/>
                  </a:path>
                </a:pathLst>
              </a:custGeom>
              <a:solidFill>
                <a:srgbClr val="8D7941"/>
              </a:solidFill>
              <a:ln w="0"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D08D52F0-CB5D-B656-6172-C754C07FB703}"/>
                  </a:ext>
                </a:extLst>
              </p:cNvPr>
              <p:cNvSpPr/>
              <p:nvPr/>
            </p:nvSpPr>
            <p:spPr>
              <a:xfrm>
                <a:off x="2707397" y="3097295"/>
                <a:ext cx="39328" cy="611377"/>
              </a:xfrm>
              <a:custGeom>
                <a:avLst/>
                <a:gdLst>
                  <a:gd name="connsiteX0" fmla="*/ 28699 w 63288"/>
                  <a:gd name="connsiteY0" fmla="*/ 0 h 983837"/>
                  <a:gd name="connsiteX1" fmla="*/ 63275 w 63288"/>
                  <a:gd name="connsiteY1" fmla="*/ 122873 h 983837"/>
                  <a:gd name="connsiteX2" fmla="*/ 47844 w 63288"/>
                  <a:gd name="connsiteY2" fmla="*/ 369570 h 983837"/>
                  <a:gd name="connsiteX3" fmla="*/ 48702 w 63288"/>
                  <a:gd name="connsiteY3" fmla="*/ 614077 h 983837"/>
                  <a:gd name="connsiteX4" fmla="*/ 47749 w 63288"/>
                  <a:gd name="connsiteY4" fmla="*/ 983456 h 983837"/>
                  <a:gd name="connsiteX5" fmla="*/ 38224 w 63288"/>
                  <a:gd name="connsiteY5" fmla="*/ 983456 h 983837"/>
                  <a:gd name="connsiteX6" fmla="*/ 39558 w 63288"/>
                  <a:gd name="connsiteY6" fmla="*/ 947166 h 983837"/>
                  <a:gd name="connsiteX7" fmla="*/ 49083 w 63288"/>
                  <a:gd name="connsiteY7" fmla="*/ 947547 h 983837"/>
                  <a:gd name="connsiteX8" fmla="*/ 47749 w 63288"/>
                  <a:gd name="connsiteY8" fmla="*/ 983837 h 983837"/>
                  <a:gd name="connsiteX9" fmla="*/ 38224 w 63288"/>
                  <a:gd name="connsiteY9" fmla="*/ 983837 h 983837"/>
                  <a:gd name="connsiteX10" fmla="*/ 18222 w 63288"/>
                  <a:gd name="connsiteY10" fmla="*/ 738378 h 983837"/>
                  <a:gd name="connsiteX11" fmla="*/ 124 w 63288"/>
                  <a:gd name="connsiteY11" fmla="*/ 368141 h 983837"/>
                  <a:gd name="connsiteX12" fmla="*/ 11745 w 63288"/>
                  <a:gd name="connsiteY12" fmla="*/ 123539 h 983837"/>
                  <a:gd name="connsiteX13" fmla="*/ 19555 w 63288"/>
                  <a:gd name="connsiteY13" fmla="*/ 2286 h 983837"/>
                  <a:gd name="connsiteX14" fmla="*/ 28794 w 63288"/>
                  <a:gd name="connsiteY14" fmla="*/ 95 h 983837"/>
                  <a:gd name="connsiteX15" fmla="*/ 28794 w 63288"/>
                  <a:gd name="connsiteY15" fmla="*/ 95 h 98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288" h="983837">
                    <a:moveTo>
                      <a:pt x="28699" y="0"/>
                    </a:moveTo>
                    <a:cubicBezTo>
                      <a:pt x="66894" y="29718"/>
                      <a:pt x="61560" y="80201"/>
                      <a:pt x="63275" y="122873"/>
                    </a:cubicBezTo>
                    <a:cubicBezTo>
                      <a:pt x="63751" y="206026"/>
                      <a:pt x="51940" y="287750"/>
                      <a:pt x="47844" y="369570"/>
                    </a:cubicBezTo>
                    <a:cubicBezTo>
                      <a:pt x="44701" y="439388"/>
                      <a:pt x="47940" y="542830"/>
                      <a:pt x="48702" y="614077"/>
                    </a:cubicBezTo>
                    <a:cubicBezTo>
                      <a:pt x="49654" y="733330"/>
                      <a:pt x="50511" y="864775"/>
                      <a:pt x="47749" y="983456"/>
                    </a:cubicBezTo>
                    <a:cubicBezTo>
                      <a:pt x="47749" y="983551"/>
                      <a:pt x="38224" y="983456"/>
                      <a:pt x="38224" y="983456"/>
                    </a:cubicBezTo>
                    <a:cubicBezTo>
                      <a:pt x="38224" y="983456"/>
                      <a:pt x="39558" y="947166"/>
                      <a:pt x="39558" y="947166"/>
                    </a:cubicBezTo>
                    <a:cubicBezTo>
                      <a:pt x="39558" y="947166"/>
                      <a:pt x="49083" y="947547"/>
                      <a:pt x="49083" y="947547"/>
                    </a:cubicBezTo>
                    <a:cubicBezTo>
                      <a:pt x="49083" y="947547"/>
                      <a:pt x="47749" y="983837"/>
                      <a:pt x="47749" y="983837"/>
                    </a:cubicBezTo>
                    <a:cubicBezTo>
                      <a:pt x="47749" y="983837"/>
                      <a:pt x="38129" y="983837"/>
                      <a:pt x="38224" y="983837"/>
                    </a:cubicBezTo>
                    <a:cubicBezTo>
                      <a:pt x="30128" y="902018"/>
                      <a:pt x="24223" y="820198"/>
                      <a:pt x="18222" y="738378"/>
                    </a:cubicBezTo>
                    <a:cubicBezTo>
                      <a:pt x="11459" y="623221"/>
                      <a:pt x="-1400" y="483108"/>
                      <a:pt x="124" y="368141"/>
                    </a:cubicBezTo>
                    <a:cubicBezTo>
                      <a:pt x="1458" y="286036"/>
                      <a:pt x="12792" y="204597"/>
                      <a:pt x="11745" y="123539"/>
                    </a:cubicBezTo>
                    <a:cubicBezTo>
                      <a:pt x="13364" y="80296"/>
                      <a:pt x="-2067" y="45625"/>
                      <a:pt x="19555" y="2286"/>
                    </a:cubicBezTo>
                    <a:cubicBezTo>
                      <a:pt x="19555" y="2286"/>
                      <a:pt x="28794" y="95"/>
                      <a:pt x="28794" y="95"/>
                    </a:cubicBezTo>
                    <a:lnTo>
                      <a:pt x="28794" y="95"/>
                    </a:lnTo>
                    <a:close/>
                  </a:path>
                </a:pathLst>
              </a:custGeom>
              <a:solidFill>
                <a:srgbClr val="8D7941"/>
              </a:solidFill>
              <a:ln w="0"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6661B856-CA93-4FD1-9BAB-8626E9A9EA67}"/>
                  </a:ext>
                </a:extLst>
              </p:cNvPr>
              <p:cNvSpPr/>
              <p:nvPr/>
            </p:nvSpPr>
            <p:spPr>
              <a:xfrm>
                <a:off x="3057999" y="3073382"/>
                <a:ext cx="234334" cy="392905"/>
              </a:xfrm>
              <a:custGeom>
                <a:avLst/>
                <a:gdLst>
                  <a:gd name="connsiteX0" fmla="*/ 377095 w 377094"/>
                  <a:gd name="connsiteY0" fmla="*/ 33052 h 632269"/>
                  <a:gd name="connsiteX1" fmla="*/ 179356 w 377094"/>
                  <a:gd name="connsiteY1" fmla="*/ 314325 h 632269"/>
                  <a:gd name="connsiteX2" fmla="*/ 168211 w 377094"/>
                  <a:gd name="connsiteY2" fmla="*/ 408337 h 632269"/>
                  <a:gd name="connsiteX3" fmla="*/ 75057 w 377094"/>
                  <a:gd name="connsiteY3" fmla="*/ 572643 h 632269"/>
                  <a:gd name="connsiteX4" fmla="*/ 9144 w 377094"/>
                  <a:gd name="connsiteY4" fmla="*/ 632270 h 632269"/>
                  <a:gd name="connsiteX5" fmla="*/ 0 w 377094"/>
                  <a:gd name="connsiteY5" fmla="*/ 629507 h 632269"/>
                  <a:gd name="connsiteX6" fmla="*/ 68104 w 377094"/>
                  <a:gd name="connsiteY6" fmla="*/ 561975 h 632269"/>
                  <a:gd name="connsiteX7" fmla="*/ 149257 w 377094"/>
                  <a:gd name="connsiteY7" fmla="*/ 405765 h 632269"/>
                  <a:gd name="connsiteX8" fmla="*/ 157163 w 377094"/>
                  <a:gd name="connsiteY8" fmla="*/ 311753 h 632269"/>
                  <a:gd name="connsiteX9" fmla="*/ 279749 w 377094"/>
                  <a:gd name="connsiteY9" fmla="*/ 52197 h 632269"/>
                  <a:gd name="connsiteX10" fmla="*/ 365093 w 377094"/>
                  <a:gd name="connsiteY10" fmla="*/ 0 h 632269"/>
                  <a:gd name="connsiteX11" fmla="*/ 376904 w 377094"/>
                  <a:gd name="connsiteY11" fmla="*/ 33052 h 632269"/>
                  <a:gd name="connsiteX12" fmla="*/ 376904 w 377094"/>
                  <a:gd name="connsiteY12" fmla="*/ 33052 h 632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7094" h="632269">
                    <a:moveTo>
                      <a:pt x="377095" y="33052"/>
                    </a:moveTo>
                    <a:cubicBezTo>
                      <a:pt x="261461" y="73057"/>
                      <a:pt x="194024" y="196882"/>
                      <a:pt x="179356" y="314325"/>
                    </a:cubicBezTo>
                    <a:cubicBezTo>
                      <a:pt x="175260" y="345091"/>
                      <a:pt x="173069" y="376714"/>
                      <a:pt x="168211" y="408337"/>
                    </a:cubicBezTo>
                    <a:cubicBezTo>
                      <a:pt x="159544" y="471297"/>
                      <a:pt x="133255" y="539782"/>
                      <a:pt x="75057" y="572643"/>
                    </a:cubicBezTo>
                    <a:cubicBezTo>
                      <a:pt x="49911" y="588740"/>
                      <a:pt x="19145" y="602647"/>
                      <a:pt x="9144" y="632270"/>
                    </a:cubicBezTo>
                    <a:cubicBezTo>
                      <a:pt x="9144" y="632270"/>
                      <a:pt x="0" y="629507"/>
                      <a:pt x="0" y="629507"/>
                    </a:cubicBezTo>
                    <a:cubicBezTo>
                      <a:pt x="9620" y="596456"/>
                      <a:pt x="42100" y="579596"/>
                      <a:pt x="68104" y="561975"/>
                    </a:cubicBezTo>
                    <a:cubicBezTo>
                      <a:pt x="121920" y="528733"/>
                      <a:pt x="142589" y="465868"/>
                      <a:pt x="149257" y="405765"/>
                    </a:cubicBezTo>
                    <a:cubicBezTo>
                      <a:pt x="152876" y="374999"/>
                      <a:pt x="154019" y="343567"/>
                      <a:pt x="157163" y="311753"/>
                    </a:cubicBezTo>
                    <a:cubicBezTo>
                      <a:pt x="166211" y="215551"/>
                      <a:pt x="206216" y="117920"/>
                      <a:pt x="279749" y="52197"/>
                    </a:cubicBezTo>
                    <a:cubicBezTo>
                      <a:pt x="304609" y="30099"/>
                      <a:pt x="333470" y="12002"/>
                      <a:pt x="365093" y="0"/>
                    </a:cubicBezTo>
                    <a:lnTo>
                      <a:pt x="376904" y="33052"/>
                    </a:lnTo>
                    <a:lnTo>
                      <a:pt x="376904" y="33052"/>
                    </a:lnTo>
                    <a:close/>
                  </a:path>
                </a:pathLst>
              </a:custGeom>
              <a:solidFill>
                <a:srgbClr val="8D7941"/>
              </a:solidFill>
              <a:ln w="0"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35B97E35-0AF3-498F-FBDD-655F3433B6C8}"/>
                  </a:ext>
                </a:extLst>
              </p:cNvPr>
              <p:cNvSpPr/>
              <p:nvPr/>
            </p:nvSpPr>
            <p:spPr>
              <a:xfrm>
                <a:off x="2103783" y="3053198"/>
                <a:ext cx="213804" cy="448603"/>
              </a:xfrm>
              <a:custGeom>
                <a:avLst/>
                <a:gdLst>
                  <a:gd name="connsiteX0" fmla="*/ 50878 w 344057"/>
                  <a:gd name="connsiteY0" fmla="*/ 4572 h 721899"/>
                  <a:gd name="connsiteX1" fmla="*/ 136698 w 344057"/>
                  <a:gd name="connsiteY1" fmla="*/ 370142 h 721899"/>
                  <a:gd name="connsiteX2" fmla="*/ 269953 w 344057"/>
                  <a:gd name="connsiteY2" fmla="*/ 527685 h 721899"/>
                  <a:gd name="connsiteX3" fmla="*/ 344058 w 344057"/>
                  <a:gd name="connsiteY3" fmla="*/ 721043 h 721899"/>
                  <a:gd name="connsiteX4" fmla="*/ 335676 w 344057"/>
                  <a:gd name="connsiteY4" fmla="*/ 721900 h 721899"/>
                  <a:gd name="connsiteX5" fmla="*/ 252332 w 344057"/>
                  <a:gd name="connsiteY5" fmla="*/ 540544 h 721899"/>
                  <a:gd name="connsiteX6" fmla="*/ 10968 w 344057"/>
                  <a:gd name="connsiteY6" fmla="*/ 205454 h 721899"/>
                  <a:gd name="connsiteX7" fmla="*/ 43734 w 344057"/>
                  <a:gd name="connsiteY7" fmla="*/ 0 h 721899"/>
                  <a:gd name="connsiteX8" fmla="*/ 50878 w 344057"/>
                  <a:gd name="connsiteY8" fmla="*/ 4572 h 721899"/>
                  <a:gd name="connsiteX9" fmla="*/ 50878 w 344057"/>
                  <a:gd name="connsiteY9" fmla="*/ 4572 h 721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4057" h="721899">
                    <a:moveTo>
                      <a:pt x="50878" y="4572"/>
                    </a:moveTo>
                    <a:cubicBezTo>
                      <a:pt x="8587" y="139541"/>
                      <a:pt x="43925" y="264795"/>
                      <a:pt x="136698" y="370142"/>
                    </a:cubicBezTo>
                    <a:cubicBezTo>
                      <a:pt x="179561" y="422148"/>
                      <a:pt x="230139" y="469964"/>
                      <a:pt x="269953" y="527685"/>
                    </a:cubicBezTo>
                    <a:cubicBezTo>
                      <a:pt x="309863" y="584645"/>
                      <a:pt x="339581" y="651034"/>
                      <a:pt x="344058" y="721043"/>
                    </a:cubicBezTo>
                    <a:cubicBezTo>
                      <a:pt x="344058" y="721043"/>
                      <a:pt x="335676" y="721900"/>
                      <a:pt x="335676" y="721900"/>
                    </a:cubicBezTo>
                    <a:cubicBezTo>
                      <a:pt x="325579" y="654653"/>
                      <a:pt x="293766" y="593598"/>
                      <a:pt x="252332" y="540544"/>
                    </a:cubicBezTo>
                    <a:cubicBezTo>
                      <a:pt x="168607" y="434435"/>
                      <a:pt x="42401" y="345758"/>
                      <a:pt x="10968" y="205454"/>
                    </a:cubicBezTo>
                    <a:cubicBezTo>
                      <a:pt x="-5414" y="137827"/>
                      <a:pt x="-9796" y="52864"/>
                      <a:pt x="43734" y="0"/>
                    </a:cubicBezTo>
                    <a:cubicBezTo>
                      <a:pt x="43734" y="0"/>
                      <a:pt x="50878" y="4572"/>
                      <a:pt x="50878" y="4572"/>
                    </a:cubicBezTo>
                    <a:lnTo>
                      <a:pt x="50878" y="4572"/>
                    </a:lnTo>
                    <a:close/>
                  </a:path>
                </a:pathLst>
              </a:custGeom>
              <a:solidFill>
                <a:srgbClr val="8D7941"/>
              </a:solidFill>
              <a:ln w="0"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2F471D20-86C4-CCCE-B9D1-DC760CB711FD}"/>
                  </a:ext>
                </a:extLst>
              </p:cNvPr>
              <p:cNvSpPr/>
              <p:nvPr/>
            </p:nvSpPr>
            <p:spPr>
              <a:xfrm>
                <a:off x="2885989" y="2949970"/>
                <a:ext cx="99857" cy="466064"/>
              </a:xfrm>
              <a:custGeom>
                <a:avLst/>
                <a:gdLst>
                  <a:gd name="connsiteX0" fmla="*/ 160692 w 160692"/>
                  <a:gd name="connsiteY0" fmla="*/ 32576 h 749998"/>
                  <a:gd name="connsiteX1" fmla="*/ 68585 w 160692"/>
                  <a:gd name="connsiteY1" fmla="*/ 176784 h 749998"/>
                  <a:gd name="connsiteX2" fmla="*/ 18103 w 160692"/>
                  <a:gd name="connsiteY2" fmla="*/ 535496 h 749998"/>
                  <a:gd name="connsiteX3" fmla="*/ 11340 w 160692"/>
                  <a:gd name="connsiteY3" fmla="*/ 719614 h 749998"/>
                  <a:gd name="connsiteX4" fmla="*/ 11340 w 160692"/>
                  <a:gd name="connsiteY4" fmla="*/ 718757 h 749998"/>
                  <a:gd name="connsiteX5" fmla="*/ 22484 w 160692"/>
                  <a:gd name="connsiteY5" fmla="*/ 742283 h 749998"/>
                  <a:gd name="connsiteX6" fmla="*/ 17722 w 160692"/>
                  <a:gd name="connsiteY6" fmla="*/ 749999 h 749998"/>
                  <a:gd name="connsiteX7" fmla="*/ 2196 w 160692"/>
                  <a:gd name="connsiteY7" fmla="*/ 719423 h 749998"/>
                  <a:gd name="connsiteX8" fmla="*/ 863 w 160692"/>
                  <a:gd name="connsiteY8" fmla="*/ 535210 h 749998"/>
                  <a:gd name="connsiteX9" fmla="*/ 73824 w 160692"/>
                  <a:gd name="connsiteY9" fmla="*/ 78010 h 749998"/>
                  <a:gd name="connsiteX10" fmla="*/ 135070 w 160692"/>
                  <a:gd name="connsiteY10" fmla="*/ 0 h 749998"/>
                  <a:gd name="connsiteX11" fmla="*/ 160501 w 160692"/>
                  <a:gd name="connsiteY11" fmla="*/ 32480 h 749998"/>
                  <a:gd name="connsiteX12" fmla="*/ 160501 w 160692"/>
                  <a:gd name="connsiteY12" fmla="*/ 32480 h 749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0692" h="749998">
                    <a:moveTo>
                      <a:pt x="160692" y="32576"/>
                    </a:moveTo>
                    <a:cubicBezTo>
                      <a:pt x="116306" y="67151"/>
                      <a:pt x="88588" y="123825"/>
                      <a:pt x="68585" y="176784"/>
                    </a:cubicBezTo>
                    <a:cubicBezTo>
                      <a:pt x="25247" y="290894"/>
                      <a:pt x="21722" y="414147"/>
                      <a:pt x="18103" y="535496"/>
                    </a:cubicBezTo>
                    <a:cubicBezTo>
                      <a:pt x="18103" y="535496"/>
                      <a:pt x="11340" y="719614"/>
                      <a:pt x="11340" y="719614"/>
                    </a:cubicBezTo>
                    <a:lnTo>
                      <a:pt x="11340" y="718757"/>
                    </a:lnTo>
                    <a:cubicBezTo>
                      <a:pt x="12769" y="726948"/>
                      <a:pt x="15626" y="737807"/>
                      <a:pt x="22484" y="742283"/>
                    </a:cubicBezTo>
                    <a:cubicBezTo>
                      <a:pt x="22484" y="742283"/>
                      <a:pt x="17722" y="749999"/>
                      <a:pt x="17722" y="749999"/>
                    </a:cubicBezTo>
                    <a:cubicBezTo>
                      <a:pt x="7530" y="742188"/>
                      <a:pt x="4387" y="730949"/>
                      <a:pt x="2196" y="719423"/>
                    </a:cubicBezTo>
                    <a:cubicBezTo>
                      <a:pt x="2196" y="719423"/>
                      <a:pt x="863" y="535210"/>
                      <a:pt x="863" y="535210"/>
                    </a:cubicBezTo>
                    <a:cubicBezTo>
                      <a:pt x="-2185" y="381095"/>
                      <a:pt x="-1138" y="218027"/>
                      <a:pt x="73824" y="78010"/>
                    </a:cubicBezTo>
                    <a:cubicBezTo>
                      <a:pt x="89350" y="49816"/>
                      <a:pt x="108114" y="22384"/>
                      <a:pt x="135070" y="0"/>
                    </a:cubicBezTo>
                    <a:cubicBezTo>
                      <a:pt x="135070" y="0"/>
                      <a:pt x="160501" y="32480"/>
                      <a:pt x="160501" y="32480"/>
                    </a:cubicBezTo>
                    <a:lnTo>
                      <a:pt x="160501" y="32480"/>
                    </a:lnTo>
                    <a:close/>
                  </a:path>
                </a:pathLst>
              </a:custGeom>
              <a:solidFill>
                <a:srgbClr val="8D7941"/>
              </a:solidFill>
              <a:ln w="0"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24E4C2D6-B403-00BC-F249-B40F5100C691}"/>
                  </a:ext>
                </a:extLst>
              </p:cNvPr>
              <p:cNvSpPr/>
              <p:nvPr/>
            </p:nvSpPr>
            <p:spPr>
              <a:xfrm>
                <a:off x="3532882" y="3526780"/>
                <a:ext cx="334010" cy="130869"/>
              </a:xfrm>
              <a:custGeom>
                <a:avLst/>
                <a:gdLst>
                  <a:gd name="connsiteX0" fmla="*/ 537496 w 537495"/>
                  <a:gd name="connsiteY0" fmla="*/ 32480 h 210597"/>
                  <a:gd name="connsiteX1" fmla="*/ 348710 w 537495"/>
                  <a:gd name="connsiteY1" fmla="*/ 133160 h 210597"/>
                  <a:gd name="connsiteX2" fmla="*/ 206216 w 537495"/>
                  <a:gd name="connsiteY2" fmla="*/ 160020 h 210597"/>
                  <a:gd name="connsiteX3" fmla="*/ 3238 w 537495"/>
                  <a:gd name="connsiteY3" fmla="*/ 210598 h 210597"/>
                  <a:gd name="connsiteX4" fmla="*/ 0 w 537495"/>
                  <a:gd name="connsiteY4" fmla="*/ 204502 h 210597"/>
                  <a:gd name="connsiteX5" fmla="*/ 273748 w 537495"/>
                  <a:gd name="connsiteY5" fmla="*/ 131731 h 210597"/>
                  <a:gd name="connsiteX6" fmla="*/ 397669 w 537495"/>
                  <a:gd name="connsiteY6" fmla="*/ 74581 h 210597"/>
                  <a:gd name="connsiteX7" fmla="*/ 517112 w 537495"/>
                  <a:gd name="connsiteY7" fmla="*/ 0 h 210597"/>
                  <a:gd name="connsiteX8" fmla="*/ 537305 w 537495"/>
                  <a:gd name="connsiteY8" fmla="*/ 32575 h 210597"/>
                  <a:gd name="connsiteX9" fmla="*/ 537305 w 537495"/>
                  <a:gd name="connsiteY9" fmla="*/ 32575 h 210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7495" h="210597">
                    <a:moveTo>
                      <a:pt x="537496" y="32480"/>
                    </a:moveTo>
                    <a:cubicBezTo>
                      <a:pt x="475679" y="68485"/>
                      <a:pt x="413099" y="101918"/>
                      <a:pt x="348710" y="133160"/>
                    </a:cubicBezTo>
                    <a:cubicBezTo>
                      <a:pt x="305181" y="155734"/>
                      <a:pt x="253555" y="156400"/>
                      <a:pt x="206216" y="160020"/>
                    </a:cubicBezTo>
                    <a:cubicBezTo>
                      <a:pt x="136588" y="166021"/>
                      <a:pt x="66675" y="180308"/>
                      <a:pt x="3238" y="210598"/>
                    </a:cubicBezTo>
                    <a:cubicBezTo>
                      <a:pt x="3238" y="210598"/>
                      <a:pt x="0" y="204502"/>
                      <a:pt x="0" y="204502"/>
                    </a:cubicBezTo>
                    <a:cubicBezTo>
                      <a:pt x="83344" y="157258"/>
                      <a:pt x="180594" y="144209"/>
                      <a:pt x="273748" y="131731"/>
                    </a:cubicBezTo>
                    <a:cubicBezTo>
                      <a:pt x="319849" y="124587"/>
                      <a:pt x="357759" y="96965"/>
                      <a:pt x="397669" y="74581"/>
                    </a:cubicBezTo>
                    <a:cubicBezTo>
                      <a:pt x="438150" y="50673"/>
                      <a:pt x="478060" y="25908"/>
                      <a:pt x="517112" y="0"/>
                    </a:cubicBezTo>
                    <a:cubicBezTo>
                      <a:pt x="517112" y="0"/>
                      <a:pt x="537305" y="32575"/>
                      <a:pt x="537305" y="32575"/>
                    </a:cubicBezTo>
                    <a:lnTo>
                      <a:pt x="537305" y="32575"/>
                    </a:lnTo>
                    <a:close/>
                  </a:path>
                </a:pathLst>
              </a:custGeom>
              <a:solidFill>
                <a:srgbClr val="8D7941"/>
              </a:solidFill>
              <a:ln w="0"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A3EE50CE-18D0-0066-1DB2-6A4EFCFA5071}"/>
                  </a:ext>
                </a:extLst>
              </p:cNvPr>
              <p:cNvSpPr/>
              <p:nvPr/>
            </p:nvSpPr>
            <p:spPr>
              <a:xfrm>
                <a:off x="1611695" y="3514882"/>
                <a:ext cx="336899" cy="262923"/>
              </a:xfrm>
              <a:custGeom>
                <a:avLst/>
                <a:gdLst>
                  <a:gd name="connsiteX0" fmla="*/ 31603 w 542143"/>
                  <a:gd name="connsiteY0" fmla="*/ 5525 h 423100"/>
                  <a:gd name="connsiteX1" fmla="*/ 214198 w 542143"/>
                  <a:gd name="connsiteY1" fmla="*/ 279178 h 423100"/>
                  <a:gd name="connsiteX2" fmla="*/ 380695 w 542143"/>
                  <a:gd name="connsiteY2" fmla="*/ 340805 h 423100"/>
                  <a:gd name="connsiteX3" fmla="*/ 542143 w 542143"/>
                  <a:gd name="connsiteY3" fmla="*/ 418910 h 423100"/>
                  <a:gd name="connsiteX4" fmla="*/ 533571 w 542143"/>
                  <a:gd name="connsiteY4" fmla="*/ 423101 h 423100"/>
                  <a:gd name="connsiteX5" fmla="*/ 378218 w 542143"/>
                  <a:gd name="connsiteY5" fmla="*/ 355187 h 423100"/>
                  <a:gd name="connsiteX6" fmla="*/ 15506 w 542143"/>
                  <a:gd name="connsiteY6" fmla="*/ 96488 h 423100"/>
                  <a:gd name="connsiteX7" fmla="*/ 1885 w 542143"/>
                  <a:gd name="connsiteY7" fmla="*/ 0 h 423100"/>
                  <a:gd name="connsiteX8" fmla="*/ 31603 w 542143"/>
                  <a:gd name="connsiteY8" fmla="*/ 5334 h 423100"/>
                  <a:gd name="connsiteX9" fmla="*/ 31603 w 542143"/>
                  <a:gd name="connsiteY9" fmla="*/ 5334 h 423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2143" h="423100">
                    <a:moveTo>
                      <a:pt x="31603" y="5525"/>
                    </a:moveTo>
                    <a:cubicBezTo>
                      <a:pt x="15220" y="112776"/>
                      <a:pt x="126568" y="229838"/>
                      <a:pt x="214198" y="279178"/>
                    </a:cubicBezTo>
                    <a:cubicBezTo>
                      <a:pt x="265442" y="309086"/>
                      <a:pt x="322211" y="329470"/>
                      <a:pt x="380695" y="340805"/>
                    </a:cubicBezTo>
                    <a:cubicBezTo>
                      <a:pt x="437940" y="352139"/>
                      <a:pt x="512711" y="359855"/>
                      <a:pt x="542143" y="418910"/>
                    </a:cubicBezTo>
                    <a:cubicBezTo>
                      <a:pt x="542143" y="418910"/>
                      <a:pt x="533571" y="423101"/>
                      <a:pt x="533571" y="423101"/>
                    </a:cubicBezTo>
                    <a:cubicBezTo>
                      <a:pt x="503853" y="368618"/>
                      <a:pt x="433558" y="364903"/>
                      <a:pt x="378218" y="355187"/>
                    </a:cubicBezTo>
                    <a:cubicBezTo>
                      <a:pt x="227342" y="331089"/>
                      <a:pt x="77133" y="241554"/>
                      <a:pt x="15506" y="96488"/>
                    </a:cubicBezTo>
                    <a:cubicBezTo>
                      <a:pt x="3600" y="67151"/>
                      <a:pt x="-3639" y="33814"/>
                      <a:pt x="1885" y="0"/>
                    </a:cubicBezTo>
                    <a:lnTo>
                      <a:pt x="31603" y="5334"/>
                    </a:lnTo>
                    <a:lnTo>
                      <a:pt x="31603" y="5334"/>
                    </a:lnTo>
                    <a:close/>
                  </a:path>
                </a:pathLst>
              </a:custGeom>
              <a:solidFill>
                <a:srgbClr val="8D7941"/>
              </a:solidFill>
              <a:ln w="0"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A843A1BD-45C5-6D37-B654-7FB85800D40E}"/>
                  </a:ext>
                </a:extLst>
              </p:cNvPr>
              <p:cNvSpPr/>
              <p:nvPr/>
            </p:nvSpPr>
            <p:spPr>
              <a:xfrm>
                <a:off x="1475842" y="3727139"/>
                <a:ext cx="457837" cy="180057"/>
              </a:xfrm>
              <a:custGeom>
                <a:avLst/>
                <a:gdLst>
                  <a:gd name="connsiteX0" fmla="*/ 30861 w 736758"/>
                  <a:gd name="connsiteY0" fmla="*/ 0 h 289750"/>
                  <a:gd name="connsiteX1" fmla="*/ 327660 w 736758"/>
                  <a:gd name="connsiteY1" fmla="*/ 233934 h 289750"/>
                  <a:gd name="connsiteX2" fmla="*/ 736759 w 736758"/>
                  <a:gd name="connsiteY2" fmla="*/ 280511 h 289750"/>
                  <a:gd name="connsiteX3" fmla="*/ 734568 w 736758"/>
                  <a:gd name="connsiteY3" fmla="*/ 289750 h 289750"/>
                  <a:gd name="connsiteX4" fmla="*/ 530352 w 736758"/>
                  <a:gd name="connsiteY4" fmla="*/ 271748 h 289750"/>
                  <a:gd name="connsiteX5" fmla="*/ 0 w 736758"/>
                  <a:gd name="connsiteY5" fmla="*/ 9430 h 289750"/>
                  <a:gd name="connsiteX6" fmla="*/ 30861 w 736758"/>
                  <a:gd name="connsiteY6" fmla="*/ 0 h 289750"/>
                  <a:gd name="connsiteX7" fmla="*/ 30861 w 736758"/>
                  <a:gd name="connsiteY7" fmla="*/ 0 h 28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6758" h="289750">
                    <a:moveTo>
                      <a:pt x="30861" y="0"/>
                    </a:moveTo>
                    <a:cubicBezTo>
                      <a:pt x="67723" y="132874"/>
                      <a:pt x="198692" y="208693"/>
                      <a:pt x="327660" y="233934"/>
                    </a:cubicBezTo>
                    <a:cubicBezTo>
                      <a:pt x="461677" y="263176"/>
                      <a:pt x="602266" y="249079"/>
                      <a:pt x="736759" y="280511"/>
                    </a:cubicBezTo>
                    <a:cubicBezTo>
                      <a:pt x="736759" y="280511"/>
                      <a:pt x="734568" y="289750"/>
                      <a:pt x="734568" y="289750"/>
                    </a:cubicBezTo>
                    <a:cubicBezTo>
                      <a:pt x="667893" y="275177"/>
                      <a:pt x="599027" y="274320"/>
                      <a:pt x="530352" y="271748"/>
                    </a:cubicBezTo>
                    <a:cubicBezTo>
                      <a:pt x="324898" y="269462"/>
                      <a:pt x="75057" y="234505"/>
                      <a:pt x="0" y="9430"/>
                    </a:cubicBezTo>
                    <a:cubicBezTo>
                      <a:pt x="0" y="9430"/>
                      <a:pt x="30861" y="0"/>
                      <a:pt x="30861" y="0"/>
                    </a:cubicBezTo>
                    <a:lnTo>
                      <a:pt x="30861" y="0"/>
                    </a:lnTo>
                    <a:close/>
                  </a:path>
                </a:pathLst>
              </a:custGeom>
              <a:solidFill>
                <a:srgbClr val="8D7941"/>
              </a:solidFill>
              <a:ln w="0"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1AB69720-8691-8225-46F2-11ABDD9B19C2}"/>
                  </a:ext>
                </a:extLst>
              </p:cNvPr>
              <p:cNvSpPr/>
              <p:nvPr/>
            </p:nvSpPr>
            <p:spPr>
              <a:xfrm>
                <a:off x="3608646" y="3860080"/>
                <a:ext cx="408354" cy="123305"/>
              </a:xfrm>
              <a:custGeom>
                <a:avLst/>
                <a:gdLst>
                  <a:gd name="connsiteX0" fmla="*/ 3048 w 657129"/>
                  <a:gd name="connsiteY0" fmla="*/ 145257 h 198424"/>
                  <a:gd name="connsiteX1" fmla="*/ 518731 w 657129"/>
                  <a:gd name="connsiteY1" fmla="*/ 60198 h 198424"/>
                  <a:gd name="connsiteX2" fmla="*/ 567309 w 657129"/>
                  <a:gd name="connsiteY2" fmla="*/ 14669 h 198424"/>
                  <a:gd name="connsiteX3" fmla="*/ 617887 w 657129"/>
                  <a:gd name="connsiteY3" fmla="*/ 191 h 198424"/>
                  <a:gd name="connsiteX4" fmla="*/ 599980 w 657129"/>
                  <a:gd name="connsiteY4" fmla="*/ 26861 h 198424"/>
                  <a:gd name="connsiteX5" fmla="*/ 600932 w 657129"/>
                  <a:gd name="connsiteY5" fmla="*/ 17336 h 198424"/>
                  <a:gd name="connsiteX6" fmla="*/ 596169 w 657129"/>
                  <a:gd name="connsiteY6" fmla="*/ 9049 h 198424"/>
                  <a:gd name="connsiteX7" fmla="*/ 632555 w 657129"/>
                  <a:gd name="connsiteY7" fmla="*/ 10002 h 198424"/>
                  <a:gd name="connsiteX8" fmla="*/ 657130 w 657129"/>
                  <a:gd name="connsiteY8" fmla="*/ 37910 h 198424"/>
                  <a:gd name="connsiteX9" fmla="*/ 614648 w 657129"/>
                  <a:gd name="connsiteY9" fmla="*/ 36672 h 198424"/>
                  <a:gd name="connsiteX10" fmla="*/ 542068 w 657129"/>
                  <a:gd name="connsiteY10" fmla="*/ 82773 h 198424"/>
                  <a:gd name="connsiteX11" fmla="*/ 491585 w 657129"/>
                  <a:gd name="connsiteY11" fmla="*/ 124397 h 198424"/>
                  <a:gd name="connsiteX12" fmla="*/ 0 w 657129"/>
                  <a:gd name="connsiteY12" fmla="*/ 154210 h 198424"/>
                  <a:gd name="connsiteX13" fmla="*/ 2953 w 657129"/>
                  <a:gd name="connsiteY13" fmla="*/ 145161 h 198424"/>
                  <a:gd name="connsiteX14" fmla="*/ 2953 w 657129"/>
                  <a:gd name="connsiteY14" fmla="*/ 145161 h 198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57129" h="198424">
                    <a:moveTo>
                      <a:pt x="3048" y="145257"/>
                    </a:moveTo>
                    <a:cubicBezTo>
                      <a:pt x="174117" y="200978"/>
                      <a:pt x="388429" y="199549"/>
                      <a:pt x="518731" y="60198"/>
                    </a:cubicBezTo>
                    <a:cubicBezTo>
                      <a:pt x="533876" y="44101"/>
                      <a:pt x="547688" y="27623"/>
                      <a:pt x="567309" y="14669"/>
                    </a:cubicBezTo>
                    <a:cubicBezTo>
                      <a:pt x="580644" y="5525"/>
                      <a:pt x="599027" y="-1238"/>
                      <a:pt x="617887" y="191"/>
                    </a:cubicBezTo>
                    <a:cubicBezTo>
                      <a:pt x="617887" y="191"/>
                      <a:pt x="599980" y="26861"/>
                      <a:pt x="599980" y="26861"/>
                    </a:cubicBezTo>
                    <a:cubicBezTo>
                      <a:pt x="607123" y="28671"/>
                      <a:pt x="606457" y="18955"/>
                      <a:pt x="600932" y="17336"/>
                    </a:cubicBezTo>
                    <a:cubicBezTo>
                      <a:pt x="600932" y="17336"/>
                      <a:pt x="596169" y="9049"/>
                      <a:pt x="596169" y="9049"/>
                    </a:cubicBezTo>
                    <a:cubicBezTo>
                      <a:pt x="604742" y="-1809"/>
                      <a:pt x="621982" y="-1905"/>
                      <a:pt x="632555" y="10002"/>
                    </a:cubicBezTo>
                    <a:cubicBezTo>
                      <a:pt x="632555" y="10002"/>
                      <a:pt x="657130" y="37910"/>
                      <a:pt x="657130" y="37910"/>
                    </a:cubicBezTo>
                    <a:cubicBezTo>
                      <a:pt x="657130" y="37910"/>
                      <a:pt x="614648" y="36672"/>
                      <a:pt x="614648" y="36672"/>
                    </a:cubicBezTo>
                    <a:cubicBezTo>
                      <a:pt x="585692" y="34195"/>
                      <a:pt x="562165" y="63818"/>
                      <a:pt x="542068" y="82773"/>
                    </a:cubicBezTo>
                    <a:cubicBezTo>
                      <a:pt x="526446" y="97917"/>
                      <a:pt x="509683" y="112205"/>
                      <a:pt x="491585" y="124397"/>
                    </a:cubicBezTo>
                    <a:cubicBezTo>
                      <a:pt x="347186" y="224028"/>
                      <a:pt x="157829" y="211741"/>
                      <a:pt x="0" y="154210"/>
                    </a:cubicBezTo>
                    <a:cubicBezTo>
                      <a:pt x="0" y="154210"/>
                      <a:pt x="2953" y="145161"/>
                      <a:pt x="2953" y="145161"/>
                    </a:cubicBezTo>
                    <a:lnTo>
                      <a:pt x="2953" y="145161"/>
                    </a:lnTo>
                    <a:close/>
                  </a:path>
                </a:pathLst>
              </a:custGeom>
              <a:solidFill>
                <a:srgbClr val="8D7941"/>
              </a:solidFill>
              <a:ln w="0"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C83780C4-CA40-93F1-2B53-ACABE4549CA3}"/>
                  </a:ext>
                </a:extLst>
              </p:cNvPr>
              <p:cNvSpPr/>
              <p:nvPr/>
            </p:nvSpPr>
            <p:spPr>
              <a:xfrm>
                <a:off x="3347735" y="3768497"/>
                <a:ext cx="546681" cy="164927"/>
              </a:xfrm>
              <a:custGeom>
                <a:avLst/>
                <a:gdLst>
                  <a:gd name="connsiteX0" fmla="*/ 879729 w 879728"/>
                  <a:gd name="connsiteY0" fmla="*/ 1359 h 265403"/>
                  <a:gd name="connsiteX1" fmla="*/ 443960 w 879728"/>
                  <a:gd name="connsiteY1" fmla="*/ 151664 h 265403"/>
                  <a:gd name="connsiteX2" fmla="*/ 0 w 879728"/>
                  <a:gd name="connsiteY2" fmla="*/ 249104 h 265403"/>
                </a:gdLst>
                <a:ahLst/>
                <a:cxnLst>
                  <a:cxn ang="0">
                    <a:pos x="connsiteX0" y="connsiteY0"/>
                  </a:cxn>
                  <a:cxn ang="0">
                    <a:pos x="connsiteX1" y="connsiteY1"/>
                  </a:cxn>
                  <a:cxn ang="0">
                    <a:pos x="connsiteX2" y="connsiteY2"/>
                  </a:cxn>
                </a:cxnLst>
                <a:rect l="l" t="t" r="r" b="b"/>
                <a:pathLst>
                  <a:path w="879728" h="265403">
                    <a:moveTo>
                      <a:pt x="879729" y="1359"/>
                    </a:moveTo>
                    <a:cubicBezTo>
                      <a:pt x="724091" y="-11976"/>
                      <a:pt x="580168" y="75368"/>
                      <a:pt x="443960" y="151664"/>
                    </a:cubicBezTo>
                    <a:cubicBezTo>
                      <a:pt x="307753" y="227959"/>
                      <a:pt x="148304" y="298158"/>
                      <a:pt x="0" y="249104"/>
                    </a:cubicBezTo>
                  </a:path>
                </a:pathLst>
              </a:custGeom>
              <a:noFill/>
              <a:ln w="0"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94AD76C7-6A86-0B8E-6970-AAAE4029C0AA}"/>
                  </a:ext>
                </a:extLst>
              </p:cNvPr>
              <p:cNvSpPr/>
              <p:nvPr/>
            </p:nvSpPr>
            <p:spPr>
              <a:xfrm>
                <a:off x="3165133" y="3164003"/>
                <a:ext cx="266948" cy="510575"/>
              </a:xfrm>
              <a:custGeom>
                <a:avLst/>
                <a:gdLst>
                  <a:gd name="connsiteX0" fmla="*/ 9335 w 429577"/>
                  <a:gd name="connsiteY0" fmla="*/ 821531 h 821626"/>
                  <a:gd name="connsiteX1" fmla="*/ 0 w 429577"/>
                  <a:gd name="connsiteY1" fmla="*/ 805339 h 821626"/>
                  <a:gd name="connsiteX2" fmla="*/ 143637 w 429577"/>
                  <a:gd name="connsiteY2" fmla="*/ 581216 h 821626"/>
                  <a:gd name="connsiteX3" fmla="*/ 156686 w 429577"/>
                  <a:gd name="connsiteY3" fmla="*/ 563404 h 821626"/>
                  <a:gd name="connsiteX4" fmla="*/ 201263 w 429577"/>
                  <a:gd name="connsiteY4" fmla="*/ 503682 h 821626"/>
                  <a:gd name="connsiteX5" fmla="*/ 271463 w 429577"/>
                  <a:gd name="connsiteY5" fmla="*/ 407670 h 821626"/>
                  <a:gd name="connsiteX6" fmla="*/ 344805 w 429577"/>
                  <a:gd name="connsiteY6" fmla="*/ 273939 h 821626"/>
                  <a:gd name="connsiteX7" fmla="*/ 415385 w 429577"/>
                  <a:gd name="connsiteY7" fmla="*/ 0 h 821626"/>
                  <a:gd name="connsiteX8" fmla="*/ 429578 w 429577"/>
                  <a:gd name="connsiteY8" fmla="*/ 1429 h 821626"/>
                  <a:gd name="connsiteX9" fmla="*/ 357759 w 429577"/>
                  <a:gd name="connsiteY9" fmla="*/ 280035 h 821626"/>
                  <a:gd name="connsiteX10" fmla="*/ 283274 w 429577"/>
                  <a:gd name="connsiteY10" fmla="*/ 415766 h 821626"/>
                  <a:gd name="connsiteX11" fmla="*/ 212598 w 429577"/>
                  <a:gd name="connsiteY11" fmla="*/ 512350 h 821626"/>
                  <a:gd name="connsiteX12" fmla="*/ 168212 w 429577"/>
                  <a:gd name="connsiteY12" fmla="*/ 571881 h 821626"/>
                  <a:gd name="connsiteX13" fmla="*/ 155162 w 429577"/>
                  <a:gd name="connsiteY13" fmla="*/ 589788 h 821626"/>
                  <a:gd name="connsiteX14" fmla="*/ 9335 w 429577"/>
                  <a:gd name="connsiteY14" fmla="*/ 821627 h 821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9577" h="821626">
                    <a:moveTo>
                      <a:pt x="9335" y="821531"/>
                    </a:moveTo>
                    <a:lnTo>
                      <a:pt x="0" y="805339"/>
                    </a:lnTo>
                    <a:cubicBezTo>
                      <a:pt x="36576" y="722185"/>
                      <a:pt x="90869" y="653510"/>
                      <a:pt x="143637" y="581216"/>
                    </a:cubicBezTo>
                    <a:lnTo>
                      <a:pt x="156686" y="563404"/>
                    </a:lnTo>
                    <a:cubicBezTo>
                      <a:pt x="171355" y="543306"/>
                      <a:pt x="186500" y="523208"/>
                      <a:pt x="201263" y="503682"/>
                    </a:cubicBezTo>
                    <a:cubicBezTo>
                      <a:pt x="224790" y="472535"/>
                      <a:pt x="249174" y="440436"/>
                      <a:pt x="271463" y="407670"/>
                    </a:cubicBezTo>
                    <a:cubicBezTo>
                      <a:pt x="294608" y="373856"/>
                      <a:pt x="317850" y="331375"/>
                      <a:pt x="344805" y="273939"/>
                    </a:cubicBezTo>
                    <a:cubicBezTo>
                      <a:pt x="380143" y="198691"/>
                      <a:pt x="405194" y="101346"/>
                      <a:pt x="415385" y="0"/>
                    </a:cubicBezTo>
                    <a:lnTo>
                      <a:pt x="429578" y="1429"/>
                    </a:lnTo>
                    <a:cubicBezTo>
                      <a:pt x="419290" y="104394"/>
                      <a:pt x="393763" y="203359"/>
                      <a:pt x="357759" y="280035"/>
                    </a:cubicBezTo>
                    <a:cubicBezTo>
                      <a:pt x="330517" y="338137"/>
                      <a:pt x="306800" y="381286"/>
                      <a:pt x="283274" y="415766"/>
                    </a:cubicBezTo>
                    <a:cubicBezTo>
                      <a:pt x="260700" y="448723"/>
                      <a:pt x="236315" y="481108"/>
                      <a:pt x="212598" y="512350"/>
                    </a:cubicBezTo>
                    <a:cubicBezTo>
                      <a:pt x="197929" y="531781"/>
                      <a:pt x="182785" y="551879"/>
                      <a:pt x="168212" y="571881"/>
                    </a:cubicBezTo>
                    <a:lnTo>
                      <a:pt x="155162" y="589788"/>
                    </a:lnTo>
                    <a:cubicBezTo>
                      <a:pt x="102870" y="661416"/>
                      <a:pt x="45244" y="739997"/>
                      <a:pt x="9335" y="821627"/>
                    </a:cubicBezTo>
                    <a:close/>
                  </a:path>
                </a:pathLst>
              </a:custGeom>
              <a:solidFill>
                <a:srgbClr val="8D7941"/>
              </a:solidFill>
              <a:ln w="0"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D354A988-9632-73BC-F9CD-D8E4680C1DBC}"/>
                  </a:ext>
                </a:extLst>
              </p:cNvPr>
              <p:cNvSpPr/>
              <p:nvPr/>
            </p:nvSpPr>
            <p:spPr>
              <a:xfrm>
                <a:off x="3295293" y="3286467"/>
                <a:ext cx="310808" cy="518329"/>
              </a:xfrm>
              <a:custGeom>
                <a:avLst/>
                <a:gdLst>
                  <a:gd name="connsiteX0" fmla="*/ 13716 w 500157"/>
                  <a:gd name="connsiteY0" fmla="*/ 833914 h 834104"/>
                  <a:gd name="connsiteX1" fmla="*/ 0 w 500157"/>
                  <a:gd name="connsiteY1" fmla="*/ 825436 h 834104"/>
                  <a:gd name="connsiteX2" fmla="*/ 36671 w 500157"/>
                  <a:gd name="connsiteY2" fmla="*/ 725710 h 834104"/>
                  <a:gd name="connsiteX3" fmla="*/ 66008 w 500157"/>
                  <a:gd name="connsiteY3" fmla="*/ 652367 h 834104"/>
                  <a:gd name="connsiteX4" fmla="*/ 81724 w 500157"/>
                  <a:gd name="connsiteY4" fmla="*/ 611696 h 834104"/>
                  <a:gd name="connsiteX5" fmla="*/ 95440 w 500157"/>
                  <a:gd name="connsiteY5" fmla="*/ 577025 h 834104"/>
                  <a:gd name="connsiteX6" fmla="*/ 148876 w 500157"/>
                  <a:gd name="connsiteY6" fmla="*/ 452438 h 834104"/>
                  <a:gd name="connsiteX7" fmla="*/ 172974 w 500157"/>
                  <a:gd name="connsiteY7" fmla="*/ 401479 h 834104"/>
                  <a:gd name="connsiteX8" fmla="*/ 196501 w 500157"/>
                  <a:gd name="connsiteY8" fmla="*/ 344424 h 834104"/>
                  <a:gd name="connsiteX9" fmla="*/ 220980 w 500157"/>
                  <a:gd name="connsiteY9" fmla="*/ 285369 h 834104"/>
                  <a:gd name="connsiteX10" fmla="*/ 307753 w 500157"/>
                  <a:gd name="connsiteY10" fmla="*/ 158115 h 834104"/>
                  <a:gd name="connsiteX11" fmla="*/ 361759 w 500157"/>
                  <a:gd name="connsiteY11" fmla="*/ 114014 h 834104"/>
                  <a:gd name="connsiteX12" fmla="*/ 367093 w 500157"/>
                  <a:gd name="connsiteY12" fmla="*/ 109919 h 834104"/>
                  <a:gd name="connsiteX13" fmla="*/ 428720 w 500157"/>
                  <a:gd name="connsiteY13" fmla="*/ 55435 h 834104"/>
                  <a:gd name="connsiteX14" fmla="*/ 491394 w 500157"/>
                  <a:gd name="connsiteY14" fmla="*/ 0 h 834104"/>
                  <a:gd name="connsiteX15" fmla="*/ 500158 w 500157"/>
                  <a:gd name="connsiteY15" fmla="*/ 11335 h 834104"/>
                  <a:gd name="connsiteX16" fmla="*/ 438531 w 500157"/>
                  <a:gd name="connsiteY16" fmla="*/ 65818 h 834104"/>
                  <a:gd name="connsiteX17" fmla="*/ 375856 w 500157"/>
                  <a:gd name="connsiteY17" fmla="*/ 121253 h 834104"/>
                  <a:gd name="connsiteX18" fmla="*/ 370522 w 500157"/>
                  <a:gd name="connsiteY18" fmla="*/ 125349 h 834104"/>
                  <a:gd name="connsiteX19" fmla="*/ 317563 w 500157"/>
                  <a:gd name="connsiteY19" fmla="*/ 168592 h 834104"/>
                  <a:gd name="connsiteX20" fmla="*/ 234125 w 500157"/>
                  <a:gd name="connsiteY20" fmla="*/ 291275 h 834104"/>
                  <a:gd name="connsiteX21" fmla="*/ 210026 w 500157"/>
                  <a:gd name="connsiteY21" fmla="*/ 349663 h 834104"/>
                  <a:gd name="connsiteX22" fmla="*/ 186214 w 500157"/>
                  <a:gd name="connsiteY22" fmla="*/ 407384 h 834104"/>
                  <a:gd name="connsiteX23" fmla="*/ 162020 w 500157"/>
                  <a:gd name="connsiteY23" fmla="*/ 458629 h 834104"/>
                  <a:gd name="connsiteX24" fmla="*/ 109347 w 500157"/>
                  <a:gd name="connsiteY24" fmla="*/ 581501 h 834104"/>
                  <a:gd name="connsiteX25" fmla="*/ 95155 w 500157"/>
                  <a:gd name="connsiteY25" fmla="*/ 617411 h 834104"/>
                  <a:gd name="connsiteX26" fmla="*/ 80010 w 500157"/>
                  <a:gd name="connsiteY26" fmla="*/ 656558 h 834104"/>
                  <a:gd name="connsiteX27" fmla="*/ 49911 w 500157"/>
                  <a:gd name="connsiteY27" fmla="*/ 731806 h 834104"/>
                  <a:gd name="connsiteX28" fmla="*/ 14002 w 500157"/>
                  <a:gd name="connsiteY28" fmla="*/ 834104 h 834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00157" h="834104">
                    <a:moveTo>
                      <a:pt x="13716" y="833914"/>
                    </a:moveTo>
                    <a:lnTo>
                      <a:pt x="0" y="825436"/>
                    </a:lnTo>
                    <a:cubicBezTo>
                      <a:pt x="7525" y="787432"/>
                      <a:pt x="22479" y="756476"/>
                      <a:pt x="36671" y="725710"/>
                    </a:cubicBezTo>
                    <a:cubicBezTo>
                      <a:pt x="47054" y="703136"/>
                      <a:pt x="57817" y="679704"/>
                      <a:pt x="66008" y="652367"/>
                    </a:cubicBezTo>
                    <a:cubicBezTo>
                      <a:pt x="70104" y="638651"/>
                      <a:pt x="76009" y="624935"/>
                      <a:pt x="81724" y="611696"/>
                    </a:cubicBezTo>
                    <a:cubicBezTo>
                      <a:pt x="86677" y="600265"/>
                      <a:pt x="91726" y="588455"/>
                      <a:pt x="95440" y="577025"/>
                    </a:cubicBezTo>
                    <a:cubicBezTo>
                      <a:pt x="109538" y="533972"/>
                      <a:pt x="129540" y="492538"/>
                      <a:pt x="148876" y="452438"/>
                    </a:cubicBezTo>
                    <a:cubicBezTo>
                      <a:pt x="156876" y="435769"/>
                      <a:pt x="165259" y="418529"/>
                      <a:pt x="172974" y="401479"/>
                    </a:cubicBezTo>
                    <a:cubicBezTo>
                      <a:pt x="181451" y="382715"/>
                      <a:pt x="189071" y="363284"/>
                      <a:pt x="196501" y="344424"/>
                    </a:cubicBezTo>
                    <a:cubicBezTo>
                      <a:pt x="204121" y="324993"/>
                      <a:pt x="212027" y="304800"/>
                      <a:pt x="220980" y="285369"/>
                    </a:cubicBezTo>
                    <a:cubicBezTo>
                      <a:pt x="246316" y="230029"/>
                      <a:pt x="273844" y="189548"/>
                      <a:pt x="307753" y="158115"/>
                    </a:cubicBezTo>
                    <a:cubicBezTo>
                      <a:pt x="323850" y="143161"/>
                      <a:pt x="343948" y="127635"/>
                      <a:pt x="361759" y="114014"/>
                    </a:cubicBezTo>
                    <a:lnTo>
                      <a:pt x="367093" y="109919"/>
                    </a:lnTo>
                    <a:cubicBezTo>
                      <a:pt x="389668" y="92488"/>
                      <a:pt x="409480" y="73628"/>
                      <a:pt x="428720" y="55435"/>
                    </a:cubicBezTo>
                    <a:cubicBezTo>
                      <a:pt x="448151" y="36957"/>
                      <a:pt x="468249" y="17812"/>
                      <a:pt x="491394" y="0"/>
                    </a:cubicBezTo>
                    <a:lnTo>
                      <a:pt x="500158" y="11335"/>
                    </a:lnTo>
                    <a:cubicBezTo>
                      <a:pt x="477584" y="28766"/>
                      <a:pt x="457771" y="47625"/>
                      <a:pt x="438531" y="65818"/>
                    </a:cubicBezTo>
                    <a:cubicBezTo>
                      <a:pt x="419100" y="84296"/>
                      <a:pt x="399002" y="103442"/>
                      <a:pt x="375856" y="121253"/>
                    </a:cubicBezTo>
                    <a:lnTo>
                      <a:pt x="370522" y="125349"/>
                    </a:lnTo>
                    <a:cubicBezTo>
                      <a:pt x="353092" y="138779"/>
                      <a:pt x="333184" y="154019"/>
                      <a:pt x="317563" y="168592"/>
                    </a:cubicBezTo>
                    <a:cubicBezTo>
                      <a:pt x="285083" y="198692"/>
                      <a:pt x="258603" y="237744"/>
                      <a:pt x="234125" y="291275"/>
                    </a:cubicBezTo>
                    <a:cubicBezTo>
                      <a:pt x="225361" y="310420"/>
                      <a:pt x="217551" y="330327"/>
                      <a:pt x="210026" y="349663"/>
                    </a:cubicBezTo>
                    <a:cubicBezTo>
                      <a:pt x="202597" y="368713"/>
                      <a:pt x="194881" y="388334"/>
                      <a:pt x="186214" y="407384"/>
                    </a:cubicBezTo>
                    <a:cubicBezTo>
                      <a:pt x="178403" y="424625"/>
                      <a:pt x="170021" y="441865"/>
                      <a:pt x="162020" y="458629"/>
                    </a:cubicBezTo>
                    <a:cubicBezTo>
                      <a:pt x="142875" y="498348"/>
                      <a:pt x="123158" y="539306"/>
                      <a:pt x="109347" y="581501"/>
                    </a:cubicBezTo>
                    <a:cubicBezTo>
                      <a:pt x="105442" y="593503"/>
                      <a:pt x="100203" y="605600"/>
                      <a:pt x="95155" y="617411"/>
                    </a:cubicBezTo>
                    <a:cubicBezTo>
                      <a:pt x="89630" y="630365"/>
                      <a:pt x="83915" y="643700"/>
                      <a:pt x="80010" y="656558"/>
                    </a:cubicBezTo>
                    <a:cubicBezTo>
                      <a:pt x="71438" y="684943"/>
                      <a:pt x="60579" y="708755"/>
                      <a:pt x="49911" y="731806"/>
                    </a:cubicBezTo>
                    <a:cubicBezTo>
                      <a:pt x="36100" y="761810"/>
                      <a:pt x="21241" y="797719"/>
                      <a:pt x="14002" y="834104"/>
                    </a:cubicBezTo>
                    <a:close/>
                  </a:path>
                </a:pathLst>
              </a:custGeom>
              <a:solidFill>
                <a:srgbClr val="8D7941"/>
              </a:solidFill>
              <a:ln w="0"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8C6594A8-421F-F4BA-E1F0-7B7E774AC4D3}"/>
                  </a:ext>
                </a:extLst>
              </p:cNvPr>
              <p:cNvSpPr/>
              <p:nvPr/>
            </p:nvSpPr>
            <p:spPr>
              <a:xfrm>
                <a:off x="1101344" y="3352878"/>
                <a:ext cx="104411" cy="85056"/>
              </a:xfrm>
              <a:custGeom>
                <a:avLst/>
                <a:gdLst>
                  <a:gd name="connsiteX0" fmla="*/ 9525 w 168020"/>
                  <a:gd name="connsiteY0" fmla="*/ 136779 h 136874"/>
                  <a:gd name="connsiteX1" fmla="*/ 0 w 168020"/>
                  <a:gd name="connsiteY1" fmla="*/ 120491 h 136874"/>
                  <a:gd name="connsiteX2" fmla="*/ 60769 w 168020"/>
                  <a:gd name="connsiteY2" fmla="*/ 78200 h 136874"/>
                  <a:gd name="connsiteX3" fmla="*/ 91249 w 168020"/>
                  <a:gd name="connsiteY3" fmla="*/ 51435 h 136874"/>
                  <a:gd name="connsiteX4" fmla="*/ 106013 w 168020"/>
                  <a:gd name="connsiteY4" fmla="*/ 38576 h 136874"/>
                  <a:gd name="connsiteX5" fmla="*/ 112776 w 168020"/>
                  <a:gd name="connsiteY5" fmla="*/ 32671 h 136874"/>
                  <a:gd name="connsiteX6" fmla="*/ 155543 w 168020"/>
                  <a:gd name="connsiteY6" fmla="*/ 0 h 136874"/>
                  <a:gd name="connsiteX7" fmla="*/ 168021 w 168020"/>
                  <a:gd name="connsiteY7" fmla="*/ 11049 h 136874"/>
                  <a:gd name="connsiteX8" fmla="*/ 124015 w 168020"/>
                  <a:gd name="connsiteY8" fmla="*/ 45529 h 136874"/>
                  <a:gd name="connsiteX9" fmla="*/ 117253 w 168020"/>
                  <a:gd name="connsiteY9" fmla="*/ 51435 h 136874"/>
                  <a:gd name="connsiteX10" fmla="*/ 102394 w 168020"/>
                  <a:gd name="connsiteY10" fmla="*/ 64389 h 136874"/>
                  <a:gd name="connsiteX11" fmla="*/ 72104 w 168020"/>
                  <a:gd name="connsiteY11" fmla="*/ 91059 h 136874"/>
                  <a:gd name="connsiteX12" fmla="*/ 9525 w 168020"/>
                  <a:gd name="connsiteY12" fmla="*/ 136874 h 13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8020" h="136874">
                    <a:moveTo>
                      <a:pt x="9525" y="136779"/>
                    </a:moveTo>
                    <a:lnTo>
                      <a:pt x="0" y="120491"/>
                    </a:lnTo>
                    <a:cubicBezTo>
                      <a:pt x="17240" y="106490"/>
                      <a:pt x="44005" y="92964"/>
                      <a:pt x="60769" y="78200"/>
                    </a:cubicBezTo>
                    <a:cubicBezTo>
                      <a:pt x="70866" y="69152"/>
                      <a:pt x="81058" y="60198"/>
                      <a:pt x="91249" y="51435"/>
                    </a:cubicBezTo>
                    <a:cubicBezTo>
                      <a:pt x="95536" y="47720"/>
                      <a:pt x="100965" y="42958"/>
                      <a:pt x="106013" y="38576"/>
                    </a:cubicBezTo>
                    <a:lnTo>
                      <a:pt x="112776" y="32671"/>
                    </a:lnTo>
                    <a:cubicBezTo>
                      <a:pt x="128111" y="19240"/>
                      <a:pt x="143732" y="8477"/>
                      <a:pt x="155543" y="0"/>
                    </a:cubicBezTo>
                    <a:lnTo>
                      <a:pt x="168021" y="11049"/>
                    </a:lnTo>
                    <a:cubicBezTo>
                      <a:pt x="156591" y="19240"/>
                      <a:pt x="138874" y="32575"/>
                      <a:pt x="124015" y="45529"/>
                    </a:cubicBezTo>
                    <a:lnTo>
                      <a:pt x="117253" y="51435"/>
                    </a:lnTo>
                    <a:cubicBezTo>
                      <a:pt x="112204" y="55817"/>
                      <a:pt x="106775" y="60674"/>
                      <a:pt x="102394" y="64389"/>
                    </a:cubicBezTo>
                    <a:cubicBezTo>
                      <a:pt x="92297" y="73152"/>
                      <a:pt x="82201" y="82105"/>
                      <a:pt x="72104" y="91059"/>
                    </a:cubicBezTo>
                    <a:cubicBezTo>
                      <a:pt x="55245" y="106013"/>
                      <a:pt x="27051" y="122587"/>
                      <a:pt x="9525" y="136874"/>
                    </a:cubicBezTo>
                    <a:close/>
                  </a:path>
                </a:pathLst>
              </a:custGeom>
              <a:solidFill>
                <a:srgbClr val="8D7941"/>
              </a:solidFill>
              <a:ln w="0"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831599EA-EE0B-AAA1-6210-77AF2DA3E9CD}"/>
                  </a:ext>
                </a:extLst>
              </p:cNvPr>
              <p:cNvSpPr/>
              <p:nvPr/>
            </p:nvSpPr>
            <p:spPr>
              <a:xfrm>
                <a:off x="1223454" y="3461375"/>
                <a:ext cx="81564" cy="96658"/>
              </a:xfrm>
              <a:custGeom>
                <a:avLst/>
                <a:gdLst>
                  <a:gd name="connsiteX0" fmla="*/ 17050 w 131254"/>
                  <a:gd name="connsiteY0" fmla="*/ 155448 h 155543"/>
                  <a:gd name="connsiteX1" fmla="*/ 0 w 131254"/>
                  <a:gd name="connsiteY1" fmla="*/ 152781 h 155543"/>
                  <a:gd name="connsiteX2" fmla="*/ 52007 w 131254"/>
                  <a:gd name="connsiteY2" fmla="*/ 86392 h 155543"/>
                  <a:gd name="connsiteX3" fmla="*/ 72390 w 131254"/>
                  <a:gd name="connsiteY3" fmla="*/ 64484 h 155543"/>
                  <a:gd name="connsiteX4" fmla="*/ 119825 w 131254"/>
                  <a:gd name="connsiteY4" fmla="*/ 0 h 155543"/>
                  <a:gd name="connsiteX5" fmla="*/ 131254 w 131254"/>
                  <a:gd name="connsiteY5" fmla="*/ 14954 h 155543"/>
                  <a:gd name="connsiteX6" fmla="*/ 85154 w 131254"/>
                  <a:gd name="connsiteY6" fmla="*/ 76009 h 155543"/>
                  <a:gd name="connsiteX7" fmla="*/ 64579 w 131254"/>
                  <a:gd name="connsiteY7" fmla="*/ 98107 h 155543"/>
                  <a:gd name="connsiteX8" fmla="*/ 17145 w 131254"/>
                  <a:gd name="connsiteY8" fmla="*/ 155543 h 155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254" h="155543">
                    <a:moveTo>
                      <a:pt x="17050" y="155448"/>
                    </a:moveTo>
                    <a:lnTo>
                      <a:pt x="0" y="152781"/>
                    </a:lnTo>
                    <a:cubicBezTo>
                      <a:pt x="16192" y="131159"/>
                      <a:pt x="34385" y="105061"/>
                      <a:pt x="52007" y="86392"/>
                    </a:cubicBezTo>
                    <a:cubicBezTo>
                      <a:pt x="58769" y="79153"/>
                      <a:pt x="65627" y="71914"/>
                      <a:pt x="72390" y="64484"/>
                    </a:cubicBezTo>
                    <a:cubicBezTo>
                      <a:pt x="89916" y="45244"/>
                      <a:pt x="103823" y="26860"/>
                      <a:pt x="119825" y="0"/>
                    </a:cubicBezTo>
                    <a:lnTo>
                      <a:pt x="131254" y="14954"/>
                    </a:lnTo>
                    <a:cubicBezTo>
                      <a:pt x="114776" y="42767"/>
                      <a:pt x="103346" y="55912"/>
                      <a:pt x="85154" y="76009"/>
                    </a:cubicBezTo>
                    <a:cubicBezTo>
                      <a:pt x="78296" y="83534"/>
                      <a:pt x="71438" y="90868"/>
                      <a:pt x="64579" y="98107"/>
                    </a:cubicBezTo>
                    <a:cubicBezTo>
                      <a:pt x="46482" y="117348"/>
                      <a:pt x="32766" y="134684"/>
                      <a:pt x="17145" y="155543"/>
                    </a:cubicBezTo>
                    <a:close/>
                  </a:path>
                </a:pathLst>
              </a:custGeom>
              <a:solidFill>
                <a:srgbClr val="8D7941"/>
              </a:solidFill>
              <a:ln w="0"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AB2A57B4-E92D-DF8B-E8BB-6306CE054024}"/>
                  </a:ext>
                </a:extLst>
              </p:cNvPr>
              <p:cNvSpPr/>
              <p:nvPr/>
            </p:nvSpPr>
            <p:spPr>
              <a:xfrm>
                <a:off x="744723" y="3642556"/>
                <a:ext cx="116546" cy="89022"/>
              </a:xfrm>
              <a:custGeom>
                <a:avLst/>
                <a:gdLst>
                  <a:gd name="connsiteX0" fmla="*/ 14573 w 187547"/>
                  <a:gd name="connsiteY0" fmla="*/ 143256 h 143256"/>
                  <a:gd name="connsiteX1" fmla="*/ 0 w 187547"/>
                  <a:gd name="connsiteY1" fmla="*/ 133255 h 143256"/>
                  <a:gd name="connsiteX2" fmla="*/ 176689 w 187547"/>
                  <a:gd name="connsiteY2" fmla="*/ 0 h 143256"/>
                  <a:gd name="connsiteX3" fmla="*/ 187547 w 187547"/>
                  <a:gd name="connsiteY3" fmla="*/ 14383 h 143256"/>
                  <a:gd name="connsiteX4" fmla="*/ 14573 w 187547"/>
                  <a:gd name="connsiteY4" fmla="*/ 143256 h 143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547" h="143256">
                    <a:moveTo>
                      <a:pt x="14573" y="143256"/>
                    </a:moveTo>
                    <a:lnTo>
                      <a:pt x="0" y="133255"/>
                    </a:lnTo>
                    <a:lnTo>
                      <a:pt x="176689" y="0"/>
                    </a:lnTo>
                    <a:lnTo>
                      <a:pt x="187547" y="14383"/>
                    </a:lnTo>
                    <a:lnTo>
                      <a:pt x="14573" y="143256"/>
                    </a:lnTo>
                    <a:close/>
                  </a:path>
                </a:pathLst>
              </a:custGeom>
              <a:solidFill>
                <a:srgbClr val="8D7941"/>
              </a:solidFill>
              <a:ln w="0"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B9C320B4-D570-CBF4-D888-84F27E222C22}"/>
                  </a:ext>
                </a:extLst>
              </p:cNvPr>
              <p:cNvSpPr/>
              <p:nvPr/>
            </p:nvSpPr>
            <p:spPr>
              <a:xfrm>
                <a:off x="887253" y="3787750"/>
                <a:ext cx="147857" cy="50844"/>
              </a:xfrm>
              <a:custGeom>
                <a:avLst/>
                <a:gdLst>
                  <a:gd name="connsiteX0" fmla="*/ 18479 w 237934"/>
                  <a:gd name="connsiteY0" fmla="*/ 81820 h 81819"/>
                  <a:gd name="connsiteX1" fmla="*/ 0 w 237934"/>
                  <a:gd name="connsiteY1" fmla="*/ 68199 h 81819"/>
                  <a:gd name="connsiteX2" fmla="*/ 219837 w 237934"/>
                  <a:gd name="connsiteY2" fmla="*/ 0 h 81819"/>
                  <a:gd name="connsiteX3" fmla="*/ 237935 w 237934"/>
                  <a:gd name="connsiteY3" fmla="*/ 13525 h 81819"/>
                  <a:gd name="connsiteX4" fmla="*/ 18479 w 237934"/>
                  <a:gd name="connsiteY4" fmla="*/ 81820 h 818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934" h="81819">
                    <a:moveTo>
                      <a:pt x="18479" y="81820"/>
                    </a:moveTo>
                    <a:lnTo>
                      <a:pt x="0" y="68199"/>
                    </a:lnTo>
                    <a:lnTo>
                      <a:pt x="219837" y="0"/>
                    </a:lnTo>
                    <a:lnTo>
                      <a:pt x="237935" y="13525"/>
                    </a:lnTo>
                    <a:lnTo>
                      <a:pt x="18479" y="81820"/>
                    </a:lnTo>
                    <a:close/>
                  </a:path>
                </a:pathLst>
              </a:custGeom>
              <a:solidFill>
                <a:srgbClr val="8D7941"/>
              </a:solidFill>
              <a:ln w="0"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8FD0E69C-5631-FED0-3507-4D411D1A6477}"/>
                  </a:ext>
                </a:extLst>
              </p:cNvPr>
              <p:cNvSpPr/>
              <p:nvPr/>
            </p:nvSpPr>
            <p:spPr>
              <a:xfrm>
                <a:off x="4088502" y="3271610"/>
                <a:ext cx="134894" cy="118913"/>
              </a:xfrm>
              <a:custGeom>
                <a:avLst/>
                <a:gdLst>
                  <a:gd name="connsiteX0" fmla="*/ 203073 w 217074"/>
                  <a:gd name="connsiteY0" fmla="*/ 191357 h 191357"/>
                  <a:gd name="connsiteX1" fmla="*/ 0 w 217074"/>
                  <a:gd name="connsiteY1" fmla="*/ 12002 h 191357"/>
                  <a:gd name="connsiteX2" fmla="*/ 13430 w 217074"/>
                  <a:gd name="connsiteY2" fmla="*/ 0 h 191357"/>
                  <a:gd name="connsiteX3" fmla="*/ 217075 w 217074"/>
                  <a:gd name="connsiteY3" fmla="*/ 182880 h 191357"/>
                  <a:gd name="connsiteX4" fmla="*/ 203073 w 217074"/>
                  <a:gd name="connsiteY4" fmla="*/ 191357 h 191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074" h="191357">
                    <a:moveTo>
                      <a:pt x="203073" y="191357"/>
                    </a:moveTo>
                    <a:lnTo>
                      <a:pt x="0" y="12002"/>
                    </a:lnTo>
                    <a:lnTo>
                      <a:pt x="13430" y="0"/>
                    </a:lnTo>
                    <a:lnTo>
                      <a:pt x="217075" y="182880"/>
                    </a:lnTo>
                    <a:lnTo>
                      <a:pt x="203073" y="191357"/>
                    </a:lnTo>
                    <a:close/>
                  </a:path>
                </a:pathLst>
              </a:custGeom>
              <a:solidFill>
                <a:srgbClr val="8D7941"/>
              </a:solidFill>
              <a:ln w="0"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id="{BEF2F868-8B48-4905-A96B-982B0AF18A9A}"/>
                  </a:ext>
                </a:extLst>
              </p:cNvPr>
              <p:cNvSpPr/>
              <p:nvPr/>
            </p:nvSpPr>
            <p:spPr>
              <a:xfrm>
                <a:off x="4006524" y="3370103"/>
                <a:ext cx="130337" cy="126253"/>
              </a:xfrm>
              <a:custGeom>
                <a:avLst/>
                <a:gdLst>
                  <a:gd name="connsiteX0" fmla="*/ 205454 w 209740"/>
                  <a:gd name="connsiteY0" fmla="*/ 203168 h 203168"/>
                  <a:gd name="connsiteX1" fmla="*/ 0 w 209740"/>
                  <a:gd name="connsiteY1" fmla="*/ 14383 h 203168"/>
                  <a:gd name="connsiteX2" fmla="*/ 8573 w 209740"/>
                  <a:gd name="connsiteY2" fmla="*/ 0 h 203168"/>
                  <a:gd name="connsiteX3" fmla="*/ 209741 w 209740"/>
                  <a:gd name="connsiteY3" fmla="*/ 190976 h 203168"/>
                  <a:gd name="connsiteX4" fmla="*/ 205454 w 209740"/>
                  <a:gd name="connsiteY4" fmla="*/ 203168 h 203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740" h="203168">
                    <a:moveTo>
                      <a:pt x="205454" y="203168"/>
                    </a:moveTo>
                    <a:lnTo>
                      <a:pt x="0" y="14383"/>
                    </a:lnTo>
                    <a:lnTo>
                      <a:pt x="8573" y="0"/>
                    </a:lnTo>
                    <a:lnTo>
                      <a:pt x="209741" y="190976"/>
                    </a:lnTo>
                    <a:lnTo>
                      <a:pt x="205454" y="203168"/>
                    </a:lnTo>
                    <a:close/>
                  </a:path>
                </a:pathLst>
              </a:custGeom>
              <a:solidFill>
                <a:srgbClr val="8D7941"/>
              </a:solidFill>
              <a:ln w="0"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28F31923-8AE4-CBFA-7817-F6526C14B794}"/>
                  </a:ext>
                </a:extLst>
              </p:cNvPr>
              <p:cNvSpPr/>
              <p:nvPr/>
            </p:nvSpPr>
            <p:spPr>
              <a:xfrm>
                <a:off x="4475311" y="3617518"/>
                <a:ext cx="185739" cy="129153"/>
              </a:xfrm>
              <a:custGeom>
                <a:avLst/>
                <a:gdLst>
                  <a:gd name="connsiteX0" fmla="*/ 292037 w 298894"/>
                  <a:gd name="connsiteY0" fmla="*/ 207835 h 207835"/>
                  <a:gd name="connsiteX1" fmla="*/ 0 w 298894"/>
                  <a:gd name="connsiteY1" fmla="*/ 18288 h 207835"/>
                  <a:gd name="connsiteX2" fmla="*/ 13049 w 298894"/>
                  <a:gd name="connsiteY2" fmla="*/ 0 h 207835"/>
                  <a:gd name="connsiteX3" fmla="*/ 298895 w 298894"/>
                  <a:gd name="connsiteY3" fmla="*/ 191643 h 207835"/>
                  <a:gd name="connsiteX4" fmla="*/ 292037 w 298894"/>
                  <a:gd name="connsiteY4" fmla="*/ 207835 h 207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894" h="207835">
                    <a:moveTo>
                      <a:pt x="292037" y="207835"/>
                    </a:moveTo>
                    <a:lnTo>
                      <a:pt x="0" y="18288"/>
                    </a:lnTo>
                    <a:lnTo>
                      <a:pt x="13049" y="0"/>
                    </a:lnTo>
                    <a:lnTo>
                      <a:pt x="298895" y="191643"/>
                    </a:lnTo>
                    <a:lnTo>
                      <a:pt x="292037" y="207835"/>
                    </a:lnTo>
                    <a:close/>
                  </a:path>
                </a:pathLst>
              </a:custGeom>
              <a:solidFill>
                <a:srgbClr val="8D7941"/>
              </a:solidFill>
              <a:ln w="0"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id="{725F9C56-00E7-F633-7739-4E29AD0F3306}"/>
                  </a:ext>
                </a:extLst>
              </p:cNvPr>
              <p:cNvSpPr/>
              <p:nvPr/>
            </p:nvSpPr>
            <p:spPr>
              <a:xfrm>
                <a:off x="4383270" y="3720746"/>
                <a:ext cx="87483" cy="91981"/>
              </a:xfrm>
              <a:custGeom>
                <a:avLst/>
                <a:gdLst>
                  <a:gd name="connsiteX0" fmla="*/ 125635 w 140779"/>
                  <a:gd name="connsiteY0" fmla="*/ 148018 h 148018"/>
                  <a:gd name="connsiteX1" fmla="*/ 0 w 140779"/>
                  <a:gd name="connsiteY1" fmla="*/ 8192 h 148018"/>
                  <a:gd name="connsiteX2" fmla="*/ 16383 w 140779"/>
                  <a:gd name="connsiteY2" fmla="*/ 0 h 148018"/>
                  <a:gd name="connsiteX3" fmla="*/ 140779 w 140779"/>
                  <a:gd name="connsiteY3" fmla="*/ 137731 h 148018"/>
                  <a:gd name="connsiteX4" fmla="*/ 125635 w 140779"/>
                  <a:gd name="connsiteY4" fmla="*/ 148018 h 148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779" h="148018">
                    <a:moveTo>
                      <a:pt x="125635" y="148018"/>
                    </a:moveTo>
                    <a:lnTo>
                      <a:pt x="0" y="8192"/>
                    </a:lnTo>
                    <a:lnTo>
                      <a:pt x="16383" y="0"/>
                    </a:lnTo>
                    <a:lnTo>
                      <a:pt x="140779" y="137731"/>
                    </a:lnTo>
                    <a:lnTo>
                      <a:pt x="125635" y="148018"/>
                    </a:lnTo>
                    <a:close/>
                  </a:path>
                </a:pathLst>
              </a:custGeom>
              <a:solidFill>
                <a:srgbClr val="8D7941"/>
              </a:solidFill>
              <a:ln w="0" cap="flat">
                <a:noFill/>
                <a:prstDash val="solid"/>
                <a:miter/>
              </a:ln>
            </p:spPr>
            <p:txBody>
              <a:bodyPr rtlCol="0" anchor="ctr"/>
              <a:lstStyle/>
              <a:p>
                <a:endParaRPr lang="en-US"/>
              </a:p>
            </p:txBody>
          </p:sp>
        </p:grpSp>
        <p:sp>
          <p:nvSpPr>
            <p:cNvPr id="125" name="Freeform 2078">
              <a:extLst>
                <a:ext uri="{FF2B5EF4-FFF2-40B4-BE49-F238E27FC236}">
                  <a16:creationId xmlns:a16="http://schemas.microsoft.com/office/drawing/2014/main" id="{41E4AD7C-C1B6-768D-226E-B456030E90EF}"/>
                </a:ext>
              </a:extLst>
            </p:cNvPr>
            <p:cNvSpPr/>
            <p:nvPr/>
          </p:nvSpPr>
          <p:spPr>
            <a:xfrm>
              <a:off x="8519767" y="3650464"/>
              <a:ext cx="546731" cy="164527"/>
            </a:xfrm>
            <a:custGeom>
              <a:avLst/>
              <a:gdLst>
                <a:gd name="csX0" fmla="*/ 546731 w 546731"/>
                <a:gd name="csY0" fmla="*/ 843 h 164527"/>
                <a:gd name="csX1" fmla="*/ 275911 w 546731"/>
                <a:gd name="csY1" fmla="*/ 94019 h 164527"/>
                <a:gd name="csX2" fmla="*/ 0 w 546731"/>
                <a:gd name="csY2" fmla="*/ 154424 h 164527"/>
              </a:gdLst>
              <a:ahLst/>
              <a:cxnLst>
                <a:cxn ang="0">
                  <a:pos x="csX0" y="csY0"/>
                </a:cxn>
                <a:cxn ang="0">
                  <a:pos x="csX1" y="csY1"/>
                </a:cxn>
                <a:cxn ang="0">
                  <a:pos x="csX2" y="csY2"/>
                </a:cxn>
              </a:cxnLst>
              <a:rect l="l" t="t" r="r" b="b"/>
              <a:pathLst>
                <a:path w="546731" h="164527">
                  <a:moveTo>
                    <a:pt x="546731" y="843"/>
                  </a:moveTo>
                  <a:cubicBezTo>
                    <a:pt x="450006" y="-7424"/>
                    <a:pt x="360561" y="46722"/>
                    <a:pt x="275911" y="94019"/>
                  </a:cubicBezTo>
                  <a:cubicBezTo>
                    <a:pt x="191261" y="141315"/>
                    <a:pt x="92168" y="184833"/>
                    <a:pt x="0" y="154424"/>
                  </a:cubicBezTo>
                </a:path>
              </a:pathLst>
            </a:custGeom>
            <a:noFill/>
            <a:ln w="5912" cap="flat">
              <a:noFill/>
              <a:prstDash val="solid"/>
              <a:miter/>
            </a:ln>
          </p:spPr>
          <p:txBody>
            <a:bodyPr/>
            <a:lstStyle/>
            <a:p>
              <a:endParaRPr lang="en-US"/>
            </a:p>
          </p:txBody>
        </p:sp>
        <p:sp>
          <p:nvSpPr>
            <p:cNvPr id="126" name="Freeform: Shape 125">
              <a:extLst>
                <a:ext uri="{FF2B5EF4-FFF2-40B4-BE49-F238E27FC236}">
                  <a16:creationId xmlns:a16="http://schemas.microsoft.com/office/drawing/2014/main" id="{EA92305E-0E54-34D9-8372-03CCD26FF89B}"/>
                </a:ext>
              </a:extLst>
            </p:cNvPr>
            <p:cNvSpPr/>
            <p:nvPr/>
          </p:nvSpPr>
          <p:spPr>
            <a:xfrm>
              <a:off x="6983182" y="3092010"/>
              <a:ext cx="1711517" cy="1346722"/>
            </a:xfrm>
            <a:custGeom>
              <a:avLst/>
              <a:gdLst>
                <a:gd name="connsiteX0" fmla="*/ 89251 w 1711517"/>
                <a:gd name="connsiteY0" fmla="*/ 123 h 1346722"/>
                <a:gd name="connsiteX1" fmla="*/ 181478 w 1711517"/>
                <a:gd name="connsiteY1" fmla="*/ 78419 h 1346722"/>
                <a:gd name="connsiteX2" fmla="*/ 423825 w 1711517"/>
                <a:gd name="connsiteY2" fmla="*/ 416640 h 1346722"/>
                <a:gd name="connsiteX3" fmla="*/ 486987 w 1711517"/>
                <a:gd name="connsiteY3" fmla="*/ 537864 h 1346722"/>
                <a:gd name="connsiteX4" fmla="*/ 507173 w 1711517"/>
                <a:gd name="connsiteY4" fmla="*/ 571166 h 1346722"/>
                <a:gd name="connsiteX5" fmla="*/ 689673 w 1711517"/>
                <a:gd name="connsiteY5" fmla="*/ 699712 h 1346722"/>
                <a:gd name="connsiteX6" fmla="*/ 695356 w 1711517"/>
                <a:gd name="connsiteY6" fmla="*/ 703431 h 1346722"/>
                <a:gd name="connsiteX7" fmla="*/ 831979 w 1711517"/>
                <a:gd name="connsiteY7" fmla="*/ 779366 h 1346722"/>
                <a:gd name="connsiteX8" fmla="*/ 997609 w 1711517"/>
                <a:gd name="connsiteY8" fmla="*/ 765608 h 1346722"/>
                <a:gd name="connsiteX9" fmla="*/ 1195086 w 1711517"/>
                <a:gd name="connsiteY9" fmla="*/ 677451 h 1346722"/>
                <a:gd name="connsiteX10" fmla="*/ 1290273 w 1711517"/>
                <a:gd name="connsiteY10" fmla="*/ 570989 h 1346722"/>
                <a:gd name="connsiteX11" fmla="*/ 1389603 w 1711517"/>
                <a:gd name="connsiteY11" fmla="*/ 409732 h 1346722"/>
                <a:gd name="connsiteX12" fmla="*/ 1431277 w 1711517"/>
                <a:gd name="connsiteY12" fmla="*/ 325472 h 1346722"/>
                <a:gd name="connsiteX13" fmla="*/ 1506877 w 1711517"/>
                <a:gd name="connsiteY13" fmla="*/ 179729 h 1346722"/>
                <a:gd name="connsiteX14" fmla="*/ 1519778 w 1711517"/>
                <a:gd name="connsiteY14" fmla="*/ 156125 h 1346722"/>
                <a:gd name="connsiteX15" fmla="*/ 1660309 w 1711517"/>
                <a:gd name="connsiteY15" fmla="*/ 261137 h 1346722"/>
                <a:gd name="connsiteX16" fmla="*/ 1650617 w 1711517"/>
                <a:gd name="connsiteY16" fmla="*/ 274175 h 1346722"/>
                <a:gd name="connsiteX17" fmla="*/ 1493077 w 1711517"/>
                <a:gd name="connsiteY17" fmla="*/ 562250 h 1346722"/>
                <a:gd name="connsiteX18" fmla="*/ 1444714 w 1711517"/>
                <a:gd name="connsiteY18" fmla="*/ 692272 h 1346722"/>
                <a:gd name="connsiteX19" fmla="*/ 1488637 w 1711517"/>
                <a:gd name="connsiteY19" fmla="*/ 778953 h 1346722"/>
                <a:gd name="connsiteX20" fmla="*/ 1525812 w 1711517"/>
                <a:gd name="connsiteY20" fmla="*/ 835874 h 1346722"/>
                <a:gd name="connsiteX21" fmla="*/ 1649946 w 1711517"/>
                <a:gd name="connsiteY21" fmla="*/ 937376 h 1346722"/>
                <a:gd name="connsiteX22" fmla="*/ 1711509 w 1711517"/>
                <a:gd name="connsiteY22" fmla="*/ 1084166 h 1346722"/>
                <a:gd name="connsiteX23" fmla="*/ 1651070 w 1711517"/>
                <a:gd name="connsiteY23" fmla="*/ 1211295 h 1346722"/>
                <a:gd name="connsiteX24" fmla="*/ 1650715 w 1711517"/>
                <a:gd name="connsiteY24" fmla="*/ 1211649 h 1346722"/>
                <a:gd name="connsiteX25" fmla="*/ 1500713 w 1711517"/>
                <a:gd name="connsiteY25" fmla="*/ 1297562 h 1346722"/>
                <a:gd name="connsiteX26" fmla="*/ 1352369 w 1711517"/>
                <a:gd name="connsiteY26" fmla="*/ 1338541 h 1346722"/>
                <a:gd name="connsiteX27" fmla="*/ 1194790 w 1711517"/>
                <a:gd name="connsiteY27" fmla="*/ 1327853 h 1346722"/>
                <a:gd name="connsiteX28" fmla="*/ 1127780 w 1711517"/>
                <a:gd name="connsiteY28" fmla="*/ 1213597 h 1346722"/>
                <a:gd name="connsiteX29" fmla="*/ 1118664 w 1711517"/>
                <a:gd name="connsiteY29" fmla="*/ 1155968 h 1346722"/>
                <a:gd name="connsiteX30" fmla="*/ 1104516 w 1711517"/>
                <a:gd name="connsiteY30" fmla="*/ 1093555 h 1346722"/>
                <a:gd name="connsiteX31" fmla="*/ 1034488 w 1711517"/>
                <a:gd name="connsiteY31" fmla="*/ 1011539 h 1346722"/>
                <a:gd name="connsiteX32" fmla="*/ 961440 w 1711517"/>
                <a:gd name="connsiteY32" fmla="*/ 995832 h 1346722"/>
                <a:gd name="connsiteX33" fmla="*/ 961381 w 1711517"/>
                <a:gd name="connsiteY33" fmla="*/ 995891 h 1346722"/>
                <a:gd name="connsiteX34" fmla="*/ 897213 w 1711517"/>
                <a:gd name="connsiteY34" fmla="*/ 998962 h 1346722"/>
                <a:gd name="connsiteX35" fmla="*/ 761359 w 1711517"/>
                <a:gd name="connsiteY35" fmla="*/ 1022758 h 1346722"/>
                <a:gd name="connsiteX36" fmla="*/ 711694 w 1711517"/>
                <a:gd name="connsiteY36" fmla="*/ 1101113 h 1346722"/>
                <a:gd name="connsiteX37" fmla="*/ 674519 w 1711517"/>
                <a:gd name="connsiteY37" fmla="*/ 1187735 h 1346722"/>
                <a:gd name="connsiteX38" fmla="*/ 595789 w 1711517"/>
                <a:gd name="connsiteY38" fmla="*/ 1316457 h 1346722"/>
                <a:gd name="connsiteX39" fmla="*/ 456324 w 1711517"/>
                <a:gd name="connsiteY39" fmla="*/ 1336297 h 1346722"/>
                <a:gd name="connsiteX40" fmla="*/ 370549 w 1711517"/>
                <a:gd name="connsiteY40" fmla="*/ 1314154 h 1346722"/>
                <a:gd name="connsiteX41" fmla="*/ 282584 w 1711517"/>
                <a:gd name="connsiteY41" fmla="*/ 1283745 h 1346722"/>
                <a:gd name="connsiteX42" fmla="*/ 210780 w 1711517"/>
                <a:gd name="connsiteY42" fmla="*/ 1261189 h 1346722"/>
                <a:gd name="connsiteX43" fmla="*/ 130688 w 1711517"/>
                <a:gd name="connsiteY43" fmla="*/ 1223281 h 1346722"/>
                <a:gd name="connsiteX44" fmla="*/ 43 w 1711517"/>
                <a:gd name="connsiteY44" fmla="*/ 1048620 h 1346722"/>
                <a:gd name="connsiteX45" fmla="*/ 190890 w 1711517"/>
                <a:gd name="connsiteY45" fmla="*/ 880513 h 1346722"/>
                <a:gd name="connsiteX46" fmla="*/ 212437 w 1711517"/>
                <a:gd name="connsiteY46" fmla="*/ 848687 h 1346722"/>
                <a:gd name="connsiteX47" fmla="*/ 255473 w 1711517"/>
                <a:gd name="connsiteY47" fmla="*/ 742462 h 1346722"/>
                <a:gd name="connsiteX48" fmla="*/ 286018 w 1711517"/>
                <a:gd name="connsiteY48" fmla="*/ 655249 h 1346722"/>
                <a:gd name="connsiteX49" fmla="*/ 254289 w 1711517"/>
                <a:gd name="connsiteY49" fmla="*/ 546898 h 1346722"/>
                <a:gd name="connsiteX50" fmla="*/ 253282 w 1711517"/>
                <a:gd name="connsiteY50" fmla="*/ 544949 h 1346722"/>
                <a:gd name="connsiteX51" fmla="*/ 232031 w 1711517"/>
                <a:gd name="connsiteY51" fmla="*/ 511765 h 1346722"/>
                <a:gd name="connsiteX52" fmla="*/ 200065 w 1711517"/>
                <a:gd name="connsiteY52" fmla="*/ 466417 h 1346722"/>
                <a:gd name="connsiteX53" fmla="*/ 81378 w 1711517"/>
                <a:gd name="connsiteY53" fmla="*/ 152877 h 1346722"/>
                <a:gd name="connsiteX54" fmla="*/ 44677 w 1711517"/>
                <a:gd name="connsiteY54" fmla="*/ 30119 h 1346722"/>
                <a:gd name="connsiteX55" fmla="*/ 89251 w 1711517"/>
                <a:gd name="connsiteY55" fmla="*/ 123 h 1346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711517" h="1346722">
                  <a:moveTo>
                    <a:pt x="89251" y="123"/>
                  </a:moveTo>
                  <a:cubicBezTo>
                    <a:pt x="112989" y="-1767"/>
                    <a:pt x="136312" y="18014"/>
                    <a:pt x="181478" y="78419"/>
                  </a:cubicBezTo>
                  <a:cubicBezTo>
                    <a:pt x="236234" y="151578"/>
                    <a:pt x="412400" y="395738"/>
                    <a:pt x="423825" y="416640"/>
                  </a:cubicBezTo>
                  <a:cubicBezTo>
                    <a:pt x="462362" y="487260"/>
                    <a:pt x="478404" y="520150"/>
                    <a:pt x="486987" y="537864"/>
                  </a:cubicBezTo>
                  <a:cubicBezTo>
                    <a:pt x="495452" y="555342"/>
                    <a:pt x="497524" y="559534"/>
                    <a:pt x="507173" y="571166"/>
                  </a:cubicBezTo>
                  <a:cubicBezTo>
                    <a:pt x="524991" y="592600"/>
                    <a:pt x="534284" y="598682"/>
                    <a:pt x="689673" y="699712"/>
                  </a:cubicBezTo>
                  <a:lnTo>
                    <a:pt x="695356" y="703431"/>
                  </a:lnTo>
                  <a:cubicBezTo>
                    <a:pt x="787405" y="763305"/>
                    <a:pt x="801553" y="772517"/>
                    <a:pt x="831979" y="779366"/>
                  </a:cubicBezTo>
                  <a:cubicBezTo>
                    <a:pt x="888630" y="792179"/>
                    <a:pt x="934329" y="781019"/>
                    <a:pt x="997609" y="765608"/>
                  </a:cubicBezTo>
                  <a:cubicBezTo>
                    <a:pt x="1050648" y="752677"/>
                    <a:pt x="1123341" y="734963"/>
                    <a:pt x="1195086" y="677451"/>
                  </a:cubicBezTo>
                  <a:cubicBezTo>
                    <a:pt x="1233030" y="647042"/>
                    <a:pt x="1254578" y="618404"/>
                    <a:pt x="1290273" y="570989"/>
                  </a:cubicBezTo>
                  <a:cubicBezTo>
                    <a:pt x="1337215" y="508636"/>
                    <a:pt x="1366280" y="453781"/>
                    <a:pt x="1389603" y="409732"/>
                  </a:cubicBezTo>
                  <a:cubicBezTo>
                    <a:pt x="1408664" y="373595"/>
                    <a:pt x="1421213" y="346906"/>
                    <a:pt x="1431277" y="325472"/>
                  </a:cubicBezTo>
                  <a:cubicBezTo>
                    <a:pt x="1440511" y="305810"/>
                    <a:pt x="1473099" y="242364"/>
                    <a:pt x="1506877" y="179729"/>
                  </a:cubicBezTo>
                  <a:lnTo>
                    <a:pt x="1519778" y="156125"/>
                  </a:lnTo>
                  <a:lnTo>
                    <a:pt x="1660309" y="261137"/>
                  </a:lnTo>
                  <a:lnTo>
                    <a:pt x="1650617" y="274175"/>
                  </a:lnTo>
                  <a:cubicBezTo>
                    <a:pt x="1607372" y="337677"/>
                    <a:pt x="1503385" y="518024"/>
                    <a:pt x="1493077" y="562250"/>
                  </a:cubicBezTo>
                  <a:cubicBezTo>
                    <a:pt x="1482895" y="605709"/>
                    <a:pt x="1439209" y="670719"/>
                    <a:pt x="1444714" y="692272"/>
                  </a:cubicBezTo>
                  <a:cubicBezTo>
                    <a:pt x="1453830" y="727641"/>
                    <a:pt x="1466202" y="745886"/>
                    <a:pt x="1488637" y="778953"/>
                  </a:cubicBezTo>
                  <a:cubicBezTo>
                    <a:pt x="1498582" y="793596"/>
                    <a:pt x="1510954" y="811842"/>
                    <a:pt x="1525812" y="835874"/>
                  </a:cubicBezTo>
                  <a:cubicBezTo>
                    <a:pt x="1543985" y="865161"/>
                    <a:pt x="1614665" y="870003"/>
                    <a:pt x="1649946" y="937376"/>
                  </a:cubicBezTo>
                  <a:cubicBezTo>
                    <a:pt x="1707543" y="1047380"/>
                    <a:pt x="1711746" y="1066925"/>
                    <a:pt x="1711509" y="1084166"/>
                  </a:cubicBezTo>
                  <a:cubicBezTo>
                    <a:pt x="1710739" y="1146166"/>
                    <a:pt x="1668947" y="1191809"/>
                    <a:pt x="1651070" y="1211295"/>
                  </a:cubicBezTo>
                  <a:lnTo>
                    <a:pt x="1650715" y="1211649"/>
                  </a:lnTo>
                  <a:cubicBezTo>
                    <a:pt x="1612889" y="1252923"/>
                    <a:pt x="1573051" y="1268806"/>
                    <a:pt x="1500713" y="1297562"/>
                  </a:cubicBezTo>
                  <a:cubicBezTo>
                    <a:pt x="1468570" y="1310316"/>
                    <a:pt x="1419970" y="1329684"/>
                    <a:pt x="1352369" y="1338541"/>
                  </a:cubicBezTo>
                  <a:cubicBezTo>
                    <a:pt x="1278433" y="1348225"/>
                    <a:pt x="1233800" y="1354070"/>
                    <a:pt x="1194790" y="1327853"/>
                  </a:cubicBezTo>
                  <a:cubicBezTo>
                    <a:pt x="1152110" y="1299156"/>
                    <a:pt x="1136897" y="1245601"/>
                    <a:pt x="1127780" y="1213597"/>
                  </a:cubicBezTo>
                  <a:cubicBezTo>
                    <a:pt x="1120618" y="1188562"/>
                    <a:pt x="1119611" y="1171261"/>
                    <a:pt x="1118664" y="1155968"/>
                  </a:cubicBezTo>
                  <a:cubicBezTo>
                    <a:pt x="1117539" y="1136482"/>
                    <a:pt x="1116474" y="1119654"/>
                    <a:pt x="1104516" y="1093555"/>
                  </a:cubicBezTo>
                  <a:cubicBezTo>
                    <a:pt x="1097295" y="1077789"/>
                    <a:pt x="1078115" y="1035984"/>
                    <a:pt x="1034488" y="1011539"/>
                  </a:cubicBezTo>
                  <a:cubicBezTo>
                    <a:pt x="1013000" y="999493"/>
                    <a:pt x="990861" y="995832"/>
                    <a:pt x="961440" y="995832"/>
                  </a:cubicBezTo>
                  <a:lnTo>
                    <a:pt x="961381" y="995891"/>
                  </a:lnTo>
                  <a:cubicBezTo>
                    <a:pt x="943267" y="995891"/>
                    <a:pt x="922430" y="997308"/>
                    <a:pt x="897213" y="998962"/>
                  </a:cubicBezTo>
                  <a:cubicBezTo>
                    <a:pt x="822982" y="1003922"/>
                    <a:pt x="785688" y="1006402"/>
                    <a:pt x="761359" y="1022758"/>
                  </a:cubicBezTo>
                  <a:cubicBezTo>
                    <a:pt x="736852" y="1039232"/>
                    <a:pt x="729512" y="1057359"/>
                    <a:pt x="711694" y="1101113"/>
                  </a:cubicBezTo>
                  <a:cubicBezTo>
                    <a:pt x="702755" y="1123078"/>
                    <a:pt x="691686" y="1150358"/>
                    <a:pt x="674519" y="1187735"/>
                  </a:cubicBezTo>
                  <a:cubicBezTo>
                    <a:pt x="623966" y="1297917"/>
                    <a:pt x="605615" y="1309962"/>
                    <a:pt x="595789" y="1316457"/>
                  </a:cubicBezTo>
                  <a:cubicBezTo>
                    <a:pt x="552931" y="1344682"/>
                    <a:pt x="503799" y="1340430"/>
                    <a:pt x="456324" y="1336297"/>
                  </a:cubicBezTo>
                  <a:cubicBezTo>
                    <a:pt x="424240" y="1333522"/>
                    <a:pt x="409618" y="1328267"/>
                    <a:pt x="370549" y="1314154"/>
                  </a:cubicBezTo>
                  <a:cubicBezTo>
                    <a:pt x="350304" y="1306833"/>
                    <a:pt x="322601" y="1296854"/>
                    <a:pt x="282584" y="1283745"/>
                  </a:cubicBezTo>
                  <a:cubicBezTo>
                    <a:pt x="252572" y="1273943"/>
                    <a:pt x="229426" y="1266858"/>
                    <a:pt x="210780" y="1261189"/>
                  </a:cubicBezTo>
                  <a:cubicBezTo>
                    <a:pt x="160286" y="1245778"/>
                    <a:pt x="146671" y="1241645"/>
                    <a:pt x="130688" y="1223281"/>
                  </a:cubicBezTo>
                  <a:cubicBezTo>
                    <a:pt x="89014" y="1175453"/>
                    <a:pt x="-2265" y="1074719"/>
                    <a:pt x="43" y="1048620"/>
                  </a:cubicBezTo>
                  <a:cubicBezTo>
                    <a:pt x="5963" y="981130"/>
                    <a:pt x="134417" y="965718"/>
                    <a:pt x="190890" y="880513"/>
                  </a:cubicBezTo>
                  <a:cubicBezTo>
                    <a:pt x="197402" y="870594"/>
                    <a:pt x="204742" y="859965"/>
                    <a:pt x="212437" y="848687"/>
                  </a:cubicBezTo>
                  <a:cubicBezTo>
                    <a:pt x="236767" y="813141"/>
                    <a:pt x="218831" y="805524"/>
                    <a:pt x="255473" y="742462"/>
                  </a:cubicBezTo>
                  <a:cubicBezTo>
                    <a:pt x="271929" y="714119"/>
                    <a:pt x="284656" y="689674"/>
                    <a:pt x="286018" y="655249"/>
                  </a:cubicBezTo>
                  <a:cubicBezTo>
                    <a:pt x="287794" y="611613"/>
                    <a:pt x="269206" y="575713"/>
                    <a:pt x="254289" y="546898"/>
                  </a:cubicBezTo>
                  <a:lnTo>
                    <a:pt x="253282" y="544949"/>
                  </a:lnTo>
                  <a:cubicBezTo>
                    <a:pt x="246652" y="532077"/>
                    <a:pt x="242982" y="526940"/>
                    <a:pt x="232031" y="511765"/>
                  </a:cubicBezTo>
                  <a:cubicBezTo>
                    <a:pt x="224987" y="502022"/>
                    <a:pt x="215397" y="488619"/>
                    <a:pt x="200065" y="466417"/>
                  </a:cubicBezTo>
                  <a:cubicBezTo>
                    <a:pt x="166265" y="417349"/>
                    <a:pt x="87653" y="167816"/>
                    <a:pt x="81378" y="152877"/>
                  </a:cubicBezTo>
                  <a:cubicBezTo>
                    <a:pt x="72440" y="131562"/>
                    <a:pt x="13658" y="74522"/>
                    <a:pt x="44677" y="30119"/>
                  </a:cubicBezTo>
                  <a:cubicBezTo>
                    <a:pt x="50537" y="21675"/>
                    <a:pt x="66638" y="1894"/>
                    <a:pt x="89251" y="123"/>
                  </a:cubicBezTo>
                  <a:close/>
                </a:path>
              </a:pathLst>
            </a:custGeom>
            <a:noFill/>
            <a:ln w="5912" cap="flat">
              <a:noFill/>
              <a:prstDash val="solid"/>
              <a:miter/>
            </a:ln>
          </p:spPr>
          <p:txBody>
            <a:bodyPr wrap="square">
              <a:noAutofit/>
            </a:bodyPr>
            <a:lstStyle/>
            <a:p>
              <a:endParaRPr lang="en-US"/>
            </a:p>
          </p:txBody>
        </p:sp>
        <p:sp>
          <p:nvSpPr>
            <p:cNvPr id="127" name="Oval 126">
              <a:extLst>
                <a:ext uri="{FF2B5EF4-FFF2-40B4-BE49-F238E27FC236}">
                  <a16:creationId xmlns:a16="http://schemas.microsoft.com/office/drawing/2014/main" id="{C72B0373-E3A0-B5D7-A9C6-16320F4BD8B0}"/>
                </a:ext>
              </a:extLst>
            </p:cNvPr>
            <p:cNvSpPr/>
            <p:nvPr/>
          </p:nvSpPr>
          <p:spPr>
            <a:xfrm>
              <a:off x="7804387" y="3962602"/>
              <a:ext cx="164919" cy="40860"/>
            </a:xfrm>
            <a:prstGeom prst="ellipse">
              <a:avLst/>
            </a:prstGeom>
            <a:solidFill>
              <a:srgbClr val="8D7941"/>
            </a:solidFill>
            <a:ln w="5912" cap="flat">
              <a:solidFill>
                <a:schemeClr val="accent2"/>
              </a:solidFill>
              <a:prstDash val="solid"/>
              <a:miter/>
            </a:ln>
          </p:spPr>
          <p:txBody>
            <a:bodyPr/>
            <a:lstStyle/>
            <a:p>
              <a:endParaRPr lang="en-US"/>
            </a:p>
          </p:txBody>
        </p:sp>
      </p:grpSp>
      <p:sp>
        <p:nvSpPr>
          <p:cNvPr id="17" name="Text Placeholder 16">
            <a:extLst>
              <a:ext uri="{FF2B5EF4-FFF2-40B4-BE49-F238E27FC236}">
                <a16:creationId xmlns:a16="http://schemas.microsoft.com/office/drawing/2014/main" id="{74875B1B-7082-3872-FA3E-E1D0F28D16C6}"/>
              </a:ext>
            </a:extLst>
          </p:cNvPr>
          <p:cNvSpPr>
            <a:spLocks noGrp="1"/>
          </p:cNvSpPr>
          <p:nvPr>
            <p:ph type="body" sz="quarter" idx="17"/>
          </p:nvPr>
        </p:nvSpPr>
        <p:spPr/>
        <p:txBody>
          <a:bodyPr/>
          <a:lstStyle/>
          <a:p>
            <a:r>
              <a:rPr lang="en-GB" dirty="0"/>
              <a:t>Fundamentals of neurobiology – Regional neuroscience</a:t>
            </a:r>
          </a:p>
        </p:txBody>
      </p:sp>
      <p:sp>
        <p:nvSpPr>
          <p:cNvPr id="5" name="Title 4">
            <a:extLst>
              <a:ext uri="{FF2B5EF4-FFF2-40B4-BE49-F238E27FC236}">
                <a16:creationId xmlns:a16="http://schemas.microsoft.com/office/drawing/2014/main" id="{618ABC11-A4F0-02DC-E5BC-DC69EA8D295A}"/>
              </a:ext>
            </a:extLst>
          </p:cNvPr>
          <p:cNvSpPr>
            <a:spLocks noGrp="1"/>
          </p:cNvSpPr>
          <p:nvPr>
            <p:ph type="title"/>
          </p:nvPr>
        </p:nvSpPr>
        <p:spPr>
          <a:xfrm>
            <a:off x="539749" y="814386"/>
            <a:ext cx="9213851" cy="332399"/>
          </a:xfrm>
        </p:spPr>
        <p:txBody>
          <a:bodyPr/>
          <a:lstStyle/>
          <a:p>
            <a:r>
              <a:rPr lang="en-GB" noProof="0" dirty="0"/>
              <a:t>The spinal cord – structure (II)</a:t>
            </a:r>
          </a:p>
        </p:txBody>
      </p:sp>
      <p:sp>
        <p:nvSpPr>
          <p:cNvPr id="11" name="Content Placeholder 10">
            <a:extLst>
              <a:ext uri="{FF2B5EF4-FFF2-40B4-BE49-F238E27FC236}">
                <a16:creationId xmlns:a16="http://schemas.microsoft.com/office/drawing/2014/main" id="{2AB66123-8CD1-633D-A86E-F86047B4FAD1}"/>
              </a:ext>
            </a:extLst>
          </p:cNvPr>
          <p:cNvSpPr>
            <a:spLocks noGrp="1"/>
          </p:cNvSpPr>
          <p:nvPr>
            <p:ph idx="20"/>
          </p:nvPr>
        </p:nvSpPr>
        <p:spPr>
          <a:xfrm>
            <a:off x="539750" y="1416785"/>
            <a:ext cx="4998901" cy="4415215"/>
          </a:xfrm>
        </p:spPr>
        <p:txBody>
          <a:bodyPr/>
          <a:lstStyle/>
          <a:p>
            <a:pPr lvl="1">
              <a:spcBef>
                <a:spcPts val="0"/>
              </a:spcBef>
              <a:spcAft>
                <a:spcPts val="600"/>
              </a:spcAft>
            </a:pPr>
            <a:r>
              <a:rPr lang="en-GB" sz="1600" b="1" noProof="0" dirty="0">
                <a:solidFill>
                  <a:schemeClr val="tx1"/>
                </a:solidFill>
              </a:rPr>
              <a:t>Grey matter </a:t>
            </a:r>
            <a:r>
              <a:rPr lang="en-GB" sz="1600" noProof="0" dirty="0">
                <a:solidFill>
                  <a:schemeClr val="tx1"/>
                </a:solidFill>
              </a:rPr>
              <a:t>is composed of neuron cell bodies, dendrites, and unmyelinated axons</a:t>
            </a:r>
            <a:r>
              <a:rPr lang="en-GB" sz="1600" baseline="30000" noProof="0" dirty="0">
                <a:solidFill>
                  <a:schemeClr val="tx1"/>
                </a:solidFill>
              </a:rPr>
              <a:t>1-3</a:t>
            </a:r>
          </a:p>
          <a:p>
            <a:pPr lvl="2">
              <a:spcBef>
                <a:spcPts val="0"/>
              </a:spcBef>
              <a:spcAft>
                <a:spcPts val="600"/>
              </a:spcAft>
            </a:pPr>
            <a:r>
              <a:rPr lang="en-GB" sz="1400" noProof="0" dirty="0">
                <a:solidFill>
                  <a:schemeClr val="tx1"/>
                </a:solidFill>
              </a:rPr>
              <a:t>The grey matter is divided into:</a:t>
            </a:r>
            <a:r>
              <a:rPr lang="en-GB" sz="1400" baseline="30000" noProof="0" dirty="0">
                <a:solidFill>
                  <a:schemeClr val="tx1"/>
                </a:solidFill>
              </a:rPr>
              <a:t>1</a:t>
            </a:r>
          </a:p>
          <a:p>
            <a:pPr lvl="3">
              <a:spcBef>
                <a:spcPts val="0"/>
              </a:spcBef>
              <a:spcAft>
                <a:spcPts val="600"/>
              </a:spcAft>
            </a:pPr>
            <a:r>
              <a:rPr lang="en-GB" sz="1400" b="1" noProof="0" dirty="0">
                <a:solidFill>
                  <a:schemeClr val="tx1"/>
                </a:solidFill>
              </a:rPr>
              <a:t>Dorsal horn</a:t>
            </a:r>
            <a:r>
              <a:rPr lang="en-GB" sz="1400" noProof="0" dirty="0">
                <a:solidFill>
                  <a:schemeClr val="tx1"/>
                </a:solidFill>
              </a:rPr>
              <a:t>: contains synapses of neurons that receive sensory information from the body</a:t>
            </a:r>
          </a:p>
          <a:p>
            <a:pPr lvl="3">
              <a:spcBef>
                <a:spcPts val="0"/>
              </a:spcBef>
              <a:spcAft>
                <a:spcPts val="600"/>
              </a:spcAft>
            </a:pPr>
            <a:r>
              <a:rPr lang="en-GB" sz="1400" b="1" noProof="0" dirty="0">
                <a:solidFill>
                  <a:schemeClr val="tx1"/>
                </a:solidFill>
              </a:rPr>
              <a:t>Ventral horn</a:t>
            </a:r>
            <a:r>
              <a:rPr lang="en-GB" sz="1400" noProof="0" dirty="0">
                <a:solidFill>
                  <a:schemeClr val="tx1"/>
                </a:solidFill>
              </a:rPr>
              <a:t>: contains motor neuron cell bodies that send signals to muscles</a:t>
            </a:r>
          </a:p>
          <a:p>
            <a:pPr lvl="3">
              <a:spcBef>
                <a:spcPts val="0"/>
              </a:spcBef>
              <a:spcAft>
                <a:spcPts val="600"/>
              </a:spcAft>
            </a:pPr>
            <a:r>
              <a:rPr lang="en-GB" sz="1400" b="1" noProof="0" dirty="0">
                <a:solidFill>
                  <a:schemeClr val="tx1"/>
                </a:solidFill>
              </a:rPr>
              <a:t>Lateral horn</a:t>
            </a:r>
            <a:r>
              <a:rPr lang="en-GB" sz="1400" noProof="0" dirty="0">
                <a:solidFill>
                  <a:schemeClr val="tx1"/>
                </a:solidFill>
              </a:rPr>
              <a:t>: found only in the thoracic and upper lumbar regions, contains cell bodies of autonomic nervous system neurons</a:t>
            </a:r>
          </a:p>
          <a:p>
            <a:pPr lvl="1">
              <a:spcBef>
                <a:spcPts val="0"/>
              </a:spcBef>
              <a:spcAft>
                <a:spcPts val="600"/>
              </a:spcAft>
            </a:pPr>
            <a:r>
              <a:rPr lang="en-GB" sz="1600" b="1" noProof="0" dirty="0">
                <a:solidFill>
                  <a:schemeClr val="tx1"/>
                </a:solidFill>
              </a:rPr>
              <a:t>White matter </a:t>
            </a:r>
            <a:r>
              <a:rPr lang="en-GB" sz="1600" noProof="0" dirty="0">
                <a:solidFill>
                  <a:schemeClr val="tx1"/>
                </a:solidFill>
              </a:rPr>
              <a:t>surrounds the grey matter and consists of myelinated axons that form ascending and descending tracts</a:t>
            </a:r>
            <a:r>
              <a:rPr lang="en-GB" sz="1600" baseline="30000" noProof="0" dirty="0">
                <a:solidFill>
                  <a:schemeClr val="tx1"/>
                </a:solidFill>
              </a:rPr>
              <a:t>1,3</a:t>
            </a:r>
          </a:p>
          <a:p>
            <a:pPr lvl="2">
              <a:spcBef>
                <a:spcPts val="0"/>
              </a:spcBef>
              <a:spcAft>
                <a:spcPts val="600"/>
              </a:spcAft>
            </a:pPr>
            <a:r>
              <a:rPr lang="en-GB" sz="1400" dirty="0">
                <a:solidFill>
                  <a:schemeClr val="tx1"/>
                </a:solidFill>
              </a:rPr>
              <a:t>A</a:t>
            </a:r>
            <a:r>
              <a:rPr lang="en-GB" sz="1400" noProof="0" dirty="0">
                <a:solidFill>
                  <a:schemeClr val="tx1"/>
                </a:solidFill>
              </a:rPr>
              <a:t>scending tracts carry sensory information towards the brain, while descending tracts carry motor information from the brain to the body</a:t>
            </a:r>
            <a:r>
              <a:rPr lang="en-GB" sz="1400" baseline="30000" noProof="0" dirty="0">
                <a:solidFill>
                  <a:schemeClr val="tx1"/>
                </a:solidFill>
              </a:rPr>
              <a:t>3</a:t>
            </a:r>
          </a:p>
        </p:txBody>
      </p:sp>
      <p:sp>
        <p:nvSpPr>
          <p:cNvPr id="18" name="Text Placeholder 17">
            <a:extLst>
              <a:ext uri="{FF2B5EF4-FFF2-40B4-BE49-F238E27FC236}">
                <a16:creationId xmlns:a16="http://schemas.microsoft.com/office/drawing/2014/main" id="{31F6F388-FEAF-DA08-411C-C653F08B8DA8}"/>
              </a:ext>
            </a:extLst>
          </p:cNvPr>
          <p:cNvSpPr>
            <a:spLocks noGrp="1"/>
          </p:cNvSpPr>
          <p:nvPr>
            <p:ph type="body" sz="quarter" idx="18"/>
          </p:nvPr>
        </p:nvSpPr>
        <p:spPr>
          <a:xfrm>
            <a:off x="539748" y="6102000"/>
            <a:ext cx="10556259" cy="619200"/>
          </a:xfrm>
        </p:spPr>
        <p:txBody>
          <a:bodyPr/>
          <a:lstStyle/>
          <a:p>
            <a:r>
              <a:rPr lang="en-US" dirty="0"/>
              <a:t>1. Hedges. Spinal cord structure. In: Introduction to Neuroscience. Available at: https://openbooks.lib.msu.edu/introneuroscience1/. Accessed December 2025; </a:t>
            </a:r>
            <a:br>
              <a:rPr lang="en-US" dirty="0"/>
            </a:br>
            <a:r>
              <a:rPr lang="en-US" dirty="0"/>
              <a:t>2. Mercadante &amp; Tadi. Neuroanatomy, gray matter. [Updated 2023 Jul]. </a:t>
            </a:r>
            <a:r>
              <a:rPr lang="en-GB" dirty="0"/>
              <a:t>In: </a:t>
            </a:r>
            <a:r>
              <a:rPr lang="en-GB" dirty="0" err="1"/>
              <a:t>StatPearls</a:t>
            </a:r>
            <a:r>
              <a:rPr lang="en-GB" dirty="0"/>
              <a:t> [internet]. Treasure Island (FL): </a:t>
            </a:r>
            <a:r>
              <a:rPr lang="en-GB" dirty="0" err="1"/>
              <a:t>StatPearls</a:t>
            </a:r>
            <a:r>
              <a:rPr lang="en-GB" dirty="0"/>
              <a:t> Publishing; 2023. Available at: https://www.ncbi.nlm.nih.gov/books/NBK553239/; </a:t>
            </a:r>
            <a:br>
              <a:rPr lang="en-GB" dirty="0"/>
            </a:br>
            <a:r>
              <a:rPr lang="en-US" dirty="0"/>
              <a:t>3. Spinal cord. In: Lumen Learning Anatomy. https://courses.lumenlearning.com/suny-dutchess-anatomy-physiology/. Accessed December 2025</a:t>
            </a:r>
            <a:endParaRPr lang="en-GB" dirty="0"/>
          </a:p>
        </p:txBody>
      </p:sp>
      <p:sp>
        <p:nvSpPr>
          <p:cNvPr id="7" name="Slide Number Placeholder 6">
            <a:extLst>
              <a:ext uri="{FF2B5EF4-FFF2-40B4-BE49-F238E27FC236}">
                <a16:creationId xmlns:a16="http://schemas.microsoft.com/office/drawing/2014/main" id="{39660FD1-2D52-C677-4801-5D5FB59C8096}"/>
              </a:ext>
            </a:extLst>
          </p:cNvPr>
          <p:cNvSpPr>
            <a:spLocks noGrp="1"/>
          </p:cNvSpPr>
          <p:nvPr>
            <p:ph type="sldNum" sz="quarter" idx="4"/>
          </p:nvPr>
        </p:nvSpPr>
        <p:spPr>
          <a:xfrm>
            <a:off x="11326690" y="6434112"/>
            <a:ext cx="595310" cy="153888"/>
          </a:xfrm>
        </p:spPr>
        <p:txBody>
          <a:bodyPr/>
          <a:lstStyle/>
          <a:p>
            <a:pPr lvl="0"/>
            <a:fld id="{6DBC486D-4FAB-B746-8B02-8D7C842291C6}" type="slidenum">
              <a:rPr lang="en-GB" noProof="0" smtClean="0"/>
              <a:pPr lvl="0"/>
              <a:t>15</a:t>
            </a:fld>
            <a:endParaRPr lang="en-GB" noProof="0"/>
          </a:p>
        </p:txBody>
      </p:sp>
      <p:sp>
        <p:nvSpPr>
          <p:cNvPr id="15" name="TextBox 14">
            <a:extLst>
              <a:ext uri="{FF2B5EF4-FFF2-40B4-BE49-F238E27FC236}">
                <a16:creationId xmlns:a16="http://schemas.microsoft.com/office/drawing/2014/main" id="{1DBE1A48-67AF-161D-2F27-AF219419EA49}"/>
              </a:ext>
            </a:extLst>
          </p:cNvPr>
          <p:cNvSpPr txBox="1"/>
          <p:nvPr/>
        </p:nvSpPr>
        <p:spPr>
          <a:xfrm>
            <a:off x="7131462" y="1251415"/>
            <a:ext cx="3252963" cy="307777"/>
          </a:xfrm>
          <a:prstGeom prst="rect">
            <a:avLst/>
          </a:prstGeom>
          <a:noFill/>
        </p:spPr>
        <p:txBody>
          <a:bodyPr wrap="none" lIns="90000" rtlCol="0" anchor="ctr" anchorCtr="0">
            <a:spAutoFit/>
          </a:bodyPr>
          <a:lstStyle/>
          <a:p>
            <a:pPr algn="ctr"/>
            <a:r>
              <a:rPr lang="en-GB" sz="1400" b="1">
                <a:solidFill>
                  <a:schemeClr val="accent2">
                    <a:lumMod val="50000"/>
                  </a:schemeClr>
                </a:solidFill>
              </a:rPr>
              <a:t>Cross section of the spinal column</a:t>
            </a:r>
            <a:r>
              <a:rPr lang="en-GB" sz="1400" b="1" baseline="30000">
                <a:solidFill>
                  <a:schemeClr val="accent2">
                    <a:lumMod val="50000"/>
                  </a:schemeClr>
                </a:solidFill>
              </a:rPr>
              <a:t>1</a:t>
            </a:r>
          </a:p>
        </p:txBody>
      </p:sp>
      <p:sp>
        <p:nvSpPr>
          <p:cNvPr id="84" name="Freeform 83">
            <a:extLst>
              <a:ext uri="{FF2B5EF4-FFF2-40B4-BE49-F238E27FC236}">
                <a16:creationId xmlns:a16="http://schemas.microsoft.com/office/drawing/2014/main" id="{A8C73B32-B199-B1CF-92DD-2120FF86F348}"/>
              </a:ext>
            </a:extLst>
          </p:cNvPr>
          <p:cNvSpPr/>
          <p:nvPr/>
        </p:nvSpPr>
        <p:spPr>
          <a:xfrm>
            <a:off x="9258867" y="3560832"/>
            <a:ext cx="546731" cy="164527"/>
          </a:xfrm>
          <a:custGeom>
            <a:avLst/>
            <a:gdLst>
              <a:gd name="csX0" fmla="*/ 546731 w 546731"/>
              <a:gd name="csY0" fmla="*/ 843 h 164527"/>
              <a:gd name="csX1" fmla="*/ 275911 w 546731"/>
              <a:gd name="csY1" fmla="*/ 94019 h 164527"/>
              <a:gd name="csX2" fmla="*/ 0 w 546731"/>
              <a:gd name="csY2" fmla="*/ 154424 h 164527"/>
            </a:gdLst>
            <a:ahLst/>
            <a:cxnLst>
              <a:cxn ang="0">
                <a:pos x="csX0" y="csY0"/>
              </a:cxn>
              <a:cxn ang="0">
                <a:pos x="csX1" y="csY1"/>
              </a:cxn>
              <a:cxn ang="0">
                <a:pos x="csX2" y="csY2"/>
              </a:cxn>
            </a:cxnLst>
            <a:rect l="l" t="t" r="r" b="b"/>
            <a:pathLst>
              <a:path w="546731" h="164527">
                <a:moveTo>
                  <a:pt x="546731" y="843"/>
                </a:moveTo>
                <a:cubicBezTo>
                  <a:pt x="450006" y="-7424"/>
                  <a:pt x="360561" y="46722"/>
                  <a:pt x="275911" y="94019"/>
                </a:cubicBezTo>
                <a:cubicBezTo>
                  <a:pt x="191261" y="141315"/>
                  <a:pt x="92168" y="184833"/>
                  <a:pt x="0" y="154424"/>
                </a:cubicBezTo>
              </a:path>
            </a:pathLst>
          </a:custGeom>
          <a:noFill/>
          <a:ln w="5912" cap="flat">
            <a:noFill/>
            <a:prstDash val="solid"/>
            <a:miter/>
          </a:ln>
        </p:spPr>
        <p:txBody>
          <a:bodyPr/>
          <a:lstStyle/>
          <a:p>
            <a:endParaRPr lang="en-US"/>
          </a:p>
        </p:txBody>
      </p:sp>
      <p:cxnSp>
        <p:nvCxnSpPr>
          <p:cNvPr id="21" name="Straight Connector 20">
            <a:extLst>
              <a:ext uri="{FF2B5EF4-FFF2-40B4-BE49-F238E27FC236}">
                <a16:creationId xmlns:a16="http://schemas.microsoft.com/office/drawing/2014/main" id="{D1915B1C-B49A-A323-356B-78736B0BEF0F}"/>
              </a:ext>
            </a:extLst>
          </p:cNvPr>
          <p:cNvCxnSpPr>
            <a:cxnSpLocks/>
            <a:stCxn id="22" idx="0"/>
          </p:cNvCxnSpPr>
          <p:nvPr/>
        </p:nvCxnSpPr>
        <p:spPr>
          <a:xfrm flipV="1">
            <a:off x="8752525" y="4332204"/>
            <a:ext cx="0" cy="809016"/>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92A6266D-0506-D6C1-8ADA-5F49AC2B8243}"/>
              </a:ext>
            </a:extLst>
          </p:cNvPr>
          <p:cNvSpPr txBox="1"/>
          <p:nvPr/>
        </p:nvSpPr>
        <p:spPr>
          <a:xfrm>
            <a:off x="8195262" y="5141220"/>
            <a:ext cx="1114526" cy="253916"/>
          </a:xfrm>
          <a:prstGeom prst="rect">
            <a:avLst/>
          </a:prstGeom>
          <a:noFill/>
        </p:spPr>
        <p:txBody>
          <a:bodyPr wrap="square" lIns="90000" rtlCol="0" anchor="t" anchorCtr="0">
            <a:spAutoFit/>
          </a:bodyPr>
          <a:lstStyle/>
          <a:p>
            <a:pPr algn="ctr"/>
            <a:r>
              <a:rPr lang="en-US" sz="1050"/>
              <a:t>Ventral column</a:t>
            </a:r>
          </a:p>
        </p:txBody>
      </p:sp>
      <p:cxnSp>
        <p:nvCxnSpPr>
          <p:cNvPr id="23" name="Straight Connector 22">
            <a:extLst>
              <a:ext uri="{FF2B5EF4-FFF2-40B4-BE49-F238E27FC236}">
                <a16:creationId xmlns:a16="http://schemas.microsoft.com/office/drawing/2014/main" id="{60C18630-69DF-A0D1-A0E1-8D3DA03C9A60}"/>
              </a:ext>
            </a:extLst>
          </p:cNvPr>
          <p:cNvCxnSpPr>
            <a:cxnSpLocks/>
            <a:stCxn id="24" idx="0"/>
          </p:cNvCxnSpPr>
          <p:nvPr/>
        </p:nvCxnSpPr>
        <p:spPr>
          <a:xfrm flipH="1" flipV="1">
            <a:off x="9009735" y="4210095"/>
            <a:ext cx="837299" cy="931125"/>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74D7FA48-AD62-83C6-863D-9B3EE99C0EBA}"/>
              </a:ext>
            </a:extLst>
          </p:cNvPr>
          <p:cNvSpPr txBox="1"/>
          <p:nvPr/>
        </p:nvSpPr>
        <p:spPr>
          <a:xfrm>
            <a:off x="9289771" y="5141220"/>
            <a:ext cx="1114526" cy="253916"/>
          </a:xfrm>
          <a:prstGeom prst="rect">
            <a:avLst/>
          </a:prstGeom>
          <a:noFill/>
        </p:spPr>
        <p:txBody>
          <a:bodyPr wrap="square" lIns="90000" rtlCol="0" anchor="t" anchorCtr="0">
            <a:spAutoFit/>
          </a:bodyPr>
          <a:lstStyle/>
          <a:p>
            <a:pPr algn="ctr"/>
            <a:r>
              <a:rPr lang="en-US" sz="1050"/>
              <a:t>Ventral horn</a:t>
            </a:r>
          </a:p>
        </p:txBody>
      </p:sp>
      <p:cxnSp>
        <p:nvCxnSpPr>
          <p:cNvPr id="25" name="Straight Connector 24">
            <a:extLst>
              <a:ext uri="{FF2B5EF4-FFF2-40B4-BE49-F238E27FC236}">
                <a16:creationId xmlns:a16="http://schemas.microsoft.com/office/drawing/2014/main" id="{CBCECE60-67D8-B4CB-42CB-BB7F2377483F}"/>
              </a:ext>
            </a:extLst>
          </p:cNvPr>
          <p:cNvCxnSpPr>
            <a:cxnSpLocks/>
            <a:stCxn id="26" idx="0"/>
          </p:cNvCxnSpPr>
          <p:nvPr/>
        </p:nvCxnSpPr>
        <p:spPr>
          <a:xfrm flipH="1" flipV="1">
            <a:off x="9962684" y="4363096"/>
            <a:ext cx="576061" cy="371364"/>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59F5D7B2-9B85-7230-7793-46CED07BC15C}"/>
              </a:ext>
            </a:extLst>
          </p:cNvPr>
          <p:cNvSpPr txBox="1"/>
          <p:nvPr/>
        </p:nvSpPr>
        <p:spPr>
          <a:xfrm>
            <a:off x="9981482" y="4734460"/>
            <a:ext cx="1114526" cy="253916"/>
          </a:xfrm>
          <a:prstGeom prst="rect">
            <a:avLst/>
          </a:prstGeom>
          <a:noFill/>
        </p:spPr>
        <p:txBody>
          <a:bodyPr wrap="square" lIns="90000" rtlCol="0" anchor="t" anchorCtr="0">
            <a:spAutoFit/>
          </a:bodyPr>
          <a:lstStyle/>
          <a:p>
            <a:pPr algn="ctr"/>
            <a:r>
              <a:rPr lang="en-US" sz="1050"/>
              <a:t>Ventral root</a:t>
            </a:r>
          </a:p>
        </p:txBody>
      </p:sp>
      <p:cxnSp>
        <p:nvCxnSpPr>
          <p:cNvPr id="27" name="Straight Connector 26">
            <a:extLst>
              <a:ext uri="{FF2B5EF4-FFF2-40B4-BE49-F238E27FC236}">
                <a16:creationId xmlns:a16="http://schemas.microsoft.com/office/drawing/2014/main" id="{2117F40D-1B5A-03DE-B1FA-452DE22C88F3}"/>
              </a:ext>
            </a:extLst>
          </p:cNvPr>
          <p:cNvCxnSpPr>
            <a:cxnSpLocks/>
            <a:stCxn id="28" idx="2"/>
          </p:cNvCxnSpPr>
          <p:nvPr/>
        </p:nvCxnSpPr>
        <p:spPr>
          <a:xfrm flipH="1">
            <a:off x="8953373" y="2292417"/>
            <a:ext cx="6" cy="737403"/>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6D2E4742-124B-2ADE-0ED3-42349895B03D}"/>
              </a:ext>
            </a:extLst>
          </p:cNvPr>
          <p:cNvSpPr txBox="1"/>
          <p:nvPr/>
        </p:nvSpPr>
        <p:spPr>
          <a:xfrm>
            <a:off x="8429763" y="2038501"/>
            <a:ext cx="1047231" cy="253916"/>
          </a:xfrm>
          <a:prstGeom prst="rect">
            <a:avLst/>
          </a:prstGeom>
          <a:noFill/>
        </p:spPr>
        <p:txBody>
          <a:bodyPr wrap="none" lIns="90000" rtlCol="0" anchor="b" anchorCtr="0">
            <a:spAutoFit/>
          </a:bodyPr>
          <a:lstStyle/>
          <a:p>
            <a:pPr algn="ctr"/>
            <a:r>
              <a:rPr lang="en-US" sz="1050"/>
              <a:t>Dorsal column</a:t>
            </a:r>
          </a:p>
        </p:txBody>
      </p:sp>
      <p:cxnSp>
        <p:nvCxnSpPr>
          <p:cNvPr id="29" name="Straight Connector 28">
            <a:extLst>
              <a:ext uri="{FF2B5EF4-FFF2-40B4-BE49-F238E27FC236}">
                <a16:creationId xmlns:a16="http://schemas.microsoft.com/office/drawing/2014/main" id="{A4B1A358-7D71-DE05-783F-B3959583041B}"/>
              </a:ext>
            </a:extLst>
          </p:cNvPr>
          <p:cNvCxnSpPr>
            <a:cxnSpLocks/>
            <a:stCxn id="30" idx="2"/>
          </p:cNvCxnSpPr>
          <p:nvPr/>
        </p:nvCxnSpPr>
        <p:spPr>
          <a:xfrm flipH="1">
            <a:off x="9194061" y="2292417"/>
            <a:ext cx="845997" cy="1103272"/>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A670B27E-D727-491B-027D-8B07A11B0466}"/>
              </a:ext>
            </a:extLst>
          </p:cNvPr>
          <p:cNvSpPr txBox="1"/>
          <p:nvPr/>
        </p:nvSpPr>
        <p:spPr>
          <a:xfrm>
            <a:off x="9598997" y="2038501"/>
            <a:ext cx="882122" cy="253916"/>
          </a:xfrm>
          <a:prstGeom prst="rect">
            <a:avLst/>
          </a:prstGeom>
          <a:noFill/>
        </p:spPr>
        <p:txBody>
          <a:bodyPr wrap="none" lIns="90000" rtlCol="0" anchor="b" anchorCtr="0">
            <a:spAutoFit/>
          </a:bodyPr>
          <a:lstStyle/>
          <a:p>
            <a:pPr algn="ctr"/>
            <a:r>
              <a:rPr lang="en-US" sz="1050"/>
              <a:t>Dorsal horn</a:t>
            </a:r>
          </a:p>
        </p:txBody>
      </p:sp>
      <p:cxnSp>
        <p:nvCxnSpPr>
          <p:cNvPr id="31" name="Straight Connector 30">
            <a:extLst>
              <a:ext uri="{FF2B5EF4-FFF2-40B4-BE49-F238E27FC236}">
                <a16:creationId xmlns:a16="http://schemas.microsoft.com/office/drawing/2014/main" id="{F71932F7-6CB8-DE4C-225E-28E88698CE8E}"/>
              </a:ext>
            </a:extLst>
          </p:cNvPr>
          <p:cNvCxnSpPr>
            <a:cxnSpLocks/>
            <a:stCxn id="32" idx="0"/>
          </p:cNvCxnSpPr>
          <p:nvPr/>
        </p:nvCxnSpPr>
        <p:spPr>
          <a:xfrm flipV="1">
            <a:off x="7464052" y="4139738"/>
            <a:ext cx="790488" cy="1001482"/>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C946DB38-39B2-2119-C533-C92E3D7FD73C}"/>
              </a:ext>
            </a:extLst>
          </p:cNvPr>
          <p:cNvSpPr txBox="1"/>
          <p:nvPr/>
        </p:nvSpPr>
        <p:spPr>
          <a:xfrm>
            <a:off x="6659314" y="5141220"/>
            <a:ext cx="1609476" cy="577081"/>
          </a:xfrm>
          <a:prstGeom prst="rect">
            <a:avLst/>
          </a:prstGeom>
          <a:noFill/>
        </p:spPr>
        <p:txBody>
          <a:bodyPr wrap="square" lIns="90000" rtlCol="0" anchor="t" anchorCtr="0">
            <a:spAutoFit/>
          </a:bodyPr>
          <a:lstStyle/>
          <a:p>
            <a:pPr algn="ctr"/>
            <a:r>
              <a:rPr lang="en-US" sz="1050" dirty="0"/>
              <a:t>Grey matter (neuron cell bodies, dendrites &amp; unmyelinated axons)</a:t>
            </a:r>
          </a:p>
        </p:txBody>
      </p:sp>
      <p:cxnSp>
        <p:nvCxnSpPr>
          <p:cNvPr id="33" name="Straight Connector 32">
            <a:extLst>
              <a:ext uri="{FF2B5EF4-FFF2-40B4-BE49-F238E27FC236}">
                <a16:creationId xmlns:a16="http://schemas.microsoft.com/office/drawing/2014/main" id="{77D069EF-0363-F5CE-03CE-3F0C45317033}"/>
              </a:ext>
            </a:extLst>
          </p:cNvPr>
          <p:cNvCxnSpPr>
            <a:cxnSpLocks/>
            <a:stCxn id="34" idx="2"/>
          </p:cNvCxnSpPr>
          <p:nvPr/>
        </p:nvCxnSpPr>
        <p:spPr>
          <a:xfrm>
            <a:off x="7734190" y="2292417"/>
            <a:ext cx="524841" cy="807061"/>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6207AB53-50FD-86B6-C7DD-CC904D094AA1}"/>
              </a:ext>
            </a:extLst>
          </p:cNvPr>
          <p:cNvSpPr txBox="1"/>
          <p:nvPr/>
        </p:nvSpPr>
        <p:spPr>
          <a:xfrm>
            <a:off x="7037426" y="1876919"/>
            <a:ext cx="1393528" cy="415498"/>
          </a:xfrm>
          <a:prstGeom prst="rect">
            <a:avLst/>
          </a:prstGeom>
          <a:noFill/>
        </p:spPr>
        <p:txBody>
          <a:bodyPr wrap="square" lIns="90000" rtlCol="0" anchor="b" anchorCtr="0">
            <a:spAutoFit/>
          </a:bodyPr>
          <a:lstStyle/>
          <a:p>
            <a:pPr algn="ctr"/>
            <a:r>
              <a:rPr lang="en-US" sz="1050" dirty="0"/>
              <a:t>White matter (myelinated axons)</a:t>
            </a:r>
          </a:p>
        </p:txBody>
      </p:sp>
      <p:cxnSp>
        <p:nvCxnSpPr>
          <p:cNvPr id="35" name="Straight Connector 34">
            <a:extLst>
              <a:ext uri="{FF2B5EF4-FFF2-40B4-BE49-F238E27FC236}">
                <a16:creationId xmlns:a16="http://schemas.microsoft.com/office/drawing/2014/main" id="{F73EBF3E-F9C1-C46E-BE55-13523F347661}"/>
              </a:ext>
            </a:extLst>
          </p:cNvPr>
          <p:cNvCxnSpPr>
            <a:cxnSpLocks/>
            <a:stCxn id="36" idx="1"/>
          </p:cNvCxnSpPr>
          <p:nvPr/>
        </p:nvCxnSpPr>
        <p:spPr>
          <a:xfrm flipH="1">
            <a:off x="9694217" y="2940405"/>
            <a:ext cx="487152" cy="1"/>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9C616CB2-AEAD-E56C-13B6-305C0812F7E0}"/>
              </a:ext>
            </a:extLst>
          </p:cNvPr>
          <p:cNvSpPr txBox="1"/>
          <p:nvPr/>
        </p:nvSpPr>
        <p:spPr>
          <a:xfrm>
            <a:off x="10181369" y="2813447"/>
            <a:ext cx="1114526" cy="253916"/>
          </a:xfrm>
          <a:prstGeom prst="rect">
            <a:avLst/>
          </a:prstGeom>
          <a:noFill/>
        </p:spPr>
        <p:txBody>
          <a:bodyPr wrap="square" lIns="90000" rtlCol="0" anchor="t" anchorCtr="0">
            <a:spAutoFit/>
          </a:bodyPr>
          <a:lstStyle/>
          <a:p>
            <a:r>
              <a:rPr lang="en-US" sz="1050"/>
              <a:t>Dorsal root</a:t>
            </a:r>
          </a:p>
        </p:txBody>
      </p:sp>
      <p:cxnSp>
        <p:nvCxnSpPr>
          <p:cNvPr id="37" name="Straight Connector 36">
            <a:extLst>
              <a:ext uri="{FF2B5EF4-FFF2-40B4-BE49-F238E27FC236}">
                <a16:creationId xmlns:a16="http://schemas.microsoft.com/office/drawing/2014/main" id="{6B88D562-FA98-A446-B559-9CD550264CBF}"/>
              </a:ext>
            </a:extLst>
          </p:cNvPr>
          <p:cNvCxnSpPr>
            <a:cxnSpLocks/>
            <a:stCxn id="38" idx="0"/>
          </p:cNvCxnSpPr>
          <p:nvPr/>
        </p:nvCxnSpPr>
        <p:spPr>
          <a:xfrm flipV="1">
            <a:off x="10684812" y="3684690"/>
            <a:ext cx="0" cy="515626"/>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73BC3874-18C2-EDC4-F948-E0F3EC395E5C}"/>
              </a:ext>
            </a:extLst>
          </p:cNvPr>
          <p:cNvSpPr txBox="1"/>
          <p:nvPr/>
        </p:nvSpPr>
        <p:spPr>
          <a:xfrm>
            <a:off x="10127549" y="4200316"/>
            <a:ext cx="1114526" cy="253916"/>
          </a:xfrm>
          <a:prstGeom prst="rect">
            <a:avLst/>
          </a:prstGeom>
          <a:noFill/>
        </p:spPr>
        <p:txBody>
          <a:bodyPr wrap="square" lIns="90000" rtlCol="0" anchor="t" anchorCtr="0">
            <a:spAutoFit/>
          </a:bodyPr>
          <a:lstStyle/>
          <a:p>
            <a:pPr algn="ctr"/>
            <a:r>
              <a:rPr lang="en-US" sz="1050"/>
              <a:t>Spinal nerve</a:t>
            </a:r>
          </a:p>
        </p:txBody>
      </p:sp>
      <p:cxnSp>
        <p:nvCxnSpPr>
          <p:cNvPr id="39" name="Straight Connector 38">
            <a:extLst>
              <a:ext uri="{FF2B5EF4-FFF2-40B4-BE49-F238E27FC236}">
                <a16:creationId xmlns:a16="http://schemas.microsoft.com/office/drawing/2014/main" id="{6142CB14-16B3-3530-8A1A-5FDB1C3EBDCE}"/>
              </a:ext>
            </a:extLst>
          </p:cNvPr>
          <p:cNvCxnSpPr>
            <a:cxnSpLocks/>
            <a:stCxn id="40" idx="1"/>
          </p:cNvCxnSpPr>
          <p:nvPr/>
        </p:nvCxnSpPr>
        <p:spPr>
          <a:xfrm flipH="1">
            <a:off x="10215304" y="3313296"/>
            <a:ext cx="486765" cy="0"/>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15902432-0694-C055-650C-C29ECDCDFF6B}"/>
              </a:ext>
            </a:extLst>
          </p:cNvPr>
          <p:cNvSpPr txBox="1"/>
          <p:nvPr/>
        </p:nvSpPr>
        <p:spPr>
          <a:xfrm>
            <a:off x="10702069" y="3105547"/>
            <a:ext cx="902500" cy="415498"/>
          </a:xfrm>
          <a:prstGeom prst="rect">
            <a:avLst/>
          </a:prstGeom>
          <a:noFill/>
        </p:spPr>
        <p:txBody>
          <a:bodyPr wrap="square" lIns="90000" rtlCol="0" anchor="ctr" anchorCtr="0">
            <a:spAutoFit/>
          </a:bodyPr>
          <a:lstStyle/>
          <a:p>
            <a:r>
              <a:rPr lang="en-US" sz="1050"/>
              <a:t>Dorsal root ganglion</a:t>
            </a:r>
          </a:p>
        </p:txBody>
      </p:sp>
      <p:cxnSp>
        <p:nvCxnSpPr>
          <p:cNvPr id="89" name="Straight Connector 88">
            <a:extLst>
              <a:ext uri="{FF2B5EF4-FFF2-40B4-BE49-F238E27FC236}">
                <a16:creationId xmlns:a16="http://schemas.microsoft.com/office/drawing/2014/main" id="{E3CF9571-4A7F-A942-7417-8FD7139EF7B9}"/>
              </a:ext>
            </a:extLst>
          </p:cNvPr>
          <p:cNvCxnSpPr>
            <a:cxnSpLocks/>
            <a:stCxn id="90" idx="0"/>
          </p:cNvCxnSpPr>
          <p:nvPr/>
        </p:nvCxnSpPr>
        <p:spPr>
          <a:xfrm flipV="1">
            <a:off x="6607842" y="4057650"/>
            <a:ext cx="1259061" cy="784313"/>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90" name="TextBox 89">
            <a:extLst>
              <a:ext uri="{FF2B5EF4-FFF2-40B4-BE49-F238E27FC236}">
                <a16:creationId xmlns:a16="http://schemas.microsoft.com/office/drawing/2014/main" id="{70D695B7-FFDA-7360-CD35-762799AC6FB0}"/>
              </a:ext>
            </a:extLst>
          </p:cNvPr>
          <p:cNvSpPr txBox="1"/>
          <p:nvPr/>
        </p:nvSpPr>
        <p:spPr>
          <a:xfrm>
            <a:off x="6050579" y="4841963"/>
            <a:ext cx="1114526" cy="253916"/>
          </a:xfrm>
          <a:prstGeom prst="rect">
            <a:avLst/>
          </a:prstGeom>
          <a:noFill/>
        </p:spPr>
        <p:txBody>
          <a:bodyPr wrap="square" lIns="90000" rtlCol="0" anchor="t" anchorCtr="0">
            <a:spAutoFit/>
          </a:bodyPr>
          <a:lstStyle/>
          <a:p>
            <a:pPr algn="ctr"/>
            <a:r>
              <a:rPr lang="en-US" sz="1050" dirty="0"/>
              <a:t>Lateral horn</a:t>
            </a:r>
          </a:p>
        </p:txBody>
      </p:sp>
      <p:cxnSp>
        <p:nvCxnSpPr>
          <p:cNvPr id="93" name="Straight Connector 92">
            <a:extLst>
              <a:ext uri="{FF2B5EF4-FFF2-40B4-BE49-F238E27FC236}">
                <a16:creationId xmlns:a16="http://schemas.microsoft.com/office/drawing/2014/main" id="{7B57FC53-6256-66B0-69DE-2AFB37205281}"/>
              </a:ext>
            </a:extLst>
          </p:cNvPr>
          <p:cNvCxnSpPr>
            <a:cxnSpLocks/>
            <a:stCxn id="94" idx="2"/>
          </p:cNvCxnSpPr>
          <p:nvPr/>
        </p:nvCxnSpPr>
        <p:spPr>
          <a:xfrm>
            <a:off x="6607842" y="2893006"/>
            <a:ext cx="989991" cy="664841"/>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94" name="TextBox 93">
            <a:extLst>
              <a:ext uri="{FF2B5EF4-FFF2-40B4-BE49-F238E27FC236}">
                <a16:creationId xmlns:a16="http://schemas.microsoft.com/office/drawing/2014/main" id="{281F6067-DAD5-A102-3E6F-CDCEF2721987}"/>
              </a:ext>
            </a:extLst>
          </p:cNvPr>
          <p:cNvSpPr txBox="1"/>
          <p:nvPr/>
        </p:nvSpPr>
        <p:spPr>
          <a:xfrm>
            <a:off x="6050579" y="2639090"/>
            <a:ext cx="1114526" cy="253916"/>
          </a:xfrm>
          <a:prstGeom prst="rect">
            <a:avLst/>
          </a:prstGeom>
          <a:noFill/>
        </p:spPr>
        <p:txBody>
          <a:bodyPr wrap="square" lIns="90000" rtlCol="0" anchor="t" anchorCtr="0">
            <a:spAutoFit/>
          </a:bodyPr>
          <a:lstStyle/>
          <a:p>
            <a:pPr algn="ctr"/>
            <a:r>
              <a:rPr lang="en-US" sz="1050"/>
              <a:t>Lateral column</a:t>
            </a:r>
          </a:p>
        </p:txBody>
      </p:sp>
      <p:sp>
        <p:nvSpPr>
          <p:cNvPr id="16" name="TextBox 15">
            <a:extLst>
              <a:ext uri="{FF2B5EF4-FFF2-40B4-BE49-F238E27FC236}">
                <a16:creationId xmlns:a16="http://schemas.microsoft.com/office/drawing/2014/main" id="{09153CDF-CDC5-D344-B9E2-A5939C13E06D}"/>
              </a:ext>
            </a:extLst>
          </p:cNvPr>
          <p:cNvSpPr txBox="1"/>
          <p:nvPr/>
        </p:nvSpPr>
        <p:spPr>
          <a:xfrm>
            <a:off x="8059684" y="5725222"/>
            <a:ext cx="3718487" cy="508922"/>
          </a:xfrm>
          <a:prstGeom prst="rect">
            <a:avLst/>
          </a:prstGeom>
          <a:noFill/>
        </p:spPr>
        <p:txBody>
          <a:bodyPr wrap="square" bIns="46800" rtlCol="0" anchor="ctr" anchorCtr="0">
            <a:spAutoFit/>
          </a:bodyPr>
          <a:lstStyle/>
          <a:p>
            <a:pPr algn="r"/>
            <a:r>
              <a:rPr lang="en-US" sz="900" dirty="0"/>
              <a:t>This work is adapted from ‘Introduction to Neuroscience’ By Hedges, used under CC-BY. This work is licensed under Creative Commons license CC-BY-NC-SA by the Lundbeck Foundation.</a:t>
            </a:r>
            <a:endParaRPr lang="en-GB" sz="900" dirty="0"/>
          </a:p>
        </p:txBody>
      </p:sp>
      <p:sp>
        <p:nvSpPr>
          <p:cNvPr id="2" name="Right Bracket 1">
            <a:extLst>
              <a:ext uri="{FF2B5EF4-FFF2-40B4-BE49-F238E27FC236}">
                <a16:creationId xmlns:a16="http://schemas.microsoft.com/office/drawing/2014/main" id="{018B8D4B-9E4C-8ADB-94BE-B732E1A50C08}"/>
              </a:ext>
            </a:extLst>
          </p:cNvPr>
          <p:cNvSpPr/>
          <p:nvPr/>
        </p:nvSpPr>
        <p:spPr>
          <a:xfrm rot="16200000">
            <a:off x="8736525" y="679473"/>
            <a:ext cx="72000" cy="2276475"/>
          </a:xfrm>
          <a:prstGeom prst="rightBracket">
            <a:avLst/>
          </a:prstGeom>
          <a:ln w="12700">
            <a:solidFill>
              <a:schemeClr val="accent2">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3" name="Right Bracket 2">
            <a:extLst>
              <a:ext uri="{FF2B5EF4-FFF2-40B4-BE49-F238E27FC236}">
                <a16:creationId xmlns:a16="http://schemas.microsoft.com/office/drawing/2014/main" id="{D9FE5511-EB66-1681-D681-898866C170AC}"/>
              </a:ext>
            </a:extLst>
          </p:cNvPr>
          <p:cNvSpPr/>
          <p:nvPr/>
        </p:nvSpPr>
        <p:spPr>
          <a:xfrm rot="16200000">
            <a:off x="10517886" y="1759069"/>
            <a:ext cx="72000" cy="1666874"/>
          </a:xfrm>
          <a:prstGeom prst="rightBracket">
            <a:avLst/>
          </a:prstGeom>
          <a:ln w="12700">
            <a:solidFill>
              <a:schemeClr val="accent2">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4" name="Right Bracket 3">
            <a:extLst>
              <a:ext uri="{FF2B5EF4-FFF2-40B4-BE49-F238E27FC236}">
                <a16:creationId xmlns:a16="http://schemas.microsoft.com/office/drawing/2014/main" id="{2C3F53AB-1DDD-B52E-1748-EF5C6F49E052}"/>
              </a:ext>
            </a:extLst>
          </p:cNvPr>
          <p:cNvSpPr/>
          <p:nvPr/>
        </p:nvSpPr>
        <p:spPr>
          <a:xfrm rot="16200000">
            <a:off x="7007042" y="1759069"/>
            <a:ext cx="72000" cy="1666874"/>
          </a:xfrm>
          <a:prstGeom prst="rightBracket">
            <a:avLst/>
          </a:prstGeom>
          <a:ln w="12700">
            <a:solidFill>
              <a:schemeClr val="accent2">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4" name="TextBox 13">
            <a:extLst>
              <a:ext uri="{FF2B5EF4-FFF2-40B4-BE49-F238E27FC236}">
                <a16:creationId xmlns:a16="http://schemas.microsoft.com/office/drawing/2014/main" id="{7C95DEE9-7646-EF7A-9A58-3FA5A5E570EE}"/>
              </a:ext>
            </a:extLst>
          </p:cNvPr>
          <p:cNvSpPr txBox="1"/>
          <p:nvPr/>
        </p:nvSpPr>
        <p:spPr>
          <a:xfrm>
            <a:off x="8523670" y="1536484"/>
            <a:ext cx="468547" cy="253916"/>
          </a:xfrm>
          <a:prstGeom prst="rect">
            <a:avLst/>
          </a:prstGeom>
          <a:noFill/>
        </p:spPr>
        <p:txBody>
          <a:bodyPr wrap="none" lIns="90000" rtlCol="0" anchor="b" anchorCtr="0">
            <a:spAutoFit/>
          </a:bodyPr>
          <a:lstStyle/>
          <a:p>
            <a:pPr algn="ctr"/>
            <a:r>
              <a:rPr lang="en-US" sz="1050" b="1" dirty="0"/>
              <a:t>CNS</a:t>
            </a:r>
          </a:p>
        </p:txBody>
      </p:sp>
      <p:sp>
        <p:nvSpPr>
          <p:cNvPr id="19" name="TextBox 18">
            <a:extLst>
              <a:ext uri="{FF2B5EF4-FFF2-40B4-BE49-F238E27FC236}">
                <a16:creationId xmlns:a16="http://schemas.microsoft.com/office/drawing/2014/main" id="{063C31C4-78FD-558F-91C6-54A2ECD9A1C8}"/>
              </a:ext>
            </a:extLst>
          </p:cNvPr>
          <p:cNvSpPr txBox="1"/>
          <p:nvPr/>
        </p:nvSpPr>
        <p:spPr>
          <a:xfrm>
            <a:off x="6808769" y="2352198"/>
            <a:ext cx="468547" cy="253916"/>
          </a:xfrm>
          <a:prstGeom prst="rect">
            <a:avLst/>
          </a:prstGeom>
          <a:noFill/>
        </p:spPr>
        <p:txBody>
          <a:bodyPr wrap="none" lIns="90000" rtlCol="0" anchor="b" anchorCtr="0">
            <a:spAutoFit/>
          </a:bodyPr>
          <a:lstStyle/>
          <a:p>
            <a:pPr algn="ctr"/>
            <a:r>
              <a:rPr lang="en-US" sz="1050" b="1" dirty="0"/>
              <a:t>PNS</a:t>
            </a:r>
          </a:p>
        </p:txBody>
      </p:sp>
      <p:sp>
        <p:nvSpPr>
          <p:cNvPr id="20" name="TextBox 19">
            <a:extLst>
              <a:ext uri="{FF2B5EF4-FFF2-40B4-BE49-F238E27FC236}">
                <a16:creationId xmlns:a16="http://schemas.microsoft.com/office/drawing/2014/main" id="{67CD3293-8901-C47B-A4ED-7FF59E318C69}"/>
              </a:ext>
            </a:extLst>
          </p:cNvPr>
          <p:cNvSpPr txBox="1"/>
          <p:nvPr/>
        </p:nvSpPr>
        <p:spPr>
          <a:xfrm>
            <a:off x="10319613" y="2352198"/>
            <a:ext cx="468547" cy="253916"/>
          </a:xfrm>
          <a:prstGeom prst="rect">
            <a:avLst/>
          </a:prstGeom>
          <a:noFill/>
        </p:spPr>
        <p:txBody>
          <a:bodyPr wrap="none" lIns="90000" rtlCol="0" anchor="b" anchorCtr="0">
            <a:spAutoFit/>
          </a:bodyPr>
          <a:lstStyle/>
          <a:p>
            <a:pPr algn="ctr"/>
            <a:r>
              <a:rPr lang="en-US" sz="1050" b="1" dirty="0"/>
              <a:t>PNS</a:t>
            </a:r>
          </a:p>
        </p:txBody>
      </p:sp>
    </p:spTree>
    <p:extLst>
      <p:ext uri="{BB962C8B-B14F-4D97-AF65-F5344CB8AC3E}">
        <p14:creationId xmlns:p14="http://schemas.microsoft.com/office/powerpoint/2010/main" val="33651400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972" name="Group 4971">
            <a:extLst>
              <a:ext uri="{FF2B5EF4-FFF2-40B4-BE49-F238E27FC236}">
                <a16:creationId xmlns:a16="http://schemas.microsoft.com/office/drawing/2014/main" id="{4DE73262-88CC-EFD5-64B0-BF329A06A59B}"/>
              </a:ext>
            </a:extLst>
          </p:cNvPr>
          <p:cNvGrpSpPr/>
          <p:nvPr/>
        </p:nvGrpSpPr>
        <p:grpSpPr>
          <a:xfrm>
            <a:off x="9758924" y="4536180"/>
            <a:ext cx="643683" cy="470940"/>
            <a:chOff x="9758924" y="4536180"/>
            <a:chExt cx="643683" cy="470940"/>
          </a:xfrm>
        </p:grpSpPr>
        <p:sp>
          <p:nvSpPr>
            <p:cNvPr id="4960" name="Freeform 4959">
              <a:extLst>
                <a:ext uri="{FF2B5EF4-FFF2-40B4-BE49-F238E27FC236}">
                  <a16:creationId xmlns:a16="http://schemas.microsoft.com/office/drawing/2014/main" id="{C11788C6-6558-E311-8254-C3423CCF73DF}"/>
                </a:ext>
              </a:extLst>
            </p:cNvPr>
            <p:cNvSpPr/>
            <p:nvPr/>
          </p:nvSpPr>
          <p:spPr>
            <a:xfrm>
              <a:off x="9762006" y="4745338"/>
              <a:ext cx="637569" cy="258728"/>
            </a:xfrm>
            <a:custGeom>
              <a:avLst/>
              <a:gdLst>
                <a:gd name="csX0" fmla="*/ 637544 w 637569"/>
                <a:gd name="csY0" fmla="*/ 0 h 258728"/>
                <a:gd name="csX1" fmla="*/ 637544 w 637569"/>
                <a:gd name="csY1" fmla="*/ 81344 h 258728"/>
                <a:gd name="csX2" fmla="*/ 561120 w 637569"/>
                <a:gd name="csY2" fmla="*/ 184361 h 258728"/>
                <a:gd name="csX3" fmla="*/ 405902 w 637569"/>
                <a:gd name="csY3" fmla="*/ 257912 h 258728"/>
                <a:gd name="csX4" fmla="*/ 318957 w 637569"/>
                <a:gd name="csY4" fmla="*/ 216794 h 258728"/>
                <a:gd name="csX5" fmla="*/ 318587 w 637569"/>
                <a:gd name="csY5" fmla="*/ 216794 h 258728"/>
                <a:gd name="csX6" fmla="*/ 231642 w 637569"/>
                <a:gd name="csY6" fmla="*/ 257912 h 258728"/>
                <a:gd name="csX7" fmla="*/ 76424 w 637569"/>
                <a:gd name="csY7" fmla="*/ 184361 h 258728"/>
                <a:gd name="csX8" fmla="*/ 0 w 637569"/>
                <a:gd name="csY8" fmla="*/ 81344 h 258728"/>
                <a:gd name="csX9" fmla="*/ 0 w 637569"/>
                <a:gd name="csY9" fmla="*/ 0 h 258728"/>
                <a:gd name="csX10" fmla="*/ 637569 w 637569"/>
                <a:gd name="csY10" fmla="*/ 0 h 2587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637569" h="258728">
                  <a:moveTo>
                    <a:pt x="637544" y="0"/>
                  </a:moveTo>
                  <a:lnTo>
                    <a:pt x="637544" y="81344"/>
                  </a:lnTo>
                  <a:cubicBezTo>
                    <a:pt x="637544" y="129363"/>
                    <a:pt x="607140" y="147318"/>
                    <a:pt x="561120" y="184361"/>
                  </a:cubicBezTo>
                  <a:cubicBezTo>
                    <a:pt x="512667" y="223390"/>
                    <a:pt x="469895" y="252500"/>
                    <a:pt x="405902" y="257912"/>
                  </a:cubicBezTo>
                  <a:cubicBezTo>
                    <a:pt x="375269" y="260510"/>
                    <a:pt x="324039" y="259325"/>
                    <a:pt x="318957" y="216794"/>
                  </a:cubicBezTo>
                  <a:lnTo>
                    <a:pt x="318587" y="216794"/>
                  </a:lnTo>
                  <a:cubicBezTo>
                    <a:pt x="313505" y="259338"/>
                    <a:pt x="262263" y="260510"/>
                    <a:pt x="231642" y="257912"/>
                  </a:cubicBezTo>
                  <a:cubicBezTo>
                    <a:pt x="167637" y="252500"/>
                    <a:pt x="124877" y="223390"/>
                    <a:pt x="76424" y="184361"/>
                  </a:cubicBezTo>
                  <a:cubicBezTo>
                    <a:pt x="30417" y="147305"/>
                    <a:pt x="0" y="129363"/>
                    <a:pt x="0" y="81344"/>
                  </a:cubicBezTo>
                  <a:lnTo>
                    <a:pt x="0" y="0"/>
                  </a:lnTo>
                  <a:lnTo>
                    <a:pt x="637569" y="0"/>
                  </a:lnTo>
                  <a:close/>
                </a:path>
              </a:pathLst>
            </a:custGeom>
            <a:solidFill>
              <a:schemeClr val="bg1">
                <a:lumMod val="65000"/>
              </a:schemeClr>
            </a:solidFill>
            <a:ln w="1264" cap="flat">
              <a:noFill/>
              <a:prstDash val="solid"/>
              <a:miter/>
            </a:ln>
          </p:spPr>
          <p:txBody>
            <a:bodyPr/>
            <a:lstStyle/>
            <a:p>
              <a:endParaRPr lang="en-US"/>
            </a:p>
          </p:txBody>
        </p:sp>
        <p:sp>
          <p:nvSpPr>
            <p:cNvPr id="4961" name="Freeform 4960">
              <a:extLst>
                <a:ext uri="{FF2B5EF4-FFF2-40B4-BE49-F238E27FC236}">
                  <a16:creationId xmlns:a16="http://schemas.microsoft.com/office/drawing/2014/main" id="{3CEAC715-714B-3B2A-E094-AE2797CF91B9}"/>
                </a:ext>
              </a:extLst>
            </p:cNvPr>
            <p:cNvSpPr/>
            <p:nvPr/>
          </p:nvSpPr>
          <p:spPr>
            <a:xfrm>
              <a:off x="9758924" y="4742282"/>
              <a:ext cx="643683" cy="264838"/>
            </a:xfrm>
            <a:custGeom>
              <a:avLst/>
              <a:gdLst>
                <a:gd name="csX0" fmla="*/ 252964 w 643683"/>
                <a:gd name="csY0" fmla="*/ 264839 h 264838"/>
                <a:gd name="csX1" fmla="*/ 234444 w 643683"/>
                <a:gd name="csY1" fmla="*/ 264011 h 264838"/>
                <a:gd name="csX2" fmla="*/ 77558 w 643683"/>
                <a:gd name="csY2" fmla="*/ 189798 h 264838"/>
                <a:gd name="csX3" fmla="*/ 62757 w 643683"/>
                <a:gd name="csY3" fmla="*/ 178045 h 264838"/>
                <a:gd name="csX4" fmla="*/ 0 w 643683"/>
                <a:gd name="csY4" fmla="*/ 84400 h 264838"/>
                <a:gd name="csX5" fmla="*/ 0 w 643683"/>
                <a:gd name="csY5" fmla="*/ 0 h 264838"/>
                <a:gd name="csX6" fmla="*/ 643683 w 643683"/>
                <a:gd name="csY6" fmla="*/ 0 h 264838"/>
                <a:gd name="csX7" fmla="*/ 643683 w 643683"/>
                <a:gd name="csY7" fmla="*/ 84400 h 264838"/>
                <a:gd name="csX8" fmla="*/ 580926 w 643683"/>
                <a:gd name="csY8" fmla="*/ 178045 h 264838"/>
                <a:gd name="csX9" fmla="*/ 566125 w 643683"/>
                <a:gd name="csY9" fmla="*/ 189798 h 264838"/>
                <a:gd name="csX10" fmla="*/ 409239 w 643683"/>
                <a:gd name="csY10" fmla="*/ 264011 h 264838"/>
                <a:gd name="csX11" fmla="*/ 321835 w 643683"/>
                <a:gd name="csY11" fmla="*/ 232075 h 264838"/>
                <a:gd name="csX12" fmla="*/ 252952 w 643683"/>
                <a:gd name="csY12" fmla="*/ 264839 h 264838"/>
                <a:gd name="csX13" fmla="*/ 6114 w 643683"/>
                <a:gd name="csY13" fmla="*/ 6112 h 264838"/>
                <a:gd name="csX14" fmla="*/ 6114 w 643683"/>
                <a:gd name="csY14" fmla="*/ 84400 h 264838"/>
                <a:gd name="csX15" fmla="*/ 66553 w 643683"/>
                <a:gd name="csY15" fmla="*/ 173244 h 264838"/>
                <a:gd name="csX16" fmla="*/ 81405 w 643683"/>
                <a:gd name="csY16" fmla="*/ 185036 h 264838"/>
                <a:gd name="csX17" fmla="*/ 234966 w 643683"/>
                <a:gd name="csY17" fmla="*/ 257924 h 264838"/>
                <a:gd name="csX18" fmla="*/ 318625 w 643683"/>
                <a:gd name="csY18" fmla="*/ 219481 h 264838"/>
                <a:gd name="csX19" fmla="*/ 318944 w 643683"/>
                <a:gd name="csY19" fmla="*/ 216781 h 264838"/>
                <a:gd name="csX20" fmla="*/ 324739 w 643683"/>
                <a:gd name="csY20" fmla="*/ 216781 h 264838"/>
                <a:gd name="csX21" fmla="*/ 325058 w 643683"/>
                <a:gd name="csY21" fmla="*/ 219481 h 264838"/>
                <a:gd name="csX22" fmla="*/ 408717 w 643683"/>
                <a:gd name="csY22" fmla="*/ 257924 h 264838"/>
                <a:gd name="csX23" fmla="*/ 562279 w 643683"/>
                <a:gd name="csY23" fmla="*/ 185036 h 264838"/>
                <a:gd name="csX24" fmla="*/ 577131 w 643683"/>
                <a:gd name="csY24" fmla="*/ 173231 h 264838"/>
                <a:gd name="csX25" fmla="*/ 637557 w 643683"/>
                <a:gd name="csY25" fmla="*/ 84387 h 264838"/>
                <a:gd name="csX26" fmla="*/ 637557 w 643683"/>
                <a:gd name="csY26" fmla="*/ 6099 h 264838"/>
                <a:gd name="csX27" fmla="*/ 6114 w 643683"/>
                <a:gd name="csY27" fmla="*/ 6099 h 264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643683" h="264838">
                  <a:moveTo>
                    <a:pt x="252964" y="264839"/>
                  </a:moveTo>
                  <a:cubicBezTo>
                    <a:pt x="247131" y="264839"/>
                    <a:pt x="240953" y="264559"/>
                    <a:pt x="234444" y="264011"/>
                  </a:cubicBezTo>
                  <a:cubicBezTo>
                    <a:pt x="167560" y="258345"/>
                    <a:pt x="123820" y="227057"/>
                    <a:pt x="77558" y="189798"/>
                  </a:cubicBezTo>
                  <a:cubicBezTo>
                    <a:pt x="72425" y="185660"/>
                    <a:pt x="67483" y="181763"/>
                    <a:pt x="62757" y="178045"/>
                  </a:cubicBezTo>
                  <a:cubicBezTo>
                    <a:pt x="24965" y="148235"/>
                    <a:pt x="0" y="128536"/>
                    <a:pt x="0" y="84400"/>
                  </a:cubicBezTo>
                  <a:lnTo>
                    <a:pt x="0" y="0"/>
                  </a:lnTo>
                  <a:lnTo>
                    <a:pt x="643683" y="0"/>
                  </a:lnTo>
                  <a:lnTo>
                    <a:pt x="643683" y="84400"/>
                  </a:lnTo>
                  <a:cubicBezTo>
                    <a:pt x="643683" y="128536"/>
                    <a:pt x="618718" y="148235"/>
                    <a:pt x="580926" y="178045"/>
                  </a:cubicBezTo>
                  <a:cubicBezTo>
                    <a:pt x="576201" y="181776"/>
                    <a:pt x="571259" y="185672"/>
                    <a:pt x="566125" y="189798"/>
                  </a:cubicBezTo>
                  <a:cubicBezTo>
                    <a:pt x="519863" y="227057"/>
                    <a:pt x="476123" y="258357"/>
                    <a:pt x="409239" y="264011"/>
                  </a:cubicBezTo>
                  <a:cubicBezTo>
                    <a:pt x="361194" y="268061"/>
                    <a:pt x="331325" y="257071"/>
                    <a:pt x="321835" y="232075"/>
                  </a:cubicBezTo>
                  <a:cubicBezTo>
                    <a:pt x="313632" y="253684"/>
                    <a:pt x="290183" y="264839"/>
                    <a:pt x="252952" y="264839"/>
                  </a:cubicBezTo>
                  <a:close/>
                  <a:moveTo>
                    <a:pt x="6114" y="6112"/>
                  </a:moveTo>
                  <a:lnTo>
                    <a:pt x="6114" y="84400"/>
                  </a:lnTo>
                  <a:cubicBezTo>
                    <a:pt x="6114" y="125569"/>
                    <a:pt x="28863" y="143523"/>
                    <a:pt x="66553" y="173244"/>
                  </a:cubicBezTo>
                  <a:cubicBezTo>
                    <a:pt x="71291" y="176988"/>
                    <a:pt x="76246" y="180897"/>
                    <a:pt x="81405" y="185036"/>
                  </a:cubicBezTo>
                  <a:cubicBezTo>
                    <a:pt x="126864" y="221645"/>
                    <a:pt x="169802" y="252411"/>
                    <a:pt x="234966" y="257924"/>
                  </a:cubicBezTo>
                  <a:cubicBezTo>
                    <a:pt x="270669" y="260955"/>
                    <a:pt x="314167" y="256727"/>
                    <a:pt x="318625" y="219481"/>
                  </a:cubicBezTo>
                  <a:lnTo>
                    <a:pt x="318944" y="216781"/>
                  </a:lnTo>
                  <a:lnTo>
                    <a:pt x="324739" y="216781"/>
                  </a:lnTo>
                  <a:lnTo>
                    <a:pt x="325058" y="219481"/>
                  </a:lnTo>
                  <a:cubicBezTo>
                    <a:pt x="329516" y="256727"/>
                    <a:pt x="373001" y="260955"/>
                    <a:pt x="408717" y="257924"/>
                  </a:cubicBezTo>
                  <a:cubicBezTo>
                    <a:pt x="473881" y="252411"/>
                    <a:pt x="516819" y="221658"/>
                    <a:pt x="562279" y="185036"/>
                  </a:cubicBezTo>
                  <a:cubicBezTo>
                    <a:pt x="567437" y="180884"/>
                    <a:pt x="572392" y="176975"/>
                    <a:pt x="577131" y="173231"/>
                  </a:cubicBezTo>
                  <a:cubicBezTo>
                    <a:pt x="614821" y="143498"/>
                    <a:pt x="637557" y="125556"/>
                    <a:pt x="637557" y="84387"/>
                  </a:cubicBezTo>
                  <a:lnTo>
                    <a:pt x="637557" y="6099"/>
                  </a:lnTo>
                  <a:lnTo>
                    <a:pt x="6114" y="6099"/>
                  </a:lnTo>
                  <a:close/>
                </a:path>
              </a:pathLst>
            </a:custGeom>
            <a:solidFill>
              <a:schemeClr val="tx1"/>
            </a:solidFill>
            <a:ln w="1264" cap="flat">
              <a:noFill/>
              <a:prstDash val="solid"/>
              <a:miter/>
            </a:ln>
          </p:spPr>
          <p:txBody>
            <a:bodyPr/>
            <a:lstStyle/>
            <a:p>
              <a:endParaRPr lang="en-US"/>
            </a:p>
          </p:txBody>
        </p:sp>
        <p:sp>
          <p:nvSpPr>
            <p:cNvPr id="4962" name="Freeform 4961">
              <a:extLst>
                <a:ext uri="{FF2B5EF4-FFF2-40B4-BE49-F238E27FC236}">
                  <a16:creationId xmlns:a16="http://schemas.microsoft.com/office/drawing/2014/main" id="{4844D2CB-B81F-D9BD-4A97-6E62E01DE21B}"/>
                </a:ext>
              </a:extLst>
            </p:cNvPr>
            <p:cNvSpPr/>
            <p:nvPr/>
          </p:nvSpPr>
          <p:spPr>
            <a:xfrm>
              <a:off x="9762555" y="4539212"/>
              <a:ext cx="636435" cy="418904"/>
            </a:xfrm>
            <a:custGeom>
              <a:avLst/>
              <a:gdLst>
                <a:gd name="csX0" fmla="*/ 628232 w 636435"/>
                <a:gd name="csY0" fmla="*/ 257048 h 418904"/>
                <a:gd name="csX1" fmla="*/ 508705 w 636435"/>
                <a:gd name="csY1" fmla="*/ 379370 h 418904"/>
                <a:gd name="csX2" fmla="*/ 435095 w 636435"/>
                <a:gd name="csY2" fmla="*/ 416374 h 418904"/>
                <a:gd name="csX3" fmla="*/ 355792 w 636435"/>
                <a:gd name="csY3" fmla="*/ 406518 h 418904"/>
                <a:gd name="csX4" fmla="*/ 325732 w 636435"/>
                <a:gd name="csY4" fmla="*/ 317827 h 418904"/>
                <a:gd name="csX5" fmla="*/ 318217 w 636435"/>
                <a:gd name="csY5" fmla="*/ 238800 h 418904"/>
                <a:gd name="csX6" fmla="*/ 310702 w 636435"/>
                <a:gd name="csY6" fmla="*/ 317827 h 418904"/>
                <a:gd name="csX7" fmla="*/ 280642 w 636435"/>
                <a:gd name="csY7" fmla="*/ 406518 h 418904"/>
                <a:gd name="csX8" fmla="*/ 201339 w 636435"/>
                <a:gd name="csY8" fmla="*/ 416374 h 418904"/>
                <a:gd name="csX9" fmla="*/ 127730 w 636435"/>
                <a:gd name="csY9" fmla="*/ 379370 h 418904"/>
                <a:gd name="csX10" fmla="*/ 8202 w 636435"/>
                <a:gd name="csY10" fmla="*/ 257048 h 418904"/>
                <a:gd name="csX11" fmla="*/ 54948 w 636435"/>
                <a:gd name="csY11" fmla="*/ 88655 h 418904"/>
                <a:gd name="csX12" fmla="*/ 82232 w 636435"/>
                <a:gd name="csY12" fmla="*/ 68218 h 418904"/>
                <a:gd name="csX13" fmla="*/ 110891 w 636435"/>
                <a:gd name="csY13" fmla="*/ 50225 h 418904"/>
                <a:gd name="csX14" fmla="*/ 201619 w 636435"/>
                <a:gd name="csY14" fmla="*/ 37261 h 418904"/>
                <a:gd name="csX15" fmla="*/ 239220 w 636435"/>
                <a:gd name="csY15" fmla="*/ 1709 h 418904"/>
                <a:gd name="csX16" fmla="*/ 318217 w 636435"/>
                <a:gd name="csY16" fmla="*/ 25419 h 418904"/>
                <a:gd name="csX17" fmla="*/ 397189 w 636435"/>
                <a:gd name="csY17" fmla="*/ 1709 h 418904"/>
                <a:gd name="csX18" fmla="*/ 434790 w 636435"/>
                <a:gd name="csY18" fmla="*/ 37261 h 418904"/>
                <a:gd name="csX19" fmla="*/ 525301 w 636435"/>
                <a:gd name="csY19" fmla="*/ 50072 h 418904"/>
                <a:gd name="csX20" fmla="*/ 554037 w 636435"/>
                <a:gd name="csY20" fmla="*/ 68078 h 418904"/>
                <a:gd name="csX21" fmla="*/ 581473 w 636435"/>
                <a:gd name="csY21" fmla="*/ 88630 h 418904"/>
                <a:gd name="csX22" fmla="*/ 628245 w 636435"/>
                <a:gd name="csY22" fmla="*/ 257023 h 4189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36435" h="418904">
                  <a:moveTo>
                    <a:pt x="628232" y="257048"/>
                  </a:moveTo>
                  <a:cubicBezTo>
                    <a:pt x="609317" y="316464"/>
                    <a:pt x="559081" y="346516"/>
                    <a:pt x="508705" y="379370"/>
                  </a:cubicBezTo>
                  <a:cubicBezTo>
                    <a:pt x="485917" y="394217"/>
                    <a:pt x="462162" y="410580"/>
                    <a:pt x="435095" y="416374"/>
                  </a:cubicBezTo>
                  <a:cubicBezTo>
                    <a:pt x="412550" y="421162"/>
                    <a:pt x="375255" y="419813"/>
                    <a:pt x="355792" y="406518"/>
                  </a:cubicBezTo>
                  <a:cubicBezTo>
                    <a:pt x="330254" y="389073"/>
                    <a:pt x="325732" y="346593"/>
                    <a:pt x="325732" y="317827"/>
                  </a:cubicBezTo>
                  <a:cubicBezTo>
                    <a:pt x="325732" y="300063"/>
                    <a:pt x="331031" y="238800"/>
                    <a:pt x="318217" y="238800"/>
                  </a:cubicBezTo>
                  <a:cubicBezTo>
                    <a:pt x="305403" y="238800"/>
                    <a:pt x="310702" y="300063"/>
                    <a:pt x="310702" y="317827"/>
                  </a:cubicBezTo>
                  <a:cubicBezTo>
                    <a:pt x="310702" y="346593"/>
                    <a:pt x="306180" y="389073"/>
                    <a:pt x="280642" y="406518"/>
                  </a:cubicBezTo>
                  <a:cubicBezTo>
                    <a:pt x="261179" y="419825"/>
                    <a:pt x="223884" y="421162"/>
                    <a:pt x="201339" y="416374"/>
                  </a:cubicBezTo>
                  <a:cubicBezTo>
                    <a:pt x="174272" y="410593"/>
                    <a:pt x="150517" y="394230"/>
                    <a:pt x="127730" y="379370"/>
                  </a:cubicBezTo>
                  <a:cubicBezTo>
                    <a:pt x="77328" y="346504"/>
                    <a:pt x="27092" y="316452"/>
                    <a:pt x="8202" y="257048"/>
                  </a:cubicBezTo>
                  <a:cubicBezTo>
                    <a:pt x="-11286" y="195887"/>
                    <a:pt x="3820" y="129633"/>
                    <a:pt x="54948" y="88655"/>
                  </a:cubicBezTo>
                  <a:cubicBezTo>
                    <a:pt x="64603" y="80913"/>
                    <a:pt x="73698" y="74126"/>
                    <a:pt x="82232" y="68218"/>
                  </a:cubicBezTo>
                  <a:cubicBezTo>
                    <a:pt x="92562" y="61023"/>
                    <a:pt x="102102" y="55102"/>
                    <a:pt x="110891" y="50225"/>
                  </a:cubicBezTo>
                  <a:cubicBezTo>
                    <a:pt x="178310" y="12774"/>
                    <a:pt x="201619" y="37261"/>
                    <a:pt x="201619" y="37261"/>
                  </a:cubicBezTo>
                  <a:cubicBezTo>
                    <a:pt x="201619" y="37261"/>
                    <a:pt x="193671" y="13526"/>
                    <a:pt x="239220" y="1709"/>
                  </a:cubicBezTo>
                  <a:cubicBezTo>
                    <a:pt x="312855" y="-7791"/>
                    <a:pt x="318217" y="25419"/>
                    <a:pt x="318217" y="25419"/>
                  </a:cubicBezTo>
                  <a:cubicBezTo>
                    <a:pt x="318217" y="25419"/>
                    <a:pt x="323554" y="-7791"/>
                    <a:pt x="397189" y="1709"/>
                  </a:cubicBezTo>
                  <a:cubicBezTo>
                    <a:pt x="442763" y="13526"/>
                    <a:pt x="434790" y="37261"/>
                    <a:pt x="434790" y="37261"/>
                  </a:cubicBezTo>
                  <a:cubicBezTo>
                    <a:pt x="434790" y="37261"/>
                    <a:pt x="458061" y="12838"/>
                    <a:pt x="525301" y="50072"/>
                  </a:cubicBezTo>
                  <a:cubicBezTo>
                    <a:pt x="534103" y="54962"/>
                    <a:pt x="543669" y="60896"/>
                    <a:pt x="554037" y="68078"/>
                  </a:cubicBezTo>
                  <a:cubicBezTo>
                    <a:pt x="562622" y="74024"/>
                    <a:pt x="571742" y="80849"/>
                    <a:pt x="581473" y="88630"/>
                  </a:cubicBezTo>
                  <a:cubicBezTo>
                    <a:pt x="632627" y="129607"/>
                    <a:pt x="647708" y="195862"/>
                    <a:pt x="628245" y="257023"/>
                  </a:cubicBezTo>
                  <a:close/>
                </a:path>
              </a:pathLst>
            </a:custGeom>
            <a:solidFill>
              <a:schemeClr val="bg1">
                <a:lumMod val="85000"/>
              </a:schemeClr>
            </a:solidFill>
            <a:ln w="1264" cap="flat">
              <a:noFill/>
              <a:prstDash val="solid"/>
              <a:miter/>
            </a:ln>
          </p:spPr>
          <p:txBody>
            <a:bodyPr/>
            <a:lstStyle/>
            <a:p>
              <a:endParaRPr lang="en-US"/>
            </a:p>
          </p:txBody>
        </p:sp>
        <p:sp>
          <p:nvSpPr>
            <p:cNvPr id="4963" name="Freeform 4962">
              <a:extLst>
                <a:ext uri="{FF2B5EF4-FFF2-40B4-BE49-F238E27FC236}">
                  <a16:creationId xmlns:a16="http://schemas.microsoft.com/office/drawing/2014/main" id="{66888119-BC9B-654C-3CE2-1F456E56EBAB}"/>
                </a:ext>
              </a:extLst>
            </p:cNvPr>
            <p:cNvSpPr/>
            <p:nvPr/>
          </p:nvSpPr>
          <p:spPr>
            <a:xfrm>
              <a:off x="9844787" y="4589309"/>
              <a:ext cx="471805" cy="269938"/>
            </a:xfrm>
            <a:custGeom>
              <a:avLst/>
              <a:gdLst>
                <a:gd name="csX0" fmla="*/ 471792 w 471805"/>
                <a:gd name="csY0" fmla="*/ 18006 h 269938"/>
                <a:gd name="csX1" fmla="*/ 471754 w 471805"/>
                <a:gd name="csY1" fmla="*/ 18082 h 269938"/>
                <a:gd name="csX2" fmla="*/ 428689 w 471805"/>
                <a:gd name="csY2" fmla="*/ 80758 h 269938"/>
                <a:gd name="csX3" fmla="*/ 393967 w 471805"/>
                <a:gd name="csY3" fmla="*/ 109626 h 269938"/>
                <a:gd name="csX4" fmla="*/ 370772 w 471805"/>
                <a:gd name="csY4" fmla="*/ 140327 h 269938"/>
                <a:gd name="csX5" fmla="*/ 416054 w 471805"/>
                <a:gd name="csY5" fmla="*/ 177103 h 269938"/>
                <a:gd name="csX6" fmla="*/ 399240 w 471805"/>
                <a:gd name="csY6" fmla="*/ 222537 h 269938"/>
                <a:gd name="csX7" fmla="*/ 374581 w 471805"/>
                <a:gd name="csY7" fmla="*/ 268214 h 269938"/>
                <a:gd name="csX8" fmla="*/ 337859 w 471805"/>
                <a:gd name="csY8" fmla="*/ 256702 h 269938"/>
                <a:gd name="csX9" fmla="*/ 321122 w 471805"/>
                <a:gd name="csY9" fmla="*/ 219799 h 269938"/>
                <a:gd name="csX10" fmla="*/ 235794 w 471805"/>
                <a:gd name="csY10" fmla="*/ 147815 h 269938"/>
                <a:gd name="csX11" fmla="*/ 150441 w 471805"/>
                <a:gd name="csY11" fmla="*/ 219799 h 269938"/>
                <a:gd name="csX12" fmla="*/ 133704 w 471805"/>
                <a:gd name="csY12" fmla="*/ 256702 h 269938"/>
                <a:gd name="csX13" fmla="*/ 96982 w 471805"/>
                <a:gd name="csY13" fmla="*/ 268214 h 269938"/>
                <a:gd name="csX14" fmla="*/ 72323 w 471805"/>
                <a:gd name="csY14" fmla="*/ 222537 h 269938"/>
                <a:gd name="csX15" fmla="*/ 55510 w 471805"/>
                <a:gd name="csY15" fmla="*/ 177103 h 269938"/>
                <a:gd name="csX16" fmla="*/ 100791 w 471805"/>
                <a:gd name="csY16" fmla="*/ 140327 h 269938"/>
                <a:gd name="csX17" fmla="*/ 77596 w 471805"/>
                <a:gd name="csY17" fmla="*/ 109626 h 269938"/>
                <a:gd name="csX18" fmla="*/ 42874 w 471805"/>
                <a:gd name="csY18" fmla="*/ 80758 h 269938"/>
                <a:gd name="csX19" fmla="*/ 0 w 471805"/>
                <a:gd name="csY19" fmla="*/ 18133 h 269938"/>
                <a:gd name="csX20" fmla="*/ 28659 w 471805"/>
                <a:gd name="csY20" fmla="*/ 140 h 269938"/>
                <a:gd name="csX21" fmla="*/ 100804 w 471805"/>
                <a:gd name="csY21" fmla="*/ 39972 h 269938"/>
                <a:gd name="csX22" fmla="*/ 140888 w 471805"/>
                <a:gd name="csY22" fmla="*/ 55252 h 269938"/>
                <a:gd name="csX23" fmla="*/ 175254 w 471805"/>
                <a:gd name="csY23" fmla="*/ 86399 h 269938"/>
                <a:gd name="csX24" fmla="*/ 235807 w 471805"/>
                <a:gd name="csY24" fmla="*/ 104061 h 269938"/>
                <a:gd name="csX25" fmla="*/ 296335 w 471805"/>
                <a:gd name="csY25" fmla="*/ 86399 h 269938"/>
                <a:gd name="csX26" fmla="*/ 330701 w 471805"/>
                <a:gd name="csY26" fmla="*/ 55252 h 269938"/>
                <a:gd name="csX27" fmla="*/ 370785 w 471805"/>
                <a:gd name="csY27" fmla="*/ 39972 h 269938"/>
                <a:gd name="csX28" fmla="*/ 442993 w 471805"/>
                <a:gd name="csY28" fmla="*/ 76 h 269938"/>
                <a:gd name="csX29" fmla="*/ 443070 w 471805"/>
                <a:gd name="csY29" fmla="*/ 0 h 269938"/>
                <a:gd name="csX30" fmla="*/ 471805 w 471805"/>
                <a:gd name="csY30" fmla="*/ 18006 h 2699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71805" h="269938">
                  <a:moveTo>
                    <a:pt x="471792" y="18006"/>
                  </a:moveTo>
                  <a:lnTo>
                    <a:pt x="471754" y="18082"/>
                  </a:lnTo>
                  <a:cubicBezTo>
                    <a:pt x="438293" y="24602"/>
                    <a:pt x="440955" y="55672"/>
                    <a:pt x="428689" y="80758"/>
                  </a:cubicBezTo>
                  <a:cubicBezTo>
                    <a:pt x="421900" y="94638"/>
                    <a:pt x="408793" y="105309"/>
                    <a:pt x="393967" y="109626"/>
                  </a:cubicBezTo>
                  <a:cubicBezTo>
                    <a:pt x="378657" y="114070"/>
                    <a:pt x="358710" y="117597"/>
                    <a:pt x="370772" y="140327"/>
                  </a:cubicBezTo>
                  <a:cubicBezTo>
                    <a:pt x="380389" y="158397"/>
                    <a:pt x="409418" y="158524"/>
                    <a:pt x="416054" y="177103"/>
                  </a:cubicBezTo>
                  <a:cubicBezTo>
                    <a:pt x="420257" y="188818"/>
                    <a:pt x="401890" y="209472"/>
                    <a:pt x="399240" y="222537"/>
                  </a:cubicBezTo>
                  <a:cubicBezTo>
                    <a:pt x="395801" y="239473"/>
                    <a:pt x="392986" y="261070"/>
                    <a:pt x="374581" y="268214"/>
                  </a:cubicBezTo>
                  <a:cubicBezTo>
                    <a:pt x="361843" y="273142"/>
                    <a:pt x="346864" y="266953"/>
                    <a:pt x="337859" y="256702"/>
                  </a:cubicBezTo>
                  <a:cubicBezTo>
                    <a:pt x="328828" y="246451"/>
                    <a:pt x="324574" y="232992"/>
                    <a:pt x="321122" y="219799"/>
                  </a:cubicBezTo>
                  <a:cubicBezTo>
                    <a:pt x="310461" y="179013"/>
                    <a:pt x="279649" y="147815"/>
                    <a:pt x="235794" y="147815"/>
                  </a:cubicBezTo>
                  <a:cubicBezTo>
                    <a:pt x="191940" y="147815"/>
                    <a:pt x="161102" y="179013"/>
                    <a:pt x="150441" y="219799"/>
                  </a:cubicBezTo>
                  <a:cubicBezTo>
                    <a:pt x="147002" y="232979"/>
                    <a:pt x="142735" y="246451"/>
                    <a:pt x="133704" y="256702"/>
                  </a:cubicBezTo>
                  <a:cubicBezTo>
                    <a:pt x="124699" y="266953"/>
                    <a:pt x="109732" y="273142"/>
                    <a:pt x="96982" y="268214"/>
                  </a:cubicBezTo>
                  <a:cubicBezTo>
                    <a:pt x="78577" y="261057"/>
                    <a:pt x="75762" y="239460"/>
                    <a:pt x="72323" y="222537"/>
                  </a:cubicBezTo>
                  <a:cubicBezTo>
                    <a:pt x="69673" y="209472"/>
                    <a:pt x="51306" y="188818"/>
                    <a:pt x="55510" y="177103"/>
                  </a:cubicBezTo>
                  <a:cubicBezTo>
                    <a:pt x="62158" y="158524"/>
                    <a:pt x="91174" y="158397"/>
                    <a:pt x="100791" y="140327"/>
                  </a:cubicBezTo>
                  <a:cubicBezTo>
                    <a:pt x="112879" y="117585"/>
                    <a:pt x="92906" y="114070"/>
                    <a:pt x="77596" y="109626"/>
                  </a:cubicBezTo>
                  <a:cubicBezTo>
                    <a:pt x="62783" y="105309"/>
                    <a:pt x="49650" y="94625"/>
                    <a:pt x="42874" y="80758"/>
                  </a:cubicBezTo>
                  <a:cubicBezTo>
                    <a:pt x="30621" y="55723"/>
                    <a:pt x="33270" y="24704"/>
                    <a:pt x="0" y="18133"/>
                  </a:cubicBezTo>
                  <a:cubicBezTo>
                    <a:pt x="10330" y="10939"/>
                    <a:pt x="19870" y="5017"/>
                    <a:pt x="28659" y="140"/>
                  </a:cubicBezTo>
                  <a:cubicBezTo>
                    <a:pt x="46364" y="21508"/>
                    <a:pt x="74335" y="32051"/>
                    <a:pt x="100804" y="39972"/>
                  </a:cubicBezTo>
                  <a:cubicBezTo>
                    <a:pt x="114458" y="44072"/>
                    <a:pt x="129055" y="46759"/>
                    <a:pt x="140888" y="55252"/>
                  </a:cubicBezTo>
                  <a:cubicBezTo>
                    <a:pt x="153384" y="64242"/>
                    <a:pt x="163714" y="76212"/>
                    <a:pt x="175254" y="86399"/>
                  </a:cubicBezTo>
                  <a:cubicBezTo>
                    <a:pt x="189583" y="99057"/>
                    <a:pt x="218382" y="104061"/>
                    <a:pt x="235807" y="104061"/>
                  </a:cubicBezTo>
                  <a:cubicBezTo>
                    <a:pt x="253232" y="104061"/>
                    <a:pt x="282031" y="99044"/>
                    <a:pt x="296335" y="86399"/>
                  </a:cubicBezTo>
                  <a:cubicBezTo>
                    <a:pt x="307875" y="76212"/>
                    <a:pt x="318205" y="64230"/>
                    <a:pt x="330701" y="55252"/>
                  </a:cubicBezTo>
                  <a:cubicBezTo>
                    <a:pt x="342546" y="46759"/>
                    <a:pt x="357131" y="44072"/>
                    <a:pt x="370785" y="39972"/>
                  </a:cubicBezTo>
                  <a:cubicBezTo>
                    <a:pt x="397279" y="32051"/>
                    <a:pt x="425276" y="21495"/>
                    <a:pt x="442993" y="76"/>
                  </a:cubicBezTo>
                  <a:lnTo>
                    <a:pt x="443070" y="0"/>
                  </a:lnTo>
                  <a:cubicBezTo>
                    <a:pt x="451871" y="4890"/>
                    <a:pt x="461437" y="10824"/>
                    <a:pt x="471805" y="18006"/>
                  </a:cubicBezTo>
                  <a:close/>
                </a:path>
              </a:pathLst>
            </a:custGeom>
            <a:solidFill>
              <a:schemeClr val="bg1">
                <a:lumMod val="75000"/>
              </a:schemeClr>
            </a:solidFill>
            <a:ln w="1264" cap="flat">
              <a:noFill/>
              <a:prstDash val="solid"/>
              <a:miter/>
            </a:ln>
          </p:spPr>
          <p:txBody>
            <a:bodyPr/>
            <a:lstStyle/>
            <a:p>
              <a:endParaRPr lang="en-US"/>
            </a:p>
          </p:txBody>
        </p:sp>
        <p:sp>
          <p:nvSpPr>
            <p:cNvPr id="4964" name="Freeform 4963">
              <a:extLst>
                <a:ext uri="{FF2B5EF4-FFF2-40B4-BE49-F238E27FC236}">
                  <a16:creationId xmlns:a16="http://schemas.microsoft.com/office/drawing/2014/main" id="{97957DA1-194B-D008-799C-836B9D36251D}"/>
                </a:ext>
              </a:extLst>
            </p:cNvPr>
            <p:cNvSpPr/>
            <p:nvPr/>
          </p:nvSpPr>
          <p:spPr>
            <a:xfrm>
              <a:off x="9837170" y="4585528"/>
              <a:ext cx="483370" cy="276795"/>
            </a:xfrm>
            <a:custGeom>
              <a:avLst/>
              <a:gdLst>
                <a:gd name="csX0" fmla="*/ 372785 w 483370"/>
                <a:gd name="csY0" fmla="*/ 276796 h 276795"/>
                <a:gd name="csX1" fmla="*/ 343183 w 483370"/>
                <a:gd name="csY1" fmla="*/ 262509 h 276795"/>
                <a:gd name="csX2" fmla="*/ 325797 w 483370"/>
                <a:gd name="csY2" fmla="*/ 224371 h 276795"/>
                <a:gd name="csX3" fmla="*/ 243424 w 483370"/>
                <a:gd name="csY3" fmla="*/ 154678 h 276795"/>
                <a:gd name="csX4" fmla="*/ 161026 w 483370"/>
                <a:gd name="csY4" fmla="*/ 224371 h 276795"/>
                <a:gd name="csX5" fmla="*/ 143627 w 483370"/>
                <a:gd name="csY5" fmla="*/ 262509 h 276795"/>
                <a:gd name="csX6" fmla="*/ 103504 w 483370"/>
                <a:gd name="csY6" fmla="*/ 274848 h 276795"/>
                <a:gd name="csX7" fmla="*/ 77749 w 483370"/>
                <a:gd name="csY7" fmla="*/ 230916 h 276795"/>
                <a:gd name="csX8" fmla="*/ 76959 w 483370"/>
                <a:gd name="csY8" fmla="*/ 226930 h 276795"/>
                <a:gd name="csX9" fmla="*/ 69138 w 483370"/>
                <a:gd name="csY9" fmla="*/ 209778 h 276795"/>
                <a:gd name="csX10" fmla="*/ 60273 w 483370"/>
                <a:gd name="csY10" fmla="*/ 179866 h 276795"/>
                <a:gd name="csX11" fmla="*/ 84283 w 483370"/>
                <a:gd name="csY11" fmla="*/ 159097 h 276795"/>
                <a:gd name="csX12" fmla="*/ 105733 w 483370"/>
                <a:gd name="csY12" fmla="*/ 142683 h 276795"/>
                <a:gd name="csX13" fmla="*/ 108382 w 483370"/>
                <a:gd name="csY13" fmla="*/ 128243 h 276795"/>
                <a:gd name="csX14" fmla="*/ 87837 w 483370"/>
                <a:gd name="csY14" fmla="*/ 117330 h 276795"/>
                <a:gd name="csX15" fmla="*/ 84398 w 483370"/>
                <a:gd name="csY15" fmla="*/ 116349 h 276795"/>
                <a:gd name="csX16" fmla="*/ 47778 w 483370"/>
                <a:gd name="csY16" fmla="*/ 85890 h 276795"/>
                <a:gd name="csX17" fmla="*/ 39741 w 483370"/>
                <a:gd name="csY17" fmla="*/ 63797 h 276795"/>
                <a:gd name="csX18" fmla="*/ 7057 w 483370"/>
                <a:gd name="csY18" fmla="*/ 24908 h 276795"/>
                <a:gd name="csX19" fmla="*/ 0 w 483370"/>
                <a:gd name="csY19" fmla="*/ 23507 h 276795"/>
                <a:gd name="csX20" fmla="*/ 5910 w 483370"/>
                <a:gd name="csY20" fmla="*/ 19394 h 276795"/>
                <a:gd name="csX21" fmla="*/ 34824 w 483370"/>
                <a:gd name="csY21" fmla="*/ 1235 h 276795"/>
                <a:gd name="csX22" fmla="*/ 37040 w 483370"/>
                <a:gd name="csY22" fmla="*/ 0 h 276795"/>
                <a:gd name="csX23" fmla="*/ 38658 w 483370"/>
                <a:gd name="csY23" fmla="*/ 1948 h 276795"/>
                <a:gd name="csX24" fmla="*/ 109325 w 483370"/>
                <a:gd name="csY24" fmla="*/ 40799 h 276795"/>
                <a:gd name="csX25" fmla="*/ 117642 w 483370"/>
                <a:gd name="csY25" fmla="*/ 43155 h 276795"/>
                <a:gd name="csX26" fmla="*/ 150327 w 483370"/>
                <a:gd name="csY26" fmla="*/ 56526 h 276795"/>
                <a:gd name="csX27" fmla="*/ 172642 w 483370"/>
                <a:gd name="csY27" fmla="*/ 76250 h 276795"/>
                <a:gd name="csX28" fmla="*/ 184934 w 483370"/>
                <a:gd name="csY28" fmla="*/ 87864 h 276795"/>
                <a:gd name="csX29" fmla="*/ 243462 w 483370"/>
                <a:gd name="csY29" fmla="*/ 104762 h 276795"/>
                <a:gd name="csX30" fmla="*/ 301965 w 483370"/>
                <a:gd name="csY30" fmla="*/ 87864 h 276795"/>
                <a:gd name="csX31" fmla="*/ 314244 w 483370"/>
                <a:gd name="csY31" fmla="*/ 76250 h 276795"/>
                <a:gd name="csX32" fmla="*/ 336560 w 483370"/>
                <a:gd name="csY32" fmla="*/ 56526 h 276795"/>
                <a:gd name="csX33" fmla="*/ 369244 w 483370"/>
                <a:gd name="csY33" fmla="*/ 43155 h 276795"/>
                <a:gd name="csX34" fmla="*/ 377549 w 483370"/>
                <a:gd name="csY34" fmla="*/ 40799 h 276795"/>
                <a:gd name="csX35" fmla="*/ 448279 w 483370"/>
                <a:gd name="csY35" fmla="*/ 1885 h 276795"/>
                <a:gd name="csX36" fmla="*/ 448470 w 483370"/>
                <a:gd name="csY36" fmla="*/ 1668 h 276795"/>
                <a:gd name="csX37" fmla="*/ 450101 w 483370"/>
                <a:gd name="csY37" fmla="*/ 38 h 276795"/>
                <a:gd name="csX38" fmla="*/ 452202 w 483370"/>
                <a:gd name="csY38" fmla="*/ 1070 h 276795"/>
                <a:gd name="csX39" fmla="*/ 481193 w 483370"/>
                <a:gd name="csY39" fmla="*/ 19241 h 276795"/>
                <a:gd name="csX40" fmla="*/ 483371 w 483370"/>
                <a:gd name="csY40" fmla="*/ 20744 h 276795"/>
                <a:gd name="csX41" fmla="*/ 481473 w 483370"/>
                <a:gd name="csY41" fmla="*/ 24538 h 276795"/>
                <a:gd name="csX42" fmla="*/ 479995 w 483370"/>
                <a:gd name="csY42" fmla="*/ 24831 h 276795"/>
                <a:gd name="csX43" fmla="*/ 447133 w 483370"/>
                <a:gd name="csY43" fmla="*/ 63759 h 276795"/>
                <a:gd name="csX44" fmla="*/ 439096 w 483370"/>
                <a:gd name="csY44" fmla="*/ 85839 h 276795"/>
                <a:gd name="csX45" fmla="*/ 402476 w 483370"/>
                <a:gd name="csY45" fmla="*/ 116299 h 276795"/>
                <a:gd name="csX46" fmla="*/ 399037 w 483370"/>
                <a:gd name="csY46" fmla="*/ 117266 h 276795"/>
                <a:gd name="csX47" fmla="*/ 378491 w 483370"/>
                <a:gd name="csY47" fmla="*/ 128179 h 276795"/>
                <a:gd name="csX48" fmla="*/ 381128 w 483370"/>
                <a:gd name="csY48" fmla="*/ 142632 h 276795"/>
                <a:gd name="csX49" fmla="*/ 402578 w 483370"/>
                <a:gd name="csY49" fmla="*/ 159046 h 276795"/>
                <a:gd name="csX50" fmla="*/ 426600 w 483370"/>
                <a:gd name="csY50" fmla="*/ 179815 h 276795"/>
                <a:gd name="csX51" fmla="*/ 417735 w 483370"/>
                <a:gd name="csY51" fmla="*/ 209727 h 276795"/>
                <a:gd name="csX52" fmla="*/ 409914 w 483370"/>
                <a:gd name="csY52" fmla="*/ 226879 h 276795"/>
                <a:gd name="csX53" fmla="*/ 409125 w 483370"/>
                <a:gd name="csY53" fmla="*/ 230878 h 276795"/>
                <a:gd name="csX54" fmla="*/ 383370 w 483370"/>
                <a:gd name="csY54" fmla="*/ 274797 h 276795"/>
                <a:gd name="csX55" fmla="*/ 372849 w 483370"/>
                <a:gd name="csY55" fmla="*/ 276745 h 276795"/>
                <a:gd name="csX56" fmla="*/ 243411 w 483370"/>
                <a:gd name="csY56" fmla="*/ 148553 h 276795"/>
                <a:gd name="csX57" fmla="*/ 331694 w 483370"/>
                <a:gd name="csY57" fmla="*/ 222817 h 276795"/>
                <a:gd name="csX58" fmla="*/ 347769 w 483370"/>
                <a:gd name="csY58" fmla="*/ 258472 h 276795"/>
                <a:gd name="csX59" fmla="*/ 381090 w 483370"/>
                <a:gd name="csY59" fmla="*/ 269156 h 276795"/>
                <a:gd name="csX60" fmla="*/ 403062 w 483370"/>
                <a:gd name="csY60" fmla="*/ 229757 h 276795"/>
                <a:gd name="csX61" fmla="*/ 403864 w 483370"/>
                <a:gd name="csY61" fmla="*/ 225721 h 276795"/>
                <a:gd name="csX62" fmla="*/ 412322 w 483370"/>
                <a:gd name="csY62" fmla="*/ 206823 h 276795"/>
                <a:gd name="csX63" fmla="*/ 420792 w 483370"/>
                <a:gd name="csY63" fmla="*/ 181929 h 276795"/>
                <a:gd name="csX64" fmla="*/ 399814 w 483370"/>
                <a:gd name="csY64" fmla="*/ 164573 h 276795"/>
                <a:gd name="csX65" fmla="*/ 375689 w 483370"/>
                <a:gd name="csY65" fmla="*/ 145561 h 276795"/>
                <a:gd name="csX66" fmla="*/ 372836 w 483370"/>
                <a:gd name="csY66" fmla="*/ 125836 h 276795"/>
                <a:gd name="csX67" fmla="*/ 397355 w 483370"/>
                <a:gd name="csY67" fmla="*/ 111447 h 276795"/>
                <a:gd name="csX68" fmla="*/ 400731 w 483370"/>
                <a:gd name="csY68" fmla="*/ 110492 h 276795"/>
                <a:gd name="csX69" fmla="*/ 433568 w 483370"/>
                <a:gd name="csY69" fmla="*/ 83216 h 276795"/>
                <a:gd name="csX70" fmla="*/ 441248 w 483370"/>
                <a:gd name="csY70" fmla="*/ 62052 h 276795"/>
                <a:gd name="csX71" fmla="*/ 472226 w 483370"/>
                <a:gd name="csY71" fmla="*/ 20603 h 276795"/>
                <a:gd name="csX72" fmla="*/ 451374 w 483370"/>
                <a:gd name="csY72" fmla="*/ 7691 h 276795"/>
                <a:gd name="csX73" fmla="*/ 379268 w 483370"/>
                <a:gd name="csY73" fmla="*/ 46708 h 276795"/>
                <a:gd name="csX74" fmla="*/ 370823 w 483370"/>
                <a:gd name="csY74" fmla="*/ 49102 h 276795"/>
                <a:gd name="csX75" fmla="*/ 340088 w 483370"/>
                <a:gd name="csY75" fmla="*/ 61543 h 276795"/>
                <a:gd name="csX76" fmla="*/ 318473 w 483370"/>
                <a:gd name="csY76" fmla="*/ 80682 h 276795"/>
                <a:gd name="csX77" fmla="*/ 305965 w 483370"/>
                <a:gd name="csY77" fmla="*/ 92511 h 276795"/>
                <a:gd name="csX78" fmla="*/ 243411 w 483370"/>
                <a:gd name="csY78" fmla="*/ 110937 h 276795"/>
                <a:gd name="csX79" fmla="*/ 180845 w 483370"/>
                <a:gd name="csY79" fmla="*/ 92511 h 276795"/>
                <a:gd name="csX80" fmla="*/ 168324 w 483370"/>
                <a:gd name="csY80" fmla="*/ 80682 h 276795"/>
                <a:gd name="csX81" fmla="*/ 146722 w 483370"/>
                <a:gd name="csY81" fmla="*/ 61556 h 276795"/>
                <a:gd name="csX82" fmla="*/ 115987 w 483370"/>
                <a:gd name="csY82" fmla="*/ 49115 h 276795"/>
                <a:gd name="csX83" fmla="*/ 107542 w 483370"/>
                <a:gd name="csY83" fmla="*/ 46720 h 276795"/>
                <a:gd name="csX84" fmla="*/ 35588 w 483370"/>
                <a:gd name="csY84" fmla="*/ 7857 h 276795"/>
                <a:gd name="csX85" fmla="*/ 14852 w 483370"/>
                <a:gd name="csY85" fmla="*/ 20718 h 276795"/>
                <a:gd name="csX86" fmla="*/ 45574 w 483370"/>
                <a:gd name="csY86" fmla="*/ 62065 h 276795"/>
                <a:gd name="csX87" fmla="*/ 53255 w 483370"/>
                <a:gd name="csY87" fmla="*/ 83241 h 276795"/>
                <a:gd name="csX88" fmla="*/ 86092 w 483370"/>
                <a:gd name="csY88" fmla="*/ 110517 h 276795"/>
                <a:gd name="csX89" fmla="*/ 89467 w 483370"/>
                <a:gd name="csY89" fmla="*/ 111472 h 276795"/>
                <a:gd name="csX90" fmla="*/ 113987 w 483370"/>
                <a:gd name="csY90" fmla="*/ 125862 h 276795"/>
                <a:gd name="csX91" fmla="*/ 111121 w 483370"/>
                <a:gd name="csY91" fmla="*/ 145586 h 276795"/>
                <a:gd name="csX92" fmla="*/ 86996 w 483370"/>
                <a:gd name="csY92" fmla="*/ 164598 h 276795"/>
                <a:gd name="csX93" fmla="*/ 66018 w 483370"/>
                <a:gd name="csY93" fmla="*/ 181954 h 276795"/>
                <a:gd name="csX94" fmla="*/ 74488 w 483370"/>
                <a:gd name="csY94" fmla="*/ 206862 h 276795"/>
                <a:gd name="csX95" fmla="*/ 82946 w 483370"/>
                <a:gd name="csY95" fmla="*/ 225759 h 276795"/>
                <a:gd name="csX96" fmla="*/ 83748 w 483370"/>
                <a:gd name="csY96" fmla="*/ 229795 h 276795"/>
                <a:gd name="csX97" fmla="*/ 105720 w 483370"/>
                <a:gd name="csY97" fmla="*/ 269207 h 276795"/>
                <a:gd name="csX98" fmla="*/ 139041 w 483370"/>
                <a:gd name="csY98" fmla="*/ 258523 h 276795"/>
                <a:gd name="csX99" fmla="*/ 155116 w 483370"/>
                <a:gd name="csY99" fmla="*/ 222868 h 276795"/>
                <a:gd name="csX100" fmla="*/ 243424 w 483370"/>
                <a:gd name="csY100" fmla="*/ 148604 h 2767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Lst>
              <a:rect l="l" t="t" r="r" b="b"/>
              <a:pathLst>
                <a:path w="483370" h="276795">
                  <a:moveTo>
                    <a:pt x="372785" y="276796"/>
                  </a:moveTo>
                  <a:cubicBezTo>
                    <a:pt x="361143" y="276796"/>
                    <a:pt x="349947" y="270213"/>
                    <a:pt x="343183" y="262509"/>
                  </a:cubicBezTo>
                  <a:cubicBezTo>
                    <a:pt x="333439" y="251443"/>
                    <a:pt x="329096" y="237015"/>
                    <a:pt x="325797" y="224371"/>
                  </a:cubicBezTo>
                  <a:cubicBezTo>
                    <a:pt x="314562" y="181381"/>
                    <a:pt x="282999" y="154678"/>
                    <a:pt x="243424" y="154678"/>
                  </a:cubicBezTo>
                  <a:cubicBezTo>
                    <a:pt x="203849" y="154678"/>
                    <a:pt x="172260" y="181381"/>
                    <a:pt x="161026" y="224371"/>
                  </a:cubicBezTo>
                  <a:cubicBezTo>
                    <a:pt x="157714" y="237028"/>
                    <a:pt x="153371" y="251456"/>
                    <a:pt x="143627" y="262509"/>
                  </a:cubicBezTo>
                  <a:cubicBezTo>
                    <a:pt x="134825" y="272518"/>
                    <a:pt x="118521" y="280654"/>
                    <a:pt x="103504" y="274848"/>
                  </a:cubicBezTo>
                  <a:cubicBezTo>
                    <a:pt x="84958" y="267640"/>
                    <a:pt x="80959" y="247279"/>
                    <a:pt x="77749" y="230916"/>
                  </a:cubicBezTo>
                  <a:cubicBezTo>
                    <a:pt x="77481" y="229566"/>
                    <a:pt x="77227" y="228229"/>
                    <a:pt x="76959" y="226930"/>
                  </a:cubicBezTo>
                  <a:cubicBezTo>
                    <a:pt x="76004" y="222219"/>
                    <a:pt x="72514" y="215890"/>
                    <a:pt x="69138" y="209778"/>
                  </a:cubicBezTo>
                  <a:cubicBezTo>
                    <a:pt x="63305" y="199196"/>
                    <a:pt x="57267" y="188245"/>
                    <a:pt x="60273" y="179866"/>
                  </a:cubicBezTo>
                  <a:cubicBezTo>
                    <a:pt x="64120" y="169093"/>
                    <a:pt x="74374" y="164012"/>
                    <a:pt x="84283" y="159097"/>
                  </a:cubicBezTo>
                  <a:cubicBezTo>
                    <a:pt x="93161" y="154691"/>
                    <a:pt x="101555" y="150540"/>
                    <a:pt x="105733" y="142683"/>
                  </a:cubicBezTo>
                  <a:cubicBezTo>
                    <a:pt x="108981" y="136571"/>
                    <a:pt x="109873" y="131719"/>
                    <a:pt x="108382" y="128243"/>
                  </a:cubicBezTo>
                  <a:cubicBezTo>
                    <a:pt x="105860" y="122373"/>
                    <a:pt x="96282" y="119686"/>
                    <a:pt x="87837" y="117330"/>
                  </a:cubicBezTo>
                  <a:cubicBezTo>
                    <a:pt x="86678" y="116999"/>
                    <a:pt x="85519" y="116680"/>
                    <a:pt x="84398" y="116349"/>
                  </a:cubicBezTo>
                  <a:cubicBezTo>
                    <a:pt x="68540" y="111727"/>
                    <a:pt x="54847" y="100330"/>
                    <a:pt x="47778" y="85890"/>
                  </a:cubicBezTo>
                  <a:cubicBezTo>
                    <a:pt x="44262" y="78695"/>
                    <a:pt x="41970" y="71132"/>
                    <a:pt x="39741" y="63797"/>
                  </a:cubicBezTo>
                  <a:cubicBezTo>
                    <a:pt x="34123" y="45294"/>
                    <a:pt x="29271" y="29301"/>
                    <a:pt x="7057" y="24908"/>
                  </a:cubicBezTo>
                  <a:lnTo>
                    <a:pt x="0" y="23507"/>
                  </a:lnTo>
                  <a:lnTo>
                    <a:pt x="5910" y="19394"/>
                  </a:lnTo>
                  <a:cubicBezTo>
                    <a:pt x="15858" y="12467"/>
                    <a:pt x="25589" y="6354"/>
                    <a:pt x="34824" y="1235"/>
                  </a:cubicBezTo>
                  <a:lnTo>
                    <a:pt x="37040" y="0"/>
                  </a:lnTo>
                  <a:lnTo>
                    <a:pt x="38658" y="1948"/>
                  </a:lnTo>
                  <a:cubicBezTo>
                    <a:pt x="55802" y="22628"/>
                    <a:pt x="82755" y="32841"/>
                    <a:pt x="109325" y="40799"/>
                  </a:cubicBezTo>
                  <a:cubicBezTo>
                    <a:pt x="112063" y="41627"/>
                    <a:pt x="114853" y="42391"/>
                    <a:pt x="117642" y="43155"/>
                  </a:cubicBezTo>
                  <a:cubicBezTo>
                    <a:pt x="128851" y="46237"/>
                    <a:pt x="140430" y="49433"/>
                    <a:pt x="150327" y="56526"/>
                  </a:cubicBezTo>
                  <a:cubicBezTo>
                    <a:pt x="158415" y="62345"/>
                    <a:pt x="165650" y="69412"/>
                    <a:pt x="172642" y="76250"/>
                  </a:cubicBezTo>
                  <a:cubicBezTo>
                    <a:pt x="176629" y="80147"/>
                    <a:pt x="180743" y="84171"/>
                    <a:pt x="184934" y="87864"/>
                  </a:cubicBezTo>
                  <a:cubicBezTo>
                    <a:pt x="198971" y="100266"/>
                    <a:pt x="227630" y="104762"/>
                    <a:pt x="243462" y="104762"/>
                  </a:cubicBezTo>
                  <a:cubicBezTo>
                    <a:pt x="259295" y="104762"/>
                    <a:pt x="287941" y="100266"/>
                    <a:pt x="301965" y="87864"/>
                  </a:cubicBezTo>
                  <a:cubicBezTo>
                    <a:pt x="306143" y="84171"/>
                    <a:pt x="310270" y="80147"/>
                    <a:pt x="314244" y="76250"/>
                  </a:cubicBezTo>
                  <a:cubicBezTo>
                    <a:pt x="321237" y="69412"/>
                    <a:pt x="328472" y="62332"/>
                    <a:pt x="336560" y="56526"/>
                  </a:cubicBezTo>
                  <a:cubicBezTo>
                    <a:pt x="346457" y="49433"/>
                    <a:pt x="358035" y="46237"/>
                    <a:pt x="369244" y="43155"/>
                  </a:cubicBezTo>
                  <a:cubicBezTo>
                    <a:pt x="372033" y="42391"/>
                    <a:pt x="374810" y="41627"/>
                    <a:pt x="377549" y="40799"/>
                  </a:cubicBezTo>
                  <a:cubicBezTo>
                    <a:pt x="404157" y="32841"/>
                    <a:pt x="431135" y="22615"/>
                    <a:pt x="448279" y="1885"/>
                  </a:cubicBezTo>
                  <a:lnTo>
                    <a:pt x="448470" y="1668"/>
                  </a:lnTo>
                  <a:lnTo>
                    <a:pt x="450101" y="38"/>
                  </a:lnTo>
                  <a:lnTo>
                    <a:pt x="452202" y="1070"/>
                  </a:lnTo>
                  <a:cubicBezTo>
                    <a:pt x="461488" y="6227"/>
                    <a:pt x="471245" y="12339"/>
                    <a:pt x="481193" y="19241"/>
                  </a:cubicBezTo>
                  <a:lnTo>
                    <a:pt x="483371" y="20744"/>
                  </a:lnTo>
                  <a:lnTo>
                    <a:pt x="481473" y="24538"/>
                  </a:lnTo>
                  <a:lnTo>
                    <a:pt x="479995" y="24831"/>
                  </a:lnTo>
                  <a:cubicBezTo>
                    <a:pt x="457628" y="29186"/>
                    <a:pt x="452763" y="45205"/>
                    <a:pt x="447133" y="63759"/>
                  </a:cubicBezTo>
                  <a:cubicBezTo>
                    <a:pt x="444904" y="71081"/>
                    <a:pt x="442611" y="78657"/>
                    <a:pt x="439096" y="85839"/>
                  </a:cubicBezTo>
                  <a:cubicBezTo>
                    <a:pt x="432026" y="100292"/>
                    <a:pt x="418334" y="111689"/>
                    <a:pt x="402476" y="116299"/>
                  </a:cubicBezTo>
                  <a:cubicBezTo>
                    <a:pt x="401355" y="116630"/>
                    <a:pt x="400196" y="116948"/>
                    <a:pt x="399037" y="117266"/>
                  </a:cubicBezTo>
                  <a:cubicBezTo>
                    <a:pt x="390171" y="119749"/>
                    <a:pt x="381013" y="122309"/>
                    <a:pt x="378491" y="128179"/>
                  </a:cubicBezTo>
                  <a:cubicBezTo>
                    <a:pt x="377001" y="131655"/>
                    <a:pt x="377880" y="136520"/>
                    <a:pt x="381128" y="142632"/>
                  </a:cubicBezTo>
                  <a:cubicBezTo>
                    <a:pt x="385306" y="150489"/>
                    <a:pt x="393700" y="154640"/>
                    <a:pt x="402578" y="159046"/>
                  </a:cubicBezTo>
                  <a:cubicBezTo>
                    <a:pt x="412487" y="163961"/>
                    <a:pt x="422741" y="169042"/>
                    <a:pt x="426600" y="179815"/>
                  </a:cubicBezTo>
                  <a:cubicBezTo>
                    <a:pt x="429606" y="188194"/>
                    <a:pt x="423569" y="199145"/>
                    <a:pt x="417735" y="209727"/>
                  </a:cubicBezTo>
                  <a:cubicBezTo>
                    <a:pt x="414360" y="215852"/>
                    <a:pt x="410870" y="222181"/>
                    <a:pt x="409914" y="226879"/>
                  </a:cubicBezTo>
                  <a:cubicBezTo>
                    <a:pt x="409647" y="228191"/>
                    <a:pt x="409392" y="229528"/>
                    <a:pt x="409125" y="230878"/>
                  </a:cubicBezTo>
                  <a:cubicBezTo>
                    <a:pt x="405915" y="247241"/>
                    <a:pt x="401915" y="267589"/>
                    <a:pt x="383370" y="274797"/>
                  </a:cubicBezTo>
                  <a:cubicBezTo>
                    <a:pt x="379892" y="276147"/>
                    <a:pt x="376351" y="276745"/>
                    <a:pt x="372849" y="276745"/>
                  </a:cubicBezTo>
                  <a:close/>
                  <a:moveTo>
                    <a:pt x="243411" y="148553"/>
                  </a:moveTo>
                  <a:cubicBezTo>
                    <a:pt x="285903" y="148553"/>
                    <a:pt x="319734" y="177014"/>
                    <a:pt x="331694" y="222817"/>
                  </a:cubicBezTo>
                  <a:cubicBezTo>
                    <a:pt x="334827" y="234787"/>
                    <a:pt x="338903" y="248412"/>
                    <a:pt x="347769" y="258472"/>
                  </a:cubicBezTo>
                  <a:cubicBezTo>
                    <a:pt x="355220" y="266953"/>
                    <a:pt x="368824" y="273906"/>
                    <a:pt x="381090" y="269156"/>
                  </a:cubicBezTo>
                  <a:cubicBezTo>
                    <a:pt x="396489" y="263171"/>
                    <a:pt x="399979" y="245420"/>
                    <a:pt x="403062" y="229757"/>
                  </a:cubicBezTo>
                  <a:cubicBezTo>
                    <a:pt x="403329" y="228395"/>
                    <a:pt x="403597" y="227045"/>
                    <a:pt x="403864" y="225721"/>
                  </a:cubicBezTo>
                  <a:cubicBezTo>
                    <a:pt x="404998" y="220105"/>
                    <a:pt x="408564" y="213649"/>
                    <a:pt x="412322" y="206823"/>
                  </a:cubicBezTo>
                  <a:cubicBezTo>
                    <a:pt x="417264" y="197859"/>
                    <a:pt x="422868" y="187710"/>
                    <a:pt x="420792" y="181929"/>
                  </a:cubicBezTo>
                  <a:cubicBezTo>
                    <a:pt x="417773" y="173473"/>
                    <a:pt x="409048" y="169157"/>
                    <a:pt x="399814" y="164573"/>
                  </a:cubicBezTo>
                  <a:cubicBezTo>
                    <a:pt x="390464" y="159938"/>
                    <a:pt x="380784" y="155150"/>
                    <a:pt x="375689" y="145561"/>
                  </a:cubicBezTo>
                  <a:cubicBezTo>
                    <a:pt x="371473" y="137615"/>
                    <a:pt x="370543" y="131172"/>
                    <a:pt x="372836" y="125836"/>
                  </a:cubicBezTo>
                  <a:cubicBezTo>
                    <a:pt x="376504" y="117279"/>
                    <a:pt x="387586" y="114185"/>
                    <a:pt x="397355" y="111447"/>
                  </a:cubicBezTo>
                  <a:cubicBezTo>
                    <a:pt x="398502" y="111129"/>
                    <a:pt x="399622" y="110810"/>
                    <a:pt x="400731" y="110492"/>
                  </a:cubicBezTo>
                  <a:cubicBezTo>
                    <a:pt x="414958" y="106353"/>
                    <a:pt x="427237" y="96153"/>
                    <a:pt x="433568" y="83216"/>
                  </a:cubicBezTo>
                  <a:cubicBezTo>
                    <a:pt x="436867" y="76467"/>
                    <a:pt x="439096" y="69145"/>
                    <a:pt x="441248" y="62052"/>
                  </a:cubicBezTo>
                  <a:cubicBezTo>
                    <a:pt x="446420" y="45014"/>
                    <a:pt x="451757" y="27454"/>
                    <a:pt x="472226" y="20603"/>
                  </a:cubicBezTo>
                  <a:cubicBezTo>
                    <a:pt x="465105" y="15841"/>
                    <a:pt x="458125" y="11511"/>
                    <a:pt x="451374" y="7691"/>
                  </a:cubicBezTo>
                  <a:cubicBezTo>
                    <a:pt x="433275" y="28384"/>
                    <a:pt x="406055" y="38685"/>
                    <a:pt x="379268" y="46708"/>
                  </a:cubicBezTo>
                  <a:cubicBezTo>
                    <a:pt x="376479" y="47536"/>
                    <a:pt x="373664" y="48325"/>
                    <a:pt x="370823" y="49102"/>
                  </a:cubicBezTo>
                  <a:cubicBezTo>
                    <a:pt x="360137" y="52043"/>
                    <a:pt x="349081" y="55087"/>
                    <a:pt x="340088" y="61543"/>
                  </a:cubicBezTo>
                  <a:cubicBezTo>
                    <a:pt x="332382" y="67095"/>
                    <a:pt x="325313" y="73997"/>
                    <a:pt x="318473" y="80682"/>
                  </a:cubicBezTo>
                  <a:cubicBezTo>
                    <a:pt x="314435" y="84629"/>
                    <a:pt x="310257" y="88717"/>
                    <a:pt x="305965" y="92511"/>
                  </a:cubicBezTo>
                  <a:cubicBezTo>
                    <a:pt x="291648" y="105169"/>
                    <a:pt x="263498" y="110937"/>
                    <a:pt x="243411" y="110937"/>
                  </a:cubicBezTo>
                  <a:cubicBezTo>
                    <a:pt x="228993" y="110937"/>
                    <a:pt x="197353" y="107092"/>
                    <a:pt x="180845" y="92511"/>
                  </a:cubicBezTo>
                  <a:cubicBezTo>
                    <a:pt x="176540" y="88717"/>
                    <a:pt x="172375" y="84629"/>
                    <a:pt x="168324" y="80682"/>
                  </a:cubicBezTo>
                  <a:cubicBezTo>
                    <a:pt x="161497" y="74009"/>
                    <a:pt x="154428" y="67095"/>
                    <a:pt x="146722" y="61556"/>
                  </a:cubicBezTo>
                  <a:cubicBezTo>
                    <a:pt x="137729" y="55099"/>
                    <a:pt x="126673" y="52056"/>
                    <a:pt x="115987" y="49115"/>
                  </a:cubicBezTo>
                  <a:cubicBezTo>
                    <a:pt x="113159" y="48338"/>
                    <a:pt x="110331" y="47548"/>
                    <a:pt x="107542" y="46720"/>
                  </a:cubicBezTo>
                  <a:cubicBezTo>
                    <a:pt x="80870" y="38736"/>
                    <a:pt x="53777" y="28486"/>
                    <a:pt x="35588" y="7857"/>
                  </a:cubicBezTo>
                  <a:cubicBezTo>
                    <a:pt x="28901" y="11651"/>
                    <a:pt x="21947" y="15956"/>
                    <a:pt x="14852" y="20718"/>
                  </a:cubicBezTo>
                  <a:cubicBezTo>
                    <a:pt x="35117" y="27620"/>
                    <a:pt x="40416" y="45103"/>
                    <a:pt x="45574" y="62065"/>
                  </a:cubicBezTo>
                  <a:cubicBezTo>
                    <a:pt x="47727" y="69158"/>
                    <a:pt x="49956" y="76492"/>
                    <a:pt x="53255" y="83241"/>
                  </a:cubicBezTo>
                  <a:cubicBezTo>
                    <a:pt x="59585" y="96166"/>
                    <a:pt x="71852" y="106366"/>
                    <a:pt x="86092" y="110517"/>
                  </a:cubicBezTo>
                  <a:cubicBezTo>
                    <a:pt x="87200" y="110836"/>
                    <a:pt x="88334" y="111154"/>
                    <a:pt x="89467" y="111472"/>
                  </a:cubicBezTo>
                  <a:cubicBezTo>
                    <a:pt x="99237" y="114210"/>
                    <a:pt x="110318" y="117304"/>
                    <a:pt x="113987" y="125862"/>
                  </a:cubicBezTo>
                  <a:cubicBezTo>
                    <a:pt x="116280" y="131197"/>
                    <a:pt x="115337" y="137653"/>
                    <a:pt x="111121" y="145586"/>
                  </a:cubicBezTo>
                  <a:cubicBezTo>
                    <a:pt x="106013" y="155175"/>
                    <a:pt x="96346" y="159963"/>
                    <a:pt x="86996" y="164598"/>
                  </a:cubicBezTo>
                  <a:cubicBezTo>
                    <a:pt x="77762" y="169170"/>
                    <a:pt x="69049" y="173499"/>
                    <a:pt x="66018" y="181954"/>
                  </a:cubicBezTo>
                  <a:cubicBezTo>
                    <a:pt x="63942" y="187748"/>
                    <a:pt x="69546" y="197897"/>
                    <a:pt x="74488" y="206862"/>
                  </a:cubicBezTo>
                  <a:cubicBezTo>
                    <a:pt x="78258" y="213687"/>
                    <a:pt x="81812" y="220130"/>
                    <a:pt x="82946" y="225759"/>
                  </a:cubicBezTo>
                  <a:cubicBezTo>
                    <a:pt x="83213" y="227070"/>
                    <a:pt x="83481" y="228420"/>
                    <a:pt x="83748" y="229795"/>
                  </a:cubicBezTo>
                  <a:cubicBezTo>
                    <a:pt x="86818" y="245458"/>
                    <a:pt x="90308" y="263209"/>
                    <a:pt x="105720" y="269207"/>
                  </a:cubicBezTo>
                  <a:cubicBezTo>
                    <a:pt x="117986" y="273956"/>
                    <a:pt x="131590" y="266991"/>
                    <a:pt x="139041" y="258523"/>
                  </a:cubicBezTo>
                  <a:cubicBezTo>
                    <a:pt x="147906" y="248463"/>
                    <a:pt x="151982" y="234851"/>
                    <a:pt x="155116" y="222868"/>
                  </a:cubicBezTo>
                  <a:cubicBezTo>
                    <a:pt x="167089" y="177065"/>
                    <a:pt x="200919" y="148604"/>
                    <a:pt x="243424" y="148604"/>
                  </a:cubicBezTo>
                  <a:close/>
                </a:path>
              </a:pathLst>
            </a:custGeom>
            <a:solidFill>
              <a:schemeClr val="tx1"/>
            </a:solidFill>
            <a:ln w="1264" cap="flat">
              <a:noFill/>
              <a:prstDash val="solid"/>
              <a:miter/>
            </a:ln>
          </p:spPr>
          <p:txBody>
            <a:bodyPr/>
            <a:lstStyle/>
            <a:p>
              <a:endParaRPr lang="en-US"/>
            </a:p>
          </p:txBody>
        </p:sp>
        <p:sp>
          <p:nvSpPr>
            <p:cNvPr id="4965" name="Oval 4964">
              <a:extLst>
                <a:ext uri="{FF2B5EF4-FFF2-40B4-BE49-F238E27FC236}">
                  <a16:creationId xmlns:a16="http://schemas.microsoft.com/office/drawing/2014/main" id="{78D9AB24-D376-0839-1E45-AF8F8354A787}"/>
                </a:ext>
              </a:extLst>
            </p:cNvPr>
            <p:cNvSpPr/>
            <p:nvPr/>
          </p:nvSpPr>
          <p:spPr>
            <a:xfrm>
              <a:off x="10063487" y="4704551"/>
              <a:ext cx="34543" cy="20832"/>
            </a:xfrm>
            <a:prstGeom prst="ellipse">
              <a:avLst/>
            </a:prstGeom>
            <a:solidFill>
              <a:schemeClr val="accent1"/>
            </a:solidFill>
            <a:ln w="1264" cap="flat">
              <a:noFill/>
              <a:prstDash val="solid"/>
              <a:miter/>
            </a:ln>
          </p:spPr>
          <p:txBody>
            <a:bodyPr/>
            <a:lstStyle/>
            <a:p>
              <a:endParaRPr lang="en-US"/>
            </a:p>
          </p:txBody>
        </p:sp>
        <p:sp>
          <p:nvSpPr>
            <p:cNvPr id="4966" name="Freeform 4965">
              <a:extLst>
                <a:ext uri="{FF2B5EF4-FFF2-40B4-BE49-F238E27FC236}">
                  <a16:creationId xmlns:a16="http://schemas.microsoft.com/office/drawing/2014/main" id="{D97B065C-9199-2C97-9858-205D1A99228C}"/>
                </a:ext>
              </a:extLst>
            </p:cNvPr>
            <p:cNvSpPr/>
            <p:nvPr/>
          </p:nvSpPr>
          <p:spPr>
            <a:xfrm>
              <a:off x="10060430" y="4701508"/>
              <a:ext cx="40657" cy="26944"/>
            </a:xfrm>
            <a:custGeom>
              <a:avLst/>
              <a:gdLst>
                <a:gd name="csX0" fmla="*/ 20329 w 40657"/>
                <a:gd name="csY0" fmla="*/ 26945 h 26944"/>
                <a:gd name="csX1" fmla="*/ 0 w 40657"/>
                <a:gd name="csY1" fmla="*/ 13472 h 26944"/>
                <a:gd name="csX2" fmla="*/ 20329 w 40657"/>
                <a:gd name="csY2" fmla="*/ 0 h 26944"/>
                <a:gd name="csX3" fmla="*/ 40658 w 40657"/>
                <a:gd name="csY3" fmla="*/ 13472 h 26944"/>
                <a:gd name="csX4" fmla="*/ 20329 w 40657"/>
                <a:gd name="csY4" fmla="*/ 26945 h 26944"/>
                <a:gd name="csX5" fmla="*/ 20329 w 40657"/>
                <a:gd name="csY5" fmla="*/ 6099 h 26944"/>
                <a:gd name="csX6" fmla="*/ 6114 w 40657"/>
                <a:gd name="csY6" fmla="*/ 13459 h 26944"/>
                <a:gd name="csX7" fmla="*/ 20329 w 40657"/>
                <a:gd name="csY7" fmla="*/ 20820 h 26944"/>
                <a:gd name="csX8" fmla="*/ 34544 w 40657"/>
                <a:gd name="csY8" fmla="*/ 13459 h 26944"/>
                <a:gd name="csX9" fmla="*/ 20329 w 40657"/>
                <a:gd name="csY9" fmla="*/ 6099 h 269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40657" h="26944">
                  <a:moveTo>
                    <a:pt x="20329" y="26945"/>
                  </a:moveTo>
                  <a:cubicBezTo>
                    <a:pt x="8929" y="26945"/>
                    <a:pt x="0" y="21024"/>
                    <a:pt x="0" y="13472"/>
                  </a:cubicBezTo>
                  <a:cubicBezTo>
                    <a:pt x="0" y="5921"/>
                    <a:pt x="8929" y="0"/>
                    <a:pt x="20329" y="0"/>
                  </a:cubicBezTo>
                  <a:cubicBezTo>
                    <a:pt x="31729" y="0"/>
                    <a:pt x="40658" y="5921"/>
                    <a:pt x="40658" y="13472"/>
                  </a:cubicBezTo>
                  <a:cubicBezTo>
                    <a:pt x="40658" y="21024"/>
                    <a:pt x="31729" y="26945"/>
                    <a:pt x="20329" y="26945"/>
                  </a:cubicBezTo>
                  <a:close/>
                  <a:moveTo>
                    <a:pt x="20329" y="6099"/>
                  </a:moveTo>
                  <a:cubicBezTo>
                    <a:pt x="11948" y="6099"/>
                    <a:pt x="6114" y="9983"/>
                    <a:pt x="6114" y="13459"/>
                  </a:cubicBezTo>
                  <a:cubicBezTo>
                    <a:pt x="6114" y="16936"/>
                    <a:pt x="11948" y="20820"/>
                    <a:pt x="20329" y="20820"/>
                  </a:cubicBezTo>
                  <a:cubicBezTo>
                    <a:pt x="28710" y="20820"/>
                    <a:pt x="34544" y="16936"/>
                    <a:pt x="34544" y="13459"/>
                  </a:cubicBezTo>
                  <a:cubicBezTo>
                    <a:pt x="34544" y="9983"/>
                    <a:pt x="28710" y="6099"/>
                    <a:pt x="20329" y="6099"/>
                  </a:cubicBezTo>
                  <a:close/>
                </a:path>
              </a:pathLst>
            </a:custGeom>
            <a:solidFill>
              <a:schemeClr val="tx1"/>
            </a:solidFill>
            <a:ln w="1264" cap="flat">
              <a:noFill/>
              <a:prstDash val="solid"/>
              <a:miter/>
            </a:ln>
          </p:spPr>
          <p:txBody>
            <a:bodyPr/>
            <a:lstStyle/>
            <a:p>
              <a:endParaRPr lang="en-US"/>
            </a:p>
          </p:txBody>
        </p:sp>
        <p:sp>
          <p:nvSpPr>
            <p:cNvPr id="4967" name="Freeform 4966">
              <a:extLst>
                <a:ext uri="{FF2B5EF4-FFF2-40B4-BE49-F238E27FC236}">
                  <a16:creationId xmlns:a16="http://schemas.microsoft.com/office/drawing/2014/main" id="{1015FE57-B8BA-AFFE-95DE-D2BE2D8EA1DE}"/>
                </a:ext>
              </a:extLst>
            </p:cNvPr>
            <p:cNvSpPr/>
            <p:nvPr/>
          </p:nvSpPr>
          <p:spPr>
            <a:xfrm>
              <a:off x="9961550" y="4574653"/>
              <a:ext cx="41918" cy="53928"/>
            </a:xfrm>
            <a:custGeom>
              <a:avLst/>
              <a:gdLst>
                <a:gd name="csX0" fmla="*/ 4878 w 41918"/>
                <a:gd name="csY0" fmla="*/ 0 h 53928"/>
                <a:gd name="csX1" fmla="*/ 41919 w 41918"/>
                <a:gd name="csY1" fmla="*/ 53928 h 53928"/>
                <a:gd name="csX2" fmla="*/ 0 w 41918"/>
                <a:gd name="csY2" fmla="*/ 3693 h 53928"/>
                <a:gd name="csX3" fmla="*/ 4878 w 41918"/>
                <a:gd name="csY3" fmla="*/ 0 h 53928"/>
              </a:gdLst>
              <a:ahLst/>
              <a:cxnLst>
                <a:cxn ang="0">
                  <a:pos x="csX0" y="csY0"/>
                </a:cxn>
                <a:cxn ang="0">
                  <a:pos x="csX1" y="csY1"/>
                </a:cxn>
                <a:cxn ang="0">
                  <a:pos x="csX2" y="csY2"/>
                </a:cxn>
                <a:cxn ang="0">
                  <a:pos x="csX3" y="csY3"/>
                </a:cxn>
              </a:cxnLst>
              <a:rect l="l" t="t" r="r" b="b"/>
              <a:pathLst>
                <a:path w="41918" h="53928">
                  <a:moveTo>
                    <a:pt x="4878" y="0"/>
                  </a:moveTo>
                  <a:lnTo>
                    <a:pt x="41919" y="53928"/>
                  </a:lnTo>
                  <a:lnTo>
                    <a:pt x="0" y="3693"/>
                  </a:lnTo>
                  <a:lnTo>
                    <a:pt x="4878" y="0"/>
                  </a:lnTo>
                  <a:close/>
                </a:path>
              </a:pathLst>
            </a:custGeom>
            <a:solidFill>
              <a:srgbClr val="892020"/>
            </a:solidFill>
            <a:ln w="1264" cap="flat">
              <a:noFill/>
              <a:prstDash val="solid"/>
              <a:miter/>
            </a:ln>
          </p:spPr>
          <p:txBody>
            <a:bodyPr/>
            <a:lstStyle/>
            <a:p>
              <a:endParaRPr lang="en-US"/>
            </a:p>
          </p:txBody>
        </p:sp>
        <p:sp>
          <p:nvSpPr>
            <p:cNvPr id="4968" name="Freeform 4967">
              <a:extLst>
                <a:ext uri="{FF2B5EF4-FFF2-40B4-BE49-F238E27FC236}">
                  <a16:creationId xmlns:a16="http://schemas.microsoft.com/office/drawing/2014/main" id="{2A118194-5542-7184-0E1C-C14645D4AD29}"/>
                </a:ext>
              </a:extLst>
            </p:cNvPr>
            <p:cNvSpPr/>
            <p:nvPr/>
          </p:nvSpPr>
          <p:spPr>
            <a:xfrm>
              <a:off x="10077524" y="4564644"/>
              <a:ext cx="6113" cy="106238"/>
            </a:xfrm>
            <a:custGeom>
              <a:avLst/>
              <a:gdLst>
                <a:gd name="csX0" fmla="*/ 6114 w 6113"/>
                <a:gd name="csY0" fmla="*/ 0 h 106238"/>
                <a:gd name="csX1" fmla="*/ 3057 w 6113"/>
                <a:gd name="csY1" fmla="*/ 106239 h 106238"/>
                <a:gd name="csX2" fmla="*/ 0 w 6113"/>
                <a:gd name="csY2" fmla="*/ 0 h 106238"/>
                <a:gd name="csX3" fmla="*/ 6114 w 6113"/>
                <a:gd name="csY3" fmla="*/ 0 h 106238"/>
              </a:gdLst>
              <a:ahLst/>
              <a:cxnLst>
                <a:cxn ang="0">
                  <a:pos x="csX0" y="csY0"/>
                </a:cxn>
                <a:cxn ang="0">
                  <a:pos x="csX1" y="csY1"/>
                </a:cxn>
                <a:cxn ang="0">
                  <a:pos x="csX2" y="csY2"/>
                </a:cxn>
                <a:cxn ang="0">
                  <a:pos x="csX3" y="csY3"/>
                </a:cxn>
              </a:cxnLst>
              <a:rect l="l" t="t" r="r" b="b"/>
              <a:pathLst>
                <a:path w="6113" h="106238">
                  <a:moveTo>
                    <a:pt x="6114" y="0"/>
                  </a:moveTo>
                  <a:lnTo>
                    <a:pt x="3057" y="106239"/>
                  </a:lnTo>
                  <a:lnTo>
                    <a:pt x="0" y="0"/>
                  </a:lnTo>
                  <a:lnTo>
                    <a:pt x="6114" y="0"/>
                  </a:lnTo>
                  <a:close/>
                </a:path>
              </a:pathLst>
            </a:custGeom>
            <a:solidFill>
              <a:srgbClr val="892020"/>
            </a:solidFill>
            <a:ln w="1264" cap="flat">
              <a:noFill/>
              <a:prstDash val="solid"/>
              <a:miter/>
            </a:ln>
          </p:spPr>
          <p:txBody>
            <a:bodyPr/>
            <a:lstStyle/>
            <a:p>
              <a:endParaRPr lang="en-US"/>
            </a:p>
          </p:txBody>
        </p:sp>
        <p:sp>
          <p:nvSpPr>
            <p:cNvPr id="4969" name="Freeform 4968">
              <a:extLst>
                <a:ext uri="{FF2B5EF4-FFF2-40B4-BE49-F238E27FC236}">
                  <a16:creationId xmlns:a16="http://schemas.microsoft.com/office/drawing/2014/main" id="{DD03A756-7981-7DFE-B198-C0E73FB6D443}"/>
                </a:ext>
              </a:extLst>
            </p:cNvPr>
            <p:cNvSpPr/>
            <p:nvPr/>
          </p:nvSpPr>
          <p:spPr>
            <a:xfrm>
              <a:off x="9759319" y="4536180"/>
              <a:ext cx="642849" cy="424983"/>
            </a:xfrm>
            <a:custGeom>
              <a:avLst/>
              <a:gdLst>
                <a:gd name="csX0" fmla="*/ 411659 w 642849"/>
                <a:gd name="csY0" fmla="*/ 424959 h 424983"/>
                <a:gd name="csX1" fmla="*/ 357296 w 642849"/>
                <a:gd name="csY1" fmla="*/ 412085 h 424983"/>
                <a:gd name="csX2" fmla="*/ 325899 w 642849"/>
                <a:gd name="csY2" fmla="*/ 320872 h 424983"/>
                <a:gd name="csX3" fmla="*/ 326306 w 642849"/>
                <a:gd name="csY3" fmla="*/ 306877 h 424983"/>
                <a:gd name="csX4" fmla="*/ 322256 w 642849"/>
                <a:gd name="csY4" fmla="*/ 245360 h 424983"/>
                <a:gd name="csX5" fmla="*/ 321428 w 642849"/>
                <a:gd name="csY5" fmla="*/ 244902 h 424983"/>
                <a:gd name="csX6" fmla="*/ 320600 w 642849"/>
                <a:gd name="csY6" fmla="*/ 245360 h 424983"/>
                <a:gd name="csX7" fmla="*/ 316549 w 642849"/>
                <a:gd name="csY7" fmla="*/ 306877 h 424983"/>
                <a:gd name="csX8" fmla="*/ 316957 w 642849"/>
                <a:gd name="csY8" fmla="*/ 320872 h 424983"/>
                <a:gd name="csX9" fmla="*/ 285559 w 642849"/>
                <a:gd name="csY9" fmla="*/ 412085 h 424983"/>
                <a:gd name="csX10" fmla="*/ 203900 w 642849"/>
                <a:gd name="csY10" fmla="*/ 422399 h 424983"/>
                <a:gd name="csX11" fmla="*/ 133615 w 642849"/>
                <a:gd name="csY11" fmla="*/ 387827 h 424983"/>
                <a:gd name="csX12" fmla="*/ 121400 w 642849"/>
                <a:gd name="csY12" fmla="*/ 379868 h 424983"/>
                <a:gd name="csX13" fmla="*/ 8483 w 642849"/>
                <a:gd name="csY13" fmla="*/ 261035 h 424983"/>
                <a:gd name="csX14" fmla="*/ 56248 w 642849"/>
                <a:gd name="csY14" fmla="*/ 89319 h 424983"/>
                <a:gd name="csX15" fmla="*/ 201340 w 642849"/>
                <a:gd name="csY15" fmla="*/ 34232 h 424983"/>
                <a:gd name="csX16" fmla="*/ 204231 w 642849"/>
                <a:gd name="csY16" fmla="*/ 24835 h 424983"/>
                <a:gd name="csX17" fmla="*/ 241679 w 642849"/>
                <a:gd name="csY17" fmla="*/ 1812 h 424983"/>
                <a:gd name="csX18" fmla="*/ 242061 w 642849"/>
                <a:gd name="csY18" fmla="*/ 1736 h 424983"/>
                <a:gd name="csX19" fmla="*/ 321428 w 642849"/>
                <a:gd name="csY19" fmla="*/ 20722 h 424983"/>
                <a:gd name="csX20" fmla="*/ 400794 w 642849"/>
                <a:gd name="csY20" fmla="*/ 1736 h 424983"/>
                <a:gd name="csX21" fmla="*/ 401176 w 642849"/>
                <a:gd name="csY21" fmla="*/ 1812 h 424983"/>
                <a:gd name="csX22" fmla="*/ 438624 w 642849"/>
                <a:gd name="csY22" fmla="*/ 24835 h 424983"/>
                <a:gd name="csX23" fmla="*/ 441516 w 642849"/>
                <a:gd name="csY23" fmla="*/ 34232 h 424983"/>
                <a:gd name="csX24" fmla="*/ 586607 w 642849"/>
                <a:gd name="csY24" fmla="*/ 89332 h 424983"/>
                <a:gd name="csX25" fmla="*/ 586607 w 642849"/>
                <a:gd name="csY25" fmla="*/ 89332 h 424983"/>
                <a:gd name="csX26" fmla="*/ 634372 w 642849"/>
                <a:gd name="csY26" fmla="*/ 261048 h 424983"/>
                <a:gd name="csX27" fmla="*/ 521455 w 642849"/>
                <a:gd name="csY27" fmla="*/ 379881 h 424983"/>
                <a:gd name="csX28" fmla="*/ 509240 w 642849"/>
                <a:gd name="csY28" fmla="*/ 387839 h 424983"/>
                <a:gd name="csX29" fmla="*/ 438956 w 642849"/>
                <a:gd name="csY29" fmla="*/ 422412 h 424983"/>
                <a:gd name="csX30" fmla="*/ 411659 w 642849"/>
                <a:gd name="csY30" fmla="*/ 424984 h 424983"/>
                <a:gd name="csX31" fmla="*/ 321453 w 642849"/>
                <a:gd name="csY31" fmla="*/ 238777 h 424983"/>
                <a:gd name="csX32" fmla="*/ 326676 w 642849"/>
                <a:gd name="csY32" fmla="*/ 241120 h 424983"/>
                <a:gd name="csX33" fmla="*/ 332433 w 642849"/>
                <a:gd name="csY33" fmla="*/ 307106 h 424983"/>
                <a:gd name="csX34" fmla="*/ 332025 w 642849"/>
                <a:gd name="csY34" fmla="*/ 320859 h 424983"/>
                <a:gd name="csX35" fmla="*/ 360748 w 642849"/>
                <a:gd name="csY35" fmla="*/ 407029 h 424983"/>
                <a:gd name="csX36" fmla="*/ 437682 w 642849"/>
                <a:gd name="csY36" fmla="*/ 416414 h 424983"/>
                <a:gd name="csX37" fmla="*/ 505890 w 642849"/>
                <a:gd name="csY37" fmla="*/ 382708 h 424983"/>
                <a:gd name="csX38" fmla="*/ 518131 w 642849"/>
                <a:gd name="csY38" fmla="*/ 374736 h 424983"/>
                <a:gd name="csX39" fmla="*/ 628551 w 642849"/>
                <a:gd name="csY39" fmla="*/ 259176 h 424983"/>
                <a:gd name="csX40" fmla="*/ 582786 w 642849"/>
                <a:gd name="csY40" fmla="*/ 94082 h 424983"/>
                <a:gd name="csX41" fmla="*/ 582786 w 642849"/>
                <a:gd name="csY41" fmla="*/ 94082 h 424983"/>
                <a:gd name="csX42" fmla="*/ 440217 w 642849"/>
                <a:gd name="csY42" fmla="*/ 42459 h 424983"/>
                <a:gd name="csX43" fmla="*/ 436433 w 642849"/>
                <a:gd name="csY43" fmla="*/ 42930 h 424983"/>
                <a:gd name="csX44" fmla="*/ 435134 w 642849"/>
                <a:gd name="csY44" fmla="*/ 39364 h 424983"/>
                <a:gd name="csX45" fmla="*/ 433160 w 642849"/>
                <a:gd name="csY45" fmla="*/ 27560 h 424983"/>
                <a:gd name="csX46" fmla="*/ 399839 w 642849"/>
                <a:gd name="csY46" fmla="*/ 7772 h 424983"/>
                <a:gd name="csX47" fmla="*/ 324459 w 642849"/>
                <a:gd name="csY47" fmla="*/ 28986 h 424983"/>
                <a:gd name="csX48" fmla="*/ 321453 w 642849"/>
                <a:gd name="csY48" fmla="*/ 31507 h 424983"/>
                <a:gd name="csX49" fmla="*/ 321428 w 642849"/>
                <a:gd name="csY49" fmla="*/ 31507 h 424983"/>
                <a:gd name="csX50" fmla="*/ 318434 w 642849"/>
                <a:gd name="csY50" fmla="*/ 28948 h 424983"/>
                <a:gd name="csX51" fmla="*/ 243055 w 642849"/>
                <a:gd name="csY51" fmla="*/ 7759 h 424983"/>
                <a:gd name="csX52" fmla="*/ 209632 w 642849"/>
                <a:gd name="csY52" fmla="*/ 27726 h 424983"/>
                <a:gd name="csX53" fmla="*/ 207759 w 642849"/>
                <a:gd name="csY53" fmla="*/ 39339 h 424983"/>
                <a:gd name="csX54" fmla="*/ 206435 w 642849"/>
                <a:gd name="csY54" fmla="*/ 42930 h 424983"/>
                <a:gd name="csX55" fmla="*/ 202639 w 642849"/>
                <a:gd name="csY55" fmla="*/ 42420 h 424983"/>
                <a:gd name="csX56" fmla="*/ 60095 w 642849"/>
                <a:gd name="csY56" fmla="*/ 94069 h 424983"/>
                <a:gd name="csX57" fmla="*/ 14330 w 642849"/>
                <a:gd name="csY57" fmla="*/ 259164 h 424983"/>
                <a:gd name="csX58" fmla="*/ 124763 w 642849"/>
                <a:gd name="csY58" fmla="*/ 374723 h 424983"/>
                <a:gd name="csX59" fmla="*/ 137003 w 642849"/>
                <a:gd name="csY59" fmla="*/ 382695 h 424983"/>
                <a:gd name="csX60" fmla="*/ 205212 w 642849"/>
                <a:gd name="csY60" fmla="*/ 416401 h 424983"/>
                <a:gd name="csX61" fmla="*/ 282146 w 642849"/>
                <a:gd name="csY61" fmla="*/ 407016 h 424983"/>
                <a:gd name="csX62" fmla="*/ 310881 w 642849"/>
                <a:gd name="csY62" fmla="*/ 320846 h 424983"/>
                <a:gd name="csX63" fmla="*/ 310486 w 642849"/>
                <a:gd name="csY63" fmla="*/ 307094 h 424983"/>
                <a:gd name="csX64" fmla="*/ 316231 w 642849"/>
                <a:gd name="csY64" fmla="*/ 241107 h 424983"/>
                <a:gd name="csX65" fmla="*/ 321466 w 642849"/>
                <a:gd name="csY65" fmla="*/ 238764 h 4249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Lst>
              <a:rect l="l" t="t" r="r" b="b"/>
              <a:pathLst>
                <a:path w="642849" h="424983">
                  <a:moveTo>
                    <a:pt x="411659" y="424959"/>
                  </a:moveTo>
                  <a:cubicBezTo>
                    <a:pt x="392579" y="424959"/>
                    <a:pt x="371154" y="421546"/>
                    <a:pt x="357296" y="412085"/>
                  </a:cubicBezTo>
                  <a:cubicBezTo>
                    <a:pt x="331350" y="394359"/>
                    <a:pt x="325899" y="352707"/>
                    <a:pt x="325899" y="320872"/>
                  </a:cubicBezTo>
                  <a:cubicBezTo>
                    <a:pt x="325899" y="317485"/>
                    <a:pt x="326090" y="312569"/>
                    <a:pt x="326306" y="306877"/>
                  </a:cubicBezTo>
                  <a:cubicBezTo>
                    <a:pt x="327045" y="287611"/>
                    <a:pt x="328408" y="251752"/>
                    <a:pt x="322256" y="245360"/>
                  </a:cubicBezTo>
                  <a:cubicBezTo>
                    <a:pt x="321810" y="244902"/>
                    <a:pt x="321555" y="244902"/>
                    <a:pt x="321428" y="244902"/>
                  </a:cubicBezTo>
                  <a:cubicBezTo>
                    <a:pt x="321300" y="244902"/>
                    <a:pt x="321046" y="244902"/>
                    <a:pt x="320600" y="245360"/>
                  </a:cubicBezTo>
                  <a:cubicBezTo>
                    <a:pt x="314448" y="251752"/>
                    <a:pt x="315823" y="287611"/>
                    <a:pt x="316549" y="306877"/>
                  </a:cubicBezTo>
                  <a:cubicBezTo>
                    <a:pt x="316766" y="312569"/>
                    <a:pt x="316957" y="317472"/>
                    <a:pt x="316957" y="320872"/>
                  </a:cubicBezTo>
                  <a:cubicBezTo>
                    <a:pt x="316957" y="352707"/>
                    <a:pt x="311505" y="394372"/>
                    <a:pt x="285559" y="412085"/>
                  </a:cubicBezTo>
                  <a:cubicBezTo>
                    <a:pt x="264224" y="426652"/>
                    <a:pt x="224968" y="426881"/>
                    <a:pt x="203900" y="422399"/>
                  </a:cubicBezTo>
                  <a:cubicBezTo>
                    <a:pt x="177992" y="416872"/>
                    <a:pt x="155434" y="402114"/>
                    <a:pt x="133615" y="387827"/>
                  </a:cubicBezTo>
                  <a:lnTo>
                    <a:pt x="121400" y="379868"/>
                  </a:lnTo>
                  <a:cubicBezTo>
                    <a:pt x="72718" y="348250"/>
                    <a:pt x="26736" y="318389"/>
                    <a:pt x="8483" y="261035"/>
                  </a:cubicBezTo>
                  <a:cubicBezTo>
                    <a:pt x="-12393" y="195456"/>
                    <a:pt x="5910" y="129647"/>
                    <a:pt x="56248" y="89319"/>
                  </a:cubicBezTo>
                  <a:cubicBezTo>
                    <a:pt x="145346" y="17920"/>
                    <a:pt x="187227" y="26834"/>
                    <a:pt x="201340" y="34232"/>
                  </a:cubicBezTo>
                  <a:cubicBezTo>
                    <a:pt x="201582" y="31558"/>
                    <a:pt x="202346" y="28311"/>
                    <a:pt x="204231" y="24835"/>
                  </a:cubicBezTo>
                  <a:cubicBezTo>
                    <a:pt x="209810" y="14559"/>
                    <a:pt x="222407" y="6817"/>
                    <a:pt x="241679" y="1812"/>
                  </a:cubicBezTo>
                  <a:cubicBezTo>
                    <a:pt x="241806" y="1786"/>
                    <a:pt x="241934" y="1761"/>
                    <a:pt x="242061" y="1736"/>
                  </a:cubicBezTo>
                  <a:cubicBezTo>
                    <a:pt x="296654" y="-5293"/>
                    <a:pt x="315225" y="10700"/>
                    <a:pt x="321428" y="20722"/>
                  </a:cubicBezTo>
                  <a:cubicBezTo>
                    <a:pt x="327631" y="10700"/>
                    <a:pt x="346215" y="-5306"/>
                    <a:pt x="400794" y="1736"/>
                  </a:cubicBezTo>
                  <a:cubicBezTo>
                    <a:pt x="400922" y="1748"/>
                    <a:pt x="401049" y="1774"/>
                    <a:pt x="401176" y="1812"/>
                  </a:cubicBezTo>
                  <a:cubicBezTo>
                    <a:pt x="420448" y="6817"/>
                    <a:pt x="433045" y="14559"/>
                    <a:pt x="438624" y="24835"/>
                  </a:cubicBezTo>
                  <a:cubicBezTo>
                    <a:pt x="440509" y="28298"/>
                    <a:pt x="441274" y="31546"/>
                    <a:pt x="441516" y="34232"/>
                  </a:cubicBezTo>
                  <a:cubicBezTo>
                    <a:pt x="455641" y="26834"/>
                    <a:pt x="497496" y="17908"/>
                    <a:pt x="586607" y="89332"/>
                  </a:cubicBezTo>
                  <a:lnTo>
                    <a:pt x="586607" y="89332"/>
                  </a:lnTo>
                  <a:cubicBezTo>
                    <a:pt x="636945" y="129660"/>
                    <a:pt x="655236" y="195469"/>
                    <a:pt x="634372" y="261048"/>
                  </a:cubicBezTo>
                  <a:cubicBezTo>
                    <a:pt x="616120" y="318402"/>
                    <a:pt x="570138" y="348262"/>
                    <a:pt x="521455" y="379881"/>
                  </a:cubicBezTo>
                  <a:lnTo>
                    <a:pt x="509240" y="387839"/>
                  </a:lnTo>
                  <a:cubicBezTo>
                    <a:pt x="487421" y="402127"/>
                    <a:pt x="464863" y="416898"/>
                    <a:pt x="438956" y="422412"/>
                  </a:cubicBezTo>
                  <a:cubicBezTo>
                    <a:pt x="431581" y="423991"/>
                    <a:pt x="421951" y="424984"/>
                    <a:pt x="411659" y="424984"/>
                  </a:cubicBezTo>
                  <a:close/>
                  <a:moveTo>
                    <a:pt x="321453" y="238777"/>
                  </a:moveTo>
                  <a:cubicBezTo>
                    <a:pt x="323402" y="238777"/>
                    <a:pt x="325211" y="239579"/>
                    <a:pt x="326676" y="241120"/>
                  </a:cubicBezTo>
                  <a:cubicBezTo>
                    <a:pt x="334025" y="248760"/>
                    <a:pt x="333592" y="276685"/>
                    <a:pt x="332433" y="307106"/>
                  </a:cubicBezTo>
                  <a:cubicBezTo>
                    <a:pt x="332216" y="312735"/>
                    <a:pt x="332025" y="317586"/>
                    <a:pt x="332025" y="320859"/>
                  </a:cubicBezTo>
                  <a:cubicBezTo>
                    <a:pt x="332025" y="351217"/>
                    <a:pt x="337006" y="390806"/>
                    <a:pt x="360748" y="407029"/>
                  </a:cubicBezTo>
                  <a:cubicBezTo>
                    <a:pt x="378517" y="419165"/>
                    <a:pt x="414513" y="421342"/>
                    <a:pt x="437682" y="416414"/>
                  </a:cubicBezTo>
                  <a:cubicBezTo>
                    <a:pt x="462469" y="411130"/>
                    <a:pt x="484543" y="396677"/>
                    <a:pt x="505890" y="382708"/>
                  </a:cubicBezTo>
                  <a:lnTo>
                    <a:pt x="518131" y="374736"/>
                  </a:lnTo>
                  <a:cubicBezTo>
                    <a:pt x="565871" y="343729"/>
                    <a:pt x="610961" y="314441"/>
                    <a:pt x="628551" y="259176"/>
                  </a:cubicBezTo>
                  <a:cubicBezTo>
                    <a:pt x="648638" y="196054"/>
                    <a:pt x="631099" y="132793"/>
                    <a:pt x="582786" y="94082"/>
                  </a:cubicBezTo>
                  <a:lnTo>
                    <a:pt x="582786" y="94082"/>
                  </a:lnTo>
                  <a:cubicBezTo>
                    <a:pt x="476009" y="8523"/>
                    <a:pt x="440560" y="42102"/>
                    <a:pt x="440217" y="42459"/>
                  </a:cubicBezTo>
                  <a:cubicBezTo>
                    <a:pt x="439210" y="43477"/>
                    <a:pt x="437644" y="43668"/>
                    <a:pt x="436433" y="42930"/>
                  </a:cubicBezTo>
                  <a:cubicBezTo>
                    <a:pt x="435223" y="42191"/>
                    <a:pt x="434676" y="40714"/>
                    <a:pt x="435134" y="39364"/>
                  </a:cubicBezTo>
                  <a:cubicBezTo>
                    <a:pt x="435198" y="39173"/>
                    <a:pt x="436752" y="34016"/>
                    <a:pt x="433160" y="27560"/>
                  </a:cubicBezTo>
                  <a:cubicBezTo>
                    <a:pt x="429874" y="21639"/>
                    <a:pt x="421416" y="13400"/>
                    <a:pt x="399839" y="7772"/>
                  </a:cubicBezTo>
                  <a:cubicBezTo>
                    <a:pt x="330739" y="-1079"/>
                    <a:pt x="324510" y="28693"/>
                    <a:pt x="324459" y="28986"/>
                  </a:cubicBezTo>
                  <a:cubicBezTo>
                    <a:pt x="324192" y="30438"/>
                    <a:pt x="322931" y="31507"/>
                    <a:pt x="321453" y="31507"/>
                  </a:cubicBezTo>
                  <a:lnTo>
                    <a:pt x="321428" y="31507"/>
                  </a:lnTo>
                  <a:cubicBezTo>
                    <a:pt x="319937" y="31495"/>
                    <a:pt x="318676" y="30425"/>
                    <a:pt x="318434" y="28948"/>
                  </a:cubicBezTo>
                  <a:cubicBezTo>
                    <a:pt x="318384" y="28681"/>
                    <a:pt x="312155" y="-1091"/>
                    <a:pt x="243055" y="7759"/>
                  </a:cubicBezTo>
                  <a:cubicBezTo>
                    <a:pt x="221312" y="13438"/>
                    <a:pt x="212880" y="21741"/>
                    <a:pt x="209632" y="27726"/>
                  </a:cubicBezTo>
                  <a:cubicBezTo>
                    <a:pt x="206167" y="34118"/>
                    <a:pt x="207747" y="39301"/>
                    <a:pt x="207759" y="39339"/>
                  </a:cubicBezTo>
                  <a:cubicBezTo>
                    <a:pt x="208218" y="40701"/>
                    <a:pt x="207670" y="42191"/>
                    <a:pt x="206435" y="42930"/>
                  </a:cubicBezTo>
                  <a:cubicBezTo>
                    <a:pt x="205212" y="43668"/>
                    <a:pt x="203632" y="43452"/>
                    <a:pt x="202639" y="42420"/>
                  </a:cubicBezTo>
                  <a:cubicBezTo>
                    <a:pt x="202308" y="42089"/>
                    <a:pt x="166872" y="8497"/>
                    <a:pt x="60095" y="94069"/>
                  </a:cubicBezTo>
                  <a:cubicBezTo>
                    <a:pt x="11782" y="132780"/>
                    <a:pt x="-5757" y="196042"/>
                    <a:pt x="14330" y="259164"/>
                  </a:cubicBezTo>
                  <a:cubicBezTo>
                    <a:pt x="31920" y="314441"/>
                    <a:pt x="77010" y="343729"/>
                    <a:pt x="124763" y="374723"/>
                  </a:cubicBezTo>
                  <a:lnTo>
                    <a:pt x="137003" y="382695"/>
                  </a:lnTo>
                  <a:cubicBezTo>
                    <a:pt x="158351" y="396677"/>
                    <a:pt x="180425" y="411130"/>
                    <a:pt x="205212" y="416401"/>
                  </a:cubicBezTo>
                  <a:cubicBezTo>
                    <a:pt x="228368" y="421342"/>
                    <a:pt x="264377" y="419152"/>
                    <a:pt x="282146" y="407016"/>
                  </a:cubicBezTo>
                  <a:cubicBezTo>
                    <a:pt x="305888" y="390793"/>
                    <a:pt x="310881" y="351204"/>
                    <a:pt x="310881" y="320846"/>
                  </a:cubicBezTo>
                  <a:cubicBezTo>
                    <a:pt x="310881" y="317574"/>
                    <a:pt x="310690" y="312722"/>
                    <a:pt x="310486" y="307094"/>
                  </a:cubicBezTo>
                  <a:cubicBezTo>
                    <a:pt x="309327" y="276673"/>
                    <a:pt x="308881" y="248735"/>
                    <a:pt x="316231" y="241107"/>
                  </a:cubicBezTo>
                  <a:cubicBezTo>
                    <a:pt x="317708" y="239579"/>
                    <a:pt x="319504" y="238764"/>
                    <a:pt x="321466" y="238764"/>
                  </a:cubicBezTo>
                  <a:close/>
                </a:path>
              </a:pathLst>
            </a:custGeom>
            <a:solidFill>
              <a:schemeClr val="tx1"/>
            </a:solidFill>
            <a:ln w="1264" cap="flat">
              <a:noFill/>
              <a:prstDash val="solid"/>
              <a:miter/>
            </a:ln>
          </p:spPr>
          <p:txBody>
            <a:bodyPr/>
            <a:lstStyle/>
            <a:p>
              <a:endParaRPr lang="en-US"/>
            </a:p>
          </p:txBody>
        </p:sp>
        <p:sp>
          <p:nvSpPr>
            <p:cNvPr id="4970" name="Freeform 4969">
              <a:extLst>
                <a:ext uri="{FF2B5EF4-FFF2-40B4-BE49-F238E27FC236}">
                  <a16:creationId xmlns:a16="http://schemas.microsoft.com/office/drawing/2014/main" id="{10F618BD-C47F-BD87-F171-00F413C59ADD}"/>
                </a:ext>
              </a:extLst>
            </p:cNvPr>
            <p:cNvSpPr/>
            <p:nvPr/>
          </p:nvSpPr>
          <p:spPr>
            <a:xfrm>
              <a:off x="10157680" y="4574653"/>
              <a:ext cx="41918" cy="53928"/>
            </a:xfrm>
            <a:custGeom>
              <a:avLst/>
              <a:gdLst>
                <a:gd name="csX0" fmla="*/ 41919 w 41918"/>
                <a:gd name="csY0" fmla="*/ 3693 h 53928"/>
                <a:gd name="csX1" fmla="*/ 0 w 41918"/>
                <a:gd name="csY1" fmla="*/ 53928 h 53928"/>
                <a:gd name="csX2" fmla="*/ 37053 w 41918"/>
                <a:gd name="csY2" fmla="*/ 0 h 53928"/>
                <a:gd name="csX3" fmla="*/ 41919 w 41918"/>
                <a:gd name="csY3" fmla="*/ 3693 h 53928"/>
              </a:gdLst>
              <a:ahLst/>
              <a:cxnLst>
                <a:cxn ang="0">
                  <a:pos x="csX0" y="csY0"/>
                </a:cxn>
                <a:cxn ang="0">
                  <a:pos x="csX1" y="csY1"/>
                </a:cxn>
                <a:cxn ang="0">
                  <a:pos x="csX2" y="csY2"/>
                </a:cxn>
                <a:cxn ang="0">
                  <a:pos x="csX3" y="csY3"/>
                </a:cxn>
              </a:cxnLst>
              <a:rect l="l" t="t" r="r" b="b"/>
              <a:pathLst>
                <a:path w="41918" h="53928">
                  <a:moveTo>
                    <a:pt x="41919" y="3693"/>
                  </a:moveTo>
                  <a:lnTo>
                    <a:pt x="0" y="53928"/>
                  </a:lnTo>
                  <a:lnTo>
                    <a:pt x="37053" y="0"/>
                  </a:lnTo>
                  <a:lnTo>
                    <a:pt x="41919" y="3693"/>
                  </a:lnTo>
                  <a:close/>
                </a:path>
              </a:pathLst>
            </a:custGeom>
            <a:solidFill>
              <a:srgbClr val="892020"/>
            </a:solidFill>
            <a:ln w="1264" cap="flat">
              <a:noFill/>
              <a:prstDash val="solid"/>
              <a:miter/>
            </a:ln>
          </p:spPr>
          <p:txBody>
            <a:bodyPr/>
            <a:lstStyle/>
            <a:p>
              <a:endParaRPr lang="en-US"/>
            </a:p>
          </p:txBody>
        </p:sp>
        <p:sp>
          <p:nvSpPr>
            <p:cNvPr id="4971" name="Freeform 4970">
              <a:extLst>
                <a:ext uri="{FF2B5EF4-FFF2-40B4-BE49-F238E27FC236}">
                  <a16:creationId xmlns:a16="http://schemas.microsoft.com/office/drawing/2014/main" id="{B599BCC9-A0B0-EA78-DDDE-676FCD33FF14}"/>
                </a:ext>
              </a:extLst>
            </p:cNvPr>
            <p:cNvSpPr/>
            <p:nvPr/>
          </p:nvSpPr>
          <p:spPr>
            <a:xfrm flipH="1">
              <a:off x="9799515" y="4754287"/>
              <a:ext cx="97115" cy="110222"/>
            </a:xfrm>
            <a:custGeom>
              <a:avLst/>
              <a:gdLst>
                <a:gd name="csX0" fmla="*/ 47676 w 97115"/>
                <a:gd name="csY0" fmla="*/ 102421 h 110222"/>
                <a:gd name="csX1" fmla="*/ 3618 w 97115"/>
                <a:gd name="csY1" fmla="*/ 99378 h 110222"/>
                <a:gd name="csX2" fmla="*/ 27704 w 97115"/>
                <a:gd name="csY2" fmla="*/ 38472 h 110222"/>
                <a:gd name="csX3" fmla="*/ 78717 w 97115"/>
                <a:gd name="csY3" fmla="*/ 1098 h 110222"/>
                <a:gd name="csX4" fmla="*/ 47664 w 97115"/>
                <a:gd name="csY4" fmla="*/ 102421 h 110222"/>
              </a:gdLst>
              <a:ahLst/>
              <a:cxnLst>
                <a:cxn ang="0">
                  <a:pos x="csX0" y="csY0"/>
                </a:cxn>
                <a:cxn ang="0">
                  <a:pos x="csX1" y="csY1"/>
                </a:cxn>
                <a:cxn ang="0">
                  <a:pos x="csX2" y="csY2"/>
                </a:cxn>
                <a:cxn ang="0">
                  <a:pos x="csX3" y="csY3"/>
                </a:cxn>
                <a:cxn ang="0">
                  <a:pos x="csX4" y="csY4"/>
                </a:cxn>
              </a:cxnLst>
              <a:rect l="l" t="t" r="r" b="b"/>
              <a:pathLst>
                <a:path w="97115" h="110222">
                  <a:moveTo>
                    <a:pt x="47676" y="102421"/>
                  </a:moveTo>
                  <a:cubicBezTo>
                    <a:pt x="31411" y="112456"/>
                    <a:pt x="14686" y="114187"/>
                    <a:pt x="3618" y="99378"/>
                  </a:cubicBezTo>
                  <a:cubicBezTo>
                    <a:pt x="-9769" y="81474"/>
                    <a:pt x="17565" y="52161"/>
                    <a:pt x="27704" y="38472"/>
                  </a:cubicBezTo>
                  <a:cubicBezTo>
                    <a:pt x="39945" y="21943"/>
                    <a:pt x="54949" y="-5867"/>
                    <a:pt x="78717" y="1098"/>
                  </a:cubicBezTo>
                  <a:cubicBezTo>
                    <a:pt x="119579" y="13081"/>
                    <a:pt x="84831" y="79475"/>
                    <a:pt x="47664" y="102421"/>
                  </a:cubicBezTo>
                  <a:close/>
                </a:path>
              </a:pathLst>
            </a:custGeom>
            <a:solidFill>
              <a:schemeClr val="bg1">
                <a:lumMod val="65000"/>
              </a:schemeClr>
            </a:solidFill>
            <a:ln w="1264" cap="flat">
              <a:noFill/>
              <a:prstDash val="solid"/>
              <a:miter/>
            </a:ln>
          </p:spPr>
          <p:txBody>
            <a:bodyPr/>
            <a:lstStyle/>
            <a:p>
              <a:endParaRPr lang="en-US"/>
            </a:p>
          </p:txBody>
        </p:sp>
      </p:grpSp>
      <p:sp>
        <p:nvSpPr>
          <p:cNvPr id="22" name="Text Placeholder 21">
            <a:extLst>
              <a:ext uri="{FF2B5EF4-FFF2-40B4-BE49-F238E27FC236}">
                <a16:creationId xmlns:a16="http://schemas.microsoft.com/office/drawing/2014/main" id="{45BBA158-FDB8-96B2-CFB7-9175E495E5A2}"/>
              </a:ext>
            </a:extLst>
          </p:cNvPr>
          <p:cNvSpPr>
            <a:spLocks noGrp="1"/>
          </p:cNvSpPr>
          <p:nvPr>
            <p:ph type="body" sz="quarter" idx="17"/>
          </p:nvPr>
        </p:nvSpPr>
        <p:spPr/>
        <p:txBody>
          <a:bodyPr/>
          <a:lstStyle/>
          <a:p>
            <a:r>
              <a:rPr lang="en-GB"/>
              <a:t>Fundamentals of neurobiology – Regional neuroscience</a:t>
            </a:r>
          </a:p>
        </p:txBody>
      </p:sp>
      <p:sp>
        <p:nvSpPr>
          <p:cNvPr id="5" name="Title 4">
            <a:extLst>
              <a:ext uri="{FF2B5EF4-FFF2-40B4-BE49-F238E27FC236}">
                <a16:creationId xmlns:a16="http://schemas.microsoft.com/office/drawing/2014/main" id="{618ABC11-A4F0-02DC-E5BC-DC69EA8D295A}"/>
              </a:ext>
            </a:extLst>
          </p:cNvPr>
          <p:cNvSpPr>
            <a:spLocks noGrp="1"/>
          </p:cNvSpPr>
          <p:nvPr>
            <p:ph type="title"/>
          </p:nvPr>
        </p:nvSpPr>
        <p:spPr>
          <a:xfrm>
            <a:off x="539749" y="814386"/>
            <a:ext cx="9213851" cy="332399"/>
          </a:xfrm>
        </p:spPr>
        <p:txBody>
          <a:bodyPr/>
          <a:lstStyle/>
          <a:p>
            <a:r>
              <a:rPr lang="en-GB" noProof="0"/>
              <a:t>The spinal cord – pathways and tracts</a:t>
            </a:r>
          </a:p>
        </p:txBody>
      </p:sp>
      <p:sp>
        <p:nvSpPr>
          <p:cNvPr id="17" name="Content Placeholder 16">
            <a:extLst>
              <a:ext uri="{FF2B5EF4-FFF2-40B4-BE49-F238E27FC236}">
                <a16:creationId xmlns:a16="http://schemas.microsoft.com/office/drawing/2014/main" id="{8608F020-0143-2455-C77C-61159F511AF4}"/>
              </a:ext>
            </a:extLst>
          </p:cNvPr>
          <p:cNvSpPr>
            <a:spLocks noGrp="1"/>
          </p:cNvSpPr>
          <p:nvPr>
            <p:ph idx="20"/>
          </p:nvPr>
        </p:nvSpPr>
        <p:spPr>
          <a:xfrm>
            <a:off x="539750" y="1416785"/>
            <a:ext cx="5053509" cy="4415215"/>
          </a:xfrm>
        </p:spPr>
        <p:txBody>
          <a:bodyPr/>
          <a:lstStyle/>
          <a:p>
            <a:pPr marL="0" lvl="0" indent="0">
              <a:spcBef>
                <a:spcPts val="0"/>
              </a:spcBef>
              <a:spcAft>
                <a:spcPts val="600"/>
              </a:spcAft>
              <a:buNone/>
            </a:pPr>
            <a:r>
              <a:rPr lang="en-GB" sz="1400" b="1" noProof="0" dirty="0">
                <a:solidFill>
                  <a:schemeClr val="tx1"/>
                </a:solidFill>
              </a:rPr>
              <a:t>Ascending tracts (afferent)</a:t>
            </a:r>
          </a:p>
          <a:p>
            <a:pPr lvl="1">
              <a:spcBef>
                <a:spcPts val="0"/>
              </a:spcBef>
              <a:spcAft>
                <a:spcPts val="600"/>
              </a:spcAft>
            </a:pPr>
            <a:r>
              <a:rPr lang="en-GB" noProof="0" dirty="0">
                <a:solidFill>
                  <a:schemeClr val="tx1"/>
                </a:solidFill>
              </a:rPr>
              <a:t>The gracile and cuneate fasciculi (collectively known as the posterior columns) are composed of sensory fibres that convey proprioceptive, tactile and vibratory information from the body to higher levels of the CNS</a:t>
            </a:r>
            <a:r>
              <a:rPr lang="en-GB" baseline="30000" noProof="0" dirty="0">
                <a:solidFill>
                  <a:schemeClr val="tx1"/>
                </a:solidFill>
              </a:rPr>
              <a:t>1,2</a:t>
            </a:r>
          </a:p>
          <a:p>
            <a:pPr lvl="1">
              <a:spcBef>
                <a:spcPts val="0"/>
              </a:spcBef>
              <a:spcAft>
                <a:spcPts val="1200"/>
              </a:spcAft>
            </a:pPr>
            <a:r>
              <a:rPr lang="en-GB" noProof="0" dirty="0">
                <a:solidFill>
                  <a:schemeClr val="tx1"/>
                </a:solidFill>
              </a:rPr>
              <a:t>The anterolateral system (ALS) conveys nociceptive, thermal and touch information to higher levels of the CNS</a:t>
            </a:r>
            <a:r>
              <a:rPr lang="en-GB" baseline="30000" noProof="0" dirty="0">
                <a:solidFill>
                  <a:schemeClr val="tx1"/>
                </a:solidFill>
              </a:rPr>
              <a:t>1,2</a:t>
            </a:r>
          </a:p>
          <a:p>
            <a:pPr marL="0" lvl="0" indent="0">
              <a:spcBef>
                <a:spcPts val="0"/>
              </a:spcBef>
              <a:spcAft>
                <a:spcPts val="600"/>
              </a:spcAft>
              <a:buNone/>
            </a:pPr>
            <a:r>
              <a:rPr lang="en-GB" sz="1400" b="1" noProof="0" dirty="0">
                <a:solidFill>
                  <a:schemeClr val="tx1"/>
                </a:solidFill>
              </a:rPr>
              <a:t>Descending tracts (efferent)</a:t>
            </a:r>
          </a:p>
          <a:p>
            <a:pPr lvl="1">
              <a:spcBef>
                <a:spcPts val="0"/>
              </a:spcBef>
              <a:spcAft>
                <a:spcPts val="600"/>
              </a:spcAft>
            </a:pPr>
            <a:r>
              <a:rPr lang="en-GB" noProof="0" dirty="0">
                <a:solidFill>
                  <a:schemeClr val="tx1"/>
                </a:solidFill>
              </a:rPr>
              <a:t>The lateral funiculus contains the lateral corticospinal and rubrospinal tracts</a:t>
            </a:r>
            <a:r>
              <a:rPr lang="en-GB" baseline="30000" noProof="0" dirty="0">
                <a:solidFill>
                  <a:schemeClr val="tx1"/>
                </a:solidFill>
              </a:rPr>
              <a:t>1</a:t>
            </a:r>
          </a:p>
          <a:p>
            <a:pPr lvl="1">
              <a:spcBef>
                <a:spcPts val="0"/>
              </a:spcBef>
              <a:spcAft>
                <a:spcPts val="600"/>
              </a:spcAft>
            </a:pPr>
            <a:r>
              <a:rPr lang="en-GB" noProof="0" dirty="0">
                <a:solidFill>
                  <a:schemeClr val="tx1"/>
                </a:solidFill>
              </a:rPr>
              <a:t>Corticospinal fibres arise from the cerebral cortex and descend through the brainstem</a:t>
            </a:r>
            <a:r>
              <a:rPr lang="en-GB" baseline="30000" noProof="0" dirty="0">
                <a:solidFill>
                  <a:schemeClr val="tx1"/>
                </a:solidFill>
              </a:rPr>
              <a:t>1</a:t>
            </a:r>
          </a:p>
          <a:p>
            <a:pPr lvl="1">
              <a:spcBef>
                <a:spcPts val="0"/>
              </a:spcBef>
              <a:spcAft>
                <a:spcPts val="600"/>
              </a:spcAft>
            </a:pPr>
            <a:r>
              <a:rPr lang="en-GB" noProof="0" dirty="0">
                <a:solidFill>
                  <a:schemeClr val="tx1"/>
                </a:solidFill>
              </a:rPr>
              <a:t>Descending pathways control the activity of motor neurons to control voluntary movement, posture and balance</a:t>
            </a:r>
            <a:r>
              <a:rPr lang="en-GB" baseline="30000" noProof="0" dirty="0">
                <a:solidFill>
                  <a:schemeClr val="tx1"/>
                </a:solidFill>
              </a:rPr>
              <a:t>1</a:t>
            </a:r>
          </a:p>
        </p:txBody>
      </p:sp>
      <p:sp>
        <p:nvSpPr>
          <p:cNvPr id="23" name="Text Placeholder 22">
            <a:extLst>
              <a:ext uri="{FF2B5EF4-FFF2-40B4-BE49-F238E27FC236}">
                <a16:creationId xmlns:a16="http://schemas.microsoft.com/office/drawing/2014/main" id="{6D4B8590-F8D9-F372-C085-BD8F7493802F}"/>
              </a:ext>
            </a:extLst>
          </p:cNvPr>
          <p:cNvSpPr>
            <a:spLocks noGrp="1"/>
          </p:cNvSpPr>
          <p:nvPr>
            <p:ph type="body" sz="quarter" idx="18"/>
          </p:nvPr>
        </p:nvSpPr>
        <p:spPr>
          <a:xfrm>
            <a:off x="539748" y="6102000"/>
            <a:ext cx="10254632" cy="619200"/>
          </a:xfrm>
        </p:spPr>
        <p:txBody>
          <a:bodyPr/>
          <a:lstStyle/>
          <a:p>
            <a:r>
              <a:rPr lang="en-GB" dirty="0"/>
              <a:t>CNS=central nervous system</a:t>
            </a:r>
          </a:p>
          <a:p>
            <a:endParaRPr lang="en-GB" dirty="0"/>
          </a:p>
          <a:p>
            <a:r>
              <a:rPr lang="en-GB" dirty="0"/>
              <a:t>1. </a:t>
            </a:r>
            <a:r>
              <a:rPr lang="en-US" dirty="0"/>
              <a:t>Siebert et al. </a:t>
            </a:r>
            <a:r>
              <a:rPr lang="en-GB" dirty="0"/>
              <a:t>ASN Neuro 2025; 17 (1): 2440299; 2. Basinger &amp; Hogg. Neuroanatomy, brainstem. [Updated 2023 Jul]. In: </a:t>
            </a:r>
            <a:r>
              <a:rPr lang="en-GB" dirty="0" err="1"/>
              <a:t>StatPearls</a:t>
            </a:r>
            <a:r>
              <a:rPr lang="en-GB" dirty="0"/>
              <a:t> [internet]. Treasure Island (FL): </a:t>
            </a:r>
            <a:r>
              <a:rPr lang="en-GB" dirty="0" err="1"/>
              <a:t>StatPearls</a:t>
            </a:r>
            <a:r>
              <a:rPr lang="en-GB" dirty="0"/>
              <a:t> Publishing; 2023. </a:t>
            </a:r>
            <a:br>
              <a:rPr lang="en-GB" dirty="0"/>
            </a:br>
            <a:r>
              <a:rPr lang="en-GB" dirty="0"/>
              <a:t>Available at: https://www.ncbi.nlm.nih.gov/books/NBK544297/; 3. Ghazni et al. Am J </a:t>
            </a:r>
            <a:r>
              <a:rPr lang="en-GB" dirty="0" err="1"/>
              <a:t>Neuroradiol</a:t>
            </a:r>
            <a:r>
              <a:rPr lang="en-GB" dirty="0"/>
              <a:t> 2010;31(4):661–667; </a:t>
            </a:r>
            <a:br>
              <a:rPr lang="en-GB" dirty="0"/>
            </a:br>
            <a:r>
              <a:rPr lang="en-GB" dirty="0"/>
              <a:t>4. </a:t>
            </a:r>
            <a:r>
              <a:rPr lang="en-GB" dirty="0" err="1"/>
              <a:t>Trakimas</a:t>
            </a:r>
            <a:r>
              <a:rPr lang="en-GB" dirty="0"/>
              <a:t> &amp; </a:t>
            </a:r>
            <a:r>
              <a:rPr lang="en-GB" dirty="0" err="1"/>
              <a:t>Ayubcha</a:t>
            </a:r>
            <a:r>
              <a:rPr lang="en-GB" dirty="0"/>
              <a:t>. Spinal cord anatomy and blood supply. In: </a:t>
            </a:r>
            <a:r>
              <a:rPr lang="en-GB" dirty="0" err="1"/>
              <a:t>OpenAnesthesia</a:t>
            </a:r>
            <a:r>
              <a:rPr lang="en-GB" dirty="0"/>
              <a:t>. Available at: https://www.openanesthesia.org/. Accessed December 2025</a:t>
            </a:r>
          </a:p>
        </p:txBody>
      </p:sp>
      <p:sp>
        <p:nvSpPr>
          <p:cNvPr id="7" name="Slide Number Placeholder 6">
            <a:extLst>
              <a:ext uri="{FF2B5EF4-FFF2-40B4-BE49-F238E27FC236}">
                <a16:creationId xmlns:a16="http://schemas.microsoft.com/office/drawing/2014/main" id="{39660FD1-2D52-C677-4801-5D5FB59C8096}"/>
              </a:ext>
            </a:extLst>
          </p:cNvPr>
          <p:cNvSpPr>
            <a:spLocks noGrp="1"/>
          </p:cNvSpPr>
          <p:nvPr>
            <p:ph type="sldNum" sz="quarter" idx="4"/>
          </p:nvPr>
        </p:nvSpPr>
        <p:spPr>
          <a:xfrm>
            <a:off x="11326690" y="6434112"/>
            <a:ext cx="595310" cy="153888"/>
          </a:xfrm>
        </p:spPr>
        <p:txBody>
          <a:bodyPr/>
          <a:lstStyle/>
          <a:p>
            <a:pPr lvl="0"/>
            <a:fld id="{6DBC486D-4FAB-B746-8B02-8D7C842291C6}" type="slidenum">
              <a:rPr lang="en-GB" noProof="0" smtClean="0"/>
              <a:pPr lvl="0"/>
              <a:t>16</a:t>
            </a:fld>
            <a:endParaRPr lang="en-GB" noProof="0"/>
          </a:p>
        </p:txBody>
      </p:sp>
      <p:sp>
        <p:nvSpPr>
          <p:cNvPr id="47" name="Freeform: Shape 46">
            <a:extLst>
              <a:ext uri="{FF2B5EF4-FFF2-40B4-BE49-F238E27FC236}">
                <a16:creationId xmlns:a16="http://schemas.microsoft.com/office/drawing/2014/main" id="{672C1816-4253-9B4B-492F-A72B7B065730}"/>
              </a:ext>
            </a:extLst>
          </p:cNvPr>
          <p:cNvSpPr/>
          <p:nvPr/>
        </p:nvSpPr>
        <p:spPr>
          <a:xfrm>
            <a:off x="4135973" y="3370521"/>
            <a:ext cx="1137771" cy="1828800"/>
          </a:xfrm>
          <a:custGeom>
            <a:avLst/>
            <a:gdLst>
              <a:gd name="connsiteX0" fmla="*/ 467920 w 1137771"/>
              <a:gd name="connsiteY0" fmla="*/ 0 h 1828800"/>
              <a:gd name="connsiteX1" fmla="*/ 425390 w 1137771"/>
              <a:gd name="connsiteY1" fmla="*/ 53163 h 1828800"/>
              <a:gd name="connsiteX2" fmla="*/ 255269 w 1137771"/>
              <a:gd name="connsiteY2" fmla="*/ 372139 h 1828800"/>
              <a:gd name="connsiteX3" fmla="*/ 21352 w 1137771"/>
              <a:gd name="connsiteY3" fmla="*/ 723014 h 1828800"/>
              <a:gd name="connsiteX4" fmla="*/ 21352 w 1137771"/>
              <a:gd name="connsiteY4" fmla="*/ 1010093 h 1828800"/>
              <a:gd name="connsiteX5" fmla="*/ 180841 w 1137771"/>
              <a:gd name="connsiteY5" fmla="*/ 1350335 h 1828800"/>
              <a:gd name="connsiteX6" fmla="*/ 521083 w 1137771"/>
              <a:gd name="connsiteY6" fmla="*/ 1573619 h 1828800"/>
              <a:gd name="connsiteX7" fmla="*/ 797529 w 1137771"/>
              <a:gd name="connsiteY7" fmla="*/ 1722474 h 1828800"/>
              <a:gd name="connsiteX8" fmla="*/ 1084608 w 1137771"/>
              <a:gd name="connsiteY8" fmla="*/ 1807535 h 1828800"/>
              <a:gd name="connsiteX9" fmla="*/ 1137771 w 1137771"/>
              <a:gd name="connsiteY9" fmla="*/ 1828800 h 182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7771" h="1828800">
                <a:moveTo>
                  <a:pt x="467920" y="0"/>
                </a:moveTo>
                <a:cubicBezTo>
                  <a:pt x="453743" y="17721"/>
                  <a:pt x="436649" y="33459"/>
                  <a:pt x="425390" y="53163"/>
                </a:cubicBezTo>
                <a:cubicBezTo>
                  <a:pt x="362918" y="162489"/>
                  <a:pt x="328386" y="269110"/>
                  <a:pt x="255269" y="372139"/>
                </a:cubicBezTo>
                <a:cubicBezTo>
                  <a:pt x="3748" y="726556"/>
                  <a:pt x="191974" y="381772"/>
                  <a:pt x="21352" y="723014"/>
                </a:cubicBezTo>
                <a:cubicBezTo>
                  <a:pt x="3961" y="853446"/>
                  <a:pt x="-16426" y="887316"/>
                  <a:pt x="21352" y="1010093"/>
                </a:cubicBezTo>
                <a:cubicBezTo>
                  <a:pt x="37992" y="1064172"/>
                  <a:pt x="160433" y="1322506"/>
                  <a:pt x="180841" y="1350335"/>
                </a:cubicBezTo>
                <a:cubicBezTo>
                  <a:pt x="283650" y="1490529"/>
                  <a:pt x="369545" y="1496166"/>
                  <a:pt x="521083" y="1573619"/>
                </a:cubicBezTo>
                <a:cubicBezTo>
                  <a:pt x="614274" y="1621250"/>
                  <a:pt x="700867" y="1682350"/>
                  <a:pt x="797529" y="1722474"/>
                </a:cubicBezTo>
                <a:cubicBezTo>
                  <a:pt x="889708" y="1760737"/>
                  <a:pt x="989346" y="1777766"/>
                  <a:pt x="1084608" y="1807535"/>
                </a:cubicBezTo>
                <a:cubicBezTo>
                  <a:pt x="1102825" y="1813228"/>
                  <a:pt x="1120050" y="1821712"/>
                  <a:pt x="1137771" y="1828800"/>
                </a:cubicBezTo>
              </a:path>
            </a:pathLst>
          </a:cu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 name="Rectangle 2">
            <a:extLst>
              <a:ext uri="{FF2B5EF4-FFF2-40B4-BE49-F238E27FC236}">
                <a16:creationId xmlns:a16="http://schemas.microsoft.com/office/drawing/2014/main" id="{31A88FCA-372D-E045-EC38-AA2EA27B1850}"/>
              </a:ext>
            </a:extLst>
          </p:cNvPr>
          <p:cNvSpPr/>
          <p:nvPr/>
        </p:nvSpPr>
        <p:spPr>
          <a:xfrm>
            <a:off x="5865223" y="1425388"/>
            <a:ext cx="5785440" cy="4407087"/>
          </a:xfrm>
          <a:prstGeom prst="rect">
            <a:avLst/>
          </a:prstGeom>
          <a:noFill/>
          <a:ln w="952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3DFA0782-0500-CC30-0FBA-17269A8B97A8}"/>
              </a:ext>
            </a:extLst>
          </p:cNvPr>
          <p:cNvSpPr txBox="1"/>
          <p:nvPr/>
        </p:nvSpPr>
        <p:spPr>
          <a:xfrm>
            <a:off x="7275733" y="1594315"/>
            <a:ext cx="2964422" cy="307777"/>
          </a:xfrm>
          <a:prstGeom prst="rect">
            <a:avLst/>
          </a:prstGeom>
          <a:noFill/>
        </p:spPr>
        <p:txBody>
          <a:bodyPr wrap="none" lIns="90000" rtlCol="0" anchor="ctr" anchorCtr="0">
            <a:spAutoFit/>
          </a:bodyPr>
          <a:lstStyle/>
          <a:p>
            <a:pPr algn="ctr"/>
            <a:r>
              <a:rPr lang="en-GB" sz="1400" b="1" dirty="0">
                <a:solidFill>
                  <a:schemeClr val="accent2">
                    <a:lumMod val="50000"/>
                  </a:schemeClr>
                </a:solidFill>
              </a:rPr>
              <a:t>Pathways of the spinal column</a:t>
            </a:r>
            <a:r>
              <a:rPr lang="en-GB" sz="1400" b="1" baseline="30000" dirty="0">
                <a:solidFill>
                  <a:schemeClr val="accent2">
                    <a:lumMod val="50000"/>
                  </a:schemeClr>
                </a:solidFill>
              </a:rPr>
              <a:t>3,4</a:t>
            </a:r>
          </a:p>
        </p:txBody>
      </p:sp>
      <p:grpSp>
        <p:nvGrpSpPr>
          <p:cNvPr id="4853" name="Group 4852">
            <a:extLst>
              <a:ext uri="{FF2B5EF4-FFF2-40B4-BE49-F238E27FC236}">
                <a16:creationId xmlns:a16="http://schemas.microsoft.com/office/drawing/2014/main" id="{85667605-5224-540F-F02E-C2B7C8012997}"/>
              </a:ext>
            </a:extLst>
          </p:cNvPr>
          <p:cNvGrpSpPr/>
          <p:nvPr/>
        </p:nvGrpSpPr>
        <p:grpSpPr>
          <a:xfrm>
            <a:off x="7115070" y="4445274"/>
            <a:ext cx="643683" cy="470940"/>
            <a:chOff x="7232300" y="4489968"/>
            <a:chExt cx="643683" cy="470940"/>
          </a:xfrm>
        </p:grpSpPr>
        <p:sp>
          <p:nvSpPr>
            <p:cNvPr id="4562" name="Freeform 4561">
              <a:extLst>
                <a:ext uri="{FF2B5EF4-FFF2-40B4-BE49-F238E27FC236}">
                  <a16:creationId xmlns:a16="http://schemas.microsoft.com/office/drawing/2014/main" id="{36C9DDB0-4257-5E24-DBF1-E388FF7112FF}"/>
                </a:ext>
              </a:extLst>
            </p:cNvPr>
            <p:cNvSpPr/>
            <p:nvPr/>
          </p:nvSpPr>
          <p:spPr>
            <a:xfrm>
              <a:off x="7235382" y="4699126"/>
              <a:ext cx="637569" cy="258728"/>
            </a:xfrm>
            <a:custGeom>
              <a:avLst/>
              <a:gdLst>
                <a:gd name="csX0" fmla="*/ 637544 w 637569"/>
                <a:gd name="csY0" fmla="*/ 0 h 258728"/>
                <a:gd name="csX1" fmla="*/ 637544 w 637569"/>
                <a:gd name="csY1" fmla="*/ 81344 h 258728"/>
                <a:gd name="csX2" fmla="*/ 561120 w 637569"/>
                <a:gd name="csY2" fmla="*/ 184361 h 258728"/>
                <a:gd name="csX3" fmla="*/ 405902 w 637569"/>
                <a:gd name="csY3" fmla="*/ 257912 h 258728"/>
                <a:gd name="csX4" fmla="*/ 318957 w 637569"/>
                <a:gd name="csY4" fmla="*/ 216794 h 258728"/>
                <a:gd name="csX5" fmla="*/ 318587 w 637569"/>
                <a:gd name="csY5" fmla="*/ 216794 h 258728"/>
                <a:gd name="csX6" fmla="*/ 231642 w 637569"/>
                <a:gd name="csY6" fmla="*/ 257912 h 258728"/>
                <a:gd name="csX7" fmla="*/ 76424 w 637569"/>
                <a:gd name="csY7" fmla="*/ 184361 h 258728"/>
                <a:gd name="csX8" fmla="*/ 0 w 637569"/>
                <a:gd name="csY8" fmla="*/ 81344 h 258728"/>
                <a:gd name="csX9" fmla="*/ 0 w 637569"/>
                <a:gd name="csY9" fmla="*/ 0 h 258728"/>
                <a:gd name="csX10" fmla="*/ 637569 w 637569"/>
                <a:gd name="csY10" fmla="*/ 0 h 2587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637569" h="258728">
                  <a:moveTo>
                    <a:pt x="637544" y="0"/>
                  </a:moveTo>
                  <a:lnTo>
                    <a:pt x="637544" y="81344"/>
                  </a:lnTo>
                  <a:cubicBezTo>
                    <a:pt x="637544" y="129363"/>
                    <a:pt x="607140" y="147318"/>
                    <a:pt x="561120" y="184361"/>
                  </a:cubicBezTo>
                  <a:cubicBezTo>
                    <a:pt x="512667" y="223390"/>
                    <a:pt x="469895" y="252500"/>
                    <a:pt x="405902" y="257912"/>
                  </a:cubicBezTo>
                  <a:cubicBezTo>
                    <a:pt x="375269" y="260510"/>
                    <a:pt x="324039" y="259325"/>
                    <a:pt x="318957" y="216794"/>
                  </a:cubicBezTo>
                  <a:lnTo>
                    <a:pt x="318587" y="216794"/>
                  </a:lnTo>
                  <a:cubicBezTo>
                    <a:pt x="313505" y="259338"/>
                    <a:pt x="262263" y="260510"/>
                    <a:pt x="231642" y="257912"/>
                  </a:cubicBezTo>
                  <a:cubicBezTo>
                    <a:pt x="167637" y="252500"/>
                    <a:pt x="124877" y="223390"/>
                    <a:pt x="76424" y="184361"/>
                  </a:cubicBezTo>
                  <a:cubicBezTo>
                    <a:pt x="30417" y="147305"/>
                    <a:pt x="0" y="129363"/>
                    <a:pt x="0" y="81344"/>
                  </a:cubicBezTo>
                  <a:lnTo>
                    <a:pt x="0" y="0"/>
                  </a:lnTo>
                  <a:lnTo>
                    <a:pt x="637569" y="0"/>
                  </a:lnTo>
                  <a:close/>
                </a:path>
              </a:pathLst>
            </a:custGeom>
            <a:solidFill>
              <a:schemeClr val="bg1">
                <a:lumMod val="65000"/>
              </a:schemeClr>
            </a:solidFill>
            <a:ln w="1264" cap="flat">
              <a:noFill/>
              <a:prstDash val="solid"/>
              <a:miter/>
            </a:ln>
          </p:spPr>
          <p:txBody>
            <a:bodyPr/>
            <a:lstStyle/>
            <a:p>
              <a:endParaRPr lang="en-US"/>
            </a:p>
          </p:txBody>
        </p:sp>
        <p:sp>
          <p:nvSpPr>
            <p:cNvPr id="4563" name="Freeform 4562">
              <a:extLst>
                <a:ext uri="{FF2B5EF4-FFF2-40B4-BE49-F238E27FC236}">
                  <a16:creationId xmlns:a16="http://schemas.microsoft.com/office/drawing/2014/main" id="{3F0FD068-8B61-5D15-A014-965FF167714F}"/>
                </a:ext>
              </a:extLst>
            </p:cNvPr>
            <p:cNvSpPr/>
            <p:nvPr/>
          </p:nvSpPr>
          <p:spPr>
            <a:xfrm>
              <a:off x="7232300" y="4696070"/>
              <a:ext cx="643683" cy="264838"/>
            </a:xfrm>
            <a:custGeom>
              <a:avLst/>
              <a:gdLst>
                <a:gd name="csX0" fmla="*/ 252964 w 643683"/>
                <a:gd name="csY0" fmla="*/ 264839 h 264838"/>
                <a:gd name="csX1" fmla="*/ 234444 w 643683"/>
                <a:gd name="csY1" fmla="*/ 264011 h 264838"/>
                <a:gd name="csX2" fmla="*/ 77558 w 643683"/>
                <a:gd name="csY2" fmla="*/ 189798 h 264838"/>
                <a:gd name="csX3" fmla="*/ 62757 w 643683"/>
                <a:gd name="csY3" fmla="*/ 178045 h 264838"/>
                <a:gd name="csX4" fmla="*/ 0 w 643683"/>
                <a:gd name="csY4" fmla="*/ 84400 h 264838"/>
                <a:gd name="csX5" fmla="*/ 0 w 643683"/>
                <a:gd name="csY5" fmla="*/ 0 h 264838"/>
                <a:gd name="csX6" fmla="*/ 643683 w 643683"/>
                <a:gd name="csY6" fmla="*/ 0 h 264838"/>
                <a:gd name="csX7" fmla="*/ 643683 w 643683"/>
                <a:gd name="csY7" fmla="*/ 84400 h 264838"/>
                <a:gd name="csX8" fmla="*/ 580926 w 643683"/>
                <a:gd name="csY8" fmla="*/ 178045 h 264838"/>
                <a:gd name="csX9" fmla="*/ 566125 w 643683"/>
                <a:gd name="csY9" fmla="*/ 189798 h 264838"/>
                <a:gd name="csX10" fmla="*/ 409239 w 643683"/>
                <a:gd name="csY10" fmla="*/ 264011 h 264838"/>
                <a:gd name="csX11" fmla="*/ 321835 w 643683"/>
                <a:gd name="csY11" fmla="*/ 232075 h 264838"/>
                <a:gd name="csX12" fmla="*/ 252952 w 643683"/>
                <a:gd name="csY12" fmla="*/ 264839 h 264838"/>
                <a:gd name="csX13" fmla="*/ 6114 w 643683"/>
                <a:gd name="csY13" fmla="*/ 6112 h 264838"/>
                <a:gd name="csX14" fmla="*/ 6114 w 643683"/>
                <a:gd name="csY14" fmla="*/ 84400 h 264838"/>
                <a:gd name="csX15" fmla="*/ 66553 w 643683"/>
                <a:gd name="csY15" fmla="*/ 173244 h 264838"/>
                <a:gd name="csX16" fmla="*/ 81405 w 643683"/>
                <a:gd name="csY16" fmla="*/ 185036 h 264838"/>
                <a:gd name="csX17" fmla="*/ 234966 w 643683"/>
                <a:gd name="csY17" fmla="*/ 257924 h 264838"/>
                <a:gd name="csX18" fmla="*/ 318625 w 643683"/>
                <a:gd name="csY18" fmla="*/ 219481 h 264838"/>
                <a:gd name="csX19" fmla="*/ 318944 w 643683"/>
                <a:gd name="csY19" fmla="*/ 216781 h 264838"/>
                <a:gd name="csX20" fmla="*/ 324739 w 643683"/>
                <a:gd name="csY20" fmla="*/ 216781 h 264838"/>
                <a:gd name="csX21" fmla="*/ 325058 w 643683"/>
                <a:gd name="csY21" fmla="*/ 219481 h 264838"/>
                <a:gd name="csX22" fmla="*/ 408717 w 643683"/>
                <a:gd name="csY22" fmla="*/ 257924 h 264838"/>
                <a:gd name="csX23" fmla="*/ 562279 w 643683"/>
                <a:gd name="csY23" fmla="*/ 185036 h 264838"/>
                <a:gd name="csX24" fmla="*/ 577131 w 643683"/>
                <a:gd name="csY24" fmla="*/ 173231 h 264838"/>
                <a:gd name="csX25" fmla="*/ 637557 w 643683"/>
                <a:gd name="csY25" fmla="*/ 84387 h 264838"/>
                <a:gd name="csX26" fmla="*/ 637557 w 643683"/>
                <a:gd name="csY26" fmla="*/ 6099 h 264838"/>
                <a:gd name="csX27" fmla="*/ 6114 w 643683"/>
                <a:gd name="csY27" fmla="*/ 6099 h 264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643683" h="264838">
                  <a:moveTo>
                    <a:pt x="252964" y="264839"/>
                  </a:moveTo>
                  <a:cubicBezTo>
                    <a:pt x="247131" y="264839"/>
                    <a:pt x="240953" y="264559"/>
                    <a:pt x="234444" y="264011"/>
                  </a:cubicBezTo>
                  <a:cubicBezTo>
                    <a:pt x="167560" y="258345"/>
                    <a:pt x="123820" y="227057"/>
                    <a:pt x="77558" y="189798"/>
                  </a:cubicBezTo>
                  <a:cubicBezTo>
                    <a:pt x="72425" y="185660"/>
                    <a:pt x="67483" y="181763"/>
                    <a:pt x="62757" y="178045"/>
                  </a:cubicBezTo>
                  <a:cubicBezTo>
                    <a:pt x="24965" y="148235"/>
                    <a:pt x="0" y="128536"/>
                    <a:pt x="0" y="84400"/>
                  </a:cubicBezTo>
                  <a:lnTo>
                    <a:pt x="0" y="0"/>
                  </a:lnTo>
                  <a:lnTo>
                    <a:pt x="643683" y="0"/>
                  </a:lnTo>
                  <a:lnTo>
                    <a:pt x="643683" y="84400"/>
                  </a:lnTo>
                  <a:cubicBezTo>
                    <a:pt x="643683" y="128536"/>
                    <a:pt x="618718" y="148235"/>
                    <a:pt x="580926" y="178045"/>
                  </a:cubicBezTo>
                  <a:cubicBezTo>
                    <a:pt x="576201" y="181776"/>
                    <a:pt x="571259" y="185672"/>
                    <a:pt x="566125" y="189798"/>
                  </a:cubicBezTo>
                  <a:cubicBezTo>
                    <a:pt x="519863" y="227057"/>
                    <a:pt x="476123" y="258357"/>
                    <a:pt x="409239" y="264011"/>
                  </a:cubicBezTo>
                  <a:cubicBezTo>
                    <a:pt x="361194" y="268061"/>
                    <a:pt x="331325" y="257071"/>
                    <a:pt x="321835" y="232075"/>
                  </a:cubicBezTo>
                  <a:cubicBezTo>
                    <a:pt x="313632" y="253684"/>
                    <a:pt x="290183" y="264839"/>
                    <a:pt x="252952" y="264839"/>
                  </a:cubicBezTo>
                  <a:close/>
                  <a:moveTo>
                    <a:pt x="6114" y="6112"/>
                  </a:moveTo>
                  <a:lnTo>
                    <a:pt x="6114" y="84400"/>
                  </a:lnTo>
                  <a:cubicBezTo>
                    <a:pt x="6114" y="125569"/>
                    <a:pt x="28863" y="143523"/>
                    <a:pt x="66553" y="173244"/>
                  </a:cubicBezTo>
                  <a:cubicBezTo>
                    <a:pt x="71291" y="176988"/>
                    <a:pt x="76246" y="180897"/>
                    <a:pt x="81405" y="185036"/>
                  </a:cubicBezTo>
                  <a:cubicBezTo>
                    <a:pt x="126864" y="221645"/>
                    <a:pt x="169802" y="252411"/>
                    <a:pt x="234966" y="257924"/>
                  </a:cubicBezTo>
                  <a:cubicBezTo>
                    <a:pt x="270669" y="260955"/>
                    <a:pt x="314167" y="256727"/>
                    <a:pt x="318625" y="219481"/>
                  </a:cubicBezTo>
                  <a:lnTo>
                    <a:pt x="318944" y="216781"/>
                  </a:lnTo>
                  <a:lnTo>
                    <a:pt x="324739" y="216781"/>
                  </a:lnTo>
                  <a:lnTo>
                    <a:pt x="325058" y="219481"/>
                  </a:lnTo>
                  <a:cubicBezTo>
                    <a:pt x="329516" y="256727"/>
                    <a:pt x="373001" y="260955"/>
                    <a:pt x="408717" y="257924"/>
                  </a:cubicBezTo>
                  <a:cubicBezTo>
                    <a:pt x="473881" y="252411"/>
                    <a:pt x="516819" y="221658"/>
                    <a:pt x="562279" y="185036"/>
                  </a:cubicBezTo>
                  <a:cubicBezTo>
                    <a:pt x="567437" y="180884"/>
                    <a:pt x="572392" y="176975"/>
                    <a:pt x="577131" y="173231"/>
                  </a:cubicBezTo>
                  <a:cubicBezTo>
                    <a:pt x="614821" y="143498"/>
                    <a:pt x="637557" y="125556"/>
                    <a:pt x="637557" y="84387"/>
                  </a:cubicBezTo>
                  <a:lnTo>
                    <a:pt x="637557" y="6099"/>
                  </a:lnTo>
                  <a:lnTo>
                    <a:pt x="6114" y="6099"/>
                  </a:lnTo>
                  <a:close/>
                </a:path>
              </a:pathLst>
            </a:custGeom>
            <a:solidFill>
              <a:schemeClr val="tx1"/>
            </a:solidFill>
            <a:ln w="1264" cap="flat">
              <a:noFill/>
              <a:prstDash val="solid"/>
              <a:miter/>
            </a:ln>
          </p:spPr>
          <p:txBody>
            <a:bodyPr/>
            <a:lstStyle/>
            <a:p>
              <a:endParaRPr lang="en-US"/>
            </a:p>
          </p:txBody>
        </p:sp>
        <p:sp>
          <p:nvSpPr>
            <p:cNvPr id="4564" name="Freeform 4563">
              <a:extLst>
                <a:ext uri="{FF2B5EF4-FFF2-40B4-BE49-F238E27FC236}">
                  <a16:creationId xmlns:a16="http://schemas.microsoft.com/office/drawing/2014/main" id="{46596F48-A307-6A49-38C3-F01865481EF8}"/>
                </a:ext>
              </a:extLst>
            </p:cNvPr>
            <p:cNvSpPr/>
            <p:nvPr/>
          </p:nvSpPr>
          <p:spPr>
            <a:xfrm>
              <a:off x="7235931" y="4493000"/>
              <a:ext cx="636435" cy="418904"/>
            </a:xfrm>
            <a:custGeom>
              <a:avLst/>
              <a:gdLst>
                <a:gd name="csX0" fmla="*/ 628232 w 636435"/>
                <a:gd name="csY0" fmla="*/ 257048 h 418904"/>
                <a:gd name="csX1" fmla="*/ 508705 w 636435"/>
                <a:gd name="csY1" fmla="*/ 379370 h 418904"/>
                <a:gd name="csX2" fmla="*/ 435095 w 636435"/>
                <a:gd name="csY2" fmla="*/ 416374 h 418904"/>
                <a:gd name="csX3" fmla="*/ 355792 w 636435"/>
                <a:gd name="csY3" fmla="*/ 406518 h 418904"/>
                <a:gd name="csX4" fmla="*/ 325732 w 636435"/>
                <a:gd name="csY4" fmla="*/ 317827 h 418904"/>
                <a:gd name="csX5" fmla="*/ 318217 w 636435"/>
                <a:gd name="csY5" fmla="*/ 238800 h 418904"/>
                <a:gd name="csX6" fmla="*/ 310702 w 636435"/>
                <a:gd name="csY6" fmla="*/ 317827 h 418904"/>
                <a:gd name="csX7" fmla="*/ 280642 w 636435"/>
                <a:gd name="csY7" fmla="*/ 406518 h 418904"/>
                <a:gd name="csX8" fmla="*/ 201339 w 636435"/>
                <a:gd name="csY8" fmla="*/ 416374 h 418904"/>
                <a:gd name="csX9" fmla="*/ 127730 w 636435"/>
                <a:gd name="csY9" fmla="*/ 379370 h 418904"/>
                <a:gd name="csX10" fmla="*/ 8202 w 636435"/>
                <a:gd name="csY10" fmla="*/ 257048 h 418904"/>
                <a:gd name="csX11" fmla="*/ 54948 w 636435"/>
                <a:gd name="csY11" fmla="*/ 88655 h 418904"/>
                <a:gd name="csX12" fmla="*/ 82232 w 636435"/>
                <a:gd name="csY12" fmla="*/ 68218 h 418904"/>
                <a:gd name="csX13" fmla="*/ 110891 w 636435"/>
                <a:gd name="csY13" fmla="*/ 50225 h 418904"/>
                <a:gd name="csX14" fmla="*/ 201619 w 636435"/>
                <a:gd name="csY14" fmla="*/ 37261 h 418904"/>
                <a:gd name="csX15" fmla="*/ 239220 w 636435"/>
                <a:gd name="csY15" fmla="*/ 1709 h 418904"/>
                <a:gd name="csX16" fmla="*/ 318217 w 636435"/>
                <a:gd name="csY16" fmla="*/ 25419 h 418904"/>
                <a:gd name="csX17" fmla="*/ 397189 w 636435"/>
                <a:gd name="csY17" fmla="*/ 1709 h 418904"/>
                <a:gd name="csX18" fmla="*/ 434790 w 636435"/>
                <a:gd name="csY18" fmla="*/ 37261 h 418904"/>
                <a:gd name="csX19" fmla="*/ 525301 w 636435"/>
                <a:gd name="csY19" fmla="*/ 50072 h 418904"/>
                <a:gd name="csX20" fmla="*/ 554037 w 636435"/>
                <a:gd name="csY20" fmla="*/ 68078 h 418904"/>
                <a:gd name="csX21" fmla="*/ 581473 w 636435"/>
                <a:gd name="csY21" fmla="*/ 88630 h 418904"/>
                <a:gd name="csX22" fmla="*/ 628245 w 636435"/>
                <a:gd name="csY22" fmla="*/ 257023 h 4189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36435" h="418904">
                  <a:moveTo>
                    <a:pt x="628232" y="257048"/>
                  </a:moveTo>
                  <a:cubicBezTo>
                    <a:pt x="609317" y="316464"/>
                    <a:pt x="559081" y="346516"/>
                    <a:pt x="508705" y="379370"/>
                  </a:cubicBezTo>
                  <a:cubicBezTo>
                    <a:pt x="485917" y="394217"/>
                    <a:pt x="462162" y="410580"/>
                    <a:pt x="435095" y="416374"/>
                  </a:cubicBezTo>
                  <a:cubicBezTo>
                    <a:pt x="412550" y="421162"/>
                    <a:pt x="375255" y="419813"/>
                    <a:pt x="355792" y="406518"/>
                  </a:cubicBezTo>
                  <a:cubicBezTo>
                    <a:pt x="330254" y="389073"/>
                    <a:pt x="325732" y="346593"/>
                    <a:pt x="325732" y="317827"/>
                  </a:cubicBezTo>
                  <a:cubicBezTo>
                    <a:pt x="325732" y="300063"/>
                    <a:pt x="331031" y="238800"/>
                    <a:pt x="318217" y="238800"/>
                  </a:cubicBezTo>
                  <a:cubicBezTo>
                    <a:pt x="305403" y="238800"/>
                    <a:pt x="310702" y="300063"/>
                    <a:pt x="310702" y="317827"/>
                  </a:cubicBezTo>
                  <a:cubicBezTo>
                    <a:pt x="310702" y="346593"/>
                    <a:pt x="306180" y="389073"/>
                    <a:pt x="280642" y="406518"/>
                  </a:cubicBezTo>
                  <a:cubicBezTo>
                    <a:pt x="261179" y="419825"/>
                    <a:pt x="223884" y="421162"/>
                    <a:pt x="201339" y="416374"/>
                  </a:cubicBezTo>
                  <a:cubicBezTo>
                    <a:pt x="174272" y="410593"/>
                    <a:pt x="150517" y="394230"/>
                    <a:pt x="127730" y="379370"/>
                  </a:cubicBezTo>
                  <a:cubicBezTo>
                    <a:pt x="77328" y="346504"/>
                    <a:pt x="27092" y="316452"/>
                    <a:pt x="8202" y="257048"/>
                  </a:cubicBezTo>
                  <a:cubicBezTo>
                    <a:pt x="-11286" y="195887"/>
                    <a:pt x="3820" y="129633"/>
                    <a:pt x="54948" y="88655"/>
                  </a:cubicBezTo>
                  <a:cubicBezTo>
                    <a:pt x="64603" y="80913"/>
                    <a:pt x="73698" y="74126"/>
                    <a:pt x="82232" y="68218"/>
                  </a:cubicBezTo>
                  <a:cubicBezTo>
                    <a:pt x="92562" y="61023"/>
                    <a:pt x="102102" y="55102"/>
                    <a:pt x="110891" y="50225"/>
                  </a:cubicBezTo>
                  <a:cubicBezTo>
                    <a:pt x="178310" y="12774"/>
                    <a:pt x="201619" y="37261"/>
                    <a:pt x="201619" y="37261"/>
                  </a:cubicBezTo>
                  <a:cubicBezTo>
                    <a:pt x="201619" y="37261"/>
                    <a:pt x="193671" y="13526"/>
                    <a:pt x="239220" y="1709"/>
                  </a:cubicBezTo>
                  <a:cubicBezTo>
                    <a:pt x="312855" y="-7791"/>
                    <a:pt x="318217" y="25419"/>
                    <a:pt x="318217" y="25419"/>
                  </a:cubicBezTo>
                  <a:cubicBezTo>
                    <a:pt x="318217" y="25419"/>
                    <a:pt x="323554" y="-7791"/>
                    <a:pt x="397189" y="1709"/>
                  </a:cubicBezTo>
                  <a:cubicBezTo>
                    <a:pt x="442763" y="13526"/>
                    <a:pt x="434790" y="37261"/>
                    <a:pt x="434790" y="37261"/>
                  </a:cubicBezTo>
                  <a:cubicBezTo>
                    <a:pt x="434790" y="37261"/>
                    <a:pt x="458061" y="12838"/>
                    <a:pt x="525301" y="50072"/>
                  </a:cubicBezTo>
                  <a:cubicBezTo>
                    <a:pt x="534103" y="54962"/>
                    <a:pt x="543669" y="60896"/>
                    <a:pt x="554037" y="68078"/>
                  </a:cubicBezTo>
                  <a:cubicBezTo>
                    <a:pt x="562622" y="74024"/>
                    <a:pt x="571742" y="80849"/>
                    <a:pt x="581473" y="88630"/>
                  </a:cubicBezTo>
                  <a:cubicBezTo>
                    <a:pt x="632627" y="129607"/>
                    <a:pt x="647708" y="195862"/>
                    <a:pt x="628245" y="257023"/>
                  </a:cubicBezTo>
                  <a:close/>
                </a:path>
              </a:pathLst>
            </a:custGeom>
            <a:solidFill>
              <a:schemeClr val="bg1">
                <a:lumMod val="85000"/>
              </a:schemeClr>
            </a:solidFill>
            <a:ln w="1264" cap="flat">
              <a:noFill/>
              <a:prstDash val="solid"/>
              <a:miter/>
            </a:ln>
          </p:spPr>
          <p:txBody>
            <a:bodyPr/>
            <a:lstStyle/>
            <a:p>
              <a:endParaRPr lang="en-US"/>
            </a:p>
          </p:txBody>
        </p:sp>
        <p:sp>
          <p:nvSpPr>
            <p:cNvPr id="4565" name="Freeform 4564">
              <a:extLst>
                <a:ext uri="{FF2B5EF4-FFF2-40B4-BE49-F238E27FC236}">
                  <a16:creationId xmlns:a16="http://schemas.microsoft.com/office/drawing/2014/main" id="{3B764F19-8D89-AC7A-9D32-7BE16BAD2A1F}"/>
                </a:ext>
              </a:extLst>
            </p:cNvPr>
            <p:cNvSpPr/>
            <p:nvPr/>
          </p:nvSpPr>
          <p:spPr>
            <a:xfrm>
              <a:off x="7318163" y="4543097"/>
              <a:ext cx="471805" cy="269938"/>
            </a:xfrm>
            <a:custGeom>
              <a:avLst/>
              <a:gdLst>
                <a:gd name="csX0" fmla="*/ 471792 w 471805"/>
                <a:gd name="csY0" fmla="*/ 18006 h 269938"/>
                <a:gd name="csX1" fmla="*/ 471754 w 471805"/>
                <a:gd name="csY1" fmla="*/ 18082 h 269938"/>
                <a:gd name="csX2" fmla="*/ 428689 w 471805"/>
                <a:gd name="csY2" fmla="*/ 80758 h 269938"/>
                <a:gd name="csX3" fmla="*/ 393967 w 471805"/>
                <a:gd name="csY3" fmla="*/ 109626 h 269938"/>
                <a:gd name="csX4" fmla="*/ 370772 w 471805"/>
                <a:gd name="csY4" fmla="*/ 140327 h 269938"/>
                <a:gd name="csX5" fmla="*/ 416054 w 471805"/>
                <a:gd name="csY5" fmla="*/ 177103 h 269938"/>
                <a:gd name="csX6" fmla="*/ 399240 w 471805"/>
                <a:gd name="csY6" fmla="*/ 222537 h 269938"/>
                <a:gd name="csX7" fmla="*/ 374581 w 471805"/>
                <a:gd name="csY7" fmla="*/ 268214 h 269938"/>
                <a:gd name="csX8" fmla="*/ 337859 w 471805"/>
                <a:gd name="csY8" fmla="*/ 256702 h 269938"/>
                <a:gd name="csX9" fmla="*/ 321122 w 471805"/>
                <a:gd name="csY9" fmla="*/ 219799 h 269938"/>
                <a:gd name="csX10" fmla="*/ 235794 w 471805"/>
                <a:gd name="csY10" fmla="*/ 147815 h 269938"/>
                <a:gd name="csX11" fmla="*/ 150441 w 471805"/>
                <a:gd name="csY11" fmla="*/ 219799 h 269938"/>
                <a:gd name="csX12" fmla="*/ 133704 w 471805"/>
                <a:gd name="csY12" fmla="*/ 256702 h 269938"/>
                <a:gd name="csX13" fmla="*/ 96982 w 471805"/>
                <a:gd name="csY13" fmla="*/ 268214 h 269938"/>
                <a:gd name="csX14" fmla="*/ 72323 w 471805"/>
                <a:gd name="csY14" fmla="*/ 222537 h 269938"/>
                <a:gd name="csX15" fmla="*/ 55510 w 471805"/>
                <a:gd name="csY15" fmla="*/ 177103 h 269938"/>
                <a:gd name="csX16" fmla="*/ 100791 w 471805"/>
                <a:gd name="csY16" fmla="*/ 140327 h 269938"/>
                <a:gd name="csX17" fmla="*/ 77596 w 471805"/>
                <a:gd name="csY17" fmla="*/ 109626 h 269938"/>
                <a:gd name="csX18" fmla="*/ 42874 w 471805"/>
                <a:gd name="csY18" fmla="*/ 80758 h 269938"/>
                <a:gd name="csX19" fmla="*/ 0 w 471805"/>
                <a:gd name="csY19" fmla="*/ 18133 h 269938"/>
                <a:gd name="csX20" fmla="*/ 28659 w 471805"/>
                <a:gd name="csY20" fmla="*/ 140 h 269938"/>
                <a:gd name="csX21" fmla="*/ 100804 w 471805"/>
                <a:gd name="csY21" fmla="*/ 39972 h 269938"/>
                <a:gd name="csX22" fmla="*/ 140888 w 471805"/>
                <a:gd name="csY22" fmla="*/ 55252 h 269938"/>
                <a:gd name="csX23" fmla="*/ 175254 w 471805"/>
                <a:gd name="csY23" fmla="*/ 86399 h 269938"/>
                <a:gd name="csX24" fmla="*/ 235807 w 471805"/>
                <a:gd name="csY24" fmla="*/ 104061 h 269938"/>
                <a:gd name="csX25" fmla="*/ 296335 w 471805"/>
                <a:gd name="csY25" fmla="*/ 86399 h 269938"/>
                <a:gd name="csX26" fmla="*/ 330701 w 471805"/>
                <a:gd name="csY26" fmla="*/ 55252 h 269938"/>
                <a:gd name="csX27" fmla="*/ 370785 w 471805"/>
                <a:gd name="csY27" fmla="*/ 39972 h 269938"/>
                <a:gd name="csX28" fmla="*/ 442993 w 471805"/>
                <a:gd name="csY28" fmla="*/ 76 h 269938"/>
                <a:gd name="csX29" fmla="*/ 443070 w 471805"/>
                <a:gd name="csY29" fmla="*/ 0 h 269938"/>
                <a:gd name="csX30" fmla="*/ 471805 w 471805"/>
                <a:gd name="csY30" fmla="*/ 18006 h 2699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71805" h="269938">
                  <a:moveTo>
                    <a:pt x="471792" y="18006"/>
                  </a:moveTo>
                  <a:lnTo>
                    <a:pt x="471754" y="18082"/>
                  </a:lnTo>
                  <a:cubicBezTo>
                    <a:pt x="438293" y="24602"/>
                    <a:pt x="440955" y="55672"/>
                    <a:pt x="428689" y="80758"/>
                  </a:cubicBezTo>
                  <a:cubicBezTo>
                    <a:pt x="421900" y="94638"/>
                    <a:pt x="408793" y="105309"/>
                    <a:pt x="393967" y="109626"/>
                  </a:cubicBezTo>
                  <a:cubicBezTo>
                    <a:pt x="378657" y="114070"/>
                    <a:pt x="358710" y="117597"/>
                    <a:pt x="370772" y="140327"/>
                  </a:cubicBezTo>
                  <a:cubicBezTo>
                    <a:pt x="380389" y="158397"/>
                    <a:pt x="409418" y="158524"/>
                    <a:pt x="416054" y="177103"/>
                  </a:cubicBezTo>
                  <a:cubicBezTo>
                    <a:pt x="420257" y="188818"/>
                    <a:pt x="401890" y="209472"/>
                    <a:pt x="399240" y="222537"/>
                  </a:cubicBezTo>
                  <a:cubicBezTo>
                    <a:pt x="395801" y="239473"/>
                    <a:pt x="392986" y="261070"/>
                    <a:pt x="374581" y="268214"/>
                  </a:cubicBezTo>
                  <a:cubicBezTo>
                    <a:pt x="361843" y="273142"/>
                    <a:pt x="346864" y="266953"/>
                    <a:pt x="337859" y="256702"/>
                  </a:cubicBezTo>
                  <a:cubicBezTo>
                    <a:pt x="328828" y="246451"/>
                    <a:pt x="324574" y="232992"/>
                    <a:pt x="321122" y="219799"/>
                  </a:cubicBezTo>
                  <a:cubicBezTo>
                    <a:pt x="310461" y="179013"/>
                    <a:pt x="279649" y="147815"/>
                    <a:pt x="235794" y="147815"/>
                  </a:cubicBezTo>
                  <a:cubicBezTo>
                    <a:pt x="191940" y="147815"/>
                    <a:pt x="161102" y="179013"/>
                    <a:pt x="150441" y="219799"/>
                  </a:cubicBezTo>
                  <a:cubicBezTo>
                    <a:pt x="147002" y="232979"/>
                    <a:pt x="142735" y="246451"/>
                    <a:pt x="133704" y="256702"/>
                  </a:cubicBezTo>
                  <a:cubicBezTo>
                    <a:pt x="124699" y="266953"/>
                    <a:pt x="109732" y="273142"/>
                    <a:pt x="96982" y="268214"/>
                  </a:cubicBezTo>
                  <a:cubicBezTo>
                    <a:pt x="78577" y="261057"/>
                    <a:pt x="75762" y="239460"/>
                    <a:pt x="72323" y="222537"/>
                  </a:cubicBezTo>
                  <a:cubicBezTo>
                    <a:pt x="69673" y="209472"/>
                    <a:pt x="51306" y="188818"/>
                    <a:pt x="55510" y="177103"/>
                  </a:cubicBezTo>
                  <a:cubicBezTo>
                    <a:pt x="62158" y="158524"/>
                    <a:pt x="91174" y="158397"/>
                    <a:pt x="100791" y="140327"/>
                  </a:cubicBezTo>
                  <a:cubicBezTo>
                    <a:pt x="112879" y="117585"/>
                    <a:pt x="92906" y="114070"/>
                    <a:pt x="77596" y="109626"/>
                  </a:cubicBezTo>
                  <a:cubicBezTo>
                    <a:pt x="62783" y="105309"/>
                    <a:pt x="49650" y="94625"/>
                    <a:pt x="42874" y="80758"/>
                  </a:cubicBezTo>
                  <a:cubicBezTo>
                    <a:pt x="30621" y="55723"/>
                    <a:pt x="33270" y="24704"/>
                    <a:pt x="0" y="18133"/>
                  </a:cubicBezTo>
                  <a:cubicBezTo>
                    <a:pt x="10330" y="10939"/>
                    <a:pt x="19870" y="5017"/>
                    <a:pt x="28659" y="140"/>
                  </a:cubicBezTo>
                  <a:cubicBezTo>
                    <a:pt x="46364" y="21508"/>
                    <a:pt x="74335" y="32051"/>
                    <a:pt x="100804" y="39972"/>
                  </a:cubicBezTo>
                  <a:cubicBezTo>
                    <a:pt x="114458" y="44072"/>
                    <a:pt x="129055" y="46759"/>
                    <a:pt x="140888" y="55252"/>
                  </a:cubicBezTo>
                  <a:cubicBezTo>
                    <a:pt x="153384" y="64242"/>
                    <a:pt x="163714" y="76212"/>
                    <a:pt x="175254" y="86399"/>
                  </a:cubicBezTo>
                  <a:cubicBezTo>
                    <a:pt x="189583" y="99057"/>
                    <a:pt x="218382" y="104061"/>
                    <a:pt x="235807" y="104061"/>
                  </a:cubicBezTo>
                  <a:cubicBezTo>
                    <a:pt x="253232" y="104061"/>
                    <a:pt x="282031" y="99044"/>
                    <a:pt x="296335" y="86399"/>
                  </a:cubicBezTo>
                  <a:cubicBezTo>
                    <a:pt x="307875" y="76212"/>
                    <a:pt x="318205" y="64230"/>
                    <a:pt x="330701" y="55252"/>
                  </a:cubicBezTo>
                  <a:cubicBezTo>
                    <a:pt x="342546" y="46759"/>
                    <a:pt x="357131" y="44072"/>
                    <a:pt x="370785" y="39972"/>
                  </a:cubicBezTo>
                  <a:cubicBezTo>
                    <a:pt x="397279" y="32051"/>
                    <a:pt x="425276" y="21495"/>
                    <a:pt x="442993" y="76"/>
                  </a:cubicBezTo>
                  <a:lnTo>
                    <a:pt x="443070" y="0"/>
                  </a:lnTo>
                  <a:cubicBezTo>
                    <a:pt x="451871" y="4890"/>
                    <a:pt x="461437" y="10824"/>
                    <a:pt x="471805" y="18006"/>
                  </a:cubicBezTo>
                  <a:close/>
                </a:path>
              </a:pathLst>
            </a:custGeom>
            <a:solidFill>
              <a:schemeClr val="bg1">
                <a:lumMod val="75000"/>
              </a:schemeClr>
            </a:solidFill>
            <a:ln w="1264" cap="flat">
              <a:noFill/>
              <a:prstDash val="solid"/>
              <a:miter/>
            </a:ln>
          </p:spPr>
          <p:txBody>
            <a:bodyPr/>
            <a:lstStyle/>
            <a:p>
              <a:endParaRPr lang="en-US"/>
            </a:p>
          </p:txBody>
        </p:sp>
        <p:sp>
          <p:nvSpPr>
            <p:cNvPr id="4566" name="Freeform 4565">
              <a:extLst>
                <a:ext uri="{FF2B5EF4-FFF2-40B4-BE49-F238E27FC236}">
                  <a16:creationId xmlns:a16="http://schemas.microsoft.com/office/drawing/2014/main" id="{F1B0C510-DDA2-A2FD-2A29-8FF2AD68ED0C}"/>
                </a:ext>
              </a:extLst>
            </p:cNvPr>
            <p:cNvSpPr/>
            <p:nvPr/>
          </p:nvSpPr>
          <p:spPr>
            <a:xfrm>
              <a:off x="7310546" y="4539316"/>
              <a:ext cx="483370" cy="276795"/>
            </a:xfrm>
            <a:custGeom>
              <a:avLst/>
              <a:gdLst>
                <a:gd name="csX0" fmla="*/ 372785 w 483370"/>
                <a:gd name="csY0" fmla="*/ 276796 h 276795"/>
                <a:gd name="csX1" fmla="*/ 343183 w 483370"/>
                <a:gd name="csY1" fmla="*/ 262509 h 276795"/>
                <a:gd name="csX2" fmla="*/ 325797 w 483370"/>
                <a:gd name="csY2" fmla="*/ 224371 h 276795"/>
                <a:gd name="csX3" fmla="*/ 243424 w 483370"/>
                <a:gd name="csY3" fmla="*/ 154678 h 276795"/>
                <a:gd name="csX4" fmla="*/ 161026 w 483370"/>
                <a:gd name="csY4" fmla="*/ 224371 h 276795"/>
                <a:gd name="csX5" fmla="*/ 143627 w 483370"/>
                <a:gd name="csY5" fmla="*/ 262509 h 276795"/>
                <a:gd name="csX6" fmla="*/ 103504 w 483370"/>
                <a:gd name="csY6" fmla="*/ 274848 h 276795"/>
                <a:gd name="csX7" fmla="*/ 77749 w 483370"/>
                <a:gd name="csY7" fmla="*/ 230916 h 276795"/>
                <a:gd name="csX8" fmla="*/ 76959 w 483370"/>
                <a:gd name="csY8" fmla="*/ 226930 h 276795"/>
                <a:gd name="csX9" fmla="*/ 69138 w 483370"/>
                <a:gd name="csY9" fmla="*/ 209778 h 276795"/>
                <a:gd name="csX10" fmla="*/ 60273 w 483370"/>
                <a:gd name="csY10" fmla="*/ 179866 h 276795"/>
                <a:gd name="csX11" fmla="*/ 84283 w 483370"/>
                <a:gd name="csY11" fmla="*/ 159097 h 276795"/>
                <a:gd name="csX12" fmla="*/ 105733 w 483370"/>
                <a:gd name="csY12" fmla="*/ 142683 h 276795"/>
                <a:gd name="csX13" fmla="*/ 108382 w 483370"/>
                <a:gd name="csY13" fmla="*/ 128243 h 276795"/>
                <a:gd name="csX14" fmla="*/ 87837 w 483370"/>
                <a:gd name="csY14" fmla="*/ 117330 h 276795"/>
                <a:gd name="csX15" fmla="*/ 84398 w 483370"/>
                <a:gd name="csY15" fmla="*/ 116349 h 276795"/>
                <a:gd name="csX16" fmla="*/ 47778 w 483370"/>
                <a:gd name="csY16" fmla="*/ 85890 h 276795"/>
                <a:gd name="csX17" fmla="*/ 39741 w 483370"/>
                <a:gd name="csY17" fmla="*/ 63797 h 276795"/>
                <a:gd name="csX18" fmla="*/ 7057 w 483370"/>
                <a:gd name="csY18" fmla="*/ 24908 h 276795"/>
                <a:gd name="csX19" fmla="*/ 0 w 483370"/>
                <a:gd name="csY19" fmla="*/ 23507 h 276795"/>
                <a:gd name="csX20" fmla="*/ 5910 w 483370"/>
                <a:gd name="csY20" fmla="*/ 19394 h 276795"/>
                <a:gd name="csX21" fmla="*/ 34824 w 483370"/>
                <a:gd name="csY21" fmla="*/ 1235 h 276795"/>
                <a:gd name="csX22" fmla="*/ 37040 w 483370"/>
                <a:gd name="csY22" fmla="*/ 0 h 276795"/>
                <a:gd name="csX23" fmla="*/ 38658 w 483370"/>
                <a:gd name="csY23" fmla="*/ 1948 h 276795"/>
                <a:gd name="csX24" fmla="*/ 109325 w 483370"/>
                <a:gd name="csY24" fmla="*/ 40799 h 276795"/>
                <a:gd name="csX25" fmla="*/ 117642 w 483370"/>
                <a:gd name="csY25" fmla="*/ 43155 h 276795"/>
                <a:gd name="csX26" fmla="*/ 150327 w 483370"/>
                <a:gd name="csY26" fmla="*/ 56526 h 276795"/>
                <a:gd name="csX27" fmla="*/ 172642 w 483370"/>
                <a:gd name="csY27" fmla="*/ 76250 h 276795"/>
                <a:gd name="csX28" fmla="*/ 184934 w 483370"/>
                <a:gd name="csY28" fmla="*/ 87864 h 276795"/>
                <a:gd name="csX29" fmla="*/ 243462 w 483370"/>
                <a:gd name="csY29" fmla="*/ 104762 h 276795"/>
                <a:gd name="csX30" fmla="*/ 301965 w 483370"/>
                <a:gd name="csY30" fmla="*/ 87864 h 276795"/>
                <a:gd name="csX31" fmla="*/ 314244 w 483370"/>
                <a:gd name="csY31" fmla="*/ 76250 h 276795"/>
                <a:gd name="csX32" fmla="*/ 336560 w 483370"/>
                <a:gd name="csY32" fmla="*/ 56526 h 276795"/>
                <a:gd name="csX33" fmla="*/ 369244 w 483370"/>
                <a:gd name="csY33" fmla="*/ 43155 h 276795"/>
                <a:gd name="csX34" fmla="*/ 377549 w 483370"/>
                <a:gd name="csY34" fmla="*/ 40799 h 276795"/>
                <a:gd name="csX35" fmla="*/ 448279 w 483370"/>
                <a:gd name="csY35" fmla="*/ 1885 h 276795"/>
                <a:gd name="csX36" fmla="*/ 448470 w 483370"/>
                <a:gd name="csY36" fmla="*/ 1668 h 276795"/>
                <a:gd name="csX37" fmla="*/ 450101 w 483370"/>
                <a:gd name="csY37" fmla="*/ 38 h 276795"/>
                <a:gd name="csX38" fmla="*/ 452202 w 483370"/>
                <a:gd name="csY38" fmla="*/ 1070 h 276795"/>
                <a:gd name="csX39" fmla="*/ 481193 w 483370"/>
                <a:gd name="csY39" fmla="*/ 19241 h 276795"/>
                <a:gd name="csX40" fmla="*/ 483371 w 483370"/>
                <a:gd name="csY40" fmla="*/ 20744 h 276795"/>
                <a:gd name="csX41" fmla="*/ 481473 w 483370"/>
                <a:gd name="csY41" fmla="*/ 24538 h 276795"/>
                <a:gd name="csX42" fmla="*/ 479995 w 483370"/>
                <a:gd name="csY42" fmla="*/ 24831 h 276795"/>
                <a:gd name="csX43" fmla="*/ 447133 w 483370"/>
                <a:gd name="csY43" fmla="*/ 63759 h 276795"/>
                <a:gd name="csX44" fmla="*/ 439096 w 483370"/>
                <a:gd name="csY44" fmla="*/ 85839 h 276795"/>
                <a:gd name="csX45" fmla="*/ 402476 w 483370"/>
                <a:gd name="csY45" fmla="*/ 116299 h 276795"/>
                <a:gd name="csX46" fmla="*/ 399037 w 483370"/>
                <a:gd name="csY46" fmla="*/ 117266 h 276795"/>
                <a:gd name="csX47" fmla="*/ 378491 w 483370"/>
                <a:gd name="csY47" fmla="*/ 128179 h 276795"/>
                <a:gd name="csX48" fmla="*/ 381128 w 483370"/>
                <a:gd name="csY48" fmla="*/ 142632 h 276795"/>
                <a:gd name="csX49" fmla="*/ 402578 w 483370"/>
                <a:gd name="csY49" fmla="*/ 159046 h 276795"/>
                <a:gd name="csX50" fmla="*/ 426600 w 483370"/>
                <a:gd name="csY50" fmla="*/ 179815 h 276795"/>
                <a:gd name="csX51" fmla="*/ 417735 w 483370"/>
                <a:gd name="csY51" fmla="*/ 209727 h 276795"/>
                <a:gd name="csX52" fmla="*/ 409914 w 483370"/>
                <a:gd name="csY52" fmla="*/ 226879 h 276795"/>
                <a:gd name="csX53" fmla="*/ 409125 w 483370"/>
                <a:gd name="csY53" fmla="*/ 230878 h 276795"/>
                <a:gd name="csX54" fmla="*/ 383370 w 483370"/>
                <a:gd name="csY54" fmla="*/ 274797 h 276795"/>
                <a:gd name="csX55" fmla="*/ 372849 w 483370"/>
                <a:gd name="csY55" fmla="*/ 276745 h 276795"/>
                <a:gd name="csX56" fmla="*/ 243411 w 483370"/>
                <a:gd name="csY56" fmla="*/ 148553 h 276795"/>
                <a:gd name="csX57" fmla="*/ 331694 w 483370"/>
                <a:gd name="csY57" fmla="*/ 222817 h 276795"/>
                <a:gd name="csX58" fmla="*/ 347769 w 483370"/>
                <a:gd name="csY58" fmla="*/ 258472 h 276795"/>
                <a:gd name="csX59" fmla="*/ 381090 w 483370"/>
                <a:gd name="csY59" fmla="*/ 269156 h 276795"/>
                <a:gd name="csX60" fmla="*/ 403062 w 483370"/>
                <a:gd name="csY60" fmla="*/ 229757 h 276795"/>
                <a:gd name="csX61" fmla="*/ 403864 w 483370"/>
                <a:gd name="csY61" fmla="*/ 225721 h 276795"/>
                <a:gd name="csX62" fmla="*/ 412322 w 483370"/>
                <a:gd name="csY62" fmla="*/ 206823 h 276795"/>
                <a:gd name="csX63" fmla="*/ 420792 w 483370"/>
                <a:gd name="csY63" fmla="*/ 181929 h 276795"/>
                <a:gd name="csX64" fmla="*/ 399814 w 483370"/>
                <a:gd name="csY64" fmla="*/ 164573 h 276795"/>
                <a:gd name="csX65" fmla="*/ 375689 w 483370"/>
                <a:gd name="csY65" fmla="*/ 145561 h 276795"/>
                <a:gd name="csX66" fmla="*/ 372836 w 483370"/>
                <a:gd name="csY66" fmla="*/ 125836 h 276795"/>
                <a:gd name="csX67" fmla="*/ 397355 w 483370"/>
                <a:gd name="csY67" fmla="*/ 111447 h 276795"/>
                <a:gd name="csX68" fmla="*/ 400731 w 483370"/>
                <a:gd name="csY68" fmla="*/ 110492 h 276795"/>
                <a:gd name="csX69" fmla="*/ 433568 w 483370"/>
                <a:gd name="csY69" fmla="*/ 83216 h 276795"/>
                <a:gd name="csX70" fmla="*/ 441248 w 483370"/>
                <a:gd name="csY70" fmla="*/ 62052 h 276795"/>
                <a:gd name="csX71" fmla="*/ 472226 w 483370"/>
                <a:gd name="csY71" fmla="*/ 20603 h 276795"/>
                <a:gd name="csX72" fmla="*/ 451374 w 483370"/>
                <a:gd name="csY72" fmla="*/ 7691 h 276795"/>
                <a:gd name="csX73" fmla="*/ 379268 w 483370"/>
                <a:gd name="csY73" fmla="*/ 46708 h 276795"/>
                <a:gd name="csX74" fmla="*/ 370823 w 483370"/>
                <a:gd name="csY74" fmla="*/ 49102 h 276795"/>
                <a:gd name="csX75" fmla="*/ 340088 w 483370"/>
                <a:gd name="csY75" fmla="*/ 61543 h 276795"/>
                <a:gd name="csX76" fmla="*/ 318473 w 483370"/>
                <a:gd name="csY76" fmla="*/ 80682 h 276795"/>
                <a:gd name="csX77" fmla="*/ 305965 w 483370"/>
                <a:gd name="csY77" fmla="*/ 92511 h 276795"/>
                <a:gd name="csX78" fmla="*/ 243411 w 483370"/>
                <a:gd name="csY78" fmla="*/ 110937 h 276795"/>
                <a:gd name="csX79" fmla="*/ 180845 w 483370"/>
                <a:gd name="csY79" fmla="*/ 92511 h 276795"/>
                <a:gd name="csX80" fmla="*/ 168324 w 483370"/>
                <a:gd name="csY80" fmla="*/ 80682 h 276795"/>
                <a:gd name="csX81" fmla="*/ 146722 w 483370"/>
                <a:gd name="csY81" fmla="*/ 61556 h 276795"/>
                <a:gd name="csX82" fmla="*/ 115987 w 483370"/>
                <a:gd name="csY82" fmla="*/ 49115 h 276795"/>
                <a:gd name="csX83" fmla="*/ 107542 w 483370"/>
                <a:gd name="csY83" fmla="*/ 46720 h 276795"/>
                <a:gd name="csX84" fmla="*/ 35588 w 483370"/>
                <a:gd name="csY84" fmla="*/ 7857 h 276795"/>
                <a:gd name="csX85" fmla="*/ 14852 w 483370"/>
                <a:gd name="csY85" fmla="*/ 20718 h 276795"/>
                <a:gd name="csX86" fmla="*/ 45574 w 483370"/>
                <a:gd name="csY86" fmla="*/ 62065 h 276795"/>
                <a:gd name="csX87" fmla="*/ 53255 w 483370"/>
                <a:gd name="csY87" fmla="*/ 83241 h 276795"/>
                <a:gd name="csX88" fmla="*/ 86092 w 483370"/>
                <a:gd name="csY88" fmla="*/ 110517 h 276795"/>
                <a:gd name="csX89" fmla="*/ 89467 w 483370"/>
                <a:gd name="csY89" fmla="*/ 111472 h 276795"/>
                <a:gd name="csX90" fmla="*/ 113987 w 483370"/>
                <a:gd name="csY90" fmla="*/ 125862 h 276795"/>
                <a:gd name="csX91" fmla="*/ 111121 w 483370"/>
                <a:gd name="csY91" fmla="*/ 145586 h 276795"/>
                <a:gd name="csX92" fmla="*/ 86996 w 483370"/>
                <a:gd name="csY92" fmla="*/ 164598 h 276795"/>
                <a:gd name="csX93" fmla="*/ 66018 w 483370"/>
                <a:gd name="csY93" fmla="*/ 181954 h 276795"/>
                <a:gd name="csX94" fmla="*/ 74488 w 483370"/>
                <a:gd name="csY94" fmla="*/ 206862 h 276795"/>
                <a:gd name="csX95" fmla="*/ 82946 w 483370"/>
                <a:gd name="csY95" fmla="*/ 225759 h 276795"/>
                <a:gd name="csX96" fmla="*/ 83748 w 483370"/>
                <a:gd name="csY96" fmla="*/ 229795 h 276795"/>
                <a:gd name="csX97" fmla="*/ 105720 w 483370"/>
                <a:gd name="csY97" fmla="*/ 269207 h 276795"/>
                <a:gd name="csX98" fmla="*/ 139041 w 483370"/>
                <a:gd name="csY98" fmla="*/ 258523 h 276795"/>
                <a:gd name="csX99" fmla="*/ 155116 w 483370"/>
                <a:gd name="csY99" fmla="*/ 222868 h 276795"/>
                <a:gd name="csX100" fmla="*/ 243424 w 483370"/>
                <a:gd name="csY100" fmla="*/ 148604 h 2767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Lst>
              <a:rect l="l" t="t" r="r" b="b"/>
              <a:pathLst>
                <a:path w="483370" h="276795">
                  <a:moveTo>
                    <a:pt x="372785" y="276796"/>
                  </a:moveTo>
                  <a:cubicBezTo>
                    <a:pt x="361143" y="276796"/>
                    <a:pt x="349947" y="270213"/>
                    <a:pt x="343183" y="262509"/>
                  </a:cubicBezTo>
                  <a:cubicBezTo>
                    <a:pt x="333439" y="251443"/>
                    <a:pt x="329096" y="237015"/>
                    <a:pt x="325797" y="224371"/>
                  </a:cubicBezTo>
                  <a:cubicBezTo>
                    <a:pt x="314562" y="181381"/>
                    <a:pt x="282999" y="154678"/>
                    <a:pt x="243424" y="154678"/>
                  </a:cubicBezTo>
                  <a:cubicBezTo>
                    <a:pt x="203849" y="154678"/>
                    <a:pt x="172260" y="181381"/>
                    <a:pt x="161026" y="224371"/>
                  </a:cubicBezTo>
                  <a:cubicBezTo>
                    <a:pt x="157714" y="237028"/>
                    <a:pt x="153371" y="251456"/>
                    <a:pt x="143627" y="262509"/>
                  </a:cubicBezTo>
                  <a:cubicBezTo>
                    <a:pt x="134825" y="272518"/>
                    <a:pt x="118521" y="280654"/>
                    <a:pt x="103504" y="274848"/>
                  </a:cubicBezTo>
                  <a:cubicBezTo>
                    <a:pt x="84958" y="267640"/>
                    <a:pt x="80959" y="247279"/>
                    <a:pt x="77749" y="230916"/>
                  </a:cubicBezTo>
                  <a:cubicBezTo>
                    <a:pt x="77481" y="229566"/>
                    <a:pt x="77227" y="228229"/>
                    <a:pt x="76959" y="226930"/>
                  </a:cubicBezTo>
                  <a:cubicBezTo>
                    <a:pt x="76004" y="222219"/>
                    <a:pt x="72514" y="215890"/>
                    <a:pt x="69138" y="209778"/>
                  </a:cubicBezTo>
                  <a:cubicBezTo>
                    <a:pt x="63305" y="199196"/>
                    <a:pt x="57267" y="188245"/>
                    <a:pt x="60273" y="179866"/>
                  </a:cubicBezTo>
                  <a:cubicBezTo>
                    <a:pt x="64120" y="169093"/>
                    <a:pt x="74374" y="164012"/>
                    <a:pt x="84283" y="159097"/>
                  </a:cubicBezTo>
                  <a:cubicBezTo>
                    <a:pt x="93161" y="154691"/>
                    <a:pt x="101555" y="150540"/>
                    <a:pt x="105733" y="142683"/>
                  </a:cubicBezTo>
                  <a:cubicBezTo>
                    <a:pt x="108981" y="136571"/>
                    <a:pt x="109873" y="131719"/>
                    <a:pt x="108382" y="128243"/>
                  </a:cubicBezTo>
                  <a:cubicBezTo>
                    <a:pt x="105860" y="122373"/>
                    <a:pt x="96282" y="119686"/>
                    <a:pt x="87837" y="117330"/>
                  </a:cubicBezTo>
                  <a:cubicBezTo>
                    <a:pt x="86678" y="116999"/>
                    <a:pt x="85519" y="116680"/>
                    <a:pt x="84398" y="116349"/>
                  </a:cubicBezTo>
                  <a:cubicBezTo>
                    <a:pt x="68540" y="111727"/>
                    <a:pt x="54847" y="100330"/>
                    <a:pt x="47778" y="85890"/>
                  </a:cubicBezTo>
                  <a:cubicBezTo>
                    <a:pt x="44262" y="78695"/>
                    <a:pt x="41970" y="71132"/>
                    <a:pt x="39741" y="63797"/>
                  </a:cubicBezTo>
                  <a:cubicBezTo>
                    <a:pt x="34123" y="45294"/>
                    <a:pt x="29271" y="29301"/>
                    <a:pt x="7057" y="24908"/>
                  </a:cubicBezTo>
                  <a:lnTo>
                    <a:pt x="0" y="23507"/>
                  </a:lnTo>
                  <a:lnTo>
                    <a:pt x="5910" y="19394"/>
                  </a:lnTo>
                  <a:cubicBezTo>
                    <a:pt x="15858" y="12467"/>
                    <a:pt x="25589" y="6354"/>
                    <a:pt x="34824" y="1235"/>
                  </a:cubicBezTo>
                  <a:lnTo>
                    <a:pt x="37040" y="0"/>
                  </a:lnTo>
                  <a:lnTo>
                    <a:pt x="38658" y="1948"/>
                  </a:lnTo>
                  <a:cubicBezTo>
                    <a:pt x="55802" y="22628"/>
                    <a:pt x="82755" y="32841"/>
                    <a:pt x="109325" y="40799"/>
                  </a:cubicBezTo>
                  <a:cubicBezTo>
                    <a:pt x="112063" y="41627"/>
                    <a:pt x="114853" y="42391"/>
                    <a:pt x="117642" y="43155"/>
                  </a:cubicBezTo>
                  <a:cubicBezTo>
                    <a:pt x="128851" y="46237"/>
                    <a:pt x="140430" y="49433"/>
                    <a:pt x="150327" y="56526"/>
                  </a:cubicBezTo>
                  <a:cubicBezTo>
                    <a:pt x="158415" y="62345"/>
                    <a:pt x="165650" y="69412"/>
                    <a:pt x="172642" y="76250"/>
                  </a:cubicBezTo>
                  <a:cubicBezTo>
                    <a:pt x="176629" y="80147"/>
                    <a:pt x="180743" y="84171"/>
                    <a:pt x="184934" y="87864"/>
                  </a:cubicBezTo>
                  <a:cubicBezTo>
                    <a:pt x="198971" y="100266"/>
                    <a:pt x="227630" y="104762"/>
                    <a:pt x="243462" y="104762"/>
                  </a:cubicBezTo>
                  <a:cubicBezTo>
                    <a:pt x="259295" y="104762"/>
                    <a:pt x="287941" y="100266"/>
                    <a:pt x="301965" y="87864"/>
                  </a:cubicBezTo>
                  <a:cubicBezTo>
                    <a:pt x="306143" y="84171"/>
                    <a:pt x="310270" y="80147"/>
                    <a:pt x="314244" y="76250"/>
                  </a:cubicBezTo>
                  <a:cubicBezTo>
                    <a:pt x="321237" y="69412"/>
                    <a:pt x="328472" y="62332"/>
                    <a:pt x="336560" y="56526"/>
                  </a:cubicBezTo>
                  <a:cubicBezTo>
                    <a:pt x="346457" y="49433"/>
                    <a:pt x="358035" y="46237"/>
                    <a:pt x="369244" y="43155"/>
                  </a:cubicBezTo>
                  <a:cubicBezTo>
                    <a:pt x="372033" y="42391"/>
                    <a:pt x="374810" y="41627"/>
                    <a:pt x="377549" y="40799"/>
                  </a:cubicBezTo>
                  <a:cubicBezTo>
                    <a:pt x="404157" y="32841"/>
                    <a:pt x="431135" y="22615"/>
                    <a:pt x="448279" y="1885"/>
                  </a:cubicBezTo>
                  <a:lnTo>
                    <a:pt x="448470" y="1668"/>
                  </a:lnTo>
                  <a:lnTo>
                    <a:pt x="450101" y="38"/>
                  </a:lnTo>
                  <a:lnTo>
                    <a:pt x="452202" y="1070"/>
                  </a:lnTo>
                  <a:cubicBezTo>
                    <a:pt x="461488" y="6227"/>
                    <a:pt x="471245" y="12339"/>
                    <a:pt x="481193" y="19241"/>
                  </a:cubicBezTo>
                  <a:lnTo>
                    <a:pt x="483371" y="20744"/>
                  </a:lnTo>
                  <a:lnTo>
                    <a:pt x="481473" y="24538"/>
                  </a:lnTo>
                  <a:lnTo>
                    <a:pt x="479995" y="24831"/>
                  </a:lnTo>
                  <a:cubicBezTo>
                    <a:pt x="457628" y="29186"/>
                    <a:pt x="452763" y="45205"/>
                    <a:pt x="447133" y="63759"/>
                  </a:cubicBezTo>
                  <a:cubicBezTo>
                    <a:pt x="444904" y="71081"/>
                    <a:pt x="442611" y="78657"/>
                    <a:pt x="439096" y="85839"/>
                  </a:cubicBezTo>
                  <a:cubicBezTo>
                    <a:pt x="432026" y="100292"/>
                    <a:pt x="418334" y="111689"/>
                    <a:pt x="402476" y="116299"/>
                  </a:cubicBezTo>
                  <a:cubicBezTo>
                    <a:pt x="401355" y="116630"/>
                    <a:pt x="400196" y="116948"/>
                    <a:pt x="399037" y="117266"/>
                  </a:cubicBezTo>
                  <a:cubicBezTo>
                    <a:pt x="390171" y="119749"/>
                    <a:pt x="381013" y="122309"/>
                    <a:pt x="378491" y="128179"/>
                  </a:cubicBezTo>
                  <a:cubicBezTo>
                    <a:pt x="377001" y="131655"/>
                    <a:pt x="377880" y="136520"/>
                    <a:pt x="381128" y="142632"/>
                  </a:cubicBezTo>
                  <a:cubicBezTo>
                    <a:pt x="385306" y="150489"/>
                    <a:pt x="393700" y="154640"/>
                    <a:pt x="402578" y="159046"/>
                  </a:cubicBezTo>
                  <a:cubicBezTo>
                    <a:pt x="412487" y="163961"/>
                    <a:pt x="422741" y="169042"/>
                    <a:pt x="426600" y="179815"/>
                  </a:cubicBezTo>
                  <a:cubicBezTo>
                    <a:pt x="429606" y="188194"/>
                    <a:pt x="423569" y="199145"/>
                    <a:pt x="417735" y="209727"/>
                  </a:cubicBezTo>
                  <a:cubicBezTo>
                    <a:pt x="414360" y="215852"/>
                    <a:pt x="410870" y="222181"/>
                    <a:pt x="409914" y="226879"/>
                  </a:cubicBezTo>
                  <a:cubicBezTo>
                    <a:pt x="409647" y="228191"/>
                    <a:pt x="409392" y="229528"/>
                    <a:pt x="409125" y="230878"/>
                  </a:cubicBezTo>
                  <a:cubicBezTo>
                    <a:pt x="405915" y="247241"/>
                    <a:pt x="401915" y="267589"/>
                    <a:pt x="383370" y="274797"/>
                  </a:cubicBezTo>
                  <a:cubicBezTo>
                    <a:pt x="379892" y="276147"/>
                    <a:pt x="376351" y="276745"/>
                    <a:pt x="372849" y="276745"/>
                  </a:cubicBezTo>
                  <a:close/>
                  <a:moveTo>
                    <a:pt x="243411" y="148553"/>
                  </a:moveTo>
                  <a:cubicBezTo>
                    <a:pt x="285903" y="148553"/>
                    <a:pt x="319734" y="177014"/>
                    <a:pt x="331694" y="222817"/>
                  </a:cubicBezTo>
                  <a:cubicBezTo>
                    <a:pt x="334827" y="234787"/>
                    <a:pt x="338903" y="248412"/>
                    <a:pt x="347769" y="258472"/>
                  </a:cubicBezTo>
                  <a:cubicBezTo>
                    <a:pt x="355220" y="266953"/>
                    <a:pt x="368824" y="273906"/>
                    <a:pt x="381090" y="269156"/>
                  </a:cubicBezTo>
                  <a:cubicBezTo>
                    <a:pt x="396489" y="263171"/>
                    <a:pt x="399979" y="245420"/>
                    <a:pt x="403062" y="229757"/>
                  </a:cubicBezTo>
                  <a:cubicBezTo>
                    <a:pt x="403329" y="228395"/>
                    <a:pt x="403597" y="227045"/>
                    <a:pt x="403864" y="225721"/>
                  </a:cubicBezTo>
                  <a:cubicBezTo>
                    <a:pt x="404998" y="220105"/>
                    <a:pt x="408564" y="213649"/>
                    <a:pt x="412322" y="206823"/>
                  </a:cubicBezTo>
                  <a:cubicBezTo>
                    <a:pt x="417264" y="197859"/>
                    <a:pt x="422868" y="187710"/>
                    <a:pt x="420792" y="181929"/>
                  </a:cubicBezTo>
                  <a:cubicBezTo>
                    <a:pt x="417773" y="173473"/>
                    <a:pt x="409048" y="169157"/>
                    <a:pt x="399814" y="164573"/>
                  </a:cubicBezTo>
                  <a:cubicBezTo>
                    <a:pt x="390464" y="159938"/>
                    <a:pt x="380784" y="155150"/>
                    <a:pt x="375689" y="145561"/>
                  </a:cubicBezTo>
                  <a:cubicBezTo>
                    <a:pt x="371473" y="137615"/>
                    <a:pt x="370543" y="131172"/>
                    <a:pt x="372836" y="125836"/>
                  </a:cubicBezTo>
                  <a:cubicBezTo>
                    <a:pt x="376504" y="117279"/>
                    <a:pt x="387586" y="114185"/>
                    <a:pt x="397355" y="111447"/>
                  </a:cubicBezTo>
                  <a:cubicBezTo>
                    <a:pt x="398502" y="111129"/>
                    <a:pt x="399622" y="110810"/>
                    <a:pt x="400731" y="110492"/>
                  </a:cubicBezTo>
                  <a:cubicBezTo>
                    <a:pt x="414958" y="106353"/>
                    <a:pt x="427237" y="96153"/>
                    <a:pt x="433568" y="83216"/>
                  </a:cubicBezTo>
                  <a:cubicBezTo>
                    <a:pt x="436867" y="76467"/>
                    <a:pt x="439096" y="69145"/>
                    <a:pt x="441248" y="62052"/>
                  </a:cubicBezTo>
                  <a:cubicBezTo>
                    <a:pt x="446420" y="45014"/>
                    <a:pt x="451757" y="27454"/>
                    <a:pt x="472226" y="20603"/>
                  </a:cubicBezTo>
                  <a:cubicBezTo>
                    <a:pt x="465105" y="15841"/>
                    <a:pt x="458125" y="11511"/>
                    <a:pt x="451374" y="7691"/>
                  </a:cubicBezTo>
                  <a:cubicBezTo>
                    <a:pt x="433275" y="28384"/>
                    <a:pt x="406055" y="38685"/>
                    <a:pt x="379268" y="46708"/>
                  </a:cubicBezTo>
                  <a:cubicBezTo>
                    <a:pt x="376479" y="47536"/>
                    <a:pt x="373664" y="48325"/>
                    <a:pt x="370823" y="49102"/>
                  </a:cubicBezTo>
                  <a:cubicBezTo>
                    <a:pt x="360137" y="52043"/>
                    <a:pt x="349081" y="55087"/>
                    <a:pt x="340088" y="61543"/>
                  </a:cubicBezTo>
                  <a:cubicBezTo>
                    <a:pt x="332382" y="67095"/>
                    <a:pt x="325313" y="73997"/>
                    <a:pt x="318473" y="80682"/>
                  </a:cubicBezTo>
                  <a:cubicBezTo>
                    <a:pt x="314435" y="84629"/>
                    <a:pt x="310257" y="88717"/>
                    <a:pt x="305965" y="92511"/>
                  </a:cubicBezTo>
                  <a:cubicBezTo>
                    <a:pt x="291648" y="105169"/>
                    <a:pt x="263498" y="110937"/>
                    <a:pt x="243411" y="110937"/>
                  </a:cubicBezTo>
                  <a:cubicBezTo>
                    <a:pt x="228993" y="110937"/>
                    <a:pt x="197353" y="107092"/>
                    <a:pt x="180845" y="92511"/>
                  </a:cubicBezTo>
                  <a:cubicBezTo>
                    <a:pt x="176540" y="88717"/>
                    <a:pt x="172375" y="84629"/>
                    <a:pt x="168324" y="80682"/>
                  </a:cubicBezTo>
                  <a:cubicBezTo>
                    <a:pt x="161497" y="74009"/>
                    <a:pt x="154428" y="67095"/>
                    <a:pt x="146722" y="61556"/>
                  </a:cubicBezTo>
                  <a:cubicBezTo>
                    <a:pt x="137729" y="55099"/>
                    <a:pt x="126673" y="52056"/>
                    <a:pt x="115987" y="49115"/>
                  </a:cubicBezTo>
                  <a:cubicBezTo>
                    <a:pt x="113159" y="48338"/>
                    <a:pt x="110331" y="47548"/>
                    <a:pt x="107542" y="46720"/>
                  </a:cubicBezTo>
                  <a:cubicBezTo>
                    <a:pt x="80870" y="38736"/>
                    <a:pt x="53777" y="28486"/>
                    <a:pt x="35588" y="7857"/>
                  </a:cubicBezTo>
                  <a:cubicBezTo>
                    <a:pt x="28901" y="11651"/>
                    <a:pt x="21947" y="15956"/>
                    <a:pt x="14852" y="20718"/>
                  </a:cubicBezTo>
                  <a:cubicBezTo>
                    <a:pt x="35117" y="27620"/>
                    <a:pt x="40416" y="45103"/>
                    <a:pt x="45574" y="62065"/>
                  </a:cubicBezTo>
                  <a:cubicBezTo>
                    <a:pt x="47727" y="69158"/>
                    <a:pt x="49956" y="76492"/>
                    <a:pt x="53255" y="83241"/>
                  </a:cubicBezTo>
                  <a:cubicBezTo>
                    <a:pt x="59585" y="96166"/>
                    <a:pt x="71852" y="106366"/>
                    <a:pt x="86092" y="110517"/>
                  </a:cubicBezTo>
                  <a:cubicBezTo>
                    <a:pt x="87200" y="110836"/>
                    <a:pt x="88334" y="111154"/>
                    <a:pt x="89467" y="111472"/>
                  </a:cubicBezTo>
                  <a:cubicBezTo>
                    <a:pt x="99237" y="114210"/>
                    <a:pt x="110318" y="117304"/>
                    <a:pt x="113987" y="125862"/>
                  </a:cubicBezTo>
                  <a:cubicBezTo>
                    <a:pt x="116280" y="131197"/>
                    <a:pt x="115337" y="137653"/>
                    <a:pt x="111121" y="145586"/>
                  </a:cubicBezTo>
                  <a:cubicBezTo>
                    <a:pt x="106013" y="155175"/>
                    <a:pt x="96346" y="159963"/>
                    <a:pt x="86996" y="164598"/>
                  </a:cubicBezTo>
                  <a:cubicBezTo>
                    <a:pt x="77762" y="169170"/>
                    <a:pt x="69049" y="173499"/>
                    <a:pt x="66018" y="181954"/>
                  </a:cubicBezTo>
                  <a:cubicBezTo>
                    <a:pt x="63942" y="187748"/>
                    <a:pt x="69546" y="197897"/>
                    <a:pt x="74488" y="206862"/>
                  </a:cubicBezTo>
                  <a:cubicBezTo>
                    <a:pt x="78258" y="213687"/>
                    <a:pt x="81812" y="220130"/>
                    <a:pt x="82946" y="225759"/>
                  </a:cubicBezTo>
                  <a:cubicBezTo>
                    <a:pt x="83213" y="227070"/>
                    <a:pt x="83481" y="228420"/>
                    <a:pt x="83748" y="229795"/>
                  </a:cubicBezTo>
                  <a:cubicBezTo>
                    <a:pt x="86818" y="245458"/>
                    <a:pt x="90308" y="263209"/>
                    <a:pt x="105720" y="269207"/>
                  </a:cubicBezTo>
                  <a:cubicBezTo>
                    <a:pt x="117986" y="273956"/>
                    <a:pt x="131590" y="266991"/>
                    <a:pt x="139041" y="258523"/>
                  </a:cubicBezTo>
                  <a:cubicBezTo>
                    <a:pt x="147906" y="248463"/>
                    <a:pt x="151982" y="234851"/>
                    <a:pt x="155116" y="222868"/>
                  </a:cubicBezTo>
                  <a:cubicBezTo>
                    <a:pt x="167089" y="177065"/>
                    <a:pt x="200919" y="148604"/>
                    <a:pt x="243424" y="148604"/>
                  </a:cubicBezTo>
                  <a:close/>
                </a:path>
              </a:pathLst>
            </a:custGeom>
            <a:solidFill>
              <a:schemeClr val="tx1"/>
            </a:solidFill>
            <a:ln w="1264" cap="flat">
              <a:noFill/>
              <a:prstDash val="solid"/>
              <a:miter/>
            </a:ln>
          </p:spPr>
          <p:txBody>
            <a:bodyPr/>
            <a:lstStyle/>
            <a:p>
              <a:endParaRPr lang="en-US"/>
            </a:p>
          </p:txBody>
        </p:sp>
        <p:sp>
          <p:nvSpPr>
            <p:cNvPr id="4567" name="Oval 4566">
              <a:extLst>
                <a:ext uri="{FF2B5EF4-FFF2-40B4-BE49-F238E27FC236}">
                  <a16:creationId xmlns:a16="http://schemas.microsoft.com/office/drawing/2014/main" id="{8D800D69-2C27-CF5A-D4A4-6F13139116C9}"/>
                </a:ext>
              </a:extLst>
            </p:cNvPr>
            <p:cNvSpPr/>
            <p:nvPr/>
          </p:nvSpPr>
          <p:spPr>
            <a:xfrm>
              <a:off x="7536863" y="4658339"/>
              <a:ext cx="34543" cy="20832"/>
            </a:xfrm>
            <a:prstGeom prst="ellipse">
              <a:avLst/>
            </a:prstGeom>
            <a:solidFill>
              <a:schemeClr val="accent1"/>
            </a:solidFill>
            <a:ln w="1264" cap="flat">
              <a:noFill/>
              <a:prstDash val="solid"/>
              <a:miter/>
            </a:ln>
          </p:spPr>
          <p:txBody>
            <a:bodyPr/>
            <a:lstStyle/>
            <a:p>
              <a:endParaRPr lang="en-US"/>
            </a:p>
          </p:txBody>
        </p:sp>
        <p:sp>
          <p:nvSpPr>
            <p:cNvPr id="4568" name="Freeform 4567">
              <a:extLst>
                <a:ext uri="{FF2B5EF4-FFF2-40B4-BE49-F238E27FC236}">
                  <a16:creationId xmlns:a16="http://schemas.microsoft.com/office/drawing/2014/main" id="{C249419B-C5EF-82CD-5AAB-221B85F2D853}"/>
                </a:ext>
              </a:extLst>
            </p:cNvPr>
            <p:cNvSpPr/>
            <p:nvPr/>
          </p:nvSpPr>
          <p:spPr>
            <a:xfrm>
              <a:off x="7533806" y="4655296"/>
              <a:ext cx="40657" cy="26944"/>
            </a:xfrm>
            <a:custGeom>
              <a:avLst/>
              <a:gdLst>
                <a:gd name="csX0" fmla="*/ 20329 w 40657"/>
                <a:gd name="csY0" fmla="*/ 26945 h 26944"/>
                <a:gd name="csX1" fmla="*/ 0 w 40657"/>
                <a:gd name="csY1" fmla="*/ 13472 h 26944"/>
                <a:gd name="csX2" fmla="*/ 20329 w 40657"/>
                <a:gd name="csY2" fmla="*/ 0 h 26944"/>
                <a:gd name="csX3" fmla="*/ 40658 w 40657"/>
                <a:gd name="csY3" fmla="*/ 13472 h 26944"/>
                <a:gd name="csX4" fmla="*/ 20329 w 40657"/>
                <a:gd name="csY4" fmla="*/ 26945 h 26944"/>
                <a:gd name="csX5" fmla="*/ 20329 w 40657"/>
                <a:gd name="csY5" fmla="*/ 6099 h 26944"/>
                <a:gd name="csX6" fmla="*/ 6114 w 40657"/>
                <a:gd name="csY6" fmla="*/ 13459 h 26944"/>
                <a:gd name="csX7" fmla="*/ 20329 w 40657"/>
                <a:gd name="csY7" fmla="*/ 20820 h 26944"/>
                <a:gd name="csX8" fmla="*/ 34544 w 40657"/>
                <a:gd name="csY8" fmla="*/ 13459 h 26944"/>
                <a:gd name="csX9" fmla="*/ 20329 w 40657"/>
                <a:gd name="csY9" fmla="*/ 6099 h 269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40657" h="26944">
                  <a:moveTo>
                    <a:pt x="20329" y="26945"/>
                  </a:moveTo>
                  <a:cubicBezTo>
                    <a:pt x="8929" y="26945"/>
                    <a:pt x="0" y="21024"/>
                    <a:pt x="0" y="13472"/>
                  </a:cubicBezTo>
                  <a:cubicBezTo>
                    <a:pt x="0" y="5921"/>
                    <a:pt x="8929" y="0"/>
                    <a:pt x="20329" y="0"/>
                  </a:cubicBezTo>
                  <a:cubicBezTo>
                    <a:pt x="31729" y="0"/>
                    <a:pt x="40658" y="5921"/>
                    <a:pt x="40658" y="13472"/>
                  </a:cubicBezTo>
                  <a:cubicBezTo>
                    <a:pt x="40658" y="21024"/>
                    <a:pt x="31729" y="26945"/>
                    <a:pt x="20329" y="26945"/>
                  </a:cubicBezTo>
                  <a:close/>
                  <a:moveTo>
                    <a:pt x="20329" y="6099"/>
                  </a:moveTo>
                  <a:cubicBezTo>
                    <a:pt x="11948" y="6099"/>
                    <a:pt x="6114" y="9983"/>
                    <a:pt x="6114" y="13459"/>
                  </a:cubicBezTo>
                  <a:cubicBezTo>
                    <a:pt x="6114" y="16936"/>
                    <a:pt x="11948" y="20820"/>
                    <a:pt x="20329" y="20820"/>
                  </a:cubicBezTo>
                  <a:cubicBezTo>
                    <a:pt x="28710" y="20820"/>
                    <a:pt x="34544" y="16936"/>
                    <a:pt x="34544" y="13459"/>
                  </a:cubicBezTo>
                  <a:cubicBezTo>
                    <a:pt x="34544" y="9983"/>
                    <a:pt x="28710" y="6099"/>
                    <a:pt x="20329" y="6099"/>
                  </a:cubicBezTo>
                  <a:close/>
                </a:path>
              </a:pathLst>
            </a:custGeom>
            <a:solidFill>
              <a:schemeClr val="tx1"/>
            </a:solidFill>
            <a:ln w="1264" cap="flat">
              <a:noFill/>
              <a:prstDash val="solid"/>
              <a:miter/>
            </a:ln>
          </p:spPr>
          <p:txBody>
            <a:bodyPr/>
            <a:lstStyle/>
            <a:p>
              <a:endParaRPr lang="en-US"/>
            </a:p>
          </p:txBody>
        </p:sp>
        <p:sp>
          <p:nvSpPr>
            <p:cNvPr id="4569" name="Freeform 4568">
              <a:extLst>
                <a:ext uri="{FF2B5EF4-FFF2-40B4-BE49-F238E27FC236}">
                  <a16:creationId xmlns:a16="http://schemas.microsoft.com/office/drawing/2014/main" id="{A8A2D840-724E-03CC-C937-12C2A504DBF7}"/>
                </a:ext>
              </a:extLst>
            </p:cNvPr>
            <p:cNvSpPr/>
            <p:nvPr/>
          </p:nvSpPr>
          <p:spPr>
            <a:xfrm>
              <a:off x="7434926" y="4528441"/>
              <a:ext cx="41918" cy="53928"/>
            </a:xfrm>
            <a:custGeom>
              <a:avLst/>
              <a:gdLst>
                <a:gd name="csX0" fmla="*/ 4878 w 41918"/>
                <a:gd name="csY0" fmla="*/ 0 h 53928"/>
                <a:gd name="csX1" fmla="*/ 41919 w 41918"/>
                <a:gd name="csY1" fmla="*/ 53928 h 53928"/>
                <a:gd name="csX2" fmla="*/ 0 w 41918"/>
                <a:gd name="csY2" fmla="*/ 3693 h 53928"/>
                <a:gd name="csX3" fmla="*/ 4878 w 41918"/>
                <a:gd name="csY3" fmla="*/ 0 h 53928"/>
              </a:gdLst>
              <a:ahLst/>
              <a:cxnLst>
                <a:cxn ang="0">
                  <a:pos x="csX0" y="csY0"/>
                </a:cxn>
                <a:cxn ang="0">
                  <a:pos x="csX1" y="csY1"/>
                </a:cxn>
                <a:cxn ang="0">
                  <a:pos x="csX2" y="csY2"/>
                </a:cxn>
                <a:cxn ang="0">
                  <a:pos x="csX3" y="csY3"/>
                </a:cxn>
              </a:cxnLst>
              <a:rect l="l" t="t" r="r" b="b"/>
              <a:pathLst>
                <a:path w="41918" h="53928">
                  <a:moveTo>
                    <a:pt x="4878" y="0"/>
                  </a:moveTo>
                  <a:lnTo>
                    <a:pt x="41919" y="53928"/>
                  </a:lnTo>
                  <a:lnTo>
                    <a:pt x="0" y="3693"/>
                  </a:lnTo>
                  <a:lnTo>
                    <a:pt x="4878" y="0"/>
                  </a:lnTo>
                  <a:close/>
                </a:path>
              </a:pathLst>
            </a:custGeom>
            <a:solidFill>
              <a:srgbClr val="892020"/>
            </a:solidFill>
            <a:ln w="1264" cap="flat">
              <a:noFill/>
              <a:prstDash val="solid"/>
              <a:miter/>
            </a:ln>
          </p:spPr>
          <p:txBody>
            <a:bodyPr/>
            <a:lstStyle/>
            <a:p>
              <a:endParaRPr lang="en-US"/>
            </a:p>
          </p:txBody>
        </p:sp>
        <p:sp>
          <p:nvSpPr>
            <p:cNvPr id="4570" name="Freeform 4569">
              <a:extLst>
                <a:ext uri="{FF2B5EF4-FFF2-40B4-BE49-F238E27FC236}">
                  <a16:creationId xmlns:a16="http://schemas.microsoft.com/office/drawing/2014/main" id="{55AFF0F9-16F0-B060-6D11-289F308992BD}"/>
                </a:ext>
              </a:extLst>
            </p:cNvPr>
            <p:cNvSpPr/>
            <p:nvPr/>
          </p:nvSpPr>
          <p:spPr>
            <a:xfrm>
              <a:off x="7550900" y="4518432"/>
              <a:ext cx="6113" cy="106238"/>
            </a:xfrm>
            <a:custGeom>
              <a:avLst/>
              <a:gdLst>
                <a:gd name="csX0" fmla="*/ 6114 w 6113"/>
                <a:gd name="csY0" fmla="*/ 0 h 106238"/>
                <a:gd name="csX1" fmla="*/ 3057 w 6113"/>
                <a:gd name="csY1" fmla="*/ 106239 h 106238"/>
                <a:gd name="csX2" fmla="*/ 0 w 6113"/>
                <a:gd name="csY2" fmla="*/ 0 h 106238"/>
                <a:gd name="csX3" fmla="*/ 6114 w 6113"/>
                <a:gd name="csY3" fmla="*/ 0 h 106238"/>
              </a:gdLst>
              <a:ahLst/>
              <a:cxnLst>
                <a:cxn ang="0">
                  <a:pos x="csX0" y="csY0"/>
                </a:cxn>
                <a:cxn ang="0">
                  <a:pos x="csX1" y="csY1"/>
                </a:cxn>
                <a:cxn ang="0">
                  <a:pos x="csX2" y="csY2"/>
                </a:cxn>
                <a:cxn ang="0">
                  <a:pos x="csX3" y="csY3"/>
                </a:cxn>
              </a:cxnLst>
              <a:rect l="l" t="t" r="r" b="b"/>
              <a:pathLst>
                <a:path w="6113" h="106238">
                  <a:moveTo>
                    <a:pt x="6114" y="0"/>
                  </a:moveTo>
                  <a:lnTo>
                    <a:pt x="3057" y="106239"/>
                  </a:lnTo>
                  <a:lnTo>
                    <a:pt x="0" y="0"/>
                  </a:lnTo>
                  <a:lnTo>
                    <a:pt x="6114" y="0"/>
                  </a:lnTo>
                  <a:close/>
                </a:path>
              </a:pathLst>
            </a:custGeom>
            <a:solidFill>
              <a:srgbClr val="892020"/>
            </a:solidFill>
            <a:ln w="1264" cap="flat">
              <a:noFill/>
              <a:prstDash val="solid"/>
              <a:miter/>
            </a:ln>
          </p:spPr>
          <p:txBody>
            <a:bodyPr/>
            <a:lstStyle/>
            <a:p>
              <a:endParaRPr lang="en-US"/>
            </a:p>
          </p:txBody>
        </p:sp>
        <p:sp>
          <p:nvSpPr>
            <p:cNvPr id="4571" name="Freeform 4570">
              <a:extLst>
                <a:ext uri="{FF2B5EF4-FFF2-40B4-BE49-F238E27FC236}">
                  <a16:creationId xmlns:a16="http://schemas.microsoft.com/office/drawing/2014/main" id="{52330B2E-F4B8-E3EE-7B73-88500E3C7BFF}"/>
                </a:ext>
              </a:extLst>
            </p:cNvPr>
            <p:cNvSpPr/>
            <p:nvPr/>
          </p:nvSpPr>
          <p:spPr>
            <a:xfrm>
              <a:off x="7232695" y="4489968"/>
              <a:ext cx="642849" cy="424983"/>
            </a:xfrm>
            <a:custGeom>
              <a:avLst/>
              <a:gdLst>
                <a:gd name="csX0" fmla="*/ 411659 w 642849"/>
                <a:gd name="csY0" fmla="*/ 424959 h 424983"/>
                <a:gd name="csX1" fmla="*/ 357296 w 642849"/>
                <a:gd name="csY1" fmla="*/ 412085 h 424983"/>
                <a:gd name="csX2" fmla="*/ 325899 w 642849"/>
                <a:gd name="csY2" fmla="*/ 320872 h 424983"/>
                <a:gd name="csX3" fmla="*/ 326306 w 642849"/>
                <a:gd name="csY3" fmla="*/ 306877 h 424983"/>
                <a:gd name="csX4" fmla="*/ 322256 w 642849"/>
                <a:gd name="csY4" fmla="*/ 245360 h 424983"/>
                <a:gd name="csX5" fmla="*/ 321428 w 642849"/>
                <a:gd name="csY5" fmla="*/ 244902 h 424983"/>
                <a:gd name="csX6" fmla="*/ 320600 w 642849"/>
                <a:gd name="csY6" fmla="*/ 245360 h 424983"/>
                <a:gd name="csX7" fmla="*/ 316549 w 642849"/>
                <a:gd name="csY7" fmla="*/ 306877 h 424983"/>
                <a:gd name="csX8" fmla="*/ 316957 w 642849"/>
                <a:gd name="csY8" fmla="*/ 320872 h 424983"/>
                <a:gd name="csX9" fmla="*/ 285559 w 642849"/>
                <a:gd name="csY9" fmla="*/ 412085 h 424983"/>
                <a:gd name="csX10" fmla="*/ 203900 w 642849"/>
                <a:gd name="csY10" fmla="*/ 422399 h 424983"/>
                <a:gd name="csX11" fmla="*/ 133615 w 642849"/>
                <a:gd name="csY11" fmla="*/ 387827 h 424983"/>
                <a:gd name="csX12" fmla="*/ 121400 w 642849"/>
                <a:gd name="csY12" fmla="*/ 379868 h 424983"/>
                <a:gd name="csX13" fmla="*/ 8483 w 642849"/>
                <a:gd name="csY13" fmla="*/ 261035 h 424983"/>
                <a:gd name="csX14" fmla="*/ 56248 w 642849"/>
                <a:gd name="csY14" fmla="*/ 89319 h 424983"/>
                <a:gd name="csX15" fmla="*/ 201340 w 642849"/>
                <a:gd name="csY15" fmla="*/ 34232 h 424983"/>
                <a:gd name="csX16" fmla="*/ 204231 w 642849"/>
                <a:gd name="csY16" fmla="*/ 24835 h 424983"/>
                <a:gd name="csX17" fmla="*/ 241679 w 642849"/>
                <a:gd name="csY17" fmla="*/ 1812 h 424983"/>
                <a:gd name="csX18" fmla="*/ 242061 w 642849"/>
                <a:gd name="csY18" fmla="*/ 1736 h 424983"/>
                <a:gd name="csX19" fmla="*/ 321428 w 642849"/>
                <a:gd name="csY19" fmla="*/ 20722 h 424983"/>
                <a:gd name="csX20" fmla="*/ 400794 w 642849"/>
                <a:gd name="csY20" fmla="*/ 1736 h 424983"/>
                <a:gd name="csX21" fmla="*/ 401176 w 642849"/>
                <a:gd name="csY21" fmla="*/ 1812 h 424983"/>
                <a:gd name="csX22" fmla="*/ 438624 w 642849"/>
                <a:gd name="csY22" fmla="*/ 24835 h 424983"/>
                <a:gd name="csX23" fmla="*/ 441516 w 642849"/>
                <a:gd name="csY23" fmla="*/ 34232 h 424983"/>
                <a:gd name="csX24" fmla="*/ 586607 w 642849"/>
                <a:gd name="csY24" fmla="*/ 89332 h 424983"/>
                <a:gd name="csX25" fmla="*/ 586607 w 642849"/>
                <a:gd name="csY25" fmla="*/ 89332 h 424983"/>
                <a:gd name="csX26" fmla="*/ 634372 w 642849"/>
                <a:gd name="csY26" fmla="*/ 261048 h 424983"/>
                <a:gd name="csX27" fmla="*/ 521455 w 642849"/>
                <a:gd name="csY27" fmla="*/ 379881 h 424983"/>
                <a:gd name="csX28" fmla="*/ 509240 w 642849"/>
                <a:gd name="csY28" fmla="*/ 387839 h 424983"/>
                <a:gd name="csX29" fmla="*/ 438956 w 642849"/>
                <a:gd name="csY29" fmla="*/ 422412 h 424983"/>
                <a:gd name="csX30" fmla="*/ 411659 w 642849"/>
                <a:gd name="csY30" fmla="*/ 424984 h 424983"/>
                <a:gd name="csX31" fmla="*/ 321453 w 642849"/>
                <a:gd name="csY31" fmla="*/ 238777 h 424983"/>
                <a:gd name="csX32" fmla="*/ 326676 w 642849"/>
                <a:gd name="csY32" fmla="*/ 241120 h 424983"/>
                <a:gd name="csX33" fmla="*/ 332433 w 642849"/>
                <a:gd name="csY33" fmla="*/ 307106 h 424983"/>
                <a:gd name="csX34" fmla="*/ 332025 w 642849"/>
                <a:gd name="csY34" fmla="*/ 320859 h 424983"/>
                <a:gd name="csX35" fmla="*/ 360748 w 642849"/>
                <a:gd name="csY35" fmla="*/ 407029 h 424983"/>
                <a:gd name="csX36" fmla="*/ 437682 w 642849"/>
                <a:gd name="csY36" fmla="*/ 416414 h 424983"/>
                <a:gd name="csX37" fmla="*/ 505890 w 642849"/>
                <a:gd name="csY37" fmla="*/ 382708 h 424983"/>
                <a:gd name="csX38" fmla="*/ 518131 w 642849"/>
                <a:gd name="csY38" fmla="*/ 374736 h 424983"/>
                <a:gd name="csX39" fmla="*/ 628551 w 642849"/>
                <a:gd name="csY39" fmla="*/ 259176 h 424983"/>
                <a:gd name="csX40" fmla="*/ 582786 w 642849"/>
                <a:gd name="csY40" fmla="*/ 94082 h 424983"/>
                <a:gd name="csX41" fmla="*/ 582786 w 642849"/>
                <a:gd name="csY41" fmla="*/ 94082 h 424983"/>
                <a:gd name="csX42" fmla="*/ 440217 w 642849"/>
                <a:gd name="csY42" fmla="*/ 42459 h 424983"/>
                <a:gd name="csX43" fmla="*/ 436433 w 642849"/>
                <a:gd name="csY43" fmla="*/ 42930 h 424983"/>
                <a:gd name="csX44" fmla="*/ 435134 w 642849"/>
                <a:gd name="csY44" fmla="*/ 39364 h 424983"/>
                <a:gd name="csX45" fmla="*/ 433160 w 642849"/>
                <a:gd name="csY45" fmla="*/ 27560 h 424983"/>
                <a:gd name="csX46" fmla="*/ 399839 w 642849"/>
                <a:gd name="csY46" fmla="*/ 7772 h 424983"/>
                <a:gd name="csX47" fmla="*/ 324459 w 642849"/>
                <a:gd name="csY47" fmla="*/ 28986 h 424983"/>
                <a:gd name="csX48" fmla="*/ 321453 w 642849"/>
                <a:gd name="csY48" fmla="*/ 31507 h 424983"/>
                <a:gd name="csX49" fmla="*/ 321428 w 642849"/>
                <a:gd name="csY49" fmla="*/ 31507 h 424983"/>
                <a:gd name="csX50" fmla="*/ 318434 w 642849"/>
                <a:gd name="csY50" fmla="*/ 28948 h 424983"/>
                <a:gd name="csX51" fmla="*/ 243055 w 642849"/>
                <a:gd name="csY51" fmla="*/ 7759 h 424983"/>
                <a:gd name="csX52" fmla="*/ 209632 w 642849"/>
                <a:gd name="csY52" fmla="*/ 27726 h 424983"/>
                <a:gd name="csX53" fmla="*/ 207759 w 642849"/>
                <a:gd name="csY53" fmla="*/ 39339 h 424983"/>
                <a:gd name="csX54" fmla="*/ 206435 w 642849"/>
                <a:gd name="csY54" fmla="*/ 42930 h 424983"/>
                <a:gd name="csX55" fmla="*/ 202639 w 642849"/>
                <a:gd name="csY55" fmla="*/ 42420 h 424983"/>
                <a:gd name="csX56" fmla="*/ 60095 w 642849"/>
                <a:gd name="csY56" fmla="*/ 94069 h 424983"/>
                <a:gd name="csX57" fmla="*/ 14330 w 642849"/>
                <a:gd name="csY57" fmla="*/ 259164 h 424983"/>
                <a:gd name="csX58" fmla="*/ 124763 w 642849"/>
                <a:gd name="csY58" fmla="*/ 374723 h 424983"/>
                <a:gd name="csX59" fmla="*/ 137003 w 642849"/>
                <a:gd name="csY59" fmla="*/ 382695 h 424983"/>
                <a:gd name="csX60" fmla="*/ 205212 w 642849"/>
                <a:gd name="csY60" fmla="*/ 416401 h 424983"/>
                <a:gd name="csX61" fmla="*/ 282146 w 642849"/>
                <a:gd name="csY61" fmla="*/ 407016 h 424983"/>
                <a:gd name="csX62" fmla="*/ 310881 w 642849"/>
                <a:gd name="csY62" fmla="*/ 320846 h 424983"/>
                <a:gd name="csX63" fmla="*/ 310486 w 642849"/>
                <a:gd name="csY63" fmla="*/ 307094 h 424983"/>
                <a:gd name="csX64" fmla="*/ 316231 w 642849"/>
                <a:gd name="csY64" fmla="*/ 241107 h 424983"/>
                <a:gd name="csX65" fmla="*/ 321466 w 642849"/>
                <a:gd name="csY65" fmla="*/ 238764 h 4249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Lst>
              <a:rect l="l" t="t" r="r" b="b"/>
              <a:pathLst>
                <a:path w="642849" h="424983">
                  <a:moveTo>
                    <a:pt x="411659" y="424959"/>
                  </a:moveTo>
                  <a:cubicBezTo>
                    <a:pt x="392579" y="424959"/>
                    <a:pt x="371154" y="421546"/>
                    <a:pt x="357296" y="412085"/>
                  </a:cubicBezTo>
                  <a:cubicBezTo>
                    <a:pt x="331350" y="394359"/>
                    <a:pt x="325899" y="352707"/>
                    <a:pt x="325899" y="320872"/>
                  </a:cubicBezTo>
                  <a:cubicBezTo>
                    <a:pt x="325899" y="317485"/>
                    <a:pt x="326090" y="312569"/>
                    <a:pt x="326306" y="306877"/>
                  </a:cubicBezTo>
                  <a:cubicBezTo>
                    <a:pt x="327045" y="287611"/>
                    <a:pt x="328408" y="251752"/>
                    <a:pt x="322256" y="245360"/>
                  </a:cubicBezTo>
                  <a:cubicBezTo>
                    <a:pt x="321810" y="244902"/>
                    <a:pt x="321555" y="244902"/>
                    <a:pt x="321428" y="244902"/>
                  </a:cubicBezTo>
                  <a:cubicBezTo>
                    <a:pt x="321300" y="244902"/>
                    <a:pt x="321046" y="244902"/>
                    <a:pt x="320600" y="245360"/>
                  </a:cubicBezTo>
                  <a:cubicBezTo>
                    <a:pt x="314448" y="251752"/>
                    <a:pt x="315823" y="287611"/>
                    <a:pt x="316549" y="306877"/>
                  </a:cubicBezTo>
                  <a:cubicBezTo>
                    <a:pt x="316766" y="312569"/>
                    <a:pt x="316957" y="317472"/>
                    <a:pt x="316957" y="320872"/>
                  </a:cubicBezTo>
                  <a:cubicBezTo>
                    <a:pt x="316957" y="352707"/>
                    <a:pt x="311505" y="394372"/>
                    <a:pt x="285559" y="412085"/>
                  </a:cubicBezTo>
                  <a:cubicBezTo>
                    <a:pt x="264224" y="426652"/>
                    <a:pt x="224968" y="426881"/>
                    <a:pt x="203900" y="422399"/>
                  </a:cubicBezTo>
                  <a:cubicBezTo>
                    <a:pt x="177992" y="416872"/>
                    <a:pt x="155434" y="402114"/>
                    <a:pt x="133615" y="387827"/>
                  </a:cubicBezTo>
                  <a:lnTo>
                    <a:pt x="121400" y="379868"/>
                  </a:lnTo>
                  <a:cubicBezTo>
                    <a:pt x="72718" y="348250"/>
                    <a:pt x="26736" y="318389"/>
                    <a:pt x="8483" y="261035"/>
                  </a:cubicBezTo>
                  <a:cubicBezTo>
                    <a:pt x="-12393" y="195456"/>
                    <a:pt x="5910" y="129647"/>
                    <a:pt x="56248" y="89319"/>
                  </a:cubicBezTo>
                  <a:cubicBezTo>
                    <a:pt x="145346" y="17920"/>
                    <a:pt x="187227" y="26834"/>
                    <a:pt x="201340" y="34232"/>
                  </a:cubicBezTo>
                  <a:cubicBezTo>
                    <a:pt x="201582" y="31558"/>
                    <a:pt x="202346" y="28311"/>
                    <a:pt x="204231" y="24835"/>
                  </a:cubicBezTo>
                  <a:cubicBezTo>
                    <a:pt x="209810" y="14559"/>
                    <a:pt x="222407" y="6817"/>
                    <a:pt x="241679" y="1812"/>
                  </a:cubicBezTo>
                  <a:cubicBezTo>
                    <a:pt x="241806" y="1786"/>
                    <a:pt x="241934" y="1761"/>
                    <a:pt x="242061" y="1736"/>
                  </a:cubicBezTo>
                  <a:cubicBezTo>
                    <a:pt x="296654" y="-5293"/>
                    <a:pt x="315225" y="10700"/>
                    <a:pt x="321428" y="20722"/>
                  </a:cubicBezTo>
                  <a:cubicBezTo>
                    <a:pt x="327631" y="10700"/>
                    <a:pt x="346215" y="-5306"/>
                    <a:pt x="400794" y="1736"/>
                  </a:cubicBezTo>
                  <a:cubicBezTo>
                    <a:pt x="400922" y="1748"/>
                    <a:pt x="401049" y="1774"/>
                    <a:pt x="401176" y="1812"/>
                  </a:cubicBezTo>
                  <a:cubicBezTo>
                    <a:pt x="420448" y="6817"/>
                    <a:pt x="433045" y="14559"/>
                    <a:pt x="438624" y="24835"/>
                  </a:cubicBezTo>
                  <a:cubicBezTo>
                    <a:pt x="440509" y="28298"/>
                    <a:pt x="441274" y="31546"/>
                    <a:pt x="441516" y="34232"/>
                  </a:cubicBezTo>
                  <a:cubicBezTo>
                    <a:pt x="455641" y="26834"/>
                    <a:pt x="497496" y="17908"/>
                    <a:pt x="586607" y="89332"/>
                  </a:cubicBezTo>
                  <a:lnTo>
                    <a:pt x="586607" y="89332"/>
                  </a:lnTo>
                  <a:cubicBezTo>
                    <a:pt x="636945" y="129660"/>
                    <a:pt x="655236" y="195469"/>
                    <a:pt x="634372" y="261048"/>
                  </a:cubicBezTo>
                  <a:cubicBezTo>
                    <a:pt x="616120" y="318402"/>
                    <a:pt x="570138" y="348262"/>
                    <a:pt x="521455" y="379881"/>
                  </a:cubicBezTo>
                  <a:lnTo>
                    <a:pt x="509240" y="387839"/>
                  </a:lnTo>
                  <a:cubicBezTo>
                    <a:pt x="487421" y="402127"/>
                    <a:pt x="464863" y="416898"/>
                    <a:pt x="438956" y="422412"/>
                  </a:cubicBezTo>
                  <a:cubicBezTo>
                    <a:pt x="431581" y="423991"/>
                    <a:pt x="421951" y="424984"/>
                    <a:pt x="411659" y="424984"/>
                  </a:cubicBezTo>
                  <a:close/>
                  <a:moveTo>
                    <a:pt x="321453" y="238777"/>
                  </a:moveTo>
                  <a:cubicBezTo>
                    <a:pt x="323402" y="238777"/>
                    <a:pt x="325211" y="239579"/>
                    <a:pt x="326676" y="241120"/>
                  </a:cubicBezTo>
                  <a:cubicBezTo>
                    <a:pt x="334025" y="248760"/>
                    <a:pt x="333592" y="276685"/>
                    <a:pt x="332433" y="307106"/>
                  </a:cubicBezTo>
                  <a:cubicBezTo>
                    <a:pt x="332216" y="312735"/>
                    <a:pt x="332025" y="317586"/>
                    <a:pt x="332025" y="320859"/>
                  </a:cubicBezTo>
                  <a:cubicBezTo>
                    <a:pt x="332025" y="351217"/>
                    <a:pt x="337006" y="390806"/>
                    <a:pt x="360748" y="407029"/>
                  </a:cubicBezTo>
                  <a:cubicBezTo>
                    <a:pt x="378517" y="419165"/>
                    <a:pt x="414513" y="421342"/>
                    <a:pt x="437682" y="416414"/>
                  </a:cubicBezTo>
                  <a:cubicBezTo>
                    <a:pt x="462469" y="411130"/>
                    <a:pt x="484543" y="396677"/>
                    <a:pt x="505890" y="382708"/>
                  </a:cubicBezTo>
                  <a:lnTo>
                    <a:pt x="518131" y="374736"/>
                  </a:lnTo>
                  <a:cubicBezTo>
                    <a:pt x="565871" y="343729"/>
                    <a:pt x="610961" y="314441"/>
                    <a:pt x="628551" y="259176"/>
                  </a:cubicBezTo>
                  <a:cubicBezTo>
                    <a:pt x="648638" y="196054"/>
                    <a:pt x="631099" y="132793"/>
                    <a:pt x="582786" y="94082"/>
                  </a:cubicBezTo>
                  <a:lnTo>
                    <a:pt x="582786" y="94082"/>
                  </a:lnTo>
                  <a:cubicBezTo>
                    <a:pt x="476009" y="8523"/>
                    <a:pt x="440560" y="42102"/>
                    <a:pt x="440217" y="42459"/>
                  </a:cubicBezTo>
                  <a:cubicBezTo>
                    <a:pt x="439210" y="43477"/>
                    <a:pt x="437644" y="43668"/>
                    <a:pt x="436433" y="42930"/>
                  </a:cubicBezTo>
                  <a:cubicBezTo>
                    <a:pt x="435223" y="42191"/>
                    <a:pt x="434676" y="40714"/>
                    <a:pt x="435134" y="39364"/>
                  </a:cubicBezTo>
                  <a:cubicBezTo>
                    <a:pt x="435198" y="39173"/>
                    <a:pt x="436752" y="34016"/>
                    <a:pt x="433160" y="27560"/>
                  </a:cubicBezTo>
                  <a:cubicBezTo>
                    <a:pt x="429874" y="21639"/>
                    <a:pt x="421416" y="13400"/>
                    <a:pt x="399839" y="7772"/>
                  </a:cubicBezTo>
                  <a:cubicBezTo>
                    <a:pt x="330739" y="-1079"/>
                    <a:pt x="324510" y="28693"/>
                    <a:pt x="324459" y="28986"/>
                  </a:cubicBezTo>
                  <a:cubicBezTo>
                    <a:pt x="324192" y="30438"/>
                    <a:pt x="322931" y="31507"/>
                    <a:pt x="321453" y="31507"/>
                  </a:cubicBezTo>
                  <a:lnTo>
                    <a:pt x="321428" y="31507"/>
                  </a:lnTo>
                  <a:cubicBezTo>
                    <a:pt x="319937" y="31495"/>
                    <a:pt x="318676" y="30425"/>
                    <a:pt x="318434" y="28948"/>
                  </a:cubicBezTo>
                  <a:cubicBezTo>
                    <a:pt x="318384" y="28681"/>
                    <a:pt x="312155" y="-1091"/>
                    <a:pt x="243055" y="7759"/>
                  </a:cubicBezTo>
                  <a:cubicBezTo>
                    <a:pt x="221312" y="13438"/>
                    <a:pt x="212880" y="21741"/>
                    <a:pt x="209632" y="27726"/>
                  </a:cubicBezTo>
                  <a:cubicBezTo>
                    <a:pt x="206167" y="34118"/>
                    <a:pt x="207747" y="39301"/>
                    <a:pt x="207759" y="39339"/>
                  </a:cubicBezTo>
                  <a:cubicBezTo>
                    <a:pt x="208218" y="40701"/>
                    <a:pt x="207670" y="42191"/>
                    <a:pt x="206435" y="42930"/>
                  </a:cubicBezTo>
                  <a:cubicBezTo>
                    <a:pt x="205212" y="43668"/>
                    <a:pt x="203632" y="43452"/>
                    <a:pt x="202639" y="42420"/>
                  </a:cubicBezTo>
                  <a:cubicBezTo>
                    <a:pt x="202308" y="42089"/>
                    <a:pt x="166872" y="8497"/>
                    <a:pt x="60095" y="94069"/>
                  </a:cubicBezTo>
                  <a:cubicBezTo>
                    <a:pt x="11782" y="132780"/>
                    <a:pt x="-5757" y="196042"/>
                    <a:pt x="14330" y="259164"/>
                  </a:cubicBezTo>
                  <a:cubicBezTo>
                    <a:pt x="31920" y="314441"/>
                    <a:pt x="77010" y="343729"/>
                    <a:pt x="124763" y="374723"/>
                  </a:cubicBezTo>
                  <a:lnTo>
                    <a:pt x="137003" y="382695"/>
                  </a:lnTo>
                  <a:cubicBezTo>
                    <a:pt x="158351" y="396677"/>
                    <a:pt x="180425" y="411130"/>
                    <a:pt x="205212" y="416401"/>
                  </a:cubicBezTo>
                  <a:cubicBezTo>
                    <a:pt x="228368" y="421342"/>
                    <a:pt x="264377" y="419152"/>
                    <a:pt x="282146" y="407016"/>
                  </a:cubicBezTo>
                  <a:cubicBezTo>
                    <a:pt x="305888" y="390793"/>
                    <a:pt x="310881" y="351204"/>
                    <a:pt x="310881" y="320846"/>
                  </a:cubicBezTo>
                  <a:cubicBezTo>
                    <a:pt x="310881" y="317574"/>
                    <a:pt x="310690" y="312722"/>
                    <a:pt x="310486" y="307094"/>
                  </a:cubicBezTo>
                  <a:cubicBezTo>
                    <a:pt x="309327" y="276673"/>
                    <a:pt x="308881" y="248735"/>
                    <a:pt x="316231" y="241107"/>
                  </a:cubicBezTo>
                  <a:cubicBezTo>
                    <a:pt x="317708" y="239579"/>
                    <a:pt x="319504" y="238764"/>
                    <a:pt x="321466" y="238764"/>
                  </a:cubicBezTo>
                  <a:close/>
                </a:path>
              </a:pathLst>
            </a:custGeom>
            <a:solidFill>
              <a:schemeClr val="tx1"/>
            </a:solidFill>
            <a:ln w="1264" cap="flat">
              <a:noFill/>
              <a:prstDash val="solid"/>
              <a:miter/>
            </a:ln>
          </p:spPr>
          <p:txBody>
            <a:bodyPr/>
            <a:lstStyle/>
            <a:p>
              <a:endParaRPr lang="en-US"/>
            </a:p>
          </p:txBody>
        </p:sp>
        <p:sp>
          <p:nvSpPr>
            <p:cNvPr id="4572" name="Freeform 4571">
              <a:extLst>
                <a:ext uri="{FF2B5EF4-FFF2-40B4-BE49-F238E27FC236}">
                  <a16:creationId xmlns:a16="http://schemas.microsoft.com/office/drawing/2014/main" id="{A1A91C6F-4121-75BE-F889-C59E910A8FEA}"/>
                </a:ext>
              </a:extLst>
            </p:cNvPr>
            <p:cNvSpPr/>
            <p:nvPr/>
          </p:nvSpPr>
          <p:spPr>
            <a:xfrm>
              <a:off x="7631056" y="4528441"/>
              <a:ext cx="41918" cy="53928"/>
            </a:xfrm>
            <a:custGeom>
              <a:avLst/>
              <a:gdLst>
                <a:gd name="csX0" fmla="*/ 41919 w 41918"/>
                <a:gd name="csY0" fmla="*/ 3693 h 53928"/>
                <a:gd name="csX1" fmla="*/ 0 w 41918"/>
                <a:gd name="csY1" fmla="*/ 53928 h 53928"/>
                <a:gd name="csX2" fmla="*/ 37053 w 41918"/>
                <a:gd name="csY2" fmla="*/ 0 h 53928"/>
                <a:gd name="csX3" fmla="*/ 41919 w 41918"/>
                <a:gd name="csY3" fmla="*/ 3693 h 53928"/>
              </a:gdLst>
              <a:ahLst/>
              <a:cxnLst>
                <a:cxn ang="0">
                  <a:pos x="csX0" y="csY0"/>
                </a:cxn>
                <a:cxn ang="0">
                  <a:pos x="csX1" y="csY1"/>
                </a:cxn>
                <a:cxn ang="0">
                  <a:pos x="csX2" y="csY2"/>
                </a:cxn>
                <a:cxn ang="0">
                  <a:pos x="csX3" y="csY3"/>
                </a:cxn>
              </a:cxnLst>
              <a:rect l="l" t="t" r="r" b="b"/>
              <a:pathLst>
                <a:path w="41918" h="53928">
                  <a:moveTo>
                    <a:pt x="41919" y="3693"/>
                  </a:moveTo>
                  <a:lnTo>
                    <a:pt x="0" y="53928"/>
                  </a:lnTo>
                  <a:lnTo>
                    <a:pt x="37053" y="0"/>
                  </a:lnTo>
                  <a:lnTo>
                    <a:pt x="41919" y="3693"/>
                  </a:lnTo>
                  <a:close/>
                </a:path>
              </a:pathLst>
            </a:custGeom>
            <a:solidFill>
              <a:srgbClr val="892020"/>
            </a:solidFill>
            <a:ln w="1264" cap="flat">
              <a:noFill/>
              <a:prstDash val="solid"/>
              <a:miter/>
            </a:ln>
          </p:spPr>
          <p:txBody>
            <a:bodyPr/>
            <a:lstStyle/>
            <a:p>
              <a:endParaRPr lang="en-US"/>
            </a:p>
          </p:txBody>
        </p:sp>
        <p:sp>
          <p:nvSpPr>
            <p:cNvPr id="4573" name="Freeform 4572">
              <a:extLst>
                <a:ext uri="{FF2B5EF4-FFF2-40B4-BE49-F238E27FC236}">
                  <a16:creationId xmlns:a16="http://schemas.microsoft.com/office/drawing/2014/main" id="{406D32AF-A31A-8CB1-01CB-B6EEAFE34764}"/>
                </a:ext>
              </a:extLst>
            </p:cNvPr>
            <p:cNvSpPr/>
            <p:nvPr/>
          </p:nvSpPr>
          <p:spPr>
            <a:xfrm>
              <a:off x="7742457" y="4708075"/>
              <a:ext cx="97115" cy="110222"/>
            </a:xfrm>
            <a:custGeom>
              <a:avLst/>
              <a:gdLst>
                <a:gd name="csX0" fmla="*/ 47676 w 97115"/>
                <a:gd name="csY0" fmla="*/ 102421 h 110222"/>
                <a:gd name="csX1" fmla="*/ 3618 w 97115"/>
                <a:gd name="csY1" fmla="*/ 99378 h 110222"/>
                <a:gd name="csX2" fmla="*/ 27704 w 97115"/>
                <a:gd name="csY2" fmla="*/ 38472 h 110222"/>
                <a:gd name="csX3" fmla="*/ 78717 w 97115"/>
                <a:gd name="csY3" fmla="*/ 1098 h 110222"/>
                <a:gd name="csX4" fmla="*/ 47664 w 97115"/>
                <a:gd name="csY4" fmla="*/ 102421 h 110222"/>
              </a:gdLst>
              <a:ahLst/>
              <a:cxnLst>
                <a:cxn ang="0">
                  <a:pos x="csX0" y="csY0"/>
                </a:cxn>
                <a:cxn ang="0">
                  <a:pos x="csX1" y="csY1"/>
                </a:cxn>
                <a:cxn ang="0">
                  <a:pos x="csX2" y="csY2"/>
                </a:cxn>
                <a:cxn ang="0">
                  <a:pos x="csX3" y="csY3"/>
                </a:cxn>
                <a:cxn ang="0">
                  <a:pos x="csX4" y="csY4"/>
                </a:cxn>
              </a:cxnLst>
              <a:rect l="l" t="t" r="r" b="b"/>
              <a:pathLst>
                <a:path w="97115" h="110222">
                  <a:moveTo>
                    <a:pt x="47676" y="102421"/>
                  </a:moveTo>
                  <a:cubicBezTo>
                    <a:pt x="31411" y="112456"/>
                    <a:pt x="14686" y="114187"/>
                    <a:pt x="3618" y="99378"/>
                  </a:cubicBezTo>
                  <a:cubicBezTo>
                    <a:pt x="-9769" y="81474"/>
                    <a:pt x="17565" y="52161"/>
                    <a:pt x="27704" y="38472"/>
                  </a:cubicBezTo>
                  <a:cubicBezTo>
                    <a:pt x="39945" y="21943"/>
                    <a:pt x="54949" y="-5867"/>
                    <a:pt x="78717" y="1098"/>
                  </a:cubicBezTo>
                  <a:cubicBezTo>
                    <a:pt x="119579" y="13081"/>
                    <a:pt x="84831" y="79475"/>
                    <a:pt x="47664" y="102421"/>
                  </a:cubicBezTo>
                  <a:close/>
                </a:path>
              </a:pathLst>
            </a:custGeom>
            <a:solidFill>
              <a:schemeClr val="bg1">
                <a:lumMod val="65000"/>
              </a:schemeClr>
            </a:solidFill>
            <a:ln w="1264" cap="flat">
              <a:noFill/>
              <a:prstDash val="solid"/>
              <a:miter/>
            </a:ln>
          </p:spPr>
          <p:txBody>
            <a:bodyPr/>
            <a:lstStyle/>
            <a:p>
              <a:endParaRPr lang="en-US"/>
            </a:p>
          </p:txBody>
        </p:sp>
      </p:grpSp>
      <p:sp>
        <p:nvSpPr>
          <p:cNvPr id="4796" name="TextBox 4795">
            <a:extLst>
              <a:ext uri="{FF2B5EF4-FFF2-40B4-BE49-F238E27FC236}">
                <a16:creationId xmlns:a16="http://schemas.microsoft.com/office/drawing/2014/main" id="{87168C52-CB5C-9A09-040A-63178C0CB27F}"/>
              </a:ext>
            </a:extLst>
          </p:cNvPr>
          <p:cNvSpPr txBox="1"/>
          <p:nvPr/>
        </p:nvSpPr>
        <p:spPr>
          <a:xfrm>
            <a:off x="6349543" y="5021676"/>
            <a:ext cx="2161412" cy="646331"/>
          </a:xfrm>
          <a:prstGeom prst="rect">
            <a:avLst/>
          </a:prstGeom>
          <a:noFill/>
        </p:spPr>
        <p:txBody>
          <a:bodyPr wrap="square" lIns="90000" rtlCol="0" anchor="t" anchorCtr="0">
            <a:spAutoFit/>
          </a:bodyPr>
          <a:lstStyle/>
          <a:p>
            <a:pPr algn="ctr"/>
            <a:r>
              <a:rPr lang="en-US" sz="1200">
                <a:solidFill>
                  <a:schemeClr val="accent5">
                    <a:lumMod val="75000"/>
                  </a:schemeClr>
                </a:solidFill>
              </a:rPr>
              <a:t>Pain, temperature, touch: ascending spinothalamic tract from receptors</a:t>
            </a:r>
          </a:p>
        </p:txBody>
      </p:sp>
      <p:sp>
        <p:nvSpPr>
          <p:cNvPr id="4797" name="TextBox 4796">
            <a:extLst>
              <a:ext uri="{FF2B5EF4-FFF2-40B4-BE49-F238E27FC236}">
                <a16:creationId xmlns:a16="http://schemas.microsoft.com/office/drawing/2014/main" id="{5E88C952-97CA-7DCB-4BC2-21B7DC537967}"/>
              </a:ext>
            </a:extLst>
          </p:cNvPr>
          <p:cNvSpPr txBox="1"/>
          <p:nvPr/>
        </p:nvSpPr>
        <p:spPr>
          <a:xfrm>
            <a:off x="9111496" y="5021676"/>
            <a:ext cx="1983224" cy="646331"/>
          </a:xfrm>
          <a:prstGeom prst="rect">
            <a:avLst/>
          </a:prstGeom>
          <a:noFill/>
        </p:spPr>
        <p:txBody>
          <a:bodyPr wrap="square" lIns="90000" rtlCol="0" anchor="t" anchorCtr="0">
            <a:spAutoFit/>
          </a:bodyPr>
          <a:lstStyle/>
          <a:p>
            <a:pPr algn="ctr"/>
            <a:r>
              <a:rPr lang="en-US" sz="1200" dirty="0">
                <a:solidFill>
                  <a:schemeClr val="tx1">
                    <a:lumMod val="75000"/>
                    <a:lumOff val="25000"/>
                  </a:schemeClr>
                </a:solidFill>
              </a:rPr>
              <a:t>Descending corticospinal tract to effector to modulate fine movement</a:t>
            </a:r>
          </a:p>
        </p:txBody>
      </p:sp>
      <p:cxnSp>
        <p:nvCxnSpPr>
          <p:cNvPr id="4882" name="Straight Arrow Connector 4881">
            <a:extLst>
              <a:ext uri="{FF2B5EF4-FFF2-40B4-BE49-F238E27FC236}">
                <a16:creationId xmlns:a16="http://schemas.microsoft.com/office/drawing/2014/main" id="{20EBA0D0-1EAC-A811-40E8-89AF61965962}"/>
              </a:ext>
            </a:extLst>
          </p:cNvPr>
          <p:cNvCxnSpPr>
            <a:cxnSpLocks/>
          </p:cNvCxnSpPr>
          <p:nvPr/>
        </p:nvCxnSpPr>
        <p:spPr>
          <a:xfrm flipV="1">
            <a:off x="8042032" y="3085368"/>
            <a:ext cx="0" cy="1817077"/>
          </a:xfrm>
          <a:prstGeom prst="straightConnector1">
            <a:avLst/>
          </a:prstGeom>
          <a:ln w="19050">
            <a:solidFill>
              <a:schemeClr val="accent5">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885" name="Straight Arrow Connector 4884">
            <a:extLst>
              <a:ext uri="{FF2B5EF4-FFF2-40B4-BE49-F238E27FC236}">
                <a16:creationId xmlns:a16="http://schemas.microsoft.com/office/drawing/2014/main" id="{AE9ABCBB-39A4-CE97-0B10-22254592C076}"/>
              </a:ext>
            </a:extLst>
          </p:cNvPr>
          <p:cNvCxnSpPr>
            <a:cxnSpLocks/>
          </p:cNvCxnSpPr>
          <p:nvPr/>
        </p:nvCxnSpPr>
        <p:spPr>
          <a:xfrm>
            <a:off x="9472246" y="3085368"/>
            <a:ext cx="0" cy="1817077"/>
          </a:xfrm>
          <a:prstGeom prst="straightConnector1">
            <a:avLst/>
          </a:prstGeom>
          <a:ln w="19050">
            <a:solidFill>
              <a:schemeClr val="tx1">
                <a:lumMod val="75000"/>
                <a:lumOff val="2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886" name="TextBox 4885">
            <a:extLst>
              <a:ext uri="{FF2B5EF4-FFF2-40B4-BE49-F238E27FC236}">
                <a16:creationId xmlns:a16="http://schemas.microsoft.com/office/drawing/2014/main" id="{C5C291D3-C084-E095-8A78-FF383E60D2A5}"/>
              </a:ext>
            </a:extLst>
          </p:cNvPr>
          <p:cNvSpPr txBox="1"/>
          <p:nvPr/>
        </p:nvSpPr>
        <p:spPr>
          <a:xfrm>
            <a:off x="8194431" y="3763074"/>
            <a:ext cx="1125415" cy="461665"/>
          </a:xfrm>
          <a:prstGeom prst="rect">
            <a:avLst/>
          </a:prstGeom>
          <a:noFill/>
        </p:spPr>
        <p:txBody>
          <a:bodyPr wrap="square" lIns="90000" rtlCol="0" anchor="ctr" anchorCtr="0">
            <a:spAutoFit/>
          </a:bodyPr>
          <a:lstStyle/>
          <a:p>
            <a:pPr algn="ctr"/>
            <a:r>
              <a:rPr lang="en-US" sz="1200" dirty="0"/>
              <a:t>Cross section of spinal cord</a:t>
            </a:r>
          </a:p>
        </p:txBody>
      </p:sp>
      <p:cxnSp>
        <p:nvCxnSpPr>
          <p:cNvPr id="4889" name="Straight Connector 4888">
            <a:extLst>
              <a:ext uri="{FF2B5EF4-FFF2-40B4-BE49-F238E27FC236}">
                <a16:creationId xmlns:a16="http://schemas.microsoft.com/office/drawing/2014/main" id="{F32A3BD1-B878-BD07-927B-2F97A5D9DA37}"/>
              </a:ext>
            </a:extLst>
          </p:cNvPr>
          <p:cNvCxnSpPr>
            <a:cxnSpLocks/>
          </p:cNvCxnSpPr>
          <p:nvPr/>
        </p:nvCxnSpPr>
        <p:spPr>
          <a:xfrm>
            <a:off x="7660476" y="4103144"/>
            <a:ext cx="0" cy="615994"/>
          </a:xfrm>
          <a:prstGeom prst="line">
            <a:avLst/>
          </a:prstGeom>
          <a:ln w="9525" cap="rnd">
            <a:solidFill>
              <a:schemeClr val="accent5">
                <a:lumMod val="75000"/>
              </a:schemeClr>
            </a:solidFill>
            <a:round/>
          </a:ln>
        </p:spPr>
        <p:style>
          <a:lnRef idx="1">
            <a:schemeClr val="accent1"/>
          </a:lnRef>
          <a:fillRef idx="0">
            <a:schemeClr val="accent1"/>
          </a:fillRef>
          <a:effectRef idx="0">
            <a:schemeClr val="accent1"/>
          </a:effectRef>
          <a:fontRef idx="minor">
            <a:schemeClr val="tx1"/>
          </a:fontRef>
        </p:style>
      </p:cxnSp>
      <p:cxnSp>
        <p:nvCxnSpPr>
          <p:cNvPr id="4893" name="Straight Connector 4892">
            <a:extLst>
              <a:ext uri="{FF2B5EF4-FFF2-40B4-BE49-F238E27FC236}">
                <a16:creationId xmlns:a16="http://schemas.microsoft.com/office/drawing/2014/main" id="{2FA916A7-BB9C-1B41-AB26-0094679B6DF1}"/>
              </a:ext>
            </a:extLst>
          </p:cNvPr>
          <p:cNvCxnSpPr>
            <a:cxnSpLocks/>
          </p:cNvCxnSpPr>
          <p:nvPr/>
        </p:nvCxnSpPr>
        <p:spPr>
          <a:xfrm>
            <a:off x="7673353" y="4103144"/>
            <a:ext cx="0" cy="615994"/>
          </a:xfrm>
          <a:prstGeom prst="line">
            <a:avLst/>
          </a:prstGeom>
          <a:ln w="9525" cap="rnd">
            <a:solidFill>
              <a:schemeClr val="accent5">
                <a:lumMod val="75000"/>
              </a:schemeClr>
            </a:solidFill>
            <a:round/>
          </a:ln>
        </p:spPr>
        <p:style>
          <a:lnRef idx="1">
            <a:schemeClr val="accent1"/>
          </a:lnRef>
          <a:fillRef idx="0">
            <a:schemeClr val="accent1"/>
          </a:fillRef>
          <a:effectRef idx="0">
            <a:schemeClr val="accent1"/>
          </a:effectRef>
          <a:fontRef idx="minor">
            <a:schemeClr val="tx1"/>
          </a:fontRef>
        </p:style>
      </p:cxnSp>
      <p:grpSp>
        <p:nvGrpSpPr>
          <p:cNvPr id="4854" name="Group 4853">
            <a:extLst>
              <a:ext uri="{FF2B5EF4-FFF2-40B4-BE49-F238E27FC236}">
                <a16:creationId xmlns:a16="http://schemas.microsoft.com/office/drawing/2014/main" id="{F0544B10-B296-11A5-D062-82CE641A8AAC}"/>
              </a:ext>
            </a:extLst>
          </p:cNvPr>
          <p:cNvGrpSpPr/>
          <p:nvPr/>
        </p:nvGrpSpPr>
        <p:grpSpPr>
          <a:xfrm>
            <a:off x="7115070" y="3803776"/>
            <a:ext cx="643683" cy="470940"/>
            <a:chOff x="7232300" y="3848470"/>
            <a:chExt cx="643683" cy="470940"/>
          </a:xfrm>
        </p:grpSpPr>
        <p:sp>
          <p:nvSpPr>
            <p:cNvPr id="4548" name="Freeform 4547">
              <a:extLst>
                <a:ext uri="{FF2B5EF4-FFF2-40B4-BE49-F238E27FC236}">
                  <a16:creationId xmlns:a16="http://schemas.microsoft.com/office/drawing/2014/main" id="{B373CE5E-4CDC-8827-CBF6-763DCA0C75D0}"/>
                </a:ext>
              </a:extLst>
            </p:cNvPr>
            <p:cNvSpPr/>
            <p:nvPr/>
          </p:nvSpPr>
          <p:spPr>
            <a:xfrm>
              <a:off x="7235382" y="4057628"/>
              <a:ext cx="637569" cy="258728"/>
            </a:xfrm>
            <a:custGeom>
              <a:avLst/>
              <a:gdLst>
                <a:gd name="csX0" fmla="*/ 637544 w 637569"/>
                <a:gd name="csY0" fmla="*/ 0 h 258728"/>
                <a:gd name="csX1" fmla="*/ 637544 w 637569"/>
                <a:gd name="csY1" fmla="*/ 81344 h 258728"/>
                <a:gd name="csX2" fmla="*/ 561120 w 637569"/>
                <a:gd name="csY2" fmla="*/ 184361 h 258728"/>
                <a:gd name="csX3" fmla="*/ 405902 w 637569"/>
                <a:gd name="csY3" fmla="*/ 257912 h 258728"/>
                <a:gd name="csX4" fmla="*/ 318957 w 637569"/>
                <a:gd name="csY4" fmla="*/ 216794 h 258728"/>
                <a:gd name="csX5" fmla="*/ 318587 w 637569"/>
                <a:gd name="csY5" fmla="*/ 216794 h 258728"/>
                <a:gd name="csX6" fmla="*/ 231642 w 637569"/>
                <a:gd name="csY6" fmla="*/ 257912 h 258728"/>
                <a:gd name="csX7" fmla="*/ 76424 w 637569"/>
                <a:gd name="csY7" fmla="*/ 184361 h 258728"/>
                <a:gd name="csX8" fmla="*/ 0 w 637569"/>
                <a:gd name="csY8" fmla="*/ 81344 h 258728"/>
                <a:gd name="csX9" fmla="*/ 0 w 637569"/>
                <a:gd name="csY9" fmla="*/ 0 h 258728"/>
                <a:gd name="csX10" fmla="*/ 637569 w 637569"/>
                <a:gd name="csY10" fmla="*/ 0 h 2587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637569" h="258728">
                  <a:moveTo>
                    <a:pt x="637544" y="0"/>
                  </a:moveTo>
                  <a:lnTo>
                    <a:pt x="637544" y="81344"/>
                  </a:lnTo>
                  <a:cubicBezTo>
                    <a:pt x="637544" y="129363"/>
                    <a:pt x="607140" y="147318"/>
                    <a:pt x="561120" y="184361"/>
                  </a:cubicBezTo>
                  <a:cubicBezTo>
                    <a:pt x="512667" y="223390"/>
                    <a:pt x="469895" y="252500"/>
                    <a:pt x="405902" y="257912"/>
                  </a:cubicBezTo>
                  <a:cubicBezTo>
                    <a:pt x="375269" y="260510"/>
                    <a:pt x="324039" y="259325"/>
                    <a:pt x="318957" y="216794"/>
                  </a:cubicBezTo>
                  <a:lnTo>
                    <a:pt x="318587" y="216794"/>
                  </a:lnTo>
                  <a:cubicBezTo>
                    <a:pt x="313505" y="259338"/>
                    <a:pt x="262263" y="260510"/>
                    <a:pt x="231642" y="257912"/>
                  </a:cubicBezTo>
                  <a:cubicBezTo>
                    <a:pt x="167637" y="252500"/>
                    <a:pt x="124877" y="223390"/>
                    <a:pt x="76424" y="184361"/>
                  </a:cubicBezTo>
                  <a:cubicBezTo>
                    <a:pt x="30417" y="147305"/>
                    <a:pt x="0" y="129363"/>
                    <a:pt x="0" y="81344"/>
                  </a:cubicBezTo>
                  <a:lnTo>
                    <a:pt x="0" y="0"/>
                  </a:lnTo>
                  <a:lnTo>
                    <a:pt x="637569" y="0"/>
                  </a:lnTo>
                  <a:close/>
                </a:path>
              </a:pathLst>
            </a:custGeom>
            <a:solidFill>
              <a:schemeClr val="bg1">
                <a:lumMod val="65000"/>
              </a:schemeClr>
            </a:solidFill>
            <a:ln w="1264" cap="flat">
              <a:noFill/>
              <a:prstDash val="solid"/>
              <a:miter/>
            </a:ln>
          </p:spPr>
          <p:txBody>
            <a:bodyPr/>
            <a:lstStyle/>
            <a:p>
              <a:endParaRPr lang="en-US"/>
            </a:p>
          </p:txBody>
        </p:sp>
        <p:sp>
          <p:nvSpPr>
            <p:cNvPr id="4549" name="Freeform 4548">
              <a:extLst>
                <a:ext uri="{FF2B5EF4-FFF2-40B4-BE49-F238E27FC236}">
                  <a16:creationId xmlns:a16="http://schemas.microsoft.com/office/drawing/2014/main" id="{2F3FD7A9-6267-D534-F9F9-66BC4A192271}"/>
                </a:ext>
              </a:extLst>
            </p:cNvPr>
            <p:cNvSpPr/>
            <p:nvPr/>
          </p:nvSpPr>
          <p:spPr>
            <a:xfrm>
              <a:off x="7232300" y="4054572"/>
              <a:ext cx="643683" cy="264838"/>
            </a:xfrm>
            <a:custGeom>
              <a:avLst/>
              <a:gdLst>
                <a:gd name="csX0" fmla="*/ 252964 w 643683"/>
                <a:gd name="csY0" fmla="*/ 264839 h 264838"/>
                <a:gd name="csX1" fmla="*/ 234444 w 643683"/>
                <a:gd name="csY1" fmla="*/ 264011 h 264838"/>
                <a:gd name="csX2" fmla="*/ 77558 w 643683"/>
                <a:gd name="csY2" fmla="*/ 189798 h 264838"/>
                <a:gd name="csX3" fmla="*/ 62757 w 643683"/>
                <a:gd name="csY3" fmla="*/ 178045 h 264838"/>
                <a:gd name="csX4" fmla="*/ 0 w 643683"/>
                <a:gd name="csY4" fmla="*/ 84400 h 264838"/>
                <a:gd name="csX5" fmla="*/ 0 w 643683"/>
                <a:gd name="csY5" fmla="*/ 0 h 264838"/>
                <a:gd name="csX6" fmla="*/ 643683 w 643683"/>
                <a:gd name="csY6" fmla="*/ 0 h 264838"/>
                <a:gd name="csX7" fmla="*/ 643683 w 643683"/>
                <a:gd name="csY7" fmla="*/ 84400 h 264838"/>
                <a:gd name="csX8" fmla="*/ 580926 w 643683"/>
                <a:gd name="csY8" fmla="*/ 178045 h 264838"/>
                <a:gd name="csX9" fmla="*/ 566125 w 643683"/>
                <a:gd name="csY9" fmla="*/ 189798 h 264838"/>
                <a:gd name="csX10" fmla="*/ 409239 w 643683"/>
                <a:gd name="csY10" fmla="*/ 264011 h 264838"/>
                <a:gd name="csX11" fmla="*/ 321835 w 643683"/>
                <a:gd name="csY11" fmla="*/ 232075 h 264838"/>
                <a:gd name="csX12" fmla="*/ 252952 w 643683"/>
                <a:gd name="csY12" fmla="*/ 264839 h 264838"/>
                <a:gd name="csX13" fmla="*/ 6114 w 643683"/>
                <a:gd name="csY13" fmla="*/ 6112 h 264838"/>
                <a:gd name="csX14" fmla="*/ 6114 w 643683"/>
                <a:gd name="csY14" fmla="*/ 84400 h 264838"/>
                <a:gd name="csX15" fmla="*/ 66553 w 643683"/>
                <a:gd name="csY15" fmla="*/ 173244 h 264838"/>
                <a:gd name="csX16" fmla="*/ 81405 w 643683"/>
                <a:gd name="csY16" fmla="*/ 185036 h 264838"/>
                <a:gd name="csX17" fmla="*/ 234966 w 643683"/>
                <a:gd name="csY17" fmla="*/ 257924 h 264838"/>
                <a:gd name="csX18" fmla="*/ 318625 w 643683"/>
                <a:gd name="csY18" fmla="*/ 219481 h 264838"/>
                <a:gd name="csX19" fmla="*/ 318944 w 643683"/>
                <a:gd name="csY19" fmla="*/ 216781 h 264838"/>
                <a:gd name="csX20" fmla="*/ 324739 w 643683"/>
                <a:gd name="csY20" fmla="*/ 216781 h 264838"/>
                <a:gd name="csX21" fmla="*/ 325058 w 643683"/>
                <a:gd name="csY21" fmla="*/ 219481 h 264838"/>
                <a:gd name="csX22" fmla="*/ 408717 w 643683"/>
                <a:gd name="csY22" fmla="*/ 257924 h 264838"/>
                <a:gd name="csX23" fmla="*/ 562279 w 643683"/>
                <a:gd name="csY23" fmla="*/ 185036 h 264838"/>
                <a:gd name="csX24" fmla="*/ 577131 w 643683"/>
                <a:gd name="csY24" fmla="*/ 173231 h 264838"/>
                <a:gd name="csX25" fmla="*/ 637557 w 643683"/>
                <a:gd name="csY25" fmla="*/ 84387 h 264838"/>
                <a:gd name="csX26" fmla="*/ 637557 w 643683"/>
                <a:gd name="csY26" fmla="*/ 6099 h 264838"/>
                <a:gd name="csX27" fmla="*/ 6114 w 643683"/>
                <a:gd name="csY27" fmla="*/ 6099 h 264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643683" h="264838">
                  <a:moveTo>
                    <a:pt x="252964" y="264839"/>
                  </a:moveTo>
                  <a:cubicBezTo>
                    <a:pt x="247131" y="264839"/>
                    <a:pt x="240953" y="264559"/>
                    <a:pt x="234444" y="264011"/>
                  </a:cubicBezTo>
                  <a:cubicBezTo>
                    <a:pt x="167560" y="258345"/>
                    <a:pt x="123820" y="227057"/>
                    <a:pt x="77558" y="189798"/>
                  </a:cubicBezTo>
                  <a:cubicBezTo>
                    <a:pt x="72425" y="185660"/>
                    <a:pt x="67483" y="181763"/>
                    <a:pt x="62757" y="178045"/>
                  </a:cubicBezTo>
                  <a:cubicBezTo>
                    <a:pt x="24965" y="148235"/>
                    <a:pt x="0" y="128536"/>
                    <a:pt x="0" y="84400"/>
                  </a:cubicBezTo>
                  <a:lnTo>
                    <a:pt x="0" y="0"/>
                  </a:lnTo>
                  <a:lnTo>
                    <a:pt x="643683" y="0"/>
                  </a:lnTo>
                  <a:lnTo>
                    <a:pt x="643683" y="84400"/>
                  </a:lnTo>
                  <a:cubicBezTo>
                    <a:pt x="643683" y="128536"/>
                    <a:pt x="618718" y="148235"/>
                    <a:pt x="580926" y="178045"/>
                  </a:cubicBezTo>
                  <a:cubicBezTo>
                    <a:pt x="576201" y="181776"/>
                    <a:pt x="571259" y="185672"/>
                    <a:pt x="566125" y="189798"/>
                  </a:cubicBezTo>
                  <a:cubicBezTo>
                    <a:pt x="519863" y="227057"/>
                    <a:pt x="476123" y="258357"/>
                    <a:pt x="409239" y="264011"/>
                  </a:cubicBezTo>
                  <a:cubicBezTo>
                    <a:pt x="361194" y="268061"/>
                    <a:pt x="331325" y="257071"/>
                    <a:pt x="321835" y="232075"/>
                  </a:cubicBezTo>
                  <a:cubicBezTo>
                    <a:pt x="313632" y="253684"/>
                    <a:pt x="290183" y="264839"/>
                    <a:pt x="252952" y="264839"/>
                  </a:cubicBezTo>
                  <a:close/>
                  <a:moveTo>
                    <a:pt x="6114" y="6112"/>
                  </a:moveTo>
                  <a:lnTo>
                    <a:pt x="6114" y="84400"/>
                  </a:lnTo>
                  <a:cubicBezTo>
                    <a:pt x="6114" y="125569"/>
                    <a:pt x="28863" y="143523"/>
                    <a:pt x="66553" y="173244"/>
                  </a:cubicBezTo>
                  <a:cubicBezTo>
                    <a:pt x="71291" y="176988"/>
                    <a:pt x="76246" y="180897"/>
                    <a:pt x="81405" y="185036"/>
                  </a:cubicBezTo>
                  <a:cubicBezTo>
                    <a:pt x="126864" y="221645"/>
                    <a:pt x="169802" y="252411"/>
                    <a:pt x="234966" y="257924"/>
                  </a:cubicBezTo>
                  <a:cubicBezTo>
                    <a:pt x="270669" y="260955"/>
                    <a:pt x="314167" y="256727"/>
                    <a:pt x="318625" y="219481"/>
                  </a:cubicBezTo>
                  <a:lnTo>
                    <a:pt x="318944" y="216781"/>
                  </a:lnTo>
                  <a:lnTo>
                    <a:pt x="324739" y="216781"/>
                  </a:lnTo>
                  <a:lnTo>
                    <a:pt x="325058" y="219481"/>
                  </a:lnTo>
                  <a:cubicBezTo>
                    <a:pt x="329516" y="256727"/>
                    <a:pt x="373001" y="260955"/>
                    <a:pt x="408717" y="257924"/>
                  </a:cubicBezTo>
                  <a:cubicBezTo>
                    <a:pt x="473881" y="252411"/>
                    <a:pt x="516819" y="221658"/>
                    <a:pt x="562279" y="185036"/>
                  </a:cubicBezTo>
                  <a:cubicBezTo>
                    <a:pt x="567437" y="180884"/>
                    <a:pt x="572392" y="176975"/>
                    <a:pt x="577131" y="173231"/>
                  </a:cubicBezTo>
                  <a:cubicBezTo>
                    <a:pt x="614821" y="143498"/>
                    <a:pt x="637557" y="125556"/>
                    <a:pt x="637557" y="84387"/>
                  </a:cubicBezTo>
                  <a:lnTo>
                    <a:pt x="637557" y="6099"/>
                  </a:lnTo>
                  <a:lnTo>
                    <a:pt x="6114" y="6099"/>
                  </a:lnTo>
                  <a:close/>
                </a:path>
              </a:pathLst>
            </a:custGeom>
            <a:solidFill>
              <a:schemeClr val="tx1"/>
            </a:solidFill>
            <a:ln w="1264" cap="flat">
              <a:noFill/>
              <a:prstDash val="solid"/>
              <a:miter/>
            </a:ln>
          </p:spPr>
          <p:txBody>
            <a:bodyPr/>
            <a:lstStyle/>
            <a:p>
              <a:endParaRPr lang="en-US"/>
            </a:p>
          </p:txBody>
        </p:sp>
        <p:sp>
          <p:nvSpPr>
            <p:cNvPr id="4550" name="Freeform 4549">
              <a:extLst>
                <a:ext uri="{FF2B5EF4-FFF2-40B4-BE49-F238E27FC236}">
                  <a16:creationId xmlns:a16="http://schemas.microsoft.com/office/drawing/2014/main" id="{21E6CAAA-DA1A-0B44-2F9F-9145C451201E}"/>
                </a:ext>
              </a:extLst>
            </p:cNvPr>
            <p:cNvSpPr/>
            <p:nvPr/>
          </p:nvSpPr>
          <p:spPr>
            <a:xfrm>
              <a:off x="7235931" y="3851502"/>
              <a:ext cx="636435" cy="418904"/>
            </a:xfrm>
            <a:custGeom>
              <a:avLst/>
              <a:gdLst>
                <a:gd name="csX0" fmla="*/ 628232 w 636435"/>
                <a:gd name="csY0" fmla="*/ 257048 h 418904"/>
                <a:gd name="csX1" fmla="*/ 508705 w 636435"/>
                <a:gd name="csY1" fmla="*/ 379370 h 418904"/>
                <a:gd name="csX2" fmla="*/ 435095 w 636435"/>
                <a:gd name="csY2" fmla="*/ 416374 h 418904"/>
                <a:gd name="csX3" fmla="*/ 355792 w 636435"/>
                <a:gd name="csY3" fmla="*/ 406518 h 418904"/>
                <a:gd name="csX4" fmla="*/ 325732 w 636435"/>
                <a:gd name="csY4" fmla="*/ 317827 h 418904"/>
                <a:gd name="csX5" fmla="*/ 318217 w 636435"/>
                <a:gd name="csY5" fmla="*/ 238800 h 418904"/>
                <a:gd name="csX6" fmla="*/ 310702 w 636435"/>
                <a:gd name="csY6" fmla="*/ 317827 h 418904"/>
                <a:gd name="csX7" fmla="*/ 280642 w 636435"/>
                <a:gd name="csY7" fmla="*/ 406518 h 418904"/>
                <a:gd name="csX8" fmla="*/ 201339 w 636435"/>
                <a:gd name="csY8" fmla="*/ 416374 h 418904"/>
                <a:gd name="csX9" fmla="*/ 127730 w 636435"/>
                <a:gd name="csY9" fmla="*/ 379370 h 418904"/>
                <a:gd name="csX10" fmla="*/ 8202 w 636435"/>
                <a:gd name="csY10" fmla="*/ 257048 h 418904"/>
                <a:gd name="csX11" fmla="*/ 54948 w 636435"/>
                <a:gd name="csY11" fmla="*/ 88655 h 418904"/>
                <a:gd name="csX12" fmla="*/ 82232 w 636435"/>
                <a:gd name="csY12" fmla="*/ 68218 h 418904"/>
                <a:gd name="csX13" fmla="*/ 110891 w 636435"/>
                <a:gd name="csY13" fmla="*/ 50225 h 418904"/>
                <a:gd name="csX14" fmla="*/ 201619 w 636435"/>
                <a:gd name="csY14" fmla="*/ 37261 h 418904"/>
                <a:gd name="csX15" fmla="*/ 239220 w 636435"/>
                <a:gd name="csY15" fmla="*/ 1709 h 418904"/>
                <a:gd name="csX16" fmla="*/ 318217 w 636435"/>
                <a:gd name="csY16" fmla="*/ 25419 h 418904"/>
                <a:gd name="csX17" fmla="*/ 397189 w 636435"/>
                <a:gd name="csY17" fmla="*/ 1709 h 418904"/>
                <a:gd name="csX18" fmla="*/ 434790 w 636435"/>
                <a:gd name="csY18" fmla="*/ 37261 h 418904"/>
                <a:gd name="csX19" fmla="*/ 525301 w 636435"/>
                <a:gd name="csY19" fmla="*/ 50072 h 418904"/>
                <a:gd name="csX20" fmla="*/ 554037 w 636435"/>
                <a:gd name="csY20" fmla="*/ 68078 h 418904"/>
                <a:gd name="csX21" fmla="*/ 581473 w 636435"/>
                <a:gd name="csY21" fmla="*/ 88630 h 418904"/>
                <a:gd name="csX22" fmla="*/ 628245 w 636435"/>
                <a:gd name="csY22" fmla="*/ 257023 h 4189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36435" h="418904">
                  <a:moveTo>
                    <a:pt x="628232" y="257048"/>
                  </a:moveTo>
                  <a:cubicBezTo>
                    <a:pt x="609317" y="316464"/>
                    <a:pt x="559081" y="346516"/>
                    <a:pt x="508705" y="379370"/>
                  </a:cubicBezTo>
                  <a:cubicBezTo>
                    <a:pt x="485917" y="394217"/>
                    <a:pt x="462162" y="410580"/>
                    <a:pt x="435095" y="416374"/>
                  </a:cubicBezTo>
                  <a:cubicBezTo>
                    <a:pt x="412550" y="421162"/>
                    <a:pt x="375255" y="419813"/>
                    <a:pt x="355792" y="406518"/>
                  </a:cubicBezTo>
                  <a:cubicBezTo>
                    <a:pt x="330254" y="389073"/>
                    <a:pt x="325732" y="346593"/>
                    <a:pt x="325732" y="317827"/>
                  </a:cubicBezTo>
                  <a:cubicBezTo>
                    <a:pt x="325732" y="300063"/>
                    <a:pt x="331031" y="238800"/>
                    <a:pt x="318217" y="238800"/>
                  </a:cubicBezTo>
                  <a:cubicBezTo>
                    <a:pt x="305403" y="238800"/>
                    <a:pt x="310702" y="300063"/>
                    <a:pt x="310702" y="317827"/>
                  </a:cubicBezTo>
                  <a:cubicBezTo>
                    <a:pt x="310702" y="346593"/>
                    <a:pt x="306180" y="389073"/>
                    <a:pt x="280642" y="406518"/>
                  </a:cubicBezTo>
                  <a:cubicBezTo>
                    <a:pt x="261179" y="419825"/>
                    <a:pt x="223884" y="421162"/>
                    <a:pt x="201339" y="416374"/>
                  </a:cubicBezTo>
                  <a:cubicBezTo>
                    <a:pt x="174272" y="410593"/>
                    <a:pt x="150517" y="394230"/>
                    <a:pt x="127730" y="379370"/>
                  </a:cubicBezTo>
                  <a:cubicBezTo>
                    <a:pt x="77328" y="346504"/>
                    <a:pt x="27092" y="316452"/>
                    <a:pt x="8202" y="257048"/>
                  </a:cubicBezTo>
                  <a:cubicBezTo>
                    <a:pt x="-11286" y="195887"/>
                    <a:pt x="3820" y="129633"/>
                    <a:pt x="54948" y="88655"/>
                  </a:cubicBezTo>
                  <a:cubicBezTo>
                    <a:pt x="64603" y="80913"/>
                    <a:pt x="73698" y="74126"/>
                    <a:pt x="82232" y="68218"/>
                  </a:cubicBezTo>
                  <a:cubicBezTo>
                    <a:pt x="92562" y="61023"/>
                    <a:pt x="102102" y="55102"/>
                    <a:pt x="110891" y="50225"/>
                  </a:cubicBezTo>
                  <a:cubicBezTo>
                    <a:pt x="178310" y="12774"/>
                    <a:pt x="201619" y="37261"/>
                    <a:pt x="201619" y="37261"/>
                  </a:cubicBezTo>
                  <a:cubicBezTo>
                    <a:pt x="201619" y="37261"/>
                    <a:pt x="193671" y="13526"/>
                    <a:pt x="239220" y="1709"/>
                  </a:cubicBezTo>
                  <a:cubicBezTo>
                    <a:pt x="312855" y="-7791"/>
                    <a:pt x="318217" y="25419"/>
                    <a:pt x="318217" y="25419"/>
                  </a:cubicBezTo>
                  <a:cubicBezTo>
                    <a:pt x="318217" y="25419"/>
                    <a:pt x="323554" y="-7791"/>
                    <a:pt x="397189" y="1709"/>
                  </a:cubicBezTo>
                  <a:cubicBezTo>
                    <a:pt x="442763" y="13526"/>
                    <a:pt x="434790" y="37261"/>
                    <a:pt x="434790" y="37261"/>
                  </a:cubicBezTo>
                  <a:cubicBezTo>
                    <a:pt x="434790" y="37261"/>
                    <a:pt x="458061" y="12838"/>
                    <a:pt x="525301" y="50072"/>
                  </a:cubicBezTo>
                  <a:cubicBezTo>
                    <a:pt x="534103" y="54962"/>
                    <a:pt x="543669" y="60896"/>
                    <a:pt x="554037" y="68078"/>
                  </a:cubicBezTo>
                  <a:cubicBezTo>
                    <a:pt x="562622" y="74024"/>
                    <a:pt x="571742" y="80849"/>
                    <a:pt x="581473" y="88630"/>
                  </a:cubicBezTo>
                  <a:cubicBezTo>
                    <a:pt x="632627" y="129607"/>
                    <a:pt x="647708" y="195862"/>
                    <a:pt x="628245" y="257023"/>
                  </a:cubicBezTo>
                  <a:close/>
                </a:path>
              </a:pathLst>
            </a:custGeom>
            <a:solidFill>
              <a:schemeClr val="bg1">
                <a:lumMod val="85000"/>
              </a:schemeClr>
            </a:solidFill>
            <a:ln w="1264" cap="flat">
              <a:noFill/>
              <a:prstDash val="solid"/>
              <a:miter/>
            </a:ln>
          </p:spPr>
          <p:txBody>
            <a:bodyPr/>
            <a:lstStyle/>
            <a:p>
              <a:endParaRPr lang="en-US"/>
            </a:p>
          </p:txBody>
        </p:sp>
        <p:sp>
          <p:nvSpPr>
            <p:cNvPr id="4551" name="Freeform 4550">
              <a:extLst>
                <a:ext uri="{FF2B5EF4-FFF2-40B4-BE49-F238E27FC236}">
                  <a16:creationId xmlns:a16="http://schemas.microsoft.com/office/drawing/2014/main" id="{38661D51-D062-FF8F-4C9B-B7102C36BC4E}"/>
                </a:ext>
              </a:extLst>
            </p:cNvPr>
            <p:cNvSpPr/>
            <p:nvPr/>
          </p:nvSpPr>
          <p:spPr>
            <a:xfrm>
              <a:off x="7318163" y="3901599"/>
              <a:ext cx="471805" cy="269938"/>
            </a:xfrm>
            <a:custGeom>
              <a:avLst/>
              <a:gdLst>
                <a:gd name="csX0" fmla="*/ 471792 w 471805"/>
                <a:gd name="csY0" fmla="*/ 18006 h 269938"/>
                <a:gd name="csX1" fmla="*/ 471754 w 471805"/>
                <a:gd name="csY1" fmla="*/ 18082 h 269938"/>
                <a:gd name="csX2" fmla="*/ 428689 w 471805"/>
                <a:gd name="csY2" fmla="*/ 80758 h 269938"/>
                <a:gd name="csX3" fmla="*/ 393967 w 471805"/>
                <a:gd name="csY3" fmla="*/ 109626 h 269938"/>
                <a:gd name="csX4" fmla="*/ 370772 w 471805"/>
                <a:gd name="csY4" fmla="*/ 140327 h 269938"/>
                <a:gd name="csX5" fmla="*/ 416054 w 471805"/>
                <a:gd name="csY5" fmla="*/ 177103 h 269938"/>
                <a:gd name="csX6" fmla="*/ 399240 w 471805"/>
                <a:gd name="csY6" fmla="*/ 222537 h 269938"/>
                <a:gd name="csX7" fmla="*/ 374581 w 471805"/>
                <a:gd name="csY7" fmla="*/ 268214 h 269938"/>
                <a:gd name="csX8" fmla="*/ 337859 w 471805"/>
                <a:gd name="csY8" fmla="*/ 256702 h 269938"/>
                <a:gd name="csX9" fmla="*/ 321122 w 471805"/>
                <a:gd name="csY9" fmla="*/ 219799 h 269938"/>
                <a:gd name="csX10" fmla="*/ 235794 w 471805"/>
                <a:gd name="csY10" fmla="*/ 147815 h 269938"/>
                <a:gd name="csX11" fmla="*/ 150441 w 471805"/>
                <a:gd name="csY11" fmla="*/ 219799 h 269938"/>
                <a:gd name="csX12" fmla="*/ 133704 w 471805"/>
                <a:gd name="csY12" fmla="*/ 256702 h 269938"/>
                <a:gd name="csX13" fmla="*/ 96982 w 471805"/>
                <a:gd name="csY13" fmla="*/ 268214 h 269938"/>
                <a:gd name="csX14" fmla="*/ 72323 w 471805"/>
                <a:gd name="csY14" fmla="*/ 222537 h 269938"/>
                <a:gd name="csX15" fmla="*/ 55510 w 471805"/>
                <a:gd name="csY15" fmla="*/ 177103 h 269938"/>
                <a:gd name="csX16" fmla="*/ 100791 w 471805"/>
                <a:gd name="csY16" fmla="*/ 140327 h 269938"/>
                <a:gd name="csX17" fmla="*/ 77596 w 471805"/>
                <a:gd name="csY17" fmla="*/ 109626 h 269938"/>
                <a:gd name="csX18" fmla="*/ 42874 w 471805"/>
                <a:gd name="csY18" fmla="*/ 80758 h 269938"/>
                <a:gd name="csX19" fmla="*/ 0 w 471805"/>
                <a:gd name="csY19" fmla="*/ 18133 h 269938"/>
                <a:gd name="csX20" fmla="*/ 28659 w 471805"/>
                <a:gd name="csY20" fmla="*/ 140 h 269938"/>
                <a:gd name="csX21" fmla="*/ 100804 w 471805"/>
                <a:gd name="csY21" fmla="*/ 39972 h 269938"/>
                <a:gd name="csX22" fmla="*/ 140888 w 471805"/>
                <a:gd name="csY22" fmla="*/ 55252 h 269938"/>
                <a:gd name="csX23" fmla="*/ 175254 w 471805"/>
                <a:gd name="csY23" fmla="*/ 86399 h 269938"/>
                <a:gd name="csX24" fmla="*/ 235807 w 471805"/>
                <a:gd name="csY24" fmla="*/ 104061 h 269938"/>
                <a:gd name="csX25" fmla="*/ 296335 w 471805"/>
                <a:gd name="csY25" fmla="*/ 86399 h 269938"/>
                <a:gd name="csX26" fmla="*/ 330701 w 471805"/>
                <a:gd name="csY26" fmla="*/ 55252 h 269938"/>
                <a:gd name="csX27" fmla="*/ 370785 w 471805"/>
                <a:gd name="csY27" fmla="*/ 39972 h 269938"/>
                <a:gd name="csX28" fmla="*/ 442993 w 471805"/>
                <a:gd name="csY28" fmla="*/ 76 h 269938"/>
                <a:gd name="csX29" fmla="*/ 443070 w 471805"/>
                <a:gd name="csY29" fmla="*/ 0 h 269938"/>
                <a:gd name="csX30" fmla="*/ 471805 w 471805"/>
                <a:gd name="csY30" fmla="*/ 18006 h 2699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71805" h="269938">
                  <a:moveTo>
                    <a:pt x="471792" y="18006"/>
                  </a:moveTo>
                  <a:lnTo>
                    <a:pt x="471754" y="18082"/>
                  </a:lnTo>
                  <a:cubicBezTo>
                    <a:pt x="438293" y="24602"/>
                    <a:pt x="440955" y="55672"/>
                    <a:pt x="428689" y="80758"/>
                  </a:cubicBezTo>
                  <a:cubicBezTo>
                    <a:pt x="421900" y="94638"/>
                    <a:pt x="408793" y="105309"/>
                    <a:pt x="393967" y="109626"/>
                  </a:cubicBezTo>
                  <a:cubicBezTo>
                    <a:pt x="378657" y="114070"/>
                    <a:pt x="358710" y="117597"/>
                    <a:pt x="370772" y="140327"/>
                  </a:cubicBezTo>
                  <a:cubicBezTo>
                    <a:pt x="380389" y="158397"/>
                    <a:pt x="409418" y="158524"/>
                    <a:pt x="416054" y="177103"/>
                  </a:cubicBezTo>
                  <a:cubicBezTo>
                    <a:pt x="420257" y="188818"/>
                    <a:pt x="401890" y="209472"/>
                    <a:pt x="399240" y="222537"/>
                  </a:cubicBezTo>
                  <a:cubicBezTo>
                    <a:pt x="395801" y="239473"/>
                    <a:pt x="392986" y="261070"/>
                    <a:pt x="374581" y="268214"/>
                  </a:cubicBezTo>
                  <a:cubicBezTo>
                    <a:pt x="361843" y="273142"/>
                    <a:pt x="346864" y="266953"/>
                    <a:pt x="337859" y="256702"/>
                  </a:cubicBezTo>
                  <a:cubicBezTo>
                    <a:pt x="328828" y="246451"/>
                    <a:pt x="324574" y="232992"/>
                    <a:pt x="321122" y="219799"/>
                  </a:cubicBezTo>
                  <a:cubicBezTo>
                    <a:pt x="310461" y="179013"/>
                    <a:pt x="279649" y="147815"/>
                    <a:pt x="235794" y="147815"/>
                  </a:cubicBezTo>
                  <a:cubicBezTo>
                    <a:pt x="191940" y="147815"/>
                    <a:pt x="161102" y="179013"/>
                    <a:pt x="150441" y="219799"/>
                  </a:cubicBezTo>
                  <a:cubicBezTo>
                    <a:pt x="147002" y="232979"/>
                    <a:pt x="142735" y="246451"/>
                    <a:pt x="133704" y="256702"/>
                  </a:cubicBezTo>
                  <a:cubicBezTo>
                    <a:pt x="124699" y="266953"/>
                    <a:pt x="109732" y="273142"/>
                    <a:pt x="96982" y="268214"/>
                  </a:cubicBezTo>
                  <a:cubicBezTo>
                    <a:pt x="78577" y="261057"/>
                    <a:pt x="75762" y="239460"/>
                    <a:pt x="72323" y="222537"/>
                  </a:cubicBezTo>
                  <a:cubicBezTo>
                    <a:pt x="69673" y="209472"/>
                    <a:pt x="51306" y="188818"/>
                    <a:pt x="55510" y="177103"/>
                  </a:cubicBezTo>
                  <a:cubicBezTo>
                    <a:pt x="62158" y="158524"/>
                    <a:pt x="91174" y="158397"/>
                    <a:pt x="100791" y="140327"/>
                  </a:cubicBezTo>
                  <a:cubicBezTo>
                    <a:pt x="112879" y="117585"/>
                    <a:pt x="92906" y="114070"/>
                    <a:pt x="77596" y="109626"/>
                  </a:cubicBezTo>
                  <a:cubicBezTo>
                    <a:pt x="62783" y="105309"/>
                    <a:pt x="49650" y="94625"/>
                    <a:pt x="42874" y="80758"/>
                  </a:cubicBezTo>
                  <a:cubicBezTo>
                    <a:pt x="30621" y="55723"/>
                    <a:pt x="33270" y="24704"/>
                    <a:pt x="0" y="18133"/>
                  </a:cubicBezTo>
                  <a:cubicBezTo>
                    <a:pt x="10330" y="10939"/>
                    <a:pt x="19870" y="5017"/>
                    <a:pt x="28659" y="140"/>
                  </a:cubicBezTo>
                  <a:cubicBezTo>
                    <a:pt x="46364" y="21508"/>
                    <a:pt x="74335" y="32051"/>
                    <a:pt x="100804" y="39972"/>
                  </a:cubicBezTo>
                  <a:cubicBezTo>
                    <a:pt x="114458" y="44072"/>
                    <a:pt x="129055" y="46759"/>
                    <a:pt x="140888" y="55252"/>
                  </a:cubicBezTo>
                  <a:cubicBezTo>
                    <a:pt x="153384" y="64242"/>
                    <a:pt x="163714" y="76212"/>
                    <a:pt x="175254" y="86399"/>
                  </a:cubicBezTo>
                  <a:cubicBezTo>
                    <a:pt x="189583" y="99057"/>
                    <a:pt x="218382" y="104061"/>
                    <a:pt x="235807" y="104061"/>
                  </a:cubicBezTo>
                  <a:cubicBezTo>
                    <a:pt x="253232" y="104061"/>
                    <a:pt x="282031" y="99044"/>
                    <a:pt x="296335" y="86399"/>
                  </a:cubicBezTo>
                  <a:cubicBezTo>
                    <a:pt x="307875" y="76212"/>
                    <a:pt x="318205" y="64230"/>
                    <a:pt x="330701" y="55252"/>
                  </a:cubicBezTo>
                  <a:cubicBezTo>
                    <a:pt x="342546" y="46759"/>
                    <a:pt x="357131" y="44072"/>
                    <a:pt x="370785" y="39972"/>
                  </a:cubicBezTo>
                  <a:cubicBezTo>
                    <a:pt x="397279" y="32051"/>
                    <a:pt x="425276" y="21495"/>
                    <a:pt x="442993" y="76"/>
                  </a:cubicBezTo>
                  <a:lnTo>
                    <a:pt x="443070" y="0"/>
                  </a:lnTo>
                  <a:cubicBezTo>
                    <a:pt x="451871" y="4890"/>
                    <a:pt x="461437" y="10824"/>
                    <a:pt x="471805" y="18006"/>
                  </a:cubicBezTo>
                  <a:close/>
                </a:path>
              </a:pathLst>
            </a:custGeom>
            <a:solidFill>
              <a:schemeClr val="bg1">
                <a:lumMod val="75000"/>
              </a:schemeClr>
            </a:solidFill>
            <a:ln w="1264" cap="flat">
              <a:noFill/>
              <a:prstDash val="solid"/>
              <a:miter/>
            </a:ln>
          </p:spPr>
          <p:txBody>
            <a:bodyPr/>
            <a:lstStyle/>
            <a:p>
              <a:endParaRPr lang="en-US"/>
            </a:p>
          </p:txBody>
        </p:sp>
        <p:sp>
          <p:nvSpPr>
            <p:cNvPr id="4552" name="Freeform 4551">
              <a:extLst>
                <a:ext uri="{FF2B5EF4-FFF2-40B4-BE49-F238E27FC236}">
                  <a16:creationId xmlns:a16="http://schemas.microsoft.com/office/drawing/2014/main" id="{150DBF1D-C578-A578-7738-FC37116EEF47}"/>
                </a:ext>
              </a:extLst>
            </p:cNvPr>
            <p:cNvSpPr/>
            <p:nvPr/>
          </p:nvSpPr>
          <p:spPr>
            <a:xfrm>
              <a:off x="7310546" y="3897818"/>
              <a:ext cx="483370" cy="276795"/>
            </a:xfrm>
            <a:custGeom>
              <a:avLst/>
              <a:gdLst>
                <a:gd name="csX0" fmla="*/ 372785 w 483370"/>
                <a:gd name="csY0" fmla="*/ 276796 h 276795"/>
                <a:gd name="csX1" fmla="*/ 343183 w 483370"/>
                <a:gd name="csY1" fmla="*/ 262509 h 276795"/>
                <a:gd name="csX2" fmla="*/ 325797 w 483370"/>
                <a:gd name="csY2" fmla="*/ 224371 h 276795"/>
                <a:gd name="csX3" fmla="*/ 243424 w 483370"/>
                <a:gd name="csY3" fmla="*/ 154678 h 276795"/>
                <a:gd name="csX4" fmla="*/ 161026 w 483370"/>
                <a:gd name="csY4" fmla="*/ 224371 h 276795"/>
                <a:gd name="csX5" fmla="*/ 143627 w 483370"/>
                <a:gd name="csY5" fmla="*/ 262509 h 276795"/>
                <a:gd name="csX6" fmla="*/ 103504 w 483370"/>
                <a:gd name="csY6" fmla="*/ 274848 h 276795"/>
                <a:gd name="csX7" fmla="*/ 77749 w 483370"/>
                <a:gd name="csY7" fmla="*/ 230916 h 276795"/>
                <a:gd name="csX8" fmla="*/ 76959 w 483370"/>
                <a:gd name="csY8" fmla="*/ 226930 h 276795"/>
                <a:gd name="csX9" fmla="*/ 69138 w 483370"/>
                <a:gd name="csY9" fmla="*/ 209778 h 276795"/>
                <a:gd name="csX10" fmla="*/ 60273 w 483370"/>
                <a:gd name="csY10" fmla="*/ 179866 h 276795"/>
                <a:gd name="csX11" fmla="*/ 84283 w 483370"/>
                <a:gd name="csY11" fmla="*/ 159097 h 276795"/>
                <a:gd name="csX12" fmla="*/ 105733 w 483370"/>
                <a:gd name="csY12" fmla="*/ 142683 h 276795"/>
                <a:gd name="csX13" fmla="*/ 108382 w 483370"/>
                <a:gd name="csY13" fmla="*/ 128243 h 276795"/>
                <a:gd name="csX14" fmla="*/ 87837 w 483370"/>
                <a:gd name="csY14" fmla="*/ 117330 h 276795"/>
                <a:gd name="csX15" fmla="*/ 84398 w 483370"/>
                <a:gd name="csY15" fmla="*/ 116349 h 276795"/>
                <a:gd name="csX16" fmla="*/ 47778 w 483370"/>
                <a:gd name="csY16" fmla="*/ 85890 h 276795"/>
                <a:gd name="csX17" fmla="*/ 39741 w 483370"/>
                <a:gd name="csY17" fmla="*/ 63797 h 276795"/>
                <a:gd name="csX18" fmla="*/ 7057 w 483370"/>
                <a:gd name="csY18" fmla="*/ 24908 h 276795"/>
                <a:gd name="csX19" fmla="*/ 0 w 483370"/>
                <a:gd name="csY19" fmla="*/ 23507 h 276795"/>
                <a:gd name="csX20" fmla="*/ 5910 w 483370"/>
                <a:gd name="csY20" fmla="*/ 19394 h 276795"/>
                <a:gd name="csX21" fmla="*/ 34824 w 483370"/>
                <a:gd name="csY21" fmla="*/ 1235 h 276795"/>
                <a:gd name="csX22" fmla="*/ 37040 w 483370"/>
                <a:gd name="csY22" fmla="*/ 0 h 276795"/>
                <a:gd name="csX23" fmla="*/ 38658 w 483370"/>
                <a:gd name="csY23" fmla="*/ 1948 h 276795"/>
                <a:gd name="csX24" fmla="*/ 109325 w 483370"/>
                <a:gd name="csY24" fmla="*/ 40799 h 276795"/>
                <a:gd name="csX25" fmla="*/ 117642 w 483370"/>
                <a:gd name="csY25" fmla="*/ 43155 h 276795"/>
                <a:gd name="csX26" fmla="*/ 150327 w 483370"/>
                <a:gd name="csY26" fmla="*/ 56526 h 276795"/>
                <a:gd name="csX27" fmla="*/ 172642 w 483370"/>
                <a:gd name="csY27" fmla="*/ 76250 h 276795"/>
                <a:gd name="csX28" fmla="*/ 184934 w 483370"/>
                <a:gd name="csY28" fmla="*/ 87864 h 276795"/>
                <a:gd name="csX29" fmla="*/ 243462 w 483370"/>
                <a:gd name="csY29" fmla="*/ 104762 h 276795"/>
                <a:gd name="csX30" fmla="*/ 301965 w 483370"/>
                <a:gd name="csY30" fmla="*/ 87864 h 276795"/>
                <a:gd name="csX31" fmla="*/ 314244 w 483370"/>
                <a:gd name="csY31" fmla="*/ 76250 h 276795"/>
                <a:gd name="csX32" fmla="*/ 336560 w 483370"/>
                <a:gd name="csY32" fmla="*/ 56526 h 276795"/>
                <a:gd name="csX33" fmla="*/ 369244 w 483370"/>
                <a:gd name="csY33" fmla="*/ 43155 h 276795"/>
                <a:gd name="csX34" fmla="*/ 377549 w 483370"/>
                <a:gd name="csY34" fmla="*/ 40799 h 276795"/>
                <a:gd name="csX35" fmla="*/ 448279 w 483370"/>
                <a:gd name="csY35" fmla="*/ 1885 h 276795"/>
                <a:gd name="csX36" fmla="*/ 448470 w 483370"/>
                <a:gd name="csY36" fmla="*/ 1668 h 276795"/>
                <a:gd name="csX37" fmla="*/ 450101 w 483370"/>
                <a:gd name="csY37" fmla="*/ 38 h 276795"/>
                <a:gd name="csX38" fmla="*/ 452202 w 483370"/>
                <a:gd name="csY38" fmla="*/ 1070 h 276795"/>
                <a:gd name="csX39" fmla="*/ 481193 w 483370"/>
                <a:gd name="csY39" fmla="*/ 19241 h 276795"/>
                <a:gd name="csX40" fmla="*/ 483371 w 483370"/>
                <a:gd name="csY40" fmla="*/ 20744 h 276795"/>
                <a:gd name="csX41" fmla="*/ 481473 w 483370"/>
                <a:gd name="csY41" fmla="*/ 24538 h 276795"/>
                <a:gd name="csX42" fmla="*/ 479995 w 483370"/>
                <a:gd name="csY42" fmla="*/ 24831 h 276795"/>
                <a:gd name="csX43" fmla="*/ 447133 w 483370"/>
                <a:gd name="csY43" fmla="*/ 63759 h 276795"/>
                <a:gd name="csX44" fmla="*/ 439096 w 483370"/>
                <a:gd name="csY44" fmla="*/ 85839 h 276795"/>
                <a:gd name="csX45" fmla="*/ 402476 w 483370"/>
                <a:gd name="csY45" fmla="*/ 116299 h 276795"/>
                <a:gd name="csX46" fmla="*/ 399037 w 483370"/>
                <a:gd name="csY46" fmla="*/ 117266 h 276795"/>
                <a:gd name="csX47" fmla="*/ 378491 w 483370"/>
                <a:gd name="csY47" fmla="*/ 128179 h 276795"/>
                <a:gd name="csX48" fmla="*/ 381128 w 483370"/>
                <a:gd name="csY48" fmla="*/ 142632 h 276795"/>
                <a:gd name="csX49" fmla="*/ 402578 w 483370"/>
                <a:gd name="csY49" fmla="*/ 159046 h 276795"/>
                <a:gd name="csX50" fmla="*/ 426600 w 483370"/>
                <a:gd name="csY50" fmla="*/ 179815 h 276795"/>
                <a:gd name="csX51" fmla="*/ 417735 w 483370"/>
                <a:gd name="csY51" fmla="*/ 209727 h 276795"/>
                <a:gd name="csX52" fmla="*/ 409914 w 483370"/>
                <a:gd name="csY52" fmla="*/ 226879 h 276795"/>
                <a:gd name="csX53" fmla="*/ 409125 w 483370"/>
                <a:gd name="csY53" fmla="*/ 230878 h 276795"/>
                <a:gd name="csX54" fmla="*/ 383370 w 483370"/>
                <a:gd name="csY54" fmla="*/ 274797 h 276795"/>
                <a:gd name="csX55" fmla="*/ 372849 w 483370"/>
                <a:gd name="csY55" fmla="*/ 276745 h 276795"/>
                <a:gd name="csX56" fmla="*/ 243411 w 483370"/>
                <a:gd name="csY56" fmla="*/ 148553 h 276795"/>
                <a:gd name="csX57" fmla="*/ 331694 w 483370"/>
                <a:gd name="csY57" fmla="*/ 222817 h 276795"/>
                <a:gd name="csX58" fmla="*/ 347769 w 483370"/>
                <a:gd name="csY58" fmla="*/ 258472 h 276795"/>
                <a:gd name="csX59" fmla="*/ 381090 w 483370"/>
                <a:gd name="csY59" fmla="*/ 269156 h 276795"/>
                <a:gd name="csX60" fmla="*/ 403062 w 483370"/>
                <a:gd name="csY60" fmla="*/ 229757 h 276795"/>
                <a:gd name="csX61" fmla="*/ 403864 w 483370"/>
                <a:gd name="csY61" fmla="*/ 225721 h 276795"/>
                <a:gd name="csX62" fmla="*/ 412322 w 483370"/>
                <a:gd name="csY62" fmla="*/ 206823 h 276795"/>
                <a:gd name="csX63" fmla="*/ 420792 w 483370"/>
                <a:gd name="csY63" fmla="*/ 181929 h 276795"/>
                <a:gd name="csX64" fmla="*/ 399814 w 483370"/>
                <a:gd name="csY64" fmla="*/ 164573 h 276795"/>
                <a:gd name="csX65" fmla="*/ 375689 w 483370"/>
                <a:gd name="csY65" fmla="*/ 145561 h 276795"/>
                <a:gd name="csX66" fmla="*/ 372836 w 483370"/>
                <a:gd name="csY66" fmla="*/ 125836 h 276795"/>
                <a:gd name="csX67" fmla="*/ 397355 w 483370"/>
                <a:gd name="csY67" fmla="*/ 111447 h 276795"/>
                <a:gd name="csX68" fmla="*/ 400731 w 483370"/>
                <a:gd name="csY68" fmla="*/ 110492 h 276795"/>
                <a:gd name="csX69" fmla="*/ 433568 w 483370"/>
                <a:gd name="csY69" fmla="*/ 83216 h 276795"/>
                <a:gd name="csX70" fmla="*/ 441248 w 483370"/>
                <a:gd name="csY70" fmla="*/ 62052 h 276795"/>
                <a:gd name="csX71" fmla="*/ 472226 w 483370"/>
                <a:gd name="csY71" fmla="*/ 20603 h 276795"/>
                <a:gd name="csX72" fmla="*/ 451374 w 483370"/>
                <a:gd name="csY72" fmla="*/ 7691 h 276795"/>
                <a:gd name="csX73" fmla="*/ 379268 w 483370"/>
                <a:gd name="csY73" fmla="*/ 46708 h 276795"/>
                <a:gd name="csX74" fmla="*/ 370823 w 483370"/>
                <a:gd name="csY74" fmla="*/ 49102 h 276795"/>
                <a:gd name="csX75" fmla="*/ 340088 w 483370"/>
                <a:gd name="csY75" fmla="*/ 61543 h 276795"/>
                <a:gd name="csX76" fmla="*/ 318473 w 483370"/>
                <a:gd name="csY76" fmla="*/ 80682 h 276795"/>
                <a:gd name="csX77" fmla="*/ 305965 w 483370"/>
                <a:gd name="csY77" fmla="*/ 92511 h 276795"/>
                <a:gd name="csX78" fmla="*/ 243411 w 483370"/>
                <a:gd name="csY78" fmla="*/ 110937 h 276795"/>
                <a:gd name="csX79" fmla="*/ 180845 w 483370"/>
                <a:gd name="csY79" fmla="*/ 92511 h 276795"/>
                <a:gd name="csX80" fmla="*/ 168324 w 483370"/>
                <a:gd name="csY80" fmla="*/ 80682 h 276795"/>
                <a:gd name="csX81" fmla="*/ 146722 w 483370"/>
                <a:gd name="csY81" fmla="*/ 61556 h 276795"/>
                <a:gd name="csX82" fmla="*/ 115987 w 483370"/>
                <a:gd name="csY82" fmla="*/ 49115 h 276795"/>
                <a:gd name="csX83" fmla="*/ 107542 w 483370"/>
                <a:gd name="csY83" fmla="*/ 46720 h 276795"/>
                <a:gd name="csX84" fmla="*/ 35588 w 483370"/>
                <a:gd name="csY84" fmla="*/ 7857 h 276795"/>
                <a:gd name="csX85" fmla="*/ 14852 w 483370"/>
                <a:gd name="csY85" fmla="*/ 20718 h 276795"/>
                <a:gd name="csX86" fmla="*/ 45574 w 483370"/>
                <a:gd name="csY86" fmla="*/ 62065 h 276795"/>
                <a:gd name="csX87" fmla="*/ 53255 w 483370"/>
                <a:gd name="csY87" fmla="*/ 83241 h 276795"/>
                <a:gd name="csX88" fmla="*/ 86092 w 483370"/>
                <a:gd name="csY88" fmla="*/ 110517 h 276795"/>
                <a:gd name="csX89" fmla="*/ 89467 w 483370"/>
                <a:gd name="csY89" fmla="*/ 111472 h 276795"/>
                <a:gd name="csX90" fmla="*/ 113987 w 483370"/>
                <a:gd name="csY90" fmla="*/ 125862 h 276795"/>
                <a:gd name="csX91" fmla="*/ 111121 w 483370"/>
                <a:gd name="csY91" fmla="*/ 145586 h 276795"/>
                <a:gd name="csX92" fmla="*/ 86996 w 483370"/>
                <a:gd name="csY92" fmla="*/ 164598 h 276795"/>
                <a:gd name="csX93" fmla="*/ 66018 w 483370"/>
                <a:gd name="csY93" fmla="*/ 181954 h 276795"/>
                <a:gd name="csX94" fmla="*/ 74488 w 483370"/>
                <a:gd name="csY94" fmla="*/ 206862 h 276795"/>
                <a:gd name="csX95" fmla="*/ 82946 w 483370"/>
                <a:gd name="csY95" fmla="*/ 225759 h 276795"/>
                <a:gd name="csX96" fmla="*/ 83748 w 483370"/>
                <a:gd name="csY96" fmla="*/ 229795 h 276795"/>
                <a:gd name="csX97" fmla="*/ 105720 w 483370"/>
                <a:gd name="csY97" fmla="*/ 269207 h 276795"/>
                <a:gd name="csX98" fmla="*/ 139041 w 483370"/>
                <a:gd name="csY98" fmla="*/ 258523 h 276795"/>
                <a:gd name="csX99" fmla="*/ 155116 w 483370"/>
                <a:gd name="csY99" fmla="*/ 222868 h 276795"/>
                <a:gd name="csX100" fmla="*/ 243424 w 483370"/>
                <a:gd name="csY100" fmla="*/ 148604 h 2767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Lst>
              <a:rect l="l" t="t" r="r" b="b"/>
              <a:pathLst>
                <a:path w="483370" h="276795">
                  <a:moveTo>
                    <a:pt x="372785" y="276796"/>
                  </a:moveTo>
                  <a:cubicBezTo>
                    <a:pt x="361143" y="276796"/>
                    <a:pt x="349947" y="270213"/>
                    <a:pt x="343183" y="262509"/>
                  </a:cubicBezTo>
                  <a:cubicBezTo>
                    <a:pt x="333439" y="251443"/>
                    <a:pt x="329096" y="237015"/>
                    <a:pt x="325797" y="224371"/>
                  </a:cubicBezTo>
                  <a:cubicBezTo>
                    <a:pt x="314562" y="181381"/>
                    <a:pt x="282999" y="154678"/>
                    <a:pt x="243424" y="154678"/>
                  </a:cubicBezTo>
                  <a:cubicBezTo>
                    <a:pt x="203849" y="154678"/>
                    <a:pt x="172260" y="181381"/>
                    <a:pt x="161026" y="224371"/>
                  </a:cubicBezTo>
                  <a:cubicBezTo>
                    <a:pt x="157714" y="237028"/>
                    <a:pt x="153371" y="251456"/>
                    <a:pt x="143627" y="262509"/>
                  </a:cubicBezTo>
                  <a:cubicBezTo>
                    <a:pt x="134825" y="272518"/>
                    <a:pt x="118521" y="280654"/>
                    <a:pt x="103504" y="274848"/>
                  </a:cubicBezTo>
                  <a:cubicBezTo>
                    <a:pt x="84958" y="267640"/>
                    <a:pt x="80959" y="247279"/>
                    <a:pt x="77749" y="230916"/>
                  </a:cubicBezTo>
                  <a:cubicBezTo>
                    <a:pt x="77481" y="229566"/>
                    <a:pt x="77227" y="228229"/>
                    <a:pt x="76959" y="226930"/>
                  </a:cubicBezTo>
                  <a:cubicBezTo>
                    <a:pt x="76004" y="222219"/>
                    <a:pt x="72514" y="215890"/>
                    <a:pt x="69138" y="209778"/>
                  </a:cubicBezTo>
                  <a:cubicBezTo>
                    <a:pt x="63305" y="199196"/>
                    <a:pt x="57267" y="188245"/>
                    <a:pt x="60273" y="179866"/>
                  </a:cubicBezTo>
                  <a:cubicBezTo>
                    <a:pt x="64120" y="169093"/>
                    <a:pt x="74374" y="164012"/>
                    <a:pt x="84283" y="159097"/>
                  </a:cubicBezTo>
                  <a:cubicBezTo>
                    <a:pt x="93161" y="154691"/>
                    <a:pt x="101555" y="150540"/>
                    <a:pt x="105733" y="142683"/>
                  </a:cubicBezTo>
                  <a:cubicBezTo>
                    <a:pt x="108981" y="136571"/>
                    <a:pt x="109873" y="131719"/>
                    <a:pt x="108382" y="128243"/>
                  </a:cubicBezTo>
                  <a:cubicBezTo>
                    <a:pt x="105860" y="122373"/>
                    <a:pt x="96282" y="119686"/>
                    <a:pt x="87837" y="117330"/>
                  </a:cubicBezTo>
                  <a:cubicBezTo>
                    <a:pt x="86678" y="116999"/>
                    <a:pt x="85519" y="116680"/>
                    <a:pt x="84398" y="116349"/>
                  </a:cubicBezTo>
                  <a:cubicBezTo>
                    <a:pt x="68540" y="111727"/>
                    <a:pt x="54847" y="100330"/>
                    <a:pt x="47778" y="85890"/>
                  </a:cubicBezTo>
                  <a:cubicBezTo>
                    <a:pt x="44262" y="78695"/>
                    <a:pt x="41970" y="71132"/>
                    <a:pt x="39741" y="63797"/>
                  </a:cubicBezTo>
                  <a:cubicBezTo>
                    <a:pt x="34123" y="45294"/>
                    <a:pt x="29271" y="29301"/>
                    <a:pt x="7057" y="24908"/>
                  </a:cubicBezTo>
                  <a:lnTo>
                    <a:pt x="0" y="23507"/>
                  </a:lnTo>
                  <a:lnTo>
                    <a:pt x="5910" y="19394"/>
                  </a:lnTo>
                  <a:cubicBezTo>
                    <a:pt x="15858" y="12467"/>
                    <a:pt x="25589" y="6354"/>
                    <a:pt x="34824" y="1235"/>
                  </a:cubicBezTo>
                  <a:lnTo>
                    <a:pt x="37040" y="0"/>
                  </a:lnTo>
                  <a:lnTo>
                    <a:pt x="38658" y="1948"/>
                  </a:lnTo>
                  <a:cubicBezTo>
                    <a:pt x="55802" y="22628"/>
                    <a:pt x="82755" y="32841"/>
                    <a:pt x="109325" y="40799"/>
                  </a:cubicBezTo>
                  <a:cubicBezTo>
                    <a:pt x="112063" y="41627"/>
                    <a:pt x="114853" y="42391"/>
                    <a:pt x="117642" y="43155"/>
                  </a:cubicBezTo>
                  <a:cubicBezTo>
                    <a:pt x="128851" y="46237"/>
                    <a:pt x="140430" y="49433"/>
                    <a:pt x="150327" y="56526"/>
                  </a:cubicBezTo>
                  <a:cubicBezTo>
                    <a:pt x="158415" y="62345"/>
                    <a:pt x="165650" y="69412"/>
                    <a:pt x="172642" y="76250"/>
                  </a:cubicBezTo>
                  <a:cubicBezTo>
                    <a:pt x="176629" y="80147"/>
                    <a:pt x="180743" y="84171"/>
                    <a:pt x="184934" y="87864"/>
                  </a:cubicBezTo>
                  <a:cubicBezTo>
                    <a:pt x="198971" y="100266"/>
                    <a:pt x="227630" y="104762"/>
                    <a:pt x="243462" y="104762"/>
                  </a:cubicBezTo>
                  <a:cubicBezTo>
                    <a:pt x="259295" y="104762"/>
                    <a:pt x="287941" y="100266"/>
                    <a:pt x="301965" y="87864"/>
                  </a:cubicBezTo>
                  <a:cubicBezTo>
                    <a:pt x="306143" y="84171"/>
                    <a:pt x="310270" y="80147"/>
                    <a:pt x="314244" y="76250"/>
                  </a:cubicBezTo>
                  <a:cubicBezTo>
                    <a:pt x="321237" y="69412"/>
                    <a:pt x="328472" y="62332"/>
                    <a:pt x="336560" y="56526"/>
                  </a:cubicBezTo>
                  <a:cubicBezTo>
                    <a:pt x="346457" y="49433"/>
                    <a:pt x="358035" y="46237"/>
                    <a:pt x="369244" y="43155"/>
                  </a:cubicBezTo>
                  <a:cubicBezTo>
                    <a:pt x="372033" y="42391"/>
                    <a:pt x="374810" y="41627"/>
                    <a:pt x="377549" y="40799"/>
                  </a:cubicBezTo>
                  <a:cubicBezTo>
                    <a:pt x="404157" y="32841"/>
                    <a:pt x="431135" y="22615"/>
                    <a:pt x="448279" y="1885"/>
                  </a:cubicBezTo>
                  <a:lnTo>
                    <a:pt x="448470" y="1668"/>
                  </a:lnTo>
                  <a:lnTo>
                    <a:pt x="450101" y="38"/>
                  </a:lnTo>
                  <a:lnTo>
                    <a:pt x="452202" y="1070"/>
                  </a:lnTo>
                  <a:cubicBezTo>
                    <a:pt x="461488" y="6227"/>
                    <a:pt x="471245" y="12339"/>
                    <a:pt x="481193" y="19241"/>
                  </a:cubicBezTo>
                  <a:lnTo>
                    <a:pt x="483371" y="20744"/>
                  </a:lnTo>
                  <a:lnTo>
                    <a:pt x="481473" y="24538"/>
                  </a:lnTo>
                  <a:lnTo>
                    <a:pt x="479995" y="24831"/>
                  </a:lnTo>
                  <a:cubicBezTo>
                    <a:pt x="457628" y="29186"/>
                    <a:pt x="452763" y="45205"/>
                    <a:pt x="447133" y="63759"/>
                  </a:cubicBezTo>
                  <a:cubicBezTo>
                    <a:pt x="444904" y="71081"/>
                    <a:pt x="442611" y="78657"/>
                    <a:pt x="439096" y="85839"/>
                  </a:cubicBezTo>
                  <a:cubicBezTo>
                    <a:pt x="432026" y="100292"/>
                    <a:pt x="418334" y="111689"/>
                    <a:pt x="402476" y="116299"/>
                  </a:cubicBezTo>
                  <a:cubicBezTo>
                    <a:pt x="401355" y="116630"/>
                    <a:pt x="400196" y="116948"/>
                    <a:pt x="399037" y="117266"/>
                  </a:cubicBezTo>
                  <a:cubicBezTo>
                    <a:pt x="390171" y="119749"/>
                    <a:pt x="381013" y="122309"/>
                    <a:pt x="378491" y="128179"/>
                  </a:cubicBezTo>
                  <a:cubicBezTo>
                    <a:pt x="377001" y="131655"/>
                    <a:pt x="377880" y="136520"/>
                    <a:pt x="381128" y="142632"/>
                  </a:cubicBezTo>
                  <a:cubicBezTo>
                    <a:pt x="385306" y="150489"/>
                    <a:pt x="393700" y="154640"/>
                    <a:pt x="402578" y="159046"/>
                  </a:cubicBezTo>
                  <a:cubicBezTo>
                    <a:pt x="412487" y="163961"/>
                    <a:pt x="422741" y="169042"/>
                    <a:pt x="426600" y="179815"/>
                  </a:cubicBezTo>
                  <a:cubicBezTo>
                    <a:pt x="429606" y="188194"/>
                    <a:pt x="423569" y="199145"/>
                    <a:pt x="417735" y="209727"/>
                  </a:cubicBezTo>
                  <a:cubicBezTo>
                    <a:pt x="414360" y="215852"/>
                    <a:pt x="410870" y="222181"/>
                    <a:pt x="409914" y="226879"/>
                  </a:cubicBezTo>
                  <a:cubicBezTo>
                    <a:pt x="409647" y="228191"/>
                    <a:pt x="409392" y="229528"/>
                    <a:pt x="409125" y="230878"/>
                  </a:cubicBezTo>
                  <a:cubicBezTo>
                    <a:pt x="405915" y="247241"/>
                    <a:pt x="401915" y="267589"/>
                    <a:pt x="383370" y="274797"/>
                  </a:cubicBezTo>
                  <a:cubicBezTo>
                    <a:pt x="379892" y="276147"/>
                    <a:pt x="376351" y="276745"/>
                    <a:pt x="372849" y="276745"/>
                  </a:cubicBezTo>
                  <a:close/>
                  <a:moveTo>
                    <a:pt x="243411" y="148553"/>
                  </a:moveTo>
                  <a:cubicBezTo>
                    <a:pt x="285903" y="148553"/>
                    <a:pt x="319734" y="177014"/>
                    <a:pt x="331694" y="222817"/>
                  </a:cubicBezTo>
                  <a:cubicBezTo>
                    <a:pt x="334827" y="234787"/>
                    <a:pt x="338903" y="248412"/>
                    <a:pt x="347769" y="258472"/>
                  </a:cubicBezTo>
                  <a:cubicBezTo>
                    <a:pt x="355220" y="266953"/>
                    <a:pt x="368824" y="273906"/>
                    <a:pt x="381090" y="269156"/>
                  </a:cubicBezTo>
                  <a:cubicBezTo>
                    <a:pt x="396489" y="263171"/>
                    <a:pt x="399979" y="245420"/>
                    <a:pt x="403062" y="229757"/>
                  </a:cubicBezTo>
                  <a:cubicBezTo>
                    <a:pt x="403329" y="228395"/>
                    <a:pt x="403597" y="227045"/>
                    <a:pt x="403864" y="225721"/>
                  </a:cubicBezTo>
                  <a:cubicBezTo>
                    <a:pt x="404998" y="220105"/>
                    <a:pt x="408564" y="213649"/>
                    <a:pt x="412322" y="206823"/>
                  </a:cubicBezTo>
                  <a:cubicBezTo>
                    <a:pt x="417264" y="197859"/>
                    <a:pt x="422868" y="187710"/>
                    <a:pt x="420792" y="181929"/>
                  </a:cubicBezTo>
                  <a:cubicBezTo>
                    <a:pt x="417773" y="173473"/>
                    <a:pt x="409048" y="169157"/>
                    <a:pt x="399814" y="164573"/>
                  </a:cubicBezTo>
                  <a:cubicBezTo>
                    <a:pt x="390464" y="159938"/>
                    <a:pt x="380784" y="155150"/>
                    <a:pt x="375689" y="145561"/>
                  </a:cubicBezTo>
                  <a:cubicBezTo>
                    <a:pt x="371473" y="137615"/>
                    <a:pt x="370543" y="131172"/>
                    <a:pt x="372836" y="125836"/>
                  </a:cubicBezTo>
                  <a:cubicBezTo>
                    <a:pt x="376504" y="117279"/>
                    <a:pt x="387586" y="114185"/>
                    <a:pt x="397355" y="111447"/>
                  </a:cubicBezTo>
                  <a:cubicBezTo>
                    <a:pt x="398502" y="111129"/>
                    <a:pt x="399622" y="110810"/>
                    <a:pt x="400731" y="110492"/>
                  </a:cubicBezTo>
                  <a:cubicBezTo>
                    <a:pt x="414958" y="106353"/>
                    <a:pt x="427237" y="96153"/>
                    <a:pt x="433568" y="83216"/>
                  </a:cubicBezTo>
                  <a:cubicBezTo>
                    <a:pt x="436867" y="76467"/>
                    <a:pt x="439096" y="69145"/>
                    <a:pt x="441248" y="62052"/>
                  </a:cubicBezTo>
                  <a:cubicBezTo>
                    <a:pt x="446420" y="45014"/>
                    <a:pt x="451757" y="27454"/>
                    <a:pt x="472226" y="20603"/>
                  </a:cubicBezTo>
                  <a:cubicBezTo>
                    <a:pt x="465105" y="15841"/>
                    <a:pt x="458125" y="11511"/>
                    <a:pt x="451374" y="7691"/>
                  </a:cubicBezTo>
                  <a:cubicBezTo>
                    <a:pt x="433275" y="28384"/>
                    <a:pt x="406055" y="38685"/>
                    <a:pt x="379268" y="46708"/>
                  </a:cubicBezTo>
                  <a:cubicBezTo>
                    <a:pt x="376479" y="47536"/>
                    <a:pt x="373664" y="48325"/>
                    <a:pt x="370823" y="49102"/>
                  </a:cubicBezTo>
                  <a:cubicBezTo>
                    <a:pt x="360137" y="52043"/>
                    <a:pt x="349081" y="55087"/>
                    <a:pt x="340088" y="61543"/>
                  </a:cubicBezTo>
                  <a:cubicBezTo>
                    <a:pt x="332382" y="67095"/>
                    <a:pt x="325313" y="73997"/>
                    <a:pt x="318473" y="80682"/>
                  </a:cubicBezTo>
                  <a:cubicBezTo>
                    <a:pt x="314435" y="84629"/>
                    <a:pt x="310257" y="88717"/>
                    <a:pt x="305965" y="92511"/>
                  </a:cubicBezTo>
                  <a:cubicBezTo>
                    <a:pt x="291648" y="105169"/>
                    <a:pt x="263498" y="110937"/>
                    <a:pt x="243411" y="110937"/>
                  </a:cubicBezTo>
                  <a:cubicBezTo>
                    <a:pt x="228993" y="110937"/>
                    <a:pt x="197353" y="107092"/>
                    <a:pt x="180845" y="92511"/>
                  </a:cubicBezTo>
                  <a:cubicBezTo>
                    <a:pt x="176540" y="88717"/>
                    <a:pt x="172375" y="84629"/>
                    <a:pt x="168324" y="80682"/>
                  </a:cubicBezTo>
                  <a:cubicBezTo>
                    <a:pt x="161497" y="74009"/>
                    <a:pt x="154428" y="67095"/>
                    <a:pt x="146722" y="61556"/>
                  </a:cubicBezTo>
                  <a:cubicBezTo>
                    <a:pt x="137729" y="55099"/>
                    <a:pt x="126673" y="52056"/>
                    <a:pt x="115987" y="49115"/>
                  </a:cubicBezTo>
                  <a:cubicBezTo>
                    <a:pt x="113159" y="48338"/>
                    <a:pt x="110331" y="47548"/>
                    <a:pt x="107542" y="46720"/>
                  </a:cubicBezTo>
                  <a:cubicBezTo>
                    <a:pt x="80870" y="38736"/>
                    <a:pt x="53777" y="28486"/>
                    <a:pt x="35588" y="7857"/>
                  </a:cubicBezTo>
                  <a:cubicBezTo>
                    <a:pt x="28901" y="11651"/>
                    <a:pt x="21947" y="15956"/>
                    <a:pt x="14852" y="20718"/>
                  </a:cubicBezTo>
                  <a:cubicBezTo>
                    <a:pt x="35117" y="27620"/>
                    <a:pt x="40416" y="45103"/>
                    <a:pt x="45574" y="62065"/>
                  </a:cubicBezTo>
                  <a:cubicBezTo>
                    <a:pt x="47727" y="69158"/>
                    <a:pt x="49956" y="76492"/>
                    <a:pt x="53255" y="83241"/>
                  </a:cubicBezTo>
                  <a:cubicBezTo>
                    <a:pt x="59585" y="96166"/>
                    <a:pt x="71852" y="106366"/>
                    <a:pt x="86092" y="110517"/>
                  </a:cubicBezTo>
                  <a:cubicBezTo>
                    <a:pt x="87200" y="110836"/>
                    <a:pt x="88334" y="111154"/>
                    <a:pt x="89467" y="111472"/>
                  </a:cubicBezTo>
                  <a:cubicBezTo>
                    <a:pt x="99237" y="114210"/>
                    <a:pt x="110318" y="117304"/>
                    <a:pt x="113987" y="125862"/>
                  </a:cubicBezTo>
                  <a:cubicBezTo>
                    <a:pt x="116280" y="131197"/>
                    <a:pt x="115337" y="137653"/>
                    <a:pt x="111121" y="145586"/>
                  </a:cubicBezTo>
                  <a:cubicBezTo>
                    <a:pt x="106013" y="155175"/>
                    <a:pt x="96346" y="159963"/>
                    <a:pt x="86996" y="164598"/>
                  </a:cubicBezTo>
                  <a:cubicBezTo>
                    <a:pt x="77762" y="169170"/>
                    <a:pt x="69049" y="173499"/>
                    <a:pt x="66018" y="181954"/>
                  </a:cubicBezTo>
                  <a:cubicBezTo>
                    <a:pt x="63942" y="187748"/>
                    <a:pt x="69546" y="197897"/>
                    <a:pt x="74488" y="206862"/>
                  </a:cubicBezTo>
                  <a:cubicBezTo>
                    <a:pt x="78258" y="213687"/>
                    <a:pt x="81812" y="220130"/>
                    <a:pt x="82946" y="225759"/>
                  </a:cubicBezTo>
                  <a:cubicBezTo>
                    <a:pt x="83213" y="227070"/>
                    <a:pt x="83481" y="228420"/>
                    <a:pt x="83748" y="229795"/>
                  </a:cubicBezTo>
                  <a:cubicBezTo>
                    <a:pt x="86818" y="245458"/>
                    <a:pt x="90308" y="263209"/>
                    <a:pt x="105720" y="269207"/>
                  </a:cubicBezTo>
                  <a:cubicBezTo>
                    <a:pt x="117986" y="273956"/>
                    <a:pt x="131590" y="266991"/>
                    <a:pt x="139041" y="258523"/>
                  </a:cubicBezTo>
                  <a:cubicBezTo>
                    <a:pt x="147906" y="248463"/>
                    <a:pt x="151982" y="234851"/>
                    <a:pt x="155116" y="222868"/>
                  </a:cubicBezTo>
                  <a:cubicBezTo>
                    <a:pt x="167089" y="177065"/>
                    <a:pt x="200919" y="148604"/>
                    <a:pt x="243424" y="148604"/>
                  </a:cubicBezTo>
                  <a:close/>
                </a:path>
              </a:pathLst>
            </a:custGeom>
            <a:solidFill>
              <a:schemeClr val="tx1"/>
            </a:solidFill>
            <a:ln w="1264" cap="flat">
              <a:noFill/>
              <a:prstDash val="solid"/>
              <a:miter/>
            </a:ln>
          </p:spPr>
          <p:txBody>
            <a:bodyPr/>
            <a:lstStyle/>
            <a:p>
              <a:endParaRPr lang="en-US"/>
            </a:p>
          </p:txBody>
        </p:sp>
        <p:sp>
          <p:nvSpPr>
            <p:cNvPr id="4553" name="Oval 4552">
              <a:extLst>
                <a:ext uri="{FF2B5EF4-FFF2-40B4-BE49-F238E27FC236}">
                  <a16:creationId xmlns:a16="http://schemas.microsoft.com/office/drawing/2014/main" id="{21EEC300-D79B-F42E-2483-CD2D6EC422AF}"/>
                </a:ext>
              </a:extLst>
            </p:cNvPr>
            <p:cNvSpPr/>
            <p:nvPr/>
          </p:nvSpPr>
          <p:spPr>
            <a:xfrm>
              <a:off x="7536863" y="4016841"/>
              <a:ext cx="34543" cy="20832"/>
            </a:xfrm>
            <a:prstGeom prst="ellipse">
              <a:avLst/>
            </a:prstGeom>
            <a:solidFill>
              <a:schemeClr val="accent1"/>
            </a:solidFill>
            <a:ln w="1264" cap="flat">
              <a:solidFill>
                <a:schemeClr val="tx2"/>
              </a:solidFill>
              <a:prstDash val="solid"/>
              <a:miter/>
            </a:ln>
          </p:spPr>
          <p:txBody>
            <a:bodyPr/>
            <a:lstStyle/>
            <a:p>
              <a:endParaRPr lang="en-US"/>
            </a:p>
          </p:txBody>
        </p:sp>
        <p:sp>
          <p:nvSpPr>
            <p:cNvPr id="4554" name="Freeform 4553">
              <a:extLst>
                <a:ext uri="{FF2B5EF4-FFF2-40B4-BE49-F238E27FC236}">
                  <a16:creationId xmlns:a16="http://schemas.microsoft.com/office/drawing/2014/main" id="{21FE6403-40F5-DC21-906E-1919F3B33F1B}"/>
                </a:ext>
              </a:extLst>
            </p:cNvPr>
            <p:cNvSpPr/>
            <p:nvPr/>
          </p:nvSpPr>
          <p:spPr>
            <a:xfrm>
              <a:off x="7533806" y="4013798"/>
              <a:ext cx="40657" cy="26944"/>
            </a:xfrm>
            <a:custGeom>
              <a:avLst/>
              <a:gdLst>
                <a:gd name="csX0" fmla="*/ 20329 w 40657"/>
                <a:gd name="csY0" fmla="*/ 26945 h 26944"/>
                <a:gd name="csX1" fmla="*/ 0 w 40657"/>
                <a:gd name="csY1" fmla="*/ 13472 h 26944"/>
                <a:gd name="csX2" fmla="*/ 20329 w 40657"/>
                <a:gd name="csY2" fmla="*/ 0 h 26944"/>
                <a:gd name="csX3" fmla="*/ 40658 w 40657"/>
                <a:gd name="csY3" fmla="*/ 13472 h 26944"/>
                <a:gd name="csX4" fmla="*/ 20329 w 40657"/>
                <a:gd name="csY4" fmla="*/ 26945 h 26944"/>
                <a:gd name="csX5" fmla="*/ 20329 w 40657"/>
                <a:gd name="csY5" fmla="*/ 6099 h 26944"/>
                <a:gd name="csX6" fmla="*/ 6114 w 40657"/>
                <a:gd name="csY6" fmla="*/ 13459 h 26944"/>
                <a:gd name="csX7" fmla="*/ 20329 w 40657"/>
                <a:gd name="csY7" fmla="*/ 20820 h 26944"/>
                <a:gd name="csX8" fmla="*/ 34544 w 40657"/>
                <a:gd name="csY8" fmla="*/ 13459 h 26944"/>
                <a:gd name="csX9" fmla="*/ 20329 w 40657"/>
                <a:gd name="csY9" fmla="*/ 6099 h 269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40657" h="26944">
                  <a:moveTo>
                    <a:pt x="20329" y="26945"/>
                  </a:moveTo>
                  <a:cubicBezTo>
                    <a:pt x="8929" y="26945"/>
                    <a:pt x="0" y="21024"/>
                    <a:pt x="0" y="13472"/>
                  </a:cubicBezTo>
                  <a:cubicBezTo>
                    <a:pt x="0" y="5921"/>
                    <a:pt x="8929" y="0"/>
                    <a:pt x="20329" y="0"/>
                  </a:cubicBezTo>
                  <a:cubicBezTo>
                    <a:pt x="31729" y="0"/>
                    <a:pt x="40658" y="5921"/>
                    <a:pt x="40658" y="13472"/>
                  </a:cubicBezTo>
                  <a:cubicBezTo>
                    <a:pt x="40658" y="21024"/>
                    <a:pt x="31729" y="26945"/>
                    <a:pt x="20329" y="26945"/>
                  </a:cubicBezTo>
                  <a:close/>
                  <a:moveTo>
                    <a:pt x="20329" y="6099"/>
                  </a:moveTo>
                  <a:cubicBezTo>
                    <a:pt x="11948" y="6099"/>
                    <a:pt x="6114" y="9983"/>
                    <a:pt x="6114" y="13459"/>
                  </a:cubicBezTo>
                  <a:cubicBezTo>
                    <a:pt x="6114" y="16936"/>
                    <a:pt x="11948" y="20820"/>
                    <a:pt x="20329" y="20820"/>
                  </a:cubicBezTo>
                  <a:cubicBezTo>
                    <a:pt x="28710" y="20820"/>
                    <a:pt x="34544" y="16936"/>
                    <a:pt x="34544" y="13459"/>
                  </a:cubicBezTo>
                  <a:cubicBezTo>
                    <a:pt x="34544" y="9983"/>
                    <a:pt x="28710" y="6099"/>
                    <a:pt x="20329" y="6099"/>
                  </a:cubicBezTo>
                  <a:close/>
                </a:path>
              </a:pathLst>
            </a:custGeom>
            <a:solidFill>
              <a:schemeClr val="tx1"/>
            </a:solidFill>
            <a:ln w="1264" cap="flat">
              <a:noFill/>
              <a:prstDash val="solid"/>
              <a:miter/>
            </a:ln>
          </p:spPr>
          <p:txBody>
            <a:bodyPr/>
            <a:lstStyle/>
            <a:p>
              <a:endParaRPr lang="en-US"/>
            </a:p>
          </p:txBody>
        </p:sp>
        <p:sp>
          <p:nvSpPr>
            <p:cNvPr id="4555" name="Freeform 4554">
              <a:extLst>
                <a:ext uri="{FF2B5EF4-FFF2-40B4-BE49-F238E27FC236}">
                  <a16:creationId xmlns:a16="http://schemas.microsoft.com/office/drawing/2014/main" id="{9CCB0864-F0BA-8CE2-157F-E9215B23145C}"/>
                </a:ext>
              </a:extLst>
            </p:cNvPr>
            <p:cNvSpPr/>
            <p:nvPr/>
          </p:nvSpPr>
          <p:spPr>
            <a:xfrm>
              <a:off x="7434926" y="3886943"/>
              <a:ext cx="41918" cy="53928"/>
            </a:xfrm>
            <a:custGeom>
              <a:avLst/>
              <a:gdLst>
                <a:gd name="csX0" fmla="*/ 4878 w 41918"/>
                <a:gd name="csY0" fmla="*/ 0 h 53928"/>
                <a:gd name="csX1" fmla="*/ 41919 w 41918"/>
                <a:gd name="csY1" fmla="*/ 53928 h 53928"/>
                <a:gd name="csX2" fmla="*/ 0 w 41918"/>
                <a:gd name="csY2" fmla="*/ 3693 h 53928"/>
                <a:gd name="csX3" fmla="*/ 4878 w 41918"/>
                <a:gd name="csY3" fmla="*/ 0 h 53928"/>
              </a:gdLst>
              <a:ahLst/>
              <a:cxnLst>
                <a:cxn ang="0">
                  <a:pos x="csX0" y="csY0"/>
                </a:cxn>
                <a:cxn ang="0">
                  <a:pos x="csX1" y="csY1"/>
                </a:cxn>
                <a:cxn ang="0">
                  <a:pos x="csX2" y="csY2"/>
                </a:cxn>
                <a:cxn ang="0">
                  <a:pos x="csX3" y="csY3"/>
                </a:cxn>
              </a:cxnLst>
              <a:rect l="l" t="t" r="r" b="b"/>
              <a:pathLst>
                <a:path w="41918" h="53928">
                  <a:moveTo>
                    <a:pt x="4878" y="0"/>
                  </a:moveTo>
                  <a:lnTo>
                    <a:pt x="41919" y="53928"/>
                  </a:lnTo>
                  <a:lnTo>
                    <a:pt x="0" y="3693"/>
                  </a:lnTo>
                  <a:lnTo>
                    <a:pt x="4878" y="0"/>
                  </a:lnTo>
                  <a:close/>
                </a:path>
              </a:pathLst>
            </a:custGeom>
            <a:solidFill>
              <a:srgbClr val="892020"/>
            </a:solidFill>
            <a:ln w="1264" cap="flat">
              <a:noFill/>
              <a:prstDash val="solid"/>
              <a:miter/>
            </a:ln>
          </p:spPr>
          <p:txBody>
            <a:bodyPr/>
            <a:lstStyle/>
            <a:p>
              <a:endParaRPr lang="en-US"/>
            </a:p>
          </p:txBody>
        </p:sp>
        <p:sp>
          <p:nvSpPr>
            <p:cNvPr id="4556" name="Freeform 4555">
              <a:extLst>
                <a:ext uri="{FF2B5EF4-FFF2-40B4-BE49-F238E27FC236}">
                  <a16:creationId xmlns:a16="http://schemas.microsoft.com/office/drawing/2014/main" id="{03242CC0-0C49-0F4F-A8F5-B4F1B88118BA}"/>
                </a:ext>
              </a:extLst>
            </p:cNvPr>
            <p:cNvSpPr/>
            <p:nvPr/>
          </p:nvSpPr>
          <p:spPr>
            <a:xfrm>
              <a:off x="7550900" y="3876934"/>
              <a:ext cx="6113" cy="106238"/>
            </a:xfrm>
            <a:custGeom>
              <a:avLst/>
              <a:gdLst>
                <a:gd name="csX0" fmla="*/ 6114 w 6113"/>
                <a:gd name="csY0" fmla="*/ 0 h 106238"/>
                <a:gd name="csX1" fmla="*/ 3057 w 6113"/>
                <a:gd name="csY1" fmla="*/ 106239 h 106238"/>
                <a:gd name="csX2" fmla="*/ 0 w 6113"/>
                <a:gd name="csY2" fmla="*/ 0 h 106238"/>
                <a:gd name="csX3" fmla="*/ 6114 w 6113"/>
                <a:gd name="csY3" fmla="*/ 0 h 106238"/>
              </a:gdLst>
              <a:ahLst/>
              <a:cxnLst>
                <a:cxn ang="0">
                  <a:pos x="csX0" y="csY0"/>
                </a:cxn>
                <a:cxn ang="0">
                  <a:pos x="csX1" y="csY1"/>
                </a:cxn>
                <a:cxn ang="0">
                  <a:pos x="csX2" y="csY2"/>
                </a:cxn>
                <a:cxn ang="0">
                  <a:pos x="csX3" y="csY3"/>
                </a:cxn>
              </a:cxnLst>
              <a:rect l="l" t="t" r="r" b="b"/>
              <a:pathLst>
                <a:path w="6113" h="106238">
                  <a:moveTo>
                    <a:pt x="6114" y="0"/>
                  </a:moveTo>
                  <a:lnTo>
                    <a:pt x="3057" y="106239"/>
                  </a:lnTo>
                  <a:lnTo>
                    <a:pt x="0" y="0"/>
                  </a:lnTo>
                  <a:lnTo>
                    <a:pt x="6114" y="0"/>
                  </a:lnTo>
                  <a:close/>
                </a:path>
              </a:pathLst>
            </a:custGeom>
            <a:solidFill>
              <a:srgbClr val="892020"/>
            </a:solidFill>
            <a:ln w="1264" cap="flat">
              <a:noFill/>
              <a:prstDash val="solid"/>
              <a:miter/>
            </a:ln>
          </p:spPr>
          <p:txBody>
            <a:bodyPr/>
            <a:lstStyle/>
            <a:p>
              <a:endParaRPr lang="en-US"/>
            </a:p>
          </p:txBody>
        </p:sp>
        <p:sp>
          <p:nvSpPr>
            <p:cNvPr id="4557" name="Freeform 4556">
              <a:extLst>
                <a:ext uri="{FF2B5EF4-FFF2-40B4-BE49-F238E27FC236}">
                  <a16:creationId xmlns:a16="http://schemas.microsoft.com/office/drawing/2014/main" id="{B43658A6-72BE-520D-15F0-D17133BEF170}"/>
                </a:ext>
              </a:extLst>
            </p:cNvPr>
            <p:cNvSpPr/>
            <p:nvPr/>
          </p:nvSpPr>
          <p:spPr>
            <a:xfrm>
              <a:off x="7232695" y="3848470"/>
              <a:ext cx="642849" cy="424983"/>
            </a:xfrm>
            <a:custGeom>
              <a:avLst/>
              <a:gdLst>
                <a:gd name="csX0" fmla="*/ 411659 w 642849"/>
                <a:gd name="csY0" fmla="*/ 424959 h 424983"/>
                <a:gd name="csX1" fmla="*/ 357296 w 642849"/>
                <a:gd name="csY1" fmla="*/ 412085 h 424983"/>
                <a:gd name="csX2" fmla="*/ 325899 w 642849"/>
                <a:gd name="csY2" fmla="*/ 320872 h 424983"/>
                <a:gd name="csX3" fmla="*/ 326306 w 642849"/>
                <a:gd name="csY3" fmla="*/ 306877 h 424983"/>
                <a:gd name="csX4" fmla="*/ 322256 w 642849"/>
                <a:gd name="csY4" fmla="*/ 245360 h 424983"/>
                <a:gd name="csX5" fmla="*/ 321428 w 642849"/>
                <a:gd name="csY5" fmla="*/ 244902 h 424983"/>
                <a:gd name="csX6" fmla="*/ 320600 w 642849"/>
                <a:gd name="csY6" fmla="*/ 245360 h 424983"/>
                <a:gd name="csX7" fmla="*/ 316549 w 642849"/>
                <a:gd name="csY7" fmla="*/ 306877 h 424983"/>
                <a:gd name="csX8" fmla="*/ 316957 w 642849"/>
                <a:gd name="csY8" fmla="*/ 320872 h 424983"/>
                <a:gd name="csX9" fmla="*/ 285559 w 642849"/>
                <a:gd name="csY9" fmla="*/ 412085 h 424983"/>
                <a:gd name="csX10" fmla="*/ 203900 w 642849"/>
                <a:gd name="csY10" fmla="*/ 422399 h 424983"/>
                <a:gd name="csX11" fmla="*/ 133615 w 642849"/>
                <a:gd name="csY11" fmla="*/ 387827 h 424983"/>
                <a:gd name="csX12" fmla="*/ 121400 w 642849"/>
                <a:gd name="csY12" fmla="*/ 379868 h 424983"/>
                <a:gd name="csX13" fmla="*/ 8483 w 642849"/>
                <a:gd name="csY13" fmla="*/ 261035 h 424983"/>
                <a:gd name="csX14" fmla="*/ 56248 w 642849"/>
                <a:gd name="csY14" fmla="*/ 89319 h 424983"/>
                <a:gd name="csX15" fmla="*/ 201340 w 642849"/>
                <a:gd name="csY15" fmla="*/ 34232 h 424983"/>
                <a:gd name="csX16" fmla="*/ 204231 w 642849"/>
                <a:gd name="csY16" fmla="*/ 24835 h 424983"/>
                <a:gd name="csX17" fmla="*/ 241679 w 642849"/>
                <a:gd name="csY17" fmla="*/ 1812 h 424983"/>
                <a:gd name="csX18" fmla="*/ 242061 w 642849"/>
                <a:gd name="csY18" fmla="*/ 1736 h 424983"/>
                <a:gd name="csX19" fmla="*/ 321428 w 642849"/>
                <a:gd name="csY19" fmla="*/ 20722 h 424983"/>
                <a:gd name="csX20" fmla="*/ 400794 w 642849"/>
                <a:gd name="csY20" fmla="*/ 1736 h 424983"/>
                <a:gd name="csX21" fmla="*/ 401176 w 642849"/>
                <a:gd name="csY21" fmla="*/ 1812 h 424983"/>
                <a:gd name="csX22" fmla="*/ 438624 w 642849"/>
                <a:gd name="csY22" fmla="*/ 24835 h 424983"/>
                <a:gd name="csX23" fmla="*/ 441516 w 642849"/>
                <a:gd name="csY23" fmla="*/ 34232 h 424983"/>
                <a:gd name="csX24" fmla="*/ 586607 w 642849"/>
                <a:gd name="csY24" fmla="*/ 89332 h 424983"/>
                <a:gd name="csX25" fmla="*/ 586607 w 642849"/>
                <a:gd name="csY25" fmla="*/ 89332 h 424983"/>
                <a:gd name="csX26" fmla="*/ 634372 w 642849"/>
                <a:gd name="csY26" fmla="*/ 261048 h 424983"/>
                <a:gd name="csX27" fmla="*/ 521455 w 642849"/>
                <a:gd name="csY27" fmla="*/ 379881 h 424983"/>
                <a:gd name="csX28" fmla="*/ 509240 w 642849"/>
                <a:gd name="csY28" fmla="*/ 387839 h 424983"/>
                <a:gd name="csX29" fmla="*/ 438956 w 642849"/>
                <a:gd name="csY29" fmla="*/ 422412 h 424983"/>
                <a:gd name="csX30" fmla="*/ 411659 w 642849"/>
                <a:gd name="csY30" fmla="*/ 424984 h 424983"/>
                <a:gd name="csX31" fmla="*/ 321453 w 642849"/>
                <a:gd name="csY31" fmla="*/ 238777 h 424983"/>
                <a:gd name="csX32" fmla="*/ 326676 w 642849"/>
                <a:gd name="csY32" fmla="*/ 241120 h 424983"/>
                <a:gd name="csX33" fmla="*/ 332433 w 642849"/>
                <a:gd name="csY33" fmla="*/ 307106 h 424983"/>
                <a:gd name="csX34" fmla="*/ 332025 w 642849"/>
                <a:gd name="csY34" fmla="*/ 320859 h 424983"/>
                <a:gd name="csX35" fmla="*/ 360748 w 642849"/>
                <a:gd name="csY35" fmla="*/ 407029 h 424983"/>
                <a:gd name="csX36" fmla="*/ 437682 w 642849"/>
                <a:gd name="csY36" fmla="*/ 416414 h 424983"/>
                <a:gd name="csX37" fmla="*/ 505890 w 642849"/>
                <a:gd name="csY37" fmla="*/ 382708 h 424983"/>
                <a:gd name="csX38" fmla="*/ 518131 w 642849"/>
                <a:gd name="csY38" fmla="*/ 374736 h 424983"/>
                <a:gd name="csX39" fmla="*/ 628551 w 642849"/>
                <a:gd name="csY39" fmla="*/ 259176 h 424983"/>
                <a:gd name="csX40" fmla="*/ 582786 w 642849"/>
                <a:gd name="csY40" fmla="*/ 94082 h 424983"/>
                <a:gd name="csX41" fmla="*/ 582786 w 642849"/>
                <a:gd name="csY41" fmla="*/ 94082 h 424983"/>
                <a:gd name="csX42" fmla="*/ 440217 w 642849"/>
                <a:gd name="csY42" fmla="*/ 42459 h 424983"/>
                <a:gd name="csX43" fmla="*/ 436433 w 642849"/>
                <a:gd name="csY43" fmla="*/ 42930 h 424983"/>
                <a:gd name="csX44" fmla="*/ 435134 w 642849"/>
                <a:gd name="csY44" fmla="*/ 39364 h 424983"/>
                <a:gd name="csX45" fmla="*/ 433160 w 642849"/>
                <a:gd name="csY45" fmla="*/ 27560 h 424983"/>
                <a:gd name="csX46" fmla="*/ 399839 w 642849"/>
                <a:gd name="csY46" fmla="*/ 7772 h 424983"/>
                <a:gd name="csX47" fmla="*/ 324459 w 642849"/>
                <a:gd name="csY47" fmla="*/ 28986 h 424983"/>
                <a:gd name="csX48" fmla="*/ 321453 w 642849"/>
                <a:gd name="csY48" fmla="*/ 31507 h 424983"/>
                <a:gd name="csX49" fmla="*/ 321428 w 642849"/>
                <a:gd name="csY49" fmla="*/ 31507 h 424983"/>
                <a:gd name="csX50" fmla="*/ 318434 w 642849"/>
                <a:gd name="csY50" fmla="*/ 28948 h 424983"/>
                <a:gd name="csX51" fmla="*/ 243055 w 642849"/>
                <a:gd name="csY51" fmla="*/ 7759 h 424983"/>
                <a:gd name="csX52" fmla="*/ 209632 w 642849"/>
                <a:gd name="csY52" fmla="*/ 27726 h 424983"/>
                <a:gd name="csX53" fmla="*/ 207759 w 642849"/>
                <a:gd name="csY53" fmla="*/ 39339 h 424983"/>
                <a:gd name="csX54" fmla="*/ 206435 w 642849"/>
                <a:gd name="csY54" fmla="*/ 42930 h 424983"/>
                <a:gd name="csX55" fmla="*/ 202639 w 642849"/>
                <a:gd name="csY55" fmla="*/ 42420 h 424983"/>
                <a:gd name="csX56" fmla="*/ 60095 w 642849"/>
                <a:gd name="csY56" fmla="*/ 94069 h 424983"/>
                <a:gd name="csX57" fmla="*/ 14330 w 642849"/>
                <a:gd name="csY57" fmla="*/ 259164 h 424983"/>
                <a:gd name="csX58" fmla="*/ 124763 w 642849"/>
                <a:gd name="csY58" fmla="*/ 374723 h 424983"/>
                <a:gd name="csX59" fmla="*/ 137003 w 642849"/>
                <a:gd name="csY59" fmla="*/ 382695 h 424983"/>
                <a:gd name="csX60" fmla="*/ 205212 w 642849"/>
                <a:gd name="csY60" fmla="*/ 416401 h 424983"/>
                <a:gd name="csX61" fmla="*/ 282146 w 642849"/>
                <a:gd name="csY61" fmla="*/ 407016 h 424983"/>
                <a:gd name="csX62" fmla="*/ 310881 w 642849"/>
                <a:gd name="csY62" fmla="*/ 320846 h 424983"/>
                <a:gd name="csX63" fmla="*/ 310486 w 642849"/>
                <a:gd name="csY63" fmla="*/ 307094 h 424983"/>
                <a:gd name="csX64" fmla="*/ 316231 w 642849"/>
                <a:gd name="csY64" fmla="*/ 241107 h 424983"/>
                <a:gd name="csX65" fmla="*/ 321466 w 642849"/>
                <a:gd name="csY65" fmla="*/ 238764 h 4249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Lst>
              <a:rect l="l" t="t" r="r" b="b"/>
              <a:pathLst>
                <a:path w="642849" h="424983">
                  <a:moveTo>
                    <a:pt x="411659" y="424959"/>
                  </a:moveTo>
                  <a:cubicBezTo>
                    <a:pt x="392579" y="424959"/>
                    <a:pt x="371154" y="421546"/>
                    <a:pt x="357296" y="412085"/>
                  </a:cubicBezTo>
                  <a:cubicBezTo>
                    <a:pt x="331350" y="394359"/>
                    <a:pt x="325899" y="352707"/>
                    <a:pt x="325899" y="320872"/>
                  </a:cubicBezTo>
                  <a:cubicBezTo>
                    <a:pt x="325899" y="317485"/>
                    <a:pt x="326090" y="312569"/>
                    <a:pt x="326306" y="306877"/>
                  </a:cubicBezTo>
                  <a:cubicBezTo>
                    <a:pt x="327045" y="287611"/>
                    <a:pt x="328408" y="251752"/>
                    <a:pt x="322256" y="245360"/>
                  </a:cubicBezTo>
                  <a:cubicBezTo>
                    <a:pt x="321810" y="244902"/>
                    <a:pt x="321555" y="244902"/>
                    <a:pt x="321428" y="244902"/>
                  </a:cubicBezTo>
                  <a:cubicBezTo>
                    <a:pt x="321300" y="244902"/>
                    <a:pt x="321046" y="244902"/>
                    <a:pt x="320600" y="245360"/>
                  </a:cubicBezTo>
                  <a:cubicBezTo>
                    <a:pt x="314448" y="251752"/>
                    <a:pt x="315823" y="287611"/>
                    <a:pt x="316549" y="306877"/>
                  </a:cubicBezTo>
                  <a:cubicBezTo>
                    <a:pt x="316766" y="312569"/>
                    <a:pt x="316957" y="317472"/>
                    <a:pt x="316957" y="320872"/>
                  </a:cubicBezTo>
                  <a:cubicBezTo>
                    <a:pt x="316957" y="352707"/>
                    <a:pt x="311505" y="394372"/>
                    <a:pt x="285559" y="412085"/>
                  </a:cubicBezTo>
                  <a:cubicBezTo>
                    <a:pt x="264224" y="426652"/>
                    <a:pt x="224968" y="426881"/>
                    <a:pt x="203900" y="422399"/>
                  </a:cubicBezTo>
                  <a:cubicBezTo>
                    <a:pt x="177992" y="416872"/>
                    <a:pt x="155434" y="402114"/>
                    <a:pt x="133615" y="387827"/>
                  </a:cubicBezTo>
                  <a:lnTo>
                    <a:pt x="121400" y="379868"/>
                  </a:lnTo>
                  <a:cubicBezTo>
                    <a:pt x="72718" y="348250"/>
                    <a:pt x="26736" y="318389"/>
                    <a:pt x="8483" y="261035"/>
                  </a:cubicBezTo>
                  <a:cubicBezTo>
                    <a:pt x="-12393" y="195456"/>
                    <a:pt x="5910" y="129647"/>
                    <a:pt x="56248" y="89319"/>
                  </a:cubicBezTo>
                  <a:cubicBezTo>
                    <a:pt x="145346" y="17920"/>
                    <a:pt x="187227" y="26834"/>
                    <a:pt x="201340" y="34232"/>
                  </a:cubicBezTo>
                  <a:cubicBezTo>
                    <a:pt x="201582" y="31558"/>
                    <a:pt x="202346" y="28311"/>
                    <a:pt x="204231" y="24835"/>
                  </a:cubicBezTo>
                  <a:cubicBezTo>
                    <a:pt x="209810" y="14559"/>
                    <a:pt x="222407" y="6817"/>
                    <a:pt x="241679" y="1812"/>
                  </a:cubicBezTo>
                  <a:cubicBezTo>
                    <a:pt x="241806" y="1786"/>
                    <a:pt x="241934" y="1761"/>
                    <a:pt x="242061" y="1736"/>
                  </a:cubicBezTo>
                  <a:cubicBezTo>
                    <a:pt x="296654" y="-5293"/>
                    <a:pt x="315225" y="10700"/>
                    <a:pt x="321428" y="20722"/>
                  </a:cubicBezTo>
                  <a:cubicBezTo>
                    <a:pt x="327631" y="10700"/>
                    <a:pt x="346215" y="-5306"/>
                    <a:pt x="400794" y="1736"/>
                  </a:cubicBezTo>
                  <a:cubicBezTo>
                    <a:pt x="400922" y="1748"/>
                    <a:pt x="401049" y="1774"/>
                    <a:pt x="401176" y="1812"/>
                  </a:cubicBezTo>
                  <a:cubicBezTo>
                    <a:pt x="420448" y="6817"/>
                    <a:pt x="433045" y="14559"/>
                    <a:pt x="438624" y="24835"/>
                  </a:cubicBezTo>
                  <a:cubicBezTo>
                    <a:pt x="440509" y="28298"/>
                    <a:pt x="441274" y="31546"/>
                    <a:pt x="441516" y="34232"/>
                  </a:cubicBezTo>
                  <a:cubicBezTo>
                    <a:pt x="455641" y="26834"/>
                    <a:pt x="497496" y="17908"/>
                    <a:pt x="586607" y="89332"/>
                  </a:cubicBezTo>
                  <a:lnTo>
                    <a:pt x="586607" y="89332"/>
                  </a:lnTo>
                  <a:cubicBezTo>
                    <a:pt x="636945" y="129660"/>
                    <a:pt x="655236" y="195469"/>
                    <a:pt x="634372" y="261048"/>
                  </a:cubicBezTo>
                  <a:cubicBezTo>
                    <a:pt x="616120" y="318402"/>
                    <a:pt x="570138" y="348262"/>
                    <a:pt x="521455" y="379881"/>
                  </a:cubicBezTo>
                  <a:lnTo>
                    <a:pt x="509240" y="387839"/>
                  </a:lnTo>
                  <a:cubicBezTo>
                    <a:pt x="487421" y="402127"/>
                    <a:pt x="464863" y="416898"/>
                    <a:pt x="438956" y="422412"/>
                  </a:cubicBezTo>
                  <a:cubicBezTo>
                    <a:pt x="431581" y="423991"/>
                    <a:pt x="421951" y="424984"/>
                    <a:pt x="411659" y="424984"/>
                  </a:cubicBezTo>
                  <a:close/>
                  <a:moveTo>
                    <a:pt x="321453" y="238777"/>
                  </a:moveTo>
                  <a:cubicBezTo>
                    <a:pt x="323402" y="238777"/>
                    <a:pt x="325211" y="239579"/>
                    <a:pt x="326676" y="241120"/>
                  </a:cubicBezTo>
                  <a:cubicBezTo>
                    <a:pt x="334025" y="248760"/>
                    <a:pt x="333592" y="276685"/>
                    <a:pt x="332433" y="307106"/>
                  </a:cubicBezTo>
                  <a:cubicBezTo>
                    <a:pt x="332216" y="312735"/>
                    <a:pt x="332025" y="317586"/>
                    <a:pt x="332025" y="320859"/>
                  </a:cubicBezTo>
                  <a:cubicBezTo>
                    <a:pt x="332025" y="351217"/>
                    <a:pt x="337006" y="390806"/>
                    <a:pt x="360748" y="407029"/>
                  </a:cubicBezTo>
                  <a:cubicBezTo>
                    <a:pt x="378517" y="419165"/>
                    <a:pt x="414513" y="421342"/>
                    <a:pt x="437682" y="416414"/>
                  </a:cubicBezTo>
                  <a:cubicBezTo>
                    <a:pt x="462469" y="411130"/>
                    <a:pt x="484543" y="396677"/>
                    <a:pt x="505890" y="382708"/>
                  </a:cubicBezTo>
                  <a:lnTo>
                    <a:pt x="518131" y="374736"/>
                  </a:lnTo>
                  <a:cubicBezTo>
                    <a:pt x="565871" y="343729"/>
                    <a:pt x="610961" y="314441"/>
                    <a:pt x="628551" y="259176"/>
                  </a:cubicBezTo>
                  <a:cubicBezTo>
                    <a:pt x="648638" y="196054"/>
                    <a:pt x="631099" y="132793"/>
                    <a:pt x="582786" y="94082"/>
                  </a:cubicBezTo>
                  <a:lnTo>
                    <a:pt x="582786" y="94082"/>
                  </a:lnTo>
                  <a:cubicBezTo>
                    <a:pt x="476009" y="8523"/>
                    <a:pt x="440560" y="42102"/>
                    <a:pt x="440217" y="42459"/>
                  </a:cubicBezTo>
                  <a:cubicBezTo>
                    <a:pt x="439210" y="43477"/>
                    <a:pt x="437644" y="43668"/>
                    <a:pt x="436433" y="42930"/>
                  </a:cubicBezTo>
                  <a:cubicBezTo>
                    <a:pt x="435223" y="42191"/>
                    <a:pt x="434676" y="40714"/>
                    <a:pt x="435134" y="39364"/>
                  </a:cubicBezTo>
                  <a:cubicBezTo>
                    <a:pt x="435198" y="39173"/>
                    <a:pt x="436752" y="34016"/>
                    <a:pt x="433160" y="27560"/>
                  </a:cubicBezTo>
                  <a:cubicBezTo>
                    <a:pt x="429874" y="21639"/>
                    <a:pt x="421416" y="13400"/>
                    <a:pt x="399839" y="7772"/>
                  </a:cubicBezTo>
                  <a:cubicBezTo>
                    <a:pt x="330739" y="-1079"/>
                    <a:pt x="324510" y="28693"/>
                    <a:pt x="324459" y="28986"/>
                  </a:cubicBezTo>
                  <a:cubicBezTo>
                    <a:pt x="324192" y="30438"/>
                    <a:pt x="322931" y="31507"/>
                    <a:pt x="321453" y="31507"/>
                  </a:cubicBezTo>
                  <a:lnTo>
                    <a:pt x="321428" y="31507"/>
                  </a:lnTo>
                  <a:cubicBezTo>
                    <a:pt x="319937" y="31495"/>
                    <a:pt x="318676" y="30425"/>
                    <a:pt x="318434" y="28948"/>
                  </a:cubicBezTo>
                  <a:cubicBezTo>
                    <a:pt x="318384" y="28681"/>
                    <a:pt x="312155" y="-1091"/>
                    <a:pt x="243055" y="7759"/>
                  </a:cubicBezTo>
                  <a:cubicBezTo>
                    <a:pt x="221312" y="13438"/>
                    <a:pt x="212880" y="21741"/>
                    <a:pt x="209632" y="27726"/>
                  </a:cubicBezTo>
                  <a:cubicBezTo>
                    <a:pt x="206167" y="34118"/>
                    <a:pt x="207747" y="39301"/>
                    <a:pt x="207759" y="39339"/>
                  </a:cubicBezTo>
                  <a:cubicBezTo>
                    <a:pt x="208218" y="40701"/>
                    <a:pt x="207670" y="42191"/>
                    <a:pt x="206435" y="42930"/>
                  </a:cubicBezTo>
                  <a:cubicBezTo>
                    <a:pt x="205212" y="43668"/>
                    <a:pt x="203632" y="43452"/>
                    <a:pt x="202639" y="42420"/>
                  </a:cubicBezTo>
                  <a:cubicBezTo>
                    <a:pt x="202308" y="42089"/>
                    <a:pt x="166872" y="8497"/>
                    <a:pt x="60095" y="94069"/>
                  </a:cubicBezTo>
                  <a:cubicBezTo>
                    <a:pt x="11782" y="132780"/>
                    <a:pt x="-5757" y="196042"/>
                    <a:pt x="14330" y="259164"/>
                  </a:cubicBezTo>
                  <a:cubicBezTo>
                    <a:pt x="31920" y="314441"/>
                    <a:pt x="77010" y="343729"/>
                    <a:pt x="124763" y="374723"/>
                  </a:cubicBezTo>
                  <a:lnTo>
                    <a:pt x="137003" y="382695"/>
                  </a:lnTo>
                  <a:cubicBezTo>
                    <a:pt x="158351" y="396677"/>
                    <a:pt x="180425" y="411130"/>
                    <a:pt x="205212" y="416401"/>
                  </a:cubicBezTo>
                  <a:cubicBezTo>
                    <a:pt x="228368" y="421342"/>
                    <a:pt x="264377" y="419152"/>
                    <a:pt x="282146" y="407016"/>
                  </a:cubicBezTo>
                  <a:cubicBezTo>
                    <a:pt x="305888" y="390793"/>
                    <a:pt x="310881" y="351204"/>
                    <a:pt x="310881" y="320846"/>
                  </a:cubicBezTo>
                  <a:cubicBezTo>
                    <a:pt x="310881" y="317574"/>
                    <a:pt x="310690" y="312722"/>
                    <a:pt x="310486" y="307094"/>
                  </a:cubicBezTo>
                  <a:cubicBezTo>
                    <a:pt x="309327" y="276673"/>
                    <a:pt x="308881" y="248735"/>
                    <a:pt x="316231" y="241107"/>
                  </a:cubicBezTo>
                  <a:cubicBezTo>
                    <a:pt x="317708" y="239579"/>
                    <a:pt x="319504" y="238764"/>
                    <a:pt x="321466" y="238764"/>
                  </a:cubicBezTo>
                  <a:close/>
                </a:path>
              </a:pathLst>
            </a:custGeom>
            <a:solidFill>
              <a:schemeClr val="tx1"/>
            </a:solidFill>
            <a:ln w="1264" cap="flat">
              <a:noFill/>
              <a:prstDash val="solid"/>
              <a:miter/>
            </a:ln>
          </p:spPr>
          <p:txBody>
            <a:bodyPr/>
            <a:lstStyle/>
            <a:p>
              <a:endParaRPr lang="en-US"/>
            </a:p>
          </p:txBody>
        </p:sp>
        <p:sp>
          <p:nvSpPr>
            <p:cNvPr id="4558" name="Freeform 4557">
              <a:extLst>
                <a:ext uri="{FF2B5EF4-FFF2-40B4-BE49-F238E27FC236}">
                  <a16:creationId xmlns:a16="http://schemas.microsoft.com/office/drawing/2014/main" id="{251F4FC7-C907-BAE2-86BB-6A53BFAE0923}"/>
                </a:ext>
              </a:extLst>
            </p:cNvPr>
            <p:cNvSpPr/>
            <p:nvPr/>
          </p:nvSpPr>
          <p:spPr>
            <a:xfrm>
              <a:off x="7631056" y="3886943"/>
              <a:ext cx="41918" cy="53928"/>
            </a:xfrm>
            <a:custGeom>
              <a:avLst/>
              <a:gdLst>
                <a:gd name="csX0" fmla="*/ 41919 w 41918"/>
                <a:gd name="csY0" fmla="*/ 3693 h 53928"/>
                <a:gd name="csX1" fmla="*/ 0 w 41918"/>
                <a:gd name="csY1" fmla="*/ 53928 h 53928"/>
                <a:gd name="csX2" fmla="*/ 37053 w 41918"/>
                <a:gd name="csY2" fmla="*/ 0 h 53928"/>
                <a:gd name="csX3" fmla="*/ 41919 w 41918"/>
                <a:gd name="csY3" fmla="*/ 3693 h 53928"/>
              </a:gdLst>
              <a:ahLst/>
              <a:cxnLst>
                <a:cxn ang="0">
                  <a:pos x="csX0" y="csY0"/>
                </a:cxn>
                <a:cxn ang="0">
                  <a:pos x="csX1" y="csY1"/>
                </a:cxn>
                <a:cxn ang="0">
                  <a:pos x="csX2" y="csY2"/>
                </a:cxn>
                <a:cxn ang="0">
                  <a:pos x="csX3" y="csY3"/>
                </a:cxn>
              </a:cxnLst>
              <a:rect l="l" t="t" r="r" b="b"/>
              <a:pathLst>
                <a:path w="41918" h="53928">
                  <a:moveTo>
                    <a:pt x="41919" y="3693"/>
                  </a:moveTo>
                  <a:lnTo>
                    <a:pt x="0" y="53928"/>
                  </a:lnTo>
                  <a:lnTo>
                    <a:pt x="37053" y="0"/>
                  </a:lnTo>
                  <a:lnTo>
                    <a:pt x="41919" y="3693"/>
                  </a:lnTo>
                  <a:close/>
                </a:path>
              </a:pathLst>
            </a:custGeom>
            <a:solidFill>
              <a:srgbClr val="892020"/>
            </a:solidFill>
            <a:ln w="1264" cap="flat">
              <a:noFill/>
              <a:prstDash val="solid"/>
              <a:miter/>
            </a:ln>
          </p:spPr>
          <p:txBody>
            <a:bodyPr/>
            <a:lstStyle/>
            <a:p>
              <a:endParaRPr lang="en-US"/>
            </a:p>
          </p:txBody>
        </p:sp>
        <p:sp>
          <p:nvSpPr>
            <p:cNvPr id="4559" name="Freeform 4558">
              <a:extLst>
                <a:ext uri="{FF2B5EF4-FFF2-40B4-BE49-F238E27FC236}">
                  <a16:creationId xmlns:a16="http://schemas.microsoft.com/office/drawing/2014/main" id="{B3AC3796-2BCD-994F-62D7-34993A5651A3}"/>
                </a:ext>
              </a:extLst>
            </p:cNvPr>
            <p:cNvSpPr/>
            <p:nvPr/>
          </p:nvSpPr>
          <p:spPr>
            <a:xfrm>
              <a:off x="7742457" y="4066577"/>
              <a:ext cx="97115" cy="110222"/>
            </a:xfrm>
            <a:custGeom>
              <a:avLst/>
              <a:gdLst>
                <a:gd name="csX0" fmla="*/ 47676 w 97115"/>
                <a:gd name="csY0" fmla="*/ 102421 h 110222"/>
                <a:gd name="csX1" fmla="*/ 3618 w 97115"/>
                <a:gd name="csY1" fmla="*/ 99378 h 110222"/>
                <a:gd name="csX2" fmla="*/ 27704 w 97115"/>
                <a:gd name="csY2" fmla="*/ 38472 h 110222"/>
                <a:gd name="csX3" fmla="*/ 78717 w 97115"/>
                <a:gd name="csY3" fmla="*/ 1098 h 110222"/>
                <a:gd name="csX4" fmla="*/ 47664 w 97115"/>
                <a:gd name="csY4" fmla="*/ 102421 h 110222"/>
              </a:gdLst>
              <a:ahLst/>
              <a:cxnLst>
                <a:cxn ang="0">
                  <a:pos x="csX0" y="csY0"/>
                </a:cxn>
                <a:cxn ang="0">
                  <a:pos x="csX1" y="csY1"/>
                </a:cxn>
                <a:cxn ang="0">
                  <a:pos x="csX2" y="csY2"/>
                </a:cxn>
                <a:cxn ang="0">
                  <a:pos x="csX3" y="csY3"/>
                </a:cxn>
                <a:cxn ang="0">
                  <a:pos x="csX4" y="csY4"/>
                </a:cxn>
              </a:cxnLst>
              <a:rect l="l" t="t" r="r" b="b"/>
              <a:pathLst>
                <a:path w="97115" h="110222">
                  <a:moveTo>
                    <a:pt x="47676" y="102421"/>
                  </a:moveTo>
                  <a:cubicBezTo>
                    <a:pt x="31411" y="112456"/>
                    <a:pt x="14686" y="114187"/>
                    <a:pt x="3618" y="99378"/>
                  </a:cubicBezTo>
                  <a:cubicBezTo>
                    <a:pt x="-9769" y="81474"/>
                    <a:pt x="17565" y="52161"/>
                    <a:pt x="27704" y="38472"/>
                  </a:cubicBezTo>
                  <a:cubicBezTo>
                    <a:pt x="39945" y="21943"/>
                    <a:pt x="54949" y="-5867"/>
                    <a:pt x="78717" y="1098"/>
                  </a:cubicBezTo>
                  <a:cubicBezTo>
                    <a:pt x="119579" y="13081"/>
                    <a:pt x="84831" y="79475"/>
                    <a:pt x="47664" y="102421"/>
                  </a:cubicBezTo>
                  <a:close/>
                </a:path>
              </a:pathLst>
            </a:custGeom>
            <a:solidFill>
              <a:schemeClr val="bg1">
                <a:lumMod val="65000"/>
              </a:schemeClr>
            </a:solidFill>
            <a:ln w="1264" cap="flat">
              <a:noFill/>
              <a:prstDash val="solid"/>
              <a:miter/>
            </a:ln>
          </p:spPr>
          <p:txBody>
            <a:bodyPr/>
            <a:lstStyle/>
            <a:p>
              <a:endParaRPr lang="en-US"/>
            </a:p>
          </p:txBody>
        </p:sp>
      </p:grpSp>
      <p:cxnSp>
        <p:nvCxnSpPr>
          <p:cNvPr id="4898" name="Straight Connector 4897">
            <a:extLst>
              <a:ext uri="{FF2B5EF4-FFF2-40B4-BE49-F238E27FC236}">
                <a16:creationId xmlns:a16="http://schemas.microsoft.com/office/drawing/2014/main" id="{6B5467AA-6631-E902-8B8C-E90D9593FD62}"/>
              </a:ext>
            </a:extLst>
          </p:cNvPr>
          <p:cNvCxnSpPr>
            <a:cxnSpLocks/>
          </p:cNvCxnSpPr>
          <p:nvPr/>
        </p:nvCxnSpPr>
        <p:spPr>
          <a:xfrm>
            <a:off x="7660476" y="3471319"/>
            <a:ext cx="0" cy="615994"/>
          </a:xfrm>
          <a:prstGeom prst="line">
            <a:avLst/>
          </a:prstGeom>
          <a:ln w="9525" cap="rnd">
            <a:solidFill>
              <a:schemeClr val="accent5">
                <a:lumMod val="75000"/>
              </a:schemeClr>
            </a:solidFill>
            <a:round/>
          </a:ln>
        </p:spPr>
        <p:style>
          <a:lnRef idx="1">
            <a:schemeClr val="accent1"/>
          </a:lnRef>
          <a:fillRef idx="0">
            <a:schemeClr val="accent1"/>
          </a:fillRef>
          <a:effectRef idx="0">
            <a:schemeClr val="accent1"/>
          </a:effectRef>
          <a:fontRef idx="minor">
            <a:schemeClr val="tx1"/>
          </a:fontRef>
        </p:style>
      </p:cxnSp>
      <p:cxnSp>
        <p:nvCxnSpPr>
          <p:cNvPr id="4899" name="Straight Connector 4898">
            <a:extLst>
              <a:ext uri="{FF2B5EF4-FFF2-40B4-BE49-F238E27FC236}">
                <a16:creationId xmlns:a16="http://schemas.microsoft.com/office/drawing/2014/main" id="{D0960C95-A03F-7F54-153A-06EB75D824DA}"/>
              </a:ext>
            </a:extLst>
          </p:cNvPr>
          <p:cNvCxnSpPr>
            <a:cxnSpLocks/>
          </p:cNvCxnSpPr>
          <p:nvPr/>
        </p:nvCxnSpPr>
        <p:spPr>
          <a:xfrm>
            <a:off x="7673353" y="3471319"/>
            <a:ext cx="0" cy="615994"/>
          </a:xfrm>
          <a:prstGeom prst="line">
            <a:avLst/>
          </a:prstGeom>
          <a:ln w="9525" cap="rnd">
            <a:solidFill>
              <a:schemeClr val="accent5">
                <a:lumMod val="75000"/>
              </a:schemeClr>
            </a:solidFill>
            <a:round/>
          </a:ln>
        </p:spPr>
        <p:style>
          <a:lnRef idx="1">
            <a:schemeClr val="accent1"/>
          </a:lnRef>
          <a:fillRef idx="0">
            <a:schemeClr val="accent1"/>
          </a:fillRef>
          <a:effectRef idx="0">
            <a:schemeClr val="accent1"/>
          </a:effectRef>
          <a:fontRef idx="minor">
            <a:schemeClr val="tx1"/>
          </a:fontRef>
        </p:style>
      </p:cxnSp>
      <p:cxnSp>
        <p:nvCxnSpPr>
          <p:cNvPr id="4900" name="Straight Connector 4899">
            <a:extLst>
              <a:ext uri="{FF2B5EF4-FFF2-40B4-BE49-F238E27FC236}">
                <a16:creationId xmlns:a16="http://schemas.microsoft.com/office/drawing/2014/main" id="{47B07700-A9DC-3027-25C5-58CA3FFA6731}"/>
              </a:ext>
            </a:extLst>
          </p:cNvPr>
          <p:cNvCxnSpPr>
            <a:cxnSpLocks/>
          </p:cNvCxnSpPr>
          <p:nvPr/>
        </p:nvCxnSpPr>
        <p:spPr>
          <a:xfrm>
            <a:off x="7689228" y="3471319"/>
            <a:ext cx="0" cy="615994"/>
          </a:xfrm>
          <a:prstGeom prst="line">
            <a:avLst/>
          </a:prstGeom>
          <a:ln w="9525" cap="rnd">
            <a:solidFill>
              <a:schemeClr val="accent5">
                <a:lumMod val="75000"/>
              </a:schemeClr>
            </a:solidFill>
            <a:round/>
          </a:ln>
        </p:spPr>
        <p:style>
          <a:lnRef idx="1">
            <a:schemeClr val="accent1"/>
          </a:lnRef>
          <a:fillRef idx="0">
            <a:schemeClr val="accent1"/>
          </a:fillRef>
          <a:effectRef idx="0">
            <a:schemeClr val="accent1"/>
          </a:effectRef>
          <a:fontRef idx="minor">
            <a:schemeClr val="tx1"/>
          </a:fontRef>
        </p:style>
      </p:cxnSp>
      <p:grpSp>
        <p:nvGrpSpPr>
          <p:cNvPr id="4894" name="Group 4893">
            <a:extLst>
              <a:ext uri="{FF2B5EF4-FFF2-40B4-BE49-F238E27FC236}">
                <a16:creationId xmlns:a16="http://schemas.microsoft.com/office/drawing/2014/main" id="{4AFE5A76-9F63-F25C-996E-C895A9EC5EA7}"/>
              </a:ext>
            </a:extLst>
          </p:cNvPr>
          <p:cNvGrpSpPr/>
          <p:nvPr/>
        </p:nvGrpSpPr>
        <p:grpSpPr>
          <a:xfrm>
            <a:off x="7115070" y="3162278"/>
            <a:ext cx="643683" cy="470940"/>
            <a:chOff x="7115070" y="3171803"/>
            <a:chExt cx="643683" cy="470940"/>
          </a:xfrm>
        </p:grpSpPr>
        <p:sp>
          <p:nvSpPr>
            <p:cNvPr id="4361" name="Freeform 4360">
              <a:extLst>
                <a:ext uri="{FF2B5EF4-FFF2-40B4-BE49-F238E27FC236}">
                  <a16:creationId xmlns:a16="http://schemas.microsoft.com/office/drawing/2014/main" id="{D10E8DF0-527E-8CA4-53CB-F5B459D9639C}"/>
                </a:ext>
              </a:extLst>
            </p:cNvPr>
            <p:cNvSpPr/>
            <p:nvPr/>
          </p:nvSpPr>
          <p:spPr>
            <a:xfrm>
              <a:off x="7118152" y="3380961"/>
              <a:ext cx="637569" cy="258728"/>
            </a:xfrm>
            <a:custGeom>
              <a:avLst/>
              <a:gdLst>
                <a:gd name="csX0" fmla="*/ 637544 w 637569"/>
                <a:gd name="csY0" fmla="*/ 0 h 258728"/>
                <a:gd name="csX1" fmla="*/ 637544 w 637569"/>
                <a:gd name="csY1" fmla="*/ 81344 h 258728"/>
                <a:gd name="csX2" fmla="*/ 561120 w 637569"/>
                <a:gd name="csY2" fmla="*/ 184361 h 258728"/>
                <a:gd name="csX3" fmla="*/ 405902 w 637569"/>
                <a:gd name="csY3" fmla="*/ 257912 h 258728"/>
                <a:gd name="csX4" fmla="*/ 318957 w 637569"/>
                <a:gd name="csY4" fmla="*/ 216794 h 258728"/>
                <a:gd name="csX5" fmla="*/ 318587 w 637569"/>
                <a:gd name="csY5" fmla="*/ 216794 h 258728"/>
                <a:gd name="csX6" fmla="*/ 231642 w 637569"/>
                <a:gd name="csY6" fmla="*/ 257912 h 258728"/>
                <a:gd name="csX7" fmla="*/ 76424 w 637569"/>
                <a:gd name="csY7" fmla="*/ 184361 h 258728"/>
                <a:gd name="csX8" fmla="*/ 0 w 637569"/>
                <a:gd name="csY8" fmla="*/ 81344 h 258728"/>
                <a:gd name="csX9" fmla="*/ 0 w 637569"/>
                <a:gd name="csY9" fmla="*/ 0 h 258728"/>
                <a:gd name="csX10" fmla="*/ 637569 w 637569"/>
                <a:gd name="csY10" fmla="*/ 0 h 2587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637569" h="258728">
                  <a:moveTo>
                    <a:pt x="637544" y="0"/>
                  </a:moveTo>
                  <a:lnTo>
                    <a:pt x="637544" y="81344"/>
                  </a:lnTo>
                  <a:cubicBezTo>
                    <a:pt x="637544" y="129363"/>
                    <a:pt x="607140" y="147318"/>
                    <a:pt x="561120" y="184361"/>
                  </a:cubicBezTo>
                  <a:cubicBezTo>
                    <a:pt x="512667" y="223390"/>
                    <a:pt x="469895" y="252500"/>
                    <a:pt x="405902" y="257912"/>
                  </a:cubicBezTo>
                  <a:cubicBezTo>
                    <a:pt x="375269" y="260510"/>
                    <a:pt x="324039" y="259325"/>
                    <a:pt x="318957" y="216794"/>
                  </a:cubicBezTo>
                  <a:lnTo>
                    <a:pt x="318587" y="216794"/>
                  </a:lnTo>
                  <a:cubicBezTo>
                    <a:pt x="313505" y="259338"/>
                    <a:pt x="262263" y="260510"/>
                    <a:pt x="231642" y="257912"/>
                  </a:cubicBezTo>
                  <a:cubicBezTo>
                    <a:pt x="167637" y="252500"/>
                    <a:pt x="124877" y="223390"/>
                    <a:pt x="76424" y="184361"/>
                  </a:cubicBezTo>
                  <a:cubicBezTo>
                    <a:pt x="30417" y="147305"/>
                    <a:pt x="0" y="129363"/>
                    <a:pt x="0" y="81344"/>
                  </a:cubicBezTo>
                  <a:lnTo>
                    <a:pt x="0" y="0"/>
                  </a:lnTo>
                  <a:lnTo>
                    <a:pt x="637569" y="0"/>
                  </a:lnTo>
                  <a:close/>
                </a:path>
              </a:pathLst>
            </a:custGeom>
            <a:solidFill>
              <a:schemeClr val="bg1">
                <a:lumMod val="65000"/>
              </a:schemeClr>
            </a:solidFill>
            <a:ln w="1264" cap="flat">
              <a:noFill/>
              <a:prstDash val="solid"/>
              <a:miter/>
            </a:ln>
          </p:spPr>
          <p:txBody>
            <a:bodyPr/>
            <a:lstStyle/>
            <a:p>
              <a:endParaRPr lang="en-US"/>
            </a:p>
          </p:txBody>
        </p:sp>
        <p:sp>
          <p:nvSpPr>
            <p:cNvPr id="4362" name="Freeform 4361">
              <a:extLst>
                <a:ext uri="{FF2B5EF4-FFF2-40B4-BE49-F238E27FC236}">
                  <a16:creationId xmlns:a16="http://schemas.microsoft.com/office/drawing/2014/main" id="{4B4C7A6B-776C-F171-6BDE-983BE20829CF}"/>
                </a:ext>
              </a:extLst>
            </p:cNvPr>
            <p:cNvSpPr/>
            <p:nvPr/>
          </p:nvSpPr>
          <p:spPr>
            <a:xfrm>
              <a:off x="7115070" y="3377905"/>
              <a:ext cx="643683" cy="264838"/>
            </a:xfrm>
            <a:custGeom>
              <a:avLst/>
              <a:gdLst>
                <a:gd name="csX0" fmla="*/ 252964 w 643683"/>
                <a:gd name="csY0" fmla="*/ 264839 h 264838"/>
                <a:gd name="csX1" fmla="*/ 234444 w 643683"/>
                <a:gd name="csY1" fmla="*/ 264011 h 264838"/>
                <a:gd name="csX2" fmla="*/ 77558 w 643683"/>
                <a:gd name="csY2" fmla="*/ 189798 h 264838"/>
                <a:gd name="csX3" fmla="*/ 62757 w 643683"/>
                <a:gd name="csY3" fmla="*/ 178045 h 264838"/>
                <a:gd name="csX4" fmla="*/ 0 w 643683"/>
                <a:gd name="csY4" fmla="*/ 84400 h 264838"/>
                <a:gd name="csX5" fmla="*/ 0 w 643683"/>
                <a:gd name="csY5" fmla="*/ 0 h 264838"/>
                <a:gd name="csX6" fmla="*/ 643683 w 643683"/>
                <a:gd name="csY6" fmla="*/ 0 h 264838"/>
                <a:gd name="csX7" fmla="*/ 643683 w 643683"/>
                <a:gd name="csY7" fmla="*/ 84400 h 264838"/>
                <a:gd name="csX8" fmla="*/ 580926 w 643683"/>
                <a:gd name="csY8" fmla="*/ 178045 h 264838"/>
                <a:gd name="csX9" fmla="*/ 566125 w 643683"/>
                <a:gd name="csY9" fmla="*/ 189798 h 264838"/>
                <a:gd name="csX10" fmla="*/ 409239 w 643683"/>
                <a:gd name="csY10" fmla="*/ 264011 h 264838"/>
                <a:gd name="csX11" fmla="*/ 321835 w 643683"/>
                <a:gd name="csY11" fmla="*/ 232075 h 264838"/>
                <a:gd name="csX12" fmla="*/ 252952 w 643683"/>
                <a:gd name="csY12" fmla="*/ 264839 h 264838"/>
                <a:gd name="csX13" fmla="*/ 6114 w 643683"/>
                <a:gd name="csY13" fmla="*/ 6112 h 264838"/>
                <a:gd name="csX14" fmla="*/ 6114 w 643683"/>
                <a:gd name="csY14" fmla="*/ 84400 h 264838"/>
                <a:gd name="csX15" fmla="*/ 66553 w 643683"/>
                <a:gd name="csY15" fmla="*/ 173244 h 264838"/>
                <a:gd name="csX16" fmla="*/ 81405 w 643683"/>
                <a:gd name="csY16" fmla="*/ 185036 h 264838"/>
                <a:gd name="csX17" fmla="*/ 234966 w 643683"/>
                <a:gd name="csY17" fmla="*/ 257924 h 264838"/>
                <a:gd name="csX18" fmla="*/ 318625 w 643683"/>
                <a:gd name="csY18" fmla="*/ 219481 h 264838"/>
                <a:gd name="csX19" fmla="*/ 318944 w 643683"/>
                <a:gd name="csY19" fmla="*/ 216781 h 264838"/>
                <a:gd name="csX20" fmla="*/ 324739 w 643683"/>
                <a:gd name="csY20" fmla="*/ 216781 h 264838"/>
                <a:gd name="csX21" fmla="*/ 325058 w 643683"/>
                <a:gd name="csY21" fmla="*/ 219481 h 264838"/>
                <a:gd name="csX22" fmla="*/ 408717 w 643683"/>
                <a:gd name="csY22" fmla="*/ 257924 h 264838"/>
                <a:gd name="csX23" fmla="*/ 562279 w 643683"/>
                <a:gd name="csY23" fmla="*/ 185036 h 264838"/>
                <a:gd name="csX24" fmla="*/ 577131 w 643683"/>
                <a:gd name="csY24" fmla="*/ 173231 h 264838"/>
                <a:gd name="csX25" fmla="*/ 637557 w 643683"/>
                <a:gd name="csY25" fmla="*/ 84387 h 264838"/>
                <a:gd name="csX26" fmla="*/ 637557 w 643683"/>
                <a:gd name="csY26" fmla="*/ 6099 h 264838"/>
                <a:gd name="csX27" fmla="*/ 6114 w 643683"/>
                <a:gd name="csY27" fmla="*/ 6099 h 264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643683" h="264838">
                  <a:moveTo>
                    <a:pt x="252964" y="264839"/>
                  </a:moveTo>
                  <a:cubicBezTo>
                    <a:pt x="247131" y="264839"/>
                    <a:pt x="240953" y="264559"/>
                    <a:pt x="234444" y="264011"/>
                  </a:cubicBezTo>
                  <a:cubicBezTo>
                    <a:pt x="167560" y="258345"/>
                    <a:pt x="123820" y="227057"/>
                    <a:pt x="77558" y="189798"/>
                  </a:cubicBezTo>
                  <a:cubicBezTo>
                    <a:pt x="72425" y="185660"/>
                    <a:pt x="67483" y="181763"/>
                    <a:pt x="62757" y="178045"/>
                  </a:cubicBezTo>
                  <a:cubicBezTo>
                    <a:pt x="24965" y="148235"/>
                    <a:pt x="0" y="128536"/>
                    <a:pt x="0" y="84400"/>
                  </a:cubicBezTo>
                  <a:lnTo>
                    <a:pt x="0" y="0"/>
                  </a:lnTo>
                  <a:lnTo>
                    <a:pt x="643683" y="0"/>
                  </a:lnTo>
                  <a:lnTo>
                    <a:pt x="643683" y="84400"/>
                  </a:lnTo>
                  <a:cubicBezTo>
                    <a:pt x="643683" y="128536"/>
                    <a:pt x="618718" y="148235"/>
                    <a:pt x="580926" y="178045"/>
                  </a:cubicBezTo>
                  <a:cubicBezTo>
                    <a:pt x="576201" y="181776"/>
                    <a:pt x="571259" y="185672"/>
                    <a:pt x="566125" y="189798"/>
                  </a:cubicBezTo>
                  <a:cubicBezTo>
                    <a:pt x="519863" y="227057"/>
                    <a:pt x="476123" y="258357"/>
                    <a:pt x="409239" y="264011"/>
                  </a:cubicBezTo>
                  <a:cubicBezTo>
                    <a:pt x="361194" y="268061"/>
                    <a:pt x="331325" y="257071"/>
                    <a:pt x="321835" y="232075"/>
                  </a:cubicBezTo>
                  <a:cubicBezTo>
                    <a:pt x="313632" y="253684"/>
                    <a:pt x="290183" y="264839"/>
                    <a:pt x="252952" y="264839"/>
                  </a:cubicBezTo>
                  <a:close/>
                  <a:moveTo>
                    <a:pt x="6114" y="6112"/>
                  </a:moveTo>
                  <a:lnTo>
                    <a:pt x="6114" y="84400"/>
                  </a:lnTo>
                  <a:cubicBezTo>
                    <a:pt x="6114" y="125569"/>
                    <a:pt x="28863" y="143523"/>
                    <a:pt x="66553" y="173244"/>
                  </a:cubicBezTo>
                  <a:cubicBezTo>
                    <a:pt x="71291" y="176988"/>
                    <a:pt x="76246" y="180897"/>
                    <a:pt x="81405" y="185036"/>
                  </a:cubicBezTo>
                  <a:cubicBezTo>
                    <a:pt x="126864" y="221645"/>
                    <a:pt x="169802" y="252411"/>
                    <a:pt x="234966" y="257924"/>
                  </a:cubicBezTo>
                  <a:cubicBezTo>
                    <a:pt x="270669" y="260955"/>
                    <a:pt x="314167" y="256727"/>
                    <a:pt x="318625" y="219481"/>
                  </a:cubicBezTo>
                  <a:lnTo>
                    <a:pt x="318944" y="216781"/>
                  </a:lnTo>
                  <a:lnTo>
                    <a:pt x="324739" y="216781"/>
                  </a:lnTo>
                  <a:lnTo>
                    <a:pt x="325058" y="219481"/>
                  </a:lnTo>
                  <a:cubicBezTo>
                    <a:pt x="329516" y="256727"/>
                    <a:pt x="373001" y="260955"/>
                    <a:pt x="408717" y="257924"/>
                  </a:cubicBezTo>
                  <a:cubicBezTo>
                    <a:pt x="473881" y="252411"/>
                    <a:pt x="516819" y="221658"/>
                    <a:pt x="562279" y="185036"/>
                  </a:cubicBezTo>
                  <a:cubicBezTo>
                    <a:pt x="567437" y="180884"/>
                    <a:pt x="572392" y="176975"/>
                    <a:pt x="577131" y="173231"/>
                  </a:cubicBezTo>
                  <a:cubicBezTo>
                    <a:pt x="614821" y="143498"/>
                    <a:pt x="637557" y="125556"/>
                    <a:pt x="637557" y="84387"/>
                  </a:cubicBezTo>
                  <a:lnTo>
                    <a:pt x="637557" y="6099"/>
                  </a:lnTo>
                  <a:lnTo>
                    <a:pt x="6114" y="6099"/>
                  </a:lnTo>
                  <a:close/>
                </a:path>
              </a:pathLst>
            </a:custGeom>
            <a:solidFill>
              <a:schemeClr val="tx1"/>
            </a:solidFill>
            <a:ln w="1264" cap="flat">
              <a:noFill/>
              <a:prstDash val="solid"/>
              <a:miter/>
            </a:ln>
          </p:spPr>
          <p:txBody>
            <a:bodyPr/>
            <a:lstStyle/>
            <a:p>
              <a:endParaRPr lang="en-US"/>
            </a:p>
          </p:txBody>
        </p:sp>
        <p:sp>
          <p:nvSpPr>
            <p:cNvPr id="4363" name="Freeform 4362">
              <a:extLst>
                <a:ext uri="{FF2B5EF4-FFF2-40B4-BE49-F238E27FC236}">
                  <a16:creationId xmlns:a16="http://schemas.microsoft.com/office/drawing/2014/main" id="{54A31C4F-842B-FE6B-DC8E-051887685BF9}"/>
                </a:ext>
              </a:extLst>
            </p:cNvPr>
            <p:cNvSpPr/>
            <p:nvPr/>
          </p:nvSpPr>
          <p:spPr>
            <a:xfrm>
              <a:off x="7118701" y="3174835"/>
              <a:ext cx="636435" cy="418904"/>
            </a:xfrm>
            <a:custGeom>
              <a:avLst/>
              <a:gdLst>
                <a:gd name="csX0" fmla="*/ 628232 w 636435"/>
                <a:gd name="csY0" fmla="*/ 257048 h 418904"/>
                <a:gd name="csX1" fmla="*/ 508705 w 636435"/>
                <a:gd name="csY1" fmla="*/ 379370 h 418904"/>
                <a:gd name="csX2" fmla="*/ 435095 w 636435"/>
                <a:gd name="csY2" fmla="*/ 416374 h 418904"/>
                <a:gd name="csX3" fmla="*/ 355792 w 636435"/>
                <a:gd name="csY3" fmla="*/ 406518 h 418904"/>
                <a:gd name="csX4" fmla="*/ 325732 w 636435"/>
                <a:gd name="csY4" fmla="*/ 317827 h 418904"/>
                <a:gd name="csX5" fmla="*/ 318217 w 636435"/>
                <a:gd name="csY5" fmla="*/ 238800 h 418904"/>
                <a:gd name="csX6" fmla="*/ 310702 w 636435"/>
                <a:gd name="csY6" fmla="*/ 317827 h 418904"/>
                <a:gd name="csX7" fmla="*/ 280642 w 636435"/>
                <a:gd name="csY7" fmla="*/ 406518 h 418904"/>
                <a:gd name="csX8" fmla="*/ 201339 w 636435"/>
                <a:gd name="csY8" fmla="*/ 416374 h 418904"/>
                <a:gd name="csX9" fmla="*/ 127730 w 636435"/>
                <a:gd name="csY9" fmla="*/ 379370 h 418904"/>
                <a:gd name="csX10" fmla="*/ 8202 w 636435"/>
                <a:gd name="csY10" fmla="*/ 257048 h 418904"/>
                <a:gd name="csX11" fmla="*/ 54948 w 636435"/>
                <a:gd name="csY11" fmla="*/ 88655 h 418904"/>
                <a:gd name="csX12" fmla="*/ 82232 w 636435"/>
                <a:gd name="csY12" fmla="*/ 68218 h 418904"/>
                <a:gd name="csX13" fmla="*/ 110891 w 636435"/>
                <a:gd name="csY13" fmla="*/ 50225 h 418904"/>
                <a:gd name="csX14" fmla="*/ 201619 w 636435"/>
                <a:gd name="csY14" fmla="*/ 37261 h 418904"/>
                <a:gd name="csX15" fmla="*/ 239220 w 636435"/>
                <a:gd name="csY15" fmla="*/ 1709 h 418904"/>
                <a:gd name="csX16" fmla="*/ 318217 w 636435"/>
                <a:gd name="csY16" fmla="*/ 25419 h 418904"/>
                <a:gd name="csX17" fmla="*/ 397189 w 636435"/>
                <a:gd name="csY17" fmla="*/ 1709 h 418904"/>
                <a:gd name="csX18" fmla="*/ 434790 w 636435"/>
                <a:gd name="csY18" fmla="*/ 37261 h 418904"/>
                <a:gd name="csX19" fmla="*/ 525301 w 636435"/>
                <a:gd name="csY19" fmla="*/ 50072 h 418904"/>
                <a:gd name="csX20" fmla="*/ 554037 w 636435"/>
                <a:gd name="csY20" fmla="*/ 68078 h 418904"/>
                <a:gd name="csX21" fmla="*/ 581473 w 636435"/>
                <a:gd name="csY21" fmla="*/ 88630 h 418904"/>
                <a:gd name="csX22" fmla="*/ 628245 w 636435"/>
                <a:gd name="csY22" fmla="*/ 257023 h 4189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36435" h="418904">
                  <a:moveTo>
                    <a:pt x="628232" y="257048"/>
                  </a:moveTo>
                  <a:cubicBezTo>
                    <a:pt x="609317" y="316464"/>
                    <a:pt x="559081" y="346516"/>
                    <a:pt x="508705" y="379370"/>
                  </a:cubicBezTo>
                  <a:cubicBezTo>
                    <a:pt x="485917" y="394217"/>
                    <a:pt x="462162" y="410580"/>
                    <a:pt x="435095" y="416374"/>
                  </a:cubicBezTo>
                  <a:cubicBezTo>
                    <a:pt x="412550" y="421162"/>
                    <a:pt x="375255" y="419813"/>
                    <a:pt x="355792" y="406518"/>
                  </a:cubicBezTo>
                  <a:cubicBezTo>
                    <a:pt x="330254" y="389073"/>
                    <a:pt x="325732" y="346593"/>
                    <a:pt x="325732" y="317827"/>
                  </a:cubicBezTo>
                  <a:cubicBezTo>
                    <a:pt x="325732" y="300063"/>
                    <a:pt x="331031" y="238800"/>
                    <a:pt x="318217" y="238800"/>
                  </a:cubicBezTo>
                  <a:cubicBezTo>
                    <a:pt x="305403" y="238800"/>
                    <a:pt x="310702" y="300063"/>
                    <a:pt x="310702" y="317827"/>
                  </a:cubicBezTo>
                  <a:cubicBezTo>
                    <a:pt x="310702" y="346593"/>
                    <a:pt x="306180" y="389073"/>
                    <a:pt x="280642" y="406518"/>
                  </a:cubicBezTo>
                  <a:cubicBezTo>
                    <a:pt x="261179" y="419825"/>
                    <a:pt x="223884" y="421162"/>
                    <a:pt x="201339" y="416374"/>
                  </a:cubicBezTo>
                  <a:cubicBezTo>
                    <a:pt x="174272" y="410593"/>
                    <a:pt x="150517" y="394230"/>
                    <a:pt x="127730" y="379370"/>
                  </a:cubicBezTo>
                  <a:cubicBezTo>
                    <a:pt x="77328" y="346504"/>
                    <a:pt x="27092" y="316452"/>
                    <a:pt x="8202" y="257048"/>
                  </a:cubicBezTo>
                  <a:cubicBezTo>
                    <a:pt x="-11286" y="195887"/>
                    <a:pt x="3820" y="129633"/>
                    <a:pt x="54948" y="88655"/>
                  </a:cubicBezTo>
                  <a:cubicBezTo>
                    <a:pt x="64603" y="80913"/>
                    <a:pt x="73698" y="74126"/>
                    <a:pt x="82232" y="68218"/>
                  </a:cubicBezTo>
                  <a:cubicBezTo>
                    <a:pt x="92562" y="61023"/>
                    <a:pt x="102102" y="55102"/>
                    <a:pt x="110891" y="50225"/>
                  </a:cubicBezTo>
                  <a:cubicBezTo>
                    <a:pt x="178310" y="12774"/>
                    <a:pt x="201619" y="37261"/>
                    <a:pt x="201619" y="37261"/>
                  </a:cubicBezTo>
                  <a:cubicBezTo>
                    <a:pt x="201619" y="37261"/>
                    <a:pt x="193671" y="13526"/>
                    <a:pt x="239220" y="1709"/>
                  </a:cubicBezTo>
                  <a:cubicBezTo>
                    <a:pt x="312855" y="-7791"/>
                    <a:pt x="318217" y="25419"/>
                    <a:pt x="318217" y="25419"/>
                  </a:cubicBezTo>
                  <a:cubicBezTo>
                    <a:pt x="318217" y="25419"/>
                    <a:pt x="323554" y="-7791"/>
                    <a:pt x="397189" y="1709"/>
                  </a:cubicBezTo>
                  <a:cubicBezTo>
                    <a:pt x="442763" y="13526"/>
                    <a:pt x="434790" y="37261"/>
                    <a:pt x="434790" y="37261"/>
                  </a:cubicBezTo>
                  <a:cubicBezTo>
                    <a:pt x="434790" y="37261"/>
                    <a:pt x="458061" y="12838"/>
                    <a:pt x="525301" y="50072"/>
                  </a:cubicBezTo>
                  <a:cubicBezTo>
                    <a:pt x="534103" y="54962"/>
                    <a:pt x="543669" y="60896"/>
                    <a:pt x="554037" y="68078"/>
                  </a:cubicBezTo>
                  <a:cubicBezTo>
                    <a:pt x="562622" y="74024"/>
                    <a:pt x="571742" y="80849"/>
                    <a:pt x="581473" y="88630"/>
                  </a:cubicBezTo>
                  <a:cubicBezTo>
                    <a:pt x="632627" y="129607"/>
                    <a:pt x="647708" y="195862"/>
                    <a:pt x="628245" y="257023"/>
                  </a:cubicBezTo>
                  <a:close/>
                </a:path>
              </a:pathLst>
            </a:custGeom>
            <a:solidFill>
              <a:schemeClr val="bg1">
                <a:lumMod val="85000"/>
              </a:schemeClr>
            </a:solidFill>
            <a:ln w="1264" cap="flat">
              <a:noFill/>
              <a:prstDash val="solid"/>
              <a:miter/>
            </a:ln>
          </p:spPr>
          <p:txBody>
            <a:bodyPr/>
            <a:lstStyle/>
            <a:p>
              <a:endParaRPr lang="en-US"/>
            </a:p>
          </p:txBody>
        </p:sp>
        <p:sp>
          <p:nvSpPr>
            <p:cNvPr id="4364" name="Freeform 4363">
              <a:extLst>
                <a:ext uri="{FF2B5EF4-FFF2-40B4-BE49-F238E27FC236}">
                  <a16:creationId xmlns:a16="http://schemas.microsoft.com/office/drawing/2014/main" id="{722950FB-AF0D-91F8-D9C0-734B546C939F}"/>
                </a:ext>
              </a:extLst>
            </p:cNvPr>
            <p:cNvSpPr/>
            <p:nvPr/>
          </p:nvSpPr>
          <p:spPr>
            <a:xfrm>
              <a:off x="7200933" y="3224932"/>
              <a:ext cx="471805" cy="269938"/>
            </a:xfrm>
            <a:custGeom>
              <a:avLst/>
              <a:gdLst>
                <a:gd name="csX0" fmla="*/ 471792 w 471805"/>
                <a:gd name="csY0" fmla="*/ 18006 h 269938"/>
                <a:gd name="csX1" fmla="*/ 471754 w 471805"/>
                <a:gd name="csY1" fmla="*/ 18082 h 269938"/>
                <a:gd name="csX2" fmla="*/ 428689 w 471805"/>
                <a:gd name="csY2" fmla="*/ 80758 h 269938"/>
                <a:gd name="csX3" fmla="*/ 393967 w 471805"/>
                <a:gd name="csY3" fmla="*/ 109626 h 269938"/>
                <a:gd name="csX4" fmla="*/ 370772 w 471805"/>
                <a:gd name="csY4" fmla="*/ 140327 h 269938"/>
                <a:gd name="csX5" fmla="*/ 416054 w 471805"/>
                <a:gd name="csY5" fmla="*/ 177103 h 269938"/>
                <a:gd name="csX6" fmla="*/ 399240 w 471805"/>
                <a:gd name="csY6" fmla="*/ 222537 h 269938"/>
                <a:gd name="csX7" fmla="*/ 374581 w 471805"/>
                <a:gd name="csY7" fmla="*/ 268214 h 269938"/>
                <a:gd name="csX8" fmla="*/ 337859 w 471805"/>
                <a:gd name="csY8" fmla="*/ 256702 h 269938"/>
                <a:gd name="csX9" fmla="*/ 321122 w 471805"/>
                <a:gd name="csY9" fmla="*/ 219799 h 269938"/>
                <a:gd name="csX10" fmla="*/ 235794 w 471805"/>
                <a:gd name="csY10" fmla="*/ 147815 h 269938"/>
                <a:gd name="csX11" fmla="*/ 150441 w 471805"/>
                <a:gd name="csY11" fmla="*/ 219799 h 269938"/>
                <a:gd name="csX12" fmla="*/ 133704 w 471805"/>
                <a:gd name="csY12" fmla="*/ 256702 h 269938"/>
                <a:gd name="csX13" fmla="*/ 96982 w 471805"/>
                <a:gd name="csY13" fmla="*/ 268214 h 269938"/>
                <a:gd name="csX14" fmla="*/ 72323 w 471805"/>
                <a:gd name="csY14" fmla="*/ 222537 h 269938"/>
                <a:gd name="csX15" fmla="*/ 55510 w 471805"/>
                <a:gd name="csY15" fmla="*/ 177103 h 269938"/>
                <a:gd name="csX16" fmla="*/ 100791 w 471805"/>
                <a:gd name="csY16" fmla="*/ 140327 h 269938"/>
                <a:gd name="csX17" fmla="*/ 77596 w 471805"/>
                <a:gd name="csY17" fmla="*/ 109626 h 269938"/>
                <a:gd name="csX18" fmla="*/ 42874 w 471805"/>
                <a:gd name="csY18" fmla="*/ 80758 h 269938"/>
                <a:gd name="csX19" fmla="*/ 0 w 471805"/>
                <a:gd name="csY19" fmla="*/ 18133 h 269938"/>
                <a:gd name="csX20" fmla="*/ 28659 w 471805"/>
                <a:gd name="csY20" fmla="*/ 140 h 269938"/>
                <a:gd name="csX21" fmla="*/ 100804 w 471805"/>
                <a:gd name="csY21" fmla="*/ 39972 h 269938"/>
                <a:gd name="csX22" fmla="*/ 140888 w 471805"/>
                <a:gd name="csY22" fmla="*/ 55252 h 269938"/>
                <a:gd name="csX23" fmla="*/ 175254 w 471805"/>
                <a:gd name="csY23" fmla="*/ 86399 h 269938"/>
                <a:gd name="csX24" fmla="*/ 235807 w 471805"/>
                <a:gd name="csY24" fmla="*/ 104061 h 269938"/>
                <a:gd name="csX25" fmla="*/ 296335 w 471805"/>
                <a:gd name="csY25" fmla="*/ 86399 h 269938"/>
                <a:gd name="csX26" fmla="*/ 330701 w 471805"/>
                <a:gd name="csY26" fmla="*/ 55252 h 269938"/>
                <a:gd name="csX27" fmla="*/ 370785 w 471805"/>
                <a:gd name="csY27" fmla="*/ 39972 h 269938"/>
                <a:gd name="csX28" fmla="*/ 442993 w 471805"/>
                <a:gd name="csY28" fmla="*/ 76 h 269938"/>
                <a:gd name="csX29" fmla="*/ 443070 w 471805"/>
                <a:gd name="csY29" fmla="*/ 0 h 269938"/>
                <a:gd name="csX30" fmla="*/ 471805 w 471805"/>
                <a:gd name="csY30" fmla="*/ 18006 h 2699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71805" h="269938">
                  <a:moveTo>
                    <a:pt x="471792" y="18006"/>
                  </a:moveTo>
                  <a:lnTo>
                    <a:pt x="471754" y="18082"/>
                  </a:lnTo>
                  <a:cubicBezTo>
                    <a:pt x="438293" y="24602"/>
                    <a:pt x="440955" y="55672"/>
                    <a:pt x="428689" y="80758"/>
                  </a:cubicBezTo>
                  <a:cubicBezTo>
                    <a:pt x="421900" y="94638"/>
                    <a:pt x="408793" y="105309"/>
                    <a:pt x="393967" y="109626"/>
                  </a:cubicBezTo>
                  <a:cubicBezTo>
                    <a:pt x="378657" y="114070"/>
                    <a:pt x="358710" y="117597"/>
                    <a:pt x="370772" y="140327"/>
                  </a:cubicBezTo>
                  <a:cubicBezTo>
                    <a:pt x="380389" y="158397"/>
                    <a:pt x="409418" y="158524"/>
                    <a:pt x="416054" y="177103"/>
                  </a:cubicBezTo>
                  <a:cubicBezTo>
                    <a:pt x="420257" y="188818"/>
                    <a:pt x="401890" y="209472"/>
                    <a:pt x="399240" y="222537"/>
                  </a:cubicBezTo>
                  <a:cubicBezTo>
                    <a:pt x="395801" y="239473"/>
                    <a:pt x="392986" y="261070"/>
                    <a:pt x="374581" y="268214"/>
                  </a:cubicBezTo>
                  <a:cubicBezTo>
                    <a:pt x="361843" y="273142"/>
                    <a:pt x="346864" y="266953"/>
                    <a:pt x="337859" y="256702"/>
                  </a:cubicBezTo>
                  <a:cubicBezTo>
                    <a:pt x="328828" y="246451"/>
                    <a:pt x="324574" y="232992"/>
                    <a:pt x="321122" y="219799"/>
                  </a:cubicBezTo>
                  <a:cubicBezTo>
                    <a:pt x="310461" y="179013"/>
                    <a:pt x="279649" y="147815"/>
                    <a:pt x="235794" y="147815"/>
                  </a:cubicBezTo>
                  <a:cubicBezTo>
                    <a:pt x="191940" y="147815"/>
                    <a:pt x="161102" y="179013"/>
                    <a:pt x="150441" y="219799"/>
                  </a:cubicBezTo>
                  <a:cubicBezTo>
                    <a:pt x="147002" y="232979"/>
                    <a:pt x="142735" y="246451"/>
                    <a:pt x="133704" y="256702"/>
                  </a:cubicBezTo>
                  <a:cubicBezTo>
                    <a:pt x="124699" y="266953"/>
                    <a:pt x="109732" y="273142"/>
                    <a:pt x="96982" y="268214"/>
                  </a:cubicBezTo>
                  <a:cubicBezTo>
                    <a:pt x="78577" y="261057"/>
                    <a:pt x="75762" y="239460"/>
                    <a:pt x="72323" y="222537"/>
                  </a:cubicBezTo>
                  <a:cubicBezTo>
                    <a:pt x="69673" y="209472"/>
                    <a:pt x="51306" y="188818"/>
                    <a:pt x="55510" y="177103"/>
                  </a:cubicBezTo>
                  <a:cubicBezTo>
                    <a:pt x="62158" y="158524"/>
                    <a:pt x="91174" y="158397"/>
                    <a:pt x="100791" y="140327"/>
                  </a:cubicBezTo>
                  <a:cubicBezTo>
                    <a:pt x="112879" y="117585"/>
                    <a:pt x="92906" y="114070"/>
                    <a:pt x="77596" y="109626"/>
                  </a:cubicBezTo>
                  <a:cubicBezTo>
                    <a:pt x="62783" y="105309"/>
                    <a:pt x="49650" y="94625"/>
                    <a:pt x="42874" y="80758"/>
                  </a:cubicBezTo>
                  <a:cubicBezTo>
                    <a:pt x="30621" y="55723"/>
                    <a:pt x="33270" y="24704"/>
                    <a:pt x="0" y="18133"/>
                  </a:cubicBezTo>
                  <a:cubicBezTo>
                    <a:pt x="10330" y="10939"/>
                    <a:pt x="19870" y="5017"/>
                    <a:pt x="28659" y="140"/>
                  </a:cubicBezTo>
                  <a:cubicBezTo>
                    <a:pt x="46364" y="21508"/>
                    <a:pt x="74335" y="32051"/>
                    <a:pt x="100804" y="39972"/>
                  </a:cubicBezTo>
                  <a:cubicBezTo>
                    <a:pt x="114458" y="44072"/>
                    <a:pt x="129055" y="46759"/>
                    <a:pt x="140888" y="55252"/>
                  </a:cubicBezTo>
                  <a:cubicBezTo>
                    <a:pt x="153384" y="64242"/>
                    <a:pt x="163714" y="76212"/>
                    <a:pt x="175254" y="86399"/>
                  </a:cubicBezTo>
                  <a:cubicBezTo>
                    <a:pt x="189583" y="99057"/>
                    <a:pt x="218382" y="104061"/>
                    <a:pt x="235807" y="104061"/>
                  </a:cubicBezTo>
                  <a:cubicBezTo>
                    <a:pt x="253232" y="104061"/>
                    <a:pt x="282031" y="99044"/>
                    <a:pt x="296335" y="86399"/>
                  </a:cubicBezTo>
                  <a:cubicBezTo>
                    <a:pt x="307875" y="76212"/>
                    <a:pt x="318205" y="64230"/>
                    <a:pt x="330701" y="55252"/>
                  </a:cubicBezTo>
                  <a:cubicBezTo>
                    <a:pt x="342546" y="46759"/>
                    <a:pt x="357131" y="44072"/>
                    <a:pt x="370785" y="39972"/>
                  </a:cubicBezTo>
                  <a:cubicBezTo>
                    <a:pt x="397279" y="32051"/>
                    <a:pt x="425276" y="21495"/>
                    <a:pt x="442993" y="76"/>
                  </a:cubicBezTo>
                  <a:lnTo>
                    <a:pt x="443070" y="0"/>
                  </a:lnTo>
                  <a:cubicBezTo>
                    <a:pt x="451871" y="4890"/>
                    <a:pt x="461437" y="10824"/>
                    <a:pt x="471805" y="18006"/>
                  </a:cubicBezTo>
                  <a:close/>
                </a:path>
              </a:pathLst>
            </a:custGeom>
            <a:solidFill>
              <a:schemeClr val="bg1">
                <a:lumMod val="75000"/>
              </a:schemeClr>
            </a:solidFill>
            <a:ln w="1264" cap="flat">
              <a:noFill/>
              <a:prstDash val="solid"/>
              <a:miter/>
            </a:ln>
          </p:spPr>
          <p:txBody>
            <a:bodyPr/>
            <a:lstStyle/>
            <a:p>
              <a:endParaRPr lang="en-US"/>
            </a:p>
          </p:txBody>
        </p:sp>
        <p:sp>
          <p:nvSpPr>
            <p:cNvPr id="4365" name="Freeform 4364">
              <a:extLst>
                <a:ext uri="{FF2B5EF4-FFF2-40B4-BE49-F238E27FC236}">
                  <a16:creationId xmlns:a16="http://schemas.microsoft.com/office/drawing/2014/main" id="{01C9BFBF-B8B4-F6C7-5F23-DDDEFEB24560}"/>
                </a:ext>
              </a:extLst>
            </p:cNvPr>
            <p:cNvSpPr/>
            <p:nvPr/>
          </p:nvSpPr>
          <p:spPr>
            <a:xfrm>
              <a:off x="7193316" y="3221151"/>
              <a:ext cx="483370" cy="276795"/>
            </a:xfrm>
            <a:custGeom>
              <a:avLst/>
              <a:gdLst>
                <a:gd name="csX0" fmla="*/ 372785 w 483370"/>
                <a:gd name="csY0" fmla="*/ 276796 h 276795"/>
                <a:gd name="csX1" fmla="*/ 343183 w 483370"/>
                <a:gd name="csY1" fmla="*/ 262509 h 276795"/>
                <a:gd name="csX2" fmla="*/ 325797 w 483370"/>
                <a:gd name="csY2" fmla="*/ 224371 h 276795"/>
                <a:gd name="csX3" fmla="*/ 243424 w 483370"/>
                <a:gd name="csY3" fmla="*/ 154678 h 276795"/>
                <a:gd name="csX4" fmla="*/ 161026 w 483370"/>
                <a:gd name="csY4" fmla="*/ 224371 h 276795"/>
                <a:gd name="csX5" fmla="*/ 143627 w 483370"/>
                <a:gd name="csY5" fmla="*/ 262509 h 276795"/>
                <a:gd name="csX6" fmla="*/ 103504 w 483370"/>
                <a:gd name="csY6" fmla="*/ 274848 h 276795"/>
                <a:gd name="csX7" fmla="*/ 77749 w 483370"/>
                <a:gd name="csY7" fmla="*/ 230916 h 276795"/>
                <a:gd name="csX8" fmla="*/ 76959 w 483370"/>
                <a:gd name="csY8" fmla="*/ 226930 h 276795"/>
                <a:gd name="csX9" fmla="*/ 69138 w 483370"/>
                <a:gd name="csY9" fmla="*/ 209778 h 276795"/>
                <a:gd name="csX10" fmla="*/ 60273 w 483370"/>
                <a:gd name="csY10" fmla="*/ 179866 h 276795"/>
                <a:gd name="csX11" fmla="*/ 84283 w 483370"/>
                <a:gd name="csY11" fmla="*/ 159097 h 276795"/>
                <a:gd name="csX12" fmla="*/ 105733 w 483370"/>
                <a:gd name="csY12" fmla="*/ 142683 h 276795"/>
                <a:gd name="csX13" fmla="*/ 108382 w 483370"/>
                <a:gd name="csY13" fmla="*/ 128243 h 276795"/>
                <a:gd name="csX14" fmla="*/ 87837 w 483370"/>
                <a:gd name="csY14" fmla="*/ 117330 h 276795"/>
                <a:gd name="csX15" fmla="*/ 84398 w 483370"/>
                <a:gd name="csY15" fmla="*/ 116349 h 276795"/>
                <a:gd name="csX16" fmla="*/ 47778 w 483370"/>
                <a:gd name="csY16" fmla="*/ 85890 h 276795"/>
                <a:gd name="csX17" fmla="*/ 39741 w 483370"/>
                <a:gd name="csY17" fmla="*/ 63797 h 276795"/>
                <a:gd name="csX18" fmla="*/ 7057 w 483370"/>
                <a:gd name="csY18" fmla="*/ 24908 h 276795"/>
                <a:gd name="csX19" fmla="*/ 0 w 483370"/>
                <a:gd name="csY19" fmla="*/ 23507 h 276795"/>
                <a:gd name="csX20" fmla="*/ 5910 w 483370"/>
                <a:gd name="csY20" fmla="*/ 19394 h 276795"/>
                <a:gd name="csX21" fmla="*/ 34824 w 483370"/>
                <a:gd name="csY21" fmla="*/ 1235 h 276795"/>
                <a:gd name="csX22" fmla="*/ 37040 w 483370"/>
                <a:gd name="csY22" fmla="*/ 0 h 276795"/>
                <a:gd name="csX23" fmla="*/ 38658 w 483370"/>
                <a:gd name="csY23" fmla="*/ 1948 h 276795"/>
                <a:gd name="csX24" fmla="*/ 109325 w 483370"/>
                <a:gd name="csY24" fmla="*/ 40799 h 276795"/>
                <a:gd name="csX25" fmla="*/ 117642 w 483370"/>
                <a:gd name="csY25" fmla="*/ 43155 h 276795"/>
                <a:gd name="csX26" fmla="*/ 150327 w 483370"/>
                <a:gd name="csY26" fmla="*/ 56526 h 276795"/>
                <a:gd name="csX27" fmla="*/ 172642 w 483370"/>
                <a:gd name="csY27" fmla="*/ 76250 h 276795"/>
                <a:gd name="csX28" fmla="*/ 184934 w 483370"/>
                <a:gd name="csY28" fmla="*/ 87864 h 276795"/>
                <a:gd name="csX29" fmla="*/ 243462 w 483370"/>
                <a:gd name="csY29" fmla="*/ 104762 h 276795"/>
                <a:gd name="csX30" fmla="*/ 301965 w 483370"/>
                <a:gd name="csY30" fmla="*/ 87864 h 276795"/>
                <a:gd name="csX31" fmla="*/ 314244 w 483370"/>
                <a:gd name="csY31" fmla="*/ 76250 h 276795"/>
                <a:gd name="csX32" fmla="*/ 336560 w 483370"/>
                <a:gd name="csY32" fmla="*/ 56526 h 276795"/>
                <a:gd name="csX33" fmla="*/ 369244 w 483370"/>
                <a:gd name="csY33" fmla="*/ 43155 h 276795"/>
                <a:gd name="csX34" fmla="*/ 377549 w 483370"/>
                <a:gd name="csY34" fmla="*/ 40799 h 276795"/>
                <a:gd name="csX35" fmla="*/ 448279 w 483370"/>
                <a:gd name="csY35" fmla="*/ 1885 h 276795"/>
                <a:gd name="csX36" fmla="*/ 448470 w 483370"/>
                <a:gd name="csY36" fmla="*/ 1668 h 276795"/>
                <a:gd name="csX37" fmla="*/ 450101 w 483370"/>
                <a:gd name="csY37" fmla="*/ 38 h 276795"/>
                <a:gd name="csX38" fmla="*/ 452202 w 483370"/>
                <a:gd name="csY38" fmla="*/ 1070 h 276795"/>
                <a:gd name="csX39" fmla="*/ 481193 w 483370"/>
                <a:gd name="csY39" fmla="*/ 19241 h 276795"/>
                <a:gd name="csX40" fmla="*/ 483371 w 483370"/>
                <a:gd name="csY40" fmla="*/ 20744 h 276795"/>
                <a:gd name="csX41" fmla="*/ 481473 w 483370"/>
                <a:gd name="csY41" fmla="*/ 24538 h 276795"/>
                <a:gd name="csX42" fmla="*/ 479995 w 483370"/>
                <a:gd name="csY42" fmla="*/ 24831 h 276795"/>
                <a:gd name="csX43" fmla="*/ 447133 w 483370"/>
                <a:gd name="csY43" fmla="*/ 63759 h 276795"/>
                <a:gd name="csX44" fmla="*/ 439096 w 483370"/>
                <a:gd name="csY44" fmla="*/ 85839 h 276795"/>
                <a:gd name="csX45" fmla="*/ 402476 w 483370"/>
                <a:gd name="csY45" fmla="*/ 116299 h 276795"/>
                <a:gd name="csX46" fmla="*/ 399037 w 483370"/>
                <a:gd name="csY46" fmla="*/ 117266 h 276795"/>
                <a:gd name="csX47" fmla="*/ 378491 w 483370"/>
                <a:gd name="csY47" fmla="*/ 128179 h 276795"/>
                <a:gd name="csX48" fmla="*/ 381128 w 483370"/>
                <a:gd name="csY48" fmla="*/ 142632 h 276795"/>
                <a:gd name="csX49" fmla="*/ 402578 w 483370"/>
                <a:gd name="csY49" fmla="*/ 159046 h 276795"/>
                <a:gd name="csX50" fmla="*/ 426600 w 483370"/>
                <a:gd name="csY50" fmla="*/ 179815 h 276795"/>
                <a:gd name="csX51" fmla="*/ 417735 w 483370"/>
                <a:gd name="csY51" fmla="*/ 209727 h 276795"/>
                <a:gd name="csX52" fmla="*/ 409914 w 483370"/>
                <a:gd name="csY52" fmla="*/ 226879 h 276795"/>
                <a:gd name="csX53" fmla="*/ 409125 w 483370"/>
                <a:gd name="csY53" fmla="*/ 230878 h 276795"/>
                <a:gd name="csX54" fmla="*/ 383370 w 483370"/>
                <a:gd name="csY54" fmla="*/ 274797 h 276795"/>
                <a:gd name="csX55" fmla="*/ 372849 w 483370"/>
                <a:gd name="csY55" fmla="*/ 276745 h 276795"/>
                <a:gd name="csX56" fmla="*/ 243411 w 483370"/>
                <a:gd name="csY56" fmla="*/ 148553 h 276795"/>
                <a:gd name="csX57" fmla="*/ 331694 w 483370"/>
                <a:gd name="csY57" fmla="*/ 222817 h 276795"/>
                <a:gd name="csX58" fmla="*/ 347769 w 483370"/>
                <a:gd name="csY58" fmla="*/ 258472 h 276795"/>
                <a:gd name="csX59" fmla="*/ 381090 w 483370"/>
                <a:gd name="csY59" fmla="*/ 269156 h 276795"/>
                <a:gd name="csX60" fmla="*/ 403062 w 483370"/>
                <a:gd name="csY60" fmla="*/ 229757 h 276795"/>
                <a:gd name="csX61" fmla="*/ 403864 w 483370"/>
                <a:gd name="csY61" fmla="*/ 225721 h 276795"/>
                <a:gd name="csX62" fmla="*/ 412322 w 483370"/>
                <a:gd name="csY62" fmla="*/ 206823 h 276795"/>
                <a:gd name="csX63" fmla="*/ 420792 w 483370"/>
                <a:gd name="csY63" fmla="*/ 181929 h 276795"/>
                <a:gd name="csX64" fmla="*/ 399814 w 483370"/>
                <a:gd name="csY64" fmla="*/ 164573 h 276795"/>
                <a:gd name="csX65" fmla="*/ 375689 w 483370"/>
                <a:gd name="csY65" fmla="*/ 145561 h 276795"/>
                <a:gd name="csX66" fmla="*/ 372836 w 483370"/>
                <a:gd name="csY66" fmla="*/ 125836 h 276795"/>
                <a:gd name="csX67" fmla="*/ 397355 w 483370"/>
                <a:gd name="csY67" fmla="*/ 111447 h 276795"/>
                <a:gd name="csX68" fmla="*/ 400731 w 483370"/>
                <a:gd name="csY68" fmla="*/ 110492 h 276795"/>
                <a:gd name="csX69" fmla="*/ 433568 w 483370"/>
                <a:gd name="csY69" fmla="*/ 83216 h 276795"/>
                <a:gd name="csX70" fmla="*/ 441248 w 483370"/>
                <a:gd name="csY70" fmla="*/ 62052 h 276795"/>
                <a:gd name="csX71" fmla="*/ 472226 w 483370"/>
                <a:gd name="csY71" fmla="*/ 20603 h 276795"/>
                <a:gd name="csX72" fmla="*/ 451374 w 483370"/>
                <a:gd name="csY72" fmla="*/ 7691 h 276795"/>
                <a:gd name="csX73" fmla="*/ 379268 w 483370"/>
                <a:gd name="csY73" fmla="*/ 46708 h 276795"/>
                <a:gd name="csX74" fmla="*/ 370823 w 483370"/>
                <a:gd name="csY74" fmla="*/ 49102 h 276795"/>
                <a:gd name="csX75" fmla="*/ 340088 w 483370"/>
                <a:gd name="csY75" fmla="*/ 61543 h 276795"/>
                <a:gd name="csX76" fmla="*/ 318473 w 483370"/>
                <a:gd name="csY76" fmla="*/ 80682 h 276795"/>
                <a:gd name="csX77" fmla="*/ 305965 w 483370"/>
                <a:gd name="csY77" fmla="*/ 92511 h 276795"/>
                <a:gd name="csX78" fmla="*/ 243411 w 483370"/>
                <a:gd name="csY78" fmla="*/ 110937 h 276795"/>
                <a:gd name="csX79" fmla="*/ 180845 w 483370"/>
                <a:gd name="csY79" fmla="*/ 92511 h 276795"/>
                <a:gd name="csX80" fmla="*/ 168324 w 483370"/>
                <a:gd name="csY80" fmla="*/ 80682 h 276795"/>
                <a:gd name="csX81" fmla="*/ 146722 w 483370"/>
                <a:gd name="csY81" fmla="*/ 61556 h 276795"/>
                <a:gd name="csX82" fmla="*/ 115987 w 483370"/>
                <a:gd name="csY82" fmla="*/ 49115 h 276795"/>
                <a:gd name="csX83" fmla="*/ 107542 w 483370"/>
                <a:gd name="csY83" fmla="*/ 46720 h 276795"/>
                <a:gd name="csX84" fmla="*/ 35588 w 483370"/>
                <a:gd name="csY84" fmla="*/ 7857 h 276795"/>
                <a:gd name="csX85" fmla="*/ 14852 w 483370"/>
                <a:gd name="csY85" fmla="*/ 20718 h 276795"/>
                <a:gd name="csX86" fmla="*/ 45574 w 483370"/>
                <a:gd name="csY86" fmla="*/ 62065 h 276795"/>
                <a:gd name="csX87" fmla="*/ 53255 w 483370"/>
                <a:gd name="csY87" fmla="*/ 83241 h 276795"/>
                <a:gd name="csX88" fmla="*/ 86092 w 483370"/>
                <a:gd name="csY88" fmla="*/ 110517 h 276795"/>
                <a:gd name="csX89" fmla="*/ 89467 w 483370"/>
                <a:gd name="csY89" fmla="*/ 111472 h 276795"/>
                <a:gd name="csX90" fmla="*/ 113987 w 483370"/>
                <a:gd name="csY90" fmla="*/ 125862 h 276795"/>
                <a:gd name="csX91" fmla="*/ 111121 w 483370"/>
                <a:gd name="csY91" fmla="*/ 145586 h 276795"/>
                <a:gd name="csX92" fmla="*/ 86996 w 483370"/>
                <a:gd name="csY92" fmla="*/ 164598 h 276795"/>
                <a:gd name="csX93" fmla="*/ 66018 w 483370"/>
                <a:gd name="csY93" fmla="*/ 181954 h 276795"/>
                <a:gd name="csX94" fmla="*/ 74488 w 483370"/>
                <a:gd name="csY94" fmla="*/ 206862 h 276795"/>
                <a:gd name="csX95" fmla="*/ 82946 w 483370"/>
                <a:gd name="csY95" fmla="*/ 225759 h 276795"/>
                <a:gd name="csX96" fmla="*/ 83748 w 483370"/>
                <a:gd name="csY96" fmla="*/ 229795 h 276795"/>
                <a:gd name="csX97" fmla="*/ 105720 w 483370"/>
                <a:gd name="csY97" fmla="*/ 269207 h 276795"/>
                <a:gd name="csX98" fmla="*/ 139041 w 483370"/>
                <a:gd name="csY98" fmla="*/ 258523 h 276795"/>
                <a:gd name="csX99" fmla="*/ 155116 w 483370"/>
                <a:gd name="csY99" fmla="*/ 222868 h 276795"/>
                <a:gd name="csX100" fmla="*/ 243424 w 483370"/>
                <a:gd name="csY100" fmla="*/ 148604 h 2767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Lst>
              <a:rect l="l" t="t" r="r" b="b"/>
              <a:pathLst>
                <a:path w="483370" h="276795">
                  <a:moveTo>
                    <a:pt x="372785" y="276796"/>
                  </a:moveTo>
                  <a:cubicBezTo>
                    <a:pt x="361143" y="276796"/>
                    <a:pt x="349947" y="270213"/>
                    <a:pt x="343183" y="262509"/>
                  </a:cubicBezTo>
                  <a:cubicBezTo>
                    <a:pt x="333439" y="251443"/>
                    <a:pt x="329096" y="237015"/>
                    <a:pt x="325797" y="224371"/>
                  </a:cubicBezTo>
                  <a:cubicBezTo>
                    <a:pt x="314562" y="181381"/>
                    <a:pt x="282999" y="154678"/>
                    <a:pt x="243424" y="154678"/>
                  </a:cubicBezTo>
                  <a:cubicBezTo>
                    <a:pt x="203849" y="154678"/>
                    <a:pt x="172260" y="181381"/>
                    <a:pt x="161026" y="224371"/>
                  </a:cubicBezTo>
                  <a:cubicBezTo>
                    <a:pt x="157714" y="237028"/>
                    <a:pt x="153371" y="251456"/>
                    <a:pt x="143627" y="262509"/>
                  </a:cubicBezTo>
                  <a:cubicBezTo>
                    <a:pt x="134825" y="272518"/>
                    <a:pt x="118521" y="280654"/>
                    <a:pt x="103504" y="274848"/>
                  </a:cubicBezTo>
                  <a:cubicBezTo>
                    <a:pt x="84958" y="267640"/>
                    <a:pt x="80959" y="247279"/>
                    <a:pt x="77749" y="230916"/>
                  </a:cubicBezTo>
                  <a:cubicBezTo>
                    <a:pt x="77481" y="229566"/>
                    <a:pt x="77227" y="228229"/>
                    <a:pt x="76959" y="226930"/>
                  </a:cubicBezTo>
                  <a:cubicBezTo>
                    <a:pt x="76004" y="222219"/>
                    <a:pt x="72514" y="215890"/>
                    <a:pt x="69138" y="209778"/>
                  </a:cubicBezTo>
                  <a:cubicBezTo>
                    <a:pt x="63305" y="199196"/>
                    <a:pt x="57267" y="188245"/>
                    <a:pt x="60273" y="179866"/>
                  </a:cubicBezTo>
                  <a:cubicBezTo>
                    <a:pt x="64120" y="169093"/>
                    <a:pt x="74374" y="164012"/>
                    <a:pt x="84283" y="159097"/>
                  </a:cubicBezTo>
                  <a:cubicBezTo>
                    <a:pt x="93161" y="154691"/>
                    <a:pt x="101555" y="150540"/>
                    <a:pt x="105733" y="142683"/>
                  </a:cubicBezTo>
                  <a:cubicBezTo>
                    <a:pt x="108981" y="136571"/>
                    <a:pt x="109873" y="131719"/>
                    <a:pt x="108382" y="128243"/>
                  </a:cubicBezTo>
                  <a:cubicBezTo>
                    <a:pt x="105860" y="122373"/>
                    <a:pt x="96282" y="119686"/>
                    <a:pt x="87837" y="117330"/>
                  </a:cubicBezTo>
                  <a:cubicBezTo>
                    <a:pt x="86678" y="116999"/>
                    <a:pt x="85519" y="116680"/>
                    <a:pt x="84398" y="116349"/>
                  </a:cubicBezTo>
                  <a:cubicBezTo>
                    <a:pt x="68540" y="111727"/>
                    <a:pt x="54847" y="100330"/>
                    <a:pt x="47778" y="85890"/>
                  </a:cubicBezTo>
                  <a:cubicBezTo>
                    <a:pt x="44262" y="78695"/>
                    <a:pt x="41970" y="71132"/>
                    <a:pt x="39741" y="63797"/>
                  </a:cubicBezTo>
                  <a:cubicBezTo>
                    <a:pt x="34123" y="45294"/>
                    <a:pt x="29271" y="29301"/>
                    <a:pt x="7057" y="24908"/>
                  </a:cubicBezTo>
                  <a:lnTo>
                    <a:pt x="0" y="23507"/>
                  </a:lnTo>
                  <a:lnTo>
                    <a:pt x="5910" y="19394"/>
                  </a:lnTo>
                  <a:cubicBezTo>
                    <a:pt x="15858" y="12467"/>
                    <a:pt x="25589" y="6354"/>
                    <a:pt x="34824" y="1235"/>
                  </a:cubicBezTo>
                  <a:lnTo>
                    <a:pt x="37040" y="0"/>
                  </a:lnTo>
                  <a:lnTo>
                    <a:pt x="38658" y="1948"/>
                  </a:lnTo>
                  <a:cubicBezTo>
                    <a:pt x="55802" y="22628"/>
                    <a:pt x="82755" y="32841"/>
                    <a:pt x="109325" y="40799"/>
                  </a:cubicBezTo>
                  <a:cubicBezTo>
                    <a:pt x="112063" y="41627"/>
                    <a:pt x="114853" y="42391"/>
                    <a:pt x="117642" y="43155"/>
                  </a:cubicBezTo>
                  <a:cubicBezTo>
                    <a:pt x="128851" y="46237"/>
                    <a:pt x="140430" y="49433"/>
                    <a:pt x="150327" y="56526"/>
                  </a:cubicBezTo>
                  <a:cubicBezTo>
                    <a:pt x="158415" y="62345"/>
                    <a:pt x="165650" y="69412"/>
                    <a:pt x="172642" y="76250"/>
                  </a:cubicBezTo>
                  <a:cubicBezTo>
                    <a:pt x="176629" y="80147"/>
                    <a:pt x="180743" y="84171"/>
                    <a:pt x="184934" y="87864"/>
                  </a:cubicBezTo>
                  <a:cubicBezTo>
                    <a:pt x="198971" y="100266"/>
                    <a:pt x="227630" y="104762"/>
                    <a:pt x="243462" y="104762"/>
                  </a:cubicBezTo>
                  <a:cubicBezTo>
                    <a:pt x="259295" y="104762"/>
                    <a:pt x="287941" y="100266"/>
                    <a:pt x="301965" y="87864"/>
                  </a:cubicBezTo>
                  <a:cubicBezTo>
                    <a:pt x="306143" y="84171"/>
                    <a:pt x="310270" y="80147"/>
                    <a:pt x="314244" y="76250"/>
                  </a:cubicBezTo>
                  <a:cubicBezTo>
                    <a:pt x="321237" y="69412"/>
                    <a:pt x="328472" y="62332"/>
                    <a:pt x="336560" y="56526"/>
                  </a:cubicBezTo>
                  <a:cubicBezTo>
                    <a:pt x="346457" y="49433"/>
                    <a:pt x="358035" y="46237"/>
                    <a:pt x="369244" y="43155"/>
                  </a:cubicBezTo>
                  <a:cubicBezTo>
                    <a:pt x="372033" y="42391"/>
                    <a:pt x="374810" y="41627"/>
                    <a:pt x="377549" y="40799"/>
                  </a:cubicBezTo>
                  <a:cubicBezTo>
                    <a:pt x="404157" y="32841"/>
                    <a:pt x="431135" y="22615"/>
                    <a:pt x="448279" y="1885"/>
                  </a:cubicBezTo>
                  <a:lnTo>
                    <a:pt x="448470" y="1668"/>
                  </a:lnTo>
                  <a:lnTo>
                    <a:pt x="450101" y="38"/>
                  </a:lnTo>
                  <a:lnTo>
                    <a:pt x="452202" y="1070"/>
                  </a:lnTo>
                  <a:cubicBezTo>
                    <a:pt x="461488" y="6227"/>
                    <a:pt x="471245" y="12339"/>
                    <a:pt x="481193" y="19241"/>
                  </a:cubicBezTo>
                  <a:lnTo>
                    <a:pt x="483371" y="20744"/>
                  </a:lnTo>
                  <a:lnTo>
                    <a:pt x="481473" y="24538"/>
                  </a:lnTo>
                  <a:lnTo>
                    <a:pt x="479995" y="24831"/>
                  </a:lnTo>
                  <a:cubicBezTo>
                    <a:pt x="457628" y="29186"/>
                    <a:pt x="452763" y="45205"/>
                    <a:pt x="447133" y="63759"/>
                  </a:cubicBezTo>
                  <a:cubicBezTo>
                    <a:pt x="444904" y="71081"/>
                    <a:pt x="442611" y="78657"/>
                    <a:pt x="439096" y="85839"/>
                  </a:cubicBezTo>
                  <a:cubicBezTo>
                    <a:pt x="432026" y="100292"/>
                    <a:pt x="418334" y="111689"/>
                    <a:pt x="402476" y="116299"/>
                  </a:cubicBezTo>
                  <a:cubicBezTo>
                    <a:pt x="401355" y="116630"/>
                    <a:pt x="400196" y="116948"/>
                    <a:pt x="399037" y="117266"/>
                  </a:cubicBezTo>
                  <a:cubicBezTo>
                    <a:pt x="390171" y="119749"/>
                    <a:pt x="381013" y="122309"/>
                    <a:pt x="378491" y="128179"/>
                  </a:cubicBezTo>
                  <a:cubicBezTo>
                    <a:pt x="377001" y="131655"/>
                    <a:pt x="377880" y="136520"/>
                    <a:pt x="381128" y="142632"/>
                  </a:cubicBezTo>
                  <a:cubicBezTo>
                    <a:pt x="385306" y="150489"/>
                    <a:pt x="393700" y="154640"/>
                    <a:pt x="402578" y="159046"/>
                  </a:cubicBezTo>
                  <a:cubicBezTo>
                    <a:pt x="412487" y="163961"/>
                    <a:pt x="422741" y="169042"/>
                    <a:pt x="426600" y="179815"/>
                  </a:cubicBezTo>
                  <a:cubicBezTo>
                    <a:pt x="429606" y="188194"/>
                    <a:pt x="423569" y="199145"/>
                    <a:pt x="417735" y="209727"/>
                  </a:cubicBezTo>
                  <a:cubicBezTo>
                    <a:pt x="414360" y="215852"/>
                    <a:pt x="410870" y="222181"/>
                    <a:pt x="409914" y="226879"/>
                  </a:cubicBezTo>
                  <a:cubicBezTo>
                    <a:pt x="409647" y="228191"/>
                    <a:pt x="409392" y="229528"/>
                    <a:pt x="409125" y="230878"/>
                  </a:cubicBezTo>
                  <a:cubicBezTo>
                    <a:pt x="405915" y="247241"/>
                    <a:pt x="401915" y="267589"/>
                    <a:pt x="383370" y="274797"/>
                  </a:cubicBezTo>
                  <a:cubicBezTo>
                    <a:pt x="379892" y="276147"/>
                    <a:pt x="376351" y="276745"/>
                    <a:pt x="372849" y="276745"/>
                  </a:cubicBezTo>
                  <a:close/>
                  <a:moveTo>
                    <a:pt x="243411" y="148553"/>
                  </a:moveTo>
                  <a:cubicBezTo>
                    <a:pt x="285903" y="148553"/>
                    <a:pt x="319734" y="177014"/>
                    <a:pt x="331694" y="222817"/>
                  </a:cubicBezTo>
                  <a:cubicBezTo>
                    <a:pt x="334827" y="234787"/>
                    <a:pt x="338903" y="248412"/>
                    <a:pt x="347769" y="258472"/>
                  </a:cubicBezTo>
                  <a:cubicBezTo>
                    <a:pt x="355220" y="266953"/>
                    <a:pt x="368824" y="273906"/>
                    <a:pt x="381090" y="269156"/>
                  </a:cubicBezTo>
                  <a:cubicBezTo>
                    <a:pt x="396489" y="263171"/>
                    <a:pt x="399979" y="245420"/>
                    <a:pt x="403062" y="229757"/>
                  </a:cubicBezTo>
                  <a:cubicBezTo>
                    <a:pt x="403329" y="228395"/>
                    <a:pt x="403597" y="227045"/>
                    <a:pt x="403864" y="225721"/>
                  </a:cubicBezTo>
                  <a:cubicBezTo>
                    <a:pt x="404998" y="220105"/>
                    <a:pt x="408564" y="213649"/>
                    <a:pt x="412322" y="206823"/>
                  </a:cubicBezTo>
                  <a:cubicBezTo>
                    <a:pt x="417264" y="197859"/>
                    <a:pt x="422868" y="187710"/>
                    <a:pt x="420792" y="181929"/>
                  </a:cubicBezTo>
                  <a:cubicBezTo>
                    <a:pt x="417773" y="173473"/>
                    <a:pt x="409048" y="169157"/>
                    <a:pt x="399814" y="164573"/>
                  </a:cubicBezTo>
                  <a:cubicBezTo>
                    <a:pt x="390464" y="159938"/>
                    <a:pt x="380784" y="155150"/>
                    <a:pt x="375689" y="145561"/>
                  </a:cubicBezTo>
                  <a:cubicBezTo>
                    <a:pt x="371473" y="137615"/>
                    <a:pt x="370543" y="131172"/>
                    <a:pt x="372836" y="125836"/>
                  </a:cubicBezTo>
                  <a:cubicBezTo>
                    <a:pt x="376504" y="117279"/>
                    <a:pt x="387586" y="114185"/>
                    <a:pt x="397355" y="111447"/>
                  </a:cubicBezTo>
                  <a:cubicBezTo>
                    <a:pt x="398502" y="111129"/>
                    <a:pt x="399622" y="110810"/>
                    <a:pt x="400731" y="110492"/>
                  </a:cubicBezTo>
                  <a:cubicBezTo>
                    <a:pt x="414958" y="106353"/>
                    <a:pt x="427237" y="96153"/>
                    <a:pt x="433568" y="83216"/>
                  </a:cubicBezTo>
                  <a:cubicBezTo>
                    <a:pt x="436867" y="76467"/>
                    <a:pt x="439096" y="69145"/>
                    <a:pt x="441248" y="62052"/>
                  </a:cubicBezTo>
                  <a:cubicBezTo>
                    <a:pt x="446420" y="45014"/>
                    <a:pt x="451757" y="27454"/>
                    <a:pt x="472226" y="20603"/>
                  </a:cubicBezTo>
                  <a:cubicBezTo>
                    <a:pt x="465105" y="15841"/>
                    <a:pt x="458125" y="11511"/>
                    <a:pt x="451374" y="7691"/>
                  </a:cubicBezTo>
                  <a:cubicBezTo>
                    <a:pt x="433275" y="28384"/>
                    <a:pt x="406055" y="38685"/>
                    <a:pt x="379268" y="46708"/>
                  </a:cubicBezTo>
                  <a:cubicBezTo>
                    <a:pt x="376479" y="47536"/>
                    <a:pt x="373664" y="48325"/>
                    <a:pt x="370823" y="49102"/>
                  </a:cubicBezTo>
                  <a:cubicBezTo>
                    <a:pt x="360137" y="52043"/>
                    <a:pt x="349081" y="55087"/>
                    <a:pt x="340088" y="61543"/>
                  </a:cubicBezTo>
                  <a:cubicBezTo>
                    <a:pt x="332382" y="67095"/>
                    <a:pt x="325313" y="73997"/>
                    <a:pt x="318473" y="80682"/>
                  </a:cubicBezTo>
                  <a:cubicBezTo>
                    <a:pt x="314435" y="84629"/>
                    <a:pt x="310257" y="88717"/>
                    <a:pt x="305965" y="92511"/>
                  </a:cubicBezTo>
                  <a:cubicBezTo>
                    <a:pt x="291648" y="105169"/>
                    <a:pt x="263498" y="110937"/>
                    <a:pt x="243411" y="110937"/>
                  </a:cubicBezTo>
                  <a:cubicBezTo>
                    <a:pt x="228993" y="110937"/>
                    <a:pt x="197353" y="107092"/>
                    <a:pt x="180845" y="92511"/>
                  </a:cubicBezTo>
                  <a:cubicBezTo>
                    <a:pt x="176540" y="88717"/>
                    <a:pt x="172375" y="84629"/>
                    <a:pt x="168324" y="80682"/>
                  </a:cubicBezTo>
                  <a:cubicBezTo>
                    <a:pt x="161497" y="74009"/>
                    <a:pt x="154428" y="67095"/>
                    <a:pt x="146722" y="61556"/>
                  </a:cubicBezTo>
                  <a:cubicBezTo>
                    <a:pt x="137729" y="55099"/>
                    <a:pt x="126673" y="52056"/>
                    <a:pt x="115987" y="49115"/>
                  </a:cubicBezTo>
                  <a:cubicBezTo>
                    <a:pt x="113159" y="48338"/>
                    <a:pt x="110331" y="47548"/>
                    <a:pt x="107542" y="46720"/>
                  </a:cubicBezTo>
                  <a:cubicBezTo>
                    <a:pt x="80870" y="38736"/>
                    <a:pt x="53777" y="28486"/>
                    <a:pt x="35588" y="7857"/>
                  </a:cubicBezTo>
                  <a:cubicBezTo>
                    <a:pt x="28901" y="11651"/>
                    <a:pt x="21947" y="15956"/>
                    <a:pt x="14852" y="20718"/>
                  </a:cubicBezTo>
                  <a:cubicBezTo>
                    <a:pt x="35117" y="27620"/>
                    <a:pt x="40416" y="45103"/>
                    <a:pt x="45574" y="62065"/>
                  </a:cubicBezTo>
                  <a:cubicBezTo>
                    <a:pt x="47727" y="69158"/>
                    <a:pt x="49956" y="76492"/>
                    <a:pt x="53255" y="83241"/>
                  </a:cubicBezTo>
                  <a:cubicBezTo>
                    <a:pt x="59585" y="96166"/>
                    <a:pt x="71852" y="106366"/>
                    <a:pt x="86092" y="110517"/>
                  </a:cubicBezTo>
                  <a:cubicBezTo>
                    <a:pt x="87200" y="110836"/>
                    <a:pt x="88334" y="111154"/>
                    <a:pt x="89467" y="111472"/>
                  </a:cubicBezTo>
                  <a:cubicBezTo>
                    <a:pt x="99237" y="114210"/>
                    <a:pt x="110318" y="117304"/>
                    <a:pt x="113987" y="125862"/>
                  </a:cubicBezTo>
                  <a:cubicBezTo>
                    <a:pt x="116280" y="131197"/>
                    <a:pt x="115337" y="137653"/>
                    <a:pt x="111121" y="145586"/>
                  </a:cubicBezTo>
                  <a:cubicBezTo>
                    <a:pt x="106013" y="155175"/>
                    <a:pt x="96346" y="159963"/>
                    <a:pt x="86996" y="164598"/>
                  </a:cubicBezTo>
                  <a:cubicBezTo>
                    <a:pt x="77762" y="169170"/>
                    <a:pt x="69049" y="173499"/>
                    <a:pt x="66018" y="181954"/>
                  </a:cubicBezTo>
                  <a:cubicBezTo>
                    <a:pt x="63942" y="187748"/>
                    <a:pt x="69546" y="197897"/>
                    <a:pt x="74488" y="206862"/>
                  </a:cubicBezTo>
                  <a:cubicBezTo>
                    <a:pt x="78258" y="213687"/>
                    <a:pt x="81812" y="220130"/>
                    <a:pt x="82946" y="225759"/>
                  </a:cubicBezTo>
                  <a:cubicBezTo>
                    <a:pt x="83213" y="227070"/>
                    <a:pt x="83481" y="228420"/>
                    <a:pt x="83748" y="229795"/>
                  </a:cubicBezTo>
                  <a:cubicBezTo>
                    <a:pt x="86818" y="245458"/>
                    <a:pt x="90308" y="263209"/>
                    <a:pt x="105720" y="269207"/>
                  </a:cubicBezTo>
                  <a:cubicBezTo>
                    <a:pt x="117986" y="273956"/>
                    <a:pt x="131590" y="266991"/>
                    <a:pt x="139041" y="258523"/>
                  </a:cubicBezTo>
                  <a:cubicBezTo>
                    <a:pt x="147906" y="248463"/>
                    <a:pt x="151982" y="234851"/>
                    <a:pt x="155116" y="222868"/>
                  </a:cubicBezTo>
                  <a:cubicBezTo>
                    <a:pt x="167089" y="177065"/>
                    <a:pt x="200919" y="148604"/>
                    <a:pt x="243424" y="148604"/>
                  </a:cubicBezTo>
                  <a:close/>
                </a:path>
              </a:pathLst>
            </a:custGeom>
            <a:solidFill>
              <a:schemeClr val="tx1"/>
            </a:solidFill>
            <a:ln w="1264" cap="flat">
              <a:noFill/>
              <a:prstDash val="solid"/>
              <a:miter/>
            </a:ln>
          </p:spPr>
          <p:txBody>
            <a:bodyPr/>
            <a:lstStyle/>
            <a:p>
              <a:endParaRPr lang="en-US"/>
            </a:p>
          </p:txBody>
        </p:sp>
        <p:sp>
          <p:nvSpPr>
            <p:cNvPr id="4366" name="Oval 4365">
              <a:extLst>
                <a:ext uri="{FF2B5EF4-FFF2-40B4-BE49-F238E27FC236}">
                  <a16:creationId xmlns:a16="http://schemas.microsoft.com/office/drawing/2014/main" id="{DAF5DB37-2992-83A4-0D36-A1F2263B289B}"/>
                </a:ext>
              </a:extLst>
            </p:cNvPr>
            <p:cNvSpPr/>
            <p:nvPr/>
          </p:nvSpPr>
          <p:spPr>
            <a:xfrm>
              <a:off x="7419633" y="3340174"/>
              <a:ext cx="34543" cy="20832"/>
            </a:xfrm>
            <a:prstGeom prst="ellipse">
              <a:avLst/>
            </a:prstGeom>
            <a:solidFill>
              <a:schemeClr val="accent1"/>
            </a:solidFill>
            <a:ln w="1264" cap="flat">
              <a:noFill/>
              <a:prstDash val="solid"/>
              <a:miter/>
            </a:ln>
          </p:spPr>
          <p:txBody>
            <a:bodyPr/>
            <a:lstStyle/>
            <a:p>
              <a:endParaRPr lang="en-US"/>
            </a:p>
          </p:txBody>
        </p:sp>
        <p:sp>
          <p:nvSpPr>
            <p:cNvPr id="4367" name="Freeform 4366">
              <a:extLst>
                <a:ext uri="{FF2B5EF4-FFF2-40B4-BE49-F238E27FC236}">
                  <a16:creationId xmlns:a16="http://schemas.microsoft.com/office/drawing/2014/main" id="{57BED5FE-2C6E-4AF2-FC59-5D7E2709C7E9}"/>
                </a:ext>
              </a:extLst>
            </p:cNvPr>
            <p:cNvSpPr/>
            <p:nvPr/>
          </p:nvSpPr>
          <p:spPr>
            <a:xfrm>
              <a:off x="7416576" y="3337131"/>
              <a:ext cx="40657" cy="26944"/>
            </a:xfrm>
            <a:custGeom>
              <a:avLst/>
              <a:gdLst>
                <a:gd name="csX0" fmla="*/ 20329 w 40657"/>
                <a:gd name="csY0" fmla="*/ 26945 h 26944"/>
                <a:gd name="csX1" fmla="*/ 0 w 40657"/>
                <a:gd name="csY1" fmla="*/ 13472 h 26944"/>
                <a:gd name="csX2" fmla="*/ 20329 w 40657"/>
                <a:gd name="csY2" fmla="*/ 0 h 26944"/>
                <a:gd name="csX3" fmla="*/ 40658 w 40657"/>
                <a:gd name="csY3" fmla="*/ 13472 h 26944"/>
                <a:gd name="csX4" fmla="*/ 20329 w 40657"/>
                <a:gd name="csY4" fmla="*/ 26945 h 26944"/>
                <a:gd name="csX5" fmla="*/ 20329 w 40657"/>
                <a:gd name="csY5" fmla="*/ 6099 h 26944"/>
                <a:gd name="csX6" fmla="*/ 6114 w 40657"/>
                <a:gd name="csY6" fmla="*/ 13459 h 26944"/>
                <a:gd name="csX7" fmla="*/ 20329 w 40657"/>
                <a:gd name="csY7" fmla="*/ 20820 h 26944"/>
                <a:gd name="csX8" fmla="*/ 34544 w 40657"/>
                <a:gd name="csY8" fmla="*/ 13459 h 26944"/>
                <a:gd name="csX9" fmla="*/ 20329 w 40657"/>
                <a:gd name="csY9" fmla="*/ 6099 h 269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40657" h="26944">
                  <a:moveTo>
                    <a:pt x="20329" y="26945"/>
                  </a:moveTo>
                  <a:cubicBezTo>
                    <a:pt x="8929" y="26945"/>
                    <a:pt x="0" y="21024"/>
                    <a:pt x="0" y="13472"/>
                  </a:cubicBezTo>
                  <a:cubicBezTo>
                    <a:pt x="0" y="5921"/>
                    <a:pt x="8929" y="0"/>
                    <a:pt x="20329" y="0"/>
                  </a:cubicBezTo>
                  <a:cubicBezTo>
                    <a:pt x="31729" y="0"/>
                    <a:pt x="40658" y="5921"/>
                    <a:pt x="40658" y="13472"/>
                  </a:cubicBezTo>
                  <a:cubicBezTo>
                    <a:pt x="40658" y="21024"/>
                    <a:pt x="31729" y="26945"/>
                    <a:pt x="20329" y="26945"/>
                  </a:cubicBezTo>
                  <a:close/>
                  <a:moveTo>
                    <a:pt x="20329" y="6099"/>
                  </a:moveTo>
                  <a:cubicBezTo>
                    <a:pt x="11948" y="6099"/>
                    <a:pt x="6114" y="9983"/>
                    <a:pt x="6114" y="13459"/>
                  </a:cubicBezTo>
                  <a:cubicBezTo>
                    <a:pt x="6114" y="16936"/>
                    <a:pt x="11948" y="20820"/>
                    <a:pt x="20329" y="20820"/>
                  </a:cubicBezTo>
                  <a:cubicBezTo>
                    <a:pt x="28710" y="20820"/>
                    <a:pt x="34544" y="16936"/>
                    <a:pt x="34544" y="13459"/>
                  </a:cubicBezTo>
                  <a:cubicBezTo>
                    <a:pt x="34544" y="9983"/>
                    <a:pt x="28710" y="6099"/>
                    <a:pt x="20329" y="6099"/>
                  </a:cubicBezTo>
                  <a:close/>
                </a:path>
              </a:pathLst>
            </a:custGeom>
            <a:solidFill>
              <a:schemeClr val="tx1"/>
            </a:solidFill>
            <a:ln w="1264" cap="flat">
              <a:noFill/>
              <a:prstDash val="solid"/>
              <a:miter/>
            </a:ln>
          </p:spPr>
          <p:txBody>
            <a:bodyPr/>
            <a:lstStyle/>
            <a:p>
              <a:endParaRPr lang="en-US"/>
            </a:p>
          </p:txBody>
        </p:sp>
        <p:sp>
          <p:nvSpPr>
            <p:cNvPr id="4368" name="Freeform 4367">
              <a:extLst>
                <a:ext uri="{FF2B5EF4-FFF2-40B4-BE49-F238E27FC236}">
                  <a16:creationId xmlns:a16="http://schemas.microsoft.com/office/drawing/2014/main" id="{5B578006-2768-DEB9-5454-F908528CF97B}"/>
                </a:ext>
              </a:extLst>
            </p:cNvPr>
            <p:cNvSpPr/>
            <p:nvPr/>
          </p:nvSpPr>
          <p:spPr>
            <a:xfrm>
              <a:off x="7317696" y="3210276"/>
              <a:ext cx="41918" cy="53928"/>
            </a:xfrm>
            <a:custGeom>
              <a:avLst/>
              <a:gdLst>
                <a:gd name="csX0" fmla="*/ 4878 w 41918"/>
                <a:gd name="csY0" fmla="*/ 0 h 53928"/>
                <a:gd name="csX1" fmla="*/ 41919 w 41918"/>
                <a:gd name="csY1" fmla="*/ 53928 h 53928"/>
                <a:gd name="csX2" fmla="*/ 0 w 41918"/>
                <a:gd name="csY2" fmla="*/ 3693 h 53928"/>
                <a:gd name="csX3" fmla="*/ 4878 w 41918"/>
                <a:gd name="csY3" fmla="*/ 0 h 53928"/>
              </a:gdLst>
              <a:ahLst/>
              <a:cxnLst>
                <a:cxn ang="0">
                  <a:pos x="csX0" y="csY0"/>
                </a:cxn>
                <a:cxn ang="0">
                  <a:pos x="csX1" y="csY1"/>
                </a:cxn>
                <a:cxn ang="0">
                  <a:pos x="csX2" y="csY2"/>
                </a:cxn>
                <a:cxn ang="0">
                  <a:pos x="csX3" y="csY3"/>
                </a:cxn>
              </a:cxnLst>
              <a:rect l="l" t="t" r="r" b="b"/>
              <a:pathLst>
                <a:path w="41918" h="53928">
                  <a:moveTo>
                    <a:pt x="4878" y="0"/>
                  </a:moveTo>
                  <a:lnTo>
                    <a:pt x="41919" y="53928"/>
                  </a:lnTo>
                  <a:lnTo>
                    <a:pt x="0" y="3693"/>
                  </a:lnTo>
                  <a:lnTo>
                    <a:pt x="4878" y="0"/>
                  </a:lnTo>
                  <a:close/>
                </a:path>
              </a:pathLst>
            </a:custGeom>
            <a:solidFill>
              <a:srgbClr val="892020"/>
            </a:solidFill>
            <a:ln w="1264" cap="flat">
              <a:noFill/>
              <a:prstDash val="solid"/>
              <a:miter/>
            </a:ln>
          </p:spPr>
          <p:txBody>
            <a:bodyPr/>
            <a:lstStyle/>
            <a:p>
              <a:endParaRPr lang="en-US"/>
            </a:p>
          </p:txBody>
        </p:sp>
        <p:sp>
          <p:nvSpPr>
            <p:cNvPr id="4369" name="Freeform 4368">
              <a:extLst>
                <a:ext uri="{FF2B5EF4-FFF2-40B4-BE49-F238E27FC236}">
                  <a16:creationId xmlns:a16="http://schemas.microsoft.com/office/drawing/2014/main" id="{EC934BD0-5C00-42A2-5972-74DB883BBB00}"/>
                </a:ext>
              </a:extLst>
            </p:cNvPr>
            <p:cNvSpPr/>
            <p:nvPr/>
          </p:nvSpPr>
          <p:spPr>
            <a:xfrm>
              <a:off x="7433670" y="3200267"/>
              <a:ext cx="6113" cy="106238"/>
            </a:xfrm>
            <a:custGeom>
              <a:avLst/>
              <a:gdLst>
                <a:gd name="csX0" fmla="*/ 6114 w 6113"/>
                <a:gd name="csY0" fmla="*/ 0 h 106238"/>
                <a:gd name="csX1" fmla="*/ 3057 w 6113"/>
                <a:gd name="csY1" fmla="*/ 106239 h 106238"/>
                <a:gd name="csX2" fmla="*/ 0 w 6113"/>
                <a:gd name="csY2" fmla="*/ 0 h 106238"/>
                <a:gd name="csX3" fmla="*/ 6114 w 6113"/>
                <a:gd name="csY3" fmla="*/ 0 h 106238"/>
              </a:gdLst>
              <a:ahLst/>
              <a:cxnLst>
                <a:cxn ang="0">
                  <a:pos x="csX0" y="csY0"/>
                </a:cxn>
                <a:cxn ang="0">
                  <a:pos x="csX1" y="csY1"/>
                </a:cxn>
                <a:cxn ang="0">
                  <a:pos x="csX2" y="csY2"/>
                </a:cxn>
                <a:cxn ang="0">
                  <a:pos x="csX3" y="csY3"/>
                </a:cxn>
              </a:cxnLst>
              <a:rect l="l" t="t" r="r" b="b"/>
              <a:pathLst>
                <a:path w="6113" h="106238">
                  <a:moveTo>
                    <a:pt x="6114" y="0"/>
                  </a:moveTo>
                  <a:lnTo>
                    <a:pt x="3057" y="106239"/>
                  </a:lnTo>
                  <a:lnTo>
                    <a:pt x="0" y="0"/>
                  </a:lnTo>
                  <a:lnTo>
                    <a:pt x="6114" y="0"/>
                  </a:lnTo>
                  <a:close/>
                </a:path>
              </a:pathLst>
            </a:custGeom>
            <a:solidFill>
              <a:srgbClr val="892020"/>
            </a:solidFill>
            <a:ln w="1264" cap="flat">
              <a:noFill/>
              <a:prstDash val="solid"/>
              <a:miter/>
            </a:ln>
          </p:spPr>
          <p:txBody>
            <a:bodyPr/>
            <a:lstStyle/>
            <a:p>
              <a:endParaRPr lang="en-US"/>
            </a:p>
          </p:txBody>
        </p:sp>
        <p:sp>
          <p:nvSpPr>
            <p:cNvPr id="4370" name="Freeform 4369">
              <a:extLst>
                <a:ext uri="{FF2B5EF4-FFF2-40B4-BE49-F238E27FC236}">
                  <a16:creationId xmlns:a16="http://schemas.microsoft.com/office/drawing/2014/main" id="{FF375830-8541-9A35-8DE0-4F139BA500DB}"/>
                </a:ext>
              </a:extLst>
            </p:cNvPr>
            <p:cNvSpPr/>
            <p:nvPr/>
          </p:nvSpPr>
          <p:spPr>
            <a:xfrm>
              <a:off x="7115465" y="3171803"/>
              <a:ext cx="642849" cy="424983"/>
            </a:xfrm>
            <a:custGeom>
              <a:avLst/>
              <a:gdLst>
                <a:gd name="csX0" fmla="*/ 411659 w 642849"/>
                <a:gd name="csY0" fmla="*/ 424959 h 424983"/>
                <a:gd name="csX1" fmla="*/ 357296 w 642849"/>
                <a:gd name="csY1" fmla="*/ 412085 h 424983"/>
                <a:gd name="csX2" fmla="*/ 325899 w 642849"/>
                <a:gd name="csY2" fmla="*/ 320872 h 424983"/>
                <a:gd name="csX3" fmla="*/ 326306 w 642849"/>
                <a:gd name="csY3" fmla="*/ 306877 h 424983"/>
                <a:gd name="csX4" fmla="*/ 322256 w 642849"/>
                <a:gd name="csY4" fmla="*/ 245360 h 424983"/>
                <a:gd name="csX5" fmla="*/ 321428 w 642849"/>
                <a:gd name="csY5" fmla="*/ 244902 h 424983"/>
                <a:gd name="csX6" fmla="*/ 320600 w 642849"/>
                <a:gd name="csY6" fmla="*/ 245360 h 424983"/>
                <a:gd name="csX7" fmla="*/ 316549 w 642849"/>
                <a:gd name="csY7" fmla="*/ 306877 h 424983"/>
                <a:gd name="csX8" fmla="*/ 316957 w 642849"/>
                <a:gd name="csY8" fmla="*/ 320872 h 424983"/>
                <a:gd name="csX9" fmla="*/ 285559 w 642849"/>
                <a:gd name="csY9" fmla="*/ 412085 h 424983"/>
                <a:gd name="csX10" fmla="*/ 203900 w 642849"/>
                <a:gd name="csY10" fmla="*/ 422399 h 424983"/>
                <a:gd name="csX11" fmla="*/ 133615 w 642849"/>
                <a:gd name="csY11" fmla="*/ 387827 h 424983"/>
                <a:gd name="csX12" fmla="*/ 121400 w 642849"/>
                <a:gd name="csY12" fmla="*/ 379868 h 424983"/>
                <a:gd name="csX13" fmla="*/ 8483 w 642849"/>
                <a:gd name="csY13" fmla="*/ 261035 h 424983"/>
                <a:gd name="csX14" fmla="*/ 56248 w 642849"/>
                <a:gd name="csY14" fmla="*/ 89319 h 424983"/>
                <a:gd name="csX15" fmla="*/ 201340 w 642849"/>
                <a:gd name="csY15" fmla="*/ 34232 h 424983"/>
                <a:gd name="csX16" fmla="*/ 204231 w 642849"/>
                <a:gd name="csY16" fmla="*/ 24835 h 424983"/>
                <a:gd name="csX17" fmla="*/ 241679 w 642849"/>
                <a:gd name="csY17" fmla="*/ 1812 h 424983"/>
                <a:gd name="csX18" fmla="*/ 242061 w 642849"/>
                <a:gd name="csY18" fmla="*/ 1736 h 424983"/>
                <a:gd name="csX19" fmla="*/ 321428 w 642849"/>
                <a:gd name="csY19" fmla="*/ 20722 h 424983"/>
                <a:gd name="csX20" fmla="*/ 400794 w 642849"/>
                <a:gd name="csY20" fmla="*/ 1736 h 424983"/>
                <a:gd name="csX21" fmla="*/ 401176 w 642849"/>
                <a:gd name="csY21" fmla="*/ 1812 h 424983"/>
                <a:gd name="csX22" fmla="*/ 438624 w 642849"/>
                <a:gd name="csY22" fmla="*/ 24835 h 424983"/>
                <a:gd name="csX23" fmla="*/ 441516 w 642849"/>
                <a:gd name="csY23" fmla="*/ 34232 h 424983"/>
                <a:gd name="csX24" fmla="*/ 586607 w 642849"/>
                <a:gd name="csY24" fmla="*/ 89332 h 424983"/>
                <a:gd name="csX25" fmla="*/ 586607 w 642849"/>
                <a:gd name="csY25" fmla="*/ 89332 h 424983"/>
                <a:gd name="csX26" fmla="*/ 634372 w 642849"/>
                <a:gd name="csY26" fmla="*/ 261048 h 424983"/>
                <a:gd name="csX27" fmla="*/ 521455 w 642849"/>
                <a:gd name="csY27" fmla="*/ 379881 h 424983"/>
                <a:gd name="csX28" fmla="*/ 509240 w 642849"/>
                <a:gd name="csY28" fmla="*/ 387839 h 424983"/>
                <a:gd name="csX29" fmla="*/ 438956 w 642849"/>
                <a:gd name="csY29" fmla="*/ 422412 h 424983"/>
                <a:gd name="csX30" fmla="*/ 411659 w 642849"/>
                <a:gd name="csY30" fmla="*/ 424984 h 424983"/>
                <a:gd name="csX31" fmla="*/ 321453 w 642849"/>
                <a:gd name="csY31" fmla="*/ 238777 h 424983"/>
                <a:gd name="csX32" fmla="*/ 326676 w 642849"/>
                <a:gd name="csY32" fmla="*/ 241120 h 424983"/>
                <a:gd name="csX33" fmla="*/ 332433 w 642849"/>
                <a:gd name="csY33" fmla="*/ 307106 h 424983"/>
                <a:gd name="csX34" fmla="*/ 332025 w 642849"/>
                <a:gd name="csY34" fmla="*/ 320859 h 424983"/>
                <a:gd name="csX35" fmla="*/ 360748 w 642849"/>
                <a:gd name="csY35" fmla="*/ 407029 h 424983"/>
                <a:gd name="csX36" fmla="*/ 437682 w 642849"/>
                <a:gd name="csY36" fmla="*/ 416414 h 424983"/>
                <a:gd name="csX37" fmla="*/ 505890 w 642849"/>
                <a:gd name="csY37" fmla="*/ 382708 h 424983"/>
                <a:gd name="csX38" fmla="*/ 518131 w 642849"/>
                <a:gd name="csY38" fmla="*/ 374736 h 424983"/>
                <a:gd name="csX39" fmla="*/ 628551 w 642849"/>
                <a:gd name="csY39" fmla="*/ 259176 h 424983"/>
                <a:gd name="csX40" fmla="*/ 582786 w 642849"/>
                <a:gd name="csY40" fmla="*/ 94082 h 424983"/>
                <a:gd name="csX41" fmla="*/ 582786 w 642849"/>
                <a:gd name="csY41" fmla="*/ 94082 h 424983"/>
                <a:gd name="csX42" fmla="*/ 440217 w 642849"/>
                <a:gd name="csY42" fmla="*/ 42459 h 424983"/>
                <a:gd name="csX43" fmla="*/ 436433 w 642849"/>
                <a:gd name="csY43" fmla="*/ 42930 h 424983"/>
                <a:gd name="csX44" fmla="*/ 435134 w 642849"/>
                <a:gd name="csY44" fmla="*/ 39364 h 424983"/>
                <a:gd name="csX45" fmla="*/ 433160 w 642849"/>
                <a:gd name="csY45" fmla="*/ 27560 h 424983"/>
                <a:gd name="csX46" fmla="*/ 399839 w 642849"/>
                <a:gd name="csY46" fmla="*/ 7772 h 424983"/>
                <a:gd name="csX47" fmla="*/ 324459 w 642849"/>
                <a:gd name="csY47" fmla="*/ 28986 h 424983"/>
                <a:gd name="csX48" fmla="*/ 321453 w 642849"/>
                <a:gd name="csY48" fmla="*/ 31507 h 424983"/>
                <a:gd name="csX49" fmla="*/ 321428 w 642849"/>
                <a:gd name="csY49" fmla="*/ 31507 h 424983"/>
                <a:gd name="csX50" fmla="*/ 318434 w 642849"/>
                <a:gd name="csY50" fmla="*/ 28948 h 424983"/>
                <a:gd name="csX51" fmla="*/ 243055 w 642849"/>
                <a:gd name="csY51" fmla="*/ 7759 h 424983"/>
                <a:gd name="csX52" fmla="*/ 209632 w 642849"/>
                <a:gd name="csY52" fmla="*/ 27726 h 424983"/>
                <a:gd name="csX53" fmla="*/ 207759 w 642849"/>
                <a:gd name="csY53" fmla="*/ 39339 h 424983"/>
                <a:gd name="csX54" fmla="*/ 206435 w 642849"/>
                <a:gd name="csY54" fmla="*/ 42930 h 424983"/>
                <a:gd name="csX55" fmla="*/ 202639 w 642849"/>
                <a:gd name="csY55" fmla="*/ 42420 h 424983"/>
                <a:gd name="csX56" fmla="*/ 60095 w 642849"/>
                <a:gd name="csY56" fmla="*/ 94069 h 424983"/>
                <a:gd name="csX57" fmla="*/ 14330 w 642849"/>
                <a:gd name="csY57" fmla="*/ 259164 h 424983"/>
                <a:gd name="csX58" fmla="*/ 124763 w 642849"/>
                <a:gd name="csY58" fmla="*/ 374723 h 424983"/>
                <a:gd name="csX59" fmla="*/ 137003 w 642849"/>
                <a:gd name="csY59" fmla="*/ 382695 h 424983"/>
                <a:gd name="csX60" fmla="*/ 205212 w 642849"/>
                <a:gd name="csY60" fmla="*/ 416401 h 424983"/>
                <a:gd name="csX61" fmla="*/ 282146 w 642849"/>
                <a:gd name="csY61" fmla="*/ 407016 h 424983"/>
                <a:gd name="csX62" fmla="*/ 310881 w 642849"/>
                <a:gd name="csY62" fmla="*/ 320846 h 424983"/>
                <a:gd name="csX63" fmla="*/ 310486 w 642849"/>
                <a:gd name="csY63" fmla="*/ 307094 h 424983"/>
                <a:gd name="csX64" fmla="*/ 316231 w 642849"/>
                <a:gd name="csY64" fmla="*/ 241107 h 424983"/>
                <a:gd name="csX65" fmla="*/ 321466 w 642849"/>
                <a:gd name="csY65" fmla="*/ 238764 h 4249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Lst>
              <a:rect l="l" t="t" r="r" b="b"/>
              <a:pathLst>
                <a:path w="642849" h="424983">
                  <a:moveTo>
                    <a:pt x="411659" y="424959"/>
                  </a:moveTo>
                  <a:cubicBezTo>
                    <a:pt x="392579" y="424959"/>
                    <a:pt x="371154" y="421546"/>
                    <a:pt x="357296" y="412085"/>
                  </a:cubicBezTo>
                  <a:cubicBezTo>
                    <a:pt x="331350" y="394359"/>
                    <a:pt x="325899" y="352707"/>
                    <a:pt x="325899" y="320872"/>
                  </a:cubicBezTo>
                  <a:cubicBezTo>
                    <a:pt x="325899" y="317485"/>
                    <a:pt x="326090" y="312569"/>
                    <a:pt x="326306" y="306877"/>
                  </a:cubicBezTo>
                  <a:cubicBezTo>
                    <a:pt x="327045" y="287611"/>
                    <a:pt x="328408" y="251752"/>
                    <a:pt x="322256" y="245360"/>
                  </a:cubicBezTo>
                  <a:cubicBezTo>
                    <a:pt x="321810" y="244902"/>
                    <a:pt x="321555" y="244902"/>
                    <a:pt x="321428" y="244902"/>
                  </a:cubicBezTo>
                  <a:cubicBezTo>
                    <a:pt x="321300" y="244902"/>
                    <a:pt x="321046" y="244902"/>
                    <a:pt x="320600" y="245360"/>
                  </a:cubicBezTo>
                  <a:cubicBezTo>
                    <a:pt x="314448" y="251752"/>
                    <a:pt x="315823" y="287611"/>
                    <a:pt x="316549" y="306877"/>
                  </a:cubicBezTo>
                  <a:cubicBezTo>
                    <a:pt x="316766" y="312569"/>
                    <a:pt x="316957" y="317472"/>
                    <a:pt x="316957" y="320872"/>
                  </a:cubicBezTo>
                  <a:cubicBezTo>
                    <a:pt x="316957" y="352707"/>
                    <a:pt x="311505" y="394372"/>
                    <a:pt x="285559" y="412085"/>
                  </a:cubicBezTo>
                  <a:cubicBezTo>
                    <a:pt x="264224" y="426652"/>
                    <a:pt x="224968" y="426881"/>
                    <a:pt x="203900" y="422399"/>
                  </a:cubicBezTo>
                  <a:cubicBezTo>
                    <a:pt x="177992" y="416872"/>
                    <a:pt x="155434" y="402114"/>
                    <a:pt x="133615" y="387827"/>
                  </a:cubicBezTo>
                  <a:lnTo>
                    <a:pt x="121400" y="379868"/>
                  </a:lnTo>
                  <a:cubicBezTo>
                    <a:pt x="72718" y="348250"/>
                    <a:pt x="26736" y="318389"/>
                    <a:pt x="8483" y="261035"/>
                  </a:cubicBezTo>
                  <a:cubicBezTo>
                    <a:pt x="-12393" y="195456"/>
                    <a:pt x="5910" y="129647"/>
                    <a:pt x="56248" y="89319"/>
                  </a:cubicBezTo>
                  <a:cubicBezTo>
                    <a:pt x="145346" y="17920"/>
                    <a:pt x="187227" y="26834"/>
                    <a:pt x="201340" y="34232"/>
                  </a:cubicBezTo>
                  <a:cubicBezTo>
                    <a:pt x="201582" y="31558"/>
                    <a:pt x="202346" y="28311"/>
                    <a:pt x="204231" y="24835"/>
                  </a:cubicBezTo>
                  <a:cubicBezTo>
                    <a:pt x="209810" y="14559"/>
                    <a:pt x="222407" y="6817"/>
                    <a:pt x="241679" y="1812"/>
                  </a:cubicBezTo>
                  <a:cubicBezTo>
                    <a:pt x="241806" y="1786"/>
                    <a:pt x="241934" y="1761"/>
                    <a:pt x="242061" y="1736"/>
                  </a:cubicBezTo>
                  <a:cubicBezTo>
                    <a:pt x="296654" y="-5293"/>
                    <a:pt x="315225" y="10700"/>
                    <a:pt x="321428" y="20722"/>
                  </a:cubicBezTo>
                  <a:cubicBezTo>
                    <a:pt x="327631" y="10700"/>
                    <a:pt x="346215" y="-5306"/>
                    <a:pt x="400794" y="1736"/>
                  </a:cubicBezTo>
                  <a:cubicBezTo>
                    <a:pt x="400922" y="1748"/>
                    <a:pt x="401049" y="1774"/>
                    <a:pt x="401176" y="1812"/>
                  </a:cubicBezTo>
                  <a:cubicBezTo>
                    <a:pt x="420448" y="6817"/>
                    <a:pt x="433045" y="14559"/>
                    <a:pt x="438624" y="24835"/>
                  </a:cubicBezTo>
                  <a:cubicBezTo>
                    <a:pt x="440509" y="28298"/>
                    <a:pt x="441274" y="31546"/>
                    <a:pt x="441516" y="34232"/>
                  </a:cubicBezTo>
                  <a:cubicBezTo>
                    <a:pt x="455641" y="26834"/>
                    <a:pt x="497496" y="17908"/>
                    <a:pt x="586607" y="89332"/>
                  </a:cubicBezTo>
                  <a:lnTo>
                    <a:pt x="586607" y="89332"/>
                  </a:lnTo>
                  <a:cubicBezTo>
                    <a:pt x="636945" y="129660"/>
                    <a:pt x="655236" y="195469"/>
                    <a:pt x="634372" y="261048"/>
                  </a:cubicBezTo>
                  <a:cubicBezTo>
                    <a:pt x="616120" y="318402"/>
                    <a:pt x="570138" y="348262"/>
                    <a:pt x="521455" y="379881"/>
                  </a:cubicBezTo>
                  <a:lnTo>
                    <a:pt x="509240" y="387839"/>
                  </a:lnTo>
                  <a:cubicBezTo>
                    <a:pt x="487421" y="402127"/>
                    <a:pt x="464863" y="416898"/>
                    <a:pt x="438956" y="422412"/>
                  </a:cubicBezTo>
                  <a:cubicBezTo>
                    <a:pt x="431581" y="423991"/>
                    <a:pt x="421951" y="424984"/>
                    <a:pt x="411659" y="424984"/>
                  </a:cubicBezTo>
                  <a:close/>
                  <a:moveTo>
                    <a:pt x="321453" y="238777"/>
                  </a:moveTo>
                  <a:cubicBezTo>
                    <a:pt x="323402" y="238777"/>
                    <a:pt x="325211" y="239579"/>
                    <a:pt x="326676" y="241120"/>
                  </a:cubicBezTo>
                  <a:cubicBezTo>
                    <a:pt x="334025" y="248760"/>
                    <a:pt x="333592" y="276685"/>
                    <a:pt x="332433" y="307106"/>
                  </a:cubicBezTo>
                  <a:cubicBezTo>
                    <a:pt x="332216" y="312735"/>
                    <a:pt x="332025" y="317586"/>
                    <a:pt x="332025" y="320859"/>
                  </a:cubicBezTo>
                  <a:cubicBezTo>
                    <a:pt x="332025" y="351217"/>
                    <a:pt x="337006" y="390806"/>
                    <a:pt x="360748" y="407029"/>
                  </a:cubicBezTo>
                  <a:cubicBezTo>
                    <a:pt x="378517" y="419165"/>
                    <a:pt x="414513" y="421342"/>
                    <a:pt x="437682" y="416414"/>
                  </a:cubicBezTo>
                  <a:cubicBezTo>
                    <a:pt x="462469" y="411130"/>
                    <a:pt x="484543" y="396677"/>
                    <a:pt x="505890" y="382708"/>
                  </a:cubicBezTo>
                  <a:lnTo>
                    <a:pt x="518131" y="374736"/>
                  </a:lnTo>
                  <a:cubicBezTo>
                    <a:pt x="565871" y="343729"/>
                    <a:pt x="610961" y="314441"/>
                    <a:pt x="628551" y="259176"/>
                  </a:cubicBezTo>
                  <a:cubicBezTo>
                    <a:pt x="648638" y="196054"/>
                    <a:pt x="631099" y="132793"/>
                    <a:pt x="582786" y="94082"/>
                  </a:cubicBezTo>
                  <a:lnTo>
                    <a:pt x="582786" y="94082"/>
                  </a:lnTo>
                  <a:cubicBezTo>
                    <a:pt x="476009" y="8523"/>
                    <a:pt x="440560" y="42102"/>
                    <a:pt x="440217" y="42459"/>
                  </a:cubicBezTo>
                  <a:cubicBezTo>
                    <a:pt x="439210" y="43477"/>
                    <a:pt x="437644" y="43668"/>
                    <a:pt x="436433" y="42930"/>
                  </a:cubicBezTo>
                  <a:cubicBezTo>
                    <a:pt x="435223" y="42191"/>
                    <a:pt x="434676" y="40714"/>
                    <a:pt x="435134" y="39364"/>
                  </a:cubicBezTo>
                  <a:cubicBezTo>
                    <a:pt x="435198" y="39173"/>
                    <a:pt x="436752" y="34016"/>
                    <a:pt x="433160" y="27560"/>
                  </a:cubicBezTo>
                  <a:cubicBezTo>
                    <a:pt x="429874" y="21639"/>
                    <a:pt x="421416" y="13400"/>
                    <a:pt x="399839" y="7772"/>
                  </a:cubicBezTo>
                  <a:cubicBezTo>
                    <a:pt x="330739" y="-1079"/>
                    <a:pt x="324510" y="28693"/>
                    <a:pt x="324459" y="28986"/>
                  </a:cubicBezTo>
                  <a:cubicBezTo>
                    <a:pt x="324192" y="30438"/>
                    <a:pt x="322931" y="31507"/>
                    <a:pt x="321453" y="31507"/>
                  </a:cubicBezTo>
                  <a:lnTo>
                    <a:pt x="321428" y="31507"/>
                  </a:lnTo>
                  <a:cubicBezTo>
                    <a:pt x="319937" y="31495"/>
                    <a:pt x="318676" y="30425"/>
                    <a:pt x="318434" y="28948"/>
                  </a:cubicBezTo>
                  <a:cubicBezTo>
                    <a:pt x="318384" y="28681"/>
                    <a:pt x="312155" y="-1091"/>
                    <a:pt x="243055" y="7759"/>
                  </a:cubicBezTo>
                  <a:cubicBezTo>
                    <a:pt x="221312" y="13438"/>
                    <a:pt x="212880" y="21741"/>
                    <a:pt x="209632" y="27726"/>
                  </a:cubicBezTo>
                  <a:cubicBezTo>
                    <a:pt x="206167" y="34118"/>
                    <a:pt x="207747" y="39301"/>
                    <a:pt x="207759" y="39339"/>
                  </a:cubicBezTo>
                  <a:cubicBezTo>
                    <a:pt x="208218" y="40701"/>
                    <a:pt x="207670" y="42191"/>
                    <a:pt x="206435" y="42930"/>
                  </a:cubicBezTo>
                  <a:cubicBezTo>
                    <a:pt x="205212" y="43668"/>
                    <a:pt x="203632" y="43452"/>
                    <a:pt x="202639" y="42420"/>
                  </a:cubicBezTo>
                  <a:cubicBezTo>
                    <a:pt x="202308" y="42089"/>
                    <a:pt x="166872" y="8497"/>
                    <a:pt x="60095" y="94069"/>
                  </a:cubicBezTo>
                  <a:cubicBezTo>
                    <a:pt x="11782" y="132780"/>
                    <a:pt x="-5757" y="196042"/>
                    <a:pt x="14330" y="259164"/>
                  </a:cubicBezTo>
                  <a:cubicBezTo>
                    <a:pt x="31920" y="314441"/>
                    <a:pt x="77010" y="343729"/>
                    <a:pt x="124763" y="374723"/>
                  </a:cubicBezTo>
                  <a:lnTo>
                    <a:pt x="137003" y="382695"/>
                  </a:lnTo>
                  <a:cubicBezTo>
                    <a:pt x="158351" y="396677"/>
                    <a:pt x="180425" y="411130"/>
                    <a:pt x="205212" y="416401"/>
                  </a:cubicBezTo>
                  <a:cubicBezTo>
                    <a:pt x="228368" y="421342"/>
                    <a:pt x="264377" y="419152"/>
                    <a:pt x="282146" y="407016"/>
                  </a:cubicBezTo>
                  <a:cubicBezTo>
                    <a:pt x="305888" y="390793"/>
                    <a:pt x="310881" y="351204"/>
                    <a:pt x="310881" y="320846"/>
                  </a:cubicBezTo>
                  <a:cubicBezTo>
                    <a:pt x="310881" y="317574"/>
                    <a:pt x="310690" y="312722"/>
                    <a:pt x="310486" y="307094"/>
                  </a:cubicBezTo>
                  <a:cubicBezTo>
                    <a:pt x="309327" y="276673"/>
                    <a:pt x="308881" y="248735"/>
                    <a:pt x="316231" y="241107"/>
                  </a:cubicBezTo>
                  <a:cubicBezTo>
                    <a:pt x="317708" y="239579"/>
                    <a:pt x="319504" y="238764"/>
                    <a:pt x="321466" y="238764"/>
                  </a:cubicBezTo>
                  <a:close/>
                </a:path>
              </a:pathLst>
            </a:custGeom>
            <a:solidFill>
              <a:schemeClr val="tx1"/>
            </a:solidFill>
            <a:ln w="1264" cap="flat">
              <a:noFill/>
              <a:prstDash val="solid"/>
              <a:miter/>
            </a:ln>
          </p:spPr>
          <p:txBody>
            <a:bodyPr/>
            <a:lstStyle/>
            <a:p>
              <a:endParaRPr lang="en-US"/>
            </a:p>
          </p:txBody>
        </p:sp>
        <p:sp>
          <p:nvSpPr>
            <p:cNvPr id="4371" name="Freeform 4370">
              <a:extLst>
                <a:ext uri="{FF2B5EF4-FFF2-40B4-BE49-F238E27FC236}">
                  <a16:creationId xmlns:a16="http://schemas.microsoft.com/office/drawing/2014/main" id="{87353F75-BA2F-19F2-3B37-1AF0F06E5E0D}"/>
                </a:ext>
              </a:extLst>
            </p:cNvPr>
            <p:cNvSpPr/>
            <p:nvPr/>
          </p:nvSpPr>
          <p:spPr>
            <a:xfrm>
              <a:off x="7513826" y="3210276"/>
              <a:ext cx="41918" cy="53928"/>
            </a:xfrm>
            <a:custGeom>
              <a:avLst/>
              <a:gdLst>
                <a:gd name="csX0" fmla="*/ 41919 w 41918"/>
                <a:gd name="csY0" fmla="*/ 3693 h 53928"/>
                <a:gd name="csX1" fmla="*/ 0 w 41918"/>
                <a:gd name="csY1" fmla="*/ 53928 h 53928"/>
                <a:gd name="csX2" fmla="*/ 37053 w 41918"/>
                <a:gd name="csY2" fmla="*/ 0 h 53928"/>
                <a:gd name="csX3" fmla="*/ 41919 w 41918"/>
                <a:gd name="csY3" fmla="*/ 3693 h 53928"/>
              </a:gdLst>
              <a:ahLst/>
              <a:cxnLst>
                <a:cxn ang="0">
                  <a:pos x="csX0" y="csY0"/>
                </a:cxn>
                <a:cxn ang="0">
                  <a:pos x="csX1" y="csY1"/>
                </a:cxn>
                <a:cxn ang="0">
                  <a:pos x="csX2" y="csY2"/>
                </a:cxn>
                <a:cxn ang="0">
                  <a:pos x="csX3" y="csY3"/>
                </a:cxn>
              </a:cxnLst>
              <a:rect l="l" t="t" r="r" b="b"/>
              <a:pathLst>
                <a:path w="41918" h="53928">
                  <a:moveTo>
                    <a:pt x="41919" y="3693"/>
                  </a:moveTo>
                  <a:lnTo>
                    <a:pt x="0" y="53928"/>
                  </a:lnTo>
                  <a:lnTo>
                    <a:pt x="37053" y="0"/>
                  </a:lnTo>
                  <a:lnTo>
                    <a:pt x="41919" y="3693"/>
                  </a:lnTo>
                  <a:close/>
                </a:path>
              </a:pathLst>
            </a:custGeom>
            <a:solidFill>
              <a:srgbClr val="892020"/>
            </a:solidFill>
            <a:ln w="1264" cap="flat">
              <a:noFill/>
              <a:prstDash val="solid"/>
              <a:miter/>
            </a:ln>
          </p:spPr>
          <p:txBody>
            <a:bodyPr/>
            <a:lstStyle/>
            <a:p>
              <a:endParaRPr lang="en-US"/>
            </a:p>
          </p:txBody>
        </p:sp>
        <p:sp>
          <p:nvSpPr>
            <p:cNvPr id="4372" name="Freeform 4371">
              <a:extLst>
                <a:ext uri="{FF2B5EF4-FFF2-40B4-BE49-F238E27FC236}">
                  <a16:creationId xmlns:a16="http://schemas.microsoft.com/office/drawing/2014/main" id="{1BDCEFB6-5631-1677-91AF-493DAA03E7E5}"/>
                </a:ext>
              </a:extLst>
            </p:cNvPr>
            <p:cNvSpPr/>
            <p:nvPr/>
          </p:nvSpPr>
          <p:spPr>
            <a:xfrm>
              <a:off x="7625227" y="3389910"/>
              <a:ext cx="97115" cy="110222"/>
            </a:xfrm>
            <a:custGeom>
              <a:avLst/>
              <a:gdLst>
                <a:gd name="csX0" fmla="*/ 47676 w 97115"/>
                <a:gd name="csY0" fmla="*/ 102421 h 110222"/>
                <a:gd name="csX1" fmla="*/ 3618 w 97115"/>
                <a:gd name="csY1" fmla="*/ 99378 h 110222"/>
                <a:gd name="csX2" fmla="*/ 27704 w 97115"/>
                <a:gd name="csY2" fmla="*/ 38472 h 110222"/>
                <a:gd name="csX3" fmla="*/ 78717 w 97115"/>
                <a:gd name="csY3" fmla="*/ 1098 h 110222"/>
                <a:gd name="csX4" fmla="*/ 47664 w 97115"/>
                <a:gd name="csY4" fmla="*/ 102421 h 110222"/>
              </a:gdLst>
              <a:ahLst/>
              <a:cxnLst>
                <a:cxn ang="0">
                  <a:pos x="csX0" y="csY0"/>
                </a:cxn>
                <a:cxn ang="0">
                  <a:pos x="csX1" y="csY1"/>
                </a:cxn>
                <a:cxn ang="0">
                  <a:pos x="csX2" y="csY2"/>
                </a:cxn>
                <a:cxn ang="0">
                  <a:pos x="csX3" y="csY3"/>
                </a:cxn>
                <a:cxn ang="0">
                  <a:pos x="csX4" y="csY4"/>
                </a:cxn>
              </a:cxnLst>
              <a:rect l="l" t="t" r="r" b="b"/>
              <a:pathLst>
                <a:path w="97115" h="110222">
                  <a:moveTo>
                    <a:pt x="47676" y="102421"/>
                  </a:moveTo>
                  <a:cubicBezTo>
                    <a:pt x="31411" y="112456"/>
                    <a:pt x="14686" y="114187"/>
                    <a:pt x="3618" y="99378"/>
                  </a:cubicBezTo>
                  <a:cubicBezTo>
                    <a:pt x="-9769" y="81474"/>
                    <a:pt x="17565" y="52161"/>
                    <a:pt x="27704" y="38472"/>
                  </a:cubicBezTo>
                  <a:cubicBezTo>
                    <a:pt x="39945" y="21943"/>
                    <a:pt x="54949" y="-5867"/>
                    <a:pt x="78717" y="1098"/>
                  </a:cubicBezTo>
                  <a:cubicBezTo>
                    <a:pt x="119579" y="13081"/>
                    <a:pt x="84831" y="79475"/>
                    <a:pt x="47664" y="102421"/>
                  </a:cubicBezTo>
                  <a:close/>
                </a:path>
              </a:pathLst>
            </a:custGeom>
            <a:solidFill>
              <a:schemeClr val="bg1">
                <a:lumMod val="65000"/>
              </a:schemeClr>
            </a:solidFill>
            <a:ln w="1264" cap="flat">
              <a:noFill/>
              <a:prstDash val="solid"/>
              <a:miter/>
            </a:ln>
          </p:spPr>
          <p:txBody>
            <a:bodyPr/>
            <a:lstStyle/>
            <a:p>
              <a:endParaRPr lang="en-US"/>
            </a:p>
          </p:txBody>
        </p:sp>
      </p:grpSp>
      <p:cxnSp>
        <p:nvCxnSpPr>
          <p:cNvPr id="4902" name="Straight Connector 4901">
            <a:extLst>
              <a:ext uri="{FF2B5EF4-FFF2-40B4-BE49-F238E27FC236}">
                <a16:creationId xmlns:a16="http://schemas.microsoft.com/office/drawing/2014/main" id="{15C58C48-9418-B20F-BE6D-4DBDF0BBB518}"/>
              </a:ext>
            </a:extLst>
          </p:cNvPr>
          <p:cNvCxnSpPr>
            <a:cxnSpLocks/>
          </p:cNvCxnSpPr>
          <p:nvPr/>
        </p:nvCxnSpPr>
        <p:spPr>
          <a:xfrm>
            <a:off x="7673353" y="2823619"/>
            <a:ext cx="0" cy="615994"/>
          </a:xfrm>
          <a:prstGeom prst="line">
            <a:avLst/>
          </a:prstGeom>
          <a:ln w="9525" cap="rnd">
            <a:solidFill>
              <a:schemeClr val="accent5">
                <a:lumMod val="75000"/>
              </a:schemeClr>
            </a:solidFill>
            <a:round/>
          </a:ln>
        </p:spPr>
        <p:style>
          <a:lnRef idx="1">
            <a:schemeClr val="accent1"/>
          </a:lnRef>
          <a:fillRef idx="0">
            <a:schemeClr val="accent1"/>
          </a:fillRef>
          <a:effectRef idx="0">
            <a:schemeClr val="accent1"/>
          </a:effectRef>
          <a:fontRef idx="minor">
            <a:schemeClr val="tx1"/>
          </a:fontRef>
        </p:style>
      </p:cxnSp>
      <p:cxnSp>
        <p:nvCxnSpPr>
          <p:cNvPr id="4904" name="Straight Connector 4903">
            <a:extLst>
              <a:ext uri="{FF2B5EF4-FFF2-40B4-BE49-F238E27FC236}">
                <a16:creationId xmlns:a16="http://schemas.microsoft.com/office/drawing/2014/main" id="{3B70F0F3-9094-CA11-A227-0F57E810A19B}"/>
              </a:ext>
            </a:extLst>
          </p:cNvPr>
          <p:cNvCxnSpPr>
            <a:cxnSpLocks/>
          </p:cNvCxnSpPr>
          <p:nvPr/>
        </p:nvCxnSpPr>
        <p:spPr>
          <a:xfrm>
            <a:off x="7705103" y="2823619"/>
            <a:ext cx="0" cy="615994"/>
          </a:xfrm>
          <a:prstGeom prst="line">
            <a:avLst/>
          </a:prstGeom>
          <a:ln w="9525" cap="rnd">
            <a:solidFill>
              <a:schemeClr val="accent5">
                <a:lumMod val="75000"/>
              </a:schemeClr>
            </a:solidFill>
            <a:round/>
          </a:ln>
        </p:spPr>
        <p:style>
          <a:lnRef idx="1">
            <a:schemeClr val="accent1"/>
          </a:lnRef>
          <a:fillRef idx="0">
            <a:schemeClr val="accent1"/>
          </a:fillRef>
          <a:effectRef idx="0">
            <a:schemeClr val="accent1"/>
          </a:effectRef>
          <a:fontRef idx="minor">
            <a:schemeClr val="tx1"/>
          </a:fontRef>
        </p:style>
      </p:cxnSp>
      <p:grpSp>
        <p:nvGrpSpPr>
          <p:cNvPr id="4798" name="Group 4797">
            <a:extLst>
              <a:ext uri="{FF2B5EF4-FFF2-40B4-BE49-F238E27FC236}">
                <a16:creationId xmlns:a16="http://schemas.microsoft.com/office/drawing/2014/main" id="{7D410B0D-1C89-CD18-8659-D7272CCBC764}"/>
              </a:ext>
            </a:extLst>
          </p:cNvPr>
          <p:cNvGrpSpPr/>
          <p:nvPr/>
        </p:nvGrpSpPr>
        <p:grpSpPr>
          <a:xfrm>
            <a:off x="6817775" y="2035376"/>
            <a:ext cx="1238202" cy="956344"/>
            <a:chOff x="6935005" y="2080070"/>
            <a:chExt cx="1238202" cy="956344"/>
          </a:xfrm>
        </p:grpSpPr>
        <p:sp>
          <p:nvSpPr>
            <p:cNvPr id="4392" name="Freeform 4391">
              <a:extLst>
                <a:ext uri="{FF2B5EF4-FFF2-40B4-BE49-F238E27FC236}">
                  <a16:creationId xmlns:a16="http://schemas.microsoft.com/office/drawing/2014/main" id="{2B22EE41-B878-A1F9-253D-C0D8B38D7321}"/>
                </a:ext>
              </a:extLst>
            </p:cNvPr>
            <p:cNvSpPr/>
            <p:nvPr/>
          </p:nvSpPr>
          <p:spPr>
            <a:xfrm>
              <a:off x="6936505" y="2081655"/>
              <a:ext cx="1235216" cy="953091"/>
            </a:xfrm>
            <a:custGeom>
              <a:avLst/>
              <a:gdLst>
                <a:gd name="csX0" fmla="*/ 1233228 w 1235216"/>
                <a:gd name="csY0" fmla="*/ 676448 h 953091"/>
                <a:gd name="csX1" fmla="*/ 1204059 w 1235216"/>
                <a:gd name="csY1" fmla="*/ 650267 h 953091"/>
                <a:gd name="csX2" fmla="*/ 1212173 w 1235216"/>
                <a:gd name="csY2" fmla="*/ 646358 h 953091"/>
                <a:gd name="csX3" fmla="*/ 1231495 w 1235216"/>
                <a:gd name="csY3" fmla="*/ 619387 h 953091"/>
                <a:gd name="csX4" fmla="*/ 1216312 w 1235216"/>
                <a:gd name="csY4" fmla="*/ 564543 h 953091"/>
                <a:gd name="csX5" fmla="*/ 1180992 w 1235216"/>
                <a:gd name="csY5" fmla="*/ 549771 h 953091"/>
                <a:gd name="csX6" fmla="*/ 1180928 w 1235216"/>
                <a:gd name="csY6" fmla="*/ 549771 h 953091"/>
                <a:gd name="csX7" fmla="*/ 1149212 w 1235216"/>
                <a:gd name="csY7" fmla="*/ 554725 h 953091"/>
                <a:gd name="csX8" fmla="*/ 1142728 w 1235216"/>
                <a:gd name="csY8" fmla="*/ 556227 h 953091"/>
                <a:gd name="csX9" fmla="*/ 1099969 w 1235216"/>
                <a:gd name="csY9" fmla="*/ 562887 h 953091"/>
                <a:gd name="csX10" fmla="*/ 1083525 w 1235216"/>
                <a:gd name="csY10" fmla="*/ 563677 h 953091"/>
                <a:gd name="csX11" fmla="*/ 1057643 w 1235216"/>
                <a:gd name="csY11" fmla="*/ 565714 h 953091"/>
                <a:gd name="csX12" fmla="*/ 1012068 w 1235216"/>
                <a:gd name="csY12" fmla="*/ 583465 h 953091"/>
                <a:gd name="csX13" fmla="*/ 1015469 w 1235216"/>
                <a:gd name="csY13" fmla="*/ 546410 h 953091"/>
                <a:gd name="csX14" fmla="*/ 1030525 w 1235216"/>
                <a:gd name="csY14" fmla="*/ 555514 h 953091"/>
                <a:gd name="csX15" fmla="*/ 1062585 w 1235216"/>
                <a:gd name="csY15" fmla="*/ 559411 h 953091"/>
                <a:gd name="csX16" fmla="*/ 1083372 w 1235216"/>
                <a:gd name="csY16" fmla="*/ 558227 h 953091"/>
                <a:gd name="csX17" fmla="*/ 1086149 w 1235216"/>
                <a:gd name="csY17" fmla="*/ 557895 h 953091"/>
                <a:gd name="csX18" fmla="*/ 1118285 w 1235216"/>
                <a:gd name="csY18" fmla="*/ 547708 h 953091"/>
                <a:gd name="csX19" fmla="*/ 1119788 w 1235216"/>
                <a:gd name="csY19" fmla="*/ 535216 h 953091"/>
                <a:gd name="csX20" fmla="*/ 1119763 w 1235216"/>
                <a:gd name="csY20" fmla="*/ 535140 h 953091"/>
                <a:gd name="csX21" fmla="*/ 1119215 w 1235216"/>
                <a:gd name="csY21" fmla="*/ 530314 h 953091"/>
                <a:gd name="csX22" fmla="*/ 1140652 w 1235216"/>
                <a:gd name="csY22" fmla="*/ 547021 h 953091"/>
                <a:gd name="csX23" fmla="*/ 1181998 w 1235216"/>
                <a:gd name="csY23" fmla="*/ 534058 h 953091"/>
                <a:gd name="csX24" fmla="*/ 1208148 w 1235216"/>
                <a:gd name="csY24" fmla="*/ 476730 h 953091"/>
                <a:gd name="csX25" fmla="*/ 1198225 w 1235216"/>
                <a:gd name="csY25" fmla="*/ 413430 h 953091"/>
                <a:gd name="csX26" fmla="*/ 1197206 w 1235216"/>
                <a:gd name="csY26" fmla="*/ 410195 h 953091"/>
                <a:gd name="csX27" fmla="*/ 1178928 w 1235216"/>
                <a:gd name="csY27" fmla="*/ 378743 h 953091"/>
                <a:gd name="csX28" fmla="*/ 1171566 w 1235216"/>
                <a:gd name="csY28" fmla="*/ 376871 h 953091"/>
                <a:gd name="csX29" fmla="*/ 1172610 w 1235216"/>
                <a:gd name="csY29" fmla="*/ 375101 h 953091"/>
                <a:gd name="csX30" fmla="*/ 1171082 w 1235216"/>
                <a:gd name="csY30" fmla="*/ 347265 h 953091"/>
                <a:gd name="csX31" fmla="*/ 1142678 w 1235216"/>
                <a:gd name="csY31" fmla="*/ 319836 h 953091"/>
                <a:gd name="csX32" fmla="*/ 1128284 w 1235216"/>
                <a:gd name="csY32" fmla="*/ 317798 h 953091"/>
                <a:gd name="csX33" fmla="*/ 1136564 w 1235216"/>
                <a:gd name="csY33" fmla="*/ 311240 h 953091"/>
                <a:gd name="csX34" fmla="*/ 1142143 w 1235216"/>
                <a:gd name="csY34" fmla="*/ 272593 h 953091"/>
                <a:gd name="csX35" fmla="*/ 1110388 w 1235216"/>
                <a:gd name="csY35" fmla="*/ 222269 h 953091"/>
                <a:gd name="csX36" fmla="*/ 1056484 w 1235216"/>
                <a:gd name="csY36" fmla="*/ 199832 h 953091"/>
                <a:gd name="csX37" fmla="*/ 1041199 w 1235216"/>
                <a:gd name="csY37" fmla="*/ 152589 h 953091"/>
                <a:gd name="csX38" fmla="*/ 1004897 w 1235216"/>
                <a:gd name="csY38" fmla="*/ 120780 h 953091"/>
                <a:gd name="csX39" fmla="*/ 982008 w 1235216"/>
                <a:gd name="csY39" fmla="*/ 110898 h 953091"/>
                <a:gd name="csX40" fmla="*/ 962405 w 1235216"/>
                <a:gd name="csY40" fmla="*/ 121659 h 953091"/>
                <a:gd name="csX41" fmla="*/ 957756 w 1235216"/>
                <a:gd name="csY41" fmla="*/ 103806 h 953091"/>
                <a:gd name="csX42" fmla="*/ 902018 w 1235216"/>
                <a:gd name="csY42" fmla="*/ 58397 h 953091"/>
                <a:gd name="csX43" fmla="*/ 863678 w 1235216"/>
                <a:gd name="csY43" fmla="*/ 56359 h 953091"/>
                <a:gd name="csX44" fmla="*/ 840649 w 1235216"/>
                <a:gd name="csY44" fmla="*/ 72595 h 953091"/>
                <a:gd name="csX45" fmla="*/ 835618 w 1235216"/>
                <a:gd name="csY45" fmla="*/ 49598 h 953091"/>
                <a:gd name="csX46" fmla="*/ 809493 w 1235216"/>
                <a:gd name="csY46" fmla="*/ 32318 h 953091"/>
                <a:gd name="csX47" fmla="*/ 751882 w 1235216"/>
                <a:gd name="csY47" fmla="*/ 27810 h 953091"/>
                <a:gd name="csX48" fmla="*/ 745055 w 1235216"/>
                <a:gd name="csY48" fmla="*/ 34024 h 953091"/>
                <a:gd name="csX49" fmla="*/ 744099 w 1235216"/>
                <a:gd name="csY49" fmla="*/ 30013 h 953091"/>
                <a:gd name="csX50" fmla="*/ 720319 w 1235216"/>
                <a:gd name="csY50" fmla="*/ 12007 h 953091"/>
                <a:gd name="csX51" fmla="*/ 677521 w 1235216"/>
                <a:gd name="csY51" fmla="*/ 292 h 953091"/>
                <a:gd name="csX52" fmla="*/ 635195 w 1235216"/>
                <a:gd name="csY52" fmla="*/ 12389 h 953091"/>
                <a:gd name="csX53" fmla="*/ 618917 w 1235216"/>
                <a:gd name="csY53" fmla="*/ 64993 h 953091"/>
                <a:gd name="csX54" fmla="*/ 618713 w 1235216"/>
                <a:gd name="csY54" fmla="*/ 70494 h 953091"/>
                <a:gd name="csX55" fmla="*/ 645245 w 1235216"/>
                <a:gd name="csY55" fmla="*/ 158179 h 953091"/>
                <a:gd name="csX56" fmla="*/ 629858 w 1235216"/>
                <a:gd name="csY56" fmla="*/ 161235 h 953091"/>
                <a:gd name="csX57" fmla="*/ 617859 w 1235216"/>
                <a:gd name="csY57" fmla="*/ 197540 h 953091"/>
                <a:gd name="csX58" fmla="*/ 630355 w 1235216"/>
                <a:gd name="csY58" fmla="*/ 237193 h 953091"/>
                <a:gd name="csX59" fmla="*/ 653613 w 1235216"/>
                <a:gd name="csY59" fmla="*/ 244706 h 953091"/>
                <a:gd name="csX60" fmla="*/ 663497 w 1235216"/>
                <a:gd name="csY60" fmla="*/ 245648 h 953091"/>
                <a:gd name="csX61" fmla="*/ 682107 w 1235216"/>
                <a:gd name="csY61" fmla="*/ 252232 h 953091"/>
                <a:gd name="csX62" fmla="*/ 632724 w 1235216"/>
                <a:gd name="csY62" fmla="*/ 280628 h 953091"/>
                <a:gd name="csX63" fmla="*/ 626610 w 1235216"/>
                <a:gd name="csY63" fmla="*/ 372006 h 953091"/>
                <a:gd name="csX64" fmla="*/ 638048 w 1235216"/>
                <a:gd name="csY64" fmla="*/ 404707 h 953091"/>
                <a:gd name="csX65" fmla="*/ 665255 w 1235216"/>
                <a:gd name="csY65" fmla="*/ 425018 h 953091"/>
                <a:gd name="csX66" fmla="*/ 570056 w 1235216"/>
                <a:gd name="csY66" fmla="*/ 425450 h 953091"/>
                <a:gd name="csX67" fmla="*/ 603721 w 1235216"/>
                <a:gd name="csY67" fmla="*/ 390954 h 953091"/>
                <a:gd name="csX68" fmla="*/ 609797 w 1235216"/>
                <a:gd name="csY68" fmla="*/ 341369 h 953091"/>
                <a:gd name="csX69" fmla="*/ 605784 w 1235216"/>
                <a:gd name="csY69" fmla="*/ 290000 h 953091"/>
                <a:gd name="csX70" fmla="*/ 586755 w 1235216"/>
                <a:gd name="csY70" fmla="*/ 256650 h 953091"/>
                <a:gd name="csX71" fmla="*/ 553064 w 1235216"/>
                <a:gd name="csY71" fmla="*/ 252232 h 953091"/>
                <a:gd name="csX72" fmla="*/ 571674 w 1235216"/>
                <a:gd name="csY72" fmla="*/ 245648 h 953091"/>
                <a:gd name="csX73" fmla="*/ 581558 w 1235216"/>
                <a:gd name="csY73" fmla="*/ 244706 h 953091"/>
                <a:gd name="csX74" fmla="*/ 604816 w 1235216"/>
                <a:gd name="csY74" fmla="*/ 237193 h 953091"/>
                <a:gd name="csX75" fmla="*/ 616713 w 1235216"/>
                <a:gd name="csY75" fmla="*/ 208185 h 953091"/>
                <a:gd name="csX76" fmla="*/ 604154 w 1235216"/>
                <a:gd name="csY76" fmla="*/ 167004 h 953091"/>
                <a:gd name="csX77" fmla="*/ 582322 w 1235216"/>
                <a:gd name="csY77" fmla="*/ 164152 h 953091"/>
                <a:gd name="csX78" fmla="*/ 616395 w 1235216"/>
                <a:gd name="csY78" fmla="*/ 106263 h 953091"/>
                <a:gd name="csX79" fmla="*/ 616433 w 1235216"/>
                <a:gd name="csY79" fmla="*/ 70481 h 953091"/>
                <a:gd name="csX80" fmla="*/ 616293 w 1235216"/>
                <a:gd name="csY80" fmla="*/ 66686 h 953091"/>
                <a:gd name="csX81" fmla="*/ 616229 w 1235216"/>
                <a:gd name="csY81" fmla="*/ 64980 h 953091"/>
                <a:gd name="csX82" fmla="*/ 599951 w 1235216"/>
                <a:gd name="csY82" fmla="*/ 12377 h 953091"/>
                <a:gd name="csX83" fmla="*/ 557624 w 1235216"/>
                <a:gd name="csY83" fmla="*/ 279 h 953091"/>
                <a:gd name="csX84" fmla="*/ 514827 w 1235216"/>
                <a:gd name="csY84" fmla="*/ 11995 h 953091"/>
                <a:gd name="csX85" fmla="*/ 491046 w 1235216"/>
                <a:gd name="csY85" fmla="*/ 30000 h 953091"/>
                <a:gd name="csX86" fmla="*/ 490091 w 1235216"/>
                <a:gd name="csY86" fmla="*/ 34011 h 953091"/>
                <a:gd name="csX87" fmla="*/ 483263 w 1235216"/>
                <a:gd name="csY87" fmla="*/ 27797 h 953091"/>
                <a:gd name="csX88" fmla="*/ 425652 w 1235216"/>
                <a:gd name="csY88" fmla="*/ 32305 h 953091"/>
                <a:gd name="csX89" fmla="*/ 399528 w 1235216"/>
                <a:gd name="csY89" fmla="*/ 49585 h 953091"/>
                <a:gd name="csX90" fmla="*/ 394497 w 1235216"/>
                <a:gd name="csY90" fmla="*/ 72582 h 953091"/>
                <a:gd name="csX91" fmla="*/ 371468 w 1235216"/>
                <a:gd name="csY91" fmla="*/ 56347 h 953091"/>
                <a:gd name="csX92" fmla="*/ 333128 w 1235216"/>
                <a:gd name="csY92" fmla="*/ 58384 h 953091"/>
                <a:gd name="csX93" fmla="*/ 277389 w 1235216"/>
                <a:gd name="csY93" fmla="*/ 103793 h 953091"/>
                <a:gd name="csX94" fmla="*/ 272740 w 1235216"/>
                <a:gd name="csY94" fmla="*/ 121646 h 953091"/>
                <a:gd name="csX95" fmla="*/ 253137 w 1235216"/>
                <a:gd name="csY95" fmla="*/ 110886 h 953091"/>
                <a:gd name="csX96" fmla="*/ 230248 w 1235216"/>
                <a:gd name="csY96" fmla="*/ 120767 h 953091"/>
                <a:gd name="csX97" fmla="*/ 193947 w 1235216"/>
                <a:gd name="csY97" fmla="*/ 152576 h 953091"/>
                <a:gd name="csX98" fmla="*/ 178662 w 1235216"/>
                <a:gd name="csY98" fmla="*/ 199819 h 953091"/>
                <a:gd name="csX99" fmla="*/ 124757 w 1235216"/>
                <a:gd name="csY99" fmla="*/ 222256 h 953091"/>
                <a:gd name="csX100" fmla="*/ 93003 w 1235216"/>
                <a:gd name="csY100" fmla="*/ 272580 h 953091"/>
                <a:gd name="csX101" fmla="*/ 98582 w 1235216"/>
                <a:gd name="csY101" fmla="*/ 311228 h 953091"/>
                <a:gd name="csX102" fmla="*/ 106836 w 1235216"/>
                <a:gd name="csY102" fmla="*/ 317786 h 953091"/>
                <a:gd name="csX103" fmla="*/ 92468 w 1235216"/>
                <a:gd name="csY103" fmla="*/ 319823 h 953091"/>
                <a:gd name="csX104" fmla="*/ 64064 w 1235216"/>
                <a:gd name="csY104" fmla="*/ 347252 h 953091"/>
                <a:gd name="csX105" fmla="*/ 62535 w 1235216"/>
                <a:gd name="csY105" fmla="*/ 375088 h 953091"/>
                <a:gd name="csX106" fmla="*/ 63580 w 1235216"/>
                <a:gd name="csY106" fmla="*/ 376858 h 953091"/>
                <a:gd name="csX107" fmla="*/ 56217 w 1235216"/>
                <a:gd name="csY107" fmla="*/ 378730 h 953091"/>
                <a:gd name="csX108" fmla="*/ 37939 w 1235216"/>
                <a:gd name="csY108" fmla="*/ 410183 h 953091"/>
                <a:gd name="csX109" fmla="*/ 36920 w 1235216"/>
                <a:gd name="csY109" fmla="*/ 413417 h 953091"/>
                <a:gd name="csX110" fmla="*/ 26998 w 1235216"/>
                <a:gd name="csY110" fmla="*/ 476717 h 953091"/>
                <a:gd name="csX111" fmla="*/ 53122 w 1235216"/>
                <a:gd name="csY111" fmla="*/ 534045 h 953091"/>
                <a:gd name="csX112" fmla="*/ 94493 w 1235216"/>
                <a:gd name="csY112" fmla="*/ 547008 h 953091"/>
                <a:gd name="csX113" fmla="*/ 115930 w 1235216"/>
                <a:gd name="csY113" fmla="*/ 530301 h 953091"/>
                <a:gd name="csX114" fmla="*/ 115383 w 1235216"/>
                <a:gd name="csY114" fmla="*/ 535127 h 953091"/>
                <a:gd name="csX115" fmla="*/ 115357 w 1235216"/>
                <a:gd name="csY115" fmla="*/ 535204 h 953091"/>
                <a:gd name="csX116" fmla="*/ 116860 w 1235216"/>
                <a:gd name="csY116" fmla="*/ 547696 h 953091"/>
                <a:gd name="csX117" fmla="*/ 148997 w 1235216"/>
                <a:gd name="csY117" fmla="*/ 557883 h 953091"/>
                <a:gd name="csX118" fmla="*/ 151773 w 1235216"/>
                <a:gd name="csY118" fmla="*/ 558214 h 953091"/>
                <a:gd name="csX119" fmla="*/ 172561 w 1235216"/>
                <a:gd name="csY119" fmla="*/ 559398 h 953091"/>
                <a:gd name="csX120" fmla="*/ 204595 w 1235216"/>
                <a:gd name="csY120" fmla="*/ 555502 h 953091"/>
                <a:gd name="csX121" fmla="*/ 219676 w 1235216"/>
                <a:gd name="csY121" fmla="*/ 546397 h 953091"/>
                <a:gd name="csX122" fmla="*/ 223077 w 1235216"/>
                <a:gd name="csY122" fmla="*/ 583452 h 953091"/>
                <a:gd name="csX123" fmla="*/ 177503 w 1235216"/>
                <a:gd name="csY123" fmla="*/ 565701 h 953091"/>
                <a:gd name="csX124" fmla="*/ 151620 w 1235216"/>
                <a:gd name="csY124" fmla="*/ 563664 h 953091"/>
                <a:gd name="csX125" fmla="*/ 135176 w 1235216"/>
                <a:gd name="csY125" fmla="*/ 562874 h 953091"/>
                <a:gd name="csX126" fmla="*/ 92417 w 1235216"/>
                <a:gd name="csY126" fmla="*/ 556215 h 953091"/>
                <a:gd name="csX127" fmla="*/ 85934 w 1235216"/>
                <a:gd name="csY127" fmla="*/ 554712 h 953091"/>
                <a:gd name="csX128" fmla="*/ 54218 w 1235216"/>
                <a:gd name="csY128" fmla="*/ 549759 h 953091"/>
                <a:gd name="csX129" fmla="*/ 54154 w 1235216"/>
                <a:gd name="csY129" fmla="*/ 549759 h 953091"/>
                <a:gd name="csX130" fmla="*/ 18833 w 1235216"/>
                <a:gd name="csY130" fmla="*/ 564530 h 953091"/>
                <a:gd name="csX131" fmla="*/ 3650 w 1235216"/>
                <a:gd name="csY131" fmla="*/ 619375 h 953091"/>
                <a:gd name="csX132" fmla="*/ 22973 w 1235216"/>
                <a:gd name="csY132" fmla="*/ 646345 h 953091"/>
                <a:gd name="csX133" fmla="*/ 31061 w 1235216"/>
                <a:gd name="csY133" fmla="*/ 650254 h 953091"/>
                <a:gd name="csX134" fmla="*/ 1918 w 1235216"/>
                <a:gd name="csY134" fmla="*/ 676435 h 953091"/>
                <a:gd name="csX135" fmla="*/ 5204 w 1235216"/>
                <a:gd name="csY135" fmla="*/ 721526 h 953091"/>
                <a:gd name="csX136" fmla="*/ 20769 w 1235216"/>
                <a:gd name="csY136" fmla="*/ 751272 h 953091"/>
                <a:gd name="csX137" fmla="*/ 41378 w 1235216"/>
                <a:gd name="csY137" fmla="*/ 757664 h 953091"/>
                <a:gd name="csX138" fmla="*/ 40742 w 1235216"/>
                <a:gd name="csY138" fmla="*/ 758046 h 953091"/>
                <a:gd name="csX139" fmla="*/ 30068 w 1235216"/>
                <a:gd name="csY139" fmla="*/ 772436 h 953091"/>
                <a:gd name="csX140" fmla="*/ 32029 w 1235216"/>
                <a:gd name="csY140" fmla="*/ 786265 h 953091"/>
                <a:gd name="csX141" fmla="*/ 41124 w 1235216"/>
                <a:gd name="csY141" fmla="*/ 808473 h 953091"/>
                <a:gd name="csX142" fmla="*/ 59504 w 1235216"/>
                <a:gd name="csY142" fmla="*/ 824696 h 953091"/>
                <a:gd name="csX143" fmla="*/ 68917 w 1235216"/>
                <a:gd name="csY143" fmla="*/ 826389 h 953091"/>
                <a:gd name="csX144" fmla="*/ 77846 w 1235216"/>
                <a:gd name="csY144" fmla="*/ 824759 h 953091"/>
                <a:gd name="csX145" fmla="*/ 73362 w 1235216"/>
                <a:gd name="csY145" fmla="*/ 835125 h 953091"/>
                <a:gd name="csX146" fmla="*/ 90914 w 1235216"/>
                <a:gd name="csY146" fmla="*/ 891128 h 953091"/>
                <a:gd name="csX147" fmla="*/ 141481 w 1235216"/>
                <a:gd name="csY147" fmla="*/ 926656 h 953091"/>
                <a:gd name="csX148" fmla="*/ 163211 w 1235216"/>
                <a:gd name="csY148" fmla="*/ 930756 h 953091"/>
                <a:gd name="csX149" fmla="*/ 178394 w 1235216"/>
                <a:gd name="csY149" fmla="*/ 927865 h 953091"/>
                <a:gd name="csX150" fmla="*/ 185043 w 1235216"/>
                <a:gd name="csY150" fmla="*/ 924134 h 953091"/>
                <a:gd name="csX151" fmla="*/ 200596 w 1235216"/>
                <a:gd name="csY151" fmla="*/ 943592 h 953091"/>
                <a:gd name="csX152" fmla="*/ 249380 w 1235216"/>
                <a:gd name="csY152" fmla="*/ 953091 h 953091"/>
                <a:gd name="csX153" fmla="*/ 268766 w 1235216"/>
                <a:gd name="csY153" fmla="*/ 951639 h 953091"/>
                <a:gd name="csX154" fmla="*/ 297527 w 1235216"/>
                <a:gd name="csY154" fmla="*/ 940561 h 953091"/>
                <a:gd name="csX155" fmla="*/ 305845 w 1235216"/>
                <a:gd name="csY155" fmla="*/ 921995 h 953091"/>
                <a:gd name="csX156" fmla="*/ 318760 w 1235216"/>
                <a:gd name="csY156" fmla="*/ 937912 h 953091"/>
                <a:gd name="csX157" fmla="*/ 360972 w 1235216"/>
                <a:gd name="csY157" fmla="*/ 941134 h 953091"/>
                <a:gd name="csX158" fmla="*/ 384753 w 1235216"/>
                <a:gd name="csY158" fmla="*/ 930769 h 953091"/>
                <a:gd name="csX159" fmla="*/ 397859 w 1235216"/>
                <a:gd name="csY159" fmla="*/ 924414 h 953091"/>
                <a:gd name="csX160" fmla="*/ 410801 w 1235216"/>
                <a:gd name="csY160" fmla="*/ 919257 h 953091"/>
                <a:gd name="csX161" fmla="*/ 440797 w 1235216"/>
                <a:gd name="csY161" fmla="*/ 904244 h 953091"/>
                <a:gd name="csX162" fmla="*/ 454120 w 1235216"/>
                <a:gd name="csY162" fmla="*/ 872333 h 953091"/>
                <a:gd name="csX163" fmla="*/ 420557 w 1235216"/>
                <a:gd name="csY163" fmla="*/ 836334 h 953091"/>
                <a:gd name="csX164" fmla="*/ 387300 w 1235216"/>
                <a:gd name="csY164" fmla="*/ 834424 h 953091"/>
                <a:gd name="csX165" fmla="*/ 374321 w 1235216"/>
                <a:gd name="csY165" fmla="*/ 835201 h 953091"/>
                <a:gd name="csX166" fmla="*/ 370729 w 1235216"/>
                <a:gd name="csY166" fmla="*/ 835443 h 953091"/>
                <a:gd name="csX167" fmla="*/ 354349 w 1235216"/>
                <a:gd name="csY167" fmla="*/ 833176 h 953091"/>
                <a:gd name="csX168" fmla="*/ 354514 w 1235216"/>
                <a:gd name="csY168" fmla="*/ 832336 h 953091"/>
                <a:gd name="csX169" fmla="*/ 389631 w 1235216"/>
                <a:gd name="csY169" fmla="*/ 827828 h 953091"/>
                <a:gd name="csX170" fmla="*/ 441014 w 1235216"/>
                <a:gd name="csY170" fmla="*/ 845999 h 953091"/>
                <a:gd name="csX171" fmla="*/ 448108 w 1235216"/>
                <a:gd name="csY171" fmla="*/ 853474 h 953091"/>
                <a:gd name="csX172" fmla="*/ 470297 w 1235216"/>
                <a:gd name="csY172" fmla="*/ 870550 h 953091"/>
                <a:gd name="csX173" fmla="*/ 500090 w 1235216"/>
                <a:gd name="csY173" fmla="*/ 864094 h 953091"/>
                <a:gd name="csX174" fmla="*/ 531704 w 1235216"/>
                <a:gd name="csY174" fmla="*/ 805786 h 953091"/>
                <a:gd name="csX175" fmla="*/ 512980 w 1235216"/>
                <a:gd name="csY175" fmla="*/ 768374 h 953091"/>
                <a:gd name="csX176" fmla="*/ 493109 w 1235216"/>
                <a:gd name="csY176" fmla="*/ 756888 h 953091"/>
                <a:gd name="csX177" fmla="*/ 474093 w 1235216"/>
                <a:gd name="csY177" fmla="*/ 745987 h 953091"/>
                <a:gd name="csX178" fmla="*/ 473647 w 1235216"/>
                <a:gd name="csY178" fmla="*/ 745618 h 953091"/>
                <a:gd name="csX179" fmla="*/ 495211 w 1235216"/>
                <a:gd name="csY179" fmla="*/ 756378 h 953091"/>
                <a:gd name="csX180" fmla="*/ 509681 w 1235216"/>
                <a:gd name="csY180" fmla="*/ 763064 h 953091"/>
                <a:gd name="csX181" fmla="*/ 540531 w 1235216"/>
                <a:gd name="csY181" fmla="*/ 784316 h 953091"/>
                <a:gd name="csX182" fmla="*/ 557917 w 1235216"/>
                <a:gd name="csY182" fmla="*/ 797394 h 953091"/>
                <a:gd name="csX183" fmla="*/ 576972 w 1235216"/>
                <a:gd name="csY183" fmla="*/ 805607 h 953091"/>
                <a:gd name="csX184" fmla="*/ 595480 w 1235216"/>
                <a:gd name="csY184" fmla="*/ 807785 h 953091"/>
                <a:gd name="csX185" fmla="*/ 617617 w 1235216"/>
                <a:gd name="csY185" fmla="*/ 804563 h 953091"/>
                <a:gd name="csX186" fmla="*/ 639755 w 1235216"/>
                <a:gd name="csY186" fmla="*/ 807785 h 953091"/>
                <a:gd name="csX187" fmla="*/ 677317 w 1235216"/>
                <a:gd name="csY187" fmla="*/ 797394 h 953091"/>
                <a:gd name="csX188" fmla="*/ 694704 w 1235216"/>
                <a:gd name="csY188" fmla="*/ 784316 h 953091"/>
                <a:gd name="csX189" fmla="*/ 725554 w 1235216"/>
                <a:gd name="csY189" fmla="*/ 763064 h 953091"/>
                <a:gd name="csX190" fmla="*/ 740024 w 1235216"/>
                <a:gd name="csY190" fmla="*/ 756378 h 953091"/>
                <a:gd name="csX191" fmla="*/ 761588 w 1235216"/>
                <a:gd name="csY191" fmla="*/ 745618 h 953091"/>
                <a:gd name="csX192" fmla="*/ 761142 w 1235216"/>
                <a:gd name="csY192" fmla="*/ 745987 h 953091"/>
                <a:gd name="csX193" fmla="*/ 742125 w 1235216"/>
                <a:gd name="csY193" fmla="*/ 756888 h 953091"/>
                <a:gd name="csX194" fmla="*/ 722255 w 1235216"/>
                <a:gd name="csY194" fmla="*/ 768374 h 953091"/>
                <a:gd name="csX195" fmla="*/ 703531 w 1235216"/>
                <a:gd name="csY195" fmla="*/ 805786 h 953091"/>
                <a:gd name="csX196" fmla="*/ 735145 w 1235216"/>
                <a:gd name="csY196" fmla="*/ 864094 h 953091"/>
                <a:gd name="csX197" fmla="*/ 764938 w 1235216"/>
                <a:gd name="csY197" fmla="*/ 870550 h 953091"/>
                <a:gd name="csX198" fmla="*/ 787126 w 1235216"/>
                <a:gd name="csY198" fmla="*/ 853474 h 953091"/>
                <a:gd name="csX199" fmla="*/ 794221 w 1235216"/>
                <a:gd name="csY199" fmla="*/ 845999 h 953091"/>
                <a:gd name="csX200" fmla="*/ 845578 w 1235216"/>
                <a:gd name="csY200" fmla="*/ 827828 h 953091"/>
                <a:gd name="csX201" fmla="*/ 880708 w 1235216"/>
                <a:gd name="csY201" fmla="*/ 832336 h 953091"/>
                <a:gd name="csX202" fmla="*/ 880873 w 1235216"/>
                <a:gd name="csY202" fmla="*/ 833176 h 953091"/>
                <a:gd name="csX203" fmla="*/ 864493 w 1235216"/>
                <a:gd name="csY203" fmla="*/ 835443 h 953091"/>
                <a:gd name="csX204" fmla="*/ 860901 w 1235216"/>
                <a:gd name="csY204" fmla="*/ 835201 h 953091"/>
                <a:gd name="csX205" fmla="*/ 847922 w 1235216"/>
                <a:gd name="csY205" fmla="*/ 834424 h 953091"/>
                <a:gd name="csX206" fmla="*/ 814665 w 1235216"/>
                <a:gd name="csY206" fmla="*/ 836334 h 953091"/>
                <a:gd name="csX207" fmla="*/ 781102 w 1235216"/>
                <a:gd name="csY207" fmla="*/ 872333 h 953091"/>
                <a:gd name="csX208" fmla="*/ 794425 w 1235216"/>
                <a:gd name="csY208" fmla="*/ 904244 h 953091"/>
                <a:gd name="csX209" fmla="*/ 824421 w 1235216"/>
                <a:gd name="csY209" fmla="*/ 919257 h 953091"/>
                <a:gd name="csX210" fmla="*/ 837363 w 1235216"/>
                <a:gd name="csY210" fmla="*/ 924414 h 953091"/>
                <a:gd name="csX211" fmla="*/ 850469 w 1235216"/>
                <a:gd name="csY211" fmla="*/ 930769 h 953091"/>
                <a:gd name="csX212" fmla="*/ 874237 w 1235216"/>
                <a:gd name="csY212" fmla="*/ 941134 h 953091"/>
                <a:gd name="csX213" fmla="*/ 916462 w 1235216"/>
                <a:gd name="csY213" fmla="*/ 937912 h 953091"/>
                <a:gd name="csX214" fmla="*/ 929365 w 1235216"/>
                <a:gd name="csY214" fmla="*/ 921995 h 953091"/>
                <a:gd name="csX215" fmla="*/ 937682 w 1235216"/>
                <a:gd name="csY215" fmla="*/ 940561 h 953091"/>
                <a:gd name="csX216" fmla="*/ 966456 w 1235216"/>
                <a:gd name="csY216" fmla="*/ 951639 h 953091"/>
                <a:gd name="csX217" fmla="*/ 985842 w 1235216"/>
                <a:gd name="csY217" fmla="*/ 953091 h 953091"/>
                <a:gd name="csX218" fmla="*/ 1034626 w 1235216"/>
                <a:gd name="csY218" fmla="*/ 943592 h 953091"/>
                <a:gd name="csX219" fmla="*/ 1050179 w 1235216"/>
                <a:gd name="csY219" fmla="*/ 924134 h 953091"/>
                <a:gd name="csX220" fmla="*/ 1056828 w 1235216"/>
                <a:gd name="csY220" fmla="*/ 927865 h 953091"/>
                <a:gd name="csX221" fmla="*/ 1072011 w 1235216"/>
                <a:gd name="csY221" fmla="*/ 930756 h 953091"/>
                <a:gd name="csX222" fmla="*/ 1093741 w 1235216"/>
                <a:gd name="csY222" fmla="*/ 926656 h 953091"/>
                <a:gd name="csX223" fmla="*/ 1144308 w 1235216"/>
                <a:gd name="csY223" fmla="*/ 891128 h 953091"/>
                <a:gd name="csX224" fmla="*/ 1161860 w 1235216"/>
                <a:gd name="csY224" fmla="*/ 835125 h 953091"/>
                <a:gd name="csX225" fmla="*/ 1157376 w 1235216"/>
                <a:gd name="csY225" fmla="*/ 824759 h 953091"/>
                <a:gd name="csX226" fmla="*/ 1166305 w 1235216"/>
                <a:gd name="csY226" fmla="*/ 826389 h 953091"/>
                <a:gd name="csX227" fmla="*/ 1175718 w 1235216"/>
                <a:gd name="csY227" fmla="*/ 824696 h 953091"/>
                <a:gd name="csX228" fmla="*/ 1194098 w 1235216"/>
                <a:gd name="csY228" fmla="*/ 808473 h 953091"/>
                <a:gd name="csX229" fmla="*/ 1203193 w 1235216"/>
                <a:gd name="csY229" fmla="*/ 786265 h 953091"/>
                <a:gd name="csX230" fmla="*/ 1205154 w 1235216"/>
                <a:gd name="csY230" fmla="*/ 772436 h 953091"/>
                <a:gd name="csX231" fmla="*/ 1194480 w 1235216"/>
                <a:gd name="csY231" fmla="*/ 758046 h 953091"/>
                <a:gd name="csX232" fmla="*/ 1193844 w 1235216"/>
                <a:gd name="csY232" fmla="*/ 757664 h 953091"/>
                <a:gd name="csX233" fmla="*/ 1214453 w 1235216"/>
                <a:gd name="csY233" fmla="*/ 751272 h 953091"/>
                <a:gd name="csX234" fmla="*/ 1230018 w 1235216"/>
                <a:gd name="csY234" fmla="*/ 721526 h 953091"/>
                <a:gd name="csX235" fmla="*/ 1233304 w 1235216"/>
                <a:gd name="csY235" fmla="*/ 676435 h 953091"/>
                <a:gd name="csX236" fmla="*/ 617541 w 1235216"/>
                <a:gd name="csY236" fmla="*/ 682522 h 953091"/>
                <a:gd name="csX237" fmla="*/ 615885 w 1235216"/>
                <a:gd name="csY237" fmla="*/ 682522 h 953091"/>
                <a:gd name="csX238" fmla="*/ 598218 w 1235216"/>
                <a:gd name="csY238" fmla="*/ 679568 h 953091"/>
                <a:gd name="csX239" fmla="*/ 582628 w 1235216"/>
                <a:gd name="csY239" fmla="*/ 661269 h 953091"/>
                <a:gd name="csX240" fmla="*/ 588780 w 1235216"/>
                <a:gd name="csY240" fmla="*/ 601496 h 953091"/>
                <a:gd name="csX241" fmla="*/ 556440 w 1235216"/>
                <a:gd name="csY241" fmla="*/ 559449 h 953091"/>
                <a:gd name="csX242" fmla="*/ 537219 w 1235216"/>
                <a:gd name="csY242" fmla="*/ 529639 h 953091"/>
                <a:gd name="csX243" fmla="*/ 506853 w 1235216"/>
                <a:gd name="csY243" fmla="*/ 499345 h 953091"/>
                <a:gd name="csX244" fmla="*/ 477990 w 1235216"/>
                <a:gd name="csY244" fmla="*/ 490253 h 953091"/>
                <a:gd name="csX245" fmla="*/ 472144 w 1235216"/>
                <a:gd name="csY245" fmla="*/ 486000 h 953091"/>
                <a:gd name="csX246" fmla="*/ 490447 w 1235216"/>
                <a:gd name="csY246" fmla="*/ 459641 h 953091"/>
                <a:gd name="csX247" fmla="*/ 538811 w 1235216"/>
                <a:gd name="csY247" fmla="*/ 479200 h 953091"/>
                <a:gd name="csX248" fmla="*/ 616700 w 1235216"/>
                <a:gd name="csY248" fmla="*/ 504184 h 953091"/>
                <a:gd name="csX249" fmla="*/ 694589 w 1235216"/>
                <a:gd name="csY249" fmla="*/ 479200 h 953091"/>
                <a:gd name="csX250" fmla="*/ 742953 w 1235216"/>
                <a:gd name="csY250" fmla="*/ 459641 h 953091"/>
                <a:gd name="csX251" fmla="*/ 761945 w 1235216"/>
                <a:gd name="csY251" fmla="*/ 485351 h 953091"/>
                <a:gd name="csX252" fmla="*/ 755423 w 1235216"/>
                <a:gd name="csY252" fmla="*/ 490266 h 953091"/>
                <a:gd name="csX253" fmla="*/ 726547 w 1235216"/>
                <a:gd name="csY253" fmla="*/ 499358 h 953091"/>
                <a:gd name="csX254" fmla="*/ 696207 w 1235216"/>
                <a:gd name="csY254" fmla="*/ 529652 h 953091"/>
                <a:gd name="csX255" fmla="*/ 676986 w 1235216"/>
                <a:gd name="csY255" fmla="*/ 559462 h 953091"/>
                <a:gd name="csX256" fmla="*/ 644646 w 1235216"/>
                <a:gd name="csY256" fmla="*/ 601509 h 953091"/>
                <a:gd name="csX257" fmla="*/ 650798 w 1235216"/>
                <a:gd name="csY257" fmla="*/ 661282 h 953091"/>
                <a:gd name="csX258" fmla="*/ 636061 w 1235216"/>
                <a:gd name="csY258" fmla="*/ 679135 h 953091"/>
                <a:gd name="csX259" fmla="*/ 617541 w 1235216"/>
                <a:gd name="csY259" fmla="*/ 682535 h 95309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Lst>
              <a:rect l="l" t="t" r="r" b="b"/>
              <a:pathLst>
                <a:path w="1235216" h="953091">
                  <a:moveTo>
                    <a:pt x="1233228" y="676448"/>
                  </a:moveTo>
                  <a:cubicBezTo>
                    <a:pt x="1229623" y="663841"/>
                    <a:pt x="1217968" y="651528"/>
                    <a:pt x="1204059" y="650267"/>
                  </a:cubicBezTo>
                  <a:cubicBezTo>
                    <a:pt x="1206848" y="649172"/>
                    <a:pt x="1209561" y="647860"/>
                    <a:pt x="1212173" y="646358"/>
                  </a:cubicBezTo>
                  <a:cubicBezTo>
                    <a:pt x="1222464" y="640322"/>
                    <a:pt x="1229152" y="631001"/>
                    <a:pt x="1231495" y="619387"/>
                  </a:cubicBezTo>
                  <a:cubicBezTo>
                    <a:pt x="1234896" y="602375"/>
                    <a:pt x="1228922" y="580855"/>
                    <a:pt x="1216312" y="564543"/>
                  </a:cubicBezTo>
                  <a:cubicBezTo>
                    <a:pt x="1209052" y="555145"/>
                    <a:pt x="1196175" y="549771"/>
                    <a:pt x="1180992" y="549771"/>
                  </a:cubicBezTo>
                  <a:lnTo>
                    <a:pt x="1180928" y="549771"/>
                  </a:lnTo>
                  <a:cubicBezTo>
                    <a:pt x="1170127" y="549797"/>
                    <a:pt x="1159504" y="552293"/>
                    <a:pt x="1149212" y="554725"/>
                  </a:cubicBezTo>
                  <a:cubicBezTo>
                    <a:pt x="1147046" y="555234"/>
                    <a:pt x="1144894" y="555743"/>
                    <a:pt x="1142728" y="556227"/>
                  </a:cubicBezTo>
                  <a:cubicBezTo>
                    <a:pt x="1128730" y="559385"/>
                    <a:pt x="1114337" y="561627"/>
                    <a:pt x="1099969" y="562887"/>
                  </a:cubicBezTo>
                  <a:cubicBezTo>
                    <a:pt x="1094390" y="563371"/>
                    <a:pt x="1088888" y="563537"/>
                    <a:pt x="1083525" y="563677"/>
                  </a:cubicBezTo>
                  <a:cubicBezTo>
                    <a:pt x="1075144" y="563919"/>
                    <a:pt x="1066483" y="564161"/>
                    <a:pt x="1057643" y="565714"/>
                  </a:cubicBezTo>
                  <a:cubicBezTo>
                    <a:pt x="1040957" y="568605"/>
                    <a:pt x="1025443" y="574704"/>
                    <a:pt x="1012068" y="583465"/>
                  </a:cubicBezTo>
                  <a:cubicBezTo>
                    <a:pt x="1018768" y="572539"/>
                    <a:pt x="1022182" y="560506"/>
                    <a:pt x="1015469" y="546410"/>
                  </a:cubicBezTo>
                  <a:cubicBezTo>
                    <a:pt x="1020195" y="550612"/>
                    <a:pt x="1025213" y="553986"/>
                    <a:pt x="1030525" y="555514"/>
                  </a:cubicBezTo>
                  <a:cubicBezTo>
                    <a:pt x="1041020" y="558532"/>
                    <a:pt x="1052599" y="559411"/>
                    <a:pt x="1062585" y="559411"/>
                  </a:cubicBezTo>
                  <a:cubicBezTo>
                    <a:pt x="1071425" y="559411"/>
                    <a:pt x="1078991" y="558736"/>
                    <a:pt x="1083372" y="558227"/>
                  </a:cubicBezTo>
                  <a:cubicBezTo>
                    <a:pt x="1084213" y="558125"/>
                    <a:pt x="1085143" y="557997"/>
                    <a:pt x="1086149" y="557895"/>
                  </a:cubicBezTo>
                  <a:cubicBezTo>
                    <a:pt x="1096059" y="556839"/>
                    <a:pt x="1112617" y="555043"/>
                    <a:pt x="1118285" y="547708"/>
                  </a:cubicBezTo>
                  <a:cubicBezTo>
                    <a:pt x="1121470" y="543595"/>
                    <a:pt x="1120655" y="539521"/>
                    <a:pt x="1119788" y="535216"/>
                  </a:cubicBezTo>
                  <a:lnTo>
                    <a:pt x="1119763" y="535140"/>
                  </a:lnTo>
                  <a:cubicBezTo>
                    <a:pt x="1119534" y="533943"/>
                    <a:pt x="1119381" y="532186"/>
                    <a:pt x="1119215" y="530314"/>
                  </a:cubicBezTo>
                  <a:cubicBezTo>
                    <a:pt x="1124845" y="540730"/>
                    <a:pt x="1131889" y="546231"/>
                    <a:pt x="1140652" y="547021"/>
                  </a:cubicBezTo>
                  <a:cubicBezTo>
                    <a:pt x="1155708" y="548409"/>
                    <a:pt x="1170789" y="543684"/>
                    <a:pt x="1181998" y="534058"/>
                  </a:cubicBezTo>
                  <a:cubicBezTo>
                    <a:pt x="1198072" y="520280"/>
                    <a:pt x="1206887" y="501013"/>
                    <a:pt x="1208148" y="476730"/>
                  </a:cubicBezTo>
                  <a:cubicBezTo>
                    <a:pt x="1209103" y="458329"/>
                    <a:pt x="1205779" y="437038"/>
                    <a:pt x="1198225" y="413430"/>
                  </a:cubicBezTo>
                  <a:cubicBezTo>
                    <a:pt x="1197894" y="412437"/>
                    <a:pt x="1197576" y="411329"/>
                    <a:pt x="1197206" y="410195"/>
                  </a:cubicBezTo>
                  <a:cubicBezTo>
                    <a:pt x="1194022" y="399804"/>
                    <a:pt x="1189182" y="384091"/>
                    <a:pt x="1178928" y="378743"/>
                  </a:cubicBezTo>
                  <a:cubicBezTo>
                    <a:pt x="1176623" y="377546"/>
                    <a:pt x="1174164" y="376909"/>
                    <a:pt x="1171566" y="376871"/>
                  </a:cubicBezTo>
                  <a:cubicBezTo>
                    <a:pt x="1171948" y="376336"/>
                    <a:pt x="1172279" y="375750"/>
                    <a:pt x="1172610" y="375101"/>
                  </a:cubicBezTo>
                  <a:cubicBezTo>
                    <a:pt x="1176584" y="366684"/>
                    <a:pt x="1173145" y="351772"/>
                    <a:pt x="1171082" y="347265"/>
                  </a:cubicBezTo>
                  <a:cubicBezTo>
                    <a:pt x="1165719" y="335422"/>
                    <a:pt x="1154574" y="324649"/>
                    <a:pt x="1142678" y="319836"/>
                  </a:cubicBezTo>
                  <a:cubicBezTo>
                    <a:pt x="1137926" y="317900"/>
                    <a:pt x="1132921" y="317225"/>
                    <a:pt x="1128284" y="317798"/>
                  </a:cubicBezTo>
                  <a:cubicBezTo>
                    <a:pt x="1131341" y="315990"/>
                    <a:pt x="1134169" y="313889"/>
                    <a:pt x="1136564" y="311240"/>
                  </a:cubicBezTo>
                  <a:cubicBezTo>
                    <a:pt x="1146346" y="300315"/>
                    <a:pt x="1144996" y="284206"/>
                    <a:pt x="1142143" y="272593"/>
                  </a:cubicBezTo>
                  <a:cubicBezTo>
                    <a:pt x="1137481" y="253505"/>
                    <a:pt x="1126183" y="235614"/>
                    <a:pt x="1110388" y="222269"/>
                  </a:cubicBezTo>
                  <a:cubicBezTo>
                    <a:pt x="1094798" y="209064"/>
                    <a:pt x="1075704" y="201156"/>
                    <a:pt x="1056484" y="199832"/>
                  </a:cubicBezTo>
                  <a:cubicBezTo>
                    <a:pt x="1059095" y="182717"/>
                    <a:pt x="1054000" y="166545"/>
                    <a:pt x="1041199" y="152589"/>
                  </a:cubicBezTo>
                  <a:cubicBezTo>
                    <a:pt x="1030334" y="140772"/>
                    <a:pt x="1018131" y="130076"/>
                    <a:pt x="1004897" y="120780"/>
                  </a:cubicBezTo>
                  <a:cubicBezTo>
                    <a:pt x="998032" y="115967"/>
                    <a:pt x="990504" y="111446"/>
                    <a:pt x="982008" y="110898"/>
                  </a:cubicBezTo>
                  <a:cubicBezTo>
                    <a:pt x="974366" y="110389"/>
                    <a:pt x="965322" y="114337"/>
                    <a:pt x="962405" y="121659"/>
                  </a:cubicBezTo>
                  <a:cubicBezTo>
                    <a:pt x="961819" y="115483"/>
                    <a:pt x="960240" y="109434"/>
                    <a:pt x="957756" y="103806"/>
                  </a:cubicBezTo>
                  <a:cubicBezTo>
                    <a:pt x="948649" y="83330"/>
                    <a:pt x="928333" y="66763"/>
                    <a:pt x="902018" y="58397"/>
                  </a:cubicBezTo>
                  <a:cubicBezTo>
                    <a:pt x="887038" y="53634"/>
                    <a:pt x="874479" y="52959"/>
                    <a:pt x="863678" y="56359"/>
                  </a:cubicBezTo>
                  <a:cubicBezTo>
                    <a:pt x="855080" y="59072"/>
                    <a:pt x="847107" y="64751"/>
                    <a:pt x="840649" y="72595"/>
                  </a:cubicBezTo>
                  <a:cubicBezTo>
                    <a:pt x="841668" y="64509"/>
                    <a:pt x="839936" y="55315"/>
                    <a:pt x="835618" y="49598"/>
                  </a:cubicBezTo>
                  <a:cubicBezTo>
                    <a:pt x="830242" y="42505"/>
                    <a:pt x="821938" y="37004"/>
                    <a:pt x="809493" y="32318"/>
                  </a:cubicBezTo>
                  <a:cubicBezTo>
                    <a:pt x="797609" y="27861"/>
                    <a:pt x="768199" y="18463"/>
                    <a:pt x="751882" y="27810"/>
                  </a:cubicBezTo>
                  <a:cubicBezTo>
                    <a:pt x="749093" y="29402"/>
                    <a:pt x="746813" y="31503"/>
                    <a:pt x="745055" y="34024"/>
                  </a:cubicBezTo>
                  <a:cubicBezTo>
                    <a:pt x="744876" y="32674"/>
                    <a:pt x="744571" y="31337"/>
                    <a:pt x="744099" y="30013"/>
                  </a:cubicBezTo>
                  <a:cubicBezTo>
                    <a:pt x="740635" y="20335"/>
                    <a:pt x="730012" y="15649"/>
                    <a:pt x="720319" y="12007"/>
                  </a:cubicBezTo>
                  <a:cubicBezTo>
                    <a:pt x="706664" y="6875"/>
                    <a:pt x="692526" y="1578"/>
                    <a:pt x="677521" y="292"/>
                  </a:cubicBezTo>
                  <a:cubicBezTo>
                    <a:pt x="660670" y="-1172"/>
                    <a:pt x="645245" y="3246"/>
                    <a:pt x="635195" y="12389"/>
                  </a:cubicBezTo>
                  <a:cubicBezTo>
                    <a:pt x="620318" y="25938"/>
                    <a:pt x="619579" y="46682"/>
                    <a:pt x="618917" y="64993"/>
                  </a:cubicBezTo>
                  <a:cubicBezTo>
                    <a:pt x="618853" y="66852"/>
                    <a:pt x="618789" y="68686"/>
                    <a:pt x="618713" y="70494"/>
                  </a:cubicBezTo>
                  <a:cubicBezTo>
                    <a:pt x="617452" y="99260"/>
                    <a:pt x="615630" y="140759"/>
                    <a:pt x="645245" y="158179"/>
                  </a:cubicBezTo>
                  <a:cubicBezTo>
                    <a:pt x="639309" y="157021"/>
                    <a:pt x="634138" y="158039"/>
                    <a:pt x="629858" y="161235"/>
                  </a:cubicBezTo>
                  <a:cubicBezTo>
                    <a:pt x="620279" y="168430"/>
                    <a:pt x="617401" y="185277"/>
                    <a:pt x="617859" y="197540"/>
                  </a:cubicBezTo>
                  <a:cubicBezTo>
                    <a:pt x="618305" y="210006"/>
                    <a:pt x="618942" y="227108"/>
                    <a:pt x="630355" y="237193"/>
                  </a:cubicBezTo>
                  <a:cubicBezTo>
                    <a:pt x="637921" y="243891"/>
                    <a:pt x="645538" y="244286"/>
                    <a:pt x="653613" y="244706"/>
                  </a:cubicBezTo>
                  <a:cubicBezTo>
                    <a:pt x="656810" y="244872"/>
                    <a:pt x="660109" y="245050"/>
                    <a:pt x="663497" y="245648"/>
                  </a:cubicBezTo>
                  <a:cubicBezTo>
                    <a:pt x="669751" y="246743"/>
                    <a:pt x="676133" y="249252"/>
                    <a:pt x="682107" y="252232"/>
                  </a:cubicBezTo>
                  <a:cubicBezTo>
                    <a:pt x="655740" y="245839"/>
                    <a:pt x="641309" y="253887"/>
                    <a:pt x="632724" y="280628"/>
                  </a:cubicBezTo>
                  <a:cubicBezTo>
                    <a:pt x="623311" y="309993"/>
                    <a:pt x="621184" y="341674"/>
                    <a:pt x="626610" y="372006"/>
                  </a:cubicBezTo>
                  <a:cubicBezTo>
                    <a:pt x="628648" y="383454"/>
                    <a:pt x="631832" y="394902"/>
                    <a:pt x="638048" y="404707"/>
                  </a:cubicBezTo>
                  <a:cubicBezTo>
                    <a:pt x="644289" y="414525"/>
                    <a:pt x="653881" y="422611"/>
                    <a:pt x="665255" y="425018"/>
                  </a:cubicBezTo>
                  <a:cubicBezTo>
                    <a:pt x="635233" y="437611"/>
                    <a:pt x="600205" y="437777"/>
                    <a:pt x="570056" y="425450"/>
                  </a:cubicBezTo>
                  <a:cubicBezTo>
                    <a:pt x="586258" y="421248"/>
                    <a:pt x="598155" y="406732"/>
                    <a:pt x="603721" y="390954"/>
                  </a:cubicBezTo>
                  <a:cubicBezTo>
                    <a:pt x="609300" y="375164"/>
                    <a:pt x="609567" y="358088"/>
                    <a:pt x="609797" y="341369"/>
                  </a:cubicBezTo>
                  <a:cubicBezTo>
                    <a:pt x="610026" y="324127"/>
                    <a:pt x="610230" y="306656"/>
                    <a:pt x="605784" y="290000"/>
                  </a:cubicBezTo>
                  <a:cubicBezTo>
                    <a:pt x="602498" y="277648"/>
                    <a:pt x="596333" y="265322"/>
                    <a:pt x="586755" y="256650"/>
                  </a:cubicBezTo>
                  <a:cubicBezTo>
                    <a:pt x="576692" y="247520"/>
                    <a:pt x="565840" y="249137"/>
                    <a:pt x="553064" y="252232"/>
                  </a:cubicBezTo>
                  <a:cubicBezTo>
                    <a:pt x="559038" y="249252"/>
                    <a:pt x="565420" y="246756"/>
                    <a:pt x="571674" y="245648"/>
                  </a:cubicBezTo>
                  <a:cubicBezTo>
                    <a:pt x="575062" y="245063"/>
                    <a:pt x="578361" y="244872"/>
                    <a:pt x="581558" y="244706"/>
                  </a:cubicBezTo>
                  <a:cubicBezTo>
                    <a:pt x="589633" y="244273"/>
                    <a:pt x="597250" y="243891"/>
                    <a:pt x="604816" y="237193"/>
                  </a:cubicBezTo>
                  <a:cubicBezTo>
                    <a:pt x="613210" y="229782"/>
                    <a:pt x="615783" y="218551"/>
                    <a:pt x="616713" y="208185"/>
                  </a:cubicBezTo>
                  <a:cubicBezTo>
                    <a:pt x="617999" y="194356"/>
                    <a:pt x="616777" y="175918"/>
                    <a:pt x="604154" y="167004"/>
                  </a:cubicBezTo>
                  <a:cubicBezTo>
                    <a:pt x="597913" y="162598"/>
                    <a:pt x="589506" y="161541"/>
                    <a:pt x="582322" y="164152"/>
                  </a:cubicBezTo>
                  <a:cubicBezTo>
                    <a:pt x="604702" y="154779"/>
                    <a:pt x="614497" y="128599"/>
                    <a:pt x="616395" y="106263"/>
                  </a:cubicBezTo>
                  <a:cubicBezTo>
                    <a:pt x="617452" y="93835"/>
                    <a:pt x="616904" y="81267"/>
                    <a:pt x="616433" y="70481"/>
                  </a:cubicBezTo>
                  <a:cubicBezTo>
                    <a:pt x="616369" y="69233"/>
                    <a:pt x="616305" y="67973"/>
                    <a:pt x="616293" y="66686"/>
                  </a:cubicBezTo>
                  <a:cubicBezTo>
                    <a:pt x="616267" y="66113"/>
                    <a:pt x="616254" y="65540"/>
                    <a:pt x="616229" y="64980"/>
                  </a:cubicBezTo>
                  <a:cubicBezTo>
                    <a:pt x="615554" y="46669"/>
                    <a:pt x="614828" y="25925"/>
                    <a:pt x="599951" y="12377"/>
                  </a:cubicBezTo>
                  <a:cubicBezTo>
                    <a:pt x="589888" y="3234"/>
                    <a:pt x="574476" y="-1198"/>
                    <a:pt x="557624" y="279"/>
                  </a:cubicBezTo>
                  <a:cubicBezTo>
                    <a:pt x="542620" y="1565"/>
                    <a:pt x="528481" y="6863"/>
                    <a:pt x="514827" y="11995"/>
                  </a:cubicBezTo>
                  <a:cubicBezTo>
                    <a:pt x="505121" y="15636"/>
                    <a:pt x="494511" y="20322"/>
                    <a:pt x="491046" y="30000"/>
                  </a:cubicBezTo>
                  <a:cubicBezTo>
                    <a:pt x="490562" y="31325"/>
                    <a:pt x="490269" y="32674"/>
                    <a:pt x="490091" y="34011"/>
                  </a:cubicBezTo>
                  <a:cubicBezTo>
                    <a:pt x="488333" y="31490"/>
                    <a:pt x="486053" y="29389"/>
                    <a:pt x="483263" y="27797"/>
                  </a:cubicBezTo>
                  <a:cubicBezTo>
                    <a:pt x="466934" y="18451"/>
                    <a:pt x="437536" y="27835"/>
                    <a:pt x="425652" y="32305"/>
                  </a:cubicBezTo>
                  <a:cubicBezTo>
                    <a:pt x="413195" y="36991"/>
                    <a:pt x="404903" y="42492"/>
                    <a:pt x="399528" y="49585"/>
                  </a:cubicBezTo>
                  <a:cubicBezTo>
                    <a:pt x="395185" y="55315"/>
                    <a:pt x="393478" y="64496"/>
                    <a:pt x="394497" y="72582"/>
                  </a:cubicBezTo>
                  <a:cubicBezTo>
                    <a:pt x="388039" y="64738"/>
                    <a:pt x="380065" y="59059"/>
                    <a:pt x="371468" y="56347"/>
                  </a:cubicBezTo>
                  <a:cubicBezTo>
                    <a:pt x="360666" y="52947"/>
                    <a:pt x="348107" y="53622"/>
                    <a:pt x="333128" y="58384"/>
                  </a:cubicBezTo>
                  <a:cubicBezTo>
                    <a:pt x="306813" y="66763"/>
                    <a:pt x="286497" y="83317"/>
                    <a:pt x="277389" y="103793"/>
                  </a:cubicBezTo>
                  <a:cubicBezTo>
                    <a:pt x="274905" y="109421"/>
                    <a:pt x="273339" y="115470"/>
                    <a:pt x="272740" y="121646"/>
                  </a:cubicBezTo>
                  <a:cubicBezTo>
                    <a:pt x="269823" y="114337"/>
                    <a:pt x="260780" y="110376"/>
                    <a:pt x="253137" y="110886"/>
                  </a:cubicBezTo>
                  <a:cubicBezTo>
                    <a:pt x="244641" y="111433"/>
                    <a:pt x="237114" y="115954"/>
                    <a:pt x="230248" y="120767"/>
                  </a:cubicBezTo>
                  <a:cubicBezTo>
                    <a:pt x="217027" y="130063"/>
                    <a:pt x="204812" y="140759"/>
                    <a:pt x="193947" y="152576"/>
                  </a:cubicBezTo>
                  <a:cubicBezTo>
                    <a:pt x="181146" y="166533"/>
                    <a:pt x="176051" y="182705"/>
                    <a:pt x="178662" y="199819"/>
                  </a:cubicBezTo>
                  <a:cubicBezTo>
                    <a:pt x="159428" y="201143"/>
                    <a:pt x="140348" y="209051"/>
                    <a:pt x="124757" y="222256"/>
                  </a:cubicBezTo>
                  <a:cubicBezTo>
                    <a:pt x="108963" y="235601"/>
                    <a:pt x="97678" y="253492"/>
                    <a:pt x="93003" y="272580"/>
                  </a:cubicBezTo>
                  <a:cubicBezTo>
                    <a:pt x="90150" y="284194"/>
                    <a:pt x="88800" y="300315"/>
                    <a:pt x="98582" y="311228"/>
                  </a:cubicBezTo>
                  <a:cubicBezTo>
                    <a:pt x="100964" y="313876"/>
                    <a:pt x="103804" y="315977"/>
                    <a:pt x="106836" y="317786"/>
                  </a:cubicBezTo>
                  <a:cubicBezTo>
                    <a:pt x="102225" y="317213"/>
                    <a:pt x="97219" y="317888"/>
                    <a:pt x="92468" y="319823"/>
                  </a:cubicBezTo>
                  <a:cubicBezTo>
                    <a:pt x="80571" y="324636"/>
                    <a:pt x="69413" y="335409"/>
                    <a:pt x="64064" y="347252"/>
                  </a:cubicBezTo>
                  <a:cubicBezTo>
                    <a:pt x="62000" y="351760"/>
                    <a:pt x="58561" y="366671"/>
                    <a:pt x="62535" y="375088"/>
                  </a:cubicBezTo>
                  <a:cubicBezTo>
                    <a:pt x="62866" y="375737"/>
                    <a:pt x="63185" y="376336"/>
                    <a:pt x="63580" y="376858"/>
                  </a:cubicBezTo>
                  <a:cubicBezTo>
                    <a:pt x="60994" y="376896"/>
                    <a:pt x="58523" y="377533"/>
                    <a:pt x="56217" y="378730"/>
                  </a:cubicBezTo>
                  <a:cubicBezTo>
                    <a:pt x="45964" y="384091"/>
                    <a:pt x="41111" y="399792"/>
                    <a:pt x="37939" y="410183"/>
                  </a:cubicBezTo>
                  <a:cubicBezTo>
                    <a:pt x="37570" y="411329"/>
                    <a:pt x="37226" y="412424"/>
                    <a:pt x="36920" y="413417"/>
                  </a:cubicBezTo>
                  <a:cubicBezTo>
                    <a:pt x="29354" y="437026"/>
                    <a:pt x="26043" y="458317"/>
                    <a:pt x="26998" y="476717"/>
                  </a:cubicBezTo>
                  <a:cubicBezTo>
                    <a:pt x="28259" y="501001"/>
                    <a:pt x="37060" y="520280"/>
                    <a:pt x="53122" y="534045"/>
                  </a:cubicBezTo>
                  <a:cubicBezTo>
                    <a:pt x="64369" y="543659"/>
                    <a:pt x="79450" y="548383"/>
                    <a:pt x="94493" y="547008"/>
                  </a:cubicBezTo>
                  <a:cubicBezTo>
                    <a:pt x="103231" y="546219"/>
                    <a:pt x="110313" y="540718"/>
                    <a:pt x="115930" y="530301"/>
                  </a:cubicBezTo>
                  <a:cubicBezTo>
                    <a:pt x="115765" y="532173"/>
                    <a:pt x="115599" y="533930"/>
                    <a:pt x="115383" y="535127"/>
                  </a:cubicBezTo>
                  <a:lnTo>
                    <a:pt x="115357" y="535204"/>
                  </a:lnTo>
                  <a:cubicBezTo>
                    <a:pt x="114504" y="539508"/>
                    <a:pt x="113689" y="543583"/>
                    <a:pt x="116860" y="547696"/>
                  </a:cubicBezTo>
                  <a:cubicBezTo>
                    <a:pt x="122528" y="555030"/>
                    <a:pt x="139100" y="556826"/>
                    <a:pt x="148997" y="557883"/>
                  </a:cubicBezTo>
                  <a:cubicBezTo>
                    <a:pt x="149990" y="557985"/>
                    <a:pt x="150933" y="558112"/>
                    <a:pt x="151773" y="558214"/>
                  </a:cubicBezTo>
                  <a:cubicBezTo>
                    <a:pt x="156155" y="558723"/>
                    <a:pt x="163721" y="559398"/>
                    <a:pt x="172561" y="559398"/>
                  </a:cubicBezTo>
                  <a:cubicBezTo>
                    <a:pt x="182547" y="559398"/>
                    <a:pt x="194125" y="558519"/>
                    <a:pt x="204595" y="555502"/>
                  </a:cubicBezTo>
                  <a:cubicBezTo>
                    <a:pt x="209932" y="553973"/>
                    <a:pt x="214951" y="550586"/>
                    <a:pt x="219676" y="546397"/>
                  </a:cubicBezTo>
                  <a:cubicBezTo>
                    <a:pt x="212976" y="560493"/>
                    <a:pt x="216377" y="572539"/>
                    <a:pt x="223077" y="583452"/>
                  </a:cubicBezTo>
                  <a:cubicBezTo>
                    <a:pt x="209703" y="574691"/>
                    <a:pt x="194201" y="568605"/>
                    <a:pt x="177503" y="565701"/>
                  </a:cubicBezTo>
                  <a:cubicBezTo>
                    <a:pt x="168663" y="564148"/>
                    <a:pt x="160002" y="563906"/>
                    <a:pt x="151620" y="563664"/>
                  </a:cubicBezTo>
                  <a:cubicBezTo>
                    <a:pt x="146258" y="563524"/>
                    <a:pt x="140755" y="563358"/>
                    <a:pt x="135176" y="562874"/>
                  </a:cubicBezTo>
                  <a:cubicBezTo>
                    <a:pt x="120809" y="561614"/>
                    <a:pt x="106415" y="559373"/>
                    <a:pt x="92417" y="556215"/>
                  </a:cubicBezTo>
                  <a:cubicBezTo>
                    <a:pt x="90252" y="555731"/>
                    <a:pt x="88099" y="555221"/>
                    <a:pt x="85934" y="554712"/>
                  </a:cubicBezTo>
                  <a:cubicBezTo>
                    <a:pt x="75642" y="552293"/>
                    <a:pt x="65019" y="549784"/>
                    <a:pt x="54218" y="549759"/>
                  </a:cubicBezTo>
                  <a:lnTo>
                    <a:pt x="54154" y="549759"/>
                  </a:lnTo>
                  <a:cubicBezTo>
                    <a:pt x="38971" y="549759"/>
                    <a:pt x="26094" y="555132"/>
                    <a:pt x="18833" y="564530"/>
                  </a:cubicBezTo>
                  <a:cubicBezTo>
                    <a:pt x="6223" y="580855"/>
                    <a:pt x="249" y="602362"/>
                    <a:pt x="3650" y="619375"/>
                  </a:cubicBezTo>
                  <a:cubicBezTo>
                    <a:pt x="5994" y="630988"/>
                    <a:pt x="12681" y="640322"/>
                    <a:pt x="22973" y="646345"/>
                  </a:cubicBezTo>
                  <a:cubicBezTo>
                    <a:pt x="25584" y="647848"/>
                    <a:pt x="28297" y="649159"/>
                    <a:pt x="31061" y="650254"/>
                  </a:cubicBezTo>
                  <a:cubicBezTo>
                    <a:pt x="17177" y="651515"/>
                    <a:pt x="5523" y="663829"/>
                    <a:pt x="1918" y="676435"/>
                  </a:cubicBezTo>
                  <a:cubicBezTo>
                    <a:pt x="-2387" y="691436"/>
                    <a:pt x="1370" y="707569"/>
                    <a:pt x="5204" y="721526"/>
                  </a:cubicBezTo>
                  <a:cubicBezTo>
                    <a:pt x="8223" y="732464"/>
                    <a:pt x="11904" y="743797"/>
                    <a:pt x="20769" y="751272"/>
                  </a:cubicBezTo>
                  <a:cubicBezTo>
                    <a:pt x="26781" y="756340"/>
                    <a:pt x="34144" y="757919"/>
                    <a:pt x="41378" y="757664"/>
                  </a:cubicBezTo>
                  <a:cubicBezTo>
                    <a:pt x="41149" y="757792"/>
                    <a:pt x="40945" y="757932"/>
                    <a:pt x="40742" y="758046"/>
                  </a:cubicBezTo>
                  <a:cubicBezTo>
                    <a:pt x="34857" y="761688"/>
                    <a:pt x="30959" y="766935"/>
                    <a:pt x="30068" y="772436"/>
                  </a:cubicBezTo>
                  <a:cubicBezTo>
                    <a:pt x="29252" y="777351"/>
                    <a:pt x="30806" y="782292"/>
                    <a:pt x="32029" y="786265"/>
                  </a:cubicBezTo>
                  <a:cubicBezTo>
                    <a:pt x="34475" y="794083"/>
                    <a:pt x="36997" y="801685"/>
                    <a:pt x="41124" y="808473"/>
                  </a:cubicBezTo>
                  <a:cubicBezTo>
                    <a:pt x="44486" y="813974"/>
                    <a:pt x="50396" y="821270"/>
                    <a:pt x="59504" y="824696"/>
                  </a:cubicBezTo>
                  <a:cubicBezTo>
                    <a:pt x="62561" y="825842"/>
                    <a:pt x="65758" y="826389"/>
                    <a:pt x="68917" y="826389"/>
                  </a:cubicBezTo>
                  <a:cubicBezTo>
                    <a:pt x="72075" y="826389"/>
                    <a:pt x="75069" y="825816"/>
                    <a:pt x="77846" y="824759"/>
                  </a:cubicBezTo>
                  <a:cubicBezTo>
                    <a:pt x="76037" y="827994"/>
                    <a:pt x="74508" y="831457"/>
                    <a:pt x="73362" y="835125"/>
                  </a:cubicBezTo>
                  <a:cubicBezTo>
                    <a:pt x="68140" y="852162"/>
                    <a:pt x="74381" y="872040"/>
                    <a:pt x="90914" y="891128"/>
                  </a:cubicBezTo>
                  <a:cubicBezTo>
                    <a:pt x="104441" y="906753"/>
                    <a:pt x="124299" y="920696"/>
                    <a:pt x="141481" y="926656"/>
                  </a:cubicBezTo>
                  <a:cubicBezTo>
                    <a:pt x="149353" y="929381"/>
                    <a:pt x="156601" y="930756"/>
                    <a:pt x="163211" y="930756"/>
                  </a:cubicBezTo>
                  <a:cubicBezTo>
                    <a:pt x="168752" y="930756"/>
                    <a:pt x="173834" y="929801"/>
                    <a:pt x="178394" y="927865"/>
                  </a:cubicBezTo>
                  <a:cubicBezTo>
                    <a:pt x="180802" y="926847"/>
                    <a:pt x="183005" y="925560"/>
                    <a:pt x="185043" y="924134"/>
                  </a:cubicBezTo>
                  <a:cubicBezTo>
                    <a:pt x="186648" y="933073"/>
                    <a:pt x="192316" y="940255"/>
                    <a:pt x="200596" y="943592"/>
                  </a:cubicBezTo>
                  <a:cubicBezTo>
                    <a:pt x="216123" y="949882"/>
                    <a:pt x="232694" y="953104"/>
                    <a:pt x="249380" y="953091"/>
                  </a:cubicBezTo>
                  <a:cubicBezTo>
                    <a:pt x="255838" y="953091"/>
                    <a:pt x="262321" y="952620"/>
                    <a:pt x="268766" y="951639"/>
                  </a:cubicBezTo>
                  <a:cubicBezTo>
                    <a:pt x="282726" y="949564"/>
                    <a:pt x="292407" y="945833"/>
                    <a:pt x="297527" y="940561"/>
                  </a:cubicBezTo>
                  <a:cubicBezTo>
                    <a:pt x="302036" y="935951"/>
                    <a:pt x="304494" y="928769"/>
                    <a:pt x="305845" y="921995"/>
                  </a:cubicBezTo>
                  <a:cubicBezTo>
                    <a:pt x="307704" y="928757"/>
                    <a:pt x="312035" y="934092"/>
                    <a:pt x="318760" y="937912"/>
                  </a:cubicBezTo>
                  <a:cubicBezTo>
                    <a:pt x="331523" y="945081"/>
                    <a:pt x="349572" y="944610"/>
                    <a:pt x="360972" y="941134"/>
                  </a:cubicBezTo>
                  <a:cubicBezTo>
                    <a:pt x="369328" y="938587"/>
                    <a:pt x="377174" y="934614"/>
                    <a:pt x="384753" y="930769"/>
                  </a:cubicBezTo>
                  <a:cubicBezTo>
                    <a:pt x="389007" y="928591"/>
                    <a:pt x="393440" y="926350"/>
                    <a:pt x="397859" y="924414"/>
                  </a:cubicBezTo>
                  <a:cubicBezTo>
                    <a:pt x="402075" y="922555"/>
                    <a:pt x="406495" y="920874"/>
                    <a:pt x="410801" y="919257"/>
                  </a:cubicBezTo>
                  <a:cubicBezTo>
                    <a:pt x="421194" y="915310"/>
                    <a:pt x="431957" y="911235"/>
                    <a:pt x="440797" y="904244"/>
                  </a:cubicBezTo>
                  <a:cubicBezTo>
                    <a:pt x="451535" y="895751"/>
                    <a:pt x="456260" y="884405"/>
                    <a:pt x="454120" y="872333"/>
                  </a:cubicBezTo>
                  <a:cubicBezTo>
                    <a:pt x="451369" y="856785"/>
                    <a:pt x="437880" y="842319"/>
                    <a:pt x="420557" y="836334"/>
                  </a:cubicBezTo>
                  <a:cubicBezTo>
                    <a:pt x="409692" y="832591"/>
                    <a:pt x="398305" y="833507"/>
                    <a:pt x="387300" y="834424"/>
                  </a:cubicBezTo>
                  <a:cubicBezTo>
                    <a:pt x="383020" y="834768"/>
                    <a:pt x="378575" y="835137"/>
                    <a:pt x="374321" y="835201"/>
                  </a:cubicBezTo>
                  <a:cubicBezTo>
                    <a:pt x="373404" y="835226"/>
                    <a:pt x="372155" y="835328"/>
                    <a:pt x="370729" y="835443"/>
                  </a:cubicBezTo>
                  <a:cubicBezTo>
                    <a:pt x="365838" y="835876"/>
                    <a:pt x="355622" y="836729"/>
                    <a:pt x="354349" y="833176"/>
                  </a:cubicBezTo>
                  <a:cubicBezTo>
                    <a:pt x="354221" y="832845"/>
                    <a:pt x="354272" y="832629"/>
                    <a:pt x="354514" y="832336"/>
                  </a:cubicBezTo>
                  <a:cubicBezTo>
                    <a:pt x="357979" y="828019"/>
                    <a:pt x="384600" y="827370"/>
                    <a:pt x="389631" y="827828"/>
                  </a:cubicBezTo>
                  <a:cubicBezTo>
                    <a:pt x="411374" y="829929"/>
                    <a:pt x="426697" y="832310"/>
                    <a:pt x="441014" y="845999"/>
                  </a:cubicBezTo>
                  <a:cubicBezTo>
                    <a:pt x="443459" y="848317"/>
                    <a:pt x="445828" y="850927"/>
                    <a:pt x="448108" y="853474"/>
                  </a:cubicBezTo>
                  <a:cubicBezTo>
                    <a:pt x="454452" y="860440"/>
                    <a:pt x="460986" y="867672"/>
                    <a:pt x="470297" y="870550"/>
                  </a:cubicBezTo>
                  <a:cubicBezTo>
                    <a:pt x="479901" y="873530"/>
                    <a:pt x="490205" y="871289"/>
                    <a:pt x="500090" y="864094"/>
                  </a:cubicBezTo>
                  <a:cubicBezTo>
                    <a:pt x="518635" y="850609"/>
                    <a:pt x="532060" y="822187"/>
                    <a:pt x="531704" y="805786"/>
                  </a:cubicBezTo>
                  <a:cubicBezTo>
                    <a:pt x="531322" y="788429"/>
                    <a:pt x="527118" y="780038"/>
                    <a:pt x="512980" y="768374"/>
                  </a:cubicBezTo>
                  <a:cubicBezTo>
                    <a:pt x="508394" y="764566"/>
                    <a:pt x="500612" y="760670"/>
                    <a:pt x="493109" y="756888"/>
                  </a:cubicBezTo>
                  <a:cubicBezTo>
                    <a:pt x="485875" y="753258"/>
                    <a:pt x="478398" y="749489"/>
                    <a:pt x="474093" y="745987"/>
                  </a:cubicBezTo>
                  <a:cubicBezTo>
                    <a:pt x="473927" y="745860"/>
                    <a:pt x="473787" y="745746"/>
                    <a:pt x="473647" y="745618"/>
                  </a:cubicBezTo>
                  <a:cubicBezTo>
                    <a:pt x="480296" y="749922"/>
                    <a:pt x="487836" y="753182"/>
                    <a:pt x="495211" y="756378"/>
                  </a:cubicBezTo>
                  <a:cubicBezTo>
                    <a:pt x="500039" y="758479"/>
                    <a:pt x="505057" y="760631"/>
                    <a:pt x="509681" y="763064"/>
                  </a:cubicBezTo>
                  <a:cubicBezTo>
                    <a:pt x="520762" y="768845"/>
                    <a:pt x="530812" y="776714"/>
                    <a:pt x="540531" y="784316"/>
                  </a:cubicBezTo>
                  <a:cubicBezTo>
                    <a:pt x="546161" y="788722"/>
                    <a:pt x="551943" y="793256"/>
                    <a:pt x="557917" y="797394"/>
                  </a:cubicBezTo>
                  <a:cubicBezTo>
                    <a:pt x="563318" y="801100"/>
                    <a:pt x="569865" y="803876"/>
                    <a:pt x="576972" y="805607"/>
                  </a:cubicBezTo>
                  <a:cubicBezTo>
                    <a:pt x="582857" y="807059"/>
                    <a:pt x="589162" y="807785"/>
                    <a:pt x="595480" y="807785"/>
                  </a:cubicBezTo>
                  <a:cubicBezTo>
                    <a:pt x="602982" y="807785"/>
                    <a:pt x="610561" y="806728"/>
                    <a:pt x="617617" y="804563"/>
                  </a:cubicBezTo>
                  <a:cubicBezTo>
                    <a:pt x="624674" y="806728"/>
                    <a:pt x="632227" y="807785"/>
                    <a:pt x="639755" y="807785"/>
                  </a:cubicBezTo>
                  <a:cubicBezTo>
                    <a:pt x="653715" y="807785"/>
                    <a:pt x="667471" y="804181"/>
                    <a:pt x="677317" y="797394"/>
                  </a:cubicBezTo>
                  <a:cubicBezTo>
                    <a:pt x="683291" y="793256"/>
                    <a:pt x="689074" y="788710"/>
                    <a:pt x="694704" y="784316"/>
                  </a:cubicBezTo>
                  <a:cubicBezTo>
                    <a:pt x="704410" y="776714"/>
                    <a:pt x="714472" y="768857"/>
                    <a:pt x="725554" y="763064"/>
                  </a:cubicBezTo>
                  <a:cubicBezTo>
                    <a:pt x="730178" y="760644"/>
                    <a:pt x="735196" y="758479"/>
                    <a:pt x="740024" y="756378"/>
                  </a:cubicBezTo>
                  <a:cubicBezTo>
                    <a:pt x="747399" y="753182"/>
                    <a:pt x="754939" y="749922"/>
                    <a:pt x="761588" y="745618"/>
                  </a:cubicBezTo>
                  <a:cubicBezTo>
                    <a:pt x="761448" y="745746"/>
                    <a:pt x="761308" y="745860"/>
                    <a:pt x="761142" y="745987"/>
                  </a:cubicBezTo>
                  <a:cubicBezTo>
                    <a:pt x="756837" y="749489"/>
                    <a:pt x="749360" y="753258"/>
                    <a:pt x="742125" y="756888"/>
                  </a:cubicBezTo>
                  <a:cubicBezTo>
                    <a:pt x="734623" y="760682"/>
                    <a:pt x="726840" y="764566"/>
                    <a:pt x="722255" y="768374"/>
                  </a:cubicBezTo>
                  <a:cubicBezTo>
                    <a:pt x="708116" y="780025"/>
                    <a:pt x="703913" y="788417"/>
                    <a:pt x="703531" y="805786"/>
                  </a:cubicBezTo>
                  <a:cubicBezTo>
                    <a:pt x="703149" y="822187"/>
                    <a:pt x="716600" y="850609"/>
                    <a:pt x="735145" y="864094"/>
                  </a:cubicBezTo>
                  <a:cubicBezTo>
                    <a:pt x="745029" y="871289"/>
                    <a:pt x="755347" y="873530"/>
                    <a:pt x="764938" y="870550"/>
                  </a:cubicBezTo>
                  <a:cubicBezTo>
                    <a:pt x="774249" y="867672"/>
                    <a:pt x="780796" y="860440"/>
                    <a:pt x="787126" y="853474"/>
                  </a:cubicBezTo>
                  <a:cubicBezTo>
                    <a:pt x="789406" y="850927"/>
                    <a:pt x="791775" y="848317"/>
                    <a:pt x="794221" y="845999"/>
                  </a:cubicBezTo>
                  <a:cubicBezTo>
                    <a:pt x="808525" y="832310"/>
                    <a:pt x="823848" y="829929"/>
                    <a:pt x="845578" y="827828"/>
                  </a:cubicBezTo>
                  <a:cubicBezTo>
                    <a:pt x="850635" y="827357"/>
                    <a:pt x="877243" y="828006"/>
                    <a:pt x="880708" y="832336"/>
                  </a:cubicBezTo>
                  <a:cubicBezTo>
                    <a:pt x="880950" y="832616"/>
                    <a:pt x="880988" y="832845"/>
                    <a:pt x="880873" y="833176"/>
                  </a:cubicBezTo>
                  <a:cubicBezTo>
                    <a:pt x="879587" y="836716"/>
                    <a:pt x="869384" y="835863"/>
                    <a:pt x="864493" y="835443"/>
                  </a:cubicBezTo>
                  <a:cubicBezTo>
                    <a:pt x="863067" y="835316"/>
                    <a:pt x="861818" y="835214"/>
                    <a:pt x="860901" y="835201"/>
                  </a:cubicBezTo>
                  <a:cubicBezTo>
                    <a:pt x="856647" y="835137"/>
                    <a:pt x="852202" y="834768"/>
                    <a:pt x="847922" y="834424"/>
                  </a:cubicBezTo>
                  <a:cubicBezTo>
                    <a:pt x="836891" y="833507"/>
                    <a:pt x="825530" y="832591"/>
                    <a:pt x="814665" y="836334"/>
                  </a:cubicBezTo>
                  <a:cubicBezTo>
                    <a:pt x="797342" y="842319"/>
                    <a:pt x="783853" y="856785"/>
                    <a:pt x="781102" y="872333"/>
                  </a:cubicBezTo>
                  <a:cubicBezTo>
                    <a:pt x="778936" y="884392"/>
                    <a:pt x="783687" y="895738"/>
                    <a:pt x="794425" y="904244"/>
                  </a:cubicBezTo>
                  <a:cubicBezTo>
                    <a:pt x="803265" y="911235"/>
                    <a:pt x="814028" y="915310"/>
                    <a:pt x="824421" y="919257"/>
                  </a:cubicBezTo>
                  <a:cubicBezTo>
                    <a:pt x="828727" y="920862"/>
                    <a:pt x="833147" y="922555"/>
                    <a:pt x="837363" y="924414"/>
                  </a:cubicBezTo>
                  <a:cubicBezTo>
                    <a:pt x="841782" y="926350"/>
                    <a:pt x="846202" y="928591"/>
                    <a:pt x="850469" y="930769"/>
                  </a:cubicBezTo>
                  <a:cubicBezTo>
                    <a:pt x="858048" y="934614"/>
                    <a:pt x="865894" y="938587"/>
                    <a:pt x="874237" y="941134"/>
                  </a:cubicBezTo>
                  <a:cubicBezTo>
                    <a:pt x="885650" y="944623"/>
                    <a:pt x="903712" y="945081"/>
                    <a:pt x="916462" y="937912"/>
                  </a:cubicBezTo>
                  <a:cubicBezTo>
                    <a:pt x="923187" y="934105"/>
                    <a:pt x="927530" y="928769"/>
                    <a:pt x="929365" y="921995"/>
                  </a:cubicBezTo>
                  <a:cubicBezTo>
                    <a:pt x="930728" y="928757"/>
                    <a:pt x="933199" y="935951"/>
                    <a:pt x="937682" y="940561"/>
                  </a:cubicBezTo>
                  <a:cubicBezTo>
                    <a:pt x="942815" y="945833"/>
                    <a:pt x="952496" y="949564"/>
                    <a:pt x="966456" y="951639"/>
                  </a:cubicBezTo>
                  <a:cubicBezTo>
                    <a:pt x="972901" y="952620"/>
                    <a:pt x="979372" y="953091"/>
                    <a:pt x="985842" y="953091"/>
                  </a:cubicBezTo>
                  <a:cubicBezTo>
                    <a:pt x="1002515" y="953091"/>
                    <a:pt x="1019099" y="949895"/>
                    <a:pt x="1034626" y="943592"/>
                  </a:cubicBezTo>
                  <a:cubicBezTo>
                    <a:pt x="1042906" y="940255"/>
                    <a:pt x="1048561" y="933073"/>
                    <a:pt x="1050179" y="924134"/>
                  </a:cubicBezTo>
                  <a:cubicBezTo>
                    <a:pt x="1052217" y="925560"/>
                    <a:pt x="1054420" y="926847"/>
                    <a:pt x="1056828" y="927865"/>
                  </a:cubicBezTo>
                  <a:cubicBezTo>
                    <a:pt x="1061388" y="929801"/>
                    <a:pt x="1066470" y="930756"/>
                    <a:pt x="1072011" y="930756"/>
                  </a:cubicBezTo>
                  <a:cubicBezTo>
                    <a:pt x="1078596" y="930756"/>
                    <a:pt x="1085869" y="929393"/>
                    <a:pt x="1093741" y="926656"/>
                  </a:cubicBezTo>
                  <a:cubicBezTo>
                    <a:pt x="1110923" y="920683"/>
                    <a:pt x="1130755" y="906753"/>
                    <a:pt x="1144308" y="891128"/>
                  </a:cubicBezTo>
                  <a:cubicBezTo>
                    <a:pt x="1160841" y="872040"/>
                    <a:pt x="1167070" y="852150"/>
                    <a:pt x="1161860" y="835125"/>
                  </a:cubicBezTo>
                  <a:cubicBezTo>
                    <a:pt x="1160714" y="831457"/>
                    <a:pt x="1159185" y="827994"/>
                    <a:pt x="1157376" y="824759"/>
                  </a:cubicBezTo>
                  <a:cubicBezTo>
                    <a:pt x="1160153" y="825816"/>
                    <a:pt x="1163210" y="826389"/>
                    <a:pt x="1166305" y="826389"/>
                  </a:cubicBezTo>
                  <a:cubicBezTo>
                    <a:pt x="1169401" y="826389"/>
                    <a:pt x="1172661" y="825842"/>
                    <a:pt x="1175718" y="824696"/>
                  </a:cubicBezTo>
                  <a:cubicBezTo>
                    <a:pt x="1184826" y="821270"/>
                    <a:pt x="1190736" y="813974"/>
                    <a:pt x="1194098" y="808473"/>
                  </a:cubicBezTo>
                  <a:cubicBezTo>
                    <a:pt x="1198213" y="801685"/>
                    <a:pt x="1200747" y="794083"/>
                    <a:pt x="1203193" y="786265"/>
                  </a:cubicBezTo>
                  <a:cubicBezTo>
                    <a:pt x="1204416" y="782292"/>
                    <a:pt x="1205970" y="777338"/>
                    <a:pt x="1205154" y="772436"/>
                  </a:cubicBezTo>
                  <a:cubicBezTo>
                    <a:pt x="1204263" y="766935"/>
                    <a:pt x="1200365" y="761701"/>
                    <a:pt x="1194480" y="758046"/>
                  </a:cubicBezTo>
                  <a:cubicBezTo>
                    <a:pt x="1194277" y="757919"/>
                    <a:pt x="1194073" y="757779"/>
                    <a:pt x="1193844" y="757664"/>
                  </a:cubicBezTo>
                  <a:cubicBezTo>
                    <a:pt x="1201078" y="757906"/>
                    <a:pt x="1208441" y="756340"/>
                    <a:pt x="1214453" y="751272"/>
                  </a:cubicBezTo>
                  <a:cubicBezTo>
                    <a:pt x="1223318" y="743797"/>
                    <a:pt x="1227012" y="732464"/>
                    <a:pt x="1230018" y="721526"/>
                  </a:cubicBezTo>
                  <a:cubicBezTo>
                    <a:pt x="1233852" y="707569"/>
                    <a:pt x="1237596" y="691436"/>
                    <a:pt x="1233304" y="676435"/>
                  </a:cubicBezTo>
                  <a:close/>
                  <a:moveTo>
                    <a:pt x="617541" y="682522"/>
                  </a:moveTo>
                  <a:lnTo>
                    <a:pt x="615885" y="682522"/>
                  </a:lnTo>
                  <a:cubicBezTo>
                    <a:pt x="608994" y="682853"/>
                    <a:pt x="603173" y="681987"/>
                    <a:pt x="598218" y="679568"/>
                  </a:cubicBezTo>
                  <a:cubicBezTo>
                    <a:pt x="591761" y="676435"/>
                    <a:pt x="586729" y="670628"/>
                    <a:pt x="582628" y="661269"/>
                  </a:cubicBezTo>
                  <a:cubicBezTo>
                    <a:pt x="573928" y="641341"/>
                    <a:pt x="588169" y="621272"/>
                    <a:pt x="588780" y="601496"/>
                  </a:cubicBezTo>
                  <a:cubicBezTo>
                    <a:pt x="589328" y="583733"/>
                    <a:pt x="572451" y="566185"/>
                    <a:pt x="556440" y="559449"/>
                  </a:cubicBezTo>
                  <a:cubicBezTo>
                    <a:pt x="532672" y="549440"/>
                    <a:pt x="539040" y="551541"/>
                    <a:pt x="537219" y="529639"/>
                  </a:cubicBezTo>
                  <a:cubicBezTo>
                    <a:pt x="535856" y="513314"/>
                    <a:pt x="520304" y="503356"/>
                    <a:pt x="506853" y="499345"/>
                  </a:cubicBezTo>
                  <a:cubicBezTo>
                    <a:pt x="497173" y="496455"/>
                    <a:pt x="486741" y="495474"/>
                    <a:pt x="477990" y="490253"/>
                  </a:cubicBezTo>
                  <a:cubicBezTo>
                    <a:pt x="475710" y="488891"/>
                    <a:pt x="473774" y="487464"/>
                    <a:pt x="472144" y="486000"/>
                  </a:cubicBezTo>
                  <a:cubicBezTo>
                    <a:pt x="456795" y="472146"/>
                    <a:pt x="469800" y="454866"/>
                    <a:pt x="490447" y="459641"/>
                  </a:cubicBezTo>
                  <a:cubicBezTo>
                    <a:pt x="507121" y="463512"/>
                    <a:pt x="523526" y="471534"/>
                    <a:pt x="538811" y="479200"/>
                  </a:cubicBezTo>
                  <a:cubicBezTo>
                    <a:pt x="562923" y="491323"/>
                    <a:pt x="589430" y="504184"/>
                    <a:pt x="616700" y="504184"/>
                  </a:cubicBezTo>
                  <a:cubicBezTo>
                    <a:pt x="643971" y="504184"/>
                    <a:pt x="670477" y="491323"/>
                    <a:pt x="694589" y="479200"/>
                  </a:cubicBezTo>
                  <a:cubicBezTo>
                    <a:pt x="709900" y="471534"/>
                    <a:pt x="726305" y="463512"/>
                    <a:pt x="742953" y="459641"/>
                  </a:cubicBezTo>
                  <a:cubicBezTo>
                    <a:pt x="763295" y="454929"/>
                    <a:pt x="776210" y="471624"/>
                    <a:pt x="761945" y="485351"/>
                  </a:cubicBezTo>
                  <a:cubicBezTo>
                    <a:pt x="760187" y="487057"/>
                    <a:pt x="758034" y="488712"/>
                    <a:pt x="755423" y="490266"/>
                  </a:cubicBezTo>
                  <a:cubicBezTo>
                    <a:pt x="746685" y="495487"/>
                    <a:pt x="736241" y="496455"/>
                    <a:pt x="726547" y="499358"/>
                  </a:cubicBezTo>
                  <a:cubicBezTo>
                    <a:pt x="713122" y="503369"/>
                    <a:pt x="697570" y="513340"/>
                    <a:pt x="696207" y="529652"/>
                  </a:cubicBezTo>
                  <a:cubicBezTo>
                    <a:pt x="694373" y="551554"/>
                    <a:pt x="700754" y="549453"/>
                    <a:pt x="676986" y="559462"/>
                  </a:cubicBezTo>
                  <a:cubicBezTo>
                    <a:pt x="660950" y="566211"/>
                    <a:pt x="644098" y="583745"/>
                    <a:pt x="644646" y="601509"/>
                  </a:cubicBezTo>
                  <a:cubicBezTo>
                    <a:pt x="645257" y="621297"/>
                    <a:pt x="659498" y="641366"/>
                    <a:pt x="650798" y="661282"/>
                  </a:cubicBezTo>
                  <a:cubicBezTo>
                    <a:pt x="646901" y="670208"/>
                    <a:pt x="642137" y="675913"/>
                    <a:pt x="636061" y="679135"/>
                  </a:cubicBezTo>
                  <a:cubicBezTo>
                    <a:pt x="630928" y="681911"/>
                    <a:pt x="624827" y="682878"/>
                    <a:pt x="617541" y="682535"/>
                  </a:cubicBezTo>
                  <a:close/>
                </a:path>
              </a:pathLst>
            </a:custGeom>
            <a:solidFill>
              <a:schemeClr val="bg1">
                <a:lumMod val="85000"/>
              </a:schemeClr>
            </a:solidFill>
            <a:ln w="1264" cap="flat">
              <a:noFill/>
              <a:prstDash val="solid"/>
              <a:miter/>
            </a:ln>
          </p:spPr>
          <p:txBody>
            <a:bodyPr/>
            <a:lstStyle/>
            <a:p>
              <a:endParaRPr lang="en-US"/>
            </a:p>
          </p:txBody>
        </p:sp>
        <p:sp>
          <p:nvSpPr>
            <p:cNvPr id="4393" name="Freeform 4392">
              <a:extLst>
                <a:ext uri="{FF2B5EF4-FFF2-40B4-BE49-F238E27FC236}">
                  <a16:creationId xmlns:a16="http://schemas.microsoft.com/office/drawing/2014/main" id="{8F0EF0D7-667F-AADF-28CE-09CFA4E745BF}"/>
                </a:ext>
              </a:extLst>
            </p:cNvPr>
            <p:cNvSpPr/>
            <p:nvPr/>
          </p:nvSpPr>
          <p:spPr>
            <a:xfrm>
              <a:off x="6936613" y="2081650"/>
              <a:ext cx="616906" cy="953095"/>
            </a:xfrm>
            <a:custGeom>
              <a:avLst/>
              <a:gdLst>
                <a:gd name="csX0" fmla="*/ 611854 w 616906"/>
                <a:gd name="csY0" fmla="*/ 347384 h 953095"/>
                <a:gd name="csX1" fmla="*/ 610530 w 616906"/>
                <a:gd name="csY1" fmla="*/ 361964 h 953095"/>
                <a:gd name="csX2" fmla="*/ 575744 w 616906"/>
                <a:gd name="csY2" fmla="*/ 424411 h 953095"/>
                <a:gd name="csX3" fmla="*/ 519317 w 616906"/>
                <a:gd name="csY3" fmla="*/ 390488 h 953095"/>
                <a:gd name="csX4" fmla="*/ 556651 w 616906"/>
                <a:gd name="csY4" fmla="*/ 370127 h 953095"/>
                <a:gd name="csX5" fmla="*/ 568267 w 616906"/>
                <a:gd name="csY5" fmla="*/ 330130 h 953095"/>
                <a:gd name="csX6" fmla="*/ 538755 w 616906"/>
                <a:gd name="csY6" fmla="*/ 302459 h 953095"/>
                <a:gd name="csX7" fmla="*/ 485958 w 616906"/>
                <a:gd name="csY7" fmla="*/ 310812 h 953095"/>
                <a:gd name="csX8" fmla="*/ 449593 w 616906"/>
                <a:gd name="csY8" fmla="*/ 285956 h 953095"/>
                <a:gd name="csX9" fmla="*/ 465540 w 616906"/>
                <a:gd name="csY9" fmla="*/ 228641 h 953095"/>
                <a:gd name="csX10" fmla="*/ 526922 w 616906"/>
                <a:gd name="csY10" fmla="*/ 215130 h 953095"/>
                <a:gd name="csX11" fmla="*/ 564981 w 616906"/>
                <a:gd name="csY11" fmla="*/ 190745 h 953095"/>
                <a:gd name="csX12" fmla="*/ 524973 w 616906"/>
                <a:gd name="csY12" fmla="*/ 176394 h 953095"/>
                <a:gd name="csX13" fmla="*/ 524132 w 616906"/>
                <a:gd name="csY13" fmla="*/ 151473 h 953095"/>
                <a:gd name="csX14" fmla="*/ 545340 w 616906"/>
                <a:gd name="csY14" fmla="*/ 133748 h 953095"/>
                <a:gd name="csX15" fmla="*/ 565643 w 616906"/>
                <a:gd name="csY15" fmla="*/ 111476 h 953095"/>
                <a:gd name="csX16" fmla="*/ 565771 w 616906"/>
                <a:gd name="csY16" fmla="*/ 82545 h 953095"/>
                <a:gd name="csX17" fmla="*/ 539506 w 616906"/>
                <a:gd name="csY17" fmla="*/ 71989 h 953095"/>
                <a:gd name="csX18" fmla="*/ 529762 w 616906"/>
                <a:gd name="csY18" fmla="*/ 94171 h 953095"/>
                <a:gd name="csX19" fmla="*/ 510490 w 616906"/>
                <a:gd name="csY19" fmla="*/ 111858 h 953095"/>
                <a:gd name="csX20" fmla="*/ 470291 w 616906"/>
                <a:gd name="csY20" fmla="*/ 85665 h 953095"/>
                <a:gd name="csX21" fmla="*/ 450128 w 616906"/>
                <a:gd name="csY21" fmla="*/ 77082 h 953095"/>
                <a:gd name="csX22" fmla="*/ 443377 w 616906"/>
                <a:gd name="csY22" fmla="*/ 102741 h 953095"/>
                <a:gd name="csX23" fmla="*/ 458866 w 616906"/>
                <a:gd name="csY23" fmla="*/ 128234 h 953095"/>
                <a:gd name="csX24" fmla="*/ 448052 w 616906"/>
                <a:gd name="csY24" fmla="*/ 167836 h 953095"/>
                <a:gd name="csX25" fmla="*/ 405904 w 616906"/>
                <a:gd name="csY25" fmla="*/ 169364 h 953095"/>
                <a:gd name="csX26" fmla="*/ 380149 w 616906"/>
                <a:gd name="csY26" fmla="*/ 132971 h 953095"/>
                <a:gd name="csX27" fmla="*/ 344242 w 616906"/>
                <a:gd name="csY27" fmla="*/ 109923 h 953095"/>
                <a:gd name="csX28" fmla="*/ 325047 w 616906"/>
                <a:gd name="csY28" fmla="*/ 136626 h 953095"/>
                <a:gd name="csX29" fmla="*/ 371729 w 616906"/>
                <a:gd name="csY29" fmla="*/ 174967 h 953095"/>
                <a:gd name="csX30" fmla="*/ 387970 w 616906"/>
                <a:gd name="csY30" fmla="*/ 205809 h 953095"/>
                <a:gd name="csX31" fmla="*/ 367832 w 616906"/>
                <a:gd name="csY31" fmla="*/ 232244 h 953095"/>
                <a:gd name="csX32" fmla="*/ 349617 w 616906"/>
                <a:gd name="csY32" fmla="*/ 234333 h 953095"/>
                <a:gd name="csX33" fmla="*/ 325009 w 616906"/>
                <a:gd name="csY33" fmla="*/ 257572 h 953095"/>
                <a:gd name="csX34" fmla="*/ 280428 w 616906"/>
                <a:gd name="csY34" fmla="*/ 233900 h 953095"/>
                <a:gd name="csX35" fmla="*/ 271601 w 616906"/>
                <a:gd name="csY35" fmla="*/ 204497 h 953095"/>
                <a:gd name="csX36" fmla="*/ 245311 w 616906"/>
                <a:gd name="csY36" fmla="*/ 183104 h 953095"/>
                <a:gd name="csX37" fmla="*/ 218817 w 616906"/>
                <a:gd name="csY37" fmla="*/ 200932 h 953095"/>
                <a:gd name="csX38" fmla="*/ 235172 w 616906"/>
                <a:gd name="csY38" fmla="*/ 231544 h 953095"/>
                <a:gd name="csX39" fmla="*/ 254023 w 616906"/>
                <a:gd name="csY39" fmla="*/ 261698 h 953095"/>
                <a:gd name="csX40" fmla="*/ 216728 w 616906"/>
                <a:gd name="csY40" fmla="*/ 288057 h 953095"/>
                <a:gd name="csX41" fmla="*/ 169702 w 616906"/>
                <a:gd name="csY41" fmla="*/ 261621 h 953095"/>
                <a:gd name="csX42" fmla="*/ 154850 w 616906"/>
                <a:gd name="csY42" fmla="*/ 289152 h 953095"/>
                <a:gd name="csX43" fmla="*/ 190094 w 616906"/>
                <a:gd name="csY43" fmla="*/ 319408 h 953095"/>
                <a:gd name="csX44" fmla="*/ 224447 w 616906"/>
                <a:gd name="csY44" fmla="*/ 336637 h 953095"/>
                <a:gd name="csX45" fmla="*/ 233516 w 616906"/>
                <a:gd name="csY45" fmla="*/ 369350 h 953095"/>
                <a:gd name="csX46" fmla="*/ 208958 w 616906"/>
                <a:gd name="csY46" fmla="*/ 396919 h 953095"/>
                <a:gd name="csX47" fmla="*/ 214423 w 616906"/>
                <a:gd name="csY47" fmla="*/ 422527 h 953095"/>
                <a:gd name="csX48" fmla="*/ 182987 w 616906"/>
                <a:gd name="csY48" fmla="*/ 456539 h 953095"/>
                <a:gd name="csX49" fmla="*/ 141680 w 616906"/>
                <a:gd name="csY49" fmla="*/ 428906 h 953095"/>
                <a:gd name="csX50" fmla="*/ 131108 w 616906"/>
                <a:gd name="csY50" fmla="*/ 404088 h 953095"/>
                <a:gd name="csX51" fmla="*/ 107492 w 616906"/>
                <a:gd name="csY51" fmla="*/ 395467 h 953095"/>
                <a:gd name="csX52" fmla="*/ 95710 w 616906"/>
                <a:gd name="csY52" fmla="*/ 416453 h 953095"/>
                <a:gd name="csX53" fmla="*/ 80922 w 616906"/>
                <a:gd name="csY53" fmla="*/ 444594 h 953095"/>
                <a:gd name="csX54" fmla="*/ 72337 w 616906"/>
                <a:gd name="csY54" fmla="*/ 474646 h 953095"/>
                <a:gd name="csX55" fmla="*/ 91507 w 616906"/>
                <a:gd name="csY55" fmla="*/ 497287 h 953095"/>
                <a:gd name="csX56" fmla="*/ 137349 w 616906"/>
                <a:gd name="csY56" fmla="*/ 487826 h 953095"/>
                <a:gd name="csX57" fmla="*/ 159130 w 616906"/>
                <a:gd name="csY57" fmla="*/ 508200 h 953095"/>
                <a:gd name="csX58" fmla="*/ 208525 w 616906"/>
                <a:gd name="csY58" fmla="*/ 502444 h 953095"/>
                <a:gd name="csX59" fmla="*/ 296541 w 616906"/>
                <a:gd name="csY59" fmla="*/ 447116 h 953095"/>
                <a:gd name="csX60" fmla="*/ 351426 w 616906"/>
                <a:gd name="csY60" fmla="*/ 469311 h 953095"/>
                <a:gd name="csX61" fmla="*/ 329734 w 616906"/>
                <a:gd name="csY61" fmla="*/ 516120 h 953095"/>
                <a:gd name="csX62" fmla="*/ 296044 w 616906"/>
                <a:gd name="csY62" fmla="*/ 521481 h 953095"/>
                <a:gd name="csX63" fmla="*/ 260023 w 616906"/>
                <a:gd name="csY63" fmla="*/ 556156 h 953095"/>
                <a:gd name="csX64" fmla="*/ 269385 w 616906"/>
                <a:gd name="csY64" fmla="*/ 604583 h 953095"/>
                <a:gd name="csX65" fmla="*/ 296846 w 616906"/>
                <a:gd name="csY65" fmla="*/ 626931 h 953095"/>
                <a:gd name="csX66" fmla="*/ 320984 w 616906"/>
                <a:gd name="csY66" fmla="*/ 652233 h 953095"/>
                <a:gd name="csX67" fmla="*/ 315392 w 616906"/>
                <a:gd name="csY67" fmla="*/ 684233 h 953095"/>
                <a:gd name="csX68" fmla="*/ 282631 w 616906"/>
                <a:gd name="csY68" fmla="*/ 699934 h 953095"/>
                <a:gd name="csX69" fmla="*/ 275499 w 616906"/>
                <a:gd name="csY69" fmla="*/ 739765 h 953095"/>
                <a:gd name="csX70" fmla="*/ 233503 w 616906"/>
                <a:gd name="csY70" fmla="*/ 744846 h 953095"/>
                <a:gd name="csX71" fmla="*/ 217633 w 616906"/>
                <a:gd name="csY71" fmla="*/ 701284 h 953095"/>
                <a:gd name="csX72" fmla="*/ 218715 w 616906"/>
                <a:gd name="csY72" fmla="*/ 653659 h 953095"/>
                <a:gd name="csX73" fmla="*/ 148813 w 616906"/>
                <a:gd name="csY73" fmla="*/ 599145 h 953095"/>
                <a:gd name="csX74" fmla="*/ 91647 w 616906"/>
                <a:gd name="csY74" fmla="*/ 592817 h 953095"/>
                <a:gd name="csX75" fmla="*/ 61116 w 616906"/>
                <a:gd name="csY75" fmla="*/ 587901 h 953095"/>
                <a:gd name="csX76" fmla="*/ 50773 w 616906"/>
                <a:gd name="csY76" fmla="*/ 616896 h 953095"/>
                <a:gd name="csX77" fmla="*/ 123338 w 616906"/>
                <a:gd name="csY77" fmla="*/ 620780 h 953095"/>
                <a:gd name="csX78" fmla="*/ 136992 w 616906"/>
                <a:gd name="csY78" fmla="*/ 643497 h 953095"/>
                <a:gd name="csX79" fmla="*/ 133884 w 616906"/>
                <a:gd name="csY79" fmla="*/ 650705 h 953095"/>
                <a:gd name="csX80" fmla="*/ 145335 w 616906"/>
                <a:gd name="csY80" fmla="*/ 669513 h 953095"/>
                <a:gd name="csX81" fmla="*/ 137196 w 616906"/>
                <a:gd name="csY81" fmla="*/ 693312 h 953095"/>
                <a:gd name="csX82" fmla="*/ 109811 w 616906"/>
                <a:gd name="csY82" fmla="*/ 697973 h 953095"/>
                <a:gd name="csX83" fmla="*/ 81623 w 616906"/>
                <a:gd name="csY83" fmla="*/ 695362 h 953095"/>
                <a:gd name="csX84" fmla="*/ 67357 w 616906"/>
                <a:gd name="csY84" fmla="*/ 699565 h 953095"/>
                <a:gd name="csX85" fmla="*/ 62695 w 616906"/>
                <a:gd name="csY85" fmla="*/ 712528 h 953095"/>
                <a:gd name="csX86" fmla="*/ 94055 w 616906"/>
                <a:gd name="csY86" fmla="*/ 731119 h 953095"/>
                <a:gd name="csX87" fmla="*/ 91214 w 616906"/>
                <a:gd name="csY87" fmla="*/ 752487 h 953095"/>
                <a:gd name="csX88" fmla="*/ 110307 w 616906"/>
                <a:gd name="csY88" fmla="*/ 762304 h 953095"/>
                <a:gd name="csX89" fmla="*/ 161015 w 616906"/>
                <a:gd name="csY89" fmla="*/ 772084 h 953095"/>
                <a:gd name="csX90" fmla="*/ 151398 w 616906"/>
                <a:gd name="csY90" fmla="*/ 813202 h 953095"/>
                <a:gd name="csX91" fmla="*/ 132534 w 616906"/>
                <a:gd name="csY91" fmla="*/ 829081 h 953095"/>
                <a:gd name="csX92" fmla="*/ 123147 w 616906"/>
                <a:gd name="csY92" fmla="*/ 850601 h 953095"/>
                <a:gd name="csX93" fmla="*/ 148609 w 616906"/>
                <a:gd name="csY93" fmla="*/ 866315 h 953095"/>
                <a:gd name="csX94" fmla="*/ 171778 w 616906"/>
                <a:gd name="csY94" fmla="*/ 844603 h 953095"/>
                <a:gd name="csX95" fmla="*/ 178847 w 616906"/>
                <a:gd name="csY95" fmla="*/ 824713 h 953095"/>
                <a:gd name="csX96" fmla="*/ 216321 w 616906"/>
                <a:gd name="csY96" fmla="*/ 820702 h 953095"/>
                <a:gd name="csX97" fmla="*/ 235070 w 616906"/>
                <a:gd name="csY97" fmla="*/ 856000 h 953095"/>
                <a:gd name="csX98" fmla="*/ 240382 w 616906"/>
                <a:gd name="csY98" fmla="*/ 881697 h 953095"/>
                <a:gd name="csX99" fmla="*/ 262506 w 616906"/>
                <a:gd name="csY99" fmla="*/ 892037 h 953095"/>
                <a:gd name="csX100" fmla="*/ 277142 w 616906"/>
                <a:gd name="csY100" fmla="*/ 878921 h 953095"/>
                <a:gd name="csX101" fmla="*/ 306005 w 616906"/>
                <a:gd name="csY101" fmla="*/ 880742 h 953095"/>
                <a:gd name="csX102" fmla="*/ 371755 w 616906"/>
                <a:gd name="csY102" fmla="*/ 883505 h 953095"/>
                <a:gd name="csX103" fmla="*/ 360075 w 616906"/>
                <a:gd name="csY103" fmla="*/ 869345 h 953095"/>
                <a:gd name="csX104" fmla="*/ 330715 w 616906"/>
                <a:gd name="csY104" fmla="*/ 859833 h 953095"/>
                <a:gd name="csX105" fmla="*/ 306055 w 616906"/>
                <a:gd name="csY105" fmla="*/ 842846 h 953095"/>
                <a:gd name="csX106" fmla="*/ 312042 w 616906"/>
                <a:gd name="csY106" fmla="*/ 807650 h 953095"/>
                <a:gd name="csX107" fmla="*/ 438295 w 616906"/>
                <a:gd name="csY107" fmla="*/ 795705 h 953095"/>
                <a:gd name="csX108" fmla="*/ 469119 w 616906"/>
                <a:gd name="csY108" fmla="*/ 802798 h 953095"/>
                <a:gd name="csX109" fmla="*/ 466292 w 616906"/>
                <a:gd name="csY109" fmla="*/ 786282 h 953095"/>
                <a:gd name="csX110" fmla="*/ 451567 w 616906"/>
                <a:gd name="csY110" fmla="*/ 775777 h 953095"/>
                <a:gd name="csX111" fmla="*/ 426054 w 616906"/>
                <a:gd name="csY111" fmla="*/ 721989 h 953095"/>
                <a:gd name="csX112" fmla="*/ 446243 w 616906"/>
                <a:gd name="csY112" fmla="*/ 704696 h 953095"/>
                <a:gd name="csX113" fmla="*/ 466903 w 616906"/>
                <a:gd name="csY113" fmla="*/ 703105 h 953095"/>
                <a:gd name="csX114" fmla="*/ 488455 w 616906"/>
                <a:gd name="csY114" fmla="*/ 723861 h 953095"/>
                <a:gd name="csX115" fmla="*/ 569554 w 616906"/>
                <a:gd name="csY115" fmla="*/ 798952 h 953095"/>
                <a:gd name="csX116" fmla="*/ 576916 w 616906"/>
                <a:gd name="csY116" fmla="*/ 805612 h 953095"/>
                <a:gd name="csX117" fmla="*/ 557861 w 616906"/>
                <a:gd name="csY117" fmla="*/ 797399 h 953095"/>
                <a:gd name="csX118" fmla="*/ 540474 w 616906"/>
                <a:gd name="csY118" fmla="*/ 784334 h 953095"/>
                <a:gd name="csX119" fmla="*/ 509611 w 616906"/>
                <a:gd name="csY119" fmla="*/ 763068 h 953095"/>
                <a:gd name="csX120" fmla="*/ 495142 w 616906"/>
                <a:gd name="csY120" fmla="*/ 756396 h 953095"/>
                <a:gd name="csX121" fmla="*/ 473590 w 616906"/>
                <a:gd name="csY121" fmla="*/ 745636 h 953095"/>
                <a:gd name="csX122" fmla="*/ 474036 w 616906"/>
                <a:gd name="csY122" fmla="*/ 746005 h 953095"/>
                <a:gd name="csX123" fmla="*/ 493053 w 616906"/>
                <a:gd name="csY123" fmla="*/ 756905 h 953095"/>
                <a:gd name="csX124" fmla="*/ 512936 w 616906"/>
                <a:gd name="csY124" fmla="*/ 768391 h 953095"/>
                <a:gd name="csX125" fmla="*/ 531660 w 616906"/>
                <a:gd name="csY125" fmla="*/ 805803 h 953095"/>
                <a:gd name="csX126" fmla="*/ 500046 w 616906"/>
                <a:gd name="csY126" fmla="*/ 864112 h 953095"/>
                <a:gd name="csX127" fmla="*/ 470240 w 616906"/>
                <a:gd name="csY127" fmla="*/ 870568 h 953095"/>
                <a:gd name="csX128" fmla="*/ 448064 w 616906"/>
                <a:gd name="csY128" fmla="*/ 853479 h 953095"/>
                <a:gd name="csX129" fmla="*/ 440970 w 616906"/>
                <a:gd name="csY129" fmla="*/ 846004 h 953095"/>
                <a:gd name="csX130" fmla="*/ 389587 w 616906"/>
                <a:gd name="csY130" fmla="*/ 827846 h 953095"/>
                <a:gd name="csX131" fmla="*/ 354458 w 616906"/>
                <a:gd name="csY131" fmla="*/ 832328 h 953095"/>
                <a:gd name="csX132" fmla="*/ 354292 w 616906"/>
                <a:gd name="csY132" fmla="*/ 833168 h 953095"/>
                <a:gd name="csX133" fmla="*/ 370685 w 616906"/>
                <a:gd name="csY133" fmla="*/ 835448 h 953095"/>
                <a:gd name="csX134" fmla="*/ 374264 w 616906"/>
                <a:gd name="csY134" fmla="*/ 835206 h 953095"/>
                <a:gd name="csX135" fmla="*/ 387256 w 616906"/>
                <a:gd name="csY135" fmla="*/ 834416 h 953095"/>
                <a:gd name="csX136" fmla="*/ 420501 w 616906"/>
                <a:gd name="csY136" fmla="*/ 836339 h 953095"/>
                <a:gd name="csX137" fmla="*/ 454077 w 616906"/>
                <a:gd name="csY137" fmla="*/ 872338 h 953095"/>
                <a:gd name="csX138" fmla="*/ 440753 w 616906"/>
                <a:gd name="csY138" fmla="*/ 904236 h 953095"/>
                <a:gd name="csX139" fmla="*/ 410744 w 616906"/>
                <a:gd name="csY139" fmla="*/ 919249 h 953095"/>
                <a:gd name="csX140" fmla="*/ 397816 w 616906"/>
                <a:gd name="csY140" fmla="*/ 924407 h 953095"/>
                <a:gd name="csX141" fmla="*/ 384696 w 616906"/>
                <a:gd name="csY141" fmla="*/ 930773 h 953095"/>
                <a:gd name="csX142" fmla="*/ 360928 w 616906"/>
                <a:gd name="csY142" fmla="*/ 941152 h 953095"/>
                <a:gd name="csX143" fmla="*/ 318716 w 616906"/>
                <a:gd name="csY143" fmla="*/ 937917 h 953095"/>
                <a:gd name="csX144" fmla="*/ 305788 w 616906"/>
                <a:gd name="csY144" fmla="*/ 922000 h 953095"/>
                <a:gd name="csX145" fmla="*/ 297483 w 616906"/>
                <a:gd name="csY145" fmla="*/ 940579 h 953095"/>
                <a:gd name="csX146" fmla="*/ 268709 w 616906"/>
                <a:gd name="csY146" fmla="*/ 951657 h 953095"/>
                <a:gd name="csX147" fmla="*/ 249336 w 616906"/>
                <a:gd name="csY147" fmla="*/ 953096 h 953095"/>
                <a:gd name="csX148" fmla="*/ 200552 w 616906"/>
                <a:gd name="csY148" fmla="*/ 943596 h 953095"/>
                <a:gd name="csX149" fmla="*/ 184999 w 616906"/>
                <a:gd name="csY149" fmla="*/ 924139 h 953095"/>
                <a:gd name="csX150" fmla="*/ 178363 w 616906"/>
                <a:gd name="csY150" fmla="*/ 927857 h 953095"/>
                <a:gd name="csX151" fmla="*/ 163180 w 616906"/>
                <a:gd name="csY151" fmla="*/ 930748 h 953095"/>
                <a:gd name="csX152" fmla="*/ 141463 w 616906"/>
                <a:gd name="csY152" fmla="*/ 926648 h 953095"/>
                <a:gd name="csX153" fmla="*/ 90896 w 616906"/>
                <a:gd name="csY153" fmla="*/ 891107 h 953095"/>
                <a:gd name="csX154" fmla="*/ 73356 w 616906"/>
                <a:gd name="csY154" fmla="*/ 835117 h 953095"/>
                <a:gd name="csX155" fmla="*/ 77827 w 616906"/>
                <a:gd name="csY155" fmla="*/ 824739 h 953095"/>
                <a:gd name="csX156" fmla="*/ 68898 w 616906"/>
                <a:gd name="csY156" fmla="*/ 826356 h 953095"/>
                <a:gd name="csX157" fmla="*/ 59498 w 616906"/>
                <a:gd name="csY157" fmla="*/ 824662 h 953095"/>
                <a:gd name="csX158" fmla="*/ 41105 w 616906"/>
                <a:gd name="csY158" fmla="*/ 808439 h 953095"/>
                <a:gd name="csX159" fmla="*/ 32024 w 616906"/>
                <a:gd name="csY159" fmla="*/ 786231 h 953095"/>
                <a:gd name="csX160" fmla="*/ 30062 w 616906"/>
                <a:gd name="csY160" fmla="*/ 772402 h 953095"/>
                <a:gd name="csX161" fmla="*/ 40736 w 616906"/>
                <a:gd name="csY161" fmla="*/ 758026 h 953095"/>
                <a:gd name="csX162" fmla="*/ 41373 w 616906"/>
                <a:gd name="csY162" fmla="*/ 757644 h 953095"/>
                <a:gd name="csX163" fmla="*/ 20776 w 616906"/>
                <a:gd name="csY163" fmla="*/ 751239 h 953095"/>
                <a:gd name="csX164" fmla="*/ 5199 w 616906"/>
                <a:gd name="csY164" fmla="*/ 721492 h 953095"/>
                <a:gd name="csX165" fmla="*/ 1912 w 616906"/>
                <a:gd name="csY165" fmla="*/ 676414 h 953095"/>
                <a:gd name="csX166" fmla="*/ 31068 w 616906"/>
                <a:gd name="csY166" fmla="*/ 650246 h 953095"/>
                <a:gd name="csX167" fmla="*/ 22967 w 616906"/>
                <a:gd name="csY167" fmla="*/ 646324 h 953095"/>
                <a:gd name="csX168" fmla="*/ 3657 w 616906"/>
                <a:gd name="csY168" fmla="*/ 619341 h 953095"/>
                <a:gd name="csX169" fmla="*/ 18840 w 616906"/>
                <a:gd name="csY169" fmla="*/ 564496 h 953095"/>
                <a:gd name="csX170" fmla="*/ 54212 w 616906"/>
                <a:gd name="csY170" fmla="*/ 549725 h 953095"/>
                <a:gd name="csX171" fmla="*/ 85928 w 616906"/>
                <a:gd name="csY171" fmla="*/ 554679 h 953095"/>
                <a:gd name="csX172" fmla="*/ 92411 w 616906"/>
                <a:gd name="csY172" fmla="*/ 556194 h 953095"/>
                <a:gd name="csX173" fmla="*/ 135184 w 616906"/>
                <a:gd name="csY173" fmla="*/ 562854 h 953095"/>
                <a:gd name="csX174" fmla="*/ 151615 w 616906"/>
                <a:gd name="csY174" fmla="*/ 563656 h 953095"/>
                <a:gd name="csX175" fmla="*/ 177497 w 616906"/>
                <a:gd name="csY175" fmla="*/ 565681 h 953095"/>
                <a:gd name="csX176" fmla="*/ 223071 w 616906"/>
                <a:gd name="csY176" fmla="*/ 583432 h 953095"/>
                <a:gd name="csX177" fmla="*/ 219671 w 616906"/>
                <a:gd name="csY177" fmla="*/ 546376 h 953095"/>
                <a:gd name="csX178" fmla="*/ 204590 w 616906"/>
                <a:gd name="csY178" fmla="*/ 555494 h 953095"/>
                <a:gd name="csX179" fmla="*/ 172542 w 616906"/>
                <a:gd name="csY179" fmla="*/ 559377 h 953095"/>
                <a:gd name="csX180" fmla="*/ 151755 w 616906"/>
                <a:gd name="csY180" fmla="*/ 558180 h 953095"/>
                <a:gd name="csX181" fmla="*/ 148991 w 616906"/>
                <a:gd name="csY181" fmla="*/ 557862 h 953095"/>
                <a:gd name="csX182" fmla="*/ 116854 w 616906"/>
                <a:gd name="csY182" fmla="*/ 547675 h 953095"/>
                <a:gd name="csX183" fmla="*/ 115326 w 616906"/>
                <a:gd name="csY183" fmla="*/ 535183 h 953095"/>
                <a:gd name="csX184" fmla="*/ 115351 w 616906"/>
                <a:gd name="csY184" fmla="*/ 535094 h 953095"/>
                <a:gd name="csX185" fmla="*/ 115912 w 616906"/>
                <a:gd name="csY185" fmla="*/ 530268 h 953095"/>
                <a:gd name="csX186" fmla="*/ 94462 w 616906"/>
                <a:gd name="csY186" fmla="*/ 546975 h 953095"/>
                <a:gd name="csX187" fmla="*/ 53104 w 616906"/>
                <a:gd name="csY187" fmla="*/ 534012 h 953095"/>
                <a:gd name="csX188" fmla="*/ 26967 w 616906"/>
                <a:gd name="csY188" fmla="*/ 476684 h 953095"/>
                <a:gd name="csX189" fmla="*/ 36902 w 616906"/>
                <a:gd name="csY189" fmla="*/ 413384 h 953095"/>
                <a:gd name="csX190" fmla="*/ 37908 w 616906"/>
                <a:gd name="csY190" fmla="*/ 410149 h 953095"/>
                <a:gd name="csX191" fmla="*/ 56186 w 616906"/>
                <a:gd name="csY191" fmla="*/ 378697 h 953095"/>
                <a:gd name="csX192" fmla="*/ 63549 w 616906"/>
                <a:gd name="csY192" fmla="*/ 376837 h 953095"/>
                <a:gd name="csX193" fmla="*/ 62504 w 616906"/>
                <a:gd name="csY193" fmla="*/ 375055 h 953095"/>
                <a:gd name="csX194" fmla="*/ 64020 w 616906"/>
                <a:gd name="csY194" fmla="*/ 347231 h 953095"/>
                <a:gd name="csX195" fmla="*/ 92437 w 616906"/>
                <a:gd name="csY195" fmla="*/ 319802 h 953095"/>
                <a:gd name="csX196" fmla="*/ 106817 w 616906"/>
                <a:gd name="csY196" fmla="*/ 317765 h 953095"/>
                <a:gd name="csX197" fmla="*/ 98564 w 616906"/>
                <a:gd name="csY197" fmla="*/ 311207 h 953095"/>
                <a:gd name="csX198" fmla="*/ 92959 w 616906"/>
                <a:gd name="csY198" fmla="*/ 272560 h 953095"/>
                <a:gd name="csX199" fmla="*/ 124713 w 616906"/>
                <a:gd name="csY199" fmla="*/ 222236 h 953095"/>
                <a:gd name="csX200" fmla="*/ 178631 w 616906"/>
                <a:gd name="csY200" fmla="*/ 199824 h 953095"/>
                <a:gd name="csX201" fmla="*/ 193916 w 616906"/>
                <a:gd name="csY201" fmla="*/ 152569 h 953095"/>
                <a:gd name="csX202" fmla="*/ 230204 w 616906"/>
                <a:gd name="csY202" fmla="*/ 120772 h 953095"/>
                <a:gd name="csX203" fmla="*/ 253081 w 616906"/>
                <a:gd name="csY203" fmla="*/ 110878 h 953095"/>
                <a:gd name="csX204" fmla="*/ 272696 w 616906"/>
                <a:gd name="csY204" fmla="*/ 121638 h 953095"/>
                <a:gd name="csX205" fmla="*/ 277345 w 616906"/>
                <a:gd name="csY205" fmla="*/ 103798 h 953095"/>
                <a:gd name="csX206" fmla="*/ 333084 w 616906"/>
                <a:gd name="csY206" fmla="*/ 58376 h 953095"/>
                <a:gd name="csX207" fmla="*/ 371411 w 616906"/>
                <a:gd name="csY207" fmla="*/ 56339 h 953095"/>
                <a:gd name="csX208" fmla="*/ 394440 w 616906"/>
                <a:gd name="csY208" fmla="*/ 72587 h 953095"/>
                <a:gd name="csX209" fmla="*/ 399484 w 616906"/>
                <a:gd name="csY209" fmla="*/ 49577 h 953095"/>
                <a:gd name="csX210" fmla="*/ 425608 w 616906"/>
                <a:gd name="csY210" fmla="*/ 32310 h 953095"/>
                <a:gd name="csX211" fmla="*/ 483220 w 616906"/>
                <a:gd name="csY211" fmla="*/ 27789 h 953095"/>
                <a:gd name="csX212" fmla="*/ 490047 w 616906"/>
                <a:gd name="csY212" fmla="*/ 34016 h 953095"/>
                <a:gd name="csX213" fmla="*/ 491002 w 616906"/>
                <a:gd name="csY213" fmla="*/ 30005 h 953095"/>
                <a:gd name="csX214" fmla="*/ 514783 w 616906"/>
                <a:gd name="csY214" fmla="*/ 11999 h 953095"/>
                <a:gd name="csX215" fmla="*/ 557580 w 616906"/>
                <a:gd name="csY215" fmla="*/ 271 h 953095"/>
                <a:gd name="csX216" fmla="*/ 599907 w 616906"/>
                <a:gd name="csY216" fmla="*/ 12381 h 953095"/>
                <a:gd name="csX217" fmla="*/ 616185 w 616906"/>
                <a:gd name="csY217" fmla="*/ 64985 h 953095"/>
                <a:gd name="csX218" fmla="*/ 616249 w 616906"/>
                <a:gd name="csY218" fmla="*/ 66704 h 953095"/>
                <a:gd name="csX219" fmla="*/ 616376 w 616906"/>
                <a:gd name="csY219" fmla="*/ 106281 h 953095"/>
                <a:gd name="csX220" fmla="*/ 583603 w 616906"/>
                <a:gd name="csY220" fmla="*/ 162565 h 953095"/>
                <a:gd name="csX221" fmla="*/ 609727 w 616906"/>
                <a:gd name="csY221" fmla="*/ 172268 h 953095"/>
                <a:gd name="csX222" fmla="*/ 616682 w 616906"/>
                <a:gd name="csY222" fmla="*/ 208165 h 953095"/>
                <a:gd name="csX223" fmla="*/ 604772 w 616906"/>
                <a:gd name="csY223" fmla="*/ 237198 h 953095"/>
                <a:gd name="csX224" fmla="*/ 581514 w 616906"/>
                <a:gd name="csY224" fmla="*/ 244711 h 953095"/>
                <a:gd name="csX225" fmla="*/ 571643 w 616906"/>
                <a:gd name="csY225" fmla="*/ 245640 h 953095"/>
                <a:gd name="csX226" fmla="*/ 553033 w 616906"/>
                <a:gd name="csY226" fmla="*/ 252224 h 953095"/>
                <a:gd name="csX227" fmla="*/ 594710 w 616906"/>
                <a:gd name="csY227" fmla="*/ 264869 h 953095"/>
                <a:gd name="csX228" fmla="*/ 604454 w 616906"/>
                <a:gd name="csY228" fmla="*/ 289356 h 953095"/>
                <a:gd name="csX229" fmla="*/ 611918 w 616906"/>
                <a:gd name="csY229" fmla="*/ 347384 h 953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Lst>
              <a:rect l="l" t="t" r="r" b="b"/>
              <a:pathLst>
                <a:path w="616906" h="953095">
                  <a:moveTo>
                    <a:pt x="611854" y="347384"/>
                  </a:moveTo>
                  <a:cubicBezTo>
                    <a:pt x="611676" y="352261"/>
                    <a:pt x="611256" y="357125"/>
                    <a:pt x="610530" y="361964"/>
                  </a:cubicBezTo>
                  <a:cubicBezTo>
                    <a:pt x="606951" y="386159"/>
                    <a:pt x="595423" y="409882"/>
                    <a:pt x="575744" y="424411"/>
                  </a:cubicBezTo>
                  <a:cubicBezTo>
                    <a:pt x="554536" y="417968"/>
                    <a:pt x="534959" y="406202"/>
                    <a:pt x="519317" y="390488"/>
                  </a:cubicBezTo>
                  <a:cubicBezTo>
                    <a:pt x="533418" y="387496"/>
                    <a:pt x="547047" y="380874"/>
                    <a:pt x="556651" y="370127"/>
                  </a:cubicBezTo>
                  <a:cubicBezTo>
                    <a:pt x="566255" y="359379"/>
                    <a:pt x="571362" y="344213"/>
                    <a:pt x="568267" y="330130"/>
                  </a:cubicBezTo>
                  <a:cubicBezTo>
                    <a:pt x="565172" y="316046"/>
                    <a:pt x="553097" y="303872"/>
                    <a:pt x="538755" y="302459"/>
                  </a:cubicBezTo>
                  <a:cubicBezTo>
                    <a:pt x="520324" y="300638"/>
                    <a:pt x="504427" y="313499"/>
                    <a:pt x="485958" y="310812"/>
                  </a:cubicBezTo>
                  <a:cubicBezTo>
                    <a:pt x="470508" y="308571"/>
                    <a:pt x="456255" y="300663"/>
                    <a:pt x="449593" y="285956"/>
                  </a:cubicBezTo>
                  <a:cubicBezTo>
                    <a:pt x="440155" y="265072"/>
                    <a:pt x="448549" y="242686"/>
                    <a:pt x="465540" y="228641"/>
                  </a:cubicBezTo>
                  <a:cubicBezTo>
                    <a:pt x="483564" y="213742"/>
                    <a:pt x="505013" y="215385"/>
                    <a:pt x="526922" y="215130"/>
                  </a:cubicBezTo>
                  <a:cubicBezTo>
                    <a:pt x="538449" y="214990"/>
                    <a:pt x="582342" y="214646"/>
                    <a:pt x="564981" y="190745"/>
                  </a:cubicBezTo>
                  <a:cubicBezTo>
                    <a:pt x="556409" y="178940"/>
                    <a:pt x="535443" y="185129"/>
                    <a:pt x="524973" y="176394"/>
                  </a:cubicBezTo>
                  <a:cubicBezTo>
                    <a:pt x="517853" y="170460"/>
                    <a:pt x="518833" y="158986"/>
                    <a:pt x="524132" y="151473"/>
                  </a:cubicBezTo>
                  <a:cubicBezTo>
                    <a:pt x="529444" y="143948"/>
                    <a:pt x="537812" y="139185"/>
                    <a:pt x="545340" y="133748"/>
                  </a:cubicBezTo>
                  <a:cubicBezTo>
                    <a:pt x="553619" y="127763"/>
                    <a:pt x="561236" y="120530"/>
                    <a:pt x="565643" y="111476"/>
                  </a:cubicBezTo>
                  <a:cubicBezTo>
                    <a:pt x="570050" y="102410"/>
                    <a:pt x="570802" y="91280"/>
                    <a:pt x="565771" y="82545"/>
                  </a:cubicBezTo>
                  <a:cubicBezTo>
                    <a:pt x="560714" y="73810"/>
                    <a:pt x="549174" y="68512"/>
                    <a:pt x="539506" y="71989"/>
                  </a:cubicBezTo>
                  <a:cubicBezTo>
                    <a:pt x="527253" y="76407"/>
                    <a:pt x="530947" y="85334"/>
                    <a:pt x="529762" y="94171"/>
                  </a:cubicBezTo>
                  <a:cubicBezTo>
                    <a:pt x="528476" y="103874"/>
                    <a:pt x="522514" y="109643"/>
                    <a:pt x="510490" y="111858"/>
                  </a:cubicBezTo>
                  <a:cubicBezTo>
                    <a:pt x="488709" y="115870"/>
                    <a:pt x="479882" y="100563"/>
                    <a:pt x="470291" y="85665"/>
                  </a:cubicBezTo>
                  <a:cubicBezTo>
                    <a:pt x="466075" y="79107"/>
                    <a:pt x="457554" y="74293"/>
                    <a:pt x="450128" y="77082"/>
                  </a:cubicBezTo>
                  <a:cubicBezTo>
                    <a:pt x="440639" y="80635"/>
                    <a:pt x="439288" y="93700"/>
                    <a:pt x="443377" y="102741"/>
                  </a:cubicBezTo>
                  <a:cubicBezTo>
                    <a:pt x="447466" y="111795"/>
                    <a:pt x="455121" y="119053"/>
                    <a:pt x="458866" y="128234"/>
                  </a:cubicBezTo>
                  <a:cubicBezTo>
                    <a:pt x="464419" y="141834"/>
                    <a:pt x="459821" y="158706"/>
                    <a:pt x="448052" y="167836"/>
                  </a:cubicBezTo>
                  <a:cubicBezTo>
                    <a:pt x="436295" y="176979"/>
                    <a:pt x="418335" y="177616"/>
                    <a:pt x="405904" y="169364"/>
                  </a:cubicBezTo>
                  <a:cubicBezTo>
                    <a:pt x="393268" y="160960"/>
                    <a:pt x="387702" y="145909"/>
                    <a:pt x="380149" y="132971"/>
                  </a:cubicBezTo>
                  <a:cubicBezTo>
                    <a:pt x="372583" y="120033"/>
                    <a:pt x="359323" y="107338"/>
                    <a:pt x="344242" y="109923"/>
                  </a:cubicBezTo>
                  <a:cubicBezTo>
                    <a:pt x="332091" y="112011"/>
                    <a:pt x="323506" y="124745"/>
                    <a:pt x="325047" y="136626"/>
                  </a:cubicBezTo>
                  <a:cubicBezTo>
                    <a:pt x="327976" y="159037"/>
                    <a:pt x="356916" y="162106"/>
                    <a:pt x="371729" y="174967"/>
                  </a:cubicBezTo>
                  <a:cubicBezTo>
                    <a:pt x="380862" y="182875"/>
                    <a:pt x="387855" y="193928"/>
                    <a:pt x="387970" y="205809"/>
                  </a:cubicBezTo>
                  <a:cubicBezTo>
                    <a:pt x="388084" y="217702"/>
                    <a:pt x="379843" y="229965"/>
                    <a:pt x="367832" y="232244"/>
                  </a:cubicBezTo>
                  <a:cubicBezTo>
                    <a:pt x="361794" y="233378"/>
                    <a:pt x="355298" y="232066"/>
                    <a:pt x="349617" y="234333"/>
                  </a:cubicBezTo>
                  <a:cubicBezTo>
                    <a:pt x="338867" y="238611"/>
                    <a:pt x="335848" y="253484"/>
                    <a:pt x="325009" y="257572"/>
                  </a:cubicBezTo>
                  <a:cubicBezTo>
                    <a:pt x="309813" y="263290"/>
                    <a:pt x="285688" y="247168"/>
                    <a:pt x="280428" y="233900"/>
                  </a:cubicBezTo>
                  <a:cubicBezTo>
                    <a:pt x="276645" y="224362"/>
                    <a:pt x="275766" y="213882"/>
                    <a:pt x="271601" y="204497"/>
                  </a:cubicBezTo>
                  <a:cubicBezTo>
                    <a:pt x="266875" y="193826"/>
                    <a:pt x="257144" y="184671"/>
                    <a:pt x="245311" y="183104"/>
                  </a:cubicBezTo>
                  <a:cubicBezTo>
                    <a:pt x="233465" y="181525"/>
                    <a:pt x="220320" y="189420"/>
                    <a:pt x="218817" y="200932"/>
                  </a:cubicBezTo>
                  <a:cubicBezTo>
                    <a:pt x="217289" y="212736"/>
                    <a:pt x="227020" y="222681"/>
                    <a:pt x="235172" y="231544"/>
                  </a:cubicBezTo>
                  <a:cubicBezTo>
                    <a:pt x="243311" y="240394"/>
                    <a:pt x="250712" y="250288"/>
                    <a:pt x="254023" y="261698"/>
                  </a:cubicBezTo>
                  <a:cubicBezTo>
                    <a:pt x="262519" y="291011"/>
                    <a:pt x="241630" y="300027"/>
                    <a:pt x="216728" y="288057"/>
                  </a:cubicBezTo>
                  <a:cubicBezTo>
                    <a:pt x="202768" y="281346"/>
                    <a:pt x="186732" y="258820"/>
                    <a:pt x="169702" y="261621"/>
                  </a:cubicBezTo>
                  <a:cubicBezTo>
                    <a:pt x="156722" y="263761"/>
                    <a:pt x="151780" y="277972"/>
                    <a:pt x="154850" y="289152"/>
                  </a:cubicBezTo>
                  <a:cubicBezTo>
                    <a:pt x="159104" y="304713"/>
                    <a:pt x="176516" y="312875"/>
                    <a:pt x="190094" y="319408"/>
                  </a:cubicBezTo>
                  <a:cubicBezTo>
                    <a:pt x="201775" y="325049"/>
                    <a:pt x="214436" y="328016"/>
                    <a:pt x="224447" y="336637"/>
                  </a:cubicBezTo>
                  <a:cubicBezTo>
                    <a:pt x="233835" y="344723"/>
                    <a:pt x="239477" y="358615"/>
                    <a:pt x="233516" y="369350"/>
                  </a:cubicBezTo>
                  <a:cubicBezTo>
                    <a:pt x="227479" y="380212"/>
                    <a:pt x="211608" y="384834"/>
                    <a:pt x="208958" y="396919"/>
                  </a:cubicBezTo>
                  <a:cubicBezTo>
                    <a:pt x="207061" y="405540"/>
                    <a:pt x="212971" y="413829"/>
                    <a:pt x="214423" y="422527"/>
                  </a:cubicBezTo>
                  <a:cubicBezTo>
                    <a:pt x="217289" y="439539"/>
                    <a:pt x="200705" y="455940"/>
                    <a:pt x="182987" y="456539"/>
                  </a:cubicBezTo>
                  <a:cubicBezTo>
                    <a:pt x="165257" y="457137"/>
                    <a:pt x="148876" y="444671"/>
                    <a:pt x="141680" y="428906"/>
                  </a:cubicBezTo>
                  <a:cubicBezTo>
                    <a:pt x="137935" y="420693"/>
                    <a:pt x="136215" y="411563"/>
                    <a:pt x="131108" y="404088"/>
                  </a:cubicBezTo>
                  <a:cubicBezTo>
                    <a:pt x="126000" y="396613"/>
                    <a:pt x="115632" y="391227"/>
                    <a:pt x="107492" y="395467"/>
                  </a:cubicBezTo>
                  <a:cubicBezTo>
                    <a:pt x="100067" y="399351"/>
                    <a:pt x="98373" y="408685"/>
                    <a:pt x="95710" y="416453"/>
                  </a:cubicBezTo>
                  <a:cubicBezTo>
                    <a:pt x="92297" y="426461"/>
                    <a:pt x="86106" y="435324"/>
                    <a:pt x="80922" y="444594"/>
                  </a:cubicBezTo>
                  <a:cubicBezTo>
                    <a:pt x="75738" y="453865"/>
                    <a:pt x="71446" y="464128"/>
                    <a:pt x="72337" y="474646"/>
                  </a:cubicBezTo>
                  <a:cubicBezTo>
                    <a:pt x="73242" y="485152"/>
                    <a:pt x="80769" y="495734"/>
                    <a:pt x="91507" y="497287"/>
                  </a:cubicBezTo>
                  <a:cubicBezTo>
                    <a:pt x="107301" y="499579"/>
                    <a:pt x="122306" y="482605"/>
                    <a:pt x="137349" y="487826"/>
                  </a:cubicBezTo>
                  <a:cubicBezTo>
                    <a:pt x="146940" y="491162"/>
                    <a:pt x="151194" y="501999"/>
                    <a:pt x="159130" y="508200"/>
                  </a:cubicBezTo>
                  <a:cubicBezTo>
                    <a:pt x="173077" y="519100"/>
                    <a:pt x="194285" y="512975"/>
                    <a:pt x="208525" y="502444"/>
                  </a:cubicBezTo>
                  <a:cubicBezTo>
                    <a:pt x="234128" y="483471"/>
                    <a:pt x="262443" y="450337"/>
                    <a:pt x="296541" y="447116"/>
                  </a:cubicBezTo>
                  <a:cubicBezTo>
                    <a:pt x="315787" y="445295"/>
                    <a:pt x="341898" y="451432"/>
                    <a:pt x="351426" y="469311"/>
                  </a:cubicBezTo>
                  <a:cubicBezTo>
                    <a:pt x="362890" y="490844"/>
                    <a:pt x="354215" y="510887"/>
                    <a:pt x="329734" y="516120"/>
                  </a:cubicBezTo>
                  <a:cubicBezTo>
                    <a:pt x="318602" y="518502"/>
                    <a:pt x="306947" y="518285"/>
                    <a:pt x="296044" y="521481"/>
                  </a:cubicBezTo>
                  <a:cubicBezTo>
                    <a:pt x="279192" y="526422"/>
                    <a:pt x="265258" y="539844"/>
                    <a:pt x="260023" y="556156"/>
                  </a:cubicBezTo>
                  <a:cubicBezTo>
                    <a:pt x="254788" y="572468"/>
                    <a:pt x="258405" y="591212"/>
                    <a:pt x="269385" y="604583"/>
                  </a:cubicBezTo>
                  <a:cubicBezTo>
                    <a:pt x="276849" y="613687"/>
                    <a:pt x="287153" y="620080"/>
                    <a:pt x="296846" y="626931"/>
                  </a:cubicBezTo>
                  <a:cubicBezTo>
                    <a:pt x="306539" y="633769"/>
                    <a:pt x="316093" y="641613"/>
                    <a:pt x="320984" y="652233"/>
                  </a:cubicBezTo>
                  <a:cubicBezTo>
                    <a:pt x="325862" y="662853"/>
                    <a:pt x="324728" y="676911"/>
                    <a:pt x="315392" y="684233"/>
                  </a:cubicBezTo>
                  <a:cubicBezTo>
                    <a:pt x="305788" y="691759"/>
                    <a:pt x="290312" y="690562"/>
                    <a:pt x="282631" y="699934"/>
                  </a:cubicBezTo>
                  <a:cubicBezTo>
                    <a:pt x="273843" y="710656"/>
                    <a:pt x="281383" y="727312"/>
                    <a:pt x="275499" y="739765"/>
                  </a:cubicBezTo>
                  <a:cubicBezTo>
                    <a:pt x="268671" y="754218"/>
                    <a:pt x="245846" y="755288"/>
                    <a:pt x="233503" y="744846"/>
                  </a:cubicBezTo>
                  <a:cubicBezTo>
                    <a:pt x="221161" y="734404"/>
                    <a:pt x="217531" y="717176"/>
                    <a:pt x="217633" y="701284"/>
                  </a:cubicBezTo>
                  <a:cubicBezTo>
                    <a:pt x="217734" y="685379"/>
                    <a:pt x="220804" y="669436"/>
                    <a:pt x="218715" y="653659"/>
                  </a:cubicBezTo>
                  <a:cubicBezTo>
                    <a:pt x="214155" y="619303"/>
                    <a:pt x="181038" y="601641"/>
                    <a:pt x="148813" y="599145"/>
                  </a:cubicBezTo>
                  <a:cubicBezTo>
                    <a:pt x="130675" y="597745"/>
                    <a:pt x="108486" y="599566"/>
                    <a:pt x="91647" y="592817"/>
                  </a:cubicBezTo>
                  <a:cubicBezTo>
                    <a:pt x="81852" y="588895"/>
                    <a:pt x="71013" y="584221"/>
                    <a:pt x="61116" y="587901"/>
                  </a:cubicBezTo>
                  <a:cubicBezTo>
                    <a:pt x="50009" y="592014"/>
                    <a:pt x="45296" y="606646"/>
                    <a:pt x="50773" y="616896"/>
                  </a:cubicBezTo>
                  <a:cubicBezTo>
                    <a:pt x="67867" y="648986"/>
                    <a:pt x="100653" y="612490"/>
                    <a:pt x="123338" y="620780"/>
                  </a:cubicBezTo>
                  <a:cubicBezTo>
                    <a:pt x="132738" y="624218"/>
                    <a:pt x="140584" y="634393"/>
                    <a:pt x="136992" y="643497"/>
                  </a:cubicBezTo>
                  <a:cubicBezTo>
                    <a:pt x="136024" y="645930"/>
                    <a:pt x="134317" y="648120"/>
                    <a:pt x="133884" y="650705"/>
                  </a:cubicBezTo>
                  <a:cubicBezTo>
                    <a:pt x="132636" y="658129"/>
                    <a:pt x="141680" y="662891"/>
                    <a:pt x="145335" y="669513"/>
                  </a:cubicBezTo>
                  <a:cubicBezTo>
                    <a:pt x="149793" y="677611"/>
                    <a:pt x="145119" y="688295"/>
                    <a:pt x="137196" y="693312"/>
                  </a:cubicBezTo>
                  <a:cubicBezTo>
                    <a:pt x="129286" y="698329"/>
                    <a:pt x="119224" y="698852"/>
                    <a:pt x="109811" y="697973"/>
                  </a:cubicBezTo>
                  <a:cubicBezTo>
                    <a:pt x="100398" y="697094"/>
                    <a:pt x="91061" y="694993"/>
                    <a:pt x="81623" y="695362"/>
                  </a:cubicBezTo>
                  <a:cubicBezTo>
                    <a:pt x="76566" y="695566"/>
                    <a:pt x="71357" y="696572"/>
                    <a:pt x="67357" y="699565"/>
                  </a:cubicBezTo>
                  <a:cubicBezTo>
                    <a:pt x="63357" y="702557"/>
                    <a:pt x="60950" y="707944"/>
                    <a:pt x="62695" y="712528"/>
                  </a:cubicBezTo>
                  <a:cubicBezTo>
                    <a:pt x="67166" y="724217"/>
                    <a:pt x="90017" y="719289"/>
                    <a:pt x="94055" y="731119"/>
                  </a:cubicBezTo>
                  <a:cubicBezTo>
                    <a:pt x="96411" y="738046"/>
                    <a:pt x="89838" y="745330"/>
                    <a:pt x="91214" y="752487"/>
                  </a:cubicBezTo>
                  <a:cubicBezTo>
                    <a:pt x="92666" y="760114"/>
                    <a:pt x="102423" y="763552"/>
                    <a:pt x="110307" y="762304"/>
                  </a:cubicBezTo>
                  <a:cubicBezTo>
                    <a:pt x="129070" y="759325"/>
                    <a:pt x="150099" y="747877"/>
                    <a:pt x="161015" y="772084"/>
                  </a:cubicBezTo>
                  <a:cubicBezTo>
                    <a:pt x="167180" y="785735"/>
                    <a:pt x="162059" y="802480"/>
                    <a:pt x="151398" y="813202"/>
                  </a:cubicBezTo>
                  <a:cubicBezTo>
                    <a:pt x="145603" y="819021"/>
                    <a:pt x="138419" y="823376"/>
                    <a:pt x="132534" y="829081"/>
                  </a:cubicBezTo>
                  <a:cubicBezTo>
                    <a:pt x="126637" y="834798"/>
                    <a:pt x="121937" y="842604"/>
                    <a:pt x="123147" y="850601"/>
                  </a:cubicBezTo>
                  <a:cubicBezTo>
                    <a:pt x="124790" y="861425"/>
                    <a:pt x="137565" y="868428"/>
                    <a:pt x="148609" y="866315"/>
                  </a:cubicBezTo>
                  <a:cubicBezTo>
                    <a:pt x="159639" y="864214"/>
                    <a:pt x="168186" y="854943"/>
                    <a:pt x="171778" y="844603"/>
                  </a:cubicBezTo>
                  <a:cubicBezTo>
                    <a:pt x="174096" y="837931"/>
                    <a:pt x="174784" y="830558"/>
                    <a:pt x="178847" y="824713"/>
                  </a:cubicBezTo>
                  <a:cubicBezTo>
                    <a:pt x="186694" y="813418"/>
                    <a:pt x="204921" y="812769"/>
                    <a:pt x="216321" y="820702"/>
                  </a:cubicBezTo>
                  <a:cubicBezTo>
                    <a:pt x="227721" y="828622"/>
                    <a:pt x="233172" y="842502"/>
                    <a:pt x="235070" y="856000"/>
                  </a:cubicBezTo>
                  <a:cubicBezTo>
                    <a:pt x="236280" y="864710"/>
                    <a:pt x="236357" y="873840"/>
                    <a:pt x="240382" y="881697"/>
                  </a:cubicBezTo>
                  <a:cubicBezTo>
                    <a:pt x="244419" y="889567"/>
                    <a:pt x="254253" y="895603"/>
                    <a:pt x="262506" y="892037"/>
                  </a:cubicBezTo>
                  <a:cubicBezTo>
                    <a:pt x="268608" y="889388"/>
                    <a:pt x="271652" y="882627"/>
                    <a:pt x="277142" y="878921"/>
                  </a:cubicBezTo>
                  <a:cubicBezTo>
                    <a:pt x="285485" y="873280"/>
                    <a:pt x="297063" y="876043"/>
                    <a:pt x="306005" y="880742"/>
                  </a:cubicBezTo>
                  <a:cubicBezTo>
                    <a:pt x="315048" y="885479"/>
                    <a:pt x="373704" y="911138"/>
                    <a:pt x="371755" y="883505"/>
                  </a:cubicBezTo>
                  <a:cubicBezTo>
                    <a:pt x="371309" y="877202"/>
                    <a:pt x="365807" y="872338"/>
                    <a:pt x="360075" y="869345"/>
                  </a:cubicBezTo>
                  <a:cubicBezTo>
                    <a:pt x="350955" y="864608"/>
                    <a:pt x="340561" y="862902"/>
                    <a:pt x="330715" y="859833"/>
                  </a:cubicBezTo>
                  <a:cubicBezTo>
                    <a:pt x="320869" y="856764"/>
                    <a:pt x="310908" y="851709"/>
                    <a:pt x="306055" y="842846"/>
                  </a:cubicBezTo>
                  <a:cubicBezTo>
                    <a:pt x="299954" y="831717"/>
                    <a:pt x="303852" y="817429"/>
                    <a:pt x="312042" y="807650"/>
                  </a:cubicBezTo>
                  <a:cubicBezTo>
                    <a:pt x="344854" y="768493"/>
                    <a:pt x="397281" y="771600"/>
                    <a:pt x="438295" y="795705"/>
                  </a:cubicBezTo>
                  <a:cubicBezTo>
                    <a:pt x="445173" y="799755"/>
                    <a:pt x="462585" y="813851"/>
                    <a:pt x="469119" y="802798"/>
                  </a:cubicBezTo>
                  <a:cubicBezTo>
                    <a:pt x="472176" y="797641"/>
                    <a:pt x="470215" y="790841"/>
                    <a:pt x="466292" y="786282"/>
                  </a:cubicBezTo>
                  <a:cubicBezTo>
                    <a:pt x="462356" y="781736"/>
                    <a:pt x="456802" y="778858"/>
                    <a:pt x="451567" y="775777"/>
                  </a:cubicBezTo>
                  <a:cubicBezTo>
                    <a:pt x="431812" y="764138"/>
                    <a:pt x="412846" y="745572"/>
                    <a:pt x="426054" y="721989"/>
                  </a:cubicBezTo>
                  <a:cubicBezTo>
                    <a:pt x="430423" y="714183"/>
                    <a:pt x="437811" y="708134"/>
                    <a:pt x="446243" y="704696"/>
                  </a:cubicBezTo>
                  <a:cubicBezTo>
                    <a:pt x="452765" y="702048"/>
                    <a:pt x="460203" y="700914"/>
                    <a:pt x="466903" y="703105"/>
                  </a:cubicBezTo>
                  <a:cubicBezTo>
                    <a:pt x="476673" y="706301"/>
                    <a:pt x="482685" y="715546"/>
                    <a:pt x="488455" y="723861"/>
                  </a:cubicBezTo>
                  <a:cubicBezTo>
                    <a:pt x="508147" y="752219"/>
                    <a:pt x="543748" y="775853"/>
                    <a:pt x="569554" y="798952"/>
                  </a:cubicBezTo>
                  <a:cubicBezTo>
                    <a:pt x="572012" y="801155"/>
                    <a:pt x="574483" y="803358"/>
                    <a:pt x="576916" y="805612"/>
                  </a:cubicBezTo>
                  <a:cubicBezTo>
                    <a:pt x="569796" y="803880"/>
                    <a:pt x="563249" y="801104"/>
                    <a:pt x="557861" y="797399"/>
                  </a:cubicBezTo>
                  <a:cubicBezTo>
                    <a:pt x="551887" y="793273"/>
                    <a:pt x="546091" y="788727"/>
                    <a:pt x="540474" y="784334"/>
                  </a:cubicBezTo>
                  <a:cubicBezTo>
                    <a:pt x="530768" y="776719"/>
                    <a:pt x="520706" y="768862"/>
                    <a:pt x="509611" y="763068"/>
                  </a:cubicBezTo>
                  <a:cubicBezTo>
                    <a:pt x="504988" y="760649"/>
                    <a:pt x="499982" y="758484"/>
                    <a:pt x="495142" y="756396"/>
                  </a:cubicBezTo>
                  <a:cubicBezTo>
                    <a:pt x="487767" y="753200"/>
                    <a:pt x="480239" y="749940"/>
                    <a:pt x="473590" y="745636"/>
                  </a:cubicBezTo>
                  <a:cubicBezTo>
                    <a:pt x="473743" y="745763"/>
                    <a:pt x="473883" y="745890"/>
                    <a:pt x="474036" y="746005"/>
                  </a:cubicBezTo>
                  <a:cubicBezTo>
                    <a:pt x="478341" y="749494"/>
                    <a:pt x="485818" y="753276"/>
                    <a:pt x="493053" y="756905"/>
                  </a:cubicBezTo>
                  <a:cubicBezTo>
                    <a:pt x="500555" y="760687"/>
                    <a:pt x="508338" y="764596"/>
                    <a:pt x="512936" y="768391"/>
                  </a:cubicBezTo>
                  <a:cubicBezTo>
                    <a:pt x="527062" y="780043"/>
                    <a:pt x="531265" y="788434"/>
                    <a:pt x="531660" y="805803"/>
                  </a:cubicBezTo>
                  <a:cubicBezTo>
                    <a:pt x="532029" y="822204"/>
                    <a:pt x="518591" y="850626"/>
                    <a:pt x="500046" y="864112"/>
                  </a:cubicBezTo>
                  <a:cubicBezTo>
                    <a:pt x="490161" y="871306"/>
                    <a:pt x="479857" y="873535"/>
                    <a:pt x="470240" y="870568"/>
                  </a:cubicBezTo>
                  <a:cubicBezTo>
                    <a:pt x="460929" y="867690"/>
                    <a:pt x="454382" y="860470"/>
                    <a:pt x="448064" y="853479"/>
                  </a:cubicBezTo>
                  <a:cubicBezTo>
                    <a:pt x="445772" y="850945"/>
                    <a:pt x="443403" y="848334"/>
                    <a:pt x="440970" y="846004"/>
                  </a:cubicBezTo>
                  <a:cubicBezTo>
                    <a:pt x="426653" y="832302"/>
                    <a:pt x="411330" y="829921"/>
                    <a:pt x="389587" y="827846"/>
                  </a:cubicBezTo>
                  <a:cubicBezTo>
                    <a:pt x="384543" y="827374"/>
                    <a:pt x="357935" y="828011"/>
                    <a:pt x="354458" y="832328"/>
                  </a:cubicBezTo>
                  <a:cubicBezTo>
                    <a:pt x="354228" y="832621"/>
                    <a:pt x="354190" y="832837"/>
                    <a:pt x="354292" y="833168"/>
                  </a:cubicBezTo>
                  <a:cubicBezTo>
                    <a:pt x="355591" y="836721"/>
                    <a:pt x="365781" y="835855"/>
                    <a:pt x="370685" y="835448"/>
                  </a:cubicBezTo>
                  <a:cubicBezTo>
                    <a:pt x="372124" y="835320"/>
                    <a:pt x="373360" y="835219"/>
                    <a:pt x="374264" y="835206"/>
                  </a:cubicBezTo>
                  <a:cubicBezTo>
                    <a:pt x="378544" y="835142"/>
                    <a:pt x="382976" y="834773"/>
                    <a:pt x="387256" y="834416"/>
                  </a:cubicBezTo>
                  <a:cubicBezTo>
                    <a:pt x="398261" y="833512"/>
                    <a:pt x="409649" y="832583"/>
                    <a:pt x="420501" y="836339"/>
                  </a:cubicBezTo>
                  <a:cubicBezTo>
                    <a:pt x="437836" y="842324"/>
                    <a:pt x="451325" y="856802"/>
                    <a:pt x="454077" y="872338"/>
                  </a:cubicBezTo>
                  <a:cubicBezTo>
                    <a:pt x="456216" y="884409"/>
                    <a:pt x="451491" y="895730"/>
                    <a:pt x="440753" y="904236"/>
                  </a:cubicBezTo>
                  <a:cubicBezTo>
                    <a:pt x="431913" y="911240"/>
                    <a:pt x="421150" y="915315"/>
                    <a:pt x="410744" y="919249"/>
                  </a:cubicBezTo>
                  <a:cubicBezTo>
                    <a:pt x="406464" y="920866"/>
                    <a:pt x="402032" y="922547"/>
                    <a:pt x="397816" y="924407"/>
                  </a:cubicBezTo>
                  <a:cubicBezTo>
                    <a:pt x="393383" y="926355"/>
                    <a:pt x="388963" y="928596"/>
                    <a:pt x="384696" y="930773"/>
                  </a:cubicBezTo>
                  <a:cubicBezTo>
                    <a:pt x="377117" y="934619"/>
                    <a:pt x="369271" y="938605"/>
                    <a:pt x="360928" y="941152"/>
                  </a:cubicBezTo>
                  <a:cubicBezTo>
                    <a:pt x="349528" y="944641"/>
                    <a:pt x="331454" y="945112"/>
                    <a:pt x="318716" y="937917"/>
                  </a:cubicBezTo>
                  <a:cubicBezTo>
                    <a:pt x="311991" y="934122"/>
                    <a:pt x="307635" y="928761"/>
                    <a:pt x="305788" y="922000"/>
                  </a:cubicBezTo>
                  <a:cubicBezTo>
                    <a:pt x="304438" y="928774"/>
                    <a:pt x="301980" y="935956"/>
                    <a:pt x="297483" y="940579"/>
                  </a:cubicBezTo>
                  <a:cubicBezTo>
                    <a:pt x="292350" y="945850"/>
                    <a:pt x="282670" y="949581"/>
                    <a:pt x="268709" y="951657"/>
                  </a:cubicBezTo>
                  <a:cubicBezTo>
                    <a:pt x="262277" y="952625"/>
                    <a:pt x="255794" y="953096"/>
                    <a:pt x="249336" y="953096"/>
                  </a:cubicBezTo>
                  <a:cubicBezTo>
                    <a:pt x="232650" y="953096"/>
                    <a:pt x="216066" y="949900"/>
                    <a:pt x="200552" y="943596"/>
                  </a:cubicBezTo>
                  <a:cubicBezTo>
                    <a:pt x="192272" y="940260"/>
                    <a:pt x="186604" y="933078"/>
                    <a:pt x="184999" y="924139"/>
                  </a:cubicBezTo>
                  <a:cubicBezTo>
                    <a:pt x="182974" y="925578"/>
                    <a:pt x="180771" y="926851"/>
                    <a:pt x="178363" y="927857"/>
                  </a:cubicBezTo>
                  <a:cubicBezTo>
                    <a:pt x="173791" y="929793"/>
                    <a:pt x="168708" y="930748"/>
                    <a:pt x="163180" y="930748"/>
                  </a:cubicBezTo>
                  <a:cubicBezTo>
                    <a:pt x="156582" y="930748"/>
                    <a:pt x="149322" y="929385"/>
                    <a:pt x="141463" y="926648"/>
                  </a:cubicBezTo>
                  <a:cubicBezTo>
                    <a:pt x="124280" y="920688"/>
                    <a:pt x="104436" y="906732"/>
                    <a:pt x="90896" y="891107"/>
                  </a:cubicBezTo>
                  <a:cubicBezTo>
                    <a:pt x="74363" y="872019"/>
                    <a:pt x="68134" y="852129"/>
                    <a:pt x="73356" y="835117"/>
                  </a:cubicBezTo>
                  <a:cubicBezTo>
                    <a:pt x="74490" y="831437"/>
                    <a:pt x="76018" y="827973"/>
                    <a:pt x="77827" y="824739"/>
                  </a:cubicBezTo>
                  <a:cubicBezTo>
                    <a:pt x="75063" y="825795"/>
                    <a:pt x="72006" y="826356"/>
                    <a:pt x="68898" y="826356"/>
                  </a:cubicBezTo>
                  <a:cubicBezTo>
                    <a:pt x="65790" y="826356"/>
                    <a:pt x="62542" y="825808"/>
                    <a:pt x="59498" y="824662"/>
                  </a:cubicBezTo>
                  <a:cubicBezTo>
                    <a:pt x="50378" y="821237"/>
                    <a:pt x="44455" y="813953"/>
                    <a:pt x="41105" y="808439"/>
                  </a:cubicBezTo>
                  <a:cubicBezTo>
                    <a:pt x="36978" y="801652"/>
                    <a:pt x="34456" y="794063"/>
                    <a:pt x="32024" y="786231"/>
                  </a:cubicBezTo>
                  <a:cubicBezTo>
                    <a:pt x="30788" y="782271"/>
                    <a:pt x="29260" y="777318"/>
                    <a:pt x="30062" y="772402"/>
                  </a:cubicBezTo>
                  <a:cubicBezTo>
                    <a:pt x="30966" y="766914"/>
                    <a:pt x="34851" y="761668"/>
                    <a:pt x="40736" y="758026"/>
                  </a:cubicBezTo>
                  <a:cubicBezTo>
                    <a:pt x="40952" y="757898"/>
                    <a:pt x="41156" y="757771"/>
                    <a:pt x="41373" y="757644"/>
                  </a:cubicBezTo>
                  <a:cubicBezTo>
                    <a:pt x="34151" y="757886"/>
                    <a:pt x="26788" y="756319"/>
                    <a:pt x="20776" y="751239"/>
                  </a:cubicBezTo>
                  <a:cubicBezTo>
                    <a:pt x="11911" y="743764"/>
                    <a:pt x="8230" y="732443"/>
                    <a:pt x="5199" y="721492"/>
                  </a:cubicBezTo>
                  <a:cubicBezTo>
                    <a:pt x="1365" y="707536"/>
                    <a:pt x="-2380" y="691415"/>
                    <a:pt x="1912" y="676414"/>
                  </a:cubicBezTo>
                  <a:cubicBezTo>
                    <a:pt x="5530" y="663808"/>
                    <a:pt x="17184" y="651494"/>
                    <a:pt x="31068" y="650246"/>
                  </a:cubicBezTo>
                  <a:cubicBezTo>
                    <a:pt x="28279" y="649126"/>
                    <a:pt x="25566" y="647840"/>
                    <a:pt x="22967" y="646324"/>
                  </a:cubicBezTo>
                  <a:cubicBezTo>
                    <a:pt x="12675" y="640301"/>
                    <a:pt x="5988" y="630967"/>
                    <a:pt x="3657" y="619341"/>
                  </a:cubicBezTo>
                  <a:cubicBezTo>
                    <a:pt x="257" y="602342"/>
                    <a:pt x="6218" y="580821"/>
                    <a:pt x="18840" y="564496"/>
                  </a:cubicBezTo>
                  <a:cubicBezTo>
                    <a:pt x="26101" y="555112"/>
                    <a:pt x="38965" y="549725"/>
                    <a:pt x="54212" y="549725"/>
                  </a:cubicBezTo>
                  <a:cubicBezTo>
                    <a:pt x="65013" y="549725"/>
                    <a:pt x="75636" y="552246"/>
                    <a:pt x="85928" y="554679"/>
                  </a:cubicBezTo>
                  <a:cubicBezTo>
                    <a:pt x="88093" y="555188"/>
                    <a:pt x="90259" y="555697"/>
                    <a:pt x="92411" y="556194"/>
                  </a:cubicBezTo>
                  <a:cubicBezTo>
                    <a:pt x="106410" y="559352"/>
                    <a:pt x="120803" y="561593"/>
                    <a:pt x="135184" y="562854"/>
                  </a:cubicBezTo>
                  <a:cubicBezTo>
                    <a:pt x="140750" y="563350"/>
                    <a:pt x="146265" y="563503"/>
                    <a:pt x="151615" y="563656"/>
                  </a:cubicBezTo>
                  <a:cubicBezTo>
                    <a:pt x="160009" y="563898"/>
                    <a:pt x="168657" y="564153"/>
                    <a:pt x="177497" y="565681"/>
                  </a:cubicBezTo>
                  <a:cubicBezTo>
                    <a:pt x="194196" y="568584"/>
                    <a:pt x="209710" y="574658"/>
                    <a:pt x="223071" y="583432"/>
                  </a:cubicBezTo>
                  <a:cubicBezTo>
                    <a:pt x="216359" y="572519"/>
                    <a:pt x="212971" y="560473"/>
                    <a:pt x="219671" y="546376"/>
                  </a:cubicBezTo>
                  <a:cubicBezTo>
                    <a:pt x="214932" y="550578"/>
                    <a:pt x="209914" y="553966"/>
                    <a:pt x="204590" y="555494"/>
                  </a:cubicBezTo>
                  <a:cubicBezTo>
                    <a:pt x="194107" y="558512"/>
                    <a:pt x="182516" y="559377"/>
                    <a:pt x="172542" y="559377"/>
                  </a:cubicBezTo>
                  <a:cubicBezTo>
                    <a:pt x="163690" y="559377"/>
                    <a:pt x="156137" y="558690"/>
                    <a:pt x="151755" y="558180"/>
                  </a:cubicBezTo>
                  <a:cubicBezTo>
                    <a:pt x="150914" y="558079"/>
                    <a:pt x="149984" y="557977"/>
                    <a:pt x="148991" y="557862"/>
                  </a:cubicBezTo>
                  <a:cubicBezTo>
                    <a:pt x="139081" y="556792"/>
                    <a:pt x="122510" y="555010"/>
                    <a:pt x="116854" y="547675"/>
                  </a:cubicBezTo>
                  <a:cubicBezTo>
                    <a:pt x="113670" y="543549"/>
                    <a:pt x="114485" y="539487"/>
                    <a:pt x="115326" y="535183"/>
                  </a:cubicBezTo>
                  <a:lnTo>
                    <a:pt x="115351" y="535094"/>
                  </a:lnTo>
                  <a:cubicBezTo>
                    <a:pt x="115581" y="533910"/>
                    <a:pt x="115759" y="532140"/>
                    <a:pt x="115912" y="530268"/>
                  </a:cubicBezTo>
                  <a:cubicBezTo>
                    <a:pt x="110295" y="540684"/>
                    <a:pt x="103225" y="546172"/>
                    <a:pt x="94462" y="546975"/>
                  </a:cubicBezTo>
                  <a:cubicBezTo>
                    <a:pt x="79419" y="548363"/>
                    <a:pt x="64351" y="543626"/>
                    <a:pt x="53104" y="534012"/>
                  </a:cubicBezTo>
                  <a:cubicBezTo>
                    <a:pt x="37042" y="520246"/>
                    <a:pt x="28228" y="500967"/>
                    <a:pt x="26967" y="476684"/>
                  </a:cubicBezTo>
                  <a:cubicBezTo>
                    <a:pt x="26011" y="458296"/>
                    <a:pt x="29336" y="437005"/>
                    <a:pt x="36902" y="413384"/>
                  </a:cubicBezTo>
                  <a:cubicBezTo>
                    <a:pt x="37220" y="412378"/>
                    <a:pt x="37552" y="411295"/>
                    <a:pt x="37908" y="410149"/>
                  </a:cubicBezTo>
                  <a:cubicBezTo>
                    <a:pt x="41105" y="399758"/>
                    <a:pt x="45945" y="384045"/>
                    <a:pt x="56186" y="378697"/>
                  </a:cubicBezTo>
                  <a:cubicBezTo>
                    <a:pt x="58492" y="377487"/>
                    <a:pt x="60950" y="376876"/>
                    <a:pt x="63549" y="376837"/>
                  </a:cubicBezTo>
                  <a:cubicBezTo>
                    <a:pt x="63166" y="376303"/>
                    <a:pt x="62823" y="375704"/>
                    <a:pt x="62504" y="375055"/>
                  </a:cubicBezTo>
                  <a:cubicBezTo>
                    <a:pt x="58517" y="366638"/>
                    <a:pt x="61982" y="351739"/>
                    <a:pt x="64020" y="347231"/>
                  </a:cubicBezTo>
                  <a:cubicBezTo>
                    <a:pt x="69382" y="335389"/>
                    <a:pt x="80540" y="324616"/>
                    <a:pt x="92437" y="319802"/>
                  </a:cubicBezTo>
                  <a:cubicBezTo>
                    <a:pt x="97201" y="317880"/>
                    <a:pt x="102206" y="317205"/>
                    <a:pt x="106817" y="317765"/>
                  </a:cubicBezTo>
                  <a:cubicBezTo>
                    <a:pt x="103773" y="315970"/>
                    <a:pt x="100945" y="313868"/>
                    <a:pt x="98564" y="311207"/>
                  </a:cubicBezTo>
                  <a:cubicBezTo>
                    <a:pt x="88781" y="300294"/>
                    <a:pt x="90131" y="284173"/>
                    <a:pt x="92959" y="272560"/>
                  </a:cubicBezTo>
                  <a:cubicBezTo>
                    <a:pt x="97634" y="253472"/>
                    <a:pt x="108919" y="235593"/>
                    <a:pt x="124713" y="222236"/>
                  </a:cubicBezTo>
                  <a:cubicBezTo>
                    <a:pt x="140317" y="209043"/>
                    <a:pt x="159397" y="201123"/>
                    <a:pt x="178631" y="199824"/>
                  </a:cubicBezTo>
                  <a:cubicBezTo>
                    <a:pt x="176020" y="182697"/>
                    <a:pt x="181115" y="166525"/>
                    <a:pt x="193916" y="152569"/>
                  </a:cubicBezTo>
                  <a:cubicBezTo>
                    <a:pt x="204768" y="140739"/>
                    <a:pt x="216983" y="130042"/>
                    <a:pt x="230204" y="120772"/>
                  </a:cubicBezTo>
                  <a:cubicBezTo>
                    <a:pt x="237070" y="115959"/>
                    <a:pt x="244585" y="111438"/>
                    <a:pt x="253081" y="110878"/>
                  </a:cubicBezTo>
                  <a:cubicBezTo>
                    <a:pt x="260723" y="110368"/>
                    <a:pt x="269779" y="114329"/>
                    <a:pt x="272696" y="121638"/>
                  </a:cubicBezTo>
                  <a:cubicBezTo>
                    <a:pt x="273295" y="115462"/>
                    <a:pt x="274849" y="109413"/>
                    <a:pt x="277345" y="103798"/>
                  </a:cubicBezTo>
                  <a:cubicBezTo>
                    <a:pt x="286453" y="83309"/>
                    <a:pt x="306769" y="66755"/>
                    <a:pt x="333084" y="58376"/>
                  </a:cubicBezTo>
                  <a:cubicBezTo>
                    <a:pt x="348063" y="53601"/>
                    <a:pt x="360597" y="52939"/>
                    <a:pt x="371411" y="56339"/>
                  </a:cubicBezTo>
                  <a:cubicBezTo>
                    <a:pt x="380021" y="59051"/>
                    <a:pt x="387982" y="64743"/>
                    <a:pt x="394440" y="72587"/>
                  </a:cubicBezTo>
                  <a:cubicBezTo>
                    <a:pt x="393434" y="64501"/>
                    <a:pt x="395153" y="55307"/>
                    <a:pt x="399484" y="49577"/>
                  </a:cubicBezTo>
                  <a:cubicBezTo>
                    <a:pt x="404859" y="42484"/>
                    <a:pt x="413151" y="36996"/>
                    <a:pt x="425608" y="32310"/>
                  </a:cubicBezTo>
                  <a:cubicBezTo>
                    <a:pt x="437492" y="27828"/>
                    <a:pt x="466903" y="18443"/>
                    <a:pt x="483220" y="27789"/>
                  </a:cubicBezTo>
                  <a:cubicBezTo>
                    <a:pt x="486022" y="29394"/>
                    <a:pt x="488289" y="31482"/>
                    <a:pt x="490047" y="34016"/>
                  </a:cubicBezTo>
                  <a:cubicBezTo>
                    <a:pt x="490225" y="32666"/>
                    <a:pt x="490531" y="31329"/>
                    <a:pt x="491002" y="30005"/>
                  </a:cubicBezTo>
                  <a:cubicBezTo>
                    <a:pt x="494467" y="20327"/>
                    <a:pt x="505090" y="15628"/>
                    <a:pt x="514783" y="11999"/>
                  </a:cubicBezTo>
                  <a:cubicBezTo>
                    <a:pt x="528450" y="6868"/>
                    <a:pt x="542589" y="1558"/>
                    <a:pt x="557580" y="271"/>
                  </a:cubicBezTo>
                  <a:cubicBezTo>
                    <a:pt x="574432" y="-1180"/>
                    <a:pt x="589857" y="3238"/>
                    <a:pt x="599907" y="12381"/>
                  </a:cubicBezTo>
                  <a:cubicBezTo>
                    <a:pt x="614797" y="25930"/>
                    <a:pt x="615536" y="46686"/>
                    <a:pt x="616185" y="64985"/>
                  </a:cubicBezTo>
                  <a:cubicBezTo>
                    <a:pt x="616211" y="65558"/>
                    <a:pt x="616223" y="66131"/>
                    <a:pt x="616249" y="66704"/>
                  </a:cubicBezTo>
                  <a:cubicBezTo>
                    <a:pt x="616287" y="79884"/>
                    <a:pt x="616325" y="93089"/>
                    <a:pt x="616376" y="106281"/>
                  </a:cubicBezTo>
                  <a:cubicBezTo>
                    <a:pt x="616440" y="128565"/>
                    <a:pt x="604237" y="152861"/>
                    <a:pt x="583603" y="162565"/>
                  </a:cubicBezTo>
                  <a:cubicBezTo>
                    <a:pt x="592646" y="157738"/>
                    <a:pt x="604416" y="163507"/>
                    <a:pt x="609727" y="172268"/>
                  </a:cubicBezTo>
                  <a:cubicBezTo>
                    <a:pt x="615383" y="181614"/>
                    <a:pt x="617675" y="197290"/>
                    <a:pt x="616682" y="208165"/>
                  </a:cubicBezTo>
                  <a:cubicBezTo>
                    <a:pt x="615727" y="218543"/>
                    <a:pt x="613179" y="229761"/>
                    <a:pt x="604772" y="237198"/>
                  </a:cubicBezTo>
                  <a:cubicBezTo>
                    <a:pt x="597219" y="243883"/>
                    <a:pt x="589590" y="244291"/>
                    <a:pt x="581514" y="244711"/>
                  </a:cubicBezTo>
                  <a:cubicBezTo>
                    <a:pt x="578317" y="244876"/>
                    <a:pt x="575018" y="245055"/>
                    <a:pt x="571643" y="245640"/>
                  </a:cubicBezTo>
                  <a:cubicBezTo>
                    <a:pt x="565388" y="246735"/>
                    <a:pt x="558994" y="249244"/>
                    <a:pt x="553033" y="252224"/>
                  </a:cubicBezTo>
                  <a:cubicBezTo>
                    <a:pt x="569133" y="248327"/>
                    <a:pt x="584724" y="250199"/>
                    <a:pt x="594710" y="264869"/>
                  </a:cubicBezTo>
                  <a:cubicBezTo>
                    <a:pt x="599677" y="272165"/>
                    <a:pt x="602263" y="280799"/>
                    <a:pt x="604454" y="289356"/>
                  </a:cubicBezTo>
                  <a:cubicBezTo>
                    <a:pt x="609307" y="308304"/>
                    <a:pt x="612619" y="327914"/>
                    <a:pt x="611918" y="347384"/>
                  </a:cubicBezTo>
                  <a:close/>
                </a:path>
              </a:pathLst>
            </a:custGeom>
            <a:solidFill>
              <a:schemeClr val="bg1">
                <a:lumMod val="75000"/>
              </a:schemeClr>
            </a:solidFill>
            <a:ln w="1264" cap="flat">
              <a:noFill/>
              <a:prstDash val="solid"/>
              <a:miter/>
            </a:ln>
          </p:spPr>
          <p:txBody>
            <a:bodyPr/>
            <a:lstStyle/>
            <a:p>
              <a:endParaRPr lang="en-US"/>
            </a:p>
          </p:txBody>
        </p:sp>
        <p:sp>
          <p:nvSpPr>
            <p:cNvPr id="4394" name="Freeform 4393">
              <a:extLst>
                <a:ext uri="{FF2B5EF4-FFF2-40B4-BE49-F238E27FC236}">
                  <a16:creationId xmlns:a16="http://schemas.microsoft.com/office/drawing/2014/main" id="{8A0CE504-A740-5F96-7370-E910647CB220}"/>
                </a:ext>
              </a:extLst>
            </p:cNvPr>
            <p:cNvSpPr/>
            <p:nvPr/>
          </p:nvSpPr>
          <p:spPr>
            <a:xfrm>
              <a:off x="7559643" y="2332095"/>
              <a:ext cx="158320" cy="173953"/>
            </a:xfrm>
            <a:custGeom>
              <a:avLst/>
              <a:gdLst>
                <a:gd name="csX0" fmla="*/ 158320 w 158320"/>
                <a:gd name="csY0" fmla="*/ 42400 h 173953"/>
                <a:gd name="csX1" fmla="*/ 125993 w 158320"/>
                <a:gd name="csY1" fmla="*/ 60368 h 173953"/>
                <a:gd name="csX2" fmla="*/ 73183 w 158320"/>
                <a:gd name="csY2" fmla="*/ 52014 h 173953"/>
                <a:gd name="csX3" fmla="*/ 43671 w 158320"/>
                <a:gd name="csY3" fmla="*/ 79685 h 173953"/>
                <a:gd name="csX4" fmla="*/ 55287 w 158320"/>
                <a:gd name="csY4" fmla="*/ 119682 h 173953"/>
                <a:gd name="csX5" fmla="*/ 92621 w 158320"/>
                <a:gd name="csY5" fmla="*/ 140031 h 173953"/>
                <a:gd name="csX6" fmla="*/ 36194 w 158320"/>
                <a:gd name="csY6" fmla="*/ 173954 h 173953"/>
                <a:gd name="csX7" fmla="*/ 3484 w 158320"/>
                <a:gd name="csY7" fmla="*/ 121554 h 173953"/>
                <a:gd name="csX8" fmla="*/ 96 w 158320"/>
                <a:gd name="csY8" fmla="*/ 96939 h 173953"/>
                <a:gd name="csX9" fmla="*/ 7560 w 158320"/>
                <a:gd name="csY9" fmla="*/ 38898 h 173953"/>
                <a:gd name="csX10" fmla="*/ 17305 w 158320"/>
                <a:gd name="csY10" fmla="*/ 14424 h 173953"/>
                <a:gd name="csX11" fmla="*/ 58981 w 158320"/>
                <a:gd name="csY11" fmla="*/ 1766 h 173953"/>
                <a:gd name="csX12" fmla="*/ 56714 w 158320"/>
                <a:gd name="csY12" fmla="*/ 671 h 173953"/>
                <a:gd name="csX13" fmla="*/ 158307 w 158320"/>
                <a:gd name="csY13" fmla="*/ 42400 h 1739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58320" h="173953">
                  <a:moveTo>
                    <a:pt x="158320" y="42400"/>
                  </a:moveTo>
                  <a:cubicBezTo>
                    <a:pt x="150843" y="52727"/>
                    <a:pt x="138832" y="58521"/>
                    <a:pt x="125993" y="60368"/>
                  </a:cubicBezTo>
                  <a:cubicBezTo>
                    <a:pt x="107511" y="63054"/>
                    <a:pt x="91614" y="50206"/>
                    <a:pt x="73183" y="52014"/>
                  </a:cubicBezTo>
                  <a:cubicBezTo>
                    <a:pt x="58841" y="53415"/>
                    <a:pt x="46753" y="65601"/>
                    <a:pt x="43671" y="79685"/>
                  </a:cubicBezTo>
                  <a:cubicBezTo>
                    <a:pt x="40576" y="93769"/>
                    <a:pt x="45683" y="108922"/>
                    <a:pt x="55287" y="119682"/>
                  </a:cubicBezTo>
                  <a:cubicBezTo>
                    <a:pt x="64891" y="130417"/>
                    <a:pt x="78520" y="137038"/>
                    <a:pt x="92621" y="140031"/>
                  </a:cubicBezTo>
                  <a:cubicBezTo>
                    <a:pt x="76966" y="155744"/>
                    <a:pt x="57402" y="167498"/>
                    <a:pt x="36194" y="173954"/>
                  </a:cubicBezTo>
                  <a:cubicBezTo>
                    <a:pt x="16528" y="159424"/>
                    <a:pt x="7076" y="145736"/>
                    <a:pt x="3484" y="121554"/>
                  </a:cubicBezTo>
                  <a:cubicBezTo>
                    <a:pt x="2771" y="116702"/>
                    <a:pt x="262" y="101816"/>
                    <a:pt x="96" y="96939"/>
                  </a:cubicBezTo>
                  <a:cubicBezTo>
                    <a:pt x="-617" y="77457"/>
                    <a:pt x="2707" y="57846"/>
                    <a:pt x="7560" y="38898"/>
                  </a:cubicBezTo>
                  <a:cubicBezTo>
                    <a:pt x="9739" y="30341"/>
                    <a:pt x="12324" y="21720"/>
                    <a:pt x="17305" y="14424"/>
                  </a:cubicBezTo>
                  <a:cubicBezTo>
                    <a:pt x="27291" y="-246"/>
                    <a:pt x="42881" y="-2143"/>
                    <a:pt x="58981" y="1766"/>
                  </a:cubicBezTo>
                  <a:lnTo>
                    <a:pt x="56714" y="671"/>
                  </a:lnTo>
                  <a:cubicBezTo>
                    <a:pt x="84609" y="5892"/>
                    <a:pt x="119891" y="17607"/>
                    <a:pt x="158307" y="42400"/>
                  </a:cubicBezTo>
                  <a:close/>
                </a:path>
              </a:pathLst>
            </a:custGeom>
            <a:solidFill>
              <a:schemeClr val="bg1">
                <a:lumMod val="75000"/>
              </a:schemeClr>
            </a:solidFill>
            <a:ln w="1264" cap="flat">
              <a:noFill/>
              <a:prstDash val="solid"/>
              <a:miter/>
            </a:ln>
          </p:spPr>
          <p:txBody>
            <a:bodyPr/>
            <a:lstStyle/>
            <a:p>
              <a:endParaRPr lang="en-US"/>
            </a:p>
          </p:txBody>
        </p:sp>
        <p:sp>
          <p:nvSpPr>
            <p:cNvPr id="4395" name="Freeform 4394">
              <a:extLst>
                <a:ext uri="{FF2B5EF4-FFF2-40B4-BE49-F238E27FC236}">
                  <a16:creationId xmlns:a16="http://schemas.microsoft.com/office/drawing/2014/main" id="{E3689B94-4687-2492-8A3F-D29AB014E975}"/>
                </a:ext>
              </a:extLst>
            </p:cNvPr>
            <p:cNvSpPr/>
            <p:nvPr/>
          </p:nvSpPr>
          <p:spPr>
            <a:xfrm>
              <a:off x="7594691" y="2528484"/>
              <a:ext cx="576934" cy="506274"/>
            </a:xfrm>
            <a:custGeom>
              <a:avLst/>
              <a:gdLst>
                <a:gd name="csX0" fmla="*/ 571768 w 576934"/>
                <a:gd name="csY0" fmla="*/ 274709 h 506274"/>
                <a:gd name="csX1" fmla="*/ 556203 w 576934"/>
                <a:gd name="csY1" fmla="*/ 304455 h 506274"/>
                <a:gd name="csX2" fmla="*/ 535594 w 576934"/>
                <a:gd name="csY2" fmla="*/ 310848 h 506274"/>
                <a:gd name="csX3" fmla="*/ 536231 w 576934"/>
                <a:gd name="csY3" fmla="*/ 311230 h 506274"/>
                <a:gd name="csX4" fmla="*/ 546905 w 576934"/>
                <a:gd name="csY4" fmla="*/ 325619 h 506274"/>
                <a:gd name="csX5" fmla="*/ 544943 w 576934"/>
                <a:gd name="csY5" fmla="*/ 339448 h 506274"/>
                <a:gd name="csX6" fmla="*/ 535849 w 576934"/>
                <a:gd name="csY6" fmla="*/ 361656 h 506274"/>
                <a:gd name="csX7" fmla="*/ 517469 w 576934"/>
                <a:gd name="csY7" fmla="*/ 377879 h 506274"/>
                <a:gd name="csX8" fmla="*/ 508068 w 576934"/>
                <a:gd name="csY8" fmla="*/ 379573 h 506274"/>
                <a:gd name="csX9" fmla="*/ 499127 w 576934"/>
                <a:gd name="csY9" fmla="*/ 377943 h 506274"/>
                <a:gd name="csX10" fmla="*/ 503610 w 576934"/>
                <a:gd name="csY10" fmla="*/ 388308 h 506274"/>
                <a:gd name="csX11" fmla="*/ 486058 w 576934"/>
                <a:gd name="csY11" fmla="*/ 444312 h 506274"/>
                <a:gd name="csX12" fmla="*/ 435491 w 576934"/>
                <a:gd name="csY12" fmla="*/ 479839 h 506274"/>
                <a:gd name="csX13" fmla="*/ 413761 w 576934"/>
                <a:gd name="csY13" fmla="*/ 483939 h 506274"/>
                <a:gd name="csX14" fmla="*/ 398578 w 576934"/>
                <a:gd name="csY14" fmla="*/ 481049 h 506274"/>
                <a:gd name="csX15" fmla="*/ 391929 w 576934"/>
                <a:gd name="csY15" fmla="*/ 477318 h 506274"/>
                <a:gd name="csX16" fmla="*/ 376377 w 576934"/>
                <a:gd name="csY16" fmla="*/ 496775 h 506274"/>
                <a:gd name="csX17" fmla="*/ 327593 w 576934"/>
                <a:gd name="csY17" fmla="*/ 506275 h 506274"/>
                <a:gd name="csX18" fmla="*/ 308206 w 576934"/>
                <a:gd name="csY18" fmla="*/ 504823 h 506274"/>
                <a:gd name="csX19" fmla="*/ 279445 w 576934"/>
                <a:gd name="csY19" fmla="*/ 493744 h 506274"/>
                <a:gd name="csX20" fmla="*/ 271128 w 576934"/>
                <a:gd name="csY20" fmla="*/ 475178 h 506274"/>
                <a:gd name="csX21" fmla="*/ 258212 w 576934"/>
                <a:gd name="csY21" fmla="*/ 491096 h 506274"/>
                <a:gd name="csX22" fmla="*/ 216000 w 576934"/>
                <a:gd name="csY22" fmla="*/ 494318 h 506274"/>
                <a:gd name="csX23" fmla="*/ 192220 w 576934"/>
                <a:gd name="csY23" fmla="*/ 483952 h 506274"/>
                <a:gd name="csX24" fmla="*/ 179113 w 576934"/>
                <a:gd name="csY24" fmla="*/ 477598 h 506274"/>
                <a:gd name="csX25" fmla="*/ 166172 w 576934"/>
                <a:gd name="csY25" fmla="*/ 472441 h 506274"/>
                <a:gd name="csX26" fmla="*/ 136175 w 576934"/>
                <a:gd name="csY26" fmla="*/ 457427 h 506274"/>
                <a:gd name="csX27" fmla="*/ 122852 w 576934"/>
                <a:gd name="csY27" fmla="*/ 425516 h 506274"/>
                <a:gd name="csX28" fmla="*/ 156415 w 576934"/>
                <a:gd name="csY28" fmla="*/ 389518 h 506274"/>
                <a:gd name="csX29" fmla="*/ 189672 w 576934"/>
                <a:gd name="csY29" fmla="*/ 387608 h 506274"/>
                <a:gd name="csX30" fmla="*/ 202652 w 576934"/>
                <a:gd name="csY30" fmla="*/ 388384 h 506274"/>
                <a:gd name="csX31" fmla="*/ 206244 w 576934"/>
                <a:gd name="csY31" fmla="*/ 388626 h 506274"/>
                <a:gd name="csX32" fmla="*/ 222624 w 576934"/>
                <a:gd name="csY32" fmla="*/ 386360 h 506274"/>
                <a:gd name="csX33" fmla="*/ 222458 w 576934"/>
                <a:gd name="csY33" fmla="*/ 385519 h 506274"/>
                <a:gd name="csX34" fmla="*/ 187341 w 576934"/>
                <a:gd name="csY34" fmla="*/ 381012 h 506274"/>
                <a:gd name="csX35" fmla="*/ 135959 w 576934"/>
                <a:gd name="csY35" fmla="*/ 399183 h 506274"/>
                <a:gd name="csX36" fmla="*/ 128864 w 576934"/>
                <a:gd name="csY36" fmla="*/ 406658 h 506274"/>
                <a:gd name="csX37" fmla="*/ 106676 w 576934"/>
                <a:gd name="csY37" fmla="*/ 423734 h 506274"/>
                <a:gd name="csX38" fmla="*/ 76883 w 576934"/>
                <a:gd name="csY38" fmla="*/ 417278 h 506274"/>
                <a:gd name="csX39" fmla="*/ 45269 w 576934"/>
                <a:gd name="csY39" fmla="*/ 358969 h 506274"/>
                <a:gd name="csX40" fmla="*/ 63993 w 576934"/>
                <a:gd name="csY40" fmla="*/ 321557 h 506274"/>
                <a:gd name="csX41" fmla="*/ 83863 w 576934"/>
                <a:gd name="csY41" fmla="*/ 310071 h 506274"/>
                <a:gd name="csX42" fmla="*/ 102880 w 576934"/>
                <a:gd name="csY42" fmla="*/ 299171 h 506274"/>
                <a:gd name="csX43" fmla="*/ 103326 w 576934"/>
                <a:gd name="csY43" fmla="*/ 298802 h 506274"/>
                <a:gd name="csX44" fmla="*/ 81761 w 576934"/>
                <a:gd name="csY44" fmla="*/ 309562 h 506274"/>
                <a:gd name="csX45" fmla="*/ 67292 w 576934"/>
                <a:gd name="csY45" fmla="*/ 316247 h 506274"/>
                <a:gd name="csX46" fmla="*/ 36442 w 576934"/>
                <a:gd name="csY46" fmla="*/ 337500 h 506274"/>
                <a:gd name="csX47" fmla="*/ 19055 w 576934"/>
                <a:gd name="csY47" fmla="*/ 350578 h 506274"/>
                <a:gd name="csX48" fmla="*/ 0 w 576934"/>
                <a:gd name="csY48" fmla="*/ 358791 h 506274"/>
                <a:gd name="csX49" fmla="*/ 7362 w 576934"/>
                <a:gd name="csY49" fmla="*/ 352131 h 506274"/>
                <a:gd name="csX50" fmla="*/ 88448 w 576934"/>
                <a:gd name="csY50" fmla="*/ 277052 h 506274"/>
                <a:gd name="csX51" fmla="*/ 110013 w 576934"/>
                <a:gd name="csY51" fmla="*/ 256296 h 506274"/>
                <a:gd name="csX52" fmla="*/ 130673 w 576934"/>
                <a:gd name="csY52" fmla="*/ 257888 h 506274"/>
                <a:gd name="csX53" fmla="*/ 150874 w 576934"/>
                <a:gd name="csY53" fmla="*/ 275168 h 506274"/>
                <a:gd name="csX54" fmla="*/ 125361 w 576934"/>
                <a:gd name="csY54" fmla="*/ 328981 h 506274"/>
                <a:gd name="csX55" fmla="*/ 110624 w 576934"/>
                <a:gd name="csY55" fmla="*/ 339474 h 506274"/>
                <a:gd name="csX56" fmla="*/ 107796 w 576934"/>
                <a:gd name="csY56" fmla="*/ 356002 h 506274"/>
                <a:gd name="csX57" fmla="*/ 138634 w 576934"/>
                <a:gd name="csY57" fmla="*/ 348897 h 506274"/>
                <a:gd name="csX58" fmla="*/ 264887 w 576934"/>
                <a:gd name="csY58" fmla="*/ 360854 h 506274"/>
                <a:gd name="csX59" fmla="*/ 270860 w 576934"/>
                <a:gd name="csY59" fmla="*/ 396037 h 506274"/>
                <a:gd name="csX60" fmla="*/ 246201 w 576934"/>
                <a:gd name="csY60" fmla="*/ 413024 h 506274"/>
                <a:gd name="csX61" fmla="*/ 216854 w 576934"/>
                <a:gd name="csY61" fmla="*/ 422537 h 506274"/>
                <a:gd name="csX62" fmla="*/ 205161 w 576934"/>
                <a:gd name="csY62" fmla="*/ 436697 h 506274"/>
                <a:gd name="csX63" fmla="*/ 270924 w 576934"/>
                <a:gd name="csY63" fmla="*/ 433921 h 506274"/>
                <a:gd name="csX64" fmla="*/ 299787 w 576934"/>
                <a:gd name="csY64" fmla="*/ 432113 h 506274"/>
                <a:gd name="csX65" fmla="*/ 314422 w 576934"/>
                <a:gd name="csY65" fmla="*/ 445216 h 506274"/>
                <a:gd name="csX66" fmla="*/ 336534 w 576934"/>
                <a:gd name="csY66" fmla="*/ 434889 h 506274"/>
                <a:gd name="csX67" fmla="*/ 341858 w 576934"/>
                <a:gd name="csY67" fmla="*/ 409192 h 506274"/>
                <a:gd name="csX68" fmla="*/ 360608 w 576934"/>
                <a:gd name="csY68" fmla="*/ 373906 h 506274"/>
                <a:gd name="csX69" fmla="*/ 398081 w 576934"/>
                <a:gd name="csY69" fmla="*/ 377904 h 506274"/>
                <a:gd name="csX70" fmla="*/ 405151 w 576934"/>
                <a:gd name="csY70" fmla="*/ 397807 h 506274"/>
                <a:gd name="csX71" fmla="*/ 428320 w 576934"/>
                <a:gd name="csY71" fmla="*/ 419506 h 506274"/>
                <a:gd name="csX72" fmla="*/ 453769 w 576934"/>
                <a:gd name="csY72" fmla="*/ 403792 h 506274"/>
                <a:gd name="csX73" fmla="*/ 444369 w 576934"/>
                <a:gd name="csY73" fmla="*/ 382272 h 506274"/>
                <a:gd name="csX74" fmla="*/ 425492 w 576934"/>
                <a:gd name="csY74" fmla="*/ 366380 h 506274"/>
                <a:gd name="csX75" fmla="*/ 415875 w 576934"/>
                <a:gd name="csY75" fmla="*/ 325263 h 506274"/>
                <a:gd name="csX76" fmla="*/ 466583 w 576934"/>
                <a:gd name="csY76" fmla="*/ 315483 h 506274"/>
                <a:gd name="csX77" fmla="*/ 485676 w 576934"/>
                <a:gd name="csY77" fmla="*/ 305665 h 506274"/>
                <a:gd name="csX78" fmla="*/ 482849 w 576934"/>
                <a:gd name="csY78" fmla="*/ 284298 h 506274"/>
                <a:gd name="csX79" fmla="*/ 514195 w 576934"/>
                <a:gd name="csY79" fmla="*/ 265694 h 506274"/>
                <a:gd name="csX80" fmla="*/ 509546 w 576934"/>
                <a:gd name="csY80" fmla="*/ 252731 h 506274"/>
                <a:gd name="csX81" fmla="*/ 495280 w 576934"/>
                <a:gd name="csY81" fmla="*/ 248528 h 506274"/>
                <a:gd name="csX82" fmla="*/ 467092 w 576934"/>
                <a:gd name="csY82" fmla="*/ 251139 h 506274"/>
                <a:gd name="csX83" fmla="*/ 439707 w 576934"/>
                <a:gd name="csY83" fmla="*/ 246478 h 506274"/>
                <a:gd name="csX84" fmla="*/ 431581 w 576934"/>
                <a:gd name="csY84" fmla="*/ 222679 h 506274"/>
                <a:gd name="csX85" fmla="*/ 443031 w 576934"/>
                <a:gd name="csY85" fmla="*/ 203871 h 506274"/>
                <a:gd name="csX86" fmla="*/ 439911 w 576934"/>
                <a:gd name="csY86" fmla="*/ 196663 h 506274"/>
                <a:gd name="csX87" fmla="*/ 453565 w 576934"/>
                <a:gd name="csY87" fmla="*/ 173946 h 506274"/>
                <a:gd name="csX88" fmla="*/ 526143 w 576934"/>
                <a:gd name="csY88" fmla="*/ 170075 h 506274"/>
                <a:gd name="csX89" fmla="*/ 515787 w 576934"/>
                <a:gd name="csY89" fmla="*/ 141067 h 506274"/>
                <a:gd name="csX90" fmla="*/ 485256 w 576934"/>
                <a:gd name="csY90" fmla="*/ 145995 h 506274"/>
                <a:gd name="csX91" fmla="*/ 428091 w 576934"/>
                <a:gd name="csY91" fmla="*/ 152311 h 506274"/>
                <a:gd name="csX92" fmla="*/ 358188 w 576934"/>
                <a:gd name="csY92" fmla="*/ 206838 h 506274"/>
                <a:gd name="csX93" fmla="*/ 359270 w 576934"/>
                <a:gd name="csY93" fmla="*/ 254450 h 506274"/>
                <a:gd name="csX94" fmla="*/ 343400 w 576934"/>
                <a:gd name="csY94" fmla="*/ 298012 h 506274"/>
                <a:gd name="csX95" fmla="*/ 301392 w 576934"/>
                <a:gd name="csY95" fmla="*/ 292944 h 506274"/>
                <a:gd name="csX96" fmla="*/ 294259 w 576934"/>
                <a:gd name="csY96" fmla="*/ 253113 h 506274"/>
                <a:gd name="csX97" fmla="*/ 261486 w 576934"/>
                <a:gd name="csY97" fmla="*/ 237399 h 506274"/>
                <a:gd name="csX98" fmla="*/ 255907 w 576934"/>
                <a:gd name="csY98" fmla="*/ 205411 h 506274"/>
                <a:gd name="csX99" fmla="*/ 280057 w 576934"/>
                <a:gd name="csY99" fmla="*/ 180109 h 506274"/>
                <a:gd name="csX100" fmla="*/ 307506 w 576934"/>
                <a:gd name="csY100" fmla="*/ 157761 h 506274"/>
                <a:gd name="csX101" fmla="*/ 316855 w 576934"/>
                <a:gd name="csY101" fmla="*/ 109347 h 506274"/>
                <a:gd name="csX102" fmla="*/ 280821 w 576934"/>
                <a:gd name="csY102" fmla="*/ 74673 h 506274"/>
                <a:gd name="csX103" fmla="*/ 247131 w 576934"/>
                <a:gd name="csY103" fmla="*/ 69312 h 506274"/>
                <a:gd name="csX104" fmla="*/ 225452 w 576934"/>
                <a:gd name="csY104" fmla="*/ 22489 h 506274"/>
                <a:gd name="csX105" fmla="*/ 280337 w 576934"/>
                <a:gd name="csY105" fmla="*/ 307 h 506274"/>
                <a:gd name="csX106" fmla="*/ 368352 w 576934"/>
                <a:gd name="csY106" fmla="*/ 55623 h 506274"/>
                <a:gd name="csX107" fmla="*/ 417735 w 576934"/>
                <a:gd name="csY107" fmla="*/ 61391 h 506274"/>
                <a:gd name="csX108" fmla="*/ 439516 w 576934"/>
                <a:gd name="csY108" fmla="*/ 41017 h 506274"/>
                <a:gd name="csX109" fmla="*/ 444280 w 576934"/>
                <a:gd name="csY109" fmla="*/ 40075 h 506274"/>
                <a:gd name="csX110" fmla="*/ 444407 w 576934"/>
                <a:gd name="csY110" fmla="*/ 40049 h 506274"/>
                <a:gd name="csX111" fmla="*/ 461857 w 576934"/>
                <a:gd name="csY111" fmla="*/ 84936 h 506274"/>
                <a:gd name="csX112" fmla="*/ 461628 w 576934"/>
                <a:gd name="csY112" fmla="*/ 84567 h 506274"/>
                <a:gd name="csX113" fmla="*/ 461017 w 576934"/>
                <a:gd name="csY113" fmla="*/ 83485 h 506274"/>
                <a:gd name="csX114" fmla="*/ 461590 w 576934"/>
                <a:gd name="csY114" fmla="*/ 88311 h 506274"/>
                <a:gd name="csX115" fmla="*/ 461615 w 576934"/>
                <a:gd name="csY115" fmla="*/ 88387 h 506274"/>
                <a:gd name="csX116" fmla="*/ 460087 w 576934"/>
                <a:gd name="csY116" fmla="*/ 100879 h 506274"/>
                <a:gd name="csX117" fmla="*/ 427950 w 576934"/>
                <a:gd name="csY117" fmla="*/ 111066 h 506274"/>
                <a:gd name="csX118" fmla="*/ 425174 w 576934"/>
                <a:gd name="csY118" fmla="*/ 111397 h 506274"/>
                <a:gd name="csX119" fmla="*/ 404386 w 576934"/>
                <a:gd name="csY119" fmla="*/ 112582 h 506274"/>
                <a:gd name="csX120" fmla="*/ 372352 w 576934"/>
                <a:gd name="csY120" fmla="*/ 108685 h 506274"/>
                <a:gd name="csX121" fmla="*/ 357271 w 576934"/>
                <a:gd name="csY121" fmla="*/ 99580 h 506274"/>
                <a:gd name="csX122" fmla="*/ 353870 w 576934"/>
                <a:gd name="csY122" fmla="*/ 136636 h 506274"/>
                <a:gd name="csX123" fmla="*/ 399444 w 576934"/>
                <a:gd name="csY123" fmla="*/ 118885 h 506274"/>
                <a:gd name="csX124" fmla="*/ 425327 w 576934"/>
                <a:gd name="csY124" fmla="*/ 116847 h 506274"/>
                <a:gd name="csX125" fmla="*/ 441770 w 576934"/>
                <a:gd name="csY125" fmla="*/ 116058 h 506274"/>
                <a:gd name="csX126" fmla="*/ 484530 w 576934"/>
                <a:gd name="csY126" fmla="*/ 109398 h 506274"/>
                <a:gd name="csX127" fmla="*/ 491013 w 576934"/>
                <a:gd name="csY127" fmla="*/ 107896 h 506274"/>
                <a:gd name="csX128" fmla="*/ 522742 w 576934"/>
                <a:gd name="csY128" fmla="*/ 102942 h 506274"/>
                <a:gd name="csX129" fmla="*/ 558101 w 576934"/>
                <a:gd name="csY129" fmla="*/ 117713 h 506274"/>
                <a:gd name="csX130" fmla="*/ 573284 w 576934"/>
                <a:gd name="csY130" fmla="*/ 172558 h 506274"/>
                <a:gd name="csX131" fmla="*/ 553961 w 576934"/>
                <a:gd name="csY131" fmla="*/ 199528 h 506274"/>
                <a:gd name="csX132" fmla="*/ 545873 w 576934"/>
                <a:gd name="csY132" fmla="*/ 203438 h 506274"/>
                <a:gd name="csX133" fmla="*/ 575016 w 576934"/>
                <a:gd name="csY133" fmla="*/ 229619 h 506274"/>
                <a:gd name="csX134" fmla="*/ 571730 w 576934"/>
                <a:gd name="csY134" fmla="*/ 274709 h 5062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Lst>
              <a:rect l="l" t="t" r="r" b="b"/>
              <a:pathLst>
                <a:path w="576934" h="506274">
                  <a:moveTo>
                    <a:pt x="571768" y="274709"/>
                  </a:moveTo>
                  <a:cubicBezTo>
                    <a:pt x="568749" y="285648"/>
                    <a:pt x="565068" y="296981"/>
                    <a:pt x="556203" y="304455"/>
                  </a:cubicBezTo>
                  <a:cubicBezTo>
                    <a:pt x="550191" y="309524"/>
                    <a:pt x="542829" y="311103"/>
                    <a:pt x="535594" y="310848"/>
                  </a:cubicBezTo>
                  <a:cubicBezTo>
                    <a:pt x="535823" y="310975"/>
                    <a:pt x="536027" y="311115"/>
                    <a:pt x="536231" y="311230"/>
                  </a:cubicBezTo>
                  <a:cubicBezTo>
                    <a:pt x="542116" y="314872"/>
                    <a:pt x="546013" y="320118"/>
                    <a:pt x="546905" y="325619"/>
                  </a:cubicBezTo>
                  <a:cubicBezTo>
                    <a:pt x="547720" y="330534"/>
                    <a:pt x="546166" y="335475"/>
                    <a:pt x="544943" y="339448"/>
                  </a:cubicBezTo>
                  <a:cubicBezTo>
                    <a:pt x="542498" y="347267"/>
                    <a:pt x="539976" y="354869"/>
                    <a:pt x="535849" y="361656"/>
                  </a:cubicBezTo>
                  <a:cubicBezTo>
                    <a:pt x="532512" y="367157"/>
                    <a:pt x="526576" y="374454"/>
                    <a:pt x="517469" y="377879"/>
                  </a:cubicBezTo>
                  <a:cubicBezTo>
                    <a:pt x="514412" y="379025"/>
                    <a:pt x="511215" y="379573"/>
                    <a:pt x="508068" y="379573"/>
                  </a:cubicBezTo>
                  <a:cubicBezTo>
                    <a:pt x="504922" y="379573"/>
                    <a:pt x="501891" y="379000"/>
                    <a:pt x="499127" y="377943"/>
                  </a:cubicBezTo>
                  <a:cubicBezTo>
                    <a:pt x="500936" y="381177"/>
                    <a:pt x="502464" y="384641"/>
                    <a:pt x="503610" y="388308"/>
                  </a:cubicBezTo>
                  <a:cubicBezTo>
                    <a:pt x="508833" y="405346"/>
                    <a:pt x="502591" y="425224"/>
                    <a:pt x="486058" y="444312"/>
                  </a:cubicBezTo>
                  <a:cubicBezTo>
                    <a:pt x="472531" y="459936"/>
                    <a:pt x="452674" y="473880"/>
                    <a:pt x="435491" y="479839"/>
                  </a:cubicBezTo>
                  <a:cubicBezTo>
                    <a:pt x="427619" y="482564"/>
                    <a:pt x="420372" y="483939"/>
                    <a:pt x="413761" y="483939"/>
                  </a:cubicBezTo>
                  <a:cubicBezTo>
                    <a:pt x="408220" y="483939"/>
                    <a:pt x="403138" y="482984"/>
                    <a:pt x="398578" y="481049"/>
                  </a:cubicBezTo>
                  <a:cubicBezTo>
                    <a:pt x="396171" y="480030"/>
                    <a:pt x="393967" y="478744"/>
                    <a:pt x="391929" y="477318"/>
                  </a:cubicBezTo>
                  <a:cubicBezTo>
                    <a:pt x="390324" y="486257"/>
                    <a:pt x="384656" y="493439"/>
                    <a:pt x="376377" y="496775"/>
                  </a:cubicBezTo>
                  <a:cubicBezTo>
                    <a:pt x="360850" y="503066"/>
                    <a:pt x="344279" y="506287"/>
                    <a:pt x="327593" y="506275"/>
                  </a:cubicBezTo>
                  <a:cubicBezTo>
                    <a:pt x="321135" y="506275"/>
                    <a:pt x="314651" y="505803"/>
                    <a:pt x="308206" y="504823"/>
                  </a:cubicBezTo>
                  <a:cubicBezTo>
                    <a:pt x="294272" y="502747"/>
                    <a:pt x="284566" y="499016"/>
                    <a:pt x="279445" y="493744"/>
                  </a:cubicBezTo>
                  <a:cubicBezTo>
                    <a:pt x="274936" y="489135"/>
                    <a:pt x="272478" y="481953"/>
                    <a:pt x="271128" y="475178"/>
                  </a:cubicBezTo>
                  <a:cubicBezTo>
                    <a:pt x="269268" y="481940"/>
                    <a:pt x="264937" y="487276"/>
                    <a:pt x="258212" y="491096"/>
                  </a:cubicBezTo>
                  <a:cubicBezTo>
                    <a:pt x="245449" y="498265"/>
                    <a:pt x="227400" y="497794"/>
                    <a:pt x="216000" y="494318"/>
                  </a:cubicBezTo>
                  <a:cubicBezTo>
                    <a:pt x="207645" y="491771"/>
                    <a:pt x="199799" y="487798"/>
                    <a:pt x="192220" y="483952"/>
                  </a:cubicBezTo>
                  <a:cubicBezTo>
                    <a:pt x="187965" y="481775"/>
                    <a:pt x="183533" y="479533"/>
                    <a:pt x="179113" y="477598"/>
                  </a:cubicBezTo>
                  <a:cubicBezTo>
                    <a:pt x="174897" y="475739"/>
                    <a:pt x="170477" y="474058"/>
                    <a:pt x="166172" y="472441"/>
                  </a:cubicBezTo>
                  <a:cubicBezTo>
                    <a:pt x="155778" y="468493"/>
                    <a:pt x="145015" y="464418"/>
                    <a:pt x="136175" y="457427"/>
                  </a:cubicBezTo>
                  <a:cubicBezTo>
                    <a:pt x="125438" y="448934"/>
                    <a:pt x="120712" y="437588"/>
                    <a:pt x="122852" y="425516"/>
                  </a:cubicBezTo>
                  <a:cubicBezTo>
                    <a:pt x="125603" y="409968"/>
                    <a:pt x="139092" y="395503"/>
                    <a:pt x="156415" y="389518"/>
                  </a:cubicBezTo>
                  <a:cubicBezTo>
                    <a:pt x="167280" y="385774"/>
                    <a:pt x="178667" y="386691"/>
                    <a:pt x="189672" y="387608"/>
                  </a:cubicBezTo>
                  <a:cubicBezTo>
                    <a:pt x="193952" y="387951"/>
                    <a:pt x="198397" y="388321"/>
                    <a:pt x="202652" y="388384"/>
                  </a:cubicBezTo>
                  <a:cubicBezTo>
                    <a:pt x="203569" y="388410"/>
                    <a:pt x="204817" y="388512"/>
                    <a:pt x="206244" y="388626"/>
                  </a:cubicBezTo>
                  <a:cubicBezTo>
                    <a:pt x="211160" y="389059"/>
                    <a:pt x="221350" y="389912"/>
                    <a:pt x="222624" y="386360"/>
                  </a:cubicBezTo>
                  <a:cubicBezTo>
                    <a:pt x="222751" y="386029"/>
                    <a:pt x="222700" y="385812"/>
                    <a:pt x="222458" y="385519"/>
                  </a:cubicBezTo>
                  <a:cubicBezTo>
                    <a:pt x="218994" y="381203"/>
                    <a:pt x="192373" y="380553"/>
                    <a:pt x="187341" y="381012"/>
                  </a:cubicBezTo>
                  <a:cubicBezTo>
                    <a:pt x="165599" y="383113"/>
                    <a:pt x="150276" y="385494"/>
                    <a:pt x="135959" y="399183"/>
                  </a:cubicBezTo>
                  <a:cubicBezTo>
                    <a:pt x="133513" y="401500"/>
                    <a:pt x="131144" y="404111"/>
                    <a:pt x="128864" y="406658"/>
                  </a:cubicBezTo>
                  <a:cubicBezTo>
                    <a:pt x="122521" y="413623"/>
                    <a:pt x="115987" y="420856"/>
                    <a:pt x="106676" y="423734"/>
                  </a:cubicBezTo>
                  <a:cubicBezTo>
                    <a:pt x="97072" y="426713"/>
                    <a:pt x="86767" y="424472"/>
                    <a:pt x="76883" y="417278"/>
                  </a:cubicBezTo>
                  <a:cubicBezTo>
                    <a:pt x="58337" y="403792"/>
                    <a:pt x="44912" y="375370"/>
                    <a:pt x="45269" y="358969"/>
                  </a:cubicBezTo>
                  <a:cubicBezTo>
                    <a:pt x="45651" y="341613"/>
                    <a:pt x="49880" y="333221"/>
                    <a:pt x="63993" y="321557"/>
                  </a:cubicBezTo>
                  <a:cubicBezTo>
                    <a:pt x="68578" y="317750"/>
                    <a:pt x="76361" y="313853"/>
                    <a:pt x="83863" y="310071"/>
                  </a:cubicBezTo>
                  <a:cubicBezTo>
                    <a:pt x="91098" y="306442"/>
                    <a:pt x="98575" y="302673"/>
                    <a:pt x="102880" y="299171"/>
                  </a:cubicBezTo>
                  <a:cubicBezTo>
                    <a:pt x="103045" y="299044"/>
                    <a:pt x="103186" y="298929"/>
                    <a:pt x="103326" y="298802"/>
                  </a:cubicBezTo>
                  <a:cubicBezTo>
                    <a:pt x="96677" y="303106"/>
                    <a:pt x="89136" y="306366"/>
                    <a:pt x="81761" y="309562"/>
                  </a:cubicBezTo>
                  <a:cubicBezTo>
                    <a:pt x="76934" y="311663"/>
                    <a:pt x="71915" y="313815"/>
                    <a:pt x="67292" y="316247"/>
                  </a:cubicBezTo>
                  <a:cubicBezTo>
                    <a:pt x="56210" y="322028"/>
                    <a:pt x="46160" y="329898"/>
                    <a:pt x="36442" y="337500"/>
                  </a:cubicBezTo>
                  <a:cubicBezTo>
                    <a:pt x="30812" y="341906"/>
                    <a:pt x="25029" y="346439"/>
                    <a:pt x="19055" y="350578"/>
                  </a:cubicBezTo>
                  <a:cubicBezTo>
                    <a:pt x="13655" y="354283"/>
                    <a:pt x="7107" y="357059"/>
                    <a:pt x="0" y="358791"/>
                  </a:cubicBezTo>
                  <a:cubicBezTo>
                    <a:pt x="2420" y="356550"/>
                    <a:pt x="4891" y="354334"/>
                    <a:pt x="7362" y="352131"/>
                  </a:cubicBezTo>
                  <a:cubicBezTo>
                    <a:pt x="33168" y="329032"/>
                    <a:pt x="68769" y="305411"/>
                    <a:pt x="88448" y="277052"/>
                  </a:cubicBezTo>
                  <a:cubicBezTo>
                    <a:pt x="94218" y="268724"/>
                    <a:pt x="100230" y="259467"/>
                    <a:pt x="110013" y="256296"/>
                  </a:cubicBezTo>
                  <a:cubicBezTo>
                    <a:pt x="116713" y="254093"/>
                    <a:pt x="124151" y="255239"/>
                    <a:pt x="130673" y="257888"/>
                  </a:cubicBezTo>
                  <a:cubicBezTo>
                    <a:pt x="139105" y="261326"/>
                    <a:pt x="146493" y="267362"/>
                    <a:pt x="150874" y="275168"/>
                  </a:cubicBezTo>
                  <a:cubicBezTo>
                    <a:pt x="164083" y="298763"/>
                    <a:pt x="145104" y="317342"/>
                    <a:pt x="125361" y="328981"/>
                  </a:cubicBezTo>
                  <a:cubicBezTo>
                    <a:pt x="120126" y="332063"/>
                    <a:pt x="114585" y="334928"/>
                    <a:pt x="110624" y="339474"/>
                  </a:cubicBezTo>
                  <a:cubicBezTo>
                    <a:pt x="106688" y="344032"/>
                    <a:pt x="104752" y="350845"/>
                    <a:pt x="107796" y="356002"/>
                  </a:cubicBezTo>
                  <a:cubicBezTo>
                    <a:pt x="114343" y="367042"/>
                    <a:pt x="131743" y="352946"/>
                    <a:pt x="138634" y="348897"/>
                  </a:cubicBezTo>
                  <a:cubicBezTo>
                    <a:pt x="179635" y="324792"/>
                    <a:pt x="232050" y="321697"/>
                    <a:pt x="264887" y="360854"/>
                  </a:cubicBezTo>
                  <a:cubicBezTo>
                    <a:pt x="273064" y="370633"/>
                    <a:pt x="276974" y="384921"/>
                    <a:pt x="270860" y="396037"/>
                  </a:cubicBezTo>
                  <a:cubicBezTo>
                    <a:pt x="266007" y="404900"/>
                    <a:pt x="256047" y="409956"/>
                    <a:pt x="246201" y="413024"/>
                  </a:cubicBezTo>
                  <a:cubicBezTo>
                    <a:pt x="236355" y="416106"/>
                    <a:pt x="225961" y="417812"/>
                    <a:pt x="216854" y="422537"/>
                  </a:cubicBezTo>
                  <a:cubicBezTo>
                    <a:pt x="211109" y="425516"/>
                    <a:pt x="205607" y="430381"/>
                    <a:pt x="205161" y="436697"/>
                  </a:cubicBezTo>
                  <a:cubicBezTo>
                    <a:pt x="203225" y="464329"/>
                    <a:pt x="261881" y="438671"/>
                    <a:pt x="270924" y="433921"/>
                  </a:cubicBezTo>
                  <a:cubicBezTo>
                    <a:pt x="279853" y="429209"/>
                    <a:pt x="291444" y="426459"/>
                    <a:pt x="299787" y="432113"/>
                  </a:cubicBezTo>
                  <a:cubicBezTo>
                    <a:pt x="305264" y="435818"/>
                    <a:pt x="308308" y="442567"/>
                    <a:pt x="314422" y="445216"/>
                  </a:cubicBezTo>
                  <a:cubicBezTo>
                    <a:pt x="322676" y="448807"/>
                    <a:pt x="332497" y="442745"/>
                    <a:pt x="336534" y="434889"/>
                  </a:cubicBezTo>
                  <a:cubicBezTo>
                    <a:pt x="340572" y="427044"/>
                    <a:pt x="340648" y="417902"/>
                    <a:pt x="341858" y="409192"/>
                  </a:cubicBezTo>
                  <a:cubicBezTo>
                    <a:pt x="343756" y="395706"/>
                    <a:pt x="349221" y="381826"/>
                    <a:pt x="360608" y="373906"/>
                  </a:cubicBezTo>
                  <a:cubicBezTo>
                    <a:pt x="371995" y="365960"/>
                    <a:pt x="390235" y="366610"/>
                    <a:pt x="398081" y="377904"/>
                  </a:cubicBezTo>
                  <a:cubicBezTo>
                    <a:pt x="402132" y="383749"/>
                    <a:pt x="402832" y="391122"/>
                    <a:pt x="405151" y="397807"/>
                  </a:cubicBezTo>
                  <a:cubicBezTo>
                    <a:pt x="408742" y="408135"/>
                    <a:pt x="417277" y="417405"/>
                    <a:pt x="428320" y="419506"/>
                  </a:cubicBezTo>
                  <a:cubicBezTo>
                    <a:pt x="439350" y="421620"/>
                    <a:pt x="452126" y="414616"/>
                    <a:pt x="453769" y="403792"/>
                  </a:cubicBezTo>
                  <a:cubicBezTo>
                    <a:pt x="454966" y="395783"/>
                    <a:pt x="450266" y="387977"/>
                    <a:pt x="444369" y="382272"/>
                  </a:cubicBezTo>
                  <a:cubicBezTo>
                    <a:pt x="438484" y="376542"/>
                    <a:pt x="431288" y="372212"/>
                    <a:pt x="425492" y="366380"/>
                  </a:cubicBezTo>
                  <a:cubicBezTo>
                    <a:pt x="414831" y="355658"/>
                    <a:pt x="409723" y="338913"/>
                    <a:pt x="415875" y="325263"/>
                  </a:cubicBezTo>
                  <a:cubicBezTo>
                    <a:pt x="426804" y="301056"/>
                    <a:pt x="447833" y="312503"/>
                    <a:pt x="466583" y="315483"/>
                  </a:cubicBezTo>
                  <a:cubicBezTo>
                    <a:pt x="474467" y="316731"/>
                    <a:pt x="484237" y="313306"/>
                    <a:pt x="485676" y="305665"/>
                  </a:cubicBezTo>
                  <a:cubicBezTo>
                    <a:pt x="487065" y="298496"/>
                    <a:pt x="480479" y="291225"/>
                    <a:pt x="482849" y="284298"/>
                  </a:cubicBezTo>
                  <a:cubicBezTo>
                    <a:pt x="486886" y="272455"/>
                    <a:pt x="509724" y="277396"/>
                    <a:pt x="514195" y="265694"/>
                  </a:cubicBezTo>
                  <a:cubicBezTo>
                    <a:pt x="515953" y="261109"/>
                    <a:pt x="513546" y="255736"/>
                    <a:pt x="509546" y="252731"/>
                  </a:cubicBezTo>
                  <a:cubicBezTo>
                    <a:pt x="505547" y="249738"/>
                    <a:pt x="500337" y="248732"/>
                    <a:pt x="495280" y="248528"/>
                  </a:cubicBezTo>
                  <a:cubicBezTo>
                    <a:pt x="485842" y="248146"/>
                    <a:pt x="476493" y="250260"/>
                    <a:pt x="467092" y="251139"/>
                  </a:cubicBezTo>
                  <a:cubicBezTo>
                    <a:pt x="457679" y="252017"/>
                    <a:pt x="447604" y="251483"/>
                    <a:pt x="439707" y="246478"/>
                  </a:cubicBezTo>
                  <a:cubicBezTo>
                    <a:pt x="431797" y="241461"/>
                    <a:pt x="427110" y="230765"/>
                    <a:pt x="431581" y="222679"/>
                  </a:cubicBezTo>
                  <a:cubicBezTo>
                    <a:pt x="435223" y="216057"/>
                    <a:pt x="444280" y="211295"/>
                    <a:pt x="443031" y="203871"/>
                  </a:cubicBezTo>
                  <a:cubicBezTo>
                    <a:pt x="442586" y="201286"/>
                    <a:pt x="440866" y="199083"/>
                    <a:pt x="439911" y="196663"/>
                  </a:cubicBezTo>
                  <a:cubicBezTo>
                    <a:pt x="436306" y="187559"/>
                    <a:pt x="444165" y="177384"/>
                    <a:pt x="453565" y="173946"/>
                  </a:cubicBezTo>
                  <a:cubicBezTo>
                    <a:pt x="476251" y="165656"/>
                    <a:pt x="509037" y="202164"/>
                    <a:pt x="526143" y="170075"/>
                  </a:cubicBezTo>
                  <a:cubicBezTo>
                    <a:pt x="531607" y="159811"/>
                    <a:pt x="526894" y="145180"/>
                    <a:pt x="515787" y="141067"/>
                  </a:cubicBezTo>
                  <a:cubicBezTo>
                    <a:pt x="505878" y="137400"/>
                    <a:pt x="495038" y="142060"/>
                    <a:pt x="485256" y="145995"/>
                  </a:cubicBezTo>
                  <a:cubicBezTo>
                    <a:pt x="468404" y="152744"/>
                    <a:pt x="446229" y="150911"/>
                    <a:pt x="428091" y="152311"/>
                  </a:cubicBezTo>
                  <a:cubicBezTo>
                    <a:pt x="395852" y="154794"/>
                    <a:pt x="362735" y="172456"/>
                    <a:pt x="358188" y="206838"/>
                  </a:cubicBezTo>
                  <a:cubicBezTo>
                    <a:pt x="356086" y="222602"/>
                    <a:pt x="359169" y="238558"/>
                    <a:pt x="359270" y="254450"/>
                  </a:cubicBezTo>
                  <a:cubicBezTo>
                    <a:pt x="359372" y="270341"/>
                    <a:pt x="355742" y="287583"/>
                    <a:pt x="343400" y="298012"/>
                  </a:cubicBezTo>
                  <a:cubicBezTo>
                    <a:pt x="331044" y="308467"/>
                    <a:pt x="308219" y="307384"/>
                    <a:pt x="301392" y="292944"/>
                  </a:cubicBezTo>
                  <a:cubicBezTo>
                    <a:pt x="295507" y="280490"/>
                    <a:pt x="303048" y="263835"/>
                    <a:pt x="294259" y="253113"/>
                  </a:cubicBezTo>
                  <a:cubicBezTo>
                    <a:pt x="286578" y="243740"/>
                    <a:pt x="271090" y="244925"/>
                    <a:pt x="261486" y="237399"/>
                  </a:cubicBezTo>
                  <a:cubicBezTo>
                    <a:pt x="252175" y="230090"/>
                    <a:pt x="251028" y="216032"/>
                    <a:pt x="255907" y="205411"/>
                  </a:cubicBezTo>
                  <a:cubicBezTo>
                    <a:pt x="260798" y="194779"/>
                    <a:pt x="270351" y="186947"/>
                    <a:pt x="280057" y="180109"/>
                  </a:cubicBezTo>
                  <a:cubicBezTo>
                    <a:pt x="289737" y="173258"/>
                    <a:pt x="300054" y="166866"/>
                    <a:pt x="307506" y="157761"/>
                  </a:cubicBezTo>
                  <a:cubicBezTo>
                    <a:pt x="318485" y="144416"/>
                    <a:pt x="322103" y="125672"/>
                    <a:pt x="316855" y="109347"/>
                  </a:cubicBezTo>
                  <a:cubicBezTo>
                    <a:pt x="311607" y="93022"/>
                    <a:pt x="297673" y="79601"/>
                    <a:pt x="280821" y="74673"/>
                  </a:cubicBezTo>
                  <a:cubicBezTo>
                    <a:pt x="269918" y="71477"/>
                    <a:pt x="258263" y="71680"/>
                    <a:pt x="247131" y="69312"/>
                  </a:cubicBezTo>
                  <a:cubicBezTo>
                    <a:pt x="222649" y="64078"/>
                    <a:pt x="213975" y="44022"/>
                    <a:pt x="225452" y="22489"/>
                  </a:cubicBezTo>
                  <a:cubicBezTo>
                    <a:pt x="234966" y="4624"/>
                    <a:pt x="261091" y="-1514"/>
                    <a:pt x="280337" y="307"/>
                  </a:cubicBezTo>
                  <a:cubicBezTo>
                    <a:pt x="314435" y="3529"/>
                    <a:pt x="342737" y="36675"/>
                    <a:pt x="368352" y="55623"/>
                  </a:cubicBezTo>
                  <a:cubicBezTo>
                    <a:pt x="382580" y="66179"/>
                    <a:pt x="403788" y="72292"/>
                    <a:pt x="417735" y="61391"/>
                  </a:cubicBezTo>
                  <a:cubicBezTo>
                    <a:pt x="425683" y="55177"/>
                    <a:pt x="429925" y="44354"/>
                    <a:pt x="439516" y="41017"/>
                  </a:cubicBezTo>
                  <a:cubicBezTo>
                    <a:pt x="441108" y="40470"/>
                    <a:pt x="442700" y="40164"/>
                    <a:pt x="444280" y="40075"/>
                  </a:cubicBezTo>
                  <a:cubicBezTo>
                    <a:pt x="444318" y="40049"/>
                    <a:pt x="444356" y="40049"/>
                    <a:pt x="444407" y="40049"/>
                  </a:cubicBezTo>
                  <a:cubicBezTo>
                    <a:pt x="448954" y="51599"/>
                    <a:pt x="456304" y="70573"/>
                    <a:pt x="461857" y="84936"/>
                  </a:cubicBezTo>
                  <a:cubicBezTo>
                    <a:pt x="461755" y="84809"/>
                    <a:pt x="461692" y="84694"/>
                    <a:pt x="461628" y="84567"/>
                  </a:cubicBezTo>
                  <a:cubicBezTo>
                    <a:pt x="461399" y="84223"/>
                    <a:pt x="461220" y="83854"/>
                    <a:pt x="461017" y="83485"/>
                  </a:cubicBezTo>
                  <a:cubicBezTo>
                    <a:pt x="461182" y="85357"/>
                    <a:pt x="461348" y="87114"/>
                    <a:pt x="461590" y="88311"/>
                  </a:cubicBezTo>
                  <a:lnTo>
                    <a:pt x="461615" y="88387"/>
                  </a:lnTo>
                  <a:cubicBezTo>
                    <a:pt x="462456" y="92691"/>
                    <a:pt x="463271" y="96766"/>
                    <a:pt x="460087" y="100879"/>
                  </a:cubicBezTo>
                  <a:cubicBezTo>
                    <a:pt x="454419" y="108214"/>
                    <a:pt x="437847" y="110009"/>
                    <a:pt x="427950" y="111066"/>
                  </a:cubicBezTo>
                  <a:cubicBezTo>
                    <a:pt x="426957" y="111168"/>
                    <a:pt x="426014" y="111295"/>
                    <a:pt x="425174" y="111397"/>
                  </a:cubicBezTo>
                  <a:cubicBezTo>
                    <a:pt x="420792" y="111907"/>
                    <a:pt x="413226" y="112582"/>
                    <a:pt x="404386" y="112582"/>
                  </a:cubicBezTo>
                  <a:cubicBezTo>
                    <a:pt x="394426" y="112582"/>
                    <a:pt x="382822" y="111703"/>
                    <a:pt x="372352" y="108685"/>
                  </a:cubicBezTo>
                  <a:cubicBezTo>
                    <a:pt x="367015" y="107157"/>
                    <a:pt x="361996" y="103770"/>
                    <a:pt x="357271" y="99580"/>
                  </a:cubicBezTo>
                  <a:cubicBezTo>
                    <a:pt x="363971" y="113677"/>
                    <a:pt x="360570" y="125723"/>
                    <a:pt x="353870" y="136636"/>
                  </a:cubicBezTo>
                  <a:cubicBezTo>
                    <a:pt x="367244" y="127875"/>
                    <a:pt x="382746" y="121788"/>
                    <a:pt x="399444" y="118885"/>
                  </a:cubicBezTo>
                  <a:cubicBezTo>
                    <a:pt x="408284" y="117331"/>
                    <a:pt x="416945" y="117089"/>
                    <a:pt x="425327" y="116847"/>
                  </a:cubicBezTo>
                  <a:cubicBezTo>
                    <a:pt x="430689" y="116707"/>
                    <a:pt x="436191" y="116542"/>
                    <a:pt x="441770" y="116058"/>
                  </a:cubicBezTo>
                  <a:cubicBezTo>
                    <a:pt x="456138" y="114797"/>
                    <a:pt x="470531" y="112556"/>
                    <a:pt x="484530" y="109398"/>
                  </a:cubicBezTo>
                  <a:cubicBezTo>
                    <a:pt x="486695" y="108914"/>
                    <a:pt x="488848" y="108405"/>
                    <a:pt x="491013" y="107896"/>
                  </a:cubicBezTo>
                  <a:cubicBezTo>
                    <a:pt x="501305" y="105476"/>
                    <a:pt x="511928" y="102968"/>
                    <a:pt x="522742" y="102942"/>
                  </a:cubicBezTo>
                  <a:cubicBezTo>
                    <a:pt x="537963" y="102942"/>
                    <a:pt x="550841" y="108316"/>
                    <a:pt x="558101" y="117713"/>
                  </a:cubicBezTo>
                  <a:cubicBezTo>
                    <a:pt x="570711" y="134038"/>
                    <a:pt x="576685" y="155546"/>
                    <a:pt x="573284" y="172558"/>
                  </a:cubicBezTo>
                  <a:cubicBezTo>
                    <a:pt x="570940" y="184171"/>
                    <a:pt x="564279" y="193505"/>
                    <a:pt x="553961" y="199528"/>
                  </a:cubicBezTo>
                  <a:cubicBezTo>
                    <a:pt x="551350" y="201031"/>
                    <a:pt x="548637" y="202343"/>
                    <a:pt x="545873" y="203438"/>
                  </a:cubicBezTo>
                  <a:cubicBezTo>
                    <a:pt x="559757" y="204698"/>
                    <a:pt x="571412" y="217012"/>
                    <a:pt x="575016" y="229619"/>
                  </a:cubicBezTo>
                  <a:cubicBezTo>
                    <a:pt x="579321" y="244619"/>
                    <a:pt x="575564" y="260753"/>
                    <a:pt x="571730" y="274709"/>
                  </a:cubicBezTo>
                  <a:close/>
                </a:path>
              </a:pathLst>
            </a:custGeom>
            <a:solidFill>
              <a:schemeClr val="bg1">
                <a:lumMod val="75000"/>
              </a:schemeClr>
            </a:solidFill>
            <a:ln w="1264" cap="flat">
              <a:noFill/>
              <a:prstDash val="solid"/>
              <a:miter/>
            </a:ln>
          </p:spPr>
          <p:txBody>
            <a:bodyPr/>
            <a:lstStyle/>
            <a:p>
              <a:endParaRPr lang="en-US"/>
            </a:p>
          </p:txBody>
        </p:sp>
        <p:sp>
          <p:nvSpPr>
            <p:cNvPr id="4396" name="Freeform 4395">
              <a:extLst>
                <a:ext uri="{FF2B5EF4-FFF2-40B4-BE49-F238E27FC236}">
                  <a16:creationId xmlns:a16="http://schemas.microsoft.com/office/drawing/2014/main" id="{CCE9C93A-1D03-869F-2FCF-32961D1D61EB}"/>
                </a:ext>
              </a:extLst>
            </p:cNvPr>
            <p:cNvSpPr/>
            <p:nvPr/>
          </p:nvSpPr>
          <p:spPr>
            <a:xfrm>
              <a:off x="7391475" y="2567655"/>
              <a:ext cx="143261" cy="200039"/>
            </a:xfrm>
            <a:custGeom>
              <a:avLst/>
              <a:gdLst>
                <a:gd name="csX0" fmla="*/ 143249 w 143261"/>
                <a:gd name="csY0" fmla="*/ 193568 h 200039"/>
                <a:gd name="csX1" fmla="*/ 101738 w 143261"/>
                <a:gd name="csY1" fmla="*/ 197744 h 200039"/>
                <a:gd name="csX2" fmla="*/ 59883 w 143261"/>
                <a:gd name="csY2" fmla="*/ 159670 h 200039"/>
                <a:gd name="csX3" fmla="*/ 33962 w 143261"/>
                <a:gd name="csY3" fmla="*/ 105946 h 200039"/>
                <a:gd name="csX4" fmla="*/ 883 w 143261"/>
                <a:gd name="csY4" fmla="*/ 47739 h 200039"/>
                <a:gd name="csX5" fmla="*/ 4 w 143261"/>
                <a:gd name="csY5" fmla="*/ 37323 h 200039"/>
                <a:gd name="csX6" fmla="*/ 17187 w 143261"/>
                <a:gd name="csY6" fmla="*/ 0 h 200039"/>
                <a:gd name="csX7" fmla="*/ 23033 w 143261"/>
                <a:gd name="csY7" fmla="*/ 4253 h 200039"/>
                <a:gd name="csX8" fmla="*/ 51896 w 143261"/>
                <a:gd name="csY8" fmla="*/ 13345 h 200039"/>
                <a:gd name="csX9" fmla="*/ 82262 w 143261"/>
                <a:gd name="csY9" fmla="*/ 43639 h 200039"/>
                <a:gd name="csX10" fmla="*/ 101483 w 143261"/>
                <a:gd name="csY10" fmla="*/ 73449 h 200039"/>
                <a:gd name="csX11" fmla="*/ 133823 w 143261"/>
                <a:gd name="csY11" fmla="*/ 115496 h 200039"/>
                <a:gd name="csX12" fmla="*/ 127671 w 143261"/>
                <a:gd name="csY12" fmla="*/ 175269 h 200039"/>
                <a:gd name="csX13" fmla="*/ 143262 w 143261"/>
                <a:gd name="csY13" fmla="*/ 193568 h 2000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43261" h="200039">
                  <a:moveTo>
                    <a:pt x="143249" y="193568"/>
                  </a:moveTo>
                  <a:cubicBezTo>
                    <a:pt x="130231" y="199514"/>
                    <a:pt x="116169" y="202367"/>
                    <a:pt x="101738" y="197744"/>
                  </a:cubicBezTo>
                  <a:cubicBezTo>
                    <a:pt x="83358" y="191861"/>
                    <a:pt x="69538" y="176390"/>
                    <a:pt x="59883" y="159670"/>
                  </a:cubicBezTo>
                  <a:cubicBezTo>
                    <a:pt x="49973" y="142479"/>
                    <a:pt x="44521" y="122691"/>
                    <a:pt x="33962" y="105946"/>
                  </a:cubicBezTo>
                  <a:cubicBezTo>
                    <a:pt x="21021" y="85368"/>
                    <a:pt x="4959" y="73309"/>
                    <a:pt x="883" y="47739"/>
                  </a:cubicBezTo>
                  <a:cubicBezTo>
                    <a:pt x="348" y="44339"/>
                    <a:pt x="42" y="40838"/>
                    <a:pt x="4" y="37323"/>
                  </a:cubicBezTo>
                  <a:cubicBezTo>
                    <a:pt x="-161" y="22679"/>
                    <a:pt x="4462" y="7857"/>
                    <a:pt x="17187" y="0"/>
                  </a:cubicBezTo>
                  <a:cubicBezTo>
                    <a:pt x="18817" y="1464"/>
                    <a:pt x="20753" y="2891"/>
                    <a:pt x="23033" y="4253"/>
                  </a:cubicBezTo>
                  <a:cubicBezTo>
                    <a:pt x="31771" y="9474"/>
                    <a:pt x="42216" y="10442"/>
                    <a:pt x="51896" y="13345"/>
                  </a:cubicBezTo>
                  <a:cubicBezTo>
                    <a:pt x="65347" y="17356"/>
                    <a:pt x="80899" y="27327"/>
                    <a:pt x="82262" y="43639"/>
                  </a:cubicBezTo>
                  <a:cubicBezTo>
                    <a:pt x="84071" y="65541"/>
                    <a:pt x="77715" y="63440"/>
                    <a:pt x="101483" y="73449"/>
                  </a:cubicBezTo>
                  <a:cubicBezTo>
                    <a:pt x="117507" y="80198"/>
                    <a:pt x="134371" y="97732"/>
                    <a:pt x="133823" y="115496"/>
                  </a:cubicBezTo>
                  <a:cubicBezTo>
                    <a:pt x="133212" y="135285"/>
                    <a:pt x="118971" y="155353"/>
                    <a:pt x="127671" y="175269"/>
                  </a:cubicBezTo>
                  <a:cubicBezTo>
                    <a:pt x="131772" y="184616"/>
                    <a:pt x="136804" y="190422"/>
                    <a:pt x="143262" y="193568"/>
                  </a:cubicBezTo>
                  <a:close/>
                </a:path>
              </a:pathLst>
            </a:custGeom>
            <a:solidFill>
              <a:schemeClr val="bg1">
                <a:lumMod val="65000"/>
              </a:schemeClr>
            </a:solidFill>
            <a:ln w="1264" cap="flat">
              <a:noFill/>
              <a:prstDash val="solid"/>
              <a:miter/>
            </a:ln>
          </p:spPr>
          <p:txBody>
            <a:bodyPr/>
            <a:lstStyle/>
            <a:p>
              <a:endParaRPr lang="en-US"/>
            </a:p>
          </p:txBody>
        </p:sp>
        <p:sp>
          <p:nvSpPr>
            <p:cNvPr id="4397" name="Freeform 4396">
              <a:extLst>
                <a:ext uri="{FF2B5EF4-FFF2-40B4-BE49-F238E27FC236}">
                  <a16:creationId xmlns:a16="http://schemas.microsoft.com/office/drawing/2014/main" id="{A5236A9A-39AA-CF6E-3A04-F406337CC799}"/>
                </a:ext>
              </a:extLst>
            </p:cNvPr>
            <p:cNvSpPr/>
            <p:nvPr/>
          </p:nvSpPr>
          <p:spPr>
            <a:xfrm>
              <a:off x="7263638" y="2609403"/>
              <a:ext cx="77295" cy="106299"/>
            </a:xfrm>
            <a:custGeom>
              <a:avLst/>
              <a:gdLst>
                <a:gd name="csX0" fmla="*/ 9 w 77295"/>
                <a:gd name="csY0" fmla="*/ 69253 h 106299"/>
                <a:gd name="csX1" fmla="*/ 11816 w 77295"/>
                <a:gd name="csY1" fmla="*/ 100948 h 106299"/>
                <a:gd name="csX2" fmla="*/ 34476 w 77295"/>
                <a:gd name="csY2" fmla="*/ 104857 h 106299"/>
                <a:gd name="csX3" fmla="*/ 55200 w 77295"/>
                <a:gd name="csY3" fmla="*/ 81427 h 106299"/>
                <a:gd name="csX4" fmla="*/ 70345 w 77295"/>
                <a:gd name="csY4" fmla="*/ 52814 h 106299"/>
                <a:gd name="csX5" fmla="*/ 66218 w 77295"/>
                <a:gd name="csY5" fmla="*/ 5265 h 106299"/>
                <a:gd name="csX6" fmla="*/ 22427 w 77295"/>
                <a:gd name="csY6" fmla="*/ 11136 h 106299"/>
                <a:gd name="csX7" fmla="*/ 9 w 77295"/>
                <a:gd name="csY7" fmla="*/ 69266 h 1062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77295" h="106299">
                  <a:moveTo>
                    <a:pt x="9" y="69253"/>
                  </a:moveTo>
                  <a:cubicBezTo>
                    <a:pt x="-195" y="81847"/>
                    <a:pt x="3104" y="93447"/>
                    <a:pt x="11816" y="100948"/>
                  </a:cubicBezTo>
                  <a:cubicBezTo>
                    <a:pt x="17918" y="106194"/>
                    <a:pt x="26974" y="107760"/>
                    <a:pt x="34476" y="104857"/>
                  </a:cubicBezTo>
                  <a:cubicBezTo>
                    <a:pt x="44424" y="101011"/>
                    <a:pt x="50207" y="90850"/>
                    <a:pt x="55200" y="81427"/>
                  </a:cubicBezTo>
                  <a:cubicBezTo>
                    <a:pt x="60244" y="71889"/>
                    <a:pt x="65288" y="62351"/>
                    <a:pt x="70345" y="52814"/>
                  </a:cubicBezTo>
                  <a:cubicBezTo>
                    <a:pt x="78535" y="37342"/>
                    <a:pt x="82063" y="17821"/>
                    <a:pt x="66218" y="5265"/>
                  </a:cubicBezTo>
                  <a:cubicBezTo>
                    <a:pt x="53799" y="-4578"/>
                    <a:pt x="32655" y="528"/>
                    <a:pt x="22427" y="11136"/>
                  </a:cubicBezTo>
                  <a:cubicBezTo>
                    <a:pt x="11116" y="22851"/>
                    <a:pt x="365" y="47542"/>
                    <a:pt x="9" y="69266"/>
                  </a:cubicBezTo>
                  <a:close/>
                </a:path>
              </a:pathLst>
            </a:custGeom>
            <a:solidFill>
              <a:schemeClr val="bg1">
                <a:lumMod val="65000"/>
              </a:schemeClr>
            </a:solidFill>
            <a:ln w="1264" cap="flat">
              <a:noFill/>
              <a:prstDash val="solid"/>
              <a:miter/>
            </a:ln>
          </p:spPr>
          <p:txBody>
            <a:bodyPr/>
            <a:lstStyle/>
            <a:p>
              <a:endParaRPr lang="en-US"/>
            </a:p>
          </p:txBody>
        </p:sp>
        <p:sp>
          <p:nvSpPr>
            <p:cNvPr id="4398" name="Freeform 4397">
              <a:extLst>
                <a:ext uri="{FF2B5EF4-FFF2-40B4-BE49-F238E27FC236}">
                  <a16:creationId xmlns:a16="http://schemas.microsoft.com/office/drawing/2014/main" id="{E39B8489-852E-84F1-9CDD-3D29C69A00C9}"/>
                </a:ext>
              </a:extLst>
            </p:cNvPr>
            <p:cNvSpPr/>
            <p:nvPr/>
          </p:nvSpPr>
          <p:spPr>
            <a:xfrm>
              <a:off x="7326811" y="2659213"/>
              <a:ext cx="47388" cy="67923"/>
            </a:xfrm>
            <a:custGeom>
              <a:avLst/>
              <a:gdLst>
                <a:gd name="csX0" fmla="*/ 0 w 47388"/>
                <a:gd name="csY0" fmla="*/ 48616 h 67923"/>
                <a:gd name="csX1" fmla="*/ 2331 w 47388"/>
                <a:gd name="csY1" fmla="*/ 60522 h 67923"/>
                <a:gd name="csX2" fmla="*/ 11591 w 47388"/>
                <a:gd name="csY2" fmla="*/ 67806 h 67923"/>
                <a:gd name="csX3" fmla="*/ 28417 w 47388"/>
                <a:gd name="csY3" fmla="*/ 58281 h 67923"/>
                <a:gd name="csX4" fmla="*/ 43778 w 47388"/>
                <a:gd name="csY4" fmla="*/ 37360 h 67923"/>
                <a:gd name="csX5" fmla="*/ 45371 w 47388"/>
                <a:gd name="csY5" fmla="*/ 12159 h 67923"/>
                <a:gd name="csX6" fmla="*/ 0 w 47388"/>
                <a:gd name="csY6" fmla="*/ 48616 h 67923"/>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47388" h="67923">
                  <a:moveTo>
                    <a:pt x="0" y="48616"/>
                  </a:moveTo>
                  <a:cubicBezTo>
                    <a:pt x="0" y="52691"/>
                    <a:pt x="497" y="56881"/>
                    <a:pt x="2331" y="60522"/>
                  </a:cubicBezTo>
                  <a:cubicBezTo>
                    <a:pt x="4165" y="64164"/>
                    <a:pt x="7553" y="67208"/>
                    <a:pt x="11591" y="67806"/>
                  </a:cubicBezTo>
                  <a:cubicBezTo>
                    <a:pt x="18253" y="68800"/>
                    <a:pt x="23934" y="63311"/>
                    <a:pt x="28417" y="58281"/>
                  </a:cubicBezTo>
                  <a:cubicBezTo>
                    <a:pt x="34200" y="51800"/>
                    <a:pt x="40059" y="45204"/>
                    <a:pt x="43778" y="37360"/>
                  </a:cubicBezTo>
                  <a:cubicBezTo>
                    <a:pt x="47498" y="29516"/>
                    <a:pt x="48861" y="20105"/>
                    <a:pt x="45371" y="12159"/>
                  </a:cubicBezTo>
                  <a:cubicBezTo>
                    <a:pt x="29423" y="-24221"/>
                    <a:pt x="-13" y="30942"/>
                    <a:pt x="0" y="48616"/>
                  </a:cubicBezTo>
                  <a:close/>
                </a:path>
              </a:pathLst>
            </a:custGeom>
            <a:solidFill>
              <a:schemeClr val="bg1">
                <a:lumMod val="65000"/>
              </a:schemeClr>
            </a:solidFill>
            <a:ln w="1264" cap="flat">
              <a:noFill/>
              <a:prstDash val="solid"/>
              <a:miter/>
            </a:ln>
          </p:spPr>
          <p:txBody>
            <a:bodyPr/>
            <a:lstStyle/>
            <a:p>
              <a:endParaRPr lang="en-US"/>
            </a:p>
          </p:txBody>
        </p:sp>
        <p:sp>
          <p:nvSpPr>
            <p:cNvPr id="4399" name="Freeform 4398">
              <a:extLst>
                <a:ext uri="{FF2B5EF4-FFF2-40B4-BE49-F238E27FC236}">
                  <a16:creationId xmlns:a16="http://schemas.microsoft.com/office/drawing/2014/main" id="{493883E8-886A-E695-2743-37411A862620}"/>
                </a:ext>
              </a:extLst>
            </p:cNvPr>
            <p:cNvSpPr/>
            <p:nvPr/>
          </p:nvSpPr>
          <p:spPr>
            <a:xfrm>
              <a:off x="7371222" y="2700351"/>
              <a:ext cx="36732" cy="47929"/>
            </a:xfrm>
            <a:custGeom>
              <a:avLst/>
              <a:gdLst>
                <a:gd name="csX0" fmla="*/ 1469 w 36732"/>
                <a:gd name="csY0" fmla="*/ 20136 h 47929"/>
                <a:gd name="csX1" fmla="*/ 10347 w 36732"/>
                <a:gd name="csY1" fmla="*/ 46737 h 47929"/>
                <a:gd name="csX2" fmla="*/ 26816 w 36732"/>
                <a:gd name="csY2" fmla="*/ 44662 h 47929"/>
                <a:gd name="csX3" fmla="*/ 36089 w 36732"/>
                <a:gd name="csY3" fmla="*/ 30502 h 47929"/>
                <a:gd name="csX4" fmla="*/ 25886 w 36732"/>
                <a:gd name="csY4" fmla="*/ 1112 h 47929"/>
                <a:gd name="csX5" fmla="*/ 1456 w 36732"/>
                <a:gd name="csY5" fmla="*/ 20149 h 47929"/>
              </a:gdLst>
              <a:ahLst/>
              <a:cxnLst>
                <a:cxn ang="0">
                  <a:pos x="csX0" y="csY0"/>
                </a:cxn>
                <a:cxn ang="0">
                  <a:pos x="csX1" y="csY1"/>
                </a:cxn>
                <a:cxn ang="0">
                  <a:pos x="csX2" y="csY2"/>
                </a:cxn>
                <a:cxn ang="0">
                  <a:pos x="csX3" y="csY3"/>
                </a:cxn>
                <a:cxn ang="0">
                  <a:pos x="csX4" y="csY4"/>
                </a:cxn>
                <a:cxn ang="0">
                  <a:pos x="csX5" y="csY5"/>
                </a:cxn>
              </a:cxnLst>
              <a:rect l="l" t="t" r="r" b="b"/>
              <a:pathLst>
                <a:path w="36732" h="47929">
                  <a:moveTo>
                    <a:pt x="1469" y="20136"/>
                  </a:moveTo>
                  <a:cubicBezTo>
                    <a:pt x="-2098" y="29827"/>
                    <a:pt x="819" y="42739"/>
                    <a:pt x="10347" y="46737"/>
                  </a:cubicBezTo>
                  <a:cubicBezTo>
                    <a:pt x="15671" y="48979"/>
                    <a:pt x="22065" y="47934"/>
                    <a:pt x="26816" y="44662"/>
                  </a:cubicBezTo>
                  <a:cubicBezTo>
                    <a:pt x="31567" y="41389"/>
                    <a:pt x="34739" y="36105"/>
                    <a:pt x="36089" y="30502"/>
                  </a:cubicBezTo>
                  <a:cubicBezTo>
                    <a:pt x="38229" y="21677"/>
                    <a:pt x="35083" y="5633"/>
                    <a:pt x="25886" y="1112"/>
                  </a:cubicBezTo>
                  <a:cubicBezTo>
                    <a:pt x="15098" y="-4211"/>
                    <a:pt x="4895" y="10803"/>
                    <a:pt x="1456" y="20149"/>
                  </a:cubicBezTo>
                  <a:close/>
                </a:path>
              </a:pathLst>
            </a:custGeom>
            <a:solidFill>
              <a:schemeClr val="bg1">
                <a:lumMod val="65000"/>
              </a:schemeClr>
            </a:solidFill>
            <a:ln w="1264" cap="flat">
              <a:noFill/>
              <a:prstDash val="solid"/>
              <a:miter/>
            </a:ln>
          </p:spPr>
          <p:txBody>
            <a:bodyPr/>
            <a:lstStyle/>
            <a:p>
              <a:endParaRPr lang="en-US"/>
            </a:p>
          </p:txBody>
        </p:sp>
        <p:sp>
          <p:nvSpPr>
            <p:cNvPr id="4400" name="Freeform 4399">
              <a:extLst>
                <a:ext uri="{FF2B5EF4-FFF2-40B4-BE49-F238E27FC236}">
                  <a16:creationId xmlns:a16="http://schemas.microsoft.com/office/drawing/2014/main" id="{4045A05D-F8BB-0863-6E65-496FB9818AD1}"/>
                </a:ext>
              </a:extLst>
            </p:cNvPr>
            <p:cNvSpPr/>
            <p:nvPr/>
          </p:nvSpPr>
          <p:spPr>
            <a:xfrm>
              <a:off x="7572592" y="2566993"/>
              <a:ext cx="144165" cy="200697"/>
            </a:xfrm>
            <a:custGeom>
              <a:avLst/>
              <a:gdLst>
                <a:gd name="csX0" fmla="*/ 144149 w 144165"/>
                <a:gd name="csY0" fmla="*/ 37985 h 200697"/>
                <a:gd name="csX1" fmla="*/ 143257 w 144165"/>
                <a:gd name="csY1" fmla="*/ 48401 h 200697"/>
                <a:gd name="csX2" fmla="*/ 110204 w 144165"/>
                <a:gd name="csY2" fmla="*/ 106608 h 200697"/>
                <a:gd name="csX3" fmla="*/ 84283 w 144165"/>
                <a:gd name="csY3" fmla="*/ 160332 h 200697"/>
                <a:gd name="csX4" fmla="*/ 42428 w 144165"/>
                <a:gd name="csY4" fmla="*/ 198406 h 200697"/>
                <a:gd name="csX5" fmla="*/ 0 w 144165"/>
                <a:gd name="csY5" fmla="*/ 193784 h 200697"/>
                <a:gd name="csX6" fmla="*/ 14737 w 144165"/>
                <a:gd name="csY6" fmla="*/ 175931 h 200697"/>
                <a:gd name="csX7" fmla="*/ 8585 w 144165"/>
                <a:gd name="csY7" fmla="*/ 116158 h 200697"/>
                <a:gd name="csX8" fmla="*/ 40925 w 144165"/>
                <a:gd name="csY8" fmla="*/ 74111 h 200697"/>
                <a:gd name="csX9" fmla="*/ 60146 w 144165"/>
                <a:gd name="csY9" fmla="*/ 44301 h 200697"/>
                <a:gd name="csX10" fmla="*/ 90486 w 144165"/>
                <a:gd name="csY10" fmla="*/ 14007 h 200697"/>
                <a:gd name="csX11" fmla="*/ 119362 w 144165"/>
                <a:gd name="csY11" fmla="*/ 4915 h 200697"/>
                <a:gd name="csX12" fmla="*/ 125884 w 144165"/>
                <a:gd name="csY12" fmla="*/ 0 h 200697"/>
                <a:gd name="csX13" fmla="*/ 144162 w 144165"/>
                <a:gd name="csY13" fmla="*/ 37972 h 2006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44165" h="200697">
                  <a:moveTo>
                    <a:pt x="144149" y="37985"/>
                  </a:moveTo>
                  <a:cubicBezTo>
                    <a:pt x="144111" y="41487"/>
                    <a:pt x="143805" y="44989"/>
                    <a:pt x="143257" y="48401"/>
                  </a:cubicBezTo>
                  <a:cubicBezTo>
                    <a:pt x="139207" y="73971"/>
                    <a:pt x="123145" y="86030"/>
                    <a:pt x="110204" y="106608"/>
                  </a:cubicBezTo>
                  <a:cubicBezTo>
                    <a:pt x="99644" y="123353"/>
                    <a:pt x="94180" y="143141"/>
                    <a:pt x="84283" y="160332"/>
                  </a:cubicBezTo>
                  <a:cubicBezTo>
                    <a:pt x="74628" y="177064"/>
                    <a:pt x="60808" y="192523"/>
                    <a:pt x="42428" y="198406"/>
                  </a:cubicBezTo>
                  <a:cubicBezTo>
                    <a:pt x="27678" y="203131"/>
                    <a:pt x="13285" y="200036"/>
                    <a:pt x="0" y="193784"/>
                  </a:cubicBezTo>
                  <a:cubicBezTo>
                    <a:pt x="6076" y="190562"/>
                    <a:pt x="10840" y="184858"/>
                    <a:pt x="14737" y="175931"/>
                  </a:cubicBezTo>
                  <a:cubicBezTo>
                    <a:pt x="23437" y="156003"/>
                    <a:pt x="9196" y="135934"/>
                    <a:pt x="8585" y="116158"/>
                  </a:cubicBezTo>
                  <a:cubicBezTo>
                    <a:pt x="8037" y="98395"/>
                    <a:pt x="24889" y="80847"/>
                    <a:pt x="40925" y="74111"/>
                  </a:cubicBezTo>
                  <a:cubicBezTo>
                    <a:pt x="64693" y="64102"/>
                    <a:pt x="58312" y="66203"/>
                    <a:pt x="60146" y="44301"/>
                  </a:cubicBezTo>
                  <a:cubicBezTo>
                    <a:pt x="61509" y="27976"/>
                    <a:pt x="77061" y="18018"/>
                    <a:pt x="90486" y="14007"/>
                  </a:cubicBezTo>
                  <a:cubicBezTo>
                    <a:pt x="100192" y="11117"/>
                    <a:pt x="110624" y="10136"/>
                    <a:pt x="119362" y="4915"/>
                  </a:cubicBezTo>
                  <a:cubicBezTo>
                    <a:pt x="121973" y="3362"/>
                    <a:pt x="124126" y="1719"/>
                    <a:pt x="125884" y="0"/>
                  </a:cubicBezTo>
                  <a:cubicBezTo>
                    <a:pt x="139436" y="7679"/>
                    <a:pt x="144327" y="22921"/>
                    <a:pt x="144162" y="37972"/>
                  </a:cubicBezTo>
                  <a:close/>
                </a:path>
              </a:pathLst>
            </a:custGeom>
            <a:solidFill>
              <a:schemeClr val="bg1">
                <a:lumMod val="65000"/>
              </a:schemeClr>
            </a:solidFill>
            <a:ln w="1264" cap="flat">
              <a:noFill/>
              <a:prstDash val="solid"/>
              <a:miter/>
            </a:ln>
          </p:spPr>
          <p:txBody>
            <a:bodyPr/>
            <a:lstStyle/>
            <a:p>
              <a:endParaRPr lang="en-US"/>
            </a:p>
          </p:txBody>
        </p:sp>
        <p:sp>
          <p:nvSpPr>
            <p:cNvPr id="4401" name="Freeform 4400">
              <a:extLst>
                <a:ext uri="{FF2B5EF4-FFF2-40B4-BE49-F238E27FC236}">
                  <a16:creationId xmlns:a16="http://schemas.microsoft.com/office/drawing/2014/main" id="{D429757D-4831-4286-8364-6E647912203D}"/>
                </a:ext>
              </a:extLst>
            </p:cNvPr>
            <p:cNvSpPr/>
            <p:nvPr/>
          </p:nvSpPr>
          <p:spPr>
            <a:xfrm>
              <a:off x="7767273" y="2609403"/>
              <a:ext cx="77295" cy="106299"/>
            </a:xfrm>
            <a:custGeom>
              <a:avLst/>
              <a:gdLst>
                <a:gd name="csX0" fmla="*/ 77287 w 77295"/>
                <a:gd name="csY0" fmla="*/ 69253 h 106299"/>
                <a:gd name="csX1" fmla="*/ 65479 w 77295"/>
                <a:gd name="csY1" fmla="*/ 100948 h 106299"/>
                <a:gd name="csX2" fmla="*/ 42820 w 77295"/>
                <a:gd name="csY2" fmla="*/ 104857 h 106299"/>
                <a:gd name="csX3" fmla="*/ 22096 w 77295"/>
                <a:gd name="csY3" fmla="*/ 81427 h 106299"/>
                <a:gd name="csX4" fmla="*/ 6951 w 77295"/>
                <a:gd name="csY4" fmla="*/ 52814 h 106299"/>
                <a:gd name="csX5" fmla="*/ 11078 w 77295"/>
                <a:gd name="csY5" fmla="*/ 5265 h 106299"/>
                <a:gd name="csX6" fmla="*/ 54869 w 77295"/>
                <a:gd name="csY6" fmla="*/ 11136 h 106299"/>
                <a:gd name="csX7" fmla="*/ 77287 w 77295"/>
                <a:gd name="csY7" fmla="*/ 69266 h 1062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77295" h="106299">
                  <a:moveTo>
                    <a:pt x="77287" y="69253"/>
                  </a:moveTo>
                  <a:cubicBezTo>
                    <a:pt x="77491" y="81847"/>
                    <a:pt x="74192" y="93447"/>
                    <a:pt x="65479" y="100948"/>
                  </a:cubicBezTo>
                  <a:cubicBezTo>
                    <a:pt x="59378" y="106194"/>
                    <a:pt x="50322" y="107760"/>
                    <a:pt x="42820" y="104857"/>
                  </a:cubicBezTo>
                  <a:cubicBezTo>
                    <a:pt x="32872" y="101011"/>
                    <a:pt x="27089" y="90850"/>
                    <a:pt x="22096" y="81427"/>
                  </a:cubicBezTo>
                  <a:cubicBezTo>
                    <a:pt x="17052" y="71889"/>
                    <a:pt x="12008" y="62351"/>
                    <a:pt x="6951" y="52814"/>
                  </a:cubicBezTo>
                  <a:cubicBezTo>
                    <a:pt x="-1239" y="37342"/>
                    <a:pt x="-4767" y="17821"/>
                    <a:pt x="11078" y="5265"/>
                  </a:cubicBezTo>
                  <a:cubicBezTo>
                    <a:pt x="23497" y="-4578"/>
                    <a:pt x="44641" y="528"/>
                    <a:pt x="54869" y="11136"/>
                  </a:cubicBezTo>
                  <a:cubicBezTo>
                    <a:pt x="66180" y="22851"/>
                    <a:pt x="76930" y="47542"/>
                    <a:pt x="77287" y="69266"/>
                  </a:cubicBezTo>
                  <a:close/>
                </a:path>
              </a:pathLst>
            </a:custGeom>
            <a:solidFill>
              <a:schemeClr val="bg1">
                <a:lumMod val="65000"/>
              </a:schemeClr>
            </a:solidFill>
            <a:ln w="1264" cap="flat">
              <a:noFill/>
              <a:prstDash val="solid"/>
              <a:miter/>
            </a:ln>
          </p:spPr>
          <p:txBody>
            <a:bodyPr/>
            <a:lstStyle/>
            <a:p>
              <a:endParaRPr lang="en-US"/>
            </a:p>
          </p:txBody>
        </p:sp>
        <p:sp>
          <p:nvSpPr>
            <p:cNvPr id="4402" name="Freeform 4401">
              <a:extLst>
                <a:ext uri="{FF2B5EF4-FFF2-40B4-BE49-F238E27FC236}">
                  <a16:creationId xmlns:a16="http://schemas.microsoft.com/office/drawing/2014/main" id="{C55CCA09-157B-8E11-36FA-6974553C50D9}"/>
                </a:ext>
              </a:extLst>
            </p:cNvPr>
            <p:cNvSpPr/>
            <p:nvPr/>
          </p:nvSpPr>
          <p:spPr>
            <a:xfrm>
              <a:off x="7734019" y="2659213"/>
              <a:ext cx="47388" cy="67923"/>
            </a:xfrm>
            <a:custGeom>
              <a:avLst/>
              <a:gdLst>
                <a:gd name="csX0" fmla="*/ 47389 w 47388"/>
                <a:gd name="csY0" fmla="*/ 48616 h 67923"/>
                <a:gd name="csX1" fmla="*/ 45058 w 47388"/>
                <a:gd name="csY1" fmla="*/ 60522 h 67923"/>
                <a:gd name="csX2" fmla="*/ 35798 w 47388"/>
                <a:gd name="csY2" fmla="*/ 67806 h 67923"/>
                <a:gd name="csX3" fmla="*/ 18972 w 47388"/>
                <a:gd name="csY3" fmla="*/ 58281 h 67923"/>
                <a:gd name="csX4" fmla="*/ 3611 w 47388"/>
                <a:gd name="csY4" fmla="*/ 37360 h 67923"/>
                <a:gd name="csX5" fmla="*/ 2018 w 47388"/>
                <a:gd name="csY5" fmla="*/ 12159 h 67923"/>
                <a:gd name="csX6" fmla="*/ 47389 w 47388"/>
                <a:gd name="csY6" fmla="*/ 48616 h 67923"/>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47388" h="67923">
                  <a:moveTo>
                    <a:pt x="47389" y="48616"/>
                  </a:moveTo>
                  <a:cubicBezTo>
                    <a:pt x="47389" y="52691"/>
                    <a:pt x="46892" y="56881"/>
                    <a:pt x="45058" y="60522"/>
                  </a:cubicBezTo>
                  <a:cubicBezTo>
                    <a:pt x="43224" y="64164"/>
                    <a:pt x="39836" y="67208"/>
                    <a:pt x="35798" y="67806"/>
                  </a:cubicBezTo>
                  <a:cubicBezTo>
                    <a:pt x="29136" y="68800"/>
                    <a:pt x="23455" y="63311"/>
                    <a:pt x="18972" y="58281"/>
                  </a:cubicBezTo>
                  <a:cubicBezTo>
                    <a:pt x="13189" y="51800"/>
                    <a:pt x="7330" y="45204"/>
                    <a:pt x="3611" y="37360"/>
                  </a:cubicBezTo>
                  <a:cubicBezTo>
                    <a:pt x="-109" y="29516"/>
                    <a:pt x="-1472" y="20105"/>
                    <a:pt x="2018" y="12159"/>
                  </a:cubicBezTo>
                  <a:cubicBezTo>
                    <a:pt x="17966" y="-24221"/>
                    <a:pt x="47402" y="30942"/>
                    <a:pt x="47389" y="48616"/>
                  </a:cubicBezTo>
                  <a:close/>
                </a:path>
              </a:pathLst>
            </a:custGeom>
            <a:solidFill>
              <a:schemeClr val="bg1">
                <a:lumMod val="65000"/>
              </a:schemeClr>
            </a:solidFill>
            <a:ln w="1264" cap="flat">
              <a:noFill/>
              <a:prstDash val="solid"/>
              <a:miter/>
            </a:ln>
          </p:spPr>
          <p:txBody>
            <a:bodyPr/>
            <a:lstStyle/>
            <a:p>
              <a:endParaRPr lang="en-US"/>
            </a:p>
          </p:txBody>
        </p:sp>
        <p:sp>
          <p:nvSpPr>
            <p:cNvPr id="4403" name="Freeform 4402">
              <a:extLst>
                <a:ext uri="{FF2B5EF4-FFF2-40B4-BE49-F238E27FC236}">
                  <a16:creationId xmlns:a16="http://schemas.microsoft.com/office/drawing/2014/main" id="{67096C9E-16BB-1558-7407-2D335161B858}"/>
                </a:ext>
              </a:extLst>
            </p:cNvPr>
            <p:cNvSpPr/>
            <p:nvPr/>
          </p:nvSpPr>
          <p:spPr>
            <a:xfrm>
              <a:off x="7700252" y="2700351"/>
              <a:ext cx="36732" cy="47929"/>
            </a:xfrm>
            <a:custGeom>
              <a:avLst/>
              <a:gdLst>
                <a:gd name="csX0" fmla="*/ 35264 w 36732"/>
                <a:gd name="csY0" fmla="*/ 20136 h 47929"/>
                <a:gd name="csX1" fmla="*/ 26386 w 36732"/>
                <a:gd name="csY1" fmla="*/ 46737 h 47929"/>
                <a:gd name="csX2" fmla="*/ 9916 w 36732"/>
                <a:gd name="csY2" fmla="*/ 44662 h 47929"/>
                <a:gd name="csX3" fmla="*/ 643 w 36732"/>
                <a:gd name="csY3" fmla="*/ 30502 h 47929"/>
                <a:gd name="csX4" fmla="*/ 10846 w 36732"/>
                <a:gd name="csY4" fmla="*/ 1112 h 47929"/>
                <a:gd name="csX5" fmla="*/ 35276 w 36732"/>
                <a:gd name="csY5" fmla="*/ 20149 h 47929"/>
              </a:gdLst>
              <a:ahLst/>
              <a:cxnLst>
                <a:cxn ang="0">
                  <a:pos x="csX0" y="csY0"/>
                </a:cxn>
                <a:cxn ang="0">
                  <a:pos x="csX1" y="csY1"/>
                </a:cxn>
                <a:cxn ang="0">
                  <a:pos x="csX2" y="csY2"/>
                </a:cxn>
                <a:cxn ang="0">
                  <a:pos x="csX3" y="csY3"/>
                </a:cxn>
                <a:cxn ang="0">
                  <a:pos x="csX4" y="csY4"/>
                </a:cxn>
                <a:cxn ang="0">
                  <a:pos x="csX5" y="csY5"/>
                </a:cxn>
              </a:cxnLst>
              <a:rect l="l" t="t" r="r" b="b"/>
              <a:pathLst>
                <a:path w="36732" h="47929">
                  <a:moveTo>
                    <a:pt x="35264" y="20136"/>
                  </a:moveTo>
                  <a:cubicBezTo>
                    <a:pt x="38830" y="29827"/>
                    <a:pt x="35913" y="42739"/>
                    <a:pt x="26386" y="46737"/>
                  </a:cubicBezTo>
                  <a:cubicBezTo>
                    <a:pt x="21062" y="48979"/>
                    <a:pt x="14667" y="47934"/>
                    <a:pt x="9916" y="44662"/>
                  </a:cubicBezTo>
                  <a:cubicBezTo>
                    <a:pt x="5165" y="41389"/>
                    <a:pt x="1994" y="36105"/>
                    <a:pt x="643" y="30502"/>
                  </a:cubicBezTo>
                  <a:cubicBezTo>
                    <a:pt x="-1496" y="21677"/>
                    <a:pt x="1650" y="5633"/>
                    <a:pt x="10846" y="1112"/>
                  </a:cubicBezTo>
                  <a:cubicBezTo>
                    <a:pt x="21635" y="-4211"/>
                    <a:pt x="31837" y="10803"/>
                    <a:pt x="35276" y="20149"/>
                  </a:cubicBezTo>
                  <a:close/>
                </a:path>
              </a:pathLst>
            </a:custGeom>
            <a:solidFill>
              <a:schemeClr val="bg1">
                <a:lumMod val="65000"/>
              </a:schemeClr>
            </a:solidFill>
            <a:ln w="1264" cap="flat">
              <a:noFill/>
              <a:prstDash val="solid"/>
              <a:miter/>
            </a:ln>
          </p:spPr>
          <p:txBody>
            <a:bodyPr/>
            <a:lstStyle/>
            <a:p>
              <a:endParaRPr lang="en-US"/>
            </a:p>
          </p:txBody>
        </p:sp>
        <p:sp>
          <p:nvSpPr>
            <p:cNvPr id="4404" name="Oval 4403">
              <a:extLst>
                <a:ext uri="{FF2B5EF4-FFF2-40B4-BE49-F238E27FC236}">
                  <a16:creationId xmlns:a16="http://schemas.microsoft.com/office/drawing/2014/main" id="{533DD0BE-5E52-4A05-F718-3B26A5B5F8C2}"/>
                </a:ext>
              </a:extLst>
            </p:cNvPr>
            <p:cNvSpPr/>
            <p:nvPr/>
          </p:nvSpPr>
          <p:spPr>
            <a:xfrm rot="17580600">
              <a:off x="7489007" y="2815585"/>
              <a:ext cx="49038" cy="57760"/>
            </a:xfrm>
            <a:prstGeom prst="ellipse">
              <a:avLst/>
            </a:prstGeom>
            <a:solidFill>
              <a:schemeClr val="bg1">
                <a:lumMod val="75000"/>
              </a:schemeClr>
            </a:solidFill>
            <a:ln w="1264" cap="flat">
              <a:noFill/>
              <a:prstDash val="solid"/>
              <a:miter/>
            </a:ln>
          </p:spPr>
          <p:txBody>
            <a:bodyPr/>
            <a:lstStyle/>
            <a:p>
              <a:endParaRPr lang="en-US"/>
            </a:p>
          </p:txBody>
        </p:sp>
        <p:sp>
          <p:nvSpPr>
            <p:cNvPr id="4405" name="Oval 4404">
              <a:extLst>
                <a:ext uri="{FF2B5EF4-FFF2-40B4-BE49-F238E27FC236}">
                  <a16:creationId xmlns:a16="http://schemas.microsoft.com/office/drawing/2014/main" id="{09EA55A8-CCB2-E48C-C2BE-31990F6ABF11}"/>
                </a:ext>
              </a:extLst>
            </p:cNvPr>
            <p:cNvSpPr/>
            <p:nvPr/>
          </p:nvSpPr>
          <p:spPr>
            <a:xfrm rot="20219400">
              <a:off x="7565788" y="2819934"/>
              <a:ext cx="57776" cy="49025"/>
            </a:xfrm>
            <a:prstGeom prst="ellipse">
              <a:avLst/>
            </a:prstGeom>
            <a:solidFill>
              <a:schemeClr val="bg1">
                <a:lumMod val="75000"/>
              </a:schemeClr>
            </a:solidFill>
            <a:ln w="1264" cap="flat">
              <a:noFill/>
              <a:prstDash val="solid"/>
              <a:miter/>
            </a:ln>
          </p:spPr>
          <p:txBody>
            <a:bodyPr/>
            <a:lstStyle/>
            <a:p>
              <a:endParaRPr lang="en-US"/>
            </a:p>
          </p:txBody>
        </p:sp>
        <p:sp>
          <p:nvSpPr>
            <p:cNvPr id="4478" name="Freeform 4477">
              <a:extLst>
                <a:ext uri="{FF2B5EF4-FFF2-40B4-BE49-F238E27FC236}">
                  <a16:creationId xmlns:a16="http://schemas.microsoft.com/office/drawing/2014/main" id="{F01375EF-C4B4-CE93-5E7C-20367496EE7B}"/>
                </a:ext>
              </a:extLst>
            </p:cNvPr>
            <p:cNvSpPr/>
            <p:nvPr/>
          </p:nvSpPr>
          <p:spPr>
            <a:xfrm>
              <a:off x="7449490" y="2466612"/>
              <a:ext cx="107663" cy="50617"/>
            </a:xfrm>
            <a:custGeom>
              <a:avLst/>
              <a:gdLst>
                <a:gd name="csX0" fmla="*/ 104619 w 107663"/>
                <a:gd name="csY0" fmla="*/ 50617 h 50617"/>
                <a:gd name="csX1" fmla="*/ 555 w 107663"/>
                <a:gd name="csY1" fmla="*/ 4813 h 50617"/>
                <a:gd name="csX2" fmla="*/ 1294 w 107663"/>
                <a:gd name="csY2" fmla="*/ 560 h 50617"/>
                <a:gd name="csX3" fmla="*/ 5548 w 107663"/>
                <a:gd name="csY3" fmla="*/ 1299 h 50617"/>
                <a:gd name="csX4" fmla="*/ 104607 w 107663"/>
                <a:gd name="csY4" fmla="*/ 44505 h 50617"/>
                <a:gd name="csX5" fmla="*/ 107664 w 107663"/>
                <a:gd name="csY5" fmla="*/ 47561 h 50617"/>
                <a:gd name="csX6" fmla="*/ 104607 w 107663"/>
                <a:gd name="csY6" fmla="*/ 50617 h 5061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07663" h="50617">
                  <a:moveTo>
                    <a:pt x="104619" y="50617"/>
                  </a:moveTo>
                  <a:cubicBezTo>
                    <a:pt x="33608" y="50617"/>
                    <a:pt x="1880" y="6685"/>
                    <a:pt x="555" y="4813"/>
                  </a:cubicBezTo>
                  <a:cubicBezTo>
                    <a:pt x="-413" y="3438"/>
                    <a:pt x="-82" y="1528"/>
                    <a:pt x="1294" y="560"/>
                  </a:cubicBezTo>
                  <a:cubicBezTo>
                    <a:pt x="2669" y="-420"/>
                    <a:pt x="4580" y="-76"/>
                    <a:pt x="5548" y="1299"/>
                  </a:cubicBezTo>
                  <a:cubicBezTo>
                    <a:pt x="5854" y="1732"/>
                    <a:pt x="36920" y="44505"/>
                    <a:pt x="104607" y="44505"/>
                  </a:cubicBezTo>
                  <a:cubicBezTo>
                    <a:pt x="106301" y="44505"/>
                    <a:pt x="107664" y="45867"/>
                    <a:pt x="107664" y="47561"/>
                  </a:cubicBezTo>
                  <a:cubicBezTo>
                    <a:pt x="107664" y="49255"/>
                    <a:pt x="106301" y="50617"/>
                    <a:pt x="104607" y="50617"/>
                  </a:cubicBezTo>
                  <a:close/>
                </a:path>
              </a:pathLst>
            </a:custGeom>
            <a:solidFill>
              <a:schemeClr val="tx1"/>
            </a:solidFill>
            <a:ln w="1264" cap="flat">
              <a:noFill/>
              <a:prstDash val="solid"/>
              <a:miter/>
            </a:ln>
          </p:spPr>
          <p:txBody>
            <a:bodyPr/>
            <a:lstStyle/>
            <a:p>
              <a:endParaRPr lang="en-US"/>
            </a:p>
          </p:txBody>
        </p:sp>
        <p:sp>
          <p:nvSpPr>
            <p:cNvPr id="4479" name="Freeform 4478">
              <a:extLst>
                <a:ext uri="{FF2B5EF4-FFF2-40B4-BE49-F238E27FC236}">
                  <a16:creationId xmlns:a16="http://schemas.microsoft.com/office/drawing/2014/main" id="{93EE21EB-69D4-92BB-1FB8-07C9F198F085}"/>
                </a:ext>
              </a:extLst>
            </p:cNvPr>
            <p:cNvSpPr/>
            <p:nvPr/>
          </p:nvSpPr>
          <p:spPr>
            <a:xfrm>
              <a:off x="7497829" y="2327707"/>
              <a:ext cx="53254" cy="178902"/>
            </a:xfrm>
            <a:custGeom>
              <a:avLst/>
              <a:gdLst>
                <a:gd name="csX0" fmla="*/ 6018 w 53254"/>
                <a:gd name="csY0" fmla="*/ 178902 h 178902"/>
                <a:gd name="csX1" fmla="*/ 2618 w 53254"/>
                <a:gd name="csY1" fmla="*/ 178660 h 178902"/>
                <a:gd name="csX2" fmla="*/ 32 w 53254"/>
                <a:gd name="csY2" fmla="*/ 175197 h 178902"/>
                <a:gd name="csX3" fmla="*/ 3496 w 53254"/>
                <a:gd name="csY3" fmla="*/ 172612 h 178902"/>
                <a:gd name="csX4" fmla="*/ 32258 w 53254"/>
                <a:gd name="csY4" fmla="*/ 158592 h 178902"/>
                <a:gd name="csX5" fmla="*/ 43607 w 53254"/>
                <a:gd name="csY5" fmla="*/ 129928 h 178902"/>
                <a:gd name="csX6" fmla="*/ 32232 w 53254"/>
                <a:gd name="csY6" fmla="*/ 21168 h 178902"/>
                <a:gd name="csX7" fmla="*/ 10719 w 53254"/>
                <a:gd name="csY7" fmla="*/ 6065 h 178902"/>
                <a:gd name="csX8" fmla="*/ 8286 w 53254"/>
                <a:gd name="csY8" fmla="*/ 2487 h 178902"/>
                <a:gd name="csX9" fmla="*/ 11865 w 53254"/>
                <a:gd name="csY9" fmla="*/ 55 h 178902"/>
                <a:gd name="csX10" fmla="*/ 37289 w 53254"/>
                <a:gd name="csY10" fmla="*/ 17730 h 178902"/>
                <a:gd name="csX11" fmla="*/ 49606 w 53254"/>
                <a:gd name="csY11" fmla="*/ 131087 h 178902"/>
                <a:gd name="csX12" fmla="*/ 37047 w 53254"/>
                <a:gd name="csY12" fmla="*/ 162399 h 178902"/>
                <a:gd name="csX13" fmla="*/ 6018 w 53254"/>
                <a:gd name="csY13" fmla="*/ 178902 h 1789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53254" h="178902">
                  <a:moveTo>
                    <a:pt x="6018" y="178902"/>
                  </a:moveTo>
                  <a:cubicBezTo>
                    <a:pt x="4872" y="178902"/>
                    <a:pt x="3738" y="178826"/>
                    <a:pt x="2618" y="178660"/>
                  </a:cubicBezTo>
                  <a:cubicBezTo>
                    <a:pt x="949" y="178418"/>
                    <a:pt x="-210" y="176865"/>
                    <a:pt x="32" y="175197"/>
                  </a:cubicBezTo>
                  <a:cubicBezTo>
                    <a:pt x="274" y="173529"/>
                    <a:pt x="1828" y="172370"/>
                    <a:pt x="3496" y="172612"/>
                  </a:cubicBezTo>
                  <a:cubicBezTo>
                    <a:pt x="13368" y="174051"/>
                    <a:pt x="25876" y="166614"/>
                    <a:pt x="32258" y="158592"/>
                  </a:cubicBezTo>
                  <a:cubicBezTo>
                    <a:pt x="39021" y="150073"/>
                    <a:pt x="41798" y="139313"/>
                    <a:pt x="43607" y="129928"/>
                  </a:cubicBezTo>
                  <a:cubicBezTo>
                    <a:pt x="48956" y="102257"/>
                    <a:pt x="50587" y="48253"/>
                    <a:pt x="32232" y="21168"/>
                  </a:cubicBezTo>
                  <a:cubicBezTo>
                    <a:pt x="26551" y="12789"/>
                    <a:pt x="19316" y="7708"/>
                    <a:pt x="10719" y="6065"/>
                  </a:cubicBezTo>
                  <a:cubicBezTo>
                    <a:pt x="9063" y="5747"/>
                    <a:pt x="7980" y="4143"/>
                    <a:pt x="8286" y="2487"/>
                  </a:cubicBezTo>
                  <a:cubicBezTo>
                    <a:pt x="8604" y="832"/>
                    <a:pt x="10196" y="-263"/>
                    <a:pt x="11865" y="55"/>
                  </a:cubicBezTo>
                  <a:cubicBezTo>
                    <a:pt x="22119" y="2016"/>
                    <a:pt x="30665" y="7963"/>
                    <a:pt x="37289" y="17730"/>
                  </a:cubicBezTo>
                  <a:cubicBezTo>
                    <a:pt x="56688" y="46355"/>
                    <a:pt x="55134" y="102448"/>
                    <a:pt x="49606" y="131087"/>
                  </a:cubicBezTo>
                  <a:cubicBezTo>
                    <a:pt x="47657" y="141210"/>
                    <a:pt x="44625" y="152836"/>
                    <a:pt x="37047" y="162399"/>
                  </a:cubicBezTo>
                  <a:cubicBezTo>
                    <a:pt x="30360" y="170816"/>
                    <a:pt x="17686" y="178902"/>
                    <a:pt x="6018" y="178902"/>
                  </a:cubicBezTo>
                  <a:close/>
                </a:path>
              </a:pathLst>
            </a:custGeom>
            <a:solidFill>
              <a:schemeClr val="tx1"/>
            </a:solidFill>
            <a:ln w="1264" cap="flat">
              <a:noFill/>
              <a:prstDash val="solid"/>
              <a:miter/>
            </a:ln>
          </p:spPr>
          <p:txBody>
            <a:bodyPr/>
            <a:lstStyle/>
            <a:p>
              <a:endParaRPr lang="en-US"/>
            </a:p>
          </p:txBody>
        </p:sp>
        <p:sp>
          <p:nvSpPr>
            <p:cNvPr id="4480" name="Freeform 4479">
              <a:extLst>
                <a:ext uri="{FF2B5EF4-FFF2-40B4-BE49-F238E27FC236}">
                  <a16:creationId xmlns:a16="http://schemas.microsoft.com/office/drawing/2014/main" id="{E0A1369F-B88A-4FB5-3794-CB0CF78924FA}"/>
                </a:ext>
              </a:extLst>
            </p:cNvPr>
            <p:cNvSpPr/>
            <p:nvPr/>
          </p:nvSpPr>
          <p:spPr>
            <a:xfrm>
              <a:off x="7416378" y="2080074"/>
              <a:ext cx="139024" cy="281381"/>
            </a:xfrm>
            <a:custGeom>
              <a:avLst/>
              <a:gdLst>
                <a:gd name="csX0" fmla="*/ 3060 w 139024"/>
                <a:gd name="csY0" fmla="*/ 281382 h 281381"/>
                <a:gd name="csX1" fmla="*/ 589 w 139024"/>
                <a:gd name="csY1" fmla="*/ 280134 h 281381"/>
                <a:gd name="csX2" fmla="*/ 1251 w 139024"/>
                <a:gd name="csY2" fmla="*/ 275868 h 281381"/>
                <a:gd name="csX3" fmla="*/ 92336 w 139024"/>
                <a:gd name="csY3" fmla="*/ 247663 h 281381"/>
                <a:gd name="csX4" fmla="*/ 132866 w 139024"/>
                <a:gd name="csY4" fmla="*/ 203030 h 281381"/>
                <a:gd name="csX5" fmla="*/ 122689 w 139024"/>
                <a:gd name="csY5" fmla="*/ 169795 h 281381"/>
                <a:gd name="csX6" fmla="*/ 108767 w 139024"/>
                <a:gd name="csY6" fmla="*/ 168038 h 281381"/>
                <a:gd name="csX7" fmla="*/ 93597 w 139024"/>
                <a:gd name="csY7" fmla="*/ 170979 h 281381"/>
                <a:gd name="csX8" fmla="*/ 90464 w 139024"/>
                <a:gd name="csY8" fmla="*/ 168318 h 281381"/>
                <a:gd name="csX9" fmla="*/ 92807 w 139024"/>
                <a:gd name="csY9" fmla="*/ 164943 h 281381"/>
                <a:gd name="csX10" fmla="*/ 132000 w 139024"/>
                <a:gd name="csY10" fmla="*/ 73692 h 281381"/>
                <a:gd name="csX11" fmla="*/ 131784 w 139024"/>
                <a:gd name="csY11" fmla="*/ 68039 h 281381"/>
                <a:gd name="csX12" fmla="*/ 116957 w 139024"/>
                <a:gd name="csY12" fmla="*/ 17523 h 281381"/>
                <a:gd name="csX13" fmla="*/ 78146 w 139024"/>
                <a:gd name="csY13" fmla="*/ 6368 h 281381"/>
                <a:gd name="csX14" fmla="*/ 36597 w 139024"/>
                <a:gd name="csY14" fmla="*/ 18058 h 281381"/>
                <a:gd name="csX15" fmla="*/ 15491 w 139024"/>
                <a:gd name="csY15" fmla="*/ 33695 h 281381"/>
                <a:gd name="csX16" fmla="*/ 18077 w 139024"/>
                <a:gd name="csY16" fmla="*/ 54044 h 281381"/>
                <a:gd name="csX17" fmla="*/ 29910 w 139024"/>
                <a:gd name="csY17" fmla="*/ 87470 h 281381"/>
                <a:gd name="csX18" fmla="*/ 28050 w 139024"/>
                <a:gd name="csY18" fmla="*/ 91367 h 281381"/>
                <a:gd name="csX19" fmla="*/ 24153 w 139024"/>
                <a:gd name="csY19" fmla="*/ 89508 h 281381"/>
                <a:gd name="csX20" fmla="*/ 12320 w 139024"/>
                <a:gd name="csY20" fmla="*/ 56081 h 281381"/>
                <a:gd name="csX21" fmla="*/ 9721 w 139024"/>
                <a:gd name="csY21" fmla="*/ 31671 h 281381"/>
                <a:gd name="csX22" fmla="*/ 34406 w 139024"/>
                <a:gd name="csY22" fmla="*/ 12353 h 281381"/>
                <a:gd name="csX23" fmla="*/ 77611 w 139024"/>
                <a:gd name="csY23" fmla="*/ 282 h 281381"/>
                <a:gd name="csX24" fmla="*/ 121122 w 139024"/>
                <a:gd name="csY24" fmla="*/ 13041 h 281381"/>
                <a:gd name="csX25" fmla="*/ 137897 w 139024"/>
                <a:gd name="csY25" fmla="*/ 67822 h 281381"/>
                <a:gd name="csX26" fmla="*/ 138114 w 139024"/>
                <a:gd name="csY26" fmla="*/ 73425 h 281381"/>
                <a:gd name="csX27" fmla="*/ 115773 w 139024"/>
                <a:gd name="csY27" fmla="*/ 160996 h 281381"/>
                <a:gd name="csX28" fmla="*/ 126434 w 139024"/>
                <a:gd name="csY28" fmla="*/ 164956 h 281381"/>
                <a:gd name="csX29" fmla="*/ 138980 w 139024"/>
                <a:gd name="csY29" fmla="*/ 203247 h 281381"/>
                <a:gd name="csX30" fmla="*/ 93151 w 139024"/>
                <a:gd name="csY30" fmla="*/ 253711 h 281381"/>
                <a:gd name="csX31" fmla="*/ 4868 w 139024"/>
                <a:gd name="csY31" fmla="*/ 280796 h 281381"/>
                <a:gd name="csX32" fmla="*/ 3060 w 139024"/>
                <a:gd name="csY32" fmla="*/ 281382 h 2813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Lst>
              <a:rect l="l" t="t" r="r" b="b"/>
              <a:pathLst>
                <a:path w="139024" h="281381">
                  <a:moveTo>
                    <a:pt x="3060" y="281382"/>
                  </a:moveTo>
                  <a:cubicBezTo>
                    <a:pt x="2117" y="281382"/>
                    <a:pt x="1187" y="280949"/>
                    <a:pt x="589" y="280134"/>
                  </a:cubicBezTo>
                  <a:cubicBezTo>
                    <a:pt x="-405" y="278771"/>
                    <a:pt x="-112" y="276861"/>
                    <a:pt x="1251" y="275868"/>
                  </a:cubicBezTo>
                  <a:cubicBezTo>
                    <a:pt x="28025" y="256283"/>
                    <a:pt x="62199" y="251699"/>
                    <a:pt x="92336" y="247663"/>
                  </a:cubicBezTo>
                  <a:cubicBezTo>
                    <a:pt x="123402" y="243499"/>
                    <a:pt x="131733" y="234317"/>
                    <a:pt x="132866" y="203030"/>
                  </a:cubicBezTo>
                  <a:cubicBezTo>
                    <a:pt x="133312" y="190742"/>
                    <a:pt x="130331" y="175703"/>
                    <a:pt x="122689" y="169795"/>
                  </a:cubicBezTo>
                  <a:cubicBezTo>
                    <a:pt x="118970" y="166917"/>
                    <a:pt x="114423" y="166344"/>
                    <a:pt x="108767" y="168038"/>
                  </a:cubicBezTo>
                  <a:cubicBezTo>
                    <a:pt x="103558" y="169591"/>
                    <a:pt x="99125" y="170801"/>
                    <a:pt x="93597" y="170979"/>
                  </a:cubicBezTo>
                  <a:cubicBezTo>
                    <a:pt x="91992" y="170992"/>
                    <a:pt x="90667" y="169884"/>
                    <a:pt x="90464" y="168318"/>
                  </a:cubicBezTo>
                  <a:cubicBezTo>
                    <a:pt x="90260" y="166752"/>
                    <a:pt x="91279" y="165300"/>
                    <a:pt x="92807" y="164943"/>
                  </a:cubicBezTo>
                  <a:cubicBezTo>
                    <a:pt x="132242" y="155864"/>
                    <a:pt x="133847" y="116593"/>
                    <a:pt x="132000" y="73692"/>
                  </a:cubicBezTo>
                  <a:cubicBezTo>
                    <a:pt x="131924" y="71833"/>
                    <a:pt x="131860" y="69949"/>
                    <a:pt x="131784" y="68039"/>
                  </a:cubicBezTo>
                  <a:cubicBezTo>
                    <a:pt x="131134" y="49371"/>
                    <a:pt x="130459" y="30066"/>
                    <a:pt x="116957" y="17523"/>
                  </a:cubicBezTo>
                  <a:cubicBezTo>
                    <a:pt x="107863" y="9068"/>
                    <a:pt x="93712" y="5006"/>
                    <a:pt x="78146" y="6368"/>
                  </a:cubicBezTo>
                  <a:cubicBezTo>
                    <a:pt x="63791" y="7629"/>
                    <a:pt x="49959" y="12926"/>
                    <a:pt x="36597" y="18058"/>
                  </a:cubicBezTo>
                  <a:cubicBezTo>
                    <a:pt x="27872" y="21407"/>
                    <a:pt x="18319" y="25648"/>
                    <a:pt x="15491" y="33695"/>
                  </a:cubicBezTo>
                  <a:cubicBezTo>
                    <a:pt x="13364" y="39744"/>
                    <a:pt x="15402" y="46493"/>
                    <a:pt x="18077" y="54044"/>
                  </a:cubicBezTo>
                  <a:lnTo>
                    <a:pt x="29910" y="87470"/>
                  </a:lnTo>
                  <a:cubicBezTo>
                    <a:pt x="30470" y="89062"/>
                    <a:pt x="29643" y="90807"/>
                    <a:pt x="28050" y="91367"/>
                  </a:cubicBezTo>
                  <a:cubicBezTo>
                    <a:pt x="26458" y="91927"/>
                    <a:pt x="24713" y="91100"/>
                    <a:pt x="24153" y="89508"/>
                  </a:cubicBezTo>
                  <a:lnTo>
                    <a:pt x="12320" y="56081"/>
                  </a:lnTo>
                  <a:cubicBezTo>
                    <a:pt x="9365" y="47741"/>
                    <a:pt x="6945" y="39591"/>
                    <a:pt x="9721" y="31671"/>
                  </a:cubicBezTo>
                  <a:cubicBezTo>
                    <a:pt x="13402" y="21165"/>
                    <a:pt x="24395" y="16186"/>
                    <a:pt x="34406" y="12353"/>
                  </a:cubicBezTo>
                  <a:cubicBezTo>
                    <a:pt x="48175" y="7082"/>
                    <a:pt x="62403" y="1619"/>
                    <a:pt x="77611" y="282"/>
                  </a:cubicBezTo>
                  <a:cubicBezTo>
                    <a:pt x="94896" y="-1234"/>
                    <a:pt x="110754" y="3414"/>
                    <a:pt x="121122" y="13041"/>
                  </a:cubicBezTo>
                  <a:cubicBezTo>
                    <a:pt x="136484" y="27316"/>
                    <a:pt x="137235" y="48836"/>
                    <a:pt x="137897" y="67822"/>
                  </a:cubicBezTo>
                  <a:cubicBezTo>
                    <a:pt x="137961" y="69719"/>
                    <a:pt x="138025" y="71591"/>
                    <a:pt x="138114" y="73425"/>
                  </a:cubicBezTo>
                  <a:cubicBezTo>
                    <a:pt x="139324" y="101516"/>
                    <a:pt x="141031" y="141309"/>
                    <a:pt x="115773" y="160996"/>
                  </a:cubicBezTo>
                  <a:cubicBezTo>
                    <a:pt x="119734" y="161200"/>
                    <a:pt x="123288" y="162524"/>
                    <a:pt x="126434" y="164956"/>
                  </a:cubicBezTo>
                  <a:cubicBezTo>
                    <a:pt x="136433" y="172686"/>
                    <a:pt x="139439" y="190424"/>
                    <a:pt x="138980" y="203247"/>
                  </a:cubicBezTo>
                  <a:cubicBezTo>
                    <a:pt x="137745" y="237374"/>
                    <a:pt x="127045" y="249165"/>
                    <a:pt x="93151" y="253711"/>
                  </a:cubicBezTo>
                  <a:cubicBezTo>
                    <a:pt x="63728" y="257659"/>
                    <a:pt x="30381" y="262128"/>
                    <a:pt x="4868" y="280796"/>
                  </a:cubicBezTo>
                  <a:cubicBezTo>
                    <a:pt x="4321" y="281191"/>
                    <a:pt x="3696" y="281382"/>
                    <a:pt x="3060" y="281382"/>
                  </a:cubicBezTo>
                  <a:close/>
                </a:path>
              </a:pathLst>
            </a:custGeom>
            <a:solidFill>
              <a:schemeClr val="tx1"/>
            </a:solidFill>
            <a:ln w="1264" cap="flat">
              <a:noFill/>
              <a:prstDash val="solid"/>
              <a:miter/>
            </a:ln>
          </p:spPr>
          <p:txBody>
            <a:bodyPr/>
            <a:lstStyle/>
            <a:p>
              <a:endParaRPr lang="en-US"/>
            </a:p>
          </p:txBody>
        </p:sp>
        <p:sp>
          <p:nvSpPr>
            <p:cNvPr id="4481" name="Freeform 4480">
              <a:extLst>
                <a:ext uri="{FF2B5EF4-FFF2-40B4-BE49-F238E27FC236}">
                  <a16:creationId xmlns:a16="http://schemas.microsoft.com/office/drawing/2014/main" id="{7A469C25-4E2F-6062-F302-206CD3A2D5BC}"/>
                </a:ext>
              </a:extLst>
            </p:cNvPr>
            <p:cNvSpPr/>
            <p:nvPr/>
          </p:nvSpPr>
          <p:spPr>
            <a:xfrm>
              <a:off x="7207491" y="2134291"/>
              <a:ext cx="161296" cy="154976"/>
            </a:xfrm>
            <a:custGeom>
              <a:avLst/>
              <a:gdLst>
                <a:gd name="csX0" fmla="*/ 94278 w 161296"/>
                <a:gd name="csY0" fmla="*/ 154977 h 154976"/>
                <a:gd name="csX1" fmla="*/ 91604 w 161296"/>
                <a:gd name="csY1" fmla="*/ 153398 h 154976"/>
                <a:gd name="csX2" fmla="*/ 60308 w 161296"/>
                <a:gd name="csY2" fmla="*/ 133304 h 154976"/>
                <a:gd name="csX3" fmla="*/ 52449 w 161296"/>
                <a:gd name="csY3" fmla="*/ 131139 h 154976"/>
                <a:gd name="csX4" fmla="*/ 21357 w 161296"/>
                <a:gd name="csY4" fmla="*/ 118800 h 154976"/>
                <a:gd name="csX5" fmla="*/ 5028 w 161296"/>
                <a:gd name="csY5" fmla="*/ 50508 h 154976"/>
                <a:gd name="csX6" fmla="*/ 61709 w 161296"/>
                <a:gd name="csY6" fmla="*/ 4233 h 154976"/>
                <a:gd name="csX7" fmla="*/ 100927 w 161296"/>
                <a:gd name="csY7" fmla="*/ 2196 h 154976"/>
                <a:gd name="csX8" fmla="*/ 133255 w 161296"/>
                <a:gd name="csY8" fmla="*/ 32337 h 154976"/>
                <a:gd name="csX9" fmla="*/ 140668 w 161296"/>
                <a:gd name="csY9" fmla="*/ 54685 h 154976"/>
                <a:gd name="csX10" fmla="*/ 159990 w 161296"/>
                <a:gd name="csY10" fmla="*/ 90505 h 154976"/>
                <a:gd name="csX11" fmla="*/ 160742 w 161296"/>
                <a:gd name="csY11" fmla="*/ 94758 h 154976"/>
                <a:gd name="csX12" fmla="*/ 156488 w 161296"/>
                <a:gd name="csY12" fmla="*/ 95509 h 154976"/>
                <a:gd name="csX13" fmla="*/ 134745 w 161296"/>
                <a:gd name="csY13" fmla="*/ 56213 h 154976"/>
                <a:gd name="csX14" fmla="*/ 127752 w 161296"/>
                <a:gd name="csY14" fmla="*/ 34998 h 154976"/>
                <a:gd name="csX15" fmla="*/ 99093 w 161296"/>
                <a:gd name="csY15" fmla="*/ 8015 h 154976"/>
                <a:gd name="csX16" fmla="*/ 63556 w 161296"/>
                <a:gd name="csY16" fmla="*/ 10052 h 154976"/>
                <a:gd name="csX17" fmla="*/ 10607 w 161296"/>
                <a:gd name="csY17" fmla="*/ 52978 h 154976"/>
                <a:gd name="csX18" fmla="*/ 24847 w 161296"/>
                <a:gd name="csY18" fmla="*/ 113783 h 154976"/>
                <a:gd name="csX19" fmla="*/ 54015 w 161296"/>
                <a:gd name="csY19" fmla="*/ 125230 h 154976"/>
                <a:gd name="csX20" fmla="*/ 62002 w 161296"/>
                <a:gd name="csY20" fmla="*/ 127433 h 154976"/>
                <a:gd name="csX21" fmla="*/ 96940 w 161296"/>
                <a:gd name="csY21" fmla="*/ 150443 h 154976"/>
                <a:gd name="csX22" fmla="*/ 95743 w 161296"/>
                <a:gd name="csY22" fmla="*/ 154595 h 154976"/>
                <a:gd name="csX23" fmla="*/ 94266 w 161296"/>
                <a:gd name="csY23" fmla="*/ 154977 h 1549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161296" h="154976">
                  <a:moveTo>
                    <a:pt x="94278" y="154977"/>
                  </a:moveTo>
                  <a:cubicBezTo>
                    <a:pt x="93196" y="154977"/>
                    <a:pt x="92151" y="154404"/>
                    <a:pt x="91604" y="153398"/>
                  </a:cubicBezTo>
                  <a:cubicBezTo>
                    <a:pt x="86674" y="144458"/>
                    <a:pt x="76726" y="138079"/>
                    <a:pt x="60308" y="133304"/>
                  </a:cubicBezTo>
                  <a:cubicBezTo>
                    <a:pt x="57709" y="132552"/>
                    <a:pt x="55085" y="131839"/>
                    <a:pt x="52449" y="131139"/>
                  </a:cubicBezTo>
                  <a:cubicBezTo>
                    <a:pt x="41737" y="128274"/>
                    <a:pt x="30655" y="125307"/>
                    <a:pt x="21357" y="118800"/>
                  </a:cubicBezTo>
                  <a:cubicBezTo>
                    <a:pt x="1385" y="104843"/>
                    <a:pt x="-5786" y="74842"/>
                    <a:pt x="5028" y="50508"/>
                  </a:cubicBezTo>
                  <a:cubicBezTo>
                    <a:pt x="14313" y="29612"/>
                    <a:pt x="34973" y="12752"/>
                    <a:pt x="61709" y="4233"/>
                  </a:cubicBezTo>
                  <a:cubicBezTo>
                    <a:pt x="76994" y="-631"/>
                    <a:pt x="89820" y="-1293"/>
                    <a:pt x="100927" y="2196"/>
                  </a:cubicBezTo>
                  <a:cubicBezTo>
                    <a:pt x="114187" y="6360"/>
                    <a:pt x="125969" y="17349"/>
                    <a:pt x="133255" y="32337"/>
                  </a:cubicBezTo>
                  <a:cubicBezTo>
                    <a:pt x="136707" y="39442"/>
                    <a:pt x="138719" y="47197"/>
                    <a:pt x="140668" y="54685"/>
                  </a:cubicBezTo>
                  <a:cubicBezTo>
                    <a:pt x="144311" y="68717"/>
                    <a:pt x="147763" y="81973"/>
                    <a:pt x="159990" y="90505"/>
                  </a:cubicBezTo>
                  <a:cubicBezTo>
                    <a:pt x="161379" y="91473"/>
                    <a:pt x="161710" y="93370"/>
                    <a:pt x="160742" y="94758"/>
                  </a:cubicBezTo>
                  <a:cubicBezTo>
                    <a:pt x="159774" y="96146"/>
                    <a:pt x="157876" y="96477"/>
                    <a:pt x="156488" y="95509"/>
                  </a:cubicBezTo>
                  <a:cubicBezTo>
                    <a:pt x="142400" y="85679"/>
                    <a:pt x="138515" y="70704"/>
                    <a:pt x="134745" y="56213"/>
                  </a:cubicBezTo>
                  <a:cubicBezTo>
                    <a:pt x="132873" y="49005"/>
                    <a:pt x="130937" y="41556"/>
                    <a:pt x="127752" y="34998"/>
                  </a:cubicBezTo>
                  <a:cubicBezTo>
                    <a:pt x="121205" y="21513"/>
                    <a:pt x="110761" y="11682"/>
                    <a:pt x="99093" y="8015"/>
                  </a:cubicBezTo>
                  <a:cubicBezTo>
                    <a:pt x="89222" y="4908"/>
                    <a:pt x="77605" y="5583"/>
                    <a:pt x="63556" y="10052"/>
                  </a:cubicBezTo>
                  <a:cubicBezTo>
                    <a:pt x="38476" y="18037"/>
                    <a:pt x="19179" y="33674"/>
                    <a:pt x="10607" y="52978"/>
                  </a:cubicBezTo>
                  <a:cubicBezTo>
                    <a:pt x="939" y="74728"/>
                    <a:pt x="7193" y="101443"/>
                    <a:pt x="24847" y="113783"/>
                  </a:cubicBezTo>
                  <a:cubicBezTo>
                    <a:pt x="33266" y="119666"/>
                    <a:pt x="43813" y="122492"/>
                    <a:pt x="54015" y="125230"/>
                  </a:cubicBezTo>
                  <a:cubicBezTo>
                    <a:pt x="56690" y="125943"/>
                    <a:pt x="59365" y="126656"/>
                    <a:pt x="62002" y="127433"/>
                  </a:cubicBezTo>
                  <a:cubicBezTo>
                    <a:pt x="73376" y="130744"/>
                    <a:pt x="89362" y="136716"/>
                    <a:pt x="96940" y="150443"/>
                  </a:cubicBezTo>
                  <a:cubicBezTo>
                    <a:pt x="97756" y="151920"/>
                    <a:pt x="97221" y="153780"/>
                    <a:pt x="95743" y="154595"/>
                  </a:cubicBezTo>
                  <a:cubicBezTo>
                    <a:pt x="95272" y="154849"/>
                    <a:pt x="94762" y="154977"/>
                    <a:pt x="94266" y="154977"/>
                  </a:cubicBezTo>
                  <a:close/>
                </a:path>
              </a:pathLst>
            </a:custGeom>
            <a:solidFill>
              <a:schemeClr val="tx1"/>
            </a:solidFill>
            <a:ln w="1264" cap="flat">
              <a:noFill/>
              <a:prstDash val="solid"/>
              <a:miter/>
            </a:ln>
          </p:spPr>
          <p:txBody>
            <a:bodyPr/>
            <a:lstStyle/>
            <a:p>
              <a:endParaRPr lang="en-US"/>
            </a:p>
          </p:txBody>
        </p:sp>
        <p:sp>
          <p:nvSpPr>
            <p:cNvPr id="4482" name="Freeform 4481">
              <a:extLst>
                <a:ext uri="{FF2B5EF4-FFF2-40B4-BE49-F238E27FC236}">
                  <a16:creationId xmlns:a16="http://schemas.microsoft.com/office/drawing/2014/main" id="{005D86DE-7CAF-CD6D-3262-95A7DEB45CF3}"/>
                </a:ext>
              </a:extLst>
            </p:cNvPr>
            <p:cNvSpPr/>
            <p:nvPr/>
          </p:nvSpPr>
          <p:spPr>
            <a:xfrm>
              <a:off x="7329215" y="2103897"/>
              <a:ext cx="102902" cy="64092"/>
            </a:xfrm>
            <a:custGeom>
              <a:avLst/>
              <a:gdLst>
                <a:gd name="csX0" fmla="*/ 7111 w 102902"/>
                <a:gd name="csY0" fmla="*/ 64080 h 64092"/>
                <a:gd name="csX1" fmla="*/ 4640 w 102902"/>
                <a:gd name="csY1" fmla="*/ 62819 h 64092"/>
                <a:gd name="csX2" fmla="*/ 5621 w 102902"/>
                <a:gd name="csY2" fmla="*/ 26375 h 64092"/>
                <a:gd name="csX3" fmla="*/ 32420 w 102902"/>
                <a:gd name="csY3" fmla="*/ 8586 h 64092"/>
                <a:gd name="csX4" fmla="*/ 91636 w 102902"/>
                <a:gd name="csY4" fmla="*/ 4371 h 64092"/>
                <a:gd name="csX5" fmla="*/ 102871 w 102902"/>
                <a:gd name="csY5" fmla="*/ 22262 h 64092"/>
                <a:gd name="csX6" fmla="*/ 100272 w 102902"/>
                <a:gd name="csY6" fmla="*/ 25713 h 64092"/>
                <a:gd name="csX7" fmla="*/ 96820 w 102902"/>
                <a:gd name="csY7" fmla="*/ 23115 h 64092"/>
                <a:gd name="csX8" fmla="*/ 88528 w 102902"/>
                <a:gd name="csY8" fmla="*/ 9630 h 64092"/>
                <a:gd name="csX9" fmla="*/ 34586 w 102902"/>
                <a:gd name="csY9" fmla="*/ 14316 h 64092"/>
                <a:gd name="csX10" fmla="*/ 10499 w 102902"/>
                <a:gd name="csY10" fmla="*/ 30068 h 64092"/>
                <a:gd name="csX11" fmla="*/ 9595 w 102902"/>
                <a:gd name="csY11" fmla="*/ 59241 h 64092"/>
                <a:gd name="csX12" fmla="*/ 8920 w 102902"/>
                <a:gd name="csY12" fmla="*/ 63507 h 64092"/>
                <a:gd name="csX13" fmla="*/ 7124 w 102902"/>
                <a:gd name="csY13" fmla="*/ 64093 h 640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02902" h="64092">
                  <a:moveTo>
                    <a:pt x="7111" y="64080"/>
                  </a:moveTo>
                  <a:cubicBezTo>
                    <a:pt x="6168" y="64080"/>
                    <a:pt x="5239" y="63647"/>
                    <a:pt x="4640" y="62819"/>
                  </a:cubicBezTo>
                  <a:cubicBezTo>
                    <a:pt x="-1932" y="53765"/>
                    <a:pt x="-1448" y="35709"/>
                    <a:pt x="5621" y="26375"/>
                  </a:cubicBezTo>
                  <a:cubicBezTo>
                    <a:pt x="11174" y="19027"/>
                    <a:pt x="19696" y="13374"/>
                    <a:pt x="32420" y="8586"/>
                  </a:cubicBezTo>
                  <a:cubicBezTo>
                    <a:pt x="44623" y="4001"/>
                    <a:pt x="74823" y="-5613"/>
                    <a:pt x="91636" y="4371"/>
                  </a:cubicBezTo>
                  <a:cubicBezTo>
                    <a:pt x="97941" y="8115"/>
                    <a:pt x="101724" y="14125"/>
                    <a:pt x="102871" y="22262"/>
                  </a:cubicBezTo>
                  <a:cubicBezTo>
                    <a:pt x="103113" y="23930"/>
                    <a:pt x="101941" y="25484"/>
                    <a:pt x="100272" y="25713"/>
                  </a:cubicBezTo>
                  <a:cubicBezTo>
                    <a:pt x="98604" y="25942"/>
                    <a:pt x="97050" y="24783"/>
                    <a:pt x="96820" y="23115"/>
                  </a:cubicBezTo>
                  <a:cubicBezTo>
                    <a:pt x="95942" y="16824"/>
                    <a:pt x="93216" y="12419"/>
                    <a:pt x="88528" y="9630"/>
                  </a:cubicBezTo>
                  <a:cubicBezTo>
                    <a:pt x="73587" y="767"/>
                    <a:pt x="43463" y="10980"/>
                    <a:pt x="34586" y="14316"/>
                  </a:cubicBezTo>
                  <a:cubicBezTo>
                    <a:pt x="22982" y="18684"/>
                    <a:pt x="15339" y="23688"/>
                    <a:pt x="10499" y="30068"/>
                  </a:cubicBezTo>
                  <a:cubicBezTo>
                    <a:pt x="5022" y="37301"/>
                    <a:pt x="4564" y="52301"/>
                    <a:pt x="9595" y="59241"/>
                  </a:cubicBezTo>
                  <a:cubicBezTo>
                    <a:pt x="10588" y="60604"/>
                    <a:pt x="10283" y="62514"/>
                    <a:pt x="8920" y="63507"/>
                  </a:cubicBezTo>
                  <a:cubicBezTo>
                    <a:pt x="8372" y="63902"/>
                    <a:pt x="7748" y="64093"/>
                    <a:pt x="7124" y="64093"/>
                  </a:cubicBezTo>
                  <a:close/>
                </a:path>
              </a:pathLst>
            </a:custGeom>
            <a:solidFill>
              <a:schemeClr val="tx1"/>
            </a:solidFill>
            <a:ln w="1264" cap="flat">
              <a:noFill/>
              <a:prstDash val="solid"/>
              <a:miter/>
            </a:ln>
          </p:spPr>
          <p:txBody>
            <a:bodyPr/>
            <a:lstStyle/>
            <a:p>
              <a:endParaRPr lang="en-US"/>
            </a:p>
          </p:txBody>
        </p:sp>
        <p:sp>
          <p:nvSpPr>
            <p:cNvPr id="4483" name="Freeform 4482">
              <a:extLst>
                <a:ext uri="{FF2B5EF4-FFF2-40B4-BE49-F238E27FC236}">
                  <a16:creationId xmlns:a16="http://schemas.microsoft.com/office/drawing/2014/main" id="{9BC9A2F6-B3BD-DDD9-EDAB-C670ABB24E68}"/>
                </a:ext>
              </a:extLst>
            </p:cNvPr>
            <p:cNvSpPr/>
            <p:nvPr/>
          </p:nvSpPr>
          <p:spPr>
            <a:xfrm>
              <a:off x="7232075" y="2252051"/>
              <a:ext cx="21808" cy="56661"/>
            </a:xfrm>
            <a:custGeom>
              <a:avLst/>
              <a:gdLst>
                <a:gd name="csX0" fmla="*/ 18745 w 21808"/>
                <a:gd name="csY0" fmla="*/ 56661 h 56661"/>
                <a:gd name="csX1" fmla="*/ 17000 w 21808"/>
                <a:gd name="csY1" fmla="*/ 56114 h 56661"/>
                <a:gd name="csX2" fmla="*/ 6071 w 21808"/>
                <a:gd name="csY2" fmla="*/ 29232 h 56661"/>
                <a:gd name="csX3" fmla="*/ 5995 w 21808"/>
                <a:gd name="csY3" fmla="*/ 27310 h 56661"/>
                <a:gd name="csX4" fmla="*/ 670 w 21808"/>
                <a:gd name="csY4" fmla="*/ 4962 h 56661"/>
                <a:gd name="csX5" fmla="*/ 1154 w 21808"/>
                <a:gd name="csY5" fmla="*/ 670 h 56661"/>
                <a:gd name="csX6" fmla="*/ 5447 w 21808"/>
                <a:gd name="csY6" fmla="*/ 1154 h 56661"/>
                <a:gd name="csX7" fmla="*/ 12096 w 21808"/>
                <a:gd name="csY7" fmla="*/ 27080 h 56661"/>
                <a:gd name="csX8" fmla="*/ 12172 w 21808"/>
                <a:gd name="csY8" fmla="*/ 28990 h 56661"/>
                <a:gd name="csX9" fmla="*/ 20503 w 21808"/>
                <a:gd name="csY9" fmla="*/ 51109 h 56661"/>
                <a:gd name="csX10" fmla="*/ 21254 w 21808"/>
                <a:gd name="csY10" fmla="*/ 55362 h 56661"/>
                <a:gd name="csX11" fmla="*/ 18745 w 21808"/>
                <a:gd name="csY11" fmla="*/ 56661 h 5666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1808" h="56661">
                  <a:moveTo>
                    <a:pt x="18745" y="56661"/>
                  </a:moveTo>
                  <a:cubicBezTo>
                    <a:pt x="18146" y="56661"/>
                    <a:pt x="17535" y="56483"/>
                    <a:pt x="17000" y="56114"/>
                  </a:cubicBezTo>
                  <a:cubicBezTo>
                    <a:pt x="7944" y="49785"/>
                    <a:pt x="6428" y="37739"/>
                    <a:pt x="6071" y="29232"/>
                  </a:cubicBezTo>
                  <a:lnTo>
                    <a:pt x="5995" y="27310"/>
                  </a:lnTo>
                  <a:cubicBezTo>
                    <a:pt x="5689" y="19211"/>
                    <a:pt x="5371" y="10832"/>
                    <a:pt x="670" y="4962"/>
                  </a:cubicBezTo>
                  <a:cubicBezTo>
                    <a:pt x="-387" y="3637"/>
                    <a:pt x="-170" y="1714"/>
                    <a:pt x="1154" y="670"/>
                  </a:cubicBezTo>
                  <a:cubicBezTo>
                    <a:pt x="2479" y="-387"/>
                    <a:pt x="4402" y="-170"/>
                    <a:pt x="5447" y="1154"/>
                  </a:cubicBezTo>
                  <a:cubicBezTo>
                    <a:pt x="11395" y="8591"/>
                    <a:pt x="11765" y="18421"/>
                    <a:pt x="12096" y="27080"/>
                  </a:cubicBezTo>
                  <a:lnTo>
                    <a:pt x="12172" y="28990"/>
                  </a:lnTo>
                  <a:cubicBezTo>
                    <a:pt x="12478" y="36198"/>
                    <a:pt x="13663" y="46334"/>
                    <a:pt x="20503" y="51109"/>
                  </a:cubicBezTo>
                  <a:cubicBezTo>
                    <a:pt x="21891" y="52077"/>
                    <a:pt x="22222" y="53987"/>
                    <a:pt x="21254" y="55362"/>
                  </a:cubicBezTo>
                  <a:cubicBezTo>
                    <a:pt x="20655" y="56215"/>
                    <a:pt x="19713" y="56661"/>
                    <a:pt x="18745" y="56661"/>
                  </a:cubicBezTo>
                  <a:close/>
                </a:path>
              </a:pathLst>
            </a:custGeom>
            <a:solidFill>
              <a:schemeClr val="tx2"/>
            </a:solidFill>
            <a:ln w="1264" cap="flat">
              <a:noFill/>
              <a:prstDash val="solid"/>
              <a:miter/>
            </a:ln>
          </p:spPr>
          <p:txBody>
            <a:bodyPr/>
            <a:lstStyle/>
            <a:p>
              <a:endParaRPr lang="en-US"/>
            </a:p>
          </p:txBody>
        </p:sp>
        <p:sp>
          <p:nvSpPr>
            <p:cNvPr id="4484" name="Freeform 4483">
              <a:extLst>
                <a:ext uri="{FF2B5EF4-FFF2-40B4-BE49-F238E27FC236}">
                  <a16:creationId xmlns:a16="http://schemas.microsoft.com/office/drawing/2014/main" id="{5001303D-5F76-C690-0A32-94C0DEBE3D93}"/>
                </a:ext>
              </a:extLst>
            </p:cNvPr>
            <p:cNvSpPr/>
            <p:nvPr/>
          </p:nvSpPr>
          <p:spPr>
            <a:xfrm>
              <a:off x="7112939" y="2190899"/>
              <a:ext cx="98616" cy="151188"/>
            </a:xfrm>
            <a:custGeom>
              <a:avLst/>
              <a:gdLst>
                <a:gd name="csX0" fmla="*/ 52923 w 98616"/>
                <a:gd name="csY0" fmla="*/ 151188 h 151188"/>
                <a:gd name="csX1" fmla="*/ 52044 w 98616"/>
                <a:gd name="csY1" fmla="*/ 151061 h 151188"/>
                <a:gd name="csX2" fmla="*/ 13883 w 98616"/>
                <a:gd name="csY2" fmla="*/ 122830 h 151188"/>
                <a:gd name="csX3" fmla="*/ 16417 w 98616"/>
                <a:gd name="csY3" fmla="*/ 42237 h 151188"/>
                <a:gd name="csX4" fmla="*/ 52948 w 98616"/>
                <a:gd name="csY4" fmla="*/ 10224 h 151188"/>
                <a:gd name="csX5" fmla="*/ 76601 w 98616"/>
                <a:gd name="csY5" fmla="*/ 50 h 151188"/>
                <a:gd name="csX6" fmla="*/ 98561 w 98616"/>
                <a:gd name="csY6" fmla="*/ 14478 h 151188"/>
                <a:gd name="csX7" fmla="*/ 96141 w 98616"/>
                <a:gd name="csY7" fmla="*/ 18056 h 151188"/>
                <a:gd name="csX8" fmla="*/ 92561 w 98616"/>
                <a:gd name="csY8" fmla="*/ 15636 h 151188"/>
                <a:gd name="csX9" fmla="*/ 77009 w 98616"/>
                <a:gd name="csY9" fmla="*/ 6150 h 151188"/>
                <a:gd name="csX10" fmla="*/ 56464 w 98616"/>
                <a:gd name="csY10" fmla="*/ 15229 h 151188"/>
                <a:gd name="csX11" fmla="*/ 20926 w 98616"/>
                <a:gd name="csY11" fmla="*/ 46376 h 151188"/>
                <a:gd name="csX12" fmla="*/ 18978 w 98616"/>
                <a:gd name="csY12" fmla="*/ 119456 h 151188"/>
                <a:gd name="csX13" fmla="*/ 53802 w 98616"/>
                <a:gd name="csY13" fmla="*/ 145203 h 151188"/>
                <a:gd name="csX14" fmla="*/ 55852 w 98616"/>
                <a:gd name="csY14" fmla="*/ 149011 h 151188"/>
                <a:gd name="csX15" fmla="*/ 52923 w 98616"/>
                <a:gd name="csY15" fmla="*/ 151188 h 1511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98616" h="151188">
                  <a:moveTo>
                    <a:pt x="52923" y="151188"/>
                  </a:moveTo>
                  <a:cubicBezTo>
                    <a:pt x="52630" y="151188"/>
                    <a:pt x="52337" y="151150"/>
                    <a:pt x="52044" y="151061"/>
                  </a:cubicBezTo>
                  <a:cubicBezTo>
                    <a:pt x="36428" y="146375"/>
                    <a:pt x="22875" y="136353"/>
                    <a:pt x="13883" y="122830"/>
                  </a:cubicBezTo>
                  <a:cubicBezTo>
                    <a:pt x="-5466" y="93720"/>
                    <a:pt x="-4561" y="65095"/>
                    <a:pt x="16417" y="42237"/>
                  </a:cubicBezTo>
                  <a:cubicBezTo>
                    <a:pt x="27346" y="30331"/>
                    <a:pt x="39638" y="19558"/>
                    <a:pt x="52948" y="10224"/>
                  </a:cubicBezTo>
                  <a:cubicBezTo>
                    <a:pt x="59992" y="5284"/>
                    <a:pt x="67723" y="636"/>
                    <a:pt x="76601" y="50"/>
                  </a:cubicBezTo>
                  <a:cubicBezTo>
                    <a:pt x="85912" y="-574"/>
                    <a:pt x="96650" y="4660"/>
                    <a:pt x="98561" y="14478"/>
                  </a:cubicBezTo>
                  <a:cubicBezTo>
                    <a:pt x="98879" y="16133"/>
                    <a:pt x="97796" y="17737"/>
                    <a:pt x="96141" y="18056"/>
                  </a:cubicBezTo>
                  <a:cubicBezTo>
                    <a:pt x="94472" y="18374"/>
                    <a:pt x="92880" y="17292"/>
                    <a:pt x="92561" y="15636"/>
                  </a:cubicBezTo>
                  <a:cubicBezTo>
                    <a:pt x="91351" y="9422"/>
                    <a:pt x="83531" y="5691"/>
                    <a:pt x="77009" y="6150"/>
                  </a:cubicBezTo>
                  <a:cubicBezTo>
                    <a:pt x="69634" y="6633"/>
                    <a:pt x="62781" y="10797"/>
                    <a:pt x="56464" y="15229"/>
                  </a:cubicBezTo>
                  <a:cubicBezTo>
                    <a:pt x="43510" y="24308"/>
                    <a:pt x="31549" y="34788"/>
                    <a:pt x="20926" y="46376"/>
                  </a:cubicBezTo>
                  <a:cubicBezTo>
                    <a:pt x="-3287" y="72760"/>
                    <a:pt x="6495" y="100686"/>
                    <a:pt x="18978" y="119456"/>
                  </a:cubicBezTo>
                  <a:cubicBezTo>
                    <a:pt x="27180" y="131795"/>
                    <a:pt x="39548" y="140938"/>
                    <a:pt x="53802" y="145203"/>
                  </a:cubicBezTo>
                  <a:cubicBezTo>
                    <a:pt x="55419" y="145687"/>
                    <a:pt x="56336" y="147394"/>
                    <a:pt x="55852" y="149011"/>
                  </a:cubicBezTo>
                  <a:cubicBezTo>
                    <a:pt x="55457" y="150335"/>
                    <a:pt x="54235" y="151188"/>
                    <a:pt x="52923" y="151188"/>
                  </a:cubicBezTo>
                  <a:close/>
                </a:path>
              </a:pathLst>
            </a:custGeom>
            <a:solidFill>
              <a:schemeClr val="tx1"/>
            </a:solidFill>
            <a:ln w="1264" cap="flat">
              <a:noFill/>
              <a:prstDash val="solid"/>
              <a:miter/>
            </a:ln>
          </p:spPr>
          <p:txBody>
            <a:bodyPr/>
            <a:lstStyle/>
            <a:p>
              <a:endParaRPr lang="en-US"/>
            </a:p>
          </p:txBody>
        </p:sp>
        <p:sp>
          <p:nvSpPr>
            <p:cNvPr id="4485" name="Freeform 4484">
              <a:extLst>
                <a:ext uri="{FF2B5EF4-FFF2-40B4-BE49-F238E27FC236}">
                  <a16:creationId xmlns:a16="http://schemas.microsoft.com/office/drawing/2014/main" id="{7BA24518-A8EA-C6B4-ECC0-DA23BC7DB9A1}"/>
                </a:ext>
              </a:extLst>
            </p:cNvPr>
            <p:cNvSpPr/>
            <p:nvPr/>
          </p:nvSpPr>
          <p:spPr>
            <a:xfrm>
              <a:off x="7025901" y="2279786"/>
              <a:ext cx="116899" cy="167278"/>
            </a:xfrm>
            <a:custGeom>
              <a:avLst/>
              <a:gdLst>
                <a:gd name="csX0" fmla="*/ 98998 w 116899"/>
                <a:gd name="csY0" fmla="*/ 167266 h 167278"/>
                <a:gd name="csX1" fmla="*/ 69918 w 116899"/>
                <a:gd name="csY1" fmla="*/ 157347 h 167278"/>
                <a:gd name="csX2" fmla="*/ 54952 w 116899"/>
                <a:gd name="csY2" fmla="*/ 145224 h 167278"/>
                <a:gd name="csX3" fmla="*/ 34903 w 116899"/>
                <a:gd name="csY3" fmla="*/ 130045 h 167278"/>
                <a:gd name="csX4" fmla="*/ 26802 w 116899"/>
                <a:gd name="csY4" fmla="*/ 126098 h 167278"/>
                <a:gd name="csX5" fmla="*/ 8078 w 116899"/>
                <a:gd name="csY5" fmla="*/ 114166 h 167278"/>
                <a:gd name="csX6" fmla="*/ 2117 w 116899"/>
                <a:gd name="csY6" fmla="*/ 74054 h 167278"/>
                <a:gd name="csX7" fmla="*/ 90871 w 116899"/>
                <a:gd name="csY7" fmla="*/ 7 h 167278"/>
                <a:gd name="csX8" fmla="*/ 94068 w 116899"/>
                <a:gd name="csY8" fmla="*/ 2910 h 167278"/>
                <a:gd name="csX9" fmla="*/ 91164 w 116899"/>
                <a:gd name="csY9" fmla="*/ 6106 h 167278"/>
                <a:gd name="csX10" fmla="*/ 8053 w 116899"/>
                <a:gd name="csY10" fmla="*/ 75506 h 167278"/>
                <a:gd name="csX11" fmla="*/ 12626 w 116899"/>
                <a:gd name="csY11" fmla="*/ 110091 h 167278"/>
                <a:gd name="csX12" fmla="*/ 29337 w 116899"/>
                <a:gd name="csY12" fmla="*/ 120546 h 167278"/>
                <a:gd name="csX13" fmla="*/ 37846 w 116899"/>
                <a:gd name="csY13" fmla="*/ 124697 h 167278"/>
                <a:gd name="csX14" fmla="*/ 58977 w 116899"/>
                <a:gd name="csY14" fmla="*/ 140640 h 167278"/>
                <a:gd name="csX15" fmla="*/ 73396 w 116899"/>
                <a:gd name="csY15" fmla="*/ 152329 h 167278"/>
                <a:gd name="csX16" fmla="*/ 112181 w 116899"/>
                <a:gd name="csY16" fmla="*/ 157487 h 167278"/>
                <a:gd name="csX17" fmla="*/ 116410 w 116899"/>
                <a:gd name="csY17" fmla="*/ 158391 h 167278"/>
                <a:gd name="csX18" fmla="*/ 115505 w 116899"/>
                <a:gd name="csY18" fmla="*/ 162618 h 167278"/>
                <a:gd name="csX19" fmla="*/ 98985 w 116899"/>
                <a:gd name="csY19" fmla="*/ 167279 h 1672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116899" h="167278">
                  <a:moveTo>
                    <a:pt x="98998" y="167266"/>
                  </a:moveTo>
                  <a:cubicBezTo>
                    <a:pt x="88451" y="167266"/>
                    <a:pt x="77688" y="162720"/>
                    <a:pt x="69918" y="157347"/>
                  </a:cubicBezTo>
                  <a:cubicBezTo>
                    <a:pt x="64581" y="153654"/>
                    <a:pt x="59690" y="149375"/>
                    <a:pt x="54952" y="145224"/>
                  </a:cubicBezTo>
                  <a:cubicBezTo>
                    <a:pt x="48405" y="139481"/>
                    <a:pt x="42214" y="134056"/>
                    <a:pt x="34903" y="130045"/>
                  </a:cubicBezTo>
                  <a:cubicBezTo>
                    <a:pt x="32330" y="128632"/>
                    <a:pt x="29515" y="127346"/>
                    <a:pt x="26802" y="126098"/>
                  </a:cubicBezTo>
                  <a:cubicBezTo>
                    <a:pt x="20102" y="123029"/>
                    <a:pt x="13173" y="119858"/>
                    <a:pt x="8078" y="114166"/>
                  </a:cubicBezTo>
                  <a:cubicBezTo>
                    <a:pt x="-2163" y="102731"/>
                    <a:pt x="-812" y="86050"/>
                    <a:pt x="2117" y="74054"/>
                  </a:cubicBezTo>
                  <a:cubicBezTo>
                    <a:pt x="12142" y="33140"/>
                    <a:pt x="49475" y="1993"/>
                    <a:pt x="90871" y="7"/>
                  </a:cubicBezTo>
                  <a:cubicBezTo>
                    <a:pt x="92629" y="-108"/>
                    <a:pt x="93992" y="1229"/>
                    <a:pt x="94068" y="2910"/>
                  </a:cubicBezTo>
                  <a:cubicBezTo>
                    <a:pt x="94145" y="4591"/>
                    <a:pt x="92846" y="6030"/>
                    <a:pt x="91164" y="6106"/>
                  </a:cubicBezTo>
                  <a:cubicBezTo>
                    <a:pt x="53028" y="7940"/>
                    <a:pt x="17313" y="37775"/>
                    <a:pt x="8053" y="75506"/>
                  </a:cubicBezTo>
                  <a:cubicBezTo>
                    <a:pt x="5467" y="86062"/>
                    <a:pt x="4155" y="100643"/>
                    <a:pt x="12626" y="110091"/>
                  </a:cubicBezTo>
                  <a:cubicBezTo>
                    <a:pt x="16880" y="114841"/>
                    <a:pt x="22930" y="117604"/>
                    <a:pt x="29337" y="120546"/>
                  </a:cubicBezTo>
                  <a:cubicBezTo>
                    <a:pt x="32152" y="121832"/>
                    <a:pt x="35069" y="123169"/>
                    <a:pt x="37846" y="124697"/>
                  </a:cubicBezTo>
                  <a:cubicBezTo>
                    <a:pt x="45730" y="129039"/>
                    <a:pt x="52468" y="134935"/>
                    <a:pt x="58977" y="140640"/>
                  </a:cubicBezTo>
                  <a:cubicBezTo>
                    <a:pt x="63575" y="144676"/>
                    <a:pt x="68339" y="148840"/>
                    <a:pt x="73396" y="152329"/>
                  </a:cubicBezTo>
                  <a:cubicBezTo>
                    <a:pt x="83840" y="159537"/>
                    <a:pt x="100271" y="165216"/>
                    <a:pt x="112181" y="157487"/>
                  </a:cubicBezTo>
                  <a:cubicBezTo>
                    <a:pt x="113595" y="156570"/>
                    <a:pt x="115493" y="156977"/>
                    <a:pt x="116410" y="158391"/>
                  </a:cubicBezTo>
                  <a:cubicBezTo>
                    <a:pt x="117327" y="159804"/>
                    <a:pt x="116919" y="161702"/>
                    <a:pt x="115505" y="162618"/>
                  </a:cubicBezTo>
                  <a:cubicBezTo>
                    <a:pt x="110410" y="165916"/>
                    <a:pt x="104730" y="167266"/>
                    <a:pt x="98985" y="167279"/>
                  </a:cubicBezTo>
                  <a:close/>
                </a:path>
              </a:pathLst>
            </a:custGeom>
            <a:solidFill>
              <a:schemeClr val="tx1"/>
            </a:solidFill>
            <a:ln w="1264" cap="flat">
              <a:noFill/>
              <a:prstDash val="solid"/>
              <a:miter/>
            </a:ln>
          </p:spPr>
          <p:txBody>
            <a:bodyPr/>
            <a:lstStyle/>
            <a:p>
              <a:endParaRPr lang="en-US"/>
            </a:p>
          </p:txBody>
        </p:sp>
        <p:sp>
          <p:nvSpPr>
            <p:cNvPr id="4486" name="Freeform 4485">
              <a:extLst>
                <a:ext uri="{FF2B5EF4-FFF2-40B4-BE49-F238E27FC236}">
                  <a16:creationId xmlns:a16="http://schemas.microsoft.com/office/drawing/2014/main" id="{875D641D-4323-C1AC-44CB-7AEFF8336F8F}"/>
                </a:ext>
              </a:extLst>
            </p:cNvPr>
            <p:cNvSpPr/>
            <p:nvPr/>
          </p:nvSpPr>
          <p:spPr>
            <a:xfrm>
              <a:off x="7082595" y="2423123"/>
              <a:ext cx="38274" cy="76418"/>
            </a:xfrm>
            <a:custGeom>
              <a:avLst/>
              <a:gdLst>
                <a:gd name="csX0" fmla="*/ 35196 w 38274"/>
                <a:gd name="csY0" fmla="*/ 76405 h 76418"/>
                <a:gd name="csX1" fmla="*/ 34482 w 38274"/>
                <a:gd name="csY1" fmla="*/ 76316 h 76418"/>
                <a:gd name="csX2" fmla="*/ 13669 w 38274"/>
                <a:gd name="csY2" fmla="*/ 55929 h 76418"/>
                <a:gd name="csX3" fmla="*/ 9301 w 38274"/>
                <a:gd name="csY3" fmla="*/ 33938 h 76418"/>
                <a:gd name="csX4" fmla="*/ 8689 w 38274"/>
                <a:gd name="csY4" fmla="*/ 28743 h 76418"/>
                <a:gd name="csX5" fmla="*/ 639 w 38274"/>
                <a:gd name="csY5" fmla="*/ 4930 h 76418"/>
                <a:gd name="csX6" fmla="*/ 1187 w 38274"/>
                <a:gd name="csY6" fmla="*/ 639 h 76418"/>
                <a:gd name="csX7" fmla="*/ 5479 w 38274"/>
                <a:gd name="csY7" fmla="*/ 1187 h 76418"/>
                <a:gd name="csX8" fmla="*/ 14765 w 38274"/>
                <a:gd name="csY8" fmla="*/ 27966 h 76418"/>
                <a:gd name="csX9" fmla="*/ 15389 w 38274"/>
                <a:gd name="csY9" fmla="*/ 33250 h 76418"/>
                <a:gd name="csX10" fmla="*/ 19401 w 38274"/>
                <a:gd name="csY10" fmla="*/ 53777 h 76418"/>
                <a:gd name="csX11" fmla="*/ 35934 w 38274"/>
                <a:gd name="csY11" fmla="*/ 70382 h 76418"/>
                <a:gd name="csX12" fmla="*/ 38189 w 38274"/>
                <a:gd name="csY12" fmla="*/ 74075 h 76418"/>
                <a:gd name="csX13" fmla="*/ 35221 w 38274"/>
                <a:gd name="csY13" fmla="*/ 76418 h 76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8274" h="76418">
                  <a:moveTo>
                    <a:pt x="35196" y="76405"/>
                  </a:moveTo>
                  <a:cubicBezTo>
                    <a:pt x="34954" y="76405"/>
                    <a:pt x="34712" y="76380"/>
                    <a:pt x="34482" y="76316"/>
                  </a:cubicBezTo>
                  <a:cubicBezTo>
                    <a:pt x="25439" y="74139"/>
                    <a:pt x="17656" y="66511"/>
                    <a:pt x="13669" y="55929"/>
                  </a:cubicBezTo>
                  <a:cubicBezTo>
                    <a:pt x="10982" y="48773"/>
                    <a:pt x="10129" y="41235"/>
                    <a:pt x="9301" y="33938"/>
                  </a:cubicBezTo>
                  <a:cubicBezTo>
                    <a:pt x="9110" y="32206"/>
                    <a:pt x="8906" y="30462"/>
                    <a:pt x="8689" y="28743"/>
                  </a:cubicBezTo>
                  <a:cubicBezTo>
                    <a:pt x="7683" y="20797"/>
                    <a:pt x="5938" y="11768"/>
                    <a:pt x="639" y="4930"/>
                  </a:cubicBezTo>
                  <a:cubicBezTo>
                    <a:pt x="-393" y="3593"/>
                    <a:pt x="-151" y="1670"/>
                    <a:pt x="1187" y="639"/>
                  </a:cubicBezTo>
                  <a:cubicBezTo>
                    <a:pt x="2524" y="-392"/>
                    <a:pt x="4435" y="-151"/>
                    <a:pt x="5479" y="1187"/>
                  </a:cubicBezTo>
                  <a:cubicBezTo>
                    <a:pt x="11670" y="9183"/>
                    <a:pt x="13644" y="19205"/>
                    <a:pt x="14765" y="27966"/>
                  </a:cubicBezTo>
                  <a:cubicBezTo>
                    <a:pt x="14994" y="29723"/>
                    <a:pt x="15185" y="31480"/>
                    <a:pt x="15389" y="33250"/>
                  </a:cubicBezTo>
                  <a:cubicBezTo>
                    <a:pt x="16204" y="40496"/>
                    <a:pt x="16968" y="47334"/>
                    <a:pt x="19401" y="53777"/>
                  </a:cubicBezTo>
                  <a:cubicBezTo>
                    <a:pt x="22675" y="62462"/>
                    <a:pt x="28852" y="68676"/>
                    <a:pt x="35934" y="70382"/>
                  </a:cubicBezTo>
                  <a:cubicBezTo>
                    <a:pt x="37578" y="70777"/>
                    <a:pt x="38584" y="72433"/>
                    <a:pt x="38189" y="74075"/>
                  </a:cubicBezTo>
                  <a:cubicBezTo>
                    <a:pt x="37858" y="75476"/>
                    <a:pt x="36597" y="76418"/>
                    <a:pt x="35221" y="76418"/>
                  </a:cubicBezTo>
                  <a:close/>
                </a:path>
              </a:pathLst>
            </a:custGeom>
            <a:solidFill>
              <a:schemeClr val="tx1"/>
            </a:solidFill>
            <a:ln w="1264" cap="flat">
              <a:noFill/>
              <a:prstDash val="solid"/>
              <a:miter/>
            </a:ln>
          </p:spPr>
          <p:txBody>
            <a:bodyPr/>
            <a:lstStyle/>
            <a:p>
              <a:endParaRPr lang="en-US"/>
            </a:p>
          </p:txBody>
        </p:sp>
        <p:sp>
          <p:nvSpPr>
            <p:cNvPr id="4487" name="Freeform 4486">
              <a:extLst>
                <a:ext uri="{FF2B5EF4-FFF2-40B4-BE49-F238E27FC236}">
                  <a16:creationId xmlns:a16="http://schemas.microsoft.com/office/drawing/2014/main" id="{6265F70E-0D3D-D6C4-25BA-4DC0E41A9929}"/>
                </a:ext>
              </a:extLst>
            </p:cNvPr>
            <p:cNvSpPr/>
            <p:nvPr/>
          </p:nvSpPr>
          <p:spPr>
            <a:xfrm>
              <a:off x="6961911" y="2397658"/>
              <a:ext cx="313930" cy="244999"/>
            </a:xfrm>
            <a:custGeom>
              <a:avLst/>
              <a:gdLst>
                <a:gd name="csX0" fmla="*/ 147168 w 313930"/>
                <a:gd name="csY0" fmla="*/ 244987 h 244999"/>
                <a:gd name="csX1" fmla="*/ 126215 w 313930"/>
                <a:gd name="csY1" fmla="*/ 243777 h 244999"/>
                <a:gd name="csX2" fmla="*/ 123451 w 313930"/>
                <a:gd name="csY2" fmla="*/ 243471 h 244999"/>
                <a:gd name="csX3" fmla="*/ 90283 w 313930"/>
                <a:gd name="csY3" fmla="*/ 232686 h 244999"/>
                <a:gd name="csX4" fmla="*/ 88016 w 313930"/>
                <a:gd name="csY4" fmla="*/ 221276 h 244999"/>
                <a:gd name="csX5" fmla="*/ 69241 w 313930"/>
                <a:gd name="csY5" fmla="*/ 232597 h 244999"/>
                <a:gd name="csX6" fmla="*/ 26762 w 313930"/>
                <a:gd name="csY6" fmla="*/ 219264 h 244999"/>
                <a:gd name="csX7" fmla="*/ 10076 w 313930"/>
                <a:gd name="csY7" fmla="*/ 96930 h 244999"/>
                <a:gd name="csX8" fmla="*/ 11082 w 313930"/>
                <a:gd name="csY8" fmla="*/ 93708 h 244999"/>
                <a:gd name="csX9" fmla="*/ 35627 w 313930"/>
                <a:gd name="csY9" fmla="*/ 59441 h 244999"/>
                <a:gd name="csX10" fmla="*/ 37283 w 313930"/>
                <a:gd name="csY10" fmla="*/ 30574 h 244999"/>
                <a:gd name="csX11" fmla="*/ 66528 w 313930"/>
                <a:gd name="csY11" fmla="*/ 2343 h 244999"/>
                <a:gd name="csX12" fmla="*/ 89595 w 313930"/>
                <a:gd name="csY12" fmla="*/ 2559 h 244999"/>
                <a:gd name="csX13" fmla="*/ 90932 w 313930"/>
                <a:gd name="csY13" fmla="*/ 6672 h 244999"/>
                <a:gd name="csX14" fmla="*/ 86818 w 313930"/>
                <a:gd name="csY14" fmla="*/ 7997 h 244999"/>
                <a:gd name="csX15" fmla="*/ 68820 w 313930"/>
                <a:gd name="csY15" fmla="*/ 7997 h 244999"/>
                <a:gd name="csX16" fmla="*/ 42849 w 313930"/>
                <a:gd name="csY16" fmla="*/ 33082 h 244999"/>
                <a:gd name="csX17" fmla="*/ 41257 w 313930"/>
                <a:gd name="csY17" fmla="*/ 57022 h 244999"/>
                <a:gd name="csX18" fmla="*/ 44556 w 313930"/>
                <a:gd name="csY18" fmla="*/ 60180 h 244999"/>
                <a:gd name="csX19" fmla="*/ 46619 w 313930"/>
                <a:gd name="csY19" fmla="*/ 63975 h 244999"/>
                <a:gd name="csX20" fmla="*/ 42823 w 313930"/>
                <a:gd name="csY20" fmla="*/ 66037 h 244999"/>
                <a:gd name="csX21" fmla="*/ 16916 w 313930"/>
                <a:gd name="csY21" fmla="*/ 95478 h 244999"/>
                <a:gd name="csX22" fmla="*/ 15897 w 313930"/>
                <a:gd name="csY22" fmla="*/ 98764 h 244999"/>
                <a:gd name="csX23" fmla="*/ 30736 w 313930"/>
                <a:gd name="csY23" fmla="*/ 214604 h 244999"/>
                <a:gd name="csX24" fmla="*/ 68680 w 313930"/>
                <a:gd name="csY24" fmla="*/ 226497 h 244999"/>
                <a:gd name="csX25" fmla="*/ 90423 w 313930"/>
                <a:gd name="csY25" fmla="*/ 203372 h 244999"/>
                <a:gd name="csX26" fmla="*/ 94359 w 313930"/>
                <a:gd name="csY26" fmla="*/ 201577 h 244999"/>
                <a:gd name="csX27" fmla="*/ 96155 w 313930"/>
                <a:gd name="csY27" fmla="*/ 205512 h 244999"/>
                <a:gd name="csX28" fmla="*/ 95225 w 313930"/>
                <a:gd name="csY28" fmla="*/ 213037 h 244999"/>
                <a:gd name="csX29" fmla="*/ 94461 w 313930"/>
                <a:gd name="csY29" fmla="*/ 219990 h 244999"/>
                <a:gd name="csX30" fmla="*/ 95110 w 313930"/>
                <a:gd name="csY30" fmla="*/ 228955 h 244999"/>
                <a:gd name="csX31" fmla="*/ 124101 w 313930"/>
                <a:gd name="csY31" fmla="*/ 237397 h 244999"/>
                <a:gd name="csX32" fmla="*/ 126916 w 313930"/>
                <a:gd name="csY32" fmla="*/ 237716 h 244999"/>
                <a:gd name="csX33" fmla="*/ 177941 w 313930"/>
                <a:gd name="csY33" fmla="*/ 235169 h 244999"/>
                <a:gd name="csX34" fmla="*/ 205454 w 313930"/>
                <a:gd name="csY34" fmla="*/ 211968 h 244999"/>
                <a:gd name="csX35" fmla="*/ 214765 w 313930"/>
                <a:gd name="csY35" fmla="*/ 201730 h 244999"/>
                <a:gd name="csX36" fmla="*/ 258161 w 313930"/>
                <a:gd name="csY36" fmla="*/ 170430 h 244999"/>
                <a:gd name="csX37" fmla="*/ 312219 w 313930"/>
                <a:gd name="csY37" fmla="*/ 169959 h 244999"/>
                <a:gd name="csX38" fmla="*/ 313620 w 313930"/>
                <a:gd name="csY38" fmla="*/ 174046 h 244999"/>
                <a:gd name="csX39" fmla="*/ 309531 w 313930"/>
                <a:gd name="csY39" fmla="*/ 175447 h 244999"/>
                <a:gd name="csX40" fmla="*/ 260518 w 313930"/>
                <a:gd name="csY40" fmla="*/ 176071 h 244999"/>
                <a:gd name="csX41" fmla="*/ 219045 w 313930"/>
                <a:gd name="csY41" fmla="*/ 206097 h 244999"/>
                <a:gd name="csX42" fmla="*/ 210065 w 313930"/>
                <a:gd name="csY42" fmla="*/ 215979 h 244999"/>
                <a:gd name="csX43" fmla="*/ 179610 w 313930"/>
                <a:gd name="csY43" fmla="*/ 241052 h 244999"/>
                <a:gd name="csX44" fmla="*/ 147142 w 313930"/>
                <a:gd name="csY44" fmla="*/ 244999 h 2449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Lst>
              <a:rect l="l" t="t" r="r" b="b"/>
              <a:pathLst>
                <a:path w="313930" h="244999">
                  <a:moveTo>
                    <a:pt x="147168" y="244987"/>
                  </a:moveTo>
                  <a:cubicBezTo>
                    <a:pt x="138239" y="244987"/>
                    <a:pt x="130622" y="244286"/>
                    <a:pt x="126215" y="243777"/>
                  </a:cubicBezTo>
                  <a:cubicBezTo>
                    <a:pt x="125387" y="243675"/>
                    <a:pt x="124457" y="243573"/>
                    <a:pt x="123451" y="243471"/>
                  </a:cubicBezTo>
                  <a:cubicBezTo>
                    <a:pt x="109733" y="241981"/>
                    <a:pt x="95862" y="239931"/>
                    <a:pt x="90283" y="232686"/>
                  </a:cubicBezTo>
                  <a:cubicBezTo>
                    <a:pt x="87290" y="228815"/>
                    <a:pt x="87391" y="224994"/>
                    <a:pt x="88016" y="221276"/>
                  </a:cubicBezTo>
                  <a:cubicBezTo>
                    <a:pt x="83774" y="226866"/>
                    <a:pt x="77724" y="231820"/>
                    <a:pt x="69241" y="232597"/>
                  </a:cubicBezTo>
                  <a:cubicBezTo>
                    <a:pt x="53790" y="233997"/>
                    <a:pt x="38302" y="229158"/>
                    <a:pt x="26762" y="219264"/>
                  </a:cubicBezTo>
                  <a:cubicBezTo>
                    <a:pt x="-1898" y="194726"/>
                    <a:pt x="-7668" y="152411"/>
                    <a:pt x="10076" y="96930"/>
                  </a:cubicBezTo>
                  <a:cubicBezTo>
                    <a:pt x="10394" y="95937"/>
                    <a:pt x="10725" y="94854"/>
                    <a:pt x="11082" y="93708"/>
                  </a:cubicBezTo>
                  <a:cubicBezTo>
                    <a:pt x="14699" y="81968"/>
                    <a:pt x="20953" y="61657"/>
                    <a:pt x="35627" y="59441"/>
                  </a:cubicBezTo>
                  <a:cubicBezTo>
                    <a:pt x="31589" y="50388"/>
                    <a:pt x="35117" y="35362"/>
                    <a:pt x="37283" y="30574"/>
                  </a:cubicBezTo>
                  <a:cubicBezTo>
                    <a:pt x="42887" y="18196"/>
                    <a:pt x="54096" y="7385"/>
                    <a:pt x="66528" y="2343"/>
                  </a:cubicBezTo>
                  <a:cubicBezTo>
                    <a:pt x="74438" y="-854"/>
                    <a:pt x="83061" y="-777"/>
                    <a:pt x="89595" y="2559"/>
                  </a:cubicBezTo>
                  <a:cubicBezTo>
                    <a:pt x="91098" y="3323"/>
                    <a:pt x="91697" y="5170"/>
                    <a:pt x="90932" y="6672"/>
                  </a:cubicBezTo>
                  <a:cubicBezTo>
                    <a:pt x="90168" y="8175"/>
                    <a:pt x="88321" y="8773"/>
                    <a:pt x="86818" y="7997"/>
                  </a:cubicBezTo>
                  <a:cubicBezTo>
                    <a:pt x="81838" y="5450"/>
                    <a:pt x="75113" y="5450"/>
                    <a:pt x="68820" y="7997"/>
                  </a:cubicBezTo>
                  <a:cubicBezTo>
                    <a:pt x="57955" y="12402"/>
                    <a:pt x="47753" y="22246"/>
                    <a:pt x="42849" y="33082"/>
                  </a:cubicBezTo>
                  <a:cubicBezTo>
                    <a:pt x="40645" y="37947"/>
                    <a:pt x="38365" y="50719"/>
                    <a:pt x="41257" y="57022"/>
                  </a:cubicBezTo>
                  <a:cubicBezTo>
                    <a:pt x="42046" y="58754"/>
                    <a:pt x="43091" y="59747"/>
                    <a:pt x="44556" y="60180"/>
                  </a:cubicBezTo>
                  <a:cubicBezTo>
                    <a:pt x="46173" y="60651"/>
                    <a:pt x="47103" y="62357"/>
                    <a:pt x="46619" y="63975"/>
                  </a:cubicBezTo>
                  <a:cubicBezTo>
                    <a:pt x="46148" y="65592"/>
                    <a:pt x="44441" y="66521"/>
                    <a:pt x="42823" y="66037"/>
                  </a:cubicBezTo>
                  <a:cubicBezTo>
                    <a:pt x="28570" y="61835"/>
                    <a:pt x="22214" y="78275"/>
                    <a:pt x="16916" y="95478"/>
                  </a:cubicBezTo>
                  <a:cubicBezTo>
                    <a:pt x="16559" y="96650"/>
                    <a:pt x="16215" y="97745"/>
                    <a:pt x="15897" y="98764"/>
                  </a:cubicBezTo>
                  <a:cubicBezTo>
                    <a:pt x="-1286" y="152488"/>
                    <a:pt x="3707" y="191453"/>
                    <a:pt x="30736" y="214604"/>
                  </a:cubicBezTo>
                  <a:cubicBezTo>
                    <a:pt x="41040" y="223428"/>
                    <a:pt x="54873" y="227758"/>
                    <a:pt x="68680" y="226497"/>
                  </a:cubicBezTo>
                  <a:cubicBezTo>
                    <a:pt x="77953" y="225644"/>
                    <a:pt x="84869" y="218296"/>
                    <a:pt x="90423" y="203372"/>
                  </a:cubicBezTo>
                  <a:cubicBezTo>
                    <a:pt x="91009" y="201793"/>
                    <a:pt x="92779" y="200991"/>
                    <a:pt x="94359" y="201577"/>
                  </a:cubicBezTo>
                  <a:cubicBezTo>
                    <a:pt x="95938" y="202163"/>
                    <a:pt x="96741" y="203920"/>
                    <a:pt x="96155" y="205512"/>
                  </a:cubicBezTo>
                  <a:cubicBezTo>
                    <a:pt x="95734" y="206658"/>
                    <a:pt x="95441" y="210338"/>
                    <a:pt x="95225" y="213037"/>
                  </a:cubicBezTo>
                  <a:cubicBezTo>
                    <a:pt x="95021" y="215699"/>
                    <a:pt x="94817" y="218220"/>
                    <a:pt x="94461" y="219990"/>
                  </a:cubicBezTo>
                  <a:cubicBezTo>
                    <a:pt x="93607" y="224269"/>
                    <a:pt x="93263" y="226561"/>
                    <a:pt x="95110" y="228955"/>
                  </a:cubicBezTo>
                  <a:cubicBezTo>
                    <a:pt x="99568" y="234736"/>
                    <a:pt x="115528" y="236468"/>
                    <a:pt x="124101" y="237397"/>
                  </a:cubicBezTo>
                  <a:cubicBezTo>
                    <a:pt x="125120" y="237512"/>
                    <a:pt x="126075" y="237614"/>
                    <a:pt x="126916" y="237716"/>
                  </a:cubicBezTo>
                  <a:cubicBezTo>
                    <a:pt x="145690" y="239918"/>
                    <a:pt x="164758" y="238963"/>
                    <a:pt x="177941" y="235169"/>
                  </a:cubicBezTo>
                  <a:cubicBezTo>
                    <a:pt x="187813" y="232329"/>
                    <a:pt x="197188" y="221505"/>
                    <a:pt x="205454" y="211968"/>
                  </a:cubicBezTo>
                  <a:cubicBezTo>
                    <a:pt x="208715" y="208198"/>
                    <a:pt x="211797" y="204646"/>
                    <a:pt x="214765" y="201730"/>
                  </a:cubicBezTo>
                  <a:cubicBezTo>
                    <a:pt x="226293" y="190396"/>
                    <a:pt x="240469" y="177828"/>
                    <a:pt x="258161" y="170430"/>
                  </a:cubicBezTo>
                  <a:cubicBezTo>
                    <a:pt x="277026" y="162547"/>
                    <a:pt x="296730" y="162369"/>
                    <a:pt x="312219" y="169959"/>
                  </a:cubicBezTo>
                  <a:cubicBezTo>
                    <a:pt x="313735" y="170697"/>
                    <a:pt x="314359" y="172531"/>
                    <a:pt x="313620" y="174046"/>
                  </a:cubicBezTo>
                  <a:cubicBezTo>
                    <a:pt x="312881" y="175561"/>
                    <a:pt x="311047" y="176185"/>
                    <a:pt x="309531" y="175447"/>
                  </a:cubicBezTo>
                  <a:cubicBezTo>
                    <a:pt x="295826" y="168736"/>
                    <a:pt x="277510" y="168965"/>
                    <a:pt x="260518" y="176071"/>
                  </a:cubicBezTo>
                  <a:cubicBezTo>
                    <a:pt x="243781" y="183062"/>
                    <a:pt x="230165" y="195172"/>
                    <a:pt x="219045" y="206097"/>
                  </a:cubicBezTo>
                  <a:cubicBezTo>
                    <a:pt x="216255" y="208835"/>
                    <a:pt x="213249" y="212311"/>
                    <a:pt x="210065" y="215979"/>
                  </a:cubicBezTo>
                  <a:cubicBezTo>
                    <a:pt x="201238" y="226166"/>
                    <a:pt x="191227" y="237716"/>
                    <a:pt x="179610" y="241052"/>
                  </a:cubicBezTo>
                  <a:cubicBezTo>
                    <a:pt x="168974" y="244108"/>
                    <a:pt x="157218" y="244999"/>
                    <a:pt x="147142" y="244999"/>
                  </a:cubicBezTo>
                  <a:close/>
                </a:path>
              </a:pathLst>
            </a:custGeom>
            <a:solidFill>
              <a:schemeClr val="tx1"/>
            </a:solidFill>
            <a:ln w="1264" cap="flat">
              <a:noFill/>
              <a:prstDash val="solid"/>
              <a:miter/>
            </a:ln>
          </p:spPr>
          <p:txBody>
            <a:bodyPr/>
            <a:lstStyle/>
            <a:p>
              <a:endParaRPr lang="en-US"/>
            </a:p>
          </p:txBody>
        </p:sp>
        <p:sp>
          <p:nvSpPr>
            <p:cNvPr id="4488" name="Freeform 4487">
              <a:extLst>
                <a:ext uri="{FF2B5EF4-FFF2-40B4-BE49-F238E27FC236}">
                  <a16:creationId xmlns:a16="http://schemas.microsoft.com/office/drawing/2014/main" id="{93DBCFF8-84B0-4854-05D4-A12873962EE8}"/>
                </a:ext>
              </a:extLst>
            </p:cNvPr>
            <p:cNvSpPr/>
            <p:nvPr/>
          </p:nvSpPr>
          <p:spPr>
            <a:xfrm>
              <a:off x="6937760" y="2629860"/>
              <a:ext cx="261241" cy="177115"/>
            </a:xfrm>
            <a:custGeom>
              <a:avLst/>
              <a:gdLst>
                <a:gd name="csX0" fmla="*/ 258137 w 261241"/>
                <a:gd name="csY0" fmla="*/ 177115 h 177115"/>
                <a:gd name="csX1" fmla="*/ 256392 w 261241"/>
                <a:gd name="csY1" fmla="*/ 176568 h 177115"/>
                <a:gd name="csX2" fmla="*/ 244227 w 261241"/>
                <a:gd name="csY2" fmla="*/ 143600 h 177115"/>
                <a:gd name="csX3" fmla="*/ 248405 w 261241"/>
                <a:gd name="csY3" fmla="*/ 124690 h 177115"/>
                <a:gd name="csX4" fmla="*/ 252710 w 261241"/>
                <a:gd name="csY4" fmla="*/ 96103 h 177115"/>
                <a:gd name="csX5" fmla="*/ 230216 w 261241"/>
                <a:gd name="csY5" fmla="*/ 47204 h 177115"/>
                <a:gd name="csX6" fmla="*/ 175497 w 261241"/>
                <a:gd name="csY6" fmla="*/ 21966 h 177115"/>
                <a:gd name="csX7" fmla="*/ 150277 w 261241"/>
                <a:gd name="csY7" fmla="*/ 20005 h 177115"/>
                <a:gd name="csX8" fmla="*/ 133578 w 261241"/>
                <a:gd name="csY8" fmla="*/ 19190 h 177115"/>
                <a:gd name="csX9" fmla="*/ 90194 w 261241"/>
                <a:gd name="csY9" fmla="*/ 12441 h 177115"/>
                <a:gd name="csX10" fmla="*/ 83673 w 261241"/>
                <a:gd name="csY10" fmla="*/ 10926 h 177115"/>
                <a:gd name="csX11" fmla="*/ 53014 w 261241"/>
                <a:gd name="csY11" fmla="*/ 6099 h 177115"/>
                <a:gd name="csX12" fmla="*/ 52963 w 261241"/>
                <a:gd name="csY12" fmla="*/ 6099 h 177115"/>
                <a:gd name="csX13" fmla="*/ 21272 w 261241"/>
                <a:gd name="csY13" fmla="*/ 19088 h 177115"/>
                <a:gd name="csX14" fmla="*/ 6905 w 261241"/>
                <a:gd name="csY14" fmla="*/ 70049 h 177115"/>
                <a:gd name="csX15" fmla="*/ 24100 w 261241"/>
                <a:gd name="csY15" fmla="*/ 94256 h 177115"/>
                <a:gd name="csX16" fmla="*/ 60847 w 261241"/>
                <a:gd name="csY16" fmla="*/ 104800 h 177115"/>
                <a:gd name="csX17" fmla="*/ 68006 w 261241"/>
                <a:gd name="csY17" fmla="*/ 105984 h 177115"/>
                <a:gd name="csX18" fmla="*/ 111389 w 261241"/>
                <a:gd name="csY18" fmla="*/ 125963 h 177115"/>
                <a:gd name="csX19" fmla="*/ 111045 w 261241"/>
                <a:gd name="csY19" fmla="*/ 130267 h 177115"/>
                <a:gd name="csX20" fmla="*/ 106740 w 261241"/>
                <a:gd name="csY20" fmla="*/ 129924 h 177115"/>
                <a:gd name="csX21" fmla="*/ 66974 w 261241"/>
                <a:gd name="csY21" fmla="*/ 112007 h 177115"/>
                <a:gd name="csX22" fmla="*/ 59892 w 261241"/>
                <a:gd name="csY22" fmla="*/ 110836 h 177115"/>
                <a:gd name="csX23" fmla="*/ 21030 w 261241"/>
                <a:gd name="csY23" fmla="*/ 99541 h 177115"/>
                <a:gd name="csX24" fmla="*/ 918 w 261241"/>
                <a:gd name="csY24" fmla="*/ 71221 h 177115"/>
                <a:gd name="csX25" fmla="*/ 16445 w 261241"/>
                <a:gd name="csY25" fmla="*/ 15357 h 177115"/>
                <a:gd name="csX26" fmla="*/ 52976 w 261241"/>
                <a:gd name="csY26" fmla="*/ 0 h 177115"/>
                <a:gd name="csX27" fmla="*/ 53027 w 261241"/>
                <a:gd name="csY27" fmla="*/ 0 h 177115"/>
                <a:gd name="csX28" fmla="*/ 85087 w 261241"/>
                <a:gd name="csY28" fmla="*/ 4992 h 177115"/>
                <a:gd name="csX29" fmla="*/ 91557 w 261241"/>
                <a:gd name="csY29" fmla="*/ 6494 h 177115"/>
                <a:gd name="csX30" fmla="*/ 134126 w 261241"/>
                <a:gd name="csY30" fmla="*/ 13116 h 177115"/>
                <a:gd name="csX31" fmla="*/ 150468 w 261241"/>
                <a:gd name="csY31" fmla="*/ 13905 h 177115"/>
                <a:gd name="csX32" fmla="*/ 176566 w 261241"/>
                <a:gd name="csY32" fmla="*/ 15956 h 177115"/>
                <a:gd name="csX33" fmla="*/ 234229 w 261241"/>
                <a:gd name="csY33" fmla="*/ 42582 h 177115"/>
                <a:gd name="csX34" fmla="*/ 258837 w 261241"/>
                <a:gd name="csY34" fmla="*/ 95670 h 177115"/>
                <a:gd name="csX35" fmla="*/ 254341 w 261241"/>
                <a:gd name="csY35" fmla="*/ 126295 h 177115"/>
                <a:gd name="csX36" fmla="*/ 250329 w 261241"/>
                <a:gd name="csY36" fmla="*/ 144389 h 177115"/>
                <a:gd name="csX37" fmla="*/ 259933 w 261241"/>
                <a:gd name="csY37" fmla="*/ 171551 h 177115"/>
                <a:gd name="csX38" fmla="*/ 260697 w 261241"/>
                <a:gd name="csY38" fmla="*/ 175804 h 177115"/>
                <a:gd name="csX39" fmla="*/ 258188 w 261241"/>
                <a:gd name="csY39" fmla="*/ 177115 h 1771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Lst>
              <a:rect l="l" t="t" r="r" b="b"/>
              <a:pathLst>
                <a:path w="261241" h="177115">
                  <a:moveTo>
                    <a:pt x="258137" y="177115"/>
                  </a:moveTo>
                  <a:cubicBezTo>
                    <a:pt x="257538" y="177115"/>
                    <a:pt x="256927" y="176937"/>
                    <a:pt x="256392" y="176568"/>
                  </a:cubicBezTo>
                  <a:cubicBezTo>
                    <a:pt x="245285" y="168838"/>
                    <a:pt x="242826" y="154462"/>
                    <a:pt x="244227" y="143600"/>
                  </a:cubicBezTo>
                  <a:cubicBezTo>
                    <a:pt x="245081" y="137016"/>
                    <a:pt x="246762" y="130751"/>
                    <a:pt x="248405" y="124690"/>
                  </a:cubicBezTo>
                  <a:cubicBezTo>
                    <a:pt x="250991" y="115127"/>
                    <a:pt x="253424" y="106099"/>
                    <a:pt x="252710" y="96103"/>
                  </a:cubicBezTo>
                  <a:cubicBezTo>
                    <a:pt x="251207" y="75219"/>
                    <a:pt x="243641" y="58767"/>
                    <a:pt x="230216" y="47204"/>
                  </a:cubicBezTo>
                  <a:cubicBezTo>
                    <a:pt x="215263" y="34318"/>
                    <a:pt x="196348" y="25595"/>
                    <a:pt x="175497" y="21966"/>
                  </a:cubicBezTo>
                  <a:cubicBezTo>
                    <a:pt x="167001" y="20489"/>
                    <a:pt x="158874" y="20247"/>
                    <a:pt x="150277" y="20005"/>
                  </a:cubicBezTo>
                  <a:cubicBezTo>
                    <a:pt x="144863" y="19852"/>
                    <a:pt x="139284" y="19687"/>
                    <a:pt x="133578" y="19190"/>
                  </a:cubicBezTo>
                  <a:cubicBezTo>
                    <a:pt x="118981" y="17917"/>
                    <a:pt x="104384" y="15637"/>
                    <a:pt x="90194" y="12441"/>
                  </a:cubicBezTo>
                  <a:cubicBezTo>
                    <a:pt x="88016" y="11944"/>
                    <a:pt x="85851" y="11435"/>
                    <a:pt x="83673" y="10926"/>
                  </a:cubicBezTo>
                  <a:cubicBezTo>
                    <a:pt x="73648" y="8557"/>
                    <a:pt x="63280" y="6099"/>
                    <a:pt x="53014" y="6099"/>
                  </a:cubicBezTo>
                  <a:lnTo>
                    <a:pt x="52963" y="6099"/>
                  </a:lnTo>
                  <a:cubicBezTo>
                    <a:pt x="39410" y="6099"/>
                    <a:pt x="27565" y="10951"/>
                    <a:pt x="21272" y="19088"/>
                  </a:cubicBezTo>
                  <a:cubicBezTo>
                    <a:pt x="11617" y="31567"/>
                    <a:pt x="3440" y="52171"/>
                    <a:pt x="6905" y="70049"/>
                  </a:cubicBezTo>
                  <a:cubicBezTo>
                    <a:pt x="8955" y="80644"/>
                    <a:pt x="14751" y="88793"/>
                    <a:pt x="24100" y="94256"/>
                  </a:cubicBezTo>
                  <a:cubicBezTo>
                    <a:pt x="34952" y="100610"/>
                    <a:pt x="48123" y="102737"/>
                    <a:pt x="60847" y="104800"/>
                  </a:cubicBezTo>
                  <a:cubicBezTo>
                    <a:pt x="63242" y="105182"/>
                    <a:pt x="65624" y="105576"/>
                    <a:pt x="68006" y="105984"/>
                  </a:cubicBezTo>
                  <a:cubicBezTo>
                    <a:pt x="82412" y="108493"/>
                    <a:pt x="100371" y="113026"/>
                    <a:pt x="111389" y="125963"/>
                  </a:cubicBezTo>
                  <a:cubicBezTo>
                    <a:pt x="112485" y="127250"/>
                    <a:pt x="112332" y="129172"/>
                    <a:pt x="111045" y="130267"/>
                  </a:cubicBezTo>
                  <a:cubicBezTo>
                    <a:pt x="109759" y="131363"/>
                    <a:pt x="107836" y="131210"/>
                    <a:pt x="106740" y="129924"/>
                  </a:cubicBezTo>
                  <a:cubicBezTo>
                    <a:pt x="96996" y="118476"/>
                    <a:pt x="80361" y="114337"/>
                    <a:pt x="66974" y="112007"/>
                  </a:cubicBezTo>
                  <a:cubicBezTo>
                    <a:pt x="64630" y="111600"/>
                    <a:pt x="62261" y="111218"/>
                    <a:pt x="59892" y="110836"/>
                  </a:cubicBezTo>
                  <a:cubicBezTo>
                    <a:pt x="46607" y="108684"/>
                    <a:pt x="32863" y="106455"/>
                    <a:pt x="21030" y="99541"/>
                  </a:cubicBezTo>
                  <a:cubicBezTo>
                    <a:pt x="10242" y="93237"/>
                    <a:pt x="3287" y="83445"/>
                    <a:pt x="918" y="71221"/>
                  </a:cubicBezTo>
                  <a:cubicBezTo>
                    <a:pt x="-2457" y="53852"/>
                    <a:pt x="3644" y="31924"/>
                    <a:pt x="16445" y="15357"/>
                  </a:cubicBezTo>
                  <a:cubicBezTo>
                    <a:pt x="23998" y="5590"/>
                    <a:pt x="37309" y="0"/>
                    <a:pt x="52976" y="0"/>
                  </a:cubicBezTo>
                  <a:lnTo>
                    <a:pt x="53027" y="0"/>
                  </a:lnTo>
                  <a:cubicBezTo>
                    <a:pt x="64006" y="0"/>
                    <a:pt x="74718" y="2547"/>
                    <a:pt x="85087" y="4992"/>
                  </a:cubicBezTo>
                  <a:cubicBezTo>
                    <a:pt x="87239" y="5501"/>
                    <a:pt x="89392" y="6010"/>
                    <a:pt x="91557" y="6494"/>
                  </a:cubicBezTo>
                  <a:cubicBezTo>
                    <a:pt x="105492" y="9640"/>
                    <a:pt x="119809" y="11868"/>
                    <a:pt x="134126" y="13116"/>
                  </a:cubicBezTo>
                  <a:cubicBezTo>
                    <a:pt x="139654" y="13600"/>
                    <a:pt x="145143" y="13753"/>
                    <a:pt x="150468" y="13905"/>
                  </a:cubicBezTo>
                  <a:cubicBezTo>
                    <a:pt x="158900" y="14147"/>
                    <a:pt x="167625" y="14402"/>
                    <a:pt x="176566" y="15956"/>
                  </a:cubicBezTo>
                  <a:cubicBezTo>
                    <a:pt x="198500" y="19776"/>
                    <a:pt x="218434" y="28982"/>
                    <a:pt x="234229" y="42582"/>
                  </a:cubicBezTo>
                  <a:cubicBezTo>
                    <a:pt x="248927" y="55240"/>
                    <a:pt x="257207" y="73105"/>
                    <a:pt x="258837" y="95670"/>
                  </a:cubicBezTo>
                  <a:cubicBezTo>
                    <a:pt x="259627" y="106697"/>
                    <a:pt x="256939" y="116655"/>
                    <a:pt x="254341" y="126295"/>
                  </a:cubicBezTo>
                  <a:cubicBezTo>
                    <a:pt x="252761" y="132152"/>
                    <a:pt x="251118" y="138213"/>
                    <a:pt x="250329" y="144389"/>
                  </a:cubicBezTo>
                  <a:cubicBezTo>
                    <a:pt x="249157" y="153469"/>
                    <a:pt x="251055" y="165388"/>
                    <a:pt x="259933" y="171551"/>
                  </a:cubicBezTo>
                  <a:cubicBezTo>
                    <a:pt x="261321" y="172518"/>
                    <a:pt x="261652" y="174416"/>
                    <a:pt x="260697" y="175804"/>
                  </a:cubicBezTo>
                  <a:cubicBezTo>
                    <a:pt x="260098" y="176657"/>
                    <a:pt x="259156" y="177115"/>
                    <a:pt x="258188" y="177115"/>
                  </a:cubicBezTo>
                  <a:close/>
                </a:path>
              </a:pathLst>
            </a:custGeom>
            <a:solidFill>
              <a:schemeClr val="tx1"/>
            </a:solidFill>
            <a:ln w="1264" cap="flat">
              <a:noFill/>
              <a:prstDash val="solid"/>
              <a:miter/>
            </a:ln>
          </p:spPr>
          <p:txBody>
            <a:bodyPr/>
            <a:lstStyle/>
            <a:p>
              <a:endParaRPr lang="en-US"/>
            </a:p>
          </p:txBody>
        </p:sp>
        <p:sp>
          <p:nvSpPr>
            <p:cNvPr id="4489" name="Freeform 4488">
              <a:extLst>
                <a:ext uri="{FF2B5EF4-FFF2-40B4-BE49-F238E27FC236}">
                  <a16:creationId xmlns:a16="http://schemas.microsoft.com/office/drawing/2014/main" id="{DC08889B-0974-1304-6FB5-539A2AC7FC47}"/>
                </a:ext>
              </a:extLst>
            </p:cNvPr>
            <p:cNvSpPr/>
            <p:nvPr/>
          </p:nvSpPr>
          <p:spPr>
            <a:xfrm>
              <a:off x="7189419" y="2712763"/>
              <a:ext cx="48218" cy="35037"/>
            </a:xfrm>
            <a:custGeom>
              <a:avLst/>
              <a:gdLst>
                <a:gd name="csX0" fmla="*/ 44269 w 48218"/>
                <a:gd name="csY0" fmla="*/ 35038 h 35037"/>
                <a:gd name="csX1" fmla="*/ 160 w 48218"/>
                <a:gd name="csY1" fmla="*/ 4031 h 35037"/>
                <a:gd name="csX2" fmla="*/ 2070 w 48218"/>
                <a:gd name="csY2" fmla="*/ 160 h 35037"/>
                <a:gd name="csX3" fmla="*/ 5942 w 48218"/>
                <a:gd name="csY3" fmla="*/ 2070 h 35037"/>
                <a:gd name="csX4" fmla="*/ 45097 w 48218"/>
                <a:gd name="csY4" fmla="*/ 28913 h 35037"/>
                <a:gd name="csX5" fmla="*/ 48218 w 48218"/>
                <a:gd name="csY5" fmla="*/ 31905 h 35037"/>
                <a:gd name="csX6" fmla="*/ 45224 w 48218"/>
                <a:gd name="csY6" fmla="*/ 35025 h 35037"/>
                <a:gd name="csX7" fmla="*/ 44256 w 48218"/>
                <a:gd name="csY7" fmla="*/ 35025 h 3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48218" h="35037">
                  <a:moveTo>
                    <a:pt x="44269" y="35038"/>
                  </a:moveTo>
                  <a:cubicBezTo>
                    <a:pt x="24730" y="35038"/>
                    <a:pt x="6286" y="22125"/>
                    <a:pt x="160" y="4031"/>
                  </a:cubicBezTo>
                  <a:cubicBezTo>
                    <a:pt x="-375" y="2426"/>
                    <a:pt x="478" y="694"/>
                    <a:pt x="2070" y="160"/>
                  </a:cubicBezTo>
                  <a:cubicBezTo>
                    <a:pt x="3675" y="-375"/>
                    <a:pt x="5407" y="478"/>
                    <a:pt x="5942" y="2070"/>
                  </a:cubicBezTo>
                  <a:cubicBezTo>
                    <a:pt x="11254" y="17745"/>
                    <a:pt x="28042" y="29282"/>
                    <a:pt x="45097" y="28913"/>
                  </a:cubicBezTo>
                  <a:cubicBezTo>
                    <a:pt x="46817" y="28811"/>
                    <a:pt x="48179" y="30212"/>
                    <a:pt x="48218" y="31905"/>
                  </a:cubicBezTo>
                  <a:cubicBezTo>
                    <a:pt x="48256" y="33599"/>
                    <a:pt x="46919" y="34987"/>
                    <a:pt x="45224" y="35025"/>
                  </a:cubicBezTo>
                  <a:cubicBezTo>
                    <a:pt x="44906" y="35025"/>
                    <a:pt x="44575" y="35025"/>
                    <a:pt x="44256" y="35025"/>
                  </a:cubicBezTo>
                  <a:close/>
                </a:path>
              </a:pathLst>
            </a:custGeom>
            <a:solidFill>
              <a:schemeClr val="tx1"/>
            </a:solidFill>
            <a:ln w="1264" cap="flat">
              <a:noFill/>
              <a:prstDash val="solid"/>
              <a:miter/>
            </a:ln>
          </p:spPr>
          <p:txBody>
            <a:bodyPr/>
            <a:lstStyle/>
            <a:p>
              <a:endParaRPr lang="en-US"/>
            </a:p>
          </p:txBody>
        </p:sp>
        <p:sp>
          <p:nvSpPr>
            <p:cNvPr id="4490" name="Freeform 4489">
              <a:extLst>
                <a:ext uri="{FF2B5EF4-FFF2-40B4-BE49-F238E27FC236}">
                  <a16:creationId xmlns:a16="http://schemas.microsoft.com/office/drawing/2014/main" id="{51F2E0D1-3FCD-1350-E7B9-C6606AE4AF42}"/>
                </a:ext>
              </a:extLst>
            </p:cNvPr>
            <p:cNvSpPr/>
            <p:nvPr/>
          </p:nvSpPr>
          <p:spPr>
            <a:xfrm>
              <a:off x="7150940" y="2613110"/>
              <a:ext cx="18653" cy="62439"/>
            </a:xfrm>
            <a:custGeom>
              <a:avLst/>
              <a:gdLst>
                <a:gd name="csX0" fmla="*/ 15610 w 18653"/>
                <a:gd name="csY0" fmla="*/ 62439 h 62439"/>
                <a:gd name="csX1" fmla="*/ 13177 w 18653"/>
                <a:gd name="csY1" fmla="*/ 61242 h 62439"/>
                <a:gd name="csX2" fmla="*/ 12667 w 18653"/>
                <a:gd name="csY2" fmla="*/ 1075 h 62439"/>
                <a:gd name="csX3" fmla="*/ 16972 w 18653"/>
                <a:gd name="csY3" fmla="*/ 731 h 62439"/>
                <a:gd name="csX4" fmla="*/ 17316 w 18653"/>
                <a:gd name="csY4" fmla="*/ 5035 h 62439"/>
                <a:gd name="csX5" fmla="*/ 18030 w 18653"/>
                <a:gd name="csY5" fmla="*/ 57511 h 62439"/>
                <a:gd name="csX6" fmla="*/ 17456 w 18653"/>
                <a:gd name="csY6" fmla="*/ 61790 h 62439"/>
                <a:gd name="csX7" fmla="*/ 15597 w 18653"/>
                <a:gd name="csY7" fmla="*/ 62414 h 624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653" h="62439">
                  <a:moveTo>
                    <a:pt x="15610" y="62439"/>
                  </a:moveTo>
                  <a:cubicBezTo>
                    <a:pt x="14692" y="62439"/>
                    <a:pt x="13775" y="62032"/>
                    <a:pt x="13177" y="61242"/>
                  </a:cubicBezTo>
                  <a:cubicBezTo>
                    <a:pt x="439" y="44586"/>
                    <a:pt x="-8426" y="25778"/>
                    <a:pt x="12667" y="1075"/>
                  </a:cubicBezTo>
                  <a:cubicBezTo>
                    <a:pt x="13763" y="-212"/>
                    <a:pt x="15686" y="-364"/>
                    <a:pt x="16972" y="731"/>
                  </a:cubicBezTo>
                  <a:cubicBezTo>
                    <a:pt x="18259" y="1826"/>
                    <a:pt x="18412" y="3761"/>
                    <a:pt x="17316" y="5035"/>
                  </a:cubicBezTo>
                  <a:cubicBezTo>
                    <a:pt x="-7" y="25307"/>
                    <a:pt x="4757" y="40142"/>
                    <a:pt x="18030" y="57511"/>
                  </a:cubicBezTo>
                  <a:cubicBezTo>
                    <a:pt x="19049" y="58848"/>
                    <a:pt x="18794" y="60771"/>
                    <a:pt x="17456" y="61790"/>
                  </a:cubicBezTo>
                  <a:cubicBezTo>
                    <a:pt x="16896" y="62210"/>
                    <a:pt x="16246" y="62414"/>
                    <a:pt x="15597" y="62414"/>
                  </a:cubicBezTo>
                  <a:close/>
                </a:path>
              </a:pathLst>
            </a:custGeom>
            <a:solidFill>
              <a:schemeClr val="tx1"/>
            </a:solidFill>
            <a:ln w="1264" cap="flat">
              <a:noFill/>
              <a:prstDash val="solid"/>
              <a:miter/>
            </a:ln>
          </p:spPr>
          <p:txBody>
            <a:bodyPr/>
            <a:lstStyle/>
            <a:p>
              <a:endParaRPr lang="en-US"/>
            </a:p>
          </p:txBody>
        </p:sp>
        <p:sp>
          <p:nvSpPr>
            <p:cNvPr id="4491" name="Freeform 4490">
              <a:extLst>
                <a:ext uri="{FF2B5EF4-FFF2-40B4-BE49-F238E27FC236}">
                  <a16:creationId xmlns:a16="http://schemas.microsoft.com/office/drawing/2014/main" id="{37513548-0FC4-89AE-5C5B-A6504F215850}"/>
                </a:ext>
              </a:extLst>
            </p:cNvPr>
            <p:cNvSpPr/>
            <p:nvPr/>
          </p:nvSpPr>
          <p:spPr>
            <a:xfrm>
              <a:off x="7001808" y="2722753"/>
              <a:ext cx="45353" cy="20081"/>
            </a:xfrm>
            <a:custGeom>
              <a:avLst/>
              <a:gdLst>
                <a:gd name="csX0" fmla="*/ 9282 w 45353"/>
                <a:gd name="csY0" fmla="*/ 20069 h 20081"/>
                <a:gd name="csX1" fmla="*/ 2531 w 45353"/>
                <a:gd name="csY1" fmla="*/ 19508 h 20081"/>
                <a:gd name="csX2" fmla="*/ 47 w 45353"/>
                <a:gd name="csY2" fmla="*/ 15968 h 20081"/>
                <a:gd name="csX3" fmla="*/ 3588 w 45353"/>
                <a:gd name="csY3" fmla="*/ 13485 h 20081"/>
                <a:gd name="csX4" fmla="*/ 39991 w 45353"/>
                <a:gd name="csY4" fmla="*/ 1044 h 20081"/>
                <a:gd name="csX5" fmla="*/ 44309 w 45353"/>
                <a:gd name="csY5" fmla="*/ 764 h 20081"/>
                <a:gd name="csX6" fmla="*/ 44590 w 45353"/>
                <a:gd name="csY6" fmla="*/ 5081 h 20081"/>
                <a:gd name="csX7" fmla="*/ 9294 w 45353"/>
                <a:gd name="csY7" fmla="*/ 20081 h 200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45353" h="20081">
                  <a:moveTo>
                    <a:pt x="9282" y="20069"/>
                  </a:moveTo>
                  <a:cubicBezTo>
                    <a:pt x="6976" y="20069"/>
                    <a:pt x="4709" y="19890"/>
                    <a:pt x="2531" y="19508"/>
                  </a:cubicBezTo>
                  <a:cubicBezTo>
                    <a:pt x="862" y="19216"/>
                    <a:pt x="-246" y="17637"/>
                    <a:pt x="47" y="15968"/>
                  </a:cubicBezTo>
                  <a:cubicBezTo>
                    <a:pt x="340" y="14300"/>
                    <a:pt x="1919" y="13180"/>
                    <a:pt x="3588" y="13485"/>
                  </a:cubicBezTo>
                  <a:cubicBezTo>
                    <a:pt x="15994" y="15637"/>
                    <a:pt x="31992" y="10175"/>
                    <a:pt x="39991" y="1044"/>
                  </a:cubicBezTo>
                  <a:cubicBezTo>
                    <a:pt x="41100" y="-229"/>
                    <a:pt x="43036" y="-356"/>
                    <a:pt x="44309" y="764"/>
                  </a:cubicBezTo>
                  <a:cubicBezTo>
                    <a:pt x="45583" y="1872"/>
                    <a:pt x="45710" y="3808"/>
                    <a:pt x="44590" y="5081"/>
                  </a:cubicBezTo>
                  <a:cubicBezTo>
                    <a:pt x="36578" y="14224"/>
                    <a:pt x="22325" y="20081"/>
                    <a:pt x="9294" y="20081"/>
                  </a:cubicBezTo>
                  <a:close/>
                </a:path>
              </a:pathLst>
            </a:custGeom>
            <a:solidFill>
              <a:srgbClr val="892020"/>
            </a:solidFill>
            <a:ln w="1264" cap="flat">
              <a:noFill/>
              <a:prstDash val="solid"/>
              <a:miter/>
            </a:ln>
          </p:spPr>
          <p:txBody>
            <a:bodyPr/>
            <a:lstStyle/>
            <a:p>
              <a:endParaRPr lang="en-US"/>
            </a:p>
          </p:txBody>
        </p:sp>
        <p:sp>
          <p:nvSpPr>
            <p:cNvPr id="4492" name="Freeform 4491">
              <a:extLst>
                <a:ext uri="{FF2B5EF4-FFF2-40B4-BE49-F238E27FC236}">
                  <a16:creationId xmlns:a16="http://schemas.microsoft.com/office/drawing/2014/main" id="{A2929D02-6539-474B-9C70-39803E6EE172}"/>
                </a:ext>
              </a:extLst>
            </p:cNvPr>
            <p:cNvSpPr/>
            <p:nvPr/>
          </p:nvSpPr>
          <p:spPr>
            <a:xfrm>
              <a:off x="6935005" y="2730246"/>
              <a:ext cx="87519" cy="179466"/>
            </a:xfrm>
            <a:custGeom>
              <a:avLst/>
              <a:gdLst>
                <a:gd name="csX0" fmla="*/ 70544 w 87519"/>
                <a:gd name="csY0" fmla="*/ 179429 h 179466"/>
                <a:gd name="csX1" fmla="*/ 60520 w 87519"/>
                <a:gd name="csY1" fmla="*/ 177608 h 179466"/>
                <a:gd name="csX2" fmla="*/ 41350 w 87519"/>
                <a:gd name="csY2" fmla="*/ 160748 h 179466"/>
                <a:gd name="csX3" fmla="*/ 32103 w 87519"/>
                <a:gd name="csY3" fmla="*/ 138183 h 179466"/>
                <a:gd name="csX4" fmla="*/ 30090 w 87519"/>
                <a:gd name="csY4" fmla="*/ 123603 h 179466"/>
                <a:gd name="csX5" fmla="*/ 38102 w 87519"/>
                <a:gd name="csY5" fmla="*/ 110564 h 179466"/>
                <a:gd name="csX6" fmla="*/ 21340 w 87519"/>
                <a:gd name="csY6" fmla="*/ 103929 h 179466"/>
                <a:gd name="csX7" fmla="*/ 5265 w 87519"/>
                <a:gd name="csY7" fmla="*/ 73381 h 179466"/>
                <a:gd name="csX8" fmla="*/ 1979 w 87519"/>
                <a:gd name="csY8" fmla="*/ 27424 h 179466"/>
                <a:gd name="csX9" fmla="*/ 38994 w 87519"/>
                <a:gd name="csY9" fmla="*/ 301 h 179466"/>
                <a:gd name="csX10" fmla="*/ 41567 w 87519"/>
                <a:gd name="csY10" fmla="*/ 3778 h 179466"/>
                <a:gd name="csX11" fmla="*/ 38090 w 87519"/>
                <a:gd name="csY11" fmla="*/ 6350 h 179466"/>
                <a:gd name="csX12" fmla="*/ 7864 w 87519"/>
                <a:gd name="csY12" fmla="*/ 29118 h 179466"/>
                <a:gd name="csX13" fmla="*/ 11163 w 87519"/>
                <a:gd name="csY13" fmla="*/ 71764 h 179466"/>
                <a:gd name="csX14" fmla="*/ 25288 w 87519"/>
                <a:gd name="csY14" fmla="*/ 99269 h 179466"/>
                <a:gd name="csX15" fmla="*/ 53425 w 87519"/>
                <a:gd name="csY15" fmla="*/ 102987 h 179466"/>
                <a:gd name="csX16" fmla="*/ 58469 w 87519"/>
                <a:gd name="csY16" fmla="*/ 101497 h 179466"/>
                <a:gd name="csX17" fmla="*/ 62227 w 87519"/>
                <a:gd name="csY17" fmla="*/ 103535 h 179466"/>
                <a:gd name="csX18" fmla="*/ 60278 w 87519"/>
                <a:gd name="csY18" fmla="*/ 107342 h 179466"/>
                <a:gd name="csX19" fmla="*/ 55132 w 87519"/>
                <a:gd name="csY19" fmla="*/ 108870 h 179466"/>
                <a:gd name="csX20" fmla="*/ 44700 w 87519"/>
                <a:gd name="csY20" fmla="*/ 113352 h 179466"/>
                <a:gd name="csX21" fmla="*/ 36115 w 87519"/>
                <a:gd name="csY21" fmla="*/ 124622 h 179466"/>
                <a:gd name="csX22" fmla="*/ 37937 w 87519"/>
                <a:gd name="csY22" fmla="*/ 136401 h 179466"/>
                <a:gd name="csX23" fmla="*/ 46573 w 87519"/>
                <a:gd name="csY23" fmla="*/ 157603 h 179466"/>
                <a:gd name="csX24" fmla="*/ 62673 w 87519"/>
                <a:gd name="csY24" fmla="*/ 171915 h 179466"/>
                <a:gd name="csX25" fmla="*/ 82454 w 87519"/>
                <a:gd name="csY25" fmla="*/ 169254 h 179466"/>
                <a:gd name="csX26" fmla="*/ 86772 w 87519"/>
                <a:gd name="csY26" fmla="*/ 169560 h 179466"/>
                <a:gd name="csX27" fmla="*/ 86466 w 87519"/>
                <a:gd name="csY27" fmla="*/ 173877 h 179466"/>
                <a:gd name="csX28" fmla="*/ 70557 w 87519"/>
                <a:gd name="csY28" fmla="*/ 179467 h 1794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87519" h="179466">
                  <a:moveTo>
                    <a:pt x="70544" y="179429"/>
                  </a:moveTo>
                  <a:cubicBezTo>
                    <a:pt x="67220" y="179429"/>
                    <a:pt x="63806" y="178830"/>
                    <a:pt x="60520" y="177608"/>
                  </a:cubicBezTo>
                  <a:cubicBezTo>
                    <a:pt x="50980" y="174029"/>
                    <a:pt x="44828" y="166465"/>
                    <a:pt x="41350" y="160748"/>
                  </a:cubicBezTo>
                  <a:cubicBezTo>
                    <a:pt x="37121" y="153808"/>
                    <a:pt x="34561" y="146117"/>
                    <a:pt x="32103" y="138183"/>
                  </a:cubicBezTo>
                  <a:cubicBezTo>
                    <a:pt x="30816" y="134045"/>
                    <a:pt x="29224" y="128901"/>
                    <a:pt x="30090" y="123603"/>
                  </a:cubicBezTo>
                  <a:cubicBezTo>
                    <a:pt x="30880" y="118803"/>
                    <a:pt x="33733" y="114206"/>
                    <a:pt x="38102" y="110564"/>
                  </a:cubicBezTo>
                  <a:cubicBezTo>
                    <a:pt x="32167" y="110054"/>
                    <a:pt x="26333" y="108144"/>
                    <a:pt x="21340" y="103929"/>
                  </a:cubicBezTo>
                  <a:cubicBezTo>
                    <a:pt x="12131" y="96162"/>
                    <a:pt x="8348" y="84574"/>
                    <a:pt x="5265" y="73381"/>
                  </a:cubicBezTo>
                  <a:cubicBezTo>
                    <a:pt x="1355" y="59221"/>
                    <a:pt x="-2428" y="42832"/>
                    <a:pt x="1979" y="27424"/>
                  </a:cubicBezTo>
                  <a:cubicBezTo>
                    <a:pt x="6297" y="12347"/>
                    <a:pt x="21684" y="-2297"/>
                    <a:pt x="38994" y="301"/>
                  </a:cubicBezTo>
                  <a:cubicBezTo>
                    <a:pt x="40662" y="556"/>
                    <a:pt x="41809" y="2109"/>
                    <a:pt x="41567" y="3778"/>
                  </a:cubicBezTo>
                  <a:cubicBezTo>
                    <a:pt x="41312" y="5446"/>
                    <a:pt x="39758" y="6592"/>
                    <a:pt x="38090" y="6350"/>
                  </a:cubicBezTo>
                  <a:cubicBezTo>
                    <a:pt x="24053" y="4223"/>
                    <a:pt x="11468" y="16524"/>
                    <a:pt x="7864" y="29118"/>
                  </a:cubicBezTo>
                  <a:cubicBezTo>
                    <a:pt x="3890" y="42998"/>
                    <a:pt x="7482" y="58406"/>
                    <a:pt x="11163" y="71764"/>
                  </a:cubicBezTo>
                  <a:cubicBezTo>
                    <a:pt x="13990" y="82040"/>
                    <a:pt x="17417" y="92622"/>
                    <a:pt x="25288" y="99269"/>
                  </a:cubicBezTo>
                  <a:cubicBezTo>
                    <a:pt x="33160" y="105929"/>
                    <a:pt x="44203" y="105330"/>
                    <a:pt x="53425" y="102987"/>
                  </a:cubicBezTo>
                  <a:cubicBezTo>
                    <a:pt x="55107" y="102465"/>
                    <a:pt x="56801" y="101981"/>
                    <a:pt x="58469" y="101497"/>
                  </a:cubicBezTo>
                  <a:cubicBezTo>
                    <a:pt x="60074" y="101039"/>
                    <a:pt x="61743" y="101943"/>
                    <a:pt x="62227" y="103535"/>
                  </a:cubicBezTo>
                  <a:cubicBezTo>
                    <a:pt x="62724" y="105126"/>
                    <a:pt x="61857" y="106807"/>
                    <a:pt x="60278" y="107342"/>
                  </a:cubicBezTo>
                  <a:cubicBezTo>
                    <a:pt x="58648" y="107890"/>
                    <a:pt x="56928" y="108412"/>
                    <a:pt x="55132" y="108870"/>
                  </a:cubicBezTo>
                  <a:cubicBezTo>
                    <a:pt x="51464" y="110029"/>
                    <a:pt x="47859" y="111391"/>
                    <a:pt x="44700" y="113352"/>
                  </a:cubicBezTo>
                  <a:cubicBezTo>
                    <a:pt x="39936" y="116307"/>
                    <a:pt x="36803" y="120420"/>
                    <a:pt x="36115" y="124622"/>
                  </a:cubicBezTo>
                  <a:cubicBezTo>
                    <a:pt x="35529" y="128213"/>
                    <a:pt x="36548" y="131918"/>
                    <a:pt x="37937" y="136401"/>
                  </a:cubicBezTo>
                  <a:cubicBezTo>
                    <a:pt x="40370" y="144245"/>
                    <a:pt x="42700" y="151248"/>
                    <a:pt x="46573" y="157603"/>
                  </a:cubicBezTo>
                  <a:cubicBezTo>
                    <a:pt x="49553" y="162505"/>
                    <a:pt x="54763" y="168961"/>
                    <a:pt x="62673" y="171915"/>
                  </a:cubicBezTo>
                  <a:cubicBezTo>
                    <a:pt x="69653" y="174526"/>
                    <a:pt x="77601" y="173456"/>
                    <a:pt x="82454" y="169254"/>
                  </a:cubicBezTo>
                  <a:cubicBezTo>
                    <a:pt x="83728" y="168146"/>
                    <a:pt x="85664" y="168286"/>
                    <a:pt x="86772" y="169560"/>
                  </a:cubicBezTo>
                  <a:cubicBezTo>
                    <a:pt x="87880" y="170833"/>
                    <a:pt x="87740" y="172769"/>
                    <a:pt x="86466" y="173877"/>
                  </a:cubicBezTo>
                  <a:cubicBezTo>
                    <a:pt x="82225" y="177544"/>
                    <a:pt x="76518" y="179467"/>
                    <a:pt x="70557" y="179467"/>
                  </a:cubicBezTo>
                  <a:close/>
                </a:path>
              </a:pathLst>
            </a:custGeom>
            <a:solidFill>
              <a:schemeClr val="tx1"/>
            </a:solidFill>
            <a:ln w="1264" cap="flat">
              <a:noFill/>
              <a:prstDash val="solid"/>
              <a:miter/>
            </a:ln>
          </p:spPr>
          <p:txBody>
            <a:bodyPr/>
            <a:lstStyle/>
            <a:p>
              <a:endParaRPr lang="en-US"/>
            </a:p>
          </p:txBody>
        </p:sp>
        <p:sp>
          <p:nvSpPr>
            <p:cNvPr id="4493" name="Freeform 4492">
              <a:extLst>
                <a:ext uri="{FF2B5EF4-FFF2-40B4-BE49-F238E27FC236}">
                  <a16:creationId xmlns:a16="http://schemas.microsoft.com/office/drawing/2014/main" id="{43292AEC-E580-72D2-22DC-B110D0B4C8AE}"/>
                </a:ext>
              </a:extLst>
            </p:cNvPr>
            <p:cNvSpPr/>
            <p:nvPr/>
          </p:nvSpPr>
          <p:spPr>
            <a:xfrm>
              <a:off x="7006594" y="2865906"/>
              <a:ext cx="139814" cy="148121"/>
            </a:xfrm>
            <a:custGeom>
              <a:avLst/>
              <a:gdLst>
                <a:gd name="csX0" fmla="*/ 93148 w 139814"/>
                <a:gd name="csY0" fmla="*/ 148109 h 148121"/>
                <a:gd name="csX1" fmla="*/ 70934 w 139814"/>
                <a:gd name="csY1" fmla="*/ 143932 h 148121"/>
                <a:gd name="csX2" fmla="*/ 1846 w 139814"/>
                <a:gd name="csY2" fmla="*/ 50428 h 148121"/>
                <a:gd name="csX3" fmla="*/ 61521 w 139814"/>
                <a:gd name="csY3" fmla="*/ 167 h 148121"/>
                <a:gd name="csX4" fmla="*/ 65406 w 139814"/>
                <a:gd name="csY4" fmla="*/ 2064 h 148121"/>
                <a:gd name="csX5" fmla="*/ 63508 w 139814"/>
                <a:gd name="csY5" fmla="*/ 5948 h 148121"/>
                <a:gd name="csX6" fmla="*/ 7680 w 139814"/>
                <a:gd name="csY6" fmla="*/ 52223 h 148121"/>
                <a:gd name="csX7" fmla="*/ 72921 w 139814"/>
                <a:gd name="csY7" fmla="*/ 138164 h 148121"/>
                <a:gd name="csX8" fmla="*/ 106522 w 139814"/>
                <a:gd name="csY8" fmla="*/ 139476 h 148121"/>
                <a:gd name="csX9" fmla="*/ 125641 w 139814"/>
                <a:gd name="csY9" fmla="*/ 120477 h 148121"/>
                <a:gd name="csX10" fmla="*/ 127246 w 139814"/>
                <a:gd name="csY10" fmla="*/ 59036 h 148121"/>
                <a:gd name="csX11" fmla="*/ 128685 w 139814"/>
                <a:gd name="csY11" fmla="*/ 54961 h 148121"/>
                <a:gd name="csX12" fmla="*/ 132761 w 139814"/>
                <a:gd name="csY12" fmla="*/ 56400 h 148121"/>
                <a:gd name="csX13" fmla="*/ 131016 w 139814"/>
                <a:gd name="csY13" fmla="*/ 123393 h 148121"/>
                <a:gd name="csX14" fmla="*/ 108904 w 139814"/>
                <a:gd name="csY14" fmla="*/ 145117 h 148121"/>
                <a:gd name="csX15" fmla="*/ 93135 w 139814"/>
                <a:gd name="csY15" fmla="*/ 148122 h 14812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39814" h="148121">
                  <a:moveTo>
                    <a:pt x="93148" y="148109"/>
                  </a:moveTo>
                  <a:cubicBezTo>
                    <a:pt x="86384" y="148109"/>
                    <a:pt x="78958" y="146721"/>
                    <a:pt x="70934" y="143932"/>
                  </a:cubicBezTo>
                  <a:cubicBezTo>
                    <a:pt x="35753" y="131733"/>
                    <a:pt x="-9758" y="88209"/>
                    <a:pt x="1846" y="50428"/>
                  </a:cubicBezTo>
                  <a:cubicBezTo>
                    <a:pt x="10265" y="22999"/>
                    <a:pt x="38950" y="7960"/>
                    <a:pt x="61521" y="167"/>
                  </a:cubicBezTo>
                  <a:cubicBezTo>
                    <a:pt x="63113" y="-380"/>
                    <a:pt x="64858" y="460"/>
                    <a:pt x="65406" y="2064"/>
                  </a:cubicBezTo>
                  <a:cubicBezTo>
                    <a:pt x="65953" y="3656"/>
                    <a:pt x="65113" y="5401"/>
                    <a:pt x="63508" y="5948"/>
                  </a:cubicBezTo>
                  <a:cubicBezTo>
                    <a:pt x="42275" y="13270"/>
                    <a:pt x="15348" y="27252"/>
                    <a:pt x="7680" y="52223"/>
                  </a:cubicBezTo>
                  <a:cubicBezTo>
                    <a:pt x="-2879" y="86617"/>
                    <a:pt x="39956" y="126729"/>
                    <a:pt x="72921" y="138164"/>
                  </a:cubicBezTo>
                  <a:cubicBezTo>
                    <a:pt x="86282" y="142799"/>
                    <a:pt x="97593" y="143245"/>
                    <a:pt x="106522" y="139476"/>
                  </a:cubicBezTo>
                  <a:cubicBezTo>
                    <a:pt x="115960" y="135490"/>
                    <a:pt x="122125" y="126946"/>
                    <a:pt x="125641" y="120477"/>
                  </a:cubicBezTo>
                  <a:cubicBezTo>
                    <a:pt x="135792" y="101771"/>
                    <a:pt x="136404" y="78226"/>
                    <a:pt x="127246" y="59036"/>
                  </a:cubicBezTo>
                  <a:cubicBezTo>
                    <a:pt x="126520" y="57508"/>
                    <a:pt x="127169" y="55687"/>
                    <a:pt x="128685" y="54961"/>
                  </a:cubicBezTo>
                  <a:cubicBezTo>
                    <a:pt x="130201" y="54235"/>
                    <a:pt x="132035" y="54872"/>
                    <a:pt x="132761" y="56400"/>
                  </a:cubicBezTo>
                  <a:cubicBezTo>
                    <a:pt x="142760" y="77322"/>
                    <a:pt x="142085" y="102993"/>
                    <a:pt x="131016" y="123393"/>
                  </a:cubicBezTo>
                  <a:cubicBezTo>
                    <a:pt x="125309" y="133911"/>
                    <a:pt x="117667" y="141411"/>
                    <a:pt x="108904" y="145117"/>
                  </a:cubicBezTo>
                  <a:cubicBezTo>
                    <a:pt x="104140" y="147129"/>
                    <a:pt x="98879" y="148122"/>
                    <a:pt x="93135" y="148122"/>
                  </a:cubicBezTo>
                  <a:close/>
                </a:path>
              </a:pathLst>
            </a:custGeom>
            <a:solidFill>
              <a:schemeClr val="tx1"/>
            </a:solidFill>
            <a:ln w="1264" cap="flat">
              <a:noFill/>
              <a:prstDash val="solid"/>
              <a:miter/>
            </a:ln>
          </p:spPr>
          <p:txBody>
            <a:bodyPr/>
            <a:lstStyle/>
            <a:p>
              <a:endParaRPr lang="en-US"/>
            </a:p>
          </p:txBody>
        </p:sp>
        <p:sp>
          <p:nvSpPr>
            <p:cNvPr id="4494" name="Freeform 4493">
              <a:extLst>
                <a:ext uri="{FF2B5EF4-FFF2-40B4-BE49-F238E27FC236}">
                  <a16:creationId xmlns:a16="http://schemas.microsoft.com/office/drawing/2014/main" id="{7E042438-2FE8-A365-7708-6585C5BDBD62}"/>
                </a:ext>
              </a:extLst>
            </p:cNvPr>
            <p:cNvSpPr/>
            <p:nvPr/>
          </p:nvSpPr>
          <p:spPr>
            <a:xfrm>
              <a:off x="7119651" y="2796370"/>
              <a:ext cx="350069" cy="240044"/>
            </a:xfrm>
            <a:custGeom>
              <a:avLst/>
              <a:gdLst>
                <a:gd name="csX0" fmla="*/ 66260 w 350069"/>
                <a:gd name="csY0" fmla="*/ 239993 h 240044"/>
                <a:gd name="csX1" fmla="*/ 16902 w 350069"/>
                <a:gd name="csY1" fmla="*/ 230392 h 240044"/>
                <a:gd name="csX2" fmla="*/ 13 w 350069"/>
                <a:gd name="csY2" fmla="*/ 207000 h 240044"/>
                <a:gd name="csX3" fmla="*/ 2789 w 350069"/>
                <a:gd name="csY3" fmla="*/ 203689 h 240044"/>
                <a:gd name="csX4" fmla="*/ 6101 w 350069"/>
                <a:gd name="csY4" fmla="*/ 206465 h 240044"/>
                <a:gd name="csX5" fmla="*/ 19195 w 350069"/>
                <a:gd name="csY5" fmla="*/ 224738 h 240044"/>
                <a:gd name="csX6" fmla="*/ 84933 w 350069"/>
                <a:gd name="csY6" fmla="*/ 232506 h 240044"/>
                <a:gd name="csX7" fmla="*/ 111095 w 350069"/>
                <a:gd name="csY7" fmla="*/ 222751 h 240044"/>
                <a:gd name="csX8" fmla="*/ 119693 w 350069"/>
                <a:gd name="csY8" fmla="*/ 192687 h 240044"/>
                <a:gd name="csX9" fmla="*/ 119719 w 350069"/>
                <a:gd name="csY9" fmla="*/ 189338 h 240044"/>
                <a:gd name="csX10" fmla="*/ 122776 w 350069"/>
                <a:gd name="csY10" fmla="*/ 186307 h 240044"/>
                <a:gd name="csX11" fmla="*/ 125832 w 350069"/>
                <a:gd name="csY11" fmla="*/ 189338 h 240044"/>
                <a:gd name="csX12" fmla="*/ 125807 w 350069"/>
                <a:gd name="csY12" fmla="*/ 192725 h 240044"/>
                <a:gd name="csX13" fmla="*/ 126864 w 350069"/>
                <a:gd name="csY13" fmla="*/ 205166 h 240044"/>
                <a:gd name="csX14" fmla="*/ 137538 w 350069"/>
                <a:gd name="csY14" fmla="*/ 219110 h 240044"/>
                <a:gd name="csX15" fmla="*/ 176476 w 350069"/>
                <a:gd name="csY15" fmla="*/ 222140 h 240044"/>
                <a:gd name="csX16" fmla="*/ 199505 w 350069"/>
                <a:gd name="csY16" fmla="*/ 212055 h 240044"/>
                <a:gd name="csX17" fmla="*/ 212854 w 350069"/>
                <a:gd name="csY17" fmla="*/ 205586 h 240044"/>
                <a:gd name="csX18" fmla="*/ 226012 w 350069"/>
                <a:gd name="csY18" fmla="*/ 200340 h 240044"/>
                <a:gd name="csX19" fmla="*/ 254798 w 350069"/>
                <a:gd name="csY19" fmla="*/ 186027 h 240044"/>
                <a:gd name="csX20" fmla="*/ 266517 w 350069"/>
                <a:gd name="csY20" fmla="*/ 158675 h 240044"/>
                <a:gd name="csX21" fmla="*/ 235896 w 350069"/>
                <a:gd name="csY21" fmla="*/ 125936 h 240044"/>
                <a:gd name="csX22" fmla="*/ 204537 w 350069"/>
                <a:gd name="csY22" fmla="*/ 124255 h 240044"/>
                <a:gd name="csX23" fmla="*/ 191226 w 350069"/>
                <a:gd name="csY23" fmla="*/ 125057 h 240044"/>
                <a:gd name="csX24" fmla="*/ 187965 w 350069"/>
                <a:gd name="csY24" fmla="*/ 125286 h 240044"/>
                <a:gd name="csX25" fmla="*/ 166885 w 350069"/>
                <a:gd name="csY25" fmla="*/ 120040 h 240044"/>
                <a:gd name="csX26" fmla="*/ 167687 w 350069"/>
                <a:gd name="csY26" fmla="*/ 114946 h 240044"/>
                <a:gd name="csX27" fmla="*/ 206906 w 350069"/>
                <a:gd name="csY27" fmla="*/ 108681 h 240044"/>
                <a:gd name="csX28" fmla="*/ 261014 w 350069"/>
                <a:gd name="csY28" fmla="*/ 128088 h 240044"/>
                <a:gd name="csX29" fmla="*/ 268338 w 350069"/>
                <a:gd name="csY29" fmla="*/ 135792 h 240044"/>
                <a:gd name="csX30" fmla="*/ 288476 w 350069"/>
                <a:gd name="csY30" fmla="*/ 151582 h 240044"/>
                <a:gd name="csX31" fmla="*/ 314944 w 350069"/>
                <a:gd name="csY31" fmla="*/ 145266 h 240044"/>
                <a:gd name="csX32" fmla="*/ 343960 w 350069"/>
                <a:gd name="csY32" fmla="*/ 91236 h 240044"/>
                <a:gd name="csX33" fmla="*/ 326879 w 350069"/>
                <a:gd name="csY33" fmla="*/ 57198 h 240044"/>
                <a:gd name="csX34" fmla="*/ 307850 w 350069"/>
                <a:gd name="csY34" fmla="*/ 46273 h 240044"/>
                <a:gd name="csX35" fmla="*/ 288005 w 350069"/>
                <a:gd name="csY35" fmla="*/ 34838 h 240044"/>
                <a:gd name="csX36" fmla="*/ 273293 w 350069"/>
                <a:gd name="csY36" fmla="*/ 2392 h 240044"/>
                <a:gd name="csX37" fmla="*/ 276936 w 350069"/>
                <a:gd name="csY37" fmla="*/ 74 h 240044"/>
                <a:gd name="csX38" fmla="*/ 279254 w 350069"/>
                <a:gd name="csY38" fmla="*/ 3716 h 240044"/>
                <a:gd name="csX39" fmla="*/ 291851 w 350069"/>
                <a:gd name="csY39" fmla="*/ 30101 h 240044"/>
                <a:gd name="csX40" fmla="*/ 310588 w 350069"/>
                <a:gd name="csY40" fmla="*/ 40823 h 240044"/>
                <a:gd name="csX41" fmla="*/ 330764 w 350069"/>
                <a:gd name="csY41" fmla="*/ 52500 h 240044"/>
                <a:gd name="csX42" fmla="*/ 350061 w 350069"/>
                <a:gd name="csY42" fmla="*/ 91109 h 240044"/>
                <a:gd name="csX43" fmla="*/ 318613 w 350069"/>
                <a:gd name="csY43" fmla="*/ 150156 h 240044"/>
                <a:gd name="csX44" fmla="*/ 286655 w 350069"/>
                <a:gd name="csY44" fmla="*/ 157439 h 240044"/>
                <a:gd name="csX45" fmla="*/ 267281 w 350069"/>
                <a:gd name="csY45" fmla="*/ 143725 h 240044"/>
                <a:gd name="csX46" fmla="*/ 272516 w 350069"/>
                <a:gd name="csY46" fmla="*/ 157681 h 240044"/>
                <a:gd name="csX47" fmla="*/ 258556 w 350069"/>
                <a:gd name="csY47" fmla="*/ 190853 h 240044"/>
                <a:gd name="csX48" fmla="*/ 228139 w 350069"/>
                <a:gd name="csY48" fmla="*/ 206096 h 240044"/>
                <a:gd name="csX49" fmla="*/ 215287 w 350069"/>
                <a:gd name="csY49" fmla="*/ 211215 h 240044"/>
                <a:gd name="csX50" fmla="*/ 202244 w 350069"/>
                <a:gd name="csY50" fmla="*/ 217543 h 240044"/>
                <a:gd name="csX51" fmla="*/ 178234 w 350069"/>
                <a:gd name="csY51" fmla="*/ 228023 h 240044"/>
                <a:gd name="csX52" fmla="*/ 134430 w 350069"/>
                <a:gd name="csY52" fmla="*/ 224420 h 240044"/>
                <a:gd name="csX53" fmla="*/ 122992 w 350069"/>
                <a:gd name="csY53" fmla="*/ 212552 h 240044"/>
                <a:gd name="csX54" fmla="*/ 115426 w 350069"/>
                <a:gd name="csY54" fmla="*/ 227043 h 240044"/>
                <a:gd name="csX55" fmla="*/ 85786 w 350069"/>
                <a:gd name="csY55" fmla="*/ 238580 h 240044"/>
                <a:gd name="csX56" fmla="*/ 66196 w 350069"/>
                <a:gd name="csY56" fmla="*/ 240044 h 240044"/>
                <a:gd name="csX57" fmla="*/ 172897 w 350069"/>
                <a:gd name="csY57" fmla="*/ 118296 h 240044"/>
                <a:gd name="csX58" fmla="*/ 187456 w 350069"/>
                <a:gd name="csY58" fmla="*/ 119161 h 240044"/>
                <a:gd name="csX59" fmla="*/ 191137 w 350069"/>
                <a:gd name="csY59" fmla="*/ 118919 h 240044"/>
                <a:gd name="csX60" fmla="*/ 204040 w 350069"/>
                <a:gd name="csY60" fmla="*/ 118143 h 240044"/>
                <a:gd name="csX61" fmla="*/ 229769 w 350069"/>
                <a:gd name="csY61" fmla="*/ 118117 h 240044"/>
                <a:gd name="csX62" fmla="*/ 206345 w 350069"/>
                <a:gd name="csY62" fmla="*/ 114730 h 240044"/>
                <a:gd name="csX63" fmla="*/ 172897 w 350069"/>
                <a:gd name="csY63" fmla="*/ 118308 h 2400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Lst>
              <a:rect l="l" t="t" r="r" b="b"/>
              <a:pathLst>
                <a:path w="350069" h="240044">
                  <a:moveTo>
                    <a:pt x="66260" y="239993"/>
                  </a:moveTo>
                  <a:cubicBezTo>
                    <a:pt x="49383" y="239993"/>
                    <a:pt x="32608" y="236759"/>
                    <a:pt x="16902" y="230392"/>
                  </a:cubicBezTo>
                  <a:cubicBezTo>
                    <a:pt x="7286" y="226508"/>
                    <a:pt x="968" y="217760"/>
                    <a:pt x="13" y="207000"/>
                  </a:cubicBezTo>
                  <a:cubicBezTo>
                    <a:pt x="-140" y="205319"/>
                    <a:pt x="1108" y="203829"/>
                    <a:pt x="2789" y="203689"/>
                  </a:cubicBezTo>
                  <a:cubicBezTo>
                    <a:pt x="4458" y="203536"/>
                    <a:pt x="5961" y="204784"/>
                    <a:pt x="6101" y="206465"/>
                  </a:cubicBezTo>
                  <a:cubicBezTo>
                    <a:pt x="6865" y="215022"/>
                    <a:pt x="11642" y="221682"/>
                    <a:pt x="19195" y="224738"/>
                  </a:cubicBezTo>
                  <a:cubicBezTo>
                    <a:pt x="39957" y="233155"/>
                    <a:pt x="62693" y="235842"/>
                    <a:pt x="84933" y="232506"/>
                  </a:cubicBezTo>
                  <a:cubicBezTo>
                    <a:pt x="97696" y="230595"/>
                    <a:pt x="106739" y="227221"/>
                    <a:pt x="111095" y="222751"/>
                  </a:cubicBezTo>
                  <a:cubicBezTo>
                    <a:pt x="116114" y="217594"/>
                    <a:pt x="119336" y="206363"/>
                    <a:pt x="119693" y="192687"/>
                  </a:cubicBezTo>
                  <a:cubicBezTo>
                    <a:pt x="119693" y="191528"/>
                    <a:pt x="119693" y="190433"/>
                    <a:pt x="119719" y="189338"/>
                  </a:cubicBezTo>
                  <a:cubicBezTo>
                    <a:pt x="119731" y="187657"/>
                    <a:pt x="121094" y="186307"/>
                    <a:pt x="122776" y="186307"/>
                  </a:cubicBezTo>
                  <a:cubicBezTo>
                    <a:pt x="124457" y="186307"/>
                    <a:pt x="125820" y="187657"/>
                    <a:pt x="125832" y="189338"/>
                  </a:cubicBezTo>
                  <a:cubicBezTo>
                    <a:pt x="125832" y="190395"/>
                    <a:pt x="125832" y="191528"/>
                    <a:pt x="125807" y="192725"/>
                  </a:cubicBezTo>
                  <a:cubicBezTo>
                    <a:pt x="125807" y="196800"/>
                    <a:pt x="125934" y="201078"/>
                    <a:pt x="126864" y="205166"/>
                  </a:cubicBezTo>
                  <a:cubicBezTo>
                    <a:pt x="128189" y="211075"/>
                    <a:pt x="131781" y="215773"/>
                    <a:pt x="137538" y="219110"/>
                  </a:cubicBezTo>
                  <a:cubicBezTo>
                    <a:pt x="149104" y="225833"/>
                    <a:pt x="165828" y="225400"/>
                    <a:pt x="176476" y="222140"/>
                  </a:cubicBezTo>
                  <a:cubicBezTo>
                    <a:pt x="184437" y="219708"/>
                    <a:pt x="192105" y="215824"/>
                    <a:pt x="199505" y="212055"/>
                  </a:cubicBezTo>
                  <a:cubicBezTo>
                    <a:pt x="203836" y="209852"/>
                    <a:pt x="208307" y="207585"/>
                    <a:pt x="212854" y="205586"/>
                  </a:cubicBezTo>
                  <a:cubicBezTo>
                    <a:pt x="217172" y="203689"/>
                    <a:pt x="221668" y="201983"/>
                    <a:pt x="226012" y="200340"/>
                  </a:cubicBezTo>
                  <a:cubicBezTo>
                    <a:pt x="236558" y="196354"/>
                    <a:pt x="246519" y="192585"/>
                    <a:pt x="254798" y="186027"/>
                  </a:cubicBezTo>
                  <a:cubicBezTo>
                    <a:pt x="264237" y="178552"/>
                    <a:pt x="268287" y="169091"/>
                    <a:pt x="266517" y="158675"/>
                  </a:cubicBezTo>
                  <a:cubicBezTo>
                    <a:pt x="264160" y="144820"/>
                    <a:pt x="251576" y="131360"/>
                    <a:pt x="235896" y="125936"/>
                  </a:cubicBezTo>
                  <a:cubicBezTo>
                    <a:pt x="225961" y="122498"/>
                    <a:pt x="215555" y="123351"/>
                    <a:pt x="204537" y="124255"/>
                  </a:cubicBezTo>
                  <a:cubicBezTo>
                    <a:pt x="200168" y="124612"/>
                    <a:pt x="195659" y="124981"/>
                    <a:pt x="191226" y="125057"/>
                  </a:cubicBezTo>
                  <a:cubicBezTo>
                    <a:pt x="190436" y="125057"/>
                    <a:pt x="189303" y="125172"/>
                    <a:pt x="187965" y="125286"/>
                  </a:cubicBezTo>
                  <a:cubicBezTo>
                    <a:pt x="180565" y="125923"/>
                    <a:pt x="169369" y="126865"/>
                    <a:pt x="166885" y="120040"/>
                  </a:cubicBezTo>
                  <a:cubicBezTo>
                    <a:pt x="166235" y="118257"/>
                    <a:pt x="166528" y="116449"/>
                    <a:pt x="167687" y="114946"/>
                  </a:cubicBezTo>
                  <a:cubicBezTo>
                    <a:pt x="173521" y="107395"/>
                    <a:pt x="206587" y="108656"/>
                    <a:pt x="206906" y="108681"/>
                  </a:cubicBezTo>
                  <a:cubicBezTo>
                    <a:pt x="225388" y="110451"/>
                    <a:pt x="244481" y="112272"/>
                    <a:pt x="261014" y="128088"/>
                  </a:cubicBezTo>
                  <a:cubicBezTo>
                    <a:pt x="263574" y="130533"/>
                    <a:pt x="265995" y="133207"/>
                    <a:pt x="268338" y="135792"/>
                  </a:cubicBezTo>
                  <a:cubicBezTo>
                    <a:pt x="274529" y="142630"/>
                    <a:pt x="280375" y="149086"/>
                    <a:pt x="288476" y="151582"/>
                  </a:cubicBezTo>
                  <a:cubicBezTo>
                    <a:pt x="296997" y="154218"/>
                    <a:pt x="305901" y="152091"/>
                    <a:pt x="314944" y="145266"/>
                  </a:cubicBezTo>
                  <a:cubicBezTo>
                    <a:pt x="331961" y="132417"/>
                    <a:pt x="344304" y="106147"/>
                    <a:pt x="343960" y="91236"/>
                  </a:cubicBezTo>
                  <a:cubicBezTo>
                    <a:pt x="343591" y="75281"/>
                    <a:pt x="339922" y="67959"/>
                    <a:pt x="326879" y="57198"/>
                  </a:cubicBezTo>
                  <a:cubicBezTo>
                    <a:pt x="322676" y="53722"/>
                    <a:pt x="315135" y="49940"/>
                    <a:pt x="307850" y="46273"/>
                  </a:cubicBezTo>
                  <a:cubicBezTo>
                    <a:pt x="300398" y="42529"/>
                    <a:pt x="292692" y="38645"/>
                    <a:pt x="288005" y="34838"/>
                  </a:cubicBezTo>
                  <a:cubicBezTo>
                    <a:pt x="276388" y="25389"/>
                    <a:pt x="270886" y="13254"/>
                    <a:pt x="273293" y="2392"/>
                  </a:cubicBezTo>
                  <a:cubicBezTo>
                    <a:pt x="273662" y="749"/>
                    <a:pt x="275306" y="-295"/>
                    <a:pt x="276936" y="74"/>
                  </a:cubicBezTo>
                  <a:cubicBezTo>
                    <a:pt x="278579" y="444"/>
                    <a:pt x="279624" y="2074"/>
                    <a:pt x="279254" y="3716"/>
                  </a:cubicBezTo>
                  <a:cubicBezTo>
                    <a:pt x="277012" y="13801"/>
                    <a:pt x="284298" y="23950"/>
                    <a:pt x="291851" y="30101"/>
                  </a:cubicBezTo>
                  <a:cubicBezTo>
                    <a:pt x="296029" y="33488"/>
                    <a:pt x="303430" y="37219"/>
                    <a:pt x="310588" y="40823"/>
                  </a:cubicBezTo>
                  <a:cubicBezTo>
                    <a:pt x="318180" y="44643"/>
                    <a:pt x="326026" y="48590"/>
                    <a:pt x="330764" y="52500"/>
                  </a:cubicBezTo>
                  <a:cubicBezTo>
                    <a:pt x="345145" y="64368"/>
                    <a:pt x="349654" y="73396"/>
                    <a:pt x="350061" y="91109"/>
                  </a:cubicBezTo>
                  <a:cubicBezTo>
                    <a:pt x="350431" y="107523"/>
                    <a:pt x="337617" y="135805"/>
                    <a:pt x="318613" y="150156"/>
                  </a:cubicBezTo>
                  <a:cubicBezTo>
                    <a:pt x="308066" y="158114"/>
                    <a:pt x="297023" y="160636"/>
                    <a:pt x="286655" y="157439"/>
                  </a:cubicBezTo>
                  <a:cubicBezTo>
                    <a:pt x="278681" y="154982"/>
                    <a:pt x="272733" y="149544"/>
                    <a:pt x="267281" y="143725"/>
                  </a:cubicBezTo>
                  <a:cubicBezTo>
                    <a:pt x="269892" y="148144"/>
                    <a:pt x="271701" y="152868"/>
                    <a:pt x="272516" y="157681"/>
                  </a:cubicBezTo>
                  <a:cubicBezTo>
                    <a:pt x="274656" y="170262"/>
                    <a:pt x="269701" y="182041"/>
                    <a:pt x="258556" y="190853"/>
                  </a:cubicBezTo>
                  <a:cubicBezTo>
                    <a:pt x="249525" y="197997"/>
                    <a:pt x="238660" y="202110"/>
                    <a:pt x="228139" y="206096"/>
                  </a:cubicBezTo>
                  <a:cubicBezTo>
                    <a:pt x="223872" y="207713"/>
                    <a:pt x="219452" y="209381"/>
                    <a:pt x="215287" y="211215"/>
                  </a:cubicBezTo>
                  <a:cubicBezTo>
                    <a:pt x="210893" y="213150"/>
                    <a:pt x="206498" y="215379"/>
                    <a:pt x="202244" y="217543"/>
                  </a:cubicBezTo>
                  <a:cubicBezTo>
                    <a:pt x="194602" y="221427"/>
                    <a:pt x="186704" y="225438"/>
                    <a:pt x="178234" y="228023"/>
                  </a:cubicBezTo>
                  <a:cubicBezTo>
                    <a:pt x="166363" y="231652"/>
                    <a:pt x="147588" y="232073"/>
                    <a:pt x="134430" y="224420"/>
                  </a:cubicBezTo>
                  <a:cubicBezTo>
                    <a:pt x="129272" y="221414"/>
                    <a:pt x="125399" y="217378"/>
                    <a:pt x="122992" y="212552"/>
                  </a:cubicBezTo>
                  <a:cubicBezTo>
                    <a:pt x="121451" y="217989"/>
                    <a:pt x="119082" y="223299"/>
                    <a:pt x="115426" y="227043"/>
                  </a:cubicBezTo>
                  <a:cubicBezTo>
                    <a:pt x="110051" y="232557"/>
                    <a:pt x="100077" y="236440"/>
                    <a:pt x="85786" y="238580"/>
                  </a:cubicBezTo>
                  <a:cubicBezTo>
                    <a:pt x="79277" y="239560"/>
                    <a:pt x="72730" y="240044"/>
                    <a:pt x="66196" y="240044"/>
                  </a:cubicBezTo>
                  <a:close/>
                  <a:moveTo>
                    <a:pt x="172897" y="118296"/>
                  </a:moveTo>
                  <a:cubicBezTo>
                    <a:pt x="173840" y="119251"/>
                    <a:pt x="177291" y="120027"/>
                    <a:pt x="187456" y="119161"/>
                  </a:cubicBezTo>
                  <a:cubicBezTo>
                    <a:pt x="188959" y="119034"/>
                    <a:pt x="190245" y="118932"/>
                    <a:pt x="191137" y="118919"/>
                  </a:cubicBezTo>
                  <a:cubicBezTo>
                    <a:pt x="195366" y="118856"/>
                    <a:pt x="199773" y="118487"/>
                    <a:pt x="204040" y="118143"/>
                  </a:cubicBezTo>
                  <a:cubicBezTo>
                    <a:pt x="212510" y="117455"/>
                    <a:pt x="221197" y="116729"/>
                    <a:pt x="229769" y="118117"/>
                  </a:cubicBezTo>
                  <a:cubicBezTo>
                    <a:pt x="222777" y="116449"/>
                    <a:pt x="215096" y="115571"/>
                    <a:pt x="206345" y="114730"/>
                  </a:cubicBezTo>
                  <a:cubicBezTo>
                    <a:pt x="200142" y="114157"/>
                    <a:pt x="176871" y="115176"/>
                    <a:pt x="172897" y="118308"/>
                  </a:cubicBezTo>
                  <a:close/>
                </a:path>
              </a:pathLst>
            </a:custGeom>
            <a:solidFill>
              <a:schemeClr val="tx1"/>
            </a:solidFill>
            <a:ln w="1264" cap="flat">
              <a:noFill/>
              <a:prstDash val="solid"/>
              <a:miter/>
            </a:ln>
          </p:spPr>
          <p:txBody>
            <a:bodyPr/>
            <a:lstStyle/>
            <a:p>
              <a:endParaRPr lang="en-US"/>
            </a:p>
          </p:txBody>
        </p:sp>
        <p:sp>
          <p:nvSpPr>
            <p:cNvPr id="4495" name="Freeform 4494">
              <a:extLst>
                <a:ext uri="{FF2B5EF4-FFF2-40B4-BE49-F238E27FC236}">
                  <a16:creationId xmlns:a16="http://schemas.microsoft.com/office/drawing/2014/main" id="{6BD707C9-5CA3-C274-13A9-916CDED85DF3}"/>
                </a:ext>
              </a:extLst>
            </p:cNvPr>
            <p:cNvSpPr/>
            <p:nvPr/>
          </p:nvSpPr>
          <p:spPr>
            <a:xfrm>
              <a:off x="7394831" y="2811015"/>
              <a:ext cx="162817" cy="77992"/>
            </a:xfrm>
            <a:custGeom>
              <a:avLst/>
              <a:gdLst>
                <a:gd name="csX0" fmla="*/ 137153 w 162817"/>
                <a:gd name="csY0" fmla="*/ 77992 h 77992"/>
                <a:gd name="csX1" fmla="*/ 98725 w 162817"/>
                <a:gd name="csY1" fmla="*/ 67321 h 77992"/>
                <a:gd name="csX2" fmla="*/ 85058 w 162817"/>
                <a:gd name="csY2" fmla="*/ 57567 h 77992"/>
                <a:gd name="csX3" fmla="*/ 50628 w 162817"/>
                <a:gd name="csY3" fmla="*/ 35117 h 77992"/>
                <a:gd name="csX4" fmla="*/ 36248 w 162817"/>
                <a:gd name="csY4" fmla="*/ 28483 h 77992"/>
                <a:gd name="csX5" fmla="*/ 583 w 162817"/>
                <a:gd name="csY5" fmla="*/ 4849 h 77992"/>
                <a:gd name="csX6" fmla="*/ 1271 w 162817"/>
                <a:gd name="csY6" fmla="*/ 583 h 77992"/>
                <a:gd name="csX7" fmla="*/ 5538 w 162817"/>
                <a:gd name="csY7" fmla="*/ 1271 h 77992"/>
                <a:gd name="csX8" fmla="*/ 38681 w 162817"/>
                <a:gd name="csY8" fmla="*/ 22867 h 77992"/>
                <a:gd name="csX9" fmla="*/ 53456 w 162817"/>
                <a:gd name="csY9" fmla="*/ 29693 h 77992"/>
                <a:gd name="csX10" fmla="*/ 88650 w 162817"/>
                <a:gd name="csY10" fmla="*/ 52614 h 77992"/>
                <a:gd name="csX11" fmla="*/ 102189 w 162817"/>
                <a:gd name="csY11" fmla="*/ 62279 h 77992"/>
                <a:gd name="csX12" fmla="*/ 158820 w 162817"/>
                <a:gd name="csY12" fmla="*/ 68569 h 77992"/>
                <a:gd name="csX13" fmla="*/ 162666 w 162817"/>
                <a:gd name="csY13" fmla="*/ 70530 h 77992"/>
                <a:gd name="csX14" fmla="*/ 160705 w 162817"/>
                <a:gd name="csY14" fmla="*/ 74376 h 77992"/>
                <a:gd name="csX15" fmla="*/ 137141 w 162817"/>
                <a:gd name="csY15" fmla="*/ 77967 h 779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62817" h="77992">
                  <a:moveTo>
                    <a:pt x="137153" y="77992"/>
                  </a:moveTo>
                  <a:cubicBezTo>
                    <a:pt x="122888" y="77992"/>
                    <a:pt x="108813" y="74287"/>
                    <a:pt x="98725" y="67321"/>
                  </a:cubicBezTo>
                  <a:cubicBezTo>
                    <a:pt x="94050" y="64087"/>
                    <a:pt x="89477" y="60776"/>
                    <a:pt x="85058" y="57567"/>
                  </a:cubicBezTo>
                  <a:cubicBezTo>
                    <a:pt x="73734" y="49354"/>
                    <a:pt x="63047" y="41599"/>
                    <a:pt x="50628" y="35117"/>
                  </a:cubicBezTo>
                  <a:cubicBezTo>
                    <a:pt x="46043" y="32723"/>
                    <a:pt x="41063" y="30571"/>
                    <a:pt x="36248" y="28483"/>
                  </a:cubicBezTo>
                  <a:cubicBezTo>
                    <a:pt x="22937" y="22715"/>
                    <a:pt x="9181" y="16742"/>
                    <a:pt x="583" y="4849"/>
                  </a:cubicBezTo>
                  <a:cubicBezTo>
                    <a:pt x="-410" y="3486"/>
                    <a:pt x="-104" y="1576"/>
                    <a:pt x="1271" y="583"/>
                  </a:cubicBezTo>
                  <a:cubicBezTo>
                    <a:pt x="2634" y="-410"/>
                    <a:pt x="4545" y="-104"/>
                    <a:pt x="5538" y="1271"/>
                  </a:cubicBezTo>
                  <a:cubicBezTo>
                    <a:pt x="13155" y="11802"/>
                    <a:pt x="25561" y="17175"/>
                    <a:pt x="38681" y="22867"/>
                  </a:cubicBezTo>
                  <a:cubicBezTo>
                    <a:pt x="43597" y="24994"/>
                    <a:pt x="48680" y="27197"/>
                    <a:pt x="53456" y="29693"/>
                  </a:cubicBezTo>
                  <a:cubicBezTo>
                    <a:pt x="66283" y="36378"/>
                    <a:pt x="77148" y="44260"/>
                    <a:pt x="88650" y="52614"/>
                  </a:cubicBezTo>
                  <a:cubicBezTo>
                    <a:pt x="93044" y="55797"/>
                    <a:pt x="97578" y="59095"/>
                    <a:pt x="102189" y="62279"/>
                  </a:cubicBezTo>
                  <a:cubicBezTo>
                    <a:pt x="116481" y="72147"/>
                    <a:pt x="139777" y="74733"/>
                    <a:pt x="158820" y="68569"/>
                  </a:cubicBezTo>
                  <a:cubicBezTo>
                    <a:pt x="160425" y="68060"/>
                    <a:pt x="162144" y="68926"/>
                    <a:pt x="162666" y="70530"/>
                  </a:cubicBezTo>
                  <a:cubicBezTo>
                    <a:pt x="163189" y="72135"/>
                    <a:pt x="162310" y="73854"/>
                    <a:pt x="160705" y="74376"/>
                  </a:cubicBezTo>
                  <a:cubicBezTo>
                    <a:pt x="153241" y="76795"/>
                    <a:pt x="145165" y="77967"/>
                    <a:pt x="137141" y="77967"/>
                  </a:cubicBezTo>
                  <a:close/>
                </a:path>
              </a:pathLst>
            </a:custGeom>
            <a:solidFill>
              <a:schemeClr val="tx1"/>
            </a:solidFill>
            <a:ln w="1264" cap="flat">
              <a:noFill/>
              <a:prstDash val="solid"/>
              <a:miter/>
            </a:ln>
          </p:spPr>
          <p:txBody>
            <a:bodyPr/>
            <a:lstStyle/>
            <a:p>
              <a:endParaRPr lang="en-US"/>
            </a:p>
          </p:txBody>
        </p:sp>
        <p:sp>
          <p:nvSpPr>
            <p:cNvPr id="4496" name="Freeform 4495">
              <a:extLst>
                <a:ext uri="{FF2B5EF4-FFF2-40B4-BE49-F238E27FC236}">
                  <a16:creationId xmlns:a16="http://schemas.microsoft.com/office/drawing/2014/main" id="{BE4EE302-2322-771B-A528-98C4D3A9B711}"/>
                </a:ext>
              </a:extLst>
            </p:cNvPr>
            <p:cNvSpPr/>
            <p:nvPr/>
          </p:nvSpPr>
          <p:spPr>
            <a:xfrm>
              <a:off x="7398911" y="2537412"/>
              <a:ext cx="308657" cy="229885"/>
            </a:xfrm>
            <a:custGeom>
              <a:avLst/>
              <a:gdLst>
                <a:gd name="csX0" fmla="*/ 150715 w 308657"/>
                <a:gd name="csY0" fmla="*/ 229885 h 229885"/>
                <a:gd name="csX1" fmla="*/ 117420 w 308657"/>
                <a:gd name="csY1" fmla="*/ 206722 h 229885"/>
                <a:gd name="csX2" fmla="*/ 118986 w 308657"/>
                <a:gd name="csY2" fmla="*/ 167043 h 229885"/>
                <a:gd name="csX3" fmla="*/ 123330 w 308657"/>
                <a:gd name="csY3" fmla="*/ 145625 h 229885"/>
                <a:gd name="csX4" fmla="*/ 92862 w 308657"/>
                <a:gd name="csY4" fmla="*/ 106481 h 229885"/>
                <a:gd name="csX5" fmla="*/ 72189 w 308657"/>
                <a:gd name="csY5" fmla="*/ 84897 h 229885"/>
                <a:gd name="csX6" fmla="*/ 71782 w 308657"/>
                <a:gd name="csY6" fmla="*/ 74124 h 229885"/>
                <a:gd name="csX7" fmla="*/ 43594 w 308657"/>
                <a:gd name="csY7" fmla="*/ 46505 h 229885"/>
                <a:gd name="csX8" fmla="*/ 34588 w 308657"/>
                <a:gd name="csY8" fmla="*/ 44225 h 229885"/>
                <a:gd name="csX9" fmla="*/ 14043 w 308657"/>
                <a:gd name="csY9" fmla="*/ 37120 h 229885"/>
                <a:gd name="csX10" fmla="*/ 1102 w 308657"/>
                <a:gd name="csY10" fmla="*/ 11601 h 229885"/>
                <a:gd name="csX11" fmla="*/ 28767 w 308657"/>
                <a:gd name="csY11" fmla="*/ 892 h 229885"/>
                <a:gd name="csX12" fmla="*/ 77806 w 308657"/>
                <a:gd name="csY12" fmla="*/ 20706 h 229885"/>
                <a:gd name="csX13" fmla="*/ 154332 w 308657"/>
                <a:gd name="csY13" fmla="*/ 45346 h 229885"/>
                <a:gd name="csX14" fmla="*/ 230859 w 308657"/>
                <a:gd name="csY14" fmla="*/ 20706 h 229885"/>
                <a:gd name="csX15" fmla="*/ 279898 w 308657"/>
                <a:gd name="csY15" fmla="*/ 892 h 229885"/>
                <a:gd name="csX16" fmla="*/ 307563 w 308657"/>
                <a:gd name="csY16" fmla="*/ 11601 h 229885"/>
                <a:gd name="csX17" fmla="*/ 294609 w 308657"/>
                <a:gd name="csY17" fmla="*/ 37120 h 229885"/>
                <a:gd name="csX18" fmla="*/ 274064 w 308657"/>
                <a:gd name="csY18" fmla="*/ 44225 h 229885"/>
                <a:gd name="csX19" fmla="*/ 265058 w 308657"/>
                <a:gd name="csY19" fmla="*/ 46505 h 229885"/>
                <a:gd name="csX20" fmla="*/ 236883 w 308657"/>
                <a:gd name="csY20" fmla="*/ 74124 h 229885"/>
                <a:gd name="csX21" fmla="*/ 236476 w 308657"/>
                <a:gd name="csY21" fmla="*/ 84897 h 229885"/>
                <a:gd name="csX22" fmla="*/ 215803 w 308657"/>
                <a:gd name="csY22" fmla="*/ 106481 h 229885"/>
                <a:gd name="csX23" fmla="*/ 185335 w 308657"/>
                <a:gd name="csY23" fmla="*/ 145625 h 229885"/>
                <a:gd name="csX24" fmla="*/ 189679 w 308657"/>
                <a:gd name="csY24" fmla="*/ 167043 h 229885"/>
                <a:gd name="csX25" fmla="*/ 191245 w 308657"/>
                <a:gd name="csY25" fmla="*/ 206722 h 229885"/>
                <a:gd name="csX26" fmla="*/ 155109 w 308657"/>
                <a:gd name="csY26" fmla="*/ 229821 h 229885"/>
                <a:gd name="csX27" fmla="*/ 153543 w 308657"/>
                <a:gd name="csY27" fmla="*/ 229821 h 229885"/>
                <a:gd name="csX28" fmla="*/ 150766 w 308657"/>
                <a:gd name="csY28" fmla="*/ 229885 h 229885"/>
                <a:gd name="csX29" fmla="*/ 155122 w 308657"/>
                <a:gd name="csY29" fmla="*/ 223709 h 229885"/>
                <a:gd name="csX30" fmla="*/ 155262 w 308657"/>
                <a:gd name="csY30" fmla="*/ 223709 h 229885"/>
                <a:gd name="csX31" fmla="*/ 185590 w 308657"/>
                <a:gd name="csY31" fmla="*/ 204277 h 229885"/>
                <a:gd name="csX32" fmla="*/ 183756 w 308657"/>
                <a:gd name="csY32" fmla="*/ 168724 h 229885"/>
                <a:gd name="csX33" fmla="*/ 179183 w 308657"/>
                <a:gd name="csY33" fmla="*/ 145829 h 229885"/>
                <a:gd name="csX34" fmla="*/ 213383 w 308657"/>
                <a:gd name="csY34" fmla="*/ 100866 h 229885"/>
                <a:gd name="csX35" fmla="*/ 230311 w 308657"/>
                <a:gd name="csY35" fmla="*/ 84885 h 229885"/>
                <a:gd name="csX36" fmla="*/ 230744 w 308657"/>
                <a:gd name="csY36" fmla="*/ 73628 h 229885"/>
                <a:gd name="csX37" fmla="*/ 263263 w 308657"/>
                <a:gd name="csY37" fmla="*/ 40660 h 229885"/>
                <a:gd name="csX38" fmla="*/ 272650 w 308657"/>
                <a:gd name="csY38" fmla="*/ 38279 h 229885"/>
                <a:gd name="csX39" fmla="*/ 291438 w 308657"/>
                <a:gd name="csY39" fmla="*/ 31886 h 229885"/>
                <a:gd name="csX40" fmla="*/ 301844 w 308657"/>
                <a:gd name="csY40" fmla="*/ 13906 h 229885"/>
                <a:gd name="csX41" fmla="*/ 281235 w 308657"/>
                <a:gd name="csY41" fmla="*/ 6864 h 229885"/>
                <a:gd name="csX42" fmla="*/ 233559 w 308657"/>
                <a:gd name="csY42" fmla="*/ 26181 h 229885"/>
                <a:gd name="csX43" fmla="*/ 154294 w 308657"/>
                <a:gd name="csY43" fmla="*/ 51471 h 229885"/>
                <a:gd name="csX44" fmla="*/ 75030 w 308657"/>
                <a:gd name="csY44" fmla="*/ 26181 h 229885"/>
                <a:gd name="csX45" fmla="*/ 27354 w 308657"/>
                <a:gd name="csY45" fmla="*/ 6864 h 229885"/>
                <a:gd name="csX46" fmla="*/ 6744 w 308657"/>
                <a:gd name="csY46" fmla="*/ 13906 h 229885"/>
                <a:gd name="csX47" fmla="*/ 17151 w 308657"/>
                <a:gd name="csY47" fmla="*/ 31886 h 229885"/>
                <a:gd name="csX48" fmla="*/ 35939 w 308657"/>
                <a:gd name="csY48" fmla="*/ 38279 h 229885"/>
                <a:gd name="csX49" fmla="*/ 45326 w 308657"/>
                <a:gd name="csY49" fmla="*/ 40660 h 229885"/>
                <a:gd name="csX50" fmla="*/ 77845 w 308657"/>
                <a:gd name="csY50" fmla="*/ 73628 h 229885"/>
                <a:gd name="csX51" fmla="*/ 78278 w 308657"/>
                <a:gd name="csY51" fmla="*/ 84885 h 229885"/>
                <a:gd name="csX52" fmla="*/ 95206 w 308657"/>
                <a:gd name="csY52" fmla="*/ 100866 h 229885"/>
                <a:gd name="csX53" fmla="*/ 129418 w 308657"/>
                <a:gd name="csY53" fmla="*/ 145829 h 229885"/>
                <a:gd name="csX54" fmla="*/ 124845 w 308657"/>
                <a:gd name="csY54" fmla="*/ 168724 h 229885"/>
                <a:gd name="csX55" fmla="*/ 123011 w 308657"/>
                <a:gd name="csY55" fmla="*/ 204277 h 229885"/>
                <a:gd name="csX56" fmla="*/ 153339 w 308657"/>
                <a:gd name="csY56" fmla="*/ 223709 h 229885"/>
                <a:gd name="csX57" fmla="*/ 155122 w 308657"/>
                <a:gd name="csY57" fmla="*/ 223709 h 2298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Lst>
              <a:rect l="l" t="t" r="r" b="b"/>
              <a:pathLst>
                <a:path w="308657" h="229885">
                  <a:moveTo>
                    <a:pt x="150715" y="229885"/>
                  </a:moveTo>
                  <a:cubicBezTo>
                    <a:pt x="134539" y="229885"/>
                    <a:pt x="124463" y="222843"/>
                    <a:pt x="117420" y="206722"/>
                  </a:cubicBezTo>
                  <a:cubicBezTo>
                    <a:pt x="111509" y="193199"/>
                    <a:pt x="115305" y="179905"/>
                    <a:pt x="118986" y="167043"/>
                  </a:cubicBezTo>
                  <a:cubicBezTo>
                    <a:pt x="121101" y="159620"/>
                    <a:pt x="123113" y="152603"/>
                    <a:pt x="123330" y="145625"/>
                  </a:cubicBezTo>
                  <a:cubicBezTo>
                    <a:pt x="123826" y="129580"/>
                    <a:pt x="107905" y="112810"/>
                    <a:pt x="92862" y="106481"/>
                  </a:cubicBezTo>
                  <a:cubicBezTo>
                    <a:pt x="74011" y="98548"/>
                    <a:pt x="72266" y="97453"/>
                    <a:pt x="72189" y="84897"/>
                  </a:cubicBezTo>
                  <a:cubicBezTo>
                    <a:pt x="72176" y="82109"/>
                    <a:pt x="72151" y="78632"/>
                    <a:pt x="71782" y="74124"/>
                  </a:cubicBezTo>
                  <a:cubicBezTo>
                    <a:pt x="70571" y="59608"/>
                    <a:pt x="56433" y="50338"/>
                    <a:pt x="43594" y="46505"/>
                  </a:cubicBezTo>
                  <a:cubicBezTo>
                    <a:pt x="40664" y="45626"/>
                    <a:pt x="37569" y="44913"/>
                    <a:pt x="34588" y="44225"/>
                  </a:cubicBezTo>
                  <a:cubicBezTo>
                    <a:pt x="27646" y="42621"/>
                    <a:pt x="20475" y="40953"/>
                    <a:pt x="14043" y="37120"/>
                  </a:cubicBezTo>
                  <a:cubicBezTo>
                    <a:pt x="236" y="28881"/>
                    <a:pt x="-1700" y="18541"/>
                    <a:pt x="1102" y="11601"/>
                  </a:cubicBezTo>
                  <a:cubicBezTo>
                    <a:pt x="4821" y="2382"/>
                    <a:pt x="16183" y="-2024"/>
                    <a:pt x="28767" y="892"/>
                  </a:cubicBezTo>
                  <a:cubicBezTo>
                    <a:pt x="45211" y="4699"/>
                    <a:pt x="61350" y="12442"/>
                    <a:pt x="77806" y="20706"/>
                  </a:cubicBezTo>
                  <a:cubicBezTo>
                    <a:pt x="99676" y="31682"/>
                    <a:pt x="126883" y="45346"/>
                    <a:pt x="154332" y="45346"/>
                  </a:cubicBezTo>
                  <a:cubicBezTo>
                    <a:pt x="181782" y="45346"/>
                    <a:pt x="208989" y="31682"/>
                    <a:pt x="230859" y="20706"/>
                  </a:cubicBezTo>
                  <a:cubicBezTo>
                    <a:pt x="247315" y="12442"/>
                    <a:pt x="263466" y="4699"/>
                    <a:pt x="279898" y="892"/>
                  </a:cubicBezTo>
                  <a:cubicBezTo>
                    <a:pt x="292469" y="-2011"/>
                    <a:pt x="303844" y="2382"/>
                    <a:pt x="307563" y="11601"/>
                  </a:cubicBezTo>
                  <a:cubicBezTo>
                    <a:pt x="310353" y="18541"/>
                    <a:pt x="308417" y="28881"/>
                    <a:pt x="294609" y="37120"/>
                  </a:cubicBezTo>
                  <a:cubicBezTo>
                    <a:pt x="288190" y="40953"/>
                    <a:pt x="281006" y="42608"/>
                    <a:pt x="274064" y="44225"/>
                  </a:cubicBezTo>
                  <a:cubicBezTo>
                    <a:pt x="271071" y="44913"/>
                    <a:pt x="267975" y="45639"/>
                    <a:pt x="265058" y="46505"/>
                  </a:cubicBezTo>
                  <a:cubicBezTo>
                    <a:pt x="252232" y="50338"/>
                    <a:pt x="238093" y="59608"/>
                    <a:pt x="236883" y="74124"/>
                  </a:cubicBezTo>
                  <a:cubicBezTo>
                    <a:pt x="236501" y="78632"/>
                    <a:pt x="236489" y="82109"/>
                    <a:pt x="236476" y="84897"/>
                  </a:cubicBezTo>
                  <a:cubicBezTo>
                    <a:pt x="236399" y="97453"/>
                    <a:pt x="234654" y="98548"/>
                    <a:pt x="215803" y="106481"/>
                  </a:cubicBezTo>
                  <a:cubicBezTo>
                    <a:pt x="200760" y="112810"/>
                    <a:pt x="184838" y="129580"/>
                    <a:pt x="185335" y="145625"/>
                  </a:cubicBezTo>
                  <a:cubicBezTo>
                    <a:pt x="185552" y="152603"/>
                    <a:pt x="187552" y="159620"/>
                    <a:pt x="189679" y="167043"/>
                  </a:cubicBezTo>
                  <a:cubicBezTo>
                    <a:pt x="193347" y="179905"/>
                    <a:pt x="197143" y="193199"/>
                    <a:pt x="191245" y="206722"/>
                  </a:cubicBezTo>
                  <a:cubicBezTo>
                    <a:pt x="183819" y="223722"/>
                    <a:pt x="172993" y="230636"/>
                    <a:pt x="155109" y="229821"/>
                  </a:cubicBezTo>
                  <a:lnTo>
                    <a:pt x="153543" y="229821"/>
                  </a:lnTo>
                  <a:cubicBezTo>
                    <a:pt x="152600" y="229860"/>
                    <a:pt x="151670" y="229885"/>
                    <a:pt x="150766" y="229885"/>
                  </a:cubicBezTo>
                  <a:close/>
                  <a:moveTo>
                    <a:pt x="155122" y="223709"/>
                  </a:moveTo>
                  <a:cubicBezTo>
                    <a:pt x="155122" y="223709"/>
                    <a:pt x="155211" y="223709"/>
                    <a:pt x="155262" y="223709"/>
                  </a:cubicBezTo>
                  <a:cubicBezTo>
                    <a:pt x="170675" y="224435"/>
                    <a:pt x="179170" y="218972"/>
                    <a:pt x="185590" y="204277"/>
                  </a:cubicBezTo>
                  <a:cubicBezTo>
                    <a:pt x="190621" y="192766"/>
                    <a:pt x="187284" y="181089"/>
                    <a:pt x="183756" y="168724"/>
                  </a:cubicBezTo>
                  <a:cubicBezTo>
                    <a:pt x="181629" y="161262"/>
                    <a:pt x="179425" y="153558"/>
                    <a:pt x="179183" y="145829"/>
                  </a:cubicBezTo>
                  <a:cubicBezTo>
                    <a:pt x="178597" y="126944"/>
                    <a:pt x="196111" y="108137"/>
                    <a:pt x="213383" y="100866"/>
                  </a:cubicBezTo>
                  <a:cubicBezTo>
                    <a:pt x="224634" y="96129"/>
                    <a:pt x="230277" y="90802"/>
                    <a:pt x="230311" y="84885"/>
                  </a:cubicBezTo>
                  <a:cubicBezTo>
                    <a:pt x="230324" y="81981"/>
                    <a:pt x="230349" y="78378"/>
                    <a:pt x="230744" y="73628"/>
                  </a:cubicBezTo>
                  <a:cubicBezTo>
                    <a:pt x="232209" y="56042"/>
                    <a:pt x="248513" y="45066"/>
                    <a:pt x="263263" y="40660"/>
                  </a:cubicBezTo>
                  <a:cubicBezTo>
                    <a:pt x="266370" y="39730"/>
                    <a:pt x="269568" y="38992"/>
                    <a:pt x="272650" y="38279"/>
                  </a:cubicBezTo>
                  <a:cubicBezTo>
                    <a:pt x="279426" y="36712"/>
                    <a:pt x="285833" y="35222"/>
                    <a:pt x="291438" y="31886"/>
                  </a:cubicBezTo>
                  <a:cubicBezTo>
                    <a:pt x="300214" y="26653"/>
                    <a:pt x="304200" y="19764"/>
                    <a:pt x="301844" y="13906"/>
                  </a:cubicBezTo>
                  <a:cubicBezTo>
                    <a:pt x="299679" y="8532"/>
                    <a:pt x="291909" y="4381"/>
                    <a:pt x="281235" y="6864"/>
                  </a:cubicBezTo>
                  <a:cubicBezTo>
                    <a:pt x="265453" y="10519"/>
                    <a:pt x="249672" y="18083"/>
                    <a:pt x="233559" y="26181"/>
                  </a:cubicBezTo>
                  <a:cubicBezTo>
                    <a:pt x="211116" y="37451"/>
                    <a:pt x="183183" y="51471"/>
                    <a:pt x="154294" y="51471"/>
                  </a:cubicBezTo>
                  <a:cubicBezTo>
                    <a:pt x="125406" y="51471"/>
                    <a:pt x="97473" y="37451"/>
                    <a:pt x="75030" y="26181"/>
                  </a:cubicBezTo>
                  <a:cubicBezTo>
                    <a:pt x="58904" y="18083"/>
                    <a:pt x="43135" y="10519"/>
                    <a:pt x="27354" y="6864"/>
                  </a:cubicBezTo>
                  <a:cubicBezTo>
                    <a:pt x="16680" y="4381"/>
                    <a:pt x="8910" y="8532"/>
                    <a:pt x="6744" y="13906"/>
                  </a:cubicBezTo>
                  <a:cubicBezTo>
                    <a:pt x="4388" y="19764"/>
                    <a:pt x="8375" y="26653"/>
                    <a:pt x="17151" y="31886"/>
                  </a:cubicBezTo>
                  <a:cubicBezTo>
                    <a:pt x="22755" y="35222"/>
                    <a:pt x="29162" y="36712"/>
                    <a:pt x="35939" y="38279"/>
                  </a:cubicBezTo>
                  <a:cubicBezTo>
                    <a:pt x="39021" y="38992"/>
                    <a:pt x="42205" y="39730"/>
                    <a:pt x="45326" y="40660"/>
                  </a:cubicBezTo>
                  <a:cubicBezTo>
                    <a:pt x="60089" y="45066"/>
                    <a:pt x="76380" y="56042"/>
                    <a:pt x="77845" y="73628"/>
                  </a:cubicBezTo>
                  <a:cubicBezTo>
                    <a:pt x="78239" y="78378"/>
                    <a:pt x="78265" y="81981"/>
                    <a:pt x="78278" y="84885"/>
                  </a:cubicBezTo>
                  <a:cubicBezTo>
                    <a:pt x="78312" y="90802"/>
                    <a:pt x="83954" y="96129"/>
                    <a:pt x="95206" y="100866"/>
                  </a:cubicBezTo>
                  <a:cubicBezTo>
                    <a:pt x="112477" y="108137"/>
                    <a:pt x="130004" y="126944"/>
                    <a:pt x="129418" y="145829"/>
                  </a:cubicBezTo>
                  <a:cubicBezTo>
                    <a:pt x="129176" y="153558"/>
                    <a:pt x="126973" y="161275"/>
                    <a:pt x="124845" y="168724"/>
                  </a:cubicBezTo>
                  <a:cubicBezTo>
                    <a:pt x="121317" y="181089"/>
                    <a:pt x="117980" y="192779"/>
                    <a:pt x="123011" y="204277"/>
                  </a:cubicBezTo>
                  <a:cubicBezTo>
                    <a:pt x="129431" y="218972"/>
                    <a:pt x="137939" y="224410"/>
                    <a:pt x="153339" y="223709"/>
                  </a:cubicBezTo>
                  <a:lnTo>
                    <a:pt x="155122" y="223709"/>
                  </a:lnTo>
                  <a:close/>
                </a:path>
              </a:pathLst>
            </a:custGeom>
            <a:solidFill>
              <a:schemeClr val="tx1"/>
            </a:solidFill>
            <a:ln w="1264" cap="flat">
              <a:noFill/>
              <a:prstDash val="solid"/>
              <a:miter/>
            </a:ln>
          </p:spPr>
          <p:txBody>
            <a:bodyPr/>
            <a:lstStyle/>
            <a:p>
              <a:endParaRPr lang="en-US"/>
            </a:p>
          </p:txBody>
        </p:sp>
        <p:sp>
          <p:nvSpPr>
            <p:cNvPr id="4497" name="Freeform 4496">
              <a:extLst>
                <a:ext uri="{FF2B5EF4-FFF2-40B4-BE49-F238E27FC236}">
                  <a16:creationId xmlns:a16="http://schemas.microsoft.com/office/drawing/2014/main" id="{AB5167E0-4C09-01BD-73FF-5F9442BC2194}"/>
                </a:ext>
              </a:extLst>
            </p:cNvPr>
            <p:cNvSpPr/>
            <p:nvPr/>
          </p:nvSpPr>
          <p:spPr>
            <a:xfrm>
              <a:off x="7551053" y="2466617"/>
              <a:ext cx="107663" cy="50611"/>
            </a:xfrm>
            <a:custGeom>
              <a:avLst/>
              <a:gdLst>
                <a:gd name="csX0" fmla="*/ 3057 w 107663"/>
                <a:gd name="csY0" fmla="*/ 50612 h 50611"/>
                <a:gd name="csX1" fmla="*/ 0 w 107663"/>
                <a:gd name="csY1" fmla="*/ 47555 h 50611"/>
                <a:gd name="csX2" fmla="*/ 3057 w 107663"/>
                <a:gd name="csY2" fmla="*/ 44499 h 50611"/>
                <a:gd name="csX3" fmla="*/ 102116 w 107663"/>
                <a:gd name="csY3" fmla="*/ 1293 h 50611"/>
                <a:gd name="csX4" fmla="*/ 106370 w 107663"/>
                <a:gd name="csY4" fmla="*/ 555 h 50611"/>
                <a:gd name="csX5" fmla="*/ 107109 w 107663"/>
                <a:gd name="csY5" fmla="*/ 4808 h 50611"/>
                <a:gd name="csX6" fmla="*/ 3044 w 107663"/>
                <a:gd name="csY6" fmla="*/ 50612 h 5061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07663" h="50611">
                  <a:moveTo>
                    <a:pt x="3057" y="50612"/>
                  </a:moveTo>
                  <a:cubicBezTo>
                    <a:pt x="1363" y="50612"/>
                    <a:pt x="0" y="49249"/>
                    <a:pt x="0" y="47555"/>
                  </a:cubicBezTo>
                  <a:cubicBezTo>
                    <a:pt x="0" y="45862"/>
                    <a:pt x="1363" y="44499"/>
                    <a:pt x="3057" y="44499"/>
                  </a:cubicBezTo>
                  <a:cubicBezTo>
                    <a:pt x="70922" y="44499"/>
                    <a:pt x="101810" y="1726"/>
                    <a:pt x="102116" y="1293"/>
                  </a:cubicBezTo>
                  <a:cubicBezTo>
                    <a:pt x="103084" y="-82"/>
                    <a:pt x="104994" y="-413"/>
                    <a:pt x="106370" y="555"/>
                  </a:cubicBezTo>
                  <a:cubicBezTo>
                    <a:pt x="107745" y="1523"/>
                    <a:pt x="108077" y="3433"/>
                    <a:pt x="107109" y="4808"/>
                  </a:cubicBezTo>
                  <a:cubicBezTo>
                    <a:pt x="105797" y="6680"/>
                    <a:pt x="74055" y="50612"/>
                    <a:pt x="3044" y="50612"/>
                  </a:cubicBezTo>
                  <a:close/>
                </a:path>
              </a:pathLst>
            </a:custGeom>
            <a:solidFill>
              <a:schemeClr val="tx1"/>
            </a:solidFill>
            <a:ln w="1264" cap="flat">
              <a:noFill/>
              <a:prstDash val="solid"/>
              <a:miter/>
            </a:ln>
          </p:spPr>
          <p:txBody>
            <a:bodyPr/>
            <a:lstStyle/>
            <a:p>
              <a:endParaRPr lang="en-US"/>
            </a:p>
          </p:txBody>
        </p:sp>
        <p:sp>
          <p:nvSpPr>
            <p:cNvPr id="4498" name="Freeform 4497">
              <a:extLst>
                <a:ext uri="{FF2B5EF4-FFF2-40B4-BE49-F238E27FC236}">
                  <a16:creationId xmlns:a16="http://schemas.microsoft.com/office/drawing/2014/main" id="{66B16346-7E90-E786-C2AB-46D55079EACB}"/>
                </a:ext>
              </a:extLst>
            </p:cNvPr>
            <p:cNvSpPr/>
            <p:nvPr/>
          </p:nvSpPr>
          <p:spPr>
            <a:xfrm>
              <a:off x="7739423" y="2134291"/>
              <a:ext cx="161305" cy="154976"/>
            </a:xfrm>
            <a:custGeom>
              <a:avLst/>
              <a:gdLst>
                <a:gd name="csX0" fmla="*/ 67027 w 161305"/>
                <a:gd name="csY0" fmla="*/ 154977 h 154976"/>
                <a:gd name="csX1" fmla="*/ 65550 w 161305"/>
                <a:gd name="csY1" fmla="*/ 154595 h 154976"/>
                <a:gd name="csX2" fmla="*/ 64352 w 161305"/>
                <a:gd name="csY2" fmla="*/ 150443 h 154976"/>
                <a:gd name="csX3" fmla="*/ 99291 w 161305"/>
                <a:gd name="csY3" fmla="*/ 127433 h 154976"/>
                <a:gd name="csX4" fmla="*/ 107277 w 161305"/>
                <a:gd name="csY4" fmla="*/ 125230 h 154976"/>
                <a:gd name="csX5" fmla="*/ 136446 w 161305"/>
                <a:gd name="csY5" fmla="*/ 113783 h 154976"/>
                <a:gd name="csX6" fmla="*/ 150686 w 161305"/>
                <a:gd name="csY6" fmla="*/ 52978 h 154976"/>
                <a:gd name="csX7" fmla="*/ 97737 w 161305"/>
                <a:gd name="csY7" fmla="*/ 10052 h 154976"/>
                <a:gd name="csX8" fmla="*/ 62200 w 161305"/>
                <a:gd name="csY8" fmla="*/ 8015 h 154976"/>
                <a:gd name="csX9" fmla="*/ 33540 w 161305"/>
                <a:gd name="csY9" fmla="*/ 34998 h 154976"/>
                <a:gd name="csX10" fmla="*/ 26548 w 161305"/>
                <a:gd name="csY10" fmla="*/ 56213 h 154976"/>
                <a:gd name="csX11" fmla="*/ 4805 w 161305"/>
                <a:gd name="csY11" fmla="*/ 95509 h 154976"/>
                <a:gd name="csX12" fmla="*/ 551 w 161305"/>
                <a:gd name="csY12" fmla="*/ 94758 h 154976"/>
                <a:gd name="csX13" fmla="*/ 1302 w 161305"/>
                <a:gd name="csY13" fmla="*/ 90505 h 154976"/>
                <a:gd name="csX14" fmla="*/ 20625 w 161305"/>
                <a:gd name="csY14" fmla="*/ 54685 h 154976"/>
                <a:gd name="csX15" fmla="*/ 28038 w 161305"/>
                <a:gd name="csY15" fmla="*/ 32337 h 154976"/>
                <a:gd name="csX16" fmla="*/ 60365 w 161305"/>
                <a:gd name="csY16" fmla="*/ 2196 h 154976"/>
                <a:gd name="csX17" fmla="*/ 99597 w 161305"/>
                <a:gd name="csY17" fmla="*/ 4233 h 154976"/>
                <a:gd name="csX18" fmla="*/ 156278 w 161305"/>
                <a:gd name="csY18" fmla="*/ 50508 h 154976"/>
                <a:gd name="csX19" fmla="*/ 139949 w 161305"/>
                <a:gd name="csY19" fmla="*/ 118800 h 154976"/>
                <a:gd name="csX20" fmla="*/ 108857 w 161305"/>
                <a:gd name="csY20" fmla="*/ 131139 h 154976"/>
                <a:gd name="csX21" fmla="*/ 100998 w 161305"/>
                <a:gd name="csY21" fmla="*/ 133304 h 154976"/>
                <a:gd name="csX22" fmla="*/ 69702 w 161305"/>
                <a:gd name="csY22" fmla="*/ 153398 h 154976"/>
                <a:gd name="csX23" fmla="*/ 67027 w 161305"/>
                <a:gd name="csY23" fmla="*/ 154977 h 1549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161305" h="154976">
                  <a:moveTo>
                    <a:pt x="67027" y="154977"/>
                  </a:moveTo>
                  <a:cubicBezTo>
                    <a:pt x="66530" y="154977"/>
                    <a:pt x="66021" y="154849"/>
                    <a:pt x="65550" y="154595"/>
                  </a:cubicBezTo>
                  <a:cubicBezTo>
                    <a:pt x="64072" y="153780"/>
                    <a:pt x="63537" y="151920"/>
                    <a:pt x="64352" y="150443"/>
                  </a:cubicBezTo>
                  <a:cubicBezTo>
                    <a:pt x="71931" y="136716"/>
                    <a:pt x="87916" y="130744"/>
                    <a:pt x="99291" y="127433"/>
                  </a:cubicBezTo>
                  <a:cubicBezTo>
                    <a:pt x="101927" y="126669"/>
                    <a:pt x="104602" y="125956"/>
                    <a:pt x="107277" y="125230"/>
                  </a:cubicBezTo>
                  <a:cubicBezTo>
                    <a:pt x="117480" y="122492"/>
                    <a:pt x="128026" y="119678"/>
                    <a:pt x="136446" y="113783"/>
                  </a:cubicBezTo>
                  <a:cubicBezTo>
                    <a:pt x="154100" y="101443"/>
                    <a:pt x="160354" y="74728"/>
                    <a:pt x="150686" y="52978"/>
                  </a:cubicBezTo>
                  <a:cubicBezTo>
                    <a:pt x="142114" y="33674"/>
                    <a:pt x="122817" y="18037"/>
                    <a:pt x="97737" y="10052"/>
                  </a:cubicBezTo>
                  <a:cubicBezTo>
                    <a:pt x="83700" y="5583"/>
                    <a:pt x="72071" y="4921"/>
                    <a:pt x="62200" y="8015"/>
                  </a:cubicBezTo>
                  <a:cubicBezTo>
                    <a:pt x="50545" y="11682"/>
                    <a:pt x="40100" y="21513"/>
                    <a:pt x="33540" y="34998"/>
                  </a:cubicBezTo>
                  <a:cubicBezTo>
                    <a:pt x="30356" y="41556"/>
                    <a:pt x="28420" y="49005"/>
                    <a:pt x="26548" y="56213"/>
                  </a:cubicBezTo>
                  <a:cubicBezTo>
                    <a:pt x="22790" y="70704"/>
                    <a:pt x="18893" y="85679"/>
                    <a:pt x="4805" y="95509"/>
                  </a:cubicBezTo>
                  <a:cubicBezTo>
                    <a:pt x="3417" y="96477"/>
                    <a:pt x="1519" y="96133"/>
                    <a:pt x="551" y="94758"/>
                  </a:cubicBezTo>
                  <a:cubicBezTo>
                    <a:pt x="-417" y="93370"/>
                    <a:pt x="-73" y="91473"/>
                    <a:pt x="1302" y="90505"/>
                  </a:cubicBezTo>
                  <a:cubicBezTo>
                    <a:pt x="13530" y="81973"/>
                    <a:pt x="16969" y="68717"/>
                    <a:pt x="20625" y="54685"/>
                  </a:cubicBezTo>
                  <a:cubicBezTo>
                    <a:pt x="22574" y="47184"/>
                    <a:pt x="24586" y="39442"/>
                    <a:pt x="28038" y="32337"/>
                  </a:cubicBezTo>
                  <a:cubicBezTo>
                    <a:pt x="35324" y="17349"/>
                    <a:pt x="47106" y="6360"/>
                    <a:pt x="60365" y="2196"/>
                  </a:cubicBezTo>
                  <a:cubicBezTo>
                    <a:pt x="71485" y="-1293"/>
                    <a:pt x="84312" y="-631"/>
                    <a:pt x="99597" y="4233"/>
                  </a:cubicBezTo>
                  <a:cubicBezTo>
                    <a:pt x="126345" y="12739"/>
                    <a:pt x="147005" y="29612"/>
                    <a:pt x="156278" y="50508"/>
                  </a:cubicBezTo>
                  <a:cubicBezTo>
                    <a:pt x="167092" y="74842"/>
                    <a:pt x="159921" y="104843"/>
                    <a:pt x="139949" y="118800"/>
                  </a:cubicBezTo>
                  <a:cubicBezTo>
                    <a:pt x="130650" y="125307"/>
                    <a:pt x="119569" y="128274"/>
                    <a:pt x="108857" y="131139"/>
                  </a:cubicBezTo>
                  <a:cubicBezTo>
                    <a:pt x="106220" y="131839"/>
                    <a:pt x="103596" y="132552"/>
                    <a:pt x="100998" y="133304"/>
                  </a:cubicBezTo>
                  <a:cubicBezTo>
                    <a:pt x="84579" y="138079"/>
                    <a:pt x="74644" y="144458"/>
                    <a:pt x="69702" y="153398"/>
                  </a:cubicBezTo>
                  <a:cubicBezTo>
                    <a:pt x="69141" y="154404"/>
                    <a:pt x="68097" y="154977"/>
                    <a:pt x="67027" y="154977"/>
                  </a:cubicBezTo>
                  <a:close/>
                </a:path>
              </a:pathLst>
            </a:custGeom>
            <a:solidFill>
              <a:schemeClr val="tx1"/>
            </a:solidFill>
            <a:ln w="1264" cap="flat">
              <a:noFill/>
              <a:prstDash val="solid"/>
              <a:miter/>
            </a:ln>
          </p:spPr>
          <p:txBody>
            <a:bodyPr/>
            <a:lstStyle/>
            <a:p>
              <a:endParaRPr lang="en-US"/>
            </a:p>
          </p:txBody>
        </p:sp>
        <p:sp>
          <p:nvSpPr>
            <p:cNvPr id="4499" name="Freeform 4498">
              <a:extLst>
                <a:ext uri="{FF2B5EF4-FFF2-40B4-BE49-F238E27FC236}">
                  <a16:creationId xmlns:a16="http://schemas.microsoft.com/office/drawing/2014/main" id="{A6D7C9AC-7D2F-553C-4F22-39C7304F8761}"/>
                </a:ext>
              </a:extLst>
            </p:cNvPr>
            <p:cNvSpPr/>
            <p:nvPr/>
          </p:nvSpPr>
          <p:spPr>
            <a:xfrm>
              <a:off x="7676102" y="2103890"/>
              <a:ext cx="102902" cy="64086"/>
            </a:xfrm>
            <a:custGeom>
              <a:avLst/>
              <a:gdLst>
                <a:gd name="csX0" fmla="*/ 95779 w 102902"/>
                <a:gd name="csY0" fmla="*/ 64087 h 64086"/>
                <a:gd name="csX1" fmla="*/ 93983 w 102902"/>
                <a:gd name="csY1" fmla="*/ 63501 h 64086"/>
                <a:gd name="csX2" fmla="*/ 93308 w 102902"/>
                <a:gd name="csY2" fmla="*/ 59235 h 64086"/>
                <a:gd name="csX3" fmla="*/ 92403 w 102902"/>
                <a:gd name="csY3" fmla="*/ 30062 h 64086"/>
                <a:gd name="csX4" fmla="*/ 68317 w 102902"/>
                <a:gd name="csY4" fmla="*/ 14310 h 64086"/>
                <a:gd name="csX5" fmla="*/ 14374 w 102902"/>
                <a:gd name="csY5" fmla="*/ 9624 h 64086"/>
                <a:gd name="csX6" fmla="*/ 6082 w 102902"/>
                <a:gd name="csY6" fmla="*/ 23109 h 64086"/>
                <a:gd name="csX7" fmla="*/ 2630 w 102902"/>
                <a:gd name="csY7" fmla="*/ 25707 h 64086"/>
                <a:gd name="csX8" fmla="*/ 32 w 102902"/>
                <a:gd name="csY8" fmla="*/ 22256 h 64086"/>
                <a:gd name="csX9" fmla="*/ 11266 w 102902"/>
                <a:gd name="csY9" fmla="*/ 4365 h 64086"/>
                <a:gd name="csX10" fmla="*/ 70482 w 102902"/>
                <a:gd name="csY10" fmla="*/ 8580 h 64086"/>
                <a:gd name="csX11" fmla="*/ 97282 w 102902"/>
                <a:gd name="csY11" fmla="*/ 26369 h 64086"/>
                <a:gd name="csX12" fmla="*/ 98262 w 102902"/>
                <a:gd name="csY12" fmla="*/ 62814 h 64086"/>
                <a:gd name="csX13" fmla="*/ 95791 w 102902"/>
                <a:gd name="csY13" fmla="*/ 64074 h 6408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02902" h="64086">
                  <a:moveTo>
                    <a:pt x="95779" y="64087"/>
                  </a:moveTo>
                  <a:cubicBezTo>
                    <a:pt x="95154" y="64087"/>
                    <a:pt x="94530" y="63896"/>
                    <a:pt x="93983" y="63501"/>
                  </a:cubicBezTo>
                  <a:cubicBezTo>
                    <a:pt x="92620" y="62508"/>
                    <a:pt x="92314" y="60598"/>
                    <a:pt x="93308" y="59235"/>
                  </a:cubicBezTo>
                  <a:cubicBezTo>
                    <a:pt x="98339" y="52295"/>
                    <a:pt x="97880" y="37295"/>
                    <a:pt x="92403" y="30062"/>
                  </a:cubicBezTo>
                  <a:cubicBezTo>
                    <a:pt x="87576" y="23682"/>
                    <a:pt x="79921" y="18665"/>
                    <a:pt x="68317" y="14310"/>
                  </a:cubicBezTo>
                  <a:cubicBezTo>
                    <a:pt x="59439" y="10974"/>
                    <a:pt x="29315" y="761"/>
                    <a:pt x="14374" y="9624"/>
                  </a:cubicBezTo>
                  <a:cubicBezTo>
                    <a:pt x="9674" y="12413"/>
                    <a:pt x="6961" y="16819"/>
                    <a:pt x="6082" y="23109"/>
                  </a:cubicBezTo>
                  <a:cubicBezTo>
                    <a:pt x="5853" y="24778"/>
                    <a:pt x="4299" y="25949"/>
                    <a:pt x="2630" y="25707"/>
                  </a:cubicBezTo>
                  <a:cubicBezTo>
                    <a:pt x="962" y="25465"/>
                    <a:pt x="-210" y="23924"/>
                    <a:pt x="32" y="22256"/>
                  </a:cubicBezTo>
                  <a:cubicBezTo>
                    <a:pt x="1178" y="14132"/>
                    <a:pt x="4961" y="8109"/>
                    <a:pt x="11266" y="4365"/>
                  </a:cubicBezTo>
                  <a:cubicBezTo>
                    <a:pt x="28079" y="-5606"/>
                    <a:pt x="58280" y="3996"/>
                    <a:pt x="70482" y="8580"/>
                  </a:cubicBezTo>
                  <a:cubicBezTo>
                    <a:pt x="83207" y="13368"/>
                    <a:pt x="91728" y="19022"/>
                    <a:pt x="97282" y="26369"/>
                  </a:cubicBezTo>
                  <a:cubicBezTo>
                    <a:pt x="104351" y="35703"/>
                    <a:pt x="104835" y="53760"/>
                    <a:pt x="98262" y="62814"/>
                  </a:cubicBezTo>
                  <a:cubicBezTo>
                    <a:pt x="97664" y="63641"/>
                    <a:pt x="96734" y="64074"/>
                    <a:pt x="95791" y="64074"/>
                  </a:cubicBezTo>
                  <a:close/>
                </a:path>
              </a:pathLst>
            </a:custGeom>
            <a:solidFill>
              <a:schemeClr val="tx1"/>
            </a:solidFill>
            <a:ln w="1264" cap="flat">
              <a:noFill/>
              <a:prstDash val="solid"/>
              <a:miter/>
            </a:ln>
          </p:spPr>
          <p:txBody>
            <a:bodyPr/>
            <a:lstStyle/>
            <a:p>
              <a:endParaRPr lang="en-US"/>
            </a:p>
          </p:txBody>
        </p:sp>
        <p:sp>
          <p:nvSpPr>
            <p:cNvPr id="4500" name="Freeform 4499">
              <a:extLst>
                <a:ext uri="{FF2B5EF4-FFF2-40B4-BE49-F238E27FC236}">
                  <a16:creationId xmlns:a16="http://schemas.microsoft.com/office/drawing/2014/main" id="{A78452EE-103A-B59B-D01E-FF63A0C933A7}"/>
                </a:ext>
              </a:extLst>
            </p:cNvPr>
            <p:cNvSpPr/>
            <p:nvPr/>
          </p:nvSpPr>
          <p:spPr>
            <a:xfrm>
              <a:off x="7854327" y="2252043"/>
              <a:ext cx="21799" cy="56668"/>
            </a:xfrm>
            <a:custGeom>
              <a:avLst/>
              <a:gdLst>
                <a:gd name="csX0" fmla="*/ 3060 w 21799"/>
                <a:gd name="csY0" fmla="*/ 56668 h 56668"/>
                <a:gd name="csX1" fmla="*/ 551 w 21799"/>
                <a:gd name="csY1" fmla="*/ 55357 h 56668"/>
                <a:gd name="csX2" fmla="*/ 1302 w 21799"/>
                <a:gd name="csY2" fmla="*/ 51104 h 56668"/>
                <a:gd name="csX3" fmla="*/ 9632 w 21799"/>
                <a:gd name="csY3" fmla="*/ 28985 h 56668"/>
                <a:gd name="csX4" fmla="*/ 9709 w 21799"/>
                <a:gd name="csY4" fmla="*/ 27075 h 56668"/>
                <a:gd name="csX5" fmla="*/ 16358 w 21799"/>
                <a:gd name="csY5" fmla="*/ 1149 h 56668"/>
                <a:gd name="csX6" fmla="*/ 20650 w 21799"/>
                <a:gd name="csY6" fmla="*/ 665 h 56668"/>
                <a:gd name="csX7" fmla="*/ 21134 w 21799"/>
                <a:gd name="csY7" fmla="*/ 4956 h 56668"/>
                <a:gd name="csX8" fmla="*/ 15810 w 21799"/>
                <a:gd name="csY8" fmla="*/ 27304 h 56668"/>
                <a:gd name="csX9" fmla="*/ 15734 w 21799"/>
                <a:gd name="csY9" fmla="*/ 29227 h 56668"/>
                <a:gd name="csX10" fmla="*/ 4805 w 21799"/>
                <a:gd name="csY10" fmla="*/ 56108 h 56668"/>
                <a:gd name="csX11" fmla="*/ 3060 w 21799"/>
                <a:gd name="csY11" fmla="*/ 56656 h 566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1799" h="56668">
                  <a:moveTo>
                    <a:pt x="3060" y="56668"/>
                  </a:moveTo>
                  <a:cubicBezTo>
                    <a:pt x="2092" y="56668"/>
                    <a:pt x="1149" y="56210"/>
                    <a:pt x="551" y="55357"/>
                  </a:cubicBezTo>
                  <a:cubicBezTo>
                    <a:pt x="-417" y="53969"/>
                    <a:pt x="-73" y="52072"/>
                    <a:pt x="1302" y="51104"/>
                  </a:cubicBezTo>
                  <a:cubicBezTo>
                    <a:pt x="8142" y="46329"/>
                    <a:pt x="9327" y="36192"/>
                    <a:pt x="9632" y="28985"/>
                  </a:cubicBezTo>
                  <a:lnTo>
                    <a:pt x="9709" y="27075"/>
                  </a:lnTo>
                  <a:cubicBezTo>
                    <a:pt x="10040" y="18403"/>
                    <a:pt x="10409" y="8585"/>
                    <a:pt x="16358" y="1149"/>
                  </a:cubicBezTo>
                  <a:cubicBezTo>
                    <a:pt x="17415" y="-176"/>
                    <a:pt x="19338" y="-379"/>
                    <a:pt x="20650" y="665"/>
                  </a:cubicBezTo>
                  <a:cubicBezTo>
                    <a:pt x="21975" y="1722"/>
                    <a:pt x="22179" y="3645"/>
                    <a:pt x="21134" y="4956"/>
                  </a:cubicBezTo>
                  <a:cubicBezTo>
                    <a:pt x="16447" y="10827"/>
                    <a:pt x="16128" y="19205"/>
                    <a:pt x="15810" y="27304"/>
                  </a:cubicBezTo>
                  <a:lnTo>
                    <a:pt x="15734" y="29227"/>
                  </a:lnTo>
                  <a:cubicBezTo>
                    <a:pt x="15377" y="37733"/>
                    <a:pt x="13861" y="49779"/>
                    <a:pt x="4805" y="56108"/>
                  </a:cubicBezTo>
                  <a:cubicBezTo>
                    <a:pt x="4270" y="56477"/>
                    <a:pt x="3659" y="56656"/>
                    <a:pt x="3060" y="56656"/>
                  </a:cubicBezTo>
                  <a:close/>
                </a:path>
              </a:pathLst>
            </a:custGeom>
            <a:solidFill>
              <a:schemeClr val="tx1"/>
            </a:solidFill>
            <a:ln w="1264" cap="flat">
              <a:noFill/>
              <a:prstDash val="solid"/>
              <a:miter/>
            </a:ln>
          </p:spPr>
          <p:txBody>
            <a:bodyPr/>
            <a:lstStyle/>
            <a:p>
              <a:endParaRPr lang="en-US"/>
            </a:p>
          </p:txBody>
        </p:sp>
        <p:sp>
          <p:nvSpPr>
            <p:cNvPr id="4501" name="Freeform 4500">
              <a:extLst>
                <a:ext uri="{FF2B5EF4-FFF2-40B4-BE49-F238E27FC236}">
                  <a16:creationId xmlns:a16="http://schemas.microsoft.com/office/drawing/2014/main" id="{8D4E22F6-0CE0-F373-D095-C1F8E24463FD}"/>
                </a:ext>
              </a:extLst>
            </p:cNvPr>
            <p:cNvSpPr/>
            <p:nvPr/>
          </p:nvSpPr>
          <p:spPr>
            <a:xfrm>
              <a:off x="7896651" y="2190899"/>
              <a:ext cx="98616" cy="151188"/>
            </a:xfrm>
            <a:custGeom>
              <a:avLst/>
              <a:gdLst>
                <a:gd name="csX0" fmla="*/ 45694 w 98616"/>
                <a:gd name="csY0" fmla="*/ 151188 h 151188"/>
                <a:gd name="csX1" fmla="*/ 42764 w 98616"/>
                <a:gd name="csY1" fmla="*/ 149011 h 151188"/>
                <a:gd name="csX2" fmla="*/ 44815 w 98616"/>
                <a:gd name="csY2" fmla="*/ 145203 h 151188"/>
                <a:gd name="csX3" fmla="*/ 79639 w 98616"/>
                <a:gd name="csY3" fmla="*/ 119456 h 151188"/>
                <a:gd name="csX4" fmla="*/ 77690 w 98616"/>
                <a:gd name="csY4" fmla="*/ 46376 h 151188"/>
                <a:gd name="csX5" fmla="*/ 42153 w 98616"/>
                <a:gd name="csY5" fmla="*/ 15229 h 151188"/>
                <a:gd name="csX6" fmla="*/ 21607 w 98616"/>
                <a:gd name="csY6" fmla="*/ 6150 h 151188"/>
                <a:gd name="csX7" fmla="*/ 6055 w 98616"/>
                <a:gd name="csY7" fmla="*/ 15636 h 151188"/>
                <a:gd name="csX8" fmla="*/ 2476 w 98616"/>
                <a:gd name="csY8" fmla="*/ 18056 h 151188"/>
                <a:gd name="csX9" fmla="*/ 56 w 98616"/>
                <a:gd name="csY9" fmla="*/ 14478 h 151188"/>
                <a:gd name="csX10" fmla="*/ 22015 w 98616"/>
                <a:gd name="csY10" fmla="*/ 50 h 151188"/>
                <a:gd name="csX11" fmla="*/ 45668 w 98616"/>
                <a:gd name="csY11" fmla="*/ 10224 h 151188"/>
                <a:gd name="csX12" fmla="*/ 82199 w 98616"/>
                <a:gd name="csY12" fmla="*/ 42237 h 151188"/>
                <a:gd name="csX13" fmla="*/ 84734 w 98616"/>
                <a:gd name="csY13" fmla="*/ 122830 h 151188"/>
                <a:gd name="csX14" fmla="*/ 46572 w 98616"/>
                <a:gd name="csY14" fmla="*/ 151061 h 151188"/>
                <a:gd name="csX15" fmla="*/ 45694 w 98616"/>
                <a:gd name="csY15" fmla="*/ 151188 h 1511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98616" h="151188">
                  <a:moveTo>
                    <a:pt x="45694" y="151188"/>
                  </a:moveTo>
                  <a:cubicBezTo>
                    <a:pt x="44382" y="151188"/>
                    <a:pt x="43159" y="150335"/>
                    <a:pt x="42764" y="149011"/>
                  </a:cubicBezTo>
                  <a:cubicBezTo>
                    <a:pt x="42280" y="147394"/>
                    <a:pt x="43197" y="145687"/>
                    <a:pt x="44815" y="145203"/>
                  </a:cubicBezTo>
                  <a:cubicBezTo>
                    <a:pt x="59068" y="140938"/>
                    <a:pt x="71436" y="131782"/>
                    <a:pt x="79639" y="119456"/>
                  </a:cubicBezTo>
                  <a:cubicBezTo>
                    <a:pt x="92121" y="100686"/>
                    <a:pt x="101904" y="72760"/>
                    <a:pt x="77690" y="46376"/>
                  </a:cubicBezTo>
                  <a:cubicBezTo>
                    <a:pt x="67067" y="34788"/>
                    <a:pt x="55106" y="24321"/>
                    <a:pt x="42153" y="15229"/>
                  </a:cubicBezTo>
                  <a:cubicBezTo>
                    <a:pt x="35835" y="10797"/>
                    <a:pt x="28982" y="6633"/>
                    <a:pt x="21607" y="6150"/>
                  </a:cubicBezTo>
                  <a:cubicBezTo>
                    <a:pt x="15073" y="5717"/>
                    <a:pt x="7265" y="9435"/>
                    <a:pt x="6055" y="15636"/>
                  </a:cubicBezTo>
                  <a:cubicBezTo>
                    <a:pt x="5736" y="17292"/>
                    <a:pt x="4119" y="18374"/>
                    <a:pt x="2476" y="18056"/>
                  </a:cubicBezTo>
                  <a:cubicBezTo>
                    <a:pt x="820" y="17737"/>
                    <a:pt x="-263" y="16133"/>
                    <a:pt x="56" y="14478"/>
                  </a:cubicBezTo>
                  <a:cubicBezTo>
                    <a:pt x="1966" y="4660"/>
                    <a:pt x="12729" y="-574"/>
                    <a:pt x="22015" y="50"/>
                  </a:cubicBezTo>
                  <a:cubicBezTo>
                    <a:pt x="30880" y="636"/>
                    <a:pt x="38624" y="5284"/>
                    <a:pt x="45668" y="10224"/>
                  </a:cubicBezTo>
                  <a:cubicBezTo>
                    <a:pt x="58979" y="19558"/>
                    <a:pt x="71270" y="30331"/>
                    <a:pt x="82199" y="42237"/>
                  </a:cubicBezTo>
                  <a:cubicBezTo>
                    <a:pt x="103177" y="65107"/>
                    <a:pt x="104082" y="93720"/>
                    <a:pt x="84734" y="122830"/>
                  </a:cubicBezTo>
                  <a:cubicBezTo>
                    <a:pt x="75741" y="136353"/>
                    <a:pt x="62188" y="146375"/>
                    <a:pt x="46572" y="151061"/>
                  </a:cubicBezTo>
                  <a:cubicBezTo>
                    <a:pt x="46279" y="151150"/>
                    <a:pt x="45987" y="151188"/>
                    <a:pt x="45694" y="151188"/>
                  </a:cubicBezTo>
                  <a:close/>
                </a:path>
              </a:pathLst>
            </a:custGeom>
            <a:solidFill>
              <a:schemeClr val="tx1"/>
            </a:solidFill>
            <a:ln w="1264" cap="flat">
              <a:noFill/>
              <a:prstDash val="solid"/>
              <a:miter/>
            </a:ln>
          </p:spPr>
          <p:txBody>
            <a:bodyPr/>
            <a:lstStyle/>
            <a:p>
              <a:endParaRPr lang="en-US"/>
            </a:p>
          </p:txBody>
        </p:sp>
        <p:sp>
          <p:nvSpPr>
            <p:cNvPr id="4502" name="Freeform 4501">
              <a:extLst>
                <a:ext uri="{FF2B5EF4-FFF2-40B4-BE49-F238E27FC236}">
                  <a16:creationId xmlns:a16="http://schemas.microsoft.com/office/drawing/2014/main" id="{F13D342F-A1EC-6679-F996-F740952621DA}"/>
                </a:ext>
              </a:extLst>
            </p:cNvPr>
            <p:cNvSpPr/>
            <p:nvPr/>
          </p:nvSpPr>
          <p:spPr>
            <a:xfrm>
              <a:off x="7965393" y="2279761"/>
              <a:ext cx="116874" cy="167291"/>
            </a:xfrm>
            <a:custGeom>
              <a:avLst/>
              <a:gdLst>
                <a:gd name="csX0" fmla="*/ 17915 w 116874"/>
                <a:gd name="csY0" fmla="*/ 167292 h 167291"/>
                <a:gd name="csX1" fmla="*/ 1395 w 116874"/>
                <a:gd name="csY1" fmla="*/ 162631 h 167291"/>
                <a:gd name="csX2" fmla="*/ 490 w 116874"/>
                <a:gd name="csY2" fmla="*/ 158403 h 167291"/>
                <a:gd name="csX3" fmla="*/ 4719 w 116874"/>
                <a:gd name="csY3" fmla="*/ 157499 h 167291"/>
                <a:gd name="csX4" fmla="*/ 43504 w 116874"/>
                <a:gd name="csY4" fmla="*/ 152329 h 167291"/>
                <a:gd name="csX5" fmla="*/ 57910 w 116874"/>
                <a:gd name="csY5" fmla="*/ 140640 h 167291"/>
                <a:gd name="csX6" fmla="*/ 79042 w 116874"/>
                <a:gd name="csY6" fmla="*/ 124697 h 167291"/>
                <a:gd name="csX7" fmla="*/ 87538 w 116874"/>
                <a:gd name="csY7" fmla="*/ 120546 h 167291"/>
                <a:gd name="csX8" fmla="*/ 104249 w 116874"/>
                <a:gd name="csY8" fmla="*/ 110091 h 167291"/>
                <a:gd name="csX9" fmla="*/ 108822 w 116874"/>
                <a:gd name="csY9" fmla="*/ 75506 h 167291"/>
                <a:gd name="csX10" fmla="*/ 25710 w 116874"/>
                <a:gd name="csY10" fmla="*/ 6106 h 167291"/>
                <a:gd name="csX11" fmla="*/ 22806 w 116874"/>
                <a:gd name="csY11" fmla="*/ 2910 h 167291"/>
                <a:gd name="csX12" fmla="*/ 26003 w 116874"/>
                <a:gd name="csY12" fmla="*/ 7 h 167291"/>
                <a:gd name="csX13" fmla="*/ 114757 w 116874"/>
                <a:gd name="csY13" fmla="*/ 74054 h 167291"/>
                <a:gd name="csX14" fmla="*/ 108796 w 116874"/>
                <a:gd name="csY14" fmla="*/ 114166 h 167291"/>
                <a:gd name="csX15" fmla="*/ 90072 w 116874"/>
                <a:gd name="csY15" fmla="*/ 126098 h 167291"/>
                <a:gd name="csX16" fmla="*/ 81971 w 116874"/>
                <a:gd name="csY16" fmla="*/ 130045 h 167291"/>
                <a:gd name="csX17" fmla="*/ 61923 w 116874"/>
                <a:gd name="csY17" fmla="*/ 145224 h 167291"/>
                <a:gd name="csX18" fmla="*/ 46956 w 116874"/>
                <a:gd name="csY18" fmla="*/ 157347 h 167291"/>
                <a:gd name="csX19" fmla="*/ 17877 w 116874"/>
                <a:gd name="csY19" fmla="*/ 167266 h 16729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116874" h="167291">
                  <a:moveTo>
                    <a:pt x="17915" y="167292"/>
                  </a:moveTo>
                  <a:cubicBezTo>
                    <a:pt x="12170" y="167292"/>
                    <a:pt x="6490" y="165942"/>
                    <a:pt x="1395" y="162631"/>
                  </a:cubicBezTo>
                  <a:cubicBezTo>
                    <a:pt x="-19" y="161714"/>
                    <a:pt x="-427" y="159817"/>
                    <a:pt x="490" y="158403"/>
                  </a:cubicBezTo>
                  <a:cubicBezTo>
                    <a:pt x="1407" y="156990"/>
                    <a:pt x="3305" y="156583"/>
                    <a:pt x="4719" y="157499"/>
                  </a:cubicBezTo>
                  <a:cubicBezTo>
                    <a:pt x="16629" y="165229"/>
                    <a:pt x="33060" y="159549"/>
                    <a:pt x="43504" y="152329"/>
                  </a:cubicBezTo>
                  <a:cubicBezTo>
                    <a:pt x="48548" y="148840"/>
                    <a:pt x="53312" y="144676"/>
                    <a:pt x="57910" y="140640"/>
                  </a:cubicBezTo>
                  <a:cubicBezTo>
                    <a:pt x="64419" y="134935"/>
                    <a:pt x="71157" y="129039"/>
                    <a:pt x="79042" y="124697"/>
                  </a:cubicBezTo>
                  <a:cubicBezTo>
                    <a:pt x="81806" y="123169"/>
                    <a:pt x="84723" y="121845"/>
                    <a:pt x="87538" y="120546"/>
                  </a:cubicBezTo>
                  <a:cubicBezTo>
                    <a:pt x="93944" y="117617"/>
                    <a:pt x="100007" y="114841"/>
                    <a:pt x="104249" y="110091"/>
                  </a:cubicBezTo>
                  <a:cubicBezTo>
                    <a:pt x="112719" y="100643"/>
                    <a:pt x="111407" y="86075"/>
                    <a:pt x="108822" y="75506"/>
                  </a:cubicBezTo>
                  <a:cubicBezTo>
                    <a:pt x="99574" y="37776"/>
                    <a:pt x="63846" y="7940"/>
                    <a:pt x="25710" y="6106"/>
                  </a:cubicBezTo>
                  <a:cubicBezTo>
                    <a:pt x="24029" y="6030"/>
                    <a:pt x="22717" y="4591"/>
                    <a:pt x="22806" y="2910"/>
                  </a:cubicBezTo>
                  <a:cubicBezTo>
                    <a:pt x="22883" y="1229"/>
                    <a:pt x="24322" y="-108"/>
                    <a:pt x="26003" y="7"/>
                  </a:cubicBezTo>
                  <a:cubicBezTo>
                    <a:pt x="67400" y="1993"/>
                    <a:pt x="104720" y="33140"/>
                    <a:pt x="114757" y="74054"/>
                  </a:cubicBezTo>
                  <a:cubicBezTo>
                    <a:pt x="117687" y="86050"/>
                    <a:pt x="119037" y="102731"/>
                    <a:pt x="108796" y="114166"/>
                  </a:cubicBezTo>
                  <a:cubicBezTo>
                    <a:pt x="103701" y="119858"/>
                    <a:pt x="96772" y="123029"/>
                    <a:pt x="90072" y="126098"/>
                  </a:cubicBezTo>
                  <a:cubicBezTo>
                    <a:pt x="87359" y="127346"/>
                    <a:pt x="84544" y="128632"/>
                    <a:pt x="81971" y="130045"/>
                  </a:cubicBezTo>
                  <a:cubicBezTo>
                    <a:pt x="74673" y="134056"/>
                    <a:pt x="68482" y="139481"/>
                    <a:pt x="61923" y="145224"/>
                  </a:cubicBezTo>
                  <a:cubicBezTo>
                    <a:pt x="57184" y="149375"/>
                    <a:pt x="52293" y="153666"/>
                    <a:pt x="46956" y="157347"/>
                  </a:cubicBezTo>
                  <a:cubicBezTo>
                    <a:pt x="39186" y="162708"/>
                    <a:pt x="28423" y="167266"/>
                    <a:pt x="17877" y="167266"/>
                  </a:cubicBezTo>
                  <a:close/>
                </a:path>
              </a:pathLst>
            </a:custGeom>
            <a:solidFill>
              <a:schemeClr val="tx1"/>
            </a:solidFill>
            <a:ln w="1264" cap="flat">
              <a:noFill/>
              <a:prstDash val="solid"/>
              <a:miter/>
            </a:ln>
          </p:spPr>
          <p:txBody>
            <a:bodyPr/>
            <a:lstStyle/>
            <a:p>
              <a:endParaRPr lang="en-US"/>
            </a:p>
          </p:txBody>
        </p:sp>
        <p:sp>
          <p:nvSpPr>
            <p:cNvPr id="4503" name="Freeform 4502">
              <a:extLst>
                <a:ext uri="{FF2B5EF4-FFF2-40B4-BE49-F238E27FC236}">
                  <a16:creationId xmlns:a16="http://schemas.microsoft.com/office/drawing/2014/main" id="{54EDCCC5-365B-5C68-7D33-7BA078513E70}"/>
                </a:ext>
              </a:extLst>
            </p:cNvPr>
            <p:cNvSpPr/>
            <p:nvPr/>
          </p:nvSpPr>
          <p:spPr>
            <a:xfrm>
              <a:off x="7987362" y="2423111"/>
              <a:ext cx="38274" cy="76418"/>
            </a:xfrm>
            <a:custGeom>
              <a:avLst/>
              <a:gdLst>
                <a:gd name="csX0" fmla="*/ 3054 w 38274"/>
                <a:gd name="csY0" fmla="*/ 76418 h 76418"/>
                <a:gd name="csX1" fmla="*/ 86 w 38274"/>
                <a:gd name="csY1" fmla="*/ 74075 h 76418"/>
                <a:gd name="csX2" fmla="*/ 2340 w 38274"/>
                <a:gd name="csY2" fmla="*/ 70382 h 76418"/>
                <a:gd name="csX3" fmla="*/ 18873 w 38274"/>
                <a:gd name="csY3" fmla="*/ 53777 h 76418"/>
                <a:gd name="csX4" fmla="*/ 22886 w 38274"/>
                <a:gd name="csY4" fmla="*/ 33250 h 76418"/>
                <a:gd name="csX5" fmla="*/ 23510 w 38274"/>
                <a:gd name="csY5" fmla="*/ 27966 h 76418"/>
                <a:gd name="csX6" fmla="*/ 32795 w 38274"/>
                <a:gd name="csY6" fmla="*/ 1187 h 76418"/>
                <a:gd name="csX7" fmla="*/ 37088 w 38274"/>
                <a:gd name="csY7" fmla="*/ 639 h 76418"/>
                <a:gd name="csX8" fmla="*/ 37635 w 38274"/>
                <a:gd name="csY8" fmla="*/ 4930 h 76418"/>
                <a:gd name="csX9" fmla="*/ 29585 w 38274"/>
                <a:gd name="csY9" fmla="*/ 28743 h 76418"/>
                <a:gd name="csX10" fmla="*/ 28974 w 38274"/>
                <a:gd name="csY10" fmla="*/ 33938 h 76418"/>
                <a:gd name="csX11" fmla="*/ 24618 w 38274"/>
                <a:gd name="csY11" fmla="*/ 55942 h 76418"/>
                <a:gd name="csX12" fmla="*/ 3792 w 38274"/>
                <a:gd name="csY12" fmla="*/ 76329 h 76418"/>
                <a:gd name="csX13" fmla="*/ 3079 w 38274"/>
                <a:gd name="csY13" fmla="*/ 76418 h 76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8274" h="76418">
                  <a:moveTo>
                    <a:pt x="3054" y="76418"/>
                  </a:moveTo>
                  <a:cubicBezTo>
                    <a:pt x="1678" y="76418"/>
                    <a:pt x="417" y="75476"/>
                    <a:pt x="86" y="74075"/>
                  </a:cubicBezTo>
                  <a:cubicBezTo>
                    <a:pt x="-309" y="72433"/>
                    <a:pt x="697" y="70777"/>
                    <a:pt x="2340" y="70382"/>
                  </a:cubicBezTo>
                  <a:cubicBezTo>
                    <a:pt x="9410" y="68676"/>
                    <a:pt x="15600" y="62475"/>
                    <a:pt x="18873" y="53777"/>
                  </a:cubicBezTo>
                  <a:cubicBezTo>
                    <a:pt x="21293" y="47334"/>
                    <a:pt x="22070" y="40496"/>
                    <a:pt x="22886" y="33250"/>
                  </a:cubicBezTo>
                  <a:cubicBezTo>
                    <a:pt x="23089" y="31480"/>
                    <a:pt x="23280" y="29723"/>
                    <a:pt x="23510" y="27966"/>
                  </a:cubicBezTo>
                  <a:cubicBezTo>
                    <a:pt x="24631" y="19205"/>
                    <a:pt x="26605" y="9171"/>
                    <a:pt x="32795" y="1187"/>
                  </a:cubicBezTo>
                  <a:cubicBezTo>
                    <a:pt x="33827" y="-151"/>
                    <a:pt x="35750" y="-392"/>
                    <a:pt x="37088" y="639"/>
                  </a:cubicBezTo>
                  <a:cubicBezTo>
                    <a:pt x="38425" y="1670"/>
                    <a:pt x="38667" y="3593"/>
                    <a:pt x="37635" y="4930"/>
                  </a:cubicBezTo>
                  <a:cubicBezTo>
                    <a:pt x="32350" y="11756"/>
                    <a:pt x="30592" y="20797"/>
                    <a:pt x="29585" y="28743"/>
                  </a:cubicBezTo>
                  <a:cubicBezTo>
                    <a:pt x="29369" y="30462"/>
                    <a:pt x="29178" y="32194"/>
                    <a:pt x="28974" y="33938"/>
                  </a:cubicBezTo>
                  <a:cubicBezTo>
                    <a:pt x="28146" y="41235"/>
                    <a:pt x="27305" y="48786"/>
                    <a:pt x="24618" y="55942"/>
                  </a:cubicBezTo>
                  <a:cubicBezTo>
                    <a:pt x="20631" y="66537"/>
                    <a:pt x="12849" y="74152"/>
                    <a:pt x="3792" y="76329"/>
                  </a:cubicBezTo>
                  <a:cubicBezTo>
                    <a:pt x="3550" y="76393"/>
                    <a:pt x="3308" y="76418"/>
                    <a:pt x="3079" y="76418"/>
                  </a:cubicBezTo>
                  <a:close/>
                </a:path>
              </a:pathLst>
            </a:custGeom>
            <a:solidFill>
              <a:schemeClr val="tx1"/>
            </a:solidFill>
            <a:ln w="1264" cap="flat">
              <a:noFill/>
              <a:prstDash val="solid"/>
              <a:miter/>
            </a:ln>
          </p:spPr>
          <p:txBody>
            <a:bodyPr/>
            <a:lstStyle/>
            <a:p>
              <a:endParaRPr lang="en-US"/>
            </a:p>
          </p:txBody>
        </p:sp>
        <p:sp>
          <p:nvSpPr>
            <p:cNvPr id="4504" name="Freeform 4503">
              <a:extLst>
                <a:ext uri="{FF2B5EF4-FFF2-40B4-BE49-F238E27FC236}">
                  <a16:creationId xmlns:a16="http://schemas.microsoft.com/office/drawing/2014/main" id="{318CC8B8-DA75-CB93-A600-E0D037D3B438}"/>
                </a:ext>
              </a:extLst>
            </p:cNvPr>
            <p:cNvSpPr/>
            <p:nvPr/>
          </p:nvSpPr>
          <p:spPr>
            <a:xfrm>
              <a:off x="7832327" y="2397641"/>
              <a:ext cx="313968" cy="245004"/>
            </a:xfrm>
            <a:custGeom>
              <a:avLst/>
              <a:gdLst>
                <a:gd name="csX0" fmla="*/ 166801 w 313968"/>
                <a:gd name="csY0" fmla="*/ 245004 h 245004"/>
                <a:gd name="csX1" fmla="*/ 134320 w 313968"/>
                <a:gd name="csY1" fmla="*/ 241057 h 245004"/>
                <a:gd name="csX2" fmla="*/ 103865 w 313968"/>
                <a:gd name="csY2" fmla="*/ 215984 h 245004"/>
                <a:gd name="csX3" fmla="*/ 94885 w 313968"/>
                <a:gd name="csY3" fmla="*/ 206102 h 245004"/>
                <a:gd name="csX4" fmla="*/ 53413 w 313968"/>
                <a:gd name="csY4" fmla="*/ 176076 h 245004"/>
                <a:gd name="csX5" fmla="*/ 4399 w 313968"/>
                <a:gd name="csY5" fmla="*/ 175452 h 245004"/>
                <a:gd name="csX6" fmla="*/ 310 w 313968"/>
                <a:gd name="csY6" fmla="*/ 174051 h 245004"/>
                <a:gd name="csX7" fmla="*/ 1712 w 313968"/>
                <a:gd name="csY7" fmla="*/ 169963 h 245004"/>
                <a:gd name="csX8" fmla="*/ 55769 w 313968"/>
                <a:gd name="csY8" fmla="*/ 170435 h 245004"/>
                <a:gd name="csX9" fmla="*/ 99165 w 313968"/>
                <a:gd name="csY9" fmla="*/ 201734 h 245004"/>
                <a:gd name="csX10" fmla="*/ 108476 w 313968"/>
                <a:gd name="csY10" fmla="*/ 211972 h 245004"/>
                <a:gd name="csX11" fmla="*/ 136002 w 313968"/>
                <a:gd name="csY11" fmla="*/ 235186 h 245004"/>
                <a:gd name="csX12" fmla="*/ 187028 w 313968"/>
                <a:gd name="csY12" fmla="*/ 237733 h 245004"/>
                <a:gd name="csX13" fmla="*/ 189843 w 313968"/>
                <a:gd name="csY13" fmla="*/ 237415 h 245004"/>
                <a:gd name="csX14" fmla="*/ 218833 w 313968"/>
                <a:gd name="csY14" fmla="*/ 228972 h 245004"/>
                <a:gd name="csX15" fmla="*/ 219508 w 313968"/>
                <a:gd name="csY15" fmla="*/ 220109 h 245004"/>
                <a:gd name="csX16" fmla="*/ 218731 w 313968"/>
                <a:gd name="csY16" fmla="*/ 213055 h 245004"/>
                <a:gd name="csX17" fmla="*/ 217801 w 313968"/>
                <a:gd name="csY17" fmla="*/ 205529 h 245004"/>
                <a:gd name="csX18" fmla="*/ 219597 w 313968"/>
                <a:gd name="csY18" fmla="*/ 201594 h 245004"/>
                <a:gd name="csX19" fmla="*/ 223533 w 313968"/>
                <a:gd name="csY19" fmla="*/ 203390 h 245004"/>
                <a:gd name="csX20" fmla="*/ 223533 w 313968"/>
                <a:gd name="csY20" fmla="*/ 203390 h 245004"/>
                <a:gd name="csX21" fmla="*/ 223533 w 313968"/>
                <a:gd name="csY21" fmla="*/ 203390 h 245004"/>
                <a:gd name="csX22" fmla="*/ 245276 w 313968"/>
                <a:gd name="csY22" fmla="*/ 226502 h 245004"/>
                <a:gd name="csX23" fmla="*/ 283220 w 313968"/>
                <a:gd name="csY23" fmla="*/ 214608 h 245004"/>
                <a:gd name="csX24" fmla="*/ 298059 w 313968"/>
                <a:gd name="csY24" fmla="*/ 98768 h 245004"/>
                <a:gd name="csX25" fmla="*/ 297040 w 313968"/>
                <a:gd name="csY25" fmla="*/ 95483 h 245004"/>
                <a:gd name="csX26" fmla="*/ 271133 w 313968"/>
                <a:gd name="csY26" fmla="*/ 66042 h 245004"/>
                <a:gd name="csX27" fmla="*/ 267337 w 313968"/>
                <a:gd name="csY27" fmla="*/ 63979 h 245004"/>
                <a:gd name="csX28" fmla="*/ 269400 w 313968"/>
                <a:gd name="csY28" fmla="*/ 60185 h 245004"/>
                <a:gd name="csX29" fmla="*/ 269400 w 313968"/>
                <a:gd name="csY29" fmla="*/ 60185 h 245004"/>
                <a:gd name="csX30" fmla="*/ 269400 w 313968"/>
                <a:gd name="csY30" fmla="*/ 60185 h 245004"/>
                <a:gd name="csX31" fmla="*/ 272699 w 313968"/>
                <a:gd name="csY31" fmla="*/ 57027 h 245004"/>
                <a:gd name="csX32" fmla="*/ 271107 w 313968"/>
                <a:gd name="csY32" fmla="*/ 33087 h 245004"/>
                <a:gd name="csX33" fmla="*/ 245136 w 313968"/>
                <a:gd name="csY33" fmla="*/ 8001 h 245004"/>
                <a:gd name="csX34" fmla="*/ 227150 w 313968"/>
                <a:gd name="csY34" fmla="*/ 8001 h 245004"/>
                <a:gd name="csX35" fmla="*/ 223036 w 313968"/>
                <a:gd name="csY35" fmla="*/ 6677 h 245004"/>
                <a:gd name="csX36" fmla="*/ 224374 w 313968"/>
                <a:gd name="csY36" fmla="*/ 2564 h 245004"/>
                <a:gd name="csX37" fmla="*/ 247441 w 313968"/>
                <a:gd name="csY37" fmla="*/ 2348 h 245004"/>
                <a:gd name="csX38" fmla="*/ 276686 w 313968"/>
                <a:gd name="csY38" fmla="*/ 30579 h 245004"/>
                <a:gd name="csX39" fmla="*/ 278342 w 313968"/>
                <a:gd name="csY39" fmla="*/ 59446 h 245004"/>
                <a:gd name="csX40" fmla="*/ 302887 w 313968"/>
                <a:gd name="csY40" fmla="*/ 93713 h 245004"/>
                <a:gd name="csX41" fmla="*/ 303893 w 313968"/>
                <a:gd name="csY41" fmla="*/ 96935 h 245004"/>
                <a:gd name="csX42" fmla="*/ 287207 w 313968"/>
                <a:gd name="csY42" fmla="*/ 219269 h 245004"/>
                <a:gd name="csX43" fmla="*/ 244728 w 313968"/>
                <a:gd name="csY43" fmla="*/ 232601 h 245004"/>
                <a:gd name="csX44" fmla="*/ 225953 w 313968"/>
                <a:gd name="csY44" fmla="*/ 221281 h 245004"/>
                <a:gd name="csX45" fmla="*/ 223686 w 313968"/>
                <a:gd name="csY45" fmla="*/ 232691 h 245004"/>
                <a:gd name="csX46" fmla="*/ 190518 w 313968"/>
                <a:gd name="csY46" fmla="*/ 243476 h 245004"/>
                <a:gd name="csX47" fmla="*/ 187754 w 313968"/>
                <a:gd name="csY47" fmla="*/ 243782 h 245004"/>
                <a:gd name="csX48" fmla="*/ 166801 w 313968"/>
                <a:gd name="csY48" fmla="*/ 244991 h 2450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Lst>
              <a:rect l="l" t="t" r="r" b="b"/>
              <a:pathLst>
                <a:path w="313968" h="245004">
                  <a:moveTo>
                    <a:pt x="166801" y="245004"/>
                  </a:moveTo>
                  <a:cubicBezTo>
                    <a:pt x="156713" y="245004"/>
                    <a:pt x="144969" y="244113"/>
                    <a:pt x="134320" y="241057"/>
                  </a:cubicBezTo>
                  <a:cubicBezTo>
                    <a:pt x="122704" y="237720"/>
                    <a:pt x="112705" y="226171"/>
                    <a:pt x="103865" y="215984"/>
                  </a:cubicBezTo>
                  <a:cubicBezTo>
                    <a:pt x="100681" y="212316"/>
                    <a:pt x="97688" y="208853"/>
                    <a:pt x="94885" y="206102"/>
                  </a:cubicBezTo>
                  <a:cubicBezTo>
                    <a:pt x="83766" y="195189"/>
                    <a:pt x="70149" y="183079"/>
                    <a:pt x="53413" y="176076"/>
                  </a:cubicBezTo>
                  <a:cubicBezTo>
                    <a:pt x="36434" y="168970"/>
                    <a:pt x="18105" y="168741"/>
                    <a:pt x="4399" y="175452"/>
                  </a:cubicBezTo>
                  <a:cubicBezTo>
                    <a:pt x="2883" y="176203"/>
                    <a:pt x="1049" y="175566"/>
                    <a:pt x="310" y="174051"/>
                  </a:cubicBezTo>
                  <a:cubicBezTo>
                    <a:pt x="-428" y="172536"/>
                    <a:pt x="196" y="170702"/>
                    <a:pt x="1712" y="169963"/>
                  </a:cubicBezTo>
                  <a:cubicBezTo>
                    <a:pt x="17200" y="162374"/>
                    <a:pt x="36905" y="162552"/>
                    <a:pt x="55769" y="170435"/>
                  </a:cubicBezTo>
                  <a:cubicBezTo>
                    <a:pt x="73461" y="177833"/>
                    <a:pt x="87638" y="190401"/>
                    <a:pt x="99165" y="201734"/>
                  </a:cubicBezTo>
                  <a:cubicBezTo>
                    <a:pt x="102133" y="204651"/>
                    <a:pt x="105216" y="208203"/>
                    <a:pt x="108476" y="211972"/>
                  </a:cubicBezTo>
                  <a:cubicBezTo>
                    <a:pt x="116756" y="221523"/>
                    <a:pt x="126130" y="232347"/>
                    <a:pt x="136002" y="235186"/>
                  </a:cubicBezTo>
                  <a:cubicBezTo>
                    <a:pt x="149172" y="238981"/>
                    <a:pt x="168240" y="239923"/>
                    <a:pt x="187028" y="237733"/>
                  </a:cubicBezTo>
                  <a:cubicBezTo>
                    <a:pt x="187881" y="237631"/>
                    <a:pt x="188824" y="237529"/>
                    <a:pt x="189843" y="237415"/>
                  </a:cubicBezTo>
                  <a:cubicBezTo>
                    <a:pt x="198415" y="236485"/>
                    <a:pt x="214375" y="234766"/>
                    <a:pt x="218833" y="228972"/>
                  </a:cubicBezTo>
                  <a:cubicBezTo>
                    <a:pt x="220680" y="226578"/>
                    <a:pt x="220336" y="224286"/>
                    <a:pt x="219508" y="220109"/>
                  </a:cubicBezTo>
                  <a:cubicBezTo>
                    <a:pt x="219139" y="218238"/>
                    <a:pt x="218935" y="215716"/>
                    <a:pt x="218731" y="213055"/>
                  </a:cubicBezTo>
                  <a:cubicBezTo>
                    <a:pt x="218514" y="210355"/>
                    <a:pt x="218234" y="206675"/>
                    <a:pt x="217801" y="205529"/>
                  </a:cubicBezTo>
                  <a:cubicBezTo>
                    <a:pt x="217215" y="203950"/>
                    <a:pt x="218018" y="202193"/>
                    <a:pt x="219597" y="201594"/>
                  </a:cubicBezTo>
                  <a:cubicBezTo>
                    <a:pt x="221177" y="201009"/>
                    <a:pt x="222934" y="201811"/>
                    <a:pt x="223533" y="203390"/>
                  </a:cubicBezTo>
                  <a:lnTo>
                    <a:pt x="223533" y="203390"/>
                  </a:lnTo>
                  <a:cubicBezTo>
                    <a:pt x="223533" y="203390"/>
                    <a:pt x="223533" y="203390"/>
                    <a:pt x="223533" y="203390"/>
                  </a:cubicBezTo>
                  <a:cubicBezTo>
                    <a:pt x="229099" y="218301"/>
                    <a:pt x="236003" y="225649"/>
                    <a:pt x="245276" y="226502"/>
                  </a:cubicBezTo>
                  <a:cubicBezTo>
                    <a:pt x="259096" y="227763"/>
                    <a:pt x="272929" y="223433"/>
                    <a:pt x="283220" y="214608"/>
                  </a:cubicBezTo>
                  <a:cubicBezTo>
                    <a:pt x="310249" y="191471"/>
                    <a:pt x="315242" y="152493"/>
                    <a:pt x="298059" y="98768"/>
                  </a:cubicBezTo>
                  <a:cubicBezTo>
                    <a:pt x="297741" y="97762"/>
                    <a:pt x="297397" y="96655"/>
                    <a:pt x="297040" y="95483"/>
                  </a:cubicBezTo>
                  <a:cubicBezTo>
                    <a:pt x="291742" y="78292"/>
                    <a:pt x="285373" y="61853"/>
                    <a:pt x="271133" y="66042"/>
                  </a:cubicBezTo>
                  <a:cubicBezTo>
                    <a:pt x="269515" y="66514"/>
                    <a:pt x="267808" y="65597"/>
                    <a:pt x="267337" y="63979"/>
                  </a:cubicBezTo>
                  <a:cubicBezTo>
                    <a:pt x="266853" y="62362"/>
                    <a:pt x="267783" y="60656"/>
                    <a:pt x="269400" y="60185"/>
                  </a:cubicBezTo>
                  <a:lnTo>
                    <a:pt x="269400" y="60185"/>
                  </a:lnTo>
                  <a:cubicBezTo>
                    <a:pt x="269400" y="60185"/>
                    <a:pt x="269400" y="60185"/>
                    <a:pt x="269400" y="60185"/>
                  </a:cubicBezTo>
                  <a:cubicBezTo>
                    <a:pt x="270852" y="59752"/>
                    <a:pt x="271910" y="58746"/>
                    <a:pt x="272699" y="57027"/>
                  </a:cubicBezTo>
                  <a:cubicBezTo>
                    <a:pt x="275578" y="50724"/>
                    <a:pt x="273311" y="37951"/>
                    <a:pt x="271107" y="33087"/>
                  </a:cubicBezTo>
                  <a:cubicBezTo>
                    <a:pt x="266190" y="22251"/>
                    <a:pt x="256001" y="12407"/>
                    <a:pt x="245136" y="8001"/>
                  </a:cubicBezTo>
                  <a:cubicBezTo>
                    <a:pt x="238856" y="5455"/>
                    <a:pt x="232131" y="5455"/>
                    <a:pt x="227150" y="8001"/>
                  </a:cubicBezTo>
                  <a:cubicBezTo>
                    <a:pt x="225647" y="8778"/>
                    <a:pt x="223813" y="8180"/>
                    <a:pt x="223036" y="6677"/>
                  </a:cubicBezTo>
                  <a:cubicBezTo>
                    <a:pt x="222272" y="5174"/>
                    <a:pt x="222871" y="3328"/>
                    <a:pt x="224374" y="2564"/>
                  </a:cubicBezTo>
                  <a:cubicBezTo>
                    <a:pt x="230908" y="-772"/>
                    <a:pt x="239531" y="-861"/>
                    <a:pt x="247441" y="2348"/>
                  </a:cubicBezTo>
                  <a:cubicBezTo>
                    <a:pt x="259873" y="7377"/>
                    <a:pt x="271082" y="18201"/>
                    <a:pt x="276686" y="30579"/>
                  </a:cubicBezTo>
                  <a:cubicBezTo>
                    <a:pt x="278851" y="35354"/>
                    <a:pt x="282380" y="50392"/>
                    <a:pt x="278342" y="59446"/>
                  </a:cubicBezTo>
                  <a:cubicBezTo>
                    <a:pt x="293028" y="61662"/>
                    <a:pt x="299269" y="81960"/>
                    <a:pt x="302887" y="93713"/>
                  </a:cubicBezTo>
                  <a:cubicBezTo>
                    <a:pt x="303243" y="94859"/>
                    <a:pt x="303575" y="95941"/>
                    <a:pt x="303893" y="96935"/>
                  </a:cubicBezTo>
                  <a:cubicBezTo>
                    <a:pt x="321636" y="152429"/>
                    <a:pt x="315866" y="194731"/>
                    <a:pt x="287207" y="219269"/>
                  </a:cubicBezTo>
                  <a:cubicBezTo>
                    <a:pt x="275654" y="229163"/>
                    <a:pt x="260166" y="234002"/>
                    <a:pt x="244728" y="232601"/>
                  </a:cubicBezTo>
                  <a:cubicBezTo>
                    <a:pt x="236245" y="231825"/>
                    <a:pt x="230195" y="226884"/>
                    <a:pt x="225953" y="221281"/>
                  </a:cubicBezTo>
                  <a:cubicBezTo>
                    <a:pt x="226577" y="225037"/>
                    <a:pt x="226654" y="228832"/>
                    <a:pt x="223686" y="232691"/>
                  </a:cubicBezTo>
                  <a:cubicBezTo>
                    <a:pt x="218107" y="239936"/>
                    <a:pt x="204236" y="241986"/>
                    <a:pt x="190518" y="243476"/>
                  </a:cubicBezTo>
                  <a:cubicBezTo>
                    <a:pt x="189511" y="243591"/>
                    <a:pt x="188582" y="243680"/>
                    <a:pt x="187754" y="243782"/>
                  </a:cubicBezTo>
                  <a:cubicBezTo>
                    <a:pt x="183347" y="244291"/>
                    <a:pt x="175730" y="244991"/>
                    <a:pt x="166801" y="244991"/>
                  </a:cubicBezTo>
                  <a:close/>
                </a:path>
              </a:pathLst>
            </a:custGeom>
            <a:solidFill>
              <a:schemeClr val="tx1"/>
            </a:solidFill>
            <a:ln w="1264" cap="flat">
              <a:noFill/>
              <a:prstDash val="solid"/>
              <a:miter/>
            </a:ln>
          </p:spPr>
          <p:txBody>
            <a:bodyPr/>
            <a:lstStyle/>
            <a:p>
              <a:endParaRPr lang="en-US"/>
            </a:p>
          </p:txBody>
        </p:sp>
        <p:sp>
          <p:nvSpPr>
            <p:cNvPr id="4505" name="Freeform 4504">
              <a:extLst>
                <a:ext uri="{FF2B5EF4-FFF2-40B4-BE49-F238E27FC236}">
                  <a16:creationId xmlns:a16="http://schemas.microsoft.com/office/drawing/2014/main" id="{02B6C36F-4157-3F22-570E-27F9FD774BD3}"/>
                </a:ext>
              </a:extLst>
            </p:cNvPr>
            <p:cNvSpPr/>
            <p:nvPr/>
          </p:nvSpPr>
          <p:spPr>
            <a:xfrm>
              <a:off x="7909251" y="2629860"/>
              <a:ext cx="261234" cy="177128"/>
            </a:xfrm>
            <a:custGeom>
              <a:avLst/>
              <a:gdLst>
                <a:gd name="csX0" fmla="*/ 3059 w 261234"/>
                <a:gd name="csY0" fmla="*/ 177115 h 177128"/>
                <a:gd name="csX1" fmla="*/ 550 w 261234"/>
                <a:gd name="csY1" fmla="*/ 175804 h 177128"/>
                <a:gd name="csX2" fmla="*/ 1314 w 261234"/>
                <a:gd name="csY2" fmla="*/ 171551 h 177128"/>
                <a:gd name="csX3" fmla="*/ 10918 w 261234"/>
                <a:gd name="csY3" fmla="*/ 144389 h 177128"/>
                <a:gd name="csX4" fmla="*/ 6906 w 261234"/>
                <a:gd name="csY4" fmla="*/ 126295 h 177128"/>
                <a:gd name="csX5" fmla="*/ 2410 w 261234"/>
                <a:gd name="csY5" fmla="*/ 95670 h 177128"/>
                <a:gd name="csX6" fmla="*/ 27018 w 261234"/>
                <a:gd name="csY6" fmla="*/ 42582 h 177128"/>
                <a:gd name="csX7" fmla="*/ 84680 w 261234"/>
                <a:gd name="csY7" fmla="*/ 15956 h 177128"/>
                <a:gd name="csX8" fmla="*/ 110779 w 261234"/>
                <a:gd name="csY8" fmla="*/ 13905 h 177128"/>
                <a:gd name="csX9" fmla="*/ 127121 w 261234"/>
                <a:gd name="csY9" fmla="*/ 13116 h 177128"/>
                <a:gd name="csX10" fmla="*/ 169690 w 261234"/>
                <a:gd name="csY10" fmla="*/ 6494 h 177128"/>
                <a:gd name="csX11" fmla="*/ 176147 w 261234"/>
                <a:gd name="csY11" fmla="*/ 4992 h 177128"/>
                <a:gd name="csX12" fmla="*/ 208207 w 261234"/>
                <a:gd name="csY12" fmla="*/ 0 h 177128"/>
                <a:gd name="csX13" fmla="*/ 208258 w 261234"/>
                <a:gd name="csY13" fmla="*/ 0 h 177128"/>
                <a:gd name="csX14" fmla="*/ 244789 w 261234"/>
                <a:gd name="csY14" fmla="*/ 15357 h 177128"/>
                <a:gd name="csX15" fmla="*/ 260316 w 261234"/>
                <a:gd name="csY15" fmla="*/ 71221 h 177128"/>
                <a:gd name="csX16" fmla="*/ 240204 w 261234"/>
                <a:gd name="csY16" fmla="*/ 99541 h 177128"/>
                <a:gd name="csX17" fmla="*/ 201342 w 261234"/>
                <a:gd name="csY17" fmla="*/ 110836 h 177128"/>
                <a:gd name="csX18" fmla="*/ 194260 w 261234"/>
                <a:gd name="csY18" fmla="*/ 112007 h 177128"/>
                <a:gd name="csX19" fmla="*/ 154494 w 261234"/>
                <a:gd name="csY19" fmla="*/ 129924 h 177128"/>
                <a:gd name="csX20" fmla="*/ 150189 w 261234"/>
                <a:gd name="csY20" fmla="*/ 130267 h 177128"/>
                <a:gd name="csX21" fmla="*/ 149845 w 261234"/>
                <a:gd name="csY21" fmla="*/ 125963 h 177128"/>
                <a:gd name="csX22" fmla="*/ 193228 w 261234"/>
                <a:gd name="csY22" fmla="*/ 105984 h 177128"/>
                <a:gd name="csX23" fmla="*/ 200387 w 261234"/>
                <a:gd name="csY23" fmla="*/ 104800 h 177128"/>
                <a:gd name="csX24" fmla="*/ 237134 w 261234"/>
                <a:gd name="csY24" fmla="*/ 94256 h 177128"/>
                <a:gd name="csX25" fmla="*/ 254329 w 261234"/>
                <a:gd name="csY25" fmla="*/ 70049 h 177128"/>
                <a:gd name="csX26" fmla="*/ 239962 w 261234"/>
                <a:gd name="csY26" fmla="*/ 19088 h 177128"/>
                <a:gd name="csX27" fmla="*/ 208271 w 261234"/>
                <a:gd name="csY27" fmla="*/ 6099 h 177128"/>
                <a:gd name="csX28" fmla="*/ 208233 w 261234"/>
                <a:gd name="csY28" fmla="*/ 6099 h 177128"/>
                <a:gd name="csX29" fmla="*/ 177574 w 261234"/>
                <a:gd name="csY29" fmla="*/ 10926 h 177128"/>
                <a:gd name="csX30" fmla="*/ 171052 w 261234"/>
                <a:gd name="csY30" fmla="*/ 12441 h 177128"/>
                <a:gd name="csX31" fmla="*/ 127669 w 261234"/>
                <a:gd name="csY31" fmla="*/ 19190 h 177128"/>
                <a:gd name="csX32" fmla="*/ 110970 w 261234"/>
                <a:gd name="csY32" fmla="*/ 20005 h 177128"/>
                <a:gd name="csX33" fmla="*/ 85750 w 261234"/>
                <a:gd name="csY33" fmla="*/ 21966 h 177128"/>
                <a:gd name="csX34" fmla="*/ 31030 w 261234"/>
                <a:gd name="csY34" fmla="*/ 47204 h 177128"/>
                <a:gd name="csX35" fmla="*/ 8536 w 261234"/>
                <a:gd name="csY35" fmla="*/ 96103 h 177128"/>
                <a:gd name="csX36" fmla="*/ 12842 w 261234"/>
                <a:gd name="csY36" fmla="*/ 124703 h 177128"/>
                <a:gd name="csX37" fmla="*/ 17019 w 261234"/>
                <a:gd name="csY37" fmla="*/ 143613 h 177128"/>
                <a:gd name="csX38" fmla="*/ 4855 w 261234"/>
                <a:gd name="csY38" fmla="*/ 176581 h 177128"/>
                <a:gd name="csX39" fmla="*/ 3110 w 261234"/>
                <a:gd name="csY39" fmla="*/ 177128 h 1771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Lst>
              <a:rect l="l" t="t" r="r" b="b"/>
              <a:pathLst>
                <a:path w="261234" h="177128">
                  <a:moveTo>
                    <a:pt x="3059" y="177115"/>
                  </a:moveTo>
                  <a:cubicBezTo>
                    <a:pt x="2091" y="177115"/>
                    <a:pt x="1149" y="176657"/>
                    <a:pt x="550" y="175804"/>
                  </a:cubicBezTo>
                  <a:cubicBezTo>
                    <a:pt x="-418" y="174416"/>
                    <a:pt x="-74" y="172518"/>
                    <a:pt x="1314" y="171551"/>
                  </a:cubicBezTo>
                  <a:cubicBezTo>
                    <a:pt x="10179" y="165375"/>
                    <a:pt x="12090" y="153469"/>
                    <a:pt x="10918" y="144389"/>
                  </a:cubicBezTo>
                  <a:cubicBezTo>
                    <a:pt x="10116" y="138213"/>
                    <a:pt x="8485" y="132152"/>
                    <a:pt x="6906" y="126295"/>
                  </a:cubicBezTo>
                  <a:cubicBezTo>
                    <a:pt x="4308" y="116655"/>
                    <a:pt x="1620" y="106697"/>
                    <a:pt x="2410" y="95670"/>
                  </a:cubicBezTo>
                  <a:cubicBezTo>
                    <a:pt x="4040" y="73105"/>
                    <a:pt x="12319" y="55240"/>
                    <a:pt x="27018" y="42582"/>
                  </a:cubicBezTo>
                  <a:cubicBezTo>
                    <a:pt x="42813" y="28982"/>
                    <a:pt x="62747" y="19776"/>
                    <a:pt x="84680" y="15956"/>
                  </a:cubicBezTo>
                  <a:cubicBezTo>
                    <a:pt x="93609" y="14402"/>
                    <a:pt x="102334" y="14147"/>
                    <a:pt x="110779" y="13905"/>
                  </a:cubicBezTo>
                  <a:cubicBezTo>
                    <a:pt x="116103" y="13753"/>
                    <a:pt x="121606" y="13587"/>
                    <a:pt x="127121" y="13116"/>
                  </a:cubicBezTo>
                  <a:cubicBezTo>
                    <a:pt x="141438" y="11868"/>
                    <a:pt x="155768" y="9640"/>
                    <a:pt x="169690" y="6494"/>
                  </a:cubicBezTo>
                  <a:cubicBezTo>
                    <a:pt x="171842" y="6010"/>
                    <a:pt x="173995" y="5501"/>
                    <a:pt x="176147" y="4992"/>
                  </a:cubicBezTo>
                  <a:cubicBezTo>
                    <a:pt x="186516" y="2534"/>
                    <a:pt x="197241" y="13"/>
                    <a:pt x="208207" y="0"/>
                  </a:cubicBezTo>
                  <a:lnTo>
                    <a:pt x="208258" y="0"/>
                  </a:lnTo>
                  <a:cubicBezTo>
                    <a:pt x="223925" y="0"/>
                    <a:pt x="237236" y="5603"/>
                    <a:pt x="244789" y="15357"/>
                  </a:cubicBezTo>
                  <a:cubicBezTo>
                    <a:pt x="257590" y="31924"/>
                    <a:pt x="263691" y="53852"/>
                    <a:pt x="260316" y="71221"/>
                  </a:cubicBezTo>
                  <a:cubicBezTo>
                    <a:pt x="257947" y="83445"/>
                    <a:pt x="250992" y="93237"/>
                    <a:pt x="240204" y="99541"/>
                  </a:cubicBezTo>
                  <a:cubicBezTo>
                    <a:pt x="228371" y="106468"/>
                    <a:pt x="214627" y="108684"/>
                    <a:pt x="201342" y="110836"/>
                  </a:cubicBezTo>
                  <a:cubicBezTo>
                    <a:pt x="198973" y="111218"/>
                    <a:pt x="196604" y="111600"/>
                    <a:pt x="194260" y="112007"/>
                  </a:cubicBezTo>
                  <a:cubicBezTo>
                    <a:pt x="180860" y="114337"/>
                    <a:pt x="164238" y="118476"/>
                    <a:pt x="154494" y="129924"/>
                  </a:cubicBezTo>
                  <a:cubicBezTo>
                    <a:pt x="153398" y="131210"/>
                    <a:pt x="151475" y="131363"/>
                    <a:pt x="150189" y="130267"/>
                  </a:cubicBezTo>
                  <a:cubicBezTo>
                    <a:pt x="148902" y="129172"/>
                    <a:pt x="148749" y="127250"/>
                    <a:pt x="149845" y="125963"/>
                  </a:cubicBezTo>
                  <a:cubicBezTo>
                    <a:pt x="160863" y="113026"/>
                    <a:pt x="178822" y="108493"/>
                    <a:pt x="193228" y="105984"/>
                  </a:cubicBezTo>
                  <a:cubicBezTo>
                    <a:pt x="195597" y="105576"/>
                    <a:pt x="197992" y="105182"/>
                    <a:pt x="200387" y="104800"/>
                  </a:cubicBezTo>
                  <a:cubicBezTo>
                    <a:pt x="213124" y="102737"/>
                    <a:pt x="226282" y="100610"/>
                    <a:pt x="237134" y="94256"/>
                  </a:cubicBezTo>
                  <a:cubicBezTo>
                    <a:pt x="246483" y="88781"/>
                    <a:pt x="252279" y="80644"/>
                    <a:pt x="254329" y="70049"/>
                  </a:cubicBezTo>
                  <a:cubicBezTo>
                    <a:pt x="257807" y="52171"/>
                    <a:pt x="249617" y="31567"/>
                    <a:pt x="239962" y="19088"/>
                  </a:cubicBezTo>
                  <a:cubicBezTo>
                    <a:pt x="233669" y="10951"/>
                    <a:pt x="221824" y="6099"/>
                    <a:pt x="208271" y="6099"/>
                  </a:cubicBezTo>
                  <a:lnTo>
                    <a:pt x="208233" y="6099"/>
                  </a:lnTo>
                  <a:cubicBezTo>
                    <a:pt x="197967" y="6099"/>
                    <a:pt x="187598" y="8557"/>
                    <a:pt x="177574" y="10926"/>
                  </a:cubicBezTo>
                  <a:cubicBezTo>
                    <a:pt x="175396" y="11435"/>
                    <a:pt x="173231" y="11957"/>
                    <a:pt x="171052" y="12441"/>
                  </a:cubicBezTo>
                  <a:cubicBezTo>
                    <a:pt x="156850" y="15650"/>
                    <a:pt x="142266" y="17917"/>
                    <a:pt x="127669" y="19190"/>
                  </a:cubicBezTo>
                  <a:cubicBezTo>
                    <a:pt x="121963" y="19687"/>
                    <a:pt x="116371" y="19852"/>
                    <a:pt x="110970" y="20005"/>
                  </a:cubicBezTo>
                  <a:cubicBezTo>
                    <a:pt x="102373" y="20260"/>
                    <a:pt x="94246" y="20489"/>
                    <a:pt x="85750" y="21966"/>
                  </a:cubicBezTo>
                  <a:cubicBezTo>
                    <a:pt x="64899" y="25595"/>
                    <a:pt x="45984" y="34318"/>
                    <a:pt x="31030" y="47204"/>
                  </a:cubicBezTo>
                  <a:cubicBezTo>
                    <a:pt x="17605" y="58767"/>
                    <a:pt x="10039" y="75219"/>
                    <a:pt x="8536" y="96103"/>
                  </a:cubicBezTo>
                  <a:cubicBezTo>
                    <a:pt x="7810" y="106099"/>
                    <a:pt x="10256" y="115127"/>
                    <a:pt x="12842" y="124703"/>
                  </a:cubicBezTo>
                  <a:cubicBezTo>
                    <a:pt x="14472" y="130764"/>
                    <a:pt x="16166" y="137016"/>
                    <a:pt x="17019" y="143613"/>
                  </a:cubicBezTo>
                  <a:cubicBezTo>
                    <a:pt x="18421" y="154475"/>
                    <a:pt x="15962" y="168838"/>
                    <a:pt x="4855" y="176581"/>
                  </a:cubicBezTo>
                  <a:cubicBezTo>
                    <a:pt x="4320" y="176950"/>
                    <a:pt x="3709" y="177128"/>
                    <a:pt x="3110" y="177128"/>
                  </a:cubicBezTo>
                  <a:close/>
                </a:path>
              </a:pathLst>
            </a:custGeom>
            <a:solidFill>
              <a:schemeClr val="tx1"/>
            </a:solidFill>
            <a:ln w="1264" cap="flat">
              <a:noFill/>
              <a:prstDash val="solid"/>
              <a:miter/>
            </a:ln>
          </p:spPr>
          <p:txBody>
            <a:bodyPr/>
            <a:lstStyle/>
            <a:p>
              <a:endParaRPr lang="en-US"/>
            </a:p>
          </p:txBody>
        </p:sp>
        <p:sp>
          <p:nvSpPr>
            <p:cNvPr id="4506" name="Freeform 4505">
              <a:extLst>
                <a:ext uri="{FF2B5EF4-FFF2-40B4-BE49-F238E27FC236}">
                  <a16:creationId xmlns:a16="http://schemas.microsoft.com/office/drawing/2014/main" id="{5B32C4EB-0B5E-C5BF-7B0A-0B04466F5D0A}"/>
                </a:ext>
              </a:extLst>
            </p:cNvPr>
            <p:cNvSpPr/>
            <p:nvPr/>
          </p:nvSpPr>
          <p:spPr>
            <a:xfrm>
              <a:off x="7870556" y="2712770"/>
              <a:ext cx="48223" cy="35031"/>
            </a:xfrm>
            <a:custGeom>
              <a:avLst/>
              <a:gdLst>
                <a:gd name="csX0" fmla="*/ 3962 w 48223"/>
                <a:gd name="csY0" fmla="*/ 35031 h 35031"/>
                <a:gd name="csX1" fmla="*/ 2994 w 48223"/>
                <a:gd name="csY1" fmla="*/ 35031 h 35031"/>
                <a:gd name="csX2" fmla="*/ 1 w 48223"/>
                <a:gd name="csY2" fmla="*/ 31911 h 35031"/>
                <a:gd name="csX3" fmla="*/ 3121 w 48223"/>
                <a:gd name="csY3" fmla="*/ 28919 h 35031"/>
                <a:gd name="csX4" fmla="*/ 42276 w 48223"/>
                <a:gd name="csY4" fmla="*/ 2076 h 35031"/>
                <a:gd name="csX5" fmla="*/ 46148 w 48223"/>
                <a:gd name="csY5" fmla="*/ 166 h 35031"/>
                <a:gd name="csX6" fmla="*/ 48059 w 48223"/>
                <a:gd name="csY6" fmla="*/ 4037 h 35031"/>
                <a:gd name="csX7" fmla="*/ 3949 w 48223"/>
                <a:gd name="csY7" fmla="*/ 35031 h 350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48223" h="35031">
                  <a:moveTo>
                    <a:pt x="3962" y="35031"/>
                  </a:moveTo>
                  <a:cubicBezTo>
                    <a:pt x="3644" y="35031"/>
                    <a:pt x="3325" y="35031"/>
                    <a:pt x="2994" y="35031"/>
                  </a:cubicBezTo>
                  <a:cubicBezTo>
                    <a:pt x="1313" y="34993"/>
                    <a:pt x="-37" y="33592"/>
                    <a:pt x="1" y="31911"/>
                  </a:cubicBezTo>
                  <a:cubicBezTo>
                    <a:pt x="39" y="30230"/>
                    <a:pt x="1504" y="28868"/>
                    <a:pt x="3121" y="28919"/>
                  </a:cubicBezTo>
                  <a:cubicBezTo>
                    <a:pt x="20126" y="29288"/>
                    <a:pt x="36965" y="17751"/>
                    <a:pt x="42276" y="2076"/>
                  </a:cubicBezTo>
                  <a:cubicBezTo>
                    <a:pt x="42811" y="471"/>
                    <a:pt x="44543" y="-382"/>
                    <a:pt x="46148" y="166"/>
                  </a:cubicBezTo>
                  <a:cubicBezTo>
                    <a:pt x="47740" y="713"/>
                    <a:pt x="48607" y="2445"/>
                    <a:pt x="48059" y="4037"/>
                  </a:cubicBezTo>
                  <a:cubicBezTo>
                    <a:pt x="41932" y="22132"/>
                    <a:pt x="23476" y="35031"/>
                    <a:pt x="3949" y="35031"/>
                  </a:cubicBezTo>
                  <a:close/>
                </a:path>
              </a:pathLst>
            </a:custGeom>
            <a:solidFill>
              <a:schemeClr val="tx1"/>
            </a:solidFill>
            <a:ln w="1264" cap="flat">
              <a:noFill/>
              <a:prstDash val="solid"/>
              <a:miter/>
            </a:ln>
          </p:spPr>
          <p:txBody>
            <a:bodyPr/>
            <a:lstStyle/>
            <a:p>
              <a:endParaRPr lang="en-US"/>
            </a:p>
          </p:txBody>
        </p:sp>
        <p:sp>
          <p:nvSpPr>
            <p:cNvPr id="4507" name="Freeform 4506">
              <a:extLst>
                <a:ext uri="{FF2B5EF4-FFF2-40B4-BE49-F238E27FC236}">
                  <a16:creationId xmlns:a16="http://schemas.microsoft.com/office/drawing/2014/main" id="{EA52C1D2-5E28-7C33-459A-8B875860A84F}"/>
                </a:ext>
              </a:extLst>
            </p:cNvPr>
            <p:cNvSpPr/>
            <p:nvPr/>
          </p:nvSpPr>
          <p:spPr>
            <a:xfrm>
              <a:off x="7938600" y="2613136"/>
              <a:ext cx="18653" cy="62439"/>
            </a:xfrm>
            <a:custGeom>
              <a:avLst/>
              <a:gdLst>
                <a:gd name="csX0" fmla="*/ 3057 w 18653"/>
                <a:gd name="csY0" fmla="*/ 62414 h 62439"/>
                <a:gd name="csX1" fmla="*/ 1197 w 18653"/>
                <a:gd name="csY1" fmla="*/ 61790 h 62439"/>
                <a:gd name="csX2" fmla="*/ 624 w 18653"/>
                <a:gd name="csY2" fmla="*/ 57511 h 62439"/>
                <a:gd name="csX3" fmla="*/ 1338 w 18653"/>
                <a:gd name="csY3" fmla="*/ 5035 h 62439"/>
                <a:gd name="csX4" fmla="*/ 1681 w 18653"/>
                <a:gd name="csY4" fmla="*/ 731 h 62439"/>
                <a:gd name="csX5" fmla="*/ 5987 w 18653"/>
                <a:gd name="csY5" fmla="*/ 1075 h 62439"/>
                <a:gd name="csX6" fmla="*/ 5477 w 18653"/>
                <a:gd name="csY6" fmla="*/ 61242 h 62439"/>
                <a:gd name="csX7" fmla="*/ 3044 w 18653"/>
                <a:gd name="csY7" fmla="*/ 62439 h 624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653" h="62439">
                  <a:moveTo>
                    <a:pt x="3057" y="62414"/>
                  </a:moveTo>
                  <a:cubicBezTo>
                    <a:pt x="2407" y="62414"/>
                    <a:pt x="1758" y="62210"/>
                    <a:pt x="1197" y="61790"/>
                  </a:cubicBezTo>
                  <a:cubicBezTo>
                    <a:pt x="-140" y="60758"/>
                    <a:pt x="-395" y="58848"/>
                    <a:pt x="624" y="57511"/>
                  </a:cubicBezTo>
                  <a:cubicBezTo>
                    <a:pt x="13909" y="40142"/>
                    <a:pt x="18660" y="25307"/>
                    <a:pt x="1338" y="5035"/>
                  </a:cubicBezTo>
                  <a:cubicBezTo>
                    <a:pt x="242" y="3749"/>
                    <a:pt x="395" y="1826"/>
                    <a:pt x="1681" y="731"/>
                  </a:cubicBezTo>
                  <a:cubicBezTo>
                    <a:pt x="2968" y="-364"/>
                    <a:pt x="4891" y="-212"/>
                    <a:pt x="5987" y="1075"/>
                  </a:cubicBezTo>
                  <a:cubicBezTo>
                    <a:pt x="27080" y="25766"/>
                    <a:pt x="18215" y="44586"/>
                    <a:pt x="5477" y="61242"/>
                  </a:cubicBezTo>
                  <a:cubicBezTo>
                    <a:pt x="4878" y="62032"/>
                    <a:pt x="3961" y="62439"/>
                    <a:pt x="3044" y="62439"/>
                  </a:cubicBezTo>
                  <a:close/>
                </a:path>
              </a:pathLst>
            </a:custGeom>
            <a:solidFill>
              <a:schemeClr val="tx1"/>
            </a:solidFill>
            <a:ln w="1264" cap="flat">
              <a:noFill/>
              <a:prstDash val="solid"/>
              <a:miter/>
            </a:ln>
          </p:spPr>
          <p:txBody>
            <a:bodyPr/>
            <a:lstStyle/>
            <a:p>
              <a:endParaRPr lang="en-US"/>
            </a:p>
          </p:txBody>
        </p:sp>
        <p:sp>
          <p:nvSpPr>
            <p:cNvPr id="4508" name="Freeform 4507">
              <a:extLst>
                <a:ext uri="{FF2B5EF4-FFF2-40B4-BE49-F238E27FC236}">
                  <a16:creationId xmlns:a16="http://schemas.microsoft.com/office/drawing/2014/main" id="{3BE0607C-33DC-E447-093C-B6867B5A5587}"/>
                </a:ext>
              </a:extLst>
            </p:cNvPr>
            <p:cNvSpPr/>
            <p:nvPr/>
          </p:nvSpPr>
          <p:spPr>
            <a:xfrm>
              <a:off x="8061068" y="2722745"/>
              <a:ext cx="45355" cy="20077"/>
            </a:xfrm>
            <a:custGeom>
              <a:avLst/>
              <a:gdLst>
                <a:gd name="csX0" fmla="*/ 36049 w 45355"/>
                <a:gd name="csY0" fmla="*/ 20077 h 20077"/>
                <a:gd name="csX1" fmla="*/ 754 w 45355"/>
                <a:gd name="csY1" fmla="*/ 5077 h 20077"/>
                <a:gd name="csX2" fmla="*/ 1047 w 45355"/>
                <a:gd name="csY2" fmla="*/ 760 h 20077"/>
                <a:gd name="csX3" fmla="*/ 5365 w 45355"/>
                <a:gd name="csY3" fmla="*/ 1040 h 20077"/>
                <a:gd name="csX4" fmla="*/ 41768 w 45355"/>
                <a:gd name="csY4" fmla="*/ 13481 h 20077"/>
                <a:gd name="csX5" fmla="*/ 45309 w 45355"/>
                <a:gd name="csY5" fmla="*/ 15964 h 20077"/>
                <a:gd name="csX6" fmla="*/ 42825 w 45355"/>
                <a:gd name="csY6" fmla="*/ 19504 h 20077"/>
                <a:gd name="csX7" fmla="*/ 36074 w 45355"/>
                <a:gd name="csY7" fmla="*/ 20064 h 200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45355" h="20077">
                  <a:moveTo>
                    <a:pt x="36049" y="20077"/>
                  </a:moveTo>
                  <a:cubicBezTo>
                    <a:pt x="23019" y="20077"/>
                    <a:pt x="8765" y="14220"/>
                    <a:pt x="754" y="5077"/>
                  </a:cubicBezTo>
                  <a:cubicBezTo>
                    <a:pt x="-354" y="3803"/>
                    <a:pt x="-227" y="1880"/>
                    <a:pt x="1047" y="760"/>
                  </a:cubicBezTo>
                  <a:cubicBezTo>
                    <a:pt x="2320" y="-361"/>
                    <a:pt x="4256" y="-221"/>
                    <a:pt x="5365" y="1040"/>
                  </a:cubicBezTo>
                  <a:cubicBezTo>
                    <a:pt x="13364" y="10183"/>
                    <a:pt x="29349" y="15646"/>
                    <a:pt x="41768" y="13481"/>
                  </a:cubicBezTo>
                  <a:cubicBezTo>
                    <a:pt x="43424" y="13201"/>
                    <a:pt x="45016" y="14309"/>
                    <a:pt x="45309" y="15964"/>
                  </a:cubicBezTo>
                  <a:cubicBezTo>
                    <a:pt x="45602" y="17632"/>
                    <a:pt x="44481" y="19211"/>
                    <a:pt x="42825" y="19504"/>
                  </a:cubicBezTo>
                  <a:cubicBezTo>
                    <a:pt x="40647" y="19886"/>
                    <a:pt x="38380" y="20064"/>
                    <a:pt x="36074" y="20064"/>
                  </a:cubicBezTo>
                  <a:close/>
                </a:path>
              </a:pathLst>
            </a:custGeom>
            <a:solidFill>
              <a:schemeClr val="tx1"/>
            </a:solidFill>
            <a:ln w="1264" cap="flat">
              <a:noFill/>
              <a:prstDash val="solid"/>
              <a:miter/>
            </a:ln>
          </p:spPr>
          <p:txBody>
            <a:bodyPr/>
            <a:lstStyle/>
            <a:p>
              <a:endParaRPr lang="en-US"/>
            </a:p>
          </p:txBody>
        </p:sp>
        <p:sp>
          <p:nvSpPr>
            <p:cNvPr id="4509" name="Freeform 4508">
              <a:extLst>
                <a:ext uri="{FF2B5EF4-FFF2-40B4-BE49-F238E27FC236}">
                  <a16:creationId xmlns:a16="http://schemas.microsoft.com/office/drawing/2014/main" id="{FB8348D8-4EB3-C3FD-81BD-DA6D44C86560}"/>
                </a:ext>
              </a:extLst>
            </p:cNvPr>
            <p:cNvSpPr/>
            <p:nvPr/>
          </p:nvSpPr>
          <p:spPr>
            <a:xfrm>
              <a:off x="8085695" y="2730207"/>
              <a:ext cx="87512" cy="179466"/>
            </a:xfrm>
            <a:custGeom>
              <a:avLst/>
              <a:gdLst>
                <a:gd name="csX0" fmla="*/ 16963 w 87512"/>
                <a:gd name="csY0" fmla="*/ 179467 h 179466"/>
                <a:gd name="csX1" fmla="*/ 1054 w 87512"/>
                <a:gd name="csY1" fmla="*/ 173877 h 179466"/>
                <a:gd name="csX2" fmla="*/ 748 w 87512"/>
                <a:gd name="csY2" fmla="*/ 169560 h 179466"/>
                <a:gd name="csX3" fmla="*/ 5066 w 87512"/>
                <a:gd name="csY3" fmla="*/ 169254 h 179466"/>
                <a:gd name="csX4" fmla="*/ 24847 w 87512"/>
                <a:gd name="csY4" fmla="*/ 171916 h 179466"/>
                <a:gd name="csX5" fmla="*/ 40947 w 87512"/>
                <a:gd name="csY5" fmla="*/ 157603 h 179466"/>
                <a:gd name="csX6" fmla="*/ 49583 w 87512"/>
                <a:gd name="csY6" fmla="*/ 136401 h 179466"/>
                <a:gd name="csX7" fmla="*/ 51392 w 87512"/>
                <a:gd name="csY7" fmla="*/ 124622 h 179466"/>
                <a:gd name="csX8" fmla="*/ 42807 w 87512"/>
                <a:gd name="csY8" fmla="*/ 113352 h 179466"/>
                <a:gd name="csX9" fmla="*/ 32362 w 87512"/>
                <a:gd name="csY9" fmla="*/ 108870 h 179466"/>
                <a:gd name="csX10" fmla="*/ 27229 w 87512"/>
                <a:gd name="csY10" fmla="*/ 107342 h 179466"/>
                <a:gd name="csX11" fmla="*/ 25280 w 87512"/>
                <a:gd name="csY11" fmla="*/ 103535 h 179466"/>
                <a:gd name="csX12" fmla="*/ 29038 w 87512"/>
                <a:gd name="csY12" fmla="*/ 101497 h 179466"/>
                <a:gd name="csX13" fmla="*/ 34082 w 87512"/>
                <a:gd name="csY13" fmla="*/ 102987 h 179466"/>
                <a:gd name="csX14" fmla="*/ 62219 w 87512"/>
                <a:gd name="csY14" fmla="*/ 99269 h 179466"/>
                <a:gd name="csX15" fmla="*/ 76345 w 87512"/>
                <a:gd name="csY15" fmla="*/ 71764 h 179466"/>
                <a:gd name="csX16" fmla="*/ 79643 w 87512"/>
                <a:gd name="csY16" fmla="*/ 29118 h 179466"/>
                <a:gd name="csX17" fmla="*/ 49418 w 87512"/>
                <a:gd name="csY17" fmla="*/ 6350 h 179466"/>
                <a:gd name="csX18" fmla="*/ 45940 w 87512"/>
                <a:gd name="csY18" fmla="*/ 3778 h 179466"/>
                <a:gd name="csX19" fmla="*/ 48513 w 87512"/>
                <a:gd name="csY19" fmla="*/ 301 h 179466"/>
                <a:gd name="csX20" fmla="*/ 85528 w 87512"/>
                <a:gd name="csY20" fmla="*/ 27424 h 179466"/>
                <a:gd name="csX21" fmla="*/ 82242 w 87512"/>
                <a:gd name="csY21" fmla="*/ 73381 h 179466"/>
                <a:gd name="csX22" fmla="*/ 66167 w 87512"/>
                <a:gd name="csY22" fmla="*/ 103929 h 179466"/>
                <a:gd name="csX23" fmla="*/ 49405 w 87512"/>
                <a:gd name="csY23" fmla="*/ 110564 h 179466"/>
                <a:gd name="csX24" fmla="*/ 57417 w 87512"/>
                <a:gd name="csY24" fmla="*/ 123603 h 179466"/>
                <a:gd name="csX25" fmla="*/ 55404 w 87512"/>
                <a:gd name="csY25" fmla="*/ 138184 h 179466"/>
                <a:gd name="csX26" fmla="*/ 46157 w 87512"/>
                <a:gd name="csY26" fmla="*/ 160748 h 179466"/>
                <a:gd name="csX27" fmla="*/ 26987 w 87512"/>
                <a:gd name="csY27" fmla="*/ 177608 h 179466"/>
                <a:gd name="csX28" fmla="*/ 16963 w 87512"/>
                <a:gd name="csY28" fmla="*/ 179428 h 1794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87512" h="179466">
                  <a:moveTo>
                    <a:pt x="16963" y="179467"/>
                  </a:moveTo>
                  <a:cubicBezTo>
                    <a:pt x="11002" y="179467"/>
                    <a:pt x="5283" y="177544"/>
                    <a:pt x="1054" y="173877"/>
                  </a:cubicBezTo>
                  <a:cubicBezTo>
                    <a:pt x="-220" y="172769"/>
                    <a:pt x="-360" y="170846"/>
                    <a:pt x="748" y="169560"/>
                  </a:cubicBezTo>
                  <a:cubicBezTo>
                    <a:pt x="1856" y="168286"/>
                    <a:pt x="3780" y="168146"/>
                    <a:pt x="5066" y="169254"/>
                  </a:cubicBezTo>
                  <a:cubicBezTo>
                    <a:pt x="9919" y="173456"/>
                    <a:pt x="17867" y="174526"/>
                    <a:pt x="24847" y="171916"/>
                  </a:cubicBezTo>
                  <a:cubicBezTo>
                    <a:pt x="32744" y="168961"/>
                    <a:pt x="37967" y="162492"/>
                    <a:pt x="40947" y="157603"/>
                  </a:cubicBezTo>
                  <a:cubicBezTo>
                    <a:pt x="44807" y="151261"/>
                    <a:pt x="47138" y="144245"/>
                    <a:pt x="49583" y="136401"/>
                  </a:cubicBezTo>
                  <a:cubicBezTo>
                    <a:pt x="50972" y="131918"/>
                    <a:pt x="51991" y="128213"/>
                    <a:pt x="51392" y="124622"/>
                  </a:cubicBezTo>
                  <a:cubicBezTo>
                    <a:pt x="50704" y="120420"/>
                    <a:pt x="47571" y="116307"/>
                    <a:pt x="42807" y="113352"/>
                  </a:cubicBezTo>
                  <a:cubicBezTo>
                    <a:pt x="39648" y="111391"/>
                    <a:pt x="36043" y="110029"/>
                    <a:pt x="32362" y="108870"/>
                  </a:cubicBezTo>
                  <a:cubicBezTo>
                    <a:pt x="30579" y="108412"/>
                    <a:pt x="28860" y="107890"/>
                    <a:pt x="27229" y="107342"/>
                  </a:cubicBezTo>
                  <a:cubicBezTo>
                    <a:pt x="25650" y="106820"/>
                    <a:pt x="24784" y="105126"/>
                    <a:pt x="25280" y="103535"/>
                  </a:cubicBezTo>
                  <a:cubicBezTo>
                    <a:pt x="25777" y="101943"/>
                    <a:pt x="27446" y="101052"/>
                    <a:pt x="29038" y="101497"/>
                  </a:cubicBezTo>
                  <a:cubicBezTo>
                    <a:pt x="30707" y="101981"/>
                    <a:pt x="32401" y="102465"/>
                    <a:pt x="34082" y="102987"/>
                  </a:cubicBezTo>
                  <a:cubicBezTo>
                    <a:pt x="43304" y="105330"/>
                    <a:pt x="54334" y="105929"/>
                    <a:pt x="62219" y="99269"/>
                  </a:cubicBezTo>
                  <a:cubicBezTo>
                    <a:pt x="70090" y="92622"/>
                    <a:pt x="73517" y="82040"/>
                    <a:pt x="76345" y="71764"/>
                  </a:cubicBezTo>
                  <a:cubicBezTo>
                    <a:pt x="80026" y="58406"/>
                    <a:pt x="83618" y="42998"/>
                    <a:pt x="79643" y="29118"/>
                  </a:cubicBezTo>
                  <a:cubicBezTo>
                    <a:pt x="76026" y="16524"/>
                    <a:pt x="63429" y="4236"/>
                    <a:pt x="49418" y="6350"/>
                  </a:cubicBezTo>
                  <a:cubicBezTo>
                    <a:pt x="47736" y="6592"/>
                    <a:pt x="46195" y="5446"/>
                    <a:pt x="45940" y="3778"/>
                  </a:cubicBezTo>
                  <a:cubicBezTo>
                    <a:pt x="45686" y="2109"/>
                    <a:pt x="46845" y="556"/>
                    <a:pt x="48513" y="301"/>
                  </a:cubicBezTo>
                  <a:cubicBezTo>
                    <a:pt x="65849" y="-2297"/>
                    <a:pt x="81210" y="12347"/>
                    <a:pt x="85528" y="27424"/>
                  </a:cubicBezTo>
                  <a:cubicBezTo>
                    <a:pt x="89948" y="42832"/>
                    <a:pt x="86152" y="59221"/>
                    <a:pt x="82242" y="73381"/>
                  </a:cubicBezTo>
                  <a:cubicBezTo>
                    <a:pt x="79159" y="84574"/>
                    <a:pt x="75364" y="96149"/>
                    <a:pt x="66167" y="103929"/>
                  </a:cubicBezTo>
                  <a:cubicBezTo>
                    <a:pt x="61174" y="108144"/>
                    <a:pt x="55341" y="110054"/>
                    <a:pt x="49405" y="110564"/>
                  </a:cubicBezTo>
                  <a:cubicBezTo>
                    <a:pt x="53774" y="114206"/>
                    <a:pt x="56627" y="118803"/>
                    <a:pt x="57417" y="123603"/>
                  </a:cubicBezTo>
                  <a:cubicBezTo>
                    <a:pt x="58283" y="128900"/>
                    <a:pt x="56691" y="134045"/>
                    <a:pt x="55404" y="138184"/>
                  </a:cubicBezTo>
                  <a:cubicBezTo>
                    <a:pt x="52933" y="146117"/>
                    <a:pt x="50373" y="153821"/>
                    <a:pt x="46157" y="160748"/>
                  </a:cubicBezTo>
                  <a:cubicBezTo>
                    <a:pt x="42680" y="166465"/>
                    <a:pt x="36515" y="174042"/>
                    <a:pt x="26987" y="177608"/>
                  </a:cubicBezTo>
                  <a:cubicBezTo>
                    <a:pt x="23714" y="178830"/>
                    <a:pt x="20300" y="179428"/>
                    <a:pt x="16963" y="179428"/>
                  </a:cubicBezTo>
                  <a:close/>
                </a:path>
              </a:pathLst>
            </a:custGeom>
            <a:solidFill>
              <a:schemeClr val="tx1"/>
            </a:solidFill>
            <a:ln w="1264" cap="flat">
              <a:noFill/>
              <a:prstDash val="solid"/>
              <a:miter/>
            </a:ln>
          </p:spPr>
          <p:txBody>
            <a:bodyPr/>
            <a:lstStyle/>
            <a:p>
              <a:endParaRPr lang="en-US"/>
            </a:p>
          </p:txBody>
        </p:sp>
        <p:sp>
          <p:nvSpPr>
            <p:cNvPr id="4510" name="Freeform 4509">
              <a:extLst>
                <a:ext uri="{FF2B5EF4-FFF2-40B4-BE49-F238E27FC236}">
                  <a16:creationId xmlns:a16="http://schemas.microsoft.com/office/drawing/2014/main" id="{5EA9E6D9-86C2-6625-FC55-79B85FF2FE8B}"/>
                </a:ext>
              </a:extLst>
            </p:cNvPr>
            <p:cNvSpPr/>
            <p:nvPr/>
          </p:nvSpPr>
          <p:spPr>
            <a:xfrm>
              <a:off x="7961785" y="2865895"/>
              <a:ext cx="139815" cy="148120"/>
            </a:xfrm>
            <a:custGeom>
              <a:avLst/>
              <a:gdLst>
                <a:gd name="csX0" fmla="*/ 46680 w 139815"/>
                <a:gd name="csY0" fmla="*/ 148121 h 148120"/>
                <a:gd name="csX1" fmla="*/ 30911 w 139815"/>
                <a:gd name="csY1" fmla="*/ 145116 h 148120"/>
                <a:gd name="csX2" fmla="*/ 8799 w 139815"/>
                <a:gd name="csY2" fmla="*/ 123392 h 148120"/>
                <a:gd name="csX3" fmla="*/ 7054 w 139815"/>
                <a:gd name="csY3" fmla="*/ 56399 h 148120"/>
                <a:gd name="csX4" fmla="*/ 11130 w 139815"/>
                <a:gd name="csY4" fmla="*/ 54960 h 148120"/>
                <a:gd name="csX5" fmla="*/ 12569 w 139815"/>
                <a:gd name="csY5" fmla="*/ 59035 h 148120"/>
                <a:gd name="csX6" fmla="*/ 14174 w 139815"/>
                <a:gd name="csY6" fmla="*/ 120475 h 148120"/>
                <a:gd name="csX7" fmla="*/ 33293 w 139815"/>
                <a:gd name="csY7" fmla="*/ 139474 h 148120"/>
                <a:gd name="csX8" fmla="*/ 66894 w 139815"/>
                <a:gd name="csY8" fmla="*/ 138163 h 148120"/>
                <a:gd name="csX9" fmla="*/ 132135 w 139815"/>
                <a:gd name="csY9" fmla="*/ 52222 h 148120"/>
                <a:gd name="csX10" fmla="*/ 76307 w 139815"/>
                <a:gd name="csY10" fmla="*/ 5947 h 148120"/>
                <a:gd name="csX11" fmla="*/ 74409 w 139815"/>
                <a:gd name="csY11" fmla="*/ 2063 h 148120"/>
                <a:gd name="csX12" fmla="*/ 78294 w 139815"/>
                <a:gd name="csY12" fmla="*/ 166 h 148120"/>
                <a:gd name="csX13" fmla="*/ 137969 w 139815"/>
                <a:gd name="csY13" fmla="*/ 50426 h 148120"/>
                <a:gd name="csX14" fmla="*/ 68881 w 139815"/>
                <a:gd name="csY14" fmla="*/ 143931 h 148120"/>
                <a:gd name="csX15" fmla="*/ 46667 w 139815"/>
                <a:gd name="csY15" fmla="*/ 148108 h 1481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39815" h="148120">
                  <a:moveTo>
                    <a:pt x="46680" y="148121"/>
                  </a:moveTo>
                  <a:cubicBezTo>
                    <a:pt x="40935" y="148121"/>
                    <a:pt x="35675" y="147115"/>
                    <a:pt x="30911" y="145116"/>
                  </a:cubicBezTo>
                  <a:cubicBezTo>
                    <a:pt x="22148" y="141423"/>
                    <a:pt x="14505" y="133910"/>
                    <a:pt x="8799" y="123392"/>
                  </a:cubicBezTo>
                  <a:cubicBezTo>
                    <a:pt x="-2270" y="102992"/>
                    <a:pt x="-2945" y="77320"/>
                    <a:pt x="7054" y="56399"/>
                  </a:cubicBezTo>
                  <a:cubicBezTo>
                    <a:pt x="7780" y="54871"/>
                    <a:pt x="9601" y="54234"/>
                    <a:pt x="11130" y="54960"/>
                  </a:cubicBezTo>
                  <a:cubicBezTo>
                    <a:pt x="12658" y="55685"/>
                    <a:pt x="13295" y="57507"/>
                    <a:pt x="12569" y="59035"/>
                  </a:cubicBezTo>
                  <a:cubicBezTo>
                    <a:pt x="3398" y="78224"/>
                    <a:pt x="4022" y="101757"/>
                    <a:pt x="14174" y="120475"/>
                  </a:cubicBezTo>
                  <a:cubicBezTo>
                    <a:pt x="17690" y="126944"/>
                    <a:pt x="23855" y="135501"/>
                    <a:pt x="33293" y="139474"/>
                  </a:cubicBezTo>
                  <a:cubicBezTo>
                    <a:pt x="42222" y="143244"/>
                    <a:pt x="53520" y="142798"/>
                    <a:pt x="66894" y="138163"/>
                  </a:cubicBezTo>
                  <a:cubicBezTo>
                    <a:pt x="99858" y="126728"/>
                    <a:pt x="142694" y="86629"/>
                    <a:pt x="132135" y="52222"/>
                  </a:cubicBezTo>
                  <a:cubicBezTo>
                    <a:pt x="124467" y="27251"/>
                    <a:pt x="97540" y="13269"/>
                    <a:pt x="76307" y="5947"/>
                  </a:cubicBezTo>
                  <a:cubicBezTo>
                    <a:pt x="74715" y="5399"/>
                    <a:pt x="73861" y="3655"/>
                    <a:pt x="74409" y="2063"/>
                  </a:cubicBezTo>
                  <a:cubicBezTo>
                    <a:pt x="74957" y="471"/>
                    <a:pt x="76702" y="-382"/>
                    <a:pt x="78294" y="166"/>
                  </a:cubicBezTo>
                  <a:cubicBezTo>
                    <a:pt x="100877" y="7959"/>
                    <a:pt x="129549" y="22998"/>
                    <a:pt x="137969" y="50426"/>
                  </a:cubicBezTo>
                  <a:cubicBezTo>
                    <a:pt x="149572" y="88208"/>
                    <a:pt x="104075" y="131732"/>
                    <a:pt x="68881" y="143931"/>
                  </a:cubicBezTo>
                  <a:cubicBezTo>
                    <a:pt x="60857" y="146720"/>
                    <a:pt x="53431" y="148108"/>
                    <a:pt x="46667" y="148108"/>
                  </a:cubicBezTo>
                  <a:close/>
                </a:path>
              </a:pathLst>
            </a:custGeom>
            <a:solidFill>
              <a:schemeClr val="tx1"/>
            </a:solidFill>
            <a:ln w="1264" cap="flat">
              <a:noFill/>
              <a:prstDash val="solid"/>
              <a:miter/>
            </a:ln>
          </p:spPr>
          <p:txBody>
            <a:bodyPr/>
            <a:lstStyle/>
            <a:p>
              <a:endParaRPr lang="en-US"/>
            </a:p>
          </p:txBody>
        </p:sp>
        <p:sp>
          <p:nvSpPr>
            <p:cNvPr id="4511" name="Freeform 4510">
              <a:extLst>
                <a:ext uri="{FF2B5EF4-FFF2-40B4-BE49-F238E27FC236}">
                  <a16:creationId xmlns:a16="http://schemas.microsoft.com/office/drawing/2014/main" id="{208C377C-4495-641F-CE7C-4090B5CA189C}"/>
                </a:ext>
              </a:extLst>
            </p:cNvPr>
            <p:cNvSpPr/>
            <p:nvPr/>
          </p:nvSpPr>
          <p:spPr>
            <a:xfrm>
              <a:off x="7638411" y="2796332"/>
              <a:ext cx="350081" cy="240031"/>
            </a:xfrm>
            <a:custGeom>
              <a:avLst/>
              <a:gdLst>
                <a:gd name="csX0" fmla="*/ 283886 w 350081"/>
                <a:gd name="csY0" fmla="*/ 240031 h 240031"/>
                <a:gd name="csX1" fmla="*/ 264296 w 350081"/>
                <a:gd name="csY1" fmla="*/ 238567 h 240031"/>
                <a:gd name="csX2" fmla="*/ 234656 w 350081"/>
                <a:gd name="csY2" fmla="*/ 227030 h 240031"/>
                <a:gd name="csX3" fmla="*/ 227090 w 350081"/>
                <a:gd name="csY3" fmla="*/ 212539 h 240031"/>
                <a:gd name="csX4" fmla="*/ 215652 w 350081"/>
                <a:gd name="csY4" fmla="*/ 224407 h 240031"/>
                <a:gd name="csX5" fmla="*/ 171848 w 350081"/>
                <a:gd name="csY5" fmla="*/ 228011 h 240031"/>
                <a:gd name="csX6" fmla="*/ 147838 w 350081"/>
                <a:gd name="csY6" fmla="*/ 217531 h 240031"/>
                <a:gd name="csX7" fmla="*/ 134795 w 350081"/>
                <a:gd name="csY7" fmla="*/ 211202 h 240031"/>
                <a:gd name="csX8" fmla="*/ 121943 w 350081"/>
                <a:gd name="csY8" fmla="*/ 206083 h 240031"/>
                <a:gd name="csX9" fmla="*/ 91526 w 350081"/>
                <a:gd name="csY9" fmla="*/ 190840 h 240031"/>
                <a:gd name="csX10" fmla="*/ 77566 w 350081"/>
                <a:gd name="csY10" fmla="*/ 157669 h 240031"/>
                <a:gd name="csX11" fmla="*/ 82801 w 350081"/>
                <a:gd name="csY11" fmla="*/ 143712 h 240031"/>
                <a:gd name="csX12" fmla="*/ 63414 w 350081"/>
                <a:gd name="csY12" fmla="*/ 157427 h 240031"/>
                <a:gd name="csX13" fmla="*/ 31456 w 350081"/>
                <a:gd name="csY13" fmla="*/ 150143 h 240031"/>
                <a:gd name="csX14" fmla="*/ 8 w 350081"/>
                <a:gd name="csY14" fmla="*/ 91096 h 240031"/>
                <a:gd name="csX15" fmla="*/ 19305 w 350081"/>
                <a:gd name="csY15" fmla="*/ 52487 h 240031"/>
                <a:gd name="csX16" fmla="*/ 39468 w 350081"/>
                <a:gd name="csY16" fmla="*/ 40823 h 240031"/>
                <a:gd name="csX17" fmla="*/ 58205 w 350081"/>
                <a:gd name="csY17" fmla="*/ 30101 h 240031"/>
                <a:gd name="csX18" fmla="*/ 70802 w 350081"/>
                <a:gd name="csY18" fmla="*/ 3716 h 240031"/>
                <a:gd name="csX19" fmla="*/ 73120 w 350081"/>
                <a:gd name="csY19" fmla="*/ 74 h 240031"/>
                <a:gd name="csX20" fmla="*/ 76763 w 350081"/>
                <a:gd name="csY20" fmla="*/ 2392 h 240031"/>
                <a:gd name="csX21" fmla="*/ 62052 w 350081"/>
                <a:gd name="csY21" fmla="*/ 34838 h 240031"/>
                <a:gd name="csX22" fmla="*/ 42207 w 350081"/>
                <a:gd name="csY22" fmla="*/ 46273 h 240031"/>
                <a:gd name="csX23" fmla="*/ 23177 w 350081"/>
                <a:gd name="csY23" fmla="*/ 57198 h 240031"/>
                <a:gd name="csX24" fmla="*/ 6096 w 350081"/>
                <a:gd name="csY24" fmla="*/ 91236 h 240031"/>
                <a:gd name="csX25" fmla="*/ 35112 w 350081"/>
                <a:gd name="csY25" fmla="*/ 145266 h 240031"/>
                <a:gd name="csX26" fmla="*/ 61580 w 350081"/>
                <a:gd name="csY26" fmla="*/ 151582 h 240031"/>
                <a:gd name="csX27" fmla="*/ 81718 w 350081"/>
                <a:gd name="csY27" fmla="*/ 135792 h 240031"/>
                <a:gd name="csX28" fmla="*/ 89042 w 350081"/>
                <a:gd name="csY28" fmla="*/ 128088 h 240031"/>
                <a:gd name="csX29" fmla="*/ 143150 w 350081"/>
                <a:gd name="csY29" fmla="*/ 108681 h 240031"/>
                <a:gd name="csX30" fmla="*/ 182382 w 350081"/>
                <a:gd name="csY30" fmla="*/ 114947 h 240031"/>
                <a:gd name="csX31" fmla="*/ 183184 w 350081"/>
                <a:gd name="csY31" fmla="*/ 120040 h 240031"/>
                <a:gd name="csX32" fmla="*/ 162104 w 350081"/>
                <a:gd name="csY32" fmla="*/ 125286 h 240031"/>
                <a:gd name="csX33" fmla="*/ 158843 w 350081"/>
                <a:gd name="csY33" fmla="*/ 125057 h 240031"/>
                <a:gd name="csX34" fmla="*/ 145532 w 350081"/>
                <a:gd name="csY34" fmla="*/ 124255 h 240031"/>
                <a:gd name="csX35" fmla="*/ 114173 w 350081"/>
                <a:gd name="csY35" fmla="*/ 125936 h 240031"/>
                <a:gd name="csX36" fmla="*/ 83552 w 350081"/>
                <a:gd name="csY36" fmla="*/ 158675 h 240031"/>
                <a:gd name="csX37" fmla="*/ 95271 w 350081"/>
                <a:gd name="csY37" fmla="*/ 186040 h 240031"/>
                <a:gd name="csX38" fmla="*/ 124057 w 350081"/>
                <a:gd name="csY38" fmla="*/ 200353 h 240031"/>
                <a:gd name="csX39" fmla="*/ 137215 w 350081"/>
                <a:gd name="csY39" fmla="*/ 205599 h 240031"/>
                <a:gd name="csX40" fmla="*/ 150564 w 350081"/>
                <a:gd name="csY40" fmla="*/ 212068 h 240031"/>
                <a:gd name="csX41" fmla="*/ 173593 w 350081"/>
                <a:gd name="csY41" fmla="*/ 222153 h 240031"/>
                <a:gd name="csX42" fmla="*/ 212531 w 350081"/>
                <a:gd name="csY42" fmla="*/ 219110 h 240031"/>
                <a:gd name="csX43" fmla="*/ 223205 w 350081"/>
                <a:gd name="csY43" fmla="*/ 205166 h 240031"/>
                <a:gd name="csX44" fmla="*/ 224262 w 350081"/>
                <a:gd name="csY44" fmla="*/ 192763 h 240031"/>
                <a:gd name="csX45" fmla="*/ 224237 w 350081"/>
                <a:gd name="csY45" fmla="*/ 189325 h 240031"/>
                <a:gd name="csX46" fmla="*/ 227294 w 350081"/>
                <a:gd name="csY46" fmla="*/ 186294 h 240031"/>
                <a:gd name="csX47" fmla="*/ 227294 w 350081"/>
                <a:gd name="csY47" fmla="*/ 186294 h 240031"/>
                <a:gd name="csX48" fmla="*/ 230351 w 350081"/>
                <a:gd name="csY48" fmla="*/ 189325 h 240031"/>
                <a:gd name="csX49" fmla="*/ 230376 w 350081"/>
                <a:gd name="csY49" fmla="*/ 192623 h 240031"/>
                <a:gd name="csX50" fmla="*/ 238974 w 350081"/>
                <a:gd name="csY50" fmla="*/ 222739 h 240031"/>
                <a:gd name="csX51" fmla="*/ 265136 w 350081"/>
                <a:gd name="csY51" fmla="*/ 232493 h 240031"/>
                <a:gd name="csX52" fmla="*/ 330874 w 350081"/>
                <a:gd name="csY52" fmla="*/ 224725 h 240031"/>
                <a:gd name="csX53" fmla="*/ 343981 w 350081"/>
                <a:gd name="csY53" fmla="*/ 206452 h 240031"/>
                <a:gd name="csX54" fmla="*/ 347292 w 350081"/>
                <a:gd name="csY54" fmla="*/ 203676 h 240031"/>
                <a:gd name="csX55" fmla="*/ 350069 w 350081"/>
                <a:gd name="csY55" fmla="*/ 206987 h 240031"/>
                <a:gd name="csX56" fmla="*/ 333167 w 350081"/>
                <a:gd name="csY56" fmla="*/ 230379 h 240031"/>
                <a:gd name="csX57" fmla="*/ 283809 w 350081"/>
                <a:gd name="csY57" fmla="*/ 239980 h 240031"/>
                <a:gd name="csX58" fmla="*/ 131152 w 350081"/>
                <a:gd name="csY58" fmla="*/ 117366 h 240031"/>
                <a:gd name="csX59" fmla="*/ 146093 w 350081"/>
                <a:gd name="csY59" fmla="*/ 118181 h 240031"/>
                <a:gd name="csX60" fmla="*/ 158996 w 350081"/>
                <a:gd name="csY60" fmla="*/ 118958 h 240031"/>
                <a:gd name="csX61" fmla="*/ 162677 w 350081"/>
                <a:gd name="csY61" fmla="*/ 119200 h 240031"/>
                <a:gd name="csX62" fmla="*/ 177236 w 350081"/>
                <a:gd name="csY62" fmla="*/ 118334 h 240031"/>
                <a:gd name="csX63" fmla="*/ 143775 w 350081"/>
                <a:gd name="csY63" fmla="*/ 114768 h 240031"/>
                <a:gd name="csX64" fmla="*/ 120363 w 350081"/>
                <a:gd name="csY64" fmla="*/ 118155 h 240031"/>
                <a:gd name="csX65" fmla="*/ 131152 w 350081"/>
                <a:gd name="csY65" fmla="*/ 117366 h 2400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Lst>
              <a:rect l="l" t="t" r="r" b="b"/>
              <a:pathLst>
                <a:path w="350081" h="240031">
                  <a:moveTo>
                    <a:pt x="283886" y="240031"/>
                  </a:moveTo>
                  <a:cubicBezTo>
                    <a:pt x="277351" y="240031"/>
                    <a:pt x="270804" y="239547"/>
                    <a:pt x="264296" y="238567"/>
                  </a:cubicBezTo>
                  <a:cubicBezTo>
                    <a:pt x="250004" y="236428"/>
                    <a:pt x="240031" y="232544"/>
                    <a:pt x="234656" y="227030"/>
                  </a:cubicBezTo>
                  <a:cubicBezTo>
                    <a:pt x="231000" y="223286"/>
                    <a:pt x="228631" y="217976"/>
                    <a:pt x="227090" y="212539"/>
                  </a:cubicBezTo>
                  <a:cubicBezTo>
                    <a:pt x="224695" y="217365"/>
                    <a:pt x="220810" y="221402"/>
                    <a:pt x="215652" y="224407"/>
                  </a:cubicBezTo>
                  <a:cubicBezTo>
                    <a:pt x="202507" y="232047"/>
                    <a:pt x="183732" y="231627"/>
                    <a:pt x="171848" y="228011"/>
                  </a:cubicBezTo>
                  <a:cubicBezTo>
                    <a:pt x="163377" y="225426"/>
                    <a:pt x="155480" y="221414"/>
                    <a:pt x="147838" y="217531"/>
                  </a:cubicBezTo>
                  <a:cubicBezTo>
                    <a:pt x="143584" y="215366"/>
                    <a:pt x="139189" y="213137"/>
                    <a:pt x="134795" y="211202"/>
                  </a:cubicBezTo>
                  <a:cubicBezTo>
                    <a:pt x="130617" y="209368"/>
                    <a:pt x="126210" y="207700"/>
                    <a:pt x="121943" y="206083"/>
                  </a:cubicBezTo>
                  <a:cubicBezTo>
                    <a:pt x="111422" y="202097"/>
                    <a:pt x="100557" y="197984"/>
                    <a:pt x="91526" y="190840"/>
                  </a:cubicBezTo>
                  <a:cubicBezTo>
                    <a:pt x="80393" y="182029"/>
                    <a:pt x="75439" y="170237"/>
                    <a:pt x="77566" y="157669"/>
                  </a:cubicBezTo>
                  <a:cubicBezTo>
                    <a:pt x="78381" y="152843"/>
                    <a:pt x="80190" y="148118"/>
                    <a:pt x="82801" y="143712"/>
                  </a:cubicBezTo>
                  <a:cubicBezTo>
                    <a:pt x="77336" y="149532"/>
                    <a:pt x="71401" y="154969"/>
                    <a:pt x="63414" y="157427"/>
                  </a:cubicBezTo>
                  <a:cubicBezTo>
                    <a:pt x="53059" y="160623"/>
                    <a:pt x="42003" y="158114"/>
                    <a:pt x="31456" y="150143"/>
                  </a:cubicBezTo>
                  <a:cubicBezTo>
                    <a:pt x="12465" y="135792"/>
                    <a:pt x="-362" y="107510"/>
                    <a:pt x="8" y="91096"/>
                  </a:cubicBezTo>
                  <a:cubicBezTo>
                    <a:pt x="415" y="73383"/>
                    <a:pt x="4924" y="64355"/>
                    <a:pt x="19305" y="52487"/>
                  </a:cubicBezTo>
                  <a:cubicBezTo>
                    <a:pt x="24043" y="48578"/>
                    <a:pt x="31889" y="44630"/>
                    <a:pt x="39468" y="40823"/>
                  </a:cubicBezTo>
                  <a:cubicBezTo>
                    <a:pt x="46627" y="37219"/>
                    <a:pt x="54027" y="33501"/>
                    <a:pt x="58205" y="30101"/>
                  </a:cubicBezTo>
                  <a:cubicBezTo>
                    <a:pt x="65758" y="23963"/>
                    <a:pt x="73044" y="13801"/>
                    <a:pt x="70802" y="3716"/>
                  </a:cubicBezTo>
                  <a:cubicBezTo>
                    <a:pt x="70433" y="2074"/>
                    <a:pt x="71477" y="444"/>
                    <a:pt x="73120" y="74"/>
                  </a:cubicBezTo>
                  <a:cubicBezTo>
                    <a:pt x="74763" y="-295"/>
                    <a:pt x="76407" y="749"/>
                    <a:pt x="76763" y="2392"/>
                  </a:cubicBezTo>
                  <a:cubicBezTo>
                    <a:pt x="79171" y="13267"/>
                    <a:pt x="73681" y="25389"/>
                    <a:pt x="62052" y="34838"/>
                  </a:cubicBezTo>
                  <a:cubicBezTo>
                    <a:pt x="57364" y="38658"/>
                    <a:pt x="49658" y="42529"/>
                    <a:pt x="42207" y="46273"/>
                  </a:cubicBezTo>
                  <a:cubicBezTo>
                    <a:pt x="34921" y="49940"/>
                    <a:pt x="27393" y="53722"/>
                    <a:pt x="23177" y="57198"/>
                  </a:cubicBezTo>
                  <a:cubicBezTo>
                    <a:pt x="10134" y="67971"/>
                    <a:pt x="6466" y="75281"/>
                    <a:pt x="6096" y="91236"/>
                  </a:cubicBezTo>
                  <a:cubicBezTo>
                    <a:pt x="5752" y="106135"/>
                    <a:pt x="18095" y="132405"/>
                    <a:pt x="35112" y="145266"/>
                  </a:cubicBezTo>
                  <a:cubicBezTo>
                    <a:pt x="44156" y="152091"/>
                    <a:pt x="53046" y="154218"/>
                    <a:pt x="61580" y="151582"/>
                  </a:cubicBezTo>
                  <a:cubicBezTo>
                    <a:pt x="69681" y="149086"/>
                    <a:pt x="75528" y="142630"/>
                    <a:pt x="81718" y="135792"/>
                  </a:cubicBezTo>
                  <a:cubicBezTo>
                    <a:pt x="84062" y="133207"/>
                    <a:pt x="86482" y="130533"/>
                    <a:pt x="89042" y="128088"/>
                  </a:cubicBezTo>
                  <a:cubicBezTo>
                    <a:pt x="105588" y="112272"/>
                    <a:pt x="124681" y="110451"/>
                    <a:pt x="143150" y="108681"/>
                  </a:cubicBezTo>
                  <a:cubicBezTo>
                    <a:pt x="143469" y="108643"/>
                    <a:pt x="176535" y="107395"/>
                    <a:pt x="182382" y="114947"/>
                  </a:cubicBezTo>
                  <a:cubicBezTo>
                    <a:pt x="183541" y="116449"/>
                    <a:pt x="183834" y="118257"/>
                    <a:pt x="183184" y="120040"/>
                  </a:cubicBezTo>
                  <a:cubicBezTo>
                    <a:pt x="180700" y="126865"/>
                    <a:pt x="169504" y="125923"/>
                    <a:pt x="162104" y="125286"/>
                  </a:cubicBezTo>
                  <a:cubicBezTo>
                    <a:pt x="160766" y="125172"/>
                    <a:pt x="159633" y="125070"/>
                    <a:pt x="158843" y="125057"/>
                  </a:cubicBezTo>
                  <a:cubicBezTo>
                    <a:pt x="154410" y="124994"/>
                    <a:pt x="149901" y="124612"/>
                    <a:pt x="145532" y="124255"/>
                  </a:cubicBezTo>
                  <a:cubicBezTo>
                    <a:pt x="134515" y="123351"/>
                    <a:pt x="124108" y="122498"/>
                    <a:pt x="114173" y="125936"/>
                  </a:cubicBezTo>
                  <a:cubicBezTo>
                    <a:pt x="98506" y="131361"/>
                    <a:pt x="85909" y="144820"/>
                    <a:pt x="83552" y="158675"/>
                  </a:cubicBezTo>
                  <a:cubicBezTo>
                    <a:pt x="81782" y="169104"/>
                    <a:pt x="85832" y="178565"/>
                    <a:pt x="95271" y="186040"/>
                  </a:cubicBezTo>
                  <a:cubicBezTo>
                    <a:pt x="103550" y="192598"/>
                    <a:pt x="113511" y="196367"/>
                    <a:pt x="124057" y="200353"/>
                  </a:cubicBezTo>
                  <a:cubicBezTo>
                    <a:pt x="128401" y="201995"/>
                    <a:pt x="132884" y="203689"/>
                    <a:pt x="137215" y="205599"/>
                  </a:cubicBezTo>
                  <a:cubicBezTo>
                    <a:pt x="141762" y="207598"/>
                    <a:pt x="146233" y="209865"/>
                    <a:pt x="150564" y="212068"/>
                  </a:cubicBezTo>
                  <a:cubicBezTo>
                    <a:pt x="157964" y="215837"/>
                    <a:pt x="165619" y="219721"/>
                    <a:pt x="173593" y="222153"/>
                  </a:cubicBezTo>
                  <a:cubicBezTo>
                    <a:pt x="184241" y="225400"/>
                    <a:pt x="200965" y="225846"/>
                    <a:pt x="212531" y="219110"/>
                  </a:cubicBezTo>
                  <a:cubicBezTo>
                    <a:pt x="218288" y="215761"/>
                    <a:pt x="221880" y="211075"/>
                    <a:pt x="223205" y="205166"/>
                  </a:cubicBezTo>
                  <a:cubicBezTo>
                    <a:pt x="224135" y="201066"/>
                    <a:pt x="224262" y="196787"/>
                    <a:pt x="224262" y="192763"/>
                  </a:cubicBezTo>
                  <a:cubicBezTo>
                    <a:pt x="224237" y="191528"/>
                    <a:pt x="224237" y="190395"/>
                    <a:pt x="224237" y="189325"/>
                  </a:cubicBezTo>
                  <a:cubicBezTo>
                    <a:pt x="224249" y="187644"/>
                    <a:pt x="225612" y="186294"/>
                    <a:pt x="227294" y="186294"/>
                  </a:cubicBezTo>
                  <a:lnTo>
                    <a:pt x="227294" y="186294"/>
                  </a:lnTo>
                  <a:cubicBezTo>
                    <a:pt x="228975" y="186294"/>
                    <a:pt x="230338" y="187644"/>
                    <a:pt x="230351" y="189325"/>
                  </a:cubicBezTo>
                  <a:cubicBezTo>
                    <a:pt x="230351" y="190420"/>
                    <a:pt x="230376" y="191528"/>
                    <a:pt x="230376" y="192623"/>
                  </a:cubicBezTo>
                  <a:cubicBezTo>
                    <a:pt x="230733" y="206350"/>
                    <a:pt x="233955" y="217594"/>
                    <a:pt x="238974" y="222739"/>
                  </a:cubicBezTo>
                  <a:cubicBezTo>
                    <a:pt x="243330" y="227208"/>
                    <a:pt x="252373" y="230583"/>
                    <a:pt x="265136" y="232493"/>
                  </a:cubicBezTo>
                  <a:cubicBezTo>
                    <a:pt x="287388" y="235829"/>
                    <a:pt x="310112" y="233142"/>
                    <a:pt x="330874" y="224725"/>
                  </a:cubicBezTo>
                  <a:cubicBezTo>
                    <a:pt x="338440" y="221669"/>
                    <a:pt x="343216" y="215009"/>
                    <a:pt x="343981" y="206452"/>
                  </a:cubicBezTo>
                  <a:cubicBezTo>
                    <a:pt x="344133" y="204771"/>
                    <a:pt x="345637" y="203536"/>
                    <a:pt x="347292" y="203676"/>
                  </a:cubicBezTo>
                  <a:cubicBezTo>
                    <a:pt x="348974" y="203829"/>
                    <a:pt x="350222" y="205306"/>
                    <a:pt x="350069" y="206987"/>
                  </a:cubicBezTo>
                  <a:cubicBezTo>
                    <a:pt x="349114" y="217747"/>
                    <a:pt x="342796" y="226495"/>
                    <a:pt x="333167" y="230379"/>
                  </a:cubicBezTo>
                  <a:cubicBezTo>
                    <a:pt x="317474" y="236746"/>
                    <a:pt x="300699" y="239980"/>
                    <a:pt x="283809" y="239980"/>
                  </a:cubicBezTo>
                  <a:close/>
                  <a:moveTo>
                    <a:pt x="131152" y="117366"/>
                  </a:moveTo>
                  <a:cubicBezTo>
                    <a:pt x="136170" y="117366"/>
                    <a:pt x="141163" y="117773"/>
                    <a:pt x="146093" y="118181"/>
                  </a:cubicBezTo>
                  <a:cubicBezTo>
                    <a:pt x="150360" y="118537"/>
                    <a:pt x="154767" y="118894"/>
                    <a:pt x="158996" y="118958"/>
                  </a:cubicBezTo>
                  <a:cubicBezTo>
                    <a:pt x="159887" y="118970"/>
                    <a:pt x="161174" y="119072"/>
                    <a:pt x="162677" y="119200"/>
                  </a:cubicBezTo>
                  <a:cubicBezTo>
                    <a:pt x="172841" y="120066"/>
                    <a:pt x="176293" y="119289"/>
                    <a:pt x="177236" y="118334"/>
                  </a:cubicBezTo>
                  <a:cubicBezTo>
                    <a:pt x="173262" y="115201"/>
                    <a:pt x="149990" y="114182"/>
                    <a:pt x="143775" y="114768"/>
                  </a:cubicBezTo>
                  <a:cubicBezTo>
                    <a:pt x="135037" y="115609"/>
                    <a:pt x="127343" y="116487"/>
                    <a:pt x="120363" y="118155"/>
                  </a:cubicBezTo>
                  <a:cubicBezTo>
                    <a:pt x="123942" y="117582"/>
                    <a:pt x="127547" y="117366"/>
                    <a:pt x="131152" y="117366"/>
                  </a:cubicBezTo>
                  <a:close/>
                </a:path>
              </a:pathLst>
            </a:custGeom>
            <a:solidFill>
              <a:schemeClr val="tx1"/>
            </a:solidFill>
            <a:ln w="1264" cap="flat">
              <a:noFill/>
              <a:prstDash val="solid"/>
              <a:miter/>
            </a:ln>
          </p:spPr>
          <p:txBody>
            <a:bodyPr/>
            <a:lstStyle/>
            <a:p>
              <a:endParaRPr lang="en-US"/>
            </a:p>
          </p:txBody>
        </p:sp>
        <p:sp>
          <p:nvSpPr>
            <p:cNvPr id="4512" name="Freeform 4511">
              <a:extLst>
                <a:ext uri="{FF2B5EF4-FFF2-40B4-BE49-F238E27FC236}">
                  <a16:creationId xmlns:a16="http://schemas.microsoft.com/office/drawing/2014/main" id="{1286E66F-4F3F-377F-3A4D-3C17A35CE440}"/>
                </a:ext>
              </a:extLst>
            </p:cNvPr>
            <p:cNvSpPr/>
            <p:nvPr/>
          </p:nvSpPr>
          <p:spPr>
            <a:xfrm>
              <a:off x="7550545" y="2811044"/>
              <a:ext cx="162813" cy="77988"/>
            </a:xfrm>
            <a:custGeom>
              <a:avLst/>
              <a:gdLst>
                <a:gd name="csX0" fmla="*/ 25676 w 162813"/>
                <a:gd name="csY0" fmla="*/ 77963 h 77988"/>
                <a:gd name="csX1" fmla="*/ 2112 w 162813"/>
                <a:gd name="csY1" fmla="*/ 74372 h 77988"/>
                <a:gd name="csX2" fmla="*/ 151 w 162813"/>
                <a:gd name="csY2" fmla="*/ 70527 h 77988"/>
                <a:gd name="csX3" fmla="*/ 3997 w 162813"/>
                <a:gd name="csY3" fmla="*/ 68566 h 77988"/>
                <a:gd name="csX4" fmla="*/ 60628 w 162813"/>
                <a:gd name="csY4" fmla="*/ 62275 h 77988"/>
                <a:gd name="csX5" fmla="*/ 74168 w 162813"/>
                <a:gd name="csY5" fmla="*/ 52610 h 77988"/>
                <a:gd name="csX6" fmla="*/ 109361 w 162813"/>
                <a:gd name="csY6" fmla="*/ 29689 h 77988"/>
                <a:gd name="csX7" fmla="*/ 124136 w 162813"/>
                <a:gd name="csY7" fmla="*/ 22864 h 77988"/>
                <a:gd name="csX8" fmla="*/ 157279 w 162813"/>
                <a:gd name="csY8" fmla="*/ 1267 h 77988"/>
                <a:gd name="csX9" fmla="*/ 161546 w 162813"/>
                <a:gd name="csY9" fmla="*/ 580 h 77988"/>
                <a:gd name="csX10" fmla="*/ 162234 w 162813"/>
                <a:gd name="csY10" fmla="*/ 4845 h 77988"/>
                <a:gd name="csX11" fmla="*/ 126569 w 162813"/>
                <a:gd name="csY11" fmla="*/ 28479 h 77988"/>
                <a:gd name="csX12" fmla="*/ 112189 w 162813"/>
                <a:gd name="csY12" fmla="*/ 35114 h 77988"/>
                <a:gd name="csX13" fmla="*/ 77760 w 162813"/>
                <a:gd name="csY13" fmla="*/ 57564 h 77988"/>
                <a:gd name="csX14" fmla="*/ 64092 w 162813"/>
                <a:gd name="csY14" fmla="*/ 67318 h 77988"/>
                <a:gd name="csX15" fmla="*/ 25664 w 162813"/>
                <a:gd name="csY15" fmla="*/ 77989 h 779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62813" h="77988">
                  <a:moveTo>
                    <a:pt x="25676" y="77963"/>
                  </a:moveTo>
                  <a:cubicBezTo>
                    <a:pt x="17652" y="77963"/>
                    <a:pt x="9576" y="76792"/>
                    <a:pt x="2112" y="74372"/>
                  </a:cubicBezTo>
                  <a:cubicBezTo>
                    <a:pt x="507" y="73850"/>
                    <a:pt x="-372" y="72131"/>
                    <a:pt x="151" y="70527"/>
                  </a:cubicBezTo>
                  <a:cubicBezTo>
                    <a:pt x="673" y="68922"/>
                    <a:pt x="2392" y="68044"/>
                    <a:pt x="3997" y="68566"/>
                  </a:cubicBezTo>
                  <a:cubicBezTo>
                    <a:pt x="23040" y="74729"/>
                    <a:pt x="46324" y="72144"/>
                    <a:pt x="60628" y="62275"/>
                  </a:cubicBezTo>
                  <a:cubicBezTo>
                    <a:pt x="65239" y="59092"/>
                    <a:pt x="69786" y="55794"/>
                    <a:pt x="74168" y="52610"/>
                  </a:cubicBezTo>
                  <a:cubicBezTo>
                    <a:pt x="85669" y="44257"/>
                    <a:pt x="96547" y="36374"/>
                    <a:pt x="109361" y="29689"/>
                  </a:cubicBezTo>
                  <a:cubicBezTo>
                    <a:pt x="114137" y="27206"/>
                    <a:pt x="119220" y="24990"/>
                    <a:pt x="124136" y="22864"/>
                  </a:cubicBezTo>
                  <a:cubicBezTo>
                    <a:pt x="137269" y="17172"/>
                    <a:pt x="149662" y="11798"/>
                    <a:pt x="157279" y="1267"/>
                  </a:cubicBezTo>
                  <a:cubicBezTo>
                    <a:pt x="158273" y="-95"/>
                    <a:pt x="160183" y="-414"/>
                    <a:pt x="161546" y="580"/>
                  </a:cubicBezTo>
                  <a:cubicBezTo>
                    <a:pt x="162909" y="1573"/>
                    <a:pt x="163227" y="3483"/>
                    <a:pt x="162234" y="4845"/>
                  </a:cubicBezTo>
                  <a:cubicBezTo>
                    <a:pt x="153636" y="16739"/>
                    <a:pt x="139867" y="22698"/>
                    <a:pt x="126569" y="28479"/>
                  </a:cubicBezTo>
                  <a:cubicBezTo>
                    <a:pt x="121754" y="30568"/>
                    <a:pt x="116774" y="32733"/>
                    <a:pt x="112189" y="35114"/>
                  </a:cubicBezTo>
                  <a:cubicBezTo>
                    <a:pt x="99770" y="41595"/>
                    <a:pt x="89070" y="49350"/>
                    <a:pt x="77760" y="57564"/>
                  </a:cubicBezTo>
                  <a:cubicBezTo>
                    <a:pt x="73340" y="60773"/>
                    <a:pt x="68780" y="64083"/>
                    <a:pt x="64092" y="67318"/>
                  </a:cubicBezTo>
                  <a:cubicBezTo>
                    <a:pt x="54004" y="74283"/>
                    <a:pt x="39929" y="77989"/>
                    <a:pt x="25664" y="77989"/>
                  </a:cubicBezTo>
                  <a:close/>
                </a:path>
              </a:pathLst>
            </a:custGeom>
            <a:solidFill>
              <a:schemeClr val="tx1"/>
            </a:solidFill>
            <a:ln w="1264" cap="flat">
              <a:noFill/>
              <a:prstDash val="solid"/>
              <a:miter/>
            </a:ln>
          </p:spPr>
          <p:txBody>
            <a:bodyPr/>
            <a:lstStyle/>
            <a:p>
              <a:endParaRPr lang="en-US"/>
            </a:p>
          </p:txBody>
        </p:sp>
        <p:sp>
          <p:nvSpPr>
            <p:cNvPr id="4517" name="Freeform 4516">
              <a:extLst>
                <a:ext uri="{FF2B5EF4-FFF2-40B4-BE49-F238E27FC236}">
                  <a16:creationId xmlns:a16="http://schemas.microsoft.com/office/drawing/2014/main" id="{CEED7AC8-1BFC-0FD4-7886-B46545BD1158}"/>
                </a:ext>
              </a:extLst>
            </p:cNvPr>
            <p:cNvSpPr/>
            <p:nvPr/>
          </p:nvSpPr>
          <p:spPr>
            <a:xfrm>
              <a:off x="7419033" y="2323117"/>
              <a:ext cx="32647" cy="22191"/>
            </a:xfrm>
            <a:custGeom>
              <a:avLst/>
              <a:gdLst>
                <a:gd name="csX0" fmla="*/ 29598 w 32647"/>
                <a:gd name="csY0" fmla="*/ 22192 h 22191"/>
                <a:gd name="csX1" fmla="*/ 28961 w 32647"/>
                <a:gd name="csY1" fmla="*/ 22128 h 22191"/>
                <a:gd name="csX2" fmla="*/ 697 w 32647"/>
                <a:gd name="csY2" fmla="*/ 5001 h 22191"/>
                <a:gd name="csX3" fmla="*/ 1117 w 32647"/>
                <a:gd name="csY3" fmla="*/ 697 h 22191"/>
                <a:gd name="csX4" fmla="*/ 5423 w 32647"/>
                <a:gd name="csY4" fmla="*/ 1117 h 22191"/>
                <a:gd name="csX5" fmla="*/ 30222 w 32647"/>
                <a:gd name="csY5" fmla="*/ 16156 h 22191"/>
                <a:gd name="csX6" fmla="*/ 32579 w 32647"/>
                <a:gd name="csY6" fmla="*/ 19772 h 22191"/>
                <a:gd name="csX7" fmla="*/ 29586 w 32647"/>
                <a:gd name="csY7" fmla="*/ 22192 h 2219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2647" h="22191">
                  <a:moveTo>
                    <a:pt x="29598" y="22192"/>
                  </a:moveTo>
                  <a:cubicBezTo>
                    <a:pt x="29394" y="22192"/>
                    <a:pt x="29178" y="22166"/>
                    <a:pt x="28961" y="22128"/>
                  </a:cubicBezTo>
                  <a:cubicBezTo>
                    <a:pt x="17918" y="19785"/>
                    <a:pt x="7881" y="13711"/>
                    <a:pt x="697" y="5001"/>
                  </a:cubicBezTo>
                  <a:cubicBezTo>
                    <a:pt x="-373" y="3702"/>
                    <a:pt x="-194" y="1767"/>
                    <a:pt x="1117" y="697"/>
                  </a:cubicBezTo>
                  <a:cubicBezTo>
                    <a:pt x="2417" y="-373"/>
                    <a:pt x="4353" y="-194"/>
                    <a:pt x="5423" y="1117"/>
                  </a:cubicBezTo>
                  <a:cubicBezTo>
                    <a:pt x="11728" y="8757"/>
                    <a:pt x="20529" y="14106"/>
                    <a:pt x="30222" y="16156"/>
                  </a:cubicBezTo>
                  <a:cubicBezTo>
                    <a:pt x="31878" y="16500"/>
                    <a:pt x="32935" y="18130"/>
                    <a:pt x="32579" y="19772"/>
                  </a:cubicBezTo>
                  <a:cubicBezTo>
                    <a:pt x="32273" y="21211"/>
                    <a:pt x="30999" y="22192"/>
                    <a:pt x="29586" y="22192"/>
                  </a:cubicBezTo>
                  <a:close/>
                </a:path>
              </a:pathLst>
            </a:custGeom>
            <a:solidFill>
              <a:schemeClr val="tx1"/>
            </a:solidFill>
            <a:ln w="1264" cap="flat">
              <a:noFill/>
              <a:prstDash val="solid"/>
              <a:miter/>
            </a:ln>
          </p:spPr>
          <p:txBody>
            <a:bodyPr/>
            <a:lstStyle/>
            <a:p>
              <a:endParaRPr lang="en-US"/>
            </a:p>
          </p:txBody>
        </p:sp>
        <p:sp>
          <p:nvSpPr>
            <p:cNvPr id="4518" name="Freeform 4517">
              <a:extLst>
                <a:ext uri="{FF2B5EF4-FFF2-40B4-BE49-F238E27FC236}">
                  <a16:creationId xmlns:a16="http://schemas.microsoft.com/office/drawing/2014/main" id="{F4F25FCB-62FB-F46C-93E3-17D0C781256D}"/>
                </a:ext>
              </a:extLst>
            </p:cNvPr>
            <p:cNvSpPr/>
            <p:nvPr/>
          </p:nvSpPr>
          <p:spPr>
            <a:xfrm>
              <a:off x="7555459" y="2327693"/>
              <a:ext cx="54905" cy="178915"/>
            </a:xfrm>
            <a:custGeom>
              <a:avLst/>
              <a:gdLst>
                <a:gd name="csX0" fmla="*/ 48785 w 54905"/>
                <a:gd name="csY0" fmla="*/ 178915 h 178915"/>
                <a:gd name="csX1" fmla="*/ 15833 w 54905"/>
                <a:gd name="csY1" fmla="*/ 162400 h 178915"/>
                <a:gd name="csX2" fmla="*/ 3261 w 54905"/>
                <a:gd name="csY2" fmla="*/ 131087 h 178915"/>
                <a:gd name="csX3" fmla="*/ 16916 w 54905"/>
                <a:gd name="csY3" fmla="*/ 18341 h 178915"/>
                <a:gd name="csX4" fmla="*/ 43040 w 54905"/>
                <a:gd name="csY4" fmla="*/ 56 h 178915"/>
                <a:gd name="csX5" fmla="*/ 46619 w 54905"/>
                <a:gd name="csY5" fmla="*/ 2488 h 178915"/>
                <a:gd name="csX6" fmla="*/ 44186 w 54905"/>
                <a:gd name="csY6" fmla="*/ 6066 h 178915"/>
                <a:gd name="csX7" fmla="*/ 21973 w 54905"/>
                <a:gd name="csY7" fmla="*/ 21780 h 178915"/>
                <a:gd name="csX8" fmla="*/ 9261 w 54905"/>
                <a:gd name="csY8" fmla="*/ 129928 h 178915"/>
                <a:gd name="csX9" fmla="*/ 20610 w 54905"/>
                <a:gd name="csY9" fmla="*/ 158592 h 178915"/>
                <a:gd name="csX10" fmla="*/ 51409 w 54905"/>
                <a:gd name="csY10" fmla="*/ 172612 h 178915"/>
                <a:gd name="csX11" fmla="*/ 54873 w 54905"/>
                <a:gd name="csY11" fmla="*/ 175197 h 178915"/>
                <a:gd name="csX12" fmla="*/ 52287 w 54905"/>
                <a:gd name="csY12" fmla="*/ 178661 h 178915"/>
                <a:gd name="csX13" fmla="*/ 48772 w 54905"/>
                <a:gd name="csY13" fmla="*/ 178903 h 1789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54905" h="178915">
                  <a:moveTo>
                    <a:pt x="48785" y="178915"/>
                  </a:moveTo>
                  <a:cubicBezTo>
                    <a:pt x="36773" y="178915"/>
                    <a:pt x="22584" y="170893"/>
                    <a:pt x="15833" y="162400"/>
                  </a:cubicBezTo>
                  <a:cubicBezTo>
                    <a:pt x="8254" y="152849"/>
                    <a:pt x="5223" y="141210"/>
                    <a:pt x="3261" y="131087"/>
                  </a:cubicBezTo>
                  <a:cubicBezTo>
                    <a:pt x="-2521" y="101162"/>
                    <a:pt x="-2101" y="46407"/>
                    <a:pt x="16916" y="18341"/>
                  </a:cubicBezTo>
                  <a:cubicBezTo>
                    <a:pt x="23781" y="8205"/>
                    <a:pt x="32570" y="2055"/>
                    <a:pt x="43040" y="56"/>
                  </a:cubicBezTo>
                  <a:cubicBezTo>
                    <a:pt x="44696" y="-263"/>
                    <a:pt x="46301" y="820"/>
                    <a:pt x="46619" y="2488"/>
                  </a:cubicBezTo>
                  <a:cubicBezTo>
                    <a:pt x="46938" y="4143"/>
                    <a:pt x="45855" y="5748"/>
                    <a:pt x="44186" y="6066"/>
                  </a:cubicBezTo>
                  <a:cubicBezTo>
                    <a:pt x="35372" y="7760"/>
                    <a:pt x="27895" y="13044"/>
                    <a:pt x="21973" y="21780"/>
                  </a:cubicBezTo>
                  <a:cubicBezTo>
                    <a:pt x="3936" y="48393"/>
                    <a:pt x="3682" y="101048"/>
                    <a:pt x="9261" y="129928"/>
                  </a:cubicBezTo>
                  <a:cubicBezTo>
                    <a:pt x="11082" y="139326"/>
                    <a:pt x="13846" y="150073"/>
                    <a:pt x="20610" y="158592"/>
                  </a:cubicBezTo>
                  <a:cubicBezTo>
                    <a:pt x="26825" y="166424"/>
                    <a:pt x="41308" y="174089"/>
                    <a:pt x="51409" y="172612"/>
                  </a:cubicBezTo>
                  <a:cubicBezTo>
                    <a:pt x="53077" y="172370"/>
                    <a:pt x="54631" y="173529"/>
                    <a:pt x="54873" y="175197"/>
                  </a:cubicBezTo>
                  <a:cubicBezTo>
                    <a:pt x="55115" y="176865"/>
                    <a:pt x="53956" y="178419"/>
                    <a:pt x="52287" y="178661"/>
                  </a:cubicBezTo>
                  <a:cubicBezTo>
                    <a:pt x="51141" y="178826"/>
                    <a:pt x="49969" y="178903"/>
                    <a:pt x="48772" y="178903"/>
                  </a:cubicBezTo>
                  <a:close/>
                </a:path>
              </a:pathLst>
            </a:custGeom>
            <a:solidFill>
              <a:schemeClr val="tx1"/>
            </a:solidFill>
            <a:ln w="1264" cap="flat">
              <a:noFill/>
              <a:prstDash val="solid"/>
              <a:miter/>
            </a:ln>
          </p:spPr>
          <p:txBody>
            <a:bodyPr/>
            <a:lstStyle/>
            <a:p>
              <a:endParaRPr lang="en-US"/>
            </a:p>
          </p:txBody>
        </p:sp>
        <p:sp>
          <p:nvSpPr>
            <p:cNvPr id="4519" name="Freeform 4518">
              <a:extLst>
                <a:ext uri="{FF2B5EF4-FFF2-40B4-BE49-F238E27FC236}">
                  <a16:creationId xmlns:a16="http://schemas.microsoft.com/office/drawing/2014/main" id="{199E1D99-EF72-8FD6-0844-AD0E9CECDDC0}"/>
                </a:ext>
              </a:extLst>
            </p:cNvPr>
            <p:cNvSpPr/>
            <p:nvPr/>
          </p:nvSpPr>
          <p:spPr>
            <a:xfrm>
              <a:off x="7552791" y="2080070"/>
              <a:ext cx="139024" cy="281385"/>
            </a:xfrm>
            <a:custGeom>
              <a:avLst/>
              <a:gdLst>
                <a:gd name="csX0" fmla="*/ 135978 w 139024"/>
                <a:gd name="csY0" fmla="*/ 281385 h 281385"/>
                <a:gd name="csX1" fmla="*/ 134169 w 139024"/>
                <a:gd name="csY1" fmla="*/ 280800 h 281385"/>
                <a:gd name="csX2" fmla="*/ 45874 w 139024"/>
                <a:gd name="csY2" fmla="*/ 253715 h 281385"/>
                <a:gd name="csX3" fmla="*/ 45 w 139024"/>
                <a:gd name="csY3" fmla="*/ 203250 h 281385"/>
                <a:gd name="csX4" fmla="*/ 12591 w 139024"/>
                <a:gd name="csY4" fmla="*/ 164960 h 281385"/>
                <a:gd name="csX5" fmla="*/ 23252 w 139024"/>
                <a:gd name="csY5" fmla="*/ 160999 h 281385"/>
                <a:gd name="csX6" fmla="*/ 911 w 139024"/>
                <a:gd name="csY6" fmla="*/ 73429 h 281385"/>
                <a:gd name="csX7" fmla="*/ 1127 w 139024"/>
                <a:gd name="csY7" fmla="*/ 67826 h 281385"/>
                <a:gd name="csX8" fmla="*/ 17902 w 139024"/>
                <a:gd name="csY8" fmla="*/ 13045 h 281385"/>
                <a:gd name="csX9" fmla="*/ 61413 w 139024"/>
                <a:gd name="csY9" fmla="*/ 285 h 281385"/>
                <a:gd name="csX10" fmla="*/ 104618 w 139024"/>
                <a:gd name="csY10" fmla="*/ 12357 h 281385"/>
                <a:gd name="csX11" fmla="*/ 129303 w 139024"/>
                <a:gd name="csY11" fmla="*/ 31674 h 281385"/>
                <a:gd name="csX12" fmla="*/ 126705 w 139024"/>
                <a:gd name="csY12" fmla="*/ 56085 h 281385"/>
                <a:gd name="csX13" fmla="*/ 114872 w 139024"/>
                <a:gd name="csY13" fmla="*/ 89512 h 281385"/>
                <a:gd name="csX14" fmla="*/ 110974 w 139024"/>
                <a:gd name="csY14" fmla="*/ 91371 h 281385"/>
                <a:gd name="csX15" fmla="*/ 109115 w 139024"/>
                <a:gd name="csY15" fmla="*/ 87474 h 281385"/>
                <a:gd name="csX16" fmla="*/ 120948 w 139024"/>
                <a:gd name="csY16" fmla="*/ 54048 h 281385"/>
                <a:gd name="csX17" fmla="*/ 123533 w 139024"/>
                <a:gd name="csY17" fmla="*/ 33699 h 281385"/>
                <a:gd name="csX18" fmla="*/ 102428 w 139024"/>
                <a:gd name="csY18" fmla="*/ 18062 h 281385"/>
                <a:gd name="csX19" fmla="*/ 60878 w 139024"/>
                <a:gd name="csY19" fmla="*/ 6372 h 281385"/>
                <a:gd name="csX20" fmla="*/ 22067 w 139024"/>
                <a:gd name="csY20" fmla="*/ 17527 h 281385"/>
                <a:gd name="csX21" fmla="*/ 7241 w 139024"/>
                <a:gd name="csY21" fmla="*/ 68042 h 281385"/>
                <a:gd name="csX22" fmla="*/ 7025 w 139024"/>
                <a:gd name="csY22" fmla="*/ 73696 h 281385"/>
                <a:gd name="csX23" fmla="*/ 46218 w 139024"/>
                <a:gd name="csY23" fmla="*/ 164947 h 281385"/>
                <a:gd name="csX24" fmla="*/ 48561 w 139024"/>
                <a:gd name="csY24" fmla="*/ 168321 h 281385"/>
                <a:gd name="csX25" fmla="*/ 45428 w 139024"/>
                <a:gd name="csY25" fmla="*/ 170983 h 281385"/>
                <a:gd name="csX26" fmla="*/ 30245 w 139024"/>
                <a:gd name="csY26" fmla="*/ 168041 h 281385"/>
                <a:gd name="csX27" fmla="*/ 16336 w 139024"/>
                <a:gd name="csY27" fmla="*/ 169799 h 281385"/>
                <a:gd name="csX28" fmla="*/ 6159 w 139024"/>
                <a:gd name="csY28" fmla="*/ 203034 h 281385"/>
                <a:gd name="csX29" fmla="*/ 46689 w 139024"/>
                <a:gd name="csY29" fmla="*/ 247666 h 281385"/>
                <a:gd name="csX30" fmla="*/ 137774 w 139024"/>
                <a:gd name="csY30" fmla="*/ 275872 h 281385"/>
                <a:gd name="csX31" fmla="*/ 138436 w 139024"/>
                <a:gd name="csY31" fmla="*/ 280138 h 281385"/>
                <a:gd name="csX32" fmla="*/ 135965 w 139024"/>
                <a:gd name="csY32" fmla="*/ 281385 h 2813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Lst>
              <a:rect l="l" t="t" r="r" b="b"/>
              <a:pathLst>
                <a:path w="139024" h="281385">
                  <a:moveTo>
                    <a:pt x="135978" y="281385"/>
                  </a:moveTo>
                  <a:cubicBezTo>
                    <a:pt x="135354" y="281385"/>
                    <a:pt x="134717" y="281194"/>
                    <a:pt x="134169" y="280800"/>
                  </a:cubicBezTo>
                  <a:cubicBezTo>
                    <a:pt x="108643" y="262132"/>
                    <a:pt x="75297" y="257662"/>
                    <a:pt x="45874" y="253715"/>
                  </a:cubicBezTo>
                  <a:cubicBezTo>
                    <a:pt x="11979" y="249169"/>
                    <a:pt x="1280" y="237377"/>
                    <a:pt x="45" y="203250"/>
                  </a:cubicBezTo>
                  <a:cubicBezTo>
                    <a:pt x="-414" y="190415"/>
                    <a:pt x="2592" y="172689"/>
                    <a:pt x="12591" y="164960"/>
                  </a:cubicBezTo>
                  <a:cubicBezTo>
                    <a:pt x="15724" y="162528"/>
                    <a:pt x="19291" y="161216"/>
                    <a:pt x="23252" y="160999"/>
                  </a:cubicBezTo>
                  <a:cubicBezTo>
                    <a:pt x="-2006" y="141313"/>
                    <a:pt x="-287" y="101520"/>
                    <a:pt x="911" y="73429"/>
                  </a:cubicBezTo>
                  <a:cubicBezTo>
                    <a:pt x="987" y="71582"/>
                    <a:pt x="1051" y="69710"/>
                    <a:pt x="1127" y="67826"/>
                  </a:cubicBezTo>
                  <a:cubicBezTo>
                    <a:pt x="1790" y="48840"/>
                    <a:pt x="2541" y="27319"/>
                    <a:pt x="17902" y="13045"/>
                  </a:cubicBezTo>
                  <a:cubicBezTo>
                    <a:pt x="28271" y="3418"/>
                    <a:pt x="44116" y="-1243"/>
                    <a:pt x="61413" y="285"/>
                  </a:cubicBezTo>
                  <a:cubicBezTo>
                    <a:pt x="76622" y="1622"/>
                    <a:pt x="90849" y="7072"/>
                    <a:pt x="104618" y="12357"/>
                  </a:cubicBezTo>
                  <a:cubicBezTo>
                    <a:pt x="114630" y="16190"/>
                    <a:pt x="125610" y="21169"/>
                    <a:pt x="129303" y="31674"/>
                  </a:cubicBezTo>
                  <a:cubicBezTo>
                    <a:pt x="132080" y="39595"/>
                    <a:pt x="129660" y="47744"/>
                    <a:pt x="126705" y="56085"/>
                  </a:cubicBezTo>
                  <a:lnTo>
                    <a:pt x="114872" y="89512"/>
                  </a:lnTo>
                  <a:cubicBezTo>
                    <a:pt x="114312" y="91103"/>
                    <a:pt x="112567" y="91944"/>
                    <a:pt x="110974" y="91371"/>
                  </a:cubicBezTo>
                  <a:cubicBezTo>
                    <a:pt x="109382" y="90810"/>
                    <a:pt x="108554" y="89066"/>
                    <a:pt x="109115" y="87474"/>
                  </a:cubicBezTo>
                  <a:lnTo>
                    <a:pt x="120948" y="54048"/>
                  </a:lnTo>
                  <a:cubicBezTo>
                    <a:pt x="123623" y="46497"/>
                    <a:pt x="125661" y="39760"/>
                    <a:pt x="123533" y="33699"/>
                  </a:cubicBezTo>
                  <a:cubicBezTo>
                    <a:pt x="120706" y="25664"/>
                    <a:pt x="111165" y="21411"/>
                    <a:pt x="102428" y="18062"/>
                  </a:cubicBezTo>
                  <a:cubicBezTo>
                    <a:pt x="89053" y="12943"/>
                    <a:pt x="75233" y="7633"/>
                    <a:pt x="60878" y="6372"/>
                  </a:cubicBezTo>
                  <a:cubicBezTo>
                    <a:pt x="45313" y="5010"/>
                    <a:pt x="31162" y="9072"/>
                    <a:pt x="22067" y="17527"/>
                  </a:cubicBezTo>
                  <a:cubicBezTo>
                    <a:pt x="8566" y="30070"/>
                    <a:pt x="7891" y="49374"/>
                    <a:pt x="7241" y="68042"/>
                  </a:cubicBezTo>
                  <a:cubicBezTo>
                    <a:pt x="7177" y="69952"/>
                    <a:pt x="7114" y="71837"/>
                    <a:pt x="7025" y="73696"/>
                  </a:cubicBezTo>
                  <a:cubicBezTo>
                    <a:pt x="5178" y="116596"/>
                    <a:pt x="6783" y="155855"/>
                    <a:pt x="46218" y="164947"/>
                  </a:cubicBezTo>
                  <a:cubicBezTo>
                    <a:pt x="47746" y="165304"/>
                    <a:pt x="48765" y="166768"/>
                    <a:pt x="48561" y="168321"/>
                  </a:cubicBezTo>
                  <a:cubicBezTo>
                    <a:pt x="48357" y="169888"/>
                    <a:pt x="46893" y="171047"/>
                    <a:pt x="45428" y="170983"/>
                  </a:cubicBezTo>
                  <a:cubicBezTo>
                    <a:pt x="39887" y="170792"/>
                    <a:pt x="35467" y="169595"/>
                    <a:pt x="30245" y="168041"/>
                  </a:cubicBezTo>
                  <a:cubicBezTo>
                    <a:pt x="24589" y="166360"/>
                    <a:pt x="20042" y="166933"/>
                    <a:pt x="16336" y="169799"/>
                  </a:cubicBezTo>
                  <a:cubicBezTo>
                    <a:pt x="8693" y="175707"/>
                    <a:pt x="5725" y="190759"/>
                    <a:pt x="6159" y="203034"/>
                  </a:cubicBezTo>
                  <a:cubicBezTo>
                    <a:pt x="7279" y="234321"/>
                    <a:pt x="15622" y="243502"/>
                    <a:pt x="46689" y="247666"/>
                  </a:cubicBezTo>
                  <a:cubicBezTo>
                    <a:pt x="76838" y="251703"/>
                    <a:pt x="111000" y="256287"/>
                    <a:pt x="137774" y="275872"/>
                  </a:cubicBezTo>
                  <a:cubicBezTo>
                    <a:pt x="139137" y="276865"/>
                    <a:pt x="139430" y="278775"/>
                    <a:pt x="138436" y="280138"/>
                  </a:cubicBezTo>
                  <a:cubicBezTo>
                    <a:pt x="137837" y="280953"/>
                    <a:pt x="136908" y="281385"/>
                    <a:pt x="135965" y="281385"/>
                  </a:cubicBezTo>
                  <a:close/>
                </a:path>
              </a:pathLst>
            </a:custGeom>
            <a:solidFill>
              <a:schemeClr val="tx1"/>
            </a:solidFill>
            <a:ln w="1264" cap="flat">
              <a:noFill/>
              <a:prstDash val="solid"/>
              <a:miter/>
            </a:ln>
          </p:spPr>
          <p:txBody>
            <a:bodyPr/>
            <a:lstStyle/>
            <a:p>
              <a:endParaRPr lang="en-US"/>
            </a:p>
          </p:txBody>
        </p:sp>
        <p:sp>
          <p:nvSpPr>
            <p:cNvPr id="4520" name="Freeform 4519">
              <a:extLst>
                <a:ext uri="{FF2B5EF4-FFF2-40B4-BE49-F238E27FC236}">
                  <a16:creationId xmlns:a16="http://schemas.microsoft.com/office/drawing/2014/main" id="{44B1C708-0109-AFEB-7D0F-58E298D2DF5B}"/>
                </a:ext>
              </a:extLst>
            </p:cNvPr>
            <p:cNvSpPr/>
            <p:nvPr/>
          </p:nvSpPr>
          <p:spPr>
            <a:xfrm>
              <a:off x="7656516" y="2323121"/>
              <a:ext cx="32652" cy="22187"/>
            </a:xfrm>
            <a:custGeom>
              <a:avLst/>
              <a:gdLst>
                <a:gd name="csX0" fmla="*/ 3059 w 32652"/>
                <a:gd name="csY0" fmla="*/ 22188 h 22187"/>
                <a:gd name="csX1" fmla="*/ 65 w 32652"/>
                <a:gd name="csY1" fmla="*/ 19768 h 22187"/>
                <a:gd name="csX2" fmla="*/ 2422 w 32652"/>
                <a:gd name="csY2" fmla="*/ 16152 h 22187"/>
                <a:gd name="csX3" fmla="*/ 27234 w 32652"/>
                <a:gd name="csY3" fmla="*/ 1113 h 22187"/>
                <a:gd name="csX4" fmla="*/ 31540 w 32652"/>
                <a:gd name="csY4" fmla="*/ 693 h 22187"/>
                <a:gd name="csX5" fmla="*/ 31960 w 32652"/>
                <a:gd name="csY5" fmla="*/ 4997 h 22187"/>
                <a:gd name="csX6" fmla="*/ 3696 w 32652"/>
                <a:gd name="csY6" fmla="*/ 22124 h 22187"/>
                <a:gd name="csX7" fmla="*/ 3059 w 32652"/>
                <a:gd name="csY7" fmla="*/ 22188 h 221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2652" h="22187">
                  <a:moveTo>
                    <a:pt x="3059" y="22188"/>
                  </a:moveTo>
                  <a:cubicBezTo>
                    <a:pt x="1645" y="22188"/>
                    <a:pt x="371" y="21207"/>
                    <a:pt x="65" y="19768"/>
                  </a:cubicBezTo>
                  <a:cubicBezTo>
                    <a:pt x="-278" y="18113"/>
                    <a:pt x="766" y="16496"/>
                    <a:pt x="2422" y="16152"/>
                  </a:cubicBezTo>
                  <a:cubicBezTo>
                    <a:pt x="12115" y="14102"/>
                    <a:pt x="20929" y="8753"/>
                    <a:pt x="27234" y="1113"/>
                  </a:cubicBezTo>
                  <a:cubicBezTo>
                    <a:pt x="28304" y="-186"/>
                    <a:pt x="30228" y="-377"/>
                    <a:pt x="31540" y="693"/>
                  </a:cubicBezTo>
                  <a:cubicBezTo>
                    <a:pt x="32839" y="1762"/>
                    <a:pt x="33030" y="3698"/>
                    <a:pt x="31960" y="4997"/>
                  </a:cubicBezTo>
                  <a:cubicBezTo>
                    <a:pt x="24789" y="13707"/>
                    <a:pt x="14752" y="19794"/>
                    <a:pt x="3696" y="22124"/>
                  </a:cubicBezTo>
                  <a:cubicBezTo>
                    <a:pt x="3479" y="22175"/>
                    <a:pt x="3275" y="22188"/>
                    <a:pt x="3059" y="22188"/>
                  </a:cubicBezTo>
                  <a:close/>
                </a:path>
              </a:pathLst>
            </a:custGeom>
            <a:solidFill>
              <a:schemeClr val="tx1"/>
            </a:solidFill>
            <a:ln w="1264" cap="flat">
              <a:noFill/>
              <a:prstDash val="solid"/>
              <a:miter/>
            </a:ln>
          </p:spPr>
          <p:txBody>
            <a:bodyPr/>
            <a:lstStyle/>
            <a:p>
              <a:endParaRPr lang="en-US"/>
            </a:p>
          </p:txBody>
        </p:sp>
      </p:grpSp>
      <p:cxnSp>
        <p:nvCxnSpPr>
          <p:cNvPr id="4901" name="Straight Connector 4900">
            <a:extLst>
              <a:ext uri="{FF2B5EF4-FFF2-40B4-BE49-F238E27FC236}">
                <a16:creationId xmlns:a16="http://schemas.microsoft.com/office/drawing/2014/main" id="{6C9BB50F-5CA9-C28B-BC6C-D14C9F5A896E}"/>
              </a:ext>
            </a:extLst>
          </p:cNvPr>
          <p:cNvCxnSpPr>
            <a:cxnSpLocks/>
          </p:cNvCxnSpPr>
          <p:nvPr/>
        </p:nvCxnSpPr>
        <p:spPr>
          <a:xfrm>
            <a:off x="7660476" y="2823619"/>
            <a:ext cx="0" cy="615994"/>
          </a:xfrm>
          <a:prstGeom prst="line">
            <a:avLst/>
          </a:prstGeom>
          <a:ln w="9525" cap="rnd">
            <a:solidFill>
              <a:schemeClr val="accent5">
                <a:lumMod val="75000"/>
              </a:schemeClr>
            </a:solidFill>
            <a:round/>
          </a:ln>
        </p:spPr>
        <p:style>
          <a:lnRef idx="1">
            <a:schemeClr val="accent1"/>
          </a:lnRef>
          <a:fillRef idx="0">
            <a:schemeClr val="accent1"/>
          </a:fillRef>
          <a:effectRef idx="0">
            <a:schemeClr val="accent1"/>
          </a:effectRef>
          <a:fontRef idx="minor">
            <a:schemeClr val="tx1"/>
          </a:fontRef>
        </p:style>
      </p:cxnSp>
      <p:cxnSp>
        <p:nvCxnSpPr>
          <p:cNvPr id="4903" name="Straight Connector 4902">
            <a:extLst>
              <a:ext uri="{FF2B5EF4-FFF2-40B4-BE49-F238E27FC236}">
                <a16:creationId xmlns:a16="http://schemas.microsoft.com/office/drawing/2014/main" id="{29DBB90D-EA7D-00A6-171F-FED035548090}"/>
              </a:ext>
            </a:extLst>
          </p:cNvPr>
          <p:cNvCxnSpPr>
            <a:cxnSpLocks/>
          </p:cNvCxnSpPr>
          <p:nvPr/>
        </p:nvCxnSpPr>
        <p:spPr>
          <a:xfrm>
            <a:off x="7689228" y="2823619"/>
            <a:ext cx="0" cy="615994"/>
          </a:xfrm>
          <a:prstGeom prst="line">
            <a:avLst/>
          </a:prstGeom>
          <a:ln w="9525" cap="rnd">
            <a:solidFill>
              <a:schemeClr val="accent5">
                <a:lumMod val="75000"/>
              </a:schemeClr>
            </a:solidFill>
            <a:round/>
          </a:ln>
        </p:spPr>
        <p:style>
          <a:lnRef idx="1">
            <a:schemeClr val="accent1"/>
          </a:lnRef>
          <a:fillRef idx="0">
            <a:schemeClr val="accent1"/>
          </a:fillRef>
          <a:effectRef idx="0">
            <a:schemeClr val="accent1"/>
          </a:effectRef>
          <a:fontRef idx="minor">
            <a:schemeClr val="tx1"/>
          </a:fontRef>
        </p:style>
      </p:cxnSp>
      <p:grpSp>
        <p:nvGrpSpPr>
          <p:cNvPr id="4929" name="Group 4928">
            <a:extLst>
              <a:ext uri="{FF2B5EF4-FFF2-40B4-BE49-F238E27FC236}">
                <a16:creationId xmlns:a16="http://schemas.microsoft.com/office/drawing/2014/main" id="{0B6764C9-D229-327B-2776-F9C8C52AA06C}"/>
              </a:ext>
            </a:extLst>
          </p:cNvPr>
          <p:cNvGrpSpPr/>
          <p:nvPr/>
        </p:nvGrpSpPr>
        <p:grpSpPr>
          <a:xfrm>
            <a:off x="6970076" y="4445109"/>
            <a:ext cx="688220" cy="284454"/>
            <a:chOff x="5056990" y="5791362"/>
            <a:chExt cx="473127" cy="195552"/>
          </a:xfrm>
        </p:grpSpPr>
        <p:sp>
          <p:nvSpPr>
            <p:cNvPr id="4908" name="Freeform 4907">
              <a:extLst>
                <a:ext uri="{FF2B5EF4-FFF2-40B4-BE49-F238E27FC236}">
                  <a16:creationId xmlns:a16="http://schemas.microsoft.com/office/drawing/2014/main" id="{9E011DDA-CD0D-AA25-4E2D-3AB82D983F5F}"/>
                </a:ext>
              </a:extLst>
            </p:cNvPr>
            <p:cNvSpPr/>
            <p:nvPr/>
          </p:nvSpPr>
          <p:spPr>
            <a:xfrm>
              <a:off x="5309005" y="5905356"/>
              <a:ext cx="221112" cy="81558"/>
            </a:xfrm>
            <a:custGeom>
              <a:avLst/>
              <a:gdLst>
                <a:gd name="csX0" fmla="*/ 683890 w 683889"/>
                <a:gd name="csY0" fmla="*/ 229684 h 252257"/>
                <a:gd name="csX1" fmla="*/ 514220 w 683889"/>
                <a:gd name="csY1" fmla="*/ 210034 h 252257"/>
                <a:gd name="csX2" fmla="*/ 397742 w 683889"/>
                <a:gd name="csY2" fmla="*/ 159803 h 252257"/>
                <a:gd name="csX3" fmla="*/ 328858 w 683889"/>
                <a:gd name="csY3" fmla="*/ 148482 h 252257"/>
                <a:gd name="csX4" fmla="*/ 0 w 683889"/>
                <a:gd name="csY4" fmla="*/ 0 h 252257"/>
              </a:gdLst>
              <a:ahLst/>
              <a:cxnLst>
                <a:cxn ang="0">
                  <a:pos x="csX0" y="csY0"/>
                </a:cxn>
                <a:cxn ang="0">
                  <a:pos x="csX1" y="csY1"/>
                </a:cxn>
                <a:cxn ang="0">
                  <a:pos x="csX2" y="csY2"/>
                </a:cxn>
                <a:cxn ang="0">
                  <a:pos x="csX3" y="csY3"/>
                </a:cxn>
                <a:cxn ang="0">
                  <a:pos x="csX4" y="csY4"/>
                </a:cxn>
              </a:cxnLst>
              <a:rect l="l" t="t" r="r" b="b"/>
              <a:pathLst>
                <a:path w="683889" h="252257">
                  <a:moveTo>
                    <a:pt x="683890" y="229684"/>
                  </a:moveTo>
                  <a:cubicBezTo>
                    <a:pt x="613509" y="270481"/>
                    <a:pt x="576788" y="251156"/>
                    <a:pt x="514220" y="210034"/>
                  </a:cubicBezTo>
                  <a:cubicBezTo>
                    <a:pt x="478476" y="187456"/>
                    <a:pt x="443122" y="170474"/>
                    <a:pt x="397742" y="159803"/>
                  </a:cubicBezTo>
                  <a:cubicBezTo>
                    <a:pt x="375150" y="154402"/>
                    <a:pt x="351906" y="150824"/>
                    <a:pt x="328858" y="148482"/>
                  </a:cubicBezTo>
                  <a:cubicBezTo>
                    <a:pt x="169084" y="134817"/>
                    <a:pt x="86007" y="164357"/>
                    <a:pt x="0" y="0"/>
                  </a:cubicBezTo>
                </a:path>
              </a:pathLst>
            </a:custGeom>
            <a:noFill/>
            <a:ln w="9525" cap="rnd">
              <a:solidFill>
                <a:schemeClr val="accent5">
                  <a:lumMod val="75000"/>
                </a:schemeClr>
              </a:solidFill>
              <a:prstDash val="solid"/>
              <a:round/>
            </a:ln>
          </p:spPr>
          <p:txBody>
            <a:bodyPr/>
            <a:lstStyle/>
            <a:p>
              <a:endParaRPr lang="en-US"/>
            </a:p>
          </p:txBody>
        </p:sp>
        <p:sp>
          <p:nvSpPr>
            <p:cNvPr id="4910" name="Oval 4909">
              <a:extLst>
                <a:ext uri="{FF2B5EF4-FFF2-40B4-BE49-F238E27FC236}">
                  <a16:creationId xmlns:a16="http://schemas.microsoft.com/office/drawing/2014/main" id="{026B705D-4FD9-587A-C616-9EE10EC3BCBF}"/>
                </a:ext>
              </a:extLst>
            </p:cNvPr>
            <p:cNvSpPr/>
            <p:nvPr/>
          </p:nvSpPr>
          <p:spPr>
            <a:xfrm>
              <a:off x="5297764" y="5893154"/>
              <a:ext cx="20798" cy="20784"/>
            </a:xfrm>
            <a:prstGeom prst="ellipse">
              <a:avLst/>
            </a:prstGeom>
            <a:solidFill>
              <a:schemeClr val="accent5">
                <a:lumMod val="75000"/>
              </a:schemeClr>
            </a:solidFill>
            <a:ln w="9525" cap="flat">
              <a:noFill/>
              <a:prstDash val="solid"/>
              <a:miter/>
            </a:ln>
          </p:spPr>
          <p:txBody>
            <a:bodyPr/>
            <a:lstStyle/>
            <a:p>
              <a:endParaRPr lang="en-US"/>
            </a:p>
          </p:txBody>
        </p:sp>
        <p:sp>
          <p:nvSpPr>
            <p:cNvPr id="4913" name="Freeform 4912">
              <a:extLst>
                <a:ext uri="{FF2B5EF4-FFF2-40B4-BE49-F238E27FC236}">
                  <a16:creationId xmlns:a16="http://schemas.microsoft.com/office/drawing/2014/main" id="{D538E7CB-9921-AC8A-481D-E174B47AF5D0}"/>
                </a:ext>
              </a:extLst>
            </p:cNvPr>
            <p:cNvSpPr/>
            <p:nvPr/>
          </p:nvSpPr>
          <p:spPr>
            <a:xfrm>
              <a:off x="5056990" y="5791362"/>
              <a:ext cx="233573" cy="82269"/>
            </a:xfrm>
            <a:custGeom>
              <a:avLst/>
              <a:gdLst>
                <a:gd name="csX0" fmla="*/ 0 w 722433"/>
                <a:gd name="csY0" fmla="*/ 135057 h 254453"/>
                <a:gd name="csX1" fmla="*/ 493841 w 722433"/>
                <a:gd name="csY1" fmla="*/ 34789 h 254453"/>
                <a:gd name="csX2" fmla="*/ 722434 w 722433"/>
                <a:gd name="csY2" fmla="*/ 254453 h 254453"/>
              </a:gdLst>
              <a:ahLst/>
              <a:cxnLst>
                <a:cxn ang="0">
                  <a:pos x="csX0" y="csY0"/>
                </a:cxn>
                <a:cxn ang="0">
                  <a:pos x="csX1" y="csY1"/>
                </a:cxn>
                <a:cxn ang="0">
                  <a:pos x="csX2" y="csY2"/>
                </a:cxn>
              </a:cxnLst>
              <a:rect l="l" t="t" r="r" b="b"/>
              <a:pathLst>
                <a:path w="722433" h="254453">
                  <a:moveTo>
                    <a:pt x="0" y="135057"/>
                  </a:moveTo>
                  <a:cubicBezTo>
                    <a:pt x="140046" y="27567"/>
                    <a:pt x="322803" y="-47129"/>
                    <a:pt x="493841" y="34789"/>
                  </a:cubicBezTo>
                  <a:cubicBezTo>
                    <a:pt x="591763" y="80335"/>
                    <a:pt x="663511" y="167199"/>
                    <a:pt x="722434" y="254453"/>
                  </a:cubicBezTo>
                </a:path>
              </a:pathLst>
            </a:custGeom>
            <a:noFill/>
            <a:ln w="9525" cap="rnd">
              <a:solidFill>
                <a:schemeClr val="accent5">
                  <a:lumMod val="75000"/>
                </a:schemeClr>
              </a:solidFill>
              <a:prstDash val="solid"/>
              <a:round/>
            </a:ln>
          </p:spPr>
          <p:txBody>
            <a:bodyPr/>
            <a:lstStyle/>
            <a:p>
              <a:endParaRPr lang="en-US"/>
            </a:p>
          </p:txBody>
        </p:sp>
        <p:sp>
          <p:nvSpPr>
            <p:cNvPr id="4915" name="Freeform 4914">
              <a:extLst>
                <a:ext uri="{FF2B5EF4-FFF2-40B4-BE49-F238E27FC236}">
                  <a16:creationId xmlns:a16="http://schemas.microsoft.com/office/drawing/2014/main" id="{C7F5C8C1-70D9-8472-0F25-01DFFCDE45FD}"/>
                </a:ext>
              </a:extLst>
            </p:cNvPr>
            <p:cNvSpPr/>
            <p:nvPr/>
          </p:nvSpPr>
          <p:spPr>
            <a:xfrm>
              <a:off x="5289003" y="5872765"/>
              <a:ext cx="19550" cy="19967"/>
            </a:xfrm>
            <a:custGeom>
              <a:avLst/>
              <a:gdLst>
                <a:gd name="csX0" fmla="*/ 8669 w 60466"/>
                <a:gd name="csY0" fmla="*/ 61497 h 61757"/>
                <a:gd name="csX1" fmla="*/ 2158 w 60466"/>
                <a:gd name="csY1" fmla="*/ 53559 h 61757"/>
                <a:gd name="csX2" fmla="*/ 10 w 60466"/>
                <a:gd name="csY2" fmla="*/ 9054 h 61757"/>
                <a:gd name="csX3" fmla="*/ 3200 w 60466"/>
                <a:gd name="csY3" fmla="*/ 1897 h 61757"/>
                <a:gd name="csX4" fmla="*/ 10883 w 60466"/>
                <a:gd name="csY4" fmla="*/ 270 h 61757"/>
                <a:gd name="csX5" fmla="*/ 54049 w 60466"/>
                <a:gd name="csY5" fmla="*/ 11851 h 61757"/>
                <a:gd name="csX6" fmla="*/ 60169 w 60466"/>
                <a:gd name="csY6" fmla="*/ 22457 h 61757"/>
                <a:gd name="csX7" fmla="*/ 49557 w 60466"/>
                <a:gd name="csY7" fmla="*/ 28574 h 61757"/>
                <a:gd name="csX8" fmla="*/ 17849 w 60466"/>
                <a:gd name="csY8" fmla="*/ 20050 h 61757"/>
                <a:gd name="csX9" fmla="*/ 19412 w 60466"/>
                <a:gd name="csY9" fmla="*/ 52713 h 61757"/>
                <a:gd name="csX10" fmla="*/ 11208 w 60466"/>
                <a:gd name="csY10" fmla="*/ 61758 h 61757"/>
                <a:gd name="csX11" fmla="*/ 8669 w 60466"/>
                <a:gd name="csY11" fmla="*/ 61497 h 617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60466" h="61757">
                  <a:moveTo>
                    <a:pt x="8669" y="61497"/>
                  </a:moveTo>
                  <a:cubicBezTo>
                    <a:pt x="5088" y="60587"/>
                    <a:pt x="2354" y="57398"/>
                    <a:pt x="2158" y="53559"/>
                  </a:cubicBezTo>
                  <a:lnTo>
                    <a:pt x="10" y="9054"/>
                  </a:lnTo>
                  <a:cubicBezTo>
                    <a:pt x="-120" y="6321"/>
                    <a:pt x="1052" y="3653"/>
                    <a:pt x="3200" y="1897"/>
                  </a:cubicBezTo>
                  <a:cubicBezTo>
                    <a:pt x="5349" y="140"/>
                    <a:pt x="8148" y="-381"/>
                    <a:pt x="10883" y="270"/>
                  </a:cubicBezTo>
                  <a:lnTo>
                    <a:pt x="54049" y="11851"/>
                  </a:lnTo>
                  <a:cubicBezTo>
                    <a:pt x="58672" y="13088"/>
                    <a:pt x="61406" y="17838"/>
                    <a:pt x="60169" y="22457"/>
                  </a:cubicBezTo>
                  <a:cubicBezTo>
                    <a:pt x="58932" y="27077"/>
                    <a:pt x="54244" y="29810"/>
                    <a:pt x="49557" y="28574"/>
                  </a:cubicBezTo>
                  <a:lnTo>
                    <a:pt x="17849" y="20050"/>
                  </a:lnTo>
                  <a:lnTo>
                    <a:pt x="19412" y="52713"/>
                  </a:lnTo>
                  <a:cubicBezTo>
                    <a:pt x="19672" y="57463"/>
                    <a:pt x="15961" y="61562"/>
                    <a:pt x="11208" y="61758"/>
                  </a:cubicBezTo>
                  <a:cubicBezTo>
                    <a:pt x="10362" y="61758"/>
                    <a:pt x="9516" y="61758"/>
                    <a:pt x="8669" y="61497"/>
                  </a:cubicBezTo>
                  <a:close/>
                </a:path>
              </a:pathLst>
            </a:custGeom>
            <a:solidFill>
              <a:schemeClr val="accent5">
                <a:lumMod val="75000"/>
              </a:schemeClr>
            </a:solidFill>
            <a:ln w="9525" cap="flat">
              <a:solidFill>
                <a:schemeClr val="accent5">
                  <a:lumMod val="75000"/>
                </a:schemeClr>
              </a:solidFill>
              <a:prstDash val="solid"/>
              <a:miter/>
            </a:ln>
          </p:spPr>
          <p:txBody>
            <a:bodyPr/>
            <a:lstStyle/>
            <a:p>
              <a:endParaRPr lang="en-US"/>
            </a:p>
          </p:txBody>
        </p:sp>
      </p:grpSp>
      <p:sp>
        <p:nvSpPr>
          <p:cNvPr id="4916" name="Freeform 4915">
            <a:extLst>
              <a:ext uri="{FF2B5EF4-FFF2-40B4-BE49-F238E27FC236}">
                <a16:creationId xmlns:a16="http://schemas.microsoft.com/office/drawing/2014/main" id="{ACA551C7-741A-BFAE-E9F4-A4622FBA02F2}"/>
              </a:ext>
            </a:extLst>
          </p:cNvPr>
          <p:cNvSpPr/>
          <p:nvPr/>
        </p:nvSpPr>
        <p:spPr>
          <a:xfrm>
            <a:off x="7607980" y="2596440"/>
            <a:ext cx="32586" cy="26736"/>
          </a:xfrm>
          <a:custGeom>
            <a:avLst/>
            <a:gdLst>
              <a:gd name="csX0" fmla="*/ 68245 w 69287"/>
              <a:gd name="csY0" fmla="*/ 12257 h 56851"/>
              <a:gd name="csX1" fmla="*/ 66812 w 69287"/>
              <a:gd name="csY1" fmla="*/ 22473 h 56851"/>
              <a:gd name="csX2" fmla="*/ 35561 w 69287"/>
              <a:gd name="csY2" fmla="*/ 54290 h 56851"/>
              <a:gd name="csX3" fmla="*/ 28138 w 69287"/>
              <a:gd name="csY3" fmla="*/ 56762 h 56851"/>
              <a:gd name="csX4" fmla="*/ 21758 w 69287"/>
              <a:gd name="csY4" fmla="*/ 52208 h 56851"/>
              <a:gd name="csX5" fmla="*/ 989 w 69287"/>
              <a:gd name="csY5" fmla="*/ 12647 h 56851"/>
              <a:gd name="csX6" fmla="*/ 4635 w 69287"/>
              <a:gd name="csY6" fmla="*/ 1001 h 56851"/>
              <a:gd name="csX7" fmla="*/ 16289 w 69287"/>
              <a:gd name="csY7" fmla="*/ 4644 h 56851"/>
              <a:gd name="csX8" fmla="*/ 31524 w 69287"/>
              <a:gd name="csY8" fmla="*/ 33729 h 56851"/>
              <a:gd name="csX9" fmla="*/ 54507 w 69287"/>
              <a:gd name="csY9" fmla="*/ 10370 h 56851"/>
              <a:gd name="csX10" fmla="*/ 66747 w 69287"/>
              <a:gd name="csY10" fmla="*/ 10240 h 56851"/>
              <a:gd name="csX11" fmla="*/ 68310 w 69287"/>
              <a:gd name="csY11" fmla="*/ 12257 h 568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69287" h="56851">
                <a:moveTo>
                  <a:pt x="68245" y="12257"/>
                </a:moveTo>
                <a:cubicBezTo>
                  <a:pt x="70003" y="15510"/>
                  <a:pt x="69547" y="19675"/>
                  <a:pt x="66812" y="22473"/>
                </a:cubicBezTo>
                <a:lnTo>
                  <a:pt x="35561" y="54290"/>
                </a:lnTo>
                <a:cubicBezTo>
                  <a:pt x="33608" y="56242"/>
                  <a:pt x="30873" y="57153"/>
                  <a:pt x="28138" y="56762"/>
                </a:cubicBezTo>
                <a:cubicBezTo>
                  <a:pt x="25404" y="56372"/>
                  <a:pt x="23125" y="54680"/>
                  <a:pt x="21758" y="52208"/>
                </a:cubicBezTo>
                <a:lnTo>
                  <a:pt x="989" y="12647"/>
                </a:lnTo>
                <a:cubicBezTo>
                  <a:pt x="-1225" y="8418"/>
                  <a:pt x="403" y="3213"/>
                  <a:pt x="4635" y="1001"/>
                </a:cubicBezTo>
                <a:cubicBezTo>
                  <a:pt x="8867" y="-1212"/>
                  <a:pt x="14075" y="350"/>
                  <a:pt x="16289" y="4644"/>
                </a:cubicBezTo>
                <a:lnTo>
                  <a:pt x="31524" y="33729"/>
                </a:lnTo>
                <a:lnTo>
                  <a:pt x="54507" y="10370"/>
                </a:lnTo>
                <a:cubicBezTo>
                  <a:pt x="57827" y="6987"/>
                  <a:pt x="63362" y="6922"/>
                  <a:pt x="66747" y="10240"/>
                </a:cubicBezTo>
                <a:cubicBezTo>
                  <a:pt x="67398" y="10826"/>
                  <a:pt x="67854" y="11541"/>
                  <a:pt x="68310" y="12257"/>
                </a:cubicBezTo>
                <a:close/>
              </a:path>
            </a:pathLst>
          </a:custGeom>
          <a:solidFill>
            <a:schemeClr val="accent5">
              <a:lumMod val="75000"/>
            </a:schemeClr>
          </a:solidFill>
          <a:ln w="9525" cap="flat">
            <a:solidFill>
              <a:schemeClr val="accent5">
                <a:lumMod val="75000"/>
              </a:schemeClr>
            </a:solidFill>
            <a:prstDash val="solid"/>
            <a:miter/>
          </a:ln>
        </p:spPr>
        <p:txBody>
          <a:bodyPr/>
          <a:lstStyle/>
          <a:p>
            <a:endParaRPr lang="en-US"/>
          </a:p>
        </p:txBody>
      </p:sp>
      <p:sp>
        <p:nvSpPr>
          <p:cNvPr id="4918" name="Freeform 4917">
            <a:extLst>
              <a:ext uri="{FF2B5EF4-FFF2-40B4-BE49-F238E27FC236}">
                <a16:creationId xmlns:a16="http://schemas.microsoft.com/office/drawing/2014/main" id="{552279A3-A5F0-7351-4270-967555B00138}"/>
              </a:ext>
            </a:extLst>
          </p:cNvPr>
          <p:cNvSpPr/>
          <p:nvPr/>
        </p:nvSpPr>
        <p:spPr>
          <a:xfrm>
            <a:off x="7614007" y="2618393"/>
            <a:ext cx="45719" cy="207358"/>
          </a:xfrm>
          <a:custGeom>
            <a:avLst/>
            <a:gdLst>
              <a:gd name="csX0" fmla="*/ 154650 w 154649"/>
              <a:gd name="csY0" fmla="*/ 1043535 h 1043535"/>
              <a:gd name="csX1" fmla="*/ 131536 w 154649"/>
              <a:gd name="csY1" fmla="*/ 894013 h 1043535"/>
              <a:gd name="csX2" fmla="*/ 27559 w 154649"/>
              <a:gd name="csY2" fmla="*/ 558790 h 1043535"/>
              <a:gd name="csX3" fmla="*/ 475 w 154649"/>
              <a:gd name="csY3" fmla="*/ 359427 h 1043535"/>
              <a:gd name="csX4" fmla="*/ 14864 w 154649"/>
              <a:gd name="csY4" fmla="*/ 0 h 1043535"/>
            </a:gdLst>
            <a:ahLst/>
            <a:cxnLst>
              <a:cxn ang="0">
                <a:pos x="csX0" y="csY0"/>
              </a:cxn>
              <a:cxn ang="0">
                <a:pos x="csX1" y="csY1"/>
              </a:cxn>
              <a:cxn ang="0">
                <a:pos x="csX2" y="csY2"/>
              </a:cxn>
              <a:cxn ang="0">
                <a:pos x="csX3" y="csY3"/>
              </a:cxn>
              <a:cxn ang="0">
                <a:pos x="csX4" y="csY4"/>
              </a:cxn>
            </a:cxnLst>
            <a:rect l="l" t="t" r="r" b="b"/>
            <a:pathLst>
              <a:path w="154649" h="1043535">
                <a:moveTo>
                  <a:pt x="154650" y="1043535"/>
                </a:moveTo>
                <a:cubicBezTo>
                  <a:pt x="151134" y="997598"/>
                  <a:pt x="142149" y="938843"/>
                  <a:pt x="131536" y="894013"/>
                </a:cubicBezTo>
                <a:cubicBezTo>
                  <a:pt x="110246" y="805718"/>
                  <a:pt x="55491" y="663352"/>
                  <a:pt x="27559" y="558790"/>
                </a:cubicBezTo>
                <a:cubicBezTo>
                  <a:pt x="8939" y="495481"/>
                  <a:pt x="1582" y="424689"/>
                  <a:pt x="475" y="359427"/>
                </a:cubicBezTo>
                <a:cubicBezTo>
                  <a:pt x="-1999" y="237037"/>
                  <a:pt x="5553" y="101178"/>
                  <a:pt x="14864" y="0"/>
                </a:cubicBezTo>
              </a:path>
            </a:pathLst>
          </a:custGeom>
          <a:noFill/>
          <a:ln w="9525" cap="rnd">
            <a:solidFill>
              <a:schemeClr val="accent5">
                <a:lumMod val="75000"/>
              </a:schemeClr>
            </a:solidFill>
            <a:prstDash val="solid"/>
            <a:round/>
          </a:ln>
        </p:spPr>
        <p:txBody>
          <a:bodyPr/>
          <a:lstStyle/>
          <a:p>
            <a:endParaRPr lang="en-US"/>
          </a:p>
        </p:txBody>
      </p:sp>
      <p:grpSp>
        <p:nvGrpSpPr>
          <p:cNvPr id="4932" name="Group 4931">
            <a:extLst>
              <a:ext uri="{FF2B5EF4-FFF2-40B4-BE49-F238E27FC236}">
                <a16:creationId xmlns:a16="http://schemas.microsoft.com/office/drawing/2014/main" id="{71E264D5-84F7-3143-9260-E8682817652A}"/>
              </a:ext>
            </a:extLst>
          </p:cNvPr>
          <p:cNvGrpSpPr/>
          <p:nvPr/>
        </p:nvGrpSpPr>
        <p:grpSpPr>
          <a:xfrm flipH="1">
            <a:off x="7688769" y="2613654"/>
            <a:ext cx="47638" cy="205746"/>
            <a:chOff x="7641144" y="2607304"/>
            <a:chExt cx="47638" cy="205746"/>
          </a:xfrm>
        </p:grpSpPr>
        <p:sp>
          <p:nvSpPr>
            <p:cNvPr id="4917" name="Freeform 4916">
              <a:extLst>
                <a:ext uri="{FF2B5EF4-FFF2-40B4-BE49-F238E27FC236}">
                  <a16:creationId xmlns:a16="http://schemas.microsoft.com/office/drawing/2014/main" id="{53ED407A-7DDD-C095-BCC3-541244507B8E}"/>
                </a:ext>
              </a:extLst>
            </p:cNvPr>
            <p:cNvSpPr/>
            <p:nvPr/>
          </p:nvSpPr>
          <p:spPr>
            <a:xfrm>
              <a:off x="7641144" y="2607304"/>
              <a:ext cx="32586" cy="26736"/>
            </a:xfrm>
            <a:custGeom>
              <a:avLst/>
              <a:gdLst>
                <a:gd name="csX0" fmla="*/ 68245 w 69287"/>
                <a:gd name="csY0" fmla="*/ 12257 h 56851"/>
                <a:gd name="csX1" fmla="*/ 66812 w 69287"/>
                <a:gd name="csY1" fmla="*/ 22472 h 56851"/>
                <a:gd name="csX2" fmla="*/ 35561 w 69287"/>
                <a:gd name="csY2" fmla="*/ 54290 h 56851"/>
                <a:gd name="csX3" fmla="*/ 28139 w 69287"/>
                <a:gd name="csY3" fmla="*/ 56762 h 56851"/>
                <a:gd name="csX4" fmla="*/ 21758 w 69287"/>
                <a:gd name="csY4" fmla="*/ 52208 h 56851"/>
                <a:gd name="csX5" fmla="*/ 989 w 69287"/>
                <a:gd name="csY5" fmla="*/ 12647 h 56851"/>
                <a:gd name="csX6" fmla="*/ 4635 w 69287"/>
                <a:gd name="csY6" fmla="*/ 1001 h 56851"/>
                <a:gd name="csX7" fmla="*/ 16289 w 69287"/>
                <a:gd name="csY7" fmla="*/ 4644 h 56851"/>
                <a:gd name="csX8" fmla="*/ 31524 w 69287"/>
                <a:gd name="csY8" fmla="*/ 33729 h 56851"/>
                <a:gd name="csX9" fmla="*/ 54507 w 69287"/>
                <a:gd name="csY9" fmla="*/ 10370 h 56851"/>
                <a:gd name="csX10" fmla="*/ 66747 w 69287"/>
                <a:gd name="csY10" fmla="*/ 10240 h 56851"/>
                <a:gd name="csX11" fmla="*/ 68310 w 69287"/>
                <a:gd name="csY11" fmla="*/ 12257 h 568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69287" h="56851">
                  <a:moveTo>
                    <a:pt x="68245" y="12257"/>
                  </a:moveTo>
                  <a:cubicBezTo>
                    <a:pt x="70003" y="15510"/>
                    <a:pt x="69547" y="19675"/>
                    <a:pt x="66812" y="22472"/>
                  </a:cubicBezTo>
                  <a:lnTo>
                    <a:pt x="35561" y="54290"/>
                  </a:lnTo>
                  <a:cubicBezTo>
                    <a:pt x="33608" y="56242"/>
                    <a:pt x="30873" y="57153"/>
                    <a:pt x="28139" y="56762"/>
                  </a:cubicBezTo>
                  <a:cubicBezTo>
                    <a:pt x="25404" y="56372"/>
                    <a:pt x="23125" y="54680"/>
                    <a:pt x="21758" y="52208"/>
                  </a:cubicBezTo>
                  <a:lnTo>
                    <a:pt x="989" y="12647"/>
                  </a:lnTo>
                  <a:cubicBezTo>
                    <a:pt x="-1225" y="8418"/>
                    <a:pt x="403" y="3213"/>
                    <a:pt x="4635" y="1001"/>
                  </a:cubicBezTo>
                  <a:cubicBezTo>
                    <a:pt x="8867" y="-1212"/>
                    <a:pt x="14075" y="350"/>
                    <a:pt x="16289" y="4644"/>
                  </a:cubicBezTo>
                  <a:lnTo>
                    <a:pt x="31524" y="33729"/>
                  </a:lnTo>
                  <a:lnTo>
                    <a:pt x="54507" y="10370"/>
                  </a:lnTo>
                  <a:cubicBezTo>
                    <a:pt x="57828" y="6987"/>
                    <a:pt x="63362" y="6922"/>
                    <a:pt x="66747" y="10240"/>
                  </a:cubicBezTo>
                  <a:cubicBezTo>
                    <a:pt x="67398" y="10826"/>
                    <a:pt x="67854" y="11541"/>
                    <a:pt x="68310" y="12257"/>
                  </a:cubicBezTo>
                  <a:close/>
                </a:path>
              </a:pathLst>
            </a:custGeom>
            <a:solidFill>
              <a:schemeClr val="accent5">
                <a:lumMod val="75000"/>
              </a:schemeClr>
            </a:solidFill>
            <a:ln w="9525" cap="flat">
              <a:solidFill>
                <a:schemeClr val="accent5">
                  <a:lumMod val="75000"/>
                </a:schemeClr>
              </a:solidFill>
              <a:prstDash val="solid"/>
              <a:miter/>
            </a:ln>
          </p:spPr>
          <p:txBody>
            <a:bodyPr/>
            <a:lstStyle/>
            <a:p>
              <a:endParaRPr lang="en-US"/>
            </a:p>
          </p:txBody>
        </p:sp>
        <p:sp>
          <p:nvSpPr>
            <p:cNvPr id="4919" name="Freeform 4918">
              <a:extLst>
                <a:ext uri="{FF2B5EF4-FFF2-40B4-BE49-F238E27FC236}">
                  <a16:creationId xmlns:a16="http://schemas.microsoft.com/office/drawing/2014/main" id="{4F7A97AF-F4F0-51E2-3196-1EE5C9E4C8C2}"/>
                </a:ext>
              </a:extLst>
            </p:cNvPr>
            <p:cNvSpPr/>
            <p:nvPr/>
          </p:nvSpPr>
          <p:spPr>
            <a:xfrm>
              <a:off x="7643063" y="2633081"/>
              <a:ext cx="45719" cy="179969"/>
            </a:xfrm>
            <a:custGeom>
              <a:avLst/>
              <a:gdLst>
                <a:gd name="csX0" fmla="*/ 126865 w 126864"/>
                <a:gd name="csY0" fmla="*/ 1021478 h 1021477"/>
                <a:gd name="csX1" fmla="*/ 104468 w 126864"/>
                <a:gd name="csY1" fmla="*/ 879958 h 1021477"/>
                <a:gd name="csX2" fmla="*/ 19437 w 126864"/>
                <a:gd name="csY2" fmla="*/ 582865 h 1021477"/>
                <a:gd name="csX3" fmla="*/ 23865 w 126864"/>
                <a:gd name="csY3" fmla="*/ 0 h 1021477"/>
              </a:gdLst>
              <a:ahLst/>
              <a:cxnLst>
                <a:cxn ang="0">
                  <a:pos x="csX0" y="csY0"/>
                </a:cxn>
                <a:cxn ang="0">
                  <a:pos x="csX1" y="csY1"/>
                </a:cxn>
                <a:cxn ang="0">
                  <a:pos x="csX2" y="csY2"/>
                </a:cxn>
                <a:cxn ang="0">
                  <a:pos x="csX3" y="csY3"/>
                </a:cxn>
              </a:cxnLst>
              <a:rect l="l" t="t" r="r" b="b"/>
              <a:pathLst>
                <a:path w="126864" h="1021477">
                  <a:moveTo>
                    <a:pt x="126865" y="1021478"/>
                  </a:moveTo>
                  <a:cubicBezTo>
                    <a:pt x="122177" y="974239"/>
                    <a:pt x="116252" y="926611"/>
                    <a:pt x="104468" y="879958"/>
                  </a:cubicBezTo>
                  <a:cubicBezTo>
                    <a:pt x="78750" y="779951"/>
                    <a:pt x="36365" y="685084"/>
                    <a:pt x="19437" y="582865"/>
                  </a:cubicBezTo>
                  <a:cubicBezTo>
                    <a:pt x="-13898" y="390659"/>
                    <a:pt x="1077" y="193182"/>
                    <a:pt x="23865" y="0"/>
                  </a:cubicBezTo>
                </a:path>
              </a:pathLst>
            </a:custGeom>
            <a:noFill/>
            <a:ln w="9525" cap="rnd">
              <a:solidFill>
                <a:schemeClr val="accent5">
                  <a:lumMod val="75000"/>
                </a:schemeClr>
              </a:solidFill>
              <a:prstDash val="solid"/>
              <a:round/>
            </a:ln>
          </p:spPr>
          <p:txBody>
            <a:bodyPr/>
            <a:lstStyle/>
            <a:p>
              <a:endParaRPr lang="en-US"/>
            </a:p>
          </p:txBody>
        </p:sp>
      </p:grpSp>
      <p:grpSp>
        <p:nvGrpSpPr>
          <p:cNvPr id="4933" name="Group 4932">
            <a:extLst>
              <a:ext uri="{FF2B5EF4-FFF2-40B4-BE49-F238E27FC236}">
                <a16:creationId xmlns:a16="http://schemas.microsoft.com/office/drawing/2014/main" id="{891EFEA0-C1F3-9C4A-ABE4-B06F941080B0}"/>
              </a:ext>
            </a:extLst>
          </p:cNvPr>
          <p:cNvGrpSpPr/>
          <p:nvPr/>
        </p:nvGrpSpPr>
        <p:grpSpPr>
          <a:xfrm>
            <a:off x="7487917" y="2095103"/>
            <a:ext cx="242545" cy="511890"/>
            <a:chOff x="7472042" y="2088753"/>
            <a:chExt cx="242545" cy="511890"/>
          </a:xfrm>
        </p:grpSpPr>
        <p:sp>
          <p:nvSpPr>
            <p:cNvPr id="4912" name="Oval 4911">
              <a:extLst>
                <a:ext uri="{FF2B5EF4-FFF2-40B4-BE49-F238E27FC236}">
                  <a16:creationId xmlns:a16="http://schemas.microsoft.com/office/drawing/2014/main" id="{14495092-FFE5-B67F-9DCD-EE3F7884D3C4}"/>
                </a:ext>
              </a:extLst>
            </p:cNvPr>
            <p:cNvSpPr/>
            <p:nvPr/>
          </p:nvSpPr>
          <p:spPr>
            <a:xfrm>
              <a:off x="7684334" y="2570410"/>
              <a:ext cx="30253" cy="30233"/>
            </a:xfrm>
            <a:prstGeom prst="ellipse">
              <a:avLst/>
            </a:prstGeom>
            <a:solidFill>
              <a:schemeClr val="accent5">
                <a:lumMod val="75000"/>
              </a:schemeClr>
            </a:solidFill>
            <a:ln w="9525" cap="flat">
              <a:noFill/>
              <a:prstDash val="solid"/>
              <a:miter/>
            </a:ln>
          </p:spPr>
          <p:txBody>
            <a:bodyPr/>
            <a:lstStyle/>
            <a:p>
              <a:endParaRPr lang="en-US"/>
            </a:p>
          </p:txBody>
        </p:sp>
        <p:sp>
          <p:nvSpPr>
            <p:cNvPr id="4920" name="Freeform 4919">
              <a:extLst>
                <a:ext uri="{FF2B5EF4-FFF2-40B4-BE49-F238E27FC236}">
                  <a16:creationId xmlns:a16="http://schemas.microsoft.com/office/drawing/2014/main" id="{47286DA7-79B0-57A4-77F5-5C1F5CBD0BDC}"/>
                </a:ext>
              </a:extLst>
            </p:cNvPr>
            <p:cNvSpPr/>
            <p:nvPr/>
          </p:nvSpPr>
          <p:spPr>
            <a:xfrm>
              <a:off x="7511125" y="2088753"/>
              <a:ext cx="197558" cy="483861"/>
            </a:xfrm>
            <a:custGeom>
              <a:avLst/>
              <a:gdLst>
                <a:gd name="csX0" fmla="*/ 401624 w 420065"/>
                <a:gd name="csY0" fmla="*/ 1028830 h 1028830"/>
                <a:gd name="csX1" fmla="*/ 387626 w 420065"/>
                <a:gd name="csY1" fmla="*/ 636805 h 1028830"/>
                <a:gd name="csX2" fmla="*/ 314445 w 420065"/>
                <a:gd name="csY2" fmla="*/ 489299 h 1028830"/>
                <a:gd name="csX3" fmla="*/ 232344 w 420065"/>
                <a:gd name="csY3" fmla="*/ 383111 h 1028830"/>
                <a:gd name="csX4" fmla="*/ 2709 w 420065"/>
                <a:gd name="csY4" fmla="*/ 0 h 1028830"/>
              </a:gdLst>
              <a:ahLst/>
              <a:cxnLst>
                <a:cxn ang="0">
                  <a:pos x="csX0" y="csY0"/>
                </a:cxn>
                <a:cxn ang="0">
                  <a:pos x="csX1" y="csY1"/>
                </a:cxn>
                <a:cxn ang="0">
                  <a:pos x="csX2" y="csY2"/>
                </a:cxn>
                <a:cxn ang="0">
                  <a:pos x="csX3" y="csY3"/>
                </a:cxn>
                <a:cxn ang="0">
                  <a:pos x="csX4" y="csY4"/>
                </a:cxn>
              </a:cxnLst>
              <a:rect l="l" t="t" r="r" b="b"/>
              <a:pathLst>
                <a:path w="420065" h="1028830">
                  <a:moveTo>
                    <a:pt x="401624" y="1028830"/>
                  </a:moveTo>
                  <a:cubicBezTo>
                    <a:pt x="421807" y="900975"/>
                    <a:pt x="435284" y="761342"/>
                    <a:pt x="387626" y="636805"/>
                  </a:cubicBezTo>
                  <a:cubicBezTo>
                    <a:pt x="367507" y="582865"/>
                    <a:pt x="343027" y="536668"/>
                    <a:pt x="314445" y="489299"/>
                  </a:cubicBezTo>
                  <a:cubicBezTo>
                    <a:pt x="291592" y="451951"/>
                    <a:pt x="262945" y="411415"/>
                    <a:pt x="232344" y="383111"/>
                  </a:cubicBezTo>
                  <a:cubicBezTo>
                    <a:pt x="95944" y="255125"/>
                    <a:pt x="-19297" y="214979"/>
                    <a:pt x="2709" y="0"/>
                  </a:cubicBezTo>
                </a:path>
              </a:pathLst>
            </a:custGeom>
            <a:noFill/>
            <a:ln w="9525" cap="rnd">
              <a:solidFill>
                <a:schemeClr val="accent5">
                  <a:lumMod val="75000"/>
                </a:schemeClr>
              </a:solidFill>
              <a:prstDash val="solid"/>
              <a:round/>
            </a:ln>
          </p:spPr>
          <p:txBody>
            <a:bodyPr/>
            <a:lstStyle/>
            <a:p>
              <a:endParaRPr lang="en-US"/>
            </a:p>
          </p:txBody>
        </p:sp>
        <p:sp>
          <p:nvSpPr>
            <p:cNvPr id="4923" name="Freeform 4922">
              <a:extLst>
                <a:ext uri="{FF2B5EF4-FFF2-40B4-BE49-F238E27FC236}">
                  <a16:creationId xmlns:a16="http://schemas.microsoft.com/office/drawing/2014/main" id="{A9EAA98A-051D-E02B-2FED-59B4BF843CD1}"/>
                </a:ext>
              </a:extLst>
            </p:cNvPr>
            <p:cNvSpPr/>
            <p:nvPr/>
          </p:nvSpPr>
          <p:spPr>
            <a:xfrm>
              <a:off x="7472042" y="2108367"/>
              <a:ext cx="38918" cy="14382"/>
            </a:xfrm>
            <a:custGeom>
              <a:avLst/>
              <a:gdLst>
                <a:gd name="csX0" fmla="*/ 0 w 82751"/>
                <a:gd name="csY0" fmla="*/ 0 h 30581"/>
                <a:gd name="csX1" fmla="*/ 82752 w 82751"/>
                <a:gd name="csY1" fmla="*/ 30581 h 30581"/>
              </a:gdLst>
              <a:ahLst/>
              <a:cxnLst>
                <a:cxn ang="0">
                  <a:pos x="csX0" y="csY0"/>
                </a:cxn>
                <a:cxn ang="0">
                  <a:pos x="csX1" y="csY1"/>
                </a:cxn>
              </a:cxnLst>
              <a:rect l="l" t="t" r="r" b="b"/>
              <a:pathLst>
                <a:path w="82751" h="30581">
                  <a:moveTo>
                    <a:pt x="0" y="0"/>
                  </a:moveTo>
                  <a:lnTo>
                    <a:pt x="82752" y="30581"/>
                  </a:lnTo>
                </a:path>
              </a:pathLst>
            </a:custGeom>
            <a:ln w="9525" cap="rnd">
              <a:solidFill>
                <a:schemeClr val="accent5">
                  <a:lumMod val="75000"/>
                </a:schemeClr>
              </a:solidFill>
              <a:prstDash val="solid"/>
              <a:round/>
            </a:ln>
          </p:spPr>
          <p:txBody>
            <a:bodyPr/>
            <a:lstStyle/>
            <a:p>
              <a:endParaRPr lang="en-US"/>
            </a:p>
          </p:txBody>
        </p:sp>
      </p:grpSp>
      <p:grpSp>
        <p:nvGrpSpPr>
          <p:cNvPr id="4934" name="Group 4933">
            <a:extLst>
              <a:ext uri="{FF2B5EF4-FFF2-40B4-BE49-F238E27FC236}">
                <a16:creationId xmlns:a16="http://schemas.microsoft.com/office/drawing/2014/main" id="{D431E231-D17B-4092-B614-8FCE94FF412A}"/>
              </a:ext>
            </a:extLst>
          </p:cNvPr>
          <p:cNvGrpSpPr/>
          <p:nvPr/>
        </p:nvGrpSpPr>
        <p:grpSpPr>
          <a:xfrm>
            <a:off x="7616283" y="2264737"/>
            <a:ext cx="304762" cy="325594"/>
            <a:chOff x="7622633" y="2264737"/>
            <a:chExt cx="304762" cy="325594"/>
          </a:xfrm>
        </p:grpSpPr>
        <p:sp>
          <p:nvSpPr>
            <p:cNvPr id="4911" name="Oval 4910">
              <a:extLst>
                <a:ext uri="{FF2B5EF4-FFF2-40B4-BE49-F238E27FC236}">
                  <a16:creationId xmlns:a16="http://schemas.microsoft.com/office/drawing/2014/main" id="{0365088D-EF97-10AA-1F51-3F2E9974467C}"/>
                </a:ext>
              </a:extLst>
            </p:cNvPr>
            <p:cNvSpPr/>
            <p:nvPr/>
          </p:nvSpPr>
          <p:spPr>
            <a:xfrm>
              <a:off x="7622633" y="2560098"/>
              <a:ext cx="30253" cy="30233"/>
            </a:xfrm>
            <a:prstGeom prst="ellipse">
              <a:avLst/>
            </a:prstGeom>
            <a:solidFill>
              <a:schemeClr val="accent5">
                <a:lumMod val="75000"/>
              </a:schemeClr>
            </a:solidFill>
            <a:ln w="9525" cap="flat">
              <a:noFill/>
              <a:prstDash val="solid"/>
              <a:miter/>
            </a:ln>
          </p:spPr>
          <p:txBody>
            <a:bodyPr/>
            <a:lstStyle/>
            <a:p>
              <a:endParaRPr lang="en-US"/>
            </a:p>
          </p:txBody>
        </p:sp>
        <p:sp>
          <p:nvSpPr>
            <p:cNvPr id="4921" name="Freeform 4920">
              <a:extLst>
                <a:ext uri="{FF2B5EF4-FFF2-40B4-BE49-F238E27FC236}">
                  <a16:creationId xmlns:a16="http://schemas.microsoft.com/office/drawing/2014/main" id="{E91A290B-279C-8E8A-DBD3-0C7267CF6033}"/>
                </a:ext>
              </a:extLst>
            </p:cNvPr>
            <p:cNvSpPr/>
            <p:nvPr/>
          </p:nvSpPr>
          <p:spPr>
            <a:xfrm>
              <a:off x="7640362" y="2294390"/>
              <a:ext cx="287033" cy="267848"/>
            </a:xfrm>
            <a:custGeom>
              <a:avLst/>
              <a:gdLst>
                <a:gd name="csX0" fmla="*/ 0 w 610318"/>
                <a:gd name="csY0" fmla="*/ 569526 h 569526"/>
                <a:gd name="csX1" fmla="*/ 230871 w 610318"/>
                <a:gd name="csY1" fmla="*/ 228578 h 569526"/>
                <a:gd name="csX2" fmla="*/ 610318 w 610318"/>
                <a:gd name="csY2" fmla="*/ 0 h 569526"/>
              </a:gdLst>
              <a:ahLst/>
              <a:cxnLst>
                <a:cxn ang="0">
                  <a:pos x="csX0" y="csY0"/>
                </a:cxn>
                <a:cxn ang="0">
                  <a:pos x="csX1" y="csY1"/>
                </a:cxn>
                <a:cxn ang="0">
                  <a:pos x="csX2" y="csY2"/>
                </a:cxn>
              </a:cxnLst>
              <a:rect l="l" t="t" r="r" b="b"/>
              <a:pathLst>
                <a:path w="610318" h="569526">
                  <a:moveTo>
                    <a:pt x="0" y="569526"/>
                  </a:moveTo>
                  <a:cubicBezTo>
                    <a:pt x="66410" y="451821"/>
                    <a:pt x="141869" y="332424"/>
                    <a:pt x="230871" y="228578"/>
                  </a:cubicBezTo>
                  <a:cubicBezTo>
                    <a:pt x="325929" y="113411"/>
                    <a:pt x="457511" y="14900"/>
                    <a:pt x="610318" y="0"/>
                  </a:cubicBezTo>
                </a:path>
              </a:pathLst>
            </a:custGeom>
            <a:noFill/>
            <a:ln w="9525" cap="rnd">
              <a:solidFill>
                <a:schemeClr val="accent5">
                  <a:lumMod val="75000"/>
                </a:schemeClr>
              </a:solidFill>
              <a:prstDash val="solid"/>
              <a:round/>
            </a:ln>
          </p:spPr>
          <p:txBody>
            <a:bodyPr/>
            <a:lstStyle/>
            <a:p>
              <a:endParaRPr lang="en-US"/>
            </a:p>
          </p:txBody>
        </p:sp>
        <p:sp>
          <p:nvSpPr>
            <p:cNvPr id="4924" name="Freeform 4923">
              <a:extLst>
                <a:ext uri="{FF2B5EF4-FFF2-40B4-BE49-F238E27FC236}">
                  <a16:creationId xmlns:a16="http://schemas.microsoft.com/office/drawing/2014/main" id="{696F8B94-8D3C-23C6-5400-47FAE74A6CA5}"/>
                </a:ext>
              </a:extLst>
            </p:cNvPr>
            <p:cNvSpPr/>
            <p:nvPr/>
          </p:nvSpPr>
          <p:spPr>
            <a:xfrm>
              <a:off x="7904034" y="2264737"/>
              <a:ext cx="305" cy="32253"/>
            </a:xfrm>
            <a:custGeom>
              <a:avLst/>
              <a:gdLst>
                <a:gd name="csX0" fmla="*/ 0 w 651"/>
                <a:gd name="csY0" fmla="*/ 68580 h 68580"/>
                <a:gd name="csX1" fmla="*/ 651 w 651"/>
                <a:gd name="csY1" fmla="*/ 0 h 68580"/>
              </a:gdLst>
              <a:ahLst/>
              <a:cxnLst>
                <a:cxn ang="0">
                  <a:pos x="csX0" y="csY0"/>
                </a:cxn>
                <a:cxn ang="0">
                  <a:pos x="csX1" y="csY1"/>
                </a:cxn>
              </a:cxnLst>
              <a:rect l="l" t="t" r="r" b="b"/>
              <a:pathLst>
                <a:path w="651" h="68580">
                  <a:moveTo>
                    <a:pt x="0" y="68580"/>
                  </a:moveTo>
                  <a:lnTo>
                    <a:pt x="651" y="0"/>
                  </a:lnTo>
                </a:path>
              </a:pathLst>
            </a:custGeom>
            <a:ln w="9525" cap="rnd">
              <a:solidFill>
                <a:schemeClr val="accent5">
                  <a:lumMod val="75000"/>
                </a:schemeClr>
              </a:solidFill>
              <a:prstDash val="solid"/>
              <a:round/>
            </a:ln>
          </p:spPr>
          <p:txBody>
            <a:bodyPr/>
            <a:lstStyle/>
            <a:p>
              <a:endParaRPr lang="en-US"/>
            </a:p>
          </p:txBody>
        </p:sp>
      </p:grpSp>
      <p:grpSp>
        <p:nvGrpSpPr>
          <p:cNvPr id="4935" name="Group 4934">
            <a:extLst>
              <a:ext uri="{FF2B5EF4-FFF2-40B4-BE49-F238E27FC236}">
                <a16:creationId xmlns:a16="http://schemas.microsoft.com/office/drawing/2014/main" id="{294C75EF-89EC-47AB-3370-D83813CB0725}"/>
              </a:ext>
            </a:extLst>
          </p:cNvPr>
          <p:cNvGrpSpPr/>
          <p:nvPr/>
        </p:nvGrpSpPr>
        <p:grpSpPr>
          <a:xfrm>
            <a:off x="6986476" y="3813640"/>
            <a:ext cx="688220" cy="284454"/>
            <a:chOff x="5056990" y="5791362"/>
            <a:chExt cx="473127" cy="195552"/>
          </a:xfrm>
        </p:grpSpPr>
        <p:sp>
          <p:nvSpPr>
            <p:cNvPr id="4936" name="Freeform 4935">
              <a:extLst>
                <a:ext uri="{FF2B5EF4-FFF2-40B4-BE49-F238E27FC236}">
                  <a16:creationId xmlns:a16="http://schemas.microsoft.com/office/drawing/2014/main" id="{F535DFAB-5200-75F2-7F7F-0E6A48A6328E}"/>
                </a:ext>
              </a:extLst>
            </p:cNvPr>
            <p:cNvSpPr/>
            <p:nvPr/>
          </p:nvSpPr>
          <p:spPr>
            <a:xfrm>
              <a:off x="5309005" y="5905356"/>
              <a:ext cx="221112" cy="81558"/>
            </a:xfrm>
            <a:custGeom>
              <a:avLst/>
              <a:gdLst>
                <a:gd name="csX0" fmla="*/ 683890 w 683889"/>
                <a:gd name="csY0" fmla="*/ 229684 h 252257"/>
                <a:gd name="csX1" fmla="*/ 514220 w 683889"/>
                <a:gd name="csY1" fmla="*/ 210034 h 252257"/>
                <a:gd name="csX2" fmla="*/ 397742 w 683889"/>
                <a:gd name="csY2" fmla="*/ 159803 h 252257"/>
                <a:gd name="csX3" fmla="*/ 328858 w 683889"/>
                <a:gd name="csY3" fmla="*/ 148482 h 252257"/>
                <a:gd name="csX4" fmla="*/ 0 w 683889"/>
                <a:gd name="csY4" fmla="*/ 0 h 252257"/>
              </a:gdLst>
              <a:ahLst/>
              <a:cxnLst>
                <a:cxn ang="0">
                  <a:pos x="csX0" y="csY0"/>
                </a:cxn>
                <a:cxn ang="0">
                  <a:pos x="csX1" y="csY1"/>
                </a:cxn>
                <a:cxn ang="0">
                  <a:pos x="csX2" y="csY2"/>
                </a:cxn>
                <a:cxn ang="0">
                  <a:pos x="csX3" y="csY3"/>
                </a:cxn>
                <a:cxn ang="0">
                  <a:pos x="csX4" y="csY4"/>
                </a:cxn>
              </a:cxnLst>
              <a:rect l="l" t="t" r="r" b="b"/>
              <a:pathLst>
                <a:path w="683889" h="252257">
                  <a:moveTo>
                    <a:pt x="683890" y="229684"/>
                  </a:moveTo>
                  <a:cubicBezTo>
                    <a:pt x="613509" y="270481"/>
                    <a:pt x="576788" y="251156"/>
                    <a:pt x="514220" y="210034"/>
                  </a:cubicBezTo>
                  <a:cubicBezTo>
                    <a:pt x="478476" y="187456"/>
                    <a:pt x="443122" y="170474"/>
                    <a:pt x="397742" y="159803"/>
                  </a:cubicBezTo>
                  <a:cubicBezTo>
                    <a:pt x="375150" y="154402"/>
                    <a:pt x="351906" y="150824"/>
                    <a:pt x="328858" y="148482"/>
                  </a:cubicBezTo>
                  <a:cubicBezTo>
                    <a:pt x="169084" y="134817"/>
                    <a:pt x="86007" y="164357"/>
                    <a:pt x="0" y="0"/>
                  </a:cubicBezTo>
                </a:path>
              </a:pathLst>
            </a:custGeom>
            <a:noFill/>
            <a:ln w="9525" cap="rnd">
              <a:solidFill>
                <a:schemeClr val="accent5">
                  <a:lumMod val="75000"/>
                </a:schemeClr>
              </a:solidFill>
              <a:prstDash val="solid"/>
              <a:round/>
            </a:ln>
          </p:spPr>
          <p:txBody>
            <a:bodyPr/>
            <a:lstStyle/>
            <a:p>
              <a:endParaRPr lang="en-US"/>
            </a:p>
          </p:txBody>
        </p:sp>
        <p:sp>
          <p:nvSpPr>
            <p:cNvPr id="4937" name="Oval 4936">
              <a:extLst>
                <a:ext uri="{FF2B5EF4-FFF2-40B4-BE49-F238E27FC236}">
                  <a16:creationId xmlns:a16="http://schemas.microsoft.com/office/drawing/2014/main" id="{5F51511D-A256-EE1F-8DD4-418081EA0078}"/>
                </a:ext>
              </a:extLst>
            </p:cNvPr>
            <p:cNvSpPr/>
            <p:nvPr/>
          </p:nvSpPr>
          <p:spPr>
            <a:xfrm>
              <a:off x="5297764" y="5893154"/>
              <a:ext cx="20798" cy="20784"/>
            </a:xfrm>
            <a:prstGeom prst="ellipse">
              <a:avLst/>
            </a:prstGeom>
            <a:solidFill>
              <a:schemeClr val="accent5">
                <a:lumMod val="75000"/>
              </a:schemeClr>
            </a:solidFill>
            <a:ln w="9525" cap="flat">
              <a:noFill/>
              <a:prstDash val="solid"/>
              <a:miter/>
            </a:ln>
          </p:spPr>
          <p:txBody>
            <a:bodyPr/>
            <a:lstStyle/>
            <a:p>
              <a:endParaRPr lang="en-US"/>
            </a:p>
          </p:txBody>
        </p:sp>
        <p:sp>
          <p:nvSpPr>
            <p:cNvPr id="4938" name="Freeform 4937">
              <a:extLst>
                <a:ext uri="{FF2B5EF4-FFF2-40B4-BE49-F238E27FC236}">
                  <a16:creationId xmlns:a16="http://schemas.microsoft.com/office/drawing/2014/main" id="{F79F2422-BD68-55E2-B218-87BA3052A354}"/>
                </a:ext>
              </a:extLst>
            </p:cNvPr>
            <p:cNvSpPr/>
            <p:nvPr/>
          </p:nvSpPr>
          <p:spPr>
            <a:xfrm>
              <a:off x="5056990" y="5791362"/>
              <a:ext cx="233573" cy="82269"/>
            </a:xfrm>
            <a:custGeom>
              <a:avLst/>
              <a:gdLst>
                <a:gd name="csX0" fmla="*/ 0 w 722433"/>
                <a:gd name="csY0" fmla="*/ 135057 h 254453"/>
                <a:gd name="csX1" fmla="*/ 493841 w 722433"/>
                <a:gd name="csY1" fmla="*/ 34789 h 254453"/>
                <a:gd name="csX2" fmla="*/ 722434 w 722433"/>
                <a:gd name="csY2" fmla="*/ 254453 h 254453"/>
              </a:gdLst>
              <a:ahLst/>
              <a:cxnLst>
                <a:cxn ang="0">
                  <a:pos x="csX0" y="csY0"/>
                </a:cxn>
                <a:cxn ang="0">
                  <a:pos x="csX1" y="csY1"/>
                </a:cxn>
                <a:cxn ang="0">
                  <a:pos x="csX2" y="csY2"/>
                </a:cxn>
              </a:cxnLst>
              <a:rect l="l" t="t" r="r" b="b"/>
              <a:pathLst>
                <a:path w="722433" h="254453">
                  <a:moveTo>
                    <a:pt x="0" y="135057"/>
                  </a:moveTo>
                  <a:cubicBezTo>
                    <a:pt x="140046" y="27567"/>
                    <a:pt x="322803" y="-47129"/>
                    <a:pt x="493841" y="34789"/>
                  </a:cubicBezTo>
                  <a:cubicBezTo>
                    <a:pt x="591763" y="80335"/>
                    <a:pt x="663511" y="167199"/>
                    <a:pt x="722434" y="254453"/>
                  </a:cubicBezTo>
                </a:path>
              </a:pathLst>
            </a:custGeom>
            <a:noFill/>
            <a:ln w="9525" cap="rnd">
              <a:solidFill>
                <a:schemeClr val="accent5">
                  <a:lumMod val="75000"/>
                </a:schemeClr>
              </a:solidFill>
              <a:prstDash val="solid"/>
              <a:round/>
            </a:ln>
          </p:spPr>
          <p:txBody>
            <a:bodyPr/>
            <a:lstStyle/>
            <a:p>
              <a:endParaRPr lang="en-US"/>
            </a:p>
          </p:txBody>
        </p:sp>
        <p:sp>
          <p:nvSpPr>
            <p:cNvPr id="4939" name="Freeform 4938">
              <a:extLst>
                <a:ext uri="{FF2B5EF4-FFF2-40B4-BE49-F238E27FC236}">
                  <a16:creationId xmlns:a16="http://schemas.microsoft.com/office/drawing/2014/main" id="{04B5FAA2-ABD1-46E4-FD99-A3357F74C6EA}"/>
                </a:ext>
              </a:extLst>
            </p:cNvPr>
            <p:cNvSpPr/>
            <p:nvPr/>
          </p:nvSpPr>
          <p:spPr>
            <a:xfrm>
              <a:off x="5289003" y="5872765"/>
              <a:ext cx="19550" cy="19967"/>
            </a:xfrm>
            <a:custGeom>
              <a:avLst/>
              <a:gdLst>
                <a:gd name="csX0" fmla="*/ 8669 w 60466"/>
                <a:gd name="csY0" fmla="*/ 61497 h 61757"/>
                <a:gd name="csX1" fmla="*/ 2158 w 60466"/>
                <a:gd name="csY1" fmla="*/ 53559 h 61757"/>
                <a:gd name="csX2" fmla="*/ 10 w 60466"/>
                <a:gd name="csY2" fmla="*/ 9054 h 61757"/>
                <a:gd name="csX3" fmla="*/ 3200 w 60466"/>
                <a:gd name="csY3" fmla="*/ 1897 h 61757"/>
                <a:gd name="csX4" fmla="*/ 10883 w 60466"/>
                <a:gd name="csY4" fmla="*/ 270 h 61757"/>
                <a:gd name="csX5" fmla="*/ 54049 w 60466"/>
                <a:gd name="csY5" fmla="*/ 11851 h 61757"/>
                <a:gd name="csX6" fmla="*/ 60169 w 60466"/>
                <a:gd name="csY6" fmla="*/ 22457 h 61757"/>
                <a:gd name="csX7" fmla="*/ 49557 w 60466"/>
                <a:gd name="csY7" fmla="*/ 28574 h 61757"/>
                <a:gd name="csX8" fmla="*/ 17849 w 60466"/>
                <a:gd name="csY8" fmla="*/ 20050 h 61757"/>
                <a:gd name="csX9" fmla="*/ 19412 w 60466"/>
                <a:gd name="csY9" fmla="*/ 52713 h 61757"/>
                <a:gd name="csX10" fmla="*/ 11208 w 60466"/>
                <a:gd name="csY10" fmla="*/ 61758 h 61757"/>
                <a:gd name="csX11" fmla="*/ 8669 w 60466"/>
                <a:gd name="csY11" fmla="*/ 61497 h 617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60466" h="61757">
                  <a:moveTo>
                    <a:pt x="8669" y="61497"/>
                  </a:moveTo>
                  <a:cubicBezTo>
                    <a:pt x="5088" y="60587"/>
                    <a:pt x="2354" y="57398"/>
                    <a:pt x="2158" y="53559"/>
                  </a:cubicBezTo>
                  <a:lnTo>
                    <a:pt x="10" y="9054"/>
                  </a:lnTo>
                  <a:cubicBezTo>
                    <a:pt x="-120" y="6321"/>
                    <a:pt x="1052" y="3653"/>
                    <a:pt x="3200" y="1897"/>
                  </a:cubicBezTo>
                  <a:cubicBezTo>
                    <a:pt x="5349" y="140"/>
                    <a:pt x="8148" y="-381"/>
                    <a:pt x="10883" y="270"/>
                  </a:cubicBezTo>
                  <a:lnTo>
                    <a:pt x="54049" y="11851"/>
                  </a:lnTo>
                  <a:cubicBezTo>
                    <a:pt x="58672" y="13088"/>
                    <a:pt x="61406" y="17838"/>
                    <a:pt x="60169" y="22457"/>
                  </a:cubicBezTo>
                  <a:cubicBezTo>
                    <a:pt x="58932" y="27077"/>
                    <a:pt x="54244" y="29810"/>
                    <a:pt x="49557" y="28574"/>
                  </a:cubicBezTo>
                  <a:lnTo>
                    <a:pt x="17849" y="20050"/>
                  </a:lnTo>
                  <a:lnTo>
                    <a:pt x="19412" y="52713"/>
                  </a:lnTo>
                  <a:cubicBezTo>
                    <a:pt x="19672" y="57463"/>
                    <a:pt x="15961" y="61562"/>
                    <a:pt x="11208" y="61758"/>
                  </a:cubicBezTo>
                  <a:cubicBezTo>
                    <a:pt x="10362" y="61758"/>
                    <a:pt x="9516" y="61758"/>
                    <a:pt x="8669" y="61497"/>
                  </a:cubicBezTo>
                  <a:close/>
                </a:path>
              </a:pathLst>
            </a:custGeom>
            <a:solidFill>
              <a:schemeClr val="accent5">
                <a:lumMod val="75000"/>
              </a:schemeClr>
            </a:solidFill>
            <a:ln w="9525" cap="flat">
              <a:solidFill>
                <a:schemeClr val="accent5">
                  <a:lumMod val="75000"/>
                </a:schemeClr>
              </a:solidFill>
              <a:prstDash val="solid"/>
              <a:miter/>
            </a:ln>
          </p:spPr>
          <p:txBody>
            <a:bodyPr/>
            <a:lstStyle/>
            <a:p>
              <a:endParaRPr lang="en-US"/>
            </a:p>
          </p:txBody>
        </p:sp>
      </p:grpSp>
      <p:grpSp>
        <p:nvGrpSpPr>
          <p:cNvPr id="4940" name="Group 4939">
            <a:extLst>
              <a:ext uri="{FF2B5EF4-FFF2-40B4-BE49-F238E27FC236}">
                <a16:creationId xmlns:a16="http://schemas.microsoft.com/office/drawing/2014/main" id="{BD79ACFA-7275-156D-A0A0-A8C5EB895199}"/>
              </a:ext>
            </a:extLst>
          </p:cNvPr>
          <p:cNvGrpSpPr/>
          <p:nvPr/>
        </p:nvGrpSpPr>
        <p:grpSpPr>
          <a:xfrm>
            <a:off x="7015176" y="3165777"/>
            <a:ext cx="688220" cy="284454"/>
            <a:chOff x="5056990" y="5791362"/>
            <a:chExt cx="473127" cy="195552"/>
          </a:xfrm>
        </p:grpSpPr>
        <p:sp>
          <p:nvSpPr>
            <p:cNvPr id="4941" name="Freeform 4940">
              <a:extLst>
                <a:ext uri="{FF2B5EF4-FFF2-40B4-BE49-F238E27FC236}">
                  <a16:creationId xmlns:a16="http://schemas.microsoft.com/office/drawing/2014/main" id="{DCF2919A-FD6A-7311-5826-BBF73EA1BDF5}"/>
                </a:ext>
              </a:extLst>
            </p:cNvPr>
            <p:cNvSpPr/>
            <p:nvPr/>
          </p:nvSpPr>
          <p:spPr>
            <a:xfrm>
              <a:off x="5309005" y="5905356"/>
              <a:ext cx="221112" cy="81558"/>
            </a:xfrm>
            <a:custGeom>
              <a:avLst/>
              <a:gdLst>
                <a:gd name="csX0" fmla="*/ 683890 w 683889"/>
                <a:gd name="csY0" fmla="*/ 229684 h 252257"/>
                <a:gd name="csX1" fmla="*/ 514220 w 683889"/>
                <a:gd name="csY1" fmla="*/ 210034 h 252257"/>
                <a:gd name="csX2" fmla="*/ 397742 w 683889"/>
                <a:gd name="csY2" fmla="*/ 159803 h 252257"/>
                <a:gd name="csX3" fmla="*/ 328858 w 683889"/>
                <a:gd name="csY3" fmla="*/ 148482 h 252257"/>
                <a:gd name="csX4" fmla="*/ 0 w 683889"/>
                <a:gd name="csY4" fmla="*/ 0 h 252257"/>
              </a:gdLst>
              <a:ahLst/>
              <a:cxnLst>
                <a:cxn ang="0">
                  <a:pos x="csX0" y="csY0"/>
                </a:cxn>
                <a:cxn ang="0">
                  <a:pos x="csX1" y="csY1"/>
                </a:cxn>
                <a:cxn ang="0">
                  <a:pos x="csX2" y="csY2"/>
                </a:cxn>
                <a:cxn ang="0">
                  <a:pos x="csX3" y="csY3"/>
                </a:cxn>
                <a:cxn ang="0">
                  <a:pos x="csX4" y="csY4"/>
                </a:cxn>
              </a:cxnLst>
              <a:rect l="l" t="t" r="r" b="b"/>
              <a:pathLst>
                <a:path w="683889" h="252257">
                  <a:moveTo>
                    <a:pt x="683890" y="229684"/>
                  </a:moveTo>
                  <a:cubicBezTo>
                    <a:pt x="613509" y="270481"/>
                    <a:pt x="576788" y="251156"/>
                    <a:pt x="514220" y="210034"/>
                  </a:cubicBezTo>
                  <a:cubicBezTo>
                    <a:pt x="478476" y="187456"/>
                    <a:pt x="443122" y="170474"/>
                    <a:pt x="397742" y="159803"/>
                  </a:cubicBezTo>
                  <a:cubicBezTo>
                    <a:pt x="375150" y="154402"/>
                    <a:pt x="351906" y="150824"/>
                    <a:pt x="328858" y="148482"/>
                  </a:cubicBezTo>
                  <a:cubicBezTo>
                    <a:pt x="169084" y="134817"/>
                    <a:pt x="86007" y="164357"/>
                    <a:pt x="0" y="0"/>
                  </a:cubicBezTo>
                </a:path>
              </a:pathLst>
            </a:custGeom>
            <a:noFill/>
            <a:ln w="9525" cap="rnd">
              <a:solidFill>
                <a:schemeClr val="accent5">
                  <a:lumMod val="75000"/>
                </a:schemeClr>
              </a:solidFill>
              <a:prstDash val="solid"/>
              <a:round/>
            </a:ln>
          </p:spPr>
          <p:txBody>
            <a:bodyPr/>
            <a:lstStyle/>
            <a:p>
              <a:endParaRPr lang="en-US"/>
            </a:p>
          </p:txBody>
        </p:sp>
        <p:sp>
          <p:nvSpPr>
            <p:cNvPr id="4942" name="Oval 4941">
              <a:extLst>
                <a:ext uri="{FF2B5EF4-FFF2-40B4-BE49-F238E27FC236}">
                  <a16:creationId xmlns:a16="http://schemas.microsoft.com/office/drawing/2014/main" id="{8E951065-CDD8-1122-3183-EE4EC0CF9D21}"/>
                </a:ext>
              </a:extLst>
            </p:cNvPr>
            <p:cNvSpPr/>
            <p:nvPr/>
          </p:nvSpPr>
          <p:spPr>
            <a:xfrm>
              <a:off x="5297764" y="5893154"/>
              <a:ext cx="20798" cy="20784"/>
            </a:xfrm>
            <a:prstGeom prst="ellipse">
              <a:avLst/>
            </a:prstGeom>
            <a:solidFill>
              <a:schemeClr val="accent5">
                <a:lumMod val="75000"/>
              </a:schemeClr>
            </a:solidFill>
            <a:ln w="9525" cap="flat">
              <a:noFill/>
              <a:prstDash val="solid"/>
              <a:miter/>
            </a:ln>
          </p:spPr>
          <p:txBody>
            <a:bodyPr/>
            <a:lstStyle/>
            <a:p>
              <a:endParaRPr lang="en-US"/>
            </a:p>
          </p:txBody>
        </p:sp>
        <p:sp>
          <p:nvSpPr>
            <p:cNvPr id="4943" name="Freeform 4942">
              <a:extLst>
                <a:ext uri="{FF2B5EF4-FFF2-40B4-BE49-F238E27FC236}">
                  <a16:creationId xmlns:a16="http://schemas.microsoft.com/office/drawing/2014/main" id="{ACD3A425-D21A-6FE7-42B3-74FA491C9967}"/>
                </a:ext>
              </a:extLst>
            </p:cNvPr>
            <p:cNvSpPr/>
            <p:nvPr/>
          </p:nvSpPr>
          <p:spPr>
            <a:xfrm>
              <a:off x="5056990" y="5791362"/>
              <a:ext cx="233573" cy="82269"/>
            </a:xfrm>
            <a:custGeom>
              <a:avLst/>
              <a:gdLst>
                <a:gd name="csX0" fmla="*/ 0 w 722433"/>
                <a:gd name="csY0" fmla="*/ 135057 h 254453"/>
                <a:gd name="csX1" fmla="*/ 493841 w 722433"/>
                <a:gd name="csY1" fmla="*/ 34789 h 254453"/>
                <a:gd name="csX2" fmla="*/ 722434 w 722433"/>
                <a:gd name="csY2" fmla="*/ 254453 h 254453"/>
              </a:gdLst>
              <a:ahLst/>
              <a:cxnLst>
                <a:cxn ang="0">
                  <a:pos x="csX0" y="csY0"/>
                </a:cxn>
                <a:cxn ang="0">
                  <a:pos x="csX1" y="csY1"/>
                </a:cxn>
                <a:cxn ang="0">
                  <a:pos x="csX2" y="csY2"/>
                </a:cxn>
              </a:cxnLst>
              <a:rect l="l" t="t" r="r" b="b"/>
              <a:pathLst>
                <a:path w="722433" h="254453">
                  <a:moveTo>
                    <a:pt x="0" y="135057"/>
                  </a:moveTo>
                  <a:cubicBezTo>
                    <a:pt x="140046" y="27567"/>
                    <a:pt x="322803" y="-47129"/>
                    <a:pt x="493841" y="34789"/>
                  </a:cubicBezTo>
                  <a:cubicBezTo>
                    <a:pt x="591763" y="80335"/>
                    <a:pt x="663511" y="167199"/>
                    <a:pt x="722434" y="254453"/>
                  </a:cubicBezTo>
                </a:path>
              </a:pathLst>
            </a:custGeom>
            <a:noFill/>
            <a:ln w="9525" cap="rnd">
              <a:solidFill>
                <a:schemeClr val="accent5">
                  <a:lumMod val="75000"/>
                </a:schemeClr>
              </a:solidFill>
              <a:prstDash val="solid"/>
              <a:round/>
            </a:ln>
          </p:spPr>
          <p:txBody>
            <a:bodyPr/>
            <a:lstStyle/>
            <a:p>
              <a:endParaRPr lang="en-US"/>
            </a:p>
          </p:txBody>
        </p:sp>
        <p:sp>
          <p:nvSpPr>
            <p:cNvPr id="4944" name="Freeform 4943">
              <a:extLst>
                <a:ext uri="{FF2B5EF4-FFF2-40B4-BE49-F238E27FC236}">
                  <a16:creationId xmlns:a16="http://schemas.microsoft.com/office/drawing/2014/main" id="{ABA26513-8A3B-7BD0-7523-6F92635D62D8}"/>
                </a:ext>
              </a:extLst>
            </p:cNvPr>
            <p:cNvSpPr/>
            <p:nvPr/>
          </p:nvSpPr>
          <p:spPr>
            <a:xfrm>
              <a:off x="5289003" y="5872765"/>
              <a:ext cx="19550" cy="19967"/>
            </a:xfrm>
            <a:custGeom>
              <a:avLst/>
              <a:gdLst>
                <a:gd name="csX0" fmla="*/ 8669 w 60466"/>
                <a:gd name="csY0" fmla="*/ 61497 h 61757"/>
                <a:gd name="csX1" fmla="*/ 2158 w 60466"/>
                <a:gd name="csY1" fmla="*/ 53559 h 61757"/>
                <a:gd name="csX2" fmla="*/ 10 w 60466"/>
                <a:gd name="csY2" fmla="*/ 9054 h 61757"/>
                <a:gd name="csX3" fmla="*/ 3200 w 60466"/>
                <a:gd name="csY3" fmla="*/ 1897 h 61757"/>
                <a:gd name="csX4" fmla="*/ 10883 w 60466"/>
                <a:gd name="csY4" fmla="*/ 270 h 61757"/>
                <a:gd name="csX5" fmla="*/ 54049 w 60466"/>
                <a:gd name="csY5" fmla="*/ 11851 h 61757"/>
                <a:gd name="csX6" fmla="*/ 60169 w 60466"/>
                <a:gd name="csY6" fmla="*/ 22457 h 61757"/>
                <a:gd name="csX7" fmla="*/ 49557 w 60466"/>
                <a:gd name="csY7" fmla="*/ 28574 h 61757"/>
                <a:gd name="csX8" fmla="*/ 17849 w 60466"/>
                <a:gd name="csY8" fmla="*/ 20050 h 61757"/>
                <a:gd name="csX9" fmla="*/ 19412 w 60466"/>
                <a:gd name="csY9" fmla="*/ 52713 h 61757"/>
                <a:gd name="csX10" fmla="*/ 11208 w 60466"/>
                <a:gd name="csY10" fmla="*/ 61758 h 61757"/>
                <a:gd name="csX11" fmla="*/ 8669 w 60466"/>
                <a:gd name="csY11" fmla="*/ 61497 h 617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60466" h="61757">
                  <a:moveTo>
                    <a:pt x="8669" y="61497"/>
                  </a:moveTo>
                  <a:cubicBezTo>
                    <a:pt x="5088" y="60587"/>
                    <a:pt x="2354" y="57398"/>
                    <a:pt x="2158" y="53559"/>
                  </a:cubicBezTo>
                  <a:lnTo>
                    <a:pt x="10" y="9054"/>
                  </a:lnTo>
                  <a:cubicBezTo>
                    <a:pt x="-120" y="6321"/>
                    <a:pt x="1052" y="3653"/>
                    <a:pt x="3200" y="1897"/>
                  </a:cubicBezTo>
                  <a:cubicBezTo>
                    <a:pt x="5349" y="140"/>
                    <a:pt x="8148" y="-381"/>
                    <a:pt x="10883" y="270"/>
                  </a:cubicBezTo>
                  <a:lnTo>
                    <a:pt x="54049" y="11851"/>
                  </a:lnTo>
                  <a:cubicBezTo>
                    <a:pt x="58672" y="13088"/>
                    <a:pt x="61406" y="17838"/>
                    <a:pt x="60169" y="22457"/>
                  </a:cubicBezTo>
                  <a:cubicBezTo>
                    <a:pt x="58932" y="27077"/>
                    <a:pt x="54244" y="29810"/>
                    <a:pt x="49557" y="28574"/>
                  </a:cubicBezTo>
                  <a:lnTo>
                    <a:pt x="17849" y="20050"/>
                  </a:lnTo>
                  <a:lnTo>
                    <a:pt x="19412" y="52713"/>
                  </a:lnTo>
                  <a:cubicBezTo>
                    <a:pt x="19672" y="57463"/>
                    <a:pt x="15961" y="61562"/>
                    <a:pt x="11208" y="61758"/>
                  </a:cubicBezTo>
                  <a:cubicBezTo>
                    <a:pt x="10362" y="61758"/>
                    <a:pt x="9516" y="61758"/>
                    <a:pt x="8669" y="61497"/>
                  </a:cubicBezTo>
                  <a:close/>
                </a:path>
              </a:pathLst>
            </a:custGeom>
            <a:solidFill>
              <a:schemeClr val="accent5">
                <a:lumMod val="75000"/>
              </a:schemeClr>
            </a:solidFill>
            <a:ln w="9525" cap="flat">
              <a:solidFill>
                <a:schemeClr val="accent5">
                  <a:lumMod val="75000"/>
                </a:schemeClr>
              </a:solidFill>
              <a:prstDash val="solid"/>
              <a:miter/>
            </a:ln>
          </p:spPr>
          <p:txBody>
            <a:bodyPr/>
            <a:lstStyle/>
            <a:p>
              <a:endParaRPr lang="en-US"/>
            </a:p>
          </p:txBody>
        </p:sp>
      </p:grpSp>
      <p:cxnSp>
        <p:nvCxnSpPr>
          <p:cNvPr id="4950" name="Straight Connector 4949">
            <a:extLst>
              <a:ext uri="{FF2B5EF4-FFF2-40B4-BE49-F238E27FC236}">
                <a16:creationId xmlns:a16="http://schemas.microsoft.com/office/drawing/2014/main" id="{FDA57D57-694E-1241-1043-93FE43166C68}"/>
              </a:ext>
            </a:extLst>
          </p:cNvPr>
          <p:cNvCxnSpPr>
            <a:cxnSpLocks/>
          </p:cNvCxnSpPr>
          <p:nvPr/>
        </p:nvCxnSpPr>
        <p:spPr>
          <a:xfrm>
            <a:off x="9824541" y="4185032"/>
            <a:ext cx="0" cy="615994"/>
          </a:xfrm>
          <a:prstGeom prst="line">
            <a:avLst/>
          </a:prstGeom>
          <a:ln w="9525" cap="rnd">
            <a:solidFill>
              <a:schemeClr val="tx1">
                <a:lumMod val="75000"/>
                <a:lumOff val="25000"/>
              </a:schemeClr>
            </a:solidFill>
            <a:round/>
          </a:ln>
        </p:spPr>
        <p:style>
          <a:lnRef idx="1">
            <a:schemeClr val="accent1"/>
          </a:lnRef>
          <a:fillRef idx="0">
            <a:schemeClr val="accent1"/>
          </a:fillRef>
          <a:effectRef idx="0">
            <a:schemeClr val="accent1"/>
          </a:effectRef>
          <a:fontRef idx="minor">
            <a:schemeClr val="tx1"/>
          </a:fontRef>
        </p:style>
      </p:cxnSp>
      <p:cxnSp>
        <p:nvCxnSpPr>
          <p:cNvPr id="4951" name="Straight Connector 4950">
            <a:extLst>
              <a:ext uri="{FF2B5EF4-FFF2-40B4-BE49-F238E27FC236}">
                <a16:creationId xmlns:a16="http://schemas.microsoft.com/office/drawing/2014/main" id="{108810D2-85AC-0B51-3B92-945312BC4B31}"/>
              </a:ext>
            </a:extLst>
          </p:cNvPr>
          <p:cNvCxnSpPr>
            <a:cxnSpLocks/>
          </p:cNvCxnSpPr>
          <p:nvPr/>
        </p:nvCxnSpPr>
        <p:spPr>
          <a:xfrm>
            <a:off x="9837418" y="4185032"/>
            <a:ext cx="0" cy="615994"/>
          </a:xfrm>
          <a:prstGeom prst="line">
            <a:avLst/>
          </a:prstGeom>
          <a:ln w="9525" cap="rnd">
            <a:solidFill>
              <a:schemeClr val="tx1">
                <a:lumMod val="75000"/>
                <a:lumOff val="25000"/>
              </a:schemeClr>
            </a:solidFill>
            <a:round/>
          </a:ln>
        </p:spPr>
        <p:style>
          <a:lnRef idx="1">
            <a:schemeClr val="accent1"/>
          </a:lnRef>
          <a:fillRef idx="0">
            <a:schemeClr val="accent1"/>
          </a:fillRef>
          <a:effectRef idx="0">
            <a:schemeClr val="accent1"/>
          </a:effectRef>
          <a:fontRef idx="minor">
            <a:schemeClr val="tx1"/>
          </a:fontRef>
        </p:style>
      </p:cxnSp>
      <p:grpSp>
        <p:nvGrpSpPr>
          <p:cNvPr id="4799" name="Group 4798">
            <a:extLst>
              <a:ext uri="{FF2B5EF4-FFF2-40B4-BE49-F238E27FC236}">
                <a16:creationId xmlns:a16="http://schemas.microsoft.com/office/drawing/2014/main" id="{F82C720F-5969-6E07-63DC-C49BDE19E6D9}"/>
              </a:ext>
            </a:extLst>
          </p:cNvPr>
          <p:cNvGrpSpPr/>
          <p:nvPr/>
        </p:nvGrpSpPr>
        <p:grpSpPr>
          <a:xfrm>
            <a:off x="9459909" y="2035376"/>
            <a:ext cx="1238202" cy="956344"/>
            <a:chOff x="6935005" y="2080070"/>
            <a:chExt cx="1238202" cy="956344"/>
          </a:xfrm>
        </p:grpSpPr>
        <p:sp>
          <p:nvSpPr>
            <p:cNvPr id="4800" name="Freeform 4799">
              <a:extLst>
                <a:ext uri="{FF2B5EF4-FFF2-40B4-BE49-F238E27FC236}">
                  <a16:creationId xmlns:a16="http://schemas.microsoft.com/office/drawing/2014/main" id="{9DB35E4F-D253-97A2-6357-2C9E59197728}"/>
                </a:ext>
              </a:extLst>
            </p:cNvPr>
            <p:cNvSpPr/>
            <p:nvPr/>
          </p:nvSpPr>
          <p:spPr>
            <a:xfrm>
              <a:off x="6936505" y="2081655"/>
              <a:ext cx="1235216" cy="953091"/>
            </a:xfrm>
            <a:custGeom>
              <a:avLst/>
              <a:gdLst>
                <a:gd name="csX0" fmla="*/ 1233228 w 1235216"/>
                <a:gd name="csY0" fmla="*/ 676448 h 953091"/>
                <a:gd name="csX1" fmla="*/ 1204059 w 1235216"/>
                <a:gd name="csY1" fmla="*/ 650267 h 953091"/>
                <a:gd name="csX2" fmla="*/ 1212173 w 1235216"/>
                <a:gd name="csY2" fmla="*/ 646358 h 953091"/>
                <a:gd name="csX3" fmla="*/ 1231495 w 1235216"/>
                <a:gd name="csY3" fmla="*/ 619387 h 953091"/>
                <a:gd name="csX4" fmla="*/ 1216312 w 1235216"/>
                <a:gd name="csY4" fmla="*/ 564543 h 953091"/>
                <a:gd name="csX5" fmla="*/ 1180992 w 1235216"/>
                <a:gd name="csY5" fmla="*/ 549771 h 953091"/>
                <a:gd name="csX6" fmla="*/ 1180928 w 1235216"/>
                <a:gd name="csY6" fmla="*/ 549771 h 953091"/>
                <a:gd name="csX7" fmla="*/ 1149212 w 1235216"/>
                <a:gd name="csY7" fmla="*/ 554725 h 953091"/>
                <a:gd name="csX8" fmla="*/ 1142728 w 1235216"/>
                <a:gd name="csY8" fmla="*/ 556227 h 953091"/>
                <a:gd name="csX9" fmla="*/ 1099969 w 1235216"/>
                <a:gd name="csY9" fmla="*/ 562887 h 953091"/>
                <a:gd name="csX10" fmla="*/ 1083525 w 1235216"/>
                <a:gd name="csY10" fmla="*/ 563677 h 953091"/>
                <a:gd name="csX11" fmla="*/ 1057643 w 1235216"/>
                <a:gd name="csY11" fmla="*/ 565714 h 953091"/>
                <a:gd name="csX12" fmla="*/ 1012068 w 1235216"/>
                <a:gd name="csY12" fmla="*/ 583465 h 953091"/>
                <a:gd name="csX13" fmla="*/ 1015469 w 1235216"/>
                <a:gd name="csY13" fmla="*/ 546410 h 953091"/>
                <a:gd name="csX14" fmla="*/ 1030525 w 1235216"/>
                <a:gd name="csY14" fmla="*/ 555514 h 953091"/>
                <a:gd name="csX15" fmla="*/ 1062585 w 1235216"/>
                <a:gd name="csY15" fmla="*/ 559411 h 953091"/>
                <a:gd name="csX16" fmla="*/ 1083372 w 1235216"/>
                <a:gd name="csY16" fmla="*/ 558227 h 953091"/>
                <a:gd name="csX17" fmla="*/ 1086149 w 1235216"/>
                <a:gd name="csY17" fmla="*/ 557895 h 953091"/>
                <a:gd name="csX18" fmla="*/ 1118285 w 1235216"/>
                <a:gd name="csY18" fmla="*/ 547708 h 953091"/>
                <a:gd name="csX19" fmla="*/ 1119788 w 1235216"/>
                <a:gd name="csY19" fmla="*/ 535216 h 953091"/>
                <a:gd name="csX20" fmla="*/ 1119763 w 1235216"/>
                <a:gd name="csY20" fmla="*/ 535140 h 953091"/>
                <a:gd name="csX21" fmla="*/ 1119215 w 1235216"/>
                <a:gd name="csY21" fmla="*/ 530314 h 953091"/>
                <a:gd name="csX22" fmla="*/ 1140652 w 1235216"/>
                <a:gd name="csY22" fmla="*/ 547021 h 953091"/>
                <a:gd name="csX23" fmla="*/ 1181998 w 1235216"/>
                <a:gd name="csY23" fmla="*/ 534058 h 953091"/>
                <a:gd name="csX24" fmla="*/ 1208148 w 1235216"/>
                <a:gd name="csY24" fmla="*/ 476730 h 953091"/>
                <a:gd name="csX25" fmla="*/ 1198225 w 1235216"/>
                <a:gd name="csY25" fmla="*/ 413430 h 953091"/>
                <a:gd name="csX26" fmla="*/ 1197206 w 1235216"/>
                <a:gd name="csY26" fmla="*/ 410195 h 953091"/>
                <a:gd name="csX27" fmla="*/ 1178928 w 1235216"/>
                <a:gd name="csY27" fmla="*/ 378743 h 953091"/>
                <a:gd name="csX28" fmla="*/ 1171566 w 1235216"/>
                <a:gd name="csY28" fmla="*/ 376871 h 953091"/>
                <a:gd name="csX29" fmla="*/ 1172610 w 1235216"/>
                <a:gd name="csY29" fmla="*/ 375101 h 953091"/>
                <a:gd name="csX30" fmla="*/ 1171082 w 1235216"/>
                <a:gd name="csY30" fmla="*/ 347265 h 953091"/>
                <a:gd name="csX31" fmla="*/ 1142678 w 1235216"/>
                <a:gd name="csY31" fmla="*/ 319836 h 953091"/>
                <a:gd name="csX32" fmla="*/ 1128284 w 1235216"/>
                <a:gd name="csY32" fmla="*/ 317798 h 953091"/>
                <a:gd name="csX33" fmla="*/ 1136564 w 1235216"/>
                <a:gd name="csY33" fmla="*/ 311240 h 953091"/>
                <a:gd name="csX34" fmla="*/ 1142143 w 1235216"/>
                <a:gd name="csY34" fmla="*/ 272593 h 953091"/>
                <a:gd name="csX35" fmla="*/ 1110388 w 1235216"/>
                <a:gd name="csY35" fmla="*/ 222269 h 953091"/>
                <a:gd name="csX36" fmla="*/ 1056484 w 1235216"/>
                <a:gd name="csY36" fmla="*/ 199832 h 953091"/>
                <a:gd name="csX37" fmla="*/ 1041199 w 1235216"/>
                <a:gd name="csY37" fmla="*/ 152589 h 953091"/>
                <a:gd name="csX38" fmla="*/ 1004897 w 1235216"/>
                <a:gd name="csY38" fmla="*/ 120780 h 953091"/>
                <a:gd name="csX39" fmla="*/ 982008 w 1235216"/>
                <a:gd name="csY39" fmla="*/ 110898 h 953091"/>
                <a:gd name="csX40" fmla="*/ 962405 w 1235216"/>
                <a:gd name="csY40" fmla="*/ 121659 h 953091"/>
                <a:gd name="csX41" fmla="*/ 957756 w 1235216"/>
                <a:gd name="csY41" fmla="*/ 103806 h 953091"/>
                <a:gd name="csX42" fmla="*/ 902018 w 1235216"/>
                <a:gd name="csY42" fmla="*/ 58397 h 953091"/>
                <a:gd name="csX43" fmla="*/ 863678 w 1235216"/>
                <a:gd name="csY43" fmla="*/ 56359 h 953091"/>
                <a:gd name="csX44" fmla="*/ 840649 w 1235216"/>
                <a:gd name="csY44" fmla="*/ 72595 h 953091"/>
                <a:gd name="csX45" fmla="*/ 835618 w 1235216"/>
                <a:gd name="csY45" fmla="*/ 49598 h 953091"/>
                <a:gd name="csX46" fmla="*/ 809493 w 1235216"/>
                <a:gd name="csY46" fmla="*/ 32318 h 953091"/>
                <a:gd name="csX47" fmla="*/ 751882 w 1235216"/>
                <a:gd name="csY47" fmla="*/ 27810 h 953091"/>
                <a:gd name="csX48" fmla="*/ 745055 w 1235216"/>
                <a:gd name="csY48" fmla="*/ 34024 h 953091"/>
                <a:gd name="csX49" fmla="*/ 744099 w 1235216"/>
                <a:gd name="csY49" fmla="*/ 30013 h 953091"/>
                <a:gd name="csX50" fmla="*/ 720319 w 1235216"/>
                <a:gd name="csY50" fmla="*/ 12007 h 953091"/>
                <a:gd name="csX51" fmla="*/ 677521 w 1235216"/>
                <a:gd name="csY51" fmla="*/ 292 h 953091"/>
                <a:gd name="csX52" fmla="*/ 635195 w 1235216"/>
                <a:gd name="csY52" fmla="*/ 12389 h 953091"/>
                <a:gd name="csX53" fmla="*/ 618917 w 1235216"/>
                <a:gd name="csY53" fmla="*/ 64993 h 953091"/>
                <a:gd name="csX54" fmla="*/ 618713 w 1235216"/>
                <a:gd name="csY54" fmla="*/ 70494 h 953091"/>
                <a:gd name="csX55" fmla="*/ 645245 w 1235216"/>
                <a:gd name="csY55" fmla="*/ 158179 h 953091"/>
                <a:gd name="csX56" fmla="*/ 629858 w 1235216"/>
                <a:gd name="csY56" fmla="*/ 161235 h 953091"/>
                <a:gd name="csX57" fmla="*/ 617859 w 1235216"/>
                <a:gd name="csY57" fmla="*/ 197540 h 953091"/>
                <a:gd name="csX58" fmla="*/ 630355 w 1235216"/>
                <a:gd name="csY58" fmla="*/ 237193 h 953091"/>
                <a:gd name="csX59" fmla="*/ 653613 w 1235216"/>
                <a:gd name="csY59" fmla="*/ 244706 h 953091"/>
                <a:gd name="csX60" fmla="*/ 663497 w 1235216"/>
                <a:gd name="csY60" fmla="*/ 245648 h 953091"/>
                <a:gd name="csX61" fmla="*/ 682107 w 1235216"/>
                <a:gd name="csY61" fmla="*/ 252232 h 953091"/>
                <a:gd name="csX62" fmla="*/ 632724 w 1235216"/>
                <a:gd name="csY62" fmla="*/ 280628 h 953091"/>
                <a:gd name="csX63" fmla="*/ 626610 w 1235216"/>
                <a:gd name="csY63" fmla="*/ 372006 h 953091"/>
                <a:gd name="csX64" fmla="*/ 638048 w 1235216"/>
                <a:gd name="csY64" fmla="*/ 404707 h 953091"/>
                <a:gd name="csX65" fmla="*/ 665255 w 1235216"/>
                <a:gd name="csY65" fmla="*/ 425018 h 953091"/>
                <a:gd name="csX66" fmla="*/ 570056 w 1235216"/>
                <a:gd name="csY66" fmla="*/ 425450 h 953091"/>
                <a:gd name="csX67" fmla="*/ 603721 w 1235216"/>
                <a:gd name="csY67" fmla="*/ 390954 h 953091"/>
                <a:gd name="csX68" fmla="*/ 609797 w 1235216"/>
                <a:gd name="csY68" fmla="*/ 341369 h 953091"/>
                <a:gd name="csX69" fmla="*/ 605784 w 1235216"/>
                <a:gd name="csY69" fmla="*/ 290000 h 953091"/>
                <a:gd name="csX70" fmla="*/ 586755 w 1235216"/>
                <a:gd name="csY70" fmla="*/ 256650 h 953091"/>
                <a:gd name="csX71" fmla="*/ 553064 w 1235216"/>
                <a:gd name="csY71" fmla="*/ 252232 h 953091"/>
                <a:gd name="csX72" fmla="*/ 571674 w 1235216"/>
                <a:gd name="csY72" fmla="*/ 245648 h 953091"/>
                <a:gd name="csX73" fmla="*/ 581558 w 1235216"/>
                <a:gd name="csY73" fmla="*/ 244706 h 953091"/>
                <a:gd name="csX74" fmla="*/ 604816 w 1235216"/>
                <a:gd name="csY74" fmla="*/ 237193 h 953091"/>
                <a:gd name="csX75" fmla="*/ 616713 w 1235216"/>
                <a:gd name="csY75" fmla="*/ 208185 h 953091"/>
                <a:gd name="csX76" fmla="*/ 604154 w 1235216"/>
                <a:gd name="csY76" fmla="*/ 167004 h 953091"/>
                <a:gd name="csX77" fmla="*/ 582322 w 1235216"/>
                <a:gd name="csY77" fmla="*/ 164152 h 953091"/>
                <a:gd name="csX78" fmla="*/ 616395 w 1235216"/>
                <a:gd name="csY78" fmla="*/ 106263 h 953091"/>
                <a:gd name="csX79" fmla="*/ 616433 w 1235216"/>
                <a:gd name="csY79" fmla="*/ 70481 h 953091"/>
                <a:gd name="csX80" fmla="*/ 616293 w 1235216"/>
                <a:gd name="csY80" fmla="*/ 66686 h 953091"/>
                <a:gd name="csX81" fmla="*/ 616229 w 1235216"/>
                <a:gd name="csY81" fmla="*/ 64980 h 953091"/>
                <a:gd name="csX82" fmla="*/ 599951 w 1235216"/>
                <a:gd name="csY82" fmla="*/ 12377 h 953091"/>
                <a:gd name="csX83" fmla="*/ 557624 w 1235216"/>
                <a:gd name="csY83" fmla="*/ 279 h 953091"/>
                <a:gd name="csX84" fmla="*/ 514827 w 1235216"/>
                <a:gd name="csY84" fmla="*/ 11995 h 953091"/>
                <a:gd name="csX85" fmla="*/ 491046 w 1235216"/>
                <a:gd name="csY85" fmla="*/ 30000 h 953091"/>
                <a:gd name="csX86" fmla="*/ 490091 w 1235216"/>
                <a:gd name="csY86" fmla="*/ 34011 h 953091"/>
                <a:gd name="csX87" fmla="*/ 483263 w 1235216"/>
                <a:gd name="csY87" fmla="*/ 27797 h 953091"/>
                <a:gd name="csX88" fmla="*/ 425652 w 1235216"/>
                <a:gd name="csY88" fmla="*/ 32305 h 953091"/>
                <a:gd name="csX89" fmla="*/ 399528 w 1235216"/>
                <a:gd name="csY89" fmla="*/ 49585 h 953091"/>
                <a:gd name="csX90" fmla="*/ 394497 w 1235216"/>
                <a:gd name="csY90" fmla="*/ 72582 h 953091"/>
                <a:gd name="csX91" fmla="*/ 371468 w 1235216"/>
                <a:gd name="csY91" fmla="*/ 56347 h 953091"/>
                <a:gd name="csX92" fmla="*/ 333128 w 1235216"/>
                <a:gd name="csY92" fmla="*/ 58384 h 953091"/>
                <a:gd name="csX93" fmla="*/ 277389 w 1235216"/>
                <a:gd name="csY93" fmla="*/ 103793 h 953091"/>
                <a:gd name="csX94" fmla="*/ 272740 w 1235216"/>
                <a:gd name="csY94" fmla="*/ 121646 h 953091"/>
                <a:gd name="csX95" fmla="*/ 253137 w 1235216"/>
                <a:gd name="csY95" fmla="*/ 110886 h 953091"/>
                <a:gd name="csX96" fmla="*/ 230248 w 1235216"/>
                <a:gd name="csY96" fmla="*/ 120767 h 953091"/>
                <a:gd name="csX97" fmla="*/ 193947 w 1235216"/>
                <a:gd name="csY97" fmla="*/ 152576 h 953091"/>
                <a:gd name="csX98" fmla="*/ 178662 w 1235216"/>
                <a:gd name="csY98" fmla="*/ 199819 h 953091"/>
                <a:gd name="csX99" fmla="*/ 124757 w 1235216"/>
                <a:gd name="csY99" fmla="*/ 222256 h 953091"/>
                <a:gd name="csX100" fmla="*/ 93003 w 1235216"/>
                <a:gd name="csY100" fmla="*/ 272580 h 953091"/>
                <a:gd name="csX101" fmla="*/ 98582 w 1235216"/>
                <a:gd name="csY101" fmla="*/ 311228 h 953091"/>
                <a:gd name="csX102" fmla="*/ 106836 w 1235216"/>
                <a:gd name="csY102" fmla="*/ 317786 h 953091"/>
                <a:gd name="csX103" fmla="*/ 92468 w 1235216"/>
                <a:gd name="csY103" fmla="*/ 319823 h 953091"/>
                <a:gd name="csX104" fmla="*/ 64064 w 1235216"/>
                <a:gd name="csY104" fmla="*/ 347252 h 953091"/>
                <a:gd name="csX105" fmla="*/ 62535 w 1235216"/>
                <a:gd name="csY105" fmla="*/ 375088 h 953091"/>
                <a:gd name="csX106" fmla="*/ 63580 w 1235216"/>
                <a:gd name="csY106" fmla="*/ 376858 h 953091"/>
                <a:gd name="csX107" fmla="*/ 56217 w 1235216"/>
                <a:gd name="csY107" fmla="*/ 378730 h 953091"/>
                <a:gd name="csX108" fmla="*/ 37939 w 1235216"/>
                <a:gd name="csY108" fmla="*/ 410183 h 953091"/>
                <a:gd name="csX109" fmla="*/ 36920 w 1235216"/>
                <a:gd name="csY109" fmla="*/ 413417 h 953091"/>
                <a:gd name="csX110" fmla="*/ 26998 w 1235216"/>
                <a:gd name="csY110" fmla="*/ 476717 h 953091"/>
                <a:gd name="csX111" fmla="*/ 53122 w 1235216"/>
                <a:gd name="csY111" fmla="*/ 534045 h 953091"/>
                <a:gd name="csX112" fmla="*/ 94493 w 1235216"/>
                <a:gd name="csY112" fmla="*/ 547008 h 953091"/>
                <a:gd name="csX113" fmla="*/ 115930 w 1235216"/>
                <a:gd name="csY113" fmla="*/ 530301 h 953091"/>
                <a:gd name="csX114" fmla="*/ 115383 w 1235216"/>
                <a:gd name="csY114" fmla="*/ 535127 h 953091"/>
                <a:gd name="csX115" fmla="*/ 115357 w 1235216"/>
                <a:gd name="csY115" fmla="*/ 535204 h 953091"/>
                <a:gd name="csX116" fmla="*/ 116860 w 1235216"/>
                <a:gd name="csY116" fmla="*/ 547696 h 953091"/>
                <a:gd name="csX117" fmla="*/ 148997 w 1235216"/>
                <a:gd name="csY117" fmla="*/ 557883 h 953091"/>
                <a:gd name="csX118" fmla="*/ 151773 w 1235216"/>
                <a:gd name="csY118" fmla="*/ 558214 h 953091"/>
                <a:gd name="csX119" fmla="*/ 172561 w 1235216"/>
                <a:gd name="csY119" fmla="*/ 559398 h 953091"/>
                <a:gd name="csX120" fmla="*/ 204595 w 1235216"/>
                <a:gd name="csY120" fmla="*/ 555502 h 953091"/>
                <a:gd name="csX121" fmla="*/ 219676 w 1235216"/>
                <a:gd name="csY121" fmla="*/ 546397 h 953091"/>
                <a:gd name="csX122" fmla="*/ 223077 w 1235216"/>
                <a:gd name="csY122" fmla="*/ 583452 h 953091"/>
                <a:gd name="csX123" fmla="*/ 177503 w 1235216"/>
                <a:gd name="csY123" fmla="*/ 565701 h 953091"/>
                <a:gd name="csX124" fmla="*/ 151620 w 1235216"/>
                <a:gd name="csY124" fmla="*/ 563664 h 953091"/>
                <a:gd name="csX125" fmla="*/ 135176 w 1235216"/>
                <a:gd name="csY125" fmla="*/ 562874 h 953091"/>
                <a:gd name="csX126" fmla="*/ 92417 w 1235216"/>
                <a:gd name="csY126" fmla="*/ 556215 h 953091"/>
                <a:gd name="csX127" fmla="*/ 85934 w 1235216"/>
                <a:gd name="csY127" fmla="*/ 554712 h 953091"/>
                <a:gd name="csX128" fmla="*/ 54218 w 1235216"/>
                <a:gd name="csY128" fmla="*/ 549759 h 953091"/>
                <a:gd name="csX129" fmla="*/ 54154 w 1235216"/>
                <a:gd name="csY129" fmla="*/ 549759 h 953091"/>
                <a:gd name="csX130" fmla="*/ 18833 w 1235216"/>
                <a:gd name="csY130" fmla="*/ 564530 h 953091"/>
                <a:gd name="csX131" fmla="*/ 3650 w 1235216"/>
                <a:gd name="csY131" fmla="*/ 619375 h 953091"/>
                <a:gd name="csX132" fmla="*/ 22973 w 1235216"/>
                <a:gd name="csY132" fmla="*/ 646345 h 953091"/>
                <a:gd name="csX133" fmla="*/ 31061 w 1235216"/>
                <a:gd name="csY133" fmla="*/ 650254 h 953091"/>
                <a:gd name="csX134" fmla="*/ 1918 w 1235216"/>
                <a:gd name="csY134" fmla="*/ 676435 h 953091"/>
                <a:gd name="csX135" fmla="*/ 5204 w 1235216"/>
                <a:gd name="csY135" fmla="*/ 721526 h 953091"/>
                <a:gd name="csX136" fmla="*/ 20769 w 1235216"/>
                <a:gd name="csY136" fmla="*/ 751272 h 953091"/>
                <a:gd name="csX137" fmla="*/ 41378 w 1235216"/>
                <a:gd name="csY137" fmla="*/ 757664 h 953091"/>
                <a:gd name="csX138" fmla="*/ 40742 w 1235216"/>
                <a:gd name="csY138" fmla="*/ 758046 h 953091"/>
                <a:gd name="csX139" fmla="*/ 30068 w 1235216"/>
                <a:gd name="csY139" fmla="*/ 772436 h 953091"/>
                <a:gd name="csX140" fmla="*/ 32029 w 1235216"/>
                <a:gd name="csY140" fmla="*/ 786265 h 953091"/>
                <a:gd name="csX141" fmla="*/ 41124 w 1235216"/>
                <a:gd name="csY141" fmla="*/ 808473 h 953091"/>
                <a:gd name="csX142" fmla="*/ 59504 w 1235216"/>
                <a:gd name="csY142" fmla="*/ 824696 h 953091"/>
                <a:gd name="csX143" fmla="*/ 68917 w 1235216"/>
                <a:gd name="csY143" fmla="*/ 826389 h 953091"/>
                <a:gd name="csX144" fmla="*/ 77846 w 1235216"/>
                <a:gd name="csY144" fmla="*/ 824759 h 953091"/>
                <a:gd name="csX145" fmla="*/ 73362 w 1235216"/>
                <a:gd name="csY145" fmla="*/ 835125 h 953091"/>
                <a:gd name="csX146" fmla="*/ 90914 w 1235216"/>
                <a:gd name="csY146" fmla="*/ 891128 h 953091"/>
                <a:gd name="csX147" fmla="*/ 141481 w 1235216"/>
                <a:gd name="csY147" fmla="*/ 926656 h 953091"/>
                <a:gd name="csX148" fmla="*/ 163211 w 1235216"/>
                <a:gd name="csY148" fmla="*/ 930756 h 953091"/>
                <a:gd name="csX149" fmla="*/ 178394 w 1235216"/>
                <a:gd name="csY149" fmla="*/ 927865 h 953091"/>
                <a:gd name="csX150" fmla="*/ 185043 w 1235216"/>
                <a:gd name="csY150" fmla="*/ 924134 h 953091"/>
                <a:gd name="csX151" fmla="*/ 200596 w 1235216"/>
                <a:gd name="csY151" fmla="*/ 943592 h 953091"/>
                <a:gd name="csX152" fmla="*/ 249380 w 1235216"/>
                <a:gd name="csY152" fmla="*/ 953091 h 953091"/>
                <a:gd name="csX153" fmla="*/ 268766 w 1235216"/>
                <a:gd name="csY153" fmla="*/ 951639 h 953091"/>
                <a:gd name="csX154" fmla="*/ 297527 w 1235216"/>
                <a:gd name="csY154" fmla="*/ 940561 h 953091"/>
                <a:gd name="csX155" fmla="*/ 305845 w 1235216"/>
                <a:gd name="csY155" fmla="*/ 921995 h 953091"/>
                <a:gd name="csX156" fmla="*/ 318760 w 1235216"/>
                <a:gd name="csY156" fmla="*/ 937912 h 953091"/>
                <a:gd name="csX157" fmla="*/ 360972 w 1235216"/>
                <a:gd name="csY157" fmla="*/ 941134 h 953091"/>
                <a:gd name="csX158" fmla="*/ 384753 w 1235216"/>
                <a:gd name="csY158" fmla="*/ 930769 h 953091"/>
                <a:gd name="csX159" fmla="*/ 397859 w 1235216"/>
                <a:gd name="csY159" fmla="*/ 924414 h 953091"/>
                <a:gd name="csX160" fmla="*/ 410801 w 1235216"/>
                <a:gd name="csY160" fmla="*/ 919257 h 953091"/>
                <a:gd name="csX161" fmla="*/ 440797 w 1235216"/>
                <a:gd name="csY161" fmla="*/ 904244 h 953091"/>
                <a:gd name="csX162" fmla="*/ 454120 w 1235216"/>
                <a:gd name="csY162" fmla="*/ 872333 h 953091"/>
                <a:gd name="csX163" fmla="*/ 420557 w 1235216"/>
                <a:gd name="csY163" fmla="*/ 836334 h 953091"/>
                <a:gd name="csX164" fmla="*/ 387300 w 1235216"/>
                <a:gd name="csY164" fmla="*/ 834424 h 953091"/>
                <a:gd name="csX165" fmla="*/ 374321 w 1235216"/>
                <a:gd name="csY165" fmla="*/ 835201 h 953091"/>
                <a:gd name="csX166" fmla="*/ 370729 w 1235216"/>
                <a:gd name="csY166" fmla="*/ 835443 h 953091"/>
                <a:gd name="csX167" fmla="*/ 354349 w 1235216"/>
                <a:gd name="csY167" fmla="*/ 833176 h 953091"/>
                <a:gd name="csX168" fmla="*/ 354514 w 1235216"/>
                <a:gd name="csY168" fmla="*/ 832336 h 953091"/>
                <a:gd name="csX169" fmla="*/ 389631 w 1235216"/>
                <a:gd name="csY169" fmla="*/ 827828 h 953091"/>
                <a:gd name="csX170" fmla="*/ 441014 w 1235216"/>
                <a:gd name="csY170" fmla="*/ 845999 h 953091"/>
                <a:gd name="csX171" fmla="*/ 448108 w 1235216"/>
                <a:gd name="csY171" fmla="*/ 853474 h 953091"/>
                <a:gd name="csX172" fmla="*/ 470297 w 1235216"/>
                <a:gd name="csY172" fmla="*/ 870550 h 953091"/>
                <a:gd name="csX173" fmla="*/ 500090 w 1235216"/>
                <a:gd name="csY173" fmla="*/ 864094 h 953091"/>
                <a:gd name="csX174" fmla="*/ 531704 w 1235216"/>
                <a:gd name="csY174" fmla="*/ 805786 h 953091"/>
                <a:gd name="csX175" fmla="*/ 512980 w 1235216"/>
                <a:gd name="csY175" fmla="*/ 768374 h 953091"/>
                <a:gd name="csX176" fmla="*/ 493109 w 1235216"/>
                <a:gd name="csY176" fmla="*/ 756888 h 953091"/>
                <a:gd name="csX177" fmla="*/ 474093 w 1235216"/>
                <a:gd name="csY177" fmla="*/ 745987 h 953091"/>
                <a:gd name="csX178" fmla="*/ 473647 w 1235216"/>
                <a:gd name="csY178" fmla="*/ 745618 h 953091"/>
                <a:gd name="csX179" fmla="*/ 495211 w 1235216"/>
                <a:gd name="csY179" fmla="*/ 756378 h 953091"/>
                <a:gd name="csX180" fmla="*/ 509681 w 1235216"/>
                <a:gd name="csY180" fmla="*/ 763064 h 953091"/>
                <a:gd name="csX181" fmla="*/ 540531 w 1235216"/>
                <a:gd name="csY181" fmla="*/ 784316 h 953091"/>
                <a:gd name="csX182" fmla="*/ 557917 w 1235216"/>
                <a:gd name="csY182" fmla="*/ 797394 h 953091"/>
                <a:gd name="csX183" fmla="*/ 576972 w 1235216"/>
                <a:gd name="csY183" fmla="*/ 805607 h 953091"/>
                <a:gd name="csX184" fmla="*/ 595480 w 1235216"/>
                <a:gd name="csY184" fmla="*/ 807785 h 953091"/>
                <a:gd name="csX185" fmla="*/ 617617 w 1235216"/>
                <a:gd name="csY185" fmla="*/ 804563 h 953091"/>
                <a:gd name="csX186" fmla="*/ 639755 w 1235216"/>
                <a:gd name="csY186" fmla="*/ 807785 h 953091"/>
                <a:gd name="csX187" fmla="*/ 677317 w 1235216"/>
                <a:gd name="csY187" fmla="*/ 797394 h 953091"/>
                <a:gd name="csX188" fmla="*/ 694704 w 1235216"/>
                <a:gd name="csY188" fmla="*/ 784316 h 953091"/>
                <a:gd name="csX189" fmla="*/ 725554 w 1235216"/>
                <a:gd name="csY189" fmla="*/ 763064 h 953091"/>
                <a:gd name="csX190" fmla="*/ 740024 w 1235216"/>
                <a:gd name="csY190" fmla="*/ 756378 h 953091"/>
                <a:gd name="csX191" fmla="*/ 761588 w 1235216"/>
                <a:gd name="csY191" fmla="*/ 745618 h 953091"/>
                <a:gd name="csX192" fmla="*/ 761142 w 1235216"/>
                <a:gd name="csY192" fmla="*/ 745987 h 953091"/>
                <a:gd name="csX193" fmla="*/ 742125 w 1235216"/>
                <a:gd name="csY193" fmla="*/ 756888 h 953091"/>
                <a:gd name="csX194" fmla="*/ 722255 w 1235216"/>
                <a:gd name="csY194" fmla="*/ 768374 h 953091"/>
                <a:gd name="csX195" fmla="*/ 703531 w 1235216"/>
                <a:gd name="csY195" fmla="*/ 805786 h 953091"/>
                <a:gd name="csX196" fmla="*/ 735145 w 1235216"/>
                <a:gd name="csY196" fmla="*/ 864094 h 953091"/>
                <a:gd name="csX197" fmla="*/ 764938 w 1235216"/>
                <a:gd name="csY197" fmla="*/ 870550 h 953091"/>
                <a:gd name="csX198" fmla="*/ 787126 w 1235216"/>
                <a:gd name="csY198" fmla="*/ 853474 h 953091"/>
                <a:gd name="csX199" fmla="*/ 794221 w 1235216"/>
                <a:gd name="csY199" fmla="*/ 845999 h 953091"/>
                <a:gd name="csX200" fmla="*/ 845578 w 1235216"/>
                <a:gd name="csY200" fmla="*/ 827828 h 953091"/>
                <a:gd name="csX201" fmla="*/ 880708 w 1235216"/>
                <a:gd name="csY201" fmla="*/ 832336 h 953091"/>
                <a:gd name="csX202" fmla="*/ 880873 w 1235216"/>
                <a:gd name="csY202" fmla="*/ 833176 h 953091"/>
                <a:gd name="csX203" fmla="*/ 864493 w 1235216"/>
                <a:gd name="csY203" fmla="*/ 835443 h 953091"/>
                <a:gd name="csX204" fmla="*/ 860901 w 1235216"/>
                <a:gd name="csY204" fmla="*/ 835201 h 953091"/>
                <a:gd name="csX205" fmla="*/ 847922 w 1235216"/>
                <a:gd name="csY205" fmla="*/ 834424 h 953091"/>
                <a:gd name="csX206" fmla="*/ 814665 w 1235216"/>
                <a:gd name="csY206" fmla="*/ 836334 h 953091"/>
                <a:gd name="csX207" fmla="*/ 781102 w 1235216"/>
                <a:gd name="csY207" fmla="*/ 872333 h 953091"/>
                <a:gd name="csX208" fmla="*/ 794425 w 1235216"/>
                <a:gd name="csY208" fmla="*/ 904244 h 953091"/>
                <a:gd name="csX209" fmla="*/ 824421 w 1235216"/>
                <a:gd name="csY209" fmla="*/ 919257 h 953091"/>
                <a:gd name="csX210" fmla="*/ 837363 w 1235216"/>
                <a:gd name="csY210" fmla="*/ 924414 h 953091"/>
                <a:gd name="csX211" fmla="*/ 850469 w 1235216"/>
                <a:gd name="csY211" fmla="*/ 930769 h 953091"/>
                <a:gd name="csX212" fmla="*/ 874237 w 1235216"/>
                <a:gd name="csY212" fmla="*/ 941134 h 953091"/>
                <a:gd name="csX213" fmla="*/ 916462 w 1235216"/>
                <a:gd name="csY213" fmla="*/ 937912 h 953091"/>
                <a:gd name="csX214" fmla="*/ 929365 w 1235216"/>
                <a:gd name="csY214" fmla="*/ 921995 h 953091"/>
                <a:gd name="csX215" fmla="*/ 937682 w 1235216"/>
                <a:gd name="csY215" fmla="*/ 940561 h 953091"/>
                <a:gd name="csX216" fmla="*/ 966456 w 1235216"/>
                <a:gd name="csY216" fmla="*/ 951639 h 953091"/>
                <a:gd name="csX217" fmla="*/ 985842 w 1235216"/>
                <a:gd name="csY217" fmla="*/ 953091 h 953091"/>
                <a:gd name="csX218" fmla="*/ 1034626 w 1235216"/>
                <a:gd name="csY218" fmla="*/ 943592 h 953091"/>
                <a:gd name="csX219" fmla="*/ 1050179 w 1235216"/>
                <a:gd name="csY219" fmla="*/ 924134 h 953091"/>
                <a:gd name="csX220" fmla="*/ 1056828 w 1235216"/>
                <a:gd name="csY220" fmla="*/ 927865 h 953091"/>
                <a:gd name="csX221" fmla="*/ 1072011 w 1235216"/>
                <a:gd name="csY221" fmla="*/ 930756 h 953091"/>
                <a:gd name="csX222" fmla="*/ 1093741 w 1235216"/>
                <a:gd name="csY222" fmla="*/ 926656 h 953091"/>
                <a:gd name="csX223" fmla="*/ 1144308 w 1235216"/>
                <a:gd name="csY223" fmla="*/ 891128 h 953091"/>
                <a:gd name="csX224" fmla="*/ 1161860 w 1235216"/>
                <a:gd name="csY224" fmla="*/ 835125 h 953091"/>
                <a:gd name="csX225" fmla="*/ 1157376 w 1235216"/>
                <a:gd name="csY225" fmla="*/ 824759 h 953091"/>
                <a:gd name="csX226" fmla="*/ 1166305 w 1235216"/>
                <a:gd name="csY226" fmla="*/ 826389 h 953091"/>
                <a:gd name="csX227" fmla="*/ 1175718 w 1235216"/>
                <a:gd name="csY227" fmla="*/ 824696 h 953091"/>
                <a:gd name="csX228" fmla="*/ 1194098 w 1235216"/>
                <a:gd name="csY228" fmla="*/ 808473 h 953091"/>
                <a:gd name="csX229" fmla="*/ 1203193 w 1235216"/>
                <a:gd name="csY229" fmla="*/ 786265 h 953091"/>
                <a:gd name="csX230" fmla="*/ 1205154 w 1235216"/>
                <a:gd name="csY230" fmla="*/ 772436 h 953091"/>
                <a:gd name="csX231" fmla="*/ 1194480 w 1235216"/>
                <a:gd name="csY231" fmla="*/ 758046 h 953091"/>
                <a:gd name="csX232" fmla="*/ 1193844 w 1235216"/>
                <a:gd name="csY232" fmla="*/ 757664 h 953091"/>
                <a:gd name="csX233" fmla="*/ 1214453 w 1235216"/>
                <a:gd name="csY233" fmla="*/ 751272 h 953091"/>
                <a:gd name="csX234" fmla="*/ 1230018 w 1235216"/>
                <a:gd name="csY234" fmla="*/ 721526 h 953091"/>
                <a:gd name="csX235" fmla="*/ 1233304 w 1235216"/>
                <a:gd name="csY235" fmla="*/ 676435 h 953091"/>
                <a:gd name="csX236" fmla="*/ 617541 w 1235216"/>
                <a:gd name="csY236" fmla="*/ 682522 h 953091"/>
                <a:gd name="csX237" fmla="*/ 615885 w 1235216"/>
                <a:gd name="csY237" fmla="*/ 682522 h 953091"/>
                <a:gd name="csX238" fmla="*/ 598218 w 1235216"/>
                <a:gd name="csY238" fmla="*/ 679568 h 953091"/>
                <a:gd name="csX239" fmla="*/ 582628 w 1235216"/>
                <a:gd name="csY239" fmla="*/ 661269 h 953091"/>
                <a:gd name="csX240" fmla="*/ 588780 w 1235216"/>
                <a:gd name="csY240" fmla="*/ 601496 h 953091"/>
                <a:gd name="csX241" fmla="*/ 556440 w 1235216"/>
                <a:gd name="csY241" fmla="*/ 559449 h 953091"/>
                <a:gd name="csX242" fmla="*/ 537219 w 1235216"/>
                <a:gd name="csY242" fmla="*/ 529639 h 953091"/>
                <a:gd name="csX243" fmla="*/ 506853 w 1235216"/>
                <a:gd name="csY243" fmla="*/ 499345 h 953091"/>
                <a:gd name="csX244" fmla="*/ 477990 w 1235216"/>
                <a:gd name="csY244" fmla="*/ 490253 h 953091"/>
                <a:gd name="csX245" fmla="*/ 472144 w 1235216"/>
                <a:gd name="csY245" fmla="*/ 486000 h 953091"/>
                <a:gd name="csX246" fmla="*/ 490447 w 1235216"/>
                <a:gd name="csY246" fmla="*/ 459641 h 953091"/>
                <a:gd name="csX247" fmla="*/ 538811 w 1235216"/>
                <a:gd name="csY247" fmla="*/ 479200 h 953091"/>
                <a:gd name="csX248" fmla="*/ 616700 w 1235216"/>
                <a:gd name="csY248" fmla="*/ 504184 h 953091"/>
                <a:gd name="csX249" fmla="*/ 694589 w 1235216"/>
                <a:gd name="csY249" fmla="*/ 479200 h 953091"/>
                <a:gd name="csX250" fmla="*/ 742953 w 1235216"/>
                <a:gd name="csY250" fmla="*/ 459641 h 953091"/>
                <a:gd name="csX251" fmla="*/ 761945 w 1235216"/>
                <a:gd name="csY251" fmla="*/ 485351 h 953091"/>
                <a:gd name="csX252" fmla="*/ 755423 w 1235216"/>
                <a:gd name="csY252" fmla="*/ 490266 h 953091"/>
                <a:gd name="csX253" fmla="*/ 726547 w 1235216"/>
                <a:gd name="csY253" fmla="*/ 499358 h 953091"/>
                <a:gd name="csX254" fmla="*/ 696207 w 1235216"/>
                <a:gd name="csY254" fmla="*/ 529652 h 953091"/>
                <a:gd name="csX255" fmla="*/ 676986 w 1235216"/>
                <a:gd name="csY255" fmla="*/ 559462 h 953091"/>
                <a:gd name="csX256" fmla="*/ 644646 w 1235216"/>
                <a:gd name="csY256" fmla="*/ 601509 h 953091"/>
                <a:gd name="csX257" fmla="*/ 650798 w 1235216"/>
                <a:gd name="csY257" fmla="*/ 661282 h 953091"/>
                <a:gd name="csX258" fmla="*/ 636061 w 1235216"/>
                <a:gd name="csY258" fmla="*/ 679135 h 953091"/>
                <a:gd name="csX259" fmla="*/ 617541 w 1235216"/>
                <a:gd name="csY259" fmla="*/ 682535 h 95309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Lst>
              <a:rect l="l" t="t" r="r" b="b"/>
              <a:pathLst>
                <a:path w="1235216" h="953091">
                  <a:moveTo>
                    <a:pt x="1233228" y="676448"/>
                  </a:moveTo>
                  <a:cubicBezTo>
                    <a:pt x="1229623" y="663841"/>
                    <a:pt x="1217968" y="651528"/>
                    <a:pt x="1204059" y="650267"/>
                  </a:cubicBezTo>
                  <a:cubicBezTo>
                    <a:pt x="1206848" y="649172"/>
                    <a:pt x="1209561" y="647860"/>
                    <a:pt x="1212173" y="646358"/>
                  </a:cubicBezTo>
                  <a:cubicBezTo>
                    <a:pt x="1222464" y="640322"/>
                    <a:pt x="1229152" y="631001"/>
                    <a:pt x="1231495" y="619387"/>
                  </a:cubicBezTo>
                  <a:cubicBezTo>
                    <a:pt x="1234896" y="602375"/>
                    <a:pt x="1228922" y="580855"/>
                    <a:pt x="1216312" y="564543"/>
                  </a:cubicBezTo>
                  <a:cubicBezTo>
                    <a:pt x="1209052" y="555145"/>
                    <a:pt x="1196175" y="549771"/>
                    <a:pt x="1180992" y="549771"/>
                  </a:cubicBezTo>
                  <a:lnTo>
                    <a:pt x="1180928" y="549771"/>
                  </a:lnTo>
                  <a:cubicBezTo>
                    <a:pt x="1170127" y="549797"/>
                    <a:pt x="1159504" y="552293"/>
                    <a:pt x="1149212" y="554725"/>
                  </a:cubicBezTo>
                  <a:cubicBezTo>
                    <a:pt x="1147046" y="555234"/>
                    <a:pt x="1144894" y="555743"/>
                    <a:pt x="1142728" y="556227"/>
                  </a:cubicBezTo>
                  <a:cubicBezTo>
                    <a:pt x="1128730" y="559385"/>
                    <a:pt x="1114337" y="561627"/>
                    <a:pt x="1099969" y="562887"/>
                  </a:cubicBezTo>
                  <a:cubicBezTo>
                    <a:pt x="1094390" y="563371"/>
                    <a:pt x="1088888" y="563537"/>
                    <a:pt x="1083525" y="563677"/>
                  </a:cubicBezTo>
                  <a:cubicBezTo>
                    <a:pt x="1075144" y="563919"/>
                    <a:pt x="1066483" y="564161"/>
                    <a:pt x="1057643" y="565714"/>
                  </a:cubicBezTo>
                  <a:cubicBezTo>
                    <a:pt x="1040957" y="568605"/>
                    <a:pt x="1025443" y="574704"/>
                    <a:pt x="1012068" y="583465"/>
                  </a:cubicBezTo>
                  <a:cubicBezTo>
                    <a:pt x="1018768" y="572539"/>
                    <a:pt x="1022182" y="560506"/>
                    <a:pt x="1015469" y="546410"/>
                  </a:cubicBezTo>
                  <a:cubicBezTo>
                    <a:pt x="1020195" y="550612"/>
                    <a:pt x="1025213" y="553986"/>
                    <a:pt x="1030525" y="555514"/>
                  </a:cubicBezTo>
                  <a:cubicBezTo>
                    <a:pt x="1041020" y="558532"/>
                    <a:pt x="1052599" y="559411"/>
                    <a:pt x="1062585" y="559411"/>
                  </a:cubicBezTo>
                  <a:cubicBezTo>
                    <a:pt x="1071425" y="559411"/>
                    <a:pt x="1078991" y="558736"/>
                    <a:pt x="1083372" y="558227"/>
                  </a:cubicBezTo>
                  <a:cubicBezTo>
                    <a:pt x="1084213" y="558125"/>
                    <a:pt x="1085143" y="557997"/>
                    <a:pt x="1086149" y="557895"/>
                  </a:cubicBezTo>
                  <a:cubicBezTo>
                    <a:pt x="1096059" y="556839"/>
                    <a:pt x="1112617" y="555043"/>
                    <a:pt x="1118285" y="547708"/>
                  </a:cubicBezTo>
                  <a:cubicBezTo>
                    <a:pt x="1121470" y="543595"/>
                    <a:pt x="1120655" y="539521"/>
                    <a:pt x="1119788" y="535216"/>
                  </a:cubicBezTo>
                  <a:lnTo>
                    <a:pt x="1119763" y="535140"/>
                  </a:lnTo>
                  <a:cubicBezTo>
                    <a:pt x="1119534" y="533943"/>
                    <a:pt x="1119381" y="532186"/>
                    <a:pt x="1119215" y="530314"/>
                  </a:cubicBezTo>
                  <a:cubicBezTo>
                    <a:pt x="1124845" y="540730"/>
                    <a:pt x="1131889" y="546231"/>
                    <a:pt x="1140652" y="547021"/>
                  </a:cubicBezTo>
                  <a:cubicBezTo>
                    <a:pt x="1155708" y="548409"/>
                    <a:pt x="1170789" y="543684"/>
                    <a:pt x="1181998" y="534058"/>
                  </a:cubicBezTo>
                  <a:cubicBezTo>
                    <a:pt x="1198072" y="520280"/>
                    <a:pt x="1206887" y="501013"/>
                    <a:pt x="1208148" y="476730"/>
                  </a:cubicBezTo>
                  <a:cubicBezTo>
                    <a:pt x="1209103" y="458329"/>
                    <a:pt x="1205779" y="437038"/>
                    <a:pt x="1198225" y="413430"/>
                  </a:cubicBezTo>
                  <a:cubicBezTo>
                    <a:pt x="1197894" y="412437"/>
                    <a:pt x="1197576" y="411329"/>
                    <a:pt x="1197206" y="410195"/>
                  </a:cubicBezTo>
                  <a:cubicBezTo>
                    <a:pt x="1194022" y="399804"/>
                    <a:pt x="1189182" y="384091"/>
                    <a:pt x="1178928" y="378743"/>
                  </a:cubicBezTo>
                  <a:cubicBezTo>
                    <a:pt x="1176623" y="377546"/>
                    <a:pt x="1174164" y="376909"/>
                    <a:pt x="1171566" y="376871"/>
                  </a:cubicBezTo>
                  <a:cubicBezTo>
                    <a:pt x="1171948" y="376336"/>
                    <a:pt x="1172279" y="375750"/>
                    <a:pt x="1172610" y="375101"/>
                  </a:cubicBezTo>
                  <a:cubicBezTo>
                    <a:pt x="1176584" y="366684"/>
                    <a:pt x="1173145" y="351772"/>
                    <a:pt x="1171082" y="347265"/>
                  </a:cubicBezTo>
                  <a:cubicBezTo>
                    <a:pt x="1165719" y="335422"/>
                    <a:pt x="1154574" y="324649"/>
                    <a:pt x="1142678" y="319836"/>
                  </a:cubicBezTo>
                  <a:cubicBezTo>
                    <a:pt x="1137926" y="317900"/>
                    <a:pt x="1132921" y="317225"/>
                    <a:pt x="1128284" y="317798"/>
                  </a:cubicBezTo>
                  <a:cubicBezTo>
                    <a:pt x="1131341" y="315990"/>
                    <a:pt x="1134169" y="313889"/>
                    <a:pt x="1136564" y="311240"/>
                  </a:cubicBezTo>
                  <a:cubicBezTo>
                    <a:pt x="1146346" y="300315"/>
                    <a:pt x="1144996" y="284206"/>
                    <a:pt x="1142143" y="272593"/>
                  </a:cubicBezTo>
                  <a:cubicBezTo>
                    <a:pt x="1137481" y="253505"/>
                    <a:pt x="1126183" y="235614"/>
                    <a:pt x="1110388" y="222269"/>
                  </a:cubicBezTo>
                  <a:cubicBezTo>
                    <a:pt x="1094798" y="209064"/>
                    <a:pt x="1075704" y="201156"/>
                    <a:pt x="1056484" y="199832"/>
                  </a:cubicBezTo>
                  <a:cubicBezTo>
                    <a:pt x="1059095" y="182717"/>
                    <a:pt x="1054000" y="166545"/>
                    <a:pt x="1041199" y="152589"/>
                  </a:cubicBezTo>
                  <a:cubicBezTo>
                    <a:pt x="1030334" y="140772"/>
                    <a:pt x="1018131" y="130076"/>
                    <a:pt x="1004897" y="120780"/>
                  </a:cubicBezTo>
                  <a:cubicBezTo>
                    <a:pt x="998032" y="115967"/>
                    <a:pt x="990504" y="111446"/>
                    <a:pt x="982008" y="110898"/>
                  </a:cubicBezTo>
                  <a:cubicBezTo>
                    <a:pt x="974366" y="110389"/>
                    <a:pt x="965322" y="114337"/>
                    <a:pt x="962405" y="121659"/>
                  </a:cubicBezTo>
                  <a:cubicBezTo>
                    <a:pt x="961819" y="115483"/>
                    <a:pt x="960240" y="109434"/>
                    <a:pt x="957756" y="103806"/>
                  </a:cubicBezTo>
                  <a:cubicBezTo>
                    <a:pt x="948649" y="83330"/>
                    <a:pt x="928333" y="66763"/>
                    <a:pt x="902018" y="58397"/>
                  </a:cubicBezTo>
                  <a:cubicBezTo>
                    <a:pt x="887038" y="53634"/>
                    <a:pt x="874479" y="52959"/>
                    <a:pt x="863678" y="56359"/>
                  </a:cubicBezTo>
                  <a:cubicBezTo>
                    <a:pt x="855080" y="59072"/>
                    <a:pt x="847107" y="64751"/>
                    <a:pt x="840649" y="72595"/>
                  </a:cubicBezTo>
                  <a:cubicBezTo>
                    <a:pt x="841668" y="64509"/>
                    <a:pt x="839936" y="55315"/>
                    <a:pt x="835618" y="49598"/>
                  </a:cubicBezTo>
                  <a:cubicBezTo>
                    <a:pt x="830242" y="42505"/>
                    <a:pt x="821938" y="37004"/>
                    <a:pt x="809493" y="32318"/>
                  </a:cubicBezTo>
                  <a:cubicBezTo>
                    <a:pt x="797609" y="27861"/>
                    <a:pt x="768199" y="18463"/>
                    <a:pt x="751882" y="27810"/>
                  </a:cubicBezTo>
                  <a:cubicBezTo>
                    <a:pt x="749093" y="29402"/>
                    <a:pt x="746813" y="31503"/>
                    <a:pt x="745055" y="34024"/>
                  </a:cubicBezTo>
                  <a:cubicBezTo>
                    <a:pt x="744876" y="32674"/>
                    <a:pt x="744571" y="31337"/>
                    <a:pt x="744099" y="30013"/>
                  </a:cubicBezTo>
                  <a:cubicBezTo>
                    <a:pt x="740635" y="20335"/>
                    <a:pt x="730012" y="15649"/>
                    <a:pt x="720319" y="12007"/>
                  </a:cubicBezTo>
                  <a:cubicBezTo>
                    <a:pt x="706664" y="6875"/>
                    <a:pt x="692526" y="1578"/>
                    <a:pt x="677521" y="292"/>
                  </a:cubicBezTo>
                  <a:cubicBezTo>
                    <a:pt x="660670" y="-1172"/>
                    <a:pt x="645245" y="3246"/>
                    <a:pt x="635195" y="12389"/>
                  </a:cubicBezTo>
                  <a:cubicBezTo>
                    <a:pt x="620318" y="25938"/>
                    <a:pt x="619579" y="46682"/>
                    <a:pt x="618917" y="64993"/>
                  </a:cubicBezTo>
                  <a:cubicBezTo>
                    <a:pt x="618853" y="66852"/>
                    <a:pt x="618789" y="68686"/>
                    <a:pt x="618713" y="70494"/>
                  </a:cubicBezTo>
                  <a:cubicBezTo>
                    <a:pt x="617452" y="99260"/>
                    <a:pt x="615630" y="140759"/>
                    <a:pt x="645245" y="158179"/>
                  </a:cubicBezTo>
                  <a:cubicBezTo>
                    <a:pt x="639309" y="157021"/>
                    <a:pt x="634138" y="158039"/>
                    <a:pt x="629858" y="161235"/>
                  </a:cubicBezTo>
                  <a:cubicBezTo>
                    <a:pt x="620279" y="168430"/>
                    <a:pt x="617401" y="185277"/>
                    <a:pt x="617859" y="197540"/>
                  </a:cubicBezTo>
                  <a:cubicBezTo>
                    <a:pt x="618305" y="210006"/>
                    <a:pt x="618942" y="227108"/>
                    <a:pt x="630355" y="237193"/>
                  </a:cubicBezTo>
                  <a:cubicBezTo>
                    <a:pt x="637921" y="243891"/>
                    <a:pt x="645538" y="244286"/>
                    <a:pt x="653613" y="244706"/>
                  </a:cubicBezTo>
                  <a:cubicBezTo>
                    <a:pt x="656810" y="244872"/>
                    <a:pt x="660109" y="245050"/>
                    <a:pt x="663497" y="245648"/>
                  </a:cubicBezTo>
                  <a:cubicBezTo>
                    <a:pt x="669751" y="246743"/>
                    <a:pt x="676133" y="249252"/>
                    <a:pt x="682107" y="252232"/>
                  </a:cubicBezTo>
                  <a:cubicBezTo>
                    <a:pt x="655740" y="245839"/>
                    <a:pt x="641309" y="253887"/>
                    <a:pt x="632724" y="280628"/>
                  </a:cubicBezTo>
                  <a:cubicBezTo>
                    <a:pt x="623311" y="309993"/>
                    <a:pt x="621184" y="341674"/>
                    <a:pt x="626610" y="372006"/>
                  </a:cubicBezTo>
                  <a:cubicBezTo>
                    <a:pt x="628648" y="383454"/>
                    <a:pt x="631832" y="394902"/>
                    <a:pt x="638048" y="404707"/>
                  </a:cubicBezTo>
                  <a:cubicBezTo>
                    <a:pt x="644289" y="414525"/>
                    <a:pt x="653881" y="422611"/>
                    <a:pt x="665255" y="425018"/>
                  </a:cubicBezTo>
                  <a:cubicBezTo>
                    <a:pt x="635233" y="437611"/>
                    <a:pt x="600205" y="437777"/>
                    <a:pt x="570056" y="425450"/>
                  </a:cubicBezTo>
                  <a:cubicBezTo>
                    <a:pt x="586258" y="421248"/>
                    <a:pt x="598155" y="406732"/>
                    <a:pt x="603721" y="390954"/>
                  </a:cubicBezTo>
                  <a:cubicBezTo>
                    <a:pt x="609300" y="375164"/>
                    <a:pt x="609567" y="358088"/>
                    <a:pt x="609797" y="341369"/>
                  </a:cubicBezTo>
                  <a:cubicBezTo>
                    <a:pt x="610026" y="324127"/>
                    <a:pt x="610230" y="306656"/>
                    <a:pt x="605784" y="290000"/>
                  </a:cubicBezTo>
                  <a:cubicBezTo>
                    <a:pt x="602498" y="277648"/>
                    <a:pt x="596333" y="265322"/>
                    <a:pt x="586755" y="256650"/>
                  </a:cubicBezTo>
                  <a:cubicBezTo>
                    <a:pt x="576692" y="247520"/>
                    <a:pt x="565840" y="249137"/>
                    <a:pt x="553064" y="252232"/>
                  </a:cubicBezTo>
                  <a:cubicBezTo>
                    <a:pt x="559038" y="249252"/>
                    <a:pt x="565420" y="246756"/>
                    <a:pt x="571674" y="245648"/>
                  </a:cubicBezTo>
                  <a:cubicBezTo>
                    <a:pt x="575062" y="245063"/>
                    <a:pt x="578361" y="244872"/>
                    <a:pt x="581558" y="244706"/>
                  </a:cubicBezTo>
                  <a:cubicBezTo>
                    <a:pt x="589633" y="244273"/>
                    <a:pt x="597250" y="243891"/>
                    <a:pt x="604816" y="237193"/>
                  </a:cubicBezTo>
                  <a:cubicBezTo>
                    <a:pt x="613210" y="229782"/>
                    <a:pt x="615783" y="218551"/>
                    <a:pt x="616713" y="208185"/>
                  </a:cubicBezTo>
                  <a:cubicBezTo>
                    <a:pt x="617999" y="194356"/>
                    <a:pt x="616777" y="175918"/>
                    <a:pt x="604154" y="167004"/>
                  </a:cubicBezTo>
                  <a:cubicBezTo>
                    <a:pt x="597913" y="162598"/>
                    <a:pt x="589506" y="161541"/>
                    <a:pt x="582322" y="164152"/>
                  </a:cubicBezTo>
                  <a:cubicBezTo>
                    <a:pt x="604702" y="154779"/>
                    <a:pt x="614497" y="128599"/>
                    <a:pt x="616395" y="106263"/>
                  </a:cubicBezTo>
                  <a:cubicBezTo>
                    <a:pt x="617452" y="93835"/>
                    <a:pt x="616904" y="81267"/>
                    <a:pt x="616433" y="70481"/>
                  </a:cubicBezTo>
                  <a:cubicBezTo>
                    <a:pt x="616369" y="69233"/>
                    <a:pt x="616305" y="67973"/>
                    <a:pt x="616293" y="66686"/>
                  </a:cubicBezTo>
                  <a:cubicBezTo>
                    <a:pt x="616267" y="66113"/>
                    <a:pt x="616254" y="65540"/>
                    <a:pt x="616229" y="64980"/>
                  </a:cubicBezTo>
                  <a:cubicBezTo>
                    <a:pt x="615554" y="46669"/>
                    <a:pt x="614828" y="25925"/>
                    <a:pt x="599951" y="12377"/>
                  </a:cubicBezTo>
                  <a:cubicBezTo>
                    <a:pt x="589888" y="3234"/>
                    <a:pt x="574476" y="-1198"/>
                    <a:pt x="557624" y="279"/>
                  </a:cubicBezTo>
                  <a:cubicBezTo>
                    <a:pt x="542620" y="1565"/>
                    <a:pt x="528481" y="6863"/>
                    <a:pt x="514827" y="11995"/>
                  </a:cubicBezTo>
                  <a:cubicBezTo>
                    <a:pt x="505121" y="15636"/>
                    <a:pt x="494511" y="20322"/>
                    <a:pt x="491046" y="30000"/>
                  </a:cubicBezTo>
                  <a:cubicBezTo>
                    <a:pt x="490562" y="31325"/>
                    <a:pt x="490269" y="32674"/>
                    <a:pt x="490091" y="34011"/>
                  </a:cubicBezTo>
                  <a:cubicBezTo>
                    <a:pt x="488333" y="31490"/>
                    <a:pt x="486053" y="29389"/>
                    <a:pt x="483263" y="27797"/>
                  </a:cubicBezTo>
                  <a:cubicBezTo>
                    <a:pt x="466934" y="18451"/>
                    <a:pt x="437536" y="27835"/>
                    <a:pt x="425652" y="32305"/>
                  </a:cubicBezTo>
                  <a:cubicBezTo>
                    <a:pt x="413195" y="36991"/>
                    <a:pt x="404903" y="42492"/>
                    <a:pt x="399528" y="49585"/>
                  </a:cubicBezTo>
                  <a:cubicBezTo>
                    <a:pt x="395185" y="55315"/>
                    <a:pt x="393478" y="64496"/>
                    <a:pt x="394497" y="72582"/>
                  </a:cubicBezTo>
                  <a:cubicBezTo>
                    <a:pt x="388039" y="64738"/>
                    <a:pt x="380065" y="59059"/>
                    <a:pt x="371468" y="56347"/>
                  </a:cubicBezTo>
                  <a:cubicBezTo>
                    <a:pt x="360666" y="52947"/>
                    <a:pt x="348107" y="53622"/>
                    <a:pt x="333128" y="58384"/>
                  </a:cubicBezTo>
                  <a:cubicBezTo>
                    <a:pt x="306813" y="66763"/>
                    <a:pt x="286497" y="83317"/>
                    <a:pt x="277389" y="103793"/>
                  </a:cubicBezTo>
                  <a:cubicBezTo>
                    <a:pt x="274905" y="109421"/>
                    <a:pt x="273339" y="115470"/>
                    <a:pt x="272740" y="121646"/>
                  </a:cubicBezTo>
                  <a:cubicBezTo>
                    <a:pt x="269823" y="114337"/>
                    <a:pt x="260780" y="110376"/>
                    <a:pt x="253137" y="110886"/>
                  </a:cubicBezTo>
                  <a:cubicBezTo>
                    <a:pt x="244641" y="111433"/>
                    <a:pt x="237114" y="115954"/>
                    <a:pt x="230248" y="120767"/>
                  </a:cubicBezTo>
                  <a:cubicBezTo>
                    <a:pt x="217027" y="130063"/>
                    <a:pt x="204812" y="140759"/>
                    <a:pt x="193947" y="152576"/>
                  </a:cubicBezTo>
                  <a:cubicBezTo>
                    <a:pt x="181146" y="166533"/>
                    <a:pt x="176051" y="182705"/>
                    <a:pt x="178662" y="199819"/>
                  </a:cubicBezTo>
                  <a:cubicBezTo>
                    <a:pt x="159428" y="201143"/>
                    <a:pt x="140348" y="209051"/>
                    <a:pt x="124757" y="222256"/>
                  </a:cubicBezTo>
                  <a:cubicBezTo>
                    <a:pt x="108963" y="235601"/>
                    <a:pt x="97678" y="253492"/>
                    <a:pt x="93003" y="272580"/>
                  </a:cubicBezTo>
                  <a:cubicBezTo>
                    <a:pt x="90150" y="284194"/>
                    <a:pt x="88800" y="300315"/>
                    <a:pt x="98582" y="311228"/>
                  </a:cubicBezTo>
                  <a:cubicBezTo>
                    <a:pt x="100964" y="313876"/>
                    <a:pt x="103804" y="315977"/>
                    <a:pt x="106836" y="317786"/>
                  </a:cubicBezTo>
                  <a:cubicBezTo>
                    <a:pt x="102225" y="317213"/>
                    <a:pt x="97219" y="317888"/>
                    <a:pt x="92468" y="319823"/>
                  </a:cubicBezTo>
                  <a:cubicBezTo>
                    <a:pt x="80571" y="324636"/>
                    <a:pt x="69413" y="335409"/>
                    <a:pt x="64064" y="347252"/>
                  </a:cubicBezTo>
                  <a:cubicBezTo>
                    <a:pt x="62000" y="351760"/>
                    <a:pt x="58561" y="366671"/>
                    <a:pt x="62535" y="375088"/>
                  </a:cubicBezTo>
                  <a:cubicBezTo>
                    <a:pt x="62866" y="375737"/>
                    <a:pt x="63185" y="376336"/>
                    <a:pt x="63580" y="376858"/>
                  </a:cubicBezTo>
                  <a:cubicBezTo>
                    <a:pt x="60994" y="376896"/>
                    <a:pt x="58523" y="377533"/>
                    <a:pt x="56217" y="378730"/>
                  </a:cubicBezTo>
                  <a:cubicBezTo>
                    <a:pt x="45964" y="384091"/>
                    <a:pt x="41111" y="399792"/>
                    <a:pt x="37939" y="410183"/>
                  </a:cubicBezTo>
                  <a:cubicBezTo>
                    <a:pt x="37570" y="411329"/>
                    <a:pt x="37226" y="412424"/>
                    <a:pt x="36920" y="413417"/>
                  </a:cubicBezTo>
                  <a:cubicBezTo>
                    <a:pt x="29354" y="437026"/>
                    <a:pt x="26043" y="458317"/>
                    <a:pt x="26998" y="476717"/>
                  </a:cubicBezTo>
                  <a:cubicBezTo>
                    <a:pt x="28259" y="501001"/>
                    <a:pt x="37060" y="520280"/>
                    <a:pt x="53122" y="534045"/>
                  </a:cubicBezTo>
                  <a:cubicBezTo>
                    <a:pt x="64369" y="543659"/>
                    <a:pt x="79450" y="548383"/>
                    <a:pt x="94493" y="547008"/>
                  </a:cubicBezTo>
                  <a:cubicBezTo>
                    <a:pt x="103231" y="546219"/>
                    <a:pt x="110313" y="540718"/>
                    <a:pt x="115930" y="530301"/>
                  </a:cubicBezTo>
                  <a:cubicBezTo>
                    <a:pt x="115765" y="532173"/>
                    <a:pt x="115599" y="533930"/>
                    <a:pt x="115383" y="535127"/>
                  </a:cubicBezTo>
                  <a:lnTo>
                    <a:pt x="115357" y="535204"/>
                  </a:lnTo>
                  <a:cubicBezTo>
                    <a:pt x="114504" y="539508"/>
                    <a:pt x="113689" y="543583"/>
                    <a:pt x="116860" y="547696"/>
                  </a:cubicBezTo>
                  <a:cubicBezTo>
                    <a:pt x="122528" y="555030"/>
                    <a:pt x="139100" y="556826"/>
                    <a:pt x="148997" y="557883"/>
                  </a:cubicBezTo>
                  <a:cubicBezTo>
                    <a:pt x="149990" y="557985"/>
                    <a:pt x="150933" y="558112"/>
                    <a:pt x="151773" y="558214"/>
                  </a:cubicBezTo>
                  <a:cubicBezTo>
                    <a:pt x="156155" y="558723"/>
                    <a:pt x="163721" y="559398"/>
                    <a:pt x="172561" y="559398"/>
                  </a:cubicBezTo>
                  <a:cubicBezTo>
                    <a:pt x="182547" y="559398"/>
                    <a:pt x="194125" y="558519"/>
                    <a:pt x="204595" y="555502"/>
                  </a:cubicBezTo>
                  <a:cubicBezTo>
                    <a:pt x="209932" y="553973"/>
                    <a:pt x="214951" y="550586"/>
                    <a:pt x="219676" y="546397"/>
                  </a:cubicBezTo>
                  <a:cubicBezTo>
                    <a:pt x="212976" y="560493"/>
                    <a:pt x="216377" y="572539"/>
                    <a:pt x="223077" y="583452"/>
                  </a:cubicBezTo>
                  <a:cubicBezTo>
                    <a:pt x="209703" y="574691"/>
                    <a:pt x="194201" y="568605"/>
                    <a:pt x="177503" y="565701"/>
                  </a:cubicBezTo>
                  <a:cubicBezTo>
                    <a:pt x="168663" y="564148"/>
                    <a:pt x="160002" y="563906"/>
                    <a:pt x="151620" y="563664"/>
                  </a:cubicBezTo>
                  <a:cubicBezTo>
                    <a:pt x="146258" y="563524"/>
                    <a:pt x="140755" y="563358"/>
                    <a:pt x="135176" y="562874"/>
                  </a:cubicBezTo>
                  <a:cubicBezTo>
                    <a:pt x="120809" y="561614"/>
                    <a:pt x="106415" y="559373"/>
                    <a:pt x="92417" y="556215"/>
                  </a:cubicBezTo>
                  <a:cubicBezTo>
                    <a:pt x="90252" y="555731"/>
                    <a:pt x="88099" y="555221"/>
                    <a:pt x="85934" y="554712"/>
                  </a:cubicBezTo>
                  <a:cubicBezTo>
                    <a:pt x="75642" y="552293"/>
                    <a:pt x="65019" y="549784"/>
                    <a:pt x="54218" y="549759"/>
                  </a:cubicBezTo>
                  <a:lnTo>
                    <a:pt x="54154" y="549759"/>
                  </a:lnTo>
                  <a:cubicBezTo>
                    <a:pt x="38971" y="549759"/>
                    <a:pt x="26094" y="555132"/>
                    <a:pt x="18833" y="564530"/>
                  </a:cubicBezTo>
                  <a:cubicBezTo>
                    <a:pt x="6223" y="580855"/>
                    <a:pt x="249" y="602362"/>
                    <a:pt x="3650" y="619375"/>
                  </a:cubicBezTo>
                  <a:cubicBezTo>
                    <a:pt x="5994" y="630988"/>
                    <a:pt x="12681" y="640322"/>
                    <a:pt x="22973" y="646345"/>
                  </a:cubicBezTo>
                  <a:cubicBezTo>
                    <a:pt x="25584" y="647848"/>
                    <a:pt x="28297" y="649159"/>
                    <a:pt x="31061" y="650254"/>
                  </a:cubicBezTo>
                  <a:cubicBezTo>
                    <a:pt x="17177" y="651515"/>
                    <a:pt x="5523" y="663829"/>
                    <a:pt x="1918" y="676435"/>
                  </a:cubicBezTo>
                  <a:cubicBezTo>
                    <a:pt x="-2387" y="691436"/>
                    <a:pt x="1370" y="707569"/>
                    <a:pt x="5204" y="721526"/>
                  </a:cubicBezTo>
                  <a:cubicBezTo>
                    <a:pt x="8223" y="732464"/>
                    <a:pt x="11904" y="743797"/>
                    <a:pt x="20769" y="751272"/>
                  </a:cubicBezTo>
                  <a:cubicBezTo>
                    <a:pt x="26781" y="756340"/>
                    <a:pt x="34144" y="757919"/>
                    <a:pt x="41378" y="757664"/>
                  </a:cubicBezTo>
                  <a:cubicBezTo>
                    <a:pt x="41149" y="757792"/>
                    <a:pt x="40945" y="757932"/>
                    <a:pt x="40742" y="758046"/>
                  </a:cubicBezTo>
                  <a:cubicBezTo>
                    <a:pt x="34857" y="761688"/>
                    <a:pt x="30959" y="766935"/>
                    <a:pt x="30068" y="772436"/>
                  </a:cubicBezTo>
                  <a:cubicBezTo>
                    <a:pt x="29252" y="777351"/>
                    <a:pt x="30806" y="782292"/>
                    <a:pt x="32029" y="786265"/>
                  </a:cubicBezTo>
                  <a:cubicBezTo>
                    <a:pt x="34475" y="794083"/>
                    <a:pt x="36997" y="801685"/>
                    <a:pt x="41124" y="808473"/>
                  </a:cubicBezTo>
                  <a:cubicBezTo>
                    <a:pt x="44486" y="813974"/>
                    <a:pt x="50396" y="821270"/>
                    <a:pt x="59504" y="824696"/>
                  </a:cubicBezTo>
                  <a:cubicBezTo>
                    <a:pt x="62561" y="825842"/>
                    <a:pt x="65758" y="826389"/>
                    <a:pt x="68917" y="826389"/>
                  </a:cubicBezTo>
                  <a:cubicBezTo>
                    <a:pt x="72075" y="826389"/>
                    <a:pt x="75069" y="825816"/>
                    <a:pt x="77846" y="824759"/>
                  </a:cubicBezTo>
                  <a:cubicBezTo>
                    <a:pt x="76037" y="827994"/>
                    <a:pt x="74508" y="831457"/>
                    <a:pt x="73362" y="835125"/>
                  </a:cubicBezTo>
                  <a:cubicBezTo>
                    <a:pt x="68140" y="852162"/>
                    <a:pt x="74381" y="872040"/>
                    <a:pt x="90914" y="891128"/>
                  </a:cubicBezTo>
                  <a:cubicBezTo>
                    <a:pt x="104441" y="906753"/>
                    <a:pt x="124299" y="920696"/>
                    <a:pt x="141481" y="926656"/>
                  </a:cubicBezTo>
                  <a:cubicBezTo>
                    <a:pt x="149353" y="929381"/>
                    <a:pt x="156601" y="930756"/>
                    <a:pt x="163211" y="930756"/>
                  </a:cubicBezTo>
                  <a:cubicBezTo>
                    <a:pt x="168752" y="930756"/>
                    <a:pt x="173834" y="929801"/>
                    <a:pt x="178394" y="927865"/>
                  </a:cubicBezTo>
                  <a:cubicBezTo>
                    <a:pt x="180802" y="926847"/>
                    <a:pt x="183005" y="925560"/>
                    <a:pt x="185043" y="924134"/>
                  </a:cubicBezTo>
                  <a:cubicBezTo>
                    <a:pt x="186648" y="933073"/>
                    <a:pt x="192316" y="940255"/>
                    <a:pt x="200596" y="943592"/>
                  </a:cubicBezTo>
                  <a:cubicBezTo>
                    <a:pt x="216123" y="949882"/>
                    <a:pt x="232694" y="953104"/>
                    <a:pt x="249380" y="953091"/>
                  </a:cubicBezTo>
                  <a:cubicBezTo>
                    <a:pt x="255838" y="953091"/>
                    <a:pt x="262321" y="952620"/>
                    <a:pt x="268766" y="951639"/>
                  </a:cubicBezTo>
                  <a:cubicBezTo>
                    <a:pt x="282726" y="949564"/>
                    <a:pt x="292407" y="945833"/>
                    <a:pt x="297527" y="940561"/>
                  </a:cubicBezTo>
                  <a:cubicBezTo>
                    <a:pt x="302036" y="935951"/>
                    <a:pt x="304494" y="928769"/>
                    <a:pt x="305845" y="921995"/>
                  </a:cubicBezTo>
                  <a:cubicBezTo>
                    <a:pt x="307704" y="928757"/>
                    <a:pt x="312035" y="934092"/>
                    <a:pt x="318760" y="937912"/>
                  </a:cubicBezTo>
                  <a:cubicBezTo>
                    <a:pt x="331523" y="945081"/>
                    <a:pt x="349572" y="944610"/>
                    <a:pt x="360972" y="941134"/>
                  </a:cubicBezTo>
                  <a:cubicBezTo>
                    <a:pt x="369328" y="938587"/>
                    <a:pt x="377174" y="934614"/>
                    <a:pt x="384753" y="930769"/>
                  </a:cubicBezTo>
                  <a:cubicBezTo>
                    <a:pt x="389007" y="928591"/>
                    <a:pt x="393440" y="926350"/>
                    <a:pt x="397859" y="924414"/>
                  </a:cubicBezTo>
                  <a:cubicBezTo>
                    <a:pt x="402075" y="922555"/>
                    <a:pt x="406495" y="920874"/>
                    <a:pt x="410801" y="919257"/>
                  </a:cubicBezTo>
                  <a:cubicBezTo>
                    <a:pt x="421194" y="915310"/>
                    <a:pt x="431957" y="911235"/>
                    <a:pt x="440797" y="904244"/>
                  </a:cubicBezTo>
                  <a:cubicBezTo>
                    <a:pt x="451535" y="895751"/>
                    <a:pt x="456260" y="884405"/>
                    <a:pt x="454120" y="872333"/>
                  </a:cubicBezTo>
                  <a:cubicBezTo>
                    <a:pt x="451369" y="856785"/>
                    <a:pt x="437880" y="842319"/>
                    <a:pt x="420557" y="836334"/>
                  </a:cubicBezTo>
                  <a:cubicBezTo>
                    <a:pt x="409692" y="832591"/>
                    <a:pt x="398305" y="833507"/>
                    <a:pt x="387300" y="834424"/>
                  </a:cubicBezTo>
                  <a:cubicBezTo>
                    <a:pt x="383020" y="834768"/>
                    <a:pt x="378575" y="835137"/>
                    <a:pt x="374321" y="835201"/>
                  </a:cubicBezTo>
                  <a:cubicBezTo>
                    <a:pt x="373404" y="835226"/>
                    <a:pt x="372155" y="835328"/>
                    <a:pt x="370729" y="835443"/>
                  </a:cubicBezTo>
                  <a:cubicBezTo>
                    <a:pt x="365838" y="835876"/>
                    <a:pt x="355622" y="836729"/>
                    <a:pt x="354349" y="833176"/>
                  </a:cubicBezTo>
                  <a:cubicBezTo>
                    <a:pt x="354221" y="832845"/>
                    <a:pt x="354272" y="832629"/>
                    <a:pt x="354514" y="832336"/>
                  </a:cubicBezTo>
                  <a:cubicBezTo>
                    <a:pt x="357979" y="828019"/>
                    <a:pt x="384600" y="827370"/>
                    <a:pt x="389631" y="827828"/>
                  </a:cubicBezTo>
                  <a:cubicBezTo>
                    <a:pt x="411374" y="829929"/>
                    <a:pt x="426697" y="832310"/>
                    <a:pt x="441014" y="845999"/>
                  </a:cubicBezTo>
                  <a:cubicBezTo>
                    <a:pt x="443459" y="848317"/>
                    <a:pt x="445828" y="850927"/>
                    <a:pt x="448108" y="853474"/>
                  </a:cubicBezTo>
                  <a:cubicBezTo>
                    <a:pt x="454452" y="860440"/>
                    <a:pt x="460986" y="867672"/>
                    <a:pt x="470297" y="870550"/>
                  </a:cubicBezTo>
                  <a:cubicBezTo>
                    <a:pt x="479901" y="873530"/>
                    <a:pt x="490205" y="871289"/>
                    <a:pt x="500090" y="864094"/>
                  </a:cubicBezTo>
                  <a:cubicBezTo>
                    <a:pt x="518635" y="850609"/>
                    <a:pt x="532060" y="822187"/>
                    <a:pt x="531704" y="805786"/>
                  </a:cubicBezTo>
                  <a:cubicBezTo>
                    <a:pt x="531322" y="788429"/>
                    <a:pt x="527118" y="780038"/>
                    <a:pt x="512980" y="768374"/>
                  </a:cubicBezTo>
                  <a:cubicBezTo>
                    <a:pt x="508394" y="764566"/>
                    <a:pt x="500612" y="760670"/>
                    <a:pt x="493109" y="756888"/>
                  </a:cubicBezTo>
                  <a:cubicBezTo>
                    <a:pt x="485875" y="753258"/>
                    <a:pt x="478398" y="749489"/>
                    <a:pt x="474093" y="745987"/>
                  </a:cubicBezTo>
                  <a:cubicBezTo>
                    <a:pt x="473927" y="745860"/>
                    <a:pt x="473787" y="745746"/>
                    <a:pt x="473647" y="745618"/>
                  </a:cubicBezTo>
                  <a:cubicBezTo>
                    <a:pt x="480296" y="749922"/>
                    <a:pt x="487836" y="753182"/>
                    <a:pt x="495211" y="756378"/>
                  </a:cubicBezTo>
                  <a:cubicBezTo>
                    <a:pt x="500039" y="758479"/>
                    <a:pt x="505057" y="760631"/>
                    <a:pt x="509681" y="763064"/>
                  </a:cubicBezTo>
                  <a:cubicBezTo>
                    <a:pt x="520762" y="768845"/>
                    <a:pt x="530812" y="776714"/>
                    <a:pt x="540531" y="784316"/>
                  </a:cubicBezTo>
                  <a:cubicBezTo>
                    <a:pt x="546161" y="788722"/>
                    <a:pt x="551943" y="793256"/>
                    <a:pt x="557917" y="797394"/>
                  </a:cubicBezTo>
                  <a:cubicBezTo>
                    <a:pt x="563318" y="801100"/>
                    <a:pt x="569865" y="803876"/>
                    <a:pt x="576972" y="805607"/>
                  </a:cubicBezTo>
                  <a:cubicBezTo>
                    <a:pt x="582857" y="807059"/>
                    <a:pt x="589162" y="807785"/>
                    <a:pt x="595480" y="807785"/>
                  </a:cubicBezTo>
                  <a:cubicBezTo>
                    <a:pt x="602982" y="807785"/>
                    <a:pt x="610561" y="806728"/>
                    <a:pt x="617617" y="804563"/>
                  </a:cubicBezTo>
                  <a:cubicBezTo>
                    <a:pt x="624674" y="806728"/>
                    <a:pt x="632227" y="807785"/>
                    <a:pt x="639755" y="807785"/>
                  </a:cubicBezTo>
                  <a:cubicBezTo>
                    <a:pt x="653715" y="807785"/>
                    <a:pt x="667471" y="804181"/>
                    <a:pt x="677317" y="797394"/>
                  </a:cubicBezTo>
                  <a:cubicBezTo>
                    <a:pt x="683291" y="793256"/>
                    <a:pt x="689074" y="788710"/>
                    <a:pt x="694704" y="784316"/>
                  </a:cubicBezTo>
                  <a:cubicBezTo>
                    <a:pt x="704410" y="776714"/>
                    <a:pt x="714472" y="768857"/>
                    <a:pt x="725554" y="763064"/>
                  </a:cubicBezTo>
                  <a:cubicBezTo>
                    <a:pt x="730178" y="760644"/>
                    <a:pt x="735196" y="758479"/>
                    <a:pt x="740024" y="756378"/>
                  </a:cubicBezTo>
                  <a:cubicBezTo>
                    <a:pt x="747399" y="753182"/>
                    <a:pt x="754939" y="749922"/>
                    <a:pt x="761588" y="745618"/>
                  </a:cubicBezTo>
                  <a:cubicBezTo>
                    <a:pt x="761448" y="745746"/>
                    <a:pt x="761308" y="745860"/>
                    <a:pt x="761142" y="745987"/>
                  </a:cubicBezTo>
                  <a:cubicBezTo>
                    <a:pt x="756837" y="749489"/>
                    <a:pt x="749360" y="753258"/>
                    <a:pt x="742125" y="756888"/>
                  </a:cubicBezTo>
                  <a:cubicBezTo>
                    <a:pt x="734623" y="760682"/>
                    <a:pt x="726840" y="764566"/>
                    <a:pt x="722255" y="768374"/>
                  </a:cubicBezTo>
                  <a:cubicBezTo>
                    <a:pt x="708116" y="780025"/>
                    <a:pt x="703913" y="788417"/>
                    <a:pt x="703531" y="805786"/>
                  </a:cubicBezTo>
                  <a:cubicBezTo>
                    <a:pt x="703149" y="822187"/>
                    <a:pt x="716600" y="850609"/>
                    <a:pt x="735145" y="864094"/>
                  </a:cubicBezTo>
                  <a:cubicBezTo>
                    <a:pt x="745029" y="871289"/>
                    <a:pt x="755347" y="873530"/>
                    <a:pt x="764938" y="870550"/>
                  </a:cubicBezTo>
                  <a:cubicBezTo>
                    <a:pt x="774249" y="867672"/>
                    <a:pt x="780796" y="860440"/>
                    <a:pt x="787126" y="853474"/>
                  </a:cubicBezTo>
                  <a:cubicBezTo>
                    <a:pt x="789406" y="850927"/>
                    <a:pt x="791775" y="848317"/>
                    <a:pt x="794221" y="845999"/>
                  </a:cubicBezTo>
                  <a:cubicBezTo>
                    <a:pt x="808525" y="832310"/>
                    <a:pt x="823848" y="829929"/>
                    <a:pt x="845578" y="827828"/>
                  </a:cubicBezTo>
                  <a:cubicBezTo>
                    <a:pt x="850635" y="827357"/>
                    <a:pt x="877243" y="828006"/>
                    <a:pt x="880708" y="832336"/>
                  </a:cubicBezTo>
                  <a:cubicBezTo>
                    <a:pt x="880950" y="832616"/>
                    <a:pt x="880988" y="832845"/>
                    <a:pt x="880873" y="833176"/>
                  </a:cubicBezTo>
                  <a:cubicBezTo>
                    <a:pt x="879587" y="836716"/>
                    <a:pt x="869384" y="835863"/>
                    <a:pt x="864493" y="835443"/>
                  </a:cubicBezTo>
                  <a:cubicBezTo>
                    <a:pt x="863067" y="835316"/>
                    <a:pt x="861818" y="835214"/>
                    <a:pt x="860901" y="835201"/>
                  </a:cubicBezTo>
                  <a:cubicBezTo>
                    <a:pt x="856647" y="835137"/>
                    <a:pt x="852202" y="834768"/>
                    <a:pt x="847922" y="834424"/>
                  </a:cubicBezTo>
                  <a:cubicBezTo>
                    <a:pt x="836891" y="833507"/>
                    <a:pt x="825530" y="832591"/>
                    <a:pt x="814665" y="836334"/>
                  </a:cubicBezTo>
                  <a:cubicBezTo>
                    <a:pt x="797342" y="842319"/>
                    <a:pt x="783853" y="856785"/>
                    <a:pt x="781102" y="872333"/>
                  </a:cubicBezTo>
                  <a:cubicBezTo>
                    <a:pt x="778936" y="884392"/>
                    <a:pt x="783687" y="895738"/>
                    <a:pt x="794425" y="904244"/>
                  </a:cubicBezTo>
                  <a:cubicBezTo>
                    <a:pt x="803265" y="911235"/>
                    <a:pt x="814028" y="915310"/>
                    <a:pt x="824421" y="919257"/>
                  </a:cubicBezTo>
                  <a:cubicBezTo>
                    <a:pt x="828727" y="920862"/>
                    <a:pt x="833147" y="922555"/>
                    <a:pt x="837363" y="924414"/>
                  </a:cubicBezTo>
                  <a:cubicBezTo>
                    <a:pt x="841782" y="926350"/>
                    <a:pt x="846202" y="928591"/>
                    <a:pt x="850469" y="930769"/>
                  </a:cubicBezTo>
                  <a:cubicBezTo>
                    <a:pt x="858048" y="934614"/>
                    <a:pt x="865894" y="938587"/>
                    <a:pt x="874237" y="941134"/>
                  </a:cubicBezTo>
                  <a:cubicBezTo>
                    <a:pt x="885650" y="944623"/>
                    <a:pt x="903712" y="945081"/>
                    <a:pt x="916462" y="937912"/>
                  </a:cubicBezTo>
                  <a:cubicBezTo>
                    <a:pt x="923187" y="934105"/>
                    <a:pt x="927530" y="928769"/>
                    <a:pt x="929365" y="921995"/>
                  </a:cubicBezTo>
                  <a:cubicBezTo>
                    <a:pt x="930728" y="928757"/>
                    <a:pt x="933199" y="935951"/>
                    <a:pt x="937682" y="940561"/>
                  </a:cubicBezTo>
                  <a:cubicBezTo>
                    <a:pt x="942815" y="945833"/>
                    <a:pt x="952496" y="949564"/>
                    <a:pt x="966456" y="951639"/>
                  </a:cubicBezTo>
                  <a:cubicBezTo>
                    <a:pt x="972901" y="952620"/>
                    <a:pt x="979372" y="953091"/>
                    <a:pt x="985842" y="953091"/>
                  </a:cubicBezTo>
                  <a:cubicBezTo>
                    <a:pt x="1002515" y="953091"/>
                    <a:pt x="1019099" y="949895"/>
                    <a:pt x="1034626" y="943592"/>
                  </a:cubicBezTo>
                  <a:cubicBezTo>
                    <a:pt x="1042906" y="940255"/>
                    <a:pt x="1048561" y="933073"/>
                    <a:pt x="1050179" y="924134"/>
                  </a:cubicBezTo>
                  <a:cubicBezTo>
                    <a:pt x="1052217" y="925560"/>
                    <a:pt x="1054420" y="926847"/>
                    <a:pt x="1056828" y="927865"/>
                  </a:cubicBezTo>
                  <a:cubicBezTo>
                    <a:pt x="1061388" y="929801"/>
                    <a:pt x="1066470" y="930756"/>
                    <a:pt x="1072011" y="930756"/>
                  </a:cubicBezTo>
                  <a:cubicBezTo>
                    <a:pt x="1078596" y="930756"/>
                    <a:pt x="1085869" y="929393"/>
                    <a:pt x="1093741" y="926656"/>
                  </a:cubicBezTo>
                  <a:cubicBezTo>
                    <a:pt x="1110923" y="920683"/>
                    <a:pt x="1130755" y="906753"/>
                    <a:pt x="1144308" y="891128"/>
                  </a:cubicBezTo>
                  <a:cubicBezTo>
                    <a:pt x="1160841" y="872040"/>
                    <a:pt x="1167070" y="852150"/>
                    <a:pt x="1161860" y="835125"/>
                  </a:cubicBezTo>
                  <a:cubicBezTo>
                    <a:pt x="1160714" y="831457"/>
                    <a:pt x="1159185" y="827994"/>
                    <a:pt x="1157376" y="824759"/>
                  </a:cubicBezTo>
                  <a:cubicBezTo>
                    <a:pt x="1160153" y="825816"/>
                    <a:pt x="1163210" y="826389"/>
                    <a:pt x="1166305" y="826389"/>
                  </a:cubicBezTo>
                  <a:cubicBezTo>
                    <a:pt x="1169401" y="826389"/>
                    <a:pt x="1172661" y="825842"/>
                    <a:pt x="1175718" y="824696"/>
                  </a:cubicBezTo>
                  <a:cubicBezTo>
                    <a:pt x="1184826" y="821270"/>
                    <a:pt x="1190736" y="813974"/>
                    <a:pt x="1194098" y="808473"/>
                  </a:cubicBezTo>
                  <a:cubicBezTo>
                    <a:pt x="1198213" y="801685"/>
                    <a:pt x="1200747" y="794083"/>
                    <a:pt x="1203193" y="786265"/>
                  </a:cubicBezTo>
                  <a:cubicBezTo>
                    <a:pt x="1204416" y="782292"/>
                    <a:pt x="1205970" y="777338"/>
                    <a:pt x="1205154" y="772436"/>
                  </a:cubicBezTo>
                  <a:cubicBezTo>
                    <a:pt x="1204263" y="766935"/>
                    <a:pt x="1200365" y="761701"/>
                    <a:pt x="1194480" y="758046"/>
                  </a:cubicBezTo>
                  <a:cubicBezTo>
                    <a:pt x="1194277" y="757919"/>
                    <a:pt x="1194073" y="757779"/>
                    <a:pt x="1193844" y="757664"/>
                  </a:cubicBezTo>
                  <a:cubicBezTo>
                    <a:pt x="1201078" y="757906"/>
                    <a:pt x="1208441" y="756340"/>
                    <a:pt x="1214453" y="751272"/>
                  </a:cubicBezTo>
                  <a:cubicBezTo>
                    <a:pt x="1223318" y="743797"/>
                    <a:pt x="1227012" y="732464"/>
                    <a:pt x="1230018" y="721526"/>
                  </a:cubicBezTo>
                  <a:cubicBezTo>
                    <a:pt x="1233852" y="707569"/>
                    <a:pt x="1237596" y="691436"/>
                    <a:pt x="1233304" y="676435"/>
                  </a:cubicBezTo>
                  <a:close/>
                  <a:moveTo>
                    <a:pt x="617541" y="682522"/>
                  </a:moveTo>
                  <a:lnTo>
                    <a:pt x="615885" y="682522"/>
                  </a:lnTo>
                  <a:cubicBezTo>
                    <a:pt x="608994" y="682853"/>
                    <a:pt x="603173" y="681987"/>
                    <a:pt x="598218" y="679568"/>
                  </a:cubicBezTo>
                  <a:cubicBezTo>
                    <a:pt x="591761" y="676435"/>
                    <a:pt x="586729" y="670628"/>
                    <a:pt x="582628" y="661269"/>
                  </a:cubicBezTo>
                  <a:cubicBezTo>
                    <a:pt x="573928" y="641341"/>
                    <a:pt x="588169" y="621272"/>
                    <a:pt x="588780" y="601496"/>
                  </a:cubicBezTo>
                  <a:cubicBezTo>
                    <a:pt x="589328" y="583733"/>
                    <a:pt x="572451" y="566185"/>
                    <a:pt x="556440" y="559449"/>
                  </a:cubicBezTo>
                  <a:cubicBezTo>
                    <a:pt x="532672" y="549440"/>
                    <a:pt x="539040" y="551541"/>
                    <a:pt x="537219" y="529639"/>
                  </a:cubicBezTo>
                  <a:cubicBezTo>
                    <a:pt x="535856" y="513314"/>
                    <a:pt x="520304" y="503356"/>
                    <a:pt x="506853" y="499345"/>
                  </a:cubicBezTo>
                  <a:cubicBezTo>
                    <a:pt x="497173" y="496455"/>
                    <a:pt x="486741" y="495474"/>
                    <a:pt x="477990" y="490253"/>
                  </a:cubicBezTo>
                  <a:cubicBezTo>
                    <a:pt x="475710" y="488891"/>
                    <a:pt x="473774" y="487464"/>
                    <a:pt x="472144" y="486000"/>
                  </a:cubicBezTo>
                  <a:cubicBezTo>
                    <a:pt x="456795" y="472146"/>
                    <a:pt x="469800" y="454866"/>
                    <a:pt x="490447" y="459641"/>
                  </a:cubicBezTo>
                  <a:cubicBezTo>
                    <a:pt x="507121" y="463512"/>
                    <a:pt x="523526" y="471534"/>
                    <a:pt x="538811" y="479200"/>
                  </a:cubicBezTo>
                  <a:cubicBezTo>
                    <a:pt x="562923" y="491323"/>
                    <a:pt x="589430" y="504184"/>
                    <a:pt x="616700" y="504184"/>
                  </a:cubicBezTo>
                  <a:cubicBezTo>
                    <a:pt x="643971" y="504184"/>
                    <a:pt x="670477" y="491323"/>
                    <a:pt x="694589" y="479200"/>
                  </a:cubicBezTo>
                  <a:cubicBezTo>
                    <a:pt x="709900" y="471534"/>
                    <a:pt x="726305" y="463512"/>
                    <a:pt x="742953" y="459641"/>
                  </a:cubicBezTo>
                  <a:cubicBezTo>
                    <a:pt x="763295" y="454929"/>
                    <a:pt x="776210" y="471624"/>
                    <a:pt x="761945" y="485351"/>
                  </a:cubicBezTo>
                  <a:cubicBezTo>
                    <a:pt x="760187" y="487057"/>
                    <a:pt x="758034" y="488712"/>
                    <a:pt x="755423" y="490266"/>
                  </a:cubicBezTo>
                  <a:cubicBezTo>
                    <a:pt x="746685" y="495487"/>
                    <a:pt x="736241" y="496455"/>
                    <a:pt x="726547" y="499358"/>
                  </a:cubicBezTo>
                  <a:cubicBezTo>
                    <a:pt x="713122" y="503369"/>
                    <a:pt x="697570" y="513340"/>
                    <a:pt x="696207" y="529652"/>
                  </a:cubicBezTo>
                  <a:cubicBezTo>
                    <a:pt x="694373" y="551554"/>
                    <a:pt x="700754" y="549453"/>
                    <a:pt x="676986" y="559462"/>
                  </a:cubicBezTo>
                  <a:cubicBezTo>
                    <a:pt x="660950" y="566211"/>
                    <a:pt x="644098" y="583745"/>
                    <a:pt x="644646" y="601509"/>
                  </a:cubicBezTo>
                  <a:cubicBezTo>
                    <a:pt x="645257" y="621297"/>
                    <a:pt x="659498" y="641366"/>
                    <a:pt x="650798" y="661282"/>
                  </a:cubicBezTo>
                  <a:cubicBezTo>
                    <a:pt x="646901" y="670208"/>
                    <a:pt x="642137" y="675913"/>
                    <a:pt x="636061" y="679135"/>
                  </a:cubicBezTo>
                  <a:cubicBezTo>
                    <a:pt x="630928" y="681911"/>
                    <a:pt x="624827" y="682878"/>
                    <a:pt x="617541" y="682535"/>
                  </a:cubicBezTo>
                  <a:close/>
                </a:path>
              </a:pathLst>
            </a:custGeom>
            <a:solidFill>
              <a:schemeClr val="bg1">
                <a:lumMod val="85000"/>
              </a:schemeClr>
            </a:solidFill>
            <a:ln w="1264" cap="flat">
              <a:noFill/>
              <a:prstDash val="solid"/>
              <a:miter/>
            </a:ln>
          </p:spPr>
          <p:txBody>
            <a:bodyPr/>
            <a:lstStyle/>
            <a:p>
              <a:endParaRPr lang="en-US"/>
            </a:p>
          </p:txBody>
        </p:sp>
        <p:sp>
          <p:nvSpPr>
            <p:cNvPr id="4801" name="Freeform 4800">
              <a:extLst>
                <a:ext uri="{FF2B5EF4-FFF2-40B4-BE49-F238E27FC236}">
                  <a16:creationId xmlns:a16="http://schemas.microsoft.com/office/drawing/2014/main" id="{E9A32B6B-FBF2-584E-66CA-6B21B2080573}"/>
                </a:ext>
              </a:extLst>
            </p:cNvPr>
            <p:cNvSpPr/>
            <p:nvPr/>
          </p:nvSpPr>
          <p:spPr>
            <a:xfrm>
              <a:off x="6936613" y="2081650"/>
              <a:ext cx="616906" cy="953095"/>
            </a:xfrm>
            <a:custGeom>
              <a:avLst/>
              <a:gdLst>
                <a:gd name="csX0" fmla="*/ 611854 w 616906"/>
                <a:gd name="csY0" fmla="*/ 347384 h 953095"/>
                <a:gd name="csX1" fmla="*/ 610530 w 616906"/>
                <a:gd name="csY1" fmla="*/ 361964 h 953095"/>
                <a:gd name="csX2" fmla="*/ 575744 w 616906"/>
                <a:gd name="csY2" fmla="*/ 424411 h 953095"/>
                <a:gd name="csX3" fmla="*/ 519317 w 616906"/>
                <a:gd name="csY3" fmla="*/ 390488 h 953095"/>
                <a:gd name="csX4" fmla="*/ 556651 w 616906"/>
                <a:gd name="csY4" fmla="*/ 370127 h 953095"/>
                <a:gd name="csX5" fmla="*/ 568267 w 616906"/>
                <a:gd name="csY5" fmla="*/ 330130 h 953095"/>
                <a:gd name="csX6" fmla="*/ 538755 w 616906"/>
                <a:gd name="csY6" fmla="*/ 302459 h 953095"/>
                <a:gd name="csX7" fmla="*/ 485958 w 616906"/>
                <a:gd name="csY7" fmla="*/ 310812 h 953095"/>
                <a:gd name="csX8" fmla="*/ 449593 w 616906"/>
                <a:gd name="csY8" fmla="*/ 285956 h 953095"/>
                <a:gd name="csX9" fmla="*/ 465540 w 616906"/>
                <a:gd name="csY9" fmla="*/ 228641 h 953095"/>
                <a:gd name="csX10" fmla="*/ 526922 w 616906"/>
                <a:gd name="csY10" fmla="*/ 215130 h 953095"/>
                <a:gd name="csX11" fmla="*/ 564981 w 616906"/>
                <a:gd name="csY11" fmla="*/ 190745 h 953095"/>
                <a:gd name="csX12" fmla="*/ 524973 w 616906"/>
                <a:gd name="csY12" fmla="*/ 176394 h 953095"/>
                <a:gd name="csX13" fmla="*/ 524132 w 616906"/>
                <a:gd name="csY13" fmla="*/ 151473 h 953095"/>
                <a:gd name="csX14" fmla="*/ 545340 w 616906"/>
                <a:gd name="csY14" fmla="*/ 133748 h 953095"/>
                <a:gd name="csX15" fmla="*/ 565643 w 616906"/>
                <a:gd name="csY15" fmla="*/ 111476 h 953095"/>
                <a:gd name="csX16" fmla="*/ 565771 w 616906"/>
                <a:gd name="csY16" fmla="*/ 82545 h 953095"/>
                <a:gd name="csX17" fmla="*/ 539506 w 616906"/>
                <a:gd name="csY17" fmla="*/ 71989 h 953095"/>
                <a:gd name="csX18" fmla="*/ 529762 w 616906"/>
                <a:gd name="csY18" fmla="*/ 94171 h 953095"/>
                <a:gd name="csX19" fmla="*/ 510490 w 616906"/>
                <a:gd name="csY19" fmla="*/ 111858 h 953095"/>
                <a:gd name="csX20" fmla="*/ 470291 w 616906"/>
                <a:gd name="csY20" fmla="*/ 85665 h 953095"/>
                <a:gd name="csX21" fmla="*/ 450128 w 616906"/>
                <a:gd name="csY21" fmla="*/ 77082 h 953095"/>
                <a:gd name="csX22" fmla="*/ 443377 w 616906"/>
                <a:gd name="csY22" fmla="*/ 102741 h 953095"/>
                <a:gd name="csX23" fmla="*/ 458866 w 616906"/>
                <a:gd name="csY23" fmla="*/ 128234 h 953095"/>
                <a:gd name="csX24" fmla="*/ 448052 w 616906"/>
                <a:gd name="csY24" fmla="*/ 167836 h 953095"/>
                <a:gd name="csX25" fmla="*/ 405904 w 616906"/>
                <a:gd name="csY25" fmla="*/ 169364 h 953095"/>
                <a:gd name="csX26" fmla="*/ 380149 w 616906"/>
                <a:gd name="csY26" fmla="*/ 132971 h 953095"/>
                <a:gd name="csX27" fmla="*/ 344242 w 616906"/>
                <a:gd name="csY27" fmla="*/ 109923 h 953095"/>
                <a:gd name="csX28" fmla="*/ 325047 w 616906"/>
                <a:gd name="csY28" fmla="*/ 136626 h 953095"/>
                <a:gd name="csX29" fmla="*/ 371729 w 616906"/>
                <a:gd name="csY29" fmla="*/ 174967 h 953095"/>
                <a:gd name="csX30" fmla="*/ 387970 w 616906"/>
                <a:gd name="csY30" fmla="*/ 205809 h 953095"/>
                <a:gd name="csX31" fmla="*/ 367832 w 616906"/>
                <a:gd name="csY31" fmla="*/ 232244 h 953095"/>
                <a:gd name="csX32" fmla="*/ 349617 w 616906"/>
                <a:gd name="csY32" fmla="*/ 234333 h 953095"/>
                <a:gd name="csX33" fmla="*/ 325009 w 616906"/>
                <a:gd name="csY33" fmla="*/ 257572 h 953095"/>
                <a:gd name="csX34" fmla="*/ 280428 w 616906"/>
                <a:gd name="csY34" fmla="*/ 233900 h 953095"/>
                <a:gd name="csX35" fmla="*/ 271601 w 616906"/>
                <a:gd name="csY35" fmla="*/ 204497 h 953095"/>
                <a:gd name="csX36" fmla="*/ 245311 w 616906"/>
                <a:gd name="csY36" fmla="*/ 183104 h 953095"/>
                <a:gd name="csX37" fmla="*/ 218817 w 616906"/>
                <a:gd name="csY37" fmla="*/ 200932 h 953095"/>
                <a:gd name="csX38" fmla="*/ 235172 w 616906"/>
                <a:gd name="csY38" fmla="*/ 231544 h 953095"/>
                <a:gd name="csX39" fmla="*/ 254023 w 616906"/>
                <a:gd name="csY39" fmla="*/ 261698 h 953095"/>
                <a:gd name="csX40" fmla="*/ 216728 w 616906"/>
                <a:gd name="csY40" fmla="*/ 288057 h 953095"/>
                <a:gd name="csX41" fmla="*/ 169702 w 616906"/>
                <a:gd name="csY41" fmla="*/ 261621 h 953095"/>
                <a:gd name="csX42" fmla="*/ 154850 w 616906"/>
                <a:gd name="csY42" fmla="*/ 289152 h 953095"/>
                <a:gd name="csX43" fmla="*/ 190094 w 616906"/>
                <a:gd name="csY43" fmla="*/ 319408 h 953095"/>
                <a:gd name="csX44" fmla="*/ 224447 w 616906"/>
                <a:gd name="csY44" fmla="*/ 336637 h 953095"/>
                <a:gd name="csX45" fmla="*/ 233516 w 616906"/>
                <a:gd name="csY45" fmla="*/ 369350 h 953095"/>
                <a:gd name="csX46" fmla="*/ 208958 w 616906"/>
                <a:gd name="csY46" fmla="*/ 396919 h 953095"/>
                <a:gd name="csX47" fmla="*/ 214423 w 616906"/>
                <a:gd name="csY47" fmla="*/ 422527 h 953095"/>
                <a:gd name="csX48" fmla="*/ 182987 w 616906"/>
                <a:gd name="csY48" fmla="*/ 456539 h 953095"/>
                <a:gd name="csX49" fmla="*/ 141680 w 616906"/>
                <a:gd name="csY49" fmla="*/ 428906 h 953095"/>
                <a:gd name="csX50" fmla="*/ 131108 w 616906"/>
                <a:gd name="csY50" fmla="*/ 404088 h 953095"/>
                <a:gd name="csX51" fmla="*/ 107492 w 616906"/>
                <a:gd name="csY51" fmla="*/ 395467 h 953095"/>
                <a:gd name="csX52" fmla="*/ 95710 w 616906"/>
                <a:gd name="csY52" fmla="*/ 416453 h 953095"/>
                <a:gd name="csX53" fmla="*/ 80922 w 616906"/>
                <a:gd name="csY53" fmla="*/ 444594 h 953095"/>
                <a:gd name="csX54" fmla="*/ 72337 w 616906"/>
                <a:gd name="csY54" fmla="*/ 474646 h 953095"/>
                <a:gd name="csX55" fmla="*/ 91507 w 616906"/>
                <a:gd name="csY55" fmla="*/ 497287 h 953095"/>
                <a:gd name="csX56" fmla="*/ 137349 w 616906"/>
                <a:gd name="csY56" fmla="*/ 487826 h 953095"/>
                <a:gd name="csX57" fmla="*/ 159130 w 616906"/>
                <a:gd name="csY57" fmla="*/ 508200 h 953095"/>
                <a:gd name="csX58" fmla="*/ 208525 w 616906"/>
                <a:gd name="csY58" fmla="*/ 502444 h 953095"/>
                <a:gd name="csX59" fmla="*/ 296541 w 616906"/>
                <a:gd name="csY59" fmla="*/ 447116 h 953095"/>
                <a:gd name="csX60" fmla="*/ 351426 w 616906"/>
                <a:gd name="csY60" fmla="*/ 469311 h 953095"/>
                <a:gd name="csX61" fmla="*/ 329734 w 616906"/>
                <a:gd name="csY61" fmla="*/ 516120 h 953095"/>
                <a:gd name="csX62" fmla="*/ 296044 w 616906"/>
                <a:gd name="csY62" fmla="*/ 521481 h 953095"/>
                <a:gd name="csX63" fmla="*/ 260023 w 616906"/>
                <a:gd name="csY63" fmla="*/ 556156 h 953095"/>
                <a:gd name="csX64" fmla="*/ 269385 w 616906"/>
                <a:gd name="csY64" fmla="*/ 604583 h 953095"/>
                <a:gd name="csX65" fmla="*/ 296846 w 616906"/>
                <a:gd name="csY65" fmla="*/ 626931 h 953095"/>
                <a:gd name="csX66" fmla="*/ 320984 w 616906"/>
                <a:gd name="csY66" fmla="*/ 652233 h 953095"/>
                <a:gd name="csX67" fmla="*/ 315392 w 616906"/>
                <a:gd name="csY67" fmla="*/ 684233 h 953095"/>
                <a:gd name="csX68" fmla="*/ 282631 w 616906"/>
                <a:gd name="csY68" fmla="*/ 699934 h 953095"/>
                <a:gd name="csX69" fmla="*/ 275499 w 616906"/>
                <a:gd name="csY69" fmla="*/ 739765 h 953095"/>
                <a:gd name="csX70" fmla="*/ 233503 w 616906"/>
                <a:gd name="csY70" fmla="*/ 744846 h 953095"/>
                <a:gd name="csX71" fmla="*/ 217633 w 616906"/>
                <a:gd name="csY71" fmla="*/ 701284 h 953095"/>
                <a:gd name="csX72" fmla="*/ 218715 w 616906"/>
                <a:gd name="csY72" fmla="*/ 653659 h 953095"/>
                <a:gd name="csX73" fmla="*/ 148813 w 616906"/>
                <a:gd name="csY73" fmla="*/ 599145 h 953095"/>
                <a:gd name="csX74" fmla="*/ 91647 w 616906"/>
                <a:gd name="csY74" fmla="*/ 592817 h 953095"/>
                <a:gd name="csX75" fmla="*/ 61116 w 616906"/>
                <a:gd name="csY75" fmla="*/ 587901 h 953095"/>
                <a:gd name="csX76" fmla="*/ 50773 w 616906"/>
                <a:gd name="csY76" fmla="*/ 616896 h 953095"/>
                <a:gd name="csX77" fmla="*/ 123338 w 616906"/>
                <a:gd name="csY77" fmla="*/ 620780 h 953095"/>
                <a:gd name="csX78" fmla="*/ 136992 w 616906"/>
                <a:gd name="csY78" fmla="*/ 643497 h 953095"/>
                <a:gd name="csX79" fmla="*/ 133884 w 616906"/>
                <a:gd name="csY79" fmla="*/ 650705 h 953095"/>
                <a:gd name="csX80" fmla="*/ 145335 w 616906"/>
                <a:gd name="csY80" fmla="*/ 669513 h 953095"/>
                <a:gd name="csX81" fmla="*/ 137196 w 616906"/>
                <a:gd name="csY81" fmla="*/ 693312 h 953095"/>
                <a:gd name="csX82" fmla="*/ 109811 w 616906"/>
                <a:gd name="csY82" fmla="*/ 697973 h 953095"/>
                <a:gd name="csX83" fmla="*/ 81623 w 616906"/>
                <a:gd name="csY83" fmla="*/ 695362 h 953095"/>
                <a:gd name="csX84" fmla="*/ 67357 w 616906"/>
                <a:gd name="csY84" fmla="*/ 699565 h 953095"/>
                <a:gd name="csX85" fmla="*/ 62695 w 616906"/>
                <a:gd name="csY85" fmla="*/ 712528 h 953095"/>
                <a:gd name="csX86" fmla="*/ 94055 w 616906"/>
                <a:gd name="csY86" fmla="*/ 731119 h 953095"/>
                <a:gd name="csX87" fmla="*/ 91214 w 616906"/>
                <a:gd name="csY87" fmla="*/ 752487 h 953095"/>
                <a:gd name="csX88" fmla="*/ 110307 w 616906"/>
                <a:gd name="csY88" fmla="*/ 762304 h 953095"/>
                <a:gd name="csX89" fmla="*/ 161015 w 616906"/>
                <a:gd name="csY89" fmla="*/ 772084 h 953095"/>
                <a:gd name="csX90" fmla="*/ 151398 w 616906"/>
                <a:gd name="csY90" fmla="*/ 813202 h 953095"/>
                <a:gd name="csX91" fmla="*/ 132534 w 616906"/>
                <a:gd name="csY91" fmla="*/ 829081 h 953095"/>
                <a:gd name="csX92" fmla="*/ 123147 w 616906"/>
                <a:gd name="csY92" fmla="*/ 850601 h 953095"/>
                <a:gd name="csX93" fmla="*/ 148609 w 616906"/>
                <a:gd name="csY93" fmla="*/ 866315 h 953095"/>
                <a:gd name="csX94" fmla="*/ 171778 w 616906"/>
                <a:gd name="csY94" fmla="*/ 844603 h 953095"/>
                <a:gd name="csX95" fmla="*/ 178847 w 616906"/>
                <a:gd name="csY95" fmla="*/ 824713 h 953095"/>
                <a:gd name="csX96" fmla="*/ 216321 w 616906"/>
                <a:gd name="csY96" fmla="*/ 820702 h 953095"/>
                <a:gd name="csX97" fmla="*/ 235070 w 616906"/>
                <a:gd name="csY97" fmla="*/ 856000 h 953095"/>
                <a:gd name="csX98" fmla="*/ 240382 w 616906"/>
                <a:gd name="csY98" fmla="*/ 881697 h 953095"/>
                <a:gd name="csX99" fmla="*/ 262506 w 616906"/>
                <a:gd name="csY99" fmla="*/ 892037 h 953095"/>
                <a:gd name="csX100" fmla="*/ 277142 w 616906"/>
                <a:gd name="csY100" fmla="*/ 878921 h 953095"/>
                <a:gd name="csX101" fmla="*/ 306005 w 616906"/>
                <a:gd name="csY101" fmla="*/ 880742 h 953095"/>
                <a:gd name="csX102" fmla="*/ 371755 w 616906"/>
                <a:gd name="csY102" fmla="*/ 883505 h 953095"/>
                <a:gd name="csX103" fmla="*/ 360075 w 616906"/>
                <a:gd name="csY103" fmla="*/ 869345 h 953095"/>
                <a:gd name="csX104" fmla="*/ 330715 w 616906"/>
                <a:gd name="csY104" fmla="*/ 859833 h 953095"/>
                <a:gd name="csX105" fmla="*/ 306055 w 616906"/>
                <a:gd name="csY105" fmla="*/ 842846 h 953095"/>
                <a:gd name="csX106" fmla="*/ 312042 w 616906"/>
                <a:gd name="csY106" fmla="*/ 807650 h 953095"/>
                <a:gd name="csX107" fmla="*/ 438295 w 616906"/>
                <a:gd name="csY107" fmla="*/ 795705 h 953095"/>
                <a:gd name="csX108" fmla="*/ 469119 w 616906"/>
                <a:gd name="csY108" fmla="*/ 802798 h 953095"/>
                <a:gd name="csX109" fmla="*/ 466292 w 616906"/>
                <a:gd name="csY109" fmla="*/ 786282 h 953095"/>
                <a:gd name="csX110" fmla="*/ 451567 w 616906"/>
                <a:gd name="csY110" fmla="*/ 775777 h 953095"/>
                <a:gd name="csX111" fmla="*/ 426054 w 616906"/>
                <a:gd name="csY111" fmla="*/ 721989 h 953095"/>
                <a:gd name="csX112" fmla="*/ 446243 w 616906"/>
                <a:gd name="csY112" fmla="*/ 704696 h 953095"/>
                <a:gd name="csX113" fmla="*/ 466903 w 616906"/>
                <a:gd name="csY113" fmla="*/ 703105 h 953095"/>
                <a:gd name="csX114" fmla="*/ 488455 w 616906"/>
                <a:gd name="csY114" fmla="*/ 723861 h 953095"/>
                <a:gd name="csX115" fmla="*/ 569554 w 616906"/>
                <a:gd name="csY115" fmla="*/ 798952 h 953095"/>
                <a:gd name="csX116" fmla="*/ 576916 w 616906"/>
                <a:gd name="csY116" fmla="*/ 805612 h 953095"/>
                <a:gd name="csX117" fmla="*/ 557861 w 616906"/>
                <a:gd name="csY117" fmla="*/ 797399 h 953095"/>
                <a:gd name="csX118" fmla="*/ 540474 w 616906"/>
                <a:gd name="csY118" fmla="*/ 784334 h 953095"/>
                <a:gd name="csX119" fmla="*/ 509611 w 616906"/>
                <a:gd name="csY119" fmla="*/ 763068 h 953095"/>
                <a:gd name="csX120" fmla="*/ 495142 w 616906"/>
                <a:gd name="csY120" fmla="*/ 756396 h 953095"/>
                <a:gd name="csX121" fmla="*/ 473590 w 616906"/>
                <a:gd name="csY121" fmla="*/ 745636 h 953095"/>
                <a:gd name="csX122" fmla="*/ 474036 w 616906"/>
                <a:gd name="csY122" fmla="*/ 746005 h 953095"/>
                <a:gd name="csX123" fmla="*/ 493053 w 616906"/>
                <a:gd name="csY123" fmla="*/ 756905 h 953095"/>
                <a:gd name="csX124" fmla="*/ 512936 w 616906"/>
                <a:gd name="csY124" fmla="*/ 768391 h 953095"/>
                <a:gd name="csX125" fmla="*/ 531660 w 616906"/>
                <a:gd name="csY125" fmla="*/ 805803 h 953095"/>
                <a:gd name="csX126" fmla="*/ 500046 w 616906"/>
                <a:gd name="csY126" fmla="*/ 864112 h 953095"/>
                <a:gd name="csX127" fmla="*/ 470240 w 616906"/>
                <a:gd name="csY127" fmla="*/ 870568 h 953095"/>
                <a:gd name="csX128" fmla="*/ 448064 w 616906"/>
                <a:gd name="csY128" fmla="*/ 853479 h 953095"/>
                <a:gd name="csX129" fmla="*/ 440970 w 616906"/>
                <a:gd name="csY129" fmla="*/ 846004 h 953095"/>
                <a:gd name="csX130" fmla="*/ 389587 w 616906"/>
                <a:gd name="csY130" fmla="*/ 827846 h 953095"/>
                <a:gd name="csX131" fmla="*/ 354458 w 616906"/>
                <a:gd name="csY131" fmla="*/ 832328 h 953095"/>
                <a:gd name="csX132" fmla="*/ 354292 w 616906"/>
                <a:gd name="csY132" fmla="*/ 833168 h 953095"/>
                <a:gd name="csX133" fmla="*/ 370685 w 616906"/>
                <a:gd name="csY133" fmla="*/ 835448 h 953095"/>
                <a:gd name="csX134" fmla="*/ 374264 w 616906"/>
                <a:gd name="csY134" fmla="*/ 835206 h 953095"/>
                <a:gd name="csX135" fmla="*/ 387256 w 616906"/>
                <a:gd name="csY135" fmla="*/ 834416 h 953095"/>
                <a:gd name="csX136" fmla="*/ 420501 w 616906"/>
                <a:gd name="csY136" fmla="*/ 836339 h 953095"/>
                <a:gd name="csX137" fmla="*/ 454077 w 616906"/>
                <a:gd name="csY137" fmla="*/ 872338 h 953095"/>
                <a:gd name="csX138" fmla="*/ 440753 w 616906"/>
                <a:gd name="csY138" fmla="*/ 904236 h 953095"/>
                <a:gd name="csX139" fmla="*/ 410744 w 616906"/>
                <a:gd name="csY139" fmla="*/ 919249 h 953095"/>
                <a:gd name="csX140" fmla="*/ 397816 w 616906"/>
                <a:gd name="csY140" fmla="*/ 924407 h 953095"/>
                <a:gd name="csX141" fmla="*/ 384696 w 616906"/>
                <a:gd name="csY141" fmla="*/ 930773 h 953095"/>
                <a:gd name="csX142" fmla="*/ 360928 w 616906"/>
                <a:gd name="csY142" fmla="*/ 941152 h 953095"/>
                <a:gd name="csX143" fmla="*/ 318716 w 616906"/>
                <a:gd name="csY143" fmla="*/ 937917 h 953095"/>
                <a:gd name="csX144" fmla="*/ 305788 w 616906"/>
                <a:gd name="csY144" fmla="*/ 922000 h 953095"/>
                <a:gd name="csX145" fmla="*/ 297483 w 616906"/>
                <a:gd name="csY145" fmla="*/ 940579 h 953095"/>
                <a:gd name="csX146" fmla="*/ 268709 w 616906"/>
                <a:gd name="csY146" fmla="*/ 951657 h 953095"/>
                <a:gd name="csX147" fmla="*/ 249336 w 616906"/>
                <a:gd name="csY147" fmla="*/ 953096 h 953095"/>
                <a:gd name="csX148" fmla="*/ 200552 w 616906"/>
                <a:gd name="csY148" fmla="*/ 943596 h 953095"/>
                <a:gd name="csX149" fmla="*/ 184999 w 616906"/>
                <a:gd name="csY149" fmla="*/ 924139 h 953095"/>
                <a:gd name="csX150" fmla="*/ 178363 w 616906"/>
                <a:gd name="csY150" fmla="*/ 927857 h 953095"/>
                <a:gd name="csX151" fmla="*/ 163180 w 616906"/>
                <a:gd name="csY151" fmla="*/ 930748 h 953095"/>
                <a:gd name="csX152" fmla="*/ 141463 w 616906"/>
                <a:gd name="csY152" fmla="*/ 926648 h 953095"/>
                <a:gd name="csX153" fmla="*/ 90896 w 616906"/>
                <a:gd name="csY153" fmla="*/ 891107 h 953095"/>
                <a:gd name="csX154" fmla="*/ 73356 w 616906"/>
                <a:gd name="csY154" fmla="*/ 835117 h 953095"/>
                <a:gd name="csX155" fmla="*/ 77827 w 616906"/>
                <a:gd name="csY155" fmla="*/ 824739 h 953095"/>
                <a:gd name="csX156" fmla="*/ 68898 w 616906"/>
                <a:gd name="csY156" fmla="*/ 826356 h 953095"/>
                <a:gd name="csX157" fmla="*/ 59498 w 616906"/>
                <a:gd name="csY157" fmla="*/ 824662 h 953095"/>
                <a:gd name="csX158" fmla="*/ 41105 w 616906"/>
                <a:gd name="csY158" fmla="*/ 808439 h 953095"/>
                <a:gd name="csX159" fmla="*/ 32024 w 616906"/>
                <a:gd name="csY159" fmla="*/ 786231 h 953095"/>
                <a:gd name="csX160" fmla="*/ 30062 w 616906"/>
                <a:gd name="csY160" fmla="*/ 772402 h 953095"/>
                <a:gd name="csX161" fmla="*/ 40736 w 616906"/>
                <a:gd name="csY161" fmla="*/ 758026 h 953095"/>
                <a:gd name="csX162" fmla="*/ 41373 w 616906"/>
                <a:gd name="csY162" fmla="*/ 757644 h 953095"/>
                <a:gd name="csX163" fmla="*/ 20776 w 616906"/>
                <a:gd name="csY163" fmla="*/ 751239 h 953095"/>
                <a:gd name="csX164" fmla="*/ 5199 w 616906"/>
                <a:gd name="csY164" fmla="*/ 721492 h 953095"/>
                <a:gd name="csX165" fmla="*/ 1912 w 616906"/>
                <a:gd name="csY165" fmla="*/ 676414 h 953095"/>
                <a:gd name="csX166" fmla="*/ 31068 w 616906"/>
                <a:gd name="csY166" fmla="*/ 650246 h 953095"/>
                <a:gd name="csX167" fmla="*/ 22967 w 616906"/>
                <a:gd name="csY167" fmla="*/ 646324 h 953095"/>
                <a:gd name="csX168" fmla="*/ 3657 w 616906"/>
                <a:gd name="csY168" fmla="*/ 619341 h 953095"/>
                <a:gd name="csX169" fmla="*/ 18840 w 616906"/>
                <a:gd name="csY169" fmla="*/ 564496 h 953095"/>
                <a:gd name="csX170" fmla="*/ 54212 w 616906"/>
                <a:gd name="csY170" fmla="*/ 549725 h 953095"/>
                <a:gd name="csX171" fmla="*/ 85928 w 616906"/>
                <a:gd name="csY171" fmla="*/ 554679 h 953095"/>
                <a:gd name="csX172" fmla="*/ 92411 w 616906"/>
                <a:gd name="csY172" fmla="*/ 556194 h 953095"/>
                <a:gd name="csX173" fmla="*/ 135184 w 616906"/>
                <a:gd name="csY173" fmla="*/ 562854 h 953095"/>
                <a:gd name="csX174" fmla="*/ 151615 w 616906"/>
                <a:gd name="csY174" fmla="*/ 563656 h 953095"/>
                <a:gd name="csX175" fmla="*/ 177497 w 616906"/>
                <a:gd name="csY175" fmla="*/ 565681 h 953095"/>
                <a:gd name="csX176" fmla="*/ 223071 w 616906"/>
                <a:gd name="csY176" fmla="*/ 583432 h 953095"/>
                <a:gd name="csX177" fmla="*/ 219671 w 616906"/>
                <a:gd name="csY177" fmla="*/ 546376 h 953095"/>
                <a:gd name="csX178" fmla="*/ 204590 w 616906"/>
                <a:gd name="csY178" fmla="*/ 555494 h 953095"/>
                <a:gd name="csX179" fmla="*/ 172542 w 616906"/>
                <a:gd name="csY179" fmla="*/ 559377 h 953095"/>
                <a:gd name="csX180" fmla="*/ 151755 w 616906"/>
                <a:gd name="csY180" fmla="*/ 558180 h 953095"/>
                <a:gd name="csX181" fmla="*/ 148991 w 616906"/>
                <a:gd name="csY181" fmla="*/ 557862 h 953095"/>
                <a:gd name="csX182" fmla="*/ 116854 w 616906"/>
                <a:gd name="csY182" fmla="*/ 547675 h 953095"/>
                <a:gd name="csX183" fmla="*/ 115326 w 616906"/>
                <a:gd name="csY183" fmla="*/ 535183 h 953095"/>
                <a:gd name="csX184" fmla="*/ 115351 w 616906"/>
                <a:gd name="csY184" fmla="*/ 535094 h 953095"/>
                <a:gd name="csX185" fmla="*/ 115912 w 616906"/>
                <a:gd name="csY185" fmla="*/ 530268 h 953095"/>
                <a:gd name="csX186" fmla="*/ 94462 w 616906"/>
                <a:gd name="csY186" fmla="*/ 546975 h 953095"/>
                <a:gd name="csX187" fmla="*/ 53104 w 616906"/>
                <a:gd name="csY187" fmla="*/ 534012 h 953095"/>
                <a:gd name="csX188" fmla="*/ 26967 w 616906"/>
                <a:gd name="csY188" fmla="*/ 476684 h 953095"/>
                <a:gd name="csX189" fmla="*/ 36902 w 616906"/>
                <a:gd name="csY189" fmla="*/ 413384 h 953095"/>
                <a:gd name="csX190" fmla="*/ 37908 w 616906"/>
                <a:gd name="csY190" fmla="*/ 410149 h 953095"/>
                <a:gd name="csX191" fmla="*/ 56186 w 616906"/>
                <a:gd name="csY191" fmla="*/ 378697 h 953095"/>
                <a:gd name="csX192" fmla="*/ 63549 w 616906"/>
                <a:gd name="csY192" fmla="*/ 376837 h 953095"/>
                <a:gd name="csX193" fmla="*/ 62504 w 616906"/>
                <a:gd name="csY193" fmla="*/ 375055 h 953095"/>
                <a:gd name="csX194" fmla="*/ 64020 w 616906"/>
                <a:gd name="csY194" fmla="*/ 347231 h 953095"/>
                <a:gd name="csX195" fmla="*/ 92437 w 616906"/>
                <a:gd name="csY195" fmla="*/ 319802 h 953095"/>
                <a:gd name="csX196" fmla="*/ 106817 w 616906"/>
                <a:gd name="csY196" fmla="*/ 317765 h 953095"/>
                <a:gd name="csX197" fmla="*/ 98564 w 616906"/>
                <a:gd name="csY197" fmla="*/ 311207 h 953095"/>
                <a:gd name="csX198" fmla="*/ 92959 w 616906"/>
                <a:gd name="csY198" fmla="*/ 272560 h 953095"/>
                <a:gd name="csX199" fmla="*/ 124713 w 616906"/>
                <a:gd name="csY199" fmla="*/ 222236 h 953095"/>
                <a:gd name="csX200" fmla="*/ 178631 w 616906"/>
                <a:gd name="csY200" fmla="*/ 199824 h 953095"/>
                <a:gd name="csX201" fmla="*/ 193916 w 616906"/>
                <a:gd name="csY201" fmla="*/ 152569 h 953095"/>
                <a:gd name="csX202" fmla="*/ 230204 w 616906"/>
                <a:gd name="csY202" fmla="*/ 120772 h 953095"/>
                <a:gd name="csX203" fmla="*/ 253081 w 616906"/>
                <a:gd name="csY203" fmla="*/ 110878 h 953095"/>
                <a:gd name="csX204" fmla="*/ 272696 w 616906"/>
                <a:gd name="csY204" fmla="*/ 121638 h 953095"/>
                <a:gd name="csX205" fmla="*/ 277345 w 616906"/>
                <a:gd name="csY205" fmla="*/ 103798 h 953095"/>
                <a:gd name="csX206" fmla="*/ 333084 w 616906"/>
                <a:gd name="csY206" fmla="*/ 58376 h 953095"/>
                <a:gd name="csX207" fmla="*/ 371411 w 616906"/>
                <a:gd name="csY207" fmla="*/ 56339 h 953095"/>
                <a:gd name="csX208" fmla="*/ 394440 w 616906"/>
                <a:gd name="csY208" fmla="*/ 72587 h 953095"/>
                <a:gd name="csX209" fmla="*/ 399484 w 616906"/>
                <a:gd name="csY209" fmla="*/ 49577 h 953095"/>
                <a:gd name="csX210" fmla="*/ 425608 w 616906"/>
                <a:gd name="csY210" fmla="*/ 32310 h 953095"/>
                <a:gd name="csX211" fmla="*/ 483220 w 616906"/>
                <a:gd name="csY211" fmla="*/ 27789 h 953095"/>
                <a:gd name="csX212" fmla="*/ 490047 w 616906"/>
                <a:gd name="csY212" fmla="*/ 34016 h 953095"/>
                <a:gd name="csX213" fmla="*/ 491002 w 616906"/>
                <a:gd name="csY213" fmla="*/ 30005 h 953095"/>
                <a:gd name="csX214" fmla="*/ 514783 w 616906"/>
                <a:gd name="csY214" fmla="*/ 11999 h 953095"/>
                <a:gd name="csX215" fmla="*/ 557580 w 616906"/>
                <a:gd name="csY215" fmla="*/ 271 h 953095"/>
                <a:gd name="csX216" fmla="*/ 599907 w 616906"/>
                <a:gd name="csY216" fmla="*/ 12381 h 953095"/>
                <a:gd name="csX217" fmla="*/ 616185 w 616906"/>
                <a:gd name="csY217" fmla="*/ 64985 h 953095"/>
                <a:gd name="csX218" fmla="*/ 616249 w 616906"/>
                <a:gd name="csY218" fmla="*/ 66704 h 953095"/>
                <a:gd name="csX219" fmla="*/ 616376 w 616906"/>
                <a:gd name="csY219" fmla="*/ 106281 h 953095"/>
                <a:gd name="csX220" fmla="*/ 583603 w 616906"/>
                <a:gd name="csY220" fmla="*/ 162565 h 953095"/>
                <a:gd name="csX221" fmla="*/ 609727 w 616906"/>
                <a:gd name="csY221" fmla="*/ 172268 h 953095"/>
                <a:gd name="csX222" fmla="*/ 616682 w 616906"/>
                <a:gd name="csY222" fmla="*/ 208165 h 953095"/>
                <a:gd name="csX223" fmla="*/ 604772 w 616906"/>
                <a:gd name="csY223" fmla="*/ 237198 h 953095"/>
                <a:gd name="csX224" fmla="*/ 581514 w 616906"/>
                <a:gd name="csY224" fmla="*/ 244711 h 953095"/>
                <a:gd name="csX225" fmla="*/ 571643 w 616906"/>
                <a:gd name="csY225" fmla="*/ 245640 h 953095"/>
                <a:gd name="csX226" fmla="*/ 553033 w 616906"/>
                <a:gd name="csY226" fmla="*/ 252224 h 953095"/>
                <a:gd name="csX227" fmla="*/ 594710 w 616906"/>
                <a:gd name="csY227" fmla="*/ 264869 h 953095"/>
                <a:gd name="csX228" fmla="*/ 604454 w 616906"/>
                <a:gd name="csY228" fmla="*/ 289356 h 953095"/>
                <a:gd name="csX229" fmla="*/ 611918 w 616906"/>
                <a:gd name="csY229" fmla="*/ 347384 h 9530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Lst>
              <a:rect l="l" t="t" r="r" b="b"/>
              <a:pathLst>
                <a:path w="616906" h="953095">
                  <a:moveTo>
                    <a:pt x="611854" y="347384"/>
                  </a:moveTo>
                  <a:cubicBezTo>
                    <a:pt x="611676" y="352261"/>
                    <a:pt x="611256" y="357125"/>
                    <a:pt x="610530" y="361964"/>
                  </a:cubicBezTo>
                  <a:cubicBezTo>
                    <a:pt x="606951" y="386159"/>
                    <a:pt x="595423" y="409882"/>
                    <a:pt x="575744" y="424411"/>
                  </a:cubicBezTo>
                  <a:cubicBezTo>
                    <a:pt x="554536" y="417968"/>
                    <a:pt x="534959" y="406202"/>
                    <a:pt x="519317" y="390488"/>
                  </a:cubicBezTo>
                  <a:cubicBezTo>
                    <a:pt x="533418" y="387496"/>
                    <a:pt x="547047" y="380874"/>
                    <a:pt x="556651" y="370127"/>
                  </a:cubicBezTo>
                  <a:cubicBezTo>
                    <a:pt x="566255" y="359379"/>
                    <a:pt x="571362" y="344213"/>
                    <a:pt x="568267" y="330130"/>
                  </a:cubicBezTo>
                  <a:cubicBezTo>
                    <a:pt x="565172" y="316046"/>
                    <a:pt x="553097" y="303872"/>
                    <a:pt x="538755" y="302459"/>
                  </a:cubicBezTo>
                  <a:cubicBezTo>
                    <a:pt x="520324" y="300638"/>
                    <a:pt x="504427" y="313499"/>
                    <a:pt x="485958" y="310812"/>
                  </a:cubicBezTo>
                  <a:cubicBezTo>
                    <a:pt x="470508" y="308571"/>
                    <a:pt x="456255" y="300663"/>
                    <a:pt x="449593" y="285956"/>
                  </a:cubicBezTo>
                  <a:cubicBezTo>
                    <a:pt x="440155" y="265072"/>
                    <a:pt x="448549" y="242686"/>
                    <a:pt x="465540" y="228641"/>
                  </a:cubicBezTo>
                  <a:cubicBezTo>
                    <a:pt x="483564" y="213742"/>
                    <a:pt x="505013" y="215385"/>
                    <a:pt x="526922" y="215130"/>
                  </a:cubicBezTo>
                  <a:cubicBezTo>
                    <a:pt x="538449" y="214990"/>
                    <a:pt x="582342" y="214646"/>
                    <a:pt x="564981" y="190745"/>
                  </a:cubicBezTo>
                  <a:cubicBezTo>
                    <a:pt x="556409" y="178940"/>
                    <a:pt x="535443" y="185129"/>
                    <a:pt x="524973" y="176394"/>
                  </a:cubicBezTo>
                  <a:cubicBezTo>
                    <a:pt x="517853" y="170460"/>
                    <a:pt x="518833" y="158986"/>
                    <a:pt x="524132" y="151473"/>
                  </a:cubicBezTo>
                  <a:cubicBezTo>
                    <a:pt x="529444" y="143948"/>
                    <a:pt x="537812" y="139185"/>
                    <a:pt x="545340" y="133748"/>
                  </a:cubicBezTo>
                  <a:cubicBezTo>
                    <a:pt x="553619" y="127763"/>
                    <a:pt x="561236" y="120530"/>
                    <a:pt x="565643" y="111476"/>
                  </a:cubicBezTo>
                  <a:cubicBezTo>
                    <a:pt x="570050" y="102410"/>
                    <a:pt x="570802" y="91280"/>
                    <a:pt x="565771" y="82545"/>
                  </a:cubicBezTo>
                  <a:cubicBezTo>
                    <a:pt x="560714" y="73810"/>
                    <a:pt x="549174" y="68512"/>
                    <a:pt x="539506" y="71989"/>
                  </a:cubicBezTo>
                  <a:cubicBezTo>
                    <a:pt x="527253" y="76407"/>
                    <a:pt x="530947" y="85334"/>
                    <a:pt x="529762" y="94171"/>
                  </a:cubicBezTo>
                  <a:cubicBezTo>
                    <a:pt x="528476" y="103874"/>
                    <a:pt x="522514" y="109643"/>
                    <a:pt x="510490" y="111858"/>
                  </a:cubicBezTo>
                  <a:cubicBezTo>
                    <a:pt x="488709" y="115870"/>
                    <a:pt x="479882" y="100563"/>
                    <a:pt x="470291" y="85665"/>
                  </a:cubicBezTo>
                  <a:cubicBezTo>
                    <a:pt x="466075" y="79107"/>
                    <a:pt x="457554" y="74293"/>
                    <a:pt x="450128" y="77082"/>
                  </a:cubicBezTo>
                  <a:cubicBezTo>
                    <a:pt x="440639" y="80635"/>
                    <a:pt x="439288" y="93700"/>
                    <a:pt x="443377" y="102741"/>
                  </a:cubicBezTo>
                  <a:cubicBezTo>
                    <a:pt x="447466" y="111795"/>
                    <a:pt x="455121" y="119053"/>
                    <a:pt x="458866" y="128234"/>
                  </a:cubicBezTo>
                  <a:cubicBezTo>
                    <a:pt x="464419" y="141834"/>
                    <a:pt x="459821" y="158706"/>
                    <a:pt x="448052" y="167836"/>
                  </a:cubicBezTo>
                  <a:cubicBezTo>
                    <a:pt x="436295" y="176979"/>
                    <a:pt x="418335" y="177616"/>
                    <a:pt x="405904" y="169364"/>
                  </a:cubicBezTo>
                  <a:cubicBezTo>
                    <a:pt x="393268" y="160960"/>
                    <a:pt x="387702" y="145909"/>
                    <a:pt x="380149" y="132971"/>
                  </a:cubicBezTo>
                  <a:cubicBezTo>
                    <a:pt x="372583" y="120033"/>
                    <a:pt x="359323" y="107338"/>
                    <a:pt x="344242" y="109923"/>
                  </a:cubicBezTo>
                  <a:cubicBezTo>
                    <a:pt x="332091" y="112011"/>
                    <a:pt x="323506" y="124745"/>
                    <a:pt x="325047" y="136626"/>
                  </a:cubicBezTo>
                  <a:cubicBezTo>
                    <a:pt x="327976" y="159037"/>
                    <a:pt x="356916" y="162106"/>
                    <a:pt x="371729" y="174967"/>
                  </a:cubicBezTo>
                  <a:cubicBezTo>
                    <a:pt x="380862" y="182875"/>
                    <a:pt x="387855" y="193928"/>
                    <a:pt x="387970" y="205809"/>
                  </a:cubicBezTo>
                  <a:cubicBezTo>
                    <a:pt x="388084" y="217702"/>
                    <a:pt x="379843" y="229965"/>
                    <a:pt x="367832" y="232244"/>
                  </a:cubicBezTo>
                  <a:cubicBezTo>
                    <a:pt x="361794" y="233378"/>
                    <a:pt x="355298" y="232066"/>
                    <a:pt x="349617" y="234333"/>
                  </a:cubicBezTo>
                  <a:cubicBezTo>
                    <a:pt x="338867" y="238611"/>
                    <a:pt x="335848" y="253484"/>
                    <a:pt x="325009" y="257572"/>
                  </a:cubicBezTo>
                  <a:cubicBezTo>
                    <a:pt x="309813" y="263290"/>
                    <a:pt x="285688" y="247168"/>
                    <a:pt x="280428" y="233900"/>
                  </a:cubicBezTo>
                  <a:cubicBezTo>
                    <a:pt x="276645" y="224362"/>
                    <a:pt x="275766" y="213882"/>
                    <a:pt x="271601" y="204497"/>
                  </a:cubicBezTo>
                  <a:cubicBezTo>
                    <a:pt x="266875" y="193826"/>
                    <a:pt x="257144" y="184671"/>
                    <a:pt x="245311" y="183104"/>
                  </a:cubicBezTo>
                  <a:cubicBezTo>
                    <a:pt x="233465" y="181525"/>
                    <a:pt x="220320" y="189420"/>
                    <a:pt x="218817" y="200932"/>
                  </a:cubicBezTo>
                  <a:cubicBezTo>
                    <a:pt x="217289" y="212736"/>
                    <a:pt x="227020" y="222681"/>
                    <a:pt x="235172" y="231544"/>
                  </a:cubicBezTo>
                  <a:cubicBezTo>
                    <a:pt x="243311" y="240394"/>
                    <a:pt x="250712" y="250288"/>
                    <a:pt x="254023" y="261698"/>
                  </a:cubicBezTo>
                  <a:cubicBezTo>
                    <a:pt x="262519" y="291011"/>
                    <a:pt x="241630" y="300027"/>
                    <a:pt x="216728" y="288057"/>
                  </a:cubicBezTo>
                  <a:cubicBezTo>
                    <a:pt x="202768" y="281346"/>
                    <a:pt x="186732" y="258820"/>
                    <a:pt x="169702" y="261621"/>
                  </a:cubicBezTo>
                  <a:cubicBezTo>
                    <a:pt x="156722" y="263761"/>
                    <a:pt x="151780" y="277972"/>
                    <a:pt x="154850" y="289152"/>
                  </a:cubicBezTo>
                  <a:cubicBezTo>
                    <a:pt x="159104" y="304713"/>
                    <a:pt x="176516" y="312875"/>
                    <a:pt x="190094" y="319408"/>
                  </a:cubicBezTo>
                  <a:cubicBezTo>
                    <a:pt x="201775" y="325049"/>
                    <a:pt x="214436" y="328016"/>
                    <a:pt x="224447" y="336637"/>
                  </a:cubicBezTo>
                  <a:cubicBezTo>
                    <a:pt x="233835" y="344723"/>
                    <a:pt x="239477" y="358615"/>
                    <a:pt x="233516" y="369350"/>
                  </a:cubicBezTo>
                  <a:cubicBezTo>
                    <a:pt x="227479" y="380212"/>
                    <a:pt x="211608" y="384834"/>
                    <a:pt x="208958" y="396919"/>
                  </a:cubicBezTo>
                  <a:cubicBezTo>
                    <a:pt x="207061" y="405540"/>
                    <a:pt x="212971" y="413829"/>
                    <a:pt x="214423" y="422527"/>
                  </a:cubicBezTo>
                  <a:cubicBezTo>
                    <a:pt x="217289" y="439539"/>
                    <a:pt x="200705" y="455940"/>
                    <a:pt x="182987" y="456539"/>
                  </a:cubicBezTo>
                  <a:cubicBezTo>
                    <a:pt x="165257" y="457137"/>
                    <a:pt x="148876" y="444671"/>
                    <a:pt x="141680" y="428906"/>
                  </a:cubicBezTo>
                  <a:cubicBezTo>
                    <a:pt x="137935" y="420693"/>
                    <a:pt x="136215" y="411563"/>
                    <a:pt x="131108" y="404088"/>
                  </a:cubicBezTo>
                  <a:cubicBezTo>
                    <a:pt x="126000" y="396613"/>
                    <a:pt x="115632" y="391227"/>
                    <a:pt x="107492" y="395467"/>
                  </a:cubicBezTo>
                  <a:cubicBezTo>
                    <a:pt x="100067" y="399351"/>
                    <a:pt x="98373" y="408685"/>
                    <a:pt x="95710" y="416453"/>
                  </a:cubicBezTo>
                  <a:cubicBezTo>
                    <a:pt x="92297" y="426461"/>
                    <a:pt x="86106" y="435324"/>
                    <a:pt x="80922" y="444594"/>
                  </a:cubicBezTo>
                  <a:cubicBezTo>
                    <a:pt x="75738" y="453865"/>
                    <a:pt x="71446" y="464128"/>
                    <a:pt x="72337" y="474646"/>
                  </a:cubicBezTo>
                  <a:cubicBezTo>
                    <a:pt x="73242" y="485152"/>
                    <a:pt x="80769" y="495734"/>
                    <a:pt x="91507" y="497287"/>
                  </a:cubicBezTo>
                  <a:cubicBezTo>
                    <a:pt x="107301" y="499579"/>
                    <a:pt x="122306" y="482605"/>
                    <a:pt x="137349" y="487826"/>
                  </a:cubicBezTo>
                  <a:cubicBezTo>
                    <a:pt x="146940" y="491162"/>
                    <a:pt x="151194" y="501999"/>
                    <a:pt x="159130" y="508200"/>
                  </a:cubicBezTo>
                  <a:cubicBezTo>
                    <a:pt x="173077" y="519100"/>
                    <a:pt x="194285" y="512975"/>
                    <a:pt x="208525" y="502444"/>
                  </a:cubicBezTo>
                  <a:cubicBezTo>
                    <a:pt x="234128" y="483471"/>
                    <a:pt x="262443" y="450337"/>
                    <a:pt x="296541" y="447116"/>
                  </a:cubicBezTo>
                  <a:cubicBezTo>
                    <a:pt x="315787" y="445295"/>
                    <a:pt x="341898" y="451432"/>
                    <a:pt x="351426" y="469311"/>
                  </a:cubicBezTo>
                  <a:cubicBezTo>
                    <a:pt x="362890" y="490844"/>
                    <a:pt x="354215" y="510887"/>
                    <a:pt x="329734" y="516120"/>
                  </a:cubicBezTo>
                  <a:cubicBezTo>
                    <a:pt x="318602" y="518502"/>
                    <a:pt x="306947" y="518285"/>
                    <a:pt x="296044" y="521481"/>
                  </a:cubicBezTo>
                  <a:cubicBezTo>
                    <a:pt x="279192" y="526422"/>
                    <a:pt x="265258" y="539844"/>
                    <a:pt x="260023" y="556156"/>
                  </a:cubicBezTo>
                  <a:cubicBezTo>
                    <a:pt x="254788" y="572468"/>
                    <a:pt x="258405" y="591212"/>
                    <a:pt x="269385" y="604583"/>
                  </a:cubicBezTo>
                  <a:cubicBezTo>
                    <a:pt x="276849" y="613687"/>
                    <a:pt x="287153" y="620080"/>
                    <a:pt x="296846" y="626931"/>
                  </a:cubicBezTo>
                  <a:cubicBezTo>
                    <a:pt x="306539" y="633769"/>
                    <a:pt x="316093" y="641613"/>
                    <a:pt x="320984" y="652233"/>
                  </a:cubicBezTo>
                  <a:cubicBezTo>
                    <a:pt x="325862" y="662853"/>
                    <a:pt x="324728" y="676911"/>
                    <a:pt x="315392" y="684233"/>
                  </a:cubicBezTo>
                  <a:cubicBezTo>
                    <a:pt x="305788" y="691759"/>
                    <a:pt x="290312" y="690562"/>
                    <a:pt x="282631" y="699934"/>
                  </a:cubicBezTo>
                  <a:cubicBezTo>
                    <a:pt x="273843" y="710656"/>
                    <a:pt x="281383" y="727312"/>
                    <a:pt x="275499" y="739765"/>
                  </a:cubicBezTo>
                  <a:cubicBezTo>
                    <a:pt x="268671" y="754218"/>
                    <a:pt x="245846" y="755288"/>
                    <a:pt x="233503" y="744846"/>
                  </a:cubicBezTo>
                  <a:cubicBezTo>
                    <a:pt x="221161" y="734404"/>
                    <a:pt x="217531" y="717176"/>
                    <a:pt x="217633" y="701284"/>
                  </a:cubicBezTo>
                  <a:cubicBezTo>
                    <a:pt x="217734" y="685379"/>
                    <a:pt x="220804" y="669436"/>
                    <a:pt x="218715" y="653659"/>
                  </a:cubicBezTo>
                  <a:cubicBezTo>
                    <a:pt x="214155" y="619303"/>
                    <a:pt x="181038" y="601641"/>
                    <a:pt x="148813" y="599145"/>
                  </a:cubicBezTo>
                  <a:cubicBezTo>
                    <a:pt x="130675" y="597745"/>
                    <a:pt x="108486" y="599566"/>
                    <a:pt x="91647" y="592817"/>
                  </a:cubicBezTo>
                  <a:cubicBezTo>
                    <a:pt x="81852" y="588895"/>
                    <a:pt x="71013" y="584221"/>
                    <a:pt x="61116" y="587901"/>
                  </a:cubicBezTo>
                  <a:cubicBezTo>
                    <a:pt x="50009" y="592014"/>
                    <a:pt x="45296" y="606646"/>
                    <a:pt x="50773" y="616896"/>
                  </a:cubicBezTo>
                  <a:cubicBezTo>
                    <a:pt x="67867" y="648986"/>
                    <a:pt x="100653" y="612490"/>
                    <a:pt x="123338" y="620780"/>
                  </a:cubicBezTo>
                  <a:cubicBezTo>
                    <a:pt x="132738" y="624218"/>
                    <a:pt x="140584" y="634393"/>
                    <a:pt x="136992" y="643497"/>
                  </a:cubicBezTo>
                  <a:cubicBezTo>
                    <a:pt x="136024" y="645930"/>
                    <a:pt x="134317" y="648120"/>
                    <a:pt x="133884" y="650705"/>
                  </a:cubicBezTo>
                  <a:cubicBezTo>
                    <a:pt x="132636" y="658129"/>
                    <a:pt x="141680" y="662891"/>
                    <a:pt x="145335" y="669513"/>
                  </a:cubicBezTo>
                  <a:cubicBezTo>
                    <a:pt x="149793" y="677611"/>
                    <a:pt x="145119" y="688295"/>
                    <a:pt x="137196" y="693312"/>
                  </a:cubicBezTo>
                  <a:cubicBezTo>
                    <a:pt x="129286" y="698329"/>
                    <a:pt x="119224" y="698852"/>
                    <a:pt x="109811" y="697973"/>
                  </a:cubicBezTo>
                  <a:cubicBezTo>
                    <a:pt x="100398" y="697094"/>
                    <a:pt x="91061" y="694993"/>
                    <a:pt x="81623" y="695362"/>
                  </a:cubicBezTo>
                  <a:cubicBezTo>
                    <a:pt x="76566" y="695566"/>
                    <a:pt x="71357" y="696572"/>
                    <a:pt x="67357" y="699565"/>
                  </a:cubicBezTo>
                  <a:cubicBezTo>
                    <a:pt x="63357" y="702557"/>
                    <a:pt x="60950" y="707944"/>
                    <a:pt x="62695" y="712528"/>
                  </a:cubicBezTo>
                  <a:cubicBezTo>
                    <a:pt x="67166" y="724217"/>
                    <a:pt x="90017" y="719289"/>
                    <a:pt x="94055" y="731119"/>
                  </a:cubicBezTo>
                  <a:cubicBezTo>
                    <a:pt x="96411" y="738046"/>
                    <a:pt x="89838" y="745330"/>
                    <a:pt x="91214" y="752487"/>
                  </a:cubicBezTo>
                  <a:cubicBezTo>
                    <a:pt x="92666" y="760114"/>
                    <a:pt x="102423" y="763552"/>
                    <a:pt x="110307" y="762304"/>
                  </a:cubicBezTo>
                  <a:cubicBezTo>
                    <a:pt x="129070" y="759325"/>
                    <a:pt x="150099" y="747877"/>
                    <a:pt x="161015" y="772084"/>
                  </a:cubicBezTo>
                  <a:cubicBezTo>
                    <a:pt x="167180" y="785735"/>
                    <a:pt x="162059" y="802480"/>
                    <a:pt x="151398" y="813202"/>
                  </a:cubicBezTo>
                  <a:cubicBezTo>
                    <a:pt x="145603" y="819021"/>
                    <a:pt x="138419" y="823376"/>
                    <a:pt x="132534" y="829081"/>
                  </a:cubicBezTo>
                  <a:cubicBezTo>
                    <a:pt x="126637" y="834798"/>
                    <a:pt x="121937" y="842604"/>
                    <a:pt x="123147" y="850601"/>
                  </a:cubicBezTo>
                  <a:cubicBezTo>
                    <a:pt x="124790" y="861425"/>
                    <a:pt x="137565" y="868428"/>
                    <a:pt x="148609" y="866315"/>
                  </a:cubicBezTo>
                  <a:cubicBezTo>
                    <a:pt x="159639" y="864214"/>
                    <a:pt x="168186" y="854943"/>
                    <a:pt x="171778" y="844603"/>
                  </a:cubicBezTo>
                  <a:cubicBezTo>
                    <a:pt x="174096" y="837931"/>
                    <a:pt x="174784" y="830558"/>
                    <a:pt x="178847" y="824713"/>
                  </a:cubicBezTo>
                  <a:cubicBezTo>
                    <a:pt x="186694" y="813418"/>
                    <a:pt x="204921" y="812769"/>
                    <a:pt x="216321" y="820702"/>
                  </a:cubicBezTo>
                  <a:cubicBezTo>
                    <a:pt x="227721" y="828622"/>
                    <a:pt x="233172" y="842502"/>
                    <a:pt x="235070" y="856000"/>
                  </a:cubicBezTo>
                  <a:cubicBezTo>
                    <a:pt x="236280" y="864710"/>
                    <a:pt x="236357" y="873840"/>
                    <a:pt x="240382" y="881697"/>
                  </a:cubicBezTo>
                  <a:cubicBezTo>
                    <a:pt x="244419" y="889567"/>
                    <a:pt x="254253" y="895603"/>
                    <a:pt x="262506" y="892037"/>
                  </a:cubicBezTo>
                  <a:cubicBezTo>
                    <a:pt x="268608" y="889388"/>
                    <a:pt x="271652" y="882627"/>
                    <a:pt x="277142" y="878921"/>
                  </a:cubicBezTo>
                  <a:cubicBezTo>
                    <a:pt x="285485" y="873280"/>
                    <a:pt x="297063" y="876043"/>
                    <a:pt x="306005" y="880742"/>
                  </a:cubicBezTo>
                  <a:cubicBezTo>
                    <a:pt x="315048" y="885479"/>
                    <a:pt x="373704" y="911138"/>
                    <a:pt x="371755" y="883505"/>
                  </a:cubicBezTo>
                  <a:cubicBezTo>
                    <a:pt x="371309" y="877202"/>
                    <a:pt x="365807" y="872338"/>
                    <a:pt x="360075" y="869345"/>
                  </a:cubicBezTo>
                  <a:cubicBezTo>
                    <a:pt x="350955" y="864608"/>
                    <a:pt x="340561" y="862902"/>
                    <a:pt x="330715" y="859833"/>
                  </a:cubicBezTo>
                  <a:cubicBezTo>
                    <a:pt x="320869" y="856764"/>
                    <a:pt x="310908" y="851709"/>
                    <a:pt x="306055" y="842846"/>
                  </a:cubicBezTo>
                  <a:cubicBezTo>
                    <a:pt x="299954" y="831717"/>
                    <a:pt x="303852" y="817429"/>
                    <a:pt x="312042" y="807650"/>
                  </a:cubicBezTo>
                  <a:cubicBezTo>
                    <a:pt x="344854" y="768493"/>
                    <a:pt x="397281" y="771600"/>
                    <a:pt x="438295" y="795705"/>
                  </a:cubicBezTo>
                  <a:cubicBezTo>
                    <a:pt x="445173" y="799755"/>
                    <a:pt x="462585" y="813851"/>
                    <a:pt x="469119" y="802798"/>
                  </a:cubicBezTo>
                  <a:cubicBezTo>
                    <a:pt x="472176" y="797641"/>
                    <a:pt x="470215" y="790841"/>
                    <a:pt x="466292" y="786282"/>
                  </a:cubicBezTo>
                  <a:cubicBezTo>
                    <a:pt x="462356" y="781736"/>
                    <a:pt x="456802" y="778858"/>
                    <a:pt x="451567" y="775777"/>
                  </a:cubicBezTo>
                  <a:cubicBezTo>
                    <a:pt x="431812" y="764138"/>
                    <a:pt x="412846" y="745572"/>
                    <a:pt x="426054" y="721989"/>
                  </a:cubicBezTo>
                  <a:cubicBezTo>
                    <a:pt x="430423" y="714183"/>
                    <a:pt x="437811" y="708134"/>
                    <a:pt x="446243" y="704696"/>
                  </a:cubicBezTo>
                  <a:cubicBezTo>
                    <a:pt x="452765" y="702048"/>
                    <a:pt x="460203" y="700914"/>
                    <a:pt x="466903" y="703105"/>
                  </a:cubicBezTo>
                  <a:cubicBezTo>
                    <a:pt x="476673" y="706301"/>
                    <a:pt x="482685" y="715546"/>
                    <a:pt x="488455" y="723861"/>
                  </a:cubicBezTo>
                  <a:cubicBezTo>
                    <a:pt x="508147" y="752219"/>
                    <a:pt x="543748" y="775853"/>
                    <a:pt x="569554" y="798952"/>
                  </a:cubicBezTo>
                  <a:cubicBezTo>
                    <a:pt x="572012" y="801155"/>
                    <a:pt x="574483" y="803358"/>
                    <a:pt x="576916" y="805612"/>
                  </a:cubicBezTo>
                  <a:cubicBezTo>
                    <a:pt x="569796" y="803880"/>
                    <a:pt x="563249" y="801104"/>
                    <a:pt x="557861" y="797399"/>
                  </a:cubicBezTo>
                  <a:cubicBezTo>
                    <a:pt x="551887" y="793273"/>
                    <a:pt x="546091" y="788727"/>
                    <a:pt x="540474" y="784334"/>
                  </a:cubicBezTo>
                  <a:cubicBezTo>
                    <a:pt x="530768" y="776719"/>
                    <a:pt x="520706" y="768862"/>
                    <a:pt x="509611" y="763068"/>
                  </a:cubicBezTo>
                  <a:cubicBezTo>
                    <a:pt x="504988" y="760649"/>
                    <a:pt x="499982" y="758484"/>
                    <a:pt x="495142" y="756396"/>
                  </a:cubicBezTo>
                  <a:cubicBezTo>
                    <a:pt x="487767" y="753200"/>
                    <a:pt x="480239" y="749940"/>
                    <a:pt x="473590" y="745636"/>
                  </a:cubicBezTo>
                  <a:cubicBezTo>
                    <a:pt x="473743" y="745763"/>
                    <a:pt x="473883" y="745890"/>
                    <a:pt x="474036" y="746005"/>
                  </a:cubicBezTo>
                  <a:cubicBezTo>
                    <a:pt x="478341" y="749494"/>
                    <a:pt x="485818" y="753276"/>
                    <a:pt x="493053" y="756905"/>
                  </a:cubicBezTo>
                  <a:cubicBezTo>
                    <a:pt x="500555" y="760687"/>
                    <a:pt x="508338" y="764596"/>
                    <a:pt x="512936" y="768391"/>
                  </a:cubicBezTo>
                  <a:cubicBezTo>
                    <a:pt x="527062" y="780043"/>
                    <a:pt x="531265" y="788434"/>
                    <a:pt x="531660" y="805803"/>
                  </a:cubicBezTo>
                  <a:cubicBezTo>
                    <a:pt x="532029" y="822204"/>
                    <a:pt x="518591" y="850626"/>
                    <a:pt x="500046" y="864112"/>
                  </a:cubicBezTo>
                  <a:cubicBezTo>
                    <a:pt x="490161" y="871306"/>
                    <a:pt x="479857" y="873535"/>
                    <a:pt x="470240" y="870568"/>
                  </a:cubicBezTo>
                  <a:cubicBezTo>
                    <a:pt x="460929" y="867690"/>
                    <a:pt x="454382" y="860470"/>
                    <a:pt x="448064" y="853479"/>
                  </a:cubicBezTo>
                  <a:cubicBezTo>
                    <a:pt x="445772" y="850945"/>
                    <a:pt x="443403" y="848334"/>
                    <a:pt x="440970" y="846004"/>
                  </a:cubicBezTo>
                  <a:cubicBezTo>
                    <a:pt x="426653" y="832302"/>
                    <a:pt x="411330" y="829921"/>
                    <a:pt x="389587" y="827846"/>
                  </a:cubicBezTo>
                  <a:cubicBezTo>
                    <a:pt x="384543" y="827374"/>
                    <a:pt x="357935" y="828011"/>
                    <a:pt x="354458" y="832328"/>
                  </a:cubicBezTo>
                  <a:cubicBezTo>
                    <a:pt x="354228" y="832621"/>
                    <a:pt x="354190" y="832837"/>
                    <a:pt x="354292" y="833168"/>
                  </a:cubicBezTo>
                  <a:cubicBezTo>
                    <a:pt x="355591" y="836721"/>
                    <a:pt x="365781" y="835855"/>
                    <a:pt x="370685" y="835448"/>
                  </a:cubicBezTo>
                  <a:cubicBezTo>
                    <a:pt x="372124" y="835320"/>
                    <a:pt x="373360" y="835219"/>
                    <a:pt x="374264" y="835206"/>
                  </a:cubicBezTo>
                  <a:cubicBezTo>
                    <a:pt x="378544" y="835142"/>
                    <a:pt x="382976" y="834773"/>
                    <a:pt x="387256" y="834416"/>
                  </a:cubicBezTo>
                  <a:cubicBezTo>
                    <a:pt x="398261" y="833512"/>
                    <a:pt x="409649" y="832583"/>
                    <a:pt x="420501" y="836339"/>
                  </a:cubicBezTo>
                  <a:cubicBezTo>
                    <a:pt x="437836" y="842324"/>
                    <a:pt x="451325" y="856802"/>
                    <a:pt x="454077" y="872338"/>
                  </a:cubicBezTo>
                  <a:cubicBezTo>
                    <a:pt x="456216" y="884409"/>
                    <a:pt x="451491" y="895730"/>
                    <a:pt x="440753" y="904236"/>
                  </a:cubicBezTo>
                  <a:cubicBezTo>
                    <a:pt x="431913" y="911240"/>
                    <a:pt x="421150" y="915315"/>
                    <a:pt x="410744" y="919249"/>
                  </a:cubicBezTo>
                  <a:cubicBezTo>
                    <a:pt x="406464" y="920866"/>
                    <a:pt x="402032" y="922547"/>
                    <a:pt x="397816" y="924407"/>
                  </a:cubicBezTo>
                  <a:cubicBezTo>
                    <a:pt x="393383" y="926355"/>
                    <a:pt x="388963" y="928596"/>
                    <a:pt x="384696" y="930773"/>
                  </a:cubicBezTo>
                  <a:cubicBezTo>
                    <a:pt x="377117" y="934619"/>
                    <a:pt x="369271" y="938605"/>
                    <a:pt x="360928" y="941152"/>
                  </a:cubicBezTo>
                  <a:cubicBezTo>
                    <a:pt x="349528" y="944641"/>
                    <a:pt x="331454" y="945112"/>
                    <a:pt x="318716" y="937917"/>
                  </a:cubicBezTo>
                  <a:cubicBezTo>
                    <a:pt x="311991" y="934122"/>
                    <a:pt x="307635" y="928761"/>
                    <a:pt x="305788" y="922000"/>
                  </a:cubicBezTo>
                  <a:cubicBezTo>
                    <a:pt x="304438" y="928774"/>
                    <a:pt x="301980" y="935956"/>
                    <a:pt x="297483" y="940579"/>
                  </a:cubicBezTo>
                  <a:cubicBezTo>
                    <a:pt x="292350" y="945850"/>
                    <a:pt x="282670" y="949581"/>
                    <a:pt x="268709" y="951657"/>
                  </a:cubicBezTo>
                  <a:cubicBezTo>
                    <a:pt x="262277" y="952625"/>
                    <a:pt x="255794" y="953096"/>
                    <a:pt x="249336" y="953096"/>
                  </a:cubicBezTo>
                  <a:cubicBezTo>
                    <a:pt x="232650" y="953096"/>
                    <a:pt x="216066" y="949900"/>
                    <a:pt x="200552" y="943596"/>
                  </a:cubicBezTo>
                  <a:cubicBezTo>
                    <a:pt x="192272" y="940260"/>
                    <a:pt x="186604" y="933078"/>
                    <a:pt x="184999" y="924139"/>
                  </a:cubicBezTo>
                  <a:cubicBezTo>
                    <a:pt x="182974" y="925578"/>
                    <a:pt x="180771" y="926851"/>
                    <a:pt x="178363" y="927857"/>
                  </a:cubicBezTo>
                  <a:cubicBezTo>
                    <a:pt x="173791" y="929793"/>
                    <a:pt x="168708" y="930748"/>
                    <a:pt x="163180" y="930748"/>
                  </a:cubicBezTo>
                  <a:cubicBezTo>
                    <a:pt x="156582" y="930748"/>
                    <a:pt x="149322" y="929385"/>
                    <a:pt x="141463" y="926648"/>
                  </a:cubicBezTo>
                  <a:cubicBezTo>
                    <a:pt x="124280" y="920688"/>
                    <a:pt x="104436" y="906732"/>
                    <a:pt x="90896" y="891107"/>
                  </a:cubicBezTo>
                  <a:cubicBezTo>
                    <a:pt x="74363" y="872019"/>
                    <a:pt x="68134" y="852129"/>
                    <a:pt x="73356" y="835117"/>
                  </a:cubicBezTo>
                  <a:cubicBezTo>
                    <a:pt x="74490" y="831437"/>
                    <a:pt x="76018" y="827973"/>
                    <a:pt x="77827" y="824739"/>
                  </a:cubicBezTo>
                  <a:cubicBezTo>
                    <a:pt x="75063" y="825795"/>
                    <a:pt x="72006" y="826356"/>
                    <a:pt x="68898" y="826356"/>
                  </a:cubicBezTo>
                  <a:cubicBezTo>
                    <a:pt x="65790" y="826356"/>
                    <a:pt x="62542" y="825808"/>
                    <a:pt x="59498" y="824662"/>
                  </a:cubicBezTo>
                  <a:cubicBezTo>
                    <a:pt x="50378" y="821237"/>
                    <a:pt x="44455" y="813953"/>
                    <a:pt x="41105" y="808439"/>
                  </a:cubicBezTo>
                  <a:cubicBezTo>
                    <a:pt x="36978" y="801652"/>
                    <a:pt x="34456" y="794063"/>
                    <a:pt x="32024" y="786231"/>
                  </a:cubicBezTo>
                  <a:cubicBezTo>
                    <a:pt x="30788" y="782271"/>
                    <a:pt x="29260" y="777318"/>
                    <a:pt x="30062" y="772402"/>
                  </a:cubicBezTo>
                  <a:cubicBezTo>
                    <a:pt x="30966" y="766914"/>
                    <a:pt x="34851" y="761668"/>
                    <a:pt x="40736" y="758026"/>
                  </a:cubicBezTo>
                  <a:cubicBezTo>
                    <a:pt x="40952" y="757898"/>
                    <a:pt x="41156" y="757771"/>
                    <a:pt x="41373" y="757644"/>
                  </a:cubicBezTo>
                  <a:cubicBezTo>
                    <a:pt x="34151" y="757886"/>
                    <a:pt x="26788" y="756319"/>
                    <a:pt x="20776" y="751239"/>
                  </a:cubicBezTo>
                  <a:cubicBezTo>
                    <a:pt x="11911" y="743764"/>
                    <a:pt x="8230" y="732443"/>
                    <a:pt x="5199" y="721492"/>
                  </a:cubicBezTo>
                  <a:cubicBezTo>
                    <a:pt x="1365" y="707536"/>
                    <a:pt x="-2380" y="691415"/>
                    <a:pt x="1912" y="676414"/>
                  </a:cubicBezTo>
                  <a:cubicBezTo>
                    <a:pt x="5530" y="663808"/>
                    <a:pt x="17184" y="651494"/>
                    <a:pt x="31068" y="650246"/>
                  </a:cubicBezTo>
                  <a:cubicBezTo>
                    <a:pt x="28279" y="649126"/>
                    <a:pt x="25566" y="647840"/>
                    <a:pt x="22967" y="646324"/>
                  </a:cubicBezTo>
                  <a:cubicBezTo>
                    <a:pt x="12675" y="640301"/>
                    <a:pt x="5988" y="630967"/>
                    <a:pt x="3657" y="619341"/>
                  </a:cubicBezTo>
                  <a:cubicBezTo>
                    <a:pt x="257" y="602342"/>
                    <a:pt x="6218" y="580821"/>
                    <a:pt x="18840" y="564496"/>
                  </a:cubicBezTo>
                  <a:cubicBezTo>
                    <a:pt x="26101" y="555112"/>
                    <a:pt x="38965" y="549725"/>
                    <a:pt x="54212" y="549725"/>
                  </a:cubicBezTo>
                  <a:cubicBezTo>
                    <a:pt x="65013" y="549725"/>
                    <a:pt x="75636" y="552246"/>
                    <a:pt x="85928" y="554679"/>
                  </a:cubicBezTo>
                  <a:cubicBezTo>
                    <a:pt x="88093" y="555188"/>
                    <a:pt x="90259" y="555697"/>
                    <a:pt x="92411" y="556194"/>
                  </a:cubicBezTo>
                  <a:cubicBezTo>
                    <a:pt x="106410" y="559352"/>
                    <a:pt x="120803" y="561593"/>
                    <a:pt x="135184" y="562854"/>
                  </a:cubicBezTo>
                  <a:cubicBezTo>
                    <a:pt x="140750" y="563350"/>
                    <a:pt x="146265" y="563503"/>
                    <a:pt x="151615" y="563656"/>
                  </a:cubicBezTo>
                  <a:cubicBezTo>
                    <a:pt x="160009" y="563898"/>
                    <a:pt x="168657" y="564153"/>
                    <a:pt x="177497" y="565681"/>
                  </a:cubicBezTo>
                  <a:cubicBezTo>
                    <a:pt x="194196" y="568584"/>
                    <a:pt x="209710" y="574658"/>
                    <a:pt x="223071" y="583432"/>
                  </a:cubicBezTo>
                  <a:cubicBezTo>
                    <a:pt x="216359" y="572519"/>
                    <a:pt x="212971" y="560473"/>
                    <a:pt x="219671" y="546376"/>
                  </a:cubicBezTo>
                  <a:cubicBezTo>
                    <a:pt x="214932" y="550578"/>
                    <a:pt x="209914" y="553966"/>
                    <a:pt x="204590" y="555494"/>
                  </a:cubicBezTo>
                  <a:cubicBezTo>
                    <a:pt x="194107" y="558512"/>
                    <a:pt x="182516" y="559377"/>
                    <a:pt x="172542" y="559377"/>
                  </a:cubicBezTo>
                  <a:cubicBezTo>
                    <a:pt x="163690" y="559377"/>
                    <a:pt x="156137" y="558690"/>
                    <a:pt x="151755" y="558180"/>
                  </a:cubicBezTo>
                  <a:cubicBezTo>
                    <a:pt x="150914" y="558079"/>
                    <a:pt x="149984" y="557977"/>
                    <a:pt x="148991" y="557862"/>
                  </a:cubicBezTo>
                  <a:cubicBezTo>
                    <a:pt x="139081" y="556792"/>
                    <a:pt x="122510" y="555010"/>
                    <a:pt x="116854" y="547675"/>
                  </a:cubicBezTo>
                  <a:cubicBezTo>
                    <a:pt x="113670" y="543549"/>
                    <a:pt x="114485" y="539487"/>
                    <a:pt x="115326" y="535183"/>
                  </a:cubicBezTo>
                  <a:lnTo>
                    <a:pt x="115351" y="535094"/>
                  </a:lnTo>
                  <a:cubicBezTo>
                    <a:pt x="115581" y="533910"/>
                    <a:pt x="115759" y="532140"/>
                    <a:pt x="115912" y="530268"/>
                  </a:cubicBezTo>
                  <a:cubicBezTo>
                    <a:pt x="110295" y="540684"/>
                    <a:pt x="103225" y="546172"/>
                    <a:pt x="94462" y="546975"/>
                  </a:cubicBezTo>
                  <a:cubicBezTo>
                    <a:pt x="79419" y="548363"/>
                    <a:pt x="64351" y="543626"/>
                    <a:pt x="53104" y="534012"/>
                  </a:cubicBezTo>
                  <a:cubicBezTo>
                    <a:pt x="37042" y="520246"/>
                    <a:pt x="28228" y="500967"/>
                    <a:pt x="26967" y="476684"/>
                  </a:cubicBezTo>
                  <a:cubicBezTo>
                    <a:pt x="26011" y="458296"/>
                    <a:pt x="29336" y="437005"/>
                    <a:pt x="36902" y="413384"/>
                  </a:cubicBezTo>
                  <a:cubicBezTo>
                    <a:pt x="37220" y="412378"/>
                    <a:pt x="37552" y="411295"/>
                    <a:pt x="37908" y="410149"/>
                  </a:cubicBezTo>
                  <a:cubicBezTo>
                    <a:pt x="41105" y="399758"/>
                    <a:pt x="45945" y="384045"/>
                    <a:pt x="56186" y="378697"/>
                  </a:cubicBezTo>
                  <a:cubicBezTo>
                    <a:pt x="58492" y="377487"/>
                    <a:pt x="60950" y="376876"/>
                    <a:pt x="63549" y="376837"/>
                  </a:cubicBezTo>
                  <a:cubicBezTo>
                    <a:pt x="63166" y="376303"/>
                    <a:pt x="62823" y="375704"/>
                    <a:pt x="62504" y="375055"/>
                  </a:cubicBezTo>
                  <a:cubicBezTo>
                    <a:pt x="58517" y="366638"/>
                    <a:pt x="61982" y="351739"/>
                    <a:pt x="64020" y="347231"/>
                  </a:cubicBezTo>
                  <a:cubicBezTo>
                    <a:pt x="69382" y="335389"/>
                    <a:pt x="80540" y="324616"/>
                    <a:pt x="92437" y="319802"/>
                  </a:cubicBezTo>
                  <a:cubicBezTo>
                    <a:pt x="97201" y="317880"/>
                    <a:pt x="102206" y="317205"/>
                    <a:pt x="106817" y="317765"/>
                  </a:cubicBezTo>
                  <a:cubicBezTo>
                    <a:pt x="103773" y="315970"/>
                    <a:pt x="100945" y="313868"/>
                    <a:pt x="98564" y="311207"/>
                  </a:cubicBezTo>
                  <a:cubicBezTo>
                    <a:pt x="88781" y="300294"/>
                    <a:pt x="90131" y="284173"/>
                    <a:pt x="92959" y="272560"/>
                  </a:cubicBezTo>
                  <a:cubicBezTo>
                    <a:pt x="97634" y="253472"/>
                    <a:pt x="108919" y="235593"/>
                    <a:pt x="124713" y="222236"/>
                  </a:cubicBezTo>
                  <a:cubicBezTo>
                    <a:pt x="140317" y="209043"/>
                    <a:pt x="159397" y="201123"/>
                    <a:pt x="178631" y="199824"/>
                  </a:cubicBezTo>
                  <a:cubicBezTo>
                    <a:pt x="176020" y="182697"/>
                    <a:pt x="181115" y="166525"/>
                    <a:pt x="193916" y="152569"/>
                  </a:cubicBezTo>
                  <a:cubicBezTo>
                    <a:pt x="204768" y="140739"/>
                    <a:pt x="216983" y="130042"/>
                    <a:pt x="230204" y="120772"/>
                  </a:cubicBezTo>
                  <a:cubicBezTo>
                    <a:pt x="237070" y="115959"/>
                    <a:pt x="244585" y="111438"/>
                    <a:pt x="253081" y="110878"/>
                  </a:cubicBezTo>
                  <a:cubicBezTo>
                    <a:pt x="260723" y="110368"/>
                    <a:pt x="269779" y="114329"/>
                    <a:pt x="272696" y="121638"/>
                  </a:cubicBezTo>
                  <a:cubicBezTo>
                    <a:pt x="273295" y="115462"/>
                    <a:pt x="274849" y="109413"/>
                    <a:pt x="277345" y="103798"/>
                  </a:cubicBezTo>
                  <a:cubicBezTo>
                    <a:pt x="286453" y="83309"/>
                    <a:pt x="306769" y="66755"/>
                    <a:pt x="333084" y="58376"/>
                  </a:cubicBezTo>
                  <a:cubicBezTo>
                    <a:pt x="348063" y="53601"/>
                    <a:pt x="360597" y="52939"/>
                    <a:pt x="371411" y="56339"/>
                  </a:cubicBezTo>
                  <a:cubicBezTo>
                    <a:pt x="380021" y="59051"/>
                    <a:pt x="387982" y="64743"/>
                    <a:pt x="394440" y="72587"/>
                  </a:cubicBezTo>
                  <a:cubicBezTo>
                    <a:pt x="393434" y="64501"/>
                    <a:pt x="395153" y="55307"/>
                    <a:pt x="399484" y="49577"/>
                  </a:cubicBezTo>
                  <a:cubicBezTo>
                    <a:pt x="404859" y="42484"/>
                    <a:pt x="413151" y="36996"/>
                    <a:pt x="425608" y="32310"/>
                  </a:cubicBezTo>
                  <a:cubicBezTo>
                    <a:pt x="437492" y="27828"/>
                    <a:pt x="466903" y="18443"/>
                    <a:pt x="483220" y="27789"/>
                  </a:cubicBezTo>
                  <a:cubicBezTo>
                    <a:pt x="486022" y="29394"/>
                    <a:pt x="488289" y="31482"/>
                    <a:pt x="490047" y="34016"/>
                  </a:cubicBezTo>
                  <a:cubicBezTo>
                    <a:pt x="490225" y="32666"/>
                    <a:pt x="490531" y="31329"/>
                    <a:pt x="491002" y="30005"/>
                  </a:cubicBezTo>
                  <a:cubicBezTo>
                    <a:pt x="494467" y="20327"/>
                    <a:pt x="505090" y="15628"/>
                    <a:pt x="514783" y="11999"/>
                  </a:cubicBezTo>
                  <a:cubicBezTo>
                    <a:pt x="528450" y="6868"/>
                    <a:pt x="542589" y="1558"/>
                    <a:pt x="557580" y="271"/>
                  </a:cubicBezTo>
                  <a:cubicBezTo>
                    <a:pt x="574432" y="-1180"/>
                    <a:pt x="589857" y="3238"/>
                    <a:pt x="599907" y="12381"/>
                  </a:cubicBezTo>
                  <a:cubicBezTo>
                    <a:pt x="614797" y="25930"/>
                    <a:pt x="615536" y="46686"/>
                    <a:pt x="616185" y="64985"/>
                  </a:cubicBezTo>
                  <a:cubicBezTo>
                    <a:pt x="616211" y="65558"/>
                    <a:pt x="616223" y="66131"/>
                    <a:pt x="616249" y="66704"/>
                  </a:cubicBezTo>
                  <a:cubicBezTo>
                    <a:pt x="616287" y="79884"/>
                    <a:pt x="616325" y="93089"/>
                    <a:pt x="616376" y="106281"/>
                  </a:cubicBezTo>
                  <a:cubicBezTo>
                    <a:pt x="616440" y="128565"/>
                    <a:pt x="604237" y="152861"/>
                    <a:pt x="583603" y="162565"/>
                  </a:cubicBezTo>
                  <a:cubicBezTo>
                    <a:pt x="592646" y="157738"/>
                    <a:pt x="604416" y="163507"/>
                    <a:pt x="609727" y="172268"/>
                  </a:cubicBezTo>
                  <a:cubicBezTo>
                    <a:pt x="615383" y="181614"/>
                    <a:pt x="617675" y="197290"/>
                    <a:pt x="616682" y="208165"/>
                  </a:cubicBezTo>
                  <a:cubicBezTo>
                    <a:pt x="615727" y="218543"/>
                    <a:pt x="613179" y="229761"/>
                    <a:pt x="604772" y="237198"/>
                  </a:cubicBezTo>
                  <a:cubicBezTo>
                    <a:pt x="597219" y="243883"/>
                    <a:pt x="589590" y="244291"/>
                    <a:pt x="581514" y="244711"/>
                  </a:cubicBezTo>
                  <a:cubicBezTo>
                    <a:pt x="578317" y="244876"/>
                    <a:pt x="575018" y="245055"/>
                    <a:pt x="571643" y="245640"/>
                  </a:cubicBezTo>
                  <a:cubicBezTo>
                    <a:pt x="565388" y="246735"/>
                    <a:pt x="558994" y="249244"/>
                    <a:pt x="553033" y="252224"/>
                  </a:cubicBezTo>
                  <a:cubicBezTo>
                    <a:pt x="569133" y="248327"/>
                    <a:pt x="584724" y="250199"/>
                    <a:pt x="594710" y="264869"/>
                  </a:cubicBezTo>
                  <a:cubicBezTo>
                    <a:pt x="599677" y="272165"/>
                    <a:pt x="602263" y="280799"/>
                    <a:pt x="604454" y="289356"/>
                  </a:cubicBezTo>
                  <a:cubicBezTo>
                    <a:pt x="609307" y="308304"/>
                    <a:pt x="612619" y="327914"/>
                    <a:pt x="611918" y="347384"/>
                  </a:cubicBezTo>
                  <a:close/>
                </a:path>
              </a:pathLst>
            </a:custGeom>
            <a:solidFill>
              <a:schemeClr val="bg1">
                <a:lumMod val="75000"/>
              </a:schemeClr>
            </a:solidFill>
            <a:ln w="1264" cap="flat">
              <a:noFill/>
              <a:prstDash val="solid"/>
              <a:miter/>
            </a:ln>
          </p:spPr>
          <p:txBody>
            <a:bodyPr/>
            <a:lstStyle/>
            <a:p>
              <a:endParaRPr lang="en-US"/>
            </a:p>
          </p:txBody>
        </p:sp>
        <p:sp>
          <p:nvSpPr>
            <p:cNvPr id="4802" name="Freeform 4801">
              <a:extLst>
                <a:ext uri="{FF2B5EF4-FFF2-40B4-BE49-F238E27FC236}">
                  <a16:creationId xmlns:a16="http://schemas.microsoft.com/office/drawing/2014/main" id="{B486E83F-82E5-F0D2-2209-FC3ABF1B6874}"/>
                </a:ext>
              </a:extLst>
            </p:cNvPr>
            <p:cNvSpPr/>
            <p:nvPr/>
          </p:nvSpPr>
          <p:spPr>
            <a:xfrm>
              <a:off x="7559643" y="2332095"/>
              <a:ext cx="158320" cy="173953"/>
            </a:xfrm>
            <a:custGeom>
              <a:avLst/>
              <a:gdLst>
                <a:gd name="csX0" fmla="*/ 158320 w 158320"/>
                <a:gd name="csY0" fmla="*/ 42400 h 173953"/>
                <a:gd name="csX1" fmla="*/ 125993 w 158320"/>
                <a:gd name="csY1" fmla="*/ 60368 h 173953"/>
                <a:gd name="csX2" fmla="*/ 73183 w 158320"/>
                <a:gd name="csY2" fmla="*/ 52014 h 173953"/>
                <a:gd name="csX3" fmla="*/ 43671 w 158320"/>
                <a:gd name="csY3" fmla="*/ 79685 h 173953"/>
                <a:gd name="csX4" fmla="*/ 55287 w 158320"/>
                <a:gd name="csY4" fmla="*/ 119682 h 173953"/>
                <a:gd name="csX5" fmla="*/ 92621 w 158320"/>
                <a:gd name="csY5" fmla="*/ 140031 h 173953"/>
                <a:gd name="csX6" fmla="*/ 36194 w 158320"/>
                <a:gd name="csY6" fmla="*/ 173954 h 173953"/>
                <a:gd name="csX7" fmla="*/ 3484 w 158320"/>
                <a:gd name="csY7" fmla="*/ 121554 h 173953"/>
                <a:gd name="csX8" fmla="*/ 96 w 158320"/>
                <a:gd name="csY8" fmla="*/ 96939 h 173953"/>
                <a:gd name="csX9" fmla="*/ 7560 w 158320"/>
                <a:gd name="csY9" fmla="*/ 38898 h 173953"/>
                <a:gd name="csX10" fmla="*/ 17305 w 158320"/>
                <a:gd name="csY10" fmla="*/ 14424 h 173953"/>
                <a:gd name="csX11" fmla="*/ 58981 w 158320"/>
                <a:gd name="csY11" fmla="*/ 1766 h 173953"/>
                <a:gd name="csX12" fmla="*/ 56714 w 158320"/>
                <a:gd name="csY12" fmla="*/ 671 h 173953"/>
                <a:gd name="csX13" fmla="*/ 158307 w 158320"/>
                <a:gd name="csY13" fmla="*/ 42400 h 1739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58320" h="173953">
                  <a:moveTo>
                    <a:pt x="158320" y="42400"/>
                  </a:moveTo>
                  <a:cubicBezTo>
                    <a:pt x="150843" y="52727"/>
                    <a:pt x="138832" y="58521"/>
                    <a:pt x="125993" y="60368"/>
                  </a:cubicBezTo>
                  <a:cubicBezTo>
                    <a:pt x="107511" y="63054"/>
                    <a:pt x="91614" y="50206"/>
                    <a:pt x="73183" y="52014"/>
                  </a:cubicBezTo>
                  <a:cubicBezTo>
                    <a:pt x="58841" y="53415"/>
                    <a:pt x="46753" y="65601"/>
                    <a:pt x="43671" y="79685"/>
                  </a:cubicBezTo>
                  <a:cubicBezTo>
                    <a:pt x="40576" y="93769"/>
                    <a:pt x="45683" y="108922"/>
                    <a:pt x="55287" y="119682"/>
                  </a:cubicBezTo>
                  <a:cubicBezTo>
                    <a:pt x="64891" y="130417"/>
                    <a:pt x="78520" y="137038"/>
                    <a:pt x="92621" y="140031"/>
                  </a:cubicBezTo>
                  <a:cubicBezTo>
                    <a:pt x="76966" y="155744"/>
                    <a:pt x="57402" y="167498"/>
                    <a:pt x="36194" y="173954"/>
                  </a:cubicBezTo>
                  <a:cubicBezTo>
                    <a:pt x="16528" y="159424"/>
                    <a:pt x="7076" y="145736"/>
                    <a:pt x="3484" y="121554"/>
                  </a:cubicBezTo>
                  <a:cubicBezTo>
                    <a:pt x="2771" y="116702"/>
                    <a:pt x="262" y="101816"/>
                    <a:pt x="96" y="96939"/>
                  </a:cubicBezTo>
                  <a:cubicBezTo>
                    <a:pt x="-617" y="77457"/>
                    <a:pt x="2707" y="57846"/>
                    <a:pt x="7560" y="38898"/>
                  </a:cubicBezTo>
                  <a:cubicBezTo>
                    <a:pt x="9739" y="30341"/>
                    <a:pt x="12324" y="21720"/>
                    <a:pt x="17305" y="14424"/>
                  </a:cubicBezTo>
                  <a:cubicBezTo>
                    <a:pt x="27291" y="-246"/>
                    <a:pt x="42881" y="-2143"/>
                    <a:pt x="58981" y="1766"/>
                  </a:cubicBezTo>
                  <a:lnTo>
                    <a:pt x="56714" y="671"/>
                  </a:lnTo>
                  <a:cubicBezTo>
                    <a:pt x="84609" y="5892"/>
                    <a:pt x="119891" y="17607"/>
                    <a:pt x="158307" y="42400"/>
                  </a:cubicBezTo>
                  <a:close/>
                </a:path>
              </a:pathLst>
            </a:custGeom>
            <a:solidFill>
              <a:schemeClr val="bg1">
                <a:lumMod val="75000"/>
              </a:schemeClr>
            </a:solidFill>
            <a:ln w="1264" cap="flat">
              <a:noFill/>
              <a:prstDash val="solid"/>
              <a:miter/>
            </a:ln>
          </p:spPr>
          <p:txBody>
            <a:bodyPr/>
            <a:lstStyle/>
            <a:p>
              <a:endParaRPr lang="en-US"/>
            </a:p>
          </p:txBody>
        </p:sp>
        <p:sp>
          <p:nvSpPr>
            <p:cNvPr id="4803" name="Freeform 4802">
              <a:extLst>
                <a:ext uri="{FF2B5EF4-FFF2-40B4-BE49-F238E27FC236}">
                  <a16:creationId xmlns:a16="http://schemas.microsoft.com/office/drawing/2014/main" id="{DCC96D1B-9614-61CE-9D98-0D5F125BFABE}"/>
                </a:ext>
              </a:extLst>
            </p:cNvPr>
            <p:cNvSpPr/>
            <p:nvPr/>
          </p:nvSpPr>
          <p:spPr>
            <a:xfrm>
              <a:off x="7594691" y="2528484"/>
              <a:ext cx="576934" cy="506274"/>
            </a:xfrm>
            <a:custGeom>
              <a:avLst/>
              <a:gdLst>
                <a:gd name="csX0" fmla="*/ 571768 w 576934"/>
                <a:gd name="csY0" fmla="*/ 274709 h 506274"/>
                <a:gd name="csX1" fmla="*/ 556203 w 576934"/>
                <a:gd name="csY1" fmla="*/ 304455 h 506274"/>
                <a:gd name="csX2" fmla="*/ 535594 w 576934"/>
                <a:gd name="csY2" fmla="*/ 310848 h 506274"/>
                <a:gd name="csX3" fmla="*/ 536231 w 576934"/>
                <a:gd name="csY3" fmla="*/ 311230 h 506274"/>
                <a:gd name="csX4" fmla="*/ 546905 w 576934"/>
                <a:gd name="csY4" fmla="*/ 325619 h 506274"/>
                <a:gd name="csX5" fmla="*/ 544943 w 576934"/>
                <a:gd name="csY5" fmla="*/ 339448 h 506274"/>
                <a:gd name="csX6" fmla="*/ 535849 w 576934"/>
                <a:gd name="csY6" fmla="*/ 361656 h 506274"/>
                <a:gd name="csX7" fmla="*/ 517469 w 576934"/>
                <a:gd name="csY7" fmla="*/ 377879 h 506274"/>
                <a:gd name="csX8" fmla="*/ 508068 w 576934"/>
                <a:gd name="csY8" fmla="*/ 379573 h 506274"/>
                <a:gd name="csX9" fmla="*/ 499127 w 576934"/>
                <a:gd name="csY9" fmla="*/ 377943 h 506274"/>
                <a:gd name="csX10" fmla="*/ 503610 w 576934"/>
                <a:gd name="csY10" fmla="*/ 388308 h 506274"/>
                <a:gd name="csX11" fmla="*/ 486058 w 576934"/>
                <a:gd name="csY11" fmla="*/ 444312 h 506274"/>
                <a:gd name="csX12" fmla="*/ 435491 w 576934"/>
                <a:gd name="csY12" fmla="*/ 479839 h 506274"/>
                <a:gd name="csX13" fmla="*/ 413761 w 576934"/>
                <a:gd name="csY13" fmla="*/ 483939 h 506274"/>
                <a:gd name="csX14" fmla="*/ 398578 w 576934"/>
                <a:gd name="csY14" fmla="*/ 481049 h 506274"/>
                <a:gd name="csX15" fmla="*/ 391929 w 576934"/>
                <a:gd name="csY15" fmla="*/ 477318 h 506274"/>
                <a:gd name="csX16" fmla="*/ 376377 w 576934"/>
                <a:gd name="csY16" fmla="*/ 496775 h 506274"/>
                <a:gd name="csX17" fmla="*/ 327593 w 576934"/>
                <a:gd name="csY17" fmla="*/ 506275 h 506274"/>
                <a:gd name="csX18" fmla="*/ 308206 w 576934"/>
                <a:gd name="csY18" fmla="*/ 504823 h 506274"/>
                <a:gd name="csX19" fmla="*/ 279445 w 576934"/>
                <a:gd name="csY19" fmla="*/ 493744 h 506274"/>
                <a:gd name="csX20" fmla="*/ 271128 w 576934"/>
                <a:gd name="csY20" fmla="*/ 475178 h 506274"/>
                <a:gd name="csX21" fmla="*/ 258212 w 576934"/>
                <a:gd name="csY21" fmla="*/ 491096 h 506274"/>
                <a:gd name="csX22" fmla="*/ 216000 w 576934"/>
                <a:gd name="csY22" fmla="*/ 494318 h 506274"/>
                <a:gd name="csX23" fmla="*/ 192220 w 576934"/>
                <a:gd name="csY23" fmla="*/ 483952 h 506274"/>
                <a:gd name="csX24" fmla="*/ 179113 w 576934"/>
                <a:gd name="csY24" fmla="*/ 477598 h 506274"/>
                <a:gd name="csX25" fmla="*/ 166172 w 576934"/>
                <a:gd name="csY25" fmla="*/ 472441 h 506274"/>
                <a:gd name="csX26" fmla="*/ 136175 w 576934"/>
                <a:gd name="csY26" fmla="*/ 457427 h 506274"/>
                <a:gd name="csX27" fmla="*/ 122852 w 576934"/>
                <a:gd name="csY27" fmla="*/ 425516 h 506274"/>
                <a:gd name="csX28" fmla="*/ 156415 w 576934"/>
                <a:gd name="csY28" fmla="*/ 389518 h 506274"/>
                <a:gd name="csX29" fmla="*/ 189672 w 576934"/>
                <a:gd name="csY29" fmla="*/ 387608 h 506274"/>
                <a:gd name="csX30" fmla="*/ 202652 w 576934"/>
                <a:gd name="csY30" fmla="*/ 388384 h 506274"/>
                <a:gd name="csX31" fmla="*/ 206244 w 576934"/>
                <a:gd name="csY31" fmla="*/ 388626 h 506274"/>
                <a:gd name="csX32" fmla="*/ 222624 w 576934"/>
                <a:gd name="csY32" fmla="*/ 386360 h 506274"/>
                <a:gd name="csX33" fmla="*/ 222458 w 576934"/>
                <a:gd name="csY33" fmla="*/ 385519 h 506274"/>
                <a:gd name="csX34" fmla="*/ 187341 w 576934"/>
                <a:gd name="csY34" fmla="*/ 381012 h 506274"/>
                <a:gd name="csX35" fmla="*/ 135959 w 576934"/>
                <a:gd name="csY35" fmla="*/ 399183 h 506274"/>
                <a:gd name="csX36" fmla="*/ 128864 w 576934"/>
                <a:gd name="csY36" fmla="*/ 406658 h 506274"/>
                <a:gd name="csX37" fmla="*/ 106676 w 576934"/>
                <a:gd name="csY37" fmla="*/ 423734 h 506274"/>
                <a:gd name="csX38" fmla="*/ 76883 w 576934"/>
                <a:gd name="csY38" fmla="*/ 417278 h 506274"/>
                <a:gd name="csX39" fmla="*/ 45269 w 576934"/>
                <a:gd name="csY39" fmla="*/ 358969 h 506274"/>
                <a:gd name="csX40" fmla="*/ 63993 w 576934"/>
                <a:gd name="csY40" fmla="*/ 321557 h 506274"/>
                <a:gd name="csX41" fmla="*/ 83863 w 576934"/>
                <a:gd name="csY41" fmla="*/ 310071 h 506274"/>
                <a:gd name="csX42" fmla="*/ 102880 w 576934"/>
                <a:gd name="csY42" fmla="*/ 299171 h 506274"/>
                <a:gd name="csX43" fmla="*/ 103326 w 576934"/>
                <a:gd name="csY43" fmla="*/ 298802 h 506274"/>
                <a:gd name="csX44" fmla="*/ 81761 w 576934"/>
                <a:gd name="csY44" fmla="*/ 309562 h 506274"/>
                <a:gd name="csX45" fmla="*/ 67292 w 576934"/>
                <a:gd name="csY45" fmla="*/ 316247 h 506274"/>
                <a:gd name="csX46" fmla="*/ 36442 w 576934"/>
                <a:gd name="csY46" fmla="*/ 337500 h 506274"/>
                <a:gd name="csX47" fmla="*/ 19055 w 576934"/>
                <a:gd name="csY47" fmla="*/ 350578 h 506274"/>
                <a:gd name="csX48" fmla="*/ 0 w 576934"/>
                <a:gd name="csY48" fmla="*/ 358791 h 506274"/>
                <a:gd name="csX49" fmla="*/ 7362 w 576934"/>
                <a:gd name="csY49" fmla="*/ 352131 h 506274"/>
                <a:gd name="csX50" fmla="*/ 88448 w 576934"/>
                <a:gd name="csY50" fmla="*/ 277052 h 506274"/>
                <a:gd name="csX51" fmla="*/ 110013 w 576934"/>
                <a:gd name="csY51" fmla="*/ 256296 h 506274"/>
                <a:gd name="csX52" fmla="*/ 130673 w 576934"/>
                <a:gd name="csY52" fmla="*/ 257888 h 506274"/>
                <a:gd name="csX53" fmla="*/ 150874 w 576934"/>
                <a:gd name="csY53" fmla="*/ 275168 h 506274"/>
                <a:gd name="csX54" fmla="*/ 125361 w 576934"/>
                <a:gd name="csY54" fmla="*/ 328981 h 506274"/>
                <a:gd name="csX55" fmla="*/ 110624 w 576934"/>
                <a:gd name="csY55" fmla="*/ 339474 h 506274"/>
                <a:gd name="csX56" fmla="*/ 107796 w 576934"/>
                <a:gd name="csY56" fmla="*/ 356002 h 506274"/>
                <a:gd name="csX57" fmla="*/ 138634 w 576934"/>
                <a:gd name="csY57" fmla="*/ 348897 h 506274"/>
                <a:gd name="csX58" fmla="*/ 264887 w 576934"/>
                <a:gd name="csY58" fmla="*/ 360854 h 506274"/>
                <a:gd name="csX59" fmla="*/ 270860 w 576934"/>
                <a:gd name="csY59" fmla="*/ 396037 h 506274"/>
                <a:gd name="csX60" fmla="*/ 246201 w 576934"/>
                <a:gd name="csY60" fmla="*/ 413024 h 506274"/>
                <a:gd name="csX61" fmla="*/ 216854 w 576934"/>
                <a:gd name="csY61" fmla="*/ 422537 h 506274"/>
                <a:gd name="csX62" fmla="*/ 205161 w 576934"/>
                <a:gd name="csY62" fmla="*/ 436697 h 506274"/>
                <a:gd name="csX63" fmla="*/ 270924 w 576934"/>
                <a:gd name="csY63" fmla="*/ 433921 h 506274"/>
                <a:gd name="csX64" fmla="*/ 299787 w 576934"/>
                <a:gd name="csY64" fmla="*/ 432113 h 506274"/>
                <a:gd name="csX65" fmla="*/ 314422 w 576934"/>
                <a:gd name="csY65" fmla="*/ 445216 h 506274"/>
                <a:gd name="csX66" fmla="*/ 336534 w 576934"/>
                <a:gd name="csY66" fmla="*/ 434889 h 506274"/>
                <a:gd name="csX67" fmla="*/ 341858 w 576934"/>
                <a:gd name="csY67" fmla="*/ 409192 h 506274"/>
                <a:gd name="csX68" fmla="*/ 360608 w 576934"/>
                <a:gd name="csY68" fmla="*/ 373906 h 506274"/>
                <a:gd name="csX69" fmla="*/ 398081 w 576934"/>
                <a:gd name="csY69" fmla="*/ 377904 h 506274"/>
                <a:gd name="csX70" fmla="*/ 405151 w 576934"/>
                <a:gd name="csY70" fmla="*/ 397807 h 506274"/>
                <a:gd name="csX71" fmla="*/ 428320 w 576934"/>
                <a:gd name="csY71" fmla="*/ 419506 h 506274"/>
                <a:gd name="csX72" fmla="*/ 453769 w 576934"/>
                <a:gd name="csY72" fmla="*/ 403792 h 506274"/>
                <a:gd name="csX73" fmla="*/ 444369 w 576934"/>
                <a:gd name="csY73" fmla="*/ 382272 h 506274"/>
                <a:gd name="csX74" fmla="*/ 425492 w 576934"/>
                <a:gd name="csY74" fmla="*/ 366380 h 506274"/>
                <a:gd name="csX75" fmla="*/ 415875 w 576934"/>
                <a:gd name="csY75" fmla="*/ 325263 h 506274"/>
                <a:gd name="csX76" fmla="*/ 466583 w 576934"/>
                <a:gd name="csY76" fmla="*/ 315483 h 506274"/>
                <a:gd name="csX77" fmla="*/ 485676 w 576934"/>
                <a:gd name="csY77" fmla="*/ 305665 h 506274"/>
                <a:gd name="csX78" fmla="*/ 482849 w 576934"/>
                <a:gd name="csY78" fmla="*/ 284298 h 506274"/>
                <a:gd name="csX79" fmla="*/ 514195 w 576934"/>
                <a:gd name="csY79" fmla="*/ 265694 h 506274"/>
                <a:gd name="csX80" fmla="*/ 509546 w 576934"/>
                <a:gd name="csY80" fmla="*/ 252731 h 506274"/>
                <a:gd name="csX81" fmla="*/ 495280 w 576934"/>
                <a:gd name="csY81" fmla="*/ 248528 h 506274"/>
                <a:gd name="csX82" fmla="*/ 467092 w 576934"/>
                <a:gd name="csY82" fmla="*/ 251139 h 506274"/>
                <a:gd name="csX83" fmla="*/ 439707 w 576934"/>
                <a:gd name="csY83" fmla="*/ 246478 h 506274"/>
                <a:gd name="csX84" fmla="*/ 431581 w 576934"/>
                <a:gd name="csY84" fmla="*/ 222679 h 506274"/>
                <a:gd name="csX85" fmla="*/ 443031 w 576934"/>
                <a:gd name="csY85" fmla="*/ 203871 h 506274"/>
                <a:gd name="csX86" fmla="*/ 439911 w 576934"/>
                <a:gd name="csY86" fmla="*/ 196663 h 506274"/>
                <a:gd name="csX87" fmla="*/ 453565 w 576934"/>
                <a:gd name="csY87" fmla="*/ 173946 h 506274"/>
                <a:gd name="csX88" fmla="*/ 526143 w 576934"/>
                <a:gd name="csY88" fmla="*/ 170075 h 506274"/>
                <a:gd name="csX89" fmla="*/ 515787 w 576934"/>
                <a:gd name="csY89" fmla="*/ 141067 h 506274"/>
                <a:gd name="csX90" fmla="*/ 485256 w 576934"/>
                <a:gd name="csY90" fmla="*/ 145995 h 506274"/>
                <a:gd name="csX91" fmla="*/ 428091 w 576934"/>
                <a:gd name="csY91" fmla="*/ 152311 h 506274"/>
                <a:gd name="csX92" fmla="*/ 358188 w 576934"/>
                <a:gd name="csY92" fmla="*/ 206838 h 506274"/>
                <a:gd name="csX93" fmla="*/ 359270 w 576934"/>
                <a:gd name="csY93" fmla="*/ 254450 h 506274"/>
                <a:gd name="csX94" fmla="*/ 343400 w 576934"/>
                <a:gd name="csY94" fmla="*/ 298012 h 506274"/>
                <a:gd name="csX95" fmla="*/ 301392 w 576934"/>
                <a:gd name="csY95" fmla="*/ 292944 h 506274"/>
                <a:gd name="csX96" fmla="*/ 294259 w 576934"/>
                <a:gd name="csY96" fmla="*/ 253113 h 506274"/>
                <a:gd name="csX97" fmla="*/ 261486 w 576934"/>
                <a:gd name="csY97" fmla="*/ 237399 h 506274"/>
                <a:gd name="csX98" fmla="*/ 255907 w 576934"/>
                <a:gd name="csY98" fmla="*/ 205411 h 506274"/>
                <a:gd name="csX99" fmla="*/ 280057 w 576934"/>
                <a:gd name="csY99" fmla="*/ 180109 h 506274"/>
                <a:gd name="csX100" fmla="*/ 307506 w 576934"/>
                <a:gd name="csY100" fmla="*/ 157761 h 506274"/>
                <a:gd name="csX101" fmla="*/ 316855 w 576934"/>
                <a:gd name="csY101" fmla="*/ 109347 h 506274"/>
                <a:gd name="csX102" fmla="*/ 280821 w 576934"/>
                <a:gd name="csY102" fmla="*/ 74673 h 506274"/>
                <a:gd name="csX103" fmla="*/ 247131 w 576934"/>
                <a:gd name="csY103" fmla="*/ 69312 h 506274"/>
                <a:gd name="csX104" fmla="*/ 225452 w 576934"/>
                <a:gd name="csY104" fmla="*/ 22489 h 506274"/>
                <a:gd name="csX105" fmla="*/ 280337 w 576934"/>
                <a:gd name="csY105" fmla="*/ 307 h 506274"/>
                <a:gd name="csX106" fmla="*/ 368352 w 576934"/>
                <a:gd name="csY106" fmla="*/ 55623 h 506274"/>
                <a:gd name="csX107" fmla="*/ 417735 w 576934"/>
                <a:gd name="csY107" fmla="*/ 61391 h 506274"/>
                <a:gd name="csX108" fmla="*/ 439516 w 576934"/>
                <a:gd name="csY108" fmla="*/ 41017 h 506274"/>
                <a:gd name="csX109" fmla="*/ 444280 w 576934"/>
                <a:gd name="csY109" fmla="*/ 40075 h 506274"/>
                <a:gd name="csX110" fmla="*/ 444407 w 576934"/>
                <a:gd name="csY110" fmla="*/ 40049 h 506274"/>
                <a:gd name="csX111" fmla="*/ 461857 w 576934"/>
                <a:gd name="csY111" fmla="*/ 84936 h 506274"/>
                <a:gd name="csX112" fmla="*/ 461628 w 576934"/>
                <a:gd name="csY112" fmla="*/ 84567 h 506274"/>
                <a:gd name="csX113" fmla="*/ 461017 w 576934"/>
                <a:gd name="csY113" fmla="*/ 83485 h 506274"/>
                <a:gd name="csX114" fmla="*/ 461590 w 576934"/>
                <a:gd name="csY114" fmla="*/ 88311 h 506274"/>
                <a:gd name="csX115" fmla="*/ 461615 w 576934"/>
                <a:gd name="csY115" fmla="*/ 88387 h 506274"/>
                <a:gd name="csX116" fmla="*/ 460087 w 576934"/>
                <a:gd name="csY116" fmla="*/ 100879 h 506274"/>
                <a:gd name="csX117" fmla="*/ 427950 w 576934"/>
                <a:gd name="csY117" fmla="*/ 111066 h 506274"/>
                <a:gd name="csX118" fmla="*/ 425174 w 576934"/>
                <a:gd name="csY118" fmla="*/ 111397 h 506274"/>
                <a:gd name="csX119" fmla="*/ 404386 w 576934"/>
                <a:gd name="csY119" fmla="*/ 112582 h 506274"/>
                <a:gd name="csX120" fmla="*/ 372352 w 576934"/>
                <a:gd name="csY120" fmla="*/ 108685 h 506274"/>
                <a:gd name="csX121" fmla="*/ 357271 w 576934"/>
                <a:gd name="csY121" fmla="*/ 99580 h 506274"/>
                <a:gd name="csX122" fmla="*/ 353870 w 576934"/>
                <a:gd name="csY122" fmla="*/ 136636 h 506274"/>
                <a:gd name="csX123" fmla="*/ 399444 w 576934"/>
                <a:gd name="csY123" fmla="*/ 118885 h 506274"/>
                <a:gd name="csX124" fmla="*/ 425327 w 576934"/>
                <a:gd name="csY124" fmla="*/ 116847 h 506274"/>
                <a:gd name="csX125" fmla="*/ 441770 w 576934"/>
                <a:gd name="csY125" fmla="*/ 116058 h 506274"/>
                <a:gd name="csX126" fmla="*/ 484530 w 576934"/>
                <a:gd name="csY126" fmla="*/ 109398 h 506274"/>
                <a:gd name="csX127" fmla="*/ 491013 w 576934"/>
                <a:gd name="csY127" fmla="*/ 107896 h 506274"/>
                <a:gd name="csX128" fmla="*/ 522742 w 576934"/>
                <a:gd name="csY128" fmla="*/ 102942 h 506274"/>
                <a:gd name="csX129" fmla="*/ 558101 w 576934"/>
                <a:gd name="csY129" fmla="*/ 117713 h 506274"/>
                <a:gd name="csX130" fmla="*/ 573284 w 576934"/>
                <a:gd name="csY130" fmla="*/ 172558 h 506274"/>
                <a:gd name="csX131" fmla="*/ 553961 w 576934"/>
                <a:gd name="csY131" fmla="*/ 199528 h 506274"/>
                <a:gd name="csX132" fmla="*/ 545873 w 576934"/>
                <a:gd name="csY132" fmla="*/ 203438 h 506274"/>
                <a:gd name="csX133" fmla="*/ 575016 w 576934"/>
                <a:gd name="csY133" fmla="*/ 229619 h 506274"/>
                <a:gd name="csX134" fmla="*/ 571730 w 576934"/>
                <a:gd name="csY134" fmla="*/ 274709 h 5062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Lst>
              <a:rect l="l" t="t" r="r" b="b"/>
              <a:pathLst>
                <a:path w="576934" h="506274">
                  <a:moveTo>
                    <a:pt x="571768" y="274709"/>
                  </a:moveTo>
                  <a:cubicBezTo>
                    <a:pt x="568749" y="285648"/>
                    <a:pt x="565068" y="296981"/>
                    <a:pt x="556203" y="304455"/>
                  </a:cubicBezTo>
                  <a:cubicBezTo>
                    <a:pt x="550191" y="309524"/>
                    <a:pt x="542829" y="311103"/>
                    <a:pt x="535594" y="310848"/>
                  </a:cubicBezTo>
                  <a:cubicBezTo>
                    <a:pt x="535823" y="310975"/>
                    <a:pt x="536027" y="311115"/>
                    <a:pt x="536231" y="311230"/>
                  </a:cubicBezTo>
                  <a:cubicBezTo>
                    <a:pt x="542116" y="314872"/>
                    <a:pt x="546013" y="320118"/>
                    <a:pt x="546905" y="325619"/>
                  </a:cubicBezTo>
                  <a:cubicBezTo>
                    <a:pt x="547720" y="330534"/>
                    <a:pt x="546166" y="335475"/>
                    <a:pt x="544943" y="339448"/>
                  </a:cubicBezTo>
                  <a:cubicBezTo>
                    <a:pt x="542498" y="347267"/>
                    <a:pt x="539976" y="354869"/>
                    <a:pt x="535849" y="361656"/>
                  </a:cubicBezTo>
                  <a:cubicBezTo>
                    <a:pt x="532512" y="367157"/>
                    <a:pt x="526576" y="374454"/>
                    <a:pt x="517469" y="377879"/>
                  </a:cubicBezTo>
                  <a:cubicBezTo>
                    <a:pt x="514412" y="379025"/>
                    <a:pt x="511215" y="379573"/>
                    <a:pt x="508068" y="379573"/>
                  </a:cubicBezTo>
                  <a:cubicBezTo>
                    <a:pt x="504922" y="379573"/>
                    <a:pt x="501891" y="379000"/>
                    <a:pt x="499127" y="377943"/>
                  </a:cubicBezTo>
                  <a:cubicBezTo>
                    <a:pt x="500936" y="381177"/>
                    <a:pt x="502464" y="384641"/>
                    <a:pt x="503610" y="388308"/>
                  </a:cubicBezTo>
                  <a:cubicBezTo>
                    <a:pt x="508833" y="405346"/>
                    <a:pt x="502591" y="425224"/>
                    <a:pt x="486058" y="444312"/>
                  </a:cubicBezTo>
                  <a:cubicBezTo>
                    <a:pt x="472531" y="459936"/>
                    <a:pt x="452674" y="473880"/>
                    <a:pt x="435491" y="479839"/>
                  </a:cubicBezTo>
                  <a:cubicBezTo>
                    <a:pt x="427619" y="482564"/>
                    <a:pt x="420372" y="483939"/>
                    <a:pt x="413761" y="483939"/>
                  </a:cubicBezTo>
                  <a:cubicBezTo>
                    <a:pt x="408220" y="483939"/>
                    <a:pt x="403138" y="482984"/>
                    <a:pt x="398578" y="481049"/>
                  </a:cubicBezTo>
                  <a:cubicBezTo>
                    <a:pt x="396171" y="480030"/>
                    <a:pt x="393967" y="478744"/>
                    <a:pt x="391929" y="477318"/>
                  </a:cubicBezTo>
                  <a:cubicBezTo>
                    <a:pt x="390324" y="486257"/>
                    <a:pt x="384656" y="493439"/>
                    <a:pt x="376377" y="496775"/>
                  </a:cubicBezTo>
                  <a:cubicBezTo>
                    <a:pt x="360850" y="503066"/>
                    <a:pt x="344279" y="506287"/>
                    <a:pt x="327593" y="506275"/>
                  </a:cubicBezTo>
                  <a:cubicBezTo>
                    <a:pt x="321135" y="506275"/>
                    <a:pt x="314651" y="505803"/>
                    <a:pt x="308206" y="504823"/>
                  </a:cubicBezTo>
                  <a:cubicBezTo>
                    <a:pt x="294272" y="502747"/>
                    <a:pt x="284566" y="499016"/>
                    <a:pt x="279445" y="493744"/>
                  </a:cubicBezTo>
                  <a:cubicBezTo>
                    <a:pt x="274936" y="489135"/>
                    <a:pt x="272478" y="481953"/>
                    <a:pt x="271128" y="475178"/>
                  </a:cubicBezTo>
                  <a:cubicBezTo>
                    <a:pt x="269268" y="481940"/>
                    <a:pt x="264937" y="487276"/>
                    <a:pt x="258212" y="491096"/>
                  </a:cubicBezTo>
                  <a:cubicBezTo>
                    <a:pt x="245449" y="498265"/>
                    <a:pt x="227400" y="497794"/>
                    <a:pt x="216000" y="494318"/>
                  </a:cubicBezTo>
                  <a:cubicBezTo>
                    <a:pt x="207645" y="491771"/>
                    <a:pt x="199799" y="487798"/>
                    <a:pt x="192220" y="483952"/>
                  </a:cubicBezTo>
                  <a:cubicBezTo>
                    <a:pt x="187965" y="481775"/>
                    <a:pt x="183533" y="479533"/>
                    <a:pt x="179113" y="477598"/>
                  </a:cubicBezTo>
                  <a:cubicBezTo>
                    <a:pt x="174897" y="475739"/>
                    <a:pt x="170477" y="474058"/>
                    <a:pt x="166172" y="472441"/>
                  </a:cubicBezTo>
                  <a:cubicBezTo>
                    <a:pt x="155778" y="468493"/>
                    <a:pt x="145015" y="464418"/>
                    <a:pt x="136175" y="457427"/>
                  </a:cubicBezTo>
                  <a:cubicBezTo>
                    <a:pt x="125438" y="448934"/>
                    <a:pt x="120712" y="437588"/>
                    <a:pt x="122852" y="425516"/>
                  </a:cubicBezTo>
                  <a:cubicBezTo>
                    <a:pt x="125603" y="409968"/>
                    <a:pt x="139092" y="395503"/>
                    <a:pt x="156415" y="389518"/>
                  </a:cubicBezTo>
                  <a:cubicBezTo>
                    <a:pt x="167280" y="385774"/>
                    <a:pt x="178667" y="386691"/>
                    <a:pt x="189672" y="387608"/>
                  </a:cubicBezTo>
                  <a:cubicBezTo>
                    <a:pt x="193952" y="387951"/>
                    <a:pt x="198397" y="388321"/>
                    <a:pt x="202652" y="388384"/>
                  </a:cubicBezTo>
                  <a:cubicBezTo>
                    <a:pt x="203569" y="388410"/>
                    <a:pt x="204817" y="388512"/>
                    <a:pt x="206244" y="388626"/>
                  </a:cubicBezTo>
                  <a:cubicBezTo>
                    <a:pt x="211160" y="389059"/>
                    <a:pt x="221350" y="389912"/>
                    <a:pt x="222624" y="386360"/>
                  </a:cubicBezTo>
                  <a:cubicBezTo>
                    <a:pt x="222751" y="386029"/>
                    <a:pt x="222700" y="385812"/>
                    <a:pt x="222458" y="385519"/>
                  </a:cubicBezTo>
                  <a:cubicBezTo>
                    <a:pt x="218994" y="381203"/>
                    <a:pt x="192373" y="380553"/>
                    <a:pt x="187341" y="381012"/>
                  </a:cubicBezTo>
                  <a:cubicBezTo>
                    <a:pt x="165599" y="383113"/>
                    <a:pt x="150276" y="385494"/>
                    <a:pt x="135959" y="399183"/>
                  </a:cubicBezTo>
                  <a:cubicBezTo>
                    <a:pt x="133513" y="401500"/>
                    <a:pt x="131144" y="404111"/>
                    <a:pt x="128864" y="406658"/>
                  </a:cubicBezTo>
                  <a:cubicBezTo>
                    <a:pt x="122521" y="413623"/>
                    <a:pt x="115987" y="420856"/>
                    <a:pt x="106676" y="423734"/>
                  </a:cubicBezTo>
                  <a:cubicBezTo>
                    <a:pt x="97072" y="426713"/>
                    <a:pt x="86767" y="424472"/>
                    <a:pt x="76883" y="417278"/>
                  </a:cubicBezTo>
                  <a:cubicBezTo>
                    <a:pt x="58337" y="403792"/>
                    <a:pt x="44912" y="375370"/>
                    <a:pt x="45269" y="358969"/>
                  </a:cubicBezTo>
                  <a:cubicBezTo>
                    <a:pt x="45651" y="341613"/>
                    <a:pt x="49880" y="333221"/>
                    <a:pt x="63993" y="321557"/>
                  </a:cubicBezTo>
                  <a:cubicBezTo>
                    <a:pt x="68578" y="317750"/>
                    <a:pt x="76361" y="313853"/>
                    <a:pt x="83863" y="310071"/>
                  </a:cubicBezTo>
                  <a:cubicBezTo>
                    <a:pt x="91098" y="306442"/>
                    <a:pt x="98575" y="302673"/>
                    <a:pt x="102880" y="299171"/>
                  </a:cubicBezTo>
                  <a:cubicBezTo>
                    <a:pt x="103045" y="299044"/>
                    <a:pt x="103186" y="298929"/>
                    <a:pt x="103326" y="298802"/>
                  </a:cubicBezTo>
                  <a:cubicBezTo>
                    <a:pt x="96677" y="303106"/>
                    <a:pt x="89136" y="306366"/>
                    <a:pt x="81761" y="309562"/>
                  </a:cubicBezTo>
                  <a:cubicBezTo>
                    <a:pt x="76934" y="311663"/>
                    <a:pt x="71915" y="313815"/>
                    <a:pt x="67292" y="316247"/>
                  </a:cubicBezTo>
                  <a:cubicBezTo>
                    <a:pt x="56210" y="322028"/>
                    <a:pt x="46160" y="329898"/>
                    <a:pt x="36442" y="337500"/>
                  </a:cubicBezTo>
                  <a:cubicBezTo>
                    <a:pt x="30812" y="341906"/>
                    <a:pt x="25029" y="346439"/>
                    <a:pt x="19055" y="350578"/>
                  </a:cubicBezTo>
                  <a:cubicBezTo>
                    <a:pt x="13655" y="354283"/>
                    <a:pt x="7107" y="357059"/>
                    <a:pt x="0" y="358791"/>
                  </a:cubicBezTo>
                  <a:cubicBezTo>
                    <a:pt x="2420" y="356550"/>
                    <a:pt x="4891" y="354334"/>
                    <a:pt x="7362" y="352131"/>
                  </a:cubicBezTo>
                  <a:cubicBezTo>
                    <a:pt x="33168" y="329032"/>
                    <a:pt x="68769" y="305411"/>
                    <a:pt x="88448" y="277052"/>
                  </a:cubicBezTo>
                  <a:cubicBezTo>
                    <a:pt x="94218" y="268724"/>
                    <a:pt x="100230" y="259467"/>
                    <a:pt x="110013" y="256296"/>
                  </a:cubicBezTo>
                  <a:cubicBezTo>
                    <a:pt x="116713" y="254093"/>
                    <a:pt x="124151" y="255239"/>
                    <a:pt x="130673" y="257888"/>
                  </a:cubicBezTo>
                  <a:cubicBezTo>
                    <a:pt x="139105" y="261326"/>
                    <a:pt x="146493" y="267362"/>
                    <a:pt x="150874" y="275168"/>
                  </a:cubicBezTo>
                  <a:cubicBezTo>
                    <a:pt x="164083" y="298763"/>
                    <a:pt x="145104" y="317342"/>
                    <a:pt x="125361" y="328981"/>
                  </a:cubicBezTo>
                  <a:cubicBezTo>
                    <a:pt x="120126" y="332063"/>
                    <a:pt x="114585" y="334928"/>
                    <a:pt x="110624" y="339474"/>
                  </a:cubicBezTo>
                  <a:cubicBezTo>
                    <a:pt x="106688" y="344032"/>
                    <a:pt x="104752" y="350845"/>
                    <a:pt x="107796" y="356002"/>
                  </a:cubicBezTo>
                  <a:cubicBezTo>
                    <a:pt x="114343" y="367042"/>
                    <a:pt x="131743" y="352946"/>
                    <a:pt x="138634" y="348897"/>
                  </a:cubicBezTo>
                  <a:cubicBezTo>
                    <a:pt x="179635" y="324792"/>
                    <a:pt x="232050" y="321697"/>
                    <a:pt x="264887" y="360854"/>
                  </a:cubicBezTo>
                  <a:cubicBezTo>
                    <a:pt x="273064" y="370633"/>
                    <a:pt x="276974" y="384921"/>
                    <a:pt x="270860" y="396037"/>
                  </a:cubicBezTo>
                  <a:cubicBezTo>
                    <a:pt x="266007" y="404900"/>
                    <a:pt x="256047" y="409956"/>
                    <a:pt x="246201" y="413024"/>
                  </a:cubicBezTo>
                  <a:cubicBezTo>
                    <a:pt x="236355" y="416106"/>
                    <a:pt x="225961" y="417812"/>
                    <a:pt x="216854" y="422537"/>
                  </a:cubicBezTo>
                  <a:cubicBezTo>
                    <a:pt x="211109" y="425516"/>
                    <a:pt x="205607" y="430381"/>
                    <a:pt x="205161" y="436697"/>
                  </a:cubicBezTo>
                  <a:cubicBezTo>
                    <a:pt x="203225" y="464329"/>
                    <a:pt x="261881" y="438671"/>
                    <a:pt x="270924" y="433921"/>
                  </a:cubicBezTo>
                  <a:cubicBezTo>
                    <a:pt x="279853" y="429209"/>
                    <a:pt x="291444" y="426459"/>
                    <a:pt x="299787" y="432113"/>
                  </a:cubicBezTo>
                  <a:cubicBezTo>
                    <a:pt x="305264" y="435818"/>
                    <a:pt x="308308" y="442567"/>
                    <a:pt x="314422" y="445216"/>
                  </a:cubicBezTo>
                  <a:cubicBezTo>
                    <a:pt x="322676" y="448807"/>
                    <a:pt x="332497" y="442745"/>
                    <a:pt x="336534" y="434889"/>
                  </a:cubicBezTo>
                  <a:cubicBezTo>
                    <a:pt x="340572" y="427044"/>
                    <a:pt x="340648" y="417902"/>
                    <a:pt x="341858" y="409192"/>
                  </a:cubicBezTo>
                  <a:cubicBezTo>
                    <a:pt x="343756" y="395706"/>
                    <a:pt x="349221" y="381826"/>
                    <a:pt x="360608" y="373906"/>
                  </a:cubicBezTo>
                  <a:cubicBezTo>
                    <a:pt x="371995" y="365960"/>
                    <a:pt x="390235" y="366610"/>
                    <a:pt x="398081" y="377904"/>
                  </a:cubicBezTo>
                  <a:cubicBezTo>
                    <a:pt x="402132" y="383749"/>
                    <a:pt x="402832" y="391122"/>
                    <a:pt x="405151" y="397807"/>
                  </a:cubicBezTo>
                  <a:cubicBezTo>
                    <a:pt x="408742" y="408135"/>
                    <a:pt x="417277" y="417405"/>
                    <a:pt x="428320" y="419506"/>
                  </a:cubicBezTo>
                  <a:cubicBezTo>
                    <a:pt x="439350" y="421620"/>
                    <a:pt x="452126" y="414616"/>
                    <a:pt x="453769" y="403792"/>
                  </a:cubicBezTo>
                  <a:cubicBezTo>
                    <a:pt x="454966" y="395783"/>
                    <a:pt x="450266" y="387977"/>
                    <a:pt x="444369" y="382272"/>
                  </a:cubicBezTo>
                  <a:cubicBezTo>
                    <a:pt x="438484" y="376542"/>
                    <a:pt x="431288" y="372212"/>
                    <a:pt x="425492" y="366380"/>
                  </a:cubicBezTo>
                  <a:cubicBezTo>
                    <a:pt x="414831" y="355658"/>
                    <a:pt x="409723" y="338913"/>
                    <a:pt x="415875" y="325263"/>
                  </a:cubicBezTo>
                  <a:cubicBezTo>
                    <a:pt x="426804" y="301056"/>
                    <a:pt x="447833" y="312503"/>
                    <a:pt x="466583" y="315483"/>
                  </a:cubicBezTo>
                  <a:cubicBezTo>
                    <a:pt x="474467" y="316731"/>
                    <a:pt x="484237" y="313306"/>
                    <a:pt x="485676" y="305665"/>
                  </a:cubicBezTo>
                  <a:cubicBezTo>
                    <a:pt x="487065" y="298496"/>
                    <a:pt x="480479" y="291225"/>
                    <a:pt x="482849" y="284298"/>
                  </a:cubicBezTo>
                  <a:cubicBezTo>
                    <a:pt x="486886" y="272455"/>
                    <a:pt x="509724" y="277396"/>
                    <a:pt x="514195" y="265694"/>
                  </a:cubicBezTo>
                  <a:cubicBezTo>
                    <a:pt x="515953" y="261109"/>
                    <a:pt x="513546" y="255736"/>
                    <a:pt x="509546" y="252731"/>
                  </a:cubicBezTo>
                  <a:cubicBezTo>
                    <a:pt x="505547" y="249738"/>
                    <a:pt x="500337" y="248732"/>
                    <a:pt x="495280" y="248528"/>
                  </a:cubicBezTo>
                  <a:cubicBezTo>
                    <a:pt x="485842" y="248146"/>
                    <a:pt x="476493" y="250260"/>
                    <a:pt x="467092" y="251139"/>
                  </a:cubicBezTo>
                  <a:cubicBezTo>
                    <a:pt x="457679" y="252017"/>
                    <a:pt x="447604" y="251483"/>
                    <a:pt x="439707" y="246478"/>
                  </a:cubicBezTo>
                  <a:cubicBezTo>
                    <a:pt x="431797" y="241461"/>
                    <a:pt x="427110" y="230765"/>
                    <a:pt x="431581" y="222679"/>
                  </a:cubicBezTo>
                  <a:cubicBezTo>
                    <a:pt x="435223" y="216057"/>
                    <a:pt x="444280" y="211295"/>
                    <a:pt x="443031" y="203871"/>
                  </a:cubicBezTo>
                  <a:cubicBezTo>
                    <a:pt x="442586" y="201286"/>
                    <a:pt x="440866" y="199083"/>
                    <a:pt x="439911" y="196663"/>
                  </a:cubicBezTo>
                  <a:cubicBezTo>
                    <a:pt x="436306" y="187559"/>
                    <a:pt x="444165" y="177384"/>
                    <a:pt x="453565" y="173946"/>
                  </a:cubicBezTo>
                  <a:cubicBezTo>
                    <a:pt x="476251" y="165656"/>
                    <a:pt x="509037" y="202164"/>
                    <a:pt x="526143" y="170075"/>
                  </a:cubicBezTo>
                  <a:cubicBezTo>
                    <a:pt x="531607" y="159811"/>
                    <a:pt x="526894" y="145180"/>
                    <a:pt x="515787" y="141067"/>
                  </a:cubicBezTo>
                  <a:cubicBezTo>
                    <a:pt x="505878" y="137400"/>
                    <a:pt x="495038" y="142060"/>
                    <a:pt x="485256" y="145995"/>
                  </a:cubicBezTo>
                  <a:cubicBezTo>
                    <a:pt x="468404" y="152744"/>
                    <a:pt x="446229" y="150911"/>
                    <a:pt x="428091" y="152311"/>
                  </a:cubicBezTo>
                  <a:cubicBezTo>
                    <a:pt x="395852" y="154794"/>
                    <a:pt x="362735" y="172456"/>
                    <a:pt x="358188" y="206838"/>
                  </a:cubicBezTo>
                  <a:cubicBezTo>
                    <a:pt x="356086" y="222602"/>
                    <a:pt x="359169" y="238558"/>
                    <a:pt x="359270" y="254450"/>
                  </a:cubicBezTo>
                  <a:cubicBezTo>
                    <a:pt x="359372" y="270341"/>
                    <a:pt x="355742" y="287583"/>
                    <a:pt x="343400" y="298012"/>
                  </a:cubicBezTo>
                  <a:cubicBezTo>
                    <a:pt x="331044" y="308467"/>
                    <a:pt x="308219" y="307384"/>
                    <a:pt x="301392" y="292944"/>
                  </a:cubicBezTo>
                  <a:cubicBezTo>
                    <a:pt x="295507" y="280490"/>
                    <a:pt x="303048" y="263835"/>
                    <a:pt x="294259" y="253113"/>
                  </a:cubicBezTo>
                  <a:cubicBezTo>
                    <a:pt x="286578" y="243740"/>
                    <a:pt x="271090" y="244925"/>
                    <a:pt x="261486" y="237399"/>
                  </a:cubicBezTo>
                  <a:cubicBezTo>
                    <a:pt x="252175" y="230090"/>
                    <a:pt x="251028" y="216032"/>
                    <a:pt x="255907" y="205411"/>
                  </a:cubicBezTo>
                  <a:cubicBezTo>
                    <a:pt x="260798" y="194779"/>
                    <a:pt x="270351" y="186947"/>
                    <a:pt x="280057" y="180109"/>
                  </a:cubicBezTo>
                  <a:cubicBezTo>
                    <a:pt x="289737" y="173258"/>
                    <a:pt x="300054" y="166866"/>
                    <a:pt x="307506" y="157761"/>
                  </a:cubicBezTo>
                  <a:cubicBezTo>
                    <a:pt x="318485" y="144416"/>
                    <a:pt x="322103" y="125672"/>
                    <a:pt x="316855" y="109347"/>
                  </a:cubicBezTo>
                  <a:cubicBezTo>
                    <a:pt x="311607" y="93022"/>
                    <a:pt x="297673" y="79601"/>
                    <a:pt x="280821" y="74673"/>
                  </a:cubicBezTo>
                  <a:cubicBezTo>
                    <a:pt x="269918" y="71477"/>
                    <a:pt x="258263" y="71680"/>
                    <a:pt x="247131" y="69312"/>
                  </a:cubicBezTo>
                  <a:cubicBezTo>
                    <a:pt x="222649" y="64078"/>
                    <a:pt x="213975" y="44022"/>
                    <a:pt x="225452" y="22489"/>
                  </a:cubicBezTo>
                  <a:cubicBezTo>
                    <a:pt x="234966" y="4624"/>
                    <a:pt x="261091" y="-1514"/>
                    <a:pt x="280337" y="307"/>
                  </a:cubicBezTo>
                  <a:cubicBezTo>
                    <a:pt x="314435" y="3529"/>
                    <a:pt x="342737" y="36675"/>
                    <a:pt x="368352" y="55623"/>
                  </a:cubicBezTo>
                  <a:cubicBezTo>
                    <a:pt x="382580" y="66179"/>
                    <a:pt x="403788" y="72292"/>
                    <a:pt x="417735" y="61391"/>
                  </a:cubicBezTo>
                  <a:cubicBezTo>
                    <a:pt x="425683" y="55177"/>
                    <a:pt x="429925" y="44354"/>
                    <a:pt x="439516" y="41017"/>
                  </a:cubicBezTo>
                  <a:cubicBezTo>
                    <a:pt x="441108" y="40470"/>
                    <a:pt x="442700" y="40164"/>
                    <a:pt x="444280" y="40075"/>
                  </a:cubicBezTo>
                  <a:cubicBezTo>
                    <a:pt x="444318" y="40049"/>
                    <a:pt x="444356" y="40049"/>
                    <a:pt x="444407" y="40049"/>
                  </a:cubicBezTo>
                  <a:cubicBezTo>
                    <a:pt x="448954" y="51599"/>
                    <a:pt x="456304" y="70573"/>
                    <a:pt x="461857" y="84936"/>
                  </a:cubicBezTo>
                  <a:cubicBezTo>
                    <a:pt x="461755" y="84809"/>
                    <a:pt x="461692" y="84694"/>
                    <a:pt x="461628" y="84567"/>
                  </a:cubicBezTo>
                  <a:cubicBezTo>
                    <a:pt x="461399" y="84223"/>
                    <a:pt x="461220" y="83854"/>
                    <a:pt x="461017" y="83485"/>
                  </a:cubicBezTo>
                  <a:cubicBezTo>
                    <a:pt x="461182" y="85357"/>
                    <a:pt x="461348" y="87114"/>
                    <a:pt x="461590" y="88311"/>
                  </a:cubicBezTo>
                  <a:lnTo>
                    <a:pt x="461615" y="88387"/>
                  </a:lnTo>
                  <a:cubicBezTo>
                    <a:pt x="462456" y="92691"/>
                    <a:pt x="463271" y="96766"/>
                    <a:pt x="460087" y="100879"/>
                  </a:cubicBezTo>
                  <a:cubicBezTo>
                    <a:pt x="454419" y="108214"/>
                    <a:pt x="437847" y="110009"/>
                    <a:pt x="427950" y="111066"/>
                  </a:cubicBezTo>
                  <a:cubicBezTo>
                    <a:pt x="426957" y="111168"/>
                    <a:pt x="426014" y="111295"/>
                    <a:pt x="425174" y="111397"/>
                  </a:cubicBezTo>
                  <a:cubicBezTo>
                    <a:pt x="420792" y="111907"/>
                    <a:pt x="413226" y="112582"/>
                    <a:pt x="404386" y="112582"/>
                  </a:cubicBezTo>
                  <a:cubicBezTo>
                    <a:pt x="394426" y="112582"/>
                    <a:pt x="382822" y="111703"/>
                    <a:pt x="372352" y="108685"/>
                  </a:cubicBezTo>
                  <a:cubicBezTo>
                    <a:pt x="367015" y="107157"/>
                    <a:pt x="361996" y="103770"/>
                    <a:pt x="357271" y="99580"/>
                  </a:cubicBezTo>
                  <a:cubicBezTo>
                    <a:pt x="363971" y="113677"/>
                    <a:pt x="360570" y="125723"/>
                    <a:pt x="353870" y="136636"/>
                  </a:cubicBezTo>
                  <a:cubicBezTo>
                    <a:pt x="367244" y="127875"/>
                    <a:pt x="382746" y="121788"/>
                    <a:pt x="399444" y="118885"/>
                  </a:cubicBezTo>
                  <a:cubicBezTo>
                    <a:pt x="408284" y="117331"/>
                    <a:pt x="416945" y="117089"/>
                    <a:pt x="425327" y="116847"/>
                  </a:cubicBezTo>
                  <a:cubicBezTo>
                    <a:pt x="430689" y="116707"/>
                    <a:pt x="436191" y="116542"/>
                    <a:pt x="441770" y="116058"/>
                  </a:cubicBezTo>
                  <a:cubicBezTo>
                    <a:pt x="456138" y="114797"/>
                    <a:pt x="470531" y="112556"/>
                    <a:pt x="484530" y="109398"/>
                  </a:cubicBezTo>
                  <a:cubicBezTo>
                    <a:pt x="486695" y="108914"/>
                    <a:pt x="488848" y="108405"/>
                    <a:pt x="491013" y="107896"/>
                  </a:cubicBezTo>
                  <a:cubicBezTo>
                    <a:pt x="501305" y="105476"/>
                    <a:pt x="511928" y="102968"/>
                    <a:pt x="522742" y="102942"/>
                  </a:cubicBezTo>
                  <a:cubicBezTo>
                    <a:pt x="537963" y="102942"/>
                    <a:pt x="550841" y="108316"/>
                    <a:pt x="558101" y="117713"/>
                  </a:cubicBezTo>
                  <a:cubicBezTo>
                    <a:pt x="570711" y="134038"/>
                    <a:pt x="576685" y="155546"/>
                    <a:pt x="573284" y="172558"/>
                  </a:cubicBezTo>
                  <a:cubicBezTo>
                    <a:pt x="570940" y="184171"/>
                    <a:pt x="564279" y="193505"/>
                    <a:pt x="553961" y="199528"/>
                  </a:cubicBezTo>
                  <a:cubicBezTo>
                    <a:pt x="551350" y="201031"/>
                    <a:pt x="548637" y="202343"/>
                    <a:pt x="545873" y="203438"/>
                  </a:cubicBezTo>
                  <a:cubicBezTo>
                    <a:pt x="559757" y="204698"/>
                    <a:pt x="571412" y="217012"/>
                    <a:pt x="575016" y="229619"/>
                  </a:cubicBezTo>
                  <a:cubicBezTo>
                    <a:pt x="579321" y="244619"/>
                    <a:pt x="575564" y="260753"/>
                    <a:pt x="571730" y="274709"/>
                  </a:cubicBezTo>
                  <a:close/>
                </a:path>
              </a:pathLst>
            </a:custGeom>
            <a:solidFill>
              <a:schemeClr val="bg1">
                <a:lumMod val="75000"/>
              </a:schemeClr>
            </a:solidFill>
            <a:ln w="1264" cap="flat">
              <a:noFill/>
              <a:prstDash val="solid"/>
              <a:miter/>
            </a:ln>
          </p:spPr>
          <p:txBody>
            <a:bodyPr/>
            <a:lstStyle/>
            <a:p>
              <a:endParaRPr lang="en-US"/>
            </a:p>
          </p:txBody>
        </p:sp>
        <p:sp>
          <p:nvSpPr>
            <p:cNvPr id="4804" name="Freeform 4803">
              <a:extLst>
                <a:ext uri="{FF2B5EF4-FFF2-40B4-BE49-F238E27FC236}">
                  <a16:creationId xmlns:a16="http://schemas.microsoft.com/office/drawing/2014/main" id="{ABBA13AA-A0F3-9620-9B5F-FA0CF7D50C8A}"/>
                </a:ext>
              </a:extLst>
            </p:cNvPr>
            <p:cNvSpPr/>
            <p:nvPr/>
          </p:nvSpPr>
          <p:spPr>
            <a:xfrm>
              <a:off x="7391475" y="2567655"/>
              <a:ext cx="143261" cy="200039"/>
            </a:xfrm>
            <a:custGeom>
              <a:avLst/>
              <a:gdLst>
                <a:gd name="csX0" fmla="*/ 143249 w 143261"/>
                <a:gd name="csY0" fmla="*/ 193568 h 200039"/>
                <a:gd name="csX1" fmla="*/ 101738 w 143261"/>
                <a:gd name="csY1" fmla="*/ 197744 h 200039"/>
                <a:gd name="csX2" fmla="*/ 59883 w 143261"/>
                <a:gd name="csY2" fmla="*/ 159670 h 200039"/>
                <a:gd name="csX3" fmla="*/ 33962 w 143261"/>
                <a:gd name="csY3" fmla="*/ 105946 h 200039"/>
                <a:gd name="csX4" fmla="*/ 883 w 143261"/>
                <a:gd name="csY4" fmla="*/ 47739 h 200039"/>
                <a:gd name="csX5" fmla="*/ 4 w 143261"/>
                <a:gd name="csY5" fmla="*/ 37323 h 200039"/>
                <a:gd name="csX6" fmla="*/ 17187 w 143261"/>
                <a:gd name="csY6" fmla="*/ 0 h 200039"/>
                <a:gd name="csX7" fmla="*/ 23033 w 143261"/>
                <a:gd name="csY7" fmla="*/ 4253 h 200039"/>
                <a:gd name="csX8" fmla="*/ 51896 w 143261"/>
                <a:gd name="csY8" fmla="*/ 13345 h 200039"/>
                <a:gd name="csX9" fmla="*/ 82262 w 143261"/>
                <a:gd name="csY9" fmla="*/ 43639 h 200039"/>
                <a:gd name="csX10" fmla="*/ 101483 w 143261"/>
                <a:gd name="csY10" fmla="*/ 73449 h 200039"/>
                <a:gd name="csX11" fmla="*/ 133823 w 143261"/>
                <a:gd name="csY11" fmla="*/ 115496 h 200039"/>
                <a:gd name="csX12" fmla="*/ 127671 w 143261"/>
                <a:gd name="csY12" fmla="*/ 175269 h 200039"/>
                <a:gd name="csX13" fmla="*/ 143262 w 143261"/>
                <a:gd name="csY13" fmla="*/ 193568 h 2000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43261" h="200039">
                  <a:moveTo>
                    <a:pt x="143249" y="193568"/>
                  </a:moveTo>
                  <a:cubicBezTo>
                    <a:pt x="130231" y="199514"/>
                    <a:pt x="116169" y="202367"/>
                    <a:pt x="101738" y="197744"/>
                  </a:cubicBezTo>
                  <a:cubicBezTo>
                    <a:pt x="83358" y="191861"/>
                    <a:pt x="69538" y="176390"/>
                    <a:pt x="59883" y="159670"/>
                  </a:cubicBezTo>
                  <a:cubicBezTo>
                    <a:pt x="49973" y="142479"/>
                    <a:pt x="44521" y="122691"/>
                    <a:pt x="33962" y="105946"/>
                  </a:cubicBezTo>
                  <a:cubicBezTo>
                    <a:pt x="21021" y="85368"/>
                    <a:pt x="4959" y="73309"/>
                    <a:pt x="883" y="47739"/>
                  </a:cubicBezTo>
                  <a:cubicBezTo>
                    <a:pt x="348" y="44339"/>
                    <a:pt x="42" y="40838"/>
                    <a:pt x="4" y="37323"/>
                  </a:cubicBezTo>
                  <a:cubicBezTo>
                    <a:pt x="-161" y="22679"/>
                    <a:pt x="4462" y="7857"/>
                    <a:pt x="17187" y="0"/>
                  </a:cubicBezTo>
                  <a:cubicBezTo>
                    <a:pt x="18817" y="1464"/>
                    <a:pt x="20753" y="2891"/>
                    <a:pt x="23033" y="4253"/>
                  </a:cubicBezTo>
                  <a:cubicBezTo>
                    <a:pt x="31771" y="9474"/>
                    <a:pt x="42216" y="10442"/>
                    <a:pt x="51896" y="13345"/>
                  </a:cubicBezTo>
                  <a:cubicBezTo>
                    <a:pt x="65347" y="17356"/>
                    <a:pt x="80899" y="27327"/>
                    <a:pt x="82262" y="43639"/>
                  </a:cubicBezTo>
                  <a:cubicBezTo>
                    <a:pt x="84071" y="65541"/>
                    <a:pt x="77715" y="63440"/>
                    <a:pt x="101483" y="73449"/>
                  </a:cubicBezTo>
                  <a:cubicBezTo>
                    <a:pt x="117507" y="80198"/>
                    <a:pt x="134371" y="97732"/>
                    <a:pt x="133823" y="115496"/>
                  </a:cubicBezTo>
                  <a:cubicBezTo>
                    <a:pt x="133212" y="135285"/>
                    <a:pt x="118971" y="155353"/>
                    <a:pt x="127671" y="175269"/>
                  </a:cubicBezTo>
                  <a:cubicBezTo>
                    <a:pt x="131772" y="184616"/>
                    <a:pt x="136804" y="190422"/>
                    <a:pt x="143262" y="193568"/>
                  </a:cubicBezTo>
                  <a:close/>
                </a:path>
              </a:pathLst>
            </a:custGeom>
            <a:solidFill>
              <a:schemeClr val="bg1">
                <a:lumMod val="65000"/>
              </a:schemeClr>
            </a:solidFill>
            <a:ln w="1264" cap="flat">
              <a:noFill/>
              <a:prstDash val="solid"/>
              <a:miter/>
            </a:ln>
          </p:spPr>
          <p:txBody>
            <a:bodyPr/>
            <a:lstStyle/>
            <a:p>
              <a:endParaRPr lang="en-US"/>
            </a:p>
          </p:txBody>
        </p:sp>
        <p:sp>
          <p:nvSpPr>
            <p:cNvPr id="4805" name="Freeform 4804">
              <a:extLst>
                <a:ext uri="{FF2B5EF4-FFF2-40B4-BE49-F238E27FC236}">
                  <a16:creationId xmlns:a16="http://schemas.microsoft.com/office/drawing/2014/main" id="{E1F79C39-5F0E-CC6C-192C-2567116959F1}"/>
                </a:ext>
              </a:extLst>
            </p:cNvPr>
            <p:cNvSpPr/>
            <p:nvPr/>
          </p:nvSpPr>
          <p:spPr>
            <a:xfrm>
              <a:off x="7263638" y="2609403"/>
              <a:ext cx="77295" cy="106299"/>
            </a:xfrm>
            <a:custGeom>
              <a:avLst/>
              <a:gdLst>
                <a:gd name="csX0" fmla="*/ 9 w 77295"/>
                <a:gd name="csY0" fmla="*/ 69253 h 106299"/>
                <a:gd name="csX1" fmla="*/ 11816 w 77295"/>
                <a:gd name="csY1" fmla="*/ 100948 h 106299"/>
                <a:gd name="csX2" fmla="*/ 34476 w 77295"/>
                <a:gd name="csY2" fmla="*/ 104857 h 106299"/>
                <a:gd name="csX3" fmla="*/ 55200 w 77295"/>
                <a:gd name="csY3" fmla="*/ 81427 h 106299"/>
                <a:gd name="csX4" fmla="*/ 70345 w 77295"/>
                <a:gd name="csY4" fmla="*/ 52814 h 106299"/>
                <a:gd name="csX5" fmla="*/ 66218 w 77295"/>
                <a:gd name="csY5" fmla="*/ 5265 h 106299"/>
                <a:gd name="csX6" fmla="*/ 22427 w 77295"/>
                <a:gd name="csY6" fmla="*/ 11136 h 106299"/>
                <a:gd name="csX7" fmla="*/ 9 w 77295"/>
                <a:gd name="csY7" fmla="*/ 69266 h 1062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77295" h="106299">
                  <a:moveTo>
                    <a:pt x="9" y="69253"/>
                  </a:moveTo>
                  <a:cubicBezTo>
                    <a:pt x="-195" y="81847"/>
                    <a:pt x="3104" y="93447"/>
                    <a:pt x="11816" y="100948"/>
                  </a:cubicBezTo>
                  <a:cubicBezTo>
                    <a:pt x="17918" y="106194"/>
                    <a:pt x="26974" y="107760"/>
                    <a:pt x="34476" y="104857"/>
                  </a:cubicBezTo>
                  <a:cubicBezTo>
                    <a:pt x="44424" y="101011"/>
                    <a:pt x="50207" y="90850"/>
                    <a:pt x="55200" y="81427"/>
                  </a:cubicBezTo>
                  <a:cubicBezTo>
                    <a:pt x="60244" y="71889"/>
                    <a:pt x="65288" y="62351"/>
                    <a:pt x="70345" y="52814"/>
                  </a:cubicBezTo>
                  <a:cubicBezTo>
                    <a:pt x="78535" y="37342"/>
                    <a:pt x="82063" y="17821"/>
                    <a:pt x="66218" y="5265"/>
                  </a:cubicBezTo>
                  <a:cubicBezTo>
                    <a:pt x="53799" y="-4578"/>
                    <a:pt x="32655" y="528"/>
                    <a:pt x="22427" y="11136"/>
                  </a:cubicBezTo>
                  <a:cubicBezTo>
                    <a:pt x="11116" y="22851"/>
                    <a:pt x="365" y="47542"/>
                    <a:pt x="9" y="69266"/>
                  </a:cubicBezTo>
                  <a:close/>
                </a:path>
              </a:pathLst>
            </a:custGeom>
            <a:solidFill>
              <a:schemeClr val="bg1">
                <a:lumMod val="65000"/>
              </a:schemeClr>
            </a:solidFill>
            <a:ln w="1264" cap="flat">
              <a:noFill/>
              <a:prstDash val="solid"/>
              <a:miter/>
            </a:ln>
          </p:spPr>
          <p:txBody>
            <a:bodyPr/>
            <a:lstStyle/>
            <a:p>
              <a:endParaRPr lang="en-US"/>
            </a:p>
          </p:txBody>
        </p:sp>
        <p:sp>
          <p:nvSpPr>
            <p:cNvPr id="4806" name="Freeform 4805">
              <a:extLst>
                <a:ext uri="{FF2B5EF4-FFF2-40B4-BE49-F238E27FC236}">
                  <a16:creationId xmlns:a16="http://schemas.microsoft.com/office/drawing/2014/main" id="{81386268-634B-385A-F017-81AE280AD7BB}"/>
                </a:ext>
              </a:extLst>
            </p:cNvPr>
            <p:cNvSpPr/>
            <p:nvPr/>
          </p:nvSpPr>
          <p:spPr>
            <a:xfrm>
              <a:off x="7326811" y="2659213"/>
              <a:ext cx="47388" cy="67923"/>
            </a:xfrm>
            <a:custGeom>
              <a:avLst/>
              <a:gdLst>
                <a:gd name="csX0" fmla="*/ 0 w 47388"/>
                <a:gd name="csY0" fmla="*/ 48616 h 67923"/>
                <a:gd name="csX1" fmla="*/ 2331 w 47388"/>
                <a:gd name="csY1" fmla="*/ 60522 h 67923"/>
                <a:gd name="csX2" fmla="*/ 11591 w 47388"/>
                <a:gd name="csY2" fmla="*/ 67806 h 67923"/>
                <a:gd name="csX3" fmla="*/ 28417 w 47388"/>
                <a:gd name="csY3" fmla="*/ 58281 h 67923"/>
                <a:gd name="csX4" fmla="*/ 43778 w 47388"/>
                <a:gd name="csY4" fmla="*/ 37360 h 67923"/>
                <a:gd name="csX5" fmla="*/ 45371 w 47388"/>
                <a:gd name="csY5" fmla="*/ 12159 h 67923"/>
                <a:gd name="csX6" fmla="*/ 0 w 47388"/>
                <a:gd name="csY6" fmla="*/ 48616 h 67923"/>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47388" h="67923">
                  <a:moveTo>
                    <a:pt x="0" y="48616"/>
                  </a:moveTo>
                  <a:cubicBezTo>
                    <a:pt x="0" y="52691"/>
                    <a:pt x="497" y="56881"/>
                    <a:pt x="2331" y="60522"/>
                  </a:cubicBezTo>
                  <a:cubicBezTo>
                    <a:pt x="4165" y="64164"/>
                    <a:pt x="7553" y="67208"/>
                    <a:pt x="11591" y="67806"/>
                  </a:cubicBezTo>
                  <a:cubicBezTo>
                    <a:pt x="18253" y="68800"/>
                    <a:pt x="23934" y="63311"/>
                    <a:pt x="28417" y="58281"/>
                  </a:cubicBezTo>
                  <a:cubicBezTo>
                    <a:pt x="34200" y="51800"/>
                    <a:pt x="40059" y="45204"/>
                    <a:pt x="43778" y="37360"/>
                  </a:cubicBezTo>
                  <a:cubicBezTo>
                    <a:pt x="47498" y="29516"/>
                    <a:pt x="48861" y="20105"/>
                    <a:pt x="45371" y="12159"/>
                  </a:cubicBezTo>
                  <a:cubicBezTo>
                    <a:pt x="29423" y="-24221"/>
                    <a:pt x="-13" y="30942"/>
                    <a:pt x="0" y="48616"/>
                  </a:cubicBezTo>
                  <a:close/>
                </a:path>
              </a:pathLst>
            </a:custGeom>
            <a:solidFill>
              <a:schemeClr val="bg1">
                <a:lumMod val="65000"/>
              </a:schemeClr>
            </a:solidFill>
            <a:ln w="1264" cap="flat">
              <a:noFill/>
              <a:prstDash val="solid"/>
              <a:miter/>
            </a:ln>
          </p:spPr>
          <p:txBody>
            <a:bodyPr/>
            <a:lstStyle/>
            <a:p>
              <a:endParaRPr lang="en-US"/>
            </a:p>
          </p:txBody>
        </p:sp>
        <p:sp>
          <p:nvSpPr>
            <p:cNvPr id="4807" name="Freeform 4806">
              <a:extLst>
                <a:ext uri="{FF2B5EF4-FFF2-40B4-BE49-F238E27FC236}">
                  <a16:creationId xmlns:a16="http://schemas.microsoft.com/office/drawing/2014/main" id="{EC2001C3-F060-4E53-D28C-FBE5E2033144}"/>
                </a:ext>
              </a:extLst>
            </p:cNvPr>
            <p:cNvSpPr/>
            <p:nvPr/>
          </p:nvSpPr>
          <p:spPr>
            <a:xfrm>
              <a:off x="7371222" y="2700351"/>
              <a:ext cx="36732" cy="47929"/>
            </a:xfrm>
            <a:custGeom>
              <a:avLst/>
              <a:gdLst>
                <a:gd name="csX0" fmla="*/ 1469 w 36732"/>
                <a:gd name="csY0" fmla="*/ 20136 h 47929"/>
                <a:gd name="csX1" fmla="*/ 10347 w 36732"/>
                <a:gd name="csY1" fmla="*/ 46737 h 47929"/>
                <a:gd name="csX2" fmla="*/ 26816 w 36732"/>
                <a:gd name="csY2" fmla="*/ 44662 h 47929"/>
                <a:gd name="csX3" fmla="*/ 36089 w 36732"/>
                <a:gd name="csY3" fmla="*/ 30502 h 47929"/>
                <a:gd name="csX4" fmla="*/ 25886 w 36732"/>
                <a:gd name="csY4" fmla="*/ 1112 h 47929"/>
                <a:gd name="csX5" fmla="*/ 1456 w 36732"/>
                <a:gd name="csY5" fmla="*/ 20149 h 47929"/>
              </a:gdLst>
              <a:ahLst/>
              <a:cxnLst>
                <a:cxn ang="0">
                  <a:pos x="csX0" y="csY0"/>
                </a:cxn>
                <a:cxn ang="0">
                  <a:pos x="csX1" y="csY1"/>
                </a:cxn>
                <a:cxn ang="0">
                  <a:pos x="csX2" y="csY2"/>
                </a:cxn>
                <a:cxn ang="0">
                  <a:pos x="csX3" y="csY3"/>
                </a:cxn>
                <a:cxn ang="0">
                  <a:pos x="csX4" y="csY4"/>
                </a:cxn>
                <a:cxn ang="0">
                  <a:pos x="csX5" y="csY5"/>
                </a:cxn>
              </a:cxnLst>
              <a:rect l="l" t="t" r="r" b="b"/>
              <a:pathLst>
                <a:path w="36732" h="47929">
                  <a:moveTo>
                    <a:pt x="1469" y="20136"/>
                  </a:moveTo>
                  <a:cubicBezTo>
                    <a:pt x="-2098" y="29827"/>
                    <a:pt x="819" y="42739"/>
                    <a:pt x="10347" y="46737"/>
                  </a:cubicBezTo>
                  <a:cubicBezTo>
                    <a:pt x="15671" y="48979"/>
                    <a:pt x="22065" y="47934"/>
                    <a:pt x="26816" y="44662"/>
                  </a:cubicBezTo>
                  <a:cubicBezTo>
                    <a:pt x="31567" y="41389"/>
                    <a:pt x="34739" y="36105"/>
                    <a:pt x="36089" y="30502"/>
                  </a:cubicBezTo>
                  <a:cubicBezTo>
                    <a:pt x="38229" y="21677"/>
                    <a:pt x="35083" y="5633"/>
                    <a:pt x="25886" y="1112"/>
                  </a:cubicBezTo>
                  <a:cubicBezTo>
                    <a:pt x="15098" y="-4211"/>
                    <a:pt x="4895" y="10803"/>
                    <a:pt x="1456" y="20149"/>
                  </a:cubicBezTo>
                  <a:close/>
                </a:path>
              </a:pathLst>
            </a:custGeom>
            <a:solidFill>
              <a:schemeClr val="bg1">
                <a:lumMod val="65000"/>
              </a:schemeClr>
            </a:solidFill>
            <a:ln w="1264" cap="flat">
              <a:noFill/>
              <a:prstDash val="solid"/>
              <a:miter/>
            </a:ln>
          </p:spPr>
          <p:txBody>
            <a:bodyPr/>
            <a:lstStyle/>
            <a:p>
              <a:endParaRPr lang="en-US"/>
            </a:p>
          </p:txBody>
        </p:sp>
        <p:sp>
          <p:nvSpPr>
            <p:cNvPr id="4808" name="Freeform 4807">
              <a:extLst>
                <a:ext uri="{FF2B5EF4-FFF2-40B4-BE49-F238E27FC236}">
                  <a16:creationId xmlns:a16="http://schemas.microsoft.com/office/drawing/2014/main" id="{2A1E2068-F538-459E-8255-F6DC1AA04818}"/>
                </a:ext>
              </a:extLst>
            </p:cNvPr>
            <p:cNvSpPr/>
            <p:nvPr/>
          </p:nvSpPr>
          <p:spPr>
            <a:xfrm>
              <a:off x="7572592" y="2566993"/>
              <a:ext cx="144165" cy="200697"/>
            </a:xfrm>
            <a:custGeom>
              <a:avLst/>
              <a:gdLst>
                <a:gd name="csX0" fmla="*/ 144149 w 144165"/>
                <a:gd name="csY0" fmla="*/ 37985 h 200697"/>
                <a:gd name="csX1" fmla="*/ 143257 w 144165"/>
                <a:gd name="csY1" fmla="*/ 48401 h 200697"/>
                <a:gd name="csX2" fmla="*/ 110204 w 144165"/>
                <a:gd name="csY2" fmla="*/ 106608 h 200697"/>
                <a:gd name="csX3" fmla="*/ 84283 w 144165"/>
                <a:gd name="csY3" fmla="*/ 160332 h 200697"/>
                <a:gd name="csX4" fmla="*/ 42428 w 144165"/>
                <a:gd name="csY4" fmla="*/ 198406 h 200697"/>
                <a:gd name="csX5" fmla="*/ 0 w 144165"/>
                <a:gd name="csY5" fmla="*/ 193784 h 200697"/>
                <a:gd name="csX6" fmla="*/ 14737 w 144165"/>
                <a:gd name="csY6" fmla="*/ 175931 h 200697"/>
                <a:gd name="csX7" fmla="*/ 8585 w 144165"/>
                <a:gd name="csY7" fmla="*/ 116158 h 200697"/>
                <a:gd name="csX8" fmla="*/ 40925 w 144165"/>
                <a:gd name="csY8" fmla="*/ 74111 h 200697"/>
                <a:gd name="csX9" fmla="*/ 60146 w 144165"/>
                <a:gd name="csY9" fmla="*/ 44301 h 200697"/>
                <a:gd name="csX10" fmla="*/ 90486 w 144165"/>
                <a:gd name="csY10" fmla="*/ 14007 h 200697"/>
                <a:gd name="csX11" fmla="*/ 119362 w 144165"/>
                <a:gd name="csY11" fmla="*/ 4915 h 200697"/>
                <a:gd name="csX12" fmla="*/ 125884 w 144165"/>
                <a:gd name="csY12" fmla="*/ 0 h 200697"/>
                <a:gd name="csX13" fmla="*/ 144162 w 144165"/>
                <a:gd name="csY13" fmla="*/ 37972 h 2006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44165" h="200697">
                  <a:moveTo>
                    <a:pt x="144149" y="37985"/>
                  </a:moveTo>
                  <a:cubicBezTo>
                    <a:pt x="144111" y="41487"/>
                    <a:pt x="143805" y="44989"/>
                    <a:pt x="143257" y="48401"/>
                  </a:cubicBezTo>
                  <a:cubicBezTo>
                    <a:pt x="139207" y="73971"/>
                    <a:pt x="123145" y="86030"/>
                    <a:pt x="110204" y="106608"/>
                  </a:cubicBezTo>
                  <a:cubicBezTo>
                    <a:pt x="99644" y="123353"/>
                    <a:pt x="94180" y="143141"/>
                    <a:pt x="84283" y="160332"/>
                  </a:cubicBezTo>
                  <a:cubicBezTo>
                    <a:pt x="74628" y="177064"/>
                    <a:pt x="60808" y="192523"/>
                    <a:pt x="42428" y="198406"/>
                  </a:cubicBezTo>
                  <a:cubicBezTo>
                    <a:pt x="27678" y="203131"/>
                    <a:pt x="13285" y="200036"/>
                    <a:pt x="0" y="193784"/>
                  </a:cubicBezTo>
                  <a:cubicBezTo>
                    <a:pt x="6076" y="190562"/>
                    <a:pt x="10840" y="184858"/>
                    <a:pt x="14737" y="175931"/>
                  </a:cubicBezTo>
                  <a:cubicBezTo>
                    <a:pt x="23437" y="156003"/>
                    <a:pt x="9196" y="135934"/>
                    <a:pt x="8585" y="116158"/>
                  </a:cubicBezTo>
                  <a:cubicBezTo>
                    <a:pt x="8037" y="98395"/>
                    <a:pt x="24889" y="80847"/>
                    <a:pt x="40925" y="74111"/>
                  </a:cubicBezTo>
                  <a:cubicBezTo>
                    <a:pt x="64693" y="64102"/>
                    <a:pt x="58312" y="66203"/>
                    <a:pt x="60146" y="44301"/>
                  </a:cubicBezTo>
                  <a:cubicBezTo>
                    <a:pt x="61509" y="27976"/>
                    <a:pt x="77061" y="18018"/>
                    <a:pt x="90486" y="14007"/>
                  </a:cubicBezTo>
                  <a:cubicBezTo>
                    <a:pt x="100192" y="11117"/>
                    <a:pt x="110624" y="10136"/>
                    <a:pt x="119362" y="4915"/>
                  </a:cubicBezTo>
                  <a:cubicBezTo>
                    <a:pt x="121973" y="3362"/>
                    <a:pt x="124126" y="1719"/>
                    <a:pt x="125884" y="0"/>
                  </a:cubicBezTo>
                  <a:cubicBezTo>
                    <a:pt x="139436" y="7679"/>
                    <a:pt x="144327" y="22921"/>
                    <a:pt x="144162" y="37972"/>
                  </a:cubicBezTo>
                  <a:close/>
                </a:path>
              </a:pathLst>
            </a:custGeom>
            <a:solidFill>
              <a:schemeClr val="bg1">
                <a:lumMod val="65000"/>
              </a:schemeClr>
            </a:solidFill>
            <a:ln w="1264" cap="flat">
              <a:noFill/>
              <a:prstDash val="solid"/>
              <a:miter/>
            </a:ln>
          </p:spPr>
          <p:txBody>
            <a:bodyPr/>
            <a:lstStyle/>
            <a:p>
              <a:endParaRPr lang="en-US"/>
            </a:p>
          </p:txBody>
        </p:sp>
        <p:sp>
          <p:nvSpPr>
            <p:cNvPr id="4809" name="Freeform 4808">
              <a:extLst>
                <a:ext uri="{FF2B5EF4-FFF2-40B4-BE49-F238E27FC236}">
                  <a16:creationId xmlns:a16="http://schemas.microsoft.com/office/drawing/2014/main" id="{F99CA0A3-F903-BA8A-AD9A-B227554DCDBE}"/>
                </a:ext>
              </a:extLst>
            </p:cNvPr>
            <p:cNvSpPr/>
            <p:nvPr/>
          </p:nvSpPr>
          <p:spPr>
            <a:xfrm>
              <a:off x="7767273" y="2609403"/>
              <a:ext cx="77295" cy="106299"/>
            </a:xfrm>
            <a:custGeom>
              <a:avLst/>
              <a:gdLst>
                <a:gd name="csX0" fmla="*/ 77287 w 77295"/>
                <a:gd name="csY0" fmla="*/ 69253 h 106299"/>
                <a:gd name="csX1" fmla="*/ 65479 w 77295"/>
                <a:gd name="csY1" fmla="*/ 100948 h 106299"/>
                <a:gd name="csX2" fmla="*/ 42820 w 77295"/>
                <a:gd name="csY2" fmla="*/ 104857 h 106299"/>
                <a:gd name="csX3" fmla="*/ 22096 w 77295"/>
                <a:gd name="csY3" fmla="*/ 81427 h 106299"/>
                <a:gd name="csX4" fmla="*/ 6951 w 77295"/>
                <a:gd name="csY4" fmla="*/ 52814 h 106299"/>
                <a:gd name="csX5" fmla="*/ 11078 w 77295"/>
                <a:gd name="csY5" fmla="*/ 5265 h 106299"/>
                <a:gd name="csX6" fmla="*/ 54869 w 77295"/>
                <a:gd name="csY6" fmla="*/ 11136 h 106299"/>
                <a:gd name="csX7" fmla="*/ 77287 w 77295"/>
                <a:gd name="csY7" fmla="*/ 69266 h 1062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77295" h="106299">
                  <a:moveTo>
                    <a:pt x="77287" y="69253"/>
                  </a:moveTo>
                  <a:cubicBezTo>
                    <a:pt x="77491" y="81847"/>
                    <a:pt x="74192" y="93447"/>
                    <a:pt x="65479" y="100948"/>
                  </a:cubicBezTo>
                  <a:cubicBezTo>
                    <a:pt x="59378" y="106194"/>
                    <a:pt x="50322" y="107760"/>
                    <a:pt x="42820" y="104857"/>
                  </a:cubicBezTo>
                  <a:cubicBezTo>
                    <a:pt x="32872" y="101011"/>
                    <a:pt x="27089" y="90850"/>
                    <a:pt x="22096" y="81427"/>
                  </a:cubicBezTo>
                  <a:cubicBezTo>
                    <a:pt x="17052" y="71889"/>
                    <a:pt x="12008" y="62351"/>
                    <a:pt x="6951" y="52814"/>
                  </a:cubicBezTo>
                  <a:cubicBezTo>
                    <a:pt x="-1239" y="37342"/>
                    <a:pt x="-4767" y="17821"/>
                    <a:pt x="11078" y="5265"/>
                  </a:cubicBezTo>
                  <a:cubicBezTo>
                    <a:pt x="23497" y="-4578"/>
                    <a:pt x="44641" y="528"/>
                    <a:pt x="54869" y="11136"/>
                  </a:cubicBezTo>
                  <a:cubicBezTo>
                    <a:pt x="66180" y="22851"/>
                    <a:pt x="76930" y="47542"/>
                    <a:pt x="77287" y="69266"/>
                  </a:cubicBezTo>
                  <a:close/>
                </a:path>
              </a:pathLst>
            </a:custGeom>
            <a:solidFill>
              <a:schemeClr val="bg1">
                <a:lumMod val="65000"/>
              </a:schemeClr>
            </a:solidFill>
            <a:ln w="1264" cap="flat">
              <a:noFill/>
              <a:prstDash val="solid"/>
              <a:miter/>
            </a:ln>
          </p:spPr>
          <p:txBody>
            <a:bodyPr/>
            <a:lstStyle/>
            <a:p>
              <a:endParaRPr lang="en-US"/>
            </a:p>
          </p:txBody>
        </p:sp>
        <p:sp>
          <p:nvSpPr>
            <p:cNvPr id="4810" name="Freeform 4809">
              <a:extLst>
                <a:ext uri="{FF2B5EF4-FFF2-40B4-BE49-F238E27FC236}">
                  <a16:creationId xmlns:a16="http://schemas.microsoft.com/office/drawing/2014/main" id="{13F61EEA-3FD7-586E-58EB-1DD4FA9685B1}"/>
                </a:ext>
              </a:extLst>
            </p:cNvPr>
            <p:cNvSpPr/>
            <p:nvPr/>
          </p:nvSpPr>
          <p:spPr>
            <a:xfrm>
              <a:off x="7734019" y="2659213"/>
              <a:ext cx="47388" cy="67923"/>
            </a:xfrm>
            <a:custGeom>
              <a:avLst/>
              <a:gdLst>
                <a:gd name="csX0" fmla="*/ 47389 w 47388"/>
                <a:gd name="csY0" fmla="*/ 48616 h 67923"/>
                <a:gd name="csX1" fmla="*/ 45058 w 47388"/>
                <a:gd name="csY1" fmla="*/ 60522 h 67923"/>
                <a:gd name="csX2" fmla="*/ 35798 w 47388"/>
                <a:gd name="csY2" fmla="*/ 67806 h 67923"/>
                <a:gd name="csX3" fmla="*/ 18972 w 47388"/>
                <a:gd name="csY3" fmla="*/ 58281 h 67923"/>
                <a:gd name="csX4" fmla="*/ 3611 w 47388"/>
                <a:gd name="csY4" fmla="*/ 37360 h 67923"/>
                <a:gd name="csX5" fmla="*/ 2018 w 47388"/>
                <a:gd name="csY5" fmla="*/ 12159 h 67923"/>
                <a:gd name="csX6" fmla="*/ 47389 w 47388"/>
                <a:gd name="csY6" fmla="*/ 48616 h 67923"/>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47388" h="67923">
                  <a:moveTo>
                    <a:pt x="47389" y="48616"/>
                  </a:moveTo>
                  <a:cubicBezTo>
                    <a:pt x="47389" y="52691"/>
                    <a:pt x="46892" y="56881"/>
                    <a:pt x="45058" y="60522"/>
                  </a:cubicBezTo>
                  <a:cubicBezTo>
                    <a:pt x="43224" y="64164"/>
                    <a:pt x="39836" y="67208"/>
                    <a:pt x="35798" y="67806"/>
                  </a:cubicBezTo>
                  <a:cubicBezTo>
                    <a:pt x="29136" y="68800"/>
                    <a:pt x="23455" y="63311"/>
                    <a:pt x="18972" y="58281"/>
                  </a:cubicBezTo>
                  <a:cubicBezTo>
                    <a:pt x="13189" y="51800"/>
                    <a:pt x="7330" y="45204"/>
                    <a:pt x="3611" y="37360"/>
                  </a:cubicBezTo>
                  <a:cubicBezTo>
                    <a:pt x="-109" y="29516"/>
                    <a:pt x="-1472" y="20105"/>
                    <a:pt x="2018" y="12159"/>
                  </a:cubicBezTo>
                  <a:cubicBezTo>
                    <a:pt x="17966" y="-24221"/>
                    <a:pt x="47402" y="30942"/>
                    <a:pt x="47389" y="48616"/>
                  </a:cubicBezTo>
                  <a:close/>
                </a:path>
              </a:pathLst>
            </a:custGeom>
            <a:solidFill>
              <a:schemeClr val="bg1">
                <a:lumMod val="65000"/>
              </a:schemeClr>
            </a:solidFill>
            <a:ln w="1264" cap="flat">
              <a:noFill/>
              <a:prstDash val="solid"/>
              <a:miter/>
            </a:ln>
          </p:spPr>
          <p:txBody>
            <a:bodyPr/>
            <a:lstStyle/>
            <a:p>
              <a:endParaRPr lang="en-US"/>
            </a:p>
          </p:txBody>
        </p:sp>
        <p:sp>
          <p:nvSpPr>
            <p:cNvPr id="4811" name="Freeform 4810">
              <a:extLst>
                <a:ext uri="{FF2B5EF4-FFF2-40B4-BE49-F238E27FC236}">
                  <a16:creationId xmlns:a16="http://schemas.microsoft.com/office/drawing/2014/main" id="{D73A59C6-BCE6-675A-6EBC-F0A57B47FA09}"/>
                </a:ext>
              </a:extLst>
            </p:cNvPr>
            <p:cNvSpPr/>
            <p:nvPr/>
          </p:nvSpPr>
          <p:spPr>
            <a:xfrm>
              <a:off x="7700252" y="2700351"/>
              <a:ext cx="36732" cy="47929"/>
            </a:xfrm>
            <a:custGeom>
              <a:avLst/>
              <a:gdLst>
                <a:gd name="csX0" fmla="*/ 35264 w 36732"/>
                <a:gd name="csY0" fmla="*/ 20136 h 47929"/>
                <a:gd name="csX1" fmla="*/ 26386 w 36732"/>
                <a:gd name="csY1" fmla="*/ 46737 h 47929"/>
                <a:gd name="csX2" fmla="*/ 9916 w 36732"/>
                <a:gd name="csY2" fmla="*/ 44662 h 47929"/>
                <a:gd name="csX3" fmla="*/ 643 w 36732"/>
                <a:gd name="csY3" fmla="*/ 30502 h 47929"/>
                <a:gd name="csX4" fmla="*/ 10846 w 36732"/>
                <a:gd name="csY4" fmla="*/ 1112 h 47929"/>
                <a:gd name="csX5" fmla="*/ 35276 w 36732"/>
                <a:gd name="csY5" fmla="*/ 20149 h 47929"/>
              </a:gdLst>
              <a:ahLst/>
              <a:cxnLst>
                <a:cxn ang="0">
                  <a:pos x="csX0" y="csY0"/>
                </a:cxn>
                <a:cxn ang="0">
                  <a:pos x="csX1" y="csY1"/>
                </a:cxn>
                <a:cxn ang="0">
                  <a:pos x="csX2" y="csY2"/>
                </a:cxn>
                <a:cxn ang="0">
                  <a:pos x="csX3" y="csY3"/>
                </a:cxn>
                <a:cxn ang="0">
                  <a:pos x="csX4" y="csY4"/>
                </a:cxn>
                <a:cxn ang="0">
                  <a:pos x="csX5" y="csY5"/>
                </a:cxn>
              </a:cxnLst>
              <a:rect l="l" t="t" r="r" b="b"/>
              <a:pathLst>
                <a:path w="36732" h="47929">
                  <a:moveTo>
                    <a:pt x="35264" y="20136"/>
                  </a:moveTo>
                  <a:cubicBezTo>
                    <a:pt x="38830" y="29827"/>
                    <a:pt x="35913" y="42739"/>
                    <a:pt x="26386" y="46737"/>
                  </a:cubicBezTo>
                  <a:cubicBezTo>
                    <a:pt x="21062" y="48979"/>
                    <a:pt x="14667" y="47934"/>
                    <a:pt x="9916" y="44662"/>
                  </a:cubicBezTo>
                  <a:cubicBezTo>
                    <a:pt x="5165" y="41389"/>
                    <a:pt x="1994" y="36105"/>
                    <a:pt x="643" y="30502"/>
                  </a:cubicBezTo>
                  <a:cubicBezTo>
                    <a:pt x="-1496" y="21677"/>
                    <a:pt x="1650" y="5633"/>
                    <a:pt x="10846" y="1112"/>
                  </a:cubicBezTo>
                  <a:cubicBezTo>
                    <a:pt x="21635" y="-4211"/>
                    <a:pt x="31837" y="10803"/>
                    <a:pt x="35276" y="20149"/>
                  </a:cubicBezTo>
                  <a:close/>
                </a:path>
              </a:pathLst>
            </a:custGeom>
            <a:solidFill>
              <a:schemeClr val="bg1">
                <a:lumMod val="65000"/>
              </a:schemeClr>
            </a:solidFill>
            <a:ln w="1264" cap="flat">
              <a:noFill/>
              <a:prstDash val="solid"/>
              <a:miter/>
            </a:ln>
          </p:spPr>
          <p:txBody>
            <a:bodyPr/>
            <a:lstStyle/>
            <a:p>
              <a:endParaRPr lang="en-US"/>
            </a:p>
          </p:txBody>
        </p:sp>
        <p:sp>
          <p:nvSpPr>
            <p:cNvPr id="4812" name="Oval 4811">
              <a:extLst>
                <a:ext uri="{FF2B5EF4-FFF2-40B4-BE49-F238E27FC236}">
                  <a16:creationId xmlns:a16="http://schemas.microsoft.com/office/drawing/2014/main" id="{2012155B-3C9E-DF86-A9EA-BCCFD4312720}"/>
                </a:ext>
              </a:extLst>
            </p:cNvPr>
            <p:cNvSpPr/>
            <p:nvPr/>
          </p:nvSpPr>
          <p:spPr>
            <a:xfrm rot="17580600">
              <a:off x="7489007" y="2815585"/>
              <a:ext cx="49038" cy="57760"/>
            </a:xfrm>
            <a:prstGeom prst="ellipse">
              <a:avLst/>
            </a:prstGeom>
            <a:solidFill>
              <a:schemeClr val="bg1">
                <a:lumMod val="75000"/>
              </a:schemeClr>
            </a:solidFill>
            <a:ln w="1264" cap="flat">
              <a:noFill/>
              <a:prstDash val="solid"/>
              <a:miter/>
            </a:ln>
          </p:spPr>
          <p:txBody>
            <a:bodyPr/>
            <a:lstStyle/>
            <a:p>
              <a:endParaRPr lang="en-US"/>
            </a:p>
          </p:txBody>
        </p:sp>
        <p:sp>
          <p:nvSpPr>
            <p:cNvPr id="4813" name="Oval 4812">
              <a:extLst>
                <a:ext uri="{FF2B5EF4-FFF2-40B4-BE49-F238E27FC236}">
                  <a16:creationId xmlns:a16="http://schemas.microsoft.com/office/drawing/2014/main" id="{99724CB1-F043-E6F9-5B2E-BD17E701CB5D}"/>
                </a:ext>
              </a:extLst>
            </p:cNvPr>
            <p:cNvSpPr/>
            <p:nvPr/>
          </p:nvSpPr>
          <p:spPr>
            <a:xfrm rot="20219400">
              <a:off x="7565788" y="2819934"/>
              <a:ext cx="57776" cy="49025"/>
            </a:xfrm>
            <a:prstGeom prst="ellipse">
              <a:avLst/>
            </a:prstGeom>
            <a:solidFill>
              <a:schemeClr val="bg1">
                <a:lumMod val="75000"/>
              </a:schemeClr>
            </a:solidFill>
            <a:ln w="1264" cap="flat">
              <a:noFill/>
              <a:prstDash val="solid"/>
              <a:miter/>
            </a:ln>
          </p:spPr>
          <p:txBody>
            <a:bodyPr/>
            <a:lstStyle/>
            <a:p>
              <a:endParaRPr lang="en-US"/>
            </a:p>
          </p:txBody>
        </p:sp>
        <p:sp>
          <p:nvSpPr>
            <p:cNvPr id="4814" name="Freeform 4813">
              <a:extLst>
                <a:ext uri="{FF2B5EF4-FFF2-40B4-BE49-F238E27FC236}">
                  <a16:creationId xmlns:a16="http://schemas.microsoft.com/office/drawing/2014/main" id="{86A8B8B5-6ED2-E33D-B75C-85E7E8CB0970}"/>
                </a:ext>
              </a:extLst>
            </p:cNvPr>
            <p:cNvSpPr/>
            <p:nvPr/>
          </p:nvSpPr>
          <p:spPr>
            <a:xfrm>
              <a:off x="7449490" y="2466612"/>
              <a:ext cx="107663" cy="50617"/>
            </a:xfrm>
            <a:custGeom>
              <a:avLst/>
              <a:gdLst>
                <a:gd name="csX0" fmla="*/ 104619 w 107663"/>
                <a:gd name="csY0" fmla="*/ 50617 h 50617"/>
                <a:gd name="csX1" fmla="*/ 555 w 107663"/>
                <a:gd name="csY1" fmla="*/ 4813 h 50617"/>
                <a:gd name="csX2" fmla="*/ 1294 w 107663"/>
                <a:gd name="csY2" fmla="*/ 560 h 50617"/>
                <a:gd name="csX3" fmla="*/ 5548 w 107663"/>
                <a:gd name="csY3" fmla="*/ 1299 h 50617"/>
                <a:gd name="csX4" fmla="*/ 104607 w 107663"/>
                <a:gd name="csY4" fmla="*/ 44505 h 50617"/>
                <a:gd name="csX5" fmla="*/ 107664 w 107663"/>
                <a:gd name="csY5" fmla="*/ 47561 h 50617"/>
                <a:gd name="csX6" fmla="*/ 104607 w 107663"/>
                <a:gd name="csY6" fmla="*/ 50617 h 5061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07663" h="50617">
                  <a:moveTo>
                    <a:pt x="104619" y="50617"/>
                  </a:moveTo>
                  <a:cubicBezTo>
                    <a:pt x="33608" y="50617"/>
                    <a:pt x="1880" y="6685"/>
                    <a:pt x="555" y="4813"/>
                  </a:cubicBezTo>
                  <a:cubicBezTo>
                    <a:pt x="-413" y="3438"/>
                    <a:pt x="-82" y="1528"/>
                    <a:pt x="1294" y="560"/>
                  </a:cubicBezTo>
                  <a:cubicBezTo>
                    <a:pt x="2669" y="-420"/>
                    <a:pt x="4580" y="-76"/>
                    <a:pt x="5548" y="1299"/>
                  </a:cubicBezTo>
                  <a:cubicBezTo>
                    <a:pt x="5854" y="1732"/>
                    <a:pt x="36920" y="44505"/>
                    <a:pt x="104607" y="44505"/>
                  </a:cubicBezTo>
                  <a:cubicBezTo>
                    <a:pt x="106301" y="44505"/>
                    <a:pt x="107664" y="45867"/>
                    <a:pt x="107664" y="47561"/>
                  </a:cubicBezTo>
                  <a:cubicBezTo>
                    <a:pt x="107664" y="49255"/>
                    <a:pt x="106301" y="50617"/>
                    <a:pt x="104607" y="50617"/>
                  </a:cubicBezTo>
                  <a:close/>
                </a:path>
              </a:pathLst>
            </a:custGeom>
            <a:solidFill>
              <a:schemeClr val="tx1"/>
            </a:solidFill>
            <a:ln w="1264" cap="flat">
              <a:noFill/>
              <a:prstDash val="solid"/>
              <a:miter/>
            </a:ln>
          </p:spPr>
          <p:txBody>
            <a:bodyPr/>
            <a:lstStyle/>
            <a:p>
              <a:endParaRPr lang="en-US"/>
            </a:p>
          </p:txBody>
        </p:sp>
        <p:sp>
          <p:nvSpPr>
            <p:cNvPr id="4815" name="Freeform 4814">
              <a:extLst>
                <a:ext uri="{FF2B5EF4-FFF2-40B4-BE49-F238E27FC236}">
                  <a16:creationId xmlns:a16="http://schemas.microsoft.com/office/drawing/2014/main" id="{D8533EC6-6E51-C657-162D-3C7C3E52D8CB}"/>
                </a:ext>
              </a:extLst>
            </p:cNvPr>
            <p:cNvSpPr/>
            <p:nvPr/>
          </p:nvSpPr>
          <p:spPr>
            <a:xfrm>
              <a:off x="7497829" y="2327707"/>
              <a:ext cx="53254" cy="178902"/>
            </a:xfrm>
            <a:custGeom>
              <a:avLst/>
              <a:gdLst>
                <a:gd name="csX0" fmla="*/ 6018 w 53254"/>
                <a:gd name="csY0" fmla="*/ 178902 h 178902"/>
                <a:gd name="csX1" fmla="*/ 2618 w 53254"/>
                <a:gd name="csY1" fmla="*/ 178660 h 178902"/>
                <a:gd name="csX2" fmla="*/ 32 w 53254"/>
                <a:gd name="csY2" fmla="*/ 175197 h 178902"/>
                <a:gd name="csX3" fmla="*/ 3496 w 53254"/>
                <a:gd name="csY3" fmla="*/ 172612 h 178902"/>
                <a:gd name="csX4" fmla="*/ 32258 w 53254"/>
                <a:gd name="csY4" fmla="*/ 158592 h 178902"/>
                <a:gd name="csX5" fmla="*/ 43607 w 53254"/>
                <a:gd name="csY5" fmla="*/ 129928 h 178902"/>
                <a:gd name="csX6" fmla="*/ 32232 w 53254"/>
                <a:gd name="csY6" fmla="*/ 21168 h 178902"/>
                <a:gd name="csX7" fmla="*/ 10719 w 53254"/>
                <a:gd name="csY7" fmla="*/ 6065 h 178902"/>
                <a:gd name="csX8" fmla="*/ 8286 w 53254"/>
                <a:gd name="csY8" fmla="*/ 2487 h 178902"/>
                <a:gd name="csX9" fmla="*/ 11865 w 53254"/>
                <a:gd name="csY9" fmla="*/ 55 h 178902"/>
                <a:gd name="csX10" fmla="*/ 37289 w 53254"/>
                <a:gd name="csY10" fmla="*/ 17730 h 178902"/>
                <a:gd name="csX11" fmla="*/ 49606 w 53254"/>
                <a:gd name="csY11" fmla="*/ 131087 h 178902"/>
                <a:gd name="csX12" fmla="*/ 37047 w 53254"/>
                <a:gd name="csY12" fmla="*/ 162399 h 178902"/>
                <a:gd name="csX13" fmla="*/ 6018 w 53254"/>
                <a:gd name="csY13" fmla="*/ 178902 h 1789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53254" h="178902">
                  <a:moveTo>
                    <a:pt x="6018" y="178902"/>
                  </a:moveTo>
                  <a:cubicBezTo>
                    <a:pt x="4872" y="178902"/>
                    <a:pt x="3738" y="178826"/>
                    <a:pt x="2618" y="178660"/>
                  </a:cubicBezTo>
                  <a:cubicBezTo>
                    <a:pt x="949" y="178418"/>
                    <a:pt x="-210" y="176865"/>
                    <a:pt x="32" y="175197"/>
                  </a:cubicBezTo>
                  <a:cubicBezTo>
                    <a:pt x="274" y="173529"/>
                    <a:pt x="1828" y="172370"/>
                    <a:pt x="3496" y="172612"/>
                  </a:cubicBezTo>
                  <a:cubicBezTo>
                    <a:pt x="13368" y="174051"/>
                    <a:pt x="25876" y="166614"/>
                    <a:pt x="32258" y="158592"/>
                  </a:cubicBezTo>
                  <a:cubicBezTo>
                    <a:pt x="39021" y="150073"/>
                    <a:pt x="41798" y="139313"/>
                    <a:pt x="43607" y="129928"/>
                  </a:cubicBezTo>
                  <a:cubicBezTo>
                    <a:pt x="48956" y="102257"/>
                    <a:pt x="50587" y="48253"/>
                    <a:pt x="32232" y="21168"/>
                  </a:cubicBezTo>
                  <a:cubicBezTo>
                    <a:pt x="26551" y="12789"/>
                    <a:pt x="19316" y="7708"/>
                    <a:pt x="10719" y="6065"/>
                  </a:cubicBezTo>
                  <a:cubicBezTo>
                    <a:pt x="9063" y="5747"/>
                    <a:pt x="7980" y="4143"/>
                    <a:pt x="8286" y="2487"/>
                  </a:cubicBezTo>
                  <a:cubicBezTo>
                    <a:pt x="8604" y="832"/>
                    <a:pt x="10196" y="-263"/>
                    <a:pt x="11865" y="55"/>
                  </a:cubicBezTo>
                  <a:cubicBezTo>
                    <a:pt x="22119" y="2016"/>
                    <a:pt x="30665" y="7963"/>
                    <a:pt x="37289" y="17730"/>
                  </a:cubicBezTo>
                  <a:cubicBezTo>
                    <a:pt x="56688" y="46355"/>
                    <a:pt x="55134" y="102448"/>
                    <a:pt x="49606" y="131087"/>
                  </a:cubicBezTo>
                  <a:cubicBezTo>
                    <a:pt x="47657" y="141210"/>
                    <a:pt x="44625" y="152836"/>
                    <a:pt x="37047" y="162399"/>
                  </a:cubicBezTo>
                  <a:cubicBezTo>
                    <a:pt x="30360" y="170816"/>
                    <a:pt x="17686" y="178902"/>
                    <a:pt x="6018" y="178902"/>
                  </a:cubicBezTo>
                  <a:close/>
                </a:path>
              </a:pathLst>
            </a:custGeom>
            <a:solidFill>
              <a:schemeClr val="tx1"/>
            </a:solidFill>
            <a:ln w="1264" cap="flat">
              <a:noFill/>
              <a:prstDash val="solid"/>
              <a:miter/>
            </a:ln>
          </p:spPr>
          <p:txBody>
            <a:bodyPr/>
            <a:lstStyle/>
            <a:p>
              <a:endParaRPr lang="en-US"/>
            </a:p>
          </p:txBody>
        </p:sp>
        <p:sp>
          <p:nvSpPr>
            <p:cNvPr id="4816" name="Freeform 4815">
              <a:extLst>
                <a:ext uri="{FF2B5EF4-FFF2-40B4-BE49-F238E27FC236}">
                  <a16:creationId xmlns:a16="http://schemas.microsoft.com/office/drawing/2014/main" id="{B85DE393-E18D-176B-A311-2593766A41BF}"/>
                </a:ext>
              </a:extLst>
            </p:cNvPr>
            <p:cNvSpPr/>
            <p:nvPr/>
          </p:nvSpPr>
          <p:spPr>
            <a:xfrm>
              <a:off x="7416378" y="2080074"/>
              <a:ext cx="139024" cy="281381"/>
            </a:xfrm>
            <a:custGeom>
              <a:avLst/>
              <a:gdLst>
                <a:gd name="csX0" fmla="*/ 3060 w 139024"/>
                <a:gd name="csY0" fmla="*/ 281382 h 281381"/>
                <a:gd name="csX1" fmla="*/ 589 w 139024"/>
                <a:gd name="csY1" fmla="*/ 280134 h 281381"/>
                <a:gd name="csX2" fmla="*/ 1251 w 139024"/>
                <a:gd name="csY2" fmla="*/ 275868 h 281381"/>
                <a:gd name="csX3" fmla="*/ 92336 w 139024"/>
                <a:gd name="csY3" fmla="*/ 247663 h 281381"/>
                <a:gd name="csX4" fmla="*/ 132866 w 139024"/>
                <a:gd name="csY4" fmla="*/ 203030 h 281381"/>
                <a:gd name="csX5" fmla="*/ 122689 w 139024"/>
                <a:gd name="csY5" fmla="*/ 169795 h 281381"/>
                <a:gd name="csX6" fmla="*/ 108767 w 139024"/>
                <a:gd name="csY6" fmla="*/ 168038 h 281381"/>
                <a:gd name="csX7" fmla="*/ 93597 w 139024"/>
                <a:gd name="csY7" fmla="*/ 170979 h 281381"/>
                <a:gd name="csX8" fmla="*/ 90464 w 139024"/>
                <a:gd name="csY8" fmla="*/ 168318 h 281381"/>
                <a:gd name="csX9" fmla="*/ 92807 w 139024"/>
                <a:gd name="csY9" fmla="*/ 164943 h 281381"/>
                <a:gd name="csX10" fmla="*/ 132000 w 139024"/>
                <a:gd name="csY10" fmla="*/ 73692 h 281381"/>
                <a:gd name="csX11" fmla="*/ 131784 w 139024"/>
                <a:gd name="csY11" fmla="*/ 68039 h 281381"/>
                <a:gd name="csX12" fmla="*/ 116957 w 139024"/>
                <a:gd name="csY12" fmla="*/ 17523 h 281381"/>
                <a:gd name="csX13" fmla="*/ 78146 w 139024"/>
                <a:gd name="csY13" fmla="*/ 6368 h 281381"/>
                <a:gd name="csX14" fmla="*/ 36597 w 139024"/>
                <a:gd name="csY14" fmla="*/ 18058 h 281381"/>
                <a:gd name="csX15" fmla="*/ 15491 w 139024"/>
                <a:gd name="csY15" fmla="*/ 33695 h 281381"/>
                <a:gd name="csX16" fmla="*/ 18077 w 139024"/>
                <a:gd name="csY16" fmla="*/ 54044 h 281381"/>
                <a:gd name="csX17" fmla="*/ 29910 w 139024"/>
                <a:gd name="csY17" fmla="*/ 87470 h 281381"/>
                <a:gd name="csX18" fmla="*/ 28050 w 139024"/>
                <a:gd name="csY18" fmla="*/ 91367 h 281381"/>
                <a:gd name="csX19" fmla="*/ 24153 w 139024"/>
                <a:gd name="csY19" fmla="*/ 89508 h 281381"/>
                <a:gd name="csX20" fmla="*/ 12320 w 139024"/>
                <a:gd name="csY20" fmla="*/ 56081 h 281381"/>
                <a:gd name="csX21" fmla="*/ 9721 w 139024"/>
                <a:gd name="csY21" fmla="*/ 31671 h 281381"/>
                <a:gd name="csX22" fmla="*/ 34406 w 139024"/>
                <a:gd name="csY22" fmla="*/ 12353 h 281381"/>
                <a:gd name="csX23" fmla="*/ 77611 w 139024"/>
                <a:gd name="csY23" fmla="*/ 282 h 281381"/>
                <a:gd name="csX24" fmla="*/ 121122 w 139024"/>
                <a:gd name="csY24" fmla="*/ 13041 h 281381"/>
                <a:gd name="csX25" fmla="*/ 137897 w 139024"/>
                <a:gd name="csY25" fmla="*/ 67822 h 281381"/>
                <a:gd name="csX26" fmla="*/ 138114 w 139024"/>
                <a:gd name="csY26" fmla="*/ 73425 h 281381"/>
                <a:gd name="csX27" fmla="*/ 115773 w 139024"/>
                <a:gd name="csY27" fmla="*/ 160996 h 281381"/>
                <a:gd name="csX28" fmla="*/ 126434 w 139024"/>
                <a:gd name="csY28" fmla="*/ 164956 h 281381"/>
                <a:gd name="csX29" fmla="*/ 138980 w 139024"/>
                <a:gd name="csY29" fmla="*/ 203247 h 281381"/>
                <a:gd name="csX30" fmla="*/ 93151 w 139024"/>
                <a:gd name="csY30" fmla="*/ 253711 h 281381"/>
                <a:gd name="csX31" fmla="*/ 4868 w 139024"/>
                <a:gd name="csY31" fmla="*/ 280796 h 281381"/>
                <a:gd name="csX32" fmla="*/ 3060 w 139024"/>
                <a:gd name="csY32" fmla="*/ 281382 h 2813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Lst>
              <a:rect l="l" t="t" r="r" b="b"/>
              <a:pathLst>
                <a:path w="139024" h="281381">
                  <a:moveTo>
                    <a:pt x="3060" y="281382"/>
                  </a:moveTo>
                  <a:cubicBezTo>
                    <a:pt x="2117" y="281382"/>
                    <a:pt x="1187" y="280949"/>
                    <a:pt x="589" y="280134"/>
                  </a:cubicBezTo>
                  <a:cubicBezTo>
                    <a:pt x="-405" y="278771"/>
                    <a:pt x="-112" y="276861"/>
                    <a:pt x="1251" y="275868"/>
                  </a:cubicBezTo>
                  <a:cubicBezTo>
                    <a:pt x="28025" y="256283"/>
                    <a:pt x="62199" y="251699"/>
                    <a:pt x="92336" y="247663"/>
                  </a:cubicBezTo>
                  <a:cubicBezTo>
                    <a:pt x="123402" y="243499"/>
                    <a:pt x="131733" y="234317"/>
                    <a:pt x="132866" y="203030"/>
                  </a:cubicBezTo>
                  <a:cubicBezTo>
                    <a:pt x="133312" y="190742"/>
                    <a:pt x="130331" y="175703"/>
                    <a:pt x="122689" y="169795"/>
                  </a:cubicBezTo>
                  <a:cubicBezTo>
                    <a:pt x="118970" y="166917"/>
                    <a:pt x="114423" y="166344"/>
                    <a:pt x="108767" y="168038"/>
                  </a:cubicBezTo>
                  <a:cubicBezTo>
                    <a:pt x="103558" y="169591"/>
                    <a:pt x="99125" y="170801"/>
                    <a:pt x="93597" y="170979"/>
                  </a:cubicBezTo>
                  <a:cubicBezTo>
                    <a:pt x="91992" y="170992"/>
                    <a:pt x="90667" y="169884"/>
                    <a:pt x="90464" y="168318"/>
                  </a:cubicBezTo>
                  <a:cubicBezTo>
                    <a:pt x="90260" y="166752"/>
                    <a:pt x="91279" y="165300"/>
                    <a:pt x="92807" y="164943"/>
                  </a:cubicBezTo>
                  <a:cubicBezTo>
                    <a:pt x="132242" y="155864"/>
                    <a:pt x="133847" y="116593"/>
                    <a:pt x="132000" y="73692"/>
                  </a:cubicBezTo>
                  <a:cubicBezTo>
                    <a:pt x="131924" y="71833"/>
                    <a:pt x="131860" y="69949"/>
                    <a:pt x="131784" y="68039"/>
                  </a:cubicBezTo>
                  <a:cubicBezTo>
                    <a:pt x="131134" y="49371"/>
                    <a:pt x="130459" y="30066"/>
                    <a:pt x="116957" y="17523"/>
                  </a:cubicBezTo>
                  <a:cubicBezTo>
                    <a:pt x="107863" y="9068"/>
                    <a:pt x="93712" y="5006"/>
                    <a:pt x="78146" y="6368"/>
                  </a:cubicBezTo>
                  <a:cubicBezTo>
                    <a:pt x="63791" y="7629"/>
                    <a:pt x="49959" y="12926"/>
                    <a:pt x="36597" y="18058"/>
                  </a:cubicBezTo>
                  <a:cubicBezTo>
                    <a:pt x="27872" y="21407"/>
                    <a:pt x="18319" y="25648"/>
                    <a:pt x="15491" y="33695"/>
                  </a:cubicBezTo>
                  <a:cubicBezTo>
                    <a:pt x="13364" y="39744"/>
                    <a:pt x="15402" y="46493"/>
                    <a:pt x="18077" y="54044"/>
                  </a:cubicBezTo>
                  <a:lnTo>
                    <a:pt x="29910" y="87470"/>
                  </a:lnTo>
                  <a:cubicBezTo>
                    <a:pt x="30470" y="89062"/>
                    <a:pt x="29643" y="90807"/>
                    <a:pt x="28050" y="91367"/>
                  </a:cubicBezTo>
                  <a:cubicBezTo>
                    <a:pt x="26458" y="91927"/>
                    <a:pt x="24713" y="91100"/>
                    <a:pt x="24153" y="89508"/>
                  </a:cubicBezTo>
                  <a:lnTo>
                    <a:pt x="12320" y="56081"/>
                  </a:lnTo>
                  <a:cubicBezTo>
                    <a:pt x="9365" y="47741"/>
                    <a:pt x="6945" y="39591"/>
                    <a:pt x="9721" y="31671"/>
                  </a:cubicBezTo>
                  <a:cubicBezTo>
                    <a:pt x="13402" y="21165"/>
                    <a:pt x="24395" y="16186"/>
                    <a:pt x="34406" y="12353"/>
                  </a:cubicBezTo>
                  <a:cubicBezTo>
                    <a:pt x="48175" y="7082"/>
                    <a:pt x="62403" y="1619"/>
                    <a:pt x="77611" y="282"/>
                  </a:cubicBezTo>
                  <a:cubicBezTo>
                    <a:pt x="94896" y="-1234"/>
                    <a:pt x="110754" y="3414"/>
                    <a:pt x="121122" y="13041"/>
                  </a:cubicBezTo>
                  <a:cubicBezTo>
                    <a:pt x="136484" y="27316"/>
                    <a:pt x="137235" y="48836"/>
                    <a:pt x="137897" y="67822"/>
                  </a:cubicBezTo>
                  <a:cubicBezTo>
                    <a:pt x="137961" y="69719"/>
                    <a:pt x="138025" y="71591"/>
                    <a:pt x="138114" y="73425"/>
                  </a:cubicBezTo>
                  <a:cubicBezTo>
                    <a:pt x="139324" y="101516"/>
                    <a:pt x="141031" y="141309"/>
                    <a:pt x="115773" y="160996"/>
                  </a:cubicBezTo>
                  <a:cubicBezTo>
                    <a:pt x="119734" y="161200"/>
                    <a:pt x="123288" y="162524"/>
                    <a:pt x="126434" y="164956"/>
                  </a:cubicBezTo>
                  <a:cubicBezTo>
                    <a:pt x="136433" y="172686"/>
                    <a:pt x="139439" y="190424"/>
                    <a:pt x="138980" y="203247"/>
                  </a:cubicBezTo>
                  <a:cubicBezTo>
                    <a:pt x="137745" y="237374"/>
                    <a:pt x="127045" y="249165"/>
                    <a:pt x="93151" y="253711"/>
                  </a:cubicBezTo>
                  <a:cubicBezTo>
                    <a:pt x="63728" y="257659"/>
                    <a:pt x="30381" y="262128"/>
                    <a:pt x="4868" y="280796"/>
                  </a:cubicBezTo>
                  <a:cubicBezTo>
                    <a:pt x="4321" y="281191"/>
                    <a:pt x="3696" y="281382"/>
                    <a:pt x="3060" y="281382"/>
                  </a:cubicBezTo>
                  <a:close/>
                </a:path>
              </a:pathLst>
            </a:custGeom>
            <a:solidFill>
              <a:schemeClr val="tx1"/>
            </a:solidFill>
            <a:ln w="1264" cap="flat">
              <a:noFill/>
              <a:prstDash val="solid"/>
              <a:miter/>
            </a:ln>
          </p:spPr>
          <p:txBody>
            <a:bodyPr/>
            <a:lstStyle/>
            <a:p>
              <a:endParaRPr lang="en-US"/>
            </a:p>
          </p:txBody>
        </p:sp>
        <p:sp>
          <p:nvSpPr>
            <p:cNvPr id="4817" name="Freeform 4816">
              <a:extLst>
                <a:ext uri="{FF2B5EF4-FFF2-40B4-BE49-F238E27FC236}">
                  <a16:creationId xmlns:a16="http://schemas.microsoft.com/office/drawing/2014/main" id="{B5A61776-DFBF-E6EE-8012-8473B6F09996}"/>
                </a:ext>
              </a:extLst>
            </p:cNvPr>
            <p:cNvSpPr/>
            <p:nvPr/>
          </p:nvSpPr>
          <p:spPr>
            <a:xfrm>
              <a:off x="7207491" y="2134291"/>
              <a:ext cx="161296" cy="154976"/>
            </a:xfrm>
            <a:custGeom>
              <a:avLst/>
              <a:gdLst>
                <a:gd name="csX0" fmla="*/ 94278 w 161296"/>
                <a:gd name="csY0" fmla="*/ 154977 h 154976"/>
                <a:gd name="csX1" fmla="*/ 91604 w 161296"/>
                <a:gd name="csY1" fmla="*/ 153398 h 154976"/>
                <a:gd name="csX2" fmla="*/ 60308 w 161296"/>
                <a:gd name="csY2" fmla="*/ 133304 h 154976"/>
                <a:gd name="csX3" fmla="*/ 52449 w 161296"/>
                <a:gd name="csY3" fmla="*/ 131139 h 154976"/>
                <a:gd name="csX4" fmla="*/ 21357 w 161296"/>
                <a:gd name="csY4" fmla="*/ 118800 h 154976"/>
                <a:gd name="csX5" fmla="*/ 5028 w 161296"/>
                <a:gd name="csY5" fmla="*/ 50508 h 154976"/>
                <a:gd name="csX6" fmla="*/ 61709 w 161296"/>
                <a:gd name="csY6" fmla="*/ 4233 h 154976"/>
                <a:gd name="csX7" fmla="*/ 100927 w 161296"/>
                <a:gd name="csY7" fmla="*/ 2196 h 154976"/>
                <a:gd name="csX8" fmla="*/ 133255 w 161296"/>
                <a:gd name="csY8" fmla="*/ 32337 h 154976"/>
                <a:gd name="csX9" fmla="*/ 140668 w 161296"/>
                <a:gd name="csY9" fmla="*/ 54685 h 154976"/>
                <a:gd name="csX10" fmla="*/ 159990 w 161296"/>
                <a:gd name="csY10" fmla="*/ 90505 h 154976"/>
                <a:gd name="csX11" fmla="*/ 160742 w 161296"/>
                <a:gd name="csY11" fmla="*/ 94758 h 154976"/>
                <a:gd name="csX12" fmla="*/ 156488 w 161296"/>
                <a:gd name="csY12" fmla="*/ 95509 h 154976"/>
                <a:gd name="csX13" fmla="*/ 134745 w 161296"/>
                <a:gd name="csY13" fmla="*/ 56213 h 154976"/>
                <a:gd name="csX14" fmla="*/ 127752 w 161296"/>
                <a:gd name="csY14" fmla="*/ 34998 h 154976"/>
                <a:gd name="csX15" fmla="*/ 99093 w 161296"/>
                <a:gd name="csY15" fmla="*/ 8015 h 154976"/>
                <a:gd name="csX16" fmla="*/ 63556 w 161296"/>
                <a:gd name="csY16" fmla="*/ 10052 h 154976"/>
                <a:gd name="csX17" fmla="*/ 10607 w 161296"/>
                <a:gd name="csY17" fmla="*/ 52978 h 154976"/>
                <a:gd name="csX18" fmla="*/ 24847 w 161296"/>
                <a:gd name="csY18" fmla="*/ 113783 h 154976"/>
                <a:gd name="csX19" fmla="*/ 54015 w 161296"/>
                <a:gd name="csY19" fmla="*/ 125230 h 154976"/>
                <a:gd name="csX20" fmla="*/ 62002 w 161296"/>
                <a:gd name="csY20" fmla="*/ 127433 h 154976"/>
                <a:gd name="csX21" fmla="*/ 96940 w 161296"/>
                <a:gd name="csY21" fmla="*/ 150443 h 154976"/>
                <a:gd name="csX22" fmla="*/ 95743 w 161296"/>
                <a:gd name="csY22" fmla="*/ 154595 h 154976"/>
                <a:gd name="csX23" fmla="*/ 94266 w 161296"/>
                <a:gd name="csY23" fmla="*/ 154977 h 1549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161296" h="154976">
                  <a:moveTo>
                    <a:pt x="94278" y="154977"/>
                  </a:moveTo>
                  <a:cubicBezTo>
                    <a:pt x="93196" y="154977"/>
                    <a:pt x="92151" y="154404"/>
                    <a:pt x="91604" y="153398"/>
                  </a:cubicBezTo>
                  <a:cubicBezTo>
                    <a:pt x="86674" y="144458"/>
                    <a:pt x="76726" y="138079"/>
                    <a:pt x="60308" y="133304"/>
                  </a:cubicBezTo>
                  <a:cubicBezTo>
                    <a:pt x="57709" y="132552"/>
                    <a:pt x="55085" y="131839"/>
                    <a:pt x="52449" y="131139"/>
                  </a:cubicBezTo>
                  <a:cubicBezTo>
                    <a:pt x="41737" y="128274"/>
                    <a:pt x="30655" y="125307"/>
                    <a:pt x="21357" y="118800"/>
                  </a:cubicBezTo>
                  <a:cubicBezTo>
                    <a:pt x="1385" y="104843"/>
                    <a:pt x="-5786" y="74842"/>
                    <a:pt x="5028" y="50508"/>
                  </a:cubicBezTo>
                  <a:cubicBezTo>
                    <a:pt x="14313" y="29612"/>
                    <a:pt x="34973" y="12752"/>
                    <a:pt x="61709" y="4233"/>
                  </a:cubicBezTo>
                  <a:cubicBezTo>
                    <a:pt x="76994" y="-631"/>
                    <a:pt x="89820" y="-1293"/>
                    <a:pt x="100927" y="2196"/>
                  </a:cubicBezTo>
                  <a:cubicBezTo>
                    <a:pt x="114187" y="6360"/>
                    <a:pt x="125969" y="17349"/>
                    <a:pt x="133255" y="32337"/>
                  </a:cubicBezTo>
                  <a:cubicBezTo>
                    <a:pt x="136707" y="39442"/>
                    <a:pt x="138719" y="47197"/>
                    <a:pt x="140668" y="54685"/>
                  </a:cubicBezTo>
                  <a:cubicBezTo>
                    <a:pt x="144311" y="68717"/>
                    <a:pt x="147763" y="81973"/>
                    <a:pt x="159990" y="90505"/>
                  </a:cubicBezTo>
                  <a:cubicBezTo>
                    <a:pt x="161379" y="91473"/>
                    <a:pt x="161710" y="93370"/>
                    <a:pt x="160742" y="94758"/>
                  </a:cubicBezTo>
                  <a:cubicBezTo>
                    <a:pt x="159774" y="96146"/>
                    <a:pt x="157876" y="96477"/>
                    <a:pt x="156488" y="95509"/>
                  </a:cubicBezTo>
                  <a:cubicBezTo>
                    <a:pt x="142400" y="85679"/>
                    <a:pt x="138515" y="70704"/>
                    <a:pt x="134745" y="56213"/>
                  </a:cubicBezTo>
                  <a:cubicBezTo>
                    <a:pt x="132873" y="49005"/>
                    <a:pt x="130937" y="41556"/>
                    <a:pt x="127752" y="34998"/>
                  </a:cubicBezTo>
                  <a:cubicBezTo>
                    <a:pt x="121205" y="21513"/>
                    <a:pt x="110761" y="11682"/>
                    <a:pt x="99093" y="8015"/>
                  </a:cubicBezTo>
                  <a:cubicBezTo>
                    <a:pt x="89222" y="4908"/>
                    <a:pt x="77605" y="5583"/>
                    <a:pt x="63556" y="10052"/>
                  </a:cubicBezTo>
                  <a:cubicBezTo>
                    <a:pt x="38476" y="18037"/>
                    <a:pt x="19179" y="33674"/>
                    <a:pt x="10607" y="52978"/>
                  </a:cubicBezTo>
                  <a:cubicBezTo>
                    <a:pt x="939" y="74728"/>
                    <a:pt x="7193" y="101443"/>
                    <a:pt x="24847" y="113783"/>
                  </a:cubicBezTo>
                  <a:cubicBezTo>
                    <a:pt x="33266" y="119666"/>
                    <a:pt x="43813" y="122492"/>
                    <a:pt x="54015" y="125230"/>
                  </a:cubicBezTo>
                  <a:cubicBezTo>
                    <a:pt x="56690" y="125943"/>
                    <a:pt x="59365" y="126656"/>
                    <a:pt x="62002" y="127433"/>
                  </a:cubicBezTo>
                  <a:cubicBezTo>
                    <a:pt x="73376" y="130744"/>
                    <a:pt x="89362" y="136716"/>
                    <a:pt x="96940" y="150443"/>
                  </a:cubicBezTo>
                  <a:cubicBezTo>
                    <a:pt x="97756" y="151920"/>
                    <a:pt x="97221" y="153780"/>
                    <a:pt x="95743" y="154595"/>
                  </a:cubicBezTo>
                  <a:cubicBezTo>
                    <a:pt x="95272" y="154849"/>
                    <a:pt x="94762" y="154977"/>
                    <a:pt x="94266" y="154977"/>
                  </a:cubicBezTo>
                  <a:close/>
                </a:path>
              </a:pathLst>
            </a:custGeom>
            <a:solidFill>
              <a:schemeClr val="tx1"/>
            </a:solidFill>
            <a:ln w="1264" cap="flat">
              <a:noFill/>
              <a:prstDash val="solid"/>
              <a:miter/>
            </a:ln>
          </p:spPr>
          <p:txBody>
            <a:bodyPr/>
            <a:lstStyle/>
            <a:p>
              <a:endParaRPr lang="en-US"/>
            </a:p>
          </p:txBody>
        </p:sp>
        <p:sp>
          <p:nvSpPr>
            <p:cNvPr id="4818" name="Freeform 4817">
              <a:extLst>
                <a:ext uri="{FF2B5EF4-FFF2-40B4-BE49-F238E27FC236}">
                  <a16:creationId xmlns:a16="http://schemas.microsoft.com/office/drawing/2014/main" id="{42EB0CD4-1DF2-50D6-C5E8-3F3F073D8E8B}"/>
                </a:ext>
              </a:extLst>
            </p:cNvPr>
            <p:cNvSpPr/>
            <p:nvPr/>
          </p:nvSpPr>
          <p:spPr>
            <a:xfrm>
              <a:off x="7329215" y="2103897"/>
              <a:ext cx="102902" cy="64092"/>
            </a:xfrm>
            <a:custGeom>
              <a:avLst/>
              <a:gdLst>
                <a:gd name="csX0" fmla="*/ 7111 w 102902"/>
                <a:gd name="csY0" fmla="*/ 64080 h 64092"/>
                <a:gd name="csX1" fmla="*/ 4640 w 102902"/>
                <a:gd name="csY1" fmla="*/ 62819 h 64092"/>
                <a:gd name="csX2" fmla="*/ 5621 w 102902"/>
                <a:gd name="csY2" fmla="*/ 26375 h 64092"/>
                <a:gd name="csX3" fmla="*/ 32420 w 102902"/>
                <a:gd name="csY3" fmla="*/ 8586 h 64092"/>
                <a:gd name="csX4" fmla="*/ 91636 w 102902"/>
                <a:gd name="csY4" fmla="*/ 4371 h 64092"/>
                <a:gd name="csX5" fmla="*/ 102871 w 102902"/>
                <a:gd name="csY5" fmla="*/ 22262 h 64092"/>
                <a:gd name="csX6" fmla="*/ 100272 w 102902"/>
                <a:gd name="csY6" fmla="*/ 25713 h 64092"/>
                <a:gd name="csX7" fmla="*/ 96820 w 102902"/>
                <a:gd name="csY7" fmla="*/ 23115 h 64092"/>
                <a:gd name="csX8" fmla="*/ 88528 w 102902"/>
                <a:gd name="csY8" fmla="*/ 9630 h 64092"/>
                <a:gd name="csX9" fmla="*/ 34586 w 102902"/>
                <a:gd name="csY9" fmla="*/ 14316 h 64092"/>
                <a:gd name="csX10" fmla="*/ 10499 w 102902"/>
                <a:gd name="csY10" fmla="*/ 30068 h 64092"/>
                <a:gd name="csX11" fmla="*/ 9595 w 102902"/>
                <a:gd name="csY11" fmla="*/ 59241 h 64092"/>
                <a:gd name="csX12" fmla="*/ 8920 w 102902"/>
                <a:gd name="csY12" fmla="*/ 63507 h 64092"/>
                <a:gd name="csX13" fmla="*/ 7124 w 102902"/>
                <a:gd name="csY13" fmla="*/ 64093 h 640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02902" h="64092">
                  <a:moveTo>
                    <a:pt x="7111" y="64080"/>
                  </a:moveTo>
                  <a:cubicBezTo>
                    <a:pt x="6168" y="64080"/>
                    <a:pt x="5239" y="63647"/>
                    <a:pt x="4640" y="62819"/>
                  </a:cubicBezTo>
                  <a:cubicBezTo>
                    <a:pt x="-1932" y="53765"/>
                    <a:pt x="-1448" y="35709"/>
                    <a:pt x="5621" y="26375"/>
                  </a:cubicBezTo>
                  <a:cubicBezTo>
                    <a:pt x="11174" y="19027"/>
                    <a:pt x="19696" y="13374"/>
                    <a:pt x="32420" y="8586"/>
                  </a:cubicBezTo>
                  <a:cubicBezTo>
                    <a:pt x="44623" y="4001"/>
                    <a:pt x="74823" y="-5613"/>
                    <a:pt x="91636" y="4371"/>
                  </a:cubicBezTo>
                  <a:cubicBezTo>
                    <a:pt x="97941" y="8115"/>
                    <a:pt x="101724" y="14125"/>
                    <a:pt x="102871" y="22262"/>
                  </a:cubicBezTo>
                  <a:cubicBezTo>
                    <a:pt x="103113" y="23930"/>
                    <a:pt x="101941" y="25484"/>
                    <a:pt x="100272" y="25713"/>
                  </a:cubicBezTo>
                  <a:cubicBezTo>
                    <a:pt x="98604" y="25942"/>
                    <a:pt x="97050" y="24783"/>
                    <a:pt x="96820" y="23115"/>
                  </a:cubicBezTo>
                  <a:cubicBezTo>
                    <a:pt x="95942" y="16824"/>
                    <a:pt x="93216" y="12419"/>
                    <a:pt x="88528" y="9630"/>
                  </a:cubicBezTo>
                  <a:cubicBezTo>
                    <a:pt x="73587" y="767"/>
                    <a:pt x="43463" y="10980"/>
                    <a:pt x="34586" y="14316"/>
                  </a:cubicBezTo>
                  <a:cubicBezTo>
                    <a:pt x="22982" y="18684"/>
                    <a:pt x="15339" y="23688"/>
                    <a:pt x="10499" y="30068"/>
                  </a:cubicBezTo>
                  <a:cubicBezTo>
                    <a:pt x="5022" y="37301"/>
                    <a:pt x="4564" y="52301"/>
                    <a:pt x="9595" y="59241"/>
                  </a:cubicBezTo>
                  <a:cubicBezTo>
                    <a:pt x="10588" y="60604"/>
                    <a:pt x="10283" y="62514"/>
                    <a:pt x="8920" y="63507"/>
                  </a:cubicBezTo>
                  <a:cubicBezTo>
                    <a:pt x="8372" y="63902"/>
                    <a:pt x="7748" y="64093"/>
                    <a:pt x="7124" y="64093"/>
                  </a:cubicBezTo>
                  <a:close/>
                </a:path>
              </a:pathLst>
            </a:custGeom>
            <a:solidFill>
              <a:schemeClr val="tx1"/>
            </a:solidFill>
            <a:ln w="1264" cap="flat">
              <a:noFill/>
              <a:prstDash val="solid"/>
              <a:miter/>
            </a:ln>
          </p:spPr>
          <p:txBody>
            <a:bodyPr/>
            <a:lstStyle/>
            <a:p>
              <a:endParaRPr lang="en-US"/>
            </a:p>
          </p:txBody>
        </p:sp>
        <p:sp>
          <p:nvSpPr>
            <p:cNvPr id="4819" name="Freeform 4818">
              <a:extLst>
                <a:ext uri="{FF2B5EF4-FFF2-40B4-BE49-F238E27FC236}">
                  <a16:creationId xmlns:a16="http://schemas.microsoft.com/office/drawing/2014/main" id="{024CFF3E-6C48-05AA-DC2D-99F965E545D6}"/>
                </a:ext>
              </a:extLst>
            </p:cNvPr>
            <p:cNvSpPr/>
            <p:nvPr/>
          </p:nvSpPr>
          <p:spPr>
            <a:xfrm>
              <a:off x="7232075" y="2252051"/>
              <a:ext cx="21808" cy="56661"/>
            </a:xfrm>
            <a:custGeom>
              <a:avLst/>
              <a:gdLst>
                <a:gd name="csX0" fmla="*/ 18745 w 21808"/>
                <a:gd name="csY0" fmla="*/ 56661 h 56661"/>
                <a:gd name="csX1" fmla="*/ 17000 w 21808"/>
                <a:gd name="csY1" fmla="*/ 56114 h 56661"/>
                <a:gd name="csX2" fmla="*/ 6071 w 21808"/>
                <a:gd name="csY2" fmla="*/ 29232 h 56661"/>
                <a:gd name="csX3" fmla="*/ 5995 w 21808"/>
                <a:gd name="csY3" fmla="*/ 27310 h 56661"/>
                <a:gd name="csX4" fmla="*/ 670 w 21808"/>
                <a:gd name="csY4" fmla="*/ 4962 h 56661"/>
                <a:gd name="csX5" fmla="*/ 1154 w 21808"/>
                <a:gd name="csY5" fmla="*/ 670 h 56661"/>
                <a:gd name="csX6" fmla="*/ 5447 w 21808"/>
                <a:gd name="csY6" fmla="*/ 1154 h 56661"/>
                <a:gd name="csX7" fmla="*/ 12096 w 21808"/>
                <a:gd name="csY7" fmla="*/ 27080 h 56661"/>
                <a:gd name="csX8" fmla="*/ 12172 w 21808"/>
                <a:gd name="csY8" fmla="*/ 28990 h 56661"/>
                <a:gd name="csX9" fmla="*/ 20503 w 21808"/>
                <a:gd name="csY9" fmla="*/ 51109 h 56661"/>
                <a:gd name="csX10" fmla="*/ 21254 w 21808"/>
                <a:gd name="csY10" fmla="*/ 55362 h 56661"/>
                <a:gd name="csX11" fmla="*/ 18745 w 21808"/>
                <a:gd name="csY11" fmla="*/ 56661 h 5666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1808" h="56661">
                  <a:moveTo>
                    <a:pt x="18745" y="56661"/>
                  </a:moveTo>
                  <a:cubicBezTo>
                    <a:pt x="18146" y="56661"/>
                    <a:pt x="17535" y="56483"/>
                    <a:pt x="17000" y="56114"/>
                  </a:cubicBezTo>
                  <a:cubicBezTo>
                    <a:pt x="7944" y="49785"/>
                    <a:pt x="6428" y="37739"/>
                    <a:pt x="6071" y="29232"/>
                  </a:cubicBezTo>
                  <a:lnTo>
                    <a:pt x="5995" y="27310"/>
                  </a:lnTo>
                  <a:cubicBezTo>
                    <a:pt x="5689" y="19211"/>
                    <a:pt x="5371" y="10832"/>
                    <a:pt x="670" y="4962"/>
                  </a:cubicBezTo>
                  <a:cubicBezTo>
                    <a:pt x="-387" y="3637"/>
                    <a:pt x="-170" y="1714"/>
                    <a:pt x="1154" y="670"/>
                  </a:cubicBezTo>
                  <a:cubicBezTo>
                    <a:pt x="2479" y="-387"/>
                    <a:pt x="4402" y="-170"/>
                    <a:pt x="5447" y="1154"/>
                  </a:cubicBezTo>
                  <a:cubicBezTo>
                    <a:pt x="11395" y="8591"/>
                    <a:pt x="11765" y="18421"/>
                    <a:pt x="12096" y="27080"/>
                  </a:cubicBezTo>
                  <a:lnTo>
                    <a:pt x="12172" y="28990"/>
                  </a:lnTo>
                  <a:cubicBezTo>
                    <a:pt x="12478" y="36198"/>
                    <a:pt x="13663" y="46334"/>
                    <a:pt x="20503" y="51109"/>
                  </a:cubicBezTo>
                  <a:cubicBezTo>
                    <a:pt x="21891" y="52077"/>
                    <a:pt x="22222" y="53987"/>
                    <a:pt x="21254" y="55362"/>
                  </a:cubicBezTo>
                  <a:cubicBezTo>
                    <a:pt x="20655" y="56215"/>
                    <a:pt x="19713" y="56661"/>
                    <a:pt x="18745" y="56661"/>
                  </a:cubicBezTo>
                  <a:close/>
                </a:path>
              </a:pathLst>
            </a:custGeom>
            <a:solidFill>
              <a:schemeClr val="tx2"/>
            </a:solidFill>
            <a:ln w="1264" cap="flat">
              <a:noFill/>
              <a:prstDash val="solid"/>
              <a:miter/>
            </a:ln>
          </p:spPr>
          <p:txBody>
            <a:bodyPr/>
            <a:lstStyle/>
            <a:p>
              <a:endParaRPr lang="en-US"/>
            </a:p>
          </p:txBody>
        </p:sp>
        <p:sp>
          <p:nvSpPr>
            <p:cNvPr id="4820" name="Freeform 4819">
              <a:extLst>
                <a:ext uri="{FF2B5EF4-FFF2-40B4-BE49-F238E27FC236}">
                  <a16:creationId xmlns:a16="http://schemas.microsoft.com/office/drawing/2014/main" id="{4F4CCA37-8996-F3F4-FE4C-751D2796C341}"/>
                </a:ext>
              </a:extLst>
            </p:cNvPr>
            <p:cNvSpPr/>
            <p:nvPr/>
          </p:nvSpPr>
          <p:spPr>
            <a:xfrm>
              <a:off x="7112939" y="2190899"/>
              <a:ext cx="98616" cy="151188"/>
            </a:xfrm>
            <a:custGeom>
              <a:avLst/>
              <a:gdLst>
                <a:gd name="csX0" fmla="*/ 52923 w 98616"/>
                <a:gd name="csY0" fmla="*/ 151188 h 151188"/>
                <a:gd name="csX1" fmla="*/ 52044 w 98616"/>
                <a:gd name="csY1" fmla="*/ 151061 h 151188"/>
                <a:gd name="csX2" fmla="*/ 13883 w 98616"/>
                <a:gd name="csY2" fmla="*/ 122830 h 151188"/>
                <a:gd name="csX3" fmla="*/ 16417 w 98616"/>
                <a:gd name="csY3" fmla="*/ 42237 h 151188"/>
                <a:gd name="csX4" fmla="*/ 52948 w 98616"/>
                <a:gd name="csY4" fmla="*/ 10224 h 151188"/>
                <a:gd name="csX5" fmla="*/ 76601 w 98616"/>
                <a:gd name="csY5" fmla="*/ 50 h 151188"/>
                <a:gd name="csX6" fmla="*/ 98561 w 98616"/>
                <a:gd name="csY6" fmla="*/ 14478 h 151188"/>
                <a:gd name="csX7" fmla="*/ 96141 w 98616"/>
                <a:gd name="csY7" fmla="*/ 18056 h 151188"/>
                <a:gd name="csX8" fmla="*/ 92561 w 98616"/>
                <a:gd name="csY8" fmla="*/ 15636 h 151188"/>
                <a:gd name="csX9" fmla="*/ 77009 w 98616"/>
                <a:gd name="csY9" fmla="*/ 6150 h 151188"/>
                <a:gd name="csX10" fmla="*/ 56464 w 98616"/>
                <a:gd name="csY10" fmla="*/ 15229 h 151188"/>
                <a:gd name="csX11" fmla="*/ 20926 w 98616"/>
                <a:gd name="csY11" fmla="*/ 46376 h 151188"/>
                <a:gd name="csX12" fmla="*/ 18978 w 98616"/>
                <a:gd name="csY12" fmla="*/ 119456 h 151188"/>
                <a:gd name="csX13" fmla="*/ 53802 w 98616"/>
                <a:gd name="csY13" fmla="*/ 145203 h 151188"/>
                <a:gd name="csX14" fmla="*/ 55852 w 98616"/>
                <a:gd name="csY14" fmla="*/ 149011 h 151188"/>
                <a:gd name="csX15" fmla="*/ 52923 w 98616"/>
                <a:gd name="csY15" fmla="*/ 151188 h 1511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98616" h="151188">
                  <a:moveTo>
                    <a:pt x="52923" y="151188"/>
                  </a:moveTo>
                  <a:cubicBezTo>
                    <a:pt x="52630" y="151188"/>
                    <a:pt x="52337" y="151150"/>
                    <a:pt x="52044" y="151061"/>
                  </a:cubicBezTo>
                  <a:cubicBezTo>
                    <a:pt x="36428" y="146375"/>
                    <a:pt x="22875" y="136353"/>
                    <a:pt x="13883" y="122830"/>
                  </a:cubicBezTo>
                  <a:cubicBezTo>
                    <a:pt x="-5466" y="93720"/>
                    <a:pt x="-4561" y="65095"/>
                    <a:pt x="16417" y="42237"/>
                  </a:cubicBezTo>
                  <a:cubicBezTo>
                    <a:pt x="27346" y="30331"/>
                    <a:pt x="39638" y="19558"/>
                    <a:pt x="52948" y="10224"/>
                  </a:cubicBezTo>
                  <a:cubicBezTo>
                    <a:pt x="59992" y="5284"/>
                    <a:pt x="67723" y="636"/>
                    <a:pt x="76601" y="50"/>
                  </a:cubicBezTo>
                  <a:cubicBezTo>
                    <a:pt x="85912" y="-574"/>
                    <a:pt x="96650" y="4660"/>
                    <a:pt x="98561" y="14478"/>
                  </a:cubicBezTo>
                  <a:cubicBezTo>
                    <a:pt x="98879" y="16133"/>
                    <a:pt x="97796" y="17737"/>
                    <a:pt x="96141" y="18056"/>
                  </a:cubicBezTo>
                  <a:cubicBezTo>
                    <a:pt x="94472" y="18374"/>
                    <a:pt x="92880" y="17292"/>
                    <a:pt x="92561" y="15636"/>
                  </a:cubicBezTo>
                  <a:cubicBezTo>
                    <a:pt x="91351" y="9422"/>
                    <a:pt x="83531" y="5691"/>
                    <a:pt x="77009" y="6150"/>
                  </a:cubicBezTo>
                  <a:cubicBezTo>
                    <a:pt x="69634" y="6633"/>
                    <a:pt x="62781" y="10797"/>
                    <a:pt x="56464" y="15229"/>
                  </a:cubicBezTo>
                  <a:cubicBezTo>
                    <a:pt x="43510" y="24308"/>
                    <a:pt x="31549" y="34788"/>
                    <a:pt x="20926" y="46376"/>
                  </a:cubicBezTo>
                  <a:cubicBezTo>
                    <a:pt x="-3287" y="72760"/>
                    <a:pt x="6495" y="100686"/>
                    <a:pt x="18978" y="119456"/>
                  </a:cubicBezTo>
                  <a:cubicBezTo>
                    <a:pt x="27180" y="131795"/>
                    <a:pt x="39548" y="140938"/>
                    <a:pt x="53802" y="145203"/>
                  </a:cubicBezTo>
                  <a:cubicBezTo>
                    <a:pt x="55419" y="145687"/>
                    <a:pt x="56336" y="147394"/>
                    <a:pt x="55852" y="149011"/>
                  </a:cubicBezTo>
                  <a:cubicBezTo>
                    <a:pt x="55457" y="150335"/>
                    <a:pt x="54235" y="151188"/>
                    <a:pt x="52923" y="151188"/>
                  </a:cubicBezTo>
                  <a:close/>
                </a:path>
              </a:pathLst>
            </a:custGeom>
            <a:solidFill>
              <a:schemeClr val="tx1"/>
            </a:solidFill>
            <a:ln w="1264" cap="flat">
              <a:noFill/>
              <a:prstDash val="solid"/>
              <a:miter/>
            </a:ln>
          </p:spPr>
          <p:txBody>
            <a:bodyPr/>
            <a:lstStyle/>
            <a:p>
              <a:endParaRPr lang="en-US"/>
            </a:p>
          </p:txBody>
        </p:sp>
        <p:sp>
          <p:nvSpPr>
            <p:cNvPr id="4821" name="Freeform 4820">
              <a:extLst>
                <a:ext uri="{FF2B5EF4-FFF2-40B4-BE49-F238E27FC236}">
                  <a16:creationId xmlns:a16="http://schemas.microsoft.com/office/drawing/2014/main" id="{DEEDC3F6-8C56-C994-E7A0-C9472F779507}"/>
                </a:ext>
              </a:extLst>
            </p:cNvPr>
            <p:cNvSpPr/>
            <p:nvPr/>
          </p:nvSpPr>
          <p:spPr>
            <a:xfrm>
              <a:off x="7025901" y="2279786"/>
              <a:ext cx="116899" cy="167278"/>
            </a:xfrm>
            <a:custGeom>
              <a:avLst/>
              <a:gdLst>
                <a:gd name="csX0" fmla="*/ 98998 w 116899"/>
                <a:gd name="csY0" fmla="*/ 167266 h 167278"/>
                <a:gd name="csX1" fmla="*/ 69918 w 116899"/>
                <a:gd name="csY1" fmla="*/ 157347 h 167278"/>
                <a:gd name="csX2" fmla="*/ 54952 w 116899"/>
                <a:gd name="csY2" fmla="*/ 145224 h 167278"/>
                <a:gd name="csX3" fmla="*/ 34903 w 116899"/>
                <a:gd name="csY3" fmla="*/ 130045 h 167278"/>
                <a:gd name="csX4" fmla="*/ 26802 w 116899"/>
                <a:gd name="csY4" fmla="*/ 126098 h 167278"/>
                <a:gd name="csX5" fmla="*/ 8078 w 116899"/>
                <a:gd name="csY5" fmla="*/ 114166 h 167278"/>
                <a:gd name="csX6" fmla="*/ 2117 w 116899"/>
                <a:gd name="csY6" fmla="*/ 74054 h 167278"/>
                <a:gd name="csX7" fmla="*/ 90871 w 116899"/>
                <a:gd name="csY7" fmla="*/ 7 h 167278"/>
                <a:gd name="csX8" fmla="*/ 94068 w 116899"/>
                <a:gd name="csY8" fmla="*/ 2910 h 167278"/>
                <a:gd name="csX9" fmla="*/ 91164 w 116899"/>
                <a:gd name="csY9" fmla="*/ 6106 h 167278"/>
                <a:gd name="csX10" fmla="*/ 8053 w 116899"/>
                <a:gd name="csY10" fmla="*/ 75506 h 167278"/>
                <a:gd name="csX11" fmla="*/ 12626 w 116899"/>
                <a:gd name="csY11" fmla="*/ 110091 h 167278"/>
                <a:gd name="csX12" fmla="*/ 29337 w 116899"/>
                <a:gd name="csY12" fmla="*/ 120546 h 167278"/>
                <a:gd name="csX13" fmla="*/ 37846 w 116899"/>
                <a:gd name="csY13" fmla="*/ 124697 h 167278"/>
                <a:gd name="csX14" fmla="*/ 58977 w 116899"/>
                <a:gd name="csY14" fmla="*/ 140640 h 167278"/>
                <a:gd name="csX15" fmla="*/ 73396 w 116899"/>
                <a:gd name="csY15" fmla="*/ 152329 h 167278"/>
                <a:gd name="csX16" fmla="*/ 112181 w 116899"/>
                <a:gd name="csY16" fmla="*/ 157487 h 167278"/>
                <a:gd name="csX17" fmla="*/ 116410 w 116899"/>
                <a:gd name="csY17" fmla="*/ 158391 h 167278"/>
                <a:gd name="csX18" fmla="*/ 115505 w 116899"/>
                <a:gd name="csY18" fmla="*/ 162618 h 167278"/>
                <a:gd name="csX19" fmla="*/ 98985 w 116899"/>
                <a:gd name="csY19" fmla="*/ 167279 h 1672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116899" h="167278">
                  <a:moveTo>
                    <a:pt x="98998" y="167266"/>
                  </a:moveTo>
                  <a:cubicBezTo>
                    <a:pt x="88451" y="167266"/>
                    <a:pt x="77688" y="162720"/>
                    <a:pt x="69918" y="157347"/>
                  </a:cubicBezTo>
                  <a:cubicBezTo>
                    <a:pt x="64581" y="153654"/>
                    <a:pt x="59690" y="149375"/>
                    <a:pt x="54952" y="145224"/>
                  </a:cubicBezTo>
                  <a:cubicBezTo>
                    <a:pt x="48405" y="139481"/>
                    <a:pt x="42214" y="134056"/>
                    <a:pt x="34903" y="130045"/>
                  </a:cubicBezTo>
                  <a:cubicBezTo>
                    <a:pt x="32330" y="128632"/>
                    <a:pt x="29515" y="127346"/>
                    <a:pt x="26802" y="126098"/>
                  </a:cubicBezTo>
                  <a:cubicBezTo>
                    <a:pt x="20102" y="123029"/>
                    <a:pt x="13173" y="119858"/>
                    <a:pt x="8078" y="114166"/>
                  </a:cubicBezTo>
                  <a:cubicBezTo>
                    <a:pt x="-2163" y="102731"/>
                    <a:pt x="-812" y="86050"/>
                    <a:pt x="2117" y="74054"/>
                  </a:cubicBezTo>
                  <a:cubicBezTo>
                    <a:pt x="12142" y="33140"/>
                    <a:pt x="49475" y="1993"/>
                    <a:pt x="90871" y="7"/>
                  </a:cubicBezTo>
                  <a:cubicBezTo>
                    <a:pt x="92629" y="-108"/>
                    <a:pt x="93992" y="1229"/>
                    <a:pt x="94068" y="2910"/>
                  </a:cubicBezTo>
                  <a:cubicBezTo>
                    <a:pt x="94145" y="4591"/>
                    <a:pt x="92846" y="6030"/>
                    <a:pt x="91164" y="6106"/>
                  </a:cubicBezTo>
                  <a:cubicBezTo>
                    <a:pt x="53028" y="7940"/>
                    <a:pt x="17313" y="37775"/>
                    <a:pt x="8053" y="75506"/>
                  </a:cubicBezTo>
                  <a:cubicBezTo>
                    <a:pt x="5467" y="86062"/>
                    <a:pt x="4155" y="100643"/>
                    <a:pt x="12626" y="110091"/>
                  </a:cubicBezTo>
                  <a:cubicBezTo>
                    <a:pt x="16880" y="114841"/>
                    <a:pt x="22930" y="117604"/>
                    <a:pt x="29337" y="120546"/>
                  </a:cubicBezTo>
                  <a:cubicBezTo>
                    <a:pt x="32152" y="121832"/>
                    <a:pt x="35069" y="123169"/>
                    <a:pt x="37846" y="124697"/>
                  </a:cubicBezTo>
                  <a:cubicBezTo>
                    <a:pt x="45730" y="129039"/>
                    <a:pt x="52468" y="134935"/>
                    <a:pt x="58977" y="140640"/>
                  </a:cubicBezTo>
                  <a:cubicBezTo>
                    <a:pt x="63575" y="144676"/>
                    <a:pt x="68339" y="148840"/>
                    <a:pt x="73396" y="152329"/>
                  </a:cubicBezTo>
                  <a:cubicBezTo>
                    <a:pt x="83840" y="159537"/>
                    <a:pt x="100271" y="165216"/>
                    <a:pt x="112181" y="157487"/>
                  </a:cubicBezTo>
                  <a:cubicBezTo>
                    <a:pt x="113595" y="156570"/>
                    <a:pt x="115493" y="156977"/>
                    <a:pt x="116410" y="158391"/>
                  </a:cubicBezTo>
                  <a:cubicBezTo>
                    <a:pt x="117327" y="159804"/>
                    <a:pt x="116919" y="161702"/>
                    <a:pt x="115505" y="162618"/>
                  </a:cubicBezTo>
                  <a:cubicBezTo>
                    <a:pt x="110410" y="165916"/>
                    <a:pt x="104730" y="167266"/>
                    <a:pt x="98985" y="167279"/>
                  </a:cubicBezTo>
                  <a:close/>
                </a:path>
              </a:pathLst>
            </a:custGeom>
            <a:solidFill>
              <a:schemeClr val="tx1"/>
            </a:solidFill>
            <a:ln w="1264" cap="flat">
              <a:noFill/>
              <a:prstDash val="solid"/>
              <a:miter/>
            </a:ln>
          </p:spPr>
          <p:txBody>
            <a:bodyPr/>
            <a:lstStyle/>
            <a:p>
              <a:endParaRPr lang="en-US"/>
            </a:p>
          </p:txBody>
        </p:sp>
        <p:sp>
          <p:nvSpPr>
            <p:cNvPr id="4822" name="Freeform 4821">
              <a:extLst>
                <a:ext uri="{FF2B5EF4-FFF2-40B4-BE49-F238E27FC236}">
                  <a16:creationId xmlns:a16="http://schemas.microsoft.com/office/drawing/2014/main" id="{2AECDC6C-A231-9DFC-5220-74194AE323A7}"/>
                </a:ext>
              </a:extLst>
            </p:cNvPr>
            <p:cNvSpPr/>
            <p:nvPr/>
          </p:nvSpPr>
          <p:spPr>
            <a:xfrm>
              <a:off x="7082595" y="2423123"/>
              <a:ext cx="38274" cy="76418"/>
            </a:xfrm>
            <a:custGeom>
              <a:avLst/>
              <a:gdLst>
                <a:gd name="csX0" fmla="*/ 35196 w 38274"/>
                <a:gd name="csY0" fmla="*/ 76405 h 76418"/>
                <a:gd name="csX1" fmla="*/ 34482 w 38274"/>
                <a:gd name="csY1" fmla="*/ 76316 h 76418"/>
                <a:gd name="csX2" fmla="*/ 13669 w 38274"/>
                <a:gd name="csY2" fmla="*/ 55929 h 76418"/>
                <a:gd name="csX3" fmla="*/ 9301 w 38274"/>
                <a:gd name="csY3" fmla="*/ 33938 h 76418"/>
                <a:gd name="csX4" fmla="*/ 8689 w 38274"/>
                <a:gd name="csY4" fmla="*/ 28743 h 76418"/>
                <a:gd name="csX5" fmla="*/ 639 w 38274"/>
                <a:gd name="csY5" fmla="*/ 4930 h 76418"/>
                <a:gd name="csX6" fmla="*/ 1187 w 38274"/>
                <a:gd name="csY6" fmla="*/ 639 h 76418"/>
                <a:gd name="csX7" fmla="*/ 5479 w 38274"/>
                <a:gd name="csY7" fmla="*/ 1187 h 76418"/>
                <a:gd name="csX8" fmla="*/ 14765 w 38274"/>
                <a:gd name="csY8" fmla="*/ 27966 h 76418"/>
                <a:gd name="csX9" fmla="*/ 15389 w 38274"/>
                <a:gd name="csY9" fmla="*/ 33250 h 76418"/>
                <a:gd name="csX10" fmla="*/ 19401 w 38274"/>
                <a:gd name="csY10" fmla="*/ 53777 h 76418"/>
                <a:gd name="csX11" fmla="*/ 35934 w 38274"/>
                <a:gd name="csY11" fmla="*/ 70382 h 76418"/>
                <a:gd name="csX12" fmla="*/ 38189 w 38274"/>
                <a:gd name="csY12" fmla="*/ 74075 h 76418"/>
                <a:gd name="csX13" fmla="*/ 35221 w 38274"/>
                <a:gd name="csY13" fmla="*/ 76418 h 76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8274" h="76418">
                  <a:moveTo>
                    <a:pt x="35196" y="76405"/>
                  </a:moveTo>
                  <a:cubicBezTo>
                    <a:pt x="34954" y="76405"/>
                    <a:pt x="34712" y="76380"/>
                    <a:pt x="34482" y="76316"/>
                  </a:cubicBezTo>
                  <a:cubicBezTo>
                    <a:pt x="25439" y="74139"/>
                    <a:pt x="17656" y="66511"/>
                    <a:pt x="13669" y="55929"/>
                  </a:cubicBezTo>
                  <a:cubicBezTo>
                    <a:pt x="10982" y="48773"/>
                    <a:pt x="10129" y="41235"/>
                    <a:pt x="9301" y="33938"/>
                  </a:cubicBezTo>
                  <a:cubicBezTo>
                    <a:pt x="9110" y="32206"/>
                    <a:pt x="8906" y="30462"/>
                    <a:pt x="8689" y="28743"/>
                  </a:cubicBezTo>
                  <a:cubicBezTo>
                    <a:pt x="7683" y="20797"/>
                    <a:pt x="5938" y="11768"/>
                    <a:pt x="639" y="4930"/>
                  </a:cubicBezTo>
                  <a:cubicBezTo>
                    <a:pt x="-393" y="3593"/>
                    <a:pt x="-151" y="1670"/>
                    <a:pt x="1187" y="639"/>
                  </a:cubicBezTo>
                  <a:cubicBezTo>
                    <a:pt x="2524" y="-392"/>
                    <a:pt x="4435" y="-151"/>
                    <a:pt x="5479" y="1187"/>
                  </a:cubicBezTo>
                  <a:cubicBezTo>
                    <a:pt x="11670" y="9183"/>
                    <a:pt x="13644" y="19205"/>
                    <a:pt x="14765" y="27966"/>
                  </a:cubicBezTo>
                  <a:cubicBezTo>
                    <a:pt x="14994" y="29723"/>
                    <a:pt x="15185" y="31480"/>
                    <a:pt x="15389" y="33250"/>
                  </a:cubicBezTo>
                  <a:cubicBezTo>
                    <a:pt x="16204" y="40496"/>
                    <a:pt x="16968" y="47334"/>
                    <a:pt x="19401" y="53777"/>
                  </a:cubicBezTo>
                  <a:cubicBezTo>
                    <a:pt x="22675" y="62462"/>
                    <a:pt x="28852" y="68676"/>
                    <a:pt x="35934" y="70382"/>
                  </a:cubicBezTo>
                  <a:cubicBezTo>
                    <a:pt x="37578" y="70777"/>
                    <a:pt x="38584" y="72433"/>
                    <a:pt x="38189" y="74075"/>
                  </a:cubicBezTo>
                  <a:cubicBezTo>
                    <a:pt x="37858" y="75476"/>
                    <a:pt x="36597" y="76418"/>
                    <a:pt x="35221" y="76418"/>
                  </a:cubicBezTo>
                  <a:close/>
                </a:path>
              </a:pathLst>
            </a:custGeom>
            <a:solidFill>
              <a:schemeClr val="tx1"/>
            </a:solidFill>
            <a:ln w="1264" cap="flat">
              <a:noFill/>
              <a:prstDash val="solid"/>
              <a:miter/>
            </a:ln>
          </p:spPr>
          <p:txBody>
            <a:bodyPr/>
            <a:lstStyle/>
            <a:p>
              <a:endParaRPr lang="en-US"/>
            </a:p>
          </p:txBody>
        </p:sp>
        <p:sp>
          <p:nvSpPr>
            <p:cNvPr id="4823" name="Freeform 4822">
              <a:extLst>
                <a:ext uri="{FF2B5EF4-FFF2-40B4-BE49-F238E27FC236}">
                  <a16:creationId xmlns:a16="http://schemas.microsoft.com/office/drawing/2014/main" id="{BE818DA2-2A7C-4356-FB54-56BA4C28BBC6}"/>
                </a:ext>
              </a:extLst>
            </p:cNvPr>
            <p:cNvSpPr/>
            <p:nvPr/>
          </p:nvSpPr>
          <p:spPr>
            <a:xfrm>
              <a:off x="6961911" y="2397658"/>
              <a:ext cx="313930" cy="244999"/>
            </a:xfrm>
            <a:custGeom>
              <a:avLst/>
              <a:gdLst>
                <a:gd name="csX0" fmla="*/ 147168 w 313930"/>
                <a:gd name="csY0" fmla="*/ 244987 h 244999"/>
                <a:gd name="csX1" fmla="*/ 126215 w 313930"/>
                <a:gd name="csY1" fmla="*/ 243777 h 244999"/>
                <a:gd name="csX2" fmla="*/ 123451 w 313930"/>
                <a:gd name="csY2" fmla="*/ 243471 h 244999"/>
                <a:gd name="csX3" fmla="*/ 90283 w 313930"/>
                <a:gd name="csY3" fmla="*/ 232686 h 244999"/>
                <a:gd name="csX4" fmla="*/ 88016 w 313930"/>
                <a:gd name="csY4" fmla="*/ 221276 h 244999"/>
                <a:gd name="csX5" fmla="*/ 69241 w 313930"/>
                <a:gd name="csY5" fmla="*/ 232597 h 244999"/>
                <a:gd name="csX6" fmla="*/ 26762 w 313930"/>
                <a:gd name="csY6" fmla="*/ 219264 h 244999"/>
                <a:gd name="csX7" fmla="*/ 10076 w 313930"/>
                <a:gd name="csY7" fmla="*/ 96930 h 244999"/>
                <a:gd name="csX8" fmla="*/ 11082 w 313930"/>
                <a:gd name="csY8" fmla="*/ 93708 h 244999"/>
                <a:gd name="csX9" fmla="*/ 35627 w 313930"/>
                <a:gd name="csY9" fmla="*/ 59441 h 244999"/>
                <a:gd name="csX10" fmla="*/ 37283 w 313930"/>
                <a:gd name="csY10" fmla="*/ 30574 h 244999"/>
                <a:gd name="csX11" fmla="*/ 66528 w 313930"/>
                <a:gd name="csY11" fmla="*/ 2343 h 244999"/>
                <a:gd name="csX12" fmla="*/ 89595 w 313930"/>
                <a:gd name="csY12" fmla="*/ 2559 h 244999"/>
                <a:gd name="csX13" fmla="*/ 90932 w 313930"/>
                <a:gd name="csY13" fmla="*/ 6672 h 244999"/>
                <a:gd name="csX14" fmla="*/ 86818 w 313930"/>
                <a:gd name="csY14" fmla="*/ 7997 h 244999"/>
                <a:gd name="csX15" fmla="*/ 68820 w 313930"/>
                <a:gd name="csY15" fmla="*/ 7997 h 244999"/>
                <a:gd name="csX16" fmla="*/ 42849 w 313930"/>
                <a:gd name="csY16" fmla="*/ 33082 h 244999"/>
                <a:gd name="csX17" fmla="*/ 41257 w 313930"/>
                <a:gd name="csY17" fmla="*/ 57022 h 244999"/>
                <a:gd name="csX18" fmla="*/ 44556 w 313930"/>
                <a:gd name="csY18" fmla="*/ 60180 h 244999"/>
                <a:gd name="csX19" fmla="*/ 46619 w 313930"/>
                <a:gd name="csY19" fmla="*/ 63975 h 244999"/>
                <a:gd name="csX20" fmla="*/ 42823 w 313930"/>
                <a:gd name="csY20" fmla="*/ 66037 h 244999"/>
                <a:gd name="csX21" fmla="*/ 16916 w 313930"/>
                <a:gd name="csY21" fmla="*/ 95478 h 244999"/>
                <a:gd name="csX22" fmla="*/ 15897 w 313930"/>
                <a:gd name="csY22" fmla="*/ 98764 h 244999"/>
                <a:gd name="csX23" fmla="*/ 30736 w 313930"/>
                <a:gd name="csY23" fmla="*/ 214604 h 244999"/>
                <a:gd name="csX24" fmla="*/ 68680 w 313930"/>
                <a:gd name="csY24" fmla="*/ 226497 h 244999"/>
                <a:gd name="csX25" fmla="*/ 90423 w 313930"/>
                <a:gd name="csY25" fmla="*/ 203372 h 244999"/>
                <a:gd name="csX26" fmla="*/ 94359 w 313930"/>
                <a:gd name="csY26" fmla="*/ 201577 h 244999"/>
                <a:gd name="csX27" fmla="*/ 96155 w 313930"/>
                <a:gd name="csY27" fmla="*/ 205512 h 244999"/>
                <a:gd name="csX28" fmla="*/ 95225 w 313930"/>
                <a:gd name="csY28" fmla="*/ 213037 h 244999"/>
                <a:gd name="csX29" fmla="*/ 94461 w 313930"/>
                <a:gd name="csY29" fmla="*/ 219990 h 244999"/>
                <a:gd name="csX30" fmla="*/ 95110 w 313930"/>
                <a:gd name="csY30" fmla="*/ 228955 h 244999"/>
                <a:gd name="csX31" fmla="*/ 124101 w 313930"/>
                <a:gd name="csY31" fmla="*/ 237397 h 244999"/>
                <a:gd name="csX32" fmla="*/ 126916 w 313930"/>
                <a:gd name="csY32" fmla="*/ 237716 h 244999"/>
                <a:gd name="csX33" fmla="*/ 177941 w 313930"/>
                <a:gd name="csY33" fmla="*/ 235169 h 244999"/>
                <a:gd name="csX34" fmla="*/ 205454 w 313930"/>
                <a:gd name="csY34" fmla="*/ 211968 h 244999"/>
                <a:gd name="csX35" fmla="*/ 214765 w 313930"/>
                <a:gd name="csY35" fmla="*/ 201730 h 244999"/>
                <a:gd name="csX36" fmla="*/ 258161 w 313930"/>
                <a:gd name="csY36" fmla="*/ 170430 h 244999"/>
                <a:gd name="csX37" fmla="*/ 312219 w 313930"/>
                <a:gd name="csY37" fmla="*/ 169959 h 244999"/>
                <a:gd name="csX38" fmla="*/ 313620 w 313930"/>
                <a:gd name="csY38" fmla="*/ 174046 h 244999"/>
                <a:gd name="csX39" fmla="*/ 309531 w 313930"/>
                <a:gd name="csY39" fmla="*/ 175447 h 244999"/>
                <a:gd name="csX40" fmla="*/ 260518 w 313930"/>
                <a:gd name="csY40" fmla="*/ 176071 h 244999"/>
                <a:gd name="csX41" fmla="*/ 219045 w 313930"/>
                <a:gd name="csY41" fmla="*/ 206097 h 244999"/>
                <a:gd name="csX42" fmla="*/ 210065 w 313930"/>
                <a:gd name="csY42" fmla="*/ 215979 h 244999"/>
                <a:gd name="csX43" fmla="*/ 179610 w 313930"/>
                <a:gd name="csY43" fmla="*/ 241052 h 244999"/>
                <a:gd name="csX44" fmla="*/ 147142 w 313930"/>
                <a:gd name="csY44" fmla="*/ 244999 h 2449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Lst>
              <a:rect l="l" t="t" r="r" b="b"/>
              <a:pathLst>
                <a:path w="313930" h="244999">
                  <a:moveTo>
                    <a:pt x="147168" y="244987"/>
                  </a:moveTo>
                  <a:cubicBezTo>
                    <a:pt x="138239" y="244987"/>
                    <a:pt x="130622" y="244286"/>
                    <a:pt x="126215" y="243777"/>
                  </a:cubicBezTo>
                  <a:cubicBezTo>
                    <a:pt x="125387" y="243675"/>
                    <a:pt x="124457" y="243573"/>
                    <a:pt x="123451" y="243471"/>
                  </a:cubicBezTo>
                  <a:cubicBezTo>
                    <a:pt x="109733" y="241981"/>
                    <a:pt x="95862" y="239931"/>
                    <a:pt x="90283" y="232686"/>
                  </a:cubicBezTo>
                  <a:cubicBezTo>
                    <a:pt x="87290" y="228815"/>
                    <a:pt x="87391" y="224994"/>
                    <a:pt x="88016" y="221276"/>
                  </a:cubicBezTo>
                  <a:cubicBezTo>
                    <a:pt x="83774" y="226866"/>
                    <a:pt x="77724" y="231820"/>
                    <a:pt x="69241" y="232597"/>
                  </a:cubicBezTo>
                  <a:cubicBezTo>
                    <a:pt x="53790" y="233997"/>
                    <a:pt x="38302" y="229158"/>
                    <a:pt x="26762" y="219264"/>
                  </a:cubicBezTo>
                  <a:cubicBezTo>
                    <a:pt x="-1898" y="194726"/>
                    <a:pt x="-7668" y="152411"/>
                    <a:pt x="10076" y="96930"/>
                  </a:cubicBezTo>
                  <a:cubicBezTo>
                    <a:pt x="10394" y="95937"/>
                    <a:pt x="10725" y="94854"/>
                    <a:pt x="11082" y="93708"/>
                  </a:cubicBezTo>
                  <a:cubicBezTo>
                    <a:pt x="14699" y="81968"/>
                    <a:pt x="20953" y="61657"/>
                    <a:pt x="35627" y="59441"/>
                  </a:cubicBezTo>
                  <a:cubicBezTo>
                    <a:pt x="31589" y="50388"/>
                    <a:pt x="35117" y="35362"/>
                    <a:pt x="37283" y="30574"/>
                  </a:cubicBezTo>
                  <a:cubicBezTo>
                    <a:pt x="42887" y="18196"/>
                    <a:pt x="54096" y="7385"/>
                    <a:pt x="66528" y="2343"/>
                  </a:cubicBezTo>
                  <a:cubicBezTo>
                    <a:pt x="74438" y="-854"/>
                    <a:pt x="83061" y="-777"/>
                    <a:pt x="89595" y="2559"/>
                  </a:cubicBezTo>
                  <a:cubicBezTo>
                    <a:pt x="91098" y="3323"/>
                    <a:pt x="91697" y="5170"/>
                    <a:pt x="90932" y="6672"/>
                  </a:cubicBezTo>
                  <a:cubicBezTo>
                    <a:pt x="90168" y="8175"/>
                    <a:pt x="88321" y="8773"/>
                    <a:pt x="86818" y="7997"/>
                  </a:cubicBezTo>
                  <a:cubicBezTo>
                    <a:pt x="81838" y="5450"/>
                    <a:pt x="75113" y="5450"/>
                    <a:pt x="68820" y="7997"/>
                  </a:cubicBezTo>
                  <a:cubicBezTo>
                    <a:pt x="57955" y="12402"/>
                    <a:pt x="47753" y="22246"/>
                    <a:pt x="42849" y="33082"/>
                  </a:cubicBezTo>
                  <a:cubicBezTo>
                    <a:pt x="40645" y="37947"/>
                    <a:pt x="38365" y="50719"/>
                    <a:pt x="41257" y="57022"/>
                  </a:cubicBezTo>
                  <a:cubicBezTo>
                    <a:pt x="42046" y="58754"/>
                    <a:pt x="43091" y="59747"/>
                    <a:pt x="44556" y="60180"/>
                  </a:cubicBezTo>
                  <a:cubicBezTo>
                    <a:pt x="46173" y="60651"/>
                    <a:pt x="47103" y="62357"/>
                    <a:pt x="46619" y="63975"/>
                  </a:cubicBezTo>
                  <a:cubicBezTo>
                    <a:pt x="46148" y="65592"/>
                    <a:pt x="44441" y="66521"/>
                    <a:pt x="42823" y="66037"/>
                  </a:cubicBezTo>
                  <a:cubicBezTo>
                    <a:pt x="28570" y="61835"/>
                    <a:pt x="22214" y="78275"/>
                    <a:pt x="16916" y="95478"/>
                  </a:cubicBezTo>
                  <a:cubicBezTo>
                    <a:pt x="16559" y="96650"/>
                    <a:pt x="16215" y="97745"/>
                    <a:pt x="15897" y="98764"/>
                  </a:cubicBezTo>
                  <a:cubicBezTo>
                    <a:pt x="-1286" y="152488"/>
                    <a:pt x="3707" y="191453"/>
                    <a:pt x="30736" y="214604"/>
                  </a:cubicBezTo>
                  <a:cubicBezTo>
                    <a:pt x="41040" y="223428"/>
                    <a:pt x="54873" y="227758"/>
                    <a:pt x="68680" y="226497"/>
                  </a:cubicBezTo>
                  <a:cubicBezTo>
                    <a:pt x="77953" y="225644"/>
                    <a:pt x="84869" y="218296"/>
                    <a:pt x="90423" y="203372"/>
                  </a:cubicBezTo>
                  <a:cubicBezTo>
                    <a:pt x="91009" y="201793"/>
                    <a:pt x="92779" y="200991"/>
                    <a:pt x="94359" y="201577"/>
                  </a:cubicBezTo>
                  <a:cubicBezTo>
                    <a:pt x="95938" y="202163"/>
                    <a:pt x="96741" y="203920"/>
                    <a:pt x="96155" y="205512"/>
                  </a:cubicBezTo>
                  <a:cubicBezTo>
                    <a:pt x="95734" y="206658"/>
                    <a:pt x="95441" y="210338"/>
                    <a:pt x="95225" y="213037"/>
                  </a:cubicBezTo>
                  <a:cubicBezTo>
                    <a:pt x="95021" y="215699"/>
                    <a:pt x="94817" y="218220"/>
                    <a:pt x="94461" y="219990"/>
                  </a:cubicBezTo>
                  <a:cubicBezTo>
                    <a:pt x="93607" y="224269"/>
                    <a:pt x="93263" y="226561"/>
                    <a:pt x="95110" y="228955"/>
                  </a:cubicBezTo>
                  <a:cubicBezTo>
                    <a:pt x="99568" y="234736"/>
                    <a:pt x="115528" y="236468"/>
                    <a:pt x="124101" y="237397"/>
                  </a:cubicBezTo>
                  <a:cubicBezTo>
                    <a:pt x="125120" y="237512"/>
                    <a:pt x="126075" y="237614"/>
                    <a:pt x="126916" y="237716"/>
                  </a:cubicBezTo>
                  <a:cubicBezTo>
                    <a:pt x="145690" y="239918"/>
                    <a:pt x="164758" y="238963"/>
                    <a:pt x="177941" y="235169"/>
                  </a:cubicBezTo>
                  <a:cubicBezTo>
                    <a:pt x="187813" y="232329"/>
                    <a:pt x="197188" y="221505"/>
                    <a:pt x="205454" y="211968"/>
                  </a:cubicBezTo>
                  <a:cubicBezTo>
                    <a:pt x="208715" y="208198"/>
                    <a:pt x="211797" y="204646"/>
                    <a:pt x="214765" y="201730"/>
                  </a:cubicBezTo>
                  <a:cubicBezTo>
                    <a:pt x="226293" y="190396"/>
                    <a:pt x="240469" y="177828"/>
                    <a:pt x="258161" y="170430"/>
                  </a:cubicBezTo>
                  <a:cubicBezTo>
                    <a:pt x="277026" y="162547"/>
                    <a:pt x="296730" y="162369"/>
                    <a:pt x="312219" y="169959"/>
                  </a:cubicBezTo>
                  <a:cubicBezTo>
                    <a:pt x="313735" y="170697"/>
                    <a:pt x="314359" y="172531"/>
                    <a:pt x="313620" y="174046"/>
                  </a:cubicBezTo>
                  <a:cubicBezTo>
                    <a:pt x="312881" y="175561"/>
                    <a:pt x="311047" y="176185"/>
                    <a:pt x="309531" y="175447"/>
                  </a:cubicBezTo>
                  <a:cubicBezTo>
                    <a:pt x="295826" y="168736"/>
                    <a:pt x="277510" y="168965"/>
                    <a:pt x="260518" y="176071"/>
                  </a:cubicBezTo>
                  <a:cubicBezTo>
                    <a:pt x="243781" y="183062"/>
                    <a:pt x="230165" y="195172"/>
                    <a:pt x="219045" y="206097"/>
                  </a:cubicBezTo>
                  <a:cubicBezTo>
                    <a:pt x="216255" y="208835"/>
                    <a:pt x="213249" y="212311"/>
                    <a:pt x="210065" y="215979"/>
                  </a:cubicBezTo>
                  <a:cubicBezTo>
                    <a:pt x="201238" y="226166"/>
                    <a:pt x="191227" y="237716"/>
                    <a:pt x="179610" y="241052"/>
                  </a:cubicBezTo>
                  <a:cubicBezTo>
                    <a:pt x="168974" y="244108"/>
                    <a:pt x="157218" y="244999"/>
                    <a:pt x="147142" y="244999"/>
                  </a:cubicBezTo>
                  <a:close/>
                </a:path>
              </a:pathLst>
            </a:custGeom>
            <a:solidFill>
              <a:schemeClr val="tx1"/>
            </a:solidFill>
            <a:ln w="1264" cap="flat">
              <a:noFill/>
              <a:prstDash val="solid"/>
              <a:miter/>
            </a:ln>
          </p:spPr>
          <p:txBody>
            <a:bodyPr/>
            <a:lstStyle/>
            <a:p>
              <a:endParaRPr lang="en-US"/>
            </a:p>
          </p:txBody>
        </p:sp>
        <p:sp>
          <p:nvSpPr>
            <p:cNvPr id="4824" name="Freeform 4823">
              <a:extLst>
                <a:ext uri="{FF2B5EF4-FFF2-40B4-BE49-F238E27FC236}">
                  <a16:creationId xmlns:a16="http://schemas.microsoft.com/office/drawing/2014/main" id="{E80FE8FF-A228-F0FB-1060-75E8AFDCF07D}"/>
                </a:ext>
              </a:extLst>
            </p:cNvPr>
            <p:cNvSpPr/>
            <p:nvPr/>
          </p:nvSpPr>
          <p:spPr>
            <a:xfrm>
              <a:off x="6937760" y="2629860"/>
              <a:ext cx="261241" cy="177115"/>
            </a:xfrm>
            <a:custGeom>
              <a:avLst/>
              <a:gdLst>
                <a:gd name="csX0" fmla="*/ 258137 w 261241"/>
                <a:gd name="csY0" fmla="*/ 177115 h 177115"/>
                <a:gd name="csX1" fmla="*/ 256392 w 261241"/>
                <a:gd name="csY1" fmla="*/ 176568 h 177115"/>
                <a:gd name="csX2" fmla="*/ 244227 w 261241"/>
                <a:gd name="csY2" fmla="*/ 143600 h 177115"/>
                <a:gd name="csX3" fmla="*/ 248405 w 261241"/>
                <a:gd name="csY3" fmla="*/ 124690 h 177115"/>
                <a:gd name="csX4" fmla="*/ 252710 w 261241"/>
                <a:gd name="csY4" fmla="*/ 96103 h 177115"/>
                <a:gd name="csX5" fmla="*/ 230216 w 261241"/>
                <a:gd name="csY5" fmla="*/ 47204 h 177115"/>
                <a:gd name="csX6" fmla="*/ 175497 w 261241"/>
                <a:gd name="csY6" fmla="*/ 21966 h 177115"/>
                <a:gd name="csX7" fmla="*/ 150277 w 261241"/>
                <a:gd name="csY7" fmla="*/ 20005 h 177115"/>
                <a:gd name="csX8" fmla="*/ 133578 w 261241"/>
                <a:gd name="csY8" fmla="*/ 19190 h 177115"/>
                <a:gd name="csX9" fmla="*/ 90194 w 261241"/>
                <a:gd name="csY9" fmla="*/ 12441 h 177115"/>
                <a:gd name="csX10" fmla="*/ 83673 w 261241"/>
                <a:gd name="csY10" fmla="*/ 10926 h 177115"/>
                <a:gd name="csX11" fmla="*/ 53014 w 261241"/>
                <a:gd name="csY11" fmla="*/ 6099 h 177115"/>
                <a:gd name="csX12" fmla="*/ 52963 w 261241"/>
                <a:gd name="csY12" fmla="*/ 6099 h 177115"/>
                <a:gd name="csX13" fmla="*/ 21272 w 261241"/>
                <a:gd name="csY13" fmla="*/ 19088 h 177115"/>
                <a:gd name="csX14" fmla="*/ 6905 w 261241"/>
                <a:gd name="csY14" fmla="*/ 70049 h 177115"/>
                <a:gd name="csX15" fmla="*/ 24100 w 261241"/>
                <a:gd name="csY15" fmla="*/ 94256 h 177115"/>
                <a:gd name="csX16" fmla="*/ 60847 w 261241"/>
                <a:gd name="csY16" fmla="*/ 104800 h 177115"/>
                <a:gd name="csX17" fmla="*/ 68006 w 261241"/>
                <a:gd name="csY17" fmla="*/ 105984 h 177115"/>
                <a:gd name="csX18" fmla="*/ 111389 w 261241"/>
                <a:gd name="csY18" fmla="*/ 125963 h 177115"/>
                <a:gd name="csX19" fmla="*/ 111045 w 261241"/>
                <a:gd name="csY19" fmla="*/ 130267 h 177115"/>
                <a:gd name="csX20" fmla="*/ 106740 w 261241"/>
                <a:gd name="csY20" fmla="*/ 129924 h 177115"/>
                <a:gd name="csX21" fmla="*/ 66974 w 261241"/>
                <a:gd name="csY21" fmla="*/ 112007 h 177115"/>
                <a:gd name="csX22" fmla="*/ 59892 w 261241"/>
                <a:gd name="csY22" fmla="*/ 110836 h 177115"/>
                <a:gd name="csX23" fmla="*/ 21030 w 261241"/>
                <a:gd name="csY23" fmla="*/ 99541 h 177115"/>
                <a:gd name="csX24" fmla="*/ 918 w 261241"/>
                <a:gd name="csY24" fmla="*/ 71221 h 177115"/>
                <a:gd name="csX25" fmla="*/ 16445 w 261241"/>
                <a:gd name="csY25" fmla="*/ 15357 h 177115"/>
                <a:gd name="csX26" fmla="*/ 52976 w 261241"/>
                <a:gd name="csY26" fmla="*/ 0 h 177115"/>
                <a:gd name="csX27" fmla="*/ 53027 w 261241"/>
                <a:gd name="csY27" fmla="*/ 0 h 177115"/>
                <a:gd name="csX28" fmla="*/ 85087 w 261241"/>
                <a:gd name="csY28" fmla="*/ 4992 h 177115"/>
                <a:gd name="csX29" fmla="*/ 91557 w 261241"/>
                <a:gd name="csY29" fmla="*/ 6494 h 177115"/>
                <a:gd name="csX30" fmla="*/ 134126 w 261241"/>
                <a:gd name="csY30" fmla="*/ 13116 h 177115"/>
                <a:gd name="csX31" fmla="*/ 150468 w 261241"/>
                <a:gd name="csY31" fmla="*/ 13905 h 177115"/>
                <a:gd name="csX32" fmla="*/ 176566 w 261241"/>
                <a:gd name="csY32" fmla="*/ 15956 h 177115"/>
                <a:gd name="csX33" fmla="*/ 234229 w 261241"/>
                <a:gd name="csY33" fmla="*/ 42582 h 177115"/>
                <a:gd name="csX34" fmla="*/ 258837 w 261241"/>
                <a:gd name="csY34" fmla="*/ 95670 h 177115"/>
                <a:gd name="csX35" fmla="*/ 254341 w 261241"/>
                <a:gd name="csY35" fmla="*/ 126295 h 177115"/>
                <a:gd name="csX36" fmla="*/ 250329 w 261241"/>
                <a:gd name="csY36" fmla="*/ 144389 h 177115"/>
                <a:gd name="csX37" fmla="*/ 259933 w 261241"/>
                <a:gd name="csY37" fmla="*/ 171551 h 177115"/>
                <a:gd name="csX38" fmla="*/ 260697 w 261241"/>
                <a:gd name="csY38" fmla="*/ 175804 h 177115"/>
                <a:gd name="csX39" fmla="*/ 258188 w 261241"/>
                <a:gd name="csY39" fmla="*/ 177115 h 1771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Lst>
              <a:rect l="l" t="t" r="r" b="b"/>
              <a:pathLst>
                <a:path w="261241" h="177115">
                  <a:moveTo>
                    <a:pt x="258137" y="177115"/>
                  </a:moveTo>
                  <a:cubicBezTo>
                    <a:pt x="257538" y="177115"/>
                    <a:pt x="256927" y="176937"/>
                    <a:pt x="256392" y="176568"/>
                  </a:cubicBezTo>
                  <a:cubicBezTo>
                    <a:pt x="245285" y="168838"/>
                    <a:pt x="242826" y="154462"/>
                    <a:pt x="244227" y="143600"/>
                  </a:cubicBezTo>
                  <a:cubicBezTo>
                    <a:pt x="245081" y="137016"/>
                    <a:pt x="246762" y="130751"/>
                    <a:pt x="248405" y="124690"/>
                  </a:cubicBezTo>
                  <a:cubicBezTo>
                    <a:pt x="250991" y="115127"/>
                    <a:pt x="253424" y="106099"/>
                    <a:pt x="252710" y="96103"/>
                  </a:cubicBezTo>
                  <a:cubicBezTo>
                    <a:pt x="251207" y="75219"/>
                    <a:pt x="243641" y="58767"/>
                    <a:pt x="230216" y="47204"/>
                  </a:cubicBezTo>
                  <a:cubicBezTo>
                    <a:pt x="215263" y="34318"/>
                    <a:pt x="196348" y="25595"/>
                    <a:pt x="175497" y="21966"/>
                  </a:cubicBezTo>
                  <a:cubicBezTo>
                    <a:pt x="167001" y="20489"/>
                    <a:pt x="158874" y="20247"/>
                    <a:pt x="150277" y="20005"/>
                  </a:cubicBezTo>
                  <a:cubicBezTo>
                    <a:pt x="144863" y="19852"/>
                    <a:pt x="139284" y="19687"/>
                    <a:pt x="133578" y="19190"/>
                  </a:cubicBezTo>
                  <a:cubicBezTo>
                    <a:pt x="118981" y="17917"/>
                    <a:pt x="104384" y="15637"/>
                    <a:pt x="90194" y="12441"/>
                  </a:cubicBezTo>
                  <a:cubicBezTo>
                    <a:pt x="88016" y="11944"/>
                    <a:pt x="85851" y="11435"/>
                    <a:pt x="83673" y="10926"/>
                  </a:cubicBezTo>
                  <a:cubicBezTo>
                    <a:pt x="73648" y="8557"/>
                    <a:pt x="63280" y="6099"/>
                    <a:pt x="53014" y="6099"/>
                  </a:cubicBezTo>
                  <a:lnTo>
                    <a:pt x="52963" y="6099"/>
                  </a:lnTo>
                  <a:cubicBezTo>
                    <a:pt x="39410" y="6099"/>
                    <a:pt x="27565" y="10951"/>
                    <a:pt x="21272" y="19088"/>
                  </a:cubicBezTo>
                  <a:cubicBezTo>
                    <a:pt x="11617" y="31567"/>
                    <a:pt x="3440" y="52171"/>
                    <a:pt x="6905" y="70049"/>
                  </a:cubicBezTo>
                  <a:cubicBezTo>
                    <a:pt x="8955" y="80644"/>
                    <a:pt x="14751" y="88793"/>
                    <a:pt x="24100" y="94256"/>
                  </a:cubicBezTo>
                  <a:cubicBezTo>
                    <a:pt x="34952" y="100610"/>
                    <a:pt x="48123" y="102737"/>
                    <a:pt x="60847" y="104800"/>
                  </a:cubicBezTo>
                  <a:cubicBezTo>
                    <a:pt x="63242" y="105182"/>
                    <a:pt x="65624" y="105576"/>
                    <a:pt x="68006" y="105984"/>
                  </a:cubicBezTo>
                  <a:cubicBezTo>
                    <a:pt x="82412" y="108493"/>
                    <a:pt x="100371" y="113026"/>
                    <a:pt x="111389" y="125963"/>
                  </a:cubicBezTo>
                  <a:cubicBezTo>
                    <a:pt x="112485" y="127250"/>
                    <a:pt x="112332" y="129172"/>
                    <a:pt x="111045" y="130267"/>
                  </a:cubicBezTo>
                  <a:cubicBezTo>
                    <a:pt x="109759" y="131363"/>
                    <a:pt x="107836" y="131210"/>
                    <a:pt x="106740" y="129924"/>
                  </a:cubicBezTo>
                  <a:cubicBezTo>
                    <a:pt x="96996" y="118476"/>
                    <a:pt x="80361" y="114337"/>
                    <a:pt x="66974" y="112007"/>
                  </a:cubicBezTo>
                  <a:cubicBezTo>
                    <a:pt x="64630" y="111600"/>
                    <a:pt x="62261" y="111218"/>
                    <a:pt x="59892" y="110836"/>
                  </a:cubicBezTo>
                  <a:cubicBezTo>
                    <a:pt x="46607" y="108684"/>
                    <a:pt x="32863" y="106455"/>
                    <a:pt x="21030" y="99541"/>
                  </a:cubicBezTo>
                  <a:cubicBezTo>
                    <a:pt x="10242" y="93237"/>
                    <a:pt x="3287" y="83445"/>
                    <a:pt x="918" y="71221"/>
                  </a:cubicBezTo>
                  <a:cubicBezTo>
                    <a:pt x="-2457" y="53852"/>
                    <a:pt x="3644" y="31924"/>
                    <a:pt x="16445" y="15357"/>
                  </a:cubicBezTo>
                  <a:cubicBezTo>
                    <a:pt x="23998" y="5590"/>
                    <a:pt x="37309" y="0"/>
                    <a:pt x="52976" y="0"/>
                  </a:cubicBezTo>
                  <a:lnTo>
                    <a:pt x="53027" y="0"/>
                  </a:lnTo>
                  <a:cubicBezTo>
                    <a:pt x="64006" y="0"/>
                    <a:pt x="74718" y="2547"/>
                    <a:pt x="85087" y="4992"/>
                  </a:cubicBezTo>
                  <a:cubicBezTo>
                    <a:pt x="87239" y="5501"/>
                    <a:pt x="89392" y="6010"/>
                    <a:pt x="91557" y="6494"/>
                  </a:cubicBezTo>
                  <a:cubicBezTo>
                    <a:pt x="105492" y="9640"/>
                    <a:pt x="119809" y="11868"/>
                    <a:pt x="134126" y="13116"/>
                  </a:cubicBezTo>
                  <a:cubicBezTo>
                    <a:pt x="139654" y="13600"/>
                    <a:pt x="145143" y="13753"/>
                    <a:pt x="150468" y="13905"/>
                  </a:cubicBezTo>
                  <a:cubicBezTo>
                    <a:pt x="158900" y="14147"/>
                    <a:pt x="167625" y="14402"/>
                    <a:pt x="176566" y="15956"/>
                  </a:cubicBezTo>
                  <a:cubicBezTo>
                    <a:pt x="198500" y="19776"/>
                    <a:pt x="218434" y="28982"/>
                    <a:pt x="234229" y="42582"/>
                  </a:cubicBezTo>
                  <a:cubicBezTo>
                    <a:pt x="248927" y="55240"/>
                    <a:pt x="257207" y="73105"/>
                    <a:pt x="258837" y="95670"/>
                  </a:cubicBezTo>
                  <a:cubicBezTo>
                    <a:pt x="259627" y="106697"/>
                    <a:pt x="256939" y="116655"/>
                    <a:pt x="254341" y="126295"/>
                  </a:cubicBezTo>
                  <a:cubicBezTo>
                    <a:pt x="252761" y="132152"/>
                    <a:pt x="251118" y="138213"/>
                    <a:pt x="250329" y="144389"/>
                  </a:cubicBezTo>
                  <a:cubicBezTo>
                    <a:pt x="249157" y="153469"/>
                    <a:pt x="251055" y="165388"/>
                    <a:pt x="259933" y="171551"/>
                  </a:cubicBezTo>
                  <a:cubicBezTo>
                    <a:pt x="261321" y="172518"/>
                    <a:pt x="261652" y="174416"/>
                    <a:pt x="260697" y="175804"/>
                  </a:cubicBezTo>
                  <a:cubicBezTo>
                    <a:pt x="260098" y="176657"/>
                    <a:pt x="259156" y="177115"/>
                    <a:pt x="258188" y="177115"/>
                  </a:cubicBezTo>
                  <a:close/>
                </a:path>
              </a:pathLst>
            </a:custGeom>
            <a:solidFill>
              <a:schemeClr val="tx1"/>
            </a:solidFill>
            <a:ln w="1264" cap="flat">
              <a:noFill/>
              <a:prstDash val="solid"/>
              <a:miter/>
            </a:ln>
          </p:spPr>
          <p:txBody>
            <a:bodyPr/>
            <a:lstStyle/>
            <a:p>
              <a:endParaRPr lang="en-US"/>
            </a:p>
          </p:txBody>
        </p:sp>
        <p:sp>
          <p:nvSpPr>
            <p:cNvPr id="4825" name="Freeform 4824">
              <a:extLst>
                <a:ext uri="{FF2B5EF4-FFF2-40B4-BE49-F238E27FC236}">
                  <a16:creationId xmlns:a16="http://schemas.microsoft.com/office/drawing/2014/main" id="{E05D97CF-EBDA-5B7A-BA03-B93F9FF092BA}"/>
                </a:ext>
              </a:extLst>
            </p:cNvPr>
            <p:cNvSpPr/>
            <p:nvPr/>
          </p:nvSpPr>
          <p:spPr>
            <a:xfrm>
              <a:off x="7189419" y="2712763"/>
              <a:ext cx="48218" cy="35037"/>
            </a:xfrm>
            <a:custGeom>
              <a:avLst/>
              <a:gdLst>
                <a:gd name="csX0" fmla="*/ 44269 w 48218"/>
                <a:gd name="csY0" fmla="*/ 35038 h 35037"/>
                <a:gd name="csX1" fmla="*/ 160 w 48218"/>
                <a:gd name="csY1" fmla="*/ 4031 h 35037"/>
                <a:gd name="csX2" fmla="*/ 2070 w 48218"/>
                <a:gd name="csY2" fmla="*/ 160 h 35037"/>
                <a:gd name="csX3" fmla="*/ 5942 w 48218"/>
                <a:gd name="csY3" fmla="*/ 2070 h 35037"/>
                <a:gd name="csX4" fmla="*/ 45097 w 48218"/>
                <a:gd name="csY4" fmla="*/ 28913 h 35037"/>
                <a:gd name="csX5" fmla="*/ 48218 w 48218"/>
                <a:gd name="csY5" fmla="*/ 31905 h 35037"/>
                <a:gd name="csX6" fmla="*/ 45224 w 48218"/>
                <a:gd name="csY6" fmla="*/ 35025 h 35037"/>
                <a:gd name="csX7" fmla="*/ 44256 w 48218"/>
                <a:gd name="csY7" fmla="*/ 35025 h 3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48218" h="35037">
                  <a:moveTo>
                    <a:pt x="44269" y="35038"/>
                  </a:moveTo>
                  <a:cubicBezTo>
                    <a:pt x="24730" y="35038"/>
                    <a:pt x="6286" y="22125"/>
                    <a:pt x="160" y="4031"/>
                  </a:cubicBezTo>
                  <a:cubicBezTo>
                    <a:pt x="-375" y="2426"/>
                    <a:pt x="478" y="694"/>
                    <a:pt x="2070" y="160"/>
                  </a:cubicBezTo>
                  <a:cubicBezTo>
                    <a:pt x="3675" y="-375"/>
                    <a:pt x="5407" y="478"/>
                    <a:pt x="5942" y="2070"/>
                  </a:cubicBezTo>
                  <a:cubicBezTo>
                    <a:pt x="11254" y="17745"/>
                    <a:pt x="28042" y="29282"/>
                    <a:pt x="45097" y="28913"/>
                  </a:cubicBezTo>
                  <a:cubicBezTo>
                    <a:pt x="46817" y="28811"/>
                    <a:pt x="48179" y="30212"/>
                    <a:pt x="48218" y="31905"/>
                  </a:cubicBezTo>
                  <a:cubicBezTo>
                    <a:pt x="48256" y="33599"/>
                    <a:pt x="46919" y="34987"/>
                    <a:pt x="45224" y="35025"/>
                  </a:cubicBezTo>
                  <a:cubicBezTo>
                    <a:pt x="44906" y="35025"/>
                    <a:pt x="44575" y="35025"/>
                    <a:pt x="44256" y="35025"/>
                  </a:cubicBezTo>
                  <a:close/>
                </a:path>
              </a:pathLst>
            </a:custGeom>
            <a:solidFill>
              <a:schemeClr val="tx1"/>
            </a:solidFill>
            <a:ln w="1264" cap="flat">
              <a:noFill/>
              <a:prstDash val="solid"/>
              <a:miter/>
            </a:ln>
          </p:spPr>
          <p:txBody>
            <a:bodyPr/>
            <a:lstStyle/>
            <a:p>
              <a:endParaRPr lang="en-US"/>
            </a:p>
          </p:txBody>
        </p:sp>
        <p:sp>
          <p:nvSpPr>
            <p:cNvPr id="4826" name="Freeform 4825">
              <a:extLst>
                <a:ext uri="{FF2B5EF4-FFF2-40B4-BE49-F238E27FC236}">
                  <a16:creationId xmlns:a16="http://schemas.microsoft.com/office/drawing/2014/main" id="{F8CCC8B8-AB8A-D363-8AF8-35FF17890D67}"/>
                </a:ext>
              </a:extLst>
            </p:cNvPr>
            <p:cNvSpPr/>
            <p:nvPr/>
          </p:nvSpPr>
          <p:spPr>
            <a:xfrm>
              <a:off x="7150940" y="2613110"/>
              <a:ext cx="18653" cy="62439"/>
            </a:xfrm>
            <a:custGeom>
              <a:avLst/>
              <a:gdLst>
                <a:gd name="csX0" fmla="*/ 15610 w 18653"/>
                <a:gd name="csY0" fmla="*/ 62439 h 62439"/>
                <a:gd name="csX1" fmla="*/ 13177 w 18653"/>
                <a:gd name="csY1" fmla="*/ 61242 h 62439"/>
                <a:gd name="csX2" fmla="*/ 12667 w 18653"/>
                <a:gd name="csY2" fmla="*/ 1075 h 62439"/>
                <a:gd name="csX3" fmla="*/ 16972 w 18653"/>
                <a:gd name="csY3" fmla="*/ 731 h 62439"/>
                <a:gd name="csX4" fmla="*/ 17316 w 18653"/>
                <a:gd name="csY4" fmla="*/ 5035 h 62439"/>
                <a:gd name="csX5" fmla="*/ 18030 w 18653"/>
                <a:gd name="csY5" fmla="*/ 57511 h 62439"/>
                <a:gd name="csX6" fmla="*/ 17456 w 18653"/>
                <a:gd name="csY6" fmla="*/ 61790 h 62439"/>
                <a:gd name="csX7" fmla="*/ 15597 w 18653"/>
                <a:gd name="csY7" fmla="*/ 62414 h 624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653" h="62439">
                  <a:moveTo>
                    <a:pt x="15610" y="62439"/>
                  </a:moveTo>
                  <a:cubicBezTo>
                    <a:pt x="14692" y="62439"/>
                    <a:pt x="13775" y="62032"/>
                    <a:pt x="13177" y="61242"/>
                  </a:cubicBezTo>
                  <a:cubicBezTo>
                    <a:pt x="439" y="44586"/>
                    <a:pt x="-8426" y="25778"/>
                    <a:pt x="12667" y="1075"/>
                  </a:cubicBezTo>
                  <a:cubicBezTo>
                    <a:pt x="13763" y="-212"/>
                    <a:pt x="15686" y="-364"/>
                    <a:pt x="16972" y="731"/>
                  </a:cubicBezTo>
                  <a:cubicBezTo>
                    <a:pt x="18259" y="1826"/>
                    <a:pt x="18412" y="3761"/>
                    <a:pt x="17316" y="5035"/>
                  </a:cubicBezTo>
                  <a:cubicBezTo>
                    <a:pt x="-7" y="25307"/>
                    <a:pt x="4757" y="40142"/>
                    <a:pt x="18030" y="57511"/>
                  </a:cubicBezTo>
                  <a:cubicBezTo>
                    <a:pt x="19049" y="58848"/>
                    <a:pt x="18794" y="60771"/>
                    <a:pt x="17456" y="61790"/>
                  </a:cubicBezTo>
                  <a:cubicBezTo>
                    <a:pt x="16896" y="62210"/>
                    <a:pt x="16246" y="62414"/>
                    <a:pt x="15597" y="62414"/>
                  </a:cubicBezTo>
                  <a:close/>
                </a:path>
              </a:pathLst>
            </a:custGeom>
            <a:solidFill>
              <a:schemeClr val="tx1"/>
            </a:solidFill>
            <a:ln w="1264" cap="flat">
              <a:noFill/>
              <a:prstDash val="solid"/>
              <a:miter/>
            </a:ln>
          </p:spPr>
          <p:txBody>
            <a:bodyPr/>
            <a:lstStyle/>
            <a:p>
              <a:endParaRPr lang="en-US"/>
            </a:p>
          </p:txBody>
        </p:sp>
        <p:sp>
          <p:nvSpPr>
            <p:cNvPr id="4827" name="Freeform 4826">
              <a:extLst>
                <a:ext uri="{FF2B5EF4-FFF2-40B4-BE49-F238E27FC236}">
                  <a16:creationId xmlns:a16="http://schemas.microsoft.com/office/drawing/2014/main" id="{FBBAD255-E9B6-3EE6-C204-20D2A7F746B5}"/>
                </a:ext>
              </a:extLst>
            </p:cNvPr>
            <p:cNvSpPr/>
            <p:nvPr/>
          </p:nvSpPr>
          <p:spPr>
            <a:xfrm>
              <a:off x="7001808" y="2722753"/>
              <a:ext cx="45353" cy="20081"/>
            </a:xfrm>
            <a:custGeom>
              <a:avLst/>
              <a:gdLst>
                <a:gd name="csX0" fmla="*/ 9282 w 45353"/>
                <a:gd name="csY0" fmla="*/ 20069 h 20081"/>
                <a:gd name="csX1" fmla="*/ 2531 w 45353"/>
                <a:gd name="csY1" fmla="*/ 19508 h 20081"/>
                <a:gd name="csX2" fmla="*/ 47 w 45353"/>
                <a:gd name="csY2" fmla="*/ 15968 h 20081"/>
                <a:gd name="csX3" fmla="*/ 3588 w 45353"/>
                <a:gd name="csY3" fmla="*/ 13485 h 20081"/>
                <a:gd name="csX4" fmla="*/ 39991 w 45353"/>
                <a:gd name="csY4" fmla="*/ 1044 h 20081"/>
                <a:gd name="csX5" fmla="*/ 44309 w 45353"/>
                <a:gd name="csY5" fmla="*/ 764 h 20081"/>
                <a:gd name="csX6" fmla="*/ 44590 w 45353"/>
                <a:gd name="csY6" fmla="*/ 5081 h 20081"/>
                <a:gd name="csX7" fmla="*/ 9294 w 45353"/>
                <a:gd name="csY7" fmla="*/ 20081 h 200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45353" h="20081">
                  <a:moveTo>
                    <a:pt x="9282" y="20069"/>
                  </a:moveTo>
                  <a:cubicBezTo>
                    <a:pt x="6976" y="20069"/>
                    <a:pt x="4709" y="19890"/>
                    <a:pt x="2531" y="19508"/>
                  </a:cubicBezTo>
                  <a:cubicBezTo>
                    <a:pt x="862" y="19216"/>
                    <a:pt x="-246" y="17637"/>
                    <a:pt x="47" y="15968"/>
                  </a:cubicBezTo>
                  <a:cubicBezTo>
                    <a:pt x="340" y="14300"/>
                    <a:pt x="1919" y="13180"/>
                    <a:pt x="3588" y="13485"/>
                  </a:cubicBezTo>
                  <a:cubicBezTo>
                    <a:pt x="15994" y="15637"/>
                    <a:pt x="31992" y="10175"/>
                    <a:pt x="39991" y="1044"/>
                  </a:cubicBezTo>
                  <a:cubicBezTo>
                    <a:pt x="41100" y="-229"/>
                    <a:pt x="43036" y="-356"/>
                    <a:pt x="44309" y="764"/>
                  </a:cubicBezTo>
                  <a:cubicBezTo>
                    <a:pt x="45583" y="1872"/>
                    <a:pt x="45710" y="3808"/>
                    <a:pt x="44590" y="5081"/>
                  </a:cubicBezTo>
                  <a:cubicBezTo>
                    <a:pt x="36578" y="14224"/>
                    <a:pt x="22325" y="20081"/>
                    <a:pt x="9294" y="20081"/>
                  </a:cubicBezTo>
                  <a:close/>
                </a:path>
              </a:pathLst>
            </a:custGeom>
            <a:solidFill>
              <a:srgbClr val="892020"/>
            </a:solidFill>
            <a:ln w="1264" cap="flat">
              <a:noFill/>
              <a:prstDash val="solid"/>
              <a:miter/>
            </a:ln>
          </p:spPr>
          <p:txBody>
            <a:bodyPr/>
            <a:lstStyle/>
            <a:p>
              <a:endParaRPr lang="en-US"/>
            </a:p>
          </p:txBody>
        </p:sp>
        <p:sp>
          <p:nvSpPr>
            <p:cNvPr id="4828" name="Freeform 4827">
              <a:extLst>
                <a:ext uri="{FF2B5EF4-FFF2-40B4-BE49-F238E27FC236}">
                  <a16:creationId xmlns:a16="http://schemas.microsoft.com/office/drawing/2014/main" id="{A46BCCB8-540E-B0A5-ADD8-2B4B7ECF6DF8}"/>
                </a:ext>
              </a:extLst>
            </p:cNvPr>
            <p:cNvSpPr/>
            <p:nvPr/>
          </p:nvSpPr>
          <p:spPr>
            <a:xfrm>
              <a:off x="6935005" y="2730246"/>
              <a:ext cx="87519" cy="179466"/>
            </a:xfrm>
            <a:custGeom>
              <a:avLst/>
              <a:gdLst>
                <a:gd name="csX0" fmla="*/ 70544 w 87519"/>
                <a:gd name="csY0" fmla="*/ 179429 h 179466"/>
                <a:gd name="csX1" fmla="*/ 60520 w 87519"/>
                <a:gd name="csY1" fmla="*/ 177608 h 179466"/>
                <a:gd name="csX2" fmla="*/ 41350 w 87519"/>
                <a:gd name="csY2" fmla="*/ 160748 h 179466"/>
                <a:gd name="csX3" fmla="*/ 32103 w 87519"/>
                <a:gd name="csY3" fmla="*/ 138183 h 179466"/>
                <a:gd name="csX4" fmla="*/ 30090 w 87519"/>
                <a:gd name="csY4" fmla="*/ 123603 h 179466"/>
                <a:gd name="csX5" fmla="*/ 38102 w 87519"/>
                <a:gd name="csY5" fmla="*/ 110564 h 179466"/>
                <a:gd name="csX6" fmla="*/ 21340 w 87519"/>
                <a:gd name="csY6" fmla="*/ 103929 h 179466"/>
                <a:gd name="csX7" fmla="*/ 5265 w 87519"/>
                <a:gd name="csY7" fmla="*/ 73381 h 179466"/>
                <a:gd name="csX8" fmla="*/ 1979 w 87519"/>
                <a:gd name="csY8" fmla="*/ 27424 h 179466"/>
                <a:gd name="csX9" fmla="*/ 38994 w 87519"/>
                <a:gd name="csY9" fmla="*/ 301 h 179466"/>
                <a:gd name="csX10" fmla="*/ 41567 w 87519"/>
                <a:gd name="csY10" fmla="*/ 3778 h 179466"/>
                <a:gd name="csX11" fmla="*/ 38090 w 87519"/>
                <a:gd name="csY11" fmla="*/ 6350 h 179466"/>
                <a:gd name="csX12" fmla="*/ 7864 w 87519"/>
                <a:gd name="csY12" fmla="*/ 29118 h 179466"/>
                <a:gd name="csX13" fmla="*/ 11163 w 87519"/>
                <a:gd name="csY13" fmla="*/ 71764 h 179466"/>
                <a:gd name="csX14" fmla="*/ 25288 w 87519"/>
                <a:gd name="csY14" fmla="*/ 99269 h 179466"/>
                <a:gd name="csX15" fmla="*/ 53425 w 87519"/>
                <a:gd name="csY15" fmla="*/ 102987 h 179466"/>
                <a:gd name="csX16" fmla="*/ 58469 w 87519"/>
                <a:gd name="csY16" fmla="*/ 101497 h 179466"/>
                <a:gd name="csX17" fmla="*/ 62227 w 87519"/>
                <a:gd name="csY17" fmla="*/ 103535 h 179466"/>
                <a:gd name="csX18" fmla="*/ 60278 w 87519"/>
                <a:gd name="csY18" fmla="*/ 107342 h 179466"/>
                <a:gd name="csX19" fmla="*/ 55132 w 87519"/>
                <a:gd name="csY19" fmla="*/ 108870 h 179466"/>
                <a:gd name="csX20" fmla="*/ 44700 w 87519"/>
                <a:gd name="csY20" fmla="*/ 113352 h 179466"/>
                <a:gd name="csX21" fmla="*/ 36115 w 87519"/>
                <a:gd name="csY21" fmla="*/ 124622 h 179466"/>
                <a:gd name="csX22" fmla="*/ 37937 w 87519"/>
                <a:gd name="csY22" fmla="*/ 136401 h 179466"/>
                <a:gd name="csX23" fmla="*/ 46573 w 87519"/>
                <a:gd name="csY23" fmla="*/ 157603 h 179466"/>
                <a:gd name="csX24" fmla="*/ 62673 w 87519"/>
                <a:gd name="csY24" fmla="*/ 171915 h 179466"/>
                <a:gd name="csX25" fmla="*/ 82454 w 87519"/>
                <a:gd name="csY25" fmla="*/ 169254 h 179466"/>
                <a:gd name="csX26" fmla="*/ 86772 w 87519"/>
                <a:gd name="csY26" fmla="*/ 169560 h 179466"/>
                <a:gd name="csX27" fmla="*/ 86466 w 87519"/>
                <a:gd name="csY27" fmla="*/ 173877 h 179466"/>
                <a:gd name="csX28" fmla="*/ 70557 w 87519"/>
                <a:gd name="csY28" fmla="*/ 179467 h 1794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87519" h="179466">
                  <a:moveTo>
                    <a:pt x="70544" y="179429"/>
                  </a:moveTo>
                  <a:cubicBezTo>
                    <a:pt x="67220" y="179429"/>
                    <a:pt x="63806" y="178830"/>
                    <a:pt x="60520" y="177608"/>
                  </a:cubicBezTo>
                  <a:cubicBezTo>
                    <a:pt x="50980" y="174029"/>
                    <a:pt x="44828" y="166465"/>
                    <a:pt x="41350" y="160748"/>
                  </a:cubicBezTo>
                  <a:cubicBezTo>
                    <a:pt x="37121" y="153808"/>
                    <a:pt x="34561" y="146117"/>
                    <a:pt x="32103" y="138183"/>
                  </a:cubicBezTo>
                  <a:cubicBezTo>
                    <a:pt x="30816" y="134045"/>
                    <a:pt x="29224" y="128901"/>
                    <a:pt x="30090" y="123603"/>
                  </a:cubicBezTo>
                  <a:cubicBezTo>
                    <a:pt x="30880" y="118803"/>
                    <a:pt x="33733" y="114206"/>
                    <a:pt x="38102" y="110564"/>
                  </a:cubicBezTo>
                  <a:cubicBezTo>
                    <a:pt x="32167" y="110054"/>
                    <a:pt x="26333" y="108144"/>
                    <a:pt x="21340" y="103929"/>
                  </a:cubicBezTo>
                  <a:cubicBezTo>
                    <a:pt x="12131" y="96162"/>
                    <a:pt x="8348" y="84574"/>
                    <a:pt x="5265" y="73381"/>
                  </a:cubicBezTo>
                  <a:cubicBezTo>
                    <a:pt x="1355" y="59221"/>
                    <a:pt x="-2428" y="42832"/>
                    <a:pt x="1979" y="27424"/>
                  </a:cubicBezTo>
                  <a:cubicBezTo>
                    <a:pt x="6297" y="12347"/>
                    <a:pt x="21684" y="-2297"/>
                    <a:pt x="38994" y="301"/>
                  </a:cubicBezTo>
                  <a:cubicBezTo>
                    <a:pt x="40662" y="556"/>
                    <a:pt x="41809" y="2109"/>
                    <a:pt x="41567" y="3778"/>
                  </a:cubicBezTo>
                  <a:cubicBezTo>
                    <a:pt x="41312" y="5446"/>
                    <a:pt x="39758" y="6592"/>
                    <a:pt x="38090" y="6350"/>
                  </a:cubicBezTo>
                  <a:cubicBezTo>
                    <a:pt x="24053" y="4223"/>
                    <a:pt x="11468" y="16524"/>
                    <a:pt x="7864" y="29118"/>
                  </a:cubicBezTo>
                  <a:cubicBezTo>
                    <a:pt x="3890" y="42998"/>
                    <a:pt x="7482" y="58406"/>
                    <a:pt x="11163" y="71764"/>
                  </a:cubicBezTo>
                  <a:cubicBezTo>
                    <a:pt x="13990" y="82040"/>
                    <a:pt x="17417" y="92622"/>
                    <a:pt x="25288" y="99269"/>
                  </a:cubicBezTo>
                  <a:cubicBezTo>
                    <a:pt x="33160" y="105929"/>
                    <a:pt x="44203" y="105330"/>
                    <a:pt x="53425" y="102987"/>
                  </a:cubicBezTo>
                  <a:cubicBezTo>
                    <a:pt x="55107" y="102465"/>
                    <a:pt x="56801" y="101981"/>
                    <a:pt x="58469" y="101497"/>
                  </a:cubicBezTo>
                  <a:cubicBezTo>
                    <a:pt x="60074" y="101039"/>
                    <a:pt x="61743" y="101943"/>
                    <a:pt x="62227" y="103535"/>
                  </a:cubicBezTo>
                  <a:cubicBezTo>
                    <a:pt x="62724" y="105126"/>
                    <a:pt x="61857" y="106807"/>
                    <a:pt x="60278" y="107342"/>
                  </a:cubicBezTo>
                  <a:cubicBezTo>
                    <a:pt x="58648" y="107890"/>
                    <a:pt x="56928" y="108412"/>
                    <a:pt x="55132" y="108870"/>
                  </a:cubicBezTo>
                  <a:cubicBezTo>
                    <a:pt x="51464" y="110029"/>
                    <a:pt x="47859" y="111391"/>
                    <a:pt x="44700" y="113352"/>
                  </a:cubicBezTo>
                  <a:cubicBezTo>
                    <a:pt x="39936" y="116307"/>
                    <a:pt x="36803" y="120420"/>
                    <a:pt x="36115" y="124622"/>
                  </a:cubicBezTo>
                  <a:cubicBezTo>
                    <a:pt x="35529" y="128213"/>
                    <a:pt x="36548" y="131918"/>
                    <a:pt x="37937" y="136401"/>
                  </a:cubicBezTo>
                  <a:cubicBezTo>
                    <a:pt x="40370" y="144245"/>
                    <a:pt x="42700" y="151248"/>
                    <a:pt x="46573" y="157603"/>
                  </a:cubicBezTo>
                  <a:cubicBezTo>
                    <a:pt x="49553" y="162505"/>
                    <a:pt x="54763" y="168961"/>
                    <a:pt x="62673" y="171915"/>
                  </a:cubicBezTo>
                  <a:cubicBezTo>
                    <a:pt x="69653" y="174526"/>
                    <a:pt x="77601" y="173456"/>
                    <a:pt x="82454" y="169254"/>
                  </a:cubicBezTo>
                  <a:cubicBezTo>
                    <a:pt x="83728" y="168146"/>
                    <a:pt x="85664" y="168286"/>
                    <a:pt x="86772" y="169560"/>
                  </a:cubicBezTo>
                  <a:cubicBezTo>
                    <a:pt x="87880" y="170833"/>
                    <a:pt x="87740" y="172769"/>
                    <a:pt x="86466" y="173877"/>
                  </a:cubicBezTo>
                  <a:cubicBezTo>
                    <a:pt x="82225" y="177544"/>
                    <a:pt x="76518" y="179467"/>
                    <a:pt x="70557" y="179467"/>
                  </a:cubicBezTo>
                  <a:close/>
                </a:path>
              </a:pathLst>
            </a:custGeom>
            <a:solidFill>
              <a:schemeClr val="tx1"/>
            </a:solidFill>
            <a:ln w="1264" cap="flat">
              <a:noFill/>
              <a:prstDash val="solid"/>
              <a:miter/>
            </a:ln>
          </p:spPr>
          <p:txBody>
            <a:bodyPr/>
            <a:lstStyle/>
            <a:p>
              <a:endParaRPr lang="en-US"/>
            </a:p>
          </p:txBody>
        </p:sp>
        <p:sp>
          <p:nvSpPr>
            <p:cNvPr id="4829" name="Freeform 4828">
              <a:extLst>
                <a:ext uri="{FF2B5EF4-FFF2-40B4-BE49-F238E27FC236}">
                  <a16:creationId xmlns:a16="http://schemas.microsoft.com/office/drawing/2014/main" id="{AEA30BDA-38AF-E8B1-22F2-5C21FB2F7AEB}"/>
                </a:ext>
              </a:extLst>
            </p:cNvPr>
            <p:cNvSpPr/>
            <p:nvPr/>
          </p:nvSpPr>
          <p:spPr>
            <a:xfrm>
              <a:off x="7006594" y="2865906"/>
              <a:ext cx="139814" cy="148121"/>
            </a:xfrm>
            <a:custGeom>
              <a:avLst/>
              <a:gdLst>
                <a:gd name="csX0" fmla="*/ 93148 w 139814"/>
                <a:gd name="csY0" fmla="*/ 148109 h 148121"/>
                <a:gd name="csX1" fmla="*/ 70934 w 139814"/>
                <a:gd name="csY1" fmla="*/ 143932 h 148121"/>
                <a:gd name="csX2" fmla="*/ 1846 w 139814"/>
                <a:gd name="csY2" fmla="*/ 50428 h 148121"/>
                <a:gd name="csX3" fmla="*/ 61521 w 139814"/>
                <a:gd name="csY3" fmla="*/ 167 h 148121"/>
                <a:gd name="csX4" fmla="*/ 65406 w 139814"/>
                <a:gd name="csY4" fmla="*/ 2064 h 148121"/>
                <a:gd name="csX5" fmla="*/ 63508 w 139814"/>
                <a:gd name="csY5" fmla="*/ 5948 h 148121"/>
                <a:gd name="csX6" fmla="*/ 7680 w 139814"/>
                <a:gd name="csY6" fmla="*/ 52223 h 148121"/>
                <a:gd name="csX7" fmla="*/ 72921 w 139814"/>
                <a:gd name="csY7" fmla="*/ 138164 h 148121"/>
                <a:gd name="csX8" fmla="*/ 106522 w 139814"/>
                <a:gd name="csY8" fmla="*/ 139476 h 148121"/>
                <a:gd name="csX9" fmla="*/ 125641 w 139814"/>
                <a:gd name="csY9" fmla="*/ 120477 h 148121"/>
                <a:gd name="csX10" fmla="*/ 127246 w 139814"/>
                <a:gd name="csY10" fmla="*/ 59036 h 148121"/>
                <a:gd name="csX11" fmla="*/ 128685 w 139814"/>
                <a:gd name="csY11" fmla="*/ 54961 h 148121"/>
                <a:gd name="csX12" fmla="*/ 132761 w 139814"/>
                <a:gd name="csY12" fmla="*/ 56400 h 148121"/>
                <a:gd name="csX13" fmla="*/ 131016 w 139814"/>
                <a:gd name="csY13" fmla="*/ 123393 h 148121"/>
                <a:gd name="csX14" fmla="*/ 108904 w 139814"/>
                <a:gd name="csY14" fmla="*/ 145117 h 148121"/>
                <a:gd name="csX15" fmla="*/ 93135 w 139814"/>
                <a:gd name="csY15" fmla="*/ 148122 h 14812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39814" h="148121">
                  <a:moveTo>
                    <a:pt x="93148" y="148109"/>
                  </a:moveTo>
                  <a:cubicBezTo>
                    <a:pt x="86384" y="148109"/>
                    <a:pt x="78958" y="146721"/>
                    <a:pt x="70934" y="143932"/>
                  </a:cubicBezTo>
                  <a:cubicBezTo>
                    <a:pt x="35753" y="131733"/>
                    <a:pt x="-9758" y="88209"/>
                    <a:pt x="1846" y="50428"/>
                  </a:cubicBezTo>
                  <a:cubicBezTo>
                    <a:pt x="10265" y="22999"/>
                    <a:pt x="38950" y="7960"/>
                    <a:pt x="61521" y="167"/>
                  </a:cubicBezTo>
                  <a:cubicBezTo>
                    <a:pt x="63113" y="-380"/>
                    <a:pt x="64858" y="460"/>
                    <a:pt x="65406" y="2064"/>
                  </a:cubicBezTo>
                  <a:cubicBezTo>
                    <a:pt x="65953" y="3656"/>
                    <a:pt x="65113" y="5401"/>
                    <a:pt x="63508" y="5948"/>
                  </a:cubicBezTo>
                  <a:cubicBezTo>
                    <a:pt x="42275" y="13270"/>
                    <a:pt x="15348" y="27252"/>
                    <a:pt x="7680" y="52223"/>
                  </a:cubicBezTo>
                  <a:cubicBezTo>
                    <a:pt x="-2879" y="86617"/>
                    <a:pt x="39956" y="126729"/>
                    <a:pt x="72921" y="138164"/>
                  </a:cubicBezTo>
                  <a:cubicBezTo>
                    <a:pt x="86282" y="142799"/>
                    <a:pt x="97593" y="143245"/>
                    <a:pt x="106522" y="139476"/>
                  </a:cubicBezTo>
                  <a:cubicBezTo>
                    <a:pt x="115960" y="135490"/>
                    <a:pt x="122125" y="126946"/>
                    <a:pt x="125641" y="120477"/>
                  </a:cubicBezTo>
                  <a:cubicBezTo>
                    <a:pt x="135792" y="101771"/>
                    <a:pt x="136404" y="78226"/>
                    <a:pt x="127246" y="59036"/>
                  </a:cubicBezTo>
                  <a:cubicBezTo>
                    <a:pt x="126520" y="57508"/>
                    <a:pt x="127169" y="55687"/>
                    <a:pt x="128685" y="54961"/>
                  </a:cubicBezTo>
                  <a:cubicBezTo>
                    <a:pt x="130201" y="54235"/>
                    <a:pt x="132035" y="54872"/>
                    <a:pt x="132761" y="56400"/>
                  </a:cubicBezTo>
                  <a:cubicBezTo>
                    <a:pt x="142760" y="77322"/>
                    <a:pt x="142085" y="102993"/>
                    <a:pt x="131016" y="123393"/>
                  </a:cubicBezTo>
                  <a:cubicBezTo>
                    <a:pt x="125309" y="133911"/>
                    <a:pt x="117667" y="141411"/>
                    <a:pt x="108904" y="145117"/>
                  </a:cubicBezTo>
                  <a:cubicBezTo>
                    <a:pt x="104140" y="147129"/>
                    <a:pt x="98879" y="148122"/>
                    <a:pt x="93135" y="148122"/>
                  </a:cubicBezTo>
                  <a:close/>
                </a:path>
              </a:pathLst>
            </a:custGeom>
            <a:solidFill>
              <a:schemeClr val="tx1"/>
            </a:solidFill>
            <a:ln w="1264" cap="flat">
              <a:noFill/>
              <a:prstDash val="solid"/>
              <a:miter/>
            </a:ln>
          </p:spPr>
          <p:txBody>
            <a:bodyPr/>
            <a:lstStyle/>
            <a:p>
              <a:endParaRPr lang="en-US"/>
            </a:p>
          </p:txBody>
        </p:sp>
        <p:sp>
          <p:nvSpPr>
            <p:cNvPr id="4830" name="Freeform 4829">
              <a:extLst>
                <a:ext uri="{FF2B5EF4-FFF2-40B4-BE49-F238E27FC236}">
                  <a16:creationId xmlns:a16="http://schemas.microsoft.com/office/drawing/2014/main" id="{0F624151-B5C5-3F16-4636-F5474341BAF7}"/>
                </a:ext>
              </a:extLst>
            </p:cNvPr>
            <p:cNvSpPr/>
            <p:nvPr/>
          </p:nvSpPr>
          <p:spPr>
            <a:xfrm>
              <a:off x="7119651" y="2796370"/>
              <a:ext cx="350069" cy="240044"/>
            </a:xfrm>
            <a:custGeom>
              <a:avLst/>
              <a:gdLst>
                <a:gd name="csX0" fmla="*/ 66260 w 350069"/>
                <a:gd name="csY0" fmla="*/ 239993 h 240044"/>
                <a:gd name="csX1" fmla="*/ 16902 w 350069"/>
                <a:gd name="csY1" fmla="*/ 230392 h 240044"/>
                <a:gd name="csX2" fmla="*/ 13 w 350069"/>
                <a:gd name="csY2" fmla="*/ 207000 h 240044"/>
                <a:gd name="csX3" fmla="*/ 2789 w 350069"/>
                <a:gd name="csY3" fmla="*/ 203689 h 240044"/>
                <a:gd name="csX4" fmla="*/ 6101 w 350069"/>
                <a:gd name="csY4" fmla="*/ 206465 h 240044"/>
                <a:gd name="csX5" fmla="*/ 19195 w 350069"/>
                <a:gd name="csY5" fmla="*/ 224738 h 240044"/>
                <a:gd name="csX6" fmla="*/ 84933 w 350069"/>
                <a:gd name="csY6" fmla="*/ 232506 h 240044"/>
                <a:gd name="csX7" fmla="*/ 111095 w 350069"/>
                <a:gd name="csY7" fmla="*/ 222751 h 240044"/>
                <a:gd name="csX8" fmla="*/ 119693 w 350069"/>
                <a:gd name="csY8" fmla="*/ 192687 h 240044"/>
                <a:gd name="csX9" fmla="*/ 119719 w 350069"/>
                <a:gd name="csY9" fmla="*/ 189338 h 240044"/>
                <a:gd name="csX10" fmla="*/ 122776 w 350069"/>
                <a:gd name="csY10" fmla="*/ 186307 h 240044"/>
                <a:gd name="csX11" fmla="*/ 125832 w 350069"/>
                <a:gd name="csY11" fmla="*/ 189338 h 240044"/>
                <a:gd name="csX12" fmla="*/ 125807 w 350069"/>
                <a:gd name="csY12" fmla="*/ 192725 h 240044"/>
                <a:gd name="csX13" fmla="*/ 126864 w 350069"/>
                <a:gd name="csY13" fmla="*/ 205166 h 240044"/>
                <a:gd name="csX14" fmla="*/ 137538 w 350069"/>
                <a:gd name="csY14" fmla="*/ 219110 h 240044"/>
                <a:gd name="csX15" fmla="*/ 176476 w 350069"/>
                <a:gd name="csY15" fmla="*/ 222140 h 240044"/>
                <a:gd name="csX16" fmla="*/ 199505 w 350069"/>
                <a:gd name="csY16" fmla="*/ 212055 h 240044"/>
                <a:gd name="csX17" fmla="*/ 212854 w 350069"/>
                <a:gd name="csY17" fmla="*/ 205586 h 240044"/>
                <a:gd name="csX18" fmla="*/ 226012 w 350069"/>
                <a:gd name="csY18" fmla="*/ 200340 h 240044"/>
                <a:gd name="csX19" fmla="*/ 254798 w 350069"/>
                <a:gd name="csY19" fmla="*/ 186027 h 240044"/>
                <a:gd name="csX20" fmla="*/ 266517 w 350069"/>
                <a:gd name="csY20" fmla="*/ 158675 h 240044"/>
                <a:gd name="csX21" fmla="*/ 235896 w 350069"/>
                <a:gd name="csY21" fmla="*/ 125936 h 240044"/>
                <a:gd name="csX22" fmla="*/ 204537 w 350069"/>
                <a:gd name="csY22" fmla="*/ 124255 h 240044"/>
                <a:gd name="csX23" fmla="*/ 191226 w 350069"/>
                <a:gd name="csY23" fmla="*/ 125057 h 240044"/>
                <a:gd name="csX24" fmla="*/ 187965 w 350069"/>
                <a:gd name="csY24" fmla="*/ 125286 h 240044"/>
                <a:gd name="csX25" fmla="*/ 166885 w 350069"/>
                <a:gd name="csY25" fmla="*/ 120040 h 240044"/>
                <a:gd name="csX26" fmla="*/ 167687 w 350069"/>
                <a:gd name="csY26" fmla="*/ 114946 h 240044"/>
                <a:gd name="csX27" fmla="*/ 206906 w 350069"/>
                <a:gd name="csY27" fmla="*/ 108681 h 240044"/>
                <a:gd name="csX28" fmla="*/ 261014 w 350069"/>
                <a:gd name="csY28" fmla="*/ 128088 h 240044"/>
                <a:gd name="csX29" fmla="*/ 268338 w 350069"/>
                <a:gd name="csY29" fmla="*/ 135792 h 240044"/>
                <a:gd name="csX30" fmla="*/ 288476 w 350069"/>
                <a:gd name="csY30" fmla="*/ 151582 h 240044"/>
                <a:gd name="csX31" fmla="*/ 314944 w 350069"/>
                <a:gd name="csY31" fmla="*/ 145266 h 240044"/>
                <a:gd name="csX32" fmla="*/ 343960 w 350069"/>
                <a:gd name="csY32" fmla="*/ 91236 h 240044"/>
                <a:gd name="csX33" fmla="*/ 326879 w 350069"/>
                <a:gd name="csY33" fmla="*/ 57198 h 240044"/>
                <a:gd name="csX34" fmla="*/ 307850 w 350069"/>
                <a:gd name="csY34" fmla="*/ 46273 h 240044"/>
                <a:gd name="csX35" fmla="*/ 288005 w 350069"/>
                <a:gd name="csY35" fmla="*/ 34838 h 240044"/>
                <a:gd name="csX36" fmla="*/ 273293 w 350069"/>
                <a:gd name="csY36" fmla="*/ 2392 h 240044"/>
                <a:gd name="csX37" fmla="*/ 276936 w 350069"/>
                <a:gd name="csY37" fmla="*/ 74 h 240044"/>
                <a:gd name="csX38" fmla="*/ 279254 w 350069"/>
                <a:gd name="csY38" fmla="*/ 3716 h 240044"/>
                <a:gd name="csX39" fmla="*/ 291851 w 350069"/>
                <a:gd name="csY39" fmla="*/ 30101 h 240044"/>
                <a:gd name="csX40" fmla="*/ 310588 w 350069"/>
                <a:gd name="csY40" fmla="*/ 40823 h 240044"/>
                <a:gd name="csX41" fmla="*/ 330764 w 350069"/>
                <a:gd name="csY41" fmla="*/ 52500 h 240044"/>
                <a:gd name="csX42" fmla="*/ 350061 w 350069"/>
                <a:gd name="csY42" fmla="*/ 91109 h 240044"/>
                <a:gd name="csX43" fmla="*/ 318613 w 350069"/>
                <a:gd name="csY43" fmla="*/ 150156 h 240044"/>
                <a:gd name="csX44" fmla="*/ 286655 w 350069"/>
                <a:gd name="csY44" fmla="*/ 157439 h 240044"/>
                <a:gd name="csX45" fmla="*/ 267281 w 350069"/>
                <a:gd name="csY45" fmla="*/ 143725 h 240044"/>
                <a:gd name="csX46" fmla="*/ 272516 w 350069"/>
                <a:gd name="csY46" fmla="*/ 157681 h 240044"/>
                <a:gd name="csX47" fmla="*/ 258556 w 350069"/>
                <a:gd name="csY47" fmla="*/ 190853 h 240044"/>
                <a:gd name="csX48" fmla="*/ 228139 w 350069"/>
                <a:gd name="csY48" fmla="*/ 206096 h 240044"/>
                <a:gd name="csX49" fmla="*/ 215287 w 350069"/>
                <a:gd name="csY49" fmla="*/ 211215 h 240044"/>
                <a:gd name="csX50" fmla="*/ 202244 w 350069"/>
                <a:gd name="csY50" fmla="*/ 217543 h 240044"/>
                <a:gd name="csX51" fmla="*/ 178234 w 350069"/>
                <a:gd name="csY51" fmla="*/ 228023 h 240044"/>
                <a:gd name="csX52" fmla="*/ 134430 w 350069"/>
                <a:gd name="csY52" fmla="*/ 224420 h 240044"/>
                <a:gd name="csX53" fmla="*/ 122992 w 350069"/>
                <a:gd name="csY53" fmla="*/ 212552 h 240044"/>
                <a:gd name="csX54" fmla="*/ 115426 w 350069"/>
                <a:gd name="csY54" fmla="*/ 227043 h 240044"/>
                <a:gd name="csX55" fmla="*/ 85786 w 350069"/>
                <a:gd name="csY55" fmla="*/ 238580 h 240044"/>
                <a:gd name="csX56" fmla="*/ 66196 w 350069"/>
                <a:gd name="csY56" fmla="*/ 240044 h 240044"/>
                <a:gd name="csX57" fmla="*/ 172897 w 350069"/>
                <a:gd name="csY57" fmla="*/ 118296 h 240044"/>
                <a:gd name="csX58" fmla="*/ 187456 w 350069"/>
                <a:gd name="csY58" fmla="*/ 119161 h 240044"/>
                <a:gd name="csX59" fmla="*/ 191137 w 350069"/>
                <a:gd name="csY59" fmla="*/ 118919 h 240044"/>
                <a:gd name="csX60" fmla="*/ 204040 w 350069"/>
                <a:gd name="csY60" fmla="*/ 118143 h 240044"/>
                <a:gd name="csX61" fmla="*/ 229769 w 350069"/>
                <a:gd name="csY61" fmla="*/ 118117 h 240044"/>
                <a:gd name="csX62" fmla="*/ 206345 w 350069"/>
                <a:gd name="csY62" fmla="*/ 114730 h 240044"/>
                <a:gd name="csX63" fmla="*/ 172897 w 350069"/>
                <a:gd name="csY63" fmla="*/ 118308 h 2400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Lst>
              <a:rect l="l" t="t" r="r" b="b"/>
              <a:pathLst>
                <a:path w="350069" h="240044">
                  <a:moveTo>
                    <a:pt x="66260" y="239993"/>
                  </a:moveTo>
                  <a:cubicBezTo>
                    <a:pt x="49383" y="239993"/>
                    <a:pt x="32608" y="236759"/>
                    <a:pt x="16902" y="230392"/>
                  </a:cubicBezTo>
                  <a:cubicBezTo>
                    <a:pt x="7286" y="226508"/>
                    <a:pt x="968" y="217760"/>
                    <a:pt x="13" y="207000"/>
                  </a:cubicBezTo>
                  <a:cubicBezTo>
                    <a:pt x="-140" y="205319"/>
                    <a:pt x="1108" y="203829"/>
                    <a:pt x="2789" y="203689"/>
                  </a:cubicBezTo>
                  <a:cubicBezTo>
                    <a:pt x="4458" y="203536"/>
                    <a:pt x="5961" y="204784"/>
                    <a:pt x="6101" y="206465"/>
                  </a:cubicBezTo>
                  <a:cubicBezTo>
                    <a:pt x="6865" y="215022"/>
                    <a:pt x="11642" y="221682"/>
                    <a:pt x="19195" y="224738"/>
                  </a:cubicBezTo>
                  <a:cubicBezTo>
                    <a:pt x="39957" y="233155"/>
                    <a:pt x="62693" y="235842"/>
                    <a:pt x="84933" y="232506"/>
                  </a:cubicBezTo>
                  <a:cubicBezTo>
                    <a:pt x="97696" y="230595"/>
                    <a:pt x="106739" y="227221"/>
                    <a:pt x="111095" y="222751"/>
                  </a:cubicBezTo>
                  <a:cubicBezTo>
                    <a:pt x="116114" y="217594"/>
                    <a:pt x="119336" y="206363"/>
                    <a:pt x="119693" y="192687"/>
                  </a:cubicBezTo>
                  <a:cubicBezTo>
                    <a:pt x="119693" y="191528"/>
                    <a:pt x="119693" y="190433"/>
                    <a:pt x="119719" y="189338"/>
                  </a:cubicBezTo>
                  <a:cubicBezTo>
                    <a:pt x="119731" y="187657"/>
                    <a:pt x="121094" y="186307"/>
                    <a:pt x="122776" y="186307"/>
                  </a:cubicBezTo>
                  <a:cubicBezTo>
                    <a:pt x="124457" y="186307"/>
                    <a:pt x="125820" y="187657"/>
                    <a:pt x="125832" y="189338"/>
                  </a:cubicBezTo>
                  <a:cubicBezTo>
                    <a:pt x="125832" y="190395"/>
                    <a:pt x="125832" y="191528"/>
                    <a:pt x="125807" y="192725"/>
                  </a:cubicBezTo>
                  <a:cubicBezTo>
                    <a:pt x="125807" y="196800"/>
                    <a:pt x="125934" y="201078"/>
                    <a:pt x="126864" y="205166"/>
                  </a:cubicBezTo>
                  <a:cubicBezTo>
                    <a:pt x="128189" y="211075"/>
                    <a:pt x="131781" y="215773"/>
                    <a:pt x="137538" y="219110"/>
                  </a:cubicBezTo>
                  <a:cubicBezTo>
                    <a:pt x="149104" y="225833"/>
                    <a:pt x="165828" y="225400"/>
                    <a:pt x="176476" y="222140"/>
                  </a:cubicBezTo>
                  <a:cubicBezTo>
                    <a:pt x="184437" y="219708"/>
                    <a:pt x="192105" y="215824"/>
                    <a:pt x="199505" y="212055"/>
                  </a:cubicBezTo>
                  <a:cubicBezTo>
                    <a:pt x="203836" y="209852"/>
                    <a:pt x="208307" y="207585"/>
                    <a:pt x="212854" y="205586"/>
                  </a:cubicBezTo>
                  <a:cubicBezTo>
                    <a:pt x="217172" y="203689"/>
                    <a:pt x="221668" y="201983"/>
                    <a:pt x="226012" y="200340"/>
                  </a:cubicBezTo>
                  <a:cubicBezTo>
                    <a:pt x="236558" y="196354"/>
                    <a:pt x="246519" y="192585"/>
                    <a:pt x="254798" y="186027"/>
                  </a:cubicBezTo>
                  <a:cubicBezTo>
                    <a:pt x="264237" y="178552"/>
                    <a:pt x="268287" y="169091"/>
                    <a:pt x="266517" y="158675"/>
                  </a:cubicBezTo>
                  <a:cubicBezTo>
                    <a:pt x="264160" y="144820"/>
                    <a:pt x="251576" y="131360"/>
                    <a:pt x="235896" y="125936"/>
                  </a:cubicBezTo>
                  <a:cubicBezTo>
                    <a:pt x="225961" y="122498"/>
                    <a:pt x="215555" y="123351"/>
                    <a:pt x="204537" y="124255"/>
                  </a:cubicBezTo>
                  <a:cubicBezTo>
                    <a:pt x="200168" y="124612"/>
                    <a:pt x="195659" y="124981"/>
                    <a:pt x="191226" y="125057"/>
                  </a:cubicBezTo>
                  <a:cubicBezTo>
                    <a:pt x="190436" y="125057"/>
                    <a:pt x="189303" y="125172"/>
                    <a:pt x="187965" y="125286"/>
                  </a:cubicBezTo>
                  <a:cubicBezTo>
                    <a:pt x="180565" y="125923"/>
                    <a:pt x="169369" y="126865"/>
                    <a:pt x="166885" y="120040"/>
                  </a:cubicBezTo>
                  <a:cubicBezTo>
                    <a:pt x="166235" y="118257"/>
                    <a:pt x="166528" y="116449"/>
                    <a:pt x="167687" y="114946"/>
                  </a:cubicBezTo>
                  <a:cubicBezTo>
                    <a:pt x="173521" y="107395"/>
                    <a:pt x="206587" y="108656"/>
                    <a:pt x="206906" y="108681"/>
                  </a:cubicBezTo>
                  <a:cubicBezTo>
                    <a:pt x="225388" y="110451"/>
                    <a:pt x="244481" y="112272"/>
                    <a:pt x="261014" y="128088"/>
                  </a:cubicBezTo>
                  <a:cubicBezTo>
                    <a:pt x="263574" y="130533"/>
                    <a:pt x="265995" y="133207"/>
                    <a:pt x="268338" y="135792"/>
                  </a:cubicBezTo>
                  <a:cubicBezTo>
                    <a:pt x="274529" y="142630"/>
                    <a:pt x="280375" y="149086"/>
                    <a:pt x="288476" y="151582"/>
                  </a:cubicBezTo>
                  <a:cubicBezTo>
                    <a:pt x="296997" y="154218"/>
                    <a:pt x="305901" y="152091"/>
                    <a:pt x="314944" y="145266"/>
                  </a:cubicBezTo>
                  <a:cubicBezTo>
                    <a:pt x="331961" y="132417"/>
                    <a:pt x="344304" y="106147"/>
                    <a:pt x="343960" y="91236"/>
                  </a:cubicBezTo>
                  <a:cubicBezTo>
                    <a:pt x="343591" y="75281"/>
                    <a:pt x="339922" y="67959"/>
                    <a:pt x="326879" y="57198"/>
                  </a:cubicBezTo>
                  <a:cubicBezTo>
                    <a:pt x="322676" y="53722"/>
                    <a:pt x="315135" y="49940"/>
                    <a:pt x="307850" y="46273"/>
                  </a:cubicBezTo>
                  <a:cubicBezTo>
                    <a:pt x="300398" y="42529"/>
                    <a:pt x="292692" y="38645"/>
                    <a:pt x="288005" y="34838"/>
                  </a:cubicBezTo>
                  <a:cubicBezTo>
                    <a:pt x="276388" y="25389"/>
                    <a:pt x="270886" y="13254"/>
                    <a:pt x="273293" y="2392"/>
                  </a:cubicBezTo>
                  <a:cubicBezTo>
                    <a:pt x="273662" y="749"/>
                    <a:pt x="275306" y="-295"/>
                    <a:pt x="276936" y="74"/>
                  </a:cubicBezTo>
                  <a:cubicBezTo>
                    <a:pt x="278579" y="444"/>
                    <a:pt x="279624" y="2074"/>
                    <a:pt x="279254" y="3716"/>
                  </a:cubicBezTo>
                  <a:cubicBezTo>
                    <a:pt x="277012" y="13801"/>
                    <a:pt x="284298" y="23950"/>
                    <a:pt x="291851" y="30101"/>
                  </a:cubicBezTo>
                  <a:cubicBezTo>
                    <a:pt x="296029" y="33488"/>
                    <a:pt x="303430" y="37219"/>
                    <a:pt x="310588" y="40823"/>
                  </a:cubicBezTo>
                  <a:cubicBezTo>
                    <a:pt x="318180" y="44643"/>
                    <a:pt x="326026" y="48590"/>
                    <a:pt x="330764" y="52500"/>
                  </a:cubicBezTo>
                  <a:cubicBezTo>
                    <a:pt x="345145" y="64368"/>
                    <a:pt x="349654" y="73396"/>
                    <a:pt x="350061" y="91109"/>
                  </a:cubicBezTo>
                  <a:cubicBezTo>
                    <a:pt x="350431" y="107523"/>
                    <a:pt x="337617" y="135805"/>
                    <a:pt x="318613" y="150156"/>
                  </a:cubicBezTo>
                  <a:cubicBezTo>
                    <a:pt x="308066" y="158114"/>
                    <a:pt x="297023" y="160636"/>
                    <a:pt x="286655" y="157439"/>
                  </a:cubicBezTo>
                  <a:cubicBezTo>
                    <a:pt x="278681" y="154982"/>
                    <a:pt x="272733" y="149544"/>
                    <a:pt x="267281" y="143725"/>
                  </a:cubicBezTo>
                  <a:cubicBezTo>
                    <a:pt x="269892" y="148144"/>
                    <a:pt x="271701" y="152868"/>
                    <a:pt x="272516" y="157681"/>
                  </a:cubicBezTo>
                  <a:cubicBezTo>
                    <a:pt x="274656" y="170262"/>
                    <a:pt x="269701" y="182041"/>
                    <a:pt x="258556" y="190853"/>
                  </a:cubicBezTo>
                  <a:cubicBezTo>
                    <a:pt x="249525" y="197997"/>
                    <a:pt x="238660" y="202110"/>
                    <a:pt x="228139" y="206096"/>
                  </a:cubicBezTo>
                  <a:cubicBezTo>
                    <a:pt x="223872" y="207713"/>
                    <a:pt x="219452" y="209381"/>
                    <a:pt x="215287" y="211215"/>
                  </a:cubicBezTo>
                  <a:cubicBezTo>
                    <a:pt x="210893" y="213150"/>
                    <a:pt x="206498" y="215379"/>
                    <a:pt x="202244" y="217543"/>
                  </a:cubicBezTo>
                  <a:cubicBezTo>
                    <a:pt x="194602" y="221427"/>
                    <a:pt x="186704" y="225438"/>
                    <a:pt x="178234" y="228023"/>
                  </a:cubicBezTo>
                  <a:cubicBezTo>
                    <a:pt x="166363" y="231652"/>
                    <a:pt x="147588" y="232073"/>
                    <a:pt x="134430" y="224420"/>
                  </a:cubicBezTo>
                  <a:cubicBezTo>
                    <a:pt x="129272" y="221414"/>
                    <a:pt x="125399" y="217378"/>
                    <a:pt x="122992" y="212552"/>
                  </a:cubicBezTo>
                  <a:cubicBezTo>
                    <a:pt x="121451" y="217989"/>
                    <a:pt x="119082" y="223299"/>
                    <a:pt x="115426" y="227043"/>
                  </a:cubicBezTo>
                  <a:cubicBezTo>
                    <a:pt x="110051" y="232557"/>
                    <a:pt x="100077" y="236440"/>
                    <a:pt x="85786" y="238580"/>
                  </a:cubicBezTo>
                  <a:cubicBezTo>
                    <a:pt x="79277" y="239560"/>
                    <a:pt x="72730" y="240044"/>
                    <a:pt x="66196" y="240044"/>
                  </a:cubicBezTo>
                  <a:close/>
                  <a:moveTo>
                    <a:pt x="172897" y="118296"/>
                  </a:moveTo>
                  <a:cubicBezTo>
                    <a:pt x="173840" y="119251"/>
                    <a:pt x="177291" y="120027"/>
                    <a:pt x="187456" y="119161"/>
                  </a:cubicBezTo>
                  <a:cubicBezTo>
                    <a:pt x="188959" y="119034"/>
                    <a:pt x="190245" y="118932"/>
                    <a:pt x="191137" y="118919"/>
                  </a:cubicBezTo>
                  <a:cubicBezTo>
                    <a:pt x="195366" y="118856"/>
                    <a:pt x="199773" y="118487"/>
                    <a:pt x="204040" y="118143"/>
                  </a:cubicBezTo>
                  <a:cubicBezTo>
                    <a:pt x="212510" y="117455"/>
                    <a:pt x="221197" y="116729"/>
                    <a:pt x="229769" y="118117"/>
                  </a:cubicBezTo>
                  <a:cubicBezTo>
                    <a:pt x="222777" y="116449"/>
                    <a:pt x="215096" y="115571"/>
                    <a:pt x="206345" y="114730"/>
                  </a:cubicBezTo>
                  <a:cubicBezTo>
                    <a:pt x="200142" y="114157"/>
                    <a:pt x="176871" y="115176"/>
                    <a:pt x="172897" y="118308"/>
                  </a:cubicBezTo>
                  <a:close/>
                </a:path>
              </a:pathLst>
            </a:custGeom>
            <a:solidFill>
              <a:schemeClr val="tx1"/>
            </a:solidFill>
            <a:ln w="1264" cap="flat">
              <a:noFill/>
              <a:prstDash val="solid"/>
              <a:miter/>
            </a:ln>
          </p:spPr>
          <p:txBody>
            <a:bodyPr/>
            <a:lstStyle/>
            <a:p>
              <a:endParaRPr lang="en-US"/>
            </a:p>
          </p:txBody>
        </p:sp>
        <p:sp>
          <p:nvSpPr>
            <p:cNvPr id="4831" name="Freeform 4830">
              <a:extLst>
                <a:ext uri="{FF2B5EF4-FFF2-40B4-BE49-F238E27FC236}">
                  <a16:creationId xmlns:a16="http://schemas.microsoft.com/office/drawing/2014/main" id="{33BAD42F-D0E3-ABD5-A328-E60F23DA7D42}"/>
                </a:ext>
              </a:extLst>
            </p:cNvPr>
            <p:cNvSpPr/>
            <p:nvPr/>
          </p:nvSpPr>
          <p:spPr>
            <a:xfrm>
              <a:off x="7394831" y="2811015"/>
              <a:ext cx="162817" cy="77992"/>
            </a:xfrm>
            <a:custGeom>
              <a:avLst/>
              <a:gdLst>
                <a:gd name="csX0" fmla="*/ 137153 w 162817"/>
                <a:gd name="csY0" fmla="*/ 77992 h 77992"/>
                <a:gd name="csX1" fmla="*/ 98725 w 162817"/>
                <a:gd name="csY1" fmla="*/ 67321 h 77992"/>
                <a:gd name="csX2" fmla="*/ 85058 w 162817"/>
                <a:gd name="csY2" fmla="*/ 57567 h 77992"/>
                <a:gd name="csX3" fmla="*/ 50628 w 162817"/>
                <a:gd name="csY3" fmla="*/ 35117 h 77992"/>
                <a:gd name="csX4" fmla="*/ 36248 w 162817"/>
                <a:gd name="csY4" fmla="*/ 28483 h 77992"/>
                <a:gd name="csX5" fmla="*/ 583 w 162817"/>
                <a:gd name="csY5" fmla="*/ 4849 h 77992"/>
                <a:gd name="csX6" fmla="*/ 1271 w 162817"/>
                <a:gd name="csY6" fmla="*/ 583 h 77992"/>
                <a:gd name="csX7" fmla="*/ 5538 w 162817"/>
                <a:gd name="csY7" fmla="*/ 1271 h 77992"/>
                <a:gd name="csX8" fmla="*/ 38681 w 162817"/>
                <a:gd name="csY8" fmla="*/ 22867 h 77992"/>
                <a:gd name="csX9" fmla="*/ 53456 w 162817"/>
                <a:gd name="csY9" fmla="*/ 29693 h 77992"/>
                <a:gd name="csX10" fmla="*/ 88650 w 162817"/>
                <a:gd name="csY10" fmla="*/ 52614 h 77992"/>
                <a:gd name="csX11" fmla="*/ 102189 w 162817"/>
                <a:gd name="csY11" fmla="*/ 62279 h 77992"/>
                <a:gd name="csX12" fmla="*/ 158820 w 162817"/>
                <a:gd name="csY12" fmla="*/ 68569 h 77992"/>
                <a:gd name="csX13" fmla="*/ 162666 w 162817"/>
                <a:gd name="csY13" fmla="*/ 70530 h 77992"/>
                <a:gd name="csX14" fmla="*/ 160705 w 162817"/>
                <a:gd name="csY14" fmla="*/ 74376 h 77992"/>
                <a:gd name="csX15" fmla="*/ 137141 w 162817"/>
                <a:gd name="csY15" fmla="*/ 77967 h 779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62817" h="77992">
                  <a:moveTo>
                    <a:pt x="137153" y="77992"/>
                  </a:moveTo>
                  <a:cubicBezTo>
                    <a:pt x="122888" y="77992"/>
                    <a:pt x="108813" y="74287"/>
                    <a:pt x="98725" y="67321"/>
                  </a:cubicBezTo>
                  <a:cubicBezTo>
                    <a:pt x="94050" y="64087"/>
                    <a:pt x="89477" y="60776"/>
                    <a:pt x="85058" y="57567"/>
                  </a:cubicBezTo>
                  <a:cubicBezTo>
                    <a:pt x="73734" y="49354"/>
                    <a:pt x="63047" y="41599"/>
                    <a:pt x="50628" y="35117"/>
                  </a:cubicBezTo>
                  <a:cubicBezTo>
                    <a:pt x="46043" y="32723"/>
                    <a:pt x="41063" y="30571"/>
                    <a:pt x="36248" y="28483"/>
                  </a:cubicBezTo>
                  <a:cubicBezTo>
                    <a:pt x="22937" y="22715"/>
                    <a:pt x="9181" y="16742"/>
                    <a:pt x="583" y="4849"/>
                  </a:cubicBezTo>
                  <a:cubicBezTo>
                    <a:pt x="-410" y="3486"/>
                    <a:pt x="-104" y="1576"/>
                    <a:pt x="1271" y="583"/>
                  </a:cubicBezTo>
                  <a:cubicBezTo>
                    <a:pt x="2634" y="-410"/>
                    <a:pt x="4545" y="-104"/>
                    <a:pt x="5538" y="1271"/>
                  </a:cubicBezTo>
                  <a:cubicBezTo>
                    <a:pt x="13155" y="11802"/>
                    <a:pt x="25561" y="17175"/>
                    <a:pt x="38681" y="22867"/>
                  </a:cubicBezTo>
                  <a:cubicBezTo>
                    <a:pt x="43597" y="24994"/>
                    <a:pt x="48680" y="27197"/>
                    <a:pt x="53456" y="29693"/>
                  </a:cubicBezTo>
                  <a:cubicBezTo>
                    <a:pt x="66283" y="36378"/>
                    <a:pt x="77148" y="44260"/>
                    <a:pt x="88650" y="52614"/>
                  </a:cubicBezTo>
                  <a:cubicBezTo>
                    <a:pt x="93044" y="55797"/>
                    <a:pt x="97578" y="59095"/>
                    <a:pt x="102189" y="62279"/>
                  </a:cubicBezTo>
                  <a:cubicBezTo>
                    <a:pt x="116481" y="72147"/>
                    <a:pt x="139777" y="74733"/>
                    <a:pt x="158820" y="68569"/>
                  </a:cubicBezTo>
                  <a:cubicBezTo>
                    <a:pt x="160425" y="68060"/>
                    <a:pt x="162144" y="68926"/>
                    <a:pt x="162666" y="70530"/>
                  </a:cubicBezTo>
                  <a:cubicBezTo>
                    <a:pt x="163189" y="72135"/>
                    <a:pt x="162310" y="73854"/>
                    <a:pt x="160705" y="74376"/>
                  </a:cubicBezTo>
                  <a:cubicBezTo>
                    <a:pt x="153241" y="76795"/>
                    <a:pt x="145165" y="77967"/>
                    <a:pt x="137141" y="77967"/>
                  </a:cubicBezTo>
                  <a:close/>
                </a:path>
              </a:pathLst>
            </a:custGeom>
            <a:solidFill>
              <a:schemeClr val="tx1"/>
            </a:solidFill>
            <a:ln w="1264" cap="flat">
              <a:noFill/>
              <a:prstDash val="solid"/>
              <a:miter/>
            </a:ln>
          </p:spPr>
          <p:txBody>
            <a:bodyPr/>
            <a:lstStyle/>
            <a:p>
              <a:endParaRPr lang="en-US"/>
            </a:p>
          </p:txBody>
        </p:sp>
        <p:sp>
          <p:nvSpPr>
            <p:cNvPr id="4832" name="Freeform 4831">
              <a:extLst>
                <a:ext uri="{FF2B5EF4-FFF2-40B4-BE49-F238E27FC236}">
                  <a16:creationId xmlns:a16="http://schemas.microsoft.com/office/drawing/2014/main" id="{07C72E16-AC72-8DD7-7503-7316621FFFAC}"/>
                </a:ext>
              </a:extLst>
            </p:cNvPr>
            <p:cNvSpPr/>
            <p:nvPr/>
          </p:nvSpPr>
          <p:spPr>
            <a:xfrm>
              <a:off x="7398911" y="2537412"/>
              <a:ext cx="308657" cy="229885"/>
            </a:xfrm>
            <a:custGeom>
              <a:avLst/>
              <a:gdLst>
                <a:gd name="csX0" fmla="*/ 150715 w 308657"/>
                <a:gd name="csY0" fmla="*/ 229885 h 229885"/>
                <a:gd name="csX1" fmla="*/ 117420 w 308657"/>
                <a:gd name="csY1" fmla="*/ 206722 h 229885"/>
                <a:gd name="csX2" fmla="*/ 118986 w 308657"/>
                <a:gd name="csY2" fmla="*/ 167043 h 229885"/>
                <a:gd name="csX3" fmla="*/ 123330 w 308657"/>
                <a:gd name="csY3" fmla="*/ 145625 h 229885"/>
                <a:gd name="csX4" fmla="*/ 92862 w 308657"/>
                <a:gd name="csY4" fmla="*/ 106481 h 229885"/>
                <a:gd name="csX5" fmla="*/ 72189 w 308657"/>
                <a:gd name="csY5" fmla="*/ 84897 h 229885"/>
                <a:gd name="csX6" fmla="*/ 71782 w 308657"/>
                <a:gd name="csY6" fmla="*/ 74124 h 229885"/>
                <a:gd name="csX7" fmla="*/ 43594 w 308657"/>
                <a:gd name="csY7" fmla="*/ 46505 h 229885"/>
                <a:gd name="csX8" fmla="*/ 34588 w 308657"/>
                <a:gd name="csY8" fmla="*/ 44225 h 229885"/>
                <a:gd name="csX9" fmla="*/ 14043 w 308657"/>
                <a:gd name="csY9" fmla="*/ 37120 h 229885"/>
                <a:gd name="csX10" fmla="*/ 1102 w 308657"/>
                <a:gd name="csY10" fmla="*/ 11601 h 229885"/>
                <a:gd name="csX11" fmla="*/ 28767 w 308657"/>
                <a:gd name="csY11" fmla="*/ 892 h 229885"/>
                <a:gd name="csX12" fmla="*/ 77806 w 308657"/>
                <a:gd name="csY12" fmla="*/ 20706 h 229885"/>
                <a:gd name="csX13" fmla="*/ 154332 w 308657"/>
                <a:gd name="csY13" fmla="*/ 45346 h 229885"/>
                <a:gd name="csX14" fmla="*/ 230859 w 308657"/>
                <a:gd name="csY14" fmla="*/ 20706 h 229885"/>
                <a:gd name="csX15" fmla="*/ 279898 w 308657"/>
                <a:gd name="csY15" fmla="*/ 892 h 229885"/>
                <a:gd name="csX16" fmla="*/ 307563 w 308657"/>
                <a:gd name="csY16" fmla="*/ 11601 h 229885"/>
                <a:gd name="csX17" fmla="*/ 294609 w 308657"/>
                <a:gd name="csY17" fmla="*/ 37120 h 229885"/>
                <a:gd name="csX18" fmla="*/ 274064 w 308657"/>
                <a:gd name="csY18" fmla="*/ 44225 h 229885"/>
                <a:gd name="csX19" fmla="*/ 265058 w 308657"/>
                <a:gd name="csY19" fmla="*/ 46505 h 229885"/>
                <a:gd name="csX20" fmla="*/ 236883 w 308657"/>
                <a:gd name="csY20" fmla="*/ 74124 h 229885"/>
                <a:gd name="csX21" fmla="*/ 236476 w 308657"/>
                <a:gd name="csY21" fmla="*/ 84897 h 229885"/>
                <a:gd name="csX22" fmla="*/ 215803 w 308657"/>
                <a:gd name="csY22" fmla="*/ 106481 h 229885"/>
                <a:gd name="csX23" fmla="*/ 185335 w 308657"/>
                <a:gd name="csY23" fmla="*/ 145625 h 229885"/>
                <a:gd name="csX24" fmla="*/ 189679 w 308657"/>
                <a:gd name="csY24" fmla="*/ 167043 h 229885"/>
                <a:gd name="csX25" fmla="*/ 191245 w 308657"/>
                <a:gd name="csY25" fmla="*/ 206722 h 229885"/>
                <a:gd name="csX26" fmla="*/ 155109 w 308657"/>
                <a:gd name="csY26" fmla="*/ 229821 h 229885"/>
                <a:gd name="csX27" fmla="*/ 153543 w 308657"/>
                <a:gd name="csY27" fmla="*/ 229821 h 229885"/>
                <a:gd name="csX28" fmla="*/ 150766 w 308657"/>
                <a:gd name="csY28" fmla="*/ 229885 h 229885"/>
                <a:gd name="csX29" fmla="*/ 155122 w 308657"/>
                <a:gd name="csY29" fmla="*/ 223709 h 229885"/>
                <a:gd name="csX30" fmla="*/ 155262 w 308657"/>
                <a:gd name="csY30" fmla="*/ 223709 h 229885"/>
                <a:gd name="csX31" fmla="*/ 185590 w 308657"/>
                <a:gd name="csY31" fmla="*/ 204277 h 229885"/>
                <a:gd name="csX32" fmla="*/ 183756 w 308657"/>
                <a:gd name="csY32" fmla="*/ 168724 h 229885"/>
                <a:gd name="csX33" fmla="*/ 179183 w 308657"/>
                <a:gd name="csY33" fmla="*/ 145829 h 229885"/>
                <a:gd name="csX34" fmla="*/ 213383 w 308657"/>
                <a:gd name="csY34" fmla="*/ 100866 h 229885"/>
                <a:gd name="csX35" fmla="*/ 230311 w 308657"/>
                <a:gd name="csY35" fmla="*/ 84885 h 229885"/>
                <a:gd name="csX36" fmla="*/ 230744 w 308657"/>
                <a:gd name="csY36" fmla="*/ 73628 h 229885"/>
                <a:gd name="csX37" fmla="*/ 263263 w 308657"/>
                <a:gd name="csY37" fmla="*/ 40660 h 229885"/>
                <a:gd name="csX38" fmla="*/ 272650 w 308657"/>
                <a:gd name="csY38" fmla="*/ 38279 h 229885"/>
                <a:gd name="csX39" fmla="*/ 291438 w 308657"/>
                <a:gd name="csY39" fmla="*/ 31886 h 229885"/>
                <a:gd name="csX40" fmla="*/ 301844 w 308657"/>
                <a:gd name="csY40" fmla="*/ 13906 h 229885"/>
                <a:gd name="csX41" fmla="*/ 281235 w 308657"/>
                <a:gd name="csY41" fmla="*/ 6864 h 229885"/>
                <a:gd name="csX42" fmla="*/ 233559 w 308657"/>
                <a:gd name="csY42" fmla="*/ 26181 h 229885"/>
                <a:gd name="csX43" fmla="*/ 154294 w 308657"/>
                <a:gd name="csY43" fmla="*/ 51471 h 229885"/>
                <a:gd name="csX44" fmla="*/ 75030 w 308657"/>
                <a:gd name="csY44" fmla="*/ 26181 h 229885"/>
                <a:gd name="csX45" fmla="*/ 27354 w 308657"/>
                <a:gd name="csY45" fmla="*/ 6864 h 229885"/>
                <a:gd name="csX46" fmla="*/ 6744 w 308657"/>
                <a:gd name="csY46" fmla="*/ 13906 h 229885"/>
                <a:gd name="csX47" fmla="*/ 17151 w 308657"/>
                <a:gd name="csY47" fmla="*/ 31886 h 229885"/>
                <a:gd name="csX48" fmla="*/ 35939 w 308657"/>
                <a:gd name="csY48" fmla="*/ 38279 h 229885"/>
                <a:gd name="csX49" fmla="*/ 45326 w 308657"/>
                <a:gd name="csY49" fmla="*/ 40660 h 229885"/>
                <a:gd name="csX50" fmla="*/ 77845 w 308657"/>
                <a:gd name="csY50" fmla="*/ 73628 h 229885"/>
                <a:gd name="csX51" fmla="*/ 78278 w 308657"/>
                <a:gd name="csY51" fmla="*/ 84885 h 229885"/>
                <a:gd name="csX52" fmla="*/ 95206 w 308657"/>
                <a:gd name="csY52" fmla="*/ 100866 h 229885"/>
                <a:gd name="csX53" fmla="*/ 129418 w 308657"/>
                <a:gd name="csY53" fmla="*/ 145829 h 229885"/>
                <a:gd name="csX54" fmla="*/ 124845 w 308657"/>
                <a:gd name="csY54" fmla="*/ 168724 h 229885"/>
                <a:gd name="csX55" fmla="*/ 123011 w 308657"/>
                <a:gd name="csY55" fmla="*/ 204277 h 229885"/>
                <a:gd name="csX56" fmla="*/ 153339 w 308657"/>
                <a:gd name="csY56" fmla="*/ 223709 h 229885"/>
                <a:gd name="csX57" fmla="*/ 155122 w 308657"/>
                <a:gd name="csY57" fmla="*/ 223709 h 2298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Lst>
              <a:rect l="l" t="t" r="r" b="b"/>
              <a:pathLst>
                <a:path w="308657" h="229885">
                  <a:moveTo>
                    <a:pt x="150715" y="229885"/>
                  </a:moveTo>
                  <a:cubicBezTo>
                    <a:pt x="134539" y="229885"/>
                    <a:pt x="124463" y="222843"/>
                    <a:pt x="117420" y="206722"/>
                  </a:cubicBezTo>
                  <a:cubicBezTo>
                    <a:pt x="111509" y="193199"/>
                    <a:pt x="115305" y="179905"/>
                    <a:pt x="118986" y="167043"/>
                  </a:cubicBezTo>
                  <a:cubicBezTo>
                    <a:pt x="121101" y="159620"/>
                    <a:pt x="123113" y="152603"/>
                    <a:pt x="123330" y="145625"/>
                  </a:cubicBezTo>
                  <a:cubicBezTo>
                    <a:pt x="123826" y="129580"/>
                    <a:pt x="107905" y="112810"/>
                    <a:pt x="92862" y="106481"/>
                  </a:cubicBezTo>
                  <a:cubicBezTo>
                    <a:pt x="74011" y="98548"/>
                    <a:pt x="72266" y="97453"/>
                    <a:pt x="72189" y="84897"/>
                  </a:cubicBezTo>
                  <a:cubicBezTo>
                    <a:pt x="72176" y="82109"/>
                    <a:pt x="72151" y="78632"/>
                    <a:pt x="71782" y="74124"/>
                  </a:cubicBezTo>
                  <a:cubicBezTo>
                    <a:pt x="70571" y="59608"/>
                    <a:pt x="56433" y="50338"/>
                    <a:pt x="43594" y="46505"/>
                  </a:cubicBezTo>
                  <a:cubicBezTo>
                    <a:pt x="40664" y="45626"/>
                    <a:pt x="37569" y="44913"/>
                    <a:pt x="34588" y="44225"/>
                  </a:cubicBezTo>
                  <a:cubicBezTo>
                    <a:pt x="27646" y="42621"/>
                    <a:pt x="20475" y="40953"/>
                    <a:pt x="14043" y="37120"/>
                  </a:cubicBezTo>
                  <a:cubicBezTo>
                    <a:pt x="236" y="28881"/>
                    <a:pt x="-1700" y="18541"/>
                    <a:pt x="1102" y="11601"/>
                  </a:cubicBezTo>
                  <a:cubicBezTo>
                    <a:pt x="4821" y="2382"/>
                    <a:pt x="16183" y="-2024"/>
                    <a:pt x="28767" y="892"/>
                  </a:cubicBezTo>
                  <a:cubicBezTo>
                    <a:pt x="45211" y="4699"/>
                    <a:pt x="61350" y="12442"/>
                    <a:pt x="77806" y="20706"/>
                  </a:cubicBezTo>
                  <a:cubicBezTo>
                    <a:pt x="99676" y="31682"/>
                    <a:pt x="126883" y="45346"/>
                    <a:pt x="154332" y="45346"/>
                  </a:cubicBezTo>
                  <a:cubicBezTo>
                    <a:pt x="181782" y="45346"/>
                    <a:pt x="208989" y="31682"/>
                    <a:pt x="230859" y="20706"/>
                  </a:cubicBezTo>
                  <a:cubicBezTo>
                    <a:pt x="247315" y="12442"/>
                    <a:pt x="263466" y="4699"/>
                    <a:pt x="279898" y="892"/>
                  </a:cubicBezTo>
                  <a:cubicBezTo>
                    <a:pt x="292469" y="-2011"/>
                    <a:pt x="303844" y="2382"/>
                    <a:pt x="307563" y="11601"/>
                  </a:cubicBezTo>
                  <a:cubicBezTo>
                    <a:pt x="310353" y="18541"/>
                    <a:pt x="308417" y="28881"/>
                    <a:pt x="294609" y="37120"/>
                  </a:cubicBezTo>
                  <a:cubicBezTo>
                    <a:pt x="288190" y="40953"/>
                    <a:pt x="281006" y="42608"/>
                    <a:pt x="274064" y="44225"/>
                  </a:cubicBezTo>
                  <a:cubicBezTo>
                    <a:pt x="271071" y="44913"/>
                    <a:pt x="267975" y="45639"/>
                    <a:pt x="265058" y="46505"/>
                  </a:cubicBezTo>
                  <a:cubicBezTo>
                    <a:pt x="252232" y="50338"/>
                    <a:pt x="238093" y="59608"/>
                    <a:pt x="236883" y="74124"/>
                  </a:cubicBezTo>
                  <a:cubicBezTo>
                    <a:pt x="236501" y="78632"/>
                    <a:pt x="236489" y="82109"/>
                    <a:pt x="236476" y="84897"/>
                  </a:cubicBezTo>
                  <a:cubicBezTo>
                    <a:pt x="236399" y="97453"/>
                    <a:pt x="234654" y="98548"/>
                    <a:pt x="215803" y="106481"/>
                  </a:cubicBezTo>
                  <a:cubicBezTo>
                    <a:pt x="200760" y="112810"/>
                    <a:pt x="184838" y="129580"/>
                    <a:pt x="185335" y="145625"/>
                  </a:cubicBezTo>
                  <a:cubicBezTo>
                    <a:pt x="185552" y="152603"/>
                    <a:pt x="187552" y="159620"/>
                    <a:pt x="189679" y="167043"/>
                  </a:cubicBezTo>
                  <a:cubicBezTo>
                    <a:pt x="193347" y="179905"/>
                    <a:pt x="197143" y="193199"/>
                    <a:pt x="191245" y="206722"/>
                  </a:cubicBezTo>
                  <a:cubicBezTo>
                    <a:pt x="183819" y="223722"/>
                    <a:pt x="172993" y="230636"/>
                    <a:pt x="155109" y="229821"/>
                  </a:cubicBezTo>
                  <a:lnTo>
                    <a:pt x="153543" y="229821"/>
                  </a:lnTo>
                  <a:cubicBezTo>
                    <a:pt x="152600" y="229860"/>
                    <a:pt x="151670" y="229885"/>
                    <a:pt x="150766" y="229885"/>
                  </a:cubicBezTo>
                  <a:close/>
                  <a:moveTo>
                    <a:pt x="155122" y="223709"/>
                  </a:moveTo>
                  <a:cubicBezTo>
                    <a:pt x="155122" y="223709"/>
                    <a:pt x="155211" y="223709"/>
                    <a:pt x="155262" y="223709"/>
                  </a:cubicBezTo>
                  <a:cubicBezTo>
                    <a:pt x="170675" y="224435"/>
                    <a:pt x="179170" y="218972"/>
                    <a:pt x="185590" y="204277"/>
                  </a:cubicBezTo>
                  <a:cubicBezTo>
                    <a:pt x="190621" y="192766"/>
                    <a:pt x="187284" y="181089"/>
                    <a:pt x="183756" y="168724"/>
                  </a:cubicBezTo>
                  <a:cubicBezTo>
                    <a:pt x="181629" y="161262"/>
                    <a:pt x="179425" y="153558"/>
                    <a:pt x="179183" y="145829"/>
                  </a:cubicBezTo>
                  <a:cubicBezTo>
                    <a:pt x="178597" y="126944"/>
                    <a:pt x="196111" y="108137"/>
                    <a:pt x="213383" y="100866"/>
                  </a:cubicBezTo>
                  <a:cubicBezTo>
                    <a:pt x="224634" y="96129"/>
                    <a:pt x="230277" y="90802"/>
                    <a:pt x="230311" y="84885"/>
                  </a:cubicBezTo>
                  <a:cubicBezTo>
                    <a:pt x="230324" y="81981"/>
                    <a:pt x="230349" y="78378"/>
                    <a:pt x="230744" y="73628"/>
                  </a:cubicBezTo>
                  <a:cubicBezTo>
                    <a:pt x="232209" y="56042"/>
                    <a:pt x="248513" y="45066"/>
                    <a:pt x="263263" y="40660"/>
                  </a:cubicBezTo>
                  <a:cubicBezTo>
                    <a:pt x="266370" y="39730"/>
                    <a:pt x="269568" y="38992"/>
                    <a:pt x="272650" y="38279"/>
                  </a:cubicBezTo>
                  <a:cubicBezTo>
                    <a:pt x="279426" y="36712"/>
                    <a:pt x="285833" y="35222"/>
                    <a:pt x="291438" y="31886"/>
                  </a:cubicBezTo>
                  <a:cubicBezTo>
                    <a:pt x="300214" y="26653"/>
                    <a:pt x="304200" y="19764"/>
                    <a:pt x="301844" y="13906"/>
                  </a:cubicBezTo>
                  <a:cubicBezTo>
                    <a:pt x="299679" y="8532"/>
                    <a:pt x="291909" y="4381"/>
                    <a:pt x="281235" y="6864"/>
                  </a:cubicBezTo>
                  <a:cubicBezTo>
                    <a:pt x="265453" y="10519"/>
                    <a:pt x="249672" y="18083"/>
                    <a:pt x="233559" y="26181"/>
                  </a:cubicBezTo>
                  <a:cubicBezTo>
                    <a:pt x="211116" y="37451"/>
                    <a:pt x="183183" y="51471"/>
                    <a:pt x="154294" y="51471"/>
                  </a:cubicBezTo>
                  <a:cubicBezTo>
                    <a:pt x="125406" y="51471"/>
                    <a:pt x="97473" y="37451"/>
                    <a:pt x="75030" y="26181"/>
                  </a:cubicBezTo>
                  <a:cubicBezTo>
                    <a:pt x="58904" y="18083"/>
                    <a:pt x="43135" y="10519"/>
                    <a:pt x="27354" y="6864"/>
                  </a:cubicBezTo>
                  <a:cubicBezTo>
                    <a:pt x="16680" y="4381"/>
                    <a:pt x="8910" y="8532"/>
                    <a:pt x="6744" y="13906"/>
                  </a:cubicBezTo>
                  <a:cubicBezTo>
                    <a:pt x="4388" y="19764"/>
                    <a:pt x="8375" y="26653"/>
                    <a:pt x="17151" y="31886"/>
                  </a:cubicBezTo>
                  <a:cubicBezTo>
                    <a:pt x="22755" y="35222"/>
                    <a:pt x="29162" y="36712"/>
                    <a:pt x="35939" y="38279"/>
                  </a:cubicBezTo>
                  <a:cubicBezTo>
                    <a:pt x="39021" y="38992"/>
                    <a:pt x="42205" y="39730"/>
                    <a:pt x="45326" y="40660"/>
                  </a:cubicBezTo>
                  <a:cubicBezTo>
                    <a:pt x="60089" y="45066"/>
                    <a:pt x="76380" y="56042"/>
                    <a:pt x="77845" y="73628"/>
                  </a:cubicBezTo>
                  <a:cubicBezTo>
                    <a:pt x="78239" y="78378"/>
                    <a:pt x="78265" y="81981"/>
                    <a:pt x="78278" y="84885"/>
                  </a:cubicBezTo>
                  <a:cubicBezTo>
                    <a:pt x="78312" y="90802"/>
                    <a:pt x="83954" y="96129"/>
                    <a:pt x="95206" y="100866"/>
                  </a:cubicBezTo>
                  <a:cubicBezTo>
                    <a:pt x="112477" y="108137"/>
                    <a:pt x="130004" y="126944"/>
                    <a:pt x="129418" y="145829"/>
                  </a:cubicBezTo>
                  <a:cubicBezTo>
                    <a:pt x="129176" y="153558"/>
                    <a:pt x="126973" y="161275"/>
                    <a:pt x="124845" y="168724"/>
                  </a:cubicBezTo>
                  <a:cubicBezTo>
                    <a:pt x="121317" y="181089"/>
                    <a:pt x="117980" y="192779"/>
                    <a:pt x="123011" y="204277"/>
                  </a:cubicBezTo>
                  <a:cubicBezTo>
                    <a:pt x="129431" y="218972"/>
                    <a:pt x="137939" y="224410"/>
                    <a:pt x="153339" y="223709"/>
                  </a:cubicBezTo>
                  <a:lnTo>
                    <a:pt x="155122" y="223709"/>
                  </a:lnTo>
                  <a:close/>
                </a:path>
              </a:pathLst>
            </a:custGeom>
            <a:solidFill>
              <a:schemeClr val="tx1"/>
            </a:solidFill>
            <a:ln w="1264" cap="flat">
              <a:noFill/>
              <a:prstDash val="solid"/>
              <a:miter/>
            </a:ln>
          </p:spPr>
          <p:txBody>
            <a:bodyPr/>
            <a:lstStyle/>
            <a:p>
              <a:endParaRPr lang="en-US"/>
            </a:p>
          </p:txBody>
        </p:sp>
        <p:sp>
          <p:nvSpPr>
            <p:cNvPr id="4833" name="Freeform 4832">
              <a:extLst>
                <a:ext uri="{FF2B5EF4-FFF2-40B4-BE49-F238E27FC236}">
                  <a16:creationId xmlns:a16="http://schemas.microsoft.com/office/drawing/2014/main" id="{88D57265-17A5-8D65-64E2-ECF12F0303F3}"/>
                </a:ext>
              </a:extLst>
            </p:cNvPr>
            <p:cNvSpPr/>
            <p:nvPr/>
          </p:nvSpPr>
          <p:spPr>
            <a:xfrm>
              <a:off x="7551053" y="2466617"/>
              <a:ext cx="107663" cy="50611"/>
            </a:xfrm>
            <a:custGeom>
              <a:avLst/>
              <a:gdLst>
                <a:gd name="csX0" fmla="*/ 3057 w 107663"/>
                <a:gd name="csY0" fmla="*/ 50612 h 50611"/>
                <a:gd name="csX1" fmla="*/ 0 w 107663"/>
                <a:gd name="csY1" fmla="*/ 47555 h 50611"/>
                <a:gd name="csX2" fmla="*/ 3057 w 107663"/>
                <a:gd name="csY2" fmla="*/ 44499 h 50611"/>
                <a:gd name="csX3" fmla="*/ 102116 w 107663"/>
                <a:gd name="csY3" fmla="*/ 1293 h 50611"/>
                <a:gd name="csX4" fmla="*/ 106370 w 107663"/>
                <a:gd name="csY4" fmla="*/ 555 h 50611"/>
                <a:gd name="csX5" fmla="*/ 107109 w 107663"/>
                <a:gd name="csY5" fmla="*/ 4808 h 50611"/>
                <a:gd name="csX6" fmla="*/ 3044 w 107663"/>
                <a:gd name="csY6" fmla="*/ 50612 h 5061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07663" h="50611">
                  <a:moveTo>
                    <a:pt x="3057" y="50612"/>
                  </a:moveTo>
                  <a:cubicBezTo>
                    <a:pt x="1363" y="50612"/>
                    <a:pt x="0" y="49249"/>
                    <a:pt x="0" y="47555"/>
                  </a:cubicBezTo>
                  <a:cubicBezTo>
                    <a:pt x="0" y="45862"/>
                    <a:pt x="1363" y="44499"/>
                    <a:pt x="3057" y="44499"/>
                  </a:cubicBezTo>
                  <a:cubicBezTo>
                    <a:pt x="70922" y="44499"/>
                    <a:pt x="101810" y="1726"/>
                    <a:pt x="102116" y="1293"/>
                  </a:cubicBezTo>
                  <a:cubicBezTo>
                    <a:pt x="103084" y="-82"/>
                    <a:pt x="104994" y="-413"/>
                    <a:pt x="106370" y="555"/>
                  </a:cubicBezTo>
                  <a:cubicBezTo>
                    <a:pt x="107745" y="1523"/>
                    <a:pt x="108077" y="3433"/>
                    <a:pt x="107109" y="4808"/>
                  </a:cubicBezTo>
                  <a:cubicBezTo>
                    <a:pt x="105797" y="6680"/>
                    <a:pt x="74055" y="50612"/>
                    <a:pt x="3044" y="50612"/>
                  </a:cubicBezTo>
                  <a:close/>
                </a:path>
              </a:pathLst>
            </a:custGeom>
            <a:solidFill>
              <a:schemeClr val="tx1"/>
            </a:solidFill>
            <a:ln w="1264" cap="flat">
              <a:noFill/>
              <a:prstDash val="solid"/>
              <a:miter/>
            </a:ln>
          </p:spPr>
          <p:txBody>
            <a:bodyPr/>
            <a:lstStyle/>
            <a:p>
              <a:endParaRPr lang="en-US"/>
            </a:p>
          </p:txBody>
        </p:sp>
        <p:sp>
          <p:nvSpPr>
            <p:cNvPr id="4834" name="Freeform 4833">
              <a:extLst>
                <a:ext uri="{FF2B5EF4-FFF2-40B4-BE49-F238E27FC236}">
                  <a16:creationId xmlns:a16="http://schemas.microsoft.com/office/drawing/2014/main" id="{2D3DA221-9AB0-0A37-2AC5-C8DA3E0D3FF6}"/>
                </a:ext>
              </a:extLst>
            </p:cNvPr>
            <p:cNvSpPr/>
            <p:nvPr/>
          </p:nvSpPr>
          <p:spPr>
            <a:xfrm>
              <a:off x="7739423" y="2134291"/>
              <a:ext cx="161305" cy="154976"/>
            </a:xfrm>
            <a:custGeom>
              <a:avLst/>
              <a:gdLst>
                <a:gd name="csX0" fmla="*/ 67027 w 161305"/>
                <a:gd name="csY0" fmla="*/ 154977 h 154976"/>
                <a:gd name="csX1" fmla="*/ 65550 w 161305"/>
                <a:gd name="csY1" fmla="*/ 154595 h 154976"/>
                <a:gd name="csX2" fmla="*/ 64352 w 161305"/>
                <a:gd name="csY2" fmla="*/ 150443 h 154976"/>
                <a:gd name="csX3" fmla="*/ 99291 w 161305"/>
                <a:gd name="csY3" fmla="*/ 127433 h 154976"/>
                <a:gd name="csX4" fmla="*/ 107277 w 161305"/>
                <a:gd name="csY4" fmla="*/ 125230 h 154976"/>
                <a:gd name="csX5" fmla="*/ 136446 w 161305"/>
                <a:gd name="csY5" fmla="*/ 113783 h 154976"/>
                <a:gd name="csX6" fmla="*/ 150686 w 161305"/>
                <a:gd name="csY6" fmla="*/ 52978 h 154976"/>
                <a:gd name="csX7" fmla="*/ 97737 w 161305"/>
                <a:gd name="csY7" fmla="*/ 10052 h 154976"/>
                <a:gd name="csX8" fmla="*/ 62200 w 161305"/>
                <a:gd name="csY8" fmla="*/ 8015 h 154976"/>
                <a:gd name="csX9" fmla="*/ 33540 w 161305"/>
                <a:gd name="csY9" fmla="*/ 34998 h 154976"/>
                <a:gd name="csX10" fmla="*/ 26548 w 161305"/>
                <a:gd name="csY10" fmla="*/ 56213 h 154976"/>
                <a:gd name="csX11" fmla="*/ 4805 w 161305"/>
                <a:gd name="csY11" fmla="*/ 95509 h 154976"/>
                <a:gd name="csX12" fmla="*/ 551 w 161305"/>
                <a:gd name="csY12" fmla="*/ 94758 h 154976"/>
                <a:gd name="csX13" fmla="*/ 1302 w 161305"/>
                <a:gd name="csY13" fmla="*/ 90505 h 154976"/>
                <a:gd name="csX14" fmla="*/ 20625 w 161305"/>
                <a:gd name="csY14" fmla="*/ 54685 h 154976"/>
                <a:gd name="csX15" fmla="*/ 28038 w 161305"/>
                <a:gd name="csY15" fmla="*/ 32337 h 154976"/>
                <a:gd name="csX16" fmla="*/ 60365 w 161305"/>
                <a:gd name="csY16" fmla="*/ 2196 h 154976"/>
                <a:gd name="csX17" fmla="*/ 99597 w 161305"/>
                <a:gd name="csY17" fmla="*/ 4233 h 154976"/>
                <a:gd name="csX18" fmla="*/ 156278 w 161305"/>
                <a:gd name="csY18" fmla="*/ 50508 h 154976"/>
                <a:gd name="csX19" fmla="*/ 139949 w 161305"/>
                <a:gd name="csY19" fmla="*/ 118800 h 154976"/>
                <a:gd name="csX20" fmla="*/ 108857 w 161305"/>
                <a:gd name="csY20" fmla="*/ 131139 h 154976"/>
                <a:gd name="csX21" fmla="*/ 100998 w 161305"/>
                <a:gd name="csY21" fmla="*/ 133304 h 154976"/>
                <a:gd name="csX22" fmla="*/ 69702 w 161305"/>
                <a:gd name="csY22" fmla="*/ 153398 h 154976"/>
                <a:gd name="csX23" fmla="*/ 67027 w 161305"/>
                <a:gd name="csY23" fmla="*/ 154977 h 1549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161305" h="154976">
                  <a:moveTo>
                    <a:pt x="67027" y="154977"/>
                  </a:moveTo>
                  <a:cubicBezTo>
                    <a:pt x="66530" y="154977"/>
                    <a:pt x="66021" y="154849"/>
                    <a:pt x="65550" y="154595"/>
                  </a:cubicBezTo>
                  <a:cubicBezTo>
                    <a:pt x="64072" y="153780"/>
                    <a:pt x="63537" y="151920"/>
                    <a:pt x="64352" y="150443"/>
                  </a:cubicBezTo>
                  <a:cubicBezTo>
                    <a:pt x="71931" y="136716"/>
                    <a:pt x="87916" y="130744"/>
                    <a:pt x="99291" y="127433"/>
                  </a:cubicBezTo>
                  <a:cubicBezTo>
                    <a:pt x="101927" y="126669"/>
                    <a:pt x="104602" y="125956"/>
                    <a:pt x="107277" y="125230"/>
                  </a:cubicBezTo>
                  <a:cubicBezTo>
                    <a:pt x="117480" y="122492"/>
                    <a:pt x="128026" y="119678"/>
                    <a:pt x="136446" y="113783"/>
                  </a:cubicBezTo>
                  <a:cubicBezTo>
                    <a:pt x="154100" y="101443"/>
                    <a:pt x="160354" y="74728"/>
                    <a:pt x="150686" y="52978"/>
                  </a:cubicBezTo>
                  <a:cubicBezTo>
                    <a:pt x="142114" y="33674"/>
                    <a:pt x="122817" y="18037"/>
                    <a:pt x="97737" y="10052"/>
                  </a:cubicBezTo>
                  <a:cubicBezTo>
                    <a:pt x="83700" y="5583"/>
                    <a:pt x="72071" y="4921"/>
                    <a:pt x="62200" y="8015"/>
                  </a:cubicBezTo>
                  <a:cubicBezTo>
                    <a:pt x="50545" y="11682"/>
                    <a:pt x="40100" y="21513"/>
                    <a:pt x="33540" y="34998"/>
                  </a:cubicBezTo>
                  <a:cubicBezTo>
                    <a:pt x="30356" y="41556"/>
                    <a:pt x="28420" y="49005"/>
                    <a:pt x="26548" y="56213"/>
                  </a:cubicBezTo>
                  <a:cubicBezTo>
                    <a:pt x="22790" y="70704"/>
                    <a:pt x="18893" y="85679"/>
                    <a:pt x="4805" y="95509"/>
                  </a:cubicBezTo>
                  <a:cubicBezTo>
                    <a:pt x="3417" y="96477"/>
                    <a:pt x="1519" y="96133"/>
                    <a:pt x="551" y="94758"/>
                  </a:cubicBezTo>
                  <a:cubicBezTo>
                    <a:pt x="-417" y="93370"/>
                    <a:pt x="-73" y="91473"/>
                    <a:pt x="1302" y="90505"/>
                  </a:cubicBezTo>
                  <a:cubicBezTo>
                    <a:pt x="13530" y="81973"/>
                    <a:pt x="16969" y="68717"/>
                    <a:pt x="20625" y="54685"/>
                  </a:cubicBezTo>
                  <a:cubicBezTo>
                    <a:pt x="22574" y="47184"/>
                    <a:pt x="24586" y="39442"/>
                    <a:pt x="28038" y="32337"/>
                  </a:cubicBezTo>
                  <a:cubicBezTo>
                    <a:pt x="35324" y="17349"/>
                    <a:pt x="47106" y="6360"/>
                    <a:pt x="60365" y="2196"/>
                  </a:cubicBezTo>
                  <a:cubicBezTo>
                    <a:pt x="71485" y="-1293"/>
                    <a:pt x="84312" y="-631"/>
                    <a:pt x="99597" y="4233"/>
                  </a:cubicBezTo>
                  <a:cubicBezTo>
                    <a:pt x="126345" y="12739"/>
                    <a:pt x="147005" y="29612"/>
                    <a:pt x="156278" y="50508"/>
                  </a:cubicBezTo>
                  <a:cubicBezTo>
                    <a:pt x="167092" y="74842"/>
                    <a:pt x="159921" y="104843"/>
                    <a:pt x="139949" y="118800"/>
                  </a:cubicBezTo>
                  <a:cubicBezTo>
                    <a:pt x="130650" y="125307"/>
                    <a:pt x="119569" y="128274"/>
                    <a:pt x="108857" y="131139"/>
                  </a:cubicBezTo>
                  <a:cubicBezTo>
                    <a:pt x="106220" y="131839"/>
                    <a:pt x="103596" y="132552"/>
                    <a:pt x="100998" y="133304"/>
                  </a:cubicBezTo>
                  <a:cubicBezTo>
                    <a:pt x="84579" y="138079"/>
                    <a:pt x="74644" y="144458"/>
                    <a:pt x="69702" y="153398"/>
                  </a:cubicBezTo>
                  <a:cubicBezTo>
                    <a:pt x="69141" y="154404"/>
                    <a:pt x="68097" y="154977"/>
                    <a:pt x="67027" y="154977"/>
                  </a:cubicBezTo>
                  <a:close/>
                </a:path>
              </a:pathLst>
            </a:custGeom>
            <a:solidFill>
              <a:schemeClr val="tx1"/>
            </a:solidFill>
            <a:ln w="1264" cap="flat">
              <a:noFill/>
              <a:prstDash val="solid"/>
              <a:miter/>
            </a:ln>
          </p:spPr>
          <p:txBody>
            <a:bodyPr/>
            <a:lstStyle/>
            <a:p>
              <a:endParaRPr lang="en-US"/>
            </a:p>
          </p:txBody>
        </p:sp>
        <p:sp>
          <p:nvSpPr>
            <p:cNvPr id="4835" name="Freeform 4834">
              <a:extLst>
                <a:ext uri="{FF2B5EF4-FFF2-40B4-BE49-F238E27FC236}">
                  <a16:creationId xmlns:a16="http://schemas.microsoft.com/office/drawing/2014/main" id="{4B2EDCA1-7D49-C8C8-79E7-3CBF329629A3}"/>
                </a:ext>
              </a:extLst>
            </p:cNvPr>
            <p:cNvSpPr/>
            <p:nvPr/>
          </p:nvSpPr>
          <p:spPr>
            <a:xfrm>
              <a:off x="7676102" y="2103890"/>
              <a:ext cx="102902" cy="64086"/>
            </a:xfrm>
            <a:custGeom>
              <a:avLst/>
              <a:gdLst>
                <a:gd name="csX0" fmla="*/ 95779 w 102902"/>
                <a:gd name="csY0" fmla="*/ 64087 h 64086"/>
                <a:gd name="csX1" fmla="*/ 93983 w 102902"/>
                <a:gd name="csY1" fmla="*/ 63501 h 64086"/>
                <a:gd name="csX2" fmla="*/ 93308 w 102902"/>
                <a:gd name="csY2" fmla="*/ 59235 h 64086"/>
                <a:gd name="csX3" fmla="*/ 92403 w 102902"/>
                <a:gd name="csY3" fmla="*/ 30062 h 64086"/>
                <a:gd name="csX4" fmla="*/ 68317 w 102902"/>
                <a:gd name="csY4" fmla="*/ 14310 h 64086"/>
                <a:gd name="csX5" fmla="*/ 14374 w 102902"/>
                <a:gd name="csY5" fmla="*/ 9624 h 64086"/>
                <a:gd name="csX6" fmla="*/ 6082 w 102902"/>
                <a:gd name="csY6" fmla="*/ 23109 h 64086"/>
                <a:gd name="csX7" fmla="*/ 2630 w 102902"/>
                <a:gd name="csY7" fmla="*/ 25707 h 64086"/>
                <a:gd name="csX8" fmla="*/ 32 w 102902"/>
                <a:gd name="csY8" fmla="*/ 22256 h 64086"/>
                <a:gd name="csX9" fmla="*/ 11266 w 102902"/>
                <a:gd name="csY9" fmla="*/ 4365 h 64086"/>
                <a:gd name="csX10" fmla="*/ 70482 w 102902"/>
                <a:gd name="csY10" fmla="*/ 8580 h 64086"/>
                <a:gd name="csX11" fmla="*/ 97282 w 102902"/>
                <a:gd name="csY11" fmla="*/ 26369 h 64086"/>
                <a:gd name="csX12" fmla="*/ 98262 w 102902"/>
                <a:gd name="csY12" fmla="*/ 62814 h 64086"/>
                <a:gd name="csX13" fmla="*/ 95791 w 102902"/>
                <a:gd name="csY13" fmla="*/ 64074 h 6408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02902" h="64086">
                  <a:moveTo>
                    <a:pt x="95779" y="64087"/>
                  </a:moveTo>
                  <a:cubicBezTo>
                    <a:pt x="95154" y="64087"/>
                    <a:pt x="94530" y="63896"/>
                    <a:pt x="93983" y="63501"/>
                  </a:cubicBezTo>
                  <a:cubicBezTo>
                    <a:pt x="92620" y="62508"/>
                    <a:pt x="92314" y="60598"/>
                    <a:pt x="93308" y="59235"/>
                  </a:cubicBezTo>
                  <a:cubicBezTo>
                    <a:pt x="98339" y="52295"/>
                    <a:pt x="97880" y="37295"/>
                    <a:pt x="92403" y="30062"/>
                  </a:cubicBezTo>
                  <a:cubicBezTo>
                    <a:pt x="87576" y="23682"/>
                    <a:pt x="79921" y="18665"/>
                    <a:pt x="68317" y="14310"/>
                  </a:cubicBezTo>
                  <a:cubicBezTo>
                    <a:pt x="59439" y="10974"/>
                    <a:pt x="29315" y="761"/>
                    <a:pt x="14374" y="9624"/>
                  </a:cubicBezTo>
                  <a:cubicBezTo>
                    <a:pt x="9674" y="12413"/>
                    <a:pt x="6961" y="16819"/>
                    <a:pt x="6082" y="23109"/>
                  </a:cubicBezTo>
                  <a:cubicBezTo>
                    <a:pt x="5853" y="24778"/>
                    <a:pt x="4299" y="25949"/>
                    <a:pt x="2630" y="25707"/>
                  </a:cubicBezTo>
                  <a:cubicBezTo>
                    <a:pt x="962" y="25465"/>
                    <a:pt x="-210" y="23924"/>
                    <a:pt x="32" y="22256"/>
                  </a:cubicBezTo>
                  <a:cubicBezTo>
                    <a:pt x="1178" y="14132"/>
                    <a:pt x="4961" y="8109"/>
                    <a:pt x="11266" y="4365"/>
                  </a:cubicBezTo>
                  <a:cubicBezTo>
                    <a:pt x="28079" y="-5606"/>
                    <a:pt x="58280" y="3996"/>
                    <a:pt x="70482" y="8580"/>
                  </a:cubicBezTo>
                  <a:cubicBezTo>
                    <a:pt x="83207" y="13368"/>
                    <a:pt x="91728" y="19022"/>
                    <a:pt x="97282" y="26369"/>
                  </a:cubicBezTo>
                  <a:cubicBezTo>
                    <a:pt x="104351" y="35703"/>
                    <a:pt x="104835" y="53760"/>
                    <a:pt x="98262" y="62814"/>
                  </a:cubicBezTo>
                  <a:cubicBezTo>
                    <a:pt x="97664" y="63641"/>
                    <a:pt x="96734" y="64074"/>
                    <a:pt x="95791" y="64074"/>
                  </a:cubicBezTo>
                  <a:close/>
                </a:path>
              </a:pathLst>
            </a:custGeom>
            <a:solidFill>
              <a:schemeClr val="tx1"/>
            </a:solidFill>
            <a:ln w="1264" cap="flat">
              <a:noFill/>
              <a:prstDash val="solid"/>
              <a:miter/>
            </a:ln>
          </p:spPr>
          <p:txBody>
            <a:bodyPr/>
            <a:lstStyle/>
            <a:p>
              <a:endParaRPr lang="en-US"/>
            </a:p>
          </p:txBody>
        </p:sp>
        <p:sp>
          <p:nvSpPr>
            <p:cNvPr id="4836" name="Freeform 4835">
              <a:extLst>
                <a:ext uri="{FF2B5EF4-FFF2-40B4-BE49-F238E27FC236}">
                  <a16:creationId xmlns:a16="http://schemas.microsoft.com/office/drawing/2014/main" id="{D50D90C2-7AE0-EE03-6F51-F02B5419AD43}"/>
                </a:ext>
              </a:extLst>
            </p:cNvPr>
            <p:cNvSpPr/>
            <p:nvPr/>
          </p:nvSpPr>
          <p:spPr>
            <a:xfrm>
              <a:off x="7854327" y="2252043"/>
              <a:ext cx="21799" cy="56668"/>
            </a:xfrm>
            <a:custGeom>
              <a:avLst/>
              <a:gdLst>
                <a:gd name="csX0" fmla="*/ 3060 w 21799"/>
                <a:gd name="csY0" fmla="*/ 56668 h 56668"/>
                <a:gd name="csX1" fmla="*/ 551 w 21799"/>
                <a:gd name="csY1" fmla="*/ 55357 h 56668"/>
                <a:gd name="csX2" fmla="*/ 1302 w 21799"/>
                <a:gd name="csY2" fmla="*/ 51104 h 56668"/>
                <a:gd name="csX3" fmla="*/ 9632 w 21799"/>
                <a:gd name="csY3" fmla="*/ 28985 h 56668"/>
                <a:gd name="csX4" fmla="*/ 9709 w 21799"/>
                <a:gd name="csY4" fmla="*/ 27075 h 56668"/>
                <a:gd name="csX5" fmla="*/ 16358 w 21799"/>
                <a:gd name="csY5" fmla="*/ 1149 h 56668"/>
                <a:gd name="csX6" fmla="*/ 20650 w 21799"/>
                <a:gd name="csY6" fmla="*/ 665 h 56668"/>
                <a:gd name="csX7" fmla="*/ 21134 w 21799"/>
                <a:gd name="csY7" fmla="*/ 4956 h 56668"/>
                <a:gd name="csX8" fmla="*/ 15810 w 21799"/>
                <a:gd name="csY8" fmla="*/ 27304 h 56668"/>
                <a:gd name="csX9" fmla="*/ 15734 w 21799"/>
                <a:gd name="csY9" fmla="*/ 29227 h 56668"/>
                <a:gd name="csX10" fmla="*/ 4805 w 21799"/>
                <a:gd name="csY10" fmla="*/ 56108 h 56668"/>
                <a:gd name="csX11" fmla="*/ 3060 w 21799"/>
                <a:gd name="csY11" fmla="*/ 56656 h 566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1799" h="56668">
                  <a:moveTo>
                    <a:pt x="3060" y="56668"/>
                  </a:moveTo>
                  <a:cubicBezTo>
                    <a:pt x="2092" y="56668"/>
                    <a:pt x="1149" y="56210"/>
                    <a:pt x="551" y="55357"/>
                  </a:cubicBezTo>
                  <a:cubicBezTo>
                    <a:pt x="-417" y="53969"/>
                    <a:pt x="-73" y="52072"/>
                    <a:pt x="1302" y="51104"/>
                  </a:cubicBezTo>
                  <a:cubicBezTo>
                    <a:pt x="8142" y="46329"/>
                    <a:pt x="9327" y="36192"/>
                    <a:pt x="9632" y="28985"/>
                  </a:cubicBezTo>
                  <a:lnTo>
                    <a:pt x="9709" y="27075"/>
                  </a:lnTo>
                  <a:cubicBezTo>
                    <a:pt x="10040" y="18403"/>
                    <a:pt x="10409" y="8585"/>
                    <a:pt x="16358" y="1149"/>
                  </a:cubicBezTo>
                  <a:cubicBezTo>
                    <a:pt x="17415" y="-176"/>
                    <a:pt x="19338" y="-379"/>
                    <a:pt x="20650" y="665"/>
                  </a:cubicBezTo>
                  <a:cubicBezTo>
                    <a:pt x="21975" y="1722"/>
                    <a:pt x="22179" y="3645"/>
                    <a:pt x="21134" y="4956"/>
                  </a:cubicBezTo>
                  <a:cubicBezTo>
                    <a:pt x="16447" y="10827"/>
                    <a:pt x="16128" y="19205"/>
                    <a:pt x="15810" y="27304"/>
                  </a:cubicBezTo>
                  <a:lnTo>
                    <a:pt x="15734" y="29227"/>
                  </a:lnTo>
                  <a:cubicBezTo>
                    <a:pt x="15377" y="37733"/>
                    <a:pt x="13861" y="49779"/>
                    <a:pt x="4805" y="56108"/>
                  </a:cubicBezTo>
                  <a:cubicBezTo>
                    <a:pt x="4270" y="56477"/>
                    <a:pt x="3659" y="56656"/>
                    <a:pt x="3060" y="56656"/>
                  </a:cubicBezTo>
                  <a:close/>
                </a:path>
              </a:pathLst>
            </a:custGeom>
            <a:solidFill>
              <a:schemeClr val="tx1"/>
            </a:solidFill>
            <a:ln w="1264" cap="flat">
              <a:noFill/>
              <a:prstDash val="solid"/>
              <a:miter/>
            </a:ln>
          </p:spPr>
          <p:txBody>
            <a:bodyPr/>
            <a:lstStyle/>
            <a:p>
              <a:endParaRPr lang="en-US"/>
            </a:p>
          </p:txBody>
        </p:sp>
        <p:sp>
          <p:nvSpPr>
            <p:cNvPr id="4837" name="Freeform 4836">
              <a:extLst>
                <a:ext uri="{FF2B5EF4-FFF2-40B4-BE49-F238E27FC236}">
                  <a16:creationId xmlns:a16="http://schemas.microsoft.com/office/drawing/2014/main" id="{1ED66F62-043D-57DF-0B3E-501FF67DDBB6}"/>
                </a:ext>
              </a:extLst>
            </p:cNvPr>
            <p:cNvSpPr/>
            <p:nvPr/>
          </p:nvSpPr>
          <p:spPr>
            <a:xfrm>
              <a:off x="7896651" y="2190899"/>
              <a:ext cx="98616" cy="151188"/>
            </a:xfrm>
            <a:custGeom>
              <a:avLst/>
              <a:gdLst>
                <a:gd name="csX0" fmla="*/ 45694 w 98616"/>
                <a:gd name="csY0" fmla="*/ 151188 h 151188"/>
                <a:gd name="csX1" fmla="*/ 42764 w 98616"/>
                <a:gd name="csY1" fmla="*/ 149011 h 151188"/>
                <a:gd name="csX2" fmla="*/ 44815 w 98616"/>
                <a:gd name="csY2" fmla="*/ 145203 h 151188"/>
                <a:gd name="csX3" fmla="*/ 79639 w 98616"/>
                <a:gd name="csY3" fmla="*/ 119456 h 151188"/>
                <a:gd name="csX4" fmla="*/ 77690 w 98616"/>
                <a:gd name="csY4" fmla="*/ 46376 h 151188"/>
                <a:gd name="csX5" fmla="*/ 42153 w 98616"/>
                <a:gd name="csY5" fmla="*/ 15229 h 151188"/>
                <a:gd name="csX6" fmla="*/ 21607 w 98616"/>
                <a:gd name="csY6" fmla="*/ 6150 h 151188"/>
                <a:gd name="csX7" fmla="*/ 6055 w 98616"/>
                <a:gd name="csY7" fmla="*/ 15636 h 151188"/>
                <a:gd name="csX8" fmla="*/ 2476 w 98616"/>
                <a:gd name="csY8" fmla="*/ 18056 h 151188"/>
                <a:gd name="csX9" fmla="*/ 56 w 98616"/>
                <a:gd name="csY9" fmla="*/ 14478 h 151188"/>
                <a:gd name="csX10" fmla="*/ 22015 w 98616"/>
                <a:gd name="csY10" fmla="*/ 50 h 151188"/>
                <a:gd name="csX11" fmla="*/ 45668 w 98616"/>
                <a:gd name="csY11" fmla="*/ 10224 h 151188"/>
                <a:gd name="csX12" fmla="*/ 82199 w 98616"/>
                <a:gd name="csY12" fmla="*/ 42237 h 151188"/>
                <a:gd name="csX13" fmla="*/ 84734 w 98616"/>
                <a:gd name="csY13" fmla="*/ 122830 h 151188"/>
                <a:gd name="csX14" fmla="*/ 46572 w 98616"/>
                <a:gd name="csY14" fmla="*/ 151061 h 151188"/>
                <a:gd name="csX15" fmla="*/ 45694 w 98616"/>
                <a:gd name="csY15" fmla="*/ 151188 h 1511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98616" h="151188">
                  <a:moveTo>
                    <a:pt x="45694" y="151188"/>
                  </a:moveTo>
                  <a:cubicBezTo>
                    <a:pt x="44382" y="151188"/>
                    <a:pt x="43159" y="150335"/>
                    <a:pt x="42764" y="149011"/>
                  </a:cubicBezTo>
                  <a:cubicBezTo>
                    <a:pt x="42280" y="147394"/>
                    <a:pt x="43197" y="145687"/>
                    <a:pt x="44815" y="145203"/>
                  </a:cubicBezTo>
                  <a:cubicBezTo>
                    <a:pt x="59068" y="140938"/>
                    <a:pt x="71436" y="131782"/>
                    <a:pt x="79639" y="119456"/>
                  </a:cubicBezTo>
                  <a:cubicBezTo>
                    <a:pt x="92121" y="100686"/>
                    <a:pt x="101904" y="72760"/>
                    <a:pt x="77690" y="46376"/>
                  </a:cubicBezTo>
                  <a:cubicBezTo>
                    <a:pt x="67067" y="34788"/>
                    <a:pt x="55106" y="24321"/>
                    <a:pt x="42153" y="15229"/>
                  </a:cubicBezTo>
                  <a:cubicBezTo>
                    <a:pt x="35835" y="10797"/>
                    <a:pt x="28982" y="6633"/>
                    <a:pt x="21607" y="6150"/>
                  </a:cubicBezTo>
                  <a:cubicBezTo>
                    <a:pt x="15073" y="5717"/>
                    <a:pt x="7265" y="9435"/>
                    <a:pt x="6055" y="15636"/>
                  </a:cubicBezTo>
                  <a:cubicBezTo>
                    <a:pt x="5736" y="17292"/>
                    <a:pt x="4119" y="18374"/>
                    <a:pt x="2476" y="18056"/>
                  </a:cubicBezTo>
                  <a:cubicBezTo>
                    <a:pt x="820" y="17737"/>
                    <a:pt x="-263" y="16133"/>
                    <a:pt x="56" y="14478"/>
                  </a:cubicBezTo>
                  <a:cubicBezTo>
                    <a:pt x="1966" y="4660"/>
                    <a:pt x="12729" y="-574"/>
                    <a:pt x="22015" y="50"/>
                  </a:cubicBezTo>
                  <a:cubicBezTo>
                    <a:pt x="30880" y="636"/>
                    <a:pt x="38624" y="5284"/>
                    <a:pt x="45668" y="10224"/>
                  </a:cubicBezTo>
                  <a:cubicBezTo>
                    <a:pt x="58979" y="19558"/>
                    <a:pt x="71270" y="30331"/>
                    <a:pt x="82199" y="42237"/>
                  </a:cubicBezTo>
                  <a:cubicBezTo>
                    <a:pt x="103177" y="65107"/>
                    <a:pt x="104082" y="93720"/>
                    <a:pt x="84734" y="122830"/>
                  </a:cubicBezTo>
                  <a:cubicBezTo>
                    <a:pt x="75741" y="136353"/>
                    <a:pt x="62188" y="146375"/>
                    <a:pt x="46572" y="151061"/>
                  </a:cubicBezTo>
                  <a:cubicBezTo>
                    <a:pt x="46279" y="151150"/>
                    <a:pt x="45987" y="151188"/>
                    <a:pt x="45694" y="151188"/>
                  </a:cubicBezTo>
                  <a:close/>
                </a:path>
              </a:pathLst>
            </a:custGeom>
            <a:solidFill>
              <a:schemeClr val="tx1"/>
            </a:solidFill>
            <a:ln w="1264" cap="flat">
              <a:noFill/>
              <a:prstDash val="solid"/>
              <a:miter/>
            </a:ln>
          </p:spPr>
          <p:txBody>
            <a:bodyPr/>
            <a:lstStyle/>
            <a:p>
              <a:endParaRPr lang="en-US"/>
            </a:p>
          </p:txBody>
        </p:sp>
        <p:sp>
          <p:nvSpPr>
            <p:cNvPr id="4838" name="Freeform 4837">
              <a:extLst>
                <a:ext uri="{FF2B5EF4-FFF2-40B4-BE49-F238E27FC236}">
                  <a16:creationId xmlns:a16="http://schemas.microsoft.com/office/drawing/2014/main" id="{B111426E-057C-B8F8-4419-AE9B77D1B2C8}"/>
                </a:ext>
              </a:extLst>
            </p:cNvPr>
            <p:cNvSpPr/>
            <p:nvPr/>
          </p:nvSpPr>
          <p:spPr>
            <a:xfrm>
              <a:off x="7965393" y="2279761"/>
              <a:ext cx="116874" cy="167291"/>
            </a:xfrm>
            <a:custGeom>
              <a:avLst/>
              <a:gdLst>
                <a:gd name="csX0" fmla="*/ 17915 w 116874"/>
                <a:gd name="csY0" fmla="*/ 167292 h 167291"/>
                <a:gd name="csX1" fmla="*/ 1395 w 116874"/>
                <a:gd name="csY1" fmla="*/ 162631 h 167291"/>
                <a:gd name="csX2" fmla="*/ 490 w 116874"/>
                <a:gd name="csY2" fmla="*/ 158403 h 167291"/>
                <a:gd name="csX3" fmla="*/ 4719 w 116874"/>
                <a:gd name="csY3" fmla="*/ 157499 h 167291"/>
                <a:gd name="csX4" fmla="*/ 43504 w 116874"/>
                <a:gd name="csY4" fmla="*/ 152329 h 167291"/>
                <a:gd name="csX5" fmla="*/ 57910 w 116874"/>
                <a:gd name="csY5" fmla="*/ 140640 h 167291"/>
                <a:gd name="csX6" fmla="*/ 79042 w 116874"/>
                <a:gd name="csY6" fmla="*/ 124697 h 167291"/>
                <a:gd name="csX7" fmla="*/ 87538 w 116874"/>
                <a:gd name="csY7" fmla="*/ 120546 h 167291"/>
                <a:gd name="csX8" fmla="*/ 104249 w 116874"/>
                <a:gd name="csY8" fmla="*/ 110091 h 167291"/>
                <a:gd name="csX9" fmla="*/ 108822 w 116874"/>
                <a:gd name="csY9" fmla="*/ 75506 h 167291"/>
                <a:gd name="csX10" fmla="*/ 25710 w 116874"/>
                <a:gd name="csY10" fmla="*/ 6106 h 167291"/>
                <a:gd name="csX11" fmla="*/ 22806 w 116874"/>
                <a:gd name="csY11" fmla="*/ 2910 h 167291"/>
                <a:gd name="csX12" fmla="*/ 26003 w 116874"/>
                <a:gd name="csY12" fmla="*/ 7 h 167291"/>
                <a:gd name="csX13" fmla="*/ 114757 w 116874"/>
                <a:gd name="csY13" fmla="*/ 74054 h 167291"/>
                <a:gd name="csX14" fmla="*/ 108796 w 116874"/>
                <a:gd name="csY14" fmla="*/ 114166 h 167291"/>
                <a:gd name="csX15" fmla="*/ 90072 w 116874"/>
                <a:gd name="csY15" fmla="*/ 126098 h 167291"/>
                <a:gd name="csX16" fmla="*/ 81971 w 116874"/>
                <a:gd name="csY16" fmla="*/ 130045 h 167291"/>
                <a:gd name="csX17" fmla="*/ 61923 w 116874"/>
                <a:gd name="csY17" fmla="*/ 145224 h 167291"/>
                <a:gd name="csX18" fmla="*/ 46956 w 116874"/>
                <a:gd name="csY18" fmla="*/ 157347 h 167291"/>
                <a:gd name="csX19" fmla="*/ 17877 w 116874"/>
                <a:gd name="csY19" fmla="*/ 167266 h 16729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116874" h="167291">
                  <a:moveTo>
                    <a:pt x="17915" y="167292"/>
                  </a:moveTo>
                  <a:cubicBezTo>
                    <a:pt x="12170" y="167292"/>
                    <a:pt x="6490" y="165942"/>
                    <a:pt x="1395" y="162631"/>
                  </a:cubicBezTo>
                  <a:cubicBezTo>
                    <a:pt x="-19" y="161714"/>
                    <a:pt x="-427" y="159817"/>
                    <a:pt x="490" y="158403"/>
                  </a:cubicBezTo>
                  <a:cubicBezTo>
                    <a:pt x="1407" y="156990"/>
                    <a:pt x="3305" y="156583"/>
                    <a:pt x="4719" y="157499"/>
                  </a:cubicBezTo>
                  <a:cubicBezTo>
                    <a:pt x="16629" y="165229"/>
                    <a:pt x="33060" y="159549"/>
                    <a:pt x="43504" y="152329"/>
                  </a:cubicBezTo>
                  <a:cubicBezTo>
                    <a:pt x="48548" y="148840"/>
                    <a:pt x="53312" y="144676"/>
                    <a:pt x="57910" y="140640"/>
                  </a:cubicBezTo>
                  <a:cubicBezTo>
                    <a:pt x="64419" y="134935"/>
                    <a:pt x="71157" y="129039"/>
                    <a:pt x="79042" y="124697"/>
                  </a:cubicBezTo>
                  <a:cubicBezTo>
                    <a:pt x="81806" y="123169"/>
                    <a:pt x="84723" y="121845"/>
                    <a:pt x="87538" y="120546"/>
                  </a:cubicBezTo>
                  <a:cubicBezTo>
                    <a:pt x="93944" y="117617"/>
                    <a:pt x="100007" y="114841"/>
                    <a:pt x="104249" y="110091"/>
                  </a:cubicBezTo>
                  <a:cubicBezTo>
                    <a:pt x="112719" y="100643"/>
                    <a:pt x="111407" y="86075"/>
                    <a:pt x="108822" y="75506"/>
                  </a:cubicBezTo>
                  <a:cubicBezTo>
                    <a:pt x="99574" y="37776"/>
                    <a:pt x="63846" y="7940"/>
                    <a:pt x="25710" y="6106"/>
                  </a:cubicBezTo>
                  <a:cubicBezTo>
                    <a:pt x="24029" y="6030"/>
                    <a:pt x="22717" y="4591"/>
                    <a:pt x="22806" y="2910"/>
                  </a:cubicBezTo>
                  <a:cubicBezTo>
                    <a:pt x="22883" y="1229"/>
                    <a:pt x="24322" y="-108"/>
                    <a:pt x="26003" y="7"/>
                  </a:cubicBezTo>
                  <a:cubicBezTo>
                    <a:pt x="67400" y="1993"/>
                    <a:pt x="104720" y="33140"/>
                    <a:pt x="114757" y="74054"/>
                  </a:cubicBezTo>
                  <a:cubicBezTo>
                    <a:pt x="117687" y="86050"/>
                    <a:pt x="119037" y="102731"/>
                    <a:pt x="108796" y="114166"/>
                  </a:cubicBezTo>
                  <a:cubicBezTo>
                    <a:pt x="103701" y="119858"/>
                    <a:pt x="96772" y="123029"/>
                    <a:pt x="90072" y="126098"/>
                  </a:cubicBezTo>
                  <a:cubicBezTo>
                    <a:pt x="87359" y="127346"/>
                    <a:pt x="84544" y="128632"/>
                    <a:pt x="81971" y="130045"/>
                  </a:cubicBezTo>
                  <a:cubicBezTo>
                    <a:pt x="74673" y="134056"/>
                    <a:pt x="68482" y="139481"/>
                    <a:pt x="61923" y="145224"/>
                  </a:cubicBezTo>
                  <a:cubicBezTo>
                    <a:pt x="57184" y="149375"/>
                    <a:pt x="52293" y="153666"/>
                    <a:pt x="46956" y="157347"/>
                  </a:cubicBezTo>
                  <a:cubicBezTo>
                    <a:pt x="39186" y="162708"/>
                    <a:pt x="28423" y="167266"/>
                    <a:pt x="17877" y="167266"/>
                  </a:cubicBezTo>
                  <a:close/>
                </a:path>
              </a:pathLst>
            </a:custGeom>
            <a:solidFill>
              <a:schemeClr val="tx1"/>
            </a:solidFill>
            <a:ln w="1264" cap="flat">
              <a:noFill/>
              <a:prstDash val="solid"/>
              <a:miter/>
            </a:ln>
          </p:spPr>
          <p:txBody>
            <a:bodyPr/>
            <a:lstStyle/>
            <a:p>
              <a:endParaRPr lang="en-US"/>
            </a:p>
          </p:txBody>
        </p:sp>
        <p:sp>
          <p:nvSpPr>
            <p:cNvPr id="4839" name="Freeform 4838">
              <a:extLst>
                <a:ext uri="{FF2B5EF4-FFF2-40B4-BE49-F238E27FC236}">
                  <a16:creationId xmlns:a16="http://schemas.microsoft.com/office/drawing/2014/main" id="{ED720C57-DB1B-B3E0-F36A-F42F2FE6CF7B}"/>
                </a:ext>
              </a:extLst>
            </p:cNvPr>
            <p:cNvSpPr/>
            <p:nvPr/>
          </p:nvSpPr>
          <p:spPr>
            <a:xfrm>
              <a:off x="7987362" y="2423111"/>
              <a:ext cx="38274" cy="76418"/>
            </a:xfrm>
            <a:custGeom>
              <a:avLst/>
              <a:gdLst>
                <a:gd name="csX0" fmla="*/ 3054 w 38274"/>
                <a:gd name="csY0" fmla="*/ 76418 h 76418"/>
                <a:gd name="csX1" fmla="*/ 86 w 38274"/>
                <a:gd name="csY1" fmla="*/ 74075 h 76418"/>
                <a:gd name="csX2" fmla="*/ 2340 w 38274"/>
                <a:gd name="csY2" fmla="*/ 70382 h 76418"/>
                <a:gd name="csX3" fmla="*/ 18873 w 38274"/>
                <a:gd name="csY3" fmla="*/ 53777 h 76418"/>
                <a:gd name="csX4" fmla="*/ 22886 w 38274"/>
                <a:gd name="csY4" fmla="*/ 33250 h 76418"/>
                <a:gd name="csX5" fmla="*/ 23510 w 38274"/>
                <a:gd name="csY5" fmla="*/ 27966 h 76418"/>
                <a:gd name="csX6" fmla="*/ 32795 w 38274"/>
                <a:gd name="csY6" fmla="*/ 1187 h 76418"/>
                <a:gd name="csX7" fmla="*/ 37088 w 38274"/>
                <a:gd name="csY7" fmla="*/ 639 h 76418"/>
                <a:gd name="csX8" fmla="*/ 37635 w 38274"/>
                <a:gd name="csY8" fmla="*/ 4930 h 76418"/>
                <a:gd name="csX9" fmla="*/ 29585 w 38274"/>
                <a:gd name="csY9" fmla="*/ 28743 h 76418"/>
                <a:gd name="csX10" fmla="*/ 28974 w 38274"/>
                <a:gd name="csY10" fmla="*/ 33938 h 76418"/>
                <a:gd name="csX11" fmla="*/ 24618 w 38274"/>
                <a:gd name="csY11" fmla="*/ 55942 h 76418"/>
                <a:gd name="csX12" fmla="*/ 3792 w 38274"/>
                <a:gd name="csY12" fmla="*/ 76329 h 76418"/>
                <a:gd name="csX13" fmla="*/ 3079 w 38274"/>
                <a:gd name="csY13" fmla="*/ 76418 h 764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8274" h="76418">
                  <a:moveTo>
                    <a:pt x="3054" y="76418"/>
                  </a:moveTo>
                  <a:cubicBezTo>
                    <a:pt x="1678" y="76418"/>
                    <a:pt x="417" y="75476"/>
                    <a:pt x="86" y="74075"/>
                  </a:cubicBezTo>
                  <a:cubicBezTo>
                    <a:pt x="-309" y="72433"/>
                    <a:pt x="697" y="70777"/>
                    <a:pt x="2340" y="70382"/>
                  </a:cubicBezTo>
                  <a:cubicBezTo>
                    <a:pt x="9410" y="68676"/>
                    <a:pt x="15600" y="62475"/>
                    <a:pt x="18873" y="53777"/>
                  </a:cubicBezTo>
                  <a:cubicBezTo>
                    <a:pt x="21293" y="47334"/>
                    <a:pt x="22070" y="40496"/>
                    <a:pt x="22886" y="33250"/>
                  </a:cubicBezTo>
                  <a:cubicBezTo>
                    <a:pt x="23089" y="31480"/>
                    <a:pt x="23280" y="29723"/>
                    <a:pt x="23510" y="27966"/>
                  </a:cubicBezTo>
                  <a:cubicBezTo>
                    <a:pt x="24631" y="19205"/>
                    <a:pt x="26605" y="9171"/>
                    <a:pt x="32795" y="1187"/>
                  </a:cubicBezTo>
                  <a:cubicBezTo>
                    <a:pt x="33827" y="-151"/>
                    <a:pt x="35750" y="-392"/>
                    <a:pt x="37088" y="639"/>
                  </a:cubicBezTo>
                  <a:cubicBezTo>
                    <a:pt x="38425" y="1670"/>
                    <a:pt x="38667" y="3593"/>
                    <a:pt x="37635" y="4930"/>
                  </a:cubicBezTo>
                  <a:cubicBezTo>
                    <a:pt x="32350" y="11756"/>
                    <a:pt x="30592" y="20797"/>
                    <a:pt x="29585" y="28743"/>
                  </a:cubicBezTo>
                  <a:cubicBezTo>
                    <a:pt x="29369" y="30462"/>
                    <a:pt x="29178" y="32194"/>
                    <a:pt x="28974" y="33938"/>
                  </a:cubicBezTo>
                  <a:cubicBezTo>
                    <a:pt x="28146" y="41235"/>
                    <a:pt x="27305" y="48786"/>
                    <a:pt x="24618" y="55942"/>
                  </a:cubicBezTo>
                  <a:cubicBezTo>
                    <a:pt x="20631" y="66537"/>
                    <a:pt x="12849" y="74152"/>
                    <a:pt x="3792" y="76329"/>
                  </a:cubicBezTo>
                  <a:cubicBezTo>
                    <a:pt x="3550" y="76393"/>
                    <a:pt x="3308" y="76418"/>
                    <a:pt x="3079" y="76418"/>
                  </a:cubicBezTo>
                  <a:close/>
                </a:path>
              </a:pathLst>
            </a:custGeom>
            <a:solidFill>
              <a:schemeClr val="tx1"/>
            </a:solidFill>
            <a:ln w="1264" cap="flat">
              <a:noFill/>
              <a:prstDash val="solid"/>
              <a:miter/>
            </a:ln>
          </p:spPr>
          <p:txBody>
            <a:bodyPr/>
            <a:lstStyle/>
            <a:p>
              <a:endParaRPr lang="en-US"/>
            </a:p>
          </p:txBody>
        </p:sp>
        <p:sp>
          <p:nvSpPr>
            <p:cNvPr id="4840" name="Freeform 4839">
              <a:extLst>
                <a:ext uri="{FF2B5EF4-FFF2-40B4-BE49-F238E27FC236}">
                  <a16:creationId xmlns:a16="http://schemas.microsoft.com/office/drawing/2014/main" id="{C6D8868C-7E0A-5C4E-CC4A-3E1529085EC8}"/>
                </a:ext>
              </a:extLst>
            </p:cNvPr>
            <p:cNvSpPr/>
            <p:nvPr/>
          </p:nvSpPr>
          <p:spPr>
            <a:xfrm>
              <a:off x="7832327" y="2397641"/>
              <a:ext cx="313968" cy="245004"/>
            </a:xfrm>
            <a:custGeom>
              <a:avLst/>
              <a:gdLst>
                <a:gd name="csX0" fmla="*/ 166801 w 313968"/>
                <a:gd name="csY0" fmla="*/ 245004 h 245004"/>
                <a:gd name="csX1" fmla="*/ 134320 w 313968"/>
                <a:gd name="csY1" fmla="*/ 241057 h 245004"/>
                <a:gd name="csX2" fmla="*/ 103865 w 313968"/>
                <a:gd name="csY2" fmla="*/ 215984 h 245004"/>
                <a:gd name="csX3" fmla="*/ 94885 w 313968"/>
                <a:gd name="csY3" fmla="*/ 206102 h 245004"/>
                <a:gd name="csX4" fmla="*/ 53413 w 313968"/>
                <a:gd name="csY4" fmla="*/ 176076 h 245004"/>
                <a:gd name="csX5" fmla="*/ 4399 w 313968"/>
                <a:gd name="csY5" fmla="*/ 175452 h 245004"/>
                <a:gd name="csX6" fmla="*/ 310 w 313968"/>
                <a:gd name="csY6" fmla="*/ 174051 h 245004"/>
                <a:gd name="csX7" fmla="*/ 1712 w 313968"/>
                <a:gd name="csY7" fmla="*/ 169963 h 245004"/>
                <a:gd name="csX8" fmla="*/ 55769 w 313968"/>
                <a:gd name="csY8" fmla="*/ 170435 h 245004"/>
                <a:gd name="csX9" fmla="*/ 99165 w 313968"/>
                <a:gd name="csY9" fmla="*/ 201734 h 245004"/>
                <a:gd name="csX10" fmla="*/ 108476 w 313968"/>
                <a:gd name="csY10" fmla="*/ 211972 h 245004"/>
                <a:gd name="csX11" fmla="*/ 136002 w 313968"/>
                <a:gd name="csY11" fmla="*/ 235186 h 245004"/>
                <a:gd name="csX12" fmla="*/ 187028 w 313968"/>
                <a:gd name="csY12" fmla="*/ 237733 h 245004"/>
                <a:gd name="csX13" fmla="*/ 189843 w 313968"/>
                <a:gd name="csY13" fmla="*/ 237415 h 245004"/>
                <a:gd name="csX14" fmla="*/ 218833 w 313968"/>
                <a:gd name="csY14" fmla="*/ 228972 h 245004"/>
                <a:gd name="csX15" fmla="*/ 219508 w 313968"/>
                <a:gd name="csY15" fmla="*/ 220109 h 245004"/>
                <a:gd name="csX16" fmla="*/ 218731 w 313968"/>
                <a:gd name="csY16" fmla="*/ 213055 h 245004"/>
                <a:gd name="csX17" fmla="*/ 217801 w 313968"/>
                <a:gd name="csY17" fmla="*/ 205529 h 245004"/>
                <a:gd name="csX18" fmla="*/ 219597 w 313968"/>
                <a:gd name="csY18" fmla="*/ 201594 h 245004"/>
                <a:gd name="csX19" fmla="*/ 223533 w 313968"/>
                <a:gd name="csY19" fmla="*/ 203390 h 245004"/>
                <a:gd name="csX20" fmla="*/ 223533 w 313968"/>
                <a:gd name="csY20" fmla="*/ 203390 h 245004"/>
                <a:gd name="csX21" fmla="*/ 223533 w 313968"/>
                <a:gd name="csY21" fmla="*/ 203390 h 245004"/>
                <a:gd name="csX22" fmla="*/ 245276 w 313968"/>
                <a:gd name="csY22" fmla="*/ 226502 h 245004"/>
                <a:gd name="csX23" fmla="*/ 283220 w 313968"/>
                <a:gd name="csY23" fmla="*/ 214608 h 245004"/>
                <a:gd name="csX24" fmla="*/ 298059 w 313968"/>
                <a:gd name="csY24" fmla="*/ 98768 h 245004"/>
                <a:gd name="csX25" fmla="*/ 297040 w 313968"/>
                <a:gd name="csY25" fmla="*/ 95483 h 245004"/>
                <a:gd name="csX26" fmla="*/ 271133 w 313968"/>
                <a:gd name="csY26" fmla="*/ 66042 h 245004"/>
                <a:gd name="csX27" fmla="*/ 267337 w 313968"/>
                <a:gd name="csY27" fmla="*/ 63979 h 245004"/>
                <a:gd name="csX28" fmla="*/ 269400 w 313968"/>
                <a:gd name="csY28" fmla="*/ 60185 h 245004"/>
                <a:gd name="csX29" fmla="*/ 269400 w 313968"/>
                <a:gd name="csY29" fmla="*/ 60185 h 245004"/>
                <a:gd name="csX30" fmla="*/ 269400 w 313968"/>
                <a:gd name="csY30" fmla="*/ 60185 h 245004"/>
                <a:gd name="csX31" fmla="*/ 272699 w 313968"/>
                <a:gd name="csY31" fmla="*/ 57027 h 245004"/>
                <a:gd name="csX32" fmla="*/ 271107 w 313968"/>
                <a:gd name="csY32" fmla="*/ 33087 h 245004"/>
                <a:gd name="csX33" fmla="*/ 245136 w 313968"/>
                <a:gd name="csY33" fmla="*/ 8001 h 245004"/>
                <a:gd name="csX34" fmla="*/ 227150 w 313968"/>
                <a:gd name="csY34" fmla="*/ 8001 h 245004"/>
                <a:gd name="csX35" fmla="*/ 223036 w 313968"/>
                <a:gd name="csY35" fmla="*/ 6677 h 245004"/>
                <a:gd name="csX36" fmla="*/ 224374 w 313968"/>
                <a:gd name="csY36" fmla="*/ 2564 h 245004"/>
                <a:gd name="csX37" fmla="*/ 247441 w 313968"/>
                <a:gd name="csY37" fmla="*/ 2348 h 245004"/>
                <a:gd name="csX38" fmla="*/ 276686 w 313968"/>
                <a:gd name="csY38" fmla="*/ 30579 h 245004"/>
                <a:gd name="csX39" fmla="*/ 278342 w 313968"/>
                <a:gd name="csY39" fmla="*/ 59446 h 245004"/>
                <a:gd name="csX40" fmla="*/ 302887 w 313968"/>
                <a:gd name="csY40" fmla="*/ 93713 h 245004"/>
                <a:gd name="csX41" fmla="*/ 303893 w 313968"/>
                <a:gd name="csY41" fmla="*/ 96935 h 245004"/>
                <a:gd name="csX42" fmla="*/ 287207 w 313968"/>
                <a:gd name="csY42" fmla="*/ 219269 h 245004"/>
                <a:gd name="csX43" fmla="*/ 244728 w 313968"/>
                <a:gd name="csY43" fmla="*/ 232601 h 245004"/>
                <a:gd name="csX44" fmla="*/ 225953 w 313968"/>
                <a:gd name="csY44" fmla="*/ 221281 h 245004"/>
                <a:gd name="csX45" fmla="*/ 223686 w 313968"/>
                <a:gd name="csY45" fmla="*/ 232691 h 245004"/>
                <a:gd name="csX46" fmla="*/ 190518 w 313968"/>
                <a:gd name="csY46" fmla="*/ 243476 h 245004"/>
                <a:gd name="csX47" fmla="*/ 187754 w 313968"/>
                <a:gd name="csY47" fmla="*/ 243782 h 245004"/>
                <a:gd name="csX48" fmla="*/ 166801 w 313968"/>
                <a:gd name="csY48" fmla="*/ 244991 h 2450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Lst>
              <a:rect l="l" t="t" r="r" b="b"/>
              <a:pathLst>
                <a:path w="313968" h="245004">
                  <a:moveTo>
                    <a:pt x="166801" y="245004"/>
                  </a:moveTo>
                  <a:cubicBezTo>
                    <a:pt x="156713" y="245004"/>
                    <a:pt x="144969" y="244113"/>
                    <a:pt x="134320" y="241057"/>
                  </a:cubicBezTo>
                  <a:cubicBezTo>
                    <a:pt x="122704" y="237720"/>
                    <a:pt x="112705" y="226171"/>
                    <a:pt x="103865" y="215984"/>
                  </a:cubicBezTo>
                  <a:cubicBezTo>
                    <a:pt x="100681" y="212316"/>
                    <a:pt x="97688" y="208853"/>
                    <a:pt x="94885" y="206102"/>
                  </a:cubicBezTo>
                  <a:cubicBezTo>
                    <a:pt x="83766" y="195189"/>
                    <a:pt x="70149" y="183079"/>
                    <a:pt x="53413" y="176076"/>
                  </a:cubicBezTo>
                  <a:cubicBezTo>
                    <a:pt x="36434" y="168970"/>
                    <a:pt x="18105" y="168741"/>
                    <a:pt x="4399" y="175452"/>
                  </a:cubicBezTo>
                  <a:cubicBezTo>
                    <a:pt x="2883" y="176203"/>
                    <a:pt x="1049" y="175566"/>
                    <a:pt x="310" y="174051"/>
                  </a:cubicBezTo>
                  <a:cubicBezTo>
                    <a:pt x="-428" y="172536"/>
                    <a:pt x="196" y="170702"/>
                    <a:pt x="1712" y="169963"/>
                  </a:cubicBezTo>
                  <a:cubicBezTo>
                    <a:pt x="17200" y="162374"/>
                    <a:pt x="36905" y="162552"/>
                    <a:pt x="55769" y="170435"/>
                  </a:cubicBezTo>
                  <a:cubicBezTo>
                    <a:pt x="73461" y="177833"/>
                    <a:pt x="87638" y="190401"/>
                    <a:pt x="99165" y="201734"/>
                  </a:cubicBezTo>
                  <a:cubicBezTo>
                    <a:pt x="102133" y="204651"/>
                    <a:pt x="105216" y="208203"/>
                    <a:pt x="108476" y="211972"/>
                  </a:cubicBezTo>
                  <a:cubicBezTo>
                    <a:pt x="116756" y="221523"/>
                    <a:pt x="126130" y="232347"/>
                    <a:pt x="136002" y="235186"/>
                  </a:cubicBezTo>
                  <a:cubicBezTo>
                    <a:pt x="149172" y="238981"/>
                    <a:pt x="168240" y="239923"/>
                    <a:pt x="187028" y="237733"/>
                  </a:cubicBezTo>
                  <a:cubicBezTo>
                    <a:pt x="187881" y="237631"/>
                    <a:pt x="188824" y="237529"/>
                    <a:pt x="189843" y="237415"/>
                  </a:cubicBezTo>
                  <a:cubicBezTo>
                    <a:pt x="198415" y="236485"/>
                    <a:pt x="214375" y="234766"/>
                    <a:pt x="218833" y="228972"/>
                  </a:cubicBezTo>
                  <a:cubicBezTo>
                    <a:pt x="220680" y="226578"/>
                    <a:pt x="220336" y="224286"/>
                    <a:pt x="219508" y="220109"/>
                  </a:cubicBezTo>
                  <a:cubicBezTo>
                    <a:pt x="219139" y="218238"/>
                    <a:pt x="218935" y="215716"/>
                    <a:pt x="218731" y="213055"/>
                  </a:cubicBezTo>
                  <a:cubicBezTo>
                    <a:pt x="218514" y="210355"/>
                    <a:pt x="218234" y="206675"/>
                    <a:pt x="217801" y="205529"/>
                  </a:cubicBezTo>
                  <a:cubicBezTo>
                    <a:pt x="217215" y="203950"/>
                    <a:pt x="218018" y="202193"/>
                    <a:pt x="219597" y="201594"/>
                  </a:cubicBezTo>
                  <a:cubicBezTo>
                    <a:pt x="221177" y="201009"/>
                    <a:pt x="222934" y="201811"/>
                    <a:pt x="223533" y="203390"/>
                  </a:cubicBezTo>
                  <a:lnTo>
                    <a:pt x="223533" y="203390"/>
                  </a:lnTo>
                  <a:cubicBezTo>
                    <a:pt x="223533" y="203390"/>
                    <a:pt x="223533" y="203390"/>
                    <a:pt x="223533" y="203390"/>
                  </a:cubicBezTo>
                  <a:cubicBezTo>
                    <a:pt x="229099" y="218301"/>
                    <a:pt x="236003" y="225649"/>
                    <a:pt x="245276" y="226502"/>
                  </a:cubicBezTo>
                  <a:cubicBezTo>
                    <a:pt x="259096" y="227763"/>
                    <a:pt x="272929" y="223433"/>
                    <a:pt x="283220" y="214608"/>
                  </a:cubicBezTo>
                  <a:cubicBezTo>
                    <a:pt x="310249" y="191471"/>
                    <a:pt x="315242" y="152493"/>
                    <a:pt x="298059" y="98768"/>
                  </a:cubicBezTo>
                  <a:cubicBezTo>
                    <a:pt x="297741" y="97762"/>
                    <a:pt x="297397" y="96655"/>
                    <a:pt x="297040" y="95483"/>
                  </a:cubicBezTo>
                  <a:cubicBezTo>
                    <a:pt x="291742" y="78292"/>
                    <a:pt x="285373" y="61853"/>
                    <a:pt x="271133" y="66042"/>
                  </a:cubicBezTo>
                  <a:cubicBezTo>
                    <a:pt x="269515" y="66514"/>
                    <a:pt x="267808" y="65597"/>
                    <a:pt x="267337" y="63979"/>
                  </a:cubicBezTo>
                  <a:cubicBezTo>
                    <a:pt x="266853" y="62362"/>
                    <a:pt x="267783" y="60656"/>
                    <a:pt x="269400" y="60185"/>
                  </a:cubicBezTo>
                  <a:lnTo>
                    <a:pt x="269400" y="60185"/>
                  </a:lnTo>
                  <a:cubicBezTo>
                    <a:pt x="269400" y="60185"/>
                    <a:pt x="269400" y="60185"/>
                    <a:pt x="269400" y="60185"/>
                  </a:cubicBezTo>
                  <a:cubicBezTo>
                    <a:pt x="270852" y="59752"/>
                    <a:pt x="271910" y="58746"/>
                    <a:pt x="272699" y="57027"/>
                  </a:cubicBezTo>
                  <a:cubicBezTo>
                    <a:pt x="275578" y="50724"/>
                    <a:pt x="273311" y="37951"/>
                    <a:pt x="271107" y="33087"/>
                  </a:cubicBezTo>
                  <a:cubicBezTo>
                    <a:pt x="266190" y="22251"/>
                    <a:pt x="256001" y="12407"/>
                    <a:pt x="245136" y="8001"/>
                  </a:cubicBezTo>
                  <a:cubicBezTo>
                    <a:pt x="238856" y="5455"/>
                    <a:pt x="232131" y="5455"/>
                    <a:pt x="227150" y="8001"/>
                  </a:cubicBezTo>
                  <a:cubicBezTo>
                    <a:pt x="225647" y="8778"/>
                    <a:pt x="223813" y="8180"/>
                    <a:pt x="223036" y="6677"/>
                  </a:cubicBezTo>
                  <a:cubicBezTo>
                    <a:pt x="222272" y="5174"/>
                    <a:pt x="222871" y="3328"/>
                    <a:pt x="224374" y="2564"/>
                  </a:cubicBezTo>
                  <a:cubicBezTo>
                    <a:pt x="230908" y="-772"/>
                    <a:pt x="239531" y="-861"/>
                    <a:pt x="247441" y="2348"/>
                  </a:cubicBezTo>
                  <a:cubicBezTo>
                    <a:pt x="259873" y="7377"/>
                    <a:pt x="271082" y="18201"/>
                    <a:pt x="276686" y="30579"/>
                  </a:cubicBezTo>
                  <a:cubicBezTo>
                    <a:pt x="278851" y="35354"/>
                    <a:pt x="282380" y="50392"/>
                    <a:pt x="278342" y="59446"/>
                  </a:cubicBezTo>
                  <a:cubicBezTo>
                    <a:pt x="293028" y="61662"/>
                    <a:pt x="299269" y="81960"/>
                    <a:pt x="302887" y="93713"/>
                  </a:cubicBezTo>
                  <a:cubicBezTo>
                    <a:pt x="303243" y="94859"/>
                    <a:pt x="303575" y="95941"/>
                    <a:pt x="303893" y="96935"/>
                  </a:cubicBezTo>
                  <a:cubicBezTo>
                    <a:pt x="321636" y="152429"/>
                    <a:pt x="315866" y="194731"/>
                    <a:pt x="287207" y="219269"/>
                  </a:cubicBezTo>
                  <a:cubicBezTo>
                    <a:pt x="275654" y="229163"/>
                    <a:pt x="260166" y="234002"/>
                    <a:pt x="244728" y="232601"/>
                  </a:cubicBezTo>
                  <a:cubicBezTo>
                    <a:pt x="236245" y="231825"/>
                    <a:pt x="230195" y="226884"/>
                    <a:pt x="225953" y="221281"/>
                  </a:cubicBezTo>
                  <a:cubicBezTo>
                    <a:pt x="226577" y="225037"/>
                    <a:pt x="226654" y="228832"/>
                    <a:pt x="223686" y="232691"/>
                  </a:cubicBezTo>
                  <a:cubicBezTo>
                    <a:pt x="218107" y="239936"/>
                    <a:pt x="204236" y="241986"/>
                    <a:pt x="190518" y="243476"/>
                  </a:cubicBezTo>
                  <a:cubicBezTo>
                    <a:pt x="189511" y="243591"/>
                    <a:pt x="188582" y="243680"/>
                    <a:pt x="187754" y="243782"/>
                  </a:cubicBezTo>
                  <a:cubicBezTo>
                    <a:pt x="183347" y="244291"/>
                    <a:pt x="175730" y="244991"/>
                    <a:pt x="166801" y="244991"/>
                  </a:cubicBezTo>
                  <a:close/>
                </a:path>
              </a:pathLst>
            </a:custGeom>
            <a:solidFill>
              <a:schemeClr val="tx1"/>
            </a:solidFill>
            <a:ln w="1264" cap="flat">
              <a:noFill/>
              <a:prstDash val="solid"/>
              <a:miter/>
            </a:ln>
          </p:spPr>
          <p:txBody>
            <a:bodyPr/>
            <a:lstStyle/>
            <a:p>
              <a:endParaRPr lang="en-US"/>
            </a:p>
          </p:txBody>
        </p:sp>
        <p:sp>
          <p:nvSpPr>
            <p:cNvPr id="4841" name="Freeform 4840">
              <a:extLst>
                <a:ext uri="{FF2B5EF4-FFF2-40B4-BE49-F238E27FC236}">
                  <a16:creationId xmlns:a16="http://schemas.microsoft.com/office/drawing/2014/main" id="{7B276D8B-ED3D-0A10-B7B2-95CDB038F983}"/>
                </a:ext>
              </a:extLst>
            </p:cNvPr>
            <p:cNvSpPr/>
            <p:nvPr/>
          </p:nvSpPr>
          <p:spPr>
            <a:xfrm>
              <a:off x="7909251" y="2629860"/>
              <a:ext cx="261234" cy="177128"/>
            </a:xfrm>
            <a:custGeom>
              <a:avLst/>
              <a:gdLst>
                <a:gd name="csX0" fmla="*/ 3059 w 261234"/>
                <a:gd name="csY0" fmla="*/ 177115 h 177128"/>
                <a:gd name="csX1" fmla="*/ 550 w 261234"/>
                <a:gd name="csY1" fmla="*/ 175804 h 177128"/>
                <a:gd name="csX2" fmla="*/ 1314 w 261234"/>
                <a:gd name="csY2" fmla="*/ 171551 h 177128"/>
                <a:gd name="csX3" fmla="*/ 10918 w 261234"/>
                <a:gd name="csY3" fmla="*/ 144389 h 177128"/>
                <a:gd name="csX4" fmla="*/ 6906 w 261234"/>
                <a:gd name="csY4" fmla="*/ 126295 h 177128"/>
                <a:gd name="csX5" fmla="*/ 2410 w 261234"/>
                <a:gd name="csY5" fmla="*/ 95670 h 177128"/>
                <a:gd name="csX6" fmla="*/ 27018 w 261234"/>
                <a:gd name="csY6" fmla="*/ 42582 h 177128"/>
                <a:gd name="csX7" fmla="*/ 84680 w 261234"/>
                <a:gd name="csY7" fmla="*/ 15956 h 177128"/>
                <a:gd name="csX8" fmla="*/ 110779 w 261234"/>
                <a:gd name="csY8" fmla="*/ 13905 h 177128"/>
                <a:gd name="csX9" fmla="*/ 127121 w 261234"/>
                <a:gd name="csY9" fmla="*/ 13116 h 177128"/>
                <a:gd name="csX10" fmla="*/ 169690 w 261234"/>
                <a:gd name="csY10" fmla="*/ 6494 h 177128"/>
                <a:gd name="csX11" fmla="*/ 176147 w 261234"/>
                <a:gd name="csY11" fmla="*/ 4992 h 177128"/>
                <a:gd name="csX12" fmla="*/ 208207 w 261234"/>
                <a:gd name="csY12" fmla="*/ 0 h 177128"/>
                <a:gd name="csX13" fmla="*/ 208258 w 261234"/>
                <a:gd name="csY13" fmla="*/ 0 h 177128"/>
                <a:gd name="csX14" fmla="*/ 244789 w 261234"/>
                <a:gd name="csY14" fmla="*/ 15357 h 177128"/>
                <a:gd name="csX15" fmla="*/ 260316 w 261234"/>
                <a:gd name="csY15" fmla="*/ 71221 h 177128"/>
                <a:gd name="csX16" fmla="*/ 240204 w 261234"/>
                <a:gd name="csY16" fmla="*/ 99541 h 177128"/>
                <a:gd name="csX17" fmla="*/ 201342 w 261234"/>
                <a:gd name="csY17" fmla="*/ 110836 h 177128"/>
                <a:gd name="csX18" fmla="*/ 194260 w 261234"/>
                <a:gd name="csY18" fmla="*/ 112007 h 177128"/>
                <a:gd name="csX19" fmla="*/ 154494 w 261234"/>
                <a:gd name="csY19" fmla="*/ 129924 h 177128"/>
                <a:gd name="csX20" fmla="*/ 150189 w 261234"/>
                <a:gd name="csY20" fmla="*/ 130267 h 177128"/>
                <a:gd name="csX21" fmla="*/ 149845 w 261234"/>
                <a:gd name="csY21" fmla="*/ 125963 h 177128"/>
                <a:gd name="csX22" fmla="*/ 193228 w 261234"/>
                <a:gd name="csY22" fmla="*/ 105984 h 177128"/>
                <a:gd name="csX23" fmla="*/ 200387 w 261234"/>
                <a:gd name="csY23" fmla="*/ 104800 h 177128"/>
                <a:gd name="csX24" fmla="*/ 237134 w 261234"/>
                <a:gd name="csY24" fmla="*/ 94256 h 177128"/>
                <a:gd name="csX25" fmla="*/ 254329 w 261234"/>
                <a:gd name="csY25" fmla="*/ 70049 h 177128"/>
                <a:gd name="csX26" fmla="*/ 239962 w 261234"/>
                <a:gd name="csY26" fmla="*/ 19088 h 177128"/>
                <a:gd name="csX27" fmla="*/ 208271 w 261234"/>
                <a:gd name="csY27" fmla="*/ 6099 h 177128"/>
                <a:gd name="csX28" fmla="*/ 208233 w 261234"/>
                <a:gd name="csY28" fmla="*/ 6099 h 177128"/>
                <a:gd name="csX29" fmla="*/ 177574 w 261234"/>
                <a:gd name="csY29" fmla="*/ 10926 h 177128"/>
                <a:gd name="csX30" fmla="*/ 171052 w 261234"/>
                <a:gd name="csY30" fmla="*/ 12441 h 177128"/>
                <a:gd name="csX31" fmla="*/ 127669 w 261234"/>
                <a:gd name="csY31" fmla="*/ 19190 h 177128"/>
                <a:gd name="csX32" fmla="*/ 110970 w 261234"/>
                <a:gd name="csY32" fmla="*/ 20005 h 177128"/>
                <a:gd name="csX33" fmla="*/ 85750 w 261234"/>
                <a:gd name="csY33" fmla="*/ 21966 h 177128"/>
                <a:gd name="csX34" fmla="*/ 31030 w 261234"/>
                <a:gd name="csY34" fmla="*/ 47204 h 177128"/>
                <a:gd name="csX35" fmla="*/ 8536 w 261234"/>
                <a:gd name="csY35" fmla="*/ 96103 h 177128"/>
                <a:gd name="csX36" fmla="*/ 12842 w 261234"/>
                <a:gd name="csY36" fmla="*/ 124703 h 177128"/>
                <a:gd name="csX37" fmla="*/ 17019 w 261234"/>
                <a:gd name="csY37" fmla="*/ 143613 h 177128"/>
                <a:gd name="csX38" fmla="*/ 4855 w 261234"/>
                <a:gd name="csY38" fmla="*/ 176581 h 177128"/>
                <a:gd name="csX39" fmla="*/ 3110 w 261234"/>
                <a:gd name="csY39" fmla="*/ 177128 h 1771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Lst>
              <a:rect l="l" t="t" r="r" b="b"/>
              <a:pathLst>
                <a:path w="261234" h="177128">
                  <a:moveTo>
                    <a:pt x="3059" y="177115"/>
                  </a:moveTo>
                  <a:cubicBezTo>
                    <a:pt x="2091" y="177115"/>
                    <a:pt x="1149" y="176657"/>
                    <a:pt x="550" y="175804"/>
                  </a:cubicBezTo>
                  <a:cubicBezTo>
                    <a:pt x="-418" y="174416"/>
                    <a:pt x="-74" y="172518"/>
                    <a:pt x="1314" y="171551"/>
                  </a:cubicBezTo>
                  <a:cubicBezTo>
                    <a:pt x="10179" y="165375"/>
                    <a:pt x="12090" y="153469"/>
                    <a:pt x="10918" y="144389"/>
                  </a:cubicBezTo>
                  <a:cubicBezTo>
                    <a:pt x="10116" y="138213"/>
                    <a:pt x="8485" y="132152"/>
                    <a:pt x="6906" y="126295"/>
                  </a:cubicBezTo>
                  <a:cubicBezTo>
                    <a:pt x="4308" y="116655"/>
                    <a:pt x="1620" y="106697"/>
                    <a:pt x="2410" y="95670"/>
                  </a:cubicBezTo>
                  <a:cubicBezTo>
                    <a:pt x="4040" y="73105"/>
                    <a:pt x="12319" y="55240"/>
                    <a:pt x="27018" y="42582"/>
                  </a:cubicBezTo>
                  <a:cubicBezTo>
                    <a:pt x="42813" y="28982"/>
                    <a:pt x="62747" y="19776"/>
                    <a:pt x="84680" y="15956"/>
                  </a:cubicBezTo>
                  <a:cubicBezTo>
                    <a:pt x="93609" y="14402"/>
                    <a:pt x="102334" y="14147"/>
                    <a:pt x="110779" y="13905"/>
                  </a:cubicBezTo>
                  <a:cubicBezTo>
                    <a:pt x="116103" y="13753"/>
                    <a:pt x="121606" y="13587"/>
                    <a:pt x="127121" y="13116"/>
                  </a:cubicBezTo>
                  <a:cubicBezTo>
                    <a:pt x="141438" y="11868"/>
                    <a:pt x="155768" y="9640"/>
                    <a:pt x="169690" y="6494"/>
                  </a:cubicBezTo>
                  <a:cubicBezTo>
                    <a:pt x="171842" y="6010"/>
                    <a:pt x="173995" y="5501"/>
                    <a:pt x="176147" y="4992"/>
                  </a:cubicBezTo>
                  <a:cubicBezTo>
                    <a:pt x="186516" y="2534"/>
                    <a:pt x="197241" y="13"/>
                    <a:pt x="208207" y="0"/>
                  </a:cubicBezTo>
                  <a:lnTo>
                    <a:pt x="208258" y="0"/>
                  </a:lnTo>
                  <a:cubicBezTo>
                    <a:pt x="223925" y="0"/>
                    <a:pt x="237236" y="5603"/>
                    <a:pt x="244789" y="15357"/>
                  </a:cubicBezTo>
                  <a:cubicBezTo>
                    <a:pt x="257590" y="31924"/>
                    <a:pt x="263691" y="53852"/>
                    <a:pt x="260316" y="71221"/>
                  </a:cubicBezTo>
                  <a:cubicBezTo>
                    <a:pt x="257947" y="83445"/>
                    <a:pt x="250992" y="93237"/>
                    <a:pt x="240204" y="99541"/>
                  </a:cubicBezTo>
                  <a:cubicBezTo>
                    <a:pt x="228371" y="106468"/>
                    <a:pt x="214627" y="108684"/>
                    <a:pt x="201342" y="110836"/>
                  </a:cubicBezTo>
                  <a:cubicBezTo>
                    <a:pt x="198973" y="111218"/>
                    <a:pt x="196604" y="111600"/>
                    <a:pt x="194260" y="112007"/>
                  </a:cubicBezTo>
                  <a:cubicBezTo>
                    <a:pt x="180860" y="114337"/>
                    <a:pt x="164238" y="118476"/>
                    <a:pt x="154494" y="129924"/>
                  </a:cubicBezTo>
                  <a:cubicBezTo>
                    <a:pt x="153398" y="131210"/>
                    <a:pt x="151475" y="131363"/>
                    <a:pt x="150189" y="130267"/>
                  </a:cubicBezTo>
                  <a:cubicBezTo>
                    <a:pt x="148902" y="129172"/>
                    <a:pt x="148749" y="127250"/>
                    <a:pt x="149845" y="125963"/>
                  </a:cubicBezTo>
                  <a:cubicBezTo>
                    <a:pt x="160863" y="113026"/>
                    <a:pt x="178822" y="108493"/>
                    <a:pt x="193228" y="105984"/>
                  </a:cubicBezTo>
                  <a:cubicBezTo>
                    <a:pt x="195597" y="105576"/>
                    <a:pt x="197992" y="105182"/>
                    <a:pt x="200387" y="104800"/>
                  </a:cubicBezTo>
                  <a:cubicBezTo>
                    <a:pt x="213124" y="102737"/>
                    <a:pt x="226282" y="100610"/>
                    <a:pt x="237134" y="94256"/>
                  </a:cubicBezTo>
                  <a:cubicBezTo>
                    <a:pt x="246483" y="88781"/>
                    <a:pt x="252279" y="80644"/>
                    <a:pt x="254329" y="70049"/>
                  </a:cubicBezTo>
                  <a:cubicBezTo>
                    <a:pt x="257807" y="52171"/>
                    <a:pt x="249617" y="31567"/>
                    <a:pt x="239962" y="19088"/>
                  </a:cubicBezTo>
                  <a:cubicBezTo>
                    <a:pt x="233669" y="10951"/>
                    <a:pt x="221824" y="6099"/>
                    <a:pt x="208271" y="6099"/>
                  </a:cubicBezTo>
                  <a:lnTo>
                    <a:pt x="208233" y="6099"/>
                  </a:lnTo>
                  <a:cubicBezTo>
                    <a:pt x="197967" y="6099"/>
                    <a:pt x="187598" y="8557"/>
                    <a:pt x="177574" y="10926"/>
                  </a:cubicBezTo>
                  <a:cubicBezTo>
                    <a:pt x="175396" y="11435"/>
                    <a:pt x="173231" y="11957"/>
                    <a:pt x="171052" y="12441"/>
                  </a:cubicBezTo>
                  <a:cubicBezTo>
                    <a:pt x="156850" y="15650"/>
                    <a:pt x="142266" y="17917"/>
                    <a:pt x="127669" y="19190"/>
                  </a:cubicBezTo>
                  <a:cubicBezTo>
                    <a:pt x="121963" y="19687"/>
                    <a:pt x="116371" y="19852"/>
                    <a:pt x="110970" y="20005"/>
                  </a:cubicBezTo>
                  <a:cubicBezTo>
                    <a:pt x="102373" y="20260"/>
                    <a:pt x="94246" y="20489"/>
                    <a:pt x="85750" y="21966"/>
                  </a:cubicBezTo>
                  <a:cubicBezTo>
                    <a:pt x="64899" y="25595"/>
                    <a:pt x="45984" y="34318"/>
                    <a:pt x="31030" y="47204"/>
                  </a:cubicBezTo>
                  <a:cubicBezTo>
                    <a:pt x="17605" y="58767"/>
                    <a:pt x="10039" y="75219"/>
                    <a:pt x="8536" y="96103"/>
                  </a:cubicBezTo>
                  <a:cubicBezTo>
                    <a:pt x="7810" y="106099"/>
                    <a:pt x="10256" y="115127"/>
                    <a:pt x="12842" y="124703"/>
                  </a:cubicBezTo>
                  <a:cubicBezTo>
                    <a:pt x="14472" y="130764"/>
                    <a:pt x="16166" y="137016"/>
                    <a:pt x="17019" y="143613"/>
                  </a:cubicBezTo>
                  <a:cubicBezTo>
                    <a:pt x="18421" y="154475"/>
                    <a:pt x="15962" y="168838"/>
                    <a:pt x="4855" y="176581"/>
                  </a:cubicBezTo>
                  <a:cubicBezTo>
                    <a:pt x="4320" y="176950"/>
                    <a:pt x="3709" y="177128"/>
                    <a:pt x="3110" y="177128"/>
                  </a:cubicBezTo>
                  <a:close/>
                </a:path>
              </a:pathLst>
            </a:custGeom>
            <a:solidFill>
              <a:schemeClr val="tx1"/>
            </a:solidFill>
            <a:ln w="1264" cap="flat">
              <a:noFill/>
              <a:prstDash val="solid"/>
              <a:miter/>
            </a:ln>
          </p:spPr>
          <p:txBody>
            <a:bodyPr/>
            <a:lstStyle/>
            <a:p>
              <a:endParaRPr lang="en-US"/>
            </a:p>
          </p:txBody>
        </p:sp>
        <p:sp>
          <p:nvSpPr>
            <p:cNvPr id="4842" name="Freeform 4841">
              <a:extLst>
                <a:ext uri="{FF2B5EF4-FFF2-40B4-BE49-F238E27FC236}">
                  <a16:creationId xmlns:a16="http://schemas.microsoft.com/office/drawing/2014/main" id="{485552CA-2D72-08AF-5B2C-CCA778A2AE34}"/>
                </a:ext>
              </a:extLst>
            </p:cNvPr>
            <p:cNvSpPr/>
            <p:nvPr/>
          </p:nvSpPr>
          <p:spPr>
            <a:xfrm>
              <a:off x="7870556" y="2712770"/>
              <a:ext cx="48223" cy="35031"/>
            </a:xfrm>
            <a:custGeom>
              <a:avLst/>
              <a:gdLst>
                <a:gd name="csX0" fmla="*/ 3962 w 48223"/>
                <a:gd name="csY0" fmla="*/ 35031 h 35031"/>
                <a:gd name="csX1" fmla="*/ 2994 w 48223"/>
                <a:gd name="csY1" fmla="*/ 35031 h 35031"/>
                <a:gd name="csX2" fmla="*/ 1 w 48223"/>
                <a:gd name="csY2" fmla="*/ 31911 h 35031"/>
                <a:gd name="csX3" fmla="*/ 3121 w 48223"/>
                <a:gd name="csY3" fmla="*/ 28919 h 35031"/>
                <a:gd name="csX4" fmla="*/ 42276 w 48223"/>
                <a:gd name="csY4" fmla="*/ 2076 h 35031"/>
                <a:gd name="csX5" fmla="*/ 46148 w 48223"/>
                <a:gd name="csY5" fmla="*/ 166 h 35031"/>
                <a:gd name="csX6" fmla="*/ 48059 w 48223"/>
                <a:gd name="csY6" fmla="*/ 4037 h 35031"/>
                <a:gd name="csX7" fmla="*/ 3949 w 48223"/>
                <a:gd name="csY7" fmla="*/ 35031 h 350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48223" h="35031">
                  <a:moveTo>
                    <a:pt x="3962" y="35031"/>
                  </a:moveTo>
                  <a:cubicBezTo>
                    <a:pt x="3644" y="35031"/>
                    <a:pt x="3325" y="35031"/>
                    <a:pt x="2994" y="35031"/>
                  </a:cubicBezTo>
                  <a:cubicBezTo>
                    <a:pt x="1313" y="34993"/>
                    <a:pt x="-37" y="33592"/>
                    <a:pt x="1" y="31911"/>
                  </a:cubicBezTo>
                  <a:cubicBezTo>
                    <a:pt x="39" y="30230"/>
                    <a:pt x="1504" y="28868"/>
                    <a:pt x="3121" y="28919"/>
                  </a:cubicBezTo>
                  <a:cubicBezTo>
                    <a:pt x="20126" y="29288"/>
                    <a:pt x="36965" y="17751"/>
                    <a:pt x="42276" y="2076"/>
                  </a:cubicBezTo>
                  <a:cubicBezTo>
                    <a:pt x="42811" y="471"/>
                    <a:pt x="44543" y="-382"/>
                    <a:pt x="46148" y="166"/>
                  </a:cubicBezTo>
                  <a:cubicBezTo>
                    <a:pt x="47740" y="713"/>
                    <a:pt x="48607" y="2445"/>
                    <a:pt x="48059" y="4037"/>
                  </a:cubicBezTo>
                  <a:cubicBezTo>
                    <a:pt x="41932" y="22132"/>
                    <a:pt x="23476" y="35031"/>
                    <a:pt x="3949" y="35031"/>
                  </a:cubicBezTo>
                  <a:close/>
                </a:path>
              </a:pathLst>
            </a:custGeom>
            <a:solidFill>
              <a:schemeClr val="tx1"/>
            </a:solidFill>
            <a:ln w="1264" cap="flat">
              <a:noFill/>
              <a:prstDash val="solid"/>
              <a:miter/>
            </a:ln>
          </p:spPr>
          <p:txBody>
            <a:bodyPr/>
            <a:lstStyle/>
            <a:p>
              <a:endParaRPr lang="en-US"/>
            </a:p>
          </p:txBody>
        </p:sp>
        <p:sp>
          <p:nvSpPr>
            <p:cNvPr id="4843" name="Freeform 4842">
              <a:extLst>
                <a:ext uri="{FF2B5EF4-FFF2-40B4-BE49-F238E27FC236}">
                  <a16:creationId xmlns:a16="http://schemas.microsoft.com/office/drawing/2014/main" id="{0538FEBA-2521-9A7D-F4D1-4FDBEDE15BBC}"/>
                </a:ext>
              </a:extLst>
            </p:cNvPr>
            <p:cNvSpPr/>
            <p:nvPr/>
          </p:nvSpPr>
          <p:spPr>
            <a:xfrm>
              <a:off x="7938600" y="2613136"/>
              <a:ext cx="18653" cy="62439"/>
            </a:xfrm>
            <a:custGeom>
              <a:avLst/>
              <a:gdLst>
                <a:gd name="csX0" fmla="*/ 3057 w 18653"/>
                <a:gd name="csY0" fmla="*/ 62414 h 62439"/>
                <a:gd name="csX1" fmla="*/ 1197 w 18653"/>
                <a:gd name="csY1" fmla="*/ 61790 h 62439"/>
                <a:gd name="csX2" fmla="*/ 624 w 18653"/>
                <a:gd name="csY2" fmla="*/ 57511 h 62439"/>
                <a:gd name="csX3" fmla="*/ 1338 w 18653"/>
                <a:gd name="csY3" fmla="*/ 5035 h 62439"/>
                <a:gd name="csX4" fmla="*/ 1681 w 18653"/>
                <a:gd name="csY4" fmla="*/ 731 h 62439"/>
                <a:gd name="csX5" fmla="*/ 5987 w 18653"/>
                <a:gd name="csY5" fmla="*/ 1075 h 62439"/>
                <a:gd name="csX6" fmla="*/ 5477 w 18653"/>
                <a:gd name="csY6" fmla="*/ 61242 h 62439"/>
                <a:gd name="csX7" fmla="*/ 3044 w 18653"/>
                <a:gd name="csY7" fmla="*/ 62439 h 624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8653" h="62439">
                  <a:moveTo>
                    <a:pt x="3057" y="62414"/>
                  </a:moveTo>
                  <a:cubicBezTo>
                    <a:pt x="2407" y="62414"/>
                    <a:pt x="1758" y="62210"/>
                    <a:pt x="1197" y="61790"/>
                  </a:cubicBezTo>
                  <a:cubicBezTo>
                    <a:pt x="-140" y="60758"/>
                    <a:pt x="-395" y="58848"/>
                    <a:pt x="624" y="57511"/>
                  </a:cubicBezTo>
                  <a:cubicBezTo>
                    <a:pt x="13909" y="40142"/>
                    <a:pt x="18660" y="25307"/>
                    <a:pt x="1338" y="5035"/>
                  </a:cubicBezTo>
                  <a:cubicBezTo>
                    <a:pt x="242" y="3749"/>
                    <a:pt x="395" y="1826"/>
                    <a:pt x="1681" y="731"/>
                  </a:cubicBezTo>
                  <a:cubicBezTo>
                    <a:pt x="2968" y="-364"/>
                    <a:pt x="4891" y="-212"/>
                    <a:pt x="5987" y="1075"/>
                  </a:cubicBezTo>
                  <a:cubicBezTo>
                    <a:pt x="27080" y="25766"/>
                    <a:pt x="18215" y="44586"/>
                    <a:pt x="5477" y="61242"/>
                  </a:cubicBezTo>
                  <a:cubicBezTo>
                    <a:pt x="4878" y="62032"/>
                    <a:pt x="3961" y="62439"/>
                    <a:pt x="3044" y="62439"/>
                  </a:cubicBezTo>
                  <a:close/>
                </a:path>
              </a:pathLst>
            </a:custGeom>
            <a:solidFill>
              <a:schemeClr val="tx1"/>
            </a:solidFill>
            <a:ln w="1264" cap="flat">
              <a:noFill/>
              <a:prstDash val="solid"/>
              <a:miter/>
            </a:ln>
          </p:spPr>
          <p:txBody>
            <a:bodyPr/>
            <a:lstStyle/>
            <a:p>
              <a:endParaRPr lang="en-US"/>
            </a:p>
          </p:txBody>
        </p:sp>
        <p:sp>
          <p:nvSpPr>
            <p:cNvPr id="4844" name="Freeform 4843">
              <a:extLst>
                <a:ext uri="{FF2B5EF4-FFF2-40B4-BE49-F238E27FC236}">
                  <a16:creationId xmlns:a16="http://schemas.microsoft.com/office/drawing/2014/main" id="{F772698F-E4C1-E559-BDD7-794DE6E2E40E}"/>
                </a:ext>
              </a:extLst>
            </p:cNvPr>
            <p:cNvSpPr/>
            <p:nvPr/>
          </p:nvSpPr>
          <p:spPr>
            <a:xfrm>
              <a:off x="8061068" y="2722745"/>
              <a:ext cx="45355" cy="20077"/>
            </a:xfrm>
            <a:custGeom>
              <a:avLst/>
              <a:gdLst>
                <a:gd name="csX0" fmla="*/ 36049 w 45355"/>
                <a:gd name="csY0" fmla="*/ 20077 h 20077"/>
                <a:gd name="csX1" fmla="*/ 754 w 45355"/>
                <a:gd name="csY1" fmla="*/ 5077 h 20077"/>
                <a:gd name="csX2" fmla="*/ 1047 w 45355"/>
                <a:gd name="csY2" fmla="*/ 760 h 20077"/>
                <a:gd name="csX3" fmla="*/ 5365 w 45355"/>
                <a:gd name="csY3" fmla="*/ 1040 h 20077"/>
                <a:gd name="csX4" fmla="*/ 41768 w 45355"/>
                <a:gd name="csY4" fmla="*/ 13481 h 20077"/>
                <a:gd name="csX5" fmla="*/ 45309 w 45355"/>
                <a:gd name="csY5" fmla="*/ 15964 h 20077"/>
                <a:gd name="csX6" fmla="*/ 42825 w 45355"/>
                <a:gd name="csY6" fmla="*/ 19504 h 20077"/>
                <a:gd name="csX7" fmla="*/ 36074 w 45355"/>
                <a:gd name="csY7" fmla="*/ 20064 h 200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45355" h="20077">
                  <a:moveTo>
                    <a:pt x="36049" y="20077"/>
                  </a:moveTo>
                  <a:cubicBezTo>
                    <a:pt x="23019" y="20077"/>
                    <a:pt x="8765" y="14220"/>
                    <a:pt x="754" y="5077"/>
                  </a:cubicBezTo>
                  <a:cubicBezTo>
                    <a:pt x="-354" y="3803"/>
                    <a:pt x="-227" y="1880"/>
                    <a:pt x="1047" y="760"/>
                  </a:cubicBezTo>
                  <a:cubicBezTo>
                    <a:pt x="2320" y="-361"/>
                    <a:pt x="4256" y="-221"/>
                    <a:pt x="5365" y="1040"/>
                  </a:cubicBezTo>
                  <a:cubicBezTo>
                    <a:pt x="13364" y="10183"/>
                    <a:pt x="29349" y="15646"/>
                    <a:pt x="41768" y="13481"/>
                  </a:cubicBezTo>
                  <a:cubicBezTo>
                    <a:pt x="43424" y="13201"/>
                    <a:pt x="45016" y="14309"/>
                    <a:pt x="45309" y="15964"/>
                  </a:cubicBezTo>
                  <a:cubicBezTo>
                    <a:pt x="45602" y="17632"/>
                    <a:pt x="44481" y="19211"/>
                    <a:pt x="42825" y="19504"/>
                  </a:cubicBezTo>
                  <a:cubicBezTo>
                    <a:pt x="40647" y="19886"/>
                    <a:pt x="38380" y="20064"/>
                    <a:pt x="36074" y="20064"/>
                  </a:cubicBezTo>
                  <a:close/>
                </a:path>
              </a:pathLst>
            </a:custGeom>
            <a:solidFill>
              <a:schemeClr val="tx1"/>
            </a:solidFill>
            <a:ln w="1264" cap="flat">
              <a:noFill/>
              <a:prstDash val="solid"/>
              <a:miter/>
            </a:ln>
          </p:spPr>
          <p:txBody>
            <a:bodyPr/>
            <a:lstStyle/>
            <a:p>
              <a:endParaRPr lang="en-US"/>
            </a:p>
          </p:txBody>
        </p:sp>
        <p:sp>
          <p:nvSpPr>
            <p:cNvPr id="4845" name="Freeform 4844">
              <a:extLst>
                <a:ext uri="{FF2B5EF4-FFF2-40B4-BE49-F238E27FC236}">
                  <a16:creationId xmlns:a16="http://schemas.microsoft.com/office/drawing/2014/main" id="{7D80C94D-7E37-CD6C-DB77-723AC0724BF0}"/>
                </a:ext>
              </a:extLst>
            </p:cNvPr>
            <p:cNvSpPr/>
            <p:nvPr/>
          </p:nvSpPr>
          <p:spPr>
            <a:xfrm>
              <a:off x="8085695" y="2730207"/>
              <a:ext cx="87512" cy="179466"/>
            </a:xfrm>
            <a:custGeom>
              <a:avLst/>
              <a:gdLst>
                <a:gd name="csX0" fmla="*/ 16963 w 87512"/>
                <a:gd name="csY0" fmla="*/ 179467 h 179466"/>
                <a:gd name="csX1" fmla="*/ 1054 w 87512"/>
                <a:gd name="csY1" fmla="*/ 173877 h 179466"/>
                <a:gd name="csX2" fmla="*/ 748 w 87512"/>
                <a:gd name="csY2" fmla="*/ 169560 h 179466"/>
                <a:gd name="csX3" fmla="*/ 5066 w 87512"/>
                <a:gd name="csY3" fmla="*/ 169254 h 179466"/>
                <a:gd name="csX4" fmla="*/ 24847 w 87512"/>
                <a:gd name="csY4" fmla="*/ 171916 h 179466"/>
                <a:gd name="csX5" fmla="*/ 40947 w 87512"/>
                <a:gd name="csY5" fmla="*/ 157603 h 179466"/>
                <a:gd name="csX6" fmla="*/ 49583 w 87512"/>
                <a:gd name="csY6" fmla="*/ 136401 h 179466"/>
                <a:gd name="csX7" fmla="*/ 51392 w 87512"/>
                <a:gd name="csY7" fmla="*/ 124622 h 179466"/>
                <a:gd name="csX8" fmla="*/ 42807 w 87512"/>
                <a:gd name="csY8" fmla="*/ 113352 h 179466"/>
                <a:gd name="csX9" fmla="*/ 32362 w 87512"/>
                <a:gd name="csY9" fmla="*/ 108870 h 179466"/>
                <a:gd name="csX10" fmla="*/ 27229 w 87512"/>
                <a:gd name="csY10" fmla="*/ 107342 h 179466"/>
                <a:gd name="csX11" fmla="*/ 25280 w 87512"/>
                <a:gd name="csY11" fmla="*/ 103535 h 179466"/>
                <a:gd name="csX12" fmla="*/ 29038 w 87512"/>
                <a:gd name="csY12" fmla="*/ 101497 h 179466"/>
                <a:gd name="csX13" fmla="*/ 34082 w 87512"/>
                <a:gd name="csY13" fmla="*/ 102987 h 179466"/>
                <a:gd name="csX14" fmla="*/ 62219 w 87512"/>
                <a:gd name="csY14" fmla="*/ 99269 h 179466"/>
                <a:gd name="csX15" fmla="*/ 76345 w 87512"/>
                <a:gd name="csY15" fmla="*/ 71764 h 179466"/>
                <a:gd name="csX16" fmla="*/ 79643 w 87512"/>
                <a:gd name="csY16" fmla="*/ 29118 h 179466"/>
                <a:gd name="csX17" fmla="*/ 49418 w 87512"/>
                <a:gd name="csY17" fmla="*/ 6350 h 179466"/>
                <a:gd name="csX18" fmla="*/ 45940 w 87512"/>
                <a:gd name="csY18" fmla="*/ 3778 h 179466"/>
                <a:gd name="csX19" fmla="*/ 48513 w 87512"/>
                <a:gd name="csY19" fmla="*/ 301 h 179466"/>
                <a:gd name="csX20" fmla="*/ 85528 w 87512"/>
                <a:gd name="csY20" fmla="*/ 27424 h 179466"/>
                <a:gd name="csX21" fmla="*/ 82242 w 87512"/>
                <a:gd name="csY21" fmla="*/ 73381 h 179466"/>
                <a:gd name="csX22" fmla="*/ 66167 w 87512"/>
                <a:gd name="csY22" fmla="*/ 103929 h 179466"/>
                <a:gd name="csX23" fmla="*/ 49405 w 87512"/>
                <a:gd name="csY23" fmla="*/ 110564 h 179466"/>
                <a:gd name="csX24" fmla="*/ 57417 w 87512"/>
                <a:gd name="csY24" fmla="*/ 123603 h 179466"/>
                <a:gd name="csX25" fmla="*/ 55404 w 87512"/>
                <a:gd name="csY25" fmla="*/ 138184 h 179466"/>
                <a:gd name="csX26" fmla="*/ 46157 w 87512"/>
                <a:gd name="csY26" fmla="*/ 160748 h 179466"/>
                <a:gd name="csX27" fmla="*/ 26987 w 87512"/>
                <a:gd name="csY27" fmla="*/ 177608 h 179466"/>
                <a:gd name="csX28" fmla="*/ 16963 w 87512"/>
                <a:gd name="csY28" fmla="*/ 179428 h 1794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87512" h="179466">
                  <a:moveTo>
                    <a:pt x="16963" y="179467"/>
                  </a:moveTo>
                  <a:cubicBezTo>
                    <a:pt x="11002" y="179467"/>
                    <a:pt x="5283" y="177544"/>
                    <a:pt x="1054" y="173877"/>
                  </a:cubicBezTo>
                  <a:cubicBezTo>
                    <a:pt x="-220" y="172769"/>
                    <a:pt x="-360" y="170846"/>
                    <a:pt x="748" y="169560"/>
                  </a:cubicBezTo>
                  <a:cubicBezTo>
                    <a:pt x="1856" y="168286"/>
                    <a:pt x="3780" y="168146"/>
                    <a:pt x="5066" y="169254"/>
                  </a:cubicBezTo>
                  <a:cubicBezTo>
                    <a:pt x="9919" y="173456"/>
                    <a:pt x="17867" y="174526"/>
                    <a:pt x="24847" y="171916"/>
                  </a:cubicBezTo>
                  <a:cubicBezTo>
                    <a:pt x="32744" y="168961"/>
                    <a:pt x="37967" y="162492"/>
                    <a:pt x="40947" y="157603"/>
                  </a:cubicBezTo>
                  <a:cubicBezTo>
                    <a:pt x="44807" y="151261"/>
                    <a:pt x="47138" y="144245"/>
                    <a:pt x="49583" y="136401"/>
                  </a:cubicBezTo>
                  <a:cubicBezTo>
                    <a:pt x="50972" y="131918"/>
                    <a:pt x="51991" y="128213"/>
                    <a:pt x="51392" y="124622"/>
                  </a:cubicBezTo>
                  <a:cubicBezTo>
                    <a:pt x="50704" y="120420"/>
                    <a:pt x="47571" y="116307"/>
                    <a:pt x="42807" y="113352"/>
                  </a:cubicBezTo>
                  <a:cubicBezTo>
                    <a:pt x="39648" y="111391"/>
                    <a:pt x="36043" y="110029"/>
                    <a:pt x="32362" y="108870"/>
                  </a:cubicBezTo>
                  <a:cubicBezTo>
                    <a:pt x="30579" y="108412"/>
                    <a:pt x="28860" y="107890"/>
                    <a:pt x="27229" y="107342"/>
                  </a:cubicBezTo>
                  <a:cubicBezTo>
                    <a:pt x="25650" y="106820"/>
                    <a:pt x="24784" y="105126"/>
                    <a:pt x="25280" y="103535"/>
                  </a:cubicBezTo>
                  <a:cubicBezTo>
                    <a:pt x="25777" y="101943"/>
                    <a:pt x="27446" y="101052"/>
                    <a:pt x="29038" y="101497"/>
                  </a:cubicBezTo>
                  <a:cubicBezTo>
                    <a:pt x="30707" y="101981"/>
                    <a:pt x="32401" y="102465"/>
                    <a:pt x="34082" y="102987"/>
                  </a:cubicBezTo>
                  <a:cubicBezTo>
                    <a:pt x="43304" y="105330"/>
                    <a:pt x="54334" y="105929"/>
                    <a:pt x="62219" y="99269"/>
                  </a:cubicBezTo>
                  <a:cubicBezTo>
                    <a:pt x="70090" y="92622"/>
                    <a:pt x="73517" y="82040"/>
                    <a:pt x="76345" y="71764"/>
                  </a:cubicBezTo>
                  <a:cubicBezTo>
                    <a:pt x="80026" y="58406"/>
                    <a:pt x="83618" y="42998"/>
                    <a:pt x="79643" y="29118"/>
                  </a:cubicBezTo>
                  <a:cubicBezTo>
                    <a:pt x="76026" y="16524"/>
                    <a:pt x="63429" y="4236"/>
                    <a:pt x="49418" y="6350"/>
                  </a:cubicBezTo>
                  <a:cubicBezTo>
                    <a:pt x="47736" y="6592"/>
                    <a:pt x="46195" y="5446"/>
                    <a:pt x="45940" y="3778"/>
                  </a:cubicBezTo>
                  <a:cubicBezTo>
                    <a:pt x="45686" y="2109"/>
                    <a:pt x="46845" y="556"/>
                    <a:pt x="48513" y="301"/>
                  </a:cubicBezTo>
                  <a:cubicBezTo>
                    <a:pt x="65849" y="-2297"/>
                    <a:pt x="81210" y="12347"/>
                    <a:pt x="85528" y="27424"/>
                  </a:cubicBezTo>
                  <a:cubicBezTo>
                    <a:pt x="89948" y="42832"/>
                    <a:pt x="86152" y="59221"/>
                    <a:pt x="82242" y="73381"/>
                  </a:cubicBezTo>
                  <a:cubicBezTo>
                    <a:pt x="79159" y="84574"/>
                    <a:pt x="75364" y="96149"/>
                    <a:pt x="66167" y="103929"/>
                  </a:cubicBezTo>
                  <a:cubicBezTo>
                    <a:pt x="61174" y="108144"/>
                    <a:pt x="55341" y="110054"/>
                    <a:pt x="49405" y="110564"/>
                  </a:cubicBezTo>
                  <a:cubicBezTo>
                    <a:pt x="53774" y="114206"/>
                    <a:pt x="56627" y="118803"/>
                    <a:pt x="57417" y="123603"/>
                  </a:cubicBezTo>
                  <a:cubicBezTo>
                    <a:pt x="58283" y="128900"/>
                    <a:pt x="56691" y="134045"/>
                    <a:pt x="55404" y="138184"/>
                  </a:cubicBezTo>
                  <a:cubicBezTo>
                    <a:pt x="52933" y="146117"/>
                    <a:pt x="50373" y="153821"/>
                    <a:pt x="46157" y="160748"/>
                  </a:cubicBezTo>
                  <a:cubicBezTo>
                    <a:pt x="42680" y="166465"/>
                    <a:pt x="36515" y="174042"/>
                    <a:pt x="26987" y="177608"/>
                  </a:cubicBezTo>
                  <a:cubicBezTo>
                    <a:pt x="23714" y="178830"/>
                    <a:pt x="20300" y="179428"/>
                    <a:pt x="16963" y="179428"/>
                  </a:cubicBezTo>
                  <a:close/>
                </a:path>
              </a:pathLst>
            </a:custGeom>
            <a:solidFill>
              <a:schemeClr val="tx1"/>
            </a:solidFill>
            <a:ln w="1264" cap="flat">
              <a:noFill/>
              <a:prstDash val="solid"/>
              <a:miter/>
            </a:ln>
          </p:spPr>
          <p:txBody>
            <a:bodyPr/>
            <a:lstStyle/>
            <a:p>
              <a:endParaRPr lang="en-US"/>
            </a:p>
          </p:txBody>
        </p:sp>
        <p:sp>
          <p:nvSpPr>
            <p:cNvPr id="4846" name="Freeform 4845">
              <a:extLst>
                <a:ext uri="{FF2B5EF4-FFF2-40B4-BE49-F238E27FC236}">
                  <a16:creationId xmlns:a16="http://schemas.microsoft.com/office/drawing/2014/main" id="{1D4FAD84-30DD-530B-ED4F-8BB4F93A0D5C}"/>
                </a:ext>
              </a:extLst>
            </p:cNvPr>
            <p:cNvSpPr/>
            <p:nvPr/>
          </p:nvSpPr>
          <p:spPr>
            <a:xfrm>
              <a:off x="7961785" y="2865895"/>
              <a:ext cx="139815" cy="148120"/>
            </a:xfrm>
            <a:custGeom>
              <a:avLst/>
              <a:gdLst>
                <a:gd name="csX0" fmla="*/ 46680 w 139815"/>
                <a:gd name="csY0" fmla="*/ 148121 h 148120"/>
                <a:gd name="csX1" fmla="*/ 30911 w 139815"/>
                <a:gd name="csY1" fmla="*/ 145116 h 148120"/>
                <a:gd name="csX2" fmla="*/ 8799 w 139815"/>
                <a:gd name="csY2" fmla="*/ 123392 h 148120"/>
                <a:gd name="csX3" fmla="*/ 7054 w 139815"/>
                <a:gd name="csY3" fmla="*/ 56399 h 148120"/>
                <a:gd name="csX4" fmla="*/ 11130 w 139815"/>
                <a:gd name="csY4" fmla="*/ 54960 h 148120"/>
                <a:gd name="csX5" fmla="*/ 12569 w 139815"/>
                <a:gd name="csY5" fmla="*/ 59035 h 148120"/>
                <a:gd name="csX6" fmla="*/ 14174 w 139815"/>
                <a:gd name="csY6" fmla="*/ 120475 h 148120"/>
                <a:gd name="csX7" fmla="*/ 33293 w 139815"/>
                <a:gd name="csY7" fmla="*/ 139474 h 148120"/>
                <a:gd name="csX8" fmla="*/ 66894 w 139815"/>
                <a:gd name="csY8" fmla="*/ 138163 h 148120"/>
                <a:gd name="csX9" fmla="*/ 132135 w 139815"/>
                <a:gd name="csY9" fmla="*/ 52222 h 148120"/>
                <a:gd name="csX10" fmla="*/ 76307 w 139815"/>
                <a:gd name="csY10" fmla="*/ 5947 h 148120"/>
                <a:gd name="csX11" fmla="*/ 74409 w 139815"/>
                <a:gd name="csY11" fmla="*/ 2063 h 148120"/>
                <a:gd name="csX12" fmla="*/ 78294 w 139815"/>
                <a:gd name="csY12" fmla="*/ 166 h 148120"/>
                <a:gd name="csX13" fmla="*/ 137969 w 139815"/>
                <a:gd name="csY13" fmla="*/ 50426 h 148120"/>
                <a:gd name="csX14" fmla="*/ 68881 w 139815"/>
                <a:gd name="csY14" fmla="*/ 143931 h 148120"/>
                <a:gd name="csX15" fmla="*/ 46667 w 139815"/>
                <a:gd name="csY15" fmla="*/ 148108 h 1481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39815" h="148120">
                  <a:moveTo>
                    <a:pt x="46680" y="148121"/>
                  </a:moveTo>
                  <a:cubicBezTo>
                    <a:pt x="40935" y="148121"/>
                    <a:pt x="35675" y="147115"/>
                    <a:pt x="30911" y="145116"/>
                  </a:cubicBezTo>
                  <a:cubicBezTo>
                    <a:pt x="22148" y="141423"/>
                    <a:pt x="14505" y="133910"/>
                    <a:pt x="8799" y="123392"/>
                  </a:cubicBezTo>
                  <a:cubicBezTo>
                    <a:pt x="-2270" y="102992"/>
                    <a:pt x="-2945" y="77320"/>
                    <a:pt x="7054" y="56399"/>
                  </a:cubicBezTo>
                  <a:cubicBezTo>
                    <a:pt x="7780" y="54871"/>
                    <a:pt x="9601" y="54234"/>
                    <a:pt x="11130" y="54960"/>
                  </a:cubicBezTo>
                  <a:cubicBezTo>
                    <a:pt x="12658" y="55685"/>
                    <a:pt x="13295" y="57507"/>
                    <a:pt x="12569" y="59035"/>
                  </a:cubicBezTo>
                  <a:cubicBezTo>
                    <a:pt x="3398" y="78224"/>
                    <a:pt x="4022" y="101757"/>
                    <a:pt x="14174" y="120475"/>
                  </a:cubicBezTo>
                  <a:cubicBezTo>
                    <a:pt x="17690" y="126944"/>
                    <a:pt x="23855" y="135501"/>
                    <a:pt x="33293" y="139474"/>
                  </a:cubicBezTo>
                  <a:cubicBezTo>
                    <a:pt x="42222" y="143244"/>
                    <a:pt x="53520" y="142798"/>
                    <a:pt x="66894" y="138163"/>
                  </a:cubicBezTo>
                  <a:cubicBezTo>
                    <a:pt x="99858" y="126728"/>
                    <a:pt x="142694" y="86629"/>
                    <a:pt x="132135" y="52222"/>
                  </a:cubicBezTo>
                  <a:cubicBezTo>
                    <a:pt x="124467" y="27251"/>
                    <a:pt x="97540" y="13269"/>
                    <a:pt x="76307" y="5947"/>
                  </a:cubicBezTo>
                  <a:cubicBezTo>
                    <a:pt x="74715" y="5399"/>
                    <a:pt x="73861" y="3655"/>
                    <a:pt x="74409" y="2063"/>
                  </a:cubicBezTo>
                  <a:cubicBezTo>
                    <a:pt x="74957" y="471"/>
                    <a:pt x="76702" y="-382"/>
                    <a:pt x="78294" y="166"/>
                  </a:cubicBezTo>
                  <a:cubicBezTo>
                    <a:pt x="100877" y="7959"/>
                    <a:pt x="129549" y="22998"/>
                    <a:pt x="137969" y="50426"/>
                  </a:cubicBezTo>
                  <a:cubicBezTo>
                    <a:pt x="149572" y="88208"/>
                    <a:pt x="104075" y="131732"/>
                    <a:pt x="68881" y="143931"/>
                  </a:cubicBezTo>
                  <a:cubicBezTo>
                    <a:pt x="60857" y="146720"/>
                    <a:pt x="53431" y="148108"/>
                    <a:pt x="46667" y="148108"/>
                  </a:cubicBezTo>
                  <a:close/>
                </a:path>
              </a:pathLst>
            </a:custGeom>
            <a:solidFill>
              <a:schemeClr val="tx1"/>
            </a:solidFill>
            <a:ln w="1264" cap="flat">
              <a:noFill/>
              <a:prstDash val="solid"/>
              <a:miter/>
            </a:ln>
          </p:spPr>
          <p:txBody>
            <a:bodyPr/>
            <a:lstStyle/>
            <a:p>
              <a:endParaRPr lang="en-US"/>
            </a:p>
          </p:txBody>
        </p:sp>
        <p:sp>
          <p:nvSpPr>
            <p:cNvPr id="4847" name="Freeform 4846">
              <a:extLst>
                <a:ext uri="{FF2B5EF4-FFF2-40B4-BE49-F238E27FC236}">
                  <a16:creationId xmlns:a16="http://schemas.microsoft.com/office/drawing/2014/main" id="{28ACC646-B6E1-40D3-DC07-E8D756F2BC3F}"/>
                </a:ext>
              </a:extLst>
            </p:cNvPr>
            <p:cNvSpPr/>
            <p:nvPr/>
          </p:nvSpPr>
          <p:spPr>
            <a:xfrm>
              <a:off x="7638411" y="2796332"/>
              <a:ext cx="350081" cy="240031"/>
            </a:xfrm>
            <a:custGeom>
              <a:avLst/>
              <a:gdLst>
                <a:gd name="csX0" fmla="*/ 283886 w 350081"/>
                <a:gd name="csY0" fmla="*/ 240031 h 240031"/>
                <a:gd name="csX1" fmla="*/ 264296 w 350081"/>
                <a:gd name="csY1" fmla="*/ 238567 h 240031"/>
                <a:gd name="csX2" fmla="*/ 234656 w 350081"/>
                <a:gd name="csY2" fmla="*/ 227030 h 240031"/>
                <a:gd name="csX3" fmla="*/ 227090 w 350081"/>
                <a:gd name="csY3" fmla="*/ 212539 h 240031"/>
                <a:gd name="csX4" fmla="*/ 215652 w 350081"/>
                <a:gd name="csY4" fmla="*/ 224407 h 240031"/>
                <a:gd name="csX5" fmla="*/ 171848 w 350081"/>
                <a:gd name="csY5" fmla="*/ 228011 h 240031"/>
                <a:gd name="csX6" fmla="*/ 147838 w 350081"/>
                <a:gd name="csY6" fmla="*/ 217531 h 240031"/>
                <a:gd name="csX7" fmla="*/ 134795 w 350081"/>
                <a:gd name="csY7" fmla="*/ 211202 h 240031"/>
                <a:gd name="csX8" fmla="*/ 121943 w 350081"/>
                <a:gd name="csY8" fmla="*/ 206083 h 240031"/>
                <a:gd name="csX9" fmla="*/ 91526 w 350081"/>
                <a:gd name="csY9" fmla="*/ 190840 h 240031"/>
                <a:gd name="csX10" fmla="*/ 77566 w 350081"/>
                <a:gd name="csY10" fmla="*/ 157669 h 240031"/>
                <a:gd name="csX11" fmla="*/ 82801 w 350081"/>
                <a:gd name="csY11" fmla="*/ 143712 h 240031"/>
                <a:gd name="csX12" fmla="*/ 63414 w 350081"/>
                <a:gd name="csY12" fmla="*/ 157427 h 240031"/>
                <a:gd name="csX13" fmla="*/ 31456 w 350081"/>
                <a:gd name="csY13" fmla="*/ 150143 h 240031"/>
                <a:gd name="csX14" fmla="*/ 8 w 350081"/>
                <a:gd name="csY14" fmla="*/ 91096 h 240031"/>
                <a:gd name="csX15" fmla="*/ 19305 w 350081"/>
                <a:gd name="csY15" fmla="*/ 52487 h 240031"/>
                <a:gd name="csX16" fmla="*/ 39468 w 350081"/>
                <a:gd name="csY16" fmla="*/ 40823 h 240031"/>
                <a:gd name="csX17" fmla="*/ 58205 w 350081"/>
                <a:gd name="csY17" fmla="*/ 30101 h 240031"/>
                <a:gd name="csX18" fmla="*/ 70802 w 350081"/>
                <a:gd name="csY18" fmla="*/ 3716 h 240031"/>
                <a:gd name="csX19" fmla="*/ 73120 w 350081"/>
                <a:gd name="csY19" fmla="*/ 74 h 240031"/>
                <a:gd name="csX20" fmla="*/ 76763 w 350081"/>
                <a:gd name="csY20" fmla="*/ 2392 h 240031"/>
                <a:gd name="csX21" fmla="*/ 62052 w 350081"/>
                <a:gd name="csY21" fmla="*/ 34838 h 240031"/>
                <a:gd name="csX22" fmla="*/ 42207 w 350081"/>
                <a:gd name="csY22" fmla="*/ 46273 h 240031"/>
                <a:gd name="csX23" fmla="*/ 23177 w 350081"/>
                <a:gd name="csY23" fmla="*/ 57198 h 240031"/>
                <a:gd name="csX24" fmla="*/ 6096 w 350081"/>
                <a:gd name="csY24" fmla="*/ 91236 h 240031"/>
                <a:gd name="csX25" fmla="*/ 35112 w 350081"/>
                <a:gd name="csY25" fmla="*/ 145266 h 240031"/>
                <a:gd name="csX26" fmla="*/ 61580 w 350081"/>
                <a:gd name="csY26" fmla="*/ 151582 h 240031"/>
                <a:gd name="csX27" fmla="*/ 81718 w 350081"/>
                <a:gd name="csY27" fmla="*/ 135792 h 240031"/>
                <a:gd name="csX28" fmla="*/ 89042 w 350081"/>
                <a:gd name="csY28" fmla="*/ 128088 h 240031"/>
                <a:gd name="csX29" fmla="*/ 143150 w 350081"/>
                <a:gd name="csY29" fmla="*/ 108681 h 240031"/>
                <a:gd name="csX30" fmla="*/ 182382 w 350081"/>
                <a:gd name="csY30" fmla="*/ 114947 h 240031"/>
                <a:gd name="csX31" fmla="*/ 183184 w 350081"/>
                <a:gd name="csY31" fmla="*/ 120040 h 240031"/>
                <a:gd name="csX32" fmla="*/ 162104 w 350081"/>
                <a:gd name="csY32" fmla="*/ 125286 h 240031"/>
                <a:gd name="csX33" fmla="*/ 158843 w 350081"/>
                <a:gd name="csY33" fmla="*/ 125057 h 240031"/>
                <a:gd name="csX34" fmla="*/ 145532 w 350081"/>
                <a:gd name="csY34" fmla="*/ 124255 h 240031"/>
                <a:gd name="csX35" fmla="*/ 114173 w 350081"/>
                <a:gd name="csY35" fmla="*/ 125936 h 240031"/>
                <a:gd name="csX36" fmla="*/ 83552 w 350081"/>
                <a:gd name="csY36" fmla="*/ 158675 h 240031"/>
                <a:gd name="csX37" fmla="*/ 95271 w 350081"/>
                <a:gd name="csY37" fmla="*/ 186040 h 240031"/>
                <a:gd name="csX38" fmla="*/ 124057 w 350081"/>
                <a:gd name="csY38" fmla="*/ 200353 h 240031"/>
                <a:gd name="csX39" fmla="*/ 137215 w 350081"/>
                <a:gd name="csY39" fmla="*/ 205599 h 240031"/>
                <a:gd name="csX40" fmla="*/ 150564 w 350081"/>
                <a:gd name="csY40" fmla="*/ 212068 h 240031"/>
                <a:gd name="csX41" fmla="*/ 173593 w 350081"/>
                <a:gd name="csY41" fmla="*/ 222153 h 240031"/>
                <a:gd name="csX42" fmla="*/ 212531 w 350081"/>
                <a:gd name="csY42" fmla="*/ 219110 h 240031"/>
                <a:gd name="csX43" fmla="*/ 223205 w 350081"/>
                <a:gd name="csY43" fmla="*/ 205166 h 240031"/>
                <a:gd name="csX44" fmla="*/ 224262 w 350081"/>
                <a:gd name="csY44" fmla="*/ 192763 h 240031"/>
                <a:gd name="csX45" fmla="*/ 224237 w 350081"/>
                <a:gd name="csY45" fmla="*/ 189325 h 240031"/>
                <a:gd name="csX46" fmla="*/ 227294 w 350081"/>
                <a:gd name="csY46" fmla="*/ 186294 h 240031"/>
                <a:gd name="csX47" fmla="*/ 227294 w 350081"/>
                <a:gd name="csY47" fmla="*/ 186294 h 240031"/>
                <a:gd name="csX48" fmla="*/ 230351 w 350081"/>
                <a:gd name="csY48" fmla="*/ 189325 h 240031"/>
                <a:gd name="csX49" fmla="*/ 230376 w 350081"/>
                <a:gd name="csY49" fmla="*/ 192623 h 240031"/>
                <a:gd name="csX50" fmla="*/ 238974 w 350081"/>
                <a:gd name="csY50" fmla="*/ 222739 h 240031"/>
                <a:gd name="csX51" fmla="*/ 265136 w 350081"/>
                <a:gd name="csY51" fmla="*/ 232493 h 240031"/>
                <a:gd name="csX52" fmla="*/ 330874 w 350081"/>
                <a:gd name="csY52" fmla="*/ 224725 h 240031"/>
                <a:gd name="csX53" fmla="*/ 343981 w 350081"/>
                <a:gd name="csY53" fmla="*/ 206452 h 240031"/>
                <a:gd name="csX54" fmla="*/ 347292 w 350081"/>
                <a:gd name="csY54" fmla="*/ 203676 h 240031"/>
                <a:gd name="csX55" fmla="*/ 350069 w 350081"/>
                <a:gd name="csY55" fmla="*/ 206987 h 240031"/>
                <a:gd name="csX56" fmla="*/ 333167 w 350081"/>
                <a:gd name="csY56" fmla="*/ 230379 h 240031"/>
                <a:gd name="csX57" fmla="*/ 283809 w 350081"/>
                <a:gd name="csY57" fmla="*/ 239980 h 240031"/>
                <a:gd name="csX58" fmla="*/ 131152 w 350081"/>
                <a:gd name="csY58" fmla="*/ 117366 h 240031"/>
                <a:gd name="csX59" fmla="*/ 146093 w 350081"/>
                <a:gd name="csY59" fmla="*/ 118181 h 240031"/>
                <a:gd name="csX60" fmla="*/ 158996 w 350081"/>
                <a:gd name="csY60" fmla="*/ 118958 h 240031"/>
                <a:gd name="csX61" fmla="*/ 162677 w 350081"/>
                <a:gd name="csY61" fmla="*/ 119200 h 240031"/>
                <a:gd name="csX62" fmla="*/ 177236 w 350081"/>
                <a:gd name="csY62" fmla="*/ 118334 h 240031"/>
                <a:gd name="csX63" fmla="*/ 143775 w 350081"/>
                <a:gd name="csY63" fmla="*/ 114768 h 240031"/>
                <a:gd name="csX64" fmla="*/ 120363 w 350081"/>
                <a:gd name="csY64" fmla="*/ 118155 h 240031"/>
                <a:gd name="csX65" fmla="*/ 131152 w 350081"/>
                <a:gd name="csY65" fmla="*/ 117366 h 2400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Lst>
              <a:rect l="l" t="t" r="r" b="b"/>
              <a:pathLst>
                <a:path w="350081" h="240031">
                  <a:moveTo>
                    <a:pt x="283886" y="240031"/>
                  </a:moveTo>
                  <a:cubicBezTo>
                    <a:pt x="277351" y="240031"/>
                    <a:pt x="270804" y="239547"/>
                    <a:pt x="264296" y="238567"/>
                  </a:cubicBezTo>
                  <a:cubicBezTo>
                    <a:pt x="250004" y="236428"/>
                    <a:pt x="240031" y="232544"/>
                    <a:pt x="234656" y="227030"/>
                  </a:cubicBezTo>
                  <a:cubicBezTo>
                    <a:pt x="231000" y="223286"/>
                    <a:pt x="228631" y="217976"/>
                    <a:pt x="227090" y="212539"/>
                  </a:cubicBezTo>
                  <a:cubicBezTo>
                    <a:pt x="224695" y="217365"/>
                    <a:pt x="220810" y="221402"/>
                    <a:pt x="215652" y="224407"/>
                  </a:cubicBezTo>
                  <a:cubicBezTo>
                    <a:pt x="202507" y="232047"/>
                    <a:pt x="183732" y="231627"/>
                    <a:pt x="171848" y="228011"/>
                  </a:cubicBezTo>
                  <a:cubicBezTo>
                    <a:pt x="163377" y="225426"/>
                    <a:pt x="155480" y="221414"/>
                    <a:pt x="147838" y="217531"/>
                  </a:cubicBezTo>
                  <a:cubicBezTo>
                    <a:pt x="143584" y="215366"/>
                    <a:pt x="139189" y="213137"/>
                    <a:pt x="134795" y="211202"/>
                  </a:cubicBezTo>
                  <a:cubicBezTo>
                    <a:pt x="130617" y="209368"/>
                    <a:pt x="126210" y="207700"/>
                    <a:pt x="121943" y="206083"/>
                  </a:cubicBezTo>
                  <a:cubicBezTo>
                    <a:pt x="111422" y="202097"/>
                    <a:pt x="100557" y="197984"/>
                    <a:pt x="91526" y="190840"/>
                  </a:cubicBezTo>
                  <a:cubicBezTo>
                    <a:pt x="80393" y="182029"/>
                    <a:pt x="75439" y="170237"/>
                    <a:pt x="77566" y="157669"/>
                  </a:cubicBezTo>
                  <a:cubicBezTo>
                    <a:pt x="78381" y="152843"/>
                    <a:pt x="80190" y="148118"/>
                    <a:pt x="82801" y="143712"/>
                  </a:cubicBezTo>
                  <a:cubicBezTo>
                    <a:pt x="77336" y="149532"/>
                    <a:pt x="71401" y="154969"/>
                    <a:pt x="63414" y="157427"/>
                  </a:cubicBezTo>
                  <a:cubicBezTo>
                    <a:pt x="53059" y="160623"/>
                    <a:pt x="42003" y="158114"/>
                    <a:pt x="31456" y="150143"/>
                  </a:cubicBezTo>
                  <a:cubicBezTo>
                    <a:pt x="12465" y="135792"/>
                    <a:pt x="-362" y="107510"/>
                    <a:pt x="8" y="91096"/>
                  </a:cubicBezTo>
                  <a:cubicBezTo>
                    <a:pt x="415" y="73383"/>
                    <a:pt x="4924" y="64355"/>
                    <a:pt x="19305" y="52487"/>
                  </a:cubicBezTo>
                  <a:cubicBezTo>
                    <a:pt x="24043" y="48578"/>
                    <a:pt x="31889" y="44630"/>
                    <a:pt x="39468" y="40823"/>
                  </a:cubicBezTo>
                  <a:cubicBezTo>
                    <a:pt x="46627" y="37219"/>
                    <a:pt x="54027" y="33501"/>
                    <a:pt x="58205" y="30101"/>
                  </a:cubicBezTo>
                  <a:cubicBezTo>
                    <a:pt x="65758" y="23963"/>
                    <a:pt x="73044" y="13801"/>
                    <a:pt x="70802" y="3716"/>
                  </a:cubicBezTo>
                  <a:cubicBezTo>
                    <a:pt x="70433" y="2074"/>
                    <a:pt x="71477" y="444"/>
                    <a:pt x="73120" y="74"/>
                  </a:cubicBezTo>
                  <a:cubicBezTo>
                    <a:pt x="74763" y="-295"/>
                    <a:pt x="76407" y="749"/>
                    <a:pt x="76763" y="2392"/>
                  </a:cubicBezTo>
                  <a:cubicBezTo>
                    <a:pt x="79171" y="13267"/>
                    <a:pt x="73681" y="25389"/>
                    <a:pt x="62052" y="34838"/>
                  </a:cubicBezTo>
                  <a:cubicBezTo>
                    <a:pt x="57364" y="38658"/>
                    <a:pt x="49658" y="42529"/>
                    <a:pt x="42207" y="46273"/>
                  </a:cubicBezTo>
                  <a:cubicBezTo>
                    <a:pt x="34921" y="49940"/>
                    <a:pt x="27393" y="53722"/>
                    <a:pt x="23177" y="57198"/>
                  </a:cubicBezTo>
                  <a:cubicBezTo>
                    <a:pt x="10134" y="67971"/>
                    <a:pt x="6466" y="75281"/>
                    <a:pt x="6096" y="91236"/>
                  </a:cubicBezTo>
                  <a:cubicBezTo>
                    <a:pt x="5752" y="106135"/>
                    <a:pt x="18095" y="132405"/>
                    <a:pt x="35112" y="145266"/>
                  </a:cubicBezTo>
                  <a:cubicBezTo>
                    <a:pt x="44156" y="152091"/>
                    <a:pt x="53046" y="154218"/>
                    <a:pt x="61580" y="151582"/>
                  </a:cubicBezTo>
                  <a:cubicBezTo>
                    <a:pt x="69681" y="149086"/>
                    <a:pt x="75528" y="142630"/>
                    <a:pt x="81718" y="135792"/>
                  </a:cubicBezTo>
                  <a:cubicBezTo>
                    <a:pt x="84062" y="133207"/>
                    <a:pt x="86482" y="130533"/>
                    <a:pt x="89042" y="128088"/>
                  </a:cubicBezTo>
                  <a:cubicBezTo>
                    <a:pt x="105588" y="112272"/>
                    <a:pt x="124681" y="110451"/>
                    <a:pt x="143150" y="108681"/>
                  </a:cubicBezTo>
                  <a:cubicBezTo>
                    <a:pt x="143469" y="108643"/>
                    <a:pt x="176535" y="107395"/>
                    <a:pt x="182382" y="114947"/>
                  </a:cubicBezTo>
                  <a:cubicBezTo>
                    <a:pt x="183541" y="116449"/>
                    <a:pt x="183834" y="118257"/>
                    <a:pt x="183184" y="120040"/>
                  </a:cubicBezTo>
                  <a:cubicBezTo>
                    <a:pt x="180700" y="126865"/>
                    <a:pt x="169504" y="125923"/>
                    <a:pt x="162104" y="125286"/>
                  </a:cubicBezTo>
                  <a:cubicBezTo>
                    <a:pt x="160766" y="125172"/>
                    <a:pt x="159633" y="125070"/>
                    <a:pt x="158843" y="125057"/>
                  </a:cubicBezTo>
                  <a:cubicBezTo>
                    <a:pt x="154410" y="124994"/>
                    <a:pt x="149901" y="124612"/>
                    <a:pt x="145532" y="124255"/>
                  </a:cubicBezTo>
                  <a:cubicBezTo>
                    <a:pt x="134515" y="123351"/>
                    <a:pt x="124108" y="122498"/>
                    <a:pt x="114173" y="125936"/>
                  </a:cubicBezTo>
                  <a:cubicBezTo>
                    <a:pt x="98506" y="131361"/>
                    <a:pt x="85909" y="144820"/>
                    <a:pt x="83552" y="158675"/>
                  </a:cubicBezTo>
                  <a:cubicBezTo>
                    <a:pt x="81782" y="169104"/>
                    <a:pt x="85832" y="178565"/>
                    <a:pt x="95271" y="186040"/>
                  </a:cubicBezTo>
                  <a:cubicBezTo>
                    <a:pt x="103550" y="192598"/>
                    <a:pt x="113511" y="196367"/>
                    <a:pt x="124057" y="200353"/>
                  </a:cubicBezTo>
                  <a:cubicBezTo>
                    <a:pt x="128401" y="201995"/>
                    <a:pt x="132884" y="203689"/>
                    <a:pt x="137215" y="205599"/>
                  </a:cubicBezTo>
                  <a:cubicBezTo>
                    <a:pt x="141762" y="207598"/>
                    <a:pt x="146233" y="209865"/>
                    <a:pt x="150564" y="212068"/>
                  </a:cubicBezTo>
                  <a:cubicBezTo>
                    <a:pt x="157964" y="215837"/>
                    <a:pt x="165619" y="219721"/>
                    <a:pt x="173593" y="222153"/>
                  </a:cubicBezTo>
                  <a:cubicBezTo>
                    <a:pt x="184241" y="225400"/>
                    <a:pt x="200965" y="225846"/>
                    <a:pt x="212531" y="219110"/>
                  </a:cubicBezTo>
                  <a:cubicBezTo>
                    <a:pt x="218288" y="215761"/>
                    <a:pt x="221880" y="211075"/>
                    <a:pt x="223205" y="205166"/>
                  </a:cubicBezTo>
                  <a:cubicBezTo>
                    <a:pt x="224135" y="201066"/>
                    <a:pt x="224262" y="196787"/>
                    <a:pt x="224262" y="192763"/>
                  </a:cubicBezTo>
                  <a:cubicBezTo>
                    <a:pt x="224237" y="191528"/>
                    <a:pt x="224237" y="190395"/>
                    <a:pt x="224237" y="189325"/>
                  </a:cubicBezTo>
                  <a:cubicBezTo>
                    <a:pt x="224249" y="187644"/>
                    <a:pt x="225612" y="186294"/>
                    <a:pt x="227294" y="186294"/>
                  </a:cubicBezTo>
                  <a:lnTo>
                    <a:pt x="227294" y="186294"/>
                  </a:lnTo>
                  <a:cubicBezTo>
                    <a:pt x="228975" y="186294"/>
                    <a:pt x="230338" y="187644"/>
                    <a:pt x="230351" y="189325"/>
                  </a:cubicBezTo>
                  <a:cubicBezTo>
                    <a:pt x="230351" y="190420"/>
                    <a:pt x="230376" y="191528"/>
                    <a:pt x="230376" y="192623"/>
                  </a:cubicBezTo>
                  <a:cubicBezTo>
                    <a:pt x="230733" y="206350"/>
                    <a:pt x="233955" y="217594"/>
                    <a:pt x="238974" y="222739"/>
                  </a:cubicBezTo>
                  <a:cubicBezTo>
                    <a:pt x="243330" y="227208"/>
                    <a:pt x="252373" y="230583"/>
                    <a:pt x="265136" y="232493"/>
                  </a:cubicBezTo>
                  <a:cubicBezTo>
                    <a:pt x="287388" y="235829"/>
                    <a:pt x="310112" y="233142"/>
                    <a:pt x="330874" y="224725"/>
                  </a:cubicBezTo>
                  <a:cubicBezTo>
                    <a:pt x="338440" y="221669"/>
                    <a:pt x="343216" y="215009"/>
                    <a:pt x="343981" y="206452"/>
                  </a:cubicBezTo>
                  <a:cubicBezTo>
                    <a:pt x="344133" y="204771"/>
                    <a:pt x="345637" y="203536"/>
                    <a:pt x="347292" y="203676"/>
                  </a:cubicBezTo>
                  <a:cubicBezTo>
                    <a:pt x="348974" y="203829"/>
                    <a:pt x="350222" y="205306"/>
                    <a:pt x="350069" y="206987"/>
                  </a:cubicBezTo>
                  <a:cubicBezTo>
                    <a:pt x="349114" y="217747"/>
                    <a:pt x="342796" y="226495"/>
                    <a:pt x="333167" y="230379"/>
                  </a:cubicBezTo>
                  <a:cubicBezTo>
                    <a:pt x="317474" y="236746"/>
                    <a:pt x="300699" y="239980"/>
                    <a:pt x="283809" y="239980"/>
                  </a:cubicBezTo>
                  <a:close/>
                  <a:moveTo>
                    <a:pt x="131152" y="117366"/>
                  </a:moveTo>
                  <a:cubicBezTo>
                    <a:pt x="136170" y="117366"/>
                    <a:pt x="141163" y="117773"/>
                    <a:pt x="146093" y="118181"/>
                  </a:cubicBezTo>
                  <a:cubicBezTo>
                    <a:pt x="150360" y="118537"/>
                    <a:pt x="154767" y="118894"/>
                    <a:pt x="158996" y="118958"/>
                  </a:cubicBezTo>
                  <a:cubicBezTo>
                    <a:pt x="159887" y="118970"/>
                    <a:pt x="161174" y="119072"/>
                    <a:pt x="162677" y="119200"/>
                  </a:cubicBezTo>
                  <a:cubicBezTo>
                    <a:pt x="172841" y="120066"/>
                    <a:pt x="176293" y="119289"/>
                    <a:pt x="177236" y="118334"/>
                  </a:cubicBezTo>
                  <a:cubicBezTo>
                    <a:pt x="173262" y="115201"/>
                    <a:pt x="149990" y="114182"/>
                    <a:pt x="143775" y="114768"/>
                  </a:cubicBezTo>
                  <a:cubicBezTo>
                    <a:pt x="135037" y="115609"/>
                    <a:pt x="127343" y="116487"/>
                    <a:pt x="120363" y="118155"/>
                  </a:cubicBezTo>
                  <a:cubicBezTo>
                    <a:pt x="123942" y="117582"/>
                    <a:pt x="127547" y="117366"/>
                    <a:pt x="131152" y="117366"/>
                  </a:cubicBezTo>
                  <a:close/>
                </a:path>
              </a:pathLst>
            </a:custGeom>
            <a:solidFill>
              <a:schemeClr val="tx1"/>
            </a:solidFill>
            <a:ln w="1264" cap="flat">
              <a:noFill/>
              <a:prstDash val="solid"/>
              <a:miter/>
            </a:ln>
          </p:spPr>
          <p:txBody>
            <a:bodyPr/>
            <a:lstStyle/>
            <a:p>
              <a:endParaRPr lang="en-US"/>
            </a:p>
          </p:txBody>
        </p:sp>
        <p:sp>
          <p:nvSpPr>
            <p:cNvPr id="4848" name="Freeform 4847">
              <a:extLst>
                <a:ext uri="{FF2B5EF4-FFF2-40B4-BE49-F238E27FC236}">
                  <a16:creationId xmlns:a16="http://schemas.microsoft.com/office/drawing/2014/main" id="{A91018B5-B611-7E02-9F8B-377A2AFFEFF1}"/>
                </a:ext>
              </a:extLst>
            </p:cNvPr>
            <p:cNvSpPr/>
            <p:nvPr/>
          </p:nvSpPr>
          <p:spPr>
            <a:xfrm>
              <a:off x="7550545" y="2811044"/>
              <a:ext cx="162813" cy="77988"/>
            </a:xfrm>
            <a:custGeom>
              <a:avLst/>
              <a:gdLst>
                <a:gd name="csX0" fmla="*/ 25676 w 162813"/>
                <a:gd name="csY0" fmla="*/ 77963 h 77988"/>
                <a:gd name="csX1" fmla="*/ 2112 w 162813"/>
                <a:gd name="csY1" fmla="*/ 74372 h 77988"/>
                <a:gd name="csX2" fmla="*/ 151 w 162813"/>
                <a:gd name="csY2" fmla="*/ 70527 h 77988"/>
                <a:gd name="csX3" fmla="*/ 3997 w 162813"/>
                <a:gd name="csY3" fmla="*/ 68566 h 77988"/>
                <a:gd name="csX4" fmla="*/ 60628 w 162813"/>
                <a:gd name="csY4" fmla="*/ 62275 h 77988"/>
                <a:gd name="csX5" fmla="*/ 74168 w 162813"/>
                <a:gd name="csY5" fmla="*/ 52610 h 77988"/>
                <a:gd name="csX6" fmla="*/ 109361 w 162813"/>
                <a:gd name="csY6" fmla="*/ 29689 h 77988"/>
                <a:gd name="csX7" fmla="*/ 124136 w 162813"/>
                <a:gd name="csY7" fmla="*/ 22864 h 77988"/>
                <a:gd name="csX8" fmla="*/ 157279 w 162813"/>
                <a:gd name="csY8" fmla="*/ 1267 h 77988"/>
                <a:gd name="csX9" fmla="*/ 161546 w 162813"/>
                <a:gd name="csY9" fmla="*/ 580 h 77988"/>
                <a:gd name="csX10" fmla="*/ 162234 w 162813"/>
                <a:gd name="csY10" fmla="*/ 4845 h 77988"/>
                <a:gd name="csX11" fmla="*/ 126569 w 162813"/>
                <a:gd name="csY11" fmla="*/ 28479 h 77988"/>
                <a:gd name="csX12" fmla="*/ 112189 w 162813"/>
                <a:gd name="csY12" fmla="*/ 35114 h 77988"/>
                <a:gd name="csX13" fmla="*/ 77760 w 162813"/>
                <a:gd name="csY13" fmla="*/ 57564 h 77988"/>
                <a:gd name="csX14" fmla="*/ 64092 w 162813"/>
                <a:gd name="csY14" fmla="*/ 67318 h 77988"/>
                <a:gd name="csX15" fmla="*/ 25664 w 162813"/>
                <a:gd name="csY15" fmla="*/ 77989 h 779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62813" h="77988">
                  <a:moveTo>
                    <a:pt x="25676" y="77963"/>
                  </a:moveTo>
                  <a:cubicBezTo>
                    <a:pt x="17652" y="77963"/>
                    <a:pt x="9576" y="76792"/>
                    <a:pt x="2112" y="74372"/>
                  </a:cubicBezTo>
                  <a:cubicBezTo>
                    <a:pt x="507" y="73850"/>
                    <a:pt x="-372" y="72131"/>
                    <a:pt x="151" y="70527"/>
                  </a:cubicBezTo>
                  <a:cubicBezTo>
                    <a:pt x="673" y="68922"/>
                    <a:pt x="2392" y="68044"/>
                    <a:pt x="3997" y="68566"/>
                  </a:cubicBezTo>
                  <a:cubicBezTo>
                    <a:pt x="23040" y="74729"/>
                    <a:pt x="46324" y="72144"/>
                    <a:pt x="60628" y="62275"/>
                  </a:cubicBezTo>
                  <a:cubicBezTo>
                    <a:pt x="65239" y="59092"/>
                    <a:pt x="69786" y="55794"/>
                    <a:pt x="74168" y="52610"/>
                  </a:cubicBezTo>
                  <a:cubicBezTo>
                    <a:pt x="85669" y="44257"/>
                    <a:pt x="96547" y="36374"/>
                    <a:pt x="109361" y="29689"/>
                  </a:cubicBezTo>
                  <a:cubicBezTo>
                    <a:pt x="114137" y="27206"/>
                    <a:pt x="119220" y="24990"/>
                    <a:pt x="124136" y="22864"/>
                  </a:cubicBezTo>
                  <a:cubicBezTo>
                    <a:pt x="137269" y="17172"/>
                    <a:pt x="149662" y="11798"/>
                    <a:pt x="157279" y="1267"/>
                  </a:cubicBezTo>
                  <a:cubicBezTo>
                    <a:pt x="158273" y="-95"/>
                    <a:pt x="160183" y="-414"/>
                    <a:pt x="161546" y="580"/>
                  </a:cubicBezTo>
                  <a:cubicBezTo>
                    <a:pt x="162909" y="1573"/>
                    <a:pt x="163227" y="3483"/>
                    <a:pt x="162234" y="4845"/>
                  </a:cubicBezTo>
                  <a:cubicBezTo>
                    <a:pt x="153636" y="16739"/>
                    <a:pt x="139867" y="22698"/>
                    <a:pt x="126569" y="28479"/>
                  </a:cubicBezTo>
                  <a:cubicBezTo>
                    <a:pt x="121754" y="30568"/>
                    <a:pt x="116774" y="32733"/>
                    <a:pt x="112189" y="35114"/>
                  </a:cubicBezTo>
                  <a:cubicBezTo>
                    <a:pt x="99770" y="41595"/>
                    <a:pt x="89070" y="49350"/>
                    <a:pt x="77760" y="57564"/>
                  </a:cubicBezTo>
                  <a:cubicBezTo>
                    <a:pt x="73340" y="60773"/>
                    <a:pt x="68780" y="64083"/>
                    <a:pt x="64092" y="67318"/>
                  </a:cubicBezTo>
                  <a:cubicBezTo>
                    <a:pt x="54004" y="74283"/>
                    <a:pt x="39929" y="77989"/>
                    <a:pt x="25664" y="77989"/>
                  </a:cubicBezTo>
                  <a:close/>
                </a:path>
              </a:pathLst>
            </a:custGeom>
            <a:solidFill>
              <a:schemeClr val="tx1"/>
            </a:solidFill>
            <a:ln w="1264" cap="flat">
              <a:noFill/>
              <a:prstDash val="solid"/>
              <a:miter/>
            </a:ln>
          </p:spPr>
          <p:txBody>
            <a:bodyPr/>
            <a:lstStyle/>
            <a:p>
              <a:endParaRPr lang="en-US"/>
            </a:p>
          </p:txBody>
        </p:sp>
        <p:sp>
          <p:nvSpPr>
            <p:cNvPr id="4849" name="Freeform 4848">
              <a:extLst>
                <a:ext uri="{FF2B5EF4-FFF2-40B4-BE49-F238E27FC236}">
                  <a16:creationId xmlns:a16="http://schemas.microsoft.com/office/drawing/2014/main" id="{0BAF94BD-EAB6-4169-8793-152B5090249E}"/>
                </a:ext>
              </a:extLst>
            </p:cNvPr>
            <p:cNvSpPr/>
            <p:nvPr/>
          </p:nvSpPr>
          <p:spPr>
            <a:xfrm>
              <a:off x="7419033" y="2323117"/>
              <a:ext cx="32647" cy="22191"/>
            </a:xfrm>
            <a:custGeom>
              <a:avLst/>
              <a:gdLst>
                <a:gd name="csX0" fmla="*/ 29598 w 32647"/>
                <a:gd name="csY0" fmla="*/ 22192 h 22191"/>
                <a:gd name="csX1" fmla="*/ 28961 w 32647"/>
                <a:gd name="csY1" fmla="*/ 22128 h 22191"/>
                <a:gd name="csX2" fmla="*/ 697 w 32647"/>
                <a:gd name="csY2" fmla="*/ 5001 h 22191"/>
                <a:gd name="csX3" fmla="*/ 1117 w 32647"/>
                <a:gd name="csY3" fmla="*/ 697 h 22191"/>
                <a:gd name="csX4" fmla="*/ 5423 w 32647"/>
                <a:gd name="csY4" fmla="*/ 1117 h 22191"/>
                <a:gd name="csX5" fmla="*/ 30222 w 32647"/>
                <a:gd name="csY5" fmla="*/ 16156 h 22191"/>
                <a:gd name="csX6" fmla="*/ 32579 w 32647"/>
                <a:gd name="csY6" fmla="*/ 19772 h 22191"/>
                <a:gd name="csX7" fmla="*/ 29586 w 32647"/>
                <a:gd name="csY7" fmla="*/ 22192 h 2219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2647" h="22191">
                  <a:moveTo>
                    <a:pt x="29598" y="22192"/>
                  </a:moveTo>
                  <a:cubicBezTo>
                    <a:pt x="29394" y="22192"/>
                    <a:pt x="29178" y="22166"/>
                    <a:pt x="28961" y="22128"/>
                  </a:cubicBezTo>
                  <a:cubicBezTo>
                    <a:pt x="17918" y="19785"/>
                    <a:pt x="7881" y="13711"/>
                    <a:pt x="697" y="5001"/>
                  </a:cubicBezTo>
                  <a:cubicBezTo>
                    <a:pt x="-373" y="3702"/>
                    <a:pt x="-194" y="1767"/>
                    <a:pt x="1117" y="697"/>
                  </a:cubicBezTo>
                  <a:cubicBezTo>
                    <a:pt x="2417" y="-373"/>
                    <a:pt x="4353" y="-194"/>
                    <a:pt x="5423" y="1117"/>
                  </a:cubicBezTo>
                  <a:cubicBezTo>
                    <a:pt x="11728" y="8757"/>
                    <a:pt x="20529" y="14106"/>
                    <a:pt x="30222" y="16156"/>
                  </a:cubicBezTo>
                  <a:cubicBezTo>
                    <a:pt x="31878" y="16500"/>
                    <a:pt x="32935" y="18130"/>
                    <a:pt x="32579" y="19772"/>
                  </a:cubicBezTo>
                  <a:cubicBezTo>
                    <a:pt x="32273" y="21211"/>
                    <a:pt x="30999" y="22192"/>
                    <a:pt x="29586" y="22192"/>
                  </a:cubicBezTo>
                  <a:close/>
                </a:path>
              </a:pathLst>
            </a:custGeom>
            <a:solidFill>
              <a:schemeClr val="tx1"/>
            </a:solidFill>
            <a:ln w="1264" cap="flat">
              <a:noFill/>
              <a:prstDash val="solid"/>
              <a:miter/>
            </a:ln>
          </p:spPr>
          <p:txBody>
            <a:bodyPr/>
            <a:lstStyle/>
            <a:p>
              <a:endParaRPr lang="en-US"/>
            </a:p>
          </p:txBody>
        </p:sp>
        <p:sp>
          <p:nvSpPr>
            <p:cNvPr id="4850" name="Freeform 4849">
              <a:extLst>
                <a:ext uri="{FF2B5EF4-FFF2-40B4-BE49-F238E27FC236}">
                  <a16:creationId xmlns:a16="http://schemas.microsoft.com/office/drawing/2014/main" id="{23D3BD32-9570-C616-9D69-A224FEEF41C6}"/>
                </a:ext>
              </a:extLst>
            </p:cNvPr>
            <p:cNvSpPr/>
            <p:nvPr/>
          </p:nvSpPr>
          <p:spPr>
            <a:xfrm>
              <a:off x="7555459" y="2327693"/>
              <a:ext cx="54905" cy="178915"/>
            </a:xfrm>
            <a:custGeom>
              <a:avLst/>
              <a:gdLst>
                <a:gd name="csX0" fmla="*/ 48785 w 54905"/>
                <a:gd name="csY0" fmla="*/ 178915 h 178915"/>
                <a:gd name="csX1" fmla="*/ 15833 w 54905"/>
                <a:gd name="csY1" fmla="*/ 162400 h 178915"/>
                <a:gd name="csX2" fmla="*/ 3261 w 54905"/>
                <a:gd name="csY2" fmla="*/ 131087 h 178915"/>
                <a:gd name="csX3" fmla="*/ 16916 w 54905"/>
                <a:gd name="csY3" fmla="*/ 18341 h 178915"/>
                <a:gd name="csX4" fmla="*/ 43040 w 54905"/>
                <a:gd name="csY4" fmla="*/ 56 h 178915"/>
                <a:gd name="csX5" fmla="*/ 46619 w 54905"/>
                <a:gd name="csY5" fmla="*/ 2488 h 178915"/>
                <a:gd name="csX6" fmla="*/ 44186 w 54905"/>
                <a:gd name="csY6" fmla="*/ 6066 h 178915"/>
                <a:gd name="csX7" fmla="*/ 21973 w 54905"/>
                <a:gd name="csY7" fmla="*/ 21780 h 178915"/>
                <a:gd name="csX8" fmla="*/ 9261 w 54905"/>
                <a:gd name="csY8" fmla="*/ 129928 h 178915"/>
                <a:gd name="csX9" fmla="*/ 20610 w 54905"/>
                <a:gd name="csY9" fmla="*/ 158592 h 178915"/>
                <a:gd name="csX10" fmla="*/ 51409 w 54905"/>
                <a:gd name="csY10" fmla="*/ 172612 h 178915"/>
                <a:gd name="csX11" fmla="*/ 54873 w 54905"/>
                <a:gd name="csY11" fmla="*/ 175197 h 178915"/>
                <a:gd name="csX12" fmla="*/ 52287 w 54905"/>
                <a:gd name="csY12" fmla="*/ 178661 h 178915"/>
                <a:gd name="csX13" fmla="*/ 48772 w 54905"/>
                <a:gd name="csY13" fmla="*/ 178903 h 1789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54905" h="178915">
                  <a:moveTo>
                    <a:pt x="48785" y="178915"/>
                  </a:moveTo>
                  <a:cubicBezTo>
                    <a:pt x="36773" y="178915"/>
                    <a:pt x="22584" y="170893"/>
                    <a:pt x="15833" y="162400"/>
                  </a:cubicBezTo>
                  <a:cubicBezTo>
                    <a:pt x="8254" y="152849"/>
                    <a:pt x="5223" y="141210"/>
                    <a:pt x="3261" y="131087"/>
                  </a:cubicBezTo>
                  <a:cubicBezTo>
                    <a:pt x="-2521" y="101162"/>
                    <a:pt x="-2101" y="46407"/>
                    <a:pt x="16916" y="18341"/>
                  </a:cubicBezTo>
                  <a:cubicBezTo>
                    <a:pt x="23781" y="8205"/>
                    <a:pt x="32570" y="2055"/>
                    <a:pt x="43040" y="56"/>
                  </a:cubicBezTo>
                  <a:cubicBezTo>
                    <a:pt x="44696" y="-263"/>
                    <a:pt x="46301" y="820"/>
                    <a:pt x="46619" y="2488"/>
                  </a:cubicBezTo>
                  <a:cubicBezTo>
                    <a:pt x="46938" y="4143"/>
                    <a:pt x="45855" y="5748"/>
                    <a:pt x="44186" y="6066"/>
                  </a:cubicBezTo>
                  <a:cubicBezTo>
                    <a:pt x="35372" y="7760"/>
                    <a:pt x="27895" y="13044"/>
                    <a:pt x="21973" y="21780"/>
                  </a:cubicBezTo>
                  <a:cubicBezTo>
                    <a:pt x="3936" y="48393"/>
                    <a:pt x="3682" y="101048"/>
                    <a:pt x="9261" y="129928"/>
                  </a:cubicBezTo>
                  <a:cubicBezTo>
                    <a:pt x="11082" y="139326"/>
                    <a:pt x="13846" y="150073"/>
                    <a:pt x="20610" y="158592"/>
                  </a:cubicBezTo>
                  <a:cubicBezTo>
                    <a:pt x="26825" y="166424"/>
                    <a:pt x="41308" y="174089"/>
                    <a:pt x="51409" y="172612"/>
                  </a:cubicBezTo>
                  <a:cubicBezTo>
                    <a:pt x="53077" y="172370"/>
                    <a:pt x="54631" y="173529"/>
                    <a:pt x="54873" y="175197"/>
                  </a:cubicBezTo>
                  <a:cubicBezTo>
                    <a:pt x="55115" y="176865"/>
                    <a:pt x="53956" y="178419"/>
                    <a:pt x="52287" y="178661"/>
                  </a:cubicBezTo>
                  <a:cubicBezTo>
                    <a:pt x="51141" y="178826"/>
                    <a:pt x="49969" y="178903"/>
                    <a:pt x="48772" y="178903"/>
                  </a:cubicBezTo>
                  <a:close/>
                </a:path>
              </a:pathLst>
            </a:custGeom>
            <a:solidFill>
              <a:schemeClr val="tx1"/>
            </a:solidFill>
            <a:ln w="1264" cap="flat">
              <a:noFill/>
              <a:prstDash val="solid"/>
              <a:miter/>
            </a:ln>
          </p:spPr>
          <p:txBody>
            <a:bodyPr/>
            <a:lstStyle/>
            <a:p>
              <a:endParaRPr lang="en-US"/>
            </a:p>
          </p:txBody>
        </p:sp>
        <p:sp>
          <p:nvSpPr>
            <p:cNvPr id="4851" name="Freeform 4850">
              <a:extLst>
                <a:ext uri="{FF2B5EF4-FFF2-40B4-BE49-F238E27FC236}">
                  <a16:creationId xmlns:a16="http://schemas.microsoft.com/office/drawing/2014/main" id="{2A7B3155-430D-1D5F-4D30-F6A7CF2B0E4E}"/>
                </a:ext>
              </a:extLst>
            </p:cNvPr>
            <p:cNvSpPr/>
            <p:nvPr/>
          </p:nvSpPr>
          <p:spPr>
            <a:xfrm>
              <a:off x="7552791" y="2080070"/>
              <a:ext cx="139024" cy="281385"/>
            </a:xfrm>
            <a:custGeom>
              <a:avLst/>
              <a:gdLst>
                <a:gd name="csX0" fmla="*/ 135978 w 139024"/>
                <a:gd name="csY0" fmla="*/ 281385 h 281385"/>
                <a:gd name="csX1" fmla="*/ 134169 w 139024"/>
                <a:gd name="csY1" fmla="*/ 280800 h 281385"/>
                <a:gd name="csX2" fmla="*/ 45874 w 139024"/>
                <a:gd name="csY2" fmla="*/ 253715 h 281385"/>
                <a:gd name="csX3" fmla="*/ 45 w 139024"/>
                <a:gd name="csY3" fmla="*/ 203250 h 281385"/>
                <a:gd name="csX4" fmla="*/ 12591 w 139024"/>
                <a:gd name="csY4" fmla="*/ 164960 h 281385"/>
                <a:gd name="csX5" fmla="*/ 23252 w 139024"/>
                <a:gd name="csY5" fmla="*/ 160999 h 281385"/>
                <a:gd name="csX6" fmla="*/ 911 w 139024"/>
                <a:gd name="csY6" fmla="*/ 73429 h 281385"/>
                <a:gd name="csX7" fmla="*/ 1127 w 139024"/>
                <a:gd name="csY7" fmla="*/ 67826 h 281385"/>
                <a:gd name="csX8" fmla="*/ 17902 w 139024"/>
                <a:gd name="csY8" fmla="*/ 13045 h 281385"/>
                <a:gd name="csX9" fmla="*/ 61413 w 139024"/>
                <a:gd name="csY9" fmla="*/ 285 h 281385"/>
                <a:gd name="csX10" fmla="*/ 104618 w 139024"/>
                <a:gd name="csY10" fmla="*/ 12357 h 281385"/>
                <a:gd name="csX11" fmla="*/ 129303 w 139024"/>
                <a:gd name="csY11" fmla="*/ 31674 h 281385"/>
                <a:gd name="csX12" fmla="*/ 126705 w 139024"/>
                <a:gd name="csY12" fmla="*/ 56085 h 281385"/>
                <a:gd name="csX13" fmla="*/ 114872 w 139024"/>
                <a:gd name="csY13" fmla="*/ 89512 h 281385"/>
                <a:gd name="csX14" fmla="*/ 110974 w 139024"/>
                <a:gd name="csY14" fmla="*/ 91371 h 281385"/>
                <a:gd name="csX15" fmla="*/ 109115 w 139024"/>
                <a:gd name="csY15" fmla="*/ 87474 h 281385"/>
                <a:gd name="csX16" fmla="*/ 120948 w 139024"/>
                <a:gd name="csY16" fmla="*/ 54048 h 281385"/>
                <a:gd name="csX17" fmla="*/ 123533 w 139024"/>
                <a:gd name="csY17" fmla="*/ 33699 h 281385"/>
                <a:gd name="csX18" fmla="*/ 102428 w 139024"/>
                <a:gd name="csY18" fmla="*/ 18062 h 281385"/>
                <a:gd name="csX19" fmla="*/ 60878 w 139024"/>
                <a:gd name="csY19" fmla="*/ 6372 h 281385"/>
                <a:gd name="csX20" fmla="*/ 22067 w 139024"/>
                <a:gd name="csY20" fmla="*/ 17527 h 281385"/>
                <a:gd name="csX21" fmla="*/ 7241 w 139024"/>
                <a:gd name="csY21" fmla="*/ 68042 h 281385"/>
                <a:gd name="csX22" fmla="*/ 7025 w 139024"/>
                <a:gd name="csY22" fmla="*/ 73696 h 281385"/>
                <a:gd name="csX23" fmla="*/ 46218 w 139024"/>
                <a:gd name="csY23" fmla="*/ 164947 h 281385"/>
                <a:gd name="csX24" fmla="*/ 48561 w 139024"/>
                <a:gd name="csY24" fmla="*/ 168321 h 281385"/>
                <a:gd name="csX25" fmla="*/ 45428 w 139024"/>
                <a:gd name="csY25" fmla="*/ 170983 h 281385"/>
                <a:gd name="csX26" fmla="*/ 30245 w 139024"/>
                <a:gd name="csY26" fmla="*/ 168041 h 281385"/>
                <a:gd name="csX27" fmla="*/ 16336 w 139024"/>
                <a:gd name="csY27" fmla="*/ 169799 h 281385"/>
                <a:gd name="csX28" fmla="*/ 6159 w 139024"/>
                <a:gd name="csY28" fmla="*/ 203034 h 281385"/>
                <a:gd name="csX29" fmla="*/ 46689 w 139024"/>
                <a:gd name="csY29" fmla="*/ 247666 h 281385"/>
                <a:gd name="csX30" fmla="*/ 137774 w 139024"/>
                <a:gd name="csY30" fmla="*/ 275872 h 281385"/>
                <a:gd name="csX31" fmla="*/ 138436 w 139024"/>
                <a:gd name="csY31" fmla="*/ 280138 h 281385"/>
                <a:gd name="csX32" fmla="*/ 135965 w 139024"/>
                <a:gd name="csY32" fmla="*/ 281385 h 2813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Lst>
              <a:rect l="l" t="t" r="r" b="b"/>
              <a:pathLst>
                <a:path w="139024" h="281385">
                  <a:moveTo>
                    <a:pt x="135978" y="281385"/>
                  </a:moveTo>
                  <a:cubicBezTo>
                    <a:pt x="135354" y="281385"/>
                    <a:pt x="134717" y="281194"/>
                    <a:pt x="134169" y="280800"/>
                  </a:cubicBezTo>
                  <a:cubicBezTo>
                    <a:pt x="108643" y="262132"/>
                    <a:pt x="75297" y="257662"/>
                    <a:pt x="45874" y="253715"/>
                  </a:cubicBezTo>
                  <a:cubicBezTo>
                    <a:pt x="11979" y="249169"/>
                    <a:pt x="1280" y="237377"/>
                    <a:pt x="45" y="203250"/>
                  </a:cubicBezTo>
                  <a:cubicBezTo>
                    <a:pt x="-414" y="190415"/>
                    <a:pt x="2592" y="172689"/>
                    <a:pt x="12591" y="164960"/>
                  </a:cubicBezTo>
                  <a:cubicBezTo>
                    <a:pt x="15724" y="162528"/>
                    <a:pt x="19291" y="161216"/>
                    <a:pt x="23252" y="160999"/>
                  </a:cubicBezTo>
                  <a:cubicBezTo>
                    <a:pt x="-2006" y="141313"/>
                    <a:pt x="-287" y="101520"/>
                    <a:pt x="911" y="73429"/>
                  </a:cubicBezTo>
                  <a:cubicBezTo>
                    <a:pt x="987" y="71582"/>
                    <a:pt x="1051" y="69710"/>
                    <a:pt x="1127" y="67826"/>
                  </a:cubicBezTo>
                  <a:cubicBezTo>
                    <a:pt x="1790" y="48840"/>
                    <a:pt x="2541" y="27319"/>
                    <a:pt x="17902" y="13045"/>
                  </a:cubicBezTo>
                  <a:cubicBezTo>
                    <a:pt x="28271" y="3418"/>
                    <a:pt x="44116" y="-1243"/>
                    <a:pt x="61413" y="285"/>
                  </a:cubicBezTo>
                  <a:cubicBezTo>
                    <a:pt x="76622" y="1622"/>
                    <a:pt x="90849" y="7072"/>
                    <a:pt x="104618" y="12357"/>
                  </a:cubicBezTo>
                  <a:cubicBezTo>
                    <a:pt x="114630" y="16190"/>
                    <a:pt x="125610" y="21169"/>
                    <a:pt x="129303" y="31674"/>
                  </a:cubicBezTo>
                  <a:cubicBezTo>
                    <a:pt x="132080" y="39595"/>
                    <a:pt x="129660" y="47744"/>
                    <a:pt x="126705" y="56085"/>
                  </a:cubicBezTo>
                  <a:lnTo>
                    <a:pt x="114872" y="89512"/>
                  </a:lnTo>
                  <a:cubicBezTo>
                    <a:pt x="114312" y="91103"/>
                    <a:pt x="112567" y="91944"/>
                    <a:pt x="110974" y="91371"/>
                  </a:cubicBezTo>
                  <a:cubicBezTo>
                    <a:pt x="109382" y="90810"/>
                    <a:pt x="108554" y="89066"/>
                    <a:pt x="109115" y="87474"/>
                  </a:cubicBezTo>
                  <a:lnTo>
                    <a:pt x="120948" y="54048"/>
                  </a:lnTo>
                  <a:cubicBezTo>
                    <a:pt x="123623" y="46497"/>
                    <a:pt x="125661" y="39760"/>
                    <a:pt x="123533" y="33699"/>
                  </a:cubicBezTo>
                  <a:cubicBezTo>
                    <a:pt x="120706" y="25664"/>
                    <a:pt x="111165" y="21411"/>
                    <a:pt x="102428" y="18062"/>
                  </a:cubicBezTo>
                  <a:cubicBezTo>
                    <a:pt x="89053" y="12943"/>
                    <a:pt x="75233" y="7633"/>
                    <a:pt x="60878" y="6372"/>
                  </a:cubicBezTo>
                  <a:cubicBezTo>
                    <a:pt x="45313" y="5010"/>
                    <a:pt x="31162" y="9072"/>
                    <a:pt x="22067" y="17527"/>
                  </a:cubicBezTo>
                  <a:cubicBezTo>
                    <a:pt x="8566" y="30070"/>
                    <a:pt x="7891" y="49374"/>
                    <a:pt x="7241" y="68042"/>
                  </a:cubicBezTo>
                  <a:cubicBezTo>
                    <a:pt x="7177" y="69952"/>
                    <a:pt x="7114" y="71837"/>
                    <a:pt x="7025" y="73696"/>
                  </a:cubicBezTo>
                  <a:cubicBezTo>
                    <a:pt x="5178" y="116596"/>
                    <a:pt x="6783" y="155855"/>
                    <a:pt x="46218" y="164947"/>
                  </a:cubicBezTo>
                  <a:cubicBezTo>
                    <a:pt x="47746" y="165304"/>
                    <a:pt x="48765" y="166768"/>
                    <a:pt x="48561" y="168321"/>
                  </a:cubicBezTo>
                  <a:cubicBezTo>
                    <a:pt x="48357" y="169888"/>
                    <a:pt x="46893" y="171047"/>
                    <a:pt x="45428" y="170983"/>
                  </a:cubicBezTo>
                  <a:cubicBezTo>
                    <a:pt x="39887" y="170792"/>
                    <a:pt x="35467" y="169595"/>
                    <a:pt x="30245" y="168041"/>
                  </a:cubicBezTo>
                  <a:cubicBezTo>
                    <a:pt x="24589" y="166360"/>
                    <a:pt x="20042" y="166933"/>
                    <a:pt x="16336" y="169799"/>
                  </a:cubicBezTo>
                  <a:cubicBezTo>
                    <a:pt x="8693" y="175707"/>
                    <a:pt x="5725" y="190759"/>
                    <a:pt x="6159" y="203034"/>
                  </a:cubicBezTo>
                  <a:cubicBezTo>
                    <a:pt x="7279" y="234321"/>
                    <a:pt x="15622" y="243502"/>
                    <a:pt x="46689" y="247666"/>
                  </a:cubicBezTo>
                  <a:cubicBezTo>
                    <a:pt x="76838" y="251703"/>
                    <a:pt x="111000" y="256287"/>
                    <a:pt x="137774" y="275872"/>
                  </a:cubicBezTo>
                  <a:cubicBezTo>
                    <a:pt x="139137" y="276865"/>
                    <a:pt x="139430" y="278775"/>
                    <a:pt x="138436" y="280138"/>
                  </a:cubicBezTo>
                  <a:cubicBezTo>
                    <a:pt x="137837" y="280953"/>
                    <a:pt x="136908" y="281385"/>
                    <a:pt x="135965" y="281385"/>
                  </a:cubicBezTo>
                  <a:close/>
                </a:path>
              </a:pathLst>
            </a:custGeom>
            <a:solidFill>
              <a:schemeClr val="tx1"/>
            </a:solidFill>
            <a:ln w="1264" cap="flat">
              <a:noFill/>
              <a:prstDash val="solid"/>
              <a:miter/>
            </a:ln>
          </p:spPr>
          <p:txBody>
            <a:bodyPr/>
            <a:lstStyle/>
            <a:p>
              <a:endParaRPr lang="en-US"/>
            </a:p>
          </p:txBody>
        </p:sp>
        <p:sp>
          <p:nvSpPr>
            <p:cNvPr id="4852" name="Freeform 4851">
              <a:extLst>
                <a:ext uri="{FF2B5EF4-FFF2-40B4-BE49-F238E27FC236}">
                  <a16:creationId xmlns:a16="http://schemas.microsoft.com/office/drawing/2014/main" id="{B69294DC-C06A-0E5E-ADFE-B366FE6DB684}"/>
                </a:ext>
              </a:extLst>
            </p:cNvPr>
            <p:cNvSpPr/>
            <p:nvPr/>
          </p:nvSpPr>
          <p:spPr>
            <a:xfrm>
              <a:off x="7656516" y="2323121"/>
              <a:ext cx="32652" cy="22187"/>
            </a:xfrm>
            <a:custGeom>
              <a:avLst/>
              <a:gdLst>
                <a:gd name="csX0" fmla="*/ 3059 w 32652"/>
                <a:gd name="csY0" fmla="*/ 22188 h 22187"/>
                <a:gd name="csX1" fmla="*/ 65 w 32652"/>
                <a:gd name="csY1" fmla="*/ 19768 h 22187"/>
                <a:gd name="csX2" fmla="*/ 2422 w 32652"/>
                <a:gd name="csY2" fmla="*/ 16152 h 22187"/>
                <a:gd name="csX3" fmla="*/ 27234 w 32652"/>
                <a:gd name="csY3" fmla="*/ 1113 h 22187"/>
                <a:gd name="csX4" fmla="*/ 31540 w 32652"/>
                <a:gd name="csY4" fmla="*/ 693 h 22187"/>
                <a:gd name="csX5" fmla="*/ 31960 w 32652"/>
                <a:gd name="csY5" fmla="*/ 4997 h 22187"/>
                <a:gd name="csX6" fmla="*/ 3696 w 32652"/>
                <a:gd name="csY6" fmla="*/ 22124 h 22187"/>
                <a:gd name="csX7" fmla="*/ 3059 w 32652"/>
                <a:gd name="csY7" fmla="*/ 22188 h 221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2652" h="22187">
                  <a:moveTo>
                    <a:pt x="3059" y="22188"/>
                  </a:moveTo>
                  <a:cubicBezTo>
                    <a:pt x="1645" y="22188"/>
                    <a:pt x="371" y="21207"/>
                    <a:pt x="65" y="19768"/>
                  </a:cubicBezTo>
                  <a:cubicBezTo>
                    <a:pt x="-278" y="18113"/>
                    <a:pt x="766" y="16496"/>
                    <a:pt x="2422" y="16152"/>
                  </a:cubicBezTo>
                  <a:cubicBezTo>
                    <a:pt x="12115" y="14102"/>
                    <a:pt x="20929" y="8753"/>
                    <a:pt x="27234" y="1113"/>
                  </a:cubicBezTo>
                  <a:cubicBezTo>
                    <a:pt x="28304" y="-186"/>
                    <a:pt x="30228" y="-377"/>
                    <a:pt x="31540" y="693"/>
                  </a:cubicBezTo>
                  <a:cubicBezTo>
                    <a:pt x="32839" y="1762"/>
                    <a:pt x="33030" y="3698"/>
                    <a:pt x="31960" y="4997"/>
                  </a:cubicBezTo>
                  <a:cubicBezTo>
                    <a:pt x="24789" y="13707"/>
                    <a:pt x="14752" y="19794"/>
                    <a:pt x="3696" y="22124"/>
                  </a:cubicBezTo>
                  <a:cubicBezTo>
                    <a:pt x="3479" y="22175"/>
                    <a:pt x="3275" y="22188"/>
                    <a:pt x="3059" y="22188"/>
                  </a:cubicBezTo>
                  <a:close/>
                </a:path>
              </a:pathLst>
            </a:custGeom>
            <a:solidFill>
              <a:schemeClr val="tx1"/>
            </a:solidFill>
            <a:ln w="1264" cap="flat">
              <a:noFill/>
              <a:prstDash val="solid"/>
              <a:miter/>
            </a:ln>
          </p:spPr>
          <p:txBody>
            <a:bodyPr/>
            <a:lstStyle/>
            <a:p>
              <a:endParaRPr lang="en-US"/>
            </a:p>
          </p:txBody>
        </p:sp>
      </p:grpSp>
      <p:grpSp>
        <p:nvGrpSpPr>
          <p:cNvPr id="4897" name="Group 4896">
            <a:extLst>
              <a:ext uri="{FF2B5EF4-FFF2-40B4-BE49-F238E27FC236}">
                <a16:creationId xmlns:a16="http://schemas.microsoft.com/office/drawing/2014/main" id="{CDE80C3A-033B-6384-5818-98E6E91B5D46}"/>
              </a:ext>
            </a:extLst>
          </p:cNvPr>
          <p:cNvGrpSpPr/>
          <p:nvPr/>
        </p:nvGrpSpPr>
        <p:grpSpPr>
          <a:xfrm>
            <a:off x="9732309" y="4038110"/>
            <a:ext cx="696913" cy="468729"/>
            <a:chOff x="9730494" y="4457010"/>
            <a:chExt cx="696913" cy="468729"/>
          </a:xfrm>
        </p:grpSpPr>
        <p:sp>
          <p:nvSpPr>
            <p:cNvPr id="4781" name="Freeform 4780">
              <a:extLst>
                <a:ext uri="{FF2B5EF4-FFF2-40B4-BE49-F238E27FC236}">
                  <a16:creationId xmlns:a16="http://schemas.microsoft.com/office/drawing/2014/main" id="{FDA2D03F-9B4C-786E-BB5A-7A8262A4FCE3}"/>
                </a:ext>
              </a:extLst>
            </p:cNvPr>
            <p:cNvSpPr/>
            <p:nvPr/>
          </p:nvSpPr>
          <p:spPr>
            <a:xfrm>
              <a:off x="9733563" y="4660400"/>
              <a:ext cx="690544" cy="262301"/>
            </a:xfrm>
            <a:custGeom>
              <a:avLst/>
              <a:gdLst>
                <a:gd name="csX0" fmla="*/ 0 w 690544"/>
                <a:gd name="csY0" fmla="*/ 0 h 262301"/>
                <a:gd name="csX1" fmla="*/ 0 w 690544"/>
                <a:gd name="csY1" fmla="*/ 47612 h 262301"/>
                <a:gd name="csX2" fmla="*/ 82818 w 690544"/>
                <a:gd name="csY2" fmla="*/ 201170 h 262301"/>
                <a:gd name="csX3" fmla="*/ 177827 w 690544"/>
                <a:gd name="csY3" fmla="*/ 248158 h 262301"/>
                <a:gd name="csX4" fmla="*/ 251041 w 690544"/>
                <a:gd name="csY4" fmla="*/ 261477 h 262301"/>
                <a:gd name="csX5" fmla="*/ 345272 w 690544"/>
                <a:gd name="csY5" fmla="*/ 219787 h 262301"/>
                <a:gd name="csX6" fmla="*/ 439503 w 690544"/>
                <a:gd name="csY6" fmla="*/ 261477 h 262301"/>
                <a:gd name="csX7" fmla="*/ 512718 w 690544"/>
                <a:gd name="csY7" fmla="*/ 248158 h 262301"/>
                <a:gd name="csX8" fmla="*/ 607726 w 690544"/>
                <a:gd name="csY8" fmla="*/ 201170 h 262301"/>
                <a:gd name="csX9" fmla="*/ 690544 w 690544"/>
                <a:gd name="csY9" fmla="*/ 47612 h 262301"/>
                <a:gd name="csX10" fmla="*/ 690544 w 690544"/>
                <a:gd name="csY10" fmla="*/ 0 h 262301"/>
                <a:gd name="csX11" fmla="*/ 0 w 690544"/>
                <a:gd name="csY11" fmla="*/ 0 h 2623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690544" h="262301">
                  <a:moveTo>
                    <a:pt x="0" y="0"/>
                  </a:moveTo>
                  <a:lnTo>
                    <a:pt x="0" y="47612"/>
                  </a:lnTo>
                  <a:cubicBezTo>
                    <a:pt x="1006" y="104991"/>
                    <a:pt x="32964" y="163605"/>
                    <a:pt x="82818" y="201170"/>
                  </a:cubicBezTo>
                  <a:cubicBezTo>
                    <a:pt x="111223" y="222563"/>
                    <a:pt x="143869" y="237907"/>
                    <a:pt x="177827" y="248158"/>
                  </a:cubicBezTo>
                  <a:cubicBezTo>
                    <a:pt x="201531" y="255314"/>
                    <a:pt x="226381" y="259529"/>
                    <a:pt x="251041" y="261477"/>
                  </a:cubicBezTo>
                  <a:cubicBezTo>
                    <a:pt x="284235" y="264101"/>
                    <a:pt x="339770" y="262916"/>
                    <a:pt x="345272" y="219787"/>
                  </a:cubicBezTo>
                  <a:cubicBezTo>
                    <a:pt x="350787" y="262916"/>
                    <a:pt x="406310" y="264101"/>
                    <a:pt x="439503" y="261477"/>
                  </a:cubicBezTo>
                  <a:cubicBezTo>
                    <a:pt x="464163" y="259529"/>
                    <a:pt x="489013" y="255314"/>
                    <a:pt x="512718" y="248158"/>
                  </a:cubicBezTo>
                  <a:cubicBezTo>
                    <a:pt x="546676" y="237907"/>
                    <a:pt x="579334" y="222563"/>
                    <a:pt x="607726" y="201170"/>
                  </a:cubicBezTo>
                  <a:cubicBezTo>
                    <a:pt x="657593" y="163605"/>
                    <a:pt x="689551" y="104991"/>
                    <a:pt x="690544" y="47612"/>
                  </a:cubicBezTo>
                  <a:lnTo>
                    <a:pt x="690544" y="0"/>
                  </a:lnTo>
                  <a:lnTo>
                    <a:pt x="0" y="0"/>
                  </a:lnTo>
                  <a:close/>
                </a:path>
              </a:pathLst>
            </a:custGeom>
            <a:solidFill>
              <a:schemeClr val="bg1">
                <a:lumMod val="65000"/>
              </a:schemeClr>
            </a:solidFill>
            <a:ln w="1264" cap="flat">
              <a:noFill/>
              <a:prstDash val="solid"/>
              <a:miter/>
            </a:ln>
          </p:spPr>
          <p:txBody>
            <a:bodyPr/>
            <a:lstStyle/>
            <a:p>
              <a:endParaRPr lang="en-US"/>
            </a:p>
          </p:txBody>
        </p:sp>
        <p:sp>
          <p:nvSpPr>
            <p:cNvPr id="4782" name="Freeform 4781">
              <a:extLst>
                <a:ext uri="{FF2B5EF4-FFF2-40B4-BE49-F238E27FC236}">
                  <a16:creationId xmlns:a16="http://schemas.microsoft.com/office/drawing/2014/main" id="{E0F10628-7E6E-55C0-68F2-312214EE86AF}"/>
                </a:ext>
              </a:extLst>
            </p:cNvPr>
            <p:cNvSpPr/>
            <p:nvPr/>
          </p:nvSpPr>
          <p:spPr>
            <a:xfrm>
              <a:off x="9730494" y="4657344"/>
              <a:ext cx="696683" cy="268395"/>
            </a:xfrm>
            <a:custGeom>
              <a:avLst/>
              <a:gdLst>
                <a:gd name="csX0" fmla="*/ 422855 w 696683"/>
                <a:gd name="csY0" fmla="*/ 268392 h 268395"/>
                <a:gd name="csX1" fmla="*/ 348342 w 696683"/>
                <a:gd name="csY1" fmla="*/ 235105 h 268395"/>
                <a:gd name="csX2" fmla="*/ 253869 w 696683"/>
                <a:gd name="csY2" fmla="*/ 267564 h 268395"/>
                <a:gd name="csX3" fmla="*/ 180005 w 696683"/>
                <a:gd name="csY3" fmla="*/ 254130 h 268395"/>
                <a:gd name="csX4" fmla="*/ 84041 w 696683"/>
                <a:gd name="csY4" fmla="*/ 206658 h 268395"/>
                <a:gd name="csX5" fmla="*/ 0 w 696683"/>
                <a:gd name="csY5" fmla="*/ 50719 h 268395"/>
                <a:gd name="csX6" fmla="*/ 0 w 696683"/>
                <a:gd name="csY6" fmla="*/ 0 h 268395"/>
                <a:gd name="csX7" fmla="*/ 696684 w 696683"/>
                <a:gd name="csY7" fmla="*/ 0 h 268395"/>
                <a:gd name="csX8" fmla="*/ 696684 w 696683"/>
                <a:gd name="csY8" fmla="*/ 50668 h 268395"/>
                <a:gd name="csX9" fmla="*/ 612642 w 696683"/>
                <a:gd name="csY9" fmla="*/ 206658 h 268395"/>
                <a:gd name="csX10" fmla="*/ 516679 w 696683"/>
                <a:gd name="csY10" fmla="*/ 254130 h 268395"/>
                <a:gd name="csX11" fmla="*/ 442815 w 696683"/>
                <a:gd name="csY11" fmla="*/ 267564 h 268395"/>
                <a:gd name="csX12" fmla="*/ 422843 w 696683"/>
                <a:gd name="csY12" fmla="*/ 268392 h 268395"/>
                <a:gd name="csX13" fmla="*/ 348355 w 696683"/>
                <a:gd name="csY13" fmla="*/ 198725 h 268395"/>
                <a:gd name="csX14" fmla="*/ 351386 w 696683"/>
                <a:gd name="csY14" fmla="*/ 222448 h 268395"/>
                <a:gd name="csX15" fmla="*/ 442344 w 696683"/>
                <a:gd name="csY15" fmla="*/ 261477 h 268395"/>
                <a:gd name="csX16" fmla="*/ 514921 w 696683"/>
                <a:gd name="csY16" fmla="*/ 248285 h 268395"/>
                <a:gd name="csX17" fmla="*/ 608974 w 696683"/>
                <a:gd name="csY17" fmla="*/ 201781 h 268395"/>
                <a:gd name="csX18" fmla="*/ 690582 w 696683"/>
                <a:gd name="csY18" fmla="*/ 50617 h 268395"/>
                <a:gd name="csX19" fmla="*/ 690582 w 696683"/>
                <a:gd name="csY19" fmla="*/ 6112 h 268395"/>
                <a:gd name="csX20" fmla="*/ 6127 w 696683"/>
                <a:gd name="csY20" fmla="*/ 6112 h 268395"/>
                <a:gd name="csX21" fmla="*/ 6127 w 696683"/>
                <a:gd name="csY21" fmla="*/ 50668 h 268395"/>
                <a:gd name="csX22" fmla="*/ 87735 w 696683"/>
                <a:gd name="csY22" fmla="*/ 201781 h 268395"/>
                <a:gd name="csX23" fmla="*/ 181788 w 696683"/>
                <a:gd name="csY23" fmla="*/ 248285 h 268395"/>
                <a:gd name="csX24" fmla="*/ 254365 w 696683"/>
                <a:gd name="csY24" fmla="*/ 261477 h 268395"/>
                <a:gd name="csX25" fmla="*/ 345323 w 696683"/>
                <a:gd name="csY25" fmla="*/ 222448 h 268395"/>
                <a:gd name="csX26" fmla="*/ 348355 w 696683"/>
                <a:gd name="csY26" fmla="*/ 198725 h 2683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696683" h="268395">
                  <a:moveTo>
                    <a:pt x="422855" y="268392"/>
                  </a:moveTo>
                  <a:cubicBezTo>
                    <a:pt x="382529" y="268392"/>
                    <a:pt x="357169" y="257058"/>
                    <a:pt x="348342" y="235105"/>
                  </a:cubicBezTo>
                  <a:cubicBezTo>
                    <a:pt x="338139" y="260484"/>
                    <a:pt x="305837" y="271677"/>
                    <a:pt x="253869" y="267564"/>
                  </a:cubicBezTo>
                  <a:cubicBezTo>
                    <a:pt x="227490" y="265476"/>
                    <a:pt x="202639" y="260955"/>
                    <a:pt x="180005" y="254130"/>
                  </a:cubicBezTo>
                  <a:cubicBezTo>
                    <a:pt x="143525" y="243128"/>
                    <a:pt x="111236" y="227159"/>
                    <a:pt x="84041" y="206658"/>
                  </a:cubicBezTo>
                  <a:cubicBezTo>
                    <a:pt x="33219" y="168367"/>
                    <a:pt x="1019" y="108620"/>
                    <a:pt x="0" y="50719"/>
                  </a:cubicBezTo>
                  <a:lnTo>
                    <a:pt x="0" y="0"/>
                  </a:lnTo>
                  <a:lnTo>
                    <a:pt x="696684" y="0"/>
                  </a:lnTo>
                  <a:lnTo>
                    <a:pt x="696684" y="50668"/>
                  </a:lnTo>
                  <a:cubicBezTo>
                    <a:pt x="695665" y="108620"/>
                    <a:pt x="663465" y="168380"/>
                    <a:pt x="612642" y="206658"/>
                  </a:cubicBezTo>
                  <a:cubicBezTo>
                    <a:pt x="585435" y="227147"/>
                    <a:pt x="553159" y="243128"/>
                    <a:pt x="516679" y="254130"/>
                  </a:cubicBezTo>
                  <a:cubicBezTo>
                    <a:pt x="494045" y="260955"/>
                    <a:pt x="469194" y="265476"/>
                    <a:pt x="442815" y="267564"/>
                  </a:cubicBezTo>
                  <a:cubicBezTo>
                    <a:pt x="435797" y="268124"/>
                    <a:pt x="429135" y="268392"/>
                    <a:pt x="422843" y="268392"/>
                  </a:cubicBezTo>
                  <a:close/>
                  <a:moveTo>
                    <a:pt x="348355" y="198725"/>
                  </a:moveTo>
                  <a:lnTo>
                    <a:pt x="351386" y="222448"/>
                  </a:lnTo>
                  <a:cubicBezTo>
                    <a:pt x="356226" y="260280"/>
                    <a:pt x="403520" y="264546"/>
                    <a:pt x="442344" y="261477"/>
                  </a:cubicBezTo>
                  <a:cubicBezTo>
                    <a:pt x="468290" y="259427"/>
                    <a:pt x="492707" y="254983"/>
                    <a:pt x="514921" y="248285"/>
                  </a:cubicBezTo>
                  <a:cubicBezTo>
                    <a:pt x="550701" y="237487"/>
                    <a:pt x="582353" y="221849"/>
                    <a:pt x="608974" y="201781"/>
                  </a:cubicBezTo>
                  <a:cubicBezTo>
                    <a:pt x="658331" y="164598"/>
                    <a:pt x="689602" y="106672"/>
                    <a:pt x="690582" y="50617"/>
                  </a:cubicBezTo>
                  <a:lnTo>
                    <a:pt x="690582" y="6112"/>
                  </a:lnTo>
                  <a:lnTo>
                    <a:pt x="6127" y="6112"/>
                  </a:lnTo>
                  <a:lnTo>
                    <a:pt x="6127" y="50668"/>
                  </a:lnTo>
                  <a:cubicBezTo>
                    <a:pt x="7107" y="106672"/>
                    <a:pt x="38378" y="164598"/>
                    <a:pt x="87735" y="201781"/>
                  </a:cubicBezTo>
                  <a:cubicBezTo>
                    <a:pt x="114356" y="221837"/>
                    <a:pt x="146009" y="237487"/>
                    <a:pt x="181788" y="248285"/>
                  </a:cubicBezTo>
                  <a:cubicBezTo>
                    <a:pt x="204002" y="254983"/>
                    <a:pt x="228432" y="259427"/>
                    <a:pt x="254365" y="261477"/>
                  </a:cubicBezTo>
                  <a:cubicBezTo>
                    <a:pt x="293202" y="264546"/>
                    <a:pt x="340496" y="260267"/>
                    <a:pt x="345323" y="222448"/>
                  </a:cubicBezTo>
                  <a:lnTo>
                    <a:pt x="348355" y="198725"/>
                  </a:lnTo>
                  <a:close/>
                </a:path>
              </a:pathLst>
            </a:custGeom>
            <a:solidFill>
              <a:schemeClr val="tx1"/>
            </a:solidFill>
            <a:ln w="1264" cap="flat">
              <a:noFill/>
              <a:prstDash val="solid"/>
              <a:miter/>
            </a:ln>
          </p:spPr>
          <p:txBody>
            <a:bodyPr/>
            <a:lstStyle/>
            <a:p>
              <a:endParaRPr lang="en-US"/>
            </a:p>
          </p:txBody>
        </p:sp>
        <p:sp>
          <p:nvSpPr>
            <p:cNvPr id="4783" name="Freeform 4782">
              <a:extLst>
                <a:ext uri="{FF2B5EF4-FFF2-40B4-BE49-F238E27FC236}">
                  <a16:creationId xmlns:a16="http://schemas.microsoft.com/office/drawing/2014/main" id="{467B932A-293F-EEFF-7271-28A64DBCC2A5}"/>
                </a:ext>
              </a:extLst>
            </p:cNvPr>
            <p:cNvSpPr/>
            <p:nvPr/>
          </p:nvSpPr>
          <p:spPr>
            <a:xfrm>
              <a:off x="9733739" y="4460094"/>
              <a:ext cx="690615" cy="416225"/>
            </a:xfrm>
            <a:custGeom>
              <a:avLst/>
              <a:gdLst>
                <a:gd name="csX0" fmla="*/ 630630 w 690615"/>
                <a:gd name="csY0" fmla="*/ 79169 h 416225"/>
                <a:gd name="csX1" fmla="*/ 600901 w 690615"/>
                <a:gd name="csY1" fmla="*/ 57979 h 416225"/>
                <a:gd name="csX2" fmla="*/ 569745 w 690615"/>
                <a:gd name="csY2" fmla="*/ 39401 h 416225"/>
                <a:gd name="csX3" fmla="*/ 471693 w 690615"/>
                <a:gd name="csY3" fmla="*/ 26183 h 416225"/>
                <a:gd name="csX4" fmla="*/ 471667 w 690615"/>
                <a:gd name="csY4" fmla="*/ 26208 h 416225"/>
                <a:gd name="csX5" fmla="*/ 471438 w 690615"/>
                <a:gd name="csY5" fmla="*/ 26208 h 416225"/>
                <a:gd name="csX6" fmla="*/ 471693 w 690615"/>
                <a:gd name="csY6" fmla="*/ 26183 h 416225"/>
                <a:gd name="csX7" fmla="*/ 430908 w 690615"/>
                <a:gd name="csY7" fmla="*/ 1759 h 416225"/>
                <a:gd name="csX8" fmla="*/ 345313 w 690615"/>
                <a:gd name="csY8" fmla="*/ 26196 h 416225"/>
                <a:gd name="csX9" fmla="*/ 345313 w 690615"/>
                <a:gd name="csY9" fmla="*/ 26196 h 416225"/>
                <a:gd name="csX10" fmla="*/ 259717 w 690615"/>
                <a:gd name="csY10" fmla="*/ 1759 h 416225"/>
                <a:gd name="csX11" fmla="*/ 218932 w 690615"/>
                <a:gd name="csY11" fmla="*/ 26183 h 416225"/>
                <a:gd name="csX12" fmla="*/ 120625 w 690615"/>
                <a:gd name="csY12" fmla="*/ 39553 h 416225"/>
                <a:gd name="csX13" fmla="*/ 89546 w 690615"/>
                <a:gd name="csY13" fmla="*/ 58119 h 416225"/>
                <a:gd name="csX14" fmla="*/ 59995 w 690615"/>
                <a:gd name="csY14" fmla="*/ 79181 h 416225"/>
                <a:gd name="csX15" fmla="*/ 82846 w 690615"/>
                <a:gd name="csY15" fmla="*/ 353889 h 416225"/>
                <a:gd name="csX16" fmla="*/ 177854 w 690615"/>
                <a:gd name="csY16" fmla="*/ 400877 h 416225"/>
                <a:gd name="csX17" fmla="*/ 304578 w 690615"/>
                <a:gd name="csY17" fmla="*/ 406989 h 416225"/>
                <a:gd name="csX18" fmla="*/ 337161 w 690615"/>
                <a:gd name="csY18" fmla="*/ 315535 h 416225"/>
                <a:gd name="csX19" fmla="*/ 345313 w 690615"/>
                <a:gd name="csY19" fmla="*/ 234038 h 416225"/>
                <a:gd name="csX20" fmla="*/ 353464 w 690615"/>
                <a:gd name="csY20" fmla="*/ 315535 h 416225"/>
                <a:gd name="csX21" fmla="*/ 386047 w 690615"/>
                <a:gd name="csY21" fmla="*/ 406989 h 416225"/>
                <a:gd name="csX22" fmla="*/ 512771 w 690615"/>
                <a:gd name="csY22" fmla="*/ 400877 h 416225"/>
                <a:gd name="csX23" fmla="*/ 607779 w 690615"/>
                <a:gd name="csY23" fmla="*/ 353889 h 416225"/>
                <a:gd name="csX24" fmla="*/ 630630 w 690615"/>
                <a:gd name="csY24" fmla="*/ 79181 h 4162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690615" h="416225">
                  <a:moveTo>
                    <a:pt x="630630" y="79169"/>
                  </a:moveTo>
                  <a:cubicBezTo>
                    <a:pt x="620096" y="71146"/>
                    <a:pt x="610212" y="64117"/>
                    <a:pt x="600901" y="57979"/>
                  </a:cubicBezTo>
                  <a:cubicBezTo>
                    <a:pt x="589666" y="50568"/>
                    <a:pt x="579298" y="44431"/>
                    <a:pt x="569745" y="39401"/>
                  </a:cubicBezTo>
                  <a:cubicBezTo>
                    <a:pt x="498174" y="1683"/>
                    <a:pt x="472597" y="25317"/>
                    <a:pt x="471693" y="26183"/>
                  </a:cubicBezTo>
                  <a:lnTo>
                    <a:pt x="471667" y="26208"/>
                  </a:lnTo>
                  <a:lnTo>
                    <a:pt x="471438" y="26208"/>
                  </a:lnTo>
                  <a:lnTo>
                    <a:pt x="471693" y="26183"/>
                  </a:lnTo>
                  <a:cubicBezTo>
                    <a:pt x="471897" y="25406"/>
                    <a:pt x="476864" y="5745"/>
                    <a:pt x="430908" y="1759"/>
                  </a:cubicBezTo>
                  <a:cubicBezTo>
                    <a:pt x="351376" y="-7995"/>
                    <a:pt x="345351" y="25979"/>
                    <a:pt x="345313" y="26196"/>
                  </a:cubicBezTo>
                  <a:lnTo>
                    <a:pt x="345313" y="26196"/>
                  </a:lnTo>
                  <a:cubicBezTo>
                    <a:pt x="345274" y="25979"/>
                    <a:pt x="339250" y="-7995"/>
                    <a:pt x="259717" y="1759"/>
                  </a:cubicBezTo>
                  <a:cubicBezTo>
                    <a:pt x="213761" y="5758"/>
                    <a:pt x="218728" y="25419"/>
                    <a:pt x="218932" y="26183"/>
                  </a:cubicBezTo>
                  <a:cubicBezTo>
                    <a:pt x="218041" y="25330"/>
                    <a:pt x="192400" y="1632"/>
                    <a:pt x="120625" y="39553"/>
                  </a:cubicBezTo>
                  <a:cubicBezTo>
                    <a:pt x="111085" y="44583"/>
                    <a:pt x="100755" y="50696"/>
                    <a:pt x="89546" y="58119"/>
                  </a:cubicBezTo>
                  <a:cubicBezTo>
                    <a:pt x="80299" y="64232"/>
                    <a:pt x="70453" y="71223"/>
                    <a:pt x="59995" y="79181"/>
                  </a:cubicBezTo>
                  <a:cubicBezTo>
                    <a:pt x="-37853" y="153789"/>
                    <a:pt x="-5793" y="287100"/>
                    <a:pt x="82846" y="353889"/>
                  </a:cubicBezTo>
                  <a:cubicBezTo>
                    <a:pt x="111251" y="375282"/>
                    <a:pt x="143909" y="390626"/>
                    <a:pt x="177854" y="400877"/>
                  </a:cubicBezTo>
                  <a:cubicBezTo>
                    <a:pt x="215557" y="412249"/>
                    <a:pt x="276021" y="425555"/>
                    <a:pt x="304578" y="406989"/>
                  </a:cubicBezTo>
                  <a:cubicBezTo>
                    <a:pt x="332269" y="388996"/>
                    <a:pt x="337161" y="345192"/>
                    <a:pt x="337161" y="315535"/>
                  </a:cubicBezTo>
                  <a:cubicBezTo>
                    <a:pt x="337161" y="297198"/>
                    <a:pt x="331416" y="234038"/>
                    <a:pt x="345313" y="234038"/>
                  </a:cubicBezTo>
                  <a:cubicBezTo>
                    <a:pt x="359209" y="234038"/>
                    <a:pt x="353464" y="297198"/>
                    <a:pt x="353464" y="315535"/>
                  </a:cubicBezTo>
                  <a:cubicBezTo>
                    <a:pt x="353464" y="345205"/>
                    <a:pt x="358356" y="389009"/>
                    <a:pt x="386047" y="406989"/>
                  </a:cubicBezTo>
                  <a:cubicBezTo>
                    <a:pt x="414604" y="425555"/>
                    <a:pt x="475068" y="412249"/>
                    <a:pt x="512771" y="400877"/>
                  </a:cubicBezTo>
                  <a:cubicBezTo>
                    <a:pt x="546729" y="390626"/>
                    <a:pt x="579375" y="375282"/>
                    <a:pt x="607779" y="353889"/>
                  </a:cubicBezTo>
                  <a:cubicBezTo>
                    <a:pt x="696406" y="287100"/>
                    <a:pt x="728466" y="153789"/>
                    <a:pt x="630630" y="79181"/>
                  </a:cubicBezTo>
                  <a:close/>
                </a:path>
              </a:pathLst>
            </a:custGeom>
            <a:solidFill>
              <a:schemeClr val="bg1">
                <a:lumMod val="85000"/>
              </a:schemeClr>
            </a:solidFill>
            <a:ln w="1264" cap="flat">
              <a:noFill/>
              <a:prstDash val="solid"/>
              <a:miter/>
            </a:ln>
          </p:spPr>
          <p:txBody>
            <a:bodyPr/>
            <a:lstStyle/>
            <a:p>
              <a:endParaRPr lang="en-US"/>
            </a:p>
          </p:txBody>
        </p:sp>
        <p:sp>
          <p:nvSpPr>
            <p:cNvPr id="4784" name="Freeform 4783">
              <a:extLst>
                <a:ext uri="{FF2B5EF4-FFF2-40B4-BE49-F238E27FC236}">
                  <a16:creationId xmlns:a16="http://schemas.microsoft.com/office/drawing/2014/main" id="{1920A5A3-B20E-B8F7-0E3B-F695E63066B0}"/>
                </a:ext>
              </a:extLst>
            </p:cNvPr>
            <p:cNvSpPr/>
            <p:nvPr/>
          </p:nvSpPr>
          <p:spPr>
            <a:xfrm>
              <a:off x="9823285" y="4499482"/>
              <a:ext cx="511341" cy="326262"/>
            </a:xfrm>
            <a:custGeom>
              <a:avLst/>
              <a:gdLst>
                <a:gd name="csX0" fmla="*/ 511342 w 511341"/>
                <a:gd name="csY0" fmla="*/ 18591 h 326262"/>
                <a:gd name="csX1" fmla="*/ 511278 w 511341"/>
                <a:gd name="csY1" fmla="*/ 18668 h 326262"/>
                <a:gd name="csX2" fmla="*/ 460252 w 511341"/>
                <a:gd name="csY2" fmla="*/ 67642 h 326262"/>
                <a:gd name="csX3" fmla="*/ 439936 w 511341"/>
                <a:gd name="csY3" fmla="*/ 98433 h 326262"/>
                <a:gd name="csX4" fmla="*/ 401864 w 511341"/>
                <a:gd name="csY4" fmla="*/ 159326 h 326262"/>
                <a:gd name="csX5" fmla="*/ 450941 w 511341"/>
                <a:gd name="csY5" fmla="*/ 201666 h 326262"/>
                <a:gd name="csX6" fmla="*/ 439299 w 511341"/>
                <a:gd name="csY6" fmla="*/ 245572 h 326262"/>
                <a:gd name="csX7" fmla="*/ 407036 w 511341"/>
                <a:gd name="csY7" fmla="*/ 326114 h 326262"/>
                <a:gd name="csX8" fmla="*/ 373918 w 511341"/>
                <a:gd name="csY8" fmla="*/ 312298 h 326262"/>
                <a:gd name="csX9" fmla="*/ 314129 w 511341"/>
                <a:gd name="csY9" fmla="*/ 255823 h 326262"/>
                <a:gd name="csX10" fmla="*/ 300169 w 511341"/>
                <a:gd name="csY10" fmla="*/ 207396 h 326262"/>
                <a:gd name="csX11" fmla="*/ 255563 w 511341"/>
                <a:gd name="csY11" fmla="*/ 167972 h 326262"/>
                <a:gd name="csX12" fmla="*/ 210956 w 511341"/>
                <a:gd name="csY12" fmla="*/ 207396 h 326262"/>
                <a:gd name="csX13" fmla="*/ 196996 w 511341"/>
                <a:gd name="csY13" fmla="*/ 255823 h 326262"/>
                <a:gd name="csX14" fmla="*/ 137207 w 511341"/>
                <a:gd name="csY14" fmla="*/ 312298 h 326262"/>
                <a:gd name="csX15" fmla="*/ 104090 w 511341"/>
                <a:gd name="csY15" fmla="*/ 326114 h 326262"/>
                <a:gd name="csX16" fmla="*/ 71826 w 511341"/>
                <a:gd name="csY16" fmla="*/ 245572 h 326262"/>
                <a:gd name="csX17" fmla="*/ 60184 w 511341"/>
                <a:gd name="csY17" fmla="*/ 201666 h 326262"/>
                <a:gd name="csX18" fmla="*/ 109261 w 511341"/>
                <a:gd name="csY18" fmla="*/ 159326 h 326262"/>
                <a:gd name="csX19" fmla="*/ 71189 w 511341"/>
                <a:gd name="csY19" fmla="*/ 98433 h 326262"/>
                <a:gd name="csX20" fmla="*/ 50873 w 511341"/>
                <a:gd name="csY20" fmla="*/ 67642 h 326262"/>
                <a:gd name="csX21" fmla="*/ 0 w 511341"/>
                <a:gd name="csY21" fmla="*/ 18706 h 326262"/>
                <a:gd name="csX22" fmla="*/ 31079 w 511341"/>
                <a:gd name="csY22" fmla="*/ 140 h 326262"/>
                <a:gd name="csX23" fmla="*/ 109274 w 511341"/>
                <a:gd name="csY23" fmla="*/ 41232 h 326262"/>
                <a:gd name="csX24" fmla="*/ 152708 w 511341"/>
                <a:gd name="csY24" fmla="*/ 56984 h 326262"/>
                <a:gd name="csX25" fmla="*/ 189965 w 511341"/>
                <a:gd name="csY25" fmla="*/ 89112 h 326262"/>
                <a:gd name="csX26" fmla="*/ 255563 w 511341"/>
                <a:gd name="csY26" fmla="*/ 111396 h 326262"/>
                <a:gd name="csX27" fmla="*/ 321160 w 511341"/>
                <a:gd name="csY27" fmla="*/ 89112 h 326262"/>
                <a:gd name="csX28" fmla="*/ 358417 w 511341"/>
                <a:gd name="csY28" fmla="*/ 56984 h 326262"/>
                <a:gd name="csX29" fmla="*/ 401852 w 511341"/>
                <a:gd name="csY29" fmla="*/ 41232 h 326262"/>
                <a:gd name="csX30" fmla="*/ 480110 w 511341"/>
                <a:gd name="csY30" fmla="*/ 76 h 326262"/>
                <a:gd name="csX31" fmla="*/ 480186 w 511341"/>
                <a:gd name="csY31" fmla="*/ 0 h 326262"/>
                <a:gd name="csX32" fmla="*/ 511342 w 511341"/>
                <a:gd name="csY32" fmla="*/ 18579 h 3262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Lst>
              <a:rect l="l" t="t" r="r" b="b"/>
              <a:pathLst>
                <a:path w="511341" h="326262">
                  <a:moveTo>
                    <a:pt x="511342" y="18591"/>
                  </a:moveTo>
                  <a:lnTo>
                    <a:pt x="511278" y="18668"/>
                  </a:lnTo>
                  <a:cubicBezTo>
                    <a:pt x="484721" y="24143"/>
                    <a:pt x="472226" y="45600"/>
                    <a:pt x="460252" y="67642"/>
                  </a:cubicBezTo>
                  <a:cubicBezTo>
                    <a:pt x="454444" y="78313"/>
                    <a:pt x="448636" y="89748"/>
                    <a:pt x="439936" y="98433"/>
                  </a:cubicBezTo>
                  <a:cubicBezTo>
                    <a:pt x="423046" y="115267"/>
                    <a:pt x="387738" y="131133"/>
                    <a:pt x="401864" y="159326"/>
                  </a:cubicBezTo>
                  <a:cubicBezTo>
                    <a:pt x="412283" y="180133"/>
                    <a:pt x="443745" y="180273"/>
                    <a:pt x="450941" y="201666"/>
                  </a:cubicBezTo>
                  <a:cubicBezTo>
                    <a:pt x="455871" y="216361"/>
                    <a:pt x="443223" y="230597"/>
                    <a:pt x="439299" y="245572"/>
                  </a:cubicBezTo>
                  <a:cubicBezTo>
                    <a:pt x="432549" y="271282"/>
                    <a:pt x="457272" y="329578"/>
                    <a:pt x="407036" y="326114"/>
                  </a:cubicBezTo>
                  <a:cubicBezTo>
                    <a:pt x="394973" y="325274"/>
                    <a:pt x="384147" y="318742"/>
                    <a:pt x="373918" y="312298"/>
                  </a:cubicBezTo>
                  <a:cubicBezTo>
                    <a:pt x="350354" y="297501"/>
                    <a:pt x="325924" y="280998"/>
                    <a:pt x="314129" y="255823"/>
                  </a:cubicBezTo>
                  <a:cubicBezTo>
                    <a:pt x="307022" y="240581"/>
                    <a:pt x="305200" y="223454"/>
                    <a:pt x="300169" y="207396"/>
                  </a:cubicBezTo>
                  <a:cubicBezTo>
                    <a:pt x="295138" y="191339"/>
                    <a:pt x="284578" y="167972"/>
                    <a:pt x="255563" y="167972"/>
                  </a:cubicBezTo>
                  <a:cubicBezTo>
                    <a:pt x="226547" y="167972"/>
                    <a:pt x="215988" y="191339"/>
                    <a:pt x="210956" y="207396"/>
                  </a:cubicBezTo>
                  <a:cubicBezTo>
                    <a:pt x="205925" y="223454"/>
                    <a:pt x="204104" y="240581"/>
                    <a:pt x="196996" y="255823"/>
                  </a:cubicBezTo>
                  <a:cubicBezTo>
                    <a:pt x="185201" y="281011"/>
                    <a:pt x="160758" y="297514"/>
                    <a:pt x="137207" y="312298"/>
                  </a:cubicBezTo>
                  <a:cubicBezTo>
                    <a:pt x="126979" y="318742"/>
                    <a:pt x="116152" y="325274"/>
                    <a:pt x="104090" y="326114"/>
                  </a:cubicBezTo>
                  <a:cubicBezTo>
                    <a:pt x="53854" y="329578"/>
                    <a:pt x="78577" y="271282"/>
                    <a:pt x="71826" y="245572"/>
                  </a:cubicBezTo>
                  <a:cubicBezTo>
                    <a:pt x="67916" y="230597"/>
                    <a:pt x="55255" y="216361"/>
                    <a:pt x="60184" y="201666"/>
                  </a:cubicBezTo>
                  <a:cubicBezTo>
                    <a:pt x="67381" y="180273"/>
                    <a:pt x="98842" y="180133"/>
                    <a:pt x="109261" y="159326"/>
                  </a:cubicBezTo>
                  <a:cubicBezTo>
                    <a:pt x="123387" y="131133"/>
                    <a:pt x="88092" y="115254"/>
                    <a:pt x="71189" y="98433"/>
                  </a:cubicBezTo>
                  <a:cubicBezTo>
                    <a:pt x="62490" y="89748"/>
                    <a:pt x="56681" y="78326"/>
                    <a:pt x="50873" y="67642"/>
                  </a:cubicBezTo>
                  <a:cubicBezTo>
                    <a:pt x="38913" y="45638"/>
                    <a:pt x="26456" y="24220"/>
                    <a:pt x="0" y="18706"/>
                  </a:cubicBezTo>
                  <a:cubicBezTo>
                    <a:pt x="11209" y="11295"/>
                    <a:pt x="21539" y="5183"/>
                    <a:pt x="31079" y="140"/>
                  </a:cubicBezTo>
                  <a:cubicBezTo>
                    <a:pt x="50274" y="22182"/>
                    <a:pt x="80577" y="33044"/>
                    <a:pt x="109274" y="41232"/>
                  </a:cubicBezTo>
                  <a:cubicBezTo>
                    <a:pt x="124075" y="45447"/>
                    <a:pt x="139882" y="48223"/>
                    <a:pt x="152708" y="56984"/>
                  </a:cubicBezTo>
                  <a:cubicBezTo>
                    <a:pt x="166261" y="66254"/>
                    <a:pt x="177444" y="78606"/>
                    <a:pt x="189965" y="89112"/>
                  </a:cubicBezTo>
                  <a:cubicBezTo>
                    <a:pt x="205479" y="102151"/>
                    <a:pt x="235412" y="113497"/>
                    <a:pt x="255563" y="111396"/>
                  </a:cubicBezTo>
                  <a:cubicBezTo>
                    <a:pt x="275713" y="113497"/>
                    <a:pt x="305659" y="102151"/>
                    <a:pt x="321160" y="89112"/>
                  </a:cubicBezTo>
                  <a:cubicBezTo>
                    <a:pt x="333668" y="78593"/>
                    <a:pt x="344865" y="66254"/>
                    <a:pt x="358417" y="56984"/>
                  </a:cubicBezTo>
                  <a:cubicBezTo>
                    <a:pt x="371231" y="48223"/>
                    <a:pt x="387051" y="45447"/>
                    <a:pt x="401852" y="41232"/>
                  </a:cubicBezTo>
                  <a:cubicBezTo>
                    <a:pt x="430562" y="33044"/>
                    <a:pt x="460915" y="22157"/>
                    <a:pt x="480110" y="76"/>
                  </a:cubicBezTo>
                  <a:lnTo>
                    <a:pt x="480186" y="0"/>
                  </a:lnTo>
                  <a:cubicBezTo>
                    <a:pt x="489739" y="5030"/>
                    <a:pt x="500120" y="11168"/>
                    <a:pt x="511342" y="18579"/>
                  </a:cubicBezTo>
                  <a:close/>
                </a:path>
              </a:pathLst>
            </a:custGeom>
            <a:solidFill>
              <a:schemeClr val="bg1">
                <a:lumMod val="75000"/>
              </a:schemeClr>
            </a:solidFill>
            <a:ln w="1264" cap="flat">
              <a:noFill/>
              <a:prstDash val="solid"/>
              <a:miter/>
            </a:ln>
          </p:spPr>
          <p:txBody>
            <a:bodyPr/>
            <a:lstStyle/>
            <a:p>
              <a:endParaRPr lang="en-US"/>
            </a:p>
          </p:txBody>
        </p:sp>
        <p:sp>
          <p:nvSpPr>
            <p:cNvPr id="4785" name="Freeform 4784">
              <a:extLst>
                <a:ext uri="{FF2B5EF4-FFF2-40B4-BE49-F238E27FC236}">
                  <a16:creationId xmlns:a16="http://schemas.microsoft.com/office/drawing/2014/main" id="{E740E614-E658-3451-E61F-D713A43E1E6B}"/>
                </a:ext>
              </a:extLst>
            </p:cNvPr>
            <p:cNvSpPr/>
            <p:nvPr/>
          </p:nvSpPr>
          <p:spPr>
            <a:xfrm>
              <a:off x="9815516" y="4495763"/>
              <a:ext cx="523569" cy="333047"/>
            </a:xfrm>
            <a:custGeom>
              <a:avLst/>
              <a:gdLst>
                <a:gd name="csX0" fmla="*/ 419009 w 523569"/>
                <a:gd name="csY0" fmla="*/ 333042 h 333047"/>
                <a:gd name="csX1" fmla="*/ 414602 w 523569"/>
                <a:gd name="csY1" fmla="*/ 332889 h 333047"/>
                <a:gd name="csX2" fmla="*/ 380071 w 523569"/>
                <a:gd name="csY2" fmla="*/ 318614 h 333047"/>
                <a:gd name="csX3" fmla="*/ 319135 w 523569"/>
                <a:gd name="csY3" fmla="*/ 260853 h 333047"/>
                <a:gd name="csX4" fmla="*/ 309735 w 523569"/>
                <a:gd name="csY4" fmla="*/ 230267 h 333047"/>
                <a:gd name="csX5" fmla="*/ 305022 w 523569"/>
                <a:gd name="csY5" fmla="*/ 212032 h 333047"/>
                <a:gd name="csX6" fmla="*/ 263333 w 523569"/>
                <a:gd name="csY6" fmla="*/ 174747 h 333047"/>
                <a:gd name="csX7" fmla="*/ 221643 w 523569"/>
                <a:gd name="csY7" fmla="*/ 212032 h 333047"/>
                <a:gd name="csX8" fmla="*/ 216930 w 523569"/>
                <a:gd name="csY8" fmla="*/ 230267 h 333047"/>
                <a:gd name="csX9" fmla="*/ 207543 w 523569"/>
                <a:gd name="csY9" fmla="*/ 260841 h 333047"/>
                <a:gd name="csX10" fmla="*/ 146607 w 523569"/>
                <a:gd name="csY10" fmla="*/ 318614 h 333047"/>
                <a:gd name="csX11" fmla="*/ 112076 w 523569"/>
                <a:gd name="csY11" fmla="*/ 332889 h 333047"/>
                <a:gd name="csX12" fmla="*/ 85137 w 523569"/>
                <a:gd name="csY12" fmla="*/ 325249 h 333047"/>
                <a:gd name="csX13" fmla="*/ 77061 w 523569"/>
                <a:gd name="csY13" fmla="*/ 277637 h 333047"/>
                <a:gd name="csX14" fmla="*/ 76654 w 523569"/>
                <a:gd name="csY14" fmla="*/ 250068 h 333047"/>
                <a:gd name="csX15" fmla="*/ 70896 w 523569"/>
                <a:gd name="csY15" fmla="*/ 235602 h 333047"/>
                <a:gd name="csX16" fmla="*/ 65075 w 523569"/>
                <a:gd name="csY16" fmla="*/ 204404 h 333047"/>
                <a:gd name="csX17" fmla="*/ 90932 w 523569"/>
                <a:gd name="csY17" fmla="*/ 180732 h 333047"/>
                <a:gd name="csX18" fmla="*/ 114318 w 523569"/>
                <a:gd name="csY18" fmla="*/ 161669 h 333047"/>
                <a:gd name="csX19" fmla="*/ 90945 w 523569"/>
                <a:gd name="csY19" fmla="*/ 116248 h 333047"/>
                <a:gd name="csX20" fmla="*/ 76819 w 523569"/>
                <a:gd name="csY20" fmla="*/ 104303 h 333047"/>
                <a:gd name="csX21" fmla="*/ 57458 w 523569"/>
                <a:gd name="csY21" fmla="*/ 75550 h 333047"/>
                <a:gd name="csX22" fmla="*/ 55981 w 523569"/>
                <a:gd name="csY22" fmla="*/ 72812 h 333047"/>
                <a:gd name="csX23" fmla="*/ 7171 w 523569"/>
                <a:gd name="csY23" fmla="*/ 25404 h 333047"/>
                <a:gd name="csX24" fmla="*/ 0 w 523569"/>
                <a:gd name="csY24" fmla="*/ 23901 h 333047"/>
                <a:gd name="csX25" fmla="*/ 6114 w 523569"/>
                <a:gd name="csY25" fmla="*/ 19852 h 333047"/>
                <a:gd name="csX26" fmla="*/ 37448 w 523569"/>
                <a:gd name="csY26" fmla="*/ 1133 h 333047"/>
                <a:gd name="csX27" fmla="*/ 39588 w 523569"/>
                <a:gd name="csY27" fmla="*/ 0 h 333047"/>
                <a:gd name="csX28" fmla="*/ 41180 w 523569"/>
                <a:gd name="csY28" fmla="*/ 1821 h 333047"/>
                <a:gd name="csX29" fmla="*/ 117910 w 523569"/>
                <a:gd name="csY29" fmla="*/ 41984 h 333047"/>
                <a:gd name="csX30" fmla="*/ 126902 w 523569"/>
                <a:gd name="csY30" fmla="*/ 44403 h 333047"/>
                <a:gd name="csX31" fmla="*/ 162236 w 523569"/>
                <a:gd name="csY31" fmla="*/ 58143 h 333047"/>
                <a:gd name="csX32" fmla="*/ 186399 w 523569"/>
                <a:gd name="csY32" fmla="*/ 78466 h 333047"/>
                <a:gd name="csX33" fmla="*/ 199735 w 523569"/>
                <a:gd name="csY33" fmla="*/ 90461 h 333047"/>
                <a:gd name="csX34" fmla="*/ 263052 w 523569"/>
                <a:gd name="csY34" fmla="*/ 112046 h 333047"/>
                <a:gd name="csX35" fmla="*/ 263371 w 523569"/>
                <a:gd name="csY35" fmla="*/ 112020 h 333047"/>
                <a:gd name="csX36" fmla="*/ 263689 w 523569"/>
                <a:gd name="csY36" fmla="*/ 112046 h 333047"/>
                <a:gd name="csX37" fmla="*/ 327007 w 523569"/>
                <a:gd name="csY37" fmla="*/ 90461 h 333047"/>
                <a:gd name="csX38" fmla="*/ 340343 w 523569"/>
                <a:gd name="csY38" fmla="*/ 78466 h 333047"/>
                <a:gd name="csX39" fmla="*/ 364505 w 523569"/>
                <a:gd name="csY39" fmla="*/ 58156 h 333047"/>
                <a:gd name="csX40" fmla="*/ 399839 w 523569"/>
                <a:gd name="csY40" fmla="*/ 44416 h 333047"/>
                <a:gd name="csX41" fmla="*/ 408832 w 523569"/>
                <a:gd name="csY41" fmla="*/ 41997 h 333047"/>
                <a:gd name="csX42" fmla="*/ 485625 w 523569"/>
                <a:gd name="csY42" fmla="*/ 1770 h 333047"/>
                <a:gd name="csX43" fmla="*/ 485791 w 523569"/>
                <a:gd name="csY43" fmla="*/ 1592 h 333047"/>
                <a:gd name="csX44" fmla="*/ 487383 w 523569"/>
                <a:gd name="csY44" fmla="*/ 38 h 333047"/>
                <a:gd name="csX45" fmla="*/ 489434 w 523569"/>
                <a:gd name="csY45" fmla="*/ 993 h 333047"/>
                <a:gd name="csX46" fmla="*/ 520857 w 523569"/>
                <a:gd name="csY46" fmla="*/ 19725 h 333047"/>
                <a:gd name="csX47" fmla="*/ 523570 w 523569"/>
                <a:gd name="csY47" fmla="*/ 21520 h 333047"/>
                <a:gd name="csX48" fmla="*/ 520857 w 523569"/>
                <a:gd name="csY48" fmla="*/ 25111 h 333047"/>
                <a:gd name="csX49" fmla="*/ 519736 w 523569"/>
                <a:gd name="csY49" fmla="*/ 25341 h 333047"/>
                <a:gd name="csX50" fmla="*/ 470773 w 523569"/>
                <a:gd name="csY50" fmla="*/ 72787 h 333047"/>
                <a:gd name="csX51" fmla="*/ 469296 w 523569"/>
                <a:gd name="csY51" fmla="*/ 75512 h 333047"/>
                <a:gd name="csX52" fmla="*/ 449922 w 523569"/>
                <a:gd name="csY52" fmla="*/ 104278 h 333047"/>
                <a:gd name="csX53" fmla="*/ 435797 w 523569"/>
                <a:gd name="csY53" fmla="*/ 116222 h 333047"/>
                <a:gd name="csX54" fmla="*/ 412424 w 523569"/>
                <a:gd name="csY54" fmla="*/ 161644 h 333047"/>
                <a:gd name="csX55" fmla="*/ 435809 w 523569"/>
                <a:gd name="csY55" fmla="*/ 180707 h 333047"/>
                <a:gd name="csX56" fmla="*/ 461666 w 523569"/>
                <a:gd name="csY56" fmla="*/ 204379 h 333047"/>
                <a:gd name="csX57" fmla="*/ 455845 w 523569"/>
                <a:gd name="csY57" fmla="*/ 235577 h 333047"/>
                <a:gd name="csX58" fmla="*/ 450088 w 523569"/>
                <a:gd name="csY58" fmla="*/ 250030 h 333047"/>
                <a:gd name="csX59" fmla="*/ 449668 w 523569"/>
                <a:gd name="csY59" fmla="*/ 277598 h 333047"/>
                <a:gd name="csX60" fmla="*/ 441592 w 523569"/>
                <a:gd name="csY60" fmla="*/ 325210 h 333047"/>
                <a:gd name="csX61" fmla="*/ 419060 w 523569"/>
                <a:gd name="csY61" fmla="*/ 333003 h 333047"/>
                <a:gd name="csX62" fmla="*/ 263333 w 523569"/>
                <a:gd name="csY62" fmla="*/ 168635 h 333047"/>
                <a:gd name="csX63" fmla="*/ 310856 w 523569"/>
                <a:gd name="csY63" fmla="*/ 210198 h 333047"/>
                <a:gd name="csX64" fmla="*/ 315696 w 523569"/>
                <a:gd name="csY64" fmla="*/ 228879 h 333047"/>
                <a:gd name="csX65" fmla="*/ 324676 w 523569"/>
                <a:gd name="csY65" fmla="*/ 258256 h 333047"/>
                <a:gd name="csX66" fmla="*/ 383331 w 523569"/>
                <a:gd name="csY66" fmla="*/ 313432 h 333047"/>
                <a:gd name="csX67" fmla="*/ 415035 w 523569"/>
                <a:gd name="csY67" fmla="*/ 326789 h 333047"/>
                <a:gd name="csX68" fmla="*/ 437223 w 523569"/>
                <a:gd name="csY68" fmla="*/ 320932 h 333047"/>
                <a:gd name="csX69" fmla="*/ 443528 w 523569"/>
                <a:gd name="csY69" fmla="*/ 278070 h 333047"/>
                <a:gd name="csX70" fmla="*/ 444127 w 523569"/>
                <a:gd name="csY70" fmla="*/ 248527 h 333047"/>
                <a:gd name="csX71" fmla="*/ 450254 w 523569"/>
                <a:gd name="csY71" fmla="*/ 233030 h 333047"/>
                <a:gd name="csX72" fmla="*/ 455820 w 523569"/>
                <a:gd name="csY72" fmla="*/ 206365 h 333047"/>
                <a:gd name="csX73" fmla="*/ 432918 w 523569"/>
                <a:gd name="csY73" fmla="*/ 186157 h 333047"/>
                <a:gd name="csX74" fmla="*/ 406908 w 523569"/>
                <a:gd name="csY74" fmla="*/ 164420 h 333047"/>
                <a:gd name="csX75" fmla="*/ 431975 w 523569"/>
                <a:gd name="csY75" fmla="*/ 111447 h 333047"/>
                <a:gd name="csX76" fmla="*/ 445566 w 523569"/>
                <a:gd name="csY76" fmla="*/ 99986 h 333047"/>
                <a:gd name="csX77" fmla="*/ 463870 w 523569"/>
                <a:gd name="csY77" fmla="*/ 72647 h 333047"/>
                <a:gd name="csX78" fmla="*/ 465347 w 523569"/>
                <a:gd name="csY78" fmla="*/ 69909 h 333047"/>
                <a:gd name="csX79" fmla="*/ 511775 w 523569"/>
                <a:gd name="csY79" fmla="*/ 21189 h 333047"/>
                <a:gd name="csX80" fmla="*/ 488631 w 523569"/>
                <a:gd name="csY80" fmla="*/ 7551 h 333047"/>
                <a:gd name="csX81" fmla="*/ 410449 w 523569"/>
                <a:gd name="csY81" fmla="*/ 47905 h 333047"/>
                <a:gd name="csX82" fmla="*/ 401329 w 523569"/>
                <a:gd name="csY82" fmla="*/ 50363 h 333047"/>
                <a:gd name="csX83" fmla="*/ 367906 w 523569"/>
                <a:gd name="csY83" fmla="*/ 63237 h 333047"/>
                <a:gd name="csX84" fmla="*/ 344457 w 523569"/>
                <a:gd name="csY84" fmla="*/ 82987 h 333047"/>
                <a:gd name="csX85" fmla="*/ 330892 w 523569"/>
                <a:gd name="csY85" fmla="*/ 95186 h 333047"/>
                <a:gd name="csX86" fmla="*/ 263320 w 523569"/>
                <a:gd name="csY86" fmla="*/ 118209 h 333047"/>
                <a:gd name="csX87" fmla="*/ 195748 w 523569"/>
                <a:gd name="csY87" fmla="*/ 95186 h 333047"/>
                <a:gd name="csX88" fmla="*/ 182183 w 523569"/>
                <a:gd name="csY88" fmla="*/ 82987 h 333047"/>
                <a:gd name="csX89" fmla="*/ 158733 w 523569"/>
                <a:gd name="csY89" fmla="*/ 63237 h 333047"/>
                <a:gd name="csX90" fmla="*/ 125310 w 523569"/>
                <a:gd name="csY90" fmla="*/ 50363 h 333047"/>
                <a:gd name="csX91" fmla="*/ 116190 w 523569"/>
                <a:gd name="csY91" fmla="*/ 47905 h 333047"/>
                <a:gd name="csX92" fmla="*/ 38148 w 523569"/>
                <a:gd name="csY92" fmla="*/ 7691 h 333047"/>
                <a:gd name="csX93" fmla="*/ 15132 w 523569"/>
                <a:gd name="csY93" fmla="*/ 21279 h 333047"/>
                <a:gd name="csX94" fmla="*/ 61305 w 523569"/>
                <a:gd name="csY94" fmla="*/ 69909 h 333047"/>
                <a:gd name="csX95" fmla="*/ 62795 w 523569"/>
                <a:gd name="csY95" fmla="*/ 72660 h 333047"/>
                <a:gd name="csX96" fmla="*/ 81099 w 523569"/>
                <a:gd name="csY96" fmla="*/ 99999 h 333047"/>
                <a:gd name="csX97" fmla="*/ 94677 w 523569"/>
                <a:gd name="csY97" fmla="*/ 111460 h 333047"/>
                <a:gd name="csX98" fmla="*/ 119744 w 523569"/>
                <a:gd name="csY98" fmla="*/ 164433 h 333047"/>
                <a:gd name="csX99" fmla="*/ 93747 w 523569"/>
                <a:gd name="csY99" fmla="*/ 186157 h 333047"/>
                <a:gd name="csX100" fmla="*/ 70845 w 523569"/>
                <a:gd name="csY100" fmla="*/ 206365 h 333047"/>
                <a:gd name="csX101" fmla="*/ 76412 w 523569"/>
                <a:gd name="csY101" fmla="*/ 233030 h 333047"/>
                <a:gd name="csX102" fmla="*/ 82551 w 523569"/>
                <a:gd name="csY102" fmla="*/ 248527 h 333047"/>
                <a:gd name="csX103" fmla="*/ 83150 w 523569"/>
                <a:gd name="csY103" fmla="*/ 278070 h 333047"/>
                <a:gd name="csX104" fmla="*/ 89455 w 523569"/>
                <a:gd name="csY104" fmla="*/ 320932 h 333047"/>
                <a:gd name="csX105" fmla="*/ 111656 w 523569"/>
                <a:gd name="csY105" fmla="*/ 326789 h 333047"/>
                <a:gd name="csX106" fmla="*/ 143359 w 523569"/>
                <a:gd name="csY106" fmla="*/ 313432 h 333047"/>
                <a:gd name="csX107" fmla="*/ 202015 w 523569"/>
                <a:gd name="csY107" fmla="*/ 258243 h 333047"/>
                <a:gd name="csX108" fmla="*/ 210995 w 523569"/>
                <a:gd name="csY108" fmla="*/ 228879 h 333047"/>
                <a:gd name="csX109" fmla="*/ 215835 w 523569"/>
                <a:gd name="csY109" fmla="*/ 210198 h 333047"/>
                <a:gd name="csX110" fmla="*/ 263358 w 523569"/>
                <a:gd name="csY110" fmla="*/ 168635 h 33304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Lst>
              <a:rect l="l" t="t" r="r" b="b"/>
              <a:pathLst>
                <a:path w="523569" h="333047">
                  <a:moveTo>
                    <a:pt x="419009" y="333042"/>
                  </a:moveTo>
                  <a:cubicBezTo>
                    <a:pt x="417595" y="333042"/>
                    <a:pt x="416117" y="332991"/>
                    <a:pt x="414602" y="332889"/>
                  </a:cubicBezTo>
                  <a:cubicBezTo>
                    <a:pt x="402285" y="332036"/>
                    <a:pt x="391674" y="325924"/>
                    <a:pt x="380071" y="318614"/>
                  </a:cubicBezTo>
                  <a:cubicBezTo>
                    <a:pt x="354787" y="302735"/>
                    <a:pt x="331095" y="286372"/>
                    <a:pt x="319135" y="260853"/>
                  </a:cubicBezTo>
                  <a:cubicBezTo>
                    <a:pt x="314562" y="251061"/>
                    <a:pt x="312117" y="240492"/>
                    <a:pt x="309735" y="230267"/>
                  </a:cubicBezTo>
                  <a:cubicBezTo>
                    <a:pt x="308334" y="224231"/>
                    <a:pt x="306882" y="217979"/>
                    <a:pt x="305022" y="212032"/>
                  </a:cubicBezTo>
                  <a:cubicBezTo>
                    <a:pt x="300003" y="196025"/>
                    <a:pt x="290221" y="174747"/>
                    <a:pt x="263333" y="174747"/>
                  </a:cubicBezTo>
                  <a:cubicBezTo>
                    <a:pt x="236444" y="174747"/>
                    <a:pt x="226662" y="196025"/>
                    <a:pt x="221643" y="212032"/>
                  </a:cubicBezTo>
                  <a:cubicBezTo>
                    <a:pt x="219783" y="217979"/>
                    <a:pt x="218331" y="224218"/>
                    <a:pt x="216930" y="230267"/>
                  </a:cubicBezTo>
                  <a:cubicBezTo>
                    <a:pt x="214561" y="240492"/>
                    <a:pt x="212103" y="251061"/>
                    <a:pt x="207543" y="260841"/>
                  </a:cubicBezTo>
                  <a:cubicBezTo>
                    <a:pt x="195582" y="286372"/>
                    <a:pt x="171891" y="302735"/>
                    <a:pt x="146607" y="318614"/>
                  </a:cubicBezTo>
                  <a:cubicBezTo>
                    <a:pt x="135003" y="325924"/>
                    <a:pt x="124393" y="332036"/>
                    <a:pt x="112076" y="332889"/>
                  </a:cubicBezTo>
                  <a:cubicBezTo>
                    <a:pt x="99937" y="333729"/>
                    <a:pt x="91110" y="331234"/>
                    <a:pt x="85137" y="325249"/>
                  </a:cubicBezTo>
                  <a:cubicBezTo>
                    <a:pt x="74488" y="314590"/>
                    <a:pt x="75800" y="295808"/>
                    <a:pt x="77061" y="277637"/>
                  </a:cubicBezTo>
                  <a:cubicBezTo>
                    <a:pt x="77800" y="267080"/>
                    <a:pt x="78488" y="257110"/>
                    <a:pt x="76654" y="250068"/>
                  </a:cubicBezTo>
                  <a:cubicBezTo>
                    <a:pt x="75405" y="245267"/>
                    <a:pt x="73113" y="240365"/>
                    <a:pt x="70896" y="235602"/>
                  </a:cubicBezTo>
                  <a:cubicBezTo>
                    <a:pt x="66234" y="225619"/>
                    <a:pt x="61420" y="215292"/>
                    <a:pt x="65075" y="204404"/>
                  </a:cubicBezTo>
                  <a:cubicBezTo>
                    <a:pt x="69189" y="192180"/>
                    <a:pt x="80245" y="186360"/>
                    <a:pt x="90932" y="180732"/>
                  </a:cubicBezTo>
                  <a:cubicBezTo>
                    <a:pt x="100600" y="175638"/>
                    <a:pt x="109732" y="170838"/>
                    <a:pt x="114318" y="161669"/>
                  </a:cubicBezTo>
                  <a:cubicBezTo>
                    <a:pt x="124049" y="142225"/>
                    <a:pt x="107223" y="129020"/>
                    <a:pt x="90945" y="116248"/>
                  </a:cubicBezTo>
                  <a:cubicBezTo>
                    <a:pt x="85761" y="112173"/>
                    <a:pt x="80857" y="108327"/>
                    <a:pt x="76819" y="104303"/>
                  </a:cubicBezTo>
                  <a:cubicBezTo>
                    <a:pt x="68540" y="96052"/>
                    <a:pt x="62897" y="85623"/>
                    <a:pt x="57458" y="75550"/>
                  </a:cubicBezTo>
                  <a:lnTo>
                    <a:pt x="55981" y="72812"/>
                  </a:lnTo>
                  <a:cubicBezTo>
                    <a:pt x="43052" y="49025"/>
                    <a:pt x="31245" y="30434"/>
                    <a:pt x="7171" y="25404"/>
                  </a:cubicBezTo>
                  <a:lnTo>
                    <a:pt x="0" y="23901"/>
                  </a:lnTo>
                  <a:lnTo>
                    <a:pt x="6114" y="19852"/>
                  </a:lnTo>
                  <a:cubicBezTo>
                    <a:pt x="16903" y="12709"/>
                    <a:pt x="27449" y="6418"/>
                    <a:pt x="37448" y="1133"/>
                  </a:cubicBezTo>
                  <a:lnTo>
                    <a:pt x="39588" y="0"/>
                  </a:lnTo>
                  <a:lnTo>
                    <a:pt x="41180" y="1821"/>
                  </a:lnTo>
                  <a:cubicBezTo>
                    <a:pt x="59777" y="23176"/>
                    <a:pt x="89047" y="33745"/>
                    <a:pt x="117910" y="41984"/>
                  </a:cubicBezTo>
                  <a:cubicBezTo>
                    <a:pt x="120878" y="42824"/>
                    <a:pt x="123884" y="43614"/>
                    <a:pt x="126902" y="44403"/>
                  </a:cubicBezTo>
                  <a:cubicBezTo>
                    <a:pt x="139028" y="47574"/>
                    <a:pt x="151562" y="50859"/>
                    <a:pt x="162236" y="58143"/>
                  </a:cubicBezTo>
                  <a:cubicBezTo>
                    <a:pt x="170999" y="64128"/>
                    <a:pt x="178833" y="71424"/>
                    <a:pt x="186399" y="78466"/>
                  </a:cubicBezTo>
                  <a:cubicBezTo>
                    <a:pt x="190717" y="82490"/>
                    <a:pt x="195188" y="86641"/>
                    <a:pt x="199735" y="90461"/>
                  </a:cubicBezTo>
                  <a:cubicBezTo>
                    <a:pt x="214141" y="102571"/>
                    <a:pt x="243016" y="114121"/>
                    <a:pt x="263052" y="112046"/>
                  </a:cubicBezTo>
                  <a:lnTo>
                    <a:pt x="263371" y="112020"/>
                  </a:lnTo>
                  <a:lnTo>
                    <a:pt x="263689" y="112046"/>
                  </a:lnTo>
                  <a:cubicBezTo>
                    <a:pt x="283725" y="114134"/>
                    <a:pt x="312613" y="102571"/>
                    <a:pt x="327007" y="90461"/>
                  </a:cubicBezTo>
                  <a:cubicBezTo>
                    <a:pt x="331554" y="86641"/>
                    <a:pt x="336025" y="82490"/>
                    <a:pt x="340343" y="78466"/>
                  </a:cubicBezTo>
                  <a:cubicBezTo>
                    <a:pt x="347921" y="71424"/>
                    <a:pt x="355742" y="64141"/>
                    <a:pt x="364505" y="58156"/>
                  </a:cubicBezTo>
                  <a:cubicBezTo>
                    <a:pt x="375179" y="50859"/>
                    <a:pt x="387713" y="47587"/>
                    <a:pt x="399839" y="44416"/>
                  </a:cubicBezTo>
                  <a:cubicBezTo>
                    <a:pt x="402858" y="43626"/>
                    <a:pt x="405864" y="42837"/>
                    <a:pt x="408832" y="41997"/>
                  </a:cubicBezTo>
                  <a:cubicBezTo>
                    <a:pt x="437720" y="33758"/>
                    <a:pt x="467016" y="23189"/>
                    <a:pt x="485625" y="1770"/>
                  </a:cubicBezTo>
                  <a:lnTo>
                    <a:pt x="485791" y="1592"/>
                  </a:lnTo>
                  <a:lnTo>
                    <a:pt x="487383" y="38"/>
                  </a:lnTo>
                  <a:lnTo>
                    <a:pt x="489434" y="993"/>
                  </a:lnTo>
                  <a:cubicBezTo>
                    <a:pt x="499420" y="6253"/>
                    <a:pt x="509992" y="12556"/>
                    <a:pt x="520857" y="19725"/>
                  </a:cubicBezTo>
                  <a:lnTo>
                    <a:pt x="523570" y="21520"/>
                  </a:lnTo>
                  <a:lnTo>
                    <a:pt x="520857" y="25111"/>
                  </a:lnTo>
                  <a:lnTo>
                    <a:pt x="519736" y="25341"/>
                  </a:lnTo>
                  <a:cubicBezTo>
                    <a:pt x="495560" y="30332"/>
                    <a:pt x="483727" y="48962"/>
                    <a:pt x="470773" y="72787"/>
                  </a:cubicBezTo>
                  <a:lnTo>
                    <a:pt x="469296" y="75512"/>
                  </a:lnTo>
                  <a:cubicBezTo>
                    <a:pt x="463844" y="85597"/>
                    <a:pt x="458202" y="96014"/>
                    <a:pt x="449922" y="104278"/>
                  </a:cubicBezTo>
                  <a:cubicBezTo>
                    <a:pt x="445885" y="108302"/>
                    <a:pt x="440981" y="112147"/>
                    <a:pt x="435797" y="116222"/>
                  </a:cubicBezTo>
                  <a:cubicBezTo>
                    <a:pt x="419518" y="128994"/>
                    <a:pt x="402692" y="142212"/>
                    <a:pt x="412424" y="161644"/>
                  </a:cubicBezTo>
                  <a:cubicBezTo>
                    <a:pt x="417009" y="170812"/>
                    <a:pt x="426142" y="175613"/>
                    <a:pt x="435809" y="180707"/>
                  </a:cubicBezTo>
                  <a:cubicBezTo>
                    <a:pt x="446496" y="186335"/>
                    <a:pt x="457552" y="192154"/>
                    <a:pt x="461666" y="204379"/>
                  </a:cubicBezTo>
                  <a:cubicBezTo>
                    <a:pt x="465322" y="215266"/>
                    <a:pt x="460507" y="225593"/>
                    <a:pt x="455845" y="235577"/>
                  </a:cubicBezTo>
                  <a:cubicBezTo>
                    <a:pt x="453629" y="240327"/>
                    <a:pt x="451336" y="245242"/>
                    <a:pt x="450088" y="250030"/>
                  </a:cubicBezTo>
                  <a:cubicBezTo>
                    <a:pt x="448241" y="257059"/>
                    <a:pt x="448942" y="267042"/>
                    <a:pt x="449668" y="277598"/>
                  </a:cubicBezTo>
                  <a:cubicBezTo>
                    <a:pt x="450929" y="295770"/>
                    <a:pt x="452241" y="314552"/>
                    <a:pt x="441592" y="325210"/>
                  </a:cubicBezTo>
                  <a:cubicBezTo>
                    <a:pt x="436370" y="330444"/>
                    <a:pt x="428969" y="333003"/>
                    <a:pt x="419060" y="333003"/>
                  </a:cubicBezTo>
                  <a:close/>
                  <a:moveTo>
                    <a:pt x="263333" y="168635"/>
                  </a:moveTo>
                  <a:cubicBezTo>
                    <a:pt x="297825" y="168635"/>
                    <a:pt x="307633" y="199922"/>
                    <a:pt x="310856" y="210198"/>
                  </a:cubicBezTo>
                  <a:cubicBezTo>
                    <a:pt x="312792" y="216361"/>
                    <a:pt x="314269" y="222716"/>
                    <a:pt x="315696" y="228879"/>
                  </a:cubicBezTo>
                  <a:cubicBezTo>
                    <a:pt x="318103" y="239257"/>
                    <a:pt x="320371" y="249049"/>
                    <a:pt x="324676" y="258256"/>
                  </a:cubicBezTo>
                  <a:cubicBezTo>
                    <a:pt x="335936" y="282272"/>
                    <a:pt x="358837" y="298062"/>
                    <a:pt x="383331" y="313432"/>
                  </a:cubicBezTo>
                  <a:cubicBezTo>
                    <a:pt x="394235" y="320295"/>
                    <a:pt x="404132" y="326025"/>
                    <a:pt x="415035" y="326789"/>
                  </a:cubicBezTo>
                  <a:cubicBezTo>
                    <a:pt x="425314" y="327503"/>
                    <a:pt x="432574" y="325580"/>
                    <a:pt x="437223" y="320932"/>
                  </a:cubicBezTo>
                  <a:cubicBezTo>
                    <a:pt x="445910" y="312247"/>
                    <a:pt x="444700" y="294878"/>
                    <a:pt x="443528" y="278070"/>
                  </a:cubicBezTo>
                  <a:cubicBezTo>
                    <a:pt x="442751" y="266991"/>
                    <a:pt x="442025" y="256537"/>
                    <a:pt x="444127" y="248527"/>
                  </a:cubicBezTo>
                  <a:cubicBezTo>
                    <a:pt x="445515" y="243204"/>
                    <a:pt x="447923" y="238034"/>
                    <a:pt x="450254" y="233030"/>
                  </a:cubicBezTo>
                  <a:cubicBezTo>
                    <a:pt x="454597" y="223722"/>
                    <a:pt x="458686" y="214935"/>
                    <a:pt x="455820" y="206365"/>
                  </a:cubicBezTo>
                  <a:cubicBezTo>
                    <a:pt x="452483" y="196458"/>
                    <a:pt x="442981" y="191454"/>
                    <a:pt x="432918" y="186157"/>
                  </a:cubicBezTo>
                  <a:cubicBezTo>
                    <a:pt x="422817" y="180834"/>
                    <a:pt x="412385" y="175346"/>
                    <a:pt x="406908" y="164420"/>
                  </a:cubicBezTo>
                  <a:cubicBezTo>
                    <a:pt x="394935" y="140518"/>
                    <a:pt x="415468" y="124410"/>
                    <a:pt x="431975" y="111447"/>
                  </a:cubicBezTo>
                  <a:cubicBezTo>
                    <a:pt x="437019" y="107487"/>
                    <a:pt x="441770" y="103756"/>
                    <a:pt x="445566" y="99986"/>
                  </a:cubicBezTo>
                  <a:cubicBezTo>
                    <a:pt x="453209" y="92359"/>
                    <a:pt x="458635" y="82337"/>
                    <a:pt x="463870" y="72647"/>
                  </a:cubicBezTo>
                  <a:lnTo>
                    <a:pt x="465347" y="69909"/>
                  </a:lnTo>
                  <a:cubicBezTo>
                    <a:pt x="475270" y="51661"/>
                    <a:pt x="487421" y="29288"/>
                    <a:pt x="511775" y="21189"/>
                  </a:cubicBezTo>
                  <a:cubicBezTo>
                    <a:pt x="503827" y="16121"/>
                    <a:pt x="496070" y="11550"/>
                    <a:pt x="488631" y="7551"/>
                  </a:cubicBezTo>
                  <a:cubicBezTo>
                    <a:pt x="469041" y="28970"/>
                    <a:pt x="439516" y="39615"/>
                    <a:pt x="410449" y="47905"/>
                  </a:cubicBezTo>
                  <a:cubicBezTo>
                    <a:pt x="407443" y="48758"/>
                    <a:pt x="404386" y="49560"/>
                    <a:pt x="401329" y="50363"/>
                  </a:cubicBezTo>
                  <a:cubicBezTo>
                    <a:pt x="389713" y="53406"/>
                    <a:pt x="377701" y="56551"/>
                    <a:pt x="367906" y="63237"/>
                  </a:cubicBezTo>
                  <a:cubicBezTo>
                    <a:pt x="359525" y="68967"/>
                    <a:pt x="351870" y="76098"/>
                    <a:pt x="344457" y="82987"/>
                  </a:cubicBezTo>
                  <a:cubicBezTo>
                    <a:pt x="340075" y="87062"/>
                    <a:pt x="335553" y="91277"/>
                    <a:pt x="330892" y="95186"/>
                  </a:cubicBezTo>
                  <a:cubicBezTo>
                    <a:pt x="315607" y="108034"/>
                    <a:pt x="284871" y="120297"/>
                    <a:pt x="263320" y="118209"/>
                  </a:cubicBezTo>
                  <a:cubicBezTo>
                    <a:pt x="241768" y="120284"/>
                    <a:pt x="211033" y="108034"/>
                    <a:pt x="195748" y="95186"/>
                  </a:cubicBezTo>
                  <a:cubicBezTo>
                    <a:pt x="191086" y="91277"/>
                    <a:pt x="186564" y="87062"/>
                    <a:pt x="182183" y="82987"/>
                  </a:cubicBezTo>
                  <a:cubicBezTo>
                    <a:pt x="174770" y="76098"/>
                    <a:pt x="167114" y="68967"/>
                    <a:pt x="158733" y="63237"/>
                  </a:cubicBezTo>
                  <a:cubicBezTo>
                    <a:pt x="148938" y="56539"/>
                    <a:pt x="136927" y="53393"/>
                    <a:pt x="125310" y="50363"/>
                  </a:cubicBezTo>
                  <a:cubicBezTo>
                    <a:pt x="122253" y="49560"/>
                    <a:pt x="119196" y="48758"/>
                    <a:pt x="116190" y="47905"/>
                  </a:cubicBezTo>
                  <a:cubicBezTo>
                    <a:pt x="87238" y="39641"/>
                    <a:pt x="57815" y="29033"/>
                    <a:pt x="38148" y="7691"/>
                  </a:cubicBezTo>
                  <a:cubicBezTo>
                    <a:pt x="30723" y="11690"/>
                    <a:pt x="23016" y="16236"/>
                    <a:pt x="15132" y="21279"/>
                  </a:cubicBezTo>
                  <a:cubicBezTo>
                    <a:pt x="39308" y="29454"/>
                    <a:pt x="51408" y="51725"/>
                    <a:pt x="61305" y="69909"/>
                  </a:cubicBezTo>
                  <a:lnTo>
                    <a:pt x="62795" y="72660"/>
                  </a:lnTo>
                  <a:cubicBezTo>
                    <a:pt x="68030" y="82350"/>
                    <a:pt x="73456" y="92372"/>
                    <a:pt x="81099" y="99999"/>
                  </a:cubicBezTo>
                  <a:cubicBezTo>
                    <a:pt x="84882" y="103769"/>
                    <a:pt x="89646" y="107500"/>
                    <a:pt x="94677" y="111460"/>
                  </a:cubicBezTo>
                  <a:cubicBezTo>
                    <a:pt x="111172" y="124410"/>
                    <a:pt x="131704" y="140531"/>
                    <a:pt x="119744" y="164433"/>
                  </a:cubicBezTo>
                  <a:cubicBezTo>
                    <a:pt x="114280" y="175346"/>
                    <a:pt x="103835" y="180846"/>
                    <a:pt x="93747" y="186157"/>
                  </a:cubicBezTo>
                  <a:cubicBezTo>
                    <a:pt x="83685" y="191454"/>
                    <a:pt x="74170" y="196458"/>
                    <a:pt x="70845" y="206365"/>
                  </a:cubicBezTo>
                  <a:cubicBezTo>
                    <a:pt x="67967" y="214935"/>
                    <a:pt x="72068" y="223722"/>
                    <a:pt x="76412" y="233030"/>
                  </a:cubicBezTo>
                  <a:cubicBezTo>
                    <a:pt x="78742" y="238022"/>
                    <a:pt x="81150" y="243192"/>
                    <a:pt x="82551" y="248527"/>
                  </a:cubicBezTo>
                  <a:cubicBezTo>
                    <a:pt x="84653" y="256524"/>
                    <a:pt x="83927" y="266991"/>
                    <a:pt x="83150" y="278070"/>
                  </a:cubicBezTo>
                  <a:cubicBezTo>
                    <a:pt x="81978" y="294878"/>
                    <a:pt x="80768" y="312247"/>
                    <a:pt x="89455" y="320932"/>
                  </a:cubicBezTo>
                  <a:cubicBezTo>
                    <a:pt x="94104" y="325580"/>
                    <a:pt x="101351" y="327503"/>
                    <a:pt x="111656" y="326789"/>
                  </a:cubicBezTo>
                  <a:cubicBezTo>
                    <a:pt x="122546" y="326038"/>
                    <a:pt x="132456" y="320295"/>
                    <a:pt x="143359" y="313432"/>
                  </a:cubicBezTo>
                  <a:cubicBezTo>
                    <a:pt x="167840" y="298062"/>
                    <a:pt x="190755" y="282272"/>
                    <a:pt x="202015" y="258243"/>
                  </a:cubicBezTo>
                  <a:cubicBezTo>
                    <a:pt x="206307" y="249036"/>
                    <a:pt x="208587" y="239244"/>
                    <a:pt x="210995" y="228879"/>
                  </a:cubicBezTo>
                  <a:cubicBezTo>
                    <a:pt x="212421" y="222728"/>
                    <a:pt x="213899" y="216361"/>
                    <a:pt x="215835" y="210198"/>
                  </a:cubicBezTo>
                  <a:cubicBezTo>
                    <a:pt x="219057" y="199922"/>
                    <a:pt x="228865" y="168635"/>
                    <a:pt x="263358" y="168635"/>
                  </a:cubicBezTo>
                  <a:close/>
                </a:path>
              </a:pathLst>
            </a:custGeom>
            <a:solidFill>
              <a:schemeClr val="tx1"/>
            </a:solidFill>
            <a:ln w="1264" cap="flat">
              <a:noFill/>
              <a:prstDash val="solid"/>
              <a:miter/>
            </a:ln>
          </p:spPr>
          <p:txBody>
            <a:bodyPr/>
            <a:lstStyle/>
            <a:p>
              <a:endParaRPr lang="en-US"/>
            </a:p>
          </p:txBody>
        </p:sp>
        <p:sp>
          <p:nvSpPr>
            <p:cNvPr id="4786" name="Oval 4785">
              <a:extLst>
                <a:ext uri="{FF2B5EF4-FFF2-40B4-BE49-F238E27FC236}">
                  <a16:creationId xmlns:a16="http://schemas.microsoft.com/office/drawing/2014/main" id="{9C883FBA-7910-F576-40E7-3F9951E62523}"/>
                </a:ext>
              </a:extLst>
            </p:cNvPr>
            <p:cNvSpPr/>
            <p:nvPr/>
          </p:nvSpPr>
          <p:spPr>
            <a:xfrm>
              <a:off x="10059984" y="4628107"/>
              <a:ext cx="38135" cy="26410"/>
            </a:xfrm>
            <a:prstGeom prst="ellipse">
              <a:avLst/>
            </a:prstGeom>
            <a:solidFill>
              <a:schemeClr val="accent1"/>
            </a:solidFill>
            <a:ln w="1264" cap="flat">
              <a:noFill/>
              <a:prstDash val="solid"/>
              <a:miter/>
            </a:ln>
          </p:spPr>
          <p:txBody>
            <a:bodyPr/>
            <a:lstStyle/>
            <a:p>
              <a:endParaRPr lang="en-US"/>
            </a:p>
          </p:txBody>
        </p:sp>
        <p:sp>
          <p:nvSpPr>
            <p:cNvPr id="4787" name="Freeform 4786">
              <a:extLst>
                <a:ext uri="{FF2B5EF4-FFF2-40B4-BE49-F238E27FC236}">
                  <a16:creationId xmlns:a16="http://schemas.microsoft.com/office/drawing/2014/main" id="{1042D4B0-9444-D175-BBB4-FD0EC6B98105}"/>
                </a:ext>
              </a:extLst>
            </p:cNvPr>
            <p:cNvSpPr/>
            <p:nvPr/>
          </p:nvSpPr>
          <p:spPr>
            <a:xfrm>
              <a:off x="10056927" y="4625050"/>
              <a:ext cx="44249" cy="32522"/>
            </a:xfrm>
            <a:custGeom>
              <a:avLst/>
              <a:gdLst>
                <a:gd name="csX0" fmla="*/ 22125 w 44249"/>
                <a:gd name="csY0" fmla="*/ 32522 h 32522"/>
                <a:gd name="csX1" fmla="*/ 0 w 44249"/>
                <a:gd name="csY1" fmla="*/ 16261 h 32522"/>
                <a:gd name="csX2" fmla="*/ 22125 w 44249"/>
                <a:gd name="csY2" fmla="*/ 0 h 32522"/>
                <a:gd name="csX3" fmla="*/ 44250 w 44249"/>
                <a:gd name="csY3" fmla="*/ 16261 h 32522"/>
                <a:gd name="csX4" fmla="*/ 22125 w 44249"/>
                <a:gd name="csY4" fmla="*/ 32522 h 32522"/>
                <a:gd name="csX5" fmla="*/ 22125 w 44249"/>
                <a:gd name="csY5" fmla="*/ 6112 h 32522"/>
                <a:gd name="csX6" fmla="*/ 6114 w 44249"/>
                <a:gd name="csY6" fmla="*/ 16261 h 32522"/>
                <a:gd name="csX7" fmla="*/ 22125 w 44249"/>
                <a:gd name="csY7" fmla="*/ 26410 h 32522"/>
                <a:gd name="csX8" fmla="*/ 38136 w 44249"/>
                <a:gd name="csY8" fmla="*/ 16261 h 32522"/>
                <a:gd name="csX9" fmla="*/ 22125 w 44249"/>
                <a:gd name="csY9" fmla="*/ 6112 h 3252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44249" h="32522">
                  <a:moveTo>
                    <a:pt x="22125" y="32522"/>
                  </a:moveTo>
                  <a:cubicBezTo>
                    <a:pt x="9719" y="32522"/>
                    <a:pt x="0" y="25379"/>
                    <a:pt x="0" y="16261"/>
                  </a:cubicBezTo>
                  <a:cubicBezTo>
                    <a:pt x="0" y="7144"/>
                    <a:pt x="9719" y="0"/>
                    <a:pt x="22125" y="0"/>
                  </a:cubicBezTo>
                  <a:cubicBezTo>
                    <a:pt x="34531" y="0"/>
                    <a:pt x="44250" y="7144"/>
                    <a:pt x="44250" y="16261"/>
                  </a:cubicBezTo>
                  <a:cubicBezTo>
                    <a:pt x="44250" y="25379"/>
                    <a:pt x="34531" y="32522"/>
                    <a:pt x="22125" y="32522"/>
                  </a:cubicBezTo>
                  <a:close/>
                  <a:moveTo>
                    <a:pt x="22125" y="6112"/>
                  </a:moveTo>
                  <a:cubicBezTo>
                    <a:pt x="13438" y="6112"/>
                    <a:pt x="6114" y="10760"/>
                    <a:pt x="6114" y="16261"/>
                  </a:cubicBezTo>
                  <a:cubicBezTo>
                    <a:pt x="6114" y="21762"/>
                    <a:pt x="13451" y="26410"/>
                    <a:pt x="22125" y="26410"/>
                  </a:cubicBezTo>
                  <a:cubicBezTo>
                    <a:pt x="30799" y="26410"/>
                    <a:pt x="38136" y="21762"/>
                    <a:pt x="38136" y="16261"/>
                  </a:cubicBezTo>
                  <a:cubicBezTo>
                    <a:pt x="38136" y="10760"/>
                    <a:pt x="30799" y="6112"/>
                    <a:pt x="22125" y="6112"/>
                  </a:cubicBezTo>
                  <a:close/>
                </a:path>
              </a:pathLst>
            </a:custGeom>
            <a:solidFill>
              <a:schemeClr val="tx1"/>
            </a:solidFill>
            <a:ln w="1264" cap="flat">
              <a:noFill/>
              <a:prstDash val="solid"/>
              <a:miter/>
            </a:ln>
          </p:spPr>
          <p:txBody>
            <a:bodyPr/>
            <a:lstStyle/>
            <a:p>
              <a:endParaRPr lang="en-US"/>
            </a:p>
          </p:txBody>
        </p:sp>
        <p:sp>
          <p:nvSpPr>
            <p:cNvPr id="4788" name="Freeform 4787">
              <a:extLst>
                <a:ext uri="{FF2B5EF4-FFF2-40B4-BE49-F238E27FC236}">
                  <a16:creationId xmlns:a16="http://schemas.microsoft.com/office/drawing/2014/main" id="{76F3A482-06FD-35ED-12EF-245F29E4A399}"/>
                </a:ext>
              </a:extLst>
            </p:cNvPr>
            <p:cNvSpPr/>
            <p:nvPr/>
          </p:nvSpPr>
          <p:spPr>
            <a:xfrm>
              <a:off x="9947233" y="4479706"/>
              <a:ext cx="48045" cy="60294"/>
            </a:xfrm>
            <a:custGeom>
              <a:avLst/>
              <a:gdLst>
                <a:gd name="csX0" fmla="*/ 6445 w 48045"/>
                <a:gd name="csY0" fmla="*/ 0 h 60294"/>
                <a:gd name="csX1" fmla="*/ 48045 w 48045"/>
                <a:gd name="csY1" fmla="*/ 60295 h 60294"/>
                <a:gd name="csX2" fmla="*/ 0 w 48045"/>
                <a:gd name="csY2" fmla="*/ 5004 h 60294"/>
                <a:gd name="csX3" fmla="*/ 6445 w 48045"/>
                <a:gd name="csY3" fmla="*/ 0 h 60294"/>
              </a:gdLst>
              <a:ahLst/>
              <a:cxnLst>
                <a:cxn ang="0">
                  <a:pos x="csX0" y="csY0"/>
                </a:cxn>
                <a:cxn ang="0">
                  <a:pos x="csX1" y="csY1"/>
                </a:cxn>
                <a:cxn ang="0">
                  <a:pos x="csX2" y="csY2"/>
                </a:cxn>
                <a:cxn ang="0">
                  <a:pos x="csX3" y="csY3"/>
                </a:cxn>
              </a:cxnLst>
              <a:rect l="l" t="t" r="r" b="b"/>
              <a:pathLst>
                <a:path w="48045" h="60294">
                  <a:moveTo>
                    <a:pt x="6445" y="0"/>
                  </a:moveTo>
                  <a:lnTo>
                    <a:pt x="48045" y="60295"/>
                  </a:lnTo>
                  <a:lnTo>
                    <a:pt x="0" y="5004"/>
                  </a:lnTo>
                  <a:lnTo>
                    <a:pt x="6445" y="0"/>
                  </a:lnTo>
                  <a:close/>
                </a:path>
              </a:pathLst>
            </a:custGeom>
            <a:solidFill>
              <a:schemeClr val="tx1"/>
            </a:solidFill>
            <a:ln w="1264" cap="flat">
              <a:noFill/>
              <a:prstDash val="solid"/>
              <a:miter/>
            </a:ln>
          </p:spPr>
          <p:txBody>
            <a:bodyPr/>
            <a:lstStyle/>
            <a:p>
              <a:endParaRPr lang="en-US"/>
            </a:p>
          </p:txBody>
        </p:sp>
        <p:sp>
          <p:nvSpPr>
            <p:cNvPr id="4789" name="Freeform 4788">
              <a:extLst>
                <a:ext uri="{FF2B5EF4-FFF2-40B4-BE49-F238E27FC236}">
                  <a16:creationId xmlns:a16="http://schemas.microsoft.com/office/drawing/2014/main" id="{EE29BC81-9DF8-CBA6-D480-110F6A7216F3}"/>
                </a:ext>
              </a:extLst>
            </p:cNvPr>
            <p:cNvSpPr/>
            <p:nvPr/>
          </p:nvSpPr>
          <p:spPr>
            <a:xfrm>
              <a:off x="10074772" y="4480012"/>
              <a:ext cx="8151" cy="120487"/>
            </a:xfrm>
            <a:custGeom>
              <a:avLst/>
              <a:gdLst>
                <a:gd name="csX0" fmla="*/ 8152 w 8151"/>
                <a:gd name="csY0" fmla="*/ 0 h 120487"/>
                <a:gd name="csX1" fmla="*/ 4076 w 8151"/>
                <a:gd name="csY1" fmla="*/ 120488 h 120487"/>
                <a:gd name="csX2" fmla="*/ 0 w 8151"/>
                <a:gd name="csY2" fmla="*/ 0 h 120487"/>
                <a:gd name="csX3" fmla="*/ 8152 w 8151"/>
                <a:gd name="csY3" fmla="*/ 0 h 120487"/>
              </a:gdLst>
              <a:ahLst/>
              <a:cxnLst>
                <a:cxn ang="0">
                  <a:pos x="csX0" y="csY0"/>
                </a:cxn>
                <a:cxn ang="0">
                  <a:pos x="csX1" y="csY1"/>
                </a:cxn>
                <a:cxn ang="0">
                  <a:pos x="csX2" y="csY2"/>
                </a:cxn>
                <a:cxn ang="0">
                  <a:pos x="csX3" y="csY3"/>
                </a:cxn>
              </a:cxnLst>
              <a:rect l="l" t="t" r="r" b="b"/>
              <a:pathLst>
                <a:path w="8151" h="120487">
                  <a:moveTo>
                    <a:pt x="8152" y="0"/>
                  </a:moveTo>
                  <a:lnTo>
                    <a:pt x="4076" y="120488"/>
                  </a:lnTo>
                  <a:lnTo>
                    <a:pt x="0" y="0"/>
                  </a:lnTo>
                  <a:lnTo>
                    <a:pt x="8152" y="0"/>
                  </a:lnTo>
                  <a:close/>
                </a:path>
              </a:pathLst>
            </a:custGeom>
            <a:solidFill>
              <a:schemeClr val="tx1"/>
            </a:solidFill>
            <a:ln w="1264" cap="flat">
              <a:noFill/>
              <a:prstDash val="solid"/>
              <a:miter/>
            </a:ln>
          </p:spPr>
          <p:txBody>
            <a:bodyPr/>
            <a:lstStyle/>
            <a:p>
              <a:endParaRPr lang="en-US"/>
            </a:p>
          </p:txBody>
        </p:sp>
        <p:sp>
          <p:nvSpPr>
            <p:cNvPr id="4790" name="Freeform 4789">
              <a:extLst>
                <a:ext uri="{FF2B5EF4-FFF2-40B4-BE49-F238E27FC236}">
                  <a16:creationId xmlns:a16="http://schemas.microsoft.com/office/drawing/2014/main" id="{8EEE06AA-CF99-B9D3-4FD8-20FA81F811A8}"/>
                </a:ext>
              </a:extLst>
            </p:cNvPr>
            <p:cNvSpPr/>
            <p:nvPr/>
          </p:nvSpPr>
          <p:spPr>
            <a:xfrm>
              <a:off x="9730697" y="4457010"/>
              <a:ext cx="696710" cy="422297"/>
            </a:xfrm>
            <a:custGeom>
              <a:avLst/>
              <a:gdLst>
                <a:gd name="csX0" fmla="*/ 266887 w 696710"/>
                <a:gd name="csY0" fmla="*/ 422298 h 422297"/>
                <a:gd name="csX1" fmla="*/ 180018 w 696710"/>
                <a:gd name="csY1" fmla="*/ 406864 h 422297"/>
                <a:gd name="csX2" fmla="*/ 84055 w 696710"/>
                <a:gd name="csY2" fmla="*/ 359392 h 422297"/>
                <a:gd name="csX3" fmla="*/ 1 w 696710"/>
                <a:gd name="csY3" fmla="*/ 201072 h 422297"/>
                <a:gd name="csX4" fmla="*/ 61191 w 696710"/>
                <a:gd name="csY4" fmla="*/ 79820 h 422297"/>
                <a:gd name="csX5" fmla="*/ 90907 w 696710"/>
                <a:gd name="csY5" fmla="*/ 58631 h 422297"/>
                <a:gd name="csX6" fmla="*/ 122241 w 696710"/>
                <a:gd name="csY6" fmla="*/ 39912 h 422297"/>
                <a:gd name="csX7" fmla="*/ 219071 w 696710"/>
                <a:gd name="csY7" fmla="*/ 23536 h 422297"/>
                <a:gd name="csX8" fmla="*/ 221848 w 696710"/>
                <a:gd name="csY8" fmla="*/ 17424 h 422297"/>
                <a:gd name="csX9" fmla="*/ 262493 w 696710"/>
                <a:gd name="csY9" fmla="*/ 1774 h 422297"/>
                <a:gd name="csX10" fmla="*/ 348393 w 696710"/>
                <a:gd name="csY10" fmla="*/ 21754 h 422297"/>
                <a:gd name="csX11" fmla="*/ 434320 w 696710"/>
                <a:gd name="csY11" fmla="*/ 1787 h 422297"/>
                <a:gd name="csX12" fmla="*/ 474863 w 696710"/>
                <a:gd name="csY12" fmla="*/ 17437 h 422297"/>
                <a:gd name="csX13" fmla="*/ 477640 w 696710"/>
                <a:gd name="csY13" fmla="*/ 23549 h 422297"/>
                <a:gd name="csX14" fmla="*/ 574189 w 696710"/>
                <a:gd name="csY14" fmla="*/ 39772 h 422297"/>
                <a:gd name="csX15" fmla="*/ 605612 w 696710"/>
                <a:gd name="csY15" fmla="*/ 58504 h 422297"/>
                <a:gd name="csX16" fmla="*/ 635519 w 696710"/>
                <a:gd name="csY16" fmla="*/ 79808 h 422297"/>
                <a:gd name="csX17" fmla="*/ 635519 w 696710"/>
                <a:gd name="csY17" fmla="*/ 79808 h 422297"/>
                <a:gd name="csX18" fmla="*/ 696710 w 696710"/>
                <a:gd name="csY18" fmla="*/ 201059 h 422297"/>
                <a:gd name="csX19" fmla="*/ 612656 w 696710"/>
                <a:gd name="csY19" fmla="*/ 359379 h 422297"/>
                <a:gd name="csX20" fmla="*/ 516692 w 696710"/>
                <a:gd name="csY20" fmla="*/ 406839 h 422297"/>
                <a:gd name="csX21" fmla="*/ 387421 w 696710"/>
                <a:gd name="csY21" fmla="*/ 412594 h 422297"/>
                <a:gd name="csX22" fmla="*/ 353437 w 696710"/>
                <a:gd name="csY22" fmla="*/ 318568 h 422297"/>
                <a:gd name="csX23" fmla="*/ 353794 w 696710"/>
                <a:gd name="csY23" fmla="*/ 304904 h 422297"/>
                <a:gd name="csX24" fmla="*/ 349272 w 696710"/>
                <a:gd name="csY24" fmla="*/ 240649 h 422297"/>
                <a:gd name="csX25" fmla="*/ 348343 w 696710"/>
                <a:gd name="csY25" fmla="*/ 240140 h 422297"/>
                <a:gd name="csX26" fmla="*/ 347145 w 696710"/>
                <a:gd name="csY26" fmla="*/ 240776 h 422297"/>
                <a:gd name="csX27" fmla="*/ 342815 w 696710"/>
                <a:gd name="csY27" fmla="*/ 304153 h 422297"/>
                <a:gd name="csX28" fmla="*/ 343260 w 696710"/>
                <a:gd name="csY28" fmla="*/ 318593 h 422297"/>
                <a:gd name="csX29" fmla="*/ 309277 w 696710"/>
                <a:gd name="csY29" fmla="*/ 412620 h 422297"/>
                <a:gd name="csX30" fmla="*/ 266874 w 696710"/>
                <a:gd name="csY30" fmla="*/ 422298 h 422297"/>
                <a:gd name="csX31" fmla="*/ 193609 w 696710"/>
                <a:gd name="csY31" fmla="*/ 24109 h 422297"/>
                <a:gd name="csX32" fmla="*/ 125094 w 696710"/>
                <a:gd name="csY32" fmla="*/ 45324 h 422297"/>
                <a:gd name="csX33" fmla="*/ 94270 w 696710"/>
                <a:gd name="csY33" fmla="*/ 63737 h 422297"/>
                <a:gd name="csX34" fmla="*/ 64885 w 696710"/>
                <a:gd name="csY34" fmla="*/ 84684 h 422297"/>
                <a:gd name="csX35" fmla="*/ 6102 w 696710"/>
                <a:gd name="csY35" fmla="*/ 201059 h 422297"/>
                <a:gd name="csX36" fmla="*/ 87723 w 696710"/>
                <a:gd name="csY36" fmla="*/ 354515 h 422297"/>
                <a:gd name="csX37" fmla="*/ 181776 w 696710"/>
                <a:gd name="csY37" fmla="*/ 401019 h 422297"/>
                <a:gd name="csX38" fmla="*/ 305953 w 696710"/>
                <a:gd name="csY38" fmla="*/ 407488 h 422297"/>
                <a:gd name="csX39" fmla="*/ 337146 w 696710"/>
                <a:gd name="csY39" fmla="*/ 318593 h 422297"/>
                <a:gd name="csX40" fmla="*/ 336713 w 696710"/>
                <a:gd name="csY40" fmla="*/ 304407 h 422297"/>
                <a:gd name="csX41" fmla="*/ 342751 w 696710"/>
                <a:gd name="csY41" fmla="*/ 236549 h 422297"/>
                <a:gd name="csX42" fmla="*/ 353692 w 696710"/>
                <a:gd name="csY42" fmla="*/ 236421 h 422297"/>
                <a:gd name="csX43" fmla="*/ 359921 w 696710"/>
                <a:gd name="csY43" fmla="*/ 305133 h 422297"/>
                <a:gd name="csX44" fmla="*/ 359564 w 696710"/>
                <a:gd name="csY44" fmla="*/ 318593 h 422297"/>
                <a:gd name="csX45" fmla="*/ 390758 w 696710"/>
                <a:gd name="csY45" fmla="*/ 407488 h 422297"/>
                <a:gd name="csX46" fmla="*/ 514935 w 696710"/>
                <a:gd name="csY46" fmla="*/ 401007 h 422297"/>
                <a:gd name="csX47" fmla="*/ 608987 w 696710"/>
                <a:gd name="csY47" fmla="*/ 354515 h 422297"/>
                <a:gd name="csX48" fmla="*/ 690609 w 696710"/>
                <a:gd name="csY48" fmla="*/ 201059 h 422297"/>
                <a:gd name="csX49" fmla="*/ 631813 w 696710"/>
                <a:gd name="csY49" fmla="*/ 84672 h 422297"/>
                <a:gd name="csX50" fmla="*/ 602249 w 696710"/>
                <a:gd name="csY50" fmla="*/ 63610 h 422297"/>
                <a:gd name="csX51" fmla="*/ 571349 w 696710"/>
                <a:gd name="csY51" fmla="*/ 45184 h 422297"/>
                <a:gd name="csX52" fmla="*/ 476837 w 696710"/>
                <a:gd name="csY52" fmla="*/ 31470 h 422297"/>
                <a:gd name="csX53" fmla="*/ 474710 w 696710"/>
                <a:gd name="csY53" fmla="*/ 32336 h 422297"/>
                <a:gd name="csX54" fmla="*/ 474481 w 696710"/>
                <a:gd name="csY54" fmla="*/ 32336 h 422297"/>
                <a:gd name="csX55" fmla="*/ 471424 w 696710"/>
                <a:gd name="csY55" fmla="*/ 29394 h 422297"/>
                <a:gd name="csX56" fmla="*/ 471908 w 696710"/>
                <a:gd name="csY56" fmla="*/ 27624 h 422297"/>
                <a:gd name="csX57" fmla="*/ 469870 w 696710"/>
                <a:gd name="csY57" fmla="*/ 20951 h 422297"/>
                <a:gd name="csX58" fmla="*/ 433683 w 696710"/>
                <a:gd name="csY58" fmla="*/ 7861 h 422297"/>
                <a:gd name="csX59" fmla="*/ 351361 w 696710"/>
                <a:gd name="csY59" fmla="*/ 29802 h 422297"/>
                <a:gd name="csX60" fmla="*/ 348355 w 696710"/>
                <a:gd name="csY60" fmla="*/ 32297 h 422297"/>
                <a:gd name="csX61" fmla="*/ 348355 w 696710"/>
                <a:gd name="csY61" fmla="*/ 32297 h 422297"/>
                <a:gd name="csX62" fmla="*/ 345362 w 696710"/>
                <a:gd name="csY62" fmla="*/ 29814 h 422297"/>
                <a:gd name="csX63" fmla="*/ 263142 w 696710"/>
                <a:gd name="csY63" fmla="*/ 7861 h 422297"/>
                <a:gd name="csX64" fmla="*/ 226853 w 696710"/>
                <a:gd name="csY64" fmla="*/ 20951 h 422297"/>
                <a:gd name="csX65" fmla="*/ 224943 w 696710"/>
                <a:gd name="csY65" fmla="*/ 28477 h 422297"/>
                <a:gd name="csX66" fmla="*/ 223542 w 696710"/>
                <a:gd name="csY66" fmla="*/ 31890 h 422297"/>
                <a:gd name="csX67" fmla="*/ 219873 w 696710"/>
                <a:gd name="csY67" fmla="*/ 31470 h 422297"/>
                <a:gd name="csX68" fmla="*/ 193609 w 696710"/>
                <a:gd name="csY68" fmla="*/ 24109 h 4222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696710" h="422297">
                  <a:moveTo>
                    <a:pt x="266887" y="422298"/>
                  </a:moveTo>
                  <a:cubicBezTo>
                    <a:pt x="237120" y="422298"/>
                    <a:pt x="202691" y="413702"/>
                    <a:pt x="180018" y="406864"/>
                  </a:cubicBezTo>
                  <a:cubicBezTo>
                    <a:pt x="143551" y="395862"/>
                    <a:pt x="111262" y="379894"/>
                    <a:pt x="84055" y="359392"/>
                  </a:cubicBezTo>
                  <a:cubicBezTo>
                    <a:pt x="32379" y="320452"/>
                    <a:pt x="166" y="259788"/>
                    <a:pt x="1" y="201072"/>
                  </a:cubicBezTo>
                  <a:cubicBezTo>
                    <a:pt x="-101" y="167111"/>
                    <a:pt x="10445" y="118518"/>
                    <a:pt x="61191" y="79820"/>
                  </a:cubicBezTo>
                  <a:cubicBezTo>
                    <a:pt x="71356" y="72078"/>
                    <a:pt x="81354" y="64947"/>
                    <a:pt x="90907" y="58631"/>
                  </a:cubicBezTo>
                  <a:cubicBezTo>
                    <a:pt x="101696" y="51500"/>
                    <a:pt x="112242" y="45197"/>
                    <a:pt x="122241" y="39912"/>
                  </a:cubicBezTo>
                  <a:cubicBezTo>
                    <a:pt x="179483" y="9682"/>
                    <a:pt x="208219" y="17603"/>
                    <a:pt x="219071" y="23536"/>
                  </a:cubicBezTo>
                  <a:cubicBezTo>
                    <a:pt x="219491" y="21690"/>
                    <a:pt x="220332" y="19589"/>
                    <a:pt x="221848" y="17424"/>
                  </a:cubicBezTo>
                  <a:cubicBezTo>
                    <a:pt x="227872" y="8854"/>
                    <a:pt x="241552" y="3595"/>
                    <a:pt x="262493" y="1774"/>
                  </a:cubicBezTo>
                  <a:cubicBezTo>
                    <a:pt x="322231" y="-5548"/>
                    <a:pt x="341999" y="11503"/>
                    <a:pt x="348393" y="21754"/>
                  </a:cubicBezTo>
                  <a:cubicBezTo>
                    <a:pt x="354915" y="11541"/>
                    <a:pt x="374862" y="-5484"/>
                    <a:pt x="434320" y="1787"/>
                  </a:cubicBezTo>
                  <a:cubicBezTo>
                    <a:pt x="455171" y="3595"/>
                    <a:pt x="468838" y="8867"/>
                    <a:pt x="474863" y="17437"/>
                  </a:cubicBezTo>
                  <a:cubicBezTo>
                    <a:pt x="476391" y="19602"/>
                    <a:pt x="477219" y="21703"/>
                    <a:pt x="477640" y="23549"/>
                  </a:cubicBezTo>
                  <a:cubicBezTo>
                    <a:pt x="488530" y="17603"/>
                    <a:pt x="517202" y="9746"/>
                    <a:pt x="574189" y="39772"/>
                  </a:cubicBezTo>
                  <a:cubicBezTo>
                    <a:pt x="584175" y="45031"/>
                    <a:pt x="594747" y="51335"/>
                    <a:pt x="605612" y="58504"/>
                  </a:cubicBezTo>
                  <a:cubicBezTo>
                    <a:pt x="615063" y="64731"/>
                    <a:pt x="625126" y="71900"/>
                    <a:pt x="635519" y="79808"/>
                  </a:cubicBezTo>
                  <a:cubicBezTo>
                    <a:pt x="635519" y="79808"/>
                    <a:pt x="635519" y="79808"/>
                    <a:pt x="635519" y="79808"/>
                  </a:cubicBezTo>
                  <a:cubicBezTo>
                    <a:pt x="686278" y="118506"/>
                    <a:pt x="696812" y="167111"/>
                    <a:pt x="696710" y="201059"/>
                  </a:cubicBezTo>
                  <a:cubicBezTo>
                    <a:pt x="696544" y="259775"/>
                    <a:pt x="664331" y="320440"/>
                    <a:pt x="612656" y="359379"/>
                  </a:cubicBezTo>
                  <a:cubicBezTo>
                    <a:pt x="585436" y="379868"/>
                    <a:pt x="553147" y="395837"/>
                    <a:pt x="516692" y="406839"/>
                  </a:cubicBezTo>
                  <a:cubicBezTo>
                    <a:pt x="481461" y="417459"/>
                    <a:pt x="417799" y="432345"/>
                    <a:pt x="387421" y="412594"/>
                  </a:cubicBezTo>
                  <a:cubicBezTo>
                    <a:pt x="359335" y="394359"/>
                    <a:pt x="353437" y="351395"/>
                    <a:pt x="353437" y="318568"/>
                  </a:cubicBezTo>
                  <a:cubicBezTo>
                    <a:pt x="353437" y="315231"/>
                    <a:pt x="353603" y="310443"/>
                    <a:pt x="353794" y="304904"/>
                  </a:cubicBezTo>
                  <a:cubicBezTo>
                    <a:pt x="354431" y="286223"/>
                    <a:pt x="355768" y="247360"/>
                    <a:pt x="349272" y="240649"/>
                  </a:cubicBezTo>
                  <a:cubicBezTo>
                    <a:pt x="348776" y="240140"/>
                    <a:pt x="348483" y="240140"/>
                    <a:pt x="348343" y="240140"/>
                  </a:cubicBezTo>
                  <a:cubicBezTo>
                    <a:pt x="348050" y="240140"/>
                    <a:pt x="347680" y="240216"/>
                    <a:pt x="347145" y="240776"/>
                  </a:cubicBezTo>
                  <a:cubicBezTo>
                    <a:pt x="340535" y="247653"/>
                    <a:pt x="342012" y="284403"/>
                    <a:pt x="342815" y="304153"/>
                  </a:cubicBezTo>
                  <a:cubicBezTo>
                    <a:pt x="343057" y="310023"/>
                    <a:pt x="343260" y="315091"/>
                    <a:pt x="343260" y="318593"/>
                  </a:cubicBezTo>
                  <a:cubicBezTo>
                    <a:pt x="343260" y="351421"/>
                    <a:pt x="337363" y="394372"/>
                    <a:pt x="309277" y="412620"/>
                  </a:cubicBezTo>
                  <a:cubicBezTo>
                    <a:pt x="298437" y="419662"/>
                    <a:pt x="283382" y="422298"/>
                    <a:pt x="266874" y="422298"/>
                  </a:cubicBezTo>
                  <a:close/>
                  <a:moveTo>
                    <a:pt x="193609" y="24109"/>
                  </a:moveTo>
                  <a:cubicBezTo>
                    <a:pt x="178655" y="24109"/>
                    <a:pt x="156492" y="28732"/>
                    <a:pt x="125094" y="45324"/>
                  </a:cubicBezTo>
                  <a:cubicBezTo>
                    <a:pt x="115261" y="50507"/>
                    <a:pt x="104893" y="56708"/>
                    <a:pt x="94270" y="63737"/>
                  </a:cubicBezTo>
                  <a:cubicBezTo>
                    <a:pt x="84832" y="69977"/>
                    <a:pt x="74935" y="77019"/>
                    <a:pt x="64885" y="84684"/>
                  </a:cubicBezTo>
                  <a:cubicBezTo>
                    <a:pt x="16126" y="121867"/>
                    <a:pt x="6000" y="168499"/>
                    <a:pt x="6102" y="201059"/>
                  </a:cubicBezTo>
                  <a:cubicBezTo>
                    <a:pt x="6268" y="257903"/>
                    <a:pt x="37538" y="316696"/>
                    <a:pt x="87723" y="354515"/>
                  </a:cubicBezTo>
                  <a:cubicBezTo>
                    <a:pt x="114357" y="374571"/>
                    <a:pt x="145997" y="390221"/>
                    <a:pt x="181776" y="401019"/>
                  </a:cubicBezTo>
                  <a:cubicBezTo>
                    <a:pt x="216001" y="411334"/>
                    <a:pt x="277637" y="425901"/>
                    <a:pt x="305953" y="407488"/>
                  </a:cubicBezTo>
                  <a:cubicBezTo>
                    <a:pt x="331733" y="390743"/>
                    <a:pt x="337146" y="349906"/>
                    <a:pt x="337146" y="318593"/>
                  </a:cubicBezTo>
                  <a:cubicBezTo>
                    <a:pt x="337146" y="315218"/>
                    <a:pt x="336943" y="310201"/>
                    <a:pt x="336713" y="304407"/>
                  </a:cubicBezTo>
                  <a:cubicBezTo>
                    <a:pt x="335465" y="273260"/>
                    <a:pt x="334981" y="244647"/>
                    <a:pt x="342751" y="236549"/>
                  </a:cubicBezTo>
                  <a:cubicBezTo>
                    <a:pt x="345821" y="233352"/>
                    <a:pt x="350597" y="233212"/>
                    <a:pt x="353692" y="236421"/>
                  </a:cubicBezTo>
                  <a:cubicBezTo>
                    <a:pt x="361360" y="244342"/>
                    <a:pt x="361016" y="273451"/>
                    <a:pt x="359921" y="305133"/>
                  </a:cubicBezTo>
                  <a:cubicBezTo>
                    <a:pt x="359730" y="310621"/>
                    <a:pt x="359564" y="315359"/>
                    <a:pt x="359564" y="318593"/>
                  </a:cubicBezTo>
                  <a:cubicBezTo>
                    <a:pt x="359564" y="349906"/>
                    <a:pt x="364978" y="390743"/>
                    <a:pt x="390758" y="407488"/>
                  </a:cubicBezTo>
                  <a:cubicBezTo>
                    <a:pt x="419073" y="425888"/>
                    <a:pt x="480709" y="411334"/>
                    <a:pt x="514935" y="401007"/>
                  </a:cubicBezTo>
                  <a:cubicBezTo>
                    <a:pt x="550714" y="390208"/>
                    <a:pt x="582354" y="374571"/>
                    <a:pt x="608987" y="354515"/>
                  </a:cubicBezTo>
                  <a:cubicBezTo>
                    <a:pt x="659173" y="316696"/>
                    <a:pt x="690443" y="257903"/>
                    <a:pt x="690609" y="201059"/>
                  </a:cubicBezTo>
                  <a:cubicBezTo>
                    <a:pt x="690698" y="168486"/>
                    <a:pt x="680572" y="121855"/>
                    <a:pt x="631813" y="84672"/>
                  </a:cubicBezTo>
                  <a:cubicBezTo>
                    <a:pt x="621534" y="76841"/>
                    <a:pt x="611586" y="69748"/>
                    <a:pt x="602249" y="63610"/>
                  </a:cubicBezTo>
                  <a:cubicBezTo>
                    <a:pt x="591550" y="56543"/>
                    <a:pt x="581156" y="50341"/>
                    <a:pt x="571349" y="45184"/>
                  </a:cubicBezTo>
                  <a:cubicBezTo>
                    <a:pt x="502019" y="8651"/>
                    <a:pt x="477831" y="30527"/>
                    <a:pt x="476837" y="31470"/>
                  </a:cubicBezTo>
                  <a:cubicBezTo>
                    <a:pt x="476264" y="32017"/>
                    <a:pt x="475500" y="32336"/>
                    <a:pt x="474710" y="32336"/>
                  </a:cubicBezTo>
                  <a:lnTo>
                    <a:pt x="474481" y="32336"/>
                  </a:lnTo>
                  <a:cubicBezTo>
                    <a:pt x="472838" y="32336"/>
                    <a:pt x="471487" y="31037"/>
                    <a:pt x="471424" y="29394"/>
                  </a:cubicBezTo>
                  <a:cubicBezTo>
                    <a:pt x="471398" y="28745"/>
                    <a:pt x="471577" y="28133"/>
                    <a:pt x="471908" y="27624"/>
                  </a:cubicBezTo>
                  <a:cubicBezTo>
                    <a:pt x="472010" y="26351"/>
                    <a:pt x="471882" y="23804"/>
                    <a:pt x="469870" y="20951"/>
                  </a:cubicBezTo>
                  <a:cubicBezTo>
                    <a:pt x="466469" y="16126"/>
                    <a:pt x="457438" y="9937"/>
                    <a:pt x="433683" y="7861"/>
                  </a:cubicBezTo>
                  <a:cubicBezTo>
                    <a:pt x="358214" y="-1396"/>
                    <a:pt x="351425" y="29483"/>
                    <a:pt x="351361" y="29802"/>
                  </a:cubicBezTo>
                  <a:cubicBezTo>
                    <a:pt x="351081" y="31240"/>
                    <a:pt x="349820" y="32297"/>
                    <a:pt x="348355" y="32297"/>
                  </a:cubicBezTo>
                  <a:lnTo>
                    <a:pt x="348355" y="32297"/>
                  </a:lnTo>
                  <a:cubicBezTo>
                    <a:pt x="346890" y="32297"/>
                    <a:pt x="345629" y="31253"/>
                    <a:pt x="345362" y="29814"/>
                  </a:cubicBezTo>
                  <a:cubicBezTo>
                    <a:pt x="345298" y="29496"/>
                    <a:pt x="338547" y="-1396"/>
                    <a:pt x="263142" y="7861"/>
                  </a:cubicBezTo>
                  <a:cubicBezTo>
                    <a:pt x="239285" y="9937"/>
                    <a:pt x="230254" y="16126"/>
                    <a:pt x="226853" y="20951"/>
                  </a:cubicBezTo>
                  <a:cubicBezTo>
                    <a:pt x="224051" y="24925"/>
                    <a:pt x="224905" y="28337"/>
                    <a:pt x="224943" y="28477"/>
                  </a:cubicBezTo>
                  <a:cubicBezTo>
                    <a:pt x="225287" y="29802"/>
                    <a:pt x="224714" y="31189"/>
                    <a:pt x="223542" y="31890"/>
                  </a:cubicBezTo>
                  <a:cubicBezTo>
                    <a:pt x="222370" y="32578"/>
                    <a:pt x="220867" y="32412"/>
                    <a:pt x="219873" y="31470"/>
                  </a:cubicBezTo>
                  <a:cubicBezTo>
                    <a:pt x="219326" y="30948"/>
                    <a:pt x="211785" y="24109"/>
                    <a:pt x="193609" y="24109"/>
                  </a:cubicBezTo>
                  <a:close/>
                </a:path>
              </a:pathLst>
            </a:custGeom>
            <a:solidFill>
              <a:schemeClr val="tx1"/>
            </a:solidFill>
            <a:ln w="1264" cap="flat">
              <a:noFill/>
              <a:prstDash val="solid"/>
              <a:miter/>
            </a:ln>
          </p:spPr>
          <p:txBody>
            <a:bodyPr/>
            <a:lstStyle/>
            <a:p>
              <a:endParaRPr lang="en-US"/>
            </a:p>
          </p:txBody>
        </p:sp>
        <p:sp>
          <p:nvSpPr>
            <p:cNvPr id="4791" name="Freeform 4790">
              <a:extLst>
                <a:ext uri="{FF2B5EF4-FFF2-40B4-BE49-F238E27FC236}">
                  <a16:creationId xmlns:a16="http://schemas.microsoft.com/office/drawing/2014/main" id="{EB5820F3-AE51-BB07-E534-A0F20497E899}"/>
                </a:ext>
              </a:extLst>
            </p:cNvPr>
            <p:cNvSpPr/>
            <p:nvPr/>
          </p:nvSpPr>
          <p:spPr>
            <a:xfrm>
              <a:off x="10162405" y="4479643"/>
              <a:ext cx="50032" cy="60358"/>
            </a:xfrm>
            <a:custGeom>
              <a:avLst/>
              <a:gdLst>
                <a:gd name="csX0" fmla="*/ 50032 w 50032"/>
                <a:gd name="csY0" fmla="*/ 5132 h 60358"/>
                <a:gd name="csX1" fmla="*/ 0 w 50032"/>
                <a:gd name="csY1" fmla="*/ 60359 h 60358"/>
                <a:gd name="csX2" fmla="*/ 43702 w 50032"/>
                <a:gd name="csY2" fmla="*/ 0 h 60358"/>
                <a:gd name="csX3" fmla="*/ 50032 w 50032"/>
                <a:gd name="csY3" fmla="*/ 5132 h 60358"/>
              </a:gdLst>
              <a:ahLst/>
              <a:cxnLst>
                <a:cxn ang="0">
                  <a:pos x="csX0" y="csY0"/>
                </a:cxn>
                <a:cxn ang="0">
                  <a:pos x="csX1" y="csY1"/>
                </a:cxn>
                <a:cxn ang="0">
                  <a:pos x="csX2" y="csY2"/>
                </a:cxn>
                <a:cxn ang="0">
                  <a:pos x="csX3" y="csY3"/>
                </a:cxn>
              </a:cxnLst>
              <a:rect l="l" t="t" r="r" b="b"/>
              <a:pathLst>
                <a:path w="50032" h="60358">
                  <a:moveTo>
                    <a:pt x="50032" y="5132"/>
                  </a:moveTo>
                  <a:lnTo>
                    <a:pt x="0" y="60359"/>
                  </a:lnTo>
                  <a:lnTo>
                    <a:pt x="43702" y="0"/>
                  </a:lnTo>
                  <a:lnTo>
                    <a:pt x="50032" y="5132"/>
                  </a:lnTo>
                  <a:close/>
                </a:path>
              </a:pathLst>
            </a:custGeom>
            <a:solidFill>
              <a:schemeClr val="tx1"/>
            </a:solidFill>
            <a:ln w="1264" cap="flat">
              <a:noFill/>
              <a:prstDash val="solid"/>
              <a:miter/>
            </a:ln>
          </p:spPr>
          <p:txBody>
            <a:bodyPr/>
            <a:lstStyle/>
            <a:p>
              <a:endParaRPr lang="en-US"/>
            </a:p>
          </p:txBody>
        </p:sp>
        <p:sp>
          <p:nvSpPr>
            <p:cNvPr id="4792" name="Freeform 4791">
              <a:extLst>
                <a:ext uri="{FF2B5EF4-FFF2-40B4-BE49-F238E27FC236}">
                  <a16:creationId xmlns:a16="http://schemas.microsoft.com/office/drawing/2014/main" id="{F9CDAFB0-7544-6FB0-71AB-48ADDA761A08}"/>
                </a:ext>
              </a:extLst>
            </p:cNvPr>
            <p:cNvSpPr/>
            <p:nvPr/>
          </p:nvSpPr>
          <p:spPr>
            <a:xfrm>
              <a:off x="9771750" y="4666823"/>
              <a:ext cx="98665" cy="114460"/>
            </a:xfrm>
            <a:custGeom>
              <a:avLst/>
              <a:gdLst>
                <a:gd name="csX0" fmla="*/ 26812 w 98665"/>
                <a:gd name="csY0" fmla="*/ 90902 h 114460"/>
                <a:gd name="csX1" fmla="*/ 82334 w 98665"/>
                <a:gd name="csY1" fmla="*/ 112460 h 114460"/>
                <a:gd name="csX2" fmla="*/ 83825 w 98665"/>
                <a:gd name="csY2" fmla="*/ 57145 h 114460"/>
                <a:gd name="csX3" fmla="*/ 21590 w 98665"/>
                <a:gd name="csY3" fmla="*/ 517 h 114460"/>
                <a:gd name="csX4" fmla="*/ 26812 w 98665"/>
                <a:gd name="csY4" fmla="*/ 90902 h 114460"/>
              </a:gdLst>
              <a:ahLst/>
              <a:cxnLst>
                <a:cxn ang="0">
                  <a:pos x="csX0" y="csY0"/>
                </a:cxn>
                <a:cxn ang="0">
                  <a:pos x="csX1" y="csY1"/>
                </a:cxn>
                <a:cxn ang="0">
                  <a:pos x="csX2" y="csY2"/>
                </a:cxn>
                <a:cxn ang="0">
                  <a:pos x="csX3" y="csY3"/>
                </a:cxn>
                <a:cxn ang="0">
                  <a:pos x="csX4" y="csY4"/>
                </a:cxn>
              </a:cxnLst>
              <a:rect l="l" t="t" r="r" b="b"/>
              <a:pathLst>
                <a:path w="98665" h="114460">
                  <a:moveTo>
                    <a:pt x="26812" y="90902"/>
                  </a:moveTo>
                  <a:cubicBezTo>
                    <a:pt x="42390" y="108245"/>
                    <a:pt x="62757" y="119171"/>
                    <a:pt x="82334" y="112460"/>
                  </a:cubicBezTo>
                  <a:cubicBezTo>
                    <a:pt x="110484" y="102808"/>
                    <a:pt x="96294" y="73087"/>
                    <a:pt x="83825" y="57145"/>
                  </a:cubicBezTo>
                  <a:cubicBezTo>
                    <a:pt x="69126" y="38362"/>
                    <a:pt x="49192" y="-5226"/>
                    <a:pt x="21590" y="517"/>
                  </a:cubicBezTo>
                  <a:cubicBezTo>
                    <a:pt x="-13731" y="7864"/>
                    <a:pt x="-1185" y="59730"/>
                    <a:pt x="26812" y="90902"/>
                  </a:cubicBezTo>
                  <a:close/>
                </a:path>
              </a:pathLst>
            </a:custGeom>
            <a:solidFill>
              <a:schemeClr val="bg1">
                <a:lumMod val="65000"/>
              </a:schemeClr>
            </a:solidFill>
            <a:ln w="1264" cap="flat">
              <a:noFill/>
              <a:prstDash val="solid"/>
              <a:miter/>
            </a:ln>
          </p:spPr>
          <p:txBody>
            <a:bodyPr/>
            <a:lstStyle/>
            <a:p>
              <a:endParaRPr lang="en-US"/>
            </a:p>
          </p:txBody>
        </p:sp>
      </p:grpSp>
      <p:grpSp>
        <p:nvGrpSpPr>
          <p:cNvPr id="4973" name="Group 4972">
            <a:extLst>
              <a:ext uri="{FF2B5EF4-FFF2-40B4-BE49-F238E27FC236}">
                <a16:creationId xmlns:a16="http://schemas.microsoft.com/office/drawing/2014/main" id="{66650821-6385-F6DB-6C7E-5F8C9FEA49CD}"/>
              </a:ext>
            </a:extLst>
          </p:cNvPr>
          <p:cNvGrpSpPr/>
          <p:nvPr/>
        </p:nvGrpSpPr>
        <p:grpSpPr>
          <a:xfrm>
            <a:off x="9817479" y="3712082"/>
            <a:ext cx="28752" cy="615994"/>
            <a:chOff x="9824541" y="3553207"/>
            <a:chExt cx="28752" cy="615994"/>
          </a:xfrm>
        </p:grpSpPr>
        <p:cxnSp>
          <p:nvCxnSpPr>
            <p:cNvPr id="4952" name="Straight Connector 4951">
              <a:extLst>
                <a:ext uri="{FF2B5EF4-FFF2-40B4-BE49-F238E27FC236}">
                  <a16:creationId xmlns:a16="http://schemas.microsoft.com/office/drawing/2014/main" id="{DD5FC6E4-EAE7-9FA9-5BEC-1F64A30E88E1}"/>
                </a:ext>
              </a:extLst>
            </p:cNvPr>
            <p:cNvCxnSpPr>
              <a:cxnSpLocks/>
            </p:cNvCxnSpPr>
            <p:nvPr/>
          </p:nvCxnSpPr>
          <p:spPr>
            <a:xfrm>
              <a:off x="9824541" y="3553207"/>
              <a:ext cx="0" cy="615994"/>
            </a:xfrm>
            <a:prstGeom prst="line">
              <a:avLst/>
            </a:prstGeom>
            <a:ln w="9525" cap="rnd">
              <a:solidFill>
                <a:schemeClr val="tx1">
                  <a:lumMod val="75000"/>
                  <a:lumOff val="25000"/>
                </a:schemeClr>
              </a:solidFill>
              <a:round/>
            </a:ln>
          </p:spPr>
          <p:style>
            <a:lnRef idx="1">
              <a:schemeClr val="accent1"/>
            </a:lnRef>
            <a:fillRef idx="0">
              <a:schemeClr val="accent1"/>
            </a:fillRef>
            <a:effectRef idx="0">
              <a:schemeClr val="accent1"/>
            </a:effectRef>
            <a:fontRef idx="minor">
              <a:schemeClr val="tx1"/>
            </a:fontRef>
          </p:style>
        </p:cxnSp>
        <p:cxnSp>
          <p:nvCxnSpPr>
            <p:cNvPr id="4953" name="Straight Connector 4952">
              <a:extLst>
                <a:ext uri="{FF2B5EF4-FFF2-40B4-BE49-F238E27FC236}">
                  <a16:creationId xmlns:a16="http://schemas.microsoft.com/office/drawing/2014/main" id="{62F41321-AFF5-4D08-1887-77E5E77DC544}"/>
                </a:ext>
              </a:extLst>
            </p:cNvPr>
            <p:cNvCxnSpPr>
              <a:cxnSpLocks/>
            </p:cNvCxnSpPr>
            <p:nvPr/>
          </p:nvCxnSpPr>
          <p:spPr>
            <a:xfrm>
              <a:off x="9837418" y="3553207"/>
              <a:ext cx="0" cy="615994"/>
            </a:xfrm>
            <a:prstGeom prst="line">
              <a:avLst/>
            </a:prstGeom>
            <a:ln w="9525" cap="rnd">
              <a:solidFill>
                <a:schemeClr val="tx1">
                  <a:lumMod val="75000"/>
                  <a:lumOff val="25000"/>
                </a:schemeClr>
              </a:solidFill>
              <a:round/>
            </a:ln>
          </p:spPr>
          <p:style>
            <a:lnRef idx="1">
              <a:schemeClr val="accent1"/>
            </a:lnRef>
            <a:fillRef idx="0">
              <a:schemeClr val="accent1"/>
            </a:fillRef>
            <a:effectRef idx="0">
              <a:schemeClr val="accent1"/>
            </a:effectRef>
            <a:fontRef idx="minor">
              <a:schemeClr val="tx1"/>
            </a:fontRef>
          </p:style>
        </p:cxnSp>
        <p:cxnSp>
          <p:nvCxnSpPr>
            <p:cNvPr id="4954" name="Straight Connector 4953">
              <a:extLst>
                <a:ext uri="{FF2B5EF4-FFF2-40B4-BE49-F238E27FC236}">
                  <a16:creationId xmlns:a16="http://schemas.microsoft.com/office/drawing/2014/main" id="{98261A90-5688-62C7-D5A5-3EF9A131B248}"/>
                </a:ext>
              </a:extLst>
            </p:cNvPr>
            <p:cNvCxnSpPr>
              <a:cxnSpLocks/>
            </p:cNvCxnSpPr>
            <p:nvPr/>
          </p:nvCxnSpPr>
          <p:spPr>
            <a:xfrm>
              <a:off x="9853293" y="3553207"/>
              <a:ext cx="0" cy="615994"/>
            </a:xfrm>
            <a:prstGeom prst="line">
              <a:avLst/>
            </a:prstGeom>
            <a:ln w="9525" cap="rnd">
              <a:solidFill>
                <a:schemeClr val="tx1">
                  <a:lumMod val="75000"/>
                  <a:lumOff val="2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896" name="Group 4895">
            <a:extLst>
              <a:ext uri="{FF2B5EF4-FFF2-40B4-BE49-F238E27FC236}">
                <a16:creationId xmlns:a16="http://schemas.microsoft.com/office/drawing/2014/main" id="{59F7E4BA-BB6F-75D1-C6F3-70E35A762628}"/>
              </a:ext>
            </a:extLst>
          </p:cNvPr>
          <p:cNvGrpSpPr/>
          <p:nvPr/>
        </p:nvGrpSpPr>
        <p:grpSpPr>
          <a:xfrm>
            <a:off x="9732309" y="3540039"/>
            <a:ext cx="696913" cy="468729"/>
            <a:chOff x="9730494" y="3813301"/>
            <a:chExt cx="696913" cy="468729"/>
          </a:xfrm>
        </p:grpSpPr>
        <p:sp>
          <p:nvSpPr>
            <p:cNvPr id="4606" name="Freeform 4605">
              <a:extLst>
                <a:ext uri="{FF2B5EF4-FFF2-40B4-BE49-F238E27FC236}">
                  <a16:creationId xmlns:a16="http://schemas.microsoft.com/office/drawing/2014/main" id="{0548DFF0-5B80-EE46-1765-23E6C6660797}"/>
                </a:ext>
              </a:extLst>
            </p:cNvPr>
            <p:cNvSpPr/>
            <p:nvPr/>
          </p:nvSpPr>
          <p:spPr>
            <a:xfrm flipH="1">
              <a:off x="9733794" y="4016691"/>
              <a:ext cx="690544" cy="262301"/>
            </a:xfrm>
            <a:custGeom>
              <a:avLst/>
              <a:gdLst>
                <a:gd name="csX0" fmla="*/ 0 w 690544"/>
                <a:gd name="csY0" fmla="*/ 0 h 262301"/>
                <a:gd name="csX1" fmla="*/ 0 w 690544"/>
                <a:gd name="csY1" fmla="*/ 47612 h 262301"/>
                <a:gd name="csX2" fmla="*/ 82818 w 690544"/>
                <a:gd name="csY2" fmla="*/ 201170 h 262301"/>
                <a:gd name="csX3" fmla="*/ 177827 w 690544"/>
                <a:gd name="csY3" fmla="*/ 248158 h 262301"/>
                <a:gd name="csX4" fmla="*/ 251041 w 690544"/>
                <a:gd name="csY4" fmla="*/ 261477 h 262301"/>
                <a:gd name="csX5" fmla="*/ 345272 w 690544"/>
                <a:gd name="csY5" fmla="*/ 219787 h 262301"/>
                <a:gd name="csX6" fmla="*/ 439503 w 690544"/>
                <a:gd name="csY6" fmla="*/ 261477 h 262301"/>
                <a:gd name="csX7" fmla="*/ 512718 w 690544"/>
                <a:gd name="csY7" fmla="*/ 248158 h 262301"/>
                <a:gd name="csX8" fmla="*/ 607726 w 690544"/>
                <a:gd name="csY8" fmla="*/ 201170 h 262301"/>
                <a:gd name="csX9" fmla="*/ 690544 w 690544"/>
                <a:gd name="csY9" fmla="*/ 47612 h 262301"/>
                <a:gd name="csX10" fmla="*/ 690544 w 690544"/>
                <a:gd name="csY10" fmla="*/ 0 h 262301"/>
                <a:gd name="csX11" fmla="*/ 0 w 690544"/>
                <a:gd name="csY11" fmla="*/ 0 h 2623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690544" h="262301">
                  <a:moveTo>
                    <a:pt x="0" y="0"/>
                  </a:moveTo>
                  <a:lnTo>
                    <a:pt x="0" y="47612"/>
                  </a:lnTo>
                  <a:cubicBezTo>
                    <a:pt x="1006" y="104991"/>
                    <a:pt x="32964" y="163605"/>
                    <a:pt x="82818" y="201170"/>
                  </a:cubicBezTo>
                  <a:cubicBezTo>
                    <a:pt x="111223" y="222563"/>
                    <a:pt x="143869" y="237907"/>
                    <a:pt x="177827" y="248158"/>
                  </a:cubicBezTo>
                  <a:cubicBezTo>
                    <a:pt x="201531" y="255314"/>
                    <a:pt x="226381" y="259529"/>
                    <a:pt x="251041" y="261477"/>
                  </a:cubicBezTo>
                  <a:cubicBezTo>
                    <a:pt x="284235" y="264101"/>
                    <a:pt x="339770" y="262916"/>
                    <a:pt x="345272" y="219787"/>
                  </a:cubicBezTo>
                  <a:cubicBezTo>
                    <a:pt x="350787" y="262916"/>
                    <a:pt x="406310" y="264101"/>
                    <a:pt x="439503" y="261477"/>
                  </a:cubicBezTo>
                  <a:cubicBezTo>
                    <a:pt x="464163" y="259529"/>
                    <a:pt x="489013" y="255314"/>
                    <a:pt x="512718" y="248158"/>
                  </a:cubicBezTo>
                  <a:cubicBezTo>
                    <a:pt x="546676" y="237907"/>
                    <a:pt x="579334" y="222563"/>
                    <a:pt x="607726" y="201170"/>
                  </a:cubicBezTo>
                  <a:cubicBezTo>
                    <a:pt x="657593" y="163605"/>
                    <a:pt x="689551" y="104991"/>
                    <a:pt x="690544" y="47612"/>
                  </a:cubicBezTo>
                  <a:lnTo>
                    <a:pt x="690544" y="0"/>
                  </a:lnTo>
                  <a:lnTo>
                    <a:pt x="0" y="0"/>
                  </a:lnTo>
                  <a:close/>
                </a:path>
              </a:pathLst>
            </a:custGeom>
            <a:solidFill>
              <a:schemeClr val="bg1">
                <a:lumMod val="65000"/>
              </a:schemeClr>
            </a:solidFill>
            <a:ln w="1264" cap="flat">
              <a:noFill/>
              <a:prstDash val="solid"/>
              <a:miter/>
            </a:ln>
          </p:spPr>
          <p:txBody>
            <a:bodyPr/>
            <a:lstStyle/>
            <a:p>
              <a:endParaRPr lang="en-US"/>
            </a:p>
          </p:txBody>
        </p:sp>
        <p:sp>
          <p:nvSpPr>
            <p:cNvPr id="4607" name="Freeform 4606">
              <a:extLst>
                <a:ext uri="{FF2B5EF4-FFF2-40B4-BE49-F238E27FC236}">
                  <a16:creationId xmlns:a16="http://schemas.microsoft.com/office/drawing/2014/main" id="{EE526056-518E-53FC-A246-5A501A44AE49}"/>
                </a:ext>
              </a:extLst>
            </p:cNvPr>
            <p:cNvSpPr/>
            <p:nvPr/>
          </p:nvSpPr>
          <p:spPr>
            <a:xfrm flipH="1">
              <a:off x="9730724" y="4013635"/>
              <a:ext cx="696683" cy="268395"/>
            </a:xfrm>
            <a:custGeom>
              <a:avLst/>
              <a:gdLst>
                <a:gd name="csX0" fmla="*/ 422855 w 696683"/>
                <a:gd name="csY0" fmla="*/ 268392 h 268395"/>
                <a:gd name="csX1" fmla="*/ 348342 w 696683"/>
                <a:gd name="csY1" fmla="*/ 235105 h 268395"/>
                <a:gd name="csX2" fmla="*/ 253869 w 696683"/>
                <a:gd name="csY2" fmla="*/ 267564 h 268395"/>
                <a:gd name="csX3" fmla="*/ 180005 w 696683"/>
                <a:gd name="csY3" fmla="*/ 254130 h 268395"/>
                <a:gd name="csX4" fmla="*/ 84041 w 696683"/>
                <a:gd name="csY4" fmla="*/ 206658 h 268395"/>
                <a:gd name="csX5" fmla="*/ 0 w 696683"/>
                <a:gd name="csY5" fmla="*/ 50719 h 268395"/>
                <a:gd name="csX6" fmla="*/ 0 w 696683"/>
                <a:gd name="csY6" fmla="*/ 0 h 268395"/>
                <a:gd name="csX7" fmla="*/ 696684 w 696683"/>
                <a:gd name="csY7" fmla="*/ 0 h 268395"/>
                <a:gd name="csX8" fmla="*/ 696684 w 696683"/>
                <a:gd name="csY8" fmla="*/ 50668 h 268395"/>
                <a:gd name="csX9" fmla="*/ 612642 w 696683"/>
                <a:gd name="csY9" fmla="*/ 206658 h 268395"/>
                <a:gd name="csX10" fmla="*/ 516679 w 696683"/>
                <a:gd name="csY10" fmla="*/ 254130 h 268395"/>
                <a:gd name="csX11" fmla="*/ 442815 w 696683"/>
                <a:gd name="csY11" fmla="*/ 267564 h 268395"/>
                <a:gd name="csX12" fmla="*/ 422843 w 696683"/>
                <a:gd name="csY12" fmla="*/ 268392 h 268395"/>
                <a:gd name="csX13" fmla="*/ 348355 w 696683"/>
                <a:gd name="csY13" fmla="*/ 198725 h 268395"/>
                <a:gd name="csX14" fmla="*/ 351386 w 696683"/>
                <a:gd name="csY14" fmla="*/ 222448 h 268395"/>
                <a:gd name="csX15" fmla="*/ 442344 w 696683"/>
                <a:gd name="csY15" fmla="*/ 261477 h 268395"/>
                <a:gd name="csX16" fmla="*/ 514921 w 696683"/>
                <a:gd name="csY16" fmla="*/ 248285 h 268395"/>
                <a:gd name="csX17" fmla="*/ 608974 w 696683"/>
                <a:gd name="csY17" fmla="*/ 201781 h 268395"/>
                <a:gd name="csX18" fmla="*/ 690582 w 696683"/>
                <a:gd name="csY18" fmla="*/ 50617 h 268395"/>
                <a:gd name="csX19" fmla="*/ 690582 w 696683"/>
                <a:gd name="csY19" fmla="*/ 6112 h 268395"/>
                <a:gd name="csX20" fmla="*/ 6127 w 696683"/>
                <a:gd name="csY20" fmla="*/ 6112 h 268395"/>
                <a:gd name="csX21" fmla="*/ 6127 w 696683"/>
                <a:gd name="csY21" fmla="*/ 50668 h 268395"/>
                <a:gd name="csX22" fmla="*/ 87735 w 696683"/>
                <a:gd name="csY22" fmla="*/ 201781 h 268395"/>
                <a:gd name="csX23" fmla="*/ 181788 w 696683"/>
                <a:gd name="csY23" fmla="*/ 248285 h 268395"/>
                <a:gd name="csX24" fmla="*/ 254365 w 696683"/>
                <a:gd name="csY24" fmla="*/ 261477 h 268395"/>
                <a:gd name="csX25" fmla="*/ 345323 w 696683"/>
                <a:gd name="csY25" fmla="*/ 222448 h 268395"/>
                <a:gd name="csX26" fmla="*/ 348355 w 696683"/>
                <a:gd name="csY26" fmla="*/ 198725 h 2683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696683" h="268395">
                  <a:moveTo>
                    <a:pt x="422855" y="268392"/>
                  </a:moveTo>
                  <a:cubicBezTo>
                    <a:pt x="382529" y="268392"/>
                    <a:pt x="357169" y="257058"/>
                    <a:pt x="348342" y="235105"/>
                  </a:cubicBezTo>
                  <a:cubicBezTo>
                    <a:pt x="338139" y="260484"/>
                    <a:pt x="305837" y="271677"/>
                    <a:pt x="253869" y="267564"/>
                  </a:cubicBezTo>
                  <a:cubicBezTo>
                    <a:pt x="227490" y="265476"/>
                    <a:pt x="202639" y="260955"/>
                    <a:pt x="180005" y="254130"/>
                  </a:cubicBezTo>
                  <a:cubicBezTo>
                    <a:pt x="143525" y="243128"/>
                    <a:pt x="111236" y="227159"/>
                    <a:pt x="84041" y="206658"/>
                  </a:cubicBezTo>
                  <a:cubicBezTo>
                    <a:pt x="33219" y="168367"/>
                    <a:pt x="1019" y="108620"/>
                    <a:pt x="0" y="50719"/>
                  </a:cubicBezTo>
                  <a:lnTo>
                    <a:pt x="0" y="0"/>
                  </a:lnTo>
                  <a:lnTo>
                    <a:pt x="696684" y="0"/>
                  </a:lnTo>
                  <a:lnTo>
                    <a:pt x="696684" y="50668"/>
                  </a:lnTo>
                  <a:cubicBezTo>
                    <a:pt x="695665" y="108620"/>
                    <a:pt x="663465" y="168380"/>
                    <a:pt x="612642" y="206658"/>
                  </a:cubicBezTo>
                  <a:cubicBezTo>
                    <a:pt x="585435" y="227147"/>
                    <a:pt x="553159" y="243128"/>
                    <a:pt x="516679" y="254130"/>
                  </a:cubicBezTo>
                  <a:cubicBezTo>
                    <a:pt x="494045" y="260955"/>
                    <a:pt x="469194" y="265476"/>
                    <a:pt x="442815" y="267564"/>
                  </a:cubicBezTo>
                  <a:cubicBezTo>
                    <a:pt x="435797" y="268124"/>
                    <a:pt x="429135" y="268392"/>
                    <a:pt x="422843" y="268392"/>
                  </a:cubicBezTo>
                  <a:close/>
                  <a:moveTo>
                    <a:pt x="348355" y="198725"/>
                  </a:moveTo>
                  <a:lnTo>
                    <a:pt x="351386" y="222448"/>
                  </a:lnTo>
                  <a:cubicBezTo>
                    <a:pt x="356226" y="260280"/>
                    <a:pt x="403520" y="264546"/>
                    <a:pt x="442344" y="261477"/>
                  </a:cubicBezTo>
                  <a:cubicBezTo>
                    <a:pt x="468290" y="259427"/>
                    <a:pt x="492707" y="254983"/>
                    <a:pt x="514921" y="248285"/>
                  </a:cubicBezTo>
                  <a:cubicBezTo>
                    <a:pt x="550701" y="237487"/>
                    <a:pt x="582353" y="221849"/>
                    <a:pt x="608974" y="201781"/>
                  </a:cubicBezTo>
                  <a:cubicBezTo>
                    <a:pt x="658331" y="164598"/>
                    <a:pt x="689602" y="106672"/>
                    <a:pt x="690582" y="50617"/>
                  </a:cubicBezTo>
                  <a:lnTo>
                    <a:pt x="690582" y="6112"/>
                  </a:lnTo>
                  <a:lnTo>
                    <a:pt x="6127" y="6112"/>
                  </a:lnTo>
                  <a:lnTo>
                    <a:pt x="6127" y="50668"/>
                  </a:lnTo>
                  <a:cubicBezTo>
                    <a:pt x="7107" y="106672"/>
                    <a:pt x="38378" y="164598"/>
                    <a:pt x="87735" y="201781"/>
                  </a:cubicBezTo>
                  <a:cubicBezTo>
                    <a:pt x="114356" y="221837"/>
                    <a:pt x="146009" y="237487"/>
                    <a:pt x="181788" y="248285"/>
                  </a:cubicBezTo>
                  <a:cubicBezTo>
                    <a:pt x="204002" y="254983"/>
                    <a:pt x="228432" y="259427"/>
                    <a:pt x="254365" y="261477"/>
                  </a:cubicBezTo>
                  <a:cubicBezTo>
                    <a:pt x="293202" y="264546"/>
                    <a:pt x="340496" y="260267"/>
                    <a:pt x="345323" y="222448"/>
                  </a:cubicBezTo>
                  <a:lnTo>
                    <a:pt x="348355" y="198725"/>
                  </a:lnTo>
                  <a:close/>
                </a:path>
              </a:pathLst>
            </a:custGeom>
            <a:solidFill>
              <a:schemeClr val="tx1"/>
            </a:solidFill>
            <a:ln w="1264" cap="flat">
              <a:noFill/>
              <a:prstDash val="solid"/>
              <a:miter/>
            </a:ln>
          </p:spPr>
          <p:txBody>
            <a:bodyPr/>
            <a:lstStyle/>
            <a:p>
              <a:endParaRPr lang="en-US"/>
            </a:p>
          </p:txBody>
        </p:sp>
        <p:sp>
          <p:nvSpPr>
            <p:cNvPr id="4608" name="Freeform 4607">
              <a:extLst>
                <a:ext uri="{FF2B5EF4-FFF2-40B4-BE49-F238E27FC236}">
                  <a16:creationId xmlns:a16="http://schemas.microsoft.com/office/drawing/2014/main" id="{B438DDAB-DE63-E49A-1EB4-3019430215FA}"/>
                </a:ext>
              </a:extLst>
            </p:cNvPr>
            <p:cNvSpPr/>
            <p:nvPr/>
          </p:nvSpPr>
          <p:spPr>
            <a:xfrm flipH="1">
              <a:off x="9733547" y="3816385"/>
              <a:ext cx="690615" cy="416225"/>
            </a:xfrm>
            <a:custGeom>
              <a:avLst/>
              <a:gdLst>
                <a:gd name="csX0" fmla="*/ 630630 w 690615"/>
                <a:gd name="csY0" fmla="*/ 79169 h 416225"/>
                <a:gd name="csX1" fmla="*/ 600901 w 690615"/>
                <a:gd name="csY1" fmla="*/ 57979 h 416225"/>
                <a:gd name="csX2" fmla="*/ 569745 w 690615"/>
                <a:gd name="csY2" fmla="*/ 39401 h 416225"/>
                <a:gd name="csX3" fmla="*/ 471693 w 690615"/>
                <a:gd name="csY3" fmla="*/ 26183 h 416225"/>
                <a:gd name="csX4" fmla="*/ 471667 w 690615"/>
                <a:gd name="csY4" fmla="*/ 26208 h 416225"/>
                <a:gd name="csX5" fmla="*/ 471438 w 690615"/>
                <a:gd name="csY5" fmla="*/ 26208 h 416225"/>
                <a:gd name="csX6" fmla="*/ 471693 w 690615"/>
                <a:gd name="csY6" fmla="*/ 26183 h 416225"/>
                <a:gd name="csX7" fmla="*/ 430908 w 690615"/>
                <a:gd name="csY7" fmla="*/ 1759 h 416225"/>
                <a:gd name="csX8" fmla="*/ 345313 w 690615"/>
                <a:gd name="csY8" fmla="*/ 26196 h 416225"/>
                <a:gd name="csX9" fmla="*/ 345313 w 690615"/>
                <a:gd name="csY9" fmla="*/ 26196 h 416225"/>
                <a:gd name="csX10" fmla="*/ 259717 w 690615"/>
                <a:gd name="csY10" fmla="*/ 1759 h 416225"/>
                <a:gd name="csX11" fmla="*/ 218932 w 690615"/>
                <a:gd name="csY11" fmla="*/ 26183 h 416225"/>
                <a:gd name="csX12" fmla="*/ 120625 w 690615"/>
                <a:gd name="csY12" fmla="*/ 39553 h 416225"/>
                <a:gd name="csX13" fmla="*/ 89546 w 690615"/>
                <a:gd name="csY13" fmla="*/ 58119 h 416225"/>
                <a:gd name="csX14" fmla="*/ 59995 w 690615"/>
                <a:gd name="csY14" fmla="*/ 79181 h 416225"/>
                <a:gd name="csX15" fmla="*/ 82846 w 690615"/>
                <a:gd name="csY15" fmla="*/ 353889 h 416225"/>
                <a:gd name="csX16" fmla="*/ 177854 w 690615"/>
                <a:gd name="csY16" fmla="*/ 400877 h 416225"/>
                <a:gd name="csX17" fmla="*/ 304578 w 690615"/>
                <a:gd name="csY17" fmla="*/ 406989 h 416225"/>
                <a:gd name="csX18" fmla="*/ 337161 w 690615"/>
                <a:gd name="csY18" fmla="*/ 315535 h 416225"/>
                <a:gd name="csX19" fmla="*/ 345313 w 690615"/>
                <a:gd name="csY19" fmla="*/ 234038 h 416225"/>
                <a:gd name="csX20" fmla="*/ 353464 w 690615"/>
                <a:gd name="csY20" fmla="*/ 315535 h 416225"/>
                <a:gd name="csX21" fmla="*/ 386047 w 690615"/>
                <a:gd name="csY21" fmla="*/ 406989 h 416225"/>
                <a:gd name="csX22" fmla="*/ 512771 w 690615"/>
                <a:gd name="csY22" fmla="*/ 400877 h 416225"/>
                <a:gd name="csX23" fmla="*/ 607779 w 690615"/>
                <a:gd name="csY23" fmla="*/ 353889 h 416225"/>
                <a:gd name="csX24" fmla="*/ 630630 w 690615"/>
                <a:gd name="csY24" fmla="*/ 79181 h 4162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690615" h="416225">
                  <a:moveTo>
                    <a:pt x="630630" y="79169"/>
                  </a:moveTo>
                  <a:cubicBezTo>
                    <a:pt x="620096" y="71146"/>
                    <a:pt x="610212" y="64117"/>
                    <a:pt x="600901" y="57979"/>
                  </a:cubicBezTo>
                  <a:cubicBezTo>
                    <a:pt x="589666" y="50568"/>
                    <a:pt x="579298" y="44431"/>
                    <a:pt x="569745" y="39401"/>
                  </a:cubicBezTo>
                  <a:cubicBezTo>
                    <a:pt x="498174" y="1683"/>
                    <a:pt x="472597" y="25317"/>
                    <a:pt x="471693" y="26183"/>
                  </a:cubicBezTo>
                  <a:lnTo>
                    <a:pt x="471667" y="26208"/>
                  </a:lnTo>
                  <a:lnTo>
                    <a:pt x="471438" y="26208"/>
                  </a:lnTo>
                  <a:lnTo>
                    <a:pt x="471693" y="26183"/>
                  </a:lnTo>
                  <a:cubicBezTo>
                    <a:pt x="471897" y="25406"/>
                    <a:pt x="476864" y="5745"/>
                    <a:pt x="430908" y="1759"/>
                  </a:cubicBezTo>
                  <a:cubicBezTo>
                    <a:pt x="351376" y="-7995"/>
                    <a:pt x="345351" y="25979"/>
                    <a:pt x="345313" y="26196"/>
                  </a:cubicBezTo>
                  <a:lnTo>
                    <a:pt x="345313" y="26196"/>
                  </a:lnTo>
                  <a:cubicBezTo>
                    <a:pt x="345274" y="25979"/>
                    <a:pt x="339250" y="-7995"/>
                    <a:pt x="259717" y="1759"/>
                  </a:cubicBezTo>
                  <a:cubicBezTo>
                    <a:pt x="213761" y="5758"/>
                    <a:pt x="218728" y="25419"/>
                    <a:pt x="218932" y="26183"/>
                  </a:cubicBezTo>
                  <a:cubicBezTo>
                    <a:pt x="218041" y="25330"/>
                    <a:pt x="192400" y="1632"/>
                    <a:pt x="120625" y="39553"/>
                  </a:cubicBezTo>
                  <a:cubicBezTo>
                    <a:pt x="111085" y="44583"/>
                    <a:pt x="100755" y="50696"/>
                    <a:pt x="89546" y="58119"/>
                  </a:cubicBezTo>
                  <a:cubicBezTo>
                    <a:pt x="80299" y="64232"/>
                    <a:pt x="70453" y="71223"/>
                    <a:pt x="59995" y="79181"/>
                  </a:cubicBezTo>
                  <a:cubicBezTo>
                    <a:pt x="-37853" y="153789"/>
                    <a:pt x="-5793" y="287100"/>
                    <a:pt x="82846" y="353889"/>
                  </a:cubicBezTo>
                  <a:cubicBezTo>
                    <a:pt x="111251" y="375282"/>
                    <a:pt x="143909" y="390626"/>
                    <a:pt x="177854" y="400877"/>
                  </a:cubicBezTo>
                  <a:cubicBezTo>
                    <a:pt x="215557" y="412249"/>
                    <a:pt x="276021" y="425555"/>
                    <a:pt x="304578" y="406989"/>
                  </a:cubicBezTo>
                  <a:cubicBezTo>
                    <a:pt x="332269" y="388996"/>
                    <a:pt x="337161" y="345192"/>
                    <a:pt x="337161" y="315535"/>
                  </a:cubicBezTo>
                  <a:cubicBezTo>
                    <a:pt x="337161" y="297198"/>
                    <a:pt x="331416" y="234038"/>
                    <a:pt x="345313" y="234038"/>
                  </a:cubicBezTo>
                  <a:cubicBezTo>
                    <a:pt x="359209" y="234038"/>
                    <a:pt x="353464" y="297198"/>
                    <a:pt x="353464" y="315535"/>
                  </a:cubicBezTo>
                  <a:cubicBezTo>
                    <a:pt x="353464" y="345205"/>
                    <a:pt x="358356" y="389009"/>
                    <a:pt x="386047" y="406989"/>
                  </a:cubicBezTo>
                  <a:cubicBezTo>
                    <a:pt x="414604" y="425555"/>
                    <a:pt x="475068" y="412249"/>
                    <a:pt x="512771" y="400877"/>
                  </a:cubicBezTo>
                  <a:cubicBezTo>
                    <a:pt x="546729" y="390626"/>
                    <a:pt x="579375" y="375282"/>
                    <a:pt x="607779" y="353889"/>
                  </a:cubicBezTo>
                  <a:cubicBezTo>
                    <a:pt x="696406" y="287100"/>
                    <a:pt x="728466" y="153789"/>
                    <a:pt x="630630" y="79181"/>
                  </a:cubicBezTo>
                  <a:close/>
                </a:path>
              </a:pathLst>
            </a:custGeom>
            <a:solidFill>
              <a:schemeClr val="bg1">
                <a:lumMod val="85000"/>
              </a:schemeClr>
            </a:solidFill>
            <a:ln w="1264" cap="flat">
              <a:noFill/>
              <a:prstDash val="solid"/>
              <a:miter/>
            </a:ln>
          </p:spPr>
          <p:txBody>
            <a:bodyPr/>
            <a:lstStyle/>
            <a:p>
              <a:endParaRPr lang="en-US"/>
            </a:p>
          </p:txBody>
        </p:sp>
        <p:sp>
          <p:nvSpPr>
            <p:cNvPr id="4609" name="Freeform 4608">
              <a:extLst>
                <a:ext uri="{FF2B5EF4-FFF2-40B4-BE49-F238E27FC236}">
                  <a16:creationId xmlns:a16="http://schemas.microsoft.com/office/drawing/2014/main" id="{EED8F678-3557-2DF6-61FB-6A7F059BB949}"/>
                </a:ext>
              </a:extLst>
            </p:cNvPr>
            <p:cNvSpPr/>
            <p:nvPr/>
          </p:nvSpPr>
          <p:spPr>
            <a:xfrm flipH="1">
              <a:off x="9823275" y="3855773"/>
              <a:ext cx="511341" cy="326262"/>
            </a:xfrm>
            <a:custGeom>
              <a:avLst/>
              <a:gdLst>
                <a:gd name="csX0" fmla="*/ 511342 w 511341"/>
                <a:gd name="csY0" fmla="*/ 18591 h 326262"/>
                <a:gd name="csX1" fmla="*/ 511278 w 511341"/>
                <a:gd name="csY1" fmla="*/ 18668 h 326262"/>
                <a:gd name="csX2" fmla="*/ 460252 w 511341"/>
                <a:gd name="csY2" fmla="*/ 67642 h 326262"/>
                <a:gd name="csX3" fmla="*/ 439936 w 511341"/>
                <a:gd name="csY3" fmla="*/ 98433 h 326262"/>
                <a:gd name="csX4" fmla="*/ 401864 w 511341"/>
                <a:gd name="csY4" fmla="*/ 159326 h 326262"/>
                <a:gd name="csX5" fmla="*/ 450941 w 511341"/>
                <a:gd name="csY5" fmla="*/ 201666 h 326262"/>
                <a:gd name="csX6" fmla="*/ 439299 w 511341"/>
                <a:gd name="csY6" fmla="*/ 245572 h 326262"/>
                <a:gd name="csX7" fmla="*/ 407036 w 511341"/>
                <a:gd name="csY7" fmla="*/ 326114 h 326262"/>
                <a:gd name="csX8" fmla="*/ 373918 w 511341"/>
                <a:gd name="csY8" fmla="*/ 312298 h 326262"/>
                <a:gd name="csX9" fmla="*/ 314129 w 511341"/>
                <a:gd name="csY9" fmla="*/ 255823 h 326262"/>
                <a:gd name="csX10" fmla="*/ 300169 w 511341"/>
                <a:gd name="csY10" fmla="*/ 207396 h 326262"/>
                <a:gd name="csX11" fmla="*/ 255563 w 511341"/>
                <a:gd name="csY11" fmla="*/ 167972 h 326262"/>
                <a:gd name="csX12" fmla="*/ 210956 w 511341"/>
                <a:gd name="csY12" fmla="*/ 207396 h 326262"/>
                <a:gd name="csX13" fmla="*/ 196996 w 511341"/>
                <a:gd name="csY13" fmla="*/ 255823 h 326262"/>
                <a:gd name="csX14" fmla="*/ 137207 w 511341"/>
                <a:gd name="csY14" fmla="*/ 312298 h 326262"/>
                <a:gd name="csX15" fmla="*/ 104090 w 511341"/>
                <a:gd name="csY15" fmla="*/ 326114 h 326262"/>
                <a:gd name="csX16" fmla="*/ 71826 w 511341"/>
                <a:gd name="csY16" fmla="*/ 245572 h 326262"/>
                <a:gd name="csX17" fmla="*/ 60184 w 511341"/>
                <a:gd name="csY17" fmla="*/ 201666 h 326262"/>
                <a:gd name="csX18" fmla="*/ 109261 w 511341"/>
                <a:gd name="csY18" fmla="*/ 159326 h 326262"/>
                <a:gd name="csX19" fmla="*/ 71189 w 511341"/>
                <a:gd name="csY19" fmla="*/ 98433 h 326262"/>
                <a:gd name="csX20" fmla="*/ 50873 w 511341"/>
                <a:gd name="csY20" fmla="*/ 67642 h 326262"/>
                <a:gd name="csX21" fmla="*/ 0 w 511341"/>
                <a:gd name="csY21" fmla="*/ 18706 h 326262"/>
                <a:gd name="csX22" fmla="*/ 31079 w 511341"/>
                <a:gd name="csY22" fmla="*/ 140 h 326262"/>
                <a:gd name="csX23" fmla="*/ 109274 w 511341"/>
                <a:gd name="csY23" fmla="*/ 41232 h 326262"/>
                <a:gd name="csX24" fmla="*/ 152708 w 511341"/>
                <a:gd name="csY24" fmla="*/ 56984 h 326262"/>
                <a:gd name="csX25" fmla="*/ 189965 w 511341"/>
                <a:gd name="csY25" fmla="*/ 89112 h 326262"/>
                <a:gd name="csX26" fmla="*/ 255563 w 511341"/>
                <a:gd name="csY26" fmla="*/ 111396 h 326262"/>
                <a:gd name="csX27" fmla="*/ 321160 w 511341"/>
                <a:gd name="csY27" fmla="*/ 89112 h 326262"/>
                <a:gd name="csX28" fmla="*/ 358417 w 511341"/>
                <a:gd name="csY28" fmla="*/ 56984 h 326262"/>
                <a:gd name="csX29" fmla="*/ 401852 w 511341"/>
                <a:gd name="csY29" fmla="*/ 41232 h 326262"/>
                <a:gd name="csX30" fmla="*/ 480110 w 511341"/>
                <a:gd name="csY30" fmla="*/ 76 h 326262"/>
                <a:gd name="csX31" fmla="*/ 480186 w 511341"/>
                <a:gd name="csY31" fmla="*/ 0 h 326262"/>
                <a:gd name="csX32" fmla="*/ 511342 w 511341"/>
                <a:gd name="csY32" fmla="*/ 18579 h 3262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Lst>
              <a:rect l="l" t="t" r="r" b="b"/>
              <a:pathLst>
                <a:path w="511341" h="326262">
                  <a:moveTo>
                    <a:pt x="511342" y="18591"/>
                  </a:moveTo>
                  <a:lnTo>
                    <a:pt x="511278" y="18668"/>
                  </a:lnTo>
                  <a:cubicBezTo>
                    <a:pt x="484721" y="24143"/>
                    <a:pt x="472226" y="45600"/>
                    <a:pt x="460252" y="67642"/>
                  </a:cubicBezTo>
                  <a:cubicBezTo>
                    <a:pt x="454444" y="78313"/>
                    <a:pt x="448636" y="89748"/>
                    <a:pt x="439936" y="98433"/>
                  </a:cubicBezTo>
                  <a:cubicBezTo>
                    <a:pt x="423046" y="115267"/>
                    <a:pt x="387738" y="131133"/>
                    <a:pt x="401864" y="159326"/>
                  </a:cubicBezTo>
                  <a:cubicBezTo>
                    <a:pt x="412283" y="180133"/>
                    <a:pt x="443745" y="180273"/>
                    <a:pt x="450941" y="201666"/>
                  </a:cubicBezTo>
                  <a:cubicBezTo>
                    <a:pt x="455871" y="216361"/>
                    <a:pt x="443223" y="230597"/>
                    <a:pt x="439299" y="245572"/>
                  </a:cubicBezTo>
                  <a:cubicBezTo>
                    <a:pt x="432549" y="271282"/>
                    <a:pt x="457272" y="329578"/>
                    <a:pt x="407036" y="326114"/>
                  </a:cubicBezTo>
                  <a:cubicBezTo>
                    <a:pt x="394973" y="325274"/>
                    <a:pt x="384147" y="318742"/>
                    <a:pt x="373918" y="312298"/>
                  </a:cubicBezTo>
                  <a:cubicBezTo>
                    <a:pt x="350354" y="297501"/>
                    <a:pt x="325924" y="280998"/>
                    <a:pt x="314129" y="255823"/>
                  </a:cubicBezTo>
                  <a:cubicBezTo>
                    <a:pt x="307022" y="240581"/>
                    <a:pt x="305200" y="223454"/>
                    <a:pt x="300169" y="207396"/>
                  </a:cubicBezTo>
                  <a:cubicBezTo>
                    <a:pt x="295138" y="191339"/>
                    <a:pt x="284578" y="167972"/>
                    <a:pt x="255563" y="167972"/>
                  </a:cubicBezTo>
                  <a:cubicBezTo>
                    <a:pt x="226547" y="167972"/>
                    <a:pt x="215988" y="191339"/>
                    <a:pt x="210956" y="207396"/>
                  </a:cubicBezTo>
                  <a:cubicBezTo>
                    <a:pt x="205925" y="223454"/>
                    <a:pt x="204104" y="240581"/>
                    <a:pt x="196996" y="255823"/>
                  </a:cubicBezTo>
                  <a:cubicBezTo>
                    <a:pt x="185201" y="281011"/>
                    <a:pt x="160758" y="297514"/>
                    <a:pt x="137207" y="312298"/>
                  </a:cubicBezTo>
                  <a:cubicBezTo>
                    <a:pt x="126979" y="318742"/>
                    <a:pt x="116152" y="325274"/>
                    <a:pt x="104090" y="326114"/>
                  </a:cubicBezTo>
                  <a:cubicBezTo>
                    <a:pt x="53854" y="329578"/>
                    <a:pt x="78577" y="271282"/>
                    <a:pt x="71826" y="245572"/>
                  </a:cubicBezTo>
                  <a:cubicBezTo>
                    <a:pt x="67916" y="230597"/>
                    <a:pt x="55255" y="216361"/>
                    <a:pt x="60184" y="201666"/>
                  </a:cubicBezTo>
                  <a:cubicBezTo>
                    <a:pt x="67381" y="180273"/>
                    <a:pt x="98842" y="180133"/>
                    <a:pt x="109261" y="159326"/>
                  </a:cubicBezTo>
                  <a:cubicBezTo>
                    <a:pt x="123387" y="131133"/>
                    <a:pt x="88092" y="115254"/>
                    <a:pt x="71189" y="98433"/>
                  </a:cubicBezTo>
                  <a:cubicBezTo>
                    <a:pt x="62490" y="89748"/>
                    <a:pt x="56681" y="78326"/>
                    <a:pt x="50873" y="67642"/>
                  </a:cubicBezTo>
                  <a:cubicBezTo>
                    <a:pt x="38913" y="45638"/>
                    <a:pt x="26456" y="24220"/>
                    <a:pt x="0" y="18706"/>
                  </a:cubicBezTo>
                  <a:cubicBezTo>
                    <a:pt x="11209" y="11295"/>
                    <a:pt x="21539" y="5183"/>
                    <a:pt x="31079" y="140"/>
                  </a:cubicBezTo>
                  <a:cubicBezTo>
                    <a:pt x="50274" y="22182"/>
                    <a:pt x="80577" y="33044"/>
                    <a:pt x="109274" y="41232"/>
                  </a:cubicBezTo>
                  <a:cubicBezTo>
                    <a:pt x="124075" y="45447"/>
                    <a:pt x="139882" y="48223"/>
                    <a:pt x="152708" y="56984"/>
                  </a:cubicBezTo>
                  <a:cubicBezTo>
                    <a:pt x="166261" y="66254"/>
                    <a:pt x="177444" y="78606"/>
                    <a:pt x="189965" y="89112"/>
                  </a:cubicBezTo>
                  <a:cubicBezTo>
                    <a:pt x="205479" y="102151"/>
                    <a:pt x="235412" y="113497"/>
                    <a:pt x="255563" y="111396"/>
                  </a:cubicBezTo>
                  <a:cubicBezTo>
                    <a:pt x="275713" y="113497"/>
                    <a:pt x="305659" y="102151"/>
                    <a:pt x="321160" y="89112"/>
                  </a:cubicBezTo>
                  <a:cubicBezTo>
                    <a:pt x="333668" y="78593"/>
                    <a:pt x="344865" y="66254"/>
                    <a:pt x="358417" y="56984"/>
                  </a:cubicBezTo>
                  <a:cubicBezTo>
                    <a:pt x="371231" y="48223"/>
                    <a:pt x="387051" y="45447"/>
                    <a:pt x="401852" y="41232"/>
                  </a:cubicBezTo>
                  <a:cubicBezTo>
                    <a:pt x="430562" y="33044"/>
                    <a:pt x="460915" y="22157"/>
                    <a:pt x="480110" y="76"/>
                  </a:cubicBezTo>
                  <a:lnTo>
                    <a:pt x="480186" y="0"/>
                  </a:lnTo>
                  <a:cubicBezTo>
                    <a:pt x="489739" y="5030"/>
                    <a:pt x="500120" y="11168"/>
                    <a:pt x="511342" y="18579"/>
                  </a:cubicBezTo>
                  <a:close/>
                </a:path>
              </a:pathLst>
            </a:custGeom>
            <a:solidFill>
              <a:schemeClr val="bg1">
                <a:lumMod val="75000"/>
              </a:schemeClr>
            </a:solidFill>
            <a:ln w="1264" cap="flat">
              <a:noFill/>
              <a:prstDash val="solid"/>
              <a:miter/>
            </a:ln>
          </p:spPr>
          <p:txBody>
            <a:bodyPr/>
            <a:lstStyle/>
            <a:p>
              <a:endParaRPr lang="en-US"/>
            </a:p>
          </p:txBody>
        </p:sp>
        <p:sp>
          <p:nvSpPr>
            <p:cNvPr id="4610" name="Freeform 4609">
              <a:extLst>
                <a:ext uri="{FF2B5EF4-FFF2-40B4-BE49-F238E27FC236}">
                  <a16:creationId xmlns:a16="http://schemas.microsoft.com/office/drawing/2014/main" id="{D4ABA58F-B493-668C-61E8-1FCCDD107602}"/>
                </a:ext>
              </a:extLst>
            </p:cNvPr>
            <p:cNvSpPr/>
            <p:nvPr/>
          </p:nvSpPr>
          <p:spPr>
            <a:xfrm flipH="1">
              <a:off x="9818816" y="3852054"/>
              <a:ext cx="523569" cy="333047"/>
            </a:xfrm>
            <a:custGeom>
              <a:avLst/>
              <a:gdLst>
                <a:gd name="csX0" fmla="*/ 419009 w 523569"/>
                <a:gd name="csY0" fmla="*/ 333042 h 333047"/>
                <a:gd name="csX1" fmla="*/ 414602 w 523569"/>
                <a:gd name="csY1" fmla="*/ 332889 h 333047"/>
                <a:gd name="csX2" fmla="*/ 380071 w 523569"/>
                <a:gd name="csY2" fmla="*/ 318614 h 333047"/>
                <a:gd name="csX3" fmla="*/ 319135 w 523569"/>
                <a:gd name="csY3" fmla="*/ 260853 h 333047"/>
                <a:gd name="csX4" fmla="*/ 309735 w 523569"/>
                <a:gd name="csY4" fmla="*/ 230267 h 333047"/>
                <a:gd name="csX5" fmla="*/ 305022 w 523569"/>
                <a:gd name="csY5" fmla="*/ 212032 h 333047"/>
                <a:gd name="csX6" fmla="*/ 263333 w 523569"/>
                <a:gd name="csY6" fmla="*/ 174747 h 333047"/>
                <a:gd name="csX7" fmla="*/ 221643 w 523569"/>
                <a:gd name="csY7" fmla="*/ 212032 h 333047"/>
                <a:gd name="csX8" fmla="*/ 216930 w 523569"/>
                <a:gd name="csY8" fmla="*/ 230267 h 333047"/>
                <a:gd name="csX9" fmla="*/ 207543 w 523569"/>
                <a:gd name="csY9" fmla="*/ 260841 h 333047"/>
                <a:gd name="csX10" fmla="*/ 146607 w 523569"/>
                <a:gd name="csY10" fmla="*/ 318614 h 333047"/>
                <a:gd name="csX11" fmla="*/ 112076 w 523569"/>
                <a:gd name="csY11" fmla="*/ 332889 h 333047"/>
                <a:gd name="csX12" fmla="*/ 85137 w 523569"/>
                <a:gd name="csY12" fmla="*/ 325249 h 333047"/>
                <a:gd name="csX13" fmla="*/ 77061 w 523569"/>
                <a:gd name="csY13" fmla="*/ 277637 h 333047"/>
                <a:gd name="csX14" fmla="*/ 76654 w 523569"/>
                <a:gd name="csY14" fmla="*/ 250068 h 333047"/>
                <a:gd name="csX15" fmla="*/ 70896 w 523569"/>
                <a:gd name="csY15" fmla="*/ 235602 h 333047"/>
                <a:gd name="csX16" fmla="*/ 65075 w 523569"/>
                <a:gd name="csY16" fmla="*/ 204404 h 333047"/>
                <a:gd name="csX17" fmla="*/ 90932 w 523569"/>
                <a:gd name="csY17" fmla="*/ 180732 h 333047"/>
                <a:gd name="csX18" fmla="*/ 114318 w 523569"/>
                <a:gd name="csY18" fmla="*/ 161669 h 333047"/>
                <a:gd name="csX19" fmla="*/ 90945 w 523569"/>
                <a:gd name="csY19" fmla="*/ 116248 h 333047"/>
                <a:gd name="csX20" fmla="*/ 76819 w 523569"/>
                <a:gd name="csY20" fmla="*/ 104303 h 333047"/>
                <a:gd name="csX21" fmla="*/ 57458 w 523569"/>
                <a:gd name="csY21" fmla="*/ 75550 h 333047"/>
                <a:gd name="csX22" fmla="*/ 55981 w 523569"/>
                <a:gd name="csY22" fmla="*/ 72812 h 333047"/>
                <a:gd name="csX23" fmla="*/ 7171 w 523569"/>
                <a:gd name="csY23" fmla="*/ 25404 h 333047"/>
                <a:gd name="csX24" fmla="*/ 0 w 523569"/>
                <a:gd name="csY24" fmla="*/ 23901 h 333047"/>
                <a:gd name="csX25" fmla="*/ 6114 w 523569"/>
                <a:gd name="csY25" fmla="*/ 19852 h 333047"/>
                <a:gd name="csX26" fmla="*/ 37448 w 523569"/>
                <a:gd name="csY26" fmla="*/ 1133 h 333047"/>
                <a:gd name="csX27" fmla="*/ 39588 w 523569"/>
                <a:gd name="csY27" fmla="*/ 0 h 333047"/>
                <a:gd name="csX28" fmla="*/ 41180 w 523569"/>
                <a:gd name="csY28" fmla="*/ 1821 h 333047"/>
                <a:gd name="csX29" fmla="*/ 117910 w 523569"/>
                <a:gd name="csY29" fmla="*/ 41984 h 333047"/>
                <a:gd name="csX30" fmla="*/ 126902 w 523569"/>
                <a:gd name="csY30" fmla="*/ 44403 h 333047"/>
                <a:gd name="csX31" fmla="*/ 162236 w 523569"/>
                <a:gd name="csY31" fmla="*/ 58143 h 333047"/>
                <a:gd name="csX32" fmla="*/ 186399 w 523569"/>
                <a:gd name="csY32" fmla="*/ 78466 h 333047"/>
                <a:gd name="csX33" fmla="*/ 199735 w 523569"/>
                <a:gd name="csY33" fmla="*/ 90461 h 333047"/>
                <a:gd name="csX34" fmla="*/ 263052 w 523569"/>
                <a:gd name="csY34" fmla="*/ 112046 h 333047"/>
                <a:gd name="csX35" fmla="*/ 263371 w 523569"/>
                <a:gd name="csY35" fmla="*/ 112020 h 333047"/>
                <a:gd name="csX36" fmla="*/ 263689 w 523569"/>
                <a:gd name="csY36" fmla="*/ 112046 h 333047"/>
                <a:gd name="csX37" fmla="*/ 327007 w 523569"/>
                <a:gd name="csY37" fmla="*/ 90461 h 333047"/>
                <a:gd name="csX38" fmla="*/ 340343 w 523569"/>
                <a:gd name="csY38" fmla="*/ 78466 h 333047"/>
                <a:gd name="csX39" fmla="*/ 364505 w 523569"/>
                <a:gd name="csY39" fmla="*/ 58156 h 333047"/>
                <a:gd name="csX40" fmla="*/ 399839 w 523569"/>
                <a:gd name="csY40" fmla="*/ 44416 h 333047"/>
                <a:gd name="csX41" fmla="*/ 408832 w 523569"/>
                <a:gd name="csY41" fmla="*/ 41997 h 333047"/>
                <a:gd name="csX42" fmla="*/ 485625 w 523569"/>
                <a:gd name="csY42" fmla="*/ 1770 h 333047"/>
                <a:gd name="csX43" fmla="*/ 485791 w 523569"/>
                <a:gd name="csY43" fmla="*/ 1592 h 333047"/>
                <a:gd name="csX44" fmla="*/ 487383 w 523569"/>
                <a:gd name="csY44" fmla="*/ 38 h 333047"/>
                <a:gd name="csX45" fmla="*/ 489434 w 523569"/>
                <a:gd name="csY45" fmla="*/ 993 h 333047"/>
                <a:gd name="csX46" fmla="*/ 520857 w 523569"/>
                <a:gd name="csY46" fmla="*/ 19725 h 333047"/>
                <a:gd name="csX47" fmla="*/ 523570 w 523569"/>
                <a:gd name="csY47" fmla="*/ 21520 h 333047"/>
                <a:gd name="csX48" fmla="*/ 520857 w 523569"/>
                <a:gd name="csY48" fmla="*/ 25111 h 333047"/>
                <a:gd name="csX49" fmla="*/ 519736 w 523569"/>
                <a:gd name="csY49" fmla="*/ 25341 h 333047"/>
                <a:gd name="csX50" fmla="*/ 470773 w 523569"/>
                <a:gd name="csY50" fmla="*/ 72787 h 333047"/>
                <a:gd name="csX51" fmla="*/ 469296 w 523569"/>
                <a:gd name="csY51" fmla="*/ 75512 h 333047"/>
                <a:gd name="csX52" fmla="*/ 449922 w 523569"/>
                <a:gd name="csY52" fmla="*/ 104278 h 333047"/>
                <a:gd name="csX53" fmla="*/ 435797 w 523569"/>
                <a:gd name="csY53" fmla="*/ 116222 h 333047"/>
                <a:gd name="csX54" fmla="*/ 412424 w 523569"/>
                <a:gd name="csY54" fmla="*/ 161644 h 333047"/>
                <a:gd name="csX55" fmla="*/ 435809 w 523569"/>
                <a:gd name="csY55" fmla="*/ 180707 h 333047"/>
                <a:gd name="csX56" fmla="*/ 461666 w 523569"/>
                <a:gd name="csY56" fmla="*/ 204379 h 333047"/>
                <a:gd name="csX57" fmla="*/ 455845 w 523569"/>
                <a:gd name="csY57" fmla="*/ 235577 h 333047"/>
                <a:gd name="csX58" fmla="*/ 450088 w 523569"/>
                <a:gd name="csY58" fmla="*/ 250030 h 333047"/>
                <a:gd name="csX59" fmla="*/ 449668 w 523569"/>
                <a:gd name="csY59" fmla="*/ 277598 h 333047"/>
                <a:gd name="csX60" fmla="*/ 441592 w 523569"/>
                <a:gd name="csY60" fmla="*/ 325210 h 333047"/>
                <a:gd name="csX61" fmla="*/ 419060 w 523569"/>
                <a:gd name="csY61" fmla="*/ 333003 h 333047"/>
                <a:gd name="csX62" fmla="*/ 263333 w 523569"/>
                <a:gd name="csY62" fmla="*/ 168635 h 333047"/>
                <a:gd name="csX63" fmla="*/ 310856 w 523569"/>
                <a:gd name="csY63" fmla="*/ 210198 h 333047"/>
                <a:gd name="csX64" fmla="*/ 315696 w 523569"/>
                <a:gd name="csY64" fmla="*/ 228879 h 333047"/>
                <a:gd name="csX65" fmla="*/ 324676 w 523569"/>
                <a:gd name="csY65" fmla="*/ 258256 h 333047"/>
                <a:gd name="csX66" fmla="*/ 383331 w 523569"/>
                <a:gd name="csY66" fmla="*/ 313432 h 333047"/>
                <a:gd name="csX67" fmla="*/ 415035 w 523569"/>
                <a:gd name="csY67" fmla="*/ 326789 h 333047"/>
                <a:gd name="csX68" fmla="*/ 437223 w 523569"/>
                <a:gd name="csY68" fmla="*/ 320932 h 333047"/>
                <a:gd name="csX69" fmla="*/ 443528 w 523569"/>
                <a:gd name="csY69" fmla="*/ 278070 h 333047"/>
                <a:gd name="csX70" fmla="*/ 444127 w 523569"/>
                <a:gd name="csY70" fmla="*/ 248527 h 333047"/>
                <a:gd name="csX71" fmla="*/ 450254 w 523569"/>
                <a:gd name="csY71" fmla="*/ 233030 h 333047"/>
                <a:gd name="csX72" fmla="*/ 455820 w 523569"/>
                <a:gd name="csY72" fmla="*/ 206365 h 333047"/>
                <a:gd name="csX73" fmla="*/ 432918 w 523569"/>
                <a:gd name="csY73" fmla="*/ 186157 h 333047"/>
                <a:gd name="csX74" fmla="*/ 406908 w 523569"/>
                <a:gd name="csY74" fmla="*/ 164420 h 333047"/>
                <a:gd name="csX75" fmla="*/ 431975 w 523569"/>
                <a:gd name="csY75" fmla="*/ 111447 h 333047"/>
                <a:gd name="csX76" fmla="*/ 445566 w 523569"/>
                <a:gd name="csY76" fmla="*/ 99986 h 333047"/>
                <a:gd name="csX77" fmla="*/ 463870 w 523569"/>
                <a:gd name="csY77" fmla="*/ 72647 h 333047"/>
                <a:gd name="csX78" fmla="*/ 465347 w 523569"/>
                <a:gd name="csY78" fmla="*/ 69909 h 333047"/>
                <a:gd name="csX79" fmla="*/ 511775 w 523569"/>
                <a:gd name="csY79" fmla="*/ 21189 h 333047"/>
                <a:gd name="csX80" fmla="*/ 488631 w 523569"/>
                <a:gd name="csY80" fmla="*/ 7551 h 333047"/>
                <a:gd name="csX81" fmla="*/ 410449 w 523569"/>
                <a:gd name="csY81" fmla="*/ 47905 h 333047"/>
                <a:gd name="csX82" fmla="*/ 401329 w 523569"/>
                <a:gd name="csY82" fmla="*/ 50363 h 333047"/>
                <a:gd name="csX83" fmla="*/ 367906 w 523569"/>
                <a:gd name="csY83" fmla="*/ 63237 h 333047"/>
                <a:gd name="csX84" fmla="*/ 344457 w 523569"/>
                <a:gd name="csY84" fmla="*/ 82987 h 333047"/>
                <a:gd name="csX85" fmla="*/ 330892 w 523569"/>
                <a:gd name="csY85" fmla="*/ 95186 h 333047"/>
                <a:gd name="csX86" fmla="*/ 263320 w 523569"/>
                <a:gd name="csY86" fmla="*/ 118209 h 333047"/>
                <a:gd name="csX87" fmla="*/ 195748 w 523569"/>
                <a:gd name="csY87" fmla="*/ 95186 h 333047"/>
                <a:gd name="csX88" fmla="*/ 182183 w 523569"/>
                <a:gd name="csY88" fmla="*/ 82987 h 333047"/>
                <a:gd name="csX89" fmla="*/ 158733 w 523569"/>
                <a:gd name="csY89" fmla="*/ 63237 h 333047"/>
                <a:gd name="csX90" fmla="*/ 125310 w 523569"/>
                <a:gd name="csY90" fmla="*/ 50363 h 333047"/>
                <a:gd name="csX91" fmla="*/ 116190 w 523569"/>
                <a:gd name="csY91" fmla="*/ 47905 h 333047"/>
                <a:gd name="csX92" fmla="*/ 38148 w 523569"/>
                <a:gd name="csY92" fmla="*/ 7691 h 333047"/>
                <a:gd name="csX93" fmla="*/ 15132 w 523569"/>
                <a:gd name="csY93" fmla="*/ 21279 h 333047"/>
                <a:gd name="csX94" fmla="*/ 61305 w 523569"/>
                <a:gd name="csY94" fmla="*/ 69909 h 333047"/>
                <a:gd name="csX95" fmla="*/ 62795 w 523569"/>
                <a:gd name="csY95" fmla="*/ 72660 h 333047"/>
                <a:gd name="csX96" fmla="*/ 81099 w 523569"/>
                <a:gd name="csY96" fmla="*/ 99999 h 333047"/>
                <a:gd name="csX97" fmla="*/ 94677 w 523569"/>
                <a:gd name="csY97" fmla="*/ 111460 h 333047"/>
                <a:gd name="csX98" fmla="*/ 119744 w 523569"/>
                <a:gd name="csY98" fmla="*/ 164433 h 333047"/>
                <a:gd name="csX99" fmla="*/ 93747 w 523569"/>
                <a:gd name="csY99" fmla="*/ 186157 h 333047"/>
                <a:gd name="csX100" fmla="*/ 70845 w 523569"/>
                <a:gd name="csY100" fmla="*/ 206365 h 333047"/>
                <a:gd name="csX101" fmla="*/ 76412 w 523569"/>
                <a:gd name="csY101" fmla="*/ 233030 h 333047"/>
                <a:gd name="csX102" fmla="*/ 82551 w 523569"/>
                <a:gd name="csY102" fmla="*/ 248527 h 333047"/>
                <a:gd name="csX103" fmla="*/ 83150 w 523569"/>
                <a:gd name="csY103" fmla="*/ 278070 h 333047"/>
                <a:gd name="csX104" fmla="*/ 89455 w 523569"/>
                <a:gd name="csY104" fmla="*/ 320932 h 333047"/>
                <a:gd name="csX105" fmla="*/ 111656 w 523569"/>
                <a:gd name="csY105" fmla="*/ 326789 h 333047"/>
                <a:gd name="csX106" fmla="*/ 143359 w 523569"/>
                <a:gd name="csY106" fmla="*/ 313432 h 333047"/>
                <a:gd name="csX107" fmla="*/ 202015 w 523569"/>
                <a:gd name="csY107" fmla="*/ 258243 h 333047"/>
                <a:gd name="csX108" fmla="*/ 210995 w 523569"/>
                <a:gd name="csY108" fmla="*/ 228879 h 333047"/>
                <a:gd name="csX109" fmla="*/ 215835 w 523569"/>
                <a:gd name="csY109" fmla="*/ 210198 h 333047"/>
                <a:gd name="csX110" fmla="*/ 263358 w 523569"/>
                <a:gd name="csY110" fmla="*/ 168635 h 33304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Lst>
              <a:rect l="l" t="t" r="r" b="b"/>
              <a:pathLst>
                <a:path w="523569" h="333047">
                  <a:moveTo>
                    <a:pt x="419009" y="333042"/>
                  </a:moveTo>
                  <a:cubicBezTo>
                    <a:pt x="417595" y="333042"/>
                    <a:pt x="416117" y="332991"/>
                    <a:pt x="414602" y="332889"/>
                  </a:cubicBezTo>
                  <a:cubicBezTo>
                    <a:pt x="402285" y="332036"/>
                    <a:pt x="391674" y="325924"/>
                    <a:pt x="380071" y="318614"/>
                  </a:cubicBezTo>
                  <a:cubicBezTo>
                    <a:pt x="354787" y="302735"/>
                    <a:pt x="331095" y="286372"/>
                    <a:pt x="319135" y="260853"/>
                  </a:cubicBezTo>
                  <a:cubicBezTo>
                    <a:pt x="314562" y="251061"/>
                    <a:pt x="312117" y="240492"/>
                    <a:pt x="309735" y="230267"/>
                  </a:cubicBezTo>
                  <a:cubicBezTo>
                    <a:pt x="308334" y="224231"/>
                    <a:pt x="306882" y="217979"/>
                    <a:pt x="305022" y="212032"/>
                  </a:cubicBezTo>
                  <a:cubicBezTo>
                    <a:pt x="300003" y="196025"/>
                    <a:pt x="290221" y="174747"/>
                    <a:pt x="263333" y="174747"/>
                  </a:cubicBezTo>
                  <a:cubicBezTo>
                    <a:pt x="236444" y="174747"/>
                    <a:pt x="226662" y="196025"/>
                    <a:pt x="221643" y="212032"/>
                  </a:cubicBezTo>
                  <a:cubicBezTo>
                    <a:pt x="219783" y="217979"/>
                    <a:pt x="218331" y="224218"/>
                    <a:pt x="216930" y="230267"/>
                  </a:cubicBezTo>
                  <a:cubicBezTo>
                    <a:pt x="214561" y="240492"/>
                    <a:pt x="212103" y="251061"/>
                    <a:pt x="207543" y="260841"/>
                  </a:cubicBezTo>
                  <a:cubicBezTo>
                    <a:pt x="195582" y="286372"/>
                    <a:pt x="171891" y="302735"/>
                    <a:pt x="146607" y="318614"/>
                  </a:cubicBezTo>
                  <a:cubicBezTo>
                    <a:pt x="135003" y="325924"/>
                    <a:pt x="124393" y="332036"/>
                    <a:pt x="112076" y="332889"/>
                  </a:cubicBezTo>
                  <a:cubicBezTo>
                    <a:pt x="99937" y="333729"/>
                    <a:pt x="91110" y="331234"/>
                    <a:pt x="85137" y="325249"/>
                  </a:cubicBezTo>
                  <a:cubicBezTo>
                    <a:pt x="74488" y="314590"/>
                    <a:pt x="75800" y="295808"/>
                    <a:pt x="77061" y="277637"/>
                  </a:cubicBezTo>
                  <a:cubicBezTo>
                    <a:pt x="77800" y="267080"/>
                    <a:pt x="78488" y="257110"/>
                    <a:pt x="76654" y="250068"/>
                  </a:cubicBezTo>
                  <a:cubicBezTo>
                    <a:pt x="75405" y="245267"/>
                    <a:pt x="73113" y="240365"/>
                    <a:pt x="70896" y="235602"/>
                  </a:cubicBezTo>
                  <a:cubicBezTo>
                    <a:pt x="66234" y="225619"/>
                    <a:pt x="61420" y="215292"/>
                    <a:pt x="65075" y="204404"/>
                  </a:cubicBezTo>
                  <a:cubicBezTo>
                    <a:pt x="69189" y="192180"/>
                    <a:pt x="80245" y="186360"/>
                    <a:pt x="90932" y="180732"/>
                  </a:cubicBezTo>
                  <a:cubicBezTo>
                    <a:pt x="100600" y="175638"/>
                    <a:pt x="109732" y="170838"/>
                    <a:pt x="114318" y="161669"/>
                  </a:cubicBezTo>
                  <a:cubicBezTo>
                    <a:pt x="124049" y="142225"/>
                    <a:pt x="107223" y="129020"/>
                    <a:pt x="90945" y="116248"/>
                  </a:cubicBezTo>
                  <a:cubicBezTo>
                    <a:pt x="85761" y="112173"/>
                    <a:pt x="80857" y="108327"/>
                    <a:pt x="76819" y="104303"/>
                  </a:cubicBezTo>
                  <a:cubicBezTo>
                    <a:pt x="68540" y="96052"/>
                    <a:pt x="62897" y="85623"/>
                    <a:pt x="57458" y="75550"/>
                  </a:cubicBezTo>
                  <a:lnTo>
                    <a:pt x="55981" y="72812"/>
                  </a:lnTo>
                  <a:cubicBezTo>
                    <a:pt x="43052" y="49025"/>
                    <a:pt x="31245" y="30434"/>
                    <a:pt x="7171" y="25404"/>
                  </a:cubicBezTo>
                  <a:lnTo>
                    <a:pt x="0" y="23901"/>
                  </a:lnTo>
                  <a:lnTo>
                    <a:pt x="6114" y="19852"/>
                  </a:lnTo>
                  <a:cubicBezTo>
                    <a:pt x="16903" y="12709"/>
                    <a:pt x="27449" y="6418"/>
                    <a:pt x="37448" y="1133"/>
                  </a:cubicBezTo>
                  <a:lnTo>
                    <a:pt x="39588" y="0"/>
                  </a:lnTo>
                  <a:lnTo>
                    <a:pt x="41180" y="1821"/>
                  </a:lnTo>
                  <a:cubicBezTo>
                    <a:pt x="59777" y="23176"/>
                    <a:pt x="89047" y="33745"/>
                    <a:pt x="117910" y="41984"/>
                  </a:cubicBezTo>
                  <a:cubicBezTo>
                    <a:pt x="120878" y="42824"/>
                    <a:pt x="123884" y="43614"/>
                    <a:pt x="126902" y="44403"/>
                  </a:cubicBezTo>
                  <a:cubicBezTo>
                    <a:pt x="139028" y="47574"/>
                    <a:pt x="151562" y="50859"/>
                    <a:pt x="162236" y="58143"/>
                  </a:cubicBezTo>
                  <a:cubicBezTo>
                    <a:pt x="170999" y="64128"/>
                    <a:pt x="178833" y="71424"/>
                    <a:pt x="186399" y="78466"/>
                  </a:cubicBezTo>
                  <a:cubicBezTo>
                    <a:pt x="190717" y="82490"/>
                    <a:pt x="195188" y="86641"/>
                    <a:pt x="199735" y="90461"/>
                  </a:cubicBezTo>
                  <a:cubicBezTo>
                    <a:pt x="214141" y="102571"/>
                    <a:pt x="243016" y="114121"/>
                    <a:pt x="263052" y="112046"/>
                  </a:cubicBezTo>
                  <a:lnTo>
                    <a:pt x="263371" y="112020"/>
                  </a:lnTo>
                  <a:lnTo>
                    <a:pt x="263689" y="112046"/>
                  </a:lnTo>
                  <a:cubicBezTo>
                    <a:pt x="283725" y="114134"/>
                    <a:pt x="312613" y="102571"/>
                    <a:pt x="327007" y="90461"/>
                  </a:cubicBezTo>
                  <a:cubicBezTo>
                    <a:pt x="331554" y="86641"/>
                    <a:pt x="336025" y="82490"/>
                    <a:pt x="340343" y="78466"/>
                  </a:cubicBezTo>
                  <a:cubicBezTo>
                    <a:pt x="347921" y="71424"/>
                    <a:pt x="355742" y="64141"/>
                    <a:pt x="364505" y="58156"/>
                  </a:cubicBezTo>
                  <a:cubicBezTo>
                    <a:pt x="375179" y="50859"/>
                    <a:pt x="387713" y="47587"/>
                    <a:pt x="399839" y="44416"/>
                  </a:cubicBezTo>
                  <a:cubicBezTo>
                    <a:pt x="402858" y="43626"/>
                    <a:pt x="405864" y="42837"/>
                    <a:pt x="408832" y="41997"/>
                  </a:cubicBezTo>
                  <a:cubicBezTo>
                    <a:pt x="437720" y="33758"/>
                    <a:pt x="467016" y="23189"/>
                    <a:pt x="485625" y="1770"/>
                  </a:cubicBezTo>
                  <a:lnTo>
                    <a:pt x="485791" y="1592"/>
                  </a:lnTo>
                  <a:lnTo>
                    <a:pt x="487383" y="38"/>
                  </a:lnTo>
                  <a:lnTo>
                    <a:pt x="489434" y="993"/>
                  </a:lnTo>
                  <a:cubicBezTo>
                    <a:pt x="499420" y="6253"/>
                    <a:pt x="509992" y="12556"/>
                    <a:pt x="520857" y="19725"/>
                  </a:cubicBezTo>
                  <a:lnTo>
                    <a:pt x="523570" y="21520"/>
                  </a:lnTo>
                  <a:lnTo>
                    <a:pt x="520857" y="25111"/>
                  </a:lnTo>
                  <a:lnTo>
                    <a:pt x="519736" y="25341"/>
                  </a:lnTo>
                  <a:cubicBezTo>
                    <a:pt x="495560" y="30332"/>
                    <a:pt x="483727" y="48962"/>
                    <a:pt x="470773" y="72787"/>
                  </a:cubicBezTo>
                  <a:lnTo>
                    <a:pt x="469296" y="75512"/>
                  </a:lnTo>
                  <a:cubicBezTo>
                    <a:pt x="463844" y="85597"/>
                    <a:pt x="458202" y="96014"/>
                    <a:pt x="449922" y="104278"/>
                  </a:cubicBezTo>
                  <a:cubicBezTo>
                    <a:pt x="445885" y="108302"/>
                    <a:pt x="440981" y="112147"/>
                    <a:pt x="435797" y="116222"/>
                  </a:cubicBezTo>
                  <a:cubicBezTo>
                    <a:pt x="419518" y="128994"/>
                    <a:pt x="402692" y="142212"/>
                    <a:pt x="412424" y="161644"/>
                  </a:cubicBezTo>
                  <a:cubicBezTo>
                    <a:pt x="417009" y="170812"/>
                    <a:pt x="426142" y="175613"/>
                    <a:pt x="435809" y="180707"/>
                  </a:cubicBezTo>
                  <a:cubicBezTo>
                    <a:pt x="446496" y="186335"/>
                    <a:pt x="457552" y="192154"/>
                    <a:pt x="461666" y="204379"/>
                  </a:cubicBezTo>
                  <a:cubicBezTo>
                    <a:pt x="465322" y="215266"/>
                    <a:pt x="460507" y="225593"/>
                    <a:pt x="455845" y="235577"/>
                  </a:cubicBezTo>
                  <a:cubicBezTo>
                    <a:pt x="453629" y="240327"/>
                    <a:pt x="451336" y="245242"/>
                    <a:pt x="450088" y="250030"/>
                  </a:cubicBezTo>
                  <a:cubicBezTo>
                    <a:pt x="448241" y="257059"/>
                    <a:pt x="448942" y="267042"/>
                    <a:pt x="449668" y="277598"/>
                  </a:cubicBezTo>
                  <a:cubicBezTo>
                    <a:pt x="450929" y="295770"/>
                    <a:pt x="452241" y="314552"/>
                    <a:pt x="441592" y="325210"/>
                  </a:cubicBezTo>
                  <a:cubicBezTo>
                    <a:pt x="436370" y="330444"/>
                    <a:pt x="428969" y="333003"/>
                    <a:pt x="419060" y="333003"/>
                  </a:cubicBezTo>
                  <a:close/>
                  <a:moveTo>
                    <a:pt x="263333" y="168635"/>
                  </a:moveTo>
                  <a:cubicBezTo>
                    <a:pt x="297825" y="168635"/>
                    <a:pt x="307633" y="199922"/>
                    <a:pt x="310856" y="210198"/>
                  </a:cubicBezTo>
                  <a:cubicBezTo>
                    <a:pt x="312792" y="216361"/>
                    <a:pt x="314269" y="222716"/>
                    <a:pt x="315696" y="228879"/>
                  </a:cubicBezTo>
                  <a:cubicBezTo>
                    <a:pt x="318103" y="239257"/>
                    <a:pt x="320371" y="249049"/>
                    <a:pt x="324676" y="258256"/>
                  </a:cubicBezTo>
                  <a:cubicBezTo>
                    <a:pt x="335936" y="282272"/>
                    <a:pt x="358837" y="298062"/>
                    <a:pt x="383331" y="313432"/>
                  </a:cubicBezTo>
                  <a:cubicBezTo>
                    <a:pt x="394235" y="320295"/>
                    <a:pt x="404132" y="326025"/>
                    <a:pt x="415035" y="326789"/>
                  </a:cubicBezTo>
                  <a:cubicBezTo>
                    <a:pt x="425314" y="327503"/>
                    <a:pt x="432574" y="325580"/>
                    <a:pt x="437223" y="320932"/>
                  </a:cubicBezTo>
                  <a:cubicBezTo>
                    <a:pt x="445910" y="312247"/>
                    <a:pt x="444700" y="294878"/>
                    <a:pt x="443528" y="278070"/>
                  </a:cubicBezTo>
                  <a:cubicBezTo>
                    <a:pt x="442751" y="266991"/>
                    <a:pt x="442025" y="256537"/>
                    <a:pt x="444127" y="248527"/>
                  </a:cubicBezTo>
                  <a:cubicBezTo>
                    <a:pt x="445515" y="243204"/>
                    <a:pt x="447923" y="238034"/>
                    <a:pt x="450254" y="233030"/>
                  </a:cubicBezTo>
                  <a:cubicBezTo>
                    <a:pt x="454597" y="223722"/>
                    <a:pt x="458686" y="214935"/>
                    <a:pt x="455820" y="206365"/>
                  </a:cubicBezTo>
                  <a:cubicBezTo>
                    <a:pt x="452483" y="196458"/>
                    <a:pt x="442981" y="191454"/>
                    <a:pt x="432918" y="186157"/>
                  </a:cubicBezTo>
                  <a:cubicBezTo>
                    <a:pt x="422817" y="180834"/>
                    <a:pt x="412385" y="175346"/>
                    <a:pt x="406908" y="164420"/>
                  </a:cubicBezTo>
                  <a:cubicBezTo>
                    <a:pt x="394935" y="140518"/>
                    <a:pt x="415468" y="124410"/>
                    <a:pt x="431975" y="111447"/>
                  </a:cubicBezTo>
                  <a:cubicBezTo>
                    <a:pt x="437019" y="107487"/>
                    <a:pt x="441770" y="103756"/>
                    <a:pt x="445566" y="99986"/>
                  </a:cubicBezTo>
                  <a:cubicBezTo>
                    <a:pt x="453209" y="92359"/>
                    <a:pt x="458635" y="82337"/>
                    <a:pt x="463870" y="72647"/>
                  </a:cubicBezTo>
                  <a:lnTo>
                    <a:pt x="465347" y="69909"/>
                  </a:lnTo>
                  <a:cubicBezTo>
                    <a:pt x="475270" y="51661"/>
                    <a:pt x="487421" y="29288"/>
                    <a:pt x="511775" y="21189"/>
                  </a:cubicBezTo>
                  <a:cubicBezTo>
                    <a:pt x="503827" y="16121"/>
                    <a:pt x="496070" y="11550"/>
                    <a:pt x="488631" y="7551"/>
                  </a:cubicBezTo>
                  <a:cubicBezTo>
                    <a:pt x="469041" y="28970"/>
                    <a:pt x="439516" y="39615"/>
                    <a:pt x="410449" y="47905"/>
                  </a:cubicBezTo>
                  <a:cubicBezTo>
                    <a:pt x="407443" y="48758"/>
                    <a:pt x="404386" y="49560"/>
                    <a:pt x="401329" y="50363"/>
                  </a:cubicBezTo>
                  <a:cubicBezTo>
                    <a:pt x="389713" y="53406"/>
                    <a:pt x="377701" y="56551"/>
                    <a:pt x="367906" y="63237"/>
                  </a:cubicBezTo>
                  <a:cubicBezTo>
                    <a:pt x="359525" y="68967"/>
                    <a:pt x="351870" y="76098"/>
                    <a:pt x="344457" y="82987"/>
                  </a:cubicBezTo>
                  <a:cubicBezTo>
                    <a:pt x="340075" y="87062"/>
                    <a:pt x="335553" y="91277"/>
                    <a:pt x="330892" y="95186"/>
                  </a:cubicBezTo>
                  <a:cubicBezTo>
                    <a:pt x="315607" y="108034"/>
                    <a:pt x="284871" y="120297"/>
                    <a:pt x="263320" y="118209"/>
                  </a:cubicBezTo>
                  <a:cubicBezTo>
                    <a:pt x="241768" y="120284"/>
                    <a:pt x="211033" y="108034"/>
                    <a:pt x="195748" y="95186"/>
                  </a:cubicBezTo>
                  <a:cubicBezTo>
                    <a:pt x="191086" y="91277"/>
                    <a:pt x="186564" y="87062"/>
                    <a:pt x="182183" y="82987"/>
                  </a:cubicBezTo>
                  <a:cubicBezTo>
                    <a:pt x="174770" y="76098"/>
                    <a:pt x="167114" y="68967"/>
                    <a:pt x="158733" y="63237"/>
                  </a:cubicBezTo>
                  <a:cubicBezTo>
                    <a:pt x="148938" y="56539"/>
                    <a:pt x="136927" y="53393"/>
                    <a:pt x="125310" y="50363"/>
                  </a:cubicBezTo>
                  <a:cubicBezTo>
                    <a:pt x="122253" y="49560"/>
                    <a:pt x="119196" y="48758"/>
                    <a:pt x="116190" y="47905"/>
                  </a:cubicBezTo>
                  <a:cubicBezTo>
                    <a:pt x="87238" y="39641"/>
                    <a:pt x="57815" y="29033"/>
                    <a:pt x="38148" y="7691"/>
                  </a:cubicBezTo>
                  <a:cubicBezTo>
                    <a:pt x="30723" y="11690"/>
                    <a:pt x="23016" y="16236"/>
                    <a:pt x="15132" y="21279"/>
                  </a:cubicBezTo>
                  <a:cubicBezTo>
                    <a:pt x="39308" y="29454"/>
                    <a:pt x="51408" y="51725"/>
                    <a:pt x="61305" y="69909"/>
                  </a:cubicBezTo>
                  <a:lnTo>
                    <a:pt x="62795" y="72660"/>
                  </a:lnTo>
                  <a:cubicBezTo>
                    <a:pt x="68030" y="82350"/>
                    <a:pt x="73456" y="92372"/>
                    <a:pt x="81099" y="99999"/>
                  </a:cubicBezTo>
                  <a:cubicBezTo>
                    <a:pt x="84882" y="103769"/>
                    <a:pt x="89646" y="107500"/>
                    <a:pt x="94677" y="111460"/>
                  </a:cubicBezTo>
                  <a:cubicBezTo>
                    <a:pt x="111172" y="124410"/>
                    <a:pt x="131704" y="140531"/>
                    <a:pt x="119744" y="164433"/>
                  </a:cubicBezTo>
                  <a:cubicBezTo>
                    <a:pt x="114280" y="175346"/>
                    <a:pt x="103835" y="180846"/>
                    <a:pt x="93747" y="186157"/>
                  </a:cubicBezTo>
                  <a:cubicBezTo>
                    <a:pt x="83685" y="191454"/>
                    <a:pt x="74170" y="196458"/>
                    <a:pt x="70845" y="206365"/>
                  </a:cubicBezTo>
                  <a:cubicBezTo>
                    <a:pt x="67967" y="214935"/>
                    <a:pt x="72068" y="223722"/>
                    <a:pt x="76412" y="233030"/>
                  </a:cubicBezTo>
                  <a:cubicBezTo>
                    <a:pt x="78742" y="238022"/>
                    <a:pt x="81150" y="243192"/>
                    <a:pt x="82551" y="248527"/>
                  </a:cubicBezTo>
                  <a:cubicBezTo>
                    <a:pt x="84653" y="256524"/>
                    <a:pt x="83927" y="266991"/>
                    <a:pt x="83150" y="278070"/>
                  </a:cubicBezTo>
                  <a:cubicBezTo>
                    <a:pt x="81978" y="294878"/>
                    <a:pt x="80768" y="312247"/>
                    <a:pt x="89455" y="320932"/>
                  </a:cubicBezTo>
                  <a:cubicBezTo>
                    <a:pt x="94104" y="325580"/>
                    <a:pt x="101351" y="327503"/>
                    <a:pt x="111656" y="326789"/>
                  </a:cubicBezTo>
                  <a:cubicBezTo>
                    <a:pt x="122546" y="326038"/>
                    <a:pt x="132456" y="320295"/>
                    <a:pt x="143359" y="313432"/>
                  </a:cubicBezTo>
                  <a:cubicBezTo>
                    <a:pt x="167840" y="298062"/>
                    <a:pt x="190755" y="282272"/>
                    <a:pt x="202015" y="258243"/>
                  </a:cubicBezTo>
                  <a:cubicBezTo>
                    <a:pt x="206307" y="249036"/>
                    <a:pt x="208587" y="239244"/>
                    <a:pt x="210995" y="228879"/>
                  </a:cubicBezTo>
                  <a:cubicBezTo>
                    <a:pt x="212421" y="222728"/>
                    <a:pt x="213899" y="216361"/>
                    <a:pt x="215835" y="210198"/>
                  </a:cubicBezTo>
                  <a:cubicBezTo>
                    <a:pt x="219057" y="199922"/>
                    <a:pt x="228865" y="168635"/>
                    <a:pt x="263358" y="168635"/>
                  </a:cubicBezTo>
                  <a:close/>
                </a:path>
              </a:pathLst>
            </a:custGeom>
            <a:solidFill>
              <a:schemeClr val="tx1"/>
            </a:solidFill>
            <a:ln w="1264" cap="flat">
              <a:noFill/>
              <a:prstDash val="solid"/>
              <a:miter/>
            </a:ln>
          </p:spPr>
          <p:txBody>
            <a:bodyPr/>
            <a:lstStyle/>
            <a:p>
              <a:endParaRPr lang="en-US"/>
            </a:p>
          </p:txBody>
        </p:sp>
        <p:sp>
          <p:nvSpPr>
            <p:cNvPr id="4611" name="Oval 4610">
              <a:extLst>
                <a:ext uri="{FF2B5EF4-FFF2-40B4-BE49-F238E27FC236}">
                  <a16:creationId xmlns:a16="http://schemas.microsoft.com/office/drawing/2014/main" id="{B38AD978-17E0-76B5-D1CC-D66BE9494C61}"/>
                </a:ext>
              </a:extLst>
            </p:cNvPr>
            <p:cNvSpPr/>
            <p:nvPr/>
          </p:nvSpPr>
          <p:spPr>
            <a:xfrm flipH="1">
              <a:off x="10059782" y="3984398"/>
              <a:ext cx="38135" cy="26410"/>
            </a:xfrm>
            <a:prstGeom prst="ellipse">
              <a:avLst/>
            </a:prstGeom>
            <a:solidFill>
              <a:schemeClr val="accent1"/>
            </a:solidFill>
            <a:ln w="1264" cap="flat">
              <a:noFill/>
              <a:prstDash val="solid"/>
              <a:miter/>
            </a:ln>
          </p:spPr>
          <p:txBody>
            <a:bodyPr/>
            <a:lstStyle/>
            <a:p>
              <a:endParaRPr lang="en-US"/>
            </a:p>
          </p:txBody>
        </p:sp>
        <p:sp>
          <p:nvSpPr>
            <p:cNvPr id="4612" name="Freeform 4611">
              <a:extLst>
                <a:ext uri="{FF2B5EF4-FFF2-40B4-BE49-F238E27FC236}">
                  <a16:creationId xmlns:a16="http://schemas.microsoft.com/office/drawing/2014/main" id="{86DC9ECB-18C0-246D-D910-722EC0482C3B}"/>
                </a:ext>
              </a:extLst>
            </p:cNvPr>
            <p:cNvSpPr/>
            <p:nvPr/>
          </p:nvSpPr>
          <p:spPr>
            <a:xfrm flipH="1">
              <a:off x="10056725" y="3981341"/>
              <a:ext cx="44249" cy="32522"/>
            </a:xfrm>
            <a:custGeom>
              <a:avLst/>
              <a:gdLst>
                <a:gd name="csX0" fmla="*/ 22125 w 44249"/>
                <a:gd name="csY0" fmla="*/ 32522 h 32522"/>
                <a:gd name="csX1" fmla="*/ 0 w 44249"/>
                <a:gd name="csY1" fmla="*/ 16261 h 32522"/>
                <a:gd name="csX2" fmla="*/ 22125 w 44249"/>
                <a:gd name="csY2" fmla="*/ 0 h 32522"/>
                <a:gd name="csX3" fmla="*/ 44250 w 44249"/>
                <a:gd name="csY3" fmla="*/ 16261 h 32522"/>
                <a:gd name="csX4" fmla="*/ 22125 w 44249"/>
                <a:gd name="csY4" fmla="*/ 32522 h 32522"/>
                <a:gd name="csX5" fmla="*/ 22125 w 44249"/>
                <a:gd name="csY5" fmla="*/ 6112 h 32522"/>
                <a:gd name="csX6" fmla="*/ 6114 w 44249"/>
                <a:gd name="csY6" fmla="*/ 16261 h 32522"/>
                <a:gd name="csX7" fmla="*/ 22125 w 44249"/>
                <a:gd name="csY7" fmla="*/ 26410 h 32522"/>
                <a:gd name="csX8" fmla="*/ 38136 w 44249"/>
                <a:gd name="csY8" fmla="*/ 16261 h 32522"/>
                <a:gd name="csX9" fmla="*/ 22125 w 44249"/>
                <a:gd name="csY9" fmla="*/ 6112 h 3252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44249" h="32522">
                  <a:moveTo>
                    <a:pt x="22125" y="32522"/>
                  </a:moveTo>
                  <a:cubicBezTo>
                    <a:pt x="9719" y="32522"/>
                    <a:pt x="0" y="25379"/>
                    <a:pt x="0" y="16261"/>
                  </a:cubicBezTo>
                  <a:cubicBezTo>
                    <a:pt x="0" y="7144"/>
                    <a:pt x="9719" y="0"/>
                    <a:pt x="22125" y="0"/>
                  </a:cubicBezTo>
                  <a:cubicBezTo>
                    <a:pt x="34531" y="0"/>
                    <a:pt x="44250" y="7144"/>
                    <a:pt x="44250" y="16261"/>
                  </a:cubicBezTo>
                  <a:cubicBezTo>
                    <a:pt x="44250" y="25379"/>
                    <a:pt x="34531" y="32522"/>
                    <a:pt x="22125" y="32522"/>
                  </a:cubicBezTo>
                  <a:close/>
                  <a:moveTo>
                    <a:pt x="22125" y="6112"/>
                  </a:moveTo>
                  <a:cubicBezTo>
                    <a:pt x="13438" y="6112"/>
                    <a:pt x="6114" y="10760"/>
                    <a:pt x="6114" y="16261"/>
                  </a:cubicBezTo>
                  <a:cubicBezTo>
                    <a:pt x="6114" y="21762"/>
                    <a:pt x="13451" y="26410"/>
                    <a:pt x="22125" y="26410"/>
                  </a:cubicBezTo>
                  <a:cubicBezTo>
                    <a:pt x="30799" y="26410"/>
                    <a:pt x="38136" y="21762"/>
                    <a:pt x="38136" y="16261"/>
                  </a:cubicBezTo>
                  <a:cubicBezTo>
                    <a:pt x="38136" y="10760"/>
                    <a:pt x="30799" y="6112"/>
                    <a:pt x="22125" y="6112"/>
                  </a:cubicBezTo>
                  <a:close/>
                </a:path>
              </a:pathLst>
            </a:custGeom>
            <a:solidFill>
              <a:schemeClr val="tx1"/>
            </a:solidFill>
            <a:ln w="1264" cap="flat">
              <a:noFill/>
              <a:prstDash val="solid"/>
              <a:miter/>
            </a:ln>
          </p:spPr>
          <p:txBody>
            <a:bodyPr/>
            <a:lstStyle/>
            <a:p>
              <a:endParaRPr lang="en-US"/>
            </a:p>
          </p:txBody>
        </p:sp>
        <p:sp>
          <p:nvSpPr>
            <p:cNvPr id="4613" name="Freeform 4612">
              <a:extLst>
                <a:ext uri="{FF2B5EF4-FFF2-40B4-BE49-F238E27FC236}">
                  <a16:creationId xmlns:a16="http://schemas.microsoft.com/office/drawing/2014/main" id="{D4838745-6FBE-C7E6-A800-24209BEB1F66}"/>
                </a:ext>
              </a:extLst>
            </p:cNvPr>
            <p:cNvSpPr/>
            <p:nvPr/>
          </p:nvSpPr>
          <p:spPr>
            <a:xfrm flipH="1">
              <a:off x="10162623" y="3835997"/>
              <a:ext cx="48045" cy="60294"/>
            </a:xfrm>
            <a:custGeom>
              <a:avLst/>
              <a:gdLst>
                <a:gd name="csX0" fmla="*/ 6445 w 48045"/>
                <a:gd name="csY0" fmla="*/ 0 h 60294"/>
                <a:gd name="csX1" fmla="*/ 48045 w 48045"/>
                <a:gd name="csY1" fmla="*/ 60295 h 60294"/>
                <a:gd name="csX2" fmla="*/ 0 w 48045"/>
                <a:gd name="csY2" fmla="*/ 5004 h 60294"/>
                <a:gd name="csX3" fmla="*/ 6445 w 48045"/>
                <a:gd name="csY3" fmla="*/ 0 h 60294"/>
              </a:gdLst>
              <a:ahLst/>
              <a:cxnLst>
                <a:cxn ang="0">
                  <a:pos x="csX0" y="csY0"/>
                </a:cxn>
                <a:cxn ang="0">
                  <a:pos x="csX1" y="csY1"/>
                </a:cxn>
                <a:cxn ang="0">
                  <a:pos x="csX2" y="csY2"/>
                </a:cxn>
                <a:cxn ang="0">
                  <a:pos x="csX3" y="csY3"/>
                </a:cxn>
              </a:cxnLst>
              <a:rect l="l" t="t" r="r" b="b"/>
              <a:pathLst>
                <a:path w="48045" h="60294">
                  <a:moveTo>
                    <a:pt x="6445" y="0"/>
                  </a:moveTo>
                  <a:lnTo>
                    <a:pt x="48045" y="60295"/>
                  </a:lnTo>
                  <a:lnTo>
                    <a:pt x="0" y="5004"/>
                  </a:lnTo>
                  <a:lnTo>
                    <a:pt x="6445" y="0"/>
                  </a:lnTo>
                  <a:close/>
                </a:path>
              </a:pathLst>
            </a:custGeom>
            <a:solidFill>
              <a:schemeClr val="tx1"/>
            </a:solidFill>
            <a:ln w="1264" cap="flat">
              <a:noFill/>
              <a:prstDash val="solid"/>
              <a:miter/>
            </a:ln>
          </p:spPr>
          <p:txBody>
            <a:bodyPr/>
            <a:lstStyle/>
            <a:p>
              <a:endParaRPr lang="en-US"/>
            </a:p>
          </p:txBody>
        </p:sp>
        <p:sp>
          <p:nvSpPr>
            <p:cNvPr id="4614" name="Freeform 4613">
              <a:extLst>
                <a:ext uri="{FF2B5EF4-FFF2-40B4-BE49-F238E27FC236}">
                  <a16:creationId xmlns:a16="http://schemas.microsoft.com/office/drawing/2014/main" id="{9B062528-BBB1-01D2-77CB-276B819EB1F7}"/>
                </a:ext>
              </a:extLst>
            </p:cNvPr>
            <p:cNvSpPr/>
            <p:nvPr/>
          </p:nvSpPr>
          <p:spPr>
            <a:xfrm flipH="1">
              <a:off x="10074978" y="3836303"/>
              <a:ext cx="8151" cy="120487"/>
            </a:xfrm>
            <a:custGeom>
              <a:avLst/>
              <a:gdLst>
                <a:gd name="csX0" fmla="*/ 8152 w 8151"/>
                <a:gd name="csY0" fmla="*/ 0 h 120487"/>
                <a:gd name="csX1" fmla="*/ 4076 w 8151"/>
                <a:gd name="csY1" fmla="*/ 120488 h 120487"/>
                <a:gd name="csX2" fmla="*/ 0 w 8151"/>
                <a:gd name="csY2" fmla="*/ 0 h 120487"/>
                <a:gd name="csX3" fmla="*/ 8152 w 8151"/>
                <a:gd name="csY3" fmla="*/ 0 h 120487"/>
              </a:gdLst>
              <a:ahLst/>
              <a:cxnLst>
                <a:cxn ang="0">
                  <a:pos x="csX0" y="csY0"/>
                </a:cxn>
                <a:cxn ang="0">
                  <a:pos x="csX1" y="csY1"/>
                </a:cxn>
                <a:cxn ang="0">
                  <a:pos x="csX2" y="csY2"/>
                </a:cxn>
                <a:cxn ang="0">
                  <a:pos x="csX3" y="csY3"/>
                </a:cxn>
              </a:cxnLst>
              <a:rect l="l" t="t" r="r" b="b"/>
              <a:pathLst>
                <a:path w="8151" h="120487">
                  <a:moveTo>
                    <a:pt x="8152" y="0"/>
                  </a:moveTo>
                  <a:lnTo>
                    <a:pt x="4076" y="120488"/>
                  </a:lnTo>
                  <a:lnTo>
                    <a:pt x="0" y="0"/>
                  </a:lnTo>
                  <a:lnTo>
                    <a:pt x="8152" y="0"/>
                  </a:lnTo>
                  <a:close/>
                </a:path>
              </a:pathLst>
            </a:custGeom>
            <a:solidFill>
              <a:schemeClr val="tx1"/>
            </a:solidFill>
            <a:ln w="1264" cap="flat">
              <a:noFill/>
              <a:prstDash val="solid"/>
              <a:miter/>
            </a:ln>
          </p:spPr>
          <p:txBody>
            <a:bodyPr/>
            <a:lstStyle/>
            <a:p>
              <a:endParaRPr lang="en-US"/>
            </a:p>
          </p:txBody>
        </p:sp>
        <p:sp>
          <p:nvSpPr>
            <p:cNvPr id="4615" name="Freeform 4614">
              <a:extLst>
                <a:ext uri="{FF2B5EF4-FFF2-40B4-BE49-F238E27FC236}">
                  <a16:creationId xmlns:a16="http://schemas.microsoft.com/office/drawing/2014/main" id="{EE0670DB-47E3-8E71-500E-F48991E44A3F}"/>
                </a:ext>
              </a:extLst>
            </p:cNvPr>
            <p:cNvSpPr/>
            <p:nvPr/>
          </p:nvSpPr>
          <p:spPr>
            <a:xfrm flipH="1">
              <a:off x="9730494" y="3813301"/>
              <a:ext cx="696710" cy="422297"/>
            </a:xfrm>
            <a:custGeom>
              <a:avLst/>
              <a:gdLst>
                <a:gd name="csX0" fmla="*/ 266887 w 696710"/>
                <a:gd name="csY0" fmla="*/ 422298 h 422297"/>
                <a:gd name="csX1" fmla="*/ 180018 w 696710"/>
                <a:gd name="csY1" fmla="*/ 406864 h 422297"/>
                <a:gd name="csX2" fmla="*/ 84055 w 696710"/>
                <a:gd name="csY2" fmla="*/ 359392 h 422297"/>
                <a:gd name="csX3" fmla="*/ 1 w 696710"/>
                <a:gd name="csY3" fmla="*/ 201072 h 422297"/>
                <a:gd name="csX4" fmla="*/ 61191 w 696710"/>
                <a:gd name="csY4" fmla="*/ 79820 h 422297"/>
                <a:gd name="csX5" fmla="*/ 90907 w 696710"/>
                <a:gd name="csY5" fmla="*/ 58631 h 422297"/>
                <a:gd name="csX6" fmla="*/ 122241 w 696710"/>
                <a:gd name="csY6" fmla="*/ 39912 h 422297"/>
                <a:gd name="csX7" fmla="*/ 219071 w 696710"/>
                <a:gd name="csY7" fmla="*/ 23536 h 422297"/>
                <a:gd name="csX8" fmla="*/ 221848 w 696710"/>
                <a:gd name="csY8" fmla="*/ 17424 h 422297"/>
                <a:gd name="csX9" fmla="*/ 262493 w 696710"/>
                <a:gd name="csY9" fmla="*/ 1774 h 422297"/>
                <a:gd name="csX10" fmla="*/ 348393 w 696710"/>
                <a:gd name="csY10" fmla="*/ 21754 h 422297"/>
                <a:gd name="csX11" fmla="*/ 434320 w 696710"/>
                <a:gd name="csY11" fmla="*/ 1787 h 422297"/>
                <a:gd name="csX12" fmla="*/ 474863 w 696710"/>
                <a:gd name="csY12" fmla="*/ 17437 h 422297"/>
                <a:gd name="csX13" fmla="*/ 477640 w 696710"/>
                <a:gd name="csY13" fmla="*/ 23549 h 422297"/>
                <a:gd name="csX14" fmla="*/ 574189 w 696710"/>
                <a:gd name="csY14" fmla="*/ 39772 h 422297"/>
                <a:gd name="csX15" fmla="*/ 605612 w 696710"/>
                <a:gd name="csY15" fmla="*/ 58504 h 422297"/>
                <a:gd name="csX16" fmla="*/ 635519 w 696710"/>
                <a:gd name="csY16" fmla="*/ 79808 h 422297"/>
                <a:gd name="csX17" fmla="*/ 635519 w 696710"/>
                <a:gd name="csY17" fmla="*/ 79808 h 422297"/>
                <a:gd name="csX18" fmla="*/ 696710 w 696710"/>
                <a:gd name="csY18" fmla="*/ 201059 h 422297"/>
                <a:gd name="csX19" fmla="*/ 612656 w 696710"/>
                <a:gd name="csY19" fmla="*/ 359379 h 422297"/>
                <a:gd name="csX20" fmla="*/ 516692 w 696710"/>
                <a:gd name="csY20" fmla="*/ 406839 h 422297"/>
                <a:gd name="csX21" fmla="*/ 387421 w 696710"/>
                <a:gd name="csY21" fmla="*/ 412594 h 422297"/>
                <a:gd name="csX22" fmla="*/ 353437 w 696710"/>
                <a:gd name="csY22" fmla="*/ 318568 h 422297"/>
                <a:gd name="csX23" fmla="*/ 353794 w 696710"/>
                <a:gd name="csY23" fmla="*/ 304904 h 422297"/>
                <a:gd name="csX24" fmla="*/ 349272 w 696710"/>
                <a:gd name="csY24" fmla="*/ 240649 h 422297"/>
                <a:gd name="csX25" fmla="*/ 348343 w 696710"/>
                <a:gd name="csY25" fmla="*/ 240140 h 422297"/>
                <a:gd name="csX26" fmla="*/ 347145 w 696710"/>
                <a:gd name="csY26" fmla="*/ 240776 h 422297"/>
                <a:gd name="csX27" fmla="*/ 342815 w 696710"/>
                <a:gd name="csY27" fmla="*/ 304153 h 422297"/>
                <a:gd name="csX28" fmla="*/ 343260 w 696710"/>
                <a:gd name="csY28" fmla="*/ 318593 h 422297"/>
                <a:gd name="csX29" fmla="*/ 309277 w 696710"/>
                <a:gd name="csY29" fmla="*/ 412620 h 422297"/>
                <a:gd name="csX30" fmla="*/ 266874 w 696710"/>
                <a:gd name="csY30" fmla="*/ 422298 h 422297"/>
                <a:gd name="csX31" fmla="*/ 193609 w 696710"/>
                <a:gd name="csY31" fmla="*/ 24109 h 422297"/>
                <a:gd name="csX32" fmla="*/ 125094 w 696710"/>
                <a:gd name="csY32" fmla="*/ 45324 h 422297"/>
                <a:gd name="csX33" fmla="*/ 94270 w 696710"/>
                <a:gd name="csY33" fmla="*/ 63737 h 422297"/>
                <a:gd name="csX34" fmla="*/ 64885 w 696710"/>
                <a:gd name="csY34" fmla="*/ 84684 h 422297"/>
                <a:gd name="csX35" fmla="*/ 6102 w 696710"/>
                <a:gd name="csY35" fmla="*/ 201059 h 422297"/>
                <a:gd name="csX36" fmla="*/ 87723 w 696710"/>
                <a:gd name="csY36" fmla="*/ 354515 h 422297"/>
                <a:gd name="csX37" fmla="*/ 181776 w 696710"/>
                <a:gd name="csY37" fmla="*/ 401019 h 422297"/>
                <a:gd name="csX38" fmla="*/ 305953 w 696710"/>
                <a:gd name="csY38" fmla="*/ 407488 h 422297"/>
                <a:gd name="csX39" fmla="*/ 337146 w 696710"/>
                <a:gd name="csY39" fmla="*/ 318593 h 422297"/>
                <a:gd name="csX40" fmla="*/ 336713 w 696710"/>
                <a:gd name="csY40" fmla="*/ 304407 h 422297"/>
                <a:gd name="csX41" fmla="*/ 342751 w 696710"/>
                <a:gd name="csY41" fmla="*/ 236549 h 422297"/>
                <a:gd name="csX42" fmla="*/ 353692 w 696710"/>
                <a:gd name="csY42" fmla="*/ 236421 h 422297"/>
                <a:gd name="csX43" fmla="*/ 359921 w 696710"/>
                <a:gd name="csY43" fmla="*/ 305133 h 422297"/>
                <a:gd name="csX44" fmla="*/ 359564 w 696710"/>
                <a:gd name="csY44" fmla="*/ 318593 h 422297"/>
                <a:gd name="csX45" fmla="*/ 390758 w 696710"/>
                <a:gd name="csY45" fmla="*/ 407488 h 422297"/>
                <a:gd name="csX46" fmla="*/ 514935 w 696710"/>
                <a:gd name="csY46" fmla="*/ 401007 h 422297"/>
                <a:gd name="csX47" fmla="*/ 608987 w 696710"/>
                <a:gd name="csY47" fmla="*/ 354515 h 422297"/>
                <a:gd name="csX48" fmla="*/ 690609 w 696710"/>
                <a:gd name="csY48" fmla="*/ 201059 h 422297"/>
                <a:gd name="csX49" fmla="*/ 631813 w 696710"/>
                <a:gd name="csY49" fmla="*/ 84672 h 422297"/>
                <a:gd name="csX50" fmla="*/ 602249 w 696710"/>
                <a:gd name="csY50" fmla="*/ 63610 h 422297"/>
                <a:gd name="csX51" fmla="*/ 571349 w 696710"/>
                <a:gd name="csY51" fmla="*/ 45184 h 422297"/>
                <a:gd name="csX52" fmla="*/ 476837 w 696710"/>
                <a:gd name="csY52" fmla="*/ 31470 h 422297"/>
                <a:gd name="csX53" fmla="*/ 474710 w 696710"/>
                <a:gd name="csY53" fmla="*/ 32336 h 422297"/>
                <a:gd name="csX54" fmla="*/ 474481 w 696710"/>
                <a:gd name="csY54" fmla="*/ 32336 h 422297"/>
                <a:gd name="csX55" fmla="*/ 471424 w 696710"/>
                <a:gd name="csY55" fmla="*/ 29394 h 422297"/>
                <a:gd name="csX56" fmla="*/ 471908 w 696710"/>
                <a:gd name="csY56" fmla="*/ 27624 h 422297"/>
                <a:gd name="csX57" fmla="*/ 469870 w 696710"/>
                <a:gd name="csY57" fmla="*/ 20951 h 422297"/>
                <a:gd name="csX58" fmla="*/ 433683 w 696710"/>
                <a:gd name="csY58" fmla="*/ 7861 h 422297"/>
                <a:gd name="csX59" fmla="*/ 351361 w 696710"/>
                <a:gd name="csY59" fmla="*/ 29802 h 422297"/>
                <a:gd name="csX60" fmla="*/ 348355 w 696710"/>
                <a:gd name="csY60" fmla="*/ 32297 h 422297"/>
                <a:gd name="csX61" fmla="*/ 348355 w 696710"/>
                <a:gd name="csY61" fmla="*/ 32297 h 422297"/>
                <a:gd name="csX62" fmla="*/ 345362 w 696710"/>
                <a:gd name="csY62" fmla="*/ 29814 h 422297"/>
                <a:gd name="csX63" fmla="*/ 263142 w 696710"/>
                <a:gd name="csY63" fmla="*/ 7861 h 422297"/>
                <a:gd name="csX64" fmla="*/ 226853 w 696710"/>
                <a:gd name="csY64" fmla="*/ 20951 h 422297"/>
                <a:gd name="csX65" fmla="*/ 224943 w 696710"/>
                <a:gd name="csY65" fmla="*/ 28477 h 422297"/>
                <a:gd name="csX66" fmla="*/ 223542 w 696710"/>
                <a:gd name="csY66" fmla="*/ 31890 h 422297"/>
                <a:gd name="csX67" fmla="*/ 219873 w 696710"/>
                <a:gd name="csY67" fmla="*/ 31470 h 422297"/>
                <a:gd name="csX68" fmla="*/ 193609 w 696710"/>
                <a:gd name="csY68" fmla="*/ 24109 h 4222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696710" h="422297">
                  <a:moveTo>
                    <a:pt x="266887" y="422298"/>
                  </a:moveTo>
                  <a:cubicBezTo>
                    <a:pt x="237120" y="422298"/>
                    <a:pt x="202691" y="413702"/>
                    <a:pt x="180018" y="406864"/>
                  </a:cubicBezTo>
                  <a:cubicBezTo>
                    <a:pt x="143551" y="395862"/>
                    <a:pt x="111262" y="379894"/>
                    <a:pt x="84055" y="359392"/>
                  </a:cubicBezTo>
                  <a:cubicBezTo>
                    <a:pt x="32379" y="320452"/>
                    <a:pt x="166" y="259788"/>
                    <a:pt x="1" y="201072"/>
                  </a:cubicBezTo>
                  <a:cubicBezTo>
                    <a:pt x="-101" y="167111"/>
                    <a:pt x="10445" y="118518"/>
                    <a:pt x="61191" y="79820"/>
                  </a:cubicBezTo>
                  <a:cubicBezTo>
                    <a:pt x="71356" y="72078"/>
                    <a:pt x="81354" y="64947"/>
                    <a:pt x="90907" y="58631"/>
                  </a:cubicBezTo>
                  <a:cubicBezTo>
                    <a:pt x="101696" y="51500"/>
                    <a:pt x="112242" y="45197"/>
                    <a:pt x="122241" y="39912"/>
                  </a:cubicBezTo>
                  <a:cubicBezTo>
                    <a:pt x="179483" y="9682"/>
                    <a:pt x="208219" y="17603"/>
                    <a:pt x="219071" y="23536"/>
                  </a:cubicBezTo>
                  <a:cubicBezTo>
                    <a:pt x="219491" y="21690"/>
                    <a:pt x="220332" y="19589"/>
                    <a:pt x="221848" y="17424"/>
                  </a:cubicBezTo>
                  <a:cubicBezTo>
                    <a:pt x="227872" y="8854"/>
                    <a:pt x="241552" y="3595"/>
                    <a:pt x="262493" y="1774"/>
                  </a:cubicBezTo>
                  <a:cubicBezTo>
                    <a:pt x="322231" y="-5548"/>
                    <a:pt x="341999" y="11503"/>
                    <a:pt x="348393" y="21754"/>
                  </a:cubicBezTo>
                  <a:cubicBezTo>
                    <a:pt x="354915" y="11541"/>
                    <a:pt x="374862" y="-5484"/>
                    <a:pt x="434320" y="1787"/>
                  </a:cubicBezTo>
                  <a:cubicBezTo>
                    <a:pt x="455171" y="3595"/>
                    <a:pt x="468838" y="8867"/>
                    <a:pt x="474863" y="17437"/>
                  </a:cubicBezTo>
                  <a:cubicBezTo>
                    <a:pt x="476391" y="19602"/>
                    <a:pt x="477219" y="21703"/>
                    <a:pt x="477640" y="23549"/>
                  </a:cubicBezTo>
                  <a:cubicBezTo>
                    <a:pt x="488530" y="17603"/>
                    <a:pt x="517202" y="9746"/>
                    <a:pt x="574189" y="39772"/>
                  </a:cubicBezTo>
                  <a:cubicBezTo>
                    <a:pt x="584175" y="45031"/>
                    <a:pt x="594747" y="51335"/>
                    <a:pt x="605612" y="58504"/>
                  </a:cubicBezTo>
                  <a:cubicBezTo>
                    <a:pt x="615063" y="64731"/>
                    <a:pt x="625126" y="71900"/>
                    <a:pt x="635519" y="79808"/>
                  </a:cubicBezTo>
                  <a:cubicBezTo>
                    <a:pt x="635519" y="79808"/>
                    <a:pt x="635519" y="79808"/>
                    <a:pt x="635519" y="79808"/>
                  </a:cubicBezTo>
                  <a:cubicBezTo>
                    <a:pt x="686278" y="118506"/>
                    <a:pt x="696812" y="167111"/>
                    <a:pt x="696710" y="201059"/>
                  </a:cubicBezTo>
                  <a:cubicBezTo>
                    <a:pt x="696544" y="259775"/>
                    <a:pt x="664331" y="320440"/>
                    <a:pt x="612656" y="359379"/>
                  </a:cubicBezTo>
                  <a:cubicBezTo>
                    <a:pt x="585436" y="379868"/>
                    <a:pt x="553147" y="395837"/>
                    <a:pt x="516692" y="406839"/>
                  </a:cubicBezTo>
                  <a:cubicBezTo>
                    <a:pt x="481461" y="417459"/>
                    <a:pt x="417799" y="432345"/>
                    <a:pt x="387421" y="412594"/>
                  </a:cubicBezTo>
                  <a:cubicBezTo>
                    <a:pt x="359335" y="394359"/>
                    <a:pt x="353437" y="351395"/>
                    <a:pt x="353437" y="318568"/>
                  </a:cubicBezTo>
                  <a:cubicBezTo>
                    <a:pt x="353437" y="315231"/>
                    <a:pt x="353603" y="310443"/>
                    <a:pt x="353794" y="304904"/>
                  </a:cubicBezTo>
                  <a:cubicBezTo>
                    <a:pt x="354431" y="286223"/>
                    <a:pt x="355768" y="247360"/>
                    <a:pt x="349272" y="240649"/>
                  </a:cubicBezTo>
                  <a:cubicBezTo>
                    <a:pt x="348776" y="240140"/>
                    <a:pt x="348483" y="240140"/>
                    <a:pt x="348343" y="240140"/>
                  </a:cubicBezTo>
                  <a:cubicBezTo>
                    <a:pt x="348050" y="240140"/>
                    <a:pt x="347680" y="240216"/>
                    <a:pt x="347145" y="240776"/>
                  </a:cubicBezTo>
                  <a:cubicBezTo>
                    <a:pt x="340535" y="247653"/>
                    <a:pt x="342012" y="284403"/>
                    <a:pt x="342815" y="304153"/>
                  </a:cubicBezTo>
                  <a:cubicBezTo>
                    <a:pt x="343057" y="310023"/>
                    <a:pt x="343260" y="315091"/>
                    <a:pt x="343260" y="318593"/>
                  </a:cubicBezTo>
                  <a:cubicBezTo>
                    <a:pt x="343260" y="351421"/>
                    <a:pt x="337363" y="394372"/>
                    <a:pt x="309277" y="412620"/>
                  </a:cubicBezTo>
                  <a:cubicBezTo>
                    <a:pt x="298437" y="419662"/>
                    <a:pt x="283382" y="422298"/>
                    <a:pt x="266874" y="422298"/>
                  </a:cubicBezTo>
                  <a:close/>
                  <a:moveTo>
                    <a:pt x="193609" y="24109"/>
                  </a:moveTo>
                  <a:cubicBezTo>
                    <a:pt x="178655" y="24109"/>
                    <a:pt x="156492" y="28732"/>
                    <a:pt x="125094" y="45324"/>
                  </a:cubicBezTo>
                  <a:cubicBezTo>
                    <a:pt x="115261" y="50507"/>
                    <a:pt x="104893" y="56708"/>
                    <a:pt x="94270" y="63737"/>
                  </a:cubicBezTo>
                  <a:cubicBezTo>
                    <a:pt x="84832" y="69977"/>
                    <a:pt x="74935" y="77019"/>
                    <a:pt x="64885" y="84684"/>
                  </a:cubicBezTo>
                  <a:cubicBezTo>
                    <a:pt x="16126" y="121867"/>
                    <a:pt x="6000" y="168499"/>
                    <a:pt x="6102" y="201059"/>
                  </a:cubicBezTo>
                  <a:cubicBezTo>
                    <a:pt x="6268" y="257903"/>
                    <a:pt x="37538" y="316696"/>
                    <a:pt x="87723" y="354515"/>
                  </a:cubicBezTo>
                  <a:cubicBezTo>
                    <a:pt x="114357" y="374571"/>
                    <a:pt x="145997" y="390221"/>
                    <a:pt x="181776" y="401019"/>
                  </a:cubicBezTo>
                  <a:cubicBezTo>
                    <a:pt x="216001" y="411334"/>
                    <a:pt x="277637" y="425901"/>
                    <a:pt x="305953" y="407488"/>
                  </a:cubicBezTo>
                  <a:cubicBezTo>
                    <a:pt x="331733" y="390743"/>
                    <a:pt x="337146" y="349906"/>
                    <a:pt x="337146" y="318593"/>
                  </a:cubicBezTo>
                  <a:cubicBezTo>
                    <a:pt x="337146" y="315218"/>
                    <a:pt x="336943" y="310201"/>
                    <a:pt x="336713" y="304407"/>
                  </a:cubicBezTo>
                  <a:cubicBezTo>
                    <a:pt x="335465" y="273260"/>
                    <a:pt x="334981" y="244647"/>
                    <a:pt x="342751" y="236549"/>
                  </a:cubicBezTo>
                  <a:cubicBezTo>
                    <a:pt x="345821" y="233352"/>
                    <a:pt x="350597" y="233212"/>
                    <a:pt x="353692" y="236421"/>
                  </a:cubicBezTo>
                  <a:cubicBezTo>
                    <a:pt x="361360" y="244342"/>
                    <a:pt x="361016" y="273451"/>
                    <a:pt x="359921" y="305133"/>
                  </a:cubicBezTo>
                  <a:cubicBezTo>
                    <a:pt x="359730" y="310621"/>
                    <a:pt x="359564" y="315359"/>
                    <a:pt x="359564" y="318593"/>
                  </a:cubicBezTo>
                  <a:cubicBezTo>
                    <a:pt x="359564" y="349906"/>
                    <a:pt x="364978" y="390743"/>
                    <a:pt x="390758" y="407488"/>
                  </a:cubicBezTo>
                  <a:cubicBezTo>
                    <a:pt x="419073" y="425888"/>
                    <a:pt x="480709" y="411334"/>
                    <a:pt x="514935" y="401007"/>
                  </a:cubicBezTo>
                  <a:cubicBezTo>
                    <a:pt x="550714" y="390208"/>
                    <a:pt x="582354" y="374571"/>
                    <a:pt x="608987" y="354515"/>
                  </a:cubicBezTo>
                  <a:cubicBezTo>
                    <a:pt x="659173" y="316696"/>
                    <a:pt x="690443" y="257903"/>
                    <a:pt x="690609" y="201059"/>
                  </a:cubicBezTo>
                  <a:cubicBezTo>
                    <a:pt x="690698" y="168486"/>
                    <a:pt x="680572" y="121855"/>
                    <a:pt x="631813" y="84672"/>
                  </a:cubicBezTo>
                  <a:cubicBezTo>
                    <a:pt x="621534" y="76841"/>
                    <a:pt x="611586" y="69748"/>
                    <a:pt x="602249" y="63610"/>
                  </a:cubicBezTo>
                  <a:cubicBezTo>
                    <a:pt x="591550" y="56543"/>
                    <a:pt x="581156" y="50341"/>
                    <a:pt x="571349" y="45184"/>
                  </a:cubicBezTo>
                  <a:cubicBezTo>
                    <a:pt x="502019" y="8651"/>
                    <a:pt x="477831" y="30527"/>
                    <a:pt x="476837" y="31470"/>
                  </a:cubicBezTo>
                  <a:cubicBezTo>
                    <a:pt x="476264" y="32017"/>
                    <a:pt x="475500" y="32336"/>
                    <a:pt x="474710" y="32336"/>
                  </a:cubicBezTo>
                  <a:lnTo>
                    <a:pt x="474481" y="32336"/>
                  </a:lnTo>
                  <a:cubicBezTo>
                    <a:pt x="472838" y="32336"/>
                    <a:pt x="471487" y="31037"/>
                    <a:pt x="471424" y="29394"/>
                  </a:cubicBezTo>
                  <a:cubicBezTo>
                    <a:pt x="471398" y="28745"/>
                    <a:pt x="471577" y="28133"/>
                    <a:pt x="471908" y="27624"/>
                  </a:cubicBezTo>
                  <a:cubicBezTo>
                    <a:pt x="472010" y="26351"/>
                    <a:pt x="471882" y="23804"/>
                    <a:pt x="469870" y="20951"/>
                  </a:cubicBezTo>
                  <a:cubicBezTo>
                    <a:pt x="466469" y="16126"/>
                    <a:pt x="457438" y="9937"/>
                    <a:pt x="433683" y="7861"/>
                  </a:cubicBezTo>
                  <a:cubicBezTo>
                    <a:pt x="358214" y="-1396"/>
                    <a:pt x="351425" y="29483"/>
                    <a:pt x="351361" y="29802"/>
                  </a:cubicBezTo>
                  <a:cubicBezTo>
                    <a:pt x="351081" y="31240"/>
                    <a:pt x="349820" y="32297"/>
                    <a:pt x="348355" y="32297"/>
                  </a:cubicBezTo>
                  <a:lnTo>
                    <a:pt x="348355" y="32297"/>
                  </a:lnTo>
                  <a:cubicBezTo>
                    <a:pt x="346890" y="32297"/>
                    <a:pt x="345629" y="31253"/>
                    <a:pt x="345362" y="29814"/>
                  </a:cubicBezTo>
                  <a:cubicBezTo>
                    <a:pt x="345298" y="29496"/>
                    <a:pt x="338547" y="-1396"/>
                    <a:pt x="263142" y="7861"/>
                  </a:cubicBezTo>
                  <a:cubicBezTo>
                    <a:pt x="239285" y="9937"/>
                    <a:pt x="230254" y="16126"/>
                    <a:pt x="226853" y="20951"/>
                  </a:cubicBezTo>
                  <a:cubicBezTo>
                    <a:pt x="224051" y="24925"/>
                    <a:pt x="224905" y="28337"/>
                    <a:pt x="224943" y="28477"/>
                  </a:cubicBezTo>
                  <a:cubicBezTo>
                    <a:pt x="225287" y="29802"/>
                    <a:pt x="224714" y="31189"/>
                    <a:pt x="223542" y="31890"/>
                  </a:cubicBezTo>
                  <a:cubicBezTo>
                    <a:pt x="222370" y="32578"/>
                    <a:pt x="220867" y="32412"/>
                    <a:pt x="219873" y="31470"/>
                  </a:cubicBezTo>
                  <a:cubicBezTo>
                    <a:pt x="219326" y="30948"/>
                    <a:pt x="211785" y="24109"/>
                    <a:pt x="193609" y="24109"/>
                  </a:cubicBezTo>
                  <a:close/>
                </a:path>
              </a:pathLst>
            </a:custGeom>
            <a:solidFill>
              <a:schemeClr val="tx1"/>
            </a:solidFill>
            <a:ln w="1264" cap="flat">
              <a:noFill/>
              <a:prstDash val="solid"/>
              <a:miter/>
            </a:ln>
          </p:spPr>
          <p:txBody>
            <a:bodyPr/>
            <a:lstStyle/>
            <a:p>
              <a:endParaRPr lang="en-US"/>
            </a:p>
          </p:txBody>
        </p:sp>
        <p:sp>
          <p:nvSpPr>
            <p:cNvPr id="4616" name="Freeform 4615">
              <a:extLst>
                <a:ext uri="{FF2B5EF4-FFF2-40B4-BE49-F238E27FC236}">
                  <a16:creationId xmlns:a16="http://schemas.microsoft.com/office/drawing/2014/main" id="{1E9180B5-DDD7-30C3-8EA6-E6601A13B709}"/>
                </a:ext>
              </a:extLst>
            </p:cNvPr>
            <p:cNvSpPr/>
            <p:nvPr/>
          </p:nvSpPr>
          <p:spPr>
            <a:xfrm flipH="1">
              <a:off x="9945464" y="3835934"/>
              <a:ext cx="50032" cy="60358"/>
            </a:xfrm>
            <a:custGeom>
              <a:avLst/>
              <a:gdLst>
                <a:gd name="csX0" fmla="*/ 50032 w 50032"/>
                <a:gd name="csY0" fmla="*/ 5132 h 60358"/>
                <a:gd name="csX1" fmla="*/ 0 w 50032"/>
                <a:gd name="csY1" fmla="*/ 60359 h 60358"/>
                <a:gd name="csX2" fmla="*/ 43702 w 50032"/>
                <a:gd name="csY2" fmla="*/ 0 h 60358"/>
                <a:gd name="csX3" fmla="*/ 50032 w 50032"/>
                <a:gd name="csY3" fmla="*/ 5132 h 60358"/>
              </a:gdLst>
              <a:ahLst/>
              <a:cxnLst>
                <a:cxn ang="0">
                  <a:pos x="csX0" y="csY0"/>
                </a:cxn>
                <a:cxn ang="0">
                  <a:pos x="csX1" y="csY1"/>
                </a:cxn>
                <a:cxn ang="0">
                  <a:pos x="csX2" y="csY2"/>
                </a:cxn>
                <a:cxn ang="0">
                  <a:pos x="csX3" y="csY3"/>
                </a:cxn>
              </a:cxnLst>
              <a:rect l="l" t="t" r="r" b="b"/>
              <a:pathLst>
                <a:path w="50032" h="60358">
                  <a:moveTo>
                    <a:pt x="50032" y="5132"/>
                  </a:moveTo>
                  <a:lnTo>
                    <a:pt x="0" y="60359"/>
                  </a:lnTo>
                  <a:lnTo>
                    <a:pt x="43702" y="0"/>
                  </a:lnTo>
                  <a:lnTo>
                    <a:pt x="50032" y="5132"/>
                  </a:lnTo>
                  <a:close/>
                </a:path>
              </a:pathLst>
            </a:custGeom>
            <a:solidFill>
              <a:schemeClr val="tx1"/>
            </a:solidFill>
            <a:ln w="1264" cap="flat">
              <a:noFill/>
              <a:prstDash val="solid"/>
              <a:miter/>
            </a:ln>
          </p:spPr>
          <p:txBody>
            <a:bodyPr/>
            <a:lstStyle/>
            <a:p>
              <a:endParaRPr lang="en-US"/>
            </a:p>
          </p:txBody>
        </p:sp>
        <p:sp>
          <p:nvSpPr>
            <p:cNvPr id="4618" name="Freeform 4617">
              <a:extLst>
                <a:ext uri="{FF2B5EF4-FFF2-40B4-BE49-F238E27FC236}">
                  <a16:creationId xmlns:a16="http://schemas.microsoft.com/office/drawing/2014/main" id="{1A0A5D09-164F-08FB-6271-436508F2AD32}"/>
                </a:ext>
              </a:extLst>
            </p:cNvPr>
            <p:cNvSpPr/>
            <p:nvPr/>
          </p:nvSpPr>
          <p:spPr>
            <a:xfrm>
              <a:off x="9771750" y="4023114"/>
              <a:ext cx="98665" cy="114460"/>
            </a:xfrm>
            <a:custGeom>
              <a:avLst/>
              <a:gdLst>
                <a:gd name="csX0" fmla="*/ 26812 w 98665"/>
                <a:gd name="csY0" fmla="*/ 90902 h 114460"/>
                <a:gd name="csX1" fmla="*/ 82334 w 98665"/>
                <a:gd name="csY1" fmla="*/ 112460 h 114460"/>
                <a:gd name="csX2" fmla="*/ 83825 w 98665"/>
                <a:gd name="csY2" fmla="*/ 57145 h 114460"/>
                <a:gd name="csX3" fmla="*/ 21590 w 98665"/>
                <a:gd name="csY3" fmla="*/ 517 h 114460"/>
                <a:gd name="csX4" fmla="*/ 26812 w 98665"/>
                <a:gd name="csY4" fmla="*/ 90902 h 114460"/>
              </a:gdLst>
              <a:ahLst/>
              <a:cxnLst>
                <a:cxn ang="0">
                  <a:pos x="csX0" y="csY0"/>
                </a:cxn>
                <a:cxn ang="0">
                  <a:pos x="csX1" y="csY1"/>
                </a:cxn>
                <a:cxn ang="0">
                  <a:pos x="csX2" y="csY2"/>
                </a:cxn>
                <a:cxn ang="0">
                  <a:pos x="csX3" y="csY3"/>
                </a:cxn>
                <a:cxn ang="0">
                  <a:pos x="csX4" y="csY4"/>
                </a:cxn>
              </a:cxnLst>
              <a:rect l="l" t="t" r="r" b="b"/>
              <a:pathLst>
                <a:path w="98665" h="114460">
                  <a:moveTo>
                    <a:pt x="26812" y="90902"/>
                  </a:moveTo>
                  <a:cubicBezTo>
                    <a:pt x="42390" y="108245"/>
                    <a:pt x="62757" y="119171"/>
                    <a:pt x="82334" y="112460"/>
                  </a:cubicBezTo>
                  <a:cubicBezTo>
                    <a:pt x="110484" y="102808"/>
                    <a:pt x="96294" y="73087"/>
                    <a:pt x="83825" y="57145"/>
                  </a:cubicBezTo>
                  <a:cubicBezTo>
                    <a:pt x="69126" y="38362"/>
                    <a:pt x="49192" y="-5226"/>
                    <a:pt x="21590" y="517"/>
                  </a:cubicBezTo>
                  <a:cubicBezTo>
                    <a:pt x="-13731" y="7864"/>
                    <a:pt x="-1185" y="59730"/>
                    <a:pt x="26812" y="90902"/>
                  </a:cubicBezTo>
                  <a:close/>
                </a:path>
              </a:pathLst>
            </a:custGeom>
            <a:solidFill>
              <a:schemeClr val="bg1">
                <a:lumMod val="65000"/>
              </a:schemeClr>
            </a:solidFill>
            <a:ln w="1264" cap="flat">
              <a:noFill/>
              <a:prstDash val="solid"/>
              <a:miter/>
            </a:ln>
          </p:spPr>
          <p:txBody>
            <a:bodyPr/>
            <a:lstStyle/>
            <a:p>
              <a:endParaRPr lang="en-US"/>
            </a:p>
          </p:txBody>
        </p:sp>
      </p:grpSp>
      <p:grpSp>
        <p:nvGrpSpPr>
          <p:cNvPr id="4974" name="Group 4973">
            <a:extLst>
              <a:ext uri="{FF2B5EF4-FFF2-40B4-BE49-F238E27FC236}">
                <a16:creationId xmlns:a16="http://schemas.microsoft.com/office/drawing/2014/main" id="{BDE214E9-C6CB-2568-EA46-364ACC049F0F}"/>
              </a:ext>
            </a:extLst>
          </p:cNvPr>
          <p:cNvGrpSpPr/>
          <p:nvPr/>
        </p:nvGrpSpPr>
        <p:grpSpPr>
          <a:xfrm>
            <a:off x="9806886" y="3216190"/>
            <a:ext cx="44627" cy="615994"/>
            <a:chOff x="9824541" y="2905507"/>
            <a:chExt cx="44627" cy="615994"/>
          </a:xfrm>
        </p:grpSpPr>
        <p:cxnSp>
          <p:nvCxnSpPr>
            <p:cNvPr id="4955" name="Straight Connector 4954">
              <a:extLst>
                <a:ext uri="{FF2B5EF4-FFF2-40B4-BE49-F238E27FC236}">
                  <a16:creationId xmlns:a16="http://schemas.microsoft.com/office/drawing/2014/main" id="{C847943F-BACE-2F2B-E025-B357E7DC69F8}"/>
                </a:ext>
              </a:extLst>
            </p:cNvPr>
            <p:cNvCxnSpPr>
              <a:cxnSpLocks/>
            </p:cNvCxnSpPr>
            <p:nvPr/>
          </p:nvCxnSpPr>
          <p:spPr>
            <a:xfrm>
              <a:off x="9837418" y="2905507"/>
              <a:ext cx="0" cy="615994"/>
            </a:xfrm>
            <a:prstGeom prst="line">
              <a:avLst/>
            </a:prstGeom>
            <a:ln w="9525" cap="rnd">
              <a:solidFill>
                <a:schemeClr val="tx1">
                  <a:lumMod val="75000"/>
                  <a:lumOff val="25000"/>
                </a:schemeClr>
              </a:solidFill>
              <a:round/>
            </a:ln>
          </p:spPr>
          <p:style>
            <a:lnRef idx="1">
              <a:schemeClr val="accent1"/>
            </a:lnRef>
            <a:fillRef idx="0">
              <a:schemeClr val="accent1"/>
            </a:fillRef>
            <a:effectRef idx="0">
              <a:schemeClr val="accent1"/>
            </a:effectRef>
            <a:fontRef idx="minor">
              <a:schemeClr val="tx1"/>
            </a:fontRef>
          </p:style>
        </p:cxnSp>
        <p:cxnSp>
          <p:nvCxnSpPr>
            <p:cNvPr id="4956" name="Straight Connector 4955">
              <a:extLst>
                <a:ext uri="{FF2B5EF4-FFF2-40B4-BE49-F238E27FC236}">
                  <a16:creationId xmlns:a16="http://schemas.microsoft.com/office/drawing/2014/main" id="{695F0ACD-B225-2E8F-130C-673C9FD55388}"/>
                </a:ext>
              </a:extLst>
            </p:cNvPr>
            <p:cNvCxnSpPr>
              <a:cxnSpLocks/>
            </p:cNvCxnSpPr>
            <p:nvPr/>
          </p:nvCxnSpPr>
          <p:spPr>
            <a:xfrm>
              <a:off x="9869168" y="2905507"/>
              <a:ext cx="0" cy="615994"/>
            </a:xfrm>
            <a:prstGeom prst="line">
              <a:avLst/>
            </a:prstGeom>
            <a:ln w="9525" cap="rnd">
              <a:solidFill>
                <a:schemeClr val="tx1">
                  <a:lumMod val="75000"/>
                  <a:lumOff val="25000"/>
                </a:schemeClr>
              </a:solidFill>
              <a:round/>
            </a:ln>
          </p:spPr>
          <p:style>
            <a:lnRef idx="1">
              <a:schemeClr val="accent1"/>
            </a:lnRef>
            <a:fillRef idx="0">
              <a:schemeClr val="accent1"/>
            </a:fillRef>
            <a:effectRef idx="0">
              <a:schemeClr val="accent1"/>
            </a:effectRef>
            <a:fontRef idx="minor">
              <a:schemeClr val="tx1"/>
            </a:fontRef>
          </p:style>
        </p:cxnSp>
        <p:cxnSp>
          <p:nvCxnSpPr>
            <p:cNvPr id="4957" name="Straight Connector 4956">
              <a:extLst>
                <a:ext uri="{FF2B5EF4-FFF2-40B4-BE49-F238E27FC236}">
                  <a16:creationId xmlns:a16="http://schemas.microsoft.com/office/drawing/2014/main" id="{047D151C-193B-1167-EB4B-AABC5C5A5D5B}"/>
                </a:ext>
              </a:extLst>
            </p:cNvPr>
            <p:cNvCxnSpPr>
              <a:cxnSpLocks/>
            </p:cNvCxnSpPr>
            <p:nvPr/>
          </p:nvCxnSpPr>
          <p:spPr>
            <a:xfrm>
              <a:off x="9824541" y="2905507"/>
              <a:ext cx="0" cy="615994"/>
            </a:xfrm>
            <a:prstGeom prst="line">
              <a:avLst/>
            </a:prstGeom>
            <a:ln w="9525" cap="rnd">
              <a:solidFill>
                <a:schemeClr val="tx1">
                  <a:lumMod val="75000"/>
                  <a:lumOff val="25000"/>
                </a:schemeClr>
              </a:solidFill>
              <a:round/>
            </a:ln>
          </p:spPr>
          <p:style>
            <a:lnRef idx="1">
              <a:schemeClr val="accent1"/>
            </a:lnRef>
            <a:fillRef idx="0">
              <a:schemeClr val="accent1"/>
            </a:fillRef>
            <a:effectRef idx="0">
              <a:schemeClr val="accent1"/>
            </a:effectRef>
            <a:fontRef idx="minor">
              <a:schemeClr val="tx1"/>
            </a:fontRef>
          </p:style>
        </p:cxnSp>
        <p:cxnSp>
          <p:nvCxnSpPr>
            <p:cNvPr id="4958" name="Straight Connector 4957">
              <a:extLst>
                <a:ext uri="{FF2B5EF4-FFF2-40B4-BE49-F238E27FC236}">
                  <a16:creationId xmlns:a16="http://schemas.microsoft.com/office/drawing/2014/main" id="{52B14436-9140-35BE-652F-789F13A3FB5F}"/>
                </a:ext>
              </a:extLst>
            </p:cNvPr>
            <p:cNvCxnSpPr>
              <a:cxnSpLocks/>
            </p:cNvCxnSpPr>
            <p:nvPr/>
          </p:nvCxnSpPr>
          <p:spPr>
            <a:xfrm>
              <a:off x="9853293" y="2905507"/>
              <a:ext cx="0" cy="615994"/>
            </a:xfrm>
            <a:prstGeom prst="line">
              <a:avLst/>
            </a:prstGeom>
            <a:ln w="9525" cap="rnd">
              <a:solidFill>
                <a:schemeClr val="tx1">
                  <a:lumMod val="75000"/>
                  <a:lumOff val="2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895" name="Group 4894">
            <a:extLst>
              <a:ext uri="{FF2B5EF4-FFF2-40B4-BE49-F238E27FC236}">
                <a16:creationId xmlns:a16="http://schemas.microsoft.com/office/drawing/2014/main" id="{AFECE48C-7388-CF59-1A78-C13AADD8FBAC}"/>
              </a:ext>
            </a:extLst>
          </p:cNvPr>
          <p:cNvGrpSpPr/>
          <p:nvPr/>
        </p:nvGrpSpPr>
        <p:grpSpPr>
          <a:xfrm>
            <a:off x="9700096" y="2996509"/>
            <a:ext cx="761338" cy="514188"/>
            <a:chOff x="9700096" y="3171803"/>
            <a:chExt cx="761338" cy="514188"/>
          </a:xfrm>
        </p:grpSpPr>
        <p:sp>
          <p:nvSpPr>
            <p:cNvPr id="4637" name="Freeform 4636">
              <a:extLst>
                <a:ext uri="{FF2B5EF4-FFF2-40B4-BE49-F238E27FC236}">
                  <a16:creationId xmlns:a16="http://schemas.microsoft.com/office/drawing/2014/main" id="{F633A9C9-CB2D-F4AA-0CB4-18103F498588}"/>
                </a:ext>
              </a:extLst>
            </p:cNvPr>
            <p:cNvSpPr/>
            <p:nvPr/>
          </p:nvSpPr>
          <p:spPr>
            <a:xfrm>
              <a:off x="9703299" y="3327674"/>
              <a:ext cx="754944" cy="176695"/>
            </a:xfrm>
            <a:custGeom>
              <a:avLst/>
              <a:gdLst>
                <a:gd name="csX0" fmla="*/ 0 w 754944"/>
                <a:gd name="csY0" fmla="*/ 0 h 176695"/>
                <a:gd name="csX1" fmla="*/ 0 w 754944"/>
                <a:gd name="csY1" fmla="*/ 57888 h 176695"/>
                <a:gd name="csX2" fmla="*/ 11667 w 754944"/>
                <a:gd name="csY2" fmla="*/ 97338 h 176695"/>
                <a:gd name="csX3" fmla="*/ 59140 w 754944"/>
                <a:gd name="csY3" fmla="*/ 176695 h 176695"/>
                <a:gd name="csX4" fmla="*/ 695805 w 754944"/>
                <a:gd name="csY4" fmla="*/ 176695 h 176695"/>
                <a:gd name="csX5" fmla="*/ 743277 w 754944"/>
                <a:gd name="csY5" fmla="*/ 97338 h 176695"/>
                <a:gd name="csX6" fmla="*/ 754944 w 754944"/>
                <a:gd name="csY6" fmla="*/ 57888 h 176695"/>
                <a:gd name="csX7" fmla="*/ 754944 w 754944"/>
                <a:gd name="csY7" fmla="*/ 0 h 176695"/>
                <a:gd name="csX8" fmla="*/ 0 w 754944"/>
                <a:gd name="csY8" fmla="*/ 0 h 1766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754944" h="176695">
                  <a:moveTo>
                    <a:pt x="0" y="0"/>
                  </a:moveTo>
                  <a:lnTo>
                    <a:pt x="0" y="57888"/>
                  </a:lnTo>
                  <a:cubicBezTo>
                    <a:pt x="611" y="71590"/>
                    <a:pt x="4471" y="85151"/>
                    <a:pt x="11667" y="97338"/>
                  </a:cubicBezTo>
                  <a:cubicBezTo>
                    <a:pt x="29398" y="127351"/>
                    <a:pt x="56299" y="138774"/>
                    <a:pt x="59140" y="176695"/>
                  </a:cubicBezTo>
                  <a:lnTo>
                    <a:pt x="695805" y="176695"/>
                  </a:lnTo>
                  <a:cubicBezTo>
                    <a:pt x="698632" y="138761"/>
                    <a:pt x="725546" y="127351"/>
                    <a:pt x="743277" y="97338"/>
                  </a:cubicBezTo>
                  <a:cubicBezTo>
                    <a:pt x="750474" y="85151"/>
                    <a:pt x="754333" y="71590"/>
                    <a:pt x="754944" y="57888"/>
                  </a:cubicBezTo>
                  <a:lnTo>
                    <a:pt x="754944" y="0"/>
                  </a:lnTo>
                  <a:lnTo>
                    <a:pt x="0" y="0"/>
                  </a:lnTo>
                  <a:close/>
                </a:path>
              </a:pathLst>
            </a:custGeom>
            <a:solidFill>
              <a:schemeClr val="bg1">
                <a:lumMod val="65000"/>
              </a:schemeClr>
            </a:solidFill>
            <a:ln w="1264" cap="flat">
              <a:noFill/>
              <a:prstDash val="solid"/>
              <a:miter/>
            </a:ln>
          </p:spPr>
          <p:txBody>
            <a:bodyPr/>
            <a:lstStyle/>
            <a:p>
              <a:endParaRPr lang="en-US"/>
            </a:p>
          </p:txBody>
        </p:sp>
        <p:sp>
          <p:nvSpPr>
            <p:cNvPr id="4638" name="Freeform 4637">
              <a:extLst>
                <a:ext uri="{FF2B5EF4-FFF2-40B4-BE49-F238E27FC236}">
                  <a16:creationId xmlns:a16="http://schemas.microsoft.com/office/drawing/2014/main" id="{E4DB00D0-771A-FA10-A13A-B422C429A3BB}"/>
                </a:ext>
              </a:extLst>
            </p:cNvPr>
            <p:cNvSpPr/>
            <p:nvPr/>
          </p:nvSpPr>
          <p:spPr>
            <a:xfrm>
              <a:off x="9700242" y="3324630"/>
              <a:ext cx="761032" cy="182807"/>
            </a:xfrm>
            <a:custGeom>
              <a:avLst/>
              <a:gdLst>
                <a:gd name="csX0" fmla="*/ 701689 w 761032"/>
                <a:gd name="csY0" fmla="*/ 182808 h 182807"/>
                <a:gd name="csX1" fmla="*/ 59356 w 761032"/>
                <a:gd name="csY1" fmla="*/ 182808 h 182807"/>
                <a:gd name="csX2" fmla="*/ 59140 w 761032"/>
                <a:gd name="csY2" fmla="*/ 179981 h 182807"/>
                <a:gd name="csX3" fmla="*/ 33041 w 761032"/>
                <a:gd name="csY3" fmla="*/ 129083 h 182807"/>
                <a:gd name="csX4" fmla="*/ 12088 w 761032"/>
                <a:gd name="csY4" fmla="*/ 101947 h 182807"/>
                <a:gd name="csX5" fmla="*/ 0 w 761032"/>
                <a:gd name="csY5" fmla="*/ 61084 h 182807"/>
                <a:gd name="csX6" fmla="*/ 0 w 761032"/>
                <a:gd name="csY6" fmla="*/ 0 h 182807"/>
                <a:gd name="csX7" fmla="*/ 761033 w 761032"/>
                <a:gd name="csY7" fmla="*/ 0 h 182807"/>
                <a:gd name="csX8" fmla="*/ 761033 w 761032"/>
                <a:gd name="csY8" fmla="*/ 60944 h 182807"/>
                <a:gd name="csX9" fmla="*/ 748945 w 761032"/>
                <a:gd name="csY9" fmla="*/ 101947 h 182807"/>
                <a:gd name="csX10" fmla="*/ 727992 w 761032"/>
                <a:gd name="csY10" fmla="*/ 129083 h 182807"/>
                <a:gd name="csX11" fmla="*/ 701893 w 761032"/>
                <a:gd name="csY11" fmla="*/ 179981 h 182807"/>
                <a:gd name="csX12" fmla="*/ 701677 w 761032"/>
                <a:gd name="csY12" fmla="*/ 182808 h 182807"/>
                <a:gd name="csX13" fmla="*/ 64973 w 761032"/>
                <a:gd name="csY13" fmla="*/ 176695 h 182807"/>
                <a:gd name="csX14" fmla="*/ 696059 w 761032"/>
                <a:gd name="csY14" fmla="*/ 176695 h 182807"/>
                <a:gd name="csX15" fmla="*/ 723432 w 761032"/>
                <a:gd name="csY15" fmla="*/ 125021 h 182807"/>
                <a:gd name="csX16" fmla="*/ 743684 w 761032"/>
                <a:gd name="csY16" fmla="*/ 98840 h 182807"/>
                <a:gd name="csX17" fmla="*/ 754932 w 761032"/>
                <a:gd name="csY17" fmla="*/ 60804 h 182807"/>
                <a:gd name="csX18" fmla="*/ 754932 w 761032"/>
                <a:gd name="csY18" fmla="*/ 6112 h 182807"/>
                <a:gd name="csX19" fmla="*/ 6114 w 761032"/>
                <a:gd name="csY19" fmla="*/ 6112 h 182807"/>
                <a:gd name="csX20" fmla="*/ 6114 w 761032"/>
                <a:gd name="csY20" fmla="*/ 60944 h 182807"/>
                <a:gd name="csX21" fmla="*/ 17348 w 761032"/>
                <a:gd name="csY21" fmla="*/ 98840 h 182807"/>
                <a:gd name="csX22" fmla="*/ 37601 w 761032"/>
                <a:gd name="csY22" fmla="*/ 125021 h 182807"/>
                <a:gd name="csX23" fmla="*/ 64973 w 761032"/>
                <a:gd name="csY23" fmla="*/ 176695 h 1828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761032" h="182807">
                  <a:moveTo>
                    <a:pt x="701689" y="182808"/>
                  </a:moveTo>
                  <a:lnTo>
                    <a:pt x="59356" y="182808"/>
                  </a:lnTo>
                  <a:lnTo>
                    <a:pt x="59140" y="179981"/>
                  </a:lnTo>
                  <a:cubicBezTo>
                    <a:pt x="57382" y="156385"/>
                    <a:pt x="46097" y="143740"/>
                    <a:pt x="33041" y="129083"/>
                  </a:cubicBezTo>
                  <a:cubicBezTo>
                    <a:pt x="25870" y="121035"/>
                    <a:pt x="18456" y="112720"/>
                    <a:pt x="12088" y="101947"/>
                  </a:cubicBezTo>
                  <a:cubicBezTo>
                    <a:pt x="4815" y="89646"/>
                    <a:pt x="637" y="75512"/>
                    <a:pt x="0" y="61084"/>
                  </a:cubicBezTo>
                  <a:lnTo>
                    <a:pt x="0" y="0"/>
                  </a:lnTo>
                  <a:cubicBezTo>
                    <a:pt x="0" y="0"/>
                    <a:pt x="761033" y="0"/>
                    <a:pt x="761033" y="0"/>
                  </a:cubicBezTo>
                  <a:lnTo>
                    <a:pt x="761033" y="60944"/>
                  </a:lnTo>
                  <a:cubicBezTo>
                    <a:pt x="760396" y="75512"/>
                    <a:pt x="756205" y="89646"/>
                    <a:pt x="748945" y="101947"/>
                  </a:cubicBezTo>
                  <a:cubicBezTo>
                    <a:pt x="742576" y="112733"/>
                    <a:pt x="735163" y="121048"/>
                    <a:pt x="727992" y="129083"/>
                  </a:cubicBezTo>
                  <a:cubicBezTo>
                    <a:pt x="714936" y="143727"/>
                    <a:pt x="703651" y="156385"/>
                    <a:pt x="701893" y="179981"/>
                  </a:cubicBezTo>
                  <a:lnTo>
                    <a:pt x="701677" y="182808"/>
                  </a:lnTo>
                  <a:close/>
                  <a:moveTo>
                    <a:pt x="64973" y="176695"/>
                  </a:moveTo>
                  <a:lnTo>
                    <a:pt x="696059" y="176695"/>
                  </a:lnTo>
                  <a:cubicBezTo>
                    <a:pt x="698658" y="152819"/>
                    <a:pt x="710707" y="139296"/>
                    <a:pt x="723432" y="125021"/>
                  </a:cubicBezTo>
                  <a:cubicBezTo>
                    <a:pt x="730412" y="117203"/>
                    <a:pt x="737622" y="109104"/>
                    <a:pt x="743684" y="98840"/>
                  </a:cubicBezTo>
                  <a:cubicBezTo>
                    <a:pt x="750448" y="87393"/>
                    <a:pt x="754333" y="74238"/>
                    <a:pt x="754932" y="60804"/>
                  </a:cubicBezTo>
                  <a:lnTo>
                    <a:pt x="754932" y="6112"/>
                  </a:lnTo>
                  <a:lnTo>
                    <a:pt x="6114" y="6112"/>
                  </a:lnTo>
                  <a:lnTo>
                    <a:pt x="6114" y="60944"/>
                  </a:lnTo>
                  <a:cubicBezTo>
                    <a:pt x="6700" y="74238"/>
                    <a:pt x="10598" y="87393"/>
                    <a:pt x="17348" y="98840"/>
                  </a:cubicBezTo>
                  <a:cubicBezTo>
                    <a:pt x="23411" y="109104"/>
                    <a:pt x="30621" y="117203"/>
                    <a:pt x="37601" y="125021"/>
                  </a:cubicBezTo>
                  <a:cubicBezTo>
                    <a:pt x="50338" y="139296"/>
                    <a:pt x="62388" y="152819"/>
                    <a:pt x="64973" y="176695"/>
                  </a:cubicBezTo>
                  <a:close/>
                </a:path>
              </a:pathLst>
            </a:custGeom>
            <a:solidFill>
              <a:schemeClr val="tx1"/>
            </a:solidFill>
            <a:ln w="1264" cap="flat">
              <a:noFill/>
              <a:prstDash val="solid"/>
              <a:miter/>
            </a:ln>
          </p:spPr>
          <p:txBody>
            <a:bodyPr/>
            <a:lstStyle/>
            <a:p>
              <a:endParaRPr lang="en-US"/>
            </a:p>
          </p:txBody>
        </p:sp>
        <p:sp>
          <p:nvSpPr>
            <p:cNvPr id="4639" name="Freeform 4638">
              <a:extLst>
                <a:ext uri="{FF2B5EF4-FFF2-40B4-BE49-F238E27FC236}">
                  <a16:creationId xmlns:a16="http://schemas.microsoft.com/office/drawing/2014/main" id="{98C80F88-1E68-766A-955B-618BBEEACA78}"/>
                </a:ext>
              </a:extLst>
            </p:cNvPr>
            <p:cNvSpPr/>
            <p:nvPr/>
          </p:nvSpPr>
          <p:spPr>
            <a:xfrm>
              <a:off x="9762821" y="3440964"/>
              <a:ext cx="635900" cy="241963"/>
            </a:xfrm>
            <a:custGeom>
              <a:avLst/>
              <a:gdLst>
                <a:gd name="csX0" fmla="*/ 635901 w 635900"/>
                <a:gd name="csY0" fmla="*/ 65353 h 241963"/>
                <a:gd name="csX1" fmla="*/ 635901 w 635900"/>
                <a:gd name="csY1" fmla="*/ 125177 h 241963"/>
                <a:gd name="csX2" fmla="*/ 523583 w 635900"/>
                <a:gd name="csY2" fmla="*/ 194373 h 241963"/>
                <a:gd name="csX3" fmla="*/ 441223 w 635900"/>
                <a:gd name="csY3" fmla="*/ 241959 h 241963"/>
                <a:gd name="csX4" fmla="*/ 317950 w 635900"/>
                <a:gd name="csY4" fmla="*/ 129723 h 241963"/>
                <a:gd name="csX5" fmla="*/ 194678 w 635900"/>
                <a:gd name="csY5" fmla="*/ 241959 h 241963"/>
                <a:gd name="csX6" fmla="*/ 112318 w 635900"/>
                <a:gd name="csY6" fmla="*/ 194373 h 241963"/>
                <a:gd name="csX7" fmla="*/ 0 w 635900"/>
                <a:gd name="csY7" fmla="*/ 125177 h 241963"/>
                <a:gd name="csX8" fmla="*/ 0 w 635900"/>
                <a:gd name="csY8" fmla="*/ 65353 h 241963"/>
                <a:gd name="csX9" fmla="*/ 143206 w 635900"/>
                <a:gd name="csY9" fmla="*/ 65226 h 241963"/>
                <a:gd name="csX10" fmla="*/ 308436 w 635900"/>
                <a:gd name="csY10" fmla="*/ 28 h 241963"/>
                <a:gd name="csX11" fmla="*/ 386758 w 635900"/>
                <a:gd name="csY11" fmla="*/ 22822 h 241963"/>
                <a:gd name="csX12" fmla="*/ 470659 w 635900"/>
                <a:gd name="csY12" fmla="*/ 61992 h 241963"/>
                <a:gd name="csX13" fmla="*/ 552713 w 635900"/>
                <a:gd name="csY13" fmla="*/ 65353 h 241963"/>
                <a:gd name="csX14" fmla="*/ 635901 w 635900"/>
                <a:gd name="csY14" fmla="*/ 65353 h 2419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635900" h="241963">
                  <a:moveTo>
                    <a:pt x="635901" y="65353"/>
                  </a:moveTo>
                  <a:lnTo>
                    <a:pt x="635901" y="125177"/>
                  </a:lnTo>
                  <a:cubicBezTo>
                    <a:pt x="629341" y="177068"/>
                    <a:pt x="563833" y="194144"/>
                    <a:pt x="523583" y="194373"/>
                  </a:cubicBezTo>
                  <a:cubicBezTo>
                    <a:pt x="506833" y="237604"/>
                    <a:pt x="457425" y="241832"/>
                    <a:pt x="441223" y="241959"/>
                  </a:cubicBezTo>
                  <a:cubicBezTo>
                    <a:pt x="394999" y="242329"/>
                    <a:pt x="336649" y="216593"/>
                    <a:pt x="317950" y="129723"/>
                  </a:cubicBezTo>
                  <a:cubicBezTo>
                    <a:pt x="298641" y="210265"/>
                    <a:pt x="240889" y="242329"/>
                    <a:pt x="194678" y="241959"/>
                  </a:cubicBezTo>
                  <a:cubicBezTo>
                    <a:pt x="178476" y="241832"/>
                    <a:pt x="129068" y="237592"/>
                    <a:pt x="112318" y="194373"/>
                  </a:cubicBezTo>
                  <a:cubicBezTo>
                    <a:pt x="72068" y="194157"/>
                    <a:pt x="6560" y="177068"/>
                    <a:pt x="0" y="125177"/>
                  </a:cubicBezTo>
                  <a:lnTo>
                    <a:pt x="0" y="65353"/>
                  </a:lnTo>
                  <a:cubicBezTo>
                    <a:pt x="0" y="64933"/>
                    <a:pt x="135335" y="66054"/>
                    <a:pt x="143206" y="65226"/>
                  </a:cubicBezTo>
                  <a:cubicBezTo>
                    <a:pt x="203874" y="58808"/>
                    <a:pt x="247016" y="1570"/>
                    <a:pt x="308436" y="28"/>
                  </a:cubicBezTo>
                  <a:cubicBezTo>
                    <a:pt x="335872" y="-659"/>
                    <a:pt x="361882" y="11209"/>
                    <a:pt x="386758" y="22822"/>
                  </a:cubicBezTo>
                  <a:cubicBezTo>
                    <a:pt x="414487" y="35773"/>
                    <a:pt x="442089" y="51040"/>
                    <a:pt x="470659" y="61992"/>
                  </a:cubicBezTo>
                  <a:cubicBezTo>
                    <a:pt x="494019" y="70956"/>
                    <a:pt x="527378" y="65353"/>
                    <a:pt x="552713" y="65353"/>
                  </a:cubicBezTo>
                  <a:lnTo>
                    <a:pt x="635901" y="65353"/>
                  </a:lnTo>
                  <a:close/>
                </a:path>
              </a:pathLst>
            </a:custGeom>
            <a:solidFill>
              <a:schemeClr val="bg1">
                <a:lumMod val="65000"/>
              </a:schemeClr>
            </a:solidFill>
            <a:ln w="1264" cap="flat">
              <a:noFill/>
              <a:prstDash val="solid"/>
              <a:miter/>
            </a:ln>
          </p:spPr>
          <p:txBody>
            <a:bodyPr/>
            <a:lstStyle/>
            <a:p>
              <a:endParaRPr lang="en-US"/>
            </a:p>
          </p:txBody>
        </p:sp>
        <p:sp>
          <p:nvSpPr>
            <p:cNvPr id="4640" name="Freeform 4639">
              <a:extLst>
                <a:ext uri="{FF2B5EF4-FFF2-40B4-BE49-F238E27FC236}">
                  <a16:creationId xmlns:a16="http://schemas.microsoft.com/office/drawing/2014/main" id="{1A27B31B-D620-DAC1-3819-D4E5CA50C400}"/>
                </a:ext>
              </a:extLst>
            </p:cNvPr>
            <p:cNvSpPr/>
            <p:nvPr/>
          </p:nvSpPr>
          <p:spPr>
            <a:xfrm>
              <a:off x="9759726" y="3437910"/>
              <a:ext cx="642027" cy="248081"/>
            </a:xfrm>
            <a:custGeom>
              <a:avLst/>
              <a:gdLst>
                <a:gd name="csX0" fmla="*/ 443515 w 642027"/>
                <a:gd name="csY0" fmla="*/ 248069 h 248081"/>
                <a:gd name="csX1" fmla="*/ 320867 w 642027"/>
                <a:gd name="csY1" fmla="*/ 145052 h 248081"/>
                <a:gd name="csX2" fmla="*/ 197722 w 642027"/>
                <a:gd name="csY2" fmla="*/ 248069 h 248081"/>
                <a:gd name="csX3" fmla="*/ 113312 w 642027"/>
                <a:gd name="csY3" fmla="*/ 200444 h 248081"/>
                <a:gd name="csX4" fmla="*/ 25 w 642027"/>
                <a:gd name="csY4" fmla="*/ 128600 h 248081"/>
                <a:gd name="csX5" fmla="*/ 0 w 642027"/>
                <a:gd name="csY5" fmla="*/ 128218 h 248081"/>
                <a:gd name="csX6" fmla="*/ 0 w 642027"/>
                <a:gd name="csY6" fmla="*/ 67133 h 248081"/>
                <a:gd name="csX7" fmla="*/ 904 w 642027"/>
                <a:gd name="csY7" fmla="*/ 66242 h 248081"/>
                <a:gd name="csX8" fmla="*/ 17947 w 642027"/>
                <a:gd name="csY8" fmla="*/ 65262 h 248081"/>
                <a:gd name="csX9" fmla="*/ 53140 w 642027"/>
                <a:gd name="csY9" fmla="*/ 65376 h 248081"/>
                <a:gd name="csX10" fmla="*/ 145958 w 642027"/>
                <a:gd name="csY10" fmla="*/ 65236 h 248081"/>
                <a:gd name="csX11" fmla="*/ 223796 w 642027"/>
                <a:gd name="csY11" fmla="*/ 33134 h 248081"/>
                <a:gd name="csX12" fmla="*/ 311429 w 642027"/>
                <a:gd name="csY12" fmla="*/ 26 h 248081"/>
                <a:gd name="csX13" fmla="*/ 391127 w 642027"/>
                <a:gd name="csY13" fmla="*/ 23100 h 248081"/>
                <a:gd name="csX14" fmla="*/ 418792 w 642027"/>
                <a:gd name="csY14" fmla="*/ 36547 h 248081"/>
                <a:gd name="csX15" fmla="*/ 474824 w 642027"/>
                <a:gd name="csY15" fmla="*/ 62193 h 248081"/>
                <a:gd name="csX16" fmla="*/ 533773 w 642027"/>
                <a:gd name="csY16" fmla="*/ 66178 h 248081"/>
                <a:gd name="csX17" fmla="*/ 555783 w 642027"/>
                <a:gd name="csY17" fmla="*/ 65351 h 248081"/>
                <a:gd name="csX18" fmla="*/ 642027 w 642027"/>
                <a:gd name="csY18" fmla="*/ 65351 h 248081"/>
                <a:gd name="csX19" fmla="*/ 642002 w 642027"/>
                <a:gd name="csY19" fmla="*/ 128613 h 248081"/>
                <a:gd name="csX20" fmla="*/ 528716 w 642027"/>
                <a:gd name="csY20" fmla="*/ 200457 h 248081"/>
                <a:gd name="csX21" fmla="*/ 444305 w 642027"/>
                <a:gd name="csY21" fmla="*/ 248082 h 248081"/>
                <a:gd name="csX22" fmla="*/ 443490 w 642027"/>
                <a:gd name="csY22" fmla="*/ 248082 h 248081"/>
                <a:gd name="csX23" fmla="*/ 321198 w 642027"/>
                <a:gd name="csY23" fmla="*/ 118986 h 248081"/>
                <a:gd name="csX24" fmla="*/ 324026 w 642027"/>
                <a:gd name="csY24" fmla="*/ 132127 h 248081"/>
                <a:gd name="csX25" fmla="*/ 444292 w 642027"/>
                <a:gd name="csY25" fmla="*/ 241957 h 248081"/>
                <a:gd name="csX26" fmla="*/ 523825 w 642027"/>
                <a:gd name="csY26" fmla="*/ 196318 h 248081"/>
                <a:gd name="csX27" fmla="*/ 524576 w 642027"/>
                <a:gd name="csY27" fmla="*/ 194383 h 248081"/>
                <a:gd name="csX28" fmla="*/ 526652 w 642027"/>
                <a:gd name="csY28" fmla="*/ 194383 h 248081"/>
                <a:gd name="csX29" fmla="*/ 635939 w 642027"/>
                <a:gd name="csY29" fmla="*/ 128040 h 248081"/>
                <a:gd name="csX30" fmla="*/ 635939 w 642027"/>
                <a:gd name="csY30" fmla="*/ 71476 h 248081"/>
                <a:gd name="csX31" fmla="*/ 555808 w 642027"/>
                <a:gd name="csY31" fmla="*/ 71476 h 248081"/>
                <a:gd name="csX32" fmla="*/ 534129 w 642027"/>
                <a:gd name="csY32" fmla="*/ 72291 h 248081"/>
                <a:gd name="csX33" fmla="*/ 472659 w 642027"/>
                <a:gd name="csY33" fmla="*/ 67898 h 248081"/>
                <a:gd name="csX34" fmla="*/ 416105 w 642027"/>
                <a:gd name="csY34" fmla="*/ 42022 h 248081"/>
                <a:gd name="csX35" fmla="*/ 388566 w 642027"/>
                <a:gd name="csY35" fmla="*/ 28639 h 248081"/>
                <a:gd name="csX36" fmla="*/ 311620 w 642027"/>
                <a:gd name="csY36" fmla="*/ 6126 h 248081"/>
                <a:gd name="csX37" fmla="*/ 226929 w 642027"/>
                <a:gd name="csY37" fmla="*/ 38393 h 248081"/>
                <a:gd name="csX38" fmla="*/ 146633 w 642027"/>
                <a:gd name="csY38" fmla="*/ 71310 h 248081"/>
                <a:gd name="csX39" fmla="*/ 53153 w 642027"/>
                <a:gd name="csY39" fmla="*/ 71476 h 248081"/>
                <a:gd name="csX40" fmla="*/ 6165 w 642027"/>
                <a:gd name="csY40" fmla="*/ 71374 h 248081"/>
                <a:gd name="csX41" fmla="*/ 6165 w 642027"/>
                <a:gd name="csY41" fmla="*/ 128027 h 248081"/>
                <a:gd name="csX42" fmla="*/ 115452 w 642027"/>
                <a:gd name="csY42" fmla="*/ 194358 h 248081"/>
                <a:gd name="csX43" fmla="*/ 117528 w 642027"/>
                <a:gd name="csY43" fmla="*/ 194358 h 248081"/>
                <a:gd name="csX44" fmla="*/ 118279 w 642027"/>
                <a:gd name="csY44" fmla="*/ 196306 h 248081"/>
                <a:gd name="csX45" fmla="*/ 197811 w 642027"/>
                <a:gd name="csY45" fmla="*/ 241944 h 248081"/>
                <a:gd name="csX46" fmla="*/ 198563 w 642027"/>
                <a:gd name="csY46" fmla="*/ 241944 h 248081"/>
                <a:gd name="csX47" fmla="*/ 318090 w 642027"/>
                <a:gd name="csY47" fmla="*/ 132038 h 248081"/>
                <a:gd name="csX48" fmla="*/ 321224 w 642027"/>
                <a:gd name="csY48" fmla="*/ 118973 h 2480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Lst>
              <a:rect l="l" t="t" r="r" b="b"/>
              <a:pathLst>
                <a:path w="642027" h="248081">
                  <a:moveTo>
                    <a:pt x="443515" y="248069"/>
                  </a:moveTo>
                  <a:cubicBezTo>
                    <a:pt x="419709" y="248069"/>
                    <a:pt x="346686" y="240008"/>
                    <a:pt x="320867" y="145052"/>
                  </a:cubicBezTo>
                  <a:cubicBezTo>
                    <a:pt x="299150" y="216604"/>
                    <a:pt x="244430" y="248426"/>
                    <a:pt x="197722" y="248069"/>
                  </a:cubicBezTo>
                  <a:cubicBezTo>
                    <a:pt x="182425" y="247954"/>
                    <a:pt x="131654" y="244121"/>
                    <a:pt x="113312" y="200444"/>
                  </a:cubicBezTo>
                  <a:cubicBezTo>
                    <a:pt x="75991" y="199693"/>
                    <a:pt x="7031" y="183954"/>
                    <a:pt x="25" y="128600"/>
                  </a:cubicBezTo>
                  <a:lnTo>
                    <a:pt x="0" y="128218"/>
                  </a:lnTo>
                  <a:lnTo>
                    <a:pt x="0" y="67133"/>
                  </a:lnTo>
                  <a:lnTo>
                    <a:pt x="904" y="66242"/>
                  </a:lnTo>
                  <a:cubicBezTo>
                    <a:pt x="1575" y="65572"/>
                    <a:pt x="7256" y="65244"/>
                    <a:pt x="17947" y="65262"/>
                  </a:cubicBezTo>
                  <a:cubicBezTo>
                    <a:pt x="27041" y="65274"/>
                    <a:pt x="39511" y="65325"/>
                    <a:pt x="53140" y="65376"/>
                  </a:cubicBezTo>
                  <a:cubicBezTo>
                    <a:pt x="90423" y="65516"/>
                    <a:pt x="141474" y="65720"/>
                    <a:pt x="145958" y="65236"/>
                  </a:cubicBezTo>
                  <a:cubicBezTo>
                    <a:pt x="174362" y="62231"/>
                    <a:pt x="199493" y="47434"/>
                    <a:pt x="223796" y="33134"/>
                  </a:cubicBezTo>
                  <a:cubicBezTo>
                    <a:pt x="250761" y="17255"/>
                    <a:pt x="278643" y="854"/>
                    <a:pt x="311429" y="26"/>
                  </a:cubicBezTo>
                  <a:cubicBezTo>
                    <a:pt x="340139" y="-649"/>
                    <a:pt x="367231" y="11945"/>
                    <a:pt x="391127" y="23100"/>
                  </a:cubicBezTo>
                  <a:cubicBezTo>
                    <a:pt x="400361" y="27417"/>
                    <a:pt x="409723" y="32052"/>
                    <a:pt x="418792" y="36547"/>
                  </a:cubicBezTo>
                  <a:cubicBezTo>
                    <a:pt x="437019" y="45575"/>
                    <a:pt x="455871" y="54922"/>
                    <a:pt x="474824" y="62193"/>
                  </a:cubicBezTo>
                  <a:cubicBezTo>
                    <a:pt x="491293" y="68509"/>
                    <a:pt x="512896" y="67325"/>
                    <a:pt x="533773" y="66178"/>
                  </a:cubicBezTo>
                  <a:cubicBezTo>
                    <a:pt x="541542" y="65758"/>
                    <a:pt x="548879" y="65351"/>
                    <a:pt x="555783" y="65351"/>
                  </a:cubicBezTo>
                  <a:lnTo>
                    <a:pt x="642027" y="65351"/>
                  </a:lnTo>
                  <a:lnTo>
                    <a:pt x="642002" y="128613"/>
                  </a:lnTo>
                  <a:cubicBezTo>
                    <a:pt x="634996" y="183954"/>
                    <a:pt x="566036" y="199693"/>
                    <a:pt x="528716" y="200457"/>
                  </a:cubicBezTo>
                  <a:cubicBezTo>
                    <a:pt x="510387" y="244134"/>
                    <a:pt x="459615" y="247954"/>
                    <a:pt x="444305" y="248082"/>
                  </a:cubicBezTo>
                  <a:cubicBezTo>
                    <a:pt x="444038" y="248082"/>
                    <a:pt x="443770" y="248082"/>
                    <a:pt x="443490" y="248082"/>
                  </a:cubicBezTo>
                  <a:close/>
                  <a:moveTo>
                    <a:pt x="321198" y="118986"/>
                  </a:moveTo>
                  <a:lnTo>
                    <a:pt x="324026" y="132127"/>
                  </a:lnTo>
                  <a:cubicBezTo>
                    <a:pt x="346113" y="234737"/>
                    <a:pt x="421684" y="242148"/>
                    <a:pt x="444292" y="241957"/>
                  </a:cubicBezTo>
                  <a:cubicBezTo>
                    <a:pt x="458839" y="241842"/>
                    <a:pt x="507584" y="238213"/>
                    <a:pt x="523825" y="196318"/>
                  </a:cubicBezTo>
                  <a:lnTo>
                    <a:pt x="524576" y="194383"/>
                  </a:lnTo>
                  <a:lnTo>
                    <a:pt x="526652" y="194383"/>
                  </a:lnTo>
                  <a:cubicBezTo>
                    <a:pt x="561527" y="194179"/>
                    <a:pt x="629201" y="180057"/>
                    <a:pt x="635939" y="128040"/>
                  </a:cubicBezTo>
                  <a:lnTo>
                    <a:pt x="635939" y="71476"/>
                  </a:lnTo>
                  <a:lnTo>
                    <a:pt x="555808" y="71476"/>
                  </a:lnTo>
                  <a:cubicBezTo>
                    <a:pt x="549070" y="71476"/>
                    <a:pt x="541810" y="71870"/>
                    <a:pt x="534129" y="72291"/>
                  </a:cubicBezTo>
                  <a:cubicBezTo>
                    <a:pt x="513609" y="73411"/>
                    <a:pt x="490338" y="74685"/>
                    <a:pt x="472659" y="67898"/>
                  </a:cubicBezTo>
                  <a:cubicBezTo>
                    <a:pt x="453438" y="60525"/>
                    <a:pt x="434459" y="51114"/>
                    <a:pt x="416105" y="42022"/>
                  </a:cubicBezTo>
                  <a:cubicBezTo>
                    <a:pt x="407074" y="37553"/>
                    <a:pt x="397737" y="32918"/>
                    <a:pt x="388566" y="28639"/>
                  </a:cubicBezTo>
                  <a:cubicBezTo>
                    <a:pt x="365295" y="17764"/>
                    <a:pt x="338878" y="5476"/>
                    <a:pt x="311620" y="6126"/>
                  </a:cubicBezTo>
                  <a:cubicBezTo>
                    <a:pt x="280413" y="6915"/>
                    <a:pt x="254442" y="22208"/>
                    <a:pt x="226929" y="38393"/>
                  </a:cubicBezTo>
                  <a:cubicBezTo>
                    <a:pt x="202066" y="53025"/>
                    <a:pt x="176349" y="68165"/>
                    <a:pt x="146633" y="71310"/>
                  </a:cubicBezTo>
                  <a:cubicBezTo>
                    <a:pt x="142175" y="71781"/>
                    <a:pt x="103389" y="71680"/>
                    <a:pt x="53153" y="71476"/>
                  </a:cubicBezTo>
                  <a:cubicBezTo>
                    <a:pt x="32722" y="71399"/>
                    <a:pt x="13234" y="71323"/>
                    <a:pt x="6165" y="71374"/>
                  </a:cubicBezTo>
                  <a:lnTo>
                    <a:pt x="6165" y="128027"/>
                  </a:lnTo>
                  <a:cubicBezTo>
                    <a:pt x="12903" y="180045"/>
                    <a:pt x="80564" y="194167"/>
                    <a:pt x="115452" y="194358"/>
                  </a:cubicBezTo>
                  <a:lnTo>
                    <a:pt x="117528" y="194358"/>
                  </a:lnTo>
                  <a:cubicBezTo>
                    <a:pt x="117528" y="194358"/>
                    <a:pt x="118279" y="196306"/>
                    <a:pt x="118279" y="196306"/>
                  </a:cubicBezTo>
                  <a:cubicBezTo>
                    <a:pt x="134519" y="238200"/>
                    <a:pt x="183253" y="241829"/>
                    <a:pt x="197811" y="241944"/>
                  </a:cubicBezTo>
                  <a:cubicBezTo>
                    <a:pt x="198053" y="241944"/>
                    <a:pt x="198321" y="241944"/>
                    <a:pt x="198563" y="241944"/>
                  </a:cubicBezTo>
                  <a:cubicBezTo>
                    <a:pt x="245080" y="241944"/>
                    <a:pt x="299876" y="208059"/>
                    <a:pt x="318090" y="132038"/>
                  </a:cubicBezTo>
                  <a:lnTo>
                    <a:pt x="321224" y="118973"/>
                  </a:lnTo>
                  <a:close/>
                </a:path>
              </a:pathLst>
            </a:custGeom>
            <a:solidFill>
              <a:schemeClr val="tx1"/>
            </a:solidFill>
            <a:ln w="1264" cap="flat">
              <a:noFill/>
              <a:prstDash val="solid"/>
              <a:miter/>
            </a:ln>
          </p:spPr>
          <p:txBody>
            <a:bodyPr/>
            <a:lstStyle/>
            <a:p>
              <a:endParaRPr lang="en-US"/>
            </a:p>
          </p:txBody>
        </p:sp>
        <p:sp>
          <p:nvSpPr>
            <p:cNvPr id="4641" name="Freeform 4640">
              <a:extLst>
                <a:ext uri="{FF2B5EF4-FFF2-40B4-BE49-F238E27FC236}">
                  <a16:creationId xmlns:a16="http://schemas.microsoft.com/office/drawing/2014/main" id="{6438CBFE-1689-5AE2-B2BF-C7A508F48385}"/>
                </a:ext>
              </a:extLst>
            </p:cNvPr>
            <p:cNvSpPr/>
            <p:nvPr/>
          </p:nvSpPr>
          <p:spPr>
            <a:xfrm>
              <a:off x="9703185" y="3174938"/>
              <a:ext cx="755113" cy="461304"/>
            </a:xfrm>
            <a:custGeom>
              <a:avLst/>
              <a:gdLst>
                <a:gd name="csX0" fmla="*/ 695906 w 755113"/>
                <a:gd name="csY0" fmla="*/ 286059 h 461304"/>
                <a:gd name="csX1" fmla="*/ 695524 w 755113"/>
                <a:gd name="csY1" fmla="*/ 341706 h 461304"/>
                <a:gd name="csX2" fmla="*/ 583206 w 755113"/>
                <a:gd name="csY2" fmla="*/ 410902 h 461304"/>
                <a:gd name="csX3" fmla="*/ 572341 w 755113"/>
                <a:gd name="csY3" fmla="*/ 431009 h 461304"/>
                <a:gd name="csX4" fmla="*/ 558482 w 755113"/>
                <a:gd name="csY4" fmla="*/ 445067 h 461304"/>
                <a:gd name="csX5" fmla="*/ 529416 w 755113"/>
                <a:gd name="csY5" fmla="*/ 457623 h 461304"/>
                <a:gd name="csX6" fmla="*/ 395317 w 755113"/>
                <a:gd name="csY6" fmla="*/ 395761 h 461304"/>
                <a:gd name="csX7" fmla="*/ 377561 w 755113"/>
                <a:gd name="csY7" fmla="*/ 325394 h 461304"/>
                <a:gd name="csX8" fmla="*/ 371039 w 755113"/>
                <a:gd name="csY8" fmla="*/ 343222 h 461304"/>
                <a:gd name="csX9" fmla="*/ 308753 w 755113"/>
                <a:gd name="csY9" fmla="*/ 450314 h 461304"/>
                <a:gd name="csX10" fmla="*/ 240354 w 755113"/>
                <a:gd name="csY10" fmla="*/ 459011 h 461304"/>
                <a:gd name="csX11" fmla="*/ 171916 w 755113"/>
                <a:gd name="csY11" fmla="*/ 410902 h 461304"/>
                <a:gd name="csX12" fmla="*/ 169674 w 755113"/>
                <a:gd name="csY12" fmla="*/ 411310 h 461304"/>
                <a:gd name="csX13" fmla="*/ 59597 w 755113"/>
                <a:gd name="csY13" fmla="*/ 341706 h 461304"/>
                <a:gd name="csX14" fmla="*/ 59215 w 755113"/>
                <a:gd name="csY14" fmla="*/ 286059 h 461304"/>
                <a:gd name="csX15" fmla="*/ 11756 w 755113"/>
                <a:gd name="csY15" fmla="*/ 200589 h 461304"/>
                <a:gd name="csX16" fmla="*/ 12851 w 755113"/>
                <a:gd name="csY16" fmla="*/ 111682 h 461304"/>
                <a:gd name="csX17" fmla="*/ 89505 w 755113"/>
                <a:gd name="csY17" fmla="*/ 47809 h 461304"/>
                <a:gd name="csX18" fmla="*/ 251219 w 755113"/>
                <a:gd name="csY18" fmla="*/ 5163 h 461304"/>
                <a:gd name="csX19" fmla="*/ 357869 w 755113"/>
                <a:gd name="csY19" fmla="*/ 60810 h 461304"/>
                <a:gd name="csX20" fmla="*/ 397240 w 755113"/>
                <a:gd name="csY20" fmla="*/ 60810 h 461304"/>
                <a:gd name="csX21" fmla="*/ 503890 w 755113"/>
                <a:gd name="csY21" fmla="*/ 5163 h 461304"/>
                <a:gd name="csX22" fmla="*/ 665604 w 755113"/>
                <a:gd name="csY22" fmla="*/ 47809 h 461304"/>
                <a:gd name="csX23" fmla="*/ 742257 w 755113"/>
                <a:gd name="csY23" fmla="*/ 111682 h 461304"/>
                <a:gd name="csX24" fmla="*/ 743353 w 755113"/>
                <a:gd name="csY24" fmla="*/ 200589 h 461304"/>
                <a:gd name="csX25" fmla="*/ 695893 w 755113"/>
                <a:gd name="csY25" fmla="*/ 286059 h 4613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755113" h="461304">
                  <a:moveTo>
                    <a:pt x="695906" y="286059"/>
                  </a:moveTo>
                  <a:cubicBezTo>
                    <a:pt x="694518" y="304574"/>
                    <a:pt x="697867" y="323280"/>
                    <a:pt x="695524" y="341706"/>
                  </a:cubicBezTo>
                  <a:cubicBezTo>
                    <a:pt x="688964" y="393597"/>
                    <a:pt x="631429" y="420083"/>
                    <a:pt x="583206" y="410902"/>
                  </a:cubicBezTo>
                  <a:cubicBezTo>
                    <a:pt x="583677" y="411004"/>
                    <a:pt x="573602" y="429315"/>
                    <a:pt x="572341" y="431009"/>
                  </a:cubicBezTo>
                  <a:cubicBezTo>
                    <a:pt x="568405" y="436332"/>
                    <a:pt x="563756" y="441094"/>
                    <a:pt x="558482" y="445067"/>
                  </a:cubicBezTo>
                  <a:cubicBezTo>
                    <a:pt x="549948" y="451485"/>
                    <a:pt x="539898" y="455636"/>
                    <a:pt x="529416" y="457623"/>
                  </a:cubicBezTo>
                  <a:cubicBezTo>
                    <a:pt x="472925" y="468281"/>
                    <a:pt x="413939" y="458157"/>
                    <a:pt x="395317" y="395761"/>
                  </a:cubicBezTo>
                  <a:cubicBezTo>
                    <a:pt x="389712" y="376992"/>
                    <a:pt x="389699" y="335581"/>
                    <a:pt x="377561" y="325394"/>
                  </a:cubicBezTo>
                  <a:cubicBezTo>
                    <a:pt x="374606" y="328348"/>
                    <a:pt x="372771" y="334728"/>
                    <a:pt x="371039" y="343222"/>
                  </a:cubicBezTo>
                  <a:cubicBezTo>
                    <a:pt x="364747" y="374190"/>
                    <a:pt x="360059" y="432690"/>
                    <a:pt x="308753" y="450314"/>
                  </a:cubicBezTo>
                  <a:cubicBezTo>
                    <a:pt x="286578" y="457928"/>
                    <a:pt x="263345" y="459202"/>
                    <a:pt x="240354" y="459011"/>
                  </a:cubicBezTo>
                  <a:cubicBezTo>
                    <a:pt x="224152" y="458883"/>
                    <a:pt x="188665" y="454146"/>
                    <a:pt x="171916" y="410902"/>
                  </a:cubicBezTo>
                  <a:cubicBezTo>
                    <a:pt x="171164" y="411042"/>
                    <a:pt x="170425" y="411170"/>
                    <a:pt x="169674" y="411310"/>
                  </a:cubicBezTo>
                  <a:cubicBezTo>
                    <a:pt x="121921" y="419281"/>
                    <a:pt x="66068" y="392807"/>
                    <a:pt x="59597" y="341706"/>
                  </a:cubicBezTo>
                  <a:cubicBezTo>
                    <a:pt x="57254" y="323293"/>
                    <a:pt x="60591" y="304587"/>
                    <a:pt x="59215" y="286059"/>
                  </a:cubicBezTo>
                  <a:cubicBezTo>
                    <a:pt x="56388" y="248125"/>
                    <a:pt x="29486" y="230603"/>
                    <a:pt x="11756" y="200589"/>
                  </a:cubicBezTo>
                  <a:cubicBezTo>
                    <a:pt x="-4421" y="173186"/>
                    <a:pt x="-3758" y="138817"/>
                    <a:pt x="12851" y="111682"/>
                  </a:cubicBezTo>
                  <a:cubicBezTo>
                    <a:pt x="30403" y="82992"/>
                    <a:pt x="59865" y="63777"/>
                    <a:pt x="89505" y="47809"/>
                  </a:cubicBezTo>
                  <a:cubicBezTo>
                    <a:pt x="137525" y="21933"/>
                    <a:pt x="195824" y="-13352"/>
                    <a:pt x="251219" y="5163"/>
                  </a:cubicBezTo>
                  <a:cubicBezTo>
                    <a:pt x="288717" y="17693"/>
                    <a:pt x="320752" y="47299"/>
                    <a:pt x="357869" y="60810"/>
                  </a:cubicBezTo>
                  <a:cubicBezTo>
                    <a:pt x="370581" y="65458"/>
                    <a:pt x="384528" y="65458"/>
                    <a:pt x="397240" y="60810"/>
                  </a:cubicBezTo>
                  <a:cubicBezTo>
                    <a:pt x="434357" y="47299"/>
                    <a:pt x="466391" y="17693"/>
                    <a:pt x="503890" y="5163"/>
                  </a:cubicBezTo>
                  <a:cubicBezTo>
                    <a:pt x="559285" y="-13352"/>
                    <a:pt x="617584" y="21933"/>
                    <a:pt x="665604" y="47809"/>
                  </a:cubicBezTo>
                  <a:cubicBezTo>
                    <a:pt x="695231" y="63777"/>
                    <a:pt x="724705" y="82992"/>
                    <a:pt x="742257" y="111682"/>
                  </a:cubicBezTo>
                  <a:cubicBezTo>
                    <a:pt x="758867" y="138817"/>
                    <a:pt x="759542" y="173186"/>
                    <a:pt x="743353" y="200589"/>
                  </a:cubicBezTo>
                  <a:cubicBezTo>
                    <a:pt x="725622" y="230603"/>
                    <a:pt x="698721" y="248125"/>
                    <a:pt x="695893" y="286059"/>
                  </a:cubicBezTo>
                  <a:close/>
                </a:path>
              </a:pathLst>
            </a:custGeom>
            <a:solidFill>
              <a:schemeClr val="bg1">
                <a:lumMod val="85000"/>
              </a:schemeClr>
            </a:solidFill>
            <a:ln w="1264" cap="flat">
              <a:noFill/>
              <a:prstDash val="solid"/>
              <a:miter/>
            </a:ln>
          </p:spPr>
          <p:txBody>
            <a:bodyPr/>
            <a:lstStyle/>
            <a:p>
              <a:endParaRPr lang="en-US"/>
            </a:p>
          </p:txBody>
        </p:sp>
        <p:sp>
          <p:nvSpPr>
            <p:cNvPr id="4642" name="Freeform 4641">
              <a:extLst>
                <a:ext uri="{FF2B5EF4-FFF2-40B4-BE49-F238E27FC236}">
                  <a16:creationId xmlns:a16="http://schemas.microsoft.com/office/drawing/2014/main" id="{CFD2EA24-3170-D75A-4F27-55AAB2487633}"/>
                </a:ext>
              </a:extLst>
            </p:cNvPr>
            <p:cNvSpPr/>
            <p:nvPr/>
          </p:nvSpPr>
          <p:spPr>
            <a:xfrm>
              <a:off x="10087280" y="3490605"/>
              <a:ext cx="201365" cy="143348"/>
            </a:xfrm>
            <a:custGeom>
              <a:avLst/>
              <a:gdLst>
                <a:gd name="csX0" fmla="*/ 0 w 201365"/>
                <a:gd name="csY0" fmla="*/ 27504 h 143348"/>
                <a:gd name="csX1" fmla="*/ 0 w 201365"/>
                <a:gd name="csY1" fmla="*/ 27542 h 143348"/>
                <a:gd name="csX2" fmla="*/ 62286 w 201365"/>
                <a:gd name="csY2" fmla="*/ 134634 h 143348"/>
                <a:gd name="csX3" fmla="*/ 130685 w 201365"/>
                <a:gd name="csY3" fmla="*/ 143331 h 143348"/>
                <a:gd name="csX4" fmla="*/ 199123 w 201365"/>
                <a:gd name="csY4" fmla="*/ 95222 h 143348"/>
                <a:gd name="csX5" fmla="*/ 201365 w 201365"/>
                <a:gd name="csY5" fmla="*/ 95630 h 143348"/>
                <a:gd name="csX6" fmla="*/ 86550 w 201365"/>
                <a:gd name="csY6" fmla="*/ 5207 h 143348"/>
                <a:gd name="csX7" fmla="*/ 13 w 201365"/>
                <a:gd name="csY7" fmla="*/ 27491 h 1433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01365" h="143348">
                  <a:moveTo>
                    <a:pt x="0" y="27504"/>
                  </a:moveTo>
                  <a:lnTo>
                    <a:pt x="0" y="27542"/>
                  </a:lnTo>
                  <a:cubicBezTo>
                    <a:pt x="6292" y="58511"/>
                    <a:pt x="10980" y="117010"/>
                    <a:pt x="62286" y="134634"/>
                  </a:cubicBezTo>
                  <a:cubicBezTo>
                    <a:pt x="84462" y="142249"/>
                    <a:pt x="107695" y="143522"/>
                    <a:pt x="130685" y="143331"/>
                  </a:cubicBezTo>
                  <a:cubicBezTo>
                    <a:pt x="146887" y="143204"/>
                    <a:pt x="182374" y="138467"/>
                    <a:pt x="199123" y="95222"/>
                  </a:cubicBezTo>
                  <a:cubicBezTo>
                    <a:pt x="199875" y="95363"/>
                    <a:pt x="200614" y="95490"/>
                    <a:pt x="201365" y="95630"/>
                  </a:cubicBezTo>
                  <a:cubicBezTo>
                    <a:pt x="178947" y="53595"/>
                    <a:pt x="130953" y="20080"/>
                    <a:pt x="86550" y="5207"/>
                  </a:cubicBezTo>
                  <a:cubicBezTo>
                    <a:pt x="52987" y="-6037"/>
                    <a:pt x="16176" y="724"/>
                    <a:pt x="13" y="27491"/>
                  </a:cubicBezTo>
                  <a:close/>
                </a:path>
              </a:pathLst>
            </a:custGeom>
            <a:solidFill>
              <a:schemeClr val="bg1">
                <a:lumMod val="65000"/>
              </a:schemeClr>
            </a:solidFill>
            <a:ln w="1264" cap="flat">
              <a:noFill/>
              <a:prstDash val="solid"/>
              <a:miter/>
            </a:ln>
          </p:spPr>
          <p:txBody>
            <a:bodyPr/>
            <a:lstStyle/>
            <a:p>
              <a:endParaRPr lang="en-US"/>
            </a:p>
          </p:txBody>
        </p:sp>
        <p:sp>
          <p:nvSpPr>
            <p:cNvPr id="4643" name="Freeform 4642">
              <a:extLst>
                <a:ext uri="{FF2B5EF4-FFF2-40B4-BE49-F238E27FC236}">
                  <a16:creationId xmlns:a16="http://schemas.microsoft.com/office/drawing/2014/main" id="{C37DC8BE-5149-A370-9F7C-1E5748773BED}"/>
                </a:ext>
              </a:extLst>
            </p:cNvPr>
            <p:cNvSpPr/>
            <p:nvPr/>
          </p:nvSpPr>
          <p:spPr>
            <a:xfrm>
              <a:off x="9872872" y="3490605"/>
              <a:ext cx="201365" cy="143348"/>
            </a:xfrm>
            <a:custGeom>
              <a:avLst/>
              <a:gdLst>
                <a:gd name="csX0" fmla="*/ 201365 w 201365"/>
                <a:gd name="csY0" fmla="*/ 27504 h 143348"/>
                <a:gd name="csX1" fmla="*/ 201365 w 201365"/>
                <a:gd name="csY1" fmla="*/ 27542 h 143348"/>
                <a:gd name="csX2" fmla="*/ 139079 w 201365"/>
                <a:gd name="csY2" fmla="*/ 134634 h 143348"/>
                <a:gd name="csX3" fmla="*/ 70680 w 201365"/>
                <a:gd name="csY3" fmla="*/ 143331 h 143348"/>
                <a:gd name="csX4" fmla="*/ 2242 w 201365"/>
                <a:gd name="csY4" fmla="*/ 95222 h 143348"/>
                <a:gd name="csX5" fmla="*/ 0 w 201365"/>
                <a:gd name="csY5" fmla="*/ 95630 h 143348"/>
                <a:gd name="csX6" fmla="*/ 114815 w 201365"/>
                <a:gd name="csY6" fmla="*/ 5207 h 143348"/>
                <a:gd name="csX7" fmla="*/ 201352 w 201365"/>
                <a:gd name="csY7" fmla="*/ 27491 h 1433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01365" h="143348">
                  <a:moveTo>
                    <a:pt x="201365" y="27504"/>
                  </a:moveTo>
                  <a:lnTo>
                    <a:pt x="201365" y="27542"/>
                  </a:lnTo>
                  <a:cubicBezTo>
                    <a:pt x="195073" y="58511"/>
                    <a:pt x="190386" y="117010"/>
                    <a:pt x="139079" y="134634"/>
                  </a:cubicBezTo>
                  <a:cubicBezTo>
                    <a:pt x="116904" y="142249"/>
                    <a:pt x="93671" y="143522"/>
                    <a:pt x="70680" y="143331"/>
                  </a:cubicBezTo>
                  <a:cubicBezTo>
                    <a:pt x="54478" y="143204"/>
                    <a:pt x="18991" y="138467"/>
                    <a:pt x="2242" y="95222"/>
                  </a:cubicBezTo>
                  <a:cubicBezTo>
                    <a:pt x="1490" y="95363"/>
                    <a:pt x="752" y="95490"/>
                    <a:pt x="0" y="95630"/>
                  </a:cubicBezTo>
                  <a:cubicBezTo>
                    <a:pt x="22418" y="53595"/>
                    <a:pt x="70412" y="20080"/>
                    <a:pt x="114815" y="5207"/>
                  </a:cubicBezTo>
                  <a:cubicBezTo>
                    <a:pt x="148378" y="-6037"/>
                    <a:pt x="185189" y="724"/>
                    <a:pt x="201352" y="27491"/>
                  </a:cubicBezTo>
                  <a:close/>
                </a:path>
              </a:pathLst>
            </a:custGeom>
            <a:solidFill>
              <a:schemeClr val="bg1">
                <a:lumMod val="65000"/>
              </a:schemeClr>
            </a:solidFill>
            <a:ln w="1264" cap="flat">
              <a:noFill/>
              <a:prstDash val="solid"/>
              <a:miter/>
            </a:ln>
          </p:spPr>
          <p:txBody>
            <a:bodyPr/>
            <a:lstStyle/>
            <a:p>
              <a:endParaRPr lang="en-US"/>
            </a:p>
          </p:txBody>
        </p:sp>
        <p:sp>
          <p:nvSpPr>
            <p:cNvPr id="4644" name="Freeform 4643">
              <a:extLst>
                <a:ext uri="{FF2B5EF4-FFF2-40B4-BE49-F238E27FC236}">
                  <a16:creationId xmlns:a16="http://schemas.microsoft.com/office/drawing/2014/main" id="{02994328-B38D-4F62-A9DB-AA77DBE9F48A}"/>
                </a:ext>
              </a:extLst>
            </p:cNvPr>
            <p:cNvSpPr/>
            <p:nvPr/>
          </p:nvSpPr>
          <p:spPr>
            <a:xfrm>
              <a:off x="10086694" y="3487592"/>
              <a:ext cx="207632" cy="102819"/>
            </a:xfrm>
            <a:custGeom>
              <a:avLst/>
              <a:gdLst>
                <a:gd name="csX0" fmla="*/ 207632 w 207632"/>
                <a:gd name="csY0" fmla="*/ 102819 h 102819"/>
                <a:gd name="csX1" fmla="*/ 199136 w 207632"/>
                <a:gd name="csY1" fmla="*/ 101240 h 102819"/>
                <a:gd name="csX2" fmla="*/ 199365 w 207632"/>
                <a:gd name="csY2" fmla="*/ 100018 h 102819"/>
                <a:gd name="csX3" fmla="*/ 199238 w 207632"/>
                <a:gd name="csY3" fmla="*/ 100082 h 102819"/>
                <a:gd name="csX4" fmla="*/ 86143 w 207632"/>
                <a:gd name="csY4" fmla="*/ 11123 h 102819"/>
                <a:gd name="csX5" fmla="*/ 5235 w 207632"/>
                <a:gd name="csY5" fmla="*/ 32095 h 102819"/>
                <a:gd name="csX6" fmla="*/ 0 w 207632"/>
                <a:gd name="csY6" fmla="*/ 28937 h 102819"/>
                <a:gd name="csX7" fmla="*/ 88079 w 207632"/>
                <a:gd name="csY7" fmla="*/ 5329 h 102819"/>
                <a:gd name="csX8" fmla="*/ 204626 w 207632"/>
                <a:gd name="csY8" fmla="*/ 97204 h 102819"/>
                <a:gd name="csX9" fmla="*/ 207619 w 207632"/>
                <a:gd name="csY9" fmla="*/ 102819 h 1028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07632" h="102819">
                  <a:moveTo>
                    <a:pt x="207632" y="102819"/>
                  </a:moveTo>
                  <a:lnTo>
                    <a:pt x="199136" y="101240"/>
                  </a:lnTo>
                  <a:lnTo>
                    <a:pt x="199365" y="100018"/>
                  </a:lnTo>
                  <a:lnTo>
                    <a:pt x="199238" y="100082"/>
                  </a:lnTo>
                  <a:cubicBezTo>
                    <a:pt x="179088" y="62300"/>
                    <a:pt x="134698" y="27384"/>
                    <a:pt x="86143" y="11123"/>
                  </a:cubicBezTo>
                  <a:cubicBezTo>
                    <a:pt x="52198" y="-248"/>
                    <a:pt x="19679" y="8181"/>
                    <a:pt x="5235" y="32095"/>
                  </a:cubicBezTo>
                  <a:lnTo>
                    <a:pt x="0" y="28937"/>
                  </a:lnTo>
                  <a:cubicBezTo>
                    <a:pt x="15960" y="2515"/>
                    <a:pt x="51344" y="-6985"/>
                    <a:pt x="88079" y="5329"/>
                  </a:cubicBezTo>
                  <a:cubicBezTo>
                    <a:pt x="138035" y="22061"/>
                    <a:pt x="183775" y="58123"/>
                    <a:pt x="204626" y="97204"/>
                  </a:cubicBezTo>
                  <a:lnTo>
                    <a:pt x="207619" y="102819"/>
                  </a:lnTo>
                  <a:close/>
                </a:path>
              </a:pathLst>
            </a:custGeom>
            <a:solidFill>
              <a:schemeClr val="tx1"/>
            </a:solidFill>
            <a:ln w="1264" cap="flat">
              <a:noFill/>
              <a:prstDash val="solid"/>
              <a:miter/>
            </a:ln>
          </p:spPr>
          <p:txBody>
            <a:bodyPr/>
            <a:lstStyle/>
            <a:p>
              <a:endParaRPr lang="en-US"/>
            </a:p>
          </p:txBody>
        </p:sp>
        <p:sp>
          <p:nvSpPr>
            <p:cNvPr id="4645" name="Freeform 4644">
              <a:extLst>
                <a:ext uri="{FF2B5EF4-FFF2-40B4-BE49-F238E27FC236}">
                  <a16:creationId xmlns:a16="http://schemas.microsoft.com/office/drawing/2014/main" id="{3CEBEBBE-6E06-A3FF-D6CC-C175F16700EE}"/>
                </a:ext>
              </a:extLst>
            </p:cNvPr>
            <p:cNvSpPr/>
            <p:nvPr/>
          </p:nvSpPr>
          <p:spPr>
            <a:xfrm>
              <a:off x="9870184" y="3487544"/>
              <a:ext cx="207109" cy="100142"/>
            </a:xfrm>
            <a:custGeom>
              <a:avLst/>
              <a:gdLst>
                <a:gd name="csX0" fmla="*/ 5401 w 207109"/>
                <a:gd name="csY0" fmla="*/ 100129 h 100142"/>
                <a:gd name="csX1" fmla="*/ 0 w 207109"/>
                <a:gd name="csY1" fmla="*/ 97252 h 100142"/>
                <a:gd name="csX2" fmla="*/ 116547 w 207109"/>
                <a:gd name="csY2" fmla="*/ 5377 h 100142"/>
                <a:gd name="csX3" fmla="*/ 206664 w 207109"/>
                <a:gd name="csY3" fmla="*/ 28985 h 100142"/>
                <a:gd name="csX4" fmla="*/ 207110 w 207109"/>
                <a:gd name="csY4" fmla="*/ 29711 h 100142"/>
                <a:gd name="csX5" fmla="*/ 207110 w 207109"/>
                <a:gd name="csY5" fmla="*/ 30564 h 100142"/>
                <a:gd name="csX6" fmla="*/ 204015 w 207109"/>
                <a:gd name="csY6" fmla="*/ 30590 h 100142"/>
                <a:gd name="csX7" fmla="*/ 201429 w 207109"/>
                <a:gd name="csY7" fmla="*/ 32156 h 100142"/>
                <a:gd name="csX8" fmla="*/ 118483 w 207109"/>
                <a:gd name="csY8" fmla="*/ 11183 h 100142"/>
                <a:gd name="csX9" fmla="*/ 5388 w 207109"/>
                <a:gd name="csY9" fmla="*/ 100142 h 1001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07109" h="100142">
                  <a:moveTo>
                    <a:pt x="5401" y="100129"/>
                  </a:moveTo>
                  <a:lnTo>
                    <a:pt x="0" y="97252"/>
                  </a:lnTo>
                  <a:cubicBezTo>
                    <a:pt x="20851" y="58171"/>
                    <a:pt x="66591" y="22109"/>
                    <a:pt x="116547" y="5377"/>
                  </a:cubicBezTo>
                  <a:cubicBezTo>
                    <a:pt x="153702" y="-7077"/>
                    <a:pt x="190768" y="2639"/>
                    <a:pt x="206664" y="28985"/>
                  </a:cubicBezTo>
                  <a:lnTo>
                    <a:pt x="207110" y="29711"/>
                  </a:lnTo>
                  <a:lnTo>
                    <a:pt x="207110" y="30564"/>
                  </a:lnTo>
                  <a:lnTo>
                    <a:pt x="204015" y="30590"/>
                  </a:lnTo>
                  <a:lnTo>
                    <a:pt x="201429" y="32156"/>
                  </a:lnTo>
                  <a:cubicBezTo>
                    <a:pt x="187010" y="8280"/>
                    <a:pt x="152899" y="-354"/>
                    <a:pt x="118483" y="11183"/>
                  </a:cubicBezTo>
                  <a:cubicBezTo>
                    <a:pt x="69928" y="27444"/>
                    <a:pt x="25538" y="62361"/>
                    <a:pt x="5388" y="100142"/>
                  </a:cubicBezTo>
                  <a:close/>
                </a:path>
              </a:pathLst>
            </a:custGeom>
            <a:solidFill>
              <a:schemeClr val="tx1"/>
            </a:solidFill>
            <a:ln w="1264" cap="flat">
              <a:noFill/>
              <a:prstDash val="solid"/>
              <a:miter/>
            </a:ln>
          </p:spPr>
          <p:txBody>
            <a:bodyPr/>
            <a:lstStyle/>
            <a:p>
              <a:endParaRPr lang="en-US"/>
            </a:p>
          </p:txBody>
        </p:sp>
        <p:sp>
          <p:nvSpPr>
            <p:cNvPr id="4650" name="Oval 4649">
              <a:extLst>
                <a:ext uri="{FF2B5EF4-FFF2-40B4-BE49-F238E27FC236}">
                  <a16:creationId xmlns:a16="http://schemas.microsoft.com/office/drawing/2014/main" id="{C1D21AA4-4B95-2771-AC13-593B9955046F}"/>
                </a:ext>
              </a:extLst>
            </p:cNvPr>
            <p:cNvSpPr/>
            <p:nvPr/>
          </p:nvSpPr>
          <p:spPr>
            <a:xfrm>
              <a:off x="10018766" y="3266462"/>
              <a:ext cx="124571" cy="106939"/>
            </a:xfrm>
            <a:prstGeom prst="ellipse">
              <a:avLst/>
            </a:prstGeom>
            <a:solidFill>
              <a:srgbClr val="A6A6A6"/>
            </a:solidFill>
            <a:ln w="1264" cap="flat">
              <a:noFill/>
              <a:prstDash val="solid"/>
              <a:miter/>
            </a:ln>
          </p:spPr>
          <p:txBody>
            <a:bodyPr/>
            <a:lstStyle/>
            <a:p>
              <a:endParaRPr lang="en-US"/>
            </a:p>
          </p:txBody>
        </p:sp>
        <p:sp>
          <p:nvSpPr>
            <p:cNvPr id="4653" name="Freeform 4652">
              <a:extLst>
                <a:ext uri="{FF2B5EF4-FFF2-40B4-BE49-F238E27FC236}">
                  <a16:creationId xmlns:a16="http://schemas.microsoft.com/office/drawing/2014/main" id="{EF2B6E5F-AD17-F5B8-FF58-2FBDDB1E7021}"/>
                </a:ext>
              </a:extLst>
            </p:cNvPr>
            <p:cNvSpPr/>
            <p:nvPr/>
          </p:nvSpPr>
          <p:spPr>
            <a:xfrm>
              <a:off x="9883830" y="3187673"/>
              <a:ext cx="134280" cy="119921"/>
            </a:xfrm>
            <a:custGeom>
              <a:avLst/>
              <a:gdLst>
                <a:gd name="csX0" fmla="*/ 30846 w 134280"/>
                <a:gd name="csY0" fmla="*/ 98514 h 119921"/>
                <a:gd name="csX1" fmla="*/ 72764 w 134280"/>
                <a:gd name="csY1" fmla="*/ 119830 h 119921"/>
                <a:gd name="csX2" fmla="*/ 129446 w 134280"/>
                <a:gd name="csY2" fmla="*/ 81794 h 119921"/>
                <a:gd name="csX3" fmla="*/ 109716 w 134280"/>
                <a:gd name="csY3" fmla="*/ 25332 h 119921"/>
                <a:gd name="csX4" fmla="*/ 17331 w 134280"/>
                <a:gd name="csY4" fmla="*/ 6333 h 119921"/>
                <a:gd name="csX5" fmla="*/ 30846 w 134280"/>
                <a:gd name="csY5" fmla="*/ 98514 h 119921"/>
              </a:gdLst>
              <a:ahLst/>
              <a:cxnLst>
                <a:cxn ang="0">
                  <a:pos x="csX0" y="csY0"/>
                </a:cxn>
                <a:cxn ang="0">
                  <a:pos x="csX1" y="csY1"/>
                </a:cxn>
                <a:cxn ang="0">
                  <a:pos x="csX2" y="csY2"/>
                </a:cxn>
                <a:cxn ang="0">
                  <a:pos x="csX3" y="csY3"/>
                </a:cxn>
                <a:cxn ang="0">
                  <a:pos x="csX4" y="csY4"/>
                </a:cxn>
                <a:cxn ang="0">
                  <a:pos x="csX5" y="csY5"/>
                </a:cxn>
              </a:cxnLst>
              <a:rect l="l" t="t" r="r" b="b"/>
              <a:pathLst>
                <a:path w="134280" h="119921">
                  <a:moveTo>
                    <a:pt x="30846" y="98514"/>
                  </a:moveTo>
                  <a:cubicBezTo>
                    <a:pt x="42411" y="109834"/>
                    <a:pt x="56626" y="121053"/>
                    <a:pt x="72764" y="119830"/>
                  </a:cubicBezTo>
                  <a:cubicBezTo>
                    <a:pt x="96099" y="118060"/>
                    <a:pt x="118275" y="102041"/>
                    <a:pt x="129446" y="81794"/>
                  </a:cubicBezTo>
                  <a:cubicBezTo>
                    <a:pt x="141686" y="59612"/>
                    <a:pt x="129064" y="38919"/>
                    <a:pt x="109716" y="25332"/>
                  </a:cubicBezTo>
                  <a:cubicBezTo>
                    <a:pt x="88648" y="10548"/>
                    <a:pt x="42615" y="-10755"/>
                    <a:pt x="17331" y="6333"/>
                  </a:cubicBezTo>
                  <a:cubicBezTo>
                    <a:pt x="-18371" y="30477"/>
                    <a:pt x="8657" y="76790"/>
                    <a:pt x="30846" y="98514"/>
                  </a:cubicBezTo>
                  <a:close/>
                </a:path>
              </a:pathLst>
            </a:custGeom>
            <a:solidFill>
              <a:srgbClr val="A6A6A6"/>
            </a:solidFill>
            <a:ln w="1264" cap="flat">
              <a:noFill/>
              <a:prstDash val="solid"/>
              <a:miter/>
            </a:ln>
          </p:spPr>
          <p:txBody>
            <a:bodyPr/>
            <a:lstStyle/>
            <a:p>
              <a:endParaRPr lang="en-US"/>
            </a:p>
          </p:txBody>
        </p:sp>
        <p:sp>
          <p:nvSpPr>
            <p:cNvPr id="4654" name="Freeform 4653">
              <a:extLst>
                <a:ext uri="{FF2B5EF4-FFF2-40B4-BE49-F238E27FC236}">
                  <a16:creationId xmlns:a16="http://schemas.microsoft.com/office/drawing/2014/main" id="{8031FAC0-1C08-0712-407B-8825AE481F8D}"/>
                </a:ext>
              </a:extLst>
            </p:cNvPr>
            <p:cNvSpPr/>
            <p:nvPr/>
          </p:nvSpPr>
          <p:spPr>
            <a:xfrm>
              <a:off x="9784651" y="3227869"/>
              <a:ext cx="129480" cy="125983"/>
            </a:xfrm>
            <a:custGeom>
              <a:avLst/>
              <a:gdLst>
                <a:gd name="csX0" fmla="*/ 19936 w 129480"/>
                <a:gd name="csY0" fmla="*/ 18996 h 125983"/>
                <a:gd name="csX1" fmla="*/ 2 w 129480"/>
                <a:gd name="csY1" fmla="*/ 60241 h 125983"/>
                <a:gd name="csX2" fmla="*/ 28852 w 129480"/>
                <a:gd name="csY2" fmla="*/ 104644 h 125983"/>
                <a:gd name="csX3" fmla="*/ 91227 w 129480"/>
                <a:gd name="csY3" fmla="*/ 125948 h 125983"/>
                <a:gd name="csX4" fmla="*/ 122192 w 129480"/>
                <a:gd name="csY4" fmla="*/ 63004 h 125983"/>
                <a:gd name="csX5" fmla="*/ 98335 w 129480"/>
                <a:gd name="csY5" fmla="*/ 27629 h 125983"/>
                <a:gd name="csX6" fmla="*/ 65090 w 129480"/>
                <a:gd name="csY6" fmla="*/ 634 h 125983"/>
                <a:gd name="csX7" fmla="*/ 19936 w 129480"/>
                <a:gd name="csY7" fmla="*/ 18996 h 1259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29480" h="125983">
                  <a:moveTo>
                    <a:pt x="19936" y="18996"/>
                  </a:moveTo>
                  <a:cubicBezTo>
                    <a:pt x="8230" y="30520"/>
                    <a:pt x="-151" y="45750"/>
                    <a:pt x="2" y="60241"/>
                  </a:cubicBezTo>
                  <a:cubicBezTo>
                    <a:pt x="206" y="79240"/>
                    <a:pt x="15070" y="93476"/>
                    <a:pt x="28852" y="104644"/>
                  </a:cubicBezTo>
                  <a:cubicBezTo>
                    <a:pt x="48659" y="120701"/>
                    <a:pt x="66720" y="125094"/>
                    <a:pt x="91227" y="125948"/>
                  </a:cubicBezTo>
                  <a:cubicBezTo>
                    <a:pt x="127758" y="127208"/>
                    <a:pt x="138228" y="95539"/>
                    <a:pt x="122192" y="63004"/>
                  </a:cubicBezTo>
                  <a:cubicBezTo>
                    <a:pt x="115810" y="50041"/>
                    <a:pt x="107072" y="38746"/>
                    <a:pt x="98335" y="27629"/>
                  </a:cubicBezTo>
                  <a:cubicBezTo>
                    <a:pt x="89126" y="15902"/>
                    <a:pt x="78821" y="3588"/>
                    <a:pt x="65090" y="634"/>
                  </a:cubicBezTo>
                  <a:cubicBezTo>
                    <a:pt x="50875" y="-2423"/>
                    <a:pt x="33259" y="5880"/>
                    <a:pt x="19936" y="18996"/>
                  </a:cubicBezTo>
                  <a:close/>
                </a:path>
              </a:pathLst>
            </a:custGeom>
            <a:solidFill>
              <a:srgbClr val="A6A6A6"/>
            </a:solidFill>
            <a:ln w="1264" cap="flat">
              <a:noFill/>
              <a:prstDash val="solid"/>
              <a:miter/>
            </a:ln>
          </p:spPr>
          <p:txBody>
            <a:bodyPr/>
            <a:lstStyle/>
            <a:p>
              <a:endParaRPr lang="en-US"/>
            </a:p>
          </p:txBody>
        </p:sp>
        <p:sp>
          <p:nvSpPr>
            <p:cNvPr id="4655" name="Freeform 4654">
              <a:extLst>
                <a:ext uri="{FF2B5EF4-FFF2-40B4-BE49-F238E27FC236}">
                  <a16:creationId xmlns:a16="http://schemas.microsoft.com/office/drawing/2014/main" id="{F94356FA-493C-894B-04C5-815FFA589151}"/>
                </a:ext>
              </a:extLst>
            </p:cNvPr>
            <p:cNvSpPr/>
            <p:nvPr/>
          </p:nvSpPr>
          <p:spPr>
            <a:xfrm>
              <a:off x="9735313" y="3329740"/>
              <a:ext cx="98689" cy="87344"/>
            </a:xfrm>
            <a:custGeom>
              <a:avLst/>
              <a:gdLst>
                <a:gd name="csX0" fmla="*/ 24617 w 98689"/>
                <a:gd name="csY0" fmla="*/ 70288 h 87344"/>
                <a:gd name="csX1" fmla="*/ 51544 w 98689"/>
                <a:gd name="csY1" fmla="*/ 85620 h 87344"/>
                <a:gd name="csX2" fmla="*/ 98672 w 98689"/>
                <a:gd name="csY2" fmla="*/ 51544 h 87344"/>
                <a:gd name="csX3" fmla="*/ 52690 w 98689"/>
                <a:gd name="csY3" fmla="*/ 1894 h 87344"/>
                <a:gd name="csX4" fmla="*/ 9269 w 98689"/>
                <a:gd name="csY4" fmla="*/ 10948 h 87344"/>
                <a:gd name="csX5" fmla="*/ 24617 w 98689"/>
                <a:gd name="csY5" fmla="*/ 70288 h 87344"/>
              </a:gdLst>
              <a:ahLst/>
              <a:cxnLst>
                <a:cxn ang="0">
                  <a:pos x="csX0" y="csY0"/>
                </a:cxn>
                <a:cxn ang="0">
                  <a:pos x="csX1" y="csY1"/>
                </a:cxn>
                <a:cxn ang="0">
                  <a:pos x="csX2" y="csY2"/>
                </a:cxn>
                <a:cxn ang="0">
                  <a:pos x="csX3" y="csY3"/>
                </a:cxn>
                <a:cxn ang="0">
                  <a:pos x="csX4" y="csY4"/>
                </a:cxn>
                <a:cxn ang="0">
                  <a:pos x="csX5" y="csY5"/>
                </a:cxn>
              </a:cxnLst>
              <a:rect l="l" t="t" r="r" b="b"/>
              <a:pathLst>
                <a:path w="98689" h="87344">
                  <a:moveTo>
                    <a:pt x="24617" y="70288"/>
                  </a:moveTo>
                  <a:cubicBezTo>
                    <a:pt x="33572" y="77495"/>
                    <a:pt x="43468" y="83022"/>
                    <a:pt x="51544" y="85620"/>
                  </a:cubicBezTo>
                  <a:cubicBezTo>
                    <a:pt x="74484" y="93005"/>
                    <a:pt x="99436" y="75751"/>
                    <a:pt x="98672" y="51544"/>
                  </a:cubicBezTo>
                  <a:cubicBezTo>
                    <a:pt x="97895" y="27005"/>
                    <a:pt x="74764" y="8032"/>
                    <a:pt x="52690" y="1894"/>
                  </a:cubicBezTo>
                  <a:cubicBezTo>
                    <a:pt x="37788" y="-2257"/>
                    <a:pt x="20452" y="264"/>
                    <a:pt x="9269" y="10948"/>
                  </a:cubicBezTo>
                  <a:cubicBezTo>
                    <a:pt x="-10576" y="29909"/>
                    <a:pt x="4696" y="54256"/>
                    <a:pt x="24617" y="70288"/>
                  </a:cubicBezTo>
                  <a:close/>
                </a:path>
              </a:pathLst>
            </a:custGeom>
            <a:solidFill>
              <a:srgbClr val="A6A6A6"/>
            </a:solidFill>
            <a:ln w="1264" cap="flat">
              <a:noFill/>
              <a:prstDash val="solid"/>
              <a:miter/>
            </a:ln>
          </p:spPr>
          <p:txBody>
            <a:bodyPr/>
            <a:lstStyle/>
            <a:p>
              <a:endParaRPr lang="en-US"/>
            </a:p>
          </p:txBody>
        </p:sp>
        <p:sp>
          <p:nvSpPr>
            <p:cNvPr id="4657" name="Freeform 4656">
              <a:extLst>
                <a:ext uri="{FF2B5EF4-FFF2-40B4-BE49-F238E27FC236}">
                  <a16:creationId xmlns:a16="http://schemas.microsoft.com/office/drawing/2014/main" id="{82B8DADD-6DEF-E2D7-2D22-86983892D75A}"/>
                </a:ext>
              </a:extLst>
            </p:cNvPr>
            <p:cNvSpPr/>
            <p:nvPr/>
          </p:nvSpPr>
          <p:spPr>
            <a:xfrm>
              <a:off x="10143419" y="3187673"/>
              <a:ext cx="134280" cy="119921"/>
            </a:xfrm>
            <a:custGeom>
              <a:avLst/>
              <a:gdLst>
                <a:gd name="csX0" fmla="*/ 103435 w 134280"/>
                <a:gd name="csY0" fmla="*/ 98514 h 119921"/>
                <a:gd name="csX1" fmla="*/ 61516 w 134280"/>
                <a:gd name="csY1" fmla="*/ 119830 h 119921"/>
                <a:gd name="csX2" fmla="*/ 4835 w 134280"/>
                <a:gd name="csY2" fmla="*/ 81794 h 119921"/>
                <a:gd name="csX3" fmla="*/ 24565 w 134280"/>
                <a:gd name="csY3" fmla="*/ 25332 h 119921"/>
                <a:gd name="csX4" fmla="*/ 116949 w 134280"/>
                <a:gd name="csY4" fmla="*/ 6333 h 119921"/>
                <a:gd name="csX5" fmla="*/ 103435 w 134280"/>
                <a:gd name="csY5" fmla="*/ 98514 h 119921"/>
              </a:gdLst>
              <a:ahLst/>
              <a:cxnLst>
                <a:cxn ang="0">
                  <a:pos x="csX0" y="csY0"/>
                </a:cxn>
                <a:cxn ang="0">
                  <a:pos x="csX1" y="csY1"/>
                </a:cxn>
                <a:cxn ang="0">
                  <a:pos x="csX2" y="csY2"/>
                </a:cxn>
                <a:cxn ang="0">
                  <a:pos x="csX3" y="csY3"/>
                </a:cxn>
                <a:cxn ang="0">
                  <a:pos x="csX4" y="csY4"/>
                </a:cxn>
                <a:cxn ang="0">
                  <a:pos x="csX5" y="csY5"/>
                </a:cxn>
              </a:cxnLst>
              <a:rect l="l" t="t" r="r" b="b"/>
              <a:pathLst>
                <a:path w="134280" h="119921">
                  <a:moveTo>
                    <a:pt x="103435" y="98514"/>
                  </a:moveTo>
                  <a:cubicBezTo>
                    <a:pt x="91869" y="109834"/>
                    <a:pt x="77655" y="121053"/>
                    <a:pt x="61516" y="119830"/>
                  </a:cubicBezTo>
                  <a:cubicBezTo>
                    <a:pt x="38182" y="118060"/>
                    <a:pt x="16006" y="102041"/>
                    <a:pt x="4835" y="81794"/>
                  </a:cubicBezTo>
                  <a:cubicBezTo>
                    <a:pt x="-7406" y="59612"/>
                    <a:pt x="5217" y="38919"/>
                    <a:pt x="24565" y="25332"/>
                  </a:cubicBezTo>
                  <a:cubicBezTo>
                    <a:pt x="45633" y="10548"/>
                    <a:pt x="91666" y="-10755"/>
                    <a:pt x="116949" y="6333"/>
                  </a:cubicBezTo>
                  <a:cubicBezTo>
                    <a:pt x="152652" y="30477"/>
                    <a:pt x="125624" y="76790"/>
                    <a:pt x="103435" y="98514"/>
                  </a:cubicBezTo>
                  <a:close/>
                </a:path>
              </a:pathLst>
            </a:custGeom>
            <a:solidFill>
              <a:srgbClr val="A6A6A6"/>
            </a:solidFill>
            <a:ln w="1264" cap="flat">
              <a:noFill/>
              <a:prstDash val="solid"/>
              <a:miter/>
            </a:ln>
          </p:spPr>
          <p:txBody>
            <a:bodyPr/>
            <a:lstStyle/>
            <a:p>
              <a:endParaRPr lang="en-US"/>
            </a:p>
          </p:txBody>
        </p:sp>
        <p:sp>
          <p:nvSpPr>
            <p:cNvPr id="4658" name="Freeform 4657">
              <a:extLst>
                <a:ext uri="{FF2B5EF4-FFF2-40B4-BE49-F238E27FC236}">
                  <a16:creationId xmlns:a16="http://schemas.microsoft.com/office/drawing/2014/main" id="{6670F8EB-21AB-CBAF-CF3E-D49CAB40D948}"/>
                </a:ext>
              </a:extLst>
            </p:cNvPr>
            <p:cNvSpPr/>
            <p:nvPr/>
          </p:nvSpPr>
          <p:spPr>
            <a:xfrm>
              <a:off x="10247386" y="3227869"/>
              <a:ext cx="129480" cy="125983"/>
            </a:xfrm>
            <a:custGeom>
              <a:avLst/>
              <a:gdLst>
                <a:gd name="csX0" fmla="*/ 109544 w 129480"/>
                <a:gd name="csY0" fmla="*/ 18996 h 125983"/>
                <a:gd name="csX1" fmla="*/ 129479 w 129480"/>
                <a:gd name="csY1" fmla="*/ 60241 h 125983"/>
                <a:gd name="csX2" fmla="*/ 100628 w 129480"/>
                <a:gd name="csY2" fmla="*/ 104644 h 125983"/>
                <a:gd name="csX3" fmla="*/ 38253 w 129480"/>
                <a:gd name="csY3" fmla="*/ 125948 h 125983"/>
                <a:gd name="csX4" fmla="*/ 7289 w 129480"/>
                <a:gd name="csY4" fmla="*/ 63004 h 125983"/>
                <a:gd name="csX5" fmla="*/ 31146 w 129480"/>
                <a:gd name="csY5" fmla="*/ 27629 h 125983"/>
                <a:gd name="csX6" fmla="*/ 64390 w 129480"/>
                <a:gd name="csY6" fmla="*/ 634 h 125983"/>
                <a:gd name="csX7" fmla="*/ 109544 w 129480"/>
                <a:gd name="csY7" fmla="*/ 18996 h 1259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29480" h="125983">
                  <a:moveTo>
                    <a:pt x="109544" y="18996"/>
                  </a:moveTo>
                  <a:cubicBezTo>
                    <a:pt x="121250" y="30520"/>
                    <a:pt x="129631" y="45750"/>
                    <a:pt x="129479" y="60241"/>
                  </a:cubicBezTo>
                  <a:cubicBezTo>
                    <a:pt x="129275" y="79240"/>
                    <a:pt x="114410" y="93476"/>
                    <a:pt x="100628" y="104644"/>
                  </a:cubicBezTo>
                  <a:cubicBezTo>
                    <a:pt x="80822" y="120701"/>
                    <a:pt x="62760" y="125094"/>
                    <a:pt x="38253" y="125948"/>
                  </a:cubicBezTo>
                  <a:cubicBezTo>
                    <a:pt x="1723" y="127208"/>
                    <a:pt x="-8748" y="95539"/>
                    <a:pt x="7289" y="63004"/>
                  </a:cubicBezTo>
                  <a:cubicBezTo>
                    <a:pt x="13670" y="50041"/>
                    <a:pt x="22408" y="38746"/>
                    <a:pt x="31146" y="27629"/>
                  </a:cubicBezTo>
                  <a:cubicBezTo>
                    <a:pt x="40355" y="15902"/>
                    <a:pt x="50660" y="3588"/>
                    <a:pt x="64390" y="634"/>
                  </a:cubicBezTo>
                  <a:cubicBezTo>
                    <a:pt x="78605" y="-2423"/>
                    <a:pt x="96221" y="5880"/>
                    <a:pt x="109544" y="18996"/>
                  </a:cubicBezTo>
                  <a:close/>
                </a:path>
              </a:pathLst>
            </a:custGeom>
            <a:solidFill>
              <a:srgbClr val="A6A6A6"/>
            </a:solidFill>
            <a:ln w="1264" cap="flat">
              <a:noFill/>
              <a:prstDash val="solid"/>
              <a:miter/>
            </a:ln>
          </p:spPr>
          <p:txBody>
            <a:bodyPr/>
            <a:lstStyle/>
            <a:p>
              <a:endParaRPr lang="en-US"/>
            </a:p>
          </p:txBody>
        </p:sp>
        <p:sp>
          <p:nvSpPr>
            <p:cNvPr id="4659" name="Freeform 4658">
              <a:extLst>
                <a:ext uri="{FF2B5EF4-FFF2-40B4-BE49-F238E27FC236}">
                  <a16:creationId xmlns:a16="http://schemas.microsoft.com/office/drawing/2014/main" id="{A144CF08-D3A2-B2FD-085E-866D6EC5310B}"/>
                </a:ext>
              </a:extLst>
            </p:cNvPr>
            <p:cNvSpPr/>
            <p:nvPr/>
          </p:nvSpPr>
          <p:spPr>
            <a:xfrm>
              <a:off x="10327528" y="3329740"/>
              <a:ext cx="98689" cy="87344"/>
            </a:xfrm>
            <a:custGeom>
              <a:avLst/>
              <a:gdLst>
                <a:gd name="csX0" fmla="*/ 74072 w 98689"/>
                <a:gd name="csY0" fmla="*/ 70288 h 87344"/>
                <a:gd name="csX1" fmla="*/ 47145 w 98689"/>
                <a:gd name="csY1" fmla="*/ 85620 h 87344"/>
                <a:gd name="csX2" fmla="*/ 17 w 98689"/>
                <a:gd name="csY2" fmla="*/ 51544 h 87344"/>
                <a:gd name="csX3" fmla="*/ 45999 w 98689"/>
                <a:gd name="csY3" fmla="*/ 1894 h 87344"/>
                <a:gd name="csX4" fmla="*/ 89421 w 98689"/>
                <a:gd name="csY4" fmla="*/ 10948 h 87344"/>
                <a:gd name="csX5" fmla="*/ 74072 w 98689"/>
                <a:gd name="csY5" fmla="*/ 70288 h 87344"/>
              </a:gdLst>
              <a:ahLst/>
              <a:cxnLst>
                <a:cxn ang="0">
                  <a:pos x="csX0" y="csY0"/>
                </a:cxn>
                <a:cxn ang="0">
                  <a:pos x="csX1" y="csY1"/>
                </a:cxn>
                <a:cxn ang="0">
                  <a:pos x="csX2" y="csY2"/>
                </a:cxn>
                <a:cxn ang="0">
                  <a:pos x="csX3" y="csY3"/>
                </a:cxn>
                <a:cxn ang="0">
                  <a:pos x="csX4" y="csY4"/>
                </a:cxn>
                <a:cxn ang="0">
                  <a:pos x="csX5" y="csY5"/>
                </a:cxn>
              </a:cxnLst>
              <a:rect l="l" t="t" r="r" b="b"/>
              <a:pathLst>
                <a:path w="98689" h="87344">
                  <a:moveTo>
                    <a:pt x="74072" y="70288"/>
                  </a:moveTo>
                  <a:cubicBezTo>
                    <a:pt x="65118" y="77495"/>
                    <a:pt x="55221" y="83022"/>
                    <a:pt x="47145" y="85620"/>
                  </a:cubicBezTo>
                  <a:cubicBezTo>
                    <a:pt x="24205" y="93005"/>
                    <a:pt x="-747" y="75751"/>
                    <a:pt x="17" y="51544"/>
                  </a:cubicBezTo>
                  <a:cubicBezTo>
                    <a:pt x="794" y="27005"/>
                    <a:pt x="23925" y="8032"/>
                    <a:pt x="45999" y="1894"/>
                  </a:cubicBezTo>
                  <a:cubicBezTo>
                    <a:pt x="60902" y="-2257"/>
                    <a:pt x="78237" y="264"/>
                    <a:pt x="89421" y="10948"/>
                  </a:cubicBezTo>
                  <a:cubicBezTo>
                    <a:pt x="109266" y="29909"/>
                    <a:pt x="93994" y="54256"/>
                    <a:pt x="74072" y="70288"/>
                  </a:cubicBezTo>
                  <a:close/>
                </a:path>
              </a:pathLst>
            </a:custGeom>
            <a:solidFill>
              <a:srgbClr val="A6A6A6"/>
            </a:solidFill>
            <a:ln w="1264" cap="flat">
              <a:noFill/>
              <a:prstDash val="solid"/>
              <a:miter/>
            </a:ln>
          </p:spPr>
          <p:txBody>
            <a:bodyPr/>
            <a:lstStyle/>
            <a:p>
              <a:endParaRPr lang="en-US"/>
            </a:p>
          </p:txBody>
        </p:sp>
        <p:sp>
          <p:nvSpPr>
            <p:cNvPr id="4661" name="Freeform 4660">
              <a:extLst>
                <a:ext uri="{FF2B5EF4-FFF2-40B4-BE49-F238E27FC236}">
                  <a16:creationId xmlns:a16="http://schemas.microsoft.com/office/drawing/2014/main" id="{71182B7F-34A8-9B52-098E-2D6CFD0DF13D}"/>
                </a:ext>
              </a:extLst>
            </p:cNvPr>
            <p:cNvSpPr/>
            <p:nvPr/>
          </p:nvSpPr>
          <p:spPr>
            <a:xfrm>
              <a:off x="9700096" y="3171803"/>
              <a:ext cx="761338" cy="467481"/>
            </a:xfrm>
            <a:custGeom>
              <a:avLst/>
              <a:gdLst>
                <a:gd name="csX0" fmla="*/ 495465 w 761338"/>
                <a:gd name="csY0" fmla="*/ 467456 h 467481"/>
                <a:gd name="csX1" fmla="*/ 450196 w 761338"/>
                <a:gd name="csY1" fmla="*/ 460070 h 467481"/>
                <a:gd name="csX2" fmla="*/ 395489 w 761338"/>
                <a:gd name="csY2" fmla="*/ 399749 h 467481"/>
                <a:gd name="csX3" fmla="*/ 390840 w 761338"/>
                <a:gd name="csY3" fmla="*/ 373874 h 467481"/>
                <a:gd name="csX4" fmla="*/ 380994 w 761338"/>
                <a:gd name="csY4" fmla="*/ 333470 h 467481"/>
                <a:gd name="csX5" fmla="*/ 377135 w 761338"/>
                <a:gd name="csY5" fmla="*/ 346955 h 467481"/>
                <a:gd name="csX6" fmla="*/ 375097 w 761338"/>
                <a:gd name="csY6" fmla="*/ 357855 h 467481"/>
                <a:gd name="csX7" fmla="*/ 312862 w 761338"/>
                <a:gd name="csY7" fmla="*/ 456326 h 467481"/>
                <a:gd name="csX8" fmla="*/ 243456 w 761338"/>
                <a:gd name="csY8" fmla="*/ 465189 h 467481"/>
                <a:gd name="csX9" fmla="*/ 173133 w 761338"/>
                <a:gd name="csY9" fmla="*/ 417475 h 467481"/>
                <a:gd name="csX10" fmla="*/ 91576 w 761338"/>
                <a:gd name="csY10" fmla="*/ 398400 h 467481"/>
                <a:gd name="csX11" fmla="*/ 59694 w 761338"/>
                <a:gd name="csY11" fmla="*/ 345223 h 467481"/>
                <a:gd name="csX12" fmla="*/ 59223 w 761338"/>
                <a:gd name="csY12" fmla="*/ 314369 h 467481"/>
                <a:gd name="csX13" fmla="*/ 59286 w 761338"/>
                <a:gd name="csY13" fmla="*/ 289423 h 467481"/>
                <a:gd name="csX14" fmla="*/ 31328 w 761338"/>
                <a:gd name="csY14" fmla="*/ 231803 h 467481"/>
                <a:gd name="csX15" fmla="*/ 12247 w 761338"/>
                <a:gd name="csY15" fmla="*/ 205278 h 467481"/>
                <a:gd name="csX16" fmla="*/ 13368 w 761338"/>
                <a:gd name="csY16" fmla="*/ 113212 h 467481"/>
                <a:gd name="csX17" fmla="*/ 91168 w 761338"/>
                <a:gd name="csY17" fmla="*/ 48244 h 467481"/>
                <a:gd name="csX18" fmla="*/ 101090 w 761338"/>
                <a:gd name="csY18" fmla="*/ 42857 h 467481"/>
                <a:gd name="csX19" fmla="*/ 255302 w 761338"/>
                <a:gd name="csY19" fmla="*/ 5394 h 467481"/>
                <a:gd name="csX20" fmla="*/ 311002 w 761338"/>
                <a:gd name="csY20" fmla="*/ 34122 h 467481"/>
                <a:gd name="csX21" fmla="*/ 362028 w 761338"/>
                <a:gd name="csY21" fmla="*/ 61067 h 467481"/>
                <a:gd name="csX22" fmla="*/ 399311 w 761338"/>
                <a:gd name="csY22" fmla="*/ 61067 h 467481"/>
                <a:gd name="csX23" fmla="*/ 450337 w 761338"/>
                <a:gd name="csY23" fmla="*/ 34135 h 467481"/>
                <a:gd name="csX24" fmla="*/ 506037 w 761338"/>
                <a:gd name="csY24" fmla="*/ 5407 h 467481"/>
                <a:gd name="csX25" fmla="*/ 660249 w 761338"/>
                <a:gd name="csY25" fmla="*/ 42870 h 467481"/>
                <a:gd name="csX26" fmla="*/ 670171 w 761338"/>
                <a:gd name="csY26" fmla="*/ 48257 h 467481"/>
                <a:gd name="csX27" fmla="*/ 747971 w 761338"/>
                <a:gd name="csY27" fmla="*/ 113225 h 467481"/>
                <a:gd name="csX28" fmla="*/ 749092 w 761338"/>
                <a:gd name="csY28" fmla="*/ 205291 h 467481"/>
                <a:gd name="csX29" fmla="*/ 730011 w 761338"/>
                <a:gd name="csY29" fmla="*/ 231815 h 467481"/>
                <a:gd name="csX30" fmla="*/ 702053 w 761338"/>
                <a:gd name="csY30" fmla="*/ 289436 h 467481"/>
                <a:gd name="csX31" fmla="*/ 702053 w 761338"/>
                <a:gd name="csY31" fmla="*/ 289436 h 467481"/>
                <a:gd name="csX32" fmla="*/ 702116 w 761338"/>
                <a:gd name="csY32" fmla="*/ 314382 h 467481"/>
                <a:gd name="csX33" fmla="*/ 701645 w 761338"/>
                <a:gd name="csY33" fmla="*/ 345236 h 467481"/>
                <a:gd name="csX34" fmla="*/ 668910 w 761338"/>
                <a:gd name="csY34" fmla="*/ 399037 h 467481"/>
                <a:gd name="csX35" fmla="*/ 588181 w 761338"/>
                <a:gd name="csY35" fmla="*/ 417475 h 467481"/>
                <a:gd name="csX36" fmla="*/ 584105 w 761338"/>
                <a:gd name="csY36" fmla="*/ 425141 h 467481"/>
                <a:gd name="csX37" fmla="*/ 577889 w 761338"/>
                <a:gd name="csY37" fmla="*/ 435977 h 467481"/>
                <a:gd name="csX38" fmla="*/ 563419 w 761338"/>
                <a:gd name="csY38" fmla="*/ 450647 h 467481"/>
                <a:gd name="csX39" fmla="*/ 533079 w 761338"/>
                <a:gd name="csY39" fmla="*/ 463763 h 467481"/>
                <a:gd name="csX40" fmla="*/ 495465 w 761338"/>
                <a:gd name="csY40" fmla="*/ 467481 h 467481"/>
                <a:gd name="csX41" fmla="*/ 380663 w 761338"/>
                <a:gd name="csY41" fmla="*/ 325460 h 467481"/>
                <a:gd name="csX42" fmla="*/ 382625 w 761338"/>
                <a:gd name="csY42" fmla="*/ 326173 h 467481"/>
                <a:gd name="csX43" fmla="*/ 396891 w 761338"/>
                <a:gd name="csY43" fmla="*/ 373047 h 467481"/>
                <a:gd name="csX44" fmla="*/ 401336 w 761338"/>
                <a:gd name="csY44" fmla="*/ 398005 h 467481"/>
                <a:gd name="csX45" fmla="*/ 531932 w 761338"/>
                <a:gd name="csY45" fmla="*/ 457739 h 467481"/>
                <a:gd name="csX46" fmla="*/ 559725 w 761338"/>
                <a:gd name="csY46" fmla="*/ 445744 h 467481"/>
                <a:gd name="csX47" fmla="*/ 572959 w 761338"/>
                <a:gd name="csY47" fmla="*/ 432310 h 467481"/>
                <a:gd name="csX48" fmla="*/ 583277 w 761338"/>
                <a:gd name="csY48" fmla="*/ 413451 h 467481"/>
                <a:gd name="csX49" fmla="*/ 583277 w 761338"/>
                <a:gd name="csY49" fmla="*/ 413400 h 467481"/>
                <a:gd name="csX50" fmla="*/ 586843 w 761338"/>
                <a:gd name="csY50" fmla="*/ 411019 h 467481"/>
                <a:gd name="csX51" fmla="*/ 665280 w 761338"/>
                <a:gd name="csY51" fmla="*/ 394070 h 467481"/>
                <a:gd name="csX52" fmla="*/ 695544 w 761338"/>
                <a:gd name="csY52" fmla="*/ 344446 h 467481"/>
                <a:gd name="csX53" fmla="*/ 695977 w 761338"/>
                <a:gd name="csY53" fmla="*/ 314611 h 467481"/>
                <a:gd name="csX54" fmla="*/ 695926 w 761338"/>
                <a:gd name="csY54" fmla="*/ 288965 h 467481"/>
                <a:gd name="csX55" fmla="*/ 725196 w 761338"/>
                <a:gd name="csY55" fmla="*/ 227995 h 467481"/>
                <a:gd name="csX56" fmla="*/ 743806 w 761338"/>
                <a:gd name="csY56" fmla="*/ 202171 h 467481"/>
                <a:gd name="csX57" fmla="*/ 742736 w 761338"/>
                <a:gd name="csY57" fmla="*/ 116408 h 467481"/>
                <a:gd name="csX58" fmla="*/ 667241 w 761338"/>
                <a:gd name="csY58" fmla="*/ 53630 h 467481"/>
                <a:gd name="csX59" fmla="*/ 657293 w 761338"/>
                <a:gd name="csY59" fmla="*/ 48231 h 467481"/>
                <a:gd name="csX60" fmla="*/ 507948 w 761338"/>
                <a:gd name="csY60" fmla="*/ 11188 h 467481"/>
                <a:gd name="csX61" fmla="*/ 453521 w 761338"/>
                <a:gd name="csY61" fmla="*/ 39330 h 467481"/>
                <a:gd name="csX62" fmla="*/ 401387 w 761338"/>
                <a:gd name="csY62" fmla="*/ 66810 h 467481"/>
                <a:gd name="csX63" fmla="*/ 359914 w 761338"/>
                <a:gd name="csY63" fmla="*/ 66810 h 467481"/>
                <a:gd name="csX64" fmla="*/ 307780 w 761338"/>
                <a:gd name="csY64" fmla="*/ 39330 h 467481"/>
                <a:gd name="csX65" fmla="*/ 253353 w 761338"/>
                <a:gd name="csY65" fmla="*/ 11188 h 467481"/>
                <a:gd name="csX66" fmla="*/ 104007 w 761338"/>
                <a:gd name="csY66" fmla="*/ 48231 h 467481"/>
                <a:gd name="csX67" fmla="*/ 94059 w 761338"/>
                <a:gd name="csY67" fmla="*/ 53630 h 467481"/>
                <a:gd name="csX68" fmla="*/ 18565 w 761338"/>
                <a:gd name="csY68" fmla="*/ 116408 h 467481"/>
                <a:gd name="csX69" fmla="*/ 17482 w 761338"/>
                <a:gd name="csY69" fmla="*/ 202171 h 467481"/>
                <a:gd name="csX70" fmla="*/ 36092 w 761338"/>
                <a:gd name="csY70" fmla="*/ 227995 h 467481"/>
                <a:gd name="csX71" fmla="*/ 65362 w 761338"/>
                <a:gd name="csY71" fmla="*/ 288965 h 467481"/>
                <a:gd name="csX72" fmla="*/ 65311 w 761338"/>
                <a:gd name="csY72" fmla="*/ 314624 h 467481"/>
                <a:gd name="csX73" fmla="*/ 65744 w 761338"/>
                <a:gd name="csY73" fmla="*/ 344459 h 467481"/>
                <a:gd name="csX74" fmla="*/ 95206 w 761338"/>
                <a:gd name="csY74" fmla="*/ 393510 h 467481"/>
                <a:gd name="csX75" fmla="*/ 172280 w 761338"/>
                <a:gd name="csY75" fmla="*/ 411427 h 467481"/>
                <a:gd name="csX76" fmla="*/ 174458 w 761338"/>
                <a:gd name="csY76" fmla="*/ 411032 h 467481"/>
                <a:gd name="csX77" fmla="*/ 177884 w 761338"/>
                <a:gd name="csY77" fmla="*/ 412929 h 467481"/>
                <a:gd name="csX78" fmla="*/ 243494 w 761338"/>
                <a:gd name="csY78" fmla="*/ 459077 h 467481"/>
                <a:gd name="csX79" fmla="*/ 310875 w 761338"/>
                <a:gd name="csY79" fmla="*/ 450545 h 467481"/>
                <a:gd name="csX80" fmla="*/ 369085 w 761338"/>
                <a:gd name="csY80" fmla="*/ 356773 h 467481"/>
                <a:gd name="csX81" fmla="*/ 371148 w 761338"/>
                <a:gd name="csY81" fmla="*/ 345732 h 467481"/>
                <a:gd name="csX82" fmla="*/ 378498 w 761338"/>
                <a:gd name="csY82" fmla="*/ 326352 h 467481"/>
                <a:gd name="csX83" fmla="*/ 380663 w 761338"/>
                <a:gd name="csY83" fmla="*/ 325460 h 467481"/>
                <a:gd name="csX84" fmla="*/ 698996 w 761338"/>
                <a:gd name="csY84" fmla="*/ 289194 h 467481"/>
                <a:gd name="csX85" fmla="*/ 699021 w 761338"/>
                <a:gd name="csY85" fmla="*/ 289194 h 467481"/>
                <a:gd name="csX86" fmla="*/ 698996 w 761338"/>
                <a:gd name="csY86" fmla="*/ 289194 h 4674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Lst>
              <a:rect l="l" t="t" r="r" b="b"/>
              <a:pathLst>
                <a:path w="761338" h="467481">
                  <a:moveTo>
                    <a:pt x="495465" y="467456"/>
                  </a:moveTo>
                  <a:cubicBezTo>
                    <a:pt x="478677" y="467456"/>
                    <a:pt x="463380" y="464985"/>
                    <a:pt x="450196" y="460070"/>
                  </a:cubicBezTo>
                  <a:cubicBezTo>
                    <a:pt x="422786" y="449857"/>
                    <a:pt x="404380" y="429560"/>
                    <a:pt x="395489" y="399749"/>
                  </a:cubicBezTo>
                  <a:cubicBezTo>
                    <a:pt x="393490" y="393026"/>
                    <a:pt x="392203" y="383718"/>
                    <a:pt x="390840" y="373874"/>
                  </a:cubicBezTo>
                  <a:cubicBezTo>
                    <a:pt x="388726" y="358517"/>
                    <a:pt x="386357" y="341339"/>
                    <a:pt x="380994" y="333470"/>
                  </a:cubicBezTo>
                  <a:cubicBezTo>
                    <a:pt x="379326" y="336971"/>
                    <a:pt x="378077" y="342307"/>
                    <a:pt x="377135" y="346955"/>
                  </a:cubicBezTo>
                  <a:cubicBezTo>
                    <a:pt x="376460" y="350291"/>
                    <a:pt x="375797" y="353958"/>
                    <a:pt x="375097" y="357855"/>
                  </a:cubicBezTo>
                  <a:cubicBezTo>
                    <a:pt x="369200" y="390581"/>
                    <a:pt x="360283" y="440027"/>
                    <a:pt x="312862" y="456326"/>
                  </a:cubicBezTo>
                  <a:cubicBezTo>
                    <a:pt x="289260" y="464438"/>
                    <a:pt x="264524" y="465342"/>
                    <a:pt x="243456" y="465189"/>
                  </a:cubicBezTo>
                  <a:cubicBezTo>
                    <a:pt x="224388" y="465049"/>
                    <a:pt x="190227" y="458593"/>
                    <a:pt x="173133" y="417475"/>
                  </a:cubicBezTo>
                  <a:cubicBezTo>
                    <a:pt x="144436" y="422199"/>
                    <a:pt x="113981" y="415068"/>
                    <a:pt x="91576" y="398400"/>
                  </a:cubicBezTo>
                  <a:cubicBezTo>
                    <a:pt x="73412" y="384876"/>
                    <a:pt x="62382" y="366489"/>
                    <a:pt x="59694" y="345223"/>
                  </a:cubicBezTo>
                  <a:cubicBezTo>
                    <a:pt x="58382" y="334921"/>
                    <a:pt x="58815" y="324467"/>
                    <a:pt x="59223" y="314369"/>
                  </a:cubicBezTo>
                  <a:cubicBezTo>
                    <a:pt x="59554" y="306155"/>
                    <a:pt x="59911" y="297649"/>
                    <a:pt x="59286" y="289423"/>
                  </a:cubicBezTo>
                  <a:cubicBezTo>
                    <a:pt x="57439" y="264618"/>
                    <a:pt x="44753" y="248675"/>
                    <a:pt x="31328" y="231803"/>
                  </a:cubicBezTo>
                  <a:cubicBezTo>
                    <a:pt x="24806" y="223602"/>
                    <a:pt x="18056" y="215121"/>
                    <a:pt x="12247" y="205278"/>
                  </a:cubicBezTo>
                  <a:cubicBezTo>
                    <a:pt x="-4477" y="176958"/>
                    <a:pt x="-4044" y="141672"/>
                    <a:pt x="13368" y="113212"/>
                  </a:cubicBezTo>
                  <a:cubicBezTo>
                    <a:pt x="31888" y="82944"/>
                    <a:pt x="63095" y="63384"/>
                    <a:pt x="91168" y="48244"/>
                  </a:cubicBezTo>
                  <a:cubicBezTo>
                    <a:pt x="94429" y="46487"/>
                    <a:pt x="97741" y="44678"/>
                    <a:pt x="101090" y="42857"/>
                  </a:cubicBezTo>
                  <a:cubicBezTo>
                    <a:pt x="148588" y="17008"/>
                    <a:pt x="202416" y="-12293"/>
                    <a:pt x="255302" y="5394"/>
                  </a:cubicBezTo>
                  <a:cubicBezTo>
                    <a:pt x="274956" y="11965"/>
                    <a:pt x="293285" y="23234"/>
                    <a:pt x="311002" y="34122"/>
                  </a:cubicBezTo>
                  <a:cubicBezTo>
                    <a:pt x="327395" y="44194"/>
                    <a:pt x="344336" y="54623"/>
                    <a:pt x="362028" y="61067"/>
                  </a:cubicBezTo>
                  <a:cubicBezTo>
                    <a:pt x="374052" y="65460"/>
                    <a:pt x="387287" y="65460"/>
                    <a:pt x="399311" y="61067"/>
                  </a:cubicBezTo>
                  <a:cubicBezTo>
                    <a:pt x="417003" y="54623"/>
                    <a:pt x="433956" y="44207"/>
                    <a:pt x="450337" y="34135"/>
                  </a:cubicBezTo>
                  <a:cubicBezTo>
                    <a:pt x="468054" y="23234"/>
                    <a:pt x="486383" y="11978"/>
                    <a:pt x="506037" y="5407"/>
                  </a:cubicBezTo>
                  <a:cubicBezTo>
                    <a:pt x="558923" y="-12268"/>
                    <a:pt x="612751" y="17020"/>
                    <a:pt x="660249" y="42870"/>
                  </a:cubicBezTo>
                  <a:cubicBezTo>
                    <a:pt x="663598" y="44691"/>
                    <a:pt x="666910" y="46499"/>
                    <a:pt x="670171" y="48257"/>
                  </a:cubicBezTo>
                  <a:cubicBezTo>
                    <a:pt x="698257" y="63397"/>
                    <a:pt x="729463" y="82956"/>
                    <a:pt x="747971" y="113225"/>
                  </a:cubicBezTo>
                  <a:cubicBezTo>
                    <a:pt x="765383" y="141685"/>
                    <a:pt x="765816" y="176958"/>
                    <a:pt x="749092" y="205291"/>
                  </a:cubicBezTo>
                  <a:cubicBezTo>
                    <a:pt x="743284" y="215121"/>
                    <a:pt x="736533" y="223602"/>
                    <a:pt x="730011" y="231815"/>
                  </a:cubicBezTo>
                  <a:cubicBezTo>
                    <a:pt x="716586" y="248688"/>
                    <a:pt x="703900" y="264631"/>
                    <a:pt x="702053" y="289436"/>
                  </a:cubicBezTo>
                  <a:lnTo>
                    <a:pt x="702053" y="289436"/>
                  </a:lnTo>
                  <a:cubicBezTo>
                    <a:pt x="701441" y="297675"/>
                    <a:pt x="701785" y="306168"/>
                    <a:pt x="702116" y="314382"/>
                  </a:cubicBezTo>
                  <a:cubicBezTo>
                    <a:pt x="702524" y="324480"/>
                    <a:pt x="702957" y="334934"/>
                    <a:pt x="701645" y="345236"/>
                  </a:cubicBezTo>
                  <a:cubicBezTo>
                    <a:pt x="698907" y="366858"/>
                    <a:pt x="687596" y="385462"/>
                    <a:pt x="668910" y="399037"/>
                  </a:cubicBezTo>
                  <a:cubicBezTo>
                    <a:pt x="646785" y="415107"/>
                    <a:pt x="616075" y="422085"/>
                    <a:pt x="588181" y="417475"/>
                  </a:cubicBezTo>
                  <a:cubicBezTo>
                    <a:pt x="587365" y="419118"/>
                    <a:pt x="586092" y="421512"/>
                    <a:pt x="584105" y="425141"/>
                  </a:cubicBezTo>
                  <a:cubicBezTo>
                    <a:pt x="583901" y="425523"/>
                    <a:pt x="579022" y="434462"/>
                    <a:pt x="577889" y="435977"/>
                  </a:cubicBezTo>
                  <a:cubicBezTo>
                    <a:pt x="573711" y="441631"/>
                    <a:pt x="568832" y="446572"/>
                    <a:pt x="563419" y="450647"/>
                  </a:cubicBezTo>
                  <a:cubicBezTo>
                    <a:pt x="554834" y="457103"/>
                    <a:pt x="544351" y="461636"/>
                    <a:pt x="533079" y="463763"/>
                  </a:cubicBezTo>
                  <a:cubicBezTo>
                    <a:pt x="519946" y="466246"/>
                    <a:pt x="507336" y="467481"/>
                    <a:pt x="495465" y="467481"/>
                  </a:cubicBezTo>
                  <a:close/>
                  <a:moveTo>
                    <a:pt x="380663" y="325460"/>
                  </a:moveTo>
                  <a:cubicBezTo>
                    <a:pt x="381364" y="325460"/>
                    <a:pt x="382052" y="325702"/>
                    <a:pt x="382625" y="326173"/>
                  </a:cubicBezTo>
                  <a:cubicBezTo>
                    <a:pt x="391452" y="333584"/>
                    <a:pt x="394216" y="353640"/>
                    <a:pt x="396891" y="373047"/>
                  </a:cubicBezTo>
                  <a:cubicBezTo>
                    <a:pt x="398215" y="382661"/>
                    <a:pt x="399464" y="391740"/>
                    <a:pt x="401336" y="398005"/>
                  </a:cubicBezTo>
                  <a:cubicBezTo>
                    <a:pt x="422085" y="467506"/>
                    <a:pt x="492064" y="465253"/>
                    <a:pt x="531932" y="457739"/>
                  </a:cubicBezTo>
                  <a:cubicBezTo>
                    <a:pt x="542275" y="455791"/>
                    <a:pt x="551892" y="451640"/>
                    <a:pt x="559725" y="445744"/>
                  </a:cubicBezTo>
                  <a:cubicBezTo>
                    <a:pt x="564667" y="442026"/>
                    <a:pt x="569125" y="437506"/>
                    <a:pt x="572959" y="432310"/>
                  </a:cubicBezTo>
                  <a:cubicBezTo>
                    <a:pt x="574055" y="430807"/>
                    <a:pt x="582130" y="416164"/>
                    <a:pt x="583277" y="413451"/>
                  </a:cubicBezTo>
                  <a:cubicBezTo>
                    <a:pt x="583277" y="413426"/>
                    <a:pt x="583277" y="413413"/>
                    <a:pt x="583277" y="413400"/>
                  </a:cubicBezTo>
                  <a:cubicBezTo>
                    <a:pt x="583608" y="411770"/>
                    <a:pt x="585225" y="410713"/>
                    <a:pt x="586843" y="411019"/>
                  </a:cubicBezTo>
                  <a:cubicBezTo>
                    <a:pt x="613770" y="416151"/>
                    <a:pt x="643830" y="409656"/>
                    <a:pt x="665280" y="394070"/>
                  </a:cubicBezTo>
                  <a:cubicBezTo>
                    <a:pt x="682564" y="381515"/>
                    <a:pt x="693022" y="364362"/>
                    <a:pt x="695544" y="344446"/>
                  </a:cubicBezTo>
                  <a:cubicBezTo>
                    <a:pt x="696792" y="334641"/>
                    <a:pt x="696372" y="324454"/>
                    <a:pt x="695977" y="314611"/>
                  </a:cubicBezTo>
                  <a:cubicBezTo>
                    <a:pt x="695633" y="306219"/>
                    <a:pt x="695276" y="297547"/>
                    <a:pt x="695926" y="288965"/>
                  </a:cubicBezTo>
                  <a:cubicBezTo>
                    <a:pt x="697913" y="262287"/>
                    <a:pt x="711173" y="245632"/>
                    <a:pt x="725196" y="227995"/>
                  </a:cubicBezTo>
                  <a:cubicBezTo>
                    <a:pt x="731591" y="219960"/>
                    <a:pt x="738214" y="211645"/>
                    <a:pt x="743806" y="202171"/>
                  </a:cubicBezTo>
                  <a:cubicBezTo>
                    <a:pt x="759384" y="175799"/>
                    <a:pt x="758963" y="142933"/>
                    <a:pt x="742736" y="116408"/>
                  </a:cubicBezTo>
                  <a:cubicBezTo>
                    <a:pt x="724980" y="87375"/>
                    <a:pt x="694614" y="68376"/>
                    <a:pt x="667241" y="53630"/>
                  </a:cubicBezTo>
                  <a:cubicBezTo>
                    <a:pt x="663968" y="51873"/>
                    <a:pt x="660656" y="50065"/>
                    <a:pt x="657293" y="48231"/>
                  </a:cubicBezTo>
                  <a:cubicBezTo>
                    <a:pt x="610904" y="22980"/>
                    <a:pt x="558324" y="-5646"/>
                    <a:pt x="507948" y="11188"/>
                  </a:cubicBezTo>
                  <a:cubicBezTo>
                    <a:pt x="488956" y="17530"/>
                    <a:pt x="470946" y="28608"/>
                    <a:pt x="453521" y="39330"/>
                  </a:cubicBezTo>
                  <a:cubicBezTo>
                    <a:pt x="436873" y="49568"/>
                    <a:pt x="419665" y="60150"/>
                    <a:pt x="401387" y="66810"/>
                  </a:cubicBezTo>
                  <a:cubicBezTo>
                    <a:pt x="388025" y="71700"/>
                    <a:pt x="373288" y="71687"/>
                    <a:pt x="359914" y="66810"/>
                  </a:cubicBezTo>
                  <a:cubicBezTo>
                    <a:pt x="341636" y="60163"/>
                    <a:pt x="324428" y="49568"/>
                    <a:pt x="307780" y="39330"/>
                  </a:cubicBezTo>
                  <a:cubicBezTo>
                    <a:pt x="290355" y="28621"/>
                    <a:pt x="272345" y="17542"/>
                    <a:pt x="253353" y="11188"/>
                  </a:cubicBezTo>
                  <a:cubicBezTo>
                    <a:pt x="202989" y="-5659"/>
                    <a:pt x="150410" y="22967"/>
                    <a:pt x="104007" y="48231"/>
                  </a:cubicBezTo>
                  <a:cubicBezTo>
                    <a:pt x="100645" y="50065"/>
                    <a:pt x="97333" y="51860"/>
                    <a:pt x="94059" y="53630"/>
                  </a:cubicBezTo>
                  <a:cubicBezTo>
                    <a:pt x="66700" y="68376"/>
                    <a:pt x="36321" y="87375"/>
                    <a:pt x="18565" y="116408"/>
                  </a:cubicBezTo>
                  <a:cubicBezTo>
                    <a:pt x="2325" y="142933"/>
                    <a:pt x="1917" y="175799"/>
                    <a:pt x="17482" y="202171"/>
                  </a:cubicBezTo>
                  <a:cubicBezTo>
                    <a:pt x="23074" y="211645"/>
                    <a:pt x="29697" y="219960"/>
                    <a:pt x="36092" y="227995"/>
                  </a:cubicBezTo>
                  <a:cubicBezTo>
                    <a:pt x="50128" y="245632"/>
                    <a:pt x="63375" y="262287"/>
                    <a:pt x="65362" y="288965"/>
                  </a:cubicBezTo>
                  <a:cubicBezTo>
                    <a:pt x="65999" y="297547"/>
                    <a:pt x="65655" y="306232"/>
                    <a:pt x="65311" y="314624"/>
                  </a:cubicBezTo>
                  <a:cubicBezTo>
                    <a:pt x="64904" y="324467"/>
                    <a:pt x="64496" y="334654"/>
                    <a:pt x="65744" y="344459"/>
                  </a:cubicBezTo>
                  <a:cubicBezTo>
                    <a:pt x="68215" y="364044"/>
                    <a:pt x="78405" y="381005"/>
                    <a:pt x="95206" y="393510"/>
                  </a:cubicBezTo>
                  <a:cubicBezTo>
                    <a:pt x="116044" y="409020"/>
                    <a:pt x="145582" y="415883"/>
                    <a:pt x="172280" y="411427"/>
                  </a:cubicBezTo>
                  <a:lnTo>
                    <a:pt x="174458" y="411032"/>
                  </a:lnTo>
                  <a:cubicBezTo>
                    <a:pt x="175910" y="410764"/>
                    <a:pt x="177349" y="411554"/>
                    <a:pt x="177884" y="412929"/>
                  </a:cubicBezTo>
                  <a:cubicBezTo>
                    <a:pt x="193322" y="452773"/>
                    <a:pt x="225611" y="458949"/>
                    <a:pt x="243494" y="459077"/>
                  </a:cubicBezTo>
                  <a:cubicBezTo>
                    <a:pt x="264065" y="459229"/>
                    <a:pt x="288139" y="458351"/>
                    <a:pt x="310875" y="450545"/>
                  </a:cubicBezTo>
                  <a:cubicBezTo>
                    <a:pt x="354908" y="435417"/>
                    <a:pt x="363442" y="388085"/>
                    <a:pt x="369085" y="356773"/>
                  </a:cubicBezTo>
                  <a:cubicBezTo>
                    <a:pt x="369798" y="352825"/>
                    <a:pt x="370461" y="349120"/>
                    <a:pt x="371148" y="345732"/>
                  </a:cubicBezTo>
                  <a:cubicBezTo>
                    <a:pt x="372995" y="336666"/>
                    <a:pt x="374957" y="329904"/>
                    <a:pt x="378498" y="326352"/>
                  </a:cubicBezTo>
                  <a:cubicBezTo>
                    <a:pt x="379096" y="325753"/>
                    <a:pt x="379873" y="325460"/>
                    <a:pt x="380663" y="325460"/>
                  </a:cubicBezTo>
                  <a:close/>
                  <a:moveTo>
                    <a:pt x="698996" y="289194"/>
                  </a:moveTo>
                  <a:lnTo>
                    <a:pt x="699021" y="289194"/>
                  </a:lnTo>
                  <a:lnTo>
                    <a:pt x="698996" y="289194"/>
                  </a:lnTo>
                  <a:close/>
                </a:path>
              </a:pathLst>
            </a:custGeom>
            <a:solidFill>
              <a:schemeClr val="tx1"/>
            </a:solidFill>
            <a:ln w="1264" cap="flat">
              <a:noFill/>
              <a:prstDash val="solid"/>
              <a:miter/>
            </a:ln>
          </p:spPr>
          <p:txBody>
            <a:bodyPr/>
            <a:lstStyle/>
            <a:p>
              <a:endParaRPr lang="en-US"/>
            </a:p>
          </p:txBody>
        </p:sp>
        <p:sp>
          <p:nvSpPr>
            <p:cNvPr id="4662" name="Freeform 4661">
              <a:extLst>
                <a:ext uri="{FF2B5EF4-FFF2-40B4-BE49-F238E27FC236}">
                  <a16:creationId xmlns:a16="http://schemas.microsoft.com/office/drawing/2014/main" id="{AC4E7618-6927-C0A8-2AE5-DBE6BF7C2B9F}"/>
                </a:ext>
              </a:extLst>
            </p:cNvPr>
            <p:cNvSpPr/>
            <p:nvPr/>
          </p:nvSpPr>
          <p:spPr>
            <a:xfrm>
              <a:off x="9851419" y="3375187"/>
              <a:ext cx="154925" cy="128595"/>
            </a:xfrm>
            <a:custGeom>
              <a:avLst/>
              <a:gdLst>
                <a:gd name="csX0" fmla="*/ 30879 w 154925"/>
                <a:gd name="csY0" fmla="*/ 128570 h 128595"/>
                <a:gd name="csX1" fmla="*/ 10015 w 154925"/>
                <a:gd name="csY1" fmla="*/ 119135 h 128595"/>
                <a:gd name="csX2" fmla="*/ 11365 w 154925"/>
                <a:gd name="csY2" fmla="*/ 85403 h 128595"/>
                <a:gd name="csX3" fmla="*/ 13862 w 154925"/>
                <a:gd name="csY3" fmla="*/ 71905 h 128595"/>
                <a:gd name="csX4" fmla="*/ 10423 w 154925"/>
                <a:gd name="csY4" fmla="*/ 68161 h 128595"/>
                <a:gd name="csX5" fmla="*/ 2233 w 154925"/>
                <a:gd name="csY5" fmla="*/ 57414 h 128595"/>
                <a:gd name="csX6" fmla="*/ 2105 w 154925"/>
                <a:gd name="csY6" fmla="*/ 37116 h 128595"/>
                <a:gd name="csX7" fmla="*/ 16792 w 154925"/>
                <a:gd name="csY7" fmla="*/ 23109 h 128595"/>
                <a:gd name="csX8" fmla="*/ 48826 w 154925"/>
                <a:gd name="csY8" fmla="*/ 28291 h 128595"/>
                <a:gd name="csX9" fmla="*/ 71664 w 154925"/>
                <a:gd name="csY9" fmla="*/ 31908 h 128595"/>
                <a:gd name="csX10" fmla="*/ 75600 w 154925"/>
                <a:gd name="csY10" fmla="*/ 25388 h 128595"/>
                <a:gd name="csX11" fmla="*/ 82746 w 154925"/>
                <a:gd name="csY11" fmla="*/ 13405 h 128595"/>
                <a:gd name="csX12" fmla="*/ 112946 w 154925"/>
                <a:gd name="csY12" fmla="*/ 10960 h 128595"/>
                <a:gd name="csX13" fmla="*/ 119289 w 154925"/>
                <a:gd name="csY13" fmla="*/ 13596 h 128595"/>
                <a:gd name="csX14" fmla="*/ 139312 w 154925"/>
                <a:gd name="csY14" fmla="*/ 4861 h 128595"/>
                <a:gd name="csX15" fmla="*/ 150063 w 154925"/>
                <a:gd name="csY15" fmla="*/ 697 h 128595"/>
                <a:gd name="csX16" fmla="*/ 154228 w 154925"/>
                <a:gd name="csY16" fmla="*/ 11444 h 128595"/>
                <a:gd name="csX17" fmla="*/ 113978 w 154925"/>
                <a:gd name="csY17" fmla="*/ 29017 h 128595"/>
                <a:gd name="csX18" fmla="*/ 106208 w 154925"/>
                <a:gd name="csY18" fmla="*/ 25808 h 128595"/>
                <a:gd name="csX19" fmla="*/ 93764 w 154925"/>
                <a:gd name="csY19" fmla="*/ 25426 h 128595"/>
                <a:gd name="csX20" fmla="*/ 90872 w 154925"/>
                <a:gd name="csY20" fmla="*/ 31093 h 128595"/>
                <a:gd name="csX21" fmla="*/ 79740 w 154925"/>
                <a:gd name="csY21" fmla="*/ 46068 h 128595"/>
                <a:gd name="csX22" fmla="*/ 42177 w 154925"/>
                <a:gd name="csY22" fmla="*/ 43177 h 128595"/>
                <a:gd name="csX23" fmla="*/ 22001 w 154925"/>
                <a:gd name="csY23" fmla="*/ 38567 h 128595"/>
                <a:gd name="csX24" fmla="*/ 17135 w 154925"/>
                <a:gd name="csY24" fmla="*/ 43495 h 128595"/>
                <a:gd name="csX25" fmla="*/ 16970 w 154925"/>
                <a:gd name="csY25" fmla="*/ 50423 h 128595"/>
                <a:gd name="csX26" fmla="*/ 22141 w 154925"/>
                <a:gd name="csY26" fmla="*/ 56815 h 128595"/>
                <a:gd name="csX27" fmla="*/ 26548 w 154925"/>
                <a:gd name="csY27" fmla="*/ 61654 h 128595"/>
                <a:gd name="csX28" fmla="*/ 24931 w 154925"/>
                <a:gd name="csY28" fmla="*/ 94469 h 128595"/>
                <a:gd name="csX29" fmla="*/ 22625 w 154925"/>
                <a:gd name="csY29" fmla="*/ 108820 h 128595"/>
                <a:gd name="csX30" fmla="*/ 36891 w 154925"/>
                <a:gd name="csY30" fmla="*/ 110437 h 128595"/>
                <a:gd name="csX31" fmla="*/ 42368 w 154925"/>
                <a:gd name="csY31" fmla="*/ 103918 h 128595"/>
                <a:gd name="csX32" fmla="*/ 47132 w 154925"/>
                <a:gd name="csY32" fmla="*/ 97703 h 128595"/>
                <a:gd name="csX33" fmla="*/ 77931 w 154925"/>
                <a:gd name="csY33" fmla="*/ 100123 h 128595"/>
                <a:gd name="csX34" fmla="*/ 83790 w 154925"/>
                <a:gd name="csY34" fmla="*/ 104223 h 128595"/>
                <a:gd name="csX35" fmla="*/ 86350 w 154925"/>
                <a:gd name="csY35" fmla="*/ 97271 h 128595"/>
                <a:gd name="csX36" fmla="*/ 96821 w 154925"/>
                <a:gd name="csY36" fmla="*/ 80449 h 128595"/>
                <a:gd name="csX37" fmla="*/ 121467 w 154925"/>
                <a:gd name="csY37" fmla="*/ 82563 h 128595"/>
                <a:gd name="csX38" fmla="*/ 131632 w 154925"/>
                <a:gd name="csY38" fmla="*/ 85670 h 128595"/>
                <a:gd name="csX39" fmla="*/ 141809 w 154925"/>
                <a:gd name="csY39" fmla="*/ 91095 h 128595"/>
                <a:gd name="csX40" fmla="*/ 136383 w 154925"/>
                <a:gd name="csY40" fmla="*/ 101269 h 128595"/>
                <a:gd name="csX41" fmla="*/ 114436 w 154925"/>
                <a:gd name="csY41" fmla="*/ 97283 h 128595"/>
                <a:gd name="csX42" fmla="*/ 105151 w 154925"/>
                <a:gd name="csY42" fmla="*/ 94469 h 128595"/>
                <a:gd name="csX43" fmla="*/ 102119 w 154925"/>
                <a:gd name="csY43" fmla="*/ 101371 h 128595"/>
                <a:gd name="csX44" fmla="*/ 89063 w 154925"/>
                <a:gd name="csY44" fmla="*/ 120153 h 128595"/>
                <a:gd name="csX45" fmla="*/ 67983 w 154925"/>
                <a:gd name="csY45" fmla="*/ 113073 h 128595"/>
                <a:gd name="csX46" fmla="*/ 59908 w 154925"/>
                <a:gd name="csY46" fmla="*/ 107993 h 128595"/>
                <a:gd name="csX47" fmla="*/ 59283 w 154925"/>
                <a:gd name="csY47" fmla="*/ 108578 h 128595"/>
                <a:gd name="csX48" fmla="*/ 55679 w 154925"/>
                <a:gd name="csY48" fmla="*/ 113328 h 128595"/>
                <a:gd name="csX49" fmla="*/ 46865 w 154925"/>
                <a:gd name="csY49" fmla="*/ 123337 h 128595"/>
                <a:gd name="csX50" fmla="*/ 30866 w 154925"/>
                <a:gd name="csY50" fmla="*/ 128596 h 128595"/>
                <a:gd name="csX51" fmla="*/ 60009 w 154925"/>
                <a:gd name="csY51" fmla="*/ 107903 h 128595"/>
                <a:gd name="csX52" fmla="*/ 60009 w 154925"/>
                <a:gd name="csY52" fmla="*/ 107903 h 1285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Lst>
              <a:rect l="l" t="t" r="r" b="b"/>
              <a:pathLst>
                <a:path w="154925" h="128595">
                  <a:moveTo>
                    <a:pt x="30879" y="128570"/>
                  </a:moveTo>
                  <a:cubicBezTo>
                    <a:pt x="22995" y="128570"/>
                    <a:pt x="15085" y="125310"/>
                    <a:pt x="10015" y="119135"/>
                  </a:cubicBezTo>
                  <a:cubicBezTo>
                    <a:pt x="-1652" y="104898"/>
                    <a:pt x="6500" y="92686"/>
                    <a:pt x="11365" y="85403"/>
                  </a:cubicBezTo>
                  <a:cubicBezTo>
                    <a:pt x="16702" y="77419"/>
                    <a:pt x="17008" y="75776"/>
                    <a:pt x="13862" y="71905"/>
                  </a:cubicBezTo>
                  <a:cubicBezTo>
                    <a:pt x="12881" y="70695"/>
                    <a:pt x="11684" y="69460"/>
                    <a:pt x="10423" y="68161"/>
                  </a:cubicBezTo>
                  <a:cubicBezTo>
                    <a:pt x="7582" y="65232"/>
                    <a:pt x="4373" y="61922"/>
                    <a:pt x="2233" y="57414"/>
                  </a:cubicBezTo>
                  <a:cubicBezTo>
                    <a:pt x="-697" y="51250"/>
                    <a:pt x="-748" y="43852"/>
                    <a:pt x="2105" y="37116"/>
                  </a:cubicBezTo>
                  <a:cubicBezTo>
                    <a:pt x="4959" y="30392"/>
                    <a:pt x="10308" y="25286"/>
                    <a:pt x="16792" y="23109"/>
                  </a:cubicBezTo>
                  <a:cubicBezTo>
                    <a:pt x="28459" y="19199"/>
                    <a:pt x="39273" y="24025"/>
                    <a:pt x="48826" y="28291"/>
                  </a:cubicBezTo>
                  <a:cubicBezTo>
                    <a:pt x="58965" y="32824"/>
                    <a:pt x="65499" y="35422"/>
                    <a:pt x="71664" y="31908"/>
                  </a:cubicBezTo>
                  <a:cubicBezTo>
                    <a:pt x="73396" y="30927"/>
                    <a:pt x="74148" y="29246"/>
                    <a:pt x="75600" y="25388"/>
                  </a:cubicBezTo>
                  <a:cubicBezTo>
                    <a:pt x="76976" y="21708"/>
                    <a:pt x="78682" y="17136"/>
                    <a:pt x="82746" y="13405"/>
                  </a:cubicBezTo>
                  <a:cubicBezTo>
                    <a:pt x="94515" y="2607"/>
                    <a:pt x="105163" y="7433"/>
                    <a:pt x="112946" y="10960"/>
                  </a:cubicBezTo>
                  <a:cubicBezTo>
                    <a:pt x="114997" y="11890"/>
                    <a:pt x="117124" y="12858"/>
                    <a:pt x="119289" y="13596"/>
                  </a:cubicBezTo>
                  <a:cubicBezTo>
                    <a:pt x="126626" y="16130"/>
                    <a:pt x="136179" y="11954"/>
                    <a:pt x="139312" y="4861"/>
                  </a:cubicBezTo>
                  <a:cubicBezTo>
                    <a:pt x="141134" y="748"/>
                    <a:pt x="145949" y="-1124"/>
                    <a:pt x="150063" y="697"/>
                  </a:cubicBezTo>
                  <a:cubicBezTo>
                    <a:pt x="154177" y="2518"/>
                    <a:pt x="156049" y="7319"/>
                    <a:pt x="154228" y="11444"/>
                  </a:cubicBezTo>
                  <a:cubicBezTo>
                    <a:pt x="147706" y="26241"/>
                    <a:pt x="129263" y="34289"/>
                    <a:pt x="113978" y="29017"/>
                  </a:cubicBezTo>
                  <a:cubicBezTo>
                    <a:pt x="111086" y="28024"/>
                    <a:pt x="108501" y="26852"/>
                    <a:pt x="106208" y="25808"/>
                  </a:cubicBezTo>
                  <a:cubicBezTo>
                    <a:pt x="98566" y="22345"/>
                    <a:pt x="97381" y="22103"/>
                    <a:pt x="93764" y="25426"/>
                  </a:cubicBezTo>
                  <a:cubicBezTo>
                    <a:pt x="92579" y="26509"/>
                    <a:pt x="91789" y="28635"/>
                    <a:pt x="90872" y="31093"/>
                  </a:cubicBezTo>
                  <a:cubicBezTo>
                    <a:pt x="89140" y="35715"/>
                    <a:pt x="86771" y="42057"/>
                    <a:pt x="79740" y="46068"/>
                  </a:cubicBezTo>
                  <a:cubicBezTo>
                    <a:pt x="66072" y="53861"/>
                    <a:pt x="52826" y="47927"/>
                    <a:pt x="42177" y="43177"/>
                  </a:cubicBezTo>
                  <a:cubicBezTo>
                    <a:pt x="34369" y="39688"/>
                    <a:pt x="27631" y="36670"/>
                    <a:pt x="22001" y="38567"/>
                  </a:cubicBezTo>
                  <a:cubicBezTo>
                    <a:pt x="19976" y="39242"/>
                    <a:pt x="18154" y="41089"/>
                    <a:pt x="17135" y="43495"/>
                  </a:cubicBezTo>
                  <a:cubicBezTo>
                    <a:pt x="16116" y="45902"/>
                    <a:pt x="16053" y="48487"/>
                    <a:pt x="16970" y="50423"/>
                  </a:cubicBezTo>
                  <a:cubicBezTo>
                    <a:pt x="17963" y="52511"/>
                    <a:pt x="19899" y="54510"/>
                    <a:pt x="22141" y="56815"/>
                  </a:cubicBezTo>
                  <a:cubicBezTo>
                    <a:pt x="23593" y="58318"/>
                    <a:pt x="25109" y="59871"/>
                    <a:pt x="26548" y="61654"/>
                  </a:cubicBezTo>
                  <a:cubicBezTo>
                    <a:pt x="37668" y="75394"/>
                    <a:pt x="29695" y="87326"/>
                    <a:pt x="24931" y="94469"/>
                  </a:cubicBezTo>
                  <a:cubicBezTo>
                    <a:pt x="19734" y="102262"/>
                    <a:pt x="18957" y="104351"/>
                    <a:pt x="22625" y="108820"/>
                  </a:cubicBezTo>
                  <a:cubicBezTo>
                    <a:pt x="25835" y="112730"/>
                    <a:pt x="32892" y="113532"/>
                    <a:pt x="36891" y="110437"/>
                  </a:cubicBezTo>
                  <a:cubicBezTo>
                    <a:pt x="38827" y="108935"/>
                    <a:pt x="40547" y="106503"/>
                    <a:pt x="42368" y="103918"/>
                  </a:cubicBezTo>
                  <a:cubicBezTo>
                    <a:pt x="43808" y="101880"/>
                    <a:pt x="45298" y="99767"/>
                    <a:pt x="47132" y="97703"/>
                  </a:cubicBezTo>
                  <a:cubicBezTo>
                    <a:pt x="58366" y="85123"/>
                    <a:pt x="71575" y="95259"/>
                    <a:pt x="77931" y="100123"/>
                  </a:cubicBezTo>
                  <a:cubicBezTo>
                    <a:pt x="79600" y="101397"/>
                    <a:pt x="82173" y="103370"/>
                    <a:pt x="83790" y="104223"/>
                  </a:cubicBezTo>
                  <a:cubicBezTo>
                    <a:pt x="84376" y="103256"/>
                    <a:pt x="85331" y="101231"/>
                    <a:pt x="86350" y="97271"/>
                  </a:cubicBezTo>
                  <a:cubicBezTo>
                    <a:pt x="87484" y="92890"/>
                    <a:pt x="89598" y="84753"/>
                    <a:pt x="96821" y="80449"/>
                  </a:cubicBezTo>
                  <a:cubicBezTo>
                    <a:pt x="105826" y="75088"/>
                    <a:pt x="114869" y="79418"/>
                    <a:pt x="121467" y="82563"/>
                  </a:cubicBezTo>
                  <a:cubicBezTo>
                    <a:pt x="125365" y="84422"/>
                    <a:pt x="129390" y="86345"/>
                    <a:pt x="131632" y="85670"/>
                  </a:cubicBezTo>
                  <a:cubicBezTo>
                    <a:pt x="135937" y="84358"/>
                    <a:pt x="140497" y="86790"/>
                    <a:pt x="141809" y="91095"/>
                  </a:cubicBezTo>
                  <a:cubicBezTo>
                    <a:pt x="143121" y="95399"/>
                    <a:pt x="140688" y="99957"/>
                    <a:pt x="136383" y="101269"/>
                  </a:cubicBezTo>
                  <a:cubicBezTo>
                    <a:pt x="128091" y="103803"/>
                    <a:pt x="120525" y="100187"/>
                    <a:pt x="114436" y="97283"/>
                  </a:cubicBezTo>
                  <a:cubicBezTo>
                    <a:pt x="110793" y="95539"/>
                    <a:pt x="106654" y="93565"/>
                    <a:pt x="105151" y="94469"/>
                  </a:cubicBezTo>
                  <a:cubicBezTo>
                    <a:pt x="103686" y="95335"/>
                    <a:pt x="102552" y="99716"/>
                    <a:pt x="102119" y="101371"/>
                  </a:cubicBezTo>
                  <a:cubicBezTo>
                    <a:pt x="100374" y="108107"/>
                    <a:pt x="97113" y="117377"/>
                    <a:pt x="89063" y="120153"/>
                  </a:cubicBezTo>
                  <a:cubicBezTo>
                    <a:pt x="80886" y="122968"/>
                    <a:pt x="73740" y="117479"/>
                    <a:pt x="67983" y="113073"/>
                  </a:cubicBezTo>
                  <a:cubicBezTo>
                    <a:pt x="65716" y="111341"/>
                    <a:pt x="61551" y="108145"/>
                    <a:pt x="59908" y="107993"/>
                  </a:cubicBezTo>
                  <a:cubicBezTo>
                    <a:pt x="59793" y="108069"/>
                    <a:pt x="59589" y="108234"/>
                    <a:pt x="59283" y="108578"/>
                  </a:cubicBezTo>
                  <a:cubicBezTo>
                    <a:pt x="58073" y="109941"/>
                    <a:pt x="56902" y="111584"/>
                    <a:pt x="55679" y="113328"/>
                  </a:cubicBezTo>
                  <a:cubicBezTo>
                    <a:pt x="53361" y="116613"/>
                    <a:pt x="50724" y="120344"/>
                    <a:pt x="46865" y="123337"/>
                  </a:cubicBezTo>
                  <a:cubicBezTo>
                    <a:pt x="42279" y="126890"/>
                    <a:pt x="36585" y="128596"/>
                    <a:pt x="30866" y="128596"/>
                  </a:cubicBezTo>
                  <a:close/>
                  <a:moveTo>
                    <a:pt x="60009" y="107903"/>
                  </a:moveTo>
                  <a:lnTo>
                    <a:pt x="60009" y="107903"/>
                  </a:lnTo>
                  <a:close/>
                </a:path>
              </a:pathLst>
            </a:custGeom>
            <a:solidFill>
              <a:srgbClr val="A6A6A6"/>
            </a:solidFill>
            <a:ln w="1264" cap="flat">
              <a:noFill/>
              <a:prstDash val="solid"/>
              <a:miter/>
            </a:ln>
          </p:spPr>
          <p:txBody>
            <a:bodyPr/>
            <a:lstStyle/>
            <a:p>
              <a:endParaRPr lang="en-US"/>
            </a:p>
          </p:txBody>
        </p:sp>
        <p:sp>
          <p:nvSpPr>
            <p:cNvPr id="4663" name="Freeform 4662">
              <a:extLst>
                <a:ext uri="{FF2B5EF4-FFF2-40B4-BE49-F238E27FC236}">
                  <a16:creationId xmlns:a16="http://schemas.microsoft.com/office/drawing/2014/main" id="{8516C43D-FC88-4551-4E95-5CBEBA1F259E}"/>
                </a:ext>
              </a:extLst>
            </p:cNvPr>
            <p:cNvSpPr/>
            <p:nvPr/>
          </p:nvSpPr>
          <p:spPr>
            <a:xfrm>
              <a:off x="10155161" y="3375167"/>
              <a:ext cx="154929" cy="128590"/>
            </a:xfrm>
            <a:custGeom>
              <a:avLst/>
              <a:gdLst>
                <a:gd name="csX0" fmla="*/ 124059 w 154929"/>
                <a:gd name="csY0" fmla="*/ 128590 h 128590"/>
                <a:gd name="csX1" fmla="*/ 108060 w 154929"/>
                <a:gd name="csY1" fmla="*/ 123331 h 128590"/>
                <a:gd name="csX2" fmla="*/ 99246 w 154929"/>
                <a:gd name="csY2" fmla="*/ 113310 h 128590"/>
                <a:gd name="csX3" fmla="*/ 95642 w 154929"/>
                <a:gd name="csY3" fmla="*/ 108560 h 128590"/>
                <a:gd name="csX4" fmla="*/ 95017 w 154929"/>
                <a:gd name="csY4" fmla="*/ 107974 h 128590"/>
                <a:gd name="csX5" fmla="*/ 86942 w 154929"/>
                <a:gd name="csY5" fmla="*/ 113055 h 128590"/>
                <a:gd name="csX6" fmla="*/ 65862 w 154929"/>
                <a:gd name="csY6" fmla="*/ 120135 h 128590"/>
                <a:gd name="csX7" fmla="*/ 52806 w 154929"/>
                <a:gd name="csY7" fmla="*/ 101353 h 128590"/>
                <a:gd name="csX8" fmla="*/ 49774 w 154929"/>
                <a:gd name="csY8" fmla="*/ 94451 h 128590"/>
                <a:gd name="csX9" fmla="*/ 40489 w 154929"/>
                <a:gd name="csY9" fmla="*/ 97265 h 128590"/>
                <a:gd name="csX10" fmla="*/ 18542 w 154929"/>
                <a:gd name="csY10" fmla="*/ 101251 h 128590"/>
                <a:gd name="csX11" fmla="*/ 13116 w 154929"/>
                <a:gd name="csY11" fmla="*/ 91077 h 128590"/>
                <a:gd name="csX12" fmla="*/ 23293 w 154929"/>
                <a:gd name="csY12" fmla="*/ 85652 h 128590"/>
                <a:gd name="csX13" fmla="*/ 33458 w 154929"/>
                <a:gd name="csY13" fmla="*/ 82545 h 128590"/>
                <a:gd name="csX14" fmla="*/ 58105 w 154929"/>
                <a:gd name="csY14" fmla="*/ 80431 h 128590"/>
                <a:gd name="csX15" fmla="*/ 68575 w 154929"/>
                <a:gd name="csY15" fmla="*/ 97253 h 128590"/>
                <a:gd name="csX16" fmla="*/ 71135 w 154929"/>
                <a:gd name="csY16" fmla="*/ 104205 h 128590"/>
                <a:gd name="csX17" fmla="*/ 76994 w 154929"/>
                <a:gd name="csY17" fmla="*/ 100105 h 128590"/>
                <a:gd name="csX18" fmla="*/ 107793 w 154929"/>
                <a:gd name="csY18" fmla="*/ 97685 h 128590"/>
                <a:gd name="csX19" fmla="*/ 112557 w 154929"/>
                <a:gd name="csY19" fmla="*/ 103900 h 128590"/>
                <a:gd name="csX20" fmla="*/ 118034 w 154929"/>
                <a:gd name="csY20" fmla="*/ 110419 h 128590"/>
                <a:gd name="csX21" fmla="*/ 132300 w 154929"/>
                <a:gd name="csY21" fmla="*/ 108802 h 128590"/>
                <a:gd name="csX22" fmla="*/ 129994 w 154929"/>
                <a:gd name="csY22" fmla="*/ 94451 h 128590"/>
                <a:gd name="csX23" fmla="*/ 128377 w 154929"/>
                <a:gd name="csY23" fmla="*/ 61649 h 128590"/>
                <a:gd name="csX24" fmla="*/ 132784 w 154929"/>
                <a:gd name="csY24" fmla="*/ 56810 h 128590"/>
                <a:gd name="csX25" fmla="*/ 137955 w 154929"/>
                <a:gd name="csY25" fmla="*/ 50417 h 128590"/>
                <a:gd name="csX26" fmla="*/ 137790 w 154929"/>
                <a:gd name="csY26" fmla="*/ 43490 h 128590"/>
                <a:gd name="csX27" fmla="*/ 132924 w 154929"/>
                <a:gd name="csY27" fmla="*/ 38562 h 128590"/>
                <a:gd name="csX28" fmla="*/ 112748 w 154929"/>
                <a:gd name="csY28" fmla="*/ 43172 h 128590"/>
                <a:gd name="csX29" fmla="*/ 75185 w 154929"/>
                <a:gd name="csY29" fmla="*/ 46062 h 128590"/>
                <a:gd name="csX30" fmla="*/ 64053 w 154929"/>
                <a:gd name="csY30" fmla="*/ 31087 h 128590"/>
                <a:gd name="csX31" fmla="*/ 61161 w 154929"/>
                <a:gd name="csY31" fmla="*/ 25421 h 128590"/>
                <a:gd name="csX32" fmla="*/ 48717 w 154929"/>
                <a:gd name="csY32" fmla="*/ 25803 h 128590"/>
                <a:gd name="csX33" fmla="*/ 40947 w 154929"/>
                <a:gd name="csY33" fmla="*/ 29012 h 128590"/>
                <a:gd name="csX34" fmla="*/ 697 w 154929"/>
                <a:gd name="csY34" fmla="*/ 11439 h 128590"/>
                <a:gd name="csX35" fmla="*/ 4862 w 154929"/>
                <a:gd name="csY35" fmla="*/ 692 h 128590"/>
                <a:gd name="csX36" fmla="*/ 15613 w 154929"/>
                <a:gd name="csY36" fmla="*/ 4856 h 128590"/>
                <a:gd name="csX37" fmla="*/ 35636 w 154929"/>
                <a:gd name="csY37" fmla="*/ 13604 h 128590"/>
                <a:gd name="csX38" fmla="*/ 41992 w 154929"/>
                <a:gd name="csY38" fmla="*/ 10955 h 128590"/>
                <a:gd name="csX39" fmla="*/ 72192 w 154929"/>
                <a:gd name="csY39" fmla="*/ 13400 h 128590"/>
                <a:gd name="csX40" fmla="*/ 79338 w 154929"/>
                <a:gd name="csY40" fmla="*/ 25383 h 128590"/>
                <a:gd name="csX41" fmla="*/ 83274 w 154929"/>
                <a:gd name="csY41" fmla="*/ 31902 h 128590"/>
                <a:gd name="csX42" fmla="*/ 106112 w 154929"/>
                <a:gd name="csY42" fmla="*/ 28286 h 128590"/>
                <a:gd name="csX43" fmla="*/ 138146 w 154929"/>
                <a:gd name="csY43" fmla="*/ 23103 h 128590"/>
                <a:gd name="csX44" fmla="*/ 152820 w 154929"/>
                <a:gd name="csY44" fmla="*/ 37110 h 128590"/>
                <a:gd name="csX45" fmla="*/ 152692 w 154929"/>
                <a:gd name="csY45" fmla="*/ 57408 h 128590"/>
                <a:gd name="csX46" fmla="*/ 144489 w 154929"/>
                <a:gd name="csY46" fmla="*/ 68156 h 128590"/>
                <a:gd name="csX47" fmla="*/ 141050 w 154929"/>
                <a:gd name="csY47" fmla="*/ 71899 h 128590"/>
                <a:gd name="csX48" fmla="*/ 143547 w 154929"/>
                <a:gd name="csY48" fmla="*/ 85397 h 128590"/>
                <a:gd name="csX49" fmla="*/ 144910 w 154929"/>
                <a:gd name="csY49" fmla="*/ 119129 h 128590"/>
                <a:gd name="csX50" fmla="*/ 124046 w 154929"/>
                <a:gd name="csY50" fmla="*/ 128565 h 128590"/>
                <a:gd name="csX51" fmla="*/ 94928 w 154929"/>
                <a:gd name="csY51" fmla="*/ 107923 h 128590"/>
                <a:gd name="csX52" fmla="*/ 94928 w 154929"/>
                <a:gd name="csY52" fmla="*/ 107923 h 12859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Lst>
              <a:rect l="l" t="t" r="r" b="b"/>
              <a:pathLst>
                <a:path w="154929" h="128590">
                  <a:moveTo>
                    <a:pt x="124059" y="128590"/>
                  </a:moveTo>
                  <a:cubicBezTo>
                    <a:pt x="118340" y="128590"/>
                    <a:pt x="112646" y="126884"/>
                    <a:pt x="108060" y="123331"/>
                  </a:cubicBezTo>
                  <a:cubicBezTo>
                    <a:pt x="104188" y="120339"/>
                    <a:pt x="101564" y="116608"/>
                    <a:pt x="99246" y="113310"/>
                  </a:cubicBezTo>
                  <a:cubicBezTo>
                    <a:pt x="98011" y="111565"/>
                    <a:pt x="96852" y="109923"/>
                    <a:pt x="95642" y="108560"/>
                  </a:cubicBezTo>
                  <a:cubicBezTo>
                    <a:pt x="95336" y="108216"/>
                    <a:pt x="95119" y="108051"/>
                    <a:pt x="95017" y="107974"/>
                  </a:cubicBezTo>
                  <a:cubicBezTo>
                    <a:pt x="93374" y="108127"/>
                    <a:pt x="89209" y="111323"/>
                    <a:pt x="86942" y="113055"/>
                  </a:cubicBezTo>
                  <a:cubicBezTo>
                    <a:pt x="81197" y="117461"/>
                    <a:pt x="74052" y="122949"/>
                    <a:pt x="65862" y="120135"/>
                  </a:cubicBezTo>
                  <a:cubicBezTo>
                    <a:pt x="57811" y="117359"/>
                    <a:pt x="54551" y="108089"/>
                    <a:pt x="52806" y="101353"/>
                  </a:cubicBezTo>
                  <a:cubicBezTo>
                    <a:pt x="52373" y="99710"/>
                    <a:pt x="51239" y="95317"/>
                    <a:pt x="49774" y="94451"/>
                  </a:cubicBezTo>
                  <a:cubicBezTo>
                    <a:pt x="48271" y="93547"/>
                    <a:pt x="44132" y="95533"/>
                    <a:pt x="40489" y="97265"/>
                  </a:cubicBezTo>
                  <a:cubicBezTo>
                    <a:pt x="34413" y="100169"/>
                    <a:pt x="26847" y="103785"/>
                    <a:pt x="18542" y="101251"/>
                  </a:cubicBezTo>
                  <a:cubicBezTo>
                    <a:pt x="14237" y="99939"/>
                    <a:pt x="11804" y="95381"/>
                    <a:pt x="13116" y="91077"/>
                  </a:cubicBezTo>
                  <a:cubicBezTo>
                    <a:pt x="14428" y="86773"/>
                    <a:pt x="18975" y="84353"/>
                    <a:pt x="23293" y="85652"/>
                  </a:cubicBezTo>
                  <a:cubicBezTo>
                    <a:pt x="25535" y="86327"/>
                    <a:pt x="29560" y="84404"/>
                    <a:pt x="33458" y="82545"/>
                  </a:cubicBezTo>
                  <a:cubicBezTo>
                    <a:pt x="40068" y="79400"/>
                    <a:pt x="49112" y="75070"/>
                    <a:pt x="58105" y="80431"/>
                  </a:cubicBezTo>
                  <a:cubicBezTo>
                    <a:pt x="65327" y="84735"/>
                    <a:pt x="67441" y="92872"/>
                    <a:pt x="68575" y="97253"/>
                  </a:cubicBezTo>
                  <a:cubicBezTo>
                    <a:pt x="69594" y="101213"/>
                    <a:pt x="70549" y="103237"/>
                    <a:pt x="71135" y="104205"/>
                  </a:cubicBezTo>
                  <a:cubicBezTo>
                    <a:pt x="72752" y="103365"/>
                    <a:pt x="75325" y="101391"/>
                    <a:pt x="76994" y="100105"/>
                  </a:cubicBezTo>
                  <a:cubicBezTo>
                    <a:pt x="83337" y="95241"/>
                    <a:pt x="96546" y="85104"/>
                    <a:pt x="107793" y="97685"/>
                  </a:cubicBezTo>
                  <a:cubicBezTo>
                    <a:pt x="109627" y="99748"/>
                    <a:pt x="111117" y="101849"/>
                    <a:pt x="112557" y="103900"/>
                  </a:cubicBezTo>
                  <a:cubicBezTo>
                    <a:pt x="114378" y="106485"/>
                    <a:pt x="116098" y="108929"/>
                    <a:pt x="118034" y="110419"/>
                  </a:cubicBezTo>
                  <a:cubicBezTo>
                    <a:pt x="122033" y="113514"/>
                    <a:pt x="129090" y="112711"/>
                    <a:pt x="132300" y="108802"/>
                  </a:cubicBezTo>
                  <a:cubicBezTo>
                    <a:pt x="135968" y="104332"/>
                    <a:pt x="135204" y="102231"/>
                    <a:pt x="129994" y="94451"/>
                  </a:cubicBezTo>
                  <a:cubicBezTo>
                    <a:pt x="125230" y="87320"/>
                    <a:pt x="117257" y="75376"/>
                    <a:pt x="128377" y="61649"/>
                  </a:cubicBezTo>
                  <a:cubicBezTo>
                    <a:pt x="129829" y="59866"/>
                    <a:pt x="131332" y="58312"/>
                    <a:pt x="132784" y="56810"/>
                  </a:cubicBezTo>
                  <a:cubicBezTo>
                    <a:pt x="135026" y="54492"/>
                    <a:pt x="136974" y="52493"/>
                    <a:pt x="137955" y="50417"/>
                  </a:cubicBezTo>
                  <a:cubicBezTo>
                    <a:pt x="138872" y="48482"/>
                    <a:pt x="138809" y="45897"/>
                    <a:pt x="137790" y="43490"/>
                  </a:cubicBezTo>
                  <a:cubicBezTo>
                    <a:pt x="136771" y="41083"/>
                    <a:pt x="134949" y="39250"/>
                    <a:pt x="132924" y="38562"/>
                  </a:cubicBezTo>
                  <a:cubicBezTo>
                    <a:pt x="127294" y="36665"/>
                    <a:pt x="120556" y="39683"/>
                    <a:pt x="112748" y="43172"/>
                  </a:cubicBezTo>
                  <a:cubicBezTo>
                    <a:pt x="102099" y="47934"/>
                    <a:pt x="88840" y="53855"/>
                    <a:pt x="75185" y="46062"/>
                  </a:cubicBezTo>
                  <a:cubicBezTo>
                    <a:pt x="68154" y="42051"/>
                    <a:pt x="65785" y="35722"/>
                    <a:pt x="64053" y="31087"/>
                  </a:cubicBezTo>
                  <a:cubicBezTo>
                    <a:pt x="63136" y="28630"/>
                    <a:pt x="62333" y="26503"/>
                    <a:pt x="61161" y="25421"/>
                  </a:cubicBezTo>
                  <a:cubicBezTo>
                    <a:pt x="57544" y="22097"/>
                    <a:pt x="56359" y="22352"/>
                    <a:pt x="48717" y="25803"/>
                  </a:cubicBezTo>
                  <a:cubicBezTo>
                    <a:pt x="46424" y="26834"/>
                    <a:pt x="43839" y="28018"/>
                    <a:pt x="40947" y="29012"/>
                  </a:cubicBezTo>
                  <a:cubicBezTo>
                    <a:pt x="25662" y="34271"/>
                    <a:pt x="7231" y="26236"/>
                    <a:pt x="697" y="11439"/>
                  </a:cubicBezTo>
                  <a:cubicBezTo>
                    <a:pt x="-1124" y="7326"/>
                    <a:pt x="748" y="2513"/>
                    <a:pt x="4862" y="692"/>
                  </a:cubicBezTo>
                  <a:cubicBezTo>
                    <a:pt x="8976" y="-1117"/>
                    <a:pt x="13791" y="743"/>
                    <a:pt x="15613" y="4856"/>
                  </a:cubicBezTo>
                  <a:cubicBezTo>
                    <a:pt x="18746" y="11961"/>
                    <a:pt x="28286" y="16125"/>
                    <a:pt x="35636" y="13604"/>
                  </a:cubicBezTo>
                  <a:cubicBezTo>
                    <a:pt x="37801" y="12852"/>
                    <a:pt x="39928" y="11897"/>
                    <a:pt x="41992" y="10955"/>
                  </a:cubicBezTo>
                  <a:cubicBezTo>
                    <a:pt x="49762" y="7428"/>
                    <a:pt x="60410" y="2602"/>
                    <a:pt x="72192" y="13400"/>
                  </a:cubicBezTo>
                  <a:cubicBezTo>
                    <a:pt x="76255" y="17118"/>
                    <a:pt x="77962" y="21702"/>
                    <a:pt x="79338" y="25383"/>
                  </a:cubicBezTo>
                  <a:cubicBezTo>
                    <a:pt x="80777" y="29241"/>
                    <a:pt x="81541" y="30909"/>
                    <a:pt x="83274" y="31902"/>
                  </a:cubicBezTo>
                  <a:cubicBezTo>
                    <a:pt x="89451" y="35417"/>
                    <a:pt x="95973" y="32819"/>
                    <a:pt x="106112" y="28286"/>
                  </a:cubicBezTo>
                  <a:cubicBezTo>
                    <a:pt x="115665" y="24020"/>
                    <a:pt x="126466" y="19181"/>
                    <a:pt x="138146" y="23103"/>
                  </a:cubicBezTo>
                  <a:cubicBezTo>
                    <a:pt x="144617" y="25281"/>
                    <a:pt x="149966" y="30387"/>
                    <a:pt x="152820" y="37110"/>
                  </a:cubicBezTo>
                  <a:cubicBezTo>
                    <a:pt x="155673" y="43834"/>
                    <a:pt x="155635" y="51232"/>
                    <a:pt x="152692" y="57408"/>
                  </a:cubicBezTo>
                  <a:cubicBezTo>
                    <a:pt x="150540" y="61916"/>
                    <a:pt x="147330" y="65227"/>
                    <a:pt x="144489" y="68156"/>
                  </a:cubicBezTo>
                  <a:cubicBezTo>
                    <a:pt x="143228" y="69454"/>
                    <a:pt x="142031" y="70690"/>
                    <a:pt x="141050" y="71899"/>
                  </a:cubicBezTo>
                  <a:cubicBezTo>
                    <a:pt x="137917" y="75770"/>
                    <a:pt x="138223" y="77413"/>
                    <a:pt x="143547" y="85397"/>
                  </a:cubicBezTo>
                  <a:cubicBezTo>
                    <a:pt x="148412" y="92694"/>
                    <a:pt x="156564" y="104893"/>
                    <a:pt x="144910" y="119129"/>
                  </a:cubicBezTo>
                  <a:cubicBezTo>
                    <a:pt x="139840" y="125305"/>
                    <a:pt x="131930" y="128565"/>
                    <a:pt x="124046" y="128565"/>
                  </a:cubicBezTo>
                  <a:close/>
                  <a:moveTo>
                    <a:pt x="94928" y="107923"/>
                  </a:moveTo>
                  <a:lnTo>
                    <a:pt x="94928" y="107923"/>
                  </a:lnTo>
                  <a:close/>
                </a:path>
              </a:pathLst>
            </a:custGeom>
            <a:solidFill>
              <a:srgbClr val="A6A6A6"/>
            </a:solidFill>
            <a:ln w="1264" cap="flat">
              <a:noFill/>
              <a:prstDash val="solid"/>
              <a:miter/>
            </a:ln>
          </p:spPr>
          <p:txBody>
            <a:bodyPr/>
            <a:lstStyle/>
            <a:p>
              <a:endParaRPr lang="en-US"/>
            </a:p>
          </p:txBody>
        </p:sp>
      </p:grpSp>
      <p:sp>
        <p:nvSpPr>
          <p:cNvPr id="4978" name="Freeform 4977">
            <a:extLst>
              <a:ext uri="{FF2B5EF4-FFF2-40B4-BE49-F238E27FC236}">
                <a16:creationId xmlns:a16="http://schemas.microsoft.com/office/drawing/2014/main" id="{03D9C352-0BE2-201E-15DA-7BFCB4DCCAD9}"/>
              </a:ext>
            </a:extLst>
          </p:cNvPr>
          <p:cNvSpPr/>
          <p:nvPr/>
        </p:nvSpPr>
        <p:spPr>
          <a:xfrm>
            <a:off x="9812064" y="2073785"/>
            <a:ext cx="435965" cy="1223689"/>
          </a:xfrm>
          <a:custGeom>
            <a:avLst/>
            <a:gdLst>
              <a:gd name="csX0" fmla="*/ 0 w 897117"/>
              <a:gd name="csY0" fmla="*/ 2350512 h 2518079"/>
              <a:gd name="csX1" fmla="*/ 336714 w 897117"/>
              <a:gd name="csY1" fmla="*/ 2510941 h 2518079"/>
              <a:gd name="csX2" fmla="*/ 792040 w 897117"/>
              <a:gd name="csY2" fmla="*/ 2004011 h 2518079"/>
              <a:gd name="csX3" fmla="*/ 854681 w 897117"/>
              <a:gd name="csY3" fmla="*/ 1698870 h 2518079"/>
              <a:gd name="csX4" fmla="*/ 877140 w 897117"/>
              <a:gd name="csY4" fmla="*/ 1438424 h 2518079"/>
              <a:gd name="csX5" fmla="*/ 896967 w 897117"/>
              <a:gd name="csY5" fmla="*/ 1161294 h 2518079"/>
              <a:gd name="csX6" fmla="*/ 875473 w 897117"/>
              <a:gd name="csY6" fmla="*/ 653925 h 2518079"/>
              <a:gd name="csX7" fmla="*/ 777477 w 897117"/>
              <a:gd name="csY7" fmla="*/ 183963 h 2518079"/>
              <a:gd name="csX8" fmla="*/ 607804 w 897117"/>
              <a:gd name="csY8" fmla="*/ 0 h 25180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897117" h="2518079">
                <a:moveTo>
                  <a:pt x="0" y="2350512"/>
                </a:moveTo>
                <a:cubicBezTo>
                  <a:pt x="107559" y="2407764"/>
                  <a:pt x="214328" y="2485915"/>
                  <a:pt x="336714" y="2510941"/>
                </a:cubicBezTo>
                <a:cubicBezTo>
                  <a:pt x="635264" y="2572057"/>
                  <a:pt x="730102" y="2226874"/>
                  <a:pt x="792040" y="2004011"/>
                </a:cubicBezTo>
                <a:cubicBezTo>
                  <a:pt x="818535" y="1905839"/>
                  <a:pt x="841696" y="1801432"/>
                  <a:pt x="854681" y="1698870"/>
                </a:cubicBezTo>
                <a:cubicBezTo>
                  <a:pt x="865208" y="1613079"/>
                  <a:pt x="869419" y="1525093"/>
                  <a:pt x="877140" y="1438424"/>
                </a:cubicBezTo>
                <a:cubicBezTo>
                  <a:pt x="884772" y="1346574"/>
                  <a:pt x="895125" y="1252880"/>
                  <a:pt x="896967" y="1161294"/>
                </a:cubicBezTo>
                <a:cubicBezTo>
                  <a:pt x="898810" y="992171"/>
                  <a:pt x="883193" y="821818"/>
                  <a:pt x="875473" y="653925"/>
                </a:cubicBezTo>
                <a:cubicBezTo>
                  <a:pt x="864594" y="495954"/>
                  <a:pt x="851171" y="327972"/>
                  <a:pt x="777477" y="183963"/>
                </a:cubicBezTo>
                <a:cubicBezTo>
                  <a:pt x="737296" y="108973"/>
                  <a:pt x="672462" y="53652"/>
                  <a:pt x="607804" y="0"/>
                </a:cubicBezTo>
              </a:path>
            </a:pathLst>
          </a:custGeom>
          <a:noFill/>
          <a:ln w="9525" cap="rnd">
            <a:solidFill>
              <a:schemeClr val="tx1">
                <a:lumMod val="75000"/>
                <a:lumOff val="25000"/>
              </a:schemeClr>
            </a:solidFill>
            <a:prstDash val="solid"/>
            <a:round/>
          </a:ln>
        </p:spPr>
        <p:txBody>
          <a:bodyPr/>
          <a:lstStyle/>
          <a:p>
            <a:endParaRPr lang="en-US"/>
          </a:p>
        </p:txBody>
      </p:sp>
      <p:sp>
        <p:nvSpPr>
          <p:cNvPr id="4979" name="Freeform 4978">
            <a:extLst>
              <a:ext uri="{FF2B5EF4-FFF2-40B4-BE49-F238E27FC236}">
                <a16:creationId xmlns:a16="http://schemas.microsoft.com/office/drawing/2014/main" id="{BFA0513A-2A59-FCEC-5FEE-9025DE10F727}"/>
              </a:ext>
            </a:extLst>
          </p:cNvPr>
          <p:cNvSpPr/>
          <p:nvPr/>
        </p:nvSpPr>
        <p:spPr>
          <a:xfrm>
            <a:off x="9778781" y="2123558"/>
            <a:ext cx="553291" cy="1159733"/>
          </a:xfrm>
          <a:custGeom>
            <a:avLst/>
            <a:gdLst>
              <a:gd name="csX0" fmla="*/ 0 w 1060147"/>
              <a:gd name="csY0" fmla="*/ 2195087 h 2386472"/>
              <a:gd name="csX1" fmla="*/ 362507 w 1060147"/>
              <a:gd name="csY1" fmla="*/ 2384582 h 2386472"/>
              <a:gd name="csX2" fmla="*/ 791689 w 1060147"/>
              <a:gd name="csY2" fmla="*/ 1953520 h 2386472"/>
              <a:gd name="csX3" fmla="*/ 957151 w 1060147"/>
              <a:gd name="csY3" fmla="*/ 909190 h 2386472"/>
              <a:gd name="csX4" fmla="*/ 978031 w 1060147"/>
              <a:gd name="csY4" fmla="*/ 470401 h 2386472"/>
              <a:gd name="csX5" fmla="*/ 991103 w 1060147"/>
              <a:gd name="csY5" fmla="*/ 236122 h 2386472"/>
              <a:gd name="csX6" fmla="*/ 1060148 w 1060147"/>
              <a:gd name="csY6" fmla="*/ 0 h 2386472"/>
              <a:gd name="csX0" fmla="*/ 0 w 1138548"/>
              <a:gd name="csY0" fmla="*/ 2201620 h 2386472"/>
              <a:gd name="csX1" fmla="*/ 440908 w 1138548"/>
              <a:gd name="csY1" fmla="*/ 2384582 h 2386472"/>
              <a:gd name="csX2" fmla="*/ 870090 w 1138548"/>
              <a:gd name="csY2" fmla="*/ 1953520 h 2386472"/>
              <a:gd name="csX3" fmla="*/ 1035552 w 1138548"/>
              <a:gd name="csY3" fmla="*/ 909190 h 2386472"/>
              <a:gd name="csX4" fmla="*/ 1056432 w 1138548"/>
              <a:gd name="csY4" fmla="*/ 470401 h 2386472"/>
              <a:gd name="csX5" fmla="*/ 1069504 w 1138548"/>
              <a:gd name="csY5" fmla="*/ 236122 h 2386472"/>
              <a:gd name="csX6" fmla="*/ 1138549 w 1138548"/>
              <a:gd name="csY6" fmla="*/ 0 h 2386472"/>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138548" h="2386472">
                <a:moveTo>
                  <a:pt x="0" y="2201620"/>
                </a:moveTo>
                <a:cubicBezTo>
                  <a:pt x="112823" y="2282230"/>
                  <a:pt x="303081" y="2363771"/>
                  <a:pt x="440908" y="2384582"/>
                </a:cubicBezTo>
                <a:cubicBezTo>
                  <a:pt x="697786" y="2410662"/>
                  <a:pt x="809029" y="2161807"/>
                  <a:pt x="870090" y="1953520"/>
                </a:cubicBezTo>
                <a:cubicBezTo>
                  <a:pt x="968087" y="1616767"/>
                  <a:pt x="1012391" y="1252792"/>
                  <a:pt x="1035552" y="909190"/>
                </a:cubicBezTo>
                <a:cubicBezTo>
                  <a:pt x="1044238" y="764215"/>
                  <a:pt x="1053186" y="615991"/>
                  <a:pt x="1056432" y="470401"/>
                </a:cubicBezTo>
                <a:cubicBezTo>
                  <a:pt x="1057660" y="391635"/>
                  <a:pt x="1055555" y="315415"/>
                  <a:pt x="1069504" y="236122"/>
                </a:cubicBezTo>
                <a:cubicBezTo>
                  <a:pt x="1082839" y="155600"/>
                  <a:pt x="1110212" y="77185"/>
                  <a:pt x="1138549" y="0"/>
                </a:cubicBezTo>
              </a:path>
            </a:pathLst>
          </a:custGeom>
          <a:noFill/>
          <a:ln w="9525" cap="rnd">
            <a:solidFill>
              <a:schemeClr val="tx1">
                <a:lumMod val="75000"/>
                <a:lumOff val="25000"/>
              </a:schemeClr>
            </a:solidFill>
            <a:prstDash val="solid"/>
            <a:round/>
          </a:ln>
        </p:spPr>
        <p:txBody>
          <a:bodyPr/>
          <a:lstStyle/>
          <a:p>
            <a:endParaRPr lang="en-US"/>
          </a:p>
        </p:txBody>
      </p:sp>
      <p:sp>
        <p:nvSpPr>
          <p:cNvPr id="4980" name="Freeform 4979">
            <a:extLst>
              <a:ext uri="{FF2B5EF4-FFF2-40B4-BE49-F238E27FC236}">
                <a16:creationId xmlns:a16="http://schemas.microsoft.com/office/drawing/2014/main" id="{6E27DF64-8652-5FE2-9A5D-001777313B29}"/>
              </a:ext>
            </a:extLst>
          </p:cNvPr>
          <p:cNvSpPr/>
          <p:nvPr/>
        </p:nvSpPr>
        <p:spPr>
          <a:xfrm>
            <a:off x="9781934" y="2176601"/>
            <a:ext cx="675398" cy="1083920"/>
          </a:xfrm>
          <a:custGeom>
            <a:avLst/>
            <a:gdLst>
              <a:gd name="csX0" fmla="*/ 0 w 1324482"/>
              <a:gd name="csY0" fmla="*/ 2029740 h 2248316"/>
              <a:gd name="csX1" fmla="*/ 271792 w 1324482"/>
              <a:gd name="csY1" fmla="*/ 2202375 h 2248316"/>
              <a:gd name="csX2" fmla="*/ 744928 w 1324482"/>
              <a:gd name="csY2" fmla="*/ 2073469 h 2248316"/>
              <a:gd name="csX3" fmla="*/ 871613 w 1324482"/>
              <a:gd name="csY3" fmla="*/ 1706509 h 2248316"/>
              <a:gd name="csX4" fmla="*/ 944693 w 1324482"/>
              <a:gd name="csY4" fmla="*/ 1344818 h 2248316"/>
              <a:gd name="csX5" fmla="*/ 1097522 w 1324482"/>
              <a:gd name="csY5" fmla="*/ 569539 h 2248316"/>
              <a:gd name="csX6" fmla="*/ 1198150 w 1324482"/>
              <a:gd name="csY6" fmla="*/ 245869 h 2248316"/>
              <a:gd name="csX7" fmla="*/ 1324483 w 1324482"/>
              <a:gd name="csY7" fmla="*/ 0 h 2248316"/>
              <a:gd name="csX0" fmla="*/ 0 w 1389816"/>
              <a:gd name="csY0" fmla="*/ 2082009 h 2208383"/>
              <a:gd name="csX1" fmla="*/ 337126 w 1389816"/>
              <a:gd name="csY1" fmla="*/ 2202375 h 2208383"/>
              <a:gd name="csX2" fmla="*/ 810262 w 1389816"/>
              <a:gd name="csY2" fmla="*/ 2073469 h 2208383"/>
              <a:gd name="csX3" fmla="*/ 936947 w 1389816"/>
              <a:gd name="csY3" fmla="*/ 1706509 h 2208383"/>
              <a:gd name="csX4" fmla="*/ 1010027 w 1389816"/>
              <a:gd name="csY4" fmla="*/ 1344818 h 2208383"/>
              <a:gd name="csX5" fmla="*/ 1162856 w 1389816"/>
              <a:gd name="csY5" fmla="*/ 569539 h 2208383"/>
              <a:gd name="csX6" fmla="*/ 1263484 w 1389816"/>
              <a:gd name="csY6" fmla="*/ 245869 h 2208383"/>
              <a:gd name="csX7" fmla="*/ 1389817 w 1389816"/>
              <a:gd name="csY7" fmla="*/ 0 h 2208383"/>
              <a:gd name="csX0" fmla="*/ 0 w 1389816"/>
              <a:gd name="csY0" fmla="*/ 2082009 h 2230465"/>
              <a:gd name="csX1" fmla="*/ 337126 w 1389816"/>
              <a:gd name="csY1" fmla="*/ 2202375 h 2230465"/>
              <a:gd name="csX2" fmla="*/ 810262 w 1389816"/>
              <a:gd name="csY2" fmla="*/ 2073469 h 2230465"/>
              <a:gd name="csX3" fmla="*/ 936947 w 1389816"/>
              <a:gd name="csY3" fmla="*/ 1706509 h 2230465"/>
              <a:gd name="csX4" fmla="*/ 1010027 w 1389816"/>
              <a:gd name="csY4" fmla="*/ 1344818 h 2230465"/>
              <a:gd name="csX5" fmla="*/ 1162856 w 1389816"/>
              <a:gd name="csY5" fmla="*/ 569539 h 2230465"/>
              <a:gd name="csX6" fmla="*/ 1263484 w 1389816"/>
              <a:gd name="csY6" fmla="*/ 245869 h 2230465"/>
              <a:gd name="csX7" fmla="*/ 1389817 w 1389816"/>
              <a:gd name="csY7" fmla="*/ 0 h 2230465"/>
              <a:gd name="csX0" fmla="*/ 0 w 1389816"/>
              <a:gd name="csY0" fmla="*/ 2082009 h 2230465"/>
              <a:gd name="csX1" fmla="*/ 337126 w 1389816"/>
              <a:gd name="csY1" fmla="*/ 2202375 h 2230465"/>
              <a:gd name="csX2" fmla="*/ 810262 w 1389816"/>
              <a:gd name="csY2" fmla="*/ 2073469 h 2230465"/>
              <a:gd name="csX3" fmla="*/ 936947 w 1389816"/>
              <a:gd name="csY3" fmla="*/ 1706509 h 2230465"/>
              <a:gd name="csX4" fmla="*/ 1010027 w 1389816"/>
              <a:gd name="csY4" fmla="*/ 1344818 h 2230465"/>
              <a:gd name="csX5" fmla="*/ 1162856 w 1389816"/>
              <a:gd name="csY5" fmla="*/ 569539 h 2230465"/>
              <a:gd name="csX6" fmla="*/ 1263484 w 1389816"/>
              <a:gd name="csY6" fmla="*/ 245869 h 2230465"/>
              <a:gd name="csX7" fmla="*/ 1389817 w 1389816"/>
              <a:gd name="csY7" fmla="*/ 0 h 22304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389816" h="2230465">
                <a:moveTo>
                  <a:pt x="0" y="2082009"/>
                </a:moveTo>
                <a:cubicBezTo>
                  <a:pt x="86328" y="2144969"/>
                  <a:pt x="211043" y="2153980"/>
                  <a:pt x="337126" y="2202375"/>
                </a:cubicBezTo>
                <a:cubicBezTo>
                  <a:pt x="463209" y="2250770"/>
                  <a:pt x="703055" y="2253218"/>
                  <a:pt x="810262" y="2073469"/>
                </a:cubicBezTo>
                <a:cubicBezTo>
                  <a:pt x="877553" y="1960633"/>
                  <a:pt x="907820" y="1833834"/>
                  <a:pt x="936947" y="1706509"/>
                </a:cubicBezTo>
                <a:cubicBezTo>
                  <a:pt x="961599" y="1588668"/>
                  <a:pt x="990288" y="1453966"/>
                  <a:pt x="1010027" y="1344818"/>
                </a:cubicBezTo>
                <a:cubicBezTo>
                  <a:pt x="1049419" y="1093856"/>
                  <a:pt x="1094250" y="819096"/>
                  <a:pt x="1162856" y="569539"/>
                </a:cubicBezTo>
                <a:cubicBezTo>
                  <a:pt x="1191807" y="461093"/>
                  <a:pt x="1222864" y="350540"/>
                  <a:pt x="1263484" y="245869"/>
                </a:cubicBezTo>
                <a:cubicBezTo>
                  <a:pt x="1297699" y="157620"/>
                  <a:pt x="1342091" y="81488"/>
                  <a:pt x="1389817" y="0"/>
                </a:cubicBezTo>
              </a:path>
            </a:pathLst>
          </a:custGeom>
          <a:noFill/>
          <a:ln w="9525" cap="rnd">
            <a:solidFill>
              <a:schemeClr val="tx1">
                <a:lumMod val="75000"/>
                <a:lumOff val="25000"/>
              </a:schemeClr>
            </a:solidFill>
            <a:prstDash val="solid"/>
            <a:round/>
          </a:ln>
        </p:spPr>
        <p:txBody>
          <a:bodyPr/>
          <a:lstStyle/>
          <a:p>
            <a:endParaRPr lang="en-US"/>
          </a:p>
        </p:txBody>
      </p:sp>
      <p:sp>
        <p:nvSpPr>
          <p:cNvPr id="4981" name="Freeform 4980">
            <a:extLst>
              <a:ext uri="{FF2B5EF4-FFF2-40B4-BE49-F238E27FC236}">
                <a16:creationId xmlns:a16="http://schemas.microsoft.com/office/drawing/2014/main" id="{5C973FBF-2645-5648-D6E0-F0FC7F2FA3EA}"/>
              </a:ext>
            </a:extLst>
          </p:cNvPr>
          <p:cNvSpPr/>
          <p:nvPr/>
        </p:nvSpPr>
        <p:spPr>
          <a:xfrm>
            <a:off x="9772321" y="2303457"/>
            <a:ext cx="810162" cy="948661"/>
          </a:xfrm>
          <a:custGeom>
            <a:avLst/>
            <a:gdLst>
              <a:gd name="csX0" fmla="*/ 0 w 1588730"/>
              <a:gd name="csY0" fmla="*/ 1732238 h 1962982"/>
              <a:gd name="csX1" fmla="*/ 157215 w 1588730"/>
              <a:gd name="csY1" fmla="*/ 1823385 h 1962982"/>
              <a:gd name="csX2" fmla="*/ 264598 w 1588730"/>
              <a:gd name="csY2" fmla="*/ 1894073 h 1962982"/>
              <a:gd name="csX3" fmla="*/ 686850 w 1588730"/>
              <a:gd name="csY3" fmla="*/ 1932621 h 1962982"/>
              <a:gd name="csX4" fmla="*/ 965047 w 1588730"/>
              <a:gd name="csY4" fmla="*/ 1291166 h 1962982"/>
              <a:gd name="csX5" fmla="*/ 1138405 w 1588730"/>
              <a:gd name="csY5" fmla="*/ 556719 h 1962982"/>
              <a:gd name="csX6" fmla="*/ 1588730 w 1588730"/>
              <a:gd name="csY6" fmla="*/ 0 h 1962982"/>
              <a:gd name="csX0" fmla="*/ 0 w 1667131"/>
              <a:gd name="csY0" fmla="*/ 1817172 h 1962982"/>
              <a:gd name="csX1" fmla="*/ 235616 w 1667131"/>
              <a:gd name="csY1" fmla="*/ 1823385 h 1962982"/>
              <a:gd name="csX2" fmla="*/ 342999 w 1667131"/>
              <a:gd name="csY2" fmla="*/ 1894073 h 1962982"/>
              <a:gd name="csX3" fmla="*/ 765251 w 1667131"/>
              <a:gd name="csY3" fmla="*/ 1932621 h 1962982"/>
              <a:gd name="csX4" fmla="*/ 1043448 w 1667131"/>
              <a:gd name="csY4" fmla="*/ 1291166 h 1962982"/>
              <a:gd name="csX5" fmla="*/ 1216806 w 1667131"/>
              <a:gd name="csY5" fmla="*/ 556719 h 1962982"/>
              <a:gd name="csX6" fmla="*/ 1667131 w 1667131"/>
              <a:gd name="csY6" fmla="*/ 0 h 1962982"/>
              <a:gd name="csX0" fmla="*/ 0 w 1667131"/>
              <a:gd name="csY0" fmla="*/ 1817172 h 1952133"/>
              <a:gd name="csX1" fmla="*/ 216015 w 1667131"/>
              <a:gd name="csY1" fmla="*/ 1862585 h 1952133"/>
              <a:gd name="csX2" fmla="*/ 342999 w 1667131"/>
              <a:gd name="csY2" fmla="*/ 1894073 h 1952133"/>
              <a:gd name="csX3" fmla="*/ 765251 w 1667131"/>
              <a:gd name="csY3" fmla="*/ 1932621 h 1952133"/>
              <a:gd name="csX4" fmla="*/ 1043448 w 1667131"/>
              <a:gd name="csY4" fmla="*/ 1291166 h 1952133"/>
              <a:gd name="csX5" fmla="*/ 1216806 w 1667131"/>
              <a:gd name="csY5" fmla="*/ 556719 h 1952133"/>
              <a:gd name="csX6" fmla="*/ 1667131 w 1667131"/>
              <a:gd name="csY6" fmla="*/ 0 h 1952133"/>
              <a:gd name="csX0" fmla="*/ 0 w 1667131"/>
              <a:gd name="csY0" fmla="*/ 1817172 h 1952133"/>
              <a:gd name="csX1" fmla="*/ 216015 w 1667131"/>
              <a:gd name="csY1" fmla="*/ 1862585 h 1952133"/>
              <a:gd name="csX2" fmla="*/ 342999 w 1667131"/>
              <a:gd name="csY2" fmla="*/ 1894073 h 1952133"/>
              <a:gd name="csX3" fmla="*/ 765251 w 1667131"/>
              <a:gd name="csY3" fmla="*/ 1932621 h 1952133"/>
              <a:gd name="csX4" fmla="*/ 1043448 w 1667131"/>
              <a:gd name="csY4" fmla="*/ 1291166 h 1952133"/>
              <a:gd name="csX5" fmla="*/ 1216806 w 1667131"/>
              <a:gd name="csY5" fmla="*/ 556719 h 1952133"/>
              <a:gd name="csX6" fmla="*/ 1667131 w 1667131"/>
              <a:gd name="csY6" fmla="*/ 0 h 1952133"/>
              <a:gd name="csX0" fmla="*/ 0 w 1667131"/>
              <a:gd name="csY0" fmla="*/ 1817172 h 1952133"/>
              <a:gd name="csX1" fmla="*/ 216015 w 1667131"/>
              <a:gd name="csY1" fmla="*/ 1862585 h 1952133"/>
              <a:gd name="csX2" fmla="*/ 342999 w 1667131"/>
              <a:gd name="csY2" fmla="*/ 1894073 h 1952133"/>
              <a:gd name="csX3" fmla="*/ 765251 w 1667131"/>
              <a:gd name="csY3" fmla="*/ 1932621 h 1952133"/>
              <a:gd name="csX4" fmla="*/ 1043448 w 1667131"/>
              <a:gd name="csY4" fmla="*/ 1291166 h 1952133"/>
              <a:gd name="csX5" fmla="*/ 1216806 w 1667131"/>
              <a:gd name="csY5" fmla="*/ 556719 h 1952133"/>
              <a:gd name="csX6" fmla="*/ 1667131 w 1667131"/>
              <a:gd name="csY6" fmla="*/ 0 h 1952133"/>
              <a:gd name="csX0" fmla="*/ 0 w 1667131"/>
              <a:gd name="csY0" fmla="*/ 1817172 h 1952133"/>
              <a:gd name="csX1" fmla="*/ 342999 w 1667131"/>
              <a:gd name="csY1" fmla="*/ 1894073 h 1952133"/>
              <a:gd name="csX2" fmla="*/ 765251 w 1667131"/>
              <a:gd name="csY2" fmla="*/ 1932621 h 1952133"/>
              <a:gd name="csX3" fmla="*/ 1043448 w 1667131"/>
              <a:gd name="csY3" fmla="*/ 1291166 h 1952133"/>
              <a:gd name="csX4" fmla="*/ 1216806 w 1667131"/>
              <a:gd name="csY4" fmla="*/ 556719 h 1952133"/>
              <a:gd name="csX5" fmla="*/ 1667131 w 1667131"/>
              <a:gd name="csY5" fmla="*/ 0 h 1952133"/>
            </a:gdLst>
            <a:ahLst/>
            <a:cxnLst>
              <a:cxn ang="0">
                <a:pos x="csX0" y="csY0"/>
              </a:cxn>
              <a:cxn ang="0">
                <a:pos x="csX1" y="csY1"/>
              </a:cxn>
              <a:cxn ang="0">
                <a:pos x="csX2" y="csY2"/>
              </a:cxn>
              <a:cxn ang="0">
                <a:pos x="csX3" y="csY3"/>
              </a:cxn>
              <a:cxn ang="0">
                <a:pos x="csX4" y="csY4"/>
              </a:cxn>
              <a:cxn ang="0">
                <a:pos x="csX5" y="csY5"/>
              </a:cxn>
            </a:cxnLst>
            <a:rect l="l" t="t" r="r" b="b"/>
            <a:pathLst>
              <a:path w="1667131" h="1952133">
                <a:moveTo>
                  <a:pt x="0" y="1817172"/>
                </a:moveTo>
                <a:cubicBezTo>
                  <a:pt x="71458" y="1833193"/>
                  <a:pt x="215457" y="1874832"/>
                  <a:pt x="342999" y="1894073"/>
                </a:cubicBezTo>
                <a:cubicBezTo>
                  <a:pt x="434538" y="1905746"/>
                  <a:pt x="632864" y="1989259"/>
                  <a:pt x="765251" y="1932621"/>
                </a:cubicBezTo>
                <a:cubicBezTo>
                  <a:pt x="951505" y="1850782"/>
                  <a:pt x="1012742" y="1470299"/>
                  <a:pt x="1043448" y="1291166"/>
                </a:cubicBezTo>
                <a:cubicBezTo>
                  <a:pt x="1085296" y="1041432"/>
                  <a:pt x="1136268" y="793280"/>
                  <a:pt x="1216806" y="556719"/>
                </a:cubicBezTo>
                <a:cubicBezTo>
                  <a:pt x="1312959" y="300224"/>
                  <a:pt x="1407622" y="111080"/>
                  <a:pt x="1667131" y="0"/>
                </a:cubicBezTo>
              </a:path>
            </a:pathLst>
          </a:custGeom>
          <a:noFill/>
          <a:ln w="9525" cap="rnd">
            <a:solidFill>
              <a:schemeClr val="tx1">
                <a:lumMod val="75000"/>
                <a:lumOff val="25000"/>
              </a:schemeClr>
            </a:solidFill>
            <a:prstDash val="solid"/>
            <a:round/>
          </a:ln>
        </p:spPr>
        <p:txBody>
          <a:bodyPr/>
          <a:lstStyle/>
          <a:p>
            <a:endParaRPr lang="en-US"/>
          </a:p>
        </p:txBody>
      </p:sp>
      <p:sp>
        <p:nvSpPr>
          <p:cNvPr id="4983" name="Oval 4982">
            <a:extLst>
              <a:ext uri="{FF2B5EF4-FFF2-40B4-BE49-F238E27FC236}">
                <a16:creationId xmlns:a16="http://schemas.microsoft.com/office/drawing/2014/main" id="{00145594-C120-5075-9AFE-88BAECBFF04D}"/>
              </a:ext>
            </a:extLst>
          </p:cNvPr>
          <p:cNvSpPr/>
          <p:nvPr/>
        </p:nvSpPr>
        <p:spPr>
          <a:xfrm>
            <a:off x="10103321" y="2060745"/>
            <a:ext cx="30253" cy="30233"/>
          </a:xfrm>
          <a:prstGeom prst="ellipse">
            <a:avLst/>
          </a:prstGeom>
          <a:solidFill>
            <a:schemeClr val="tx1">
              <a:lumMod val="75000"/>
              <a:lumOff val="25000"/>
            </a:schemeClr>
          </a:solidFill>
          <a:ln w="9525" cap="flat">
            <a:noFill/>
            <a:prstDash val="solid"/>
            <a:miter/>
          </a:ln>
        </p:spPr>
        <p:txBody>
          <a:bodyPr/>
          <a:lstStyle/>
          <a:p>
            <a:endParaRPr lang="en-US"/>
          </a:p>
        </p:txBody>
      </p:sp>
      <p:sp>
        <p:nvSpPr>
          <p:cNvPr id="4984" name="Oval 4983">
            <a:extLst>
              <a:ext uri="{FF2B5EF4-FFF2-40B4-BE49-F238E27FC236}">
                <a16:creationId xmlns:a16="http://schemas.microsoft.com/office/drawing/2014/main" id="{2F8BE23E-BFDD-AAF8-A9F5-717790289339}"/>
              </a:ext>
            </a:extLst>
          </p:cNvPr>
          <p:cNvSpPr/>
          <p:nvPr/>
        </p:nvSpPr>
        <p:spPr>
          <a:xfrm>
            <a:off x="10320571" y="2112627"/>
            <a:ext cx="30253" cy="30233"/>
          </a:xfrm>
          <a:prstGeom prst="ellipse">
            <a:avLst/>
          </a:prstGeom>
          <a:solidFill>
            <a:schemeClr val="tx1">
              <a:lumMod val="75000"/>
              <a:lumOff val="25000"/>
            </a:schemeClr>
          </a:solidFill>
          <a:ln w="9525" cap="flat">
            <a:noFill/>
            <a:prstDash val="solid"/>
            <a:miter/>
          </a:ln>
        </p:spPr>
        <p:txBody>
          <a:bodyPr/>
          <a:lstStyle/>
          <a:p>
            <a:endParaRPr lang="en-US"/>
          </a:p>
        </p:txBody>
      </p:sp>
      <p:sp>
        <p:nvSpPr>
          <p:cNvPr id="4985" name="Oval 4984">
            <a:extLst>
              <a:ext uri="{FF2B5EF4-FFF2-40B4-BE49-F238E27FC236}">
                <a16:creationId xmlns:a16="http://schemas.microsoft.com/office/drawing/2014/main" id="{663B65D3-6E2D-5D43-4865-D2C59B45386B}"/>
              </a:ext>
            </a:extLst>
          </p:cNvPr>
          <p:cNvSpPr/>
          <p:nvPr/>
        </p:nvSpPr>
        <p:spPr>
          <a:xfrm>
            <a:off x="10440546" y="2164508"/>
            <a:ext cx="30253" cy="30233"/>
          </a:xfrm>
          <a:prstGeom prst="ellipse">
            <a:avLst/>
          </a:prstGeom>
          <a:solidFill>
            <a:schemeClr val="tx1">
              <a:lumMod val="75000"/>
              <a:lumOff val="25000"/>
            </a:schemeClr>
          </a:solidFill>
          <a:ln w="9525" cap="flat">
            <a:noFill/>
            <a:prstDash val="solid"/>
            <a:miter/>
          </a:ln>
        </p:spPr>
        <p:txBody>
          <a:bodyPr/>
          <a:lstStyle/>
          <a:p>
            <a:endParaRPr lang="en-US"/>
          </a:p>
        </p:txBody>
      </p:sp>
      <p:sp>
        <p:nvSpPr>
          <p:cNvPr id="4986" name="Oval 4985">
            <a:extLst>
              <a:ext uri="{FF2B5EF4-FFF2-40B4-BE49-F238E27FC236}">
                <a16:creationId xmlns:a16="http://schemas.microsoft.com/office/drawing/2014/main" id="{1B179719-BF6D-EC22-A930-AE0107FCC313}"/>
              </a:ext>
            </a:extLst>
          </p:cNvPr>
          <p:cNvSpPr/>
          <p:nvPr/>
        </p:nvSpPr>
        <p:spPr>
          <a:xfrm>
            <a:off x="10560521" y="2294210"/>
            <a:ext cx="30253" cy="30233"/>
          </a:xfrm>
          <a:prstGeom prst="ellipse">
            <a:avLst/>
          </a:prstGeom>
          <a:solidFill>
            <a:schemeClr val="tx1">
              <a:lumMod val="75000"/>
              <a:lumOff val="25000"/>
            </a:schemeClr>
          </a:solidFill>
          <a:ln w="9525" cap="flat">
            <a:noFill/>
            <a:prstDash val="solid"/>
            <a:miter/>
          </a:ln>
        </p:spPr>
        <p:txBody>
          <a:bodyPr/>
          <a:lstStyle/>
          <a:p>
            <a:endParaRPr lang="en-US"/>
          </a:p>
        </p:txBody>
      </p:sp>
    </p:spTree>
    <p:extLst>
      <p:ext uri="{BB962C8B-B14F-4D97-AF65-F5344CB8AC3E}">
        <p14:creationId xmlns:p14="http://schemas.microsoft.com/office/powerpoint/2010/main" val="4559247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3" name="Graphic 212">
            <a:extLst>
              <a:ext uri="{FF2B5EF4-FFF2-40B4-BE49-F238E27FC236}">
                <a16:creationId xmlns:a16="http://schemas.microsoft.com/office/drawing/2014/main" id="{5CB331EE-B044-E7F6-4136-CE678608EF0E}"/>
              </a:ext>
            </a:extLst>
          </p:cNvPr>
          <p:cNvPicPr>
            <a:picLocks noChangeAspect="1"/>
          </p:cNvPicPr>
          <p:nvPr/>
        </p:nvPicPr>
        <p:blipFill>
          <a:blip r:embed="rId3">
            <a:extLst>
              <a:ext uri="{96DAC541-7B7A-43D3-8B79-37D633B846F1}">
                <asvg:svgBlip xmlns:asvg="http://schemas.microsoft.com/office/drawing/2016/SVG/main" r:embed="rId4"/>
              </a:ext>
            </a:extLst>
          </a:blip>
          <a:srcRect/>
          <a:stretch/>
        </p:blipFill>
        <p:spPr>
          <a:xfrm flipH="1">
            <a:off x="6525438" y="1803926"/>
            <a:ext cx="4636546" cy="4028074"/>
          </a:xfrm>
          <a:prstGeom prst="rect">
            <a:avLst/>
          </a:prstGeom>
        </p:spPr>
      </p:pic>
      <p:sp>
        <p:nvSpPr>
          <p:cNvPr id="22" name="Text Placeholder 21">
            <a:extLst>
              <a:ext uri="{FF2B5EF4-FFF2-40B4-BE49-F238E27FC236}">
                <a16:creationId xmlns:a16="http://schemas.microsoft.com/office/drawing/2014/main" id="{B32520B2-FB36-6C19-CCD9-5A2321755E8A}"/>
              </a:ext>
            </a:extLst>
          </p:cNvPr>
          <p:cNvSpPr>
            <a:spLocks noGrp="1"/>
          </p:cNvSpPr>
          <p:nvPr>
            <p:ph type="body" sz="quarter" idx="17"/>
          </p:nvPr>
        </p:nvSpPr>
        <p:spPr/>
        <p:txBody>
          <a:bodyPr/>
          <a:lstStyle/>
          <a:p>
            <a:r>
              <a:rPr lang="en-GB"/>
              <a:t>Fundamentals of neurobiology – Regional neuroscience</a:t>
            </a:r>
          </a:p>
        </p:txBody>
      </p:sp>
      <p:sp>
        <p:nvSpPr>
          <p:cNvPr id="5" name="Title 4">
            <a:extLst>
              <a:ext uri="{FF2B5EF4-FFF2-40B4-BE49-F238E27FC236}">
                <a16:creationId xmlns:a16="http://schemas.microsoft.com/office/drawing/2014/main" id="{0BC70238-593F-1659-B11A-2893AE136A1F}"/>
              </a:ext>
            </a:extLst>
          </p:cNvPr>
          <p:cNvSpPr>
            <a:spLocks noGrp="1"/>
          </p:cNvSpPr>
          <p:nvPr>
            <p:ph type="title"/>
          </p:nvPr>
        </p:nvSpPr>
        <p:spPr>
          <a:xfrm>
            <a:off x="539749" y="814386"/>
            <a:ext cx="9213851" cy="332399"/>
          </a:xfrm>
        </p:spPr>
        <p:txBody>
          <a:bodyPr/>
          <a:lstStyle/>
          <a:p>
            <a:r>
              <a:rPr lang="en-GB" noProof="0"/>
              <a:t>Major anatomical areas of the brain</a:t>
            </a:r>
          </a:p>
        </p:txBody>
      </p:sp>
      <p:sp>
        <p:nvSpPr>
          <p:cNvPr id="9" name="Content Placeholder 8">
            <a:extLst>
              <a:ext uri="{FF2B5EF4-FFF2-40B4-BE49-F238E27FC236}">
                <a16:creationId xmlns:a16="http://schemas.microsoft.com/office/drawing/2014/main" id="{87E1DB8C-4594-138B-954F-25781E71D555}"/>
              </a:ext>
            </a:extLst>
          </p:cNvPr>
          <p:cNvSpPr>
            <a:spLocks noGrp="1"/>
          </p:cNvSpPr>
          <p:nvPr>
            <p:ph idx="20"/>
          </p:nvPr>
        </p:nvSpPr>
        <p:spPr>
          <a:xfrm>
            <a:off x="539750" y="1416785"/>
            <a:ext cx="5051153" cy="4415215"/>
          </a:xfrm>
        </p:spPr>
        <p:txBody>
          <a:bodyPr/>
          <a:lstStyle/>
          <a:p>
            <a:pPr marL="0" lvl="0" indent="0">
              <a:spcBef>
                <a:spcPts val="0"/>
              </a:spcBef>
              <a:spcAft>
                <a:spcPts val="600"/>
              </a:spcAft>
              <a:buNone/>
            </a:pPr>
            <a:r>
              <a:rPr lang="en-GB" noProof="0" dirty="0">
                <a:solidFill>
                  <a:schemeClr val="tx1"/>
                </a:solidFill>
              </a:rPr>
              <a:t>The major anatomical divisions of the brain are:</a:t>
            </a:r>
            <a:r>
              <a:rPr lang="en-GB" baseline="30000" noProof="0" dirty="0">
                <a:solidFill>
                  <a:schemeClr val="tx1"/>
                </a:solidFill>
              </a:rPr>
              <a:t>1</a:t>
            </a:r>
          </a:p>
          <a:p>
            <a:pPr lvl="0">
              <a:spcBef>
                <a:spcPts val="0"/>
              </a:spcBef>
              <a:spcAft>
                <a:spcPts val="600"/>
              </a:spcAft>
            </a:pPr>
            <a:r>
              <a:rPr lang="en-GB" b="1" noProof="0" dirty="0">
                <a:solidFill>
                  <a:schemeClr val="tx1"/>
                </a:solidFill>
              </a:rPr>
              <a:t>Prosencephalon</a:t>
            </a:r>
            <a:r>
              <a:rPr lang="en-GB" noProof="0" dirty="0">
                <a:solidFill>
                  <a:schemeClr val="tx1"/>
                </a:solidFill>
              </a:rPr>
              <a:t> (forebrain) which is divided into: </a:t>
            </a:r>
          </a:p>
          <a:p>
            <a:pPr lvl="1">
              <a:spcBef>
                <a:spcPts val="0"/>
              </a:spcBef>
              <a:spcAft>
                <a:spcPts val="600"/>
              </a:spcAft>
            </a:pPr>
            <a:r>
              <a:rPr lang="en-GB" sz="1600" b="1" noProof="0" dirty="0">
                <a:solidFill>
                  <a:schemeClr val="tx1"/>
                </a:solidFill>
              </a:rPr>
              <a:t>Telencephalon</a:t>
            </a:r>
            <a:r>
              <a:rPr lang="en-GB" sz="1600" dirty="0">
                <a:solidFill>
                  <a:schemeClr val="tx1"/>
                </a:solidFill>
              </a:rPr>
              <a:t> – comprises the cerebral hemispheres which include cerebral cortex, basal ganglia, hippocampus and amygdala</a:t>
            </a:r>
            <a:r>
              <a:rPr lang="en-GB" sz="1600" baseline="30000" dirty="0">
                <a:solidFill>
                  <a:schemeClr val="tx1"/>
                </a:solidFill>
              </a:rPr>
              <a:t>1,2</a:t>
            </a:r>
          </a:p>
          <a:p>
            <a:pPr lvl="1">
              <a:spcBef>
                <a:spcPts val="0"/>
              </a:spcBef>
              <a:spcAft>
                <a:spcPts val="600"/>
              </a:spcAft>
            </a:pPr>
            <a:r>
              <a:rPr lang="en-GB" sz="1600" b="1" noProof="0" dirty="0">
                <a:solidFill>
                  <a:schemeClr val="tx1"/>
                </a:solidFill>
              </a:rPr>
              <a:t>Diencephalon</a:t>
            </a:r>
            <a:r>
              <a:rPr lang="en-GB" sz="1600" noProof="0" dirty="0">
                <a:solidFill>
                  <a:schemeClr val="tx1"/>
                </a:solidFill>
              </a:rPr>
              <a:t> – </a:t>
            </a:r>
            <a:r>
              <a:rPr lang="en-GB" sz="1600" dirty="0">
                <a:solidFill>
                  <a:schemeClr val="tx1"/>
                </a:solidFill>
              </a:rPr>
              <a:t>located beneath the telencephalon and includes thalamus, hypothalamus, epithalamus (pineal gland), and subthalamus</a:t>
            </a:r>
            <a:r>
              <a:rPr lang="en-GB" sz="1600" baseline="30000" dirty="0">
                <a:solidFill>
                  <a:schemeClr val="tx1"/>
                </a:solidFill>
              </a:rPr>
              <a:t>1</a:t>
            </a:r>
          </a:p>
          <a:p>
            <a:pPr>
              <a:spcBef>
                <a:spcPts val="0"/>
              </a:spcBef>
              <a:spcAft>
                <a:spcPts val="600"/>
              </a:spcAft>
            </a:pPr>
            <a:r>
              <a:rPr lang="en-GB" b="1" noProof="0" dirty="0">
                <a:solidFill>
                  <a:schemeClr val="tx1"/>
                </a:solidFill>
              </a:rPr>
              <a:t>Mesencephalon</a:t>
            </a:r>
            <a:r>
              <a:rPr lang="en-GB" noProof="0" dirty="0">
                <a:solidFill>
                  <a:schemeClr val="tx1"/>
                </a:solidFill>
              </a:rPr>
              <a:t> (midbrain) – </a:t>
            </a:r>
            <a:r>
              <a:rPr lang="en-GB" dirty="0">
                <a:solidFill>
                  <a:schemeClr val="tx1"/>
                </a:solidFill>
              </a:rPr>
              <a:t>located between the diencephalon and hindbrain and includes superior and inferior colliculi</a:t>
            </a:r>
            <a:r>
              <a:rPr lang="en-GB" baseline="30000" dirty="0">
                <a:solidFill>
                  <a:schemeClr val="tx1"/>
                </a:solidFill>
              </a:rPr>
              <a:t>3</a:t>
            </a:r>
          </a:p>
          <a:p>
            <a:pPr>
              <a:spcBef>
                <a:spcPts val="0"/>
              </a:spcBef>
              <a:spcAft>
                <a:spcPts val="600"/>
              </a:spcAft>
            </a:pPr>
            <a:r>
              <a:rPr lang="en-GB" b="1" noProof="0" dirty="0">
                <a:solidFill>
                  <a:schemeClr val="tx1"/>
                </a:solidFill>
              </a:rPr>
              <a:t>Rhombencephalon</a:t>
            </a:r>
            <a:r>
              <a:rPr lang="en-GB" noProof="0" dirty="0">
                <a:solidFill>
                  <a:schemeClr val="tx1"/>
                </a:solidFill>
              </a:rPr>
              <a:t> (hindbrain) </a:t>
            </a:r>
            <a:r>
              <a:rPr lang="en-GB" dirty="0">
                <a:solidFill>
                  <a:schemeClr val="tx1"/>
                </a:solidFill>
              </a:rPr>
              <a:t>which</a:t>
            </a:r>
            <a:r>
              <a:rPr lang="en-GB" noProof="0" dirty="0">
                <a:solidFill>
                  <a:schemeClr val="tx1"/>
                </a:solidFill>
              </a:rPr>
              <a:t> is divided into:</a:t>
            </a:r>
            <a:r>
              <a:rPr lang="en-GB" baseline="30000" noProof="0" dirty="0">
                <a:solidFill>
                  <a:schemeClr val="tx1"/>
                </a:solidFill>
              </a:rPr>
              <a:t>1</a:t>
            </a:r>
          </a:p>
          <a:p>
            <a:pPr lvl="1">
              <a:spcBef>
                <a:spcPts val="0"/>
              </a:spcBef>
              <a:spcAft>
                <a:spcPts val="600"/>
              </a:spcAft>
            </a:pPr>
            <a:r>
              <a:rPr lang="en-GB" sz="1600" b="1" noProof="0" dirty="0">
                <a:solidFill>
                  <a:schemeClr val="tx1"/>
                </a:solidFill>
              </a:rPr>
              <a:t>Metencephalon</a:t>
            </a:r>
            <a:r>
              <a:rPr lang="en-GB" sz="1600" noProof="0" dirty="0">
                <a:solidFill>
                  <a:schemeClr val="tx1"/>
                </a:solidFill>
              </a:rPr>
              <a:t> – </a:t>
            </a:r>
            <a:r>
              <a:rPr lang="en-GB" sz="1600" dirty="0">
                <a:solidFill>
                  <a:schemeClr val="tx1"/>
                </a:solidFill>
              </a:rPr>
              <a:t>including the pons and cerebellum</a:t>
            </a:r>
            <a:endParaRPr lang="en-GB" sz="1600" noProof="0" dirty="0">
              <a:solidFill>
                <a:schemeClr val="tx1"/>
              </a:solidFill>
            </a:endParaRPr>
          </a:p>
          <a:p>
            <a:pPr lvl="1">
              <a:spcBef>
                <a:spcPts val="0"/>
              </a:spcBef>
              <a:spcAft>
                <a:spcPts val="600"/>
              </a:spcAft>
            </a:pPr>
            <a:r>
              <a:rPr lang="en-GB" sz="1600" b="1" noProof="0" dirty="0">
                <a:solidFill>
                  <a:schemeClr val="tx1"/>
                </a:solidFill>
              </a:rPr>
              <a:t>Myelencephalon</a:t>
            </a:r>
            <a:r>
              <a:rPr lang="en-GB" sz="1600" noProof="0" dirty="0">
                <a:solidFill>
                  <a:schemeClr val="tx1"/>
                </a:solidFill>
              </a:rPr>
              <a:t> – </a:t>
            </a:r>
            <a:r>
              <a:rPr lang="en-GB" sz="1600" dirty="0">
                <a:solidFill>
                  <a:schemeClr val="tx1"/>
                </a:solidFill>
              </a:rPr>
              <a:t>develops into the medulla oblongata</a:t>
            </a:r>
            <a:endParaRPr lang="en-GB" sz="1600" noProof="0" dirty="0">
              <a:solidFill>
                <a:schemeClr val="tx1"/>
              </a:solidFill>
            </a:endParaRPr>
          </a:p>
        </p:txBody>
      </p:sp>
      <p:sp>
        <p:nvSpPr>
          <p:cNvPr id="23" name="Text Placeholder 22">
            <a:extLst>
              <a:ext uri="{FF2B5EF4-FFF2-40B4-BE49-F238E27FC236}">
                <a16:creationId xmlns:a16="http://schemas.microsoft.com/office/drawing/2014/main" id="{99A6F95A-CBB2-C5D9-8B81-C09137A3AD88}"/>
              </a:ext>
            </a:extLst>
          </p:cNvPr>
          <p:cNvSpPr>
            <a:spLocks noGrp="1"/>
          </p:cNvSpPr>
          <p:nvPr>
            <p:ph type="body" sz="quarter" idx="18"/>
          </p:nvPr>
        </p:nvSpPr>
        <p:spPr/>
        <p:txBody>
          <a:bodyPr/>
          <a:lstStyle/>
          <a:p>
            <a:r>
              <a:rPr lang="en-US" noProof="0" dirty="0"/>
              <a:t>1. Maldonado &amp; </a:t>
            </a:r>
            <a:r>
              <a:rPr lang="en-US" noProof="0" dirty="0" err="1"/>
              <a:t>Alsayouri</a:t>
            </a:r>
            <a:r>
              <a:rPr lang="en-US" noProof="0" dirty="0"/>
              <a:t>. Physiology, brain. [Updated 2023 Mar]. </a:t>
            </a:r>
            <a:r>
              <a:rPr lang="en-GB" dirty="0"/>
              <a:t>In: </a:t>
            </a:r>
            <a:r>
              <a:rPr lang="en-GB" dirty="0" err="1"/>
              <a:t>StatPearls</a:t>
            </a:r>
            <a:r>
              <a:rPr lang="en-GB" dirty="0"/>
              <a:t> [internet]. Treasure Island (FL): </a:t>
            </a:r>
            <a:r>
              <a:rPr lang="en-GB" dirty="0" err="1"/>
              <a:t>StatPearls</a:t>
            </a:r>
            <a:r>
              <a:rPr lang="en-GB" dirty="0"/>
              <a:t> Publishing; 2023. Available at: https://www.ncbi.nlm.nih.gov/books/NBK551718/; </a:t>
            </a:r>
            <a:r>
              <a:rPr lang="en-US" noProof="0" dirty="0"/>
              <a:t>2. Garcia-Moreno et al. Nat </a:t>
            </a:r>
            <a:r>
              <a:rPr lang="en-US" noProof="0" dirty="0" err="1"/>
              <a:t>Neurosci</a:t>
            </a:r>
            <a:r>
              <a:rPr lang="en-US" noProof="0" dirty="0"/>
              <a:t> 2010;13(6):680–691; 3. Caminero &amp; Cascella. Neuroanatomy, mesencephalon midbrain. </a:t>
            </a:r>
            <a:br>
              <a:rPr lang="en-US" noProof="0" dirty="0"/>
            </a:br>
            <a:r>
              <a:rPr lang="en-US" noProof="0" dirty="0"/>
              <a:t>[Updated 2024 Sep]. </a:t>
            </a:r>
            <a:r>
              <a:rPr lang="en-GB" dirty="0"/>
              <a:t>In: </a:t>
            </a:r>
            <a:r>
              <a:rPr lang="en-GB" dirty="0" err="1"/>
              <a:t>StatPearls</a:t>
            </a:r>
            <a:r>
              <a:rPr lang="en-GB" dirty="0"/>
              <a:t> [internet]. Treasure Island (FL): </a:t>
            </a:r>
            <a:r>
              <a:rPr lang="en-GB" dirty="0" err="1"/>
              <a:t>StatPearls</a:t>
            </a:r>
            <a:r>
              <a:rPr lang="en-GB" dirty="0"/>
              <a:t> Publishing; 2024.</a:t>
            </a:r>
            <a:r>
              <a:rPr lang="en-US" noProof="0" dirty="0"/>
              <a:t> </a:t>
            </a:r>
            <a:r>
              <a:rPr lang="en-US" dirty="0"/>
              <a:t>Available at: https://www.ncbi.nlm.nih.gov/books/NBK551509/</a:t>
            </a:r>
            <a:endParaRPr lang="en-GB" noProof="0" dirty="0"/>
          </a:p>
        </p:txBody>
      </p:sp>
      <p:sp>
        <p:nvSpPr>
          <p:cNvPr id="7" name="Slide Number Placeholder 6">
            <a:extLst>
              <a:ext uri="{FF2B5EF4-FFF2-40B4-BE49-F238E27FC236}">
                <a16:creationId xmlns:a16="http://schemas.microsoft.com/office/drawing/2014/main" id="{C25A9A3F-72F7-8A3E-12A9-C2FAD8C6DE2F}"/>
              </a:ext>
            </a:extLst>
          </p:cNvPr>
          <p:cNvSpPr>
            <a:spLocks noGrp="1"/>
          </p:cNvSpPr>
          <p:nvPr>
            <p:ph type="sldNum" sz="quarter" idx="4"/>
          </p:nvPr>
        </p:nvSpPr>
        <p:spPr>
          <a:xfrm>
            <a:off x="11326690" y="6434112"/>
            <a:ext cx="595310" cy="153888"/>
          </a:xfrm>
        </p:spPr>
        <p:txBody>
          <a:bodyPr/>
          <a:lstStyle/>
          <a:p>
            <a:pPr lvl="0"/>
            <a:fld id="{6DBC486D-4FAB-B746-8B02-8D7C842291C6}" type="slidenum">
              <a:rPr lang="en-GB" noProof="0" smtClean="0"/>
              <a:pPr lvl="0"/>
              <a:t>17</a:t>
            </a:fld>
            <a:endParaRPr lang="en-GB" noProof="0"/>
          </a:p>
        </p:txBody>
      </p:sp>
      <p:sp>
        <p:nvSpPr>
          <p:cNvPr id="172" name="TextBox 171">
            <a:extLst>
              <a:ext uri="{FF2B5EF4-FFF2-40B4-BE49-F238E27FC236}">
                <a16:creationId xmlns:a16="http://schemas.microsoft.com/office/drawing/2014/main" id="{02824661-3534-CAB7-3ECB-7EB506405EAA}"/>
              </a:ext>
            </a:extLst>
          </p:cNvPr>
          <p:cNvSpPr txBox="1"/>
          <p:nvPr/>
        </p:nvSpPr>
        <p:spPr>
          <a:xfrm>
            <a:off x="7498624" y="1416785"/>
            <a:ext cx="2518638" cy="307777"/>
          </a:xfrm>
          <a:prstGeom prst="rect">
            <a:avLst/>
          </a:prstGeom>
          <a:noFill/>
        </p:spPr>
        <p:txBody>
          <a:bodyPr wrap="none" lIns="90000" rtlCol="0" anchor="ctr" anchorCtr="0">
            <a:spAutoFit/>
          </a:bodyPr>
          <a:lstStyle/>
          <a:p>
            <a:pPr algn="ctr"/>
            <a:r>
              <a:rPr lang="en-GB" sz="1400" b="1" dirty="0">
                <a:solidFill>
                  <a:schemeClr val="accent2">
                    <a:lumMod val="50000"/>
                  </a:schemeClr>
                </a:solidFill>
              </a:rPr>
              <a:t>Major divisions of the CNS</a:t>
            </a:r>
            <a:r>
              <a:rPr lang="en-GB" sz="1400" b="1" baseline="30000" dirty="0">
                <a:solidFill>
                  <a:schemeClr val="accent2">
                    <a:lumMod val="50000"/>
                  </a:schemeClr>
                </a:solidFill>
              </a:rPr>
              <a:t>2</a:t>
            </a:r>
            <a:endParaRPr lang="en-GB" sz="1400" b="1" dirty="0">
              <a:solidFill>
                <a:schemeClr val="accent2">
                  <a:lumMod val="50000"/>
                </a:schemeClr>
              </a:solidFill>
            </a:endParaRPr>
          </a:p>
        </p:txBody>
      </p:sp>
      <p:cxnSp>
        <p:nvCxnSpPr>
          <p:cNvPr id="198" name="Straight Connector 197">
            <a:extLst>
              <a:ext uri="{FF2B5EF4-FFF2-40B4-BE49-F238E27FC236}">
                <a16:creationId xmlns:a16="http://schemas.microsoft.com/office/drawing/2014/main" id="{AB4C60E8-1638-B217-37D2-004EE033F2BD}"/>
              </a:ext>
            </a:extLst>
          </p:cNvPr>
          <p:cNvCxnSpPr>
            <a:cxnSpLocks/>
          </p:cNvCxnSpPr>
          <p:nvPr/>
        </p:nvCxnSpPr>
        <p:spPr>
          <a:xfrm>
            <a:off x="5521325" y="2436018"/>
            <a:ext cx="2965450" cy="0"/>
          </a:xfrm>
          <a:prstGeom prst="line">
            <a:avLst/>
          </a:prstGeom>
          <a:ln w="12700">
            <a:tailEnd type="oval" w="med" len="med"/>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561EDAF5-BC6B-0036-42D1-D9FABAFDC834}"/>
              </a:ext>
            </a:extLst>
          </p:cNvPr>
          <p:cNvCxnSpPr>
            <a:cxnSpLocks/>
          </p:cNvCxnSpPr>
          <p:nvPr/>
        </p:nvCxnSpPr>
        <p:spPr>
          <a:xfrm>
            <a:off x="5857048" y="3152277"/>
            <a:ext cx="3039302" cy="238623"/>
          </a:xfrm>
          <a:prstGeom prst="line">
            <a:avLst/>
          </a:prstGeom>
          <a:ln w="12700">
            <a:tailEnd type="oval" w="med" len="med"/>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B67C3427-CDAE-82EA-6BCF-F93B562D8768}"/>
              </a:ext>
            </a:extLst>
          </p:cNvPr>
          <p:cNvCxnSpPr>
            <a:cxnSpLocks/>
          </p:cNvCxnSpPr>
          <p:nvPr/>
        </p:nvCxnSpPr>
        <p:spPr>
          <a:xfrm flipV="1">
            <a:off x="5523266" y="3840480"/>
            <a:ext cx="3117814" cy="88249"/>
          </a:xfrm>
          <a:prstGeom prst="line">
            <a:avLst/>
          </a:prstGeom>
          <a:ln w="12700">
            <a:tailEnd type="oval" w="med" len="med"/>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CFCED2DB-0E9F-1CC1-D4B1-D5A0B7F94844}"/>
              </a:ext>
            </a:extLst>
          </p:cNvPr>
          <p:cNvCxnSpPr>
            <a:cxnSpLocks/>
          </p:cNvCxnSpPr>
          <p:nvPr/>
        </p:nvCxnSpPr>
        <p:spPr>
          <a:xfrm flipV="1">
            <a:off x="4990757" y="4575830"/>
            <a:ext cx="3368383" cy="398886"/>
          </a:xfrm>
          <a:prstGeom prst="line">
            <a:avLst/>
          </a:prstGeom>
          <a:ln w="12700">
            <a:tailEnd type="oval" w="med" len="med"/>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4AB88F76-63B3-BB4A-D97E-E4979AE18180}"/>
              </a:ext>
            </a:extLst>
          </p:cNvPr>
          <p:cNvCxnSpPr>
            <a:cxnSpLocks/>
          </p:cNvCxnSpPr>
          <p:nvPr/>
        </p:nvCxnSpPr>
        <p:spPr>
          <a:xfrm flipV="1">
            <a:off x="5266091" y="5054080"/>
            <a:ext cx="2765389" cy="484278"/>
          </a:xfrm>
          <a:prstGeom prst="line">
            <a:avLst/>
          </a:prstGeom>
          <a:ln w="12700">
            <a:tailEnd type="oval" w="med" len="med"/>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85F7EAF7-BFC4-0E8E-921B-4F07F259996F}"/>
              </a:ext>
            </a:extLst>
          </p:cNvPr>
          <p:cNvCxnSpPr>
            <a:cxnSpLocks/>
          </p:cNvCxnSpPr>
          <p:nvPr/>
        </p:nvCxnSpPr>
        <p:spPr>
          <a:xfrm flipV="1">
            <a:off x="5521325" y="2095500"/>
            <a:ext cx="3988435" cy="283369"/>
          </a:xfrm>
          <a:prstGeom prst="line">
            <a:avLst/>
          </a:prstGeom>
          <a:ln w="12700">
            <a:tailEnd type="oval" w="med" len="me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3496F6C6-95D6-484B-A361-8BFAEDBF639F}"/>
              </a:ext>
            </a:extLst>
          </p:cNvPr>
          <p:cNvCxnSpPr>
            <a:cxnSpLocks/>
          </p:cNvCxnSpPr>
          <p:nvPr/>
        </p:nvCxnSpPr>
        <p:spPr>
          <a:xfrm>
            <a:off x="5521325" y="2486025"/>
            <a:ext cx="1879328" cy="428127"/>
          </a:xfrm>
          <a:prstGeom prst="line">
            <a:avLst/>
          </a:prstGeom>
          <a:ln w="12700">
            <a:tailEnd type="oval" w="med" len="med"/>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2BB735AD-8276-14E5-F54C-AE5DC430505C}"/>
              </a:ext>
            </a:extLst>
          </p:cNvPr>
          <p:cNvCxnSpPr>
            <a:cxnSpLocks/>
          </p:cNvCxnSpPr>
          <p:nvPr/>
        </p:nvCxnSpPr>
        <p:spPr>
          <a:xfrm flipV="1">
            <a:off x="4990757" y="4503420"/>
            <a:ext cx="2385403" cy="404336"/>
          </a:xfrm>
          <a:prstGeom prst="line">
            <a:avLst/>
          </a:prstGeom>
          <a:ln w="12700">
            <a:tailEnd type="oval"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235637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884F4D-79EE-38F3-1091-0F3428117615}"/>
            </a:ext>
          </a:extLst>
        </p:cNvPr>
        <p:cNvGrpSpPr/>
        <p:nvPr/>
      </p:nvGrpSpPr>
      <p:grpSpPr>
        <a:xfrm>
          <a:off x="0" y="0"/>
          <a:ext cx="0" cy="0"/>
          <a:chOff x="0" y="0"/>
          <a:chExt cx="0" cy="0"/>
        </a:xfrm>
      </p:grpSpPr>
      <p:sp>
        <p:nvSpPr>
          <p:cNvPr id="20" name="Rectangle 19">
            <a:extLst>
              <a:ext uri="{FF2B5EF4-FFF2-40B4-BE49-F238E27FC236}">
                <a16:creationId xmlns:a16="http://schemas.microsoft.com/office/drawing/2014/main" id="{4F5D3B8C-2F33-6DEC-C50B-C693708A8126}"/>
              </a:ext>
            </a:extLst>
          </p:cNvPr>
          <p:cNvSpPr/>
          <p:nvPr/>
        </p:nvSpPr>
        <p:spPr>
          <a:xfrm>
            <a:off x="549275" y="2876921"/>
            <a:ext cx="3598752" cy="3225080"/>
          </a:xfrm>
          <a:prstGeom prst="rect">
            <a:avLst/>
          </a:prstGeom>
          <a:noFill/>
          <a:ln w="952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a:extLst>
              <a:ext uri="{FF2B5EF4-FFF2-40B4-BE49-F238E27FC236}">
                <a16:creationId xmlns:a16="http://schemas.microsoft.com/office/drawing/2014/main" id="{F5FE52B6-18A6-B7AC-5316-035CF60CA0EF}"/>
              </a:ext>
            </a:extLst>
          </p:cNvPr>
          <p:cNvSpPr/>
          <p:nvPr/>
        </p:nvSpPr>
        <p:spPr>
          <a:xfrm>
            <a:off x="4300593" y="2876920"/>
            <a:ext cx="3598752" cy="3225079"/>
          </a:xfrm>
          <a:prstGeom prst="rect">
            <a:avLst/>
          </a:prstGeom>
          <a:noFill/>
          <a:ln w="952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Text Placeholder 14">
            <a:extLst>
              <a:ext uri="{FF2B5EF4-FFF2-40B4-BE49-F238E27FC236}">
                <a16:creationId xmlns:a16="http://schemas.microsoft.com/office/drawing/2014/main" id="{ECADFBB1-1B83-52AB-AD53-6F56F845DE19}"/>
              </a:ext>
            </a:extLst>
          </p:cNvPr>
          <p:cNvSpPr>
            <a:spLocks noGrp="1"/>
          </p:cNvSpPr>
          <p:nvPr>
            <p:ph type="body" sz="quarter" idx="17"/>
          </p:nvPr>
        </p:nvSpPr>
        <p:spPr/>
        <p:txBody>
          <a:bodyPr/>
          <a:lstStyle/>
          <a:p>
            <a:r>
              <a:rPr lang="en-GB"/>
              <a:t>Fundamentals of neurobiology – Regional neuroscience</a:t>
            </a:r>
          </a:p>
        </p:txBody>
      </p:sp>
      <p:sp>
        <p:nvSpPr>
          <p:cNvPr id="5" name="Title 4">
            <a:extLst>
              <a:ext uri="{FF2B5EF4-FFF2-40B4-BE49-F238E27FC236}">
                <a16:creationId xmlns:a16="http://schemas.microsoft.com/office/drawing/2014/main" id="{845D7750-C97D-3FA8-F65A-FFB11597A788}"/>
              </a:ext>
            </a:extLst>
          </p:cNvPr>
          <p:cNvSpPr>
            <a:spLocks noGrp="1"/>
          </p:cNvSpPr>
          <p:nvPr>
            <p:ph type="title"/>
          </p:nvPr>
        </p:nvSpPr>
        <p:spPr>
          <a:xfrm>
            <a:off x="539749" y="814386"/>
            <a:ext cx="9213851" cy="332399"/>
          </a:xfrm>
        </p:spPr>
        <p:txBody>
          <a:bodyPr/>
          <a:lstStyle/>
          <a:p>
            <a:r>
              <a:rPr lang="en-GB" noProof="0" dirty="0"/>
              <a:t>Telencephalon</a:t>
            </a:r>
          </a:p>
        </p:txBody>
      </p:sp>
      <p:sp>
        <p:nvSpPr>
          <p:cNvPr id="16" name="Text Placeholder 15">
            <a:extLst>
              <a:ext uri="{FF2B5EF4-FFF2-40B4-BE49-F238E27FC236}">
                <a16:creationId xmlns:a16="http://schemas.microsoft.com/office/drawing/2014/main" id="{D7A792A0-2139-9DC4-80FD-1261268BD317}"/>
              </a:ext>
            </a:extLst>
          </p:cNvPr>
          <p:cNvSpPr>
            <a:spLocks noGrp="1"/>
          </p:cNvSpPr>
          <p:nvPr>
            <p:ph type="body" sz="quarter" idx="18"/>
          </p:nvPr>
        </p:nvSpPr>
        <p:spPr/>
        <p:txBody>
          <a:bodyPr/>
          <a:lstStyle/>
          <a:p>
            <a:r>
              <a:rPr lang="en-GB" noProof="0" dirty="0"/>
              <a:t>1. Haines &amp; Mihailoff. The telencephalon. In: Haines et al. Fundamental Neuroscience for Basic and Clinical Applications. 6</a:t>
            </a:r>
            <a:r>
              <a:rPr lang="en-GB" baseline="30000" noProof="0" dirty="0"/>
              <a:t>th</a:t>
            </a:r>
            <a:r>
              <a:rPr lang="en-GB" noProof="0" dirty="0"/>
              <a:t> edition, 2025; </a:t>
            </a:r>
            <a:br>
              <a:rPr lang="en-GB" noProof="0" dirty="0"/>
            </a:br>
            <a:r>
              <a:rPr lang="en-GB" noProof="0" dirty="0"/>
              <a:t>2. </a:t>
            </a:r>
            <a:r>
              <a:rPr lang="en-US" dirty="0"/>
              <a:t>Henley. External brain anatomy. In: Foundations of Neuroscience. Available at: https://openbooks.lib.msu.edu/neuroscience/. Accessed December 2025</a:t>
            </a:r>
            <a:endParaRPr lang="en-GB" noProof="0" dirty="0"/>
          </a:p>
        </p:txBody>
      </p:sp>
      <p:sp>
        <p:nvSpPr>
          <p:cNvPr id="7" name="Slide Number Placeholder 6">
            <a:extLst>
              <a:ext uri="{FF2B5EF4-FFF2-40B4-BE49-F238E27FC236}">
                <a16:creationId xmlns:a16="http://schemas.microsoft.com/office/drawing/2014/main" id="{95E91B2D-FBFA-8CD0-2D83-968C31859864}"/>
              </a:ext>
            </a:extLst>
          </p:cNvPr>
          <p:cNvSpPr>
            <a:spLocks noGrp="1"/>
          </p:cNvSpPr>
          <p:nvPr>
            <p:ph type="sldNum" sz="quarter" idx="4"/>
          </p:nvPr>
        </p:nvSpPr>
        <p:spPr>
          <a:xfrm>
            <a:off x="11326690" y="6434112"/>
            <a:ext cx="595310" cy="153888"/>
          </a:xfrm>
        </p:spPr>
        <p:txBody>
          <a:bodyPr/>
          <a:lstStyle/>
          <a:p>
            <a:pPr lvl="0"/>
            <a:fld id="{6DBC486D-4FAB-B746-8B02-8D7C842291C6}" type="slidenum">
              <a:rPr lang="en-GB" noProof="0" smtClean="0"/>
              <a:pPr lvl="0"/>
              <a:t>18</a:t>
            </a:fld>
            <a:endParaRPr lang="en-GB" noProof="0"/>
          </a:p>
        </p:txBody>
      </p:sp>
      <p:sp>
        <p:nvSpPr>
          <p:cNvPr id="18" name="Rectangle 17">
            <a:extLst>
              <a:ext uri="{FF2B5EF4-FFF2-40B4-BE49-F238E27FC236}">
                <a16:creationId xmlns:a16="http://schemas.microsoft.com/office/drawing/2014/main" id="{D5E039F3-E824-F5B3-149C-857F29BD5722}"/>
              </a:ext>
            </a:extLst>
          </p:cNvPr>
          <p:cNvSpPr/>
          <p:nvPr/>
        </p:nvSpPr>
        <p:spPr>
          <a:xfrm>
            <a:off x="8051910" y="2876920"/>
            <a:ext cx="3598752" cy="3225079"/>
          </a:xfrm>
          <a:prstGeom prst="rect">
            <a:avLst/>
          </a:prstGeom>
          <a:noFill/>
          <a:ln w="952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TextBox 22">
            <a:extLst>
              <a:ext uri="{FF2B5EF4-FFF2-40B4-BE49-F238E27FC236}">
                <a16:creationId xmlns:a16="http://schemas.microsoft.com/office/drawing/2014/main" id="{FF4299DF-384E-84AD-D2AE-F74127C9B3F0}"/>
              </a:ext>
            </a:extLst>
          </p:cNvPr>
          <p:cNvSpPr txBox="1"/>
          <p:nvPr/>
        </p:nvSpPr>
        <p:spPr>
          <a:xfrm>
            <a:off x="900905" y="2989629"/>
            <a:ext cx="2895493" cy="307777"/>
          </a:xfrm>
          <a:prstGeom prst="rect">
            <a:avLst/>
          </a:prstGeom>
          <a:noFill/>
        </p:spPr>
        <p:txBody>
          <a:bodyPr wrap="none" lIns="90000" rtlCol="0" anchor="t" anchorCtr="0">
            <a:spAutoFit/>
          </a:bodyPr>
          <a:lstStyle/>
          <a:p>
            <a:pPr algn="ctr"/>
            <a:r>
              <a:rPr lang="en-GB" sz="1400" b="1" dirty="0">
                <a:solidFill>
                  <a:schemeClr val="accent2">
                    <a:lumMod val="50000"/>
                  </a:schemeClr>
                </a:solidFill>
              </a:rPr>
              <a:t>Dorsal (top) view of the brain</a:t>
            </a:r>
            <a:r>
              <a:rPr lang="en-GB" sz="1400" b="1" baseline="30000" dirty="0">
                <a:solidFill>
                  <a:schemeClr val="accent2">
                    <a:lumMod val="50000"/>
                  </a:schemeClr>
                </a:solidFill>
              </a:rPr>
              <a:t>1,2</a:t>
            </a:r>
          </a:p>
        </p:txBody>
      </p:sp>
      <p:sp>
        <p:nvSpPr>
          <p:cNvPr id="24" name="TextBox 23">
            <a:extLst>
              <a:ext uri="{FF2B5EF4-FFF2-40B4-BE49-F238E27FC236}">
                <a16:creationId xmlns:a16="http://schemas.microsoft.com/office/drawing/2014/main" id="{84DB72CD-7296-9DCF-66D3-E080FDA4FBEF}"/>
              </a:ext>
            </a:extLst>
          </p:cNvPr>
          <p:cNvSpPr txBox="1"/>
          <p:nvPr/>
        </p:nvSpPr>
        <p:spPr>
          <a:xfrm>
            <a:off x="4663443" y="2989629"/>
            <a:ext cx="2873052" cy="307777"/>
          </a:xfrm>
          <a:prstGeom prst="rect">
            <a:avLst/>
          </a:prstGeom>
          <a:noFill/>
        </p:spPr>
        <p:txBody>
          <a:bodyPr wrap="none" lIns="90000" rtlCol="0" anchor="t" anchorCtr="0">
            <a:spAutoFit/>
          </a:bodyPr>
          <a:lstStyle/>
          <a:p>
            <a:pPr algn="ctr"/>
            <a:r>
              <a:rPr lang="en-GB" sz="1400" b="1">
                <a:solidFill>
                  <a:schemeClr val="accent2">
                    <a:lumMod val="50000"/>
                  </a:schemeClr>
                </a:solidFill>
              </a:rPr>
              <a:t>Mid-sagittal section of the brain</a:t>
            </a:r>
          </a:p>
        </p:txBody>
      </p:sp>
      <p:sp>
        <p:nvSpPr>
          <p:cNvPr id="25" name="TextBox 24">
            <a:extLst>
              <a:ext uri="{FF2B5EF4-FFF2-40B4-BE49-F238E27FC236}">
                <a16:creationId xmlns:a16="http://schemas.microsoft.com/office/drawing/2014/main" id="{270AA176-0A91-6F44-4285-5E624F13BD4B}"/>
              </a:ext>
            </a:extLst>
          </p:cNvPr>
          <p:cNvSpPr txBox="1"/>
          <p:nvPr/>
        </p:nvSpPr>
        <p:spPr>
          <a:xfrm>
            <a:off x="8572656" y="2989629"/>
            <a:ext cx="2557260" cy="307777"/>
          </a:xfrm>
          <a:prstGeom prst="rect">
            <a:avLst/>
          </a:prstGeom>
          <a:noFill/>
        </p:spPr>
        <p:txBody>
          <a:bodyPr wrap="none" lIns="90000" rtlCol="0" anchor="t" anchorCtr="0">
            <a:spAutoFit/>
          </a:bodyPr>
          <a:lstStyle/>
          <a:p>
            <a:pPr algn="ctr"/>
            <a:r>
              <a:rPr lang="en-GB" sz="1400" b="1">
                <a:solidFill>
                  <a:schemeClr val="accent2">
                    <a:lumMod val="50000"/>
                  </a:schemeClr>
                </a:solidFill>
              </a:rPr>
              <a:t>Coronal section of the brain</a:t>
            </a:r>
          </a:p>
        </p:txBody>
      </p:sp>
      <p:grpSp>
        <p:nvGrpSpPr>
          <p:cNvPr id="27" name="Graphic 12">
            <a:extLst>
              <a:ext uri="{FF2B5EF4-FFF2-40B4-BE49-F238E27FC236}">
                <a16:creationId xmlns:a16="http://schemas.microsoft.com/office/drawing/2014/main" id="{DD16F551-DE9A-9570-1F15-742A28DD606F}"/>
              </a:ext>
            </a:extLst>
          </p:cNvPr>
          <p:cNvGrpSpPr/>
          <p:nvPr/>
        </p:nvGrpSpPr>
        <p:grpSpPr>
          <a:xfrm>
            <a:off x="9004404" y="3958267"/>
            <a:ext cx="2014754" cy="1556970"/>
            <a:chOff x="7296026" y="2506104"/>
            <a:chExt cx="3971410" cy="3069046"/>
          </a:xfrm>
          <a:solidFill>
            <a:srgbClr val="EDEBE4"/>
          </a:solidFill>
        </p:grpSpPr>
        <p:sp>
          <p:nvSpPr>
            <p:cNvPr id="150" name="Freeform 149">
              <a:extLst>
                <a:ext uri="{FF2B5EF4-FFF2-40B4-BE49-F238E27FC236}">
                  <a16:creationId xmlns:a16="http://schemas.microsoft.com/office/drawing/2014/main" id="{6FAAF851-760C-5DEA-2C36-DC2E1CEC208A}"/>
                </a:ext>
              </a:extLst>
            </p:cNvPr>
            <p:cNvSpPr/>
            <p:nvPr/>
          </p:nvSpPr>
          <p:spPr>
            <a:xfrm>
              <a:off x="7296026" y="2506104"/>
              <a:ext cx="3971410" cy="3069046"/>
            </a:xfrm>
            <a:custGeom>
              <a:avLst/>
              <a:gdLst>
                <a:gd name="csX0" fmla="*/ 3970906 w 3971410"/>
                <a:gd name="csY0" fmla="*/ 1715318 h 3069046"/>
                <a:gd name="csX1" fmla="*/ 3954618 w 3971410"/>
                <a:gd name="csY1" fmla="*/ 1696222 h 3069046"/>
                <a:gd name="csX2" fmla="*/ 3943379 w 3971410"/>
                <a:gd name="csY2" fmla="*/ 1694132 h 3069046"/>
                <a:gd name="csX3" fmla="*/ 3823268 w 3971410"/>
                <a:gd name="csY3" fmla="*/ 1789612 h 3069046"/>
                <a:gd name="csX4" fmla="*/ 3800218 w 3971410"/>
                <a:gd name="csY4" fmla="*/ 1814978 h 3069046"/>
                <a:gd name="csX5" fmla="*/ 3632864 w 3971410"/>
                <a:gd name="csY5" fmla="*/ 1928034 h 3069046"/>
                <a:gd name="csX6" fmla="*/ 3598574 w 3971410"/>
                <a:gd name="csY6" fmla="*/ 1942095 h 3069046"/>
                <a:gd name="csX7" fmla="*/ 3448364 w 3971410"/>
                <a:gd name="csY7" fmla="*/ 2024275 h 3069046"/>
                <a:gd name="csX8" fmla="*/ 3340351 w 3971410"/>
                <a:gd name="csY8" fmla="*/ 2156427 h 3069046"/>
                <a:gd name="csX9" fmla="*/ 3339493 w 3971410"/>
                <a:gd name="csY9" fmla="*/ 2157662 h 3069046"/>
                <a:gd name="csX10" fmla="*/ 3328635 w 3971410"/>
                <a:gd name="csY10" fmla="*/ 2173433 h 3069046"/>
                <a:gd name="csX11" fmla="*/ 3205953 w 3971410"/>
                <a:gd name="csY11" fmla="*/ 2247822 h 3069046"/>
                <a:gd name="csX12" fmla="*/ 3192618 w 3971410"/>
                <a:gd name="csY12" fmla="*/ 2247157 h 3069046"/>
                <a:gd name="csX13" fmla="*/ 3075270 w 3971410"/>
                <a:gd name="csY13" fmla="*/ 2153387 h 3069046"/>
                <a:gd name="csX14" fmla="*/ 3095082 w 3971410"/>
                <a:gd name="csY14" fmla="*/ 1978102 h 3069046"/>
                <a:gd name="csX15" fmla="*/ 3113560 w 3971410"/>
                <a:gd name="csY15" fmla="*/ 1792842 h 3069046"/>
                <a:gd name="csX16" fmla="*/ 3029264 w 3971410"/>
                <a:gd name="csY16" fmla="*/ 1641214 h 3069046"/>
                <a:gd name="csX17" fmla="*/ 2997070 w 3971410"/>
                <a:gd name="csY17" fmla="*/ 1592951 h 3069046"/>
                <a:gd name="csX18" fmla="*/ 2953541 w 3971410"/>
                <a:gd name="csY18" fmla="*/ 1529108 h 3069046"/>
                <a:gd name="csX19" fmla="*/ 2868197 w 3971410"/>
                <a:gd name="csY19" fmla="*/ 1388975 h 3069046"/>
                <a:gd name="csX20" fmla="*/ 2867625 w 3971410"/>
                <a:gd name="csY20" fmla="*/ 1354868 h 3069046"/>
                <a:gd name="csX21" fmla="*/ 2888675 w 3971410"/>
                <a:gd name="csY21" fmla="*/ 1345463 h 3069046"/>
                <a:gd name="csX22" fmla="*/ 2988974 w 3971410"/>
                <a:gd name="csY22" fmla="*/ 1473815 h 3069046"/>
                <a:gd name="csX23" fmla="*/ 3040980 w 3971410"/>
                <a:gd name="csY23" fmla="*/ 1552669 h 3069046"/>
                <a:gd name="csX24" fmla="*/ 3084605 w 3971410"/>
                <a:gd name="csY24" fmla="*/ 1499466 h 3069046"/>
                <a:gd name="csX25" fmla="*/ 3170996 w 3971410"/>
                <a:gd name="csY25" fmla="*/ 1412917 h 3069046"/>
                <a:gd name="csX26" fmla="*/ 3335874 w 3971410"/>
                <a:gd name="csY26" fmla="*/ 1482460 h 3069046"/>
                <a:gd name="csX27" fmla="*/ 3383499 w 3971410"/>
                <a:gd name="csY27" fmla="*/ 1511437 h 3069046"/>
                <a:gd name="csX28" fmla="*/ 3412360 w 3971410"/>
                <a:gd name="csY28" fmla="*/ 1526068 h 3069046"/>
                <a:gd name="csX29" fmla="*/ 3484655 w 3971410"/>
                <a:gd name="csY29" fmla="*/ 1571670 h 3069046"/>
                <a:gd name="csX30" fmla="*/ 3504562 w 3971410"/>
                <a:gd name="csY30" fmla="*/ 1621643 h 3069046"/>
                <a:gd name="csX31" fmla="*/ 3510277 w 3971410"/>
                <a:gd name="csY31" fmla="*/ 1647294 h 3069046"/>
                <a:gd name="csX32" fmla="*/ 3574285 w 3971410"/>
                <a:gd name="csY32" fmla="*/ 1723583 h 3069046"/>
                <a:gd name="csX33" fmla="*/ 3612290 w 3971410"/>
                <a:gd name="csY33" fmla="*/ 1732419 h 3069046"/>
                <a:gd name="csX34" fmla="*/ 3643532 w 3971410"/>
                <a:gd name="csY34" fmla="*/ 1726339 h 3069046"/>
                <a:gd name="csX35" fmla="*/ 3697634 w 3971410"/>
                <a:gd name="csY35" fmla="*/ 1663065 h 3069046"/>
                <a:gd name="csX36" fmla="*/ 3682679 w 3971410"/>
                <a:gd name="csY36" fmla="*/ 1603877 h 3069046"/>
                <a:gd name="csX37" fmla="*/ 3673440 w 3971410"/>
                <a:gd name="csY37" fmla="*/ 1585921 h 3069046"/>
                <a:gd name="csX38" fmla="*/ 3679822 w 3971410"/>
                <a:gd name="csY38" fmla="*/ 1504692 h 3069046"/>
                <a:gd name="csX39" fmla="*/ 3686108 w 3971410"/>
                <a:gd name="csY39" fmla="*/ 1425077 h 3069046"/>
                <a:gd name="csX40" fmla="*/ 3658772 w 3971410"/>
                <a:gd name="csY40" fmla="*/ 1393821 h 3069046"/>
                <a:gd name="csX41" fmla="*/ 3629625 w 3971410"/>
                <a:gd name="csY41" fmla="*/ 1351258 h 3069046"/>
                <a:gd name="csX42" fmla="*/ 3668868 w 3971410"/>
                <a:gd name="csY42" fmla="*/ 1286655 h 3069046"/>
                <a:gd name="csX43" fmla="*/ 3745354 w 3971410"/>
                <a:gd name="csY43" fmla="*/ 1263568 h 3069046"/>
                <a:gd name="csX44" fmla="*/ 3827459 w 3971410"/>
                <a:gd name="csY44" fmla="*/ 1212931 h 3069046"/>
                <a:gd name="csX45" fmla="*/ 3727828 w 3971410"/>
                <a:gd name="csY45" fmla="*/ 1148897 h 3069046"/>
                <a:gd name="csX46" fmla="*/ 3562950 w 3971410"/>
                <a:gd name="csY46" fmla="*/ 1014940 h 3069046"/>
                <a:gd name="csX47" fmla="*/ 3709349 w 3971410"/>
                <a:gd name="csY47" fmla="*/ 862552 h 3069046"/>
                <a:gd name="csX48" fmla="*/ 3795646 w 3971410"/>
                <a:gd name="csY48" fmla="*/ 798613 h 3069046"/>
                <a:gd name="csX49" fmla="*/ 3760880 w 3971410"/>
                <a:gd name="csY49" fmla="*/ 757381 h 3069046"/>
                <a:gd name="csX50" fmla="*/ 3719636 w 3971410"/>
                <a:gd name="csY50" fmla="*/ 725934 h 3069046"/>
                <a:gd name="csX51" fmla="*/ 3716112 w 3971410"/>
                <a:gd name="csY51" fmla="*/ 687267 h 3069046"/>
                <a:gd name="csX52" fmla="*/ 3705730 w 3971410"/>
                <a:gd name="csY52" fmla="*/ 633019 h 3069046"/>
                <a:gd name="csX53" fmla="*/ 3684870 w 3971410"/>
                <a:gd name="csY53" fmla="*/ 625324 h 3069046"/>
                <a:gd name="csX54" fmla="*/ 3593525 w 3971410"/>
                <a:gd name="csY54" fmla="*/ 707693 h 3069046"/>
                <a:gd name="csX55" fmla="*/ 3525517 w 3971410"/>
                <a:gd name="csY55" fmla="*/ 783697 h 3069046"/>
                <a:gd name="csX56" fmla="*/ 3363497 w 3971410"/>
                <a:gd name="csY56" fmla="*/ 817424 h 3069046"/>
                <a:gd name="csX57" fmla="*/ 3343494 w 3971410"/>
                <a:gd name="csY57" fmla="*/ 817424 h 3069046"/>
                <a:gd name="csX58" fmla="*/ 3057744 w 3971410"/>
                <a:gd name="csY58" fmla="*/ 733250 h 3069046"/>
                <a:gd name="csX59" fmla="*/ 3050696 w 3971410"/>
                <a:gd name="csY59" fmla="*/ 511223 h 3069046"/>
                <a:gd name="csX60" fmla="*/ 3077270 w 3971410"/>
                <a:gd name="csY60" fmla="*/ 427143 h 3069046"/>
                <a:gd name="csX61" fmla="*/ 3056696 w 3971410"/>
                <a:gd name="csY61" fmla="*/ 345914 h 3069046"/>
                <a:gd name="csX62" fmla="*/ 3037360 w 3971410"/>
                <a:gd name="csY62" fmla="*/ 339738 h 3069046"/>
                <a:gd name="csX63" fmla="*/ 3009643 w 3971410"/>
                <a:gd name="csY63" fmla="*/ 348479 h 3069046"/>
                <a:gd name="csX64" fmla="*/ 2927728 w 3971410"/>
                <a:gd name="csY64" fmla="*/ 492697 h 3069046"/>
                <a:gd name="csX65" fmla="*/ 2926585 w 3971410"/>
                <a:gd name="csY65" fmla="*/ 496212 h 3069046"/>
                <a:gd name="csX66" fmla="*/ 2914107 w 3971410"/>
                <a:gd name="csY66" fmla="*/ 549700 h 3069046"/>
                <a:gd name="csX67" fmla="*/ 2833811 w 3971410"/>
                <a:gd name="csY67" fmla="*/ 731255 h 3069046"/>
                <a:gd name="csX68" fmla="*/ 2803522 w 3971410"/>
                <a:gd name="csY68" fmla="*/ 738855 h 3069046"/>
                <a:gd name="csX69" fmla="*/ 2770946 w 3971410"/>
                <a:gd name="csY69" fmla="*/ 732205 h 3069046"/>
                <a:gd name="csX70" fmla="*/ 2707796 w 3971410"/>
                <a:gd name="csY70" fmla="*/ 608888 h 3069046"/>
                <a:gd name="csX71" fmla="*/ 2703890 w 3971410"/>
                <a:gd name="csY71" fmla="*/ 588747 h 3069046"/>
                <a:gd name="csX72" fmla="*/ 2689317 w 3971410"/>
                <a:gd name="csY72" fmla="*/ 426668 h 3069046"/>
                <a:gd name="csX73" fmla="*/ 2752373 w 3971410"/>
                <a:gd name="csY73" fmla="*/ 278745 h 3069046"/>
                <a:gd name="csX74" fmla="*/ 2782757 w 3971410"/>
                <a:gd name="csY74" fmla="*/ 250719 h 3069046"/>
                <a:gd name="csX75" fmla="*/ 2870483 w 3971410"/>
                <a:gd name="csY75" fmla="*/ 121987 h 3069046"/>
                <a:gd name="csX76" fmla="*/ 2757611 w 3971410"/>
                <a:gd name="csY76" fmla="*/ 53203 h 3069046"/>
                <a:gd name="csX77" fmla="*/ 2652265 w 3971410"/>
                <a:gd name="csY77" fmla="*/ 27551 h 3069046"/>
                <a:gd name="csX78" fmla="*/ 2536536 w 3971410"/>
                <a:gd name="csY78" fmla="*/ 0 h 3069046"/>
                <a:gd name="csX79" fmla="*/ 2423665 w 3971410"/>
                <a:gd name="csY79" fmla="*/ 26126 h 3069046"/>
                <a:gd name="csX80" fmla="*/ 2339845 w 3971410"/>
                <a:gd name="csY80" fmla="*/ 47218 h 3069046"/>
                <a:gd name="csX81" fmla="*/ 2266407 w 3971410"/>
                <a:gd name="csY81" fmla="*/ 23371 h 3069046"/>
                <a:gd name="csX82" fmla="*/ 2200780 w 3971410"/>
                <a:gd name="csY82" fmla="*/ 1330 h 3069046"/>
                <a:gd name="csX83" fmla="*/ 2148202 w 3971410"/>
                <a:gd name="csY83" fmla="*/ 104981 h 3069046"/>
                <a:gd name="csX84" fmla="*/ 2143154 w 3971410"/>
                <a:gd name="csY84" fmla="*/ 246728 h 3069046"/>
                <a:gd name="csX85" fmla="*/ 2141534 w 3971410"/>
                <a:gd name="csY85" fmla="*/ 317507 h 3069046"/>
                <a:gd name="csX86" fmla="*/ 2139534 w 3971410"/>
                <a:gd name="csY86" fmla="*/ 365865 h 3069046"/>
                <a:gd name="csX87" fmla="*/ 2139534 w 3971410"/>
                <a:gd name="csY87" fmla="*/ 366530 h 3069046"/>
                <a:gd name="csX88" fmla="*/ 2138391 w 3971410"/>
                <a:gd name="csY88" fmla="*/ 503432 h 3069046"/>
                <a:gd name="csX89" fmla="*/ 2338988 w 3971410"/>
                <a:gd name="csY89" fmla="*/ 743985 h 3069046"/>
                <a:gd name="csX90" fmla="*/ 2417093 w 3971410"/>
                <a:gd name="csY90" fmla="*/ 921360 h 3069046"/>
                <a:gd name="csX91" fmla="*/ 2366896 w 3971410"/>
                <a:gd name="csY91" fmla="*/ 959172 h 3069046"/>
                <a:gd name="csX92" fmla="*/ 2282600 w 3971410"/>
                <a:gd name="csY92" fmla="*/ 884498 h 3069046"/>
                <a:gd name="csX93" fmla="*/ 2213543 w 3971410"/>
                <a:gd name="csY93" fmla="*/ 818279 h 3069046"/>
                <a:gd name="csX94" fmla="*/ 2196208 w 3971410"/>
                <a:gd name="csY94" fmla="*/ 824740 h 3069046"/>
                <a:gd name="csX95" fmla="*/ 2204114 w 3971410"/>
                <a:gd name="csY95" fmla="*/ 869677 h 3069046"/>
                <a:gd name="csX96" fmla="*/ 2224973 w 3971410"/>
                <a:gd name="csY96" fmla="*/ 959932 h 3069046"/>
                <a:gd name="csX97" fmla="*/ 2199637 w 3971410"/>
                <a:gd name="csY97" fmla="*/ 1012280 h 3069046"/>
                <a:gd name="csX98" fmla="*/ 2175253 w 3971410"/>
                <a:gd name="csY98" fmla="*/ 1061017 h 3069046"/>
                <a:gd name="csX99" fmla="*/ 2222497 w 3971410"/>
                <a:gd name="csY99" fmla="*/ 1114600 h 3069046"/>
                <a:gd name="csX100" fmla="*/ 2269646 w 3971410"/>
                <a:gd name="csY100" fmla="*/ 1167898 h 3069046"/>
                <a:gd name="csX101" fmla="*/ 1986086 w 3971410"/>
                <a:gd name="csY101" fmla="*/ 1258153 h 3069046"/>
                <a:gd name="csX102" fmla="*/ 1702622 w 3971410"/>
                <a:gd name="csY102" fmla="*/ 1167898 h 3069046"/>
                <a:gd name="csX103" fmla="*/ 1749771 w 3971410"/>
                <a:gd name="csY103" fmla="*/ 1114600 h 3069046"/>
                <a:gd name="csX104" fmla="*/ 1797015 w 3971410"/>
                <a:gd name="csY104" fmla="*/ 1061017 h 3069046"/>
                <a:gd name="csX105" fmla="*/ 1772631 w 3971410"/>
                <a:gd name="csY105" fmla="*/ 1012280 h 3069046"/>
                <a:gd name="csX106" fmla="*/ 1747294 w 3971410"/>
                <a:gd name="csY106" fmla="*/ 959932 h 3069046"/>
                <a:gd name="csX107" fmla="*/ 1768154 w 3971410"/>
                <a:gd name="csY107" fmla="*/ 869677 h 3069046"/>
                <a:gd name="csX108" fmla="*/ 1775965 w 3971410"/>
                <a:gd name="csY108" fmla="*/ 824740 h 3069046"/>
                <a:gd name="csX109" fmla="*/ 1758629 w 3971410"/>
                <a:gd name="csY109" fmla="*/ 818279 h 3069046"/>
                <a:gd name="csX110" fmla="*/ 1689573 w 3971410"/>
                <a:gd name="csY110" fmla="*/ 884498 h 3069046"/>
                <a:gd name="csX111" fmla="*/ 1605277 w 3971410"/>
                <a:gd name="csY111" fmla="*/ 959172 h 3069046"/>
                <a:gd name="csX112" fmla="*/ 1555080 w 3971410"/>
                <a:gd name="csY112" fmla="*/ 921360 h 3069046"/>
                <a:gd name="csX113" fmla="*/ 1633185 w 3971410"/>
                <a:gd name="csY113" fmla="*/ 743985 h 3069046"/>
                <a:gd name="csX114" fmla="*/ 1833782 w 3971410"/>
                <a:gd name="csY114" fmla="*/ 503432 h 3069046"/>
                <a:gd name="csX115" fmla="*/ 1832639 w 3971410"/>
                <a:gd name="csY115" fmla="*/ 366530 h 3069046"/>
                <a:gd name="csX116" fmla="*/ 1832639 w 3971410"/>
                <a:gd name="csY116" fmla="*/ 365865 h 3069046"/>
                <a:gd name="csX117" fmla="*/ 1830543 w 3971410"/>
                <a:gd name="csY117" fmla="*/ 317507 h 3069046"/>
                <a:gd name="csX118" fmla="*/ 1828924 w 3971410"/>
                <a:gd name="csY118" fmla="*/ 246823 h 3069046"/>
                <a:gd name="csX119" fmla="*/ 1823875 w 3971410"/>
                <a:gd name="csY119" fmla="*/ 105076 h 3069046"/>
                <a:gd name="csX120" fmla="*/ 1771298 w 3971410"/>
                <a:gd name="csY120" fmla="*/ 1425 h 3069046"/>
                <a:gd name="csX121" fmla="*/ 1705670 w 3971410"/>
                <a:gd name="csY121" fmla="*/ 23466 h 3069046"/>
                <a:gd name="csX122" fmla="*/ 1632232 w 3971410"/>
                <a:gd name="csY122" fmla="*/ 47313 h 3069046"/>
                <a:gd name="csX123" fmla="*/ 1548413 w 3971410"/>
                <a:gd name="csY123" fmla="*/ 26221 h 3069046"/>
                <a:gd name="csX124" fmla="*/ 1435541 w 3971410"/>
                <a:gd name="csY124" fmla="*/ 95 h 3069046"/>
                <a:gd name="csX125" fmla="*/ 1319812 w 3971410"/>
                <a:gd name="csY125" fmla="*/ 27646 h 3069046"/>
                <a:gd name="csX126" fmla="*/ 1214466 w 3971410"/>
                <a:gd name="csY126" fmla="*/ 53298 h 3069046"/>
                <a:gd name="csX127" fmla="*/ 1101595 w 3971410"/>
                <a:gd name="csY127" fmla="*/ 122082 h 3069046"/>
                <a:gd name="csX128" fmla="*/ 1189320 w 3971410"/>
                <a:gd name="csY128" fmla="*/ 250814 h 3069046"/>
                <a:gd name="csX129" fmla="*/ 1219705 w 3971410"/>
                <a:gd name="csY129" fmla="*/ 278840 h 3069046"/>
                <a:gd name="csX130" fmla="*/ 1282760 w 3971410"/>
                <a:gd name="csY130" fmla="*/ 426763 h 3069046"/>
                <a:gd name="csX131" fmla="*/ 1268187 w 3971410"/>
                <a:gd name="csY131" fmla="*/ 588842 h 3069046"/>
                <a:gd name="csX132" fmla="*/ 1264282 w 3971410"/>
                <a:gd name="csY132" fmla="*/ 608983 h 3069046"/>
                <a:gd name="csX133" fmla="*/ 1201131 w 3971410"/>
                <a:gd name="csY133" fmla="*/ 732300 h 3069046"/>
                <a:gd name="csX134" fmla="*/ 1168556 w 3971410"/>
                <a:gd name="csY134" fmla="*/ 738950 h 3069046"/>
                <a:gd name="csX135" fmla="*/ 1138266 w 3971410"/>
                <a:gd name="csY135" fmla="*/ 731350 h 3069046"/>
                <a:gd name="csX136" fmla="*/ 1057970 w 3971410"/>
                <a:gd name="csY136" fmla="*/ 549795 h 3069046"/>
                <a:gd name="csX137" fmla="*/ 1045492 w 3971410"/>
                <a:gd name="csY137" fmla="*/ 496307 h 3069046"/>
                <a:gd name="csX138" fmla="*/ 1044349 w 3971410"/>
                <a:gd name="csY138" fmla="*/ 492792 h 3069046"/>
                <a:gd name="csX139" fmla="*/ 962434 w 3971410"/>
                <a:gd name="csY139" fmla="*/ 348574 h 3069046"/>
                <a:gd name="csX140" fmla="*/ 934717 w 3971410"/>
                <a:gd name="csY140" fmla="*/ 339833 h 3069046"/>
                <a:gd name="csX141" fmla="*/ 915381 w 3971410"/>
                <a:gd name="csY141" fmla="*/ 346009 h 3069046"/>
                <a:gd name="csX142" fmla="*/ 894807 w 3971410"/>
                <a:gd name="csY142" fmla="*/ 427238 h 3069046"/>
                <a:gd name="csX143" fmla="*/ 921382 w 3971410"/>
                <a:gd name="csY143" fmla="*/ 511318 h 3069046"/>
                <a:gd name="csX144" fmla="*/ 914333 w 3971410"/>
                <a:gd name="csY144" fmla="*/ 733345 h 3069046"/>
                <a:gd name="csX145" fmla="*/ 628583 w 3971410"/>
                <a:gd name="csY145" fmla="*/ 817519 h 3069046"/>
                <a:gd name="csX146" fmla="*/ 608581 w 3971410"/>
                <a:gd name="csY146" fmla="*/ 817519 h 3069046"/>
                <a:gd name="csX147" fmla="*/ 446560 w 3971410"/>
                <a:gd name="csY147" fmla="*/ 783792 h 3069046"/>
                <a:gd name="csX148" fmla="*/ 378647 w 3971410"/>
                <a:gd name="csY148" fmla="*/ 707788 h 3069046"/>
                <a:gd name="csX149" fmla="*/ 287207 w 3971410"/>
                <a:gd name="csY149" fmla="*/ 625324 h 3069046"/>
                <a:gd name="csX150" fmla="*/ 266348 w 3971410"/>
                <a:gd name="csY150" fmla="*/ 633019 h 3069046"/>
                <a:gd name="csX151" fmla="*/ 255965 w 3971410"/>
                <a:gd name="csY151" fmla="*/ 687172 h 3069046"/>
                <a:gd name="csX152" fmla="*/ 252346 w 3971410"/>
                <a:gd name="csY152" fmla="*/ 725934 h 3069046"/>
                <a:gd name="csX153" fmla="*/ 211102 w 3971410"/>
                <a:gd name="csY153" fmla="*/ 757381 h 3069046"/>
                <a:gd name="csX154" fmla="*/ 176336 w 3971410"/>
                <a:gd name="csY154" fmla="*/ 798613 h 3069046"/>
                <a:gd name="csX155" fmla="*/ 262633 w 3971410"/>
                <a:gd name="csY155" fmla="*/ 862552 h 3069046"/>
                <a:gd name="csX156" fmla="*/ 409032 w 3971410"/>
                <a:gd name="csY156" fmla="*/ 1014940 h 3069046"/>
                <a:gd name="csX157" fmla="*/ 244154 w 3971410"/>
                <a:gd name="csY157" fmla="*/ 1148897 h 3069046"/>
                <a:gd name="csX158" fmla="*/ 144523 w 3971410"/>
                <a:gd name="csY158" fmla="*/ 1212931 h 3069046"/>
                <a:gd name="csX159" fmla="*/ 226628 w 3971410"/>
                <a:gd name="csY159" fmla="*/ 1263568 h 3069046"/>
                <a:gd name="csX160" fmla="*/ 303114 w 3971410"/>
                <a:gd name="csY160" fmla="*/ 1286655 h 3069046"/>
                <a:gd name="csX161" fmla="*/ 342357 w 3971410"/>
                <a:gd name="csY161" fmla="*/ 1351258 h 3069046"/>
                <a:gd name="csX162" fmla="*/ 313306 w 3971410"/>
                <a:gd name="csY162" fmla="*/ 1393725 h 3069046"/>
                <a:gd name="csX163" fmla="*/ 285874 w 3971410"/>
                <a:gd name="csY163" fmla="*/ 1424982 h 3069046"/>
                <a:gd name="csX164" fmla="*/ 292160 w 3971410"/>
                <a:gd name="csY164" fmla="*/ 1504596 h 3069046"/>
                <a:gd name="csX165" fmla="*/ 298542 w 3971410"/>
                <a:gd name="csY165" fmla="*/ 1585826 h 3069046"/>
                <a:gd name="csX166" fmla="*/ 289398 w 3971410"/>
                <a:gd name="csY166" fmla="*/ 1603687 h 3069046"/>
                <a:gd name="csX167" fmla="*/ 274444 w 3971410"/>
                <a:gd name="csY167" fmla="*/ 1662970 h 3069046"/>
                <a:gd name="csX168" fmla="*/ 328546 w 3971410"/>
                <a:gd name="csY168" fmla="*/ 1726243 h 3069046"/>
                <a:gd name="csX169" fmla="*/ 359788 w 3971410"/>
                <a:gd name="csY169" fmla="*/ 1732324 h 3069046"/>
                <a:gd name="csX170" fmla="*/ 397792 w 3971410"/>
                <a:gd name="csY170" fmla="*/ 1723488 h 3069046"/>
                <a:gd name="csX171" fmla="*/ 461800 w 3971410"/>
                <a:gd name="csY171" fmla="*/ 1647199 h 3069046"/>
                <a:gd name="csX172" fmla="*/ 467515 w 3971410"/>
                <a:gd name="csY172" fmla="*/ 1621548 h 3069046"/>
                <a:gd name="csX173" fmla="*/ 487423 w 3971410"/>
                <a:gd name="csY173" fmla="*/ 1571575 h 3069046"/>
                <a:gd name="csX174" fmla="*/ 559717 w 3971410"/>
                <a:gd name="csY174" fmla="*/ 1525973 h 3069046"/>
                <a:gd name="csX175" fmla="*/ 588578 w 3971410"/>
                <a:gd name="csY175" fmla="*/ 1511342 h 3069046"/>
                <a:gd name="csX176" fmla="*/ 636203 w 3971410"/>
                <a:gd name="csY176" fmla="*/ 1482365 h 3069046"/>
                <a:gd name="csX177" fmla="*/ 801081 w 3971410"/>
                <a:gd name="csY177" fmla="*/ 1412822 h 3069046"/>
                <a:gd name="csX178" fmla="*/ 887473 w 3971410"/>
                <a:gd name="csY178" fmla="*/ 1499371 h 3069046"/>
                <a:gd name="csX179" fmla="*/ 931097 w 3971410"/>
                <a:gd name="csY179" fmla="*/ 1552574 h 3069046"/>
                <a:gd name="csX180" fmla="*/ 983104 w 3971410"/>
                <a:gd name="csY180" fmla="*/ 1473720 h 3069046"/>
                <a:gd name="csX181" fmla="*/ 1083402 w 3971410"/>
                <a:gd name="csY181" fmla="*/ 1345368 h 3069046"/>
                <a:gd name="csX182" fmla="*/ 1104452 w 3971410"/>
                <a:gd name="csY182" fmla="*/ 1354773 h 3069046"/>
                <a:gd name="csX183" fmla="*/ 1103881 w 3971410"/>
                <a:gd name="csY183" fmla="*/ 1388880 h 3069046"/>
                <a:gd name="csX184" fmla="*/ 1018632 w 3971410"/>
                <a:gd name="csY184" fmla="*/ 1528918 h 3069046"/>
                <a:gd name="csX185" fmla="*/ 975007 w 3971410"/>
                <a:gd name="csY185" fmla="*/ 1592856 h 3069046"/>
                <a:gd name="csX186" fmla="*/ 942813 w 3971410"/>
                <a:gd name="csY186" fmla="*/ 1641119 h 3069046"/>
                <a:gd name="csX187" fmla="*/ 858517 w 3971410"/>
                <a:gd name="csY187" fmla="*/ 1792747 h 3069046"/>
                <a:gd name="csX188" fmla="*/ 876995 w 3971410"/>
                <a:gd name="csY188" fmla="*/ 1978007 h 3069046"/>
                <a:gd name="csX189" fmla="*/ 896807 w 3971410"/>
                <a:gd name="csY189" fmla="*/ 2153292 h 3069046"/>
                <a:gd name="csX190" fmla="*/ 779459 w 3971410"/>
                <a:gd name="csY190" fmla="*/ 2247062 h 3069046"/>
                <a:gd name="csX191" fmla="*/ 766124 w 3971410"/>
                <a:gd name="csY191" fmla="*/ 2247727 h 3069046"/>
                <a:gd name="csX192" fmla="*/ 643442 w 3971410"/>
                <a:gd name="csY192" fmla="*/ 2173338 h 3069046"/>
                <a:gd name="csX193" fmla="*/ 631917 w 3971410"/>
                <a:gd name="csY193" fmla="*/ 2156617 h 3069046"/>
                <a:gd name="csX194" fmla="*/ 523713 w 3971410"/>
                <a:gd name="csY194" fmla="*/ 2024180 h 3069046"/>
                <a:gd name="csX195" fmla="*/ 373504 w 3971410"/>
                <a:gd name="csY195" fmla="*/ 1942000 h 3069046"/>
                <a:gd name="csX196" fmla="*/ 339214 w 3971410"/>
                <a:gd name="csY196" fmla="*/ 1927939 h 3069046"/>
                <a:gd name="csX197" fmla="*/ 171859 w 3971410"/>
                <a:gd name="csY197" fmla="*/ 1814883 h 3069046"/>
                <a:gd name="csX198" fmla="*/ 148809 w 3971410"/>
                <a:gd name="csY198" fmla="*/ 1789517 h 3069046"/>
                <a:gd name="csX199" fmla="*/ 28699 w 3971410"/>
                <a:gd name="csY199" fmla="*/ 1694037 h 3069046"/>
                <a:gd name="csX200" fmla="*/ 17459 w 3971410"/>
                <a:gd name="csY200" fmla="*/ 1696127 h 3069046"/>
                <a:gd name="csX201" fmla="*/ 1171 w 3971410"/>
                <a:gd name="csY201" fmla="*/ 1715223 h 3069046"/>
                <a:gd name="csX202" fmla="*/ 43748 w 3971410"/>
                <a:gd name="csY202" fmla="*/ 1815263 h 3069046"/>
                <a:gd name="csX203" fmla="*/ 213293 w 3971410"/>
                <a:gd name="csY203" fmla="*/ 1952261 h 3069046"/>
                <a:gd name="csX204" fmla="*/ 369694 w 3971410"/>
                <a:gd name="csY204" fmla="*/ 2069782 h 3069046"/>
                <a:gd name="csX205" fmla="*/ 389601 w 3971410"/>
                <a:gd name="csY205" fmla="*/ 2087738 h 3069046"/>
                <a:gd name="csX206" fmla="*/ 526475 w 3971410"/>
                <a:gd name="csY206" fmla="*/ 2251432 h 3069046"/>
                <a:gd name="csX207" fmla="*/ 519522 w 3971410"/>
                <a:gd name="csY207" fmla="*/ 2317840 h 3069046"/>
                <a:gd name="csX208" fmla="*/ 489423 w 3971410"/>
                <a:gd name="csY208" fmla="*/ 2331236 h 3069046"/>
                <a:gd name="csX209" fmla="*/ 473992 w 3971410"/>
                <a:gd name="csY209" fmla="*/ 2328766 h 3069046"/>
                <a:gd name="csX210" fmla="*/ 455990 w 3971410"/>
                <a:gd name="csY210" fmla="*/ 2323066 h 3069046"/>
                <a:gd name="csX211" fmla="*/ 351501 w 3971410"/>
                <a:gd name="csY211" fmla="*/ 2297320 h 3069046"/>
                <a:gd name="csX212" fmla="*/ 316925 w 3971410"/>
                <a:gd name="csY212" fmla="*/ 2317461 h 3069046"/>
                <a:gd name="csX213" fmla="*/ 352168 w 3971410"/>
                <a:gd name="csY213" fmla="*/ 2385579 h 3069046"/>
                <a:gd name="csX214" fmla="*/ 404460 w 3971410"/>
                <a:gd name="csY214" fmla="*/ 2497020 h 3069046"/>
                <a:gd name="csX215" fmla="*/ 325879 w 3971410"/>
                <a:gd name="csY215" fmla="*/ 2532267 h 3069046"/>
                <a:gd name="csX216" fmla="*/ 294637 w 3971410"/>
                <a:gd name="csY216" fmla="*/ 2531412 h 3069046"/>
                <a:gd name="csX217" fmla="*/ 268252 w 3971410"/>
                <a:gd name="csY217" fmla="*/ 2530652 h 3069046"/>
                <a:gd name="csX218" fmla="*/ 253393 w 3971410"/>
                <a:gd name="csY218" fmla="*/ 2531317 h 3069046"/>
                <a:gd name="csX219" fmla="*/ 203387 w 3971410"/>
                <a:gd name="csY219" fmla="*/ 2552978 h 3069046"/>
                <a:gd name="csX220" fmla="*/ 198148 w 3971410"/>
                <a:gd name="csY220" fmla="*/ 2576920 h 3069046"/>
                <a:gd name="csX221" fmla="*/ 262156 w 3971410"/>
                <a:gd name="csY221" fmla="*/ 2621857 h 3069046"/>
                <a:gd name="csX222" fmla="*/ 288445 w 3971410"/>
                <a:gd name="csY222" fmla="*/ 2623947 h 3069046"/>
                <a:gd name="csX223" fmla="*/ 337594 w 3971410"/>
                <a:gd name="csY223" fmla="*/ 2619672 h 3069046"/>
                <a:gd name="csX224" fmla="*/ 383600 w 3971410"/>
                <a:gd name="csY224" fmla="*/ 2615587 h 3069046"/>
                <a:gd name="csX225" fmla="*/ 451513 w 3971410"/>
                <a:gd name="csY225" fmla="*/ 2636203 h 3069046"/>
                <a:gd name="csX226" fmla="*/ 526190 w 3971410"/>
                <a:gd name="csY226" fmla="*/ 2718382 h 3069046"/>
                <a:gd name="csX227" fmla="*/ 564575 w 3971410"/>
                <a:gd name="csY227" fmla="*/ 2767405 h 3069046"/>
                <a:gd name="csX228" fmla="*/ 671446 w 3971410"/>
                <a:gd name="csY228" fmla="*/ 2861365 h 3069046"/>
                <a:gd name="csX229" fmla="*/ 671922 w 3971410"/>
                <a:gd name="csY229" fmla="*/ 2861745 h 3069046"/>
                <a:gd name="csX230" fmla="*/ 710212 w 3971410"/>
                <a:gd name="csY230" fmla="*/ 2891957 h 3069046"/>
                <a:gd name="csX231" fmla="*/ 721071 w 3971410"/>
                <a:gd name="csY231" fmla="*/ 2900792 h 3069046"/>
                <a:gd name="csX232" fmla="*/ 835276 w 3971410"/>
                <a:gd name="csY232" fmla="*/ 3025439 h 3069046"/>
                <a:gd name="csX233" fmla="*/ 883282 w 3971410"/>
                <a:gd name="csY233" fmla="*/ 3068856 h 3069046"/>
                <a:gd name="csX234" fmla="*/ 896807 w 3971410"/>
                <a:gd name="csY234" fmla="*/ 3066006 h 3069046"/>
                <a:gd name="csX235" fmla="*/ 923096 w 3971410"/>
                <a:gd name="csY235" fmla="*/ 3001118 h 3069046"/>
                <a:gd name="csX236" fmla="*/ 985771 w 3971410"/>
                <a:gd name="csY236" fmla="*/ 3004633 h 3069046"/>
                <a:gd name="csX237" fmla="*/ 1069591 w 3971410"/>
                <a:gd name="csY237" fmla="*/ 2991332 h 3069046"/>
                <a:gd name="csX238" fmla="*/ 1092165 w 3971410"/>
                <a:gd name="csY238" fmla="*/ 2966726 h 3069046"/>
                <a:gd name="csX239" fmla="*/ 1053874 w 3971410"/>
                <a:gd name="csY239" fmla="*/ 2927204 h 3069046"/>
                <a:gd name="csX240" fmla="*/ 927097 w 3971410"/>
                <a:gd name="csY240" fmla="*/ 2883026 h 3069046"/>
                <a:gd name="csX241" fmla="*/ 764315 w 3971410"/>
                <a:gd name="csY241" fmla="*/ 2816998 h 3069046"/>
                <a:gd name="csX242" fmla="*/ 657634 w 3971410"/>
                <a:gd name="csY242" fmla="*/ 2683990 h 3069046"/>
                <a:gd name="csX243" fmla="*/ 677065 w 3971410"/>
                <a:gd name="csY243" fmla="*/ 2617012 h 3069046"/>
                <a:gd name="csX244" fmla="*/ 735454 w 3971410"/>
                <a:gd name="csY244" fmla="*/ 2584330 h 3069046"/>
                <a:gd name="csX245" fmla="*/ 844801 w 3971410"/>
                <a:gd name="csY245" fmla="*/ 2637818 h 3069046"/>
                <a:gd name="csX246" fmla="*/ 886330 w 3971410"/>
                <a:gd name="csY246" fmla="*/ 2666320 h 3069046"/>
                <a:gd name="csX247" fmla="*/ 1149029 w 3971410"/>
                <a:gd name="csY247" fmla="*/ 2749069 h 3069046"/>
                <a:gd name="csX248" fmla="*/ 1168460 w 3971410"/>
                <a:gd name="csY248" fmla="*/ 2749544 h 3069046"/>
                <a:gd name="csX249" fmla="*/ 1365152 w 3971410"/>
                <a:gd name="csY249" fmla="*/ 2708502 h 3069046"/>
                <a:gd name="csX250" fmla="*/ 1378106 w 3971410"/>
                <a:gd name="csY250" fmla="*/ 2683515 h 3069046"/>
                <a:gd name="csX251" fmla="*/ 1371724 w 3971410"/>
                <a:gd name="csY251" fmla="*/ 2666035 h 3069046"/>
                <a:gd name="csX252" fmla="*/ 1354198 w 3971410"/>
                <a:gd name="csY252" fmla="*/ 2660714 h 3069046"/>
                <a:gd name="csX253" fmla="*/ 1342863 w 3971410"/>
                <a:gd name="csY253" fmla="*/ 2661854 h 3069046"/>
                <a:gd name="csX254" fmla="*/ 1317145 w 3971410"/>
                <a:gd name="csY254" fmla="*/ 2668980 h 3069046"/>
                <a:gd name="csX255" fmla="*/ 1285808 w 3971410"/>
                <a:gd name="csY255" fmla="*/ 2676960 h 3069046"/>
                <a:gd name="csX256" fmla="*/ 1256186 w 3971410"/>
                <a:gd name="csY256" fmla="*/ 2678765 h 3069046"/>
                <a:gd name="csX257" fmla="*/ 1168079 w 3971410"/>
                <a:gd name="csY257" fmla="*/ 2664419 h 3069046"/>
                <a:gd name="csX258" fmla="*/ 968435 w 3971410"/>
                <a:gd name="csY258" fmla="*/ 2518111 h 3069046"/>
                <a:gd name="csX259" fmla="*/ 951195 w 3971410"/>
                <a:gd name="csY259" fmla="*/ 2395460 h 3069046"/>
                <a:gd name="csX260" fmla="*/ 999487 w 3971410"/>
                <a:gd name="csY260" fmla="*/ 2374179 h 3069046"/>
                <a:gd name="csX261" fmla="*/ 1039111 w 3971410"/>
                <a:gd name="csY261" fmla="*/ 2381874 h 3069046"/>
                <a:gd name="csX262" fmla="*/ 1243994 w 3971410"/>
                <a:gd name="csY262" fmla="*/ 2430897 h 3069046"/>
                <a:gd name="csX263" fmla="*/ 1399727 w 3971410"/>
                <a:gd name="csY263" fmla="*/ 2345487 h 3069046"/>
                <a:gd name="csX264" fmla="*/ 1508407 w 3971410"/>
                <a:gd name="csY264" fmla="*/ 2232621 h 3069046"/>
                <a:gd name="csX265" fmla="*/ 1705575 w 3971410"/>
                <a:gd name="csY265" fmla="*/ 2278413 h 3069046"/>
                <a:gd name="csX266" fmla="*/ 1985800 w 3971410"/>
                <a:gd name="csY266" fmla="*/ 2337982 h 3069046"/>
                <a:gd name="csX267" fmla="*/ 2273456 w 3971410"/>
                <a:gd name="csY267" fmla="*/ 2277273 h 3069046"/>
                <a:gd name="csX268" fmla="*/ 2463098 w 3971410"/>
                <a:gd name="csY268" fmla="*/ 2232621 h 3069046"/>
                <a:gd name="csX269" fmla="*/ 2571779 w 3971410"/>
                <a:gd name="csY269" fmla="*/ 2345487 h 3069046"/>
                <a:gd name="csX270" fmla="*/ 2727512 w 3971410"/>
                <a:gd name="csY270" fmla="*/ 2430897 h 3069046"/>
                <a:gd name="csX271" fmla="*/ 2932395 w 3971410"/>
                <a:gd name="csY271" fmla="*/ 2381874 h 3069046"/>
                <a:gd name="csX272" fmla="*/ 2972019 w 3971410"/>
                <a:gd name="csY272" fmla="*/ 2374179 h 3069046"/>
                <a:gd name="csX273" fmla="*/ 3020311 w 3971410"/>
                <a:gd name="csY273" fmla="*/ 2395460 h 3069046"/>
                <a:gd name="csX274" fmla="*/ 3003071 w 3971410"/>
                <a:gd name="csY274" fmla="*/ 2518111 h 3069046"/>
                <a:gd name="csX275" fmla="*/ 2803426 w 3971410"/>
                <a:gd name="csY275" fmla="*/ 2664419 h 3069046"/>
                <a:gd name="csX276" fmla="*/ 2715320 w 3971410"/>
                <a:gd name="csY276" fmla="*/ 2678765 h 3069046"/>
                <a:gd name="csX277" fmla="*/ 2685698 w 3971410"/>
                <a:gd name="csY277" fmla="*/ 2676960 h 3069046"/>
                <a:gd name="csX278" fmla="*/ 2654360 w 3971410"/>
                <a:gd name="csY278" fmla="*/ 2668980 h 3069046"/>
                <a:gd name="csX279" fmla="*/ 2628643 w 3971410"/>
                <a:gd name="csY279" fmla="*/ 2661854 h 3069046"/>
                <a:gd name="csX280" fmla="*/ 2617308 w 3971410"/>
                <a:gd name="csY280" fmla="*/ 2660714 h 3069046"/>
                <a:gd name="csX281" fmla="*/ 2599782 w 3971410"/>
                <a:gd name="csY281" fmla="*/ 2666035 h 3069046"/>
                <a:gd name="csX282" fmla="*/ 2593400 w 3971410"/>
                <a:gd name="csY282" fmla="*/ 2683515 h 3069046"/>
                <a:gd name="csX283" fmla="*/ 2606354 w 3971410"/>
                <a:gd name="csY283" fmla="*/ 2708502 h 3069046"/>
                <a:gd name="csX284" fmla="*/ 2803046 w 3971410"/>
                <a:gd name="csY284" fmla="*/ 2749544 h 3069046"/>
                <a:gd name="csX285" fmla="*/ 2822476 w 3971410"/>
                <a:gd name="csY285" fmla="*/ 2749069 h 3069046"/>
                <a:gd name="csX286" fmla="*/ 3085176 w 3971410"/>
                <a:gd name="csY286" fmla="*/ 2666320 h 3069046"/>
                <a:gd name="csX287" fmla="*/ 3126610 w 3971410"/>
                <a:gd name="csY287" fmla="*/ 2637913 h 3069046"/>
                <a:gd name="csX288" fmla="*/ 3236052 w 3971410"/>
                <a:gd name="csY288" fmla="*/ 2584425 h 3069046"/>
                <a:gd name="csX289" fmla="*/ 3294440 w 3971410"/>
                <a:gd name="csY289" fmla="*/ 2617107 h 3069046"/>
                <a:gd name="csX290" fmla="*/ 3313871 w 3971410"/>
                <a:gd name="csY290" fmla="*/ 2684085 h 3069046"/>
                <a:gd name="csX291" fmla="*/ 3207191 w 3971410"/>
                <a:gd name="csY291" fmla="*/ 2817093 h 3069046"/>
                <a:gd name="csX292" fmla="*/ 3044504 w 3971410"/>
                <a:gd name="csY292" fmla="*/ 2883121 h 3069046"/>
                <a:gd name="csX293" fmla="*/ 2917631 w 3971410"/>
                <a:gd name="csY293" fmla="*/ 2927299 h 3069046"/>
                <a:gd name="csX294" fmla="*/ 2879341 w 3971410"/>
                <a:gd name="csY294" fmla="*/ 2966821 h 3069046"/>
                <a:gd name="csX295" fmla="*/ 2901915 w 3971410"/>
                <a:gd name="csY295" fmla="*/ 2991427 h 3069046"/>
                <a:gd name="csX296" fmla="*/ 2985735 w 3971410"/>
                <a:gd name="csY296" fmla="*/ 3004823 h 3069046"/>
                <a:gd name="csX297" fmla="*/ 3048409 w 3971410"/>
                <a:gd name="csY297" fmla="*/ 3001307 h 3069046"/>
                <a:gd name="csX298" fmla="*/ 3074699 w 3971410"/>
                <a:gd name="csY298" fmla="*/ 3066196 h 3069046"/>
                <a:gd name="csX299" fmla="*/ 3088224 w 3971410"/>
                <a:gd name="csY299" fmla="*/ 3069046 h 3069046"/>
                <a:gd name="csX300" fmla="*/ 3136230 w 3971410"/>
                <a:gd name="csY300" fmla="*/ 3025629 h 3069046"/>
                <a:gd name="csX301" fmla="*/ 3250435 w 3971410"/>
                <a:gd name="csY301" fmla="*/ 2900982 h 3069046"/>
                <a:gd name="csX302" fmla="*/ 3261293 w 3971410"/>
                <a:gd name="csY302" fmla="*/ 2892147 h 3069046"/>
                <a:gd name="csX303" fmla="*/ 3299584 w 3971410"/>
                <a:gd name="csY303" fmla="*/ 2861935 h 3069046"/>
                <a:gd name="csX304" fmla="*/ 3300060 w 3971410"/>
                <a:gd name="csY304" fmla="*/ 2861555 h 3069046"/>
                <a:gd name="csX305" fmla="*/ 3406931 w 3971410"/>
                <a:gd name="csY305" fmla="*/ 2767595 h 3069046"/>
                <a:gd name="csX306" fmla="*/ 3445316 w 3971410"/>
                <a:gd name="csY306" fmla="*/ 2718667 h 3069046"/>
                <a:gd name="csX307" fmla="*/ 3520088 w 3971410"/>
                <a:gd name="csY307" fmla="*/ 2636393 h 3069046"/>
                <a:gd name="csX308" fmla="*/ 3588001 w 3971410"/>
                <a:gd name="csY308" fmla="*/ 2615777 h 3069046"/>
                <a:gd name="csX309" fmla="*/ 3634007 w 3971410"/>
                <a:gd name="csY309" fmla="*/ 2619862 h 3069046"/>
                <a:gd name="csX310" fmla="*/ 3683156 w 3971410"/>
                <a:gd name="csY310" fmla="*/ 2624137 h 3069046"/>
                <a:gd name="csX311" fmla="*/ 3709444 w 3971410"/>
                <a:gd name="csY311" fmla="*/ 2622047 h 3069046"/>
                <a:gd name="csX312" fmla="*/ 3773452 w 3971410"/>
                <a:gd name="csY312" fmla="*/ 2577110 h 3069046"/>
                <a:gd name="csX313" fmla="*/ 3768214 w 3971410"/>
                <a:gd name="csY313" fmla="*/ 2553168 h 3069046"/>
                <a:gd name="csX314" fmla="*/ 3718208 w 3971410"/>
                <a:gd name="csY314" fmla="*/ 2531412 h 3069046"/>
                <a:gd name="csX315" fmla="*/ 3703349 w 3971410"/>
                <a:gd name="csY315" fmla="*/ 2530747 h 3069046"/>
                <a:gd name="csX316" fmla="*/ 3676964 w 3971410"/>
                <a:gd name="csY316" fmla="*/ 2531507 h 3069046"/>
                <a:gd name="csX317" fmla="*/ 3645722 w 3971410"/>
                <a:gd name="csY317" fmla="*/ 2532362 h 3069046"/>
                <a:gd name="csX318" fmla="*/ 3567141 w 3971410"/>
                <a:gd name="csY318" fmla="*/ 2497115 h 3069046"/>
                <a:gd name="csX319" fmla="*/ 3619433 w 3971410"/>
                <a:gd name="csY319" fmla="*/ 2385674 h 3069046"/>
                <a:gd name="csX320" fmla="*/ 3654676 w 3971410"/>
                <a:gd name="csY320" fmla="*/ 2317651 h 3069046"/>
                <a:gd name="csX321" fmla="*/ 3620005 w 3971410"/>
                <a:gd name="csY321" fmla="*/ 2297414 h 3069046"/>
                <a:gd name="csX322" fmla="*/ 3515420 w 3971410"/>
                <a:gd name="csY322" fmla="*/ 2323161 h 3069046"/>
                <a:gd name="csX323" fmla="*/ 3497418 w 3971410"/>
                <a:gd name="csY323" fmla="*/ 2328861 h 3069046"/>
                <a:gd name="csX324" fmla="*/ 3481988 w 3971410"/>
                <a:gd name="csY324" fmla="*/ 2331331 h 3069046"/>
                <a:gd name="csX325" fmla="*/ 3451889 w 3971410"/>
                <a:gd name="csY325" fmla="*/ 2317936 h 3069046"/>
                <a:gd name="csX326" fmla="*/ 3444935 w 3971410"/>
                <a:gd name="csY326" fmla="*/ 2251527 h 3069046"/>
                <a:gd name="csX327" fmla="*/ 3581809 w 3971410"/>
                <a:gd name="csY327" fmla="*/ 2087833 h 3069046"/>
                <a:gd name="csX328" fmla="*/ 3601717 w 3971410"/>
                <a:gd name="csY328" fmla="*/ 2069877 h 3069046"/>
                <a:gd name="csX329" fmla="*/ 3758022 w 3971410"/>
                <a:gd name="csY329" fmla="*/ 1952451 h 3069046"/>
                <a:gd name="csX330" fmla="*/ 3927662 w 3971410"/>
                <a:gd name="csY330" fmla="*/ 1815453 h 3069046"/>
                <a:gd name="csX331" fmla="*/ 3970239 w 3971410"/>
                <a:gd name="csY331" fmla="*/ 1715413 h 30690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Lst>
              <a:rect l="l" t="t" r="r" b="b"/>
              <a:pathLst>
                <a:path w="3971410" h="3069046">
                  <a:moveTo>
                    <a:pt x="3970906" y="1715318"/>
                  </a:moveTo>
                  <a:cubicBezTo>
                    <a:pt x="3968620" y="1706102"/>
                    <a:pt x="3963000" y="1699547"/>
                    <a:pt x="3954618" y="1696222"/>
                  </a:cubicBezTo>
                  <a:cubicBezTo>
                    <a:pt x="3951189" y="1694797"/>
                    <a:pt x="3947379" y="1694132"/>
                    <a:pt x="3943379" y="1694132"/>
                  </a:cubicBezTo>
                  <a:cubicBezTo>
                    <a:pt x="3910327" y="1694132"/>
                    <a:pt x="3864035" y="1743439"/>
                    <a:pt x="3823268" y="1789612"/>
                  </a:cubicBezTo>
                  <a:cubicBezTo>
                    <a:pt x="3814124" y="1799968"/>
                    <a:pt x="3806314" y="1808803"/>
                    <a:pt x="3800218" y="1814978"/>
                  </a:cubicBezTo>
                  <a:cubicBezTo>
                    <a:pt x="3749926" y="1865521"/>
                    <a:pt x="3698300" y="1900388"/>
                    <a:pt x="3632864" y="1928034"/>
                  </a:cubicBezTo>
                  <a:cubicBezTo>
                    <a:pt x="3621529" y="1932785"/>
                    <a:pt x="3610099" y="1937440"/>
                    <a:pt x="3598574" y="1942095"/>
                  </a:cubicBezTo>
                  <a:cubicBezTo>
                    <a:pt x="3545805" y="1963376"/>
                    <a:pt x="3491322" y="1985417"/>
                    <a:pt x="3448364" y="2024275"/>
                  </a:cubicBezTo>
                  <a:cubicBezTo>
                    <a:pt x="3403121" y="2065127"/>
                    <a:pt x="3374069" y="2107404"/>
                    <a:pt x="3340351" y="2156427"/>
                  </a:cubicBezTo>
                  <a:lnTo>
                    <a:pt x="3339493" y="2157662"/>
                  </a:lnTo>
                  <a:cubicBezTo>
                    <a:pt x="3335874" y="2162887"/>
                    <a:pt x="3332255" y="2168113"/>
                    <a:pt x="3328635" y="2173433"/>
                  </a:cubicBezTo>
                  <a:cubicBezTo>
                    <a:pt x="3294917" y="2222170"/>
                    <a:pt x="3252530" y="2247822"/>
                    <a:pt x="3205953" y="2247822"/>
                  </a:cubicBezTo>
                  <a:cubicBezTo>
                    <a:pt x="3201572" y="2247822"/>
                    <a:pt x="3197095" y="2247632"/>
                    <a:pt x="3192618" y="2247157"/>
                  </a:cubicBezTo>
                  <a:cubicBezTo>
                    <a:pt x="3137373" y="2241551"/>
                    <a:pt x="3090224" y="2203929"/>
                    <a:pt x="3075270" y="2153387"/>
                  </a:cubicBezTo>
                  <a:cubicBezTo>
                    <a:pt x="3057744" y="2094103"/>
                    <a:pt x="3076699" y="2035105"/>
                    <a:pt x="3095082" y="1978102"/>
                  </a:cubicBezTo>
                  <a:cubicBezTo>
                    <a:pt x="3115180" y="1915589"/>
                    <a:pt x="3134230" y="1856496"/>
                    <a:pt x="3113560" y="1792842"/>
                  </a:cubicBezTo>
                  <a:cubicBezTo>
                    <a:pt x="3096130" y="1739164"/>
                    <a:pt x="3062126" y="1689381"/>
                    <a:pt x="3029264" y="1641214"/>
                  </a:cubicBezTo>
                  <a:cubicBezTo>
                    <a:pt x="3018406" y="1625348"/>
                    <a:pt x="3007261" y="1609007"/>
                    <a:pt x="2997070" y="1592951"/>
                  </a:cubicBezTo>
                  <a:cubicBezTo>
                    <a:pt x="2983735" y="1571955"/>
                    <a:pt x="2969066" y="1551149"/>
                    <a:pt x="2953541" y="1529108"/>
                  </a:cubicBezTo>
                  <a:cubicBezTo>
                    <a:pt x="2921536" y="1483790"/>
                    <a:pt x="2888580" y="1436953"/>
                    <a:pt x="2868197" y="1388975"/>
                  </a:cubicBezTo>
                  <a:cubicBezTo>
                    <a:pt x="2862482" y="1375390"/>
                    <a:pt x="2862196" y="1363039"/>
                    <a:pt x="2867625" y="1354868"/>
                  </a:cubicBezTo>
                  <a:cubicBezTo>
                    <a:pt x="2871721" y="1348598"/>
                    <a:pt x="2878865" y="1345463"/>
                    <a:pt x="2888675" y="1345463"/>
                  </a:cubicBezTo>
                  <a:cubicBezTo>
                    <a:pt x="2934491" y="1345463"/>
                    <a:pt x="2964685" y="1416622"/>
                    <a:pt x="2988974" y="1473815"/>
                  </a:cubicBezTo>
                  <a:cubicBezTo>
                    <a:pt x="3011738" y="1527398"/>
                    <a:pt x="3024311" y="1552669"/>
                    <a:pt x="3040980" y="1552669"/>
                  </a:cubicBezTo>
                  <a:cubicBezTo>
                    <a:pt x="3057649" y="1552669"/>
                    <a:pt x="3070508" y="1528063"/>
                    <a:pt x="3084605" y="1499466"/>
                  </a:cubicBezTo>
                  <a:cubicBezTo>
                    <a:pt x="3104607" y="1458899"/>
                    <a:pt x="3127372" y="1412917"/>
                    <a:pt x="3170996" y="1412917"/>
                  </a:cubicBezTo>
                  <a:cubicBezTo>
                    <a:pt x="3226241" y="1412917"/>
                    <a:pt x="3284439" y="1449874"/>
                    <a:pt x="3335874" y="1482460"/>
                  </a:cubicBezTo>
                  <a:cubicBezTo>
                    <a:pt x="3352638" y="1493101"/>
                    <a:pt x="3368450" y="1503171"/>
                    <a:pt x="3383499" y="1511437"/>
                  </a:cubicBezTo>
                  <a:cubicBezTo>
                    <a:pt x="3392452" y="1516377"/>
                    <a:pt x="3402549" y="1521317"/>
                    <a:pt x="3412360" y="1526068"/>
                  </a:cubicBezTo>
                  <a:cubicBezTo>
                    <a:pt x="3437887" y="1538513"/>
                    <a:pt x="3466748" y="1552574"/>
                    <a:pt x="3484655" y="1571670"/>
                  </a:cubicBezTo>
                  <a:cubicBezTo>
                    <a:pt x="3498085" y="1586111"/>
                    <a:pt x="3501228" y="1603307"/>
                    <a:pt x="3504562" y="1621643"/>
                  </a:cubicBezTo>
                  <a:cubicBezTo>
                    <a:pt x="3506086" y="1630003"/>
                    <a:pt x="3507610" y="1638744"/>
                    <a:pt x="3510277" y="1647294"/>
                  </a:cubicBezTo>
                  <a:cubicBezTo>
                    <a:pt x="3520468" y="1680356"/>
                    <a:pt x="3545043" y="1709618"/>
                    <a:pt x="3574285" y="1723583"/>
                  </a:cubicBezTo>
                  <a:cubicBezTo>
                    <a:pt x="3586667" y="1729474"/>
                    <a:pt x="3599431" y="1732419"/>
                    <a:pt x="3612290" y="1732419"/>
                  </a:cubicBezTo>
                  <a:cubicBezTo>
                    <a:pt x="3622862" y="1732419"/>
                    <a:pt x="3633435" y="1730329"/>
                    <a:pt x="3643532" y="1726339"/>
                  </a:cubicBezTo>
                  <a:cubicBezTo>
                    <a:pt x="3671249" y="1715318"/>
                    <a:pt x="3692490" y="1690426"/>
                    <a:pt x="3697634" y="1663065"/>
                  </a:cubicBezTo>
                  <a:cubicBezTo>
                    <a:pt x="3702015" y="1639409"/>
                    <a:pt x="3692681" y="1622213"/>
                    <a:pt x="3682679" y="1603877"/>
                  </a:cubicBezTo>
                  <a:cubicBezTo>
                    <a:pt x="3679536" y="1598082"/>
                    <a:pt x="3676298" y="1592096"/>
                    <a:pt x="3673440" y="1585921"/>
                  </a:cubicBezTo>
                  <a:cubicBezTo>
                    <a:pt x="3660772" y="1557989"/>
                    <a:pt x="3670011" y="1532053"/>
                    <a:pt x="3679822" y="1504692"/>
                  </a:cubicBezTo>
                  <a:cubicBezTo>
                    <a:pt x="3689061" y="1478850"/>
                    <a:pt x="3698586" y="1452059"/>
                    <a:pt x="3686108" y="1425077"/>
                  </a:cubicBezTo>
                  <a:cubicBezTo>
                    <a:pt x="3680012" y="1411966"/>
                    <a:pt x="3669154" y="1402751"/>
                    <a:pt x="3658772" y="1393821"/>
                  </a:cubicBezTo>
                  <a:cubicBezTo>
                    <a:pt x="3644770" y="1381945"/>
                    <a:pt x="3631625" y="1370734"/>
                    <a:pt x="3629625" y="1351258"/>
                  </a:cubicBezTo>
                  <a:cubicBezTo>
                    <a:pt x="3626386" y="1319526"/>
                    <a:pt x="3656009" y="1295585"/>
                    <a:pt x="3668868" y="1286655"/>
                  </a:cubicBezTo>
                  <a:cubicBezTo>
                    <a:pt x="3688585" y="1273069"/>
                    <a:pt x="3717446" y="1268224"/>
                    <a:pt x="3745354" y="1263568"/>
                  </a:cubicBezTo>
                  <a:cubicBezTo>
                    <a:pt x="3787550" y="1256443"/>
                    <a:pt x="3827459" y="1249793"/>
                    <a:pt x="3827459" y="1212931"/>
                  </a:cubicBezTo>
                  <a:cubicBezTo>
                    <a:pt x="3827459" y="1184524"/>
                    <a:pt x="3781263" y="1168088"/>
                    <a:pt x="3727828" y="1148897"/>
                  </a:cubicBezTo>
                  <a:cubicBezTo>
                    <a:pt x="3654390" y="1122581"/>
                    <a:pt x="3562950" y="1089899"/>
                    <a:pt x="3562950" y="1014940"/>
                  </a:cubicBezTo>
                  <a:cubicBezTo>
                    <a:pt x="3562950" y="907299"/>
                    <a:pt x="3640674" y="883548"/>
                    <a:pt x="3709349" y="862552"/>
                  </a:cubicBezTo>
                  <a:cubicBezTo>
                    <a:pt x="3755641" y="848396"/>
                    <a:pt x="3795646" y="836235"/>
                    <a:pt x="3795646" y="798613"/>
                  </a:cubicBezTo>
                  <a:cubicBezTo>
                    <a:pt x="3795646" y="768877"/>
                    <a:pt x="3778786" y="763271"/>
                    <a:pt x="3760880" y="757381"/>
                  </a:cubicBezTo>
                  <a:cubicBezTo>
                    <a:pt x="3745354" y="752251"/>
                    <a:pt x="3729257" y="746930"/>
                    <a:pt x="3719636" y="725934"/>
                  </a:cubicBezTo>
                  <a:cubicBezTo>
                    <a:pt x="3715541" y="716909"/>
                    <a:pt x="3715731" y="702468"/>
                    <a:pt x="3716112" y="687267"/>
                  </a:cubicBezTo>
                  <a:cubicBezTo>
                    <a:pt x="3716493" y="666176"/>
                    <a:pt x="3716969" y="644420"/>
                    <a:pt x="3705730" y="633019"/>
                  </a:cubicBezTo>
                  <a:cubicBezTo>
                    <a:pt x="3700682" y="627889"/>
                    <a:pt x="3693728" y="625324"/>
                    <a:pt x="3684870" y="625324"/>
                  </a:cubicBezTo>
                  <a:cubicBezTo>
                    <a:pt x="3653342" y="625324"/>
                    <a:pt x="3624291" y="665321"/>
                    <a:pt x="3593525" y="707693"/>
                  </a:cubicBezTo>
                  <a:cubicBezTo>
                    <a:pt x="3571427" y="738095"/>
                    <a:pt x="3548663" y="769542"/>
                    <a:pt x="3525517" y="783697"/>
                  </a:cubicBezTo>
                  <a:cubicBezTo>
                    <a:pt x="3477606" y="813149"/>
                    <a:pt x="3416741" y="817234"/>
                    <a:pt x="3363497" y="817424"/>
                  </a:cubicBezTo>
                  <a:cubicBezTo>
                    <a:pt x="3357019" y="817424"/>
                    <a:pt x="3350352" y="817424"/>
                    <a:pt x="3343494" y="817424"/>
                  </a:cubicBezTo>
                  <a:cubicBezTo>
                    <a:pt x="3241100" y="817424"/>
                    <a:pt x="3126038" y="810964"/>
                    <a:pt x="3057744" y="733250"/>
                  </a:cubicBezTo>
                  <a:cubicBezTo>
                    <a:pt x="2995069" y="662091"/>
                    <a:pt x="3022121" y="588842"/>
                    <a:pt x="3050696" y="511223"/>
                  </a:cubicBezTo>
                  <a:cubicBezTo>
                    <a:pt x="3060887" y="483671"/>
                    <a:pt x="3071365" y="455170"/>
                    <a:pt x="3077270" y="427143"/>
                  </a:cubicBezTo>
                  <a:cubicBezTo>
                    <a:pt x="3083081" y="399402"/>
                    <a:pt x="3076889" y="360450"/>
                    <a:pt x="3056696" y="345914"/>
                  </a:cubicBezTo>
                  <a:cubicBezTo>
                    <a:pt x="3051076" y="341828"/>
                    <a:pt x="3044504" y="339738"/>
                    <a:pt x="3037360" y="339738"/>
                  </a:cubicBezTo>
                  <a:cubicBezTo>
                    <a:pt x="3028979" y="339738"/>
                    <a:pt x="3019644" y="342684"/>
                    <a:pt x="3009643" y="348479"/>
                  </a:cubicBezTo>
                  <a:cubicBezTo>
                    <a:pt x="2966018" y="373845"/>
                    <a:pt x="2942110" y="448234"/>
                    <a:pt x="2927728" y="492697"/>
                  </a:cubicBezTo>
                  <a:lnTo>
                    <a:pt x="2926585" y="496212"/>
                  </a:lnTo>
                  <a:cubicBezTo>
                    <a:pt x="2922299" y="509418"/>
                    <a:pt x="2918489" y="528039"/>
                    <a:pt x="2914107" y="549700"/>
                  </a:cubicBezTo>
                  <a:cubicBezTo>
                    <a:pt x="2900677" y="615158"/>
                    <a:pt x="2882293" y="704748"/>
                    <a:pt x="2833811" y="731255"/>
                  </a:cubicBezTo>
                  <a:cubicBezTo>
                    <a:pt x="2824572" y="736290"/>
                    <a:pt x="2814380" y="738855"/>
                    <a:pt x="2803522" y="738855"/>
                  </a:cubicBezTo>
                  <a:cubicBezTo>
                    <a:pt x="2793425" y="738855"/>
                    <a:pt x="2782376" y="736670"/>
                    <a:pt x="2770946" y="732205"/>
                  </a:cubicBezTo>
                  <a:cubicBezTo>
                    <a:pt x="2727417" y="715484"/>
                    <a:pt x="2716082" y="653825"/>
                    <a:pt x="2707796" y="608888"/>
                  </a:cubicBezTo>
                  <a:cubicBezTo>
                    <a:pt x="2706462" y="601763"/>
                    <a:pt x="2705224" y="594922"/>
                    <a:pt x="2703890" y="588747"/>
                  </a:cubicBezTo>
                  <a:cubicBezTo>
                    <a:pt x="2693794" y="540674"/>
                    <a:pt x="2684174" y="483861"/>
                    <a:pt x="2689317" y="426668"/>
                  </a:cubicBezTo>
                  <a:cubicBezTo>
                    <a:pt x="2694365" y="370140"/>
                    <a:pt x="2715606" y="320357"/>
                    <a:pt x="2752373" y="278745"/>
                  </a:cubicBezTo>
                  <a:cubicBezTo>
                    <a:pt x="2759516" y="270670"/>
                    <a:pt x="2770280" y="261454"/>
                    <a:pt x="2782757" y="250719"/>
                  </a:cubicBezTo>
                  <a:cubicBezTo>
                    <a:pt x="2819809" y="218892"/>
                    <a:pt x="2870483" y="175285"/>
                    <a:pt x="2870483" y="121987"/>
                  </a:cubicBezTo>
                  <a:cubicBezTo>
                    <a:pt x="2870483" y="105836"/>
                    <a:pt x="2862386" y="53203"/>
                    <a:pt x="2757611" y="53203"/>
                  </a:cubicBezTo>
                  <a:cubicBezTo>
                    <a:pt x="2728084" y="53203"/>
                    <a:pt x="2691222" y="40757"/>
                    <a:pt x="2652265" y="27551"/>
                  </a:cubicBezTo>
                  <a:cubicBezTo>
                    <a:pt x="2612260" y="14061"/>
                    <a:pt x="2570826" y="0"/>
                    <a:pt x="2536536" y="0"/>
                  </a:cubicBezTo>
                  <a:cubicBezTo>
                    <a:pt x="2489673" y="0"/>
                    <a:pt x="2456145" y="13301"/>
                    <a:pt x="2423665" y="26126"/>
                  </a:cubicBezTo>
                  <a:cubicBezTo>
                    <a:pt x="2396233" y="36957"/>
                    <a:pt x="2370420" y="47218"/>
                    <a:pt x="2339845" y="47218"/>
                  </a:cubicBezTo>
                  <a:cubicBezTo>
                    <a:pt x="2309269" y="47218"/>
                    <a:pt x="2288696" y="35627"/>
                    <a:pt x="2266407" y="23371"/>
                  </a:cubicBezTo>
                  <a:cubicBezTo>
                    <a:pt x="2246690" y="12541"/>
                    <a:pt x="2226307" y="1330"/>
                    <a:pt x="2200780" y="1330"/>
                  </a:cubicBezTo>
                  <a:cubicBezTo>
                    <a:pt x="2155346" y="1330"/>
                    <a:pt x="2149916" y="79329"/>
                    <a:pt x="2148202" y="104981"/>
                  </a:cubicBezTo>
                  <a:cubicBezTo>
                    <a:pt x="2144963" y="152008"/>
                    <a:pt x="2144011" y="200176"/>
                    <a:pt x="2143154" y="246728"/>
                  </a:cubicBezTo>
                  <a:cubicBezTo>
                    <a:pt x="2142677" y="269910"/>
                    <a:pt x="2142296" y="293756"/>
                    <a:pt x="2141534" y="317507"/>
                  </a:cubicBezTo>
                  <a:cubicBezTo>
                    <a:pt x="2141058" y="333563"/>
                    <a:pt x="2140296" y="349999"/>
                    <a:pt x="2139534" y="365865"/>
                  </a:cubicBezTo>
                  <a:lnTo>
                    <a:pt x="2139534" y="366530"/>
                  </a:lnTo>
                  <a:cubicBezTo>
                    <a:pt x="2137439" y="411562"/>
                    <a:pt x="2135248" y="458020"/>
                    <a:pt x="2138391" y="503432"/>
                  </a:cubicBezTo>
                  <a:cubicBezTo>
                    <a:pt x="2147059" y="629124"/>
                    <a:pt x="2244595" y="687457"/>
                    <a:pt x="2338988" y="743985"/>
                  </a:cubicBezTo>
                  <a:cubicBezTo>
                    <a:pt x="2392042" y="775717"/>
                    <a:pt x="2432237" y="866922"/>
                    <a:pt x="2417093" y="921360"/>
                  </a:cubicBezTo>
                  <a:cubicBezTo>
                    <a:pt x="2410234" y="946061"/>
                    <a:pt x="2392899" y="959172"/>
                    <a:pt x="2366896" y="959172"/>
                  </a:cubicBezTo>
                  <a:cubicBezTo>
                    <a:pt x="2315842" y="959172"/>
                    <a:pt x="2298983" y="921170"/>
                    <a:pt x="2282600" y="884498"/>
                  </a:cubicBezTo>
                  <a:cubicBezTo>
                    <a:pt x="2268122" y="851911"/>
                    <a:pt x="2253167" y="818279"/>
                    <a:pt x="2213543" y="818279"/>
                  </a:cubicBezTo>
                  <a:cubicBezTo>
                    <a:pt x="2204876" y="818279"/>
                    <a:pt x="2199160" y="820369"/>
                    <a:pt x="2196208" y="824740"/>
                  </a:cubicBezTo>
                  <a:cubicBezTo>
                    <a:pt x="2190588" y="832910"/>
                    <a:pt x="2194969" y="845736"/>
                    <a:pt x="2204114" y="869677"/>
                  </a:cubicBezTo>
                  <a:cubicBezTo>
                    <a:pt x="2212972" y="893048"/>
                    <a:pt x="2224973" y="924970"/>
                    <a:pt x="2224973" y="959932"/>
                  </a:cubicBezTo>
                  <a:cubicBezTo>
                    <a:pt x="2224973" y="986153"/>
                    <a:pt x="2212115" y="999454"/>
                    <a:pt x="2199637" y="1012280"/>
                  </a:cubicBezTo>
                  <a:cubicBezTo>
                    <a:pt x="2187635" y="1024631"/>
                    <a:pt x="2175253" y="1037456"/>
                    <a:pt x="2175253" y="1061017"/>
                  </a:cubicBezTo>
                  <a:cubicBezTo>
                    <a:pt x="2175253" y="1086574"/>
                    <a:pt x="2199256" y="1100825"/>
                    <a:pt x="2222497" y="1114600"/>
                  </a:cubicBezTo>
                  <a:cubicBezTo>
                    <a:pt x="2245738" y="1128376"/>
                    <a:pt x="2269646" y="1142532"/>
                    <a:pt x="2269646" y="1167898"/>
                  </a:cubicBezTo>
                  <a:cubicBezTo>
                    <a:pt x="2269646" y="1220151"/>
                    <a:pt x="2153059" y="1257203"/>
                    <a:pt x="1986086" y="1258153"/>
                  </a:cubicBezTo>
                  <a:cubicBezTo>
                    <a:pt x="1819208" y="1257203"/>
                    <a:pt x="1702622" y="1220056"/>
                    <a:pt x="1702622" y="1167898"/>
                  </a:cubicBezTo>
                  <a:cubicBezTo>
                    <a:pt x="1702622" y="1142627"/>
                    <a:pt x="1726625" y="1128376"/>
                    <a:pt x="1749771" y="1114600"/>
                  </a:cubicBezTo>
                  <a:cubicBezTo>
                    <a:pt x="1773012" y="1100825"/>
                    <a:pt x="1797015" y="1086574"/>
                    <a:pt x="1797015" y="1061017"/>
                  </a:cubicBezTo>
                  <a:cubicBezTo>
                    <a:pt x="1797015" y="1037456"/>
                    <a:pt x="1784632" y="1024725"/>
                    <a:pt x="1772631" y="1012280"/>
                  </a:cubicBezTo>
                  <a:cubicBezTo>
                    <a:pt x="1760153" y="999454"/>
                    <a:pt x="1747294" y="986153"/>
                    <a:pt x="1747294" y="959932"/>
                  </a:cubicBezTo>
                  <a:cubicBezTo>
                    <a:pt x="1747294" y="924875"/>
                    <a:pt x="1759391" y="892953"/>
                    <a:pt x="1768154" y="869677"/>
                  </a:cubicBezTo>
                  <a:cubicBezTo>
                    <a:pt x="1777203" y="845736"/>
                    <a:pt x="1781680" y="832815"/>
                    <a:pt x="1775965" y="824740"/>
                  </a:cubicBezTo>
                  <a:cubicBezTo>
                    <a:pt x="1773012" y="820464"/>
                    <a:pt x="1767297" y="818279"/>
                    <a:pt x="1758629" y="818279"/>
                  </a:cubicBezTo>
                  <a:cubicBezTo>
                    <a:pt x="1719005" y="818279"/>
                    <a:pt x="1704051" y="851911"/>
                    <a:pt x="1689573" y="884498"/>
                  </a:cubicBezTo>
                  <a:cubicBezTo>
                    <a:pt x="1673190" y="921265"/>
                    <a:pt x="1656331" y="959172"/>
                    <a:pt x="1605277" y="959172"/>
                  </a:cubicBezTo>
                  <a:cubicBezTo>
                    <a:pt x="1579369" y="959172"/>
                    <a:pt x="1561938" y="946061"/>
                    <a:pt x="1555080" y="921360"/>
                  </a:cubicBezTo>
                  <a:cubicBezTo>
                    <a:pt x="1539935" y="866922"/>
                    <a:pt x="1580131" y="775717"/>
                    <a:pt x="1633185" y="743985"/>
                  </a:cubicBezTo>
                  <a:cubicBezTo>
                    <a:pt x="1727578" y="687552"/>
                    <a:pt x="1825114" y="629124"/>
                    <a:pt x="1833782" y="503432"/>
                  </a:cubicBezTo>
                  <a:cubicBezTo>
                    <a:pt x="1836925" y="458115"/>
                    <a:pt x="1834734" y="411562"/>
                    <a:pt x="1832639" y="366530"/>
                  </a:cubicBezTo>
                  <a:lnTo>
                    <a:pt x="1832639" y="365865"/>
                  </a:lnTo>
                  <a:cubicBezTo>
                    <a:pt x="1831876" y="349999"/>
                    <a:pt x="1831115" y="333563"/>
                    <a:pt x="1830543" y="317507"/>
                  </a:cubicBezTo>
                  <a:cubicBezTo>
                    <a:pt x="1829781" y="293756"/>
                    <a:pt x="1829305" y="269910"/>
                    <a:pt x="1828924" y="246823"/>
                  </a:cubicBezTo>
                  <a:cubicBezTo>
                    <a:pt x="1828066" y="200176"/>
                    <a:pt x="1827114" y="152103"/>
                    <a:pt x="1823875" y="105076"/>
                  </a:cubicBezTo>
                  <a:cubicBezTo>
                    <a:pt x="1816732" y="1425"/>
                    <a:pt x="1782537" y="1425"/>
                    <a:pt x="1771298" y="1425"/>
                  </a:cubicBezTo>
                  <a:cubicBezTo>
                    <a:pt x="1745771" y="1425"/>
                    <a:pt x="1725387" y="12636"/>
                    <a:pt x="1705670" y="23466"/>
                  </a:cubicBezTo>
                  <a:cubicBezTo>
                    <a:pt x="1683382" y="35722"/>
                    <a:pt x="1662332" y="47313"/>
                    <a:pt x="1632232" y="47313"/>
                  </a:cubicBezTo>
                  <a:cubicBezTo>
                    <a:pt x="1602133" y="47313"/>
                    <a:pt x="1575844" y="37052"/>
                    <a:pt x="1548413" y="26221"/>
                  </a:cubicBezTo>
                  <a:cubicBezTo>
                    <a:pt x="1515932" y="13396"/>
                    <a:pt x="1482404" y="95"/>
                    <a:pt x="1435541" y="95"/>
                  </a:cubicBezTo>
                  <a:cubicBezTo>
                    <a:pt x="1401251" y="95"/>
                    <a:pt x="1359913" y="14061"/>
                    <a:pt x="1319812" y="27646"/>
                  </a:cubicBezTo>
                  <a:cubicBezTo>
                    <a:pt x="1280855" y="40852"/>
                    <a:pt x="1243994" y="53298"/>
                    <a:pt x="1214466" y="53298"/>
                  </a:cubicBezTo>
                  <a:cubicBezTo>
                    <a:pt x="1187987" y="53298"/>
                    <a:pt x="1101595" y="58238"/>
                    <a:pt x="1101595" y="122082"/>
                  </a:cubicBezTo>
                  <a:cubicBezTo>
                    <a:pt x="1101595" y="175475"/>
                    <a:pt x="1152363" y="218987"/>
                    <a:pt x="1189320" y="250814"/>
                  </a:cubicBezTo>
                  <a:cubicBezTo>
                    <a:pt x="1201798" y="261549"/>
                    <a:pt x="1212561" y="270765"/>
                    <a:pt x="1219705" y="278840"/>
                  </a:cubicBezTo>
                  <a:cubicBezTo>
                    <a:pt x="1256471" y="320452"/>
                    <a:pt x="1277712" y="370235"/>
                    <a:pt x="1282760" y="426763"/>
                  </a:cubicBezTo>
                  <a:cubicBezTo>
                    <a:pt x="1287904" y="483956"/>
                    <a:pt x="1278283" y="540769"/>
                    <a:pt x="1268187" y="588842"/>
                  </a:cubicBezTo>
                  <a:cubicBezTo>
                    <a:pt x="1266853" y="595017"/>
                    <a:pt x="1265615" y="601763"/>
                    <a:pt x="1264282" y="608983"/>
                  </a:cubicBezTo>
                  <a:cubicBezTo>
                    <a:pt x="1255995" y="654015"/>
                    <a:pt x="1244660" y="715674"/>
                    <a:pt x="1201131" y="732300"/>
                  </a:cubicBezTo>
                  <a:cubicBezTo>
                    <a:pt x="1189606" y="736670"/>
                    <a:pt x="1178652" y="738950"/>
                    <a:pt x="1168556" y="738950"/>
                  </a:cubicBezTo>
                  <a:cubicBezTo>
                    <a:pt x="1157697" y="738950"/>
                    <a:pt x="1147505" y="736385"/>
                    <a:pt x="1138266" y="731350"/>
                  </a:cubicBezTo>
                  <a:cubicBezTo>
                    <a:pt x="1089784" y="704843"/>
                    <a:pt x="1071400" y="615253"/>
                    <a:pt x="1057970" y="549795"/>
                  </a:cubicBezTo>
                  <a:cubicBezTo>
                    <a:pt x="1053494" y="528134"/>
                    <a:pt x="1049683" y="509513"/>
                    <a:pt x="1045492" y="496307"/>
                  </a:cubicBezTo>
                  <a:lnTo>
                    <a:pt x="1044349" y="492792"/>
                  </a:lnTo>
                  <a:cubicBezTo>
                    <a:pt x="1030062" y="448329"/>
                    <a:pt x="1006059" y="374035"/>
                    <a:pt x="962434" y="348574"/>
                  </a:cubicBezTo>
                  <a:cubicBezTo>
                    <a:pt x="952528" y="342779"/>
                    <a:pt x="943194" y="339833"/>
                    <a:pt x="934717" y="339833"/>
                  </a:cubicBezTo>
                  <a:cubicBezTo>
                    <a:pt x="927573" y="339833"/>
                    <a:pt x="921001" y="341923"/>
                    <a:pt x="915381" y="346009"/>
                  </a:cubicBezTo>
                  <a:cubicBezTo>
                    <a:pt x="895188" y="360544"/>
                    <a:pt x="888997" y="399497"/>
                    <a:pt x="894807" y="427238"/>
                  </a:cubicBezTo>
                  <a:cubicBezTo>
                    <a:pt x="900712" y="455265"/>
                    <a:pt x="911190" y="483766"/>
                    <a:pt x="921382" y="511318"/>
                  </a:cubicBezTo>
                  <a:cubicBezTo>
                    <a:pt x="949957" y="588937"/>
                    <a:pt x="977008" y="662186"/>
                    <a:pt x="914333" y="733345"/>
                  </a:cubicBezTo>
                  <a:cubicBezTo>
                    <a:pt x="845944" y="811059"/>
                    <a:pt x="730977" y="817519"/>
                    <a:pt x="628583" y="817519"/>
                  </a:cubicBezTo>
                  <a:cubicBezTo>
                    <a:pt x="621820" y="817519"/>
                    <a:pt x="615153" y="817519"/>
                    <a:pt x="608581" y="817519"/>
                  </a:cubicBezTo>
                  <a:cubicBezTo>
                    <a:pt x="555336" y="817329"/>
                    <a:pt x="494471" y="813149"/>
                    <a:pt x="446560" y="783792"/>
                  </a:cubicBezTo>
                  <a:cubicBezTo>
                    <a:pt x="423510" y="769637"/>
                    <a:pt x="400650" y="738190"/>
                    <a:pt x="378647" y="707788"/>
                  </a:cubicBezTo>
                  <a:cubicBezTo>
                    <a:pt x="347881" y="665321"/>
                    <a:pt x="318735" y="625324"/>
                    <a:pt x="287207" y="625324"/>
                  </a:cubicBezTo>
                  <a:cubicBezTo>
                    <a:pt x="278349" y="625324"/>
                    <a:pt x="271396" y="627889"/>
                    <a:pt x="266348" y="633019"/>
                  </a:cubicBezTo>
                  <a:cubicBezTo>
                    <a:pt x="255108" y="644420"/>
                    <a:pt x="255584" y="666176"/>
                    <a:pt x="255965" y="687172"/>
                  </a:cubicBezTo>
                  <a:cubicBezTo>
                    <a:pt x="256251" y="702468"/>
                    <a:pt x="256537" y="716909"/>
                    <a:pt x="252346" y="725934"/>
                  </a:cubicBezTo>
                  <a:cubicBezTo>
                    <a:pt x="242630" y="747025"/>
                    <a:pt x="226628" y="752251"/>
                    <a:pt x="211102" y="757381"/>
                  </a:cubicBezTo>
                  <a:cubicBezTo>
                    <a:pt x="193195" y="763271"/>
                    <a:pt x="176336" y="768877"/>
                    <a:pt x="176336" y="798613"/>
                  </a:cubicBezTo>
                  <a:cubicBezTo>
                    <a:pt x="176336" y="836235"/>
                    <a:pt x="216341" y="848396"/>
                    <a:pt x="262633" y="862552"/>
                  </a:cubicBezTo>
                  <a:cubicBezTo>
                    <a:pt x="331213" y="883548"/>
                    <a:pt x="409032" y="907299"/>
                    <a:pt x="409032" y="1014940"/>
                  </a:cubicBezTo>
                  <a:cubicBezTo>
                    <a:pt x="409032" y="1089899"/>
                    <a:pt x="317592" y="1122676"/>
                    <a:pt x="244154" y="1148897"/>
                  </a:cubicBezTo>
                  <a:cubicBezTo>
                    <a:pt x="190719" y="1167993"/>
                    <a:pt x="144523" y="1184524"/>
                    <a:pt x="144523" y="1212931"/>
                  </a:cubicBezTo>
                  <a:cubicBezTo>
                    <a:pt x="144523" y="1249793"/>
                    <a:pt x="184432" y="1256538"/>
                    <a:pt x="226628" y="1263568"/>
                  </a:cubicBezTo>
                  <a:cubicBezTo>
                    <a:pt x="254536" y="1268224"/>
                    <a:pt x="283302" y="1273069"/>
                    <a:pt x="303114" y="1286655"/>
                  </a:cubicBezTo>
                  <a:cubicBezTo>
                    <a:pt x="315973" y="1295490"/>
                    <a:pt x="345595" y="1319526"/>
                    <a:pt x="342357" y="1351258"/>
                  </a:cubicBezTo>
                  <a:cubicBezTo>
                    <a:pt x="340357" y="1370734"/>
                    <a:pt x="327212" y="1381945"/>
                    <a:pt x="313306" y="1393725"/>
                  </a:cubicBezTo>
                  <a:cubicBezTo>
                    <a:pt x="302828" y="1402656"/>
                    <a:pt x="291970" y="1411871"/>
                    <a:pt x="285874" y="1424982"/>
                  </a:cubicBezTo>
                  <a:cubicBezTo>
                    <a:pt x="273301" y="1451964"/>
                    <a:pt x="282921" y="1478755"/>
                    <a:pt x="292160" y="1504596"/>
                  </a:cubicBezTo>
                  <a:cubicBezTo>
                    <a:pt x="301971" y="1531958"/>
                    <a:pt x="311210" y="1557799"/>
                    <a:pt x="298542" y="1585826"/>
                  </a:cubicBezTo>
                  <a:cubicBezTo>
                    <a:pt x="295780" y="1592001"/>
                    <a:pt x="292541" y="1597987"/>
                    <a:pt x="289398" y="1603687"/>
                  </a:cubicBezTo>
                  <a:cubicBezTo>
                    <a:pt x="279397" y="1622023"/>
                    <a:pt x="269967" y="1639314"/>
                    <a:pt x="274444" y="1662970"/>
                  </a:cubicBezTo>
                  <a:cubicBezTo>
                    <a:pt x="279587" y="1690332"/>
                    <a:pt x="300828" y="1715128"/>
                    <a:pt x="328546" y="1726243"/>
                  </a:cubicBezTo>
                  <a:cubicBezTo>
                    <a:pt x="338642" y="1730329"/>
                    <a:pt x="349215" y="1732324"/>
                    <a:pt x="359788" y="1732324"/>
                  </a:cubicBezTo>
                  <a:cubicBezTo>
                    <a:pt x="372646" y="1732324"/>
                    <a:pt x="385410" y="1729379"/>
                    <a:pt x="397792" y="1723488"/>
                  </a:cubicBezTo>
                  <a:cubicBezTo>
                    <a:pt x="427034" y="1709523"/>
                    <a:pt x="451513" y="1680356"/>
                    <a:pt x="461800" y="1647199"/>
                  </a:cubicBezTo>
                  <a:cubicBezTo>
                    <a:pt x="464467" y="1638649"/>
                    <a:pt x="465991" y="1629908"/>
                    <a:pt x="467515" y="1621548"/>
                  </a:cubicBezTo>
                  <a:cubicBezTo>
                    <a:pt x="470849" y="1603307"/>
                    <a:pt x="473897" y="1586016"/>
                    <a:pt x="487423" y="1571575"/>
                  </a:cubicBezTo>
                  <a:cubicBezTo>
                    <a:pt x="505330" y="1552384"/>
                    <a:pt x="534190" y="1538323"/>
                    <a:pt x="559717" y="1525973"/>
                  </a:cubicBezTo>
                  <a:cubicBezTo>
                    <a:pt x="569528" y="1521222"/>
                    <a:pt x="579625" y="1516282"/>
                    <a:pt x="588578" y="1511342"/>
                  </a:cubicBezTo>
                  <a:cubicBezTo>
                    <a:pt x="603628" y="1502981"/>
                    <a:pt x="619439" y="1492911"/>
                    <a:pt x="636203" y="1482365"/>
                  </a:cubicBezTo>
                  <a:cubicBezTo>
                    <a:pt x="687543" y="1449779"/>
                    <a:pt x="745836" y="1412822"/>
                    <a:pt x="801081" y="1412822"/>
                  </a:cubicBezTo>
                  <a:cubicBezTo>
                    <a:pt x="844706" y="1412822"/>
                    <a:pt x="867470" y="1458804"/>
                    <a:pt x="887473" y="1499371"/>
                  </a:cubicBezTo>
                  <a:cubicBezTo>
                    <a:pt x="901570" y="1527873"/>
                    <a:pt x="913762" y="1552574"/>
                    <a:pt x="931097" y="1552574"/>
                  </a:cubicBezTo>
                  <a:cubicBezTo>
                    <a:pt x="948433" y="1552574"/>
                    <a:pt x="960339" y="1527303"/>
                    <a:pt x="983104" y="1473720"/>
                  </a:cubicBezTo>
                  <a:cubicBezTo>
                    <a:pt x="1007392" y="1416527"/>
                    <a:pt x="1037682" y="1345368"/>
                    <a:pt x="1083402" y="1345368"/>
                  </a:cubicBezTo>
                  <a:cubicBezTo>
                    <a:pt x="1093213" y="1345368"/>
                    <a:pt x="1100261" y="1348503"/>
                    <a:pt x="1104452" y="1354773"/>
                  </a:cubicBezTo>
                  <a:cubicBezTo>
                    <a:pt x="1109786" y="1362849"/>
                    <a:pt x="1109596" y="1375294"/>
                    <a:pt x="1103881" y="1388880"/>
                  </a:cubicBezTo>
                  <a:cubicBezTo>
                    <a:pt x="1083497" y="1436858"/>
                    <a:pt x="1050541" y="1483600"/>
                    <a:pt x="1018632" y="1528918"/>
                  </a:cubicBezTo>
                  <a:cubicBezTo>
                    <a:pt x="1003011" y="1551054"/>
                    <a:pt x="988342" y="1571860"/>
                    <a:pt x="975007" y="1592856"/>
                  </a:cubicBezTo>
                  <a:cubicBezTo>
                    <a:pt x="964816" y="1608817"/>
                    <a:pt x="953671" y="1625253"/>
                    <a:pt x="942813" y="1641119"/>
                  </a:cubicBezTo>
                  <a:cubicBezTo>
                    <a:pt x="909952" y="1689192"/>
                    <a:pt x="875948" y="1738974"/>
                    <a:pt x="858517" y="1792747"/>
                  </a:cubicBezTo>
                  <a:cubicBezTo>
                    <a:pt x="837848" y="1856400"/>
                    <a:pt x="856802" y="1915494"/>
                    <a:pt x="876995" y="1978007"/>
                  </a:cubicBezTo>
                  <a:cubicBezTo>
                    <a:pt x="895378" y="2035010"/>
                    <a:pt x="914333" y="2094008"/>
                    <a:pt x="896807" y="2153292"/>
                  </a:cubicBezTo>
                  <a:cubicBezTo>
                    <a:pt x="881853" y="2203834"/>
                    <a:pt x="834704" y="2241551"/>
                    <a:pt x="779459" y="2247062"/>
                  </a:cubicBezTo>
                  <a:cubicBezTo>
                    <a:pt x="774982" y="2247537"/>
                    <a:pt x="770506" y="2247727"/>
                    <a:pt x="766124" y="2247727"/>
                  </a:cubicBezTo>
                  <a:cubicBezTo>
                    <a:pt x="719642" y="2247727"/>
                    <a:pt x="677256" y="2221980"/>
                    <a:pt x="643442" y="2173338"/>
                  </a:cubicBezTo>
                  <a:cubicBezTo>
                    <a:pt x="639537" y="2167732"/>
                    <a:pt x="635727" y="2162127"/>
                    <a:pt x="631917" y="2156617"/>
                  </a:cubicBezTo>
                  <a:cubicBezTo>
                    <a:pt x="598008" y="2107309"/>
                    <a:pt x="568861" y="2065032"/>
                    <a:pt x="523713" y="2024180"/>
                  </a:cubicBezTo>
                  <a:cubicBezTo>
                    <a:pt x="480755" y="1985323"/>
                    <a:pt x="426177" y="1963281"/>
                    <a:pt x="373504" y="1942000"/>
                  </a:cubicBezTo>
                  <a:cubicBezTo>
                    <a:pt x="361978" y="1937345"/>
                    <a:pt x="350453" y="1932690"/>
                    <a:pt x="339214" y="1927939"/>
                  </a:cubicBezTo>
                  <a:cubicBezTo>
                    <a:pt x="273872" y="1900293"/>
                    <a:pt x="222247" y="1865426"/>
                    <a:pt x="171859" y="1814883"/>
                  </a:cubicBezTo>
                  <a:cubicBezTo>
                    <a:pt x="165763" y="1808803"/>
                    <a:pt x="157953" y="1799872"/>
                    <a:pt x="148809" y="1789517"/>
                  </a:cubicBezTo>
                  <a:cubicBezTo>
                    <a:pt x="108042" y="1743344"/>
                    <a:pt x="61750" y="1694037"/>
                    <a:pt x="28699" y="1694037"/>
                  </a:cubicBezTo>
                  <a:cubicBezTo>
                    <a:pt x="24698" y="1694037"/>
                    <a:pt x="20888" y="1694702"/>
                    <a:pt x="17459" y="1696127"/>
                  </a:cubicBezTo>
                  <a:cubicBezTo>
                    <a:pt x="9077" y="1699452"/>
                    <a:pt x="3457" y="1706102"/>
                    <a:pt x="1171" y="1715223"/>
                  </a:cubicBezTo>
                  <a:cubicBezTo>
                    <a:pt x="-4734" y="1739069"/>
                    <a:pt x="12030" y="1778401"/>
                    <a:pt x="43748" y="1815263"/>
                  </a:cubicBezTo>
                  <a:cubicBezTo>
                    <a:pt x="90230" y="1869226"/>
                    <a:pt x="150047" y="1909508"/>
                    <a:pt x="213293" y="1952261"/>
                  </a:cubicBezTo>
                  <a:cubicBezTo>
                    <a:pt x="265109" y="1987223"/>
                    <a:pt x="318640" y="2023230"/>
                    <a:pt x="369694" y="2069782"/>
                  </a:cubicBezTo>
                  <a:cubicBezTo>
                    <a:pt x="376266" y="2075767"/>
                    <a:pt x="382933" y="2081753"/>
                    <a:pt x="389601" y="2087738"/>
                  </a:cubicBezTo>
                  <a:cubicBezTo>
                    <a:pt x="442846" y="2135621"/>
                    <a:pt x="497900" y="2185118"/>
                    <a:pt x="526475" y="2251432"/>
                  </a:cubicBezTo>
                  <a:cubicBezTo>
                    <a:pt x="536857" y="2275563"/>
                    <a:pt x="534190" y="2301690"/>
                    <a:pt x="519522" y="2317840"/>
                  </a:cubicBezTo>
                  <a:cubicBezTo>
                    <a:pt x="511616" y="2326581"/>
                    <a:pt x="501139" y="2331236"/>
                    <a:pt x="489423" y="2331236"/>
                  </a:cubicBezTo>
                  <a:cubicBezTo>
                    <a:pt x="484470" y="2331236"/>
                    <a:pt x="479231" y="2330381"/>
                    <a:pt x="473992" y="2328766"/>
                  </a:cubicBezTo>
                  <a:lnTo>
                    <a:pt x="455990" y="2323066"/>
                  </a:lnTo>
                  <a:cubicBezTo>
                    <a:pt x="405698" y="2307010"/>
                    <a:pt x="373599" y="2297320"/>
                    <a:pt x="351501" y="2297320"/>
                  </a:cubicBezTo>
                  <a:cubicBezTo>
                    <a:pt x="333784" y="2297320"/>
                    <a:pt x="322164" y="2304065"/>
                    <a:pt x="316925" y="2317461"/>
                  </a:cubicBezTo>
                  <a:cubicBezTo>
                    <a:pt x="308162" y="2340262"/>
                    <a:pt x="328546" y="2361258"/>
                    <a:pt x="352168" y="2385579"/>
                  </a:cubicBezTo>
                  <a:cubicBezTo>
                    <a:pt x="381314" y="2415601"/>
                    <a:pt x="414271" y="2449613"/>
                    <a:pt x="404460" y="2497020"/>
                  </a:cubicBezTo>
                  <a:cubicBezTo>
                    <a:pt x="399412" y="2521437"/>
                    <a:pt x="375218" y="2532267"/>
                    <a:pt x="325879" y="2532267"/>
                  </a:cubicBezTo>
                  <a:cubicBezTo>
                    <a:pt x="315211" y="2532267"/>
                    <a:pt x="304257" y="2531792"/>
                    <a:pt x="294637" y="2531412"/>
                  </a:cubicBezTo>
                  <a:cubicBezTo>
                    <a:pt x="285683" y="2531032"/>
                    <a:pt x="276444" y="2530652"/>
                    <a:pt x="268252" y="2530652"/>
                  </a:cubicBezTo>
                  <a:cubicBezTo>
                    <a:pt x="262347" y="2530652"/>
                    <a:pt x="257489" y="2530842"/>
                    <a:pt x="253393" y="2531317"/>
                  </a:cubicBezTo>
                  <a:cubicBezTo>
                    <a:pt x="230152" y="2533787"/>
                    <a:pt x="211864" y="2541673"/>
                    <a:pt x="203387" y="2552978"/>
                  </a:cubicBezTo>
                  <a:cubicBezTo>
                    <a:pt x="198244" y="2559819"/>
                    <a:pt x="196529" y="2567894"/>
                    <a:pt x="198148" y="2576920"/>
                  </a:cubicBezTo>
                  <a:cubicBezTo>
                    <a:pt x="203292" y="2604851"/>
                    <a:pt x="242249" y="2618532"/>
                    <a:pt x="262156" y="2621857"/>
                  </a:cubicBezTo>
                  <a:cubicBezTo>
                    <a:pt x="270443" y="2623282"/>
                    <a:pt x="279111" y="2623947"/>
                    <a:pt x="288445" y="2623947"/>
                  </a:cubicBezTo>
                  <a:cubicBezTo>
                    <a:pt x="305305" y="2623947"/>
                    <a:pt x="321688" y="2621762"/>
                    <a:pt x="337594" y="2619672"/>
                  </a:cubicBezTo>
                  <a:cubicBezTo>
                    <a:pt x="352739" y="2617677"/>
                    <a:pt x="368265" y="2615587"/>
                    <a:pt x="383600" y="2615587"/>
                  </a:cubicBezTo>
                  <a:cubicBezTo>
                    <a:pt x="410175" y="2615587"/>
                    <a:pt x="431797" y="2622142"/>
                    <a:pt x="451513" y="2636203"/>
                  </a:cubicBezTo>
                  <a:cubicBezTo>
                    <a:pt x="481803" y="2657769"/>
                    <a:pt x="504377" y="2688551"/>
                    <a:pt x="526190" y="2718382"/>
                  </a:cubicBezTo>
                  <a:cubicBezTo>
                    <a:pt x="538382" y="2735008"/>
                    <a:pt x="550859" y="2752109"/>
                    <a:pt x="564575" y="2767405"/>
                  </a:cubicBezTo>
                  <a:cubicBezTo>
                    <a:pt x="596389" y="2802937"/>
                    <a:pt x="634584" y="2832673"/>
                    <a:pt x="671446" y="2861365"/>
                  </a:cubicBezTo>
                  <a:lnTo>
                    <a:pt x="671922" y="2861745"/>
                  </a:lnTo>
                  <a:cubicBezTo>
                    <a:pt x="684590" y="2871530"/>
                    <a:pt x="697640" y="2881696"/>
                    <a:pt x="710212" y="2891957"/>
                  </a:cubicBezTo>
                  <a:lnTo>
                    <a:pt x="721071" y="2900792"/>
                  </a:lnTo>
                  <a:cubicBezTo>
                    <a:pt x="768410" y="2939079"/>
                    <a:pt x="809273" y="2972141"/>
                    <a:pt x="835276" y="3025439"/>
                  </a:cubicBezTo>
                  <a:cubicBezTo>
                    <a:pt x="849373" y="3054320"/>
                    <a:pt x="865565" y="3068856"/>
                    <a:pt x="883282" y="3068856"/>
                  </a:cubicBezTo>
                  <a:cubicBezTo>
                    <a:pt x="889568" y="3068856"/>
                    <a:pt x="894236" y="3066956"/>
                    <a:pt x="896807" y="3066006"/>
                  </a:cubicBezTo>
                  <a:cubicBezTo>
                    <a:pt x="922239" y="3055935"/>
                    <a:pt x="931954" y="3031804"/>
                    <a:pt x="923096" y="3001118"/>
                  </a:cubicBezTo>
                  <a:cubicBezTo>
                    <a:pt x="946337" y="3003398"/>
                    <a:pt x="967387" y="3004633"/>
                    <a:pt x="985771" y="3004633"/>
                  </a:cubicBezTo>
                  <a:cubicBezTo>
                    <a:pt x="1022061" y="3004633"/>
                    <a:pt x="1049493" y="3000263"/>
                    <a:pt x="1069591" y="2991332"/>
                  </a:cubicBezTo>
                  <a:cubicBezTo>
                    <a:pt x="1084450" y="2984682"/>
                    <a:pt x="1092070" y="2976416"/>
                    <a:pt x="1092165" y="2966726"/>
                  </a:cubicBezTo>
                  <a:cubicBezTo>
                    <a:pt x="1092356" y="2951145"/>
                    <a:pt x="1072544" y="2936134"/>
                    <a:pt x="1053874" y="2927204"/>
                  </a:cubicBezTo>
                  <a:cubicBezTo>
                    <a:pt x="1014441" y="2908392"/>
                    <a:pt x="970054" y="2895567"/>
                    <a:pt x="927097" y="2883026"/>
                  </a:cubicBezTo>
                  <a:cubicBezTo>
                    <a:pt x="868994" y="2866210"/>
                    <a:pt x="809082" y="2848729"/>
                    <a:pt x="764315" y="2816998"/>
                  </a:cubicBezTo>
                  <a:cubicBezTo>
                    <a:pt x="719928" y="2785456"/>
                    <a:pt x="665350" y="2736718"/>
                    <a:pt x="657634" y="2683990"/>
                  </a:cubicBezTo>
                  <a:cubicBezTo>
                    <a:pt x="654206" y="2660334"/>
                    <a:pt x="660682" y="2637818"/>
                    <a:pt x="677065" y="2617012"/>
                  </a:cubicBezTo>
                  <a:cubicBezTo>
                    <a:pt x="694306" y="2594971"/>
                    <a:pt x="713451" y="2584330"/>
                    <a:pt x="735454" y="2584330"/>
                  </a:cubicBezTo>
                  <a:cubicBezTo>
                    <a:pt x="771649" y="2584330"/>
                    <a:pt x="810511" y="2612736"/>
                    <a:pt x="844801" y="2637818"/>
                  </a:cubicBezTo>
                  <a:cubicBezTo>
                    <a:pt x="859469" y="2648554"/>
                    <a:pt x="873281" y="2658624"/>
                    <a:pt x="886330" y="2666320"/>
                  </a:cubicBezTo>
                  <a:cubicBezTo>
                    <a:pt x="971864" y="2716482"/>
                    <a:pt x="1060256" y="2744319"/>
                    <a:pt x="1149029" y="2749069"/>
                  </a:cubicBezTo>
                  <a:cubicBezTo>
                    <a:pt x="1154363" y="2749354"/>
                    <a:pt x="1161126" y="2749544"/>
                    <a:pt x="1168460" y="2749544"/>
                  </a:cubicBezTo>
                  <a:cubicBezTo>
                    <a:pt x="1183986" y="2749544"/>
                    <a:pt x="1321146" y="2748404"/>
                    <a:pt x="1365152" y="2708502"/>
                  </a:cubicBezTo>
                  <a:cubicBezTo>
                    <a:pt x="1373343" y="2701091"/>
                    <a:pt x="1377724" y="2692636"/>
                    <a:pt x="1378106" y="2683515"/>
                  </a:cubicBezTo>
                  <a:cubicBezTo>
                    <a:pt x="1378391" y="2675820"/>
                    <a:pt x="1376296" y="2670025"/>
                    <a:pt x="1371724" y="2666035"/>
                  </a:cubicBezTo>
                  <a:cubicBezTo>
                    <a:pt x="1367628" y="2662519"/>
                    <a:pt x="1361723" y="2660714"/>
                    <a:pt x="1354198" y="2660714"/>
                  </a:cubicBezTo>
                  <a:cubicBezTo>
                    <a:pt x="1350674" y="2660714"/>
                    <a:pt x="1346863" y="2661094"/>
                    <a:pt x="1342863" y="2661854"/>
                  </a:cubicBezTo>
                  <a:cubicBezTo>
                    <a:pt x="1334005" y="2663564"/>
                    <a:pt x="1325813" y="2666224"/>
                    <a:pt x="1317145" y="2668980"/>
                  </a:cubicBezTo>
                  <a:cubicBezTo>
                    <a:pt x="1307049" y="2672305"/>
                    <a:pt x="1296571" y="2675630"/>
                    <a:pt x="1285808" y="2676960"/>
                  </a:cubicBezTo>
                  <a:cubicBezTo>
                    <a:pt x="1276188" y="2678195"/>
                    <a:pt x="1266187" y="2678765"/>
                    <a:pt x="1256186" y="2678765"/>
                  </a:cubicBezTo>
                  <a:cubicBezTo>
                    <a:pt x="1227991" y="2678765"/>
                    <a:pt x="1198274" y="2673920"/>
                    <a:pt x="1168079" y="2664419"/>
                  </a:cubicBezTo>
                  <a:cubicBezTo>
                    <a:pt x="1084450" y="2638008"/>
                    <a:pt x="1007964" y="2581955"/>
                    <a:pt x="968435" y="2518111"/>
                  </a:cubicBezTo>
                  <a:cubicBezTo>
                    <a:pt x="937765" y="2468519"/>
                    <a:pt x="931954" y="2427191"/>
                    <a:pt x="951195" y="2395460"/>
                  </a:cubicBezTo>
                  <a:cubicBezTo>
                    <a:pt x="962434" y="2376934"/>
                    <a:pt x="986247" y="2374179"/>
                    <a:pt x="999487" y="2374179"/>
                  </a:cubicBezTo>
                  <a:cubicBezTo>
                    <a:pt x="1012727" y="2374179"/>
                    <a:pt x="1027586" y="2376934"/>
                    <a:pt x="1039111" y="2381874"/>
                  </a:cubicBezTo>
                  <a:cubicBezTo>
                    <a:pt x="1079020" y="2398690"/>
                    <a:pt x="1189796" y="2430897"/>
                    <a:pt x="1243994" y="2430897"/>
                  </a:cubicBezTo>
                  <a:cubicBezTo>
                    <a:pt x="1291619" y="2430897"/>
                    <a:pt x="1378106" y="2412941"/>
                    <a:pt x="1399727" y="2345487"/>
                  </a:cubicBezTo>
                  <a:cubicBezTo>
                    <a:pt x="1424397" y="2268533"/>
                    <a:pt x="1458973" y="2232621"/>
                    <a:pt x="1508407" y="2232621"/>
                  </a:cubicBezTo>
                  <a:cubicBezTo>
                    <a:pt x="1569272" y="2232621"/>
                    <a:pt x="1635471" y="2254852"/>
                    <a:pt x="1705575" y="2278413"/>
                  </a:cubicBezTo>
                  <a:cubicBezTo>
                    <a:pt x="1788633" y="2306345"/>
                    <a:pt x="1882740" y="2337982"/>
                    <a:pt x="1985800" y="2337982"/>
                  </a:cubicBezTo>
                  <a:cubicBezTo>
                    <a:pt x="2098481" y="2337982"/>
                    <a:pt x="2191445" y="2305680"/>
                    <a:pt x="2273456" y="2277273"/>
                  </a:cubicBezTo>
                  <a:cubicBezTo>
                    <a:pt x="2339654" y="2254282"/>
                    <a:pt x="2402138" y="2232621"/>
                    <a:pt x="2463098" y="2232621"/>
                  </a:cubicBezTo>
                  <a:cubicBezTo>
                    <a:pt x="2512533" y="2232621"/>
                    <a:pt x="2547014" y="2268438"/>
                    <a:pt x="2571779" y="2345487"/>
                  </a:cubicBezTo>
                  <a:cubicBezTo>
                    <a:pt x="2593400" y="2412941"/>
                    <a:pt x="2679887" y="2430897"/>
                    <a:pt x="2727512" y="2430897"/>
                  </a:cubicBezTo>
                  <a:cubicBezTo>
                    <a:pt x="2781709" y="2430897"/>
                    <a:pt x="2892485" y="2398690"/>
                    <a:pt x="2932395" y="2381874"/>
                  </a:cubicBezTo>
                  <a:cubicBezTo>
                    <a:pt x="2943920" y="2377029"/>
                    <a:pt x="2958398" y="2374179"/>
                    <a:pt x="2972019" y="2374179"/>
                  </a:cubicBezTo>
                  <a:cubicBezTo>
                    <a:pt x="2985259" y="2374179"/>
                    <a:pt x="3009071" y="2376934"/>
                    <a:pt x="3020311" y="2395460"/>
                  </a:cubicBezTo>
                  <a:cubicBezTo>
                    <a:pt x="3039551" y="2427191"/>
                    <a:pt x="3033741" y="2468519"/>
                    <a:pt x="3003071" y="2518111"/>
                  </a:cubicBezTo>
                  <a:cubicBezTo>
                    <a:pt x="2963637" y="2581955"/>
                    <a:pt x="2887151" y="2638008"/>
                    <a:pt x="2803426" y="2664419"/>
                  </a:cubicBezTo>
                  <a:cubicBezTo>
                    <a:pt x="2773137" y="2674015"/>
                    <a:pt x="2743514" y="2678765"/>
                    <a:pt x="2715320" y="2678765"/>
                  </a:cubicBezTo>
                  <a:cubicBezTo>
                    <a:pt x="2705319" y="2678765"/>
                    <a:pt x="2695318" y="2678195"/>
                    <a:pt x="2685698" y="2676960"/>
                  </a:cubicBezTo>
                  <a:cubicBezTo>
                    <a:pt x="2674839" y="2675630"/>
                    <a:pt x="2664457" y="2672210"/>
                    <a:pt x="2654360" y="2668980"/>
                  </a:cubicBezTo>
                  <a:cubicBezTo>
                    <a:pt x="2645693" y="2666129"/>
                    <a:pt x="2637501" y="2663469"/>
                    <a:pt x="2628643" y="2661854"/>
                  </a:cubicBezTo>
                  <a:cubicBezTo>
                    <a:pt x="2624642" y="2661094"/>
                    <a:pt x="2620832" y="2660714"/>
                    <a:pt x="2617308" y="2660714"/>
                  </a:cubicBezTo>
                  <a:cubicBezTo>
                    <a:pt x="2609783" y="2660714"/>
                    <a:pt x="2603878" y="2662519"/>
                    <a:pt x="2599782" y="2666035"/>
                  </a:cubicBezTo>
                  <a:cubicBezTo>
                    <a:pt x="2595210" y="2669930"/>
                    <a:pt x="2593115" y="2675820"/>
                    <a:pt x="2593400" y="2683515"/>
                  </a:cubicBezTo>
                  <a:cubicBezTo>
                    <a:pt x="2593781" y="2692636"/>
                    <a:pt x="2598163" y="2701091"/>
                    <a:pt x="2606354" y="2708502"/>
                  </a:cubicBezTo>
                  <a:cubicBezTo>
                    <a:pt x="2650360" y="2748404"/>
                    <a:pt x="2787615" y="2749544"/>
                    <a:pt x="2803046" y="2749544"/>
                  </a:cubicBezTo>
                  <a:cubicBezTo>
                    <a:pt x="2810380" y="2749544"/>
                    <a:pt x="2817143" y="2749354"/>
                    <a:pt x="2822476" y="2749069"/>
                  </a:cubicBezTo>
                  <a:cubicBezTo>
                    <a:pt x="2911345" y="2744224"/>
                    <a:pt x="2999737" y="2716387"/>
                    <a:pt x="3085176" y="2666320"/>
                  </a:cubicBezTo>
                  <a:cubicBezTo>
                    <a:pt x="3098225" y="2658624"/>
                    <a:pt x="3112036" y="2648554"/>
                    <a:pt x="3126610" y="2637913"/>
                  </a:cubicBezTo>
                  <a:cubicBezTo>
                    <a:pt x="3160995" y="2612832"/>
                    <a:pt x="3199857" y="2584425"/>
                    <a:pt x="3236052" y="2584425"/>
                  </a:cubicBezTo>
                  <a:cubicBezTo>
                    <a:pt x="3258055" y="2584425"/>
                    <a:pt x="3277200" y="2595160"/>
                    <a:pt x="3294440" y="2617107"/>
                  </a:cubicBezTo>
                  <a:cubicBezTo>
                    <a:pt x="3310728" y="2637913"/>
                    <a:pt x="3317300" y="2660429"/>
                    <a:pt x="3313871" y="2684085"/>
                  </a:cubicBezTo>
                  <a:cubicBezTo>
                    <a:pt x="3306156" y="2736813"/>
                    <a:pt x="3251673" y="2785551"/>
                    <a:pt x="3207191" y="2817093"/>
                  </a:cubicBezTo>
                  <a:cubicBezTo>
                    <a:pt x="3162519" y="2848919"/>
                    <a:pt x="3102511" y="2866305"/>
                    <a:pt x="3044504" y="2883121"/>
                  </a:cubicBezTo>
                  <a:cubicBezTo>
                    <a:pt x="3001451" y="2895567"/>
                    <a:pt x="2957065" y="2908488"/>
                    <a:pt x="2917631" y="2927299"/>
                  </a:cubicBezTo>
                  <a:cubicBezTo>
                    <a:pt x="2899058" y="2936134"/>
                    <a:pt x="2879150" y="2951240"/>
                    <a:pt x="2879341" y="2966821"/>
                  </a:cubicBezTo>
                  <a:cubicBezTo>
                    <a:pt x="2879436" y="2976511"/>
                    <a:pt x="2887056" y="2984777"/>
                    <a:pt x="2901915" y="2991427"/>
                  </a:cubicBezTo>
                  <a:cubicBezTo>
                    <a:pt x="2922013" y="3000452"/>
                    <a:pt x="2949445" y="3004823"/>
                    <a:pt x="2985735" y="3004823"/>
                  </a:cubicBezTo>
                  <a:cubicBezTo>
                    <a:pt x="3004118" y="3004823"/>
                    <a:pt x="3025264" y="3003683"/>
                    <a:pt x="3048409" y="3001307"/>
                  </a:cubicBezTo>
                  <a:cubicBezTo>
                    <a:pt x="3039551" y="3031994"/>
                    <a:pt x="3049267" y="3056126"/>
                    <a:pt x="3074699" y="3066196"/>
                  </a:cubicBezTo>
                  <a:cubicBezTo>
                    <a:pt x="3077270" y="3067241"/>
                    <a:pt x="3081938" y="3069046"/>
                    <a:pt x="3088224" y="3069046"/>
                  </a:cubicBezTo>
                  <a:cubicBezTo>
                    <a:pt x="3106036" y="3069046"/>
                    <a:pt x="3122133" y="3054415"/>
                    <a:pt x="3136230" y="3025629"/>
                  </a:cubicBezTo>
                  <a:cubicBezTo>
                    <a:pt x="3162233" y="2972426"/>
                    <a:pt x="3203096" y="2939364"/>
                    <a:pt x="3250435" y="2900982"/>
                  </a:cubicBezTo>
                  <a:lnTo>
                    <a:pt x="3261293" y="2892147"/>
                  </a:lnTo>
                  <a:cubicBezTo>
                    <a:pt x="3273866" y="2881886"/>
                    <a:pt x="3286916" y="2871721"/>
                    <a:pt x="3299584" y="2861935"/>
                  </a:cubicBezTo>
                  <a:lnTo>
                    <a:pt x="3300060" y="2861555"/>
                  </a:lnTo>
                  <a:cubicBezTo>
                    <a:pt x="3336922" y="2832864"/>
                    <a:pt x="3375117" y="2803127"/>
                    <a:pt x="3406931" y="2767595"/>
                  </a:cubicBezTo>
                  <a:cubicBezTo>
                    <a:pt x="3420647" y="2752299"/>
                    <a:pt x="3433124" y="2735198"/>
                    <a:pt x="3445316" y="2718667"/>
                  </a:cubicBezTo>
                  <a:cubicBezTo>
                    <a:pt x="3467224" y="2688741"/>
                    <a:pt x="3489798" y="2657959"/>
                    <a:pt x="3520088" y="2636393"/>
                  </a:cubicBezTo>
                  <a:cubicBezTo>
                    <a:pt x="3539804" y="2622332"/>
                    <a:pt x="3561426" y="2615777"/>
                    <a:pt x="3588001" y="2615777"/>
                  </a:cubicBezTo>
                  <a:cubicBezTo>
                    <a:pt x="3603241" y="2615777"/>
                    <a:pt x="3618862" y="2617867"/>
                    <a:pt x="3634007" y="2619862"/>
                  </a:cubicBezTo>
                  <a:cubicBezTo>
                    <a:pt x="3649913" y="2621952"/>
                    <a:pt x="3666296" y="2624137"/>
                    <a:pt x="3683156" y="2624137"/>
                  </a:cubicBezTo>
                  <a:cubicBezTo>
                    <a:pt x="3692585" y="2624137"/>
                    <a:pt x="3701158" y="2623472"/>
                    <a:pt x="3709444" y="2622047"/>
                  </a:cubicBezTo>
                  <a:cubicBezTo>
                    <a:pt x="3729352" y="2618722"/>
                    <a:pt x="3768404" y="2605041"/>
                    <a:pt x="3773452" y="2577110"/>
                  </a:cubicBezTo>
                  <a:cubicBezTo>
                    <a:pt x="3775072" y="2568084"/>
                    <a:pt x="3773357" y="2560009"/>
                    <a:pt x="3768214" y="2553168"/>
                  </a:cubicBezTo>
                  <a:cubicBezTo>
                    <a:pt x="3759736" y="2541863"/>
                    <a:pt x="3741449" y="2533882"/>
                    <a:pt x="3718208" y="2531412"/>
                  </a:cubicBezTo>
                  <a:cubicBezTo>
                    <a:pt x="3714112" y="2530937"/>
                    <a:pt x="3709254" y="2530747"/>
                    <a:pt x="3703349" y="2530747"/>
                  </a:cubicBezTo>
                  <a:cubicBezTo>
                    <a:pt x="3695157" y="2530747"/>
                    <a:pt x="3685918" y="2531127"/>
                    <a:pt x="3676964" y="2531507"/>
                  </a:cubicBezTo>
                  <a:cubicBezTo>
                    <a:pt x="3667344" y="2531887"/>
                    <a:pt x="3656485" y="2532362"/>
                    <a:pt x="3645722" y="2532362"/>
                  </a:cubicBezTo>
                  <a:cubicBezTo>
                    <a:pt x="3596478" y="2532362"/>
                    <a:pt x="3572189" y="2521437"/>
                    <a:pt x="3567141" y="2497115"/>
                  </a:cubicBezTo>
                  <a:cubicBezTo>
                    <a:pt x="3557330" y="2449708"/>
                    <a:pt x="3590382" y="2415696"/>
                    <a:pt x="3619433" y="2385674"/>
                  </a:cubicBezTo>
                  <a:cubicBezTo>
                    <a:pt x="3643055" y="2361353"/>
                    <a:pt x="3663343" y="2340357"/>
                    <a:pt x="3654676" y="2317651"/>
                  </a:cubicBezTo>
                  <a:cubicBezTo>
                    <a:pt x="3649342" y="2304160"/>
                    <a:pt x="3637721" y="2297414"/>
                    <a:pt x="3620005" y="2297414"/>
                  </a:cubicBezTo>
                  <a:cubicBezTo>
                    <a:pt x="3597907" y="2297414"/>
                    <a:pt x="3565808" y="2307105"/>
                    <a:pt x="3515420" y="2323161"/>
                  </a:cubicBezTo>
                  <a:lnTo>
                    <a:pt x="3497418" y="2328861"/>
                  </a:lnTo>
                  <a:cubicBezTo>
                    <a:pt x="3492179" y="2330476"/>
                    <a:pt x="3486941" y="2331331"/>
                    <a:pt x="3481988" y="2331331"/>
                  </a:cubicBezTo>
                  <a:cubicBezTo>
                    <a:pt x="3470272" y="2331331"/>
                    <a:pt x="3459890" y="2326676"/>
                    <a:pt x="3451889" y="2317936"/>
                  </a:cubicBezTo>
                  <a:cubicBezTo>
                    <a:pt x="3437220" y="2301785"/>
                    <a:pt x="3434458" y="2275753"/>
                    <a:pt x="3444935" y="2251527"/>
                  </a:cubicBezTo>
                  <a:cubicBezTo>
                    <a:pt x="3473510" y="2185213"/>
                    <a:pt x="3528565" y="2135716"/>
                    <a:pt x="3581809" y="2087833"/>
                  </a:cubicBezTo>
                  <a:cubicBezTo>
                    <a:pt x="3588572" y="2081753"/>
                    <a:pt x="3595144" y="2075862"/>
                    <a:pt x="3601717" y="2069877"/>
                  </a:cubicBezTo>
                  <a:cubicBezTo>
                    <a:pt x="3652771" y="2023325"/>
                    <a:pt x="3706301" y="1987318"/>
                    <a:pt x="3758022" y="1952451"/>
                  </a:cubicBezTo>
                  <a:cubicBezTo>
                    <a:pt x="3821459" y="1909698"/>
                    <a:pt x="3881276" y="1869416"/>
                    <a:pt x="3927662" y="1815453"/>
                  </a:cubicBezTo>
                  <a:cubicBezTo>
                    <a:pt x="3959381" y="1778591"/>
                    <a:pt x="3976145" y="1739259"/>
                    <a:pt x="3970239" y="1715413"/>
                  </a:cubicBezTo>
                  <a:close/>
                </a:path>
              </a:pathLst>
            </a:custGeom>
            <a:grpFill/>
            <a:ln w="6350" cap="flat">
              <a:solidFill>
                <a:srgbClr val="A9A695"/>
              </a:solidFill>
              <a:prstDash val="solid"/>
              <a:miter/>
            </a:ln>
          </p:spPr>
          <p:txBody>
            <a:bodyPr/>
            <a:lstStyle/>
            <a:p>
              <a:endParaRPr lang="en-US" sz="1050"/>
            </a:p>
          </p:txBody>
        </p:sp>
        <p:sp>
          <p:nvSpPr>
            <p:cNvPr id="151" name="Freeform 150">
              <a:extLst>
                <a:ext uri="{FF2B5EF4-FFF2-40B4-BE49-F238E27FC236}">
                  <a16:creationId xmlns:a16="http://schemas.microsoft.com/office/drawing/2014/main" id="{29BFBDCB-0C11-E98B-B11F-ADEE52477C03}"/>
                </a:ext>
              </a:extLst>
            </p:cNvPr>
            <p:cNvSpPr/>
            <p:nvPr/>
          </p:nvSpPr>
          <p:spPr>
            <a:xfrm>
              <a:off x="7296026" y="2506104"/>
              <a:ext cx="3971410" cy="3069046"/>
            </a:xfrm>
            <a:custGeom>
              <a:avLst/>
              <a:gdLst>
                <a:gd name="csX0" fmla="*/ 3970906 w 3971410"/>
                <a:gd name="csY0" fmla="*/ 1715318 h 3069046"/>
                <a:gd name="csX1" fmla="*/ 3954618 w 3971410"/>
                <a:gd name="csY1" fmla="*/ 1696222 h 3069046"/>
                <a:gd name="csX2" fmla="*/ 3943379 w 3971410"/>
                <a:gd name="csY2" fmla="*/ 1694132 h 3069046"/>
                <a:gd name="csX3" fmla="*/ 3823268 w 3971410"/>
                <a:gd name="csY3" fmla="*/ 1789612 h 3069046"/>
                <a:gd name="csX4" fmla="*/ 3800218 w 3971410"/>
                <a:gd name="csY4" fmla="*/ 1814978 h 3069046"/>
                <a:gd name="csX5" fmla="*/ 3632864 w 3971410"/>
                <a:gd name="csY5" fmla="*/ 1928034 h 3069046"/>
                <a:gd name="csX6" fmla="*/ 3598574 w 3971410"/>
                <a:gd name="csY6" fmla="*/ 1942095 h 3069046"/>
                <a:gd name="csX7" fmla="*/ 3448364 w 3971410"/>
                <a:gd name="csY7" fmla="*/ 2024275 h 3069046"/>
                <a:gd name="csX8" fmla="*/ 3340351 w 3971410"/>
                <a:gd name="csY8" fmla="*/ 2156427 h 3069046"/>
                <a:gd name="csX9" fmla="*/ 3339493 w 3971410"/>
                <a:gd name="csY9" fmla="*/ 2157662 h 3069046"/>
                <a:gd name="csX10" fmla="*/ 3328635 w 3971410"/>
                <a:gd name="csY10" fmla="*/ 2173433 h 3069046"/>
                <a:gd name="csX11" fmla="*/ 3205953 w 3971410"/>
                <a:gd name="csY11" fmla="*/ 2247822 h 3069046"/>
                <a:gd name="csX12" fmla="*/ 3192618 w 3971410"/>
                <a:gd name="csY12" fmla="*/ 2247157 h 3069046"/>
                <a:gd name="csX13" fmla="*/ 3075270 w 3971410"/>
                <a:gd name="csY13" fmla="*/ 2153387 h 3069046"/>
                <a:gd name="csX14" fmla="*/ 3095082 w 3971410"/>
                <a:gd name="csY14" fmla="*/ 1978102 h 3069046"/>
                <a:gd name="csX15" fmla="*/ 3113560 w 3971410"/>
                <a:gd name="csY15" fmla="*/ 1792842 h 3069046"/>
                <a:gd name="csX16" fmla="*/ 3029264 w 3971410"/>
                <a:gd name="csY16" fmla="*/ 1641214 h 3069046"/>
                <a:gd name="csX17" fmla="*/ 2997070 w 3971410"/>
                <a:gd name="csY17" fmla="*/ 1592951 h 3069046"/>
                <a:gd name="csX18" fmla="*/ 2953541 w 3971410"/>
                <a:gd name="csY18" fmla="*/ 1529108 h 3069046"/>
                <a:gd name="csX19" fmla="*/ 2868197 w 3971410"/>
                <a:gd name="csY19" fmla="*/ 1388975 h 3069046"/>
                <a:gd name="csX20" fmla="*/ 2867625 w 3971410"/>
                <a:gd name="csY20" fmla="*/ 1354868 h 3069046"/>
                <a:gd name="csX21" fmla="*/ 2888675 w 3971410"/>
                <a:gd name="csY21" fmla="*/ 1345463 h 3069046"/>
                <a:gd name="csX22" fmla="*/ 2988974 w 3971410"/>
                <a:gd name="csY22" fmla="*/ 1473815 h 3069046"/>
                <a:gd name="csX23" fmla="*/ 3040980 w 3971410"/>
                <a:gd name="csY23" fmla="*/ 1552669 h 3069046"/>
                <a:gd name="csX24" fmla="*/ 3084605 w 3971410"/>
                <a:gd name="csY24" fmla="*/ 1499466 h 3069046"/>
                <a:gd name="csX25" fmla="*/ 3170996 w 3971410"/>
                <a:gd name="csY25" fmla="*/ 1412917 h 3069046"/>
                <a:gd name="csX26" fmla="*/ 3335874 w 3971410"/>
                <a:gd name="csY26" fmla="*/ 1482460 h 3069046"/>
                <a:gd name="csX27" fmla="*/ 3383499 w 3971410"/>
                <a:gd name="csY27" fmla="*/ 1511437 h 3069046"/>
                <a:gd name="csX28" fmla="*/ 3412360 w 3971410"/>
                <a:gd name="csY28" fmla="*/ 1526068 h 3069046"/>
                <a:gd name="csX29" fmla="*/ 3484655 w 3971410"/>
                <a:gd name="csY29" fmla="*/ 1571670 h 3069046"/>
                <a:gd name="csX30" fmla="*/ 3504562 w 3971410"/>
                <a:gd name="csY30" fmla="*/ 1621643 h 3069046"/>
                <a:gd name="csX31" fmla="*/ 3510277 w 3971410"/>
                <a:gd name="csY31" fmla="*/ 1647294 h 3069046"/>
                <a:gd name="csX32" fmla="*/ 3574285 w 3971410"/>
                <a:gd name="csY32" fmla="*/ 1723583 h 3069046"/>
                <a:gd name="csX33" fmla="*/ 3612290 w 3971410"/>
                <a:gd name="csY33" fmla="*/ 1732419 h 3069046"/>
                <a:gd name="csX34" fmla="*/ 3643532 w 3971410"/>
                <a:gd name="csY34" fmla="*/ 1726339 h 3069046"/>
                <a:gd name="csX35" fmla="*/ 3697634 w 3971410"/>
                <a:gd name="csY35" fmla="*/ 1663065 h 3069046"/>
                <a:gd name="csX36" fmla="*/ 3682679 w 3971410"/>
                <a:gd name="csY36" fmla="*/ 1603877 h 3069046"/>
                <a:gd name="csX37" fmla="*/ 3673440 w 3971410"/>
                <a:gd name="csY37" fmla="*/ 1585921 h 3069046"/>
                <a:gd name="csX38" fmla="*/ 3679822 w 3971410"/>
                <a:gd name="csY38" fmla="*/ 1504692 h 3069046"/>
                <a:gd name="csX39" fmla="*/ 3686108 w 3971410"/>
                <a:gd name="csY39" fmla="*/ 1425077 h 3069046"/>
                <a:gd name="csX40" fmla="*/ 3658772 w 3971410"/>
                <a:gd name="csY40" fmla="*/ 1393821 h 3069046"/>
                <a:gd name="csX41" fmla="*/ 3629625 w 3971410"/>
                <a:gd name="csY41" fmla="*/ 1351258 h 3069046"/>
                <a:gd name="csX42" fmla="*/ 3668868 w 3971410"/>
                <a:gd name="csY42" fmla="*/ 1286655 h 3069046"/>
                <a:gd name="csX43" fmla="*/ 3745354 w 3971410"/>
                <a:gd name="csY43" fmla="*/ 1263568 h 3069046"/>
                <a:gd name="csX44" fmla="*/ 3827459 w 3971410"/>
                <a:gd name="csY44" fmla="*/ 1212931 h 3069046"/>
                <a:gd name="csX45" fmla="*/ 3727828 w 3971410"/>
                <a:gd name="csY45" fmla="*/ 1148897 h 3069046"/>
                <a:gd name="csX46" fmla="*/ 3562950 w 3971410"/>
                <a:gd name="csY46" fmla="*/ 1014940 h 3069046"/>
                <a:gd name="csX47" fmla="*/ 3709349 w 3971410"/>
                <a:gd name="csY47" fmla="*/ 862552 h 3069046"/>
                <a:gd name="csX48" fmla="*/ 3795646 w 3971410"/>
                <a:gd name="csY48" fmla="*/ 798613 h 3069046"/>
                <a:gd name="csX49" fmla="*/ 3760880 w 3971410"/>
                <a:gd name="csY49" fmla="*/ 757381 h 3069046"/>
                <a:gd name="csX50" fmla="*/ 3719636 w 3971410"/>
                <a:gd name="csY50" fmla="*/ 725934 h 3069046"/>
                <a:gd name="csX51" fmla="*/ 3716112 w 3971410"/>
                <a:gd name="csY51" fmla="*/ 687267 h 3069046"/>
                <a:gd name="csX52" fmla="*/ 3705730 w 3971410"/>
                <a:gd name="csY52" fmla="*/ 633019 h 3069046"/>
                <a:gd name="csX53" fmla="*/ 3684870 w 3971410"/>
                <a:gd name="csY53" fmla="*/ 625324 h 3069046"/>
                <a:gd name="csX54" fmla="*/ 3593525 w 3971410"/>
                <a:gd name="csY54" fmla="*/ 707693 h 3069046"/>
                <a:gd name="csX55" fmla="*/ 3525517 w 3971410"/>
                <a:gd name="csY55" fmla="*/ 783697 h 3069046"/>
                <a:gd name="csX56" fmla="*/ 3363497 w 3971410"/>
                <a:gd name="csY56" fmla="*/ 817424 h 3069046"/>
                <a:gd name="csX57" fmla="*/ 3343494 w 3971410"/>
                <a:gd name="csY57" fmla="*/ 817424 h 3069046"/>
                <a:gd name="csX58" fmla="*/ 3057744 w 3971410"/>
                <a:gd name="csY58" fmla="*/ 733250 h 3069046"/>
                <a:gd name="csX59" fmla="*/ 3050696 w 3971410"/>
                <a:gd name="csY59" fmla="*/ 511223 h 3069046"/>
                <a:gd name="csX60" fmla="*/ 3077270 w 3971410"/>
                <a:gd name="csY60" fmla="*/ 427143 h 3069046"/>
                <a:gd name="csX61" fmla="*/ 3056696 w 3971410"/>
                <a:gd name="csY61" fmla="*/ 345914 h 3069046"/>
                <a:gd name="csX62" fmla="*/ 3037360 w 3971410"/>
                <a:gd name="csY62" fmla="*/ 339738 h 3069046"/>
                <a:gd name="csX63" fmla="*/ 3009643 w 3971410"/>
                <a:gd name="csY63" fmla="*/ 348479 h 3069046"/>
                <a:gd name="csX64" fmla="*/ 2927728 w 3971410"/>
                <a:gd name="csY64" fmla="*/ 492697 h 3069046"/>
                <a:gd name="csX65" fmla="*/ 2926585 w 3971410"/>
                <a:gd name="csY65" fmla="*/ 496212 h 3069046"/>
                <a:gd name="csX66" fmla="*/ 2914107 w 3971410"/>
                <a:gd name="csY66" fmla="*/ 549700 h 3069046"/>
                <a:gd name="csX67" fmla="*/ 2833811 w 3971410"/>
                <a:gd name="csY67" fmla="*/ 731255 h 3069046"/>
                <a:gd name="csX68" fmla="*/ 2803522 w 3971410"/>
                <a:gd name="csY68" fmla="*/ 738855 h 3069046"/>
                <a:gd name="csX69" fmla="*/ 2770946 w 3971410"/>
                <a:gd name="csY69" fmla="*/ 732205 h 3069046"/>
                <a:gd name="csX70" fmla="*/ 2707796 w 3971410"/>
                <a:gd name="csY70" fmla="*/ 608888 h 3069046"/>
                <a:gd name="csX71" fmla="*/ 2703890 w 3971410"/>
                <a:gd name="csY71" fmla="*/ 588747 h 3069046"/>
                <a:gd name="csX72" fmla="*/ 2689317 w 3971410"/>
                <a:gd name="csY72" fmla="*/ 426668 h 3069046"/>
                <a:gd name="csX73" fmla="*/ 2752373 w 3971410"/>
                <a:gd name="csY73" fmla="*/ 278745 h 3069046"/>
                <a:gd name="csX74" fmla="*/ 2782757 w 3971410"/>
                <a:gd name="csY74" fmla="*/ 250719 h 3069046"/>
                <a:gd name="csX75" fmla="*/ 2870483 w 3971410"/>
                <a:gd name="csY75" fmla="*/ 121987 h 3069046"/>
                <a:gd name="csX76" fmla="*/ 2757611 w 3971410"/>
                <a:gd name="csY76" fmla="*/ 53203 h 3069046"/>
                <a:gd name="csX77" fmla="*/ 2652265 w 3971410"/>
                <a:gd name="csY77" fmla="*/ 27551 h 3069046"/>
                <a:gd name="csX78" fmla="*/ 2536536 w 3971410"/>
                <a:gd name="csY78" fmla="*/ 0 h 3069046"/>
                <a:gd name="csX79" fmla="*/ 2423665 w 3971410"/>
                <a:gd name="csY79" fmla="*/ 26126 h 3069046"/>
                <a:gd name="csX80" fmla="*/ 2339845 w 3971410"/>
                <a:gd name="csY80" fmla="*/ 47218 h 3069046"/>
                <a:gd name="csX81" fmla="*/ 2266407 w 3971410"/>
                <a:gd name="csY81" fmla="*/ 23371 h 3069046"/>
                <a:gd name="csX82" fmla="*/ 2200780 w 3971410"/>
                <a:gd name="csY82" fmla="*/ 1330 h 3069046"/>
                <a:gd name="csX83" fmla="*/ 2148202 w 3971410"/>
                <a:gd name="csY83" fmla="*/ 104981 h 3069046"/>
                <a:gd name="csX84" fmla="*/ 2143154 w 3971410"/>
                <a:gd name="csY84" fmla="*/ 246728 h 3069046"/>
                <a:gd name="csX85" fmla="*/ 2141534 w 3971410"/>
                <a:gd name="csY85" fmla="*/ 317507 h 3069046"/>
                <a:gd name="csX86" fmla="*/ 2139534 w 3971410"/>
                <a:gd name="csY86" fmla="*/ 365865 h 3069046"/>
                <a:gd name="csX87" fmla="*/ 2139534 w 3971410"/>
                <a:gd name="csY87" fmla="*/ 366530 h 3069046"/>
                <a:gd name="csX88" fmla="*/ 2138391 w 3971410"/>
                <a:gd name="csY88" fmla="*/ 503432 h 3069046"/>
                <a:gd name="csX89" fmla="*/ 2338988 w 3971410"/>
                <a:gd name="csY89" fmla="*/ 743985 h 3069046"/>
                <a:gd name="csX90" fmla="*/ 2417093 w 3971410"/>
                <a:gd name="csY90" fmla="*/ 921360 h 3069046"/>
                <a:gd name="csX91" fmla="*/ 2366896 w 3971410"/>
                <a:gd name="csY91" fmla="*/ 959172 h 3069046"/>
                <a:gd name="csX92" fmla="*/ 2282600 w 3971410"/>
                <a:gd name="csY92" fmla="*/ 884498 h 3069046"/>
                <a:gd name="csX93" fmla="*/ 2213543 w 3971410"/>
                <a:gd name="csY93" fmla="*/ 818279 h 3069046"/>
                <a:gd name="csX94" fmla="*/ 2196208 w 3971410"/>
                <a:gd name="csY94" fmla="*/ 824740 h 3069046"/>
                <a:gd name="csX95" fmla="*/ 2204114 w 3971410"/>
                <a:gd name="csY95" fmla="*/ 869677 h 3069046"/>
                <a:gd name="csX96" fmla="*/ 2224973 w 3971410"/>
                <a:gd name="csY96" fmla="*/ 959932 h 3069046"/>
                <a:gd name="csX97" fmla="*/ 2199637 w 3971410"/>
                <a:gd name="csY97" fmla="*/ 1012280 h 3069046"/>
                <a:gd name="csX98" fmla="*/ 2175253 w 3971410"/>
                <a:gd name="csY98" fmla="*/ 1061017 h 3069046"/>
                <a:gd name="csX99" fmla="*/ 2222497 w 3971410"/>
                <a:gd name="csY99" fmla="*/ 1114600 h 3069046"/>
                <a:gd name="csX100" fmla="*/ 2269646 w 3971410"/>
                <a:gd name="csY100" fmla="*/ 1167898 h 3069046"/>
                <a:gd name="csX101" fmla="*/ 1986086 w 3971410"/>
                <a:gd name="csY101" fmla="*/ 1258153 h 3069046"/>
                <a:gd name="csX102" fmla="*/ 1702622 w 3971410"/>
                <a:gd name="csY102" fmla="*/ 1167898 h 3069046"/>
                <a:gd name="csX103" fmla="*/ 1749771 w 3971410"/>
                <a:gd name="csY103" fmla="*/ 1114600 h 3069046"/>
                <a:gd name="csX104" fmla="*/ 1797015 w 3971410"/>
                <a:gd name="csY104" fmla="*/ 1061017 h 3069046"/>
                <a:gd name="csX105" fmla="*/ 1772631 w 3971410"/>
                <a:gd name="csY105" fmla="*/ 1012280 h 3069046"/>
                <a:gd name="csX106" fmla="*/ 1747294 w 3971410"/>
                <a:gd name="csY106" fmla="*/ 959932 h 3069046"/>
                <a:gd name="csX107" fmla="*/ 1768154 w 3971410"/>
                <a:gd name="csY107" fmla="*/ 869677 h 3069046"/>
                <a:gd name="csX108" fmla="*/ 1775965 w 3971410"/>
                <a:gd name="csY108" fmla="*/ 824740 h 3069046"/>
                <a:gd name="csX109" fmla="*/ 1758629 w 3971410"/>
                <a:gd name="csY109" fmla="*/ 818279 h 3069046"/>
                <a:gd name="csX110" fmla="*/ 1689573 w 3971410"/>
                <a:gd name="csY110" fmla="*/ 884498 h 3069046"/>
                <a:gd name="csX111" fmla="*/ 1605277 w 3971410"/>
                <a:gd name="csY111" fmla="*/ 959172 h 3069046"/>
                <a:gd name="csX112" fmla="*/ 1555080 w 3971410"/>
                <a:gd name="csY112" fmla="*/ 921360 h 3069046"/>
                <a:gd name="csX113" fmla="*/ 1633185 w 3971410"/>
                <a:gd name="csY113" fmla="*/ 743985 h 3069046"/>
                <a:gd name="csX114" fmla="*/ 1833782 w 3971410"/>
                <a:gd name="csY114" fmla="*/ 503432 h 3069046"/>
                <a:gd name="csX115" fmla="*/ 1832639 w 3971410"/>
                <a:gd name="csY115" fmla="*/ 366530 h 3069046"/>
                <a:gd name="csX116" fmla="*/ 1832639 w 3971410"/>
                <a:gd name="csY116" fmla="*/ 365865 h 3069046"/>
                <a:gd name="csX117" fmla="*/ 1830543 w 3971410"/>
                <a:gd name="csY117" fmla="*/ 317507 h 3069046"/>
                <a:gd name="csX118" fmla="*/ 1828924 w 3971410"/>
                <a:gd name="csY118" fmla="*/ 246823 h 3069046"/>
                <a:gd name="csX119" fmla="*/ 1823875 w 3971410"/>
                <a:gd name="csY119" fmla="*/ 105076 h 3069046"/>
                <a:gd name="csX120" fmla="*/ 1771298 w 3971410"/>
                <a:gd name="csY120" fmla="*/ 1425 h 3069046"/>
                <a:gd name="csX121" fmla="*/ 1705670 w 3971410"/>
                <a:gd name="csY121" fmla="*/ 23466 h 3069046"/>
                <a:gd name="csX122" fmla="*/ 1632232 w 3971410"/>
                <a:gd name="csY122" fmla="*/ 47313 h 3069046"/>
                <a:gd name="csX123" fmla="*/ 1548413 w 3971410"/>
                <a:gd name="csY123" fmla="*/ 26221 h 3069046"/>
                <a:gd name="csX124" fmla="*/ 1435541 w 3971410"/>
                <a:gd name="csY124" fmla="*/ 95 h 3069046"/>
                <a:gd name="csX125" fmla="*/ 1319812 w 3971410"/>
                <a:gd name="csY125" fmla="*/ 27646 h 3069046"/>
                <a:gd name="csX126" fmla="*/ 1214466 w 3971410"/>
                <a:gd name="csY126" fmla="*/ 53298 h 3069046"/>
                <a:gd name="csX127" fmla="*/ 1101595 w 3971410"/>
                <a:gd name="csY127" fmla="*/ 122082 h 3069046"/>
                <a:gd name="csX128" fmla="*/ 1189320 w 3971410"/>
                <a:gd name="csY128" fmla="*/ 250814 h 3069046"/>
                <a:gd name="csX129" fmla="*/ 1219705 w 3971410"/>
                <a:gd name="csY129" fmla="*/ 278840 h 3069046"/>
                <a:gd name="csX130" fmla="*/ 1282760 w 3971410"/>
                <a:gd name="csY130" fmla="*/ 426763 h 3069046"/>
                <a:gd name="csX131" fmla="*/ 1268187 w 3971410"/>
                <a:gd name="csY131" fmla="*/ 588842 h 3069046"/>
                <a:gd name="csX132" fmla="*/ 1264282 w 3971410"/>
                <a:gd name="csY132" fmla="*/ 608983 h 3069046"/>
                <a:gd name="csX133" fmla="*/ 1201131 w 3971410"/>
                <a:gd name="csY133" fmla="*/ 732300 h 3069046"/>
                <a:gd name="csX134" fmla="*/ 1168556 w 3971410"/>
                <a:gd name="csY134" fmla="*/ 738950 h 3069046"/>
                <a:gd name="csX135" fmla="*/ 1138266 w 3971410"/>
                <a:gd name="csY135" fmla="*/ 731350 h 3069046"/>
                <a:gd name="csX136" fmla="*/ 1057970 w 3971410"/>
                <a:gd name="csY136" fmla="*/ 549795 h 3069046"/>
                <a:gd name="csX137" fmla="*/ 1045492 w 3971410"/>
                <a:gd name="csY137" fmla="*/ 496307 h 3069046"/>
                <a:gd name="csX138" fmla="*/ 1044349 w 3971410"/>
                <a:gd name="csY138" fmla="*/ 492792 h 3069046"/>
                <a:gd name="csX139" fmla="*/ 962434 w 3971410"/>
                <a:gd name="csY139" fmla="*/ 348574 h 3069046"/>
                <a:gd name="csX140" fmla="*/ 934717 w 3971410"/>
                <a:gd name="csY140" fmla="*/ 339833 h 3069046"/>
                <a:gd name="csX141" fmla="*/ 915381 w 3971410"/>
                <a:gd name="csY141" fmla="*/ 346009 h 3069046"/>
                <a:gd name="csX142" fmla="*/ 894807 w 3971410"/>
                <a:gd name="csY142" fmla="*/ 427238 h 3069046"/>
                <a:gd name="csX143" fmla="*/ 921382 w 3971410"/>
                <a:gd name="csY143" fmla="*/ 511318 h 3069046"/>
                <a:gd name="csX144" fmla="*/ 914333 w 3971410"/>
                <a:gd name="csY144" fmla="*/ 733345 h 3069046"/>
                <a:gd name="csX145" fmla="*/ 628583 w 3971410"/>
                <a:gd name="csY145" fmla="*/ 817519 h 3069046"/>
                <a:gd name="csX146" fmla="*/ 608581 w 3971410"/>
                <a:gd name="csY146" fmla="*/ 817519 h 3069046"/>
                <a:gd name="csX147" fmla="*/ 446560 w 3971410"/>
                <a:gd name="csY147" fmla="*/ 783792 h 3069046"/>
                <a:gd name="csX148" fmla="*/ 378647 w 3971410"/>
                <a:gd name="csY148" fmla="*/ 707788 h 3069046"/>
                <a:gd name="csX149" fmla="*/ 287207 w 3971410"/>
                <a:gd name="csY149" fmla="*/ 625324 h 3069046"/>
                <a:gd name="csX150" fmla="*/ 266348 w 3971410"/>
                <a:gd name="csY150" fmla="*/ 633019 h 3069046"/>
                <a:gd name="csX151" fmla="*/ 255965 w 3971410"/>
                <a:gd name="csY151" fmla="*/ 687172 h 3069046"/>
                <a:gd name="csX152" fmla="*/ 252346 w 3971410"/>
                <a:gd name="csY152" fmla="*/ 725934 h 3069046"/>
                <a:gd name="csX153" fmla="*/ 211102 w 3971410"/>
                <a:gd name="csY153" fmla="*/ 757381 h 3069046"/>
                <a:gd name="csX154" fmla="*/ 176336 w 3971410"/>
                <a:gd name="csY154" fmla="*/ 798613 h 3069046"/>
                <a:gd name="csX155" fmla="*/ 262633 w 3971410"/>
                <a:gd name="csY155" fmla="*/ 862552 h 3069046"/>
                <a:gd name="csX156" fmla="*/ 409032 w 3971410"/>
                <a:gd name="csY156" fmla="*/ 1014940 h 3069046"/>
                <a:gd name="csX157" fmla="*/ 244154 w 3971410"/>
                <a:gd name="csY157" fmla="*/ 1148897 h 3069046"/>
                <a:gd name="csX158" fmla="*/ 144523 w 3971410"/>
                <a:gd name="csY158" fmla="*/ 1212931 h 3069046"/>
                <a:gd name="csX159" fmla="*/ 226628 w 3971410"/>
                <a:gd name="csY159" fmla="*/ 1263568 h 3069046"/>
                <a:gd name="csX160" fmla="*/ 303114 w 3971410"/>
                <a:gd name="csY160" fmla="*/ 1286655 h 3069046"/>
                <a:gd name="csX161" fmla="*/ 342357 w 3971410"/>
                <a:gd name="csY161" fmla="*/ 1351258 h 3069046"/>
                <a:gd name="csX162" fmla="*/ 313306 w 3971410"/>
                <a:gd name="csY162" fmla="*/ 1393725 h 3069046"/>
                <a:gd name="csX163" fmla="*/ 285874 w 3971410"/>
                <a:gd name="csY163" fmla="*/ 1424982 h 3069046"/>
                <a:gd name="csX164" fmla="*/ 292160 w 3971410"/>
                <a:gd name="csY164" fmla="*/ 1504596 h 3069046"/>
                <a:gd name="csX165" fmla="*/ 298542 w 3971410"/>
                <a:gd name="csY165" fmla="*/ 1585826 h 3069046"/>
                <a:gd name="csX166" fmla="*/ 289398 w 3971410"/>
                <a:gd name="csY166" fmla="*/ 1603687 h 3069046"/>
                <a:gd name="csX167" fmla="*/ 274444 w 3971410"/>
                <a:gd name="csY167" fmla="*/ 1662970 h 3069046"/>
                <a:gd name="csX168" fmla="*/ 328546 w 3971410"/>
                <a:gd name="csY168" fmla="*/ 1726243 h 3069046"/>
                <a:gd name="csX169" fmla="*/ 359788 w 3971410"/>
                <a:gd name="csY169" fmla="*/ 1732324 h 3069046"/>
                <a:gd name="csX170" fmla="*/ 397792 w 3971410"/>
                <a:gd name="csY170" fmla="*/ 1723488 h 3069046"/>
                <a:gd name="csX171" fmla="*/ 461800 w 3971410"/>
                <a:gd name="csY171" fmla="*/ 1647199 h 3069046"/>
                <a:gd name="csX172" fmla="*/ 467515 w 3971410"/>
                <a:gd name="csY172" fmla="*/ 1621548 h 3069046"/>
                <a:gd name="csX173" fmla="*/ 487423 w 3971410"/>
                <a:gd name="csY173" fmla="*/ 1571575 h 3069046"/>
                <a:gd name="csX174" fmla="*/ 559717 w 3971410"/>
                <a:gd name="csY174" fmla="*/ 1525973 h 3069046"/>
                <a:gd name="csX175" fmla="*/ 588578 w 3971410"/>
                <a:gd name="csY175" fmla="*/ 1511342 h 3069046"/>
                <a:gd name="csX176" fmla="*/ 636203 w 3971410"/>
                <a:gd name="csY176" fmla="*/ 1482365 h 3069046"/>
                <a:gd name="csX177" fmla="*/ 801081 w 3971410"/>
                <a:gd name="csY177" fmla="*/ 1412822 h 3069046"/>
                <a:gd name="csX178" fmla="*/ 887473 w 3971410"/>
                <a:gd name="csY178" fmla="*/ 1499371 h 3069046"/>
                <a:gd name="csX179" fmla="*/ 931097 w 3971410"/>
                <a:gd name="csY179" fmla="*/ 1552574 h 3069046"/>
                <a:gd name="csX180" fmla="*/ 983104 w 3971410"/>
                <a:gd name="csY180" fmla="*/ 1473720 h 3069046"/>
                <a:gd name="csX181" fmla="*/ 1083402 w 3971410"/>
                <a:gd name="csY181" fmla="*/ 1345368 h 3069046"/>
                <a:gd name="csX182" fmla="*/ 1104452 w 3971410"/>
                <a:gd name="csY182" fmla="*/ 1354773 h 3069046"/>
                <a:gd name="csX183" fmla="*/ 1103881 w 3971410"/>
                <a:gd name="csY183" fmla="*/ 1388880 h 3069046"/>
                <a:gd name="csX184" fmla="*/ 1018632 w 3971410"/>
                <a:gd name="csY184" fmla="*/ 1528918 h 3069046"/>
                <a:gd name="csX185" fmla="*/ 975007 w 3971410"/>
                <a:gd name="csY185" fmla="*/ 1592856 h 3069046"/>
                <a:gd name="csX186" fmla="*/ 942813 w 3971410"/>
                <a:gd name="csY186" fmla="*/ 1641119 h 3069046"/>
                <a:gd name="csX187" fmla="*/ 858517 w 3971410"/>
                <a:gd name="csY187" fmla="*/ 1792747 h 3069046"/>
                <a:gd name="csX188" fmla="*/ 876995 w 3971410"/>
                <a:gd name="csY188" fmla="*/ 1978007 h 3069046"/>
                <a:gd name="csX189" fmla="*/ 896807 w 3971410"/>
                <a:gd name="csY189" fmla="*/ 2153292 h 3069046"/>
                <a:gd name="csX190" fmla="*/ 779459 w 3971410"/>
                <a:gd name="csY190" fmla="*/ 2247062 h 3069046"/>
                <a:gd name="csX191" fmla="*/ 766124 w 3971410"/>
                <a:gd name="csY191" fmla="*/ 2247727 h 3069046"/>
                <a:gd name="csX192" fmla="*/ 643442 w 3971410"/>
                <a:gd name="csY192" fmla="*/ 2173338 h 3069046"/>
                <a:gd name="csX193" fmla="*/ 631917 w 3971410"/>
                <a:gd name="csY193" fmla="*/ 2156617 h 3069046"/>
                <a:gd name="csX194" fmla="*/ 523713 w 3971410"/>
                <a:gd name="csY194" fmla="*/ 2024180 h 3069046"/>
                <a:gd name="csX195" fmla="*/ 373504 w 3971410"/>
                <a:gd name="csY195" fmla="*/ 1942000 h 3069046"/>
                <a:gd name="csX196" fmla="*/ 339214 w 3971410"/>
                <a:gd name="csY196" fmla="*/ 1927939 h 3069046"/>
                <a:gd name="csX197" fmla="*/ 171859 w 3971410"/>
                <a:gd name="csY197" fmla="*/ 1814883 h 3069046"/>
                <a:gd name="csX198" fmla="*/ 148809 w 3971410"/>
                <a:gd name="csY198" fmla="*/ 1789517 h 3069046"/>
                <a:gd name="csX199" fmla="*/ 28699 w 3971410"/>
                <a:gd name="csY199" fmla="*/ 1694037 h 3069046"/>
                <a:gd name="csX200" fmla="*/ 17459 w 3971410"/>
                <a:gd name="csY200" fmla="*/ 1696127 h 3069046"/>
                <a:gd name="csX201" fmla="*/ 1171 w 3971410"/>
                <a:gd name="csY201" fmla="*/ 1715223 h 3069046"/>
                <a:gd name="csX202" fmla="*/ 43748 w 3971410"/>
                <a:gd name="csY202" fmla="*/ 1815263 h 3069046"/>
                <a:gd name="csX203" fmla="*/ 213293 w 3971410"/>
                <a:gd name="csY203" fmla="*/ 1952261 h 3069046"/>
                <a:gd name="csX204" fmla="*/ 369694 w 3971410"/>
                <a:gd name="csY204" fmla="*/ 2069782 h 3069046"/>
                <a:gd name="csX205" fmla="*/ 389601 w 3971410"/>
                <a:gd name="csY205" fmla="*/ 2087738 h 3069046"/>
                <a:gd name="csX206" fmla="*/ 526475 w 3971410"/>
                <a:gd name="csY206" fmla="*/ 2251432 h 3069046"/>
                <a:gd name="csX207" fmla="*/ 519522 w 3971410"/>
                <a:gd name="csY207" fmla="*/ 2317840 h 3069046"/>
                <a:gd name="csX208" fmla="*/ 489423 w 3971410"/>
                <a:gd name="csY208" fmla="*/ 2331236 h 3069046"/>
                <a:gd name="csX209" fmla="*/ 473992 w 3971410"/>
                <a:gd name="csY209" fmla="*/ 2328766 h 3069046"/>
                <a:gd name="csX210" fmla="*/ 455990 w 3971410"/>
                <a:gd name="csY210" fmla="*/ 2323066 h 3069046"/>
                <a:gd name="csX211" fmla="*/ 351501 w 3971410"/>
                <a:gd name="csY211" fmla="*/ 2297320 h 3069046"/>
                <a:gd name="csX212" fmla="*/ 316925 w 3971410"/>
                <a:gd name="csY212" fmla="*/ 2317461 h 3069046"/>
                <a:gd name="csX213" fmla="*/ 352168 w 3971410"/>
                <a:gd name="csY213" fmla="*/ 2385579 h 3069046"/>
                <a:gd name="csX214" fmla="*/ 404460 w 3971410"/>
                <a:gd name="csY214" fmla="*/ 2497020 h 3069046"/>
                <a:gd name="csX215" fmla="*/ 325879 w 3971410"/>
                <a:gd name="csY215" fmla="*/ 2532267 h 3069046"/>
                <a:gd name="csX216" fmla="*/ 294637 w 3971410"/>
                <a:gd name="csY216" fmla="*/ 2531412 h 3069046"/>
                <a:gd name="csX217" fmla="*/ 268252 w 3971410"/>
                <a:gd name="csY217" fmla="*/ 2530652 h 3069046"/>
                <a:gd name="csX218" fmla="*/ 253393 w 3971410"/>
                <a:gd name="csY218" fmla="*/ 2531317 h 3069046"/>
                <a:gd name="csX219" fmla="*/ 203387 w 3971410"/>
                <a:gd name="csY219" fmla="*/ 2552978 h 3069046"/>
                <a:gd name="csX220" fmla="*/ 198148 w 3971410"/>
                <a:gd name="csY220" fmla="*/ 2576920 h 3069046"/>
                <a:gd name="csX221" fmla="*/ 262156 w 3971410"/>
                <a:gd name="csY221" fmla="*/ 2621857 h 3069046"/>
                <a:gd name="csX222" fmla="*/ 288445 w 3971410"/>
                <a:gd name="csY222" fmla="*/ 2623947 h 3069046"/>
                <a:gd name="csX223" fmla="*/ 337594 w 3971410"/>
                <a:gd name="csY223" fmla="*/ 2619672 h 3069046"/>
                <a:gd name="csX224" fmla="*/ 383600 w 3971410"/>
                <a:gd name="csY224" fmla="*/ 2615587 h 3069046"/>
                <a:gd name="csX225" fmla="*/ 451513 w 3971410"/>
                <a:gd name="csY225" fmla="*/ 2636203 h 3069046"/>
                <a:gd name="csX226" fmla="*/ 526190 w 3971410"/>
                <a:gd name="csY226" fmla="*/ 2718382 h 3069046"/>
                <a:gd name="csX227" fmla="*/ 564575 w 3971410"/>
                <a:gd name="csY227" fmla="*/ 2767405 h 3069046"/>
                <a:gd name="csX228" fmla="*/ 671446 w 3971410"/>
                <a:gd name="csY228" fmla="*/ 2861365 h 3069046"/>
                <a:gd name="csX229" fmla="*/ 671922 w 3971410"/>
                <a:gd name="csY229" fmla="*/ 2861745 h 3069046"/>
                <a:gd name="csX230" fmla="*/ 710212 w 3971410"/>
                <a:gd name="csY230" fmla="*/ 2891957 h 3069046"/>
                <a:gd name="csX231" fmla="*/ 721071 w 3971410"/>
                <a:gd name="csY231" fmla="*/ 2900792 h 3069046"/>
                <a:gd name="csX232" fmla="*/ 835276 w 3971410"/>
                <a:gd name="csY232" fmla="*/ 3025439 h 3069046"/>
                <a:gd name="csX233" fmla="*/ 883282 w 3971410"/>
                <a:gd name="csY233" fmla="*/ 3068856 h 3069046"/>
                <a:gd name="csX234" fmla="*/ 896807 w 3971410"/>
                <a:gd name="csY234" fmla="*/ 3066006 h 3069046"/>
                <a:gd name="csX235" fmla="*/ 923096 w 3971410"/>
                <a:gd name="csY235" fmla="*/ 3001118 h 3069046"/>
                <a:gd name="csX236" fmla="*/ 985771 w 3971410"/>
                <a:gd name="csY236" fmla="*/ 3004633 h 3069046"/>
                <a:gd name="csX237" fmla="*/ 1069591 w 3971410"/>
                <a:gd name="csY237" fmla="*/ 2991332 h 3069046"/>
                <a:gd name="csX238" fmla="*/ 1092165 w 3971410"/>
                <a:gd name="csY238" fmla="*/ 2966726 h 3069046"/>
                <a:gd name="csX239" fmla="*/ 1053874 w 3971410"/>
                <a:gd name="csY239" fmla="*/ 2927204 h 3069046"/>
                <a:gd name="csX240" fmla="*/ 927097 w 3971410"/>
                <a:gd name="csY240" fmla="*/ 2883026 h 3069046"/>
                <a:gd name="csX241" fmla="*/ 764315 w 3971410"/>
                <a:gd name="csY241" fmla="*/ 2816998 h 3069046"/>
                <a:gd name="csX242" fmla="*/ 657634 w 3971410"/>
                <a:gd name="csY242" fmla="*/ 2683990 h 3069046"/>
                <a:gd name="csX243" fmla="*/ 677065 w 3971410"/>
                <a:gd name="csY243" fmla="*/ 2617012 h 3069046"/>
                <a:gd name="csX244" fmla="*/ 735454 w 3971410"/>
                <a:gd name="csY244" fmla="*/ 2584330 h 3069046"/>
                <a:gd name="csX245" fmla="*/ 844801 w 3971410"/>
                <a:gd name="csY245" fmla="*/ 2637818 h 3069046"/>
                <a:gd name="csX246" fmla="*/ 886330 w 3971410"/>
                <a:gd name="csY246" fmla="*/ 2666320 h 3069046"/>
                <a:gd name="csX247" fmla="*/ 1149029 w 3971410"/>
                <a:gd name="csY247" fmla="*/ 2749069 h 3069046"/>
                <a:gd name="csX248" fmla="*/ 1168460 w 3971410"/>
                <a:gd name="csY248" fmla="*/ 2749544 h 3069046"/>
                <a:gd name="csX249" fmla="*/ 1365152 w 3971410"/>
                <a:gd name="csY249" fmla="*/ 2708502 h 3069046"/>
                <a:gd name="csX250" fmla="*/ 1378106 w 3971410"/>
                <a:gd name="csY250" fmla="*/ 2683515 h 3069046"/>
                <a:gd name="csX251" fmla="*/ 1371724 w 3971410"/>
                <a:gd name="csY251" fmla="*/ 2666035 h 3069046"/>
                <a:gd name="csX252" fmla="*/ 1354198 w 3971410"/>
                <a:gd name="csY252" fmla="*/ 2660714 h 3069046"/>
                <a:gd name="csX253" fmla="*/ 1342863 w 3971410"/>
                <a:gd name="csY253" fmla="*/ 2661854 h 3069046"/>
                <a:gd name="csX254" fmla="*/ 1317145 w 3971410"/>
                <a:gd name="csY254" fmla="*/ 2668980 h 3069046"/>
                <a:gd name="csX255" fmla="*/ 1285808 w 3971410"/>
                <a:gd name="csY255" fmla="*/ 2676960 h 3069046"/>
                <a:gd name="csX256" fmla="*/ 1256186 w 3971410"/>
                <a:gd name="csY256" fmla="*/ 2678765 h 3069046"/>
                <a:gd name="csX257" fmla="*/ 1168079 w 3971410"/>
                <a:gd name="csY257" fmla="*/ 2664419 h 3069046"/>
                <a:gd name="csX258" fmla="*/ 968435 w 3971410"/>
                <a:gd name="csY258" fmla="*/ 2518111 h 3069046"/>
                <a:gd name="csX259" fmla="*/ 951195 w 3971410"/>
                <a:gd name="csY259" fmla="*/ 2395460 h 3069046"/>
                <a:gd name="csX260" fmla="*/ 999487 w 3971410"/>
                <a:gd name="csY260" fmla="*/ 2374179 h 3069046"/>
                <a:gd name="csX261" fmla="*/ 1039111 w 3971410"/>
                <a:gd name="csY261" fmla="*/ 2381874 h 3069046"/>
                <a:gd name="csX262" fmla="*/ 1243994 w 3971410"/>
                <a:gd name="csY262" fmla="*/ 2430897 h 3069046"/>
                <a:gd name="csX263" fmla="*/ 1399727 w 3971410"/>
                <a:gd name="csY263" fmla="*/ 2345487 h 3069046"/>
                <a:gd name="csX264" fmla="*/ 1508407 w 3971410"/>
                <a:gd name="csY264" fmla="*/ 2232621 h 3069046"/>
                <a:gd name="csX265" fmla="*/ 1705575 w 3971410"/>
                <a:gd name="csY265" fmla="*/ 2278413 h 3069046"/>
                <a:gd name="csX266" fmla="*/ 1985800 w 3971410"/>
                <a:gd name="csY266" fmla="*/ 2337982 h 3069046"/>
                <a:gd name="csX267" fmla="*/ 2273456 w 3971410"/>
                <a:gd name="csY267" fmla="*/ 2277273 h 3069046"/>
                <a:gd name="csX268" fmla="*/ 2463098 w 3971410"/>
                <a:gd name="csY268" fmla="*/ 2232621 h 3069046"/>
                <a:gd name="csX269" fmla="*/ 2571779 w 3971410"/>
                <a:gd name="csY269" fmla="*/ 2345487 h 3069046"/>
                <a:gd name="csX270" fmla="*/ 2727512 w 3971410"/>
                <a:gd name="csY270" fmla="*/ 2430897 h 3069046"/>
                <a:gd name="csX271" fmla="*/ 2932395 w 3971410"/>
                <a:gd name="csY271" fmla="*/ 2381874 h 3069046"/>
                <a:gd name="csX272" fmla="*/ 2972019 w 3971410"/>
                <a:gd name="csY272" fmla="*/ 2374179 h 3069046"/>
                <a:gd name="csX273" fmla="*/ 3020311 w 3971410"/>
                <a:gd name="csY273" fmla="*/ 2395460 h 3069046"/>
                <a:gd name="csX274" fmla="*/ 3003071 w 3971410"/>
                <a:gd name="csY274" fmla="*/ 2518111 h 3069046"/>
                <a:gd name="csX275" fmla="*/ 2803426 w 3971410"/>
                <a:gd name="csY275" fmla="*/ 2664419 h 3069046"/>
                <a:gd name="csX276" fmla="*/ 2715320 w 3971410"/>
                <a:gd name="csY276" fmla="*/ 2678765 h 3069046"/>
                <a:gd name="csX277" fmla="*/ 2685698 w 3971410"/>
                <a:gd name="csY277" fmla="*/ 2676960 h 3069046"/>
                <a:gd name="csX278" fmla="*/ 2654360 w 3971410"/>
                <a:gd name="csY278" fmla="*/ 2668980 h 3069046"/>
                <a:gd name="csX279" fmla="*/ 2628643 w 3971410"/>
                <a:gd name="csY279" fmla="*/ 2661854 h 3069046"/>
                <a:gd name="csX280" fmla="*/ 2617308 w 3971410"/>
                <a:gd name="csY280" fmla="*/ 2660714 h 3069046"/>
                <a:gd name="csX281" fmla="*/ 2599782 w 3971410"/>
                <a:gd name="csY281" fmla="*/ 2666035 h 3069046"/>
                <a:gd name="csX282" fmla="*/ 2593400 w 3971410"/>
                <a:gd name="csY282" fmla="*/ 2683515 h 3069046"/>
                <a:gd name="csX283" fmla="*/ 2606354 w 3971410"/>
                <a:gd name="csY283" fmla="*/ 2708502 h 3069046"/>
                <a:gd name="csX284" fmla="*/ 2803046 w 3971410"/>
                <a:gd name="csY284" fmla="*/ 2749544 h 3069046"/>
                <a:gd name="csX285" fmla="*/ 2822476 w 3971410"/>
                <a:gd name="csY285" fmla="*/ 2749069 h 3069046"/>
                <a:gd name="csX286" fmla="*/ 3085176 w 3971410"/>
                <a:gd name="csY286" fmla="*/ 2666320 h 3069046"/>
                <a:gd name="csX287" fmla="*/ 3126610 w 3971410"/>
                <a:gd name="csY287" fmla="*/ 2637913 h 3069046"/>
                <a:gd name="csX288" fmla="*/ 3236052 w 3971410"/>
                <a:gd name="csY288" fmla="*/ 2584425 h 3069046"/>
                <a:gd name="csX289" fmla="*/ 3294440 w 3971410"/>
                <a:gd name="csY289" fmla="*/ 2617107 h 3069046"/>
                <a:gd name="csX290" fmla="*/ 3313871 w 3971410"/>
                <a:gd name="csY290" fmla="*/ 2684085 h 3069046"/>
                <a:gd name="csX291" fmla="*/ 3207191 w 3971410"/>
                <a:gd name="csY291" fmla="*/ 2817093 h 3069046"/>
                <a:gd name="csX292" fmla="*/ 3044504 w 3971410"/>
                <a:gd name="csY292" fmla="*/ 2883121 h 3069046"/>
                <a:gd name="csX293" fmla="*/ 2917631 w 3971410"/>
                <a:gd name="csY293" fmla="*/ 2927299 h 3069046"/>
                <a:gd name="csX294" fmla="*/ 2879341 w 3971410"/>
                <a:gd name="csY294" fmla="*/ 2966821 h 3069046"/>
                <a:gd name="csX295" fmla="*/ 2901915 w 3971410"/>
                <a:gd name="csY295" fmla="*/ 2991427 h 3069046"/>
                <a:gd name="csX296" fmla="*/ 2985735 w 3971410"/>
                <a:gd name="csY296" fmla="*/ 3004823 h 3069046"/>
                <a:gd name="csX297" fmla="*/ 3048409 w 3971410"/>
                <a:gd name="csY297" fmla="*/ 3001307 h 3069046"/>
                <a:gd name="csX298" fmla="*/ 3074699 w 3971410"/>
                <a:gd name="csY298" fmla="*/ 3066196 h 3069046"/>
                <a:gd name="csX299" fmla="*/ 3088224 w 3971410"/>
                <a:gd name="csY299" fmla="*/ 3069046 h 3069046"/>
                <a:gd name="csX300" fmla="*/ 3136230 w 3971410"/>
                <a:gd name="csY300" fmla="*/ 3025629 h 3069046"/>
                <a:gd name="csX301" fmla="*/ 3250435 w 3971410"/>
                <a:gd name="csY301" fmla="*/ 2900982 h 3069046"/>
                <a:gd name="csX302" fmla="*/ 3261293 w 3971410"/>
                <a:gd name="csY302" fmla="*/ 2892147 h 3069046"/>
                <a:gd name="csX303" fmla="*/ 3299584 w 3971410"/>
                <a:gd name="csY303" fmla="*/ 2861935 h 3069046"/>
                <a:gd name="csX304" fmla="*/ 3300060 w 3971410"/>
                <a:gd name="csY304" fmla="*/ 2861555 h 3069046"/>
                <a:gd name="csX305" fmla="*/ 3406931 w 3971410"/>
                <a:gd name="csY305" fmla="*/ 2767595 h 3069046"/>
                <a:gd name="csX306" fmla="*/ 3445316 w 3971410"/>
                <a:gd name="csY306" fmla="*/ 2718667 h 3069046"/>
                <a:gd name="csX307" fmla="*/ 3520088 w 3971410"/>
                <a:gd name="csY307" fmla="*/ 2636393 h 3069046"/>
                <a:gd name="csX308" fmla="*/ 3588001 w 3971410"/>
                <a:gd name="csY308" fmla="*/ 2615777 h 3069046"/>
                <a:gd name="csX309" fmla="*/ 3634007 w 3971410"/>
                <a:gd name="csY309" fmla="*/ 2619862 h 3069046"/>
                <a:gd name="csX310" fmla="*/ 3683156 w 3971410"/>
                <a:gd name="csY310" fmla="*/ 2624137 h 3069046"/>
                <a:gd name="csX311" fmla="*/ 3709444 w 3971410"/>
                <a:gd name="csY311" fmla="*/ 2622047 h 3069046"/>
                <a:gd name="csX312" fmla="*/ 3773452 w 3971410"/>
                <a:gd name="csY312" fmla="*/ 2577110 h 3069046"/>
                <a:gd name="csX313" fmla="*/ 3768214 w 3971410"/>
                <a:gd name="csY313" fmla="*/ 2553168 h 3069046"/>
                <a:gd name="csX314" fmla="*/ 3718208 w 3971410"/>
                <a:gd name="csY314" fmla="*/ 2531412 h 3069046"/>
                <a:gd name="csX315" fmla="*/ 3703349 w 3971410"/>
                <a:gd name="csY315" fmla="*/ 2530747 h 3069046"/>
                <a:gd name="csX316" fmla="*/ 3676964 w 3971410"/>
                <a:gd name="csY316" fmla="*/ 2531507 h 3069046"/>
                <a:gd name="csX317" fmla="*/ 3645722 w 3971410"/>
                <a:gd name="csY317" fmla="*/ 2532362 h 3069046"/>
                <a:gd name="csX318" fmla="*/ 3567141 w 3971410"/>
                <a:gd name="csY318" fmla="*/ 2497115 h 3069046"/>
                <a:gd name="csX319" fmla="*/ 3619433 w 3971410"/>
                <a:gd name="csY319" fmla="*/ 2385674 h 3069046"/>
                <a:gd name="csX320" fmla="*/ 3654676 w 3971410"/>
                <a:gd name="csY320" fmla="*/ 2317651 h 3069046"/>
                <a:gd name="csX321" fmla="*/ 3620005 w 3971410"/>
                <a:gd name="csY321" fmla="*/ 2297414 h 3069046"/>
                <a:gd name="csX322" fmla="*/ 3515420 w 3971410"/>
                <a:gd name="csY322" fmla="*/ 2323161 h 3069046"/>
                <a:gd name="csX323" fmla="*/ 3497418 w 3971410"/>
                <a:gd name="csY323" fmla="*/ 2328861 h 3069046"/>
                <a:gd name="csX324" fmla="*/ 3481988 w 3971410"/>
                <a:gd name="csY324" fmla="*/ 2331331 h 3069046"/>
                <a:gd name="csX325" fmla="*/ 3451889 w 3971410"/>
                <a:gd name="csY325" fmla="*/ 2317936 h 3069046"/>
                <a:gd name="csX326" fmla="*/ 3444935 w 3971410"/>
                <a:gd name="csY326" fmla="*/ 2251527 h 3069046"/>
                <a:gd name="csX327" fmla="*/ 3581809 w 3971410"/>
                <a:gd name="csY327" fmla="*/ 2087833 h 3069046"/>
                <a:gd name="csX328" fmla="*/ 3601717 w 3971410"/>
                <a:gd name="csY328" fmla="*/ 2069877 h 3069046"/>
                <a:gd name="csX329" fmla="*/ 3758022 w 3971410"/>
                <a:gd name="csY329" fmla="*/ 1952451 h 3069046"/>
                <a:gd name="csX330" fmla="*/ 3927662 w 3971410"/>
                <a:gd name="csY330" fmla="*/ 1815453 h 3069046"/>
                <a:gd name="csX331" fmla="*/ 3970239 w 3971410"/>
                <a:gd name="csY331" fmla="*/ 1715413 h 30690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Lst>
              <a:rect l="l" t="t" r="r" b="b"/>
              <a:pathLst>
                <a:path w="3971410" h="3069046">
                  <a:moveTo>
                    <a:pt x="3970906" y="1715318"/>
                  </a:moveTo>
                  <a:cubicBezTo>
                    <a:pt x="3968620" y="1706102"/>
                    <a:pt x="3963000" y="1699547"/>
                    <a:pt x="3954618" y="1696222"/>
                  </a:cubicBezTo>
                  <a:cubicBezTo>
                    <a:pt x="3951189" y="1694797"/>
                    <a:pt x="3947379" y="1694132"/>
                    <a:pt x="3943379" y="1694132"/>
                  </a:cubicBezTo>
                  <a:cubicBezTo>
                    <a:pt x="3910327" y="1694132"/>
                    <a:pt x="3864035" y="1743439"/>
                    <a:pt x="3823268" y="1789612"/>
                  </a:cubicBezTo>
                  <a:cubicBezTo>
                    <a:pt x="3814124" y="1799968"/>
                    <a:pt x="3806314" y="1808803"/>
                    <a:pt x="3800218" y="1814978"/>
                  </a:cubicBezTo>
                  <a:cubicBezTo>
                    <a:pt x="3749926" y="1865521"/>
                    <a:pt x="3698300" y="1900388"/>
                    <a:pt x="3632864" y="1928034"/>
                  </a:cubicBezTo>
                  <a:cubicBezTo>
                    <a:pt x="3621529" y="1932785"/>
                    <a:pt x="3610099" y="1937440"/>
                    <a:pt x="3598574" y="1942095"/>
                  </a:cubicBezTo>
                  <a:cubicBezTo>
                    <a:pt x="3545805" y="1963376"/>
                    <a:pt x="3491322" y="1985417"/>
                    <a:pt x="3448364" y="2024275"/>
                  </a:cubicBezTo>
                  <a:cubicBezTo>
                    <a:pt x="3403121" y="2065127"/>
                    <a:pt x="3374069" y="2107404"/>
                    <a:pt x="3340351" y="2156427"/>
                  </a:cubicBezTo>
                  <a:lnTo>
                    <a:pt x="3339493" y="2157662"/>
                  </a:lnTo>
                  <a:cubicBezTo>
                    <a:pt x="3335874" y="2162887"/>
                    <a:pt x="3332255" y="2168113"/>
                    <a:pt x="3328635" y="2173433"/>
                  </a:cubicBezTo>
                  <a:cubicBezTo>
                    <a:pt x="3294917" y="2222170"/>
                    <a:pt x="3252530" y="2247822"/>
                    <a:pt x="3205953" y="2247822"/>
                  </a:cubicBezTo>
                  <a:cubicBezTo>
                    <a:pt x="3201572" y="2247822"/>
                    <a:pt x="3197095" y="2247632"/>
                    <a:pt x="3192618" y="2247157"/>
                  </a:cubicBezTo>
                  <a:cubicBezTo>
                    <a:pt x="3137373" y="2241551"/>
                    <a:pt x="3090224" y="2203929"/>
                    <a:pt x="3075270" y="2153387"/>
                  </a:cubicBezTo>
                  <a:cubicBezTo>
                    <a:pt x="3057744" y="2094103"/>
                    <a:pt x="3076699" y="2035105"/>
                    <a:pt x="3095082" y="1978102"/>
                  </a:cubicBezTo>
                  <a:cubicBezTo>
                    <a:pt x="3115180" y="1915589"/>
                    <a:pt x="3134230" y="1856496"/>
                    <a:pt x="3113560" y="1792842"/>
                  </a:cubicBezTo>
                  <a:cubicBezTo>
                    <a:pt x="3096130" y="1739164"/>
                    <a:pt x="3062126" y="1689381"/>
                    <a:pt x="3029264" y="1641214"/>
                  </a:cubicBezTo>
                  <a:cubicBezTo>
                    <a:pt x="3018406" y="1625348"/>
                    <a:pt x="3007261" y="1609007"/>
                    <a:pt x="2997070" y="1592951"/>
                  </a:cubicBezTo>
                  <a:cubicBezTo>
                    <a:pt x="2983735" y="1571955"/>
                    <a:pt x="2969066" y="1551149"/>
                    <a:pt x="2953541" y="1529108"/>
                  </a:cubicBezTo>
                  <a:cubicBezTo>
                    <a:pt x="2921536" y="1483790"/>
                    <a:pt x="2888580" y="1436953"/>
                    <a:pt x="2868197" y="1388975"/>
                  </a:cubicBezTo>
                  <a:cubicBezTo>
                    <a:pt x="2862482" y="1375390"/>
                    <a:pt x="2862196" y="1363039"/>
                    <a:pt x="2867625" y="1354868"/>
                  </a:cubicBezTo>
                  <a:cubicBezTo>
                    <a:pt x="2871721" y="1348598"/>
                    <a:pt x="2878865" y="1345463"/>
                    <a:pt x="2888675" y="1345463"/>
                  </a:cubicBezTo>
                  <a:cubicBezTo>
                    <a:pt x="2934491" y="1345463"/>
                    <a:pt x="2964685" y="1416622"/>
                    <a:pt x="2988974" y="1473815"/>
                  </a:cubicBezTo>
                  <a:cubicBezTo>
                    <a:pt x="3011738" y="1527398"/>
                    <a:pt x="3024311" y="1552669"/>
                    <a:pt x="3040980" y="1552669"/>
                  </a:cubicBezTo>
                  <a:cubicBezTo>
                    <a:pt x="3057649" y="1552669"/>
                    <a:pt x="3070508" y="1528063"/>
                    <a:pt x="3084605" y="1499466"/>
                  </a:cubicBezTo>
                  <a:cubicBezTo>
                    <a:pt x="3104607" y="1458899"/>
                    <a:pt x="3127372" y="1412917"/>
                    <a:pt x="3170996" y="1412917"/>
                  </a:cubicBezTo>
                  <a:cubicBezTo>
                    <a:pt x="3226241" y="1412917"/>
                    <a:pt x="3284439" y="1449874"/>
                    <a:pt x="3335874" y="1482460"/>
                  </a:cubicBezTo>
                  <a:cubicBezTo>
                    <a:pt x="3352638" y="1493101"/>
                    <a:pt x="3368450" y="1503171"/>
                    <a:pt x="3383499" y="1511437"/>
                  </a:cubicBezTo>
                  <a:cubicBezTo>
                    <a:pt x="3392452" y="1516377"/>
                    <a:pt x="3402549" y="1521317"/>
                    <a:pt x="3412360" y="1526068"/>
                  </a:cubicBezTo>
                  <a:cubicBezTo>
                    <a:pt x="3437887" y="1538513"/>
                    <a:pt x="3466748" y="1552574"/>
                    <a:pt x="3484655" y="1571670"/>
                  </a:cubicBezTo>
                  <a:cubicBezTo>
                    <a:pt x="3498085" y="1586111"/>
                    <a:pt x="3501228" y="1603307"/>
                    <a:pt x="3504562" y="1621643"/>
                  </a:cubicBezTo>
                  <a:cubicBezTo>
                    <a:pt x="3506086" y="1630003"/>
                    <a:pt x="3507610" y="1638744"/>
                    <a:pt x="3510277" y="1647294"/>
                  </a:cubicBezTo>
                  <a:cubicBezTo>
                    <a:pt x="3520468" y="1680356"/>
                    <a:pt x="3545043" y="1709618"/>
                    <a:pt x="3574285" y="1723583"/>
                  </a:cubicBezTo>
                  <a:cubicBezTo>
                    <a:pt x="3586667" y="1729474"/>
                    <a:pt x="3599431" y="1732419"/>
                    <a:pt x="3612290" y="1732419"/>
                  </a:cubicBezTo>
                  <a:cubicBezTo>
                    <a:pt x="3622862" y="1732419"/>
                    <a:pt x="3633435" y="1730329"/>
                    <a:pt x="3643532" y="1726339"/>
                  </a:cubicBezTo>
                  <a:cubicBezTo>
                    <a:pt x="3671249" y="1715318"/>
                    <a:pt x="3692490" y="1690426"/>
                    <a:pt x="3697634" y="1663065"/>
                  </a:cubicBezTo>
                  <a:cubicBezTo>
                    <a:pt x="3702015" y="1639409"/>
                    <a:pt x="3692681" y="1622213"/>
                    <a:pt x="3682679" y="1603877"/>
                  </a:cubicBezTo>
                  <a:cubicBezTo>
                    <a:pt x="3679536" y="1598082"/>
                    <a:pt x="3676298" y="1592096"/>
                    <a:pt x="3673440" y="1585921"/>
                  </a:cubicBezTo>
                  <a:cubicBezTo>
                    <a:pt x="3660772" y="1557989"/>
                    <a:pt x="3670011" y="1532053"/>
                    <a:pt x="3679822" y="1504692"/>
                  </a:cubicBezTo>
                  <a:cubicBezTo>
                    <a:pt x="3689061" y="1478850"/>
                    <a:pt x="3698586" y="1452059"/>
                    <a:pt x="3686108" y="1425077"/>
                  </a:cubicBezTo>
                  <a:cubicBezTo>
                    <a:pt x="3680012" y="1411966"/>
                    <a:pt x="3669154" y="1402751"/>
                    <a:pt x="3658772" y="1393821"/>
                  </a:cubicBezTo>
                  <a:cubicBezTo>
                    <a:pt x="3644770" y="1381945"/>
                    <a:pt x="3631625" y="1370734"/>
                    <a:pt x="3629625" y="1351258"/>
                  </a:cubicBezTo>
                  <a:cubicBezTo>
                    <a:pt x="3626386" y="1319526"/>
                    <a:pt x="3656009" y="1295585"/>
                    <a:pt x="3668868" y="1286655"/>
                  </a:cubicBezTo>
                  <a:cubicBezTo>
                    <a:pt x="3688585" y="1273069"/>
                    <a:pt x="3717446" y="1268224"/>
                    <a:pt x="3745354" y="1263568"/>
                  </a:cubicBezTo>
                  <a:cubicBezTo>
                    <a:pt x="3787550" y="1256443"/>
                    <a:pt x="3827459" y="1249793"/>
                    <a:pt x="3827459" y="1212931"/>
                  </a:cubicBezTo>
                  <a:cubicBezTo>
                    <a:pt x="3827459" y="1184524"/>
                    <a:pt x="3781263" y="1168088"/>
                    <a:pt x="3727828" y="1148897"/>
                  </a:cubicBezTo>
                  <a:cubicBezTo>
                    <a:pt x="3654390" y="1122581"/>
                    <a:pt x="3562950" y="1089899"/>
                    <a:pt x="3562950" y="1014940"/>
                  </a:cubicBezTo>
                  <a:cubicBezTo>
                    <a:pt x="3562950" y="907299"/>
                    <a:pt x="3640674" y="883548"/>
                    <a:pt x="3709349" y="862552"/>
                  </a:cubicBezTo>
                  <a:cubicBezTo>
                    <a:pt x="3755641" y="848396"/>
                    <a:pt x="3795646" y="836235"/>
                    <a:pt x="3795646" y="798613"/>
                  </a:cubicBezTo>
                  <a:cubicBezTo>
                    <a:pt x="3795646" y="768877"/>
                    <a:pt x="3778786" y="763271"/>
                    <a:pt x="3760880" y="757381"/>
                  </a:cubicBezTo>
                  <a:cubicBezTo>
                    <a:pt x="3745354" y="752251"/>
                    <a:pt x="3729257" y="746930"/>
                    <a:pt x="3719636" y="725934"/>
                  </a:cubicBezTo>
                  <a:cubicBezTo>
                    <a:pt x="3715541" y="716909"/>
                    <a:pt x="3715731" y="702468"/>
                    <a:pt x="3716112" y="687267"/>
                  </a:cubicBezTo>
                  <a:cubicBezTo>
                    <a:pt x="3716493" y="666176"/>
                    <a:pt x="3716969" y="644420"/>
                    <a:pt x="3705730" y="633019"/>
                  </a:cubicBezTo>
                  <a:cubicBezTo>
                    <a:pt x="3700682" y="627889"/>
                    <a:pt x="3693728" y="625324"/>
                    <a:pt x="3684870" y="625324"/>
                  </a:cubicBezTo>
                  <a:cubicBezTo>
                    <a:pt x="3653342" y="625324"/>
                    <a:pt x="3624291" y="665321"/>
                    <a:pt x="3593525" y="707693"/>
                  </a:cubicBezTo>
                  <a:cubicBezTo>
                    <a:pt x="3571427" y="738095"/>
                    <a:pt x="3548663" y="769542"/>
                    <a:pt x="3525517" y="783697"/>
                  </a:cubicBezTo>
                  <a:cubicBezTo>
                    <a:pt x="3477606" y="813149"/>
                    <a:pt x="3416741" y="817234"/>
                    <a:pt x="3363497" y="817424"/>
                  </a:cubicBezTo>
                  <a:cubicBezTo>
                    <a:pt x="3357019" y="817424"/>
                    <a:pt x="3350352" y="817424"/>
                    <a:pt x="3343494" y="817424"/>
                  </a:cubicBezTo>
                  <a:cubicBezTo>
                    <a:pt x="3241100" y="817424"/>
                    <a:pt x="3126038" y="810964"/>
                    <a:pt x="3057744" y="733250"/>
                  </a:cubicBezTo>
                  <a:cubicBezTo>
                    <a:pt x="2995069" y="662091"/>
                    <a:pt x="3022121" y="588842"/>
                    <a:pt x="3050696" y="511223"/>
                  </a:cubicBezTo>
                  <a:cubicBezTo>
                    <a:pt x="3060887" y="483671"/>
                    <a:pt x="3071365" y="455170"/>
                    <a:pt x="3077270" y="427143"/>
                  </a:cubicBezTo>
                  <a:cubicBezTo>
                    <a:pt x="3083081" y="399402"/>
                    <a:pt x="3076889" y="360450"/>
                    <a:pt x="3056696" y="345914"/>
                  </a:cubicBezTo>
                  <a:cubicBezTo>
                    <a:pt x="3051076" y="341828"/>
                    <a:pt x="3044504" y="339738"/>
                    <a:pt x="3037360" y="339738"/>
                  </a:cubicBezTo>
                  <a:cubicBezTo>
                    <a:pt x="3028979" y="339738"/>
                    <a:pt x="3019644" y="342684"/>
                    <a:pt x="3009643" y="348479"/>
                  </a:cubicBezTo>
                  <a:cubicBezTo>
                    <a:pt x="2966018" y="373845"/>
                    <a:pt x="2942110" y="448234"/>
                    <a:pt x="2927728" y="492697"/>
                  </a:cubicBezTo>
                  <a:lnTo>
                    <a:pt x="2926585" y="496212"/>
                  </a:lnTo>
                  <a:cubicBezTo>
                    <a:pt x="2922299" y="509418"/>
                    <a:pt x="2918489" y="528039"/>
                    <a:pt x="2914107" y="549700"/>
                  </a:cubicBezTo>
                  <a:cubicBezTo>
                    <a:pt x="2900677" y="615158"/>
                    <a:pt x="2882293" y="704748"/>
                    <a:pt x="2833811" y="731255"/>
                  </a:cubicBezTo>
                  <a:cubicBezTo>
                    <a:pt x="2824572" y="736290"/>
                    <a:pt x="2814380" y="738855"/>
                    <a:pt x="2803522" y="738855"/>
                  </a:cubicBezTo>
                  <a:cubicBezTo>
                    <a:pt x="2793425" y="738855"/>
                    <a:pt x="2782376" y="736670"/>
                    <a:pt x="2770946" y="732205"/>
                  </a:cubicBezTo>
                  <a:cubicBezTo>
                    <a:pt x="2727417" y="715484"/>
                    <a:pt x="2716082" y="653825"/>
                    <a:pt x="2707796" y="608888"/>
                  </a:cubicBezTo>
                  <a:cubicBezTo>
                    <a:pt x="2706462" y="601763"/>
                    <a:pt x="2705224" y="594922"/>
                    <a:pt x="2703890" y="588747"/>
                  </a:cubicBezTo>
                  <a:cubicBezTo>
                    <a:pt x="2693794" y="540674"/>
                    <a:pt x="2684174" y="483861"/>
                    <a:pt x="2689317" y="426668"/>
                  </a:cubicBezTo>
                  <a:cubicBezTo>
                    <a:pt x="2694365" y="370140"/>
                    <a:pt x="2715606" y="320357"/>
                    <a:pt x="2752373" y="278745"/>
                  </a:cubicBezTo>
                  <a:cubicBezTo>
                    <a:pt x="2759516" y="270670"/>
                    <a:pt x="2770280" y="261454"/>
                    <a:pt x="2782757" y="250719"/>
                  </a:cubicBezTo>
                  <a:cubicBezTo>
                    <a:pt x="2819809" y="218892"/>
                    <a:pt x="2870483" y="175285"/>
                    <a:pt x="2870483" y="121987"/>
                  </a:cubicBezTo>
                  <a:cubicBezTo>
                    <a:pt x="2870483" y="105836"/>
                    <a:pt x="2862386" y="53203"/>
                    <a:pt x="2757611" y="53203"/>
                  </a:cubicBezTo>
                  <a:cubicBezTo>
                    <a:pt x="2728084" y="53203"/>
                    <a:pt x="2691222" y="40757"/>
                    <a:pt x="2652265" y="27551"/>
                  </a:cubicBezTo>
                  <a:cubicBezTo>
                    <a:pt x="2612260" y="14061"/>
                    <a:pt x="2570826" y="0"/>
                    <a:pt x="2536536" y="0"/>
                  </a:cubicBezTo>
                  <a:cubicBezTo>
                    <a:pt x="2489673" y="0"/>
                    <a:pt x="2456145" y="13301"/>
                    <a:pt x="2423665" y="26126"/>
                  </a:cubicBezTo>
                  <a:cubicBezTo>
                    <a:pt x="2396233" y="36957"/>
                    <a:pt x="2370420" y="47218"/>
                    <a:pt x="2339845" y="47218"/>
                  </a:cubicBezTo>
                  <a:cubicBezTo>
                    <a:pt x="2309269" y="47218"/>
                    <a:pt x="2288696" y="35627"/>
                    <a:pt x="2266407" y="23371"/>
                  </a:cubicBezTo>
                  <a:cubicBezTo>
                    <a:pt x="2246690" y="12541"/>
                    <a:pt x="2226307" y="1330"/>
                    <a:pt x="2200780" y="1330"/>
                  </a:cubicBezTo>
                  <a:cubicBezTo>
                    <a:pt x="2155346" y="1330"/>
                    <a:pt x="2149916" y="79329"/>
                    <a:pt x="2148202" y="104981"/>
                  </a:cubicBezTo>
                  <a:cubicBezTo>
                    <a:pt x="2144963" y="152008"/>
                    <a:pt x="2144011" y="200176"/>
                    <a:pt x="2143154" y="246728"/>
                  </a:cubicBezTo>
                  <a:cubicBezTo>
                    <a:pt x="2142677" y="269910"/>
                    <a:pt x="2142296" y="293756"/>
                    <a:pt x="2141534" y="317507"/>
                  </a:cubicBezTo>
                  <a:cubicBezTo>
                    <a:pt x="2141058" y="333563"/>
                    <a:pt x="2140296" y="349999"/>
                    <a:pt x="2139534" y="365865"/>
                  </a:cubicBezTo>
                  <a:lnTo>
                    <a:pt x="2139534" y="366530"/>
                  </a:lnTo>
                  <a:cubicBezTo>
                    <a:pt x="2137439" y="411562"/>
                    <a:pt x="2135248" y="458020"/>
                    <a:pt x="2138391" y="503432"/>
                  </a:cubicBezTo>
                  <a:cubicBezTo>
                    <a:pt x="2147059" y="629124"/>
                    <a:pt x="2244595" y="687457"/>
                    <a:pt x="2338988" y="743985"/>
                  </a:cubicBezTo>
                  <a:cubicBezTo>
                    <a:pt x="2392042" y="775717"/>
                    <a:pt x="2432237" y="866922"/>
                    <a:pt x="2417093" y="921360"/>
                  </a:cubicBezTo>
                  <a:cubicBezTo>
                    <a:pt x="2410234" y="946061"/>
                    <a:pt x="2392899" y="959172"/>
                    <a:pt x="2366896" y="959172"/>
                  </a:cubicBezTo>
                  <a:cubicBezTo>
                    <a:pt x="2315842" y="959172"/>
                    <a:pt x="2298983" y="921170"/>
                    <a:pt x="2282600" y="884498"/>
                  </a:cubicBezTo>
                  <a:cubicBezTo>
                    <a:pt x="2268122" y="851911"/>
                    <a:pt x="2253167" y="818279"/>
                    <a:pt x="2213543" y="818279"/>
                  </a:cubicBezTo>
                  <a:cubicBezTo>
                    <a:pt x="2204876" y="818279"/>
                    <a:pt x="2199160" y="820369"/>
                    <a:pt x="2196208" y="824740"/>
                  </a:cubicBezTo>
                  <a:cubicBezTo>
                    <a:pt x="2190588" y="832910"/>
                    <a:pt x="2194969" y="845736"/>
                    <a:pt x="2204114" y="869677"/>
                  </a:cubicBezTo>
                  <a:cubicBezTo>
                    <a:pt x="2212972" y="893048"/>
                    <a:pt x="2224973" y="924970"/>
                    <a:pt x="2224973" y="959932"/>
                  </a:cubicBezTo>
                  <a:cubicBezTo>
                    <a:pt x="2224973" y="986153"/>
                    <a:pt x="2212115" y="999454"/>
                    <a:pt x="2199637" y="1012280"/>
                  </a:cubicBezTo>
                  <a:cubicBezTo>
                    <a:pt x="2187635" y="1024631"/>
                    <a:pt x="2175253" y="1037456"/>
                    <a:pt x="2175253" y="1061017"/>
                  </a:cubicBezTo>
                  <a:cubicBezTo>
                    <a:pt x="2175253" y="1086574"/>
                    <a:pt x="2199256" y="1100825"/>
                    <a:pt x="2222497" y="1114600"/>
                  </a:cubicBezTo>
                  <a:cubicBezTo>
                    <a:pt x="2245738" y="1128376"/>
                    <a:pt x="2269646" y="1142532"/>
                    <a:pt x="2269646" y="1167898"/>
                  </a:cubicBezTo>
                  <a:cubicBezTo>
                    <a:pt x="2269646" y="1220151"/>
                    <a:pt x="2153059" y="1257203"/>
                    <a:pt x="1986086" y="1258153"/>
                  </a:cubicBezTo>
                  <a:cubicBezTo>
                    <a:pt x="1819208" y="1257203"/>
                    <a:pt x="1702622" y="1220056"/>
                    <a:pt x="1702622" y="1167898"/>
                  </a:cubicBezTo>
                  <a:cubicBezTo>
                    <a:pt x="1702622" y="1142627"/>
                    <a:pt x="1726625" y="1128376"/>
                    <a:pt x="1749771" y="1114600"/>
                  </a:cubicBezTo>
                  <a:cubicBezTo>
                    <a:pt x="1773012" y="1100825"/>
                    <a:pt x="1797015" y="1086574"/>
                    <a:pt x="1797015" y="1061017"/>
                  </a:cubicBezTo>
                  <a:cubicBezTo>
                    <a:pt x="1797015" y="1037456"/>
                    <a:pt x="1784632" y="1024725"/>
                    <a:pt x="1772631" y="1012280"/>
                  </a:cubicBezTo>
                  <a:cubicBezTo>
                    <a:pt x="1760153" y="999454"/>
                    <a:pt x="1747294" y="986153"/>
                    <a:pt x="1747294" y="959932"/>
                  </a:cubicBezTo>
                  <a:cubicBezTo>
                    <a:pt x="1747294" y="924875"/>
                    <a:pt x="1759391" y="892953"/>
                    <a:pt x="1768154" y="869677"/>
                  </a:cubicBezTo>
                  <a:cubicBezTo>
                    <a:pt x="1777203" y="845736"/>
                    <a:pt x="1781680" y="832815"/>
                    <a:pt x="1775965" y="824740"/>
                  </a:cubicBezTo>
                  <a:cubicBezTo>
                    <a:pt x="1773012" y="820464"/>
                    <a:pt x="1767297" y="818279"/>
                    <a:pt x="1758629" y="818279"/>
                  </a:cubicBezTo>
                  <a:cubicBezTo>
                    <a:pt x="1719005" y="818279"/>
                    <a:pt x="1704051" y="851911"/>
                    <a:pt x="1689573" y="884498"/>
                  </a:cubicBezTo>
                  <a:cubicBezTo>
                    <a:pt x="1673190" y="921265"/>
                    <a:pt x="1656331" y="959172"/>
                    <a:pt x="1605277" y="959172"/>
                  </a:cubicBezTo>
                  <a:cubicBezTo>
                    <a:pt x="1579369" y="959172"/>
                    <a:pt x="1561938" y="946061"/>
                    <a:pt x="1555080" y="921360"/>
                  </a:cubicBezTo>
                  <a:cubicBezTo>
                    <a:pt x="1539935" y="866922"/>
                    <a:pt x="1580131" y="775717"/>
                    <a:pt x="1633185" y="743985"/>
                  </a:cubicBezTo>
                  <a:cubicBezTo>
                    <a:pt x="1727578" y="687552"/>
                    <a:pt x="1825114" y="629124"/>
                    <a:pt x="1833782" y="503432"/>
                  </a:cubicBezTo>
                  <a:cubicBezTo>
                    <a:pt x="1836925" y="458115"/>
                    <a:pt x="1834734" y="411562"/>
                    <a:pt x="1832639" y="366530"/>
                  </a:cubicBezTo>
                  <a:lnTo>
                    <a:pt x="1832639" y="365865"/>
                  </a:lnTo>
                  <a:cubicBezTo>
                    <a:pt x="1831876" y="349999"/>
                    <a:pt x="1831115" y="333563"/>
                    <a:pt x="1830543" y="317507"/>
                  </a:cubicBezTo>
                  <a:cubicBezTo>
                    <a:pt x="1829781" y="293756"/>
                    <a:pt x="1829305" y="269910"/>
                    <a:pt x="1828924" y="246823"/>
                  </a:cubicBezTo>
                  <a:cubicBezTo>
                    <a:pt x="1828066" y="200176"/>
                    <a:pt x="1827114" y="152103"/>
                    <a:pt x="1823875" y="105076"/>
                  </a:cubicBezTo>
                  <a:cubicBezTo>
                    <a:pt x="1816732" y="1425"/>
                    <a:pt x="1782537" y="1425"/>
                    <a:pt x="1771298" y="1425"/>
                  </a:cubicBezTo>
                  <a:cubicBezTo>
                    <a:pt x="1745771" y="1425"/>
                    <a:pt x="1725387" y="12636"/>
                    <a:pt x="1705670" y="23466"/>
                  </a:cubicBezTo>
                  <a:cubicBezTo>
                    <a:pt x="1683382" y="35722"/>
                    <a:pt x="1662332" y="47313"/>
                    <a:pt x="1632232" y="47313"/>
                  </a:cubicBezTo>
                  <a:cubicBezTo>
                    <a:pt x="1602133" y="47313"/>
                    <a:pt x="1575844" y="37052"/>
                    <a:pt x="1548413" y="26221"/>
                  </a:cubicBezTo>
                  <a:cubicBezTo>
                    <a:pt x="1515932" y="13396"/>
                    <a:pt x="1482404" y="95"/>
                    <a:pt x="1435541" y="95"/>
                  </a:cubicBezTo>
                  <a:cubicBezTo>
                    <a:pt x="1401251" y="95"/>
                    <a:pt x="1359913" y="14061"/>
                    <a:pt x="1319812" y="27646"/>
                  </a:cubicBezTo>
                  <a:cubicBezTo>
                    <a:pt x="1280855" y="40852"/>
                    <a:pt x="1243994" y="53298"/>
                    <a:pt x="1214466" y="53298"/>
                  </a:cubicBezTo>
                  <a:cubicBezTo>
                    <a:pt x="1187987" y="53298"/>
                    <a:pt x="1101595" y="58238"/>
                    <a:pt x="1101595" y="122082"/>
                  </a:cubicBezTo>
                  <a:cubicBezTo>
                    <a:pt x="1101595" y="175475"/>
                    <a:pt x="1152363" y="218987"/>
                    <a:pt x="1189320" y="250814"/>
                  </a:cubicBezTo>
                  <a:cubicBezTo>
                    <a:pt x="1201798" y="261549"/>
                    <a:pt x="1212561" y="270765"/>
                    <a:pt x="1219705" y="278840"/>
                  </a:cubicBezTo>
                  <a:cubicBezTo>
                    <a:pt x="1256471" y="320452"/>
                    <a:pt x="1277712" y="370235"/>
                    <a:pt x="1282760" y="426763"/>
                  </a:cubicBezTo>
                  <a:cubicBezTo>
                    <a:pt x="1287904" y="483956"/>
                    <a:pt x="1278283" y="540769"/>
                    <a:pt x="1268187" y="588842"/>
                  </a:cubicBezTo>
                  <a:cubicBezTo>
                    <a:pt x="1266853" y="595017"/>
                    <a:pt x="1265615" y="601763"/>
                    <a:pt x="1264282" y="608983"/>
                  </a:cubicBezTo>
                  <a:cubicBezTo>
                    <a:pt x="1255995" y="654015"/>
                    <a:pt x="1244660" y="715674"/>
                    <a:pt x="1201131" y="732300"/>
                  </a:cubicBezTo>
                  <a:cubicBezTo>
                    <a:pt x="1189606" y="736670"/>
                    <a:pt x="1178652" y="738950"/>
                    <a:pt x="1168556" y="738950"/>
                  </a:cubicBezTo>
                  <a:cubicBezTo>
                    <a:pt x="1157697" y="738950"/>
                    <a:pt x="1147505" y="736385"/>
                    <a:pt x="1138266" y="731350"/>
                  </a:cubicBezTo>
                  <a:cubicBezTo>
                    <a:pt x="1089784" y="704843"/>
                    <a:pt x="1071400" y="615253"/>
                    <a:pt x="1057970" y="549795"/>
                  </a:cubicBezTo>
                  <a:cubicBezTo>
                    <a:pt x="1053494" y="528134"/>
                    <a:pt x="1049683" y="509513"/>
                    <a:pt x="1045492" y="496307"/>
                  </a:cubicBezTo>
                  <a:lnTo>
                    <a:pt x="1044349" y="492792"/>
                  </a:lnTo>
                  <a:cubicBezTo>
                    <a:pt x="1030062" y="448329"/>
                    <a:pt x="1006059" y="374035"/>
                    <a:pt x="962434" y="348574"/>
                  </a:cubicBezTo>
                  <a:cubicBezTo>
                    <a:pt x="952528" y="342779"/>
                    <a:pt x="943194" y="339833"/>
                    <a:pt x="934717" y="339833"/>
                  </a:cubicBezTo>
                  <a:cubicBezTo>
                    <a:pt x="927573" y="339833"/>
                    <a:pt x="921001" y="341923"/>
                    <a:pt x="915381" y="346009"/>
                  </a:cubicBezTo>
                  <a:cubicBezTo>
                    <a:pt x="895188" y="360544"/>
                    <a:pt x="888997" y="399497"/>
                    <a:pt x="894807" y="427238"/>
                  </a:cubicBezTo>
                  <a:cubicBezTo>
                    <a:pt x="900712" y="455265"/>
                    <a:pt x="911190" y="483766"/>
                    <a:pt x="921382" y="511318"/>
                  </a:cubicBezTo>
                  <a:cubicBezTo>
                    <a:pt x="949957" y="588937"/>
                    <a:pt x="977008" y="662186"/>
                    <a:pt x="914333" y="733345"/>
                  </a:cubicBezTo>
                  <a:cubicBezTo>
                    <a:pt x="845944" y="811059"/>
                    <a:pt x="730977" y="817519"/>
                    <a:pt x="628583" y="817519"/>
                  </a:cubicBezTo>
                  <a:cubicBezTo>
                    <a:pt x="621820" y="817519"/>
                    <a:pt x="615153" y="817519"/>
                    <a:pt x="608581" y="817519"/>
                  </a:cubicBezTo>
                  <a:cubicBezTo>
                    <a:pt x="555336" y="817329"/>
                    <a:pt x="494471" y="813149"/>
                    <a:pt x="446560" y="783792"/>
                  </a:cubicBezTo>
                  <a:cubicBezTo>
                    <a:pt x="423510" y="769637"/>
                    <a:pt x="400650" y="738190"/>
                    <a:pt x="378647" y="707788"/>
                  </a:cubicBezTo>
                  <a:cubicBezTo>
                    <a:pt x="347881" y="665321"/>
                    <a:pt x="318735" y="625324"/>
                    <a:pt x="287207" y="625324"/>
                  </a:cubicBezTo>
                  <a:cubicBezTo>
                    <a:pt x="278349" y="625324"/>
                    <a:pt x="271396" y="627889"/>
                    <a:pt x="266348" y="633019"/>
                  </a:cubicBezTo>
                  <a:cubicBezTo>
                    <a:pt x="255108" y="644420"/>
                    <a:pt x="255584" y="666176"/>
                    <a:pt x="255965" y="687172"/>
                  </a:cubicBezTo>
                  <a:cubicBezTo>
                    <a:pt x="256251" y="702468"/>
                    <a:pt x="256537" y="716909"/>
                    <a:pt x="252346" y="725934"/>
                  </a:cubicBezTo>
                  <a:cubicBezTo>
                    <a:pt x="242630" y="747025"/>
                    <a:pt x="226628" y="752251"/>
                    <a:pt x="211102" y="757381"/>
                  </a:cubicBezTo>
                  <a:cubicBezTo>
                    <a:pt x="193195" y="763271"/>
                    <a:pt x="176336" y="768877"/>
                    <a:pt x="176336" y="798613"/>
                  </a:cubicBezTo>
                  <a:cubicBezTo>
                    <a:pt x="176336" y="836235"/>
                    <a:pt x="216341" y="848396"/>
                    <a:pt x="262633" y="862552"/>
                  </a:cubicBezTo>
                  <a:cubicBezTo>
                    <a:pt x="331213" y="883548"/>
                    <a:pt x="409032" y="907299"/>
                    <a:pt x="409032" y="1014940"/>
                  </a:cubicBezTo>
                  <a:cubicBezTo>
                    <a:pt x="409032" y="1089899"/>
                    <a:pt x="317592" y="1122676"/>
                    <a:pt x="244154" y="1148897"/>
                  </a:cubicBezTo>
                  <a:cubicBezTo>
                    <a:pt x="190719" y="1167993"/>
                    <a:pt x="144523" y="1184524"/>
                    <a:pt x="144523" y="1212931"/>
                  </a:cubicBezTo>
                  <a:cubicBezTo>
                    <a:pt x="144523" y="1249793"/>
                    <a:pt x="184432" y="1256538"/>
                    <a:pt x="226628" y="1263568"/>
                  </a:cubicBezTo>
                  <a:cubicBezTo>
                    <a:pt x="254536" y="1268224"/>
                    <a:pt x="283302" y="1273069"/>
                    <a:pt x="303114" y="1286655"/>
                  </a:cubicBezTo>
                  <a:cubicBezTo>
                    <a:pt x="315973" y="1295490"/>
                    <a:pt x="345595" y="1319526"/>
                    <a:pt x="342357" y="1351258"/>
                  </a:cubicBezTo>
                  <a:cubicBezTo>
                    <a:pt x="340357" y="1370734"/>
                    <a:pt x="327212" y="1381945"/>
                    <a:pt x="313306" y="1393725"/>
                  </a:cubicBezTo>
                  <a:cubicBezTo>
                    <a:pt x="302828" y="1402656"/>
                    <a:pt x="291970" y="1411871"/>
                    <a:pt x="285874" y="1424982"/>
                  </a:cubicBezTo>
                  <a:cubicBezTo>
                    <a:pt x="273301" y="1451964"/>
                    <a:pt x="282921" y="1478755"/>
                    <a:pt x="292160" y="1504596"/>
                  </a:cubicBezTo>
                  <a:cubicBezTo>
                    <a:pt x="301971" y="1531958"/>
                    <a:pt x="311210" y="1557799"/>
                    <a:pt x="298542" y="1585826"/>
                  </a:cubicBezTo>
                  <a:cubicBezTo>
                    <a:pt x="295780" y="1592001"/>
                    <a:pt x="292541" y="1597987"/>
                    <a:pt x="289398" y="1603687"/>
                  </a:cubicBezTo>
                  <a:cubicBezTo>
                    <a:pt x="279397" y="1622023"/>
                    <a:pt x="269967" y="1639314"/>
                    <a:pt x="274444" y="1662970"/>
                  </a:cubicBezTo>
                  <a:cubicBezTo>
                    <a:pt x="279587" y="1690332"/>
                    <a:pt x="300828" y="1715128"/>
                    <a:pt x="328546" y="1726243"/>
                  </a:cubicBezTo>
                  <a:cubicBezTo>
                    <a:pt x="338642" y="1730329"/>
                    <a:pt x="349215" y="1732324"/>
                    <a:pt x="359788" y="1732324"/>
                  </a:cubicBezTo>
                  <a:cubicBezTo>
                    <a:pt x="372646" y="1732324"/>
                    <a:pt x="385410" y="1729379"/>
                    <a:pt x="397792" y="1723488"/>
                  </a:cubicBezTo>
                  <a:cubicBezTo>
                    <a:pt x="427034" y="1709523"/>
                    <a:pt x="451513" y="1680356"/>
                    <a:pt x="461800" y="1647199"/>
                  </a:cubicBezTo>
                  <a:cubicBezTo>
                    <a:pt x="464467" y="1638649"/>
                    <a:pt x="465991" y="1629908"/>
                    <a:pt x="467515" y="1621548"/>
                  </a:cubicBezTo>
                  <a:cubicBezTo>
                    <a:pt x="470849" y="1603307"/>
                    <a:pt x="473897" y="1586016"/>
                    <a:pt x="487423" y="1571575"/>
                  </a:cubicBezTo>
                  <a:cubicBezTo>
                    <a:pt x="505330" y="1552384"/>
                    <a:pt x="534190" y="1538323"/>
                    <a:pt x="559717" y="1525973"/>
                  </a:cubicBezTo>
                  <a:cubicBezTo>
                    <a:pt x="569528" y="1521222"/>
                    <a:pt x="579625" y="1516282"/>
                    <a:pt x="588578" y="1511342"/>
                  </a:cubicBezTo>
                  <a:cubicBezTo>
                    <a:pt x="603628" y="1502981"/>
                    <a:pt x="619439" y="1492911"/>
                    <a:pt x="636203" y="1482365"/>
                  </a:cubicBezTo>
                  <a:cubicBezTo>
                    <a:pt x="687543" y="1449779"/>
                    <a:pt x="745836" y="1412822"/>
                    <a:pt x="801081" y="1412822"/>
                  </a:cubicBezTo>
                  <a:cubicBezTo>
                    <a:pt x="844706" y="1412822"/>
                    <a:pt x="867470" y="1458804"/>
                    <a:pt x="887473" y="1499371"/>
                  </a:cubicBezTo>
                  <a:cubicBezTo>
                    <a:pt x="901570" y="1527873"/>
                    <a:pt x="913762" y="1552574"/>
                    <a:pt x="931097" y="1552574"/>
                  </a:cubicBezTo>
                  <a:cubicBezTo>
                    <a:pt x="948433" y="1552574"/>
                    <a:pt x="960339" y="1527303"/>
                    <a:pt x="983104" y="1473720"/>
                  </a:cubicBezTo>
                  <a:cubicBezTo>
                    <a:pt x="1007392" y="1416527"/>
                    <a:pt x="1037682" y="1345368"/>
                    <a:pt x="1083402" y="1345368"/>
                  </a:cubicBezTo>
                  <a:cubicBezTo>
                    <a:pt x="1093213" y="1345368"/>
                    <a:pt x="1100261" y="1348503"/>
                    <a:pt x="1104452" y="1354773"/>
                  </a:cubicBezTo>
                  <a:cubicBezTo>
                    <a:pt x="1109786" y="1362849"/>
                    <a:pt x="1109596" y="1375294"/>
                    <a:pt x="1103881" y="1388880"/>
                  </a:cubicBezTo>
                  <a:cubicBezTo>
                    <a:pt x="1083497" y="1436858"/>
                    <a:pt x="1050541" y="1483600"/>
                    <a:pt x="1018632" y="1528918"/>
                  </a:cubicBezTo>
                  <a:cubicBezTo>
                    <a:pt x="1003011" y="1551054"/>
                    <a:pt x="988342" y="1571860"/>
                    <a:pt x="975007" y="1592856"/>
                  </a:cubicBezTo>
                  <a:cubicBezTo>
                    <a:pt x="964816" y="1608817"/>
                    <a:pt x="953671" y="1625253"/>
                    <a:pt x="942813" y="1641119"/>
                  </a:cubicBezTo>
                  <a:cubicBezTo>
                    <a:pt x="909952" y="1689192"/>
                    <a:pt x="875948" y="1738974"/>
                    <a:pt x="858517" y="1792747"/>
                  </a:cubicBezTo>
                  <a:cubicBezTo>
                    <a:pt x="837848" y="1856400"/>
                    <a:pt x="856802" y="1915494"/>
                    <a:pt x="876995" y="1978007"/>
                  </a:cubicBezTo>
                  <a:cubicBezTo>
                    <a:pt x="895378" y="2035010"/>
                    <a:pt x="914333" y="2094008"/>
                    <a:pt x="896807" y="2153292"/>
                  </a:cubicBezTo>
                  <a:cubicBezTo>
                    <a:pt x="881853" y="2203834"/>
                    <a:pt x="834704" y="2241551"/>
                    <a:pt x="779459" y="2247062"/>
                  </a:cubicBezTo>
                  <a:cubicBezTo>
                    <a:pt x="774982" y="2247537"/>
                    <a:pt x="770506" y="2247727"/>
                    <a:pt x="766124" y="2247727"/>
                  </a:cubicBezTo>
                  <a:cubicBezTo>
                    <a:pt x="719642" y="2247727"/>
                    <a:pt x="677256" y="2221980"/>
                    <a:pt x="643442" y="2173338"/>
                  </a:cubicBezTo>
                  <a:cubicBezTo>
                    <a:pt x="639537" y="2167732"/>
                    <a:pt x="635727" y="2162127"/>
                    <a:pt x="631917" y="2156617"/>
                  </a:cubicBezTo>
                  <a:cubicBezTo>
                    <a:pt x="598008" y="2107309"/>
                    <a:pt x="568861" y="2065032"/>
                    <a:pt x="523713" y="2024180"/>
                  </a:cubicBezTo>
                  <a:cubicBezTo>
                    <a:pt x="480755" y="1985323"/>
                    <a:pt x="426177" y="1963281"/>
                    <a:pt x="373504" y="1942000"/>
                  </a:cubicBezTo>
                  <a:cubicBezTo>
                    <a:pt x="361978" y="1937345"/>
                    <a:pt x="350453" y="1932690"/>
                    <a:pt x="339214" y="1927939"/>
                  </a:cubicBezTo>
                  <a:cubicBezTo>
                    <a:pt x="273872" y="1900293"/>
                    <a:pt x="222247" y="1865426"/>
                    <a:pt x="171859" y="1814883"/>
                  </a:cubicBezTo>
                  <a:cubicBezTo>
                    <a:pt x="165763" y="1808803"/>
                    <a:pt x="157953" y="1799872"/>
                    <a:pt x="148809" y="1789517"/>
                  </a:cubicBezTo>
                  <a:cubicBezTo>
                    <a:pt x="108042" y="1743344"/>
                    <a:pt x="61750" y="1694037"/>
                    <a:pt x="28699" y="1694037"/>
                  </a:cubicBezTo>
                  <a:cubicBezTo>
                    <a:pt x="24698" y="1694037"/>
                    <a:pt x="20888" y="1694702"/>
                    <a:pt x="17459" y="1696127"/>
                  </a:cubicBezTo>
                  <a:cubicBezTo>
                    <a:pt x="9077" y="1699452"/>
                    <a:pt x="3457" y="1706102"/>
                    <a:pt x="1171" y="1715223"/>
                  </a:cubicBezTo>
                  <a:cubicBezTo>
                    <a:pt x="-4734" y="1739069"/>
                    <a:pt x="12030" y="1778401"/>
                    <a:pt x="43748" y="1815263"/>
                  </a:cubicBezTo>
                  <a:cubicBezTo>
                    <a:pt x="90230" y="1869226"/>
                    <a:pt x="150047" y="1909508"/>
                    <a:pt x="213293" y="1952261"/>
                  </a:cubicBezTo>
                  <a:cubicBezTo>
                    <a:pt x="265109" y="1987223"/>
                    <a:pt x="318640" y="2023230"/>
                    <a:pt x="369694" y="2069782"/>
                  </a:cubicBezTo>
                  <a:cubicBezTo>
                    <a:pt x="376266" y="2075767"/>
                    <a:pt x="382933" y="2081753"/>
                    <a:pt x="389601" y="2087738"/>
                  </a:cubicBezTo>
                  <a:cubicBezTo>
                    <a:pt x="442846" y="2135621"/>
                    <a:pt x="497900" y="2185118"/>
                    <a:pt x="526475" y="2251432"/>
                  </a:cubicBezTo>
                  <a:cubicBezTo>
                    <a:pt x="536857" y="2275563"/>
                    <a:pt x="534190" y="2301690"/>
                    <a:pt x="519522" y="2317840"/>
                  </a:cubicBezTo>
                  <a:cubicBezTo>
                    <a:pt x="511616" y="2326581"/>
                    <a:pt x="501139" y="2331236"/>
                    <a:pt x="489423" y="2331236"/>
                  </a:cubicBezTo>
                  <a:cubicBezTo>
                    <a:pt x="484470" y="2331236"/>
                    <a:pt x="479231" y="2330381"/>
                    <a:pt x="473992" y="2328766"/>
                  </a:cubicBezTo>
                  <a:lnTo>
                    <a:pt x="455990" y="2323066"/>
                  </a:lnTo>
                  <a:cubicBezTo>
                    <a:pt x="405698" y="2307010"/>
                    <a:pt x="373599" y="2297320"/>
                    <a:pt x="351501" y="2297320"/>
                  </a:cubicBezTo>
                  <a:cubicBezTo>
                    <a:pt x="333784" y="2297320"/>
                    <a:pt x="322164" y="2304065"/>
                    <a:pt x="316925" y="2317461"/>
                  </a:cubicBezTo>
                  <a:cubicBezTo>
                    <a:pt x="308162" y="2340262"/>
                    <a:pt x="328546" y="2361258"/>
                    <a:pt x="352168" y="2385579"/>
                  </a:cubicBezTo>
                  <a:cubicBezTo>
                    <a:pt x="381314" y="2415601"/>
                    <a:pt x="414271" y="2449613"/>
                    <a:pt x="404460" y="2497020"/>
                  </a:cubicBezTo>
                  <a:cubicBezTo>
                    <a:pt x="399412" y="2521437"/>
                    <a:pt x="375218" y="2532267"/>
                    <a:pt x="325879" y="2532267"/>
                  </a:cubicBezTo>
                  <a:cubicBezTo>
                    <a:pt x="315211" y="2532267"/>
                    <a:pt x="304257" y="2531792"/>
                    <a:pt x="294637" y="2531412"/>
                  </a:cubicBezTo>
                  <a:cubicBezTo>
                    <a:pt x="285683" y="2531032"/>
                    <a:pt x="276444" y="2530652"/>
                    <a:pt x="268252" y="2530652"/>
                  </a:cubicBezTo>
                  <a:cubicBezTo>
                    <a:pt x="262347" y="2530652"/>
                    <a:pt x="257489" y="2530842"/>
                    <a:pt x="253393" y="2531317"/>
                  </a:cubicBezTo>
                  <a:cubicBezTo>
                    <a:pt x="230152" y="2533787"/>
                    <a:pt x="211864" y="2541673"/>
                    <a:pt x="203387" y="2552978"/>
                  </a:cubicBezTo>
                  <a:cubicBezTo>
                    <a:pt x="198244" y="2559819"/>
                    <a:pt x="196529" y="2567894"/>
                    <a:pt x="198148" y="2576920"/>
                  </a:cubicBezTo>
                  <a:cubicBezTo>
                    <a:pt x="203292" y="2604851"/>
                    <a:pt x="242249" y="2618532"/>
                    <a:pt x="262156" y="2621857"/>
                  </a:cubicBezTo>
                  <a:cubicBezTo>
                    <a:pt x="270443" y="2623282"/>
                    <a:pt x="279111" y="2623947"/>
                    <a:pt x="288445" y="2623947"/>
                  </a:cubicBezTo>
                  <a:cubicBezTo>
                    <a:pt x="305305" y="2623947"/>
                    <a:pt x="321688" y="2621762"/>
                    <a:pt x="337594" y="2619672"/>
                  </a:cubicBezTo>
                  <a:cubicBezTo>
                    <a:pt x="352739" y="2617677"/>
                    <a:pt x="368265" y="2615587"/>
                    <a:pt x="383600" y="2615587"/>
                  </a:cubicBezTo>
                  <a:cubicBezTo>
                    <a:pt x="410175" y="2615587"/>
                    <a:pt x="431797" y="2622142"/>
                    <a:pt x="451513" y="2636203"/>
                  </a:cubicBezTo>
                  <a:cubicBezTo>
                    <a:pt x="481803" y="2657769"/>
                    <a:pt x="504377" y="2688551"/>
                    <a:pt x="526190" y="2718382"/>
                  </a:cubicBezTo>
                  <a:cubicBezTo>
                    <a:pt x="538382" y="2735008"/>
                    <a:pt x="550859" y="2752109"/>
                    <a:pt x="564575" y="2767405"/>
                  </a:cubicBezTo>
                  <a:cubicBezTo>
                    <a:pt x="596389" y="2802937"/>
                    <a:pt x="634584" y="2832673"/>
                    <a:pt x="671446" y="2861365"/>
                  </a:cubicBezTo>
                  <a:lnTo>
                    <a:pt x="671922" y="2861745"/>
                  </a:lnTo>
                  <a:cubicBezTo>
                    <a:pt x="684590" y="2871530"/>
                    <a:pt x="697640" y="2881696"/>
                    <a:pt x="710212" y="2891957"/>
                  </a:cubicBezTo>
                  <a:lnTo>
                    <a:pt x="721071" y="2900792"/>
                  </a:lnTo>
                  <a:cubicBezTo>
                    <a:pt x="768410" y="2939079"/>
                    <a:pt x="809273" y="2972141"/>
                    <a:pt x="835276" y="3025439"/>
                  </a:cubicBezTo>
                  <a:cubicBezTo>
                    <a:pt x="849373" y="3054320"/>
                    <a:pt x="865565" y="3068856"/>
                    <a:pt x="883282" y="3068856"/>
                  </a:cubicBezTo>
                  <a:cubicBezTo>
                    <a:pt x="889568" y="3068856"/>
                    <a:pt x="894236" y="3066956"/>
                    <a:pt x="896807" y="3066006"/>
                  </a:cubicBezTo>
                  <a:cubicBezTo>
                    <a:pt x="922239" y="3055935"/>
                    <a:pt x="931954" y="3031804"/>
                    <a:pt x="923096" y="3001118"/>
                  </a:cubicBezTo>
                  <a:cubicBezTo>
                    <a:pt x="946337" y="3003398"/>
                    <a:pt x="967387" y="3004633"/>
                    <a:pt x="985771" y="3004633"/>
                  </a:cubicBezTo>
                  <a:cubicBezTo>
                    <a:pt x="1022061" y="3004633"/>
                    <a:pt x="1049493" y="3000263"/>
                    <a:pt x="1069591" y="2991332"/>
                  </a:cubicBezTo>
                  <a:cubicBezTo>
                    <a:pt x="1084450" y="2984682"/>
                    <a:pt x="1092070" y="2976416"/>
                    <a:pt x="1092165" y="2966726"/>
                  </a:cubicBezTo>
                  <a:cubicBezTo>
                    <a:pt x="1092356" y="2951145"/>
                    <a:pt x="1072544" y="2936134"/>
                    <a:pt x="1053874" y="2927204"/>
                  </a:cubicBezTo>
                  <a:cubicBezTo>
                    <a:pt x="1014441" y="2908392"/>
                    <a:pt x="970054" y="2895567"/>
                    <a:pt x="927097" y="2883026"/>
                  </a:cubicBezTo>
                  <a:cubicBezTo>
                    <a:pt x="868994" y="2866210"/>
                    <a:pt x="809082" y="2848729"/>
                    <a:pt x="764315" y="2816998"/>
                  </a:cubicBezTo>
                  <a:cubicBezTo>
                    <a:pt x="719928" y="2785456"/>
                    <a:pt x="665350" y="2736718"/>
                    <a:pt x="657634" y="2683990"/>
                  </a:cubicBezTo>
                  <a:cubicBezTo>
                    <a:pt x="654206" y="2660334"/>
                    <a:pt x="660682" y="2637818"/>
                    <a:pt x="677065" y="2617012"/>
                  </a:cubicBezTo>
                  <a:cubicBezTo>
                    <a:pt x="694306" y="2594971"/>
                    <a:pt x="713451" y="2584330"/>
                    <a:pt x="735454" y="2584330"/>
                  </a:cubicBezTo>
                  <a:cubicBezTo>
                    <a:pt x="771649" y="2584330"/>
                    <a:pt x="810511" y="2612736"/>
                    <a:pt x="844801" y="2637818"/>
                  </a:cubicBezTo>
                  <a:cubicBezTo>
                    <a:pt x="859469" y="2648554"/>
                    <a:pt x="873281" y="2658624"/>
                    <a:pt x="886330" y="2666320"/>
                  </a:cubicBezTo>
                  <a:cubicBezTo>
                    <a:pt x="971864" y="2716482"/>
                    <a:pt x="1060256" y="2744319"/>
                    <a:pt x="1149029" y="2749069"/>
                  </a:cubicBezTo>
                  <a:cubicBezTo>
                    <a:pt x="1154363" y="2749354"/>
                    <a:pt x="1161126" y="2749544"/>
                    <a:pt x="1168460" y="2749544"/>
                  </a:cubicBezTo>
                  <a:cubicBezTo>
                    <a:pt x="1183986" y="2749544"/>
                    <a:pt x="1321146" y="2748404"/>
                    <a:pt x="1365152" y="2708502"/>
                  </a:cubicBezTo>
                  <a:cubicBezTo>
                    <a:pt x="1373343" y="2701091"/>
                    <a:pt x="1377724" y="2692636"/>
                    <a:pt x="1378106" y="2683515"/>
                  </a:cubicBezTo>
                  <a:cubicBezTo>
                    <a:pt x="1378391" y="2675820"/>
                    <a:pt x="1376296" y="2670025"/>
                    <a:pt x="1371724" y="2666035"/>
                  </a:cubicBezTo>
                  <a:cubicBezTo>
                    <a:pt x="1367628" y="2662519"/>
                    <a:pt x="1361723" y="2660714"/>
                    <a:pt x="1354198" y="2660714"/>
                  </a:cubicBezTo>
                  <a:cubicBezTo>
                    <a:pt x="1350674" y="2660714"/>
                    <a:pt x="1346863" y="2661094"/>
                    <a:pt x="1342863" y="2661854"/>
                  </a:cubicBezTo>
                  <a:cubicBezTo>
                    <a:pt x="1334005" y="2663564"/>
                    <a:pt x="1325813" y="2666224"/>
                    <a:pt x="1317145" y="2668980"/>
                  </a:cubicBezTo>
                  <a:cubicBezTo>
                    <a:pt x="1307049" y="2672305"/>
                    <a:pt x="1296571" y="2675630"/>
                    <a:pt x="1285808" y="2676960"/>
                  </a:cubicBezTo>
                  <a:cubicBezTo>
                    <a:pt x="1276188" y="2678195"/>
                    <a:pt x="1266187" y="2678765"/>
                    <a:pt x="1256186" y="2678765"/>
                  </a:cubicBezTo>
                  <a:cubicBezTo>
                    <a:pt x="1227991" y="2678765"/>
                    <a:pt x="1198274" y="2673920"/>
                    <a:pt x="1168079" y="2664419"/>
                  </a:cubicBezTo>
                  <a:cubicBezTo>
                    <a:pt x="1084450" y="2638008"/>
                    <a:pt x="1007964" y="2581955"/>
                    <a:pt x="968435" y="2518111"/>
                  </a:cubicBezTo>
                  <a:cubicBezTo>
                    <a:pt x="937765" y="2468519"/>
                    <a:pt x="931954" y="2427191"/>
                    <a:pt x="951195" y="2395460"/>
                  </a:cubicBezTo>
                  <a:cubicBezTo>
                    <a:pt x="962434" y="2376934"/>
                    <a:pt x="986247" y="2374179"/>
                    <a:pt x="999487" y="2374179"/>
                  </a:cubicBezTo>
                  <a:cubicBezTo>
                    <a:pt x="1012727" y="2374179"/>
                    <a:pt x="1027586" y="2376934"/>
                    <a:pt x="1039111" y="2381874"/>
                  </a:cubicBezTo>
                  <a:cubicBezTo>
                    <a:pt x="1079020" y="2398690"/>
                    <a:pt x="1189796" y="2430897"/>
                    <a:pt x="1243994" y="2430897"/>
                  </a:cubicBezTo>
                  <a:cubicBezTo>
                    <a:pt x="1291619" y="2430897"/>
                    <a:pt x="1378106" y="2412941"/>
                    <a:pt x="1399727" y="2345487"/>
                  </a:cubicBezTo>
                  <a:cubicBezTo>
                    <a:pt x="1424397" y="2268533"/>
                    <a:pt x="1458973" y="2232621"/>
                    <a:pt x="1508407" y="2232621"/>
                  </a:cubicBezTo>
                  <a:cubicBezTo>
                    <a:pt x="1569272" y="2232621"/>
                    <a:pt x="1635471" y="2254852"/>
                    <a:pt x="1705575" y="2278413"/>
                  </a:cubicBezTo>
                  <a:cubicBezTo>
                    <a:pt x="1788633" y="2306345"/>
                    <a:pt x="1882740" y="2337982"/>
                    <a:pt x="1985800" y="2337982"/>
                  </a:cubicBezTo>
                  <a:cubicBezTo>
                    <a:pt x="2098481" y="2337982"/>
                    <a:pt x="2191445" y="2305680"/>
                    <a:pt x="2273456" y="2277273"/>
                  </a:cubicBezTo>
                  <a:cubicBezTo>
                    <a:pt x="2339654" y="2254282"/>
                    <a:pt x="2402138" y="2232621"/>
                    <a:pt x="2463098" y="2232621"/>
                  </a:cubicBezTo>
                  <a:cubicBezTo>
                    <a:pt x="2512533" y="2232621"/>
                    <a:pt x="2547014" y="2268438"/>
                    <a:pt x="2571779" y="2345487"/>
                  </a:cubicBezTo>
                  <a:cubicBezTo>
                    <a:pt x="2593400" y="2412941"/>
                    <a:pt x="2679887" y="2430897"/>
                    <a:pt x="2727512" y="2430897"/>
                  </a:cubicBezTo>
                  <a:cubicBezTo>
                    <a:pt x="2781709" y="2430897"/>
                    <a:pt x="2892485" y="2398690"/>
                    <a:pt x="2932395" y="2381874"/>
                  </a:cubicBezTo>
                  <a:cubicBezTo>
                    <a:pt x="2943920" y="2377029"/>
                    <a:pt x="2958398" y="2374179"/>
                    <a:pt x="2972019" y="2374179"/>
                  </a:cubicBezTo>
                  <a:cubicBezTo>
                    <a:pt x="2985259" y="2374179"/>
                    <a:pt x="3009071" y="2376934"/>
                    <a:pt x="3020311" y="2395460"/>
                  </a:cubicBezTo>
                  <a:cubicBezTo>
                    <a:pt x="3039551" y="2427191"/>
                    <a:pt x="3033741" y="2468519"/>
                    <a:pt x="3003071" y="2518111"/>
                  </a:cubicBezTo>
                  <a:cubicBezTo>
                    <a:pt x="2963637" y="2581955"/>
                    <a:pt x="2887151" y="2638008"/>
                    <a:pt x="2803426" y="2664419"/>
                  </a:cubicBezTo>
                  <a:cubicBezTo>
                    <a:pt x="2773137" y="2674015"/>
                    <a:pt x="2743514" y="2678765"/>
                    <a:pt x="2715320" y="2678765"/>
                  </a:cubicBezTo>
                  <a:cubicBezTo>
                    <a:pt x="2705319" y="2678765"/>
                    <a:pt x="2695318" y="2678195"/>
                    <a:pt x="2685698" y="2676960"/>
                  </a:cubicBezTo>
                  <a:cubicBezTo>
                    <a:pt x="2674839" y="2675630"/>
                    <a:pt x="2664457" y="2672210"/>
                    <a:pt x="2654360" y="2668980"/>
                  </a:cubicBezTo>
                  <a:cubicBezTo>
                    <a:pt x="2645693" y="2666129"/>
                    <a:pt x="2637501" y="2663469"/>
                    <a:pt x="2628643" y="2661854"/>
                  </a:cubicBezTo>
                  <a:cubicBezTo>
                    <a:pt x="2624642" y="2661094"/>
                    <a:pt x="2620832" y="2660714"/>
                    <a:pt x="2617308" y="2660714"/>
                  </a:cubicBezTo>
                  <a:cubicBezTo>
                    <a:pt x="2609783" y="2660714"/>
                    <a:pt x="2603878" y="2662519"/>
                    <a:pt x="2599782" y="2666035"/>
                  </a:cubicBezTo>
                  <a:cubicBezTo>
                    <a:pt x="2595210" y="2669930"/>
                    <a:pt x="2593115" y="2675820"/>
                    <a:pt x="2593400" y="2683515"/>
                  </a:cubicBezTo>
                  <a:cubicBezTo>
                    <a:pt x="2593781" y="2692636"/>
                    <a:pt x="2598163" y="2701091"/>
                    <a:pt x="2606354" y="2708502"/>
                  </a:cubicBezTo>
                  <a:cubicBezTo>
                    <a:pt x="2650360" y="2748404"/>
                    <a:pt x="2787615" y="2749544"/>
                    <a:pt x="2803046" y="2749544"/>
                  </a:cubicBezTo>
                  <a:cubicBezTo>
                    <a:pt x="2810380" y="2749544"/>
                    <a:pt x="2817143" y="2749354"/>
                    <a:pt x="2822476" y="2749069"/>
                  </a:cubicBezTo>
                  <a:cubicBezTo>
                    <a:pt x="2911345" y="2744224"/>
                    <a:pt x="2999737" y="2716387"/>
                    <a:pt x="3085176" y="2666320"/>
                  </a:cubicBezTo>
                  <a:cubicBezTo>
                    <a:pt x="3098225" y="2658624"/>
                    <a:pt x="3112036" y="2648554"/>
                    <a:pt x="3126610" y="2637913"/>
                  </a:cubicBezTo>
                  <a:cubicBezTo>
                    <a:pt x="3160995" y="2612832"/>
                    <a:pt x="3199857" y="2584425"/>
                    <a:pt x="3236052" y="2584425"/>
                  </a:cubicBezTo>
                  <a:cubicBezTo>
                    <a:pt x="3258055" y="2584425"/>
                    <a:pt x="3277200" y="2595160"/>
                    <a:pt x="3294440" y="2617107"/>
                  </a:cubicBezTo>
                  <a:cubicBezTo>
                    <a:pt x="3310728" y="2637913"/>
                    <a:pt x="3317300" y="2660429"/>
                    <a:pt x="3313871" y="2684085"/>
                  </a:cubicBezTo>
                  <a:cubicBezTo>
                    <a:pt x="3306156" y="2736813"/>
                    <a:pt x="3251673" y="2785551"/>
                    <a:pt x="3207191" y="2817093"/>
                  </a:cubicBezTo>
                  <a:cubicBezTo>
                    <a:pt x="3162519" y="2848919"/>
                    <a:pt x="3102511" y="2866305"/>
                    <a:pt x="3044504" y="2883121"/>
                  </a:cubicBezTo>
                  <a:cubicBezTo>
                    <a:pt x="3001451" y="2895567"/>
                    <a:pt x="2957065" y="2908488"/>
                    <a:pt x="2917631" y="2927299"/>
                  </a:cubicBezTo>
                  <a:cubicBezTo>
                    <a:pt x="2899058" y="2936134"/>
                    <a:pt x="2879150" y="2951240"/>
                    <a:pt x="2879341" y="2966821"/>
                  </a:cubicBezTo>
                  <a:cubicBezTo>
                    <a:pt x="2879436" y="2976511"/>
                    <a:pt x="2887056" y="2984777"/>
                    <a:pt x="2901915" y="2991427"/>
                  </a:cubicBezTo>
                  <a:cubicBezTo>
                    <a:pt x="2922013" y="3000452"/>
                    <a:pt x="2949445" y="3004823"/>
                    <a:pt x="2985735" y="3004823"/>
                  </a:cubicBezTo>
                  <a:cubicBezTo>
                    <a:pt x="3004118" y="3004823"/>
                    <a:pt x="3025264" y="3003683"/>
                    <a:pt x="3048409" y="3001307"/>
                  </a:cubicBezTo>
                  <a:cubicBezTo>
                    <a:pt x="3039551" y="3031994"/>
                    <a:pt x="3049267" y="3056126"/>
                    <a:pt x="3074699" y="3066196"/>
                  </a:cubicBezTo>
                  <a:cubicBezTo>
                    <a:pt x="3077270" y="3067241"/>
                    <a:pt x="3081938" y="3069046"/>
                    <a:pt x="3088224" y="3069046"/>
                  </a:cubicBezTo>
                  <a:cubicBezTo>
                    <a:pt x="3106036" y="3069046"/>
                    <a:pt x="3122133" y="3054415"/>
                    <a:pt x="3136230" y="3025629"/>
                  </a:cubicBezTo>
                  <a:cubicBezTo>
                    <a:pt x="3162233" y="2972426"/>
                    <a:pt x="3203096" y="2939364"/>
                    <a:pt x="3250435" y="2900982"/>
                  </a:cubicBezTo>
                  <a:lnTo>
                    <a:pt x="3261293" y="2892147"/>
                  </a:lnTo>
                  <a:cubicBezTo>
                    <a:pt x="3273866" y="2881886"/>
                    <a:pt x="3286916" y="2871721"/>
                    <a:pt x="3299584" y="2861935"/>
                  </a:cubicBezTo>
                  <a:lnTo>
                    <a:pt x="3300060" y="2861555"/>
                  </a:lnTo>
                  <a:cubicBezTo>
                    <a:pt x="3336922" y="2832864"/>
                    <a:pt x="3375117" y="2803127"/>
                    <a:pt x="3406931" y="2767595"/>
                  </a:cubicBezTo>
                  <a:cubicBezTo>
                    <a:pt x="3420647" y="2752299"/>
                    <a:pt x="3433124" y="2735198"/>
                    <a:pt x="3445316" y="2718667"/>
                  </a:cubicBezTo>
                  <a:cubicBezTo>
                    <a:pt x="3467224" y="2688741"/>
                    <a:pt x="3489798" y="2657959"/>
                    <a:pt x="3520088" y="2636393"/>
                  </a:cubicBezTo>
                  <a:cubicBezTo>
                    <a:pt x="3539804" y="2622332"/>
                    <a:pt x="3561426" y="2615777"/>
                    <a:pt x="3588001" y="2615777"/>
                  </a:cubicBezTo>
                  <a:cubicBezTo>
                    <a:pt x="3603241" y="2615777"/>
                    <a:pt x="3618862" y="2617867"/>
                    <a:pt x="3634007" y="2619862"/>
                  </a:cubicBezTo>
                  <a:cubicBezTo>
                    <a:pt x="3649913" y="2621952"/>
                    <a:pt x="3666296" y="2624137"/>
                    <a:pt x="3683156" y="2624137"/>
                  </a:cubicBezTo>
                  <a:cubicBezTo>
                    <a:pt x="3692585" y="2624137"/>
                    <a:pt x="3701158" y="2623472"/>
                    <a:pt x="3709444" y="2622047"/>
                  </a:cubicBezTo>
                  <a:cubicBezTo>
                    <a:pt x="3729352" y="2618722"/>
                    <a:pt x="3768404" y="2605041"/>
                    <a:pt x="3773452" y="2577110"/>
                  </a:cubicBezTo>
                  <a:cubicBezTo>
                    <a:pt x="3775072" y="2568084"/>
                    <a:pt x="3773357" y="2560009"/>
                    <a:pt x="3768214" y="2553168"/>
                  </a:cubicBezTo>
                  <a:cubicBezTo>
                    <a:pt x="3759736" y="2541863"/>
                    <a:pt x="3741449" y="2533882"/>
                    <a:pt x="3718208" y="2531412"/>
                  </a:cubicBezTo>
                  <a:cubicBezTo>
                    <a:pt x="3714112" y="2530937"/>
                    <a:pt x="3709254" y="2530747"/>
                    <a:pt x="3703349" y="2530747"/>
                  </a:cubicBezTo>
                  <a:cubicBezTo>
                    <a:pt x="3695157" y="2530747"/>
                    <a:pt x="3685918" y="2531127"/>
                    <a:pt x="3676964" y="2531507"/>
                  </a:cubicBezTo>
                  <a:cubicBezTo>
                    <a:pt x="3667344" y="2531887"/>
                    <a:pt x="3656485" y="2532362"/>
                    <a:pt x="3645722" y="2532362"/>
                  </a:cubicBezTo>
                  <a:cubicBezTo>
                    <a:pt x="3596478" y="2532362"/>
                    <a:pt x="3572189" y="2521437"/>
                    <a:pt x="3567141" y="2497115"/>
                  </a:cubicBezTo>
                  <a:cubicBezTo>
                    <a:pt x="3557330" y="2449708"/>
                    <a:pt x="3590382" y="2415696"/>
                    <a:pt x="3619433" y="2385674"/>
                  </a:cubicBezTo>
                  <a:cubicBezTo>
                    <a:pt x="3643055" y="2361353"/>
                    <a:pt x="3663343" y="2340357"/>
                    <a:pt x="3654676" y="2317651"/>
                  </a:cubicBezTo>
                  <a:cubicBezTo>
                    <a:pt x="3649342" y="2304160"/>
                    <a:pt x="3637721" y="2297414"/>
                    <a:pt x="3620005" y="2297414"/>
                  </a:cubicBezTo>
                  <a:cubicBezTo>
                    <a:pt x="3597907" y="2297414"/>
                    <a:pt x="3565808" y="2307105"/>
                    <a:pt x="3515420" y="2323161"/>
                  </a:cubicBezTo>
                  <a:lnTo>
                    <a:pt x="3497418" y="2328861"/>
                  </a:lnTo>
                  <a:cubicBezTo>
                    <a:pt x="3492179" y="2330476"/>
                    <a:pt x="3486941" y="2331331"/>
                    <a:pt x="3481988" y="2331331"/>
                  </a:cubicBezTo>
                  <a:cubicBezTo>
                    <a:pt x="3470272" y="2331331"/>
                    <a:pt x="3459890" y="2326676"/>
                    <a:pt x="3451889" y="2317936"/>
                  </a:cubicBezTo>
                  <a:cubicBezTo>
                    <a:pt x="3437220" y="2301785"/>
                    <a:pt x="3434458" y="2275753"/>
                    <a:pt x="3444935" y="2251527"/>
                  </a:cubicBezTo>
                  <a:cubicBezTo>
                    <a:pt x="3473510" y="2185213"/>
                    <a:pt x="3528565" y="2135716"/>
                    <a:pt x="3581809" y="2087833"/>
                  </a:cubicBezTo>
                  <a:cubicBezTo>
                    <a:pt x="3588572" y="2081753"/>
                    <a:pt x="3595144" y="2075862"/>
                    <a:pt x="3601717" y="2069877"/>
                  </a:cubicBezTo>
                  <a:cubicBezTo>
                    <a:pt x="3652771" y="2023325"/>
                    <a:pt x="3706301" y="1987318"/>
                    <a:pt x="3758022" y="1952451"/>
                  </a:cubicBezTo>
                  <a:cubicBezTo>
                    <a:pt x="3821459" y="1909698"/>
                    <a:pt x="3881276" y="1869416"/>
                    <a:pt x="3927662" y="1815453"/>
                  </a:cubicBezTo>
                  <a:cubicBezTo>
                    <a:pt x="3959381" y="1778591"/>
                    <a:pt x="3976145" y="1739259"/>
                    <a:pt x="3970239" y="1715413"/>
                  </a:cubicBezTo>
                  <a:close/>
                </a:path>
              </a:pathLst>
            </a:custGeom>
            <a:grpFill/>
            <a:ln w="6350" cap="flat">
              <a:solidFill>
                <a:srgbClr val="A9A695"/>
              </a:solidFill>
              <a:prstDash val="solid"/>
              <a:miter/>
            </a:ln>
          </p:spPr>
          <p:txBody>
            <a:bodyPr/>
            <a:lstStyle/>
            <a:p>
              <a:endParaRPr lang="en-US" sz="1050"/>
            </a:p>
          </p:txBody>
        </p:sp>
      </p:grpSp>
      <p:grpSp>
        <p:nvGrpSpPr>
          <p:cNvPr id="28" name="Graphic 12">
            <a:extLst>
              <a:ext uri="{FF2B5EF4-FFF2-40B4-BE49-F238E27FC236}">
                <a16:creationId xmlns:a16="http://schemas.microsoft.com/office/drawing/2014/main" id="{30B55872-72B2-F3C9-8ECC-75A92A52EF74}"/>
              </a:ext>
            </a:extLst>
          </p:cNvPr>
          <p:cNvGrpSpPr/>
          <p:nvPr/>
        </p:nvGrpSpPr>
        <p:grpSpPr>
          <a:xfrm>
            <a:off x="9584717" y="4859560"/>
            <a:ext cx="152404" cy="174382"/>
            <a:chOff x="8439918" y="4282703"/>
            <a:chExt cx="300414" cy="343737"/>
          </a:xfrm>
          <a:solidFill>
            <a:srgbClr val="CECAB7"/>
          </a:solidFill>
        </p:grpSpPr>
        <p:grpSp>
          <p:nvGrpSpPr>
            <p:cNvPr id="144" name="Graphic 12">
              <a:extLst>
                <a:ext uri="{FF2B5EF4-FFF2-40B4-BE49-F238E27FC236}">
                  <a16:creationId xmlns:a16="http://schemas.microsoft.com/office/drawing/2014/main" id="{6ABCF005-FFF8-DCAF-8AA5-7F465EFE00C5}"/>
                </a:ext>
              </a:extLst>
            </p:cNvPr>
            <p:cNvGrpSpPr/>
            <p:nvPr/>
          </p:nvGrpSpPr>
          <p:grpSpPr>
            <a:xfrm>
              <a:off x="8439918" y="4282703"/>
              <a:ext cx="300414" cy="343737"/>
              <a:chOff x="8439918" y="4282703"/>
              <a:chExt cx="300414" cy="343737"/>
            </a:xfrm>
            <a:grpFill/>
          </p:grpSpPr>
          <p:sp>
            <p:nvSpPr>
              <p:cNvPr id="148" name="Freeform 147">
                <a:extLst>
                  <a:ext uri="{FF2B5EF4-FFF2-40B4-BE49-F238E27FC236}">
                    <a16:creationId xmlns:a16="http://schemas.microsoft.com/office/drawing/2014/main" id="{B3BCEAA5-72FC-69C1-74C5-EFF3CE18E0A8}"/>
                  </a:ext>
                </a:extLst>
              </p:cNvPr>
              <p:cNvSpPr/>
              <p:nvPr/>
            </p:nvSpPr>
            <p:spPr>
              <a:xfrm>
                <a:off x="8439918" y="4282703"/>
                <a:ext cx="300414" cy="343737"/>
              </a:xfrm>
              <a:custGeom>
                <a:avLst/>
                <a:gdLst>
                  <a:gd name="csX0" fmla="*/ 275075 w 300414"/>
                  <a:gd name="csY0" fmla="*/ 230765 h 343737"/>
                  <a:gd name="csX1" fmla="*/ 248691 w 300414"/>
                  <a:gd name="csY1" fmla="*/ 173952 h 343737"/>
                  <a:gd name="csX2" fmla="*/ 247738 w 300414"/>
                  <a:gd name="csY2" fmla="*/ 171482 h 343737"/>
                  <a:gd name="csX3" fmla="*/ 246310 w 300414"/>
                  <a:gd name="csY3" fmla="*/ 167587 h 343737"/>
                  <a:gd name="csX4" fmla="*/ 184873 w 300414"/>
                  <a:gd name="csY4" fmla="*/ 2183 h 343737"/>
                  <a:gd name="csX5" fmla="*/ 124104 w 300414"/>
                  <a:gd name="csY5" fmla="*/ 31064 h 343737"/>
                  <a:gd name="csX6" fmla="*/ 11518 w 300414"/>
                  <a:gd name="csY6" fmla="*/ 222785 h 343737"/>
                  <a:gd name="csX7" fmla="*/ 9328 w 300414"/>
                  <a:gd name="csY7" fmla="*/ 329190 h 343737"/>
                  <a:gd name="csX8" fmla="*/ 143535 w 300414"/>
                  <a:gd name="csY8" fmla="*/ 332326 h 343737"/>
                  <a:gd name="csX9" fmla="*/ 228022 w 300414"/>
                  <a:gd name="csY9" fmla="*/ 316460 h 343737"/>
                  <a:gd name="csX10" fmla="*/ 294125 w 300414"/>
                  <a:gd name="csY10" fmla="*/ 306389 h 343737"/>
                  <a:gd name="csX11" fmla="*/ 275075 w 300414"/>
                  <a:gd name="csY11" fmla="*/ 230860 h 3437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00414" h="343737">
                    <a:moveTo>
                      <a:pt x="275075" y="230765"/>
                    </a:moveTo>
                    <a:cubicBezTo>
                      <a:pt x="270408" y="219649"/>
                      <a:pt x="256406" y="195043"/>
                      <a:pt x="248691" y="173952"/>
                    </a:cubicBezTo>
                    <a:cubicBezTo>
                      <a:pt x="248500" y="173287"/>
                      <a:pt x="248215" y="172432"/>
                      <a:pt x="247738" y="171482"/>
                    </a:cubicBezTo>
                    <a:cubicBezTo>
                      <a:pt x="247262" y="170152"/>
                      <a:pt x="246786" y="168822"/>
                      <a:pt x="246310" y="167587"/>
                    </a:cubicBezTo>
                    <a:cubicBezTo>
                      <a:pt x="235832" y="135760"/>
                      <a:pt x="215830" y="13488"/>
                      <a:pt x="184873" y="2183"/>
                    </a:cubicBezTo>
                    <a:cubicBezTo>
                      <a:pt x="159823" y="-7033"/>
                      <a:pt x="139344" y="14913"/>
                      <a:pt x="124104" y="31064"/>
                    </a:cubicBezTo>
                    <a:cubicBezTo>
                      <a:pt x="74669" y="83317"/>
                      <a:pt x="31235" y="155236"/>
                      <a:pt x="11518" y="222785"/>
                    </a:cubicBezTo>
                    <a:cubicBezTo>
                      <a:pt x="3994" y="248816"/>
                      <a:pt x="-8960" y="303539"/>
                      <a:pt x="9328" y="329190"/>
                    </a:cubicBezTo>
                    <a:cubicBezTo>
                      <a:pt x="27616" y="354842"/>
                      <a:pt x="98482" y="340401"/>
                      <a:pt x="143535" y="332326"/>
                    </a:cubicBezTo>
                    <a:cubicBezTo>
                      <a:pt x="188588" y="324250"/>
                      <a:pt x="200399" y="317885"/>
                      <a:pt x="228022" y="316460"/>
                    </a:cubicBezTo>
                    <a:cubicBezTo>
                      <a:pt x="247738" y="315415"/>
                      <a:pt x="279742" y="323490"/>
                      <a:pt x="294125" y="306389"/>
                    </a:cubicBezTo>
                    <a:cubicBezTo>
                      <a:pt x="312889" y="284158"/>
                      <a:pt x="284600" y="253471"/>
                      <a:pt x="275075" y="230860"/>
                    </a:cubicBezTo>
                    <a:close/>
                  </a:path>
                </a:pathLst>
              </a:custGeom>
              <a:grpFill/>
              <a:ln w="6350" cap="flat">
                <a:solidFill>
                  <a:srgbClr val="A9A695"/>
                </a:solidFill>
                <a:prstDash val="solid"/>
                <a:miter/>
              </a:ln>
            </p:spPr>
            <p:txBody>
              <a:bodyPr/>
              <a:lstStyle/>
              <a:p>
                <a:endParaRPr lang="en-US" sz="1050"/>
              </a:p>
            </p:txBody>
          </p:sp>
          <p:sp>
            <p:nvSpPr>
              <p:cNvPr id="149" name="Freeform 148">
                <a:extLst>
                  <a:ext uri="{FF2B5EF4-FFF2-40B4-BE49-F238E27FC236}">
                    <a16:creationId xmlns:a16="http://schemas.microsoft.com/office/drawing/2014/main" id="{796F3B33-B797-E0D0-04F0-478C7E4ADF76}"/>
                  </a:ext>
                </a:extLst>
              </p:cNvPr>
              <p:cNvSpPr/>
              <p:nvPr/>
            </p:nvSpPr>
            <p:spPr>
              <a:xfrm>
                <a:off x="8439918" y="4282703"/>
                <a:ext cx="300414" cy="343737"/>
              </a:xfrm>
              <a:custGeom>
                <a:avLst/>
                <a:gdLst>
                  <a:gd name="csX0" fmla="*/ 275075 w 300414"/>
                  <a:gd name="csY0" fmla="*/ 230765 h 343737"/>
                  <a:gd name="csX1" fmla="*/ 248691 w 300414"/>
                  <a:gd name="csY1" fmla="*/ 173952 h 343737"/>
                  <a:gd name="csX2" fmla="*/ 247738 w 300414"/>
                  <a:gd name="csY2" fmla="*/ 171482 h 343737"/>
                  <a:gd name="csX3" fmla="*/ 246310 w 300414"/>
                  <a:gd name="csY3" fmla="*/ 167587 h 343737"/>
                  <a:gd name="csX4" fmla="*/ 184873 w 300414"/>
                  <a:gd name="csY4" fmla="*/ 2183 h 343737"/>
                  <a:gd name="csX5" fmla="*/ 124104 w 300414"/>
                  <a:gd name="csY5" fmla="*/ 31064 h 343737"/>
                  <a:gd name="csX6" fmla="*/ 11518 w 300414"/>
                  <a:gd name="csY6" fmla="*/ 222785 h 343737"/>
                  <a:gd name="csX7" fmla="*/ 9328 w 300414"/>
                  <a:gd name="csY7" fmla="*/ 329190 h 343737"/>
                  <a:gd name="csX8" fmla="*/ 143535 w 300414"/>
                  <a:gd name="csY8" fmla="*/ 332326 h 343737"/>
                  <a:gd name="csX9" fmla="*/ 228022 w 300414"/>
                  <a:gd name="csY9" fmla="*/ 316460 h 343737"/>
                  <a:gd name="csX10" fmla="*/ 294125 w 300414"/>
                  <a:gd name="csY10" fmla="*/ 306389 h 343737"/>
                  <a:gd name="csX11" fmla="*/ 275075 w 300414"/>
                  <a:gd name="csY11" fmla="*/ 230860 h 3437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00414" h="343737">
                    <a:moveTo>
                      <a:pt x="275075" y="230765"/>
                    </a:moveTo>
                    <a:cubicBezTo>
                      <a:pt x="270408" y="219649"/>
                      <a:pt x="256406" y="195043"/>
                      <a:pt x="248691" y="173952"/>
                    </a:cubicBezTo>
                    <a:cubicBezTo>
                      <a:pt x="248500" y="173287"/>
                      <a:pt x="248215" y="172432"/>
                      <a:pt x="247738" y="171482"/>
                    </a:cubicBezTo>
                    <a:cubicBezTo>
                      <a:pt x="247262" y="170152"/>
                      <a:pt x="246786" y="168822"/>
                      <a:pt x="246310" y="167587"/>
                    </a:cubicBezTo>
                    <a:cubicBezTo>
                      <a:pt x="235832" y="135760"/>
                      <a:pt x="215830" y="13488"/>
                      <a:pt x="184873" y="2183"/>
                    </a:cubicBezTo>
                    <a:cubicBezTo>
                      <a:pt x="159823" y="-7033"/>
                      <a:pt x="139344" y="14913"/>
                      <a:pt x="124104" y="31064"/>
                    </a:cubicBezTo>
                    <a:cubicBezTo>
                      <a:pt x="74669" y="83317"/>
                      <a:pt x="31235" y="155236"/>
                      <a:pt x="11518" y="222785"/>
                    </a:cubicBezTo>
                    <a:cubicBezTo>
                      <a:pt x="3994" y="248816"/>
                      <a:pt x="-8960" y="303539"/>
                      <a:pt x="9328" y="329190"/>
                    </a:cubicBezTo>
                    <a:cubicBezTo>
                      <a:pt x="27616" y="354842"/>
                      <a:pt x="98482" y="340401"/>
                      <a:pt x="143535" y="332326"/>
                    </a:cubicBezTo>
                    <a:cubicBezTo>
                      <a:pt x="188588" y="324250"/>
                      <a:pt x="200399" y="317885"/>
                      <a:pt x="228022" y="316460"/>
                    </a:cubicBezTo>
                    <a:cubicBezTo>
                      <a:pt x="247738" y="315415"/>
                      <a:pt x="279742" y="323490"/>
                      <a:pt x="294125" y="306389"/>
                    </a:cubicBezTo>
                    <a:cubicBezTo>
                      <a:pt x="312889" y="284158"/>
                      <a:pt x="284600" y="253471"/>
                      <a:pt x="275075" y="230860"/>
                    </a:cubicBezTo>
                    <a:close/>
                  </a:path>
                </a:pathLst>
              </a:custGeom>
              <a:grpFill/>
              <a:ln w="6350" cap="flat">
                <a:solidFill>
                  <a:srgbClr val="A9A695"/>
                </a:solidFill>
                <a:prstDash val="solid"/>
                <a:miter/>
              </a:ln>
            </p:spPr>
            <p:txBody>
              <a:bodyPr/>
              <a:lstStyle/>
              <a:p>
                <a:endParaRPr lang="en-US" sz="1050"/>
              </a:p>
            </p:txBody>
          </p:sp>
        </p:grpSp>
        <p:grpSp>
          <p:nvGrpSpPr>
            <p:cNvPr id="145" name="Graphic 12">
              <a:extLst>
                <a:ext uri="{FF2B5EF4-FFF2-40B4-BE49-F238E27FC236}">
                  <a16:creationId xmlns:a16="http://schemas.microsoft.com/office/drawing/2014/main" id="{DAF4FD30-27FD-2739-77F7-3B4CAF10BA53}"/>
                </a:ext>
              </a:extLst>
            </p:cNvPr>
            <p:cNvGrpSpPr/>
            <p:nvPr/>
          </p:nvGrpSpPr>
          <p:grpSpPr>
            <a:xfrm>
              <a:off x="8439918" y="4282703"/>
              <a:ext cx="300414" cy="343737"/>
              <a:chOff x="8439918" y="4282703"/>
              <a:chExt cx="300414" cy="343737"/>
            </a:xfrm>
            <a:grpFill/>
          </p:grpSpPr>
          <p:sp>
            <p:nvSpPr>
              <p:cNvPr id="146" name="Freeform 145">
                <a:extLst>
                  <a:ext uri="{FF2B5EF4-FFF2-40B4-BE49-F238E27FC236}">
                    <a16:creationId xmlns:a16="http://schemas.microsoft.com/office/drawing/2014/main" id="{0EBB0D2E-17AB-396B-9E46-6FB38A5AEE8C}"/>
                  </a:ext>
                </a:extLst>
              </p:cNvPr>
              <p:cNvSpPr/>
              <p:nvPr/>
            </p:nvSpPr>
            <p:spPr>
              <a:xfrm>
                <a:off x="8439918" y="4282703"/>
                <a:ext cx="300414" cy="343737"/>
              </a:xfrm>
              <a:custGeom>
                <a:avLst/>
                <a:gdLst>
                  <a:gd name="csX0" fmla="*/ 275075 w 300414"/>
                  <a:gd name="csY0" fmla="*/ 230765 h 343737"/>
                  <a:gd name="csX1" fmla="*/ 248691 w 300414"/>
                  <a:gd name="csY1" fmla="*/ 173952 h 343737"/>
                  <a:gd name="csX2" fmla="*/ 247738 w 300414"/>
                  <a:gd name="csY2" fmla="*/ 171482 h 343737"/>
                  <a:gd name="csX3" fmla="*/ 246310 w 300414"/>
                  <a:gd name="csY3" fmla="*/ 167587 h 343737"/>
                  <a:gd name="csX4" fmla="*/ 184873 w 300414"/>
                  <a:gd name="csY4" fmla="*/ 2183 h 343737"/>
                  <a:gd name="csX5" fmla="*/ 124104 w 300414"/>
                  <a:gd name="csY5" fmla="*/ 31064 h 343737"/>
                  <a:gd name="csX6" fmla="*/ 11518 w 300414"/>
                  <a:gd name="csY6" fmla="*/ 222785 h 343737"/>
                  <a:gd name="csX7" fmla="*/ 9328 w 300414"/>
                  <a:gd name="csY7" fmla="*/ 329190 h 343737"/>
                  <a:gd name="csX8" fmla="*/ 143535 w 300414"/>
                  <a:gd name="csY8" fmla="*/ 332326 h 343737"/>
                  <a:gd name="csX9" fmla="*/ 228022 w 300414"/>
                  <a:gd name="csY9" fmla="*/ 316460 h 343737"/>
                  <a:gd name="csX10" fmla="*/ 294125 w 300414"/>
                  <a:gd name="csY10" fmla="*/ 306389 h 343737"/>
                  <a:gd name="csX11" fmla="*/ 275075 w 300414"/>
                  <a:gd name="csY11" fmla="*/ 230860 h 3437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00414" h="343737">
                    <a:moveTo>
                      <a:pt x="275075" y="230765"/>
                    </a:moveTo>
                    <a:cubicBezTo>
                      <a:pt x="270408" y="219649"/>
                      <a:pt x="256406" y="195043"/>
                      <a:pt x="248691" y="173952"/>
                    </a:cubicBezTo>
                    <a:cubicBezTo>
                      <a:pt x="248500" y="173287"/>
                      <a:pt x="248215" y="172432"/>
                      <a:pt x="247738" y="171482"/>
                    </a:cubicBezTo>
                    <a:cubicBezTo>
                      <a:pt x="247262" y="170152"/>
                      <a:pt x="246786" y="168822"/>
                      <a:pt x="246310" y="167587"/>
                    </a:cubicBezTo>
                    <a:cubicBezTo>
                      <a:pt x="235832" y="135760"/>
                      <a:pt x="215830" y="13488"/>
                      <a:pt x="184873" y="2183"/>
                    </a:cubicBezTo>
                    <a:cubicBezTo>
                      <a:pt x="159823" y="-7033"/>
                      <a:pt x="139344" y="14913"/>
                      <a:pt x="124104" y="31064"/>
                    </a:cubicBezTo>
                    <a:cubicBezTo>
                      <a:pt x="74669" y="83317"/>
                      <a:pt x="31235" y="155236"/>
                      <a:pt x="11518" y="222785"/>
                    </a:cubicBezTo>
                    <a:cubicBezTo>
                      <a:pt x="3994" y="248816"/>
                      <a:pt x="-8960" y="303539"/>
                      <a:pt x="9328" y="329190"/>
                    </a:cubicBezTo>
                    <a:cubicBezTo>
                      <a:pt x="27616" y="354842"/>
                      <a:pt x="98482" y="340401"/>
                      <a:pt x="143535" y="332326"/>
                    </a:cubicBezTo>
                    <a:cubicBezTo>
                      <a:pt x="188588" y="324250"/>
                      <a:pt x="200399" y="317885"/>
                      <a:pt x="228022" y="316460"/>
                    </a:cubicBezTo>
                    <a:cubicBezTo>
                      <a:pt x="247738" y="315415"/>
                      <a:pt x="279742" y="323490"/>
                      <a:pt x="294125" y="306389"/>
                    </a:cubicBezTo>
                    <a:cubicBezTo>
                      <a:pt x="312889" y="284158"/>
                      <a:pt x="284600" y="253471"/>
                      <a:pt x="275075" y="230860"/>
                    </a:cubicBezTo>
                    <a:close/>
                  </a:path>
                </a:pathLst>
              </a:custGeom>
              <a:grpFill/>
              <a:ln w="6350" cap="flat">
                <a:solidFill>
                  <a:srgbClr val="A9A695"/>
                </a:solidFill>
                <a:prstDash val="solid"/>
                <a:miter/>
              </a:ln>
            </p:spPr>
            <p:txBody>
              <a:bodyPr/>
              <a:lstStyle/>
              <a:p>
                <a:endParaRPr lang="en-US" sz="1050"/>
              </a:p>
            </p:txBody>
          </p:sp>
          <p:sp>
            <p:nvSpPr>
              <p:cNvPr id="147" name="Freeform 146">
                <a:extLst>
                  <a:ext uri="{FF2B5EF4-FFF2-40B4-BE49-F238E27FC236}">
                    <a16:creationId xmlns:a16="http://schemas.microsoft.com/office/drawing/2014/main" id="{12462322-7D61-7552-7C6D-28A9E39F34DF}"/>
                  </a:ext>
                </a:extLst>
              </p:cNvPr>
              <p:cNvSpPr/>
              <p:nvPr/>
            </p:nvSpPr>
            <p:spPr>
              <a:xfrm>
                <a:off x="8439918" y="4282703"/>
                <a:ext cx="300414" cy="343737"/>
              </a:xfrm>
              <a:custGeom>
                <a:avLst/>
                <a:gdLst>
                  <a:gd name="csX0" fmla="*/ 275075 w 300414"/>
                  <a:gd name="csY0" fmla="*/ 230765 h 343737"/>
                  <a:gd name="csX1" fmla="*/ 248691 w 300414"/>
                  <a:gd name="csY1" fmla="*/ 173952 h 343737"/>
                  <a:gd name="csX2" fmla="*/ 247738 w 300414"/>
                  <a:gd name="csY2" fmla="*/ 171482 h 343737"/>
                  <a:gd name="csX3" fmla="*/ 246310 w 300414"/>
                  <a:gd name="csY3" fmla="*/ 167587 h 343737"/>
                  <a:gd name="csX4" fmla="*/ 184873 w 300414"/>
                  <a:gd name="csY4" fmla="*/ 2183 h 343737"/>
                  <a:gd name="csX5" fmla="*/ 124104 w 300414"/>
                  <a:gd name="csY5" fmla="*/ 31064 h 343737"/>
                  <a:gd name="csX6" fmla="*/ 11518 w 300414"/>
                  <a:gd name="csY6" fmla="*/ 222785 h 343737"/>
                  <a:gd name="csX7" fmla="*/ 9328 w 300414"/>
                  <a:gd name="csY7" fmla="*/ 329190 h 343737"/>
                  <a:gd name="csX8" fmla="*/ 143535 w 300414"/>
                  <a:gd name="csY8" fmla="*/ 332326 h 343737"/>
                  <a:gd name="csX9" fmla="*/ 228022 w 300414"/>
                  <a:gd name="csY9" fmla="*/ 316460 h 343737"/>
                  <a:gd name="csX10" fmla="*/ 294125 w 300414"/>
                  <a:gd name="csY10" fmla="*/ 306389 h 343737"/>
                  <a:gd name="csX11" fmla="*/ 275075 w 300414"/>
                  <a:gd name="csY11" fmla="*/ 230860 h 3437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00414" h="343737">
                    <a:moveTo>
                      <a:pt x="275075" y="230765"/>
                    </a:moveTo>
                    <a:cubicBezTo>
                      <a:pt x="270408" y="219649"/>
                      <a:pt x="256406" y="195043"/>
                      <a:pt x="248691" y="173952"/>
                    </a:cubicBezTo>
                    <a:cubicBezTo>
                      <a:pt x="248500" y="173287"/>
                      <a:pt x="248215" y="172432"/>
                      <a:pt x="247738" y="171482"/>
                    </a:cubicBezTo>
                    <a:cubicBezTo>
                      <a:pt x="247262" y="170152"/>
                      <a:pt x="246786" y="168822"/>
                      <a:pt x="246310" y="167587"/>
                    </a:cubicBezTo>
                    <a:cubicBezTo>
                      <a:pt x="235832" y="135760"/>
                      <a:pt x="215830" y="13488"/>
                      <a:pt x="184873" y="2183"/>
                    </a:cubicBezTo>
                    <a:cubicBezTo>
                      <a:pt x="159823" y="-7033"/>
                      <a:pt x="139344" y="14913"/>
                      <a:pt x="124104" y="31064"/>
                    </a:cubicBezTo>
                    <a:cubicBezTo>
                      <a:pt x="74669" y="83317"/>
                      <a:pt x="31235" y="155236"/>
                      <a:pt x="11518" y="222785"/>
                    </a:cubicBezTo>
                    <a:cubicBezTo>
                      <a:pt x="3994" y="248816"/>
                      <a:pt x="-8960" y="303539"/>
                      <a:pt x="9328" y="329190"/>
                    </a:cubicBezTo>
                    <a:cubicBezTo>
                      <a:pt x="27616" y="354842"/>
                      <a:pt x="98482" y="340401"/>
                      <a:pt x="143535" y="332326"/>
                    </a:cubicBezTo>
                    <a:cubicBezTo>
                      <a:pt x="188588" y="324250"/>
                      <a:pt x="200399" y="317885"/>
                      <a:pt x="228022" y="316460"/>
                    </a:cubicBezTo>
                    <a:cubicBezTo>
                      <a:pt x="247738" y="315415"/>
                      <a:pt x="279742" y="323490"/>
                      <a:pt x="294125" y="306389"/>
                    </a:cubicBezTo>
                    <a:cubicBezTo>
                      <a:pt x="312889" y="284158"/>
                      <a:pt x="284600" y="253471"/>
                      <a:pt x="275075" y="230860"/>
                    </a:cubicBezTo>
                    <a:close/>
                  </a:path>
                </a:pathLst>
              </a:custGeom>
              <a:grpFill/>
              <a:ln w="6350" cap="flat">
                <a:solidFill>
                  <a:srgbClr val="A9A695"/>
                </a:solidFill>
                <a:prstDash val="solid"/>
                <a:miter/>
              </a:ln>
            </p:spPr>
            <p:txBody>
              <a:bodyPr/>
              <a:lstStyle/>
              <a:p>
                <a:endParaRPr lang="en-US" sz="1050"/>
              </a:p>
            </p:txBody>
          </p:sp>
        </p:grpSp>
      </p:grpSp>
      <p:grpSp>
        <p:nvGrpSpPr>
          <p:cNvPr id="29" name="Graphic 12">
            <a:extLst>
              <a:ext uri="{FF2B5EF4-FFF2-40B4-BE49-F238E27FC236}">
                <a16:creationId xmlns:a16="http://schemas.microsoft.com/office/drawing/2014/main" id="{D95CC4FE-BFAF-AAE8-AC35-D7CDF70AA661}"/>
              </a:ext>
            </a:extLst>
          </p:cNvPr>
          <p:cNvGrpSpPr/>
          <p:nvPr/>
        </p:nvGrpSpPr>
        <p:grpSpPr>
          <a:xfrm>
            <a:off x="9513566" y="4763399"/>
            <a:ext cx="142506" cy="272030"/>
            <a:chOff x="8299668" y="4093153"/>
            <a:chExt cx="280903" cy="536216"/>
          </a:xfrm>
          <a:solidFill>
            <a:srgbClr val="CECAB7"/>
          </a:solidFill>
        </p:grpSpPr>
        <p:grpSp>
          <p:nvGrpSpPr>
            <p:cNvPr id="138" name="Graphic 12">
              <a:extLst>
                <a:ext uri="{FF2B5EF4-FFF2-40B4-BE49-F238E27FC236}">
                  <a16:creationId xmlns:a16="http://schemas.microsoft.com/office/drawing/2014/main" id="{239ED389-E274-6648-5257-A5DB88BAE3E4}"/>
                </a:ext>
              </a:extLst>
            </p:cNvPr>
            <p:cNvGrpSpPr/>
            <p:nvPr/>
          </p:nvGrpSpPr>
          <p:grpSpPr>
            <a:xfrm>
              <a:off x="8299668" y="4093153"/>
              <a:ext cx="280903" cy="536216"/>
              <a:chOff x="8299668" y="4093153"/>
              <a:chExt cx="280903" cy="536216"/>
            </a:xfrm>
            <a:grpFill/>
          </p:grpSpPr>
          <p:sp>
            <p:nvSpPr>
              <p:cNvPr id="142" name="Freeform 141">
                <a:extLst>
                  <a:ext uri="{FF2B5EF4-FFF2-40B4-BE49-F238E27FC236}">
                    <a16:creationId xmlns:a16="http://schemas.microsoft.com/office/drawing/2014/main" id="{5D7FEF30-2FEC-3E23-26E1-927AB93AD7C9}"/>
                  </a:ext>
                </a:extLst>
              </p:cNvPr>
              <p:cNvSpPr/>
              <p:nvPr/>
            </p:nvSpPr>
            <p:spPr>
              <a:xfrm>
                <a:off x="8299668" y="4093153"/>
                <a:ext cx="280903" cy="536216"/>
              </a:xfrm>
              <a:custGeom>
                <a:avLst/>
                <a:gdLst>
                  <a:gd name="csX0" fmla="*/ 276642 w 280903"/>
                  <a:gd name="csY0" fmla="*/ 156390 h 536216"/>
                  <a:gd name="csX1" fmla="*/ 225874 w 280903"/>
                  <a:gd name="csY1" fmla="*/ 35733 h 536216"/>
                  <a:gd name="csX2" fmla="*/ 167581 w 280903"/>
                  <a:gd name="csY2" fmla="*/ 10747 h 536216"/>
                  <a:gd name="csX3" fmla="*/ 19276 w 280903"/>
                  <a:gd name="csY3" fmla="*/ 246645 h 536216"/>
                  <a:gd name="csX4" fmla="*/ 36 w 280903"/>
                  <a:gd name="csY4" fmla="*/ 420789 h 536216"/>
                  <a:gd name="csX5" fmla="*/ 25277 w 280903"/>
                  <a:gd name="csY5" fmla="*/ 518740 h 536216"/>
                  <a:gd name="csX6" fmla="*/ 105668 w 280903"/>
                  <a:gd name="csY6" fmla="*/ 517694 h 536216"/>
                  <a:gd name="csX7" fmla="*/ 101572 w 280903"/>
                  <a:gd name="csY7" fmla="*/ 474087 h 536216"/>
                  <a:gd name="csX8" fmla="*/ 110526 w 280903"/>
                  <a:gd name="csY8" fmla="*/ 395518 h 536216"/>
                  <a:gd name="csX9" fmla="*/ 193679 w 280903"/>
                  <a:gd name="csY9" fmla="*/ 241325 h 536216"/>
                  <a:gd name="csX10" fmla="*/ 276642 w 280903"/>
                  <a:gd name="csY10" fmla="*/ 156295 h 536216"/>
                  <a:gd name="csX11" fmla="*/ 276642 w 280903"/>
                  <a:gd name="csY11" fmla="*/ 156295 h 5362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80903" h="536216">
                    <a:moveTo>
                      <a:pt x="276642" y="156390"/>
                    </a:moveTo>
                    <a:cubicBezTo>
                      <a:pt x="296644" y="143564"/>
                      <a:pt x="235494" y="51314"/>
                      <a:pt x="225874" y="35733"/>
                    </a:cubicBezTo>
                    <a:cubicBezTo>
                      <a:pt x="208443" y="7327"/>
                      <a:pt x="196727" y="-13669"/>
                      <a:pt x="167581" y="10747"/>
                    </a:cubicBezTo>
                    <a:cubicBezTo>
                      <a:pt x="96333" y="70220"/>
                      <a:pt x="39945" y="159620"/>
                      <a:pt x="19276" y="246645"/>
                    </a:cubicBezTo>
                    <a:cubicBezTo>
                      <a:pt x="5751" y="303553"/>
                      <a:pt x="-536" y="362551"/>
                      <a:pt x="36" y="420789"/>
                    </a:cubicBezTo>
                    <a:cubicBezTo>
                      <a:pt x="321" y="451951"/>
                      <a:pt x="-1869" y="495558"/>
                      <a:pt x="25277" y="518740"/>
                    </a:cubicBezTo>
                    <a:cubicBezTo>
                      <a:pt x="43946" y="534700"/>
                      <a:pt x="103573" y="548856"/>
                      <a:pt x="105668" y="517694"/>
                    </a:cubicBezTo>
                    <a:cubicBezTo>
                      <a:pt x="106620" y="503824"/>
                      <a:pt x="101763" y="488243"/>
                      <a:pt x="101572" y="474087"/>
                    </a:cubicBezTo>
                    <a:cubicBezTo>
                      <a:pt x="101191" y="447676"/>
                      <a:pt x="104430" y="421264"/>
                      <a:pt x="110526" y="395518"/>
                    </a:cubicBezTo>
                    <a:cubicBezTo>
                      <a:pt x="124337" y="338040"/>
                      <a:pt x="155865" y="287592"/>
                      <a:pt x="193679" y="241325"/>
                    </a:cubicBezTo>
                    <a:cubicBezTo>
                      <a:pt x="217111" y="212633"/>
                      <a:pt x="244257" y="177006"/>
                      <a:pt x="276642" y="156295"/>
                    </a:cubicBezTo>
                    <a:cubicBezTo>
                      <a:pt x="291406" y="146889"/>
                      <a:pt x="261878" y="165701"/>
                      <a:pt x="276642" y="156295"/>
                    </a:cubicBezTo>
                    <a:close/>
                  </a:path>
                </a:pathLst>
              </a:custGeom>
              <a:grpFill/>
              <a:ln w="6350" cap="flat">
                <a:solidFill>
                  <a:srgbClr val="A9A695"/>
                </a:solidFill>
                <a:prstDash val="solid"/>
                <a:miter/>
              </a:ln>
            </p:spPr>
            <p:txBody>
              <a:bodyPr/>
              <a:lstStyle/>
              <a:p>
                <a:endParaRPr lang="en-US" sz="1050"/>
              </a:p>
            </p:txBody>
          </p:sp>
          <p:sp>
            <p:nvSpPr>
              <p:cNvPr id="143" name="Freeform 142">
                <a:extLst>
                  <a:ext uri="{FF2B5EF4-FFF2-40B4-BE49-F238E27FC236}">
                    <a16:creationId xmlns:a16="http://schemas.microsoft.com/office/drawing/2014/main" id="{9EFE8694-8F50-721F-54ED-5B377AA97040}"/>
                  </a:ext>
                </a:extLst>
              </p:cNvPr>
              <p:cNvSpPr/>
              <p:nvPr/>
            </p:nvSpPr>
            <p:spPr>
              <a:xfrm>
                <a:off x="8299668" y="4093153"/>
                <a:ext cx="280903" cy="536216"/>
              </a:xfrm>
              <a:custGeom>
                <a:avLst/>
                <a:gdLst>
                  <a:gd name="csX0" fmla="*/ 276642 w 280903"/>
                  <a:gd name="csY0" fmla="*/ 156390 h 536216"/>
                  <a:gd name="csX1" fmla="*/ 225874 w 280903"/>
                  <a:gd name="csY1" fmla="*/ 35733 h 536216"/>
                  <a:gd name="csX2" fmla="*/ 167581 w 280903"/>
                  <a:gd name="csY2" fmla="*/ 10747 h 536216"/>
                  <a:gd name="csX3" fmla="*/ 19276 w 280903"/>
                  <a:gd name="csY3" fmla="*/ 246645 h 536216"/>
                  <a:gd name="csX4" fmla="*/ 36 w 280903"/>
                  <a:gd name="csY4" fmla="*/ 420789 h 536216"/>
                  <a:gd name="csX5" fmla="*/ 25277 w 280903"/>
                  <a:gd name="csY5" fmla="*/ 518740 h 536216"/>
                  <a:gd name="csX6" fmla="*/ 105668 w 280903"/>
                  <a:gd name="csY6" fmla="*/ 517694 h 536216"/>
                  <a:gd name="csX7" fmla="*/ 101572 w 280903"/>
                  <a:gd name="csY7" fmla="*/ 474087 h 536216"/>
                  <a:gd name="csX8" fmla="*/ 110526 w 280903"/>
                  <a:gd name="csY8" fmla="*/ 395518 h 536216"/>
                  <a:gd name="csX9" fmla="*/ 193679 w 280903"/>
                  <a:gd name="csY9" fmla="*/ 241325 h 536216"/>
                  <a:gd name="csX10" fmla="*/ 276642 w 280903"/>
                  <a:gd name="csY10" fmla="*/ 156295 h 536216"/>
                  <a:gd name="csX11" fmla="*/ 276642 w 280903"/>
                  <a:gd name="csY11" fmla="*/ 156295 h 5362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80903" h="536216">
                    <a:moveTo>
                      <a:pt x="276642" y="156390"/>
                    </a:moveTo>
                    <a:cubicBezTo>
                      <a:pt x="296644" y="143564"/>
                      <a:pt x="235494" y="51314"/>
                      <a:pt x="225874" y="35733"/>
                    </a:cubicBezTo>
                    <a:cubicBezTo>
                      <a:pt x="208443" y="7327"/>
                      <a:pt x="196727" y="-13669"/>
                      <a:pt x="167581" y="10747"/>
                    </a:cubicBezTo>
                    <a:cubicBezTo>
                      <a:pt x="96333" y="70220"/>
                      <a:pt x="39945" y="159620"/>
                      <a:pt x="19276" y="246645"/>
                    </a:cubicBezTo>
                    <a:cubicBezTo>
                      <a:pt x="5751" y="303553"/>
                      <a:pt x="-536" y="362551"/>
                      <a:pt x="36" y="420789"/>
                    </a:cubicBezTo>
                    <a:cubicBezTo>
                      <a:pt x="321" y="451951"/>
                      <a:pt x="-1869" y="495558"/>
                      <a:pt x="25277" y="518740"/>
                    </a:cubicBezTo>
                    <a:cubicBezTo>
                      <a:pt x="43946" y="534700"/>
                      <a:pt x="103573" y="548856"/>
                      <a:pt x="105668" y="517694"/>
                    </a:cubicBezTo>
                    <a:cubicBezTo>
                      <a:pt x="106620" y="503824"/>
                      <a:pt x="101763" y="488243"/>
                      <a:pt x="101572" y="474087"/>
                    </a:cubicBezTo>
                    <a:cubicBezTo>
                      <a:pt x="101191" y="447676"/>
                      <a:pt x="104430" y="421264"/>
                      <a:pt x="110526" y="395518"/>
                    </a:cubicBezTo>
                    <a:cubicBezTo>
                      <a:pt x="124337" y="338040"/>
                      <a:pt x="155865" y="287592"/>
                      <a:pt x="193679" y="241325"/>
                    </a:cubicBezTo>
                    <a:cubicBezTo>
                      <a:pt x="217111" y="212633"/>
                      <a:pt x="244257" y="177006"/>
                      <a:pt x="276642" y="156295"/>
                    </a:cubicBezTo>
                    <a:cubicBezTo>
                      <a:pt x="291406" y="146889"/>
                      <a:pt x="261878" y="165701"/>
                      <a:pt x="276642" y="156295"/>
                    </a:cubicBezTo>
                    <a:close/>
                  </a:path>
                </a:pathLst>
              </a:custGeom>
              <a:grpFill/>
              <a:ln w="6350" cap="flat">
                <a:solidFill>
                  <a:srgbClr val="A9A695"/>
                </a:solidFill>
                <a:prstDash val="solid"/>
                <a:miter/>
              </a:ln>
            </p:spPr>
            <p:txBody>
              <a:bodyPr/>
              <a:lstStyle/>
              <a:p>
                <a:endParaRPr lang="en-US" sz="1050"/>
              </a:p>
            </p:txBody>
          </p:sp>
        </p:grpSp>
        <p:grpSp>
          <p:nvGrpSpPr>
            <p:cNvPr id="139" name="Graphic 12">
              <a:extLst>
                <a:ext uri="{FF2B5EF4-FFF2-40B4-BE49-F238E27FC236}">
                  <a16:creationId xmlns:a16="http://schemas.microsoft.com/office/drawing/2014/main" id="{F58711CE-64CB-13F9-54A6-E38C8354CDD5}"/>
                </a:ext>
              </a:extLst>
            </p:cNvPr>
            <p:cNvGrpSpPr/>
            <p:nvPr/>
          </p:nvGrpSpPr>
          <p:grpSpPr>
            <a:xfrm>
              <a:off x="8299668" y="4093153"/>
              <a:ext cx="280903" cy="536216"/>
              <a:chOff x="8299668" y="4093153"/>
              <a:chExt cx="280903" cy="536216"/>
            </a:xfrm>
            <a:grpFill/>
          </p:grpSpPr>
          <p:sp>
            <p:nvSpPr>
              <p:cNvPr id="140" name="Freeform 139">
                <a:extLst>
                  <a:ext uri="{FF2B5EF4-FFF2-40B4-BE49-F238E27FC236}">
                    <a16:creationId xmlns:a16="http://schemas.microsoft.com/office/drawing/2014/main" id="{58089E71-E377-925D-8886-C223E234A4C2}"/>
                  </a:ext>
                </a:extLst>
              </p:cNvPr>
              <p:cNvSpPr/>
              <p:nvPr/>
            </p:nvSpPr>
            <p:spPr>
              <a:xfrm>
                <a:off x="8299668" y="4093153"/>
                <a:ext cx="280903" cy="536216"/>
              </a:xfrm>
              <a:custGeom>
                <a:avLst/>
                <a:gdLst>
                  <a:gd name="csX0" fmla="*/ 276642 w 280903"/>
                  <a:gd name="csY0" fmla="*/ 156390 h 536216"/>
                  <a:gd name="csX1" fmla="*/ 225874 w 280903"/>
                  <a:gd name="csY1" fmla="*/ 35733 h 536216"/>
                  <a:gd name="csX2" fmla="*/ 167581 w 280903"/>
                  <a:gd name="csY2" fmla="*/ 10747 h 536216"/>
                  <a:gd name="csX3" fmla="*/ 19276 w 280903"/>
                  <a:gd name="csY3" fmla="*/ 246645 h 536216"/>
                  <a:gd name="csX4" fmla="*/ 36 w 280903"/>
                  <a:gd name="csY4" fmla="*/ 420789 h 536216"/>
                  <a:gd name="csX5" fmla="*/ 25277 w 280903"/>
                  <a:gd name="csY5" fmla="*/ 518740 h 536216"/>
                  <a:gd name="csX6" fmla="*/ 105668 w 280903"/>
                  <a:gd name="csY6" fmla="*/ 517694 h 536216"/>
                  <a:gd name="csX7" fmla="*/ 101572 w 280903"/>
                  <a:gd name="csY7" fmla="*/ 474087 h 536216"/>
                  <a:gd name="csX8" fmla="*/ 110526 w 280903"/>
                  <a:gd name="csY8" fmla="*/ 395518 h 536216"/>
                  <a:gd name="csX9" fmla="*/ 193679 w 280903"/>
                  <a:gd name="csY9" fmla="*/ 241325 h 536216"/>
                  <a:gd name="csX10" fmla="*/ 276642 w 280903"/>
                  <a:gd name="csY10" fmla="*/ 156295 h 536216"/>
                  <a:gd name="csX11" fmla="*/ 276642 w 280903"/>
                  <a:gd name="csY11" fmla="*/ 156295 h 5362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80903" h="536216">
                    <a:moveTo>
                      <a:pt x="276642" y="156390"/>
                    </a:moveTo>
                    <a:cubicBezTo>
                      <a:pt x="296644" y="143564"/>
                      <a:pt x="235494" y="51314"/>
                      <a:pt x="225874" y="35733"/>
                    </a:cubicBezTo>
                    <a:cubicBezTo>
                      <a:pt x="208443" y="7327"/>
                      <a:pt x="196727" y="-13669"/>
                      <a:pt x="167581" y="10747"/>
                    </a:cubicBezTo>
                    <a:cubicBezTo>
                      <a:pt x="96333" y="70220"/>
                      <a:pt x="39945" y="159620"/>
                      <a:pt x="19276" y="246645"/>
                    </a:cubicBezTo>
                    <a:cubicBezTo>
                      <a:pt x="5751" y="303553"/>
                      <a:pt x="-536" y="362551"/>
                      <a:pt x="36" y="420789"/>
                    </a:cubicBezTo>
                    <a:cubicBezTo>
                      <a:pt x="321" y="451951"/>
                      <a:pt x="-1869" y="495558"/>
                      <a:pt x="25277" y="518740"/>
                    </a:cubicBezTo>
                    <a:cubicBezTo>
                      <a:pt x="43946" y="534700"/>
                      <a:pt x="103573" y="548856"/>
                      <a:pt x="105668" y="517694"/>
                    </a:cubicBezTo>
                    <a:cubicBezTo>
                      <a:pt x="106620" y="503824"/>
                      <a:pt x="101763" y="488243"/>
                      <a:pt x="101572" y="474087"/>
                    </a:cubicBezTo>
                    <a:cubicBezTo>
                      <a:pt x="101191" y="447676"/>
                      <a:pt x="104430" y="421264"/>
                      <a:pt x="110526" y="395518"/>
                    </a:cubicBezTo>
                    <a:cubicBezTo>
                      <a:pt x="124337" y="338040"/>
                      <a:pt x="155865" y="287592"/>
                      <a:pt x="193679" y="241325"/>
                    </a:cubicBezTo>
                    <a:cubicBezTo>
                      <a:pt x="217111" y="212633"/>
                      <a:pt x="244257" y="177006"/>
                      <a:pt x="276642" y="156295"/>
                    </a:cubicBezTo>
                    <a:cubicBezTo>
                      <a:pt x="291406" y="146889"/>
                      <a:pt x="261878" y="165701"/>
                      <a:pt x="276642" y="156295"/>
                    </a:cubicBezTo>
                    <a:close/>
                  </a:path>
                </a:pathLst>
              </a:custGeom>
              <a:grpFill/>
              <a:ln w="6350" cap="flat">
                <a:solidFill>
                  <a:srgbClr val="A9A695"/>
                </a:solidFill>
                <a:prstDash val="solid"/>
                <a:miter/>
              </a:ln>
            </p:spPr>
            <p:txBody>
              <a:bodyPr/>
              <a:lstStyle/>
              <a:p>
                <a:endParaRPr lang="en-US" sz="1050"/>
              </a:p>
            </p:txBody>
          </p:sp>
          <p:sp>
            <p:nvSpPr>
              <p:cNvPr id="141" name="Freeform 140">
                <a:extLst>
                  <a:ext uri="{FF2B5EF4-FFF2-40B4-BE49-F238E27FC236}">
                    <a16:creationId xmlns:a16="http://schemas.microsoft.com/office/drawing/2014/main" id="{9938CC02-EF6C-17EA-A962-E2897344BF69}"/>
                  </a:ext>
                </a:extLst>
              </p:cNvPr>
              <p:cNvSpPr/>
              <p:nvPr/>
            </p:nvSpPr>
            <p:spPr>
              <a:xfrm>
                <a:off x="8299668" y="4093153"/>
                <a:ext cx="280903" cy="536216"/>
              </a:xfrm>
              <a:custGeom>
                <a:avLst/>
                <a:gdLst>
                  <a:gd name="csX0" fmla="*/ 276642 w 280903"/>
                  <a:gd name="csY0" fmla="*/ 156390 h 536216"/>
                  <a:gd name="csX1" fmla="*/ 225874 w 280903"/>
                  <a:gd name="csY1" fmla="*/ 35733 h 536216"/>
                  <a:gd name="csX2" fmla="*/ 167581 w 280903"/>
                  <a:gd name="csY2" fmla="*/ 10747 h 536216"/>
                  <a:gd name="csX3" fmla="*/ 19276 w 280903"/>
                  <a:gd name="csY3" fmla="*/ 246645 h 536216"/>
                  <a:gd name="csX4" fmla="*/ 36 w 280903"/>
                  <a:gd name="csY4" fmla="*/ 420789 h 536216"/>
                  <a:gd name="csX5" fmla="*/ 25277 w 280903"/>
                  <a:gd name="csY5" fmla="*/ 518740 h 536216"/>
                  <a:gd name="csX6" fmla="*/ 105668 w 280903"/>
                  <a:gd name="csY6" fmla="*/ 517694 h 536216"/>
                  <a:gd name="csX7" fmla="*/ 101572 w 280903"/>
                  <a:gd name="csY7" fmla="*/ 474087 h 536216"/>
                  <a:gd name="csX8" fmla="*/ 110526 w 280903"/>
                  <a:gd name="csY8" fmla="*/ 395518 h 536216"/>
                  <a:gd name="csX9" fmla="*/ 193679 w 280903"/>
                  <a:gd name="csY9" fmla="*/ 241325 h 536216"/>
                  <a:gd name="csX10" fmla="*/ 276642 w 280903"/>
                  <a:gd name="csY10" fmla="*/ 156295 h 536216"/>
                  <a:gd name="csX11" fmla="*/ 276642 w 280903"/>
                  <a:gd name="csY11" fmla="*/ 156295 h 5362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80903" h="536216">
                    <a:moveTo>
                      <a:pt x="276642" y="156390"/>
                    </a:moveTo>
                    <a:cubicBezTo>
                      <a:pt x="296644" y="143564"/>
                      <a:pt x="235494" y="51314"/>
                      <a:pt x="225874" y="35733"/>
                    </a:cubicBezTo>
                    <a:cubicBezTo>
                      <a:pt x="208443" y="7327"/>
                      <a:pt x="196727" y="-13669"/>
                      <a:pt x="167581" y="10747"/>
                    </a:cubicBezTo>
                    <a:cubicBezTo>
                      <a:pt x="96333" y="70220"/>
                      <a:pt x="39945" y="159620"/>
                      <a:pt x="19276" y="246645"/>
                    </a:cubicBezTo>
                    <a:cubicBezTo>
                      <a:pt x="5751" y="303553"/>
                      <a:pt x="-536" y="362551"/>
                      <a:pt x="36" y="420789"/>
                    </a:cubicBezTo>
                    <a:cubicBezTo>
                      <a:pt x="321" y="451951"/>
                      <a:pt x="-1869" y="495558"/>
                      <a:pt x="25277" y="518740"/>
                    </a:cubicBezTo>
                    <a:cubicBezTo>
                      <a:pt x="43946" y="534700"/>
                      <a:pt x="103573" y="548856"/>
                      <a:pt x="105668" y="517694"/>
                    </a:cubicBezTo>
                    <a:cubicBezTo>
                      <a:pt x="106620" y="503824"/>
                      <a:pt x="101763" y="488243"/>
                      <a:pt x="101572" y="474087"/>
                    </a:cubicBezTo>
                    <a:cubicBezTo>
                      <a:pt x="101191" y="447676"/>
                      <a:pt x="104430" y="421264"/>
                      <a:pt x="110526" y="395518"/>
                    </a:cubicBezTo>
                    <a:cubicBezTo>
                      <a:pt x="124337" y="338040"/>
                      <a:pt x="155865" y="287592"/>
                      <a:pt x="193679" y="241325"/>
                    </a:cubicBezTo>
                    <a:cubicBezTo>
                      <a:pt x="217111" y="212633"/>
                      <a:pt x="244257" y="177006"/>
                      <a:pt x="276642" y="156295"/>
                    </a:cubicBezTo>
                    <a:cubicBezTo>
                      <a:pt x="291406" y="146889"/>
                      <a:pt x="261878" y="165701"/>
                      <a:pt x="276642" y="156295"/>
                    </a:cubicBezTo>
                    <a:close/>
                  </a:path>
                </a:pathLst>
              </a:custGeom>
              <a:grpFill/>
              <a:ln w="6350" cap="flat">
                <a:solidFill>
                  <a:srgbClr val="A9A695"/>
                </a:solidFill>
                <a:prstDash val="solid"/>
                <a:miter/>
              </a:ln>
            </p:spPr>
            <p:txBody>
              <a:bodyPr/>
              <a:lstStyle/>
              <a:p>
                <a:endParaRPr lang="en-US" sz="1050"/>
              </a:p>
            </p:txBody>
          </p:sp>
        </p:grpSp>
      </p:grpSp>
      <p:grpSp>
        <p:nvGrpSpPr>
          <p:cNvPr id="30" name="Graphic 12">
            <a:extLst>
              <a:ext uri="{FF2B5EF4-FFF2-40B4-BE49-F238E27FC236}">
                <a16:creationId xmlns:a16="http://schemas.microsoft.com/office/drawing/2014/main" id="{9B9C63D3-302E-658E-2BF9-136162EB4C31}"/>
              </a:ext>
            </a:extLst>
          </p:cNvPr>
          <p:cNvGrpSpPr/>
          <p:nvPr/>
        </p:nvGrpSpPr>
        <p:grpSpPr>
          <a:xfrm>
            <a:off x="9833281" y="4661516"/>
            <a:ext cx="355647" cy="437198"/>
            <a:chOff x="8929878" y="3892324"/>
            <a:chExt cx="701039" cy="861791"/>
          </a:xfrm>
          <a:solidFill>
            <a:srgbClr val="CECAB7"/>
          </a:solidFill>
        </p:grpSpPr>
        <p:grpSp>
          <p:nvGrpSpPr>
            <p:cNvPr id="132" name="Graphic 12">
              <a:extLst>
                <a:ext uri="{FF2B5EF4-FFF2-40B4-BE49-F238E27FC236}">
                  <a16:creationId xmlns:a16="http://schemas.microsoft.com/office/drawing/2014/main" id="{A41E7251-66C1-FD57-42A8-7DC961B39700}"/>
                </a:ext>
              </a:extLst>
            </p:cNvPr>
            <p:cNvGrpSpPr/>
            <p:nvPr/>
          </p:nvGrpSpPr>
          <p:grpSpPr>
            <a:xfrm>
              <a:off x="8929878" y="3892324"/>
              <a:ext cx="701039" cy="861791"/>
              <a:chOff x="8929878" y="3892324"/>
              <a:chExt cx="701039" cy="861791"/>
            </a:xfrm>
            <a:grpFill/>
          </p:grpSpPr>
          <p:sp>
            <p:nvSpPr>
              <p:cNvPr id="136" name="Freeform 135">
                <a:extLst>
                  <a:ext uri="{FF2B5EF4-FFF2-40B4-BE49-F238E27FC236}">
                    <a16:creationId xmlns:a16="http://schemas.microsoft.com/office/drawing/2014/main" id="{E75DD42E-68A0-AD68-D92E-C517B2FDD400}"/>
                  </a:ext>
                </a:extLst>
              </p:cNvPr>
              <p:cNvSpPr/>
              <p:nvPr/>
            </p:nvSpPr>
            <p:spPr>
              <a:xfrm>
                <a:off x="8929878" y="3892324"/>
                <a:ext cx="701039" cy="861791"/>
              </a:xfrm>
              <a:custGeom>
                <a:avLst/>
                <a:gdLst>
                  <a:gd name="csX0" fmla="*/ 350520 w 701039"/>
                  <a:gd name="csY0" fmla="*/ 376885 h 861791"/>
                  <a:gd name="csX1" fmla="*/ 421576 w 701039"/>
                  <a:gd name="csY1" fmla="*/ 277130 h 861791"/>
                  <a:gd name="csX2" fmla="*/ 377761 w 701039"/>
                  <a:gd name="csY2" fmla="*/ 210341 h 861791"/>
                  <a:gd name="csX3" fmla="*/ 558927 w 701039"/>
                  <a:gd name="csY3" fmla="*/ 91205 h 861791"/>
                  <a:gd name="csX4" fmla="*/ 685133 w 701039"/>
                  <a:gd name="csY4" fmla="*/ 0 h 861791"/>
                  <a:gd name="csX5" fmla="*/ 701040 w 701039"/>
                  <a:gd name="csY5" fmla="*/ 18716 h 861791"/>
                  <a:gd name="csX6" fmla="*/ 628936 w 701039"/>
                  <a:gd name="csY6" fmla="*/ 146783 h 861791"/>
                  <a:gd name="csX7" fmla="*/ 509206 w 701039"/>
                  <a:gd name="csY7" fmla="*/ 292046 h 861791"/>
                  <a:gd name="csX8" fmla="*/ 382333 w 701039"/>
                  <a:gd name="csY8" fmla="*/ 473316 h 861791"/>
                  <a:gd name="csX9" fmla="*/ 412147 w 701039"/>
                  <a:gd name="csY9" fmla="*/ 693442 h 861791"/>
                  <a:gd name="csX10" fmla="*/ 350520 w 701039"/>
                  <a:gd name="csY10" fmla="*/ 861792 h 861791"/>
                  <a:gd name="csX11" fmla="*/ 288893 w 701039"/>
                  <a:gd name="csY11" fmla="*/ 693442 h 861791"/>
                  <a:gd name="csX12" fmla="*/ 318706 w 701039"/>
                  <a:gd name="csY12" fmla="*/ 473316 h 861791"/>
                  <a:gd name="csX13" fmla="*/ 191833 w 701039"/>
                  <a:gd name="csY13" fmla="*/ 292046 h 861791"/>
                  <a:gd name="csX14" fmla="*/ 72104 w 701039"/>
                  <a:gd name="csY14" fmla="*/ 146783 h 861791"/>
                  <a:gd name="csX15" fmla="*/ 0 w 701039"/>
                  <a:gd name="csY15" fmla="*/ 18716 h 861791"/>
                  <a:gd name="csX16" fmla="*/ 15907 w 701039"/>
                  <a:gd name="csY16" fmla="*/ 0 h 861791"/>
                  <a:gd name="csX17" fmla="*/ 132683 w 701039"/>
                  <a:gd name="csY17" fmla="*/ 79139 h 861791"/>
                  <a:gd name="csX18" fmla="*/ 309753 w 701039"/>
                  <a:gd name="csY18" fmla="*/ 212906 h 861791"/>
                  <a:gd name="csX19" fmla="*/ 268605 w 701039"/>
                  <a:gd name="csY19" fmla="*/ 277130 h 861791"/>
                  <a:gd name="csX20" fmla="*/ 350425 w 701039"/>
                  <a:gd name="csY20" fmla="*/ 376885 h 86179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701039" h="861791">
                    <a:moveTo>
                      <a:pt x="350520" y="376885"/>
                    </a:moveTo>
                    <a:cubicBezTo>
                      <a:pt x="393763" y="376885"/>
                      <a:pt x="421576" y="277130"/>
                      <a:pt x="421576" y="277130"/>
                    </a:cubicBezTo>
                    <a:cubicBezTo>
                      <a:pt x="421576" y="277130"/>
                      <a:pt x="377761" y="254804"/>
                      <a:pt x="377761" y="210341"/>
                    </a:cubicBezTo>
                    <a:cubicBezTo>
                      <a:pt x="377761" y="139848"/>
                      <a:pt x="494062" y="129777"/>
                      <a:pt x="558927" y="91205"/>
                    </a:cubicBezTo>
                    <a:cubicBezTo>
                      <a:pt x="620649" y="54628"/>
                      <a:pt x="675037" y="0"/>
                      <a:pt x="685133" y="0"/>
                    </a:cubicBezTo>
                    <a:cubicBezTo>
                      <a:pt x="695230" y="0"/>
                      <a:pt x="701040" y="0"/>
                      <a:pt x="701040" y="18716"/>
                    </a:cubicBezTo>
                    <a:cubicBezTo>
                      <a:pt x="701040" y="37432"/>
                      <a:pt x="651986" y="60423"/>
                      <a:pt x="628936" y="146783"/>
                    </a:cubicBezTo>
                    <a:cubicBezTo>
                      <a:pt x="605885" y="233143"/>
                      <a:pt x="574167" y="263259"/>
                      <a:pt x="509206" y="292046"/>
                    </a:cubicBezTo>
                    <a:cubicBezTo>
                      <a:pt x="444246" y="320832"/>
                      <a:pt x="382333" y="394176"/>
                      <a:pt x="382333" y="473316"/>
                    </a:cubicBezTo>
                    <a:cubicBezTo>
                      <a:pt x="382333" y="552455"/>
                      <a:pt x="412147" y="605658"/>
                      <a:pt x="412147" y="693442"/>
                    </a:cubicBezTo>
                    <a:cubicBezTo>
                      <a:pt x="412147" y="781227"/>
                      <a:pt x="377952" y="861792"/>
                      <a:pt x="350520" y="861792"/>
                    </a:cubicBezTo>
                    <a:cubicBezTo>
                      <a:pt x="323088" y="861792"/>
                      <a:pt x="288893" y="781227"/>
                      <a:pt x="288893" y="693442"/>
                    </a:cubicBezTo>
                    <a:cubicBezTo>
                      <a:pt x="288893" y="605658"/>
                      <a:pt x="318706" y="552455"/>
                      <a:pt x="318706" y="473316"/>
                    </a:cubicBezTo>
                    <a:cubicBezTo>
                      <a:pt x="318706" y="394176"/>
                      <a:pt x="256699" y="320832"/>
                      <a:pt x="191833" y="292046"/>
                    </a:cubicBezTo>
                    <a:cubicBezTo>
                      <a:pt x="126968" y="263259"/>
                      <a:pt x="95250" y="233048"/>
                      <a:pt x="72104" y="146783"/>
                    </a:cubicBezTo>
                    <a:cubicBezTo>
                      <a:pt x="49054" y="60423"/>
                      <a:pt x="0" y="37432"/>
                      <a:pt x="0" y="18716"/>
                    </a:cubicBezTo>
                    <a:cubicBezTo>
                      <a:pt x="0" y="0"/>
                      <a:pt x="5810" y="0"/>
                      <a:pt x="15907" y="0"/>
                    </a:cubicBezTo>
                    <a:cubicBezTo>
                      <a:pt x="26003" y="0"/>
                      <a:pt x="66389" y="51778"/>
                      <a:pt x="132683" y="79139"/>
                    </a:cubicBezTo>
                    <a:cubicBezTo>
                      <a:pt x="199072" y="106501"/>
                      <a:pt x="309753" y="160559"/>
                      <a:pt x="309753" y="212906"/>
                    </a:cubicBezTo>
                    <a:cubicBezTo>
                      <a:pt x="309753" y="269910"/>
                      <a:pt x="268605" y="277130"/>
                      <a:pt x="268605" y="277130"/>
                    </a:cubicBezTo>
                    <a:cubicBezTo>
                      <a:pt x="268605" y="277130"/>
                      <a:pt x="307181" y="376885"/>
                      <a:pt x="350425" y="376885"/>
                    </a:cubicBezTo>
                    <a:close/>
                  </a:path>
                </a:pathLst>
              </a:custGeom>
              <a:grpFill/>
              <a:ln w="6350" cap="flat">
                <a:solidFill>
                  <a:srgbClr val="A9A695"/>
                </a:solidFill>
                <a:prstDash val="solid"/>
                <a:miter/>
              </a:ln>
            </p:spPr>
            <p:txBody>
              <a:bodyPr/>
              <a:lstStyle/>
              <a:p>
                <a:endParaRPr lang="en-US" sz="1050"/>
              </a:p>
            </p:txBody>
          </p:sp>
          <p:sp>
            <p:nvSpPr>
              <p:cNvPr id="137" name="Freeform 136">
                <a:extLst>
                  <a:ext uri="{FF2B5EF4-FFF2-40B4-BE49-F238E27FC236}">
                    <a16:creationId xmlns:a16="http://schemas.microsoft.com/office/drawing/2014/main" id="{32D5B2B1-6389-D0A4-895F-D61DBF34EC23}"/>
                  </a:ext>
                </a:extLst>
              </p:cNvPr>
              <p:cNvSpPr/>
              <p:nvPr/>
            </p:nvSpPr>
            <p:spPr>
              <a:xfrm>
                <a:off x="8929878" y="3892324"/>
                <a:ext cx="701039" cy="861791"/>
              </a:xfrm>
              <a:custGeom>
                <a:avLst/>
                <a:gdLst>
                  <a:gd name="csX0" fmla="*/ 350520 w 701039"/>
                  <a:gd name="csY0" fmla="*/ 376885 h 861791"/>
                  <a:gd name="csX1" fmla="*/ 421576 w 701039"/>
                  <a:gd name="csY1" fmla="*/ 277130 h 861791"/>
                  <a:gd name="csX2" fmla="*/ 377761 w 701039"/>
                  <a:gd name="csY2" fmla="*/ 210341 h 861791"/>
                  <a:gd name="csX3" fmla="*/ 558927 w 701039"/>
                  <a:gd name="csY3" fmla="*/ 91205 h 861791"/>
                  <a:gd name="csX4" fmla="*/ 685133 w 701039"/>
                  <a:gd name="csY4" fmla="*/ 0 h 861791"/>
                  <a:gd name="csX5" fmla="*/ 701040 w 701039"/>
                  <a:gd name="csY5" fmla="*/ 18716 h 861791"/>
                  <a:gd name="csX6" fmla="*/ 628936 w 701039"/>
                  <a:gd name="csY6" fmla="*/ 146783 h 861791"/>
                  <a:gd name="csX7" fmla="*/ 509206 w 701039"/>
                  <a:gd name="csY7" fmla="*/ 292046 h 861791"/>
                  <a:gd name="csX8" fmla="*/ 382333 w 701039"/>
                  <a:gd name="csY8" fmla="*/ 473316 h 861791"/>
                  <a:gd name="csX9" fmla="*/ 412147 w 701039"/>
                  <a:gd name="csY9" fmla="*/ 693442 h 861791"/>
                  <a:gd name="csX10" fmla="*/ 350520 w 701039"/>
                  <a:gd name="csY10" fmla="*/ 861792 h 861791"/>
                  <a:gd name="csX11" fmla="*/ 288893 w 701039"/>
                  <a:gd name="csY11" fmla="*/ 693442 h 861791"/>
                  <a:gd name="csX12" fmla="*/ 318706 w 701039"/>
                  <a:gd name="csY12" fmla="*/ 473316 h 861791"/>
                  <a:gd name="csX13" fmla="*/ 191833 w 701039"/>
                  <a:gd name="csY13" fmla="*/ 292046 h 861791"/>
                  <a:gd name="csX14" fmla="*/ 72104 w 701039"/>
                  <a:gd name="csY14" fmla="*/ 146783 h 861791"/>
                  <a:gd name="csX15" fmla="*/ 0 w 701039"/>
                  <a:gd name="csY15" fmla="*/ 18716 h 861791"/>
                  <a:gd name="csX16" fmla="*/ 15907 w 701039"/>
                  <a:gd name="csY16" fmla="*/ 0 h 861791"/>
                  <a:gd name="csX17" fmla="*/ 132683 w 701039"/>
                  <a:gd name="csY17" fmla="*/ 79139 h 861791"/>
                  <a:gd name="csX18" fmla="*/ 309753 w 701039"/>
                  <a:gd name="csY18" fmla="*/ 212906 h 861791"/>
                  <a:gd name="csX19" fmla="*/ 268605 w 701039"/>
                  <a:gd name="csY19" fmla="*/ 277130 h 861791"/>
                  <a:gd name="csX20" fmla="*/ 350425 w 701039"/>
                  <a:gd name="csY20" fmla="*/ 376885 h 86179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701039" h="861791">
                    <a:moveTo>
                      <a:pt x="350520" y="376885"/>
                    </a:moveTo>
                    <a:cubicBezTo>
                      <a:pt x="393763" y="376885"/>
                      <a:pt x="421576" y="277130"/>
                      <a:pt x="421576" y="277130"/>
                    </a:cubicBezTo>
                    <a:cubicBezTo>
                      <a:pt x="421576" y="277130"/>
                      <a:pt x="377761" y="254804"/>
                      <a:pt x="377761" y="210341"/>
                    </a:cubicBezTo>
                    <a:cubicBezTo>
                      <a:pt x="377761" y="139848"/>
                      <a:pt x="494062" y="129777"/>
                      <a:pt x="558927" y="91205"/>
                    </a:cubicBezTo>
                    <a:cubicBezTo>
                      <a:pt x="620649" y="54628"/>
                      <a:pt x="675037" y="0"/>
                      <a:pt x="685133" y="0"/>
                    </a:cubicBezTo>
                    <a:cubicBezTo>
                      <a:pt x="695230" y="0"/>
                      <a:pt x="701040" y="0"/>
                      <a:pt x="701040" y="18716"/>
                    </a:cubicBezTo>
                    <a:cubicBezTo>
                      <a:pt x="701040" y="37432"/>
                      <a:pt x="651986" y="60423"/>
                      <a:pt x="628936" y="146783"/>
                    </a:cubicBezTo>
                    <a:cubicBezTo>
                      <a:pt x="605885" y="233143"/>
                      <a:pt x="574167" y="263259"/>
                      <a:pt x="509206" y="292046"/>
                    </a:cubicBezTo>
                    <a:cubicBezTo>
                      <a:pt x="444246" y="320832"/>
                      <a:pt x="382333" y="394176"/>
                      <a:pt x="382333" y="473316"/>
                    </a:cubicBezTo>
                    <a:cubicBezTo>
                      <a:pt x="382333" y="552455"/>
                      <a:pt x="412147" y="605658"/>
                      <a:pt x="412147" y="693442"/>
                    </a:cubicBezTo>
                    <a:cubicBezTo>
                      <a:pt x="412147" y="781227"/>
                      <a:pt x="377952" y="861792"/>
                      <a:pt x="350520" y="861792"/>
                    </a:cubicBezTo>
                    <a:cubicBezTo>
                      <a:pt x="323088" y="861792"/>
                      <a:pt x="288893" y="781227"/>
                      <a:pt x="288893" y="693442"/>
                    </a:cubicBezTo>
                    <a:cubicBezTo>
                      <a:pt x="288893" y="605658"/>
                      <a:pt x="318706" y="552455"/>
                      <a:pt x="318706" y="473316"/>
                    </a:cubicBezTo>
                    <a:cubicBezTo>
                      <a:pt x="318706" y="394176"/>
                      <a:pt x="256699" y="320832"/>
                      <a:pt x="191833" y="292046"/>
                    </a:cubicBezTo>
                    <a:cubicBezTo>
                      <a:pt x="126968" y="263259"/>
                      <a:pt x="95250" y="233048"/>
                      <a:pt x="72104" y="146783"/>
                    </a:cubicBezTo>
                    <a:cubicBezTo>
                      <a:pt x="49054" y="60423"/>
                      <a:pt x="0" y="37432"/>
                      <a:pt x="0" y="18716"/>
                    </a:cubicBezTo>
                    <a:cubicBezTo>
                      <a:pt x="0" y="0"/>
                      <a:pt x="5810" y="0"/>
                      <a:pt x="15907" y="0"/>
                    </a:cubicBezTo>
                    <a:cubicBezTo>
                      <a:pt x="26003" y="0"/>
                      <a:pt x="66389" y="51778"/>
                      <a:pt x="132683" y="79139"/>
                    </a:cubicBezTo>
                    <a:cubicBezTo>
                      <a:pt x="199072" y="106501"/>
                      <a:pt x="309753" y="160559"/>
                      <a:pt x="309753" y="212906"/>
                    </a:cubicBezTo>
                    <a:cubicBezTo>
                      <a:pt x="309753" y="269910"/>
                      <a:pt x="268605" y="277130"/>
                      <a:pt x="268605" y="277130"/>
                    </a:cubicBezTo>
                    <a:cubicBezTo>
                      <a:pt x="268605" y="277130"/>
                      <a:pt x="307181" y="376885"/>
                      <a:pt x="350425" y="376885"/>
                    </a:cubicBezTo>
                    <a:close/>
                  </a:path>
                </a:pathLst>
              </a:custGeom>
              <a:grpFill/>
              <a:ln w="6350" cap="flat">
                <a:solidFill>
                  <a:srgbClr val="A9A695"/>
                </a:solidFill>
                <a:prstDash val="solid"/>
                <a:miter/>
              </a:ln>
            </p:spPr>
            <p:txBody>
              <a:bodyPr/>
              <a:lstStyle/>
              <a:p>
                <a:endParaRPr lang="en-US" sz="1050"/>
              </a:p>
            </p:txBody>
          </p:sp>
        </p:grpSp>
        <p:grpSp>
          <p:nvGrpSpPr>
            <p:cNvPr id="133" name="Graphic 12">
              <a:extLst>
                <a:ext uri="{FF2B5EF4-FFF2-40B4-BE49-F238E27FC236}">
                  <a16:creationId xmlns:a16="http://schemas.microsoft.com/office/drawing/2014/main" id="{670AAAD0-54F5-6A95-CDC1-CA9A0639D8D0}"/>
                </a:ext>
              </a:extLst>
            </p:cNvPr>
            <p:cNvGrpSpPr/>
            <p:nvPr/>
          </p:nvGrpSpPr>
          <p:grpSpPr>
            <a:xfrm>
              <a:off x="8929878" y="3892324"/>
              <a:ext cx="701039" cy="861791"/>
              <a:chOff x="8929878" y="3892324"/>
              <a:chExt cx="701039" cy="861791"/>
            </a:xfrm>
            <a:grpFill/>
          </p:grpSpPr>
          <p:sp>
            <p:nvSpPr>
              <p:cNvPr id="134" name="Freeform 133">
                <a:extLst>
                  <a:ext uri="{FF2B5EF4-FFF2-40B4-BE49-F238E27FC236}">
                    <a16:creationId xmlns:a16="http://schemas.microsoft.com/office/drawing/2014/main" id="{C3828147-7842-361B-E0FB-9F5256CFB2A9}"/>
                  </a:ext>
                </a:extLst>
              </p:cNvPr>
              <p:cNvSpPr/>
              <p:nvPr/>
            </p:nvSpPr>
            <p:spPr>
              <a:xfrm>
                <a:off x="8929878" y="3892324"/>
                <a:ext cx="701039" cy="861791"/>
              </a:xfrm>
              <a:custGeom>
                <a:avLst/>
                <a:gdLst>
                  <a:gd name="csX0" fmla="*/ 350520 w 701039"/>
                  <a:gd name="csY0" fmla="*/ 376885 h 861791"/>
                  <a:gd name="csX1" fmla="*/ 421576 w 701039"/>
                  <a:gd name="csY1" fmla="*/ 277130 h 861791"/>
                  <a:gd name="csX2" fmla="*/ 377761 w 701039"/>
                  <a:gd name="csY2" fmla="*/ 210341 h 861791"/>
                  <a:gd name="csX3" fmla="*/ 558927 w 701039"/>
                  <a:gd name="csY3" fmla="*/ 91205 h 861791"/>
                  <a:gd name="csX4" fmla="*/ 685133 w 701039"/>
                  <a:gd name="csY4" fmla="*/ 0 h 861791"/>
                  <a:gd name="csX5" fmla="*/ 701040 w 701039"/>
                  <a:gd name="csY5" fmla="*/ 18716 h 861791"/>
                  <a:gd name="csX6" fmla="*/ 628936 w 701039"/>
                  <a:gd name="csY6" fmla="*/ 146783 h 861791"/>
                  <a:gd name="csX7" fmla="*/ 509206 w 701039"/>
                  <a:gd name="csY7" fmla="*/ 292046 h 861791"/>
                  <a:gd name="csX8" fmla="*/ 382333 w 701039"/>
                  <a:gd name="csY8" fmla="*/ 473316 h 861791"/>
                  <a:gd name="csX9" fmla="*/ 412147 w 701039"/>
                  <a:gd name="csY9" fmla="*/ 693442 h 861791"/>
                  <a:gd name="csX10" fmla="*/ 350520 w 701039"/>
                  <a:gd name="csY10" fmla="*/ 861792 h 861791"/>
                  <a:gd name="csX11" fmla="*/ 288893 w 701039"/>
                  <a:gd name="csY11" fmla="*/ 693442 h 861791"/>
                  <a:gd name="csX12" fmla="*/ 318706 w 701039"/>
                  <a:gd name="csY12" fmla="*/ 473316 h 861791"/>
                  <a:gd name="csX13" fmla="*/ 191833 w 701039"/>
                  <a:gd name="csY13" fmla="*/ 292046 h 861791"/>
                  <a:gd name="csX14" fmla="*/ 72104 w 701039"/>
                  <a:gd name="csY14" fmla="*/ 146783 h 861791"/>
                  <a:gd name="csX15" fmla="*/ 0 w 701039"/>
                  <a:gd name="csY15" fmla="*/ 18716 h 861791"/>
                  <a:gd name="csX16" fmla="*/ 15907 w 701039"/>
                  <a:gd name="csY16" fmla="*/ 0 h 861791"/>
                  <a:gd name="csX17" fmla="*/ 132683 w 701039"/>
                  <a:gd name="csY17" fmla="*/ 79139 h 861791"/>
                  <a:gd name="csX18" fmla="*/ 309753 w 701039"/>
                  <a:gd name="csY18" fmla="*/ 212906 h 861791"/>
                  <a:gd name="csX19" fmla="*/ 268605 w 701039"/>
                  <a:gd name="csY19" fmla="*/ 277130 h 861791"/>
                  <a:gd name="csX20" fmla="*/ 350425 w 701039"/>
                  <a:gd name="csY20" fmla="*/ 376885 h 86179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701039" h="861791">
                    <a:moveTo>
                      <a:pt x="350520" y="376885"/>
                    </a:moveTo>
                    <a:cubicBezTo>
                      <a:pt x="393763" y="376885"/>
                      <a:pt x="421576" y="277130"/>
                      <a:pt x="421576" y="277130"/>
                    </a:cubicBezTo>
                    <a:cubicBezTo>
                      <a:pt x="421576" y="277130"/>
                      <a:pt x="377761" y="254804"/>
                      <a:pt x="377761" y="210341"/>
                    </a:cubicBezTo>
                    <a:cubicBezTo>
                      <a:pt x="377761" y="139848"/>
                      <a:pt x="494062" y="129777"/>
                      <a:pt x="558927" y="91205"/>
                    </a:cubicBezTo>
                    <a:cubicBezTo>
                      <a:pt x="620649" y="54628"/>
                      <a:pt x="675037" y="0"/>
                      <a:pt x="685133" y="0"/>
                    </a:cubicBezTo>
                    <a:cubicBezTo>
                      <a:pt x="695230" y="0"/>
                      <a:pt x="701040" y="0"/>
                      <a:pt x="701040" y="18716"/>
                    </a:cubicBezTo>
                    <a:cubicBezTo>
                      <a:pt x="701040" y="37432"/>
                      <a:pt x="651986" y="60423"/>
                      <a:pt x="628936" y="146783"/>
                    </a:cubicBezTo>
                    <a:cubicBezTo>
                      <a:pt x="605885" y="233143"/>
                      <a:pt x="574167" y="263259"/>
                      <a:pt x="509206" y="292046"/>
                    </a:cubicBezTo>
                    <a:cubicBezTo>
                      <a:pt x="444246" y="320832"/>
                      <a:pt x="382333" y="394176"/>
                      <a:pt x="382333" y="473316"/>
                    </a:cubicBezTo>
                    <a:cubicBezTo>
                      <a:pt x="382333" y="552455"/>
                      <a:pt x="412147" y="605658"/>
                      <a:pt x="412147" y="693442"/>
                    </a:cubicBezTo>
                    <a:cubicBezTo>
                      <a:pt x="412147" y="781227"/>
                      <a:pt x="377952" y="861792"/>
                      <a:pt x="350520" y="861792"/>
                    </a:cubicBezTo>
                    <a:cubicBezTo>
                      <a:pt x="323088" y="861792"/>
                      <a:pt x="288893" y="781227"/>
                      <a:pt x="288893" y="693442"/>
                    </a:cubicBezTo>
                    <a:cubicBezTo>
                      <a:pt x="288893" y="605658"/>
                      <a:pt x="318706" y="552455"/>
                      <a:pt x="318706" y="473316"/>
                    </a:cubicBezTo>
                    <a:cubicBezTo>
                      <a:pt x="318706" y="394176"/>
                      <a:pt x="256699" y="320832"/>
                      <a:pt x="191833" y="292046"/>
                    </a:cubicBezTo>
                    <a:cubicBezTo>
                      <a:pt x="126968" y="263259"/>
                      <a:pt x="95250" y="233048"/>
                      <a:pt x="72104" y="146783"/>
                    </a:cubicBezTo>
                    <a:cubicBezTo>
                      <a:pt x="49054" y="60423"/>
                      <a:pt x="0" y="37432"/>
                      <a:pt x="0" y="18716"/>
                    </a:cubicBezTo>
                    <a:cubicBezTo>
                      <a:pt x="0" y="0"/>
                      <a:pt x="5810" y="0"/>
                      <a:pt x="15907" y="0"/>
                    </a:cubicBezTo>
                    <a:cubicBezTo>
                      <a:pt x="26003" y="0"/>
                      <a:pt x="66389" y="51778"/>
                      <a:pt x="132683" y="79139"/>
                    </a:cubicBezTo>
                    <a:cubicBezTo>
                      <a:pt x="199072" y="106501"/>
                      <a:pt x="309753" y="160559"/>
                      <a:pt x="309753" y="212906"/>
                    </a:cubicBezTo>
                    <a:cubicBezTo>
                      <a:pt x="309753" y="269910"/>
                      <a:pt x="268605" y="277130"/>
                      <a:pt x="268605" y="277130"/>
                    </a:cubicBezTo>
                    <a:cubicBezTo>
                      <a:pt x="268605" y="277130"/>
                      <a:pt x="307181" y="376885"/>
                      <a:pt x="350425" y="376885"/>
                    </a:cubicBezTo>
                    <a:close/>
                  </a:path>
                </a:pathLst>
              </a:custGeom>
              <a:grpFill/>
              <a:ln w="6350" cap="flat">
                <a:solidFill>
                  <a:srgbClr val="A9A695"/>
                </a:solidFill>
                <a:prstDash val="solid"/>
                <a:miter/>
              </a:ln>
            </p:spPr>
            <p:txBody>
              <a:bodyPr/>
              <a:lstStyle/>
              <a:p>
                <a:endParaRPr lang="en-US" sz="1050"/>
              </a:p>
            </p:txBody>
          </p:sp>
          <p:sp>
            <p:nvSpPr>
              <p:cNvPr id="135" name="Freeform 134">
                <a:extLst>
                  <a:ext uri="{FF2B5EF4-FFF2-40B4-BE49-F238E27FC236}">
                    <a16:creationId xmlns:a16="http://schemas.microsoft.com/office/drawing/2014/main" id="{B3F73548-A4E0-FCD7-259D-C23C69F88805}"/>
                  </a:ext>
                </a:extLst>
              </p:cNvPr>
              <p:cNvSpPr/>
              <p:nvPr/>
            </p:nvSpPr>
            <p:spPr>
              <a:xfrm>
                <a:off x="8929878" y="3892324"/>
                <a:ext cx="701039" cy="861791"/>
              </a:xfrm>
              <a:custGeom>
                <a:avLst/>
                <a:gdLst>
                  <a:gd name="csX0" fmla="*/ 350520 w 701039"/>
                  <a:gd name="csY0" fmla="*/ 376885 h 861791"/>
                  <a:gd name="csX1" fmla="*/ 421576 w 701039"/>
                  <a:gd name="csY1" fmla="*/ 277130 h 861791"/>
                  <a:gd name="csX2" fmla="*/ 377761 w 701039"/>
                  <a:gd name="csY2" fmla="*/ 210341 h 861791"/>
                  <a:gd name="csX3" fmla="*/ 558927 w 701039"/>
                  <a:gd name="csY3" fmla="*/ 91205 h 861791"/>
                  <a:gd name="csX4" fmla="*/ 685133 w 701039"/>
                  <a:gd name="csY4" fmla="*/ 0 h 861791"/>
                  <a:gd name="csX5" fmla="*/ 701040 w 701039"/>
                  <a:gd name="csY5" fmla="*/ 18716 h 861791"/>
                  <a:gd name="csX6" fmla="*/ 628936 w 701039"/>
                  <a:gd name="csY6" fmla="*/ 146783 h 861791"/>
                  <a:gd name="csX7" fmla="*/ 509206 w 701039"/>
                  <a:gd name="csY7" fmla="*/ 292046 h 861791"/>
                  <a:gd name="csX8" fmla="*/ 382333 w 701039"/>
                  <a:gd name="csY8" fmla="*/ 473316 h 861791"/>
                  <a:gd name="csX9" fmla="*/ 412147 w 701039"/>
                  <a:gd name="csY9" fmla="*/ 693442 h 861791"/>
                  <a:gd name="csX10" fmla="*/ 350520 w 701039"/>
                  <a:gd name="csY10" fmla="*/ 861792 h 861791"/>
                  <a:gd name="csX11" fmla="*/ 288893 w 701039"/>
                  <a:gd name="csY11" fmla="*/ 693442 h 861791"/>
                  <a:gd name="csX12" fmla="*/ 318706 w 701039"/>
                  <a:gd name="csY12" fmla="*/ 473316 h 861791"/>
                  <a:gd name="csX13" fmla="*/ 191833 w 701039"/>
                  <a:gd name="csY13" fmla="*/ 292046 h 861791"/>
                  <a:gd name="csX14" fmla="*/ 72104 w 701039"/>
                  <a:gd name="csY14" fmla="*/ 146783 h 861791"/>
                  <a:gd name="csX15" fmla="*/ 0 w 701039"/>
                  <a:gd name="csY15" fmla="*/ 18716 h 861791"/>
                  <a:gd name="csX16" fmla="*/ 15907 w 701039"/>
                  <a:gd name="csY16" fmla="*/ 0 h 861791"/>
                  <a:gd name="csX17" fmla="*/ 132683 w 701039"/>
                  <a:gd name="csY17" fmla="*/ 79139 h 861791"/>
                  <a:gd name="csX18" fmla="*/ 309753 w 701039"/>
                  <a:gd name="csY18" fmla="*/ 212906 h 861791"/>
                  <a:gd name="csX19" fmla="*/ 268605 w 701039"/>
                  <a:gd name="csY19" fmla="*/ 277130 h 861791"/>
                  <a:gd name="csX20" fmla="*/ 350425 w 701039"/>
                  <a:gd name="csY20" fmla="*/ 376885 h 86179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701039" h="861791">
                    <a:moveTo>
                      <a:pt x="350520" y="376885"/>
                    </a:moveTo>
                    <a:cubicBezTo>
                      <a:pt x="393763" y="376885"/>
                      <a:pt x="421576" y="277130"/>
                      <a:pt x="421576" y="277130"/>
                    </a:cubicBezTo>
                    <a:cubicBezTo>
                      <a:pt x="421576" y="277130"/>
                      <a:pt x="377761" y="254804"/>
                      <a:pt x="377761" y="210341"/>
                    </a:cubicBezTo>
                    <a:cubicBezTo>
                      <a:pt x="377761" y="139848"/>
                      <a:pt x="494062" y="129777"/>
                      <a:pt x="558927" y="91205"/>
                    </a:cubicBezTo>
                    <a:cubicBezTo>
                      <a:pt x="620649" y="54628"/>
                      <a:pt x="675037" y="0"/>
                      <a:pt x="685133" y="0"/>
                    </a:cubicBezTo>
                    <a:cubicBezTo>
                      <a:pt x="695230" y="0"/>
                      <a:pt x="701040" y="0"/>
                      <a:pt x="701040" y="18716"/>
                    </a:cubicBezTo>
                    <a:cubicBezTo>
                      <a:pt x="701040" y="37432"/>
                      <a:pt x="651986" y="60423"/>
                      <a:pt x="628936" y="146783"/>
                    </a:cubicBezTo>
                    <a:cubicBezTo>
                      <a:pt x="605885" y="233143"/>
                      <a:pt x="574167" y="263259"/>
                      <a:pt x="509206" y="292046"/>
                    </a:cubicBezTo>
                    <a:cubicBezTo>
                      <a:pt x="444246" y="320832"/>
                      <a:pt x="382333" y="394176"/>
                      <a:pt x="382333" y="473316"/>
                    </a:cubicBezTo>
                    <a:cubicBezTo>
                      <a:pt x="382333" y="552455"/>
                      <a:pt x="412147" y="605658"/>
                      <a:pt x="412147" y="693442"/>
                    </a:cubicBezTo>
                    <a:cubicBezTo>
                      <a:pt x="412147" y="781227"/>
                      <a:pt x="377952" y="861792"/>
                      <a:pt x="350520" y="861792"/>
                    </a:cubicBezTo>
                    <a:cubicBezTo>
                      <a:pt x="323088" y="861792"/>
                      <a:pt x="288893" y="781227"/>
                      <a:pt x="288893" y="693442"/>
                    </a:cubicBezTo>
                    <a:cubicBezTo>
                      <a:pt x="288893" y="605658"/>
                      <a:pt x="318706" y="552455"/>
                      <a:pt x="318706" y="473316"/>
                    </a:cubicBezTo>
                    <a:cubicBezTo>
                      <a:pt x="318706" y="394176"/>
                      <a:pt x="256699" y="320832"/>
                      <a:pt x="191833" y="292046"/>
                    </a:cubicBezTo>
                    <a:cubicBezTo>
                      <a:pt x="126968" y="263259"/>
                      <a:pt x="95250" y="233048"/>
                      <a:pt x="72104" y="146783"/>
                    </a:cubicBezTo>
                    <a:cubicBezTo>
                      <a:pt x="49054" y="60423"/>
                      <a:pt x="0" y="37432"/>
                      <a:pt x="0" y="18716"/>
                    </a:cubicBezTo>
                    <a:cubicBezTo>
                      <a:pt x="0" y="0"/>
                      <a:pt x="5810" y="0"/>
                      <a:pt x="15907" y="0"/>
                    </a:cubicBezTo>
                    <a:cubicBezTo>
                      <a:pt x="26003" y="0"/>
                      <a:pt x="66389" y="51778"/>
                      <a:pt x="132683" y="79139"/>
                    </a:cubicBezTo>
                    <a:cubicBezTo>
                      <a:pt x="199072" y="106501"/>
                      <a:pt x="309753" y="160559"/>
                      <a:pt x="309753" y="212906"/>
                    </a:cubicBezTo>
                    <a:cubicBezTo>
                      <a:pt x="309753" y="269910"/>
                      <a:pt x="268605" y="277130"/>
                      <a:pt x="268605" y="277130"/>
                    </a:cubicBezTo>
                    <a:cubicBezTo>
                      <a:pt x="268605" y="277130"/>
                      <a:pt x="307181" y="376885"/>
                      <a:pt x="350425" y="376885"/>
                    </a:cubicBezTo>
                    <a:close/>
                  </a:path>
                </a:pathLst>
              </a:custGeom>
              <a:grpFill/>
              <a:ln w="6350" cap="flat">
                <a:solidFill>
                  <a:srgbClr val="A9A695"/>
                </a:solidFill>
                <a:prstDash val="solid"/>
                <a:miter/>
              </a:ln>
            </p:spPr>
            <p:txBody>
              <a:bodyPr/>
              <a:lstStyle/>
              <a:p>
                <a:endParaRPr lang="en-US" sz="1050"/>
              </a:p>
            </p:txBody>
          </p:sp>
        </p:grpSp>
      </p:grpSp>
      <p:grpSp>
        <p:nvGrpSpPr>
          <p:cNvPr id="31" name="Graphic 12">
            <a:extLst>
              <a:ext uri="{FF2B5EF4-FFF2-40B4-BE49-F238E27FC236}">
                <a16:creationId xmlns:a16="http://schemas.microsoft.com/office/drawing/2014/main" id="{240E8ACD-6E7B-DEFA-C726-EC4A0E0E0633}"/>
              </a:ext>
            </a:extLst>
          </p:cNvPr>
          <p:cNvGrpSpPr/>
          <p:nvPr/>
        </p:nvGrpSpPr>
        <p:grpSpPr>
          <a:xfrm>
            <a:off x="9725593" y="4770133"/>
            <a:ext cx="209768" cy="238332"/>
            <a:chOff x="8717607" y="4106428"/>
            <a:chExt cx="413487" cy="469792"/>
          </a:xfrm>
          <a:solidFill>
            <a:srgbClr val="CECAB7"/>
          </a:solidFill>
        </p:grpSpPr>
        <p:grpSp>
          <p:nvGrpSpPr>
            <p:cNvPr id="126" name="Graphic 12">
              <a:extLst>
                <a:ext uri="{FF2B5EF4-FFF2-40B4-BE49-F238E27FC236}">
                  <a16:creationId xmlns:a16="http://schemas.microsoft.com/office/drawing/2014/main" id="{46A845D0-A7F0-5A32-72DD-4CF376E2202C}"/>
                </a:ext>
              </a:extLst>
            </p:cNvPr>
            <p:cNvGrpSpPr/>
            <p:nvPr/>
          </p:nvGrpSpPr>
          <p:grpSpPr>
            <a:xfrm>
              <a:off x="8717607" y="4106428"/>
              <a:ext cx="413487" cy="469792"/>
              <a:chOff x="8717607" y="4106428"/>
              <a:chExt cx="413487" cy="469792"/>
            </a:xfrm>
            <a:grpFill/>
          </p:grpSpPr>
          <p:sp>
            <p:nvSpPr>
              <p:cNvPr id="130" name="Freeform 129">
                <a:extLst>
                  <a:ext uri="{FF2B5EF4-FFF2-40B4-BE49-F238E27FC236}">
                    <a16:creationId xmlns:a16="http://schemas.microsoft.com/office/drawing/2014/main" id="{0D6BB150-792A-3DEF-A9C7-2CDAD3EB4941}"/>
                  </a:ext>
                </a:extLst>
              </p:cNvPr>
              <p:cNvSpPr/>
              <p:nvPr/>
            </p:nvSpPr>
            <p:spPr>
              <a:xfrm>
                <a:off x="8717607" y="4106428"/>
                <a:ext cx="413487" cy="469792"/>
              </a:xfrm>
              <a:custGeom>
                <a:avLst/>
                <a:gdLst>
                  <a:gd name="csX0" fmla="*/ 364575 w 413487"/>
                  <a:gd name="csY0" fmla="*/ 196604 h 469792"/>
                  <a:gd name="csX1" fmla="*/ 63014 w 413487"/>
                  <a:gd name="csY1" fmla="*/ 4503 h 469792"/>
                  <a:gd name="csX2" fmla="*/ 25104 w 413487"/>
                  <a:gd name="csY2" fmla="*/ 255507 h 469792"/>
                  <a:gd name="csX3" fmla="*/ 358193 w 413487"/>
                  <a:gd name="csY3" fmla="*/ 467083 h 469792"/>
                  <a:gd name="csX4" fmla="*/ 409819 w 413487"/>
                  <a:gd name="csY4" fmla="*/ 435827 h 469792"/>
                  <a:gd name="csX5" fmla="*/ 364575 w 413487"/>
                  <a:gd name="csY5" fmla="*/ 196604 h 469792"/>
                </a:gdLst>
                <a:ahLst/>
                <a:cxnLst>
                  <a:cxn ang="0">
                    <a:pos x="csX0" y="csY0"/>
                  </a:cxn>
                  <a:cxn ang="0">
                    <a:pos x="csX1" y="csY1"/>
                  </a:cxn>
                  <a:cxn ang="0">
                    <a:pos x="csX2" y="csY2"/>
                  </a:cxn>
                  <a:cxn ang="0">
                    <a:pos x="csX3" y="csY3"/>
                  </a:cxn>
                  <a:cxn ang="0">
                    <a:pos x="csX4" y="csY4"/>
                  </a:cxn>
                  <a:cxn ang="0">
                    <a:pos x="csX5" y="csY5"/>
                  </a:cxn>
                </a:cxnLst>
                <a:rect l="l" t="t" r="r" b="b"/>
                <a:pathLst>
                  <a:path w="413487" h="469792">
                    <a:moveTo>
                      <a:pt x="364575" y="196604"/>
                    </a:moveTo>
                    <a:cubicBezTo>
                      <a:pt x="296472" y="-2717"/>
                      <a:pt x="103685" y="-9367"/>
                      <a:pt x="63014" y="4503"/>
                    </a:cubicBezTo>
                    <a:cubicBezTo>
                      <a:pt x="22342" y="18374"/>
                      <a:pt x="-32903" y="85923"/>
                      <a:pt x="25104" y="255507"/>
                    </a:cubicBezTo>
                    <a:cubicBezTo>
                      <a:pt x="83016" y="425091"/>
                      <a:pt x="309616" y="483709"/>
                      <a:pt x="358193" y="467083"/>
                    </a:cubicBezTo>
                    <a:cubicBezTo>
                      <a:pt x="388483" y="456823"/>
                      <a:pt x="404104" y="446847"/>
                      <a:pt x="409819" y="435827"/>
                    </a:cubicBezTo>
                    <a:cubicBezTo>
                      <a:pt x="417915" y="420436"/>
                      <a:pt x="416486" y="348707"/>
                      <a:pt x="364575" y="196604"/>
                    </a:cubicBezTo>
                    <a:close/>
                  </a:path>
                </a:pathLst>
              </a:custGeom>
              <a:grpFill/>
              <a:ln w="6350" cap="flat">
                <a:solidFill>
                  <a:srgbClr val="A9A695"/>
                </a:solidFill>
                <a:prstDash val="solid"/>
                <a:miter/>
              </a:ln>
            </p:spPr>
            <p:txBody>
              <a:bodyPr/>
              <a:lstStyle/>
              <a:p>
                <a:endParaRPr lang="en-US" sz="1050"/>
              </a:p>
            </p:txBody>
          </p:sp>
          <p:sp>
            <p:nvSpPr>
              <p:cNvPr id="131" name="Freeform 130">
                <a:extLst>
                  <a:ext uri="{FF2B5EF4-FFF2-40B4-BE49-F238E27FC236}">
                    <a16:creationId xmlns:a16="http://schemas.microsoft.com/office/drawing/2014/main" id="{FAB9E95B-B617-E3C4-114A-D71210CE0661}"/>
                  </a:ext>
                </a:extLst>
              </p:cNvPr>
              <p:cNvSpPr/>
              <p:nvPr/>
            </p:nvSpPr>
            <p:spPr>
              <a:xfrm>
                <a:off x="8717607" y="4106428"/>
                <a:ext cx="413487" cy="469792"/>
              </a:xfrm>
              <a:custGeom>
                <a:avLst/>
                <a:gdLst>
                  <a:gd name="csX0" fmla="*/ 364575 w 413487"/>
                  <a:gd name="csY0" fmla="*/ 196604 h 469792"/>
                  <a:gd name="csX1" fmla="*/ 63014 w 413487"/>
                  <a:gd name="csY1" fmla="*/ 4503 h 469792"/>
                  <a:gd name="csX2" fmla="*/ 25104 w 413487"/>
                  <a:gd name="csY2" fmla="*/ 255507 h 469792"/>
                  <a:gd name="csX3" fmla="*/ 358193 w 413487"/>
                  <a:gd name="csY3" fmla="*/ 467083 h 469792"/>
                  <a:gd name="csX4" fmla="*/ 409819 w 413487"/>
                  <a:gd name="csY4" fmla="*/ 435827 h 469792"/>
                  <a:gd name="csX5" fmla="*/ 364575 w 413487"/>
                  <a:gd name="csY5" fmla="*/ 196604 h 469792"/>
                </a:gdLst>
                <a:ahLst/>
                <a:cxnLst>
                  <a:cxn ang="0">
                    <a:pos x="csX0" y="csY0"/>
                  </a:cxn>
                  <a:cxn ang="0">
                    <a:pos x="csX1" y="csY1"/>
                  </a:cxn>
                  <a:cxn ang="0">
                    <a:pos x="csX2" y="csY2"/>
                  </a:cxn>
                  <a:cxn ang="0">
                    <a:pos x="csX3" y="csY3"/>
                  </a:cxn>
                  <a:cxn ang="0">
                    <a:pos x="csX4" y="csY4"/>
                  </a:cxn>
                  <a:cxn ang="0">
                    <a:pos x="csX5" y="csY5"/>
                  </a:cxn>
                </a:cxnLst>
                <a:rect l="l" t="t" r="r" b="b"/>
                <a:pathLst>
                  <a:path w="413487" h="469792">
                    <a:moveTo>
                      <a:pt x="364575" y="196604"/>
                    </a:moveTo>
                    <a:cubicBezTo>
                      <a:pt x="296472" y="-2717"/>
                      <a:pt x="103685" y="-9367"/>
                      <a:pt x="63014" y="4503"/>
                    </a:cubicBezTo>
                    <a:cubicBezTo>
                      <a:pt x="22342" y="18374"/>
                      <a:pt x="-32903" y="85923"/>
                      <a:pt x="25104" y="255507"/>
                    </a:cubicBezTo>
                    <a:cubicBezTo>
                      <a:pt x="83016" y="425091"/>
                      <a:pt x="309616" y="483709"/>
                      <a:pt x="358193" y="467083"/>
                    </a:cubicBezTo>
                    <a:cubicBezTo>
                      <a:pt x="388483" y="456823"/>
                      <a:pt x="404104" y="446847"/>
                      <a:pt x="409819" y="435827"/>
                    </a:cubicBezTo>
                    <a:cubicBezTo>
                      <a:pt x="417915" y="420436"/>
                      <a:pt x="416486" y="348707"/>
                      <a:pt x="364575" y="196604"/>
                    </a:cubicBezTo>
                    <a:close/>
                  </a:path>
                </a:pathLst>
              </a:custGeom>
              <a:grpFill/>
              <a:ln w="6350" cap="flat">
                <a:solidFill>
                  <a:srgbClr val="A9A695"/>
                </a:solidFill>
                <a:prstDash val="solid"/>
                <a:miter/>
              </a:ln>
            </p:spPr>
            <p:txBody>
              <a:bodyPr/>
              <a:lstStyle/>
              <a:p>
                <a:endParaRPr lang="en-US" sz="1050"/>
              </a:p>
            </p:txBody>
          </p:sp>
        </p:grpSp>
        <p:grpSp>
          <p:nvGrpSpPr>
            <p:cNvPr id="127" name="Graphic 12">
              <a:extLst>
                <a:ext uri="{FF2B5EF4-FFF2-40B4-BE49-F238E27FC236}">
                  <a16:creationId xmlns:a16="http://schemas.microsoft.com/office/drawing/2014/main" id="{F2B91A44-0D26-F780-E4EF-4467A821F0DA}"/>
                </a:ext>
              </a:extLst>
            </p:cNvPr>
            <p:cNvGrpSpPr/>
            <p:nvPr/>
          </p:nvGrpSpPr>
          <p:grpSpPr>
            <a:xfrm>
              <a:off x="8717607" y="4106428"/>
              <a:ext cx="413487" cy="469792"/>
              <a:chOff x="8717607" y="4106428"/>
              <a:chExt cx="413487" cy="469792"/>
            </a:xfrm>
            <a:grpFill/>
          </p:grpSpPr>
          <p:sp>
            <p:nvSpPr>
              <p:cNvPr id="128" name="Freeform 127">
                <a:extLst>
                  <a:ext uri="{FF2B5EF4-FFF2-40B4-BE49-F238E27FC236}">
                    <a16:creationId xmlns:a16="http://schemas.microsoft.com/office/drawing/2014/main" id="{C1EBFDC5-B396-09AD-C02E-C5AEB44DBD88}"/>
                  </a:ext>
                </a:extLst>
              </p:cNvPr>
              <p:cNvSpPr/>
              <p:nvPr/>
            </p:nvSpPr>
            <p:spPr>
              <a:xfrm>
                <a:off x="8717607" y="4106428"/>
                <a:ext cx="413487" cy="469792"/>
              </a:xfrm>
              <a:custGeom>
                <a:avLst/>
                <a:gdLst>
                  <a:gd name="csX0" fmla="*/ 364575 w 413487"/>
                  <a:gd name="csY0" fmla="*/ 196604 h 469792"/>
                  <a:gd name="csX1" fmla="*/ 63014 w 413487"/>
                  <a:gd name="csY1" fmla="*/ 4503 h 469792"/>
                  <a:gd name="csX2" fmla="*/ 25104 w 413487"/>
                  <a:gd name="csY2" fmla="*/ 255507 h 469792"/>
                  <a:gd name="csX3" fmla="*/ 358193 w 413487"/>
                  <a:gd name="csY3" fmla="*/ 467083 h 469792"/>
                  <a:gd name="csX4" fmla="*/ 409819 w 413487"/>
                  <a:gd name="csY4" fmla="*/ 435827 h 469792"/>
                  <a:gd name="csX5" fmla="*/ 364575 w 413487"/>
                  <a:gd name="csY5" fmla="*/ 196604 h 469792"/>
                </a:gdLst>
                <a:ahLst/>
                <a:cxnLst>
                  <a:cxn ang="0">
                    <a:pos x="csX0" y="csY0"/>
                  </a:cxn>
                  <a:cxn ang="0">
                    <a:pos x="csX1" y="csY1"/>
                  </a:cxn>
                  <a:cxn ang="0">
                    <a:pos x="csX2" y="csY2"/>
                  </a:cxn>
                  <a:cxn ang="0">
                    <a:pos x="csX3" y="csY3"/>
                  </a:cxn>
                  <a:cxn ang="0">
                    <a:pos x="csX4" y="csY4"/>
                  </a:cxn>
                  <a:cxn ang="0">
                    <a:pos x="csX5" y="csY5"/>
                  </a:cxn>
                </a:cxnLst>
                <a:rect l="l" t="t" r="r" b="b"/>
                <a:pathLst>
                  <a:path w="413487" h="469792">
                    <a:moveTo>
                      <a:pt x="364575" y="196604"/>
                    </a:moveTo>
                    <a:cubicBezTo>
                      <a:pt x="296472" y="-2717"/>
                      <a:pt x="103685" y="-9367"/>
                      <a:pt x="63014" y="4503"/>
                    </a:cubicBezTo>
                    <a:cubicBezTo>
                      <a:pt x="22342" y="18374"/>
                      <a:pt x="-32903" y="85923"/>
                      <a:pt x="25104" y="255507"/>
                    </a:cubicBezTo>
                    <a:cubicBezTo>
                      <a:pt x="83016" y="425091"/>
                      <a:pt x="309616" y="483709"/>
                      <a:pt x="358193" y="467083"/>
                    </a:cubicBezTo>
                    <a:cubicBezTo>
                      <a:pt x="388483" y="456823"/>
                      <a:pt x="404104" y="446847"/>
                      <a:pt x="409819" y="435827"/>
                    </a:cubicBezTo>
                    <a:cubicBezTo>
                      <a:pt x="417915" y="420436"/>
                      <a:pt x="416486" y="348707"/>
                      <a:pt x="364575" y="196604"/>
                    </a:cubicBezTo>
                    <a:close/>
                  </a:path>
                </a:pathLst>
              </a:custGeom>
              <a:grpFill/>
              <a:ln w="6350" cap="flat">
                <a:solidFill>
                  <a:srgbClr val="A9A695"/>
                </a:solidFill>
                <a:prstDash val="solid"/>
                <a:miter/>
              </a:ln>
            </p:spPr>
            <p:txBody>
              <a:bodyPr/>
              <a:lstStyle/>
              <a:p>
                <a:endParaRPr lang="en-US" sz="1050"/>
              </a:p>
            </p:txBody>
          </p:sp>
          <p:sp>
            <p:nvSpPr>
              <p:cNvPr id="129" name="Freeform 128">
                <a:extLst>
                  <a:ext uri="{FF2B5EF4-FFF2-40B4-BE49-F238E27FC236}">
                    <a16:creationId xmlns:a16="http://schemas.microsoft.com/office/drawing/2014/main" id="{91F4DF70-6F9F-DF87-C07D-BB17CA4BD538}"/>
                  </a:ext>
                </a:extLst>
              </p:cNvPr>
              <p:cNvSpPr/>
              <p:nvPr/>
            </p:nvSpPr>
            <p:spPr>
              <a:xfrm>
                <a:off x="8717607" y="4106428"/>
                <a:ext cx="413487" cy="469792"/>
              </a:xfrm>
              <a:custGeom>
                <a:avLst/>
                <a:gdLst>
                  <a:gd name="csX0" fmla="*/ 364575 w 413487"/>
                  <a:gd name="csY0" fmla="*/ 196604 h 469792"/>
                  <a:gd name="csX1" fmla="*/ 63014 w 413487"/>
                  <a:gd name="csY1" fmla="*/ 4503 h 469792"/>
                  <a:gd name="csX2" fmla="*/ 25104 w 413487"/>
                  <a:gd name="csY2" fmla="*/ 255507 h 469792"/>
                  <a:gd name="csX3" fmla="*/ 358193 w 413487"/>
                  <a:gd name="csY3" fmla="*/ 467083 h 469792"/>
                  <a:gd name="csX4" fmla="*/ 409819 w 413487"/>
                  <a:gd name="csY4" fmla="*/ 435827 h 469792"/>
                  <a:gd name="csX5" fmla="*/ 364575 w 413487"/>
                  <a:gd name="csY5" fmla="*/ 196604 h 469792"/>
                </a:gdLst>
                <a:ahLst/>
                <a:cxnLst>
                  <a:cxn ang="0">
                    <a:pos x="csX0" y="csY0"/>
                  </a:cxn>
                  <a:cxn ang="0">
                    <a:pos x="csX1" y="csY1"/>
                  </a:cxn>
                  <a:cxn ang="0">
                    <a:pos x="csX2" y="csY2"/>
                  </a:cxn>
                  <a:cxn ang="0">
                    <a:pos x="csX3" y="csY3"/>
                  </a:cxn>
                  <a:cxn ang="0">
                    <a:pos x="csX4" y="csY4"/>
                  </a:cxn>
                  <a:cxn ang="0">
                    <a:pos x="csX5" y="csY5"/>
                  </a:cxn>
                </a:cxnLst>
                <a:rect l="l" t="t" r="r" b="b"/>
                <a:pathLst>
                  <a:path w="413487" h="469792">
                    <a:moveTo>
                      <a:pt x="364575" y="196604"/>
                    </a:moveTo>
                    <a:cubicBezTo>
                      <a:pt x="296472" y="-2717"/>
                      <a:pt x="103685" y="-9367"/>
                      <a:pt x="63014" y="4503"/>
                    </a:cubicBezTo>
                    <a:cubicBezTo>
                      <a:pt x="22342" y="18374"/>
                      <a:pt x="-32903" y="85923"/>
                      <a:pt x="25104" y="255507"/>
                    </a:cubicBezTo>
                    <a:cubicBezTo>
                      <a:pt x="83016" y="425091"/>
                      <a:pt x="309616" y="483709"/>
                      <a:pt x="358193" y="467083"/>
                    </a:cubicBezTo>
                    <a:cubicBezTo>
                      <a:pt x="388483" y="456823"/>
                      <a:pt x="404104" y="446847"/>
                      <a:pt x="409819" y="435827"/>
                    </a:cubicBezTo>
                    <a:cubicBezTo>
                      <a:pt x="417915" y="420436"/>
                      <a:pt x="416486" y="348707"/>
                      <a:pt x="364575" y="196604"/>
                    </a:cubicBezTo>
                    <a:close/>
                  </a:path>
                </a:pathLst>
              </a:custGeom>
              <a:grpFill/>
              <a:ln w="6350" cap="flat">
                <a:solidFill>
                  <a:srgbClr val="A9A695"/>
                </a:solidFill>
                <a:prstDash val="solid"/>
                <a:miter/>
              </a:ln>
            </p:spPr>
            <p:txBody>
              <a:bodyPr/>
              <a:lstStyle/>
              <a:p>
                <a:endParaRPr lang="en-US" sz="1050"/>
              </a:p>
            </p:txBody>
          </p:sp>
        </p:grpSp>
      </p:grpSp>
      <p:grpSp>
        <p:nvGrpSpPr>
          <p:cNvPr id="32" name="Graphic 12">
            <a:extLst>
              <a:ext uri="{FF2B5EF4-FFF2-40B4-BE49-F238E27FC236}">
                <a16:creationId xmlns:a16="http://schemas.microsoft.com/office/drawing/2014/main" id="{6DD0402C-C38D-B179-72B7-3EC540D0217D}"/>
              </a:ext>
            </a:extLst>
          </p:cNvPr>
          <p:cNvGrpSpPr/>
          <p:nvPr/>
        </p:nvGrpSpPr>
        <p:grpSpPr>
          <a:xfrm>
            <a:off x="9643618" y="4521357"/>
            <a:ext cx="104810" cy="144592"/>
            <a:chOff x="8556021" y="3616049"/>
            <a:chExt cx="206597" cy="285015"/>
          </a:xfrm>
          <a:solidFill>
            <a:srgbClr val="CECAB7"/>
          </a:solidFill>
        </p:grpSpPr>
        <p:grpSp>
          <p:nvGrpSpPr>
            <p:cNvPr id="120" name="Graphic 12">
              <a:extLst>
                <a:ext uri="{FF2B5EF4-FFF2-40B4-BE49-F238E27FC236}">
                  <a16:creationId xmlns:a16="http://schemas.microsoft.com/office/drawing/2014/main" id="{73AD8553-4AF7-80F2-95BF-09993F9C8343}"/>
                </a:ext>
              </a:extLst>
            </p:cNvPr>
            <p:cNvGrpSpPr/>
            <p:nvPr/>
          </p:nvGrpSpPr>
          <p:grpSpPr>
            <a:xfrm>
              <a:off x="8556021" y="3616049"/>
              <a:ext cx="206597" cy="285015"/>
              <a:chOff x="8556021" y="3616049"/>
              <a:chExt cx="206597" cy="285015"/>
            </a:xfrm>
            <a:grpFill/>
          </p:grpSpPr>
          <p:sp>
            <p:nvSpPr>
              <p:cNvPr id="124" name="Freeform 123">
                <a:extLst>
                  <a:ext uri="{FF2B5EF4-FFF2-40B4-BE49-F238E27FC236}">
                    <a16:creationId xmlns:a16="http://schemas.microsoft.com/office/drawing/2014/main" id="{F58AC81A-9684-021A-72BF-D450032728C7}"/>
                  </a:ext>
                </a:extLst>
              </p:cNvPr>
              <p:cNvSpPr/>
              <p:nvPr/>
            </p:nvSpPr>
            <p:spPr>
              <a:xfrm>
                <a:off x="8556021" y="3616049"/>
                <a:ext cx="206597" cy="285015"/>
              </a:xfrm>
              <a:custGeom>
                <a:avLst/>
                <a:gdLst>
                  <a:gd name="csX0" fmla="*/ 0 w 206597"/>
                  <a:gd name="csY0" fmla="*/ 114006 h 285015"/>
                  <a:gd name="csX1" fmla="*/ 76962 w 206597"/>
                  <a:gd name="csY1" fmla="*/ 0 h 285015"/>
                  <a:gd name="csX2" fmla="*/ 206597 w 206597"/>
                  <a:gd name="csY2" fmla="*/ 179750 h 285015"/>
                  <a:gd name="csX3" fmla="*/ 140684 w 206597"/>
                  <a:gd name="csY3" fmla="*/ 285015 h 285015"/>
                  <a:gd name="csX4" fmla="*/ 0 w 206597"/>
                  <a:gd name="csY4" fmla="*/ 114006 h 285015"/>
                </a:gdLst>
                <a:ahLst/>
                <a:cxnLst>
                  <a:cxn ang="0">
                    <a:pos x="csX0" y="csY0"/>
                  </a:cxn>
                  <a:cxn ang="0">
                    <a:pos x="csX1" y="csY1"/>
                  </a:cxn>
                  <a:cxn ang="0">
                    <a:pos x="csX2" y="csY2"/>
                  </a:cxn>
                  <a:cxn ang="0">
                    <a:pos x="csX3" y="csY3"/>
                  </a:cxn>
                  <a:cxn ang="0">
                    <a:pos x="csX4" y="csY4"/>
                  </a:cxn>
                </a:cxnLst>
                <a:rect l="l" t="t" r="r" b="b"/>
                <a:pathLst>
                  <a:path w="206597" h="285015">
                    <a:moveTo>
                      <a:pt x="0" y="114006"/>
                    </a:moveTo>
                    <a:cubicBezTo>
                      <a:pt x="0" y="32872"/>
                      <a:pt x="37338" y="0"/>
                      <a:pt x="76962" y="0"/>
                    </a:cubicBezTo>
                    <a:cubicBezTo>
                      <a:pt x="116586" y="0"/>
                      <a:pt x="206597" y="81134"/>
                      <a:pt x="206597" y="179750"/>
                    </a:cubicBezTo>
                    <a:cubicBezTo>
                      <a:pt x="206597" y="256514"/>
                      <a:pt x="178022" y="285015"/>
                      <a:pt x="140684" y="285015"/>
                    </a:cubicBezTo>
                    <a:cubicBezTo>
                      <a:pt x="103346" y="285015"/>
                      <a:pt x="0" y="230197"/>
                      <a:pt x="0" y="114006"/>
                    </a:cubicBezTo>
                    <a:close/>
                  </a:path>
                </a:pathLst>
              </a:custGeom>
              <a:grpFill/>
              <a:ln w="6350" cap="flat">
                <a:solidFill>
                  <a:srgbClr val="A9A695"/>
                </a:solidFill>
                <a:prstDash val="solid"/>
                <a:miter/>
              </a:ln>
            </p:spPr>
            <p:txBody>
              <a:bodyPr/>
              <a:lstStyle/>
              <a:p>
                <a:endParaRPr lang="en-US" sz="1050"/>
              </a:p>
            </p:txBody>
          </p:sp>
          <p:sp>
            <p:nvSpPr>
              <p:cNvPr id="125" name="Freeform 124">
                <a:extLst>
                  <a:ext uri="{FF2B5EF4-FFF2-40B4-BE49-F238E27FC236}">
                    <a16:creationId xmlns:a16="http://schemas.microsoft.com/office/drawing/2014/main" id="{BA6A46EA-66BB-811C-2951-A8C619381E37}"/>
                  </a:ext>
                </a:extLst>
              </p:cNvPr>
              <p:cNvSpPr/>
              <p:nvPr/>
            </p:nvSpPr>
            <p:spPr>
              <a:xfrm>
                <a:off x="8556021" y="3616049"/>
                <a:ext cx="206597" cy="285015"/>
              </a:xfrm>
              <a:custGeom>
                <a:avLst/>
                <a:gdLst>
                  <a:gd name="csX0" fmla="*/ 0 w 206597"/>
                  <a:gd name="csY0" fmla="*/ 114006 h 285015"/>
                  <a:gd name="csX1" fmla="*/ 76962 w 206597"/>
                  <a:gd name="csY1" fmla="*/ 0 h 285015"/>
                  <a:gd name="csX2" fmla="*/ 206597 w 206597"/>
                  <a:gd name="csY2" fmla="*/ 179750 h 285015"/>
                  <a:gd name="csX3" fmla="*/ 140684 w 206597"/>
                  <a:gd name="csY3" fmla="*/ 285015 h 285015"/>
                  <a:gd name="csX4" fmla="*/ 0 w 206597"/>
                  <a:gd name="csY4" fmla="*/ 114006 h 285015"/>
                </a:gdLst>
                <a:ahLst/>
                <a:cxnLst>
                  <a:cxn ang="0">
                    <a:pos x="csX0" y="csY0"/>
                  </a:cxn>
                  <a:cxn ang="0">
                    <a:pos x="csX1" y="csY1"/>
                  </a:cxn>
                  <a:cxn ang="0">
                    <a:pos x="csX2" y="csY2"/>
                  </a:cxn>
                  <a:cxn ang="0">
                    <a:pos x="csX3" y="csY3"/>
                  </a:cxn>
                  <a:cxn ang="0">
                    <a:pos x="csX4" y="csY4"/>
                  </a:cxn>
                </a:cxnLst>
                <a:rect l="l" t="t" r="r" b="b"/>
                <a:pathLst>
                  <a:path w="206597" h="285015">
                    <a:moveTo>
                      <a:pt x="0" y="114006"/>
                    </a:moveTo>
                    <a:cubicBezTo>
                      <a:pt x="0" y="32872"/>
                      <a:pt x="37338" y="0"/>
                      <a:pt x="76962" y="0"/>
                    </a:cubicBezTo>
                    <a:cubicBezTo>
                      <a:pt x="116586" y="0"/>
                      <a:pt x="206597" y="81134"/>
                      <a:pt x="206597" y="179750"/>
                    </a:cubicBezTo>
                    <a:cubicBezTo>
                      <a:pt x="206597" y="256514"/>
                      <a:pt x="178022" y="285015"/>
                      <a:pt x="140684" y="285015"/>
                    </a:cubicBezTo>
                    <a:cubicBezTo>
                      <a:pt x="103346" y="285015"/>
                      <a:pt x="0" y="230197"/>
                      <a:pt x="0" y="114006"/>
                    </a:cubicBezTo>
                    <a:close/>
                  </a:path>
                </a:pathLst>
              </a:custGeom>
              <a:grpFill/>
              <a:ln w="6350" cap="flat">
                <a:solidFill>
                  <a:srgbClr val="A9A695"/>
                </a:solidFill>
                <a:prstDash val="solid"/>
                <a:miter/>
              </a:ln>
            </p:spPr>
            <p:txBody>
              <a:bodyPr/>
              <a:lstStyle/>
              <a:p>
                <a:endParaRPr lang="en-US" sz="1050"/>
              </a:p>
            </p:txBody>
          </p:sp>
        </p:grpSp>
        <p:grpSp>
          <p:nvGrpSpPr>
            <p:cNvPr id="121" name="Graphic 12">
              <a:extLst>
                <a:ext uri="{FF2B5EF4-FFF2-40B4-BE49-F238E27FC236}">
                  <a16:creationId xmlns:a16="http://schemas.microsoft.com/office/drawing/2014/main" id="{FEF1ECB1-B9AA-6C91-21C0-D08FBA37C25D}"/>
                </a:ext>
              </a:extLst>
            </p:cNvPr>
            <p:cNvGrpSpPr/>
            <p:nvPr/>
          </p:nvGrpSpPr>
          <p:grpSpPr>
            <a:xfrm>
              <a:off x="8556021" y="3616049"/>
              <a:ext cx="206597" cy="285015"/>
              <a:chOff x="8556021" y="3616049"/>
              <a:chExt cx="206597" cy="285015"/>
            </a:xfrm>
            <a:grpFill/>
          </p:grpSpPr>
          <p:sp>
            <p:nvSpPr>
              <p:cNvPr id="122" name="Freeform 121">
                <a:extLst>
                  <a:ext uri="{FF2B5EF4-FFF2-40B4-BE49-F238E27FC236}">
                    <a16:creationId xmlns:a16="http://schemas.microsoft.com/office/drawing/2014/main" id="{237C7CEB-FB3D-B728-B066-A31156BFD881}"/>
                  </a:ext>
                </a:extLst>
              </p:cNvPr>
              <p:cNvSpPr/>
              <p:nvPr/>
            </p:nvSpPr>
            <p:spPr>
              <a:xfrm>
                <a:off x="8556021" y="3616049"/>
                <a:ext cx="206597" cy="285015"/>
              </a:xfrm>
              <a:custGeom>
                <a:avLst/>
                <a:gdLst>
                  <a:gd name="csX0" fmla="*/ 0 w 206597"/>
                  <a:gd name="csY0" fmla="*/ 114006 h 285015"/>
                  <a:gd name="csX1" fmla="*/ 76962 w 206597"/>
                  <a:gd name="csY1" fmla="*/ 0 h 285015"/>
                  <a:gd name="csX2" fmla="*/ 206597 w 206597"/>
                  <a:gd name="csY2" fmla="*/ 179750 h 285015"/>
                  <a:gd name="csX3" fmla="*/ 140684 w 206597"/>
                  <a:gd name="csY3" fmla="*/ 285015 h 285015"/>
                  <a:gd name="csX4" fmla="*/ 0 w 206597"/>
                  <a:gd name="csY4" fmla="*/ 114006 h 285015"/>
                </a:gdLst>
                <a:ahLst/>
                <a:cxnLst>
                  <a:cxn ang="0">
                    <a:pos x="csX0" y="csY0"/>
                  </a:cxn>
                  <a:cxn ang="0">
                    <a:pos x="csX1" y="csY1"/>
                  </a:cxn>
                  <a:cxn ang="0">
                    <a:pos x="csX2" y="csY2"/>
                  </a:cxn>
                  <a:cxn ang="0">
                    <a:pos x="csX3" y="csY3"/>
                  </a:cxn>
                  <a:cxn ang="0">
                    <a:pos x="csX4" y="csY4"/>
                  </a:cxn>
                </a:cxnLst>
                <a:rect l="l" t="t" r="r" b="b"/>
                <a:pathLst>
                  <a:path w="206597" h="285015">
                    <a:moveTo>
                      <a:pt x="0" y="114006"/>
                    </a:moveTo>
                    <a:cubicBezTo>
                      <a:pt x="0" y="32872"/>
                      <a:pt x="37338" y="0"/>
                      <a:pt x="76962" y="0"/>
                    </a:cubicBezTo>
                    <a:cubicBezTo>
                      <a:pt x="116586" y="0"/>
                      <a:pt x="206597" y="81134"/>
                      <a:pt x="206597" y="179750"/>
                    </a:cubicBezTo>
                    <a:cubicBezTo>
                      <a:pt x="206597" y="256514"/>
                      <a:pt x="178022" y="285015"/>
                      <a:pt x="140684" y="285015"/>
                    </a:cubicBezTo>
                    <a:cubicBezTo>
                      <a:pt x="103346" y="285015"/>
                      <a:pt x="0" y="230197"/>
                      <a:pt x="0" y="114006"/>
                    </a:cubicBezTo>
                    <a:close/>
                  </a:path>
                </a:pathLst>
              </a:custGeom>
              <a:grpFill/>
              <a:ln w="6350" cap="flat">
                <a:solidFill>
                  <a:srgbClr val="A9A695"/>
                </a:solidFill>
                <a:prstDash val="solid"/>
                <a:miter/>
              </a:ln>
            </p:spPr>
            <p:txBody>
              <a:bodyPr/>
              <a:lstStyle/>
              <a:p>
                <a:endParaRPr lang="en-US" sz="1050"/>
              </a:p>
            </p:txBody>
          </p:sp>
          <p:sp>
            <p:nvSpPr>
              <p:cNvPr id="123" name="Freeform 122">
                <a:extLst>
                  <a:ext uri="{FF2B5EF4-FFF2-40B4-BE49-F238E27FC236}">
                    <a16:creationId xmlns:a16="http://schemas.microsoft.com/office/drawing/2014/main" id="{3A27AAFB-63E4-7F35-B2E1-D14D96C14C54}"/>
                  </a:ext>
                </a:extLst>
              </p:cNvPr>
              <p:cNvSpPr/>
              <p:nvPr/>
            </p:nvSpPr>
            <p:spPr>
              <a:xfrm>
                <a:off x="8556021" y="3616049"/>
                <a:ext cx="206597" cy="285015"/>
              </a:xfrm>
              <a:custGeom>
                <a:avLst/>
                <a:gdLst>
                  <a:gd name="csX0" fmla="*/ 0 w 206597"/>
                  <a:gd name="csY0" fmla="*/ 114006 h 285015"/>
                  <a:gd name="csX1" fmla="*/ 76962 w 206597"/>
                  <a:gd name="csY1" fmla="*/ 0 h 285015"/>
                  <a:gd name="csX2" fmla="*/ 206597 w 206597"/>
                  <a:gd name="csY2" fmla="*/ 179750 h 285015"/>
                  <a:gd name="csX3" fmla="*/ 140684 w 206597"/>
                  <a:gd name="csY3" fmla="*/ 285015 h 285015"/>
                  <a:gd name="csX4" fmla="*/ 0 w 206597"/>
                  <a:gd name="csY4" fmla="*/ 114006 h 285015"/>
                </a:gdLst>
                <a:ahLst/>
                <a:cxnLst>
                  <a:cxn ang="0">
                    <a:pos x="csX0" y="csY0"/>
                  </a:cxn>
                  <a:cxn ang="0">
                    <a:pos x="csX1" y="csY1"/>
                  </a:cxn>
                  <a:cxn ang="0">
                    <a:pos x="csX2" y="csY2"/>
                  </a:cxn>
                  <a:cxn ang="0">
                    <a:pos x="csX3" y="csY3"/>
                  </a:cxn>
                  <a:cxn ang="0">
                    <a:pos x="csX4" y="csY4"/>
                  </a:cxn>
                </a:cxnLst>
                <a:rect l="l" t="t" r="r" b="b"/>
                <a:pathLst>
                  <a:path w="206597" h="285015">
                    <a:moveTo>
                      <a:pt x="0" y="114006"/>
                    </a:moveTo>
                    <a:cubicBezTo>
                      <a:pt x="0" y="32872"/>
                      <a:pt x="37338" y="0"/>
                      <a:pt x="76962" y="0"/>
                    </a:cubicBezTo>
                    <a:cubicBezTo>
                      <a:pt x="116586" y="0"/>
                      <a:pt x="206597" y="81134"/>
                      <a:pt x="206597" y="179750"/>
                    </a:cubicBezTo>
                    <a:cubicBezTo>
                      <a:pt x="206597" y="256514"/>
                      <a:pt x="178022" y="285015"/>
                      <a:pt x="140684" y="285015"/>
                    </a:cubicBezTo>
                    <a:cubicBezTo>
                      <a:pt x="103346" y="285015"/>
                      <a:pt x="0" y="230197"/>
                      <a:pt x="0" y="114006"/>
                    </a:cubicBezTo>
                    <a:close/>
                  </a:path>
                </a:pathLst>
              </a:custGeom>
              <a:grpFill/>
              <a:ln w="6350" cap="flat">
                <a:solidFill>
                  <a:srgbClr val="A9A695"/>
                </a:solidFill>
                <a:prstDash val="solid"/>
                <a:miter/>
              </a:ln>
            </p:spPr>
            <p:txBody>
              <a:bodyPr/>
              <a:lstStyle/>
              <a:p>
                <a:endParaRPr lang="en-US" sz="1050"/>
              </a:p>
            </p:txBody>
          </p:sp>
        </p:grpSp>
      </p:grpSp>
      <p:grpSp>
        <p:nvGrpSpPr>
          <p:cNvPr id="33" name="Graphic 12">
            <a:extLst>
              <a:ext uri="{FF2B5EF4-FFF2-40B4-BE49-F238E27FC236}">
                <a16:creationId xmlns:a16="http://schemas.microsoft.com/office/drawing/2014/main" id="{E512592B-CD87-2FFA-C131-3233CA92F3E8}"/>
              </a:ext>
            </a:extLst>
          </p:cNvPr>
          <p:cNvGrpSpPr/>
          <p:nvPr/>
        </p:nvGrpSpPr>
        <p:grpSpPr>
          <a:xfrm>
            <a:off x="10273830" y="4521357"/>
            <a:ext cx="104810" cy="144592"/>
            <a:chOff x="9798272" y="3616049"/>
            <a:chExt cx="206597" cy="285015"/>
          </a:xfrm>
          <a:solidFill>
            <a:srgbClr val="CECAB7"/>
          </a:solidFill>
        </p:grpSpPr>
        <p:grpSp>
          <p:nvGrpSpPr>
            <p:cNvPr id="114" name="Graphic 12">
              <a:extLst>
                <a:ext uri="{FF2B5EF4-FFF2-40B4-BE49-F238E27FC236}">
                  <a16:creationId xmlns:a16="http://schemas.microsoft.com/office/drawing/2014/main" id="{2010FAA0-E23B-0626-9221-90544293C779}"/>
                </a:ext>
              </a:extLst>
            </p:cNvPr>
            <p:cNvGrpSpPr/>
            <p:nvPr/>
          </p:nvGrpSpPr>
          <p:grpSpPr>
            <a:xfrm>
              <a:off x="9798272" y="3616049"/>
              <a:ext cx="206597" cy="285015"/>
              <a:chOff x="9798272" y="3616049"/>
              <a:chExt cx="206597" cy="285015"/>
            </a:xfrm>
            <a:grpFill/>
          </p:grpSpPr>
          <p:sp>
            <p:nvSpPr>
              <p:cNvPr id="118" name="Freeform 117">
                <a:extLst>
                  <a:ext uri="{FF2B5EF4-FFF2-40B4-BE49-F238E27FC236}">
                    <a16:creationId xmlns:a16="http://schemas.microsoft.com/office/drawing/2014/main" id="{92CC91F6-6B2C-51BF-5F71-AB13DBD6D63B}"/>
                  </a:ext>
                </a:extLst>
              </p:cNvPr>
              <p:cNvSpPr/>
              <p:nvPr/>
            </p:nvSpPr>
            <p:spPr>
              <a:xfrm>
                <a:off x="9798272" y="3616049"/>
                <a:ext cx="206597" cy="285015"/>
              </a:xfrm>
              <a:custGeom>
                <a:avLst/>
                <a:gdLst>
                  <a:gd name="csX0" fmla="*/ 206597 w 206597"/>
                  <a:gd name="csY0" fmla="*/ 114006 h 285015"/>
                  <a:gd name="csX1" fmla="*/ 129635 w 206597"/>
                  <a:gd name="csY1" fmla="*/ 0 h 285015"/>
                  <a:gd name="csX2" fmla="*/ 0 w 206597"/>
                  <a:gd name="csY2" fmla="*/ 179750 h 285015"/>
                  <a:gd name="csX3" fmla="*/ 65913 w 206597"/>
                  <a:gd name="csY3" fmla="*/ 285015 h 285015"/>
                  <a:gd name="csX4" fmla="*/ 206597 w 206597"/>
                  <a:gd name="csY4" fmla="*/ 114006 h 285015"/>
                </a:gdLst>
                <a:ahLst/>
                <a:cxnLst>
                  <a:cxn ang="0">
                    <a:pos x="csX0" y="csY0"/>
                  </a:cxn>
                  <a:cxn ang="0">
                    <a:pos x="csX1" y="csY1"/>
                  </a:cxn>
                  <a:cxn ang="0">
                    <a:pos x="csX2" y="csY2"/>
                  </a:cxn>
                  <a:cxn ang="0">
                    <a:pos x="csX3" y="csY3"/>
                  </a:cxn>
                  <a:cxn ang="0">
                    <a:pos x="csX4" y="csY4"/>
                  </a:cxn>
                </a:cxnLst>
                <a:rect l="l" t="t" r="r" b="b"/>
                <a:pathLst>
                  <a:path w="206597" h="285015">
                    <a:moveTo>
                      <a:pt x="206597" y="114006"/>
                    </a:moveTo>
                    <a:cubicBezTo>
                      <a:pt x="206597" y="32872"/>
                      <a:pt x="169259" y="0"/>
                      <a:pt x="129635" y="0"/>
                    </a:cubicBezTo>
                    <a:cubicBezTo>
                      <a:pt x="90011" y="0"/>
                      <a:pt x="0" y="81134"/>
                      <a:pt x="0" y="179750"/>
                    </a:cubicBezTo>
                    <a:cubicBezTo>
                      <a:pt x="0" y="256514"/>
                      <a:pt x="28575" y="285015"/>
                      <a:pt x="65913" y="285015"/>
                    </a:cubicBezTo>
                    <a:cubicBezTo>
                      <a:pt x="103251" y="285015"/>
                      <a:pt x="206597" y="230197"/>
                      <a:pt x="206597" y="114006"/>
                    </a:cubicBezTo>
                    <a:close/>
                  </a:path>
                </a:pathLst>
              </a:custGeom>
              <a:grpFill/>
              <a:ln w="6350" cap="flat">
                <a:solidFill>
                  <a:srgbClr val="A9A695"/>
                </a:solidFill>
                <a:prstDash val="solid"/>
                <a:miter/>
              </a:ln>
            </p:spPr>
            <p:txBody>
              <a:bodyPr/>
              <a:lstStyle/>
              <a:p>
                <a:endParaRPr lang="en-US" sz="1050"/>
              </a:p>
            </p:txBody>
          </p:sp>
          <p:sp>
            <p:nvSpPr>
              <p:cNvPr id="119" name="Freeform 118">
                <a:extLst>
                  <a:ext uri="{FF2B5EF4-FFF2-40B4-BE49-F238E27FC236}">
                    <a16:creationId xmlns:a16="http://schemas.microsoft.com/office/drawing/2014/main" id="{CEA7EA1B-B15B-C7E6-F0D9-16A6638AC86F}"/>
                  </a:ext>
                </a:extLst>
              </p:cNvPr>
              <p:cNvSpPr/>
              <p:nvPr/>
            </p:nvSpPr>
            <p:spPr>
              <a:xfrm>
                <a:off x="9798272" y="3616049"/>
                <a:ext cx="206597" cy="285015"/>
              </a:xfrm>
              <a:custGeom>
                <a:avLst/>
                <a:gdLst>
                  <a:gd name="csX0" fmla="*/ 206597 w 206597"/>
                  <a:gd name="csY0" fmla="*/ 114006 h 285015"/>
                  <a:gd name="csX1" fmla="*/ 129635 w 206597"/>
                  <a:gd name="csY1" fmla="*/ 0 h 285015"/>
                  <a:gd name="csX2" fmla="*/ 0 w 206597"/>
                  <a:gd name="csY2" fmla="*/ 179750 h 285015"/>
                  <a:gd name="csX3" fmla="*/ 65913 w 206597"/>
                  <a:gd name="csY3" fmla="*/ 285015 h 285015"/>
                  <a:gd name="csX4" fmla="*/ 206597 w 206597"/>
                  <a:gd name="csY4" fmla="*/ 114006 h 285015"/>
                </a:gdLst>
                <a:ahLst/>
                <a:cxnLst>
                  <a:cxn ang="0">
                    <a:pos x="csX0" y="csY0"/>
                  </a:cxn>
                  <a:cxn ang="0">
                    <a:pos x="csX1" y="csY1"/>
                  </a:cxn>
                  <a:cxn ang="0">
                    <a:pos x="csX2" y="csY2"/>
                  </a:cxn>
                  <a:cxn ang="0">
                    <a:pos x="csX3" y="csY3"/>
                  </a:cxn>
                  <a:cxn ang="0">
                    <a:pos x="csX4" y="csY4"/>
                  </a:cxn>
                </a:cxnLst>
                <a:rect l="l" t="t" r="r" b="b"/>
                <a:pathLst>
                  <a:path w="206597" h="285015">
                    <a:moveTo>
                      <a:pt x="206597" y="114006"/>
                    </a:moveTo>
                    <a:cubicBezTo>
                      <a:pt x="206597" y="32872"/>
                      <a:pt x="169259" y="0"/>
                      <a:pt x="129635" y="0"/>
                    </a:cubicBezTo>
                    <a:cubicBezTo>
                      <a:pt x="90011" y="0"/>
                      <a:pt x="0" y="81134"/>
                      <a:pt x="0" y="179750"/>
                    </a:cubicBezTo>
                    <a:cubicBezTo>
                      <a:pt x="0" y="256514"/>
                      <a:pt x="28575" y="285015"/>
                      <a:pt x="65913" y="285015"/>
                    </a:cubicBezTo>
                    <a:cubicBezTo>
                      <a:pt x="103251" y="285015"/>
                      <a:pt x="206597" y="230197"/>
                      <a:pt x="206597" y="114006"/>
                    </a:cubicBezTo>
                    <a:close/>
                  </a:path>
                </a:pathLst>
              </a:custGeom>
              <a:grpFill/>
              <a:ln w="6350" cap="flat">
                <a:solidFill>
                  <a:srgbClr val="A9A695"/>
                </a:solidFill>
                <a:prstDash val="solid"/>
                <a:miter/>
              </a:ln>
            </p:spPr>
            <p:txBody>
              <a:bodyPr/>
              <a:lstStyle/>
              <a:p>
                <a:endParaRPr lang="en-US" sz="1050"/>
              </a:p>
            </p:txBody>
          </p:sp>
        </p:grpSp>
        <p:grpSp>
          <p:nvGrpSpPr>
            <p:cNvPr id="115" name="Graphic 12">
              <a:extLst>
                <a:ext uri="{FF2B5EF4-FFF2-40B4-BE49-F238E27FC236}">
                  <a16:creationId xmlns:a16="http://schemas.microsoft.com/office/drawing/2014/main" id="{4AA6AE13-099E-408A-7115-FA4E045F82BE}"/>
                </a:ext>
              </a:extLst>
            </p:cNvPr>
            <p:cNvGrpSpPr/>
            <p:nvPr/>
          </p:nvGrpSpPr>
          <p:grpSpPr>
            <a:xfrm>
              <a:off x="9798272" y="3616049"/>
              <a:ext cx="206597" cy="285015"/>
              <a:chOff x="9798272" y="3616049"/>
              <a:chExt cx="206597" cy="285015"/>
            </a:xfrm>
            <a:grpFill/>
          </p:grpSpPr>
          <p:sp>
            <p:nvSpPr>
              <p:cNvPr id="116" name="Freeform 115">
                <a:extLst>
                  <a:ext uri="{FF2B5EF4-FFF2-40B4-BE49-F238E27FC236}">
                    <a16:creationId xmlns:a16="http://schemas.microsoft.com/office/drawing/2014/main" id="{32A1FAD2-233A-7F3D-CD9D-BB428886B9A5}"/>
                  </a:ext>
                </a:extLst>
              </p:cNvPr>
              <p:cNvSpPr/>
              <p:nvPr/>
            </p:nvSpPr>
            <p:spPr>
              <a:xfrm>
                <a:off x="9798272" y="3616049"/>
                <a:ext cx="206597" cy="285015"/>
              </a:xfrm>
              <a:custGeom>
                <a:avLst/>
                <a:gdLst>
                  <a:gd name="csX0" fmla="*/ 206597 w 206597"/>
                  <a:gd name="csY0" fmla="*/ 114006 h 285015"/>
                  <a:gd name="csX1" fmla="*/ 129635 w 206597"/>
                  <a:gd name="csY1" fmla="*/ 0 h 285015"/>
                  <a:gd name="csX2" fmla="*/ 0 w 206597"/>
                  <a:gd name="csY2" fmla="*/ 179750 h 285015"/>
                  <a:gd name="csX3" fmla="*/ 65913 w 206597"/>
                  <a:gd name="csY3" fmla="*/ 285015 h 285015"/>
                  <a:gd name="csX4" fmla="*/ 206597 w 206597"/>
                  <a:gd name="csY4" fmla="*/ 114006 h 285015"/>
                </a:gdLst>
                <a:ahLst/>
                <a:cxnLst>
                  <a:cxn ang="0">
                    <a:pos x="csX0" y="csY0"/>
                  </a:cxn>
                  <a:cxn ang="0">
                    <a:pos x="csX1" y="csY1"/>
                  </a:cxn>
                  <a:cxn ang="0">
                    <a:pos x="csX2" y="csY2"/>
                  </a:cxn>
                  <a:cxn ang="0">
                    <a:pos x="csX3" y="csY3"/>
                  </a:cxn>
                  <a:cxn ang="0">
                    <a:pos x="csX4" y="csY4"/>
                  </a:cxn>
                </a:cxnLst>
                <a:rect l="l" t="t" r="r" b="b"/>
                <a:pathLst>
                  <a:path w="206597" h="285015">
                    <a:moveTo>
                      <a:pt x="206597" y="114006"/>
                    </a:moveTo>
                    <a:cubicBezTo>
                      <a:pt x="206597" y="32872"/>
                      <a:pt x="169259" y="0"/>
                      <a:pt x="129635" y="0"/>
                    </a:cubicBezTo>
                    <a:cubicBezTo>
                      <a:pt x="90011" y="0"/>
                      <a:pt x="0" y="81134"/>
                      <a:pt x="0" y="179750"/>
                    </a:cubicBezTo>
                    <a:cubicBezTo>
                      <a:pt x="0" y="256514"/>
                      <a:pt x="28575" y="285015"/>
                      <a:pt x="65913" y="285015"/>
                    </a:cubicBezTo>
                    <a:cubicBezTo>
                      <a:pt x="103251" y="285015"/>
                      <a:pt x="206597" y="230197"/>
                      <a:pt x="206597" y="114006"/>
                    </a:cubicBezTo>
                    <a:close/>
                  </a:path>
                </a:pathLst>
              </a:custGeom>
              <a:grpFill/>
              <a:ln w="6350" cap="flat">
                <a:solidFill>
                  <a:srgbClr val="A9A695"/>
                </a:solidFill>
                <a:prstDash val="solid"/>
                <a:miter/>
              </a:ln>
            </p:spPr>
            <p:txBody>
              <a:bodyPr/>
              <a:lstStyle/>
              <a:p>
                <a:endParaRPr lang="en-US" sz="1050"/>
              </a:p>
            </p:txBody>
          </p:sp>
          <p:sp>
            <p:nvSpPr>
              <p:cNvPr id="117" name="Freeform 116">
                <a:extLst>
                  <a:ext uri="{FF2B5EF4-FFF2-40B4-BE49-F238E27FC236}">
                    <a16:creationId xmlns:a16="http://schemas.microsoft.com/office/drawing/2014/main" id="{9E3B4759-EE38-38E1-D0AB-84B604836ADB}"/>
                  </a:ext>
                </a:extLst>
              </p:cNvPr>
              <p:cNvSpPr/>
              <p:nvPr/>
            </p:nvSpPr>
            <p:spPr>
              <a:xfrm>
                <a:off x="9798272" y="3616049"/>
                <a:ext cx="206597" cy="285015"/>
              </a:xfrm>
              <a:custGeom>
                <a:avLst/>
                <a:gdLst>
                  <a:gd name="csX0" fmla="*/ 206597 w 206597"/>
                  <a:gd name="csY0" fmla="*/ 114006 h 285015"/>
                  <a:gd name="csX1" fmla="*/ 129635 w 206597"/>
                  <a:gd name="csY1" fmla="*/ 0 h 285015"/>
                  <a:gd name="csX2" fmla="*/ 0 w 206597"/>
                  <a:gd name="csY2" fmla="*/ 179750 h 285015"/>
                  <a:gd name="csX3" fmla="*/ 65913 w 206597"/>
                  <a:gd name="csY3" fmla="*/ 285015 h 285015"/>
                  <a:gd name="csX4" fmla="*/ 206597 w 206597"/>
                  <a:gd name="csY4" fmla="*/ 114006 h 285015"/>
                </a:gdLst>
                <a:ahLst/>
                <a:cxnLst>
                  <a:cxn ang="0">
                    <a:pos x="csX0" y="csY0"/>
                  </a:cxn>
                  <a:cxn ang="0">
                    <a:pos x="csX1" y="csY1"/>
                  </a:cxn>
                  <a:cxn ang="0">
                    <a:pos x="csX2" y="csY2"/>
                  </a:cxn>
                  <a:cxn ang="0">
                    <a:pos x="csX3" y="csY3"/>
                  </a:cxn>
                  <a:cxn ang="0">
                    <a:pos x="csX4" y="csY4"/>
                  </a:cxn>
                </a:cxnLst>
                <a:rect l="l" t="t" r="r" b="b"/>
                <a:pathLst>
                  <a:path w="206597" h="285015">
                    <a:moveTo>
                      <a:pt x="206597" y="114006"/>
                    </a:moveTo>
                    <a:cubicBezTo>
                      <a:pt x="206597" y="32872"/>
                      <a:pt x="169259" y="0"/>
                      <a:pt x="129635" y="0"/>
                    </a:cubicBezTo>
                    <a:cubicBezTo>
                      <a:pt x="90011" y="0"/>
                      <a:pt x="0" y="81134"/>
                      <a:pt x="0" y="179750"/>
                    </a:cubicBezTo>
                    <a:cubicBezTo>
                      <a:pt x="0" y="256514"/>
                      <a:pt x="28575" y="285015"/>
                      <a:pt x="65913" y="285015"/>
                    </a:cubicBezTo>
                    <a:cubicBezTo>
                      <a:pt x="103251" y="285015"/>
                      <a:pt x="206597" y="230197"/>
                      <a:pt x="206597" y="114006"/>
                    </a:cubicBezTo>
                    <a:close/>
                  </a:path>
                </a:pathLst>
              </a:custGeom>
              <a:grpFill/>
              <a:ln w="6350" cap="flat">
                <a:solidFill>
                  <a:srgbClr val="A9A695"/>
                </a:solidFill>
                <a:prstDash val="solid"/>
                <a:miter/>
              </a:ln>
            </p:spPr>
            <p:txBody>
              <a:bodyPr/>
              <a:lstStyle/>
              <a:p>
                <a:endParaRPr lang="en-US" sz="1050"/>
              </a:p>
            </p:txBody>
          </p:sp>
        </p:grpSp>
      </p:grpSp>
      <p:grpSp>
        <p:nvGrpSpPr>
          <p:cNvPr id="34" name="Graphic 12">
            <a:extLst>
              <a:ext uri="{FF2B5EF4-FFF2-40B4-BE49-F238E27FC236}">
                <a16:creationId xmlns:a16="http://schemas.microsoft.com/office/drawing/2014/main" id="{89614E3E-5930-8CB7-C93F-5EE7E3E20BF5}"/>
              </a:ext>
            </a:extLst>
          </p:cNvPr>
          <p:cNvGrpSpPr/>
          <p:nvPr/>
        </p:nvGrpSpPr>
        <p:grpSpPr>
          <a:xfrm>
            <a:off x="10088491" y="4770133"/>
            <a:ext cx="209768" cy="238332"/>
            <a:chOff x="9432939" y="4106428"/>
            <a:chExt cx="413487" cy="469792"/>
          </a:xfrm>
          <a:solidFill>
            <a:srgbClr val="CECAB7"/>
          </a:solidFill>
        </p:grpSpPr>
        <p:grpSp>
          <p:nvGrpSpPr>
            <p:cNvPr id="108" name="Graphic 12">
              <a:extLst>
                <a:ext uri="{FF2B5EF4-FFF2-40B4-BE49-F238E27FC236}">
                  <a16:creationId xmlns:a16="http://schemas.microsoft.com/office/drawing/2014/main" id="{98317E55-198A-3833-8977-43600E2AF342}"/>
                </a:ext>
              </a:extLst>
            </p:cNvPr>
            <p:cNvGrpSpPr/>
            <p:nvPr/>
          </p:nvGrpSpPr>
          <p:grpSpPr>
            <a:xfrm>
              <a:off x="9432939" y="4106428"/>
              <a:ext cx="413487" cy="469792"/>
              <a:chOff x="9432939" y="4106428"/>
              <a:chExt cx="413487" cy="469792"/>
            </a:xfrm>
            <a:grpFill/>
          </p:grpSpPr>
          <p:sp>
            <p:nvSpPr>
              <p:cNvPr id="112" name="Freeform 111">
                <a:extLst>
                  <a:ext uri="{FF2B5EF4-FFF2-40B4-BE49-F238E27FC236}">
                    <a16:creationId xmlns:a16="http://schemas.microsoft.com/office/drawing/2014/main" id="{D8587AA1-CAF1-3D91-0990-D8775720A759}"/>
                  </a:ext>
                </a:extLst>
              </p:cNvPr>
              <p:cNvSpPr/>
              <p:nvPr/>
            </p:nvSpPr>
            <p:spPr>
              <a:xfrm>
                <a:off x="9432939" y="4106428"/>
                <a:ext cx="413487" cy="469792"/>
              </a:xfrm>
              <a:custGeom>
                <a:avLst/>
                <a:gdLst>
                  <a:gd name="csX0" fmla="*/ 48912 w 413487"/>
                  <a:gd name="csY0" fmla="*/ 196604 h 469792"/>
                  <a:gd name="csX1" fmla="*/ 350474 w 413487"/>
                  <a:gd name="csY1" fmla="*/ 4503 h 469792"/>
                  <a:gd name="csX2" fmla="*/ 388384 w 413487"/>
                  <a:gd name="csY2" fmla="*/ 255507 h 469792"/>
                  <a:gd name="csX3" fmla="*/ 55294 w 413487"/>
                  <a:gd name="csY3" fmla="*/ 467083 h 469792"/>
                  <a:gd name="csX4" fmla="*/ 3669 w 413487"/>
                  <a:gd name="csY4" fmla="*/ 435827 h 469792"/>
                  <a:gd name="csX5" fmla="*/ 48912 w 413487"/>
                  <a:gd name="csY5" fmla="*/ 196604 h 469792"/>
                </a:gdLst>
                <a:ahLst/>
                <a:cxnLst>
                  <a:cxn ang="0">
                    <a:pos x="csX0" y="csY0"/>
                  </a:cxn>
                  <a:cxn ang="0">
                    <a:pos x="csX1" y="csY1"/>
                  </a:cxn>
                  <a:cxn ang="0">
                    <a:pos x="csX2" y="csY2"/>
                  </a:cxn>
                  <a:cxn ang="0">
                    <a:pos x="csX3" y="csY3"/>
                  </a:cxn>
                  <a:cxn ang="0">
                    <a:pos x="csX4" y="csY4"/>
                  </a:cxn>
                  <a:cxn ang="0">
                    <a:pos x="csX5" y="csY5"/>
                  </a:cxn>
                </a:cxnLst>
                <a:rect l="l" t="t" r="r" b="b"/>
                <a:pathLst>
                  <a:path w="413487" h="469792">
                    <a:moveTo>
                      <a:pt x="48912" y="196604"/>
                    </a:moveTo>
                    <a:cubicBezTo>
                      <a:pt x="117016" y="-2717"/>
                      <a:pt x="309802" y="-9367"/>
                      <a:pt x="350474" y="4503"/>
                    </a:cubicBezTo>
                    <a:cubicBezTo>
                      <a:pt x="391146" y="18374"/>
                      <a:pt x="446391" y="85923"/>
                      <a:pt x="388384" y="255507"/>
                    </a:cubicBezTo>
                    <a:cubicBezTo>
                      <a:pt x="330471" y="425091"/>
                      <a:pt x="103872" y="483709"/>
                      <a:pt x="55294" y="467083"/>
                    </a:cubicBezTo>
                    <a:cubicBezTo>
                      <a:pt x="25005" y="456823"/>
                      <a:pt x="9384" y="446847"/>
                      <a:pt x="3669" y="435827"/>
                    </a:cubicBezTo>
                    <a:cubicBezTo>
                      <a:pt x="-4428" y="420436"/>
                      <a:pt x="-2999" y="348707"/>
                      <a:pt x="48912" y="196604"/>
                    </a:cubicBezTo>
                    <a:close/>
                  </a:path>
                </a:pathLst>
              </a:custGeom>
              <a:grpFill/>
              <a:ln w="6350" cap="flat">
                <a:solidFill>
                  <a:srgbClr val="A9A695"/>
                </a:solidFill>
                <a:prstDash val="solid"/>
                <a:miter/>
              </a:ln>
            </p:spPr>
            <p:txBody>
              <a:bodyPr/>
              <a:lstStyle/>
              <a:p>
                <a:endParaRPr lang="en-US" sz="1050"/>
              </a:p>
            </p:txBody>
          </p:sp>
          <p:sp>
            <p:nvSpPr>
              <p:cNvPr id="113" name="Freeform 112">
                <a:extLst>
                  <a:ext uri="{FF2B5EF4-FFF2-40B4-BE49-F238E27FC236}">
                    <a16:creationId xmlns:a16="http://schemas.microsoft.com/office/drawing/2014/main" id="{13E7B0D9-E056-966A-8884-66FF553E005A}"/>
                  </a:ext>
                </a:extLst>
              </p:cNvPr>
              <p:cNvSpPr/>
              <p:nvPr/>
            </p:nvSpPr>
            <p:spPr>
              <a:xfrm>
                <a:off x="9432939" y="4106428"/>
                <a:ext cx="413487" cy="469792"/>
              </a:xfrm>
              <a:custGeom>
                <a:avLst/>
                <a:gdLst>
                  <a:gd name="csX0" fmla="*/ 48912 w 413487"/>
                  <a:gd name="csY0" fmla="*/ 196604 h 469792"/>
                  <a:gd name="csX1" fmla="*/ 350474 w 413487"/>
                  <a:gd name="csY1" fmla="*/ 4503 h 469792"/>
                  <a:gd name="csX2" fmla="*/ 388384 w 413487"/>
                  <a:gd name="csY2" fmla="*/ 255507 h 469792"/>
                  <a:gd name="csX3" fmla="*/ 55294 w 413487"/>
                  <a:gd name="csY3" fmla="*/ 467083 h 469792"/>
                  <a:gd name="csX4" fmla="*/ 3669 w 413487"/>
                  <a:gd name="csY4" fmla="*/ 435827 h 469792"/>
                  <a:gd name="csX5" fmla="*/ 48912 w 413487"/>
                  <a:gd name="csY5" fmla="*/ 196604 h 469792"/>
                </a:gdLst>
                <a:ahLst/>
                <a:cxnLst>
                  <a:cxn ang="0">
                    <a:pos x="csX0" y="csY0"/>
                  </a:cxn>
                  <a:cxn ang="0">
                    <a:pos x="csX1" y="csY1"/>
                  </a:cxn>
                  <a:cxn ang="0">
                    <a:pos x="csX2" y="csY2"/>
                  </a:cxn>
                  <a:cxn ang="0">
                    <a:pos x="csX3" y="csY3"/>
                  </a:cxn>
                  <a:cxn ang="0">
                    <a:pos x="csX4" y="csY4"/>
                  </a:cxn>
                  <a:cxn ang="0">
                    <a:pos x="csX5" y="csY5"/>
                  </a:cxn>
                </a:cxnLst>
                <a:rect l="l" t="t" r="r" b="b"/>
                <a:pathLst>
                  <a:path w="413487" h="469792">
                    <a:moveTo>
                      <a:pt x="48912" y="196604"/>
                    </a:moveTo>
                    <a:cubicBezTo>
                      <a:pt x="117016" y="-2717"/>
                      <a:pt x="309802" y="-9367"/>
                      <a:pt x="350474" y="4503"/>
                    </a:cubicBezTo>
                    <a:cubicBezTo>
                      <a:pt x="391146" y="18374"/>
                      <a:pt x="446391" y="85923"/>
                      <a:pt x="388384" y="255507"/>
                    </a:cubicBezTo>
                    <a:cubicBezTo>
                      <a:pt x="330471" y="425091"/>
                      <a:pt x="103872" y="483709"/>
                      <a:pt x="55294" y="467083"/>
                    </a:cubicBezTo>
                    <a:cubicBezTo>
                      <a:pt x="25005" y="456823"/>
                      <a:pt x="9384" y="446847"/>
                      <a:pt x="3669" y="435827"/>
                    </a:cubicBezTo>
                    <a:cubicBezTo>
                      <a:pt x="-4428" y="420436"/>
                      <a:pt x="-2999" y="348707"/>
                      <a:pt x="48912" y="196604"/>
                    </a:cubicBezTo>
                    <a:close/>
                  </a:path>
                </a:pathLst>
              </a:custGeom>
              <a:grpFill/>
              <a:ln w="6350" cap="flat">
                <a:solidFill>
                  <a:srgbClr val="A9A695"/>
                </a:solidFill>
                <a:prstDash val="solid"/>
                <a:miter/>
              </a:ln>
            </p:spPr>
            <p:txBody>
              <a:bodyPr/>
              <a:lstStyle/>
              <a:p>
                <a:endParaRPr lang="en-US" sz="1050"/>
              </a:p>
            </p:txBody>
          </p:sp>
        </p:grpSp>
        <p:grpSp>
          <p:nvGrpSpPr>
            <p:cNvPr id="109" name="Graphic 12">
              <a:extLst>
                <a:ext uri="{FF2B5EF4-FFF2-40B4-BE49-F238E27FC236}">
                  <a16:creationId xmlns:a16="http://schemas.microsoft.com/office/drawing/2014/main" id="{269DF39D-5577-D80A-59ED-4B2A83163285}"/>
                </a:ext>
              </a:extLst>
            </p:cNvPr>
            <p:cNvGrpSpPr/>
            <p:nvPr/>
          </p:nvGrpSpPr>
          <p:grpSpPr>
            <a:xfrm>
              <a:off x="9432939" y="4106428"/>
              <a:ext cx="413487" cy="469792"/>
              <a:chOff x="9432939" y="4106428"/>
              <a:chExt cx="413487" cy="469792"/>
            </a:xfrm>
            <a:grpFill/>
          </p:grpSpPr>
          <p:sp>
            <p:nvSpPr>
              <p:cNvPr id="110" name="Freeform 109">
                <a:extLst>
                  <a:ext uri="{FF2B5EF4-FFF2-40B4-BE49-F238E27FC236}">
                    <a16:creationId xmlns:a16="http://schemas.microsoft.com/office/drawing/2014/main" id="{58180292-14E1-984B-EA20-3FC815D1C542}"/>
                  </a:ext>
                </a:extLst>
              </p:cNvPr>
              <p:cNvSpPr/>
              <p:nvPr/>
            </p:nvSpPr>
            <p:spPr>
              <a:xfrm>
                <a:off x="9432939" y="4106428"/>
                <a:ext cx="413487" cy="469792"/>
              </a:xfrm>
              <a:custGeom>
                <a:avLst/>
                <a:gdLst>
                  <a:gd name="csX0" fmla="*/ 48912 w 413487"/>
                  <a:gd name="csY0" fmla="*/ 196604 h 469792"/>
                  <a:gd name="csX1" fmla="*/ 350474 w 413487"/>
                  <a:gd name="csY1" fmla="*/ 4503 h 469792"/>
                  <a:gd name="csX2" fmla="*/ 388384 w 413487"/>
                  <a:gd name="csY2" fmla="*/ 255507 h 469792"/>
                  <a:gd name="csX3" fmla="*/ 55294 w 413487"/>
                  <a:gd name="csY3" fmla="*/ 467083 h 469792"/>
                  <a:gd name="csX4" fmla="*/ 3669 w 413487"/>
                  <a:gd name="csY4" fmla="*/ 435827 h 469792"/>
                  <a:gd name="csX5" fmla="*/ 48912 w 413487"/>
                  <a:gd name="csY5" fmla="*/ 196604 h 469792"/>
                </a:gdLst>
                <a:ahLst/>
                <a:cxnLst>
                  <a:cxn ang="0">
                    <a:pos x="csX0" y="csY0"/>
                  </a:cxn>
                  <a:cxn ang="0">
                    <a:pos x="csX1" y="csY1"/>
                  </a:cxn>
                  <a:cxn ang="0">
                    <a:pos x="csX2" y="csY2"/>
                  </a:cxn>
                  <a:cxn ang="0">
                    <a:pos x="csX3" y="csY3"/>
                  </a:cxn>
                  <a:cxn ang="0">
                    <a:pos x="csX4" y="csY4"/>
                  </a:cxn>
                  <a:cxn ang="0">
                    <a:pos x="csX5" y="csY5"/>
                  </a:cxn>
                </a:cxnLst>
                <a:rect l="l" t="t" r="r" b="b"/>
                <a:pathLst>
                  <a:path w="413487" h="469792">
                    <a:moveTo>
                      <a:pt x="48912" y="196604"/>
                    </a:moveTo>
                    <a:cubicBezTo>
                      <a:pt x="117016" y="-2717"/>
                      <a:pt x="309802" y="-9367"/>
                      <a:pt x="350474" y="4503"/>
                    </a:cubicBezTo>
                    <a:cubicBezTo>
                      <a:pt x="391146" y="18374"/>
                      <a:pt x="446391" y="85923"/>
                      <a:pt x="388384" y="255507"/>
                    </a:cubicBezTo>
                    <a:cubicBezTo>
                      <a:pt x="330471" y="425091"/>
                      <a:pt x="103872" y="483709"/>
                      <a:pt x="55294" y="467083"/>
                    </a:cubicBezTo>
                    <a:cubicBezTo>
                      <a:pt x="25005" y="456823"/>
                      <a:pt x="9384" y="446847"/>
                      <a:pt x="3669" y="435827"/>
                    </a:cubicBezTo>
                    <a:cubicBezTo>
                      <a:pt x="-4428" y="420436"/>
                      <a:pt x="-2999" y="348707"/>
                      <a:pt x="48912" y="196604"/>
                    </a:cubicBezTo>
                    <a:close/>
                  </a:path>
                </a:pathLst>
              </a:custGeom>
              <a:grpFill/>
              <a:ln w="6350" cap="flat">
                <a:solidFill>
                  <a:srgbClr val="A9A695"/>
                </a:solidFill>
                <a:prstDash val="solid"/>
                <a:miter/>
              </a:ln>
            </p:spPr>
            <p:txBody>
              <a:bodyPr/>
              <a:lstStyle/>
              <a:p>
                <a:endParaRPr lang="en-US" sz="1050"/>
              </a:p>
            </p:txBody>
          </p:sp>
          <p:sp>
            <p:nvSpPr>
              <p:cNvPr id="111" name="Freeform 110">
                <a:extLst>
                  <a:ext uri="{FF2B5EF4-FFF2-40B4-BE49-F238E27FC236}">
                    <a16:creationId xmlns:a16="http://schemas.microsoft.com/office/drawing/2014/main" id="{D1EA3CAB-D4DC-CED7-0934-609A3540D260}"/>
                  </a:ext>
                </a:extLst>
              </p:cNvPr>
              <p:cNvSpPr/>
              <p:nvPr/>
            </p:nvSpPr>
            <p:spPr>
              <a:xfrm>
                <a:off x="9432939" y="4106428"/>
                <a:ext cx="413487" cy="469792"/>
              </a:xfrm>
              <a:custGeom>
                <a:avLst/>
                <a:gdLst>
                  <a:gd name="csX0" fmla="*/ 48912 w 413487"/>
                  <a:gd name="csY0" fmla="*/ 196604 h 469792"/>
                  <a:gd name="csX1" fmla="*/ 350474 w 413487"/>
                  <a:gd name="csY1" fmla="*/ 4503 h 469792"/>
                  <a:gd name="csX2" fmla="*/ 388384 w 413487"/>
                  <a:gd name="csY2" fmla="*/ 255507 h 469792"/>
                  <a:gd name="csX3" fmla="*/ 55294 w 413487"/>
                  <a:gd name="csY3" fmla="*/ 467083 h 469792"/>
                  <a:gd name="csX4" fmla="*/ 3669 w 413487"/>
                  <a:gd name="csY4" fmla="*/ 435827 h 469792"/>
                  <a:gd name="csX5" fmla="*/ 48912 w 413487"/>
                  <a:gd name="csY5" fmla="*/ 196604 h 469792"/>
                </a:gdLst>
                <a:ahLst/>
                <a:cxnLst>
                  <a:cxn ang="0">
                    <a:pos x="csX0" y="csY0"/>
                  </a:cxn>
                  <a:cxn ang="0">
                    <a:pos x="csX1" y="csY1"/>
                  </a:cxn>
                  <a:cxn ang="0">
                    <a:pos x="csX2" y="csY2"/>
                  </a:cxn>
                  <a:cxn ang="0">
                    <a:pos x="csX3" y="csY3"/>
                  </a:cxn>
                  <a:cxn ang="0">
                    <a:pos x="csX4" y="csY4"/>
                  </a:cxn>
                  <a:cxn ang="0">
                    <a:pos x="csX5" y="csY5"/>
                  </a:cxn>
                </a:cxnLst>
                <a:rect l="l" t="t" r="r" b="b"/>
                <a:pathLst>
                  <a:path w="413487" h="469792">
                    <a:moveTo>
                      <a:pt x="48912" y="196604"/>
                    </a:moveTo>
                    <a:cubicBezTo>
                      <a:pt x="117016" y="-2717"/>
                      <a:pt x="309802" y="-9367"/>
                      <a:pt x="350474" y="4503"/>
                    </a:cubicBezTo>
                    <a:cubicBezTo>
                      <a:pt x="391146" y="18374"/>
                      <a:pt x="446391" y="85923"/>
                      <a:pt x="388384" y="255507"/>
                    </a:cubicBezTo>
                    <a:cubicBezTo>
                      <a:pt x="330471" y="425091"/>
                      <a:pt x="103872" y="483709"/>
                      <a:pt x="55294" y="467083"/>
                    </a:cubicBezTo>
                    <a:cubicBezTo>
                      <a:pt x="25005" y="456823"/>
                      <a:pt x="9384" y="446847"/>
                      <a:pt x="3669" y="435827"/>
                    </a:cubicBezTo>
                    <a:cubicBezTo>
                      <a:pt x="-4428" y="420436"/>
                      <a:pt x="-2999" y="348707"/>
                      <a:pt x="48912" y="196604"/>
                    </a:cubicBezTo>
                    <a:close/>
                  </a:path>
                </a:pathLst>
              </a:custGeom>
              <a:grpFill/>
              <a:ln w="6350" cap="flat">
                <a:solidFill>
                  <a:srgbClr val="A9A695"/>
                </a:solidFill>
                <a:prstDash val="solid"/>
                <a:miter/>
              </a:ln>
            </p:spPr>
            <p:txBody>
              <a:bodyPr/>
              <a:lstStyle/>
              <a:p>
                <a:endParaRPr lang="en-US" sz="1050"/>
              </a:p>
            </p:txBody>
          </p:sp>
        </p:grpSp>
      </p:grpSp>
      <p:grpSp>
        <p:nvGrpSpPr>
          <p:cNvPr id="35" name="Graphic 12">
            <a:extLst>
              <a:ext uri="{FF2B5EF4-FFF2-40B4-BE49-F238E27FC236}">
                <a16:creationId xmlns:a16="http://schemas.microsoft.com/office/drawing/2014/main" id="{490F4167-2B77-DF2E-69B2-46AB692BA5DA}"/>
              </a:ext>
            </a:extLst>
          </p:cNvPr>
          <p:cNvGrpSpPr/>
          <p:nvPr/>
        </p:nvGrpSpPr>
        <p:grpSpPr>
          <a:xfrm>
            <a:off x="9774292" y="4998332"/>
            <a:ext cx="64293" cy="53333"/>
            <a:chOff x="8813602" y="4556244"/>
            <a:chExt cx="126732" cy="105128"/>
          </a:xfrm>
          <a:solidFill>
            <a:srgbClr val="CECAB7"/>
          </a:solidFill>
        </p:grpSpPr>
        <p:grpSp>
          <p:nvGrpSpPr>
            <p:cNvPr id="102" name="Graphic 12">
              <a:extLst>
                <a:ext uri="{FF2B5EF4-FFF2-40B4-BE49-F238E27FC236}">
                  <a16:creationId xmlns:a16="http://schemas.microsoft.com/office/drawing/2014/main" id="{90074F15-72B2-DABC-AB31-06D0FA18A92E}"/>
                </a:ext>
              </a:extLst>
            </p:cNvPr>
            <p:cNvGrpSpPr/>
            <p:nvPr/>
          </p:nvGrpSpPr>
          <p:grpSpPr>
            <a:xfrm>
              <a:off x="8813602" y="4556244"/>
              <a:ext cx="126732" cy="105128"/>
              <a:chOff x="8813602" y="4556244"/>
              <a:chExt cx="126732" cy="105128"/>
            </a:xfrm>
            <a:grpFill/>
          </p:grpSpPr>
          <p:sp>
            <p:nvSpPr>
              <p:cNvPr id="106" name="Oval 105">
                <a:extLst>
                  <a:ext uri="{FF2B5EF4-FFF2-40B4-BE49-F238E27FC236}">
                    <a16:creationId xmlns:a16="http://schemas.microsoft.com/office/drawing/2014/main" id="{A4D5F89A-FD65-368D-74D8-5BC49A57CFCA}"/>
                  </a:ext>
                </a:extLst>
              </p:cNvPr>
              <p:cNvSpPr/>
              <p:nvPr/>
            </p:nvSpPr>
            <p:spPr>
              <a:xfrm rot="-4122000">
                <a:off x="8841535" y="4554751"/>
                <a:ext cx="70866" cy="108115"/>
              </a:xfrm>
              <a:prstGeom prst="ellipse">
                <a:avLst/>
              </a:prstGeom>
              <a:grpFill/>
              <a:ln w="6350" cap="flat">
                <a:solidFill>
                  <a:srgbClr val="A9A695"/>
                </a:solidFill>
                <a:prstDash val="solid"/>
                <a:miter/>
              </a:ln>
            </p:spPr>
            <p:txBody>
              <a:bodyPr/>
              <a:lstStyle/>
              <a:p>
                <a:endParaRPr lang="en-US" sz="1050"/>
              </a:p>
            </p:txBody>
          </p:sp>
          <p:sp>
            <p:nvSpPr>
              <p:cNvPr id="107" name="Oval 106">
                <a:extLst>
                  <a:ext uri="{FF2B5EF4-FFF2-40B4-BE49-F238E27FC236}">
                    <a16:creationId xmlns:a16="http://schemas.microsoft.com/office/drawing/2014/main" id="{2893E1B6-2B7F-2822-CDC8-77737DFFCF2A}"/>
                  </a:ext>
                </a:extLst>
              </p:cNvPr>
              <p:cNvSpPr/>
              <p:nvPr/>
            </p:nvSpPr>
            <p:spPr>
              <a:xfrm rot="-4122000">
                <a:off x="8841535" y="4554751"/>
                <a:ext cx="70866" cy="108115"/>
              </a:xfrm>
              <a:prstGeom prst="ellipse">
                <a:avLst/>
              </a:prstGeom>
              <a:grpFill/>
              <a:ln w="6350" cap="flat">
                <a:solidFill>
                  <a:srgbClr val="A9A695"/>
                </a:solidFill>
                <a:prstDash val="solid"/>
                <a:miter/>
              </a:ln>
            </p:spPr>
            <p:txBody>
              <a:bodyPr/>
              <a:lstStyle/>
              <a:p>
                <a:endParaRPr lang="en-US" sz="1050"/>
              </a:p>
            </p:txBody>
          </p:sp>
        </p:grpSp>
        <p:grpSp>
          <p:nvGrpSpPr>
            <p:cNvPr id="103" name="Graphic 12">
              <a:extLst>
                <a:ext uri="{FF2B5EF4-FFF2-40B4-BE49-F238E27FC236}">
                  <a16:creationId xmlns:a16="http://schemas.microsoft.com/office/drawing/2014/main" id="{F1CD065B-D996-DE09-C908-D0C920AF59BF}"/>
                </a:ext>
              </a:extLst>
            </p:cNvPr>
            <p:cNvGrpSpPr/>
            <p:nvPr/>
          </p:nvGrpSpPr>
          <p:grpSpPr>
            <a:xfrm>
              <a:off x="8813602" y="4556244"/>
              <a:ext cx="126732" cy="105128"/>
              <a:chOff x="8813602" y="4556244"/>
              <a:chExt cx="126732" cy="105128"/>
            </a:xfrm>
            <a:grpFill/>
          </p:grpSpPr>
          <p:sp>
            <p:nvSpPr>
              <p:cNvPr id="104" name="Oval 103">
                <a:extLst>
                  <a:ext uri="{FF2B5EF4-FFF2-40B4-BE49-F238E27FC236}">
                    <a16:creationId xmlns:a16="http://schemas.microsoft.com/office/drawing/2014/main" id="{B0238904-7D78-8BC9-9B0F-862F25D93BB1}"/>
                  </a:ext>
                </a:extLst>
              </p:cNvPr>
              <p:cNvSpPr/>
              <p:nvPr/>
            </p:nvSpPr>
            <p:spPr>
              <a:xfrm rot="-4122000">
                <a:off x="8841535" y="4554751"/>
                <a:ext cx="70866" cy="108115"/>
              </a:xfrm>
              <a:prstGeom prst="ellipse">
                <a:avLst/>
              </a:prstGeom>
              <a:grpFill/>
              <a:ln w="6350" cap="flat">
                <a:solidFill>
                  <a:srgbClr val="A9A695"/>
                </a:solidFill>
                <a:prstDash val="solid"/>
                <a:miter/>
              </a:ln>
            </p:spPr>
            <p:txBody>
              <a:bodyPr/>
              <a:lstStyle/>
              <a:p>
                <a:endParaRPr lang="en-US" sz="1050"/>
              </a:p>
            </p:txBody>
          </p:sp>
          <p:sp>
            <p:nvSpPr>
              <p:cNvPr id="105" name="Oval 104">
                <a:extLst>
                  <a:ext uri="{FF2B5EF4-FFF2-40B4-BE49-F238E27FC236}">
                    <a16:creationId xmlns:a16="http://schemas.microsoft.com/office/drawing/2014/main" id="{F8BB2226-F031-2E1A-7E9C-027F5EB58C54}"/>
                  </a:ext>
                </a:extLst>
              </p:cNvPr>
              <p:cNvSpPr/>
              <p:nvPr/>
            </p:nvSpPr>
            <p:spPr>
              <a:xfrm rot="-4122000">
                <a:off x="8841535" y="4554751"/>
                <a:ext cx="70866" cy="108115"/>
              </a:xfrm>
              <a:prstGeom prst="ellipse">
                <a:avLst/>
              </a:prstGeom>
              <a:grpFill/>
              <a:ln w="6350" cap="flat">
                <a:solidFill>
                  <a:srgbClr val="A9A695"/>
                </a:solidFill>
                <a:prstDash val="solid"/>
                <a:miter/>
              </a:ln>
            </p:spPr>
            <p:txBody>
              <a:bodyPr/>
              <a:lstStyle/>
              <a:p>
                <a:endParaRPr lang="en-US" sz="1050"/>
              </a:p>
            </p:txBody>
          </p:sp>
        </p:grpSp>
      </p:grpSp>
      <p:grpSp>
        <p:nvGrpSpPr>
          <p:cNvPr id="36" name="Graphic 12">
            <a:extLst>
              <a:ext uri="{FF2B5EF4-FFF2-40B4-BE49-F238E27FC236}">
                <a16:creationId xmlns:a16="http://schemas.microsoft.com/office/drawing/2014/main" id="{7B602EFC-2910-C95C-42DA-EC9C1BEF33D0}"/>
              </a:ext>
            </a:extLst>
          </p:cNvPr>
          <p:cNvGrpSpPr/>
          <p:nvPr/>
        </p:nvGrpSpPr>
        <p:grpSpPr>
          <a:xfrm>
            <a:off x="10189207" y="5005691"/>
            <a:ext cx="52885" cy="38901"/>
            <a:chOff x="9631468" y="4570751"/>
            <a:chExt cx="104245" cy="76679"/>
          </a:xfrm>
          <a:solidFill>
            <a:srgbClr val="CECAB7"/>
          </a:solidFill>
        </p:grpSpPr>
        <p:grpSp>
          <p:nvGrpSpPr>
            <p:cNvPr id="96" name="Graphic 12">
              <a:extLst>
                <a:ext uri="{FF2B5EF4-FFF2-40B4-BE49-F238E27FC236}">
                  <a16:creationId xmlns:a16="http://schemas.microsoft.com/office/drawing/2014/main" id="{CFA59C21-E212-872C-AA59-0920BB6A6F89}"/>
                </a:ext>
              </a:extLst>
            </p:cNvPr>
            <p:cNvGrpSpPr/>
            <p:nvPr/>
          </p:nvGrpSpPr>
          <p:grpSpPr>
            <a:xfrm>
              <a:off x="9631468" y="4570751"/>
              <a:ext cx="104245" cy="76679"/>
              <a:chOff x="9631468" y="4570751"/>
              <a:chExt cx="104245" cy="76679"/>
            </a:xfrm>
            <a:grpFill/>
          </p:grpSpPr>
          <p:sp>
            <p:nvSpPr>
              <p:cNvPr id="100" name="Freeform 99">
                <a:extLst>
                  <a:ext uri="{FF2B5EF4-FFF2-40B4-BE49-F238E27FC236}">
                    <a16:creationId xmlns:a16="http://schemas.microsoft.com/office/drawing/2014/main" id="{C591DE0D-F8EB-28F4-383A-C8CD0C9A0798}"/>
                  </a:ext>
                </a:extLst>
              </p:cNvPr>
              <p:cNvSpPr/>
              <p:nvPr/>
            </p:nvSpPr>
            <p:spPr>
              <a:xfrm>
                <a:off x="9631468" y="4570751"/>
                <a:ext cx="104245" cy="76679"/>
              </a:xfrm>
              <a:custGeom>
                <a:avLst/>
                <a:gdLst>
                  <a:gd name="csX0" fmla="*/ 39264 w 104245"/>
                  <a:gd name="csY0" fmla="*/ 5420 h 76679"/>
                  <a:gd name="csX1" fmla="*/ 102605 w 104245"/>
                  <a:gd name="csY1" fmla="*/ 18721 h 76679"/>
                  <a:gd name="csX2" fmla="*/ 64981 w 104245"/>
                  <a:gd name="csY2" fmla="*/ 71259 h 76679"/>
                  <a:gd name="csX3" fmla="*/ 1640 w 104245"/>
                  <a:gd name="csY3" fmla="*/ 57958 h 76679"/>
                  <a:gd name="csX4" fmla="*/ 39264 w 104245"/>
                  <a:gd name="csY4" fmla="*/ 5420 h 76679"/>
                </a:gdLst>
                <a:ahLst/>
                <a:cxnLst>
                  <a:cxn ang="0">
                    <a:pos x="csX0" y="csY0"/>
                  </a:cxn>
                  <a:cxn ang="0">
                    <a:pos x="csX1" y="csY1"/>
                  </a:cxn>
                  <a:cxn ang="0">
                    <a:pos x="csX2" y="csY2"/>
                  </a:cxn>
                  <a:cxn ang="0">
                    <a:pos x="csX3" y="csY3"/>
                  </a:cxn>
                  <a:cxn ang="0">
                    <a:pos x="csX4" y="csY4"/>
                  </a:cxn>
                </a:cxnLst>
                <a:rect l="l" t="t" r="r" b="b"/>
                <a:pathLst>
                  <a:path w="104245" h="76679">
                    <a:moveTo>
                      <a:pt x="39264" y="5420"/>
                    </a:moveTo>
                    <a:cubicBezTo>
                      <a:pt x="67172" y="-5410"/>
                      <a:pt x="95461" y="480"/>
                      <a:pt x="102605" y="18721"/>
                    </a:cubicBezTo>
                    <a:cubicBezTo>
                      <a:pt x="109749" y="36867"/>
                      <a:pt x="92889" y="60428"/>
                      <a:pt x="64981" y="71259"/>
                    </a:cubicBezTo>
                    <a:cubicBezTo>
                      <a:pt x="37073" y="82089"/>
                      <a:pt x="8784" y="76199"/>
                      <a:pt x="1640" y="57958"/>
                    </a:cubicBezTo>
                    <a:cubicBezTo>
                      <a:pt x="-5504" y="39717"/>
                      <a:pt x="11355" y="16251"/>
                      <a:pt x="39264" y="5420"/>
                    </a:cubicBezTo>
                    <a:close/>
                  </a:path>
                </a:pathLst>
              </a:custGeom>
              <a:grpFill/>
              <a:ln w="6350" cap="flat">
                <a:solidFill>
                  <a:srgbClr val="A9A695"/>
                </a:solidFill>
                <a:prstDash val="solid"/>
                <a:miter/>
              </a:ln>
            </p:spPr>
            <p:txBody>
              <a:bodyPr/>
              <a:lstStyle/>
              <a:p>
                <a:endParaRPr lang="en-US" sz="1050"/>
              </a:p>
            </p:txBody>
          </p:sp>
          <p:sp>
            <p:nvSpPr>
              <p:cNvPr id="101" name="Freeform 100">
                <a:extLst>
                  <a:ext uri="{FF2B5EF4-FFF2-40B4-BE49-F238E27FC236}">
                    <a16:creationId xmlns:a16="http://schemas.microsoft.com/office/drawing/2014/main" id="{1156EBD7-0BB0-59C3-1A34-3747EC75B32D}"/>
                  </a:ext>
                </a:extLst>
              </p:cNvPr>
              <p:cNvSpPr/>
              <p:nvPr/>
            </p:nvSpPr>
            <p:spPr>
              <a:xfrm>
                <a:off x="9631468" y="4570751"/>
                <a:ext cx="104245" cy="76679"/>
              </a:xfrm>
              <a:custGeom>
                <a:avLst/>
                <a:gdLst>
                  <a:gd name="csX0" fmla="*/ 39264 w 104245"/>
                  <a:gd name="csY0" fmla="*/ 5420 h 76679"/>
                  <a:gd name="csX1" fmla="*/ 102605 w 104245"/>
                  <a:gd name="csY1" fmla="*/ 18721 h 76679"/>
                  <a:gd name="csX2" fmla="*/ 64981 w 104245"/>
                  <a:gd name="csY2" fmla="*/ 71259 h 76679"/>
                  <a:gd name="csX3" fmla="*/ 1640 w 104245"/>
                  <a:gd name="csY3" fmla="*/ 57958 h 76679"/>
                  <a:gd name="csX4" fmla="*/ 39264 w 104245"/>
                  <a:gd name="csY4" fmla="*/ 5420 h 76679"/>
                </a:gdLst>
                <a:ahLst/>
                <a:cxnLst>
                  <a:cxn ang="0">
                    <a:pos x="csX0" y="csY0"/>
                  </a:cxn>
                  <a:cxn ang="0">
                    <a:pos x="csX1" y="csY1"/>
                  </a:cxn>
                  <a:cxn ang="0">
                    <a:pos x="csX2" y="csY2"/>
                  </a:cxn>
                  <a:cxn ang="0">
                    <a:pos x="csX3" y="csY3"/>
                  </a:cxn>
                  <a:cxn ang="0">
                    <a:pos x="csX4" y="csY4"/>
                  </a:cxn>
                </a:cxnLst>
                <a:rect l="l" t="t" r="r" b="b"/>
                <a:pathLst>
                  <a:path w="104245" h="76679">
                    <a:moveTo>
                      <a:pt x="39264" y="5420"/>
                    </a:moveTo>
                    <a:cubicBezTo>
                      <a:pt x="67172" y="-5410"/>
                      <a:pt x="95461" y="480"/>
                      <a:pt x="102605" y="18721"/>
                    </a:cubicBezTo>
                    <a:cubicBezTo>
                      <a:pt x="109749" y="36867"/>
                      <a:pt x="92889" y="60428"/>
                      <a:pt x="64981" y="71259"/>
                    </a:cubicBezTo>
                    <a:cubicBezTo>
                      <a:pt x="37073" y="82089"/>
                      <a:pt x="8784" y="76199"/>
                      <a:pt x="1640" y="57958"/>
                    </a:cubicBezTo>
                    <a:cubicBezTo>
                      <a:pt x="-5504" y="39717"/>
                      <a:pt x="11355" y="16251"/>
                      <a:pt x="39264" y="5420"/>
                    </a:cubicBezTo>
                    <a:close/>
                  </a:path>
                </a:pathLst>
              </a:custGeom>
              <a:grpFill/>
              <a:ln w="6350" cap="flat">
                <a:solidFill>
                  <a:srgbClr val="A9A695"/>
                </a:solidFill>
                <a:prstDash val="solid"/>
                <a:miter/>
              </a:ln>
            </p:spPr>
            <p:txBody>
              <a:bodyPr/>
              <a:lstStyle/>
              <a:p>
                <a:endParaRPr lang="en-US" sz="1050"/>
              </a:p>
            </p:txBody>
          </p:sp>
        </p:grpSp>
        <p:grpSp>
          <p:nvGrpSpPr>
            <p:cNvPr id="97" name="Graphic 12">
              <a:extLst>
                <a:ext uri="{FF2B5EF4-FFF2-40B4-BE49-F238E27FC236}">
                  <a16:creationId xmlns:a16="http://schemas.microsoft.com/office/drawing/2014/main" id="{158A6A2C-F0E6-3382-D090-50243AFD3D97}"/>
                </a:ext>
              </a:extLst>
            </p:cNvPr>
            <p:cNvGrpSpPr/>
            <p:nvPr/>
          </p:nvGrpSpPr>
          <p:grpSpPr>
            <a:xfrm>
              <a:off x="9631468" y="4570751"/>
              <a:ext cx="104245" cy="76679"/>
              <a:chOff x="9631468" y="4570751"/>
              <a:chExt cx="104245" cy="76679"/>
            </a:xfrm>
            <a:grpFill/>
          </p:grpSpPr>
          <p:sp>
            <p:nvSpPr>
              <p:cNvPr id="98" name="Freeform 97">
                <a:extLst>
                  <a:ext uri="{FF2B5EF4-FFF2-40B4-BE49-F238E27FC236}">
                    <a16:creationId xmlns:a16="http://schemas.microsoft.com/office/drawing/2014/main" id="{C141264E-0BC0-C0DB-9608-597F910A6D02}"/>
                  </a:ext>
                </a:extLst>
              </p:cNvPr>
              <p:cNvSpPr/>
              <p:nvPr/>
            </p:nvSpPr>
            <p:spPr>
              <a:xfrm>
                <a:off x="9631468" y="4570751"/>
                <a:ext cx="104245" cy="76679"/>
              </a:xfrm>
              <a:custGeom>
                <a:avLst/>
                <a:gdLst>
                  <a:gd name="csX0" fmla="*/ 39264 w 104245"/>
                  <a:gd name="csY0" fmla="*/ 5420 h 76679"/>
                  <a:gd name="csX1" fmla="*/ 102605 w 104245"/>
                  <a:gd name="csY1" fmla="*/ 18721 h 76679"/>
                  <a:gd name="csX2" fmla="*/ 64981 w 104245"/>
                  <a:gd name="csY2" fmla="*/ 71259 h 76679"/>
                  <a:gd name="csX3" fmla="*/ 1640 w 104245"/>
                  <a:gd name="csY3" fmla="*/ 57958 h 76679"/>
                  <a:gd name="csX4" fmla="*/ 39264 w 104245"/>
                  <a:gd name="csY4" fmla="*/ 5420 h 76679"/>
                </a:gdLst>
                <a:ahLst/>
                <a:cxnLst>
                  <a:cxn ang="0">
                    <a:pos x="csX0" y="csY0"/>
                  </a:cxn>
                  <a:cxn ang="0">
                    <a:pos x="csX1" y="csY1"/>
                  </a:cxn>
                  <a:cxn ang="0">
                    <a:pos x="csX2" y="csY2"/>
                  </a:cxn>
                  <a:cxn ang="0">
                    <a:pos x="csX3" y="csY3"/>
                  </a:cxn>
                  <a:cxn ang="0">
                    <a:pos x="csX4" y="csY4"/>
                  </a:cxn>
                </a:cxnLst>
                <a:rect l="l" t="t" r="r" b="b"/>
                <a:pathLst>
                  <a:path w="104245" h="76679">
                    <a:moveTo>
                      <a:pt x="39264" y="5420"/>
                    </a:moveTo>
                    <a:cubicBezTo>
                      <a:pt x="67172" y="-5410"/>
                      <a:pt x="95461" y="480"/>
                      <a:pt x="102605" y="18721"/>
                    </a:cubicBezTo>
                    <a:cubicBezTo>
                      <a:pt x="109749" y="36867"/>
                      <a:pt x="92889" y="60428"/>
                      <a:pt x="64981" y="71259"/>
                    </a:cubicBezTo>
                    <a:cubicBezTo>
                      <a:pt x="37073" y="82089"/>
                      <a:pt x="8784" y="76199"/>
                      <a:pt x="1640" y="57958"/>
                    </a:cubicBezTo>
                    <a:cubicBezTo>
                      <a:pt x="-5504" y="39717"/>
                      <a:pt x="11355" y="16251"/>
                      <a:pt x="39264" y="5420"/>
                    </a:cubicBezTo>
                    <a:close/>
                  </a:path>
                </a:pathLst>
              </a:custGeom>
              <a:grpFill/>
              <a:ln w="6350" cap="flat">
                <a:solidFill>
                  <a:srgbClr val="A9A695"/>
                </a:solidFill>
                <a:prstDash val="solid"/>
                <a:miter/>
              </a:ln>
            </p:spPr>
            <p:txBody>
              <a:bodyPr/>
              <a:lstStyle/>
              <a:p>
                <a:endParaRPr lang="en-US" sz="1050"/>
              </a:p>
            </p:txBody>
          </p:sp>
          <p:sp>
            <p:nvSpPr>
              <p:cNvPr id="99" name="Freeform 98">
                <a:extLst>
                  <a:ext uri="{FF2B5EF4-FFF2-40B4-BE49-F238E27FC236}">
                    <a16:creationId xmlns:a16="http://schemas.microsoft.com/office/drawing/2014/main" id="{40DF6592-F5E7-1D43-AE1C-F1EEDF50F205}"/>
                  </a:ext>
                </a:extLst>
              </p:cNvPr>
              <p:cNvSpPr/>
              <p:nvPr/>
            </p:nvSpPr>
            <p:spPr>
              <a:xfrm>
                <a:off x="9631468" y="4570751"/>
                <a:ext cx="104245" cy="76679"/>
              </a:xfrm>
              <a:custGeom>
                <a:avLst/>
                <a:gdLst>
                  <a:gd name="csX0" fmla="*/ 39264 w 104245"/>
                  <a:gd name="csY0" fmla="*/ 5420 h 76679"/>
                  <a:gd name="csX1" fmla="*/ 102605 w 104245"/>
                  <a:gd name="csY1" fmla="*/ 18721 h 76679"/>
                  <a:gd name="csX2" fmla="*/ 64981 w 104245"/>
                  <a:gd name="csY2" fmla="*/ 71259 h 76679"/>
                  <a:gd name="csX3" fmla="*/ 1640 w 104245"/>
                  <a:gd name="csY3" fmla="*/ 57958 h 76679"/>
                  <a:gd name="csX4" fmla="*/ 39264 w 104245"/>
                  <a:gd name="csY4" fmla="*/ 5420 h 76679"/>
                </a:gdLst>
                <a:ahLst/>
                <a:cxnLst>
                  <a:cxn ang="0">
                    <a:pos x="csX0" y="csY0"/>
                  </a:cxn>
                  <a:cxn ang="0">
                    <a:pos x="csX1" y="csY1"/>
                  </a:cxn>
                  <a:cxn ang="0">
                    <a:pos x="csX2" y="csY2"/>
                  </a:cxn>
                  <a:cxn ang="0">
                    <a:pos x="csX3" y="csY3"/>
                  </a:cxn>
                  <a:cxn ang="0">
                    <a:pos x="csX4" y="csY4"/>
                  </a:cxn>
                </a:cxnLst>
                <a:rect l="l" t="t" r="r" b="b"/>
                <a:pathLst>
                  <a:path w="104245" h="76679">
                    <a:moveTo>
                      <a:pt x="39264" y="5420"/>
                    </a:moveTo>
                    <a:cubicBezTo>
                      <a:pt x="67172" y="-5410"/>
                      <a:pt x="95461" y="480"/>
                      <a:pt x="102605" y="18721"/>
                    </a:cubicBezTo>
                    <a:cubicBezTo>
                      <a:pt x="109749" y="36867"/>
                      <a:pt x="92889" y="60428"/>
                      <a:pt x="64981" y="71259"/>
                    </a:cubicBezTo>
                    <a:cubicBezTo>
                      <a:pt x="37073" y="82089"/>
                      <a:pt x="8784" y="76199"/>
                      <a:pt x="1640" y="57958"/>
                    </a:cubicBezTo>
                    <a:cubicBezTo>
                      <a:pt x="-5504" y="39717"/>
                      <a:pt x="11355" y="16251"/>
                      <a:pt x="39264" y="5420"/>
                    </a:cubicBezTo>
                    <a:close/>
                  </a:path>
                </a:pathLst>
              </a:custGeom>
              <a:grpFill/>
              <a:ln w="6350" cap="flat">
                <a:solidFill>
                  <a:srgbClr val="A9A695"/>
                </a:solidFill>
                <a:prstDash val="solid"/>
                <a:miter/>
              </a:ln>
            </p:spPr>
            <p:txBody>
              <a:bodyPr/>
              <a:lstStyle/>
              <a:p>
                <a:endParaRPr lang="en-US" sz="1050"/>
              </a:p>
            </p:txBody>
          </p:sp>
        </p:grpSp>
      </p:grpSp>
      <p:grpSp>
        <p:nvGrpSpPr>
          <p:cNvPr id="37" name="Graphic 12">
            <a:extLst>
              <a:ext uri="{FF2B5EF4-FFF2-40B4-BE49-F238E27FC236}">
                <a16:creationId xmlns:a16="http://schemas.microsoft.com/office/drawing/2014/main" id="{E85171A6-D57A-31B4-A51A-2FD295E3260A}"/>
              </a:ext>
            </a:extLst>
          </p:cNvPr>
          <p:cNvGrpSpPr/>
          <p:nvPr/>
        </p:nvGrpSpPr>
        <p:grpSpPr>
          <a:xfrm>
            <a:off x="9905328" y="5044010"/>
            <a:ext cx="55377" cy="55234"/>
            <a:chOff x="9071895" y="4646285"/>
            <a:chExt cx="109156" cy="108875"/>
          </a:xfrm>
          <a:solidFill>
            <a:srgbClr val="CECAB7"/>
          </a:solidFill>
        </p:grpSpPr>
        <p:grpSp>
          <p:nvGrpSpPr>
            <p:cNvPr id="90" name="Graphic 12">
              <a:extLst>
                <a:ext uri="{FF2B5EF4-FFF2-40B4-BE49-F238E27FC236}">
                  <a16:creationId xmlns:a16="http://schemas.microsoft.com/office/drawing/2014/main" id="{294E5121-9BCC-CAF6-1B52-B372716261BA}"/>
                </a:ext>
              </a:extLst>
            </p:cNvPr>
            <p:cNvGrpSpPr/>
            <p:nvPr/>
          </p:nvGrpSpPr>
          <p:grpSpPr>
            <a:xfrm>
              <a:off x="9071895" y="4646285"/>
              <a:ext cx="109156" cy="108875"/>
              <a:chOff x="9071895" y="4646285"/>
              <a:chExt cx="109156" cy="108875"/>
            </a:xfrm>
            <a:grpFill/>
          </p:grpSpPr>
          <p:sp>
            <p:nvSpPr>
              <p:cNvPr id="94" name="Oval 93">
                <a:extLst>
                  <a:ext uri="{FF2B5EF4-FFF2-40B4-BE49-F238E27FC236}">
                    <a16:creationId xmlns:a16="http://schemas.microsoft.com/office/drawing/2014/main" id="{74C3B2FC-B384-B4A6-E40A-1DBF9EE9563E}"/>
                  </a:ext>
                </a:extLst>
              </p:cNvPr>
              <p:cNvSpPr/>
              <p:nvPr/>
            </p:nvSpPr>
            <p:spPr>
              <a:xfrm>
                <a:off x="9071895" y="4646285"/>
                <a:ext cx="109156" cy="108875"/>
              </a:xfrm>
              <a:prstGeom prst="ellipse">
                <a:avLst/>
              </a:prstGeom>
              <a:grpFill/>
              <a:ln w="6350" cap="flat">
                <a:solidFill>
                  <a:srgbClr val="A9A695"/>
                </a:solidFill>
                <a:prstDash val="solid"/>
                <a:miter/>
              </a:ln>
            </p:spPr>
            <p:txBody>
              <a:bodyPr/>
              <a:lstStyle/>
              <a:p>
                <a:endParaRPr lang="en-US" sz="1050"/>
              </a:p>
            </p:txBody>
          </p:sp>
          <p:sp>
            <p:nvSpPr>
              <p:cNvPr id="95" name="Oval 94">
                <a:extLst>
                  <a:ext uri="{FF2B5EF4-FFF2-40B4-BE49-F238E27FC236}">
                    <a16:creationId xmlns:a16="http://schemas.microsoft.com/office/drawing/2014/main" id="{6297C5F5-6E84-8118-9EB9-2D51D9A2750F}"/>
                  </a:ext>
                </a:extLst>
              </p:cNvPr>
              <p:cNvSpPr/>
              <p:nvPr/>
            </p:nvSpPr>
            <p:spPr>
              <a:xfrm>
                <a:off x="9071895" y="4646285"/>
                <a:ext cx="109156" cy="108875"/>
              </a:xfrm>
              <a:prstGeom prst="ellipse">
                <a:avLst/>
              </a:prstGeom>
              <a:grpFill/>
              <a:ln w="6350" cap="flat">
                <a:solidFill>
                  <a:srgbClr val="A9A695"/>
                </a:solidFill>
                <a:prstDash val="solid"/>
                <a:miter/>
              </a:ln>
            </p:spPr>
            <p:txBody>
              <a:bodyPr/>
              <a:lstStyle/>
              <a:p>
                <a:endParaRPr lang="en-US" sz="1050"/>
              </a:p>
            </p:txBody>
          </p:sp>
        </p:grpSp>
        <p:grpSp>
          <p:nvGrpSpPr>
            <p:cNvPr id="91" name="Graphic 12">
              <a:extLst>
                <a:ext uri="{FF2B5EF4-FFF2-40B4-BE49-F238E27FC236}">
                  <a16:creationId xmlns:a16="http://schemas.microsoft.com/office/drawing/2014/main" id="{F55CAB6A-8B3E-D9F6-6C4F-2DEF5B0FAEB3}"/>
                </a:ext>
              </a:extLst>
            </p:cNvPr>
            <p:cNvGrpSpPr/>
            <p:nvPr/>
          </p:nvGrpSpPr>
          <p:grpSpPr>
            <a:xfrm>
              <a:off x="9071895" y="4646285"/>
              <a:ext cx="109156" cy="108875"/>
              <a:chOff x="9071895" y="4646285"/>
              <a:chExt cx="109156" cy="108875"/>
            </a:xfrm>
            <a:grpFill/>
          </p:grpSpPr>
          <p:sp>
            <p:nvSpPr>
              <p:cNvPr id="92" name="Oval 91">
                <a:extLst>
                  <a:ext uri="{FF2B5EF4-FFF2-40B4-BE49-F238E27FC236}">
                    <a16:creationId xmlns:a16="http://schemas.microsoft.com/office/drawing/2014/main" id="{D17334A6-7327-AF01-8A47-31A7D0A2AEE9}"/>
                  </a:ext>
                </a:extLst>
              </p:cNvPr>
              <p:cNvSpPr/>
              <p:nvPr/>
            </p:nvSpPr>
            <p:spPr>
              <a:xfrm>
                <a:off x="9071895" y="4646285"/>
                <a:ext cx="109156" cy="108875"/>
              </a:xfrm>
              <a:prstGeom prst="ellipse">
                <a:avLst/>
              </a:prstGeom>
              <a:grpFill/>
              <a:ln w="6350" cap="flat">
                <a:solidFill>
                  <a:srgbClr val="A9A695"/>
                </a:solidFill>
                <a:prstDash val="solid"/>
                <a:miter/>
              </a:ln>
            </p:spPr>
            <p:txBody>
              <a:bodyPr/>
              <a:lstStyle/>
              <a:p>
                <a:endParaRPr lang="en-US" sz="1050"/>
              </a:p>
            </p:txBody>
          </p:sp>
          <p:sp>
            <p:nvSpPr>
              <p:cNvPr id="93" name="Oval 92">
                <a:extLst>
                  <a:ext uri="{FF2B5EF4-FFF2-40B4-BE49-F238E27FC236}">
                    <a16:creationId xmlns:a16="http://schemas.microsoft.com/office/drawing/2014/main" id="{B1164DDD-4740-A3D5-1810-5BA2EFA0C275}"/>
                  </a:ext>
                </a:extLst>
              </p:cNvPr>
              <p:cNvSpPr/>
              <p:nvPr/>
            </p:nvSpPr>
            <p:spPr>
              <a:xfrm>
                <a:off x="9071895" y="4646285"/>
                <a:ext cx="109156" cy="108875"/>
              </a:xfrm>
              <a:prstGeom prst="ellipse">
                <a:avLst/>
              </a:prstGeom>
              <a:grpFill/>
              <a:ln w="6350" cap="flat">
                <a:solidFill>
                  <a:srgbClr val="A9A695"/>
                </a:solidFill>
                <a:prstDash val="solid"/>
                <a:miter/>
              </a:ln>
            </p:spPr>
            <p:txBody>
              <a:bodyPr/>
              <a:lstStyle/>
              <a:p>
                <a:endParaRPr lang="en-US" sz="1050"/>
              </a:p>
            </p:txBody>
          </p:sp>
        </p:grpSp>
      </p:grpSp>
      <p:grpSp>
        <p:nvGrpSpPr>
          <p:cNvPr id="38" name="Graphic 12">
            <a:extLst>
              <a:ext uri="{FF2B5EF4-FFF2-40B4-BE49-F238E27FC236}">
                <a16:creationId xmlns:a16="http://schemas.microsoft.com/office/drawing/2014/main" id="{950A2B6E-6685-F26E-73CC-6E9D8BAE70CD}"/>
              </a:ext>
            </a:extLst>
          </p:cNvPr>
          <p:cNvGrpSpPr/>
          <p:nvPr/>
        </p:nvGrpSpPr>
        <p:grpSpPr>
          <a:xfrm>
            <a:off x="10286730" y="4859528"/>
            <a:ext cx="152417" cy="174249"/>
            <a:chOff x="9823701" y="4282640"/>
            <a:chExt cx="300439" cy="343474"/>
          </a:xfrm>
          <a:solidFill>
            <a:srgbClr val="CECAB7"/>
          </a:solidFill>
        </p:grpSpPr>
        <p:grpSp>
          <p:nvGrpSpPr>
            <p:cNvPr id="84" name="Graphic 12">
              <a:extLst>
                <a:ext uri="{FF2B5EF4-FFF2-40B4-BE49-F238E27FC236}">
                  <a16:creationId xmlns:a16="http://schemas.microsoft.com/office/drawing/2014/main" id="{A5A77E8D-162A-6E74-34F7-CD1CA02659D2}"/>
                </a:ext>
              </a:extLst>
            </p:cNvPr>
            <p:cNvGrpSpPr/>
            <p:nvPr/>
          </p:nvGrpSpPr>
          <p:grpSpPr>
            <a:xfrm>
              <a:off x="9823701" y="4282640"/>
              <a:ext cx="300439" cy="343474"/>
              <a:chOff x="9823701" y="4282640"/>
              <a:chExt cx="300439" cy="343474"/>
            </a:xfrm>
            <a:grpFill/>
          </p:grpSpPr>
          <p:sp>
            <p:nvSpPr>
              <p:cNvPr id="88" name="Freeform 87">
                <a:extLst>
                  <a:ext uri="{FF2B5EF4-FFF2-40B4-BE49-F238E27FC236}">
                    <a16:creationId xmlns:a16="http://schemas.microsoft.com/office/drawing/2014/main" id="{A9B1572E-A95A-0363-2FF4-93A64F9E5C2F}"/>
                  </a:ext>
                </a:extLst>
              </p:cNvPr>
              <p:cNvSpPr/>
              <p:nvPr/>
            </p:nvSpPr>
            <p:spPr>
              <a:xfrm>
                <a:off x="9823701" y="4282640"/>
                <a:ext cx="300439" cy="343474"/>
              </a:xfrm>
              <a:custGeom>
                <a:avLst/>
                <a:gdLst>
                  <a:gd name="csX0" fmla="*/ 6289 w 300439"/>
                  <a:gd name="csY0" fmla="*/ 306357 h 343474"/>
                  <a:gd name="csX1" fmla="*/ 72393 w 300439"/>
                  <a:gd name="csY1" fmla="*/ 316427 h 343474"/>
                  <a:gd name="csX2" fmla="*/ 156880 w 300439"/>
                  <a:gd name="csY2" fmla="*/ 332293 h 343474"/>
                  <a:gd name="csX3" fmla="*/ 291087 w 300439"/>
                  <a:gd name="csY3" fmla="*/ 329158 h 343474"/>
                  <a:gd name="csX4" fmla="*/ 288896 w 300439"/>
                  <a:gd name="csY4" fmla="*/ 222752 h 343474"/>
                  <a:gd name="csX5" fmla="*/ 176310 w 300439"/>
                  <a:gd name="csY5" fmla="*/ 31032 h 343474"/>
                  <a:gd name="csX6" fmla="*/ 115541 w 300439"/>
                  <a:gd name="csY6" fmla="*/ 2150 h 343474"/>
                  <a:gd name="csX7" fmla="*/ 54105 w 300439"/>
                  <a:gd name="csY7" fmla="*/ 167554 h 343474"/>
                  <a:gd name="csX8" fmla="*/ 52676 w 300439"/>
                  <a:gd name="csY8" fmla="*/ 171449 h 343474"/>
                  <a:gd name="csX9" fmla="*/ 51723 w 300439"/>
                  <a:gd name="csY9" fmla="*/ 173919 h 343474"/>
                  <a:gd name="csX10" fmla="*/ 25339 w 300439"/>
                  <a:gd name="csY10" fmla="*/ 230732 h 343474"/>
                  <a:gd name="csX11" fmla="*/ 6289 w 300439"/>
                  <a:gd name="csY11" fmla="*/ 306262 h 3434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00439" h="343474">
                    <a:moveTo>
                      <a:pt x="6289" y="306357"/>
                    </a:moveTo>
                    <a:cubicBezTo>
                      <a:pt x="20767" y="323457"/>
                      <a:pt x="52676" y="315477"/>
                      <a:pt x="72393" y="316427"/>
                    </a:cubicBezTo>
                    <a:cubicBezTo>
                      <a:pt x="100015" y="317852"/>
                      <a:pt x="111826" y="324313"/>
                      <a:pt x="156880" y="332293"/>
                    </a:cubicBezTo>
                    <a:cubicBezTo>
                      <a:pt x="201933" y="340274"/>
                      <a:pt x="273084" y="354334"/>
                      <a:pt x="291087" y="329158"/>
                    </a:cubicBezTo>
                    <a:cubicBezTo>
                      <a:pt x="309375" y="303411"/>
                      <a:pt x="296516" y="248688"/>
                      <a:pt x="288896" y="222752"/>
                    </a:cubicBezTo>
                    <a:cubicBezTo>
                      <a:pt x="269179" y="155108"/>
                      <a:pt x="225745" y="83189"/>
                      <a:pt x="176310" y="31032"/>
                    </a:cubicBezTo>
                    <a:cubicBezTo>
                      <a:pt x="161071" y="14881"/>
                      <a:pt x="140592" y="-6970"/>
                      <a:pt x="115541" y="2150"/>
                    </a:cubicBezTo>
                    <a:cubicBezTo>
                      <a:pt x="84585" y="13551"/>
                      <a:pt x="64582" y="135822"/>
                      <a:pt x="54105" y="167554"/>
                    </a:cubicBezTo>
                    <a:cubicBezTo>
                      <a:pt x="53629" y="168789"/>
                      <a:pt x="53152" y="170119"/>
                      <a:pt x="52676" y="171449"/>
                    </a:cubicBezTo>
                    <a:cubicBezTo>
                      <a:pt x="52295" y="172494"/>
                      <a:pt x="52009" y="173254"/>
                      <a:pt x="51723" y="173919"/>
                    </a:cubicBezTo>
                    <a:cubicBezTo>
                      <a:pt x="44008" y="195011"/>
                      <a:pt x="29911" y="219617"/>
                      <a:pt x="25339" y="230732"/>
                    </a:cubicBezTo>
                    <a:cubicBezTo>
                      <a:pt x="15814" y="253439"/>
                      <a:pt x="-12475" y="284030"/>
                      <a:pt x="6289" y="306262"/>
                    </a:cubicBezTo>
                    <a:close/>
                  </a:path>
                </a:pathLst>
              </a:custGeom>
              <a:grpFill/>
              <a:ln w="6350" cap="flat">
                <a:solidFill>
                  <a:srgbClr val="A9A695"/>
                </a:solidFill>
                <a:prstDash val="solid"/>
                <a:miter/>
              </a:ln>
            </p:spPr>
            <p:txBody>
              <a:bodyPr/>
              <a:lstStyle/>
              <a:p>
                <a:endParaRPr lang="en-US" sz="1050"/>
              </a:p>
            </p:txBody>
          </p:sp>
          <p:sp>
            <p:nvSpPr>
              <p:cNvPr id="89" name="Freeform 88">
                <a:extLst>
                  <a:ext uri="{FF2B5EF4-FFF2-40B4-BE49-F238E27FC236}">
                    <a16:creationId xmlns:a16="http://schemas.microsoft.com/office/drawing/2014/main" id="{714D6420-2641-0CB4-F332-595A59F2C78A}"/>
                  </a:ext>
                </a:extLst>
              </p:cNvPr>
              <p:cNvSpPr/>
              <p:nvPr/>
            </p:nvSpPr>
            <p:spPr>
              <a:xfrm>
                <a:off x="9823701" y="4282640"/>
                <a:ext cx="300439" cy="343474"/>
              </a:xfrm>
              <a:custGeom>
                <a:avLst/>
                <a:gdLst>
                  <a:gd name="csX0" fmla="*/ 6289 w 300439"/>
                  <a:gd name="csY0" fmla="*/ 306357 h 343474"/>
                  <a:gd name="csX1" fmla="*/ 72393 w 300439"/>
                  <a:gd name="csY1" fmla="*/ 316427 h 343474"/>
                  <a:gd name="csX2" fmla="*/ 156880 w 300439"/>
                  <a:gd name="csY2" fmla="*/ 332293 h 343474"/>
                  <a:gd name="csX3" fmla="*/ 291087 w 300439"/>
                  <a:gd name="csY3" fmla="*/ 329158 h 343474"/>
                  <a:gd name="csX4" fmla="*/ 288896 w 300439"/>
                  <a:gd name="csY4" fmla="*/ 222752 h 343474"/>
                  <a:gd name="csX5" fmla="*/ 176310 w 300439"/>
                  <a:gd name="csY5" fmla="*/ 31032 h 343474"/>
                  <a:gd name="csX6" fmla="*/ 115541 w 300439"/>
                  <a:gd name="csY6" fmla="*/ 2150 h 343474"/>
                  <a:gd name="csX7" fmla="*/ 54105 w 300439"/>
                  <a:gd name="csY7" fmla="*/ 167554 h 343474"/>
                  <a:gd name="csX8" fmla="*/ 52676 w 300439"/>
                  <a:gd name="csY8" fmla="*/ 171449 h 343474"/>
                  <a:gd name="csX9" fmla="*/ 51723 w 300439"/>
                  <a:gd name="csY9" fmla="*/ 173919 h 343474"/>
                  <a:gd name="csX10" fmla="*/ 25339 w 300439"/>
                  <a:gd name="csY10" fmla="*/ 230732 h 343474"/>
                  <a:gd name="csX11" fmla="*/ 6289 w 300439"/>
                  <a:gd name="csY11" fmla="*/ 306262 h 3434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00439" h="343474">
                    <a:moveTo>
                      <a:pt x="6289" y="306357"/>
                    </a:moveTo>
                    <a:cubicBezTo>
                      <a:pt x="20767" y="323457"/>
                      <a:pt x="52676" y="315477"/>
                      <a:pt x="72393" y="316427"/>
                    </a:cubicBezTo>
                    <a:cubicBezTo>
                      <a:pt x="100015" y="317852"/>
                      <a:pt x="111826" y="324313"/>
                      <a:pt x="156880" y="332293"/>
                    </a:cubicBezTo>
                    <a:cubicBezTo>
                      <a:pt x="201933" y="340274"/>
                      <a:pt x="273084" y="354334"/>
                      <a:pt x="291087" y="329158"/>
                    </a:cubicBezTo>
                    <a:cubicBezTo>
                      <a:pt x="309375" y="303411"/>
                      <a:pt x="296516" y="248688"/>
                      <a:pt x="288896" y="222752"/>
                    </a:cubicBezTo>
                    <a:cubicBezTo>
                      <a:pt x="269179" y="155108"/>
                      <a:pt x="225745" y="83189"/>
                      <a:pt x="176310" y="31032"/>
                    </a:cubicBezTo>
                    <a:cubicBezTo>
                      <a:pt x="161071" y="14881"/>
                      <a:pt x="140592" y="-6970"/>
                      <a:pt x="115541" y="2150"/>
                    </a:cubicBezTo>
                    <a:cubicBezTo>
                      <a:pt x="84585" y="13551"/>
                      <a:pt x="64582" y="135822"/>
                      <a:pt x="54105" y="167554"/>
                    </a:cubicBezTo>
                    <a:cubicBezTo>
                      <a:pt x="53629" y="168789"/>
                      <a:pt x="53152" y="170119"/>
                      <a:pt x="52676" y="171449"/>
                    </a:cubicBezTo>
                    <a:cubicBezTo>
                      <a:pt x="52295" y="172494"/>
                      <a:pt x="52009" y="173254"/>
                      <a:pt x="51723" y="173919"/>
                    </a:cubicBezTo>
                    <a:cubicBezTo>
                      <a:pt x="44008" y="195011"/>
                      <a:pt x="29911" y="219617"/>
                      <a:pt x="25339" y="230732"/>
                    </a:cubicBezTo>
                    <a:cubicBezTo>
                      <a:pt x="15814" y="253439"/>
                      <a:pt x="-12475" y="284030"/>
                      <a:pt x="6289" y="306262"/>
                    </a:cubicBezTo>
                    <a:close/>
                  </a:path>
                </a:pathLst>
              </a:custGeom>
              <a:grpFill/>
              <a:ln w="6350" cap="flat">
                <a:solidFill>
                  <a:srgbClr val="A9A695"/>
                </a:solidFill>
                <a:prstDash val="solid"/>
                <a:miter/>
              </a:ln>
            </p:spPr>
            <p:txBody>
              <a:bodyPr/>
              <a:lstStyle/>
              <a:p>
                <a:endParaRPr lang="en-US" sz="1050"/>
              </a:p>
            </p:txBody>
          </p:sp>
        </p:grpSp>
        <p:grpSp>
          <p:nvGrpSpPr>
            <p:cNvPr id="85" name="Graphic 12">
              <a:extLst>
                <a:ext uri="{FF2B5EF4-FFF2-40B4-BE49-F238E27FC236}">
                  <a16:creationId xmlns:a16="http://schemas.microsoft.com/office/drawing/2014/main" id="{5B10B2C9-79CB-801D-9F54-7FBBF2798851}"/>
                </a:ext>
              </a:extLst>
            </p:cNvPr>
            <p:cNvGrpSpPr/>
            <p:nvPr/>
          </p:nvGrpSpPr>
          <p:grpSpPr>
            <a:xfrm>
              <a:off x="9823701" y="4282640"/>
              <a:ext cx="300439" cy="343474"/>
              <a:chOff x="9823701" y="4282640"/>
              <a:chExt cx="300439" cy="343474"/>
            </a:xfrm>
            <a:grpFill/>
          </p:grpSpPr>
          <p:sp>
            <p:nvSpPr>
              <p:cNvPr id="86" name="Freeform 85">
                <a:extLst>
                  <a:ext uri="{FF2B5EF4-FFF2-40B4-BE49-F238E27FC236}">
                    <a16:creationId xmlns:a16="http://schemas.microsoft.com/office/drawing/2014/main" id="{ACFC5CAB-BD82-1467-994B-1D7200034072}"/>
                  </a:ext>
                </a:extLst>
              </p:cNvPr>
              <p:cNvSpPr/>
              <p:nvPr/>
            </p:nvSpPr>
            <p:spPr>
              <a:xfrm>
                <a:off x="9823701" y="4282640"/>
                <a:ext cx="300439" cy="343474"/>
              </a:xfrm>
              <a:custGeom>
                <a:avLst/>
                <a:gdLst>
                  <a:gd name="csX0" fmla="*/ 6289 w 300439"/>
                  <a:gd name="csY0" fmla="*/ 306357 h 343474"/>
                  <a:gd name="csX1" fmla="*/ 72393 w 300439"/>
                  <a:gd name="csY1" fmla="*/ 316427 h 343474"/>
                  <a:gd name="csX2" fmla="*/ 156880 w 300439"/>
                  <a:gd name="csY2" fmla="*/ 332293 h 343474"/>
                  <a:gd name="csX3" fmla="*/ 291087 w 300439"/>
                  <a:gd name="csY3" fmla="*/ 329158 h 343474"/>
                  <a:gd name="csX4" fmla="*/ 288896 w 300439"/>
                  <a:gd name="csY4" fmla="*/ 222752 h 343474"/>
                  <a:gd name="csX5" fmla="*/ 176310 w 300439"/>
                  <a:gd name="csY5" fmla="*/ 31032 h 343474"/>
                  <a:gd name="csX6" fmla="*/ 115541 w 300439"/>
                  <a:gd name="csY6" fmla="*/ 2150 h 343474"/>
                  <a:gd name="csX7" fmla="*/ 54105 w 300439"/>
                  <a:gd name="csY7" fmla="*/ 167554 h 343474"/>
                  <a:gd name="csX8" fmla="*/ 52676 w 300439"/>
                  <a:gd name="csY8" fmla="*/ 171449 h 343474"/>
                  <a:gd name="csX9" fmla="*/ 51723 w 300439"/>
                  <a:gd name="csY9" fmla="*/ 173919 h 343474"/>
                  <a:gd name="csX10" fmla="*/ 25339 w 300439"/>
                  <a:gd name="csY10" fmla="*/ 230732 h 343474"/>
                  <a:gd name="csX11" fmla="*/ 6289 w 300439"/>
                  <a:gd name="csY11" fmla="*/ 306262 h 3434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00439" h="343474">
                    <a:moveTo>
                      <a:pt x="6289" y="306357"/>
                    </a:moveTo>
                    <a:cubicBezTo>
                      <a:pt x="20767" y="323457"/>
                      <a:pt x="52676" y="315477"/>
                      <a:pt x="72393" y="316427"/>
                    </a:cubicBezTo>
                    <a:cubicBezTo>
                      <a:pt x="100015" y="317852"/>
                      <a:pt x="111826" y="324313"/>
                      <a:pt x="156880" y="332293"/>
                    </a:cubicBezTo>
                    <a:cubicBezTo>
                      <a:pt x="201933" y="340274"/>
                      <a:pt x="273084" y="354334"/>
                      <a:pt x="291087" y="329158"/>
                    </a:cubicBezTo>
                    <a:cubicBezTo>
                      <a:pt x="309375" y="303411"/>
                      <a:pt x="296516" y="248688"/>
                      <a:pt x="288896" y="222752"/>
                    </a:cubicBezTo>
                    <a:cubicBezTo>
                      <a:pt x="269179" y="155108"/>
                      <a:pt x="225745" y="83189"/>
                      <a:pt x="176310" y="31032"/>
                    </a:cubicBezTo>
                    <a:cubicBezTo>
                      <a:pt x="161071" y="14881"/>
                      <a:pt x="140592" y="-6970"/>
                      <a:pt x="115541" y="2150"/>
                    </a:cubicBezTo>
                    <a:cubicBezTo>
                      <a:pt x="84585" y="13551"/>
                      <a:pt x="64582" y="135822"/>
                      <a:pt x="54105" y="167554"/>
                    </a:cubicBezTo>
                    <a:cubicBezTo>
                      <a:pt x="53629" y="168789"/>
                      <a:pt x="53152" y="170119"/>
                      <a:pt x="52676" y="171449"/>
                    </a:cubicBezTo>
                    <a:cubicBezTo>
                      <a:pt x="52295" y="172494"/>
                      <a:pt x="52009" y="173254"/>
                      <a:pt x="51723" y="173919"/>
                    </a:cubicBezTo>
                    <a:cubicBezTo>
                      <a:pt x="44008" y="195011"/>
                      <a:pt x="29911" y="219617"/>
                      <a:pt x="25339" y="230732"/>
                    </a:cubicBezTo>
                    <a:cubicBezTo>
                      <a:pt x="15814" y="253439"/>
                      <a:pt x="-12475" y="284030"/>
                      <a:pt x="6289" y="306262"/>
                    </a:cubicBezTo>
                    <a:close/>
                  </a:path>
                </a:pathLst>
              </a:custGeom>
              <a:grpFill/>
              <a:ln w="6350" cap="flat">
                <a:solidFill>
                  <a:srgbClr val="A9A695"/>
                </a:solidFill>
                <a:prstDash val="solid"/>
                <a:miter/>
              </a:ln>
            </p:spPr>
            <p:txBody>
              <a:bodyPr/>
              <a:lstStyle/>
              <a:p>
                <a:endParaRPr lang="en-US" sz="1050"/>
              </a:p>
            </p:txBody>
          </p:sp>
          <p:sp>
            <p:nvSpPr>
              <p:cNvPr id="87" name="Freeform 86">
                <a:extLst>
                  <a:ext uri="{FF2B5EF4-FFF2-40B4-BE49-F238E27FC236}">
                    <a16:creationId xmlns:a16="http://schemas.microsoft.com/office/drawing/2014/main" id="{133416C2-9657-3F41-0864-CEDA762FDA21}"/>
                  </a:ext>
                </a:extLst>
              </p:cNvPr>
              <p:cNvSpPr/>
              <p:nvPr/>
            </p:nvSpPr>
            <p:spPr>
              <a:xfrm>
                <a:off x="9823701" y="4282640"/>
                <a:ext cx="300439" cy="343474"/>
              </a:xfrm>
              <a:custGeom>
                <a:avLst/>
                <a:gdLst>
                  <a:gd name="csX0" fmla="*/ 6289 w 300439"/>
                  <a:gd name="csY0" fmla="*/ 306357 h 343474"/>
                  <a:gd name="csX1" fmla="*/ 72393 w 300439"/>
                  <a:gd name="csY1" fmla="*/ 316427 h 343474"/>
                  <a:gd name="csX2" fmla="*/ 156880 w 300439"/>
                  <a:gd name="csY2" fmla="*/ 332293 h 343474"/>
                  <a:gd name="csX3" fmla="*/ 291087 w 300439"/>
                  <a:gd name="csY3" fmla="*/ 329158 h 343474"/>
                  <a:gd name="csX4" fmla="*/ 288896 w 300439"/>
                  <a:gd name="csY4" fmla="*/ 222752 h 343474"/>
                  <a:gd name="csX5" fmla="*/ 176310 w 300439"/>
                  <a:gd name="csY5" fmla="*/ 31032 h 343474"/>
                  <a:gd name="csX6" fmla="*/ 115541 w 300439"/>
                  <a:gd name="csY6" fmla="*/ 2150 h 343474"/>
                  <a:gd name="csX7" fmla="*/ 54105 w 300439"/>
                  <a:gd name="csY7" fmla="*/ 167554 h 343474"/>
                  <a:gd name="csX8" fmla="*/ 52676 w 300439"/>
                  <a:gd name="csY8" fmla="*/ 171449 h 343474"/>
                  <a:gd name="csX9" fmla="*/ 51723 w 300439"/>
                  <a:gd name="csY9" fmla="*/ 173919 h 343474"/>
                  <a:gd name="csX10" fmla="*/ 25339 w 300439"/>
                  <a:gd name="csY10" fmla="*/ 230732 h 343474"/>
                  <a:gd name="csX11" fmla="*/ 6289 w 300439"/>
                  <a:gd name="csY11" fmla="*/ 306262 h 3434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00439" h="343474">
                    <a:moveTo>
                      <a:pt x="6289" y="306357"/>
                    </a:moveTo>
                    <a:cubicBezTo>
                      <a:pt x="20767" y="323457"/>
                      <a:pt x="52676" y="315477"/>
                      <a:pt x="72393" y="316427"/>
                    </a:cubicBezTo>
                    <a:cubicBezTo>
                      <a:pt x="100015" y="317852"/>
                      <a:pt x="111826" y="324313"/>
                      <a:pt x="156880" y="332293"/>
                    </a:cubicBezTo>
                    <a:cubicBezTo>
                      <a:pt x="201933" y="340274"/>
                      <a:pt x="273084" y="354334"/>
                      <a:pt x="291087" y="329158"/>
                    </a:cubicBezTo>
                    <a:cubicBezTo>
                      <a:pt x="309375" y="303411"/>
                      <a:pt x="296516" y="248688"/>
                      <a:pt x="288896" y="222752"/>
                    </a:cubicBezTo>
                    <a:cubicBezTo>
                      <a:pt x="269179" y="155108"/>
                      <a:pt x="225745" y="83189"/>
                      <a:pt x="176310" y="31032"/>
                    </a:cubicBezTo>
                    <a:cubicBezTo>
                      <a:pt x="161071" y="14881"/>
                      <a:pt x="140592" y="-6970"/>
                      <a:pt x="115541" y="2150"/>
                    </a:cubicBezTo>
                    <a:cubicBezTo>
                      <a:pt x="84585" y="13551"/>
                      <a:pt x="64582" y="135822"/>
                      <a:pt x="54105" y="167554"/>
                    </a:cubicBezTo>
                    <a:cubicBezTo>
                      <a:pt x="53629" y="168789"/>
                      <a:pt x="53152" y="170119"/>
                      <a:pt x="52676" y="171449"/>
                    </a:cubicBezTo>
                    <a:cubicBezTo>
                      <a:pt x="52295" y="172494"/>
                      <a:pt x="52009" y="173254"/>
                      <a:pt x="51723" y="173919"/>
                    </a:cubicBezTo>
                    <a:cubicBezTo>
                      <a:pt x="44008" y="195011"/>
                      <a:pt x="29911" y="219617"/>
                      <a:pt x="25339" y="230732"/>
                    </a:cubicBezTo>
                    <a:cubicBezTo>
                      <a:pt x="15814" y="253439"/>
                      <a:pt x="-12475" y="284030"/>
                      <a:pt x="6289" y="306262"/>
                    </a:cubicBezTo>
                    <a:close/>
                  </a:path>
                </a:pathLst>
              </a:custGeom>
              <a:grpFill/>
              <a:ln w="6350" cap="flat">
                <a:solidFill>
                  <a:srgbClr val="A9A695"/>
                </a:solidFill>
                <a:prstDash val="solid"/>
                <a:miter/>
              </a:ln>
            </p:spPr>
            <p:txBody>
              <a:bodyPr/>
              <a:lstStyle/>
              <a:p>
                <a:endParaRPr lang="en-US" sz="1050"/>
              </a:p>
            </p:txBody>
          </p:sp>
        </p:grpSp>
      </p:grpSp>
      <p:grpSp>
        <p:nvGrpSpPr>
          <p:cNvPr id="39" name="Graphic 12">
            <a:extLst>
              <a:ext uri="{FF2B5EF4-FFF2-40B4-BE49-F238E27FC236}">
                <a16:creationId xmlns:a16="http://schemas.microsoft.com/office/drawing/2014/main" id="{0C075B17-A7A1-E3B8-088E-CABF52EE189B}"/>
              </a:ext>
            </a:extLst>
          </p:cNvPr>
          <p:cNvGrpSpPr/>
          <p:nvPr/>
        </p:nvGrpSpPr>
        <p:grpSpPr>
          <a:xfrm>
            <a:off x="10367731" y="4763399"/>
            <a:ext cx="142506" cy="272030"/>
            <a:chOff x="9983367" y="4093153"/>
            <a:chExt cx="280903" cy="536216"/>
          </a:xfrm>
          <a:solidFill>
            <a:srgbClr val="CECAB7"/>
          </a:solidFill>
        </p:grpSpPr>
        <p:grpSp>
          <p:nvGrpSpPr>
            <p:cNvPr id="78" name="Graphic 12">
              <a:extLst>
                <a:ext uri="{FF2B5EF4-FFF2-40B4-BE49-F238E27FC236}">
                  <a16:creationId xmlns:a16="http://schemas.microsoft.com/office/drawing/2014/main" id="{134C6552-64EF-247C-32CA-1738C73C6EFA}"/>
                </a:ext>
              </a:extLst>
            </p:cNvPr>
            <p:cNvGrpSpPr/>
            <p:nvPr/>
          </p:nvGrpSpPr>
          <p:grpSpPr>
            <a:xfrm>
              <a:off x="9983367" y="4093153"/>
              <a:ext cx="280903" cy="536216"/>
              <a:chOff x="9983367" y="4093153"/>
              <a:chExt cx="280903" cy="536216"/>
            </a:xfrm>
            <a:grpFill/>
          </p:grpSpPr>
          <p:sp>
            <p:nvSpPr>
              <p:cNvPr id="82" name="Freeform 81">
                <a:extLst>
                  <a:ext uri="{FF2B5EF4-FFF2-40B4-BE49-F238E27FC236}">
                    <a16:creationId xmlns:a16="http://schemas.microsoft.com/office/drawing/2014/main" id="{E44BAB91-F354-0556-E33A-9C3F100EBF57}"/>
                  </a:ext>
                </a:extLst>
              </p:cNvPr>
              <p:cNvSpPr/>
              <p:nvPr/>
            </p:nvSpPr>
            <p:spPr>
              <a:xfrm>
                <a:off x="9983367" y="4093153"/>
                <a:ext cx="280903" cy="536216"/>
              </a:xfrm>
              <a:custGeom>
                <a:avLst/>
                <a:gdLst>
                  <a:gd name="csX0" fmla="*/ 4262 w 280903"/>
                  <a:gd name="csY0" fmla="*/ 156390 h 536216"/>
                  <a:gd name="csX1" fmla="*/ 55030 w 280903"/>
                  <a:gd name="csY1" fmla="*/ 35733 h 536216"/>
                  <a:gd name="csX2" fmla="*/ 113323 w 280903"/>
                  <a:gd name="csY2" fmla="*/ 10747 h 536216"/>
                  <a:gd name="csX3" fmla="*/ 261627 w 280903"/>
                  <a:gd name="csY3" fmla="*/ 246645 h 536216"/>
                  <a:gd name="csX4" fmla="*/ 280868 w 280903"/>
                  <a:gd name="csY4" fmla="*/ 420789 h 536216"/>
                  <a:gd name="csX5" fmla="*/ 255627 w 280903"/>
                  <a:gd name="csY5" fmla="*/ 518740 h 536216"/>
                  <a:gd name="csX6" fmla="*/ 175236 w 280903"/>
                  <a:gd name="csY6" fmla="*/ 517694 h 536216"/>
                  <a:gd name="csX7" fmla="*/ 179331 w 280903"/>
                  <a:gd name="csY7" fmla="*/ 474087 h 536216"/>
                  <a:gd name="csX8" fmla="*/ 170378 w 280903"/>
                  <a:gd name="csY8" fmla="*/ 395518 h 536216"/>
                  <a:gd name="csX9" fmla="*/ 87225 w 280903"/>
                  <a:gd name="csY9" fmla="*/ 241325 h 536216"/>
                  <a:gd name="csX10" fmla="*/ 4262 w 280903"/>
                  <a:gd name="csY10" fmla="*/ 156295 h 536216"/>
                  <a:gd name="csX11" fmla="*/ 4262 w 280903"/>
                  <a:gd name="csY11" fmla="*/ 156295 h 5362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80903" h="536216">
                    <a:moveTo>
                      <a:pt x="4262" y="156390"/>
                    </a:moveTo>
                    <a:cubicBezTo>
                      <a:pt x="-15741" y="143564"/>
                      <a:pt x="45410" y="51314"/>
                      <a:pt x="55030" y="35733"/>
                    </a:cubicBezTo>
                    <a:cubicBezTo>
                      <a:pt x="72461" y="7327"/>
                      <a:pt x="84176" y="-13669"/>
                      <a:pt x="113323" y="10747"/>
                    </a:cubicBezTo>
                    <a:cubicBezTo>
                      <a:pt x="184570" y="70220"/>
                      <a:pt x="240958" y="159620"/>
                      <a:pt x="261627" y="246645"/>
                    </a:cubicBezTo>
                    <a:cubicBezTo>
                      <a:pt x="275153" y="303553"/>
                      <a:pt x="281439" y="362551"/>
                      <a:pt x="280868" y="420789"/>
                    </a:cubicBezTo>
                    <a:cubicBezTo>
                      <a:pt x="280582" y="451951"/>
                      <a:pt x="282773" y="495558"/>
                      <a:pt x="255627" y="518740"/>
                    </a:cubicBezTo>
                    <a:cubicBezTo>
                      <a:pt x="236958" y="534700"/>
                      <a:pt x="177331" y="548856"/>
                      <a:pt x="175236" y="517694"/>
                    </a:cubicBezTo>
                    <a:cubicBezTo>
                      <a:pt x="174283" y="503824"/>
                      <a:pt x="179141" y="488243"/>
                      <a:pt x="179331" y="474087"/>
                    </a:cubicBezTo>
                    <a:cubicBezTo>
                      <a:pt x="179713" y="447676"/>
                      <a:pt x="176474" y="421264"/>
                      <a:pt x="170378" y="395518"/>
                    </a:cubicBezTo>
                    <a:cubicBezTo>
                      <a:pt x="156567" y="338040"/>
                      <a:pt x="125039" y="287592"/>
                      <a:pt x="87225" y="241325"/>
                    </a:cubicBezTo>
                    <a:cubicBezTo>
                      <a:pt x="63793" y="212633"/>
                      <a:pt x="36647" y="177006"/>
                      <a:pt x="4262" y="156295"/>
                    </a:cubicBezTo>
                    <a:cubicBezTo>
                      <a:pt x="-10502" y="146889"/>
                      <a:pt x="19026" y="165701"/>
                      <a:pt x="4262" y="156295"/>
                    </a:cubicBezTo>
                    <a:close/>
                  </a:path>
                </a:pathLst>
              </a:custGeom>
              <a:grpFill/>
              <a:ln w="6350" cap="flat">
                <a:solidFill>
                  <a:srgbClr val="A9A695"/>
                </a:solidFill>
                <a:prstDash val="solid"/>
                <a:miter/>
              </a:ln>
            </p:spPr>
            <p:txBody>
              <a:bodyPr/>
              <a:lstStyle/>
              <a:p>
                <a:endParaRPr lang="en-US" sz="1050"/>
              </a:p>
            </p:txBody>
          </p:sp>
          <p:sp>
            <p:nvSpPr>
              <p:cNvPr id="83" name="Freeform 82">
                <a:extLst>
                  <a:ext uri="{FF2B5EF4-FFF2-40B4-BE49-F238E27FC236}">
                    <a16:creationId xmlns:a16="http://schemas.microsoft.com/office/drawing/2014/main" id="{111B241A-63C8-C45F-9EA1-9265E5389104}"/>
                  </a:ext>
                </a:extLst>
              </p:cNvPr>
              <p:cNvSpPr/>
              <p:nvPr/>
            </p:nvSpPr>
            <p:spPr>
              <a:xfrm>
                <a:off x="9983367" y="4093153"/>
                <a:ext cx="280903" cy="536216"/>
              </a:xfrm>
              <a:custGeom>
                <a:avLst/>
                <a:gdLst>
                  <a:gd name="csX0" fmla="*/ 4262 w 280903"/>
                  <a:gd name="csY0" fmla="*/ 156390 h 536216"/>
                  <a:gd name="csX1" fmla="*/ 55030 w 280903"/>
                  <a:gd name="csY1" fmla="*/ 35733 h 536216"/>
                  <a:gd name="csX2" fmla="*/ 113323 w 280903"/>
                  <a:gd name="csY2" fmla="*/ 10747 h 536216"/>
                  <a:gd name="csX3" fmla="*/ 261627 w 280903"/>
                  <a:gd name="csY3" fmla="*/ 246645 h 536216"/>
                  <a:gd name="csX4" fmla="*/ 280868 w 280903"/>
                  <a:gd name="csY4" fmla="*/ 420789 h 536216"/>
                  <a:gd name="csX5" fmla="*/ 255627 w 280903"/>
                  <a:gd name="csY5" fmla="*/ 518740 h 536216"/>
                  <a:gd name="csX6" fmla="*/ 175236 w 280903"/>
                  <a:gd name="csY6" fmla="*/ 517694 h 536216"/>
                  <a:gd name="csX7" fmla="*/ 179331 w 280903"/>
                  <a:gd name="csY7" fmla="*/ 474087 h 536216"/>
                  <a:gd name="csX8" fmla="*/ 170378 w 280903"/>
                  <a:gd name="csY8" fmla="*/ 395518 h 536216"/>
                  <a:gd name="csX9" fmla="*/ 87225 w 280903"/>
                  <a:gd name="csY9" fmla="*/ 241325 h 536216"/>
                  <a:gd name="csX10" fmla="*/ 4262 w 280903"/>
                  <a:gd name="csY10" fmla="*/ 156295 h 536216"/>
                  <a:gd name="csX11" fmla="*/ 4262 w 280903"/>
                  <a:gd name="csY11" fmla="*/ 156295 h 5362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80903" h="536216">
                    <a:moveTo>
                      <a:pt x="4262" y="156390"/>
                    </a:moveTo>
                    <a:cubicBezTo>
                      <a:pt x="-15741" y="143564"/>
                      <a:pt x="45410" y="51314"/>
                      <a:pt x="55030" y="35733"/>
                    </a:cubicBezTo>
                    <a:cubicBezTo>
                      <a:pt x="72461" y="7327"/>
                      <a:pt x="84176" y="-13669"/>
                      <a:pt x="113323" y="10747"/>
                    </a:cubicBezTo>
                    <a:cubicBezTo>
                      <a:pt x="184570" y="70220"/>
                      <a:pt x="240958" y="159620"/>
                      <a:pt x="261627" y="246645"/>
                    </a:cubicBezTo>
                    <a:cubicBezTo>
                      <a:pt x="275153" y="303553"/>
                      <a:pt x="281439" y="362551"/>
                      <a:pt x="280868" y="420789"/>
                    </a:cubicBezTo>
                    <a:cubicBezTo>
                      <a:pt x="280582" y="451951"/>
                      <a:pt x="282773" y="495558"/>
                      <a:pt x="255627" y="518740"/>
                    </a:cubicBezTo>
                    <a:cubicBezTo>
                      <a:pt x="236958" y="534700"/>
                      <a:pt x="177331" y="548856"/>
                      <a:pt x="175236" y="517694"/>
                    </a:cubicBezTo>
                    <a:cubicBezTo>
                      <a:pt x="174283" y="503824"/>
                      <a:pt x="179141" y="488243"/>
                      <a:pt x="179331" y="474087"/>
                    </a:cubicBezTo>
                    <a:cubicBezTo>
                      <a:pt x="179713" y="447676"/>
                      <a:pt x="176474" y="421264"/>
                      <a:pt x="170378" y="395518"/>
                    </a:cubicBezTo>
                    <a:cubicBezTo>
                      <a:pt x="156567" y="338040"/>
                      <a:pt x="125039" y="287592"/>
                      <a:pt x="87225" y="241325"/>
                    </a:cubicBezTo>
                    <a:cubicBezTo>
                      <a:pt x="63793" y="212633"/>
                      <a:pt x="36647" y="177006"/>
                      <a:pt x="4262" y="156295"/>
                    </a:cubicBezTo>
                    <a:cubicBezTo>
                      <a:pt x="-10502" y="146889"/>
                      <a:pt x="19026" y="165701"/>
                      <a:pt x="4262" y="156295"/>
                    </a:cubicBezTo>
                    <a:close/>
                  </a:path>
                </a:pathLst>
              </a:custGeom>
              <a:grpFill/>
              <a:ln w="6350" cap="flat">
                <a:solidFill>
                  <a:srgbClr val="A9A695"/>
                </a:solidFill>
                <a:prstDash val="solid"/>
                <a:miter/>
              </a:ln>
            </p:spPr>
            <p:txBody>
              <a:bodyPr/>
              <a:lstStyle/>
              <a:p>
                <a:endParaRPr lang="en-US" sz="1050"/>
              </a:p>
            </p:txBody>
          </p:sp>
        </p:grpSp>
        <p:grpSp>
          <p:nvGrpSpPr>
            <p:cNvPr id="79" name="Graphic 12">
              <a:extLst>
                <a:ext uri="{FF2B5EF4-FFF2-40B4-BE49-F238E27FC236}">
                  <a16:creationId xmlns:a16="http://schemas.microsoft.com/office/drawing/2014/main" id="{400F43D0-A9DE-469C-EC8B-75F4FB536FBB}"/>
                </a:ext>
              </a:extLst>
            </p:cNvPr>
            <p:cNvGrpSpPr/>
            <p:nvPr/>
          </p:nvGrpSpPr>
          <p:grpSpPr>
            <a:xfrm>
              <a:off x="9983367" y="4093153"/>
              <a:ext cx="280903" cy="536216"/>
              <a:chOff x="9983367" y="4093153"/>
              <a:chExt cx="280903" cy="536216"/>
            </a:xfrm>
            <a:grpFill/>
          </p:grpSpPr>
          <p:sp>
            <p:nvSpPr>
              <p:cNvPr id="80" name="Freeform 79">
                <a:extLst>
                  <a:ext uri="{FF2B5EF4-FFF2-40B4-BE49-F238E27FC236}">
                    <a16:creationId xmlns:a16="http://schemas.microsoft.com/office/drawing/2014/main" id="{72EF7289-47A9-AB84-398B-F068B2590883}"/>
                  </a:ext>
                </a:extLst>
              </p:cNvPr>
              <p:cNvSpPr/>
              <p:nvPr/>
            </p:nvSpPr>
            <p:spPr>
              <a:xfrm>
                <a:off x="9983367" y="4093153"/>
                <a:ext cx="280903" cy="536216"/>
              </a:xfrm>
              <a:custGeom>
                <a:avLst/>
                <a:gdLst>
                  <a:gd name="csX0" fmla="*/ 4262 w 280903"/>
                  <a:gd name="csY0" fmla="*/ 156390 h 536216"/>
                  <a:gd name="csX1" fmla="*/ 55030 w 280903"/>
                  <a:gd name="csY1" fmla="*/ 35733 h 536216"/>
                  <a:gd name="csX2" fmla="*/ 113323 w 280903"/>
                  <a:gd name="csY2" fmla="*/ 10747 h 536216"/>
                  <a:gd name="csX3" fmla="*/ 261627 w 280903"/>
                  <a:gd name="csY3" fmla="*/ 246645 h 536216"/>
                  <a:gd name="csX4" fmla="*/ 280868 w 280903"/>
                  <a:gd name="csY4" fmla="*/ 420789 h 536216"/>
                  <a:gd name="csX5" fmla="*/ 255627 w 280903"/>
                  <a:gd name="csY5" fmla="*/ 518740 h 536216"/>
                  <a:gd name="csX6" fmla="*/ 175236 w 280903"/>
                  <a:gd name="csY6" fmla="*/ 517694 h 536216"/>
                  <a:gd name="csX7" fmla="*/ 179331 w 280903"/>
                  <a:gd name="csY7" fmla="*/ 474087 h 536216"/>
                  <a:gd name="csX8" fmla="*/ 170378 w 280903"/>
                  <a:gd name="csY8" fmla="*/ 395518 h 536216"/>
                  <a:gd name="csX9" fmla="*/ 87225 w 280903"/>
                  <a:gd name="csY9" fmla="*/ 241325 h 536216"/>
                  <a:gd name="csX10" fmla="*/ 4262 w 280903"/>
                  <a:gd name="csY10" fmla="*/ 156295 h 536216"/>
                  <a:gd name="csX11" fmla="*/ 4262 w 280903"/>
                  <a:gd name="csY11" fmla="*/ 156295 h 5362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80903" h="536216">
                    <a:moveTo>
                      <a:pt x="4262" y="156390"/>
                    </a:moveTo>
                    <a:cubicBezTo>
                      <a:pt x="-15741" y="143564"/>
                      <a:pt x="45410" y="51314"/>
                      <a:pt x="55030" y="35733"/>
                    </a:cubicBezTo>
                    <a:cubicBezTo>
                      <a:pt x="72461" y="7327"/>
                      <a:pt x="84176" y="-13669"/>
                      <a:pt x="113323" y="10747"/>
                    </a:cubicBezTo>
                    <a:cubicBezTo>
                      <a:pt x="184570" y="70220"/>
                      <a:pt x="240958" y="159620"/>
                      <a:pt x="261627" y="246645"/>
                    </a:cubicBezTo>
                    <a:cubicBezTo>
                      <a:pt x="275153" y="303553"/>
                      <a:pt x="281439" y="362551"/>
                      <a:pt x="280868" y="420789"/>
                    </a:cubicBezTo>
                    <a:cubicBezTo>
                      <a:pt x="280582" y="451951"/>
                      <a:pt x="282773" y="495558"/>
                      <a:pt x="255627" y="518740"/>
                    </a:cubicBezTo>
                    <a:cubicBezTo>
                      <a:pt x="236958" y="534700"/>
                      <a:pt x="177331" y="548856"/>
                      <a:pt x="175236" y="517694"/>
                    </a:cubicBezTo>
                    <a:cubicBezTo>
                      <a:pt x="174283" y="503824"/>
                      <a:pt x="179141" y="488243"/>
                      <a:pt x="179331" y="474087"/>
                    </a:cubicBezTo>
                    <a:cubicBezTo>
                      <a:pt x="179713" y="447676"/>
                      <a:pt x="176474" y="421264"/>
                      <a:pt x="170378" y="395518"/>
                    </a:cubicBezTo>
                    <a:cubicBezTo>
                      <a:pt x="156567" y="338040"/>
                      <a:pt x="125039" y="287592"/>
                      <a:pt x="87225" y="241325"/>
                    </a:cubicBezTo>
                    <a:cubicBezTo>
                      <a:pt x="63793" y="212633"/>
                      <a:pt x="36647" y="177006"/>
                      <a:pt x="4262" y="156295"/>
                    </a:cubicBezTo>
                    <a:cubicBezTo>
                      <a:pt x="-10502" y="146889"/>
                      <a:pt x="19026" y="165701"/>
                      <a:pt x="4262" y="156295"/>
                    </a:cubicBezTo>
                    <a:close/>
                  </a:path>
                </a:pathLst>
              </a:custGeom>
              <a:grpFill/>
              <a:ln w="6350" cap="flat">
                <a:solidFill>
                  <a:srgbClr val="A9A695"/>
                </a:solidFill>
                <a:prstDash val="solid"/>
                <a:miter/>
              </a:ln>
            </p:spPr>
            <p:txBody>
              <a:bodyPr/>
              <a:lstStyle/>
              <a:p>
                <a:endParaRPr lang="en-US" sz="1050"/>
              </a:p>
            </p:txBody>
          </p:sp>
          <p:sp>
            <p:nvSpPr>
              <p:cNvPr id="81" name="Freeform 80">
                <a:extLst>
                  <a:ext uri="{FF2B5EF4-FFF2-40B4-BE49-F238E27FC236}">
                    <a16:creationId xmlns:a16="http://schemas.microsoft.com/office/drawing/2014/main" id="{52BC3BC9-D3FB-8B65-10C7-427F6CDA5AE1}"/>
                  </a:ext>
                </a:extLst>
              </p:cNvPr>
              <p:cNvSpPr/>
              <p:nvPr/>
            </p:nvSpPr>
            <p:spPr>
              <a:xfrm>
                <a:off x="9983367" y="4093153"/>
                <a:ext cx="280903" cy="536216"/>
              </a:xfrm>
              <a:custGeom>
                <a:avLst/>
                <a:gdLst>
                  <a:gd name="csX0" fmla="*/ 4262 w 280903"/>
                  <a:gd name="csY0" fmla="*/ 156390 h 536216"/>
                  <a:gd name="csX1" fmla="*/ 55030 w 280903"/>
                  <a:gd name="csY1" fmla="*/ 35733 h 536216"/>
                  <a:gd name="csX2" fmla="*/ 113323 w 280903"/>
                  <a:gd name="csY2" fmla="*/ 10747 h 536216"/>
                  <a:gd name="csX3" fmla="*/ 261627 w 280903"/>
                  <a:gd name="csY3" fmla="*/ 246645 h 536216"/>
                  <a:gd name="csX4" fmla="*/ 280868 w 280903"/>
                  <a:gd name="csY4" fmla="*/ 420789 h 536216"/>
                  <a:gd name="csX5" fmla="*/ 255627 w 280903"/>
                  <a:gd name="csY5" fmla="*/ 518740 h 536216"/>
                  <a:gd name="csX6" fmla="*/ 175236 w 280903"/>
                  <a:gd name="csY6" fmla="*/ 517694 h 536216"/>
                  <a:gd name="csX7" fmla="*/ 179331 w 280903"/>
                  <a:gd name="csY7" fmla="*/ 474087 h 536216"/>
                  <a:gd name="csX8" fmla="*/ 170378 w 280903"/>
                  <a:gd name="csY8" fmla="*/ 395518 h 536216"/>
                  <a:gd name="csX9" fmla="*/ 87225 w 280903"/>
                  <a:gd name="csY9" fmla="*/ 241325 h 536216"/>
                  <a:gd name="csX10" fmla="*/ 4262 w 280903"/>
                  <a:gd name="csY10" fmla="*/ 156295 h 536216"/>
                  <a:gd name="csX11" fmla="*/ 4262 w 280903"/>
                  <a:gd name="csY11" fmla="*/ 156295 h 5362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80903" h="536216">
                    <a:moveTo>
                      <a:pt x="4262" y="156390"/>
                    </a:moveTo>
                    <a:cubicBezTo>
                      <a:pt x="-15741" y="143564"/>
                      <a:pt x="45410" y="51314"/>
                      <a:pt x="55030" y="35733"/>
                    </a:cubicBezTo>
                    <a:cubicBezTo>
                      <a:pt x="72461" y="7327"/>
                      <a:pt x="84176" y="-13669"/>
                      <a:pt x="113323" y="10747"/>
                    </a:cubicBezTo>
                    <a:cubicBezTo>
                      <a:pt x="184570" y="70220"/>
                      <a:pt x="240958" y="159620"/>
                      <a:pt x="261627" y="246645"/>
                    </a:cubicBezTo>
                    <a:cubicBezTo>
                      <a:pt x="275153" y="303553"/>
                      <a:pt x="281439" y="362551"/>
                      <a:pt x="280868" y="420789"/>
                    </a:cubicBezTo>
                    <a:cubicBezTo>
                      <a:pt x="280582" y="451951"/>
                      <a:pt x="282773" y="495558"/>
                      <a:pt x="255627" y="518740"/>
                    </a:cubicBezTo>
                    <a:cubicBezTo>
                      <a:pt x="236958" y="534700"/>
                      <a:pt x="177331" y="548856"/>
                      <a:pt x="175236" y="517694"/>
                    </a:cubicBezTo>
                    <a:cubicBezTo>
                      <a:pt x="174283" y="503824"/>
                      <a:pt x="179141" y="488243"/>
                      <a:pt x="179331" y="474087"/>
                    </a:cubicBezTo>
                    <a:cubicBezTo>
                      <a:pt x="179713" y="447676"/>
                      <a:pt x="176474" y="421264"/>
                      <a:pt x="170378" y="395518"/>
                    </a:cubicBezTo>
                    <a:cubicBezTo>
                      <a:pt x="156567" y="338040"/>
                      <a:pt x="125039" y="287592"/>
                      <a:pt x="87225" y="241325"/>
                    </a:cubicBezTo>
                    <a:cubicBezTo>
                      <a:pt x="63793" y="212633"/>
                      <a:pt x="36647" y="177006"/>
                      <a:pt x="4262" y="156295"/>
                    </a:cubicBezTo>
                    <a:cubicBezTo>
                      <a:pt x="-10502" y="146889"/>
                      <a:pt x="19026" y="165701"/>
                      <a:pt x="4262" y="156295"/>
                    </a:cubicBezTo>
                    <a:close/>
                  </a:path>
                </a:pathLst>
              </a:custGeom>
              <a:grpFill/>
              <a:ln w="6350" cap="flat">
                <a:solidFill>
                  <a:srgbClr val="A9A695"/>
                </a:solidFill>
                <a:prstDash val="solid"/>
                <a:miter/>
              </a:ln>
            </p:spPr>
            <p:txBody>
              <a:bodyPr/>
              <a:lstStyle/>
              <a:p>
                <a:endParaRPr lang="en-US" sz="1050"/>
              </a:p>
            </p:txBody>
          </p:sp>
        </p:grpSp>
      </p:grpSp>
      <p:grpSp>
        <p:nvGrpSpPr>
          <p:cNvPr id="40" name="Graphic 12">
            <a:extLst>
              <a:ext uri="{FF2B5EF4-FFF2-40B4-BE49-F238E27FC236}">
                <a16:creationId xmlns:a16="http://schemas.microsoft.com/office/drawing/2014/main" id="{2DE3154D-13F9-A6FA-E9CF-130D9B8AF530}"/>
              </a:ext>
            </a:extLst>
          </p:cNvPr>
          <p:cNvGrpSpPr/>
          <p:nvPr/>
        </p:nvGrpSpPr>
        <p:grpSpPr>
          <a:xfrm>
            <a:off x="10061407" y="5044010"/>
            <a:ext cx="55377" cy="55234"/>
            <a:chOff x="9379553" y="4646285"/>
            <a:chExt cx="109156" cy="108875"/>
          </a:xfrm>
          <a:solidFill>
            <a:srgbClr val="CECAB7"/>
          </a:solidFill>
        </p:grpSpPr>
        <p:grpSp>
          <p:nvGrpSpPr>
            <p:cNvPr id="72" name="Graphic 12">
              <a:extLst>
                <a:ext uri="{FF2B5EF4-FFF2-40B4-BE49-F238E27FC236}">
                  <a16:creationId xmlns:a16="http://schemas.microsoft.com/office/drawing/2014/main" id="{FD995638-F5AE-05B7-AF9D-461AFD2F32F3}"/>
                </a:ext>
              </a:extLst>
            </p:cNvPr>
            <p:cNvGrpSpPr/>
            <p:nvPr/>
          </p:nvGrpSpPr>
          <p:grpSpPr>
            <a:xfrm>
              <a:off x="9379553" y="4646285"/>
              <a:ext cx="109156" cy="108875"/>
              <a:chOff x="9379553" y="4646285"/>
              <a:chExt cx="109156" cy="108875"/>
            </a:xfrm>
            <a:grpFill/>
          </p:grpSpPr>
          <p:sp>
            <p:nvSpPr>
              <p:cNvPr id="76" name="Oval 75">
                <a:extLst>
                  <a:ext uri="{FF2B5EF4-FFF2-40B4-BE49-F238E27FC236}">
                    <a16:creationId xmlns:a16="http://schemas.microsoft.com/office/drawing/2014/main" id="{6A6E1BD3-23B0-C391-7AE2-B7746D21B802}"/>
                  </a:ext>
                </a:extLst>
              </p:cNvPr>
              <p:cNvSpPr/>
              <p:nvPr/>
            </p:nvSpPr>
            <p:spPr>
              <a:xfrm>
                <a:off x="9379553" y="4646285"/>
                <a:ext cx="109156" cy="108875"/>
              </a:xfrm>
              <a:prstGeom prst="ellipse">
                <a:avLst/>
              </a:prstGeom>
              <a:grpFill/>
              <a:ln w="6350" cap="flat">
                <a:solidFill>
                  <a:srgbClr val="A9A695"/>
                </a:solidFill>
                <a:prstDash val="solid"/>
                <a:miter/>
              </a:ln>
            </p:spPr>
            <p:txBody>
              <a:bodyPr/>
              <a:lstStyle/>
              <a:p>
                <a:endParaRPr lang="en-US" sz="1050"/>
              </a:p>
            </p:txBody>
          </p:sp>
          <p:sp>
            <p:nvSpPr>
              <p:cNvPr id="77" name="Oval 76">
                <a:extLst>
                  <a:ext uri="{FF2B5EF4-FFF2-40B4-BE49-F238E27FC236}">
                    <a16:creationId xmlns:a16="http://schemas.microsoft.com/office/drawing/2014/main" id="{8FB8BD9E-99DB-263A-4694-004625D243DC}"/>
                  </a:ext>
                </a:extLst>
              </p:cNvPr>
              <p:cNvSpPr/>
              <p:nvPr/>
            </p:nvSpPr>
            <p:spPr>
              <a:xfrm>
                <a:off x="9379553" y="4646285"/>
                <a:ext cx="109156" cy="108875"/>
              </a:xfrm>
              <a:prstGeom prst="ellipse">
                <a:avLst/>
              </a:prstGeom>
              <a:grpFill/>
              <a:ln w="6350" cap="flat">
                <a:solidFill>
                  <a:srgbClr val="A9A695"/>
                </a:solidFill>
                <a:prstDash val="solid"/>
                <a:miter/>
              </a:ln>
            </p:spPr>
            <p:txBody>
              <a:bodyPr/>
              <a:lstStyle/>
              <a:p>
                <a:endParaRPr lang="en-US" sz="1050"/>
              </a:p>
            </p:txBody>
          </p:sp>
        </p:grpSp>
        <p:grpSp>
          <p:nvGrpSpPr>
            <p:cNvPr id="73" name="Graphic 12">
              <a:extLst>
                <a:ext uri="{FF2B5EF4-FFF2-40B4-BE49-F238E27FC236}">
                  <a16:creationId xmlns:a16="http://schemas.microsoft.com/office/drawing/2014/main" id="{FD695B51-9173-CA60-21FC-EC0DBD57EEBB}"/>
                </a:ext>
              </a:extLst>
            </p:cNvPr>
            <p:cNvGrpSpPr/>
            <p:nvPr/>
          </p:nvGrpSpPr>
          <p:grpSpPr>
            <a:xfrm>
              <a:off x="9379553" y="4646285"/>
              <a:ext cx="109156" cy="108875"/>
              <a:chOff x="9379553" y="4646285"/>
              <a:chExt cx="109156" cy="108875"/>
            </a:xfrm>
            <a:grpFill/>
          </p:grpSpPr>
          <p:sp>
            <p:nvSpPr>
              <p:cNvPr id="74" name="Oval 73">
                <a:extLst>
                  <a:ext uri="{FF2B5EF4-FFF2-40B4-BE49-F238E27FC236}">
                    <a16:creationId xmlns:a16="http://schemas.microsoft.com/office/drawing/2014/main" id="{F12938CC-B59E-E35E-D404-D497C5F5CB29}"/>
                  </a:ext>
                </a:extLst>
              </p:cNvPr>
              <p:cNvSpPr/>
              <p:nvPr/>
            </p:nvSpPr>
            <p:spPr>
              <a:xfrm>
                <a:off x="9379553" y="4646285"/>
                <a:ext cx="109156" cy="108875"/>
              </a:xfrm>
              <a:prstGeom prst="ellipse">
                <a:avLst/>
              </a:prstGeom>
              <a:grpFill/>
              <a:ln w="6350" cap="flat">
                <a:solidFill>
                  <a:srgbClr val="A9A695"/>
                </a:solidFill>
                <a:prstDash val="solid"/>
                <a:miter/>
              </a:ln>
            </p:spPr>
            <p:txBody>
              <a:bodyPr/>
              <a:lstStyle/>
              <a:p>
                <a:endParaRPr lang="en-US" sz="1050"/>
              </a:p>
            </p:txBody>
          </p:sp>
          <p:sp>
            <p:nvSpPr>
              <p:cNvPr id="75" name="Oval 74">
                <a:extLst>
                  <a:ext uri="{FF2B5EF4-FFF2-40B4-BE49-F238E27FC236}">
                    <a16:creationId xmlns:a16="http://schemas.microsoft.com/office/drawing/2014/main" id="{1CFCDAAB-E3F2-B2B0-4565-435BBDC541CA}"/>
                  </a:ext>
                </a:extLst>
              </p:cNvPr>
              <p:cNvSpPr/>
              <p:nvPr/>
            </p:nvSpPr>
            <p:spPr>
              <a:xfrm>
                <a:off x="9379553" y="4646285"/>
                <a:ext cx="109156" cy="108875"/>
              </a:xfrm>
              <a:prstGeom prst="ellipse">
                <a:avLst/>
              </a:prstGeom>
              <a:grpFill/>
              <a:ln w="6350" cap="flat">
                <a:solidFill>
                  <a:srgbClr val="A9A695"/>
                </a:solidFill>
                <a:prstDash val="solid"/>
                <a:miter/>
              </a:ln>
            </p:spPr>
            <p:txBody>
              <a:bodyPr/>
              <a:lstStyle/>
              <a:p>
                <a:endParaRPr lang="en-US" sz="1050"/>
              </a:p>
            </p:txBody>
          </p:sp>
        </p:grpSp>
      </p:grpSp>
      <p:grpSp>
        <p:nvGrpSpPr>
          <p:cNvPr id="41" name="Graphic 12">
            <a:extLst>
              <a:ext uri="{FF2B5EF4-FFF2-40B4-BE49-F238E27FC236}">
                <a16:creationId xmlns:a16="http://schemas.microsoft.com/office/drawing/2014/main" id="{42A4217A-6FEE-8A4D-494C-2C42505A9DE6}"/>
              </a:ext>
            </a:extLst>
          </p:cNvPr>
          <p:cNvGrpSpPr/>
          <p:nvPr/>
        </p:nvGrpSpPr>
        <p:grpSpPr>
          <a:xfrm>
            <a:off x="8917521" y="3859966"/>
            <a:ext cx="2188809" cy="1716414"/>
            <a:chOff x="7124766" y="2312338"/>
            <a:chExt cx="4314500" cy="3383336"/>
          </a:xfrm>
          <a:solidFill>
            <a:srgbClr val="C2C0B5"/>
          </a:solidFill>
        </p:grpSpPr>
        <p:sp>
          <p:nvSpPr>
            <p:cNvPr id="70" name="Freeform 69">
              <a:extLst>
                <a:ext uri="{FF2B5EF4-FFF2-40B4-BE49-F238E27FC236}">
                  <a16:creationId xmlns:a16="http://schemas.microsoft.com/office/drawing/2014/main" id="{7F620CCE-A8F7-C920-26CC-80398C43A98A}"/>
                </a:ext>
              </a:extLst>
            </p:cNvPr>
            <p:cNvSpPr/>
            <p:nvPr/>
          </p:nvSpPr>
          <p:spPr>
            <a:xfrm>
              <a:off x="7124766" y="2312338"/>
              <a:ext cx="4314500" cy="3383336"/>
            </a:xfrm>
            <a:custGeom>
              <a:avLst/>
              <a:gdLst>
                <a:gd name="csX0" fmla="*/ 4307233 w 4314500"/>
                <a:gd name="csY0" fmla="*/ 1913549 h 3383336"/>
                <a:gd name="csX1" fmla="*/ 4197125 w 4314500"/>
                <a:gd name="csY1" fmla="*/ 1770756 h 3383336"/>
                <a:gd name="csX2" fmla="*/ 4111781 w 4314500"/>
                <a:gd name="csY2" fmla="*/ 1756695 h 3383336"/>
                <a:gd name="csX3" fmla="*/ 4117019 w 4314500"/>
                <a:gd name="csY3" fmla="*/ 1702637 h 3383336"/>
                <a:gd name="csX4" fmla="*/ 4138069 w 4314500"/>
                <a:gd name="csY4" fmla="*/ 1597277 h 3383336"/>
                <a:gd name="csX5" fmla="*/ 4155309 w 4314500"/>
                <a:gd name="csY5" fmla="*/ 1553669 h 3383336"/>
                <a:gd name="csX6" fmla="*/ 4175122 w 4314500"/>
                <a:gd name="csY6" fmla="*/ 1502082 h 3383336"/>
                <a:gd name="csX7" fmla="*/ 4142451 w 4314500"/>
                <a:gd name="csY7" fmla="*/ 1283665 h 3383336"/>
                <a:gd name="csX8" fmla="*/ 4131116 w 4314500"/>
                <a:gd name="csY8" fmla="*/ 1258014 h 3383336"/>
                <a:gd name="csX9" fmla="*/ 4117209 w 4314500"/>
                <a:gd name="csY9" fmla="*/ 1077504 h 3383336"/>
                <a:gd name="csX10" fmla="*/ 4120734 w 4314500"/>
                <a:gd name="csY10" fmla="*/ 974708 h 3383336"/>
                <a:gd name="csX11" fmla="*/ 3772881 w 4314500"/>
                <a:gd name="csY11" fmla="*/ 627369 h 3383336"/>
                <a:gd name="csX12" fmla="*/ 3604955 w 4314500"/>
                <a:gd name="csY12" fmla="*/ 597633 h 3383336"/>
                <a:gd name="csX13" fmla="*/ 3580000 w 4314500"/>
                <a:gd name="csY13" fmla="*/ 597633 h 3383336"/>
                <a:gd name="csX14" fmla="*/ 3533232 w 4314500"/>
                <a:gd name="csY14" fmla="*/ 594307 h 3383336"/>
                <a:gd name="csX15" fmla="*/ 3517802 w 4314500"/>
                <a:gd name="csY15" fmla="*/ 590127 h 3383336"/>
                <a:gd name="csX16" fmla="*/ 3512848 w 4314500"/>
                <a:gd name="csY16" fmla="*/ 573501 h 3383336"/>
                <a:gd name="csX17" fmla="*/ 3508657 w 4314500"/>
                <a:gd name="csY17" fmla="*/ 546805 h 3383336"/>
                <a:gd name="csX18" fmla="*/ 3506657 w 4314500"/>
                <a:gd name="csY18" fmla="*/ 528564 h 3383336"/>
                <a:gd name="csX19" fmla="*/ 3353781 w 4314500"/>
                <a:gd name="csY19" fmla="*/ 360120 h 3383336"/>
                <a:gd name="csX20" fmla="*/ 3307204 w 4314500"/>
                <a:gd name="csY20" fmla="*/ 332378 h 3383336"/>
                <a:gd name="csX21" fmla="*/ 3200333 w 4314500"/>
                <a:gd name="csY21" fmla="*/ 213907 h 3383336"/>
                <a:gd name="csX22" fmla="*/ 3138040 w 4314500"/>
                <a:gd name="csY22" fmla="*/ 131727 h 3383336"/>
                <a:gd name="csX23" fmla="*/ 2829049 w 4314500"/>
                <a:gd name="csY23" fmla="*/ 2330 h 3383336"/>
                <a:gd name="csX24" fmla="*/ 2464622 w 4314500"/>
                <a:gd name="csY24" fmla="*/ 47268 h 3383336"/>
                <a:gd name="csX25" fmla="*/ 2157251 w 4314500"/>
                <a:gd name="csY25" fmla="*/ 93345 h 3383336"/>
                <a:gd name="csX26" fmla="*/ 2154964 w 4314500"/>
                <a:gd name="csY26" fmla="*/ 93535 h 3383336"/>
                <a:gd name="csX27" fmla="*/ 1849879 w 4314500"/>
                <a:gd name="csY27" fmla="*/ 47268 h 3383336"/>
                <a:gd name="csX28" fmla="*/ 1485452 w 4314500"/>
                <a:gd name="csY28" fmla="*/ 2330 h 3383336"/>
                <a:gd name="csX29" fmla="*/ 1176461 w 4314500"/>
                <a:gd name="csY29" fmla="*/ 131727 h 3383336"/>
                <a:gd name="csX30" fmla="*/ 1114168 w 4314500"/>
                <a:gd name="csY30" fmla="*/ 213907 h 3383336"/>
                <a:gd name="csX31" fmla="*/ 1007297 w 4314500"/>
                <a:gd name="csY31" fmla="*/ 332378 h 3383336"/>
                <a:gd name="csX32" fmla="*/ 960720 w 4314500"/>
                <a:gd name="csY32" fmla="*/ 360120 h 3383336"/>
                <a:gd name="csX33" fmla="*/ 807844 w 4314500"/>
                <a:gd name="csY33" fmla="*/ 528564 h 3383336"/>
                <a:gd name="csX34" fmla="*/ 805843 w 4314500"/>
                <a:gd name="csY34" fmla="*/ 546805 h 3383336"/>
                <a:gd name="csX35" fmla="*/ 801652 w 4314500"/>
                <a:gd name="csY35" fmla="*/ 573501 h 3383336"/>
                <a:gd name="csX36" fmla="*/ 781269 w 4314500"/>
                <a:gd name="csY36" fmla="*/ 594307 h 3383336"/>
                <a:gd name="csX37" fmla="*/ 734501 w 4314500"/>
                <a:gd name="csY37" fmla="*/ 597633 h 3383336"/>
                <a:gd name="csX38" fmla="*/ 709546 w 4314500"/>
                <a:gd name="csY38" fmla="*/ 597633 h 3383336"/>
                <a:gd name="csX39" fmla="*/ 541620 w 4314500"/>
                <a:gd name="csY39" fmla="*/ 627369 h 3383336"/>
                <a:gd name="csX40" fmla="*/ 193767 w 4314500"/>
                <a:gd name="csY40" fmla="*/ 974708 h 3383336"/>
                <a:gd name="csX41" fmla="*/ 197291 w 4314500"/>
                <a:gd name="csY41" fmla="*/ 1077504 h 3383336"/>
                <a:gd name="csX42" fmla="*/ 183385 w 4314500"/>
                <a:gd name="csY42" fmla="*/ 1258014 h 3383336"/>
                <a:gd name="csX43" fmla="*/ 172050 w 4314500"/>
                <a:gd name="csY43" fmla="*/ 1283665 h 3383336"/>
                <a:gd name="csX44" fmla="*/ 139379 w 4314500"/>
                <a:gd name="csY44" fmla="*/ 1502082 h 3383336"/>
                <a:gd name="csX45" fmla="*/ 159191 w 4314500"/>
                <a:gd name="csY45" fmla="*/ 1553669 h 3383336"/>
                <a:gd name="csX46" fmla="*/ 176431 w 4314500"/>
                <a:gd name="csY46" fmla="*/ 1597277 h 3383336"/>
                <a:gd name="csX47" fmla="*/ 197482 w 4314500"/>
                <a:gd name="csY47" fmla="*/ 1702637 h 3383336"/>
                <a:gd name="csX48" fmla="*/ 202720 w 4314500"/>
                <a:gd name="csY48" fmla="*/ 1753465 h 3383336"/>
                <a:gd name="csX49" fmla="*/ 117376 w 4314500"/>
                <a:gd name="csY49" fmla="*/ 1770851 h 3383336"/>
                <a:gd name="csX50" fmla="*/ 7267 w 4314500"/>
                <a:gd name="csY50" fmla="*/ 1913644 h 3383336"/>
                <a:gd name="csX51" fmla="*/ 73371 w 4314500"/>
                <a:gd name="csY51" fmla="*/ 2174908 h 3383336"/>
                <a:gd name="csX52" fmla="*/ 96612 w 4314500"/>
                <a:gd name="csY52" fmla="*/ 2207020 h 3383336"/>
                <a:gd name="csX53" fmla="*/ 148142 w 4314500"/>
                <a:gd name="csY53" fmla="*/ 2370714 h 3383336"/>
                <a:gd name="csX54" fmla="*/ 129854 w 4314500"/>
                <a:gd name="csY54" fmla="*/ 2410141 h 3383336"/>
                <a:gd name="csX55" fmla="*/ 107661 w 4314500"/>
                <a:gd name="csY55" fmla="*/ 2464484 h 3383336"/>
                <a:gd name="csX56" fmla="*/ 142618 w 4314500"/>
                <a:gd name="csY56" fmla="*/ 2593881 h 3383336"/>
                <a:gd name="csX57" fmla="*/ 156334 w 4314500"/>
                <a:gd name="csY57" fmla="*/ 2610317 h 3383336"/>
                <a:gd name="csX58" fmla="*/ 194148 w 4314500"/>
                <a:gd name="csY58" fmla="*/ 2670170 h 3383336"/>
                <a:gd name="csX59" fmla="*/ 206911 w 4314500"/>
                <a:gd name="csY59" fmla="*/ 2757385 h 3383336"/>
                <a:gd name="csX60" fmla="*/ 212436 w 4314500"/>
                <a:gd name="csY60" fmla="*/ 2813533 h 3383336"/>
                <a:gd name="csX61" fmla="*/ 396364 w 4314500"/>
                <a:gd name="csY61" fmla="*/ 2973521 h 3383336"/>
                <a:gd name="csX62" fmla="*/ 416842 w 4314500"/>
                <a:gd name="csY62" fmla="*/ 2978367 h 3383336"/>
                <a:gd name="csX63" fmla="*/ 524856 w 4314500"/>
                <a:gd name="csY63" fmla="*/ 3013234 h 3383336"/>
                <a:gd name="csX64" fmla="*/ 604580 w 4314500"/>
                <a:gd name="csY64" fmla="*/ 3086578 h 3383336"/>
                <a:gd name="csX65" fmla="*/ 621820 w 4314500"/>
                <a:gd name="csY65" fmla="*/ 3107574 h 3383336"/>
                <a:gd name="csX66" fmla="*/ 856326 w 4314500"/>
                <a:gd name="csY66" fmla="*/ 3295114 h 3383336"/>
                <a:gd name="csX67" fmla="*/ 1421635 w 4314500"/>
                <a:gd name="csY67" fmla="*/ 3320480 h 3383336"/>
                <a:gd name="csX68" fmla="*/ 1802825 w 4314500"/>
                <a:gd name="csY68" fmla="*/ 2874906 h 3383336"/>
                <a:gd name="csX69" fmla="*/ 1835496 w 4314500"/>
                <a:gd name="csY69" fmla="*/ 2586470 h 3383336"/>
                <a:gd name="csX70" fmla="*/ 1834639 w 4314500"/>
                <a:gd name="csY70" fmla="*/ 2579820 h 3383336"/>
                <a:gd name="csX71" fmla="*/ 1840354 w 4314500"/>
                <a:gd name="csY71" fmla="*/ 2583240 h 3383336"/>
                <a:gd name="csX72" fmla="*/ 2157251 w 4314500"/>
                <a:gd name="csY72" fmla="*/ 2656014 h 3383336"/>
                <a:gd name="csX73" fmla="*/ 2474147 w 4314500"/>
                <a:gd name="csY73" fmla="*/ 2583240 h 3383336"/>
                <a:gd name="csX74" fmla="*/ 2479862 w 4314500"/>
                <a:gd name="csY74" fmla="*/ 2579820 h 3383336"/>
                <a:gd name="csX75" fmla="*/ 2479005 w 4314500"/>
                <a:gd name="csY75" fmla="*/ 2586470 h 3383336"/>
                <a:gd name="csX76" fmla="*/ 2511676 w 4314500"/>
                <a:gd name="csY76" fmla="*/ 2874906 h 3383336"/>
                <a:gd name="csX77" fmla="*/ 2892866 w 4314500"/>
                <a:gd name="csY77" fmla="*/ 3320480 h 3383336"/>
                <a:gd name="csX78" fmla="*/ 3458175 w 4314500"/>
                <a:gd name="csY78" fmla="*/ 3295114 h 3383336"/>
                <a:gd name="csX79" fmla="*/ 3692680 w 4314500"/>
                <a:gd name="csY79" fmla="*/ 3107574 h 3383336"/>
                <a:gd name="csX80" fmla="*/ 3709921 w 4314500"/>
                <a:gd name="csY80" fmla="*/ 3086578 h 3383336"/>
                <a:gd name="csX81" fmla="*/ 3789645 w 4314500"/>
                <a:gd name="csY81" fmla="*/ 3013234 h 3383336"/>
                <a:gd name="csX82" fmla="*/ 3897658 w 4314500"/>
                <a:gd name="csY82" fmla="*/ 2978367 h 3383336"/>
                <a:gd name="csX83" fmla="*/ 3918137 w 4314500"/>
                <a:gd name="csY83" fmla="*/ 2973521 h 3383336"/>
                <a:gd name="csX84" fmla="*/ 4102065 w 4314500"/>
                <a:gd name="csY84" fmla="*/ 2813533 h 3383336"/>
                <a:gd name="csX85" fmla="*/ 4107590 w 4314500"/>
                <a:gd name="csY85" fmla="*/ 2757385 h 3383336"/>
                <a:gd name="csX86" fmla="*/ 4120353 w 4314500"/>
                <a:gd name="csY86" fmla="*/ 2670170 h 3383336"/>
                <a:gd name="csX87" fmla="*/ 4158167 w 4314500"/>
                <a:gd name="csY87" fmla="*/ 2610317 h 3383336"/>
                <a:gd name="csX88" fmla="*/ 4171883 w 4314500"/>
                <a:gd name="csY88" fmla="*/ 2593881 h 3383336"/>
                <a:gd name="csX89" fmla="*/ 4206840 w 4314500"/>
                <a:gd name="csY89" fmla="*/ 2464484 h 3383336"/>
                <a:gd name="csX90" fmla="*/ 4184647 w 4314500"/>
                <a:gd name="csY90" fmla="*/ 2410141 h 3383336"/>
                <a:gd name="csX91" fmla="*/ 4166359 w 4314500"/>
                <a:gd name="csY91" fmla="*/ 2370714 h 3383336"/>
                <a:gd name="csX92" fmla="*/ 4217889 w 4314500"/>
                <a:gd name="csY92" fmla="*/ 2207020 h 3383336"/>
                <a:gd name="csX93" fmla="*/ 4241130 w 4314500"/>
                <a:gd name="csY93" fmla="*/ 2174908 h 3383336"/>
                <a:gd name="csX94" fmla="*/ 4307233 w 4314500"/>
                <a:gd name="csY94" fmla="*/ 1913644 h 3383336"/>
                <a:gd name="csX95" fmla="*/ 4092349 w 4314500"/>
                <a:gd name="csY95" fmla="*/ 2003044 h 3383336"/>
                <a:gd name="csX96" fmla="*/ 3924614 w 4314500"/>
                <a:gd name="csY96" fmla="*/ 2138331 h 3383336"/>
                <a:gd name="csX97" fmla="*/ 3767166 w 4314500"/>
                <a:gd name="csY97" fmla="*/ 2256708 h 3383336"/>
                <a:gd name="csX98" fmla="*/ 3747354 w 4314500"/>
                <a:gd name="csY98" fmla="*/ 2274664 h 3383336"/>
                <a:gd name="csX99" fmla="*/ 3608098 w 4314500"/>
                <a:gd name="csY99" fmla="*/ 2441683 h 3383336"/>
                <a:gd name="csX100" fmla="*/ 3616766 w 4314500"/>
                <a:gd name="csY100" fmla="*/ 2518162 h 3383336"/>
                <a:gd name="csX101" fmla="*/ 3672202 w 4314500"/>
                <a:gd name="csY101" fmla="*/ 2531748 h 3383336"/>
                <a:gd name="csX102" fmla="*/ 3690204 w 4314500"/>
                <a:gd name="csY102" fmla="*/ 2526047 h 3383336"/>
                <a:gd name="csX103" fmla="*/ 3817553 w 4314500"/>
                <a:gd name="csY103" fmla="*/ 2514837 h 3383336"/>
                <a:gd name="csX104" fmla="*/ 3784311 w 4314500"/>
                <a:gd name="csY104" fmla="*/ 2572885 h 3383336"/>
                <a:gd name="csX105" fmla="*/ 3729542 w 4314500"/>
                <a:gd name="csY105" fmla="*/ 2692876 h 3383336"/>
                <a:gd name="csX106" fmla="*/ 3849081 w 4314500"/>
                <a:gd name="csY106" fmla="*/ 2734868 h 3383336"/>
                <a:gd name="csX107" fmla="*/ 3888896 w 4314500"/>
                <a:gd name="csY107" fmla="*/ 2734678 h 3383336"/>
                <a:gd name="csX108" fmla="*/ 3932234 w 4314500"/>
                <a:gd name="csY108" fmla="*/ 2752635 h 3383336"/>
                <a:gd name="csX109" fmla="*/ 3935758 w 4314500"/>
                <a:gd name="csY109" fmla="*/ 2769165 h 3383336"/>
                <a:gd name="csX110" fmla="*/ 3879466 w 4314500"/>
                <a:gd name="csY110" fmla="*/ 2806502 h 3383336"/>
                <a:gd name="csX111" fmla="*/ 3806790 w 4314500"/>
                <a:gd name="csY111" fmla="*/ 2804222 h 3383336"/>
                <a:gd name="csX112" fmla="*/ 3759546 w 4314500"/>
                <a:gd name="csY112" fmla="*/ 2800042 h 3383336"/>
                <a:gd name="csX113" fmla="*/ 3686108 w 4314500"/>
                <a:gd name="csY113" fmla="*/ 2822368 h 3383336"/>
                <a:gd name="csX114" fmla="*/ 3609241 w 4314500"/>
                <a:gd name="csY114" fmla="*/ 2906638 h 3383336"/>
                <a:gd name="csX115" fmla="*/ 3571427 w 4314500"/>
                <a:gd name="csY115" fmla="*/ 2954900 h 3383336"/>
                <a:gd name="csX116" fmla="*/ 3465795 w 4314500"/>
                <a:gd name="csY116" fmla="*/ 3047720 h 3383336"/>
                <a:gd name="csX117" fmla="*/ 3426838 w 4314500"/>
                <a:gd name="csY117" fmla="*/ 3078502 h 3383336"/>
                <a:gd name="csX118" fmla="*/ 3415979 w 4314500"/>
                <a:gd name="csY118" fmla="*/ 3087243 h 3383336"/>
                <a:gd name="csX119" fmla="*/ 3299203 w 4314500"/>
                <a:gd name="csY119" fmla="*/ 3215024 h 3383336"/>
                <a:gd name="csX120" fmla="*/ 3249673 w 4314500"/>
                <a:gd name="csY120" fmla="*/ 3250936 h 3383336"/>
                <a:gd name="csX121" fmla="*/ 3230051 w 4314500"/>
                <a:gd name="csY121" fmla="*/ 3194123 h 3383336"/>
                <a:gd name="csX122" fmla="*/ 3233480 w 4314500"/>
                <a:gd name="csY122" fmla="*/ 3183863 h 3383336"/>
                <a:gd name="csX123" fmla="*/ 3222717 w 4314500"/>
                <a:gd name="csY123" fmla="*/ 3185003 h 3383336"/>
                <a:gd name="csX124" fmla="*/ 3077175 w 4314500"/>
                <a:gd name="csY124" fmla="*/ 3176262 h 3383336"/>
                <a:gd name="csX125" fmla="*/ 3060221 w 4314500"/>
                <a:gd name="csY125" fmla="*/ 3160207 h 3383336"/>
                <a:gd name="csX126" fmla="*/ 3093082 w 4314500"/>
                <a:gd name="csY126" fmla="*/ 3129425 h 3383336"/>
                <a:gd name="csX127" fmla="*/ 3218431 w 4314500"/>
                <a:gd name="csY127" fmla="*/ 3085817 h 3383336"/>
                <a:gd name="csX128" fmla="*/ 3384071 w 4314500"/>
                <a:gd name="csY128" fmla="*/ 3018364 h 3383336"/>
                <a:gd name="csX129" fmla="*/ 3494656 w 4314500"/>
                <a:gd name="csY129" fmla="*/ 2878991 h 3383336"/>
                <a:gd name="csX130" fmla="*/ 3473320 w 4314500"/>
                <a:gd name="csY130" fmla="*/ 2804792 h 3383336"/>
                <a:gd name="csX131" fmla="*/ 3292440 w 4314500"/>
                <a:gd name="csY131" fmla="*/ 2823698 h 3383336"/>
                <a:gd name="csX132" fmla="*/ 3251768 w 4314500"/>
                <a:gd name="csY132" fmla="*/ 2851630 h 3383336"/>
                <a:gd name="csX133" fmla="*/ 2993355 w 4314500"/>
                <a:gd name="csY133" fmla="*/ 2933144 h 3383336"/>
                <a:gd name="csX134" fmla="*/ 2784091 w 4314500"/>
                <a:gd name="csY134" fmla="*/ 2894952 h 3383336"/>
                <a:gd name="csX135" fmla="*/ 2774280 w 4314500"/>
                <a:gd name="csY135" fmla="*/ 2876616 h 3383336"/>
                <a:gd name="csX136" fmla="*/ 2777328 w 4314500"/>
                <a:gd name="csY136" fmla="*/ 2866736 h 3383336"/>
                <a:gd name="csX137" fmla="*/ 2798188 w 4314500"/>
                <a:gd name="csY137" fmla="*/ 2864740 h 3383336"/>
                <a:gd name="csX138" fmla="*/ 2822762 w 4314500"/>
                <a:gd name="csY138" fmla="*/ 2871581 h 3383336"/>
                <a:gd name="csX139" fmla="*/ 2855909 w 4314500"/>
                <a:gd name="csY139" fmla="*/ 2880036 h 3383336"/>
                <a:gd name="csX140" fmla="*/ 2977734 w 4314500"/>
                <a:gd name="csY140" fmla="*/ 2867116 h 3383336"/>
                <a:gd name="csX141" fmla="*/ 3182617 w 4314500"/>
                <a:gd name="csY141" fmla="*/ 2716723 h 3383336"/>
                <a:gd name="csX142" fmla="*/ 3199857 w 4314500"/>
                <a:gd name="csY142" fmla="*/ 2584190 h 3383336"/>
                <a:gd name="csX143" fmla="*/ 3100035 w 4314500"/>
                <a:gd name="csY143" fmla="*/ 2566709 h 3383336"/>
                <a:gd name="csX144" fmla="*/ 2898867 w 4314500"/>
                <a:gd name="csY144" fmla="*/ 2614972 h 3383336"/>
                <a:gd name="csX145" fmla="*/ 2752182 w 4314500"/>
                <a:gd name="csY145" fmla="*/ 2536118 h 3383336"/>
                <a:gd name="csX146" fmla="*/ 2634453 w 4314500"/>
                <a:gd name="csY146" fmla="*/ 2416696 h 3383336"/>
                <a:gd name="csX147" fmla="*/ 2157060 w 4314500"/>
                <a:gd name="csY147" fmla="*/ 2522057 h 3383336"/>
                <a:gd name="csX148" fmla="*/ 1679667 w 4314500"/>
                <a:gd name="csY148" fmla="*/ 2416696 h 3383336"/>
                <a:gd name="csX149" fmla="*/ 1561938 w 4314500"/>
                <a:gd name="csY149" fmla="*/ 2536118 h 3383336"/>
                <a:gd name="csX150" fmla="*/ 1415253 w 4314500"/>
                <a:gd name="csY150" fmla="*/ 2614972 h 3383336"/>
                <a:gd name="csX151" fmla="*/ 1214085 w 4314500"/>
                <a:gd name="csY151" fmla="*/ 2566709 h 3383336"/>
                <a:gd name="csX152" fmla="*/ 1114263 w 4314500"/>
                <a:gd name="csY152" fmla="*/ 2584190 h 3383336"/>
                <a:gd name="csX153" fmla="*/ 1131503 w 4314500"/>
                <a:gd name="csY153" fmla="*/ 2716723 h 3383336"/>
                <a:gd name="csX154" fmla="*/ 1336386 w 4314500"/>
                <a:gd name="csY154" fmla="*/ 2867116 h 3383336"/>
                <a:gd name="csX155" fmla="*/ 1458211 w 4314500"/>
                <a:gd name="csY155" fmla="*/ 2880036 h 3383336"/>
                <a:gd name="csX156" fmla="*/ 1491358 w 4314500"/>
                <a:gd name="csY156" fmla="*/ 2871581 h 3383336"/>
                <a:gd name="csX157" fmla="*/ 1515932 w 4314500"/>
                <a:gd name="csY157" fmla="*/ 2864740 h 3383336"/>
                <a:gd name="csX158" fmla="*/ 1536792 w 4314500"/>
                <a:gd name="csY158" fmla="*/ 2866736 h 3383336"/>
                <a:gd name="csX159" fmla="*/ 1539840 w 4314500"/>
                <a:gd name="csY159" fmla="*/ 2876616 h 3383336"/>
                <a:gd name="csX160" fmla="*/ 1530029 w 4314500"/>
                <a:gd name="csY160" fmla="*/ 2894952 h 3383336"/>
                <a:gd name="csX161" fmla="*/ 1320765 w 4314500"/>
                <a:gd name="csY161" fmla="*/ 2933144 h 3383336"/>
                <a:gd name="csX162" fmla="*/ 1062352 w 4314500"/>
                <a:gd name="csY162" fmla="*/ 2851630 h 3383336"/>
                <a:gd name="csX163" fmla="*/ 1021680 w 4314500"/>
                <a:gd name="csY163" fmla="*/ 2823698 h 3383336"/>
                <a:gd name="csX164" fmla="*/ 840800 w 4314500"/>
                <a:gd name="csY164" fmla="*/ 2804792 h 3383336"/>
                <a:gd name="csX165" fmla="*/ 819464 w 4314500"/>
                <a:gd name="csY165" fmla="*/ 2878991 h 3383336"/>
                <a:gd name="csX166" fmla="*/ 930049 w 4314500"/>
                <a:gd name="csY166" fmla="*/ 3018364 h 3383336"/>
                <a:gd name="csX167" fmla="*/ 1095689 w 4314500"/>
                <a:gd name="csY167" fmla="*/ 3085817 h 3383336"/>
                <a:gd name="csX168" fmla="*/ 1221038 w 4314500"/>
                <a:gd name="csY168" fmla="*/ 3129425 h 3383336"/>
                <a:gd name="csX169" fmla="*/ 1253899 w 4314500"/>
                <a:gd name="csY169" fmla="*/ 3160207 h 3383336"/>
                <a:gd name="csX170" fmla="*/ 1236945 w 4314500"/>
                <a:gd name="csY170" fmla="*/ 3176262 h 3383336"/>
                <a:gd name="csX171" fmla="*/ 1091403 w 4314500"/>
                <a:gd name="csY171" fmla="*/ 3185003 h 3383336"/>
                <a:gd name="csX172" fmla="*/ 1080640 w 4314500"/>
                <a:gd name="csY172" fmla="*/ 3183863 h 3383336"/>
                <a:gd name="csX173" fmla="*/ 1084069 w 4314500"/>
                <a:gd name="csY173" fmla="*/ 3194123 h 3383336"/>
                <a:gd name="csX174" fmla="*/ 1064447 w 4314500"/>
                <a:gd name="csY174" fmla="*/ 3250936 h 3383336"/>
                <a:gd name="csX175" fmla="*/ 1014917 w 4314500"/>
                <a:gd name="csY175" fmla="*/ 3215024 h 3383336"/>
                <a:gd name="csX176" fmla="*/ 898141 w 4314500"/>
                <a:gd name="csY176" fmla="*/ 3087243 h 3383336"/>
                <a:gd name="csX177" fmla="*/ 887282 w 4314500"/>
                <a:gd name="csY177" fmla="*/ 3078502 h 3383336"/>
                <a:gd name="csX178" fmla="*/ 848325 w 4314500"/>
                <a:gd name="csY178" fmla="*/ 3047720 h 3383336"/>
                <a:gd name="csX179" fmla="*/ 742693 w 4314500"/>
                <a:gd name="csY179" fmla="*/ 2954900 h 3383336"/>
                <a:gd name="csX180" fmla="*/ 704878 w 4314500"/>
                <a:gd name="csY180" fmla="*/ 2906638 h 3383336"/>
                <a:gd name="csX181" fmla="*/ 628012 w 4314500"/>
                <a:gd name="csY181" fmla="*/ 2822368 h 3383336"/>
                <a:gd name="csX182" fmla="*/ 554574 w 4314500"/>
                <a:gd name="csY182" fmla="*/ 2800042 h 3383336"/>
                <a:gd name="csX183" fmla="*/ 507330 w 4314500"/>
                <a:gd name="csY183" fmla="*/ 2804222 h 3383336"/>
                <a:gd name="csX184" fmla="*/ 434654 w 4314500"/>
                <a:gd name="csY184" fmla="*/ 2806502 h 3383336"/>
                <a:gd name="csX185" fmla="*/ 378361 w 4314500"/>
                <a:gd name="csY185" fmla="*/ 2769165 h 3383336"/>
                <a:gd name="csX186" fmla="*/ 381886 w 4314500"/>
                <a:gd name="csY186" fmla="*/ 2752635 h 3383336"/>
                <a:gd name="csX187" fmla="*/ 425224 w 4314500"/>
                <a:gd name="csY187" fmla="*/ 2734678 h 3383336"/>
                <a:gd name="csX188" fmla="*/ 465039 w 4314500"/>
                <a:gd name="csY188" fmla="*/ 2734868 h 3383336"/>
                <a:gd name="csX189" fmla="*/ 584578 w 4314500"/>
                <a:gd name="csY189" fmla="*/ 2692876 h 3383336"/>
                <a:gd name="csX190" fmla="*/ 529809 w 4314500"/>
                <a:gd name="csY190" fmla="*/ 2572885 h 3383336"/>
                <a:gd name="csX191" fmla="*/ 496567 w 4314500"/>
                <a:gd name="csY191" fmla="*/ 2514837 h 3383336"/>
                <a:gd name="csX192" fmla="*/ 623916 w 4314500"/>
                <a:gd name="csY192" fmla="*/ 2526047 h 3383336"/>
                <a:gd name="csX193" fmla="*/ 641918 w 4314500"/>
                <a:gd name="csY193" fmla="*/ 2531748 h 3383336"/>
                <a:gd name="csX194" fmla="*/ 697354 w 4314500"/>
                <a:gd name="csY194" fmla="*/ 2518162 h 3383336"/>
                <a:gd name="csX195" fmla="*/ 706021 w 4314500"/>
                <a:gd name="csY195" fmla="*/ 2441683 h 3383336"/>
                <a:gd name="csX196" fmla="*/ 566766 w 4314500"/>
                <a:gd name="csY196" fmla="*/ 2274664 h 3383336"/>
                <a:gd name="csX197" fmla="*/ 546954 w 4314500"/>
                <a:gd name="csY197" fmla="*/ 2256708 h 3383336"/>
                <a:gd name="csX198" fmla="*/ 389506 w 4314500"/>
                <a:gd name="csY198" fmla="*/ 2138331 h 3383336"/>
                <a:gd name="csX199" fmla="*/ 221770 w 4314500"/>
                <a:gd name="csY199" fmla="*/ 2003044 h 3383336"/>
                <a:gd name="csX200" fmla="*/ 181194 w 4314500"/>
                <a:gd name="csY200" fmla="*/ 1911459 h 3383336"/>
                <a:gd name="csX201" fmla="*/ 191767 w 4314500"/>
                <a:gd name="csY201" fmla="*/ 1898918 h 3383336"/>
                <a:gd name="csX202" fmla="*/ 312544 w 4314500"/>
                <a:gd name="csY202" fmla="*/ 1989743 h 3383336"/>
                <a:gd name="csX203" fmla="*/ 335975 w 4314500"/>
                <a:gd name="csY203" fmla="*/ 2015489 h 3383336"/>
                <a:gd name="csX204" fmla="*/ 506282 w 4314500"/>
                <a:gd name="csY204" fmla="*/ 2130636 h 3383336"/>
                <a:gd name="csX205" fmla="*/ 540667 w 4314500"/>
                <a:gd name="csY205" fmla="*/ 2144792 h 3383336"/>
                <a:gd name="csX206" fmla="*/ 688114 w 4314500"/>
                <a:gd name="csY206" fmla="*/ 2225166 h 3383336"/>
                <a:gd name="csX207" fmla="*/ 794699 w 4314500"/>
                <a:gd name="csY207" fmla="*/ 2355608 h 3383336"/>
                <a:gd name="csX208" fmla="*/ 806510 w 4314500"/>
                <a:gd name="csY208" fmla="*/ 2372709 h 3383336"/>
                <a:gd name="csX209" fmla="*/ 951290 w 4314500"/>
                <a:gd name="csY209" fmla="*/ 2450518 h 3383336"/>
                <a:gd name="csX210" fmla="*/ 1076830 w 4314500"/>
                <a:gd name="csY210" fmla="*/ 2350003 h 3383336"/>
                <a:gd name="csX211" fmla="*/ 1056922 w 4314500"/>
                <a:gd name="csY211" fmla="*/ 2169113 h 3383336"/>
                <a:gd name="csX212" fmla="*/ 1038444 w 4314500"/>
                <a:gd name="csY212" fmla="*/ 1989648 h 3383336"/>
                <a:gd name="csX213" fmla="*/ 1121597 w 4314500"/>
                <a:gd name="csY213" fmla="*/ 1840490 h 3383336"/>
                <a:gd name="csX214" fmla="*/ 1153982 w 4314500"/>
                <a:gd name="csY214" fmla="*/ 1792037 h 3383336"/>
                <a:gd name="csX215" fmla="*/ 1197321 w 4314500"/>
                <a:gd name="csY215" fmla="*/ 1728479 h 3383336"/>
                <a:gd name="csX216" fmla="*/ 1283522 w 4314500"/>
                <a:gd name="csY216" fmla="*/ 1586731 h 3383336"/>
                <a:gd name="csX217" fmla="*/ 1283332 w 4314500"/>
                <a:gd name="csY217" fmla="*/ 1543694 h 3383336"/>
                <a:gd name="csX218" fmla="*/ 1254376 w 4314500"/>
                <a:gd name="csY218" fmla="*/ 1530013 h 3383336"/>
                <a:gd name="csX219" fmla="*/ 1145314 w 4314500"/>
                <a:gd name="csY219" fmla="*/ 1664161 h 3383336"/>
                <a:gd name="csX220" fmla="*/ 1102071 w 4314500"/>
                <a:gd name="csY220" fmla="*/ 1737219 h 3383336"/>
                <a:gd name="csX221" fmla="*/ 1067019 w 4314500"/>
                <a:gd name="csY221" fmla="*/ 1689337 h 3383336"/>
                <a:gd name="csX222" fmla="*/ 972055 w 4314500"/>
                <a:gd name="csY222" fmla="*/ 1597467 h 3383336"/>
                <a:gd name="csX223" fmla="*/ 802033 w 4314500"/>
                <a:gd name="csY223" fmla="*/ 1668531 h 3383336"/>
                <a:gd name="csX224" fmla="*/ 754885 w 4314500"/>
                <a:gd name="csY224" fmla="*/ 1697222 h 3383336"/>
                <a:gd name="csX225" fmla="*/ 726500 w 4314500"/>
                <a:gd name="csY225" fmla="*/ 1711663 h 3383336"/>
                <a:gd name="csX226" fmla="*/ 651443 w 4314500"/>
                <a:gd name="csY226" fmla="*/ 1759356 h 3383336"/>
                <a:gd name="csX227" fmla="*/ 629155 w 4314500"/>
                <a:gd name="csY227" fmla="*/ 1814079 h 3383336"/>
                <a:gd name="csX228" fmla="*/ 623725 w 4314500"/>
                <a:gd name="csY228" fmla="*/ 1838590 h 3383336"/>
                <a:gd name="csX229" fmla="*/ 564766 w 4314500"/>
                <a:gd name="csY229" fmla="*/ 1909084 h 3383336"/>
                <a:gd name="csX230" fmla="*/ 503139 w 4314500"/>
                <a:gd name="csY230" fmla="*/ 1911649 h 3383336"/>
                <a:gd name="csX231" fmla="*/ 454847 w 4314500"/>
                <a:gd name="csY231" fmla="*/ 1855501 h 3383336"/>
                <a:gd name="csX232" fmla="*/ 468849 w 4314500"/>
                <a:gd name="csY232" fmla="*/ 1802583 h 3383336"/>
                <a:gd name="csX233" fmla="*/ 478374 w 4314500"/>
                <a:gd name="csY233" fmla="*/ 1784057 h 3383336"/>
                <a:gd name="csX234" fmla="*/ 472278 w 4314500"/>
                <a:gd name="csY234" fmla="*/ 1695797 h 3383336"/>
                <a:gd name="csX235" fmla="*/ 465706 w 4314500"/>
                <a:gd name="csY235" fmla="*/ 1623403 h 3383336"/>
                <a:gd name="csX236" fmla="*/ 490661 w 4314500"/>
                <a:gd name="csY236" fmla="*/ 1595377 h 3383336"/>
                <a:gd name="csX237" fmla="*/ 523046 w 4314500"/>
                <a:gd name="csY237" fmla="*/ 1546639 h 3383336"/>
                <a:gd name="csX238" fmla="*/ 479707 w 4314500"/>
                <a:gd name="csY238" fmla="*/ 1473295 h 3383336"/>
                <a:gd name="csX239" fmla="*/ 399412 w 4314500"/>
                <a:gd name="csY239" fmla="*/ 1448689 h 3383336"/>
                <a:gd name="csX240" fmla="*/ 325307 w 4314500"/>
                <a:gd name="csY240" fmla="*/ 1407362 h 3383336"/>
                <a:gd name="csX241" fmla="*/ 418557 w 4314500"/>
                <a:gd name="csY241" fmla="*/ 1352354 h 3383336"/>
                <a:gd name="csX242" fmla="*/ 589816 w 4314500"/>
                <a:gd name="csY242" fmla="*/ 1209466 h 3383336"/>
                <a:gd name="csX243" fmla="*/ 436750 w 4314500"/>
                <a:gd name="csY243" fmla="*/ 1047957 h 3383336"/>
                <a:gd name="csX244" fmla="*/ 357216 w 4314500"/>
                <a:gd name="csY244" fmla="*/ 993044 h 3383336"/>
                <a:gd name="csX245" fmla="*/ 385505 w 4314500"/>
                <a:gd name="csY245" fmla="*/ 960837 h 3383336"/>
                <a:gd name="csX246" fmla="*/ 432463 w 4314500"/>
                <a:gd name="csY246" fmla="*/ 924355 h 3383336"/>
                <a:gd name="csX247" fmla="*/ 436940 w 4314500"/>
                <a:gd name="csY247" fmla="*/ 881508 h 3383336"/>
                <a:gd name="csX248" fmla="*/ 444655 w 4314500"/>
                <a:gd name="csY248" fmla="*/ 834101 h 3383336"/>
                <a:gd name="csX249" fmla="*/ 458657 w 4314500"/>
                <a:gd name="csY249" fmla="*/ 829255 h 3383336"/>
                <a:gd name="csX250" fmla="*/ 542382 w 4314500"/>
                <a:gd name="csY250" fmla="*/ 907730 h 3383336"/>
                <a:gd name="csX251" fmla="*/ 613057 w 4314500"/>
                <a:gd name="csY251" fmla="*/ 986204 h 3383336"/>
                <a:gd name="csX252" fmla="*/ 780031 w 4314500"/>
                <a:gd name="csY252" fmla="*/ 1021356 h 3383336"/>
                <a:gd name="csX253" fmla="*/ 1093022 w 4314500"/>
                <a:gd name="csY253" fmla="*/ 933951 h 3383336"/>
                <a:gd name="csX254" fmla="*/ 1101880 w 4314500"/>
                <a:gd name="csY254" fmla="*/ 702423 h 3383336"/>
                <a:gd name="csX255" fmla="*/ 1075687 w 4314500"/>
                <a:gd name="csY255" fmla="*/ 619674 h 3383336"/>
                <a:gd name="csX256" fmla="*/ 1092546 w 4314500"/>
                <a:gd name="csY256" fmla="*/ 548135 h 3383336"/>
                <a:gd name="csX257" fmla="*/ 1129217 w 4314500"/>
                <a:gd name="csY257" fmla="*/ 551270 h 3383336"/>
                <a:gd name="csX258" fmla="*/ 1206846 w 4314500"/>
                <a:gd name="csY258" fmla="*/ 690168 h 3383336"/>
                <a:gd name="csX259" fmla="*/ 1207989 w 4314500"/>
                <a:gd name="csY259" fmla="*/ 693683 h 3383336"/>
                <a:gd name="csX260" fmla="*/ 1220276 w 4314500"/>
                <a:gd name="csY260" fmla="*/ 746126 h 3383336"/>
                <a:gd name="csX261" fmla="*/ 1305334 w 4314500"/>
                <a:gd name="csY261" fmla="*/ 934141 h 3383336"/>
                <a:gd name="csX262" fmla="*/ 1376200 w 4314500"/>
                <a:gd name="csY262" fmla="*/ 935661 h 3383336"/>
                <a:gd name="csX263" fmla="*/ 1445352 w 4314500"/>
                <a:gd name="csY263" fmla="*/ 805124 h 3383336"/>
                <a:gd name="csX264" fmla="*/ 1449162 w 4314500"/>
                <a:gd name="csY264" fmla="*/ 785268 h 3383336"/>
                <a:gd name="csX265" fmla="*/ 1463926 w 4314500"/>
                <a:gd name="csY265" fmla="*/ 620434 h 3383336"/>
                <a:gd name="csX266" fmla="*/ 1398584 w 4314500"/>
                <a:gd name="csY266" fmla="*/ 467096 h 3383336"/>
                <a:gd name="csX267" fmla="*/ 1367247 w 4314500"/>
                <a:gd name="csY267" fmla="*/ 438119 h 3383336"/>
                <a:gd name="csX268" fmla="*/ 1282760 w 4314500"/>
                <a:gd name="csY268" fmla="*/ 316512 h 3383336"/>
                <a:gd name="csX269" fmla="*/ 1386106 w 4314500"/>
                <a:gd name="csY269" fmla="*/ 257229 h 3383336"/>
                <a:gd name="csX270" fmla="*/ 1494501 w 4314500"/>
                <a:gd name="csY270" fmla="*/ 231103 h 3383336"/>
                <a:gd name="csX271" fmla="*/ 1607086 w 4314500"/>
                <a:gd name="csY271" fmla="*/ 204121 h 3383336"/>
                <a:gd name="csX272" fmla="*/ 1716433 w 4314500"/>
                <a:gd name="csY272" fmla="*/ 229583 h 3383336"/>
                <a:gd name="csX273" fmla="*/ 1803778 w 4314500"/>
                <a:gd name="csY273" fmla="*/ 251339 h 3383336"/>
                <a:gd name="csX274" fmla="*/ 1881787 w 4314500"/>
                <a:gd name="csY274" fmla="*/ 226353 h 3383336"/>
                <a:gd name="csX275" fmla="*/ 1942843 w 4314500"/>
                <a:gd name="csY275" fmla="*/ 205546 h 3383336"/>
                <a:gd name="csX276" fmla="*/ 1985991 w 4314500"/>
                <a:gd name="csY276" fmla="*/ 300267 h 3383336"/>
                <a:gd name="csX277" fmla="*/ 1991039 w 4314500"/>
                <a:gd name="csY277" fmla="*/ 441539 h 3383336"/>
                <a:gd name="csX278" fmla="*/ 1992658 w 4314500"/>
                <a:gd name="csY278" fmla="*/ 512318 h 3383336"/>
                <a:gd name="csX279" fmla="*/ 1994754 w 4314500"/>
                <a:gd name="csY279" fmla="*/ 561531 h 3383336"/>
                <a:gd name="csX280" fmla="*/ 1995897 w 4314500"/>
                <a:gd name="csY280" fmla="*/ 697293 h 3383336"/>
                <a:gd name="csX281" fmla="*/ 1799872 w 4314500"/>
                <a:gd name="csY281" fmla="*/ 930341 h 3383336"/>
                <a:gd name="csX282" fmla="*/ 1717481 w 4314500"/>
                <a:gd name="csY282" fmla="*/ 1118451 h 3383336"/>
                <a:gd name="csX283" fmla="*/ 1776822 w 4314500"/>
                <a:gd name="csY283" fmla="*/ 1163198 h 3383336"/>
                <a:gd name="csX284" fmla="*/ 1869786 w 4314500"/>
                <a:gd name="csY284" fmla="*/ 1082824 h 3383336"/>
                <a:gd name="csX285" fmla="*/ 1930079 w 4314500"/>
                <a:gd name="csY285" fmla="*/ 1022306 h 3383336"/>
                <a:gd name="csX286" fmla="*/ 1939604 w 4314500"/>
                <a:gd name="csY286" fmla="*/ 1024681 h 3383336"/>
                <a:gd name="csX287" fmla="*/ 1930651 w 4314500"/>
                <a:gd name="csY287" fmla="*/ 1060878 h 3383336"/>
                <a:gd name="csX288" fmla="*/ 1909124 w 4314500"/>
                <a:gd name="csY288" fmla="*/ 1154553 h 3383336"/>
                <a:gd name="csX289" fmla="*/ 1937128 w 4314500"/>
                <a:gd name="csY289" fmla="*/ 1213551 h 3383336"/>
                <a:gd name="csX290" fmla="*/ 1958845 w 4314500"/>
                <a:gd name="csY290" fmla="*/ 1255638 h 3383336"/>
                <a:gd name="csX291" fmla="*/ 1916268 w 4314500"/>
                <a:gd name="csY291" fmla="*/ 1301051 h 3383336"/>
                <a:gd name="csX292" fmla="*/ 1864452 w 4314500"/>
                <a:gd name="csY292" fmla="*/ 1362519 h 3383336"/>
                <a:gd name="csX293" fmla="*/ 2157441 w 4314500"/>
                <a:gd name="csY293" fmla="*/ 1462275 h 3383336"/>
                <a:gd name="csX294" fmla="*/ 2450430 w 4314500"/>
                <a:gd name="csY294" fmla="*/ 1362519 h 3383336"/>
                <a:gd name="csX295" fmla="*/ 2398614 w 4314500"/>
                <a:gd name="csY295" fmla="*/ 1301051 h 3383336"/>
                <a:gd name="csX296" fmla="*/ 2356037 w 4314500"/>
                <a:gd name="csY296" fmla="*/ 1255638 h 3383336"/>
                <a:gd name="csX297" fmla="*/ 2377754 w 4314500"/>
                <a:gd name="csY297" fmla="*/ 1213551 h 3383336"/>
                <a:gd name="csX298" fmla="*/ 2405758 w 4314500"/>
                <a:gd name="csY298" fmla="*/ 1154553 h 3383336"/>
                <a:gd name="csX299" fmla="*/ 2384231 w 4314500"/>
                <a:gd name="csY299" fmla="*/ 1060878 h 3383336"/>
                <a:gd name="csX300" fmla="*/ 2375278 w 4314500"/>
                <a:gd name="csY300" fmla="*/ 1024681 h 3383336"/>
                <a:gd name="csX301" fmla="*/ 2384803 w 4314500"/>
                <a:gd name="csY301" fmla="*/ 1022306 h 3383336"/>
                <a:gd name="csX302" fmla="*/ 2445096 w 4314500"/>
                <a:gd name="csY302" fmla="*/ 1082824 h 3383336"/>
                <a:gd name="csX303" fmla="*/ 2538060 w 4314500"/>
                <a:gd name="csY303" fmla="*/ 1163198 h 3383336"/>
                <a:gd name="csX304" fmla="*/ 2597401 w 4314500"/>
                <a:gd name="csY304" fmla="*/ 1118451 h 3383336"/>
                <a:gd name="csX305" fmla="*/ 2515010 w 4314500"/>
                <a:gd name="csY305" fmla="*/ 930341 h 3383336"/>
                <a:gd name="csX306" fmla="*/ 2318985 w 4314500"/>
                <a:gd name="csY306" fmla="*/ 697293 h 3383336"/>
                <a:gd name="csX307" fmla="*/ 2320128 w 4314500"/>
                <a:gd name="csY307" fmla="*/ 561531 h 3383336"/>
                <a:gd name="csX308" fmla="*/ 2322223 w 4314500"/>
                <a:gd name="csY308" fmla="*/ 512318 h 3383336"/>
                <a:gd name="csX309" fmla="*/ 2323843 w 4314500"/>
                <a:gd name="csY309" fmla="*/ 441539 h 3383336"/>
                <a:gd name="csX310" fmla="*/ 2328891 w 4314500"/>
                <a:gd name="csY310" fmla="*/ 300267 h 3383336"/>
                <a:gd name="csX311" fmla="*/ 2372039 w 4314500"/>
                <a:gd name="csY311" fmla="*/ 205546 h 3383336"/>
                <a:gd name="csX312" fmla="*/ 2433095 w 4314500"/>
                <a:gd name="csY312" fmla="*/ 226353 h 3383336"/>
                <a:gd name="csX313" fmla="*/ 2511104 w 4314500"/>
                <a:gd name="csY313" fmla="*/ 251339 h 3383336"/>
                <a:gd name="csX314" fmla="*/ 2598448 w 4314500"/>
                <a:gd name="csY314" fmla="*/ 229583 h 3383336"/>
                <a:gd name="csX315" fmla="*/ 2707796 w 4314500"/>
                <a:gd name="csY315" fmla="*/ 204121 h 3383336"/>
                <a:gd name="csX316" fmla="*/ 2820381 w 4314500"/>
                <a:gd name="csY316" fmla="*/ 231103 h 3383336"/>
                <a:gd name="csX317" fmla="*/ 2928776 w 4314500"/>
                <a:gd name="csY317" fmla="*/ 257229 h 3383336"/>
                <a:gd name="csX318" fmla="*/ 3032122 w 4314500"/>
                <a:gd name="csY318" fmla="*/ 316512 h 3383336"/>
                <a:gd name="csX319" fmla="*/ 2947635 w 4314500"/>
                <a:gd name="csY319" fmla="*/ 438119 h 3383336"/>
                <a:gd name="csX320" fmla="*/ 2916298 w 4314500"/>
                <a:gd name="csY320" fmla="*/ 467096 h 3383336"/>
                <a:gd name="csX321" fmla="*/ 2850956 w 4314500"/>
                <a:gd name="csY321" fmla="*/ 620434 h 3383336"/>
                <a:gd name="csX322" fmla="*/ 2865720 w 4314500"/>
                <a:gd name="csY322" fmla="*/ 785268 h 3383336"/>
                <a:gd name="csX323" fmla="*/ 2869530 w 4314500"/>
                <a:gd name="csY323" fmla="*/ 805124 h 3383336"/>
                <a:gd name="csX324" fmla="*/ 2938681 w 4314500"/>
                <a:gd name="csY324" fmla="*/ 935661 h 3383336"/>
                <a:gd name="csX325" fmla="*/ 3009547 w 4314500"/>
                <a:gd name="csY325" fmla="*/ 934141 h 3383336"/>
                <a:gd name="csX326" fmla="*/ 3094606 w 4314500"/>
                <a:gd name="csY326" fmla="*/ 746126 h 3383336"/>
                <a:gd name="csX327" fmla="*/ 3106893 w 4314500"/>
                <a:gd name="csY327" fmla="*/ 693683 h 3383336"/>
                <a:gd name="csX328" fmla="*/ 3108036 w 4314500"/>
                <a:gd name="csY328" fmla="*/ 690168 h 3383336"/>
                <a:gd name="csX329" fmla="*/ 3185665 w 4314500"/>
                <a:gd name="csY329" fmla="*/ 551270 h 3383336"/>
                <a:gd name="csX330" fmla="*/ 3222336 w 4314500"/>
                <a:gd name="csY330" fmla="*/ 548135 h 3383336"/>
                <a:gd name="csX331" fmla="*/ 3239195 w 4314500"/>
                <a:gd name="csY331" fmla="*/ 619674 h 3383336"/>
                <a:gd name="csX332" fmla="*/ 3213002 w 4314500"/>
                <a:gd name="csY332" fmla="*/ 702423 h 3383336"/>
                <a:gd name="csX333" fmla="*/ 3221860 w 4314500"/>
                <a:gd name="csY333" fmla="*/ 933951 h 3383336"/>
                <a:gd name="csX334" fmla="*/ 3534851 w 4314500"/>
                <a:gd name="csY334" fmla="*/ 1021356 h 3383336"/>
                <a:gd name="csX335" fmla="*/ 3701824 w 4314500"/>
                <a:gd name="csY335" fmla="*/ 986204 h 3383336"/>
                <a:gd name="csX336" fmla="*/ 3772500 w 4314500"/>
                <a:gd name="csY336" fmla="*/ 907730 h 3383336"/>
                <a:gd name="csX337" fmla="*/ 3856225 w 4314500"/>
                <a:gd name="csY337" fmla="*/ 829255 h 3383336"/>
                <a:gd name="csX338" fmla="*/ 3870227 w 4314500"/>
                <a:gd name="csY338" fmla="*/ 834101 h 3383336"/>
                <a:gd name="csX339" fmla="*/ 3877942 w 4314500"/>
                <a:gd name="csY339" fmla="*/ 881508 h 3383336"/>
                <a:gd name="csX340" fmla="*/ 3882419 w 4314500"/>
                <a:gd name="csY340" fmla="*/ 924355 h 3383336"/>
                <a:gd name="csX341" fmla="*/ 3929377 w 4314500"/>
                <a:gd name="csY341" fmla="*/ 960837 h 3383336"/>
                <a:gd name="csX342" fmla="*/ 3957666 w 4314500"/>
                <a:gd name="csY342" fmla="*/ 993044 h 3383336"/>
                <a:gd name="csX343" fmla="*/ 3878132 w 4314500"/>
                <a:gd name="csY343" fmla="*/ 1047957 h 3383336"/>
                <a:gd name="csX344" fmla="*/ 3725065 w 4314500"/>
                <a:gd name="csY344" fmla="*/ 1209466 h 3383336"/>
                <a:gd name="csX345" fmla="*/ 3896325 w 4314500"/>
                <a:gd name="csY345" fmla="*/ 1352354 h 3383336"/>
                <a:gd name="csX346" fmla="*/ 3989575 w 4314500"/>
                <a:gd name="csY346" fmla="*/ 1407362 h 3383336"/>
                <a:gd name="csX347" fmla="*/ 3915470 w 4314500"/>
                <a:gd name="csY347" fmla="*/ 1448689 h 3383336"/>
                <a:gd name="csX348" fmla="*/ 3835174 w 4314500"/>
                <a:gd name="csY348" fmla="*/ 1473295 h 3383336"/>
                <a:gd name="csX349" fmla="*/ 3791836 w 4314500"/>
                <a:gd name="csY349" fmla="*/ 1546639 h 3383336"/>
                <a:gd name="csX350" fmla="*/ 3824221 w 4314500"/>
                <a:gd name="csY350" fmla="*/ 1595377 h 3383336"/>
                <a:gd name="csX351" fmla="*/ 3849176 w 4314500"/>
                <a:gd name="csY351" fmla="*/ 1623403 h 3383336"/>
                <a:gd name="csX352" fmla="*/ 3842604 w 4314500"/>
                <a:gd name="csY352" fmla="*/ 1695797 h 3383336"/>
                <a:gd name="csX353" fmla="*/ 3836508 w 4314500"/>
                <a:gd name="csY353" fmla="*/ 1784057 h 3383336"/>
                <a:gd name="csX354" fmla="*/ 3846033 w 4314500"/>
                <a:gd name="csY354" fmla="*/ 1802583 h 3383336"/>
                <a:gd name="csX355" fmla="*/ 3860035 w 4314500"/>
                <a:gd name="csY355" fmla="*/ 1855501 h 3383336"/>
                <a:gd name="csX356" fmla="*/ 3811743 w 4314500"/>
                <a:gd name="csY356" fmla="*/ 1911649 h 3383336"/>
                <a:gd name="csX357" fmla="*/ 3750116 w 4314500"/>
                <a:gd name="csY357" fmla="*/ 1909084 h 3383336"/>
                <a:gd name="csX358" fmla="*/ 3691156 w 4314500"/>
                <a:gd name="csY358" fmla="*/ 1838590 h 3383336"/>
                <a:gd name="csX359" fmla="*/ 3685727 w 4314500"/>
                <a:gd name="csY359" fmla="*/ 1814079 h 3383336"/>
                <a:gd name="csX360" fmla="*/ 3663439 w 4314500"/>
                <a:gd name="csY360" fmla="*/ 1759356 h 3383336"/>
                <a:gd name="csX361" fmla="*/ 3588382 w 4314500"/>
                <a:gd name="csY361" fmla="*/ 1711663 h 3383336"/>
                <a:gd name="csX362" fmla="*/ 3559997 w 4314500"/>
                <a:gd name="csY362" fmla="*/ 1697222 h 3383336"/>
                <a:gd name="csX363" fmla="*/ 3512848 w 4314500"/>
                <a:gd name="csY363" fmla="*/ 1668531 h 3383336"/>
                <a:gd name="csX364" fmla="*/ 3342827 w 4314500"/>
                <a:gd name="csY364" fmla="*/ 1597467 h 3383336"/>
                <a:gd name="csX365" fmla="*/ 3247863 w 4314500"/>
                <a:gd name="csY365" fmla="*/ 1689337 h 3383336"/>
                <a:gd name="csX366" fmla="*/ 3212811 w 4314500"/>
                <a:gd name="csY366" fmla="*/ 1737219 h 3383336"/>
                <a:gd name="csX367" fmla="*/ 3169568 w 4314500"/>
                <a:gd name="csY367" fmla="*/ 1664161 h 3383336"/>
                <a:gd name="csX368" fmla="*/ 3060506 w 4314500"/>
                <a:gd name="csY368" fmla="*/ 1530013 h 3383336"/>
                <a:gd name="csX369" fmla="*/ 3031550 w 4314500"/>
                <a:gd name="csY369" fmla="*/ 1543694 h 3383336"/>
                <a:gd name="csX370" fmla="*/ 3031360 w 4314500"/>
                <a:gd name="csY370" fmla="*/ 1586731 h 3383336"/>
                <a:gd name="csX371" fmla="*/ 3117561 w 4314500"/>
                <a:gd name="csY371" fmla="*/ 1728479 h 3383336"/>
                <a:gd name="csX372" fmla="*/ 3160900 w 4314500"/>
                <a:gd name="csY372" fmla="*/ 1792037 h 3383336"/>
                <a:gd name="csX373" fmla="*/ 3193285 w 4314500"/>
                <a:gd name="csY373" fmla="*/ 1840490 h 3383336"/>
                <a:gd name="csX374" fmla="*/ 3276438 w 4314500"/>
                <a:gd name="csY374" fmla="*/ 1989648 h 3383336"/>
                <a:gd name="csX375" fmla="*/ 3257960 w 4314500"/>
                <a:gd name="csY375" fmla="*/ 2169113 h 3383336"/>
                <a:gd name="csX376" fmla="*/ 3238052 w 4314500"/>
                <a:gd name="csY376" fmla="*/ 2350003 h 3383336"/>
                <a:gd name="csX377" fmla="*/ 3363592 w 4314500"/>
                <a:gd name="csY377" fmla="*/ 2450518 h 3383336"/>
                <a:gd name="csX378" fmla="*/ 3508372 w 4314500"/>
                <a:gd name="csY378" fmla="*/ 2372709 h 3383336"/>
                <a:gd name="csX379" fmla="*/ 3520183 w 4314500"/>
                <a:gd name="csY379" fmla="*/ 2355608 h 3383336"/>
                <a:gd name="csX380" fmla="*/ 3626768 w 4314500"/>
                <a:gd name="csY380" fmla="*/ 2225166 h 3383336"/>
                <a:gd name="csX381" fmla="*/ 3774214 w 4314500"/>
                <a:gd name="csY381" fmla="*/ 2144792 h 3383336"/>
                <a:gd name="csX382" fmla="*/ 3808600 w 4314500"/>
                <a:gd name="csY382" fmla="*/ 2130636 h 3383336"/>
                <a:gd name="csX383" fmla="*/ 3978907 w 4314500"/>
                <a:gd name="csY383" fmla="*/ 2015489 h 3383336"/>
                <a:gd name="csX384" fmla="*/ 4002338 w 4314500"/>
                <a:gd name="csY384" fmla="*/ 1989743 h 3383336"/>
                <a:gd name="csX385" fmla="*/ 4123116 w 4314500"/>
                <a:gd name="csY385" fmla="*/ 1898918 h 3383336"/>
                <a:gd name="csX386" fmla="*/ 4133688 w 4314500"/>
                <a:gd name="csY386" fmla="*/ 1911459 h 3383336"/>
                <a:gd name="csX387" fmla="*/ 4093112 w 4314500"/>
                <a:gd name="csY387" fmla="*/ 2003044 h 33833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Lst>
              <a:rect l="l" t="t" r="r" b="b"/>
              <a:pathLst>
                <a:path w="4314500" h="3383336">
                  <a:moveTo>
                    <a:pt x="4307233" y="1913549"/>
                  </a:moveTo>
                  <a:cubicBezTo>
                    <a:pt x="4297518" y="1873362"/>
                    <a:pt x="4252369" y="1791277"/>
                    <a:pt x="4197125" y="1770756"/>
                  </a:cubicBezTo>
                  <a:cubicBezTo>
                    <a:pt x="4189028" y="1767716"/>
                    <a:pt x="4147785" y="1756695"/>
                    <a:pt x="4111781" y="1756695"/>
                  </a:cubicBezTo>
                  <a:cubicBezTo>
                    <a:pt x="4113781" y="1743775"/>
                    <a:pt x="4115400" y="1715083"/>
                    <a:pt x="4117019" y="1702637"/>
                  </a:cubicBezTo>
                  <a:cubicBezTo>
                    <a:pt x="4121591" y="1666631"/>
                    <a:pt x="4125878" y="1632524"/>
                    <a:pt x="4138069" y="1597277"/>
                  </a:cubicBezTo>
                  <a:cubicBezTo>
                    <a:pt x="4143213" y="1582456"/>
                    <a:pt x="4149309" y="1567825"/>
                    <a:pt x="4155309" y="1553669"/>
                  </a:cubicBezTo>
                  <a:cubicBezTo>
                    <a:pt x="4162358" y="1536949"/>
                    <a:pt x="4169597" y="1519658"/>
                    <a:pt x="4175122" y="1502082"/>
                  </a:cubicBezTo>
                  <a:cubicBezTo>
                    <a:pt x="4201792" y="1417337"/>
                    <a:pt x="4175598" y="1358339"/>
                    <a:pt x="4142451" y="1283665"/>
                  </a:cubicBezTo>
                  <a:cubicBezTo>
                    <a:pt x="4138736" y="1275304"/>
                    <a:pt x="4134926" y="1266754"/>
                    <a:pt x="4131116" y="1258014"/>
                  </a:cubicBezTo>
                  <a:cubicBezTo>
                    <a:pt x="4106542" y="1201390"/>
                    <a:pt x="4111971" y="1138402"/>
                    <a:pt x="4117209" y="1077504"/>
                  </a:cubicBezTo>
                  <a:cubicBezTo>
                    <a:pt x="4120162" y="1043397"/>
                    <a:pt x="4123116" y="1008055"/>
                    <a:pt x="4120734" y="974708"/>
                  </a:cubicBezTo>
                  <a:cubicBezTo>
                    <a:pt x="4115114" y="898324"/>
                    <a:pt x="4069966" y="711544"/>
                    <a:pt x="3772881" y="627369"/>
                  </a:cubicBezTo>
                  <a:cubicBezTo>
                    <a:pt x="3719922" y="612358"/>
                    <a:pt x="3663439" y="602383"/>
                    <a:pt x="3604955" y="597633"/>
                  </a:cubicBezTo>
                  <a:cubicBezTo>
                    <a:pt x="3597812" y="597063"/>
                    <a:pt x="3589144" y="597348"/>
                    <a:pt x="3580000" y="597633"/>
                  </a:cubicBezTo>
                  <a:cubicBezTo>
                    <a:pt x="3563236" y="598203"/>
                    <a:pt x="3545900" y="598773"/>
                    <a:pt x="3533232" y="594307"/>
                  </a:cubicBezTo>
                  <a:cubicBezTo>
                    <a:pt x="3523421" y="590887"/>
                    <a:pt x="3519230" y="590222"/>
                    <a:pt x="3517802" y="590127"/>
                  </a:cubicBezTo>
                  <a:cubicBezTo>
                    <a:pt x="3517802" y="590127"/>
                    <a:pt x="3515706" y="580437"/>
                    <a:pt x="3512848" y="573501"/>
                  </a:cubicBezTo>
                  <a:cubicBezTo>
                    <a:pt x="3509801" y="565996"/>
                    <a:pt x="3509229" y="556210"/>
                    <a:pt x="3508657" y="546805"/>
                  </a:cubicBezTo>
                  <a:cubicBezTo>
                    <a:pt x="3508277" y="540155"/>
                    <a:pt x="3507896" y="533884"/>
                    <a:pt x="3506657" y="528564"/>
                  </a:cubicBezTo>
                  <a:cubicBezTo>
                    <a:pt x="3486369" y="436694"/>
                    <a:pt x="3424933" y="401257"/>
                    <a:pt x="3353781" y="360120"/>
                  </a:cubicBezTo>
                  <a:cubicBezTo>
                    <a:pt x="3338541" y="351379"/>
                    <a:pt x="3322825" y="342259"/>
                    <a:pt x="3307204" y="332378"/>
                  </a:cubicBezTo>
                  <a:cubicBezTo>
                    <a:pt x="3259388" y="302357"/>
                    <a:pt x="3229385" y="257419"/>
                    <a:pt x="3200333" y="213907"/>
                  </a:cubicBezTo>
                  <a:cubicBezTo>
                    <a:pt x="3181569" y="185785"/>
                    <a:pt x="3162138" y="156714"/>
                    <a:pt x="3138040" y="131727"/>
                  </a:cubicBezTo>
                  <a:cubicBezTo>
                    <a:pt x="3069269" y="60569"/>
                    <a:pt x="2956588" y="13351"/>
                    <a:pt x="2829049" y="2330"/>
                  </a:cubicBezTo>
                  <a:cubicBezTo>
                    <a:pt x="2704747" y="-8405"/>
                    <a:pt x="2582637" y="19906"/>
                    <a:pt x="2464622" y="47268"/>
                  </a:cubicBezTo>
                  <a:cubicBezTo>
                    <a:pt x="2378612" y="67219"/>
                    <a:pt x="2247166" y="91350"/>
                    <a:pt x="2157251" y="93345"/>
                  </a:cubicBezTo>
                  <a:cubicBezTo>
                    <a:pt x="2156107" y="93345"/>
                    <a:pt x="2155441" y="93440"/>
                    <a:pt x="2154964" y="93535"/>
                  </a:cubicBezTo>
                  <a:cubicBezTo>
                    <a:pt x="2063334" y="90685"/>
                    <a:pt x="1936937" y="67409"/>
                    <a:pt x="1849879" y="47268"/>
                  </a:cubicBezTo>
                  <a:cubicBezTo>
                    <a:pt x="1731769" y="19906"/>
                    <a:pt x="1609753" y="-8405"/>
                    <a:pt x="1485452" y="2330"/>
                  </a:cubicBezTo>
                  <a:cubicBezTo>
                    <a:pt x="1357912" y="13351"/>
                    <a:pt x="1245232" y="60569"/>
                    <a:pt x="1176461" y="131727"/>
                  </a:cubicBezTo>
                  <a:cubicBezTo>
                    <a:pt x="1152363" y="156714"/>
                    <a:pt x="1132932" y="185785"/>
                    <a:pt x="1114168" y="213907"/>
                  </a:cubicBezTo>
                  <a:cubicBezTo>
                    <a:pt x="1085116" y="257324"/>
                    <a:pt x="1055113" y="302357"/>
                    <a:pt x="1007297" y="332378"/>
                  </a:cubicBezTo>
                  <a:cubicBezTo>
                    <a:pt x="991581" y="342259"/>
                    <a:pt x="975865" y="351284"/>
                    <a:pt x="960720" y="360120"/>
                  </a:cubicBezTo>
                  <a:cubicBezTo>
                    <a:pt x="889568" y="401162"/>
                    <a:pt x="828132" y="436694"/>
                    <a:pt x="807844" y="528564"/>
                  </a:cubicBezTo>
                  <a:cubicBezTo>
                    <a:pt x="806701" y="533884"/>
                    <a:pt x="806320" y="540155"/>
                    <a:pt x="805843" y="546805"/>
                  </a:cubicBezTo>
                  <a:cubicBezTo>
                    <a:pt x="805272" y="556210"/>
                    <a:pt x="804700" y="565996"/>
                    <a:pt x="801652" y="573501"/>
                  </a:cubicBezTo>
                  <a:cubicBezTo>
                    <a:pt x="798795" y="580532"/>
                    <a:pt x="790984" y="590887"/>
                    <a:pt x="781269" y="594307"/>
                  </a:cubicBezTo>
                  <a:cubicBezTo>
                    <a:pt x="768601" y="598773"/>
                    <a:pt x="751265" y="598203"/>
                    <a:pt x="734501" y="597633"/>
                  </a:cubicBezTo>
                  <a:cubicBezTo>
                    <a:pt x="725357" y="597348"/>
                    <a:pt x="716689" y="597063"/>
                    <a:pt x="709546" y="597633"/>
                  </a:cubicBezTo>
                  <a:cubicBezTo>
                    <a:pt x="651062" y="602383"/>
                    <a:pt x="594579" y="612358"/>
                    <a:pt x="541620" y="627369"/>
                  </a:cubicBezTo>
                  <a:cubicBezTo>
                    <a:pt x="244535" y="711544"/>
                    <a:pt x="199387" y="898324"/>
                    <a:pt x="193767" y="974708"/>
                  </a:cubicBezTo>
                  <a:cubicBezTo>
                    <a:pt x="191290" y="1008055"/>
                    <a:pt x="194338" y="1043302"/>
                    <a:pt x="197291" y="1077504"/>
                  </a:cubicBezTo>
                  <a:cubicBezTo>
                    <a:pt x="202530" y="1138402"/>
                    <a:pt x="207864" y="1201295"/>
                    <a:pt x="183385" y="1258014"/>
                  </a:cubicBezTo>
                  <a:cubicBezTo>
                    <a:pt x="179575" y="1266754"/>
                    <a:pt x="175765" y="1275304"/>
                    <a:pt x="172050" y="1283665"/>
                  </a:cubicBezTo>
                  <a:cubicBezTo>
                    <a:pt x="138903" y="1358339"/>
                    <a:pt x="112709" y="1417432"/>
                    <a:pt x="139379" y="1502082"/>
                  </a:cubicBezTo>
                  <a:cubicBezTo>
                    <a:pt x="144904" y="1519563"/>
                    <a:pt x="152143" y="1536949"/>
                    <a:pt x="159191" y="1553669"/>
                  </a:cubicBezTo>
                  <a:cubicBezTo>
                    <a:pt x="165192" y="1567825"/>
                    <a:pt x="171288" y="1582551"/>
                    <a:pt x="176431" y="1597277"/>
                  </a:cubicBezTo>
                  <a:cubicBezTo>
                    <a:pt x="188623" y="1632619"/>
                    <a:pt x="192910" y="1666631"/>
                    <a:pt x="197482" y="1702637"/>
                  </a:cubicBezTo>
                  <a:cubicBezTo>
                    <a:pt x="199101" y="1715178"/>
                    <a:pt x="200720" y="1740545"/>
                    <a:pt x="202720" y="1753465"/>
                  </a:cubicBezTo>
                  <a:cubicBezTo>
                    <a:pt x="161763" y="1753465"/>
                    <a:pt x="125473" y="1767811"/>
                    <a:pt x="117376" y="1770851"/>
                  </a:cubicBezTo>
                  <a:cubicBezTo>
                    <a:pt x="62131" y="1791467"/>
                    <a:pt x="16983" y="1873457"/>
                    <a:pt x="7267" y="1913644"/>
                  </a:cubicBezTo>
                  <a:cubicBezTo>
                    <a:pt x="-12735" y="1996108"/>
                    <a:pt x="8315" y="2079048"/>
                    <a:pt x="73371" y="2174908"/>
                  </a:cubicBezTo>
                  <a:cubicBezTo>
                    <a:pt x="80705" y="2185644"/>
                    <a:pt x="88801" y="2196474"/>
                    <a:pt x="96612" y="2207020"/>
                  </a:cubicBezTo>
                  <a:cubicBezTo>
                    <a:pt x="132997" y="2255568"/>
                    <a:pt x="170621" y="2305730"/>
                    <a:pt x="148142" y="2370714"/>
                  </a:cubicBezTo>
                  <a:cubicBezTo>
                    <a:pt x="143284" y="2384680"/>
                    <a:pt x="136426" y="2397600"/>
                    <a:pt x="129854" y="2410141"/>
                  </a:cubicBezTo>
                  <a:cubicBezTo>
                    <a:pt x="120424" y="2427907"/>
                    <a:pt x="111566" y="2444723"/>
                    <a:pt x="107661" y="2464484"/>
                  </a:cubicBezTo>
                  <a:cubicBezTo>
                    <a:pt x="98707" y="2510086"/>
                    <a:pt x="110518" y="2553599"/>
                    <a:pt x="142618" y="2593881"/>
                  </a:cubicBezTo>
                  <a:cubicBezTo>
                    <a:pt x="147190" y="2599581"/>
                    <a:pt x="151762" y="2604996"/>
                    <a:pt x="156334" y="2610317"/>
                  </a:cubicBezTo>
                  <a:cubicBezTo>
                    <a:pt x="171669" y="2628273"/>
                    <a:pt x="186242" y="2645279"/>
                    <a:pt x="194148" y="2670170"/>
                  </a:cubicBezTo>
                  <a:cubicBezTo>
                    <a:pt x="203101" y="2698196"/>
                    <a:pt x="205102" y="2728313"/>
                    <a:pt x="206911" y="2757385"/>
                  </a:cubicBezTo>
                  <a:cubicBezTo>
                    <a:pt x="208054" y="2776006"/>
                    <a:pt x="209293" y="2795292"/>
                    <a:pt x="212436" y="2813533"/>
                  </a:cubicBezTo>
                  <a:cubicBezTo>
                    <a:pt x="230248" y="2919083"/>
                    <a:pt x="311305" y="2952810"/>
                    <a:pt x="396364" y="2973521"/>
                  </a:cubicBezTo>
                  <a:cubicBezTo>
                    <a:pt x="403126" y="2975136"/>
                    <a:pt x="409984" y="2976752"/>
                    <a:pt x="416842" y="2978367"/>
                  </a:cubicBezTo>
                  <a:cubicBezTo>
                    <a:pt x="453228" y="2986917"/>
                    <a:pt x="490947" y="2995753"/>
                    <a:pt x="524856" y="3013234"/>
                  </a:cubicBezTo>
                  <a:cubicBezTo>
                    <a:pt x="559908" y="3031284"/>
                    <a:pt x="581625" y="3058171"/>
                    <a:pt x="604580" y="3086578"/>
                  </a:cubicBezTo>
                  <a:cubicBezTo>
                    <a:pt x="610200" y="3093513"/>
                    <a:pt x="615820" y="3100543"/>
                    <a:pt x="621820" y="3107574"/>
                  </a:cubicBezTo>
                  <a:cubicBezTo>
                    <a:pt x="682304" y="3178732"/>
                    <a:pt x="761266" y="3241816"/>
                    <a:pt x="856326" y="3295114"/>
                  </a:cubicBezTo>
                  <a:cubicBezTo>
                    <a:pt x="1049493" y="3403420"/>
                    <a:pt x="1245041" y="3412160"/>
                    <a:pt x="1421635" y="3320480"/>
                  </a:cubicBezTo>
                  <a:cubicBezTo>
                    <a:pt x="1594990" y="3230510"/>
                    <a:pt x="1737579" y="3063871"/>
                    <a:pt x="1802825" y="2874906"/>
                  </a:cubicBezTo>
                  <a:cubicBezTo>
                    <a:pt x="1836163" y="2778476"/>
                    <a:pt x="1847402" y="2678721"/>
                    <a:pt x="1835496" y="2586470"/>
                  </a:cubicBezTo>
                  <a:lnTo>
                    <a:pt x="1834639" y="2579820"/>
                  </a:lnTo>
                  <a:lnTo>
                    <a:pt x="1840354" y="2583240"/>
                  </a:lnTo>
                  <a:cubicBezTo>
                    <a:pt x="1922364" y="2631788"/>
                    <a:pt x="2025996" y="2655634"/>
                    <a:pt x="2157251" y="2656014"/>
                  </a:cubicBezTo>
                  <a:cubicBezTo>
                    <a:pt x="2288505" y="2655634"/>
                    <a:pt x="2392137" y="2631788"/>
                    <a:pt x="2474147" y="2583240"/>
                  </a:cubicBezTo>
                  <a:lnTo>
                    <a:pt x="2479862" y="2579820"/>
                  </a:lnTo>
                  <a:lnTo>
                    <a:pt x="2479005" y="2586470"/>
                  </a:lnTo>
                  <a:cubicBezTo>
                    <a:pt x="2467004" y="2678625"/>
                    <a:pt x="2478338" y="2778381"/>
                    <a:pt x="2511676" y="2874906"/>
                  </a:cubicBezTo>
                  <a:cubicBezTo>
                    <a:pt x="2576922" y="3063871"/>
                    <a:pt x="2719511" y="3230415"/>
                    <a:pt x="2892866" y="3320480"/>
                  </a:cubicBezTo>
                  <a:cubicBezTo>
                    <a:pt x="3069460" y="3412160"/>
                    <a:pt x="3264913" y="3403325"/>
                    <a:pt x="3458175" y="3295114"/>
                  </a:cubicBezTo>
                  <a:cubicBezTo>
                    <a:pt x="3553330" y="3241816"/>
                    <a:pt x="3632197" y="3178732"/>
                    <a:pt x="3692680" y="3107574"/>
                  </a:cubicBezTo>
                  <a:cubicBezTo>
                    <a:pt x="3698681" y="3100543"/>
                    <a:pt x="3704301" y="3093513"/>
                    <a:pt x="3709921" y="3086578"/>
                  </a:cubicBezTo>
                  <a:cubicBezTo>
                    <a:pt x="3732876" y="3058171"/>
                    <a:pt x="3754593" y="3031284"/>
                    <a:pt x="3789645" y="3013234"/>
                  </a:cubicBezTo>
                  <a:cubicBezTo>
                    <a:pt x="3823554" y="2995753"/>
                    <a:pt x="3861273" y="2986917"/>
                    <a:pt x="3897658" y="2978367"/>
                  </a:cubicBezTo>
                  <a:cubicBezTo>
                    <a:pt x="3904516" y="2976752"/>
                    <a:pt x="3911374" y="2975136"/>
                    <a:pt x="3918137" y="2973521"/>
                  </a:cubicBezTo>
                  <a:cubicBezTo>
                    <a:pt x="4003100" y="2952810"/>
                    <a:pt x="4084158" y="2919083"/>
                    <a:pt x="4102065" y="2813533"/>
                  </a:cubicBezTo>
                  <a:cubicBezTo>
                    <a:pt x="4105113" y="2795292"/>
                    <a:pt x="4106351" y="2776006"/>
                    <a:pt x="4107590" y="2757385"/>
                  </a:cubicBezTo>
                  <a:cubicBezTo>
                    <a:pt x="4109494" y="2728313"/>
                    <a:pt x="4111399" y="2698196"/>
                    <a:pt x="4120353" y="2670170"/>
                  </a:cubicBezTo>
                  <a:cubicBezTo>
                    <a:pt x="4128354" y="2645279"/>
                    <a:pt x="4142832" y="2628273"/>
                    <a:pt x="4158167" y="2610317"/>
                  </a:cubicBezTo>
                  <a:cubicBezTo>
                    <a:pt x="4162644" y="2605092"/>
                    <a:pt x="4167311" y="2599676"/>
                    <a:pt x="4171883" y="2593881"/>
                  </a:cubicBezTo>
                  <a:cubicBezTo>
                    <a:pt x="4203983" y="2553599"/>
                    <a:pt x="4215794" y="2510086"/>
                    <a:pt x="4206840" y="2464484"/>
                  </a:cubicBezTo>
                  <a:cubicBezTo>
                    <a:pt x="4202935" y="2444723"/>
                    <a:pt x="4194076" y="2427907"/>
                    <a:pt x="4184647" y="2410141"/>
                  </a:cubicBezTo>
                  <a:cubicBezTo>
                    <a:pt x="4177979" y="2397600"/>
                    <a:pt x="4171121" y="2384680"/>
                    <a:pt x="4166359" y="2370714"/>
                  </a:cubicBezTo>
                  <a:cubicBezTo>
                    <a:pt x="4143880" y="2305730"/>
                    <a:pt x="4181503" y="2255568"/>
                    <a:pt x="4217889" y="2207020"/>
                  </a:cubicBezTo>
                  <a:cubicBezTo>
                    <a:pt x="4225795" y="2196569"/>
                    <a:pt x="4233891" y="2185644"/>
                    <a:pt x="4241130" y="2174908"/>
                  </a:cubicBezTo>
                  <a:cubicBezTo>
                    <a:pt x="4306186" y="2079048"/>
                    <a:pt x="4327236" y="1996108"/>
                    <a:pt x="4307233" y="1913644"/>
                  </a:cubicBezTo>
                  <a:close/>
                  <a:moveTo>
                    <a:pt x="4092349" y="2003044"/>
                  </a:moveTo>
                  <a:cubicBezTo>
                    <a:pt x="4046725" y="2056057"/>
                    <a:pt x="3987384" y="2096054"/>
                    <a:pt x="3924614" y="2138331"/>
                  </a:cubicBezTo>
                  <a:cubicBezTo>
                    <a:pt x="3872608" y="2173388"/>
                    <a:pt x="3818791" y="2209680"/>
                    <a:pt x="3767166" y="2256708"/>
                  </a:cubicBezTo>
                  <a:cubicBezTo>
                    <a:pt x="3760594" y="2262693"/>
                    <a:pt x="3753926" y="2268678"/>
                    <a:pt x="3747354" y="2274664"/>
                  </a:cubicBezTo>
                  <a:cubicBezTo>
                    <a:pt x="3693347" y="2323211"/>
                    <a:pt x="3637531" y="2373469"/>
                    <a:pt x="3608098" y="2441683"/>
                  </a:cubicBezTo>
                  <a:cubicBezTo>
                    <a:pt x="3596192" y="2469234"/>
                    <a:pt x="3599621" y="2499256"/>
                    <a:pt x="3616766" y="2518162"/>
                  </a:cubicBezTo>
                  <a:cubicBezTo>
                    <a:pt x="3630673" y="2533458"/>
                    <a:pt x="3650961" y="2538398"/>
                    <a:pt x="3672202" y="2531748"/>
                  </a:cubicBezTo>
                  <a:lnTo>
                    <a:pt x="3690204" y="2526047"/>
                  </a:lnTo>
                  <a:cubicBezTo>
                    <a:pt x="3769262" y="2500871"/>
                    <a:pt x="3807743" y="2489850"/>
                    <a:pt x="3817553" y="2514837"/>
                  </a:cubicBezTo>
                  <a:cubicBezTo>
                    <a:pt x="3824126" y="2531937"/>
                    <a:pt x="3805647" y="2550939"/>
                    <a:pt x="3784311" y="2572885"/>
                  </a:cubicBezTo>
                  <a:cubicBezTo>
                    <a:pt x="3755069" y="2603001"/>
                    <a:pt x="3718684" y="2640528"/>
                    <a:pt x="3729542" y="2692876"/>
                  </a:cubicBezTo>
                  <a:cubicBezTo>
                    <a:pt x="3739163" y="2739619"/>
                    <a:pt x="3802694" y="2736864"/>
                    <a:pt x="3849081" y="2734868"/>
                  </a:cubicBezTo>
                  <a:cubicBezTo>
                    <a:pt x="3864321" y="2734204"/>
                    <a:pt x="3878704" y="2733538"/>
                    <a:pt x="3888896" y="2734678"/>
                  </a:cubicBezTo>
                  <a:cubicBezTo>
                    <a:pt x="3909279" y="2736864"/>
                    <a:pt x="3925471" y="2743514"/>
                    <a:pt x="3932234" y="2752635"/>
                  </a:cubicBezTo>
                  <a:cubicBezTo>
                    <a:pt x="3935758" y="2757385"/>
                    <a:pt x="3936902" y="2762800"/>
                    <a:pt x="3935758" y="2769165"/>
                  </a:cubicBezTo>
                  <a:cubicBezTo>
                    <a:pt x="3931853" y="2790256"/>
                    <a:pt x="3900040" y="2803082"/>
                    <a:pt x="3879466" y="2806502"/>
                  </a:cubicBezTo>
                  <a:cubicBezTo>
                    <a:pt x="3854891" y="2810587"/>
                    <a:pt x="3830412" y="2807357"/>
                    <a:pt x="3806790" y="2804222"/>
                  </a:cubicBezTo>
                  <a:cubicBezTo>
                    <a:pt x="3791169" y="2802132"/>
                    <a:pt x="3775453" y="2800042"/>
                    <a:pt x="3759546" y="2800042"/>
                  </a:cubicBezTo>
                  <a:cubicBezTo>
                    <a:pt x="3735257" y="2800042"/>
                    <a:pt x="3710588" y="2804982"/>
                    <a:pt x="3686108" y="2822368"/>
                  </a:cubicBezTo>
                  <a:cubicBezTo>
                    <a:pt x="3654485" y="2844789"/>
                    <a:pt x="3631530" y="2876236"/>
                    <a:pt x="3609241" y="2906638"/>
                  </a:cubicBezTo>
                  <a:cubicBezTo>
                    <a:pt x="3597240" y="2922979"/>
                    <a:pt x="3584857" y="2939985"/>
                    <a:pt x="3571427" y="2954900"/>
                  </a:cubicBezTo>
                  <a:cubicBezTo>
                    <a:pt x="3540185" y="2989767"/>
                    <a:pt x="3502371" y="3019219"/>
                    <a:pt x="3465795" y="3047720"/>
                  </a:cubicBezTo>
                  <a:cubicBezTo>
                    <a:pt x="3452936" y="3057696"/>
                    <a:pt x="3439696" y="3068051"/>
                    <a:pt x="3426838" y="3078502"/>
                  </a:cubicBezTo>
                  <a:lnTo>
                    <a:pt x="3415979" y="3087243"/>
                  </a:lnTo>
                  <a:cubicBezTo>
                    <a:pt x="3367783" y="3126290"/>
                    <a:pt x="3326158" y="3159922"/>
                    <a:pt x="3299203" y="3215024"/>
                  </a:cubicBezTo>
                  <a:cubicBezTo>
                    <a:pt x="3276438" y="3261577"/>
                    <a:pt x="3256340" y="3253596"/>
                    <a:pt x="3249673" y="3250936"/>
                  </a:cubicBezTo>
                  <a:cubicBezTo>
                    <a:pt x="3228146" y="3242386"/>
                    <a:pt x="3221003" y="3221675"/>
                    <a:pt x="3230051" y="3194123"/>
                  </a:cubicBezTo>
                  <a:lnTo>
                    <a:pt x="3233480" y="3183863"/>
                  </a:lnTo>
                  <a:lnTo>
                    <a:pt x="3222717" y="3185003"/>
                  </a:lnTo>
                  <a:cubicBezTo>
                    <a:pt x="3153946" y="3192128"/>
                    <a:pt x="3106321" y="3189278"/>
                    <a:pt x="3077175" y="3176262"/>
                  </a:cubicBezTo>
                  <a:cubicBezTo>
                    <a:pt x="3069460" y="3172842"/>
                    <a:pt x="3060316" y="3167237"/>
                    <a:pt x="3060221" y="3160207"/>
                  </a:cubicBezTo>
                  <a:cubicBezTo>
                    <a:pt x="3060125" y="3151371"/>
                    <a:pt x="3073651" y="3138640"/>
                    <a:pt x="3093082" y="3129425"/>
                  </a:cubicBezTo>
                  <a:cubicBezTo>
                    <a:pt x="3131753" y="3110994"/>
                    <a:pt x="3175854" y="3098168"/>
                    <a:pt x="3218431" y="3085817"/>
                  </a:cubicBezTo>
                  <a:cubicBezTo>
                    <a:pt x="3277200" y="3068717"/>
                    <a:pt x="3337970" y="3051141"/>
                    <a:pt x="3384071" y="3018364"/>
                  </a:cubicBezTo>
                  <a:cubicBezTo>
                    <a:pt x="3429981" y="2985777"/>
                    <a:pt x="3486464" y="2935044"/>
                    <a:pt x="3494656" y="2878991"/>
                  </a:cubicBezTo>
                  <a:cubicBezTo>
                    <a:pt x="3498466" y="2852675"/>
                    <a:pt x="3491322" y="2827689"/>
                    <a:pt x="3473320" y="2804792"/>
                  </a:cubicBezTo>
                  <a:cubicBezTo>
                    <a:pt x="3416837" y="2732778"/>
                    <a:pt x="3347876" y="2783226"/>
                    <a:pt x="3292440" y="2823698"/>
                  </a:cubicBezTo>
                  <a:cubicBezTo>
                    <a:pt x="3278057" y="2834244"/>
                    <a:pt x="3264341" y="2844219"/>
                    <a:pt x="3251768" y="2851630"/>
                  </a:cubicBezTo>
                  <a:cubicBezTo>
                    <a:pt x="3167567" y="2901033"/>
                    <a:pt x="3080699" y="2928394"/>
                    <a:pt x="2993355" y="2933144"/>
                  </a:cubicBezTo>
                  <a:cubicBezTo>
                    <a:pt x="2952969" y="2935329"/>
                    <a:pt x="2822857" y="2930199"/>
                    <a:pt x="2784091" y="2894952"/>
                  </a:cubicBezTo>
                  <a:cubicBezTo>
                    <a:pt x="2777709" y="2889252"/>
                    <a:pt x="2774566" y="2883172"/>
                    <a:pt x="2774280" y="2876616"/>
                  </a:cubicBezTo>
                  <a:cubicBezTo>
                    <a:pt x="2773994" y="2869681"/>
                    <a:pt x="2776566" y="2867496"/>
                    <a:pt x="2777328" y="2866736"/>
                  </a:cubicBezTo>
                  <a:cubicBezTo>
                    <a:pt x="2780947" y="2863600"/>
                    <a:pt x="2788568" y="2862840"/>
                    <a:pt x="2798188" y="2864740"/>
                  </a:cubicBezTo>
                  <a:cubicBezTo>
                    <a:pt x="2806379" y="2866261"/>
                    <a:pt x="2814380" y="2868826"/>
                    <a:pt x="2822762" y="2871581"/>
                  </a:cubicBezTo>
                  <a:cubicBezTo>
                    <a:pt x="2833240" y="2875001"/>
                    <a:pt x="2844098" y="2878516"/>
                    <a:pt x="2855909" y="2880036"/>
                  </a:cubicBezTo>
                  <a:cubicBezTo>
                    <a:pt x="2894295" y="2884882"/>
                    <a:pt x="2935253" y="2880511"/>
                    <a:pt x="2977734" y="2867116"/>
                  </a:cubicBezTo>
                  <a:cubicBezTo>
                    <a:pt x="3063459" y="2840039"/>
                    <a:pt x="3141945" y="2782466"/>
                    <a:pt x="3182617" y="2716723"/>
                  </a:cubicBezTo>
                  <a:cubicBezTo>
                    <a:pt x="3215288" y="2663805"/>
                    <a:pt x="3221098" y="2619247"/>
                    <a:pt x="3199857" y="2584190"/>
                  </a:cubicBezTo>
                  <a:cubicBezTo>
                    <a:pt x="3180236" y="2551794"/>
                    <a:pt x="3128705" y="2554644"/>
                    <a:pt x="3100035" y="2566709"/>
                  </a:cubicBezTo>
                  <a:cubicBezTo>
                    <a:pt x="3060792" y="2583335"/>
                    <a:pt x="2951921" y="2614972"/>
                    <a:pt x="2898867" y="2614972"/>
                  </a:cubicBezTo>
                  <a:cubicBezTo>
                    <a:pt x="2845813" y="2614972"/>
                    <a:pt x="2771232" y="2595496"/>
                    <a:pt x="2752182" y="2536118"/>
                  </a:cubicBezTo>
                  <a:cubicBezTo>
                    <a:pt x="2732275" y="2474079"/>
                    <a:pt x="2699890" y="2416696"/>
                    <a:pt x="2634453" y="2416696"/>
                  </a:cubicBezTo>
                  <a:cubicBezTo>
                    <a:pt x="2496055" y="2416696"/>
                    <a:pt x="2359943" y="2522057"/>
                    <a:pt x="2157060" y="2522057"/>
                  </a:cubicBezTo>
                  <a:cubicBezTo>
                    <a:pt x="1969227" y="2522057"/>
                    <a:pt x="1815589" y="2416696"/>
                    <a:pt x="1679667" y="2416696"/>
                  </a:cubicBezTo>
                  <a:cubicBezTo>
                    <a:pt x="1614230" y="2416696"/>
                    <a:pt x="1581845" y="2474079"/>
                    <a:pt x="1561938" y="2536118"/>
                  </a:cubicBezTo>
                  <a:cubicBezTo>
                    <a:pt x="1542888" y="2595496"/>
                    <a:pt x="1466021" y="2614972"/>
                    <a:pt x="1415253" y="2614972"/>
                  </a:cubicBezTo>
                  <a:cubicBezTo>
                    <a:pt x="1364485" y="2614972"/>
                    <a:pt x="1253328" y="2583240"/>
                    <a:pt x="1214085" y="2566709"/>
                  </a:cubicBezTo>
                  <a:cubicBezTo>
                    <a:pt x="1185415" y="2554644"/>
                    <a:pt x="1133884" y="2551794"/>
                    <a:pt x="1114263" y="2584190"/>
                  </a:cubicBezTo>
                  <a:cubicBezTo>
                    <a:pt x="1093022" y="2619247"/>
                    <a:pt x="1098832" y="2663899"/>
                    <a:pt x="1131503" y="2716723"/>
                  </a:cubicBezTo>
                  <a:cubicBezTo>
                    <a:pt x="1172080" y="2782466"/>
                    <a:pt x="1250661" y="2840039"/>
                    <a:pt x="1336386" y="2867116"/>
                  </a:cubicBezTo>
                  <a:cubicBezTo>
                    <a:pt x="1378867" y="2880511"/>
                    <a:pt x="1419825" y="2884882"/>
                    <a:pt x="1458211" y="2880036"/>
                  </a:cubicBezTo>
                  <a:cubicBezTo>
                    <a:pt x="1469926" y="2878516"/>
                    <a:pt x="1480785" y="2875001"/>
                    <a:pt x="1491358" y="2871581"/>
                  </a:cubicBezTo>
                  <a:cubicBezTo>
                    <a:pt x="1499740" y="2868826"/>
                    <a:pt x="1507645" y="2866261"/>
                    <a:pt x="1515932" y="2864740"/>
                  </a:cubicBezTo>
                  <a:cubicBezTo>
                    <a:pt x="1525552" y="2862935"/>
                    <a:pt x="1533172" y="2863696"/>
                    <a:pt x="1536792" y="2866736"/>
                  </a:cubicBezTo>
                  <a:cubicBezTo>
                    <a:pt x="1537649" y="2867496"/>
                    <a:pt x="1540126" y="2869681"/>
                    <a:pt x="1539840" y="2876616"/>
                  </a:cubicBezTo>
                  <a:cubicBezTo>
                    <a:pt x="1539554" y="2883267"/>
                    <a:pt x="1536316" y="2889252"/>
                    <a:pt x="1530029" y="2894952"/>
                  </a:cubicBezTo>
                  <a:cubicBezTo>
                    <a:pt x="1491262" y="2930104"/>
                    <a:pt x="1361246" y="2935329"/>
                    <a:pt x="1320765" y="2933144"/>
                  </a:cubicBezTo>
                  <a:cubicBezTo>
                    <a:pt x="1233516" y="2928394"/>
                    <a:pt x="1146553" y="2901033"/>
                    <a:pt x="1062352" y="2851630"/>
                  </a:cubicBezTo>
                  <a:cubicBezTo>
                    <a:pt x="1049683" y="2844219"/>
                    <a:pt x="1036063" y="2834244"/>
                    <a:pt x="1021680" y="2823698"/>
                  </a:cubicBezTo>
                  <a:cubicBezTo>
                    <a:pt x="966244" y="2783131"/>
                    <a:pt x="897283" y="2732778"/>
                    <a:pt x="840800" y="2804792"/>
                  </a:cubicBezTo>
                  <a:cubicBezTo>
                    <a:pt x="822798" y="2827689"/>
                    <a:pt x="815654" y="2852675"/>
                    <a:pt x="819464" y="2878991"/>
                  </a:cubicBezTo>
                  <a:cubicBezTo>
                    <a:pt x="827656" y="2935044"/>
                    <a:pt x="884139" y="2985777"/>
                    <a:pt x="930049" y="3018364"/>
                  </a:cubicBezTo>
                  <a:cubicBezTo>
                    <a:pt x="976055" y="3051045"/>
                    <a:pt x="1036920" y="3068717"/>
                    <a:pt x="1095689" y="3085817"/>
                  </a:cubicBezTo>
                  <a:cubicBezTo>
                    <a:pt x="1138266" y="3098168"/>
                    <a:pt x="1182367" y="3110994"/>
                    <a:pt x="1221038" y="3129425"/>
                  </a:cubicBezTo>
                  <a:cubicBezTo>
                    <a:pt x="1240469" y="3138735"/>
                    <a:pt x="1253995" y="3151371"/>
                    <a:pt x="1253899" y="3160207"/>
                  </a:cubicBezTo>
                  <a:cubicBezTo>
                    <a:pt x="1253899" y="3167237"/>
                    <a:pt x="1244660" y="3172842"/>
                    <a:pt x="1236945" y="3176262"/>
                  </a:cubicBezTo>
                  <a:cubicBezTo>
                    <a:pt x="1207798" y="3189278"/>
                    <a:pt x="1160269" y="3192128"/>
                    <a:pt x="1091403" y="3185003"/>
                  </a:cubicBezTo>
                  <a:lnTo>
                    <a:pt x="1080640" y="3183863"/>
                  </a:lnTo>
                  <a:lnTo>
                    <a:pt x="1084069" y="3194123"/>
                  </a:lnTo>
                  <a:cubicBezTo>
                    <a:pt x="1093213" y="3221675"/>
                    <a:pt x="1086069" y="3242386"/>
                    <a:pt x="1064447" y="3250936"/>
                  </a:cubicBezTo>
                  <a:cubicBezTo>
                    <a:pt x="1057875" y="3253502"/>
                    <a:pt x="1037682" y="3261482"/>
                    <a:pt x="1014917" y="3215024"/>
                  </a:cubicBezTo>
                  <a:cubicBezTo>
                    <a:pt x="987961" y="3159922"/>
                    <a:pt x="946337" y="3126195"/>
                    <a:pt x="898141" y="3087243"/>
                  </a:cubicBezTo>
                  <a:lnTo>
                    <a:pt x="887282" y="3078502"/>
                  </a:lnTo>
                  <a:cubicBezTo>
                    <a:pt x="874423" y="3068051"/>
                    <a:pt x="861184" y="3057696"/>
                    <a:pt x="848325" y="3047720"/>
                  </a:cubicBezTo>
                  <a:cubicBezTo>
                    <a:pt x="811749" y="3019219"/>
                    <a:pt x="773935" y="2989862"/>
                    <a:pt x="742693" y="2954900"/>
                  </a:cubicBezTo>
                  <a:cubicBezTo>
                    <a:pt x="729262" y="2939890"/>
                    <a:pt x="716880" y="2922979"/>
                    <a:pt x="704878" y="2906638"/>
                  </a:cubicBezTo>
                  <a:cubicBezTo>
                    <a:pt x="682590" y="2876236"/>
                    <a:pt x="659539" y="2844789"/>
                    <a:pt x="628012" y="2822368"/>
                  </a:cubicBezTo>
                  <a:cubicBezTo>
                    <a:pt x="603437" y="2804887"/>
                    <a:pt x="578863" y="2800042"/>
                    <a:pt x="554574" y="2800042"/>
                  </a:cubicBezTo>
                  <a:cubicBezTo>
                    <a:pt x="538667" y="2800042"/>
                    <a:pt x="522856" y="2802132"/>
                    <a:pt x="507330" y="2804222"/>
                  </a:cubicBezTo>
                  <a:cubicBezTo>
                    <a:pt x="483708" y="2807357"/>
                    <a:pt x="459229" y="2810587"/>
                    <a:pt x="434654" y="2806502"/>
                  </a:cubicBezTo>
                  <a:cubicBezTo>
                    <a:pt x="414175" y="2803082"/>
                    <a:pt x="382267" y="2790256"/>
                    <a:pt x="378361" y="2769165"/>
                  </a:cubicBezTo>
                  <a:cubicBezTo>
                    <a:pt x="377218" y="2762705"/>
                    <a:pt x="378361" y="2757290"/>
                    <a:pt x="381886" y="2752635"/>
                  </a:cubicBezTo>
                  <a:cubicBezTo>
                    <a:pt x="388744" y="2743514"/>
                    <a:pt x="404936" y="2736864"/>
                    <a:pt x="425224" y="2734678"/>
                  </a:cubicBezTo>
                  <a:cubicBezTo>
                    <a:pt x="435511" y="2733634"/>
                    <a:pt x="449894" y="2734204"/>
                    <a:pt x="465039" y="2734868"/>
                  </a:cubicBezTo>
                  <a:cubicBezTo>
                    <a:pt x="511426" y="2736864"/>
                    <a:pt x="574957" y="2739619"/>
                    <a:pt x="584578" y="2692876"/>
                  </a:cubicBezTo>
                  <a:cubicBezTo>
                    <a:pt x="595436" y="2640528"/>
                    <a:pt x="559051" y="2603001"/>
                    <a:pt x="529809" y="2572885"/>
                  </a:cubicBezTo>
                  <a:cubicBezTo>
                    <a:pt x="508473" y="2550939"/>
                    <a:pt x="490090" y="2531937"/>
                    <a:pt x="496567" y="2514837"/>
                  </a:cubicBezTo>
                  <a:cubicBezTo>
                    <a:pt x="506473" y="2489850"/>
                    <a:pt x="544858" y="2500871"/>
                    <a:pt x="623916" y="2526047"/>
                  </a:cubicBezTo>
                  <a:lnTo>
                    <a:pt x="641918" y="2531748"/>
                  </a:lnTo>
                  <a:cubicBezTo>
                    <a:pt x="663254" y="2538493"/>
                    <a:pt x="683447" y="2533553"/>
                    <a:pt x="697354" y="2518162"/>
                  </a:cubicBezTo>
                  <a:cubicBezTo>
                    <a:pt x="714499" y="2499256"/>
                    <a:pt x="717928" y="2469234"/>
                    <a:pt x="706021" y="2441683"/>
                  </a:cubicBezTo>
                  <a:cubicBezTo>
                    <a:pt x="676589" y="2373469"/>
                    <a:pt x="620773" y="2323211"/>
                    <a:pt x="566766" y="2274664"/>
                  </a:cubicBezTo>
                  <a:cubicBezTo>
                    <a:pt x="560098" y="2268678"/>
                    <a:pt x="553526" y="2262693"/>
                    <a:pt x="546954" y="2256708"/>
                  </a:cubicBezTo>
                  <a:cubicBezTo>
                    <a:pt x="495328" y="2209680"/>
                    <a:pt x="441512" y="2173483"/>
                    <a:pt x="389506" y="2138331"/>
                  </a:cubicBezTo>
                  <a:cubicBezTo>
                    <a:pt x="326736" y="2095959"/>
                    <a:pt x="267395" y="2056057"/>
                    <a:pt x="221770" y="2003044"/>
                  </a:cubicBezTo>
                  <a:cubicBezTo>
                    <a:pt x="192433" y="1968937"/>
                    <a:pt x="176050" y="1932075"/>
                    <a:pt x="181194" y="1911459"/>
                  </a:cubicBezTo>
                  <a:cubicBezTo>
                    <a:pt x="182718" y="1905189"/>
                    <a:pt x="186147" y="1901103"/>
                    <a:pt x="191767" y="1898918"/>
                  </a:cubicBezTo>
                  <a:cubicBezTo>
                    <a:pt x="221770" y="1886948"/>
                    <a:pt x="280825" y="1953831"/>
                    <a:pt x="312544" y="1989743"/>
                  </a:cubicBezTo>
                  <a:cubicBezTo>
                    <a:pt x="321783" y="2000194"/>
                    <a:pt x="329689" y="2009219"/>
                    <a:pt x="335975" y="2015489"/>
                  </a:cubicBezTo>
                  <a:cubicBezTo>
                    <a:pt x="387220" y="2066887"/>
                    <a:pt x="439702" y="2102419"/>
                    <a:pt x="506282" y="2130636"/>
                  </a:cubicBezTo>
                  <a:cubicBezTo>
                    <a:pt x="517617" y="2135481"/>
                    <a:pt x="529142" y="2140136"/>
                    <a:pt x="540667" y="2144792"/>
                  </a:cubicBezTo>
                  <a:cubicBezTo>
                    <a:pt x="592579" y="2165788"/>
                    <a:pt x="646300" y="2187449"/>
                    <a:pt x="688114" y="2225166"/>
                  </a:cubicBezTo>
                  <a:cubicBezTo>
                    <a:pt x="732501" y="2265258"/>
                    <a:pt x="761266" y="2307155"/>
                    <a:pt x="794699" y="2355608"/>
                  </a:cubicBezTo>
                  <a:cubicBezTo>
                    <a:pt x="798604" y="2361213"/>
                    <a:pt x="802510" y="2366914"/>
                    <a:pt x="806510" y="2372709"/>
                  </a:cubicBezTo>
                  <a:cubicBezTo>
                    <a:pt x="845658" y="2429237"/>
                    <a:pt x="895664" y="2456123"/>
                    <a:pt x="951290" y="2450518"/>
                  </a:cubicBezTo>
                  <a:cubicBezTo>
                    <a:pt x="1010345" y="2444533"/>
                    <a:pt x="1060828" y="2404155"/>
                    <a:pt x="1076830" y="2350003"/>
                  </a:cubicBezTo>
                  <a:cubicBezTo>
                    <a:pt x="1095213" y="2287869"/>
                    <a:pt x="1075782" y="2227541"/>
                    <a:pt x="1056922" y="2169113"/>
                  </a:cubicBezTo>
                  <a:cubicBezTo>
                    <a:pt x="1037301" y="2108120"/>
                    <a:pt x="1018727" y="2050451"/>
                    <a:pt x="1038444" y="1989648"/>
                  </a:cubicBezTo>
                  <a:cubicBezTo>
                    <a:pt x="1055494" y="1937205"/>
                    <a:pt x="1089022" y="1888088"/>
                    <a:pt x="1121597" y="1840490"/>
                  </a:cubicBezTo>
                  <a:cubicBezTo>
                    <a:pt x="1132456" y="1824529"/>
                    <a:pt x="1143790" y="1808093"/>
                    <a:pt x="1153982" y="1792037"/>
                  </a:cubicBezTo>
                  <a:cubicBezTo>
                    <a:pt x="1167222" y="1771231"/>
                    <a:pt x="1181890" y="1750425"/>
                    <a:pt x="1197321" y="1728479"/>
                  </a:cubicBezTo>
                  <a:cubicBezTo>
                    <a:pt x="1229515" y="1682781"/>
                    <a:pt x="1262758" y="1635564"/>
                    <a:pt x="1283522" y="1586731"/>
                  </a:cubicBezTo>
                  <a:cubicBezTo>
                    <a:pt x="1290571" y="1570200"/>
                    <a:pt x="1290475" y="1554524"/>
                    <a:pt x="1283332" y="1543694"/>
                  </a:cubicBezTo>
                  <a:cubicBezTo>
                    <a:pt x="1279236" y="1537424"/>
                    <a:pt x="1270854" y="1530013"/>
                    <a:pt x="1254376" y="1530013"/>
                  </a:cubicBezTo>
                  <a:cubicBezTo>
                    <a:pt x="1202274" y="1530013"/>
                    <a:pt x="1170651" y="1604402"/>
                    <a:pt x="1145314" y="1664161"/>
                  </a:cubicBezTo>
                  <a:cubicBezTo>
                    <a:pt x="1130741" y="1698362"/>
                    <a:pt x="1114263" y="1737219"/>
                    <a:pt x="1102071" y="1737219"/>
                  </a:cubicBezTo>
                  <a:cubicBezTo>
                    <a:pt x="1090736" y="1737219"/>
                    <a:pt x="1078639" y="1712898"/>
                    <a:pt x="1067019" y="1689337"/>
                  </a:cubicBezTo>
                  <a:cubicBezTo>
                    <a:pt x="1046826" y="1648390"/>
                    <a:pt x="1021585" y="1597467"/>
                    <a:pt x="972055" y="1597467"/>
                  </a:cubicBezTo>
                  <a:cubicBezTo>
                    <a:pt x="914047" y="1597467"/>
                    <a:pt x="854516" y="1635184"/>
                    <a:pt x="802033" y="1668531"/>
                  </a:cubicBezTo>
                  <a:cubicBezTo>
                    <a:pt x="785365" y="1679076"/>
                    <a:pt x="769648" y="1689052"/>
                    <a:pt x="754885" y="1697222"/>
                  </a:cubicBezTo>
                  <a:cubicBezTo>
                    <a:pt x="746217" y="1701973"/>
                    <a:pt x="736692" y="1706723"/>
                    <a:pt x="726500" y="1711663"/>
                  </a:cubicBezTo>
                  <a:cubicBezTo>
                    <a:pt x="700306" y="1724394"/>
                    <a:pt x="670493" y="1738930"/>
                    <a:pt x="651443" y="1759356"/>
                  </a:cubicBezTo>
                  <a:cubicBezTo>
                    <a:pt x="636108" y="1775792"/>
                    <a:pt x="632584" y="1795267"/>
                    <a:pt x="629155" y="1814079"/>
                  </a:cubicBezTo>
                  <a:cubicBezTo>
                    <a:pt x="627726" y="1822249"/>
                    <a:pt x="626202" y="1830609"/>
                    <a:pt x="623725" y="1838590"/>
                  </a:cubicBezTo>
                  <a:cubicBezTo>
                    <a:pt x="614296" y="1869277"/>
                    <a:pt x="591626" y="1896258"/>
                    <a:pt x="564766" y="1909084"/>
                  </a:cubicBezTo>
                  <a:cubicBezTo>
                    <a:pt x="544477" y="1918774"/>
                    <a:pt x="523237" y="1919629"/>
                    <a:pt x="503139" y="1911649"/>
                  </a:cubicBezTo>
                  <a:cubicBezTo>
                    <a:pt x="478374" y="1901768"/>
                    <a:pt x="459419" y="1879727"/>
                    <a:pt x="454847" y="1855501"/>
                  </a:cubicBezTo>
                  <a:cubicBezTo>
                    <a:pt x="451037" y="1835170"/>
                    <a:pt x="459229" y="1820064"/>
                    <a:pt x="468849" y="1802583"/>
                  </a:cubicBezTo>
                  <a:cubicBezTo>
                    <a:pt x="472087" y="1796693"/>
                    <a:pt x="475421" y="1790517"/>
                    <a:pt x="478374" y="1784057"/>
                  </a:cubicBezTo>
                  <a:cubicBezTo>
                    <a:pt x="492661" y="1752610"/>
                    <a:pt x="482279" y="1723729"/>
                    <a:pt x="472278" y="1695797"/>
                  </a:cubicBezTo>
                  <a:cubicBezTo>
                    <a:pt x="463324" y="1670621"/>
                    <a:pt x="454752" y="1646869"/>
                    <a:pt x="465706" y="1623403"/>
                  </a:cubicBezTo>
                  <a:cubicBezTo>
                    <a:pt x="470944" y="1612098"/>
                    <a:pt x="480565" y="1604022"/>
                    <a:pt x="490661" y="1595377"/>
                  </a:cubicBezTo>
                  <a:cubicBezTo>
                    <a:pt x="505425" y="1582836"/>
                    <a:pt x="520665" y="1569915"/>
                    <a:pt x="523046" y="1546639"/>
                  </a:cubicBezTo>
                  <a:cubicBezTo>
                    <a:pt x="526856" y="1509872"/>
                    <a:pt x="493995" y="1483081"/>
                    <a:pt x="479707" y="1473295"/>
                  </a:cubicBezTo>
                  <a:cubicBezTo>
                    <a:pt x="458181" y="1458569"/>
                    <a:pt x="428368" y="1453534"/>
                    <a:pt x="399412" y="1448689"/>
                  </a:cubicBezTo>
                  <a:cubicBezTo>
                    <a:pt x="353311" y="1440898"/>
                    <a:pt x="325307" y="1434343"/>
                    <a:pt x="325307" y="1407362"/>
                  </a:cubicBezTo>
                  <a:cubicBezTo>
                    <a:pt x="325307" y="1385700"/>
                    <a:pt x="370646" y="1369455"/>
                    <a:pt x="418557" y="1352354"/>
                  </a:cubicBezTo>
                  <a:cubicBezTo>
                    <a:pt x="494852" y="1325087"/>
                    <a:pt x="589816" y="1291075"/>
                    <a:pt x="589816" y="1209466"/>
                  </a:cubicBezTo>
                  <a:cubicBezTo>
                    <a:pt x="589816" y="1094795"/>
                    <a:pt x="504949" y="1068858"/>
                    <a:pt x="436750" y="1047957"/>
                  </a:cubicBezTo>
                  <a:cubicBezTo>
                    <a:pt x="387410" y="1032851"/>
                    <a:pt x="357216" y="1022211"/>
                    <a:pt x="357216" y="993044"/>
                  </a:cubicBezTo>
                  <a:cubicBezTo>
                    <a:pt x="357216" y="970148"/>
                    <a:pt x="367884" y="966633"/>
                    <a:pt x="385505" y="960837"/>
                  </a:cubicBezTo>
                  <a:cubicBezTo>
                    <a:pt x="401317" y="955612"/>
                    <a:pt x="421033" y="949152"/>
                    <a:pt x="432463" y="924355"/>
                  </a:cubicBezTo>
                  <a:cubicBezTo>
                    <a:pt x="437512" y="913430"/>
                    <a:pt x="437226" y="897944"/>
                    <a:pt x="436940" y="881508"/>
                  </a:cubicBezTo>
                  <a:cubicBezTo>
                    <a:pt x="436559" y="863267"/>
                    <a:pt x="436178" y="842651"/>
                    <a:pt x="444655" y="834101"/>
                  </a:cubicBezTo>
                  <a:cubicBezTo>
                    <a:pt x="447894" y="830870"/>
                    <a:pt x="452466" y="829255"/>
                    <a:pt x="458657" y="829255"/>
                  </a:cubicBezTo>
                  <a:cubicBezTo>
                    <a:pt x="485327" y="829255"/>
                    <a:pt x="514283" y="869157"/>
                    <a:pt x="542382" y="907730"/>
                  </a:cubicBezTo>
                  <a:cubicBezTo>
                    <a:pt x="564956" y="938891"/>
                    <a:pt x="588388" y="971098"/>
                    <a:pt x="613057" y="986204"/>
                  </a:cubicBezTo>
                  <a:cubicBezTo>
                    <a:pt x="662968" y="1016795"/>
                    <a:pt x="725452" y="1021166"/>
                    <a:pt x="780031" y="1021356"/>
                  </a:cubicBezTo>
                  <a:cubicBezTo>
                    <a:pt x="879281" y="1021736"/>
                    <a:pt x="1015298" y="1022211"/>
                    <a:pt x="1093022" y="933951"/>
                  </a:cubicBezTo>
                  <a:cubicBezTo>
                    <a:pt x="1159411" y="858517"/>
                    <a:pt x="1130170" y="779188"/>
                    <a:pt x="1101880" y="702423"/>
                  </a:cubicBezTo>
                  <a:cubicBezTo>
                    <a:pt x="1091879" y="675157"/>
                    <a:pt x="1081497" y="647035"/>
                    <a:pt x="1075687" y="619674"/>
                  </a:cubicBezTo>
                  <a:cubicBezTo>
                    <a:pt x="1070448" y="594688"/>
                    <a:pt x="1075972" y="560011"/>
                    <a:pt x="1092546" y="548135"/>
                  </a:cubicBezTo>
                  <a:cubicBezTo>
                    <a:pt x="1101880" y="541390"/>
                    <a:pt x="1114168" y="542435"/>
                    <a:pt x="1129217" y="551270"/>
                  </a:cubicBezTo>
                  <a:cubicBezTo>
                    <a:pt x="1169698" y="574831"/>
                    <a:pt x="1192939" y="647035"/>
                    <a:pt x="1206846" y="690168"/>
                  </a:cubicBezTo>
                  <a:lnTo>
                    <a:pt x="1207989" y="693683"/>
                  </a:lnTo>
                  <a:cubicBezTo>
                    <a:pt x="1212085" y="706319"/>
                    <a:pt x="1215895" y="724750"/>
                    <a:pt x="1220276" y="746126"/>
                  </a:cubicBezTo>
                  <a:cubicBezTo>
                    <a:pt x="1234087" y="813389"/>
                    <a:pt x="1252947" y="905449"/>
                    <a:pt x="1305334" y="934141"/>
                  </a:cubicBezTo>
                  <a:cubicBezTo>
                    <a:pt x="1325813" y="945352"/>
                    <a:pt x="1349626" y="945827"/>
                    <a:pt x="1376200" y="935661"/>
                  </a:cubicBezTo>
                  <a:cubicBezTo>
                    <a:pt x="1424683" y="917040"/>
                    <a:pt x="1436589" y="852341"/>
                    <a:pt x="1445352" y="805124"/>
                  </a:cubicBezTo>
                  <a:cubicBezTo>
                    <a:pt x="1446685" y="797999"/>
                    <a:pt x="1447924" y="791348"/>
                    <a:pt x="1449162" y="785268"/>
                  </a:cubicBezTo>
                  <a:cubicBezTo>
                    <a:pt x="1459354" y="736530"/>
                    <a:pt x="1469164" y="678862"/>
                    <a:pt x="1463926" y="620434"/>
                  </a:cubicBezTo>
                  <a:cubicBezTo>
                    <a:pt x="1458687" y="561911"/>
                    <a:pt x="1436684" y="510228"/>
                    <a:pt x="1398584" y="467096"/>
                  </a:cubicBezTo>
                  <a:cubicBezTo>
                    <a:pt x="1391059" y="458545"/>
                    <a:pt x="1380010" y="449140"/>
                    <a:pt x="1367247" y="438119"/>
                  </a:cubicBezTo>
                  <a:cubicBezTo>
                    <a:pt x="1331623" y="407527"/>
                    <a:pt x="1282760" y="365535"/>
                    <a:pt x="1282760" y="316512"/>
                  </a:cubicBezTo>
                  <a:cubicBezTo>
                    <a:pt x="1282760" y="261505"/>
                    <a:pt x="1361818" y="257229"/>
                    <a:pt x="1386106" y="257229"/>
                  </a:cubicBezTo>
                  <a:cubicBezTo>
                    <a:pt x="1417158" y="257229"/>
                    <a:pt x="1454686" y="244594"/>
                    <a:pt x="1494501" y="231103"/>
                  </a:cubicBezTo>
                  <a:cubicBezTo>
                    <a:pt x="1533839" y="217802"/>
                    <a:pt x="1574416" y="204121"/>
                    <a:pt x="1607086" y="204121"/>
                  </a:cubicBezTo>
                  <a:cubicBezTo>
                    <a:pt x="1652140" y="204121"/>
                    <a:pt x="1684811" y="217042"/>
                    <a:pt x="1716433" y="229583"/>
                  </a:cubicBezTo>
                  <a:cubicBezTo>
                    <a:pt x="1744627" y="240793"/>
                    <a:pt x="1771297" y="251339"/>
                    <a:pt x="1803778" y="251339"/>
                  </a:cubicBezTo>
                  <a:cubicBezTo>
                    <a:pt x="1836258" y="251339"/>
                    <a:pt x="1859404" y="238608"/>
                    <a:pt x="1881787" y="226353"/>
                  </a:cubicBezTo>
                  <a:cubicBezTo>
                    <a:pt x="1901314" y="215617"/>
                    <a:pt x="1919697" y="205546"/>
                    <a:pt x="1942843" y="205546"/>
                  </a:cubicBezTo>
                  <a:cubicBezTo>
                    <a:pt x="1967131" y="205546"/>
                    <a:pt x="1981610" y="237468"/>
                    <a:pt x="1985991" y="300267"/>
                  </a:cubicBezTo>
                  <a:cubicBezTo>
                    <a:pt x="1989229" y="347104"/>
                    <a:pt x="1990182" y="395082"/>
                    <a:pt x="1991039" y="441539"/>
                  </a:cubicBezTo>
                  <a:cubicBezTo>
                    <a:pt x="1991515" y="464721"/>
                    <a:pt x="1991992" y="488757"/>
                    <a:pt x="1992658" y="512318"/>
                  </a:cubicBezTo>
                  <a:cubicBezTo>
                    <a:pt x="1993135" y="528659"/>
                    <a:pt x="1993992" y="545095"/>
                    <a:pt x="1994754" y="561531"/>
                  </a:cubicBezTo>
                  <a:cubicBezTo>
                    <a:pt x="1996849" y="606278"/>
                    <a:pt x="1999040" y="652546"/>
                    <a:pt x="1995897" y="697293"/>
                  </a:cubicBezTo>
                  <a:cubicBezTo>
                    <a:pt x="1987515" y="818045"/>
                    <a:pt x="1892170" y="875143"/>
                    <a:pt x="1799872" y="930341"/>
                  </a:cubicBezTo>
                  <a:cubicBezTo>
                    <a:pt x="1742722" y="964543"/>
                    <a:pt x="1701098" y="1059453"/>
                    <a:pt x="1717481" y="1118451"/>
                  </a:cubicBezTo>
                  <a:cubicBezTo>
                    <a:pt x="1725482" y="1147332"/>
                    <a:pt x="1746532" y="1163198"/>
                    <a:pt x="1776822" y="1163198"/>
                  </a:cubicBezTo>
                  <a:cubicBezTo>
                    <a:pt x="1834067" y="1163198"/>
                    <a:pt x="1853022" y="1120541"/>
                    <a:pt x="1869786" y="1082824"/>
                  </a:cubicBezTo>
                  <a:cubicBezTo>
                    <a:pt x="1884264" y="1050332"/>
                    <a:pt x="1896742" y="1022306"/>
                    <a:pt x="1930079" y="1022306"/>
                  </a:cubicBezTo>
                  <a:cubicBezTo>
                    <a:pt x="1935032" y="1022306"/>
                    <a:pt x="1938556" y="1023161"/>
                    <a:pt x="1939604" y="1024681"/>
                  </a:cubicBezTo>
                  <a:cubicBezTo>
                    <a:pt x="1942652" y="1029146"/>
                    <a:pt x="1936556" y="1045297"/>
                    <a:pt x="1930651" y="1060878"/>
                  </a:cubicBezTo>
                  <a:cubicBezTo>
                    <a:pt x="1921602" y="1084914"/>
                    <a:pt x="1909124" y="1117786"/>
                    <a:pt x="1909124" y="1154553"/>
                  </a:cubicBezTo>
                  <a:cubicBezTo>
                    <a:pt x="1909124" y="1184670"/>
                    <a:pt x="1923983" y="1199965"/>
                    <a:pt x="1937128" y="1213551"/>
                  </a:cubicBezTo>
                  <a:cubicBezTo>
                    <a:pt x="1948748" y="1225522"/>
                    <a:pt x="1958845" y="1235972"/>
                    <a:pt x="1958845" y="1255638"/>
                  </a:cubicBezTo>
                  <a:cubicBezTo>
                    <a:pt x="1958845" y="1275304"/>
                    <a:pt x="1938176" y="1288130"/>
                    <a:pt x="1916268" y="1301051"/>
                  </a:cubicBezTo>
                  <a:cubicBezTo>
                    <a:pt x="1891979" y="1315492"/>
                    <a:pt x="1864452" y="1331737"/>
                    <a:pt x="1864452" y="1362519"/>
                  </a:cubicBezTo>
                  <a:cubicBezTo>
                    <a:pt x="1864452" y="1422372"/>
                    <a:pt x="1981514" y="1461324"/>
                    <a:pt x="2157441" y="1462275"/>
                  </a:cubicBezTo>
                  <a:cubicBezTo>
                    <a:pt x="2333368" y="1461230"/>
                    <a:pt x="2450430" y="1422372"/>
                    <a:pt x="2450430" y="1362519"/>
                  </a:cubicBezTo>
                  <a:cubicBezTo>
                    <a:pt x="2450430" y="1331832"/>
                    <a:pt x="2422903" y="1315492"/>
                    <a:pt x="2398614" y="1301051"/>
                  </a:cubicBezTo>
                  <a:cubicBezTo>
                    <a:pt x="2376706" y="1288035"/>
                    <a:pt x="2356037" y="1275779"/>
                    <a:pt x="2356037" y="1255638"/>
                  </a:cubicBezTo>
                  <a:cubicBezTo>
                    <a:pt x="2356037" y="1235497"/>
                    <a:pt x="2366134" y="1225522"/>
                    <a:pt x="2377754" y="1213551"/>
                  </a:cubicBezTo>
                  <a:cubicBezTo>
                    <a:pt x="2390899" y="1199965"/>
                    <a:pt x="2405758" y="1184670"/>
                    <a:pt x="2405758" y="1154553"/>
                  </a:cubicBezTo>
                  <a:cubicBezTo>
                    <a:pt x="2405758" y="1117786"/>
                    <a:pt x="2393280" y="1084914"/>
                    <a:pt x="2384231" y="1060878"/>
                  </a:cubicBezTo>
                  <a:cubicBezTo>
                    <a:pt x="2378326" y="1045297"/>
                    <a:pt x="2372230" y="1029146"/>
                    <a:pt x="2375278" y="1024681"/>
                  </a:cubicBezTo>
                  <a:cubicBezTo>
                    <a:pt x="2376326" y="1023161"/>
                    <a:pt x="2379754" y="1022306"/>
                    <a:pt x="2384803" y="1022306"/>
                  </a:cubicBezTo>
                  <a:cubicBezTo>
                    <a:pt x="2418236" y="1022306"/>
                    <a:pt x="2430713" y="1050332"/>
                    <a:pt x="2445096" y="1082824"/>
                  </a:cubicBezTo>
                  <a:cubicBezTo>
                    <a:pt x="2461860" y="1120541"/>
                    <a:pt x="2480815" y="1163198"/>
                    <a:pt x="2538060" y="1163198"/>
                  </a:cubicBezTo>
                  <a:cubicBezTo>
                    <a:pt x="2568349" y="1163198"/>
                    <a:pt x="2589400" y="1147332"/>
                    <a:pt x="2597401" y="1118451"/>
                  </a:cubicBezTo>
                  <a:cubicBezTo>
                    <a:pt x="2613784" y="1059548"/>
                    <a:pt x="2572160" y="964543"/>
                    <a:pt x="2515010" y="930341"/>
                  </a:cubicBezTo>
                  <a:cubicBezTo>
                    <a:pt x="2422712" y="875143"/>
                    <a:pt x="2327367" y="818045"/>
                    <a:pt x="2318985" y="697293"/>
                  </a:cubicBezTo>
                  <a:cubicBezTo>
                    <a:pt x="2315842" y="652451"/>
                    <a:pt x="2318032" y="606278"/>
                    <a:pt x="2320128" y="561531"/>
                  </a:cubicBezTo>
                  <a:cubicBezTo>
                    <a:pt x="2320890" y="545095"/>
                    <a:pt x="2321652" y="528659"/>
                    <a:pt x="2322223" y="512318"/>
                  </a:cubicBezTo>
                  <a:cubicBezTo>
                    <a:pt x="2322986" y="488757"/>
                    <a:pt x="2323462" y="464721"/>
                    <a:pt x="2323843" y="441539"/>
                  </a:cubicBezTo>
                  <a:cubicBezTo>
                    <a:pt x="2324700" y="395082"/>
                    <a:pt x="2325653" y="347104"/>
                    <a:pt x="2328891" y="300267"/>
                  </a:cubicBezTo>
                  <a:cubicBezTo>
                    <a:pt x="2333272" y="237373"/>
                    <a:pt x="2347751" y="205546"/>
                    <a:pt x="2372039" y="205546"/>
                  </a:cubicBezTo>
                  <a:cubicBezTo>
                    <a:pt x="2396328" y="205546"/>
                    <a:pt x="2413568" y="215712"/>
                    <a:pt x="2433095" y="226353"/>
                  </a:cubicBezTo>
                  <a:cubicBezTo>
                    <a:pt x="2455478" y="238608"/>
                    <a:pt x="2478624" y="251339"/>
                    <a:pt x="2511104" y="251339"/>
                  </a:cubicBezTo>
                  <a:cubicBezTo>
                    <a:pt x="2543585" y="251339"/>
                    <a:pt x="2570159" y="240793"/>
                    <a:pt x="2598448" y="229583"/>
                  </a:cubicBezTo>
                  <a:cubicBezTo>
                    <a:pt x="2630071" y="217042"/>
                    <a:pt x="2662742" y="204121"/>
                    <a:pt x="2707796" y="204121"/>
                  </a:cubicBezTo>
                  <a:cubicBezTo>
                    <a:pt x="2740466" y="204121"/>
                    <a:pt x="2781138" y="217897"/>
                    <a:pt x="2820381" y="231103"/>
                  </a:cubicBezTo>
                  <a:cubicBezTo>
                    <a:pt x="2860100" y="244499"/>
                    <a:pt x="2897724" y="257229"/>
                    <a:pt x="2928776" y="257229"/>
                  </a:cubicBezTo>
                  <a:cubicBezTo>
                    <a:pt x="2952969" y="257229"/>
                    <a:pt x="3032122" y="261505"/>
                    <a:pt x="3032122" y="316512"/>
                  </a:cubicBezTo>
                  <a:cubicBezTo>
                    <a:pt x="3032122" y="365535"/>
                    <a:pt x="2983354" y="407432"/>
                    <a:pt x="2947635" y="438119"/>
                  </a:cubicBezTo>
                  <a:cubicBezTo>
                    <a:pt x="2934871" y="449045"/>
                    <a:pt x="2923822" y="458545"/>
                    <a:pt x="2916298" y="467096"/>
                  </a:cubicBezTo>
                  <a:cubicBezTo>
                    <a:pt x="2878198" y="510323"/>
                    <a:pt x="2856195" y="561911"/>
                    <a:pt x="2850956" y="620434"/>
                  </a:cubicBezTo>
                  <a:cubicBezTo>
                    <a:pt x="2845718" y="678862"/>
                    <a:pt x="2855433" y="736530"/>
                    <a:pt x="2865720" y="785268"/>
                  </a:cubicBezTo>
                  <a:cubicBezTo>
                    <a:pt x="2866958" y="791348"/>
                    <a:pt x="2868196" y="798094"/>
                    <a:pt x="2869530" y="805124"/>
                  </a:cubicBezTo>
                  <a:cubicBezTo>
                    <a:pt x="2878198" y="852341"/>
                    <a:pt x="2890199" y="917040"/>
                    <a:pt x="2938681" y="935661"/>
                  </a:cubicBezTo>
                  <a:cubicBezTo>
                    <a:pt x="2965256" y="945827"/>
                    <a:pt x="2989069" y="945352"/>
                    <a:pt x="3009547" y="934141"/>
                  </a:cubicBezTo>
                  <a:cubicBezTo>
                    <a:pt x="3061935" y="905544"/>
                    <a:pt x="3080795" y="813389"/>
                    <a:pt x="3094606" y="746126"/>
                  </a:cubicBezTo>
                  <a:cubicBezTo>
                    <a:pt x="3098987" y="724750"/>
                    <a:pt x="3102797" y="706319"/>
                    <a:pt x="3106893" y="693683"/>
                  </a:cubicBezTo>
                  <a:lnTo>
                    <a:pt x="3108036" y="690168"/>
                  </a:lnTo>
                  <a:cubicBezTo>
                    <a:pt x="3121943" y="647035"/>
                    <a:pt x="3145183" y="574831"/>
                    <a:pt x="3185665" y="551270"/>
                  </a:cubicBezTo>
                  <a:cubicBezTo>
                    <a:pt x="3200714" y="542530"/>
                    <a:pt x="3213002" y="541485"/>
                    <a:pt x="3222336" y="548135"/>
                  </a:cubicBezTo>
                  <a:cubicBezTo>
                    <a:pt x="3238910" y="560011"/>
                    <a:pt x="3244434" y="594783"/>
                    <a:pt x="3239195" y="619674"/>
                  </a:cubicBezTo>
                  <a:cubicBezTo>
                    <a:pt x="3233385" y="647035"/>
                    <a:pt x="3223003" y="675252"/>
                    <a:pt x="3213002" y="702423"/>
                  </a:cubicBezTo>
                  <a:cubicBezTo>
                    <a:pt x="3184712" y="779188"/>
                    <a:pt x="3155471" y="858612"/>
                    <a:pt x="3221860" y="933951"/>
                  </a:cubicBezTo>
                  <a:cubicBezTo>
                    <a:pt x="3299488" y="1022211"/>
                    <a:pt x="3435601" y="1021736"/>
                    <a:pt x="3534851" y="1021356"/>
                  </a:cubicBezTo>
                  <a:cubicBezTo>
                    <a:pt x="3589429" y="1021166"/>
                    <a:pt x="3651913" y="1016795"/>
                    <a:pt x="3701824" y="986204"/>
                  </a:cubicBezTo>
                  <a:cubicBezTo>
                    <a:pt x="3726494" y="971003"/>
                    <a:pt x="3749926" y="938891"/>
                    <a:pt x="3772500" y="907730"/>
                  </a:cubicBezTo>
                  <a:cubicBezTo>
                    <a:pt x="3800504" y="869157"/>
                    <a:pt x="3829460" y="829255"/>
                    <a:pt x="3856225" y="829255"/>
                  </a:cubicBezTo>
                  <a:cubicBezTo>
                    <a:pt x="3862511" y="829255"/>
                    <a:pt x="3867083" y="830870"/>
                    <a:pt x="3870227" y="834101"/>
                  </a:cubicBezTo>
                  <a:cubicBezTo>
                    <a:pt x="3878608" y="842651"/>
                    <a:pt x="3878228" y="863267"/>
                    <a:pt x="3877942" y="881508"/>
                  </a:cubicBezTo>
                  <a:cubicBezTo>
                    <a:pt x="3877656" y="897944"/>
                    <a:pt x="3877370" y="913430"/>
                    <a:pt x="3882419" y="924355"/>
                  </a:cubicBezTo>
                  <a:cubicBezTo>
                    <a:pt x="3893848" y="949152"/>
                    <a:pt x="3913565" y="955612"/>
                    <a:pt x="3929377" y="960837"/>
                  </a:cubicBezTo>
                  <a:cubicBezTo>
                    <a:pt x="3946998" y="966633"/>
                    <a:pt x="3957666" y="970148"/>
                    <a:pt x="3957666" y="993044"/>
                  </a:cubicBezTo>
                  <a:cubicBezTo>
                    <a:pt x="3957666" y="1022116"/>
                    <a:pt x="3927472" y="1032851"/>
                    <a:pt x="3878132" y="1047957"/>
                  </a:cubicBezTo>
                  <a:cubicBezTo>
                    <a:pt x="3809933" y="1068763"/>
                    <a:pt x="3725065" y="1094795"/>
                    <a:pt x="3725065" y="1209466"/>
                  </a:cubicBezTo>
                  <a:cubicBezTo>
                    <a:pt x="3725065" y="1291170"/>
                    <a:pt x="3820030" y="1325087"/>
                    <a:pt x="3896325" y="1352354"/>
                  </a:cubicBezTo>
                  <a:cubicBezTo>
                    <a:pt x="3944331" y="1369549"/>
                    <a:pt x="3989575" y="1385700"/>
                    <a:pt x="3989575" y="1407362"/>
                  </a:cubicBezTo>
                  <a:cubicBezTo>
                    <a:pt x="3989575" y="1434248"/>
                    <a:pt x="3961571" y="1440898"/>
                    <a:pt x="3915470" y="1448689"/>
                  </a:cubicBezTo>
                  <a:cubicBezTo>
                    <a:pt x="3886610" y="1453534"/>
                    <a:pt x="3856701" y="1458569"/>
                    <a:pt x="3835174" y="1473295"/>
                  </a:cubicBezTo>
                  <a:cubicBezTo>
                    <a:pt x="3820887" y="1483081"/>
                    <a:pt x="3788026" y="1509872"/>
                    <a:pt x="3791836" y="1546639"/>
                  </a:cubicBezTo>
                  <a:cubicBezTo>
                    <a:pt x="3794217" y="1569915"/>
                    <a:pt x="3809457" y="1582836"/>
                    <a:pt x="3824221" y="1595377"/>
                  </a:cubicBezTo>
                  <a:cubicBezTo>
                    <a:pt x="3834413" y="1604022"/>
                    <a:pt x="3843938" y="1612193"/>
                    <a:pt x="3849176" y="1623403"/>
                  </a:cubicBezTo>
                  <a:cubicBezTo>
                    <a:pt x="3860035" y="1646869"/>
                    <a:pt x="3851557" y="1670621"/>
                    <a:pt x="3842604" y="1695797"/>
                  </a:cubicBezTo>
                  <a:cubicBezTo>
                    <a:pt x="3832603" y="1723729"/>
                    <a:pt x="3822316" y="1752610"/>
                    <a:pt x="3836508" y="1784057"/>
                  </a:cubicBezTo>
                  <a:cubicBezTo>
                    <a:pt x="3839461" y="1790612"/>
                    <a:pt x="3842795" y="1796693"/>
                    <a:pt x="3846033" y="1802583"/>
                  </a:cubicBezTo>
                  <a:cubicBezTo>
                    <a:pt x="3855558" y="1820064"/>
                    <a:pt x="3863749" y="1835170"/>
                    <a:pt x="3860035" y="1855501"/>
                  </a:cubicBezTo>
                  <a:cubicBezTo>
                    <a:pt x="3855463" y="1879727"/>
                    <a:pt x="3836508" y="1901768"/>
                    <a:pt x="3811743" y="1911649"/>
                  </a:cubicBezTo>
                  <a:cubicBezTo>
                    <a:pt x="3791740" y="1919629"/>
                    <a:pt x="3770404" y="1918774"/>
                    <a:pt x="3750116" y="1909084"/>
                  </a:cubicBezTo>
                  <a:cubicBezTo>
                    <a:pt x="3723256" y="1896258"/>
                    <a:pt x="3700586" y="1869277"/>
                    <a:pt x="3691156" y="1838590"/>
                  </a:cubicBezTo>
                  <a:cubicBezTo>
                    <a:pt x="3688680" y="1830609"/>
                    <a:pt x="3687156" y="1822154"/>
                    <a:pt x="3685727" y="1814079"/>
                  </a:cubicBezTo>
                  <a:cubicBezTo>
                    <a:pt x="3682298" y="1795267"/>
                    <a:pt x="3678774" y="1775792"/>
                    <a:pt x="3663439" y="1759356"/>
                  </a:cubicBezTo>
                  <a:cubicBezTo>
                    <a:pt x="3644294" y="1738930"/>
                    <a:pt x="3614576" y="1724394"/>
                    <a:pt x="3588382" y="1711663"/>
                  </a:cubicBezTo>
                  <a:cubicBezTo>
                    <a:pt x="3578190" y="1706723"/>
                    <a:pt x="3568665" y="1702067"/>
                    <a:pt x="3559997" y="1697222"/>
                  </a:cubicBezTo>
                  <a:cubicBezTo>
                    <a:pt x="3545233" y="1689052"/>
                    <a:pt x="3529517" y="1679076"/>
                    <a:pt x="3512848" y="1668531"/>
                  </a:cubicBezTo>
                  <a:cubicBezTo>
                    <a:pt x="3460366" y="1635184"/>
                    <a:pt x="3400835" y="1597467"/>
                    <a:pt x="3342827" y="1597467"/>
                  </a:cubicBezTo>
                  <a:cubicBezTo>
                    <a:pt x="3293202" y="1597467"/>
                    <a:pt x="3268056" y="1648390"/>
                    <a:pt x="3247863" y="1689337"/>
                  </a:cubicBezTo>
                  <a:cubicBezTo>
                    <a:pt x="3236243" y="1712898"/>
                    <a:pt x="3224146" y="1737219"/>
                    <a:pt x="3212811" y="1737219"/>
                  </a:cubicBezTo>
                  <a:cubicBezTo>
                    <a:pt x="3200619" y="1737219"/>
                    <a:pt x="3184141" y="1698362"/>
                    <a:pt x="3169568" y="1664161"/>
                  </a:cubicBezTo>
                  <a:cubicBezTo>
                    <a:pt x="3144136" y="1604402"/>
                    <a:pt x="3112608" y="1530013"/>
                    <a:pt x="3060506" y="1530013"/>
                  </a:cubicBezTo>
                  <a:cubicBezTo>
                    <a:pt x="3044028" y="1530013"/>
                    <a:pt x="3035646" y="1537424"/>
                    <a:pt x="3031550" y="1543694"/>
                  </a:cubicBezTo>
                  <a:cubicBezTo>
                    <a:pt x="3024406" y="1554524"/>
                    <a:pt x="3024311" y="1570200"/>
                    <a:pt x="3031360" y="1586731"/>
                  </a:cubicBezTo>
                  <a:cubicBezTo>
                    <a:pt x="3052124" y="1635659"/>
                    <a:pt x="3085366" y="1682877"/>
                    <a:pt x="3117561" y="1728479"/>
                  </a:cubicBezTo>
                  <a:cubicBezTo>
                    <a:pt x="3133087" y="1750425"/>
                    <a:pt x="3147660" y="1771231"/>
                    <a:pt x="3160900" y="1792037"/>
                  </a:cubicBezTo>
                  <a:cubicBezTo>
                    <a:pt x="3171091" y="1808093"/>
                    <a:pt x="3182331" y="1824529"/>
                    <a:pt x="3193285" y="1840490"/>
                  </a:cubicBezTo>
                  <a:cubicBezTo>
                    <a:pt x="3225765" y="1888088"/>
                    <a:pt x="3259388" y="1937205"/>
                    <a:pt x="3276438" y="1989648"/>
                  </a:cubicBezTo>
                  <a:cubicBezTo>
                    <a:pt x="3296155" y="2050451"/>
                    <a:pt x="3277581" y="2108025"/>
                    <a:pt x="3257960" y="2169113"/>
                  </a:cubicBezTo>
                  <a:cubicBezTo>
                    <a:pt x="3239195" y="2227541"/>
                    <a:pt x="3219764" y="2287869"/>
                    <a:pt x="3238052" y="2350003"/>
                  </a:cubicBezTo>
                  <a:cubicBezTo>
                    <a:pt x="3254054" y="2404251"/>
                    <a:pt x="3304537" y="2444628"/>
                    <a:pt x="3363592" y="2450518"/>
                  </a:cubicBezTo>
                  <a:cubicBezTo>
                    <a:pt x="3419122" y="2456123"/>
                    <a:pt x="3469224" y="2429237"/>
                    <a:pt x="3508372" y="2372709"/>
                  </a:cubicBezTo>
                  <a:cubicBezTo>
                    <a:pt x="3512372" y="2366914"/>
                    <a:pt x="3516278" y="2361308"/>
                    <a:pt x="3520183" y="2355608"/>
                  </a:cubicBezTo>
                  <a:cubicBezTo>
                    <a:pt x="3553520" y="2307155"/>
                    <a:pt x="3582381" y="2265258"/>
                    <a:pt x="3626768" y="2225166"/>
                  </a:cubicBezTo>
                  <a:cubicBezTo>
                    <a:pt x="3668487" y="2187449"/>
                    <a:pt x="3722208" y="2165693"/>
                    <a:pt x="3774214" y="2144792"/>
                  </a:cubicBezTo>
                  <a:cubicBezTo>
                    <a:pt x="3785740" y="2140136"/>
                    <a:pt x="3797265" y="2135481"/>
                    <a:pt x="3808600" y="2130636"/>
                  </a:cubicBezTo>
                  <a:cubicBezTo>
                    <a:pt x="3875179" y="2102419"/>
                    <a:pt x="3927662" y="2066982"/>
                    <a:pt x="3978907" y="2015489"/>
                  </a:cubicBezTo>
                  <a:cubicBezTo>
                    <a:pt x="3985193" y="2009219"/>
                    <a:pt x="3993099" y="2000194"/>
                    <a:pt x="4002338" y="1989743"/>
                  </a:cubicBezTo>
                  <a:cubicBezTo>
                    <a:pt x="4034056" y="1953831"/>
                    <a:pt x="4093112" y="1886948"/>
                    <a:pt x="4123116" y="1898918"/>
                  </a:cubicBezTo>
                  <a:cubicBezTo>
                    <a:pt x="4128640" y="1901103"/>
                    <a:pt x="4132164" y="1905283"/>
                    <a:pt x="4133688" y="1911459"/>
                  </a:cubicBezTo>
                  <a:cubicBezTo>
                    <a:pt x="4138736" y="1932170"/>
                    <a:pt x="4122449" y="1968937"/>
                    <a:pt x="4093112" y="2003044"/>
                  </a:cubicBezTo>
                  <a:close/>
                </a:path>
              </a:pathLst>
            </a:custGeom>
            <a:grpFill/>
            <a:ln w="6350" cap="flat">
              <a:solidFill>
                <a:srgbClr val="A9A695"/>
              </a:solidFill>
              <a:prstDash val="solid"/>
              <a:miter/>
            </a:ln>
          </p:spPr>
          <p:txBody>
            <a:bodyPr/>
            <a:lstStyle/>
            <a:p>
              <a:endParaRPr lang="en-US" sz="1050"/>
            </a:p>
          </p:txBody>
        </p:sp>
        <p:sp>
          <p:nvSpPr>
            <p:cNvPr id="71" name="Freeform 70">
              <a:extLst>
                <a:ext uri="{FF2B5EF4-FFF2-40B4-BE49-F238E27FC236}">
                  <a16:creationId xmlns:a16="http://schemas.microsoft.com/office/drawing/2014/main" id="{FBB8C7BA-75E3-F928-1B6A-83E3524CCA08}"/>
                </a:ext>
              </a:extLst>
            </p:cNvPr>
            <p:cNvSpPr/>
            <p:nvPr/>
          </p:nvSpPr>
          <p:spPr>
            <a:xfrm>
              <a:off x="7124766" y="2312338"/>
              <a:ext cx="4314500" cy="3383336"/>
            </a:xfrm>
            <a:custGeom>
              <a:avLst/>
              <a:gdLst>
                <a:gd name="csX0" fmla="*/ 4307233 w 4314500"/>
                <a:gd name="csY0" fmla="*/ 1913549 h 3383336"/>
                <a:gd name="csX1" fmla="*/ 4197125 w 4314500"/>
                <a:gd name="csY1" fmla="*/ 1770756 h 3383336"/>
                <a:gd name="csX2" fmla="*/ 4111781 w 4314500"/>
                <a:gd name="csY2" fmla="*/ 1756695 h 3383336"/>
                <a:gd name="csX3" fmla="*/ 4117019 w 4314500"/>
                <a:gd name="csY3" fmla="*/ 1702637 h 3383336"/>
                <a:gd name="csX4" fmla="*/ 4138069 w 4314500"/>
                <a:gd name="csY4" fmla="*/ 1597277 h 3383336"/>
                <a:gd name="csX5" fmla="*/ 4155309 w 4314500"/>
                <a:gd name="csY5" fmla="*/ 1553669 h 3383336"/>
                <a:gd name="csX6" fmla="*/ 4175122 w 4314500"/>
                <a:gd name="csY6" fmla="*/ 1502082 h 3383336"/>
                <a:gd name="csX7" fmla="*/ 4142451 w 4314500"/>
                <a:gd name="csY7" fmla="*/ 1283665 h 3383336"/>
                <a:gd name="csX8" fmla="*/ 4131116 w 4314500"/>
                <a:gd name="csY8" fmla="*/ 1258014 h 3383336"/>
                <a:gd name="csX9" fmla="*/ 4117209 w 4314500"/>
                <a:gd name="csY9" fmla="*/ 1077504 h 3383336"/>
                <a:gd name="csX10" fmla="*/ 4120734 w 4314500"/>
                <a:gd name="csY10" fmla="*/ 974708 h 3383336"/>
                <a:gd name="csX11" fmla="*/ 3772881 w 4314500"/>
                <a:gd name="csY11" fmla="*/ 627369 h 3383336"/>
                <a:gd name="csX12" fmla="*/ 3604955 w 4314500"/>
                <a:gd name="csY12" fmla="*/ 597633 h 3383336"/>
                <a:gd name="csX13" fmla="*/ 3580000 w 4314500"/>
                <a:gd name="csY13" fmla="*/ 597633 h 3383336"/>
                <a:gd name="csX14" fmla="*/ 3533232 w 4314500"/>
                <a:gd name="csY14" fmla="*/ 594307 h 3383336"/>
                <a:gd name="csX15" fmla="*/ 3517802 w 4314500"/>
                <a:gd name="csY15" fmla="*/ 590127 h 3383336"/>
                <a:gd name="csX16" fmla="*/ 3512848 w 4314500"/>
                <a:gd name="csY16" fmla="*/ 573501 h 3383336"/>
                <a:gd name="csX17" fmla="*/ 3508657 w 4314500"/>
                <a:gd name="csY17" fmla="*/ 546805 h 3383336"/>
                <a:gd name="csX18" fmla="*/ 3506657 w 4314500"/>
                <a:gd name="csY18" fmla="*/ 528564 h 3383336"/>
                <a:gd name="csX19" fmla="*/ 3353781 w 4314500"/>
                <a:gd name="csY19" fmla="*/ 360120 h 3383336"/>
                <a:gd name="csX20" fmla="*/ 3307204 w 4314500"/>
                <a:gd name="csY20" fmla="*/ 332378 h 3383336"/>
                <a:gd name="csX21" fmla="*/ 3200333 w 4314500"/>
                <a:gd name="csY21" fmla="*/ 213907 h 3383336"/>
                <a:gd name="csX22" fmla="*/ 3138040 w 4314500"/>
                <a:gd name="csY22" fmla="*/ 131727 h 3383336"/>
                <a:gd name="csX23" fmla="*/ 2829049 w 4314500"/>
                <a:gd name="csY23" fmla="*/ 2330 h 3383336"/>
                <a:gd name="csX24" fmla="*/ 2464622 w 4314500"/>
                <a:gd name="csY24" fmla="*/ 47268 h 3383336"/>
                <a:gd name="csX25" fmla="*/ 2157251 w 4314500"/>
                <a:gd name="csY25" fmla="*/ 93345 h 3383336"/>
                <a:gd name="csX26" fmla="*/ 2154964 w 4314500"/>
                <a:gd name="csY26" fmla="*/ 93535 h 3383336"/>
                <a:gd name="csX27" fmla="*/ 1849879 w 4314500"/>
                <a:gd name="csY27" fmla="*/ 47268 h 3383336"/>
                <a:gd name="csX28" fmla="*/ 1485452 w 4314500"/>
                <a:gd name="csY28" fmla="*/ 2330 h 3383336"/>
                <a:gd name="csX29" fmla="*/ 1176461 w 4314500"/>
                <a:gd name="csY29" fmla="*/ 131727 h 3383336"/>
                <a:gd name="csX30" fmla="*/ 1114168 w 4314500"/>
                <a:gd name="csY30" fmla="*/ 213907 h 3383336"/>
                <a:gd name="csX31" fmla="*/ 1007297 w 4314500"/>
                <a:gd name="csY31" fmla="*/ 332378 h 3383336"/>
                <a:gd name="csX32" fmla="*/ 960720 w 4314500"/>
                <a:gd name="csY32" fmla="*/ 360120 h 3383336"/>
                <a:gd name="csX33" fmla="*/ 807844 w 4314500"/>
                <a:gd name="csY33" fmla="*/ 528564 h 3383336"/>
                <a:gd name="csX34" fmla="*/ 805843 w 4314500"/>
                <a:gd name="csY34" fmla="*/ 546805 h 3383336"/>
                <a:gd name="csX35" fmla="*/ 801652 w 4314500"/>
                <a:gd name="csY35" fmla="*/ 573501 h 3383336"/>
                <a:gd name="csX36" fmla="*/ 781269 w 4314500"/>
                <a:gd name="csY36" fmla="*/ 594307 h 3383336"/>
                <a:gd name="csX37" fmla="*/ 734501 w 4314500"/>
                <a:gd name="csY37" fmla="*/ 597633 h 3383336"/>
                <a:gd name="csX38" fmla="*/ 709546 w 4314500"/>
                <a:gd name="csY38" fmla="*/ 597633 h 3383336"/>
                <a:gd name="csX39" fmla="*/ 541620 w 4314500"/>
                <a:gd name="csY39" fmla="*/ 627369 h 3383336"/>
                <a:gd name="csX40" fmla="*/ 193767 w 4314500"/>
                <a:gd name="csY40" fmla="*/ 974708 h 3383336"/>
                <a:gd name="csX41" fmla="*/ 197291 w 4314500"/>
                <a:gd name="csY41" fmla="*/ 1077504 h 3383336"/>
                <a:gd name="csX42" fmla="*/ 183385 w 4314500"/>
                <a:gd name="csY42" fmla="*/ 1258014 h 3383336"/>
                <a:gd name="csX43" fmla="*/ 172050 w 4314500"/>
                <a:gd name="csY43" fmla="*/ 1283665 h 3383336"/>
                <a:gd name="csX44" fmla="*/ 139379 w 4314500"/>
                <a:gd name="csY44" fmla="*/ 1502082 h 3383336"/>
                <a:gd name="csX45" fmla="*/ 159191 w 4314500"/>
                <a:gd name="csY45" fmla="*/ 1553669 h 3383336"/>
                <a:gd name="csX46" fmla="*/ 176431 w 4314500"/>
                <a:gd name="csY46" fmla="*/ 1597277 h 3383336"/>
                <a:gd name="csX47" fmla="*/ 197482 w 4314500"/>
                <a:gd name="csY47" fmla="*/ 1702637 h 3383336"/>
                <a:gd name="csX48" fmla="*/ 202720 w 4314500"/>
                <a:gd name="csY48" fmla="*/ 1753465 h 3383336"/>
                <a:gd name="csX49" fmla="*/ 117376 w 4314500"/>
                <a:gd name="csY49" fmla="*/ 1770851 h 3383336"/>
                <a:gd name="csX50" fmla="*/ 7267 w 4314500"/>
                <a:gd name="csY50" fmla="*/ 1913644 h 3383336"/>
                <a:gd name="csX51" fmla="*/ 73371 w 4314500"/>
                <a:gd name="csY51" fmla="*/ 2174908 h 3383336"/>
                <a:gd name="csX52" fmla="*/ 96612 w 4314500"/>
                <a:gd name="csY52" fmla="*/ 2207020 h 3383336"/>
                <a:gd name="csX53" fmla="*/ 148142 w 4314500"/>
                <a:gd name="csY53" fmla="*/ 2370714 h 3383336"/>
                <a:gd name="csX54" fmla="*/ 129854 w 4314500"/>
                <a:gd name="csY54" fmla="*/ 2410141 h 3383336"/>
                <a:gd name="csX55" fmla="*/ 107661 w 4314500"/>
                <a:gd name="csY55" fmla="*/ 2464484 h 3383336"/>
                <a:gd name="csX56" fmla="*/ 142618 w 4314500"/>
                <a:gd name="csY56" fmla="*/ 2593881 h 3383336"/>
                <a:gd name="csX57" fmla="*/ 156334 w 4314500"/>
                <a:gd name="csY57" fmla="*/ 2610317 h 3383336"/>
                <a:gd name="csX58" fmla="*/ 194148 w 4314500"/>
                <a:gd name="csY58" fmla="*/ 2670170 h 3383336"/>
                <a:gd name="csX59" fmla="*/ 206911 w 4314500"/>
                <a:gd name="csY59" fmla="*/ 2757385 h 3383336"/>
                <a:gd name="csX60" fmla="*/ 212436 w 4314500"/>
                <a:gd name="csY60" fmla="*/ 2813533 h 3383336"/>
                <a:gd name="csX61" fmla="*/ 396364 w 4314500"/>
                <a:gd name="csY61" fmla="*/ 2973521 h 3383336"/>
                <a:gd name="csX62" fmla="*/ 416842 w 4314500"/>
                <a:gd name="csY62" fmla="*/ 2978367 h 3383336"/>
                <a:gd name="csX63" fmla="*/ 524856 w 4314500"/>
                <a:gd name="csY63" fmla="*/ 3013234 h 3383336"/>
                <a:gd name="csX64" fmla="*/ 604580 w 4314500"/>
                <a:gd name="csY64" fmla="*/ 3086578 h 3383336"/>
                <a:gd name="csX65" fmla="*/ 621820 w 4314500"/>
                <a:gd name="csY65" fmla="*/ 3107574 h 3383336"/>
                <a:gd name="csX66" fmla="*/ 856326 w 4314500"/>
                <a:gd name="csY66" fmla="*/ 3295114 h 3383336"/>
                <a:gd name="csX67" fmla="*/ 1421635 w 4314500"/>
                <a:gd name="csY67" fmla="*/ 3320480 h 3383336"/>
                <a:gd name="csX68" fmla="*/ 1802825 w 4314500"/>
                <a:gd name="csY68" fmla="*/ 2874906 h 3383336"/>
                <a:gd name="csX69" fmla="*/ 1835496 w 4314500"/>
                <a:gd name="csY69" fmla="*/ 2586470 h 3383336"/>
                <a:gd name="csX70" fmla="*/ 1834639 w 4314500"/>
                <a:gd name="csY70" fmla="*/ 2579820 h 3383336"/>
                <a:gd name="csX71" fmla="*/ 1840354 w 4314500"/>
                <a:gd name="csY71" fmla="*/ 2583240 h 3383336"/>
                <a:gd name="csX72" fmla="*/ 2157251 w 4314500"/>
                <a:gd name="csY72" fmla="*/ 2656014 h 3383336"/>
                <a:gd name="csX73" fmla="*/ 2474147 w 4314500"/>
                <a:gd name="csY73" fmla="*/ 2583240 h 3383336"/>
                <a:gd name="csX74" fmla="*/ 2479862 w 4314500"/>
                <a:gd name="csY74" fmla="*/ 2579820 h 3383336"/>
                <a:gd name="csX75" fmla="*/ 2479005 w 4314500"/>
                <a:gd name="csY75" fmla="*/ 2586470 h 3383336"/>
                <a:gd name="csX76" fmla="*/ 2511676 w 4314500"/>
                <a:gd name="csY76" fmla="*/ 2874906 h 3383336"/>
                <a:gd name="csX77" fmla="*/ 2892866 w 4314500"/>
                <a:gd name="csY77" fmla="*/ 3320480 h 3383336"/>
                <a:gd name="csX78" fmla="*/ 3458175 w 4314500"/>
                <a:gd name="csY78" fmla="*/ 3295114 h 3383336"/>
                <a:gd name="csX79" fmla="*/ 3692680 w 4314500"/>
                <a:gd name="csY79" fmla="*/ 3107574 h 3383336"/>
                <a:gd name="csX80" fmla="*/ 3709921 w 4314500"/>
                <a:gd name="csY80" fmla="*/ 3086578 h 3383336"/>
                <a:gd name="csX81" fmla="*/ 3789645 w 4314500"/>
                <a:gd name="csY81" fmla="*/ 3013234 h 3383336"/>
                <a:gd name="csX82" fmla="*/ 3897658 w 4314500"/>
                <a:gd name="csY82" fmla="*/ 2978367 h 3383336"/>
                <a:gd name="csX83" fmla="*/ 3918137 w 4314500"/>
                <a:gd name="csY83" fmla="*/ 2973521 h 3383336"/>
                <a:gd name="csX84" fmla="*/ 4102065 w 4314500"/>
                <a:gd name="csY84" fmla="*/ 2813533 h 3383336"/>
                <a:gd name="csX85" fmla="*/ 4107590 w 4314500"/>
                <a:gd name="csY85" fmla="*/ 2757385 h 3383336"/>
                <a:gd name="csX86" fmla="*/ 4120353 w 4314500"/>
                <a:gd name="csY86" fmla="*/ 2670170 h 3383336"/>
                <a:gd name="csX87" fmla="*/ 4158167 w 4314500"/>
                <a:gd name="csY87" fmla="*/ 2610317 h 3383336"/>
                <a:gd name="csX88" fmla="*/ 4171883 w 4314500"/>
                <a:gd name="csY88" fmla="*/ 2593881 h 3383336"/>
                <a:gd name="csX89" fmla="*/ 4206840 w 4314500"/>
                <a:gd name="csY89" fmla="*/ 2464484 h 3383336"/>
                <a:gd name="csX90" fmla="*/ 4184647 w 4314500"/>
                <a:gd name="csY90" fmla="*/ 2410141 h 3383336"/>
                <a:gd name="csX91" fmla="*/ 4166359 w 4314500"/>
                <a:gd name="csY91" fmla="*/ 2370714 h 3383336"/>
                <a:gd name="csX92" fmla="*/ 4217889 w 4314500"/>
                <a:gd name="csY92" fmla="*/ 2207020 h 3383336"/>
                <a:gd name="csX93" fmla="*/ 4241130 w 4314500"/>
                <a:gd name="csY93" fmla="*/ 2174908 h 3383336"/>
                <a:gd name="csX94" fmla="*/ 4307233 w 4314500"/>
                <a:gd name="csY94" fmla="*/ 1913644 h 3383336"/>
                <a:gd name="csX95" fmla="*/ 4092349 w 4314500"/>
                <a:gd name="csY95" fmla="*/ 2003044 h 3383336"/>
                <a:gd name="csX96" fmla="*/ 3924614 w 4314500"/>
                <a:gd name="csY96" fmla="*/ 2138331 h 3383336"/>
                <a:gd name="csX97" fmla="*/ 3767166 w 4314500"/>
                <a:gd name="csY97" fmla="*/ 2256708 h 3383336"/>
                <a:gd name="csX98" fmla="*/ 3747354 w 4314500"/>
                <a:gd name="csY98" fmla="*/ 2274664 h 3383336"/>
                <a:gd name="csX99" fmla="*/ 3608098 w 4314500"/>
                <a:gd name="csY99" fmla="*/ 2441683 h 3383336"/>
                <a:gd name="csX100" fmla="*/ 3616766 w 4314500"/>
                <a:gd name="csY100" fmla="*/ 2518162 h 3383336"/>
                <a:gd name="csX101" fmla="*/ 3672202 w 4314500"/>
                <a:gd name="csY101" fmla="*/ 2531748 h 3383336"/>
                <a:gd name="csX102" fmla="*/ 3690204 w 4314500"/>
                <a:gd name="csY102" fmla="*/ 2526047 h 3383336"/>
                <a:gd name="csX103" fmla="*/ 3817553 w 4314500"/>
                <a:gd name="csY103" fmla="*/ 2514837 h 3383336"/>
                <a:gd name="csX104" fmla="*/ 3784311 w 4314500"/>
                <a:gd name="csY104" fmla="*/ 2572885 h 3383336"/>
                <a:gd name="csX105" fmla="*/ 3729542 w 4314500"/>
                <a:gd name="csY105" fmla="*/ 2692876 h 3383336"/>
                <a:gd name="csX106" fmla="*/ 3849081 w 4314500"/>
                <a:gd name="csY106" fmla="*/ 2734868 h 3383336"/>
                <a:gd name="csX107" fmla="*/ 3888896 w 4314500"/>
                <a:gd name="csY107" fmla="*/ 2734678 h 3383336"/>
                <a:gd name="csX108" fmla="*/ 3932234 w 4314500"/>
                <a:gd name="csY108" fmla="*/ 2752635 h 3383336"/>
                <a:gd name="csX109" fmla="*/ 3935758 w 4314500"/>
                <a:gd name="csY109" fmla="*/ 2769165 h 3383336"/>
                <a:gd name="csX110" fmla="*/ 3879466 w 4314500"/>
                <a:gd name="csY110" fmla="*/ 2806502 h 3383336"/>
                <a:gd name="csX111" fmla="*/ 3806790 w 4314500"/>
                <a:gd name="csY111" fmla="*/ 2804222 h 3383336"/>
                <a:gd name="csX112" fmla="*/ 3759546 w 4314500"/>
                <a:gd name="csY112" fmla="*/ 2800042 h 3383336"/>
                <a:gd name="csX113" fmla="*/ 3686108 w 4314500"/>
                <a:gd name="csY113" fmla="*/ 2822368 h 3383336"/>
                <a:gd name="csX114" fmla="*/ 3609241 w 4314500"/>
                <a:gd name="csY114" fmla="*/ 2906638 h 3383336"/>
                <a:gd name="csX115" fmla="*/ 3571427 w 4314500"/>
                <a:gd name="csY115" fmla="*/ 2954900 h 3383336"/>
                <a:gd name="csX116" fmla="*/ 3465795 w 4314500"/>
                <a:gd name="csY116" fmla="*/ 3047720 h 3383336"/>
                <a:gd name="csX117" fmla="*/ 3426838 w 4314500"/>
                <a:gd name="csY117" fmla="*/ 3078502 h 3383336"/>
                <a:gd name="csX118" fmla="*/ 3415979 w 4314500"/>
                <a:gd name="csY118" fmla="*/ 3087243 h 3383336"/>
                <a:gd name="csX119" fmla="*/ 3299203 w 4314500"/>
                <a:gd name="csY119" fmla="*/ 3215024 h 3383336"/>
                <a:gd name="csX120" fmla="*/ 3249673 w 4314500"/>
                <a:gd name="csY120" fmla="*/ 3250936 h 3383336"/>
                <a:gd name="csX121" fmla="*/ 3230051 w 4314500"/>
                <a:gd name="csY121" fmla="*/ 3194123 h 3383336"/>
                <a:gd name="csX122" fmla="*/ 3233480 w 4314500"/>
                <a:gd name="csY122" fmla="*/ 3183863 h 3383336"/>
                <a:gd name="csX123" fmla="*/ 3222717 w 4314500"/>
                <a:gd name="csY123" fmla="*/ 3185003 h 3383336"/>
                <a:gd name="csX124" fmla="*/ 3077175 w 4314500"/>
                <a:gd name="csY124" fmla="*/ 3176262 h 3383336"/>
                <a:gd name="csX125" fmla="*/ 3060221 w 4314500"/>
                <a:gd name="csY125" fmla="*/ 3160207 h 3383336"/>
                <a:gd name="csX126" fmla="*/ 3093082 w 4314500"/>
                <a:gd name="csY126" fmla="*/ 3129425 h 3383336"/>
                <a:gd name="csX127" fmla="*/ 3218431 w 4314500"/>
                <a:gd name="csY127" fmla="*/ 3085817 h 3383336"/>
                <a:gd name="csX128" fmla="*/ 3384071 w 4314500"/>
                <a:gd name="csY128" fmla="*/ 3018364 h 3383336"/>
                <a:gd name="csX129" fmla="*/ 3494656 w 4314500"/>
                <a:gd name="csY129" fmla="*/ 2878991 h 3383336"/>
                <a:gd name="csX130" fmla="*/ 3473320 w 4314500"/>
                <a:gd name="csY130" fmla="*/ 2804792 h 3383336"/>
                <a:gd name="csX131" fmla="*/ 3292440 w 4314500"/>
                <a:gd name="csY131" fmla="*/ 2823698 h 3383336"/>
                <a:gd name="csX132" fmla="*/ 3251768 w 4314500"/>
                <a:gd name="csY132" fmla="*/ 2851630 h 3383336"/>
                <a:gd name="csX133" fmla="*/ 2993355 w 4314500"/>
                <a:gd name="csY133" fmla="*/ 2933144 h 3383336"/>
                <a:gd name="csX134" fmla="*/ 2784091 w 4314500"/>
                <a:gd name="csY134" fmla="*/ 2894952 h 3383336"/>
                <a:gd name="csX135" fmla="*/ 2774280 w 4314500"/>
                <a:gd name="csY135" fmla="*/ 2876616 h 3383336"/>
                <a:gd name="csX136" fmla="*/ 2777328 w 4314500"/>
                <a:gd name="csY136" fmla="*/ 2866736 h 3383336"/>
                <a:gd name="csX137" fmla="*/ 2798188 w 4314500"/>
                <a:gd name="csY137" fmla="*/ 2864740 h 3383336"/>
                <a:gd name="csX138" fmla="*/ 2822762 w 4314500"/>
                <a:gd name="csY138" fmla="*/ 2871581 h 3383336"/>
                <a:gd name="csX139" fmla="*/ 2855909 w 4314500"/>
                <a:gd name="csY139" fmla="*/ 2880036 h 3383336"/>
                <a:gd name="csX140" fmla="*/ 2977734 w 4314500"/>
                <a:gd name="csY140" fmla="*/ 2867116 h 3383336"/>
                <a:gd name="csX141" fmla="*/ 3182617 w 4314500"/>
                <a:gd name="csY141" fmla="*/ 2716723 h 3383336"/>
                <a:gd name="csX142" fmla="*/ 3199857 w 4314500"/>
                <a:gd name="csY142" fmla="*/ 2584190 h 3383336"/>
                <a:gd name="csX143" fmla="*/ 3100035 w 4314500"/>
                <a:gd name="csY143" fmla="*/ 2566709 h 3383336"/>
                <a:gd name="csX144" fmla="*/ 2898867 w 4314500"/>
                <a:gd name="csY144" fmla="*/ 2614972 h 3383336"/>
                <a:gd name="csX145" fmla="*/ 2752182 w 4314500"/>
                <a:gd name="csY145" fmla="*/ 2536118 h 3383336"/>
                <a:gd name="csX146" fmla="*/ 2634453 w 4314500"/>
                <a:gd name="csY146" fmla="*/ 2416696 h 3383336"/>
                <a:gd name="csX147" fmla="*/ 2157060 w 4314500"/>
                <a:gd name="csY147" fmla="*/ 2522057 h 3383336"/>
                <a:gd name="csX148" fmla="*/ 1679667 w 4314500"/>
                <a:gd name="csY148" fmla="*/ 2416696 h 3383336"/>
                <a:gd name="csX149" fmla="*/ 1561938 w 4314500"/>
                <a:gd name="csY149" fmla="*/ 2536118 h 3383336"/>
                <a:gd name="csX150" fmla="*/ 1415253 w 4314500"/>
                <a:gd name="csY150" fmla="*/ 2614972 h 3383336"/>
                <a:gd name="csX151" fmla="*/ 1214085 w 4314500"/>
                <a:gd name="csY151" fmla="*/ 2566709 h 3383336"/>
                <a:gd name="csX152" fmla="*/ 1114263 w 4314500"/>
                <a:gd name="csY152" fmla="*/ 2584190 h 3383336"/>
                <a:gd name="csX153" fmla="*/ 1131503 w 4314500"/>
                <a:gd name="csY153" fmla="*/ 2716723 h 3383336"/>
                <a:gd name="csX154" fmla="*/ 1336386 w 4314500"/>
                <a:gd name="csY154" fmla="*/ 2867116 h 3383336"/>
                <a:gd name="csX155" fmla="*/ 1458211 w 4314500"/>
                <a:gd name="csY155" fmla="*/ 2880036 h 3383336"/>
                <a:gd name="csX156" fmla="*/ 1491358 w 4314500"/>
                <a:gd name="csY156" fmla="*/ 2871581 h 3383336"/>
                <a:gd name="csX157" fmla="*/ 1515932 w 4314500"/>
                <a:gd name="csY157" fmla="*/ 2864740 h 3383336"/>
                <a:gd name="csX158" fmla="*/ 1536792 w 4314500"/>
                <a:gd name="csY158" fmla="*/ 2866736 h 3383336"/>
                <a:gd name="csX159" fmla="*/ 1539840 w 4314500"/>
                <a:gd name="csY159" fmla="*/ 2876616 h 3383336"/>
                <a:gd name="csX160" fmla="*/ 1530029 w 4314500"/>
                <a:gd name="csY160" fmla="*/ 2894952 h 3383336"/>
                <a:gd name="csX161" fmla="*/ 1320765 w 4314500"/>
                <a:gd name="csY161" fmla="*/ 2933144 h 3383336"/>
                <a:gd name="csX162" fmla="*/ 1062352 w 4314500"/>
                <a:gd name="csY162" fmla="*/ 2851630 h 3383336"/>
                <a:gd name="csX163" fmla="*/ 1021680 w 4314500"/>
                <a:gd name="csY163" fmla="*/ 2823698 h 3383336"/>
                <a:gd name="csX164" fmla="*/ 840800 w 4314500"/>
                <a:gd name="csY164" fmla="*/ 2804792 h 3383336"/>
                <a:gd name="csX165" fmla="*/ 819464 w 4314500"/>
                <a:gd name="csY165" fmla="*/ 2878991 h 3383336"/>
                <a:gd name="csX166" fmla="*/ 930049 w 4314500"/>
                <a:gd name="csY166" fmla="*/ 3018364 h 3383336"/>
                <a:gd name="csX167" fmla="*/ 1095689 w 4314500"/>
                <a:gd name="csY167" fmla="*/ 3085817 h 3383336"/>
                <a:gd name="csX168" fmla="*/ 1221038 w 4314500"/>
                <a:gd name="csY168" fmla="*/ 3129425 h 3383336"/>
                <a:gd name="csX169" fmla="*/ 1253899 w 4314500"/>
                <a:gd name="csY169" fmla="*/ 3160207 h 3383336"/>
                <a:gd name="csX170" fmla="*/ 1236945 w 4314500"/>
                <a:gd name="csY170" fmla="*/ 3176262 h 3383336"/>
                <a:gd name="csX171" fmla="*/ 1091403 w 4314500"/>
                <a:gd name="csY171" fmla="*/ 3185003 h 3383336"/>
                <a:gd name="csX172" fmla="*/ 1080640 w 4314500"/>
                <a:gd name="csY172" fmla="*/ 3183863 h 3383336"/>
                <a:gd name="csX173" fmla="*/ 1084069 w 4314500"/>
                <a:gd name="csY173" fmla="*/ 3194123 h 3383336"/>
                <a:gd name="csX174" fmla="*/ 1064447 w 4314500"/>
                <a:gd name="csY174" fmla="*/ 3250936 h 3383336"/>
                <a:gd name="csX175" fmla="*/ 1014917 w 4314500"/>
                <a:gd name="csY175" fmla="*/ 3215024 h 3383336"/>
                <a:gd name="csX176" fmla="*/ 898141 w 4314500"/>
                <a:gd name="csY176" fmla="*/ 3087243 h 3383336"/>
                <a:gd name="csX177" fmla="*/ 887282 w 4314500"/>
                <a:gd name="csY177" fmla="*/ 3078502 h 3383336"/>
                <a:gd name="csX178" fmla="*/ 848325 w 4314500"/>
                <a:gd name="csY178" fmla="*/ 3047720 h 3383336"/>
                <a:gd name="csX179" fmla="*/ 742693 w 4314500"/>
                <a:gd name="csY179" fmla="*/ 2954900 h 3383336"/>
                <a:gd name="csX180" fmla="*/ 704878 w 4314500"/>
                <a:gd name="csY180" fmla="*/ 2906638 h 3383336"/>
                <a:gd name="csX181" fmla="*/ 628012 w 4314500"/>
                <a:gd name="csY181" fmla="*/ 2822368 h 3383336"/>
                <a:gd name="csX182" fmla="*/ 554574 w 4314500"/>
                <a:gd name="csY182" fmla="*/ 2800042 h 3383336"/>
                <a:gd name="csX183" fmla="*/ 507330 w 4314500"/>
                <a:gd name="csY183" fmla="*/ 2804222 h 3383336"/>
                <a:gd name="csX184" fmla="*/ 434654 w 4314500"/>
                <a:gd name="csY184" fmla="*/ 2806502 h 3383336"/>
                <a:gd name="csX185" fmla="*/ 378361 w 4314500"/>
                <a:gd name="csY185" fmla="*/ 2769165 h 3383336"/>
                <a:gd name="csX186" fmla="*/ 381886 w 4314500"/>
                <a:gd name="csY186" fmla="*/ 2752635 h 3383336"/>
                <a:gd name="csX187" fmla="*/ 425224 w 4314500"/>
                <a:gd name="csY187" fmla="*/ 2734678 h 3383336"/>
                <a:gd name="csX188" fmla="*/ 465039 w 4314500"/>
                <a:gd name="csY188" fmla="*/ 2734868 h 3383336"/>
                <a:gd name="csX189" fmla="*/ 584578 w 4314500"/>
                <a:gd name="csY189" fmla="*/ 2692876 h 3383336"/>
                <a:gd name="csX190" fmla="*/ 529809 w 4314500"/>
                <a:gd name="csY190" fmla="*/ 2572885 h 3383336"/>
                <a:gd name="csX191" fmla="*/ 496567 w 4314500"/>
                <a:gd name="csY191" fmla="*/ 2514837 h 3383336"/>
                <a:gd name="csX192" fmla="*/ 623916 w 4314500"/>
                <a:gd name="csY192" fmla="*/ 2526047 h 3383336"/>
                <a:gd name="csX193" fmla="*/ 641918 w 4314500"/>
                <a:gd name="csY193" fmla="*/ 2531748 h 3383336"/>
                <a:gd name="csX194" fmla="*/ 697354 w 4314500"/>
                <a:gd name="csY194" fmla="*/ 2518162 h 3383336"/>
                <a:gd name="csX195" fmla="*/ 706021 w 4314500"/>
                <a:gd name="csY195" fmla="*/ 2441683 h 3383336"/>
                <a:gd name="csX196" fmla="*/ 566766 w 4314500"/>
                <a:gd name="csY196" fmla="*/ 2274664 h 3383336"/>
                <a:gd name="csX197" fmla="*/ 546954 w 4314500"/>
                <a:gd name="csY197" fmla="*/ 2256708 h 3383336"/>
                <a:gd name="csX198" fmla="*/ 389506 w 4314500"/>
                <a:gd name="csY198" fmla="*/ 2138331 h 3383336"/>
                <a:gd name="csX199" fmla="*/ 221770 w 4314500"/>
                <a:gd name="csY199" fmla="*/ 2003044 h 3383336"/>
                <a:gd name="csX200" fmla="*/ 181194 w 4314500"/>
                <a:gd name="csY200" fmla="*/ 1911459 h 3383336"/>
                <a:gd name="csX201" fmla="*/ 191767 w 4314500"/>
                <a:gd name="csY201" fmla="*/ 1898918 h 3383336"/>
                <a:gd name="csX202" fmla="*/ 312544 w 4314500"/>
                <a:gd name="csY202" fmla="*/ 1989743 h 3383336"/>
                <a:gd name="csX203" fmla="*/ 335975 w 4314500"/>
                <a:gd name="csY203" fmla="*/ 2015489 h 3383336"/>
                <a:gd name="csX204" fmla="*/ 506282 w 4314500"/>
                <a:gd name="csY204" fmla="*/ 2130636 h 3383336"/>
                <a:gd name="csX205" fmla="*/ 540667 w 4314500"/>
                <a:gd name="csY205" fmla="*/ 2144792 h 3383336"/>
                <a:gd name="csX206" fmla="*/ 688114 w 4314500"/>
                <a:gd name="csY206" fmla="*/ 2225166 h 3383336"/>
                <a:gd name="csX207" fmla="*/ 794699 w 4314500"/>
                <a:gd name="csY207" fmla="*/ 2355608 h 3383336"/>
                <a:gd name="csX208" fmla="*/ 806510 w 4314500"/>
                <a:gd name="csY208" fmla="*/ 2372709 h 3383336"/>
                <a:gd name="csX209" fmla="*/ 951290 w 4314500"/>
                <a:gd name="csY209" fmla="*/ 2450518 h 3383336"/>
                <a:gd name="csX210" fmla="*/ 1076830 w 4314500"/>
                <a:gd name="csY210" fmla="*/ 2350003 h 3383336"/>
                <a:gd name="csX211" fmla="*/ 1056922 w 4314500"/>
                <a:gd name="csY211" fmla="*/ 2169113 h 3383336"/>
                <a:gd name="csX212" fmla="*/ 1038444 w 4314500"/>
                <a:gd name="csY212" fmla="*/ 1989648 h 3383336"/>
                <a:gd name="csX213" fmla="*/ 1121597 w 4314500"/>
                <a:gd name="csY213" fmla="*/ 1840490 h 3383336"/>
                <a:gd name="csX214" fmla="*/ 1153982 w 4314500"/>
                <a:gd name="csY214" fmla="*/ 1792037 h 3383336"/>
                <a:gd name="csX215" fmla="*/ 1197321 w 4314500"/>
                <a:gd name="csY215" fmla="*/ 1728479 h 3383336"/>
                <a:gd name="csX216" fmla="*/ 1283522 w 4314500"/>
                <a:gd name="csY216" fmla="*/ 1586731 h 3383336"/>
                <a:gd name="csX217" fmla="*/ 1283332 w 4314500"/>
                <a:gd name="csY217" fmla="*/ 1543694 h 3383336"/>
                <a:gd name="csX218" fmla="*/ 1254376 w 4314500"/>
                <a:gd name="csY218" fmla="*/ 1530013 h 3383336"/>
                <a:gd name="csX219" fmla="*/ 1145314 w 4314500"/>
                <a:gd name="csY219" fmla="*/ 1664161 h 3383336"/>
                <a:gd name="csX220" fmla="*/ 1102071 w 4314500"/>
                <a:gd name="csY220" fmla="*/ 1737219 h 3383336"/>
                <a:gd name="csX221" fmla="*/ 1067019 w 4314500"/>
                <a:gd name="csY221" fmla="*/ 1689337 h 3383336"/>
                <a:gd name="csX222" fmla="*/ 972055 w 4314500"/>
                <a:gd name="csY222" fmla="*/ 1597467 h 3383336"/>
                <a:gd name="csX223" fmla="*/ 802033 w 4314500"/>
                <a:gd name="csY223" fmla="*/ 1668531 h 3383336"/>
                <a:gd name="csX224" fmla="*/ 754885 w 4314500"/>
                <a:gd name="csY224" fmla="*/ 1697222 h 3383336"/>
                <a:gd name="csX225" fmla="*/ 726500 w 4314500"/>
                <a:gd name="csY225" fmla="*/ 1711663 h 3383336"/>
                <a:gd name="csX226" fmla="*/ 651443 w 4314500"/>
                <a:gd name="csY226" fmla="*/ 1759356 h 3383336"/>
                <a:gd name="csX227" fmla="*/ 629155 w 4314500"/>
                <a:gd name="csY227" fmla="*/ 1814079 h 3383336"/>
                <a:gd name="csX228" fmla="*/ 623725 w 4314500"/>
                <a:gd name="csY228" fmla="*/ 1838590 h 3383336"/>
                <a:gd name="csX229" fmla="*/ 564766 w 4314500"/>
                <a:gd name="csY229" fmla="*/ 1909084 h 3383336"/>
                <a:gd name="csX230" fmla="*/ 503139 w 4314500"/>
                <a:gd name="csY230" fmla="*/ 1911649 h 3383336"/>
                <a:gd name="csX231" fmla="*/ 454847 w 4314500"/>
                <a:gd name="csY231" fmla="*/ 1855501 h 3383336"/>
                <a:gd name="csX232" fmla="*/ 468849 w 4314500"/>
                <a:gd name="csY232" fmla="*/ 1802583 h 3383336"/>
                <a:gd name="csX233" fmla="*/ 478374 w 4314500"/>
                <a:gd name="csY233" fmla="*/ 1784057 h 3383336"/>
                <a:gd name="csX234" fmla="*/ 472278 w 4314500"/>
                <a:gd name="csY234" fmla="*/ 1695797 h 3383336"/>
                <a:gd name="csX235" fmla="*/ 465706 w 4314500"/>
                <a:gd name="csY235" fmla="*/ 1623403 h 3383336"/>
                <a:gd name="csX236" fmla="*/ 490661 w 4314500"/>
                <a:gd name="csY236" fmla="*/ 1595377 h 3383336"/>
                <a:gd name="csX237" fmla="*/ 523046 w 4314500"/>
                <a:gd name="csY237" fmla="*/ 1546639 h 3383336"/>
                <a:gd name="csX238" fmla="*/ 479707 w 4314500"/>
                <a:gd name="csY238" fmla="*/ 1473295 h 3383336"/>
                <a:gd name="csX239" fmla="*/ 399412 w 4314500"/>
                <a:gd name="csY239" fmla="*/ 1448689 h 3383336"/>
                <a:gd name="csX240" fmla="*/ 325307 w 4314500"/>
                <a:gd name="csY240" fmla="*/ 1407362 h 3383336"/>
                <a:gd name="csX241" fmla="*/ 418557 w 4314500"/>
                <a:gd name="csY241" fmla="*/ 1352354 h 3383336"/>
                <a:gd name="csX242" fmla="*/ 589816 w 4314500"/>
                <a:gd name="csY242" fmla="*/ 1209466 h 3383336"/>
                <a:gd name="csX243" fmla="*/ 436750 w 4314500"/>
                <a:gd name="csY243" fmla="*/ 1047957 h 3383336"/>
                <a:gd name="csX244" fmla="*/ 357216 w 4314500"/>
                <a:gd name="csY244" fmla="*/ 993044 h 3383336"/>
                <a:gd name="csX245" fmla="*/ 385505 w 4314500"/>
                <a:gd name="csY245" fmla="*/ 960837 h 3383336"/>
                <a:gd name="csX246" fmla="*/ 432463 w 4314500"/>
                <a:gd name="csY246" fmla="*/ 924355 h 3383336"/>
                <a:gd name="csX247" fmla="*/ 436940 w 4314500"/>
                <a:gd name="csY247" fmla="*/ 881508 h 3383336"/>
                <a:gd name="csX248" fmla="*/ 444655 w 4314500"/>
                <a:gd name="csY248" fmla="*/ 834101 h 3383336"/>
                <a:gd name="csX249" fmla="*/ 458657 w 4314500"/>
                <a:gd name="csY249" fmla="*/ 829255 h 3383336"/>
                <a:gd name="csX250" fmla="*/ 542382 w 4314500"/>
                <a:gd name="csY250" fmla="*/ 907730 h 3383336"/>
                <a:gd name="csX251" fmla="*/ 613057 w 4314500"/>
                <a:gd name="csY251" fmla="*/ 986204 h 3383336"/>
                <a:gd name="csX252" fmla="*/ 780031 w 4314500"/>
                <a:gd name="csY252" fmla="*/ 1021356 h 3383336"/>
                <a:gd name="csX253" fmla="*/ 1093022 w 4314500"/>
                <a:gd name="csY253" fmla="*/ 933951 h 3383336"/>
                <a:gd name="csX254" fmla="*/ 1101880 w 4314500"/>
                <a:gd name="csY254" fmla="*/ 702423 h 3383336"/>
                <a:gd name="csX255" fmla="*/ 1075687 w 4314500"/>
                <a:gd name="csY255" fmla="*/ 619674 h 3383336"/>
                <a:gd name="csX256" fmla="*/ 1092546 w 4314500"/>
                <a:gd name="csY256" fmla="*/ 548135 h 3383336"/>
                <a:gd name="csX257" fmla="*/ 1129217 w 4314500"/>
                <a:gd name="csY257" fmla="*/ 551270 h 3383336"/>
                <a:gd name="csX258" fmla="*/ 1206846 w 4314500"/>
                <a:gd name="csY258" fmla="*/ 690168 h 3383336"/>
                <a:gd name="csX259" fmla="*/ 1207989 w 4314500"/>
                <a:gd name="csY259" fmla="*/ 693683 h 3383336"/>
                <a:gd name="csX260" fmla="*/ 1220276 w 4314500"/>
                <a:gd name="csY260" fmla="*/ 746126 h 3383336"/>
                <a:gd name="csX261" fmla="*/ 1305334 w 4314500"/>
                <a:gd name="csY261" fmla="*/ 934141 h 3383336"/>
                <a:gd name="csX262" fmla="*/ 1376200 w 4314500"/>
                <a:gd name="csY262" fmla="*/ 935661 h 3383336"/>
                <a:gd name="csX263" fmla="*/ 1445352 w 4314500"/>
                <a:gd name="csY263" fmla="*/ 805124 h 3383336"/>
                <a:gd name="csX264" fmla="*/ 1449162 w 4314500"/>
                <a:gd name="csY264" fmla="*/ 785268 h 3383336"/>
                <a:gd name="csX265" fmla="*/ 1463926 w 4314500"/>
                <a:gd name="csY265" fmla="*/ 620434 h 3383336"/>
                <a:gd name="csX266" fmla="*/ 1398584 w 4314500"/>
                <a:gd name="csY266" fmla="*/ 467096 h 3383336"/>
                <a:gd name="csX267" fmla="*/ 1367247 w 4314500"/>
                <a:gd name="csY267" fmla="*/ 438119 h 3383336"/>
                <a:gd name="csX268" fmla="*/ 1282760 w 4314500"/>
                <a:gd name="csY268" fmla="*/ 316512 h 3383336"/>
                <a:gd name="csX269" fmla="*/ 1386106 w 4314500"/>
                <a:gd name="csY269" fmla="*/ 257229 h 3383336"/>
                <a:gd name="csX270" fmla="*/ 1494501 w 4314500"/>
                <a:gd name="csY270" fmla="*/ 231103 h 3383336"/>
                <a:gd name="csX271" fmla="*/ 1607086 w 4314500"/>
                <a:gd name="csY271" fmla="*/ 204121 h 3383336"/>
                <a:gd name="csX272" fmla="*/ 1716433 w 4314500"/>
                <a:gd name="csY272" fmla="*/ 229583 h 3383336"/>
                <a:gd name="csX273" fmla="*/ 1803778 w 4314500"/>
                <a:gd name="csY273" fmla="*/ 251339 h 3383336"/>
                <a:gd name="csX274" fmla="*/ 1881787 w 4314500"/>
                <a:gd name="csY274" fmla="*/ 226353 h 3383336"/>
                <a:gd name="csX275" fmla="*/ 1942843 w 4314500"/>
                <a:gd name="csY275" fmla="*/ 205546 h 3383336"/>
                <a:gd name="csX276" fmla="*/ 1985991 w 4314500"/>
                <a:gd name="csY276" fmla="*/ 300267 h 3383336"/>
                <a:gd name="csX277" fmla="*/ 1991039 w 4314500"/>
                <a:gd name="csY277" fmla="*/ 441539 h 3383336"/>
                <a:gd name="csX278" fmla="*/ 1992658 w 4314500"/>
                <a:gd name="csY278" fmla="*/ 512318 h 3383336"/>
                <a:gd name="csX279" fmla="*/ 1994754 w 4314500"/>
                <a:gd name="csY279" fmla="*/ 561531 h 3383336"/>
                <a:gd name="csX280" fmla="*/ 1995897 w 4314500"/>
                <a:gd name="csY280" fmla="*/ 697293 h 3383336"/>
                <a:gd name="csX281" fmla="*/ 1799872 w 4314500"/>
                <a:gd name="csY281" fmla="*/ 930341 h 3383336"/>
                <a:gd name="csX282" fmla="*/ 1717481 w 4314500"/>
                <a:gd name="csY282" fmla="*/ 1118451 h 3383336"/>
                <a:gd name="csX283" fmla="*/ 1776822 w 4314500"/>
                <a:gd name="csY283" fmla="*/ 1163198 h 3383336"/>
                <a:gd name="csX284" fmla="*/ 1869786 w 4314500"/>
                <a:gd name="csY284" fmla="*/ 1082824 h 3383336"/>
                <a:gd name="csX285" fmla="*/ 1930079 w 4314500"/>
                <a:gd name="csY285" fmla="*/ 1022306 h 3383336"/>
                <a:gd name="csX286" fmla="*/ 1939604 w 4314500"/>
                <a:gd name="csY286" fmla="*/ 1024681 h 3383336"/>
                <a:gd name="csX287" fmla="*/ 1930651 w 4314500"/>
                <a:gd name="csY287" fmla="*/ 1060878 h 3383336"/>
                <a:gd name="csX288" fmla="*/ 1909124 w 4314500"/>
                <a:gd name="csY288" fmla="*/ 1154553 h 3383336"/>
                <a:gd name="csX289" fmla="*/ 1937128 w 4314500"/>
                <a:gd name="csY289" fmla="*/ 1213551 h 3383336"/>
                <a:gd name="csX290" fmla="*/ 1958845 w 4314500"/>
                <a:gd name="csY290" fmla="*/ 1255638 h 3383336"/>
                <a:gd name="csX291" fmla="*/ 1916268 w 4314500"/>
                <a:gd name="csY291" fmla="*/ 1301051 h 3383336"/>
                <a:gd name="csX292" fmla="*/ 1864452 w 4314500"/>
                <a:gd name="csY292" fmla="*/ 1362519 h 3383336"/>
                <a:gd name="csX293" fmla="*/ 2157441 w 4314500"/>
                <a:gd name="csY293" fmla="*/ 1462275 h 3383336"/>
                <a:gd name="csX294" fmla="*/ 2450430 w 4314500"/>
                <a:gd name="csY294" fmla="*/ 1362519 h 3383336"/>
                <a:gd name="csX295" fmla="*/ 2398614 w 4314500"/>
                <a:gd name="csY295" fmla="*/ 1301051 h 3383336"/>
                <a:gd name="csX296" fmla="*/ 2356037 w 4314500"/>
                <a:gd name="csY296" fmla="*/ 1255638 h 3383336"/>
                <a:gd name="csX297" fmla="*/ 2377754 w 4314500"/>
                <a:gd name="csY297" fmla="*/ 1213551 h 3383336"/>
                <a:gd name="csX298" fmla="*/ 2405758 w 4314500"/>
                <a:gd name="csY298" fmla="*/ 1154553 h 3383336"/>
                <a:gd name="csX299" fmla="*/ 2384231 w 4314500"/>
                <a:gd name="csY299" fmla="*/ 1060878 h 3383336"/>
                <a:gd name="csX300" fmla="*/ 2375278 w 4314500"/>
                <a:gd name="csY300" fmla="*/ 1024681 h 3383336"/>
                <a:gd name="csX301" fmla="*/ 2384803 w 4314500"/>
                <a:gd name="csY301" fmla="*/ 1022306 h 3383336"/>
                <a:gd name="csX302" fmla="*/ 2445096 w 4314500"/>
                <a:gd name="csY302" fmla="*/ 1082824 h 3383336"/>
                <a:gd name="csX303" fmla="*/ 2538060 w 4314500"/>
                <a:gd name="csY303" fmla="*/ 1163198 h 3383336"/>
                <a:gd name="csX304" fmla="*/ 2597401 w 4314500"/>
                <a:gd name="csY304" fmla="*/ 1118451 h 3383336"/>
                <a:gd name="csX305" fmla="*/ 2515010 w 4314500"/>
                <a:gd name="csY305" fmla="*/ 930341 h 3383336"/>
                <a:gd name="csX306" fmla="*/ 2318985 w 4314500"/>
                <a:gd name="csY306" fmla="*/ 697293 h 3383336"/>
                <a:gd name="csX307" fmla="*/ 2320128 w 4314500"/>
                <a:gd name="csY307" fmla="*/ 561531 h 3383336"/>
                <a:gd name="csX308" fmla="*/ 2322223 w 4314500"/>
                <a:gd name="csY308" fmla="*/ 512318 h 3383336"/>
                <a:gd name="csX309" fmla="*/ 2323843 w 4314500"/>
                <a:gd name="csY309" fmla="*/ 441539 h 3383336"/>
                <a:gd name="csX310" fmla="*/ 2328891 w 4314500"/>
                <a:gd name="csY310" fmla="*/ 300267 h 3383336"/>
                <a:gd name="csX311" fmla="*/ 2372039 w 4314500"/>
                <a:gd name="csY311" fmla="*/ 205546 h 3383336"/>
                <a:gd name="csX312" fmla="*/ 2433095 w 4314500"/>
                <a:gd name="csY312" fmla="*/ 226353 h 3383336"/>
                <a:gd name="csX313" fmla="*/ 2511104 w 4314500"/>
                <a:gd name="csY313" fmla="*/ 251339 h 3383336"/>
                <a:gd name="csX314" fmla="*/ 2598448 w 4314500"/>
                <a:gd name="csY314" fmla="*/ 229583 h 3383336"/>
                <a:gd name="csX315" fmla="*/ 2707796 w 4314500"/>
                <a:gd name="csY315" fmla="*/ 204121 h 3383336"/>
                <a:gd name="csX316" fmla="*/ 2820381 w 4314500"/>
                <a:gd name="csY316" fmla="*/ 231103 h 3383336"/>
                <a:gd name="csX317" fmla="*/ 2928776 w 4314500"/>
                <a:gd name="csY317" fmla="*/ 257229 h 3383336"/>
                <a:gd name="csX318" fmla="*/ 3032122 w 4314500"/>
                <a:gd name="csY318" fmla="*/ 316512 h 3383336"/>
                <a:gd name="csX319" fmla="*/ 2947635 w 4314500"/>
                <a:gd name="csY319" fmla="*/ 438119 h 3383336"/>
                <a:gd name="csX320" fmla="*/ 2916298 w 4314500"/>
                <a:gd name="csY320" fmla="*/ 467096 h 3383336"/>
                <a:gd name="csX321" fmla="*/ 2850956 w 4314500"/>
                <a:gd name="csY321" fmla="*/ 620434 h 3383336"/>
                <a:gd name="csX322" fmla="*/ 2865720 w 4314500"/>
                <a:gd name="csY322" fmla="*/ 785268 h 3383336"/>
                <a:gd name="csX323" fmla="*/ 2869530 w 4314500"/>
                <a:gd name="csY323" fmla="*/ 805124 h 3383336"/>
                <a:gd name="csX324" fmla="*/ 2938681 w 4314500"/>
                <a:gd name="csY324" fmla="*/ 935661 h 3383336"/>
                <a:gd name="csX325" fmla="*/ 3009547 w 4314500"/>
                <a:gd name="csY325" fmla="*/ 934141 h 3383336"/>
                <a:gd name="csX326" fmla="*/ 3094606 w 4314500"/>
                <a:gd name="csY326" fmla="*/ 746126 h 3383336"/>
                <a:gd name="csX327" fmla="*/ 3106893 w 4314500"/>
                <a:gd name="csY327" fmla="*/ 693683 h 3383336"/>
                <a:gd name="csX328" fmla="*/ 3108036 w 4314500"/>
                <a:gd name="csY328" fmla="*/ 690168 h 3383336"/>
                <a:gd name="csX329" fmla="*/ 3185665 w 4314500"/>
                <a:gd name="csY329" fmla="*/ 551270 h 3383336"/>
                <a:gd name="csX330" fmla="*/ 3222336 w 4314500"/>
                <a:gd name="csY330" fmla="*/ 548135 h 3383336"/>
                <a:gd name="csX331" fmla="*/ 3239195 w 4314500"/>
                <a:gd name="csY331" fmla="*/ 619674 h 3383336"/>
                <a:gd name="csX332" fmla="*/ 3213002 w 4314500"/>
                <a:gd name="csY332" fmla="*/ 702423 h 3383336"/>
                <a:gd name="csX333" fmla="*/ 3221860 w 4314500"/>
                <a:gd name="csY333" fmla="*/ 933951 h 3383336"/>
                <a:gd name="csX334" fmla="*/ 3534851 w 4314500"/>
                <a:gd name="csY334" fmla="*/ 1021356 h 3383336"/>
                <a:gd name="csX335" fmla="*/ 3701824 w 4314500"/>
                <a:gd name="csY335" fmla="*/ 986204 h 3383336"/>
                <a:gd name="csX336" fmla="*/ 3772500 w 4314500"/>
                <a:gd name="csY336" fmla="*/ 907730 h 3383336"/>
                <a:gd name="csX337" fmla="*/ 3856225 w 4314500"/>
                <a:gd name="csY337" fmla="*/ 829255 h 3383336"/>
                <a:gd name="csX338" fmla="*/ 3870227 w 4314500"/>
                <a:gd name="csY338" fmla="*/ 834101 h 3383336"/>
                <a:gd name="csX339" fmla="*/ 3877942 w 4314500"/>
                <a:gd name="csY339" fmla="*/ 881508 h 3383336"/>
                <a:gd name="csX340" fmla="*/ 3882419 w 4314500"/>
                <a:gd name="csY340" fmla="*/ 924355 h 3383336"/>
                <a:gd name="csX341" fmla="*/ 3929377 w 4314500"/>
                <a:gd name="csY341" fmla="*/ 960837 h 3383336"/>
                <a:gd name="csX342" fmla="*/ 3957666 w 4314500"/>
                <a:gd name="csY342" fmla="*/ 993044 h 3383336"/>
                <a:gd name="csX343" fmla="*/ 3878132 w 4314500"/>
                <a:gd name="csY343" fmla="*/ 1047957 h 3383336"/>
                <a:gd name="csX344" fmla="*/ 3725065 w 4314500"/>
                <a:gd name="csY344" fmla="*/ 1209466 h 3383336"/>
                <a:gd name="csX345" fmla="*/ 3896325 w 4314500"/>
                <a:gd name="csY345" fmla="*/ 1352354 h 3383336"/>
                <a:gd name="csX346" fmla="*/ 3989575 w 4314500"/>
                <a:gd name="csY346" fmla="*/ 1407362 h 3383336"/>
                <a:gd name="csX347" fmla="*/ 3915470 w 4314500"/>
                <a:gd name="csY347" fmla="*/ 1448689 h 3383336"/>
                <a:gd name="csX348" fmla="*/ 3835174 w 4314500"/>
                <a:gd name="csY348" fmla="*/ 1473295 h 3383336"/>
                <a:gd name="csX349" fmla="*/ 3791836 w 4314500"/>
                <a:gd name="csY349" fmla="*/ 1546639 h 3383336"/>
                <a:gd name="csX350" fmla="*/ 3824221 w 4314500"/>
                <a:gd name="csY350" fmla="*/ 1595377 h 3383336"/>
                <a:gd name="csX351" fmla="*/ 3849176 w 4314500"/>
                <a:gd name="csY351" fmla="*/ 1623403 h 3383336"/>
                <a:gd name="csX352" fmla="*/ 3842604 w 4314500"/>
                <a:gd name="csY352" fmla="*/ 1695797 h 3383336"/>
                <a:gd name="csX353" fmla="*/ 3836508 w 4314500"/>
                <a:gd name="csY353" fmla="*/ 1784057 h 3383336"/>
                <a:gd name="csX354" fmla="*/ 3846033 w 4314500"/>
                <a:gd name="csY354" fmla="*/ 1802583 h 3383336"/>
                <a:gd name="csX355" fmla="*/ 3860035 w 4314500"/>
                <a:gd name="csY355" fmla="*/ 1855501 h 3383336"/>
                <a:gd name="csX356" fmla="*/ 3811743 w 4314500"/>
                <a:gd name="csY356" fmla="*/ 1911649 h 3383336"/>
                <a:gd name="csX357" fmla="*/ 3750116 w 4314500"/>
                <a:gd name="csY357" fmla="*/ 1909084 h 3383336"/>
                <a:gd name="csX358" fmla="*/ 3691156 w 4314500"/>
                <a:gd name="csY358" fmla="*/ 1838590 h 3383336"/>
                <a:gd name="csX359" fmla="*/ 3685727 w 4314500"/>
                <a:gd name="csY359" fmla="*/ 1814079 h 3383336"/>
                <a:gd name="csX360" fmla="*/ 3663439 w 4314500"/>
                <a:gd name="csY360" fmla="*/ 1759356 h 3383336"/>
                <a:gd name="csX361" fmla="*/ 3588382 w 4314500"/>
                <a:gd name="csY361" fmla="*/ 1711663 h 3383336"/>
                <a:gd name="csX362" fmla="*/ 3559997 w 4314500"/>
                <a:gd name="csY362" fmla="*/ 1697222 h 3383336"/>
                <a:gd name="csX363" fmla="*/ 3512848 w 4314500"/>
                <a:gd name="csY363" fmla="*/ 1668531 h 3383336"/>
                <a:gd name="csX364" fmla="*/ 3342827 w 4314500"/>
                <a:gd name="csY364" fmla="*/ 1597467 h 3383336"/>
                <a:gd name="csX365" fmla="*/ 3247863 w 4314500"/>
                <a:gd name="csY365" fmla="*/ 1689337 h 3383336"/>
                <a:gd name="csX366" fmla="*/ 3212811 w 4314500"/>
                <a:gd name="csY366" fmla="*/ 1737219 h 3383336"/>
                <a:gd name="csX367" fmla="*/ 3169568 w 4314500"/>
                <a:gd name="csY367" fmla="*/ 1664161 h 3383336"/>
                <a:gd name="csX368" fmla="*/ 3060506 w 4314500"/>
                <a:gd name="csY368" fmla="*/ 1530013 h 3383336"/>
                <a:gd name="csX369" fmla="*/ 3031550 w 4314500"/>
                <a:gd name="csY369" fmla="*/ 1543694 h 3383336"/>
                <a:gd name="csX370" fmla="*/ 3031360 w 4314500"/>
                <a:gd name="csY370" fmla="*/ 1586731 h 3383336"/>
                <a:gd name="csX371" fmla="*/ 3117561 w 4314500"/>
                <a:gd name="csY371" fmla="*/ 1728479 h 3383336"/>
                <a:gd name="csX372" fmla="*/ 3160900 w 4314500"/>
                <a:gd name="csY372" fmla="*/ 1792037 h 3383336"/>
                <a:gd name="csX373" fmla="*/ 3193285 w 4314500"/>
                <a:gd name="csY373" fmla="*/ 1840490 h 3383336"/>
                <a:gd name="csX374" fmla="*/ 3276438 w 4314500"/>
                <a:gd name="csY374" fmla="*/ 1989648 h 3383336"/>
                <a:gd name="csX375" fmla="*/ 3257960 w 4314500"/>
                <a:gd name="csY375" fmla="*/ 2169113 h 3383336"/>
                <a:gd name="csX376" fmla="*/ 3238052 w 4314500"/>
                <a:gd name="csY376" fmla="*/ 2350003 h 3383336"/>
                <a:gd name="csX377" fmla="*/ 3363592 w 4314500"/>
                <a:gd name="csY377" fmla="*/ 2450518 h 3383336"/>
                <a:gd name="csX378" fmla="*/ 3508372 w 4314500"/>
                <a:gd name="csY378" fmla="*/ 2372709 h 3383336"/>
                <a:gd name="csX379" fmla="*/ 3520183 w 4314500"/>
                <a:gd name="csY379" fmla="*/ 2355608 h 3383336"/>
                <a:gd name="csX380" fmla="*/ 3626768 w 4314500"/>
                <a:gd name="csY380" fmla="*/ 2225166 h 3383336"/>
                <a:gd name="csX381" fmla="*/ 3774214 w 4314500"/>
                <a:gd name="csY381" fmla="*/ 2144792 h 3383336"/>
                <a:gd name="csX382" fmla="*/ 3808600 w 4314500"/>
                <a:gd name="csY382" fmla="*/ 2130636 h 3383336"/>
                <a:gd name="csX383" fmla="*/ 3978907 w 4314500"/>
                <a:gd name="csY383" fmla="*/ 2015489 h 3383336"/>
                <a:gd name="csX384" fmla="*/ 4002338 w 4314500"/>
                <a:gd name="csY384" fmla="*/ 1989743 h 3383336"/>
                <a:gd name="csX385" fmla="*/ 4123116 w 4314500"/>
                <a:gd name="csY385" fmla="*/ 1898918 h 3383336"/>
                <a:gd name="csX386" fmla="*/ 4133688 w 4314500"/>
                <a:gd name="csY386" fmla="*/ 1911459 h 3383336"/>
                <a:gd name="csX387" fmla="*/ 4093112 w 4314500"/>
                <a:gd name="csY387" fmla="*/ 2003044 h 33833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Lst>
              <a:rect l="l" t="t" r="r" b="b"/>
              <a:pathLst>
                <a:path w="4314500" h="3383336">
                  <a:moveTo>
                    <a:pt x="4307233" y="1913549"/>
                  </a:moveTo>
                  <a:cubicBezTo>
                    <a:pt x="4297518" y="1873362"/>
                    <a:pt x="4252369" y="1791277"/>
                    <a:pt x="4197125" y="1770756"/>
                  </a:cubicBezTo>
                  <a:cubicBezTo>
                    <a:pt x="4189028" y="1767716"/>
                    <a:pt x="4147785" y="1756695"/>
                    <a:pt x="4111781" y="1756695"/>
                  </a:cubicBezTo>
                  <a:cubicBezTo>
                    <a:pt x="4113781" y="1743775"/>
                    <a:pt x="4115400" y="1715083"/>
                    <a:pt x="4117019" y="1702637"/>
                  </a:cubicBezTo>
                  <a:cubicBezTo>
                    <a:pt x="4121591" y="1666631"/>
                    <a:pt x="4125878" y="1632524"/>
                    <a:pt x="4138069" y="1597277"/>
                  </a:cubicBezTo>
                  <a:cubicBezTo>
                    <a:pt x="4143213" y="1582456"/>
                    <a:pt x="4149309" y="1567825"/>
                    <a:pt x="4155309" y="1553669"/>
                  </a:cubicBezTo>
                  <a:cubicBezTo>
                    <a:pt x="4162358" y="1536949"/>
                    <a:pt x="4169597" y="1519658"/>
                    <a:pt x="4175122" y="1502082"/>
                  </a:cubicBezTo>
                  <a:cubicBezTo>
                    <a:pt x="4201792" y="1417337"/>
                    <a:pt x="4175598" y="1358339"/>
                    <a:pt x="4142451" y="1283665"/>
                  </a:cubicBezTo>
                  <a:cubicBezTo>
                    <a:pt x="4138736" y="1275304"/>
                    <a:pt x="4134926" y="1266754"/>
                    <a:pt x="4131116" y="1258014"/>
                  </a:cubicBezTo>
                  <a:cubicBezTo>
                    <a:pt x="4106542" y="1201390"/>
                    <a:pt x="4111971" y="1138402"/>
                    <a:pt x="4117209" y="1077504"/>
                  </a:cubicBezTo>
                  <a:cubicBezTo>
                    <a:pt x="4120162" y="1043397"/>
                    <a:pt x="4123116" y="1008055"/>
                    <a:pt x="4120734" y="974708"/>
                  </a:cubicBezTo>
                  <a:cubicBezTo>
                    <a:pt x="4115114" y="898324"/>
                    <a:pt x="4069966" y="711544"/>
                    <a:pt x="3772881" y="627369"/>
                  </a:cubicBezTo>
                  <a:cubicBezTo>
                    <a:pt x="3719922" y="612358"/>
                    <a:pt x="3663439" y="602383"/>
                    <a:pt x="3604955" y="597633"/>
                  </a:cubicBezTo>
                  <a:cubicBezTo>
                    <a:pt x="3597812" y="597063"/>
                    <a:pt x="3589144" y="597348"/>
                    <a:pt x="3580000" y="597633"/>
                  </a:cubicBezTo>
                  <a:cubicBezTo>
                    <a:pt x="3563236" y="598203"/>
                    <a:pt x="3545900" y="598773"/>
                    <a:pt x="3533232" y="594307"/>
                  </a:cubicBezTo>
                  <a:cubicBezTo>
                    <a:pt x="3523421" y="590887"/>
                    <a:pt x="3519230" y="590222"/>
                    <a:pt x="3517802" y="590127"/>
                  </a:cubicBezTo>
                  <a:cubicBezTo>
                    <a:pt x="3517802" y="590127"/>
                    <a:pt x="3515706" y="580437"/>
                    <a:pt x="3512848" y="573501"/>
                  </a:cubicBezTo>
                  <a:cubicBezTo>
                    <a:pt x="3509801" y="565996"/>
                    <a:pt x="3509229" y="556210"/>
                    <a:pt x="3508657" y="546805"/>
                  </a:cubicBezTo>
                  <a:cubicBezTo>
                    <a:pt x="3508277" y="540155"/>
                    <a:pt x="3507896" y="533884"/>
                    <a:pt x="3506657" y="528564"/>
                  </a:cubicBezTo>
                  <a:cubicBezTo>
                    <a:pt x="3486369" y="436694"/>
                    <a:pt x="3424933" y="401257"/>
                    <a:pt x="3353781" y="360120"/>
                  </a:cubicBezTo>
                  <a:cubicBezTo>
                    <a:pt x="3338541" y="351379"/>
                    <a:pt x="3322825" y="342259"/>
                    <a:pt x="3307204" y="332378"/>
                  </a:cubicBezTo>
                  <a:cubicBezTo>
                    <a:pt x="3259388" y="302357"/>
                    <a:pt x="3229385" y="257419"/>
                    <a:pt x="3200333" y="213907"/>
                  </a:cubicBezTo>
                  <a:cubicBezTo>
                    <a:pt x="3181569" y="185785"/>
                    <a:pt x="3162138" y="156714"/>
                    <a:pt x="3138040" y="131727"/>
                  </a:cubicBezTo>
                  <a:cubicBezTo>
                    <a:pt x="3069269" y="60569"/>
                    <a:pt x="2956588" y="13351"/>
                    <a:pt x="2829049" y="2330"/>
                  </a:cubicBezTo>
                  <a:cubicBezTo>
                    <a:pt x="2704747" y="-8405"/>
                    <a:pt x="2582637" y="19906"/>
                    <a:pt x="2464622" y="47268"/>
                  </a:cubicBezTo>
                  <a:cubicBezTo>
                    <a:pt x="2378612" y="67219"/>
                    <a:pt x="2247166" y="91350"/>
                    <a:pt x="2157251" y="93345"/>
                  </a:cubicBezTo>
                  <a:cubicBezTo>
                    <a:pt x="2156107" y="93345"/>
                    <a:pt x="2155441" y="93440"/>
                    <a:pt x="2154964" y="93535"/>
                  </a:cubicBezTo>
                  <a:cubicBezTo>
                    <a:pt x="2063334" y="90685"/>
                    <a:pt x="1936937" y="67409"/>
                    <a:pt x="1849879" y="47268"/>
                  </a:cubicBezTo>
                  <a:cubicBezTo>
                    <a:pt x="1731769" y="19906"/>
                    <a:pt x="1609753" y="-8405"/>
                    <a:pt x="1485452" y="2330"/>
                  </a:cubicBezTo>
                  <a:cubicBezTo>
                    <a:pt x="1357912" y="13351"/>
                    <a:pt x="1245232" y="60569"/>
                    <a:pt x="1176461" y="131727"/>
                  </a:cubicBezTo>
                  <a:cubicBezTo>
                    <a:pt x="1152363" y="156714"/>
                    <a:pt x="1132932" y="185785"/>
                    <a:pt x="1114168" y="213907"/>
                  </a:cubicBezTo>
                  <a:cubicBezTo>
                    <a:pt x="1085116" y="257324"/>
                    <a:pt x="1055113" y="302357"/>
                    <a:pt x="1007297" y="332378"/>
                  </a:cubicBezTo>
                  <a:cubicBezTo>
                    <a:pt x="991581" y="342259"/>
                    <a:pt x="975865" y="351284"/>
                    <a:pt x="960720" y="360120"/>
                  </a:cubicBezTo>
                  <a:cubicBezTo>
                    <a:pt x="889568" y="401162"/>
                    <a:pt x="828132" y="436694"/>
                    <a:pt x="807844" y="528564"/>
                  </a:cubicBezTo>
                  <a:cubicBezTo>
                    <a:pt x="806701" y="533884"/>
                    <a:pt x="806320" y="540155"/>
                    <a:pt x="805843" y="546805"/>
                  </a:cubicBezTo>
                  <a:cubicBezTo>
                    <a:pt x="805272" y="556210"/>
                    <a:pt x="804700" y="565996"/>
                    <a:pt x="801652" y="573501"/>
                  </a:cubicBezTo>
                  <a:cubicBezTo>
                    <a:pt x="798795" y="580532"/>
                    <a:pt x="790984" y="590887"/>
                    <a:pt x="781269" y="594307"/>
                  </a:cubicBezTo>
                  <a:cubicBezTo>
                    <a:pt x="768601" y="598773"/>
                    <a:pt x="751265" y="598203"/>
                    <a:pt x="734501" y="597633"/>
                  </a:cubicBezTo>
                  <a:cubicBezTo>
                    <a:pt x="725357" y="597348"/>
                    <a:pt x="716689" y="597063"/>
                    <a:pt x="709546" y="597633"/>
                  </a:cubicBezTo>
                  <a:cubicBezTo>
                    <a:pt x="651062" y="602383"/>
                    <a:pt x="594579" y="612358"/>
                    <a:pt x="541620" y="627369"/>
                  </a:cubicBezTo>
                  <a:cubicBezTo>
                    <a:pt x="244535" y="711544"/>
                    <a:pt x="199387" y="898324"/>
                    <a:pt x="193767" y="974708"/>
                  </a:cubicBezTo>
                  <a:cubicBezTo>
                    <a:pt x="191290" y="1008055"/>
                    <a:pt x="194338" y="1043302"/>
                    <a:pt x="197291" y="1077504"/>
                  </a:cubicBezTo>
                  <a:cubicBezTo>
                    <a:pt x="202530" y="1138402"/>
                    <a:pt x="207864" y="1201295"/>
                    <a:pt x="183385" y="1258014"/>
                  </a:cubicBezTo>
                  <a:cubicBezTo>
                    <a:pt x="179575" y="1266754"/>
                    <a:pt x="175765" y="1275304"/>
                    <a:pt x="172050" y="1283665"/>
                  </a:cubicBezTo>
                  <a:cubicBezTo>
                    <a:pt x="138903" y="1358339"/>
                    <a:pt x="112709" y="1417432"/>
                    <a:pt x="139379" y="1502082"/>
                  </a:cubicBezTo>
                  <a:cubicBezTo>
                    <a:pt x="144904" y="1519563"/>
                    <a:pt x="152143" y="1536949"/>
                    <a:pt x="159191" y="1553669"/>
                  </a:cubicBezTo>
                  <a:cubicBezTo>
                    <a:pt x="165192" y="1567825"/>
                    <a:pt x="171288" y="1582551"/>
                    <a:pt x="176431" y="1597277"/>
                  </a:cubicBezTo>
                  <a:cubicBezTo>
                    <a:pt x="188623" y="1632619"/>
                    <a:pt x="192910" y="1666631"/>
                    <a:pt x="197482" y="1702637"/>
                  </a:cubicBezTo>
                  <a:cubicBezTo>
                    <a:pt x="199101" y="1715178"/>
                    <a:pt x="200720" y="1740545"/>
                    <a:pt x="202720" y="1753465"/>
                  </a:cubicBezTo>
                  <a:cubicBezTo>
                    <a:pt x="161763" y="1753465"/>
                    <a:pt x="125473" y="1767811"/>
                    <a:pt x="117376" y="1770851"/>
                  </a:cubicBezTo>
                  <a:cubicBezTo>
                    <a:pt x="62131" y="1791467"/>
                    <a:pt x="16983" y="1873457"/>
                    <a:pt x="7267" y="1913644"/>
                  </a:cubicBezTo>
                  <a:cubicBezTo>
                    <a:pt x="-12735" y="1996108"/>
                    <a:pt x="8315" y="2079048"/>
                    <a:pt x="73371" y="2174908"/>
                  </a:cubicBezTo>
                  <a:cubicBezTo>
                    <a:pt x="80705" y="2185644"/>
                    <a:pt x="88801" y="2196474"/>
                    <a:pt x="96612" y="2207020"/>
                  </a:cubicBezTo>
                  <a:cubicBezTo>
                    <a:pt x="132997" y="2255568"/>
                    <a:pt x="170621" y="2305730"/>
                    <a:pt x="148142" y="2370714"/>
                  </a:cubicBezTo>
                  <a:cubicBezTo>
                    <a:pt x="143284" y="2384680"/>
                    <a:pt x="136426" y="2397600"/>
                    <a:pt x="129854" y="2410141"/>
                  </a:cubicBezTo>
                  <a:cubicBezTo>
                    <a:pt x="120424" y="2427907"/>
                    <a:pt x="111566" y="2444723"/>
                    <a:pt x="107661" y="2464484"/>
                  </a:cubicBezTo>
                  <a:cubicBezTo>
                    <a:pt x="98707" y="2510086"/>
                    <a:pt x="110518" y="2553599"/>
                    <a:pt x="142618" y="2593881"/>
                  </a:cubicBezTo>
                  <a:cubicBezTo>
                    <a:pt x="147190" y="2599581"/>
                    <a:pt x="151762" y="2604996"/>
                    <a:pt x="156334" y="2610317"/>
                  </a:cubicBezTo>
                  <a:cubicBezTo>
                    <a:pt x="171669" y="2628273"/>
                    <a:pt x="186242" y="2645279"/>
                    <a:pt x="194148" y="2670170"/>
                  </a:cubicBezTo>
                  <a:cubicBezTo>
                    <a:pt x="203101" y="2698196"/>
                    <a:pt x="205102" y="2728313"/>
                    <a:pt x="206911" y="2757385"/>
                  </a:cubicBezTo>
                  <a:cubicBezTo>
                    <a:pt x="208054" y="2776006"/>
                    <a:pt x="209293" y="2795292"/>
                    <a:pt x="212436" y="2813533"/>
                  </a:cubicBezTo>
                  <a:cubicBezTo>
                    <a:pt x="230248" y="2919083"/>
                    <a:pt x="311305" y="2952810"/>
                    <a:pt x="396364" y="2973521"/>
                  </a:cubicBezTo>
                  <a:cubicBezTo>
                    <a:pt x="403126" y="2975136"/>
                    <a:pt x="409984" y="2976752"/>
                    <a:pt x="416842" y="2978367"/>
                  </a:cubicBezTo>
                  <a:cubicBezTo>
                    <a:pt x="453228" y="2986917"/>
                    <a:pt x="490947" y="2995753"/>
                    <a:pt x="524856" y="3013234"/>
                  </a:cubicBezTo>
                  <a:cubicBezTo>
                    <a:pt x="559908" y="3031284"/>
                    <a:pt x="581625" y="3058171"/>
                    <a:pt x="604580" y="3086578"/>
                  </a:cubicBezTo>
                  <a:cubicBezTo>
                    <a:pt x="610200" y="3093513"/>
                    <a:pt x="615820" y="3100543"/>
                    <a:pt x="621820" y="3107574"/>
                  </a:cubicBezTo>
                  <a:cubicBezTo>
                    <a:pt x="682304" y="3178732"/>
                    <a:pt x="761266" y="3241816"/>
                    <a:pt x="856326" y="3295114"/>
                  </a:cubicBezTo>
                  <a:cubicBezTo>
                    <a:pt x="1049493" y="3403420"/>
                    <a:pt x="1245041" y="3412160"/>
                    <a:pt x="1421635" y="3320480"/>
                  </a:cubicBezTo>
                  <a:cubicBezTo>
                    <a:pt x="1594990" y="3230510"/>
                    <a:pt x="1737579" y="3063871"/>
                    <a:pt x="1802825" y="2874906"/>
                  </a:cubicBezTo>
                  <a:cubicBezTo>
                    <a:pt x="1836163" y="2778476"/>
                    <a:pt x="1847402" y="2678721"/>
                    <a:pt x="1835496" y="2586470"/>
                  </a:cubicBezTo>
                  <a:lnTo>
                    <a:pt x="1834639" y="2579820"/>
                  </a:lnTo>
                  <a:lnTo>
                    <a:pt x="1840354" y="2583240"/>
                  </a:lnTo>
                  <a:cubicBezTo>
                    <a:pt x="1922364" y="2631788"/>
                    <a:pt x="2025996" y="2655634"/>
                    <a:pt x="2157251" y="2656014"/>
                  </a:cubicBezTo>
                  <a:cubicBezTo>
                    <a:pt x="2288505" y="2655634"/>
                    <a:pt x="2392137" y="2631788"/>
                    <a:pt x="2474147" y="2583240"/>
                  </a:cubicBezTo>
                  <a:lnTo>
                    <a:pt x="2479862" y="2579820"/>
                  </a:lnTo>
                  <a:lnTo>
                    <a:pt x="2479005" y="2586470"/>
                  </a:lnTo>
                  <a:cubicBezTo>
                    <a:pt x="2467004" y="2678625"/>
                    <a:pt x="2478338" y="2778381"/>
                    <a:pt x="2511676" y="2874906"/>
                  </a:cubicBezTo>
                  <a:cubicBezTo>
                    <a:pt x="2576922" y="3063871"/>
                    <a:pt x="2719511" y="3230415"/>
                    <a:pt x="2892866" y="3320480"/>
                  </a:cubicBezTo>
                  <a:cubicBezTo>
                    <a:pt x="3069460" y="3412160"/>
                    <a:pt x="3264913" y="3403325"/>
                    <a:pt x="3458175" y="3295114"/>
                  </a:cubicBezTo>
                  <a:cubicBezTo>
                    <a:pt x="3553330" y="3241816"/>
                    <a:pt x="3632197" y="3178732"/>
                    <a:pt x="3692680" y="3107574"/>
                  </a:cubicBezTo>
                  <a:cubicBezTo>
                    <a:pt x="3698681" y="3100543"/>
                    <a:pt x="3704301" y="3093513"/>
                    <a:pt x="3709921" y="3086578"/>
                  </a:cubicBezTo>
                  <a:cubicBezTo>
                    <a:pt x="3732876" y="3058171"/>
                    <a:pt x="3754593" y="3031284"/>
                    <a:pt x="3789645" y="3013234"/>
                  </a:cubicBezTo>
                  <a:cubicBezTo>
                    <a:pt x="3823554" y="2995753"/>
                    <a:pt x="3861273" y="2986917"/>
                    <a:pt x="3897658" y="2978367"/>
                  </a:cubicBezTo>
                  <a:cubicBezTo>
                    <a:pt x="3904516" y="2976752"/>
                    <a:pt x="3911374" y="2975136"/>
                    <a:pt x="3918137" y="2973521"/>
                  </a:cubicBezTo>
                  <a:cubicBezTo>
                    <a:pt x="4003100" y="2952810"/>
                    <a:pt x="4084158" y="2919083"/>
                    <a:pt x="4102065" y="2813533"/>
                  </a:cubicBezTo>
                  <a:cubicBezTo>
                    <a:pt x="4105113" y="2795292"/>
                    <a:pt x="4106351" y="2776006"/>
                    <a:pt x="4107590" y="2757385"/>
                  </a:cubicBezTo>
                  <a:cubicBezTo>
                    <a:pt x="4109494" y="2728313"/>
                    <a:pt x="4111399" y="2698196"/>
                    <a:pt x="4120353" y="2670170"/>
                  </a:cubicBezTo>
                  <a:cubicBezTo>
                    <a:pt x="4128354" y="2645279"/>
                    <a:pt x="4142832" y="2628273"/>
                    <a:pt x="4158167" y="2610317"/>
                  </a:cubicBezTo>
                  <a:cubicBezTo>
                    <a:pt x="4162644" y="2605092"/>
                    <a:pt x="4167311" y="2599676"/>
                    <a:pt x="4171883" y="2593881"/>
                  </a:cubicBezTo>
                  <a:cubicBezTo>
                    <a:pt x="4203983" y="2553599"/>
                    <a:pt x="4215794" y="2510086"/>
                    <a:pt x="4206840" y="2464484"/>
                  </a:cubicBezTo>
                  <a:cubicBezTo>
                    <a:pt x="4202935" y="2444723"/>
                    <a:pt x="4194076" y="2427907"/>
                    <a:pt x="4184647" y="2410141"/>
                  </a:cubicBezTo>
                  <a:cubicBezTo>
                    <a:pt x="4177979" y="2397600"/>
                    <a:pt x="4171121" y="2384680"/>
                    <a:pt x="4166359" y="2370714"/>
                  </a:cubicBezTo>
                  <a:cubicBezTo>
                    <a:pt x="4143880" y="2305730"/>
                    <a:pt x="4181503" y="2255568"/>
                    <a:pt x="4217889" y="2207020"/>
                  </a:cubicBezTo>
                  <a:cubicBezTo>
                    <a:pt x="4225795" y="2196569"/>
                    <a:pt x="4233891" y="2185644"/>
                    <a:pt x="4241130" y="2174908"/>
                  </a:cubicBezTo>
                  <a:cubicBezTo>
                    <a:pt x="4306186" y="2079048"/>
                    <a:pt x="4327236" y="1996108"/>
                    <a:pt x="4307233" y="1913644"/>
                  </a:cubicBezTo>
                  <a:close/>
                  <a:moveTo>
                    <a:pt x="4092349" y="2003044"/>
                  </a:moveTo>
                  <a:cubicBezTo>
                    <a:pt x="4046725" y="2056057"/>
                    <a:pt x="3987384" y="2096054"/>
                    <a:pt x="3924614" y="2138331"/>
                  </a:cubicBezTo>
                  <a:cubicBezTo>
                    <a:pt x="3872608" y="2173388"/>
                    <a:pt x="3818791" y="2209680"/>
                    <a:pt x="3767166" y="2256708"/>
                  </a:cubicBezTo>
                  <a:cubicBezTo>
                    <a:pt x="3760594" y="2262693"/>
                    <a:pt x="3753926" y="2268678"/>
                    <a:pt x="3747354" y="2274664"/>
                  </a:cubicBezTo>
                  <a:cubicBezTo>
                    <a:pt x="3693347" y="2323211"/>
                    <a:pt x="3637531" y="2373469"/>
                    <a:pt x="3608098" y="2441683"/>
                  </a:cubicBezTo>
                  <a:cubicBezTo>
                    <a:pt x="3596192" y="2469234"/>
                    <a:pt x="3599621" y="2499256"/>
                    <a:pt x="3616766" y="2518162"/>
                  </a:cubicBezTo>
                  <a:cubicBezTo>
                    <a:pt x="3630673" y="2533458"/>
                    <a:pt x="3650961" y="2538398"/>
                    <a:pt x="3672202" y="2531748"/>
                  </a:cubicBezTo>
                  <a:lnTo>
                    <a:pt x="3690204" y="2526047"/>
                  </a:lnTo>
                  <a:cubicBezTo>
                    <a:pt x="3769262" y="2500871"/>
                    <a:pt x="3807743" y="2489850"/>
                    <a:pt x="3817553" y="2514837"/>
                  </a:cubicBezTo>
                  <a:cubicBezTo>
                    <a:pt x="3824126" y="2531937"/>
                    <a:pt x="3805647" y="2550939"/>
                    <a:pt x="3784311" y="2572885"/>
                  </a:cubicBezTo>
                  <a:cubicBezTo>
                    <a:pt x="3755069" y="2603001"/>
                    <a:pt x="3718684" y="2640528"/>
                    <a:pt x="3729542" y="2692876"/>
                  </a:cubicBezTo>
                  <a:cubicBezTo>
                    <a:pt x="3739163" y="2739619"/>
                    <a:pt x="3802694" y="2736864"/>
                    <a:pt x="3849081" y="2734868"/>
                  </a:cubicBezTo>
                  <a:cubicBezTo>
                    <a:pt x="3864321" y="2734204"/>
                    <a:pt x="3878704" y="2733538"/>
                    <a:pt x="3888896" y="2734678"/>
                  </a:cubicBezTo>
                  <a:cubicBezTo>
                    <a:pt x="3909279" y="2736864"/>
                    <a:pt x="3925471" y="2743514"/>
                    <a:pt x="3932234" y="2752635"/>
                  </a:cubicBezTo>
                  <a:cubicBezTo>
                    <a:pt x="3935758" y="2757385"/>
                    <a:pt x="3936902" y="2762800"/>
                    <a:pt x="3935758" y="2769165"/>
                  </a:cubicBezTo>
                  <a:cubicBezTo>
                    <a:pt x="3931853" y="2790256"/>
                    <a:pt x="3900040" y="2803082"/>
                    <a:pt x="3879466" y="2806502"/>
                  </a:cubicBezTo>
                  <a:cubicBezTo>
                    <a:pt x="3854891" y="2810587"/>
                    <a:pt x="3830412" y="2807357"/>
                    <a:pt x="3806790" y="2804222"/>
                  </a:cubicBezTo>
                  <a:cubicBezTo>
                    <a:pt x="3791169" y="2802132"/>
                    <a:pt x="3775453" y="2800042"/>
                    <a:pt x="3759546" y="2800042"/>
                  </a:cubicBezTo>
                  <a:cubicBezTo>
                    <a:pt x="3735257" y="2800042"/>
                    <a:pt x="3710588" y="2804982"/>
                    <a:pt x="3686108" y="2822368"/>
                  </a:cubicBezTo>
                  <a:cubicBezTo>
                    <a:pt x="3654485" y="2844789"/>
                    <a:pt x="3631530" y="2876236"/>
                    <a:pt x="3609241" y="2906638"/>
                  </a:cubicBezTo>
                  <a:cubicBezTo>
                    <a:pt x="3597240" y="2922979"/>
                    <a:pt x="3584857" y="2939985"/>
                    <a:pt x="3571427" y="2954900"/>
                  </a:cubicBezTo>
                  <a:cubicBezTo>
                    <a:pt x="3540185" y="2989767"/>
                    <a:pt x="3502371" y="3019219"/>
                    <a:pt x="3465795" y="3047720"/>
                  </a:cubicBezTo>
                  <a:cubicBezTo>
                    <a:pt x="3452936" y="3057696"/>
                    <a:pt x="3439696" y="3068051"/>
                    <a:pt x="3426838" y="3078502"/>
                  </a:cubicBezTo>
                  <a:lnTo>
                    <a:pt x="3415979" y="3087243"/>
                  </a:lnTo>
                  <a:cubicBezTo>
                    <a:pt x="3367783" y="3126290"/>
                    <a:pt x="3326158" y="3159922"/>
                    <a:pt x="3299203" y="3215024"/>
                  </a:cubicBezTo>
                  <a:cubicBezTo>
                    <a:pt x="3276438" y="3261577"/>
                    <a:pt x="3256340" y="3253596"/>
                    <a:pt x="3249673" y="3250936"/>
                  </a:cubicBezTo>
                  <a:cubicBezTo>
                    <a:pt x="3228146" y="3242386"/>
                    <a:pt x="3221003" y="3221675"/>
                    <a:pt x="3230051" y="3194123"/>
                  </a:cubicBezTo>
                  <a:lnTo>
                    <a:pt x="3233480" y="3183863"/>
                  </a:lnTo>
                  <a:lnTo>
                    <a:pt x="3222717" y="3185003"/>
                  </a:lnTo>
                  <a:cubicBezTo>
                    <a:pt x="3153946" y="3192128"/>
                    <a:pt x="3106321" y="3189278"/>
                    <a:pt x="3077175" y="3176262"/>
                  </a:cubicBezTo>
                  <a:cubicBezTo>
                    <a:pt x="3069460" y="3172842"/>
                    <a:pt x="3060316" y="3167237"/>
                    <a:pt x="3060221" y="3160207"/>
                  </a:cubicBezTo>
                  <a:cubicBezTo>
                    <a:pt x="3060125" y="3151371"/>
                    <a:pt x="3073651" y="3138640"/>
                    <a:pt x="3093082" y="3129425"/>
                  </a:cubicBezTo>
                  <a:cubicBezTo>
                    <a:pt x="3131753" y="3110994"/>
                    <a:pt x="3175854" y="3098168"/>
                    <a:pt x="3218431" y="3085817"/>
                  </a:cubicBezTo>
                  <a:cubicBezTo>
                    <a:pt x="3277200" y="3068717"/>
                    <a:pt x="3337970" y="3051141"/>
                    <a:pt x="3384071" y="3018364"/>
                  </a:cubicBezTo>
                  <a:cubicBezTo>
                    <a:pt x="3429981" y="2985777"/>
                    <a:pt x="3486464" y="2935044"/>
                    <a:pt x="3494656" y="2878991"/>
                  </a:cubicBezTo>
                  <a:cubicBezTo>
                    <a:pt x="3498466" y="2852675"/>
                    <a:pt x="3491322" y="2827689"/>
                    <a:pt x="3473320" y="2804792"/>
                  </a:cubicBezTo>
                  <a:cubicBezTo>
                    <a:pt x="3416837" y="2732778"/>
                    <a:pt x="3347876" y="2783226"/>
                    <a:pt x="3292440" y="2823698"/>
                  </a:cubicBezTo>
                  <a:cubicBezTo>
                    <a:pt x="3278057" y="2834244"/>
                    <a:pt x="3264341" y="2844219"/>
                    <a:pt x="3251768" y="2851630"/>
                  </a:cubicBezTo>
                  <a:cubicBezTo>
                    <a:pt x="3167567" y="2901033"/>
                    <a:pt x="3080699" y="2928394"/>
                    <a:pt x="2993355" y="2933144"/>
                  </a:cubicBezTo>
                  <a:cubicBezTo>
                    <a:pt x="2952969" y="2935329"/>
                    <a:pt x="2822857" y="2930199"/>
                    <a:pt x="2784091" y="2894952"/>
                  </a:cubicBezTo>
                  <a:cubicBezTo>
                    <a:pt x="2777709" y="2889252"/>
                    <a:pt x="2774566" y="2883172"/>
                    <a:pt x="2774280" y="2876616"/>
                  </a:cubicBezTo>
                  <a:cubicBezTo>
                    <a:pt x="2773994" y="2869681"/>
                    <a:pt x="2776566" y="2867496"/>
                    <a:pt x="2777328" y="2866736"/>
                  </a:cubicBezTo>
                  <a:cubicBezTo>
                    <a:pt x="2780947" y="2863600"/>
                    <a:pt x="2788568" y="2862840"/>
                    <a:pt x="2798188" y="2864740"/>
                  </a:cubicBezTo>
                  <a:cubicBezTo>
                    <a:pt x="2806379" y="2866261"/>
                    <a:pt x="2814380" y="2868826"/>
                    <a:pt x="2822762" y="2871581"/>
                  </a:cubicBezTo>
                  <a:cubicBezTo>
                    <a:pt x="2833240" y="2875001"/>
                    <a:pt x="2844098" y="2878516"/>
                    <a:pt x="2855909" y="2880036"/>
                  </a:cubicBezTo>
                  <a:cubicBezTo>
                    <a:pt x="2894295" y="2884882"/>
                    <a:pt x="2935253" y="2880511"/>
                    <a:pt x="2977734" y="2867116"/>
                  </a:cubicBezTo>
                  <a:cubicBezTo>
                    <a:pt x="3063459" y="2840039"/>
                    <a:pt x="3141945" y="2782466"/>
                    <a:pt x="3182617" y="2716723"/>
                  </a:cubicBezTo>
                  <a:cubicBezTo>
                    <a:pt x="3215288" y="2663805"/>
                    <a:pt x="3221098" y="2619247"/>
                    <a:pt x="3199857" y="2584190"/>
                  </a:cubicBezTo>
                  <a:cubicBezTo>
                    <a:pt x="3180236" y="2551794"/>
                    <a:pt x="3128705" y="2554644"/>
                    <a:pt x="3100035" y="2566709"/>
                  </a:cubicBezTo>
                  <a:cubicBezTo>
                    <a:pt x="3060792" y="2583335"/>
                    <a:pt x="2951921" y="2614972"/>
                    <a:pt x="2898867" y="2614972"/>
                  </a:cubicBezTo>
                  <a:cubicBezTo>
                    <a:pt x="2845813" y="2614972"/>
                    <a:pt x="2771232" y="2595496"/>
                    <a:pt x="2752182" y="2536118"/>
                  </a:cubicBezTo>
                  <a:cubicBezTo>
                    <a:pt x="2732275" y="2474079"/>
                    <a:pt x="2699890" y="2416696"/>
                    <a:pt x="2634453" y="2416696"/>
                  </a:cubicBezTo>
                  <a:cubicBezTo>
                    <a:pt x="2496055" y="2416696"/>
                    <a:pt x="2359943" y="2522057"/>
                    <a:pt x="2157060" y="2522057"/>
                  </a:cubicBezTo>
                  <a:cubicBezTo>
                    <a:pt x="1969227" y="2522057"/>
                    <a:pt x="1815589" y="2416696"/>
                    <a:pt x="1679667" y="2416696"/>
                  </a:cubicBezTo>
                  <a:cubicBezTo>
                    <a:pt x="1614230" y="2416696"/>
                    <a:pt x="1581845" y="2474079"/>
                    <a:pt x="1561938" y="2536118"/>
                  </a:cubicBezTo>
                  <a:cubicBezTo>
                    <a:pt x="1542888" y="2595496"/>
                    <a:pt x="1466021" y="2614972"/>
                    <a:pt x="1415253" y="2614972"/>
                  </a:cubicBezTo>
                  <a:cubicBezTo>
                    <a:pt x="1364485" y="2614972"/>
                    <a:pt x="1253328" y="2583240"/>
                    <a:pt x="1214085" y="2566709"/>
                  </a:cubicBezTo>
                  <a:cubicBezTo>
                    <a:pt x="1185415" y="2554644"/>
                    <a:pt x="1133884" y="2551794"/>
                    <a:pt x="1114263" y="2584190"/>
                  </a:cubicBezTo>
                  <a:cubicBezTo>
                    <a:pt x="1093022" y="2619247"/>
                    <a:pt x="1098832" y="2663899"/>
                    <a:pt x="1131503" y="2716723"/>
                  </a:cubicBezTo>
                  <a:cubicBezTo>
                    <a:pt x="1172080" y="2782466"/>
                    <a:pt x="1250661" y="2840039"/>
                    <a:pt x="1336386" y="2867116"/>
                  </a:cubicBezTo>
                  <a:cubicBezTo>
                    <a:pt x="1378867" y="2880511"/>
                    <a:pt x="1419825" y="2884882"/>
                    <a:pt x="1458211" y="2880036"/>
                  </a:cubicBezTo>
                  <a:cubicBezTo>
                    <a:pt x="1469926" y="2878516"/>
                    <a:pt x="1480785" y="2875001"/>
                    <a:pt x="1491358" y="2871581"/>
                  </a:cubicBezTo>
                  <a:cubicBezTo>
                    <a:pt x="1499740" y="2868826"/>
                    <a:pt x="1507645" y="2866261"/>
                    <a:pt x="1515932" y="2864740"/>
                  </a:cubicBezTo>
                  <a:cubicBezTo>
                    <a:pt x="1525552" y="2862935"/>
                    <a:pt x="1533172" y="2863696"/>
                    <a:pt x="1536792" y="2866736"/>
                  </a:cubicBezTo>
                  <a:cubicBezTo>
                    <a:pt x="1537649" y="2867496"/>
                    <a:pt x="1540126" y="2869681"/>
                    <a:pt x="1539840" y="2876616"/>
                  </a:cubicBezTo>
                  <a:cubicBezTo>
                    <a:pt x="1539554" y="2883267"/>
                    <a:pt x="1536316" y="2889252"/>
                    <a:pt x="1530029" y="2894952"/>
                  </a:cubicBezTo>
                  <a:cubicBezTo>
                    <a:pt x="1491262" y="2930104"/>
                    <a:pt x="1361246" y="2935329"/>
                    <a:pt x="1320765" y="2933144"/>
                  </a:cubicBezTo>
                  <a:cubicBezTo>
                    <a:pt x="1233516" y="2928394"/>
                    <a:pt x="1146553" y="2901033"/>
                    <a:pt x="1062352" y="2851630"/>
                  </a:cubicBezTo>
                  <a:cubicBezTo>
                    <a:pt x="1049683" y="2844219"/>
                    <a:pt x="1036063" y="2834244"/>
                    <a:pt x="1021680" y="2823698"/>
                  </a:cubicBezTo>
                  <a:cubicBezTo>
                    <a:pt x="966244" y="2783131"/>
                    <a:pt x="897283" y="2732778"/>
                    <a:pt x="840800" y="2804792"/>
                  </a:cubicBezTo>
                  <a:cubicBezTo>
                    <a:pt x="822798" y="2827689"/>
                    <a:pt x="815654" y="2852675"/>
                    <a:pt x="819464" y="2878991"/>
                  </a:cubicBezTo>
                  <a:cubicBezTo>
                    <a:pt x="827656" y="2935044"/>
                    <a:pt x="884139" y="2985777"/>
                    <a:pt x="930049" y="3018364"/>
                  </a:cubicBezTo>
                  <a:cubicBezTo>
                    <a:pt x="976055" y="3051045"/>
                    <a:pt x="1036920" y="3068717"/>
                    <a:pt x="1095689" y="3085817"/>
                  </a:cubicBezTo>
                  <a:cubicBezTo>
                    <a:pt x="1138266" y="3098168"/>
                    <a:pt x="1182367" y="3110994"/>
                    <a:pt x="1221038" y="3129425"/>
                  </a:cubicBezTo>
                  <a:cubicBezTo>
                    <a:pt x="1240469" y="3138735"/>
                    <a:pt x="1253995" y="3151371"/>
                    <a:pt x="1253899" y="3160207"/>
                  </a:cubicBezTo>
                  <a:cubicBezTo>
                    <a:pt x="1253899" y="3167237"/>
                    <a:pt x="1244660" y="3172842"/>
                    <a:pt x="1236945" y="3176262"/>
                  </a:cubicBezTo>
                  <a:cubicBezTo>
                    <a:pt x="1207798" y="3189278"/>
                    <a:pt x="1160269" y="3192128"/>
                    <a:pt x="1091403" y="3185003"/>
                  </a:cubicBezTo>
                  <a:lnTo>
                    <a:pt x="1080640" y="3183863"/>
                  </a:lnTo>
                  <a:lnTo>
                    <a:pt x="1084069" y="3194123"/>
                  </a:lnTo>
                  <a:cubicBezTo>
                    <a:pt x="1093213" y="3221675"/>
                    <a:pt x="1086069" y="3242386"/>
                    <a:pt x="1064447" y="3250936"/>
                  </a:cubicBezTo>
                  <a:cubicBezTo>
                    <a:pt x="1057875" y="3253502"/>
                    <a:pt x="1037682" y="3261482"/>
                    <a:pt x="1014917" y="3215024"/>
                  </a:cubicBezTo>
                  <a:cubicBezTo>
                    <a:pt x="987961" y="3159922"/>
                    <a:pt x="946337" y="3126195"/>
                    <a:pt x="898141" y="3087243"/>
                  </a:cubicBezTo>
                  <a:lnTo>
                    <a:pt x="887282" y="3078502"/>
                  </a:lnTo>
                  <a:cubicBezTo>
                    <a:pt x="874423" y="3068051"/>
                    <a:pt x="861184" y="3057696"/>
                    <a:pt x="848325" y="3047720"/>
                  </a:cubicBezTo>
                  <a:cubicBezTo>
                    <a:pt x="811749" y="3019219"/>
                    <a:pt x="773935" y="2989862"/>
                    <a:pt x="742693" y="2954900"/>
                  </a:cubicBezTo>
                  <a:cubicBezTo>
                    <a:pt x="729262" y="2939890"/>
                    <a:pt x="716880" y="2922979"/>
                    <a:pt x="704878" y="2906638"/>
                  </a:cubicBezTo>
                  <a:cubicBezTo>
                    <a:pt x="682590" y="2876236"/>
                    <a:pt x="659539" y="2844789"/>
                    <a:pt x="628012" y="2822368"/>
                  </a:cubicBezTo>
                  <a:cubicBezTo>
                    <a:pt x="603437" y="2804887"/>
                    <a:pt x="578863" y="2800042"/>
                    <a:pt x="554574" y="2800042"/>
                  </a:cubicBezTo>
                  <a:cubicBezTo>
                    <a:pt x="538667" y="2800042"/>
                    <a:pt x="522856" y="2802132"/>
                    <a:pt x="507330" y="2804222"/>
                  </a:cubicBezTo>
                  <a:cubicBezTo>
                    <a:pt x="483708" y="2807357"/>
                    <a:pt x="459229" y="2810587"/>
                    <a:pt x="434654" y="2806502"/>
                  </a:cubicBezTo>
                  <a:cubicBezTo>
                    <a:pt x="414175" y="2803082"/>
                    <a:pt x="382267" y="2790256"/>
                    <a:pt x="378361" y="2769165"/>
                  </a:cubicBezTo>
                  <a:cubicBezTo>
                    <a:pt x="377218" y="2762705"/>
                    <a:pt x="378361" y="2757290"/>
                    <a:pt x="381886" y="2752635"/>
                  </a:cubicBezTo>
                  <a:cubicBezTo>
                    <a:pt x="388744" y="2743514"/>
                    <a:pt x="404936" y="2736864"/>
                    <a:pt x="425224" y="2734678"/>
                  </a:cubicBezTo>
                  <a:cubicBezTo>
                    <a:pt x="435511" y="2733634"/>
                    <a:pt x="449894" y="2734204"/>
                    <a:pt x="465039" y="2734868"/>
                  </a:cubicBezTo>
                  <a:cubicBezTo>
                    <a:pt x="511426" y="2736864"/>
                    <a:pt x="574957" y="2739619"/>
                    <a:pt x="584578" y="2692876"/>
                  </a:cubicBezTo>
                  <a:cubicBezTo>
                    <a:pt x="595436" y="2640528"/>
                    <a:pt x="559051" y="2603001"/>
                    <a:pt x="529809" y="2572885"/>
                  </a:cubicBezTo>
                  <a:cubicBezTo>
                    <a:pt x="508473" y="2550939"/>
                    <a:pt x="490090" y="2531937"/>
                    <a:pt x="496567" y="2514837"/>
                  </a:cubicBezTo>
                  <a:cubicBezTo>
                    <a:pt x="506473" y="2489850"/>
                    <a:pt x="544858" y="2500871"/>
                    <a:pt x="623916" y="2526047"/>
                  </a:cubicBezTo>
                  <a:lnTo>
                    <a:pt x="641918" y="2531748"/>
                  </a:lnTo>
                  <a:cubicBezTo>
                    <a:pt x="663254" y="2538493"/>
                    <a:pt x="683447" y="2533553"/>
                    <a:pt x="697354" y="2518162"/>
                  </a:cubicBezTo>
                  <a:cubicBezTo>
                    <a:pt x="714499" y="2499256"/>
                    <a:pt x="717928" y="2469234"/>
                    <a:pt x="706021" y="2441683"/>
                  </a:cubicBezTo>
                  <a:cubicBezTo>
                    <a:pt x="676589" y="2373469"/>
                    <a:pt x="620773" y="2323211"/>
                    <a:pt x="566766" y="2274664"/>
                  </a:cubicBezTo>
                  <a:cubicBezTo>
                    <a:pt x="560098" y="2268678"/>
                    <a:pt x="553526" y="2262693"/>
                    <a:pt x="546954" y="2256708"/>
                  </a:cubicBezTo>
                  <a:cubicBezTo>
                    <a:pt x="495328" y="2209680"/>
                    <a:pt x="441512" y="2173483"/>
                    <a:pt x="389506" y="2138331"/>
                  </a:cubicBezTo>
                  <a:cubicBezTo>
                    <a:pt x="326736" y="2095959"/>
                    <a:pt x="267395" y="2056057"/>
                    <a:pt x="221770" y="2003044"/>
                  </a:cubicBezTo>
                  <a:cubicBezTo>
                    <a:pt x="192433" y="1968937"/>
                    <a:pt x="176050" y="1932075"/>
                    <a:pt x="181194" y="1911459"/>
                  </a:cubicBezTo>
                  <a:cubicBezTo>
                    <a:pt x="182718" y="1905189"/>
                    <a:pt x="186147" y="1901103"/>
                    <a:pt x="191767" y="1898918"/>
                  </a:cubicBezTo>
                  <a:cubicBezTo>
                    <a:pt x="221770" y="1886948"/>
                    <a:pt x="280825" y="1953831"/>
                    <a:pt x="312544" y="1989743"/>
                  </a:cubicBezTo>
                  <a:cubicBezTo>
                    <a:pt x="321783" y="2000194"/>
                    <a:pt x="329689" y="2009219"/>
                    <a:pt x="335975" y="2015489"/>
                  </a:cubicBezTo>
                  <a:cubicBezTo>
                    <a:pt x="387220" y="2066887"/>
                    <a:pt x="439702" y="2102419"/>
                    <a:pt x="506282" y="2130636"/>
                  </a:cubicBezTo>
                  <a:cubicBezTo>
                    <a:pt x="517617" y="2135481"/>
                    <a:pt x="529142" y="2140136"/>
                    <a:pt x="540667" y="2144792"/>
                  </a:cubicBezTo>
                  <a:cubicBezTo>
                    <a:pt x="592579" y="2165788"/>
                    <a:pt x="646300" y="2187449"/>
                    <a:pt x="688114" y="2225166"/>
                  </a:cubicBezTo>
                  <a:cubicBezTo>
                    <a:pt x="732501" y="2265258"/>
                    <a:pt x="761266" y="2307155"/>
                    <a:pt x="794699" y="2355608"/>
                  </a:cubicBezTo>
                  <a:cubicBezTo>
                    <a:pt x="798604" y="2361213"/>
                    <a:pt x="802510" y="2366914"/>
                    <a:pt x="806510" y="2372709"/>
                  </a:cubicBezTo>
                  <a:cubicBezTo>
                    <a:pt x="845658" y="2429237"/>
                    <a:pt x="895664" y="2456123"/>
                    <a:pt x="951290" y="2450518"/>
                  </a:cubicBezTo>
                  <a:cubicBezTo>
                    <a:pt x="1010345" y="2444533"/>
                    <a:pt x="1060828" y="2404155"/>
                    <a:pt x="1076830" y="2350003"/>
                  </a:cubicBezTo>
                  <a:cubicBezTo>
                    <a:pt x="1095213" y="2287869"/>
                    <a:pt x="1075782" y="2227541"/>
                    <a:pt x="1056922" y="2169113"/>
                  </a:cubicBezTo>
                  <a:cubicBezTo>
                    <a:pt x="1037301" y="2108120"/>
                    <a:pt x="1018727" y="2050451"/>
                    <a:pt x="1038444" y="1989648"/>
                  </a:cubicBezTo>
                  <a:cubicBezTo>
                    <a:pt x="1055494" y="1937205"/>
                    <a:pt x="1089022" y="1888088"/>
                    <a:pt x="1121597" y="1840490"/>
                  </a:cubicBezTo>
                  <a:cubicBezTo>
                    <a:pt x="1132456" y="1824529"/>
                    <a:pt x="1143790" y="1808093"/>
                    <a:pt x="1153982" y="1792037"/>
                  </a:cubicBezTo>
                  <a:cubicBezTo>
                    <a:pt x="1167222" y="1771231"/>
                    <a:pt x="1181890" y="1750425"/>
                    <a:pt x="1197321" y="1728479"/>
                  </a:cubicBezTo>
                  <a:cubicBezTo>
                    <a:pt x="1229515" y="1682781"/>
                    <a:pt x="1262758" y="1635564"/>
                    <a:pt x="1283522" y="1586731"/>
                  </a:cubicBezTo>
                  <a:cubicBezTo>
                    <a:pt x="1290571" y="1570200"/>
                    <a:pt x="1290475" y="1554524"/>
                    <a:pt x="1283332" y="1543694"/>
                  </a:cubicBezTo>
                  <a:cubicBezTo>
                    <a:pt x="1279236" y="1537424"/>
                    <a:pt x="1270854" y="1530013"/>
                    <a:pt x="1254376" y="1530013"/>
                  </a:cubicBezTo>
                  <a:cubicBezTo>
                    <a:pt x="1202274" y="1530013"/>
                    <a:pt x="1170651" y="1604402"/>
                    <a:pt x="1145314" y="1664161"/>
                  </a:cubicBezTo>
                  <a:cubicBezTo>
                    <a:pt x="1130741" y="1698362"/>
                    <a:pt x="1114263" y="1737219"/>
                    <a:pt x="1102071" y="1737219"/>
                  </a:cubicBezTo>
                  <a:cubicBezTo>
                    <a:pt x="1090736" y="1737219"/>
                    <a:pt x="1078639" y="1712898"/>
                    <a:pt x="1067019" y="1689337"/>
                  </a:cubicBezTo>
                  <a:cubicBezTo>
                    <a:pt x="1046826" y="1648390"/>
                    <a:pt x="1021585" y="1597467"/>
                    <a:pt x="972055" y="1597467"/>
                  </a:cubicBezTo>
                  <a:cubicBezTo>
                    <a:pt x="914047" y="1597467"/>
                    <a:pt x="854516" y="1635184"/>
                    <a:pt x="802033" y="1668531"/>
                  </a:cubicBezTo>
                  <a:cubicBezTo>
                    <a:pt x="785365" y="1679076"/>
                    <a:pt x="769648" y="1689052"/>
                    <a:pt x="754885" y="1697222"/>
                  </a:cubicBezTo>
                  <a:cubicBezTo>
                    <a:pt x="746217" y="1701973"/>
                    <a:pt x="736692" y="1706723"/>
                    <a:pt x="726500" y="1711663"/>
                  </a:cubicBezTo>
                  <a:cubicBezTo>
                    <a:pt x="700306" y="1724394"/>
                    <a:pt x="670493" y="1738930"/>
                    <a:pt x="651443" y="1759356"/>
                  </a:cubicBezTo>
                  <a:cubicBezTo>
                    <a:pt x="636108" y="1775792"/>
                    <a:pt x="632584" y="1795267"/>
                    <a:pt x="629155" y="1814079"/>
                  </a:cubicBezTo>
                  <a:cubicBezTo>
                    <a:pt x="627726" y="1822249"/>
                    <a:pt x="626202" y="1830609"/>
                    <a:pt x="623725" y="1838590"/>
                  </a:cubicBezTo>
                  <a:cubicBezTo>
                    <a:pt x="614296" y="1869277"/>
                    <a:pt x="591626" y="1896258"/>
                    <a:pt x="564766" y="1909084"/>
                  </a:cubicBezTo>
                  <a:cubicBezTo>
                    <a:pt x="544477" y="1918774"/>
                    <a:pt x="523237" y="1919629"/>
                    <a:pt x="503139" y="1911649"/>
                  </a:cubicBezTo>
                  <a:cubicBezTo>
                    <a:pt x="478374" y="1901768"/>
                    <a:pt x="459419" y="1879727"/>
                    <a:pt x="454847" y="1855501"/>
                  </a:cubicBezTo>
                  <a:cubicBezTo>
                    <a:pt x="451037" y="1835170"/>
                    <a:pt x="459229" y="1820064"/>
                    <a:pt x="468849" y="1802583"/>
                  </a:cubicBezTo>
                  <a:cubicBezTo>
                    <a:pt x="472087" y="1796693"/>
                    <a:pt x="475421" y="1790517"/>
                    <a:pt x="478374" y="1784057"/>
                  </a:cubicBezTo>
                  <a:cubicBezTo>
                    <a:pt x="492661" y="1752610"/>
                    <a:pt x="482279" y="1723729"/>
                    <a:pt x="472278" y="1695797"/>
                  </a:cubicBezTo>
                  <a:cubicBezTo>
                    <a:pt x="463324" y="1670621"/>
                    <a:pt x="454752" y="1646869"/>
                    <a:pt x="465706" y="1623403"/>
                  </a:cubicBezTo>
                  <a:cubicBezTo>
                    <a:pt x="470944" y="1612098"/>
                    <a:pt x="480565" y="1604022"/>
                    <a:pt x="490661" y="1595377"/>
                  </a:cubicBezTo>
                  <a:cubicBezTo>
                    <a:pt x="505425" y="1582836"/>
                    <a:pt x="520665" y="1569915"/>
                    <a:pt x="523046" y="1546639"/>
                  </a:cubicBezTo>
                  <a:cubicBezTo>
                    <a:pt x="526856" y="1509872"/>
                    <a:pt x="493995" y="1483081"/>
                    <a:pt x="479707" y="1473295"/>
                  </a:cubicBezTo>
                  <a:cubicBezTo>
                    <a:pt x="458181" y="1458569"/>
                    <a:pt x="428368" y="1453534"/>
                    <a:pt x="399412" y="1448689"/>
                  </a:cubicBezTo>
                  <a:cubicBezTo>
                    <a:pt x="353311" y="1440898"/>
                    <a:pt x="325307" y="1434343"/>
                    <a:pt x="325307" y="1407362"/>
                  </a:cubicBezTo>
                  <a:cubicBezTo>
                    <a:pt x="325307" y="1385700"/>
                    <a:pt x="370646" y="1369455"/>
                    <a:pt x="418557" y="1352354"/>
                  </a:cubicBezTo>
                  <a:cubicBezTo>
                    <a:pt x="494852" y="1325087"/>
                    <a:pt x="589816" y="1291075"/>
                    <a:pt x="589816" y="1209466"/>
                  </a:cubicBezTo>
                  <a:cubicBezTo>
                    <a:pt x="589816" y="1094795"/>
                    <a:pt x="504949" y="1068858"/>
                    <a:pt x="436750" y="1047957"/>
                  </a:cubicBezTo>
                  <a:cubicBezTo>
                    <a:pt x="387410" y="1032851"/>
                    <a:pt x="357216" y="1022211"/>
                    <a:pt x="357216" y="993044"/>
                  </a:cubicBezTo>
                  <a:cubicBezTo>
                    <a:pt x="357216" y="970148"/>
                    <a:pt x="367884" y="966633"/>
                    <a:pt x="385505" y="960837"/>
                  </a:cubicBezTo>
                  <a:cubicBezTo>
                    <a:pt x="401317" y="955612"/>
                    <a:pt x="421033" y="949152"/>
                    <a:pt x="432463" y="924355"/>
                  </a:cubicBezTo>
                  <a:cubicBezTo>
                    <a:pt x="437512" y="913430"/>
                    <a:pt x="437226" y="897944"/>
                    <a:pt x="436940" y="881508"/>
                  </a:cubicBezTo>
                  <a:cubicBezTo>
                    <a:pt x="436559" y="863267"/>
                    <a:pt x="436178" y="842651"/>
                    <a:pt x="444655" y="834101"/>
                  </a:cubicBezTo>
                  <a:cubicBezTo>
                    <a:pt x="447894" y="830870"/>
                    <a:pt x="452466" y="829255"/>
                    <a:pt x="458657" y="829255"/>
                  </a:cubicBezTo>
                  <a:cubicBezTo>
                    <a:pt x="485327" y="829255"/>
                    <a:pt x="514283" y="869157"/>
                    <a:pt x="542382" y="907730"/>
                  </a:cubicBezTo>
                  <a:cubicBezTo>
                    <a:pt x="564956" y="938891"/>
                    <a:pt x="588388" y="971098"/>
                    <a:pt x="613057" y="986204"/>
                  </a:cubicBezTo>
                  <a:cubicBezTo>
                    <a:pt x="662968" y="1016795"/>
                    <a:pt x="725452" y="1021166"/>
                    <a:pt x="780031" y="1021356"/>
                  </a:cubicBezTo>
                  <a:cubicBezTo>
                    <a:pt x="879281" y="1021736"/>
                    <a:pt x="1015298" y="1022211"/>
                    <a:pt x="1093022" y="933951"/>
                  </a:cubicBezTo>
                  <a:cubicBezTo>
                    <a:pt x="1159411" y="858517"/>
                    <a:pt x="1130170" y="779188"/>
                    <a:pt x="1101880" y="702423"/>
                  </a:cubicBezTo>
                  <a:cubicBezTo>
                    <a:pt x="1091879" y="675157"/>
                    <a:pt x="1081497" y="647035"/>
                    <a:pt x="1075687" y="619674"/>
                  </a:cubicBezTo>
                  <a:cubicBezTo>
                    <a:pt x="1070448" y="594688"/>
                    <a:pt x="1075972" y="560011"/>
                    <a:pt x="1092546" y="548135"/>
                  </a:cubicBezTo>
                  <a:cubicBezTo>
                    <a:pt x="1101880" y="541390"/>
                    <a:pt x="1114168" y="542435"/>
                    <a:pt x="1129217" y="551270"/>
                  </a:cubicBezTo>
                  <a:cubicBezTo>
                    <a:pt x="1169698" y="574831"/>
                    <a:pt x="1192939" y="647035"/>
                    <a:pt x="1206846" y="690168"/>
                  </a:cubicBezTo>
                  <a:lnTo>
                    <a:pt x="1207989" y="693683"/>
                  </a:lnTo>
                  <a:cubicBezTo>
                    <a:pt x="1212085" y="706319"/>
                    <a:pt x="1215895" y="724750"/>
                    <a:pt x="1220276" y="746126"/>
                  </a:cubicBezTo>
                  <a:cubicBezTo>
                    <a:pt x="1234087" y="813389"/>
                    <a:pt x="1252947" y="905449"/>
                    <a:pt x="1305334" y="934141"/>
                  </a:cubicBezTo>
                  <a:cubicBezTo>
                    <a:pt x="1325813" y="945352"/>
                    <a:pt x="1349626" y="945827"/>
                    <a:pt x="1376200" y="935661"/>
                  </a:cubicBezTo>
                  <a:cubicBezTo>
                    <a:pt x="1424683" y="917040"/>
                    <a:pt x="1436589" y="852341"/>
                    <a:pt x="1445352" y="805124"/>
                  </a:cubicBezTo>
                  <a:cubicBezTo>
                    <a:pt x="1446685" y="797999"/>
                    <a:pt x="1447924" y="791348"/>
                    <a:pt x="1449162" y="785268"/>
                  </a:cubicBezTo>
                  <a:cubicBezTo>
                    <a:pt x="1459354" y="736530"/>
                    <a:pt x="1469164" y="678862"/>
                    <a:pt x="1463926" y="620434"/>
                  </a:cubicBezTo>
                  <a:cubicBezTo>
                    <a:pt x="1458687" y="561911"/>
                    <a:pt x="1436684" y="510228"/>
                    <a:pt x="1398584" y="467096"/>
                  </a:cubicBezTo>
                  <a:cubicBezTo>
                    <a:pt x="1391059" y="458545"/>
                    <a:pt x="1380010" y="449140"/>
                    <a:pt x="1367247" y="438119"/>
                  </a:cubicBezTo>
                  <a:cubicBezTo>
                    <a:pt x="1331623" y="407527"/>
                    <a:pt x="1282760" y="365535"/>
                    <a:pt x="1282760" y="316512"/>
                  </a:cubicBezTo>
                  <a:cubicBezTo>
                    <a:pt x="1282760" y="261505"/>
                    <a:pt x="1361818" y="257229"/>
                    <a:pt x="1386106" y="257229"/>
                  </a:cubicBezTo>
                  <a:cubicBezTo>
                    <a:pt x="1417158" y="257229"/>
                    <a:pt x="1454686" y="244594"/>
                    <a:pt x="1494501" y="231103"/>
                  </a:cubicBezTo>
                  <a:cubicBezTo>
                    <a:pt x="1533839" y="217802"/>
                    <a:pt x="1574416" y="204121"/>
                    <a:pt x="1607086" y="204121"/>
                  </a:cubicBezTo>
                  <a:cubicBezTo>
                    <a:pt x="1652140" y="204121"/>
                    <a:pt x="1684811" y="217042"/>
                    <a:pt x="1716433" y="229583"/>
                  </a:cubicBezTo>
                  <a:cubicBezTo>
                    <a:pt x="1744627" y="240793"/>
                    <a:pt x="1771297" y="251339"/>
                    <a:pt x="1803778" y="251339"/>
                  </a:cubicBezTo>
                  <a:cubicBezTo>
                    <a:pt x="1836258" y="251339"/>
                    <a:pt x="1859404" y="238608"/>
                    <a:pt x="1881787" y="226353"/>
                  </a:cubicBezTo>
                  <a:cubicBezTo>
                    <a:pt x="1901314" y="215617"/>
                    <a:pt x="1919697" y="205546"/>
                    <a:pt x="1942843" y="205546"/>
                  </a:cubicBezTo>
                  <a:cubicBezTo>
                    <a:pt x="1967131" y="205546"/>
                    <a:pt x="1981610" y="237468"/>
                    <a:pt x="1985991" y="300267"/>
                  </a:cubicBezTo>
                  <a:cubicBezTo>
                    <a:pt x="1989229" y="347104"/>
                    <a:pt x="1990182" y="395082"/>
                    <a:pt x="1991039" y="441539"/>
                  </a:cubicBezTo>
                  <a:cubicBezTo>
                    <a:pt x="1991515" y="464721"/>
                    <a:pt x="1991992" y="488757"/>
                    <a:pt x="1992658" y="512318"/>
                  </a:cubicBezTo>
                  <a:cubicBezTo>
                    <a:pt x="1993135" y="528659"/>
                    <a:pt x="1993992" y="545095"/>
                    <a:pt x="1994754" y="561531"/>
                  </a:cubicBezTo>
                  <a:cubicBezTo>
                    <a:pt x="1996849" y="606278"/>
                    <a:pt x="1999040" y="652546"/>
                    <a:pt x="1995897" y="697293"/>
                  </a:cubicBezTo>
                  <a:cubicBezTo>
                    <a:pt x="1987515" y="818045"/>
                    <a:pt x="1892170" y="875143"/>
                    <a:pt x="1799872" y="930341"/>
                  </a:cubicBezTo>
                  <a:cubicBezTo>
                    <a:pt x="1742722" y="964543"/>
                    <a:pt x="1701098" y="1059453"/>
                    <a:pt x="1717481" y="1118451"/>
                  </a:cubicBezTo>
                  <a:cubicBezTo>
                    <a:pt x="1725482" y="1147332"/>
                    <a:pt x="1746532" y="1163198"/>
                    <a:pt x="1776822" y="1163198"/>
                  </a:cubicBezTo>
                  <a:cubicBezTo>
                    <a:pt x="1834067" y="1163198"/>
                    <a:pt x="1853022" y="1120541"/>
                    <a:pt x="1869786" y="1082824"/>
                  </a:cubicBezTo>
                  <a:cubicBezTo>
                    <a:pt x="1884264" y="1050332"/>
                    <a:pt x="1896742" y="1022306"/>
                    <a:pt x="1930079" y="1022306"/>
                  </a:cubicBezTo>
                  <a:cubicBezTo>
                    <a:pt x="1935032" y="1022306"/>
                    <a:pt x="1938556" y="1023161"/>
                    <a:pt x="1939604" y="1024681"/>
                  </a:cubicBezTo>
                  <a:cubicBezTo>
                    <a:pt x="1942652" y="1029146"/>
                    <a:pt x="1936556" y="1045297"/>
                    <a:pt x="1930651" y="1060878"/>
                  </a:cubicBezTo>
                  <a:cubicBezTo>
                    <a:pt x="1921602" y="1084914"/>
                    <a:pt x="1909124" y="1117786"/>
                    <a:pt x="1909124" y="1154553"/>
                  </a:cubicBezTo>
                  <a:cubicBezTo>
                    <a:pt x="1909124" y="1184670"/>
                    <a:pt x="1923983" y="1199965"/>
                    <a:pt x="1937128" y="1213551"/>
                  </a:cubicBezTo>
                  <a:cubicBezTo>
                    <a:pt x="1948748" y="1225522"/>
                    <a:pt x="1958845" y="1235972"/>
                    <a:pt x="1958845" y="1255638"/>
                  </a:cubicBezTo>
                  <a:cubicBezTo>
                    <a:pt x="1958845" y="1275304"/>
                    <a:pt x="1938176" y="1288130"/>
                    <a:pt x="1916268" y="1301051"/>
                  </a:cubicBezTo>
                  <a:cubicBezTo>
                    <a:pt x="1891979" y="1315492"/>
                    <a:pt x="1864452" y="1331737"/>
                    <a:pt x="1864452" y="1362519"/>
                  </a:cubicBezTo>
                  <a:cubicBezTo>
                    <a:pt x="1864452" y="1422372"/>
                    <a:pt x="1981514" y="1461324"/>
                    <a:pt x="2157441" y="1462275"/>
                  </a:cubicBezTo>
                  <a:cubicBezTo>
                    <a:pt x="2333368" y="1461230"/>
                    <a:pt x="2450430" y="1422372"/>
                    <a:pt x="2450430" y="1362519"/>
                  </a:cubicBezTo>
                  <a:cubicBezTo>
                    <a:pt x="2450430" y="1331832"/>
                    <a:pt x="2422903" y="1315492"/>
                    <a:pt x="2398614" y="1301051"/>
                  </a:cubicBezTo>
                  <a:cubicBezTo>
                    <a:pt x="2376706" y="1288035"/>
                    <a:pt x="2356037" y="1275779"/>
                    <a:pt x="2356037" y="1255638"/>
                  </a:cubicBezTo>
                  <a:cubicBezTo>
                    <a:pt x="2356037" y="1235497"/>
                    <a:pt x="2366134" y="1225522"/>
                    <a:pt x="2377754" y="1213551"/>
                  </a:cubicBezTo>
                  <a:cubicBezTo>
                    <a:pt x="2390899" y="1199965"/>
                    <a:pt x="2405758" y="1184670"/>
                    <a:pt x="2405758" y="1154553"/>
                  </a:cubicBezTo>
                  <a:cubicBezTo>
                    <a:pt x="2405758" y="1117786"/>
                    <a:pt x="2393280" y="1084914"/>
                    <a:pt x="2384231" y="1060878"/>
                  </a:cubicBezTo>
                  <a:cubicBezTo>
                    <a:pt x="2378326" y="1045297"/>
                    <a:pt x="2372230" y="1029146"/>
                    <a:pt x="2375278" y="1024681"/>
                  </a:cubicBezTo>
                  <a:cubicBezTo>
                    <a:pt x="2376326" y="1023161"/>
                    <a:pt x="2379754" y="1022306"/>
                    <a:pt x="2384803" y="1022306"/>
                  </a:cubicBezTo>
                  <a:cubicBezTo>
                    <a:pt x="2418236" y="1022306"/>
                    <a:pt x="2430713" y="1050332"/>
                    <a:pt x="2445096" y="1082824"/>
                  </a:cubicBezTo>
                  <a:cubicBezTo>
                    <a:pt x="2461860" y="1120541"/>
                    <a:pt x="2480815" y="1163198"/>
                    <a:pt x="2538060" y="1163198"/>
                  </a:cubicBezTo>
                  <a:cubicBezTo>
                    <a:pt x="2568349" y="1163198"/>
                    <a:pt x="2589400" y="1147332"/>
                    <a:pt x="2597401" y="1118451"/>
                  </a:cubicBezTo>
                  <a:cubicBezTo>
                    <a:pt x="2613784" y="1059548"/>
                    <a:pt x="2572160" y="964543"/>
                    <a:pt x="2515010" y="930341"/>
                  </a:cubicBezTo>
                  <a:cubicBezTo>
                    <a:pt x="2422712" y="875143"/>
                    <a:pt x="2327367" y="818045"/>
                    <a:pt x="2318985" y="697293"/>
                  </a:cubicBezTo>
                  <a:cubicBezTo>
                    <a:pt x="2315842" y="652451"/>
                    <a:pt x="2318032" y="606278"/>
                    <a:pt x="2320128" y="561531"/>
                  </a:cubicBezTo>
                  <a:cubicBezTo>
                    <a:pt x="2320890" y="545095"/>
                    <a:pt x="2321652" y="528659"/>
                    <a:pt x="2322223" y="512318"/>
                  </a:cubicBezTo>
                  <a:cubicBezTo>
                    <a:pt x="2322986" y="488757"/>
                    <a:pt x="2323462" y="464721"/>
                    <a:pt x="2323843" y="441539"/>
                  </a:cubicBezTo>
                  <a:cubicBezTo>
                    <a:pt x="2324700" y="395082"/>
                    <a:pt x="2325653" y="347104"/>
                    <a:pt x="2328891" y="300267"/>
                  </a:cubicBezTo>
                  <a:cubicBezTo>
                    <a:pt x="2333272" y="237373"/>
                    <a:pt x="2347751" y="205546"/>
                    <a:pt x="2372039" y="205546"/>
                  </a:cubicBezTo>
                  <a:cubicBezTo>
                    <a:pt x="2396328" y="205546"/>
                    <a:pt x="2413568" y="215712"/>
                    <a:pt x="2433095" y="226353"/>
                  </a:cubicBezTo>
                  <a:cubicBezTo>
                    <a:pt x="2455478" y="238608"/>
                    <a:pt x="2478624" y="251339"/>
                    <a:pt x="2511104" y="251339"/>
                  </a:cubicBezTo>
                  <a:cubicBezTo>
                    <a:pt x="2543585" y="251339"/>
                    <a:pt x="2570159" y="240793"/>
                    <a:pt x="2598448" y="229583"/>
                  </a:cubicBezTo>
                  <a:cubicBezTo>
                    <a:pt x="2630071" y="217042"/>
                    <a:pt x="2662742" y="204121"/>
                    <a:pt x="2707796" y="204121"/>
                  </a:cubicBezTo>
                  <a:cubicBezTo>
                    <a:pt x="2740466" y="204121"/>
                    <a:pt x="2781138" y="217897"/>
                    <a:pt x="2820381" y="231103"/>
                  </a:cubicBezTo>
                  <a:cubicBezTo>
                    <a:pt x="2860100" y="244499"/>
                    <a:pt x="2897724" y="257229"/>
                    <a:pt x="2928776" y="257229"/>
                  </a:cubicBezTo>
                  <a:cubicBezTo>
                    <a:pt x="2952969" y="257229"/>
                    <a:pt x="3032122" y="261505"/>
                    <a:pt x="3032122" y="316512"/>
                  </a:cubicBezTo>
                  <a:cubicBezTo>
                    <a:pt x="3032122" y="365535"/>
                    <a:pt x="2983354" y="407432"/>
                    <a:pt x="2947635" y="438119"/>
                  </a:cubicBezTo>
                  <a:cubicBezTo>
                    <a:pt x="2934871" y="449045"/>
                    <a:pt x="2923822" y="458545"/>
                    <a:pt x="2916298" y="467096"/>
                  </a:cubicBezTo>
                  <a:cubicBezTo>
                    <a:pt x="2878198" y="510323"/>
                    <a:pt x="2856195" y="561911"/>
                    <a:pt x="2850956" y="620434"/>
                  </a:cubicBezTo>
                  <a:cubicBezTo>
                    <a:pt x="2845718" y="678862"/>
                    <a:pt x="2855433" y="736530"/>
                    <a:pt x="2865720" y="785268"/>
                  </a:cubicBezTo>
                  <a:cubicBezTo>
                    <a:pt x="2866958" y="791348"/>
                    <a:pt x="2868196" y="798094"/>
                    <a:pt x="2869530" y="805124"/>
                  </a:cubicBezTo>
                  <a:cubicBezTo>
                    <a:pt x="2878198" y="852341"/>
                    <a:pt x="2890199" y="917040"/>
                    <a:pt x="2938681" y="935661"/>
                  </a:cubicBezTo>
                  <a:cubicBezTo>
                    <a:pt x="2965256" y="945827"/>
                    <a:pt x="2989069" y="945352"/>
                    <a:pt x="3009547" y="934141"/>
                  </a:cubicBezTo>
                  <a:cubicBezTo>
                    <a:pt x="3061935" y="905544"/>
                    <a:pt x="3080795" y="813389"/>
                    <a:pt x="3094606" y="746126"/>
                  </a:cubicBezTo>
                  <a:cubicBezTo>
                    <a:pt x="3098987" y="724750"/>
                    <a:pt x="3102797" y="706319"/>
                    <a:pt x="3106893" y="693683"/>
                  </a:cubicBezTo>
                  <a:lnTo>
                    <a:pt x="3108036" y="690168"/>
                  </a:lnTo>
                  <a:cubicBezTo>
                    <a:pt x="3121943" y="647035"/>
                    <a:pt x="3145183" y="574831"/>
                    <a:pt x="3185665" y="551270"/>
                  </a:cubicBezTo>
                  <a:cubicBezTo>
                    <a:pt x="3200714" y="542530"/>
                    <a:pt x="3213002" y="541485"/>
                    <a:pt x="3222336" y="548135"/>
                  </a:cubicBezTo>
                  <a:cubicBezTo>
                    <a:pt x="3238910" y="560011"/>
                    <a:pt x="3244434" y="594783"/>
                    <a:pt x="3239195" y="619674"/>
                  </a:cubicBezTo>
                  <a:cubicBezTo>
                    <a:pt x="3233385" y="647035"/>
                    <a:pt x="3223003" y="675252"/>
                    <a:pt x="3213002" y="702423"/>
                  </a:cubicBezTo>
                  <a:cubicBezTo>
                    <a:pt x="3184712" y="779188"/>
                    <a:pt x="3155471" y="858612"/>
                    <a:pt x="3221860" y="933951"/>
                  </a:cubicBezTo>
                  <a:cubicBezTo>
                    <a:pt x="3299488" y="1022211"/>
                    <a:pt x="3435601" y="1021736"/>
                    <a:pt x="3534851" y="1021356"/>
                  </a:cubicBezTo>
                  <a:cubicBezTo>
                    <a:pt x="3589429" y="1021166"/>
                    <a:pt x="3651913" y="1016795"/>
                    <a:pt x="3701824" y="986204"/>
                  </a:cubicBezTo>
                  <a:cubicBezTo>
                    <a:pt x="3726494" y="971003"/>
                    <a:pt x="3749926" y="938891"/>
                    <a:pt x="3772500" y="907730"/>
                  </a:cubicBezTo>
                  <a:cubicBezTo>
                    <a:pt x="3800504" y="869157"/>
                    <a:pt x="3829460" y="829255"/>
                    <a:pt x="3856225" y="829255"/>
                  </a:cubicBezTo>
                  <a:cubicBezTo>
                    <a:pt x="3862511" y="829255"/>
                    <a:pt x="3867083" y="830870"/>
                    <a:pt x="3870227" y="834101"/>
                  </a:cubicBezTo>
                  <a:cubicBezTo>
                    <a:pt x="3878608" y="842651"/>
                    <a:pt x="3878228" y="863267"/>
                    <a:pt x="3877942" y="881508"/>
                  </a:cubicBezTo>
                  <a:cubicBezTo>
                    <a:pt x="3877656" y="897944"/>
                    <a:pt x="3877370" y="913430"/>
                    <a:pt x="3882419" y="924355"/>
                  </a:cubicBezTo>
                  <a:cubicBezTo>
                    <a:pt x="3893848" y="949152"/>
                    <a:pt x="3913565" y="955612"/>
                    <a:pt x="3929377" y="960837"/>
                  </a:cubicBezTo>
                  <a:cubicBezTo>
                    <a:pt x="3946998" y="966633"/>
                    <a:pt x="3957666" y="970148"/>
                    <a:pt x="3957666" y="993044"/>
                  </a:cubicBezTo>
                  <a:cubicBezTo>
                    <a:pt x="3957666" y="1022116"/>
                    <a:pt x="3927472" y="1032851"/>
                    <a:pt x="3878132" y="1047957"/>
                  </a:cubicBezTo>
                  <a:cubicBezTo>
                    <a:pt x="3809933" y="1068763"/>
                    <a:pt x="3725065" y="1094795"/>
                    <a:pt x="3725065" y="1209466"/>
                  </a:cubicBezTo>
                  <a:cubicBezTo>
                    <a:pt x="3725065" y="1291170"/>
                    <a:pt x="3820030" y="1325087"/>
                    <a:pt x="3896325" y="1352354"/>
                  </a:cubicBezTo>
                  <a:cubicBezTo>
                    <a:pt x="3944331" y="1369549"/>
                    <a:pt x="3989575" y="1385700"/>
                    <a:pt x="3989575" y="1407362"/>
                  </a:cubicBezTo>
                  <a:cubicBezTo>
                    <a:pt x="3989575" y="1434248"/>
                    <a:pt x="3961571" y="1440898"/>
                    <a:pt x="3915470" y="1448689"/>
                  </a:cubicBezTo>
                  <a:cubicBezTo>
                    <a:pt x="3886610" y="1453534"/>
                    <a:pt x="3856701" y="1458569"/>
                    <a:pt x="3835174" y="1473295"/>
                  </a:cubicBezTo>
                  <a:cubicBezTo>
                    <a:pt x="3820887" y="1483081"/>
                    <a:pt x="3788026" y="1509872"/>
                    <a:pt x="3791836" y="1546639"/>
                  </a:cubicBezTo>
                  <a:cubicBezTo>
                    <a:pt x="3794217" y="1569915"/>
                    <a:pt x="3809457" y="1582836"/>
                    <a:pt x="3824221" y="1595377"/>
                  </a:cubicBezTo>
                  <a:cubicBezTo>
                    <a:pt x="3834413" y="1604022"/>
                    <a:pt x="3843938" y="1612193"/>
                    <a:pt x="3849176" y="1623403"/>
                  </a:cubicBezTo>
                  <a:cubicBezTo>
                    <a:pt x="3860035" y="1646869"/>
                    <a:pt x="3851557" y="1670621"/>
                    <a:pt x="3842604" y="1695797"/>
                  </a:cubicBezTo>
                  <a:cubicBezTo>
                    <a:pt x="3832603" y="1723729"/>
                    <a:pt x="3822316" y="1752610"/>
                    <a:pt x="3836508" y="1784057"/>
                  </a:cubicBezTo>
                  <a:cubicBezTo>
                    <a:pt x="3839461" y="1790612"/>
                    <a:pt x="3842795" y="1796693"/>
                    <a:pt x="3846033" y="1802583"/>
                  </a:cubicBezTo>
                  <a:cubicBezTo>
                    <a:pt x="3855558" y="1820064"/>
                    <a:pt x="3863749" y="1835170"/>
                    <a:pt x="3860035" y="1855501"/>
                  </a:cubicBezTo>
                  <a:cubicBezTo>
                    <a:pt x="3855463" y="1879727"/>
                    <a:pt x="3836508" y="1901768"/>
                    <a:pt x="3811743" y="1911649"/>
                  </a:cubicBezTo>
                  <a:cubicBezTo>
                    <a:pt x="3791740" y="1919629"/>
                    <a:pt x="3770404" y="1918774"/>
                    <a:pt x="3750116" y="1909084"/>
                  </a:cubicBezTo>
                  <a:cubicBezTo>
                    <a:pt x="3723256" y="1896258"/>
                    <a:pt x="3700586" y="1869277"/>
                    <a:pt x="3691156" y="1838590"/>
                  </a:cubicBezTo>
                  <a:cubicBezTo>
                    <a:pt x="3688680" y="1830609"/>
                    <a:pt x="3687156" y="1822154"/>
                    <a:pt x="3685727" y="1814079"/>
                  </a:cubicBezTo>
                  <a:cubicBezTo>
                    <a:pt x="3682298" y="1795267"/>
                    <a:pt x="3678774" y="1775792"/>
                    <a:pt x="3663439" y="1759356"/>
                  </a:cubicBezTo>
                  <a:cubicBezTo>
                    <a:pt x="3644294" y="1738930"/>
                    <a:pt x="3614576" y="1724394"/>
                    <a:pt x="3588382" y="1711663"/>
                  </a:cubicBezTo>
                  <a:cubicBezTo>
                    <a:pt x="3578190" y="1706723"/>
                    <a:pt x="3568665" y="1702067"/>
                    <a:pt x="3559997" y="1697222"/>
                  </a:cubicBezTo>
                  <a:cubicBezTo>
                    <a:pt x="3545233" y="1689052"/>
                    <a:pt x="3529517" y="1679076"/>
                    <a:pt x="3512848" y="1668531"/>
                  </a:cubicBezTo>
                  <a:cubicBezTo>
                    <a:pt x="3460366" y="1635184"/>
                    <a:pt x="3400835" y="1597467"/>
                    <a:pt x="3342827" y="1597467"/>
                  </a:cubicBezTo>
                  <a:cubicBezTo>
                    <a:pt x="3293202" y="1597467"/>
                    <a:pt x="3268056" y="1648390"/>
                    <a:pt x="3247863" y="1689337"/>
                  </a:cubicBezTo>
                  <a:cubicBezTo>
                    <a:pt x="3236243" y="1712898"/>
                    <a:pt x="3224146" y="1737219"/>
                    <a:pt x="3212811" y="1737219"/>
                  </a:cubicBezTo>
                  <a:cubicBezTo>
                    <a:pt x="3200619" y="1737219"/>
                    <a:pt x="3184141" y="1698362"/>
                    <a:pt x="3169568" y="1664161"/>
                  </a:cubicBezTo>
                  <a:cubicBezTo>
                    <a:pt x="3144136" y="1604402"/>
                    <a:pt x="3112608" y="1530013"/>
                    <a:pt x="3060506" y="1530013"/>
                  </a:cubicBezTo>
                  <a:cubicBezTo>
                    <a:pt x="3044028" y="1530013"/>
                    <a:pt x="3035646" y="1537424"/>
                    <a:pt x="3031550" y="1543694"/>
                  </a:cubicBezTo>
                  <a:cubicBezTo>
                    <a:pt x="3024406" y="1554524"/>
                    <a:pt x="3024311" y="1570200"/>
                    <a:pt x="3031360" y="1586731"/>
                  </a:cubicBezTo>
                  <a:cubicBezTo>
                    <a:pt x="3052124" y="1635659"/>
                    <a:pt x="3085366" y="1682877"/>
                    <a:pt x="3117561" y="1728479"/>
                  </a:cubicBezTo>
                  <a:cubicBezTo>
                    <a:pt x="3133087" y="1750425"/>
                    <a:pt x="3147660" y="1771231"/>
                    <a:pt x="3160900" y="1792037"/>
                  </a:cubicBezTo>
                  <a:cubicBezTo>
                    <a:pt x="3171091" y="1808093"/>
                    <a:pt x="3182331" y="1824529"/>
                    <a:pt x="3193285" y="1840490"/>
                  </a:cubicBezTo>
                  <a:cubicBezTo>
                    <a:pt x="3225765" y="1888088"/>
                    <a:pt x="3259388" y="1937205"/>
                    <a:pt x="3276438" y="1989648"/>
                  </a:cubicBezTo>
                  <a:cubicBezTo>
                    <a:pt x="3296155" y="2050451"/>
                    <a:pt x="3277581" y="2108025"/>
                    <a:pt x="3257960" y="2169113"/>
                  </a:cubicBezTo>
                  <a:cubicBezTo>
                    <a:pt x="3239195" y="2227541"/>
                    <a:pt x="3219764" y="2287869"/>
                    <a:pt x="3238052" y="2350003"/>
                  </a:cubicBezTo>
                  <a:cubicBezTo>
                    <a:pt x="3254054" y="2404251"/>
                    <a:pt x="3304537" y="2444628"/>
                    <a:pt x="3363592" y="2450518"/>
                  </a:cubicBezTo>
                  <a:cubicBezTo>
                    <a:pt x="3419122" y="2456123"/>
                    <a:pt x="3469224" y="2429237"/>
                    <a:pt x="3508372" y="2372709"/>
                  </a:cubicBezTo>
                  <a:cubicBezTo>
                    <a:pt x="3512372" y="2366914"/>
                    <a:pt x="3516278" y="2361308"/>
                    <a:pt x="3520183" y="2355608"/>
                  </a:cubicBezTo>
                  <a:cubicBezTo>
                    <a:pt x="3553520" y="2307155"/>
                    <a:pt x="3582381" y="2265258"/>
                    <a:pt x="3626768" y="2225166"/>
                  </a:cubicBezTo>
                  <a:cubicBezTo>
                    <a:pt x="3668487" y="2187449"/>
                    <a:pt x="3722208" y="2165693"/>
                    <a:pt x="3774214" y="2144792"/>
                  </a:cubicBezTo>
                  <a:cubicBezTo>
                    <a:pt x="3785740" y="2140136"/>
                    <a:pt x="3797265" y="2135481"/>
                    <a:pt x="3808600" y="2130636"/>
                  </a:cubicBezTo>
                  <a:cubicBezTo>
                    <a:pt x="3875179" y="2102419"/>
                    <a:pt x="3927662" y="2066982"/>
                    <a:pt x="3978907" y="2015489"/>
                  </a:cubicBezTo>
                  <a:cubicBezTo>
                    <a:pt x="3985193" y="2009219"/>
                    <a:pt x="3993099" y="2000194"/>
                    <a:pt x="4002338" y="1989743"/>
                  </a:cubicBezTo>
                  <a:cubicBezTo>
                    <a:pt x="4034056" y="1953831"/>
                    <a:pt x="4093112" y="1886948"/>
                    <a:pt x="4123116" y="1898918"/>
                  </a:cubicBezTo>
                  <a:cubicBezTo>
                    <a:pt x="4128640" y="1901103"/>
                    <a:pt x="4132164" y="1905283"/>
                    <a:pt x="4133688" y="1911459"/>
                  </a:cubicBezTo>
                  <a:cubicBezTo>
                    <a:pt x="4138736" y="1932170"/>
                    <a:pt x="4122449" y="1968937"/>
                    <a:pt x="4093112" y="2003044"/>
                  </a:cubicBezTo>
                  <a:close/>
                </a:path>
              </a:pathLst>
            </a:custGeom>
            <a:grpFill/>
            <a:ln w="6350" cap="flat">
              <a:solidFill>
                <a:srgbClr val="A9A695"/>
              </a:solidFill>
              <a:prstDash val="solid"/>
              <a:miter/>
            </a:ln>
          </p:spPr>
          <p:txBody>
            <a:bodyPr/>
            <a:lstStyle/>
            <a:p>
              <a:endParaRPr lang="en-US" sz="1050"/>
            </a:p>
          </p:txBody>
        </p:sp>
      </p:grpSp>
      <p:grpSp>
        <p:nvGrpSpPr>
          <p:cNvPr id="42" name="Graphic 12">
            <a:extLst>
              <a:ext uri="{FF2B5EF4-FFF2-40B4-BE49-F238E27FC236}">
                <a16:creationId xmlns:a16="http://schemas.microsoft.com/office/drawing/2014/main" id="{75D134EA-BDC3-28C6-500F-12DCAAD6A4FF}"/>
              </a:ext>
            </a:extLst>
          </p:cNvPr>
          <p:cNvGrpSpPr/>
          <p:nvPr/>
        </p:nvGrpSpPr>
        <p:grpSpPr>
          <a:xfrm>
            <a:off x="8792624" y="4972726"/>
            <a:ext cx="821324" cy="18122"/>
            <a:chOff x="6878574" y="4505772"/>
            <a:chExt cx="1618964" cy="35721"/>
          </a:xfrm>
          <a:solidFill>
            <a:srgbClr val="646464"/>
          </a:solidFill>
        </p:grpSpPr>
        <p:sp>
          <p:nvSpPr>
            <p:cNvPr id="68" name="Freeform 67">
              <a:extLst>
                <a:ext uri="{FF2B5EF4-FFF2-40B4-BE49-F238E27FC236}">
                  <a16:creationId xmlns:a16="http://schemas.microsoft.com/office/drawing/2014/main" id="{415D5164-6889-7686-A7A8-6B4297F4AF52}"/>
                </a:ext>
              </a:extLst>
            </p:cNvPr>
            <p:cNvSpPr/>
            <p:nvPr/>
          </p:nvSpPr>
          <p:spPr>
            <a:xfrm>
              <a:off x="6878574" y="4523633"/>
              <a:ext cx="1601914" cy="9500"/>
            </a:xfrm>
            <a:custGeom>
              <a:avLst/>
              <a:gdLst>
                <a:gd name="csX0" fmla="*/ 0 w 1601914"/>
                <a:gd name="csY0" fmla="*/ 0 h 9500"/>
                <a:gd name="csX1" fmla="*/ 1601915 w 1601914"/>
                <a:gd name="csY1" fmla="*/ 0 h 9500"/>
              </a:gdLst>
              <a:ahLst/>
              <a:cxnLst>
                <a:cxn ang="0">
                  <a:pos x="csX0" y="csY0"/>
                </a:cxn>
                <a:cxn ang="0">
                  <a:pos x="csX1" y="csY1"/>
                </a:cxn>
              </a:cxnLst>
              <a:rect l="l" t="t" r="r" b="b"/>
              <a:pathLst>
                <a:path w="1601914" h="9500">
                  <a:moveTo>
                    <a:pt x="0" y="0"/>
                  </a:moveTo>
                  <a:lnTo>
                    <a:pt x="1601915" y="0"/>
                  </a:lnTo>
                </a:path>
              </a:pathLst>
            </a:custGeom>
            <a:ln w="4763" cap="flat">
              <a:solidFill>
                <a:srgbClr val="646464"/>
              </a:solidFill>
              <a:prstDash val="solid"/>
              <a:miter/>
            </a:ln>
          </p:spPr>
          <p:txBody>
            <a:bodyPr/>
            <a:lstStyle/>
            <a:p>
              <a:endParaRPr lang="en-US" sz="1050"/>
            </a:p>
          </p:txBody>
        </p:sp>
        <p:sp>
          <p:nvSpPr>
            <p:cNvPr id="69" name="Oval 68">
              <a:extLst>
                <a:ext uri="{FF2B5EF4-FFF2-40B4-BE49-F238E27FC236}">
                  <a16:creationId xmlns:a16="http://schemas.microsoft.com/office/drawing/2014/main" id="{42B32B13-09F1-50E7-0248-CDD80B6FC4EA}"/>
                </a:ext>
              </a:extLst>
            </p:cNvPr>
            <p:cNvSpPr/>
            <p:nvPr/>
          </p:nvSpPr>
          <p:spPr>
            <a:xfrm>
              <a:off x="8461724" y="4505772"/>
              <a:ext cx="35813" cy="35721"/>
            </a:xfrm>
            <a:prstGeom prst="ellipse">
              <a:avLst/>
            </a:prstGeom>
            <a:solidFill>
              <a:srgbClr val="646464"/>
            </a:solidFill>
            <a:ln w="9525" cap="flat">
              <a:noFill/>
              <a:prstDash val="solid"/>
              <a:miter/>
            </a:ln>
          </p:spPr>
          <p:txBody>
            <a:bodyPr/>
            <a:lstStyle/>
            <a:p>
              <a:endParaRPr lang="en-US" sz="1050"/>
            </a:p>
          </p:txBody>
        </p:sp>
      </p:grpSp>
      <p:grpSp>
        <p:nvGrpSpPr>
          <p:cNvPr id="43" name="Graphic 12">
            <a:extLst>
              <a:ext uri="{FF2B5EF4-FFF2-40B4-BE49-F238E27FC236}">
                <a16:creationId xmlns:a16="http://schemas.microsoft.com/office/drawing/2014/main" id="{8A7AD256-9EA8-C72C-3A28-C4E03D0F5431}"/>
              </a:ext>
            </a:extLst>
          </p:cNvPr>
          <p:cNvGrpSpPr/>
          <p:nvPr/>
        </p:nvGrpSpPr>
        <p:grpSpPr>
          <a:xfrm>
            <a:off x="8792624" y="4790685"/>
            <a:ext cx="821324" cy="18122"/>
            <a:chOff x="6878574" y="4146938"/>
            <a:chExt cx="1618964" cy="35721"/>
          </a:xfrm>
          <a:solidFill>
            <a:srgbClr val="646464"/>
          </a:solidFill>
        </p:grpSpPr>
        <p:sp>
          <p:nvSpPr>
            <p:cNvPr id="66" name="Freeform 65">
              <a:extLst>
                <a:ext uri="{FF2B5EF4-FFF2-40B4-BE49-F238E27FC236}">
                  <a16:creationId xmlns:a16="http://schemas.microsoft.com/office/drawing/2014/main" id="{5BB66F41-24F1-FCBD-1969-B9A92575D835}"/>
                </a:ext>
              </a:extLst>
            </p:cNvPr>
            <p:cNvSpPr/>
            <p:nvPr/>
          </p:nvSpPr>
          <p:spPr>
            <a:xfrm>
              <a:off x="6878574" y="4164799"/>
              <a:ext cx="1601914" cy="9500"/>
            </a:xfrm>
            <a:custGeom>
              <a:avLst/>
              <a:gdLst>
                <a:gd name="csX0" fmla="*/ 0 w 1601914"/>
                <a:gd name="csY0" fmla="*/ 0 h 9500"/>
                <a:gd name="csX1" fmla="*/ 1601915 w 1601914"/>
                <a:gd name="csY1" fmla="*/ 0 h 9500"/>
              </a:gdLst>
              <a:ahLst/>
              <a:cxnLst>
                <a:cxn ang="0">
                  <a:pos x="csX0" y="csY0"/>
                </a:cxn>
                <a:cxn ang="0">
                  <a:pos x="csX1" y="csY1"/>
                </a:cxn>
              </a:cxnLst>
              <a:rect l="l" t="t" r="r" b="b"/>
              <a:pathLst>
                <a:path w="1601914" h="9500">
                  <a:moveTo>
                    <a:pt x="0" y="0"/>
                  </a:moveTo>
                  <a:lnTo>
                    <a:pt x="1601915" y="0"/>
                  </a:lnTo>
                </a:path>
              </a:pathLst>
            </a:custGeom>
            <a:ln w="4763" cap="flat">
              <a:solidFill>
                <a:srgbClr val="646464"/>
              </a:solidFill>
              <a:prstDash val="solid"/>
              <a:miter/>
            </a:ln>
          </p:spPr>
          <p:txBody>
            <a:bodyPr/>
            <a:lstStyle/>
            <a:p>
              <a:endParaRPr lang="en-US" sz="1050"/>
            </a:p>
          </p:txBody>
        </p:sp>
        <p:sp>
          <p:nvSpPr>
            <p:cNvPr id="67" name="Oval 66">
              <a:extLst>
                <a:ext uri="{FF2B5EF4-FFF2-40B4-BE49-F238E27FC236}">
                  <a16:creationId xmlns:a16="http://schemas.microsoft.com/office/drawing/2014/main" id="{38CF3F8E-3C66-BC71-A702-239B6112814E}"/>
                </a:ext>
              </a:extLst>
            </p:cNvPr>
            <p:cNvSpPr/>
            <p:nvPr/>
          </p:nvSpPr>
          <p:spPr>
            <a:xfrm>
              <a:off x="8461724" y="4146938"/>
              <a:ext cx="35813" cy="35721"/>
            </a:xfrm>
            <a:prstGeom prst="ellipse">
              <a:avLst/>
            </a:prstGeom>
            <a:solidFill>
              <a:srgbClr val="646464"/>
            </a:solidFill>
            <a:ln w="9525" cap="flat">
              <a:noFill/>
              <a:prstDash val="solid"/>
              <a:miter/>
            </a:ln>
          </p:spPr>
          <p:txBody>
            <a:bodyPr/>
            <a:lstStyle/>
            <a:p>
              <a:endParaRPr lang="en-US" sz="1050"/>
            </a:p>
          </p:txBody>
        </p:sp>
      </p:grpSp>
      <p:grpSp>
        <p:nvGrpSpPr>
          <p:cNvPr id="44" name="Graphic 12">
            <a:extLst>
              <a:ext uri="{FF2B5EF4-FFF2-40B4-BE49-F238E27FC236}">
                <a16:creationId xmlns:a16="http://schemas.microsoft.com/office/drawing/2014/main" id="{6BC24D7B-9E50-4683-4D31-1AC9984CD7EE}"/>
              </a:ext>
            </a:extLst>
          </p:cNvPr>
          <p:cNvGrpSpPr/>
          <p:nvPr/>
        </p:nvGrpSpPr>
        <p:grpSpPr>
          <a:xfrm>
            <a:off x="9217323" y="5026027"/>
            <a:ext cx="590787" cy="581219"/>
            <a:chOff x="7715726" y="4610836"/>
            <a:chExt cx="1164538" cy="1145679"/>
          </a:xfrm>
          <a:solidFill>
            <a:srgbClr val="646464"/>
          </a:solidFill>
        </p:grpSpPr>
        <p:sp>
          <p:nvSpPr>
            <p:cNvPr id="64" name="Freeform 63">
              <a:extLst>
                <a:ext uri="{FF2B5EF4-FFF2-40B4-BE49-F238E27FC236}">
                  <a16:creationId xmlns:a16="http://schemas.microsoft.com/office/drawing/2014/main" id="{7187C979-0271-73C2-E149-8A892B466335}"/>
                </a:ext>
              </a:extLst>
            </p:cNvPr>
            <p:cNvSpPr/>
            <p:nvPr/>
          </p:nvSpPr>
          <p:spPr>
            <a:xfrm>
              <a:off x="7715726" y="4628139"/>
              <a:ext cx="1147286" cy="1128376"/>
            </a:xfrm>
            <a:custGeom>
              <a:avLst/>
              <a:gdLst>
                <a:gd name="csX0" fmla="*/ 0 w 1147286"/>
                <a:gd name="csY0" fmla="*/ 1128376 h 1128376"/>
                <a:gd name="csX1" fmla="*/ 1147286 w 1147286"/>
                <a:gd name="csY1" fmla="*/ 0 h 1128376"/>
              </a:gdLst>
              <a:ahLst/>
              <a:cxnLst>
                <a:cxn ang="0">
                  <a:pos x="csX0" y="csY0"/>
                </a:cxn>
                <a:cxn ang="0">
                  <a:pos x="csX1" y="csY1"/>
                </a:cxn>
              </a:cxnLst>
              <a:rect l="l" t="t" r="r" b="b"/>
              <a:pathLst>
                <a:path w="1147286" h="1128376">
                  <a:moveTo>
                    <a:pt x="0" y="1128376"/>
                  </a:moveTo>
                  <a:lnTo>
                    <a:pt x="1147286" y="0"/>
                  </a:lnTo>
                </a:path>
              </a:pathLst>
            </a:custGeom>
            <a:ln w="4763" cap="flat">
              <a:solidFill>
                <a:srgbClr val="646464"/>
              </a:solidFill>
              <a:prstDash val="solid"/>
              <a:miter/>
            </a:ln>
          </p:spPr>
          <p:txBody>
            <a:bodyPr/>
            <a:lstStyle/>
            <a:p>
              <a:endParaRPr lang="en-US" sz="1050"/>
            </a:p>
          </p:txBody>
        </p:sp>
        <p:sp>
          <p:nvSpPr>
            <p:cNvPr id="65" name="Freeform 64">
              <a:extLst>
                <a:ext uri="{FF2B5EF4-FFF2-40B4-BE49-F238E27FC236}">
                  <a16:creationId xmlns:a16="http://schemas.microsoft.com/office/drawing/2014/main" id="{9D5B88FF-0B39-C574-F8E2-C8DB730C2C98}"/>
                </a:ext>
              </a:extLst>
            </p:cNvPr>
            <p:cNvSpPr/>
            <p:nvPr/>
          </p:nvSpPr>
          <p:spPr>
            <a:xfrm>
              <a:off x="8844426" y="4610836"/>
              <a:ext cx="35838" cy="35746"/>
            </a:xfrm>
            <a:custGeom>
              <a:avLst/>
              <a:gdLst>
                <a:gd name="csX0" fmla="*/ 30492 w 35838"/>
                <a:gd name="csY0" fmla="*/ 30604 h 35746"/>
                <a:gd name="csX1" fmla="*/ 30683 w 35838"/>
                <a:gd name="csY1" fmla="*/ 5333 h 35746"/>
                <a:gd name="csX2" fmla="*/ 5347 w 35838"/>
                <a:gd name="csY2" fmla="*/ 5143 h 35746"/>
                <a:gd name="csX3" fmla="*/ 5156 w 35838"/>
                <a:gd name="csY3" fmla="*/ 30414 h 35746"/>
                <a:gd name="csX4" fmla="*/ 30492 w 35838"/>
                <a:gd name="csY4" fmla="*/ 30604 h 35746"/>
              </a:gdLst>
              <a:ahLst/>
              <a:cxnLst>
                <a:cxn ang="0">
                  <a:pos x="csX0" y="csY0"/>
                </a:cxn>
                <a:cxn ang="0">
                  <a:pos x="csX1" y="csY1"/>
                </a:cxn>
                <a:cxn ang="0">
                  <a:pos x="csX2" y="csY2"/>
                </a:cxn>
                <a:cxn ang="0">
                  <a:pos x="csX3" y="csY3"/>
                </a:cxn>
                <a:cxn ang="0">
                  <a:pos x="csX4" y="csY4"/>
                </a:cxn>
              </a:cxnLst>
              <a:rect l="l" t="t" r="r" b="b"/>
              <a:pathLst>
                <a:path w="35838" h="35746">
                  <a:moveTo>
                    <a:pt x="30492" y="30604"/>
                  </a:moveTo>
                  <a:cubicBezTo>
                    <a:pt x="37541" y="23669"/>
                    <a:pt x="37636" y="12363"/>
                    <a:pt x="30683" y="5333"/>
                  </a:cubicBezTo>
                  <a:cubicBezTo>
                    <a:pt x="23730" y="-1698"/>
                    <a:pt x="12395" y="-1793"/>
                    <a:pt x="5347" y="5143"/>
                  </a:cubicBezTo>
                  <a:cubicBezTo>
                    <a:pt x="-1702" y="12078"/>
                    <a:pt x="-1797" y="23384"/>
                    <a:pt x="5156" y="30414"/>
                  </a:cubicBezTo>
                  <a:cubicBezTo>
                    <a:pt x="12109" y="37444"/>
                    <a:pt x="23444" y="37539"/>
                    <a:pt x="30492" y="30604"/>
                  </a:cubicBezTo>
                  <a:close/>
                </a:path>
              </a:pathLst>
            </a:custGeom>
            <a:solidFill>
              <a:srgbClr val="646464"/>
            </a:solidFill>
            <a:ln w="9525" cap="flat">
              <a:noFill/>
              <a:prstDash val="solid"/>
              <a:miter/>
            </a:ln>
          </p:spPr>
          <p:txBody>
            <a:bodyPr/>
            <a:lstStyle/>
            <a:p>
              <a:endParaRPr lang="en-US" sz="1050"/>
            </a:p>
          </p:txBody>
        </p:sp>
      </p:grpSp>
      <p:grpSp>
        <p:nvGrpSpPr>
          <p:cNvPr id="45" name="Graphic 12">
            <a:extLst>
              <a:ext uri="{FF2B5EF4-FFF2-40B4-BE49-F238E27FC236}">
                <a16:creationId xmlns:a16="http://schemas.microsoft.com/office/drawing/2014/main" id="{8B2CCEBC-6E85-5CDD-975E-E41C2B19F8DD}"/>
              </a:ext>
            </a:extLst>
          </p:cNvPr>
          <p:cNvGrpSpPr/>
          <p:nvPr/>
        </p:nvGrpSpPr>
        <p:grpSpPr>
          <a:xfrm>
            <a:off x="10153617" y="4902274"/>
            <a:ext cx="690264" cy="688536"/>
            <a:chOff x="9561314" y="4366898"/>
            <a:chExt cx="1360622" cy="1357219"/>
          </a:xfrm>
          <a:solidFill>
            <a:srgbClr val="646464"/>
          </a:solidFill>
        </p:grpSpPr>
        <p:sp>
          <p:nvSpPr>
            <p:cNvPr id="62" name="Freeform 61">
              <a:extLst>
                <a:ext uri="{FF2B5EF4-FFF2-40B4-BE49-F238E27FC236}">
                  <a16:creationId xmlns:a16="http://schemas.microsoft.com/office/drawing/2014/main" id="{C9F6CB36-F06D-8725-1E54-B37C7E58ECB0}"/>
                </a:ext>
              </a:extLst>
            </p:cNvPr>
            <p:cNvSpPr/>
            <p:nvPr/>
          </p:nvSpPr>
          <p:spPr>
            <a:xfrm>
              <a:off x="9578530" y="4384166"/>
              <a:ext cx="1343406" cy="1339952"/>
            </a:xfrm>
            <a:custGeom>
              <a:avLst/>
              <a:gdLst>
                <a:gd name="csX0" fmla="*/ 1343406 w 1343406"/>
                <a:gd name="csY0" fmla="*/ 1339952 h 1339952"/>
                <a:gd name="csX1" fmla="*/ 0 w 1343406"/>
                <a:gd name="csY1" fmla="*/ 0 h 1339952"/>
              </a:gdLst>
              <a:ahLst/>
              <a:cxnLst>
                <a:cxn ang="0">
                  <a:pos x="csX0" y="csY0"/>
                </a:cxn>
                <a:cxn ang="0">
                  <a:pos x="csX1" y="csY1"/>
                </a:cxn>
              </a:cxnLst>
              <a:rect l="l" t="t" r="r" b="b"/>
              <a:pathLst>
                <a:path w="1343406" h="1339952">
                  <a:moveTo>
                    <a:pt x="1343406" y="1339952"/>
                  </a:moveTo>
                  <a:lnTo>
                    <a:pt x="0" y="0"/>
                  </a:lnTo>
                </a:path>
              </a:pathLst>
            </a:custGeom>
            <a:ln w="4763" cap="flat">
              <a:solidFill>
                <a:srgbClr val="646464"/>
              </a:solidFill>
              <a:prstDash val="solid"/>
              <a:miter/>
            </a:ln>
          </p:spPr>
          <p:txBody>
            <a:bodyPr/>
            <a:lstStyle/>
            <a:p>
              <a:endParaRPr lang="en-US" sz="1050"/>
            </a:p>
          </p:txBody>
        </p:sp>
        <p:sp>
          <p:nvSpPr>
            <p:cNvPr id="63" name="Freeform 62">
              <a:extLst>
                <a:ext uri="{FF2B5EF4-FFF2-40B4-BE49-F238E27FC236}">
                  <a16:creationId xmlns:a16="http://schemas.microsoft.com/office/drawing/2014/main" id="{C0AF9ECB-F9AB-EE26-945E-4965A98E9A25}"/>
                </a:ext>
              </a:extLst>
            </p:cNvPr>
            <p:cNvSpPr/>
            <p:nvPr/>
          </p:nvSpPr>
          <p:spPr>
            <a:xfrm>
              <a:off x="9561314" y="4366898"/>
              <a:ext cx="35766" cy="35674"/>
            </a:xfrm>
            <a:custGeom>
              <a:avLst/>
              <a:gdLst>
                <a:gd name="csX0" fmla="*/ 30552 w 35766"/>
                <a:gd name="csY0" fmla="*/ 5202 h 35674"/>
                <a:gd name="csX1" fmla="*/ 5215 w 35766"/>
                <a:gd name="csY1" fmla="*/ 5202 h 35674"/>
                <a:gd name="csX2" fmla="*/ 5215 w 35766"/>
                <a:gd name="csY2" fmla="*/ 30473 h 35674"/>
                <a:gd name="csX3" fmla="*/ 30552 w 35766"/>
                <a:gd name="csY3" fmla="*/ 30473 h 35674"/>
                <a:gd name="csX4" fmla="*/ 30552 w 35766"/>
                <a:gd name="csY4" fmla="*/ 5202 h 35674"/>
              </a:gdLst>
              <a:ahLst/>
              <a:cxnLst>
                <a:cxn ang="0">
                  <a:pos x="csX0" y="csY0"/>
                </a:cxn>
                <a:cxn ang="0">
                  <a:pos x="csX1" y="csY1"/>
                </a:cxn>
                <a:cxn ang="0">
                  <a:pos x="csX2" y="csY2"/>
                </a:cxn>
                <a:cxn ang="0">
                  <a:pos x="csX3" y="csY3"/>
                </a:cxn>
                <a:cxn ang="0">
                  <a:pos x="csX4" y="csY4"/>
                </a:cxn>
              </a:cxnLst>
              <a:rect l="l" t="t" r="r" b="b"/>
              <a:pathLst>
                <a:path w="35766" h="35674">
                  <a:moveTo>
                    <a:pt x="30552" y="5202"/>
                  </a:moveTo>
                  <a:cubicBezTo>
                    <a:pt x="23598" y="-1734"/>
                    <a:pt x="12263" y="-1734"/>
                    <a:pt x="5215" y="5202"/>
                  </a:cubicBezTo>
                  <a:cubicBezTo>
                    <a:pt x="-1738" y="12137"/>
                    <a:pt x="-1738" y="23443"/>
                    <a:pt x="5215" y="30473"/>
                  </a:cubicBezTo>
                  <a:cubicBezTo>
                    <a:pt x="12168" y="37408"/>
                    <a:pt x="23503" y="37408"/>
                    <a:pt x="30552" y="30473"/>
                  </a:cubicBezTo>
                  <a:cubicBezTo>
                    <a:pt x="37505" y="23538"/>
                    <a:pt x="37505" y="12232"/>
                    <a:pt x="30552" y="5202"/>
                  </a:cubicBezTo>
                  <a:close/>
                </a:path>
              </a:pathLst>
            </a:custGeom>
            <a:solidFill>
              <a:srgbClr val="646464"/>
            </a:solidFill>
            <a:ln w="9525" cap="flat">
              <a:noFill/>
              <a:prstDash val="solid"/>
              <a:miter/>
            </a:ln>
          </p:spPr>
          <p:txBody>
            <a:bodyPr/>
            <a:lstStyle/>
            <a:p>
              <a:endParaRPr lang="en-US" sz="1050"/>
            </a:p>
          </p:txBody>
        </p:sp>
      </p:grpSp>
      <p:grpSp>
        <p:nvGrpSpPr>
          <p:cNvPr id="46" name="Graphic 12">
            <a:extLst>
              <a:ext uri="{FF2B5EF4-FFF2-40B4-BE49-F238E27FC236}">
                <a16:creationId xmlns:a16="http://schemas.microsoft.com/office/drawing/2014/main" id="{2B714B38-4F29-B02C-0049-96A4112CB063}"/>
              </a:ext>
            </a:extLst>
          </p:cNvPr>
          <p:cNvGrpSpPr/>
          <p:nvPr/>
        </p:nvGrpSpPr>
        <p:grpSpPr>
          <a:xfrm>
            <a:off x="9054238" y="3947085"/>
            <a:ext cx="650881" cy="649207"/>
            <a:chOff x="7394257" y="2484063"/>
            <a:chExt cx="1282993" cy="1279695"/>
          </a:xfrm>
          <a:solidFill>
            <a:srgbClr val="646464"/>
          </a:solidFill>
        </p:grpSpPr>
        <p:sp>
          <p:nvSpPr>
            <p:cNvPr id="60" name="Freeform 59">
              <a:extLst>
                <a:ext uri="{FF2B5EF4-FFF2-40B4-BE49-F238E27FC236}">
                  <a16:creationId xmlns:a16="http://schemas.microsoft.com/office/drawing/2014/main" id="{69A77F92-D9E5-F30E-6BCC-A0539CC1C996}"/>
                </a:ext>
              </a:extLst>
            </p:cNvPr>
            <p:cNvSpPr/>
            <p:nvPr/>
          </p:nvSpPr>
          <p:spPr>
            <a:xfrm>
              <a:off x="7394257" y="2484063"/>
              <a:ext cx="1265777" cy="1262523"/>
            </a:xfrm>
            <a:custGeom>
              <a:avLst/>
              <a:gdLst>
                <a:gd name="csX0" fmla="*/ 1265777 w 1265777"/>
                <a:gd name="csY0" fmla="*/ 1262523 h 1262523"/>
                <a:gd name="csX1" fmla="*/ 0 w 1265777"/>
                <a:gd name="csY1" fmla="*/ 0 h 1262523"/>
              </a:gdLst>
              <a:ahLst/>
              <a:cxnLst>
                <a:cxn ang="0">
                  <a:pos x="csX0" y="csY0"/>
                </a:cxn>
                <a:cxn ang="0">
                  <a:pos x="csX1" y="csY1"/>
                </a:cxn>
              </a:cxnLst>
              <a:rect l="l" t="t" r="r" b="b"/>
              <a:pathLst>
                <a:path w="1265777" h="1262523">
                  <a:moveTo>
                    <a:pt x="1265777" y="1262523"/>
                  </a:moveTo>
                  <a:lnTo>
                    <a:pt x="0" y="0"/>
                  </a:lnTo>
                </a:path>
              </a:pathLst>
            </a:custGeom>
            <a:ln w="4763" cap="flat">
              <a:solidFill>
                <a:srgbClr val="646464"/>
              </a:solidFill>
              <a:prstDash val="solid"/>
              <a:miter/>
            </a:ln>
          </p:spPr>
          <p:txBody>
            <a:bodyPr/>
            <a:lstStyle/>
            <a:p>
              <a:endParaRPr lang="en-US" sz="1050"/>
            </a:p>
          </p:txBody>
        </p:sp>
        <p:sp>
          <p:nvSpPr>
            <p:cNvPr id="61" name="Freeform 60">
              <a:extLst>
                <a:ext uri="{FF2B5EF4-FFF2-40B4-BE49-F238E27FC236}">
                  <a16:creationId xmlns:a16="http://schemas.microsoft.com/office/drawing/2014/main" id="{5C39897D-CDDE-2DC5-9799-87076E0F9252}"/>
                </a:ext>
              </a:extLst>
            </p:cNvPr>
            <p:cNvSpPr/>
            <p:nvPr/>
          </p:nvSpPr>
          <p:spPr>
            <a:xfrm>
              <a:off x="8641484" y="3728084"/>
              <a:ext cx="35766" cy="35674"/>
            </a:xfrm>
            <a:custGeom>
              <a:avLst/>
              <a:gdLst>
                <a:gd name="csX0" fmla="*/ 30551 w 35766"/>
                <a:gd name="csY0" fmla="*/ 5202 h 35674"/>
                <a:gd name="csX1" fmla="*/ 30551 w 35766"/>
                <a:gd name="csY1" fmla="*/ 30473 h 35674"/>
                <a:gd name="csX2" fmla="*/ 5215 w 35766"/>
                <a:gd name="csY2" fmla="*/ 30473 h 35674"/>
                <a:gd name="csX3" fmla="*/ 5215 w 35766"/>
                <a:gd name="csY3" fmla="*/ 5202 h 35674"/>
                <a:gd name="csX4" fmla="*/ 30551 w 35766"/>
                <a:gd name="csY4" fmla="*/ 5202 h 35674"/>
              </a:gdLst>
              <a:ahLst/>
              <a:cxnLst>
                <a:cxn ang="0">
                  <a:pos x="csX0" y="csY0"/>
                </a:cxn>
                <a:cxn ang="0">
                  <a:pos x="csX1" y="csY1"/>
                </a:cxn>
                <a:cxn ang="0">
                  <a:pos x="csX2" y="csY2"/>
                </a:cxn>
                <a:cxn ang="0">
                  <a:pos x="csX3" y="csY3"/>
                </a:cxn>
                <a:cxn ang="0">
                  <a:pos x="csX4" y="csY4"/>
                </a:cxn>
              </a:cxnLst>
              <a:rect l="l" t="t" r="r" b="b"/>
              <a:pathLst>
                <a:path w="35766" h="35674">
                  <a:moveTo>
                    <a:pt x="30551" y="5202"/>
                  </a:moveTo>
                  <a:cubicBezTo>
                    <a:pt x="37505" y="12137"/>
                    <a:pt x="37505" y="23442"/>
                    <a:pt x="30551" y="30473"/>
                  </a:cubicBezTo>
                  <a:cubicBezTo>
                    <a:pt x="23598" y="37408"/>
                    <a:pt x="12263" y="37408"/>
                    <a:pt x="5215" y="30473"/>
                  </a:cubicBezTo>
                  <a:cubicBezTo>
                    <a:pt x="-1738" y="23538"/>
                    <a:pt x="-1738" y="12232"/>
                    <a:pt x="5215" y="5202"/>
                  </a:cubicBezTo>
                  <a:cubicBezTo>
                    <a:pt x="12168" y="-1734"/>
                    <a:pt x="23503" y="-1734"/>
                    <a:pt x="30551" y="5202"/>
                  </a:cubicBezTo>
                  <a:close/>
                </a:path>
              </a:pathLst>
            </a:custGeom>
            <a:solidFill>
              <a:srgbClr val="646464"/>
            </a:solidFill>
            <a:ln w="9525" cap="flat">
              <a:noFill/>
              <a:prstDash val="solid"/>
              <a:miter/>
            </a:ln>
          </p:spPr>
          <p:txBody>
            <a:bodyPr/>
            <a:lstStyle/>
            <a:p>
              <a:endParaRPr lang="en-US" sz="1050"/>
            </a:p>
          </p:txBody>
        </p:sp>
      </p:grpSp>
      <p:grpSp>
        <p:nvGrpSpPr>
          <p:cNvPr id="47" name="Graphic 12">
            <a:extLst>
              <a:ext uri="{FF2B5EF4-FFF2-40B4-BE49-F238E27FC236}">
                <a16:creationId xmlns:a16="http://schemas.microsoft.com/office/drawing/2014/main" id="{1D85A898-C524-0333-61A0-D1D4FEE51B9F}"/>
              </a:ext>
            </a:extLst>
          </p:cNvPr>
          <p:cNvGrpSpPr/>
          <p:nvPr/>
        </p:nvGrpSpPr>
        <p:grpSpPr>
          <a:xfrm>
            <a:off x="9054238" y="4192844"/>
            <a:ext cx="781350" cy="779292"/>
            <a:chOff x="7394257" y="2968494"/>
            <a:chExt cx="1540168" cy="1536114"/>
          </a:xfrm>
          <a:solidFill>
            <a:srgbClr val="646464"/>
          </a:solidFill>
        </p:grpSpPr>
        <p:sp>
          <p:nvSpPr>
            <p:cNvPr id="58" name="Freeform 57">
              <a:extLst>
                <a:ext uri="{FF2B5EF4-FFF2-40B4-BE49-F238E27FC236}">
                  <a16:creationId xmlns:a16="http://schemas.microsoft.com/office/drawing/2014/main" id="{599F2388-0193-434C-0481-49E17020156E}"/>
                </a:ext>
              </a:extLst>
            </p:cNvPr>
            <p:cNvSpPr/>
            <p:nvPr/>
          </p:nvSpPr>
          <p:spPr>
            <a:xfrm>
              <a:off x="7394257" y="2968494"/>
              <a:ext cx="1522857" cy="1518942"/>
            </a:xfrm>
            <a:custGeom>
              <a:avLst/>
              <a:gdLst>
                <a:gd name="csX0" fmla="*/ 1522857 w 1522857"/>
                <a:gd name="csY0" fmla="*/ 1518942 h 1518942"/>
                <a:gd name="csX1" fmla="*/ 0 w 1522857"/>
                <a:gd name="csY1" fmla="*/ 0 h 1518942"/>
              </a:gdLst>
              <a:ahLst/>
              <a:cxnLst>
                <a:cxn ang="0">
                  <a:pos x="csX0" y="csY0"/>
                </a:cxn>
                <a:cxn ang="0">
                  <a:pos x="csX1" y="csY1"/>
                </a:cxn>
              </a:cxnLst>
              <a:rect l="l" t="t" r="r" b="b"/>
              <a:pathLst>
                <a:path w="1522857" h="1518942">
                  <a:moveTo>
                    <a:pt x="1522857" y="1518942"/>
                  </a:moveTo>
                  <a:lnTo>
                    <a:pt x="0" y="0"/>
                  </a:lnTo>
                </a:path>
              </a:pathLst>
            </a:custGeom>
            <a:ln w="4763" cap="flat">
              <a:solidFill>
                <a:srgbClr val="646464"/>
              </a:solidFill>
              <a:prstDash val="solid"/>
              <a:miter/>
            </a:ln>
          </p:spPr>
          <p:txBody>
            <a:bodyPr/>
            <a:lstStyle/>
            <a:p>
              <a:endParaRPr lang="en-US" sz="1050"/>
            </a:p>
          </p:txBody>
        </p:sp>
        <p:sp>
          <p:nvSpPr>
            <p:cNvPr id="59" name="Freeform 58">
              <a:extLst>
                <a:ext uri="{FF2B5EF4-FFF2-40B4-BE49-F238E27FC236}">
                  <a16:creationId xmlns:a16="http://schemas.microsoft.com/office/drawing/2014/main" id="{E233A874-D3C2-9182-F4CE-3C8686E37043}"/>
                </a:ext>
              </a:extLst>
            </p:cNvPr>
            <p:cNvSpPr/>
            <p:nvPr/>
          </p:nvSpPr>
          <p:spPr>
            <a:xfrm>
              <a:off x="8898659" y="4468934"/>
              <a:ext cx="35766" cy="35674"/>
            </a:xfrm>
            <a:custGeom>
              <a:avLst/>
              <a:gdLst>
                <a:gd name="csX0" fmla="*/ 30552 w 35766"/>
                <a:gd name="csY0" fmla="*/ 5202 h 35674"/>
                <a:gd name="csX1" fmla="*/ 30552 w 35766"/>
                <a:gd name="csY1" fmla="*/ 30473 h 35674"/>
                <a:gd name="csX2" fmla="*/ 5215 w 35766"/>
                <a:gd name="csY2" fmla="*/ 30473 h 35674"/>
                <a:gd name="csX3" fmla="*/ 5215 w 35766"/>
                <a:gd name="csY3" fmla="*/ 5202 h 35674"/>
                <a:gd name="csX4" fmla="*/ 30552 w 35766"/>
                <a:gd name="csY4" fmla="*/ 5202 h 35674"/>
              </a:gdLst>
              <a:ahLst/>
              <a:cxnLst>
                <a:cxn ang="0">
                  <a:pos x="csX0" y="csY0"/>
                </a:cxn>
                <a:cxn ang="0">
                  <a:pos x="csX1" y="csY1"/>
                </a:cxn>
                <a:cxn ang="0">
                  <a:pos x="csX2" y="csY2"/>
                </a:cxn>
                <a:cxn ang="0">
                  <a:pos x="csX3" y="csY3"/>
                </a:cxn>
                <a:cxn ang="0">
                  <a:pos x="csX4" y="csY4"/>
                </a:cxn>
              </a:cxnLst>
              <a:rect l="l" t="t" r="r" b="b"/>
              <a:pathLst>
                <a:path w="35766" h="35674">
                  <a:moveTo>
                    <a:pt x="30552" y="5202"/>
                  </a:moveTo>
                  <a:cubicBezTo>
                    <a:pt x="37505" y="12137"/>
                    <a:pt x="37505" y="23442"/>
                    <a:pt x="30552" y="30473"/>
                  </a:cubicBezTo>
                  <a:cubicBezTo>
                    <a:pt x="23598" y="37408"/>
                    <a:pt x="12263" y="37408"/>
                    <a:pt x="5215" y="30473"/>
                  </a:cubicBezTo>
                  <a:cubicBezTo>
                    <a:pt x="-1738" y="23538"/>
                    <a:pt x="-1738" y="12232"/>
                    <a:pt x="5215" y="5202"/>
                  </a:cubicBezTo>
                  <a:cubicBezTo>
                    <a:pt x="12168" y="-1734"/>
                    <a:pt x="23503" y="-1734"/>
                    <a:pt x="30552" y="5202"/>
                  </a:cubicBezTo>
                  <a:close/>
                </a:path>
              </a:pathLst>
            </a:custGeom>
            <a:solidFill>
              <a:srgbClr val="646464"/>
            </a:solidFill>
            <a:ln w="9525" cap="flat">
              <a:noFill/>
              <a:prstDash val="solid"/>
              <a:miter/>
            </a:ln>
          </p:spPr>
          <p:txBody>
            <a:bodyPr/>
            <a:lstStyle/>
            <a:p>
              <a:endParaRPr lang="en-US" sz="1050"/>
            </a:p>
          </p:txBody>
        </p:sp>
      </p:grpSp>
      <p:grpSp>
        <p:nvGrpSpPr>
          <p:cNvPr id="48" name="Graphic 12">
            <a:extLst>
              <a:ext uri="{FF2B5EF4-FFF2-40B4-BE49-F238E27FC236}">
                <a16:creationId xmlns:a16="http://schemas.microsoft.com/office/drawing/2014/main" id="{911558FF-FA83-7115-62E3-542C31A0D127}"/>
              </a:ext>
            </a:extLst>
          </p:cNvPr>
          <p:cNvGrpSpPr/>
          <p:nvPr/>
        </p:nvGrpSpPr>
        <p:grpSpPr>
          <a:xfrm>
            <a:off x="10010681" y="3947085"/>
            <a:ext cx="679198" cy="677451"/>
            <a:chOff x="9279564" y="2484063"/>
            <a:chExt cx="1338810" cy="1335368"/>
          </a:xfrm>
          <a:solidFill>
            <a:srgbClr val="646464"/>
          </a:solidFill>
        </p:grpSpPr>
        <p:sp>
          <p:nvSpPr>
            <p:cNvPr id="56" name="Freeform 55">
              <a:extLst>
                <a:ext uri="{FF2B5EF4-FFF2-40B4-BE49-F238E27FC236}">
                  <a16:creationId xmlns:a16="http://schemas.microsoft.com/office/drawing/2014/main" id="{86338AAF-F528-52A6-AB47-F55D0D7D2175}"/>
                </a:ext>
              </a:extLst>
            </p:cNvPr>
            <p:cNvSpPr/>
            <p:nvPr/>
          </p:nvSpPr>
          <p:spPr>
            <a:xfrm>
              <a:off x="9296876" y="2484063"/>
              <a:ext cx="1321498" cy="1318196"/>
            </a:xfrm>
            <a:custGeom>
              <a:avLst/>
              <a:gdLst>
                <a:gd name="csX0" fmla="*/ 1321499 w 1321498"/>
                <a:gd name="csY0" fmla="*/ 0 h 1318196"/>
                <a:gd name="csX1" fmla="*/ 0 w 1321498"/>
                <a:gd name="csY1" fmla="*/ 1318196 h 1318196"/>
              </a:gdLst>
              <a:ahLst/>
              <a:cxnLst>
                <a:cxn ang="0">
                  <a:pos x="csX0" y="csY0"/>
                </a:cxn>
                <a:cxn ang="0">
                  <a:pos x="csX1" y="csY1"/>
                </a:cxn>
              </a:cxnLst>
              <a:rect l="l" t="t" r="r" b="b"/>
              <a:pathLst>
                <a:path w="1321498" h="1318196">
                  <a:moveTo>
                    <a:pt x="1321499" y="0"/>
                  </a:moveTo>
                  <a:lnTo>
                    <a:pt x="0" y="1318196"/>
                  </a:lnTo>
                </a:path>
              </a:pathLst>
            </a:custGeom>
            <a:ln w="4763" cap="flat">
              <a:solidFill>
                <a:srgbClr val="646464"/>
              </a:solidFill>
              <a:prstDash val="solid"/>
              <a:miter/>
            </a:ln>
          </p:spPr>
          <p:txBody>
            <a:bodyPr/>
            <a:lstStyle/>
            <a:p>
              <a:endParaRPr lang="en-US" sz="1050"/>
            </a:p>
          </p:txBody>
        </p:sp>
        <p:sp>
          <p:nvSpPr>
            <p:cNvPr id="57" name="Freeform 56">
              <a:extLst>
                <a:ext uri="{FF2B5EF4-FFF2-40B4-BE49-F238E27FC236}">
                  <a16:creationId xmlns:a16="http://schemas.microsoft.com/office/drawing/2014/main" id="{C9C42911-1FE5-F6FC-2113-FBB890BB3C30}"/>
                </a:ext>
              </a:extLst>
            </p:cNvPr>
            <p:cNvSpPr/>
            <p:nvPr/>
          </p:nvSpPr>
          <p:spPr>
            <a:xfrm>
              <a:off x="9279564" y="3783757"/>
              <a:ext cx="35766" cy="35674"/>
            </a:xfrm>
            <a:custGeom>
              <a:avLst/>
              <a:gdLst>
                <a:gd name="csX0" fmla="*/ 5215 w 35766"/>
                <a:gd name="csY0" fmla="*/ 5202 h 35674"/>
                <a:gd name="csX1" fmla="*/ 5215 w 35766"/>
                <a:gd name="csY1" fmla="*/ 30473 h 35674"/>
                <a:gd name="csX2" fmla="*/ 30551 w 35766"/>
                <a:gd name="csY2" fmla="*/ 30473 h 35674"/>
                <a:gd name="csX3" fmla="*/ 30551 w 35766"/>
                <a:gd name="csY3" fmla="*/ 5202 h 35674"/>
                <a:gd name="csX4" fmla="*/ 5215 w 35766"/>
                <a:gd name="csY4" fmla="*/ 5202 h 35674"/>
              </a:gdLst>
              <a:ahLst/>
              <a:cxnLst>
                <a:cxn ang="0">
                  <a:pos x="csX0" y="csY0"/>
                </a:cxn>
                <a:cxn ang="0">
                  <a:pos x="csX1" y="csY1"/>
                </a:cxn>
                <a:cxn ang="0">
                  <a:pos x="csX2" y="csY2"/>
                </a:cxn>
                <a:cxn ang="0">
                  <a:pos x="csX3" y="csY3"/>
                </a:cxn>
                <a:cxn ang="0">
                  <a:pos x="csX4" y="csY4"/>
                </a:cxn>
              </a:cxnLst>
              <a:rect l="l" t="t" r="r" b="b"/>
              <a:pathLst>
                <a:path w="35766" h="35674">
                  <a:moveTo>
                    <a:pt x="5215" y="5202"/>
                  </a:moveTo>
                  <a:cubicBezTo>
                    <a:pt x="-1738" y="12137"/>
                    <a:pt x="-1738" y="23442"/>
                    <a:pt x="5215" y="30473"/>
                  </a:cubicBezTo>
                  <a:cubicBezTo>
                    <a:pt x="12168" y="37408"/>
                    <a:pt x="23503" y="37408"/>
                    <a:pt x="30551" y="30473"/>
                  </a:cubicBezTo>
                  <a:cubicBezTo>
                    <a:pt x="37505" y="23538"/>
                    <a:pt x="37505" y="12232"/>
                    <a:pt x="30551" y="5202"/>
                  </a:cubicBezTo>
                  <a:cubicBezTo>
                    <a:pt x="23598" y="-1734"/>
                    <a:pt x="12263" y="-1734"/>
                    <a:pt x="5215" y="5202"/>
                  </a:cubicBezTo>
                  <a:close/>
                </a:path>
              </a:pathLst>
            </a:custGeom>
            <a:solidFill>
              <a:srgbClr val="646464"/>
            </a:solidFill>
            <a:ln w="9525" cap="flat">
              <a:noFill/>
              <a:prstDash val="solid"/>
              <a:miter/>
            </a:ln>
          </p:spPr>
          <p:txBody>
            <a:bodyPr/>
            <a:lstStyle/>
            <a:p>
              <a:endParaRPr lang="en-US" sz="1050"/>
            </a:p>
          </p:txBody>
        </p:sp>
      </p:grpSp>
      <p:sp>
        <p:nvSpPr>
          <p:cNvPr id="49" name="TextBox 48">
            <a:extLst>
              <a:ext uri="{FF2B5EF4-FFF2-40B4-BE49-F238E27FC236}">
                <a16:creationId xmlns:a16="http://schemas.microsoft.com/office/drawing/2014/main" id="{D08174EE-4314-8F90-6023-FD1FAAEB6730}"/>
              </a:ext>
            </a:extLst>
          </p:cNvPr>
          <p:cNvSpPr txBox="1"/>
          <p:nvPr/>
        </p:nvSpPr>
        <p:spPr>
          <a:xfrm>
            <a:off x="10523396" y="3627654"/>
            <a:ext cx="1135396" cy="246221"/>
          </a:xfrm>
          <a:prstGeom prst="rect">
            <a:avLst/>
          </a:prstGeom>
          <a:noFill/>
        </p:spPr>
        <p:txBody>
          <a:bodyPr wrap="none" lIns="90000" rtlCol="0" anchor="b" anchorCtr="0">
            <a:spAutoFit/>
          </a:bodyPr>
          <a:lstStyle/>
          <a:p>
            <a:r>
              <a:rPr lang="en-US" sz="1000" dirty="0"/>
              <a:t>Corpus callosum</a:t>
            </a:r>
          </a:p>
        </p:txBody>
      </p:sp>
      <p:sp>
        <p:nvSpPr>
          <p:cNvPr id="50" name="TextBox 49">
            <a:extLst>
              <a:ext uri="{FF2B5EF4-FFF2-40B4-BE49-F238E27FC236}">
                <a16:creationId xmlns:a16="http://schemas.microsoft.com/office/drawing/2014/main" id="{C71CD5A8-C91F-0BBD-8D8F-BB492A6FF029}"/>
              </a:ext>
            </a:extLst>
          </p:cNvPr>
          <p:cNvSpPr txBox="1"/>
          <p:nvPr/>
        </p:nvSpPr>
        <p:spPr>
          <a:xfrm>
            <a:off x="8537035" y="3627654"/>
            <a:ext cx="1138603" cy="246221"/>
          </a:xfrm>
          <a:prstGeom prst="rect">
            <a:avLst/>
          </a:prstGeom>
          <a:noFill/>
        </p:spPr>
        <p:txBody>
          <a:bodyPr wrap="none" lIns="90000" rtlCol="0" anchor="b" anchorCtr="0">
            <a:spAutoFit/>
          </a:bodyPr>
          <a:lstStyle/>
          <a:p>
            <a:pPr algn="ctr"/>
            <a:r>
              <a:rPr lang="en-US" sz="1000" dirty="0"/>
              <a:t>Caudate nucleus</a:t>
            </a:r>
          </a:p>
        </p:txBody>
      </p:sp>
      <p:sp>
        <p:nvSpPr>
          <p:cNvPr id="51" name="TextBox 50">
            <a:extLst>
              <a:ext uri="{FF2B5EF4-FFF2-40B4-BE49-F238E27FC236}">
                <a16:creationId xmlns:a16="http://schemas.microsoft.com/office/drawing/2014/main" id="{08414667-50D4-0B05-3CA2-2AC9FACDC957}"/>
              </a:ext>
            </a:extLst>
          </p:cNvPr>
          <p:cNvSpPr txBox="1"/>
          <p:nvPr/>
        </p:nvSpPr>
        <p:spPr>
          <a:xfrm>
            <a:off x="8138456" y="3882175"/>
            <a:ext cx="877780" cy="400110"/>
          </a:xfrm>
          <a:prstGeom prst="rect">
            <a:avLst/>
          </a:prstGeom>
          <a:noFill/>
        </p:spPr>
        <p:txBody>
          <a:bodyPr wrap="square" lIns="90000" rtlCol="0" anchor="b" anchorCtr="0">
            <a:spAutoFit/>
          </a:bodyPr>
          <a:lstStyle/>
          <a:p>
            <a:pPr algn="r"/>
            <a:r>
              <a:rPr lang="en-US" sz="1000"/>
              <a:t>Subthalamic nucleus</a:t>
            </a:r>
          </a:p>
        </p:txBody>
      </p:sp>
      <p:sp>
        <p:nvSpPr>
          <p:cNvPr id="52" name="TextBox 51">
            <a:extLst>
              <a:ext uri="{FF2B5EF4-FFF2-40B4-BE49-F238E27FC236}">
                <a16:creationId xmlns:a16="http://schemas.microsoft.com/office/drawing/2014/main" id="{1A496071-1475-6128-D0CA-130C241853C9}"/>
              </a:ext>
            </a:extLst>
          </p:cNvPr>
          <p:cNvSpPr txBox="1"/>
          <p:nvPr/>
        </p:nvSpPr>
        <p:spPr>
          <a:xfrm>
            <a:off x="8112610" y="4633906"/>
            <a:ext cx="692968" cy="246221"/>
          </a:xfrm>
          <a:prstGeom prst="rect">
            <a:avLst/>
          </a:prstGeom>
          <a:noFill/>
        </p:spPr>
        <p:txBody>
          <a:bodyPr wrap="none" lIns="90000" rtlCol="0" anchor="b" anchorCtr="0">
            <a:spAutoFit/>
          </a:bodyPr>
          <a:lstStyle/>
          <a:p>
            <a:pPr algn="r"/>
            <a:r>
              <a:rPr lang="en-US" sz="1000"/>
              <a:t>Putamen</a:t>
            </a:r>
          </a:p>
        </p:txBody>
      </p:sp>
      <p:sp>
        <p:nvSpPr>
          <p:cNvPr id="53" name="TextBox 52">
            <a:extLst>
              <a:ext uri="{FF2B5EF4-FFF2-40B4-BE49-F238E27FC236}">
                <a16:creationId xmlns:a16="http://schemas.microsoft.com/office/drawing/2014/main" id="{5466C576-0384-8193-BACD-7542E40BE855}"/>
              </a:ext>
            </a:extLst>
          </p:cNvPr>
          <p:cNvSpPr txBox="1"/>
          <p:nvPr/>
        </p:nvSpPr>
        <p:spPr>
          <a:xfrm>
            <a:off x="8189556" y="4832350"/>
            <a:ext cx="616024" cy="400110"/>
          </a:xfrm>
          <a:prstGeom prst="rect">
            <a:avLst/>
          </a:prstGeom>
          <a:noFill/>
        </p:spPr>
        <p:txBody>
          <a:bodyPr wrap="none" lIns="90000" rtlCol="0" anchor="b" anchorCtr="0">
            <a:spAutoFit/>
          </a:bodyPr>
          <a:lstStyle/>
          <a:p>
            <a:pPr algn="r"/>
            <a:r>
              <a:rPr lang="en-US" sz="1000"/>
              <a:t>Globus</a:t>
            </a:r>
            <a:br>
              <a:rPr lang="en-US" sz="1000"/>
            </a:br>
            <a:r>
              <a:rPr lang="en-US" sz="1000"/>
              <a:t>pallidus</a:t>
            </a:r>
          </a:p>
        </p:txBody>
      </p:sp>
      <p:sp>
        <p:nvSpPr>
          <p:cNvPr id="54" name="TextBox 53">
            <a:extLst>
              <a:ext uri="{FF2B5EF4-FFF2-40B4-BE49-F238E27FC236}">
                <a16:creationId xmlns:a16="http://schemas.microsoft.com/office/drawing/2014/main" id="{31299BCD-22C2-C6B8-651B-E429055D6509}"/>
              </a:ext>
            </a:extLst>
          </p:cNvPr>
          <p:cNvSpPr txBox="1"/>
          <p:nvPr/>
        </p:nvSpPr>
        <p:spPr>
          <a:xfrm>
            <a:off x="8120993" y="5461797"/>
            <a:ext cx="1103336" cy="246221"/>
          </a:xfrm>
          <a:prstGeom prst="rect">
            <a:avLst/>
          </a:prstGeom>
          <a:noFill/>
        </p:spPr>
        <p:txBody>
          <a:bodyPr wrap="none" lIns="90000" rtlCol="0" anchor="t" anchorCtr="0">
            <a:spAutoFit/>
          </a:bodyPr>
          <a:lstStyle/>
          <a:p>
            <a:pPr algn="r"/>
            <a:r>
              <a:rPr lang="en-US" sz="1000"/>
              <a:t>Substantia nigra</a:t>
            </a:r>
          </a:p>
        </p:txBody>
      </p:sp>
      <p:sp>
        <p:nvSpPr>
          <p:cNvPr id="55" name="TextBox 54">
            <a:extLst>
              <a:ext uri="{FF2B5EF4-FFF2-40B4-BE49-F238E27FC236}">
                <a16:creationId xmlns:a16="http://schemas.microsoft.com/office/drawing/2014/main" id="{83E2AF2B-5B8E-08E5-CB38-5C6E996BE3C7}"/>
              </a:ext>
            </a:extLst>
          </p:cNvPr>
          <p:cNvSpPr txBox="1"/>
          <p:nvPr/>
        </p:nvSpPr>
        <p:spPr>
          <a:xfrm>
            <a:off x="10537660" y="5549297"/>
            <a:ext cx="744264" cy="246221"/>
          </a:xfrm>
          <a:prstGeom prst="rect">
            <a:avLst/>
          </a:prstGeom>
          <a:noFill/>
        </p:spPr>
        <p:txBody>
          <a:bodyPr wrap="none" lIns="90000" rtlCol="0" anchor="t" anchorCtr="0">
            <a:spAutoFit/>
          </a:bodyPr>
          <a:lstStyle/>
          <a:p>
            <a:pPr algn="ctr"/>
            <a:r>
              <a:rPr lang="en-US" sz="1000"/>
              <a:t>Thalamus</a:t>
            </a:r>
          </a:p>
        </p:txBody>
      </p:sp>
      <p:grpSp>
        <p:nvGrpSpPr>
          <p:cNvPr id="569" name="Group 568">
            <a:extLst>
              <a:ext uri="{FF2B5EF4-FFF2-40B4-BE49-F238E27FC236}">
                <a16:creationId xmlns:a16="http://schemas.microsoft.com/office/drawing/2014/main" id="{43324DE6-3EE9-F515-429B-022198DA8DE5}"/>
              </a:ext>
            </a:extLst>
          </p:cNvPr>
          <p:cNvGrpSpPr/>
          <p:nvPr/>
        </p:nvGrpSpPr>
        <p:grpSpPr>
          <a:xfrm>
            <a:off x="4596083" y="3342955"/>
            <a:ext cx="3179751" cy="2640137"/>
            <a:chOff x="4545283" y="3472618"/>
            <a:chExt cx="3179751" cy="2640137"/>
          </a:xfrm>
        </p:grpSpPr>
        <p:pic>
          <p:nvPicPr>
            <p:cNvPr id="567" name="Graphic 566">
              <a:extLst>
                <a:ext uri="{FF2B5EF4-FFF2-40B4-BE49-F238E27FC236}">
                  <a16:creationId xmlns:a16="http://schemas.microsoft.com/office/drawing/2014/main" id="{81CDB95D-F950-8829-3F24-54A214CFFC9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572557" y="3910285"/>
              <a:ext cx="2530502" cy="2198415"/>
            </a:xfrm>
            <a:prstGeom prst="rect">
              <a:avLst/>
            </a:prstGeom>
          </p:spPr>
        </p:pic>
        <p:grpSp>
          <p:nvGrpSpPr>
            <p:cNvPr id="553" name="Group 552">
              <a:extLst>
                <a:ext uri="{FF2B5EF4-FFF2-40B4-BE49-F238E27FC236}">
                  <a16:creationId xmlns:a16="http://schemas.microsoft.com/office/drawing/2014/main" id="{539ACCC3-D89F-E289-4321-DD8F72F9FAF9}"/>
                </a:ext>
              </a:extLst>
            </p:cNvPr>
            <p:cNvGrpSpPr/>
            <p:nvPr/>
          </p:nvGrpSpPr>
          <p:grpSpPr>
            <a:xfrm>
              <a:off x="5076063" y="3472618"/>
              <a:ext cx="1056849" cy="704618"/>
              <a:chOff x="8166033" y="2309842"/>
              <a:chExt cx="1056849" cy="704618"/>
            </a:xfrm>
          </p:grpSpPr>
          <p:cxnSp>
            <p:nvCxnSpPr>
              <p:cNvPr id="554" name="Straight Connector 553">
                <a:extLst>
                  <a:ext uri="{FF2B5EF4-FFF2-40B4-BE49-F238E27FC236}">
                    <a16:creationId xmlns:a16="http://schemas.microsoft.com/office/drawing/2014/main" id="{EBCEEC37-E44A-D386-91F7-9D6FD531BB04}"/>
                  </a:ext>
                </a:extLst>
              </p:cNvPr>
              <p:cNvCxnSpPr>
                <a:cxnSpLocks/>
              </p:cNvCxnSpPr>
              <p:nvPr/>
            </p:nvCxnSpPr>
            <p:spPr>
              <a:xfrm>
                <a:off x="8694458" y="2545624"/>
                <a:ext cx="0" cy="468836"/>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555" name="TextBox 554">
                <a:extLst>
                  <a:ext uri="{FF2B5EF4-FFF2-40B4-BE49-F238E27FC236}">
                    <a16:creationId xmlns:a16="http://schemas.microsoft.com/office/drawing/2014/main" id="{58A60D9E-0CE2-9661-C697-3A187296DC78}"/>
                  </a:ext>
                </a:extLst>
              </p:cNvPr>
              <p:cNvSpPr txBox="1"/>
              <p:nvPr/>
            </p:nvSpPr>
            <p:spPr>
              <a:xfrm>
                <a:off x="8166033" y="2309842"/>
                <a:ext cx="1056849" cy="246221"/>
              </a:xfrm>
              <a:prstGeom prst="rect">
                <a:avLst/>
              </a:prstGeom>
              <a:noFill/>
            </p:spPr>
            <p:txBody>
              <a:bodyPr wrap="none" lIns="90000" rtlCol="0" anchor="b" anchorCtr="0">
                <a:spAutoFit/>
              </a:bodyPr>
              <a:lstStyle/>
              <a:p>
                <a:pPr algn="ctr"/>
                <a:r>
                  <a:rPr lang="en-US" sz="1000"/>
                  <a:t>Cerebral cortex</a:t>
                </a:r>
              </a:p>
            </p:txBody>
          </p:sp>
        </p:grpSp>
        <p:grpSp>
          <p:nvGrpSpPr>
            <p:cNvPr id="562" name="Group 561">
              <a:extLst>
                <a:ext uri="{FF2B5EF4-FFF2-40B4-BE49-F238E27FC236}">
                  <a16:creationId xmlns:a16="http://schemas.microsoft.com/office/drawing/2014/main" id="{7F8489DE-97C6-D6CC-667D-343CBE423DBA}"/>
                </a:ext>
              </a:extLst>
            </p:cNvPr>
            <p:cNvGrpSpPr/>
            <p:nvPr/>
          </p:nvGrpSpPr>
          <p:grpSpPr>
            <a:xfrm>
              <a:off x="4545283" y="5256770"/>
              <a:ext cx="1141947" cy="855985"/>
              <a:chOff x="4559915" y="5260428"/>
              <a:chExt cx="1141947" cy="855985"/>
            </a:xfrm>
          </p:grpSpPr>
          <p:cxnSp>
            <p:nvCxnSpPr>
              <p:cNvPr id="558" name="Straight Connector 557">
                <a:extLst>
                  <a:ext uri="{FF2B5EF4-FFF2-40B4-BE49-F238E27FC236}">
                    <a16:creationId xmlns:a16="http://schemas.microsoft.com/office/drawing/2014/main" id="{26D4B348-9B26-948A-E970-B9B154FE5534}"/>
                  </a:ext>
                </a:extLst>
              </p:cNvPr>
              <p:cNvCxnSpPr>
                <a:cxnSpLocks/>
                <a:stCxn id="559" idx="0"/>
              </p:cNvCxnSpPr>
              <p:nvPr/>
            </p:nvCxnSpPr>
            <p:spPr>
              <a:xfrm flipV="1">
                <a:off x="4935253" y="5260428"/>
                <a:ext cx="766609" cy="609764"/>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559" name="TextBox 558">
                <a:extLst>
                  <a:ext uri="{FF2B5EF4-FFF2-40B4-BE49-F238E27FC236}">
                    <a16:creationId xmlns:a16="http://schemas.microsoft.com/office/drawing/2014/main" id="{340DE919-3FB2-98DD-3AD4-6542A70AECFF}"/>
                  </a:ext>
                </a:extLst>
              </p:cNvPr>
              <p:cNvSpPr txBox="1"/>
              <p:nvPr/>
            </p:nvSpPr>
            <p:spPr>
              <a:xfrm>
                <a:off x="4559915" y="5870192"/>
                <a:ext cx="750675" cy="246221"/>
              </a:xfrm>
              <a:prstGeom prst="rect">
                <a:avLst/>
              </a:prstGeom>
              <a:noFill/>
            </p:spPr>
            <p:txBody>
              <a:bodyPr wrap="none" lIns="90000" rtlCol="0" anchor="t" anchorCtr="0">
                <a:spAutoFit/>
              </a:bodyPr>
              <a:lstStyle/>
              <a:p>
                <a:pPr algn="ctr"/>
                <a:r>
                  <a:rPr lang="en-US" sz="1000"/>
                  <a:t>Amygdala</a:t>
                </a:r>
              </a:p>
            </p:txBody>
          </p:sp>
        </p:grpSp>
        <p:grpSp>
          <p:nvGrpSpPr>
            <p:cNvPr id="568" name="Group 567">
              <a:extLst>
                <a:ext uri="{FF2B5EF4-FFF2-40B4-BE49-F238E27FC236}">
                  <a16:creationId xmlns:a16="http://schemas.microsoft.com/office/drawing/2014/main" id="{B887F404-B7E6-923B-44BF-AA284D5D61AD}"/>
                </a:ext>
              </a:extLst>
            </p:cNvPr>
            <p:cNvGrpSpPr/>
            <p:nvPr/>
          </p:nvGrpSpPr>
          <p:grpSpPr>
            <a:xfrm>
              <a:off x="6512967" y="5146767"/>
              <a:ext cx="1212067" cy="246221"/>
              <a:chOff x="6494677" y="5150425"/>
              <a:chExt cx="1212067" cy="246221"/>
            </a:xfrm>
          </p:grpSpPr>
          <p:cxnSp>
            <p:nvCxnSpPr>
              <p:cNvPr id="564" name="Straight Connector 563">
                <a:extLst>
                  <a:ext uri="{FF2B5EF4-FFF2-40B4-BE49-F238E27FC236}">
                    <a16:creationId xmlns:a16="http://schemas.microsoft.com/office/drawing/2014/main" id="{FB14E9B7-9A0F-DB24-3F11-200B54DC69EA}"/>
                  </a:ext>
                </a:extLst>
              </p:cNvPr>
              <p:cNvCxnSpPr>
                <a:cxnSpLocks/>
                <a:stCxn id="565" idx="1"/>
              </p:cNvCxnSpPr>
              <p:nvPr/>
            </p:nvCxnSpPr>
            <p:spPr>
              <a:xfrm flipH="1">
                <a:off x="6494677" y="5273536"/>
                <a:ext cx="374830" cy="0"/>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565" name="TextBox 564">
                <a:extLst>
                  <a:ext uri="{FF2B5EF4-FFF2-40B4-BE49-F238E27FC236}">
                    <a16:creationId xmlns:a16="http://schemas.microsoft.com/office/drawing/2014/main" id="{B9E781CE-637A-66F5-C32A-C32B1BFA5535}"/>
                  </a:ext>
                </a:extLst>
              </p:cNvPr>
              <p:cNvSpPr txBox="1"/>
              <p:nvPr/>
            </p:nvSpPr>
            <p:spPr>
              <a:xfrm>
                <a:off x="6869507" y="5150425"/>
                <a:ext cx="837237" cy="246221"/>
              </a:xfrm>
              <a:prstGeom prst="rect">
                <a:avLst/>
              </a:prstGeom>
              <a:noFill/>
            </p:spPr>
            <p:txBody>
              <a:bodyPr wrap="none" lIns="90000" rtlCol="0" anchor="ctr" anchorCtr="0">
                <a:spAutoFit/>
              </a:bodyPr>
              <a:lstStyle/>
              <a:p>
                <a:r>
                  <a:rPr lang="en-US" sz="1000"/>
                  <a:t>Cerebellum</a:t>
                </a:r>
              </a:p>
            </p:txBody>
          </p:sp>
        </p:grpSp>
      </p:grpSp>
      <p:grpSp>
        <p:nvGrpSpPr>
          <p:cNvPr id="725" name="Group 724">
            <a:extLst>
              <a:ext uri="{FF2B5EF4-FFF2-40B4-BE49-F238E27FC236}">
                <a16:creationId xmlns:a16="http://schemas.microsoft.com/office/drawing/2014/main" id="{DF36903B-D0C0-D282-A6F6-1864BDF9F214}"/>
              </a:ext>
            </a:extLst>
          </p:cNvPr>
          <p:cNvGrpSpPr/>
          <p:nvPr/>
        </p:nvGrpSpPr>
        <p:grpSpPr>
          <a:xfrm>
            <a:off x="367859" y="3414700"/>
            <a:ext cx="3742793" cy="2554558"/>
            <a:chOff x="367859" y="3558959"/>
            <a:chExt cx="3742793" cy="2554558"/>
          </a:xfrm>
        </p:grpSpPr>
        <p:grpSp>
          <p:nvGrpSpPr>
            <p:cNvPr id="710" name="Group 709">
              <a:extLst>
                <a:ext uri="{FF2B5EF4-FFF2-40B4-BE49-F238E27FC236}">
                  <a16:creationId xmlns:a16="http://schemas.microsoft.com/office/drawing/2014/main" id="{D9C4DF6A-0D28-ED3C-3551-112F21641AA9}"/>
                </a:ext>
              </a:extLst>
            </p:cNvPr>
            <p:cNvGrpSpPr/>
            <p:nvPr/>
          </p:nvGrpSpPr>
          <p:grpSpPr>
            <a:xfrm>
              <a:off x="1660802" y="4143505"/>
              <a:ext cx="1375641" cy="1489923"/>
              <a:chOff x="1660802" y="4143505"/>
              <a:chExt cx="1375641" cy="1489923"/>
            </a:xfrm>
          </p:grpSpPr>
          <p:sp>
            <p:nvSpPr>
              <p:cNvPr id="705" name="Freeform 704">
                <a:extLst>
                  <a:ext uri="{FF2B5EF4-FFF2-40B4-BE49-F238E27FC236}">
                    <a16:creationId xmlns:a16="http://schemas.microsoft.com/office/drawing/2014/main" id="{D66E65C2-DA93-3188-215A-25361B867B94}"/>
                  </a:ext>
                </a:extLst>
              </p:cNvPr>
              <p:cNvSpPr/>
              <p:nvPr/>
            </p:nvSpPr>
            <p:spPr>
              <a:xfrm>
                <a:off x="1690387" y="4143505"/>
                <a:ext cx="1315486" cy="1018753"/>
              </a:xfrm>
              <a:custGeom>
                <a:avLst/>
                <a:gdLst>
                  <a:gd name="csX0" fmla="*/ 838276 w 1315486"/>
                  <a:gd name="csY0" fmla="*/ 510 h 1018753"/>
                  <a:gd name="csX1" fmla="*/ 888271 w 1315486"/>
                  <a:gd name="csY1" fmla="*/ 29630 h 1018753"/>
                  <a:gd name="csX2" fmla="*/ 909143 w 1315486"/>
                  <a:gd name="csY2" fmla="*/ 11894 h 1018753"/>
                  <a:gd name="csX3" fmla="*/ 944200 w 1315486"/>
                  <a:gd name="csY3" fmla="*/ 2926 h 1018753"/>
                  <a:gd name="csX4" fmla="*/ 979368 w 1315486"/>
                  <a:gd name="csY4" fmla="*/ 14258 h 1018753"/>
                  <a:gd name="csX5" fmla="*/ 1003512 w 1315486"/>
                  <a:gd name="csY5" fmla="*/ 42831 h 1018753"/>
                  <a:gd name="csX6" fmla="*/ 1008300 w 1315486"/>
                  <a:gd name="csY6" fmla="*/ 78925 h 1018753"/>
                  <a:gd name="csX7" fmla="*/ 1026689 w 1315486"/>
                  <a:gd name="csY7" fmla="*/ 81739 h 1018753"/>
                  <a:gd name="csX8" fmla="*/ 1058347 w 1315486"/>
                  <a:gd name="csY8" fmla="*/ 98537 h 1018753"/>
                  <a:gd name="csX9" fmla="*/ 1079544 w 1315486"/>
                  <a:gd name="csY9" fmla="*/ 128847 h 1018753"/>
                  <a:gd name="csX10" fmla="*/ 1083408 w 1315486"/>
                  <a:gd name="csY10" fmla="*/ 166728 h 1018753"/>
                  <a:gd name="csX11" fmla="*/ 1069200 w 1315486"/>
                  <a:gd name="csY11" fmla="*/ 198803 h 1018753"/>
                  <a:gd name="csX12" fmla="*/ 1096677 w 1315486"/>
                  <a:gd name="csY12" fmla="*/ 205067 h 1018753"/>
                  <a:gd name="csX13" fmla="*/ 1122779 w 1315486"/>
                  <a:gd name="csY13" fmla="*/ 226305 h 1018753"/>
                  <a:gd name="csX14" fmla="*/ 1137105 w 1315486"/>
                  <a:gd name="csY14" fmla="*/ 289488 h 1018753"/>
                  <a:gd name="csX15" fmla="*/ 1173248 w 1315486"/>
                  <a:gd name="csY15" fmla="*/ 303774 h 1018753"/>
                  <a:gd name="csX16" fmla="*/ 1206398 w 1315486"/>
                  <a:gd name="csY16" fmla="*/ 330080 h 1018753"/>
                  <a:gd name="csX17" fmla="*/ 1230329 w 1315486"/>
                  <a:gd name="csY17" fmla="*/ 366558 h 1018753"/>
                  <a:gd name="csX18" fmla="*/ 1241610 w 1315486"/>
                  <a:gd name="csY18" fmla="*/ 410999 h 1018753"/>
                  <a:gd name="csX19" fmla="*/ 1239586 w 1315486"/>
                  <a:gd name="csY19" fmla="*/ 448496 h 1018753"/>
                  <a:gd name="csX20" fmla="*/ 1239763 w 1315486"/>
                  <a:gd name="csY20" fmla="*/ 448636 h 1018753"/>
                  <a:gd name="csX21" fmla="*/ 1259371 w 1315486"/>
                  <a:gd name="csY21" fmla="*/ 473088 h 1018753"/>
                  <a:gd name="csX22" fmla="*/ 1276549 w 1315486"/>
                  <a:gd name="csY22" fmla="*/ 526253 h 1018753"/>
                  <a:gd name="csX23" fmla="*/ 1271303 w 1315486"/>
                  <a:gd name="csY23" fmla="*/ 579514 h 1018753"/>
                  <a:gd name="csX24" fmla="*/ 1297524 w 1315486"/>
                  <a:gd name="csY24" fmla="*/ 598824 h 1018753"/>
                  <a:gd name="csX25" fmla="*/ 1314044 w 1315486"/>
                  <a:gd name="csY25" fmla="*/ 657833 h 1018753"/>
                  <a:gd name="csX26" fmla="*/ 1299740 w 1315486"/>
                  <a:gd name="csY26" fmla="*/ 685475 h 1018753"/>
                  <a:gd name="csX27" fmla="*/ 1281011 w 1315486"/>
                  <a:gd name="csY27" fmla="*/ 706373 h 1018753"/>
                  <a:gd name="csX28" fmla="*/ 1291776 w 1315486"/>
                  <a:gd name="csY28" fmla="*/ 707009 h 1018753"/>
                  <a:gd name="csX29" fmla="*/ 1244403 w 1315486"/>
                  <a:gd name="csY29" fmla="*/ 755047 h 1018753"/>
                  <a:gd name="csX30" fmla="*/ 1089510 w 1315486"/>
                  <a:gd name="csY30" fmla="*/ 820143 h 1018753"/>
                  <a:gd name="csX31" fmla="*/ 935548 w 1315486"/>
                  <a:gd name="csY31" fmla="*/ 799799 h 1018753"/>
                  <a:gd name="csX32" fmla="*/ 935356 w 1315486"/>
                  <a:gd name="csY32" fmla="*/ 800700 h 1018753"/>
                  <a:gd name="csX33" fmla="*/ 916221 w 1315486"/>
                  <a:gd name="csY33" fmla="*/ 836956 h 1018753"/>
                  <a:gd name="csX34" fmla="*/ 858534 w 1315486"/>
                  <a:gd name="csY34" fmla="*/ 880917 h 1018753"/>
                  <a:gd name="csX35" fmla="*/ 826905 w 1315486"/>
                  <a:gd name="csY35" fmla="*/ 889619 h 1018753"/>
                  <a:gd name="csX36" fmla="*/ 827644 w 1315486"/>
                  <a:gd name="csY36" fmla="*/ 893046 h 1018753"/>
                  <a:gd name="csX37" fmla="*/ 799170 w 1315486"/>
                  <a:gd name="csY37" fmla="*/ 944572 h 1018753"/>
                  <a:gd name="csX38" fmla="*/ 799163 w 1315486"/>
                  <a:gd name="csY38" fmla="*/ 944564 h 1018753"/>
                  <a:gd name="csX39" fmla="*/ 714997 w 1315486"/>
                  <a:gd name="csY39" fmla="*/ 1005922 h 1018753"/>
                  <a:gd name="csX40" fmla="*/ 666008 w 1315486"/>
                  <a:gd name="csY40" fmla="*/ 1015297 h 1018753"/>
                  <a:gd name="csX41" fmla="*/ 665171 w 1315486"/>
                  <a:gd name="csY41" fmla="*/ 1018022 h 1018753"/>
                  <a:gd name="csX42" fmla="*/ 664033 w 1315486"/>
                  <a:gd name="csY42" fmla="*/ 1017793 h 1018753"/>
                  <a:gd name="csX43" fmla="*/ 662703 w 1315486"/>
                  <a:gd name="csY43" fmla="*/ 1017239 h 1018753"/>
                  <a:gd name="csX44" fmla="*/ 654966 w 1315486"/>
                  <a:gd name="csY44" fmla="*/ 1017411 h 1018753"/>
                  <a:gd name="csX45" fmla="*/ 647950 w 1315486"/>
                  <a:gd name="csY45" fmla="*/ 1018753 h 1018753"/>
                  <a:gd name="csX46" fmla="*/ 648565 w 1315486"/>
                  <a:gd name="csY46" fmla="*/ 1017552 h 1018753"/>
                  <a:gd name="csX47" fmla="*/ 610003 w 1315486"/>
                  <a:gd name="csY47" fmla="*/ 1018406 h 1018753"/>
                  <a:gd name="csX48" fmla="*/ 513529 w 1315486"/>
                  <a:gd name="csY48" fmla="*/ 977873 h 1018753"/>
                  <a:gd name="csX49" fmla="*/ 452406 w 1315486"/>
                  <a:gd name="csY49" fmla="*/ 894125 h 1018753"/>
                  <a:gd name="csX50" fmla="*/ 453138 w 1315486"/>
                  <a:gd name="csY50" fmla="*/ 890697 h 1018753"/>
                  <a:gd name="csX51" fmla="*/ 451911 w 1315486"/>
                  <a:gd name="csY51" fmla="*/ 890534 h 1018753"/>
                  <a:gd name="csX52" fmla="*/ 386149 w 1315486"/>
                  <a:gd name="csY52" fmla="*/ 861001 h 1018753"/>
                  <a:gd name="csX53" fmla="*/ 344695 w 1315486"/>
                  <a:gd name="csY53" fmla="*/ 801778 h 1018753"/>
                  <a:gd name="csX54" fmla="*/ 344502 w 1315486"/>
                  <a:gd name="csY54" fmla="*/ 800884 h 1018753"/>
                  <a:gd name="csX55" fmla="*/ 264925 w 1315486"/>
                  <a:gd name="csY55" fmla="*/ 822041 h 1018753"/>
                  <a:gd name="csX56" fmla="*/ 99208 w 1315486"/>
                  <a:gd name="csY56" fmla="*/ 794997 h 1018753"/>
                  <a:gd name="csX57" fmla="*/ 99216 w 1315486"/>
                  <a:gd name="csY57" fmla="*/ 795011 h 1018753"/>
                  <a:gd name="csX58" fmla="*/ 0 w 1315486"/>
                  <a:gd name="csY58" fmla="*/ 722255 h 1018753"/>
                  <a:gd name="csX59" fmla="*/ 9509 w 1315486"/>
                  <a:gd name="csY59" fmla="*/ 715016 h 1018753"/>
                  <a:gd name="csX60" fmla="*/ 27521 w 1315486"/>
                  <a:gd name="csY60" fmla="*/ 709254 h 1018753"/>
                  <a:gd name="csX61" fmla="*/ 34916 w 1315486"/>
                  <a:gd name="csY61" fmla="*/ 709069 h 1018753"/>
                  <a:gd name="csX62" fmla="*/ 13749 w 1315486"/>
                  <a:gd name="csY62" fmla="*/ 684950 h 1018753"/>
                  <a:gd name="csX63" fmla="*/ 1175 w 1315486"/>
                  <a:gd name="csY63" fmla="*/ 656813 h 1018753"/>
                  <a:gd name="csX64" fmla="*/ 4499 w 1315486"/>
                  <a:gd name="csY64" fmla="*/ 625454 h 1018753"/>
                  <a:gd name="csX65" fmla="*/ 44654 w 1315486"/>
                  <a:gd name="csY65" fmla="*/ 582254 h 1018753"/>
                  <a:gd name="csX66" fmla="*/ 39128 w 1315486"/>
                  <a:gd name="csY66" fmla="*/ 553459 h 1018753"/>
                  <a:gd name="csX67" fmla="*/ 46242 w 1315486"/>
                  <a:gd name="csY67" fmla="*/ 498026 h 1018753"/>
                  <a:gd name="csX68" fmla="*/ 76187 w 1315486"/>
                  <a:gd name="csY68" fmla="*/ 451362 h 1018753"/>
                  <a:gd name="csX69" fmla="*/ 76364 w 1315486"/>
                  <a:gd name="csY69" fmla="*/ 451229 h 1018753"/>
                  <a:gd name="csX70" fmla="*/ 74938 w 1315486"/>
                  <a:gd name="csY70" fmla="*/ 408110 h 1018753"/>
                  <a:gd name="csX71" fmla="*/ 88000 w 1315486"/>
                  <a:gd name="csY71" fmla="*/ 364164 h 1018753"/>
                  <a:gd name="csX72" fmla="*/ 113179 w 1315486"/>
                  <a:gd name="csY72" fmla="*/ 329031 h 1018753"/>
                  <a:gd name="csX73" fmla="*/ 147305 w 1315486"/>
                  <a:gd name="csY73" fmla="*/ 303988 h 1018753"/>
                  <a:gd name="csX74" fmla="*/ 178838 w 1315486"/>
                  <a:gd name="csY74" fmla="*/ 292220 h 1018753"/>
                  <a:gd name="csX75" fmla="*/ 180773 w 1315486"/>
                  <a:gd name="csY75" fmla="*/ 256024 h 1018753"/>
                  <a:gd name="csX76" fmla="*/ 195749 w 1315486"/>
                  <a:gd name="csY76" fmla="*/ 225648 h 1018753"/>
                  <a:gd name="csX77" fmla="*/ 223588 w 1315486"/>
                  <a:gd name="csY77" fmla="*/ 206042 h 1018753"/>
                  <a:gd name="csX78" fmla="*/ 246750 w 1315486"/>
                  <a:gd name="csY78" fmla="*/ 201506 h 1018753"/>
                  <a:gd name="csX79" fmla="*/ 231900 w 1315486"/>
                  <a:gd name="csY79" fmla="*/ 164645 h 1018753"/>
                  <a:gd name="csX80" fmla="*/ 261171 w 1315486"/>
                  <a:gd name="csY80" fmla="*/ 98375 h 1018753"/>
                  <a:gd name="csX81" fmla="*/ 307650 w 1315486"/>
                  <a:gd name="csY81" fmla="*/ 81643 h 1018753"/>
                  <a:gd name="csX82" fmla="*/ 307089 w 1315486"/>
                  <a:gd name="csY82" fmla="*/ 77816 h 1018753"/>
                  <a:gd name="csX83" fmla="*/ 314470 w 1315486"/>
                  <a:gd name="csY83" fmla="*/ 41442 h 1018753"/>
                  <a:gd name="csX84" fmla="*/ 340520 w 1315486"/>
                  <a:gd name="csY84" fmla="*/ 14486 h 1018753"/>
                  <a:gd name="csX85" fmla="*/ 376183 w 1315486"/>
                  <a:gd name="csY85" fmla="*/ 5740 h 1018753"/>
                  <a:gd name="csX86" fmla="*/ 410634 w 1315486"/>
                  <a:gd name="csY86" fmla="*/ 16902 h 1018753"/>
                  <a:gd name="csX87" fmla="*/ 427671 w 1315486"/>
                  <a:gd name="csY87" fmla="*/ 32370 h 1018753"/>
                  <a:gd name="csX88" fmla="*/ 452229 w 1315486"/>
                  <a:gd name="csY88" fmla="*/ 11406 h 1018753"/>
                  <a:gd name="csX89" fmla="*/ 481353 w 1315486"/>
                  <a:gd name="csY89" fmla="*/ 2851 h 1018753"/>
                  <a:gd name="csX90" fmla="*/ 510271 w 1315486"/>
                  <a:gd name="csY90" fmla="*/ 7668 h 1018753"/>
                  <a:gd name="csX91" fmla="*/ 543333 w 1315486"/>
                  <a:gd name="csY91" fmla="*/ 35680 h 1018753"/>
                  <a:gd name="csX92" fmla="*/ 578596 w 1315486"/>
                  <a:gd name="csY92" fmla="*/ 19768 h 1018753"/>
                  <a:gd name="csX93" fmla="*/ 611274 w 1315486"/>
                  <a:gd name="csY93" fmla="*/ 23277 h 1018753"/>
                  <a:gd name="csX94" fmla="*/ 636512 w 1315486"/>
                  <a:gd name="csY94" fmla="*/ 40526 h 1018753"/>
                  <a:gd name="csX95" fmla="*/ 652799 w 1315486"/>
                  <a:gd name="csY95" fmla="*/ 64667 h 1018753"/>
                  <a:gd name="csX96" fmla="*/ 657695 w 1315486"/>
                  <a:gd name="csY96" fmla="*/ 85270 h 1018753"/>
                  <a:gd name="csX97" fmla="*/ 664492 w 1315486"/>
                  <a:gd name="csY97" fmla="*/ 59016 h 1018753"/>
                  <a:gd name="csX98" fmla="*/ 708636 w 1315486"/>
                  <a:gd name="csY98" fmla="*/ 19067 h 1018753"/>
                  <a:gd name="csX99" fmla="*/ 741358 w 1315486"/>
                  <a:gd name="csY99" fmla="*/ 17899 h 1018753"/>
                  <a:gd name="csX100" fmla="*/ 772595 w 1315486"/>
                  <a:gd name="csY100" fmla="*/ 32947 h 1018753"/>
                  <a:gd name="csX101" fmla="*/ 783862 w 1315486"/>
                  <a:gd name="csY101" fmla="*/ 19133 h 1018753"/>
                  <a:gd name="csX102" fmla="*/ 838276 w 1315486"/>
                  <a:gd name="csY102" fmla="*/ 510 h 10187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Lst>
                <a:rect l="l" t="t" r="r" b="b"/>
                <a:pathLst>
                  <a:path w="1315486" h="1018753">
                    <a:moveTo>
                      <a:pt x="838276" y="510"/>
                    </a:moveTo>
                    <a:cubicBezTo>
                      <a:pt x="857877" y="3066"/>
                      <a:pt x="876487" y="13704"/>
                      <a:pt x="888271" y="29630"/>
                    </a:cubicBezTo>
                    <a:cubicBezTo>
                      <a:pt x="893901" y="22376"/>
                      <a:pt x="901120" y="16333"/>
                      <a:pt x="909143" y="11894"/>
                    </a:cubicBezTo>
                    <a:cubicBezTo>
                      <a:pt x="919797" y="5999"/>
                      <a:pt x="932002" y="2741"/>
                      <a:pt x="944200" y="2926"/>
                    </a:cubicBezTo>
                    <a:cubicBezTo>
                      <a:pt x="956760" y="3118"/>
                      <a:pt x="969017" y="7173"/>
                      <a:pt x="979368" y="14258"/>
                    </a:cubicBezTo>
                    <a:cubicBezTo>
                      <a:pt x="989777" y="21379"/>
                      <a:pt x="998326" y="31314"/>
                      <a:pt x="1003512" y="42831"/>
                    </a:cubicBezTo>
                    <a:cubicBezTo>
                      <a:pt x="1008617" y="54178"/>
                      <a:pt x="1010420" y="66662"/>
                      <a:pt x="1008300" y="78925"/>
                    </a:cubicBezTo>
                    <a:cubicBezTo>
                      <a:pt x="1014506" y="79146"/>
                      <a:pt x="1020690" y="80092"/>
                      <a:pt x="1026689" y="81739"/>
                    </a:cubicBezTo>
                    <a:cubicBezTo>
                      <a:pt x="1038310" y="84930"/>
                      <a:pt x="1049200" y="90685"/>
                      <a:pt x="1058347" y="98537"/>
                    </a:cubicBezTo>
                    <a:cubicBezTo>
                      <a:pt x="1067848" y="106693"/>
                      <a:pt x="1075037" y="117190"/>
                      <a:pt x="1079544" y="128847"/>
                    </a:cubicBezTo>
                    <a:cubicBezTo>
                      <a:pt x="1084198" y="140873"/>
                      <a:pt x="1085535" y="154015"/>
                      <a:pt x="1083408" y="166728"/>
                    </a:cubicBezTo>
                    <a:cubicBezTo>
                      <a:pt x="1081450" y="178452"/>
                      <a:pt x="1076367" y="189392"/>
                      <a:pt x="1069200" y="198803"/>
                    </a:cubicBezTo>
                    <a:cubicBezTo>
                      <a:pt x="1078642" y="199180"/>
                      <a:pt x="1088003" y="201285"/>
                      <a:pt x="1096677" y="205067"/>
                    </a:cubicBezTo>
                    <a:cubicBezTo>
                      <a:pt x="1107249" y="209677"/>
                      <a:pt x="1116071" y="216946"/>
                      <a:pt x="1122779" y="226305"/>
                    </a:cubicBezTo>
                    <a:cubicBezTo>
                      <a:pt x="1135568" y="244131"/>
                      <a:pt x="1140584" y="267880"/>
                      <a:pt x="1137105" y="289488"/>
                    </a:cubicBezTo>
                    <a:cubicBezTo>
                      <a:pt x="1149746" y="292479"/>
                      <a:pt x="1161973" y="297340"/>
                      <a:pt x="1173248" y="303774"/>
                    </a:cubicBezTo>
                    <a:cubicBezTo>
                      <a:pt x="1185534" y="310777"/>
                      <a:pt x="1196801" y="319686"/>
                      <a:pt x="1206398" y="330080"/>
                    </a:cubicBezTo>
                    <a:cubicBezTo>
                      <a:pt x="1216313" y="340821"/>
                      <a:pt x="1224455" y="353165"/>
                      <a:pt x="1230329" y="366558"/>
                    </a:cubicBezTo>
                    <a:cubicBezTo>
                      <a:pt x="1236505" y="380652"/>
                      <a:pt x="1240310" y="395663"/>
                      <a:pt x="1241610" y="410999"/>
                    </a:cubicBezTo>
                    <a:cubicBezTo>
                      <a:pt x="1242667" y="423505"/>
                      <a:pt x="1241994" y="436174"/>
                      <a:pt x="1239586" y="448496"/>
                    </a:cubicBezTo>
                    <a:cubicBezTo>
                      <a:pt x="1239645" y="448547"/>
                      <a:pt x="1239704" y="448584"/>
                      <a:pt x="1239763" y="448636"/>
                    </a:cubicBezTo>
                    <a:cubicBezTo>
                      <a:pt x="1247417" y="455794"/>
                      <a:pt x="1254015" y="464083"/>
                      <a:pt x="1259371" y="473088"/>
                    </a:cubicBezTo>
                    <a:cubicBezTo>
                      <a:pt x="1268991" y="489251"/>
                      <a:pt x="1274635" y="507585"/>
                      <a:pt x="1276549" y="526253"/>
                    </a:cubicBezTo>
                    <a:cubicBezTo>
                      <a:pt x="1278374" y="544100"/>
                      <a:pt x="1276645" y="562376"/>
                      <a:pt x="1271303" y="579514"/>
                    </a:cubicBezTo>
                    <a:cubicBezTo>
                      <a:pt x="1281388" y="583843"/>
                      <a:pt x="1290372" y="590484"/>
                      <a:pt x="1297524" y="598824"/>
                    </a:cubicBezTo>
                    <a:cubicBezTo>
                      <a:pt x="1311118" y="614684"/>
                      <a:pt x="1318876" y="637060"/>
                      <a:pt x="1314044" y="657833"/>
                    </a:cubicBezTo>
                    <a:cubicBezTo>
                      <a:pt x="1311657" y="668108"/>
                      <a:pt x="1306160" y="677231"/>
                      <a:pt x="1299740" y="685475"/>
                    </a:cubicBezTo>
                    <a:cubicBezTo>
                      <a:pt x="1293992" y="692862"/>
                      <a:pt x="1287505" y="699636"/>
                      <a:pt x="1281011" y="706373"/>
                    </a:cubicBezTo>
                    <a:cubicBezTo>
                      <a:pt x="1284609" y="706159"/>
                      <a:pt x="1288244" y="706381"/>
                      <a:pt x="1291776" y="707009"/>
                    </a:cubicBezTo>
                    <a:cubicBezTo>
                      <a:pt x="1278034" y="724871"/>
                      <a:pt x="1262075" y="741019"/>
                      <a:pt x="1244403" y="755047"/>
                    </a:cubicBezTo>
                    <a:cubicBezTo>
                      <a:pt x="1199919" y="790365"/>
                      <a:pt x="1145749" y="812689"/>
                      <a:pt x="1089510" y="820143"/>
                    </a:cubicBezTo>
                    <a:cubicBezTo>
                      <a:pt x="1037461" y="827042"/>
                      <a:pt x="983734" y="820741"/>
                      <a:pt x="935548" y="799799"/>
                    </a:cubicBezTo>
                    <a:cubicBezTo>
                      <a:pt x="935519" y="800087"/>
                      <a:pt x="935460" y="800390"/>
                      <a:pt x="935356" y="800700"/>
                    </a:cubicBezTo>
                    <a:cubicBezTo>
                      <a:pt x="931079" y="813775"/>
                      <a:pt x="924584" y="826038"/>
                      <a:pt x="916221" y="836956"/>
                    </a:cubicBezTo>
                    <a:cubicBezTo>
                      <a:pt x="901275" y="856473"/>
                      <a:pt x="881208" y="871520"/>
                      <a:pt x="858534" y="880917"/>
                    </a:cubicBezTo>
                    <a:cubicBezTo>
                      <a:pt x="848383" y="885120"/>
                      <a:pt x="837737" y="888053"/>
                      <a:pt x="826905" y="889619"/>
                    </a:cubicBezTo>
                    <a:cubicBezTo>
                      <a:pt x="827681" y="890579"/>
                      <a:pt x="828058" y="891857"/>
                      <a:pt x="827644" y="893046"/>
                    </a:cubicBezTo>
                    <a:cubicBezTo>
                      <a:pt x="821150" y="911751"/>
                      <a:pt x="811435" y="929051"/>
                      <a:pt x="799170" y="944572"/>
                    </a:cubicBezTo>
                    <a:lnTo>
                      <a:pt x="799163" y="944564"/>
                    </a:lnTo>
                    <a:cubicBezTo>
                      <a:pt x="777368" y="972155"/>
                      <a:pt x="747719" y="993253"/>
                      <a:pt x="714997" y="1005922"/>
                    </a:cubicBezTo>
                    <a:lnTo>
                      <a:pt x="666008" y="1015297"/>
                    </a:lnTo>
                    <a:lnTo>
                      <a:pt x="665171" y="1018022"/>
                    </a:lnTo>
                    <a:cubicBezTo>
                      <a:pt x="664786" y="1017940"/>
                      <a:pt x="664410" y="1017874"/>
                      <a:pt x="664033" y="1017793"/>
                    </a:cubicBezTo>
                    <a:cubicBezTo>
                      <a:pt x="663501" y="1017682"/>
                      <a:pt x="663072" y="1017482"/>
                      <a:pt x="662703" y="1017239"/>
                    </a:cubicBezTo>
                    <a:lnTo>
                      <a:pt x="654966" y="1017411"/>
                    </a:lnTo>
                    <a:lnTo>
                      <a:pt x="647950" y="1018753"/>
                    </a:lnTo>
                    <a:lnTo>
                      <a:pt x="648565" y="1017552"/>
                    </a:lnTo>
                    <a:lnTo>
                      <a:pt x="610003" y="1018406"/>
                    </a:lnTo>
                    <a:cubicBezTo>
                      <a:pt x="574880" y="1013855"/>
                      <a:pt x="541478" y="999554"/>
                      <a:pt x="513529" y="977873"/>
                    </a:cubicBezTo>
                    <a:cubicBezTo>
                      <a:pt x="485801" y="956361"/>
                      <a:pt x="463947" y="927374"/>
                      <a:pt x="452406" y="894125"/>
                    </a:cubicBezTo>
                    <a:cubicBezTo>
                      <a:pt x="451993" y="892928"/>
                      <a:pt x="452362" y="891650"/>
                      <a:pt x="453138" y="890697"/>
                    </a:cubicBezTo>
                    <a:cubicBezTo>
                      <a:pt x="452732" y="890638"/>
                      <a:pt x="452318" y="890594"/>
                      <a:pt x="451911" y="890534"/>
                    </a:cubicBezTo>
                    <a:cubicBezTo>
                      <a:pt x="427848" y="886856"/>
                      <a:pt x="405041" y="876255"/>
                      <a:pt x="386149" y="861001"/>
                    </a:cubicBezTo>
                    <a:cubicBezTo>
                      <a:pt x="367118" y="845635"/>
                      <a:pt x="352319" y="825077"/>
                      <a:pt x="344695" y="801778"/>
                    </a:cubicBezTo>
                    <a:cubicBezTo>
                      <a:pt x="344591" y="801468"/>
                      <a:pt x="344532" y="801172"/>
                      <a:pt x="344502" y="800884"/>
                    </a:cubicBezTo>
                    <a:cubicBezTo>
                      <a:pt x="319213" y="811884"/>
                      <a:pt x="292372" y="818894"/>
                      <a:pt x="264925" y="822041"/>
                    </a:cubicBezTo>
                    <a:cubicBezTo>
                      <a:pt x="208597" y="828497"/>
                      <a:pt x="150704" y="818436"/>
                      <a:pt x="99208" y="794997"/>
                    </a:cubicBezTo>
                    <a:lnTo>
                      <a:pt x="99216" y="795011"/>
                    </a:lnTo>
                    <a:cubicBezTo>
                      <a:pt x="61580" y="777881"/>
                      <a:pt x="27351" y="753163"/>
                      <a:pt x="0" y="722255"/>
                    </a:cubicBezTo>
                    <a:cubicBezTo>
                      <a:pt x="2867" y="719470"/>
                      <a:pt x="6036" y="716996"/>
                      <a:pt x="9509" y="715016"/>
                    </a:cubicBezTo>
                    <a:cubicBezTo>
                      <a:pt x="15042" y="711862"/>
                      <a:pt x="21197" y="709971"/>
                      <a:pt x="27521" y="709254"/>
                    </a:cubicBezTo>
                    <a:cubicBezTo>
                      <a:pt x="29959" y="708981"/>
                      <a:pt x="32441" y="708922"/>
                      <a:pt x="34916" y="709069"/>
                    </a:cubicBezTo>
                    <a:cubicBezTo>
                      <a:pt x="27484" y="701365"/>
                      <a:pt x="20074" y="693601"/>
                      <a:pt x="13749" y="684950"/>
                    </a:cubicBezTo>
                    <a:cubicBezTo>
                      <a:pt x="7639" y="676596"/>
                      <a:pt x="2771" y="667125"/>
                      <a:pt x="1175" y="656813"/>
                    </a:cubicBezTo>
                    <a:cubicBezTo>
                      <a:pt x="-451" y="646316"/>
                      <a:pt x="931" y="635427"/>
                      <a:pt x="4499" y="625454"/>
                    </a:cubicBezTo>
                    <a:cubicBezTo>
                      <a:pt x="11341" y="606307"/>
                      <a:pt x="25962" y="590284"/>
                      <a:pt x="44654" y="582254"/>
                    </a:cubicBezTo>
                    <a:cubicBezTo>
                      <a:pt x="41743" y="572902"/>
                      <a:pt x="39911" y="563225"/>
                      <a:pt x="39128" y="553459"/>
                    </a:cubicBezTo>
                    <a:cubicBezTo>
                      <a:pt x="37628" y="534799"/>
                      <a:pt x="40007" y="515689"/>
                      <a:pt x="46242" y="498026"/>
                    </a:cubicBezTo>
                    <a:cubicBezTo>
                      <a:pt x="52456" y="480415"/>
                      <a:pt x="62504" y="464149"/>
                      <a:pt x="76187" y="451362"/>
                    </a:cubicBezTo>
                    <a:cubicBezTo>
                      <a:pt x="76246" y="451310"/>
                      <a:pt x="76305" y="451273"/>
                      <a:pt x="76364" y="451229"/>
                    </a:cubicBezTo>
                    <a:cubicBezTo>
                      <a:pt x="73601" y="437053"/>
                      <a:pt x="73121" y="422434"/>
                      <a:pt x="74938" y="408110"/>
                    </a:cubicBezTo>
                    <a:cubicBezTo>
                      <a:pt x="76866" y="392848"/>
                      <a:pt x="81225" y="377985"/>
                      <a:pt x="88000" y="364164"/>
                    </a:cubicBezTo>
                    <a:cubicBezTo>
                      <a:pt x="94376" y="351170"/>
                      <a:pt x="102954" y="339269"/>
                      <a:pt x="113179" y="329031"/>
                    </a:cubicBezTo>
                    <a:cubicBezTo>
                      <a:pt x="123175" y="319021"/>
                      <a:pt x="134760" y="310526"/>
                      <a:pt x="147305" y="303988"/>
                    </a:cubicBezTo>
                    <a:cubicBezTo>
                      <a:pt x="157287" y="298788"/>
                      <a:pt x="167896" y="294813"/>
                      <a:pt x="178838" y="292220"/>
                    </a:cubicBezTo>
                    <a:cubicBezTo>
                      <a:pt x="176902" y="280202"/>
                      <a:pt x="177685" y="267791"/>
                      <a:pt x="180773" y="256024"/>
                    </a:cubicBezTo>
                    <a:cubicBezTo>
                      <a:pt x="183662" y="245024"/>
                      <a:pt x="188620" y="234534"/>
                      <a:pt x="195749" y="225648"/>
                    </a:cubicBezTo>
                    <a:cubicBezTo>
                      <a:pt x="203041" y="216561"/>
                      <a:pt x="212698" y="210061"/>
                      <a:pt x="223588" y="206042"/>
                    </a:cubicBezTo>
                    <a:cubicBezTo>
                      <a:pt x="230991" y="203316"/>
                      <a:pt x="238837" y="201817"/>
                      <a:pt x="246750" y="201506"/>
                    </a:cubicBezTo>
                    <a:cubicBezTo>
                      <a:pt x="238586" y="190766"/>
                      <a:pt x="233311" y="178156"/>
                      <a:pt x="231900" y="164645"/>
                    </a:cubicBezTo>
                    <a:cubicBezTo>
                      <a:pt x="229247" y="139255"/>
                      <a:pt x="241098" y="113806"/>
                      <a:pt x="261171" y="98375"/>
                    </a:cubicBezTo>
                    <a:cubicBezTo>
                      <a:pt x="274426" y="88180"/>
                      <a:pt x="290953" y="82234"/>
                      <a:pt x="307650" y="81643"/>
                    </a:cubicBezTo>
                    <a:cubicBezTo>
                      <a:pt x="307436" y="80372"/>
                      <a:pt x="307237" y="79094"/>
                      <a:pt x="307089" y="77816"/>
                    </a:cubicBezTo>
                    <a:cubicBezTo>
                      <a:pt x="305626" y="65295"/>
                      <a:pt x="308522" y="52493"/>
                      <a:pt x="314470" y="41442"/>
                    </a:cubicBezTo>
                    <a:cubicBezTo>
                      <a:pt x="320454" y="30317"/>
                      <a:pt x="329615" y="20869"/>
                      <a:pt x="340520" y="14486"/>
                    </a:cubicBezTo>
                    <a:cubicBezTo>
                      <a:pt x="351307" y="8178"/>
                      <a:pt x="363697" y="5060"/>
                      <a:pt x="376183" y="5740"/>
                    </a:cubicBezTo>
                    <a:cubicBezTo>
                      <a:pt x="388366" y="6405"/>
                      <a:pt x="400364" y="10320"/>
                      <a:pt x="410634" y="16902"/>
                    </a:cubicBezTo>
                    <a:cubicBezTo>
                      <a:pt x="417121" y="21061"/>
                      <a:pt x="422950" y="26291"/>
                      <a:pt x="427671" y="32370"/>
                    </a:cubicBezTo>
                    <a:cubicBezTo>
                      <a:pt x="434136" y="23631"/>
                      <a:pt x="442625" y="16488"/>
                      <a:pt x="452229" y="11406"/>
                    </a:cubicBezTo>
                    <a:cubicBezTo>
                      <a:pt x="461235" y="6634"/>
                      <a:pt x="471172" y="3605"/>
                      <a:pt x="481353" y="2851"/>
                    </a:cubicBezTo>
                    <a:cubicBezTo>
                      <a:pt x="491216" y="2120"/>
                      <a:pt x="501161" y="3863"/>
                      <a:pt x="510271" y="7668"/>
                    </a:cubicBezTo>
                    <a:cubicBezTo>
                      <a:pt x="523887" y="13356"/>
                      <a:pt x="535568" y="23247"/>
                      <a:pt x="543333" y="35680"/>
                    </a:cubicBezTo>
                    <a:cubicBezTo>
                      <a:pt x="553935" y="28322"/>
                      <a:pt x="565770" y="22043"/>
                      <a:pt x="578596" y="19768"/>
                    </a:cubicBezTo>
                    <a:cubicBezTo>
                      <a:pt x="589634" y="17810"/>
                      <a:pt x="600901" y="18978"/>
                      <a:pt x="611274" y="23277"/>
                    </a:cubicBezTo>
                    <a:cubicBezTo>
                      <a:pt x="620760" y="27207"/>
                      <a:pt x="629353" y="33176"/>
                      <a:pt x="636512" y="40526"/>
                    </a:cubicBezTo>
                    <a:cubicBezTo>
                      <a:pt x="643328" y="47525"/>
                      <a:pt x="648860" y="55749"/>
                      <a:pt x="652799" y="64667"/>
                    </a:cubicBezTo>
                    <a:lnTo>
                      <a:pt x="657695" y="85270"/>
                    </a:lnTo>
                    <a:lnTo>
                      <a:pt x="664492" y="59016"/>
                    </a:lnTo>
                    <a:cubicBezTo>
                      <a:pt x="673365" y="40851"/>
                      <a:pt x="689323" y="25567"/>
                      <a:pt x="708636" y="19067"/>
                    </a:cubicBezTo>
                    <a:cubicBezTo>
                      <a:pt x="719208" y="15506"/>
                      <a:pt x="730556" y="15240"/>
                      <a:pt x="741358" y="17899"/>
                    </a:cubicBezTo>
                    <a:cubicBezTo>
                      <a:pt x="752662" y="20684"/>
                      <a:pt x="763087" y="26350"/>
                      <a:pt x="772595" y="32947"/>
                    </a:cubicBezTo>
                    <a:cubicBezTo>
                      <a:pt x="775742" y="27894"/>
                      <a:pt x="779533" y="23240"/>
                      <a:pt x="783862" y="19133"/>
                    </a:cubicBezTo>
                    <a:cubicBezTo>
                      <a:pt x="798321" y="5423"/>
                      <a:pt x="818350" y="-2090"/>
                      <a:pt x="838276" y="510"/>
                    </a:cubicBezTo>
                    <a:close/>
                  </a:path>
                </a:pathLst>
              </a:custGeom>
              <a:solidFill>
                <a:srgbClr val="C3C0B5"/>
              </a:solidFill>
              <a:ln w="6350" cap="flat">
                <a:solidFill>
                  <a:srgbClr val="A9A695"/>
                </a:solidFill>
                <a:prstDash val="solid"/>
                <a:miter/>
              </a:ln>
            </p:spPr>
            <p:txBody>
              <a:bodyPr wrap="square">
                <a:noAutofit/>
              </a:bodyPr>
              <a:lstStyle/>
              <a:p>
                <a:endParaRPr lang="en-US"/>
              </a:p>
            </p:txBody>
          </p:sp>
          <p:sp>
            <p:nvSpPr>
              <p:cNvPr id="620" name="Freeform 619">
                <a:extLst>
                  <a:ext uri="{FF2B5EF4-FFF2-40B4-BE49-F238E27FC236}">
                    <a16:creationId xmlns:a16="http://schemas.microsoft.com/office/drawing/2014/main" id="{85B46BDD-E419-87C1-6FC0-7CB66A50BA7F}"/>
                  </a:ext>
                </a:extLst>
              </p:cNvPr>
              <p:cNvSpPr/>
              <p:nvPr/>
            </p:nvSpPr>
            <p:spPr>
              <a:xfrm>
                <a:off x="2308915" y="4850506"/>
                <a:ext cx="727528" cy="634577"/>
              </a:xfrm>
              <a:custGeom>
                <a:avLst/>
                <a:gdLst>
                  <a:gd name="csX0" fmla="*/ 38842 w 727528"/>
                  <a:gd name="csY0" fmla="*/ 495367 h 634577"/>
                  <a:gd name="csX1" fmla="*/ 98176 w 727528"/>
                  <a:gd name="csY1" fmla="*/ 523194 h 634577"/>
                  <a:gd name="csX2" fmla="*/ 133107 w 727528"/>
                  <a:gd name="csY2" fmla="*/ 529370 h 634577"/>
                  <a:gd name="csX3" fmla="*/ 171467 w 727528"/>
                  <a:gd name="csY3" fmla="*/ 521761 h 634577"/>
                  <a:gd name="csX4" fmla="*/ 246767 w 727528"/>
                  <a:gd name="csY4" fmla="*/ 516043 h 634577"/>
                  <a:gd name="csX5" fmla="*/ 272249 w 727528"/>
                  <a:gd name="csY5" fmla="*/ 529754 h 634577"/>
                  <a:gd name="csX6" fmla="*/ 282452 w 727528"/>
                  <a:gd name="csY6" fmla="*/ 548008 h 634577"/>
                  <a:gd name="csX7" fmla="*/ 340988 w 727528"/>
                  <a:gd name="csY7" fmla="*/ 544166 h 634577"/>
                  <a:gd name="csX8" fmla="*/ 379133 w 727528"/>
                  <a:gd name="csY8" fmla="*/ 558542 h 634577"/>
                  <a:gd name="csX9" fmla="*/ 409173 w 727528"/>
                  <a:gd name="csY9" fmla="*/ 584921 h 634577"/>
                  <a:gd name="csX10" fmla="*/ 468722 w 727528"/>
                  <a:gd name="csY10" fmla="*/ 634053 h 634577"/>
                  <a:gd name="csX11" fmla="*/ 471359 w 727528"/>
                  <a:gd name="csY11" fmla="*/ 634577 h 634577"/>
                  <a:gd name="csX12" fmla="*/ 492497 w 727528"/>
                  <a:gd name="csY12" fmla="*/ 628897 h 634577"/>
                  <a:gd name="csX13" fmla="*/ 528758 w 727528"/>
                  <a:gd name="csY13" fmla="*/ 608523 h 634577"/>
                  <a:gd name="csX14" fmla="*/ 556508 w 727528"/>
                  <a:gd name="csY14" fmla="*/ 577379 h 634577"/>
                  <a:gd name="csX15" fmla="*/ 573235 w 727528"/>
                  <a:gd name="csY15" fmla="*/ 538486 h 634577"/>
                  <a:gd name="csX16" fmla="*/ 576367 w 727528"/>
                  <a:gd name="csY16" fmla="*/ 496357 h 634577"/>
                  <a:gd name="csX17" fmla="*/ 575976 w 727528"/>
                  <a:gd name="csY17" fmla="*/ 493210 h 634577"/>
                  <a:gd name="csX18" fmla="*/ 642802 w 727528"/>
                  <a:gd name="csY18" fmla="*/ 458800 h 634577"/>
                  <a:gd name="csX19" fmla="*/ 661435 w 727528"/>
                  <a:gd name="csY19" fmla="*/ 430079 h 634577"/>
                  <a:gd name="csX20" fmla="*/ 664412 w 727528"/>
                  <a:gd name="csY20" fmla="*/ 398292 h 634577"/>
                  <a:gd name="csX21" fmla="*/ 659277 w 727528"/>
                  <a:gd name="csY21" fmla="*/ 382912 h 634577"/>
                  <a:gd name="csX22" fmla="*/ 682144 w 727528"/>
                  <a:gd name="csY22" fmla="*/ 364939 h 634577"/>
                  <a:gd name="csX23" fmla="*/ 694984 w 727528"/>
                  <a:gd name="csY23" fmla="*/ 339838 h 634577"/>
                  <a:gd name="csX24" fmla="*/ 700666 w 727528"/>
                  <a:gd name="csY24" fmla="*/ 308590 h 634577"/>
                  <a:gd name="csX25" fmla="*/ 699018 w 727528"/>
                  <a:gd name="csY25" fmla="*/ 266232 h 634577"/>
                  <a:gd name="csX26" fmla="*/ 690212 w 727528"/>
                  <a:gd name="csY26" fmla="*/ 221570 h 634577"/>
                  <a:gd name="csX27" fmla="*/ 708017 w 727528"/>
                  <a:gd name="csY27" fmla="*/ 212011 h 634577"/>
                  <a:gd name="csX28" fmla="*/ 723547 w 727528"/>
                  <a:gd name="csY28" fmla="*/ 194658 h 634577"/>
                  <a:gd name="csX29" fmla="*/ 727130 w 727528"/>
                  <a:gd name="csY29" fmla="*/ 172645 h 634577"/>
                  <a:gd name="csX30" fmla="*/ 718508 w 727528"/>
                  <a:gd name="csY30" fmla="*/ 151303 h 634577"/>
                  <a:gd name="csX31" fmla="*/ 701515 w 727528"/>
                  <a:gd name="csY31" fmla="*/ 136633 h 634577"/>
                  <a:gd name="csX32" fmla="*/ 718708 w 727528"/>
                  <a:gd name="csY32" fmla="*/ 104927 h 634577"/>
                  <a:gd name="csX33" fmla="*/ 720267 w 727528"/>
                  <a:gd name="csY33" fmla="*/ 63603 h 634577"/>
                  <a:gd name="csX34" fmla="*/ 706384 w 727528"/>
                  <a:gd name="csY34" fmla="*/ 23491 h 634577"/>
                  <a:gd name="csX35" fmla="*/ 674741 w 727528"/>
                  <a:gd name="csY35" fmla="*/ 288 h 634577"/>
                  <a:gd name="csX36" fmla="*/ 673256 w 727528"/>
                  <a:gd name="csY36" fmla="*/ 0 h 634577"/>
                  <a:gd name="csX37" fmla="*/ 625883 w 727528"/>
                  <a:gd name="csY37" fmla="*/ 48039 h 634577"/>
                  <a:gd name="csX38" fmla="*/ 470990 w 727528"/>
                  <a:gd name="csY38" fmla="*/ 113134 h 634577"/>
                  <a:gd name="csX39" fmla="*/ 317028 w 727528"/>
                  <a:gd name="csY39" fmla="*/ 92790 h 634577"/>
                  <a:gd name="csX40" fmla="*/ 316836 w 727528"/>
                  <a:gd name="csY40" fmla="*/ 93691 h 634577"/>
                  <a:gd name="csX41" fmla="*/ 297701 w 727528"/>
                  <a:gd name="csY41" fmla="*/ 129947 h 634577"/>
                  <a:gd name="csX42" fmla="*/ 240014 w 727528"/>
                  <a:gd name="csY42" fmla="*/ 173908 h 634577"/>
                  <a:gd name="csX43" fmla="*/ 208385 w 727528"/>
                  <a:gd name="csY43" fmla="*/ 182610 h 634577"/>
                  <a:gd name="csX44" fmla="*/ 209124 w 727528"/>
                  <a:gd name="csY44" fmla="*/ 186038 h 634577"/>
                  <a:gd name="csX45" fmla="*/ 180650 w 727528"/>
                  <a:gd name="csY45" fmla="*/ 237563 h 634577"/>
                  <a:gd name="csX46" fmla="*/ 96484 w 727528"/>
                  <a:gd name="csY46" fmla="*/ 298921 h 634577"/>
                  <a:gd name="csX47" fmla="*/ 29437 w 727528"/>
                  <a:gd name="csY47" fmla="*/ 311752 h 634577"/>
                  <a:gd name="csX48" fmla="*/ 14986 w 727528"/>
                  <a:gd name="csY48" fmla="*/ 338021 h 634577"/>
                  <a:gd name="csX49" fmla="*/ 4568 w 727528"/>
                  <a:gd name="csY49" fmla="*/ 363115 h 634577"/>
                  <a:gd name="csX50" fmla="*/ 106 w 727528"/>
                  <a:gd name="csY50" fmla="*/ 391821 h 634577"/>
                  <a:gd name="csX51" fmla="*/ 4886 w 727528"/>
                  <a:gd name="csY51" fmla="*/ 459015 h 634577"/>
                  <a:gd name="csX52" fmla="*/ 6164 w 727528"/>
                  <a:gd name="csY52" fmla="*/ 491725 h 634577"/>
                  <a:gd name="csX53" fmla="*/ 5972 w 727528"/>
                  <a:gd name="csY53" fmla="*/ 495891 h 634577"/>
                  <a:gd name="csX54" fmla="*/ 38849 w 727528"/>
                  <a:gd name="csY54" fmla="*/ 495367 h 6345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Lst>
                <a:rect l="l" t="t" r="r" b="b"/>
                <a:pathLst>
                  <a:path w="727528" h="634577">
                    <a:moveTo>
                      <a:pt x="38842" y="495367"/>
                    </a:moveTo>
                    <a:cubicBezTo>
                      <a:pt x="60593" y="499142"/>
                      <a:pt x="78273" y="514625"/>
                      <a:pt x="98176" y="523194"/>
                    </a:cubicBezTo>
                    <a:cubicBezTo>
                      <a:pt x="109340" y="528003"/>
                      <a:pt x="120969" y="530049"/>
                      <a:pt x="133107" y="529370"/>
                    </a:cubicBezTo>
                    <a:cubicBezTo>
                      <a:pt x="146162" y="528631"/>
                      <a:pt x="158907" y="525189"/>
                      <a:pt x="171467" y="521761"/>
                    </a:cubicBezTo>
                    <a:cubicBezTo>
                      <a:pt x="196151" y="515024"/>
                      <a:pt x="221433" y="508701"/>
                      <a:pt x="246767" y="516043"/>
                    </a:cubicBezTo>
                    <a:cubicBezTo>
                      <a:pt x="256046" y="518732"/>
                      <a:pt x="265230" y="522973"/>
                      <a:pt x="272249" y="529754"/>
                    </a:cubicBezTo>
                    <a:cubicBezTo>
                      <a:pt x="277494" y="534814"/>
                      <a:pt x="280900" y="541115"/>
                      <a:pt x="282452" y="548008"/>
                    </a:cubicBezTo>
                    <a:cubicBezTo>
                      <a:pt x="301181" y="541861"/>
                      <a:pt x="321542" y="540657"/>
                      <a:pt x="340988" y="544166"/>
                    </a:cubicBezTo>
                    <a:cubicBezTo>
                      <a:pt x="354383" y="546574"/>
                      <a:pt x="367504" y="551457"/>
                      <a:pt x="379133" y="558542"/>
                    </a:cubicBezTo>
                    <a:cubicBezTo>
                      <a:pt x="390636" y="565552"/>
                      <a:pt x="400293" y="574882"/>
                      <a:pt x="409173" y="584921"/>
                    </a:cubicBezTo>
                    <a:cubicBezTo>
                      <a:pt x="426122" y="604083"/>
                      <a:pt x="442198" y="628047"/>
                      <a:pt x="468722" y="634053"/>
                    </a:cubicBezTo>
                    <a:cubicBezTo>
                      <a:pt x="469601" y="634252"/>
                      <a:pt x="470480" y="634422"/>
                      <a:pt x="471359" y="634577"/>
                    </a:cubicBezTo>
                    <a:cubicBezTo>
                      <a:pt x="478548" y="633292"/>
                      <a:pt x="485633" y="631408"/>
                      <a:pt x="492497" y="628897"/>
                    </a:cubicBezTo>
                    <a:cubicBezTo>
                      <a:pt x="505604" y="624088"/>
                      <a:pt x="517838" y="617218"/>
                      <a:pt x="528758" y="608523"/>
                    </a:cubicBezTo>
                    <a:cubicBezTo>
                      <a:pt x="539700" y="599806"/>
                      <a:pt x="549024" y="589191"/>
                      <a:pt x="556508" y="577379"/>
                    </a:cubicBezTo>
                    <a:cubicBezTo>
                      <a:pt x="564081" y="565426"/>
                      <a:pt x="569785" y="552211"/>
                      <a:pt x="573235" y="538486"/>
                    </a:cubicBezTo>
                    <a:cubicBezTo>
                      <a:pt x="576678" y="524775"/>
                      <a:pt x="577919" y="510429"/>
                      <a:pt x="576367" y="496357"/>
                    </a:cubicBezTo>
                    <a:cubicBezTo>
                      <a:pt x="576249" y="495308"/>
                      <a:pt x="576116" y="494259"/>
                      <a:pt x="575976" y="493210"/>
                    </a:cubicBezTo>
                    <a:cubicBezTo>
                      <a:pt x="599647" y="484907"/>
                      <a:pt x="624339" y="476500"/>
                      <a:pt x="642802" y="458800"/>
                    </a:cubicBezTo>
                    <a:cubicBezTo>
                      <a:pt x="651217" y="450734"/>
                      <a:pt x="657652" y="441130"/>
                      <a:pt x="661435" y="430079"/>
                    </a:cubicBezTo>
                    <a:cubicBezTo>
                      <a:pt x="664914" y="419915"/>
                      <a:pt x="666089" y="408922"/>
                      <a:pt x="664412" y="398292"/>
                    </a:cubicBezTo>
                    <a:cubicBezTo>
                      <a:pt x="663555" y="392855"/>
                      <a:pt x="661826" y="387655"/>
                      <a:pt x="659277" y="382912"/>
                    </a:cubicBezTo>
                    <a:cubicBezTo>
                      <a:pt x="668047" y="378598"/>
                      <a:pt x="676034" y="372615"/>
                      <a:pt x="682144" y="364939"/>
                    </a:cubicBezTo>
                    <a:cubicBezTo>
                      <a:pt x="688062" y="357493"/>
                      <a:pt x="692192" y="348902"/>
                      <a:pt x="694984" y="339838"/>
                    </a:cubicBezTo>
                    <a:cubicBezTo>
                      <a:pt x="698102" y="329732"/>
                      <a:pt x="699757" y="319110"/>
                      <a:pt x="700666" y="308590"/>
                    </a:cubicBezTo>
                    <a:cubicBezTo>
                      <a:pt x="701885" y="294459"/>
                      <a:pt x="700961" y="280261"/>
                      <a:pt x="699018" y="266232"/>
                    </a:cubicBezTo>
                    <a:cubicBezTo>
                      <a:pt x="696935" y="251192"/>
                      <a:pt x="693610" y="236359"/>
                      <a:pt x="690212" y="221570"/>
                    </a:cubicBezTo>
                    <a:cubicBezTo>
                      <a:pt x="696588" y="219332"/>
                      <a:pt x="702631" y="216059"/>
                      <a:pt x="708017" y="212011"/>
                    </a:cubicBezTo>
                    <a:cubicBezTo>
                      <a:pt x="714245" y="207327"/>
                      <a:pt x="719882" y="201595"/>
                      <a:pt x="723547" y="194658"/>
                    </a:cubicBezTo>
                    <a:cubicBezTo>
                      <a:pt x="727189" y="187759"/>
                      <a:pt x="728187" y="180335"/>
                      <a:pt x="727130" y="172645"/>
                    </a:cubicBezTo>
                    <a:cubicBezTo>
                      <a:pt x="726081" y="164984"/>
                      <a:pt x="723037" y="157568"/>
                      <a:pt x="718508" y="151303"/>
                    </a:cubicBezTo>
                    <a:cubicBezTo>
                      <a:pt x="714024" y="145106"/>
                      <a:pt x="708261" y="140090"/>
                      <a:pt x="701515" y="136633"/>
                    </a:cubicBezTo>
                    <a:cubicBezTo>
                      <a:pt x="710064" y="127923"/>
                      <a:pt x="715738" y="116746"/>
                      <a:pt x="718708" y="104927"/>
                    </a:cubicBezTo>
                    <a:cubicBezTo>
                      <a:pt x="722099" y="91445"/>
                      <a:pt x="722239" y="77314"/>
                      <a:pt x="720267" y="63603"/>
                    </a:cubicBezTo>
                    <a:cubicBezTo>
                      <a:pt x="718257" y="49627"/>
                      <a:pt x="714120" y="35421"/>
                      <a:pt x="706384" y="23491"/>
                    </a:cubicBezTo>
                    <a:cubicBezTo>
                      <a:pt x="699011" y="12108"/>
                      <a:pt x="688217" y="3132"/>
                      <a:pt x="674741" y="288"/>
                    </a:cubicBezTo>
                    <a:cubicBezTo>
                      <a:pt x="674246" y="185"/>
                      <a:pt x="673751" y="89"/>
                      <a:pt x="673256" y="0"/>
                    </a:cubicBezTo>
                    <a:cubicBezTo>
                      <a:pt x="659514" y="17869"/>
                      <a:pt x="643555" y="34010"/>
                      <a:pt x="625883" y="48039"/>
                    </a:cubicBezTo>
                    <a:cubicBezTo>
                      <a:pt x="581399" y="83357"/>
                      <a:pt x="527229" y="105673"/>
                      <a:pt x="470990" y="113134"/>
                    </a:cubicBezTo>
                    <a:cubicBezTo>
                      <a:pt x="418941" y="120034"/>
                      <a:pt x="365214" y="113732"/>
                      <a:pt x="317028" y="92790"/>
                    </a:cubicBezTo>
                    <a:cubicBezTo>
                      <a:pt x="316999" y="93078"/>
                      <a:pt x="316940" y="93373"/>
                      <a:pt x="316836" y="93691"/>
                    </a:cubicBezTo>
                    <a:cubicBezTo>
                      <a:pt x="312558" y="106766"/>
                      <a:pt x="306064" y="119029"/>
                      <a:pt x="297701" y="129947"/>
                    </a:cubicBezTo>
                    <a:cubicBezTo>
                      <a:pt x="282755" y="149457"/>
                      <a:pt x="262688" y="164504"/>
                      <a:pt x="240014" y="173908"/>
                    </a:cubicBezTo>
                    <a:cubicBezTo>
                      <a:pt x="229863" y="178111"/>
                      <a:pt x="219216" y="181044"/>
                      <a:pt x="208385" y="182610"/>
                    </a:cubicBezTo>
                    <a:cubicBezTo>
                      <a:pt x="209161" y="183563"/>
                      <a:pt x="209531" y="184848"/>
                      <a:pt x="209124" y="186038"/>
                    </a:cubicBezTo>
                    <a:cubicBezTo>
                      <a:pt x="202630" y="204742"/>
                      <a:pt x="192915" y="222043"/>
                      <a:pt x="180650" y="237563"/>
                    </a:cubicBezTo>
                    <a:cubicBezTo>
                      <a:pt x="158848" y="265154"/>
                      <a:pt x="129206" y="286252"/>
                      <a:pt x="96484" y="298921"/>
                    </a:cubicBezTo>
                    <a:cubicBezTo>
                      <a:pt x="75118" y="307194"/>
                      <a:pt x="52288" y="311663"/>
                      <a:pt x="29437" y="311752"/>
                    </a:cubicBezTo>
                    <a:cubicBezTo>
                      <a:pt x="24561" y="320476"/>
                      <a:pt x="19500" y="329112"/>
                      <a:pt x="14986" y="338021"/>
                    </a:cubicBezTo>
                    <a:cubicBezTo>
                      <a:pt x="10893" y="346102"/>
                      <a:pt x="7206" y="354442"/>
                      <a:pt x="4568" y="363115"/>
                    </a:cubicBezTo>
                    <a:cubicBezTo>
                      <a:pt x="1724" y="372460"/>
                      <a:pt x="431" y="382070"/>
                      <a:pt x="106" y="391821"/>
                    </a:cubicBezTo>
                    <a:cubicBezTo>
                      <a:pt x="-655" y="414308"/>
                      <a:pt x="2869" y="436676"/>
                      <a:pt x="4886" y="459015"/>
                    </a:cubicBezTo>
                    <a:cubicBezTo>
                      <a:pt x="5869" y="469881"/>
                      <a:pt x="6570" y="480807"/>
                      <a:pt x="6164" y="491725"/>
                    </a:cubicBezTo>
                    <a:cubicBezTo>
                      <a:pt x="6112" y="493121"/>
                      <a:pt x="6031" y="494510"/>
                      <a:pt x="5972" y="495891"/>
                    </a:cubicBezTo>
                    <a:cubicBezTo>
                      <a:pt x="16847" y="493505"/>
                      <a:pt x="28410" y="493557"/>
                      <a:pt x="38849" y="495367"/>
                    </a:cubicBezTo>
                    <a:close/>
                  </a:path>
                </a:pathLst>
              </a:custGeom>
              <a:solidFill>
                <a:srgbClr val="DFDCCE"/>
              </a:solidFill>
              <a:ln w="6350" cap="flat">
                <a:solidFill>
                  <a:srgbClr val="A9A695"/>
                </a:solidFill>
                <a:prstDash val="solid"/>
                <a:miter/>
              </a:ln>
            </p:spPr>
            <p:txBody>
              <a:bodyPr wrap="square">
                <a:noAutofit/>
              </a:bodyPr>
              <a:lstStyle/>
              <a:p>
                <a:endParaRPr lang="en-US"/>
              </a:p>
            </p:txBody>
          </p:sp>
          <p:sp>
            <p:nvSpPr>
              <p:cNvPr id="709" name="Freeform 708">
                <a:extLst>
                  <a:ext uri="{FF2B5EF4-FFF2-40B4-BE49-F238E27FC236}">
                    <a16:creationId xmlns:a16="http://schemas.microsoft.com/office/drawing/2014/main" id="{A7CD6A44-47B1-42E9-F1F1-4E48FDEE4199}"/>
                  </a:ext>
                </a:extLst>
              </p:cNvPr>
              <p:cNvSpPr/>
              <p:nvPr/>
            </p:nvSpPr>
            <p:spPr>
              <a:xfrm>
                <a:off x="1888331" y="5341211"/>
                <a:ext cx="891928" cy="292217"/>
              </a:xfrm>
              <a:custGeom>
                <a:avLst/>
                <a:gdLst>
                  <a:gd name="csX0" fmla="*/ 432623 w 891928"/>
                  <a:gd name="csY0" fmla="*/ 1039 h 292217"/>
                  <a:gd name="csX1" fmla="*/ 459351 w 891928"/>
                  <a:gd name="csY1" fmla="*/ 3805 h 292217"/>
                  <a:gd name="csX2" fmla="*/ 462151 w 891928"/>
                  <a:gd name="csY2" fmla="*/ 5275 h 292217"/>
                  <a:gd name="csX3" fmla="*/ 462191 w 891928"/>
                  <a:gd name="csY3" fmla="*/ 5779 h 292217"/>
                  <a:gd name="csX4" fmla="*/ 489770 w 891928"/>
                  <a:gd name="csY4" fmla="*/ 16783 h 292217"/>
                  <a:gd name="csX5" fmla="*/ 518745 w 891928"/>
                  <a:gd name="csY5" fmla="*/ 32497 h 292217"/>
                  <a:gd name="csX6" fmla="*/ 553676 w 891928"/>
                  <a:gd name="csY6" fmla="*/ 38672 h 292217"/>
                  <a:gd name="csX7" fmla="*/ 592036 w 891928"/>
                  <a:gd name="csY7" fmla="*/ 31063 h 292217"/>
                  <a:gd name="csX8" fmla="*/ 667336 w 891928"/>
                  <a:gd name="csY8" fmla="*/ 25346 h 292217"/>
                  <a:gd name="csX9" fmla="*/ 692817 w 891928"/>
                  <a:gd name="csY9" fmla="*/ 39056 h 292217"/>
                  <a:gd name="csX10" fmla="*/ 703020 w 891928"/>
                  <a:gd name="csY10" fmla="*/ 57310 h 292217"/>
                  <a:gd name="csX11" fmla="*/ 761557 w 891928"/>
                  <a:gd name="csY11" fmla="*/ 53469 h 292217"/>
                  <a:gd name="csX12" fmla="*/ 799702 w 891928"/>
                  <a:gd name="csY12" fmla="*/ 67844 h 292217"/>
                  <a:gd name="csX13" fmla="*/ 829742 w 891928"/>
                  <a:gd name="csY13" fmla="*/ 94224 h 292217"/>
                  <a:gd name="csX14" fmla="*/ 889291 w 891928"/>
                  <a:gd name="csY14" fmla="*/ 143355 h 292217"/>
                  <a:gd name="csX15" fmla="*/ 891928 w 891928"/>
                  <a:gd name="csY15" fmla="*/ 143880 h 292217"/>
                  <a:gd name="csX16" fmla="*/ 891138 w 891928"/>
                  <a:gd name="csY16" fmla="*/ 144028 h 292217"/>
                  <a:gd name="csX17" fmla="*/ 891152 w 891928"/>
                  <a:gd name="csY17" fmla="*/ 144168 h 292217"/>
                  <a:gd name="csX18" fmla="*/ 890672 w 891928"/>
                  <a:gd name="csY18" fmla="*/ 158300 h 292217"/>
                  <a:gd name="csX19" fmla="*/ 833384 w 891928"/>
                  <a:gd name="csY19" fmla="*/ 256297 h 292217"/>
                  <a:gd name="csX20" fmla="*/ 714457 w 891928"/>
                  <a:gd name="csY20" fmla="*/ 292214 h 292217"/>
                  <a:gd name="csX21" fmla="*/ 609435 w 891928"/>
                  <a:gd name="csY21" fmla="*/ 266639 h 292217"/>
                  <a:gd name="csX22" fmla="*/ 528431 w 891928"/>
                  <a:gd name="csY22" fmla="*/ 199963 h 292217"/>
                  <a:gd name="csX23" fmla="*/ 485506 w 891928"/>
                  <a:gd name="csY23" fmla="*/ 104048 h 292217"/>
                  <a:gd name="csX24" fmla="*/ 483171 w 891928"/>
                  <a:gd name="csY24" fmla="*/ 95575 h 292217"/>
                  <a:gd name="csX25" fmla="*/ 456101 w 891928"/>
                  <a:gd name="csY25" fmla="*/ 60420 h 292217"/>
                  <a:gd name="csX26" fmla="*/ 452787 w 891928"/>
                  <a:gd name="csY26" fmla="*/ 55801 h 292217"/>
                  <a:gd name="csX27" fmla="*/ 435185 w 891928"/>
                  <a:gd name="csY27" fmla="*/ 103391 h 292217"/>
                  <a:gd name="csX28" fmla="*/ 435126 w 891928"/>
                  <a:gd name="csY28" fmla="*/ 103642 h 292217"/>
                  <a:gd name="csX29" fmla="*/ 435096 w 891928"/>
                  <a:gd name="csY29" fmla="*/ 104056 h 292217"/>
                  <a:gd name="csX30" fmla="*/ 432466 w 891928"/>
                  <a:gd name="csY30" fmla="*/ 116873 h 292217"/>
                  <a:gd name="csX31" fmla="*/ 384044 w 891928"/>
                  <a:gd name="csY31" fmla="*/ 209884 h 292217"/>
                  <a:gd name="csX32" fmla="*/ 299745 w 891928"/>
                  <a:gd name="csY32" fmla="*/ 272062 h 292217"/>
                  <a:gd name="csX33" fmla="*/ 190925 w 891928"/>
                  <a:gd name="csY33" fmla="*/ 291815 h 292217"/>
                  <a:gd name="csX34" fmla="*/ 76209 w 891928"/>
                  <a:gd name="csY34" fmla="*/ 247211 h 292217"/>
                  <a:gd name="csX35" fmla="*/ 29442 w 891928"/>
                  <a:gd name="csY35" fmla="*/ 144168 h 292217"/>
                  <a:gd name="csX36" fmla="*/ 29457 w 891928"/>
                  <a:gd name="csY36" fmla="*/ 144029 h 292217"/>
                  <a:gd name="csX37" fmla="*/ 29479 w 891928"/>
                  <a:gd name="csY37" fmla="*/ 144035 h 292217"/>
                  <a:gd name="csX38" fmla="*/ 29457 w 891928"/>
                  <a:gd name="csY38" fmla="*/ 144028 h 292217"/>
                  <a:gd name="csX39" fmla="*/ 29457 w 891928"/>
                  <a:gd name="csY39" fmla="*/ 144029 h 292217"/>
                  <a:gd name="csX40" fmla="*/ 2719 w 891928"/>
                  <a:gd name="csY40" fmla="*/ 136323 h 292217"/>
                  <a:gd name="csX41" fmla="*/ 0 w 891928"/>
                  <a:gd name="csY41" fmla="*/ 135156 h 292217"/>
                  <a:gd name="csX42" fmla="*/ 40435 w 891928"/>
                  <a:gd name="csY42" fmla="*/ 91483 h 292217"/>
                  <a:gd name="csX43" fmla="*/ 112396 w 891928"/>
                  <a:gd name="csY43" fmla="*/ 56409 h 292217"/>
                  <a:gd name="csX44" fmla="*/ 162192 w 891928"/>
                  <a:gd name="csY44" fmla="*/ 62178 h 292217"/>
                  <a:gd name="csX45" fmla="*/ 173747 w 891928"/>
                  <a:gd name="csY45" fmla="*/ 40852 h 292217"/>
                  <a:gd name="csX46" fmla="*/ 200818 w 891928"/>
                  <a:gd name="csY46" fmla="*/ 28537 h 292217"/>
                  <a:gd name="csX47" fmla="*/ 275246 w 891928"/>
                  <a:gd name="csY47" fmla="*/ 36434 h 292217"/>
                  <a:gd name="csX48" fmla="*/ 312438 w 891928"/>
                  <a:gd name="csY48" fmla="*/ 43164 h 292217"/>
                  <a:gd name="csX49" fmla="*/ 345389 w 891928"/>
                  <a:gd name="csY49" fmla="*/ 36656 h 292217"/>
                  <a:gd name="csX50" fmla="*/ 404465 w 891928"/>
                  <a:gd name="csY50" fmla="*/ 8156 h 292217"/>
                  <a:gd name="csX51" fmla="*/ 432623 w 891928"/>
                  <a:gd name="csY51" fmla="*/ 1039 h 2922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891928" h="292217">
                    <a:moveTo>
                      <a:pt x="432623" y="1039"/>
                    </a:moveTo>
                    <a:cubicBezTo>
                      <a:pt x="442475" y="-636"/>
                      <a:pt x="452089" y="-664"/>
                      <a:pt x="459351" y="3805"/>
                    </a:cubicBezTo>
                    <a:cubicBezTo>
                      <a:pt x="460253" y="4352"/>
                      <a:pt x="461265" y="4699"/>
                      <a:pt x="462151" y="5275"/>
                    </a:cubicBezTo>
                    <a:lnTo>
                      <a:pt x="462191" y="5779"/>
                    </a:lnTo>
                    <a:lnTo>
                      <a:pt x="489770" y="16783"/>
                    </a:lnTo>
                    <a:cubicBezTo>
                      <a:pt x="499397" y="22197"/>
                      <a:pt x="508793" y="28212"/>
                      <a:pt x="518745" y="32497"/>
                    </a:cubicBezTo>
                    <a:cubicBezTo>
                      <a:pt x="529916" y="37306"/>
                      <a:pt x="541537" y="39359"/>
                      <a:pt x="553676" y="38672"/>
                    </a:cubicBezTo>
                    <a:cubicBezTo>
                      <a:pt x="566731" y="37934"/>
                      <a:pt x="579476" y="34491"/>
                      <a:pt x="592036" y="31063"/>
                    </a:cubicBezTo>
                    <a:cubicBezTo>
                      <a:pt x="616719" y="24334"/>
                      <a:pt x="642009" y="18010"/>
                      <a:pt x="667336" y="25346"/>
                    </a:cubicBezTo>
                    <a:cubicBezTo>
                      <a:pt x="676615" y="28035"/>
                      <a:pt x="685799" y="32275"/>
                      <a:pt x="692817" y="39056"/>
                    </a:cubicBezTo>
                    <a:cubicBezTo>
                      <a:pt x="698056" y="44117"/>
                      <a:pt x="701462" y="50418"/>
                      <a:pt x="703020" y="57310"/>
                    </a:cubicBezTo>
                    <a:cubicBezTo>
                      <a:pt x="721749" y="51171"/>
                      <a:pt x="742104" y="49967"/>
                      <a:pt x="761557" y="53469"/>
                    </a:cubicBezTo>
                    <a:cubicBezTo>
                      <a:pt x="774952" y="55877"/>
                      <a:pt x="788073" y="60760"/>
                      <a:pt x="799702" y="67844"/>
                    </a:cubicBezTo>
                    <a:cubicBezTo>
                      <a:pt x="811213" y="74854"/>
                      <a:pt x="820862" y="84184"/>
                      <a:pt x="829742" y="94224"/>
                    </a:cubicBezTo>
                    <a:cubicBezTo>
                      <a:pt x="846691" y="113386"/>
                      <a:pt x="862767" y="137350"/>
                      <a:pt x="889291" y="143355"/>
                    </a:cubicBezTo>
                    <a:cubicBezTo>
                      <a:pt x="890170" y="143547"/>
                      <a:pt x="891049" y="143725"/>
                      <a:pt x="891928" y="143880"/>
                    </a:cubicBezTo>
                    <a:cubicBezTo>
                      <a:pt x="891670" y="143932"/>
                      <a:pt x="891404" y="143983"/>
                      <a:pt x="891138" y="144028"/>
                    </a:cubicBezTo>
                    <a:cubicBezTo>
                      <a:pt x="891138" y="144072"/>
                      <a:pt x="891152" y="144116"/>
                      <a:pt x="891152" y="144168"/>
                    </a:cubicBezTo>
                    <a:cubicBezTo>
                      <a:pt x="891271" y="148888"/>
                      <a:pt x="891123" y="153601"/>
                      <a:pt x="890672" y="158300"/>
                    </a:cubicBezTo>
                    <a:cubicBezTo>
                      <a:pt x="886926" y="197326"/>
                      <a:pt x="864393" y="232939"/>
                      <a:pt x="833384" y="256297"/>
                    </a:cubicBezTo>
                    <a:cubicBezTo>
                      <a:pt x="799576" y="281768"/>
                      <a:pt x="756311" y="292450"/>
                      <a:pt x="714457" y="292214"/>
                    </a:cubicBezTo>
                    <a:cubicBezTo>
                      <a:pt x="677975" y="292007"/>
                      <a:pt x="641965" y="283127"/>
                      <a:pt x="609435" y="266639"/>
                    </a:cubicBezTo>
                    <a:cubicBezTo>
                      <a:pt x="578005" y="250705"/>
                      <a:pt x="550034" y="227820"/>
                      <a:pt x="528431" y="199963"/>
                    </a:cubicBezTo>
                    <a:cubicBezTo>
                      <a:pt x="506710" y="171958"/>
                      <a:pt x="491571" y="139027"/>
                      <a:pt x="485506" y="104048"/>
                    </a:cubicBezTo>
                    <a:cubicBezTo>
                      <a:pt x="485107" y="101138"/>
                      <a:pt x="484316" y="98286"/>
                      <a:pt x="483171" y="95575"/>
                    </a:cubicBezTo>
                    <a:cubicBezTo>
                      <a:pt x="477453" y="81990"/>
                      <a:pt x="465905" y="71087"/>
                      <a:pt x="456101" y="60420"/>
                    </a:cubicBezTo>
                    <a:lnTo>
                      <a:pt x="452787" y="55801"/>
                    </a:lnTo>
                    <a:lnTo>
                      <a:pt x="435185" y="103391"/>
                    </a:lnTo>
                    <a:cubicBezTo>
                      <a:pt x="435170" y="103480"/>
                      <a:pt x="435148" y="103561"/>
                      <a:pt x="435126" y="103642"/>
                    </a:cubicBezTo>
                    <a:cubicBezTo>
                      <a:pt x="435126" y="103775"/>
                      <a:pt x="435118" y="103908"/>
                      <a:pt x="435096" y="104056"/>
                    </a:cubicBezTo>
                    <a:cubicBezTo>
                      <a:pt x="434350" y="108355"/>
                      <a:pt x="433478" y="112632"/>
                      <a:pt x="432466" y="116873"/>
                    </a:cubicBezTo>
                    <a:cubicBezTo>
                      <a:pt x="424265" y="151282"/>
                      <a:pt x="407184" y="183209"/>
                      <a:pt x="384044" y="209884"/>
                    </a:cubicBezTo>
                    <a:cubicBezTo>
                      <a:pt x="361000" y="236456"/>
                      <a:pt x="331913" y="257841"/>
                      <a:pt x="299745" y="272062"/>
                    </a:cubicBezTo>
                    <a:cubicBezTo>
                      <a:pt x="265582" y="287161"/>
                      <a:pt x="228235" y="294016"/>
                      <a:pt x="190925" y="291815"/>
                    </a:cubicBezTo>
                    <a:cubicBezTo>
                      <a:pt x="149344" y="289362"/>
                      <a:pt x="107409" y="275578"/>
                      <a:pt x="76209" y="247211"/>
                    </a:cubicBezTo>
                    <a:cubicBezTo>
                      <a:pt x="47528" y="221135"/>
                      <a:pt x="28422" y="183394"/>
                      <a:pt x="29442" y="144168"/>
                    </a:cubicBezTo>
                    <a:lnTo>
                      <a:pt x="29457" y="144029"/>
                    </a:lnTo>
                    <a:lnTo>
                      <a:pt x="29479" y="144035"/>
                    </a:lnTo>
                    <a:lnTo>
                      <a:pt x="29457" y="144028"/>
                    </a:lnTo>
                    <a:lnTo>
                      <a:pt x="29457" y="144029"/>
                    </a:lnTo>
                    <a:lnTo>
                      <a:pt x="2719" y="136323"/>
                    </a:lnTo>
                    <a:cubicBezTo>
                      <a:pt x="1810" y="135946"/>
                      <a:pt x="901" y="135555"/>
                      <a:pt x="0" y="135156"/>
                    </a:cubicBezTo>
                    <a:cubicBezTo>
                      <a:pt x="15463" y="123019"/>
                      <a:pt x="27092" y="105356"/>
                      <a:pt x="40435" y="91483"/>
                    </a:cubicBezTo>
                    <a:cubicBezTo>
                      <a:pt x="59770" y="71368"/>
                      <a:pt x="84609" y="59231"/>
                      <a:pt x="112396" y="56409"/>
                    </a:cubicBezTo>
                    <a:cubicBezTo>
                      <a:pt x="129086" y="54710"/>
                      <a:pt x="146286" y="56660"/>
                      <a:pt x="162192" y="62178"/>
                    </a:cubicBezTo>
                    <a:cubicBezTo>
                      <a:pt x="163478" y="53956"/>
                      <a:pt x="167209" y="46399"/>
                      <a:pt x="173747" y="40852"/>
                    </a:cubicBezTo>
                    <a:cubicBezTo>
                      <a:pt x="181424" y="34336"/>
                      <a:pt x="191095" y="30731"/>
                      <a:pt x="200818" y="28537"/>
                    </a:cubicBezTo>
                    <a:cubicBezTo>
                      <a:pt x="226181" y="22820"/>
                      <a:pt x="250813" y="29874"/>
                      <a:pt x="275246" y="36434"/>
                    </a:cubicBezTo>
                    <a:cubicBezTo>
                      <a:pt x="287414" y="39707"/>
                      <a:pt x="299782" y="42772"/>
                      <a:pt x="312438" y="43164"/>
                    </a:cubicBezTo>
                    <a:cubicBezTo>
                      <a:pt x="323889" y="43518"/>
                      <a:pt x="334905" y="41265"/>
                      <a:pt x="345389" y="36656"/>
                    </a:cubicBezTo>
                    <a:cubicBezTo>
                      <a:pt x="365418" y="27858"/>
                      <a:pt x="383024" y="13696"/>
                      <a:pt x="404465" y="8156"/>
                    </a:cubicBezTo>
                    <a:cubicBezTo>
                      <a:pt x="412680" y="6036"/>
                      <a:pt x="422771" y="2714"/>
                      <a:pt x="432623" y="1039"/>
                    </a:cubicBezTo>
                    <a:close/>
                  </a:path>
                </a:pathLst>
              </a:custGeom>
              <a:solidFill>
                <a:srgbClr val="F7F7F7"/>
              </a:solidFill>
              <a:ln w="6350" cap="flat">
                <a:solidFill>
                  <a:srgbClr val="A9A695"/>
                </a:solidFill>
                <a:prstDash val="solid"/>
                <a:miter/>
              </a:ln>
            </p:spPr>
            <p:txBody>
              <a:bodyPr wrap="square">
                <a:noAutofit/>
              </a:bodyPr>
              <a:lstStyle/>
              <a:p>
                <a:endParaRPr lang="en-US"/>
              </a:p>
            </p:txBody>
          </p:sp>
          <p:sp>
            <p:nvSpPr>
              <p:cNvPr id="661" name="Freeform 660">
                <a:extLst>
                  <a:ext uri="{FF2B5EF4-FFF2-40B4-BE49-F238E27FC236}">
                    <a16:creationId xmlns:a16="http://schemas.microsoft.com/office/drawing/2014/main" id="{4C8CF036-0EB5-4A86-84D0-143B717D354D}"/>
                  </a:ext>
                </a:extLst>
              </p:cNvPr>
              <p:cNvSpPr/>
              <p:nvPr/>
            </p:nvSpPr>
            <p:spPr>
              <a:xfrm>
                <a:off x="1660802" y="4863035"/>
                <a:ext cx="695289" cy="613309"/>
              </a:xfrm>
              <a:custGeom>
                <a:avLst/>
                <a:gdLst>
                  <a:gd name="csX0" fmla="*/ 267951 w 695289"/>
                  <a:gd name="csY0" fmla="*/ 569645 h 613309"/>
                  <a:gd name="csX1" fmla="*/ 339911 w 695289"/>
                  <a:gd name="csY1" fmla="*/ 534570 h 613309"/>
                  <a:gd name="csX2" fmla="*/ 389708 w 695289"/>
                  <a:gd name="csY2" fmla="*/ 540340 h 613309"/>
                  <a:gd name="csX3" fmla="*/ 401263 w 695289"/>
                  <a:gd name="csY3" fmla="*/ 519013 h 613309"/>
                  <a:gd name="csX4" fmla="*/ 428333 w 695289"/>
                  <a:gd name="csY4" fmla="*/ 506699 h 613309"/>
                  <a:gd name="csX5" fmla="*/ 502761 w 695289"/>
                  <a:gd name="csY5" fmla="*/ 514596 h 613309"/>
                  <a:gd name="csX6" fmla="*/ 539953 w 695289"/>
                  <a:gd name="csY6" fmla="*/ 521325 h 613309"/>
                  <a:gd name="csX7" fmla="*/ 572904 w 695289"/>
                  <a:gd name="csY7" fmla="*/ 514817 h 613309"/>
                  <a:gd name="csX8" fmla="*/ 631980 w 695289"/>
                  <a:gd name="csY8" fmla="*/ 486318 h 613309"/>
                  <a:gd name="csX9" fmla="*/ 683365 w 695289"/>
                  <a:gd name="csY9" fmla="*/ 493993 h 613309"/>
                  <a:gd name="csX10" fmla="*/ 689253 w 695289"/>
                  <a:gd name="csY10" fmla="*/ 490063 h 613309"/>
                  <a:gd name="csX11" fmla="*/ 688064 w 695289"/>
                  <a:gd name="csY11" fmla="*/ 476936 h 613309"/>
                  <a:gd name="csX12" fmla="*/ 675031 w 695289"/>
                  <a:gd name="csY12" fmla="*/ 408095 h 613309"/>
                  <a:gd name="csX13" fmla="*/ 670421 w 695289"/>
                  <a:gd name="csY13" fmla="*/ 375193 h 613309"/>
                  <a:gd name="csX14" fmla="*/ 673708 w 695289"/>
                  <a:gd name="csY14" fmla="*/ 348703 h 613309"/>
                  <a:gd name="csX15" fmla="*/ 695289 w 695289"/>
                  <a:gd name="csY15" fmla="*/ 295781 h 613309"/>
                  <a:gd name="csX16" fmla="*/ 694151 w 695289"/>
                  <a:gd name="csY16" fmla="*/ 295552 h 613309"/>
                  <a:gd name="csX17" fmla="*/ 692822 w 695289"/>
                  <a:gd name="csY17" fmla="*/ 294998 h 613309"/>
                  <a:gd name="csX18" fmla="*/ 640122 w 695289"/>
                  <a:gd name="csY18" fmla="*/ 296165 h 613309"/>
                  <a:gd name="csX19" fmla="*/ 543647 w 695289"/>
                  <a:gd name="csY19" fmla="*/ 255632 h 613309"/>
                  <a:gd name="csX20" fmla="*/ 482525 w 695289"/>
                  <a:gd name="csY20" fmla="*/ 171884 h 613309"/>
                  <a:gd name="csX21" fmla="*/ 483256 w 695289"/>
                  <a:gd name="csY21" fmla="*/ 168456 h 613309"/>
                  <a:gd name="csX22" fmla="*/ 482030 w 695289"/>
                  <a:gd name="csY22" fmla="*/ 168294 h 613309"/>
                  <a:gd name="csX23" fmla="*/ 416268 w 695289"/>
                  <a:gd name="csY23" fmla="*/ 138760 h 613309"/>
                  <a:gd name="csX24" fmla="*/ 374813 w 695289"/>
                  <a:gd name="csY24" fmla="*/ 79537 h 613309"/>
                  <a:gd name="csX25" fmla="*/ 374621 w 695289"/>
                  <a:gd name="csY25" fmla="*/ 78643 h 613309"/>
                  <a:gd name="csX26" fmla="*/ 295043 w 695289"/>
                  <a:gd name="csY26" fmla="*/ 99800 h 613309"/>
                  <a:gd name="csX27" fmla="*/ 129327 w 695289"/>
                  <a:gd name="csY27" fmla="*/ 72756 h 613309"/>
                  <a:gd name="csX28" fmla="*/ 30111 w 695289"/>
                  <a:gd name="csY28" fmla="*/ 0 h 613309"/>
                  <a:gd name="csX29" fmla="*/ 24274 w 695289"/>
                  <a:gd name="csY29" fmla="*/ 6575 h 613309"/>
                  <a:gd name="csX30" fmla="*/ 8139 w 695289"/>
                  <a:gd name="csY30" fmla="*/ 45882 h 613309"/>
                  <a:gd name="csX31" fmla="*/ 7762 w 695289"/>
                  <a:gd name="csY31" fmla="*/ 87508 h 613309"/>
                  <a:gd name="csX32" fmla="*/ 25272 w 695289"/>
                  <a:gd name="csY32" fmla="*/ 123358 h 613309"/>
                  <a:gd name="csX33" fmla="*/ 26033 w 695289"/>
                  <a:gd name="csY33" fmla="*/ 124119 h 613309"/>
                  <a:gd name="csX34" fmla="*/ 898 w 695289"/>
                  <a:gd name="csY34" fmla="*/ 157228 h 613309"/>
                  <a:gd name="csX35" fmla="*/ 2790 w 695289"/>
                  <a:gd name="csY35" fmla="*/ 179618 h 613309"/>
                  <a:gd name="csX36" fmla="*/ 16938 w 695289"/>
                  <a:gd name="csY36" fmla="*/ 197458 h 613309"/>
                  <a:gd name="csX37" fmla="*/ 37329 w 695289"/>
                  <a:gd name="csY37" fmla="*/ 209026 h 613309"/>
                  <a:gd name="csX38" fmla="*/ 26528 w 695289"/>
                  <a:gd name="csY38" fmla="*/ 290935 h 613309"/>
                  <a:gd name="csX39" fmla="*/ 31581 w 695289"/>
                  <a:gd name="csY39" fmla="*/ 323926 h 613309"/>
                  <a:gd name="csX40" fmla="*/ 43203 w 695289"/>
                  <a:gd name="csY40" fmla="*/ 349500 h 613309"/>
                  <a:gd name="csX41" fmla="*/ 68249 w 695289"/>
                  <a:gd name="csY41" fmla="*/ 370362 h 613309"/>
                  <a:gd name="csX42" fmla="*/ 63860 w 695289"/>
                  <a:gd name="csY42" fmla="*/ 382011 h 613309"/>
                  <a:gd name="csX43" fmla="*/ 64924 w 695289"/>
                  <a:gd name="csY43" fmla="*/ 413709 h 613309"/>
                  <a:gd name="csX44" fmla="*/ 81348 w 695289"/>
                  <a:gd name="csY44" fmla="*/ 442822 h 613309"/>
                  <a:gd name="csX45" fmla="*/ 112290 w 695289"/>
                  <a:gd name="csY45" fmla="*/ 465102 h 613309"/>
                  <a:gd name="csX46" fmla="*/ 151580 w 695289"/>
                  <a:gd name="csY46" fmla="*/ 480674 h 613309"/>
                  <a:gd name="csX47" fmla="*/ 153131 w 695289"/>
                  <a:gd name="csY47" fmla="*/ 520756 h 613309"/>
                  <a:gd name="csX48" fmla="*/ 168388 w 695289"/>
                  <a:gd name="csY48" fmla="*/ 560462 h 613309"/>
                  <a:gd name="csX49" fmla="*/ 194963 w 695289"/>
                  <a:gd name="csY49" fmla="*/ 592803 h 613309"/>
                  <a:gd name="csX50" fmla="*/ 227501 w 695289"/>
                  <a:gd name="csY50" fmla="*/ 613310 h 613309"/>
                  <a:gd name="csX51" fmla="*/ 267936 w 695289"/>
                  <a:gd name="csY51" fmla="*/ 569637 h 6133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695289" h="613309">
                    <a:moveTo>
                      <a:pt x="267951" y="569645"/>
                    </a:moveTo>
                    <a:cubicBezTo>
                      <a:pt x="287286" y="549529"/>
                      <a:pt x="312132" y="537392"/>
                      <a:pt x="339911" y="534570"/>
                    </a:cubicBezTo>
                    <a:cubicBezTo>
                      <a:pt x="356601" y="532871"/>
                      <a:pt x="373801" y="534822"/>
                      <a:pt x="389708" y="540340"/>
                    </a:cubicBezTo>
                    <a:cubicBezTo>
                      <a:pt x="391001" y="532118"/>
                      <a:pt x="394732" y="524561"/>
                      <a:pt x="401263" y="519013"/>
                    </a:cubicBezTo>
                    <a:cubicBezTo>
                      <a:pt x="408939" y="512498"/>
                      <a:pt x="418610" y="508893"/>
                      <a:pt x="428333" y="506699"/>
                    </a:cubicBezTo>
                    <a:cubicBezTo>
                      <a:pt x="453696" y="500981"/>
                      <a:pt x="478321" y="508036"/>
                      <a:pt x="502761" y="514596"/>
                    </a:cubicBezTo>
                    <a:cubicBezTo>
                      <a:pt x="514929" y="517861"/>
                      <a:pt x="527305" y="520934"/>
                      <a:pt x="539953" y="521325"/>
                    </a:cubicBezTo>
                    <a:cubicBezTo>
                      <a:pt x="551405" y="521680"/>
                      <a:pt x="562421" y="519427"/>
                      <a:pt x="572904" y="514817"/>
                    </a:cubicBezTo>
                    <a:cubicBezTo>
                      <a:pt x="592934" y="506012"/>
                      <a:pt x="610540" y="491850"/>
                      <a:pt x="631980" y="486318"/>
                    </a:cubicBezTo>
                    <a:cubicBezTo>
                      <a:pt x="649291" y="481848"/>
                      <a:pt x="669172" y="482484"/>
                      <a:pt x="683365" y="493993"/>
                    </a:cubicBezTo>
                    <a:cubicBezTo>
                      <a:pt x="685234" y="492545"/>
                      <a:pt x="687199" y="491237"/>
                      <a:pt x="689253" y="490063"/>
                    </a:cubicBezTo>
                    <a:cubicBezTo>
                      <a:pt x="689054" y="485697"/>
                      <a:pt x="688603" y="481324"/>
                      <a:pt x="688064" y="476936"/>
                    </a:cubicBezTo>
                    <a:cubicBezTo>
                      <a:pt x="685190" y="453725"/>
                      <a:pt x="679427" y="431032"/>
                      <a:pt x="675031" y="408095"/>
                    </a:cubicBezTo>
                    <a:cubicBezTo>
                      <a:pt x="672962" y="397295"/>
                      <a:pt x="670760" y="386214"/>
                      <a:pt x="670421" y="375193"/>
                    </a:cubicBezTo>
                    <a:cubicBezTo>
                      <a:pt x="670147" y="366232"/>
                      <a:pt x="671418" y="357353"/>
                      <a:pt x="673708" y="348703"/>
                    </a:cubicBezTo>
                    <a:cubicBezTo>
                      <a:pt x="678599" y="330249"/>
                      <a:pt x="687421" y="313163"/>
                      <a:pt x="695289" y="295781"/>
                    </a:cubicBezTo>
                    <a:cubicBezTo>
                      <a:pt x="694912" y="295707"/>
                      <a:pt x="694536" y="295633"/>
                      <a:pt x="694151" y="295552"/>
                    </a:cubicBezTo>
                    <a:cubicBezTo>
                      <a:pt x="693627" y="295441"/>
                      <a:pt x="693191" y="295242"/>
                      <a:pt x="692822" y="294998"/>
                    </a:cubicBezTo>
                    <a:cubicBezTo>
                      <a:pt x="675437" y="298056"/>
                      <a:pt x="657639" y="298433"/>
                      <a:pt x="640122" y="296165"/>
                    </a:cubicBezTo>
                    <a:cubicBezTo>
                      <a:pt x="604998" y="291607"/>
                      <a:pt x="571604" y="277306"/>
                      <a:pt x="543647" y="255632"/>
                    </a:cubicBezTo>
                    <a:cubicBezTo>
                      <a:pt x="515912" y="234121"/>
                      <a:pt x="494058" y="205133"/>
                      <a:pt x="482525" y="171884"/>
                    </a:cubicBezTo>
                    <a:cubicBezTo>
                      <a:pt x="482111" y="170695"/>
                      <a:pt x="482488" y="169409"/>
                      <a:pt x="483256" y="168456"/>
                    </a:cubicBezTo>
                    <a:cubicBezTo>
                      <a:pt x="482850" y="168397"/>
                      <a:pt x="482436" y="168353"/>
                      <a:pt x="482030" y="168294"/>
                    </a:cubicBezTo>
                    <a:cubicBezTo>
                      <a:pt x="457967" y="164615"/>
                      <a:pt x="435159" y="154014"/>
                      <a:pt x="416268" y="138760"/>
                    </a:cubicBezTo>
                    <a:cubicBezTo>
                      <a:pt x="397236" y="123395"/>
                      <a:pt x="382438" y="102836"/>
                      <a:pt x="374813" y="79537"/>
                    </a:cubicBezTo>
                    <a:cubicBezTo>
                      <a:pt x="374710" y="79227"/>
                      <a:pt x="374650" y="78932"/>
                      <a:pt x="374621" y="78643"/>
                    </a:cubicBezTo>
                    <a:cubicBezTo>
                      <a:pt x="349331" y="89643"/>
                      <a:pt x="322490" y="96653"/>
                      <a:pt x="295043" y="99800"/>
                    </a:cubicBezTo>
                    <a:cubicBezTo>
                      <a:pt x="238716" y="106257"/>
                      <a:pt x="180822" y="96203"/>
                      <a:pt x="129327" y="72756"/>
                    </a:cubicBezTo>
                    <a:cubicBezTo>
                      <a:pt x="91691" y="55625"/>
                      <a:pt x="57462" y="30908"/>
                      <a:pt x="30111" y="0"/>
                    </a:cubicBezTo>
                    <a:cubicBezTo>
                      <a:pt x="28006" y="2046"/>
                      <a:pt x="26055" y="4262"/>
                      <a:pt x="24274" y="6575"/>
                    </a:cubicBezTo>
                    <a:cubicBezTo>
                      <a:pt x="15534" y="17921"/>
                      <a:pt x="10754" y="31935"/>
                      <a:pt x="8139" y="45882"/>
                    </a:cubicBezTo>
                    <a:cubicBezTo>
                      <a:pt x="5568" y="59592"/>
                      <a:pt x="5147" y="73768"/>
                      <a:pt x="7762" y="87508"/>
                    </a:cubicBezTo>
                    <a:cubicBezTo>
                      <a:pt x="10274" y="100738"/>
                      <a:pt x="15933" y="113518"/>
                      <a:pt x="25272" y="123358"/>
                    </a:cubicBezTo>
                    <a:cubicBezTo>
                      <a:pt x="25516" y="123616"/>
                      <a:pt x="25774" y="123868"/>
                      <a:pt x="26033" y="124119"/>
                    </a:cubicBezTo>
                    <a:cubicBezTo>
                      <a:pt x="13266" y="130686"/>
                      <a:pt x="3772" y="143089"/>
                      <a:pt x="898" y="157228"/>
                    </a:cubicBezTo>
                    <a:cubicBezTo>
                      <a:pt x="-646" y="164822"/>
                      <a:pt x="-313" y="172468"/>
                      <a:pt x="2790" y="179618"/>
                    </a:cubicBezTo>
                    <a:cubicBezTo>
                      <a:pt x="5826" y="186629"/>
                      <a:pt x="11072" y="192649"/>
                      <a:pt x="16938" y="197458"/>
                    </a:cubicBezTo>
                    <a:cubicBezTo>
                      <a:pt x="23011" y="202430"/>
                      <a:pt x="29919" y="206419"/>
                      <a:pt x="37329" y="209026"/>
                    </a:cubicBezTo>
                    <a:cubicBezTo>
                      <a:pt x="31153" y="235864"/>
                      <a:pt x="25102" y="263241"/>
                      <a:pt x="26528" y="290935"/>
                    </a:cubicBezTo>
                    <a:cubicBezTo>
                      <a:pt x="27097" y="301994"/>
                      <a:pt x="28670" y="313230"/>
                      <a:pt x="31581" y="323926"/>
                    </a:cubicBezTo>
                    <a:cubicBezTo>
                      <a:pt x="34042" y="332983"/>
                      <a:pt x="37706" y="341847"/>
                      <a:pt x="43203" y="349500"/>
                    </a:cubicBezTo>
                    <a:cubicBezTo>
                      <a:pt x="49668" y="358505"/>
                      <a:pt x="58334" y="365479"/>
                      <a:pt x="68249" y="370362"/>
                    </a:cubicBezTo>
                    <a:cubicBezTo>
                      <a:pt x="66298" y="373996"/>
                      <a:pt x="64821" y="377911"/>
                      <a:pt x="63860" y="382011"/>
                    </a:cubicBezTo>
                    <a:cubicBezTo>
                      <a:pt x="61437" y="392420"/>
                      <a:pt x="62065" y="403456"/>
                      <a:pt x="64924" y="413709"/>
                    </a:cubicBezTo>
                    <a:cubicBezTo>
                      <a:pt x="67975" y="424642"/>
                      <a:pt x="73613" y="434526"/>
                      <a:pt x="81348" y="442822"/>
                    </a:cubicBezTo>
                    <a:cubicBezTo>
                      <a:pt x="90088" y="452196"/>
                      <a:pt x="100860" y="459414"/>
                      <a:pt x="112290" y="465102"/>
                    </a:cubicBezTo>
                    <a:cubicBezTo>
                      <a:pt x="124916" y="471388"/>
                      <a:pt x="138289" y="476005"/>
                      <a:pt x="151580" y="480674"/>
                    </a:cubicBezTo>
                    <a:cubicBezTo>
                      <a:pt x="149799" y="494022"/>
                      <a:pt x="150398" y="507556"/>
                      <a:pt x="153131" y="520756"/>
                    </a:cubicBezTo>
                    <a:cubicBezTo>
                      <a:pt x="156013" y="534681"/>
                      <a:pt x="161251" y="548163"/>
                      <a:pt x="168388" y="560462"/>
                    </a:cubicBezTo>
                    <a:cubicBezTo>
                      <a:pt x="175421" y="572577"/>
                      <a:pt x="184361" y="583636"/>
                      <a:pt x="194963" y="592803"/>
                    </a:cubicBezTo>
                    <a:cubicBezTo>
                      <a:pt x="204723" y="601247"/>
                      <a:pt x="215709" y="608117"/>
                      <a:pt x="227501" y="613310"/>
                    </a:cubicBezTo>
                    <a:cubicBezTo>
                      <a:pt x="242964" y="601173"/>
                      <a:pt x="254600" y="583510"/>
                      <a:pt x="267936" y="569637"/>
                    </a:cubicBezTo>
                    <a:close/>
                  </a:path>
                </a:pathLst>
              </a:custGeom>
              <a:solidFill>
                <a:srgbClr val="DFDCCE"/>
              </a:solidFill>
              <a:ln w="6350" cap="flat">
                <a:solidFill>
                  <a:srgbClr val="A9A695"/>
                </a:solidFill>
                <a:prstDash val="solid"/>
                <a:miter/>
              </a:ln>
            </p:spPr>
            <p:txBody>
              <a:bodyPr wrap="square">
                <a:noAutofit/>
              </a:bodyPr>
              <a:lstStyle/>
              <a:p>
                <a:endParaRPr lang="en-US"/>
              </a:p>
            </p:txBody>
          </p:sp>
          <p:grpSp>
            <p:nvGrpSpPr>
              <p:cNvPr id="708" name="Group 707">
                <a:extLst>
                  <a:ext uri="{FF2B5EF4-FFF2-40B4-BE49-F238E27FC236}">
                    <a16:creationId xmlns:a16="http://schemas.microsoft.com/office/drawing/2014/main" id="{BCA51D24-53AD-118B-CBE4-5C8EBD977899}"/>
                  </a:ext>
                </a:extLst>
              </p:cNvPr>
              <p:cNvGrpSpPr/>
              <p:nvPr/>
            </p:nvGrpSpPr>
            <p:grpSpPr>
              <a:xfrm>
                <a:off x="1971822" y="5402762"/>
                <a:ext cx="757778" cy="209225"/>
                <a:chOff x="1971822" y="5402762"/>
                <a:chExt cx="757778" cy="209225"/>
              </a:xfrm>
              <a:solidFill>
                <a:srgbClr val="B2AF9D"/>
              </a:solidFill>
            </p:grpSpPr>
            <p:sp>
              <p:nvSpPr>
                <p:cNvPr id="653" name="Freeform 652">
                  <a:extLst>
                    <a:ext uri="{FF2B5EF4-FFF2-40B4-BE49-F238E27FC236}">
                      <a16:creationId xmlns:a16="http://schemas.microsoft.com/office/drawing/2014/main" id="{80708BF9-06E2-4230-C30B-6C86997A9319}"/>
                    </a:ext>
                  </a:extLst>
                </p:cNvPr>
                <p:cNvSpPr/>
                <p:nvPr/>
              </p:nvSpPr>
              <p:spPr>
                <a:xfrm>
                  <a:off x="2671570" y="5465446"/>
                  <a:ext cx="58030" cy="88577"/>
                </a:xfrm>
                <a:custGeom>
                  <a:avLst/>
                  <a:gdLst>
                    <a:gd name="csX0" fmla="*/ 1968 w 58030"/>
                    <a:gd name="csY0" fmla="*/ 5284 h 88577"/>
                    <a:gd name="csX1" fmla="*/ 4495 w 58030"/>
                    <a:gd name="csY1" fmla="*/ 5919 h 88577"/>
                    <a:gd name="csX2" fmla="*/ 5138 w 58030"/>
                    <a:gd name="csY2" fmla="*/ 6148 h 88577"/>
                    <a:gd name="csX3" fmla="*/ 5440 w 58030"/>
                    <a:gd name="csY3" fmla="*/ 6259 h 88577"/>
                    <a:gd name="csX4" fmla="*/ 5736 w 58030"/>
                    <a:gd name="csY4" fmla="*/ 6392 h 88577"/>
                    <a:gd name="csX5" fmla="*/ 6342 w 58030"/>
                    <a:gd name="csY5" fmla="*/ 6688 h 88577"/>
                    <a:gd name="csX6" fmla="*/ 8558 w 58030"/>
                    <a:gd name="csY6" fmla="*/ 8025 h 88577"/>
                    <a:gd name="csX7" fmla="*/ 9031 w 58030"/>
                    <a:gd name="csY7" fmla="*/ 8364 h 88577"/>
                    <a:gd name="csX8" fmla="*/ 9075 w 58030"/>
                    <a:gd name="csY8" fmla="*/ 8401 h 88577"/>
                    <a:gd name="csX9" fmla="*/ 10095 w 58030"/>
                    <a:gd name="csY9" fmla="*/ 9280 h 88577"/>
                    <a:gd name="csX10" fmla="*/ 11868 w 58030"/>
                    <a:gd name="csY10" fmla="*/ 11105 h 88577"/>
                    <a:gd name="csX11" fmla="*/ 12688 w 58030"/>
                    <a:gd name="csY11" fmla="*/ 12095 h 88577"/>
                    <a:gd name="csX12" fmla="*/ 12526 w 58030"/>
                    <a:gd name="csY12" fmla="*/ 11888 h 88577"/>
                    <a:gd name="csX13" fmla="*/ 12733 w 58030"/>
                    <a:gd name="csY13" fmla="*/ 12169 h 88577"/>
                    <a:gd name="csX14" fmla="*/ 13139 w 58030"/>
                    <a:gd name="csY14" fmla="*/ 12738 h 88577"/>
                    <a:gd name="csX15" fmla="*/ 15821 w 58030"/>
                    <a:gd name="csY15" fmla="*/ 17428 h 88577"/>
                    <a:gd name="csX16" fmla="*/ 16079 w 58030"/>
                    <a:gd name="csY16" fmla="*/ 18005 h 88577"/>
                    <a:gd name="csX17" fmla="*/ 16131 w 58030"/>
                    <a:gd name="csY17" fmla="*/ 18108 h 88577"/>
                    <a:gd name="csX18" fmla="*/ 16670 w 58030"/>
                    <a:gd name="csY18" fmla="*/ 19467 h 88577"/>
                    <a:gd name="csX19" fmla="*/ 17550 w 58030"/>
                    <a:gd name="csY19" fmla="*/ 22075 h 88577"/>
                    <a:gd name="csX20" fmla="*/ 18806 w 58030"/>
                    <a:gd name="csY20" fmla="*/ 27460 h 88577"/>
                    <a:gd name="csX21" fmla="*/ 19020 w 58030"/>
                    <a:gd name="csY21" fmla="*/ 28819 h 88577"/>
                    <a:gd name="csX22" fmla="*/ 18998 w 58030"/>
                    <a:gd name="csY22" fmla="*/ 28642 h 88577"/>
                    <a:gd name="csX23" fmla="*/ 19035 w 58030"/>
                    <a:gd name="csY23" fmla="*/ 28915 h 88577"/>
                    <a:gd name="csX24" fmla="*/ 19123 w 58030"/>
                    <a:gd name="csY24" fmla="*/ 29728 h 88577"/>
                    <a:gd name="csX25" fmla="*/ 19330 w 58030"/>
                    <a:gd name="csY25" fmla="*/ 32417 h 88577"/>
                    <a:gd name="csX26" fmla="*/ 19367 w 58030"/>
                    <a:gd name="csY26" fmla="*/ 39575 h 88577"/>
                    <a:gd name="csX27" fmla="*/ 21022 w 58030"/>
                    <a:gd name="csY27" fmla="*/ 69227 h 88577"/>
                    <a:gd name="csX28" fmla="*/ 26814 w 58030"/>
                    <a:gd name="csY28" fmla="*/ 79717 h 88577"/>
                    <a:gd name="csX29" fmla="*/ 35296 w 58030"/>
                    <a:gd name="csY29" fmla="*/ 86077 h 88577"/>
                    <a:gd name="csX30" fmla="*/ 45647 w 58030"/>
                    <a:gd name="csY30" fmla="*/ 88574 h 88577"/>
                    <a:gd name="csX31" fmla="*/ 55547 w 58030"/>
                    <a:gd name="csY31" fmla="*/ 85013 h 88577"/>
                    <a:gd name="csX32" fmla="*/ 57261 w 58030"/>
                    <a:gd name="csY32" fmla="*/ 83351 h 88577"/>
                    <a:gd name="csX33" fmla="*/ 57261 w 58030"/>
                    <a:gd name="csY33" fmla="*/ 79532 h 88577"/>
                    <a:gd name="csX34" fmla="*/ 53441 w 58030"/>
                    <a:gd name="csY34" fmla="*/ 79532 h 88577"/>
                    <a:gd name="csX35" fmla="*/ 52666 w 58030"/>
                    <a:gd name="csY35" fmla="*/ 80359 h 88577"/>
                    <a:gd name="csX36" fmla="*/ 51727 w 58030"/>
                    <a:gd name="csY36" fmla="*/ 81194 h 88577"/>
                    <a:gd name="csX37" fmla="*/ 51905 w 58030"/>
                    <a:gd name="csY37" fmla="*/ 81054 h 88577"/>
                    <a:gd name="csX38" fmla="*/ 51720 w 58030"/>
                    <a:gd name="csY38" fmla="*/ 81187 h 88577"/>
                    <a:gd name="csX39" fmla="*/ 51277 w 58030"/>
                    <a:gd name="csY39" fmla="*/ 81490 h 88577"/>
                    <a:gd name="csX40" fmla="*/ 50235 w 58030"/>
                    <a:gd name="csY40" fmla="*/ 82095 h 88577"/>
                    <a:gd name="csX41" fmla="*/ 49769 w 58030"/>
                    <a:gd name="csY41" fmla="*/ 82324 h 88577"/>
                    <a:gd name="csX42" fmla="*/ 49799 w 58030"/>
                    <a:gd name="csY42" fmla="*/ 82324 h 88577"/>
                    <a:gd name="csX43" fmla="*/ 48676 w 58030"/>
                    <a:gd name="csY43" fmla="*/ 82716 h 88577"/>
                    <a:gd name="csX44" fmla="*/ 47671 w 58030"/>
                    <a:gd name="csY44" fmla="*/ 82967 h 88577"/>
                    <a:gd name="csX45" fmla="*/ 47161 w 58030"/>
                    <a:gd name="csY45" fmla="*/ 83063 h 88577"/>
                    <a:gd name="csX46" fmla="*/ 46866 w 58030"/>
                    <a:gd name="csY46" fmla="*/ 83107 h 88577"/>
                    <a:gd name="csX47" fmla="*/ 47065 w 58030"/>
                    <a:gd name="csY47" fmla="*/ 83078 h 88577"/>
                    <a:gd name="csX48" fmla="*/ 44871 w 58030"/>
                    <a:gd name="csY48" fmla="*/ 83167 h 88577"/>
                    <a:gd name="csX49" fmla="*/ 43718 w 58030"/>
                    <a:gd name="csY49" fmla="*/ 83093 h 88577"/>
                    <a:gd name="csX50" fmla="*/ 43460 w 58030"/>
                    <a:gd name="csY50" fmla="*/ 83070 h 88577"/>
                    <a:gd name="csX51" fmla="*/ 43120 w 58030"/>
                    <a:gd name="csY51" fmla="*/ 83011 h 88577"/>
                    <a:gd name="csX52" fmla="*/ 40793 w 58030"/>
                    <a:gd name="csY52" fmla="*/ 82465 h 88577"/>
                    <a:gd name="csX53" fmla="*/ 39714 w 58030"/>
                    <a:gd name="csY53" fmla="*/ 82118 h 88577"/>
                    <a:gd name="csX54" fmla="*/ 39175 w 58030"/>
                    <a:gd name="csY54" fmla="*/ 81918 h 88577"/>
                    <a:gd name="csX55" fmla="*/ 38739 w 58030"/>
                    <a:gd name="csY55" fmla="*/ 81748 h 88577"/>
                    <a:gd name="csX56" fmla="*/ 38458 w 58030"/>
                    <a:gd name="csY56" fmla="*/ 81623 h 88577"/>
                    <a:gd name="csX57" fmla="*/ 37934 w 58030"/>
                    <a:gd name="csY57" fmla="*/ 81379 h 88577"/>
                    <a:gd name="csX58" fmla="*/ 36818 w 58030"/>
                    <a:gd name="csY58" fmla="*/ 80803 h 88577"/>
                    <a:gd name="csX59" fmla="*/ 34668 w 58030"/>
                    <a:gd name="csY59" fmla="*/ 79480 h 88577"/>
                    <a:gd name="csX60" fmla="*/ 33707 w 58030"/>
                    <a:gd name="csY60" fmla="*/ 78786 h 88577"/>
                    <a:gd name="csX61" fmla="*/ 33848 w 58030"/>
                    <a:gd name="csY61" fmla="*/ 78897 h 88577"/>
                    <a:gd name="csX62" fmla="*/ 33582 w 58030"/>
                    <a:gd name="csY62" fmla="*/ 78683 h 88577"/>
                    <a:gd name="csX63" fmla="*/ 33057 w 58030"/>
                    <a:gd name="csY63" fmla="*/ 78247 h 88577"/>
                    <a:gd name="csX64" fmla="*/ 31196 w 58030"/>
                    <a:gd name="csY64" fmla="*/ 76503 h 88577"/>
                    <a:gd name="csX65" fmla="*/ 30390 w 58030"/>
                    <a:gd name="csY65" fmla="*/ 75632 h 88577"/>
                    <a:gd name="csX66" fmla="*/ 29526 w 58030"/>
                    <a:gd name="csY66" fmla="*/ 74590 h 88577"/>
                    <a:gd name="csX67" fmla="*/ 29688 w 58030"/>
                    <a:gd name="csY67" fmla="*/ 74804 h 88577"/>
                    <a:gd name="csX68" fmla="*/ 29489 w 58030"/>
                    <a:gd name="csY68" fmla="*/ 74531 h 88577"/>
                    <a:gd name="csX69" fmla="*/ 29149 w 58030"/>
                    <a:gd name="csY69" fmla="*/ 74051 h 88577"/>
                    <a:gd name="csX70" fmla="*/ 28418 w 58030"/>
                    <a:gd name="csY70" fmla="*/ 72928 h 88577"/>
                    <a:gd name="csX71" fmla="*/ 27287 w 58030"/>
                    <a:gd name="csY71" fmla="*/ 70800 h 88577"/>
                    <a:gd name="csX72" fmla="*/ 27154 w 58030"/>
                    <a:gd name="csY72" fmla="*/ 70498 h 88577"/>
                    <a:gd name="csX73" fmla="*/ 27265 w 58030"/>
                    <a:gd name="csY73" fmla="*/ 70764 h 88577"/>
                    <a:gd name="csX74" fmla="*/ 26940 w 58030"/>
                    <a:gd name="csY74" fmla="*/ 69936 h 88577"/>
                    <a:gd name="csX75" fmla="*/ 26349 w 58030"/>
                    <a:gd name="csY75" fmla="*/ 68230 h 88577"/>
                    <a:gd name="csX76" fmla="*/ 25433 w 58030"/>
                    <a:gd name="csY76" fmla="*/ 64765 h 88577"/>
                    <a:gd name="csX77" fmla="*/ 25115 w 58030"/>
                    <a:gd name="csY77" fmla="*/ 63125 h 88577"/>
                    <a:gd name="csX78" fmla="*/ 24975 w 58030"/>
                    <a:gd name="csY78" fmla="*/ 62298 h 88577"/>
                    <a:gd name="csX79" fmla="*/ 24901 w 58030"/>
                    <a:gd name="csY79" fmla="*/ 61825 h 88577"/>
                    <a:gd name="csX80" fmla="*/ 24886 w 58030"/>
                    <a:gd name="csY80" fmla="*/ 61714 h 88577"/>
                    <a:gd name="csX81" fmla="*/ 24398 w 58030"/>
                    <a:gd name="csY81" fmla="*/ 54623 h 88577"/>
                    <a:gd name="csX82" fmla="*/ 24731 w 58030"/>
                    <a:gd name="csY82" fmla="*/ 39922 h 88577"/>
                    <a:gd name="csX83" fmla="*/ 24125 w 58030"/>
                    <a:gd name="csY83" fmla="*/ 26817 h 88577"/>
                    <a:gd name="csX84" fmla="*/ 20985 w 58030"/>
                    <a:gd name="csY84" fmla="*/ 15840 h 88577"/>
                    <a:gd name="csX85" fmla="*/ 5921 w 58030"/>
                    <a:gd name="csY85" fmla="*/ 689 h 88577"/>
                    <a:gd name="csX86" fmla="*/ 3394 w 58030"/>
                    <a:gd name="csY86" fmla="*/ 54 h 88577"/>
                    <a:gd name="csX87" fmla="*/ 69 w 58030"/>
                    <a:gd name="csY87" fmla="*/ 1938 h 88577"/>
                    <a:gd name="csX88" fmla="*/ 1953 w 58030"/>
                    <a:gd name="csY88" fmla="*/ 5262 h 88577"/>
                    <a:gd name="csX89" fmla="*/ 1953 w 58030"/>
                    <a:gd name="csY89" fmla="*/ 5262 h 885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Lst>
                  <a:rect l="l" t="t" r="r" b="b"/>
                  <a:pathLst>
                    <a:path w="58030" h="88577">
                      <a:moveTo>
                        <a:pt x="1968" y="5284"/>
                      </a:moveTo>
                      <a:cubicBezTo>
                        <a:pt x="2825" y="5439"/>
                        <a:pt x="3667" y="5646"/>
                        <a:pt x="4495" y="5919"/>
                      </a:cubicBezTo>
                      <a:cubicBezTo>
                        <a:pt x="4709" y="5993"/>
                        <a:pt x="4923" y="6067"/>
                        <a:pt x="5138" y="6148"/>
                      </a:cubicBezTo>
                      <a:cubicBezTo>
                        <a:pt x="5241" y="6185"/>
                        <a:pt x="5839" y="6466"/>
                        <a:pt x="5440" y="6259"/>
                      </a:cubicBezTo>
                      <a:cubicBezTo>
                        <a:pt x="5064" y="6060"/>
                        <a:pt x="5618" y="6340"/>
                        <a:pt x="5736" y="6392"/>
                      </a:cubicBezTo>
                      <a:cubicBezTo>
                        <a:pt x="5935" y="6488"/>
                        <a:pt x="6142" y="6584"/>
                        <a:pt x="6342" y="6688"/>
                      </a:cubicBezTo>
                      <a:cubicBezTo>
                        <a:pt x="7110" y="7079"/>
                        <a:pt x="7849" y="7530"/>
                        <a:pt x="8558" y="8025"/>
                      </a:cubicBezTo>
                      <a:cubicBezTo>
                        <a:pt x="8721" y="8135"/>
                        <a:pt x="8876" y="8254"/>
                        <a:pt x="9031" y="8364"/>
                      </a:cubicBezTo>
                      <a:cubicBezTo>
                        <a:pt x="9415" y="8638"/>
                        <a:pt x="8610" y="8017"/>
                        <a:pt x="9075" y="8401"/>
                      </a:cubicBezTo>
                      <a:cubicBezTo>
                        <a:pt x="9423" y="8689"/>
                        <a:pt x="9763" y="8978"/>
                        <a:pt x="10095" y="9280"/>
                      </a:cubicBezTo>
                      <a:cubicBezTo>
                        <a:pt x="10716" y="9857"/>
                        <a:pt x="11307" y="10462"/>
                        <a:pt x="11868" y="11105"/>
                      </a:cubicBezTo>
                      <a:cubicBezTo>
                        <a:pt x="11942" y="11186"/>
                        <a:pt x="12666" y="12110"/>
                        <a:pt x="12688" y="12095"/>
                      </a:cubicBezTo>
                      <a:cubicBezTo>
                        <a:pt x="12688" y="12095"/>
                        <a:pt x="12363" y="11652"/>
                        <a:pt x="12526" y="11888"/>
                      </a:cubicBezTo>
                      <a:cubicBezTo>
                        <a:pt x="12592" y="11984"/>
                        <a:pt x="12666" y="12073"/>
                        <a:pt x="12733" y="12169"/>
                      </a:cubicBezTo>
                      <a:cubicBezTo>
                        <a:pt x="12873" y="12353"/>
                        <a:pt x="13006" y="12545"/>
                        <a:pt x="13139" y="12738"/>
                      </a:cubicBezTo>
                      <a:cubicBezTo>
                        <a:pt x="14173" y="14215"/>
                        <a:pt x="15060" y="15796"/>
                        <a:pt x="15821" y="17428"/>
                      </a:cubicBezTo>
                      <a:cubicBezTo>
                        <a:pt x="15909" y="17620"/>
                        <a:pt x="15998" y="17813"/>
                        <a:pt x="16079" y="18005"/>
                      </a:cubicBezTo>
                      <a:cubicBezTo>
                        <a:pt x="16212" y="18307"/>
                        <a:pt x="16308" y="18588"/>
                        <a:pt x="16131" y="18108"/>
                      </a:cubicBezTo>
                      <a:cubicBezTo>
                        <a:pt x="16301" y="18566"/>
                        <a:pt x="16501" y="19009"/>
                        <a:pt x="16670" y="19467"/>
                      </a:cubicBezTo>
                      <a:cubicBezTo>
                        <a:pt x="16995" y="20324"/>
                        <a:pt x="17284" y="21196"/>
                        <a:pt x="17550" y="22075"/>
                      </a:cubicBezTo>
                      <a:cubicBezTo>
                        <a:pt x="18082" y="23840"/>
                        <a:pt x="18495" y="25643"/>
                        <a:pt x="18806" y="27460"/>
                      </a:cubicBezTo>
                      <a:cubicBezTo>
                        <a:pt x="18880" y="27911"/>
                        <a:pt x="18946" y="28369"/>
                        <a:pt x="19020" y="28819"/>
                      </a:cubicBezTo>
                      <a:cubicBezTo>
                        <a:pt x="19072" y="29189"/>
                        <a:pt x="18953" y="28273"/>
                        <a:pt x="18998" y="28642"/>
                      </a:cubicBezTo>
                      <a:cubicBezTo>
                        <a:pt x="19005" y="28731"/>
                        <a:pt x="19020" y="28819"/>
                        <a:pt x="19035" y="28915"/>
                      </a:cubicBezTo>
                      <a:cubicBezTo>
                        <a:pt x="19064" y="29189"/>
                        <a:pt x="19101" y="29455"/>
                        <a:pt x="19123" y="29728"/>
                      </a:cubicBezTo>
                      <a:cubicBezTo>
                        <a:pt x="19219" y="30622"/>
                        <a:pt x="19286" y="31523"/>
                        <a:pt x="19330" y="32417"/>
                      </a:cubicBezTo>
                      <a:cubicBezTo>
                        <a:pt x="19441" y="34803"/>
                        <a:pt x="19419" y="37189"/>
                        <a:pt x="19367" y="39575"/>
                      </a:cubicBezTo>
                      <a:cubicBezTo>
                        <a:pt x="19138" y="49444"/>
                        <a:pt x="18111" y="59624"/>
                        <a:pt x="21022" y="69227"/>
                      </a:cubicBezTo>
                      <a:cubicBezTo>
                        <a:pt x="22212" y="73157"/>
                        <a:pt x="24059" y="76666"/>
                        <a:pt x="26814" y="79717"/>
                      </a:cubicBezTo>
                      <a:cubicBezTo>
                        <a:pt x="29179" y="82332"/>
                        <a:pt x="32119" y="84548"/>
                        <a:pt x="35296" y="86077"/>
                      </a:cubicBezTo>
                      <a:cubicBezTo>
                        <a:pt x="38517" y="87621"/>
                        <a:pt x="42049" y="88640"/>
                        <a:pt x="45647" y="88574"/>
                      </a:cubicBezTo>
                      <a:cubicBezTo>
                        <a:pt x="49297" y="88507"/>
                        <a:pt x="52710" y="87311"/>
                        <a:pt x="55547" y="85013"/>
                      </a:cubicBezTo>
                      <a:cubicBezTo>
                        <a:pt x="56168" y="84511"/>
                        <a:pt x="56736" y="83957"/>
                        <a:pt x="57261" y="83351"/>
                      </a:cubicBezTo>
                      <a:cubicBezTo>
                        <a:pt x="58184" y="82288"/>
                        <a:pt x="58384" y="80566"/>
                        <a:pt x="57261" y="79532"/>
                      </a:cubicBezTo>
                      <a:cubicBezTo>
                        <a:pt x="56241" y="78601"/>
                        <a:pt x="54431" y="78394"/>
                        <a:pt x="53441" y="79532"/>
                      </a:cubicBezTo>
                      <a:cubicBezTo>
                        <a:pt x="53190" y="79820"/>
                        <a:pt x="52939" y="80094"/>
                        <a:pt x="52666" y="80359"/>
                      </a:cubicBezTo>
                      <a:cubicBezTo>
                        <a:pt x="52385" y="80633"/>
                        <a:pt x="51956" y="80884"/>
                        <a:pt x="51727" y="81194"/>
                      </a:cubicBezTo>
                      <a:cubicBezTo>
                        <a:pt x="51749" y="81165"/>
                        <a:pt x="52267" y="80795"/>
                        <a:pt x="51905" y="81054"/>
                      </a:cubicBezTo>
                      <a:cubicBezTo>
                        <a:pt x="51845" y="81098"/>
                        <a:pt x="51779" y="81142"/>
                        <a:pt x="51720" y="81187"/>
                      </a:cubicBezTo>
                      <a:cubicBezTo>
                        <a:pt x="51572" y="81290"/>
                        <a:pt x="51432" y="81394"/>
                        <a:pt x="51277" y="81490"/>
                      </a:cubicBezTo>
                      <a:cubicBezTo>
                        <a:pt x="50944" y="81711"/>
                        <a:pt x="50597" y="81911"/>
                        <a:pt x="50235" y="82095"/>
                      </a:cubicBezTo>
                      <a:cubicBezTo>
                        <a:pt x="50080" y="82177"/>
                        <a:pt x="49925" y="82251"/>
                        <a:pt x="49769" y="82324"/>
                      </a:cubicBezTo>
                      <a:cubicBezTo>
                        <a:pt x="49245" y="82583"/>
                        <a:pt x="50235" y="82154"/>
                        <a:pt x="49799" y="82324"/>
                      </a:cubicBezTo>
                      <a:cubicBezTo>
                        <a:pt x="49430" y="82465"/>
                        <a:pt x="49060" y="82598"/>
                        <a:pt x="48676" y="82716"/>
                      </a:cubicBezTo>
                      <a:cubicBezTo>
                        <a:pt x="48343" y="82812"/>
                        <a:pt x="48011" y="82901"/>
                        <a:pt x="47671" y="82967"/>
                      </a:cubicBezTo>
                      <a:cubicBezTo>
                        <a:pt x="47501" y="83004"/>
                        <a:pt x="47331" y="83034"/>
                        <a:pt x="47161" y="83063"/>
                      </a:cubicBezTo>
                      <a:cubicBezTo>
                        <a:pt x="47065" y="83078"/>
                        <a:pt x="46962" y="83093"/>
                        <a:pt x="46866" y="83107"/>
                      </a:cubicBezTo>
                      <a:cubicBezTo>
                        <a:pt x="46548" y="83167"/>
                        <a:pt x="47605" y="83026"/>
                        <a:pt x="47065" y="83078"/>
                      </a:cubicBezTo>
                      <a:cubicBezTo>
                        <a:pt x="46334" y="83144"/>
                        <a:pt x="45610" y="83189"/>
                        <a:pt x="44871" y="83167"/>
                      </a:cubicBezTo>
                      <a:cubicBezTo>
                        <a:pt x="44487" y="83152"/>
                        <a:pt x="44103" y="83130"/>
                        <a:pt x="43718" y="83093"/>
                      </a:cubicBezTo>
                      <a:cubicBezTo>
                        <a:pt x="43608" y="83085"/>
                        <a:pt x="42957" y="82997"/>
                        <a:pt x="43460" y="83070"/>
                      </a:cubicBezTo>
                      <a:cubicBezTo>
                        <a:pt x="43940" y="83137"/>
                        <a:pt x="43260" y="83041"/>
                        <a:pt x="43120" y="83011"/>
                      </a:cubicBezTo>
                      <a:cubicBezTo>
                        <a:pt x="42337" y="82878"/>
                        <a:pt x="41561" y="82694"/>
                        <a:pt x="40793" y="82465"/>
                      </a:cubicBezTo>
                      <a:cubicBezTo>
                        <a:pt x="40431" y="82361"/>
                        <a:pt x="40069" y="82243"/>
                        <a:pt x="39714" y="82118"/>
                      </a:cubicBezTo>
                      <a:cubicBezTo>
                        <a:pt x="39537" y="82051"/>
                        <a:pt x="39352" y="81992"/>
                        <a:pt x="39175" y="81918"/>
                      </a:cubicBezTo>
                      <a:cubicBezTo>
                        <a:pt x="39064" y="81874"/>
                        <a:pt x="38318" y="81571"/>
                        <a:pt x="38739" y="81748"/>
                      </a:cubicBezTo>
                      <a:cubicBezTo>
                        <a:pt x="39167" y="81926"/>
                        <a:pt x="38539" y="81660"/>
                        <a:pt x="38458" y="81623"/>
                      </a:cubicBezTo>
                      <a:cubicBezTo>
                        <a:pt x="38281" y="81541"/>
                        <a:pt x="38104" y="81460"/>
                        <a:pt x="37934" y="81379"/>
                      </a:cubicBezTo>
                      <a:cubicBezTo>
                        <a:pt x="37557" y="81194"/>
                        <a:pt x="37187" y="81002"/>
                        <a:pt x="36818" y="80803"/>
                      </a:cubicBezTo>
                      <a:cubicBezTo>
                        <a:pt x="36079" y="80396"/>
                        <a:pt x="35362" y="79953"/>
                        <a:pt x="34668" y="79480"/>
                      </a:cubicBezTo>
                      <a:cubicBezTo>
                        <a:pt x="34343" y="79259"/>
                        <a:pt x="34025" y="79022"/>
                        <a:pt x="33707" y="78786"/>
                      </a:cubicBezTo>
                      <a:cubicBezTo>
                        <a:pt x="33323" y="78505"/>
                        <a:pt x="33841" y="78860"/>
                        <a:pt x="33848" y="78897"/>
                      </a:cubicBezTo>
                      <a:cubicBezTo>
                        <a:pt x="33833" y="78852"/>
                        <a:pt x="33597" y="78697"/>
                        <a:pt x="33582" y="78683"/>
                      </a:cubicBezTo>
                      <a:cubicBezTo>
                        <a:pt x="33405" y="78542"/>
                        <a:pt x="33227" y="78394"/>
                        <a:pt x="33057" y="78247"/>
                      </a:cubicBezTo>
                      <a:cubicBezTo>
                        <a:pt x="32407" y="77700"/>
                        <a:pt x="31787" y="77117"/>
                        <a:pt x="31196" y="76503"/>
                      </a:cubicBezTo>
                      <a:cubicBezTo>
                        <a:pt x="30922" y="76215"/>
                        <a:pt x="30656" y="75927"/>
                        <a:pt x="30390" y="75632"/>
                      </a:cubicBezTo>
                      <a:cubicBezTo>
                        <a:pt x="30154" y="75366"/>
                        <a:pt x="29836" y="74753"/>
                        <a:pt x="29526" y="74590"/>
                      </a:cubicBezTo>
                      <a:cubicBezTo>
                        <a:pt x="29526" y="74590"/>
                        <a:pt x="29858" y="75041"/>
                        <a:pt x="29688" y="74804"/>
                      </a:cubicBezTo>
                      <a:cubicBezTo>
                        <a:pt x="29622" y="74716"/>
                        <a:pt x="29555" y="74627"/>
                        <a:pt x="29489" y="74531"/>
                      </a:cubicBezTo>
                      <a:cubicBezTo>
                        <a:pt x="29371" y="74376"/>
                        <a:pt x="29260" y="74213"/>
                        <a:pt x="29149" y="74051"/>
                      </a:cubicBezTo>
                      <a:cubicBezTo>
                        <a:pt x="28898" y="73681"/>
                        <a:pt x="28654" y="73312"/>
                        <a:pt x="28418" y="72928"/>
                      </a:cubicBezTo>
                      <a:cubicBezTo>
                        <a:pt x="28004" y="72241"/>
                        <a:pt x="27620" y="71532"/>
                        <a:pt x="27287" y="70800"/>
                      </a:cubicBezTo>
                      <a:cubicBezTo>
                        <a:pt x="27243" y="70697"/>
                        <a:pt x="27199" y="70601"/>
                        <a:pt x="27154" y="70498"/>
                      </a:cubicBezTo>
                      <a:cubicBezTo>
                        <a:pt x="27029" y="70232"/>
                        <a:pt x="27272" y="70778"/>
                        <a:pt x="27265" y="70764"/>
                      </a:cubicBezTo>
                      <a:cubicBezTo>
                        <a:pt x="27184" y="70483"/>
                        <a:pt x="27043" y="70210"/>
                        <a:pt x="26940" y="69936"/>
                      </a:cubicBezTo>
                      <a:cubicBezTo>
                        <a:pt x="26726" y="69375"/>
                        <a:pt x="26534" y="68806"/>
                        <a:pt x="26349" y="68230"/>
                      </a:cubicBezTo>
                      <a:cubicBezTo>
                        <a:pt x="25987" y="67092"/>
                        <a:pt x="25684" y="65932"/>
                        <a:pt x="25433" y="64765"/>
                      </a:cubicBezTo>
                      <a:cubicBezTo>
                        <a:pt x="25315" y="64218"/>
                        <a:pt x="25211" y="63672"/>
                        <a:pt x="25115" y="63125"/>
                      </a:cubicBezTo>
                      <a:cubicBezTo>
                        <a:pt x="25063" y="62852"/>
                        <a:pt x="25019" y="62579"/>
                        <a:pt x="24975" y="62298"/>
                      </a:cubicBezTo>
                      <a:cubicBezTo>
                        <a:pt x="24953" y="62143"/>
                        <a:pt x="24930" y="61980"/>
                        <a:pt x="24901" y="61825"/>
                      </a:cubicBezTo>
                      <a:cubicBezTo>
                        <a:pt x="24820" y="61301"/>
                        <a:pt x="24923" y="62047"/>
                        <a:pt x="24886" y="61714"/>
                      </a:cubicBezTo>
                      <a:cubicBezTo>
                        <a:pt x="24598" y="59358"/>
                        <a:pt x="24443" y="56994"/>
                        <a:pt x="24398" y="54623"/>
                      </a:cubicBezTo>
                      <a:cubicBezTo>
                        <a:pt x="24310" y="49718"/>
                        <a:pt x="24613" y="44820"/>
                        <a:pt x="24731" y="39922"/>
                      </a:cubicBezTo>
                      <a:cubicBezTo>
                        <a:pt x="24842" y="35527"/>
                        <a:pt x="24790" y="31168"/>
                        <a:pt x="24125" y="26817"/>
                      </a:cubicBezTo>
                      <a:cubicBezTo>
                        <a:pt x="23549" y="23028"/>
                        <a:pt x="22485" y="19364"/>
                        <a:pt x="20985" y="15840"/>
                      </a:cubicBezTo>
                      <a:cubicBezTo>
                        <a:pt x="18111" y="9088"/>
                        <a:pt x="13058" y="3046"/>
                        <a:pt x="5921" y="689"/>
                      </a:cubicBezTo>
                      <a:cubicBezTo>
                        <a:pt x="5093" y="416"/>
                        <a:pt x="4251" y="209"/>
                        <a:pt x="3394" y="54"/>
                      </a:cubicBezTo>
                      <a:cubicBezTo>
                        <a:pt x="2005" y="-197"/>
                        <a:pt x="417" y="431"/>
                        <a:pt x="69" y="1938"/>
                      </a:cubicBezTo>
                      <a:cubicBezTo>
                        <a:pt x="-234" y="3260"/>
                        <a:pt x="468" y="4988"/>
                        <a:pt x="1953" y="5262"/>
                      </a:cubicBezTo>
                      <a:lnTo>
                        <a:pt x="1953" y="5262"/>
                      </a:lnTo>
                      <a:close/>
                    </a:path>
                  </a:pathLst>
                </a:custGeom>
                <a:grpFill/>
                <a:ln w="737" cap="flat">
                  <a:noFill/>
                  <a:prstDash val="solid"/>
                  <a:miter/>
                </a:ln>
              </p:spPr>
              <p:txBody>
                <a:bodyPr/>
                <a:lstStyle/>
                <a:p>
                  <a:endParaRPr lang="en-US"/>
                </a:p>
              </p:txBody>
            </p:sp>
            <p:sp>
              <p:nvSpPr>
                <p:cNvPr id="654" name="Freeform 653">
                  <a:extLst>
                    <a:ext uri="{FF2B5EF4-FFF2-40B4-BE49-F238E27FC236}">
                      <a16:creationId xmlns:a16="http://schemas.microsoft.com/office/drawing/2014/main" id="{F472B8F4-4DBD-8A1A-0E74-B41B017E27D1}"/>
                    </a:ext>
                  </a:extLst>
                </p:cNvPr>
                <p:cNvSpPr/>
                <p:nvPr/>
              </p:nvSpPr>
              <p:spPr>
                <a:xfrm>
                  <a:off x="2477894" y="5493497"/>
                  <a:ext cx="56662" cy="91290"/>
                </a:xfrm>
                <a:custGeom>
                  <a:avLst/>
                  <a:gdLst>
                    <a:gd name="csX0" fmla="*/ 54700 w 56662"/>
                    <a:gd name="csY0" fmla="*/ 85979 h 91290"/>
                    <a:gd name="csX1" fmla="*/ 52129 w 56662"/>
                    <a:gd name="csY1" fmla="*/ 85233 h 91290"/>
                    <a:gd name="csX2" fmla="*/ 51575 w 56662"/>
                    <a:gd name="csY2" fmla="*/ 85019 h 91290"/>
                    <a:gd name="csX3" fmla="*/ 51752 w 56662"/>
                    <a:gd name="csY3" fmla="*/ 85093 h 91290"/>
                    <a:gd name="csX4" fmla="*/ 51449 w 56662"/>
                    <a:gd name="csY4" fmla="*/ 84953 h 91290"/>
                    <a:gd name="csX5" fmla="*/ 50260 w 56662"/>
                    <a:gd name="csY5" fmla="*/ 84340 h 91290"/>
                    <a:gd name="csX6" fmla="*/ 49262 w 56662"/>
                    <a:gd name="csY6" fmla="*/ 83734 h 91290"/>
                    <a:gd name="csX7" fmla="*/ 48176 w 56662"/>
                    <a:gd name="csY7" fmla="*/ 82973 h 91290"/>
                    <a:gd name="csX8" fmla="*/ 48331 w 56662"/>
                    <a:gd name="csY8" fmla="*/ 83091 h 91290"/>
                    <a:gd name="csX9" fmla="*/ 48073 w 56662"/>
                    <a:gd name="csY9" fmla="*/ 82884 h 91290"/>
                    <a:gd name="csX10" fmla="*/ 47630 w 56662"/>
                    <a:gd name="csY10" fmla="*/ 82508 h 91290"/>
                    <a:gd name="csX11" fmla="*/ 46654 w 56662"/>
                    <a:gd name="csY11" fmla="*/ 81599 h 91290"/>
                    <a:gd name="csX12" fmla="*/ 44911 w 56662"/>
                    <a:gd name="csY12" fmla="*/ 79649 h 91290"/>
                    <a:gd name="csX13" fmla="*/ 44866 w 56662"/>
                    <a:gd name="csY13" fmla="*/ 79590 h 91290"/>
                    <a:gd name="csX14" fmla="*/ 44512 w 56662"/>
                    <a:gd name="csY14" fmla="*/ 79102 h 91290"/>
                    <a:gd name="csX15" fmla="*/ 43736 w 56662"/>
                    <a:gd name="csY15" fmla="*/ 77957 h 91290"/>
                    <a:gd name="csX16" fmla="*/ 42384 w 56662"/>
                    <a:gd name="csY16" fmla="*/ 75600 h 91290"/>
                    <a:gd name="csX17" fmla="*/ 41793 w 56662"/>
                    <a:gd name="csY17" fmla="*/ 74404 h 91290"/>
                    <a:gd name="csX18" fmla="*/ 41534 w 56662"/>
                    <a:gd name="csY18" fmla="*/ 73835 h 91290"/>
                    <a:gd name="csX19" fmla="*/ 41394 w 56662"/>
                    <a:gd name="csY19" fmla="*/ 73510 h 91290"/>
                    <a:gd name="csX20" fmla="*/ 41424 w 56662"/>
                    <a:gd name="csY20" fmla="*/ 73576 h 91290"/>
                    <a:gd name="csX21" fmla="*/ 39687 w 56662"/>
                    <a:gd name="csY21" fmla="*/ 68309 h 91290"/>
                    <a:gd name="csX22" fmla="*/ 39074 w 56662"/>
                    <a:gd name="csY22" fmla="*/ 65532 h 91290"/>
                    <a:gd name="csX23" fmla="*/ 38852 w 56662"/>
                    <a:gd name="csY23" fmla="*/ 64269 h 91290"/>
                    <a:gd name="csX24" fmla="*/ 38742 w 56662"/>
                    <a:gd name="csY24" fmla="*/ 63545 h 91290"/>
                    <a:gd name="csX25" fmla="*/ 38764 w 56662"/>
                    <a:gd name="csY25" fmla="*/ 63722 h 91290"/>
                    <a:gd name="csX26" fmla="*/ 38719 w 56662"/>
                    <a:gd name="csY26" fmla="*/ 63360 h 91290"/>
                    <a:gd name="csX27" fmla="*/ 38623 w 56662"/>
                    <a:gd name="csY27" fmla="*/ 50255 h 91290"/>
                    <a:gd name="csX28" fmla="*/ 37419 w 56662"/>
                    <a:gd name="csY28" fmla="*/ 19798 h 91290"/>
                    <a:gd name="csX29" fmla="*/ 22961 w 56662"/>
                    <a:gd name="csY29" fmla="*/ 3088 h 91290"/>
                    <a:gd name="csX30" fmla="*/ 2902 w 56662"/>
                    <a:gd name="csY30" fmla="*/ 2697 h 91290"/>
                    <a:gd name="csX31" fmla="*/ 774 w 56662"/>
                    <a:gd name="csY31" fmla="*/ 4551 h 91290"/>
                    <a:gd name="csX32" fmla="*/ 774 w 56662"/>
                    <a:gd name="csY32" fmla="*/ 8370 h 91290"/>
                    <a:gd name="csX33" fmla="*/ 4594 w 56662"/>
                    <a:gd name="csY33" fmla="*/ 8370 h 91290"/>
                    <a:gd name="csX34" fmla="*/ 5421 w 56662"/>
                    <a:gd name="csY34" fmla="*/ 7558 h 91290"/>
                    <a:gd name="csX35" fmla="*/ 5820 w 56662"/>
                    <a:gd name="csY35" fmla="*/ 7210 h 91290"/>
                    <a:gd name="csX36" fmla="*/ 5628 w 56662"/>
                    <a:gd name="csY36" fmla="*/ 7358 h 91290"/>
                    <a:gd name="csX37" fmla="*/ 5864 w 56662"/>
                    <a:gd name="csY37" fmla="*/ 7181 h 91290"/>
                    <a:gd name="csX38" fmla="*/ 7822 w 56662"/>
                    <a:gd name="csY38" fmla="*/ 6065 h 91290"/>
                    <a:gd name="csX39" fmla="*/ 7512 w 56662"/>
                    <a:gd name="csY39" fmla="*/ 6198 h 91290"/>
                    <a:gd name="csX40" fmla="*/ 7778 w 56662"/>
                    <a:gd name="csY40" fmla="*/ 6095 h 91290"/>
                    <a:gd name="csX41" fmla="*/ 8251 w 56662"/>
                    <a:gd name="csY41" fmla="*/ 5925 h 91290"/>
                    <a:gd name="csX42" fmla="*/ 9366 w 56662"/>
                    <a:gd name="csY42" fmla="*/ 5622 h 91290"/>
                    <a:gd name="csX43" fmla="*/ 9861 w 56662"/>
                    <a:gd name="csY43" fmla="*/ 5519 h 91290"/>
                    <a:gd name="csX44" fmla="*/ 9861 w 56662"/>
                    <a:gd name="csY44" fmla="*/ 5504 h 91290"/>
                    <a:gd name="csX45" fmla="*/ 10962 w 56662"/>
                    <a:gd name="csY45" fmla="*/ 5408 h 91290"/>
                    <a:gd name="csX46" fmla="*/ 13297 w 56662"/>
                    <a:gd name="csY46" fmla="*/ 5474 h 91290"/>
                    <a:gd name="csX47" fmla="*/ 13548 w 56662"/>
                    <a:gd name="csY47" fmla="*/ 5497 h 91290"/>
                    <a:gd name="csX48" fmla="*/ 13807 w 56662"/>
                    <a:gd name="csY48" fmla="*/ 5541 h 91290"/>
                    <a:gd name="csX49" fmla="*/ 15040 w 56662"/>
                    <a:gd name="csY49" fmla="*/ 5792 h 91290"/>
                    <a:gd name="csX50" fmla="*/ 17360 w 56662"/>
                    <a:gd name="csY50" fmla="*/ 6479 h 91290"/>
                    <a:gd name="csX51" fmla="*/ 18513 w 56662"/>
                    <a:gd name="csY51" fmla="*/ 6922 h 91290"/>
                    <a:gd name="csX52" fmla="*/ 18254 w 56662"/>
                    <a:gd name="csY52" fmla="*/ 6811 h 91290"/>
                    <a:gd name="csX53" fmla="*/ 18557 w 56662"/>
                    <a:gd name="csY53" fmla="*/ 6944 h 91290"/>
                    <a:gd name="csX54" fmla="*/ 19163 w 56662"/>
                    <a:gd name="csY54" fmla="*/ 7225 h 91290"/>
                    <a:gd name="csX55" fmla="*/ 23640 w 56662"/>
                    <a:gd name="csY55" fmla="*/ 9885 h 91290"/>
                    <a:gd name="csX56" fmla="*/ 24128 w 56662"/>
                    <a:gd name="csY56" fmla="*/ 10246 h 91290"/>
                    <a:gd name="csX57" fmla="*/ 23995 w 56662"/>
                    <a:gd name="csY57" fmla="*/ 10136 h 91290"/>
                    <a:gd name="csX58" fmla="*/ 24268 w 56662"/>
                    <a:gd name="csY58" fmla="*/ 10350 h 91290"/>
                    <a:gd name="csX59" fmla="*/ 25332 w 56662"/>
                    <a:gd name="csY59" fmla="*/ 11236 h 91290"/>
                    <a:gd name="csX60" fmla="*/ 27201 w 56662"/>
                    <a:gd name="csY60" fmla="*/ 13024 h 91290"/>
                    <a:gd name="csX61" fmla="*/ 28886 w 56662"/>
                    <a:gd name="csY61" fmla="*/ 14945 h 91290"/>
                    <a:gd name="csX62" fmla="*/ 28930 w 56662"/>
                    <a:gd name="csY62" fmla="*/ 14996 h 91290"/>
                    <a:gd name="csX63" fmla="*/ 29277 w 56662"/>
                    <a:gd name="csY63" fmla="*/ 15469 h 91290"/>
                    <a:gd name="csX64" fmla="*/ 30024 w 56662"/>
                    <a:gd name="csY64" fmla="*/ 16570 h 91290"/>
                    <a:gd name="csX65" fmla="*/ 31220 w 56662"/>
                    <a:gd name="csY65" fmla="*/ 18705 h 91290"/>
                    <a:gd name="csX66" fmla="*/ 31494 w 56662"/>
                    <a:gd name="csY66" fmla="*/ 19288 h 91290"/>
                    <a:gd name="csX67" fmla="*/ 31619 w 56662"/>
                    <a:gd name="csY67" fmla="*/ 19584 h 91290"/>
                    <a:gd name="csX68" fmla="*/ 31501 w 56662"/>
                    <a:gd name="csY68" fmla="*/ 19303 h 91290"/>
                    <a:gd name="csX69" fmla="*/ 32041 w 56662"/>
                    <a:gd name="csY69" fmla="*/ 20781 h 91290"/>
                    <a:gd name="csX70" fmla="*/ 33016 w 56662"/>
                    <a:gd name="csY70" fmla="*/ 24297 h 91290"/>
                    <a:gd name="csX71" fmla="*/ 33370 w 56662"/>
                    <a:gd name="csY71" fmla="*/ 26077 h 91290"/>
                    <a:gd name="csX72" fmla="*/ 33511 w 56662"/>
                    <a:gd name="csY72" fmla="*/ 26912 h 91290"/>
                    <a:gd name="csX73" fmla="*/ 33585 w 56662"/>
                    <a:gd name="csY73" fmla="*/ 27392 h 91290"/>
                    <a:gd name="csX74" fmla="*/ 33599 w 56662"/>
                    <a:gd name="csY74" fmla="*/ 27510 h 91290"/>
                    <a:gd name="csX75" fmla="*/ 34013 w 56662"/>
                    <a:gd name="csY75" fmla="*/ 34794 h 91290"/>
                    <a:gd name="csX76" fmla="*/ 33237 w 56662"/>
                    <a:gd name="csY76" fmla="*/ 49768 h 91290"/>
                    <a:gd name="csX77" fmla="*/ 33237 w 56662"/>
                    <a:gd name="csY77" fmla="*/ 62828 h 91290"/>
                    <a:gd name="csX78" fmla="*/ 35868 w 56662"/>
                    <a:gd name="csY78" fmla="*/ 74197 h 91290"/>
                    <a:gd name="csX79" fmla="*/ 50770 w 56662"/>
                    <a:gd name="csY79" fmla="*/ 90508 h 91290"/>
                    <a:gd name="csX80" fmla="*/ 53267 w 56662"/>
                    <a:gd name="csY80" fmla="*/ 91224 h 91290"/>
                    <a:gd name="csX81" fmla="*/ 56591 w 56662"/>
                    <a:gd name="csY81" fmla="*/ 89341 h 91290"/>
                    <a:gd name="csX82" fmla="*/ 54707 w 56662"/>
                    <a:gd name="csY82" fmla="*/ 86016 h 91290"/>
                    <a:gd name="csX83" fmla="*/ 54707 w 56662"/>
                    <a:gd name="csY83" fmla="*/ 86016 h 9129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Lst>
                  <a:rect l="l" t="t" r="r" b="b"/>
                  <a:pathLst>
                    <a:path w="56662" h="91290">
                      <a:moveTo>
                        <a:pt x="54700" y="85979"/>
                      </a:moveTo>
                      <a:cubicBezTo>
                        <a:pt x="53828" y="85787"/>
                        <a:pt x="52964" y="85544"/>
                        <a:pt x="52129" y="85233"/>
                      </a:cubicBezTo>
                      <a:cubicBezTo>
                        <a:pt x="51966" y="85174"/>
                        <a:pt x="51745" y="85026"/>
                        <a:pt x="51575" y="85019"/>
                      </a:cubicBezTo>
                      <a:cubicBezTo>
                        <a:pt x="51937" y="85034"/>
                        <a:pt x="52018" y="85219"/>
                        <a:pt x="51752" y="85093"/>
                      </a:cubicBezTo>
                      <a:cubicBezTo>
                        <a:pt x="51649" y="85049"/>
                        <a:pt x="51545" y="85004"/>
                        <a:pt x="51449" y="84953"/>
                      </a:cubicBezTo>
                      <a:cubicBezTo>
                        <a:pt x="51043" y="84761"/>
                        <a:pt x="50651" y="84561"/>
                        <a:pt x="50260" y="84340"/>
                      </a:cubicBezTo>
                      <a:cubicBezTo>
                        <a:pt x="49920" y="84147"/>
                        <a:pt x="49587" y="83948"/>
                        <a:pt x="49262" y="83734"/>
                      </a:cubicBezTo>
                      <a:cubicBezTo>
                        <a:pt x="48952" y="83534"/>
                        <a:pt x="48516" y="83069"/>
                        <a:pt x="48176" y="82973"/>
                      </a:cubicBezTo>
                      <a:cubicBezTo>
                        <a:pt x="48487" y="83062"/>
                        <a:pt x="48561" y="83283"/>
                        <a:pt x="48331" y="83091"/>
                      </a:cubicBezTo>
                      <a:cubicBezTo>
                        <a:pt x="48243" y="83017"/>
                        <a:pt x="48162" y="82951"/>
                        <a:pt x="48073" y="82884"/>
                      </a:cubicBezTo>
                      <a:cubicBezTo>
                        <a:pt x="47925" y="82759"/>
                        <a:pt x="47777" y="82633"/>
                        <a:pt x="47630" y="82508"/>
                      </a:cubicBezTo>
                      <a:cubicBezTo>
                        <a:pt x="47297" y="82212"/>
                        <a:pt x="46965" y="81909"/>
                        <a:pt x="46654" y="81599"/>
                      </a:cubicBezTo>
                      <a:cubicBezTo>
                        <a:pt x="46034" y="80978"/>
                        <a:pt x="45465" y="80321"/>
                        <a:pt x="44911" y="79649"/>
                      </a:cubicBezTo>
                      <a:cubicBezTo>
                        <a:pt x="44608" y="79279"/>
                        <a:pt x="45258" y="80121"/>
                        <a:pt x="44866" y="79590"/>
                      </a:cubicBezTo>
                      <a:cubicBezTo>
                        <a:pt x="44748" y="79427"/>
                        <a:pt x="44630" y="79265"/>
                        <a:pt x="44512" y="79102"/>
                      </a:cubicBezTo>
                      <a:cubicBezTo>
                        <a:pt x="44246" y="78725"/>
                        <a:pt x="43987" y="78341"/>
                        <a:pt x="43736" y="77957"/>
                      </a:cubicBezTo>
                      <a:cubicBezTo>
                        <a:pt x="43248" y="77196"/>
                        <a:pt x="42798" y="76406"/>
                        <a:pt x="42384" y="75600"/>
                      </a:cubicBezTo>
                      <a:cubicBezTo>
                        <a:pt x="42177" y="75209"/>
                        <a:pt x="41985" y="74810"/>
                        <a:pt x="41793" y="74404"/>
                      </a:cubicBezTo>
                      <a:cubicBezTo>
                        <a:pt x="41704" y="74212"/>
                        <a:pt x="41616" y="74027"/>
                        <a:pt x="41534" y="73835"/>
                      </a:cubicBezTo>
                      <a:cubicBezTo>
                        <a:pt x="41483" y="73724"/>
                        <a:pt x="41438" y="73613"/>
                        <a:pt x="41394" y="73510"/>
                      </a:cubicBezTo>
                      <a:cubicBezTo>
                        <a:pt x="41246" y="73185"/>
                        <a:pt x="41653" y="74138"/>
                        <a:pt x="41424" y="73576"/>
                      </a:cubicBezTo>
                      <a:cubicBezTo>
                        <a:pt x="40729" y="71863"/>
                        <a:pt x="40145" y="70104"/>
                        <a:pt x="39687" y="68309"/>
                      </a:cubicBezTo>
                      <a:cubicBezTo>
                        <a:pt x="39451" y="67393"/>
                        <a:pt x="39251" y="66463"/>
                        <a:pt x="39074" y="65532"/>
                      </a:cubicBezTo>
                      <a:cubicBezTo>
                        <a:pt x="38993" y="65111"/>
                        <a:pt x="38919" y="64690"/>
                        <a:pt x="38852" y="64269"/>
                      </a:cubicBezTo>
                      <a:cubicBezTo>
                        <a:pt x="38815" y="64025"/>
                        <a:pt x="38779" y="63788"/>
                        <a:pt x="38742" y="63545"/>
                      </a:cubicBezTo>
                      <a:cubicBezTo>
                        <a:pt x="38719" y="63390"/>
                        <a:pt x="38690" y="63020"/>
                        <a:pt x="38764" y="63722"/>
                      </a:cubicBezTo>
                      <a:cubicBezTo>
                        <a:pt x="38749" y="63604"/>
                        <a:pt x="38734" y="63478"/>
                        <a:pt x="38719" y="63360"/>
                      </a:cubicBezTo>
                      <a:cubicBezTo>
                        <a:pt x="38180" y="59009"/>
                        <a:pt x="38357" y="54621"/>
                        <a:pt x="38623" y="50255"/>
                      </a:cubicBezTo>
                      <a:cubicBezTo>
                        <a:pt x="39237" y="40142"/>
                        <a:pt x="40552" y="29652"/>
                        <a:pt x="37419" y="19798"/>
                      </a:cubicBezTo>
                      <a:cubicBezTo>
                        <a:pt x="35114" y="12566"/>
                        <a:pt x="29632" y="6619"/>
                        <a:pt x="22961" y="3088"/>
                      </a:cubicBezTo>
                      <a:cubicBezTo>
                        <a:pt x="16932" y="-103"/>
                        <a:pt x="8790" y="-1698"/>
                        <a:pt x="2902" y="2697"/>
                      </a:cubicBezTo>
                      <a:cubicBezTo>
                        <a:pt x="2141" y="3266"/>
                        <a:pt x="1424" y="3857"/>
                        <a:pt x="774" y="4551"/>
                      </a:cubicBezTo>
                      <a:cubicBezTo>
                        <a:pt x="-187" y="5585"/>
                        <a:pt x="-327" y="7358"/>
                        <a:pt x="774" y="8370"/>
                      </a:cubicBezTo>
                      <a:cubicBezTo>
                        <a:pt x="1823" y="9330"/>
                        <a:pt x="3567" y="9478"/>
                        <a:pt x="4594" y="8370"/>
                      </a:cubicBezTo>
                      <a:cubicBezTo>
                        <a:pt x="4860" y="8089"/>
                        <a:pt x="5133" y="7816"/>
                        <a:pt x="5421" y="7558"/>
                      </a:cubicBezTo>
                      <a:cubicBezTo>
                        <a:pt x="5554" y="7439"/>
                        <a:pt x="5687" y="7329"/>
                        <a:pt x="5820" y="7210"/>
                      </a:cubicBezTo>
                      <a:cubicBezTo>
                        <a:pt x="5975" y="7077"/>
                        <a:pt x="6167" y="7055"/>
                        <a:pt x="5628" y="7358"/>
                      </a:cubicBezTo>
                      <a:cubicBezTo>
                        <a:pt x="5709" y="7314"/>
                        <a:pt x="5790" y="7240"/>
                        <a:pt x="5864" y="7181"/>
                      </a:cubicBezTo>
                      <a:cubicBezTo>
                        <a:pt x="6485" y="6738"/>
                        <a:pt x="7150" y="6405"/>
                        <a:pt x="7822" y="6065"/>
                      </a:cubicBezTo>
                      <a:cubicBezTo>
                        <a:pt x="8073" y="5940"/>
                        <a:pt x="7475" y="6206"/>
                        <a:pt x="7512" y="6198"/>
                      </a:cubicBezTo>
                      <a:cubicBezTo>
                        <a:pt x="7601" y="6176"/>
                        <a:pt x="7697" y="6124"/>
                        <a:pt x="7778" y="6095"/>
                      </a:cubicBezTo>
                      <a:cubicBezTo>
                        <a:pt x="7933" y="6036"/>
                        <a:pt x="8096" y="5977"/>
                        <a:pt x="8251" y="5925"/>
                      </a:cubicBezTo>
                      <a:cubicBezTo>
                        <a:pt x="8620" y="5807"/>
                        <a:pt x="8989" y="5703"/>
                        <a:pt x="9366" y="5622"/>
                      </a:cubicBezTo>
                      <a:cubicBezTo>
                        <a:pt x="9529" y="5585"/>
                        <a:pt x="9699" y="5548"/>
                        <a:pt x="9861" y="5519"/>
                      </a:cubicBezTo>
                      <a:cubicBezTo>
                        <a:pt x="10083" y="5474"/>
                        <a:pt x="10755" y="5445"/>
                        <a:pt x="9861" y="5504"/>
                      </a:cubicBezTo>
                      <a:cubicBezTo>
                        <a:pt x="10231" y="5482"/>
                        <a:pt x="10593" y="5423"/>
                        <a:pt x="10962" y="5408"/>
                      </a:cubicBezTo>
                      <a:cubicBezTo>
                        <a:pt x="11738" y="5371"/>
                        <a:pt x="12521" y="5393"/>
                        <a:pt x="13297" y="5474"/>
                      </a:cubicBezTo>
                      <a:cubicBezTo>
                        <a:pt x="13408" y="5489"/>
                        <a:pt x="14050" y="5563"/>
                        <a:pt x="13548" y="5497"/>
                      </a:cubicBezTo>
                      <a:cubicBezTo>
                        <a:pt x="13068" y="5430"/>
                        <a:pt x="13674" y="5519"/>
                        <a:pt x="13807" y="5541"/>
                      </a:cubicBezTo>
                      <a:cubicBezTo>
                        <a:pt x="14220" y="5607"/>
                        <a:pt x="14634" y="5696"/>
                        <a:pt x="15040" y="5792"/>
                      </a:cubicBezTo>
                      <a:cubicBezTo>
                        <a:pt x="15824" y="5977"/>
                        <a:pt x="16599" y="6206"/>
                        <a:pt x="17360" y="6479"/>
                      </a:cubicBezTo>
                      <a:cubicBezTo>
                        <a:pt x="17752" y="6619"/>
                        <a:pt x="18129" y="6775"/>
                        <a:pt x="18513" y="6922"/>
                      </a:cubicBezTo>
                      <a:cubicBezTo>
                        <a:pt x="18786" y="7026"/>
                        <a:pt x="18239" y="6804"/>
                        <a:pt x="18254" y="6811"/>
                      </a:cubicBezTo>
                      <a:cubicBezTo>
                        <a:pt x="18328" y="6863"/>
                        <a:pt x="18469" y="6907"/>
                        <a:pt x="18557" y="6944"/>
                      </a:cubicBezTo>
                      <a:cubicBezTo>
                        <a:pt x="18764" y="7033"/>
                        <a:pt x="18963" y="7129"/>
                        <a:pt x="19163" y="7225"/>
                      </a:cubicBezTo>
                      <a:cubicBezTo>
                        <a:pt x="20729" y="7971"/>
                        <a:pt x="22229" y="8865"/>
                        <a:pt x="23640" y="9885"/>
                      </a:cubicBezTo>
                      <a:cubicBezTo>
                        <a:pt x="23803" y="10003"/>
                        <a:pt x="23965" y="10121"/>
                        <a:pt x="24128" y="10246"/>
                      </a:cubicBezTo>
                      <a:cubicBezTo>
                        <a:pt x="24534" y="10549"/>
                        <a:pt x="23995" y="10143"/>
                        <a:pt x="23995" y="10136"/>
                      </a:cubicBezTo>
                      <a:cubicBezTo>
                        <a:pt x="24002" y="10136"/>
                        <a:pt x="24283" y="10365"/>
                        <a:pt x="24268" y="10350"/>
                      </a:cubicBezTo>
                      <a:cubicBezTo>
                        <a:pt x="24630" y="10638"/>
                        <a:pt x="24985" y="10934"/>
                        <a:pt x="25332" y="11236"/>
                      </a:cubicBezTo>
                      <a:cubicBezTo>
                        <a:pt x="25982" y="11805"/>
                        <a:pt x="26603" y="12396"/>
                        <a:pt x="27201" y="13024"/>
                      </a:cubicBezTo>
                      <a:cubicBezTo>
                        <a:pt x="27792" y="13637"/>
                        <a:pt x="28347" y="14287"/>
                        <a:pt x="28886" y="14945"/>
                      </a:cubicBezTo>
                      <a:cubicBezTo>
                        <a:pt x="29189" y="15314"/>
                        <a:pt x="28568" y="14516"/>
                        <a:pt x="28930" y="14996"/>
                      </a:cubicBezTo>
                      <a:cubicBezTo>
                        <a:pt x="29048" y="15152"/>
                        <a:pt x="29167" y="15314"/>
                        <a:pt x="29277" y="15469"/>
                      </a:cubicBezTo>
                      <a:cubicBezTo>
                        <a:pt x="29536" y="15831"/>
                        <a:pt x="29787" y="16201"/>
                        <a:pt x="30024" y="16570"/>
                      </a:cubicBezTo>
                      <a:cubicBezTo>
                        <a:pt x="30460" y="17257"/>
                        <a:pt x="30866" y="17973"/>
                        <a:pt x="31220" y="18705"/>
                      </a:cubicBezTo>
                      <a:cubicBezTo>
                        <a:pt x="31316" y="18897"/>
                        <a:pt x="31405" y="19089"/>
                        <a:pt x="31494" y="19288"/>
                      </a:cubicBezTo>
                      <a:cubicBezTo>
                        <a:pt x="31538" y="19377"/>
                        <a:pt x="31568" y="19495"/>
                        <a:pt x="31619" y="19584"/>
                      </a:cubicBezTo>
                      <a:cubicBezTo>
                        <a:pt x="31627" y="19599"/>
                        <a:pt x="31398" y="19030"/>
                        <a:pt x="31501" y="19303"/>
                      </a:cubicBezTo>
                      <a:cubicBezTo>
                        <a:pt x="31679" y="19798"/>
                        <a:pt x="31871" y="20278"/>
                        <a:pt x="32041" y="20781"/>
                      </a:cubicBezTo>
                      <a:cubicBezTo>
                        <a:pt x="32425" y="21933"/>
                        <a:pt x="32750" y="23108"/>
                        <a:pt x="33016" y="24297"/>
                      </a:cubicBezTo>
                      <a:cubicBezTo>
                        <a:pt x="33149" y="24888"/>
                        <a:pt x="33267" y="25479"/>
                        <a:pt x="33370" y="26077"/>
                      </a:cubicBezTo>
                      <a:cubicBezTo>
                        <a:pt x="33422" y="26358"/>
                        <a:pt x="33466" y="26631"/>
                        <a:pt x="33511" y="26912"/>
                      </a:cubicBezTo>
                      <a:cubicBezTo>
                        <a:pt x="33533" y="27074"/>
                        <a:pt x="33555" y="27229"/>
                        <a:pt x="33585" y="27392"/>
                      </a:cubicBezTo>
                      <a:cubicBezTo>
                        <a:pt x="33659" y="27835"/>
                        <a:pt x="33511" y="26742"/>
                        <a:pt x="33599" y="27510"/>
                      </a:cubicBezTo>
                      <a:cubicBezTo>
                        <a:pt x="33895" y="29926"/>
                        <a:pt x="34013" y="32364"/>
                        <a:pt x="34013" y="34794"/>
                      </a:cubicBezTo>
                      <a:cubicBezTo>
                        <a:pt x="34013" y="39795"/>
                        <a:pt x="33555" y="44781"/>
                        <a:pt x="33237" y="49768"/>
                      </a:cubicBezTo>
                      <a:cubicBezTo>
                        <a:pt x="32964" y="54111"/>
                        <a:pt x="32757" y="58492"/>
                        <a:pt x="33237" y="62828"/>
                      </a:cubicBezTo>
                      <a:cubicBezTo>
                        <a:pt x="33673" y="66706"/>
                        <a:pt x="34464" y="70540"/>
                        <a:pt x="35868" y="74197"/>
                      </a:cubicBezTo>
                      <a:cubicBezTo>
                        <a:pt x="38601" y="81348"/>
                        <a:pt x="43374" y="87789"/>
                        <a:pt x="50770" y="90508"/>
                      </a:cubicBezTo>
                      <a:cubicBezTo>
                        <a:pt x="51582" y="90803"/>
                        <a:pt x="52417" y="91040"/>
                        <a:pt x="53267" y="91224"/>
                      </a:cubicBezTo>
                      <a:cubicBezTo>
                        <a:pt x="54641" y="91520"/>
                        <a:pt x="56252" y="90818"/>
                        <a:pt x="56591" y="89341"/>
                      </a:cubicBezTo>
                      <a:cubicBezTo>
                        <a:pt x="56902" y="87981"/>
                        <a:pt x="56185" y="86334"/>
                        <a:pt x="54707" y="86016"/>
                      </a:cubicBezTo>
                      <a:lnTo>
                        <a:pt x="54707" y="86016"/>
                      </a:lnTo>
                      <a:close/>
                    </a:path>
                  </a:pathLst>
                </a:custGeom>
                <a:grpFill/>
                <a:ln w="737" cap="flat">
                  <a:noFill/>
                  <a:prstDash val="solid"/>
                  <a:miter/>
                </a:ln>
              </p:spPr>
              <p:txBody>
                <a:bodyPr/>
                <a:lstStyle/>
                <a:p>
                  <a:endParaRPr lang="en-US"/>
                </a:p>
              </p:txBody>
            </p:sp>
            <p:sp>
              <p:nvSpPr>
                <p:cNvPr id="655" name="Freeform 654">
                  <a:extLst>
                    <a:ext uri="{FF2B5EF4-FFF2-40B4-BE49-F238E27FC236}">
                      <a16:creationId xmlns:a16="http://schemas.microsoft.com/office/drawing/2014/main" id="{27D20C70-2BA8-2EC1-F95E-2288601988E0}"/>
                    </a:ext>
                  </a:extLst>
                </p:cNvPr>
                <p:cNvSpPr/>
                <p:nvPr/>
              </p:nvSpPr>
              <p:spPr>
                <a:xfrm>
                  <a:off x="2512033" y="5464944"/>
                  <a:ext cx="165188" cy="84686"/>
                </a:xfrm>
                <a:custGeom>
                  <a:avLst/>
                  <a:gdLst>
                    <a:gd name="csX0" fmla="*/ 159872 w 165188"/>
                    <a:gd name="csY0" fmla="*/ 1990 h 84686"/>
                    <a:gd name="csX1" fmla="*/ 156865 w 165188"/>
                    <a:gd name="csY1" fmla="*/ 10507 h 84686"/>
                    <a:gd name="csX2" fmla="*/ 156510 w 165188"/>
                    <a:gd name="csY2" fmla="*/ 11386 h 84686"/>
                    <a:gd name="csX3" fmla="*/ 156281 w 165188"/>
                    <a:gd name="csY3" fmla="*/ 11933 h 84686"/>
                    <a:gd name="csX4" fmla="*/ 156229 w 165188"/>
                    <a:gd name="csY4" fmla="*/ 12051 h 84686"/>
                    <a:gd name="csX5" fmla="*/ 155321 w 165188"/>
                    <a:gd name="csY5" fmla="*/ 14119 h 84686"/>
                    <a:gd name="csX6" fmla="*/ 153429 w 165188"/>
                    <a:gd name="csY6" fmla="*/ 18086 h 84686"/>
                    <a:gd name="csX7" fmla="*/ 144187 w 165188"/>
                    <a:gd name="csY7" fmla="*/ 33304 h 84686"/>
                    <a:gd name="csX8" fmla="*/ 142916 w 165188"/>
                    <a:gd name="csY8" fmla="*/ 35025 h 84686"/>
                    <a:gd name="csX9" fmla="*/ 142199 w 165188"/>
                    <a:gd name="csY9" fmla="*/ 35970 h 84686"/>
                    <a:gd name="csX10" fmla="*/ 142185 w 165188"/>
                    <a:gd name="csY10" fmla="*/ 35985 h 84686"/>
                    <a:gd name="csX11" fmla="*/ 141741 w 165188"/>
                    <a:gd name="csY11" fmla="*/ 36547 h 84686"/>
                    <a:gd name="csX12" fmla="*/ 138875 w 165188"/>
                    <a:gd name="csY12" fmla="*/ 40041 h 84686"/>
                    <a:gd name="csX13" fmla="*/ 132905 w 165188"/>
                    <a:gd name="csY13" fmla="*/ 46505 h 84686"/>
                    <a:gd name="csX14" fmla="*/ 126278 w 165188"/>
                    <a:gd name="csY14" fmla="*/ 52651 h 84686"/>
                    <a:gd name="csX15" fmla="*/ 122879 w 165188"/>
                    <a:gd name="csY15" fmla="*/ 55443 h 84686"/>
                    <a:gd name="csX16" fmla="*/ 122037 w 165188"/>
                    <a:gd name="csY16" fmla="*/ 56100 h 84686"/>
                    <a:gd name="csX17" fmla="*/ 122022 w 165188"/>
                    <a:gd name="csY17" fmla="*/ 56115 h 84686"/>
                    <a:gd name="csX18" fmla="*/ 121549 w 165188"/>
                    <a:gd name="csY18" fmla="*/ 56477 h 84686"/>
                    <a:gd name="csX19" fmla="*/ 119732 w 165188"/>
                    <a:gd name="csY19" fmla="*/ 57822 h 84686"/>
                    <a:gd name="csX20" fmla="*/ 104535 w 165188"/>
                    <a:gd name="csY20" fmla="*/ 67092 h 84686"/>
                    <a:gd name="csX21" fmla="*/ 100456 w 165188"/>
                    <a:gd name="csY21" fmla="*/ 69035 h 84686"/>
                    <a:gd name="csX22" fmla="*/ 98498 w 165188"/>
                    <a:gd name="csY22" fmla="*/ 69892 h 84686"/>
                    <a:gd name="csX23" fmla="*/ 98380 w 165188"/>
                    <a:gd name="csY23" fmla="*/ 69944 h 84686"/>
                    <a:gd name="csX24" fmla="*/ 97834 w 165188"/>
                    <a:gd name="csY24" fmla="*/ 70173 h 84686"/>
                    <a:gd name="csX25" fmla="*/ 96733 w 165188"/>
                    <a:gd name="csY25" fmla="*/ 70616 h 84686"/>
                    <a:gd name="csX26" fmla="*/ 87032 w 165188"/>
                    <a:gd name="csY26" fmla="*/ 74014 h 84686"/>
                    <a:gd name="csX27" fmla="*/ 76718 w 165188"/>
                    <a:gd name="csY27" fmla="*/ 76747 h 84686"/>
                    <a:gd name="csX28" fmla="*/ 71517 w 165188"/>
                    <a:gd name="csY28" fmla="*/ 77774 h 84686"/>
                    <a:gd name="csX29" fmla="*/ 69057 w 165188"/>
                    <a:gd name="csY29" fmla="*/ 78173 h 84686"/>
                    <a:gd name="csX30" fmla="*/ 67963 w 165188"/>
                    <a:gd name="csY30" fmla="*/ 78336 h 84686"/>
                    <a:gd name="csX31" fmla="*/ 67505 w 165188"/>
                    <a:gd name="csY31" fmla="*/ 78402 h 84686"/>
                    <a:gd name="csX32" fmla="*/ 66914 w 165188"/>
                    <a:gd name="csY32" fmla="*/ 78476 h 84686"/>
                    <a:gd name="csX33" fmla="*/ 46678 w 165188"/>
                    <a:gd name="csY33" fmla="*/ 79037 h 84686"/>
                    <a:gd name="csX34" fmla="*/ 41750 w 165188"/>
                    <a:gd name="csY34" fmla="*/ 78535 h 84686"/>
                    <a:gd name="csX35" fmla="*/ 41543 w 165188"/>
                    <a:gd name="csY35" fmla="*/ 78506 h 84686"/>
                    <a:gd name="csX36" fmla="*/ 40878 w 165188"/>
                    <a:gd name="csY36" fmla="*/ 78410 h 84686"/>
                    <a:gd name="csX37" fmla="*/ 39822 w 165188"/>
                    <a:gd name="csY37" fmla="*/ 78247 h 84686"/>
                    <a:gd name="csX38" fmla="*/ 37184 w 165188"/>
                    <a:gd name="csY38" fmla="*/ 77789 h 84686"/>
                    <a:gd name="csX39" fmla="*/ 27373 w 165188"/>
                    <a:gd name="csY39" fmla="*/ 75373 h 84686"/>
                    <a:gd name="csX40" fmla="*/ 22592 w 165188"/>
                    <a:gd name="csY40" fmla="*/ 73763 h 84686"/>
                    <a:gd name="csX41" fmla="*/ 20280 w 165188"/>
                    <a:gd name="csY41" fmla="*/ 72877 h 84686"/>
                    <a:gd name="csX42" fmla="*/ 19002 w 165188"/>
                    <a:gd name="csY42" fmla="*/ 72360 h 84686"/>
                    <a:gd name="csX43" fmla="*/ 18884 w 165188"/>
                    <a:gd name="csY43" fmla="*/ 72308 h 84686"/>
                    <a:gd name="csX44" fmla="*/ 18115 w 165188"/>
                    <a:gd name="csY44" fmla="*/ 71975 h 84686"/>
                    <a:gd name="csX45" fmla="*/ 8644 w 165188"/>
                    <a:gd name="csY45" fmla="*/ 67211 h 84686"/>
                    <a:gd name="csX46" fmla="*/ 4041 w 165188"/>
                    <a:gd name="csY46" fmla="*/ 64418 h 84686"/>
                    <a:gd name="csX47" fmla="*/ 347 w 165188"/>
                    <a:gd name="csY47" fmla="*/ 65386 h 84686"/>
                    <a:gd name="csX48" fmla="*/ 1315 w 165188"/>
                    <a:gd name="csY48" fmla="*/ 69080 h 84686"/>
                    <a:gd name="csX49" fmla="*/ 41491 w 165188"/>
                    <a:gd name="csY49" fmla="*/ 83891 h 84686"/>
                    <a:gd name="csX50" fmla="*/ 83375 w 165188"/>
                    <a:gd name="csY50" fmla="*/ 80670 h 84686"/>
                    <a:gd name="csX51" fmla="*/ 118860 w 165188"/>
                    <a:gd name="csY51" fmla="*/ 64980 h 84686"/>
                    <a:gd name="csX52" fmla="*/ 145783 w 165188"/>
                    <a:gd name="csY52" fmla="*/ 40070 h 84686"/>
                    <a:gd name="csX53" fmla="*/ 163677 w 165188"/>
                    <a:gd name="csY53" fmla="*/ 7692 h 84686"/>
                    <a:gd name="csX54" fmla="*/ 165088 w 165188"/>
                    <a:gd name="csY54" fmla="*/ 3401 h 84686"/>
                    <a:gd name="csX55" fmla="*/ 163204 w 165188"/>
                    <a:gd name="csY55" fmla="*/ 76 h 84686"/>
                    <a:gd name="csX56" fmla="*/ 159879 w 165188"/>
                    <a:gd name="csY56" fmla="*/ 1960 h 84686"/>
                    <a:gd name="csX57" fmla="*/ 159879 w 165188"/>
                    <a:gd name="csY57" fmla="*/ 1960 h 8468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Lst>
                  <a:rect l="l" t="t" r="r" b="b"/>
                  <a:pathLst>
                    <a:path w="165188" h="84686">
                      <a:moveTo>
                        <a:pt x="159872" y="1990"/>
                      </a:moveTo>
                      <a:cubicBezTo>
                        <a:pt x="158993" y="4871"/>
                        <a:pt x="157988" y="7715"/>
                        <a:pt x="156865" y="10507"/>
                      </a:cubicBezTo>
                      <a:cubicBezTo>
                        <a:pt x="156747" y="10802"/>
                        <a:pt x="156628" y="11098"/>
                        <a:pt x="156510" y="11386"/>
                      </a:cubicBezTo>
                      <a:cubicBezTo>
                        <a:pt x="156436" y="11571"/>
                        <a:pt x="156355" y="11748"/>
                        <a:pt x="156281" y="11933"/>
                      </a:cubicBezTo>
                      <a:cubicBezTo>
                        <a:pt x="156104" y="12361"/>
                        <a:pt x="156532" y="11349"/>
                        <a:pt x="156229" y="12051"/>
                      </a:cubicBezTo>
                      <a:cubicBezTo>
                        <a:pt x="155934" y="12738"/>
                        <a:pt x="155631" y="13432"/>
                        <a:pt x="155321" y="14119"/>
                      </a:cubicBezTo>
                      <a:cubicBezTo>
                        <a:pt x="154715" y="15456"/>
                        <a:pt x="154087" y="16779"/>
                        <a:pt x="153429" y="18086"/>
                      </a:cubicBezTo>
                      <a:cubicBezTo>
                        <a:pt x="150762" y="23398"/>
                        <a:pt x="147659" y="28487"/>
                        <a:pt x="144187" y="33304"/>
                      </a:cubicBezTo>
                      <a:cubicBezTo>
                        <a:pt x="143766" y="33880"/>
                        <a:pt x="143345" y="34456"/>
                        <a:pt x="142916" y="35025"/>
                      </a:cubicBezTo>
                      <a:cubicBezTo>
                        <a:pt x="142680" y="35343"/>
                        <a:pt x="142436" y="35660"/>
                        <a:pt x="142199" y="35970"/>
                      </a:cubicBezTo>
                      <a:cubicBezTo>
                        <a:pt x="142140" y="36044"/>
                        <a:pt x="141882" y="36369"/>
                        <a:pt x="142185" y="35985"/>
                      </a:cubicBezTo>
                      <a:cubicBezTo>
                        <a:pt x="142037" y="36170"/>
                        <a:pt x="141889" y="36362"/>
                        <a:pt x="141741" y="36547"/>
                      </a:cubicBezTo>
                      <a:cubicBezTo>
                        <a:pt x="140810" y="37729"/>
                        <a:pt x="139850" y="38896"/>
                        <a:pt x="138875" y="40041"/>
                      </a:cubicBezTo>
                      <a:cubicBezTo>
                        <a:pt x="136969" y="42272"/>
                        <a:pt x="134981" y="44429"/>
                        <a:pt x="132905" y="46505"/>
                      </a:cubicBezTo>
                      <a:cubicBezTo>
                        <a:pt x="130777" y="48639"/>
                        <a:pt x="128568" y="50686"/>
                        <a:pt x="126278" y="52651"/>
                      </a:cubicBezTo>
                      <a:cubicBezTo>
                        <a:pt x="125162" y="53604"/>
                        <a:pt x="124032" y="54534"/>
                        <a:pt x="122879" y="55443"/>
                      </a:cubicBezTo>
                      <a:cubicBezTo>
                        <a:pt x="122599" y="55665"/>
                        <a:pt x="122318" y="55886"/>
                        <a:pt x="122037" y="56100"/>
                      </a:cubicBezTo>
                      <a:cubicBezTo>
                        <a:pt x="122421" y="55798"/>
                        <a:pt x="122096" y="56056"/>
                        <a:pt x="122022" y="56115"/>
                      </a:cubicBezTo>
                      <a:cubicBezTo>
                        <a:pt x="121867" y="56233"/>
                        <a:pt x="121705" y="56359"/>
                        <a:pt x="121549" y="56477"/>
                      </a:cubicBezTo>
                      <a:cubicBezTo>
                        <a:pt x="120951" y="56935"/>
                        <a:pt x="120345" y="57378"/>
                        <a:pt x="119732" y="57822"/>
                      </a:cubicBezTo>
                      <a:cubicBezTo>
                        <a:pt x="114922" y="61308"/>
                        <a:pt x="109839" y="64418"/>
                        <a:pt x="104535" y="67092"/>
                      </a:cubicBezTo>
                      <a:cubicBezTo>
                        <a:pt x="103190" y="67772"/>
                        <a:pt x="101830" y="68415"/>
                        <a:pt x="100456" y="69035"/>
                      </a:cubicBezTo>
                      <a:cubicBezTo>
                        <a:pt x="99806" y="69331"/>
                        <a:pt x="99156" y="69612"/>
                        <a:pt x="98498" y="69892"/>
                      </a:cubicBezTo>
                      <a:cubicBezTo>
                        <a:pt x="97797" y="70195"/>
                        <a:pt x="98809" y="69767"/>
                        <a:pt x="98380" y="69944"/>
                      </a:cubicBezTo>
                      <a:cubicBezTo>
                        <a:pt x="98196" y="70018"/>
                        <a:pt x="98011" y="70099"/>
                        <a:pt x="97834" y="70173"/>
                      </a:cubicBezTo>
                      <a:cubicBezTo>
                        <a:pt x="97464" y="70321"/>
                        <a:pt x="97102" y="70476"/>
                        <a:pt x="96733" y="70616"/>
                      </a:cubicBezTo>
                      <a:cubicBezTo>
                        <a:pt x="93548" y="71887"/>
                        <a:pt x="90305" y="73002"/>
                        <a:pt x="87032" y="74014"/>
                      </a:cubicBezTo>
                      <a:cubicBezTo>
                        <a:pt x="83633" y="75063"/>
                        <a:pt x="80198" y="75987"/>
                        <a:pt x="76718" y="76747"/>
                      </a:cubicBezTo>
                      <a:cubicBezTo>
                        <a:pt x="74989" y="77132"/>
                        <a:pt x="73260" y="77471"/>
                        <a:pt x="71517" y="77774"/>
                      </a:cubicBezTo>
                      <a:cubicBezTo>
                        <a:pt x="70697" y="77915"/>
                        <a:pt x="69877" y="78055"/>
                        <a:pt x="69057" y="78173"/>
                      </a:cubicBezTo>
                      <a:cubicBezTo>
                        <a:pt x="68695" y="78225"/>
                        <a:pt x="68333" y="78284"/>
                        <a:pt x="67963" y="78336"/>
                      </a:cubicBezTo>
                      <a:cubicBezTo>
                        <a:pt x="68030" y="78328"/>
                        <a:pt x="67136" y="78454"/>
                        <a:pt x="67505" y="78402"/>
                      </a:cubicBezTo>
                      <a:cubicBezTo>
                        <a:pt x="67719" y="78373"/>
                        <a:pt x="67017" y="78469"/>
                        <a:pt x="66914" y="78476"/>
                      </a:cubicBezTo>
                      <a:cubicBezTo>
                        <a:pt x="60206" y="79318"/>
                        <a:pt x="53423" y="79540"/>
                        <a:pt x="46678" y="79037"/>
                      </a:cubicBezTo>
                      <a:cubicBezTo>
                        <a:pt x="45030" y="78912"/>
                        <a:pt x="43390" y="78742"/>
                        <a:pt x="41750" y="78535"/>
                      </a:cubicBezTo>
                      <a:cubicBezTo>
                        <a:pt x="40900" y="78432"/>
                        <a:pt x="42046" y="78579"/>
                        <a:pt x="41543" y="78506"/>
                      </a:cubicBezTo>
                      <a:cubicBezTo>
                        <a:pt x="41321" y="78476"/>
                        <a:pt x="41100" y="78447"/>
                        <a:pt x="40878" y="78410"/>
                      </a:cubicBezTo>
                      <a:cubicBezTo>
                        <a:pt x="40524" y="78358"/>
                        <a:pt x="40169" y="78306"/>
                        <a:pt x="39822" y="78247"/>
                      </a:cubicBezTo>
                      <a:cubicBezTo>
                        <a:pt x="38942" y="78107"/>
                        <a:pt x="38056" y="77952"/>
                        <a:pt x="37184" y="77789"/>
                      </a:cubicBezTo>
                      <a:cubicBezTo>
                        <a:pt x="33874" y="77169"/>
                        <a:pt x="30594" y="76356"/>
                        <a:pt x="27373" y="75373"/>
                      </a:cubicBezTo>
                      <a:cubicBezTo>
                        <a:pt x="25762" y="74878"/>
                        <a:pt x="24166" y="74347"/>
                        <a:pt x="22592" y="73763"/>
                      </a:cubicBezTo>
                      <a:cubicBezTo>
                        <a:pt x="21817" y="73475"/>
                        <a:pt x="21048" y="73187"/>
                        <a:pt x="20280" y="72877"/>
                      </a:cubicBezTo>
                      <a:cubicBezTo>
                        <a:pt x="19851" y="72707"/>
                        <a:pt x="19423" y="72529"/>
                        <a:pt x="19002" y="72360"/>
                      </a:cubicBezTo>
                      <a:cubicBezTo>
                        <a:pt x="18958" y="72337"/>
                        <a:pt x="18529" y="72160"/>
                        <a:pt x="18884" y="72308"/>
                      </a:cubicBezTo>
                      <a:cubicBezTo>
                        <a:pt x="18625" y="72197"/>
                        <a:pt x="18374" y="72086"/>
                        <a:pt x="18115" y="71975"/>
                      </a:cubicBezTo>
                      <a:cubicBezTo>
                        <a:pt x="14872" y="70564"/>
                        <a:pt x="11710" y="68969"/>
                        <a:pt x="8644" y="67211"/>
                      </a:cubicBezTo>
                      <a:cubicBezTo>
                        <a:pt x="7085" y="66317"/>
                        <a:pt x="5555" y="65386"/>
                        <a:pt x="4041" y="64418"/>
                      </a:cubicBezTo>
                      <a:cubicBezTo>
                        <a:pt x="2851" y="63657"/>
                        <a:pt x="1004" y="64138"/>
                        <a:pt x="347" y="65386"/>
                      </a:cubicBezTo>
                      <a:cubicBezTo>
                        <a:pt x="-363" y="66723"/>
                        <a:pt x="44" y="68267"/>
                        <a:pt x="1315" y="69080"/>
                      </a:cubicBezTo>
                      <a:cubicBezTo>
                        <a:pt x="13490" y="76888"/>
                        <a:pt x="27136" y="82014"/>
                        <a:pt x="41491" y="83891"/>
                      </a:cubicBezTo>
                      <a:cubicBezTo>
                        <a:pt x="55485" y="85723"/>
                        <a:pt x="69773" y="84282"/>
                        <a:pt x="83375" y="80670"/>
                      </a:cubicBezTo>
                      <a:cubicBezTo>
                        <a:pt x="95950" y="77324"/>
                        <a:pt x="108022" y="72212"/>
                        <a:pt x="118860" y="64980"/>
                      </a:cubicBezTo>
                      <a:cubicBezTo>
                        <a:pt x="129071" y="58161"/>
                        <a:pt x="138217" y="49740"/>
                        <a:pt x="145783" y="40070"/>
                      </a:cubicBezTo>
                      <a:cubicBezTo>
                        <a:pt x="153437" y="30290"/>
                        <a:pt x="159539" y="19416"/>
                        <a:pt x="163677" y="7692"/>
                      </a:cubicBezTo>
                      <a:cubicBezTo>
                        <a:pt x="164179" y="6274"/>
                        <a:pt x="164645" y="4841"/>
                        <a:pt x="165088" y="3401"/>
                      </a:cubicBezTo>
                      <a:cubicBezTo>
                        <a:pt x="165502" y="2049"/>
                        <a:pt x="164593" y="394"/>
                        <a:pt x="163204" y="76"/>
                      </a:cubicBezTo>
                      <a:cubicBezTo>
                        <a:pt x="161741" y="-256"/>
                        <a:pt x="160323" y="520"/>
                        <a:pt x="159879" y="1960"/>
                      </a:cubicBezTo>
                      <a:lnTo>
                        <a:pt x="159879" y="1960"/>
                      </a:lnTo>
                      <a:close/>
                    </a:path>
                  </a:pathLst>
                </a:custGeom>
                <a:grpFill/>
                <a:ln w="737" cap="flat">
                  <a:noFill/>
                  <a:prstDash val="solid"/>
                  <a:miter/>
                </a:ln>
              </p:spPr>
              <p:txBody>
                <a:bodyPr/>
                <a:lstStyle/>
                <a:p>
                  <a:endParaRPr lang="en-US"/>
                </a:p>
              </p:txBody>
            </p:sp>
            <p:sp>
              <p:nvSpPr>
                <p:cNvPr id="656" name="Freeform 655">
                  <a:extLst>
                    <a:ext uri="{FF2B5EF4-FFF2-40B4-BE49-F238E27FC236}">
                      <a16:creationId xmlns:a16="http://schemas.microsoft.com/office/drawing/2014/main" id="{1E118923-7CB9-10E5-C1D0-F4EAD2157259}"/>
                    </a:ext>
                  </a:extLst>
                </p:cNvPr>
                <p:cNvSpPr/>
                <p:nvPr/>
              </p:nvSpPr>
              <p:spPr>
                <a:xfrm>
                  <a:off x="2602311" y="5540936"/>
                  <a:ext cx="67165" cy="70690"/>
                </a:xfrm>
                <a:custGeom>
                  <a:avLst/>
                  <a:gdLst>
                    <a:gd name="csX0" fmla="*/ 27 w 67165"/>
                    <a:gd name="csY0" fmla="*/ 2713 h 70690"/>
                    <a:gd name="csX1" fmla="*/ 2783 w 67165"/>
                    <a:gd name="csY1" fmla="*/ 22459 h 70690"/>
                    <a:gd name="csX2" fmla="*/ 11560 w 67165"/>
                    <a:gd name="csY2" fmla="*/ 40476 h 70690"/>
                    <a:gd name="csX3" fmla="*/ 25044 w 67165"/>
                    <a:gd name="csY3" fmla="*/ 55302 h 70690"/>
                    <a:gd name="csX4" fmla="*/ 42613 w 67165"/>
                    <a:gd name="csY4" fmla="*/ 65969 h 70690"/>
                    <a:gd name="csX5" fmla="*/ 61985 w 67165"/>
                    <a:gd name="csY5" fmla="*/ 70579 h 70690"/>
                    <a:gd name="csX6" fmla="*/ 64460 w 67165"/>
                    <a:gd name="csY6" fmla="*/ 70689 h 70690"/>
                    <a:gd name="csX7" fmla="*/ 67164 w 67165"/>
                    <a:gd name="csY7" fmla="*/ 67986 h 70690"/>
                    <a:gd name="csX8" fmla="*/ 64460 w 67165"/>
                    <a:gd name="csY8" fmla="*/ 65282 h 70690"/>
                    <a:gd name="csX9" fmla="*/ 59716 w 67165"/>
                    <a:gd name="csY9" fmla="*/ 64964 h 70690"/>
                    <a:gd name="csX10" fmla="*/ 59155 w 67165"/>
                    <a:gd name="csY10" fmla="*/ 64898 h 70690"/>
                    <a:gd name="csX11" fmla="*/ 58763 w 67165"/>
                    <a:gd name="csY11" fmla="*/ 64854 h 70690"/>
                    <a:gd name="csX12" fmla="*/ 58468 w 67165"/>
                    <a:gd name="csY12" fmla="*/ 64809 h 70690"/>
                    <a:gd name="csX13" fmla="*/ 57810 w 67165"/>
                    <a:gd name="csY13" fmla="*/ 64713 h 70690"/>
                    <a:gd name="csX14" fmla="*/ 55483 w 67165"/>
                    <a:gd name="csY14" fmla="*/ 64292 h 70690"/>
                    <a:gd name="csX15" fmla="*/ 46329 w 67165"/>
                    <a:gd name="csY15" fmla="*/ 61662 h 70690"/>
                    <a:gd name="csX16" fmla="*/ 45273 w 67165"/>
                    <a:gd name="csY16" fmla="*/ 61256 h 70690"/>
                    <a:gd name="csX17" fmla="*/ 44748 w 67165"/>
                    <a:gd name="csY17" fmla="*/ 61042 h 70690"/>
                    <a:gd name="csX18" fmla="*/ 44371 w 67165"/>
                    <a:gd name="csY18" fmla="*/ 60887 h 70690"/>
                    <a:gd name="csX19" fmla="*/ 44083 w 67165"/>
                    <a:gd name="csY19" fmla="*/ 60761 h 70690"/>
                    <a:gd name="csX20" fmla="*/ 43566 w 67165"/>
                    <a:gd name="csY20" fmla="*/ 60532 h 70690"/>
                    <a:gd name="csX21" fmla="*/ 42450 w 67165"/>
                    <a:gd name="csY21" fmla="*/ 60022 h 70690"/>
                    <a:gd name="csX22" fmla="*/ 38165 w 67165"/>
                    <a:gd name="csY22" fmla="*/ 57814 h 70690"/>
                    <a:gd name="csX23" fmla="*/ 30179 w 67165"/>
                    <a:gd name="csY23" fmla="*/ 52532 h 70690"/>
                    <a:gd name="csX24" fmla="*/ 30127 w 67165"/>
                    <a:gd name="csY24" fmla="*/ 52488 h 70690"/>
                    <a:gd name="csX25" fmla="*/ 29684 w 67165"/>
                    <a:gd name="csY25" fmla="*/ 52133 h 70690"/>
                    <a:gd name="csX26" fmla="*/ 28723 w 67165"/>
                    <a:gd name="csY26" fmla="*/ 51350 h 70690"/>
                    <a:gd name="csX27" fmla="*/ 26920 w 67165"/>
                    <a:gd name="csY27" fmla="*/ 49799 h 70690"/>
                    <a:gd name="csX28" fmla="*/ 23477 w 67165"/>
                    <a:gd name="csY28" fmla="*/ 46519 h 70690"/>
                    <a:gd name="csX29" fmla="*/ 20205 w 67165"/>
                    <a:gd name="csY29" fmla="*/ 42936 h 70690"/>
                    <a:gd name="csX30" fmla="*/ 18690 w 67165"/>
                    <a:gd name="csY30" fmla="*/ 41097 h 70690"/>
                    <a:gd name="csX31" fmla="*/ 18335 w 67165"/>
                    <a:gd name="csY31" fmla="*/ 40646 h 70690"/>
                    <a:gd name="csX32" fmla="*/ 18291 w 67165"/>
                    <a:gd name="csY32" fmla="*/ 40587 h 70690"/>
                    <a:gd name="csX33" fmla="*/ 17552 w 67165"/>
                    <a:gd name="csY33" fmla="*/ 39597 h 70690"/>
                    <a:gd name="csX34" fmla="*/ 12432 w 67165"/>
                    <a:gd name="csY34" fmla="*/ 31501 h 70690"/>
                    <a:gd name="csX35" fmla="*/ 10304 w 67165"/>
                    <a:gd name="csY35" fmla="*/ 27164 h 70690"/>
                    <a:gd name="csX36" fmla="*/ 10075 w 67165"/>
                    <a:gd name="csY36" fmla="*/ 26647 h 70690"/>
                    <a:gd name="csX37" fmla="*/ 9950 w 67165"/>
                    <a:gd name="csY37" fmla="*/ 26359 h 70690"/>
                    <a:gd name="csX38" fmla="*/ 9832 w 67165"/>
                    <a:gd name="csY38" fmla="*/ 26071 h 70690"/>
                    <a:gd name="csX39" fmla="*/ 9580 w 67165"/>
                    <a:gd name="csY39" fmla="*/ 25458 h 70690"/>
                    <a:gd name="csX40" fmla="*/ 8745 w 67165"/>
                    <a:gd name="csY40" fmla="*/ 23249 h 70690"/>
                    <a:gd name="csX41" fmla="*/ 6270 w 67165"/>
                    <a:gd name="csY41" fmla="*/ 14060 h 70690"/>
                    <a:gd name="csX42" fmla="*/ 5886 w 67165"/>
                    <a:gd name="csY42" fmla="*/ 11733 h 70690"/>
                    <a:gd name="csX43" fmla="*/ 5849 w 67165"/>
                    <a:gd name="csY43" fmla="*/ 11452 h 70690"/>
                    <a:gd name="csX44" fmla="*/ 5886 w 67165"/>
                    <a:gd name="csY44" fmla="*/ 11703 h 70690"/>
                    <a:gd name="csX45" fmla="*/ 5812 w 67165"/>
                    <a:gd name="csY45" fmla="*/ 11142 h 70690"/>
                    <a:gd name="csX46" fmla="*/ 5679 w 67165"/>
                    <a:gd name="csY46" fmla="*/ 9923 h 70690"/>
                    <a:gd name="csX47" fmla="*/ 5413 w 67165"/>
                    <a:gd name="csY47" fmla="*/ 5092 h 70690"/>
                    <a:gd name="csX48" fmla="*/ 5436 w 67165"/>
                    <a:gd name="csY48" fmla="*/ 2706 h 70690"/>
                    <a:gd name="csX49" fmla="*/ 2732 w 67165"/>
                    <a:gd name="csY49" fmla="*/ 2 h 70690"/>
                    <a:gd name="csX50" fmla="*/ 27 w 67165"/>
                    <a:gd name="csY50" fmla="*/ 2706 h 70690"/>
                    <a:gd name="csX51" fmla="*/ 27 w 67165"/>
                    <a:gd name="csY51" fmla="*/ 2706 h 7069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67165" h="70690">
                      <a:moveTo>
                        <a:pt x="27" y="2713"/>
                      </a:moveTo>
                      <a:cubicBezTo>
                        <a:pt x="-179" y="9376"/>
                        <a:pt x="788" y="16098"/>
                        <a:pt x="2783" y="22459"/>
                      </a:cubicBezTo>
                      <a:cubicBezTo>
                        <a:pt x="4785" y="28849"/>
                        <a:pt x="7770" y="34950"/>
                        <a:pt x="11560" y="40476"/>
                      </a:cubicBezTo>
                      <a:cubicBezTo>
                        <a:pt x="15350" y="46002"/>
                        <a:pt x="19879" y="51032"/>
                        <a:pt x="25044" y="55302"/>
                      </a:cubicBezTo>
                      <a:cubicBezTo>
                        <a:pt x="30378" y="59705"/>
                        <a:pt x="36237" y="63295"/>
                        <a:pt x="42613" y="65969"/>
                      </a:cubicBezTo>
                      <a:cubicBezTo>
                        <a:pt x="48767" y="68555"/>
                        <a:pt x="55320" y="70121"/>
                        <a:pt x="61985" y="70579"/>
                      </a:cubicBezTo>
                      <a:cubicBezTo>
                        <a:pt x="62812" y="70638"/>
                        <a:pt x="63632" y="70675"/>
                        <a:pt x="64460" y="70689"/>
                      </a:cubicBezTo>
                      <a:cubicBezTo>
                        <a:pt x="65871" y="70726"/>
                        <a:pt x="67223" y="69419"/>
                        <a:pt x="67164" y="67986"/>
                      </a:cubicBezTo>
                      <a:cubicBezTo>
                        <a:pt x="67097" y="66494"/>
                        <a:pt x="65974" y="65326"/>
                        <a:pt x="64460" y="65282"/>
                      </a:cubicBezTo>
                      <a:cubicBezTo>
                        <a:pt x="62871" y="65245"/>
                        <a:pt x="61290" y="65142"/>
                        <a:pt x="59716" y="64964"/>
                      </a:cubicBezTo>
                      <a:cubicBezTo>
                        <a:pt x="59524" y="64942"/>
                        <a:pt x="59340" y="64920"/>
                        <a:pt x="59155" y="64898"/>
                      </a:cubicBezTo>
                      <a:cubicBezTo>
                        <a:pt x="59066" y="64891"/>
                        <a:pt x="58327" y="64795"/>
                        <a:pt x="58763" y="64854"/>
                      </a:cubicBezTo>
                      <a:cubicBezTo>
                        <a:pt x="59177" y="64905"/>
                        <a:pt x="58571" y="64824"/>
                        <a:pt x="58468" y="64809"/>
                      </a:cubicBezTo>
                      <a:cubicBezTo>
                        <a:pt x="58246" y="64780"/>
                        <a:pt x="58032" y="64743"/>
                        <a:pt x="57810" y="64713"/>
                      </a:cubicBezTo>
                      <a:cubicBezTo>
                        <a:pt x="57034" y="64588"/>
                        <a:pt x="56259" y="64447"/>
                        <a:pt x="55483" y="64292"/>
                      </a:cubicBezTo>
                      <a:cubicBezTo>
                        <a:pt x="52365" y="63664"/>
                        <a:pt x="49306" y="62778"/>
                        <a:pt x="46329" y="61662"/>
                      </a:cubicBezTo>
                      <a:cubicBezTo>
                        <a:pt x="45974" y="61529"/>
                        <a:pt x="45620" y="61396"/>
                        <a:pt x="45273" y="61256"/>
                      </a:cubicBezTo>
                      <a:cubicBezTo>
                        <a:pt x="45095" y="61190"/>
                        <a:pt x="44925" y="61116"/>
                        <a:pt x="44748" y="61042"/>
                      </a:cubicBezTo>
                      <a:cubicBezTo>
                        <a:pt x="44637" y="60998"/>
                        <a:pt x="44017" y="60739"/>
                        <a:pt x="44371" y="60887"/>
                      </a:cubicBezTo>
                      <a:cubicBezTo>
                        <a:pt x="44733" y="61034"/>
                        <a:pt x="44179" y="60805"/>
                        <a:pt x="44083" y="60761"/>
                      </a:cubicBezTo>
                      <a:cubicBezTo>
                        <a:pt x="43913" y="60687"/>
                        <a:pt x="43736" y="60613"/>
                        <a:pt x="43566" y="60532"/>
                      </a:cubicBezTo>
                      <a:cubicBezTo>
                        <a:pt x="43189" y="60362"/>
                        <a:pt x="42820" y="60192"/>
                        <a:pt x="42450" y="60022"/>
                      </a:cubicBezTo>
                      <a:cubicBezTo>
                        <a:pt x="40995" y="59343"/>
                        <a:pt x="39561" y="58604"/>
                        <a:pt x="38165" y="57814"/>
                      </a:cubicBezTo>
                      <a:cubicBezTo>
                        <a:pt x="35409" y="56262"/>
                        <a:pt x="32631" y="54541"/>
                        <a:pt x="30179" y="52532"/>
                      </a:cubicBezTo>
                      <a:cubicBezTo>
                        <a:pt x="30526" y="52820"/>
                        <a:pt x="30348" y="52665"/>
                        <a:pt x="30127" y="52488"/>
                      </a:cubicBezTo>
                      <a:cubicBezTo>
                        <a:pt x="29979" y="52369"/>
                        <a:pt x="29831" y="52251"/>
                        <a:pt x="29684" y="52133"/>
                      </a:cubicBezTo>
                      <a:cubicBezTo>
                        <a:pt x="29358" y="51874"/>
                        <a:pt x="29041" y="51616"/>
                        <a:pt x="28723" y="51350"/>
                      </a:cubicBezTo>
                      <a:cubicBezTo>
                        <a:pt x="28110" y="50840"/>
                        <a:pt x="27511" y="50323"/>
                        <a:pt x="26920" y="49799"/>
                      </a:cubicBezTo>
                      <a:cubicBezTo>
                        <a:pt x="25738" y="48742"/>
                        <a:pt x="24586" y="47649"/>
                        <a:pt x="23477" y="46519"/>
                      </a:cubicBezTo>
                      <a:cubicBezTo>
                        <a:pt x="22347" y="45359"/>
                        <a:pt x="21254" y="44170"/>
                        <a:pt x="20205" y="42936"/>
                      </a:cubicBezTo>
                      <a:cubicBezTo>
                        <a:pt x="19687" y="42330"/>
                        <a:pt x="19185" y="41717"/>
                        <a:pt x="18690" y="41097"/>
                      </a:cubicBezTo>
                      <a:cubicBezTo>
                        <a:pt x="18572" y="40949"/>
                        <a:pt x="18454" y="40801"/>
                        <a:pt x="18335" y="40646"/>
                      </a:cubicBezTo>
                      <a:cubicBezTo>
                        <a:pt x="18018" y="40240"/>
                        <a:pt x="18601" y="41000"/>
                        <a:pt x="18291" y="40587"/>
                      </a:cubicBezTo>
                      <a:cubicBezTo>
                        <a:pt x="18040" y="40262"/>
                        <a:pt x="17796" y="39929"/>
                        <a:pt x="17552" y="39597"/>
                      </a:cubicBezTo>
                      <a:cubicBezTo>
                        <a:pt x="15661" y="37019"/>
                        <a:pt x="13939" y="34315"/>
                        <a:pt x="12432" y="31501"/>
                      </a:cubicBezTo>
                      <a:cubicBezTo>
                        <a:pt x="11671" y="30082"/>
                        <a:pt x="10962" y="28634"/>
                        <a:pt x="10304" y="27164"/>
                      </a:cubicBezTo>
                      <a:cubicBezTo>
                        <a:pt x="10231" y="26995"/>
                        <a:pt x="10149" y="26817"/>
                        <a:pt x="10075" y="26647"/>
                      </a:cubicBezTo>
                      <a:cubicBezTo>
                        <a:pt x="10038" y="26559"/>
                        <a:pt x="9795" y="25997"/>
                        <a:pt x="9950" y="26359"/>
                      </a:cubicBezTo>
                      <a:cubicBezTo>
                        <a:pt x="10105" y="26721"/>
                        <a:pt x="9868" y="26160"/>
                        <a:pt x="9832" y="26071"/>
                      </a:cubicBezTo>
                      <a:cubicBezTo>
                        <a:pt x="9750" y="25864"/>
                        <a:pt x="9662" y="25665"/>
                        <a:pt x="9580" y="25458"/>
                      </a:cubicBezTo>
                      <a:cubicBezTo>
                        <a:pt x="9292" y="24727"/>
                        <a:pt x="9011" y="23988"/>
                        <a:pt x="8745" y="23249"/>
                      </a:cubicBezTo>
                      <a:cubicBezTo>
                        <a:pt x="7682" y="20257"/>
                        <a:pt x="6847" y="17184"/>
                        <a:pt x="6270" y="14060"/>
                      </a:cubicBezTo>
                      <a:cubicBezTo>
                        <a:pt x="6130" y="13284"/>
                        <a:pt x="5997" y="12508"/>
                        <a:pt x="5886" y="11733"/>
                      </a:cubicBezTo>
                      <a:cubicBezTo>
                        <a:pt x="5871" y="11637"/>
                        <a:pt x="5864" y="11541"/>
                        <a:pt x="5849" y="11452"/>
                      </a:cubicBezTo>
                      <a:cubicBezTo>
                        <a:pt x="5849" y="11452"/>
                        <a:pt x="5923" y="12013"/>
                        <a:pt x="5886" y="11703"/>
                      </a:cubicBezTo>
                      <a:cubicBezTo>
                        <a:pt x="5864" y="11518"/>
                        <a:pt x="5842" y="11326"/>
                        <a:pt x="5812" y="11142"/>
                      </a:cubicBezTo>
                      <a:cubicBezTo>
                        <a:pt x="5761" y="10735"/>
                        <a:pt x="5716" y="10329"/>
                        <a:pt x="5679" y="9923"/>
                      </a:cubicBezTo>
                      <a:cubicBezTo>
                        <a:pt x="5524" y="8320"/>
                        <a:pt x="5436" y="6709"/>
                        <a:pt x="5413" y="5092"/>
                      </a:cubicBezTo>
                      <a:cubicBezTo>
                        <a:pt x="5406" y="4294"/>
                        <a:pt x="5413" y="3503"/>
                        <a:pt x="5436" y="2706"/>
                      </a:cubicBezTo>
                      <a:cubicBezTo>
                        <a:pt x="5480" y="1295"/>
                        <a:pt x="4165" y="-57"/>
                        <a:pt x="2732" y="2"/>
                      </a:cubicBezTo>
                      <a:cubicBezTo>
                        <a:pt x="1232" y="68"/>
                        <a:pt x="79" y="1191"/>
                        <a:pt x="27" y="2706"/>
                      </a:cubicBezTo>
                      <a:lnTo>
                        <a:pt x="27" y="2706"/>
                      </a:lnTo>
                      <a:close/>
                    </a:path>
                  </a:pathLst>
                </a:custGeom>
                <a:grpFill/>
                <a:ln w="737" cap="flat">
                  <a:noFill/>
                  <a:prstDash val="solid"/>
                  <a:miter/>
                </a:ln>
              </p:spPr>
              <p:txBody>
                <a:bodyPr/>
                <a:lstStyle/>
                <a:p>
                  <a:endParaRPr lang="en-US"/>
                </a:p>
              </p:txBody>
            </p:sp>
            <p:sp>
              <p:nvSpPr>
                <p:cNvPr id="657" name="Freeform 656">
                  <a:extLst>
                    <a:ext uri="{FF2B5EF4-FFF2-40B4-BE49-F238E27FC236}">
                      <a16:creationId xmlns:a16="http://schemas.microsoft.com/office/drawing/2014/main" id="{D57AE712-C151-45AF-7651-64B34FE8CD99}"/>
                    </a:ext>
                  </a:extLst>
                </p:cNvPr>
                <p:cNvSpPr/>
                <p:nvPr/>
              </p:nvSpPr>
              <p:spPr>
                <a:xfrm>
                  <a:off x="2413222" y="5471327"/>
                  <a:ext cx="92423" cy="51461"/>
                </a:xfrm>
                <a:custGeom>
                  <a:avLst/>
                  <a:gdLst>
                    <a:gd name="csX0" fmla="*/ 87389 w 92423"/>
                    <a:gd name="csY0" fmla="*/ 1302 h 51461"/>
                    <a:gd name="csX1" fmla="*/ 81929 w 92423"/>
                    <a:gd name="csY1" fmla="*/ 9709 h 51461"/>
                    <a:gd name="csX2" fmla="*/ 81212 w 92423"/>
                    <a:gd name="csY2" fmla="*/ 10669 h 51461"/>
                    <a:gd name="csX3" fmla="*/ 80850 w 92423"/>
                    <a:gd name="csY3" fmla="*/ 11149 h 51461"/>
                    <a:gd name="csX4" fmla="*/ 80969 w 92423"/>
                    <a:gd name="csY4" fmla="*/ 11001 h 51461"/>
                    <a:gd name="csX5" fmla="*/ 80725 w 92423"/>
                    <a:gd name="csY5" fmla="*/ 11319 h 51461"/>
                    <a:gd name="csX6" fmla="*/ 79151 w 92423"/>
                    <a:gd name="csY6" fmla="*/ 13262 h 51461"/>
                    <a:gd name="csX7" fmla="*/ 75841 w 92423"/>
                    <a:gd name="csY7" fmla="*/ 17015 h 51461"/>
                    <a:gd name="csX8" fmla="*/ 68623 w 92423"/>
                    <a:gd name="csY8" fmla="*/ 23951 h 51461"/>
                    <a:gd name="csX9" fmla="*/ 66702 w 92423"/>
                    <a:gd name="csY9" fmla="*/ 25561 h 51461"/>
                    <a:gd name="csX10" fmla="*/ 65764 w 92423"/>
                    <a:gd name="csY10" fmla="*/ 26315 h 51461"/>
                    <a:gd name="csX11" fmla="*/ 65291 w 92423"/>
                    <a:gd name="csY11" fmla="*/ 26684 h 51461"/>
                    <a:gd name="csX12" fmla="*/ 65055 w 92423"/>
                    <a:gd name="csY12" fmla="*/ 26869 h 51461"/>
                    <a:gd name="csX13" fmla="*/ 65129 w 92423"/>
                    <a:gd name="csY13" fmla="*/ 26817 h 51461"/>
                    <a:gd name="csX14" fmla="*/ 63119 w 92423"/>
                    <a:gd name="csY14" fmla="*/ 28317 h 51461"/>
                    <a:gd name="csX15" fmla="*/ 61072 w 92423"/>
                    <a:gd name="csY15" fmla="*/ 29765 h 51461"/>
                    <a:gd name="csX16" fmla="*/ 52524 w 92423"/>
                    <a:gd name="csY16" fmla="*/ 35010 h 51461"/>
                    <a:gd name="csX17" fmla="*/ 47966 w 92423"/>
                    <a:gd name="csY17" fmla="*/ 37337 h 51461"/>
                    <a:gd name="csX18" fmla="*/ 45690 w 92423"/>
                    <a:gd name="csY18" fmla="*/ 38386 h 51461"/>
                    <a:gd name="csX19" fmla="*/ 44589 w 92423"/>
                    <a:gd name="csY19" fmla="*/ 38866 h 51461"/>
                    <a:gd name="csX20" fmla="*/ 44316 w 92423"/>
                    <a:gd name="csY20" fmla="*/ 38984 h 51461"/>
                    <a:gd name="csX21" fmla="*/ 44501 w 92423"/>
                    <a:gd name="csY21" fmla="*/ 38910 h 51461"/>
                    <a:gd name="csX22" fmla="*/ 43851 w 92423"/>
                    <a:gd name="csY22" fmla="*/ 39176 h 51461"/>
                    <a:gd name="csX23" fmla="*/ 24641 w 92423"/>
                    <a:gd name="csY23" fmla="*/ 44783 h 51461"/>
                    <a:gd name="csX24" fmla="*/ 22174 w 92423"/>
                    <a:gd name="csY24" fmla="*/ 45189 h 51461"/>
                    <a:gd name="csX25" fmla="*/ 20984 w 92423"/>
                    <a:gd name="csY25" fmla="*/ 45359 h 51461"/>
                    <a:gd name="csX26" fmla="*/ 20910 w 92423"/>
                    <a:gd name="csY26" fmla="*/ 45366 h 51461"/>
                    <a:gd name="csX27" fmla="*/ 20216 w 92423"/>
                    <a:gd name="csY27" fmla="*/ 45455 h 51461"/>
                    <a:gd name="csX28" fmla="*/ 15229 w 92423"/>
                    <a:gd name="csY28" fmla="*/ 45906 h 51461"/>
                    <a:gd name="csX29" fmla="*/ 5210 w 92423"/>
                    <a:gd name="csY29" fmla="*/ 45935 h 51461"/>
                    <a:gd name="csX30" fmla="*/ 2706 w 92423"/>
                    <a:gd name="csY30" fmla="*/ 45758 h 51461"/>
                    <a:gd name="csX31" fmla="*/ 2 w 92423"/>
                    <a:gd name="csY31" fmla="*/ 48462 h 51461"/>
                    <a:gd name="csX32" fmla="*/ 2706 w 92423"/>
                    <a:gd name="csY32" fmla="*/ 51165 h 51461"/>
                    <a:gd name="csX33" fmla="*/ 23511 w 92423"/>
                    <a:gd name="csY33" fmla="*/ 50419 h 51461"/>
                    <a:gd name="csX34" fmla="*/ 43237 w 92423"/>
                    <a:gd name="csY34" fmla="*/ 45211 h 51461"/>
                    <a:gd name="csX35" fmla="*/ 61811 w 92423"/>
                    <a:gd name="csY35" fmla="*/ 35778 h 51461"/>
                    <a:gd name="csX36" fmla="*/ 77940 w 92423"/>
                    <a:gd name="csY36" fmla="*/ 22644 h 51461"/>
                    <a:gd name="csX37" fmla="*/ 90802 w 92423"/>
                    <a:gd name="csY37" fmla="*/ 6200 h 51461"/>
                    <a:gd name="csX38" fmla="*/ 92073 w 92423"/>
                    <a:gd name="csY38" fmla="*/ 4035 h 51461"/>
                    <a:gd name="csX39" fmla="*/ 91105 w 92423"/>
                    <a:gd name="csY39" fmla="*/ 342 h 51461"/>
                    <a:gd name="csX40" fmla="*/ 87411 w 92423"/>
                    <a:gd name="csY40" fmla="*/ 1309 h 51461"/>
                    <a:gd name="csX41" fmla="*/ 87411 w 92423"/>
                    <a:gd name="csY41" fmla="*/ 1309 h 5146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92423" h="51461">
                      <a:moveTo>
                        <a:pt x="87389" y="1302"/>
                      </a:moveTo>
                      <a:cubicBezTo>
                        <a:pt x="85734" y="4205"/>
                        <a:pt x="83909" y="7012"/>
                        <a:pt x="81929" y="9709"/>
                      </a:cubicBezTo>
                      <a:cubicBezTo>
                        <a:pt x="81693" y="10034"/>
                        <a:pt x="81449" y="10351"/>
                        <a:pt x="81212" y="10669"/>
                      </a:cubicBezTo>
                      <a:cubicBezTo>
                        <a:pt x="81102" y="10817"/>
                        <a:pt x="80991" y="11024"/>
                        <a:pt x="80850" y="11149"/>
                      </a:cubicBezTo>
                      <a:cubicBezTo>
                        <a:pt x="80858" y="11142"/>
                        <a:pt x="81153" y="10758"/>
                        <a:pt x="80969" y="11001"/>
                      </a:cubicBezTo>
                      <a:cubicBezTo>
                        <a:pt x="80887" y="11105"/>
                        <a:pt x="80806" y="11208"/>
                        <a:pt x="80725" y="11319"/>
                      </a:cubicBezTo>
                      <a:cubicBezTo>
                        <a:pt x="80208" y="11977"/>
                        <a:pt x="79683" y="12627"/>
                        <a:pt x="79151" y="13262"/>
                      </a:cubicBezTo>
                      <a:cubicBezTo>
                        <a:pt x="78087" y="14547"/>
                        <a:pt x="76979" y="15796"/>
                        <a:pt x="75841" y="17015"/>
                      </a:cubicBezTo>
                      <a:cubicBezTo>
                        <a:pt x="73566" y="19460"/>
                        <a:pt x="71150" y="21772"/>
                        <a:pt x="68623" y="23951"/>
                      </a:cubicBezTo>
                      <a:cubicBezTo>
                        <a:pt x="67988" y="24498"/>
                        <a:pt x="67352" y="25030"/>
                        <a:pt x="66702" y="25561"/>
                      </a:cubicBezTo>
                      <a:cubicBezTo>
                        <a:pt x="66392" y="25813"/>
                        <a:pt x="66082" y="26064"/>
                        <a:pt x="65764" y="26315"/>
                      </a:cubicBezTo>
                      <a:cubicBezTo>
                        <a:pt x="65609" y="26441"/>
                        <a:pt x="65446" y="26566"/>
                        <a:pt x="65291" y="26684"/>
                      </a:cubicBezTo>
                      <a:cubicBezTo>
                        <a:pt x="65210" y="26743"/>
                        <a:pt x="65136" y="26810"/>
                        <a:pt x="65055" y="26869"/>
                      </a:cubicBezTo>
                      <a:cubicBezTo>
                        <a:pt x="64796" y="27068"/>
                        <a:pt x="65003" y="26950"/>
                        <a:pt x="65129" y="26817"/>
                      </a:cubicBezTo>
                      <a:cubicBezTo>
                        <a:pt x="64596" y="27401"/>
                        <a:pt x="63762" y="27851"/>
                        <a:pt x="63119" y="28317"/>
                      </a:cubicBezTo>
                      <a:cubicBezTo>
                        <a:pt x="62447" y="28812"/>
                        <a:pt x="61759" y="29292"/>
                        <a:pt x="61072" y="29765"/>
                      </a:cubicBezTo>
                      <a:cubicBezTo>
                        <a:pt x="58317" y="31663"/>
                        <a:pt x="55457" y="33414"/>
                        <a:pt x="52524" y="35010"/>
                      </a:cubicBezTo>
                      <a:cubicBezTo>
                        <a:pt x="51024" y="35822"/>
                        <a:pt x="49503" y="36598"/>
                        <a:pt x="47966" y="37337"/>
                      </a:cubicBezTo>
                      <a:cubicBezTo>
                        <a:pt x="47212" y="37699"/>
                        <a:pt x="46451" y="38046"/>
                        <a:pt x="45690" y="38386"/>
                      </a:cubicBezTo>
                      <a:cubicBezTo>
                        <a:pt x="45321" y="38548"/>
                        <a:pt x="44959" y="38711"/>
                        <a:pt x="44589" y="38866"/>
                      </a:cubicBezTo>
                      <a:cubicBezTo>
                        <a:pt x="44501" y="38903"/>
                        <a:pt x="44405" y="38947"/>
                        <a:pt x="44316" y="38984"/>
                      </a:cubicBezTo>
                      <a:cubicBezTo>
                        <a:pt x="44028" y="39109"/>
                        <a:pt x="44493" y="38910"/>
                        <a:pt x="44501" y="38910"/>
                      </a:cubicBezTo>
                      <a:cubicBezTo>
                        <a:pt x="44434" y="39021"/>
                        <a:pt x="43976" y="39132"/>
                        <a:pt x="43851" y="39176"/>
                      </a:cubicBezTo>
                      <a:cubicBezTo>
                        <a:pt x="37667" y="41717"/>
                        <a:pt x="31224" y="43608"/>
                        <a:pt x="24641" y="44783"/>
                      </a:cubicBezTo>
                      <a:cubicBezTo>
                        <a:pt x="23821" y="44931"/>
                        <a:pt x="22994" y="45063"/>
                        <a:pt x="22174" y="45189"/>
                      </a:cubicBezTo>
                      <a:cubicBezTo>
                        <a:pt x="21775" y="45248"/>
                        <a:pt x="21376" y="45293"/>
                        <a:pt x="20984" y="45359"/>
                      </a:cubicBezTo>
                      <a:cubicBezTo>
                        <a:pt x="21450" y="45278"/>
                        <a:pt x="21206" y="45329"/>
                        <a:pt x="20910" y="45366"/>
                      </a:cubicBezTo>
                      <a:cubicBezTo>
                        <a:pt x="20681" y="45396"/>
                        <a:pt x="20445" y="45425"/>
                        <a:pt x="20216" y="45455"/>
                      </a:cubicBezTo>
                      <a:cubicBezTo>
                        <a:pt x="18561" y="45654"/>
                        <a:pt x="16899" y="45802"/>
                        <a:pt x="15229" y="45906"/>
                      </a:cubicBezTo>
                      <a:cubicBezTo>
                        <a:pt x="11897" y="46112"/>
                        <a:pt x="8550" y="46127"/>
                        <a:pt x="5210" y="45935"/>
                      </a:cubicBezTo>
                      <a:cubicBezTo>
                        <a:pt x="4376" y="45891"/>
                        <a:pt x="3541" y="45832"/>
                        <a:pt x="2706" y="45758"/>
                      </a:cubicBezTo>
                      <a:cubicBezTo>
                        <a:pt x="1295" y="45640"/>
                        <a:pt x="-57" y="47088"/>
                        <a:pt x="2" y="48462"/>
                      </a:cubicBezTo>
                      <a:cubicBezTo>
                        <a:pt x="76" y="50028"/>
                        <a:pt x="1191" y="51032"/>
                        <a:pt x="2706" y="51165"/>
                      </a:cubicBezTo>
                      <a:cubicBezTo>
                        <a:pt x="9651" y="51756"/>
                        <a:pt x="16618" y="51439"/>
                        <a:pt x="23511" y="50419"/>
                      </a:cubicBezTo>
                      <a:cubicBezTo>
                        <a:pt x="30256" y="49422"/>
                        <a:pt x="36876" y="47656"/>
                        <a:pt x="43237" y="45211"/>
                      </a:cubicBezTo>
                      <a:cubicBezTo>
                        <a:pt x="49732" y="42714"/>
                        <a:pt x="55982" y="39582"/>
                        <a:pt x="61811" y="35778"/>
                      </a:cubicBezTo>
                      <a:cubicBezTo>
                        <a:pt x="67626" y="31988"/>
                        <a:pt x="73071" y="27586"/>
                        <a:pt x="77940" y="22644"/>
                      </a:cubicBezTo>
                      <a:cubicBezTo>
                        <a:pt x="82831" y="17679"/>
                        <a:pt x="87182" y="12146"/>
                        <a:pt x="90802" y="6200"/>
                      </a:cubicBezTo>
                      <a:cubicBezTo>
                        <a:pt x="91238" y="5483"/>
                        <a:pt x="91659" y="4767"/>
                        <a:pt x="92073" y="4035"/>
                      </a:cubicBezTo>
                      <a:cubicBezTo>
                        <a:pt x="92775" y="2809"/>
                        <a:pt x="92406" y="1029"/>
                        <a:pt x="91105" y="342"/>
                      </a:cubicBezTo>
                      <a:cubicBezTo>
                        <a:pt x="89820" y="-338"/>
                        <a:pt x="88157" y="2"/>
                        <a:pt x="87411" y="1309"/>
                      </a:cubicBezTo>
                      <a:lnTo>
                        <a:pt x="87411" y="1309"/>
                      </a:lnTo>
                      <a:close/>
                    </a:path>
                  </a:pathLst>
                </a:custGeom>
                <a:grpFill/>
                <a:ln w="737" cap="flat">
                  <a:noFill/>
                  <a:prstDash val="solid"/>
                  <a:miter/>
                </a:ln>
              </p:spPr>
              <p:txBody>
                <a:bodyPr/>
                <a:lstStyle/>
                <a:p>
                  <a:endParaRPr lang="en-US"/>
                </a:p>
              </p:txBody>
            </p:sp>
            <p:sp>
              <p:nvSpPr>
                <p:cNvPr id="658" name="Freeform 657">
                  <a:extLst>
                    <a:ext uri="{FF2B5EF4-FFF2-40B4-BE49-F238E27FC236}">
                      <a16:creationId xmlns:a16="http://schemas.microsoft.com/office/drawing/2014/main" id="{37A8A1B1-CAF1-0E4F-157A-80CC44C7C6FF}"/>
                    </a:ext>
                  </a:extLst>
                </p:cNvPr>
                <p:cNvSpPr/>
                <p:nvPr/>
              </p:nvSpPr>
              <p:spPr>
                <a:xfrm>
                  <a:off x="2625893" y="5416109"/>
                  <a:ext cx="94404" cy="56042"/>
                </a:xfrm>
                <a:custGeom>
                  <a:avLst/>
                  <a:gdLst>
                    <a:gd name="csX0" fmla="*/ 93998 w 94404"/>
                    <a:gd name="csY0" fmla="*/ 21424 h 56042"/>
                    <a:gd name="csX1" fmla="*/ 74412 w 94404"/>
                    <a:gd name="csY1" fmla="*/ 5305 h 56042"/>
                    <a:gd name="csX2" fmla="*/ 49580 w 94404"/>
                    <a:gd name="csY2" fmla="*/ 23 h 56042"/>
                    <a:gd name="csX3" fmla="*/ 25229 w 94404"/>
                    <a:gd name="csY3" fmla="*/ 7292 h 56042"/>
                    <a:gd name="csX4" fmla="*/ 7364 w 94404"/>
                    <a:gd name="csY4" fmla="*/ 25664 h 56042"/>
                    <a:gd name="csX5" fmla="*/ 28 w 94404"/>
                    <a:gd name="csY5" fmla="*/ 50211 h 56042"/>
                    <a:gd name="csX6" fmla="*/ 28 w 94404"/>
                    <a:gd name="csY6" fmla="*/ 53336 h 56042"/>
                    <a:gd name="csX7" fmla="*/ 2732 w 94404"/>
                    <a:gd name="csY7" fmla="*/ 56040 h 56042"/>
                    <a:gd name="csX8" fmla="*/ 5436 w 94404"/>
                    <a:gd name="csY8" fmla="*/ 53336 h 56042"/>
                    <a:gd name="csX9" fmla="*/ 5643 w 94404"/>
                    <a:gd name="csY9" fmla="*/ 47293 h 56042"/>
                    <a:gd name="csX10" fmla="*/ 5724 w 94404"/>
                    <a:gd name="csY10" fmla="*/ 46518 h 56042"/>
                    <a:gd name="csX11" fmla="*/ 5776 w 94404"/>
                    <a:gd name="csY11" fmla="*/ 46104 h 56042"/>
                    <a:gd name="csX12" fmla="*/ 5835 w 94404"/>
                    <a:gd name="csY12" fmla="*/ 45690 h 56042"/>
                    <a:gd name="csX13" fmla="*/ 5975 w 94404"/>
                    <a:gd name="csY13" fmla="*/ 44826 h 56042"/>
                    <a:gd name="csX14" fmla="*/ 6581 w 94404"/>
                    <a:gd name="csY14" fmla="*/ 41871 h 56042"/>
                    <a:gd name="csX15" fmla="*/ 8332 w 94404"/>
                    <a:gd name="csY15" fmla="*/ 36095 h 56042"/>
                    <a:gd name="csX16" fmla="*/ 8857 w 94404"/>
                    <a:gd name="csY16" fmla="*/ 34728 h 56042"/>
                    <a:gd name="csX17" fmla="*/ 9115 w 94404"/>
                    <a:gd name="csY17" fmla="*/ 34100 h 56042"/>
                    <a:gd name="csX18" fmla="*/ 9071 w 94404"/>
                    <a:gd name="csY18" fmla="*/ 34203 h 56042"/>
                    <a:gd name="csX19" fmla="*/ 9270 w 94404"/>
                    <a:gd name="csY19" fmla="*/ 33760 h 56042"/>
                    <a:gd name="csX20" fmla="*/ 10578 w 94404"/>
                    <a:gd name="csY20" fmla="*/ 31034 h 56042"/>
                    <a:gd name="csX21" fmla="*/ 13659 w 94404"/>
                    <a:gd name="csY21" fmla="*/ 25826 h 56042"/>
                    <a:gd name="csX22" fmla="*/ 15366 w 94404"/>
                    <a:gd name="csY22" fmla="*/ 23440 h 56042"/>
                    <a:gd name="csX23" fmla="*/ 15602 w 94404"/>
                    <a:gd name="csY23" fmla="*/ 23130 h 56042"/>
                    <a:gd name="csX24" fmla="*/ 15543 w 94404"/>
                    <a:gd name="csY24" fmla="*/ 23211 h 56042"/>
                    <a:gd name="csX25" fmla="*/ 15971 w 94404"/>
                    <a:gd name="csY25" fmla="*/ 22680 h 56042"/>
                    <a:gd name="csX26" fmla="*/ 16969 w 94404"/>
                    <a:gd name="csY26" fmla="*/ 21475 h 56042"/>
                    <a:gd name="csX27" fmla="*/ 21173 w 94404"/>
                    <a:gd name="csY27" fmla="*/ 17124 h 56042"/>
                    <a:gd name="csX28" fmla="*/ 23456 w 94404"/>
                    <a:gd name="csY28" fmla="*/ 15145 h 56042"/>
                    <a:gd name="csX29" fmla="*/ 24061 w 94404"/>
                    <a:gd name="csY29" fmla="*/ 14657 h 56042"/>
                    <a:gd name="csX30" fmla="*/ 24290 w 94404"/>
                    <a:gd name="csY30" fmla="*/ 14480 h 56042"/>
                    <a:gd name="csX31" fmla="*/ 24209 w 94404"/>
                    <a:gd name="csY31" fmla="*/ 14546 h 56042"/>
                    <a:gd name="csX32" fmla="*/ 25465 w 94404"/>
                    <a:gd name="csY32" fmla="*/ 13623 h 56042"/>
                    <a:gd name="csX33" fmla="*/ 30585 w 94404"/>
                    <a:gd name="csY33" fmla="*/ 10439 h 56042"/>
                    <a:gd name="csX34" fmla="*/ 33289 w 94404"/>
                    <a:gd name="csY34" fmla="*/ 9102 h 56042"/>
                    <a:gd name="csX35" fmla="*/ 33910 w 94404"/>
                    <a:gd name="csY35" fmla="*/ 8821 h 56042"/>
                    <a:gd name="csX36" fmla="*/ 34161 w 94404"/>
                    <a:gd name="csY36" fmla="*/ 8710 h 56042"/>
                    <a:gd name="csX37" fmla="*/ 35616 w 94404"/>
                    <a:gd name="csY37" fmla="*/ 8142 h 56042"/>
                    <a:gd name="csX38" fmla="*/ 41357 w 94404"/>
                    <a:gd name="csY38" fmla="*/ 6443 h 56042"/>
                    <a:gd name="csX39" fmla="*/ 44283 w 94404"/>
                    <a:gd name="csY39" fmla="*/ 5881 h 56042"/>
                    <a:gd name="csX40" fmla="*/ 44948 w 94404"/>
                    <a:gd name="csY40" fmla="*/ 5778 h 56042"/>
                    <a:gd name="csX41" fmla="*/ 45088 w 94404"/>
                    <a:gd name="csY41" fmla="*/ 5756 h 56042"/>
                    <a:gd name="csX42" fmla="*/ 46617 w 94404"/>
                    <a:gd name="csY42" fmla="*/ 5593 h 56042"/>
                    <a:gd name="csX43" fmla="*/ 52572 w 94404"/>
                    <a:gd name="csY43" fmla="*/ 5408 h 56042"/>
                    <a:gd name="csX44" fmla="*/ 55550 w 94404"/>
                    <a:gd name="csY44" fmla="*/ 5586 h 56042"/>
                    <a:gd name="csX45" fmla="*/ 56990 w 94404"/>
                    <a:gd name="csY45" fmla="*/ 5733 h 56042"/>
                    <a:gd name="csX46" fmla="*/ 57227 w 94404"/>
                    <a:gd name="csY46" fmla="*/ 5756 h 56042"/>
                    <a:gd name="csX47" fmla="*/ 57988 w 94404"/>
                    <a:gd name="csY47" fmla="*/ 5866 h 56042"/>
                    <a:gd name="csX48" fmla="*/ 69506 w 94404"/>
                    <a:gd name="csY48" fmla="*/ 8999 h 56042"/>
                    <a:gd name="csX49" fmla="*/ 70134 w 94404"/>
                    <a:gd name="csY49" fmla="*/ 9250 h 56042"/>
                    <a:gd name="csX50" fmla="*/ 70023 w 94404"/>
                    <a:gd name="csY50" fmla="*/ 9198 h 56042"/>
                    <a:gd name="csX51" fmla="*/ 70378 w 94404"/>
                    <a:gd name="csY51" fmla="*/ 9353 h 56042"/>
                    <a:gd name="csX52" fmla="*/ 71782 w 94404"/>
                    <a:gd name="csY52" fmla="*/ 9988 h 56042"/>
                    <a:gd name="csX53" fmla="*/ 74449 w 94404"/>
                    <a:gd name="csY53" fmla="*/ 11340 h 56042"/>
                    <a:gd name="csX54" fmla="*/ 79510 w 94404"/>
                    <a:gd name="csY54" fmla="*/ 14495 h 56042"/>
                    <a:gd name="csX55" fmla="*/ 80596 w 94404"/>
                    <a:gd name="csY55" fmla="*/ 15285 h 56042"/>
                    <a:gd name="csX56" fmla="*/ 80906 w 94404"/>
                    <a:gd name="csY56" fmla="*/ 15514 h 56042"/>
                    <a:gd name="csX57" fmla="*/ 80817 w 94404"/>
                    <a:gd name="csY57" fmla="*/ 15448 h 56042"/>
                    <a:gd name="csX58" fmla="*/ 81416 w 94404"/>
                    <a:gd name="csY58" fmla="*/ 15928 h 56042"/>
                    <a:gd name="csX59" fmla="*/ 83743 w 94404"/>
                    <a:gd name="csY59" fmla="*/ 17937 h 56042"/>
                    <a:gd name="csX60" fmla="*/ 87799 w 94404"/>
                    <a:gd name="csY60" fmla="*/ 22170 h 56042"/>
                    <a:gd name="csX61" fmla="*/ 88715 w 94404"/>
                    <a:gd name="csY61" fmla="*/ 23293 h 56042"/>
                    <a:gd name="csX62" fmla="*/ 88649 w 94404"/>
                    <a:gd name="csY62" fmla="*/ 23204 h 56042"/>
                    <a:gd name="csX63" fmla="*/ 88885 w 94404"/>
                    <a:gd name="csY63" fmla="*/ 23514 h 56042"/>
                    <a:gd name="csX64" fmla="*/ 89343 w 94404"/>
                    <a:gd name="csY64" fmla="*/ 24135 h 56042"/>
                    <a:gd name="csX65" fmla="*/ 93037 w 94404"/>
                    <a:gd name="csY65" fmla="*/ 25102 h 56042"/>
                    <a:gd name="csX66" fmla="*/ 94005 w 94404"/>
                    <a:gd name="csY66" fmla="*/ 21409 h 56042"/>
                    <a:gd name="csX67" fmla="*/ 94005 w 94404"/>
                    <a:gd name="csY67" fmla="*/ 21409 h 560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94404" h="56042">
                      <a:moveTo>
                        <a:pt x="93998" y="21424"/>
                      </a:moveTo>
                      <a:cubicBezTo>
                        <a:pt x="88944" y="14502"/>
                        <a:pt x="82177" y="8947"/>
                        <a:pt x="74412" y="5305"/>
                      </a:cubicBezTo>
                      <a:cubicBezTo>
                        <a:pt x="66676" y="1678"/>
                        <a:pt x="58136" y="-235"/>
                        <a:pt x="49580" y="23"/>
                      </a:cubicBezTo>
                      <a:cubicBezTo>
                        <a:pt x="40980" y="289"/>
                        <a:pt x="32543" y="2749"/>
                        <a:pt x="25229" y="7292"/>
                      </a:cubicBezTo>
                      <a:cubicBezTo>
                        <a:pt x="17907" y="11843"/>
                        <a:pt x="11753" y="18247"/>
                        <a:pt x="7364" y="25664"/>
                      </a:cubicBezTo>
                      <a:cubicBezTo>
                        <a:pt x="2968" y="33088"/>
                        <a:pt x="338" y="41583"/>
                        <a:pt x="28" y="50211"/>
                      </a:cubicBezTo>
                      <a:cubicBezTo>
                        <a:pt x="-9" y="51253"/>
                        <a:pt x="-9" y="52295"/>
                        <a:pt x="28" y="53336"/>
                      </a:cubicBezTo>
                      <a:cubicBezTo>
                        <a:pt x="72" y="54747"/>
                        <a:pt x="1239" y="56106"/>
                        <a:pt x="2732" y="56040"/>
                      </a:cubicBezTo>
                      <a:cubicBezTo>
                        <a:pt x="4158" y="55973"/>
                        <a:pt x="5480" y="54851"/>
                        <a:pt x="5436" y="53336"/>
                      </a:cubicBezTo>
                      <a:cubicBezTo>
                        <a:pt x="5369" y="51319"/>
                        <a:pt x="5436" y="49303"/>
                        <a:pt x="5643" y="47293"/>
                      </a:cubicBezTo>
                      <a:cubicBezTo>
                        <a:pt x="5672" y="47035"/>
                        <a:pt x="5694" y="46776"/>
                        <a:pt x="5724" y="46518"/>
                      </a:cubicBezTo>
                      <a:cubicBezTo>
                        <a:pt x="5739" y="46407"/>
                        <a:pt x="5835" y="45683"/>
                        <a:pt x="5776" y="46104"/>
                      </a:cubicBezTo>
                      <a:cubicBezTo>
                        <a:pt x="5717" y="46525"/>
                        <a:pt x="5820" y="45801"/>
                        <a:pt x="5835" y="45690"/>
                      </a:cubicBezTo>
                      <a:cubicBezTo>
                        <a:pt x="5879" y="45402"/>
                        <a:pt x="5923" y="45114"/>
                        <a:pt x="5975" y="44826"/>
                      </a:cubicBezTo>
                      <a:cubicBezTo>
                        <a:pt x="6145" y="43836"/>
                        <a:pt x="6345" y="42846"/>
                        <a:pt x="6581" y="41871"/>
                      </a:cubicBezTo>
                      <a:cubicBezTo>
                        <a:pt x="7046" y="39914"/>
                        <a:pt x="7630" y="37986"/>
                        <a:pt x="8332" y="36095"/>
                      </a:cubicBezTo>
                      <a:cubicBezTo>
                        <a:pt x="8502" y="35637"/>
                        <a:pt x="8679" y="35186"/>
                        <a:pt x="8857" y="34728"/>
                      </a:cubicBezTo>
                      <a:cubicBezTo>
                        <a:pt x="8945" y="34514"/>
                        <a:pt x="9019" y="34300"/>
                        <a:pt x="9115" y="34100"/>
                      </a:cubicBezTo>
                      <a:cubicBezTo>
                        <a:pt x="9086" y="34167"/>
                        <a:pt x="8879" y="34654"/>
                        <a:pt x="9071" y="34203"/>
                      </a:cubicBezTo>
                      <a:cubicBezTo>
                        <a:pt x="9137" y="34056"/>
                        <a:pt x="9204" y="33908"/>
                        <a:pt x="9270" y="33760"/>
                      </a:cubicBezTo>
                      <a:cubicBezTo>
                        <a:pt x="9677" y="32837"/>
                        <a:pt x="10112" y="31928"/>
                        <a:pt x="10578" y="31034"/>
                      </a:cubicBezTo>
                      <a:cubicBezTo>
                        <a:pt x="11501" y="29239"/>
                        <a:pt x="12536" y="27503"/>
                        <a:pt x="13659" y="25826"/>
                      </a:cubicBezTo>
                      <a:cubicBezTo>
                        <a:pt x="14206" y="25014"/>
                        <a:pt x="14774" y="24223"/>
                        <a:pt x="15366" y="23440"/>
                      </a:cubicBezTo>
                      <a:cubicBezTo>
                        <a:pt x="15447" y="23337"/>
                        <a:pt x="15521" y="23234"/>
                        <a:pt x="15602" y="23130"/>
                      </a:cubicBezTo>
                      <a:cubicBezTo>
                        <a:pt x="15550" y="23189"/>
                        <a:pt x="15240" y="23588"/>
                        <a:pt x="15543" y="23211"/>
                      </a:cubicBezTo>
                      <a:cubicBezTo>
                        <a:pt x="15683" y="23034"/>
                        <a:pt x="15824" y="22857"/>
                        <a:pt x="15971" y="22680"/>
                      </a:cubicBezTo>
                      <a:cubicBezTo>
                        <a:pt x="16296" y="22273"/>
                        <a:pt x="16629" y="21874"/>
                        <a:pt x="16969" y="21475"/>
                      </a:cubicBezTo>
                      <a:cubicBezTo>
                        <a:pt x="18284" y="19946"/>
                        <a:pt x="19688" y="18491"/>
                        <a:pt x="21173" y="17124"/>
                      </a:cubicBezTo>
                      <a:cubicBezTo>
                        <a:pt x="21911" y="16445"/>
                        <a:pt x="22672" y="15780"/>
                        <a:pt x="23456" y="15145"/>
                      </a:cubicBezTo>
                      <a:cubicBezTo>
                        <a:pt x="23655" y="14982"/>
                        <a:pt x="23862" y="14820"/>
                        <a:pt x="24061" y="14657"/>
                      </a:cubicBezTo>
                      <a:cubicBezTo>
                        <a:pt x="24135" y="14598"/>
                        <a:pt x="24217" y="14539"/>
                        <a:pt x="24290" y="14480"/>
                      </a:cubicBezTo>
                      <a:cubicBezTo>
                        <a:pt x="24586" y="14243"/>
                        <a:pt x="23906" y="14768"/>
                        <a:pt x="24209" y="14546"/>
                      </a:cubicBezTo>
                      <a:cubicBezTo>
                        <a:pt x="24623" y="14236"/>
                        <a:pt x="25044" y="13926"/>
                        <a:pt x="25465" y="13623"/>
                      </a:cubicBezTo>
                      <a:cubicBezTo>
                        <a:pt x="27105" y="12456"/>
                        <a:pt x="28812" y="11392"/>
                        <a:pt x="30585" y="10439"/>
                      </a:cubicBezTo>
                      <a:cubicBezTo>
                        <a:pt x="31472" y="9966"/>
                        <a:pt x="32373" y="9516"/>
                        <a:pt x="33289" y="9102"/>
                      </a:cubicBezTo>
                      <a:cubicBezTo>
                        <a:pt x="33496" y="9006"/>
                        <a:pt x="33703" y="8917"/>
                        <a:pt x="33910" y="8821"/>
                      </a:cubicBezTo>
                      <a:cubicBezTo>
                        <a:pt x="34538" y="8548"/>
                        <a:pt x="33533" y="8976"/>
                        <a:pt x="34161" y="8710"/>
                      </a:cubicBezTo>
                      <a:cubicBezTo>
                        <a:pt x="34641" y="8511"/>
                        <a:pt x="35129" y="8326"/>
                        <a:pt x="35616" y="8142"/>
                      </a:cubicBezTo>
                      <a:cubicBezTo>
                        <a:pt x="37486" y="7447"/>
                        <a:pt x="39407" y="6878"/>
                        <a:pt x="41357" y="6443"/>
                      </a:cubicBezTo>
                      <a:cubicBezTo>
                        <a:pt x="42325" y="6221"/>
                        <a:pt x="43300" y="6036"/>
                        <a:pt x="44283" y="5881"/>
                      </a:cubicBezTo>
                      <a:cubicBezTo>
                        <a:pt x="44504" y="5844"/>
                        <a:pt x="44726" y="5815"/>
                        <a:pt x="44948" y="5778"/>
                      </a:cubicBezTo>
                      <a:cubicBezTo>
                        <a:pt x="45650" y="5674"/>
                        <a:pt x="44586" y="5822"/>
                        <a:pt x="45088" y="5756"/>
                      </a:cubicBezTo>
                      <a:cubicBezTo>
                        <a:pt x="45598" y="5697"/>
                        <a:pt x="46108" y="5637"/>
                        <a:pt x="46617" y="5593"/>
                      </a:cubicBezTo>
                      <a:cubicBezTo>
                        <a:pt x="48597" y="5408"/>
                        <a:pt x="50585" y="5349"/>
                        <a:pt x="52572" y="5408"/>
                      </a:cubicBezTo>
                      <a:cubicBezTo>
                        <a:pt x="53570" y="5438"/>
                        <a:pt x="54560" y="5497"/>
                        <a:pt x="55550" y="5586"/>
                      </a:cubicBezTo>
                      <a:cubicBezTo>
                        <a:pt x="56030" y="5630"/>
                        <a:pt x="56510" y="5674"/>
                        <a:pt x="56990" y="5733"/>
                      </a:cubicBezTo>
                      <a:cubicBezTo>
                        <a:pt x="57183" y="5756"/>
                        <a:pt x="57980" y="5881"/>
                        <a:pt x="57227" y="5756"/>
                      </a:cubicBezTo>
                      <a:cubicBezTo>
                        <a:pt x="57478" y="5800"/>
                        <a:pt x="57737" y="5829"/>
                        <a:pt x="57988" y="5866"/>
                      </a:cubicBezTo>
                      <a:cubicBezTo>
                        <a:pt x="61933" y="6465"/>
                        <a:pt x="65804" y="7521"/>
                        <a:pt x="69506" y="8999"/>
                      </a:cubicBezTo>
                      <a:cubicBezTo>
                        <a:pt x="69713" y="9080"/>
                        <a:pt x="69920" y="9168"/>
                        <a:pt x="70134" y="9250"/>
                      </a:cubicBezTo>
                      <a:cubicBezTo>
                        <a:pt x="70481" y="9390"/>
                        <a:pt x="69676" y="9050"/>
                        <a:pt x="70023" y="9198"/>
                      </a:cubicBezTo>
                      <a:cubicBezTo>
                        <a:pt x="70141" y="9250"/>
                        <a:pt x="70260" y="9301"/>
                        <a:pt x="70378" y="9353"/>
                      </a:cubicBezTo>
                      <a:cubicBezTo>
                        <a:pt x="70851" y="9560"/>
                        <a:pt x="71316" y="9774"/>
                        <a:pt x="71782" y="9988"/>
                      </a:cubicBezTo>
                      <a:cubicBezTo>
                        <a:pt x="72683" y="10410"/>
                        <a:pt x="73569" y="10860"/>
                        <a:pt x="74449" y="11340"/>
                      </a:cubicBezTo>
                      <a:cubicBezTo>
                        <a:pt x="76200" y="12293"/>
                        <a:pt x="77892" y="13342"/>
                        <a:pt x="79510" y="14495"/>
                      </a:cubicBezTo>
                      <a:cubicBezTo>
                        <a:pt x="79879" y="14753"/>
                        <a:pt x="80241" y="15019"/>
                        <a:pt x="80596" y="15285"/>
                      </a:cubicBezTo>
                      <a:cubicBezTo>
                        <a:pt x="80692" y="15359"/>
                        <a:pt x="80810" y="15433"/>
                        <a:pt x="80906" y="15514"/>
                      </a:cubicBezTo>
                      <a:cubicBezTo>
                        <a:pt x="80463" y="15108"/>
                        <a:pt x="80699" y="15351"/>
                        <a:pt x="80817" y="15448"/>
                      </a:cubicBezTo>
                      <a:cubicBezTo>
                        <a:pt x="81017" y="15610"/>
                        <a:pt x="81216" y="15765"/>
                        <a:pt x="81416" y="15928"/>
                      </a:cubicBezTo>
                      <a:cubicBezTo>
                        <a:pt x="82214" y="16570"/>
                        <a:pt x="82989" y="17243"/>
                        <a:pt x="83743" y="17937"/>
                      </a:cubicBezTo>
                      <a:cubicBezTo>
                        <a:pt x="85184" y="19259"/>
                        <a:pt x="86536" y="20678"/>
                        <a:pt x="87799" y="22170"/>
                      </a:cubicBezTo>
                      <a:cubicBezTo>
                        <a:pt x="88109" y="22539"/>
                        <a:pt x="88412" y="22916"/>
                        <a:pt x="88715" y="23293"/>
                      </a:cubicBezTo>
                      <a:cubicBezTo>
                        <a:pt x="89018" y="23669"/>
                        <a:pt x="88693" y="23263"/>
                        <a:pt x="88649" y="23204"/>
                      </a:cubicBezTo>
                      <a:cubicBezTo>
                        <a:pt x="88730" y="23300"/>
                        <a:pt x="88804" y="23411"/>
                        <a:pt x="88885" y="23514"/>
                      </a:cubicBezTo>
                      <a:cubicBezTo>
                        <a:pt x="89040" y="23721"/>
                        <a:pt x="89195" y="23928"/>
                        <a:pt x="89343" y="24135"/>
                      </a:cubicBezTo>
                      <a:cubicBezTo>
                        <a:pt x="90171" y="25272"/>
                        <a:pt x="91730" y="25952"/>
                        <a:pt x="93037" y="25102"/>
                      </a:cubicBezTo>
                      <a:cubicBezTo>
                        <a:pt x="94168" y="24379"/>
                        <a:pt x="94899" y="22628"/>
                        <a:pt x="94005" y="21409"/>
                      </a:cubicBezTo>
                      <a:lnTo>
                        <a:pt x="94005" y="21409"/>
                      </a:lnTo>
                      <a:close/>
                    </a:path>
                  </a:pathLst>
                </a:custGeom>
                <a:grpFill/>
                <a:ln w="737" cap="flat">
                  <a:noFill/>
                  <a:prstDash val="solid"/>
                  <a:miter/>
                </a:ln>
              </p:spPr>
              <p:txBody>
                <a:bodyPr/>
                <a:lstStyle/>
                <a:p>
                  <a:endParaRPr lang="en-US"/>
                </a:p>
              </p:txBody>
            </p:sp>
            <p:sp>
              <p:nvSpPr>
                <p:cNvPr id="659" name="Freeform 658">
                  <a:extLst>
                    <a:ext uri="{FF2B5EF4-FFF2-40B4-BE49-F238E27FC236}">
                      <a16:creationId xmlns:a16="http://schemas.microsoft.com/office/drawing/2014/main" id="{45376449-1542-84D4-EBBB-4D274BB2FC59}"/>
                    </a:ext>
                  </a:extLst>
                </p:cNvPr>
                <p:cNvSpPr/>
                <p:nvPr/>
              </p:nvSpPr>
              <p:spPr>
                <a:xfrm>
                  <a:off x="2517112" y="5433622"/>
                  <a:ext cx="117160" cy="42628"/>
                </a:xfrm>
                <a:custGeom>
                  <a:avLst/>
                  <a:gdLst>
                    <a:gd name="csX0" fmla="*/ 116397 w 117160"/>
                    <a:gd name="csY0" fmla="*/ 15006 h 42628"/>
                    <a:gd name="csX1" fmla="*/ 96479 w 117160"/>
                    <a:gd name="csY1" fmla="*/ 2862 h 42628"/>
                    <a:gd name="csX2" fmla="*/ 73236 w 117160"/>
                    <a:gd name="csY2" fmla="*/ 136 h 42628"/>
                    <a:gd name="csX3" fmla="*/ 49305 w 117160"/>
                    <a:gd name="csY3" fmla="*/ 5676 h 42628"/>
                    <a:gd name="csX4" fmla="*/ 25301 w 117160"/>
                    <a:gd name="csY4" fmla="*/ 18921 h 42628"/>
                    <a:gd name="csX5" fmla="*/ 3403 w 117160"/>
                    <a:gd name="csY5" fmla="*/ 35882 h 42628"/>
                    <a:gd name="csX6" fmla="*/ 787 w 117160"/>
                    <a:gd name="csY6" fmla="*/ 38047 h 42628"/>
                    <a:gd name="csX7" fmla="*/ 787 w 117160"/>
                    <a:gd name="csY7" fmla="*/ 41866 h 42628"/>
                    <a:gd name="csX8" fmla="*/ 4607 w 117160"/>
                    <a:gd name="csY8" fmla="*/ 41866 h 42628"/>
                    <a:gd name="csX9" fmla="*/ 14965 w 117160"/>
                    <a:gd name="csY9" fmla="*/ 33393 h 42628"/>
                    <a:gd name="csX10" fmla="*/ 17544 w 117160"/>
                    <a:gd name="csY10" fmla="*/ 31347 h 42628"/>
                    <a:gd name="csX11" fmla="*/ 18844 w 117160"/>
                    <a:gd name="csY11" fmla="*/ 30335 h 42628"/>
                    <a:gd name="csX12" fmla="*/ 19125 w 117160"/>
                    <a:gd name="csY12" fmla="*/ 30120 h 42628"/>
                    <a:gd name="csX13" fmla="*/ 19139 w 117160"/>
                    <a:gd name="csY13" fmla="*/ 30113 h 42628"/>
                    <a:gd name="csX14" fmla="*/ 19886 w 117160"/>
                    <a:gd name="csY14" fmla="*/ 29537 h 42628"/>
                    <a:gd name="csX15" fmla="*/ 25257 w 117160"/>
                    <a:gd name="csY15" fmla="*/ 25548 h 42628"/>
                    <a:gd name="csX16" fmla="*/ 47975 w 117160"/>
                    <a:gd name="csY16" fmla="*/ 12074 h 42628"/>
                    <a:gd name="csX17" fmla="*/ 49460 w 117160"/>
                    <a:gd name="csY17" fmla="*/ 11416 h 42628"/>
                    <a:gd name="csX18" fmla="*/ 49778 w 117160"/>
                    <a:gd name="csY18" fmla="*/ 11276 h 42628"/>
                    <a:gd name="csX19" fmla="*/ 50635 w 117160"/>
                    <a:gd name="csY19" fmla="*/ 10921 h 42628"/>
                    <a:gd name="csX20" fmla="*/ 53672 w 117160"/>
                    <a:gd name="csY20" fmla="*/ 9747 h 42628"/>
                    <a:gd name="csX21" fmla="*/ 59449 w 117160"/>
                    <a:gd name="csY21" fmla="*/ 7878 h 42628"/>
                    <a:gd name="csX22" fmla="*/ 64990 w 117160"/>
                    <a:gd name="csY22" fmla="*/ 6577 h 42628"/>
                    <a:gd name="csX23" fmla="*/ 67761 w 117160"/>
                    <a:gd name="csY23" fmla="*/ 6097 h 42628"/>
                    <a:gd name="csX24" fmla="*/ 68455 w 117160"/>
                    <a:gd name="csY24" fmla="*/ 5994 h 42628"/>
                    <a:gd name="csX25" fmla="*/ 68751 w 117160"/>
                    <a:gd name="csY25" fmla="*/ 5950 h 42628"/>
                    <a:gd name="csX26" fmla="*/ 68633 w 117160"/>
                    <a:gd name="csY26" fmla="*/ 5964 h 42628"/>
                    <a:gd name="csX27" fmla="*/ 70132 w 117160"/>
                    <a:gd name="csY27" fmla="*/ 5787 h 42628"/>
                    <a:gd name="csX28" fmla="*/ 81436 w 117160"/>
                    <a:gd name="csY28" fmla="*/ 5506 h 42628"/>
                    <a:gd name="csX29" fmla="*/ 84310 w 117160"/>
                    <a:gd name="csY29" fmla="*/ 5750 h 42628"/>
                    <a:gd name="csX30" fmla="*/ 85588 w 117160"/>
                    <a:gd name="csY30" fmla="*/ 5898 h 42628"/>
                    <a:gd name="csX31" fmla="*/ 85751 w 117160"/>
                    <a:gd name="csY31" fmla="*/ 5920 h 42628"/>
                    <a:gd name="csX32" fmla="*/ 86534 w 117160"/>
                    <a:gd name="csY32" fmla="*/ 6038 h 42628"/>
                    <a:gd name="csX33" fmla="*/ 92031 w 117160"/>
                    <a:gd name="csY33" fmla="*/ 7176 h 42628"/>
                    <a:gd name="csX34" fmla="*/ 97336 w 117160"/>
                    <a:gd name="csY34" fmla="*/ 8853 h 42628"/>
                    <a:gd name="csX35" fmla="*/ 98599 w 117160"/>
                    <a:gd name="csY35" fmla="*/ 9348 h 42628"/>
                    <a:gd name="csX36" fmla="*/ 98762 w 117160"/>
                    <a:gd name="csY36" fmla="*/ 9414 h 42628"/>
                    <a:gd name="csX37" fmla="*/ 99471 w 117160"/>
                    <a:gd name="csY37" fmla="*/ 9724 h 42628"/>
                    <a:gd name="csX38" fmla="*/ 101909 w 117160"/>
                    <a:gd name="csY38" fmla="*/ 10906 h 42628"/>
                    <a:gd name="csX39" fmla="*/ 106637 w 117160"/>
                    <a:gd name="csY39" fmla="*/ 13743 h 42628"/>
                    <a:gd name="csX40" fmla="*/ 107664 w 117160"/>
                    <a:gd name="csY40" fmla="*/ 14474 h 42628"/>
                    <a:gd name="csX41" fmla="*/ 108211 w 117160"/>
                    <a:gd name="csY41" fmla="*/ 14881 h 42628"/>
                    <a:gd name="csX42" fmla="*/ 108322 w 117160"/>
                    <a:gd name="csY42" fmla="*/ 14962 h 42628"/>
                    <a:gd name="csX43" fmla="*/ 108433 w 117160"/>
                    <a:gd name="csY43" fmla="*/ 15051 h 42628"/>
                    <a:gd name="csX44" fmla="*/ 110590 w 117160"/>
                    <a:gd name="csY44" fmla="*/ 16883 h 42628"/>
                    <a:gd name="csX45" fmla="*/ 112570 w 117160"/>
                    <a:gd name="csY45" fmla="*/ 18803 h 42628"/>
                    <a:gd name="csX46" fmla="*/ 116390 w 117160"/>
                    <a:gd name="csY46" fmla="*/ 18803 h 42628"/>
                    <a:gd name="csX47" fmla="*/ 116390 w 117160"/>
                    <a:gd name="csY47" fmla="*/ 14984 h 42628"/>
                    <a:gd name="csX48" fmla="*/ 116390 w 117160"/>
                    <a:gd name="csY48" fmla="*/ 14984 h 426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Lst>
                  <a:rect l="l" t="t" r="r" b="b"/>
                  <a:pathLst>
                    <a:path w="117160" h="42628">
                      <a:moveTo>
                        <a:pt x="116397" y="15006"/>
                      </a:moveTo>
                      <a:cubicBezTo>
                        <a:pt x="110908" y="9333"/>
                        <a:pt x="103963" y="5285"/>
                        <a:pt x="96479" y="2862"/>
                      </a:cubicBezTo>
                      <a:cubicBezTo>
                        <a:pt x="89031" y="454"/>
                        <a:pt x="81030" y="-352"/>
                        <a:pt x="73236" y="136"/>
                      </a:cubicBezTo>
                      <a:cubicBezTo>
                        <a:pt x="64990" y="653"/>
                        <a:pt x="56952" y="2581"/>
                        <a:pt x="49305" y="5676"/>
                      </a:cubicBezTo>
                      <a:cubicBezTo>
                        <a:pt x="40794" y="9126"/>
                        <a:pt x="32844" y="13706"/>
                        <a:pt x="25301" y="18921"/>
                      </a:cubicBezTo>
                      <a:cubicBezTo>
                        <a:pt x="17706" y="24181"/>
                        <a:pt x="10517" y="30002"/>
                        <a:pt x="3403" y="35882"/>
                      </a:cubicBezTo>
                      <a:cubicBezTo>
                        <a:pt x="2531" y="36606"/>
                        <a:pt x="1659" y="37323"/>
                        <a:pt x="787" y="38047"/>
                      </a:cubicBezTo>
                      <a:cubicBezTo>
                        <a:pt x="-306" y="38955"/>
                        <a:pt x="-218" y="40942"/>
                        <a:pt x="787" y="41866"/>
                      </a:cubicBezTo>
                      <a:cubicBezTo>
                        <a:pt x="1947" y="42930"/>
                        <a:pt x="3440" y="42834"/>
                        <a:pt x="4607" y="41866"/>
                      </a:cubicBezTo>
                      <a:cubicBezTo>
                        <a:pt x="8042" y="39022"/>
                        <a:pt x="11478" y="36178"/>
                        <a:pt x="14965" y="33393"/>
                      </a:cubicBezTo>
                      <a:cubicBezTo>
                        <a:pt x="15822" y="32706"/>
                        <a:pt x="16687" y="32026"/>
                        <a:pt x="17544" y="31347"/>
                      </a:cubicBezTo>
                      <a:cubicBezTo>
                        <a:pt x="17972" y="31007"/>
                        <a:pt x="18408" y="30667"/>
                        <a:pt x="18844" y="30335"/>
                      </a:cubicBezTo>
                      <a:cubicBezTo>
                        <a:pt x="18940" y="30261"/>
                        <a:pt x="19029" y="30187"/>
                        <a:pt x="19125" y="30120"/>
                      </a:cubicBezTo>
                      <a:cubicBezTo>
                        <a:pt x="19450" y="29869"/>
                        <a:pt x="18807" y="30364"/>
                        <a:pt x="19139" y="30113"/>
                      </a:cubicBezTo>
                      <a:cubicBezTo>
                        <a:pt x="19391" y="29921"/>
                        <a:pt x="19634" y="29729"/>
                        <a:pt x="19886" y="29537"/>
                      </a:cubicBezTo>
                      <a:cubicBezTo>
                        <a:pt x="21659" y="28185"/>
                        <a:pt x="23447" y="26848"/>
                        <a:pt x="25257" y="25548"/>
                      </a:cubicBezTo>
                      <a:cubicBezTo>
                        <a:pt x="32409" y="20399"/>
                        <a:pt x="39930" y="15708"/>
                        <a:pt x="47975" y="12074"/>
                      </a:cubicBezTo>
                      <a:cubicBezTo>
                        <a:pt x="48470" y="11852"/>
                        <a:pt x="48965" y="11630"/>
                        <a:pt x="49460" y="11416"/>
                      </a:cubicBezTo>
                      <a:cubicBezTo>
                        <a:pt x="49586" y="11364"/>
                        <a:pt x="50303" y="11062"/>
                        <a:pt x="49778" y="11276"/>
                      </a:cubicBezTo>
                      <a:cubicBezTo>
                        <a:pt x="50066" y="11158"/>
                        <a:pt x="50347" y="11039"/>
                        <a:pt x="50635" y="10921"/>
                      </a:cubicBezTo>
                      <a:cubicBezTo>
                        <a:pt x="51640" y="10515"/>
                        <a:pt x="52652" y="10123"/>
                        <a:pt x="53672" y="9747"/>
                      </a:cubicBezTo>
                      <a:cubicBezTo>
                        <a:pt x="55578" y="9052"/>
                        <a:pt x="57499" y="8417"/>
                        <a:pt x="59449" y="7878"/>
                      </a:cubicBezTo>
                      <a:cubicBezTo>
                        <a:pt x="61281" y="7368"/>
                        <a:pt x="63128" y="6932"/>
                        <a:pt x="64990" y="6577"/>
                      </a:cubicBezTo>
                      <a:cubicBezTo>
                        <a:pt x="65906" y="6400"/>
                        <a:pt x="66830" y="6238"/>
                        <a:pt x="67761" y="6097"/>
                      </a:cubicBezTo>
                      <a:cubicBezTo>
                        <a:pt x="67990" y="6060"/>
                        <a:pt x="68226" y="6031"/>
                        <a:pt x="68455" y="5994"/>
                      </a:cubicBezTo>
                      <a:cubicBezTo>
                        <a:pt x="68551" y="5979"/>
                        <a:pt x="68662" y="5979"/>
                        <a:pt x="68751" y="5950"/>
                      </a:cubicBezTo>
                      <a:cubicBezTo>
                        <a:pt x="68197" y="6105"/>
                        <a:pt x="68448" y="5987"/>
                        <a:pt x="68633" y="5964"/>
                      </a:cubicBezTo>
                      <a:cubicBezTo>
                        <a:pt x="69128" y="5898"/>
                        <a:pt x="69630" y="5839"/>
                        <a:pt x="70132" y="5787"/>
                      </a:cubicBezTo>
                      <a:cubicBezTo>
                        <a:pt x="73886" y="5381"/>
                        <a:pt x="77668" y="5277"/>
                        <a:pt x="81436" y="5506"/>
                      </a:cubicBezTo>
                      <a:cubicBezTo>
                        <a:pt x="82397" y="5565"/>
                        <a:pt x="83357" y="5647"/>
                        <a:pt x="84310" y="5750"/>
                      </a:cubicBezTo>
                      <a:cubicBezTo>
                        <a:pt x="84739" y="5794"/>
                        <a:pt x="85167" y="5846"/>
                        <a:pt x="85588" y="5898"/>
                      </a:cubicBezTo>
                      <a:cubicBezTo>
                        <a:pt x="86084" y="5957"/>
                        <a:pt x="85101" y="5824"/>
                        <a:pt x="85751" y="5920"/>
                      </a:cubicBezTo>
                      <a:cubicBezTo>
                        <a:pt x="86010" y="5957"/>
                        <a:pt x="86276" y="5994"/>
                        <a:pt x="86534" y="6038"/>
                      </a:cubicBezTo>
                      <a:cubicBezTo>
                        <a:pt x="88381" y="6326"/>
                        <a:pt x="90221" y="6703"/>
                        <a:pt x="92031" y="7176"/>
                      </a:cubicBezTo>
                      <a:cubicBezTo>
                        <a:pt x="93826" y="7641"/>
                        <a:pt x="95599" y="8203"/>
                        <a:pt x="97336" y="8853"/>
                      </a:cubicBezTo>
                      <a:cubicBezTo>
                        <a:pt x="97757" y="9015"/>
                        <a:pt x="98185" y="9178"/>
                        <a:pt x="98599" y="9348"/>
                      </a:cubicBezTo>
                      <a:cubicBezTo>
                        <a:pt x="99190" y="9591"/>
                        <a:pt x="98318" y="9222"/>
                        <a:pt x="98762" y="9414"/>
                      </a:cubicBezTo>
                      <a:cubicBezTo>
                        <a:pt x="98998" y="9518"/>
                        <a:pt x="99234" y="9621"/>
                        <a:pt x="99471" y="9724"/>
                      </a:cubicBezTo>
                      <a:cubicBezTo>
                        <a:pt x="100298" y="10094"/>
                        <a:pt x="101111" y="10485"/>
                        <a:pt x="101909" y="10906"/>
                      </a:cubicBezTo>
                      <a:cubicBezTo>
                        <a:pt x="103542" y="11756"/>
                        <a:pt x="105123" y="12701"/>
                        <a:pt x="106637" y="13743"/>
                      </a:cubicBezTo>
                      <a:cubicBezTo>
                        <a:pt x="106985" y="13979"/>
                        <a:pt x="107324" y="14223"/>
                        <a:pt x="107664" y="14474"/>
                      </a:cubicBezTo>
                      <a:cubicBezTo>
                        <a:pt x="107849" y="14607"/>
                        <a:pt x="108026" y="14740"/>
                        <a:pt x="108211" y="14881"/>
                      </a:cubicBezTo>
                      <a:cubicBezTo>
                        <a:pt x="108285" y="14940"/>
                        <a:pt x="108617" y="15198"/>
                        <a:pt x="108322" y="14962"/>
                      </a:cubicBezTo>
                      <a:cubicBezTo>
                        <a:pt x="108026" y="14733"/>
                        <a:pt x="108374" y="15006"/>
                        <a:pt x="108433" y="15051"/>
                      </a:cubicBezTo>
                      <a:cubicBezTo>
                        <a:pt x="109172" y="15634"/>
                        <a:pt x="109896" y="16247"/>
                        <a:pt x="110590" y="16883"/>
                      </a:cubicBezTo>
                      <a:cubicBezTo>
                        <a:pt x="111270" y="17503"/>
                        <a:pt x="111927" y="18146"/>
                        <a:pt x="112570" y="18803"/>
                      </a:cubicBezTo>
                      <a:cubicBezTo>
                        <a:pt x="113553" y="19823"/>
                        <a:pt x="115414" y="19867"/>
                        <a:pt x="116390" y="18803"/>
                      </a:cubicBezTo>
                      <a:cubicBezTo>
                        <a:pt x="117395" y="17710"/>
                        <a:pt x="117439" y="16070"/>
                        <a:pt x="116390" y="14984"/>
                      </a:cubicBezTo>
                      <a:lnTo>
                        <a:pt x="116390" y="14984"/>
                      </a:lnTo>
                      <a:close/>
                    </a:path>
                  </a:pathLst>
                </a:custGeom>
                <a:grpFill/>
                <a:ln w="737" cap="flat">
                  <a:noFill/>
                  <a:prstDash val="solid"/>
                  <a:miter/>
                </a:ln>
              </p:spPr>
              <p:txBody>
                <a:bodyPr/>
                <a:lstStyle/>
                <a:p>
                  <a:endParaRPr lang="en-US"/>
                </a:p>
              </p:txBody>
            </p:sp>
            <p:sp>
              <p:nvSpPr>
                <p:cNvPr id="660" name="Freeform 659">
                  <a:extLst>
                    <a:ext uri="{FF2B5EF4-FFF2-40B4-BE49-F238E27FC236}">
                      <a16:creationId xmlns:a16="http://schemas.microsoft.com/office/drawing/2014/main" id="{B4A8D855-F3D5-CE16-17BC-95BFE8AB75F7}"/>
                    </a:ext>
                  </a:extLst>
                </p:cNvPr>
                <p:cNvSpPr/>
                <p:nvPr/>
              </p:nvSpPr>
              <p:spPr>
                <a:xfrm>
                  <a:off x="2458599" y="5402762"/>
                  <a:ext cx="69963" cy="68842"/>
                </a:xfrm>
                <a:custGeom>
                  <a:avLst/>
                  <a:gdLst>
                    <a:gd name="csX0" fmla="*/ 69887 w 69963"/>
                    <a:gd name="csY0" fmla="*/ 66129 h 68842"/>
                    <a:gd name="csX1" fmla="*/ 58664 w 69963"/>
                    <a:gd name="csY1" fmla="*/ 27051 h 68842"/>
                    <a:gd name="csX2" fmla="*/ 25506 w 69963"/>
                    <a:gd name="csY2" fmla="*/ 2858 h 68842"/>
                    <a:gd name="csX3" fmla="*/ 2706 w 69963"/>
                    <a:gd name="csY3" fmla="*/ 140 h 68842"/>
                    <a:gd name="csX4" fmla="*/ 2 w 69963"/>
                    <a:gd name="csY4" fmla="*/ 2844 h 68842"/>
                    <a:gd name="csX5" fmla="*/ 2706 w 69963"/>
                    <a:gd name="csY5" fmla="*/ 5547 h 68842"/>
                    <a:gd name="csX6" fmla="*/ 12680 w 69963"/>
                    <a:gd name="csY6" fmla="*/ 5695 h 68842"/>
                    <a:gd name="csX7" fmla="*/ 13759 w 69963"/>
                    <a:gd name="csY7" fmla="*/ 5813 h 68842"/>
                    <a:gd name="csX8" fmla="*/ 14402 w 69963"/>
                    <a:gd name="csY8" fmla="*/ 5894 h 68842"/>
                    <a:gd name="csX9" fmla="*/ 14439 w 69963"/>
                    <a:gd name="csY9" fmla="*/ 5894 h 68842"/>
                    <a:gd name="csX10" fmla="*/ 16906 w 69963"/>
                    <a:gd name="csY10" fmla="*/ 6293 h 68842"/>
                    <a:gd name="csX11" fmla="*/ 21775 w 69963"/>
                    <a:gd name="csY11" fmla="*/ 7394 h 68842"/>
                    <a:gd name="csX12" fmla="*/ 26437 w 69963"/>
                    <a:gd name="csY12" fmla="*/ 8849 h 68842"/>
                    <a:gd name="csX13" fmla="*/ 28572 w 69963"/>
                    <a:gd name="csY13" fmla="*/ 9654 h 68842"/>
                    <a:gd name="csX14" fmla="*/ 29178 w 69963"/>
                    <a:gd name="csY14" fmla="*/ 9898 h 68842"/>
                    <a:gd name="csX15" fmla="*/ 29333 w 69963"/>
                    <a:gd name="csY15" fmla="*/ 9965 h 68842"/>
                    <a:gd name="csX16" fmla="*/ 30530 w 69963"/>
                    <a:gd name="csY16" fmla="*/ 10489 h 68842"/>
                    <a:gd name="csX17" fmla="*/ 39078 w 69963"/>
                    <a:gd name="csY17" fmla="*/ 15202 h 68842"/>
                    <a:gd name="csX18" fmla="*/ 41044 w 69963"/>
                    <a:gd name="csY18" fmla="*/ 16561 h 68842"/>
                    <a:gd name="csX19" fmla="*/ 42093 w 69963"/>
                    <a:gd name="csY19" fmla="*/ 17337 h 68842"/>
                    <a:gd name="csX20" fmla="*/ 42440 w 69963"/>
                    <a:gd name="csY20" fmla="*/ 17603 h 68842"/>
                    <a:gd name="csX21" fmla="*/ 42750 w 69963"/>
                    <a:gd name="csY21" fmla="*/ 17847 h 68842"/>
                    <a:gd name="csX22" fmla="*/ 46444 w 69963"/>
                    <a:gd name="csY22" fmla="*/ 21045 h 68842"/>
                    <a:gd name="csX23" fmla="*/ 49858 w 69963"/>
                    <a:gd name="csY23" fmla="*/ 24540 h 68842"/>
                    <a:gd name="csX24" fmla="*/ 51417 w 69963"/>
                    <a:gd name="csY24" fmla="*/ 26349 h 68842"/>
                    <a:gd name="csX25" fmla="*/ 52096 w 69963"/>
                    <a:gd name="csY25" fmla="*/ 27192 h 68842"/>
                    <a:gd name="csX26" fmla="*/ 52495 w 69963"/>
                    <a:gd name="csY26" fmla="*/ 27701 h 68842"/>
                    <a:gd name="csX27" fmla="*/ 52732 w 69963"/>
                    <a:gd name="csY27" fmla="*/ 28019 h 68842"/>
                    <a:gd name="csX28" fmla="*/ 57926 w 69963"/>
                    <a:gd name="csY28" fmla="*/ 36278 h 68842"/>
                    <a:gd name="csX29" fmla="*/ 58989 w 69963"/>
                    <a:gd name="csY29" fmla="*/ 38413 h 68842"/>
                    <a:gd name="csX30" fmla="*/ 59448 w 69963"/>
                    <a:gd name="csY30" fmla="*/ 39395 h 68842"/>
                    <a:gd name="csX31" fmla="*/ 59713 w 69963"/>
                    <a:gd name="csY31" fmla="*/ 39994 h 68842"/>
                    <a:gd name="csX32" fmla="*/ 59869 w 69963"/>
                    <a:gd name="csY32" fmla="*/ 40348 h 68842"/>
                    <a:gd name="csX33" fmla="*/ 61546 w 69963"/>
                    <a:gd name="csY33" fmla="*/ 44825 h 68842"/>
                    <a:gd name="csX34" fmla="*/ 64073 w 69963"/>
                    <a:gd name="csY34" fmla="*/ 55595 h 68842"/>
                    <a:gd name="csX35" fmla="*/ 64087 w 69963"/>
                    <a:gd name="csY35" fmla="*/ 55735 h 68842"/>
                    <a:gd name="csX36" fmla="*/ 64169 w 69963"/>
                    <a:gd name="csY36" fmla="*/ 56386 h 68842"/>
                    <a:gd name="csX37" fmla="*/ 64316 w 69963"/>
                    <a:gd name="csY37" fmla="*/ 57789 h 68842"/>
                    <a:gd name="csX38" fmla="*/ 64501 w 69963"/>
                    <a:gd name="csY38" fmla="*/ 60493 h 68842"/>
                    <a:gd name="csX39" fmla="*/ 64479 w 69963"/>
                    <a:gd name="csY39" fmla="*/ 66137 h 68842"/>
                    <a:gd name="csX40" fmla="*/ 67183 w 69963"/>
                    <a:gd name="csY40" fmla="*/ 68840 h 68842"/>
                    <a:gd name="csX41" fmla="*/ 69887 w 69963"/>
                    <a:gd name="csY41" fmla="*/ 66137 h 68842"/>
                    <a:gd name="csX42" fmla="*/ 69887 w 69963"/>
                    <a:gd name="csY42" fmla="*/ 66137 h 688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Lst>
                  <a:rect l="l" t="t" r="r" b="b"/>
                  <a:pathLst>
                    <a:path w="69963" h="68842">
                      <a:moveTo>
                        <a:pt x="69887" y="66129"/>
                      </a:moveTo>
                      <a:cubicBezTo>
                        <a:pt x="70581" y="52374"/>
                        <a:pt x="66503" y="38361"/>
                        <a:pt x="58664" y="27051"/>
                      </a:cubicBezTo>
                      <a:cubicBezTo>
                        <a:pt x="50656" y="15505"/>
                        <a:pt x="38916" y="7032"/>
                        <a:pt x="25506" y="2858"/>
                      </a:cubicBezTo>
                      <a:cubicBezTo>
                        <a:pt x="18177" y="576"/>
                        <a:pt x="10368" y="-385"/>
                        <a:pt x="2706" y="140"/>
                      </a:cubicBezTo>
                      <a:cubicBezTo>
                        <a:pt x="1303" y="236"/>
                        <a:pt x="-64" y="1314"/>
                        <a:pt x="2" y="2844"/>
                      </a:cubicBezTo>
                      <a:cubicBezTo>
                        <a:pt x="61" y="4225"/>
                        <a:pt x="1192" y="5651"/>
                        <a:pt x="2706" y="5547"/>
                      </a:cubicBezTo>
                      <a:cubicBezTo>
                        <a:pt x="6031" y="5318"/>
                        <a:pt x="9371" y="5363"/>
                        <a:pt x="12680" y="5695"/>
                      </a:cubicBezTo>
                      <a:cubicBezTo>
                        <a:pt x="13042" y="5732"/>
                        <a:pt x="13397" y="5769"/>
                        <a:pt x="13759" y="5813"/>
                      </a:cubicBezTo>
                      <a:cubicBezTo>
                        <a:pt x="13973" y="5835"/>
                        <a:pt x="14195" y="5857"/>
                        <a:pt x="14402" y="5894"/>
                      </a:cubicBezTo>
                      <a:cubicBezTo>
                        <a:pt x="13781" y="5784"/>
                        <a:pt x="14276" y="5880"/>
                        <a:pt x="14439" y="5894"/>
                      </a:cubicBezTo>
                      <a:cubicBezTo>
                        <a:pt x="15266" y="6013"/>
                        <a:pt x="16086" y="6146"/>
                        <a:pt x="16906" y="6293"/>
                      </a:cubicBezTo>
                      <a:cubicBezTo>
                        <a:pt x="18547" y="6596"/>
                        <a:pt x="20172" y="6966"/>
                        <a:pt x="21775" y="7394"/>
                      </a:cubicBezTo>
                      <a:cubicBezTo>
                        <a:pt x="23349" y="7815"/>
                        <a:pt x="24908" y="8303"/>
                        <a:pt x="26437" y="8849"/>
                      </a:cubicBezTo>
                      <a:cubicBezTo>
                        <a:pt x="27154" y="9108"/>
                        <a:pt x="27863" y="9374"/>
                        <a:pt x="28572" y="9654"/>
                      </a:cubicBezTo>
                      <a:cubicBezTo>
                        <a:pt x="28772" y="9736"/>
                        <a:pt x="28979" y="9817"/>
                        <a:pt x="29178" y="9898"/>
                      </a:cubicBezTo>
                      <a:cubicBezTo>
                        <a:pt x="29274" y="9935"/>
                        <a:pt x="29947" y="10223"/>
                        <a:pt x="29333" y="9965"/>
                      </a:cubicBezTo>
                      <a:cubicBezTo>
                        <a:pt x="29732" y="10135"/>
                        <a:pt x="30131" y="10312"/>
                        <a:pt x="30530" y="10489"/>
                      </a:cubicBezTo>
                      <a:cubicBezTo>
                        <a:pt x="33500" y="11834"/>
                        <a:pt x="36360" y="13407"/>
                        <a:pt x="39078" y="15202"/>
                      </a:cubicBezTo>
                      <a:cubicBezTo>
                        <a:pt x="39743" y="15638"/>
                        <a:pt x="40401" y="16096"/>
                        <a:pt x="41044" y="16561"/>
                      </a:cubicBezTo>
                      <a:cubicBezTo>
                        <a:pt x="41398" y="16813"/>
                        <a:pt x="41745" y="17071"/>
                        <a:pt x="42093" y="17337"/>
                      </a:cubicBezTo>
                      <a:cubicBezTo>
                        <a:pt x="42211" y="17426"/>
                        <a:pt x="42322" y="17514"/>
                        <a:pt x="42440" y="17603"/>
                      </a:cubicBezTo>
                      <a:cubicBezTo>
                        <a:pt x="41908" y="17197"/>
                        <a:pt x="42654" y="17773"/>
                        <a:pt x="42750" y="17847"/>
                      </a:cubicBezTo>
                      <a:cubicBezTo>
                        <a:pt x="44028" y="18859"/>
                        <a:pt x="45255" y="19923"/>
                        <a:pt x="46444" y="21045"/>
                      </a:cubicBezTo>
                      <a:cubicBezTo>
                        <a:pt x="47634" y="22161"/>
                        <a:pt x="48772" y="23328"/>
                        <a:pt x="49858" y="24540"/>
                      </a:cubicBezTo>
                      <a:cubicBezTo>
                        <a:pt x="50390" y="25131"/>
                        <a:pt x="50907" y="25736"/>
                        <a:pt x="51417" y="26349"/>
                      </a:cubicBezTo>
                      <a:cubicBezTo>
                        <a:pt x="51646" y="26630"/>
                        <a:pt x="51875" y="26911"/>
                        <a:pt x="52096" y="27192"/>
                      </a:cubicBezTo>
                      <a:cubicBezTo>
                        <a:pt x="52229" y="27361"/>
                        <a:pt x="52362" y="27531"/>
                        <a:pt x="52495" y="27701"/>
                      </a:cubicBezTo>
                      <a:cubicBezTo>
                        <a:pt x="52082" y="27177"/>
                        <a:pt x="52658" y="27923"/>
                        <a:pt x="52732" y="28019"/>
                      </a:cubicBezTo>
                      <a:cubicBezTo>
                        <a:pt x="54682" y="30627"/>
                        <a:pt x="56418" y="33397"/>
                        <a:pt x="57926" y="36278"/>
                      </a:cubicBezTo>
                      <a:cubicBezTo>
                        <a:pt x="58295" y="36987"/>
                        <a:pt x="58650" y="37696"/>
                        <a:pt x="58989" y="38413"/>
                      </a:cubicBezTo>
                      <a:cubicBezTo>
                        <a:pt x="59145" y="38738"/>
                        <a:pt x="59300" y="39070"/>
                        <a:pt x="59448" y="39395"/>
                      </a:cubicBezTo>
                      <a:cubicBezTo>
                        <a:pt x="59536" y="39595"/>
                        <a:pt x="59625" y="39794"/>
                        <a:pt x="59713" y="39994"/>
                      </a:cubicBezTo>
                      <a:cubicBezTo>
                        <a:pt x="59765" y="40104"/>
                        <a:pt x="60135" y="40983"/>
                        <a:pt x="59869" y="40348"/>
                      </a:cubicBezTo>
                      <a:cubicBezTo>
                        <a:pt x="60489" y="41818"/>
                        <a:pt x="61043" y="43310"/>
                        <a:pt x="61546" y="44825"/>
                      </a:cubicBezTo>
                      <a:cubicBezTo>
                        <a:pt x="62713" y="48334"/>
                        <a:pt x="63540" y="51931"/>
                        <a:pt x="64073" y="55595"/>
                      </a:cubicBezTo>
                      <a:cubicBezTo>
                        <a:pt x="64176" y="56326"/>
                        <a:pt x="64006" y="55004"/>
                        <a:pt x="64087" y="55735"/>
                      </a:cubicBezTo>
                      <a:cubicBezTo>
                        <a:pt x="64109" y="55950"/>
                        <a:pt x="64139" y="56164"/>
                        <a:pt x="64169" y="56386"/>
                      </a:cubicBezTo>
                      <a:cubicBezTo>
                        <a:pt x="64220" y="56851"/>
                        <a:pt x="64272" y="57324"/>
                        <a:pt x="64316" y="57789"/>
                      </a:cubicBezTo>
                      <a:cubicBezTo>
                        <a:pt x="64398" y="58690"/>
                        <a:pt x="64457" y="59592"/>
                        <a:pt x="64501" y="60493"/>
                      </a:cubicBezTo>
                      <a:cubicBezTo>
                        <a:pt x="64582" y="62376"/>
                        <a:pt x="64575" y="64253"/>
                        <a:pt x="64479" y="66137"/>
                      </a:cubicBezTo>
                      <a:cubicBezTo>
                        <a:pt x="64405" y="67547"/>
                        <a:pt x="65772" y="68899"/>
                        <a:pt x="67183" y="68840"/>
                      </a:cubicBezTo>
                      <a:cubicBezTo>
                        <a:pt x="68705" y="68774"/>
                        <a:pt x="69806" y="67651"/>
                        <a:pt x="69887" y="66137"/>
                      </a:cubicBezTo>
                      <a:lnTo>
                        <a:pt x="69887" y="66137"/>
                      </a:lnTo>
                      <a:close/>
                    </a:path>
                  </a:pathLst>
                </a:custGeom>
                <a:grpFill/>
                <a:ln w="737" cap="flat">
                  <a:noFill/>
                  <a:prstDash val="solid"/>
                  <a:miter/>
                </a:ln>
              </p:spPr>
              <p:txBody>
                <a:bodyPr/>
                <a:lstStyle/>
                <a:p>
                  <a:endParaRPr lang="en-US"/>
                </a:p>
              </p:txBody>
            </p:sp>
            <p:sp>
              <p:nvSpPr>
                <p:cNvPr id="694" name="Freeform 693">
                  <a:extLst>
                    <a:ext uri="{FF2B5EF4-FFF2-40B4-BE49-F238E27FC236}">
                      <a16:creationId xmlns:a16="http://schemas.microsoft.com/office/drawing/2014/main" id="{CFD0262B-6A77-7B68-56CC-C369E4DDFBA3}"/>
                    </a:ext>
                  </a:extLst>
                </p:cNvPr>
                <p:cNvSpPr/>
                <p:nvPr/>
              </p:nvSpPr>
              <p:spPr>
                <a:xfrm>
                  <a:off x="1971822" y="5465832"/>
                  <a:ext cx="58038" cy="88527"/>
                </a:xfrm>
                <a:custGeom>
                  <a:avLst/>
                  <a:gdLst>
                    <a:gd name="csX0" fmla="*/ 54625 w 58038"/>
                    <a:gd name="csY0" fmla="*/ 45 h 88527"/>
                    <a:gd name="csX1" fmla="*/ 38142 w 58038"/>
                    <a:gd name="csY1" fmla="*/ 13468 h 88527"/>
                    <a:gd name="csX2" fmla="*/ 33236 w 58038"/>
                    <a:gd name="csY2" fmla="*/ 36368 h 88527"/>
                    <a:gd name="csX3" fmla="*/ 33627 w 58038"/>
                    <a:gd name="csY3" fmla="*/ 50965 h 88527"/>
                    <a:gd name="csX4" fmla="*/ 33472 w 58038"/>
                    <a:gd name="csY4" fmla="*/ 58241 h 88527"/>
                    <a:gd name="csX5" fmla="*/ 33125 w 58038"/>
                    <a:gd name="csY5" fmla="*/ 61824 h 88527"/>
                    <a:gd name="csX6" fmla="*/ 33066 w 58038"/>
                    <a:gd name="csY6" fmla="*/ 62171 h 88527"/>
                    <a:gd name="csX7" fmla="*/ 32933 w 58038"/>
                    <a:gd name="csY7" fmla="*/ 62999 h 88527"/>
                    <a:gd name="csX8" fmla="*/ 32563 w 58038"/>
                    <a:gd name="csY8" fmla="*/ 64875 h 88527"/>
                    <a:gd name="csX9" fmla="*/ 31670 w 58038"/>
                    <a:gd name="csY9" fmla="*/ 68229 h 88527"/>
                    <a:gd name="csX10" fmla="*/ 31078 w 58038"/>
                    <a:gd name="csY10" fmla="*/ 69935 h 88527"/>
                    <a:gd name="csX11" fmla="*/ 30783 w 58038"/>
                    <a:gd name="csY11" fmla="*/ 70688 h 88527"/>
                    <a:gd name="csX12" fmla="*/ 30894 w 58038"/>
                    <a:gd name="csY12" fmla="*/ 70423 h 88527"/>
                    <a:gd name="csX13" fmla="*/ 30724 w 58038"/>
                    <a:gd name="csY13" fmla="*/ 70799 h 88527"/>
                    <a:gd name="csX14" fmla="*/ 29549 w 58038"/>
                    <a:gd name="csY14" fmla="*/ 72993 h 88527"/>
                    <a:gd name="csX15" fmla="*/ 28914 w 58038"/>
                    <a:gd name="csY15" fmla="*/ 73976 h 88527"/>
                    <a:gd name="csX16" fmla="*/ 28574 w 58038"/>
                    <a:gd name="csY16" fmla="*/ 74456 h 88527"/>
                    <a:gd name="csX17" fmla="*/ 28374 w 58038"/>
                    <a:gd name="csY17" fmla="*/ 74729 h 88527"/>
                    <a:gd name="csX18" fmla="*/ 28441 w 58038"/>
                    <a:gd name="csY18" fmla="*/ 74648 h 88527"/>
                    <a:gd name="csX19" fmla="*/ 24968 w 58038"/>
                    <a:gd name="csY19" fmla="*/ 78238 h 88527"/>
                    <a:gd name="csX20" fmla="*/ 24444 w 58038"/>
                    <a:gd name="csY20" fmla="*/ 78674 h 88527"/>
                    <a:gd name="csX21" fmla="*/ 24244 w 58038"/>
                    <a:gd name="csY21" fmla="*/ 78829 h 88527"/>
                    <a:gd name="csX22" fmla="*/ 24385 w 58038"/>
                    <a:gd name="csY22" fmla="*/ 78718 h 88527"/>
                    <a:gd name="csX23" fmla="*/ 23350 w 58038"/>
                    <a:gd name="csY23" fmla="*/ 79464 h 88527"/>
                    <a:gd name="csX24" fmla="*/ 21200 w 58038"/>
                    <a:gd name="csY24" fmla="*/ 80787 h 88527"/>
                    <a:gd name="csX25" fmla="*/ 20166 w 58038"/>
                    <a:gd name="csY25" fmla="*/ 81326 h 88527"/>
                    <a:gd name="csX26" fmla="*/ 19568 w 58038"/>
                    <a:gd name="csY26" fmla="*/ 81607 h 88527"/>
                    <a:gd name="csX27" fmla="*/ 19457 w 58038"/>
                    <a:gd name="csY27" fmla="*/ 81666 h 88527"/>
                    <a:gd name="csX28" fmla="*/ 17152 w 58038"/>
                    <a:gd name="csY28" fmla="*/ 82478 h 88527"/>
                    <a:gd name="csX29" fmla="*/ 14906 w 58038"/>
                    <a:gd name="csY29" fmla="*/ 82995 h 88527"/>
                    <a:gd name="csX30" fmla="*/ 14366 w 58038"/>
                    <a:gd name="csY30" fmla="*/ 83077 h 88527"/>
                    <a:gd name="csX31" fmla="*/ 14315 w 58038"/>
                    <a:gd name="csY31" fmla="*/ 83077 h 88527"/>
                    <a:gd name="csX32" fmla="*/ 13162 w 58038"/>
                    <a:gd name="csY32" fmla="*/ 83151 h 88527"/>
                    <a:gd name="csX33" fmla="*/ 10894 w 58038"/>
                    <a:gd name="csY33" fmla="*/ 83055 h 88527"/>
                    <a:gd name="csX34" fmla="*/ 11241 w 58038"/>
                    <a:gd name="csY34" fmla="*/ 83099 h 88527"/>
                    <a:gd name="csX35" fmla="*/ 10946 w 58038"/>
                    <a:gd name="csY35" fmla="*/ 83055 h 88527"/>
                    <a:gd name="csX36" fmla="*/ 10436 w 58038"/>
                    <a:gd name="csY36" fmla="*/ 82959 h 88527"/>
                    <a:gd name="csX37" fmla="*/ 9283 w 58038"/>
                    <a:gd name="csY37" fmla="*/ 82670 h 88527"/>
                    <a:gd name="csX38" fmla="*/ 8301 w 58038"/>
                    <a:gd name="csY38" fmla="*/ 82331 h 88527"/>
                    <a:gd name="csX39" fmla="*/ 8330 w 58038"/>
                    <a:gd name="csY39" fmla="*/ 82345 h 88527"/>
                    <a:gd name="csX40" fmla="*/ 7791 w 58038"/>
                    <a:gd name="csY40" fmla="*/ 82087 h 88527"/>
                    <a:gd name="csX41" fmla="*/ 6816 w 58038"/>
                    <a:gd name="csY41" fmla="*/ 81525 h 88527"/>
                    <a:gd name="csX42" fmla="*/ 6372 w 58038"/>
                    <a:gd name="csY42" fmla="*/ 81230 h 88527"/>
                    <a:gd name="csX43" fmla="*/ 6121 w 58038"/>
                    <a:gd name="csY43" fmla="*/ 81053 h 88527"/>
                    <a:gd name="csX44" fmla="*/ 6299 w 58038"/>
                    <a:gd name="csY44" fmla="*/ 81193 h 88527"/>
                    <a:gd name="csX45" fmla="*/ 5419 w 58038"/>
                    <a:gd name="csY45" fmla="*/ 80417 h 88527"/>
                    <a:gd name="csX46" fmla="*/ 4585 w 58038"/>
                    <a:gd name="csY46" fmla="*/ 79531 h 88527"/>
                    <a:gd name="csX47" fmla="*/ 765 w 58038"/>
                    <a:gd name="csY47" fmla="*/ 79531 h 88527"/>
                    <a:gd name="csX48" fmla="*/ 765 w 58038"/>
                    <a:gd name="csY48" fmla="*/ 83350 h 88527"/>
                    <a:gd name="csX49" fmla="*/ 19959 w 58038"/>
                    <a:gd name="csY49" fmla="*/ 87243 h 88527"/>
                    <a:gd name="csX50" fmla="*/ 35748 w 58038"/>
                    <a:gd name="csY50" fmla="*/ 72690 h 88527"/>
                    <a:gd name="csX51" fmla="*/ 38777 w 58038"/>
                    <a:gd name="csY51" fmla="*/ 43253 h 88527"/>
                    <a:gd name="csX52" fmla="*/ 38910 w 58038"/>
                    <a:gd name="csY52" fmla="*/ 29631 h 88527"/>
                    <a:gd name="csX53" fmla="*/ 38984 w 58038"/>
                    <a:gd name="csY53" fmla="*/ 28996 h 88527"/>
                    <a:gd name="csX54" fmla="*/ 39021 w 58038"/>
                    <a:gd name="csY54" fmla="*/ 28722 h 88527"/>
                    <a:gd name="csX55" fmla="*/ 38999 w 58038"/>
                    <a:gd name="csY55" fmla="*/ 28899 h 88527"/>
                    <a:gd name="csX56" fmla="*/ 39102 w 58038"/>
                    <a:gd name="csY56" fmla="*/ 28176 h 88527"/>
                    <a:gd name="csX57" fmla="*/ 39220 w 58038"/>
                    <a:gd name="csY57" fmla="*/ 27452 h 88527"/>
                    <a:gd name="csX58" fmla="*/ 39767 w 58038"/>
                    <a:gd name="csY58" fmla="*/ 24741 h 88527"/>
                    <a:gd name="csX59" fmla="*/ 41355 w 58038"/>
                    <a:gd name="csY59" fmla="*/ 19459 h 88527"/>
                    <a:gd name="csX60" fmla="*/ 41858 w 58038"/>
                    <a:gd name="csY60" fmla="*/ 18188 h 88527"/>
                    <a:gd name="csX61" fmla="*/ 41762 w 58038"/>
                    <a:gd name="csY61" fmla="*/ 18417 h 88527"/>
                    <a:gd name="csX62" fmla="*/ 41909 w 58038"/>
                    <a:gd name="csY62" fmla="*/ 18085 h 88527"/>
                    <a:gd name="csX63" fmla="*/ 42249 w 58038"/>
                    <a:gd name="csY63" fmla="*/ 17346 h 88527"/>
                    <a:gd name="csX64" fmla="*/ 43483 w 58038"/>
                    <a:gd name="csY64" fmla="*/ 14960 h 88527"/>
                    <a:gd name="csX65" fmla="*/ 44887 w 58038"/>
                    <a:gd name="csY65" fmla="*/ 12729 h 88527"/>
                    <a:gd name="csX66" fmla="*/ 45242 w 58038"/>
                    <a:gd name="csY66" fmla="*/ 12234 h 88527"/>
                    <a:gd name="csX67" fmla="*/ 45448 w 58038"/>
                    <a:gd name="csY67" fmla="*/ 11953 h 88527"/>
                    <a:gd name="csX68" fmla="*/ 45338 w 58038"/>
                    <a:gd name="csY68" fmla="*/ 12086 h 88527"/>
                    <a:gd name="csX69" fmla="*/ 46158 w 58038"/>
                    <a:gd name="csY69" fmla="*/ 11097 h 88527"/>
                    <a:gd name="csX70" fmla="*/ 47990 w 58038"/>
                    <a:gd name="csY70" fmla="*/ 9213 h 88527"/>
                    <a:gd name="csX71" fmla="*/ 48877 w 58038"/>
                    <a:gd name="csY71" fmla="*/ 8444 h 88527"/>
                    <a:gd name="csX72" fmla="*/ 49135 w 58038"/>
                    <a:gd name="csY72" fmla="*/ 8238 h 88527"/>
                    <a:gd name="csX73" fmla="*/ 48921 w 58038"/>
                    <a:gd name="csY73" fmla="*/ 8408 h 88527"/>
                    <a:gd name="csX74" fmla="*/ 49527 w 58038"/>
                    <a:gd name="csY74" fmla="*/ 7964 h 88527"/>
                    <a:gd name="csX75" fmla="*/ 51677 w 58038"/>
                    <a:gd name="csY75" fmla="*/ 6679 h 88527"/>
                    <a:gd name="csX76" fmla="*/ 52741 w 58038"/>
                    <a:gd name="csY76" fmla="*/ 6177 h 88527"/>
                    <a:gd name="csX77" fmla="*/ 52563 w 58038"/>
                    <a:gd name="csY77" fmla="*/ 6258 h 88527"/>
                    <a:gd name="csX78" fmla="*/ 52881 w 58038"/>
                    <a:gd name="csY78" fmla="*/ 6132 h 88527"/>
                    <a:gd name="csX79" fmla="*/ 53524 w 58038"/>
                    <a:gd name="csY79" fmla="*/ 5903 h 88527"/>
                    <a:gd name="csX80" fmla="*/ 56050 w 58038"/>
                    <a:gd name="csY80" fmla="*/ 5268 h 88527"/>
                    <a:gd name="csX81" fmla="*/ 57934 w 58038"/>
                    <a:gd name="csY81" fmla="*/ 1944 h 88527"/>
                    <a:gd name="csX82" fmla="*/ 54610 w 58038"/>
                    <a:gd name="csY82" fmla="*/ 60 h 88527"/>
                    <a:gd name="csX83" fmla="*/ 54610 w 58038"/>
                    <a:gd name="csY83" fmla="*/ 60 h 885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Lst>
                  <a:rect l="l" t="t" r="r" b="b"/>
                  <a:pathLst>
                    <a:path w="58038" h="88527">
                      <a:moveTo>
                        <a:pt x="54625" y="45"/>
                      </a:moveTo>
                      <a:cubicBezTo>
                        <a:pt x="47207" y="1390"/>
                        <a:pt x="41488" y="6945"/>
                        <a:pt x="38142" y="13468"/>
                      </a:cubicBezTo>
                      <a:cubicBezTo>
                        <a:pt x="34492" y="20567"/>
                        <a:pt x="33228" y="28456"/>
                        <a:pt x="33236" y="36368"/>
                      </a:cubicBezTo>
                      <a:cubicBezTo>
                        <a:pt x="33236" y="41236"/>
                        <a:pt x="33553" y="46097"/>
                        <a:pt x="33627" y="50965"/>
                      </a:cubicBezTo>
                      <a:cubicBezTo>
                        <a:pt x="33664" y="53395"/>
                        <a:pt x="33635" y="55818"/>
                        <a:pt x="33472" y="58241"/>
                      </a:cubicBezTo>
                      <a:cubicBezTo>
                        <a:pt x="33391" y="59438"/>
                        <a:pt x="33280" y="60635"/>
                        <a:pt x="33125" y="61824"/>
                      </a:cubicBezTo>
                      <a:cubicBezTo>
                        <a:pt x="33191" y="61292"/>
                        <a:pt x="33095" y="61994"/>
                        <a:pt x="33066" y="62171"/>
                      </a:cubicBezTo>
                      <a:cubicBezTo>
                        <a:pt x="33022" y="62445"/>
                        <a:pt x="32977" y="62725"/>
                        <a:pt x="32933" y="62999"/>
                      </a:cubicBezTo>
                      <a:cubicBezTo>
                        <a:pt x="32822" y="63626"/>
                        <a:pt x="32704" y="64254"/>
                        <a:pt x="32563" y="64875"/>
                      </a:cubicBezTo>
                      <a:cubicBezTo>
                        <a:pt x="32312" y="66005"/>
                        <a:pt x="32017" y="67121"/>
                        <a:pt x="31670" y="68229"/>
                      </a:cubicBezTo>
                      <a:cubicBezTo>
                        <a:pt x="31485" y="68805"/>
                        <a:pt x="31293" y="69374"/>
                        <a:pt x="31078" y="69935"/>
                      </a:cubicBezTo>
                      <a:cubicBezTo>
                        <a:pt x="30982" y="70186"/>
                        <a:pt x="30879" y="70437"/>
                        <a:pt x="30783" y="70688"/>
                      </a:cubicBezTo>
                      <a:cubicBezTo>
                        <a:pt x="30679" y="70962"/>
                        <a:pt x="30901" y="70415"/>
                        <a:pt x="30894" y="70423"/>
                      </a:cubicBezTo>
                      <a:cubicBezTo>
                        <a:pt x="30820" y="70519"/>
                        <a:pt x="30776" y="70688"/>
                        <a:pt x="30724" y="70799"/>
                      </a:cubicBezTo>
                      <a:cubicBezTo>
                        <a:pt x="30377" y="71553"/>
                        <a:pt x="29985" y="72284"/>
                        <a:pt x="29549" y="72993"/>
                      </a:cubicBezTo>
                      <a:cubicBezTo>
                        <a:pt x="29342" y="73326"/>
                        <a:pt x="29135" y="73651"/>
                        <a:pt x="28914" y="73976"/>
                      </a:cubicBezTo>
                      <a:cubicBezTo>
                        <a:pt x="28803" y="74138"/>
                        <a:pt x="28692" y="74301"/>
                        <a:pt x="28574" y="74456"/>
                      </a:cubicBezTo>
                      <a:cubicBezTo>
                        <a:pt x="28507" y="74545"/>
                        <a:pt x="28441" y="74633"/>
                        <a:pt x="28374" y="74729"/>
                      </a:cubicBezTo>
                      <a:cubicBezTo>
                        <a:pt x="28094" y="75121"/>
                        <a:pt x="28655" y="74397"/>
                        <a:pt x="28441" y="74648"/>
                      </a:cubicBezTo>
                      <a:cubicBezTo>
                        <a:pt x="27347" y="75926"/>
                        <a:pt x="26254" y="77145"/>
                        <a:pt x="24968" y="78238"/>
                      </a:cubicBezTo>
                      <a:cubicBezTo>
                        <a:pt x="24799" y="78386"/>
                        <a:pt x="24621" y="78526"/>
                        <a:pt x="24444" y="78674"/>
                      </a:cubicBezTo>
                      <a:cubicBezTo>
                        <a:pt x="24377" y="78726"/>
                        <a:pt x="24311" y="78777"/>
                        <a:pt x="24244" y="78829"/>
                      </a:cubicBezTo>
                      <a:cubicBezTo>
                        <a:pt x="23978" y="79058"/>
                        <a:pt x="24680" y="78519"/>
                        <a:pt x="24385" y="78718"/>
                      </a:cubicBezTo>
                      <a:cubicBezTo>
                        <a:pt x="24038" y="78962"/>
                        <a:pt x="23705" y="79221"/>
                        <a:pt x="23350" y="79464"/>
                      </a:cubicBezTo>
                      <a:cubicBezTo>
                        <a:pt x="22656" y="79937"/>
                        <a:pt x="21939" y="80380"/>
                        <a:pt x="21200" y="80787"/>
                      </a:cubicBezTo>
                      <a:cubicBezTo>
                        <a:pt x="20861" y="80971"/>
                        <a:pt x="20513" y="81156"/>
                        <a:pt x="20166" y="81326"/>
                      </a:cubicBezTo>
                      <a:cubicBezTo>
                        <a:pt x="19967" y="81422"/>
                        <a:pt x="19767" y="81518"/>
                        <a:pt x="19568" y="81607"/>
                      </a:cubicBezTo>
                      <a:cubicBezTo>
                        <a:pt x="19339" y="81710"/>
                        <a:pt x="18740" y="81828"/>
                        <a:pt x="19457" y="81666"/>
                      </a:cubicBezTo>
                      <a:cubicBezTo>
                        <a:pt x="18681" y="81850"/>
                        <a:pt x="17928" y="82257"/>
                        <a:pt x="17152" y="82478"/>
                      </a:cubicBezTo>
                      <a:cubicBezTo>
                        <a:pt x="16413" y="82693"/>
                        <a:pt x="15667" y="82870"/>
                        <a:pt x="14906" y="82995"/>
                      </a:cubicBezTo>
                      <a:cubicBezTo>
                        <a:pt x="14728" y="83025"/>
                        <a:pt x="14544" y="83040"/>
                        <a:pt x="14366" y="83077"/>
                      </a:cubicBezTo>
                      <a:cubicBezTo>
                        <a:pt x="15216" y="82899"/>
                        <a:pt x="14529" y="83055"/>
                        <a:pt x="14315" y="83077"/>
                      </a:cubicBezTo>
                      <a:cubicBezTo>
                        <a:pt x="13931" y="83114"/>
                        <a:pt x="13546" y="83136"/>
                        <a:pt x="13162" y="83151"/>
                      </a:cubicBezTo>
                      <a:cubicBezTo>
                        <a:pt x="12401" y="83173"/>
                        <a:pt x="11655" y="83106"/>
                        <a:pt x="10894" y="83055"/>
                      </a:cubicBezTo>
                      <a:cubicBezTo>
                        <a:pt x="10598" y="83032"/>
                        <a:pt x="11278" y="83114"/>
                        <a:pt x="11241" y="83099"/>
                      </a:cubicBezTo>
                      <a:cubicBezTo>
                        <a:pt x="11145" y="83077"/>
                        <a:pt x="11042" y="83069"/>
                        <a:pt x="10946" y="83055"/>
                      </a:cubicBezTo>
                      <a:cubicBezTo>
                        <a:pt x="10776" y="83025"/>
                        <a:pt x="10606" y="82995"/>
                        <a:pt x="10436" y="82959"/>
                      </a:cubicBezTo>
                      <a:cubicBezTo>
                        <a:pt x="10052" y="82877"/>
                        <a:pt x="9668" y="82781"/>
                        <a:pt x="9283" y="82670"/>
                      </a:cubicBezTo>
                      <a:cubicBezTo>
                        <a:pt x="8951" y="82567"/>
                        <a:pt x="8626" y="82449"/>
                        <a:pt x="8301" y="82331"/>
                      </a:cubicBezTo>
                      <a:cubicBezTo>
                        <a:pt x="7710" y="82109"/>
                        <a:pt x="8744" y="82545"/>
                        <a:pt x="8330" y="82345"/>
                      </a:cubicBezTo>
                      <a:cubicBezTo>
                        <a:pt x="8153" y="82257"/>
                        <a:pt x="7968" y="82176"/>
                        <a:pt x="7791" y="82087"/>
                      </a:cubicBezTo>
                      <a:cubicBezTo>
                        <a:pt x="7458" y="81917"/>
                        <a:pt x="7133" y="81725"/>
                        <a:pt x="6816" y="81525"/>
                      </a:cubicBezTo>
                      <a:cubicBezTo>
                        <a:pt x="6668" y="81429"/>
                        <a:pt x="6520" y="81333"/>
                        <a:pt x="6372" y="81230"/>
                      </a:cubicBezTo>
                      <a:cubicBezTo>
                        <a:pt x="6291" y="81171"/>
                        <a:pt x="6210" y="81112"/>
                        <a:pt x="6121" y="81053"/>
                      </a:cubicBezTo>
                      <a:cubicBezTo>
                        <a:pt x="5826" y="80838"/>
                        <a:pt x="6254" y="81119"/>
                        <a:pt x="6299" y="81193"/>
                      </a:cubicBezTo>
                      <a:cubicBezTo>
                        <a:pt x="6092" y="80905"/>
                        <a:pt x="5678" y="80661"/>
                        <a:pt x="5419" y="80417"/>
                      </a:cubicBezTo>
                      <a:cubicBezTo>
                        <a:pt x="5131" y="80137"/>
                        <a:pt x="4850" y="79841"/>
                        <a:pt x="4585" y="79531"/>
                      </a:cubicBezTo>
                      <a:cubicBezTo>
                        <a:pt x="3654" y="78460"/>
                        <a:pt x="1703" y="78504"/>
                        <a:pt x="765" y="79531"/>
                      </a:cubicBezTo>
                      <a:cubicBezTo>
                        <a:pt x="-284" y="80669"/>
                        <a:pt x="-225" y="82212"/>
                        <a:pt x="765" y="83350"/>
                      </a:cubicBezTo>
                      <a:cubicBezTo>
                        <a:pt x="5560" y="88861"/>
                        <a:pt x="13384" y="89644"/>
                        <a:pt x="19959" y="87243"/>
                      </a:cubicBezTo>
                      <a:cubicBezTo>
                        <a:pt x="26830" y="84731"/>
                        <a:pt x="32874" y="79494"/>
                        <a:pt x="35748" y="72690"/>
                      </a:cubicBezTo>
                      <a:cubicBezTo>
                        <a:pt x="39664" y="63412"/>
                        <a:pt x="39124" y="53100"/>
                        <a:pt x="38777" y="43253"/>
                      </a:cubicBezTo>
                      <a:cubicBezTo>
                        <a:pt x="38614" y="38724"/>
                        <a:pt x="38430" y="34144"/>
                        <a:pt x="38910" y="29631"/>
                      </a:cubicBezTo>
                      <a:cubicBezTo>
                        <a:pt x="38932" y="29417"/>
                        <a:pt x="38954" y="29210"/>
                        <a:pt x="38984" y="28996"/>
                      </a:cubicBezTo>
                      <a:cubicBezTo>
                        <a:pt x="38991" y="28907"/>
                        <a:pt x="39006" y="28818"/>
                        <a:pt x="39021" y="28722"/>
                      </a:cubicBezTo>
                      <a:cubicBezTo>
                        <a:pt x="39080" y="28212"/>
                        <a:pt x="38984" y="28870"/>
                        <a:pt x="38999" y="28899"/>
                      </a:cubicBezTo>
                      <a:cubicBezTo>
                        <a:pt x="38939" y="28766"/>
                        <a:pt x="39080" y="28331"/>
                        <a:pt x="39102" y="28176"/>
                      </a:cubicBezTo>
                      <a:cubicBezTo>
                        <a:pt x="39139" y="27932"/>
                        <a:pt x="39176" y="27695"/>
                        <a:pt x="39220" y="27452"/>
                      </a:cubicBezTo>
                      <a:cubicBezTo>
                        <a:pt x="39375" y="26543"/>
                        <a:pt x="39553" y="25642"/>
                        <a:pt x="39767" y="24741"/>
                      </a:cubicBezTo>
                      <a:cubicBezTo>
                        <a:pt x="40181" y="22945"/>
                        <a:pt x="40705" y="21180"/>
                        <a:pt x="41355" y="19459"/>
                      </a:cubicBezTo>
                      <a:cubicBezTo>
                        <a:pt x="41518" y="19030"/>
                        <a:pt x="41688" y="18609"/>
                        <a:pt x="41858" y="18188"/>
                      </a:cubicBezTo>
                      <a:cubicBezTo>
                        <a:pt x="41969" y="17907"/>
                        <a:pt x="41762" y="18417"/>
                        <a:pt x="41762" y="18417"/>
                      </a:cubicBezTo>
                      <a:cubicBezTo>
                        <a:pt x="41821" y="18314"/>
                        <a:pt x="41858" y="18196"/>
                        <a:pt x="41909" y="18085"/>
                      </a:cubicBezTo>
                      <a:cubicBezTo>
                        <a:pt x="42020" y="17834"/>
                        <a:pt x="42131" y="17590"/>
                        <a:pt x="42249" y="17346"/>
                      </a:cubicBezTo>
                      <a:cubicBezTo>
                        <a:pt x="42626" y="16533"/>
                        <a:pt x="43040" y="15743"/>
                        <a:pt x="43483" y="14960"/>
                      </a:cubicBezTo>
                      <a:cubicBezTo>
                        <a:pt x="43919" y="14199"/>
                        <a:pt x="44385" y="13453"/>
                        <a:pt x="44887" y="12729"/>
                      </a:cubicBezTo>
                      <a:cubicBezTo>
                        <a:pt x="45005" y="12559"/>
                        <a:pt x="45123" y="12397"/>
                        <a:pt x="45242" y="12234"/>
                      </a:cubicBezTo>
                      <a:cubicBezTo>
                        <a:pt x="45308" y="12138"/>
                        <a:pt x="45382" y="12049"/>
                        <a:pt x="45448" y="11953"/>
                      </a:cubicBezTo>
                      <a:cubicBezTo>
                        <a:pt x="45692" y="11621"/>
                        <a:pt x="45375" y="12109"/>
                        <a:pt x="45338" y="12086"/>
                      </a:cubicBezTo>
                      <a:cubicBezTo>
                        <a:pt x="45360" y="12094"/>
                        <a:pt x="46084" y="11178"/>
                        <a:pt x="46158" y="11097"/>
                      </a:cubicBezTo>
                      <a:cubicBezTo>
                        <a:pt x="46734" y="10439"/>
                        <a:pt x="47340" y="9804"/>
                        <a:pt x="47990" y="9213"/>
                      </a:cubicBezTo>
                      <a:cubicBezTo>
                        <a:pt x="48278" y="8947"/>
                        <a:pt x="48574" y="8696"/>
                        <a:pt x="48877" y="8444"/>
                      </a:cubicBezTo>
                      <a:cubicBezTo>
                        <a:pt x="48936" y="8393"/>
                        <a:pt x="49106" y="8289"/>
                        <a:pt x="49135" y="8238"/>
                      </a:cubicBezTo>
                      <a:cubicBezTo>
                        <a:pt x="49135" y="8238"/>
                        <a:pt x="48684" y="8570"/>
                        <a:pt x="48921" y="8408"/>
                      </a:cubicBezTo>
                      <a:cubicBezTo>
                        <a:pt x="49128" y="8260"/>
                        <a:pt x="49327" y="8112"/>
                        <a:pt x="49527" y="7964"/>
                      </a:cubicBezTo>
                      <a:cubicBezTo>
                        <a:pt x="50214" y="7492"/>
                        <a:pt x="50930" y="7056"/>
                        <a:pt x="51677" y="6679"/>
                      </a:cubicBezTo>
                      <a:cubicBezTo>
                        <a:pt x="51994" y="6516"/>
                        <a:pt x="52467" y="6398"/>
                        <a:pt x="52741" y="6177"/>
                      </a:cubicBezTo>
                      <a:cubicBezTo>
                        <a:pt x="52393" y="6457"/>
                        <a:pt x="52319" y="6347"/>
                        <a:pt x="52563" y="6258"/>
                      </a:cubicBezTo>
                      <a:cubicBezTo>
                        <a:pt x="52667" y="6221"/>
                        <a:pt x="52770" y="6177"/>
                        <a:pt x="52881" y="6132"/>
                      </a:cubicBezTo>
                      <a:cubicBezTo>
                        <a:pt x="53095" y="6051"/>
                        <a:pt x="53309" y="5977"/>
                        <a:pt x="53524" y="5903"/>
                      </a:cubicBezTo>
                      <a:cubicBezTo>
                        <a:pt x="54351" y="5630"/>
                        <a:pt x="55193" y="5423"/>
                        <a:pt x="56050" y="5268"/>
                      </a:cubicBezTo>
                      <a:cubicBezTo>
                        <a:pt x="57447" y="5017"/>
                        <a:pt x="58356" y="3244"/>
                        <a:pt x="57934" y="1944"/>
                      </a:cubicBezTo>
                      <a:cubicBezTo>
                        <a:pt x="57454" y="452"/>
                        <a:pt x="56102" y="-213"/>
                        <a:pt x="54610" y="60"/>
                      </a:cubicBezTo>
                      <a:lnTo>
                        <a:pt x="54610" y="60"/>
                      </a:lnTo>
                      <a:close/>
                    </a:path>
                  </a:pathLst>
                </a:custGeom>
                <a:grpFill/>
                <a:ln w="737" cap="flat">
                  <a:noFill/>
                  <a:prstDash val="solid"/>
                  <a:miter/>
                </a:ln>
              </p:spPr>
              <p:txBody>
                <a:bodyPr/>
                <a:lstStyle/>
                <a:p>
                  <a:endParaRPr lang="en-US"/>
                </a:p>
              </p:txBody>
            </p:sp>
            <p:sp>
              <p:nvSpPr>
                <p:cNvPr id="695" name="Freeform 694">
                  <a:extLst>
                    <a:ext uri="{FF2B5EF4-FFF2-40B4-BE49-F238E27FC236}">
                      <a16:creationId xmlns:a16="http://schemas.microsoft.com/office/drawing/2014/main" id="{0E33319B-7F6F-BF48-8DF4-77F761646F15}"/>
                    </a:ext>
                  </a:extLst>
                </p:cNvPr>
                <p:cNvSpPr/>
                <p:nvPr/>
              </p:nvSpPr>
              <p:spPr>
                <a:xfrm>
                  <a:off x="2166824" y="5493884"/>
                  <a:ext cx="56707" cy="91244"/>
                </a:xfrm>
                <a:custGeom>
                  <a:avLst/>
                  <a:gdLst>
                    <a:gd name="csX0" fmla="*/ 3432 w 56707"/>
                    <a:gd name="csY0" fmla="*/ 91162 h 91244"/>
                    <a:gd name="csX1" fmla="*/ 19576 w 56707"/>
                    <a:gd name="csY1" fmla="*/ 77097 h 91244"/>
                    <a:gd name="csX2" fmla="*/ 23654 w 56707"/>
                    <a:gd name="csY2" fmla="*/ 53428 h 91244"/>
                    <a:gd name="csX3" fmla="*/ 22752 w 56707"/>
                    <a:gd name="csY3" fmla="*/ 38425 h 91244"/>
                    <a:gd name="csX4" fmla="*/ 22782 w 56707"/>
                    <a:gd name="csY4" fmla="*/ 30949 h 91244"/>
                    <a:gd name="csX5" fmla="*/ 23114 w 56707"/>
                    <a:gd name="csY5" fmla="*/ 27330 h 91244"/>
                    <a:gd name="csX6" fmla="*/ 23100 w 56707"/>
                    <a:gd name="csY6" fmla="*/ 27448 h 91244"/>
                    <a:gd name="csX7" fmla="*/ 23174 w 56707"/>
                    <a:gd name="csY7" fmla="*/ 26968 h 91244"/>
                    <a:gd name="csX8" fmla="*/ 23329 w 56707"/>
                    <a:gd name="csY8" fmla="*/ 26015 h 91244"/>
                    <a:gd name="csX9" fmla="*/ 23683 w 56707"/>
                    <a:gd name="csY9" fmla="*/ 24235 h 91244"/>
                    <a:gd name="csX10" fmla="*/ 24696 w 56707"/>
                    <a:gd name="csY10" fmla="*/ 20607 h 91244"/>
                    <a:gd name="csX11" fmla="*/ 25168 w 56707"/>
                    <a:gd name="csY11" fmla="*/ 19322 h 91244"/>
                    <a:gd name="csX12" fmla="*/ 25176 w 56707"/>
                    <a:gd name="csY12" fmla="*/ 19307 h 91244"/>
                    <a:gd name="csX13" fmla="*/ 25479 w 56707"/>
                    <a:gd name="csY13" fmla="*/ 18650 h 91244"/>
                    <a:gd name="csX14" fmla="*/ 26676 w 56707"/>
                    <a:gd name="csY14" fmla="*/ 16515 h 91244"/>
                    <a:gd name="csX15" fmla="*/ 27370 w 56707"/>
                    <a:gd name="csY15" fmla="*/ 15481 h 91244"/>
                    <a:gd name="csX16" fmla="*/ 27717 w 56707"/>
                    <a:gd name="csY16" fmla="*/ 15008 h 91244"/>
                    <a:gd name="csX17" fmla="*/ 27917 w 56707"/>
                    <a:gd name="csY17" fmla="*/ 14742 h 91244"/>
                    <a:gd name="csX18" fmla="*/ 27806 w 56707"/>
                    <a:gd name="csY18" fmla="*/ 14890 h 91244"/>
                    <a:gd name="csX19" fmla="*/ 31426 w 56707"/>
                    <a:gd name="csY19" fmla="*/ 11130 h 91244"/>
                    <a:gd name="csX20" fmla="*/ 32424 w 56707"/>
                    <a:gd name="csY20" fmla="*/ 10302 h 91244"/>
                    <a:gd name="csX21" fmla="*/ 32630 w 56707"/>
                    <a:gd name="csY21" fmla="*/ 10140 h 91244"/>
                    <a:gd name="csX22" fmla="*/ 32497 w 56707"/>
                    <a:gd name="csY22" fmla="*/ 10243 h 91244"/>
                    <a:gd name="csX23" fmla="*/ 33052 w 56707"/>
                    <a:gd name="csY23" fmla="*/ 9830 h 91244"/>
                    <a:gd name="csX24" fmla="*/ 35283 w 56707"/>
                    <a:gd name="csY24" fmla="*/ 8367 h 91244"/>
                    <a:gd name="csX25" fmla="*/ 37529 w 56707"/>
                    <a:gd name="csY25" fmla="*/ 7170 h 91244"/>
                    <a:gd name="csX26" fmla="*/ 38061 w 56707"/>
                    <a:gd name="csY26" fmla="*/ 6926 h 91244"/>
                    <a:gd name="csX27" fmla="*/ 38364 w 56707"/>
                    <a:gd name="csY27" fmla="*/ 6793 h 91244"/>
                    <a:gd name="csX28" fmla="*/ 38105 w 56707"/>
                    <a:gd name="csY28" fmla="*/ 6904 h 91244"/>
                    <a:gd name="csX29" fmla="*/ 39339 w 56707"/>
                    <a:gd name="csY29" fmla="*/ 6431 h 91244"/>
                    <a:gd name="csX30" fmla="*/ 41659 w 56707"/>
                    <a:gd name="csY30" fmla="*/ 5744 h 91244"/>
                    <a:gd name="csX31" fmla="*/ 42819 w 56707"/>
                    <a:gd name="csY31" fmla="*/ 5508 h 91244"/>
                    <a:gd name="csX32" fmla="*/ 43358 w 56707"/>
                    <a:gd name="csY32" fmla="*/ 5419 h 91244"/>
                    <a:gd name="csX33" fmla="*/ 43484 w 56707"/>
                    <a:gd name="csY33" fmla="*/ 5419 h 91244"/>
                    <a:gd name="csX34" fmla="*/ 45744 w 56707"/>
                    <a:gd name="csY34" fmla="*/ 5360 h 91244"/>
                    <a:gd name="csX35" fmla="*/ 46845 w 56707"/>
                    <a:gd name="csY35" fmla="*/ 5456 h 91244"/>
                    <a:gd name="csX36" fmla="*/ 46491 w 56707"/>
                    <a:gd name="csY36" fmla="*/ 5412 h 91244"/>
                    <a:gd name="csX37" fmla="*/ 46779 w 56707"/>
                    <a:gd name="csY37" fmla="*/ 5456 h 91244"/>
                    <a:gd name="csX38" fmla="*/ 47348 w 56707"/>
                    <a:gd name="csY38" fmla="*/ 5575 h 91244"/>
                    <a:gd name="csX39" fmla="*/ 48389 w 56707"/>
                    <a:gd name="csY39" fmla="*/ 5855 h 91244"/>
                    <a:gd name="csX40" fmla="*/ 48870 w 56707"/>
                    <a:gd name="csY40" fmla="*/ 6018 h 91244"/>
                    <a:gd name="csX41" fmla="*/ 49136 w 56707"/>
                    <a:gd name="csY41" fmla="*/ 6121 h 91244"/>
                    <a:gd name="csX42" fmla="*/ 48958 w 56707"/>
                    <a:gd name="csY42" fmla="*/ 6047 h 91244"/>
                    <a:gd name="csX43" fmla="*/ 50850 w 56707"/>
                    <a:gd name="csY43" fmla="*/ 7133 h 91244"/>
                    <a:gd name="csX44" fmla="*/ 51086 w 56707"/>
                    <a:gd name="csY44" fmla="*/ 7311 h 91244"/>
                    <a:gd name="csX45" fmla="*/ 50835 w 56707"/>
                    <a:gd name="csY45" fmla="*/ 7118 h 91244"/>
                    <a:gd name="csX46" fmla="*/ 51241 w 56707"/>
                    <a:gd name="csY46" fmla="*/ 7458 h 91244"/>
                    <a:gd name="csX47" fmla="*/ 52120 w 56707"/>
                    <a:gd name="csY47" fmla="*/ 8323 h 91244"/>
                    <a:gd name="csX48" fmla="*/ 55940 w 56707"/>
                    <a:gd name="csY48" fmla="*/ 8323 h 91244"/>
                    <a:gd name="csX49" fmla="*/ 55940 w 56707"/>
                    <a:gd name="csY49" fmla="*/ 4503 h 91244"/>
                    <a:gd name="csX50" fmla="*/ 36524 w 56707"/>
                    <a:gd name="csY50" fmla="*/ 1755 h 91244"/>
                    <a:gd name="csX51" fmla="*/ 20506 w 56707"/>
                    <a:gd name="csY51" fmla="*/ 16581 h 91244"/>
                    <a:gd name="csX52" fmla="*/ 17839 w 56707"/>
                    <a:gd name="csY52" fmla="*/ 46485 h 91244"/>
                    <a:gd name="csX53" fmla="*/ 18253 w 56707"/>
                    <a:gd name="csY53" fmla="*/ 60513 h 91244"/>
                    <a:gd name="csX54" fmla="*/ 17994 w 56707"/>
                    <a:gd name="csY54" fmla="*/ 63312 h 91244"/>
                    <a:gd name="csX55" fmla="*/ 17950 w 56707"/>
                    <a:gd name="csY55" fmla="*/ 63674 h 91244"/>
                    <a:gd name="csX56" fmla="*/ 17972 w 56707"/>
                    <a:gd name="csY56" fmla="*/ 63497 h 91244"/>
                    <a:gd name="csX57" fmla="*/ 17876 w 56707"/>
                    <a:gd name="csY57" fmla="*/ 64132 h 91244"/>
                    <a:gd name="csX58" fmla="*/ 17625 w 56707"/>
                    <a:gd name="csY58" fmla="*/ 65580 h 91244"/>
                    <a:gd name="csX59" fmla="*/ 16236 w 56707"/>
                    <a:gd name="csY59" fmla="*/ 70988 h 91244"/>
                    <a:gd name="csX60" fmla="*/ 15261 w 56707"/>
                    <a:gd name="csY60" fmla="*/ 73618 h 91244"/>
                    <a:gd name="csX61" fmla="*/ 15357 w 56707"/>
                    <a:gd name="csY61" fmla="*/ 73388 h 91244"/>
                    <a:gd name="csX62" fmla="*/ 15217 w 56707"/>
                    <a:gd name="csY62" fmla="*/ 73721 h 91244"/>
                    <a:gd name="csX63" fmla="*/ 14921 w 56707"/>
                    <a:gd name="csY63" fmla="*/ 74371 h 91244"/>
                    <a:gd name="csX64" fmla="*/ 14293 w 56707"/>
                    <a:gd name="csY64" fmla="*/ 75649 h 91244"/>
                    <a:gd name="csX65" fmla="*/ 12978 w 56707"/>
                    <a:gd name="csY65" fmla="*/ 77924 h 91244"/>
                    <a:gd name="csX66" fmla="*/ 12254 w 56707"/>
                    <a:gd name="csY66" fmla="*/ 79003 h 91244"/>
                    <a:gd name="csX67" fmla="*/ 11899 w 56707"/>
                    <a:gd name="csY67" fmla="*/ 79490 h 91244"/>
                    <a:gd name="csX68" fmla="*/ 11692 w 56707"/>
                    <a:gd name="csY68" fmla="*/ 79764 h 91244"/>
                    <a:gd name="csX69" fmla="*/ 11744 w 56707"/>
                    <a:gd name="csY69" fmla="*/ 79690 h 91244"/>
                    <a:gd name="csX70" fmla="*/ 9993 w 56707"/>
                    <a:gd name="csY70" fmla="*/ 81633 h 91244"/>
                    <a:gd name="csX71" fmla="*/ 9136 w 56707"/>
                    <a:gd name="csY71" fmla="*/ 82430 h 91244"/>
                    <a:gd name="csX72" fmla="*/ 8626 w 56707"/>
                    <a:gd name="csY72" fmla="*/ 82866 h 91244"/>
                    <a:gd name="csX73" fmla="*/ 8434 w 56707"/>
                    <a:gd name="csY73" fmla="*/ 83021 h 91244"/>
                    <a:gd name="csX74" fmla="*/ 8523 w 56707"/>
                    <a:gd name="csY74" fmla="*/ 82955 h 91244"/>
                    <a:gd name="csX75" fmla="*/ 7503 w 56707"/>
                    <a:gd name="csY75" fmla="*/ 83671 h 91244"/>
                    <a:gd name="csX76" fmla="*/ 6366 w 56707"/>
                    <a:gd name="csY76" fmla="*/ 84358 h 91244"/>
                    <a:gd name="csX77" fmla="*/ 5250 w 56707"/>
                    <a:gd name="csY77" fmla="*/ 84927 h 91244"/>
                    <a:gd name="csX78" fmla="*/ 4954 w 56707"/>
                    <a:gd name="csY78" fmla="*/ 85068 h 91244"/>
                    <a:gd name="csX79" fmla="*/ 4489 w 56707"/>
                    <a:gd name="csY79" fmla="*/ 85245 h 91244"/>
                    <a:gd name="csX80" fmla="*/ 1992 w 56707"/>
                    <a:gd name="csY80" fmla="*/ 85961 h 91244"/>
                    <a:gd name="csX81" fmla="*/ 108 w 56707"/>
                    <a:gd name="csY81" fmla="*/ 89286 h 91244"/>
                    <a:gd name="csX82" fmla="*/ 3432 w 56707"/>
                    <a:gd name="csY82" fmla="*/ 91169 h 91244"/>
                    <a:gd name="csX83" fmla="*/ 3432 w 56707"/>
                    <a:gd name="csY83" fmla="*/ 91169 h 912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Lst>
                  <a:rect l="l" t="t" r="r" b="b"/>
                  <a:pathLst>
                    <a:path w="56707" h="91244">
                      <a:moveTo>
                        <a:pt x="3432" y="91162"/>
                      </a:moveTo>
                      <a:cubicBezTo>
                        <a:pt x="10865" y="89559"/>
                        <a:pt x="16450" y="83804"/>
                        <a:pt x="19576" y="77097"/>
                      </a:cubicBezTo>
                      <a:cubicBezTo>
                        <a:pt x="23048" y="69651"/>
                        <a:pt x="23994" y="61569"/>
                        <a:pt x="23654" y="53428"/>
                      </a:cubicBezTo>
                      <a:cubicBezTo>
                        <a:pt x="23447" y="48420"/>
                        <a:pt x="22945" y="43434"/>
                        <a:pt x="22752" y="38425"/>
                      </a:cubicBezTo>
                      <a:cubicBezTo>
                        <a:pt x="22656" y="35936"/>
                        <a:pt x="22634" y="33439"/>
                        <a:pt x="22782" y="30949"/>
                      </a:cubicBezTo>
                      <a:cubicBezTo>
                        <a:pt x="22849" y="29738"/>
                        <a:pt x="22967" y="28534"/>
                        <a:pt x="23114" y="27330"/>
                      </a:cubicBezTo>
                      <a:cubicBezTo>
                        <a:pt x="23151" y="27012"/>
                        <a:pt x="23107" y="27411"/>
                        <a:pt x="23100" y="27448"/>
                      </a:cubicBezTo>
                      <a:cubicBezTo>
                        <a:pt x="23122" y="27285"/>
                        <a:pt x="23144" y="27130"/>
                        <a:pt x="23174" y="26968"/>
                      </a:cubicBezTo>
                      <a:cubicBezTo>
                        <a:pt x="23225" y="26650"/>
                        <a:pt x="23277" y="26332"/>
                        <a:pt x="23329" y="26015"/>
                      </a:cubicBezTo>
                      <a:cubicBezTo>
                        <a:pt x="23432" y="25416"/>
                        <a:pt x="23550" y="24825"/>
                        <a:pt x="23683" y="24235"/>
                      </a:cubicBezTo>
                      <a:cubicBezTo>
                        <a:pt x="23957" y="23008"/>
                        <a:pt x="24297" y="21797"/>
                        <a:pt x="24696" y="20607"/>
                      </a:cubicBezTo>
                      <a:cubicBezTo>
                        <a:pt x="24843" y="20172"/>
                        <a:pt x="24998" y="19750"/>
                        <a:pt x="25168" y="19322"/>
                      </a:cubicBezTo>
                      <a:cubicBezTo>
                        <a:pt x="25338" y="18879"/>
                        <a:pt x="24925" y="19854"/>
                        <a:pt x="25176" y="19307"/>
                      </a:cubicBezTo>
                      <a:cubicBezTo>
                        <a:pt x="25279" y="19086"/>
                        <a:pt x="25375" y="18871"/>
                        <a:pt x="25479" y="18650"/>
                      </a:cubicBezTo>
                      <a:cubicBezTo>
                        <a:pt x="25841" y="17918"/>
                        <a:pt x="26240" y="17202"/>
                        <a:pt x="26676" y="16515"/>
                      </a:cubicBezTo>
                      <a:cubicBezTo>
                        <a:pt x="26897" y="16168"/>
                        <a:pt x="27134" y="15821"/>
                        <a:pt x="27370" y="15481"/>
                      </a:cubicBezTo>
                      <a:cubicBezTo>
                        <a:pt x="27481" y="15318"/>
                        <a:pt x="27599" y="15163"/>
                        <a:pt x="27717" y="15008"/>
                      </a:cubicBezTo>
                      <a:cubicBezTo>
                        <a:pt x="27776" y="14934"/>
                        <a:pt x="27887" y="14823"/>
                        <a:pt x="27917" y="14742"/>
                      </a:cubicBezTo>
                      <a:cubicBezTo>
                        <a:pt x="27872" y="14853"/>
                        <a:pt x="27577" y="15170"/>
                        <a:pt x="27806" y="14890"/>
                      </a:cubicBezTo>
                      <a:cubicBezTo>
                        <a:pt x="28914" y="13538"/>
                        <a:pt x="30111" y="12275"/>
                        <a:pt x="31426" y="11130"/>
                      </a:cubicBezTo>
                      <a:cubicBezTo>
                        <a:pt x="31751" y="10849"/>
                        <a:pt x="32084" y="10568"/>
                        <a:pt x="32424" y="10302"/>
                      </a:cubicBezTo>
                      <a:cubicBezTo>
                        <a:pt x="32490" y="10251"/>
                        <a:pt x="32564" y="10199"/>
                        <a:pt x="32630" y="10140"/>
                      </a:cubicBezTo>
                      <a:cubicBezTo>
                        <a:pt x="32904" y="9911"/>
                        <a:pt x="32202" y="10450"/>
                        <a:pt x="32497" y="10243"/>
                      </a:cubicBezTo>
                      <a:cubicBezTo>
                        <a:pt x="32690" y="10110"/>
                        <a:pt x="32867" y="9970"/>
                        <a:pt x="33052" y="9830"/>
                      </a:cubicBezTo>
                      <a:cubicBezTo>
                        <a:pt x="33776" y="9312"/>
                        <a:pt x="34514" y="8825"/>
                        <a:pt x="35283" y="8367"/>
                      </a:cubicBezTo>
                      <a:cubicBezTo>
                        <a:pt x="36014" y="7931"/>
                        <a:pt x="36760" y="7532"/>
                        <a:pt x="37529" y="7170"/>
                      </a:cubicBezTo>
                      <a:cubicBezTo>
                        <a:pt x="37706" y="7089"/>
                        <a:pt x="37883" y="7008"/>
                        <a:pt x="38061" y="6926"/>
                      </a:cubicBezTo>
                      <a:cubicBezTo>
                        <a:pt x="38164" y="6882"/>
                        <a:pt x="38268" y="6838"/>
                        <a:pt x="38364" y="6793"/>
                      </a:cubicBezTo>
                      <a:cubicBezTo>
                        <a:pt x="38630" y="6668"/>
                        <a:pt x="38090" y="6904"/>
                        <a:pt x="38105" y="6904"/>
                      </a:cubicBezTo>
                      <a:cubicBezTo>
                        <a:pt x="38511" y="6823"/>
                        <a:pt x="38947" y="6572"/>
                        <a:pt x="39339" y="6431"/>
                      </a:cubicBezTo>
                      <a:cubicBezTo>
                        <a:pt x="40100" y="6166"/>
                        <a:pt x="40876" y="5929"/>
                        <a:pt x="41659" y="5744"/>
                      </a:cubicBezTo>
                      <a:cubicBezTo>
                        <a:pt x="42043" y="5656"/>
                        <a:pt x="42427" y="5575"/>
                        <a:pt x="42819" y="5508"/>
                      </a:cubicBezTo>
                      <a:cubicBezTo>
                        <a:pt x="42996" y="5479"/>
                        <a:pt x="43181" y="5464"/>
                        <a:pt x="43358" y="5419"/>
                      </a:cubicBezTo>
                      <a:cubicBezTo>
                        <a:pt x="42501" y="5611"/>
                        <a:pt x="43247" y="5442"/>
                        <a:pt x="43484" y="5419"/>
                      </a:cubicBezTo>
                      <a:cubicBezTo>
                        <a:pt x="44230" y="5346"/>
                        <a:pt x="44991" y="5323"/>
                        <a:pt x="45744" y="5360"/>
                      </a:cubicBezTo>
                      <a:cubicBezTo>
                        <a:pt x="46114" y="5375"/>
                        <a:pt x="46476" y="5434"/>
                        <a:pt x="46845" y="5456"/>
                      </a:cubicBezTo>
                      <a:cubicBezTo>
                        <a:pt x="46882" y="5456"/>
                        <a:pt x="46202" y="5353"/>
                        <a:pt x="46491" y="5412"/>
                      </a:cubicBezTo>
                      <a:cubicBezTo>
                        <a:pt x="46587" y="5434"/>
                        <a:pt x="46683" y="5442"/>
                        <a:pt x="46779" y="5456"/>
                      </a:cubicBezTo>
                      <a:cubicBezTo>
                        <a:pt x="46971" y="5493"/>
                        <a:pt x="47156" y="5530"/>
                        <a:pt x="47348" y="5575"/>
                      </a:cubicBezTo>
                      <a:cubicBezTo>
                        <a:pt x="47702" y="5656"/>
                        <a:pt x="48050" y="5744"/>
                        <a:pt x="48389" y="5855"/>
                      </a:cubicBezTo>
                      <a:cubicBezTo>
                        <a:pt x="48552" y="5907"/>
                        <a:pt x="48707" y="5959"/>
                        <a:pt x="48870" y="6018"/>
                      </a:cubicBezTo>
                      <a:cubicBezTo>
                        <a:pt x="48958" y="6047"/>
                        <a:pt x="49047" y="6092"/>
                        <a:pt x="49136" y="6121"/>
                      </a:cubicBezTo>
                      <a:cubicBezTo>
                        <a:pt x="49431" y="6217"/>
                        <a:pt x="48485" y="5818"/>
                        <a:pt x="48958" y="6047"/>
                      </a:cubicBezTo>
                      <a:cubicBezTo>
                        <a:pt x="49616" y="6365"/>
                        <a:pt x="50251" y="6705"/>
                        <a:pt x="50850" y="7133"/>
                      </a:cubicBezTo>
                      <a:cubicBezTo>
                        <a:pt x="50924" y="7185"/>
                        <a:pt x="51012" y="7266"/>
                        <a:pt x="51086" y="7311"/>
                      </a:cubicBezTo>
                      <a:cubicBezTo>
                        <a:pt x="51108" y="7318"/>
                        <a:pt x="50628" y="6926"/>
                        <a:pt x="50835" y="7118"/>
                      </a:cubicBezTo>
                      <a:cubicBezTo>
                        <a:pt x="50968" y="7237"/>
                        <a:pt x="51108" y="7340"/>
                        <a:pt x="51241" y="7458"/>
                      </a:cubicBezTo>
                      <a:cubicBezTo>
                        <a:pt x="51551" y="7732"/>
                        <a:pt x="51840" y="8020"/>
                        <a:pt x="52120" y="8323"/>
                      </a:cubicBezTo>
                      <a:cubicBezTo>
                        <a:pt x="53088" y="9357"/>
                        <a:pt x="54980" y="9372"/>
                        <a:pt x="55940" y="8323"/>
                      </a:cubicBezTo>
                      <a:cubicBezTo>
                        <a:pt x="56960" y="7215"/>
                        <a:pt x="56967" y="5611"/>
                        <a:pt x="55940" y="4503"/>
                      </a:cubicBezTo>
                      <a:cubicBezTo>
                        <a:pt x="50894" y="-911"/>
                        <a:pt x="42959" y="-934"/>
                        <a:pt x="36524" y="1755"/>
                      </a:cubicBezTo>
                      <a:cubicBezTo>
                        <a:pt x="29808" y="4563"/>
                        <a:pt x="23521" y="9830"/>
                        <a:pt x="20506" y="16581"/>
                      </a:cubicBezTo>
                      <a:cubicBezTo>
                        <a:pt x="16340" y="25926"/>
                        <a:pt x="17145" y="36549"/>
                        <a:pt x="17839" y="46485"/>
                      </a:cubicBezTo>
                      <a:cubicBezTo>
                        <a:pt x="18164" y="51138"/>
                        <a:pt x="18549" y="55844"/>
                        <a:pt x="18253" y="60513"/>
                      </a:cubicBezTo>
                      <a:cubicBezTo>
                        <a:pt x="18194" y="61451"/>
                        <a:pt x="18105" y="62382"/>
                        <a:pt x="17994" y="63312"/>
                      </a:cubicBezTo>
                      <a:cubicBezTo>
                        <a:pt x="17980" y="63431"/>
                        <a:pt x="17958" y="63556"/>
                        <a:pt x="17950" y="63674"/>
                      </a:cubicBezTo>
                      <a:cubicBezTo>
                        <a:pt x="17950" y="63615"/>
                        <a:pt x="18046" y="63017"/>
                        <a:pt x="17972" y="63497"/>
                      </a:cubicBezTo>
                      <a:cubicBezTo>
                        <a:pt x="17943" y="63711"/>
                        <a:pt x="17913" y="63918"/>
                        <a:pt x="17876" y="64132"/>
                      </a:cubicBezTo>
                      <a:cubicBezTo>
                        <a:pt x="17802" y="64613"/>
                        <a:pt x="17714" y="65100"/>
                        <a:pt x="17625" y="65580"/>
                      </a:cubicBezTo>
                      <a:cubicBezTo>
                        <a:pt x="17278" y="67412"/>
                        <a:pt x="16820" y="69222"/>
                        <a:pt x="16236" y="70988"/>
                      </a:cubicBezTo>
                      <a:cubicBezTo>
                        <a:pt x="15941" y="71882"/>
                        <a:pt x="15601" y="72746"/>
                        <a:pt x="15261" y="73618"/>
                      </a:cubicBezTo>
                      <a:cubicBezTo>
                        <a:pt x="15150" y="73898"/>
                        <a:pt x="15357" y="73381"/>
                        <a:pt x="15357" y="73388"/>
                      </a:cubicBezTo>
                      <a:cubicBezTo>
                        <a:pt x="15357" y="73462"/>
                        <a:pt x="15246" y="73640"/>
                        <a:pt x="15217" y="73721"/>
                      </a:cubicBezTo>
                      <a:cubicBezTo>
                        <a:pt x="15120" y="73943"/>
                        <a:pt x="15024" y="74157"/>
                        <a:pt x="14921" y="74371"/>
                      </a:cubicBezTo>
                      <a:cubicBezTo>
                        <a:pt x="14722" y="74799"/>
                        <a:pt x="14515" y="75228"/>
                        <a:pt x="14293" y="75649"/>
                      </a:cubicBezTo>
                      <a:cubicBezTo>
                        <a:pt x="13887" y="76425"/>
                        <a:pt x="13451" y="77185"/>
                        <a:pt x="12978" y="77924"/>
                      </a:cubicBezTo>
                      <a:cubicBezTo>
                        <a:pt x="12749" y="78286"/>
                        <a:pt x="12505" y="78648"/>
                        <a:pt x="12254" y="79003"/>
                      </a:cubicBezTo>
                      <a:cubicBezTo>
                        <a:pt x="12136" y="79165"/>
                        <a:pt x="12017" y="79328"/>
                        <a:pt x="11899" y="79490"/>
                      </a:cubicBezTo>
                      <a:cubicBezTo>
                        <a:pt x="11892" y="79505"/>
                        <a:pt x="11692" y="79719"/>
                        <a:pt x="11692" y="79764"/>
                      </a:cubicBezTo>
                      <a:cubicBezTo>
                        <a:pt x="11692" y="79616"/>
                        <a:pt x="12062" y="79306"/>
                        <a:pt x="11744" y="79690"/>
                      </a:cubicBezTo>
                      <a:cubicBezTo>
                        <a:pt x="11190" y="80362"/>
                        <a:pt x="10614" y="81019"/>
                        <a:pt x="9993" y="81633"/>
                      </a:cubicBezTo>
                      <a:cubicBezTo>
                        <a:pt x="9712" y="81906"/>
                        <a:pt x="9432" y="82172"/>
                        <a:pt x="9136" y="82430"/>
                      </a:cubicBezTo>
                      <a:cubicBezTo>
                        <a:pt x="8966" y="82578"/>
                        <a:pt x="8804" y="82718"/>
                        <a:pt x="8626" y="82866"/>
                      </a:cubicBezTo>
                      <a:cubicBezTo>
                        <a:pt x="8560" y="82918"/>
                        <a:pt x="8493" y="82970"/>
                        <a:pt x="8434" y="83021"/>
                      </a:cubicBezTo>
                      <a:cubicBezTo>
                        <a:pt x="8072" y="83317"/>
                        <a:pt x="8346" y="82992"/>
                        <a:pt x="8523" y="82955"/>
                      </a:cubicBezTo>
                      <a:cubicBezTo>
                        <a:pt x="8220" y="83021"/>
                        <a:pt x="7777" y="83494"/>
                        <a:pt x="7503" y="83671"/>
                      </a:cubicBezTo>
                      <a:cubicBezTo>
                        <a:pt x="7134" y="83915"/>
                        <a:pt x="6750" y="84144"/>
                        <a:pt x="6366" y="84358"/>
                      </a:cubicBezTo>
                      <a:cubicBezTo>
                        <a:pt x="6004" y="84565"/>
                        <a:pt x="5627" y="84750"/>
                        <a:pt x="5250" y="84927"/>
                      </a:cubicBezTo>
                      <a:cubicBezTo>
                        <a:pt x="5154" y="84972"/>
                        <a:pt x="4533" y="85230"/>
                        <a:pt x="4954" y="85068"/>
                      </a:cubicBezTo>
                      <a:cubicBezTo>
                        <a:pt x="5361" y="84905"/>
                        <a:pt x="4607" y="85201"/>
                        <a:pt x="4489" y="85245"/>
                      </a:cubicBezTo>
                      <a:cubicBezTo>
                        <a:pt x="3676" y="85540"/>
                        <a:pt x="2841" y="85777"/>
                        <a:pt x="1992" y="85961"/>
                      </a:cubicBezTo>
                      <a:cubicBezTo>
                        <a:pt x="610" y="86257"/>
                        <a:pt x="-328" y="87949"/>
                        <a:pt x="108" y="89286"/>
                      </a:cubicBezTo>
                      <a:cubicBezTo>
                        <a:pt x="581" y="90741"/>
                        <a:pt x="1947" y="91494"/>
                        <a:pt x="3432" y="91169"/>
                      </a:cubicBezTo>
                      <a:lnTo>
                        <a:pt x="3432" y="91169"/>
                      </a:lnTo>
                      <a:close/>
                    </a:path>
                  </a:pathLst>
                </a:custGeom>
                <a:grpFill/>
                <a:ln w="737" cap="flat">
                  <a:noFill/>
                  <a:prstDash val="solid"/>
                  <a:miter/>
                </a:ln>
              </p:spPr>
              <p:txBody>
                <a:bodyPr/>
                <a:lstStyle/>
                <a:p>
                  <a:endParaRPr lang="en-US"/>
                </a:p>
              </p:txBody>
            </p:sp>
            <p:sp>
              <p:nvSpPr>
                <p:cNvPr id="696" name="Freeform 695">
                  <a:extLst>
                    <a:ext uri="{FF2B5EF4-FFF2-40B4-BE49-F238E27FC236}">
                      <a16:creationId xmlns:a16="http://schemas.microsoft.com/office/drawing/2014/main" id="{8FBA13CE-2815-108D-E757-782C7A07EFEC}"/>
                    </a:ext>
                  </a:extLst>
                </p:cNvPr>
                <p:cNvSpPr/>
                <p:nvPr/>
              </p:nvSpPr>
              <p:spPr>
                <a:xfrm>
                  <a:off x="2024195" y="5465306"/>
                  <a:ext cx="165210" cy="84725"/>
                </a:xfrm>
                <a:custGeom>
                  <a:avLst/>
                  <a:gdLst>
                    <a:gd name="csX0" fmla="*/ 101 w 165210"/>
                    <a:gd name="csY0" fmla="*/ 3423 h 84725"/>
                    <a:gd name="csX1" fmla="*/ 16474 w 165210"/>
                    <a:gd name="csY1" fmla="*/ 36222 h 84725"/>
                    <a:gd name="csX2" fmla="*/ 42716 w 165210"/>
                    <a:gd name="csY2" fmla="*/ 62490 h 84725"/>
                    <a:gd name="csX3" fmla="*/ 76717 w 165210"/>
                    <a:gd name="csY3" fmla="*/ 79230 h 84725"/>
                    <a:gd name="csX4" fmla="*/ 118770 w 165210"/>
                    <a:gd name="csY4" fmla="*/ 84438 h 84725"/>
                    <a:gd name="csX5" fmla="*/ 159139 w 165210"/>
                    <a:gd name="csY5" fmla="*/ 71983 h 84725"/>
                    <a:gd name="csX6" fmla="*/ 163867 w 165210"/>
                    <a:gd name="csY6" fmla="*/ 69117 h 84725"/>
                    <a:gd name="csX7" fmla="*/ 164835 w 165210"/>
                    <a:gd name="csY7" fmla="*/ 65423 h 84725"/>
                    <a:gd name="csX8" fmla="*/ 161141 w 165210"/>
                    <a:gd name="csY8" fmla="*/ 64455 h 84725"/>
                    <a:gd name="csX9" fmla="*/ 151640 w 165210"/>
                    <a:gd name="csY9" fmla="*/ 69878 h 84725"/>
                    <a:gd name="csX10" fmla="*/ 146941 w 165210"/>
                    <a:gd name="csY10" fmla="*/ 72072 h 84725"/>
                    <a:gd name="csX11" fmla="*/ 146306 w 165210"/>
                    <a:gd name="csY11" fmla="*/ 72345 h 84725"/>
                    <a:gd name="csX12" fmla="*/ 146187 w 165210"/>
                    <a:gd name="csY12" fmla="*/ 72397 h 84725"/>
                    <a:gd name="csX13" fmla="*/ 145035 w 165210"/>
                    <a:gd name="csY13" fmla="*/ 72862 h 84725"/>
                    <a:gd name="csX14" fmla="*/ 142597 w 165210"/>
                    <a:gd name="csY14" fmla="*/ 73800 h 84725"/>
                    <a:gd name="csX15" fmla="*/ 132734 w 165210"/>
                    <a:gd name="csY15" fmla="*/ 76807 h 84725"/>
                    <a:gd name="csX16" fmla="*/ 127872 w 165210"/>
                    <a:gd name="csY16" fmla="*/ 77848 h 84725"/>
                    <a:gd name="csX17" fmla="*/ 125493 w 165210"/>
                    <a:gd name="csY17" fmla="*/ 78262 h 84725"/>
                    <a:gd name="csX18" fmla="*/ 124304 w 165210"/>
                    <a:gd name="csY18" fmla="*/ 78447 h 84725"/>
                    <a:gd name="csX19" fmla="*/ 123772 w 165210"/>
                    <a:gd name="csY19" fmla="*/ 78521 h 84725"/>
                    <a:gd name="csX20" fmla="*/ 123432 w 165210"/>
                    <a:gd name="csY20" fmla="*/ 78565 h 84725"/>
                    <a:gd name="csX21" fmla="*/ 103299 w 165210"/>
                    <a:gd name="csY21" fmla="*/ 79023 h 84725"/>
                    <a:gd name="csX22" fmla="*/ 98135 w 165210"/>
                    <a:gd name="csY22" fmla="*/ 78491 h 84725"/>
                    <a:gd name="csX23" fmla="*/ 97588 w 165210"/>
                    <a:gd name="csY23" fmla="*/ 78417 h 84725"/>
                    <a:gd name="csX24" fmla="*/ 97352 w 165210"/>
                    <a:gd name="csY24" fmla="*/ 78380 h 84725"/>
                    <a:gd name="csX25" fmla="*/ 96125 w 165210"/>
                    <a:gd name="csY25" fmla="*/ 78203 h 84725"/>
                    <a:gd name="csX26" fmla="*/ 93392 w 165210"/>
                    <a:gd name="csY26" fmla="*/ 77752 h 84725"/>
                    <a:gd name="csX27" fmla="*/ 83248 w 165210"/>
                    <a:gd name="csY27" fmla="*/ 75499 h 84725"/>
                    <a:gd name="csX28" fmla="*/ 72779 w 165210"/>
                    <a:gd name="csY28" fmla="*/ 72249 h 84725"/>
                    <a:gd name="csX29" fmla="*/ 68346 w 165210"/>
                    <a:gd name="csY29" fmla="*/ 70587 h 84725"/>
                    <a:gd name="csX30" fmla="*/ 67356 w 165210"/>
                    <a:gd name="csY30" fmla="*/ 70188 h 84725"/>
                    <a:gd name="csX31" fmla="*/ 66920 w 165210"/>
                    <a:gd name="csY31" fmla="*/ 70003 h 84725"/>
                    <a:gd name="csX32" fmla="*/ 66802 w 165210"/>
                    <a:gd name="csY32" fmla="*/ 69951 h 84725"/>
                    <a:gd name="csX33" fmla="*/ 64733 w 165210"/>
                    <a:gd name="csY33" fmla="*/ 69043 h 84725"/>
                    <a:gd name="csX34" fmla="*/ 49070 w 165210"/>
                    <a:gd name="csY34" fmla="*/ 60341 h 84725"/>
                    <a:gd name="csX35" fmla="*/ 45465 w 165210"/>
                    <a:gd name="csY35" fmla="*/ 57829 h 84725"/>
                    <a:gd name="csX36" fmla="*/ 43743 w 165210"/>
                    <a:gd name="csY36" fmla="*/ 56559 h 84725"/>
                    <a:gd name="csX37" fmla="*/ 43270 w 165210"/>
                    <a:gd name="csY37" fmla="*/ 56197 h 84725"/>
                    <a:gd name="csX38" fmla="*/ 43160 w 165210"/>
                    <a:gd name="csY38" fmla="*/ 56108 h 84725"/>
                    <a:gd name="csX39" fmla="*/ 42221 w 165210"/>
                    <a:gd name="csY39" fmla="*/ 55377 h 84725"/>
                    <a:gd name="csX40" fmla="*/ 35454 w 165210"/>
                    <a:gd name="csY40" fmla="*/ 49570 h 84725"/>
                    <a:gd name="csX41" fmla="*/ 23381 w 165210"/>
                    <a:gd name="csY41" fmla="*/ 36458 h 84725"/>
                    <a:gd name="csX42" fmla="*/ 23012 w 165210"/>
                    <a:gd name="csY42" fmla="*/ 35993 h 84725"/>
                    <a:gd name="csX43" fmla="*/ 22997 w 165210"/>
                    <a:gd name="csY43" fmla="*/ 35978 h 84725"/>
                    <a:gd name="csX44" fmla="*/ 22347 w 165210"/>
                    <a:gd name="csY44" fmla="*/ 35128 h 84725"/>
                    <a:gd name="csX45" fmla="*/ 21010 w 165210"/>
                    <a:gd name="csY45" fmla="*/ 33311 h 84725"/>
                    <a:gd name="csX46" fmla="*/ 18439 w 165210"/>
                    <a:gd name="csY46" fmla="*/ 29595 h 84725"/>
                    <a:gd name="csX47" fmla="*/ 13814 w 165210"/>
                    <a:gd name="csY47" fmla="*/ 21979 h 84725"/>
                    <a:gd name="csX48" fmla="*/ 9817 w 165210"/>
                    <a:gd name="csY48" fmla="*/ 14016 h 84725"/>
                    <a:gd name="csX49" fmla="*/ 8960 w 165210"/>
                    <a:gd name="csY49" fmla="*/ 12058 h 84725"/>
                    <a:gd name="csX50" fmla="*/ 8960 w 165210"/>
                    <a:gd name="csY50" fmla="*/ 12051 h 84725"/>
                    <a:gd name="csX51" fmla="*/ 8731 w 165210"/>
                    <a:gd name="csY51" fmla="*/ 11504 h 84725"/>
                    <a:gd name="csX52" fmla="*/ 8236 w 165210"/>
                    <a:gd name="csY52" fmla="*/ 10293 h 84725"/>
                    <a:gd name="csX53" fmla="*/ 6692 w 165210"/>
                    <a:gd name="csY53" fmla="*/ 6178 h 84725"/>
                    <a:gd name="csX54" fmla="*/ 5317 w 165210"/>
                    <a:gd name="csY54" fmla="*/ 1997 h 84725"/>
                    <a:gd name="csX55" fmla="*/ 1993 w 165210"/>
                    <a:gd name="csY55" fmla="*/ 113 h 84725"/>
                    <a:gd name="csX56" fmla="*/ 109 w 165210"/>
                    <a:gd name="csY56" fmla="*/ 3438 h 84725"/>
                    <a:gd name="csX57" fmla="*/ 109 w 165210"/>
                    <a:gd name="csY57" fmla="*/ 3438 h 847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Lst>
                  <a:rect l="l" t="t" r="r" b="b"/>
                  <a:pathLst>
                    <a:path w="165210" h="84725">
                      <a:moveTo>
                        <a:pt x="101" y="3423"/>
                      </a:moveTo>
                      <a:cubicBezTo>
                        <a:pt x="3699" y="15161"/>
                        <a:pt x="9270" y="26286"/>
                        <a:pt x="16474" y="36222"/>
                      </a:cubicBezTo>
                      <a:cubicBezTo>
                        <a:pt x="23795" y="46313"/>
                        <a:pt x="32631" y="55170"/>
                        <a:pt x="42716" y="62490"/>
                      </a:cubicBezTo>
                      <a:cubicBezTo>
                        <a:pt x="53038" y="69981"/>
                        <a:pt x="64548" y="75470"/>
                        <a:pt x="76717" y="79230"/>
                      </a:cubicBezTo>
                      <a:cubicBezTo>
                        <a:pt x="90259" y="83418"/>
                        <a:pt x="104599" y="85538"/>
                        <a:pt x="118770" y="84438"/>
                      </a:cubicBezTo>
                      <a:cubicBezTo>
                        <a:pt x="132985" y="83330"/>
                        <a:pt x="146756" y="79045"/>
                        <a:pt x="159139" y="71983"/>
                      </a:cubicBezTo>
                      <a:cubicBezTo>
                        <a:pt x="160742" y="71067"/>
                        <a:pt x="162316" y="70114"/>
                        <a:pt x="163867" y="69117"/>
                      </a:cubicBezTo>
                      <a:cubicBezTo>
                        <a:pt x="165057" y="68356"/>
                        <a:pt x="165648" y="66679"/>
                        <a:pt x="164835" y="65423"/>
                      </a:cubicBezTo>
                      <a:cubicBezTo>
                        <a:pt x="164067" y="64234"/>
                        <a:pt x="162412" y="63635"/>
                        <a:pt x="161141" y="64455"/>
                      </a:cubicBezTo>
                      <a:cubicBezTo>
                        <a:pt x="158068" y="66428"/>
                        <a:pt x="154905" y="68245"/>
                        <a:pt x="151640" y="69878"/>
                      </a:cubicBezTo>
                      <a:cubicBezTo>
                        <a:pt x="150096" y="70653"/>
                        <a:pt x="148529" y="71384"/>
                        <a:pt x="146941" y="72072"/>
                      </a:cubicBezTo>
                      <a:cubicBezTo>
                        <a:pt x="146727" y="72160"/>
                        <a:pt x="146513" y="72256"/>
                        <a:pt x="146306" y="72345"/>
                      </a:cubicBezTo>
                      <a:cubicBezTo>
                        <a:pt x="146416" y="72300"/>
                        <a:pt x="146690" y="72182"/>
                        <a:pt x="146187" y="72397"/>
                      </a:cubicBezTo>
                      <a:cubicBezTo>
                        <a:pt x="145803" y="72552"/>
                        <a:pt x="145419" y="72714"/>
                        <a:pt x="145035" y="72862"/>
                      </a:cubicBezTo>
                      <a:cubicBezTo>
                        <a:pt x="144230" y="73187"/>
                        <a:pt x="143409" y="73497"/>
                        <a:pt x="142597" y="73800"/>
                      </a:cubicBezTo>
                      <a:cubicBezTo>
                        <a:pt x="139368" y="74982"/>
                        <a:pt x="136073" y="75987"/>
                        <a:pt x="132734" y="76807"/>
                      </a:cubicBezTo>
                      <a:cubicBezTo>
                        <a:pt x="131123" y="77198"/>
                        <a:pt x="129505" y="77545"/>
                        <a:pt x="127872" y="77848"/>
                      </a:cubicBezTo>
                      <a:cubicBezTo>
                        <a:pt x="127082" y="77996"/>
                        <a:pt x="126291" y="78136"/>
                        <a:pt x="125493" y="78262"/>
                      </a:cubicBezTo>
                      <a:cubicBezTo>
                        <a:pt x="125094" y="78328"/>
                        <a:pt x="124703" y="78388"/>
                        <a:pt x="124304" y="78447"/>
                      </a:cubicBezTo>
                      <a:cubicBezTo>
                        <a:pt x="124126" y="78469"/>
                        <a:pt x="123949" y="78498"/>
                        <a:pt x="123772" y="78521"/>
                      </a:cubicBezTo>
                      <a:cubicBezTo>
                        <a:pt x="123129" y="78617"/>
                        <a:pt x="124016" y="78491"/>
                        <a:pt x="123432" y="78565"/>
                      </a:cubicBezTo>
                      <a:cubicBezTo>
                        <a:pt x="116753" y="79400"/>
                        <a:pt x="110015" y="79547"/>
                        <a:pt x="103299" y="79023"/>
                      </a:cubicBezTo>
                      <a:cubicBezTo>
                        <a:pt x="101570" y="78890"/>
                        <a:pt x="99849" y="78713"/>
                        <a:pt x="98135" y="78491"/>
                      </a:cubicBezTo>
                      <a:cubicBezTo>
                        <a:pt x="97950" y="78469"/>
                        <a:pt x="97773" y="78447"/>
                        <a:pt x="97588" y="78417"/>
                      </a:cubicBezTo>
                      <a:cubicBezTo>
                        <a:pt x="98046" y="78476"/>
                        <a:pt x="97463" y="78402"/>
                        <a:pt x="97352" y="78380"/>
                      </a:cubicBezTo>
                      <a:cubicBezTo>
                        <a:pt x="96945" y="78321"/>
                        <a:pt x="96532" y="78262"/>
                        <a:pt x="96125" y="78203"/>
                      </a:cubicBezTo>
                      <a:cubicBezTo>
                        <a:pt x="95217" y="78063"/>
                        <a:pt x="94300" y="77915"/>
                        <a:pt x="93392" y="77752"/>
                      </a:cubicBezTo>
                      <a:cubicBezTo>
                        <a:pt x="89978" y="77147"/>
                        <a:pt x="86595" y="76393"/>
                        <a:pt x="83248" y="75499"/>
                      </a:cubicBezTo>
                      <a:cubicBezTo>
                        <a:pt x="79716" y="74561"/>
                        <a:pt x="76222" y="73468"/>
                        <a:pt x="72779" y="72249"/>
                      </a:cubicBezTo>
                      <a:cubicBezTo>
                        <a:pt x="71294" y="71724"/>
                        <a:pt x="69809" y="71178"/>
                        <a:pt x="68346" y="70587"/>
                      </a:cubicBezTo>
                      <a:cubicBezTo>
                        <a:pt x="68013" y="70454"/>
                        <a:pt x="67681" y="70321"/>
                        <a:pt x="67356" y="70188"/>
                      </a:cubicBezTo>
                      <a:cubicBezTo>
                        <a:pt x="67208" y="70129"/>
                        <a:pt x="67060" y="70070"/>
                        <a:pt x="66920" y="70003"/>
                      </a:cubicBezTo>
                      <a:cubicBezTo>
                        <a:pt x="66211" y="69715"/>
                        <a:pt x="67223" y="70136"/>
                        <a:pt x="66802" y="69951"/>
                      </a:cubicBezTo>
                      <a:cubicBezTo>
                        <a:pt x="66107" y="69656"/>
                        <a:pt x="65420" y="69353"/>
                        <a:pt x="64733" y="69043"/>
                      </a:cubicBezTo>
                      <a:cubicBezTo>
                        <a:pt x="59281" y="66583"/>
                        <a:pt x="54042" y="63665"/>
                        <a:pt x="49070" y="60341"/>
                      </a:cubicBezTo>
                      <a:cubicBezTo>
                        <a:pt x="47851" y="59528"/>
                        <a:pt x="46647" y="58686"/>
                        <a:pt x="45465" y="57829"/>
                      </a:cubicBezTo>
                      <a:cubicBezTo>
                        <a:pt x="44888" y="57408"/>
                        <a:pt x="44312" y="56987"/>
                        <a:pt x="43743" y="56559"/>
                      </a:cubicBezTo>
                      <a:cubicBezTo>
                        <a:pt x="43588" y="56440"/>
                        <a:pt x="43426" y="56322"/>
                        <a:pt x="43270" y="56197"/>
                      </a:cubicBezTo>
                      <a:cubicBezTo>
                        <a:pt x="43167" y="56115"/>
                        <a:pt x="42753" y="55798"/>
                        <a:pt x="43160" y="56108"/>
                      </a:cubicBezTo>
                      <a:cubicBezTo>
                        <a:pt x="42849" y="55864"/>
                        <a:pt x="42532" y="55620"/>
                        <a:pt x="42221" y="55377"/>
                      </a:cubicBezTo>
                      <a:cubicBezTo>
                        <a:pt x="39894" y="53530"/>
                        <a:pt x="37633" y="51594"/>
                        <a:pt x="35454" y="49570"/>
                      </a:cubicBezTo>
                      <a:cubicBezTo>
                        <a:pt x="31095" y="45522"/>
                        <a:pt x="27053" y="41134"/>
                        <a:pt x="23381" y="36458"/>
                      </a:cubicBezTo>
                      <a:cubicBezTo>
                        <a:pt x="23256" y="36303"/>
                        <a:pt x="23138" y="36148"/>
                        <a:pt x="23012" y="35993"/>
                      </a:cubicBezTo>
                      <a:cubicBezTo>
                        <a:pt x="23079" y="36074"/>
                        <a:pt x="23315" y="36384"/>
                        <a:pt x="22997" y="35978"/>
                      </a:cubicBezTo>
                      <a:cubicBezTo>
                        <a:pt x="22783" y="35697"/>
                        <a:pt x="22561" y="35409"/>
                        <a:pt x="22347" y="35128"/>
                      </a:cubicBezTo>
                      <a:cubicBezTo>
                        <a:pt x="21896" y="34530"/>
                        <a:pt x="21446" y="33924"/>
                        <a:pt x="21010" y="33311"/>
                      </a:cubicBezTo>
                      <a:cubicBezTo>
                        <a:pt x="20131" y="32092"/>
                        <a:pt x="19274" y="30851"/>
                        <a:pt x="18439" y="29595"/>
                      </a:cubicBezTo>
                      <a:cubicBezTo>
                        <a:pt x="16799" y="27121"/>
                        <a:pt x="15254" y="24580"/>
                        <a:pt x="13814" y="21979"/>
                      </a:cubicBezTo>
                      <a:cubicBezTo>
                        <a:pt x="12373" y="19379"/>
                        <a:pt x="11043" y="16727"/>
                        <a:pt x="9817" y="14016"/>
                      </a:cubicBezTo>
                      <a:cubicBezTo>
                        <a:pt x="9521" y="13366"/>
                        <a:pt x="9241" y="12716"/>
                        <a:pt x="8960" y="12058"/>
                      </a:cubicBezTo>
                      <a:cubicBezTo>
                        <a:pt x="8753" y="11578"/>
                        <a:pt x="8915" y="11948"/>
                        <a:pt x="8960" y="12051"/>
                      </a:cubicBezTo>
                      <a:cubicBezTo>
                        <a:pt x="8886" y="11866"/>
                        <a:pt x="8805" y="11689"/>
                        <a:pt x="8731" y="11504"/>
                      </a:cubicBezTo>
                      <a:cubicBezTo>
                        <a:pt x="8561" y="11098"/>
                        <a:pt x="8398" y="10699"/>
                        <a:pt x="8236" y="10293"/>
                      </a:cubicBezTo>
                      <a:cubicBezTo>
                        <a:pt x="7689" y="8934"/>
                        <a:pt x="7179" y="7560"/>
                        <a:pt x="6692" y="6178"/>
                      </a:cubicBezTo>
                      <a:cubicBezTo>
                        <a:pt x="6204" y="4797"/>
                        <a:pt x="5746" y="3401"/>
                        <a:pt x="5317" y="1997"/>
                      </a:cubicBezTo>
                      <a:cubicBezTo>
                        <a:pt x="4904" y="645"/>
                        <a:pt x="3411" y="-345"/>
                        <a:pt x="1993" y="113"/>
                      </a:cubicBezTo>
                      <a:cubicBezTo>
                        <a:pt x="633" y="557"/>
                        <a:pt x="-335" y="1990"/>
                        <a:pt x="109" y="3438"/>
                      </a:cubicBezTo>
                      <a:lnTo>
                        <a:pt x="109" y="3438"/>
                      </a:lnTo>
                      <a:close/>
                    </a:path>
                  </a:pathLst>
                </a:custGeom>
                <a:grpFill/>
                <a:ln w="737" cap="flat">
                  <a:noFill/>
                  <a:prstDash val="solid"/>
                  <a:miter/>
                </a:ln>
              </p:spPr>
              <p:txBody>
                <a:bodyPr/>
                <a:lstStyle/>
                <a:p>
                  <a:endParaRPr lang="en-US"/>
                </a:p>
              </p:txBody>
            </p:sp>
            <p:sp>
              <p:nvSpPr>
                <p:cNvPr id="697" name="Freeform 696">
                  <a:extLst>
                    <a:ext uri="{FF2B5EF4-FFF2-40B4-BE49-F238E27FC236}">
                      <a16:creationId xmlns:a16="http://schemas.microsoft.com/office/drawing/2014/main" id="{A0FBDE03-A8A7-3333-AB60-7C9870690697}"/>
                    </a:ext>
                  </a:extLst>
                </p:cNvPr>
                <p:cNvSpPr/>
                <p:nvPr/>
              </p:nvSpPr>
              <p:spPr>
                <a:xfrm>
                  <a:off x="2031955" y="5541319"/>
                  <a:ext cx="67170" cy="70668"/>
                </a:xfrm>
                <a:custGeom>
                  <a:avLst/>
                  <a:gdLst>
                    <a:gd name="csX0" fmla="*/ 61723 w 67170"/>
                    <a:gd name="csY0" fmla="*/ 2684 h 70668"/>
                    <a:gd name="csX1" fmla="*/ 61671 w 67170"/>
                    <a:gd name="csY1" fmla="*/ 7441 h 70668"/>
                    <a:gd name="csX2" fmla="*/ 61487 w 67170"/>
                    <a:gd name="csY2" fmla="*/ 9894 h 70668"/>
                    <a:gd name="csX3" fmla="*/ 61361 w 67170"/>
                    <a:gd name="csY3" fmla="*/ 11024 h 70668"/>
                    <a:gd name="csX4" fmla="*/ 61294 w 67170"/>
                    <a:gd name="csY4" fmla="*/ 11585 h 70668"/>
                    <a:gd name="csX5" fmla="*/ 61280 w 67170"/>
                    <a:gd name="csY5" fmla="*/ 11711 h 70668"/>
                    <a:gd name="csX6" fmla="*/ 59167 w 67170"/>
                    <a:gd name="csY6" fmla="*/ 20997 h 70668"/>
                    <a:gd name="csX7" fmla="*/ 57586 w 67170"/>
                    <a:gd name="csY7" fmla="*/ 25444 h 70668"/>
                    <a:gd name="csX8" fmla="*/ 57157 w 67170"/>
                    <a:gd name="csY8" fmla="*/ 26493 h 70668"/>
                    <a:gd name="csX9" fmla="*/ 57135 w 67170"/>
                    <a:gd name="csY9" fmla="*/ 26544 h 70668"/>
                    <a:gd name="csX10" fmla="*/ 56869 w 67170"/>
                    <a:gd name="csY10" fmla="*/ 27150 h 70668"/>
                    <a:gd name="csX11" fmla="*/ 55827 w 67170"/>
                    <a:gd name="csY11" fmla="*/ 29381 h 70668"/>
                    <a:gd name="csX12" fmla="*/ 50995 w 67170"/>
                    <a:gd name="csY12" fmla="*/ 37647 h 70668"/>
                    <a:gd name="csX13" fmla="*/ 49621 w 67170"/>
                    <a:gd name="csY13" fmla="*/ 39583 h 70668"/>
                    <a:gd name="csX14" fmla="*/ 48934 w 67170"/>
                    <a:gd name="csY14" fmla="*/ 40499 h 70668"/>
                    <a:gd name="csX15" fmla="*/ 48764 w 67170"/>
                    <a:gd name="csY15" fmla="*/ 40728 h 70668"/>
                    <a:gd name="csX16" fmla="*/ 48897 w 67170"/>
                    <a:gd name="csY16" fmla="*/ 40558 h 70668"/>
                    <a:gd name="csX17" fmla="*/ 48483 w 67170"/>
                    <a:gd name="csY17" fmla="*/ 41082 h 70668"/>
                    <a:gd name="csX18" fmla="*/ 45395 w 67170"/>
                    <a:gd name="csY18" fmla="*/ 44702 h 70668"/>
                    <a:gd name="csX19" fmla="*/ 38443 w 67170"/>
                    <a:gd name="csY19" fmla="*/ 51336 h 70668"/>
                    <a:gd name="csX20" fmla="*/ 37556 w 67170"/>
                    <a:gd name="csY20" fmla="*/ 52059 h 70668"/>
                    <a:gd name="csX21" fmla="*/ 37113 w 67170"/>
                    <a:gd name="csY21" fmla="*/ 52414 h 70668"/>
                    <a:gd name="csX22" fmla="*/ 36891 w 67170"/>
                    <a:gd name="csY22" fmla="*/ 52591 h 70668"/>
                    <a:gd name="csX23" fmla="*/ 36987 w 67170"/>
                    <a:gd name="csY23" fmla="*/ 52518 h 70668"/>
                    <a:gd name="csX24" fmla="*/ 35000 w 67170"/>
                    <a:gd name="csY24" fmla="*/ 53988 h 70668"/>
                    <a:gd name="csX25" fmla="*/ 31047 w 67170"/>
                    <a:gd name="csY25" fmla="*/ 56603 h 70668"/>
                    <a:gd name="csX26" fmla="*/ 26836 w 67170"/>
                    <a:gd name="csY26" fmla="*/ 58967 h 70668"/>
                    <a:gd name="csX27" fmla="*/ 24716 w 67170"/>
                    <a:gd name="csY27" fmla="*/ 60008 h 70668"/>
                    <a:gd name="csX28" fmla="*/ 23681 w 67170"/>
                    <a:gd name="csY28" fmla="*/ 60481 h 70668"/>
                    <a:gd name="csX29" fmla="*/ 23164 w 67170"/>
                    <a:gd name="csY29" fmla="*/ 60710 h 70668"/>
                    <a:gd name="csX30" fmla="*/ 22795 w 67170"/>
                    <a:gd name="csY30" fmla="*/ 60872 h 70668"/>
                    <a:gd name="csX31" fmla="*/ 22507 w 67170"/>
                    <a:gd name="csY31" fmla="*/ 60991 h 70668"/>
                    <a:gd name="csX32" fmla="*/ 21982 w 67170"/>
                    <a:gd name="csY32" fmla="*/ 61205 h 70668"/>
                    <a:gd name="csX33" fmla="*/ 20837 w 67170"/>
                    <a:gd name="csY33" fmla="*/ 61648 h 70668"/>
                    <a:gd name="csX34" fmla="*/ 18613 w 67170"/>
                    <a:gd name="csY34" fmla="*/ 62431 h 70668"/>
                    <a:gd name="csX35" fmla="*/ 13988 w 67170"/>
                    <a:gd name="csY35" fmla="*/ 63761 h 70668"/>
                    <a:gd name="csX36" fmla="*/ 9356 w 67170"/>
                    <a:gd name="csY36" fmla="*/ 64692 h 70668"/>
                    <a:gd name="csX37" fmla="*/ 8233 w 67170"/>
                    <a:gd name="csY37" fmla="*/ 64861 h 70668"/>
                    <a:gd name="csX38" fmla="*/ 8484 w 67170"/>
                    <a:gd name="csY38" fmla="*/ 64824 h 70668"/>
                    <a:gd name="csX39" fmla="*/ 8107 w 67170"/>
                    <a:gd name="csY39" fmla="*/ 64869 h 70668"/>
                    <a:gd name="csX40" fmla="*/ 7450 w 67170"/>
                    <a:gd name="csY40" fmla="*/ 64943 h 70668"/>
                    <a:gd name="csX41" fmla="*/ 5085 w 67170"/>
                    <a:gd name="csY41" fmla="*/ 65150 h 70668"/>
                    <a:gd name="csX42" fmla="*/ 2706 w 67170"/>
                    <a:gd name="csY42" fmla="*/ 65260 h 70668"/>
                    <a:gd name="csX43" fmla="*/ 2 w 67170"/>
                    <a:gd name="csY43" fmla="*/ 67964 h 70668"/>
                    <a:gd name="csX44" fmla="*/ 2706 w 67170"/>
                    <a:gd name="csY44" fmla="*/ 70668 h 70668"/>
                    <a:gd name="csX45" fmla="*/ 22278 w 67170"/>
                    <a:gd name="csY45" fmla="*/ 66856 h 70668"/>
                    <a:gd name="csX46" fmla="*/ 39795 w 67170"/>
                    <a:gd name="csY46" fmla="*/ 57127 h 70668"/>
                    <a:gd name="csX47" fmla="*/ 54180 w 67170"/>
                    <a:gd name="csY47" fmla="*/ 42471 h 70668"/>
                    <a:gd name="csX48" fmla="*/ 63607 w 67170"/>
                    <a:gd name="csY48" fmla="*/ 24771 h 70668"/>
                    <a:gd name="csX49" fmla="*/ 67168 w 67170"/>
                    <a:gd name="csY49" fmla="*/ 5181 h 70668"/>
                    <a:gd name="csX50" fmla="*/ 67146 w 67170"/>
                    <a:gd name="csY50" fmla="*/ 2706 h 70668"/>
                    <a:gd name="csX51" fmla="*/ 64442 w 67170"/>
                    <a:gd name="csY51" fmla="*/ 2 h 70668"/>
                    <a:gd name="csX52" fmla="*/ 61738 w 67170"/>
                    <a:gd name="csY52" fmla="*/ 2706 h 70668"/>
                    <a:gd name="csX53" fmla="*/ 61738 w 67170"/>
                    <a:gd name="csY53" fmla="*/ 2706 h 706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Lst>
                  <a:rect l="l" t="t" r="r" b="b"/>
                  <a:pathLst>
                    <a:path w="67170" h="70668">
                      <a:moveTo>
                        <a:pt x="61723" y="2684"/>
                      </a:moveTo>
                      <a:cubicBezTo>
                        <a:pt x="61775" y="4272"/>
                        <a:pt x="61760" y="5853"/>
                        <a:pt x="61671" y="7441"/>
                      </a:cubicBezTo>
                      <a:cubicBezTo>
                        <a:pt x="61627" y="8261"/>
                        <a:pt x="61568" y="9081"/>
                        <a:pt x="61487" y="9894"/>
                      </a:cubicBezTo>
                      <a:cubicBezTo>
                        <a:pt x="61450" y="10270"/>
                        <a:pt x="61413" y="10647"/>
                        <a:pt x="61361" y="11024"/>
                      </a:cubicBezTo>
                      <a:cubicBezTo>
                        <a:pt x="61339" y="11209"/>
                        <a:pt x="61317" y="11401"/>
                        <a:pt x="61294" y="11585"/>
                      </a:cubicBezTo>
                      <a:cubicBezTo>
                        <a:pt x="61235" y="12058"/>
                        <a:pt x="61368" y="11068"/>
                        <a:pt x="61280" y="11711"/>
                      </a:cubicBezTo>
                      <a:cubicBezTo>
                        <a:pt x="60829" y="14858"/>
                        <a:pt x="60112" y="17961"/>
                        <a:pt x="59167" y="20997"/>
                      </a:cubicBezTo>
                      <a:cubicBezTo>
                        <a:pt x="58694" y="22496"/>
                        <a:pt x="58169" y="23981"/>
                        <a:pt x="57586" y="25444"/>
                      </a:cubicBezTo>
                      <a:cubicBezTo>
                        <a:pt x="57445" y="25791"/>
                        <a:pt x="57283" y="26138"/>
                        <a:pt x="57157" y="26493"/>
                      </a:cubicBezTo>
                      <a:cubicBezTo>
                        <a:pt x="57305" y="26072"/>
                        <a:pt x="57253" y="26264"/>
                        <a:pt x="57135" y="26544"/>
                      </a:cubicBezTo>
                      <a:cubicBezTo>
                        <a:pt x="57046" y="26744"/>
                        <a:pt x="56958" y="26951"/>
                        <a:pt x="56869" y="27150"/>
                      </a:cubicBezTo>
                      <a:cubicBezTo>
                        <a:pt x="56537" y="27896"/>
                        <a:pt x="56189" y="28642"/>
                        <a:pt x="55827" y="29381"/>
                      </a:cubicBezTo>
                      <a:cubicBezTo>
                        <a:pt x="54416" y="32247"/>
                        <a:pt x="52798" y="35010"/>
                        <a:pt x="50995" y="37647"/>
                      </a:cubicBezTo>
                      <a:cubicBezTo>
                        <a:pt x="50545" y="38305"/>
                        <a:pt x="50087" y="38947"/>
                        <a:pt x="49621" y="39583"/>
                      </a:cubicBezTo>
                      <a:cubicBezTo>
                        <a:pt x="49392" y="39886"/>
                        <a:pt x="49171" y="40196"/>
                        <a:pt x="48934" y="40499"/>
                      </a:cubicBezTo>
                      <a:cubicBezTo>
                        <a:pt x="48875" y="40573"/>
                        <a:pt x="48808" y="40646"/>
                        <a:pt x="48764" y="40728"/>
                      </a:cubicBezTo>
                      <a:cubicBezTo>
                        <a:pt x="48764" y="40728"/>
                        <a:pt x="49082" y="40321"/>
                        <a:pt x="48897" y="40558"/>
                      </a:cubicBezTo>
                      <a:cubicBezTo>
                        <a:pt x="48757" y="40735"/>
                        <a:pt x="48624" y="40905"/>
                        <a:pt x="48483" y="41082"/>
                      </a:cubicBezTo>
                      <a:cubicBezTo>
                        <a:pt x="47493" y="42323"/>
                        <a:pt x="46466" y="43535"/>
                        <a:pt x="45395" y="44702"/>
                      </a:cubicBezTo>
                      <a:cubicBezTo>
                        <a:pt x="43238" y="47066"/>
                        <a:pt x="40911" y="49289"/>
                        <a:pt x="38443" y="51336"/>
                      </a:cubicBezTo>
                      <a:cubicBezTo>
                        <a:pt x="38147" y="51579"/>
                        <a:pt x="37859" y="51816"/>
                        <a:pt x="37556" y="52059"/>
                      </a:cubicBezTo>
                      <a:cubicBezTo>
                        <a:pt x="37409" y="52178"/>
                        <a:pt x="37261" y="52296"/>
                        <a:pt x="37113" y="52414"/>
                      </a:cubicBezTo>
                      <a:cubicBezTo>
                        <a:pt x="37039" y="52473"/>
                        <a:pt x="36965" y="52532"/>
                        <a:pt x="36891" y="52591"/>
                      </a:cubicBezTo>
                      <a:cubicBezTo>
                        <a:pt x="36625" y="52798"/>
                        <a:pt x="36847" y="52614"/>
                        <a:pt x="36987" y="52518"/>
                      </a:cubicBezTo>
                      <a:cubicBezTo>
                        <a:pt x="36308" y="52976"/>
                        <a:pt x="35672" y="53515"/>
                        <a:pt x="35000" y="53988"/>
                      </a:cubicBezTo>
                      <a:cubicBezTo>
                        <a:pt x="33714" y="54904"/>
                        <a:pt x="32392" y="55775"/>
                        <a:pt x="31047" y="56603"/>
                      </a:cubicBezTo>
                      <a:cubicBezTo>
                        <a:pt x="29673" y="57445"/>
                        <a:pt x="28269" y="58235"/>
                        <a:pt x="26836" y="58967"/>
                      </a:cubicBezTo>
                      <a:cubicBezTo>
                        <a:pt x="26134" y="59329"/>
                        <a:pt x="25425" y="59676"/>
                        <a:pt x="24716" y="60008"/>
                      </a:cubicBezTo>
                      <a:cubicBezTo>
                        <a:pt x="24376" y="60171"/>
                        <a:pt x="24029" y="60326"/>
                        <a:pt x="23681" y="60481"/>
                      </a:cubicBezTo>
                      <a:cubicBezTo>
                        <a:pt x="23511" y="60555"/>
                        <a:pt x="23334" y="60636"/>
                        <a:pt x="23164" y="60710"/>
                      </a:cubicBezTo>
                      <a:cubicBezTo>
                        <a:pt x="23061" y="60754"/>
                        <a:pt x="22440" y="61020"/>
                        <a:pt x="22795" y="60872"/>
                      </a:cubicBezTo>
                      <a:cubicBezTo>
                        <a:pt x="23157" y="60725"/>
                        <a:pt x="22595" y="60954"/>
                        <a:pt x="22507" y="60991"/>
                      </a:cubicBezTo>
                      <a:cubicBezTo>
                        <a:pt x="22329" y="61064"/>
                        <a:pt x="22159" y="61131"/>
                        <a:pt x="21982" y="61205"/>
                      </a:cubicBezTo>
                      <a:cubicBezTo>
                        <a:pt x="21605" y="61353"/>
                        <a:pt x="21221" y="61500"/>
                        <a:pt x="20837" y="61648"/>
                      </a:cubicBezTo>
                      <a:cubicBezTo>
                        <a:pt x="20098" y="61921"/>
                        <a:pt x="19359" y="62187"/>
                        <a:pt x="18613" y="62431"/>
                      </a:cubicBezTo>
                      <a:cubicBezTo>
                        <a:pt x="17091" y="62933"/>
                        <a:pt x="15547" y="63384"/>
                        <a:pt x="13988" y="63761"/>
                      </a:cubicBezTo>
                      <a:cubicBezTo>
                        <a:pt x="12459" y="64138"/>
                        <a:pt x="10915" y="64448"/>
                        <a:pt x="9356" y="64692"/>
                      </a:cubicBezTo>
                      <a:cubicBezTo>
                        <a:pt x="8986" y="64751"/>
                        <a:pt x="8602" y="64788"/>
                        <a:pt x="8233" y="64861"/>
                      </a:cubicBezTo>
                      <a:cubicBezTo>
                        <a:pt x="8233" y="64861"/>
                        <a:pt x="8794" y="64788"/>
                        <a:pt x="8484" y="64824"/>
                      </a:cubicBezTo>
                      <a:cubicBezTo>
                        <a:pt x="8358" y="64839"/>
                        <a:pt x="8233" y="64854"/>
                        <a:pt x="8107" y="64869"/>
                      </a:cubicBezTo>
                      <a:cubicBezTo>
                        <a:pt x="7886" y="64898"/>
                        <a:pt x="7671" y="64921"/>
                        <a:pt x="7450" y="64943"/>
                      </a:cubicBezTo>
                      <a:cubicBezTo>
                        <a:pt x="6659" y="65031"/>
                        <a:pt x="5876" y="65098"/>
                        <a:pt x="5085" y="65150"/>
                      </a:cubicBezTo>
                      <a:cubicBezTo>
                        <a:pt x="4295" y="65201"/>
                        <a:pt x="3497" y="65238"/>
                        <a:pt x="2706" y="65260"/>
                      </a:cubicBezTo>
                      <a:cubicBezTo>
                        <a:pt x="1295" y="65297"/>
                        <a:pt x="-64" y="66479"/>
                        <a:pt x="2" y="67964"/>
                      </a:cubicBezTo>
                      <a:cubicBezTo>
                        <a:pt x="69" y="69397"/>
                        <a:pt x="1192" y="70705"/>
                        <a:pt x="2706" y="70668"/>
                      </a:cubicBezTo>
                      <a:cubicBezTo>
                        <a:pt x="9378" y="70498"/>
                        <a:pt x="16027" y="69198"/>
                        <a:pt x="22278" y="66856"/>
                      </a:cubicBezTo>
                      <a:cubicBezTo>
                        <a:pt x="28565" y="64492"/>
                        <a:pt x="34468" y="61227"/>
                        <a:pt x="39795" y="57127"/>
                      </a:cubicBezTo>
                      <a:cubicBezTo>
                        <a:pt x="45270" y="52916"/>
                        <a:pt x="50072" y="48019"/>
                        <a:pt x="54180" y="42471"/>
                      </a:cubicBezTo>
                      <a:cubicBezTo>
                        <a:pt x="58177" y="37071"/>
                        <a:pt x="61346" y="31095"/>
                        <a:pt x="63607" y="24771"/>
                      </a:cubicBezTo>
                      <a:cubicBezTo>
                        <a:pt x="65846" y="18507"/>
                        <a:pt x="67079" y="11837"/>
                        <a:pt x="67168" y="5181"/>
                      </a:cubicBezTo>
                      <a:cubicBezTo>
                        <a:pt x="67175" y="4353"/>
                        <a:pt x="67168" y="3526"/>
                        <a:pt x="67146" y="2706"/>
                      </a:cubicBezTo>
                      <a:cubicBezTo>
                        <a:pt x="67102" y="1295"/>
                        <a:pt x="65934" y="-64"/>
                        <a:pt x="64442" y="2"/>
                      </a:cubicBezTo>
                      <a:cubicBezTo>
                        <a:pt x="63016" y="69"/>
                        <a:pt x="61693" y="1192"/>
                        <a:pt x="61738" y="2706"/>
                      </a:cubicBezTo>
                      <a:lnTo>
                        <a:pt x="61738" y="2706"/>
                      </a:lnTo>
                      <a:close/>
                    </a:path>
                  </a:pathLst>
                </a:custGeom>
                <a:grpFill/>
                <a:ln w="737" cap="flat">
                  <a:noFill/>
                  <a:prstDash val="solid"/>
                  <a:miter/>
                </a:ln>
              </p:spPr>
              <p:txBody>
                <a:bodyPr/>
                <a:lstStyle/>
                <a:p>
                  <a:endParaRPr lang="en-US"/>
                </a:p>
              </p:txBody>
            </p:sp>
            <p:sp>
              <p:nvSpPr>
                <p:cNvPr id="698" name="Freeform 697">
                  <a:extLst>
                    <a:ext uri="{FF2B5EF4-FFF2-40B4-BE49-F238E27FC236}">
                      <a16:creationId xmlns:a16="http://schemas.microsoft.com/office/drawing/2014/main" id="{AD70723D-D529-4F2F-2D35-52C9E8FAE219}"/>
                    </a:ext>
                  </a:extLst>
                </p:cNvPr>
                <p:cNvSpPr/>
                <p:nvPr/>
              </p:nvSpPr>
              <p:spPr>
                <a:xfrm>
                  <a:off x="2195795" y="5471631"/>
                  <a:ext cx="92422" cy="51507"/>
                </a:xfrm>
                <a:custGeom>
                  <a:avLst/>
                  <a:gdLst>
                    <a:gd name="csX0" fmla="*/ 349 w 92422"/>
                    <a:gd name="csY0" fmla="*/ 4078 h 51507"/>
                    <a:gd name="csX1" fmla="*/ 12680 w 92422"/>
                    <a:gd name="csY1" fmla="*/ 20810 h 51507"/>
                    <a:gd name="csX2" fmla="*/ 28528 w 92422"/>
                    <a:gd name="csY2" fmla="*/ 34425 h 51507"/>
                    <a:gd name="csX3" fmla="*/ 46858 w 92422"/>
                    <a:gd name="csY3" fmla="*/ 44323 h 51507"/>
                    <a:gd name="csX4" fmla="*/ 66348 w 92422"/>
                    <a:gd name="csY4" fmla="*/ 50041 h 51507"/>
                    <a:gd name="csX5" fmla="*/ 87212 w 92422"/>
                    <a:gd name="csY5" fmla="*/ 51378 h 51507"/>
                    <a:gd name="csX6" fmla="*/ 89716 w 92422"/>
                    <a:gd name="csY6" fmla="*/ 51201 h 51507"/>
                    <a:gd name="csX7" fmla="*/ 92421 w 92422"/>
                    <a:gd name="csY7" fmla="*/ 48497 h 51507"/>
                    <a:gd name="csX8" fmla="*/ 89716 w 92422"/>
                    <a:gd name="csY8" fmla="*/ 45793 h 51507"/>
                    <a:gd name="csX9" fmla="*/ 79698 w 92422"/>
                    <a:gd name="csY9" fmla="*/ 46052 h 51507"/>
                    <a:gd name="csX10" fmla="*/ 74704 w 92422"/>
                    <a:gd name="csY10" fmla="*/ 45742 h 51507"/>
                    <a:gd name="csX11" fmla="*/ 72214 w 92422"/>
                    <a:gd name="csY11" fmla="*/ 45483 h 51507"/>
                    <a:gd name="csX12" fmla="*/ 71615 w 92422"/>
                    <a:gd name="csY12" fmla="*/ 45409 h 51507"/>
                    <a:gd name="csX13" fmla="*/ 71283 w 92422"/>
                    <a:gd name="csY13" fmla="*/ 45365 h 51507"/>
                    <a:gd name="csX14" fmla="*/ 70951 w 92422"/>
                    <a:gd name="csY14" fmla="*/ 45321 h 51507"/>
                    <a:gd name="csX15" fmla="*/ 70256 w 92422"/>
                    <a:gd name="csY15" fmla="*/ 45217 h 51507"/>
                    <a:gd name="csX16" fmla="*/ 50907 w 92422"/>
                    <a:gd name="csY16" fmla="*/ 40135 h 51507"/>
                    <a:gd name="csX17" fmla="*/ 48572 w 92422"/>
                    <a:gd name="csY17" fmla="*/ 39212 h 51507"/>
                    <a:gd name="csX18" fmla="*/ 48018 w 92422"/>
                    <a:gd name="csY18" fmla="*/ 38983 h 51507"/>
                    <a:gd name="csX19" fmla="*/ 48202 w 92422"/>
                    <a:gd name="csY19" fmla="*/ 39056 h 51507"/>
                    <a:gd name="csX20" fmla="*/ 47929 w 92422"/>
                    <a:gd name="csY20" fmla="*/ 38938 h 51507"/>
                    <a:gd name="csX21" fmla="*/ 46732 w 92422"/>
                    <a:gd name="csY21" fmla="*/ 38414 h 51507"/>
                    <a:gd name="csX22" fmla="*/ 42203 w 92422"/>
                    <a:gd name="csY22" fmla="*/ 36257 h 51507"/>
                    <a:gd name="csX23" fmla="*/ 33426 w 92422"/>
                    <a:gd name="csY23" fmla="*/ 31189 h 51507"/>
                    <a:gd name="csX24" fmla="*/ 29296 w 92422"/>
                    <a:gd name="csY24" fmla="*/ 28345 h 51507"/>
                    <a:gd name="csX25" fmla="*/ 27287 w 92422"/>
                    <a:gd name="csY25" fmla="*/ 26845 h 51507"/>
                    <a:gd name="csX26" fmla="*/ 27434 w 92422"/>
                    <a:gd name="csY26" fmla="*/ 26964 h 51507"/>
                    <a:gd name="csX27" fmla="*/ 27198 w 92422"/>
                    <a:gd name="csY27" fmla="*/ 26779 h 51507"/>
                    <a:gd name="csX28" fmla="*/ 26725 w 92422"/>
                    <a:gd name="csY28" fmla="*/ 26410 h 51507"/>
                    <a:gd name="csX29" fmla="*/ 25713 w 92422"/>
                    <a:gd name="csY29" fmla="*/ 25590 h 51507"/>
                    <a:gd name="csX30" fmla="*/ 18310 w 92422"/>
                    <a:gd name="csY30" fmla="*/ 18853 h 51507"/>
                    <a:gd name="csX31" fmla="*/ 11698 w 92422"/>
                    <a:gd name="csY31" fmla="*/ 11347 h 51507"/>
                    <a:gd name="csX32" fmla="*/ 11476 w 92422"/>
                    <a:gd name="csY32" fmla="*/ 11067 h 51507"/>
                    <a:gd name="csX33" fmla="*/ 11262 w 92422"/>
                    <a:gd name="csY33" fmla="*/ 10786 h 51507"/>
                    <a:gd name="csX34" fmla="*/ 10478 w 92422"/>
                    <a:gd name="csY34" fmla="*/ 9744 h 51507"/>
                    <a:gd name="csX35" fmla="*/ 9023 w 92422"/>
                    <a:gd name="csY35" fmla="*/ 7705 h 51507"/>
                    <a:gd name="csX36" fmla="*/ 6289 w 92422"/>
                    <a:gd name="csY36" fmla="*/ 3502 h 51507"/>
                    <a:gd name="csX37" fmla="*/ 5019 w 92422"/>
                    <a:gd name="csY37" fmla="*/ 1338 h 51507"/>
                    <a:gd name="csX38" fmla="*/ 1325 w 92422"/>
                    <a:gd name="csY38" fmla="*/ 370 h 51507"/>
                    <a:gd name="csX39" fmla="*/ 357 w 92422"/>
                    <a:gd name="csY39" fmla="*/ 4064 h 51507"/>
                    <a:gd name="csX40" fmla="*/ 357 w 92422"/>
                    <a:gd name="csY40" fmla="*/ 4064 h 515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Lst>
                  <a:rect l="l" t="t" r="r" b="b"/>
                  <a:pathLst>
                    <a:path w="92422" h="51507">
                      <a:moveTo>
                        <a:pt x="349" y="4078"/>
                      </a:moveTo>
                      <a:cubicBezTo>
                        <a:pt x="3785" y="10106"/>
                        <a:pt x="7959" y="15728"/>
                        <a:pt x="12680" y="20810"/>
                      </a:cubicBezTo>
                      <a:cubicBezTo>
                        <a:pt x="17431" y="25922"/>
                        <a:pt x="22787" y="30465"/>
                        <a:pt x="28528" y="34425"/>
                      </a:cubicBezTo>
                      <a:cubicBezTo>
                        <a:pt x="34268" y="38384"/>
                        <a:pt x="40423" y="41649"/>
                        <a:pt x="46858" y="44323"/>
                      </a:cubicBezTo>
                      <a:cubicBezTo>
                        <a:pt x="53123" y="46924"/>
                        <a:pt x="59669" y="48859"/>
                        <a:pt x="66348" y="50041"/>
                      </a:cubicBezTo>
                      <a:cubicBezTo>
                        <a:pt x="73226" y="51260"/>
                        <a:pt x="80238" y="51770"/>
                        <a:pt x="87212" y="51378"/>
                      </a:cubicBezTo>
                      <a:cubicBezTo>
                        <a:pt x="88047" y="51334"/>
                        <a:pt x="88882" y="51275"/>
                        <a:pt x="89716" y="51201"/>
                      </a:cubicBezTo>
                      <a:cubicBezTo>
                        <a:pt x="91120" y="51083"/>
                        <a:pt x="92487" y="50041"/>
                        <a:pt x="92421" y="48497"/>
                      </a:cubicBezTo>
                      <a:cubicBezTo>
                        <a:pt x="92361" y="47138"/>
                        <a:pt x="91224" y="45668"/>
                        <a:pt x="89716" y="45793"/>
                      </a:cubicBezTo>
                      <a:cubicBezTo>
                        <a:pt x="86384" y="46074"/>
                        <a:pt x="83038" y="46163"/>
                        <a:pt x="79698" y="46052"/>
                      </a:cubicBezTo>
                      <a:cubicBezTo>
                        <a:pt x="78028" y="46000"/>
                        <a:pt x="76366" y="45897"/>
                        <a:pt x="74704" y="45742"/>
                      </a:cubicBezTo>
                      <a:cubicBezTo>
                        <a:pt x="73876" y="45668"/>
                        <a:pt x="73041" y="45579"/>
                        <a:pt x="72214" y="45483"/>
                      </a:cubicBezTo>
                      <a:cubicBezTo>
                        <a:pt x="72014" y="45461"/>
                        <a:pt x="71815" y="45439"/>
                        <a:pt x="71615" y="45409"/>
                      </a:cubicBezTo>
                      <a:cubicBezTo>
                        <a:pt x="71512" y="45395"/>
                        <a:pt x="70884" y="45321"/>
                        <a:pt x="71283" y="45365"/>
                      </a:cubicBezTo>
                      <a:cubicBezTo>
                        <a:pt x="71675" y="45417"/>
                        <a:pt x="71047" y="45335"/>
                        <a:pt x="70951" y="45321"/>
                      </a:cubicBezTo>
                      <a:cubicBezTo>
                        <a:pt x="70722" y="45291"/>
                        <a:pt x="70485" y="45254"/>
                        <a:pt x="70256" y="45217"/>
                      </a:cubicBezTo>
                      <a:cubicBezTo>
                        <a:pt x="63651" y="44227"/>
                        <a:pt x="57150" y="42514"/>
                        <a:pt x="50907" y="40135"/>
                      </a:cubicBezTo>
                      <a:cubicBezTo>
                        <a:pt x="50123" y="39839"/>
                        <a:pt x="49348" y="39529"/>
                        <a:pt x="48572" y="39212"/>
                      </a:cubicBezTo>
                      <a:cubicBezTo>
                        <a:pt x="48387" y="39138"/>
                        <a:pt x="48202" y="39056"/>
                        <a:pt x="48018" y="38983"/>
                      </a:cubicBezTo>
                      <a:cubicBezTo>
                        <a:pt x="47730" y="38864"/>
                        <a:pt x="48195" y="39064"/>
                        <a:pt x="48202" y="39056"/>
                      </a:cubicBezTo>
                      <a:cubicBezTo>
                        <a:pt x="48173" y="39071"/>
                        <a:pt x="47959" y="38953"/>
                        <a:pt x="47929" y="38938"/>
                      </a:cubicBezTo>
                      <a:cubicBezTo>
                        <a:pt x="47530" y="38768"/>
                        <a:pt x="47131" y="38591"/>
                        <a:pt x="46732" y="38414"/>
                      </a:cubicBezTo>
                      <a:cubicBezTo>
                        <a:pt x="45203" y="37734"/>
                        <a:pt x="43696" y="37018"/>
                        <a:pt x="42203" y="36257"/>
                      </a:cubicBezTo>
                      <a:cubicBezTo>
                        <a:pt x="39189" y="34728"/>
                        <a:pt x="36263" y="33036"/>
                        <a:pt x="33426" y="31189"/>
                      </a:cubicBezTo>
                      <a:cubicBezTo>
                        <a:pt x="32022" y="30280"/>
                        <a:pt x="30648" y="29328"/>
                        <a:pt x="29296" y="28345"/>
                      </a:cubicBezTo>
                      <a:cubicBezTo>
                        <a:pt x="28661" y="27880"/>
                        <a:pt x="27819" y="27422"/>
                        <a:pt x="27287" y="26845"/>
                      </a:cubicBezTo>
                      <a:cubicBezTo>
                        <a:pt x="27294" y="26853"/>
                        <a:pt x="27678" y="27148"/>
                        <a:pt x="27434" y="26964"/>
                      </a:cubicBezTo>
                      <a:cubicBezTo>
                        <a:pt x="27353" y="26905"/>
                        <a:pt x="27279" y="26838"/>
                        <a:pt x="27198" y="26779"/>
                      </a:cubicBezTo>
                      <a:cubicBezTo>
                        <a:pt x="27043" y="26653"/>
                        <a:pt x="26880" y="26528"/>
                        <a:pt x="26725" y="26410"/>
                      </a:cubicBezTo>
                      <a:cubicBezTo>
                        <a:pt x="26385" y="26136"/>
                        <a:pt x="26045" y="25870"/>
                        <a:pt x="25713" y="25590"/>
                      </a:cubicBezTo>
                      <a:cubicBezTo>
                        <a:pt x="23127" y="23477"/>
                        <a:pt x="20652" y="21231"/>
                        <a:pt x="18310" y="18853"/>
                      </a:cubicBezTo>
                      <a:cubicBezTo>
                        <a:pt x="15968" y="16474"/>
                        <a:pt x="13759" y="13970"/>
                        <a:pt x="11698" y="11347"/>
                      </a:cubicBezTo>
                      <a:cubicBezTo>
                        <a:pt x="11638" y="11273"/>
                        <a:pt x="11262" y="10786"/>
                        <a:pt x="11476" y="11067"/>
                      </a:cubicBezTo>
                      <a:cubicBezTo>
                        <a:pt x="11690" y="11347"/>
                        <a:pt x="11321" y="10860"/>
                        <a:pt x="11262" y="10786"/>
                      </a:cubicBezTo>
                      <a:cubicBezTo>
                        <a:pt x="10996" y="10439"/>
                        <a:pt x="10737" y="10091"/>
                        <a:pt x="10478" y="9744"/>
                      </a:cubicBezTo>
                      <a:cubicBezTo>
                        <a:pt x="9983" y="9072"/>
                        <a:pt x="9496" y="8392"/>
                        <a:pt x="9023" y="7705"/>
                      </a:cubicBezTo>
                      <a:cubicBezTo>
                        <a:pt x="8070" y="6331"/>
                        <a:pt x="7161" y="4928"/>
                        <a:pt x="6289" y="3502"/>
                      </a:cubicBezTo>
                      <a:cubicBezTo>
                        <a:pt x="5854" y="2786"/>
                        <a:pt x="5432" y="2069"/>
                        <a:pt x="5019" y="1338"/>
                      </a:cubicBezTo>
                      <a:cubicBezTo>
                        <a:pt x="4317" y="111"/>
                        <a:pt x="2536" y="-413"/>
                        <a:pt x="1325" y="370"/>
                      </a:cubicBezTo>
                      <a:cubicBezTo>
                        <a:pt x="83" y="1168"/>
                        <a:pt x="-389" y="2749"/>
                        <a:pt x="357" y="4064"/>
                      </a:cubicBezTo>
                      <a:lnTo>
                        <a:pt x="357" y="4064"/>
                      </a:lnTo>
                      <a:close/>
                    </a:path>
                  </a:pathLst>
                </a:custGeom>
                <a:grpFill/>
                <a:ln w="737" cap="flat">
                  <a:noFill/>
                  <a:prstDash val="solid"/>
                  <a:miter/>
                </a:ln>
              </p:spPr>
              <p:txBody>
                <a:bodyPr/>
                <a:lstStyle/>
                <a:p>
                  <a:endParaRPr lang="en-US"/>
                </a:p>
              </p:txBody>
            </p:sp>
            <p:sp>
              <p:nvSpPr>
                <p:cNvPr id="699" name="Freeform 698">
                  <a:extLst>
                    <a:ext uri="{FF2B5EF4-FFF2-40B4-BE49-F238E27FC236}">
                      <a16:creationId xmlns:a16="http://schemas.microsoft.com/office/drawing/2014/main" id="{DB23037E-D5EF-C419-8BBD-572A8AFAB365}"/>
                    </a:ext>
                  </a:extLst>
                </p:cNvPr>
                <p:cNvSpPr/>
                <p:nvPr/>
              </p:nvSpPr>
              <p:spPr>
                <a:xfrm>
                  <a:off x="1981176" y="5416445"/>
                  <a:ext cx="94387" cy="56052"/>
                </a:xfrm>
                <a:custGeom>
                  <a:avLst/>
                  <a:gdLst>
                    <a:gd name="csX0" fmla="*/ 5019 w 94387"/>
                    <a:gd name="csY0" fmla="*/ 24168 h 56052"/>
                    <a:gd name="csX1" fmla="*/ 5477 w 94387"/>
                    <a:gd name="csY1" fmla="*/ 23548 h 56052"/>
                    <a:gd name="csX2" fmla="*/ 5654 w 94387"/>
                    <a:gd name="csY2" fmla="*/ 23318 h 56052"/>
                    <a:gd name="csX3" fmla="*/ 5588 w 94387"/>
                    <a:gd name="csY3" fmla="*/ 23407 h 56052"/>
                    <a:gd name="csX4" fmla="*/ 6563 w 94387"/>
                    <a:gd name="csY4" fmla="*/ 22210 h 56052"/>
                    <a:gd name="csX5" fmla="*/ 8558 w 94387"/>
                    <a:gd name="csY5" fmla="*/ 19994 h 56052"/>
                    <a:gd name="csX6" fmla="*/ 12947 w 94387"/>
                    <a:gd name="csY6" fmla="*/ 15968 h 56052"/>
                    <a:gd name="csX7" fmla="*/ 13471 w 94387"/>
                    <a:gd name="csY7" fmla="*/ 15547 h 56052"/>
                    <a:gd name="csX8" fmla="*/ 13685 w 94387"/>
                    <a:gd name="csY8" fmla="*/ 15385 h 56052"/>
                    <a:gd name="csX9" fmla="*/ 14927 w 94387"/>
                    <a:gd name="csY9" fmla="*/ 14476 h 56052"/>
                    <a:gd name="csX10" fmla="*/ 17416 w 94387"/>
                    <a:gd name="csY10" fmla="*/ 12829 h 56052"/>
                    <a:gd name="csX11" fmla="*/ 22669 w 94387"/>
                    <a:gd name="csY11" fmla="*/ 9985 h 56052"/>
                    <a:gd name="csX12" fmla="*/ 23896 w 94387"/>
                    <a:gd name="csY12" fmla="*/ 9431 h 56052"/>
                    <a:gd name="csX13" fmla="*/ 24250 w 94387"/>
                    <a:gd name="csY13" fmla="*/ 9276 h 56052"/>
                    <a:gd name="csX14" fmla="*/ 24140 w 94387"/>
                    <a:gd name="csY14" fmla="*/ 9320 h 56052"/>
                    <a:gd name="csX15" fmla="*/ 24856 w 94387"/>
                    <a:gd name="csY15" fmla="*/ 9032 h 56052"/>
                    <a:gd name="csX16" fmla="*/ 27760 w 94387"/>
                    <a:gd name="csY16" fmla="*/ 7975 h 56052"/>
                    <a:gd name="csX17" fmla="*/ 33441 w 94387"/>
                    <a:gd name="csY17" fmla="*/ 6439 h 56052"/>
                    <a:gd name="csX18" fmla="*/ 36382 w 94387"/>
                    <a:gd name="csY18" fmla="*/ 5907 h 56052"/>
                    <a:gd name="csX19" fmla="*/ 37143 w 94387"/>
                    <a:gd name="csY19" fmla="*/ 5796 h 56052"/>
                    <a:gd name="csX20" fmla="*/ 36995 w 94387"/>
                    <a:gd name="csY20" fmla="*/ 5818 h 56052"/>
                    <a:gd name="csX21" fmla="*/ 37283 w 94387"/>
                    <a:gd name="csY21" fmla="*/ 5781 h 56052"/>
                    <a:gd name="csX22" fmla="*/ 38820 w 94387"/>
                    <a:gd name="csY22" fmla="*/ 5619 h 56052"/>
                    <a:gd name="csX23" fmla="*/ 44782 w 94387"/>
                    <a:gd name="csY23" fmla="*/ 5442 h 56052"/>
                    <a:gd name="csX24" fmla="*/ 47760 w 94387"/>
                    <a:gd name="csY24" fmla="*/ 5626 h 56052"/>
                    <a:gd name="csX25" fmla="*/ 49193 w 94387"/>
                    <a:gd name="csY25" fmla="*/ 5781 h 56052"/>
                    <a:gd name="csX26" fmla="*/ 49481 w 94387"/>
                    <a:gd name="csY26" fmla="*/ 5818 h 56052"/>
                    <a:gd name="csX27" fmla="*/ 49333 w 94387"/>
                    <a:gd name="csY27" fmla="*/ 5796 h 56052"/>
                    <a:gd name="csX28" fmla="*/ 50190 w 94387"/>
                    <a:gd name="csY28" fmla="*/ 5922 h 56052"/>
                    <a:gd name="csX29" fmla="*/ 56005 w 94387"/>
                    <a:gd name="csY29" fmla="*/ 7244 h 56052"/>
                    <a:gd name="csX30" fmla="*/ 58857 w 94387"/>
                    <a:gd name="csY30" fmla="*/ 8197 h 56052"/>
                    <a:gd name="csX31" fmla="*/ 60127 w 94387"/>
                    <a:gd name="csY31" fmla="*/ 8692 h 56052"/>
                    <a:gd name="csX32" fmla="*/ 60489 w 94387"/>
                    <a:gd name="csY32" fmla="*/ 8840 h 56052"/>
                    <a:gd name="csX33" fmla="*/ 60386 w 94387"/>
                    <a:gd name="csY33" fmla="*/ 8795 h 56052"/>
                    <a:gd name="csX34" fmla="*/ 61184 w 94387"/>
                    <a:gd name="csY34" fmla="*/ 9150 h 56052"/>
                    <a:gd name="csX35" fmla="*/ 66415 w 94387"/>
                    <a:gd name="csY35" fmla="*/ 11957 h 56052"/>
                    <a:gd name="csX36" fmla="*/ 69008 w 94387"/>
                    <a:gd name="csY36" fmla="*/ 13686 h 56052"/>
                    <a:gd name="csX37" fmla="*/ 70109 w 94387"/>
                    <a:gd name="csY37" fmla="*/ 14491 h 56052"/>
                    <a:gd name="csX38" fmla="*/ 70028 w 94387"/>
                    <a:gd name="csY38" fmla="*/ 14424 h 56052"/>
                    <a:gd name="csX39" fmla="*/ 70338 w 94387"/>
                    <a:gd name="csY39" fmla="*/ 14668 h 56052"/>
                    <a:gd name="csX40" fmla="*/ 70944 w 94387"/>
                    <a:gd name="csY40" fmla="*/ 15156 h 56052"/>
                    <a:gd name="csX41" fmla="*/ 75391 w 94387"/>
                    <a:gd name="csY41" fmla="*/ 19248 h 56052"/>
                    <a:gd name="csX42" fmla="*/ 77430 w 94387"/>
                    <a:gd name="csY42" fmla="*/ 21486 h 56052"/>
                    <a:gd name="csX43" fmla="*/ 78369 w 94387"/>
                    <a:gd name="csY43" fmla="*/ 22609 h 56052"/>
                    <a:gd name="csX44" fmla="*/ 78856 w 94387"/>
                    <a:gd name="csY44" fmla="*/ 23222 h 56052"/>
                    <a:gd name="csX45" fmla="*/ 78886 w 94387"/>
                    <a:gd name="csY45" fmla="*/ 23259 h 56052"/>
                    <a:gd name="csX46" fmla="*/ 79034 w 94387"/>
                    <a:gd name="csY46" fmla="*/ 23452 h 56052"/>
                    <a:gd name="csX47" fmla="*/ 82403 w 94387"/>
                    <a:gd name="csY47" fmla="*/ 28482 h 56052"/>
                    <a:gd name="csX48" fmla="*/ 85166 w 94387"/>
                    <a:gd name="csY48" fmla="*/ 33867 h 56052"/>
                    <a:gd name="csX49" fmla="*/ 85336 w 94387"/>
                    <a:gd name="csY49" fmla="*/ 34259 h 56052"/>
                    <a:gd name="csX50" fmla="*/ 85498 w 94387"/>
                    <a:gd name="csY50" fmla="*/ 34658 h 56052"/>
                    <a:gd name="csX51" fmla="*/ 86097 w 94387"/>
                    <a:gd name="csY51" fmla="*/ 36202 h 56052"/>
                    <a:gd name="csX52" fmla="*/ 87057 w 94387"/>
                    <a:gd name="csY52" fmla="*/ 39068 h 56052"/>
                    <a:gd name="csX53" fmla="*/ 88431 w 94387"/>
                    <a:gd name="csY53" fmla="*/ 44941 h 56052"/>
                    <a:gd name="csX54" fmla="*/ 88638 w 94387"/>
                    <a:gd name="csY54" fmla="*/ 46285 h 56052"/>
                    <a:gd name="csX55" fmla="*/ 88668 w 94387"/>
                    <a:gd name="csY55" fmla="*/ 46529 h 56052"/>
                    <a:gd name="csX56" fmla="*/ 88749 w 94387"/>
                    <a:gd name="csY56" fmla="*/ 47305 h 56052"/>
                    <a:gd name="csX57" fmla="*/ 88956 w 94387"/>
                    <a:gd name="csY57" fmla="*/ 50319 h 56052"/>
                    <a:gd name="csX58" fmla="*/ 88956 w 94387"/>
                    <a:gd name="csY58" fmla="*/ 53347 h 56052"/>
                    <a:gd name="csX59" fmla="*/ 91660 w 94387"/>
                    <a:gd name="csY59" fmla="*/ 56051 h 56052"/>
                    <a:gd name="csX60" fmla="*/ 94364 w 94387"/>
                    <a:gd name="csY60" fmla="*/ 53347 h 56052"/>
                    <a:gd name="csX61" fmla="*/ 88483 w 94387"/>
                    <a:gd name="csY61" fmla="*/ 28320 h 56052"/>
                    <a:gd name="csX62" fmla="*/ 71668 w 94387"/>
                    <a:gd name="csY62" fmla="*/ 8973 h 56052"/>
                    <a:gd name="csX63" fmla="*/ 47782 w 94387"/>
                    <a:gd name="csY63" fmla="*/ 211 h 56052"/>
                    <a:gd name="csX64" fmla="*/ 23179 w 94387"/>
                    <a:gd name="csY64" fmla="*/ 3920 h 56052"/>
                    <a:gd name="csX65" fmla="*/ 2588 w 94387"/>
                    <a:gd name="csY65" fmla="*/ 18598 h 56052"/>
                    <a:gd name="csX66" fmla="*/ 387 w 94387"/>
                    <a:gd name="csY66" fmla="*/ 21427 h 56052"/>
                    <a:gd name="csX67" fmla="*/ 1355 w 94387"/>
                    <a:gd name="csY67" fmla="*/ 25121 h 56052"/>
                    <a:gd name="csX68" fmla="*/ 5049 w 94387"/>
                    <a:gd name="csY68" fmla="*/ 24153 h 56052"/>
                    <a:gd name="csX69" fmla="*/ 5049 w 94387"/>
                    <a:gd name="csY69" fmla="*/ 24153 h 560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Lst>
                  <a:rect l="l" t="t" r="r" b="b"/>
                  <a:pathLst>
                    <a:path w="94387" h="56052">
                      <a:moveTo>
                        <a:pt x="5019" y="24168"/>
                      </a:moveTo>
                      <a:cubicBezTo>
                        <a:pt x="5174" y="23961"/>
                        <a:pt x="5322" y="23754"/>
                        <a:pt x="5477" y="23548"/>
                      </a:cubicBezTo>
                      <a:cubicBezTo>
                        <a:pt x="5536" y="23474"/>
                        <a:pt x="5595" y="23392"/>
                        <a:pt x="5654" y="23318"/>
                      </a:cubicBezTo>
                      <a:cubicBezTo>
                        <a:pt x="5876" y="23023"/>
                        <a:pt x="5352" y="23703"/>
                        <a:pt x="5588" y="23407"/>
                      </a:cubicBezTo>
                      <a:cubicBezTo>
                        <a:pt x="5913" y="23008"/>
                        <a:pt x="6231" y="22602"/>
                        <a:pt x="6563" y="22210"/>
                      </a:cubicBezTo>
                      <a:cubicBezTo>
                        <a:pt x="7206" y="21450"/>
                        <a:pt x="7871" y="20711"/>
                        <a:pt x="8558" y="19994"/>
                      </a:cubicBezTo>
                      <a:cubicBezTo>
                        <a:pt x="9932" y="18561"/>
                        <a:pt x="11402" y="17217"/>
                        <a:pt x="12947" y="15968"/>
                      </a:cubicBezTo>
                      <a:cubicBezTo>
                        <a:pt x="13124" y="15828"/>
                        <a:pt x="13294" y="15688"/>
                        <a:pt x="13471" y="15547"/>
                      </a:cubicBezTo>
                      <a:cubicBezTo>
                        <a:pt x="14003" y="15134"/>
                        <a:pt x="13146" y="15791"/>
                        <a:pt x="13685" y="15385"/>
                      </a:cubicBezTo>
                      <a:cubicBezTo>
                        <a:pt x="14092" y="15074"/>
                        <a:pt x="14513" y="14772"/>
                        <a:pt x="14927" y="14476"/>
                      </a:cubicBezTo>
                      <a:cubicBezTo>
                        <a:pt x="15739" y="13900"/>
                        <a:pt x="16567" y="13353"/>
                        <a:pt x="17416" y="12829"/>
                      </a:cubicBezTo>
                      <a:cubicBezTo>
                        <a:pt x="19108" y="11780"/>
                        <a:pt x="20867" y="10827"/>
                        <a:pt x="22669" y="9985"/>
                      </a:cubicBezTo>
                      <a:cubicBezTo>
                        <a:pt x="23076" y="9793"/>
                        <a:pt x="23489" y="9608"/>
                        <a:pt x="23896" y="9431"/>
                      </a:cubicBezTo>
                      <a:cubicBezTo>
                        <a:pt x="24014" y="9379"/>
                        <a:pt x="24132" y="9327"/>
                        <a:pt x="24250" y="9276"/>
                      </a:cubicBezTo>
                      <a:cubicBezTo>
                        <a:pt x="24694" y="9083"/>
                        <a:pt x="24206" y="9290"/>
                        <a:pt x="24140" y="9320"/>
                      </a:cubicBezTo>
                      <a:cubicBezTo>
                        <a:pt x="24361" y="9202"/>
                        <a:pt x="24620" y="9120"/>
                        <a:pt x="24856" y="9032"/>
                      </a:cubicBezTo>
                      <a:cubicBezTo>
                        <a:pt x="25809" y="8648"/>
                        <a:pt x="26777" y="8300"/>
                        <a:pt x="27760" y="7975"/>
                      </a:cubicBezTo>
                      <a:cubicBezTo>
                        <a:pt x="29622" y="7355"/>
                        <a:pt x="31520" y="6845"/>
                        <a:pt x="33441" y="6439"/>
                      </a:cubicBezTo>
                      <a:cubicBezTo>
                        <a:pt x="34417" y="6232"/>
                        <a:pt x="35399" y="6055"/>
                        <a:pt x="36382" y="5907"/>
                      </a:cubicBezTo>
                      <a:cubicBezTo>
                        <a:pt x="36633" y="5870"/>
                        <a:pt x="36892" y="5840"/>
                        <a:pt x="37143" y="5796"/>
                      </a:cubicBezTo>
                      <a:cubicBezTo>
                        <a:pt x="37069" y="5811"/>
                        <a:pt x="36507" y="5877"/>
                        <a:pt x="36995" y="5818"/>
                      </a:cubicBezTo>
                      <a:cubicBezTo>
                        <a:pt x="37091" y="5804"/>
                        <a:pt x="37187" y="5796"/>
                        <a:pt x="37283" y="5781"/>
                      </a:cubicBezTo>
                      <a:cubicBezTo>
                        <a:pt x="37793" y="5722"/>
                        <a:pt x="38303" y="5671"/>
                        <a:pt x="38820" y="5619"/>
                      </a:cubicBezTo>
                      <a:cubicBezTo>
                        <a:pt x="40800" y="5442"/>
                        <a:pt x="42795" y="5382"/>
                        <a:pt x="44782" y="5442"/>
                      </a:cubicBezTo>
                      <a:cubicBezTo>
                        <a:pt x="45772" y="5471"/>
                        <a:pt x="46770" y="5530"/>
                        <a:pt x="47760" y="5626"/>
                      </a:cubicBezTo>
                      <a:cubicBezTo>
                        <a:pt x="48240" y="5671"/>
                        <a:pt x="48713" y="5722"/>
                        <a:pt x="49193" y="5781"/>
                      </a:cubicBezTo>
                      <a:cubicBezTo>
                        <a:pt x="49289" y="5796"/>
                        <a:pt x="49385" y="5811"/>
                        <a:pt x="49481" y="5818"/>
                      </a:cubicBezTo>
                      <a:cubicBezTo>
                        <a:pt x="48838" y="5789"/>
                        <a:pt x="49171" y="5774"/>
                        <a:pt x="49333" y="5796"/>
                      </a:cubicBezTo>
                      <a:cubicBezTo>
                        <a:pt x="49621" y="5840"/>
                        <a:pt x="49902" y="5877"/>
                        <a:pt x="50190" y="5922"/>
                      </a:cubicBezTo>
                      <a:cubicBezTo>
                        <a:pt x="52156" y="6239"/>
                        <a:pt x="54099" y="6675"/>
                        <a:pt x="56005" y="7244"/>
                      </a:cubicBezTo>
                      <a:cubicBezTo>
                        <a:pt x="56965" y="7532"/>
                        <a:pt x="57918" y="7850"/>
                        <a:pt x="58857" y="8197"/>
                      </a:cubicBezTo>
                      <a:cubicBezTo>
                        <a:pt x="59285" y="8360"/>
                        <a:pt x="59706" y="8522"/>
                        <a:pt x="60127" y="8692"/>
                      </a:cubicBezTo>
                      <a:cubicBezTo>
                        <a:pt x="60246" y="8744"/>
                        <a:pt x="60371" y="8788"/>
                        <a:pt x="60489" y="8840"/>
                      </a:cubicBezTo>
                      <a:cubicBezTo>
                        <a:pt x="59913" y="8581"/>
                        <a:pt x="60253" y="8744"/>
                        <a:pt x="60386" y="8795"/>
                      </a:cubicBezTo>
                      <a:cubicBezTo>
                        <a:pt x="60652" y="8914"/>
                        <a:pt x="60918" y="9032"/>
                        <a:pt x="61184" y="9150"/>
                      </a:cubicBezTo>
                      <a:cubicBezTo>
                        <a:pt x="62987" y="9970"/>
                        <a:pt x="64730" y="10915"/>
                        <a:pt x="66415" y="11957"/>
                      </a:cubicBezTo>
                      <a:cubicBezTo>
                        <a:pt x="67294" y="12504"/>
                        <a:pt x="68158" y="13080"/>
                        <a:pt x="69008" y="13686"/>
                      </a:cubicBezTo>
                      <a:cubicBezTo>
                        <a:pt x="69377" y="13952"/>
                        <a:pt x="69739" y="14225"/>
                        <a:pt x="70109" y="14491"/>
                      </a:cubicBezTo>
                      <a:cubicBezTo>
                        <a:pt x="70493" y="14779"/>
                        <a:pt x="70087" y="14469"/>
                        <a:pt x="70028" y="14424"/>
                      </a:cubicBezTo>
                      <a:cubicBezTo>
                        <a:pt x="70131" y="14498"/>
                        <a:pt x="70234" y="14587"/>
                        <a:pt x="70338" y="14668"/>
                      </a:cubicBezTo>
                      <a:cubicBezTo>
                        <a:pt x="70545" y="14831"/>
                        <a:pt x="70744" y="14993"/>
                        <a:pt x="70944" y="15156"/>
                      </a:cubicBezTo>
                      <a:cubicBezTo>
                        <a:pt x="72503" y="16426"/>
                        <a:pt x="73988" y="17793"/>
                        <a:pt x="75391" y="19248"/>
                      </a:cubicBezTo>
                      <a:cubicBezTo>
                        <a:pt x="76093" y="19972"/>
                        <a:pt x="76773" y="20718"/>
                        <a:pt x="77430" y="21486"/>
                      </a:cubicBezTo>
                      <a:cubicBezTo>
                        <a:pt x="77748" y="21856"/>
                        <a:pt x="78058" y="22233"/>
                        <a:pt x="78369" y="22609"/>
                      </a:cubicBezTo>
                      <a:cubicBezTo>
                        <a:pt x="78531" y="22809"/>
                        <a:pt x="78694" y="23016"/>
                        <a:pt x="78856" y="23222"/>
                      </a:cubicBezTo>
                      <a:cubicBezTo>
                        <a:pt x="78893" y="23274"/>
                        <a:pt x="79108" y="23533"/>
                        <a:pt x="78886" y="23259"/>
                      </a:cubicBezTo>
                      <a:cubicBezTo>
                        <a:pt x="78635" y="22942"/>
                        <a:pt x="78982" y="23385"/>
                        <a:pt x="79034" y="23452"/>
                      </a:cubicBezTo>
                      <a:cubicBezTo>
                        <a:pt x="80253" y="25062"/>
                        <a:pt x="81376" y="26739"/>
                        <a:pt x="82403" y="28482"/>
                      </a:cubicBezTo>
                      <a:cubicBezTo>
                        <a:pt x="83430" y="30218"/>
                        <a:pt x="84353" y="32021"/>
                        <a:pt x="85166" y="33867"/>
                      </a:cubicBezTo>
                      <a:cubicBezTo>
                        <a:pt x="85218" y="33986"/>
                        <a:pt x="85484" y="34599"/>
                        <a:pt x="85336" y="34259"/>
                      </a:cubicBezTo>
                      <a:cubicBezTo>
                        <a:pt x="85181" y="33897"/>
                        <a:pt x="85461" y="34562"/>
                        <a:pt x="85498" y="34658"/>
                      </a:cubicBezTo>
                      <a:cubicBezTo>
                        <a:pt x="85705" y="35167"/>
                        <a:pt x="85905" y="35685"/>
                        <a:pt x="86097" y="36202"/>
                      </a:cubicBezTo>
                      <a:cubicBezTo>
                        <a:pt x="86444" y="37147"/>
                        <a:pt x="86762" y="38100"/>
                        <a:pt x="87057" y="39068"/>
                      </a:cubicBezTo>
                      <a:cubicBezTo>
                        <a:pt x="87633" y="40996"/>
                        <a:pt x="88099" y="42953"/>
                        <a:pt x="88431" y="44941"/>
                      </a:cubicBezTo>
                      <a:cubicBezTo>
                        <a:pt x="88505" y="45376"/>
                        <a:pt x="88624" y="45842"/>
                        <a:pt x="88638" y="46285"/>
                      </a:cubicBezTo>
                      <a:cubicBezTo>
                        <a:pt x="88609" y="45517"/>
                        <a:pt x="88646" y="46359"/>
                        <a:pt x="88668" y="46529"/>
                      </a:cubicBezTo>
                      <a:cubicBezTo>
                        <a:pt x="88697" y="46787"/>
                        <a:pt x="88727" y="47046"/>
                        <a:pt x="88749" y="47305"/>
                      </a:cubicBezTo>
                      <a:cubicBezTo>
                        <a:pt x="88853" y="48309"/>
                        <a:pt x="88919" y="49314"/>
                        <a:pt x="88956" y="50319"/>
                      </a:cubicBezTo>
                      <a:cubicBezTo>
                        <a:pt x="88993" y="51331"/>
                        <a:pt x="88993" y="52335"/>
                        <a:pt x="88956" y="53347"/>
                      </a:cubicBezTo>
                      <a:cubicBezTo>
                        <a:pt x="88912" y="54758"/>
                        <a:pt x="90227" y="56110"/>
                        <a:pt x="91660" y="56051"/>
                      </a:cubicBezTo>
                      <a:cubicBezTo>
                        <a:pt x="93160" y="55984"/>
                        <a:pt x="94312" y="54862"/>
                        <a:pt x="94364" y="53347"/>
                      </a:cubicBezTo>
                      <a:cubicBezTo>
                        <a:pt x="94637" y="44667"/>
                        <a:pt x="92458" y="36017"/>
                        <a:pt x="88483" y="28320"/>
                      </a:cubicBezTo>
                      <a:cubicBezTo>
                        <a:pt x="84523" y="20644"/>
                        <a:pt x="78694" y="13974"/>
                        <a:pt x="71668" y="8973"/>
                      </a:cubicBezTo>
                      <a:cubicBezTo>
                        <a:pt x="64627" y="3957"/>
                        <a:pt x="56367" y="1002"/>
                        <a:pt x="47782" y="211"/>
                      </a:cubicBezTo>
                      <a:cubicBezTo>
                        <a:pt x="39477" y="-557"/>
                        <a:pt x="30900" y="788"/>
                        <a:pt x="23179" y="3920"/>
                      </a:cubicBezTo>
                      <a:cubicBezTo>
                        <a:pt x="15289" y="7119"/>
                        <a:pt x="8048" y="12024"/>
                        <a:pt x="2588" y="18598"/>
                      </a:cubicBezTo>
                      <a:cubicBezTo>
                        <a:pt x="1827" y="19514"/>
                        <a:pt x="1096" y="20467"/>
                        <a:pt x="387" y="21427"/>
                      </a:cubicBezTo>
                      <a:cubicBezTo>
                        <a:pt x="-448" y="22572"/>
                        <a:pt x="158" y="24486"/>
                        <a:pt x="1355" y="25121"/>
                      </a:cubicBezTo>
                      <a:cubicBezTo>
                        <a:pt x="2758" y="25860"/>
                        <a:pt x="4155" y="25372"/>
                        <a:pt x="5049" y="24153"/>
                      </a:cubicBezTo>
                      <a:lnTo>
                        <a:pt x="5049" y="24153"/>
                      </a:lnTo>
                      <a:close/>
                    </a:path>
                  </a:pathLst>
                </a:custGeom>
                <a:grpFill/>
                <a:ln w="737" cap="flat">
                  <a:noFill/>
                  <a:prstDash val="solid"/>
                  <a:miter/>
                </a:ln>
              </p:spPr>
              <p:txBody>
                <a:bodyPr/>
                <a:lstStyle/>
                <a:p>
                  <a:endParaRPr lang="en-US"/>
                </a:p>
              </p:txBody>
            </p:sp>
            <p:sp>
              <p:nvSpPr>
                <p:cNvPr id="700" name="Freeform 699">
                  <a:extLst>
                    <a:ext uri="{FF2B5EF4-FFF2-40B4-BE49-F238E27FC236}">
                      <a16:creationId xmlns:a16="http://schemas.microsoft.com/office/drawing/2014/main" id="{A5CC68FA-7248-FF5F-90F2-B641582A21F9}"/>
                    </a:ext>
                  </a:extLst>
                </p:cNvPr>
                <p:cNvSpPr/>
                <p:nvPr/>
              </p:nvSpPr>
              <p:spPr>
                <a:xfrm>
                  <a:off x="2067176" y="5433970"/>
                  <a:ext cx="117167" cy="42642"/>
                </a:xfrm>
                <a:custGeom>
                  <a:avLst/>
                  <a:gdLst>
                    <a:gd name="csX0" fmla="*/ 4552 w 117167"/>
                    <a:gd name="csY0" fmla="*/ 18832 h 42642"/>
                    <a:gd name="csX1" fmla="*/ 8689 w 117167"/>
                    <a:gd name="csY1" fmla="*/ 15080 h 42642"/>
                    <a:gd name="csX2" fmla="*/ 8918 w 117167"/>
                    <a:gd name="csY2" fmla="*/ 14902 h 42642"/>
                    <a:gd name="csX3" fmla="*/ 8837 w 117167"/>
                    <a:gd name="csY3" fmla="*/ 14969 h 42642"/>
                    <a:gd name="csX4" fmla="*/ 9383 w 117167"/>
                    <a:gd name="csY4" fmla="*/ 14562 h 42642"/>
                    <a:gd name="csX5" fmla="*/ 10573 w 117167"/>
                    <a:gd name="csY5" fmla="*/ 13720 h 42642"/>
                    <a:gd name="csX6" fmla="*/ 12856 w 117167"/>
                    <a:gd name="csY6" fmla="*/ 12258 h 42642"/>
                    <a:gd name="csX7" fmla="*/ 17754 w 117167"/>
                    <a:gd name="csY7" fmla="*/ 9716 h 42642"/>
                    <a:gd name="csX8" fmla="*/ 18375 w 117167"/>
                    <a:gd name="csY8" fmla="*/ 9443 h 42642"/>
                    <a:gd name="csX9" fmla="*/ 18449 w 117167"/>
                    <a:gd name="csY9" fmla="*/ 9414 h 42642"/>
                    <a:gd name="csX10" fmla="*/ 19808 w 117167"/>
                    <a:gd name="csY10" fmla="*/ 8882 h 42642"/>
                    <a:gd name="csX11" fmla="*/ 22475 w 117167"/>
                    <a:gd name="csY11" fmla="*/ 7958 h 42642"/>
                    <a:gd name="csX12" fmla="*/ 27787 w 117167"/>
                    <a:gd name="csY12" fmla="*/ 6577 h 42642"/>
                    <a:gd name="csX13" fmla="*/ 30602 w 117167"/>
                    <a:gd name="csY13" fmla="*/ 6067 h 42642"/>
                    <a:gd name="csX14" fmla="*/ 31289 w 117167"/>
                    <a:gd name="csY14" fmla="*/ 5964 h 42642"/>
                    <a:gd name="csX15" fmla="*/ 31585 w 117167"/>
                    <a:gd name="csY15" fmla="*/ 5919 h 42642"/>
                    <a:gd name="csX16" fmla="*/ 31459 w 117167"/>
                    <a:gd name="csY16" fmla="*/ 5934 h 42642"/>
                    <a:gd name="csX17" fmla="*/ 32841 w 117167"/>
                    <a:gd name="csY17" fmla="*/ 5772 h 42642"/>
                    <a:gd name="csX18" fmla="*/ 44219 w 117167"/>
                    <a:gd name="csY18" fmla="*/ 5565 h 42642"/>
                    <a:gd name="csX19" fmla="*/ 47122 w 117167"/>
                    <a:gd name="csY19" fmla="*/ 5823 h 42642"/>
                    <a:gd name="csX20" fmla="*/ 48422 w 117167"/>
                    <a:gd name="csY20" fmla="*/ 5979 h 42642"/>
                    <a:gd name="csX21" fmla="*/ 48600 w 117167"/>
                    <a:gd name="csY21" fmla="*/ 6001 h 42642"/>
                    <a:gd name="csX22" fmla="*/ 49398 w 117167"/>
                    <a:gd name="csY22" fmla="*/ 6119 h 42642"/>
                    <a:gd name="csX23" fmla="*/ 55005 w 117167"/>
                    <a:gd name="csY23" fmla="*/ 7205 h 42642"/>
                    <a:gd name="csX24" fmla="*/ 66642 w 117167"/>
                    <a:gd name="csY24" fmla="*/ 10987 h 42642"/>
                    <a:gd name="csX25" fmla="*/ 67395 w 117167"/>
                    <a:gd name="csY25" fmla="*/ 11297 h 42642"/>
                    <a:gd name="csX26" fmla="*/ 67602 w 117167"/>
                    <a:gd name="csY26" fmla="*/ 11386 h 42642"/>
                    <a:gd name="csX27" fmla="*/ 69198 w 117167"/>
                    <a:gd name="csY27" fmla="*/ 12088 h 42642"/>
                    <a:gd name="csX28" fmla="*/ 72242 w 117167"/>
                    <a:gd name="csY28" fmla="*/ 13521 h 42642"/>
                    <a:gd name="csX29" fmla="*/ 77990 w 117167"/>
                    <a:gd name="csY29" fmla="*/ 16564 h 42642"/>
                    <a:gd name="csX30" fmla="*/ 89235 w 117167"/>
                    <a:gd name="csY30" fmla="*/ 23663 h 42642"/>
                    <a:gd name="csX31" fmla="*/ 94665 w 117167"/>
                    <a:gd name="csY31" fmla="*/ 27564 h 42642"/>
                    <a:gd name="csX32" fmla="*/ 97384 w 117167"/>
                    <a:gd name="csY32" fmla="*/ 29617 h 42642"/>
                    <a:gd name="csX33" fmla="*/ 97945 w 117167"/>
                    <a:gd name="csY33" fmla="*/ 30046 h 42642"/>
                    <a:gd name="csX34" fmla="*/ 97960 w 117167"/>
                    <a:gd name="csY34" fmla="*/ 30053 h 42642"/>
                    <a:gd name="csX35" fmla="*/ 98241 w 117167"/>
                    <a:gd name="csY35" fmla="*/ 30267 h 42642"/>
                    <a:gd name="csX36" fmla="*/ 99630 w 117167"/>
                    <a:gd name="csY36" fmla="*/ 31353 h 42642"/>
                    <a:gd name="csX37" fmla="*/ 110040 w 117167"/>
                    <a:gd name="csY37" fmla="*/ 39782 h 42642"/>
                    <a:gd name="csX38" fmla="*/ 112566 w 117167"/>
                    <a:gd name="csY38" fmla="*/ 41873 h 42642"/>
                    <a:gd name="csX39" fmla="*/ 116386 w 117167"/>
                    <a:gd name="csY39" fmla="*/ 41873 h 42642"/>
                    <a:gd name="csX40" fmla="*/ 116386 w 117167"/>
                    <a:gd name="csY40" fmla="*/ 38054 h 42642"/>
                    <a:gd name="csX41" fmla="*/ 94643 w 117167"/>
                    <a:gd name="csY41" fmla="*/ 20886 h 42642"/>
                    <a:gd name="csX42" fmla="*/ 71400 w 117167"/>
                    <a:gd name="csY42" fmla="*/ 7175 h 42642"/>
                    <a:gd name="csX43" fmla="*/ 46841 w 117167"/>
                    <a:gd name="csY43" fmla="*/ 379 h 42642"/>
                    <a:gd name="csX44" fmla="*/ 23414 w 117167"/>
                    <a:gd name="csY44" fmla="*/ 2063 h 42642"/>
                    <a:gd name="csX45" fmla="*/ 2823 w 117167"/>
                    <a:gd name="csY45" fmla="*/ 13018 h 42642"/>
                    <a:gd name="csX46" fmla="*/ 776 w 117167"/>
                    <a:gd name="csY46" fmla="*/ 15006 h 42642"/>
                    <a:gd name="csX47" fmla="*/ 776 w 117167"/>
                    <a:gd name="csY47" fmla="*/ 18825 h 42642"/>
                    <a:gd name="csX48" fmla="*/ 4596 w 117167"/>
                    <a:gd name="csY48" fmla="*/ 18825 h 42642"/>
                    <a:gd name="csX49" fmla="*/ 4596 w 117167"/>
                    <a:gd name="csY49" fmla="*/ 18825 h 426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Lst>
                  <a:rect l="l" t="t" r="r" b="b"/>
                  <a:pathLst>
                    <a:path w="117167" h="42642">
                      <a:moveTo>
                        <a:pt x="4552" y="18832"/>
                      </a:moveTo>
                      <a:cubicBezTo>
                        <a:pt x="5845" y="17495"/>
                        <a:pt x="7226" y="16239"/>
                        <a:pt x="8689" y="15080"/>
                      </a:cubicBezTo>
                      <a:cubicBezTo>
                        <a:pt x="8741" y="15035"/>
                        <a:pt x="8888" y="14961"/>
                        <a:pt x="8918" y="14902"/>
                      </a:cubicBezTo>
                      <a:cubicBezTo>
                        <a:pt x="8800" y="15146"/>
                        <a:pt x="8586" y="15153"/>
                        <a:pt x="8837" y="14969"/>
                      </a:cubicBezTo>
                      <a:cubicBezTo>
                        <a:pt x="9021" y="14836"/>
                        <a:pt x="9199" y="14695"/>
                        <a:pt x="9383" y="14562"/>
                      </a:cubicBezTo>
                      <a:cubicBezTo>
                        <a:pt x="9775" y="14274"/>
                        <a:pt x="10167" y="13994"/>
                        <a:pt x="10573" y="13720"/>
                      </a:cubicBezTo>
                      <a:cubicBezTo>
                        <a:pt x="11319" y="13211"/>
                        <a:pt x="12080" y="12723"/>
                        <a:pt x="12856" y="12258"/>
                      </a:cubicBezTo>
                      <a:cubicBezTo>
                        <a:pt x="14437" y="11312"/>
                        <a:pt x="16070" y="10470"/>
                        <a:pt x="17754" y="9716"/>
                      </a:cubicBezTo>
                      <a:cubicBezTo>
                        <a:pt x="17961" y="9628"/>
                        <a:pt x="18168" y="9532"/>
                        <a:pt x="18375" y="9443"/>
                      </a:cubicBezTo>
                      <a:cubicBezTo>
                        <a:pt x="18855" y="9236"/>
                        <a:pt x="17961" y="9613"/>
                        <a:pt x="18449" y="9414"/>
                      </a:cubicBezTo>
                      <a:cubicBezTo>
                        <a:pt x="18899" y="9229"/>
                        <a:pt x="19350" y="9052"/>
                        <a:pt x="19808" y="8882"/>
                      </a:cubicBezTo>
                      <a:cubicBezTo>
                        <a:pt x="20687" y="8549"/>
                        <a:pt x="21581" y="8239"/>
                        <a:pt x="22475" y="7958"/>
                      </a:cubicBezTo>
                      <a:cubicBezTo>
                        <a:pt x="24219" y="7412"/>
                        <a:pt x="25992" y="6946"/>
                        <a:pt x="27787" y="6577"/>
                      </a:cubicBezTo>
                      <a:cubicBezTo>
                        <a:pt x="28718" y="6385"/>
                        <a:pt x="29664" y="6215"/>
                        <a:pt x="30602" y="6067"/>
                      </a:cubicBezTo>
                      <a:cubicBezTo>
                        <a:pt x="30831" y="6030"/>
                        <a:pt x="31060" y="5993"/>
                        <a:pt x="31289" y="5964"/>
                      </a:cubicBezTo>
                      <a:cubicBezTo>
                        <a:pt x="31385" y="5949"/>
                        <a:pt x="31489" y="5934"/>
                        <a:pt x="31585" y="5919"/>
                      </a:cubicBezTo>
                      <a:cubicBezTo>
                        <a:pt x="31969" y="5860"/>
                        <a:pt x="31068" y="5986"/>
                        <a:pt x="31459" y="5934"/>
                      </a:cubicBezTo>
                      <a:cubicBezTo>
                        <a:pt x="31917" y="5875"/>
                        <a:pt x="32375" y="5823"/>
                        <a:pt x="32841" y="5772"/>
                      </a:cubicBezTo>
                      <a:cubicBezTo>
                        <a:pt x="36616" y="5365"/>
                        <a:pt x="40428" y="5306"/>
                        <a:pt x="44219" y="5565"/>
                      </a:cubicBezTo>
                      <a:cubicBezTo>
                        <a:pt x="45186" y="5631"/>
                        <a:pt x="46154" y="5713"/>
                        <a:pt x="47122" y="5823"/>
                      </a:cubicBezTo>
                      <a:cubicBezTo>
                        <a:pt x="47558" y="5868"/>
                        <a:pt x="47987" y="5919"/>
                        <a:pt x="48422" y="5979"/>
                      </a:cubicBezTo>
                      <a:cubicBezTo>
                        <a:pt x="49132" y="6067"/>
                        <a:pt x="48097" y="5927"/>
                        <a:pt x="48600" y="6001"/>
                      </a:cubicBezTo>
                      <a:cubicBezTo>
                        <a:pt x="48866" y="6038"/>
                        <a:pt x="49132" y="6075"/>
                        <a:pt x="49398" y="6119"/>
                      </a:cubicBezTo>
                      <a:cubicBezTo>
                        <a:pt x="51282" y="6407"/>
                        <a:pt x="53151" y="6769"/>
                        <a:pt x="55005" y="7205"/>
                      </a:cubicBezTo>
                      <a:cubicBezTo>
                        <a:pt x="58980" y="8143"/>
                        <a:pt x="62859" y="9443"/>
                        <a:pt x="66642" y="10987"/>
                      </a:cubicBezTo>
                      <a:cubicBezTo>
                        <a:pt x="66893" y="11090"/>
                        <a:pt x="67144" y="11194"/>
                        <a:pt x="67395" y="11297"/>
                      </a:cubicBezTo>
                      <a:cubicBezTo>
                        <a:pt x="66959" y="11120"/>
                        <a:pt x="67440" y="11319"/>
                        <a:pt x="67602" y="11386"/>
                      </a:cubicBezTo>
                      <a:cubicBezTo>
                        <a:pt x="68134" y="11615"/>
                        <a:pt x="68666" y="11851"/>
                        <a:pt x="69198" y="12088"/>
                      </a:cubicBezTo>
                      <a:cubicBezTo>
                        <a:pt x="70218" y="12546"/>
                        <a:pt x="71237" y="13026"/>
                        <a:pt x="72242" y="13521"/>
                      </a:cubicBezTo>
                      <a:cubicBezTo>
                        <a:pt x="74185" y="14481"/>
                        <a:pt x="76106" y="15493"/>
                        <a:pt x="77990" y="16564"/>
                      </a:cubicBezTo>
                      <a:cubicBezTo>
                        <a:pt x="81847" y="18744"/>
                        <a:pt x="85585" y="21137"/>
                        <a:pt x="89235" y="23663"/>
                      </a:cubicBezTo>
                      <a:cubicBezTo>
                        <a:pt x="91067" y="24934"/>
                        <a:pt x="92877" y="26234"/>
                        <a:pt x="94665" y="27564"/>
                      </a:cubicBezTo>
                      <a:cubicBezTo>
                        <a:pt x="95574" y="28243"/>
                        <a:pt x="96482" y="28923"/>
                        <a:pt x="97384" y="29617"/>
                      </a:cubicBezTo>
                      <a:cubicBezTo>
                        <a:pt x="97569" y="29758"/>
                        <a:pt x="97761" y="29905"/>
                        <a:pt x="97945" y="30046"/>
                      </a:cubicBezTo>
                      <a:cubicBezTo>
                        <a:pt x="98352" y="30356"/>
                        <a:pt x="98041" y="30120"/>
                        <a:pt x="97960" y="30053"/>
                      </a:cubicBezTo>
                      <a:cubicBezTo>
                        <a:pt x="98056" y="30127"/>
                        <a:pt x="98145" y="30194"/>
                        <a:pt x="98241" y="30267"/>
                      </a:cubicBezTo>
                      <a:cubicBezTo>
                        <a:pt x="98706" y="30629"/>
                        <a:pt x="99172" y="30991"/>
                        <a:pt x="99630" y="31353"/>
                      </a:cubicBezTo>
                      <a:cubicBezTo>
                        <a:pt x="103147" y="34109"/>
                        <a:pt x="106597" y="36938"/>
                        <a:pt x="110040" y="39782"/>
                      </a:cubicBezTo>
                      <a:cubicBezTo>
                        <a:pt x="110882" y="40476"/>
                        <a:pt x="111724" y="41178"/>
                        <a:pt x="112566" y="41873"/>
                      </a:cubicBezTo>
                      <a:cubicBezTo>
                        <a:pt x="113653" y="42774"/>
                        <a:pt x="115337" y="43018"/>
                        <a:pt x="116386" y="41873"/>
                      </a:cubicBezTo>
                      <a:cubicBezTo>
                        <a:pt x="117302" y="40875"/>
                        <a:pt x="117546" y="39014"/>
                        <a:pt x="116386" y="38054"/>
                      </a:cubicBezTo>
                      <a:cubicBezTo>
                        <a:pt x="109279" y="32159"/>
                        <a:pt x="102142" y="26278"/>
                        <a:pt x="94643" y="20886"/>
                      </a:cubicBezTo>
                      <a:cubicBezTo>
                        <a:pt x="87336" y="15626"/>
                        <a:pt x="79637" y="10839"/>
                        <a:pt x="71400" y="7175"/>
                      </a:cubicBezTo>
                      <a:cubicBezTo>
                        <a:pt x="63546" y="3681"/>
                        <a:pt x="55404" y="1273"/>
                        <a:pt x="46841" y="379"/>
                      </a:cubicBezTo>
                      <a:cubicBezTo>
                        <a:pt x="39040" y="-441"/>
                        <a:pt x="31009" y="47"/>
                        <a:pt x="23414" y="2063"/>
                      </a:cubicBezTo>
                      <a:cubicBezTo>
                        <a:pt x="15819" y="4080"/>
                        <a:pt x="8667" y="7737"/>
                        <a:pt x="2823" y="13018"/>
                      </a:cubicBezTo>
                      <a:cubicBezTo>
                        <a:pt x="2114" y="13654"/>
                        <a:pt x="1434" y="14319"/>
                        <a:pt x="776" y="15006"/>
                      </a:cubicBezTo>
                      <a:cubicBezTo>
                        <a:pt x="-206" y="16025"/>
                        <a:pt x="-310" y="17828"/>
                        <a:pt x="776" y="18825"/>
                      </a:cubicBezTo>
                      <a:cubicBezTo>
                        <a:pt x="1840" y="19800"/>
                        <a:pt x="3547" y="19911"/>
                        <a:pt x="4596" y="18825"/>
                      </a:cubicBezTo>
                      <a:lnTo>
                        <a:pt x="4596" y="18825"/>
                      </a:lnTo>
                      <a:close/>
                    </a:path>
                  </a:pathLst>
                </a:custGeom>
                <a:grpFill/>
                <a:ln w="737" cap="flat">
                  <a:noFill/>
                  <a:prstDash val="solid"/>
                  <a:miter/>
                </a:ln>
              </p:spPr>
              <p:txBody>
                <a:bodyPr/>
                <a:lstStyle/>
                <a:p>
                  <a:endParaRPr lang="en-US"/>
                </a:p>
              </p:txBody>
            </p:sp>
            <p:sp>
              <p:nvSpPr>
                <p:cNvPr id="701" name="Freeform 700">
                  <a:extLst>
                    <a:ext uri="{FF2B5EF4-FFF2-40B4-BE49-F238E27FC236}">
                      <a16:creationId xmlns:a16="http://schemas.microsoft.com/office/drawing/2014/main" id="{E7526CCA-76DB-F18C-FF79-2571CC8AC27E}"/>
                    </a:ext>
                  </a:extLst>
                </p:cNvPr>
                <p:cNvSpPr/>
                <p:nvPr/>
              </p:nvSpPr>
              <p:spPr>
                <a:xfrm>
                  <a:off x="2172841" y="5403113"/>
                  <a:ext cx="69961" cy="68838"/>
                </a:xfrm>
                <a:custGeom>
                  <a:avLst/>
                  <a:gdLst>
                    <a:gd name="csX0" fmla="*/ 5491 w 69961"/>
                    <a:gd name="csY0" fmla="*/ 66132 h 68838"/>
                    <a:gd name="csX1" fmla="*/ 5823 w 69961"/>
                    <a:gd name="csY1" fmla="*/ 56160 h 68838"/>
                    <a:gd name="csX2" fmla="*/ 5875 w 69961"/>
                    <a:gd name="csY2" fmla="*/ 55731 h 68838"/>
                    <a:gd name="csX3" fmla="*/ 5890 w 69961"/>
                    <a:gd name="csY3" fmla="*/ 55591 h 68838"/>
                    <a:gd name="csX4" fmla="*/ 6067 w 69961"/>
                    <a:gd name="csY4" fmla="*/ 54409 h 68838"/>
                    <a:gd name="csX5" fmla="*/ 6510 w 69961"/>
                    <a:gd name="csY5" fmla="*/ 51956 h 68838"/>
                    <a:gd name="csX6" fmla="*/ 7700 w 69961"/>
                    <a:gd name="csY6" fmla="*/ 47110 h 68838"/>
                    <a:gd name="csX7" fmla="*/ 9244 w 69961"/>
                    <a:gd name="csY7" fmla="*/ 42471 h 68838"/>
                    <a:gd name="csX8" fmla="*/ 10086 w 69961"/>
                    <a:gd name="csY8" fmla="*/ 40351 h 68838"/>
                    <a:gd name="csX9" fmla="*/ 10153 w 69961"/>
                    <a:gd name="csY9" fmla="*/ 40196 h 68838"/>
                    <a:gd name="csX10" fmla="*/ 10419 w 69961"/>
                    <a:gd name="csY10" fmla="*/ 39598 h 68838"/>
                    <a:gd name="csX11" fmla="*/ 10965 w 69961"/>
                    <a:gd name="csY11" fmla="*/ 38416 h 68838"/>
                    <a:gd name="csX12" fmla="*/ 15834 w 69961"/>
                    <a:gd name="csY12" fmla="*/ 29957 h 68838"/>
                    <a:gd name="csX13" fmla="*/ 17223 w 69961"/>
                    <a:gd name="csY13" fmla="*/ 28015 h 68838"/>
                    <a:gd name="csX14" fmla="*/ 17615 w 69961"/>
                    <a:gd name="csY14" fmla="*/ 27497 h 68838"/>
                    <a:gd name="csX15" fmla="*/ 17726 w 69961"/>
                    <a:gd name="csY15" fmla="*/ 27357 h 68838"/>
                    <a:gd name="csX16" fmla="*/ 18546 w 69961"/>
                    <a:gd name="csY16" fmla="*/ 26345 h 68838"/>
                    <a:gd name="csX17" fmla="*/ 21811 w 69961"/>
                    <a:gd name="csY17" fmla="*/ 22711 h 68838"/>
                    <a:gd name="csX18" fmla="*/ 25372 w 69961"/>
                    <a:gd name="csY18" fmla="*/ 19364 h 68838"/>
                    <a:gd name="csX19" fmla="*/ 27212 w 69961"/>
                    <a:gd name="csY19" fmla="*/ 17842 h 68838"/>
                    <a:gd name="csX20" fmla="*/ 27722 w 69961"/>
                    <a:gd name="csY20" fmla="*/ 17444 h 68838"/>
                    <a:gd name="csX21" fmla="*/ 27692 w 69961"/>
                    <a:gd name="csY21" fmla="*/ 17466 h 68838"/>
                    <a:gd name="csX22" fmla="*/ 28911 w 69961"/>
                    <a:gd name="csY22" fmla="*/ 16565 h 68838"/>
                    <a:gd name="csX23" fmla="*/ 37267 w 69961"/>
                    <a:gd name="csY23" fmla="*/ 11519 h 68838"/>
                    <a:gd name="csX24" fmla="*/ 39425 w 69961"/>
                    <a:gd name="csY24" fmla="*/ 10492 h 68838"/>
                    <a:gd name="csX25" fmla="*/ 40415 w 69961"/>
                    <a:gd name="csY25" fmla="*/ 10056 h 68838"/>
                    <a:gd name="csX26" fmla="*/ 40570 w 69961"/>
                    <a:gd name="csY26" fmla="*/ 9990 h 68838"/>
                    <a:gd name="csX27" fmla="*/ 41375 w 69961"/>
                    <a:gd name="csY27" fmla="*/ 9665 h 68838"/>
                    <a:gd name="csX28" fmla="*/ 45882 w 69961"/>
                    <a:gd name="csY28" fmla="*/ 8069 h 68838"/>
                    <a:gd name="csX29" fmla="*/ 51238 w 69961"/>
                    <a:gd name="csY29" fmla="*/ 6658 h 68838"/>
                    <a:gd name="csX30" fmla="*/ 53905 w 69961"/>
                    <a:gd name="csY30" fmla="*/ 6149 h 68838"/>
                    <a:gd name="csX31" fmla="*/ 55302 w 69961"/>
                    <a:gd name="csY31" fmla="*/ 5927 h 68838"/>
                    <a:gd name="csX32" fmla="*/ 55841 w 69961"/>
                    <a:gd name="csY32" fmla="*/ 5853 h 68838"/>
                    <a:gd name="csX33" fmla="*/ 56203 w 69961"/>
                    <a:gd name="csY33" fmla="*/ 5816 h 68838"/>
                    <a:gd name="csX34" fmla="*/ 67256 w 69961"/>
                    <a:gd name="csY34" fmla="*/ 5550 h 68838"/>
                    <a:gd name="csX35" fmla="*/ 69960 w 69961"/>
                    <a:gd name="csY35" fmla="*/ 2847 h 68838"/>
                    <a:gd name="csX36" fmla="*/ 67256 w 69961"/>
                    <a:gd name="csY36" fmla="*/ 143 h 68838"/>
                    <a:gd name="csX37" fmla="*/ 27973 w 69961"/>
                    <a:gd name="csY37" fmla="*/ 10662 h 68838"/>
                    <a:gd name="csX38" fmla="*/ 3200 w 69961"/>
                    <a:gd name="csY38" fmla="*/ 43387 h 68838"/>
                    <a:gd name="csX39" fmla="*/ 75 w 69961"/>
                    <a:gd name="csY39" fmla="*/ 66132 h 68838"/>
                    <a:gd name="csX40" fmla="*/ 2779 w 69961"/>
                    <a:gd name="csY40" fmla="*/ 68836 h 68838"/>
                    <a:gd name="csX41" fmla="*/ 5483 w 69961"/>
                    <a:gd name="csY41" fmla="*/ 66132 h 68838"/>
                    <a:gd name="csX42" fmla="*/ 5483 w 69961"/>
                    <a:gd name="csY42" fmla="*/ 66132 h 688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Lst>
                  <a:rect l="l" t="t" r="r" b="b"/>
                  <a:pathLst>
                    <a:path w="69961" h="68838">
                      <a:moveTo>
                        <a:pt x="5491" y="66132"/>
                      </a:moveTo>
                      <a:cubicBezTo>
                        <a:pt x="5321" y="62808"/>
                        <a:pt x="5432" y="59469"/>
                        <a:pt x="5823" y="56160"/>
                      </a:cubicBezTo>
                      <a:cubicBezTo>
                        <a:pt x="5838" y="56019"/>
                        <a:pt x="5860" y="55871"/>
                        <a:pt x="5875" y="55731"/>
                      </a:cubicBezTo>
                      <a:cubicBezTo>
                        <a:pt x="5964" y="55000"/>
                        <a:pt x="5786" y="56315"/>
                        <a:pt x="5890" y="55591"/>
                      </a:cubicBezTo>
                      <a:cubicBezTo>
                        <a:pt x="5949" y="55199"/>
                        <a:pt x="6008" y="54800"/>
                        <a:pt x="6067" y="54409"/>
                      </a:cubicBezTo>
                      <a:cubicBezTo>
                        <a:pt x="6200" y="53589"/>
                        <a:pt x="6348" y="52769"/>
                        <a:pt x="6510" y="51956"/>
                      </a:cubicBezTo>
                      <a:cubicBezTo>
                        <a:pt x="6843" y="50324"/>
                        <a:pt x="7242" y="48706"/>
                        <a:pt x="7700" y="47110"/>
                      </a:cubicBezTo>
                      <a:cubicBezTo>
                        <a:pt x="8151" y="45544"/>
                        <a:pt x="8668" y="44000"/>
                        <a:pt x="9244" y="42471"/>
                      </a:cubicBezTo>
                      <a:cubicBezTo>
                        <a:pt x="9510" y="41762"/>
                        <a:pt x="9791" y="41053"/>
                        <a:pt x="10086" y="40351"/>
                      </a:cubicBezTo>
                      <a:cubicBezTo>
                        <a:pt x="9828" y="40964"/>
                        <a:pt x="10116" y="40292"/>
                        <a:pt x="10153" y="40196"/>
                      </a:cubicBezTo>
                      <a:cubicBezTo>
                        <a:pt x="10241" y="39997"/>
                        <a:pt x="10330" y="39797"/>
                        <a:pt x="10419" y="39598"/>
                      </a:cubicBezTo>
                      <a:cubicBezTo>
                        <a:pt x="10596" y="39199"/>
                        <a:pt x="10781" y="38807"/>
                        <a:pt x="10965" y="38416"/>
                      </a:cubicBezTo>
                      <a:cubicBezTo>
                        <a:pt x="12362" y="35476"/>
                        <a:pt x="13987" y="32639"/>
                        <a:pt x="15834" y="29957"/>
                      </a:cubicBezTo>
                      <a:cubicBezTo>
                        <a:pt x="16285" y="29300"/>
                        <a:pt x="16750" y="28657"/>
                        <a:pt x="17223" y="28015"/>
                      </a:cubicBezTo>
                      <a:cubicBezTo>
                        <a:pt x="17356" y="27837"/>
                        <a:pt x="17482" y="27667"/>
                        <a:pt x="17615" y="27497"/>
                      </a:cubicBezTo>
                      <a:cubicBezTo>
                        <a:pt x="17223" y="28015"/>
                        <a:pt x="17666" y="27438"/>
                        <a:pt x="17726" y="27357"/>
                      </a:cubicBezTo>
                      <a:cubicBezTo>
                        <a:pt x="17992" y="27017"/>
                        <a:pt x="18265" y="26677"/>
                        <a:pt x="18546" y="26345"/>
                      </a:cubicBezTo>
                      <a:cubicBezTo>
                        <a:pt x="19580" y="25089"/>
                        <a:pt x="20673" y="23878"/>
                        <a:pt x="21811" y="22711"/>
                      </a:cubicBezTo>
                      <a:cubicBezTo>
                        <a:pt x="22949" y="21543"/>
                        <a:pt x="24139" y="20428"/>
                        <a:pt x="25372" y="19364"/>
                      </a:cubicBezTo>
                      <a:cubicBezTo>
                        <a:pt x="25978" y="18847"/>
                        <a:pt x="26591" y="18337"/>
                        <a:pt x="27212" y="17842"/>
                      </a:cubicBezTo>
                      <a:cubicBezTo>
                        <a:pt x="27382" y="17709"/>
                        <a:pt x="27552" y="17577"/>
                        <a:pt x="27722" y="17444"/>
                      </a:cubicBezTo>
                      <a:cubicBezTo>
                        <a:pt x="27286" y="17783"/>
                        <a:pt x="27596" y="17540"/>
                        <a:pt x="27692" y="17466"/>
                      </a:cubicBezTo>
                      <a:cubicBezTo>
                        <a:pt x="28099" y="17163"/>
                        <a:pt x="28505" y="16860"/>
                        <a:pt x="28911" y="16565"/>
                      </a:cubicBezTo>
                      <a:cubicBezTo>
                        <a:pt x="31556" y="14659"/>
                        <a:pt x="34356" y="12974"/>
                        <a:pt x="37267" y="11519"/>
                      </a:cubicBezTo>
                      <a:cubicBezTo>
                        <a:pt x="37977" y="11164"/>
                        <a:pt x="38701" y="10825"/>
                        <a:pt x="39425" y="10492"/>
                      </a:cubicBezTo>
                      <a:cubicBezTo>
                        <a:pt x="39757" y="10345"/>
                        <a:pt x="40090" y="10197"/>
                        <a:pt x="40415" y="10056"/>
                      </a:cubicBezTo>
                      <a:cubicBezTo>
                        <a:pt x="41087" y="9761"/>
                        <a:pt x="39890" y="10263"/>
                        <a:pt x="40570" y="9990"/>
                      </a:cubicBezTo>
                      <a:cubicBezTo>
                        <a:pt x="40836" y="9879"/>
                        <a:pt x="41109" y="9768"/>
                        <a:pt x="41375" y="9665"/>
                      </a:cubicBezTo>
                      <a:cubicBezTo>
                        <a:pt x="42853" y="9074"/>
                        <a:pt x="44360" y="8542"/>
                        <a:pt x="45882" y="8069"/>
                      </a:cubicBezTo>
                      <a:cubicBezTo>
                        <a:pt x="47648" y="7523"/>
                        <a:pt x="49436" y="7050"/>
                        <a:pt x="51238" y="6658"/>
                      </a:cubicBezTo>
                      <a:cubicBezTo>
                        <a:pt x="52125" y="6466"/>
                        <a:pt x="53011" y="6296"/>
                        <a:pt x="53905" y="6149"/>
                      </a:cubicBezTo>
                      <a:cubicBezTo>
                        <a:pt x="54371" y="6067"/>
                        <a:pt x="54836" y="5993"/>
                        <a:pt x="55302" y="5927"/>
                      </a:cubicBezTo>
                      <a:cubicBezTo>
                        <a:pt x="55479" y="5897"/>
                        <a:pt x="55656" y="5875"/>
                        <a:pt x="55841" y="5853"/>
                      </a:cubicBezTo>
                      <a:cubicBezTo>
                        <a:pt x="55110" y="5949"/>
                        <a:pt x="56070" y="5831"/>
                        <a:pt x="56203" y="5816"/>
                      </a:cubicBezTo>
                      <a:cubicBezTo>
                        <a:pt x="59868" y="5380"/>
                        <a:pt x="63576" y="5292"/>
                        <a:pt x="67256" y="5550"/>
                      </a:cubicBezTo>
                      <a:cubicBezTo>
                        <a:pt x="68667" y="5646"/>
                        <a:pt x="70019" y="4235"/>
                        <a:pt x="69960" y="2847"/>
                      </a:cubicBezTo>
                      <a:cubicBezTo>
                        <a:pt x="69893" y="1303"/>
                        <a:pt x="68770" y="254"/>
                        <a:pt x="67256" y="143"/>
                      </a:cubicBezTo>
                      <a:cubicBezTo>
                        <a:pt x="53514" y="-810"/>
                        <a:pt x="39425" y="3039"/>
                        <a:pt x="27973" y="10662"/>
                      </a:cubicBezTo>
                      <a:cubicBezTo>
                        <a:pt x="16277" y="18456"/>
                        <a:pt x="7619" y="30068"/>
                        <a:pt x="3200" y="43387"/>
                      </a:cubicBezTo>
                      <a:cubicBezTo>
                        <a:pt x="785" y="50671"/>
                        <a:pt x="-309" y="58464"/>
                        <a:pt x="75" y="66132"/>
                      </a:cubicBezTo>
                      <a:cubicBezTo>
                        <a:pt x="149" y="67543"/>
                        <a:pt x="1265" y="68902"/>
                        <a:pt x="2779" y="68836"/>
                      </a:cubicBezTo>
                      <a:cubicBezTo>
                        <a:pt x="4183" y="68777"/>
                        <a:pt x="5557" y="67647"/>
                        <a:pt x="5483" y="66132"/>
                      </a:cubicBezTo>
                      <a:lnTo>
                        <a:pt x="5483" y="66132"/>
                      </a:lnTo>
                      <a:close/>
                    </a:path>
                  </a:pathLst>
                </a:custGeom>
                <a:grpFill/>
                <a:ln w="737" cap="flat">
                  <a:noFill/>
                  <a:prstDash val="solid"/>
                  <a:miter/>
                </a:ln>
              </p:spPr>
              <p:txBody>
                <a:bodyPr/>
                <a:lstStyle/>
                <a:p>
                  <a:endParaRPr lang="en-US"/>
                </a:p>
              </p:txBody>
            </p:sp>
          </p:grpSp>
          <p:grpSp>
            <p:nvGrpSpPr>
              <p:cNvPr id="707" name="Group 706">
                <a:extLst>
                  <a:ext uri="{FF2B5EF4-FFF2-40B4-BE49-F238E27FC236}">
                    <a16:creationId xmlns:a16="http://schemas.microsoft.com/office/drawing/2014/main" id="{A00526D3-1C60-BBEB-CC77-3439517CBEE1}"/>
                  </a:ext>
                </a:extLst>
              </p:cNvPr>
              <p:cNvGrpSpPr/>
              <p:nvPr/>
            </p:nvGrpSpPr>
            <p:grpSpPr>
              <a:xfrm>
                <a:off x="1701174" y="4934040"/>
                <a:ext cx="1300451" cy="478512"/>
                <a:chOff x="1701174" y="4934040"/>
                <a:chExt cx="1300451" cy="478512"/>
              </a:xfrm>
              <a:solidFill>
                <a:srgbClr val="B2AF9D"/>
              </a:solidFill>
            </p:grpSpPr>
            <p:sp>
              <p:nvSpPr>
                <p:cNvPr id="640" name="Freeform 639">
                  <a:extLst>
                    <a:ext uri="{FF2B5EF4-FFF2-40B4-BE49-F238E27FC236}">
                      <a16:creationId xmlns:a16="http://schemas.microsoft.com/office/drawing/2014/main" id="{28DEED37-EB4E-A475-859D-90699766EE97}"/>
                    </a:ext>
                  </a:extLst>
                </p:cNvPr>
                <p:cNvSpPr/>
                <p:nvPr/>
              </p:nvSpPr>
              <p:spPr>
                <a:xfrm>
                  <a:off x="2381364" y="5215767"/>
                  <a:ext cx="171938" cy="140332"/>
                </a:xfrm>
                <a:custGeom>
                  <a:avLst/>
                  <a:gdLst>
                    <a:gd name="csX0" fmla="*/ 171333 w 171938"/>
                    <a:gd name="csY0" fmla="*/ 138380 h 140332"/>
                    <a:gd name="csX1" fmla="*/ 169442 w 171938"/>
                    <a:gd name="csY1" fmla="*/ 118146 h 140332"/>
                    <a:gd name="csX2" fmla="*/ 159054 w 171938"/>
                    <a:gd name="csY2" fmla="*/ 99051 h 140332"/>
                    <a:gd name="csX3" fmla="*/ 143768 w 171938"/>
                    <a:gd name="csY3" fmla="*/ 84306 h 140332"/>
                    <a:gd name="csX4" fmla="*/ 121677 w 171938"/>
                    <a:gd name="csY4" fmla="*/ 73994 h 140332"/>
                    <a:gd name="csX5" fmla="*/ 77275 w 171938"/>
                    <a:gd name="csY5" fmla="*/ 61724 h 140332"/>
                    <a:gd name="csX6" fmla="*/ 76019 w 171938"/>
                    <a:gd name="csY6" fmla="*/ 61221 h 140332"/>
                    <a:gd name="csX7" fmla="*/ 75272 w 171938"/>
                    <a:gd name="csY7" fmla="*/ 60911 h 140332"/>
                    <a:gd name="csX8" fmla="*/ 75043 w 171938"/>
                    <a:gd name="csY8" fmla="*/ 60815 h 140332"/>
                    <a:gd name="csX9" fmla="*/ 72450 w 171938"/>
                    <a:gd name="csY9" fmla="*/ 59655 h 140332"/>
                    <a:gd name="csX10" fmla="*/ 67374 w 171938"/>
                    <a:gd name="csY10" fmla="*/ 57047 h 140332"/>
                    <a:gd name="csX11" fmla="*/ 62483 w 171938"/>
                    <a:gd name="csY11" fmla="*/ 54011 h 140332"/>
                    <a:gd name="csX12" fmla="*/ 58139 w 171938"/>
                    <a:gd name="csY12" fmla="*/ 50724 h 140332"/>
                    <a:gd name="csX13" fmla="*/ 42661 w 171938"/>
                    <a:gd name="csY13" fmla="*/ 32943 h 140332"/>
                    <a:gd name="csX14" fmla="*/ 27574 w 171938"/>
                    <a:gd name="csY14" fmla="*/ 13589 h 140332"/>
                    <a:gd name="csX15" fmla="*/ 8314 w 171938"/>
                    <a:gd name="csY15" fmla="*/ 920 h 140332"/>
                    <a:gd name="csX16" fmla="*/ 2706 w 171938"/>
                    <a:gd name="csY16" fmla="*/ 4 h 140332"/>
                    <a:gd name="csX17" fmla="*/ 2 w 171938"/>
                    <a:gd name="csY17" fmla="*/ 2708 h 140332"/>
                    <a:gd name="csX18" fmla="*/ 2706 w 171938"/>
                    <a:gd name="csY18" fmla="*/ 5411 h 140332"/>
                    <a:gd name="csX19" fmla="*/ 3940 w 171938"/>
                    <a:gd name="csY19" fmla="*/ 5515 h 140332"/>
                    <a:gd name="csX20" fmla="*/ 4206 w 171938"/>
                    <a:gd name="csY20" fmla="*/ 5552 h 140332"/>
                    <a:gd name="csX21" fmla="*/ 4693 w 171938"/>
                    <a:gd name="csY21" fmla="*/ 5633 h 140332"/>
                    <a:gd name="csX22" fmla="*/ 7353 w 171938"/>
                    <a:gd name="csY22" fmla="*/ 6268 h 140332"/>
                    <a:gd name="csX23" fmla="*/ 9732 w 171938"/>
                    <a:gd name="csY23" fmla="*/ 7103 h 140332"/>
                    <a:gd name="csX24" fmla="*/ 9791 w 171938"/>
                    <a:gd name="csY24" fmla="*/ 7125 h 140332"/>
                    <a:gd name="csX25" fmla="*/ 10493 w 171938"/>
                    <a:gd name="csY25" fmla="*/ 7443 h 140332"/>
                    <a:gd name="csX26" fmla="*/ 11882 w 171938"/>
                    <a:gd name="csY26" fmla="*/ 8130 h 140332"/>
                    <a:gd name="csX27" fmla="*/ 16381 w 171938"/>
                    <a:gd name="csY27" fmla="*/ 10907 h 140332"/>
                    <a:gd name="csX28" fmla="*/ 20526 w 171938"/>
                    <a:gd name="csY28" fmla="*/ 14276 h 140332"/>
                    <a:gd name="csX29" fmla="*/ 35450 w 171938"/>
                    <a:gd name="csY29" fmla="*/ 32123 h 140332"/>
                    <a:gd name="csX30" fmla="*/ 50345 w 171938"/>
                    <a:gd name="csY30" fmla="*/ 50894 h 140332"/>
                    <a:gd name="csX31" fmla="*/ 69465 w 171938"/>
                    <a:gd name="csY31" fmla="*/ 64206 h 140332"/>
                    <a:gd name="csX32" fmla="*/ 112908 w 171938"/>
                    <a:gd name="csY32" fmla="*/ 77067 h 140332"/>
                    <a:gd name="csX33" fmla="*/ 124116 w 171938"/>
                    <a:gd name="csY33" fmla="*/ 80516 h 140332"/>
                    <a:gd name="csX34" fmla="*/ 134555 w 171938"/>
                    <a:gd name="csY34" fmla="*/ 85082 h 140332"/>
                    <a:gd name="csX35" fmla="*/ 139682 w 171938"/>
                    <a:gd name="csY35" fmla="*/ 88073 h 140332"/>
                    <a:gd name="csX36" fmla="*/ 142002 w 171938"/>
                    <a:gd name="csY36" fmla="*/ 89632 h 140332"/>
                    <a:gd name="csX37" fmla="*/ 143140 w 171938"/>
                    <a:gd name="csY37" fmla="*/ 90452 h 140332"/>
                    <a:gd name="csX38" fmla="*/ 143665 w 171938"/>
                    <a:gd name="csY38" fmla="*/ 90844 h 140332"/>
                    <a:gd name="csX39" fmla="*/ 143812 w 171938"/>
                    <a:gd name="csY39" fmla="*/ 90962 h 140332"/>
                    <a:gd name="csX40" fmla="*/ 150802 w 171938"/>
                    <a:gd name="csY40" fmla="*/ 97529 h 140332"/>
                    <a:gd name="csX41" fmla="*/ 154178 w 171938"/>
                    <a:gd name="csY41" fmla="*/ 101518 h 140332"/>
                    <a:gd name="csX42" fmla="*/ 154296 w 171938"/>
                    <a:gd name="csY42" fmla="*/ 101673 h 140332"/>
                    <a:gd name="csX43" fmla="*/ 154680 w 171938"/>
                    <a:gd name="csY43" fmla="*/ 102175 h 140332"/>
                    <a:gd name="csX44" fmla="*/ 155434 w 171938"/>
                    <a:gd name="csY44" fmla="*/ 103195 h 140332"/>
                    <a:gd name="csX45" fmla="*/ 157045 w 171938"/>
                    <a:gd name="csY45" fmla="*/ 105500 h 140332"/>
                    <a:gd name="csX46" fmla="*/ 162216 w 171938"/>
                    <a:gd name="csY46" fmla="*/ 114630 h 140332"/>
                    <a:gd name="csX47" fmla="*/ 162741 w 171938"/>
                    <a:gd name="csY47" fmla="*/ 115783 h 140332"/>
                    <a:gd name="csX48" fmla="*/ 162992 w 171938"/>
                    <a:gd name="csY48" fmla="*/ 116359 h 140332"/>
                    <a:gd name="csX49" fmla="*/ 163066 w 171938"/>
                    <a:gd name="csY49" fmla="*/ 116529 h 140332"/>
                    <a:gd name="csX50" fmla="*/ 164056 w 171938"/>
                    <a:gd name="csY50" fmla="*/ 119099 h 140332"/>
                    <a:gd name="csX51" fmla="*/ 165474 w 171938"/>
                    <a:gd name="csY51" fmla="*/ 123798 h 140332"/>
                    <a:gd name="csX52" fmla="*/ 165984 w 171938"/>
                    <a:gd name="csY52" fmla="*/ 126139 h 140332"/>
                    <a:gd name="csX53" fmla="*/ 166191 w 171938"/>
                    <a:gd name="csY53" fmla="*/ 127307 h 140332"/>
                    <a:gd name="csX54" fmla="*/ 166295 w 171938"/>
                    <a:gd name="csY54" fmla="*/ 128008 h 140332"/>
                    <a:gd name="csX55" fmla="*/ 166317 w 171938"/>
                    <a:gd name="csY55" fmla="*/ 128215 h 140332"/>
                    <a:gd name="csX56" fmla="*/ 166531 w 171938"/>
                    <a:gd name="csY56" fmla="*/ 133017 h 140332"/>
                    <a:gd name="csX57" fmla="*/ 166391 w 171938"/>
                    <a:gd name="csY57" fmla="*/ 135137 h 140332"/>
                    <a:gd name="csX58" fmla="*/ 166331 w 171938"/>
                    <a:gd name="csY58" fmla="*/ 135691 h 140332"/>
                    <a:gd name="csX59" fmla="*/ 166324 w 171938"/>
                    <a:gd name="csY59" fmla="*/ 135743 h 140332"/>
                    <a:gd name="csX60" fmla="*/ 166110 w 171938"/>
                    <a:gd name="csY60" fmla="*/ 136939 h 140332"/>
                    <a:gd name="csX61" fmla="*/ 167994 w 171938"/>
                    <a:gd name="csY61" fmla="*/ 140264 h 140332"/>
                    <a:gd name="csX62" fmla="*/ 171318 w 171938"/>
                    <a:gd name="csY62" fmla="*/ 138380 h 140332"/>
                    <a:gd name="csX63" fmla="*/ 171318 w 171938"/>
                    <a:gd name="csY63" fmla="*/ 138380 h 1403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Lst>
                  <a:rect l="l" t="t" r="r" b="b"/>
                  <a:pathLst>
                    <a:path w="171938" h="140332">
                      <a:moveTo>
                        <a:pt x="171333" y="138380"/>
                      </a:moveTo>
                      <a:cubicBezTo>
                        <a:pt x="172670" y="131606"/>
                        <a:pt x="171680" y="124618"/>
                        <a:pt x="169442" y="118146"/>
                      </a:cubicBezTo>
                      <a:cubicBezTo>
                        <a:pt x="167070" y="111269"/>
                        <a:pt x="163465" y="104820"/>
                        <a:pt x="159054" y="99051"/>
                      </a:cubicBezTo>
                      <a:cubicBezTo>
                        <a:pt x="154710" y="93370"/>
                        <a:pt x="149708" y="88325"/>
                        <a:pt x="143768" y="84306"/>
                      </a:cubicBezTo>
                      <a:cubicBezTo>
                        <a:pt x="137008" y="79726"/>
                        <a:pt x="129428" y="76476"/>
                        <a:pt x="121677" y="73994"/>
                      </a:cubicBezTo>
                      <a:cubicBezTo>
                        <a:pt x="107042" y="69303"/>
                        <a:pt x="91637" y="67323"/>
                        <a:pt x="77275" y="61724"/>
                      </a:cubicBezTo>
                      <a:cubicBezTo>
                        <a:pt x="76854" y="61561"/>
                        <a:pt x="76440" y="61391"/>
                        <a:pt x="76019" y="61221"/>
                      </a:cubicBezTo>
                      <a:cubicBezTo>
                        <a:pt x="75767" y="61118"/>
                        <a:pt x="75516" y="61014"/>
                        <a:pt x="75272" y="60911"/>
                      </a:cubicBezTo>
                      <a:cubicBezTo>
                        <a:pt x="74467" y="60579"/>
                        <a:pt x="75516" y="61014"/>
                        <a:pt x="75043" y="60815"/>
                      </a:cubicBezTo>
                      <a:cubicBezTo>
                        <a:pt x="74172" y="60438"/>
                        <a:pt x="73307" y="60054"/>
                        <a:pt x="72450" y="59655"/>
                      </a:cubicBezTo>
                      <a:cubicBezTo>
                        <a:pt x="70729" y="58850"/>
                        <a:pt x="69029" y="57978"/>
                        <a:pt x="67374" y="57047"/>
                      </a:cubicBezTo>
                      <a:cubicBezTo>
                        <a:pt x="65705" y="56102"/>
                        <a:pt x="64065" y="55090"/>
                        <a:pt x="62483" y="54011"/>
                      </a:cubicBezTo>
                      <a:cubicBezTo>
                        <a:pt x="60747" y="52822"/>
                        <a:pt x="59654" y="52002"/>
                        <a:pt x="58139" y="50724"/>
                      </a:cubicBezTo>
                      <a:cubicBezTo>
                        <a:pt x="51941" y="45516"/>
                        <a:pt x="47249" y="39311"/>
                        <a:pt x="42661" y="32943"/>
                      </a:cubicBezTo>
                      <a:cubicBezTo>
                        <a:pt x="37888" y="26310"/>
                        <a:pt x="33263" y="19491"/>
                        <a:pt x="27574" y="13589"/>
                      </a:cubicBezTo>
                      <a:cubicBezTo>
                        <a:pt x="22248" y="8071"/>
                        <a:pt x="15820" y="3011"/>
                        <a:pt x="8314" y="920"/>
                      </a:cubicBezTo>
                      <a:cubicBezTo>
                        <a:pt x="6489" y="410"/>
                        <a:pt x="4597" y="122"/>
                        <a:pt x="2706" y="4"/>
                      </a:cubicBezTo>
                      <a:cubicBezTo>
                        <a:pt x="1295" y="-85"/>
                        <a:pt x="-57" y="1312"/>
                        <a:pt x="2" y="2708"/>
                      </a:cubicBezTo>
                      <a:cubicBezTo>
                        <a:pt x="68" y="4244"/>
                        <a:pt x="1191" y="5315"/>
                        <a:pt x="2706" y="5411"/>
                      </a:cubicBezTo>
                      <a:cubicBezTo>
                        <a:pt x="3120" y="5434"/>
                        <a:pt x="3526" y="5478"/>
                        <a:pt x="3940" y="5515"/>
                      </a:cubicBezTo>
                      <a:cubicBezTo>
                        <a:pt x="4752" y="5589"/>
                        <a:pt x="3400" y="5411"/>
                        <a:pt x="4206" y="5552"/>
                      </a:cubicBezTo>
                      <a:cubicBezTo>
                        <a:pt x="4368" y="5581"/>
                        <a:pt x="4531" y="5603"/>
                        <a:pt x="4693" y="5633"/>
                      </a:cubicBezTo>
                      <a:cubicBezTo>
                        <a:pt x="5595" y="5796"/>
                        <a:pt x="6481" y="6010"/>
                        <a:pt x="7353" y="6268"/>
                      </a:cubicBezTo>
                      <a:cubicBezTo>
                        <a:pt x="8158" y="6512"/>
                        <a:pt x="8949" y="6793"/>
                        <a:pt x="9732" y="7103"/>
                      </a:cubicBezTo>
                      <a:cubicBezTo>
                        <a:pt x="10227" y="7303"/>
                        <a:pt x="9895" y="7169"/>
                        <a:pt x="9791" y="7125"/>
                      </a:cubicBezTo>
                      <a:cubicBezTo>
                        <a:pt x="10028" y="7229"/>
                        <a:pt x="10257" y="7332"/>
                        <a:pt x="10493" y="7443"/>
                      </a:cubicBezTo>
                      <a:cubicBezTo>
                        <a:pt x="10958" y="7657"/>
                        <a:pt x="11424" y="7886"/>
                        <a:pt x="11882" y="8130"/>
                      </a:cubicBezTo>
                      <a:cubicBezTo>
                        <a:pt x="13448" y="8950"/>
                        <a:pt x="14941" y="9888"/>
                        <a:pt x="16381" y="10907"/>
                      </a:cubicBezTo>
                      <a:cubicBezTo>
                        <a:pt x="17815" y="11927"/>
                        <a:pt x="19019" y="12917"/>
                        <a:pt x="20526" y="14276"/>
                      </a:cubicBezTo>
                      <a:cubicBezTo>
                        <a:pt x="26488" y="19669"/>
                        <a:pt x="30862" y="25711"/>
                        <a:pt x="35450" y="32123"/>
                      </a:cubicBezTo>
                      <a:cubicBezTo>
                        <a:pt x="40090" y="38609"/>
                        <a:pt x="44700" y="45221"/>
                        <a:pt x="50345" y="50894"/>
                      </a:cubicBezTo>
                      <a:cubicBezTo>
                        <a:pt x="55856" y="56434"/>
                        <a:pt x="62417" y="60867"/>
                        <a:pt x="69465" y="64206"/>
                      </a:cubicBezTo>
                      <a:cubicBezTo>
                        <a:pt x="83259" y="70728"/>
                        <a:pt x="98287" y="73166"/>
                        <a:pt x="112908" y="77067"/>
                      </a:cubicBezTo>
                      <a:cubicBezTo>
                        <a:pt x="116683" y="78079"/>
                        <a:pt x="120436" y="79194"/>
                        <a:pt x="124116" y="80516"/>
                      </a:cubicBezTo>
                      <a:cubicBezTo>
                        <a:pt x="127869" y="81868"/>
                        <a:pt x="130935" y="83168"/>
                        <a:pt x="134555" y="85082"/>
                      </a:cubicBezTo>
                      <a:cubicBezTo>
                        <a:pt x="136306" y="86005"/>
                        <a:pt x="138020" y="87002"/>
                        <a:pt x="139682" y="88073"/>
                      </a:cubicBezTo>
                      <a:cubicBezTo>
                        <a:pt x="140466" y="88576"/>
                        <a:pt x="141241" y="89100"/>
                        <a:pt x="142002" y="89632"/>
                      </a:cubicBezTo>
                      <a:cubicBezTo>
                        <a:pt x="142386" y="89898"/>
                        <a:pt x="142763" y="90171"/>
                        <a:pt x="143140" y="90452"/>
                      </a:cubicBezTo>
                      <a:cubicBezTo>
                        <a:pt x="143317" y="90578"/>
                        <a:pt x="143487" y="90711"/>
                        <a:pt x="143665" y="90844"/>
                      </a:cubicBezTo>
                      <a:cubicBezTo>
                        <a:pt x="143155" y="90467"/>
                        <a:pt x="143746" y="90910"/>
                        <a:pt x="143812" y="90962"/>
                      </a:cubicBezTo>
                      <a:cubicBezTo>
                        <a:pt x="146324" y="92949"/>
                        <a:pt x="148644" y="95165"/>
                        <a:pt x="150802" y="97529"/>
                      </a:cubicBezTo>
                      <a:cubicBezTo>
                        <a:pt x="151976" y="98814"/>
                        <a:pt x="153092" y="100159"/>
                        <a:pt x="154178" y="101518"/>
                      </a:cubicBezTo>
                      <a:cubicBezTo>
                        <a:pt x="154680" y="102153"/>
                        <a:pt x="154001" y="101289"/>
                        <a:pt x="154296" y="101673"/>
                      </a:cubicBezTo>
                      <a:cubicBezTo>
                        <a:pt x="154422" y="101843"/>
                        <a:pt x="154555" y="102006"/>
                        <a:pt x="154680" y="102175"/>
                      </a:cubicBezTo>
                      <a:cubicBezTo>
                        <a:pt x="154939" y="102515"/>
                        <a:pt x="155190" y="102855"/>
                        <a:pt x="155434" y="103195"/>
                      </a:cubicBezTo>
                      <a:cubicBezTo>
                        <a:pt x="155988" y="103956"/>
                        <a:pt x="156520" y="104724"/>
                        <a:pt x="157045" y="105500"/>
                      </a:cubicBezTo>
                      <a:cubicBezTo>
                        <a:pt x="158995" y="108410"/>
                        <a:pt x="160739" y="111461"/>
                        <a:pt x="162216" y="114630"/>
                      </a:cubicBezTo>
                      <a:cubicBezTo>
                        <a:pt x="162394" y="115014"/>
                        <a:pt x="162571" y="115398"/>
                        <a:pt x="162741" y="115783"/>
                      </a:cubicBezTo>
                      <a:cubicBezTo>
                        <a:pt x="162830" y="115975"/>
                        <a:pt x="162911" y="116167"/>
                        <a:pt x="162992" y="116359"/>
                      </a:cubicBezTo>
                      <a:cubicBezTo>
                        <a:pt x="163184" y="116802"/>
                        <a:pt x="162763" y="115775"/>
                        <a:pt x="163066" y="116529"/>
                      </a:cubicBezTo>
                      <a:cubicBezTo>
                        <a:pt x="163413" y="117378"/>
                        <a:pt x="163746" y="118235"/>
                        <a:pt x="164056" y="119099"/>
                      </a:cubicBezTo>
                      <a:cubicBezTo>
                        <a:pt x="164603" y="120643"/>
                        <a:pt x="165083" y="122209"/>
                        <a:pt x="165474" y="123798"/>
                      </a:cubicBezTo>
                      <a:cubicBezTo>
                        <a:pt x="165667" y="124573"/>
                        <a:pt x="165836" y="125356"/>
                        <a:pt x="165984" y="126139"/>
                      </a:cubicBezTo>
                      <a:cubicBezTo>
                        <a:pt x="166058" y="126531"/>
                        <a:pt x="166125" y="126915"/>
                        <a:pt x="166191" y="127307"/>
                      </a:cubicBezTo>
                      <a:cubicBezTo>
                        <a:pt x="166228" y="127536"/>
                        <a:pt x="166265" y="127772"/>
                        <a:pt x="166295" y="128008"/>
                      </a:cubicBezTo>
                      <a:cubicBezTo>
                        <a:pt x="166228" y="127521"/>
                        <a:pt x="166295" y="128008"/>
                        <a:pt x="166317" y="128215"/>
                      </a:cubicBezTo>
                      <a:cubicBezTo>
                        <a:pt x="166501" y="129811"/>
                        <a:pt x="166583" y="131414"/>
                        <a:pt x="166531" y="133017"/>
                      </a:cubicBezTo>
                      <a:cubicBezTo>
                        <a:pt x="166509" y="133726"/>
                        <a:pt x="166464" y="134435"/>
                        <a:pt x="166391" y="135137"/>
                      </a:cubicBezTo>
                      <a:cubicBezTo>
                        <a:pt x="166368" y="135322"/>
                        <a:pt x="166346" y="135506"/>
                        <a:pt x="166331" y="135691"/>
                      </a:cubicBezTo>
                      <a:cubicBezTo>
                        <a:pt x="166405" y="135078"/>
                        <a:pt x="166346" y="135588"/>
                        <a:pt x="166324" y="135743"/>
                      </a:cubicBezTo>
                      <a:cubicBezTo>
                        <a:pt x="166258" y="136142"/>
                        <a:pt x="166191" y="136540"/>
                        <a:pt x="166110" y="136939"/>
                      </a:cubicBezTo>
                      <a:cubicBezTo>
                        <a:pt x="165836" y="138321"/>
                        <a:pt x="166501" y="139924"/>
                        <a:pt x="167994" y="140264"/>
                      </a:cubicBezTo>
                      <a:cubicBezTo>
                        <a:pt x="169331" y="140567"/>
                        <a:pt x="171023" y="139857"/>
                        <a:pt x="171318" y="138380"/>
                      </a:cubicBezTo>
                      <a:lnTo>
                        <a:pt x="171318" y="138380"/>
                      </a:lnTo>
                      <a:close/>
                    </a:path>
                  </a:pathLst>
                </a:custGeom>
                <a:grpFill/>
                <a:ln w="737" cap="flat">
                  <a:noFill/>
                  <a:prstDash val="solid"/>
                  <a:miter/>
                </a:ln>
              </p:spPr>
              <p:txBody>
                <a:bodyPr/>
                <a:lstStyle/>
                <a:p>
                  <a:endParaRPr lang="en-US"/>
                </a:p>
              </p:txBody>
            </p:sp>
            <p:sp>
              <p:nvSpPr>
                <p:cNvPr id="641" name="Freeform 640">
                  <a:extLst>
                    <a:ext uri="{FF2B5EF4-FFF2-40B4-BE49-F238E27FC236}">
                      <a16:creationId xmlns:a16="http://schemas.microsoft.com/office/drawing/2014/main" id="{8BA9C988-74E2-BD96-C13C-E09195FAA366}"/>
                    </a:ext>
                  </a:extLst>
                </p:cNvPr>
                <p:cNvSpPr/>
                <p:nvPr/>
              </p:nvSpPr>
              <p:spPr>
                <a:xfrm>
                  <a:off x="2652745" y="5113539"/>
                  <a:ext cx="348880" cy="257313"/>
                </a:xfrm>
                <a:custGeom>
                  <a:avLst/>
                  <a:gdLst>
                    <a:gd name="csX0" fmla="*/ 35170 w 348880"/>
                    <a:gd name="csY0" fmla="*/ 253328 h 257313"/>
                    <a:gd name="csX1" fmla="*/ 9186 w 348880"/>
                    <a:gd name="csY1" fmla="*/ 201640 h 257313"/>
                    <a:gd name="csX2" fmla="*/ 8543 w 348880"/>
                    <a:gd name="csY2" fmla="*/ 154784 h 257313"/>
                    <a:gd name="csX3" fmla="*/ 32459 w 348880"/>
                    <a:gd name="csY3" fmla="*/ 116297 h 257313"/>
                    <a:gd name="csX4" fmla="*/ 76278 w 348880"/>
                    <a:gd name="csY4" fmla="*/ 91646 h 257313"/>
                    <a:gd name="csX5" fmla="*/ 168896 w 348880"/>
                    <a:gd name="csY5" fmla="*/ 52789 h 257313"/>
                    <a:gd name="csX6" fmla="*/ 199889 w 348880"/>
                    <a:gd name="csY6" fmla="*/ 19126 h 257313"/>
                    <a:gd name="csX7" fmla="*/ 219963 w 348880"/>
                    <a:gd name="csY7" fmla="*/ 7817 h 257313"/>
                    <a:gd name="csX8" fmla="*/ 243915 w 348880"/>
                    <a:gd name="csY8" fmla="*/ 5571 h 257313"/>
                    <a:gd name="csX9" fmla="*/ 336312 w 348880"/>
                    <a:gd name="csY9" fmla="*/ 14628 h 257313"/>
                    <a:gd name="csX10" fmla="*/ 348096 w 348880"/>
                    <a:gd name="csY10" fmla="*/ 7329 h 257313"/>
                    <a:gd name="csX11" fmla="*/ 348096 w 348880"/>
                    <a:gd name="csY11" fmla="*/ 3510 h 257313"/>
                    <a:gd name="csX12" fmla="*/ 344276 w 348880"/>
                    <a:gd name="csY12" fmla="*/ 3510 h 257313"/>
                    <a:gd name="csX13" fmla="*/ 251466 w 348880"/>
                    <a:gd name="csY13" fmla="*/ 1131 h 257313"/>
                    <a:gd name="csX14" fmla="*/ 203834 w 348880"/>
                    <a:gd name="csY14" fmla="*/ 9471 h 257313"/>
                    <a:gd name="csX15" fmla="*/ 171393 w 348880"/>
                    <a:gd name="csY15" fmla="*/ 42315 h 257313"/>
                    <a:gd name="csX16" fmla="*/ 153780 w 348880"/>
                    <a:gd name="csY16" fmla="*/ 58249 h 257313"/>
                    <a:gd name="csX17" fmla="*/ 132036 w 348880"/>
                    <a:gd name="csY17" fmla="*/ 69226 h 257313"/>
                    <a:gd name="csX18" fmla="*/ 81523 w 348880"/>
                    <a:gd name="csY18" fmla="*/ 84310 h 257313"/>
                    <a:gd name="csX19" fmla="*/ 34860 w 348880"/>
                    <a:gd name="csY19" fmla="*/ 107033 h 257313"/>
                    <a:gd name="csX20" fmla="*/ 6371 w 348880"/>
                    <a:gd name="csY20" fmla="*/ 144826 h 257313"/>
                    <a:gd name="csX21" fmla="*/ 1089 w 348880"/>
                    <a:gd name="csY21" fmla="*/ 190419 h 257313"/>
                    <a:gd name="csX22" fmla="*/ 22906 w 348880"/>
                    <a:gd name="csY22" fmla="*/ 243695 h 257313"/>
                    <a:gd name="csX23" fmla="*/ 30508 w 348880"/>
                    <a:gd name="csY23" fmla="*/ 256047 h 257313"/>
                    <a:gd name="csX24" fmla="*/ 35170 w 348880"/>
                    <a:gd name="csY24" fmla="*/ 253321 h 257313"/>
                    <a:gd name="csX25" fmla="*/ 35170 w 348880"/>
                    <a:gd name="csY25" fmla="*/ 253321 h 2573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348880" h="257313">
                      <a:moveTo>
                        <a:pt x="35170" y="253328"/>
                      </a:moveTo>
                      <a:cubicBezTo>
                        <a:pt x="24923" y="237017"/>
                        <a:pt x="14675" y="220249"/>
                        <a:pt x="9186" y="201640"/>
                      </a:cubicBezTo>
                      <a:cubicBezTo>
                        <a:pt x="4635" y="186238"/>
                        <a:pt x="3933" y="170230"/>
                        <a:pt x="8543" y="154784"/>
                      </a:cubicBezTo>
                      <a:cubicBezTo>
                        <a:pt x="12924" y="140113"/>
                        <a:pt x="21391" y="126831"/>
                        <a:pt x="32459" y="116297"/>
                      </a:cubicBezTo>
                      <a:cubicBezTo>
                        <a:pt x="44863" y="104485"/>
                        <a:pt x="60157" y="97001"/>
                        <a:pt x="76278" y="91646"/>
                      </a:cubicBezTo>
                      <a:cubicBezTo>
                        <a:pt x="107958" y="81119"/>
                        <a:pt x="143968" y="77145"/>
                        <a:pt x="168896" y="52789"/>
                      </a:cubicBezTo>
                      <a:cubicBezTo>
                        <a:pt x="179815" y="42122"/>
                        <a:pt x="188238" y="29084"/>
                        <a:pt x="199889" y="19126"/>
                      </a:cubicBezTo>
                      <a:cubicBezTo>
                        <a:pt x="205777" y="14096"/>
                        <a:pt x="212552" y="10129"/>
                        <a:pt x="219963" y="7817"/>
                      </a:cubicBezTo>
                      <a:cubicBezTo>
                        <a:pt x="227728" y="5401"/>
                        <a:pt x="235840" y="4862"/>
                        <a:pt x="243915" y="5571"/>
                      </a:cubicBezTo>
                      <a:cubicBezTo>
                        <a:pt x="274835" y="8297"/>
                        <a:pt x="305326" y="28308"/>
                        <a:pt x="336312" y="14628"/>
                      </a:cubicBezTo>
                      <a:cubicBezTo>
                        <a:pt x="340574" y="12744"/>
                        <a:pt x="344498" y="10284"/>
                        <a:pt x="348096" y="7329"/>
                      </a:cubicBezTo>
                      <a:cubicBezTo>
                        <a:pt x="349226" y="6406"/>
                        <a:pt x="349056" y="4470"/>
                        <a:pt x="348096" y="3510"/>
                      </a:cubicBezTo>
                      <a:cubicBezTo>
                        <a:pt x="346980" y="2394"/>
                        <a:pt x="345406" y="2579"/>
                        <a:pt x="344276" y="3510"/>
                      </a:cubicBezTo>
                      <a:cubicBezTo>
                        <a:pt x="316644" y="26159"/>
                        <a:pt x="281432" y="5970"/>
                        <a:pt x="251466" y="1131"/>
                      </a:cubicBezTo>
                      <a:cubicBezTo>
                        <a:pt x="234939" y="-1536"/>
                        <a:pt x="218153" y="230"/>
                        <a:pt x="203834" y="9471"/>
                      </a:cubicBezTo>
                      <a:cubicBezTo>
                        <a:pt x="190698" y="17952"/>
                        <a:pt x="181655" y="30827"/>
                        <a:pt x="171393" y="42315"/>
                      </a:cubicBezTo>
                      <a:cubicBezTo>
                        <a:pt x="166103" y="48239"/>
                        <a:pt x="160392" y="53809"/>
                        <a:pt x="153780" y="58249"/>
                      </a:cubicBezTo>
                      <a:cubicBezTo>
                        <a:pt x="147019" y="62792"/>
                        <a:pt x="139631" y="66323"/>
                        <a:pt x="132036" y="69226"/>
                      </a:cubicBezTo>
                      <a:cubicBezTo>
                        <a:pt x="115598" y="75497"/>
                        <a:pt x="98331" y="79206"/>
                        <a:pt x="81523" y="84310"/>
                      </a:cubicBezTo>
                      <a:cubicBezTo>
                        <a:pt x="64804" y="89393"/>
                        <a:pt x="48602" y="96019"/>
                        <a:pt x="34860" y="107033"/>
                      </a:cubicBezTo>
                      <a:cubicBezTo>
                        <a:pt x="22396" y="117021"/>
                        <a:pt x="12503" y="130074"/>
                        <a:pt x="6371" y="144826"/>
                      </a:cubicBezTo>
                      <a:cubicBezTo>
                        <a:pt x="335" y="159342"/>
                        <a:pt x="-1379" y="174906"/>
                        <a:pt x="1089" y="190419"/>
                      </a:cubicBezTo>
                      <a:cubicBezTo>
                        <a:pt x="4132" y="209559"/>
                        <a:pt x="13072" y="227215"/>
                        <a:pt x="22906" y="243695"/>
                      </a:cubicBezTo>
                      <a:cubicBezTo>
                        <a:pt x="25381" y="247847"/>
                        <a:pt x="27937" y="251954"/>
                        <a:pt x="30508" y="256047"/>
                      </a:cubicBezTo>
                      <a:cubicBezTo>
                        <a:pt x="32355" y="258987"/>
                        <a:pt x="37032" y="256276"/>
                        <a:pt x="35170" y="253321"/>
                      </a:cubicBezTo>
                      <a:lnTo>
                        <a:pt x="35170" y="253321"/>
                      </a:lnTo>
                      <a:close/>
                    </a:path>
                  </a:pathLst>
                </a:custGeom>
                <a:grpFill/>
                <a:ln w="737" cap="flat">
                  <a:noFill/>
                  <a:prstDash val="solid"/>
                  <a:miter/>
                </a:ln>
              </p:spPr>
              <p:txBody>
                <a:bodyPr/>
                <a:lstStyle/>
                <a:p>
                  <a:endParaRPr lang="en-US"/>
                </a:p>
              </p:txBody>
            </p:sp>
            <p:sp>
              <p:nvSpPr>
                <p:cNvPr id="642" name="Freeform 641">
                  <a:extLst>
                    <a:ext uri="{FF2B5EF4-FFF2-40B4-BE49-F238E27FC236}">
                      <a16:creationId xmlns:a16="http://schemas.microsoft.com/office/drawing/2014/main" id="{7B47C666-1247-80F0-CC51-D6C872DF9EA1}"/>
                    </a:ext>
                  </a:extLst>
                </p:cNvPr>
                <p:cNvSpPr/>
                <p:nvPr/>
              </p:nvSpPr>
              <p:spPr>
                <a:xfrm>
                  <a:off x="2598980" y="5135400"/>
                  <a:ext cx="75616" cy="76296"/>
                </a:xfrm>
                <a:custGeom>
                  <a:avLst/>
                  <a:gdLst>
                    <a:gd name="csX0" fmla="*/ 72910 w 75616"/>
                    <a:gd name="csY0" fmla="*/ 70804 h 76296"/>
                    <a:gd name="csX1" fmla="*/ 70021 w 75616"/>
                    <a:gd name="csY1" fmla="*/ 70782 h 76296"/>
                    <a:gd name="csX2" fmla="*/ 69386 w 75616"/>
                    <a:gd name="csY2" fmla="*/ 70716 h 76296"/>
                    <a:gd name="csX3" fmla="*/ 69563 w 75616"/>
                    <a:gd name="csY3" fmla="*/ 70738 h 76296"/>
                    <a:gd name="csX4" fmla="*/ 69209 w 75616"/>
                    <a:gd name="csY4" fmla="*/ 70679 h 76296"/>
                    <a:gd name="csX5" fmla="*/ 67805 w 75616"/>
                    <a:gd name="csY5" fmla="*/ 70368 h 76296"/>
                    <a:gd name="csX6" fmla="*/ 66601 w 75616"/>
                    <a:gd name="csY6" fmla="*/ 70007 h 76296"/>
                    <a:gd name="csX7" fmla="*/ 65928 w 75616"/>
                    <a:gd name="csY7" fmla="*/ 69763 h 76296"/>
                    <a:gd name="csX8" fmla="*/ 65677 w 75616"/>
                    <a:gd name="csY8" fmla="*/ 69667 h 76296"/>
                    <a:gd name="csX9" fmla="*/ 65744 w 75616"/>
                    <a:gd name="csY9" fmla="*/ 69696 h 76296"/>
                    <a:gd name="csX10" fmla="*/ 64525 w 75616"/>
                    <a:gd name="csY10" fmla="*/ 69120 h 76296"/>
                    <a:gd name="csX11" fmla="*/ 63261 w 75616"/>
                    <a:gd name="csY11" fmla="*/ 68418 h 76296"/>
                    <a:gd name="csX12" fmla="*/ 62109 w 75616"/>
                    <a:gd name="csY12" fmla="*/ 67680 h 76296"/>
                    <a:gd name="csX13" fmla="*/ 61584 w 75616"/>
                    <a:gd name="csY13" fmla="*/ 67310 h 76296"/>
                    <a:gd name="csX14" fmla="*/ 61289 w 75616"/>
                    <a:gd name="csY14" fmla="*/ 67089 h 76296"/>
                    <a:gd name="csX15" fmla="*/ 61318 w 75616"/>
                    <a:gd name="csY15" fmla="*/ 67118 h 76296"/>
                    <a:gd name="csX16" fmla="*/ 60313 w 75616"/>
                    <a:gd name="csY16" fmla="*/ 66291 h 76296"/>
                    <a:gd name="csX17" fmla="*/ 59205 w 75616"/>
                    <a:gd name="csY17" fmla="*/ 65271 h 76296"/>
                    <a:gd name="csX18" fmla="*/ 57181 w 75616"/>
                    <a:gd name="csY18" fmla="*/ 63122 h 76296"/>
                    <a:gd name="csX19" fmla="*/ 56257 w 75616"/>
                    <a:gd name="csY19" fmla="*/ 61999 h 76296"/>
                    <a:gd name="csX20" fmla="*/ 56324 w 75616"/>
                    <a:gd name="csY20" fmla="*/ 62088 h 76296"/>
                    <a:gd name="csX21" fmla="*/ 56146 w 75616"/>
                    <a:gd name="csY21" fmla="*/ 61851 h 76296"/>
                    <a:gd name="csX22" fmla="*/ 55629 w 75616"/>
                    <a:gd name="csY22" fmla="*/ 61142 h 76296"/>
                    <a:gd name="csX23" fmla="*/ 52497 w 75616"/>
                    <a:gd name="csY23" fmla="*/ 56008 h 76296"/>
                    <a:gd name="csX24" fmla="*/ 51174 w 75616"/>
                    <a:gd name="csY24" fmla="*/ 53245 h 76296"/>
                    <a:gd name="csX25" fmla="*/ 51019 w 75616"/>
                    <a:gd name="csY25" fmla="*/ 52883 h 76296"/>
                    <a:gd name="csX26" fmla="*/ 51100 w 75616"/>
                    <a:gd name="csY26" fmla="*/ 53075 h 76296"/>
                    <a:gd name="csX27" fmla="*/ 50842 w 75616"/>
                    <a:gd name="csY27" fmla="*/ 52440 h 76296"/>
                    <a:gd name="csX28" fmla="*/ 50288 w 75616"/>
                    <a:gd name="csY28" fmla="*/ 50977 h 76296"/>
                    <a:gd name="csX29" fmla="*/ 46955 w 75616"/>
                    <a:gd name="csY29" fmla="*/ 38116 h 76296"/>
                    <a:gd name="csX30" fmla="*/ 38068 w 75616"/>
                    <a:gd name="csY30" fmla="*/ 12062 h 76296"/>
                    <a:gd name="csX31" fmla="*/ 30110 w 75616"/>
                    <a:gd name="csY31" fmla="*/ 4246 h 76296"/>
                    <a:gd name="csX32" fmla="*/ 20388 w 75616"/>
                    <a:gd name="csY32" fmla="*/ 449 h 76296"/>
                    <a:gd name="csX33" fmla="*/ 9985 w 75616"/>
                    <a:gd name="csY33" fmla="*/ 767 h 76296"/>
                    <a:gd name="csX34" fmla="*/ 1526 w 75616"/>
                    <a:gd name="csY34" fmla="*/ 6632 h 76296"/>
                    <a:gd name="csX35" fmla="*/ 329 w 75616"/>
                    <a:gd name="csY35" fmla="*/ 8582 h 76296"/>
                    <a:gd name="csX36" fmla="*/ 1297 w 75616"/>
                    <a:gd name="csY36" fmla="*/ 12276 h 76296"/>
                    <a:gd name="csX37" fmla="*/ 4991 w 75616"/>
                    <a:gd name="csY37" fmla="*/ 11308 h 76296"/>
                    <a:gd name="csX38" fmla="*/ 6188 w 75616"/>
                    <a:gd name="csY38" fmla="*/ 9358 h 76296"/>
                    <a:gd name="csX39" fmla="*/ 6225 w 75616"/>
                    <a:gd name="csY39" fmla="*/ 9329 h 76296"/>
                    <a:gd name="csX40" fmla="*/ 6564 w 75616"/>
                    <a:gd name="csY40" fmla="*/ 8944 h 76296"/>
                    <a:gd name="csX41" fmla="*/ 7384 w 75616"/>
                    <a:gd name="csY41" fmla="*/ 8132 h 76296"/>
                    <a:gd name="csX42" fmla="*/ 7761 w 75616"/>
                    <a:gd name="csY42" fmla="*/ 7807 h 76296"/>
                    <a:gd name="csX43" fmla="*/ 7983 w 75616"/>
                    <a:gd name="csY43" fmla="*/ 7630 h 76296"/>
                    <a:gd name="csX44" fmla="*/ 7717 w 75616"/>
                    <a:gd name="csY44" fmla="*/ 7836 h 76296"/>
                    <a:gd name="csX45" fmla="*/ 8655 w 75616"/>
                    <a:gd name="csY45" fmla="*/ 7201 h 76296"/>
                    <a:gd name="csX46" fmla="*/ 9586 w 75616"/>
                    <a:gd name="csY46" fmla="*/ 6684 h 76296"/>
                    <a:gd name="csX47" fmla="*/ 10037 w 75616"/>
                    <a:gd name="csY47" fmla="*/ 6470 h 76296"/>
                    <a:gd name="csX48" fmla="*/ 10229 w 75616"/>
                    <a:gd name="csY48" fmla="*/ 6381 h 76296"/>
                    <a:gd name="csX49" fmla="*/ 10044 w 75616"/>
                    <a:gd name="csY49" fmla="*/ 6462 h 76296"/>
                    <a:gd name="csX50" fmla="*/ 12179 w 75616"/>
                    <a:gd name="csY50" fmla="*/ 5790 h 76296"/>
                    <a:gd name="csX51" fmla="*/ 13192 w 75616"/>
                    <a:gd name="csY51" fmla="*/ 5583 h 76296"/>
                    <a:gd name="csX52" fmla="*/ 13775 w 75616"/>
                    <a:gd name="csY52" fmla="*/ 5495 h 76296"/>
                    <a:gd name="csX53" fmla="*/ 13428 w 75616"/>
                    <a:gd name="csY53" fmla="*/ 5546 h 76296"/>
                    <a:gd name="csX54" fmla="*/ 13797 w 75616"/>
                    <a:gd name="csY54" fmla="*/ 5509 h 76296"/>
                    <a:gd name="csX55" fmla="*/ 18400 w 75616"/>
                    <a:gd name="csY55" fmla="*/ 5591 h 76296"/>
                    <a:gd name="csX56" fmla="*/ 18459 w 75616"/>
                    <a:gd name="csY56" fmla="*/ 5605 h 76296"/>
                    <a:gd name="csX57" fmla="*/ 19006 w 75616"/>
                    <a:gd name="csY57" fmla="*/ 5701 h 76296"/>
                    <a:gd name="csX58" fmla="*/ 20255 w 75616"/>
                    <a:gd name="csY58" fmla="*/ 5967 h 76296"/>
                    <a:gd name="csX59" fmla="*/ 22575 w 75616"/>
                    <a:gd name="csY59" fmla="*/ 6640 h 76296"/>
                    <a:gd name="csX60" fmla="*/ 23720 w 75616"/>
                    <a:gd name="csY60" fmla="*/ 7061 h 76296"/>
                    <a:gd name="csX61" fmla="*/ 24001 w 75616"/>
                    <a:gd name="csY61" fmla="*/ 7172 h 76296"/>
                    <a:gd name="csX62" fmla="*/ 24422 w 75616"/>
                    <a:gd name="csY62" fmla="*/ 7364 h 76296"/>
                    <a:gd name="csX63" fmla="*/ 26594 w 75616"/>
                    <a:gd name="csY63" fmla="*/ 8486 h 76296"/>
                    <a:gd name="csX64" fmla="*/ 28640 w 75616"/>
                    <a:gd name="csY64" fmla="*/ 9809 h 76296"/>
                    <a:gd name="csX65" fmla="*/ 29098 w 75616"/>
                    <a:gd name="csY65" fmla="*/ 10149 h 76296"/>
                    <a:gd name="csX66" fmla="*/ 28936 w 75616"/>
                    <a:gd name="csY66" fmla="*/ 10023 h 76296"/>
                    <a:gd name="csX67" fmla="*/ 29128 w 75616"/>
                    <a:gd name="csY67" fmla="*/ 10171 h 76296"/>
                    <a:gd name="csX68" fmla="*/ 30110 w 75616"/>
                    <a:gd name="csY68" fmla="*/ 11005 h 76296"/>
                    <a:gd name="csX69" fmla="*/ 31802 w 75616"/>
                    <a:gd name="csY69" fmla="*/ 12705 h 76296"/>
                    <a:gd name="csX70" fmla="*/ 32216 w 75616"/>
                    <a:gd name="csY70" fmla="*/ 13185 h 76296"/>
                    <a:gd name="csX71" fmla="*/ 32401 w 75616"/>
                    <a:gd name="csY71" fmla="*/ 13406 h 76296"/>
                    <a:gd name="csX72" fmla="*/ 32571 w 75616"/>
                    <a:gd name="csY72" fmla="*/ 13635 h 76296"/>
                    <a:gd name="csX73" fmla="*/ 33147 w 75616"/>
                    <a:gd name="csY73" fmla="*/ 14448 h 76296"/>
                    <a:gd name="csX74" fmla="*/ 36383 w 75616"/>
                    <a:gd name="csY74" fmla="*/ 20284 h 76296"/>
                    <a:gd name="csX75" fmla="*/ 36693 w 75616"/>
                    <a:gd name="csY75" fmla="*/ 20985 h 76296"/>
                    <a:gd name="csX76" fmla="*/ 36634 w 75616"/>
                    <a:gd name="csY76" fmla="*/ 20845 h 76296"/>
                    <a:gd name="csX77" fmla="*/ 36797 w 75616"/>
                    <a:gd name="csY77" fmla="*/ 21251 h 76296"/>
                    <a:gd name="csX78" fmla="*/ 37425 w 75616"/>
                    <a:gd name="csY78" fmla="*/ 22884 h 76296"/>
                    <a:gd name="csX79" fmla="*/ 38474 w 75616"/>
                    <a:gd name="csY79" fmla="*/ 26016 h 76296"/>
                    <a:gd name="csX80" fmla="*/ 41643 w 75616"/>
                    <a:gd name="csY80" fmla="*/ 39150 h 76296"/>
                    <a:gd name="csX81" fmla="*/ 44879 w 75616"/>
                    <a:gd name="csY81" fmla="*/ 51901 h 76296"/>
                    <a:gd name="csX82" fmla="*/ 50398 w 75616"/>
                    <a:gd name="csY82" fmla="*/ 63107 h 76296"/>
                    <a:gd name="csX83" fmla="*/ 70117 w 75616"/>
                    <a:gd name="csY83" fmla="*/ 76234 h 76296"/>
                    <a:gd name="csX84" fmla="*/ 72910 w 75616"/>
                    <a:gd name="csY84" fmla="*/ 76249 h 76296"/>
                    <a:gd name="csX85" fmla="*/ 75614 w 75616"/>
                    <a:gd name="csY85" fmla="*/ 73545 h 76296"/>
                    <a:gd name="csX86" fmla="*/ 72910 w 75616"/>
                    <a:gd name="csY86" fmla="*/ 70841 h 76296"/>
                    <a:gd name="csX87" fmla="*/ 72910 w 75616"/>
                    <a:gd name="csY87" fmla="*/ 70841 h 762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Lst>
                  <a:rect l="l" t="t" r="r" b="b"/>
                  <a:pathLst>
                    <a:path w="75616" h="76296">
                      <a:moveTo>
                        <a:pt x="72910" y="70804"/>
                      </a:moveTo>
                      <a:cubicBezTo>
                        <a:pt x="71950" y="70871"/>
                        <a:pt x="70982" y="70863"/>
                        <a:pt x="70021" y="70782"/>
                      </a:cubicBezTo>
                      <a:cubicBezTo>
                        <a:pt x="69933" y="70775"/>
                        <a:pt x="69393" y="70760"/>
                        <a:pt x="69386" y="70716"/>
                      </a:cubicBezTo>
                      <a:cubicBezTo>
                        <a:pt x="69386" y="70716"/>
                        <a:pt x="69992" y="70812"/>
                        <a:pt x="69563" y="70738"/>
                      </a:cubicBezTo>
                      <a:cubicBezTo>
                        <a:pt x="69445" y="70716"/>
                        <a:pt x="69327" y="70701"/>
                        <a:pt x="69209" y="70679"/>
                      </a:cubicBezTo>
                      <a:cubicBezTo>
                        <a:pt x="68736" y="70598"/>
                        <a:pt x="68270" y="70494"/>
                        <a:pt x="67805" y="70368"/>
                      </a:cubicBezTo>
                      <a:cubicBezTo>
                        <a:pt x="67399" y="70265"/>
                        <a:pt x="67000" y="70140"/>
                        <a:pt x="66601" y="70007"/>
                      </a:cubicBezTo>
                      <a:cubicBezTo>
                        <a:pt x="66372" y="69933"/>
                        <a:pt x="66150" y="69851"/>
                        <a:pt x="65928" y="69763"/>
                      </a:cubicBezTo>
                      <a:cubicBezTo>
                        <a:pt x="65847" y="69733"/>
                        <a:pt x="65758" y="69696"/>
                        <a:pt x="65677" y="69667"/>
                      </a:cubicBezTo>
                      <a:cubicBezTo>
                        <a:pt x="65234" y="69497"/>
                        <a:pt x="65559" y="69718"/>
                        <a:pt x="65744" y="69696"/>
                      </a:cubicBezTo>
                      <a:cubicBezTo>
                        <a:pt x="65441" y="69726"/>
                        <a:pt x="64791" y="69260"/>
                        <a:pt x="64525" y="69120"/>
                      </a:cubicBezTo>
                      <a:cubicBezTo>
                        <a:pt x="64096" y="68898"/>
                        <a:pt x="63675" y="68662"/>
                        <a:pt x="63261" y="68418"/>
                      </a:cubicBezTo>
                      <a:cubicBezTo>
                        <a:pt x="62870" y="68182"/>
                        <a:pt x="62485" y="67938"/>
                        <a:pt x="62109" y="67680"/>
                      </a:cubicBezTo>
                      <a:cubicBezTo>
                        <a:pt x="61931" y="67561"/>
                        <a:pt x="61754" y="67436"/>
                        <a:pt x="61584" y="67310"/>
                      </a:cubicBezTo>
                      <a:cubicBezTo>
                        <a:pt x="61488" y="67236"/>
                        <a:pt x="61385" y="67162"/>
                        <a:pt x="61289" y="67089"/>
                      </a:cubicBezTo>
                      <a:cubicBezTo>
                        <a:pt x="61126" y="66970"/>
                        <a:pt x="60919" y="66682"/>
                        <a:pt x="61318" y="67118"/>
                      </a:cubicBezTo>
                      <a:cubicBezTo>
                        <a:pt x="61037" y="66808"/>
                        <a:pt x="60631" y="66564"/>
                        <a:pt x="60313" y="66291"/>
                      </a:cubicBezTo>
                      <a:cubicBezTo>
                        <a:pt x="59936" y="65958"/>
                        <a:pt x="59567" y="65626"/>
                        <a:pt x="59205" y="65271"/>
                      </a:cubicBezTo>
                      <a:cubicBezTo>
                        <a:pt x="58496" y="64584"/>
                        <a:pt x="57823" y="63868"/>
                        <a:pt x="57181" y="63122"/>
                      </a:cubicBezTo>
                      <a:cubicBezTo>
                        <a:pt x="56863" y="62752"/>
                        <a:pt x="56560" y="62383"/>
                        <a:pt x="56257" y="61999"/>
                      </a:cubicBezTo>
                      <a:cubicBezTo>
                        <a:pt x="56065" y="61762"/>
                        <a:pt x="56257" y="61807"/>
                        <a:pt x="56324" y="62088"/>
                      </a:cubicBezTo>
                      <a:cubicBezTo>
                        <a:pt x="56309" y="62021"/>
                        <a:pt x="56191" y="61910"/>
                        <a:pt x="56146" y="61851"/>
                      </a:cubicBezTo>
                      <a:cubicBezTo>
                        <a:pt x="55969" y="61615"/>
                        <a:pt x="55799" y="61378"/>
                        <a:pt x="55629" y="61142"/>
                      </a:cubicBezTo>
                      <a:cubicBezTo>
                        <a:pt x="54462" y="59509"/>
                        <a:pt x="53420" y="57788"/>
                        <a:pt x="52497" y="56008"/>
                      </a:cubicBezTo>
                      <a:cubicBezTo>
                        <a:pt x="52024" y="55099"/>
                        <a:pt x="51588" y="54176"/>
                        <a:pt x="51174" y="53245"/>
                      </a:cubicBezTo>
                      <a:cubicBezTo>
                        <a:pt x="51130" y="53149"/>
                        <a:pt x="51078" y="52957"/>
                        <a:pt x="51019" y="52883"/>
                      </a:cubicBezTo>
                      <a:cubicBezTo>
                        <a:pt x="51019" y="52890"/>
                        <a:pt x="51218" y="53356"/>
                        <a:pt x="51100" y="53075"/>
                      </a:cubicBezTo>
                      <a:cubicBezTo>
                        <a:pt x="51012" y="52861"/>
                        <a:pt x="50923" y="52654"/>
                        <a:pt x="50842" y="52440"/>
                      </a:cubicBezTo>
                      <a:cubicBezTo>
                        <a:pt x="50650" y="51952"/>
                        <a:pt x="50465" y="51472"/>
                        <a:pt x="50288" y="50977"/>
                      </a:cubicBezTo>
                      <a:cubicBezTo>
                        <a:pt x="48788" y="46811"/>
                        <a:pt x="47879" y="42438"/>
                        <a:pt x="46955" y="38116"/>
                      </a:cubicBezTo>
                      <a:cubicBezTo>
                        <a:pt x="45042" y="29163"/>
                        <a:pt x="43210" y="19826"/>
                        <a:pt x="38068" y="12062"/>
                      </a:cubicBezTo>
                      <a:cubicBezTo>
                        <a:pt x="35969" y="8893"/>
                        <a:pt x="33332" y="6270"/>
                        <a:pt x="30110" y="4246"/>
                      </a:cubicBezTo>
                      <a:cubicBezTo>
                        <a:pt x="27170" y="2399"/>
                        <a:pt x="23808" y="1062"/>
                        <a:pt x="20388" y="449"/>
                      </a:cubicBezTo>
                      <a:cubicBezTo>
                        <a:pt x="16945" y="-171"/>
                        <a:pt x="13362" y="-223"/>
                        <a:pt x="9985" y="767"/>
                      </a:cubicBezTo>
                      <a:cubicBezTo>
                        <a:pt x="6557" y="1764"/>
                        <a:pt x="3653" y="3773"/>
                        <a:pt x="1526" y="6632"/>
                      </a:cubicBezTo>
                      <a:cubicBezTo>
                        <a:pt x="1068" y="7245"/>
                        <a:pt x="676" y="7903"/>
                        <a:pt x="329" y="8582"/>
                      </a:cubicBezTo>
                      <a:cubicBezTo>
                        <a:pt x="-307" y="9838"/>
                        <a:pt x="-41" y="11567"/>
                        <a:pt x="1297" y="12276"/>
                      </a:cubicBezTo>
                      <a:cubicBezTo>
                        <a:pt x="2530" y="12926"/>
                        <a:pt x="4311" y="12653"/>
                        <a:pt x="4991" y="11308"/>
                      </a:cubicBezTo>
                      <a:cubicBezTo>
                        <a:pt x="5338" y="10621"/>
                        <a:pt x="5840" y="10023"/>
                        <a:pt x="6188" y="9358"/>
                      </a:cubicBezTo>
                      <a:cubicBezTo>
                        <a:pt x="5848" y="10008"/>
                        <a:pt x="6047" y="9535"/>
                        <a:pt x="6225" y="9329"/>
                      </a:cubicBezTo>
                      <a:cubicBezTo>
                        <a:pt x="6335" y="9196"/>
                        <a:pt x="6446" y="9070"/>
                        <a:pt x="6564" y="8944"/>
                      </a:cubicBezTo>
                      <a:cubicBezTo>
                        <a:pt x="6823" y="8664"/>
                        <a:pt x="7096" y="8390"/>
                        <a:pt x="7384" y="8132"/>
                      </a:cubicBezTo>
                      <a:cubicBezTo>
                        <a:pt x="7510" y="8021"/>
                        <a:pt x="7636" y="7910"/>
                        <a:pt x="7761" y="7807"/>
                      </a:cubicBezTo>
                      <a:cubicBezTo>
                        <a:pt x="7835" y="7748"/>
                        <a:pt x="7916" y="7689"/>
                        <a:pt x="7983" y="7630"/>
                      </a:cubicBezTo>
                      <a:cubicBezTo>
                        <a:pt x="8005" y="7607"/>
                        <a:pt x="7488" y="7992"/>
                        <a:pt x="7717" y="7836"/>
                      </a:cubicBezTo>
                      <a:cubicBezTo>
                        <a:pt x="8035" y="7622"/>
                        <a:pt x="8338" y="7401"/>
                        <a:pt x="8655" y="7201"/>
                      </a:cubicBezTo>
                      <a:cubicBezTo>
                        <a:pt x="8958" y="7016"/>
                        <a:pt x="9268" y="6839"/>
                        <a:pt x="9586" y="6684"/>
                      </a:cubicBezTo>
                      <a:cubicBezTo>
                        <a:pt x="9734" y="6610"/>
                        <a:pt x="9882" y="6536"/>
                        <a:pt x="10037" y="6470"/>
                      </a:cubicBezTo>
                      <a:cubicBezTo>
                        <a:pt x="10103" y="6440"/>
                        <a:pt x="10170" y="6411"/>
                        <a:pt x="10229" y="6381"/>
                      </a:cubicBezTo>
                      <a:cubicBezTo>
                        <a:pt x="10702" y="6160"/>
                        <a:pt x="9749" y="6558"/>
                        <a:pt x="10044" y="6462"/>
                      </a:cubicBezTo>
                      <a:cubicBezTo>
                        <a:pt x="10754" y="6219"/>
                        <a:pt x="11448" y="5960"/>
                        <a:pt x="12179" y="5790"/>
                      </a:cubicBezTo>
                      <a:cubicBezTo>
                        <a:pt x="12512" y="5709"/>
                        <a:pt x="12852" y="5642"/>
                        <a:pt x="13192" y="5583"/>
                      </a:cubicBezTo>
                      <a:cubicBezTo>
                        <a:pt x="13384" y="5546"/>
                        <a:pt x="13583" y="5532"/>
                        <a:pt x="13775" y="5495"/>
                      </a:cubicBezTo>
                      <a:cubicBezTo>
                        <a:pt x="13812" y="5495"/>
                        <a:pt x="13125" y="5569"/>
                        <a:pt x="13428" y="5546"/>
                      </a:cubicBezTo>
                      <a:cubicBezTo>
                        <a:pt x="13554" y="5539"/>
                        <a:pt x="13679" y="5517"/>
                        <a:pt x="13797" y="5509"/>
                      </a:cubicBezTo>
                      <a:cubicBezTo>
                        <a:pt x="15356" y="5354"/>
                        <a:pt x="16849" y="5539"/>
                        <a:pt x="18400" y="5591"/>
                      </a:cubicBezTo>
                      <a:cubicBezTo>
                        <a:pt x="17565" y="5561"/>
                        <a:pt x="18223" y="5569"/>
                        <a:pt x="18459" y="5605"/>
                      </a:cubicBezTo>
                      <a:cubicBezTo>
                        <a:pt x="18644" y="5635"/>
                        <a:pt x="18821" y="5665"/>
                        <a:pt x="19006" y="5701"/>
                      </a:cubicBezTo>
                      <a:cubicBezTo>
                        <a:pt x="19427" y="5775"/>
                        <a:pt x="19841" y="5864"/>
                        <a:pt x="20255" y="5967"/>
                      </a:cubicBezTo>
                      <a:cubicBezTo>
                        <a:pt x="21038" y="6152"/>
                        <a:pt x="21814" y="6381"/>
                        <a:pt x="22575" y="6640"/>
                      </a:cubicBezTo>
                      <a:cubicBezTo>
                        <a:pt x="22959" y="6773"/>
                        <a:pt x="23343" y="6913"/>
                        <a:pt x="23720" y="7061"/>
                      </a:cubicBezTo>
                      <a:cubicBezTo>
                        <a:pt x="23816" y="7098"/>
                        <a:pt x="24429" y="7349"/>
                        <a:pt x="24001" y="7172"/>
                      </a:cubicBezTo>
                      <a:cubicBezTo>
                        <a:pt x="23579" y="7002"/>
                        <a:pt x="24303" y="7304"/>
                        <a:pt x="24422" y="7364"/>
                      </a:cubicBezTo>
                      <a:cubicBezTo>
                        <a:pt x="25160" y="7703"/>
                        <a:pt x="25884" y="8080"/>
                        <a:pt x="26594" y="8486"/>
                      </a:cubicBezTo>
                      <a:cubicBezTo>
                        <a:pt x="27296" y="8893"/>
                        <a:pt x="27983" y="9336"/>
                        <a:pt x="28640" y="9809"/>
                      </a:cubicBezTo>
                      <a:cubicBezTo>
                        <a:pt x="28795" y="9920"/>
                        <a:pt x="28943" y="10038"/>
                        <a:pt x="29098" y="10149"/>
                      </a:cubicBezTo>
                      <a:cubicBezTo>
                        <a:pt x="29386" y="10348"/>
                        <a:pt x="28670" y="9801"/>
                        <a:pt x="28936" y="10023"/>
                      </a:cubicBezTo>
                      <a:cubicBezTo>
                        <a:pt x="28995" y="10075"/>
                        <a:pt x="29061" y="10126"/>
                        <a:pt x="29128" y="10171"/>
                      </a:cubicBezTo>
                      <a:cubicBezTo>
                        <a:pt x="29460" y="10437"/>
                        <a:pt x="29793" y="10717"/>
                        <a:pt x="30110" y="11005"/>
                      </a:cubicBezTo>
                      <a:cubicBezTo>
                        <a:pt x="30702" y="11545"/>
                        <a:pt x="31270" y="12106"/>
                        <a:pt x="31802" y="12705"/>
                      </a:cubicBezTo>
                      <a:cubicBezTo>
                        <a:pt x="31943" y="12860"/>
                        <a:pt x="32083" y="13022"/>
                        <a:pt x="32216" y="13185"/>
                      </a:cubicBezTo>
                      <a:cubicBezTo>
                        <a:pt x="32297" y="13281"/>
                        <a:pt x="32659" y="13761"/>
                        <a:pt x="32401" y="13406"/>
                      </a:cubicBezTo>
                      <a:cubicBezTo>
                        <a:pt x="32127" y="13030"/>
                        <a:pt x="32504" y="13554"/>
                        <a:pt x="32571" y="13635"/>
                      </a:cubicBezTo>
                      <a:cubicBezTo>
                        <a:pt x="32763" y="13901"/>
                        <a:pt x="32955" y="14175"/>
                        <a:pt x="33147" y="14448"/>
                      </a:cubicBezTo>
                      <a:cubicBezTo>
                        <a:pt x="34403" y="16287"/>
                        <a:pt x="35467" y="18252"/>
                        <a:pt x="36383" y="20284"/>
                      </a:cubicBezTo>
                      <a:cubicBezTo>
                        <a:pt x="36486" y="20513"/>
                        <a:pt x="36590" y="20749"/>
                        <a:pt x="36693" y="20985"/>
                      </a:cubicBezTo>
                      <a:cubicBezTo>
                        <a:pt x="36819" y="21266"/>
                        <a:pt x="36642" y="20867"/>
                        <a:pt x="36634" y="20845"/>
                      </a:cubicBezTo>
                      <a:cubicBezTo>
                        <a:pt x="36686" y="20978"/>
                        <a:pt x="36745" y="21111"/>
                        <a:pt x="36797" y="21251"/>
                      </a:cubicBezTo>
                      <a:cubicBezTo>
                        <a:pt x="37018" y="21791"/>
                        <a:pt x="37225" y="22337"/>
                        <a:pt x="37425" y="22884"/>
                      </a:cubicBezTo>
                      <a:cubicBezTo>
                        <a:pt x="37802" y="23918"/>
                        <a:pt x="38149" y="24960"/>
                        <a:pt x="38474" y="26016"/>
                      </a:cubicBezTo>
                      <a:cubicBezTo>
                        <a:pt x="39796" y="30323"/>
                        <a:pt x="40705" y="34748"/>
                        <a:pt x="41643" y="39150"/>
                      </a:cubicBezTo>
                      <a:cubicBezTo>
                        <a:pt x="42560" y="43428"/>
                        <a:pt x="43446" y="47756"/>
                        <a:pt x="44879" y="51901"/>
                      </a:cubicBezTo>
                      <a:cubicBezTo>
                        <a:pt x="46239" y="55838"/>
                        <a:pt x="48056" y="59657"/>
                        <a:pt x="50398" y="63107"/>
                      </a:cubicBezTo>
                      <a:cubicBezTo>
                        <a:pt x="54994" y="69881"/>
                        <a:pt x="61680" y="75525"/>
                        <a:pt x="70117" y="76234"/>
                      </a:cubicBezTo>
                      <a:cubicBezTo>
                        <a:pt x="71048" y="76315"/>
                        <a:pt x="71979" y="76315"/>
                        <a:pt x="72910" y="76249"/>
                      </a:cubicBezTo>
                      <a:cubicBezTo>
                        <a:pt x="74314" y="76153"/>
                        <a:pt x="75681" y="75074"/>
                        <a:pt x="75614" y="73545"/>
                      </a:cubicBezTo>
                      <a:cubicBezTo>
                        <a:pt x="75555" y="72164"/>
                        <a:pt x="74425" y="70745"/>
                        <a:pt x="72910" y="70841"/>
                      </a:cubicBezTo>
                      <a:lnTo>
                        <a:pt x="72910" y="70841"/>
                      </a:lnTo>
                      <a:close/>
                    </a:path>
                  </a:pathLst>
                </a:custGeom>
                <a:grpFill/>
                <a:ln w="737" cap="flat">
                  <a:noFill/>
                  <a:prstDash val="solid"/>
                  <a:miter/>
                </a:ln>
              </p:spPr>
              <p:txBody>
                <a:bodyPr/>
                <a:lstStyle/>
                <a:p>
                  <a:endParaRPr lang="en-US"/>
                </a:p>
              </p:txBody>
            </p:sp>
            <p:sp>
              <p:nvSpPr>
                <p:cNvPr id="643" name="Freeform 642">
                  <a:extLst>
                    <a:ext uri="{FF2B5EF4-FFF2-40B4-BE49-F238E27FC236}">
                      <a16:creationId xmlns:a16="http://schemas.microsoft.com/office/drawing/2014/main" id="{E6CA39F8-8625-36AE-75DF-BED2CD0D8864}"/>
                    </a:ext>
                  </a:extLst>
                </p:cNvPr>
                <p:cNvSpPr/>
                <p:nvPr/>
              </p:nvSpPr>
              <p:spPr>
                <a:xfrm>
                  <a:off x="2835911" y="5133479"/>
                  <a:ext cx="75616" cy="76296"/>
                </a:xfrm>
                <a:custGeom>
                  <a:avLst/>
                  <a:gdLst>
                    <a:gd name="csX0" fmla="*/ 72910 w 75616"/>
                    <a:gd name="csY0" fmla="*/ 70812 h 76296"/>
                    <a:gd name="csX1" fmla="*/ 70021 w 75616"/>
                    <a:gd name="csY1" fmla="*/ 70790 h 76296"/>
                    <a:gd name="csX2" fmla="*/ 69386 w 75616"/>
                    <a:gd name="csY2" fmla="*/ 70723 h 76296"/>
                    <a:gd name="csX3" fmla="*/ 69563 w 75616"/>
                    <a:gd name="csY3" fmla="*/ 70745 h 76296"/>
                    <a:gd name="csX4" fmla="*/ 69209 w 75616"/>
                    <a:gd name="csY4" fmla="*/ 70686 h 76296"/>
                    <a:gd name="csX5" fmla="*/ 67805 w 75616"/>
                    <a:gd name="csY5" fmla="*/ 70376 h 76296"/>
                    <a:gd name="csX6" fmla="*/ 66601 w 75616"/>
                    <a:gd name="csY6" fmla="*/ 70014 h 76296"/>
                    <a:gd name="csX7" fmla="*/ 65928 w 75616"/>
                    <a:gd name="csY7" fmla="*/ 69770 h 76296"/>
                    <a:gd name="csX8" fmla="*/ 65677 w 75616"/>
                    <a:gd name="csY8" fmla="*/ 69674 h 76296"/>
                    <a:gd name="csX9" fmla="*/ 65744 w 75616"/>
                    <a:gd name="csY9" fmla="*/ 69704 h 76296"/>
                    <a:gd name="csX10" fmla="*/ 64525 w 75616"/>
                    <a:gd name="csY10" fmla="*/ 69127 h 76296"/>
                    <a:gd name="csX11" fmla="*/ 63261 w 75616"/>
                    <a:gd name="csY11" fmla="*/ 68426 h 76296"/>
                    <a:gd name="csX12" fmla="*/ 62109 w 75616"/>
                    <a:gd name="csY12" fmla="*/ 67687 h 76296"/>
                    <a:gd name="csX13" fmla="*/ 61584 w 75616"/>
                    <a:gd name="csY13" fmla="*/ 67318 h 76296"/>
                    <a:gd name="csX14" fmla="*/ 61289 w 75616"/>
                    <a:gd name="csY14" fmla="*/ 67096 h 76296"/>
                    <a:gd name="csX15" fmla="*/ 61318 w 75616"/>
                    <a:gd name="csY15" fmla="*/ 67126 h 76296"/>
                    <a:gd name="csX16" fmla="*/ 60313 w 75616"/>
                    <a:gd name="csY16" fmla="*/ 66298 h 76296"/>
                    <a:gd name="csX17" fmla="*/ 59205 w 75616"/>
                    <a:gd name="csY17" fmla="*/ 65279 h 76296"/>
                    <a:gd name="csX18" fmla="*/ 57181 w 75616"/>
                    <a:gd name="csY18" fmla="*/ 63129 h 76296"/>
                    <a:gd name="csX19" fmla="*/ 56257 w 75616"/>
                    <a:gd name="csY19" fmla="*/ 62006 h 76296"/>
                    <a:gd name="csX20" fmla="*/ 56324 w 75616"/>
                    <a:gd name="csY20" fmla="*/ 62095 h 76296"/>
                    <a:gd name="csX21" fmla="*/ 56146 w 75616"/>
                    <a:gd name="csY21" fmla="*/ 61859 h 76296"/>
                    <a:gd name="csX22" fmla="*/ 55629 w 75616"/>
                    <a:gd name="csY22" fmla="*/ 61149 h 76296"/>
                    <a:gd name="csX23" fmla="*/ 52497 w 75616"/>
                    <a:gd name="csY23" fmla="*/ 56015 h 76296"/>
                    <a:gd name="csX24" fmla="*/ 51174 w 75616"/>
                    <a:gd name="csY24" fmla="*/ 53252 h 76296"/>
                    <a:gd name="csX25" fmla="*/ 51019 w 75616"/>
                    <a:gd name="csY25" fmla="*/ 52891 h 76296"/>
                    <a:gd name="csX26" fmla="*/ 51100 w 75616"/>
                    <a:gd name="csY26" fmla="*/ 53083 h 76296"/>
                    <a:gd name="csX27" fmla="*/ 50842 w 75616"/>
                    <a:gd name="csY27" fmla="*/ 52447 h 76296"/>
                    <a:gd name="csX28" fmla="*/ 50288 w 75616"/>
                    <a:gd name="csY28" fmla="*/ 50985 h 76296"/>
                    <a:gd name="csX29" fmla="*/ 46955 w 75616"/>
                    <a:gd name="csY29" fmla="*/ 38124 h 76296"/>
                    <a:gd name="csX30" fmla="*/ 38068 w 75616"/>
                    <a:gd name="csY30" fmla="*/ 12069 h 76296"/>
                    <a:gd name="csX31" fmla="*/ 30111 w 75616"/>
                    <a:gd name="csY31" fmla="*/ 4254 h 76296"/>
                    <a:gd name="csX32" fmla="*/ 20388 w 75616"/>
                    <a:gd name="csY32" fmla="*/ 449 h 76296"/>
                    <a:gd name="csX33" fmla="*/ 9985 w 75616"/>
                    <a:gd name="csY33" fmla="*/ 767 h 76296"/>
                    <a:gd name="csX34" fmla="*/ 1526 w 75616"/>
                    <a:gd name="csY34" fmla="*/ 6632 h 76296"/>
                    <a:gd name="csX35" fmla="*/ 329 w 75616"/>
                    <a:gd name="csY35" fmla="*/ 8582 h 76296"/>
                    <a:gd name="csX36" fmla="*/ 1297 w 75616"/>
                    <a:gd name="csY36" fmla="*/ 12276 h 76296"/>
                    <a:gd name="csX37" fmla="*/ 4991 w 75616"/>
                    <a:gd name="csY37" fmla="*/ 11308 h 76296"/>
                    <a:gd name="csX38" fmla="*/ 6188 w 75616"/>
                    <a:gd name="csY38" fmla="*/ 9358 h 76296"/>
                    <a:gd name="csX39" fmla="*/ 6225 w 75616"/>
                    <a:gd name="csY39" fmla="*/ 9329 h 76296"/>
                    <a:gd name="csX40" fmla="*/ 6564 w 75616"/>
                    <a:gd name="csY40" fmla="*/ 8944 h 76296"/>
                    <a:gd name="csX41" fmla="*/ 7385 w 75616"/>
                    <a:gd name="csY41" fmla="*/ 8132 h 76296"/>
                    <a:gd name="csX42" fmla="*/ 7761 w 75616"/>
                    <a:gd name="csY42" fmla="*/ 7807 h 76296"/>
                    <a:gd name="csX43" fmla="*/ 7983 w 75616"/>
                    <a:gd name="csY43" fmla="*/ 7629 h 76296"/>
                    <a:gd name="csX44" fmla="*/ 7717 w 75616"/>
                    <a:gd name="csY44" fmla="*/ 7836 h 76296"/>
                    <a:gd name="csX45" fmla="*/ 8655 w 75616"/>
                    <a:gd name="csY45" fmla="*/ 7201 h 76296"/>
                    <a:gd name="csX46" fmla="*/ 9586 w 75616"/>
                    <a:gd name="csY46" fmla="*/ 6684 h 76296"/>
                    <a:gd name="csX47" fmla="*/ 10037 w 75616"/>
                    <a:gd name="csY47" fmla="*/ 6470 h 76296"/>
                    <a:gd name="csX48" fmla="*/ 10229 w 75616"/>
                    <a:gd name="csY48" fmla="*/ 6381 h 76296"/>
                    <a:gd name="csX49" fmla="*/ 10044 w 75616"/>
                    <a:gd name="csY49" fmla="*/ 6462 h 76296"/>
                    <a:gd name="csX50" fmla="*/ 12179 w 75616"/>
                    <a:gd name="csY50" fmla="*/ 5790 h 76296"/>
                    <a:gd name="csX51" fmla="*/ 13192 w 75616"/>
                    <a:gd name="csY51" fmla="*/ 5583 h 76296"/>
                    <a:gd name="csX52" fmla="*/ 13775 w 75616"/>
                    <a:gd name="csY52" fmla="*/ 5495 h 76296"/>
                    <a:gd name="csX53" fmla="*/ 13428 w 75616"/>
                    <a:gd name="csY53" fmla="*/ 5546 h 76296"/>
                    <a:gd name="csX54" fmla="*/ 13797 w 75616"/>
                    <a:gd name="csY54" fmla="*/ 5509 h 76296"/>
                    <a:gd name="csX55" fmla="*/ 18400 w 75616"/>
                    <a:gd name="csY55" fmla="*/ 5591 h 76296"/>
                    <a:gd name="csX56" fmla="*/ 18459 w 75616"/>
                    <a:gd name="csY56" fmla="*/ 5605 h 76296"/>
                    <a:gd name="csX57" fmla="*/ 19006 w 75616"/>
                    <a:gd name="csY57" fmla="*/ 5701 h 76296"/>
                    <a:gd name="csX58" fmla="*/ 20255 w 75616"/>
                    <a:gd name="csY58" fmla="*/ 5967 h 76296"/>
                    <a:gd name="csX59" fmla="*/ 22575 w 75616"/>
                    <a:gd name="csY59" fmla="*/ 6640 h 76296"/>
                    <a:gd name="csX60" fmla="*/ 23720 w 75616"/>
                    <a:gd name="csY60" fmla="*/ 7061 h 76296"/>
                    <a:gd name="csX61" fmla="*/ 24001 w 75616"/>
                    <a:gd name="csY61" fmla="*/ 7171 h 76296"/>
                    <a:gd name="csX62" fmla="*/ 24422 w 75616"/>
                    <a:gd name="csY62" fmla="*/ 7364 h 76296"/>
                    <a:gd name="csX63" fmla="*/ 26594 w 75616"/>
                    <a:gd name="csY63" fmla="*/ 8486 h 76296"/>
                    <a:gd name="csX64" fmla="*/ 28640 w 75616"/>
                    <a:gd name="csY64" fmla="*/ 9809 h 76296"/>
                    <a:gd name="csX65" fmla="*/ 29098 w 75616"/>
                    <a:gd name="csY65" fmla="*/ 10149 h 76296"/>
                    <a:gd name="csX66" fmla="*/ 28936 w 75616"/>
                    <a:gd name="csY66" fmla="*/ 10023 h 76296"/>
                    <a:gd name="csX67" fmla="*/ 29128 w 75616"/>
                    <a:gd name="csY67" fmla="*/ 10171 h 76296"/>
                    <a:gd name="csX68" fmla="*/ 30111 w 75616"/>
                    <a:gd name="csY68" fmla="*/ 11005 h 76296"/>
                    <a:gd name="csX69" fmla="*/ 31802 w 75616"/>
                    <a:gd name="csY69" fmla="*/ 12704 h 76296"/>
                    <a:gd name="csX70" fmla="*/ 32216 w 75616"/>
                    <a:gd name="csY70" fmla="*/ 13185 h 76296"/>
                    <a:gd name="csX71" fmla="*/ 32401 w 75616"/>
                    <a:gd name="csY71" fmla="*/ 13406 h 76296"/>
                    <a:gd name="csX72" fmla="*/ 32571 w 75616"/>
                    <a:gd name="csY72" fmla="*/ 13635 h 76296"/>
                    <a:gd name="csX73" fmla="*/ 33147 w 75616"/>
                    <a:gd name="csY73" fmla="*/ 14448 h 76296"/>
                    <a:gd name="csX74" fmla="*/ 36383 w 75616"/>
                    <a:gd name="csY74" fmla="*/ 20284 h 76296"/>
                    <a:gd name="csX75" fmla="*/ 36693 w 75616"/>
                    <a:gd name="csY75" fmla="*/ 20986 h 76296"/>
                    <a:gd name="csX76" fmla="*/ 36634 w 75616"/>
                    <a:gd name="csY76" fmla="*/ 20845 h 76296"/>
                    <a:gd name="csX77" fmla="*/ 36797 w 75616"/>
                    <a:gd name="csY77" fmla="*/ 21251 h 76296"/>
                    <a:gd name="csX78" fmla="*/ 37425 w 75616"/>
                    <a:gd name="csY78" fmla="*/ 22884 h 76296"/>
                    <a:gd name="csX79" fmla="*/ 38474 w 75616"/>
                    <a:gd name="csY79" fmla="*/ 26016 h 76296"/>
                    <a:gd name="csX80" fmla="*/ 41643 w 75616"/>
                    <a:gd name="csY80" fmla="*/ 39150 h 76296"/>
                    <a:gd name="csX81" fmla="*/ 44879 w 75616"/>
                    <a:gd name="csY81" fmla="*/ 51901 h 76296"/>
                    <a:gd name="csX82" fmla="*/ 50398 w 75616"/>
                    <a:gd name="csY82" fmla="*/ 63107 h 76296"/>
                    <a:gd name="csX83" fmla="*/ 70117 w 75616"/>
                    <a:gd name="csY83" fmla="*/ 76234 h 76296"/>
                    <a:gd name="csX84" fmla="*/ 72910 w 75616"/>
                    <a:gd name="csY84" fmla="*/ 76249 h 76296"/>
                    <a:gd name="csX85" fmla="*/ 75614 w 75616"/>
                    <a:gd name="csY85" fmla="*/ 73545 h 76296"/>
                    <a:gd name="csX86" fmla="*/ 72910 w 75616"/>
                    <a:gd name="csY86" fmla="*/ 70841 h 76296"/>
                    <a:gd name="csX87" fmla="*/ 72910 w 75616"/>
                    <a:gd name="csY87" fmla="*/ 70841 h 762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Lst>
                  <a:rect l="l" t="t" r="r" b="b"/>
                  <a:pathLst>
                    <a:path w="75616" h="76296">
                      <a:moveTo>
                        <a:pt x="72910" y="70812"/>
                      </a:moveTo>
                      <a:cubicBezTo>
                        <a:pt x="71950" y="70878"/>
                        <a:pt x="70982" y="70871"/>
                        <a:pt x="70021" y="70790"/>
                      </a:cubicBezTo>
                      <a:cubicBezTo>
                        <a:pt x="69933" y="70782"/>
                        <a:pt x="69393" y="70767"/>
                        <a:pt x="69386" y="70723"/>
                      </a:cubicBezTo>
                      <a:cubicBezTo>
                        <a:pt x="69386" y="70723"/>
                        <a:pt x="69992" y="70819"/>
                        <a:pt x="69563" y="70745"/>
                      </a:cubicBezTo>
                      <a:cubicBezTo>
                        <a:pt x="69445" y="70723"/>
                        <a:pt x="69327" y="70708"/>
                        <a:pt x="69209" y="70686"/>
                      </a:cubicBezTo>
                      <a:cubicBezTo>
                        <a:pt x="68736" y="70605"/>
                        <a:pt x="68263" y="70502"/>
                        <a:pt x="67805" y="70376"/>
                      </a:cubicBezTo>
                      <a:cubicBezTo>
                        <a:pt x="67399" y="70272"/>
                        <a:pt x="67000" y="70147"/>
                        <a:pt x="66601" y="70014"/>
                      </a:cubicBezTo>
                      <a:cubicBezTo>
                        <a:pt x="66372" y="69940"/>
                        <a:pt x="66150" y="69859"/>
                        <a:pt x="65928" y="69770"/>
                      </a:cubicBezTo>
                      <a:cubicBezTo>
                        <a:pt x="65847" y="69741"/>
                        <a:pt x="65758" y="69704"/>
                        <a:pt x="65677" y="69674"/>
                      </a:cubicBezTo>
                      <a:cubicBezTo>
                        <a:pt x="65234" y="69504"/>
                        <a:pt x="65559" y="69726"/>
                        <a:pt x="65744" y="69704"/>
                      </a:cubicBezTo>
                      <a:cubicBezTo>
                        <a:pt x="65441" y="69733"/>
                        <a:pt x="64790" y="69268"/>
                        <a:pt x="64525" y="69127"/>
                      </a:cubicBezTo>
                      <a:cubicBezTo>
                        <a:pt x="64096" y="68906"/>
                        <a:pt x="63675" y="68669"/>
                        <a:pt x="63261" y="68426"/>
                      </a:cubicBezTo>
                      <a:cubicBezTo>
                        <a:pt x="62870" y="68189"/>
                        <a:pt x="62485" y="67946"/>
                        <a:pt x="62109" y="67687"/>
                      </a:cubicBezTo>
                      <a:cubicBezTo>
                        <a:pt x="61931" y="67569"/>
                        <a:pt x="61754" y="67443"/>
                        <a:pt x="61584" y="67318"/>
                      </a:cubicBezTo>
                      <a:cubicBezTo>
                        <a:pt x="61488" y="67244"/>
                        <a:pt x="61385" y="67170"/>
                        <a:pt x="61289" y="67096"/>
                      </a:cubicBezTo>
                      <a:cubicBezTo>
                        <a:pt x="61126" y="66978"/>
                        <a:pt x="60919" y="66690"/>
                        <a:pt x="61318" y="67126"/>
                      </a:cubicBezTo>
                      <a:cubicBezTo>
                        <a:pt x="61037" y="66815"/>
                        <a:pt x="60631" y="66572"/>
                        <a:pt x="60313" y="66298"/>
                      </a:cubicBezTo>
                      <a:cubicBezTo>
                        <a:pt x="59937" y="65966"/>
                        <a:pt x="59567" y="65633"/>
                        <a:pt x="59205" y="65279"/>
                      </a:cubicBezTo>
                      <a:cubicBezTo>
                        <a:pt x="58496" y="64592"/>
                        <a:pt x="57824" y="63875"/>
                        <a:pt x="57181" y="63129"/>
                      </a:cubicBezTo>
                      <a:cubicBezTo>
                        <a:pt x="56863" y="62760"/>
                        <a:pt x="56560" y="62390"/>
                        <a:pt x="56257" y="62006"/>
                      </a:cubicBezTo>
                      <a:cubicBezTo>
                        <a:pt x="56065" y="61770"/>
                        <a:pt x="56257" y="61814"/>
                        <a:pt x="56324" y="62095"/>
                      </a:cubicBezTo>
                      <a:cubicBezTo>
                        <a:pt x="56309" y="62028"/>
                        <a:pt x="56191" y="61918"/>
                        <a:pt x="56146" y="61859"/>
                      </a:cubicBezTo>
                      <a:cubicBezTo>
                        <a:pt x="55969" y="61622"/>
                        <a:pt x="55799" y="61386"/>
                        <a:pt x="55629" y="61149"/>
                      </a:cubicBezTo>
                      <a:cubicBezTo>
                        <a:pt x="54462" y="59517"/>
                        <a:pt x="53420" y="57796"/>
                        <a:pt x="52497" y="56015"/>
                      </a:cubicBezTo>
                      <a:cubicBezTo>
                        <a:pt x="52024" y="55107"/>
                        <a:pt x="51588" y="54183"/>
                        <a:pt x="51174" y="53252"/>
                      </a:cubicBezTo>
                      <a:cubicBezTo>
                        <a:pt x="51130" y="53156"/>
                        <a:pt x="51078" y="52964"/>
                        <a:pt x="51019" y="52891"/>
                      </a:cubicBezTo>
                      <a:cubicBezTo>
                        <a:pt x="51019" y="52898"/>
                        <a:pt x="51218" y="53363"/>
                        <a:pt x="51100" y="53083"/>
                      </a:cubicBezTo>
                      <a:cubicBezTo>
                        <a:pt x="51012" y="52868"/>
                        <a:pt x="50923" y="52662"/>
                        <a:pt x="50842" y="52447"/>
                      </a:cubicBezTo>
                      <a:cubicBezTo>
                        <a:pt x="50650" y="51960"/>
                        <a:pt x="50465" y="51480"/>
                        <a:pt x="50288" y="50985"/>
                      </a:cubicBezTo>
                      <a:cubicBezTo>
                        <a:pt x="48788" y="46818"/>
                        <a:pt x="47879" y="42445"/>
                        <a:pt x="46955" y="38124"/>
                      </a:cubicBezTo>
                      <a:cubicBezTo>
                        <a:pt x="45042" y="29170"/>
                        <a:pt x="43210" y="19833"/>
                        <a:pt x="38068" y="12069"/>
                      </a:cubicBezTo>
                      <a:cubicBezTo>
                        <a:pt x="35969" y="8900"/>
                        <a:pt x="33332" y="6278"/>
                        <a:pt x="30111" y="4254"/>
                      </a:cubicBezTo>
                      <a:cubicBezTo>
                        <a:pt x="27170" y="2407"/>
                        <a:pt x="23808" y="1070"/>
                        <a:pt x="20388" y="449"/>
                      </a:cubicBezTo>
                      <a:cubicBezTo>
                        <a:pt x="16945" y="-171"/>
                        <a:pt x="13362" y="-223"/>
                        <a:pt x="9985" y="767"/>
                      </a:cubicBezTo>
                      <a:cubicBezTo>
                        <a:pt x="6557" y="1764"/>
                        <a:pt x="3653" y="3773"/>
                        <a:pt x="1526" y="6632"/>
                      </a:cubicBezTo>
                      <a:cubicBezTo>
                        <a:pt x="1068" y="7245"/>
                        <a:pt x="676" y="7903"/>
                        <a:pt x="329" y="8582"/>
                      </a:cubicBezTo>
                      <a:cubicBezTo>
                        <a:pt x="-307" y="9838"/>
                        <a:pt x="-41" y="11567"/>
                        <a:pt x="1297" y="12276"/>
                      </a:cubicBezTo>
                      <a:cubicBezTo>
                        <a:pt x="2530" y="12926"/>
                        <a:pt x="4311" y="12653"/>
                        <a:pt x="4991" y="11308"/>
                      </a:cubicBezTo>
                      <a:cubicBezTo>
                        <a:pt x="5338" y="10621"/>
                        <a:pt x="5840" y="10023"/>
                        <a:pt x="6188" y="9358"/>
                      </a:cubicBezTo>
                      <a:cubicBezTo>
                        <a:pt x="5848" y="10008"/>
                        <a:pt x="6047" y="9535"/>
                        <a:pt x="6225" y="9329"/>
                      </a:cubicBezTo>
                      <a:cubicBezTo>
                        <a:pt x="6335" y="9196"/>
                        <a:pt x="6446" y="9070"/>
                        <a:pt x="6564" y="8944"/>
                      </a:cubicBezTo>
                      <a:cubicBezTo>
                        <a:pt x="6823" y="8664"/>
                        <a:pt x="7096" y="8390"/>
                        <a:pt x="7385" y="8132"/>
                      </a:cubicBezTo>
                      <a:cubicBezTo>
                        <a:pt x="7510" y="8021"/>
                        <a:pt x="7636" y="7910"/>
                        <a:pt x="7761" y="7807"/>
                      </a:cubicBezTo>
                      <a:cubicBezTo>
                        <a:pt x="7835" y="7748"/>
                        <a:pt x="7916" y="7689"/>
                        <a:pt x="7983" y="7629"/>
                      </a:cubicBezTo>
                      <a:cubicBezTo>
                        <a:pt x="8005" y="7607"/>
                        <a:pt x="7488" y="7991"/>
                        <a:pt x="7717" y="7836"/>
                      </a:cubicBezTo>
                      <a:cubicBezTo>
                        <a:pt x="8035" y="7622"/>
                        <a:pt x="8338" y="7401"/>
                        <a:pt x="8655" y="7201"/>
                      </a:cubicBezTo>
                      <a:cubicBezTo>
                        <a:pt x="8958" y="7016"/>
                        <a:pt x="9269" y="6839"/>
                        <a:pt x="9586" y="6684"/>
                      </a:cubicBezTo>
                      <a:cubicBezTo>
                        <a:pt x="9734" y="6610"/>
                        <a:pt x="9882" y="6536"/>
                        <a:pt x="10037" y="6470"/>
                      </a:cubicBezTo>
                      <a:cubicBezTo>
                        <a:pt x="10103" y="6440"/>
                        <a:pt x="10170" y="6411"/>
                        <a:pt x="10229" y="6381"/>
                      </a:cubicBezTo>
                      <a:cubicBezTo>
                        <a:pt x="10702" y="6159"/>
                        <a:pt x="9749" y="6558"/>
                        <a:pt x="10044" y="6462"/>
                      </a:cubicBezTo>
                      <a:cubicBezTo>
                        <a:pt x="10754" y="6219"/>
                        <a:pt x="11448" y="5960"/>
                        <a:pt x="12179" y="5790"/>
                      </a:cubicBezTo>
                      <a:cubicBezTo>
                        <a:pt x="12512" y="5709"/>
                        <a:pt x="12852" y="5642"/>
                        <a:pt x="13192" y="5583"/>
                      </a:cubicBezTo>
                      <a:cubicBezTo>
                        <a:pt x="13384" y="5546"/>
                        <a:pt x="13583" y="5532"/>
                        <a:pt x="13775" y="5495"/>
                      </a:cubicBezTo>
                      <a:cubicBezTo>
                        <a:pt x="13812" y="5495"/>
                        <a:pt x="13125" y="5569"/>
                        <a:pt x="13428" y="5546"/>
                      </a:cubicBezTo>
                      <a:cubicBezTo>
                        <a:pt x="13554" y="5539"/>
                        <a:pt x="13679" y="5517"/>
                        <a:pt x="13797" y="5509"/>
                      </a:cubicBezTo>
                      <a:cubicBezTo>
                        <a:pt x="15356" y="5354"/>
                        <a:pt x="16849" y="5539"/>
                        <a:pt x="18400" y="5591"/>
                      </a:cubicBezTo>
                      <a:cubicBezTo>
                        <a:pt x="17565" y="5561"/>
                        <a:pt x="18223" y="5569"/>
                        <a:pt x="18459" y="5605"/>
                      </a:cubicBezTo>
                      <a:cubicBezTo>
                        <a:pt x="18644" y="5635"/>
                        <a:pt x="18821" y="5665"/>
                        <a:pt x="19006" y="5701"/>
                      </a:cubicBezTo>
                      <a:cubicBezTo>
                        <a:pt x="19427" y="5775"/>
                        <a:pt x="19841" y="5864"/>
                        <a:pt x="20255" y="5967"/>
                      </a:cubicBezTo>
                      <a:cubicBezTo>
                        <a:pt x="21038" y="6152"/>
                        <a:pt x="21814" y="6381"/>
                        <a:pt x="22575" y="6640"/>
                      </a:cubicBezTo>
                      <a:cubicBezTo>
                        <a:pt x="22959" y="6773"/>
                        <a:pt x="23343" y="6913"/>
                        <a:pt x="23720" y="7061"/>
                      </a:cubicBezTo>
                      <a:cubicBezTo>
                        <a:pt x="23816" y="7098"/>
                        <a:pt x="24429" y="7349"/>
                        <a:pt x="24001" y="7171"/>
                      </a:cubicBezTo>
                      <a:cubicBezTo>
                        <a:pt x="23579" y="6994"/>
                        <a:pt x="24303" y="7305"/>
                        <a:pt x="24422" y="7364"/>
                      </a:cubicBezTo>
                      <a:cubicBezTo>
                        <a:pt x="25160" y="7703"/>
                        <a:pt x="25885" y="8080"/>
                        <a:pt x="26594" y="8486"/>
                      </a:cubicBezTo>
                      <a:cubicBezTo>
                        <a:pt x="27296" y="8893"/>
                        <a:pt x="27983" y="9336"/>
                        <a:pt x="28640" y="9809"/>
                      </a:cubicBezTo>
                      <a:cubicBezTo>
                        <a:pt x="28795" y="9920"/>
                        <a:pt x="28943" y="10038"/>
                        <a:pt x="29098" y="10149"/>
                      </a:cubicBezTo>
                      <a:cubicBezTo>
                        <a:pt x="29387" y="10348"/>
                        <a:pt x="28670" y="9801"/>
                        <a:pt x="28936" y="10023"/>
                      </a:cubicBezTo>
                      <a:cubicBezTo>
                        <a:pt x="28995" y="10075"/>
                        <a:pt x="29061" y="10126"/>
                        <a:pt x="29128" y="10171"/>
                      </a:cubicBezTo>
                      <a:cubicBezTo>
                        <a:pt x="29460" y="10437"/>
                        <a:pt x="29793" y="10717"/>
                        <a:pt x="30111" y="11005"/>
                      </a:cubicBezTo>
                      <a:cubicBezTo>
                        <a:pt x="30702" y="11545"/>
                        <a:pt x="31270" y="12106"/>
                        <a:pt x="31802" y="12704"/>
                      </a:cubicBezTo>
                      <a:cubicBezTo>
                        <a:pt x="31943" y="12860"/>
                        <a:pt x="32083" y="13022"/>
                        <a:pt x="32216" y="13185"/>
                      </a:cubicBezTo>
                      <a:cubicBezTo>
                        <a:pt x="32297" y="13281"/>
                        <a:pt x="32659" y="13761"/>
                        <a:pt x="32401" y="13406"/>
                      </a:cubicBezTo>
                      <a:cubicBezTo>
                        <a:pt x="32127" y="13030"/>
                        <a:pt x="32504" y="13554"/>
                        <a:pt x="32571" y="13635"/>
                      </a:cubicBezTo>
                      <a:cubicBezTo>
                        <a:pt x="32763" y="13901"/>
                        <a:pt x="32955" y="14175"/>
                        <a:pt x="33147" y="14448"/>
                      </a:cubicBezTo>
                      <a:cubicBezTo>
                        <a:pt x="34403" y="16287"/>
                        <a:pt x="35474" y="18252"/>
                        <a:pt x="36383" y="20284"/>
                      </a:cubicBezTo>
                      <a:cubicBezTo>
                        <a:pt x="36487" y="20513"/>
                        <a:pt x="36590" y="20749"/>
                        <a:pt x="36693" y="20986"/>
                      </a:cubicBezTo>
                      <a:cubicBezTo>
                        <a:pt x="36819" y="21266"/>
                        <a:pt x="36642" y="20867"/>
                        <a:pt x="36634" y="20845"/>
                      </a:cubicBezTo>
                      <a:cubicBezTo>
                        <a:pt x="36686" y="20978"/>
                        <a:pt x="36745" y="21111"/>
                        <a:pt x="36797" y="21251"/>
                      </a:cubicBezTo>
                      <a:cubicBezTo>
                        <a:pt x="37018" y="21791"/>
                        <a:pt x="37225" y="22337"/>
                        <a:pt x="37425" y="22884"/>
                      </a:cubicBezTo>
                      <a:cubicBezTo>
                        <a:pt x="37802" y="23918"/>
                        <a:pt x="38149" y="24960"/>
                        <a:pt x="38474" y="26016"/>
                      </a:cubicBezTo>
                      <a:cubicBezTo>
                        <a:pt x="39796" y="30323"/>
                        <a:pt x="40705" y="34748"/>
                        <a:pt x="41643" y="39150"/>
                      </a:cubicBezTo>
                      <a:cubicBezTo>
                        <a:pt x="42560" y="43428"/>
                        <a:pt x="43446" y="47756"/>
                        <a:pt x="44879" y="51901"/>
                      </a:cubicBezTo>
                      <a:cubicBezTo>
                        <a:pt x="46239" y="55838"/>
                        <a:pt x="48056" y="59657"/>
                        <a:pt x="50398" y="63107"/>
                      </a:cubicBezTo>
                      <a:cubicBezTo>
                        <a:pt x="54994" y="69881"/>
                        <a:pt x="61680" y="75525"/>
                        <a:pt x="70117" y="76234"/>
                      </a:cubicBezTo>
                      <a:cubicBezTo>
                        <a:pt x="71048" y="76315"/>
                        <a:pt x="71979" y="76315"/>
                        <a:pt x="72910" y="76249"/>
                      </a:cubicBezTo>
                      <a:cubicBezTo>
                        <a:pt x="74314" y="76153"/>
                        <a:pt x="75681" y="75074"/>
                        <a:pt x="75614" y="73545"/>
                      </a:cubicBezTo>
                      <a:cubicBezTo>
                        <a:pt x="75555" y="72164"/>
                        <a:pt x="74425" y="70745"/>
                        <a:pt x="72910" y="70841"/>
                      </a:cubicBezTo>
                      <a:lnTo>
                        <a:pt x="72910" y="70841"/>
                      </a:lnTo>
                      <a:close/>
                    </a:path>
                  </a:pathLst>
                </a:custGeom>
                <a:grpFill/>
                <a:ln w="737" cap="flat">
                  <a:noFill/>
                  <a:prstDash val="solid"/>
                  <a:miter/>
                </a:ln>
              </p:spPr>
              <p:txBody>
                <a:bodyPr/>
                <a:lstStyle/>
                <a:p>
                  <a:endParaRPr lang="en-US"/>
                </a:p>
              </p:txBody>
            </p:sp>
            <p:sp>
              <p:nvSpPr>
                <p:cNvPr id="644" name="Freeform 643">
                  <a:extLst>
                    <a:ext uri="{FF2B5EF4-FFF2-40B4-BE49-F238E27FC236}">
                      <a16:creationId xmlns:a16="http://schemas.microsoft.com/office/drawing/2014/main" id="{32BA35AD-B956-A098-D921-5A890BDD4D25}"/>
                    </a:ext>
                  </a:extLst>
                </p:cNvPr>
                <p:cNvSpPr/>
                <p:nvPr/>
              </p:nvSpPr>
              <p:spPr>
                <a:xfrm>
                  <a:off x="2669087" y="5101855"/>
                  <a:ext cx="151191" cy="110283"/>
                </a:xfrm>
                <a:custGeom>
                  <a:avLst/>
                  <a:gdLst>
                    <a:gd name="csX0" fmla="*/ 5367 w 151191"/>
                    <a:gd name="csY0" fmla="*/ 107570 h 110283"/>
                    <a:gd name="csX1" fmla="*/ 5729 w 151191"/>
                    <a:gd name="csY1" fmla="*/ 102643 h 110283"/>
                    <a:gd name="csX2" fmla="*/ 5973 w 151191"/>
                    <a:gd name="csY2" fmla="*/ 100412 h 110283"/>
                    <a:gd name="csX3" fmla="*/ 6113 w 151191"/>
                    <a:gd name="csY3" fmla="*/ 99297 h 110283"/>
                    <a:gd name="csX4" fmla="*/ 6135 w 151191"/>
                    <a:gd name="csY4" fmla="*/ 99127 h 110283"/>
                    <a:gd name="csX5" fmla="*/ 6231 w 151191"/>
                    <a:gd name="csY5" fmla="*/ 98462 h 110283"/>
                    <a:gd name="csX6" fmla="*/ 8041 w 151191"/>
                    <a:gd name="csY6" fmla="*/ 88984 h 110283"/>
                    <a:gd name="csX7" fmla="*/ 10679 w 151191"/>
                    <a:gd name="csY7" fmla="*/ 79699 h 110283"/>
                    <a:gd name="csX8" fmla="*/ 12252 w 151191"/>
                    <a:gd name="csY8" fmla="*/ 75252 h 110283"/>
                    <a:gd name="csX9" fmla="*/ 13109 w 151191"/>
                    <a:gd name="csY9" fmla="*/ 73058 h 110283"/>
                    <a:gd name="csX10" fmla="*/ 13575 w 151191"/>
                    <a:gd name="csY10" fmla="*/ 71913 h 110283"/>
                    <a:gd name="csX11" fmla="*/ 13745 w 151191"/>
                    <a:gd name="csY11" fmla="*/ 71499 h 110283"/>
                    <a:gd name="csX12" fmla="*/ 13915 w 151191"/>
                    <a:gd name="csY12" fmla="*/ 71107 h 110283"/>
                    <a:gd name="csX13" fmla="*/ 22914 w 151191"/>
                    <a:gd name="csY13" fmla="*/ 54280 h 110283"/>
                    <a:gd name="csX14" fmla="*/ 25692 w 151191"/>
                    <a:gd name="csY14" fmla="*/ 50187 h 110283"/>
                    <a:gd name="csX15" fmla="*/ 27014 w 151191"/>
                    <a:gd name="csY15" fmla="*/ 48370 h 110283"/>
                    <a:gd name="csX16" fmla="*/ 27686 w 151191"/>
                    <a:gd name="csY16" fmla="*/ 47469 h 110283"/>
                    <a:gd name="csX17" fmla="*/ 28093 w 151191"/>
                    <a:gd name="csY17" fmla="*/ 46929 h 110283"/>
                    <a:gd name="csX18" fmla="*/ 28218 w 151191"/>
                    <a:gd name="csY18" fmla="*/ 46767 h 110283"/>
                    <a:gd name="csX19" fmla="*/ 34469 w 151191"/>
                    <a:gd name="csY19" fmla="*/ 39409 h 110283"/>
                    <a:gd name="csX20" fmla="*/ 41332 w 151191"/>
                    <a:gd name="csY20" fmla="*/ 32628 h 110283"/>
                    <a:gd name="csX21" fmla="*/ 44901 w 151191"/>
                    <a:gd name="csY21" fmla="*/ 29540 h 110283"/>
                    <a:gd name="csX22" fmla="*/ 46733 w 151191"/>
                    <a:gd name="csY22" fmla="*/ 28055 h 110283"/>
                    <a:gd name="csX23" fmla="*/ 47176 w 151191"/>
                    <a:gd name="csY23" fmla="*/ 27708 h 110283"/>
                    <a:gd name="csX24" fmla="*/ 47339 w 151191"/>
                    <a:gd name="csY24" fmla="*/ 27582 h 110283"/>
                    <a:gd name="csX25" fmla="*/ 48410 w 151191"/>
                    <a:gd name="csY25" fmla="*/ 26770 h 110283"/>
                    <a:gd name="csX26" fmla="*/ 65336 w 151191"/>
                    <a:gd name="csY26" fmla="*/ 16435 h 110283"/>
                    <a:gd name="csX27" fmla="*/ 70065 w 151191"/>
                    <a:gd name="csY27" fmla="*/ 14263 h 110283"/>
                    <a:gd name="csX28" fmla="*/ 70501 w 151191"/>
                    <a:gd name="csY28" fmla="*/ 14079 h 110283"/>
                    <a:gd name="csX29" fmla="*/ 70730 w 151191"/>
                    <a:gd name="csY29" fmla="*/ 13983 h 110283"/>
                    <a:gd name="csX30" fmla="*/ 71823 w 151191"/>
                    <a:gd name="csY30" fmla="*/ 13532 h 110283"/>
                    <a:gd name="csX31" fmla="*/ 74246 w 151191"/>
                    <a:gd name="csY31" fmla="*/ 12587 h 110283"/>
                    <a:gd name="csX32" fmla="*/ 83918 w 151191"/>
                    <a:gd name="csY32" fmla="*/ 9440 h 110283"/>
                    <a:gd name="csX33" fmla="*/ 93840 w 151191"/>
                    <a:gd name="csY33" fmla="*/ 7172 h 110283"/>
                    <a:gd name="csX34" fmla="*/ 98753 w 151191"/>
                    <a:gd name="csY34" fmla="*/ 6389 h 110283"/>
                    <a:gd name="csX35" fmla="*/ 98975 w 151191"/>
                    <a:gd name="csY35" fmla="*/ 6359 h 110283"/>
                    <a:gd name="csX36" fmla="*/ 99447 w 151191"/>
                    <a:gd name="csY36" fmla="*/ 6300 h 110283"/>
                    <a:gd name="csX37" fmla="*/ 100740 w 151191"/>
                    <a:gd name="csY37" fmla="*/ 6145 h 110283"/>
                    <a:gd name="csX38" fmla="*/ 103452 w 151191"/>
                    <a:gd name="csY38" fmla="*/ 5872 h 110283"/>
                    <a:gd name="csX39" fmla="*/ 123540 w 151191"/>
                    <a:gd name="csY39" fmla="*/ 5849 h 110283"/>
                    <a:gd name="csX40" fmla="*/ 126015 w 151191"/>
                    <a:gd name="csY40" fmla="*/ 6093 h 110283"/>
                    <a:gd name="csX41" fmla="*/ 127308 w 151191"/>
                    <a:gd name="csY41" fmla="*/ 6241 h 110283"/>
                    <a:gd name="csX42" fmla="*/ 127781 w 151191"/>
                    <a:gd name="csY42" fmla="*/ 6300 h 110283"/>
                    <a:gd name="csX43" fmla="*/ 128254 w 151191"/>
                    <a:gd name="csY43" fmla="*/ 6359 h 110283"/>
                    <a:gd name="csX44" fmla="*/ 128239 w 151191"/>
                    <a:gd name="csY44" fmla="*/ 6359 h 110283"/>
                    <a:gd name="csX45" fmla="*/ 133145 w 151191"/>
                    <a:gd name="csY45" fmla="*/ 7150 h 110283"/>
                    <a:gd name="csX46" fmla="*/ 143045 w 151191"/>
                    <a:gd name="csY46" fmla="*/ 9469 h 110283"/>
                    <a:gd name="csX47" fmla="*/ 147788 w 151191"/>
                    <a:gd name="csY47" fmla="*/ 10947 h 110283"/>
                    <a:gd name="csX48" fmla="*/ 151113 w 151191"/>
                    <a:gd name="csY48" fmla="*/ 9063 h 110283"/>
                    <a:gd name="csX49" fmla="*/ 149229 w 151191"/>
                    <a:gd name="csY49" fmla="*/ 5739 h 110283"/>
                    <a:gd name="csX50" fmla="*/ 108188 w 151191"/>
                    <a:gd name="csY50" fmla="*/ 132 h 110283"/>
                    <a:gd name="csX51" fmla="*/ 67257 w 151191"/>
                    <a:gd name="csY51" fmla="*/ 9646 h 110283"/>
                    <a:gd name="csX52" fmla="*/ 33878 w 151191"/>
                    <a:gd name="csY52" fmla="*/ 32288 h 110283"/>
                    <a:gd name="csX53" fmla="*/ 11048 w 151191"/>
                    <a:gd name="csY53" fmla="*/ 64496 h 110283"/>
                    <a:gd name="csX54" fmla="*/ 343 w 151191"/>
                    <a:gd name="csY54" fmla="*/ 102872 h 110283"/>
                    <a:gd name="csX55" fmla="*/ 3 w 151191"/>
                    <a:gd name="csY55" fmla="*/ 107578 h 110283"/>
                    <a:gd name="csX56" fmla="*/ 2707 w 151191"/>
                    <a:gd name="csY56" fmla="*/ 110281 h 110283"/>
                    <a:gd name="csX57" fmla="*/ 5411 w 151191"/>
                    <a:gd name="csY57" fmla="*/ 107578 h 110283"/>
                    <a:gd name="csX58" fmla="*/ 5411 w 151191"/>
                    <a:gd name="csY58" fmla="*/ 107578 h 1102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Lst>
                  <a:rect l="l" t="t" r="r" b="b"/>
                  <a:pathLst>
                    <a:path w="151191" h="110283">
                      <a:moveTo>
                        <a:pt x="5367" y="107570"/>
                      </a:moveTo>
                      <a:cubicBezTo>
                        <a:pt x="5448" y="105923"/>
                        <a:pt x="5566" y="104283"/>
                        <a:pt x="5729" y="102643"/>
                      </a:cubicBezTo>
                      <a:cubicBezTo>
                        <a:pt x="5803" y="101897"/>
                        <a:pt x="5884" y="101151"/>
                        <a:pt x="5973" y="100412"/>
                      </a:cubicBezTo>
                      <a:cubicBezTo>
                        <a:pt x="6017" y="100043"/>
                        <a:pt x="6061" y="99666"/>
                        <a:pt x="6113" y="99297"/>
                      </a:cubicBezTo>
                      <a:cubicBezTo>
                        <a:pt x="6209" y="98543"/>
                        <a:pt x="6032" y="99873"/>
                        <a:pt x="6135" y="99127"/>
                      </a:cubicBezTo>
                      <a:cubicBezTo>
                        <a:pt x="6165" y="98905"/>
                        <a:pt x="6194" y="98684"/>
                        <a:pt x="6231" y="98462"/>
                      </a:cubicBezTo>
                      <a:cubicBezTo>
                        <a:pt x="6689" y="95278"/>
                        <a:pt x="7295" y="92117"/>
                        <a:pt x="8041" y="88984"/>
                      </a:cubicBezTo>
                      <a:cubicBezTo>
                        <a:pt x="8780" y="85852"/>
                        <a:pt x="9667" y="82757"/>
                        <a:pt x="10679" y="79699"/>
                      </a:cubicBezTo>
                      <a:cubicBezTo>
                        <a:pt x="11174" y="78207"/>
                        <a:pt x="11698" y="76722"/>
                        <a:pt x="12252" y="75252"/>
                      </a:cubicBezTo>
                      <a:cubicBezTo>
                        <a:pt x="12533" y="74513"/>
                        <a:pt x="12814" y="73782"/>
                        <a:pt x="13109" y="73058"/>
                      </a:cubicBezTo>
                      <a:cubicBezTo>
                        <a:pt x="13265" y="72674"/>
                        <a:pt x="13420" y="72297"/>
                        <a:pt x="13575" y="71913"/>
                      </a:cubicBezTo>
                      <a:cubicBezTo>
                        <a:pt x="13634" y="71772"/>
                        <a:pt x="13693" y="71639"/>
                        <a:pt x="13745" y="71499"/>
                      </a:cubicBezTo>
                      <a:cubicBezTo>
                        <a:pt x="13494" y="72105"/>
                        <a:pt x="13870" y="71218"/>
                        <a:pt x="13915" y="71107"/>
                      </a:cubicBezTo>
                      <a:cubicBezTo>
                        <a:pt x="16434" y="65257"/>
                        <a:pt x="19449" y="59628"/>
                        <a:pt x="22914" y="54280"/>
                      </a:cubicBezTo>
                      <a:cubicBezTo>
                        <a:pt x="23807" y="52898"/>
                        <a:pt x="24731" y="51532"/>
                        <a:pt x="25692" y="50187"/>
                      </a:cubicBezTo>
                      <a:cubicBezTo>
                        <a:pt x="26127" y="49574"/>
                        <a:pt x="26563" y="48968"/>
                        <a:pt x="27014" y="48370"/>
                      </a:cubicBezTo>
                      <a:cubicBezTo>
                        <a:pt x="27236" y="48067"/>
                        <a:pt x="27465" y="47771"/>
                        <a:pt x="27686" y="47469"/>
                      </a:cubicBezTo>
                      <a:cubicBezTo>
                        <a:pt x="27819" y="47291"/>
                        <a:pt x="27960" y="47114"/>
                        <a:pt x="28093" y="46929"/>
                      </a:cubicBezTo>
                      <a:cubicBezTo>
                        <a:pt x="28551" y="46331"/>
                        <a:pt x="27760" y="47358"/>
                        <a:pt x="28218" y="46767"/>
                      </a:cubicBezTo>
                      <a:cubicBezTo>
                        <a:pt x="30198" y="44233"/>
                        <a:pt x="32282" y="41773"/>
                        <a:pt x="34469" y="39409"/>
                      </a:cubicBezTo>
                      <a:cubicBezTo>
                        <a:pt x="36656" y="37053"/>
                        <a:pt x="38946" y="34785"/>
                        <a:pt x="41332" y="32628"/>
                      </a:cubicBezTo>
                      <a:cubicBezTo>
                        <a:pt x="42500" y="31572"/>
                        <a:pt x="43689" y="30545"/>
                        <a:pt x="44901" y="29540"/>
                      </a:cubicBezTo>
                      <a:cubicBezTo>
                        <a:pt x="45507" y="29038"/>
                        <a:pt x="46120" y="28543"/>
                        <a:pt x="46733" y="28055"/>
                      </a:cubicBezTo>
                      <a:cubicBezTo>
                        <a:pt x="46881" y="27937"/>
                        <a:pt x="47029" y="27826"/>
                        <a:pt x="47176" y="27708"/>
                      </a:cubicBezTo>
                      <a:cubicBezTo>
                        <a:pt x="47243" y="27656"/>
                        <a:pt x="47841" y="27198"/>
                        <a:pt x="47339" y="27582"/>
                      </a:cubicBezTo>
                      <a:cubicBezTo>
                        <a:pt x="47693" y="27309"/>
                        <a:pt x="48055" y="27036"/>
                        <a:pt x="48410" y="26770"/>
                      </a:cubicBezTo>
                      <a:cubicBezTo>
                        <a:pt x="53707" y="22803"/>
                        <a:pt x="59389" y="19346"/>
                        <a:pt x="65336" y="16435"/>
                      </a:cubicBezTo>
                      <a:cubicBezTo>
                        <a:pt x="66895" y="15674"/>
                        <a:pt x="68469" y="14950"/>
                        <a:pt x="70065" y="14263"/>
                      </a:cubicBezTo>
                      <a:cubicBezTo>
                        <a:pt x="70213" y="14204"/>
                        <a:pt x="70353" y="14138"/>
                        <a:pt x="70501" y="14079"/>
                      </a:cubicBezTo>
                      <a:cubicBezTo>
                        <a:pt x="71225" y="13768"/>
                        <a:pt x="69998" y="14286"/>
                        <a:pt x="70730" y="13983"/>
                      </a:cubicBezTo>
                      <a:cubicBezTo>
                        <a:pt x="71092" y="13835"/>
                        <a:pt x="71461" y="13680"/>
                        <a:pt x="71823" y="13532"/>
                      </a:cubicBezTo>
                      <a:cubicBezTo>
                        <a:pt x="72628" y="13207"/>
                        <a:pt x="73434" y="12889"/>
                        <a:pt x="74246" y="12587"/>
                      </a:cubicBezTo>
                      <a:cubicBezTo>
                        <a:pt x="77423" y="11390"/>
                        <a:pt x="80652" y="10341"/>
                        <a:pt x="83918" y="9440"/>
                      </a:cubicBezTo>
                      <a:cubicBezTo>
                        <a:pt x="87191" y="8538"/>
                        <a:pt x="90500" y="7778"/>
                        <a:pt x="93840" y="7172"/>
                      </a:cubicBezTo>
                      <a:cubicBezTo>
                        <a:pt x="95473" y="6876"/>
                        <a:pt x="97105" y="6618"/>
                        <a:pt x="98753" y="6389"/>
                      </a:cubicBezTo>
                      <a:cubicBezTo>
                        <a:pt x="99536" y="6278"/>
                        <a:pt x="98192" y="6463"/>
                        <a:pt x="98975" y="6359"/>
                      </a:cubicBezTo>
                      <a:cubicBezTo>
                        <a:pt x="99130" y="6337"/>
                        <a:pt x="99285" y="6322"/>
                        <a:pt x="99447" y="6300"/>
                      </a:cubicBezTo>
                      <a:cubicBezTo>
                        <a:pt x="99876" y="6248"/>
                        <a:pt x="100312" y="6197"/>
                        <a:pt x="100740" y="6145"/>
                      </a:cubicBezTo>
                      <a:cubicBezTo>
                        <a:pt x="101642" y="6042"/>
                        <a:pt x="102543" y="5953"/>
                        <a:pt x="103452" y="5872"/>
                      </a:cubicBezTo>
                      <a:cubicBezTo>
                        <a:pt x="110131" y="5273"/>
                        <a:pt x="116861" y="5259"/>
                        <a:pt x="123540" y="5849"/>
                      </a:cubicBezTo>
                      <a:cubicBezTo>
                        <a:pt x="124368" y="5923"/>
                        <a:pt x="125188" y="6005"/>
                        <a:pt x="126015" y="6093"/>
                      </a:cubicBezTo>
                      <a:cubicBezTo>
                        <a:pt x="126444" y="6138"/>
                        <a:pt x="126880" y="6189"/>
                        <a:pt x="127308" y="6241"/>
                      </a:cubicBezTo>
                      <a:cubicBezTo>
                        <a:pt x="127463" y="6263"/>
                        <a:pt x="127619" y="6278"/>
                        <a:pt x="127781" y="6300"/>
                      </a:cubicBezTo>
                      <a:cubicBezTo>
                        <a:pt x="127936" y="6322"/>
                        <a:pt x="128091" y="6337"/>
                        <a:pt x="128254" y="6359"/>
                      </a:cubicBezTo>
                      <a:cubicBezTo>
                        <a:pt x="127929" y="6315"/>
                        <a:pt x="127921" y="6315"/>
                        <a:pt x="128239" y="6359"/>
                      </a:cubicBezTo>
                      <a:cubicBezTo>
                        <a:pt x="129879" y="6596"/>
                        <a:pt x="131512" y="6847"/>
                        <a:pt x="133145" y="7150"/>
                      </a:cubicBezTo>
                      <a:cubicBezTo>
                        <a:pt x="136477" y="7770"/>
                        <a:pt x="139787" y="8538"/>
                        <a:pt x="143045" y="9469"/>
                      </a:cubicBezTo>
                      <a:cubicBezTo>
                        <a:pt x="144641" y="9927"/>
                        <a:pt x="146222" y="10422"/>
                        <a:pt x="147788" y="10947"/>
                      </a:cubicBezTo>
                      <a:cubicBezTo>
                        <a:pt x="149126" y="11397"/>
                        <a:pt x="150803" y="10430"/>
                        <a:pt x="151113" y="9063"/>
                      </a:cubicBezTo>
                      <a:cubicBezTo>
                        <a:pt x="151453" y="7571"/>
                        <a:pt x="150662" y="6226"/>
                        <a:pt x="149229" y="5739"/>
                      </a:cubicBezTo>
                      <a:cubicBezTo>
                        <a:pt x="136078" y="1314"/>
                        <a:pt x="122040" y="-533"/>
                        <a:pt x="108188" y="132"/>
                      </a:cubicBezTo>
                      <a:cubicBezTo>
                        <a:pt x="94084" y="811"/>
                        <a:pt x="80209" y="4040"/>
                        <a:pt x="67257" y="9646"/>
                      </a:cubicBezTo>
                      <a:cubicBezTo>
                        <a:pt x="54838" y="15024"/>
                        <a:pt x="43482" y="22759"/>
                        <a:pt x="33878" y="32288"/>
                      </a:cubicBezTo>
                      <a:cubicBezTo>
                        <a:pt x="24502" y="41588"/>
                        <a:pt x="16730" y="52581"/>
                        <a:pt x="11048" y="64496"/>
                      </a:cubicBezTo>
                      <a:cubicBezTo>
                        <a:pt x="5293" y="76581"/>
                        <a:pt x="1614" y="89546"/>
                        <a:pt x="343" y="102872"/>
                      </a:cubicBezTo>
                      <a:cubicBezTo>
                        <a:pt x="195" y="104438"/>
                        <a:pt x="84" y="106004"/>
                        <a:pt x="3" y="107578"/>
                      </a:cubicBezTo>
                      <a:cubicBezTo>
                        <a:pt x="-71" y="108989"/>
                        <a:pt x="1296" y="110341"/>
                        <a:pt x="2707" y="110281"/>
                      </a:cubicBezTo>
                      <a:cubicBezTo>
                        <a:pt x="4229" y="110215"/>
                        <a:pt x="5330" y="109092"/>
                        <a:pt x="5411" y="107578"/>
                      </a:cubicBezTo>
                      <a:lnTo>
                        <a:pt x="5411" y="107578"/>
                      </a:lnTo>
                      <a:close/>
                    </a:path>
                  </a:pathLst>
                </a:custGeom>
                <a:grpFill/>
                <a:ln w="737" cap="flat">
                  <a:noFill/>
                  <a:prstDash val="solid"/>
                  <a:miter/>
                </a:ln>
              </p:spPr>
              <p:txBody>
                <a:bodyPr/>
                <a:lstStyle/>
                <a:p>
                  <a:endParaRPr lang="en-US"/>
                </a:p>
              </p:txBody>
            </p:sp>
            <p:sp>
              <p:nvSpPr>
                <p:cNvPr id="645" name="Freeform 644">
                  <a:extLst>
                    <a:ext uri="{FF2B5EF4-FFF2-40B4-BE49-F238E27FC236}">
                      <a16:creationId xmlns:a16="http://schemas.microsoft.com/office/drawing/2014/main" id="{1E92F8AE-B1CA-778F-1FCF-E18049258AA3}"/>
                    </a:ext>
                  </a:extLst>
                </p:cNvPr>
                <p:cNvSpPr/>
                <p:nvPr/>
              </p:nvSpPr>
              <p:spPr>
                <a:xfrm>
                  <a:off x="2642119" y="5066493"/>
                  <a:ext cx="81164" cy="55007"/>
                </a:xfrm>
                <a:custGeom>
                  <a:avLst/>
                  <a:gdLst>
                    <a:gd name="csX0" fmla="*/ 81089 w 81164"/>
                    <a:gd name="csY0" fmla="*/ 51583 h 55007"/>
                    <a:gd name="csX1" fmla="*/ 73553 w 81164"/>
                    <a:gd name="csY1" fmla="*/ 33056 h 55007"/>
                    <a:gd name="csX2" fmla="*/ 60705 w 81164"/>
                    <a:gd name="csY2" fmla="*/ 17816 h 55007"/>
                    <a:gd name="csX3" fmla="*/ 44008 w 81164"/>
                    <a:gd name="csY3" fmla="*/ 6728 h 55007"/>
                    <a:gd name="csX4" fmla="*/ 24873 w 81164"/>
                    <a:gd name="csY4" fmla="*/ 744 h 55007"/>
                    <a:gd name="csX5" fmla="*/ 4430 w 81164"/>
                    <a:gd name="csY5" fmla="*/ 944 h 55007"/>
                    <a:gd name="csX6" fmla="*/ 1992 w 81164"/>
                    <a:gd name="csY6" fmla="*/ 1439 h 55007"/>
                    <a:gd name="csX7" fmla="*/ 108 w 81164"/>
                    <a:gd name="csY7" fmla="*/ 4763 h 55007"/>
                    <a:gd name="csX8" fmla="*/ 3432 w 81164"/>
                    <a:gd name="csY8" fmla="*/ 6646 h 55007"/>
                    <a:gd name="csX9" fmla="*/ 8139 w 81164"/>
                    <a:gd name="csY9" fmla="*/ 5797 h 55007"/>
                    <a:gd name="csX10" fmla="*/ 7873 w 81164"/>
                    <a:gd name="csY10" fmla="*/ 5834 h 55007"/>
                    <a:gd name="csX11" fmla="*/ 8146 w 81164"/>
                    <a:gd name="csY11" fmla="*/ 5797 h 55007"/>
                    <a:gd name="csX12" fmla="*/ 8781 w 81164"/>
                    <a:gd name="csY12" fmla="*/ 5723 h 55007"/>
                    <a:gd name="csX13" fmla="*/ 9964 w 81164"/>
                    <a:gd name="csY13" fmla="*/ 5605 h 55007"/>
                    <a:gd name="csX14" fmla="*/ 12335 w 81164"/>
                    <a:gd name="csY14" fmla="*/ 5442 h 55007"/>
                    <a:gd name="csX15" fmla="*/ 21895 w 81164"/>
                    <a:gd name="csY15" fmla="*/ 5760 h 55007"/>
                    <a:gd name="csX16" fmla="*/ 22442 w 81164"/>
                    <a:gd name="csY16" fmla="*/ 5827 h 55007"/>
                    <a:gd name="csX17" fmla="*/ 22715 w 81164"/>
                    <a:gd name="csY17" fmla="*/ 5856 h 55007"/>
                    <a:gd name="csX18" fmla="*/ 23077 w 81164"/>
                    <a:gd name="csY18" fmla="*/ 5908 h 55007"/>
                    <a:gd name="csX19" fmla="*/ 23713 w 81164"/>
                    <a:gd name="csY19" fmla="*/ 6004 h 55007"/>
                    <a:gd name="csX20" fmla="*/ 26055 w 81164"/>
                    <a:gd name="csY20" fmla="*/ 6410 h 55007"/>
                    <a:gd name="csX21" fmla="*/ 30687 w 81164"/>
                    <a:gd name="csY21" fmla="*/ 7489 h 55007"/>
                    <a:gd name="csX22" fmla="*/ 35238 w 81164"/>
                    <a:gd name="csY22" fmla="*/ 8907 h 55007"/>
                    <a:gd name="csX23" fmla="*/ 37558 w 81164"/>
                    <a:gd name="csY23" fmla="*/ 9771 h 55007"/>
                    <a:gd name="csX24" fmla="*/ 38578 w 81164"/>
                    <a:gd name="csY24" fmla="*/ 10185 h 55007"/>
                    <a:gd name="csX25" fmla="*/ 38607 w 81164"/>
                    <a:gd name="csY25" fmla="*/ 10200 h 55007"/>
                    <a:gd name="csX26" fmla="*/ 39280 w 81164"/>
                    <a:gd name="csY26" fmla="*/ 10488 h 55007"/>
                    <a:gd name="csX27" fmla="*/ 47754 w 81164"/>
                    <a:gd name="csY27" fmla="*/ 14913 h 55007"/>
                    <a:gd name="csX28" fmla="*/ 51744 w 81164"/>
                    <a:gd name="csY28" fmla="*/ 17550 h 55007"/>
                    <a:gd name="csX29" fmla="*/ 53672 w 81164"/>
                    <a:gd name="csY29" fmla="*/ 18968 h 55007"/>
                    <a:gd name="csX30" fmla="*/ 53783 w 81164"/>
                    <a:gd name="csY30" fmla="*/ 19050 h 55007"/>
                    <a:gd name="csX31" fmla="*/ 54219 w 81164"/>
                    <a:gd name="csY31" fmla="*/ 19389 h 55007"/>
                    <a:gd name="csX32" fmla="*/ 55150 w 81164"/>
                    <a:gd name="csY32" fmla="*/ 20143 h 55007"/>
                    <a:gd name="csX33" fmla="*/ 62124 w 81164"/>
                    <a:gd name="csY33" fmla="*/ 26784 h 55007"/>
                    <a:gd name="csX34" fmla="*/ 65197 w 81164"/>
                    <a:gd name="csY34" fmla="*/ 30418 h 55007"/>
                    <a:gd name="csX35" fmla="*/ 65367 w 81164"/>
                    <a:gd name="csY35" fmla="*/ 30633 h 55007"/>
                    <a:gd name="csX36" fmla="*/ 65227 w 81164"/>
                    <a:gd name="csY36" fmla="*/ 30448 h 55007"/>
                    <a:gd name="csX37" fmla="*/ 65611 w 81164"/>
                    <a:gd name="csY37" fmla="*/ 30958 h 55007"/>
                    <a:gd name="csX38" fmla="*/ 66313 w 81164"/>
                    <a:gd name="csY38" fmla="*/ 31911 h 55007"/>
                    <a:gd name="csX39" fmla="*/ 67665 w 81164"/>
                    <a:gd name="csY39" fmla="*/ 33861 h 55007"/>
                    <a:gd name="csX40" fmla="*/ 72327 w 81164"/>
                    <a:gd name="csY40" fmla="*/ 42216 h 55007"/>
                    <a:gd name="csX41" fmla="*/ 72770 w 81164"/>
                    <a:gd name="csY41" fmla="*/ 43213 h 55007"/>
                    <a:gd name="csX42" fmla="*/ 72785 w 81164"/>
                    <a:gd name="csY42" fmla="*/ 43242 h 55007"/>
                    <a:gd name="csX43" fmla="*/ 73066 w 81164"/>
                    <a:gd name="csY43" fmla="*/ 43915 h 55007"/>
                    <a:gd name="csX44" fmla="*/ 73908 w 81164"/>
                    <a:gd name="csY44" fmla="*/ 46138 h 55007"/>
                    <a:gd name="csX45" fmla="*/ 75319 w 81164"/>
                    <a:gd name="csY45" fmla="*/ 50689 h 55007"/>
                    <a:gd name="csX46" fmla="*/ 75881 w 81164"/>
                    <a:gd name="csY46" fmla="*/ 53016 h 55007"/>
                    <a:gd name="csX47" fmla="*/ 79205 w 81164"/>
                    <a:gd name="csY47" fmla="*/ 54899 h 55007"/>
                    <a:gd name="csX48" fmla="*/ 81089 w 81164"/>
                    <a:gd name="csY48" fmla="*/ 51575 h 55007"/>
                    <a:gd name="csX49" fmla="*/ 81089 w 81164"/>
                    <a:gd name="csY49" fmla="*/ 51575 h 550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Lst>
                  <a:rect l="l" t="t" r="r" b="b"/>
                  <a:pathLst>
                    <a:path w="81164" h="55007">
                      <a:moveTo>
                        <a:pt x="81089" y="51583"/>
                      </a:moveTo>
                      <a:cubicBezTo>
                        <a:pt x="79663" y="45052"/>
                        <a:pt x="77055" y="38751"/>
                        <a:pt x="73553" y="33056"/>
                      </a:cubicBezTo>
                      <a:cubicBezTo>
                        <a:pt x="70066" y="27382"/>
                        <a:pt x="65692" y="22219"/>
                        <a:pt x="60705" y="17816"/>
                      </a:cubicBezTo>
                      <a:cubicBezTo>
                        <a:pt x="55681" y="13384"/>
                        <a:pt x="50059" y="9609"/>
                        <a:pt x="44008" y="6728"/>
                      </a:cubicBezTo>
                      <a:cubicBezTo>
                        <a:pt x="37950" y="3847"/>
                        <a:pt x="31515" y="1749"/>
                        <a:pt x="24873" y="744"/>
                      </a:cubicBezTo>
                      <a:cubicBezTo>
                        <a:pt x="18061" y="-283"/>
                        <a:pt x="11212" y="-275"/>
                        <a:pt x="4430" y="944"/>
                      </a:cubicBezTo>
                      <a:cubicBezTo>
                        <a:pt x="3610" y="1091"/>
                        <a:pt x="2804" y="1254"/>
                        <a:pt x="1992" y="1439"/>
                      </a:cubicBezTo>
                      <a:cubicBezTo>
                        <a:pt x="610" y="1749"/>
                        <a:pt x="-328" y="3418"/>
                        <a:pt x="108" y="4763"/>
                      </a:cubicBezTo>
                      <a:cubicBezTo>
                        <a:pt x="573" y="6211"/>
                        <a:pt x="1955" y="6979"/>
                        <a:pt x="3432" y="6646"/>
                      </a:cubicBezTo>
                      <a:cubicBezTo>
                        <a:pt x="4991" y="6292"/>
                        <a:pt x="6565" y="6056"/>
                        <a:pt x="8139" y="5797"/>
                      </a:cubicBezTo>
                      <a:cubicBezTo>
                        <a:pt x="8146" y="5797"/>
                        <a:pt x="7562" y="5871"/>
                        <a:pt x="7873" y="5834"/>
                      </a:cubicBezTo>
                      <a:cubicBezTo>
                        <a:pt x="7961" y="5827"/>
                        <a:pt x="8057" y="5812"/>
                        <a:pt x="8146" y="5797"/>
                      </a:cubicBezTo>
                      <a:cubicBezTo>
                        <a:pt x="8360" y="5767"/>
                        <a:pt x="8567" y="5745"/>
                        <a:pt x="8781" y="5723"/>
                      </a:cubicBezTo>
                      <a:cubicBezTo>
                        <a:pt x="9173" y="5679"/>
                        <a:pt x="9572" y="5642"/>
                        <a:pt x="9964" y="5605"/>
                      </a:cubicBezTo>
                      <a:cubicBezTo>
                        <a:pt x="10754" y="5531"/>
                        <a:pt x="11545" y="5479"/>
                        <a:pt x="12335" y="5442"/>
                      </a:cubicBezTo>
                      <a:cubicBezTo>
                        <a:pt x="15527" y="5287"/>
                        <a:pt x="18726" y="5398"/>
                        <a:pt x="21895" y="5760"/>
                      </a:cubicBezTo>
                      <a:cubicBezTo>
                        <a:pt x="22080" y="5782"/>
                        <a:pt x="22257" y="5804"/>
                        <a:pt x="22442" y="5827"/>
                      </a:cubicBezTo>
                      <a:cubicBezTo>
                        <a:pt x="22546" y="5841"/>
                        <a:pt x="23144" y="5923"/>
                        <a:pt x="22715" y="5856"/>
                      </a:cubicBezTo>
                      <a:cubicBezTo>
                        <a:pt x="22294" y="5797"/>
                        <a:pt x="22952" y="5893"/>
                        <a:pt x="23077" y="5908"/>
                      </a:cubicBezTo>
                      <a:cubicBezTo>
                        <a:pt x="23292" y="5937"/>
                        <a:pt x="23499" y="5967"/>
                        <a:pt x="23713" y="6004"/>
                      </a:cubicBezTo>
                      <a:cubicBezTo>
                        <a:pt x="24496" y="6122"/>
                        <a:pt x="25272" y="6262"/>
                        <a:pt x="26055" y="6410"/>
                      </a:cubicBezTo>
                      <a:cubicBezTo>
                        <a:pt x="27614" y="6713"/>
                        <a:pt x="29158" y="7075"/>
                        <a:pt x="30687" y="7489"/>
                      </a:cubicBezTo>
                      <a:cubicBezTo>
                        <a:pt x="32217" y="7902"/>
                        <a:pt x="33739" y="8383"/>
                        <a:pt x="35238" y="8907"/>
                      </a:cubicBezTo>
                      <a:cubicBezTo>
                        <a:pt x="36014" y="9180"/>
                        <a:pt x="36790" y="9468"/>
                        <a:pt x="37558" y="9771"/>
                      </a:cubicBezTo>
                      <a:cubicBezTo>
                        <a:pt x="37898" y="9904"/>
                        <a:pt x="38238" y="10045"/>
                        <a:pt x="38578" y="10185"/>
                      </a:cubicBezTo>
                      <a:cubicBezTo>
                        <a:pt x="38873" y="10303"/>
                        <a:pt x="39006" y="10377"/>
                        <a:pt x="38607" y="10200"/>
                      </a:cubicBezTo>
                      <a:cubicBezTo>
                        <a:pt x="38829" y="10303"/>
                        <a:pt x="39058" y="10392"/>
                        <a:pt x="39280" y="10488"/>
                      </a:cubicBezTo>
                      <a:cubicBezTo>
                        <a:pt x="42205" y="11766"/>
                        <a:pt x="45035" y="13243"/>
                        <a:pt x="47754" y="14913"/>
                      </a:cubicBezTo>
                      <a:cubicBezTo>
                        <a:pt x="49113" y="15747"/>
                        <a:pt x="50443" y="16627"/>
                        <a:pt x="51744" y="17550"/>
                      </a:cubicBezTo>
                      <a:cubicBezTo>
                        <a:pt x="52394" y="18015"/>
                        <a:pt x="53037" y="18488"/>
                        <a:pt x="53672" y="18968"/>
                      </a:cubicBezTo>
                      <a:cubicBezTo>
                        <a:pt x="54056" y="19264"/>
                        <a:pt x="53251" y="18636"/>
                        <a:pt x="53783" y="19050"/>
                      </a:cubicBezTo>
                      <a:cubicBezTo>
                        <a:pt x="53930" y="19160"/>
                        <a:pt x="54071" y="19279"/>
                        <a:pt x="54219" y="19389"/>
                      </a:cubicBezTo>
                      <a:cubicBezTo>
                        <a:pt x="54529" y="19641"/>
                        <a:pt x="54839" y="19892"/>
                        <a:pt x="55150" y="20143"/>
                      </a:cubicBezTo>
                      <a:cubicBezTo>
                        <a:pt x="57625" y="22189"/>
                        <a:pt x="59959" y="24405"/>
                        <a:pt x="62124" y="26784"/>
                      </a:cubicBezTo>
                      <a:cubicBezTo>
                        <a:pt x="63195" y="27958"/>
                        <a:pt x="64215" y="29170"/>
                        <a:pt x="65197" y="30418"/>
                      </a:cubicBezTo>
                      <a:cubicBezTo>
                        <a:pt x="65257" y="30492"/>
                        <a:pt x="65308" y="30566"/>
                        <a:pt x="65367" y="30633"/>
                      </a:cubicBezTo>
                      <a:cubicBezTo>
                        <a:pt x="65367" y="30633"/>
                        <a:pt x="65042" y="30211"/>
                        <a:pt x="65227" y="30448"/>
                      </a:cubicBezTo>
                      <a:cubicBezTo>
                        <a:pt x="65353" y="30618"/>
                        <a:pt x="65486" y="30788"/>
                        <a:pt x="65611" y="30958"/>
                      </a:cubicBezTo>
                      <a:cubicBezTo>
                        <a:pt x="65848" y="31275"/>
                        <a:pt x="66084" y="31593"/>
                        <a:pt x="66313" y="31911"/>
                      </a:cubicBezTo>
                      <a:cubicBezTo>
                        <a:pt x="66778" y="32553"/>
                        <a:pt x="67229" y="33203"/>
                        <a:pt x="67665" y="33861"/>
                      </a:cubicBezTo>
                      <a:cubicBezTo>
                        <a:pt x="69438" y="36520"/>
                        <a:pt x="71004" y="39312"/>
                        <a:pt x="72327" y="42216"/>
                      </a:cubicBezTo>
                      <a:cubicBezTo>
                        <a:pt x="72482" y="42548"/>
                        <a:pt x="72630" y="42880"/>
                        <a:pt x="72770" y="43213"/>
                      </a:cubicBezTo>
                      <a:cubicBezTo>
                        <a:pt x="72896" y="43508"/>
                        <a:pt x="72977" y="43627"/>
                        <a:pt x="72785" y="43242"/>
                      </a:cubicBezTo>
                      <a:cubicBezTo>
                        <a:pt x="72896" y="43457"/>
                        <a:pt x="72970" y="43693"/>
                        <a:pt x="73066" y="43915"/>
                      </a:cubicBezTo>
                      <a:cubicBezTo>
                        <a:pt x="73361" y="44646"/>
                        <a:pt x="73642" y="45392"/>
                        <a:pt x="73908" y="46138"/>
                      </a:cubicBezTo>
                      <a:cubicBezTo>
                        <a:pt x="74440" y="47638"/>
                        <a:pt x="74913" y="49152"/>
                        <a:pt x="75319" y="50689"/>
                      </a:cubicBezTo>
                      <a:cubicBezTo>
                        <a:pt x="75526" y="51464"/>
                        <a:pt x="75711" y="52240"/>
                        <a:pt x="75881" y="53016"/>
                      </a:cubicBezTo>
                      <a:cubicBezTo>
                        <a:pt x="76184" y="54397"/>
                        <a:pt x="77868" y="55335"/>
                        <a:pt x="79205" y="54899"/>
                      </a:cubicBezTo>
                      <a:cubicBezTo>
                        <a:pt x="80661" y="54427"/>
                        <a:pt x="81414" y="53060"/>
                        <a:pt x="81089" y="51575"/>
                      </a:cubicBezTo>
                      <a:lnTo>
                        <a:pt x="81089" y="51575"/>
                      </a:lnTo>
                      <a:close/>
                    </a:path>
                  </a:pathLst>
                </a:custGeom>
                <a:grpFill/>
                <a:ln w="737" cap="flat">
                  <a:noFill/>
                  <a:prstDash val="solid"/>
                  <a:miter/>
                </a:ln>
              </p:spPr>
              <p:txBody>
                <a:bodyPr/>
                <a:lstStyle/>
                <a:p>
                  <a:endParaRPr lang="en-US"/>
                </a:p>
              </p:txBody>
            </p:sp>
            <p:sp>
              <p:nvSpPr>
                <p:cNvPr id="646" name="Freeform 645">
                  <a:extLst>
                    <a:ext uri="{FF2B5EF4-FFF2-40B4-BE49-F238E27FC236}">
                      <a16:creationId xmlns:a16="http://schemas.microsoft.com/office/drawing/2014/main" id="{39E25745-A5AD-A6E7-5AFE-E92B34F1F06B}"/>
                    </a:ext>
                  </a:extLst>
                </p:cNvPr>
                <p:cNvSpPr/>
                <p:nvPr/>
              </p:nvSpPr>
              <p:spPr>
                <a:xfrm>
                  <a:off x="2797438" y="5249890"/>
                  <a:ext cx="51008" cy="145071"/>
                </a:xfrm>
                <a:custGeom>
                  <a:avLst/>
                  <a:gdLst>
                    <a:gd name="csX0" fmla="*/ 49685 w 51008"/>
                    <a:gd name="csY0" fmla="*/ 140054 h 145071"/>
                    <a:gd name="csX1" fmla="*/ 43235 w 51008"/>
                    <a:gd name="csY1" fmla="*/ 135969 h 145071"/>
                    <a:gd name="csX2" fmla="*/ 40154 w 51008"/>
                    <a:gd name="csY2" fmla="*/ 133723 h 145071"/>
                    <a:gd name="csX3" fmla="*/ 39925 w 51008"/>
                    <a:gd name="csY3" fmla="*/ 133546 h 145071"/>
                    <a:gd name="csX4" fmla="*/ 39777 w 51008"/>
                    <a:gd name="csY4" fmla="*/ 133435 h 145071"/>
                    <a:gd name="csX5" fmla="*/ 39031 w 51008"/>
                    <a:gd name="csY5" fmla="*/ 132844 h 145071"/>
                    <a:gd name="csX6" fmla="*/ 37553 w 51008"/>
                    <a:gd name="csY6" fmla="*/ 131640 h 145071"/>
                    <a:gd name="csX7" fmla="*/ 26707 w 51008"/>
                    <a:gd name="csY7" fmla="*/ 120922 h 145071"/>
                    <a:gd name="csX8" fmla="*/ 24284 w 51008"/>
                    <a:gd name="csY8" fmla="*/ 117974 h 145071"/>
                    <a:gd name="csX9" fmla="*/ 23959 w 51008"/>
                    <a:gd name="csY9" fmla="*/ 117553 h 145071"/>
                    <a:gd name="csX10" fmla="*/ 23989 w 51008"/>
                    <a:gd name="csY10" fmla="*/ 117597 h 145071"/>
                    <a:gd name="csX11" fmla="*/ 23412 w 51008"/>
                    <a:gd name="csY11" fmla="*/ 116836 h 145071"/>
                    <a:gd name="csX12" fmla="*/ 22282 w 51008"/>
                    <a:gd name="csY12" fmla="*/ 115300 h 145071"/>
                    <a:gd name="csX13" fmla="*/ 18071 w 51008"/>
                    <a:gd name="csY13" fmla="*/ 108925 h 145071"/>
                    <a:gd name="csX14" fmla="*/ 14391 w 51008"/>
                    <a:gd name="csY14" fmla="*/ 102232 h 145071"/>
                    <a:gd name="csX15" fmla="*/ 12766 w 51008"/>
                    <a:gd name="csY15" fmla="*/ 98782 h 145071"/>
                    <a:gd name="csX16" fmla="*/ 12382 w 51008"/>
                    <a:gd name="csY16" fmla="*/ 97911 h 145071"/>
                    <a:gd name="csX17" fmla="*/ 12197 w 51008"/>
                    <a:gd name="csY17" fmla="*/ 97482 h 145071"/>
                    <a:gd name="csX18" fmla="*/ 11480 w 51008"/>
                    <a:gd name="csY18" fmla="*/ 95717 h 145071"/>
                    <a:gd name="csX19" fmla="*/ 7107 w 51008"/>
                    <a:gd name="csY19" fmla="*/ 81112 h 145071"/>
                    <a:gd name="csX20" fmla="*/ 6412 w 51008"/>
                    <a:gd name="csY20" fmla="*/ 77360 h 145071"/>
                    <a:gd name="csX21" fmla="*/ 6117 w 51008"/>
                    <a:gd name="csY21" fmla="*/ 75380 h 145071"/>
                    <a:gd name="csX22" fmla="*/ 6065 w 51008"/>
                    <a:gd name="csY22" fmla="*/ 74988 h 145071"/>
                    <a:gd name="csX23" fmla="*/ 5932 w 51008"/>
                    <a:gd name="csY23" fmla="*/ 73880 h 145071"/>
                    <a:gd name="csX24" fmla="*/ 5407 w 51008"/>
                    <a:gd name="csY24" fmla="*/ 65865 h 145071"/>
                    <a:gd name="csX25" fmla="*/ 5607 w 51008"/>
                    <a:gd name="csY25" fmla="*/ 57843 h 145071"/>
                    <a:gd name="csX26" fmla="*/ 5976 w 51008"/>
                    <a:gd name="csY26" fmla="*/ 53846 h 145071"/>
                    <a:gd name="csX27" fmla="*/ 6094 w 51008"/>
                    <a:gd name="csY27" fmla="*/ 52849 h 145071"/>
                    <a:gd name="csX28" fmla="*/ 6168 w 51008"/>
                    <a:gd name="csY28" fmla="*/ 52295 h 145071"/>
                    <a:gd name="csX29" fmla="*/ 6168 w 51008"/>
                    <a:gd name="csY29" fmla="*/ 52347 h 145071"/>
                    <a:gd name="csX30" fmla="*/ 6464 w 51008"/>
                    <a:gd name="csY30" fmla="*/ 50360 h 145071"/>
                    <a:gd name="csX31" fmla="*/ 10357 w 51008"/>
                    <a:gd name="csY31" fmla="*/ 34780 h 145071"/>
                    <a:gd name="csX32" fmla="*/ 11746 w 51008"/>
                    <a:gd name="csY32" fmla="*/ 31005 h 145071"/>
                    <a:gd name="csX33" fmla="*/ 12500 w 51008"/>
                    <a:gd name="csY33" fmla="*/ 29144 h 145071"/>
                    <a:gd name="csX34" fmla="*/ 12485 w 51008"/>
                    <a:gd name="csY34" fmla="*/ 29173 h 145071"/>
                    <a:gd name="csX35" fmla="*/ 12662 w 51008"/>
                    <a:gd name="csY35" fmla="*/ 28760 h 145071"/>
                    <a:gd name="csX36" fmla="*/ 13113 w 51008"/>
                    <a:gd name="csY36" fmla="*/ 27740 h 145071"/>
                    <a:gd name="csX37" fmla="*/ 16696 w 51008"/>
                    <a:gd name="csY37" fmla="*/ 20552 h 145071"/>
                    <a:gd name="csX38" fmla="*/ 20900 w 51008"/>
                    <a:gd name="csY38" fmla="*/ 13712 h 145071"/>
                    <a:gd name="csX39" fmla="*/ 23228 w 51008"/>
                    <a:gd name="csY39" fmla="*/ 10439 h 145071"/>
                    <a:gd name="csX40" fmla="*/ 23833 w 51008"/>
                    <a:gd name="csY40" fmla="*/ 9634 h 145071"/>
                    <a:gd name="csX41" fmla="*/ 23885 w 51008"/>
                    <a:gd name="csY41" fmla="*/ 9560 h 145071"/>
                    <a:gd name="csX42" fmla="*/ 24159 w 51008"/>
                    <a:gd name="csY42" fmla="*/ 9206 h 145071"/>
                    <a:gd name="csX43" fmla="*/ 25414 w 51008"/>
                    <a:gd name="csY43" fmla="*/ 7640 h 145071"/>
                    <a:gd name="csX44" fmla="*/ 28045 w 51008"/>
                    <a:gd name="csY44" fmla="*/ 4596 h 145071"/>
                    <a:gd name="csX45" fmla="*/ 28045 w 51008"/>
                    <a:gd name="csY45" fmla="*/ 777 h 145071"/>
                    <a:gd name="csX46" fmla="*/ 24225 w 51008"/>
                    <a:gd name="csY46" fmla="*/ 777 h 145071"/>
                    <a:gd name="csX47" fmla="*/ 6619 w 51008"/>
                    <a:gd name="csY47" fmla="*/ 29350 h 145071"/>
                    <a:gd name="csX48" fmla="*/ 29 w 51008"/>
                    <a:gd name="csY48" fmla="*/ 61839 h 145071"/>
                    <a:gd name="csX49" fmla="*/ 4979 w 51008"/>
                    <a:gd name="csY49" fmla="*/ 93663 h 145071"/>
                    <a:gd name="csX50" fmla="*/ 20339 w 51008"/>
                    <a:gd name="csY50" fmla="*/ 121616 h 145071"/>
                    <a:gd name="csX51" fmla="*/ 43700 w 51008"/>
                    <a:gd name="csY51" fmla="*/ 142750 h 145071"/>
                    <a:gd name="csX52" fmla="*/ 46973 w 51008"/>
                    <a:gd name="csY52" fmla="*/ 144723 h 145071"/>
                    <a:gd name="csX53" fmla="*/ 50667 w 51008"/>
                    <a:gd name="csY53" fmla="*/ 143755 h 145071"/>
                    <a:gd name="csX54" fmla="*/ 49699 w 51008"/>
                    <a:gd name="csY54" fmla="*/ 140062 h 145071"/>
                    <a:gd name="csX55" fmla="*/ 49699 w 51008"/>
                    <a:gd name="csY55" fmla="*/ 140062 h 1450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51008" h="145071">
                      <a:moveTo>
                        <a:pt x="49685" y="140054"/>
                      </a:moveTo>
                      <a:cubicBezTo>
                        <a:pt x="47475" y="138784"/>
                        <a:pt x="45326" y="137424"/>
                        <a:pt x="43235" y="135969"/>
                      </a:cubicBezTo>
                      <a:cubicBezTo>
                        <a:pt x="42193" y="135245"/>
                        <a:pt x="41159" y="134492"/>
                        <a:pt x="40154" y="133723"/>
                      </a:cubicBezTo>
                      <a:cubicBezTo>
                        <a:pt x="40146" y="133716"/>
                        <a:pt x="39592" y="133288"/>
                        <a:pt x="39925" y="133546"/>
                      </a:cubicBezTo>
                      <a:cubicBezTo>
                        <a:pt x="40206" y="133768"/>
                        <a:pt x="39844" y="133487"/>
                        <a:pt x="39777" y="133435"/>
                      </a:cubicBezTo>
                      <a:cubicBezTo>
                        <a:pt x="39526" y="133236"/>
                        <a:pt x="39275" y="133044"/>
                        <a:pt x="39031" y="132844"/>
                      </a:cubicBezTo>
                      <a:cubicBezTo>
                        <a:pt x="38536" y="132445"/>
                        <a:pt x="38041" y="132047"/>
                        <a:pt x="37553" y="131640"/>
                      </a:cubicBezTo>
                      <a:cubicBezTo>
                        <a:pt x="33645" y="128375"/>
                        <a:pt x="30017" y="124785"/>
                        <a:pt x="26707" y="120922"/>
                      </a:cubicBezTo>
                      <a:cubicBezTo>
                        <a:pt x="25880" y="119954"/>
                        <a:pt x="25067" y="118971"/>
                        <a:pt x="24284" y="117974"/>
                      </a:cubicBezTo>
                      <a:cubicBezTo>
                        <a:pt x="24173" y="117834"/>
                        <a:pt x="24070" y="117693"/>
                        <a:pt x="23959" y="117553"/>
                      </a:cubicBezTo>
                      <a:cubicBezTo>
                        <a:pt x="23715" y="117243"/>
                        <a:pt x="24232" y="117908"/>
                        <a:pt x="23989" y="117597"/>
                      </a:cubicBezTo>
                      <a:cubicBezTo>
                        <a:pt x="23796" y="117346"/>
                        <a:pt x="23604" y="117095"/>
                        <a:pt x="23412" y="116836"/>
                      </a:cubicBezTo>
                      <a:cubicBezTo>
                        <a:pt x="23028" y="116327"/>
                        <a:pt x="22651" y="115817"/>
                        <a:pt x="22282" y="115300"/>
                      </a:cubicBezTo>
                      <a:cubicBezTo>
                        <a:pt x="20789" y="113231"/>
                        <a:pt x="19386" y="111111"/>
                        <a:pt x="18071" y="108925"/>
                      </a:cubicBezTo>
                      <a:cubicBezTo>
                        <a:pt x="16756" y="106746"/>
                        <a:pt x="15529" y="104515"/>
                        <a:pt x="14391" y="102232"/>
                      </a:cubicBezTo>
                      <a:cubicBezTo>
                        <a:pt x="13822" y="101094"/>
                        <a:pt x="13283" y="99942"/>
                        <a:pt x="12766" y="98782"/>
                      </a:cubicBezTo>
                      <a:cubicBezTo>
                        <a:pt x="12633" y="98494"/>
                        <a:pt x="12507" y="98199"/>
                        <a:pt x="12382" y="97911"/>
                      </a:cubicBezTo>
                      <a:cubicBezTo>
                        <a:pt x="12315" y="97763"/>
                        <a:pt x="11938" y="96869"/>
                        <a:pt x="12197" y="97482"/>
                      </a:cubicBezTo>
                      <a:cubicBezTo>
                        <a:pt x="11953" y="96891"/>
                        <a:pt x="11709" y="96308"/>
                        <a:pt x="11480" y="95717"/>
                      </a:cubicBezTo>
                      <a:cubicBezTo>
                        <a:pt x="9611" y="90981"/>
                        <a:pt x="8141" y="86091"/>
                        <a:pt x="7107" y="81112"/>
                      </a:cubicBezTo>
                      <a:cubicBezTo>
                        <a:pt x="6848" y="79864"/>
                        <a:pt x="6619" y="78615"/>
                        <a:pt x="6412" y="77360"/>
                      </a:cubicBezTo>
                      <a:cubicBezTo>
                        <a:pt x="6309" y="76702"/>
                        <a:pt x="6213" y="76045"/>
                        <a:pt x="6117" y="75380"/>
                      </a:cubicBezTo>
                      <a:cubicBezTo>
                        <a:pt x="6198" y="75978"/>
                        <a:pt x="6094" y="75210"/>
                        <a:pt x="6065" y="74988"/>
                      </a:cubicBezTo>
                      <a:cubicBezTo>
                        <a:pt x="6021" y="74619"/>
                        <a:pt x="5976" y="74250"/>
                        <a:pt x="5932" y="73880"/>
                      </a:cubicBezTo>
                      <a:cubicBezTo>
                        <a:pt x="5636" y="71221"/>
                        <a:pt x="5459" y="68547"/>
                        <a:pt x="5407" y="65865"/>
                      </a:cubicBezTo>
                      <a:cubicBezTo>
                        <a:pt x="5356" y="63191"/>
                        <a:pt x="5422" y="60509"/>
                        <a:pt x="5607" y="57843"/>
                      </a:cubicBezTo>
                      <a:cubicBezTo>
                        <a:pt x="5703" y="56506"/>
                        <a:pt x="5821" y="55176"/>
                        <a:pt x="5976" y="53846"/>
                      </a:cubicBezTo>
                      <a:cubicBezTo>
                        <a:pt x="6013" y="53514"/>
                        <a:pt x="6050" y="53181"/>
                        <a:pt x="6094" y="52849"/>
                      </a:cubicBezTo>
                      <a:cubicBezTo>
                        <a:pt x="6117" y="52664"/>
                        <a:pt x="6139" y="52480"/>
                        <a:pt x="6168" y="52295"/>
                      </a:cubicBezTo>
                      <a:cubicBezTo>
                        <a:pt x="6154" y="52391"/>
                        <a:pt x="6087" y="52864"/>
                        <a:pt x="6168" y="52347"/>
                      </a:cubicBezTo>
                      <a:cubicBezTo>
                        <a:pt x="6264" y="51682"/>
                        <a:pt x="6360" y="51024"/>
                        <a:pt x="6464" y="50360"/>
                      </a:cubicBezTo>
                      <a:cubicBezTo>
                        <a:pt x="7313" y="45070"/>
                        <a:pt x="8621" y="39848"/>
                        <a:pt x="10357" y="34780"/>
                      </a:cubicBezTo>
                      <a:cubicBezTo>
                        <a:pt x="10793" y="33509"/>
                        <a:pt x="11251" y="32254"/>
                        <a:pt x="11746" y="31005"/>
                      </a:cubicBezTo>
                      <a:cubicBezTo>
                        <a:pt x="11990" y="30385"/>
                        <a:pt x="12241" y="29764"/>
                        <a:pt x="12500" y="29144"/>
                      </a:cubicBezTo>
                      <a:cubicBezTo>
                        <a:pt x="12544" y="29040"/>
                        <a:pt x="12707" y="28671"/>
                        <a:pt x="12485" y="29173"/>
                      </a:cubicBezTo>
                      <a:cubicBezTo>
                        <a:pt x="12544" y="29040"/>
                        <a:pt x="12603" y="28900"/>
                        <a:pt x="12662" y="28760"/>
                      </a:cubicBezTo>
                      <a:cubicBezTo>
                        <a:pt x="12810" y="28420"/>
                        <a:pt x="12958" y="28080"/>
                        <a:pt x="13113" y="27740"/>
                      </a:cubicBezTo>
                      <a:cubicBezTo>
                        <a:pt x="14207" y="25295"/>
                        <a:pt x="15396" y="22894"/>
                        <a:pt x="16696" y="20552"/>
                      </a:cubicBezTo>
                      <a:cubicBezTo>
                        <a:pt x="17997" y="18211"/>
                        <a:pt x="19393" y="15928"/>
                        <a:pt x="20900" y="13712"/>
                      </a:cubicBezTo>
                      <a:cubicBezTo>
                        <a:pt x="21654" y="12604"/>
                        <a:pt x="22430" y="11511"/>
                        <a:pt x="23228" y="10439"/>
                      </a:cubicBezTo>
                      <a:cubicBezTo>
                        <a:pt x="23427" y="10174"/>
                        <a:pt x="23627" y="9908"/>
                        <a:pt x="23833" y="9634"/>
                      </a:cubicBezTo>
                      <a:cubicBezTo>
                        <a:pt x="23915" y="9523"/>
                        <a:pt x="24232" y="9125"/>
                        <a:pt x="23885" y="9560"/>
                      </a:cubicBezTo>
                      <a:cubicBezTo>
                        <a:pt x="23974" y="9442"/>
                        <a:pt x="24070" y="9324"/>
                        <a:pt x="24159" y="9206"/>
                      </a:cubicBezTo>
                      <a:cubicBezTo>
                        <a:pt x="24572" y="8681"/>
                        <a:pt x="24993" y="8157"/>
                        <a:pt x="25414" y="7640"/>
                      </a:cubicBezTo>
                      <a:cubicBezTo>
                        <a:pt x="26264" y="6606"/>
                        <a:pt x="27143" y="5594"/>
                        <a:pt x="28045" y="4596"/>
                      </a:cubicBezTo>
                      <a:cubicBezTo>
                        <a:pt x="28990" y="3547"/>
                        <a:pt x="29160" y="1797"/>
                        <a:pt x="28045" y="777"/>
                      </a:cubicBezTo>
                      <a:cubicBezTo>
                        <a:pt x="27010" y="-168"/>
                        <a:pt x="25237" y="-346"/>
                        <a:pt x="24225" y="777"/>
                      </a:cubicBezTo>
                      <a:cubicBezTo>
                        <a:pt x="16660" y="9161"/>
                        <a:pt x="10764" y="18861"/>
                        <a:pt x="6619" y="29350"/>
                      </a:cubicBezTo>
                      <a:cubicBezTo>
                        <a:pt x="2541" y="39670"/>
                        <a:pt x="310" y="50744"/>
                        <a:pt x="29" y="61839"/>
                      </a:cubicBezTo>
                      <a:cubicBezTo>
                        <a:pt x="-245" y="72624"/>
                        <a:pt x="1433" y="83469"/>
                        <a:pt x="4979" y="93663"/>
                      </a:cubicBezTo>
                      <a:cubicBezTo>
                        <a:pt x="8503" y="103783"/>
                        <a:pt x="13719" y="113187"/>
                        <a:pt x="20339" y="121616"/>
                      </a:cubicBezTo>
                      <a:cubicBezTo>
                        <a:pt x="26848" y="129912"/>
                        <a:pt x="34790" y="137107"/>
                        <a:pt x="43700" y="142750"/>
                      </a:cubicBezTo>
                      <a:cubicBezTo>
                        <a:pt x="44779" y="143430"/>
                        <a:pt x="45865" y="144088"/>
                        <a:pt x="46973" y="144723"/>
                      </a:cubicBezTo>
                      <a:cubicBezTo>
                        <a:pt x="48200" y="145425"/>
                        <a:pt x="49987" y="145048"/>
                        <a:pt x="50667" y="143755"/>
                      </a:cubicBezTo>
                      <a:cubicBezTo>
                        <a:pt x="51347" y="142470"/>
                        <a:pt x="51007" y="140808"/>
                        <a:pt x="49699" y="140062"/>
                      </a:cubicBezTo>
                      <a:lnTo>
                        <a:pt x="49699" y="140062"/>
                      </a:lnTo>
                      <a:close/>
                    </a:path>
                  </a:pathLst>
                </a:custGeom>
                <a:grpFill/>
                <a:ln w="737" cap="flat">
                  <a:noFill/>
                  <a:prstDash val="solid"/>
                  <a:miter/>
                </a:ln>
              </p:spPr>
              <p:txBody>
                <a:bodyPr/>
                <a:lstStyle/>
                <a:p>
                  <a:endParaRPr lang="en-US"/>
                </a:p>
              </p:txBody>
            </p:sp>
            <p:sp>
              <p:nvSpPr>
                <p:cNvPr id="647" name="Freeform 646">
                  <a:extLst>
                    <a:ext uri="{FF2B5EF4-FFF2-40B4-BE49-F238E27FC236}">
                      <a16:creationId xmlns:a16="http://schemas.microsoft.com/office/drawing/2014/main" id="{213CB3C3-6928-E7EB-F58E-A71672A52F50}"/>
                    </a:ext>
                  </a:extLst>
                </p:cNvPr>
                <p:cNvSpPr/>
                <p:nvPr/>
              </p:nvSpPr>
              <p:spPr>
                <a:xfrm>
                  <a:off x="2701759" y="5278827"/>
                  <a:ext cx="103202" cy="24906"/>
                </a:xfrm>
                <a:custGeom>
                  <a:avLst/>
                  <a:gdLst>
                    <a:gd name="csX0" fmla="*/ 99143 w 103202"/>
                    <a:gd name="csY0" fmla="*/ 10512 h 24906"/>
                    <a:gd name="csX1" fmla="*/ 94474 w 103202"/>
                    <a:gd name="csY1" fmla="*/ 12684 h 24906"/>
                    <a:gd name="csX2" fmla="*/ 94363 w 103202"/>
                    <a:gd name="csY2" fmla="*/ 12735 h 24906"/>
                    <a:gd name="csX3" fmla="*/ 93794 w 103202"/>
                    <a:gd name="csY3" fmla="*/ 12972 h 24906"/>
                    <a:gd name="csX4" fmla="*/ 92841 w 103202"/>
                    <a:gd name="csY4" fmla="*/ 13356 h 24906"/>
                    <a:gd name="csX5" fmla="*/ 90344 w 103202"/>
                    <a:gd name="csY5" fmla="*/ 14301 h 24906"/>
                    <a:gd name="csX6" fmla="*/ 80695 w 103202"/>
                    <a:gd name="csY6" fmla="*/ 17153 h 24906"/>
                    <a:gd name="csX7" fmla="*/ 75871 w 103202"/>
                    <a:gd name="csY7" fmla="*/ 18150 h 24906"/>
                    <a:gd name="csX8" fmla="*/ 73440 w 103202"/>
                    <a:gd name="csY8" fmla="*/ 18549 h 24906"/>
                    <a:gd name="csX9" fmla="*/ 72221 w 103202"/>
                    <a:gd name="csY9" fmla="*/ 18726 h 24906"/>
                    <a:gd name="csX10" fmla="*/ 72221 w 103202"/>
                    <a:gd name="csY10" fmla="*/ 18726 h 24906"/>
                    <a:gd name="csX11" fmla="*/ 71504 w 103202"/>
                    <a:gd name="csY11" fmla="*/ 18815 h 24906"/>
                    <a:gd name="csX12" fmla="*/ 61449 w 103202"/>
                    <a:gd name="csY12" fmla="*/ 19495 h 24906"/>
                    <a:gd name="csX13" fmla="*/ 51371 w 103202"/>
                    <a:gd name="csY13" fmla="*/ 19110 h 24906"/>
                    <a:gd name="csX14" fmla="*/ 49118 w 103202"/>
                    <a:gd name="csY14" fmla="*/ 18881 h 24906"/>
                    <a:gd name="csX15" fmla="*/ 47892 w 103202"/>
                    <a:gd name="csY15" fmla="*/ 18734 h 24906"/>
                    <a:gd name="csX16" fmla="*/ 47796 w 103202"/>
                    <a:gd name="csY16" fmla="*/ 18719 h 24906"/>
                    <a:gd name="csX17" fmla="*/ 46983 w 103202"/>
                    <a:gd name="csY17" fmla="*/ 18601 h 24906"/>
                    <a:gd name="csX18" fmla="*/ 42114 w 103202"/>
                    <a:gd name="csY18" fmla="*/ 17766 h 24906"/>
                    <a:gd name="csX19" fmla="*/ 32347 w 103202"/>
                    <a:gd name="csY19" fmla="*/ 15284 h 24906"/>
                    <a:gd name="csX20" fmla="*/ 27678 w 103202"/>
                    <a:gd name="csY20" fmla="*/ 13688 h 24906"/>
                    <a:gd name="csX21" fmla="*/ 25380 w 103202"/>
                    <a:gd name="csY21" fmla="*/ 12802 h 24906"/>
                    <a:gd name="csX22" fmla="*/ 24242 w 103202"/>
                    <a:gd name="csY22" fmla="*/ 12336 h 24906"/>
                    <a:gd name="csX23" fmla="*/ 24131 w 103202"/>
                    <a:gd name="csY23" fmla="*/ 12292 h 24906"/>
                    <a:gd name="csX24" fmla="*/ 23378 w 103202"/>
                    <a:gd name="csY24" fmla="*/ 11967 h 24906"/>
                    <a:gd name="csX25" fmla="*/ 13522 w 103202"/>
                    <a:gd name="csY25" fmla="*/ 6892 h 24906"/>
                    <a:gd name="csX26" fmla="*/ 8853 w 103202"/>
                    <a:gd name="csY26" fmla="*/ 3893 h 24906"/>
                    <a:gd name="csX27" fmla="*/ 6511 w 103202"/>
                    <a:gd name="csY27" fmla="*/ 2223 h 24906"/>
                    <a:gd name="csX28" fmla="*/ 5358 w 103202"/>
                    <a:gd name="csY28" fmla="*/ 1359 h 24906"/>
                    <a:gd name="csX29" fmla="*/ 5255 w 103202"/>
                    <a:gd name="csY29" fmla="*/ 1278 h 24906"/>
                    <a:gd name="csX30" fmla="*/ 4605 w 103202"/>
                    <a:gd name="csY30" fmla="*/ 768 h 24906"/>
                    <a:gd name="csX31" fmla="*/ 785 w 103202"/>
                    <a:gd name="csY31" fmla="*/ 768 h 24906"/>
                    <a:gd name="csX32" fmla="*/ 785 w 103202"/>
                    <a:gd name="csY32" fmla="*/ 4587 h 24906"/>
                    <a:gd name="csX33" fmla="*/ 38265 w 103202"/>
                    <a:gd name="csY33" fmla="*/ 22479 h 24906"/>
                    <a:gd name="csX34" fmla="*/ 79727 w 103202"/>
                    <a:gd name="csY34" fmla="*/ 22907 h 24906"/>
                    <a:gd name="csX35" fmla="*/ 101870 w 103202"/>
                    <a:gd name="csY35" fmla="*/ 15195 h 24906"/>
                    <a:gd name="csX36" fmla="*/ 102837 w 103202"/>
                    <a:gd name="csY36" fmla="*/ 11502 h 24906"/>
                    <a:gd name="csX37" fmla="*/ 99143 w 103202"/>
                    <a:gd name="csY37" fmla="*/ 10534 h 24906"/>
                    <a:gd name="csX38" fmla="*/ 99143 w 103202"/>
                    <a:gd name="csY38" fmla="*/ 10534 h 249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103202" h="24906">
                      <a:moveTo>
                        <a:pt x="99143" y="10512"/>
                      </a:moveTo>
                      <a:cubicBezTo>
                        <a:pt x="97607" y="11280"/>
                        <a:pt x="96048" y="11997"/>
                        <a:pt x="94474" y="12684"/>
                      </a:cubicBezTo>
                      <a:cubicBezTo>
                        <a:pt x="93831" y="12964"/>
                        <a:pt x="95013" y="12462"/>
                        <a:pt x="94363" y="12735"/>
                      </a:cubicBezTo>
                      <a:cubicBezTo>
                        <a:pt x="94171" y="12817"/>
                        <a:pt x="93986" y="12890"/>
                        <a:pt x="93794" y="12972"/>
                      </a:cubicBezTo>
                      <a:cubicBezTo>
                        <a:pt x="93477" y="13105"/>
                        <a:pt x="93159" y="13230"/>
                        <a:pt x="92841" y="13356"/>
                      </a:cubicBezTo>
                      <a:cubicBezTo>
                        <a:pt x="92014" y="13681"/>
                        <a:pt x="91179" y="13998"/>
                        <a:pt x="90344" y="14301"/>
                      </a:cubicBezTo>
                      <a:cubicBezTo>
                        <a:pt x="87189" y="15439"/>
                        <a:pt x="83961" y="16385"/>
                        <a:pt x="80695" y="17153"/>
                      </a:cubicBezTo>
                      <a:cubicBezTo>
                        <a:pt x="79092" y="17530"/>
                        <a:pt x="77489" y="17862"/>
                        <a:pt x="75871" y="18150"/>
                      </a:cubicBezTo>
                      <a:cubicBezTo>
                        <a:pt x="75058" y="18298"/>
                        <a:pt x="74253" y="18431"/>
                        <a:pt x="73440" y="18549"/>
                      </a:cubicBezTo>
                      <a:cubicBezTo>
                        <a:pt x="73034" y="18608"/>
                        <a:pt x="72627" y="18682"/>
                        <a:pt x="72221" y="18726"/>
                      </a:cubicBezTo>
                      <a:cubicBezTo>
                        <a:pt x="72878" y="18660"/>
                        <a:pt x="72391" y="18704"/>
                        <a:pt x="72221" y="18726"/>
                      </a:cubicBezTo>
                      <a:cubicBezTo>
                        <a:pt x="71984" y="18756"/>
                        <a:pt x="71748" y="18785"/>
                        <a:pt x="71504" y="18815"/>
                      </a:cubicBezTo>
                      <a:cubicBezTo>
                        <a:pt x="68172" y="19221"/>
                        <a:pt x="64811" y="19450"/>
                        <a:pt x="61449" y="19495"/>
                      </a:cubicBezTo>
                      <a:cubicBezTo>
                        <a:pt x="58087" y="19546"/>
                        <a:pt x="54718" y="19413"/>
                        <a:pt x="51371" y="19110"/>
                      </a:cubicBezTo>
                      <a:cubicBezTo>
                        <a:pt x="50618" y="19044"/>
                        <a:pt x="49872" y="18963"/>
                        <a:pt x="49118" y="18881"/>
                      </a:cubicBezTo>
                      <a:cubicBezTo>
                        <a:pt x="48712" y="18837"/>
                        <a:pt x="48298" y="18785"/>
                        <a:pt x="47892" y="18734"/>
                      </a:cubicBezTo>
                      <a:cubicBezTo>
                        <a:pt x="47759" y="18719"/>
                        <a:pt x="47057" y="18638"/>
                        <a:pt x="47796" y="18719"/>
                      </a:cubicBezTo>
                      <a:cubicBezTo>
                        <a:pt x="47522" y="18689"/>
                        <a:pt x="47249" y="18645"/>
                        <a:pt x="46983" y="18601"/>
                      </a:cubicBezTo>
                      <a:cubicBezTo>
                        <a:pt x="45350" y="18364"/>
                        <a:pt x="43732" y="18084"/>
                        <a:pt x="42114" y="17766"/>
                      </a:cubicBezTo>
                      <a:cubicBezTo>
                        <a:pt x="38819" y="17109"/>
                        <a:pt x="35554" y="16281"/>
                        <a:pt x="32347" y="15284"/>
                      </a:cubicBezTo>
                      <a:cubicBezTo>
                        <a:pt x="30773" y="14796"/>
                        <a:pt x="29222" y="14264"/>
                        <a:pt x="27678" y="13688"/>
                      </a:cubicBezTo>
                      <a:cubicBezTo>
                        <a:pt x="26909" y="13400"/>
                        <a:pt x="26141" y="13105"/>
                        <a:pt x="25380" y="12802"/>
                      </a:cubicBezTo>
                      <a:cubicBezTo>
                        <a:pt x="24996" y="12647"/>
                        <a:pt x="24619" y="12492"/>
                        <a:pt x="24242" y="12336"/>
                      </a:cubicBezTo>
                      <a:cubicBezTo>
                        <a:pt x="23592" y="12070"/>
                        <a:pt x="24774" y="12565"/>
                        <a:pt x="24131" y="12292"/>
                      </a:cubicBezTo>
                      <a:cubicBezTo>
                        <a:pt x="23880" y="12181"/>
                        <a:pt x="23629" y="12078"/>
                        <a:pt x="23378" y="11967"/>
                      </a:cubicBezTo>
                      <a:cubicBezTo>
                        <a:pt x="19994" y="10482"/>
                        <a:pt x="16699" y="8791"/>
                        <a:pt x="13522" y="6892"/>
                      </a:cubicBezTo>
                      <a:cubicBezTo>
                        <a:pt x="11934" y="5947"/>
                        <a:pt x="10375" y="4942"/>
                        <a:pt x="8853" y="3893"/>
                      </a:cubicBezTo>
                      <a:cubicBezTo>
                        <a:pt x="8062" y="3346"/>
                        <a:pt x="7279" y="2792"/>
                        <a:pt x="6511" y="2223"/>
                      </a:cubicBezTo>
                      <a:cubicBezTo>
                        <a:pt x="6126" y="1935"/>
                        <a:pt x="5742" y="1647"/>
                        <a:pt x="5358" y="1359"/>
                      </a:cubicBezTo>
                      <a:cubicBezTo>
                        <a:pt x="4804" y="938"/>
                        <a:pt x="5801" y="1714"/>
                        <a:pt x="5255" y="1278"/>
                      </a:cubicBezTo>
                      <a:cubicBezTo>
                        <a:pt x="5040" y="1108"/>
                        <a:pt x="4826" y="938"/>
                        <a:pt x="4605" y="768"/>
                      </a:cubicBezTo>
                      <a:cubicBezTo>
                        <a:pt x="3504" y="-111"/>
                        <a:pt x="1849" y="-392"/>
                        <a:pt x="785" y="768"/>
                      </a:cubicBezTo>
                      <a:cubicBezTo>
                        <a:pt x="-117" y="1743"/>
                        <a:pt x="-397" y="3649"/>
                        <a:pt x="785" y="4587"/>
                      </a:cubicBezTo>
                      <a:cubicBezTo>
                        <a:pt x="11734" y="13304"/>
                        <a:pt x="24612" y="19391"/>
                        <a:pt x="38265" y="22479"/>
                      </a:cubicBezTo>
                      <a:cubicBezTo>
                        <a:pt x="51867" y="25545"/>
                        <a:pt x="66074" y="25729"/>
                        <a:pt x="79727" y="22907"/>
                      </a:cubicBezTo>
                      <a:cubicBezTo>
                        <a:pt x="87404" y="21319"/>
                        <a:pt x="94866" y="18711"/>
                        <a:pt x="101870" y="15195"/>
                      </a:cubicBezTo>
                      <a:cubicBezTo>
                        <a:pt x="103133" y="14560"/>
                        <a:pt x="103591" y="12669"/>
                        <a:pt x="102837" y="11502"/>
                      </a:cubicBezTo>
                      <a:cubicBezTo>
                        <a:pt x="102003" y="10209"/>
                        <a:pt x="100495" y="9854"/>
                        <a:pt x="99143" y="10534"/>
                      </a:cubicBezTo>
                      <a:lnTo>
                        <a:pt x="99143" y="10534"/>
                      </a:lnTo>
                      <a:close/>
                    </a:path>
                  </a:pathLst>
                </a:custGeom>
                <a:grpFill/>
                <a:ln w="737" cap="flat">
                  <a:noFill/>
                  <a:prstDash val="solid"/>
                  <a:miter/>
                </a:ln>
              </p:spPr>
              <p:txBody>
                <a:bodyPr/>
                <a:lstStyle/>
                <a:p>
                  <a:endParaRPr lang="en-US"/>
                </a:p>
              </p:txBody>
            </p:sp>
            <p:sp>
              <p:nvSpPr>
                <p:cNvPr id="648" name="Freeform 647">
                  <a:extLst>
                    <a:ext uri="{FF2B5EF4-FFF2-40B4-BE49-F238E27FC236}">
                      <a16:creationId xmlns:a16="http://schemas.microsoft.com/office/drawing/2014/main" id="{3366F559-DEB9-AD9F-3300-814C23FA005E}"/>
                    </a:ext>
                  </a:extLst>
                </p:cNvPr>
                <p:cNvSpPr/>
                <p:nvPr/>
              </p:nvSpPr>
              <p:spPr>
                <a:xfrm>
                  <a:off x="2894630" y="4934040"/>
                  <a:ext cx="84666" cy="69384"/>
                </a:xfrm>
                <a:custGeom>
                  <a:avLst/>
                  <a:gdLst>
                    <a:gd name="csX0" fmla="*/ 83884 w 84666"/>
                    <a:gd name="csY0" fmla="*/ 10844 h 69384"/>
                    <a:gd name="csX1" fmla="*/ 60086 w 84666"/>
                    <a:gd name="csY1" fmla="*/ 642 h 69384"/>
                    <a:gd name="csX2" fmla="*/ 34161 w 84666"/>
                    <a:gd name="csY2" fmla="*/ 2851 h 69384"/>
                    <a:gd name="csX3" fmla="*/ 13075 w 84666"/>
                    <a:gd name="csY3" fmla="*/ 17071 h 69384"/>
                    <a:gd name="csX4" fmla="*/ 1572 w 84666"/>
                    <a:gd name="csY4" fmla="*/ 39440 h 69384"/>
                    <a:gd name="csX5" fmla="*/ 1483 w 84666"/>
                    <a:gd name="csY5" fmla="*/ 64511 h 69384"/>
                    <a:gd name="csX6" fmla="*/ 2311 w 84666"/>
                    <a:gd name="csY6" fmla="*/ 67385 h 69384"/>
                    <a:gd name="csX7" fmla="*/ 5636 w 84666"/>
                    <a:gd name="csY7" fmla="*/ 69269 h 69384"/>
                    <a:gd name="csX8" fmla="*/ 7520 w 84666"/>
                    <a:gd name="csY8" fmla="*/ 65945 h 69384"/>
                    <a:gd name="csX9" fmla="*/ 6079 w 84666"/>
                    <a:gd name="csY9" fmla="*/ 60249 h 69384"/>
                    <a:gd name="csX10" fmla="*/ 5842 w 84666"/>
                    <a:gd name="csY10" fmla="*/ 58823 h 69384"/>
                    <a:gd name="csX11" fmla="*/ 5783 w 84666"/>
                    <a:gd name="csY11" fmla="*/ 58424 h 69384"/>
                    <a:gd name="csX12" fmla="*/ 5769 w 84666"/>
                    <a:gd name="csY12" fmla="*/ 58306 h 69384"/>
                    <a:gd name="csX13" fmla="*/ 5709 w 84666"/>
                    <a:gd name="csY13" fmla="*/ 57826 h 69384"/>
                    <a:gd name="csX14" fmla="*/ 5466 w 84666"/>
                    <a:gd name="csY14" fmla="*/ 54953 h 69384"/>
                    <a:gd name="csX15" fmla="*/ 5503 w 84666"/>
                    <a:gd name="csY15" fmla="*/ 48991 h 69384"/>
                    <a:gd name="csX16" fmla="*/ 5776 w 84666"/>
                    <a:gd name="csY16" fmla="*/ 46117 h 69384"/>
                    <a:gd name="csX17" fmla="*/ 5828 w 84666"/>
                    <a:gd name="csY17" fmla="*/ 45733 h 69384"/>
                    <a:gd name="csX18" fmla="*/ 5798 w 84666"/>
                    <a:gd name="csY18" fmla="*/ 45977 h 69384"/>
                    <a:gd name="csX19" fmla="*/ 5909 w 84666"/>
                    <a:gd name="csY19" fmla="*/ 45216 h 69384"/>
                    <a:gd name="csX20" fmla="*/ 6153 w 84666"/>
                    <a:gd name="csY20" fmla="*/ 43791 h 69384"/>
                    <a:gd name="csX21" fmla="*/ 7579 w 84666"/>
                    <a:gd name="csY21" fmla="*/ 37984 h 69384"/>
                    <a:gd name="csX22" fmla="*/ 8502 w 84666"/>
                    <a:gd name="csY22" fmla="*/ 35244 h 69384"/>
                    <a:gd name="csX23" fmla="*/ 9019 w 84666"/>
                    <a:gd name="csY23" fmla="*/ 33892 h 69384"/>
                    <a:gd name="csX24" fmla="*/ 9271 w 84666"/>
                    <a:gd name="csY24" fmla="*/ 33264 h 69384"/>
                    <a:gd name="csX25" fmla="*/ 9226 w 84666"/>
                    <a:gd name="csY25" fmla="*/ 33375 h 69384"/>
                    <a:gd name="csX26" fmla="*/ 9418 w 84666"/>
                    <a:gd name="csY26" fmla="*/ 32931 h 69384"/>
                    <a:gd name="csX27" fmla="*/ 15329 w 84666"/>
                    <a:gd name="csY27" fmla="*/ 22804 h 69384"/>
                    <a:gd name="csX28" fmla="*/ 15506 w 84666"/>
                    <a:gd name="csY28" fmla="*/ 22575 h 69384"/>
                    <a:gd name="csX29" fmla="*/ 15432 w 84666"/>
                    <a:gd name="csY29" fmla="*/ 22663 h 69384"/>
                    <a:gd name="csX30" fmla="*/ 15913 w 84666"/>
                    <a:gd name="csY30" fmla="*/ 22058 h 69384"/>
                    <a:gd name="csX31" fmla="*/ 16836 w 84666"/>
                    <a:gd name="csY31" fmla="*/ 20950 h 69384"/>
                    <a:gd name="csX32" fmla="*/ 18838 w 84666"/>
                    <a:gd name="csY32" fmla="*/ 18748 h 69384"/>
                    <a:gd name="csX33" fmla="*/ 23182 w 84666"/>
                    <a:gd name="csY33" fmla="*/ 14803 h 69384"/>
                    <a:gd name="csX34" fmla="*/ 23485 w 84666"/>
                    <a:gd name="csY34" fmla="*/ 14567 h 69384"/>
                    <a:gd name="csX35" fmla="*/ 23323 w 84666"/>
                    <a:gd name="csY35" fmla="*/ 14693 h 69384"/>
                    <a:gd name="csX36" fmla="*/ 23936 w 84666"/>
                    <a:gd name="csY36" fmla="*/ 14227 h 69384"/>
                    <a:gd name="csX37" fmla="*/ 25207 w 84666"/>
                    <a:gd name="csY37" fmla="*/ 13319 h 69384"/>
                    <a:gd name="csX38" fmla="*/ 27741 w 84666"/>
                    <a:gd name="csY38" fmla="*/ 11701 h 69384"/>
                    <a:gd name="csX39" fmla="*/ 30371 w 84666"/>
                    <a:gd name="csY39" fmla="*/ 10260 h 69384"/>
                    <a:gd name="csX40" fmla="*/ 31716 w 84666"/>
                    <a:gd name="csY40" fmla="*/ 9603 h 69384"/>
                    <a:gd name="csX41" fmla="*/ 32351 w 84666"/>
                    <a:gd name="csY41" fmla="*/ 9315 h 69384"/>
                    <a:gd name="csX42" fmla="*/ 32713 w 84666"/>
                    <a:gd name="csY42" fmla="*/ 9152 h 69384"/>
                    <a:gd name="csX43" fmla="*/ 32942 w 84666"/>
                    <a:gd name="csY43" fmla="*/ 9049 h 69384"/>
                    <a:gd name="csX44" fmla="*/ 33356 w 84666"/>
                    <a:gd name="csY44" fmla="*/ 8879 h 69384"/>
                    <a:gd name="csX45" fmla="*/ 34102 w 84666"/>
                    <a:gd name="csY45" fmla="*/ 8583 h 69384"/>
                    <a:gd name="csX46" fmla="*/ 35602 w 84666"/>
                    <a:gd name="csY46" fmla="*/ 8037 h 69384"/>
                    <a:gd name="csX47" fmla="*/ 38461 w 84666"/>
                    <a:gd name="csY47" fmla="*/ 7143 h 69384"/>
                    <a:gd name="csX48" fmla="*/ 44423 w 84666"/>
                    <a:gd name="csY48" fmla="*/ 5858 h 69384"/>
                    <a:gd name="csX49" fmla="*/ 45118 w 84666"/>
                    <a:gd name="csY49" fmla="*/ 5754 h 69384"/>
                    <a:gd name="csX50" fmla="*/ 44992 w 84666"/>
                    <a:gd name="csY50" fmla="*/ 5769 h 69384"/>
                    <a:gd name="csX51" fmla="*/ 45391 w 84666"/>
                    <a:gd name="csY51" fmla="*/ 5717 h 69384"/>
                    <a:gd name="csX52" fmla="*/ 46987 w 84666"/>
                    <a:gd name="csY52" fmla="*/ 5547 h 69384"/>
                    <a:gd name="csX53" fmla="*/ 49987 w 84666"/>
                    <a:gd name="csY53" fmla="*/ 5370 h 69384"/>
                    <a:gd name="csX54" fmla="*/ 56193 w 84666"/>
                    <a:gd name="csY54" fmla="*/ 5547 h 69384"/>
                    <a:gd name="csX55" fmla="*/ 57589 w 84666"/>
                    <a:gd name="csY55" fmla="*/ 5688 h 69384"/>
                    <a:gd name="csX56" fmla="*/ 58284 w 84666"/>
                    <a:gd name="csY56" fmla="*/ 5769 h 69384"/>
                    <a:gd name="csX57" fmla="*/ 58158 w 84666"/>
                    <a:gd name="csY57" fmla="*/ 5754 h 69384"/>
                    <a:gd name="csX58" fmla="*/ 58653 w 84666"/>
                    <a:gd name="csY58" fmla="*/ 5828 h 69384"/>
                    <a:gd name="csX59" fmla="*/ 61608 w 84666"/>
                    <a:gd name="csY59" fmla="*/ 6360 h 69384"/>
                    <a:gd name="csX60" fmla="*/ 67585 w 84666"/>
                    <a:gd name="csY60" fmla="*/ 8000 h 69384"/>
                    <a:gd name="csX61" fmla="*/ 70385 w 84666"/>
                    <a:gd name="csY61" fmla="*/ 9056 h 69384"/>
                    <a:gd name="csX62" fmla="*/ 70289 w 84666"/>
                    <a:gd name="csY62" fmla="*/ 9012 h 69384"/>
                    <a:gd name="csX63" fmla="*/ 70659 w 84666"/>
                    <a:gd name="csY63" fmla="*/ 9167 h 69384"/>
                    <a:gd name="csX64" fmla="*/ 71294 w 84666"/>
                    <a:gd name="csY64" fmla="*/ 9448 h 69384"/>
                    <a:gd name="csX65" fmla="*/ 72735 w 84666"/>
                    <a:gd name="csY65" fmla="*/ 10135 h 69384"/>
                    <a:gd name="csX66" fmla="*/ 78003 w 84666"/>
                    <a:gd name="csY66" fmla="*/ 13186 h 69384"/>
                    <a:gd name="csX67" fmla="*/ 79155 w 84666"/>
                    <a:gd name="csY67" fmla="*/ 13983 h 69384"/>
                    <a:gd name="csX68" fmla="*/ 79805 w 84666"/>
                    <a:gd name="csY68" fmla="*/ 14456 h 69384"/>
                    <a:gd name="csX69" fmla="*/ 80057 w 84666"/>
                    <a:gd name="csY69" fmla="*/ 14641 h 69384"/>
                    <a:gd name="csX70" fmla="*/ 81970 w 84666"/>
                    <a:gd name="csY70" fmla="*/ 15431 h 69384"/>
                    <a:gd name="csX71" fmla="*/ 83884 w 84666"/>
                    <a:gd name="csY71" fmla="*/ 14641 h 69384"/>
                    <a:gd name="csX72" fmla="*/ 83884 w 84666"/>
                    <a:gd name="csY72" fmla="*/ 10822 h 69384"/>
                    <a:gd name="csX73" fmla="*/ 83884 w 84666"/>
                    <a:gd name="csY73" fmla="*/ 10822 h 693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Lst>
                  <a:rect l="l" t="t" r="r" b="b"/>
                  <a:pathLst>
                    <a:path w="84666" h="69384">
                      <a:moveTo>
                        <a:pt x="83884" y="10844"/>
                      </a:moveTo>
                      <a:cubicBezTo>
                        <a:pt x="76961" y="5466"/>
                        <a:pt x="68767" y="1935"/>
                        <a:pt x="60086" y="642"/>
                      </a:cubicBezTo>
                      <a:cubicBezTo>
                        <a:pt x="51420" y="-650"/>
                        <a:pt x="42466" y="-30"/>
                        <a:pt x="34161" y="2851"/>
                      </a:cubicBezTo>
                      <a:cubicBezTo>
                        <a:pt x="26027" y="5673"/>
                        <a:pt x="18691" y="10526"/>
                        <a:pt x="13075" y="17071"/>
                      </a:cubicBezTo>
                      <a:cubicBezTo>
                        <a:pt x="7557" y="23498"/>
                        <a:pt x="3596" y="31218"/>
                        <a:pt x="1572" y="39440"/>
                      </a:cubicBezTo>
                      <a:cubicBezTo>
                        <a:pt x="-437" y="47632"/>
                        <a:pt x="-578" y="56312"/>
                        <a:pt x="1483" y="64511"/>
                      </a:cubicBezTo>
                      <a:cubicBezTo>
                        <a:pt x="1727" y="65479"/>
                        <a:pt x="2001" y="66440"/>
                        <a:pt x="2311" y="67385"/>
                      </a:cubicBezTo>
                      <a:cubicBezTo>
                        <a:pt x="2739" y="68730"/>
                        <a:pt x="4202" y="69734"/>
                        <a:pt x="5636" y="69269"/>
                      </a:cubicBezTo>
                      <a:cubicBezTo>
                        <a:pt x="6980" y="68833"/>
                        <a:pt x="7985" y="67385"/>
                        <a:pt x="7520" y="65945"/>
                      </a:cubicBezTo>
                      <a:cubicBezTo>
                        <a:pt x="6921" y="64076"/>
                        <a:pt x="6441" y="62177"/>
                        <a:pt x="6079" y="60249"/>
                      </a:cubicBezTo>
                      <a:cubicBezTo>
                        <a:pt x="5990" y="59776"/>
                        <a:pt x="5909" y="59304"/>
                        <a:pt x="5842" y="58823"/>
                      </a:cubicBezTo>
                      <a:cubicBezTo>
                        <a:pt x="5820" y="58690"/>
                        <a:pt x="5717" y="58026"/>
                        <a:pt x="5783" y="58424"/>
                      </a:cubicBezTo>
                      <a:cubicBezTo>
                        <a:pt x="5850" y="58831"/>
                        <a:pt x="5783" y="58410"/>
                        <a:pt x="5769" y="58306"/>
                      </a:cubicBezTo>
                      <a:cubicBezTo>
                        <a:pt x="5746" y="58144"/>
                        <a:pt x="5732" y="57989"/>
                        <a:pt x="5709" y="57826"/>
                      </a:cubicBezTo>
                      <a:cubicBezTo>
                        <a:pt x="5599" y="56873"/>
                        <a:pt x="5517" y="55913"/>
                        <a:pt x="5466" y="54953"/>
                      </a:cubicBezTo>
                      <a:cubicBezTo>
                        <a:pt x="5355" y="52965"/>
                        <a:pt x="5370" y="50978"/>
                        <a:pt x="5503" y="48991"/>
                      </a:cubicBezTo>
                      <a:cubicBezTo>
                        <a:pt x="5569" y="48031"/>
                        <a:pt x="5658" y="47070"/>
                        <a:pt x="5776" y="46117"/>
                      </a:cubicBezTo>
                      <a:cubicBezTo>
                        <a:pt x="5791" y="45992"/>
                        <a:pt x="5813" y="45859"/>
                        <a:pt x="5828" y="45733"/>
                      </a:cubicBezTo>
                      <a:cubicBezTo>
                        <a:pt x="5828" y="45733"/>
                        <a:pt x="5746" y="46287"/>
                        <a:pt x="5798" y="45977"/>
                      </a:cubicBezTo>
                      <a:cubicBezTo>
                        <a:pt x="5835" y="45726"/>
                        <a:pt x="5872" y="45467"/>
                        <a:pt x="5909" y="45216"/>
                      </a:cubicBezTo>
                      <a:cubicBezTo>
                        <a:pt x="5983" y="44743"/>
                        <a:pt x="6064" y="44263"/>
                        <a:pt x="6153" y="43791"/>
                      </a:cubicBezTo>
                      <a:cubicBezTo>
                        <a:pt x="6515" y="41833"/>
                        <a:pt x="6995" y="39890"/>
                        <a:pt x="7579" y="37984"/>
                      </a:cubicBezTo>
                      <a:cubicBezTo>
                        <a:pt x="7859" y="37061"/>
                        <a:pt x="8170" y="36145"/>
                        <a:pt x="8502" y="35244"/>
                      </a:cubicBezTo>
                      <a:cubicBezTo>
                        <a:pt x="8672" y="34793"/>
                        <a:pt x="8842" y="34342"/>
                        <a:pt x="9019" y="33892"/>
                      </a:cubicBezTo>
                      <a:cubicBezTo>
                        <a:pt x="9101" y="33685"/>
                        <a:pt x="9189" y="33478"/>
                        <a:pt x="9271" y="33264"/>
                      </a:cubicBezTo>
                      <a:cubicBezTo>
                        <a:pt x="9330" y="33124"/>
                        <a:pt x="9418" y="32791"/>
                        <a:pt x="9226" y="33375"/>
                      </a:cubicBezTo>
                      <a:cubicBezTo>
                        <a:pt x="9278" y="33227"/>
                        <a:pt x="9352" y="33079"/>
                        <a:pt x="9418" y="32931"/>
                      </a:cubicBezTo>
                      <a:cubicBezTo>
                        <a:pt x="10992" y="29349"/>
                        <a:pt x="12972" y="25936"/>
                        <a:pt x="15329" y="22804"/>
                      </a:cubicBezTo>
                      <a:cubicBezTo>
                        <a:pt x="15388" y="22730"/>
                        <a:pt x="15447" y="22649"/>
                        <a:pt x="15506" y="22575"/>
                      </a:cubicBezTo>
                      <a:cubicBezTo>
                        <a:pt x="15794" y="22191"/>
                        <a:pt x="15477" y="22604"/>
                        <a:pt x="15432" y="22663"/>
                      </a:cubicBezTo>
                      <a:cubicBezTo>
                        <a:pt x="15573" y="22457"/>
                        <a:pt x="15750" y="22257"/>
                        <a:pt x="15913" y="22058"/>
                      </a:cubicBezTo>
                      <a:cubicBezTo>
                        <a:pt x="16215" y="21681"/>
                        <a:pt x="16518" y="21312"/>
                        <a:pt x="16836" y="20950"/>
                      </a:cubicBezTo>
                      <a:cubicBezTo>
                        <a:pt x="17479" y="20196"/>
                        <a:pt x="18151" y="19457"/>
                        <a:pt x="18838" y="18748"/>
                      </a:cubicBezTo>
                      <a:cubicBezTo>
                        <a:pt x="20198" y="17345"/>
                        <a:pt x="21653" y="16022"/>
                        <a:pt x="23182" y="14803"/>
                      </a:cubicBezTo>
                      <a:cubicBezTo>
                        <a:pt x="23286" y="14722"/>
                        <a:pt x="23382" y="14648"/>
                        <a:pt x="23485" y="14567"/>
                      </a:cubicBezTo>
                      <a:cubicBezTo>
                        <a:pt x="23722" y="14382"/>
                        <a:pt x="23330" y="14693"/>
                        <a:pt x="23323" y="14693"/>
                      </a:cubicBezTo>
                      <a:cubicBezTo>
                        <a:pt x="23537" y="14589"/>
                        <a:pt x="23751" y="14368"/>
                        <a:pt x="23936" y="14227"/>
                      </a:cubicBezTo>
                      <a:cubicBezTo>
                        <a:pt x="24357" y="13917"/>
                        <a:pt x="24778" y="13614"/>
                        <a:pt x="25207" y="13319"/>
                      </a:cubicBezTo>
                      <a:cubicBezTo>
                        <a:pt x="26034" y="12750"/>
                        <a:pt x="26877" y="12211"/>
                        <a:pt x="27741" y="11701"/>
                      </a:cubicBezTo>
                      <a:cubicBezTo>
                        <a:pt x="28598" y="11191"/>
                        <a:pt x="29477" y="10711"/>
                        <a:pt x="30371" y="10260"/>
                      </a:cubicBezTo>
                      <a:cubicBezTo>
                        <a:pt x="30814" y="10031"/>
                        <a:pt x="31265" y="9817"/>
                        <a:pt x="31716" y="9603"/>
                      </a:cubicBezTo>
                      <a:cubicBezTo>
                        <a:pt x="31930" y="9507"/>
                        <a:pt x="32137" y="9411"/>
                        <a:pt x="32351" y="9315"/>
                      </a:cubicBezTo>
                      <a:cubicBezTo>
                        <a:pt x="32469" y="9263"/>
                        <a:pt x="32595" y="9204"/>
                        <a:pt x="32713" y="9152"/>
                      </a:cubicBezTo>
                      <a:cubicBezTo>
                        <a:pt x="32735" y="9145"/>
                        <a:pt x="33326" y="8886"/>
                        <a:pt x="32942" y="9049"/>
                      </a:cubicBezTo>
                      <a:cubicBezTo>
                        <a:pt x="32588" y="9204"/>
                        <a:pt x="33260" y="8916"/>
                        <a:pt x="33356" y="8879"/>
                      </a:cubicBezTo>
                      <a:cubicBezTo>
                        <a:pt x="33600" y="8783"/>
                        <a:pt x="33851" y="8680"/>
                        <a:pt x="34102" y="8583"/>
                      </a:cubicBezTo>
                      <a:cubicBezTo>
                        <a:pt x="34597" y="8391"/>
                        <a:pt x="35100" y="8207"/>
                        <a:pt x="35602" y="8037"/>
                      </a:cubicBezTo>
                      <a:cubicBezTo>
                        <a:pt x="36548" y="7712"/>
                        <a:pt x="37501" y="7409"/>
                        <a:pt x="38461" y="7143"/>
                      </a:cubicBezTo>
                      <a:cubicBezTo>
                        <a:pt x="40419" y="6596"/>
                        <a:pt x="42414" y="6168"/>
                        <a:pt x="44423" y="5858"/>
                      </a:cubicBezTo>
                      <a:cubicBezTo>
                        <a:pt x="44638" y="5828"/>
                        <a:pt x="44911" y="5828"/>
                        <a:pt x="45118" y="5754"/>
                      </a:cubicBezTo>
                      <a:cubicBezTo>
                        <a:pt x="44616" y="5924"/>
                        <a:pt x="44793" y="5799"/>
                        <a:pt x="44992" y="5769"/>
                      </a:cubicBezTo>
                      <a:cubicBezTo>
                        <a:pt x="45125" y="5754"/>
                        <a:pt x="45258" y="5732"/>
                        <a:pt x="45391" y="5717"/>
                      </a:cubicBezTo>
                      <a:cubicBezTo>
                        <a:pt x="45923" y="5651"/>
                        <a:pt x="46455" y="5599"/>
                        <a:pt x="46987" y="5547"/>
                      </a:cubicBezTo>
                      <a:cubicBezTo>
                        <a:pt x="47984" y="5459"/>
                        <a:pt x="48989" y="5400"/>
                        <a:pt x="49987" y="5370"/>
                      </a:cubicBezTo>
                      <a:cubicBezTo>
                        <a:pt x="52055" y="5304"/>
                        <a:pt x="54131" y="5370"/>
                        <a:pt x="56193" y="5547"/>
                      </a:cubicBezTo>
                      <a:cubicBezTo>
                        <a:pt x="56658" y="5592"/>
                        <a:pt x="57124" y="5636"/>
                        <a:pt x="57589" y="5688"/>
                      </a:cubicBezTo>
                      <a:cubicBezTo>
                        <a:pt x="57818" y="5717"/>
                        <a:pt x="58055" y="5747"/>
                        <a:pt x="58284" y="5769"/>
                      </a:cubicBezTo>
                      <a:cubicBezTo>
                        <a:pt x="58675" y="5813"/>
                        <a:pt x="57774" y="5695"/>
                        <a:pt x="58158" y="5754"/>
                      </a:cubicBezTo>
                      <a:cubicBezTo>
                        <a:pt x="58321" y="5776"/>
                        <a:pt x="58491" y="5799"/>
                        <a:pt x="58653" y="5828"/>
                      </a:cubicBezTo>
                      <a:cubicBezTo>
                        <a:pt x="59643" y="5976"/>
                        <a:pt x="60626" y="6153"/>
                        <a:pt x="61608" y="6360"/>
                      </a:cubicBezTo>
                      <a:cubicBezTo>
                        <a:pt x="63633" y="6781"/>
                        <a:pt x="65627" y="7328"/>
                        <a:pt x="67585" y="8000"/>
                      </a:cubicBezTo>
                      <a:cubicBezTo>
                        <a:pt x="68531" y="8325"/>
                        <a:pt x="69462" y="8680"/>
                        <a:pt x="70385" y="9056"/>
                      </a:cubicBezTo>
                      <a:cubicBezTo>
                        <a:pt x="70511" y="9108"/>
                        <a:pt x="70866" y="9234"/>
                        <a:pt x="70289" y="9012"/>
                      </a:cubicBezTo>
                      <a:cubicBezTo>
                        <a:pt x="70415" y="9056"/>
                        <a:pt x="70533" y="9115"/>
                        <a:pt x="70659" y="9167"/>
                      </a:cubicBezTo>
                      <a:cubicBezTo>
                        <a:pt x="70873" y="9263"/>
                        <a:pt x="71087" y="9352"/>
                        <a:pt x="71294" y="9448"/>
                      </a:cubicBezTo>
                      <a:cubicBezTo>
                        <a:pt x="71782" y="9669"/>
                        <a:pt x="72262" y="9898"/>
                        <a:pt x="72735" y="10135"/>
                      </a:cubicBezTo>
                      <a:cubicBezTo>
                        <a:pt x="74552" y="11036"/>
                        <a:pt x="76318" y="12055"/>
                        <a:pt x="78003" y="13186"/>
                      </a:cubicBezTo>
                      <a:cubicBezTo>
                        <a:pt x="78394" y="13444"/>
                        <a:pt x="78771" y="13710"/>
                        <a:pt x="79155" y="13983"/>
                      </a:cubicBezTo>
                      <a:cubicBezTo>
                        <a:pt x="79369" y="14139"/>
                        <a:pt x="79591" y="14294"/>
                        <a:pt x="79805" y="14456"/>
                      </a:cubicBezTo>
                      <a:cubicBezTo>
                        <a:pt x="79931" y="14552"/>
                        <a:pt x="80611" y="15069"/>
                        <a:pt x="80057" y="14641"/>
                      </a:cubicBezTo>
                      <a:cubicBezTo>
                        <a:pt x="80648" y="15099"/>
                        <a:pt x="81180" y="15431"/>
                        <a:pt x="81970" y="15431"/>
                      </a:cubicBezTo>
                      <a:cubicBezTo>
                        <a:pt x="82635" y="15431"/>
                        <a:pt x="83426" y="15136"/>
                        <a:pt x="83884" y="14641"/>
                      </a:cubicBezTo>
                      <a:cubicBezTo>
                        <a:pt x="84770" y="13673"/>
                        <a:pt x="85073" y="11745"/>
                        <a:pt x="83884" y="10822"/>
                      </a:cubicBezTo>
                      <a:lnTo>
                        <a:pt x="83884" y="10822"/>
                      </a:lnTo>
                      <a:close/>
                    </a:path>
                  </a:pathLst>
                </a:custGeom>
                <a:grpFill/>
                <a:ln w="737" cap="flat">
                  <a:noFill/>
                  <a:prstDash val="solid"/>
                  <a:miter/>
                </a:ln>
              </p:spPr>
              <p:txBody>
                <a:bodyPr/>
                <a:lstStyle/>
                <a:p>
                  <a:endParaRPr lang="en-US"/>
                </a:p>
              </p:txBody>
            </p:sp>
            <p:sp>
              <p:nvSpPr>
                <p:cNvPr id="649" name="Freeform 648">
                  <a:extLst>
                    <a:ext uri="{FF2B5EF4-FFF2-40B4-BE49-F238E27FC236}">
                      <a16:creationId xmlns:a16="http://schemas.microsoft.com/office/drawing/2014/main" id="{5B139738-0EA6-04FD-01C0-BEF4C305C568}"/>
                    </a:ext>
                  </a:extLst>
                </p:cNvPr>
                <p:cNvSpPr/>
                <p:nvPr/>
              </p:nvSpPr>
              <p:spPr>
                <a:xfrm>
                  <a:off x="2793381" y="4973135"/>
                  <a:ext cx="106465" cy="64244"/>
                </a:xfrm>
                <a:custGeom>
                  <a:avLst/>
                  <a:gdLst>
                    <a:gd name="csX0" fmla="*/ 105170 w 106465"/>
                    <a:gd name="csY0" fmla="*/ 6232 h 64244"/>
                    <a:gd name="csX1" fmla="*/ 81624 w 106465"/>
                    <a:gd name="csY1" fmla="*/ 5 h 64244"/>
                    <a:gd name="csX2" fmla="*/ 57465 w 106465"/>
                    <a:gd name="csY2" fmla="*/ 4593 h 64244"/>
                    <a:gd name="csX3" fmla="*/ 35544 w 106465"/>
                    <a:gd name="csY3" fmla="*/ 17764 h 64244"/>
                    <a:gd name="csX4" fmla="*/ 17687 w 106465"/>
                    <a:gd name="csY4" fmla="*/ 36283 h 64244"/>
                    <a:gd name="csX5" fmla="*/ 2179 w 106465"/>
                    <a:gd name="csY5" fmla="*/ 57566 h 64244"/>
                    <a:gd name="csX6" fmla="*/ 377 w 106465"/>
                    <a:gd name="csY6" fmla="*/ 60203 h 64244"/>
                    <a:gd name="csX7" fmla="*/ 1344 w 106465"/>
                    <a:gd name="csY7" fmla="*/ 63897 h 64244"/>
                    <a:gd name="csX8" fmla="*/ 5039 w 106465"/>
                    <a:gd name="csY8" fmla="*/ 62929 h 64244"/>
                    <a:gd name="csX9" fmla="*/ 12257 w 106465"/>
                    <a:gd name="csY9" fmla="*/ 52483 h 64244"/>
                    <a:gd name="csX10" fmla="*/ 15943 w 106465"/>
                    <a:gd name="csY10" fmla="*/ 47364 h 64244"/>
                    <a:gd name="csX11" fmla="*/ 17857 w 106465"/>
                    <a:gd name="csY11" fmla="*/ 44793 h 64244"/>
                    <a:gd name="csX12" fmla="*/ 18758 w 106465"/>
                    <a:gd name="csY12" fmla="*/ 43604 h 64244"/>
                    <a:gd name="csX13" fmla="*/ 19246 w 106465"/>
                    <a:gd name="csY13" fmla="*/ 42969 h 64244"/>
                    <a:gd name="csX14" fmla="*/ 19312 w 106465"/>
                    <a:gd name="csY14" fmla="*/ 42880 h 64244"/>
                    <a:gd name="csX15" fmla="*/ 19519 w 106465"/>
                    <a:gd name="csY15" fmla="*/ 42614 h 64244"/>
                    <a:gd name="csX16" fmla="*/ 36446 w 106465"/>
                    <a:gd name="csY16" fmla="*/ 24095 h 64244"/>
                    <a:gd name="csX17" fmla="*/ 41300 w 106465"/>
                    <a:gd name="csY17" fmla="*/ 20017 h 64244"/>
                    <a:gd name="csX18" fmla="*/ 41558 w 106465"/>
                    <a:gd name="csY18" fmla="*/ 19810 h 64244"/>
                    <a:gd name="csX19" fmla="*/ 42098 w 106465"/>
                    <a:gd name="csY19" fmla="*/ 19396 h 64244"/>
                    <a:gd name="csX20" fmla="*/ 43376 w 106465"/>
                    <a:gd name="csY20" fmla="*/ 18451 h 64244"/>
                    <a:gd name="csX21" fmla="*/ 45962 w 106465"/>
                    <a:gd name="csY21" fmla="*/ 16641 h 64244"/>
                    <a:gd name="csX22" fmla="*/ 56364 w 106465"/>
                    <a:gd name="csY22" fmla="*/ 10864 h 64244"/>
                    <a:gd name="csX23" fmla="*/ 57650 w 106465"/>
                    <a:gd name="csY23" fmla="*/ 10303 h 64244"/>
                    <a:gd name="csX24" fmla="*/ 57901 w 106465"/>
                    <a:gd name="csY24" fmla="*/ 10199 h 64244"/>
                    <a:gd name="csX25" fmla="*/ 58699 w 106465"/>
                    <a:gd name="csY25" fmla="*/ 9874 h 64244"/>
                    <a:gd name="csX26" fmla="*/ 61425 w 106465"/>
                    <a:gd name="csY26" fmla="*/ 8862 h 64244"/>
                    <a:gd name="csX27" fmla="*/ 67195 w 106465"/>
                    <a:gd name="csY27" fmla="*/ 7134 h 64244"/>
                    <a:gd name="csX28" fmla="*/ 72958 w 106465"/>
                    <a:gd name="csY28" fmla="*/ 5974 h 64244"/>
                    <a:gd name="csX29" fmla="*/ 73697 w 106465"/>
                    <a:gd name="csY29" fmla="*/ 5863 h 64244"/>
                    <a:gd name="csX30" fmla="*/ 73926 w 106465"/>
                    <a:gd name="csY30" fmla="*/ 5834 h 64244"/>
                    <a:gd name="csX31" fmla="*/ 75403 w 106465"/>
                    <a:gd name="csY31" fmla="*/ 5671 h 64244"/>
                    <a:gd name="csX32" fmla="*/ 78359 w 106465"/>
                    <a:gd name="csY32" fmla="*/ 5457 h 64244"/>
                    <a:gd name="csX33" fmla="*/ 84129 w 106465"/>
                    <a:gd name="csY33" fmla="*/ 5501 h 64244"/>
                    <a:gd name="csX34" fmla="*/ 87040 w 106465"/>
                    <a:gd name="csY34" fmla="*/ 5767 h 64244"/>
                    <a:gd name="csX35" fmla="*/ 87350 w 106465"/>
                    <a:gd name="csY35" fmla="*/ 5804 h 64244"/>
                    <a:gd name="csX36" fmla="*/ 87151 w 106465"/>
                    <a:gd name="csY36" fmla="*/ 5774 h 64244"/>
                    <a:gd name="csX37" fmla="*/ 87875 w 106465"/>
                    <a:gd name="csY37" fmla="*/ 5878 h 64244"/>
                    <a:gd name="csX38" fmla="*/ 89411 w 106465"/>
                    <a:gd name="csY38" fmla="*/ 6144 h 64244"/>
                    <a:gd name="csX39" fmla="*/ 94945 w 106465"/>
                    <a:gd name="csY39" fmla="*/ 7555 h 64244"/>
                    <a:gd name="csX40" fmla="*/ 97686 w 106465"/>
                    <a:gd name="csY40" fmla="*/ 8545 h 64244"/>
                    <a:gd name="csX41" fmla="*/ 98041 w 106465"/>
                    <a:gd name="csY41" fmla="*/ 8685 h 64244"/>
                    <a:gd name="csX42" fmla="*/ 98484 w 106465"/>
                    <a:gd name="csY42" fmla="*/ 8884 h 64244"/>
                    <a:gd name="csX43" fmla="*/ 99814 w 106465"/>
                    <a:gd name="csY43" fmla="*/ 9505 h 64244"/>
                    <a:gd name="csX44" fmla="*/ 102429 w 106465"/>
                    <a:gd name="csY44" fmla="*/ 10894 h 64244"/>
                    <a:gd name="csX45" fmla="*/ 106123 w 106465"/>
                    <a:gd name="csY45" fmla="*/ 9926 h 64244"/>
                    <a:gd name="csX46" fmla="*/ 105155 w 106465"/>
                    <a:gd name="csY46" fmla="*/ 6232 h 64244"/>
                    <a:gd name="csX47" fmla="*/ 105155 w 106465"/>
                    <a:gd name="csY47" fmla="*/ 6232 h 642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106465" h="64244">
                      <a:moveTo>
                        <a:pt x="105170" y="6232"/>
                      </a:moveTo>
                      <a:cubicBezTo>
                        <a:pt x="98018" y="2118"/>
                        <a:pt x="89847" y="116"/>
                        <a:pt x="81624" y="5"/>
                      </a:cubicBezTo>
                      <a:cubicBezTo>
                        <a:pt x="73394" y="-106"/>
                        <a:pt x="65112" y="1593"/>
                        <a:pt x="57465" y="4593"/>
                      </a:cubicBezTo>
                      <a:cubicBezTo>
                        <a:pt x="49427" y="7747"/>
                        <a:pt x="42186" y="12260"/>
                        <a:pt x="35544" y="17764"/>
                      </a:cubicBezTo>
                      <a:cubicBezTo>
                        <a:pt x="28924" y="23245"/>
                        <a:pt x="23066" y="29591"/>
                        <a:pt x="17687" y="36283"/>
                      </a:cubicBezTo>
                      <a:cubicBezTo>
                        <a:pt x="12183" y="43131"/>
                        <a:pt x="7137" y="50326"/>
                        <a:pt x="2179" y="57566"/>
                      </a:cubicBezTo>
                      <a:cubicBezTo>
                        <a:pt x="1581" y="58445"/>
                        <a:pt x="975" y="59324"/>
                        <a:pt x="377" y="60203"/>
                      </a:cubicBezTo>
                      <a:cubicBezTo>
                        <a:pt x="-421" y="61370"/>
                        <a:pt x="118" y="63246"/>
                        <a:pt x="1344" y="63897"/>
                      </a:cubicBezTo>
                      <a:cubicBezTo>
                        <a:pt x="2711" y="64620"/>
                        <a:pt x="4189" y="64177"/>
                        <a:pt x="5039" y="62929"/>
                      </a:cubicBezTo>
                      <a:cubicBezTo>
                        <a:pt x="7425" y="59435"/>
                        <a:pt x="9819" y="55941"/>
                        <a:pt x="12257" y="52483"/>
                      </a:cubicBezTo>
                      <a:cubicBezTo>
                        <a:pt x="13468" y="50770"/>
                        <a:pt x="14695" y="49056"/>
                        <a:pt x="15943" y="47364"/>
                      </a:cubicBezTo>
                      <a:cubicBezTo>
                        <a:pt x="16579" y="46500"/>
                        <a:pt x="17214" y="45643"/>
                        <a:pt x="17857" y="44793"/>
                      </a:cubicBezTo>
                      <a:cubicBezTo>
                        <a:pt x="18152" y="44394"/>
                        <a:pt x="18455" y="44003"/>
                        <a:pt x="18758" y="43604"/>
                      </a:cubicBezTo>
                      <a:cubicBezTo>
                        <a:pt x="18921" y="43390"/>
                        <a:pt x="19083" y="43183"/>
                        <a:pt x="19246" y="42969"/>
                      </a:cubicBezTo>
                      <a:cubicBezTo>
                        <a:pt x="19268" y="42939"/>
                        <a:pt x="19504" y="42636"/>
                        <a:pt x="19312" y="42880"/>
                      </a:cubicBezTo>
                      <a:cubicBezTo>
                        <a:pt x="19098" y="43161"/>
                        <a:pt x="19482" y="42666"/>
                        <a:pt x="19519" y="42614"/>
                      </a:cubicBezTo>
                      <a:cubicBezTo>
                        <a:pt x="24654" y="36010"/>
                        <a:pt x="30203" y="29687"/>
                        <a:pt x="36446" y="24095"/>
                      </a:cubicBezTo>
                      <a:cubicBezTo>
                        <a:pt x="38019" y="22684"/>
                        <a:pt x="39637" y="21324"/>
                        <a:pt x="41300" y="20017"/>
                      </a:cubicBezTo>
                      <a:cubicBezTo>
                        <a:pt x="41403" y="19936"/>
                        <a:pt x="42009" y="19470"/>
                        <a:pt x="41558" y="19810"/>
                      </a:cubicBezTo>
                      <a:cubicBezTo>
                        <a:pt x="41735" y="19670"/>
                        <a:pt x="41920" y="19537"/>
                        <a:pt x="42098" y="19396"/>
                      </a:cubicBezTo>
                      <a:cubicBezTo>
                        <a:pt x="42519" y="19079"/>
                        <a:pt x="42947" y="18761"/>
                        <a:pt x="43376" y="18451"/>
                      </a:cubicBezTo>
                      <a:cubicBezTo>
                        <a:pt x="44225" y="17830"/>
                        <a:pt x="45090" y="17225"/>
                        <a:pt x="45962" y="16641"/>
                      </a:cubicBezTo>
                      <a:cubicBezTo>
                        <a:pt x="49257" y="14425"/>
                        <a:pt x="52744" y="12497"/>
                        <a:pt x="56364" y="10864"/>
                      </a:cubicBezTo>
                      <a:cubicBezTo>
                        <a:pt x="56792" y="10672"/>
                        <a:pt x="57221" y="10487"/>
                        <a:pt x="57650" y="10303"/>
                      </a:cubicBezTo>
                      <a:cubicBezTo>
                        <a:pt x="57073" y="10554"/>
                        <a:pt x="57768" y="10258"/>
                        <a:pt x="57901" y="10199"/>
                      </a:cubicBezTo>
                      <a:cubicBezTo>
                        <a:pt x="58167" y="10089"/>
                        <a:pt x="58433" y="9985"/>
                        <a:pt x="58699" y="9874"/>
                      </a:cubicBezTo>
                      <a:cubicBezTo>
                        <a:pt x="59600" y="9520"/>
                        <a:pt x="60509" y="9180"/>
                        <a:pt x="61425" y="8862"/>
                      </a:cubicBezTo>
                      <a:cubicBezTo>
                        <a:pt x="63324" y="8205"/>
                        <a:pt x="65245" y="7621"/>
                        <a:pt x="67195" y="7134"/>
                      </a:cubicBezTo>
                      <a:cubicBezTo>
                        <a:pt x="69094" y="6661"/>
                        <a:pt x="71022" y="6269"/>
                        <a:pt x="72958" y="5974"/>
                      </a:cubicBezTo>
                      <a:cubicBezTo>
                        <a:pt x="73202" y="5937"/>
                        <a:pt x="73453" y="5900"/>
                        <a:pt x="73697" y="5863"/>
                      </a:cubicBezTo>
                      <a:cubicBezTo>
                        <a:pt x="74199" y="5789"/>
                        <a:pt x="73224" y="5922"/>
                        <a:pt x="73926" y="5834"/>
                      </a:cubicBezTo>
                      <a:cubicBezTo>
                        <a:pt x="74421" y="5774"/>
                        <a:pt x="74908" y="5715"/>
                        <a:pt x="75403" y="5671"/>
                      </a:cubicBezTo>
                      <a:cubicBezTo>
                        <a:pt x="76386" y="5575"/>
                        <a:pt x="77369" y="5501"/>
                        <a:pt x="78359" y="5457"/>
                      </a:cubicBezTo>
                      <a:cubicBezTo>
                        <a:pt x="80279" y="5368"/>
                        <a:pt x="82208" y="5376"/>
                        <a:pt x="84129" y="5501"/>
                      </a:cubicBezTo>
                      <a:cubicBezTo>
                        <a:pt x="85104" y="5560"/>
                        <a:pt x="86072" y="5649"/>
                        <a:pt x="87040" y="5767"/>
                      </a:cubicBezTo>
                      <a:cubicBezTo>
                        <a:pt x="87143" y="5782"/>
                        <a:pt x="87247" y="5797"/>
                        <a:pt x="87350" y="5804"/>
                      </a:cubicBezTo>
                      <a:cubicBezTo>
                        <a:pt x="87675" y="5841"/>
                        <a:pt x="87151" y="5774"/>
                        <a:pt x="87151" y="5774"/>
                      </a:cubicBezTo>
                      <a:cubicBezTo>
                        <a:pt x="87239" y="5715"/>
                        <a:pt x="87749" y="5863"/>
                        <a:pt x="87875" y="5878"/>
                      </a:cubicBezTo>
                      <a:cubicBezTo>
                        <a:pt x="88392" y="5959"/>
                        <a:pt x="88901" y="6048"/>
                        <a:pt x="89411" y="6144"/>
                      </a:cubicBezTo>
                      <a:cubicBezTo>
                        <a:pt x="91280" y="6498"/>
                        <a:pt x="93135" y="6964"/>
                        <a:pt x="94945" y="7555"/>
                      </a:cubicBezTo>
                      <a:cubicBezTo>
                        <a:pt x="95868" y="7858"/>
                        <a:pt x="96785" y="8183"/>
                        <a:pt x="97686" y="8545"/>
                      </a:cubicBezTo>
                      <a:cubicBezTo>
                        <a:pt x="97775" y="8582"/>
                        <a:pt x="98358" y="8818"/>
                        <a:pt x="98041" y="8685"/>
                      </a:cubicBezTo>
                      <a:cubicBezTo>
                        <a:pt x="97708" y="8545"/>
                        <a:pt x="98388" y="8840"/>
                        <a:pt x="98484" y="8884"/>
                      </a:cubicBezTo>
                      <a:cubicBezTo>
                        <a:pt x="98935" y="9084"/>
                        <a:pt x="99378" y="9291"/>
                        <a:pt x="99814" y="9505"/>
                      </a:cubicBezTo>
                      <a:cubicBezTo>
                        <a:pt x="100700" y="9941"/>
                        <a:pt x="101572" y="10406"/>
                        <a:pt x="102429" y="10894"/>
                      </a:cubicBezTo>
                      <a:cubicBezTo>
                        <a:pt x="103656" y="11596"/>
                        <a:pt x="105444" y="11219"/>
                        <a:pt x="106123" y="9926"/>
                      </a:cubicBezTo>
                      <a:cubicBezTo>
                        <a:pt x="106803" y="8641"/>
                        <a:pt x="106463" y="6986"/>
                        <a:pt x="105155" y="6232"/>
                      </a:cubicBezTo>
                      <a:lnTo>
                        <a:pt x="105155" y="6232"/>
                      </a:lnTo>
                      <a:close/>
                    </a:path>
                  </a:pathLst>
                </a:custGeom>
                <a:grpFill/>
                <a:ln w="737" cap="flat">
                  <a:noFill/>
                  <a:prstDash val="solid"/>
                  <a:miter/>
                </a:ln>
              </p:spPr>
              <p:txBody>
                <a:bodyPr/>
                <a:lstStyle/>
                <a:p>
                  <a:endParaRPr lang="en-US"/>
                </a:p>
              </p:txBody>
            </p:sp>
            <p:sp>
              <p:nvSpPr>
                <p:cNvPr id="650" name="Freeform 649">
                  <a:extLst>
                    <a:ext uri="{FF2B5EF4-FFF2-40B4-BE49-F238E27FC236}">
                      <a16:creationId xmlns:a16="http://schemas.microsoft.com/office/drawing/2014/main" id="{BD616495-BF3D-8484-8F87-EBEEF219E329}"/>
                    </a:ext>
                  </a:extLst>
                </p:cNvPr>
                <p:cNvSpPr/>
                <p:nvPr/>
              </p:nvSpPr>
              <p:spPr>
                <a:xfrm>
                  <a:off x="2718398" y="4979208"/>
                  <a:ext cx="84861" cy="52038"/>
                </a:xfrm>
                <a:custGeom>
                  <a:avLst/>
                  <a:gdLst>
                    <a:gd name="csX0" fmla="*/ 84765 w 84861"/>
                    <a:gd name="csY0" fmla="*/ 48611 h 52038"/>
                    <a:gd name="csX1" fmla="*/ 64632 w 84861"/>
                    <a:gd name="csY1" fmla="*/ 15347 h 52038"/>
                    <a:gd name="csX2" fmla="*/ 25889 w 84861"/>
                    <a:gd name="csY2" fmla="*/ 56 h 52038"/>
                    <a:gd name="csX3" fmla="*/ 2003 w 84861"/>
                    <a:gd name="csY3" fmla="*/ 3690 h 52038"/>
                    <a:gd name="csX4" fmla="*/ 119 w 84861"/>
                    <a:gd name="csY4" fmla="*/ 7015 h 52038"/>
                    <a:gd name="csX5" fmla="*/ 3444 w 84861"/>
                    <a:gd name="csY5" fmla="*/ 8898 h 52038"/>
                    <a:gd name="csX6" fmla="*/ 13506 w 84861"/>
                    <a:gd name="csY6" fmla="*/ 6209 h 52038"/>
                    <a:gd name="csX7" fmla="*/ 14740 w 84861"/>
                    <a:gd name="csY7" fmla="*/ 6010 h 52038"/>
                    <a:gd name="csX8" fmla="*/ 15302 w 84861"/>
                    <a:gd name="csY8" fmla="*/ 5929 h 52038"/>
                    <a:gd name="csX9" fmla="*/ 15479 w 84861"/>
                    <a:gd name="csY9" fmla="*/ 5906 h 52038"/>
                    <a:gd name="csX10" fmla="*/ 18183 w 84861"/>
                    <a:gd name="csY10" fmla="*/ 5618 h 52038"/>
                    <a:gd name="csX11" fmla="*/ 23392 w 84861"/>
                    <a:gd name="csY11" fmla="*/ 5404 h 52038"/>
                    <a:gd name="csX12" fmla="*/ 28379 w 84861"/>
                    <a:gd name="csY12" fmla="*/ 5611 h 52038"/>
                    <a:gd name="csX13" fmla="*/ 30861 w 84861"/>
                    <a:gd name="csY13" fmla="*/ 5862 h 52038"/>
                    <a:gd name="csX14" fmla="*/ 31046 w 84861"/>
                    <a:gd name="csY14" fmla="*/ 5884 h 52038"/>
                    <a:gd name="csX15" fmla="*/ 31718 w 84861"/>
                    <a:gd name="csY15" fmla="*/ 5980 h 52038"/>
                    <a:gd name="csX16" fmla="*/ 33063 w 84861"/>
                    <a:gd name="csY16" fmla="*/ 6195 h 52038"/>
                    <a:gd name="csX17" fmla="*/ 43148 w 84861"/>
                    <a:gd name="csY17" fmla="*/ 8824 h 52038"/>
                    <a:gd name="csX18" fmla="*/ 45482 w 84861"/>
                    <a:gd name="csY18" fmla="*/ 9711 h 52038"/>
                    <a:gd name="csX19" fmla="*/ 46110 w 84861"/>
                    <a:gd name="csY19" fmla="*/ 9969 h 52038"/>
                    <a:gd name="csX20" fmla="*/ 46088 w 84861"/>
                    <a:gd name="csY20" fmla="*/ 9969 h 52038"/>
                    <a:gd name="csX21" fmla="*/ 47536 w 84861"/>
                    <a:gd name="csY21" fmla="*/ 10619 h 52038"/>
                    <a:gd name="csX22" fmla="*/ 51947 w 84861"/>
                    <a:gd name="csY22" fmla="*/ 12895 h 52038"/>
                    <a:gd name="csX23" fmla="*/ 55855 w 84861"/>
                    <a:gd name="csY23" fmla="*/ 15340 h 52038"/>
                    <a:gd name="csX24" fmla="*/ 57695 w 84861"/>
                    <a:gd name="csY24" fmla="*/ 16647 h 52038"/>
                    <a:gd name="csX25" fmla="*/ 58190 w 84861"/>
                    <a:gd name="csY25" fmla="*/ 17017 h 52038"/>
                    <a:gd name="csX26" fmla="*/ 58293 w 84861"/>
                    <a:gd name="csY26" fmla="*/ 17091 h 52038"/>
                    <a:gd name="csX27" fmla="*/ 59254 w 84861"/>
                    <a:gd name="csY27" fmla="*/ 17851 h 52038"/>
                    <a:gd name="csX28" fmla="*/ 66088 w 84861"/>
                    <a:gd name="csY28" fmla="*/ 24330 h 52038"/>
                    <a:gd name="csX29" fmla="*/ 67573 w 84861"/>
                    <a:gd name="csY29" fmla="*/ 26029 h 52038"/>
                    <a:gd name="csX30" fmla="*/ 68223 w 84861"/>
                    <a:gd name="csY30" fmla="*/ 26819 h 52038"/>
                    <a:gd name="csX31" fmla="*/ 68607 w 84861"/>
                    <a:gd name="csY31" fmla="*/ 27300 h 52038"/>
                    <a:gd name="csX32" fmla="*/ 68903 w 84861"/>
                    <a:gd name="csY32" fmla="*/ 27669 h 52038"/>
                    <a:gd name="csX33" fmla="*/ 69065 w 84861"/>
                    <a:gd name="csY33" fmla="*/ 27883 h 52038"/>
                    <a:gd name="csX34" fmla="*/ 69435 w 84861"/>
                    <a:gd name="csY34" fmla="*/ 28378 h 52038"/>
                    <a:gd name="csX35" fmla="*/ 70100 w 84861"/>
                    <a:gd name="csY35" fmla="*/ 29287 h 52038"/>
                    <a:gd name="csX36" fmla="*/ 71437 w 84861"/>
                    <a:gd name="csY36" fmla="*/ 31230 h 52038"/>
                    <a:gd name="csX37" fmla="*/ 76424 w 84861"/>
                    <a:gd name="csY37" fmla="*/ 40397 h 52038"/>
                    <a:gd name="csX38" fmla="*/ 76668 w 84861"/>
                    <a:gd name="csY38" fmla="*/ 40958 h 52038"/>
                    <a:gd name="csX39" fmla="*/ 76786 w 84861"/>
                    <a:gd name="csY39" fmla="*/ 41261 h 52038"/>
                    <a:gd name="csX40" fmla="*/ 77237 w 84861"/>
                    <a:gd name="csY40" fmla="*/ 42406 h 52038"/>
                    <a:gd name="csX41" fmla="*/ 78131 w 84861"/>
                    <a:gd name="csY41" fmla="*/ 44918 h 52038"/>
                    <a:gd name="csX42" fmla="*/ 79571 w 84861"/>
                    <a:gd name="csY42" fmla="*/ 50045 h 52038"/>
                    <a:gd name="csX43" fmla="*/ 82896 w 84861"/>
                    <a:gd name="csY43" fmla="*/ 51928 h 52038"/>
                    <a:gd name="csX44" fmla="*/ 84780 w 84861"/>
                    <a:gd name="csY44" fmla="*/ 48604 h 52038"/>
                    <a:gd name="csX45" fmla="*/ 84780 w 84861"/>
                    <a:gd name="csY45" fmla="*/ 48604 h 520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84861" h="52038">
                      <a:moveTo>
                        <a:pt x="84765" y="48611"/>
                      </a:moveTo>
                      <a:cubicBezTo>
                        <a:pt x="81780" y="35802"/>
                        <a:pt x="74555" y="23968"/>
                        <a:pt x="64632" y="15347"/>
                      </a:cubicBezTo>
                      <a:cubicBezTo>
                        <a:pt x="53853" y="5980"/>
                        <a:pt x="40148" y="654"/>
                        <a:pt x="25889" y="56"/>
                      </a:cubicBezTo>
                      <a:cubicBezTo>
                        <a:pt x="17814" y="-284"/>
                        <a:pt x="9605" y="928"/>
                        <a:pt x="2003" y="3690"/>
                      </a:cubicBezTo>
                      <a:cubicBezTo>
                        <a:pt x="681" y="4171"/>
                        <a:pt x="-361" y="5545"/>
                        <a:pt x="119" y="7015"/>
                      </a:cubicBezTo>
                      <a:cubicBezTo>
                        <a:pt x="540" y="8315"/>
                        <a:pt x="2018" y="9415"/>
                        <a:pt x="3444" y="8898"/>
                      </a:cubicBezTo>
                      <a:cubicBezTo>
                        <a:pt x="6717" y="7709"/>
                        <a:pt x="10086" y="6808"/>
                        <a:pt x="13506" y="6209"/>
                      </a:cubicBezTo>
                      <a:cubicBezTo>
                        <a:pt x="13913" y="6135"/>
                        <a:pt x="14326" y="6069"/>
                        <a:pt x="14740" y="6010"/>
                      </a:cubicBezTo>
                      <a:cubicBezTo>
                        <a:pt x="14925" y="5980"/>
                        <a:pt x="15117" y="5958"/>
                        <a:pt x="15302" y="5929"/>
                      </a:cubicBezTo>
                      <a:cubicBezTo>
                        <a:pt x="16055" y="5810"/>
                        <a:pt x="14725" y="5995"/>
                        <a:pt x="15479" y="5906"/>
                      </a:cubicBezTo>
                      <a:cubicBezTo>
                        <a:pt x="16380" y="5796"/>
                        <a:pt x="17282" y="5692"/>
                        <a:pt x="18183" y="5618"/>
                      </a:cubicBezTo>
                      <a:cubicBezTo>
                        <a:pt x="19919" y="5471"/>
                        <a:pt x="21656" y="5404"/>
                        <a:pt x="23392" y="5404"/>
                      </a:cubicBezTo>
                      <a:cubicBezTo>
                        <a:pt x="25054" y="5404"/>
                        <a:pt x="26716" y="5478"/>
                        <a:pt x="28379" y="5611"/>
                      </a:cubicBezTo>
                      <a:cubicBezTo>
                        <a:pt x="29206" y="5677"/>
                        <a:pt x="30034" y="5766"/>
                        <a:pt x="30861" y="5862"/>
                      </a:cubicBezTo>
                      <a:cubicBezTo>
                        <a:pt x="30965" y="5877"/>
                        <a:pt x="31726" y="5966"/>
                        <a:pt x="31046" y="5884"/>
                      </a:cubicBezTo>
                      <a:cubicBezTo>
                        <a:pt x="31268" y="5914"/>
                        <a:pt x="31497" y="5951"/>
                        <a:pt x="31718" y="5980"/>
                      </a:cubicBezTo>
                      <a:cubicBezTo>
                        <a:pt x="32169" y="6047"/>
                        <a:pt x="32612" y="6121"/>
                        <a:pt x="33063" y="6195"/>
                      </a:cubicBezTo>
                      <a:cubicBezTo>
                        <a:pt x="36491" y="6785"/>
                        <a:pt x="39867" y="7665"/>
                        <a:pt x="43148" y="8824"/>
                      </a:cubicBezTo>
                      <a:cubicBezTo>
                        <a:pt x="43931" y="9105"/>
                        <a:pt x="44707" y="9401"/>
                        <a:pt x="45482" y="9711"/>
                      </a:cubicBezTo>
                      <a:cubicBezTo>
                        <a:pt x="45689" y="9792"/>
                        <a:pt x="45903" y="9881"/>
                        <a:pt x="46110" y="9969"/>
                      </a:cubicBezTo>
                      <a:cubicBezTo>
                        <a:pt x="46014" y="9932"/>
                        <a:pt x="45623" y="9755"/>
                        <a:pt x="46088" y="9969"/>
                      </a:cubicBezTo>
                      <a:cubicBezTo>
                        <a:pt x="46576" y="10184"/>
                        <a:pt x="47056" y="10398"/>
                        <a:pt x="47536" y="10619"/>
                      </a:cubicBezTo>
                      <a:cubicBezTo>
                        <a:pt x="49036" y="11314"/>
                        <a:pt x="50506" y="12075"/>
                        <a:pt x="51947" y="12895"/>
                      </a:cubicBezTo>
                      <a:cubicBezTo>
                        <a:pt x="53284" y="13656"/>
                        <a:pt x="54585" y="14476"/>
                        <a:pt x="55855" y="15340"/>
                      </a:cubicBezTo>
                      <a:cubicBezTo>
                        <a:pt x="56476" y="15761"/>
                        <a:pt x="57089" y="16197"/>
                        <a:pt x="57695" y="16647"/>
                      </a:cubicBezTo>
                      <a:cubicBezTo>
                        <a:pt x="57858" y="16766"/>
                        <a:pt x="58020" y="16891"/>
                        <a:pt x="58190" y="17017"/>
                      </a:cubicBezTo>
                      <a:cubicBezTo>
                        <a:pt x="58286" y="17091"/>
                        <a:pt x="58855" y="17460"/>
                        <a:pt x="58293" y="17091"/>
                      </a:cubicBezTo>
                      <a:cubicBezTo>
                        <a:pt x="58633" y="17312"/>
                        <a:pt x="58944" y="17600"/>
                        <a:pt x="59254" y="17851"/>
                      </a:cubicBezTo>
                      <a:cubicBezTo>
                        <a:pt x="61692" y="19831"/>
                        <a:pt x="63982" y="22003"/>
                        <a:pt x="66088" y="24330"/>
                      </a:cubicBezTo>
                      <a:cubicBezTo>
                        <a:pt x="66590" y="24884"/>
                        <a:pt x="67085" y="25453"/>
                        <a:pt x="67573" y="26029"/>
                      </a:cubicBezTo>
                      <a:cubicBezTo>
                        <a:pt x="67795" y="26288"/>
                        <a:pt x="68009" y="26553"/>
                        <a:pt x="68223" y="26819"/>
                      </a:cubicBezTo>
                      <a:cubicBezTo>
                        <a:pt x="68349" y="26982"/>
                        <a:pt x="68482" y="27137"/>
                        <a:pt x="68607" y="27300"/>
                      </a:cubicBezTo>
                      <a:cubicBezTo>
                        <a:pt x="68652" y="27359"/>
                        <a:pt x="69147" y="27979"/>
                        <a:pt x="68903" y="27669"/>
                      </a:cubicBezTo>
                      <a:cubicBezTo>
                        <a:pt x="68637" y="27337"/>
                        <a:pt x="69051" y="27868"/>
                        <a:pt x="69065" y="27883"/>
                      </a:cubicBezTo>
                      <a:cubicBezTo>
                        <a:pt x="69191" y="28046"/>
                        <a:pt x="69309" y="28208"/>
                        <a:pt x="69435" y="28378"/>
                      </a:cubicBezTo>
                      <a:cubicBezTo>
                        <a:pt x="69656" y="28681"/>
                        <a:pt x="69878" y="28984"/>
                        <a:pt x="70100" y="29287"/>
                      </a:cubicBezTo>
                      <a:cubicBezTo>
                        <a:pt x="70558" y="29929"/>
                        <a:pt x="71001" y="30572"/>
                        <a:pt x="71437" y="31230"/>
                      </a:cubicBezTo>
                      <a:cubicBezTo>
                        <a:pt x="73358" y="34140"/>
                        <a:pt x="75028" y="37206"/>
                        <a:pt x="76424" y="40397"/>
                      </a:cubicBezTo>
                      <a:cubicBezTo>
                        <a:pt x="76505" y="40582"/>
                        <a:pt x="76594" y="40774"/>
                        <a:pt x="76668" y="40958"/>
                      </a:cubicBezTo>
                      <a:cubicBezTo>
                        <a:pt x="76394" y="40279"/>
                        <a:pt x="76734" y="41136"/>
                        <a:pt x="76786" y="41261"/>
                      </a:cubicBezTo>
                      <a:cubicBezTo>
                        <a:pt x="76941" y="41638"/>
                        <a:pt x="77089" y="42022"/>
                        <a:pt x="77237" y="42406"/>
                      </a:cubicBezTo>
                      <a:cubicBezTo>
                        <a:pt x="77554" y="43234"/>
                        <a:pt x="77850" y="44076"/>
                        <a:pt x="78131" y="44918"/>
                      </a:cubicBezTo>
                      <a:cubicBezTo>
                        <a:pt x="78685" y="46602"/>
                        <a:pt x="79165" y="48316"/>
                        <a:pt x="79571" y="50045"/>
                      </a:cubicBezTo>
                      <a:cubicBezTo>
                        <a:pt x="79889" y="51419"/>
                        <a:pt x="81544" y="52372"/>
                        <a:pt x="82896" y="51928"/>
                      </a:cubicBezTo>
                      <a:cubicBezTo>
                        <a:pt x="84337" y="51463"/>
                        <a:pt x="85127" y="50082"/>
                        <a:pt x="84780" y="48604"/>
                      </a:cubicBezTo>
                      <a:lnTo>
                        <a:pt x="84780" y="48604"/>
                      </a:lnTo>
                      <a:close/>
                    </a:path>
                  </a:pathLst>
                </a:custGeom>
                <a:grpFill/>
                <a:ln w="737" cap="flat">
                  <a:noFill/>
                  <a:prstDash val="solid"/>
                  <a:miter/>
                </a:ln>
              </p:spPr>
              <p:txBody>
                <a:bodyPr/>
                <a:lstStyle/>
                <a:p>
                  <a:endParaRPr lang="en-US"/>
                </a:p>
              </p:txBody>
            </p:sp>
            <p:sp>
              <p:nvSpPr>
                <p:cNvPr id="651" name="Freeform 650">
                  <a:extLst>
                    <a:ext uri="{FF2B5EF4-FFF2-40B4-BE49-F238E27FC236}">
                      <a16:creationId xmlns:a16="http://schemas.microsoft.com/office/drawing/2014/main" id="{36B66793-BA45-291A-1E46-6F5386C1DA73}"/>
                    </a:ext>
                  </a:extLst>
                </p:cNvPr>
                <p:cNvSpPr/>
                <p:nvPr/>
              </p:nvSpPr>
              <p:spPr>
                <a:xfrm>
                  <a:off x="2524992" y="5126237"/>
                  <a:ext cx="51009" cy="145071"/>
                </a:xfrm>
                <a:custGeom>
                  <a:avLst/>
                  <a:gdLst>
                    <a:gd name="csX0" fmla="*/ 49677 w 51009"/>
                    <a:gd name="csY0" fmla="*/ 140054 h 145071"/>
                    <a:gd name="csX1" fmla="*/ 43227 w 51009"/>
                    <a:gd name="csY1" fmla="*/ 135969 h 145071"/>
                    <a:gd name="csX2" fmla="*/ 40146 w 51009"/>
                    <a:gd name="csY2" fmla="*/ 133723 h 145071"/>
                    <a:gd name="csX3" fmla="*/ 39917 w 51009"/>
                    <a:gd name="csY3" fmla="*/ 133546 h 145071"/>
                    <a:gd name="csX4" fmla="*/ 39770 w 51009"/>
                    <a:gd name="csY4" fmla="*/ 133435 h 145071"/>
                    <a:gd name="csX5" fmla="*/ 39023 w 51009"/>
                    <a:gd name="csY5" fmla="*/ 132844 h 145071"/>
                    <a:gd name="csX6" fmla="*/ 37546 w 51009"/>
                    <a:gd name="csY6" fmla="*/ 131640 h 145071"/>
                    <a:gd name="csX7" fmla="*/ 26700 w 51009"/>
                    <a:gd name="csY7" fmla="*/ 120922 h 145071"/>
                    <a:gd name="csX8" fmla="*/ 24277 w 51009"/>
                    <a:gd name="csY8" fmla="*/ 117974 h 145071"/>
                    <a:gd name="csX9" fmla="*/ 23952 w 51009"/>
                    <a:gd name="csY9" fmla="*/ 117553 h 145071"/>
                    <a:gd name="csX10" fmla="*/ 23981 w 51009"/>
                    <a:gd name="csY10" fmla="*/ 117597 h 145071"/>
                    <a:gd name="csX11" fmla="*/ 23405 w 51009"/>
                    <a:gd name="csY11" fmla="*/ 116836 h 145071"/>
                    <a:gd name="csX12" fmla="*/ 22274 w 51009"/>
                    <a:gd name="csY12" fmla="*/ 115300 h 145071"/>
                    <a:gd name="csX13" fmla="*/ 18063 w 51009"/>
                    <a:gd name="csY13" fmla="*/ 108925 h 145071"/>
                    <a:gd name="csX14" fmla="*/ 14391 w 51009"/>
                    <a:gd name="csY14" fmla="*/ 102232 h 145071"/>
                    <a:gd name="csX15" fmla="*/ 12766 w 51009"/>
                    <a:gd name="csY15" fmla="*/ 98782 h 145071"/>
                    <a:gd name="csX16" fmla="*/ 12382 w 51009"/>
                    <a:gd name="csY16" fmla="*/ 97911 h 145071"/>
                    <a:gd name="csX17" fmla="*/ 12197 w 51009"/>
                    <a:gd name="csY17" fmla="*/ 97482 h 145071"/>
                    <a:gd name="csX18" fmla="*/ 11480 w 51009"/>
                    <a:gd name="csY18" fmla="*/ 95717 h 145071"/>
                    <a:gd name="csX19" fmla="*/ 7107 w 51009"/>
                    <a:gd name="csY19" fmla="*/ 81112 h 145071"/>
                    <a:gd name="csX20" fmla="*/ 6412 w 51009"/>
                    <a:gd name="csY20" fmla="*/ 77360 h 145071"/>
                    <a:gd name="csX21" fmla="*/ 6117 w 51009"/>
                    <a:gd name="csY21" fmla="*/ 75380 h 145071"/>
                    <a:gd name="csX22" fmla="*/ 6065 w 51009"/>
                    <a:gd name="csY22" fmla="*/ 74988 h 145071"/>
                    <a:gd name="csX23" fmla="*/ 5932 w 51009"/>
                    <a:gd name="csY23" fmla="*/ 73880 h 145071"/>
                    <a:gd name="csX24" fmla="*/ 5407 w 51009"/>
                    <a:gd name="csY24" fmla="*/ 65865 h 145071"/>
                    <a:gd name="csX25" fmla="*/ 5607 w 51009"/>
                    <a:gd name="csY25" fmla="*/ 57843 h 145071"/>
                    <a:gd name="csX26" fmla="*/ 5976 w 51009"/>
                    <a:gd name="csY26" fmla="*/ 53846 h 145071"/>
                    <a:gd name="csX27" fmla="*/ 6095 w 51009"/>
                    <a:gd name="csY27" fmla="*/ 52849 h 145071"/>
                    <a:gd name="csX28" fmla="*/ 6168 w 51009"/>
                    <a:gd name="csY28" fmla="*/ 52295 h 145071"/>
                    <a:gd name="csX29" fmla="*/ 6168 w 51009"/>
                    <a:gd name="csY29" fmla="*/ 52347 h 145071"/>
                    <a:gd name="csX30" fmla="*/ 6464 w 51009"/>
                    <a:gd name="csY30" fmla="*/ 50360 h 145071"/>
                    <a:gd name="csX31" fmla="*/ 10357 w 51009"/>
                    <a:gd name="csY31" fmla="*/ 34780 h 145071"/>
                    <a:gd name="csX32" fmla="*/ 11746 w 51009"/>
                    <a:gd name="csY32" fmla="*/ 31005 h 145071"/>
                    <a:gd name="csX33" fmla="*/ 12500 w 51009"/>
                    <a:gd name="csY33" fmla="*/ 29144 h 145071"/>
                    <a:gd name="csX34" fmla="*/ 12485 w 51009"/>
                    <a:gd name="csY34" fmla="*/ 29173 h 145071"/>
                    <a:gd name="csX35" fmla="*/ 12662 w 51009"/>
                    <a:gd name="csY35" fmla="*/ 28760 h 145071"/>
                    <a:gd name="csX36" fmla="*/ 13113 w 51009"/>
                    <a:gd name="csY36" fmla="*/ 27740 h 145071"/>
                    <a:gd name="csX37" fmla="*/ 16696 w 51009"/>
                    <a:gd name="csY37" fmla="*/ 20552 h 145071"/>
                    <a:gd name="csX38" fmla="*/ 20900 w 51009"/>
                    <a:gd name="csY38" fmla="*/ 13712 h 145071"/>
                    <a:gd name="csX39" fmla="*/ 23228 w 51009"/>
                    <a:gd name="csY39" fmla="*/ 10439 h 145071"/>
                    <a:gd name="csX40" fmla="*/ 23833 w 51009"/>
                    <a:gd name="csY40" fmla="*/ 9634 h 145071"/>
                    <a:gd name="csX41" fmla="*/ 23885 w 51009"/>
                    <a:gd name="csY41" fmla="*/ 9560 h 145071"/>
                    <a:gd name="csX42" fmla="*/ 24159 w 51009"/>
                    <a:gd name="csY42" fmla="*/ 9206 h 145071"/>
                    <a:gd name="csX43" fmla="*/ 25414 w 51009"/>
                    <a:gd name="csY43" fmla="*/ 7640 h 145071"/>
                    <a:gd name="csX44" fmla="*/ 28045 w 51009"/>
                    <a:gd name="csY44" fmla="*/ 4596 h 145071"/>
                    <a:gd name="csX45" fmla="*/ 28045 w 51009"/>
                    <a:gd name="csY45" fmla="*/ 777 h 145071"/>
                    <a:gd name="csX46" fmla="*/ 24225 w 51009"/>
                    <a:gd name="csY46" fmla="*/ 777 h 145071"/>
                    <a:gd name="csX47" fmla="*/ 6619 w 51009"/>
                    <a:gd name="csY47" fmla="*/ 29351 h 145071"/>
                    <a:gd name="csX48" fmla="*/ 29 w 51009"/>
                    <a:gd name="csY48" fmla="*/ 61839 h 145071"/>
                    <a:gd name="csX49" fmla="*/ 4979 w 51009"/>
                    <a:gd name="csY49" fmla="*/ 93663 h 145071"/>
                    <a:gd name="csX50" fmla="*/ 20339 w 51009"/>
                    <a:gd name="csY50" fmla="*/ 121616 h 145071"/>
                    <a:gd name="csX51" fmla="*/ 43700 w 51009"/>
                    <a:gd name="csY51" fmla="*/ 142751 h 145071"/>
                    <a:gd name="csX52" fmla="*/ 46973 w 51009"/>
                    <a:gd name="csY52" fmla="*/ 144723 h 145071"/>
                    <a:gd name="csX53" fmla="*/ 50667 w 51009"/>
                    <a:gd name="csY53" fmla="*/ 143755 h 145071"/>
                    <a:gd name="csX54" fmla="*/ 49699 w 51009"/>
                    <a:gd name="csY54" fmla="*/ 140062 h 145071"/>
                    <a:gd name="csX55" fmla="*/ 49699 w 51009"/>
                    <a:gd name="csY55" fmla="*/ 140062 h 1450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51009" h="145071">
                      <a:moveTo>
                        <a:pt x="49677" y="140054"/>
                      </a:moveTo>
                      <a:cubicBezTo>
                        <a:pt x="47468" y="138784"/>
                        <a:pt x="45318" y="137424"/>
                        <a:pt x="43227" y="135969"/>
                      </a:cubicBezTo>
                      <a:cubicBezTo>
                        <a:pt x="42186" y="135245"/>
                        <a:pt x="41151" y="134492"/>
                        <a:pt x="40146" y="133723"/>
                      </a:cubicBezTo>
                      <a:cubicBezTo>
                        <a:pt x="40139" y="133716"/>
                        <a:pt x="39585" y="133288"/>
                        <a:pt x="39917" y="133546"/>
                      </a:cubicBezTo>
                      <a:cubicBezTo>
                        <a:pt x="40198" y="133768"/>
                        <a:pt x="39836" y="133487"/>
                        <a:pt x="39770" y="133435"/>
                      </a:cubicBezTo>
                      <a:cubicBezTo>
                        <a:pt x="39519" y="133236"/>
                        <a:pt x="39267" y="133044"/>
                        <a:pt x="39023" y="132844"/>
                      </a:cubicBezTo>
                      <a:cubicBezTo>
                        <a:pt x="38528" y="132445"/>
                        <a:pt x="38033" y="132047"/>
                        <a:pt x="37546" y="131640"/>
                      </a:cubicBezTo>
                      <a:cubicBezTo>
                        <a:pt x="33637" y="128375"/>
                        <a:pt x="30010" y="124785"/>
                        <a:pt x="26700" y="120922"/>
                      </a:cubicBezTo>
                      <a:cubicBezTo>
                        <a:pt x="25873" y="119954"/>
                        <a:pt x="25060" y="118971"/>
                        <a:pt x="24277" y="117974"/>
                      </a:cubicBezTo>
                      <a:cubicBezTo>
                        <a:pt x="24166" y="117834"/>
                        <a:pt x="24062" y="117693"/>
                        <a:pt x="23952" y="117553"/>
                      </a:cubicBezTo>
                      <a:cubicBezTo>
                        <a:pt x="23708" y="117243"/>
                        <a:pt x="24225" y="117908"/>
                        <a:pt x="23981" y="117597"/>
                      </a:cubicBezTo>
                      <a:cubicBezTo>
                        <a:pt x="23789" y="117346"/>
                        <a:pt x="23597" y="117095"/>
                        <a:pt x="23405" y="116836"/>
                      </a:cubicBezTo>
                      <a:cubicBezTo>
                        <a:pt x="23021" y="116327"/>
                        <a:pt x="22644" y="115817"/>
                        <a:pt x="22274" y="115300"/>
                      </a:cubicBezTo>
                      <a:cubicBezTo>
                        <a:pt x="20782" y="113231"/>
                        <a:pt x="19378" y="111111"/>
                        <a:pt x="18063" y="108925"/>
                      </a:cubicBezTo>
                      <a:cubicBezTo>
                        <a:pt x="16748" y="106746"/>
                        <a:pt x="15522" y="104515"/>
                        <a:pt x="14391" y="102232"/>
                      </a:cubicBezTo>
                      <a:cubicBezTo>
                        <a:pt x="13822" y="101094"/>
                        <a:pt x="13283" y="99942"/>
                        <a:pt x="12766" y="98782"/>
                      </a:cubicBezTo>
                      <a:cubicBezTo>
                        <a:pt x="12633" y="98494"/>
                        <a:pt x="12507" y="98199"/>
                        <a:pt x="12382" y="97911"/>
                      </a:cubicBezTo>
                      <a:cubicBezTo>
                        <a:pt x="12315" y="97763"/>
                        <a:pt x="11938" y="96869"/>
                        <a:pt x="12197" y="97482"/>
                      </a:cubicBezTo>
                      <a:cubicBezTo>
                        <a:pt x="11953" y="96891"/>
                        <a:pt x="11709" y="96308"/>
                        <a:pt x="11480" y="95717"/>
                      </a:cubicBezTo>
                      <a:cubicBezTo>
                        <a:pt x="9611" y="90981"/>
                        <a:pt x="8141" y="86091"/>
                        <a:pt x="7107" y="81112"/>
                      </a:cubicBezTo>
                      <a:cubicBezTo>
                        <a:pt x="6848" y="79864"/>
                        <a:pt x="6619" y="78615"/>
                        <a:pt x="6412" y="77360"/>
                      </a:cubicBezTo>
                      <a:cubicBezTo>
                        <a:pt x="6309" y="76702"/>
                        <a:pt x="6213" y="76045"/>
                        <a:pt x="6117" y="75380"/>
                      </a:cubicBezTo>
                      <a:cubicBezTo>
                        <a:pt x="6198" y="75978"/>
                        <a:pt x="6095" y="75210"/>
                        <a:pt x="6065" y="74988"/>
                      </a:cubicBezTo>
                      <a:cubicBezTo>
                        <a:pt x="6021" y="74619"/>
                        <a:pt x="5976" y="74250"/>
                        <a:pt x="5932" y="73880"/>
                      </a:cubicBezTo>
                      <a:cubicBezTo>
                        <a:pt x="5636" y="71221"/>
                        <a:pt x="5459" y="68547"/>
                        <a:pt x="5407" y="65865"/>
                      </a:cubicBezTo>
                      <a:cubicBezTo>
                        <a:pt x="5356" y="63191"/>
                        <a:pt x="5422" y="60509"/>
                        <a:pt x="5607" y="57843"/>
                      </a:cubicBezTo>
                      <a:cubicBezTo>
                        <a:pt x="5703" y="56506"/>
                        <a:pt x="5821" y="55176"/>
                        <a:pt x="5976" y="53846"/>
                      </a:cubicBezTo>
                      <a:cubicBezTo>
                        <a:pt x="6013" y="53514"/>
                        <a:pt x="6050" y="53181"/>
                        <a:pt x="6095" y="52849"/>
                      </a:cubicBezTo>
                      <a:cubicBezTo>
                        <a:pt x="6117" y="52664"/>
                        <a:pt x="6139" y="52480"/>
                        <a:pt x="6168" y="52295"/>
                      </a:cubicBezTo>
                      <a:cubicBezTo>
                        <a:pt x="6154" y="52391"/>
                        <a:pt x="6087" y="52864"/>
                        <a:pt x="6168" y="52347"/>
                      </a:cubicBezTo>
                      <a:cubicBezTo>
                        <a:pt x="6264" y="51682"/>
                        <a:pt x="6360" y="51024"/>
                        <a:pt x="6464" y="50360"/>
                      </a:cubicBezTo>
                      <a:cubicBezTo>
                        <a:pt x="7313" y="45070"/>
                        <a:pt x="8621" y="39848"/>
                        <a:pt x="10357" y="34780"/>
                      </a:cubicBezTo>
                      <a:cubicBezTo>
                        <a:pt x="10793" y="33510"/>
                        <a:pt x="11251" y="32254"/>
                        <a:pt x="11746" y="31005"/>
                      </a:cubicBezTo>
                      <a:cubicBezTo>
                        <a:pt x="11990" y="30385"/>
                        <a:pt x="12241" y="29764"/>
                        <a:pt x="12500" y="29144"/>
                      </a:cubicBezTo>
                      <a:cubicBezTo>
                        <a:pt x="12544" y="29040"/>
                        <a:pt x="12707" y="28671"/>
                        <a:pt x="12485" y="29173"/>
                      </a:cubicBezTo>
                      <a:cubicBezTo>
                        <a:pt x="12544" y="29040"/>
                        <a:pt x="12603" y="28900"/>
                        <a:pt x="12662" y="28760"/>
                      </a:cubicBezTo>
                      <a:cubicBezTo>
                        <a:pt x="12810" y="28420"/>
                        <a:pt x="12958" y="28080"/>
                        <a:pt x="13113" y="27740"/>
                      </a:cubicBezTo>
                      <a:cubicBezTo>
                        <a:pt x="14207" y="25295"/>
                        <a:pt x="15396" y="22894"/>
                        <a:pt x="16696" y="20552"/>
                      </a:cubicBezTo>
                      <a:cubicBezTo>
                        <a:pt x="17997" y="18211"/>
                        <a:pt x="19393" y="15928"/>
                        <a:pt x="20900" y="13712"/>
                      </a:cubicBezTo>
                      <a:cubicBezTo>
                        <a:pt x="21654" y="12604"/>
                        <a:pt x="22430" y="11511"/>
                        <a:pt x="23228" y="10439"/>
                      </a:cubicBezTo>
                      <a:cubicBezTo>
                        <a:pt x="23427" y="10174"/>
                        <a:pt x="23627" y="9908"/>
                        <a:pt x="23833" y="9634"/>
                      </a:cubicBezTo>
                      <a:cubicBezTo>
                        <a:pt x="23915" y="9523"/>
                        <a:pt x="24232" y="9125"/>
                        <a:pt x="23885" y="9560"/>
                      </a:cubicBezTo>
                      <a:cubicBezTo>
                        <a:pt x="23974" y="9442"/>
                        <a:pt x="24070" y="9324"/>
                        <a:pt x="24159" y="9206"/>
                      </a:cubicBezTo>
                      <a:cubicBezTo>
                        <a:pt x="24572" y="8681"/>
                        <a:pt x="24993" y="8157"/>
                        <a:pt x="25414" y="7640"/>
                      </a:cubicBezTo>
                      <a:cubicBezTo>
                        <a:pt x="26264" y="6606"/>
                        <a:pt x="27143" y="5594"/>
                        <a:pt x="28045" y="4596"/>
                      </a:cubicBezTo>
                      <a:cubicBezTo>
                        <a:pt x="28990" y="3547"/>
                        <a:pt x="29160" y="1797"/>
                        <a:pt x="28045" y="777"/>
                      </a:cubicBezTo>
                      <a:cubicBezTo>
                        <a:pt x="27010" y="-168"/>
                        <a:pt x="25237" y="-346"/>
                        <a:pt x="24225" y="777"/>
                      </a:cubicBezTo>
                      <a:cubicBezTo>
                        <a:pt x="16660" y="9161"/>
                        <a:pt x="10764" y="18861"/>
                        <a:pt x="6619" y="29351"/>
                      </a:cubicBezTo>
                      <a:cubicBezTo>
                        <a:pt x="2541" y="39670"/>
                        <a:pt x="310" y="50744"/>
                        <a:pt x="29" y="61839"/>
                      </a:cubicBezTo>
                      <a:cubicBezTo>
                        <a:pt x="-245" y="72624"/>
                        <a:pt x="1433" y="83469"/>
                        <a:pt x="4979" y="93663"/>
                      </a:cubicBezTo>
                      <a:cubicBezTo>
                        <a:pt x="8503" y="103783"/>
                        <a:pt x="13719" y="113187"/>
                        <a:pt x="20339" y="121616"/>
                      </a:cubicBezTo>
                      <a:cubicBezTo>
                        <a:pt x="26848" y="129912"/>
                        <a:pt x="34790" y="137107"/>
                        <a:pt x="43700" y="142751"/>
                      </a:cubicBezTo>
                      <a:cubicBezTo>
                        <a:pt x="44779" y="143430"/>
                        <a:pt x="45865" y="144088"/>
                        <a:pt x="46973" y="144723"/>
                      </a:cubicBezTo>
                      <a:cubicBezTo>
                        <a:pt x="48200" y="145425"/>
                        <a:pt x="49987" y="145048"/>
                        <a:pt x="50667" y="143755"/>
                      </a:cubicBezTo>
                      <a:cubicBezTo>
                        <a:pt x="51347" y="142470"/>
                        <a:pt x="51007" y="140808"/>
                        <a:pt x="49699" y="140062"/>
                      </a:cubicBezTo>
                      <a:lnTo>
                        <a:pt x="49699" y="140062"/>
                      </a:lnTo>
                      <a:close/>
                    </a:path>
                  </a:pathLst>
                </a:custGeom>
                <a:grpFill/>
                <a:ln w="737" cap="flat">
                  <a:noFill/>
                  <a:prstDash val="solid"/>
                  <a:miter/>
                </a:ln>
              </p:spPr>
              <p:txBody>
                <a:bodyPr/>
                <a:lstStyle/>
                <a:p>
                  <a:endParaRPr lang="en-US"/>
                </a:p>
              </p:txBody>
            </p:sp>
            <p:sp>
              <p:nvSpPr>
                <p:cNvPr id="652" name="Freeform 651">
                  <a:extLst>
                    <a:ext uri="{FF2B5EF4-FFF2-40B4-BE49-F238E27FC236}">
                      <a16:creationId xmlns:a16="http://schemas.microsoft.com/office/drawing/2014/main" id="{DBB9C137-2D10-EB10-97E8-0729D131E40A}"/>
                    </a:ext>
                  </a:extLst>
                </p:cNvPr>
                <p:cNvSpPr/>
                <p:nvPr/>
              </p:nvSpPr>
              <p:spPr>
                <a:xfrm>
                  <a:off x="2429298" y="5155174"/>
                  <a:ext cx="103202" cy="24906"/>
                </a:xfrm>
                <a:custGeom>
                  <a:avLst/>
                  <a:gdLst>
                    <a:gd name="csX0" fmla="*/ 99143 w 103202"/>
                    <a:gd name="csY0" fmla="*/ 10512 h 24906"/>
                    <a:gd name="csX1" fmla="*/ 94474 w 103202"/>
                    <a:gd name="csY1" fmla="*/ 12684 h 24906"/>
                    <a:gd name="csX2" fmla="*/ 94363 w 103202"/>
                    <a:gd name="csY2" fmla="*/ 12735 h 24906"/>
                    <a:gd name="csX3" fmla="*/ 93794 w 103202"/>
                    <a:gd name="csY3" fmla="*/ 12972 h 24906"/>
                    <a:gd name="csX4" fmla="*/ 92841 w 103202"/>
                    <a:gd name="csY4" fmla="*/ 13356 h 24906"/>
                    <a:gd name="csX5" fmla="*/ 90344 w 103202"/>
                    <a:gd name="csY5" fmla="*/ 14301 h 24906"/>
                    <a:gd name="csX6" fmla="*/ 80695 w 103202"/>
                    <a:gd name="csY6" fmla="*/ 17153 h 24906"/>
                    <a:gd name="csX7" fmla="*/ 75871 w 103202"/>
                    <a:gd name="csY7" fmla="*/ 18150 h 24906"/>
                    <a:gd name="csX8" fmla="*/ 73440 w 103202"/>
                    <a:gd name="csY8" fmla="*/ 18549 h 24906"/>
                    <a:gd name="csX9" fmla="*/ 72221 w 103202"/>
                    <a:gd name="csY9" fmla="*/ 18726 h 24906"/>
                    <a:gd name="csX10" fmla="*/ 72221 w 103202"/>
                    <a:gd name="csY10" fmla="*/ 18726 h 24906"/>
                    <a:gd name="csX11" fmla="*/ 71504 w 103202"/>
                    <a:gd name="csY11" fmla="*/ 18815 h 24906"/>
                    <a:gd name="csX12" fmla="*/ 61449 w 103202"/>
                    <a:gd name="csY12" fmla="*/ 19495 h 24906"/>
                    <a:gd name="csX13" fmla="*/ 51371 w 103202"/>
                    <a:gd name="csY13" fmla="*/ 19110 h 24906"/>
                    <a:gd name="csX14" fmla="*/ 49118 w 103202"/>
                    <a:gd name="csY14" fmla="*/ 18881 h 24906"/>
                    <a:gd name="csX15" fmla="*/ 47892 w 103202"/>
                    <a:gd name="csY15" fmla="*/ 18734 h 24906"/>
                    <a:gd name="csX16" fmla="*/ 47796 w 103202"/>
                    <a:gd name="csY16" fmla="*/ 18719 h 24906"/>
                    <a:gd name="csX17" fmla="*/ 46983 w 103202"/>
                    <a:gd name="csY17" fmla="*/ 18601 h 24906"/>
                    <a:gd name="csX18" fmla="*/ 42114 w 103202"/>
                    <a:gd name="csY18" fmla="*/ 17766 h 24906"/>
                    <a:gd name="csX19" fmla="*/ 32347 w 103202"/>
                    <a:gd name="csY19" fmla="*/ 15284 h 24906"/>
                    <a:gd name="csX20" fmla="*/ 27678 w 103202"/>
                    <a:gd name="csY20" fmla="*/ 13688 h 24906"/>
                    <a:gd name="csX21" fmla="*/ 25380 w 103202"/>
                    <a:gd name="csY21" fmla="*/ 12802 h 24906"/>
                    <a:gd name="csX22" fmla="*/ 24242 w 103202"/>
                    <a:gd name="csY22" fmla="*/ 12336 h 24906"/>
                    <a:gd name="csX23" fmla="*/ 24131 w 103202"/>
                    <a:gd name="csY23" fmla="*/ 12292 h 24906"/>
                    <a:gd name="csX24" fmla="*/ 23378 w 103202"/>
                    <a:gd name="csY24" fmla="*/ 11967 h 24906"/>
                    <a:gd name="csX25" fmla="*/ 13522 w 103202"/>
                    <a:gd name="csY25" fmla="*/ 6892 h 24906"/>
                    <a:gd name="csX26" fmla="*/ 8853 w 103202"/>
                    <a:gd name="csY26" fmla="*/ 3893 h 24906"/>
                    <a:gd name="csX27" fmla="*/ 6511 w 103202"/>
                    <a:gd name="csY27" fmla="*/ 2223 h 24906"/>
                    <a:gd name="csX28" fmla="*/ 5358 w 103202"/>
                    <a:gd name="csY28" fmla="*/ 1359 h 24906"/>
                    <a:gd name="csX29" fmla="*/ 5255 w 103202"/>
                    <a:gd name="csY29" fmla="*/ 1278 h 24906"/>
                    <a:gd name="csX30" fmla="*/ 4605 w 103202"/>
                    <a:gd name="csY30" fmla="*/ 768 h 24906"/>
                    <a:gd name="csX31" fmla="*/ 785 w 103202"/>
                    <a:gd name="csY31" fmla="*/ 768 h 24906"/>
                    <a:gd name="csX32" fmla="*/ 785 w 103202"/>
                    <a:gd name="csY32" fmla="*/ 4587 h 24906"/>
                    <a:gd name="csX33" fmla="*/ 38265 w 103202"/>
                    <a:gd name="csY33" fmla="*/ 22479 h 24906"/>
                    <a:gd name="csX34" fmla="*/ 79727 w 103202"/>
                    <a:gd name="csY34" fmla="*/ 22907 h 24906"/>
                    <a:gd name="csX35" fmla="*/ 101870 w 103202"/>
                    <a:gd name="csY35" fmla="*/ 15195 h 24906"/>
                    <a:gd name="csX36" fmla="*/ 102837 w 103202"/>
                    <a:gd name="csY36" fmla="*/ 11502 h 24906"/>
                    <a:gd name="csX37" fmla="*/ 99143 w 103202"/>
                    <a:gd name="csY37" fmla="*/ 10534 h 24906"/>
                    <a:gd name="csX38" fmla="*/ 99143 w 103202"/>
                    <a:gd name="csY38" fmla="*/ 10534 h 249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103202" h="24906">
                      <a:moveTo>
                        <a:pt x="99143" y="10512"/>
                      </a:moveTo>
                      <a:cubicBezTo>
                        <a:pt x="97607" y="11280"/>
                        <a:pt x="96048" y="11997"/>
                        <a:pt x="94474" y="12684"/>
                      </a:cubicBezTo>
                      <a:cubicBezTo>
                        <a:pt x="93831" y="12964"/>
                        <a:pt x="95013" y="12462"/>
                        <a:pt x="94363" y="12735"/>
                      </a:cubicBezTo>
                      <a:cubicBezTo>
                        <a:pt x="94171" y="12817"/>
                        <a:pt x="93986" y="12890"/>
                        <a:pt x="93794" y="12972"/>
                      </a:cubicBezTo>
                      <a:cubicBezTo>
                        <a:pt x="93477" y="13105"/>
                        <a:pt x="93159" y="13230"/>
                        <a:pt x="92841" y="13356"/>
                      </a:cubicBezTo>
                      <a:cubicBezTo>
                        <a:pt x="92014" y="13681"/>
                        <a:pt x="91179" y="13998"/>
                        <a:pt x="90344" y="14301"/>
                      </a:cubicBezTo>
                      <a:cubicBezTo>
                        <a:pt x="87189" y="15439"/>
                        <a:pt x="83961" y="16385"/>
                        <a:pt x="80695" y="17153"/>
                      </a:cubicBezTo>
                      <a:cubicBezTo>
                        <a:pt x="79092" y="17530"/>
                        <a:pt x="77489" y="17862"/>
                        <a:pt x="75871" y="18150"/>
                      </a:cubicBezTo>
                      <a:cubicBezTo>
                        <a:pt x="75058" y="18298"/>
                        <a:pt x="74253" y="18431"/>
                        <a:pt x="73440" y="18549"/>
                      </a:cubicBezTo>
                      <a:cubicBezTo>
                        <a:pt x="73034" y="18608"/>
                        <a:pt x="72627" y="18682"/>
                        <a:pt x="72221" y="18726"/>
                      </a:cubicBezTo>
                      <a:cubicBezTo>
                        <a:pt x="72886" y="18660"/>
                        <a:pt x="72391" y="18704"/>
                        <a:pt x="72221" y="18726"/>
                      </a:cubicBezTo>
                      <a:cubicBezTo>
                        <a:pt x="71984" y="18756"/>
                        <a:pt x="71748" y="18785"/>
                        <a:pt x="71504" y="18815"/>
                      </a:cubicBezTo>
                      <a:cubicBezTo>
                        <a:pt x="68172" y="19221"/>
                        <a:pt x="64811" y="19450"/>
                        <a:pt x="61449" y="19495"/>
                      </a:cubicBezTo>
                      <a:cubicBezTo>
                        <a:pt x="58087" y="19546"/>
                        <a:pt x="54718" y="19413"/>
                        <a:pt x="51371" y="19110"/>
                      </a:cubicBezTo>
                      <a:cubicBezTo>
                        <a:pt x="50618" y="19044"/>
                        <a:pt x="49872" y="18963"/>
                        <a:pt x="49118" y="18881"/>
                      </a:cubicBezTo>
                      <a:cubicBezTo>
                        <a:pt x="48712" y="18837"/>
                        <a:pt x="48298" y="18785"/>
                        <a:pt x="47892" y="18734"/>
                      </a:cubicBezTo>
                      <a:cubicBezTo>
                        <a:pt x="47759" y="18719"/>
                        <a:pt x="47057" y="18638"/>
                        <a:pt x="47796" y="18719"/>
                      </a:cubicBezTo>
                      <a:cubicBezTo>
                        <a:pt x="47522" y="18689"/>
                        <a:pt x="47249" y="18645"/>
                        <a:pt x="46983" y="18601"/>
                      </a:cubicBezTo>
                      <a:cubicBezTo>
                        <a:pt x="45350" y="18364"/>
                        <a:pt x="43732" y="18084"/>
                        <a:pt x="42114" y="17766"/>
                      </a:cubicBezTo>
                      <a:cubicBezTo>
                        <a:pt x="38819" y="17109"/>
                        <a:pt x="35554" y="16281"/>
                        <a:pt x="32347" y="15284"/>
                      </a:cubicBezTo>
                      <a:cubicBezTo>
                        <a:pt x="30773" y="14796"/>
                        <a:pt x="29222" y="14265"/>
                        <a:pt x="27678" y="13688"/>
                      </a:cubicBezTo>
                      <a:cubicBezTo>
                        <a:pt x="26909" y="13400"/>
                        <a:pt x="26141" y="13105"/>
                        <a:pt x="25380" y="12802"/>
                      </a:cubicBezTo>
                      <a:cubicBezTo>
                        <a:pt x="24996" y="12647"/>
                        <a:pt x="24619" y="12492"/>
                        <a:pt x="24242" y="12336"/>
                      </a:cubicBezTo>
                      <a:cubicBezTo>
                        <a:pt x="23592" y="12070"/>
                        <a:pt x="24774" y="12565"/>
                        <a:pt x="24131" y="12292"/>
                      </a:cubicBezTo>
                      <a:cubicBezTo>
                        <a:pt x="23880" y="12181"/>
                        <a:pt x="23629" y="12078"/>
                        <a:pt x="23378" y="11967"/>
                      </a:cubicBezTo>
                      <a:cubicBezTo>
                        <a:pt x="19994" y="10482"/>
                        <a:pt x="16699" y="8791"/>
                        <a:pt x="13522" y="6892"/>
                      </a:cubicBezTo>
                      <a:cubicBezTo>
                        <a:pt x="11934" y="5947"/>
                        <a:pt x="10375" y="4942"/>
                        <a:pt x="8853" y="3893"/>
                      </a:cubicBezTo>
                      <a:cubicBezTo>
                        <a:pt x="8062" y="3346"/>
                        <a:pt x="7279" y="2792"/>
                        <a:pt x="6511" y="2223"/>
                      </a:cubicBezTo>
                      <a:cubicBezTo>
                        <a:pt x="6126" y="1935"/>
                        <a:pt x="5742" y="1647"/>
                        <a:pt x="5358" y="1359"/>
                      </a:cubicBezTo>
                      <a:cubicBezTo>
                        <a:pt x="4804" y="938"/>
                        <a:pt x="5801" y="1714"/>
                        <a:pt x="5255" y="1278"/>
                      </a:cubicBezTo>
                      <a:cubicBezTo>
                        <a:pt x="5040" y="1108"/>
                        <a:pt x="4826" y="938"/>
                        <a:pt x="4605" y="768"/>
                      </a:cubicBezTo>
                      <a:cubicBezTo>
                        <a:pt x="3504" y="-111"/>
                        <a:pt x="1849" y="-392"/>
                        <a:pt x="785" y="768"/>
                      </a:cubicBezTo>
                      <a:cubicBezTo>
                        <a:pt x="-117" y="1743"/>
                        <a:pt x="-397" y="3649"/>
                        <a:pt x="785" y="4587"/>
                      </a:cubicBezTo>
                      <a:cubicBezTo>
                        <a:pt x="11734" y="13304"/>
                        <a:pt x="24612" y="19391"/>
                        <a:pt x="38265" y="22479"/>
                      </a:cubicBezTo>
                      <a:cubicBezTo>
                        <a:pt x="51867" y="25545"/>
                        <a:pt x="66074" y="25729"/>
                        <a:pt x="79727" y="22907"/>
                      </a:cubicBezTo>
                      <a:cubicBezTo>
                        <a:pt x="87404" y="21319"/>
                        <a:pt x="94866" y="18711"/>
                        <a:pt x="101870" y="15195"/>
                      </a:cubicBezTo>
                      <a:cubicBezTo>
                        <a:pt x="103133" y="14560"/>
                        <a:pt x="103591" y="12669"/>
                        <a:pt x="102837" y="11502"/>
                      </a:cubicBezTo>
                      <a:cubicBezTo>
                        <a:pt x="102003" y="10209"/>
                        <a:pt x="100495" y="9854"/>
                        <a:pt x="99143" y="10534"/>
                      </a:cubicBezTo>
                      <a:lnTo>
                        <a:pt x="99143" y="10534"/>
                      </a:lnTo>
                      <a:close/>
                    </a:path>
                  </a:pathLst>
                </a:custGeom>
                <a:grpFill/>
                <a:ln w="737" cap="flat">
                  <a:noFill/>
                  <a:prstDash val="solid"/>
                  <a:miter/>
                </a:ln>
              </p:spPr>
              <p:txBody>
                <a:bodyPr/>
                <a:lstStyle/>
                <a:p>
                  <a:endParaRPr lang="en-US"/>
                </a:p>
              </p:txBody>
            </p:sp>
            <p:sp>
              <p:nvSpPr>
                <p:cNvPr id="681" name="Freeform 680">
                  <a:extLst>
                    <a:ext uri="{FF2B5EF4-FFF2-40B4-BE49-F238E27FC236}">
                      <a16:creationId xmlns:a16="http://schemas.microsoft.com/office/drawing/2014/main" id="{467FAB7C-8B05-0B01-3623-073D56E3812B}"/>
                    </a:ext>
                  </a:extLst>
                </p:cNvPr>
                <p:cNvSpPr/>
                <p:nvPr/>
              </p:nvSpPr>
              <p:spPr>
                <a:xfrm>
                  <a:off x="2161371" y="5208031"/>
                  <a:ext cx="164629" cy="149357"/>
                </a:xfrm>
                <a:custGeom>
                  <a:avLst/>
                  <a:gdLst>
                    <a:gd name="csX0" fmla="*/ 6218 w 164629"/>
                    <a:gd name="csY0" fmla="*/ 145946 h 149357"/>
                    <a:gd name="csX1" fmla="*/ 5738 w 164629"/>
                    <a:gd name="csY1" fmla="*/ 143700 h 149357"/>
                    <a:gd name="csX2" fmla="*/ 5649 w 164629"/>
                    <a:gd name="csY2" fmla="*/ 143168 h 149357"/>
                    <a:gd name="csX3" fmla="*/ 5524 w 164629"/>
                    <a:gd name="csY3" fmla="*/ 141905 h 149357"/>
                    <a:gd name="csX4" fmla="*/ 5494 w 164629"/>
                    <a:gd name="csY4" fmla="*/ 137140 h 149357"/>
                    <a:gd name="csX5" fmla="*/ 5723 w 164629"/>
                    <a:gd name="csY5" fmla="*/ 134703 h 149357"/>
                    <a:gd name="csX6" fmla="*/ 5723 w 164629"/>
                    <a:gd name="csY6" fmla="*/ 134754 h 149357"/>
                    <a:gd name="csX7" fmla="*/ 5827 w 164629"/>
                    <a:gd name="csY7" fmla="*/ 134082 h 149357"/>
                    <a:gd name="csX8" fmla="*/ 6063 w 164629"/>
                    <a:gd name="csY8" fmla="*/ 132738 h 149357"/>
                    <a:gd name="csX9" fmla="*/ 7282 w 164629"/>
                    <a:gd name="csY9" fmla="*/ 127781 h 149357"/>
                    <a:gd name="csX10" fmla="*/ 9011 w 164629"/>
                    <a:gd name="csY10" fmla="*/ 122846 h 149357"/>
                    <a:gd name="csX11" fmla="*/ 9240 w 164629"/>
                    <a:gd name="csY11" fmla="*/ 122292 h 149357"/>
                    <a:gd name="csX12" fmla="*/ 9292 w 164629"/>
                    <a:gd name="csY12" fmla="*/ 122159 h 149357"/>
                    <a:gd name="csX13" fmla="*/ 9779 w 164629"/>
                    <a:gd name="csY13" fmla="*/ 121051 h 149357"/>
                    <a:gd name="csX14" fmla="*/ 11028 w 164629"/>
                    <a:gd name="csY14" fmla="*/ 118429 h 149357"/>
                    <a:gd name="csX15" fmla="*/ 16473 w 164629"/>
                    <a:gd name="csY15" fmla="*/ 109313 h 149357"/>
                    <a:gd name="csX16" fmla="*/ 17862 w 164629"/>
                    <a:gd name="csY16" fmla="*/ 107392 h 149357"/>
                    <a:gd name="csX17" fmla="*/ 18290 w 164629"/>
                    <a:gd name="csY17" fmla="*/ 106831 h 149357"/>
                    <a:gd name="csX18" fmla="*/ 18298 w 164629"/>
                    <a:gd name="csY18" fmla="*/ 106823 h 149357"/>
                    <a:gd name="csX19" fmla="*/ 19243 w 164629"/>
                    <a:gd name="csY19" fmla="*/ 105642 h 149357"/>
                    <a:gd name="csX20" fmla="*/ 22472 w 164629"/>
                    <a:gd name="csY20" fmla="*/ 101985 h 149357"/>
                    <a:gd name="csX21" fmla="*/ 25885 w 164629"/>
                    <a:gd name="csY21" fmla="*/ 98698 h 149357"/>
                    <a:gd name="csX22" fmla="*/ 27792 w 164629"/>
                    <a:gd name="csY22" fmla="*/ 97102 h 149357"/>
                    <a:gd name="csX23" fmla="*/ 29890 w 164629"/>
                    <a:gd name="csY23" fmla="*/ 95521 h 149357"/>
                    <a:gd name="csX24" fmla="*/ 40085 w 164629"/>
                    <a:gd name="csY24" fmla="*/ 89405 h 149357"/>
                    <a:gd name="csX25" fmla="*/ 50466 w 164629"/>
                    <a:gd name="csY25" fmla="*/ 84980 h 149357"/>
                    <a:gd name="csX26" fmla="*/ 93627 w 164629"/>
                    <a:gd name="csY26" fmla="*/ 70368 h 149357"/>
                    <a:gd name="csX27" fmla="*/ 112911 w 164629"/>
                    <a:gd name="csY27" fmla="*/ 57692 h 149357"/>
                    <a:gd name="csX28" fmla="*/ 127783 w 164629"/>
                    <a:gd name="csY28" fmla="*/ 38766 h 149357"/>
                    <a:gd name="csX29" fmla="*/ 134373 w 164629"/>
                    <a:gd name="csY29" fmla="*/ 28483 h 149357"/>
                    <a:gd name="csX30" fmla="*/ 137786 w 164629"/>
                    <a:gd name="csY30" fmla="*/ 23533 h 149357"/>
                    <a:gd name="csX31" fmla="*/ 141119 w 164629"/>
                    <a:gd name="csY31" fmla="*/ 19278 h 149357"/>
                    <a:gd name="csX32" fmla="*/ 149231 w 164629"/>
                    <a:gd name="csY32" fmla="*/ 11263 h 149357"/>
                    <a:gd name="csX33" fmla="*/ 149275 w 164629"/>
                    <a:gd name="csY33" fmla="*/ 11219 h 149357"/>
                    <a:gd name="csX34" fmla="*/ 149873 w 164629"/>
                    <a:gd name="csY34" fmla="*/ 10768 h 149357"/>
                    <a:gd name="csX35" fmla="*/ 150886 w 164629"/>
                    <a:gd name="csY35" fmla="*/ 10045 h 149357"/>
                    <a:gd name="csX36" fmla="*/ 153368 w 164629"/>
                    <a:gd name="csY36" fmla="*/ 8471 h 149357"/>
                    <a:gd name="csX37" fmla="*/ 155488 w 164629"/>
                    <a:gd name="csY37" fmla="*/ 7356 h 149357"/>
                    <a:gd name="csX38" fmla="*/ 156139 w 164629"/>
                    <a:gd name="csY38" fmla="*/ 7060 h 149357"/>
                    <a:gd name="csX39" fmla="*/ 156139 w 164629"/>
                    <a:gd name="csY39" fmla="*/ 7053 h 149357"/>
                    <a:gd name="csX40" fmla="*/ 157565 w 164629"/>
                    <a:gd name="csY40" fmla="*/ 6506 h 149357"/>
                    <a:gd name="csX41" fmla="*/ 159907 w 164629"/>
                    <a:gd name="csY41" fmla="*/ 5812 h 149357"/>
                    <a:gd name="csX42" fmla="*/ 161037 w 164629"/>
                    <a:gd name="csY42" fmla="*/ 5568 h 149357"/>
                    <a:gd name="csX43" fmla="*/ 161724 w 164629"/>
                    <a:gd name="csY43" fmla="*/ 5450 h 149357"/>
                    <a:gd name="csX44" fmla="*/ 161924 w 164629"/>
                    <a:gd name="csY44" fmla="*/ 5420 h 149357"/>
                    <a:gd name="csX45" fmla="*/ 164628 w 164629"/>
                    <a:gd name="csY45" fmla="*/ 2716 h 149357"/>
                    <a:gd name="csX46" fmla="*/ 161924 w 164629"/>
                    <a:gd name="csY46" fmla="*/ 13 h 149357"/>
                    <a:gd name="csX47" fmla="*/ 141939 w 164629"/>
                    <a:gd name="csY47" fmla="*/ 10466 h 149357"/>
                    <a:gd name="csX48" fmla="*/ 127133 w 164629"/>
                    <a:gd name="csY48" fmla="*/ 29702 h 149357"/>
                    <a:gd name="csX49" fmla="*/ 120373 w 164629"/>
                    <a:gd name="csY49" fmla="*/ 40184 h 149357"/>
                    <a:gd name="csX50" fmla="*/ 113383 w 164629"/>
                    <a:gd name="csY50" fmla="*/ 49418 h 149357"/>
                    <a:gd name="csX51" fmla="*/ 109076 w 164629"/>
                    <a:gd name="csY51" fmla="*/ 53850 h 149357"/>
                    <a:gd name="csX52" fmla="*/ 107096 w 164629"/>
                    <a:gd name="csY52" fmla="*/ 55608 h 149357"/>
                    <a:gd name="csX53" fmla="*/ 105884 w 164629"/>
                    <a:gd name="csY53" fmla="*/ 56613 h 149357"/>
                    <a:gd name="csX54" fmla="*/ 105478 w 164629"/>
                    <a:gd name="csY54" fmla="*/ 56938 h 149357"/>
                    <a:gd name="csX55" fmla="*/ 105064 w 164629"/>
                    <a:gd name="csY55" fmla="*/ 57263 h 149357"/>
                    <a:gd name="csX56" fmla="*/ 104990 w 164629"/>
                    <a:gd name="csY56" fmla="*/ 57315 h 149357"/>
                    <a:gd name="csX57" fmla="*/ 95452 w 164629"/>
                    <a:gd name="csY57" fmla="*/ 63409 h 149357"/>
                    <a:gd name="csX58" fmla="*/ 90310 w 164629"/>
                    <a:gd name="csY58" fmla="*/ 65950 h 149357"/>
                    <a:gd name="csX59" fmla="*/ 87865 w 164629"/>
                    <a:gd name="csY59" fmla="*/ 67029 h 149357"/>
                    <a:gd name="csX60" fmla="*/ 87569 w 164629"/>
                    <a:gd name="csY60" fmla="*/ 67147 h 149357"/>
                    <a:gd name="csX61" fmla="*/ 86978 w 164629"/>
                    <a:gd name="csY61" fmla="*/ 67391 h 149357"/>
                    <a:gd name="csX62" fmla="*/ 85441 w 164629"/>
                    <a:gd name="csY62" fmla="*/ 68004 h 149357"/>
                    <a:gd name="csX63" fmla="*/ 74935 w 164629"/>
                    <a:gd name="csY63" fmla="*/ 71668 h 149357"/>
                    <a:gd name="csX64" fmla="*/ 52764 w 164629"/>
                    <a:gd name="csY64" fmla="*/ 78435 h 149357"/>
                    <a:gd name="csX65" fmla="*/ 30762 w 164629"/>
                    <a:gd name="csY65" fmla="*/ 88407 h 149357"/>
                    <a:gd name="csX66" fmla="*/ 14604 w 164629"/>
                    <a:gd name="csY66" fmla="*/ 102805 h 149357"/>
                    <a:gd name="csX67" fmla="*/ 3521 w 164629"/>
                    <a:gd name="csY67" fmla="*/ 122063 h 149357"/>
                    <a:gd name="csX68" fmla="*/ 145 w 164629"/>
                    <a:gd name="csY68" fmla="*/ 142311 h 149357"/>
                    <a:gd name="csX69" fmla="*/ 995 w 164629"/>
                    <a:gd name="csY69" fmla="*/ 147364 h 149357"/>
                    <a:gd name="csX70" fmla="*/ 4319 w 164629"/>
                    <a:gd name="csY70" fmla="*/ 149248 h 149357"/>
                    <a:gd name="csX71" fmla="*/ 6203 w 164629"/>
                    <a:gd name="csY71" fmla="*/ 145924 h 149357"/>
                    <a:gd name="csX72" fmla="*/ 6203 w 164629"/>
                    <a:gd name="csY72" fmla="*/ 145924 h 1493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164629" h="149357">
                      <a:moveTo>
                        <a:pt x="6218" y="145946"/>
                      </a:moveTo>
                      <a:cubicBezTo>
                        <a:pt x="6026" y="145207"/>
                        <a:pt x="5863" y="144454"/>
                        <a:pt x="5738" y="143700"/>
                      </a:cubicBezTo>
                      <a:cubicBezTo>
                        <a:pt x="5716" y="143552"/>
                        <a:pt x="5568" y="142422"/>
                        <a:pt x="5649" y="143168"/>
                      </a:cubicBezTo>
                      <a:cubicBezTo>
                        <a:pt x="5605" y="142747"/>
                        <a:pt x="5553" y="142326"/>
                        <a:pt x="5524" y="141905"/>
                      </a:cubicBezTo>
                      <a:cubicBezTo>
                        <a:pt x="5398" y="140324"/>
                        <a:pt x="5398" y="138728"/>
                        <a:pt x="5494" y="137140"/>
                      </a:cubicBezTo>
                      <a:cubicBezTo>
                        <a:pt x="5546" y="136328"/>
                        <a:pt x="5634" y="135515"/>
                        <a:pt x="5723" y="134703"/>
                      </a:cubicBezTo>
                      <a:cubicBezTo>
                        <a:pt x="5657" y="135286"/>
                        <a:pt x="5701" y="134872"/>
                        <a:pt x="5723" y="134754"/>
                      </a:cubicBezTo>
                      <a:cubicBezTo>
                        <a:pt x="5760" y="134533"/>
                        <a:pt x="5790" y="134304"/>
                        <a:pt x="5827" y="134082"/>
                      </a:cubicBezTo>
                      <a:cubicBezTo>
                        <a:pt x="5900" y="133631"/>
                        <a:pt x="5974" y="133181"/>
                        <a:pt x="6063" y="132738"/>
                      </a:cubicBezTo>
                      <a:cubicBezTo>
                        <a:pt x="6381" y="131068"/>
                        <a:pt x="6794" y="129413"/>
                        <a:pt x="7282" y="127781"/>
                      </a:cubicBezTo>
                      <a:cubicBezTo>
                        <a:pt x="7784" y="126111"/>
                        <a:pt x="8361" y="124464"/>
                        <a:pt x="9011" y="122846"/>
                      </a:cubicBezTo>
                      <a:cubicBezTo>
                        <a:pt x="9085" y="122661"/>
                        <a:pt x="9159" y="122477"/>
                        <a:pt x="9240" y="122292"/>
                      </a:cubicBezTo>
                      <a:cubicBezTo>
                        <a:pt x="9292" y="122174"/>
                        <a:pt x="9498" y="121679"/>
                        <a:pt x="9292" y="122159"/>
                      </a:cubicBezTo>
                      <a:cubicBezTo>
                        <a:pt x="9447" y="121790"/>
                        <a:pt x="9609" y="121420"/>
                        <a:pt x="9779" y="121051"/>
                      </a:cubicBezTo>
                      <a:cubicBezTo>
                        <a:pt x="10178" y="120165"/>
                        <a:pt x="10592" y="119293"/>
                        <a:pt x="11028" y="118429"/>
                      </a:cubicBezTo>
                      <a:cubicBezTo>
                        <a:pt x="12616" y="115260"/>
                        <a:pt x="14441" y="112216"/>
                        <a:pt x="16473" y="109313"/>
                      </a:cubicBezTo>
                      <a:cubicBezTo>
                        <a:pt x="16924" y="108663"/>
                        <a:pt x="17389" y="108028"/>
                        <a:pt x="17862" y="107392"/>
                      </a:cubicBezTo>
                      <a:cubicBezTo>
                        <a:pt x="18002" y="107208"/>
                        <a:pt x="18143" y="107016"/>
                        <a:pt x="18290" y="106831"/>
                      </a:cubicBezTo>
                      <a:cubicBezTo>
                        <a:pt x="17987" y="107230"/>
                        <a:pt x="18239" y="106897"/>
                        <a:pt x="18298" y="106823"/>
                      </a:cubicBezTo>
                      <a:cubicBezTo>
                        <a:pt x="18608" y="106432"/>
                        <a:pt x="18926" y="106033"/>
                        <a:pt x="19243" y="105642"/>
                      </a:cubicBezTo>
                      <a:cubicBezTo>
                        <a:pt x="20270" y="104386"/>
                        <a:pt x="21349" y="103167"/>
                        <a:pt x="22472" y="101985"/>
                      </a:cubicBezTo>
                      <a:cubicBezTo>
                        <a:pt x="23565" y="100840"/>
                        <a:pt x="24696" y="99739"/>
                        <a:pt x="25885" y="98698"/>
                      </a:cubicBezTo>
                      <a:cubicBezTo>
                        <a:pt x="26506" y="98151"/>
                        <a:pt x="27141" y="97619"/>
                        <a:pt x="27792" y="97102"/>
                      </a:cubicBezTo>
                      <a:cubicBezTo>
                        <a:pt x="28508" y="96533"/>
                        <a:pt x="28974" y="96179"/>
                        <a:pt x="29890" y="95521"/>
                      </a:cubicBezTo>
                      <a:cubicBezTo>
                        <a:pt x="33111" y="93202"/>
                        <a:pt x="36539" y="91177"/>
                        <a:pt x="40085" y="89405"/>
                      </a:cubicBezTo>
                      <a:cubicBezTo>
                        <a:pt x="43757" y="87565"/>
                        <a:pt x="46617" y="86383"/>
                        <a:pt x="50466" y="84980"/>
                      </a:cubicBezTo>
                      <a:cubicBezTo>
                        <a:pt x="64747" y="79750"/>
                        <a:pt x="79775" y="76795"/>
                        <a:pt x="93627" y="70368"/>
                      </a:cubicBezTo>
                      <a:cubicBezTo>
                        <a:pt x="100631" y="67118"/>
                        <a:pt x="107236" y="62951"/>
                        <a:pt x="112911" y="57692"/>
                      </a:cubicBezTo>
                      <a:cubicBezTo>
                        <a:pt x="118821" y="52210"/>
                        <a:pt x="123446" y="45518"/>
                        <a:pt x="127783" y="38766"/>
                      </a:cubicBezTo>
                      <a:cubicBezTo>
                        <a:pt x="129985" y="35345"/>
                        <a:pt x="132127" y="31881"/>
                        <a:pt x="134373" y="28483"/>
                      </a:cubicBezTo>
                      <a:cubicBezTo>
                        <a:pt x="135481" y="26813"/>
                        <a:pt x="136604" y="25151"/>
                        <a:pt x="137786" y="23533"/>
                      </a:cubicBezTo>
                      <a:cubicBezTo>
                        <a:pt x="138969" y="21908"/>
                        <a:pt x="139730" y="20918"/>
                        <a:pt x="141119" y="19278"/>
                      </a:cubicBezTo>
                      <a:cubicBezTo>
                        <a:pt x="143579" y="16360"/>
                        <a:pt x="146268" y="13679"/>
                        <a:pt x="149231" y="11263"/>
                      </a:cubicBezTo>
                      <a:cubicBezTo>
                        <a:pt x="149290" y="11212"/>
                        <a:pt x="149630" y="10946"/>
                        <a:pt x="149275" y="11219"/>
                      </a:cubicBezTo>
                      <a:cubicBezTo>
                        <a:pt x="149475" y="11064"/>
                        <a:pt x="149674" y="10916"/>
                        <a:pt x="149873" y="10768"/>
                      </a:cubicBezTo>
                      <a:cubicBezTo>
                        <a:pt x="150206" y="10525"/>
                        <a:pt x="150546" y="10281"/>
                        <a:pt x="150886" y="10045"/>
                      </a:cubicBezTo>
                      <a:cubicBezTo>
                        <a:pt x="151691" y="9491"/>
                        <a:pt x="152518" y="8959"/>
                        <a:pt x="153368" y="8471"/>
                      </a:cubicBezTo>
                      <a:cubicBezTo>
                        <a:pt x="154063" y="8072"/>
                        <a:pt x="154772" y="7695"/>
                        <a:pt x="155488" y="7356"/>
                      </a:cubicBezTo>
                      <a:cubicBezTo>
                        <a:pt x="155703" y="7252"/>
                        <a:pt x="155917" y="7156"/>
                        <a:pt x="156139" y="7060"/>
                      </a:cubicBezTo>
                      <a:cubicBezTo>
                        <a:pt x="156611" y="6846"/>
                        <a:pt x="156242" y="7008"/>
                        <a:pt x="156139" y="7053"/>
                      </a:cubicBezTo>
                      <a:cubicBezTo>
                        <a:pt x="156604" y="6853"/>
                        <a:pt x="157084" y="6676"/>
                        <a:pt x="157565" y="6506"/>
                      </a:cubicBezTo>
                      <a:cubicBezTo>
                        <a:pt x="158333" y="6240"/>
                        <a:pt x="159116" y="6004"/>
                        <a:pt x="159907" y="5812"/>
                      </a:cubicBezTo>
                      <a:cubicBezTo>
                        <a:pt x="160283" y="5723"/>
                        <a:pt x="160660" y="5642"/>
                        <a:pt x="161037" y="5568"/>
                      </a:cubicBezTo>
                      <a:cubicBezTo>
                        <a:pt x="161266" y="5524"/>
                        <a:pt x="161495" y="5487"/>
                        <a:pt x="161724" y="5450"/>
                      </a:cubicBezTo>
                      <a:cubicBezTo>
                        <a:pt x="162485" y="5317"/>
                        <a:pt x="161155" y="5516"/>
                        <a:pt x="161924" y="5420"/>
                      </a:cubicBezTo>
                      <a:cubicBezTo>
                        <a:pt x="163320" y="5258"/>
                        <a:pt x="164694" y="4297"/>
                        <a:pt x="164628" y="2716"/>
                      </a:cubicBezTo>
                      <a:cubicBezTo>
                        <a:pt x="164569" y="1394"/>
                        <a:pt x="163431" y="-157"/>
                        <a:pt x="161924" y="13"/>
                      </a:cubicBezTo>
                      <a:cubicBezTo>
                        <a:pt x="154159" y="921"/>
                        <a:pt x="147495" y="5139"/>
                        <a:pt x="141939" y="10466"/>
                      </a:cubicBezTo>
                      <a:cubicBezTo>
                        <a:pt x="136065" y="16095"/>
                        <a:pt x="131492" y="22883"/>
                        <a:pt x="127133" y="29702"/>
                      </a:cubicBezTo>
                      <a:cubicBezTo>
                        <a:pt x="124894" y="33203"/>
                        <a:pt x="122700" y="36742"/>
                        <a:pt x="120373" y="40184"/>
                      </a:cubicBezTo>
                      <a:cubicBezTo>
                        <a:pt x="118038" y="43649"/>
                        <a:pt x="116043" y="46397"/>
                        <a:pt x="113383" y="49418"/>
                      </a:cubicBezTo>
                      <a:cubicBezTo>
                        <a:pt x="112024" y="50969"/>
                        <a:pt x="110591" y="52447"/>
                        <a:pt x="109076" y="53850"/>
                      </a:cubicBezTo>
                      <a:cubicBezTo>
                        <a:pt x="108433" y="54449"/>
                        <a:pt x="107768" y="55032"/>
                        <a:pt x="107096" y="55608"/>
                      </a:cubicBezTo>
                      <a:cubicBezTo>
                        <a:pt x="106697" y="55948"/>
                        <a:pt x="106291" y="56281"/>
                        <a:pt x="105884" y="56613"/>
                      </a:cubicBezTo>
                      <a:cubicBezTo>
                        <a:pt x="105751" y="56724"/>
                        <a:pt x="105611" y="56835"/>
                        <a:pt x="105478" y="56938"/>
                      </a:cubicBezTo>
                      <a:cubicBezTo>
                        <a:pt x="105345" y="57049"/>
                        <a:pt x="105205" y="57152"/>
                        <a:pt x="105064" y="57263"/>
                      </a:cubicBezTo>
                      <a:cubicBezTo>
                        <a:pt x="105264" y="57108"/>
                        <a:pt x="105242" y="57123"/>
                        <a:pt x="104990" y="57315"/>
                      </a:cubicBezTo>
                      <a:cubicBezTo>
                        <a:pt x="101976" y="59590"/>
                        <a:pt x="98784" y="61622"/>
                        <a:pt x="95452" y="63409"/>
                      </a:cubicBezTo>
                      <a:cubicBezTo>
                        <a:pt x="93768" y="64310"/>
                        <a:pt x="92046" y="65160"/>
                        <a:pt x="90310" y="65950"/>
                      </a:cubicBezTo>
                      <a:cubicBezTo>
                        <a:pt x="89497" y="66320"/>
                        <a:pt x="88685" y="66682"/>
                        <a:pt x="87865" y="67029"/>
                      </a:cubicBezTo>
                      <a:cubicBezTo>
                        <a:pt x="88382" y="66807"/>
                        <a:pt x="87606" y="67132"/>
                        <a:pt x="87569" y="67147"/>
                      </a:cubicBezTo>
                      <a:cubicBezTo>
                        <a:pt x="87377" y="67228"/>
                        <a:pt x="87178" y="67310"/>
                        <a:pt x="86978" y="67391"/>
                      </a:cubicBezTo>
                      <a:cubicBezTo>
                        <a:pt x="86468" y="67598"/>
                        <a:pt x="85959" y="67805"/>
                        <a:pt x="85441" y="68004"/>
                      </a:cubicBezTo>
                      <a:cubicBezTo>
                        <a:pt x="81984" y="69356"/>
                        <a:pt x="78474" y="70553"/>
                        <a:pt x="74935" y="71668"/>
                      </a:cubicBezTo>
                      <a:cubicBezTo>
                        <a:pt x="67569" y="73988"/>
                        <a:pt x="60093" y="75960"/>
                        <a:pt x="52764" y="78435"/>
                      </a:cubicBezTo>
                      <a:cubicBezTo>
                        <a:pt x="45132" y="81013"/>
                        <a:pt x="37603" y="84115"/>
                        <a:pt x="30762" y="88407"/>
                      </a:cubicBezTo>
                      <a:cubicBezTo>
                        <a:pt x="24578" y="92293"/>
                        <a:pt x="19125" y="97072"/>
                        <a:pt x="14604" y="102805"/>
                      </a:cubicBezTo>
                      <a:cubicBezTo>
                        <a:pt x="9986" y="108663"/>
                        <a:pt x="6218" y="115104"/>
                        <a:pt x="3521" y="122063"/>
                      </a:cubicBezTo>
                      <a:cubicBezTo>
                        <a:pt x="1061" y="128423"/>
                        <a:pt x="-498" y="135463"/>
                        <a:pt x="145" y="142311"/>
                      </a:cubicBezTo>
                      <a:cubicBezTo>
                        <a:pt x="308" y="144010"/>
                        <a:pt x="574" y="145709"/>
                        <a:pt x="995" y="147364"/>
                      </a:cubicBezTo>
                      <a:cubicBezTo>
                        <a:pt x="1342" y="148731"/>
                        <a:pt x="2945" y="149691"/>
                        <a:pt x="4319" y="149248"/>
                      </a:cubicBezTo>
                      <a:cubicBezTo>
                        <a:pt x="5731" y="148790"/>
                        <a:pt x="6580" y="147394"/>
                        <a:pt x="6203" y="145924"/>
                      </a:cubicBezTo>
                      <a:lnTo>
                        <a:pt x="6203" y="145924"/>
                      </a:lnTo>
                      <a:close/>
                    </a:path>
                  </a:pathLst>
                </a:custGeom>
                <a:grpFill/>
                <a:ln w="737" cap="flat">
                  <a:noFill/>
                  <a:prstDash val="solid"/>
                  <a:miter/>
                </a:ln>
              </p:spPr>
              <p:txBody>
                <a:bodyPr/>
                <a:lstStyle/>
                <a:p>
                  <a:endParaRPr lang="en-US"/>
                </a:p>
              </p:txBody>
            </p:sp>
            <p:sp>
              <p:nvSpPr>
                <p:cNvPr id="682" name="Freeform 681">
                  <a:extLst>
                    <a:ext uri="{FF2B5EF4-FFF2-40B4-BE49-F238E27FC236}">
                      <a16:creationId xmlns:a16="http://schemas.microsoft.com/office/drawing/2014/main" id="{96F5D92E-B09B-020F-948C-7464AA4ECB6C}"/>
                    </a:ext>
                  </a:extLst>
                </p:cNvPr>
                <p:cNvSpPr/>
                <p:nvPr/>
              </p:nvSpPr>
              <p:spPr>
                <a:xfrm>
                  <a:off x="1701174" y="5133773"/>
                  <a:ext cx="357941" cy="245873"/>
                </a:xfrm>
                <a:custGeom>
                  <a:avLst/>
                  <a:gdLst>
                    <a:gd name="csX0" fmla="*/ 331678 w 357941"/>
                    <a:gd name="csY0" fmla="*/ 244544 h 245873"/>
                    <a:gd name="csX1" fmla="*/ 355446 w 357941"/>
                    <a:gd name="csY1" fmla="*/ 189473 h 245873"/>
                    <a:gd name="csX2" fmla="*/ 353347 w 357941"/>
                    <a:gd name="csY2" fmla="*/ 140777 h 245873"/>
                    <a:gd name="csX3" fmla="*/ 327445 w 357941"/>
                    <a:gd name="csY3" fmla="*/ 102497 h 245873"/>
                    <a:gd name="csX4" fmla="*/ 281498 w 357941"/>
                    <a:gd name="csY4" fmla="*/ 78444 h 245873"/>
                    <a:gd name="csX5" fmla="*/ 184742 w 357941"/>
                    <a:gd name="csY5" fmla="*/ 44020 h 245873"/>
                    <a:gd name="csX6" fmla="*/ 151193 w 357941"/>
                    <a:gd name="csY6" fmla="*/ 11746 h 245873"/>
                    <a:gd name="csX7" fmla="*/ 105852 w 357941"/>
                    <a:gd name="csY7" fmla="*/ 554 h 245873"/>
                    <a:gd name="csX8" fmla="*/ 60673 w 357941"/>
                    <a:gd name="csY8" fmla="*/ 13422 h 245873"/>
                    <a:gd name="csX9" fmla="*/ 15967 w 357941"/>
                    <a:gd name="csY9" fmla="*/ 15602 h 245873"/>
                    <a:gd name="csX10" fmla="*/ 4065 w 357941"/>
                    <a:gd name="csY10" fmla="*/ 9278 h 245873"/>
                    <a:gd name="csX11" fmla="*/ 371 w 357941"/>
                    <a:gd name="csY11" fmla="*/ 10246 h 245873"/>
                    <a:gd name="csX12" fmla="*/ 1339 w 357941"/>
                    <a:gd name="csY12" fmla="*/ 13940 h 245873"/>
                    <a:gd name="csX13" fmla="*/ 47854 w 357941"/>
                    <a:gd name="csY13" fmla="*/ 22354 h 245873"/>
                    <a:gd name="csX14" fmla="*/ 92198 w 357941"/>
                    <a:gd name="csY14" fmla="*/ 8843 h 245873"/>
                    <a:gd name="csX15" fmla="*/ 137406 w 357941"/>
                    <a:gd name="csY15" fmla="*/ 9951 h 245873"/>
                    <a:gd name="csX16" fmla="*/ 172109 w 357941"/>
                    <a:gd name="csY16" fmla="*/ 39182 h 245873"/>
                    <a:gd name="csX17" fmla="*/ 189626 w 357941"/>
                    <a:gd name="csY17" fmla="*/ 54872 h 245873"/>
                    <a:gd name="csX18" fmla="*/ 211798 w 357941"/>
                    <a:gd name="csY18" fmla="*/ 66314 h 245873"/>
                    <a:gd name="csX19" fmla="*/ 262569 w 357941"/>
                    <a:gd name="csY19" fmla="*/ 79257 h 245873"/>
                    <a:gd name="csX20" fmla="*/ 311420 w 357941"/>
                    <a:gd name="csY20" fmla="*/ 97134 h 245873"/>
                    <a:gd name="csX21" fmla="*/ 343337 w 357941"/>
                    <a:gd name="csY21" fmla="*/ 131358 h 245873"/>
                    <a:gd name="csX22" fmla="*/ 352380 w 357941"/>
                    <a:gd name="csY22" fmla="*/ 174122 h 245873"/>
                    <a:gd name="csX23" fmla="*/ 333931 w 357941"/>
                    <a:gd name="csY23" fmla="*/ 229046 h 245873"/>
                    <a:gd name="csX24" fmla="*/ 327016 w 357941"/>
                    <a:gd name="csY24" fmla="*/ 241818 h 245873"/>
                    <a:gd name="csX25" fmla="*/ 331678 w 357941"/>
                    <a:gd name="csY25" fmla="*/ 244544 h 245873"/>
                    <a:gd name="csX26" fmla="*/ 331678 w 357941"/>
                    <a:gd name="csY26" fmla="*/ 244544 h 2458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357941" h="245873">
                      <a:moveTo>
                        <a:pt x="331678" y="244544"/>
                      </a:moveTo>
                      <a:cubicBezTo>
                        <a:pt x="341342" y="227081"/>
                        <a:pt x="350954" y="209078"/>
                        <a:pt x="355446" y="189473"/>
                      </a:cubicBezTo>
                      <a:cubicBezTo>
                        <a:pt x="359155" y="173273"/>
                        <a:pt x="358948" y="156504"/>
                        <a:pt x="353347" y="140777"/>
                      </a:cubicBezTo>
                      <a:cubicBezTo>
                        <a:pt x="348124" y="126091"/>
                        <a:pt x="339066" y="112868"/>
                        <a:pt x="327445" y="102497"/>
                      </a:cubicBezTo>
                      <a:cubicBezTo>
                        <a:pt x="314264" y="90729"/>
                        <a:pt x="298365" y="83312"/>
                        <a:pt x="281498" y="78444"/>
                      </a:cubicBezTo>
                      <a:cubicBezTo>
                        <a:pt x="248790" y="69003"/>
                        <a:pt x="211214" y="67910"/>
                        <a:pt x="184742" y="44020"/>
                      </a:cubicBezTo>
                      <a:cubicBezTo>
                        <a:pt x="173209" y="33612"/>
                        <a:pt x="163856" y="20913"/>
                        <a:pt x="151193" y="11746"/>
                      </a:cubicBezTo>
                      <a:cubicBezTo>
                        <a:pt x="137975" y="2172"/>
                        <a:pt x="121972" y="-1507"/>
                        <a:pt x="105852" y="554"/>
                      </a:cubicBezTo>
                      <a:cubicBezTo>
                        <a:pt x="90203" y="2556"/>
                        <a:pt x="75627" y="8746"/>
                        <a:pt x="60673" y="13422"/>
                      </a:cubicBezTo>
                      <a:cubicBezTo>
                        <a:pt x="46118" y="17973"/>
                        <a:pt x="30758" y="20854"/>
                        <a:pt x="15967" y="15602"/>
                      </a:cubicBezTo>
                      <a:cubicBezTo>
                        <a:pt x="11712" y="14087"/>
                        <a:pt x="7715" y="11945"/>
                        <a:pt x="4065" y="9278"/>
                      </a:cubicBezTo>
                      <a:cubicBezTo>
                        <a:pt x="2875" y="8414"/>
                        <a:pt x="1065" y="9086"/>
                        <a:pt x="371" y="10246"/>
                      </a:cubicBezTo>
                      <a:cubicBezTo>
                        <a:pt x="-442" y="11605"/>
                        <a:pt x="171" y="13083"/>
                        <a:pt x="1339" y="13940"/>
                      </a:cubicBezTo>
                      <a:cubicBezTo>
                        <a:pt x="14866" y="23824"/>
                        <a:pt x="31815" y="25501"/>
                        <a:pt x="47854" y="22354"/>
                      </a:cubicBezTo>
                      <a:cubicBezTo>
                        <a:pt x="63059" y="19369"/>
                        <a:pt x="77296" y="12928"/>
                        <a:pt x="92198" y="8843"/>
                      </a:cubicBezTo>
                      <a:cubicBezTo>
                        <a:pt x="107093" y="4757"/>
                        <a:pt x="122955" y="3465"/>
                        <a:pt x="137406" y="9951"/>
                      </a:cubicBezTo>
                      <a:cubicBezTo>
                        <a:pt x="151555" y="16304"/>
                        <a:pt x="161603" y="28219"/>
                        <a:pt x="172109" y="39182"/>
                      </a:cubicBezTo>
                      <a:cubicBezTo>
                        <a:pt x="177539" y="44855"/>
                        <a:pt x="183220" y="50299"/>
                        <a:pt x="189626" y="54872"/>
                      </a:cubicBezTo>
                      <a:cubicBezTo>
                        <a:pt x="196423" y="59725"/>
                        <a:pt x="203996" y="63374"/>
                        <a:pt x="211798" y="66314"/>
                      </a:cubicBezTo>
                      <a:cubicBezTo>
                        <a:pt x="228177" y="72483"/>
                        <a:pt x="245547" y="75430"/>
                        <a:pt x="262569" y="79257"/>
                      </a:cubicBezTo>
                      <a:cubicBezTo>
                        <a:pt x="279555" y="83076"/>
                        <a:pt x="296577" y="87737"/>
                        <a:pt x="311420" y="97134"/>
                      </a:cubicBezTo>
                      <a:cubicBezTo>
                        <a:pt x="324777" y="105584"/>
                        <a:pt x="335926" y="117382"/>
                        <a:pt x="343337" y="131358"/>
                      </a:cubicBezTo>
                      <a:cubicBezTo>
                        <a:pt x="350333" y="144559"/>
                        <a:pt x="353480" y="159215"/>
                        <a:pt x="352380" y="174122"/>
                      </a:cubicBezTo>
                      <a:cubicBezTo>
                        <a:pt x="350932" y="193617"/>
                        <a:pt x="342893" y="211930"/>
                        <a:pt x="333931" y="229046"/>
                      </a:cubicBezTo>
                      <a:cubicBezTo>
                        <a:pt x="331685" y="233338"/>
                        <a:pt x="329358" y="237578"/>
                        <a:pt x="327016" y="241818"/>
                      </a:cubicBezTo>
                      <a:cubicBezTo>
                        <a:pt x="325332" y="244862"/>
                        <a:pt x="329993" y="247588"/>
                        <a:pt x="331678" y="244544"/>
                      </a:cubicBezTo>
                      <a:lnTo>
                        <a:pt x="331678" y="244544"/>
                      </a:lnTo>
                      <a:close/>
                    </a:path>
                  </a:pathLst>
                </a:custGeom>
                <a:grpFill/>
                <a:ln w="737" cap="flat">
                  <a:noFill/>
                  <a:prstDash val="solid"/>
                  <a:miter/>
                </a:ln>
              </p:spPr>
              <p:txBody>
                <a:bodyPr/>
                <a:lstStyle/>
                <a:p>
                  <a:endParaRPr lang="en-US"/>
                </a:p>
              </p:txBody>
            </p:sp>
            <p:sp>
              <p:nvSpPr>
                <p:cNvPr id="683" name="Freeform 682">
                  <a:extLst>
                    <a:ext uri="{FF2B5EF4-FFF2-40B4-BE49-F238E27FC236}">
                      <a16:creationId xmlns:a16="http://schemas.microsoft.com/office/drawing/2014/main" id="{CCB04439-4C64-18B4-7614-A0BA3C634BF8}"/>
                    </a:ext>
                  </a:extLst>
                </p:cNvPr>
                <p:cNvSpPr/>
                <p:nvPr/>
              </p:nvSpPr>
              <p:spPr>
                <a:xfrm>
                  <a:off x="2032702" y="5140523"/>
                  <a:ext cx="72028" cy="79297"/>
                </a:xfrm>
                <a:custGeom>
                  <a:avLst/>
                  <a:gdLst>
                    <a:gd name="csX0" fmla="*/ 2684 w 72028"/>
                    <a:gd name="csY0" fmla="*/ 79296 h 79297"/>
                    <a:gd name="csX1" fmla="*/ 13921 w 72028"/>
                    <a:gd name="csY1" fmla="*/ 76193 h 79297"/>
                    <a:gd name="csX2" fmla="*/ 22595 w 72028"/>
                    <a:gd name="csY2" fmla="*/ 67949 h 79297"/>
                    <a:gd name="csX3" fmla="*/ 28195 w 72028"/>
                    <a:gd name="csY3" fmla="*/ 57334 h 79297"/>
                    <a:gd name="csX4" fmla="*/ 31224 w 72028"/>
                    <a:gd name="csY4" fmla="*/ 45219 h 79297"/>
                    <a:gd name="csX5" fmla="*/ 33478 w 72028"/>
                    <a:gd name="csY5" fmla="*/ 31597 h 79297"/>
                    <a:gd name="csX6" fmla="*/ 35029 w 72028"/>
                    <a:gd name="csY6" fmla="*/ 25030 h 79297"/>
                    <a:gd name="csX7" fmla="*/ 36093 w 72028"/>
                    <a:gd name="csY7" fmla="*/ 21743 h 79297"/>
                    <a:gd name="csX8" fmla="*/ 36647 w 72028"/>
                    <a:gd name="csY8" fmla="*/ 20287 h 79297"/>
                    <a:gd name="csX9" fmla="*/ 36758 w 72028"/>
                    <a:gd name="csY9" fmla="*/ 20007 h 79297"/>
                    <a:gd name="csX10" fmla="*/ 37164 w 72028"/>
                    <a:gd name="csY10" fmla="*/ 19091 h 79297"/>
                    <a:gd name="csX11" fmla="*/ 40260 w 72028"/>
                    <a:gd name="csY11" fmla="*/ 13683 h 79297"/>
                    <a:gd name="csX12" fmla="*/ 40282 w 72028"/>
                    <a:gd name="csY12" fmla="*/ 13654 h 79297"/>
                    <a:gd name="csX13" fmla="*/ 40696 w 72028"/>
                    <a:gd name="csY13" fmla="*/ 13151 h 79297"/>
                    <a:gd name="csX14" fmla="*/ 41568 w 72028"/>
                    <a:gd name="csY14" fmla="*/ 12184 h 79297"/>
                    <a:gd name="csX15" fmla="*/ 43356 w 72028"/>
                    <a:gd name="csY15" fmla="*/ 10499 h 79297"/>
                    <a:gd name="csX16" fmla="*/ 43799 w 72028"/>
                    <a:gd name="csY16" fmla="*/ 10130 h 79297"/>
                    <a:gd name="csX17" fmla="*/ 43836 w 72028"/>
                    <a:gd name="csY17" fmla="*/ 10093 h 79297"/>
                    <a:gd name="csX18" fmla="*/ 44915 w 72028"/>
                    <a:gd name="csY18" fmla="*/ 9325 h 79297"/>
                    <a:gd name="csX19" fmla="*/ 47042 w 72028"/>
                    <a:gd name="csY19" fmla="*/ 8032 h 79297"/>
                    <a:gd name="csX20" fmla="*/ 49273 w 72028"/>
                    <a:gd name="csY20" fmla="*/ 6954 h 79297"/>
                    <a:gd name="csX21" fmla="*/ 49392 w 72028"/>
                    <a:gd name="csY21" fmla="*/ 6917 h 79297"/>
                    <a:gd name="csX22" fmla="*/ 49931 w 72028"/>
                    <a:gd name="csY22" fmla="*/ 6717 h 79297"/>
                    <a:gd name="csX23" fmla="*/ 51091 w 72028"/>
                    <a:gd name="csY23" fmla="*/ 6326 h 79297"/>
                    <a:gd name="csX24" fmla="*/ 53522 w 72028"/>
                    <a:gd name="csY24" fmla="*/ 5705 h 79297"/>
                    <a:gd name="csX25" fmla="*/ 54623 w 72028"/>
                    <a:gd name="csY25" fmla="*/ 5513 h 79297"/>
                    <a:gd name="csX26" fmla="*/ 54608 w 72028"/>
                    <a:gd name="csY26" fmla="*/ 5513 h 79297"/>
                    <a:gd name="csX27" fmla="*/ 55310 w 72028"/>
                    <a:gd name="csY27" fmla="*/ 5439 h 79297"/>
                    <a:gd name="csX28" fmla="*/ 57630 w 72028"/>
                    <a:gd name="csY28" fmla="*/ 5380 h 79297"/>
                    <a:gd name="csX29" fmla="*/ 58767 w 72028"/>
                    <a:gd name="csY29" fmla="*/ 5454 h 79297"/>
                    <a:gd name="csX30" fmla="*/ 59004 w 72028"/>
                    <a:gd name="csY30" fmla="*/ 5476 h 79297"/>
                    <a:gd name="csX31" fmla="*/ 59307 w 72028"/>
                    <a:gd name="csY31" fmla="*/ 5528 h 79297"/>
                    <a:gd name="csX32" fmla="*/ 61523 w 72028"/>
                    <a:gd name="csY32" fmla="*/ 6082 h 79297"/>
                    <a:gd name="csX33" fmla="*/ 62476 w 72028"/>
                    <a:gd name="csY33" fmla="*/ 6437 h 79297"/>
                    <a:gd name="csX34" fmla="*/ 62232 w 72028"/>
                    <a:gd name="csY34" fmla="*/ 6341 h 79297"/>
                    <a:gd name="csX35" fmla="*/ 62432 w 72028"/>
                    <a:gd name="csY35" fmla="*/ 6429 h 79297"/>
                    <a:gd name="csX36" fmla="*/ 63015 w 72028"/>
                    <a:gd name="csY36" fmla="*/ 6725 h 79297"/>
                    <a:gd name="csX37" fmla="*/ 63887 w 72028"/>
                    <a:gd name="csY37" fmla="*/ 7234 h 79297"/>
                    <a:gd name="csX38" fmla="*/ 64308 w 72028"/>
                    <a:gd name="csY38" fmla="*/ 7515 h 79297"/>
                    <a:gd name="csX39" fmla="*/ 64545 w 72028"/>
                    <a:gd name="csY39" fmla="*/ 7685 h 79297"/>
                    <a:gd name="csX40" fmla="*/ 64404 w 72028"/>
                    <a:gd name="csY40" fmla="*/ 7574 h 79297"/>
                    <a:gd name="csX41" fmla="*/ 66000 w 72028"/>
                    <a:gd name="csY41" fmla="*/ 9118 h 79297"/>
                    <a:gd name="csX42" fmla="*/ 66170 w 72028"/>
                    <a:gd name="csY42" fmla="*/ 9318 h 79297"/>
                    <a:gd name="csX43" fmla="*/ 66325 w 72028"/>
                    <a:gd name="csY43" fmla="*/ 9539 h 79297"/>
                    <a:gd name="csX44" fmla="*/ 67005 w 72028"/>
                    <a:gd name="csY44" fmla="*/ 10603 h 79297"/>
                    <a:gd name="csX45" fmla="*/ 70699 w 72028"/>
                    <a:gd name="csY45" fmla="*/ 11571 h 79297"/>
                    <a:gd name="csX46" fmla="*/ 71667 w 72028"/>
                    <a:gd name="csY46" fmla="*/ 7877 h 79297"/>
                    <a:gd name="csX47" fmla="*/ 63658 w 72028"/>
                    <a:gd name="csY47" fmla="*/ 1125 h 79297"/>
                    <a:gd name="csX48" fmla="*/ 53352 w 72028"/>
                    <a:gd name="csY48" fmla="*/ 290 h 79297"/>
                    <a:gd name="csX49" fmla="*/ 35376 w 72028"/>
                    <a:gd name="csY49" fmla="*/ 11290 h 79297"/>
                    <a:gd name="csX50" fmla="*/ 29776 w 72028"/>
                    <a:gd name="csY50" fmla="*/ 23804 h 79297"/>
                    <a:gd name="csX51" fmla="*/ 27065 w 72028"/>
                    <a:gd name="csY51" fmla="*/ 37344 h 79297"/>
                    <a:gd name="csX52" fmla="*/ 24582 w 72028"/>
                    <a:gd name="csY52" fmla="*/ 50900 h 79297"/>
                    <a:gd name="csX53" fmla="*/ 22794 w 72028"/>
                    <a:gd name="csY53" fmla="*/ 56433 h 79297"/>
                    <a:gd name="csX54" fmla="*/ 22543 w 72028"/>
                    <a:gd name="csY54" fmla="*/ 57061 h 79297"/>
                    <a:gd name="csX55" fmla="*/ 22477 w 72028"/>
                    <a:gd name="csY55" fmla="*/ 57216 h 79297"/>
                    <a:gd name="csX56" fmla="*/ 21841 w 72028"/>
                    <a:gd name="csY56" fmla="*/ 58627 h 79297"/>
                    <a:gd name="csX57" fmla="*/ 20467 w 72028"/>
                    <a:gd name="csY57" fmla="*/ 61286 h 79297"/>
                    <a:gd name="csX58" fmla="*/ 18923 w 72028"/>
                    <a:gd name="csY58" fmla="*/ 63820 h 79297"/>
                    <a:gd name="csX59" fmla="*/ 18169 w 72028"/>
                    <a:gd name="csY59" fmla="*/ 64913 h 79297"/>
                    <a:gd name="csX60" fmla="*/ 17719 w 72028"/>
                    <a:gd name="csY60" fmla="*/ 65519 h 79297"/>
                    <a:gd name="csX61" fmla="*/ 17704 w 72028"/>
                    <a:gd name="csY61" fmla="*/ 65541 h 79297"/>
                    <a:gd name="csX62" fmla="*/ 17571 w 72028"/>
                    <a:gd name="csY62" fmla="*/ 65711 h 79297"/>
                    <a:gd name="csX63" fmla="*/ 13692 w 72028"/>
                    <a:gd name="csY63" fmla="*/ 69752 h 79297"/>
                    <a:gd name="csX64" fmla="*/ 13138 w 72028"/>
                    <a:gd name="csY64" fmla="*/ 70210 h 79297"/>
                    <a:gd name="csX65" fmla="*/ 13049 w 72028"/>
                    <a:gd name="csY65" fmla="*/ 70284 h 79297"/>
                    <a:gd name="csX66" fmla="*/ 11882 w 72028"/>
                    <a:gd name="csY66" fmla="*/ 71096 h 79297"/>
                    <a:gd name="csX67" fmla="*/ 9592 w 72028"/>
                    <a:gd name="csY67" fmla="*/ 72404 h 79297"/>
                    <a:gd name="csX68" fmla="*/ 8956 w 72028"/>
                    <a:gd name="csY68" fmla="*/ 72699 h 79297"/>
                    <a:gd name="csX69" fmla="*/ 8875 w 72028"/>
                    <a:gd name="csY69" fmla="*/ 72729 h 79297"/>
                    <a:gd name="csX70" fmla="*/ 7553 w 72028"/>
                    <a:gd name="csY70" fmla="*/ 73194 h 79297"/>
                    <a:gd name="csX71" fmla="*/ 6282 w 72028"/>
                    <a:gd name="csY71" fmla="*/ 73534 h 79297"/>
                    <a:gd name="csX72" fmla="*/ 4885 w 72028"/>
                    <a:gd name="csY72" fmla="*/ 73800 h 79297"/>
                    <a:gd name="csX73" fmla="*/ 5159 w 72028"/>
                    <a:gd name="csY73" fmla="*/ 73763 h 79297"/>
                    <a:gd name="csX74" fmla="*/ 4804 w 72028"/>
                    <a:gd name="csY74" fmla="*/ 73800 h 79297"/>
                    <a:gd name="csX75" fmla="*/ 4176 w 72028"/>
                    <a:gd name="csY75" fmla="*/ 73852 h 79297"/>
                    <a:gd name="csX76" fmla="*/ 2706 w 72028"/>
                    <a:gd name="csY76" fmla="*/ 73889 h 79297"/>
                    <a:gd name="csX77" fmla="*/ 2 w 72028"/>
                    <a:gd name="csY77" fmla="*/ 76592 h 79297"/>
                    <a:gd name="csX78" fmla="*/ 2706 w 72028"/>
                    <a:gd name="csY78" fmla="*/ 79296 h 79297"/>
                    <a:gd name="csX79" fmla="*/ 2706 w 72028"/>
                    <a:gd name="csY79" fmla="*/ 79296 h 792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Lst>
                  <a:rect l="l" t="t" r="r" b="b"/>
                  <a:pathLst>
                    <a:path w="72028" h="79297">
                      <a:moveTo>
                        <a:pt x="2684" y="79296"/>
                      </a:moveTo>
                      <a:cubicBezTo>
                        <a:pt x="6636" y="79340"/>
                        <a:pt x="10537" y="78232"/>
                        <a:pt x="13921" y="76193"/>
                      </a:cubicBezTo>
                      <a:cubicBezTo>
                        <a:pt x="17386" y="74103"/>
                        <a:pt x="20216" y="71192"/>
                        <a:pt x="22595" y="67949"/>
                      </a:cubicBezTo>
                      <a:cubicBezTo>
                        <a:pt x="24974" y="64714"/>
                        <a:pt x="26777" y="61087"/>
                        <a:pt x="28195" y="57334"/>
                      </a:cubicBezTo>
                      <a:cubicBezTo>
                        <a:pt x="29673" y="53419"/>
                        <a:pt x="30522" y="49334"/>
                        <a:pt x="31224" y="45219"/>
                      </a:cubicBezTo>
                      <a:cubicBezTo>
                        <a:pt x="32000" y="40683"/>
                        <a:pt x="32598" y="36118"/>
                        <a:pt x="33478" y="31597"/>
                      </a:cubicBezTo>
                      <a:cubicBezTo>
                        <a:pt x="33906" y="29388"/>
                        <a:pt x="34401" y="27187"/>
                        <a:pt x="35029" y="25030"/>
                      </a:cubicBezTo>
                      <a:cubicBezTo>
                        <a:pt x="35347" y="23922"/>
                        <a:pt x="35701" y="22829"/>
                        <a:pt x="36093" y="21743"/>
                      </a:cubicBezTo>
                      <a:cubicBezTo>
                        <a:pt x="36270" y="21255"/>
                        <a:pt x="36455" y="20768"/>
                        <a:pt x="36647" y="20287"/>
                      </a:cubicBezTo>
                      <a:cubicBezTo>
                        <a:pt x="36721" y="20103"/>
                        <a:pt x="36972" y="19527"/>
                        <a:pt x="36758" y="20007"/>
                      </a:cubicBezTo>
                      <a:cubicBezTo>
                        <a:pt x="36891" y="19704"/>
                        <a:pt x="37024" y="19394"/>
                        <a:pt x="37164" y="19091"/>
                      </a:cubicBezTo>
                      <a:cubicBezTo>
                        <a:pt x="38036" y="17200"/>
                        <a:pt x="39048" y="15382"/>
                        <a:pt x="40260" y="13683"/>
                      </a:cubicBezTo>
                      <a:cubicBezTo>
                        <a:pt x="40637" y="13151"/>
                        <a:pt x="39987" y="14016"/>
                        <a:pt x="40282" y="13654"/>
                      </a:cubicBezTo>
                      <a:cubicBezTo>
                        <a:pt x="40415" y="13484"/>
                        <a:pt x="40555" y="13321"/>
                        <a:pt x="40696" y="13151"/>
                      </a:cubicBezTo>
                      <a:cubicBezTo>
                        <a:pt x="40977" y="12819"/>
                        <a:pt x="41265" y="12501"/>
                        <a:pt x="41568" y="12184"/>
                      </a:cubicBezTo>
                      <a:cubicBezTo>
                        <a:pt x="42137" y="11593"/>
                        <a:pt x="42735" y="11031"/>
                        <a:pt x="43356" y="10499"/>
                      </a:cubicBezTo>
                      <a:cubicBezTo>
                        <a:pt x="43503" y="10374"/>
                        <a:pt x="43651" y="10256"/>
                        <a:pt x="43799" y="10130"/>
                      </a:cubicBezTo>
                      <a:cubicBezTo>
                        <a:pt x="44264" y="9746"/>
                        <a:pt x="43459" y="10374"/>
                        <a:pt x="43836" y="10093"/>
                      </a:cubicBezTo>
                      <a:cubicBezTo>
                        <a:pt x="44190" y="9835"/>
                        <a:pt x="44545" y="9569"/>
                        <a:pt x="44915" y="9325"/>
                      </a:cubicBezTo>
                      <a:cubicBezTo>
                        <a:pt x="45602" y="8860"/>
                        <a:pt x="46311" y="8431"/>
                        <a:pt x="47042" y="8032"/>
                      </a:cubicBezTo>
                      <a:cubicBezTo>
                        <a:pt x="47766" y="7641"/>
                        <a:pt x="48549" y="7345"/>
                        <a:pt x="49273" y="6954"/>
                      </a:cubicBezTo>
                      <a:cubicBezTo>
                        <a:pt x="48579" y="7330"/>
                        <a:pt x="49200" y="6991"/>
                        <a:pt x="49392" y="6917"/>
                      </a:cubicBezTo>
                      <a:cubicBezTo>
                        <a:pt x="49569" y="6850"/>
                        <a:pt x="49746" y="6776"/>
                        <a:pt x="49931" y="6717"/>
                      </a:cubicBezTo>
                      <a:cubicBezTo>
                        <a:pt x="50315" y="6577"/>
                        <a:pt x="50707" y="6444"/>
                        <a:pt x="51091" y="6326"/>
                      </a:cubicBezTo>
                      <a:cubicBezTo>
                        <a:pt x="51889" y="6082"/>
                        <a:pt x="52702" y="5868"/>
                        <a:pt x="53522" y="5705"/>
                      </a:cubicBezTo>
                      <a:cubicBezTo>
                        <a:pt x="53884" y="5631"/>
                        <a:pt x="54253" y="5572"/>
                        <a:pt x="54623" y="5513"/>
                      </a:cubicBezTo>
                      <a:cubicBezTo>
                        <a:pt x="55280" y="5410"/>
                        <a:pt x="54135" y="5565"/>
                        <a:pt x="54608" y="5513"/>
                      </a:cubicBezTo>
                      <a:cubicBezTo>
                        <a:pt x="54844" y="5491"/>
                        <a:pt x="55073" y="5461"/>
                        <a:pt x="55310" y="5439"/>
                      </a:cubicBezTo>
                      <a:cubicBezTo>
                        <a:pt x="56078" y="5373"/>
                        <a:pt x="56854" y="5351"/>
                        <a:pt x="57630" y="5380"/>
                      </a:cubicBezTo>
                      <a:cubicBezTo>
                        <a:pt x="58006" y="5395"/>
                        <a:pt x="58391" y="5417"/>
                        <a:pt x="58767" y="5454"/>
                      </a:cubicBezTo>
                      <a:cubicBezTo>
                        <a:pt x="58885" y="5461"/>
                        <a:pt x="59513" y="5550"/>
                        <a:pt x="59004" y="5476"/>
                      </a:cubicBezTo>
                      <a:cubicBezTo>
                        <a:pt x="58516" y="5410"/>
                        <a:pt x="59166" y="5506"/>
                        <a:pt x="59307" y="5528"/>
                      </a:cubicBezTo>
                      <a:cubicBezTo>
                        <a:pt x="60060" y="5661"/>
                        <a:pt x="60799" y="5838"/>
                        <a:pt x="61523" y="6082"/>
                      </a:cubicBezTo>
                      <a:cubicBezTo>
                        <a:pt x="61848" y="6185"/>
                        <a:pt x="62158" y="6326"/>
                        <a:pt x="62476" y="6437"/>
                      </a:cubicBezTo>
                      <a:cubicBezTo>
                        <a:pt x="62447" y="6429"/>
                        <a:pt x="61841" y="6148"/>
                        <a:pt x="62232" y="6341"/>
                      </a:cubicBezTo>
                      <a:cubicBezTo>
                        <a:pt x="62299" y="6370"/>
                        <a:pt x="62365" y="6400"/>
                        <a:pt x="62432" y="6429"/>
                      </a:cubicBezTo>
                      <a:cubicBezTo>
                        <a:pt x="62631" y="6525"/>
                        <a:pt x="62823" y="6621"/>
                        <a:pt x="63015" y="6725"/>
                      </a:cubicBezTo>
                      <a:cubicBezTo>
                        <a:pt x="63311" y="6887"/>
                        <a:pt x="63607" y="7057"/>
                        <a:pt x="63887" y="7234"/>
                      </a:cubicBezTo>
                      <a:cubicBezTo>
                        <a:pt x="64028" y="7323"/>
                        <a:pt x="64168" y="7419"/>
                        <a:pt x="64308" y="7515"/>
                      </a:cubicBezTo>
                      <a:cubicBezTo>
                        <a:pt x="64390" y="7574"/>
                        <a:pt x="64464" y="7633"/>
                        <a:pt x="64545" y="7685"/>
                      </a:cubicBezTo>
                      <a:cubicBezTo>
                        <a:pt x="64818" y="7870"/>
                        <a:pt x="64050" y="7279"/>
                        <a:pt x="64404" y="7574"/>
                      </a:cubicBezTo>
                      <a:cubicBezTo>
                        <a:pt x="64973" y="8054"/>
                        <a:pt x="65513" y="8549"/>
                        <a:pt x="66000" y="9118"/>
                      </a:cubicBezTo>
                      <a:cubicBezTo>
                        <a:pt x="66082" y="9214"/>
                        <a:pt x="66436" y="9680"/>
                        <a:pt x="66170" y="9318"/>
                      </a:cubicBezTo>
                      <a:cubicBezTo>
                        <a:pt x="65889" y="8933"/>
                        <a:pt x="66266" y="9450"/>
                        <a:pt x="66325" y="9539"/>
                      </a:cubicBezTo>
                      <a:cubicBezTo>
                        <a:pt x="66569" y="9886"/>
                        <a:pt x="66791" y="10241"/>
                        <a:pt x="67005" y="10603"/>
                      </a:cubicBezTo>
                      <a:cubicBezTo>
                        <a:pt x="67714" y="11829"/>
                        <a:pt x="69480" y="12361"/>
                        <a:pt x="70699" y="11571"/>
                      </a:cubicBezTo>
                      <a:cubicBezTo>
                        <a:pt x="71933" y="10773"/>
                        <a:pt x="72428" y="9185"/>
                        <a:pt x="71667" y="7877"/>
                      </a:cubicBezTo>
                      <a:cubicBezTo>
                        <a:pt x="69835" y="4715"/>
                        <a:pt x="67042" y="2447"/>
                        <a:pt x="63658" y="1125"/>
                      </a:cubicBezTo>
                      <a:cubicBezTo>
                        <a:pt x="60385" y="-153"/>
                        <a:pt x="56780" y="-204"/>
                        <a:pt x="53352" y="290"/>
                      </a:cubicBezTo>
                      <a:cubicBezTo>
                        <a:pt x="46259" y="1317"/>
                        <a:pt x="39499" y="5432"/>
                        <a:pt x="35376" y="11290"/>
                      </a:cubicBezTo>
                      <a:cubicBezTo>
                        <a:pt x="32746" y="15020"/>
                        <a:pt x="31017" y="19438"/>
                        <a:pt x="29776" y="23804"/>
                      </a:cubicBezTo>
                      <a:cubicBezTo>
                        <a:pt x="28520" y="28236"/>
                        <a:pt x="27774" y="32801"/>
                        <a:pt x="27065" y="37344"/>
                      </a:cubicBezTo>
                      <a:cubicBezTo>
                        <a:pt x="26355" y="41880"/>
                        <a:pt x="25720" y="46453"/>
                        <a:pt x="24582" y="50900"/>
                      </a:cubicBezTo>
                      <a:cubicBezTo>
                        <a:pt x="24102" y="52776"/>
                        <a:pt x="23504" y="54623"/>
                        <a:pt x="22794" y="56433"/>
                      </a:cubicBezTo>
                      <a:cubicBezTo>
                        <a:pt x="22713" y="56640"/>
                        <a:pt x="22624" y="56854"/>
                        <a:pt x="22543" y="57061"/>
                      </a:cubicBezTo>
                      <a:cubicBezTo>
                        <a:pt x="22285" y="57696"/>
                        <a:pt x="22676" y="56765"/>
                        <a:pt x="22477" y="57216"/>
                      </a:cubicBezTo>
                      <a:cubicBezTo>
                        <a:pt x="22270" y="57689"/>
                        <a:pt x="22063" y="58161"/>
                        <a:pt x="21841" y="58627"/>
                      </a:cubicBezTo>
                      <a:cubicBezTo>
                        <a:pt x="21413" y="59528"/>
                        <a:pt x="20955" y="60414"/>
                        <a:pt x="20467" y="61286"/>
                      </a:cubicBezTo>
                      <a:cubicBezTo>
                        <a:pt x="19979" y="62150"/>
                        <a:pt x="19470" y="62993"/>
                        <a:pt x="18923" y="63820"/>
                      </a:cubicBezTo>
                      <a:cubicBezTo>
                        <a:pt x="18679" y="64189"/>
                        <a:pt x="18428" y="64551"/>
                        <a:pt x="18169" y="64913"/>
                      </a:cubicBezTo>
                      <a:cubicBezTo>
                        <a:pt x="18022" y="65120"/>
                        <a:pt x="17874" y="65319"/>
                        <a:pt x="17719" y="65519"/>
                      </a:cubicBezTo>
                      <a:cubicBezTo>
                        <a:pt x="17674" y="65571"/>
                        <a:pt x="17490" y="65837"/>
                        <a:pt x="17704" y="65541"/>
                      </a:cubicBezTo>
                      <a:cubicBezTo>
                        <a:pt x="17948" y="65209"/>
                        <a:pt x="17623" y="65644"/>
                        <a:pt x="17571" y="65711"/>
                      </a:cubicBezTo>
                      <a:cubicBezTo>
                        <a:pt x="16404" y="67174"/>
                        <a:pt x="15118" y="68540"/>
                        <a:pt x="13692" y="69752"/>
                      </a:cubicBezTo>
                      <a:cubicBezTo>
                        <a:pt x="13507" y="69907"/>
                        <a:pt x="13323" y="70055"/>
                        <a:pt x="13138" y="70210"/>
                      </a:cubicBezTo>
                      <a:cubicBezTo>
                        <a:pt x="12665" y="70601"/>
                        <a:pt x="13434" y="70003"/>
                        <a:pt x="13049" y="70284"/>
                      </a:cubicBezTo>
                      <a:cubicBezTo>
                        <a:pt x="12665" y="70564"/>
                        <a:pt x="12281" y="70838"/>
                        <a:pt x="11882" y="71096"/>
                      </a:cubicBezTo>
                      <a:cubicBezTo>
                        <a:pt x="11143" y="71576"/>
                        <a:pt x="10382" y="72012"/>
                        <a:pt x="9592" y="72404"/>
                      </a:cubicBezTo>
                      <a:cubicBezTo>
                        <a:pt x="9385" y="72507"/>
                        <a:pt x="9171" y="72603"/>
                        <a:pt x="8956" y="72699"/>
                      </a:cubicBezTo>
                      <a:cubicBezTo>
                        <a:pt x="8520" y="72899"/>
                        <a:pt x="9451" y="72514"/>
                        <a:pt x="8875" y="72729"/>
                      </a:cubicBezTo>
                      <a:cubicBezTo>
                        <a:pt x="8439" y="72891"/>
                        <a:pt x="8003" y="73054"/>
                        <a:pt x="7553" y="73194"/>
                      </a:cubicBezTo>
                      <a:cubicBezTo>
                        <a:pt x="7131" y="73327"/>
                        <a:pt x="6710" y="73438"/>
                        <a:pt x="6282" y="73534"/>
                      </a:cubicBezTo>
                      <a:cubicBezTo>
                        <a:pt x="6104" y="73571"/>
                        <a:pt x="4945" y="73674"/>
                        <a:pt x="4885" y="73800"/>
                      </a:cubicBezTo>
                      <a:cubicBezTo>
                        <a:pt x="4885" y="73800"/>
                        <a:pt x="5462" y="73733"/>
                        <a:pt x="5159" y="73763"/>
                      </a:cubicBezTo>
                      <a:cubicBezTo>
                        <a:pt x="5041" y="73770"/>
                        <a:pt x="4922" y="73793"/>
                        <a:pt x="4804" y="73800"/>
                      </a:cubicBezTo>
                      <a:cubicBezTo>
                        <a:pt x="4597" y="73822"/>
                        <a:pt x="4383" y="73837"/>
                        <a:pt x="4176" y="73852"/>
                      </a:cubicBezTo>
                      <a:cubicBezTo>
                        <a:pt x="3689" y="73881"/>
                        <a:pt x="3201" y="73889"/>
                        <a:pt x="2706" y="73889"/>
                      </a:cubicBezTo>
                      <a:cubicBezTo>
                        <a:pt x="1295" y="73874"/>
                        <a:pt x="-57" y="75144"/>
                        <a:pt x="2" y="76592"/>
                      </a:cubicBezTo>
                      <a:cubicBezTo>
                        <a:pt x="68" y="78070"/>
                        <a:pt x="1191" y="79274"/>
                        <a:pt x="2706" y="79296"/>
                      </a:cubicBezTo>
                      <a:lnTo>
                        <a:pt x="2706" y="79296"/>
                      </a:lnTo>
                      <a:close/>
                    </a:path>
                  </a:pathLst>
                </a:custGeom>
                <a:grpFill/>
                <a:ln w="737" cap="flat">
                  <a:noFill/>
                  <a:prstDash val="solid"/>
                  <a:miter/>
                </a:ln>
              </p:spPr>
              <p:txBody>
                <a:bodyPr/>
                <a:lstStyle/>
                <a:p>
                  <a:endParaRPr lang="en-US"/>
                </a:p>
              </p:txBody>
            </p:sp>
            <p:sp>
              <p:nvSpPr>
                <p:cNvPr id="684" name="Freeform 683">
                  <a:extLst>
                    <a:ext uri="{FF2B5EF4-FFF2-40B4-BE49-F238E27FC236}">
                      <a16:creationId xmlns:a16="http://schemas.microsoft.com/office/drawing/2014/main" id="{92E7B4B7-04D6-9F4A-EB2B-15C48AF56F1E}"/>
                    </a:ext>
                  </a:extLst>
                </p:cNvPr>
                <p:cNvSpPr/>
                <p:nvPr/>
              </p:nvSpPr>
              <p:spPr>
                <a:xfrm>
                  <a:off x="1796022" y="5151707"/>
                  <a:ext cx="72028" cy="79297"/>
                </a:xfrm>
                <a:custGeom>
                  <a:avLst/>
                  <a:gdLst>
                    <a:gd name="csX0" fmla="*/ 2684 w 72028"/>
                    <a:gd name="csY0" fmla="*/ 79296 h 79297"/>
                    <a:gd name="csX1" fmla="*/ 13921 w 72028"/>
                    <a:gd name="csY1" fmla="*/ 76193 h 79297"/>
                    <a:gd name="csX2" fmla="*/ 22595 w 72028"/>
                    <a:gd name="csY2" fmla="*/ 67949 h 79297"/>
                    <a:gd name="csX3" fmla="*/ 28195 w 72028"/>
                    <a:gd name="csY3" fmla="*/ 57334 h 79297"/>
                    <a:gd name="csX4" fmla="*/ 31224 w 72028"/>
                    <a:gd name="csY4" fmla="*/ 45219 h 79297"/>
                    <a:gd name="csX5" fmla="*/ 33478 w 72028"/>
                    <a:gd name="csY5" fmla="*/ 31597 h 79297"/>
                    <a:gd name="csX6" fmla="*/ 35029 w 72028"/>
                    <a:gd name="csY6" fmla="*/ 25030 h 79297"/>
                    <a:gd name="csX7" fmla="*/ 36093 w 72028"/>
                    <a:gd name="csY7" fmla="*/ 21743 h 79297"/>
                    <a:gd name="csX8" fmla="*/ 36647 w 72028"/>
                    <a:gd name="csY8" fmla="*/ 20287 h 79297"/>
                    <a:gd name="csX9" fmla="*/ 36758 w 72028"/>
                    <a:gd name="csY9" fmla="*/ 20007 h 79297"/>
                    <a:gd name="csX10" fmla="*/ 37164 w 72028"/>
                    <a:gd name="csY10" fmla="*/ 19091 h 79297"/>
                    <a:gd name="csX11" fmla="*/ 40260 w 72028"/>
                    <a:gd name="csY11" fmla="*/ 13683 h 79297"/>
                    <a:gd name="csX12" fmla="*/ 40282 w 72028"/>
                    <a:gd name="csY12" fmla="*/ 13654 h 79297"/>
                    <a:gd name="csX13" fmla="*/ 40696 w 72028"/>
                    <a:gd name="csY13" fmla="*/ 13151 h 79297"/>
                    <a:gd name="csX14" fmla="*/ 41568 w 72028"/>
                    <a:gd name="csY14" fmla="*/ 12184 h 79297"/>
                    <a:gd name="csX15" fmla="*/ 43356 w 72028"/>
                    <a:gd name="csY15" fmla="*/ 10500 h 79297"/>
                    <a:gd name="csX16" fmla="*/ 43799 w 72028"/>
                    <a:gd name="csY16" fmla="*/ 10130 h 79297"/>
                    <a:gd name="csX17" fmla="*/ 43836 w 72028"/>
                    <a:gd name="csY17" fmla="*/ 10093 h 79297"/>
                    <a:gd name="csX18" fmla="*/ 44914 w 72028"/>
                    <a:gd name="csY18" fmla="*/ 9325 h 79297"/>
                    <a:gd name="csX19" fmla="*/ 47042 w 72028"/>
                    <a:gd name="csY19" fmla="*/ 8032 h 79297"/>
                    <a:gd name="csX20" fmla="*/ 49273 w 72028"/>
                    <a:gd name="csY20" fmla="*/ 6954 h 79297"/>
                    <a:gd name="csX21" fmla="*/ 49392 w 72028"/>
                    <a:gd name="csY21" fmla="*/ 6917 h 79297"/>
                    <a:gd name="csX22" fmla="*/ 49931 w 72028"/>
                    <a:gd name="csY22" fmla="*/ 6717 h 79297"/>
                    <a:gd name="csX23" fmla="*/ 51091 w 72028"/>
                    <a:gd name="csY23" fmla="*/ 6326 h 79297"/>
                    <a:gd name="csX24" fmla="*/ 53522 w 72028"/>
                    <a:gd name="csY24" fmla="*/ 5705 h 79297"/>
                    <a:gd name="csX25" fmla="*/ 54623 w 72028"/>
                    <a:gd name="csY25" fmla="*/ 5513 h 79297"/>
                    <a:gd name="csX26" fmla="*/ 54608 w 72028"/>
                    <a:gd name="csY26" fmla="*/ 5513 h 79297"/>
                    <a:gd name="csX27" fmla="*/ 55310 w 72028"/>
                    <a:gd name="csY27" fmla="*/ 5439 h 79297"/>
                    <a:gd name="csX28" fmla="*/ 57630 w 72028"/>
                    <a:gd name="csY28" fmla="*/ 5380 h 79297"/>
                    <a:gd name="csX29" fmla="*/ 58767 w 72028"/>
                    <a:gd name="csY29" fmla="*/ 5454 h 79297"/>
                    <a:gd name="csX30" fmla="*/ 59004 w 72028"/>
                    <a:gd name="csY30" fmla="*/ 5476 h 79297"/>
                    <a:gd name="csX31" fmla="*/ 59307 w 72028"/>
                    <a:gd name="csY31" fmla="*/ 5528 h 79297"/>
                    <a:gd name="csX32" fmla="*/ 61523 w 72028"/>
                    <a:gd name="csY32" fmla="*/ 6082 h 79297"/>
                    <a:gd name="csX33" fmla="*/ 62476 w 72028"/>
                    <a:gd name="csY33" fmla="*/ 6437 h 79297"/>
                    <a:gd name="csX34" fmla="*/ 62232 w 72028"/>
                    <a:gd name="csY34" fmla="*/ 6341 h 79297"/>
                    <a:gd name="csX35" fmla="*/ 62432 w 72028"/>
                    <a:gd name="csY35" fmla="*/ 6429 h 79297"/>
                    <a:gd name="csX36" fmla="*/ 63015 w 72028"/>
                    <a:gd name="csY36" fmla="*/ 6725 h 79297"/>
                    <a:gd name="csX37" fmla="*/ 63887 w 72028"/>
                    <a:gd name="csY37" fmla="*/ 7234 h 79297"/>
                    <a:gd name="csX38" fmla="*/ 64308 w 72028"/>
                    <a:gd name="csY38" fmla="*/ 7515 h 79297"/>
                    <a:gd name="csX39" fmla="*/ 64545 w 72028"/>
                    <a:gd name="csY39" fmla="*/ 7685 h 79297"/>
                    <a:gd name="csX40" fmla="*/ 64404 w 72028"/>
                    <a:gd name="csY40" fmla="*/ 7574 h 79297"/>
                    <a:gd name="csX41" fmla="*/ 66000 w 72028"/>
                    <a:gd name="csY41" fmla="*/ 9118 h 79297"/>
                    <a:gd name="csX42" fmla="*/ 66170 w 72028"/>
                    <a:gd name="csY42" fmla="*/ 9318 h 79297"/>
                    <a:gd name="csX43" fmla="*/ 66325 w 72028"/>
                    <a:gd name="csY43" fmla="*/ 9539 h 79297"/>
                    <a:gd name="csX44" fmla="*/ 67005 w 72028"/>
                    <a:gd name="csY44" fmla="*/ 10603 h 79297"/>
                    <a:gd name="csX45" fmla="*/ 70699 w 72028"/>
                    <a:gd name="csY45" fmla="*/ 11571 h 79297"/>
                    <a:gd name="csX46" fmla="*/ 71667 w 72028"/>
                    <a:gd name="csY46" fmla="*/ 7877 h 79297"/>
                    <a:gd name="csX47" fmla="*/ 63658 w 72028"/>
                    <a:gd name="csY47" fmla="*/ 1125 h 79297"/>
                    <a:gd name="csX48" fmla="*/ 53352 w 72028"/>
                    <a:gd name="csY48" fmla="*/ 290 h 79297"/>
                    <a:gd name="csX49" fmla="*/ 35376 w 72028"/>
                    <a:gd name="csY49" fmla="*/ 11290 h 79297"/>
                    <a:gd name="csX50" fmla="*/ 29776 w 72028"/>
                    <a:gd name="csY50" fmla="*/ 23804 h 79297"/>
                    <a:gd name="csX51" fmla="*/ 27065 w 72028"/>
                    <a:gd name="csY51" fmla="*/ 37344 h 79297"/>
                    <a:gd name="csX52" fmla="*/ 24582 w 72028"/>
                    <a:gd name="csY52" fmla="*/ 50900 h 79297"/>
                    <a:gd name="csX53" fmla="*/ 22794 w 72028"/>
                    <a:gd name="csY53" fmla="*/ 56433 h 79297"/>
                    <a:gd name="csX54" fmla="*/ 22543 w 72028"/>
                    <a:gd name="csY54" fmla="*/ 57061 h 79297"/>
                    <a:gd name="csX55" fmla="*/ 22477 w 72028"/>
                    <a:gd name="csY55" fmla="*/ 57216 h 79297"/>
                    <a:gd name="csX56" fmla="*/ 21841 w 72028"/>
                    <a:gd name="csY56" fmla="*/ 58627 h 79297"/>
                    <a:gd name="csX57" fmla="*/ 20467 w 72028"/>
                    <a:gd name="csY57" fmla="*/ 61286 h 79297"/>
                    <a:gd name="csX58" fmla="*/ 18923 w 72028"/>
                    <a:gd name="csY58" fmla="*/ 63820 h 79297"/>
                    <a:gd name="csX59" fmla="*/ 18169 w 72028"/>
                    <a:gd name="csY59" fmla="*/ 64913 h 79297"/>
                    <a:gd name="csX60" fmla="*/ 17719 w 72028"/>
                    <a:gd name="csY60" fmla="*/ 65519 h 79297"/>
                    <a:gd name="csX61" fmla="*/ 17704 w 72028"/>
                    <a:gd name="csY61" fmla="*/ 65541 h 79297"/>
                    <a:gd name="csX62" fmla="*/ 17571 w 72028"/>
                    <a:gd name="csY62" fmla="*/ 65711 h 79297"/>
                    <a:gd name="csX63" fmla="*/ 13692 w 72028"/>
                    <a:gd name="csY63" fmla="*/ 69752 h 79297"/>
                    <a:gd name="csX64" fmla="*/ 13138 w 72028"/>
                    <a:gd name="csY64" fmla="*/ 70210 h 79297"/>
                    <a:gd name="csX65" fmla="*/ 13049 w 72028"/>
                    <a:gd name="csY65" fmla="*/ 70284 h 79297"/>
                    <a:gd name="csX66" fmla="*/ 11882 w 72028"/>
                    <a:gd name="csY66" fmla="*/ 71096 h 79297"/>
                    <a:gd name="csX67" fmla="*/ 9592 w 72028"/>
                    <a:gd name="csY67" fmla="*/ 72404 h 79297"/>
                    <a:gd name="csX68" fmla="*/ 8956 w 72028"/>
                    <a:gd name="csY68" fmla="*/ 72699 h 79297"/>
                    <a:gd name="csX69" fmla="*/ 8875 w 72028"/>
                    <a:gd name="csY69" fmla="*/ 72729 h 79297"/>
                    <a:gd name="csX70" fmla="*/ 7553 w 72028"/>
                    <a:gd name="csY70" fmla="*/ 73194 h 79297"/>
                    <a:gd name="csX71" fmla="*/ 6282 w 72028"/>
                    <a:gd name="csY71" fmla="*/ 73534 h 79297"/>
                    <a:gd name="csX72" fmla="*/ 4885 w 72028"/>
                    <a:gd name="csY72" fmla="*/ 73792 h 79297"/>
                    <a:gd name="csX73" fmla="*/ 5159 w 72028"/>
                    <a:gd name="csY73" fmla="*/ 73756 h 79297"/>
                    <a:gd name="csX74" fmla="*/ 4804 w 72028"/>
                    <a:gd name="csY74" fmla="*/ 73792 h 79297"/>
                    <a:gd name="csX75" fmla="*/ 4176 w 72028"/>
                    <a:gd name="csY75" fmla="*/ 73844 h 79297"/>
                    <a:gd name="csX76" fmla="*/ 2706 w 72028"/>
                    <a:gd name="csY76" fmla="*/ 73881 h 79297"/>
                    <a:gd name="csX77" fmla="*/ 2 w 72028"/>
                    <a:gd name="csY77" fmla="*/ 76585 h 79297"/>
                    <a:gd name="csX78" fmla="*/ 2706 w 72028"/>
                    <a:gd name="csY78" fmla="*/ 79289 h 79297"/>
                    <a:gd name="csX79" fmla="*/ 2706 w 72028"/>
                    <a:gd name="csY79" fmla="*/ 79289 h 792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Lst>
                  <a:rect l="l" t="t" r="r" b="b"/>
                  <a:pathLst>
                    <a:path w="72028" h="79297">
                      <a:moveTo>
                        <a:pt x="2684" y="79296"/>
                      </a:moveTo>
                      <a:cubicBezTo>
                        <a:pt x="6636" y="79340"/>
                        <a:pt x="10537" y="78232"/>
                        <a:pt x="13921" y="76193"/>
                      </a:cubicBezTo>
                      <a:cubicBezTo>
                        <a:pt x="17386" y="74103"/>
                        <a:pt x="20216" y="71192"/>
                        <a:pt x="22595" y="67949"/>
                      </a:cubicBezTo>
                      <a:cubicBezTo>
                        <a:pt x="24974" y="64714"/>
                        <a:pt x="26777" y="61087"/>
                        <a:pt x="28195" y="57334"/>
                      </a:cubicBezTo>
                      <a:cubicBezTo>
                        <a:pt x="29673" y="53419"/>
                        <a:pt x="30522" y="49334"/>
                        <a:pt x="31224" y="45219"/>
                      </a:cubicBezTo>
                      <a:cubicBezTo>
                        <a:pt x="32000" y="40683"/>
                        <a:pt x="32598" y="36118"/>
                        <a:pt x="33478" y="31597"/>
                      </a:cubicBezTo>
                      <a:cubicBezTo>
                        <a:pt x="33906" y="29388"/>
                        <a:pt x="34401" y="27187"/>
                        <a:pt x="35029" y="25030"/>
                      </a:cubicBezTo>
                      <a:cubicBezTo>
                        <a:pt x="35347" y="23922"/>
                        <a:pt x="35701" y="22829"/>
                        <a:pt x="36093" y="21743"/>
                      </a:cubicBezTo>
                      <a:cubicBezTo>
                        <a:pt x="36270" y="21255"/>
                        <a:pt x="36455" y="20768"/>
                        <a:pt x="36647" y="20287"/>
                      </a:cubicBezTo>
                      <a:cubicBezTo>
                        <a:pt x="36721" y="20103"/>
                        <a:pt x="36972" y="19527"/>
                        <a:pt x="36758" y="20007"/>
                      </a:cubicBezTo>
                      <a:cubicBezTo>
                        <a:pt x="36891" y="19704"/>
                        <a:pt x="37024" y="19394"/>
                        <a:pt x="37164" y="19091"/>
                      </a:cubicBezTo>
                      <a:cubicBezTo>
                        <a:pt x="38036" y="17200"/>
                        <a:pt x="39048" y="15382"/>
                        <a:pt x="40260" y="13683"/>
                      </a:cubicBezTo>
                      <a:cubicBezTo>
                        <a:pt x="40637" y="13151"/>
                        <a:pt x="39987" y="14016"/>
                        <a:pt x="40282" y="13654"/>
                      </a:cubicBezTo>
                      <a:cubicBezTo>
                        <a:pt x="40415" y="13484"/>
                        <a:pt x="40555" y="13314"/>
                        <a:pt x="40696" y="13151"/>
                      </a:cubicBezTo>
                      <a:cubicBezTo>
                        <a:pt x="40977" y="12819"/>
                        <a:pt x="41265" y="12501"/>
                        <a:pt x="41568" y="12184"/>
                      </a:cubicBezTo>
                      <a:cubicBezTo>
                        <a:pt x="42137" y="11593"/>
                        <a:pt x="42735" y="11031"/>
                        <a:pt x="43356" y="10500"/>
                      </a:cubicBezTo>
                      <a:cubicBezTo>
                        <a:pt x="43503" y="10374"/>
                        <a:pt x="43651" y="10256"/>
                        <a:pt x="43799" y="10130"/>
                      </a:cubicBezTo>
                      <a:cubicBezTo>
                        <a:pt x="44264" y="9746"/>
                        <a:pt x="43459" y="10374"/>
                        <a:pt x="43836" y="10093"/>
                      </a:cubicBezTo>
                      <a:cubicBezTo>
                        <a:pt x="44190" y="9835"/>
                        <a:pt x="44545" y="9569"/>
                        <a:pt x="44914" y="9325"/>
                      </a:cubicBezTo>
                      <a:cubicBezTo>
                        <a:pt x="45602" y="8860"/>
                        <a:pt x="46311" y="8431"/>
                        <a:pt x="47042" y="8032"/>
                      </a:cubicBezTo>
                      <a:cubicBezTo>
                        <a:pt x="47766" y="7641"/>
                        <a:pt x="48549" y="7345"/>
                        <a:pt x="49273" y="6954"/>
                      </a:cubicBezTo>
                      <a:cubicBezTo>
                        <a:pt x="48579" y="7330"/>
                        <a:pt x="49200" y="6991"/>
                        <a:pt x="49392" y="6917"/>
                      </a:cubicBezTo>
                      <a:cubicBezTo>
                        <a:pt x="49569" y="6850"/>
                        <a:pt x="49746" y="6776"/>
                        <a:pt x="49931" y="6717"/>
                      </a:cubicBezTo>
                      <a:cubicBezTo>
                        <a:pt x="50315" y="6577"/>
                        <a:pt x="50707" y="6444"/>
                        <a:pt x="51091" y="6326"/>
                      </a:cubicBezTo>
                      <a:cubicBezTo>
                        <a:pt x="51889" y="6082"/>
                        <a:pt x="52702" y="5868"/>
                        <a:pt x="53522" y="5705"/>
                      </a:cubicBezTo>
                      <a:cubicBezTo>
                        <a:pt x="53884" y="5631"/>
                        <a:pt x="54253" y="5572"/>
                        <a:pt x="54623" y="5513"/>
                      </a:cubicBezTo>
                      <a:cubicBezTo>
                        <a:pt x="55280" y="5410"/>
                        <a:pt x="54135" y="5565"/>
                        <a:pt x="54608" y="5513"/>
                      </a:cubicBezTo>
                      <a:cubicBezTo>
                        <a:pt x="54844" y="5491"/>
                        <a:pt x="55073" y="5461"/>
                        <a:pt x="55310" y="5439"/>
                      </a:cubicBezTo>
                      <a:cubicBezTo>
                        <a:pt x="56078" y="5373"/>
                        <a:pt x="56854" y="5351"/>
                        <a:pt x="57630" y="5380"/>
                      </a:cubicBezTo>
                      <a:cubicBezTo>
                        <a:pt x="58006" y="5395"/>
                        <a:pt x="58390" y="5417"/>
                        <a:pt x="58767" y="5454"/>
                      </a:cubicBezTo>
                      <a:cubicBezTo>
                        <a:pt x="58885" y="5461"/>
                        <a:pt x="59513" y="5550"/>
                        <a:pt x="59004" y="5476"/>
                      </a:cubicBezTo>
                      <a:cubicBezTo>
                        <a:pt x="58516" y="5410"/>
                        <a:pt x="59166" y="5506"/>
                        <a:pt x="59307" y="5528"/>
                      </a:cubicBezTo>
                      <a:cubicBezTo>
                        <a:pt x="60060" y="5661"/>
                        <a:pt x="60799" y="5838"/>
                        <a:pt x="61523" y="6082"/>
                      </a:cubicBezTo>
                      <a:cubicBezTo>
                        <a:pt x="61848" y="6185"/>
                        <a:pt x="62158" y="6326"/>
                        <a:pt x="62476" y="6437"/>
                      </a:cubicBezTo>
                      <a:cubicBezTo>
                        <a:pt x="62447" y="6429"/>
                        <a:pt x="61841" y="6148"/>
                        <a:pt x="62232" y="6341"/>
                      </a:cubicBezTo>
                      <a:cubicBezTo>
                        <a:pt x="62299" y="6370"/>
                        <a:pt x="62365" y="6400"/>
                        <a:pt x="62432" y="6429"/>
                      </a:cubicBezTo>
                      <a:cubicBezTo>
                        <a:pt x="62631" y="6525"/>
                        <a:pt x="62823" y="6621"/>
                        <a:pt x="63015" y="6725"/>
                      </a:cubicBezTo>
                      <a:cubicBezTo>
                        <a:pt x="63311" y="6887"/>
                        <a:pt x="63607" y="7057"/>
                        <a:pt x="63887" y="7234"/>
                      </a:cubicBezTo>
                      <a:cubicBezTo>
                        <a:pt x="64028" y="7323"/>
                        <a:pt x="64168" y="7419"/>
                        <a:pt x="64308" y="7515"/>
                      </a:cubicBezTo>
                      <a:cubicBezTo>
                        <a:pt x="64390" y="7574"/>
                        <a:pt x="64464" y="7633"/>
                        <a:pt x="64545" y="7685"/>
                      </a:cubicBezTo>
                      <a:cubicBezTo>
                        <a:pt x="64818" y="7870"/>
                        <a:pt x="64050" y="7279"/>
                        <a:pt x="64404" y="7574"/>
                      </a:cubicBezTo>
                      <a:cubicBezTo>
                        <a:pt x="64973" y="8054"/>
                        <a:pt x="65513" y="8549"/>
                        <a:pt x="66000" y="9118"/>
                      </a:cubicBezTo>
                      <a:cubicBezTo>
                        <a:pt x="66082" y="9214"/>
                        <a:pt x="66436" y="9680"/>
                        <a:pt x="66170" y="9318"/>
                      </a:cubicBezTo>
                      <a:cubicBezTo>
                        <a:pt x="65889" y="8933"/>
                        <a:pt x="66266" y="9450"/>
                        <a:pt x="66325" y="9539"/>
                      </a:cubicBezTo>
                      <a:cubicBezTo>
                        <a:pt x="66569" y="9886"/>
                        <a:pt x="66791" y="10241"/>
                        <a:pt x="67005" y="10603"/>
                      </a:cubicBezTo>
                      <a:cubicBezTo>
                        <a:pt x="67714" y="11829"/>
                        <a:pt x="69480" y="12361"/>
                        <a:pt x="70699" y="11571"/>
                      </a:cubicBezTo>
                      <a:cubicBezTo>
                        <a:pt x="71933" y="10773"/>
                        <a:pt x="72428" y="9185"/>
                        <a:pt x="71667" y="7877"/>
                      </a:cubicBezTo>
                      <a:cubicBezTo>
                        <a:pt x="69835" y="4715"/>
                        <a:pt x="67042" y="2448"/>
                        <a:pt x="63658" y="1125"/>
                      </a:cubicBezTo>
                      <a:cubicBezTo>
                        <a:pt x="60385" y="-153"/>
                        <a:pt x="56780" y="-204"/>
                        <a:pt x="53352" y="290"/>
                      </a:cubicBezTo>
                      <a:cubicBezTo>
                        <a:pt x="46259" y="1317"/>
                        <a:pt x="39499" y="5432"/>
                        <a:pt x="35376" y="11290"/>
                      </a:cubicBezTo>
                      <a:cubicBezTo>
                        <a:pt x="32746" y="15020"/>
                        <a:pt x="31017" y="19438"/>
                        <a:pt x="29776" y="23804"/>
                      </a:cubicBezTo>
                      <a:cubicBezTo>
                        <a:pt x="28520" y="28236"/>
                        <a:pt x="27774" y="32801"/>
                        <a:pt x="27065" y="37344"/>
                      </a:cubicBezTo>
                      <a:cubicBezTo>
                        <a:pt x="26355" y="41880"/>
                        <a:pt x="25720" y="46453"/>
                        <a:pt x="24582" y="50900"/>
                      </a:cubicBezTo>
                      <a:cubicBezTo>
                        <a:pt x="24102" y="52776"/>
                        <a:pt x="23504" y="54623"/>
                        <a:pt x="22794" y="56433"/>
                      </a:cubicBezTo>
                      <a:cubicBezTo>
                        <a:pt x="22713" y="56640"/>
                        <a:pt x="22624" y="56854"/>
                        <a:pt x="22543" y="57061"/>
                      </a:cubicBezTo>
                      <a:cubicBezTo>
                        <a:pt x="22285" y="57696"/>
                        <a:pt x="22676" y="56765"/>
                        <a:pt x="22477" y="57216"/>
                      </a:cubicBezTo>
                      <a:cubicBezTo>
                        <a:pt x="22270" y="57689"/>
                        <a:pt x="22063" y="58161"/>
                        <a:pt x="21841" y="58627"/>
                      </a:cubicBezTo>
                      <a:cubicBezTo>
                        <a:pt x="21413" y="59528"/>
                        <a:pt x="20955" y="60414"/>
                        <a:pt x="20467" y="61286"/>
                      </a:cubicBezTo>
                      <a:cubicBezTo>
                        <a:pt x="19979" y="62150"/>
                        <a:pt x="19470" y="62992"/>
                        <a:pt x="18923" y="63820"/>
                      </a:cubicBezTo>
                      <a:cubicBezTo>
                        <a:pt x="18679" y="64189"/>
                        <a:pt x="18428" y="64551"/>
                        <a:pt x="18169" y="64913"/>
                      </a:cubicBezTo>
                      <a:cubicBezTo>
                        <a:pt x="18022" y="65120"/>
                        <a:pt x="17874" y="65319"/>
                        <a:pt x="17719" y="65519"/>
                      </a:cubicBezTo>
                      <a:cubicBezTo>
                        <a:pt x="17674" y="65571"/>
                        <a:pt x="17490" y="65837"/>
                        <a:pt x="17704" y="65541"/>
                      </a:cubicBezTo>
                      <a:cubicBezTo>
                        <a:pt x="17948" y="65209"/>
                        <a:pt x="17623" y="65645"/>
                        <a:pt x="17571" y="65711"/>
                      </a:cubicBezTo>
                      <a:cubicBezTo>
                        <a:pt x="16404" y="67174"/>
                        <a:pt x="15118" y="68540"/>
                        <a:pt x="13692" y="69752"/>
                      </a:cubicBezTo>
                      <a:cubicBezTo>
                        <a:pt x="13507" y="69907"/>
                        <a:pt x="13323" y="70055"/>
                        <a:pt x="13138" y="70210"/>
                      </a:cubicBezTo>
                      <a:cubicBezTo>
                        <a:pt x="12665" y="70601"/>
                        <a:pt x="13434" y="70003"/>
                        <a:pt x="13049" y="70284"/>
                      </a:cubicBezTo>
                      <a:cubicBezTo>
                        <a:pt x="12665" y="70564"/>
                        <a:pt x="12281" y="70838"/>
                        <a:pt x="11882" y="71096"/>
                      </a:cubicBezTo>
                      <a:cubicBezTo>
                        <a:pt x="11143" y="71576"/>
                        <a:pt x="10382" y="72012"/>
                        <a:pt x="9592" y="72404"/>
                      </a:cubicBezTo>
                      <a:cubicBezTo>
                        <a:pt x="9385" y="72507"/>
                        <a:pt x="9171" y="72603"/>
                        <a:pt x="8956" y="72699"/>
                      </a:cubicBezTo>
                      <a:cubicBezTo>
                        <a:pt x="8520" y="72899"/>
                        <a:pt x="9451" y="72515"/>
                        <a:pt x="8875" y="72729"/>
                      </a:cubicBezTo>
                      <a:cubicBezTo>
                        <a:pt x="8439" y="72891"/>
                        <a:pt x="8003" y="73054"/>
                        <a:pt x="7553" y="73194"/>
                      </a:cubicBezTo>
                      <a:cubicBezTo>
                        <a:pt x="7131" y="73327"/>
                        <a:pt x="6710" y="73438"/>
                        <a:pt x="6282" y="73534"/>
                      </a:cubicBezTo>
                      <a:cubicBezTo>
                        <a:pt x="6104" y="73571"/>
                        <a:pt x="4945" y="73674"/>
                        <a:pt x="4885" y="73792"/>
                      </a:cubicBezTo>
                      <a:cubicBezTo>
                        <a:pt x="4885" y="73792"/>
                        <a:pt x="5462" y="73726"/>
                        <a:pt x="5159" y="73756"/>
                      </a:cubicBezTo>
                      <a:cubicBezTo>
                        <a:pt x="5041" y="73763"/>
                        <a:pt x="4922" y="73785"/>
                        <a:pt x="4804" y="73792"/>
                      </a:cubicBezTo>
                      <a:cubicBezTo>
                        <a:pt x="4597" y="73815"/>
                        <a:pt x="4383" y="73829"/>
                        <a:pt x="4176" y="73844"/>
                      </a:cubicBezTo>
                      <a:cubicBezTo>
                        <a:pt x="3689" y="73874"/>
                        <a:pt x="3201" y="73881"/>
                        <a:pt x="2706" y="73881"/>
                      </a:cubicBezTo>
                      <a:cubicBezTo>
                        <a:pt x="1295" y="73866"/>
                        <a:pt x="-57" y="75137"/>
                        <a:pt x="2" y="76585"/>
                      </a:cubicBezTo>
                      <a:cubicBezTo>
                        <a:pt x="68" y="78062"/>
                        <a:pt x="1191" y="79266"/>
                        <a:pt x="2706" y="79289"/>
                      </a:cubicBezTo>
                      <a:lnTo>
                        <a:pt x="2706" y="79289"/>
                      </a:lnTo>
                      <a:close/>
                    </a:path>
                  </a:pathLst>
                </a:custGeom>
                <a:grpFill/>
                <a:ln w="737" cap="flat">
                  <a:noFill/>
                  <a:prstDash val="solid"/>
                  <a:miter/>
                </a:ln>
              </p:spPr>
              <p:txBody>
                <a:bodyPr/>
                <a:lstStyle/>
                <a:p>
                  <a:endParaRPr lang="en-US"/>
                </a:p>
              </p:txBody>
            </p:sp>
            <p:sp>
              <p:nvSpPr>
                <p:cNvPr id="685" name="Freeform 684">
                  <a:extLst>
                    <a:ext uri="{FF2B5EF4-FFF2-40B4-BE49-F238E27FC236}">
                      <a16:creationId xmlns:a16="http://schemas.microsoft.com/office/drawing/2014/main" id="{57ECD40F-D0CE-2D18-55B6-806131D1E89C}"/>
                    </a:ext>
                  </a:extLst>
                </p:cNvPr>
                <p:cNvSpPr/>
                <p:nvPr/>
              </p:nvSpPr>
              <p:spPr>
                <a:xfrm>
                  <a:off x="1881754" y="5116168"/>
                  <a:ext cx="156531" cy="104163"/>
                </a:xfrm>
                <a:custGeom>
                  <a:avLst/>
                  <a:gdLst>
                    <a:gd name="csX0" fmla="*/ 156491 w 156531"/>
                    <a:gd name="csY0" fmla="*/ 101465 h 104163"/>
                    <a:gd name="csX1" fmla="*/ 145505 w 156531"/>
                    <a:gd name="csY1" fmla="*/ 63568 h 104163"/>
                    <a:gd name="csX2" fmla="*/ 122705 w 156531"/>
                    <a:gd name="csY2" fmla="*/ 31937 h 104163"/>
                    <a:gd name="csX3" fmla="*/ 89695 w 156531"/>
                    <a:gd name="csY3" fmla="*/ 9576 h 104163"/>
                    <a:gd name="csX4" fmla="*/ 48387 w 156531"/>
                    <a:gd name="csY4" fmla="*/ 106 h 104163"/>
                    <a:gd name="csX5" fmla="*/ 6888 w 156531"/>
                    <a:gd name="csY5" fmla="*/ 6015 h 104163"/>
                    <a:gd name="csX6" fmla="*/ 2005 w 156531"/>
                    <a:gd name="csY6" fmla="*/ 7833 h 104163"/>
                    <a:gd name="csX7" fmla="*/ 121 w 156531"/>
                    <a:gd name="csY7" fmla="*/ 11157 h 104163"/>
                    <a:gd name="csX8" fmla="*/ 3445 w 156531"/>
                    <a:gd name="csY8" fmla="*/ 13040 h 104163"/>
                    <a:gd name="csX9" fmla="*/ 23186 w 156531"/>
                    <a:gd name="csY9" fmla="*/ 7286 h 104163"/>
                    <a:gd name="csX10" fmla="*/ 28321 w 156531"/>
                    <a:gd name="csY10" fmla="*/ 6429 h 104163"/>
                    <a:gd name="csX11" fmla="*/ 28816 w 156531"/>
                    <a:gd name="csY11" fmla="*/ 6362 h 104163"/>
                    <a:gd name="csX12" fmla="*/ 29082 w 156531"/>
                    <a:gd name="csY12" fmla="*/ 6326 h 104163"/>
                    <a:gd name="csX13" fmla="*/ 30316 w 156531"/>
                    <a:gd name="csY13" fmla="*/ 6170 h 104163"/>
                    <a:gd name="csX14" fmla="*/ 32909 w 156531"/>
                    <a:gd name="csY14" fmla="*/ 5897 h 104163"/>
                    <a:gd name="csX15" fmla="*/ 43194 w 156531"/>
                    <a:gd name="csY15" fmla="*/ 5402 h 104163"/>
                    <a:gd name="csX16" fmla="*/ 53360 w 156531"/>
                    <a:gd name="csY16" fmla="*/ 5823 h 104163"/>
                    <a:gd name="csX17" fmla="*/ 58546 w 156531"/>
                    <a:gd name="csY17" fmla="*/ 6392 h 104163"/>
                    <a:gd name="csX18" fmla="*/ 58568 w 156531"/>
                    <a:gd name="csY18" fmla="*/ 6392 h 104163"/>
                    <a:gd name="csX19" fmla="*/ 59307 w 156531"/>
                    <a:gd name="csY19" fmla="*/ 6495 h 104163"/>
                    <a:gd name="csX20" fmla="*/ 60534 w 156531"/>
                    <a:gd name="csY20" fmla="*/ 6680 h 104163"/>
                    <a:gd name="csX21" fmla="*/ 63105 w 156531"/>
                    <a:gd name="csY21" fmla="*/ 7116 h 104163"/>
                    <a:gd name="csX22" fmla="*/ 82809 w 156531"/>
                    <a:gd name="csY22" fmla="*/ 12553 h 104163"/>
                    <a:gd name="csX23" fmla="*/ 85121 w 156531"/>
                    <a:gd name="csY23" fmla="*/ 13454 h 104163"/>
                    <a:gd name="csX24" fmla="*/ 86267 w 156531"/>
                    <a:gd name="csY24" fmla="*/ 13927 h 104163"/>
                    <a:gd name="csX25" fmla="*/ 86533 w 156531"/>
                    <a:gd name="csY25" fmla="*/ 14038 h 104163"/>
                    <a:gd name="csX26" fmla="*/ 87212 w 156531"/>
                    <a:gd name="csY26" fmla="*/ 14333 h 104163"/>
                    <a:gd name="csX27" fmla="*/ 91933 w 156531"/>
                    <a:gd name="csY27" fmla="*/ 16527 h 104163"/>
                    <a:gd name="csX28" fmla="*/ 100725 w 156531"/>
                    <a:gd name="csY28" fmla="*/ 21417 h 104163"/>
                    <a:gd name="csX29" fmla="*/ 108490 w 156531"/>
                    <a:gd name="csY29" fmla="*/ 26736 h 104163"/>
                    <a:gd name="csX30" fmla="*/ 109406 w 156531"/>
                    <a:gd name="csY30" fmla="*/ 27431 h 104163"/>
                    <a:gd name="csX31" fmla="*/ 109584 w 156531"/>
                    <a:gd name="csY31" fmla="*/ 27571 h 104163"/>
                    <a:gd name="csX32" fmla="*/ 109946 w 156531"/>
                    <a:gd name="csY32" fmla="*/ 27852 h 104163"/>
                    <a:gd name="csX33" fmla="*/ 111911 w 156531"/>
                    <a:gd name="csY33" fmla="*/ 29440 h 104163"/>
                    <a:gd name="csX34" fmla="*/ 115553 w 156531"/>
                    <a:gd name="csY34" fmla="*/ 32594 h 104163"/>
                    <a:gd name="csX35" fmla="*/ 128460 w 156531"/>
                    <a:gd name="csY35" fmla="*/ 46438 h 104163"/>
                    <a:gd name="csX36" fmla="*/ 128815 w 156531"/>
                    <a:gd name="csY36" fmla="*/ 46888 h 104163"/>
                    <a:gd name="csX37" fmla="*/ 128815 w 156531"/>
                    <a:gd name="csY37" fmla="*/ 46888 h 104163"/>
                    <a:gd name="csX38" fmla="*/ 129509 w 156531"/>
                    <a:gd name="csY38" fmla="*/ 47804 h 104163"/>
                    <a:gd name="csX39" fmla="*/ 131009 w 156531"/>
                    <a:gd name="csY39" fmla="*/ 49843 h 104163"/>
                    <a:gd name="csX40" fmla="*/ 133743 w 156531"/>
                    <a:gd name="csY40" fmla="*/ 53817 h 104163"/>
                    <a:gd name="csX41" fmla="*/ 138582 w 156531"/>
                    <a:gd name="csY41" fmla="*/ 61899 h 104163"/>
                    <a:gd name="csX42" fmla="*/ 142786 w 156531"/>
                    <a:gd name="csY42" fmla="*/ 70453 h 104163"/>
                    <a:gd name="csX43" fmla="*/ 143244 w 156531"/>
                    <a:gd name="csY43" fmla="*/ 71510 h 104163"/>
                    <a:gd name="csX44" fmla="*/ 143288 w 156531"/>
                    <a:gd name="csY44" fmla="*/ 71606 h 104163"/>
                    <a:gd name="csX45" fmla="*/ 143510 w 156531"/>
                    <a:gd name="csY45" fmla="*/ 72138 h 104163"/>
                    <a:gd name="csX46" fmla="*/ 144411 w 156531"/>
                    <a:gd name="csY46" fmla="*/ 74376 h 104163"/>
                    <a:gd name="csX47" fmla="*/ 146059 w 156531"/>
                    <a:gd name="csY47" fmla="*/ 78904 h 104163"/>
                    <a:gd name="csX48" fmla="*/ 150588 w 156531"/>
                    <a:gd name="csY48" fmla="*/ 97387 h 104163"/>
                    <a:gd name="csX49" fmla="*/ 150758 w 156531"/>
                    <a:gd name="csY49" fmla="*/ 98524 h 104163"/>
                    <a:gd name="csX50" fmla="*/ 150824 w 156531"/>
                    <a:gd name="csY50" fmla="*/ 98982 h 104163"/>
                    <a:gd name="csX51" fmla="*/ 150832 w 156531"/>
                    <a:gd name="csY51" fmla="*/ 99064 h 104163"/>
                    <a:gd name="csX52" fmla="*/ 151112 w 156531"/>
                    <a:gd name="csY52" fmla="*/ 101457 h 104163"/>
                    <a:gd name="csX53" fmla="*/ 153816 w 156531"/>
                    <a:gd name="csY53" fmla="*/ 104161 h 104163"/>
                    <a:gd name="csX54" fmla="*/ 156521 w 156531"/>
                    <a:gd name="csY54" fmla="*/ 101457 h 104163"/>
                    <a:gd name="csX55" fmla="*/ 156521 w 156531"/>
                    <a:gd name="csY55" fmla="*/ 101457 h 1041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156531" h="104163">
                      <a:moveTo>
                        <a:pt x="156491" y="101465"/>
                      </a:moveTo>
                      <a:cubicBezTo>
                        <a:pt x="155087" y="88278"/>
                        <a:pt x="151334" y="75484"/>
                        <a:pt x="145505" y="63568"/>
                      </a:cubicBezTo>
                      <a:cubicBezTo>
                        <a:pt x="139772" y="51852"/>
                        <a:pt x="132007" y="41075"/>
                        <a:pt x="122705" y="31937"/>
                      </a:cubicBezTo>
                      <a:cubicBezTo>
                        <a:pt x="113174" y="22562"/>
                        <a:pt x="101966" y="14895"/>
                        <a:pt x="89695" y="9576"/>
                      </a:cubicBezTo>
                      <a:cubicBezTo>
                        <a:pt x="76632" y="3917"/>
                        <a:pt x="62617" y="719"/>
                        <a:pt x="48387" y="106"/>
                      </a:cubicBezTo>
                      <a:cubicBezTo>
                        <a:pt x="34372" y="-493"/>
                        <a:pt x="20157" y="1450"/>
                        <a:pt x="6888" y="6015"/>
                      </a:cubicBezTo>
                      <a:cubicBezTo>
                        <a:pt x="5248" y="6577"/>
                        <a:pt x="3615" y="7190"/>
                        <a:pt x="2005" y="7833"/>
                      </a:cubicBezTo>
                      <a:cubicBezTo>
                        <a:pt x="697" y="8357"/>
                        <a:pt x="-367" y="9657"/>
                        <a:pt x="121" y="11157"/>
                      </a:cubicBezTo>
                      <a:cubicBezTo>
                        <a:pt x="527" y="12420"/>
                        <a:pt x="2042" y="13602"/>
                        <a:pt x="3445" y="13040"/>
                      </a:cubicBezTo>
                      <a:cubicBezTo>
                        <a:pt x="9821" y="10492"/>
                        <a:pt x="16441" y="8571"/>
                        <a:pt x="23186" y="7286"/>
                      </a:cubicBezTo>
                      <a:cubicBezTo>
                        <a:pt x="24893" y="6961"/>
                        <a:pt x="26607" y="6673"/>
                        <a:pt x="28321" y="6429"/>
                      </a:cubicBezTo>
                      <a:cubicBezTo>
                        <a:pt x="28484" y="6407"/>
                        <a:pt x="28646" y="6385"/>
                        <a:pt x="28816" y="6362"/>
                      </a:cubicBezTo>
                      <a:cubicBezTo>
                        <a:pt x="29629" y="6252"/>
                        <a:pt x="28262" y="6429"/>
                        <a:pt x="29082" y="6326"/>
                      </a:cubicBezTo>
                      <a:cubicBezTo>
                        <a:pt x="29496" y="6274"/>
                        <a:pt x="29902" y="6222"/>
                        <a:pt x="30316" y="6170"/>
                      </a:cubicBezTo>
                      <a:cubicBezTo>
                        <a:pt x="31180" y="6067"/>
                        <a:pt x="32045" y="5978"/>
                        <a:pt x="32909" y="5897"/>
                      </a:cubicBezTo>
                      <a:cubicBezTo>
                        <a:pt x="36330" y="5572"/>
                        <a:pt x="39758" y="5410"/>
                        <a:pt x="43194" y="5402"/>
                      </a:cubicBezTo>
                      <a:cubicBezTo>
                        <a:pt x="46585" y="5395"/>
                        <a:pt x="49983" y="5535"/>
                        <a:pt x="53360" y="5823"/>
                      </a:cubicBezTo>
                      <a:cubicBezTo>
                        <a:pt x="55088" y="5971"/>
                        <a:pt x="56817" y="6163"/>
                        <a:pt x="58546" y="6392"/>
                      </a:cubicBezTo>
                      <a:cubicBezTo>
                        <a:pt x="58036" y="6326"/>
                        <a:pt x="58465" y="6385"/>
                        <a:pt x="58568" y="6392"/>
                      </a:cubicBezTo>
                      <a:cubicBezTo>
                        <a:pt x="58812" y="6429"/>
                        <a:pt x="59063" y="6459"/>
                        <a:pt x="59307" y="6495"/>
                      </a:cubicBezTo>
                      <a:cubicBezTo>
                        <a:pt x="59713" y="6555"/>
                        <a:pt x="60127" y="6614"/>
                        <a:pt x="60534" y="6680"/>
                      </a:cubicBezTo>
                      <a:cubicBezTo>
                        <a:pt x="61391" y="6813"/>
                        <a:pt x="62248" y="6961"/>
                        <a:pt x="63105" y="7116"/>
                      </a:cubicBezTo>
                      <a:cubicBezTo>
                        <a:pt x="69820" y="8327"/>
                        <a:pt x="76425" y="10145"/>
                        <a:pt x="82809" y="12553"/>
                      </a:cubicBezTo>
                      <a:cubicBezTo>
                        <a:pt x="83585" y="12848"/>
                        <a:pt x="84353" y="13144"/>
                        <a:pt x="85121" y="13454"/>
                      </a:cubicBezTo>
                      <a:cubicBezTo>
                        <a:pt x="85506" y="13609"/>
                        <a:pt x="85890" y="13764"/>
                        <a:pt x="86267" y="13927"/>
                      </a:cubicBezTo>
                      <a:cubicBezTo>
                        <a:pt x="87020" y="14237"/>
                        <a:pt x="85786" y="13713"/>
                        <a:pt x="86533" y="14038"/>
                      </a:cubicBezTo>
                      <a:cubicBezTo>
                        <a:pt x="86762" y="14134"/>
                        <a:pt x="86991" y="14237"/>
                        <a:pt x="87212" y="14333"/>
                      </a:cubicBezTo>
                      <a:cubicBezTo>
                        <a:pt x="88801" y="15028"/>
                        <a:pt x="90382" y="15759"/>
                        <a:pt x="91933" y="16527"/>
                      </a:cubicBezTo>
                      <a:cubicBezTo>
                        <a:pt x="94940" y="18019"/>
                        <a:pt x="97881" y="19645"/>
                        <a:pt x="100725" y="21417"/>
                      </a:cubicBezTo>
                      <a:cubicBezTo>
                        <a:pt x="103392" y="23072"/>
                        <a:pt x="105986" y="24852"/>
                        <a:pt x="108490" y="26736"/>
                      </a:cubicBezTo>
                      <a:cubicBezTo>
                        <a:pt x="108793" y="26965"/>
                        <a:pt x="109103" y="27202"/>
                        <a:pt x="109406" y="27431"/>
                      </a:cubicBezTo>
                      <a:cubicBezTo>
                        <a:pt x="108919" y="27054"/>
                        <a:pt x="109524" y="27519"/>
                        <a:pt x="109584" y="27571"/>
                      </a:cubicBezTo>
                      <a:cubicBezTo>
                        <a:pt x="109702" y="27667"/>
                        <a:pt x="109827" y="27763"/>
                        <a:pt x="109946" y="27852"/>
                      </a:cubicBezTo>
                      <a:cubicBezTo>
                        <a:pt x="110603" y="28376"/>
                        <a:pt x="111261" y="28901"/>
                        <a:pt x="111911" y="29440"/>
                      </a:cubicBezTo>
                      <a:cubicBezTo>
                        <a:pt x="113152" y="30467"/>
                        <a:pt x="114364" y="31516"/>
                        <a:pt x="115553" y="32594"/>
                      </a:cubicBezTo>
                      <a:cubicBezTo>
                        <a:pt x="120237" y="36834"/>
                        <a:pt x="124552" y="41474"/>
                        <a:pt x="128460" y="46438"/>
                      </a:cubicBezTo>
                      <a:cubicBezTo>
                        <a:pt x="128578" y="46585"/>
                        <a:pt x="128697" y="46741"/>
                        <a:pt x="128815" y="46888"/>
                      </a:cubicBezTo>
                      <a:cubicBezTo>
                        <a:pt x="129133" y="47295"/>
                        <a:pt x="128874" y="46970"/>
                        <a:pt x="128815" y="46888"/>
                      </a:cubicBezTo>
                      <a:cubicBezTo>
                        <a:pt x="129051" y="47191"/>
                        <a:pt x="129280" y="47494"/>
                        <a:pt x="129509" y="47804"/>
                      </a:cubicBezTo>
                      <a:cubicBezTo>
                        <a:pt x="130019" y="48477"/>
                        <a:pt x="130514" y="49156"/>
                        <a:pt x="131009" y="49843"/>
                      </a:cubicBezTo>
                      <a:cubicBezTo>
                        <a:pt x="131948" y="51151"/>
                        <a:pt x="132856" y="52473"/>
                        <a:pt x="133743" y="53817"/>
                      </a:cubicBezTo>
                      <a:cubicBezTo>
                        <a:pt x="135464" y="56440"/>
                        <a:pt x="137082" y="59136"/>
                        <a:pt x="138582" y="61899"/>
                      </a:cubicBezTo>
                      <a:cubicBezTo>
                        <a:pt x="140104" y="64691"/>
                        <a:pt x="141508" y="67543"/>
                        <a:pt x="142786" y="70453"/>
                      </a:cubicBezTo>
                      <a:cubicBezTo>
                        <a:pt x="142941" y="70801"/>
                        <a:pt x="143096" y="71155"/>
                        <a:pt x="143244" y="71510"/>
                      </a:cubicBezTo>
                      <a:cubicBezTo>
                        <a:pt x="143296" y="71635"/>
                        <a:pt x="143503" y="72115"/>
                        <a:pt x="143288" y="71606"/>
                      </a:cubicBezTo>
                      <a:cubicBezTo>
                        <a:pt x="143362" y="71783"/>
                        <a:pt x="143436" y="71960"/>
                        <a:pt x="143510" y="72138"/>
                      </a:cubicBezTo>
                      <a:cubicBezTo>
                        <a:pt x="143820" y="72884"/>
                        <a:pt x="144116" y="73630"/>
                        <a:pt x="144411" y="74376"/>
                      </a:cubicBezTo>
                      <a:cubicBezTo>
                        <a:pt x="144995" y="75875"/>
                        <a:pt x="145542" y="77382"/>
                        <a:pt x="146059" y="78904"/>
                      </a:cubicBezTo>
                      <a:cubicBezTo>
                        <a:pt x="148098" y="84917"/>
                        <a:pt x="149627" y="91108"/>
                        <a:pt x="150588" y="97387"/>
                      </a:cubicBezTo>
                      <a:cubicBezTo>
                        <a:pt x="150647" y="97764"/>
                        <a:pt x="150699" y="98148"/>
                        <a:pt x="150758" y="98524"/>
                      </a:cubicBezTo>
                      <a:cubicBezTo>
                        <a:pt x="150780" y="98680"/>
                        <a:pt x="150802" y="98827"/>
                        <a:pt x="150824" y="98982"/>
                      </a:cubicBezTo>
                      <a:cubicBezTo>
                        <a:pt x="150743" y="98391"/>
                        <a:pt x="150817" y="98916"/>
                        <a:pt x="150832" y="99064"/>
                      </a:cubicBezTo>
                      <a:cubicBezTo>
                        <a:pt x="150935" y="99861"/>
                        <a:pt x="151024" y="100659"/>
                        <a:pt x="151112" y="101457"/>
                      </a:cubicBezTo>
                      <a:cubicBezTo>
                        <a:pt x="151260" y="102861"/>
                        <a:pt x="152250" y="104227"/>
                        <a:pt x="153816" y="104161"/>
                      </a:cubicBezTo>
                      <a:cubicBezTo>
                        <a:pt x="155154" y="104102"/>
                        <a:pt x="156676" y="102964"/>
                        <a:pt x="156521" y="101457"/>
                      </a:cubicBezTo>
                      <a:lnTo>
                        <a:pt x="156521" y="101457"/>
                      </a:lnTo>
                      <a:close/>
                    </a:path>
                  </a:pathLst>
                </a:custGeom>
                <a:grpFill/>
                <a:ln w="737" cap="flat">
                  <a:noFill/>
                  <a:prstDash val="solid"/>
                  <a:miter/>
                </a:ln>
              </p:spPr>
              <p:txBody>
                <a:bodyPr/>
                <a:lstStyle/>
                <a:p>
                  <a:endParaRPr lang="en-US"/>
                </a:p>
              </p:txBody>
            </p:sp>
            <p:sp>
              <p:nvSpPr>
                <p:cNvPr id="686" name="Freeform 685">
                  <a:extLst>
                    <a:ext uri="{FF2B5EF4-FFF2-40B4-BE49-F238E27FC236}">
                      <a16:creationId xmlns:a16="http://schemas.microsoft.com/office/drawing/2014/main" id="{20DC9D48-FF36-CFF0-ED84-6CE358820A5D}"/>
                    </a:ext>
                  </a:extLst>
                </p:cNvPr>
                <p:cNvSpPr/>
                <p:nvPr/>
              </p:nvSpPr>
              <p:spPr>
                <a:xfrm>
                  <a:off x="1979109" y="5074044"/>
                  <a:ext cx="78315" cy="58488"/>
                </a:xfrm>
                <a:custGeom>
                  <a:avLst/>
                  <a:gdLst>
                    <a:gd name="csX0" fmla="*/ 5254 w 78315"/>
                    <a:gd name="csY0" fmla="*/ 56516 h 58488"/>
                    <a:gd name="csX1" fmla="*/ 7574 w 78315"/>
                    <a:gd name="csY1" fmla="*/ 47223 h 58488"/>
                    <a:gd name="csX2" fmla="*/ 8401 w 78315"/>
                    <a:gd name="csY2" fmla="*/ 44962 h 58488"/>
                    <a:gd name="csX3" fmla="*/ 8815 w 78315"/>
                    <a:gd name="csY3" fmla="*/ 43928 h 58488"/>
                    <a:gd name="csX4" fmla="*/ 8919 w 78315"/>
                    <a:gd name="csY4" fmla="*/ 43669 h 58488"/>
                    <a:gd name="csX5" fmla="*/ 8830 w 78315"/>
                    <a:gd name="csY5" fmla="*/ 43891 h 58488"/>
                    <a:gd name="csX6" fmla="*/ 9089 w 78315"/>
                    <a:gd name="csY6" fmla="*/ 43300 h 58488"/>
                    <a:gd name="csX7" fmla="*/ 11202 w 78315"/>
                    <a:gd name="csY7" fmla="*/ 38979 h 58488"/>
                    <a:gd name="csX8" fmla="*/ 16358 w 78315"/>
                    <a:gd name="csY8" fmla="*/ 30949 h 58488"/>
                    <a:gd name="csX9" fmla="*/ 16698 w 78315"/>
                    <a:gd name="csY9" fmla="*/ 30505 h 58488"/>
                    <a:gd name="csX10" fmla="*/ 16558 w 78315"/>
                    <a:gd name="csY10" fmla="*/ 30683 h 58488"/>
                    <a:gd name="csX11" fmla="*/ 16728 w 78315"/>
                    <a:gd name="csY11" fmla="*/ 30461 h 58488"/>
                    <a:gd name="csX12" fmla="*/ 17481 w 78315"/>
                    <a:gd name="csY12" fmla="*/ 29516 h 58488"/>
                    <a:gd name="csX13" fmla="*/ 19040 w 78315"/>
                    <a:gd name="csY13" fmla="*/ 27669 h 58488"/>
                    <a:gd name="csX14" fmla="*/ 22299 w 78315"/>
                    <a:gd name="csY14" fmla="*/ 24204 h 58488"/>
                    <a:gd name="csX15" fmla="*/ 25860 w 78315"/>
                    <a:gd name="csY15" fmla="*/ 20910 h 58488"/>
                    <a:gd name="csX16" fmla="*/ 27655 w 78315"/>
                    <a:gd name="csY16" fmla="*/ 19417 h 58488"/>
                    <a:gd name="csX17" fmla="*/ 28165 w 78315"/>
                    <a:gd name="csY17" fmla="*/ 19011 h 58488"/>
                    <a:gd name="csX18" fmla="*/ 28409 w 78315"/>
                    <a:gd name="csY18" fmla="*/ 18819 h 58488"/>
                    <a:gd name="csX19" fmla="*/ 28652 w 78315"/>
                    <a:gd name="csY19" fmla="*/ 18634 h 58488"/>
                    <a:gd name="csX20" fmla="*/ 29177 w 78315"/>
                    <a:gd name="csY20" fmla="*/ 18243 h 58488"/>
                    <a:gd name="csX21" fmla="*/ 37267 w 78315"/>
                    <a:gd name="csY21" fmla="*/ 13050 h 58488"/>
                    <a:gd name="csX22" fmla="*/ 41515 w 78315"/>
                    <a:gd name="csY22" fmla="*/ 10907 h 58488"/>
                    <a:gd name="csX23" fmla="*/ 42616 w 78315"/>
                    <a:gd name="csY23" fmla="*/ 10412 h 58488"/>
                    <a:gd name="csX24" fmla="*/ 43126 w 78315"/>
                    <a:gd name="csY24" fmla="*/ 10191 h 58488"/>
                    <a:gd name="csX25" fmla="*/ 43384 w 78315"/>
                    <a:gd name="csY25" fmla="*/ 10080 h 58488"/>
                    <a:gd name="csX26" fmla="*/ 43251 w 78315"/>
                    <a:gd name="csY26" fmla="*/ 10139 h 58488"/>
                    <a:gd name="csX27" fmla="*/ 45505 w 78315"/>
                    <a:gd name="csY27" fmla="*/ 9253 h 58488"/>
                    <a:gd name="csX28" fmla="*/ 54673 w 78315"/>
                    <a:gd name="csY28" fmla="*/ 6579 h 58488"/>
                    <a:gd name="csX29" fmla="*/ 56949 w 78315"/>
                    <a:gd name="csY29" fmla="*/ 6143 h 58488"/>
                    <a:gd name="csX30" fmla="*/ 58139 w 78315"/>
                    <a:gd name="csY30" fmla="*/ 5951 h 58488"/>
                    <a:gd name="csX31" fmla="*/ 58685 w 78315"/>
                    <a:gd name="csY31" fmla="*/ 5869 h 58488"/>
                    <a:gd name="csX32" fmla="*/ 58796 w 78315"/>
                    <a:gd name="csY32" fmla="*/ 5855 h 58488"/>
                    <a:gd name="csX33" fmla="*/ 63591 w 78315"/>
                    <a:gd name="csY33" fmla="*/ 5426 h 58488"/>
                    <a:gd name="csX34" fmla="*/ 73048 w 78315"/>
                    <a:gd name="csY34" fmla="*/ 5759 h 58488"/>
                    <a:gd name="csX35" fmla="*/ 73602 w 78315"/>
                    <a:gd name="csY35" fmla="*/ 5825 h 58488"/>
                    <a:gd name="csX36" fmla="*/ 73720 w 78315"/>
                    <a:gd name="csY36" fmla="*/ 5847 h 58488"/>
                    <a:gd name="csX37" fmla="*/ 74924 w 78315"/>
                    <a:gd name="csY37" fmla="*/ 6039 h 58488"/>
                    <a:gd name="csX38" fmla="*/ 78249 w 78315"/>
                    <a:gd name="csY38" fmla="*/ 4156 h 58488"/>
                    <a:gd name="csX39" fmla="*/ 76365 w 78315"/>
                    <a:gd name="csY39" fmla="*/ 831 h 58488"/>
                    <a:gd name="csX40" fmla="*/ 55885 w 78315"/>
                    <a:gd name="csY40" fmla="*/ 876 h 58488"/>
                    <a:gd name="csX41" fmla="*/ 36861 w 78315"/>
                    <a:gd name="csY41" fmla="*/ 7184 h 58488"/>
                    <a:gd name="csX42" fmla="*/ 20370 w 78315"/>
                    <a:gd name="csY42" fmla="*/ 18597 h 58488"/>
                    <a:gd name="csX43" fmla="*/ 7773 w 78315"/>
                    <a:gd name="csY43" fmla="*/ 34088 h 58488"/>
                    <a:gd name="csX44" fmla="*/ 481 w 78315"/>
                    <a:gd name="csY44" fmla="*/ 52704 h 58488"/>
                    <a:gd name="csX45" fmla="*/ 45 w 78315"/>
                    <a:gd name="csY45" fmla="*/ 55097 h 58488"/>
                    <a:gd name="csX46" fmla="*/ 1929 w 78315"/>
                    <a:gd name="csY46" fmla="*/ 58421 h 58488"/>
                    <a:gd name="csX47" fmla="*/ 5254 w 78315"/>
                    <a:gd name="csY47" fmla="*/ 56538 h 58488"/>
                    <a:gd name="csX48" fmla="*/ 5254 w 78315"/>
                    <a:gd name="csY48" fmla="*/ 56538 h 584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Lst>
                  <a:rect l="l" t="t" r="r" b="b"/>
                  <a:pathLst>
                    <a:path w="78315" h="58488">
                      <a:moveTo>
                        <a:pt x="5254" y="56516"/>
                      </a:moveTo>
                      <a:cubicBezTo>
                        <a:pt x="5764" y="53361"/>
                        <a:pt x="6540" y="50251"/>
                        <a:pt x="7574" y="47223"/>
                      </a:cubicBezTo>
                      <a:cubicBezTo>
                        <a:pt x="7833" y="46462"/>
                        <a:pt x="8113" y="45708"/>
                        <a:pt x="8401" y="44962"/>
                      </a:cubicBezTo>
                      <a:cubicBezTo>
                        <a:pt x="8534" y="44615"/>
                        <a:pt x="8675" y="44275"/>
                        <a:pt x="8815" y="43928"/>
                      </a:cubicBezTo>
                      <a:cubicBezTo>
                        <a:pt x="8852" y="43847"/>
                        <a:pt x="8889" y="43758"/>
                        <a:pt x="8919" y="43669"/>
                      </a:cubicBezTo>
                      <a:cubicBezTo>
                        <a:pt x="8919" y="43669"/>
                        <a:pt x="8704" y="44164"/>
                        <a:pt x="8830" y="43891"/>
                      </a:cubicBezTo>
                      <a:cubicBezTo>
                        <a:pt x="8919" y="43692"/>
                        <a:pt x="9000" y="43492"/>
                        <a:pt x="9089" y="43300"/>
                      </a:cubicBezTo>
                      <a:cubicBezTo>
                        <a:pt x="9731" y="41830"/>
                        <a:pt x="10441" y="40389"/>
                        <a:pt x="11202" y="38979"/>
                      </a:cubicBezTo>
                      <a:cubicBezTo>
                        <a:pt x="12716" y="36179"/>
                        <a:pt x="14445" y="33490"/>
                        <a:pt x="16358" y="30949"/>
                      </a:cubicBezTo>
                      <a:cubicBezTo>
                        <a:pt x="16469" y="30801"/>
                        <a:pt x="16580" y="30653"/>
                        <a:pt x="16698" y="30505"/>
                      </a:cubicBezTo>
                      <a:cubicBezTo>
                        <a:pt x="16883" y="30269"/>
                        <a:pt x="16565" y="30683"/>
                        <a:pt x="16558" y="30683"/>
                      </a:cubicBezTo>
                      <a:cubicBezTo>
                        <a:pt x="16617" y="30616"/>
                        <a:pt x="16676" y="30535"/>
                        <a:pt x="16728" y="30461"/>
                      </a:cubicBezTo>
                      <a:cubicBezTo>
                        <a:pt x="16979" y="30144"/>
                        <a:pt x="17230" y="29826"/>
                        <a:pt x="17481" y="29516"/>
                      </a:cubicBezTo>
                      <a:cubicBezTo>
                        <a:pt x="17991" y="28888"/>
                        <a:pt x="18508" y="28275"/>
                        <a:pt x="19040" y="27669"/>
                      </a:cubicBezTo>
                      <a:cubicBezTo>
                        <a:pt x="20082" y="26480"/>
                        <a:pt x="21168" y="25320"/>
                        <a:pt x="22299" y="24204"/>
                      </a:cubicBezTo>
                      <a:cubicBezTo>
                        <a:pt x="23444" y="23067"/>
                        <a:pt x="24633" y="21966"/>
                        <a:pt x="25860" y="20910"/>
                      </a:cubicBezTo>
                      <a:cubicBezTo>
                        <a:pt x="26451" y="20400"/>
                        <a:pt x="27049" y="19905"/>
                        <a:pt x="27655" y="19417"/>
                      </a:cubicBezTo>
                      <a:cubicBezTo>
                        <a:pt x="27825" y="19284"/>
                        <a:pt x="27995" y="19144"/>
                        <a:pt x="28165" y="19011"/>
                      </a:cubicBezTo>
                      <a:cubicBezTo>
                        <a:pt x="28239" y="18952"/>
                        <a:pt x="28711" y="18583"/>
                        <a:pt x="28409" y="18819"/>
                      </a:cubicBezTo>
                      <a:cubicBezTo>
                        <a:pt x="28106" y="19055"/>
                        <a:pt x="28578" y="18693"/>
                        <a:pt x="28652" y="18634"/>
                      </a:cubicBezTo>
                      <a:cubicBezTo>
                        <a:pt x="28830" y="18501"/>
                        <a:pt x="29000" y="18368"/>
                        <a:pt x="29177" y="18243"/>
                      </a:cubicBezTo>
                      <a:cubicBezTo>
                        <a:pt x="31748" y="16330"/>
                        <a:pt x="34452" y="14594"/>
                        <a:pt x="37267" y="13050"/>
                      </a:cubicBezTo>
                      <a:cubicBezTo>
                        <a:pt x="38656" y="12289"/>
                        <a:pt x="40074" y="11572"/>
                        <a:pt x="41515" y="10907"/>
                      </a:cubicBezTo>
                      <a:cubicBezTo>
                        <a:pt x="41885" y="10737"/>
                        <a:pt x="42247" y="10575"/>
                        <a:pt x="42616" y="10412"/>
                      </a:cubicBezTo>
                      <a:cubicBezTo>
                        <a:pt x="42786" y="10339"/>
                        <a:pt x="42956" y="10265"/>
                        <a:pt x="43126" y="10191"/>
                      </a:cubicBezTo>
                      <a:cubicBezTo>
                        <a:pt x="43214" y="10154"/>
                        <a:pt x="43296" y="10124"/>
                        <a:pt x="43384" y="10080"/>
                      </a:cubicBezTo>
                      <a:cubicBezTo>
                        <a:pt x="43244" y="10147"/>
                        <a:pt x="42934" y="10272"/>
                        <a:pt x="43251" y="10139"/>
                      </a:cubicBezTo>
                      <a:cubicBezTo>
                        <a:pt x="43998" y="9829"/>
                        <a:pt x="44744" y="9533"/>
                        <a:pt x="45505" y="9253"/>
                      </a:cubicBezTo>
                      <a:cubicBezTo>
                        <a:pt x="48490" y="8137"/>
                        <a:pt x="51556" y="7236"/>
                        <a:pt x="54673" y="6579"/>
                      </a:cubicBezTo>
                      <a:cubicBezTo>
                        <a:pt x="55427" y="6416"/>
                        <a:pt x="56188" y="6276"/>
                        <a:pt x="56949" y="6143"/>
                      </a:cubicBezTo>
                      <a:cubicBezTo>
                        <a:pt x="57348" y="6076"/>
                        <a:pt x="57740" y="6010"/>
                        <a:pt x="58139" y="5951"/>
                      </a:cubicBezTo>
                      <a:cubicBezTo>
                        <a:pt x="58323" y="5921"/>
                        <a:pt x="58508" y="5899"/>
                        <a:pt x="58685" y="5869"/>
                      </a:cubicBezTo>
                      <a:cubicBezTo>
                        <a:pt x="59321" y="5781"/>
                        <a:pt x="58323" y="5914"/>
                        <a:pt x="58796" y="5855"/>
                      </a:cubicBezTo>
                      <a:cubicBezTo>
                        <a:pt x="60392" y="5655"/>
                        <a:pt x="61988" y="5507"/>
                        <a:pt x="63591" y="5426"/>
                      </a:cubicBezTo>
                      <a:cubicBezTo>
                        <a:pt x="66746" y="5278"/>
                        <a:pt x="69915" y="5382"/>
                        <a:pt x="73048" y="5759"/>
                      </a:cubicBezTo>
                      <a:cubicBezTo>
                        <a:pt x="73233" y="5781"/>
                        <a:pt x="73417" y="5810"/>
                        <a:pt x="73602" y="5825"/>
                      </a:cubicBezTo>
                      <a:cubicBezTo>
                        <a:pt x="72834" y="5751"/>
                        <a:pt x="73535" y="5818"/>
                        <a:pt x="73720" y="5847"/>
                      </a:cubicBezTo>
                      <a:cubicBezTo>
                        <a:pt x="74119" y="5906"/>
                        <a:pt x="74525" y="5973"/>
                        <a:pt x="74924" y="6039"/>
                      </a:cubicBezTo>
                      <a:cubicBezTo>
                        <a:pt x="76313" y="6268"/>
                        <a:pt x="77902" y="5677"/>
                        <a:pt x="78249" y="4156"/>
                      </a:cubicBezTo>
                      <a:cubicBezTo>
                        <a:pt x="78545" y="2848"/>
                        <a:pt x="77850" y="1083"/>
                        <a:pt x="76365" y="831"/>
                      </a:cubicBezTo>
                      <a:cubicBezTo>
                        <a:pt x="69553" y="-306"/>
                        <a:pt x="62697" y="-262"/>
                        <a:pt x="55885" y="876"/>
                      </a:cubicBezTo>
                      <a:cubicBezTo>
                        <a:pt x="49265" y="1984"/>
                        <a:pt x="42852" y="4192"/>
                        <a:pt x="36861" y="7184"/>
                      </a:cubicBezTo>
                      <a:cubicBezTo>
                        <a:pt x="30869" y="10183"/>
                        <a:pt x="25306" y="14069"/>
                        <a:pt x="20370" y="18597"/>
                      </a:cubicBezTo>
                      <a:cubicBezTo>
                        <a:pt x="15464" y="23104"/>
                        <a:pt x="11172" y="28348"/>
                        <a:pt x="7773" y="34088"/>
                      </a:cubicBezTo>
                      <a:cubicBezTo>
                        <a:pt x="4367" y="39828"/>
                        <a:pt x="1826" y="46159"/>
                        <a:pt x="481" y="52704"/>
                      </a:cubicBezTo>
                      <a:cubicBezTo>
                        <a:pt x="319" y="53494"/>
                        <a:pt x="171" y="54292"/>
                        <a:pt x="45" y="55097"/>
                      </a:cubicBezTo>
                      <a:cubicBezTo>
                        <a:pt x="-176" y="56486"/>
                        <a:pt x="407" y="58074"/>
                        <a:pt x="1929" y="58421"/>
                      </a:cubicBezTo>
                      <a:cubicBezTo>
                        <a:pt x="3230" y="58717"/>
                        <a:pt x="5010" y="58030"/>
                        <a:pt x="5254" y="56538"/>
                      </a:cubicBezTo>
                      <a:lnTo>
                        <a:pt x="5254" y="56538"/>
                      </a:lnTo>
                      <a:close/>
                    </a:path>
                  </a:pathLst>
                </a:custGeom>
                <a:grpFill/>
                <a:ln w="737" cap="flat">
                  <a:noFill/>
                  <a:prstDash val="solid"/>
                  <a:miter/>
                </a:ln>
              </p:spPr>
              <p:txBody>
                <a:bodyPr/>
                <a:lstStyle/>
                <a:p>
                  <a:endParaRPr lang="en-US"/>
                </a:p>
              </p:txBody>
            </p:sp>
            <p:sp>
              <p:nvSpPr>
                <p:cNvPr id="687" name="Freeform 686">
                  <a:extLst>
                    <a:ext uri="{FF2B5EF4-FFF2-40B4-BE49-F238E27FC236}">
                      <a16:creationId xmlns:a16="http://schemas.microsoft.com/office/drawing/2014/main" id="{2A56D99C-E087-440D-11D8-8ACCD3CA6E05}"/>
                    </a:ext>
                  </a:extLst>
                </p:cNvPr>
                <p:cNvSpPr/>
                <p:nvPr/>
              </p:nvSpPr>
              <p:spPr>
                <a:xfrm>
                  <a:off x="1869233" y="5266428"/>
                  <a:ext cx="46753" cy="146124"/>
                </a:xfrm>
                <a:custGeom>
                  <a:avLst/>
                  <a:gdLst>
                    <a:gd name="csX0" fmla="*/ 4049 w 46753"/>
                    <a:gd name="csY0" fmla="*/ 145729 h 146124"/>
                    <a:gd name="csX1" fmla="*/ 27580 w 46753"/>
                    <a:gd name="csY1" fmla="*/ 123730 h 146124"/>
                    <a:gd name="csX2" fmla="*/ 42268 w 46753"/>
                    <a:gd name="csY2" fmla="*/ 95667 h 146124"/>
                    <a:gd name="csX3" fmla="*/ 46671 w 46753"/>
                    <a:gd name="csY3" fmla="*/ 63761 h 146124"/>
                    <a:gd name="csX4" fmla="*/ 39601 w 46753"/>
                    <a:gd name="csY4" fmla="*/ 31746 h 146124"/>
                    <a:gd name="csX5" fmla="*/ 21832 w 46753"/>
                    <a:gd name="csY5" fmla="*/ 3682 h 146124"/>
                    <a:gd name="csX6" fmla="*/ 19032 w 46753"/>
                    <a:gd name="csY6" fmla="*/ 779 h 146124"/>
                    <a:gd name="csX7" fmla="*/ 15213 w 46753"/>
                    <a:gd name="csY7" fmla="*/ 779 h 146124"/>
                    <a:gd name="csX8" fmla="*/ 15213 w 46753"/>
                    <a:gd name="csY8" fmla="*/ 4598 h 146124"/>
                    <a:gd name="csX9" fmla="*/ 20672 w 46753"/>
                    <a:gd name="csY9" fmla="*/ 10522 h 146124"/>
                    <a:gd name="csX10" fmla="*/ 21877 w 46753"/>
                    <a:gd name="csY10" fmla="*/ 11992 h 146124"/>
                    <a:gd name="csX11" fmla="*/ 22431 w 46753"/>
                    <a:gd name="csY11" fmla="*/ 12694 h 146124"/>
                    <a:gd name="csX12" fmla="*/ 22778 w 46753"/>
                    <a:gd name="csY12" fmla="*/ 13137 h 146124"/>
                    <a:gd name="csX13" fmla="*/ 22830 w 46753"/>
                    <a:gd name="csY13" fmla="*/ 13211 h 146124"/>
                    <a:gd name="csX14" fmla="*/ 25201 w 46753"/>
                    <a:gd name="csY14" fmla="*/ 16469 h 146124"/>
                    <a:gd name="csX15" fmla="*/ 33136 w 46753"/>
                    <a:gd name="csY15" fmla="*/ 30342 h 146124"/>
                    <a:gd name="csX16" fmla="*/ 33875 w 46753"/>
                    <a:gd name="csY16" fmla="*/ 31975 h 146124"/>
                    <a:gd name="csX17" fmla="*/ 34274 w 46753"/>
                    <a:gd name="csY17" fmla="*/ 32898 h 146124"/>
                    <a:gd name="csX18" fmla="*/ 34259 w 46753"/>
                    <a:gd name="csY18" fmla="*/ 32868 h 146124"/>
                    <a:gd name="csX19" fmla="*/ 34518 w 46753"/>
                    <a:gd name="csY19" fmla="*/ 33489 h 146124"/>
                    <a:gd name="csX20" fmla="*/ 35929 w 46753"/>
                    <a:gd name="csY20" fmla="*/ 37146 h 146124"/>
                    <a:gd name="csX21" fmla="*/ 38337 w 46753"/>
                    <a:gd name="csY21" fmla="*/ 44836 h 146124"/>
                    <a:gd name="csX22" fmla="*/ 40059 w 46753"/>
                    <a:gd name="csY22" fmla="*/ 52592 h 146124"/>
                    <a:gd name="csX23" fmla="*/ 40369 w 46753"/>
                    <a:gd name="csY23" fmla="*/ 54468 h 146124"/>
                    <a:gd name="csX24" fmla="*/ 40502 w 46753"/>
                    <a:gd name="csY24" fmla="*/ 55355 h 146124"/>
                    <a:gd name="csX25" fmla="*/ 40583 w 46753"/>
                    <a:gd name="csY25" fmla="*/ 55909 h 146124"/>
                    <a:gd name="csX26" fmla="*/ 40591 w 46753"/>
                    <a:gd name="csY26" fmla="*/ 55968 h 146124"/>
                    <a:gd name="csX27" fmla="*/ 41027 w 46753"/>
                    <a:gd name="csY27" fmla="*/ 59972 h 146124"/>
                    <a:gd name="csX28" fmla="*/ 40975 w 46753"/>
                    <a:gd name="csY28" fmla="*/ 75839 h 146124"/>
                    <a:gd name="csX29" fmla="*/ 40768 w 46753"/>
                    <a:gd name="csY29" fmla="*/ 77797 h 146124"/>
                    <a:gd name="csX30" fmla="*/ 40665 w 46753"/>
                    <a:gd name="csY30" fmla="*/ 78654 h 146124"/>
                    <a:gd name="csX31" fmla="*/ 40680 w 46753"/>
                    <a:gd name="csY31" fmla="*/ 78580 h 146124"/>
                    <a:gd name="csX32" fmla="*/ 40591 w 46753"/>
                    <a:gd name="csY32" fmla="*/ 79223 h 146124"/>
                    <a:gd name="csX33" fmla="*/ 39955 w 46753"/>
                    <a:gd name="csY33" fmla="*/ 83057 h 146124"/>
                    <a:gd name="csX34" fmla="*/ 38204 w 46753"/>
                    <a:gd name="csY34" fmla="*/ 90518 h 146124"/>
                    <a:gd name="csX35" fmla="*/ 35825 w 46753"/>
                    <a:gd name="csY35" fmla="*/ 97801 h 146124"/>
                    <a:gd name="csX36" fmla="*/ 35124 w 46753"/>
                    <a:gd name="csY36" fmla="*/ 99619 h 146124"/>
                    <a:gd name="csX37" fmla="*/ 34799 w 46753"/>
                    <a:gd name="csY37" fmla="*/ 100416 h 146124"/>
                    <a:gd name="csX38" fmla="*/ 34636 w 46753"/>
                    <a:gd name="csY38" fmla="*/ 100815 h 146124"/>
                    <a:gd name="csX39" fmla="*/ 34577 w 46753"/>
                    <a:gd name="csY39" fmla="*/ 100971 h 146124"/>
                    <a:gd name="csX40" fmla="*/ 32981 w 46753"/>
                    <a:gd name="csY40" fmla="*/ 104516 h 146124"/>
                    <a:gd name="csX41" fmla="*/ 25283 w 46753"/>
                    <a:gd name="csY41" fmla="*/ 117776 h 146124"/>
                    <a:gd name="csX42" fmla="*/ 22992 w 46753"/>
                    <a:gd name="csY42" fmla="*/ 120923 h 146124"/>
                    <a:gd name="csX43" fmla="*/ 22756 w 46753"/>
                    <a:gd name="csY43" fmla="*/ 121233 h 146124"/>
                    <a:gd name="csX44" fmla="*/ 22224 w 46753"/>
                    <a:gd name="csY44" fmla="*/ 121913 h 146124"/>
                    <a:gd name="csX45" fmla="*/ 20931 w 46753"/>
                    <a:gd name="csY45" fmla="*/ 123509 h 146124"/>
                    <a:gd name="csX46" fmla="*/ 15796 w 46753"/>
                    <a:gd name="csY46" fmla="*/ 129204 h 146124"/>
                    <a:gd name="csX47" fmla="*/ 10122 w 46753"/>
                    <a:gd name="csY47" fmla="*/ 134515 h 146124"/>
                    <a:gd name="csX48" fmla="*/ 7204 w 46753"/>
                    <a:gd name="csY48" fmla="*/ 136916 h 146124"/>
                    <a:gd name="csX49" fmla="*/ 6775 w 46753"/>
                    <a:gd name="csY49" fmla="*/ 137249 h 146124"/>
                    <a:gd name="csX50" fmla="*/ 6812 w 46753"/>
                    <a:gd name="csY50" fmla="*/ 137219 h 146124"/>
                    <a:gd name="csX51" fmla="*/ 6125 w 46753"/>
                    <a:gd name="csY51" fmla="*/ 137744 h 146124"/>
                    <a:gd name="csX52" fmla="*/ 4470 w 46753"/>
                    <a:gd name="csY52" fmla="*/ 138955 h 146124"/>
                    <a:gd name="csX53" fmla="*/ 1345 w 46753"/>
                    <a:gd name="csY53" fmla="*/ 141083 h 146124"/>
                    <a:gd name="csX54" fmla="*/ 377 w 46753"/>
                    <a:gd name="csY54" fmla="*/ 144776 h 146124"/>
                    <a:gd name="csX55" fmla="*/ 4071 w 46753"/>
                    <a:gd name="csY55" fmla="*/ 145744 h 146124"/>
                    <a:gd name="csX56" fmla="*/ 4071 w 46753"/>
                    <a:gd name="csY56" fmla="*/ 145744 h 1461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46753" h="146124">
                      <a:moveTo>
                        <a:pt x="4049" y="145729"/>
                      </a:moveTo>
                      <a:cubicBezTo>
                        <a:pt x="13136" y="139819"/>
                        <a:pt x="21027" y="132344"/>
                        <a:pt x="27580" y="123730"/>
                      </a:cubicBezTo>
                      <a:cubicBezTo>
                        <a:pt x="34001" y="115294"/>
                        <a:pt x="38973" y="105743"/>
                        <a:pt x="42268" y="95667"/>
                      </a:cubicBezTo>
                      <a:cubicBezTo>
                        <a:pt x="45622" y="85413"/>
                        <a:pt x="47137" y="74539"/>
                        <a:pt x="46671" y="63761"/>
                      </a:cubicBezTo>
                      <a:cubicBezTo>
                        <a:pt x="46191" y="52792"/>
                        <a:pt x="43797" y="41888"/>
                        <a:pt x="39601" y="31746"/>
                      </a:cubicBezTo>
                      <a:cubicBezTo>
                        <a:pt x="35338" y="21441"/>
                        <a:pt x="29405" y="11896"/>
                        <a:pt x="21832" y="3682"/>
                      </a:cubicBezTo>
                      <a:cubicBezTo>
                        <a:pt x="20924" y="2692"/>
                        <a:pt x="19985" y="1724"/>
                        <a:pt x="19032" y="779"/>
                      </a:cubicBezTo>
                      <a:cubicBezTo>
                        <a:pt x="18027" y="-219"/>
                        <a:pt x="16203" y="-300"/>
                        <a:pt x="15213" y="779"/>
                      </a:cubicBezTo>
                      <a:cubicBezTo>
                        <a:pt x="14223" y="1850"/>
                        <a:pt x="14141" y="3534"/>
                        <a:pt x="15213" y="4598"/>
                      </a:cubicBezTo>
                      <a:cubicBezTo>
                        <a:pt x="17119" y="6489"/>
                        <a:pt x="18944" y="8461"/>
                        <a:pt x="20672" y="10522"/>
                      </a:cubicBezTo>
                      <a:cubicBezTo>
                        <a:pt x="21079" y="11010"/>
                        <a:pt x="21485" y="11497"/>
                        <a:pt x="21877" y="11992"/>
                      </a:cubicBezTo>
                      <a:cubicBezTo>
                        <a:pt x="22061" y="12221"/>
                        <a:pt x="22246" y="12458"/>
                        <a:pt x="22431" y="12694"/>
                      </a:cubicBezTo>
                      <a:cubicBezTo>
                        <a:pt x="22549" y="12842"/>
                        <a:pt x="22660" y="12990"/>
                        <a:pt x="22778" y="13137"/>
                      </a:cubicBezTo>
                      <a:cubicBezTo>
                        <a:pt x="22549" y="12842"/>
                        <a:pt x="22682" y="13012"/>
                        <a:pt x="22830" y="13211"/>
                      </a:cubicBezTo>
                      <a:cubicBezTo>
                        <a:pt x="23642" y="14275"/>
                        <a:pt x="24433" y="15361"/>
                        <a:pt x="25201" y="16469"/>
                      </a:cubicBezTo>
                      <a:cubicBezTo>
                        <a:pt x="28245" y="20850"/>
                        <a:pt x="30898" y="25503"/>
                        <a:pt x="33136" y="30342"/>
                      </a:cubicBezTo>
                      <a:cubicBezTo>
                        <a:pt x="33387" y="30881"/>
                        <a:pt x="33631" y="31428"/>
                        <a:pt x="33875" y="31975"/>
                      </a:cubicBezTo>
                      <a:cubicBezTo>
                        <a:pt x="34008" y="32285"/>
                        <a:pt x="34141" y="32588"/>
                        <a:pt x="34274" y="32898"/>
                      </a:cubicBezTo>
                      <a:cubicBezTo>
                        <a:pt x="34437" y="33267"/>
                        <a:pt x="34111" y="32499"/>
                        <a:pt x="34259" y="32868"/>
                      </a:cubicBezTo>
                      <a:cubicBezTo>
                        <a:pt x="34348" y="33075"/>
                        <a:pt x="34429" y="33282"/>
                        <a:pt x="34518" y="33489"/>
                      </a:cubicBezTo>
                      <a:cubicBezTo>
                        <a:pt x="35013" y="34700"/>
                        <a:pt x="35486" y="35919"/>
                        <a:pt x="35929" y="37146"/>
                      </a:cubicBezTo>
                      <a:cubicBezTo>
                        <a:pt x="36845" y="39672"/>
                        <a:pt x="37650" y="42235"/>
                        <a:pt x="38337" y="44836"/>
                      </a:cubicBezTo>
                      <a:cubicBezTo>
                        <a:pt x="39017" y="47392"/>
                        <a:pt x="39593" y="49984"/>
                        <a:pt x="40059" y="52592"/>
                      </a:cubicBezTo>
                      <a:cubicBezTo>
                        <a:pt x="40170" y="53220"/>
                        <a:pt x="40273" y="53841"/>
                        <a:pt x="40369" y="54468"/>
                      </a:cubicBezTo>
                      <a:cubicBezTo>
                        <a:pt x="40414" y="54764"/>
                        <a:pt x="40458" y="55059"/>
                        <a:pt x="40502" y="55355"/>
                      </a:cubicBezTo>
                      <a:cubicBezTo>
                        <a:pt x="40532" y="55540"/>
                        <a:pt x="40554" y="55724"/>
                        <a:pt x="40583" y="55909"/>
                      </a:cubicBezTo>
                      <a:cubicBezTo>
                        <a:pt x="40620" y="56197"/>
                        <a:pt x="40643" y="56345"/>
                        <a:pt x="40591" y="55968"/>
                      </a:cubicBezTo>
                      <a:cubicBezTo>
                        <a:pt x="40761" y="57298"/>
                        <a:pt x="40909" y="58635"/>
                        <a:pt x="41027" y="59972"/>
                      </a:cubicBezTo>
                      <a:cubicBezTo>
                        <a:pt x="41477" y="65246"/>
                        <a:pt x="41470" y="70565"/>
                        <a:pt x="40975" y="75839"/>
                      </a:cubicBezTo>
                      <a:cubicBezTo>
                        <a:pt x="40916" y="76490"/>
                        <a:pt x="40842" y="77147"/>
                        <a:pt x="40768" y="77797"/>
                      </a:cubicBezTo>
                      <a:cubicBezTo>
                        <a:pt x="40731" y="78085"/>
                        <a:pt x="40694" y="78366"/>
                        <a:pt x="40665" y="78654"/>
                      </a:cubicBezTo>
                      <a:cubicBezTo>
                        <a:pt x="40598" y="79164"/>
                        <a:pt x="40665" y="78669"/>
                        <a:pt x="40680" y="78580"/>
                      </a:cubicBezTo>
                      <a:cubicBezTo>
                        <a:pt x="40650" y="78794"/>
                        <a:pt x="40620" y="79009"/>
                        <a:pt x="40591" y="79223"/>
                      </a:cubicBezTo>
                      <a:cubicBezTo>
                        <a:pt x="40406" y="80508"/>
                        <a:pt x="40192" y="81786"/>
                        <a:pt x="39955" y="83057"/>
                      </a:cubicBezTo>
                      <a:cubicBezTo>
                        <a:pt x="39483" y="85568"/>
                        <a:pt x="38899" y="88058"/>
                        <a:pt x="38204" y="90518"/>
                      </a:cubicBezTo>
                      <a:cubicBezTo>
                        <a:pt x="37517" y="92978"/>
                        <a:pt x="36719" y="95408"/>
                        <a:pt x="35825" y="97801"/>
                      </a:cubicBezTo>
                      <a:cubicBezTo>
                        <a:pt x="35596" y="98407"/>
                        <a:pt x="35367" y="99013"/>
                        <a:pt x="35124" y="99619"/>
                      </a:cubicBezTo>
                      <a:cubicBezTo>
                        <a:pt x="35020" y="99885"/>
                        <a:pt x="34909" y="100151"/>
                        <a:pt x="34799" y="100416"/>
                      </a:cubicBezTo>
                      <a:cubicBezTo>
                        <a:pt x="34747" y="100549"/>
                        <a:pt x="34688" y="100682"/>
                        <a:pt x="34636" y="100815"/>
                      </a:cubicBezTo>
                      <a:cubicBezTo>
                        <a:pt x="34599" y="100897"/>
                        <a:pt x="34311" y="101576"/>
                        <a:pt x="34577" y="100971"/>
                      </a:cubicBezTo>
                      <a:cubicBezTo>
                        <a:pt x="34067" y="102160"/>
                        <a:pt x="33535" y="103349"/>
                        <a:pt x="32981" y="104516"/>
                      </a:cubicBezTo>
                      <a:cubicBezTo>
                        <a:pt x="30787" y="109133"/>
                        <a:pt x="28208" y="113573"/>
                        <a:pt x="25283" y="117776"/>
                      </a:cubicBezTo>
                      <a:cubicBezTo>
                        <a:pt x="24544" y="118840"/>
                        <a:pt x="23783" y="119889"/>
                        <a:pt x="22992" y="120923"/>
                      </a:cubicBezTo>
                      <a:cubicBezTo>
                        <a:pt x="22889" y="121056"/>
                        <a:pt x="22379" y="121714"/>
                        <a:pt x="22756" y="121233"/>
                      </a:cubicBezTo>
                      <a:cubicBezTo>
                        <a:pt x="22579" y="121462"/>
                        <a:pt x="22401" y="121684"/>
                        <a:pt x="22224" y="121913"/>
                      </a:cubicBezTo>
                      <a:cubicBezTo>
                        <a:pt x="21795" y="122452"/>
                        <a:pt x="21367" y="122984"/>
                        <a:pt x="20931" y="123509"/>
                      </a:cubicBezTo>
                      <a:cubicBezTo>
                        <a:pt x="19298" y="125474"/>
                        <a:pt x="17584" y="127380"/>
                        <a:pt x="15796" y="129204"/>
                      </a:cubicBezTo>
                      <a:cubicBezTo>
                        <a:pt x="13979" y="131051"/>
                        <a:pt x="12087" y="132824"/>
                        <a:pt x="10122" y="134515"/>
                      </a:cubicBezTo>
                      <a:cubicBezTo>
                        <a:pt x="9169" y="135336"/>
                        <a:pt x="8194" y="136133"/>
                        <a:pt x="7204" y="136916"/>
                      </a:cubicBezTo>
                      <a:cubicBezTo>
                        <a:pt x="7063" y="137027"/>
                        <a:pt x="6923" y="137138"/>
                        <a:pt x="6775" y="137249"/>
                      </a:cubicBezTo>
                      <a:cubicBezTo>
                        <a:pt x="6849" y="137190"/>
                        <a:pt x="7204" y="136916"/>
                        <a:pt x="6812" y="137219"/>
                      </a:cubicBezTo>
                      <a:cubicBezTo>
                        <a:pt x="6583" y="137396"/>
                        <a:pt x="6354" y="137566"/>
                        <a:pt x="6125" y="137744"/>
                      </a:cubicBezTo>
                      <a:cubicBezTo>
                        <a:pt x="5578" y="138157"/>
                        <a:pt x="5024" y="138556"/>
                        <a:pt x="4470" y="138955"/>
                      </a:cubicBezTo>
                      <a:cubicBezTo>
                        <a:pt x="3443" y="139686"/>
                        <a:pt x="2401" y="140396"/>
                        <a:pt x="1345" y="141083"/>
                      </a:cubicBezTo>
                      <a:cubicBezTo>
                        <a:pt x="163" y="141851"/>
                        <a:pt x="-443" y="143513"/>
                        <a:pt x="377" y="144776"/>
                      </a:cubicBezTo>
                      <a:cubicBezTo>
                        <a:pt x="1138" y="145958"/>
                        <a:pt x="2808" y="146571"/>
                        <a:pt x="4071" y="145744"/>
                      </a:cubicBezTo>
                      <a:lnTo>
                        <a:pt x="4071" y="145744"/>
                      </a:lnTo>
                      <a:close/>
                    </a:path>
                  </a:pathLst>
                </a:custGeom>
                <a:grpFill/>
                <a:ln w="737" cap="flat">
                  <a:noFill/>
                  <a:prstDash val="solid"/>
                  <a:miter/>
                </a:ln>
              </p:spPr>
              <p:txBody>
                <a:bodyPr/>
                <a:lstStyle/>
                <a:p>
                  <a:endParaRPr lang="en-US"/>
                </a:p>
              </p:txBody>
            </p:sp>
            <p:sp>
              <p:nvSpPr>
                <p:cNvPr id="688" name="Freeform 687">
                  <a:extLst>
                    <a:ext uri="{FF2B5EF4-FFF2-40B4-BE49-F238E27FC236}">
                      <a16:creationId xmlns:a16="http://schemas.microsoft.com/office/drawing/2014/main" id="{58DBDDF6-3E7C-AC7D-DA2D-16129D39B168}"/>
                    </a:ext>
                  </a:extLst>
                </p:cNvPr>
                <p:cNvSpPr/>
                <p:nvPr/>
              </p:nvSpPr>
              <p:spPr>
                <a:xfrm>
                  <a:off x="1907130" y="5288722"/>
                  <a:ext cx="102456" cy="28199"/>
                </a:xfrm>
                <a:custGeom>
                  <a:avLst/>
                  <a:gdLst>
                    <a:gd name="csX0" fmla="*/ 1290 w 102456"/>
                    <a:gd name="csY0" fmla="*/ 20577 h 28199"/>
                    <a:gd name="csX1" fmla="*/ 21282 w 102456"/>
                    <a:gd name="csY1" fmla="*/ 26671 h 28199"/>
                    <a:gd name="csX2" fmla="*/ 42072 w 102456"/>
                    <a:gd name="csY2" fmla="*/ 28127 h 28199"/>
                    <a:gd name="csX3" fmla="*/ 62826 w 102456"/>
                    <a:gd name="csY3" fmla="*/ 25090 h 28199"/>
                    <a:gd name="csX4" fmla="*/ 82316 w 102456"/>
                    <a:gd name="csY4" fmla="*/ 17762 h 28199"/>
                    <a:gd name="csX5" fmla="*/ 99744 w 102456"/>
                    <a:gd name="csY5" fmla="*/ 6253 h 28199"/>
                    <a:gd name="csX6" fmla="*/ 101673 w 102456"/>
                    <a:gd name="csY6" fmla="*/ 4584 h 28199"/>
                    <a:gd name="csX7" fmla="*/ 101673 w 102456"/>
                    <a:gd name="csY7" fmla="*/ 765 h 28199"/>
                    <a:gd name="csX8" fmla="*/ 97853 w 102456"/>
                    <a:gd name="csY8" fmla="*/ 765 h 28199"/>
                    <a:gd name="csX9" fmla="*/ 93952 w 102456"/>
                    <a:gd name="csY9" fmla="*/ 4044 h 28199"/>
                    <a:gd name="csX10" fmla="*/ 93472 w 102456"/>
                    <a:gd name="csY10" fmla="*/ 4421 h 28199"/>
                    <a:gd name="csX11" fmla="*/ 93376 w 102456"/>
                    <a:gd name="csY11" fmla="*/ 4495 h 28199"/>
                    <a:gd name="csX12" fmla="*/ 92401 w 102456"/>
                    <a:gd name="csY12" fmla="*/ 5226 h 28199"/>
                    <a:gd name="csX13" fmla="*/ 90251 w 102456"/>
                    <a:gd name="csY13" fmla="*/ 6770 h 28199"/>
                    <a:gd name="csX14" fmla="*/ 81762 w 102456"/>
                    <a:gd name="csY14" fmla="*/ 11978 h 28199"/>
                    <a:gd name="csX15" fmla="*/ 77403 w 102456"/>
                    <a:gd name="csY15" fmla="*/ 14172 h 28199"/>
                    <a:gd name="csX16" fmla="*/ 75179 w 102456"/>
                    <a:gd name="csY16" fmla="*/ 15184 h 28199"/>
                    <a:gd name="csX17" fmla="*/ 74056 w 102456"/>
                    <a:gd name="csY17" fmla="*/ 15664 h 28199"/>
                    <a:gd name="csX18" fmla="*/ 73952 w 102456"/>
                    <a:gd name="csY18" fmla="*/ 15709 h 28199"/>
                    <a:gd name="csX19" fmla="*/ 73199 w 102456"/>
                    <a:gd name="csY19" fmla="*/ 16019 h 28199"/>
                    <a:gd name="csX20" fmla="*/ 63757 w 102456"/>
                    <a:gd name="csY20" fmla="*/ 19247 h 28199"/>
                    <a:gd name="csX21" fmla="*/ 54026 w 102456"/>
                    <a:gd name="csY21" fmla="*/ 21471 h 28199"/>
                    <a:gd name="csX22" fmla="*/ 51611 w 102456"/>
                    <a:gd name="csY22" fmla="*/ 21862 h 28199"/>
                    <a:gd name="csX23" fmla="*/ 50399 w 102456"/>
                    <a:gd name="csY23" fmla="*/ 22032 h 28199"/>
                    <a:gd name="csX24" fmla="*/ 50310 w 102456"/>
                    <a:gd name="csY24" fmla="*/ 22040 h 28199"/>
                    <a:gd name="csX25" fmla="*/ 49498 w 102456"/>
                    <a:gd name="csY25" fmla="*/ 22136 h 28199"/>
                    <a:gd name="csX26" fmla="*/ 44629 w 102456"/>
                    <a:gd name="csY26" fmla="*/ 22586 h 28199"/>
                    <a:gd name="csX27" fmla="*/ 34647 w 102456"/>
                    <a:gd name="csY27" fmla="*/ 22727 h 28199"/>
                    <a:gd name="csX28" fmla="*/ 29572 w 102456"/>
                    <a:gd name="csY28" fmla="*/ 22394 h 28199"/>
                    <a:gd name="csX29" fmla="*/ 27141 w 102456"/>
                    <a:gd name="csY29" fmla="*/ 22136 h 28199"/>
                    <a:gd name="csX30" fmla="*/ 26535 w 102456"/>
                    <a:gd name="csY30" fmla="*/ 22062 h 28199"/>
                    <a:gd name="csX31" fmla="*/ 26447 w 102456"/>
                    <a:gd name="csY31" fmla="*/ 22054 h 28199"/>
                    <a:gd name="csX32" fmla="*/ 25235 w 102456"/>
                    <a:gd name="csY32" fmla="*/ 21884 h 28199"/>
                    <a:gd name="csX33" fmla="*/ 14308 w 102456"/>
                    <a:gd name="csY33" fmla="*/ 19543 h 28199"/>
                    <a:gd name="csX34" fmla="*/ 8877 w 102456"/>
                    <a:gd name="csY34" fmla="*/ 17822 h 28199"/>
                    <a:gd name="csX35" fmla="*/ 6203 w 102456"/>
                    <a:gd name="csY35" fmla="*/ 16824 h 28199"/>
                    <a:gd name="csX36" fmla="*/ 4880 w 102456"/>
                    <a:gd name="csY36" fmla="*/ 16292 h 28199"/>
                    <a:gd name="csX37" fmla="*/ 4770 w 102456"/>
                    <a:gd name="csY37" fmla="*/ 16248 h 28199"/>
                    <a:gd name="csX38" fmla="*/ 4023 w 102456"/>
                    <a:gd name="csY38" fmla="*/ 15923 h 28199"/>
                    <a:gd name="csX39" fmla="*/ 329 w 102456"/>
                    <a:gd name="csY39" fmla="*/ 16891 h 28199"/>
                    <a:gd name="csX40" fmla="*/ 1297 w 102456"/>
                    <a:gd name="csY40" fmla="*/ 20584 h 28199"/>
                    <a:gd name="csX41" fmla="*/ 1297 w 102456"/>
                    <a:gd name="csY41" fmla="*/ 20584 h 281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02456" h="28199">
                      <a:moveTo>
                        <a:pt x="1290" y="20577"/>
                      </a:moveTo>
                      <a:cubicBezTo>
                        <a:pt x="7710" y="23362"/>
                        <a:pt x="14389" y="25438"/>
                        <a:pt x="21282" y="26671"/>
                      </a:cubicBezTo>
                      <a:cubicBezTo>
                        <a:pt x="28138" y="27898"/>
                        <a:pt x="35113" y="28400"/>
                        <a:pt x="42072" y="28127"/>
                      </a:cubicBezTo>
                      <a:cubicBezTo>
                        <a:pt x="49062" y="27846"/>
                        <a:pt x="56051" y="26834"/>
                        <a:pt x="62826" y="25090"/>
                      </a:cubicBezTo>
                      <a:cubicBezTo>
                        <a:pt x="69556" y="23362"/>
                        <a:pt x="76110" y="20887"/>
                        <a:pt x="82316" y="17762"/>
                      </a:cubicBezTo>
                      <a:cubicBezTo>
                        <a:pt x="88551" y="14616"/>
                        <a:pt x="94395" y="10737"/>
                        <a:pt x="99744" y="6253"/>
                      </a:cubicBezTo>
                      <a:cubicBezTo>
                        <a:pt x="100395" y="5707"/>
                        <a:pt x="101037" y="5153"/>
                        <a:pt x="101673" y="4584"/>
                      </a:cubicBezTo>
                      <a:cubicBezTo>
                        <a:pt x="102729" y="3638"/>
                        <a:pt x="102707" y="1710"/>
                        <a:pt x="101673" y="765"/>
                      </a:cubicBezTo>
                      <a:cubicBezTo>
                        <a:pt x="100542" y="-270"/>
                        <a:pt x="98983" y="-240"/>
                        <a:pt x="97853" y="765"/>
                      </a:cubicBezTo>
                      <a:cubicBezTo>
                        <a:pt x="96582" y="1895"/>
                        <a:pt x="95282" y="2988"/>
                        <a:pt x="93952" y="4044"/>
                      </a:cubicBezTo>
                      <a:cubicBezTo>
                        <a:pt x="93790" y="4170"/>
                        <a:pt x="93634" y="4303"/>
                        <a:pt x="93472" y="4421"/>
                      </a:cubicBezTo>
                      <a:cubicBezTo>
                        <a:pt x="94026" y="4015"/>
                        <a:pt x="93472" y="4421"/>
                        <a:pt x="93376" y="4495"/>
                      </a:cubicBezTo>
                      <a:cubicBezTo>
                        <a:pt x="93051" y="4739"/>
                        <a:pt x="92726" y="4990"/>
                        <a:pt x="92401" y="5226"/>
                      </a:cubicBezTo>
                      <a:cubicBezTo>
                        <a:pt x="91691" y="5751"/>
                        <a:pt x="90975" y="6268"/>
                        <a:pt x="90251" y="6770"/>
                      </a:cubicBezTo>
                      <a:cubicBezTo>
                        <a:pt x="87524" y="8661"/>
                        <a:pt x="84680" y="10397"/>
                        <a:pt x="81762" y="11978"/>
                      </a:cubicBezTo>
                      <a:cubicBezTo>
                        <a:pt x="80328" y="12747"/>
                        <a:pt x="78873" y="13485"/>
                        <a:pt x="77403" y="14172"/>
                      </a:cubicBezTo>
                      <a:cubicBezTo>
                        <a:pt x="76664" y="14519"/>
                        <a:pt x="75925" y="14859"/>
                        <a:pt x="75179" y="15184"/>
                      </a:cubicBezTo>
                      <a:cubicBezTo>
                        <a:pt x="74809" y="15347"/>
                        <a:pt x="74433" y="15509"/>
                        <a:pt x="74056" y="15664"/>
                      </a:cubicBezTo>
                      <a:cubicBezTo>
                        <a:pt x="74706" y="15391"/>
                        <a:pt x="74056" y="15664"/>
                        <a:pt x="73952" y="15709"/>
                      </a:cubicBezTo>
                      <a:cubicBezTo>
                        <a:pt x="73701" y="15812"/>
                        <a:pt x="73450" y="15916"/>
                        <a:pt x="73199" y="16019"/>
                      </a:cubicBezTo>
                      <a:cubicBezTo>
                        <a:pt x="70111" y="17260"/>
                        <a:pt x="66963" y="18339"/>
                        <a:pt x="63757" y="19247"/>
                      </a:cubicBezTo>
                      <a:cubicBezTo>
                        <a:pt x="60550" y="20156"/>
                        <a:pt x="57307" y="20902"/>
                        <a:pt x="54026" y="21471"/>
                      </a:cubicBezTo>
                      <a:cubicBezTo>
                        <a:pt x="53221" y="21611"/>
                        <a:pt x="52416" y="21744"/>
                        <a:pt x="51611" y="21862"/>
                      </a:cubicBezTo>
                      <a:cubicBezTo>
                        <a:pt x="51204" y="21921"/>
                        <a:pt x="50805" y="21980"/>
                        <a:pt x="50399" y="22032"/>
                      </a:cubicBezTo>
                      <a:cubicBezTo>
                        <a:pt x="51138" y="21936"/>
                        <a:pt x="50443" y="22025"/>
                        <a:pt x="50310" y="22040"/>
                      </a:cubicBezTo>
                      <a:cubicBezTo>
                        <a:pt x="50037" y="22077"/>
                        <a:pt x="49771" y="22106"/>
                        <a:pt x="49498" y="22136"/>
                      </a:cubicBezTo>
                      <a:cubicBezTo>
                        <a:pt x="47880" y="22328"/>
                        <a:pt x="46254" y="22475"/>
                        <a:pt x="44629" y="22586"/>
                      </a:cubicBezTo>
                      <a:cubicBezTo>
                        <a:pt x="41311" y="22808"/>
                        <a:pt x="37979" y="22852"/>
                        <a:pt x="34647" y="22727"/>
                      </a:cubicBezTo>
                      <a:cubicBezTo>
                        <a:pt x="32955" y="22660"/>
                        <a:pt x="31256" y="22549"/>
                        <a:pt x="29572" y="22394"/>
                      </a:cubicBezTo>
                      <a:cubicBezTo>
                        <a:pt x="28759" y="22320"/>
                        <a:pt x="27954" y="22232"/>
                        <a:pt x="27141" y="22136"/>
                      </a:cubicBezTo>
                      <a:cubicBezTo>
                        <a:pt x="26942" y="22113"/>
                        <a:pt x="26735" y="22084"/>
                        <a:pt x="26535" y="22062"/>
                      </a:cubicBezTo>
                      <a:cubicBezTo>
                        <a:pt x="26402" y="22047"/>
                        <a:pt x="25708" y="21966"/>
                        <a:pt x="26447" y="22054"/>
                      </a:cubicBezTo>
                      <a:cubicBezTo>
                        <a:pt x="26040" y="22010"/>
                        <a:pt x="25641" y="21944"/>
                        <a:pt x="25235" y="21884"/>
                      </a:cubicBezTo>
                      <a:cubicBezTo>
                        <a:pt x="21548" y="21330"/>
                        <a:pt x="17891" y="20555"/>
                        <a:pt x="14308" y="19543"/>
                      </a:cubicBezTo>
                      <a:cubicBezTo>
                        <a:pt x="12483" y="19026"/>
                        <a:pt x="10665" y="18457"/>
                        <a:pt x="8877" y="17822"/>
                      </a:cubicBezTo>
                      <a:cubicBezTo>
                        <a:pt x="7984" y="17504"/>
                        <a:pt x="7090" y="17171"/>
                        <a:pt x="6203" y="16824"/>
                      </a:cubicBezTo>
                      <a:cubicBezTo>
                        <a:pt x="5760" y="16647"/>
                        <a:pt x="5316" y="16470"/>
                        <a:pt x="4880" y="16292"/>
                      </a:cubicBezTo>
                      <a:cubicBezTo>
                        <a:pt x="4770" y="16248"/>
                        <a:pt x="4119" y="15982"/>
                        <a:pt x="4770" y="16248"/>
                      </a:cubicBezTo>
                      <a:cubicBezTo>
                        <a:pt x="4518" y="16145"/>
                        <a:pt x="4267" y="16034"/>
                        <a:pt x="4023" y="15923"/>
                      </a:cubicBezTo>
                      <a:cubicBezTo>
                        <a:pt x="2731" y="15362"/>
                        <a:pt x="1061" y="15495"/>
                        <a:pt x="329" y="16891"/>
                      </a:cubicBezTo>
                      <a:cubicBezTo>
                        <a:pt x="-284" y="18058"/>
                        <a:pt x="-84" y="19986"/>
                        <a:pt x="1297" y="20584"/>
                      </a:cubicBezTo>
                      <a:lnTo>
                        <a:pt x="1297" y="20584"/>
                      </a:lnTo>
                      <a:close/>
                    </a:path>
                  </a:pathLst>
                </a:custGeom>
                <a:grpFill/>
                <a:ln w="737" cap="flat">
                  <a:noFill/>
                  <a:prstDash val="solid"/>
                  <a:miter/>
                </a:ln>
              </p:spPr>
              <p:txBody>
                <a:bodyPr/>
                <a:lstStyle/>
                <a:p>
                  <a:endParaRPr lang="en-US"/>
                </a:p>
              </p:txBody>
            </p:sp>
            <p:sp>
              <p:nvSpPr>
                <p:cNvPr id="689" name="Freeform 688">
                  <a:extLst>
                    <a:ext uri="{FF2B5EF4-FFF2-40B4-BE49-F238E27FC236}">
                      <a16:creationId xmlns:a16="http://schemas.microsoft.com/office/drawing/2014/main" id="{7FD1BBB9-F60C-3284-5AA0-D766D5673C9E}"/>
                    </a:ext>
                  </a:extLst>
                </p:cNvPr>
                <p:cNvSpPr/>
                <p:nvPr/>
              </p:nvSpPr>
              <p:spPr>
                <a:xfrm>
                  <a:off x="1713923" y="4957755"/>
                  <a:ext cx="86800" cy="66741"/>
                </a:xfrm>
                <a:custGeom>
                  <a:avLst/>
                  <a:gdLst>
                    <a:gd name="csX0" fmla="*/ 4629 w 86800"/>
                    <a:gd name="csY0" fmla="*/ 16412 h 66741"/>
                    <a:gd name="csX1" fmla="*/ 5767 w 86800"/>
                    <a:gd name="csY1" fmla="*/ 15452 h 66741"/>
                    <a:gd name="csX2" fmla="*/ 6306 w 86800"/>
                    <a:gd name="csY2" fmla="*/ 15016 h 66741"/>
                    <a:gd name="csX3" fmla="*/ 6616 w 86800"/>
                    <a:gd name="csY3" fmla="*/ 14772 h 66741"/>
                    <a:gd name="csX4" fmla="*/ 6616 w 86800"/>
                    <a:gd name="csY4" fmla="*/ 14772 h 66741"/>
                    <a:gd name="csX5" fmla="*/ 9121 w 86800"/>
                    <a:gd name="csY5" fmla="*/ 13014 h 66741"/>
                    <a:gd name="csX6" fmla="*/ 14352 w 86800"/>
                    <a:gd name="csY6" fmla="*/ 10059 h 66741"/>
                    <a:gd name="csX7" fmla="*/ 15689 w 86800"/>
                    <a:gd name="csY7" fmla="*/ 9431 h 66741"/>
                    <a:gd name="csX8" fmla="*/ 16324 w 86800"/>
                    <a:gd name="csY8" fmla="*/ 9150 h 66741"/>
                    <a:gd name="csX9" fmla="*/ 16221 w 86800"/>
                    <a:gd name="csY9" fmla="*/ 9195 h 66741"/>
                    <a:gd name="csX10" fmla="*/ 16679 w 86800"/>
                    <a:gd name="csY10" fmla="*/ 9010 h 66741"/>
                    <a:gd name="csX11" fmla="*/ 19545 w 86800"/>
                    <a:gd name="csY11" fmla="*/ 7946 h 66741"/>
                    <a:gd name="csX12" fmla="*/ 25360 w 86800"/>
                    <a:gd name="csY12" fmla="*/ 6373 h 66741"/>
                    <a:gd name="csX13" fmla="*/ 28382 w 86800"/>
                    <a:gd name="csY13" fmla="*/ 5834 h 66741"/>
                    <a:gd name="csX14" fmla="*/ 28677 w 86800"/>
                    <a:gd name="csY14" fmla="*/ 5789 h 66741"/>
                    <a:gd name="csX15" fmla="*/ 28544 w 86800"/>
                    <a:gd name="csY15" fmla="*/ 5804 h 66741"/>
                    <a:gd name="csX16" fmla="*/ 29327 w 86800"/>
                    <a:gd name="csY16" fmla="*/ 5708 h 66741"/>
                    <a:gd name="csX17" fmla="*/ 30901 w 86800"/>
                    <a:gd name="csY17" fmla="*/ 5553 h 66741"/>
                    <a:gd name="csX18" fmla="*/ 36930 w 86800"/>
                    <a:gd name="csY18" fmla="*/ 5383 h 66741"/>
                    <a:gd name="csX19" fmla="*/ 39988 w 86800"/>
                    <a:gd name="csY19" fmla="*/ 5568 h 66741"/>
                    <a:gd name="csX20" fmla="*/ 41363 w 86800"/>
                    <a:gd name="csY20" fmla="*/ 5708 h 66741"/>
                    <a:gd name="csX21" fmla="*/ 42146 w 86800"/>
                    <a:gd name="csY21" fmla="*/ 5804 h 66741"/>
                    <a:gd name="csX22" fmla="*/ 42013 w 86800"/>
                    <a:gd name="csY22" fmla="*/ 5789 h 66741"/>
                    <a:gd name="csX23" fmla="*/ 42404 w 86800"/>
                    <a:gd name="csY23" fmla="*/ 5848 h 66741"/>
                    <a:gd name="csX24" fmla="*/ 48381 w 86800"/>
                    <a:gd name="csY24" fmla="*/ 7134 h 66741"/>
                    <a:gd name="csX25" fmla="*/ 51292 w 86800"/>
                    <a:gd name="csY25" fmla="*/ 8050 h 66741"/>
                    <a:gd name="csX26" fmla="*/ 52681 w 86800"/>
                    <a:gd name="csY26" fmla="*/ 8559 h 66741"/>
                    <a:gd name="csX27" fmla="*/ 53324 w 86800"/>
                    <a:gd name="csY27" fmla="*/ 8811 h 66741"/>
                    <a:gd name="csX28" fmla="*/ 53597 w 86800"/>
                    <a:gd name="csY28" fmla="*/ 8921 h 66741"/>
                    <a:gd name="csX29" fmla="*/ 53679 w 86800"/>
                    <a:gd name="csY29" fmla="*/ 8958 h 66741"/>
                    <a:gd name="csX30" fmla="*/ 59035 w 86800"/>
                    <a:gd name="csY30" fmla="*/ 11699 h 66741"/>
                    <a:gd name="csX31" fmla="*/ 61562 w 86800"/>
                    <a:gd name="csY31" fmla="*/ 13332 h 66741"/>
                    <a:gd name="csX32" fmla="*/ 62655 w 86800"/>
                    <a:gd name="csY32" fmla="*/ 14115 h 66741"/>
                    <a:gd name="csX33" fmla="*/ 63269 w 86800"/>
                    <a:gd name="csY33" fmla="*/ 14580 h 66741"/>
                    <a:gd name="csX34" fmla="*/ 63180 w 86800"/>
                    <a:gd name="csY34" fmla="*/ 14513 h 66741"/>
                    <a:gd name="csX35" fmla="*/ 63483 w 86800"/>
                    <a:gd name="csY35" fmla="*/ 14750 h 66741"/>
                    <a:gd name="csX36" fmla="*/ 67886 w 86800"/>
                    <a:gd name="csY36" fmla="*/ 18761 h 66741"/>
                    <a:gd name="csX37" fmla="*/ 69829 w 86800"/>
                    <a:gd name="csY37" fmla="*/ 20896 h 66741"/>
                    <a:gd name="csX38" fmla="*/ 70753 w 86800"/>
                    <a:gd name="csY38" fmla="*/ 22004 h 66741"/>
                    <a:gd name="csX39" fmla="*/ 71233 w 86800"/>
                    <a:gd name="csY39" fmla="*/ 22610 h 66741"/>
                    <a:gd name="csX40" fmla="*/ 71107 w 86800"/>
                    <a:gd name="csY40" fmla="*/ 22440 h 66741"/>
                    <a:gd name="csX41" fmla="*/ 71396 w 86800"/>
                    <a:gd name="csY41" fmla="*/ 22824 h 66741"/>
                    <a:gd name="csX42" fmla="*/ 74698 w 86800"/>
                    <a:gd name="csY42" fmla="*/ 27795 h 66741"/>
                    <a:gd name="csX43" fmla="*/ 77373 w 86800"/>
                    <a:gd name="csY43" fmla="*/ 33033 h 66741"/>
                    <a:gd name="csX44" fmla="*/ 77483 w 86800"/>
                    <a:gd name="csY44" fmla="*/ 33277 h 66741"/>
                    <a:gd name="csX45" fmla="*/ 77742 w 86800"/>
                    <a:gd name="csY45" fmla="*/ 33905 h 66741"/>
                    <a:gd name="csX46" fmla="*/ 78303 w 86800"/>
                    <a:gd name="csY46" fmla="*/ 35345 h 66741"/>
                    <a:gd name="csX47" fmla="*/ 79264 w 86800"/>
                    <a:gd name="csY47" fmla="*/ 38174 h 66741"/>
                    <a:gd name="csX48" fmla="*/ 80668 w 86800"/>
                    <a:gd name="csY48" fmla="*/ 43885 h 66741"/>
                    <a:gd name="csX49" fmla="*/ 80911 w 86800"/>
                    <a:gd name="csY49" fmla="*/ 45310 h 66741"/>
                    <a:gd name="csX50" fmla="*/ 81015 w 86800"/>
                    <a:gd name="csY50" fmla="*/ 45975 h 66741"/>
                    <a:gd name="csX51" fmla="*/ 81030 w 86800"/>
                    <a:gd name="csY51" fmla="*/ 46093 h 66741"/>
                    <a:gd name="csX52" fmla="*/ 81052 w 86800"/>
                    <a:gd name="csY52" fmla="*/ 46308 h 66741"/>
                    <a:gd name="csX53" fmla="*/ 81318 w 86800"/>
                    <a:gd name="csY53" fmla="*/ 49181 h 66741"/>
                    <a:gd name="csX54" fmla="*/ 81333 w 86800"/>
                    <a:gd name="csY54" fmla="*/ 55135 h 66741"/>
                    <a:gd name="csX55" fmla="*/ 81059 w 86800"/>
                    <a:gd name="csY55" fmla="*/ 58105 h 66741"/>
                    <a:gd name="csX56" fmla="*/ 81022 w 86800"/>
                    <a:gd name="csY56" fmla="*/ 58393 h 66741"/>
                    <a:gd name="csX57" fmla="*/ 81037 w 86800"/>
                    <a:gd name="csY57" fmla="*/ 58245 h 66741"/>
                    <a:gd name="csX58" fmla="*/ 80919 w 86800"/>
                    <a:gd name="csY58" fmla="*/ 59006 h 66741"/>
                    <a:gd name="csX59" fmla="*/ 80653 w 86800"/>
                    <a:gd name="csY59" fmla="*/ 60521 h 66741"/>
                    <a:gd name="csX60" fmla="*/ 80010 w 86800"/>
                    <a:gd name="csY60" fmla="*/ 63342 h 66741"/>
                    <a:gd name="csX61" fmla="*/ 81894 w 86800"/>
                    <a:gd name="csY61" fmla="*/ 66667 h 66741"/>
                    <a:gd name="csX62" fmla="*/ 85219 w 86800"/>
                    <a:gd name="csY62" fmla="*/ 64783 h 66741"/>
                    <a:gd name="csX63" fmla="*/ 85234 w 86800"/>
                    <a:gd name="csY63" fmla="*/ 39534 h 66741"/>
                    <a:gd name="csX64" fmla="*/ 73642 w 86800"/>
                    <a:gd name="csY64" fmla="*/ 17092 h 66741"/>
                    <a:gd name="csX65" fmla="*/ 52718 w 86800"/>
                    <a:gd name="csY65" fmla="*/ 2857 h 66741"/>
                    <a:gd name="csX66" fmla="*/ 26926 w 86800"/>
                    <a:gd name="csY66" fmla="*/ 640 h 66741"/>
                    <a:gd name="csX67" fmla="*/ 3631 w 86800"/>
                    <a:gd name="csY67" fmla="*/ 10295 h 66741"/>
                    <a:gd name="csX68" fmla="*/ 787 w 86800"/>
                    <a:gd name="csY68" fmla="*/ 12593 h 66741"/>
                    <a:gd name="csX69" fmla="*/ 787 w 86800"/>
                    <a:gd name="csY69" fmla="*/ 16412 h 66741"/>
                    <a:gd name="csX70" fmla="*/ 4607 w 86800"/>
                    <a:gd name="csY70" fmla="*/ 16412 h 66741"/>
                    <a:gd name="csX71" fmla="*/ 4607 w 86800"/>
                    <a:gd name="csY71" fmla="*/ 16412 h 6674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Lst>
                  <a:rect l="l" t="t" r="r" b="b"/>
                  <a:pathLst>
                    <a:path w="86800" h="66741">
                      <a:moveTo>
                        <a:pt x="4629" y="16412"/>
                      </a:moveTo>
                      <a:cubicBezTo>
                        <a:pt x="5006" y="16087"/>
                        <a:pt x="5382" y="15769"/>
                        <a:pt x="5767" y="15452"/>
                      </a:cubicBezTo>
                      <a:cubicBezTo>
                        <a:pt x="5944" y="15304"/>
                        <a:pt x="6129" y="15164"/>
                        <a:pt x="6306" y="15016"/>
                      </a:cubicBezTo>
                      <a:cubicBezTo>
                        <a:pt x="6409" y="14934"/>
                        <a:pt x="6513" y="14853"/>
                        <a:pt x="6616" y="14772"/>
                      </a:cubicBezTo>
                      <a:cubicBezTo>
                        <a:pt x="6350" y="14971"/>
                        <a:pt x="6358" y="14971"/>
                        <a:pt x="6616" y="14772"/>
                      </a:cubicBezTo>
                      <a:cubicBezTo>
                        <a:pt x="7429" y="14159"/>
                        <a:pt x="8264" y="13575"/>
                        <a:pt x="9121" y="13014"/>
                      </a:cubicBezTo>
                      <a:cubicBezTo>
                        <a:pt x="10798" y="11921"/>
                        <a:pt x="12549" y="10931"/>
                        <a:pt x="14352" y="10059"/>
                      </a:cubicBezTo>
                      <a:cubicBezTo>
                        <a:pt x="14795" y="9845"/>
                        <a:pt x="15246" y="9638"/>
                        <a:pt x="15689" y="9431"/>
                      </a:cubicBezTo>
                      <a:cubicBezTo>
                        <a:pt x="15896" y="9335"/>
                        <a:pt x="16110" y="9246"/>
                        <a:pt x="16324" y="9150"/>
                      </a:cubicBezTo>
                      <a:cubicBezTo>
                        <a:pt x="16671" y="8995"/>
                        <a:pt x="15874" y="9335"/>
                        <a:pt x="16221" y="9195"/>
                      </a:cubicBezTo>
                      <a:cubicBezTo>
                        <a:pt x="16376" y="9136"/>
                        <a:pt x="16524" y="9069"/>
                        <a:pt x="16679" y="9010"/>
                      </a:cubicBezTo>
                      <a:cubicBezTo>
                        <a:pt x="17625" y="8626"/>
                        <a:pt x="18578" y="8271"/>
                        <a:pt x="19545" y="7946"/>
                      </a:cubicBezTo>
                      <a:cubicBezTo>
                        <a:pt x="21452" y="7311"/>
                        <a:pt x="23395" y="6779"/>
                        <a:pt x="25360" y="6373"/>
                      </a:cubicBezTo>
                      <a:cubicBezTo>
                        <a:pt x="26357" y="6166"/>
                        <a:pt x="27370" y="5981"/>
                        <a:pt x="28382" y="5834"/>
                      </a:cubicBezTo>
                      <a:cubicBezTo>
                        <a:pt x="28478" y="5819"/>
                        <a:pt x="28581" y="5804"/>
                        <a:pt x="28677" y="5789"/>
                      </a:cubicBezTo>
                      <a:cubicBezTo>
                        <a:pt x="29172" y="5715"/>
                        <a:pt x="28626" y="5804"/>
                        <a:pt x="28544" y="5804"/>
                      </a:cubicBezTo>
                      <a:cubicBezTo>
                        <a:pt x="28803" y="5789"/>
                        <a:pt x="29069" y="5738"/>
                        <a:pt x="29327" y="5708"/>
                      </a:cubicBezTo>
                      <a:cubicBezTo>
                        <a:pt x="29852" y="5649"/>
                        <a:pt x="30377" y="5597"/>
                        <a:pt x="30901" y="5553"/>
                      </a:cubicBezTo>
                      <a:cubicBezTo>
                        <a:pt x="32903" y="5383"/>
                        <a:pt x="34920" y="5324"/>
                        <a:pt x="36930" y="5383"/>
                      </a:cubicBezTo>
                      <a:cubicBezTo>
                        <a:pt x="37949" y="5412"/>
                        <a:pt x="38969" y="5472"/>
                        <a:pt x="39988" y="5568"/>
                      </a:cubicBezTo>
                      <a:cubicBezTo>
                        <a:pt x="40447" y="5612"/>
                        <a:pt x="40905" y="5656"/>
                        <a:pt x="41363" y="5708"/>
                      </a:cubicBezTo>
                      <a:cubicBezTo>
                        <a:pt x="41621" y="5738"/>
                        <a:pt x="41887" y="5760"/>
                        <a:pt x="42146" y="5804"/>
                      </a:cubicBezTo>
                      <a:cubicBezTo>
                        <a:pt x="42072" y="5789"/>
                        <a:pt x="41518" y="5715"/>
                        <a:pt x="42013" y="5789"/>
                      </a:cubicBezTo>
                      <a:cubicBezTo>
                        <a:pt x="42146" y="5811"/>
                        <a:pt x="42271" y="5826"/>
                        <a:pt x="42404" y="5848"/>
                      </a:cubicBezTo>
                      <a:cubicBezTo>
                        <a:pt x="44421" y="6151"/>
                        <a:pt x="46416" y="6580"/>
                        <a:pt x="48381" y="7134"/>
                      </a:cubicBezTo>
                      <a:cubicBezTo>
                        <a:pt x="49364" y="7407"/>
                        <a:pt x="50332" y="7717"/>
                        <a:pt x="51292" y="8050"/>
                      </a:cubicBezTo>
                      <a:cubicBezTo>
                        <a:pt x="51758" y="8212"/>
                        <a:pt x="52223" y="8382"/>
                        <a:pt x="52681" y="8559"/>
                      </a:cubicBezTo>
                      <a:cubicBezTo>
                        <a:pt x="52896" y="8641"/>
                        <a:pt x="53110" y="8729"/>
                        <a:pt x="53324" y="8811"/>
                      </a:cubicBezTo>
                      <a:cubicBezTo>
                        <a:pt x="53413" y="8847"/>
                        <a:pt x="53509" y="8884"/>
                        <a:pt x="53597" y="8921"/>
                      </a:cubicBezTo>
                      <a:cubicBezTo>
                        <a:pt x="54225" y="9173"/>
                        <a:pt x="53058" y="8685"/>
                        <a:pt x="53679" y="8958"/>
                      </a:cubicBezTo>
                      <a:cubicBezTo>
                        <a:pt x="55518" y="9763"/>
                        <a:pt x="57314" y="10665"/>
                        <a:pt x="59035" y="11699"/>
                      </a:cubicBezTo>
                      <a:cubicBezTo>
                        <a:pt x="59900" y="12216"/>
                        <a:pt x="60742" y="12755"/>
                        <a:pt x="61562" y="13332"/>
                      </a:cubicBezTo>
                      <a:cubicBezTo>
                        <a:pt x="61931" y="13590"/>
                        <a:pt x="62293" y="13849"/>
                        <a:pt x="62655" y="14115"/>
                      </a:cubicBezTo>
                      <a:cubicBezTo>
                        <a:pt x="62847" y="14255"/>
                        <a:pt x="63054" y="14469"/>
                        <a:pt x="63269" y="14580"/>
                      </a:cubicBezTo>
                      <a:cubicBezTo>
                        <a:pt x="63202" y="14543"/>
                        <a:pt x="62796" y="14211"/>
                        <a:pt x="63180" y="14513"/>
                      </a:cubicBezTo>
                      <a:cubicBezTo>
                        <a:pt x="63283" y="14595"/>
                        <a:pt x="63379" y="14676"/>
                        <a:pt x="63483" y="14750"/>
                      </a:cubicBezTo>
                      <a:cubicBezTo>
                        <a:pt x="65034" y="15991"/>
                        <a:pt x="66505" y="17335"/>
                        <a:pt x="67886" y="18761"/>
                      </a:cubicBezTo>
                      <a:cubicBezTo>
                        <a:pt x="68551" y="19455"/>
                        <a:pt x="69201" y="20165"/>
                        <a:pt x="69829" y="20896"/>
                      </a:cubicBezTo>
                      <a:cubicBezTo>
                        <a:pt x="70140" y="21258"/>
                        <a:pt x="70450" y="21627"/>
                        <a:pt x="70753" y="22004"/>
                      </a:cubicBezTo>
                      <a:cubicBezTo>
                        <a:pt x="70915" y="22203"/>
                        <a:pt x="71070" y="22403"/>
                        <a:pt x="71233" y="22610"/>
                      </a:cubicBezTo>
                      <a:cubicBezTo>
                        <a:pt x="71418" y="22846"/>
                        <a:pt x="71107" y="22455"/>
                        <a:pt x="71107" y="22440"/>
                      </a:cubicBezTo>
                      <a:cubicBezTo>
                        <a:pt x="71189" y="22573"/>
                        <a:pt x="71307" y="22698"/>
                        <a:pt x="71396" y="22824"/>
                      </a:cubicBezTo>
                      <a:cubicBezTo>
                        <a:pt x="72592" y="24412"/>
                        <a:pt x="73693" y="26074"/>
                        <a:pt x="74698" y="27795"/>
                      </a:cubicBezTo>
                      <a:cubicBezTo>
                        <a:pt x="75688" y="29487"/>
                        <a:pt x="76582" y="31238"/>
                        <a:pt x="77373" y="33033"/>
                      </a:cubicBezTo>
                      <a:cubicBezTo>
                        <a:pt x="77439" y="33181"/>
                        <a:pt x="77727" y="33964"/>
                        <a:pt x="77483" y="33277"/>
                      </a:cubicBezTo>
                      <a:cubicBezTo>
                        <a:pt x="77557" y="33491"/>
                        <a:pt x="77653" y="33690"/>
                        <a:pt x="77742" y="33905"/>
                      </a:cubicBezTo>
                      <a:cubicBezTo>
                        <a:pt x="77934" y="34385"/>
                        <a:pt x="78119" y="34865"/>
                        <a:pt x="78303" y="35345"/>
                      </a:cubicBezTo>
                      <a:cubicBezTo>
                        <a:pt x="78651" y="36283"/>
                        <a:pt x="78968" y="37221"/>
                        <a:pt x="79264" y="38174"/>
                      </a:cubicBezTo>
                      <a:cubicBezTo>
                        <a:pt x="79840" y="40051"/>
                        <a:pt x="80313" y="41957"/>
                        <a:pt x="80668" y="43885"/>
                      </a:cubicBezTo>
                      <a:cubicBezTo>
                        <a:pt x="80756" y="44357"/>
                        <a:pt x="80838" y="44830"/>
                        <a:pt x="80911" y="45310"/>
                      </a:cubicBezTo>
                      <a:cubicBezTo>
                        <a:pt x="80948" y="45532"/>
                        <a:pt x="80978" y="45754"/>
                        <a:pt x="81015" y="45975"/>
                      </a:cubicBezTo>
                      <a:cubicBezTo>
                        <a:pt x="81030" y="46079"/>
                        <a:pt x="81089" y="46500"/>
                        <a:pt x="81030" y="46093"/>
                      </a:cubicBezTo>
                      <a:cubicBezTo>
                        <a:pt x="80971" y="45643"/>
                        <a:pt x="81052" y="46271"/>
                        <a:pt x="81052" y="46308"/>
                      </a:cubicBezTo>
                      <a:cubicBezTo>
                        <a:pt x="81170" y="47261"/>
                        <a:pt x="81259" y="48221"/>
                        <a:pt x="81318" y="49181"/>
                      </a:cubicBezTo>
                      <a:cubicBezTo>
                        <a:pt x="81443" y="51161"/>
                        <a:pt x="81451" y="53156"/>
                        <a:pt x="81333" y="55135"/>
                      </a:cubicBezTo>
                      <a:cubicBezTo>
                        <a:pt x="81274" y="56125"/>
                        <a:pt x="81185" y="57115"/>
                        <a:pt x="81059" y="58105"/>
                      </a:cubicBezTo>
                      <a:cubicBezTo>
                        <a:pt x="81044" y="58201"/>
                        <a:pt x="81030" y="58297"/>
                        <a:pt x="81022" y="58393"/>
                      </a:cubicBezTo>
                      <a:cubicBezTo>
                        <a:pt x="81067" y="57736"/>
                        <a:pt x="81067" y="58090"/>
                        <a:pt x="81037" y="58245"/>
                      </a:cubicBezTo>
                      <a:cubicBezTo>
                        <a:pt x="81000" y="58496"/>
                        <a:pt x="80963" y="58755"/>
                        <a:pt x="80919" y="59006"/>
                      </a:cubicBezTo>
                      <a:cubicBezTo>
                        <a:pt x="80838" y="59516"/>
                        <a:pt x="80749" y="60018"/>
                        <a:pt x="80653" y="60521"/>
                      </a:cubicBezTo>
                      <a:cubicBezTo>
                        <a:pt x="80468" y="61466"/>
                        <a:pt x="80254" y="62404"/>
                        <a:pt x="80010" y="63342"/>
                      </a:cubicBezTo>
                      <a:cubicBezTo>
                        <a:pt x="79656" y="64709"/>
                        <a:pt x="80461" y="66342"/>
                        <a:pt x="81894" y="66667"/>
                      </a:cubicBezTo>
                      <a:cubicBezTo>
                        <a:pt x="83305" y="66992"/>
                        <a:pt x="84835" y="66246"/>
                        <a:pt x="85219" y="64783"/>
                      </a:cubicBezTo>
                      <a:cubicBezTo>
                        <a:pt x="87376" y="56531"/>
                        <a:pt x="87273" y="47792"/>
                        <a:pt x="85234" y="39534"/>
                      </a:cubicBezTo>
                      <a:cubicBezTo>
                        <a:pt x="83194" y="31275"/>
                        <a:pt x="79183" y="23540"/>
                        <a:pt x="73642" y="17092"/>
                      </a:cubicBezTo>
                      <a:cubicBezTo>
                        <a:pt x="68056" y="10583"/>
                        <a:pt x="60808" y="5693"/>
                        <a:pt x="52718" y="2857"/>
                      </a:cubicBezTo>
                      <a:cubicBezTo>
                        <a:pt x="44466" y="-39"/>
                        <a:pt x="35548" y="-645"/>
                        <a:pt x="26926" y="640"/>
                      </a:cubicBezTo>
                      <a:cubicBezTo>
                        <a:pt x="18570" y="1881"/>
                        <a:pt x="10369" y="5169"/>
                        <a:pt x="3631" y="10295"/>
                      </a:cubicBezTo>
                      <a:cubicBezTo>
                        <a:pt x="2664" y="11034"/>
                        <a:pt x="1710" y="11795"/>
                        <a:pt x="787" y="12593"/>
                      </a:cubicBezTo>
                      <a:cubicBezTo>
                        <a:pt x="-284" y="13524"/>
                        <a:pt x="-240" y="15474"/>
                        <a:pt x="787" y="16412"/>
                      </a:cubicBezTo>
                      <a:cubicBezTo>
                        <a:pt x="1925" y="17461"/>
                        <a:pt x="3469" y="17402"/>
                        <a:pt x="4607" y="16412"/>
                      </a:cubicBezTo>
                      <a:lnTo>
                        <a:pt x="4607" y="16412"/>
                      </a:lnTo>
                      <a:close/>
                    </a:path>
                  </a:pathLst>
                </a:custGeom>
                <a:grpFill/>
                <a:ln w="737" cap="flat">
                  <a:noFill/>
                  <a:prstDash val="solid"/>
                  <a:miter/>
                </a:ln>
              </p:spPr>
              <p:txBody>
                <a:bodyPr/>
                <a:lstStyle/>
                <a:p>
                  <a:endParaRPr lang="en-US"/>
                </a:p>
              </p:txBody>
            </p:sp>
            <p:sp>
              <p:nvSpPr>
                <p:cNvPr id="690" name="Freeform 689">
                  <a:extLst>
                    <a:ext uri="{FF2B5EF4-FFF2-40B4-BE49-F238E27FC236}">
                      <a16:creationId xmlns:a16="http://schemas.microsoft.com/office/drawing/2014/main" id="{C976B891-8CF7-35B3-1070-F94152243D7B}"/>
                    </a:ext>
                  </a:extLst>
                </p:cNvPr>
                <p:cNvSpPr/>
                <p:nvPr/>
              </p:nvSpPr>
              <p:spPr>
                <a:xfrm>
                  <a:off x="1795159" y="4992804"/>
                  <a:ext cx="109308" cy="59933"/>
                </a:xfrm>
                <a:custGeom>
                  <a:avLst/>
                  <a:gdLst>
                    <a:gd name="csX0" fmla="*/ 4064 w 109308"/>
                    <a:gd name="csY0" fmla="*/ 12248 h 59933"/>
                    <a:gd name="csX1" fmla="*/ 9191 w 109308"/>
                    <a:gd name="csY1" fmla="*/ 9382 h 59933"/>
                    <a:gd name="csX2" fmla="*/ 10425 w 109308"/>
                    <a:gd name="csY2" fmla="*/ 8828 h 59933"/>
                    <a:gd name="csX3" fmla="*/ 10255 w 109308"/>
                    <a:gd name="csY3" fmla="*/ 8894 h 59933"/>
                    <a:gd name="csX4" fmla="*/ 10639 w 109308"/>
                    <a:gd name="csY4" fmla="*/ 8739 h 59933"/>
                    <a:gd name="csX5" fmla="*/ 11312 w 109308"/>
                    <a:gd name="csY5" fmla="*/ 8473 h 59933"/>
                    <a:gd name="csX6" fmla="*/ 14053 w 109308"/>
                    <a:gd name="csY6" fmla="*/ 7513 h 59933"/>
                    <a:gd name="csX7" fmla="*/ 19586 w 109308"/>
                    <a:gd name="csY7" fmla="*/ 6146 h 59933"/>
                    <a:gd name="csX8" fmla="*/ 21020 w 109308"/>
                    <a:gd name="csY8" fmla="*/ 5903 h 59933"/>
                    <a:gd name="csX9" fmla="*/ 21640 w 109308"/>
                    <a:gd name="csY9" fmla="*/ 5814 h 59933"/>
                    <a:gd name="csX10" fmla="*/ 21544 w 109308"/>
                    <a:gd name="csY10" fmla="*/ 5829 h 59933"/>
                    <a:gd name="csX11" fmla="*/ 21958 w 109308"/>
                    <a:gd name="csY11" fmla="*/ 5777 h 59933"/>
                    <a:gd name="csX12" fmla="*/ 24869 w 109308"/>
                    <a:gd name="csY12" fmla="*/ 5511 h 59933"/>
                    <a:gd name="csX13" fmla="*/ 30646 w 109308"/>
                    <a:gd name="csY13" fmla="*/ 5452 h 59933"/>
                    <a:gd name="csX14" fmla="*/ 33602 w 109308"/>
                    <a:gd name="csY14" fmla="*/ 5651 h 59933"/>
                    <a:gd name="csX15" fmla="*/ 34976 w 109308"/>
                    <a:gd name="csY15" fmla="*/ 5792 h 59933"/>
                    <a:gd name="csX16" fmla="*/ 35715 w 109308"/>
                    <a:gd name="csY16" fmla="*/ 5881 h 59933"/>
                    <a:gd name="csX17" fmla="*/ 36032 w 109308"/>
                    <a:gd name="csY17" fmla="*/ 5925 h 59933"/>
                    <a:gd name="csX18" fmla="*/ 36055 w 109308"/>
                    <a:gd name="csY18" fmla="*/ 5925 h 59933"/>
                    <a:gd name="csX19" fmla="*/ 47514 w 109308"/>
                    <a:gd name="csY19" fmla="*/ 8636 h 59933"/>
                    <a:gd name="csX20" fmla="*/ 50351 w 109308"/>
                    <a:gd name="csY20" fmla="*/ 9641 h 59933"/>
                    <a:gd name="csX21" fmla="*/ 51651 w 109308"/>
                    <a:gd name="csY21" fmla="*/ 10150 h 59933"/>
                    <a:gd name="csX22" fmla="*/ 52345 w 109308"/>
                    <a:gd name="csY22" fmla="*/ 10431 h 59933"/>
                    <a:gd name="csX23" fmla="*/ 52641 w 109308"/>
                    <a:gd name="csY23" fmla="*/ 10557 h 59933"/>
                    <a:gd name="csX24" fmla="*/ 52685 w 109308"/>
                    <a:gd name="csY24" fmla="*/ 10579 h 59933"/>
                    <a:gd name="csX25" fmla="*/ 57990 w 109308"/>
                    <a:gd name="csY25" fmla="*/ 13135 h 59933"/>
                    <a:gd name="csX26" fmla="*/ 68407 w 109308"/>
                    <a:gd name="csY26" fmla="*/ 19813 h 59933"/>
                    <a:gd name="csX27" fmla="*/ 69582 w 109308"/>
                    <a:gd name="csY27" fmla="*/ 20699 h 59933"/>
                    <a:gd name="csX28" fmla="*/ 69575 w 109308"/>
                    <a:gd name="csY28" fmla="*/ 20699 h 59933"/>
                    <a:gd name="csX29" fmla="*/ 69841 w 109308"/>
                    <a:gd name="csY29" fmla="*/ 20906 h 59933"/>
                    <a:gd name="csX30" fmla="*/ 70550 w 109308"/>
                    <a:gd name="csY30" fmla="*/ 21467 h 59933"/>
                    <a:gd name="csX31" fmla="*/ 72921 w 109308"/>
                    <a:gd name="csY31" fmla="*/ 23410 h 59933"/>
                    <a:gd name="csX32" fmla="*/ 77665 w 109308"/>
                    <a:gd name="csY32" fmla="*/ 27650 h 59933"/>
                    <a:gd name="csX33" fmla="*/ 86501 w 109308"/>
                    <a:gd name="csY33" fmla="*/ 36744 h 59933"/>
                    <a:gd name="csX34" fmla="*/ 94753 w 109308"/>
                    <a:gd name="csY34" fmla="*/ 46473 h 59933"/>
                    <a:gd name="csX35" fmla="*/ 98691 w 109308"/>
                    <a:gd name="csY35" fmla="*/ 51430 h 59933"/>
                    <a:gd name="csX36" fmla="*/ 100671 w 109308"/>
                    <a:gd name="csY36" fmla="*/ 53971 h 59933"/>
                    <a:gd name="csX37" fmla="*/ 101092 w 109308"/>
                    <a:gd name="csY37" fmla="*/ 54517 h 59933"/>
                    <a:gd name="csX38" fmla="*/ 101092 w 109308"/>
                    <a:gd name="csY38" fmla="*/ 54517 h 59933"/>
                    <a:gd name="csX39" fmla="*/ 101299 w 109308"/>
                    <a:gd name="csY39" fmla="*/ 54791 h 59933"/>
                    <a:gd name="csX40" fmla="*/ 102282 w 109308"/>
                    <a:gd name="csY40" fmla="*/ 56061 h 59933"/>
                    <a:gd name="csX41" fmla="*/ 104232 w 109308"/>
                    <a:gd name="csY41" fmla="*/ 58603 h 59933"/>
                    <a:gd name="csX42" fmla="*/ 105850 w 109308"/>
                    <a:gd name="csY42" fmla="*/ 59844 h 59933"/>
                    <a:gd name="csX43" fmla="*/ 107934 w 109308"/>
                    <a:gd name="csY43" fmla="*/ 59570 h 59933"/>
                    <a:gd name="csX44" fmla="*/ 108902 w 109308"/>
                    <a:gd name="csY44" fmla="*/ 55877 h 59933"/>
                    <a:gd name="csX45" fmla="*/ 92382 w 109308"/>
                    <a:gd name="csY45" fmla="*/ 35252 h 59933"/>
                    <a:gd name="csX46" fmla="*/ 73845 w 109308"/>
                    <a:gd name="csY46" fmla="*/ 17227 h 59933"/>
                    <a:gd name="csX47" fmla="*/ 51584 w 109308"/>
                    <a:gd name="csY47" fmla="*/ 4359 h 59933"/>
                    <a:gd name="csX48" fmla="*/ 27381 w 109308"/>
                    <a:gd name="csY48" fmla="*/ 8 h 59933"/>
                    <a:gd name="csX49" fmla="*/ 3864 w 109308"/>
                    <a:gd name="csY49" fmla="*/ 6050 h 59933"/>
                    <a:gd name="csX50" fmla="*/ 1345 w 109308"/>
                    <a:gd name="csY50" fmla="*/ 7580 h 59933"/>
                    <a:gd name="csX51" fmla="*/ 377 w 109308"/>
                    <a:gd name="csY51" fmla="*/ 11273 h 59933"/>
                    <a:gd name="csX52" fmla="*/ 4071 w 109308"/>
                    <a:gd name="csY52" fmla="*/ 12241 h 59933"/>
                    <a:gd name="csX53" fmla="*/ 4071 w 109308"/>
                    <a:gd name="csY53" fmla="*/ 12241 h 5993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Lst>
                  <a:rect l="l" t="t" r="r" b="b"/>
                  <a:pathLst>
                    <a:path w="109308" h="59933">
                      <a:moveTo>
                        <a:pt x="4064" y="12248"/>
                      </a:moveTo>
                      <a:cubicBezTo>
                        <a:pt x="5704" y="11177"/>
                        <a:pt x="7418" y="10217"/>
                        <a:pt x="9191" y="9382"/>
                      </a:cubicBezTo>
                      <a:cubicBezTo>
                        <a:pt x="9598" y="9190"/>
                        <a:pt x="10011" y="9013"/>
                        <a:pt x="10425" y="8828"/>
                      </a:cubicBezTo>
                      <a:cubicBezTo>
                        <a:pt x="10706" y="8702"/>
                        <a:pt x="10277" y="8887"/>
                        <a:pt x="10255" y="8894"/>
                      </a:cubicBezTo>
                      <a:cubicBezTo>
                        <a:pt x="10381" y="8835"/>
                        <a:pt x="10514" y="8791"/>
                        <a:pt x="10639" y="8739"/>
                      </a:cubicBezTo>
                      <a:cubicBezTo>
                        <a:pt x="10861" y="8651"/>
                        <a:pt x="11090" y="8562"/>
                        <a:pt x="11312" y="8473"/>
                      </a:cubicBezTo>
                      <a:cubicBezTo>
                        <a:pt x="12213" y="8126"/>
                        <a:pt x="13129" y="7809"/>
                        <a:pt x="14053" y="7513"/>
                      </a:cubicBezTo>
                      <a:cubicBezTo>
                        <a:pt x="15863" y="6944"/>
                        <a:pt x="17717" y="6494"/>
                        <a:pt x="19586" y="6146"/>
                      </a:cubicBezTo>
                      <a:cubicBezTo>
                        <a:pt x="20067" y="6058"/>
                        <a:pt x="20539" y="5977"/>
                        <a:pt x="21020" y="5903"/>
                      </a:cubicBezTo>
                      <a:cubicBezTo>
                        <a:pt x="21093" y="5888"/>
                        <a:pt x="21596" y="5762"/>
                        <a:pt x="21640" y="5814"/>
                      </a:cubicBezTo>
                      <a:cubicBezTo>
                        <a:pt x="21633" y="5799"/>
                        <a:pt x="20968" y="5903"/>
                        <a:pt x="21544" y="5829"/>
                      </a:cubicBezTo>
                      <a:cubicBezTo>
                        <a:pt x="21685" y="5814"/>
                        <a:pt x="21818" y="5792"/>
                        <a:pt x="21958" y="5777"/>
                      </a:cubicBezTo>
                      <a:cubicBezTo>
                        <a:pt x="22926" y="5659"/>
                        <a:pt x="23894" y="5570"/>
                        <a:pt x="24869" y="5511"/>
                      </a:cubicBezTo>
                      <a:cubicBezTo>
                        <a:pt x="26790" y="5393"/>
                        <a:pt x="28725" y="5371"/>
                        <a:pt x="30646" y="5452"/>
                      </a:cubicBezTo>
                      <a:cubicBezTo>
                        <a:pt x="31636" y="5496"/>
                        <a:pt x="32619" y="5555"/>
                        <a:pt x="33602" y="5651"/>
                      </a:cubicBezTo>
                      <a:cubicBezTo>
                        <a:pt x="34060" y="5696"/>
                        <a:pt x="34518" y="5740"/>
                        <a:pt x="34976" y="5792"/>
                      </a:cubicBezTo>
                      <a:cubicBezTo>
                        <a:pt x="35220" y="5821"/>
                        <a:pt x="35471" y="5851"/>
                        <a:pt x="35715" y="5881"/>
                      </a:cubicBezTo>
                      <a:cubicBezTo>
                        <a:pt x="35818" y="5895"/>
                        <a:pt x="35929" y="5895"/>
                        <a:pt x="36032" y="5925"/>
                      </a:cubicBezTo>
                      <a:cubicBezTo>
                        <a:pt x="35685" y="5844"/>
                        <a:pt x="35722" y="5881"/>
                        <a:pt x="36055" y="5925"/>
                      </a:cubicBezTo>
                      <a:cubicBezTo>
                        <a:pt x="39941" y="6486"/>
                        <a:pt x="43783" y="7402"/>
                        <a:pt x="47514" y="8636"/>
                      </a:cubicBezTo>
                      <a:cubicBezTo>
                        <a:pt x="48467" y="8954"/>
                        <a:pt x="49412" y="9286"/>
                        <a:pt x="50351" y="9641"/>
                      </a:cubicBezTo>
                      <a:cubicBezTo>
                        <a:pt x="50787" y="9803"/>
                        <a:pt x="51222" y="9973"/>
                        <a:pt x="51651" y="10150"/>
                      </a:cubicBezTo>
                      <a:cubicBezTo>
                        <a:pt x="51880" y="10246"/>
                        <a:pt x="52116" y="10335"/>
                        <a:pt x="52345" y="10431"/>
                      </a:cubicBezTo>
                      <a:cubicBezTo>
                        <a:pt x="52441" y="10475"/>
                        <a:pt x="52545" y="10512"/>
                        <a:pt x="52641" y="10557"/>
                      </a:cubicBezTo>
                      <a:cubicBezTo>
                        <a:pt x="52087" y="10305"/>
                        <a:pt x="52567" y="10527"/>
                        <a:pt x="52685" y="10579"/>
                      </a:cubicBezTo>
                      <a:cubicBezTo>
                        <a:pt x="54488" y="11354"/>
                        <a:pt x="56254" y="12211"/>
                        <a:pt x="57990" y="13135"/>
                      </a:cubicBezTo>
                      <a:cubicBezTo>
                        <a:pt x="61632" y="15077"/>
                        <a:pt x="65097" y="17345"/>
                        <a:pt x="68407" y="19813"/>
                      </a:cubicBezTo>
                      <a:cubicBezTo>
                        <a:pt x="68799" y="20108"/>
                        <a:pt x="69198" y="20404"/>
                        <a:pt x="69582" y="20699"/>
                      </a:cubicBezTo>
                      <a:cubicBezTo>
                        <a:pt x="69988" y="21009"/>
                        <a:pt x="69656" y="20758"/>
                        <a:pt x="69575" y="20699"/>
                      </a:cubicBezTo>
                      <a:cubicBezTo>
                        <a:pt x="69663" y="20766"/>
                        <a:pt x="69752" y="20839"/>
                        <a:pt x="69841" y="20906"/>
                      </a:cubicBezTo>
                      <a:cubicBezTo>
                        <a:pt x="70077" y="21091"/>
                        <a:pt x="70313" y="21283"/>
                        <a:pt x="70550" y="21467"/>
                      </a:cubicBezTo>
                      <a:cubicBezTo>
                        <a:pt x="71348" y="22103"/>
                        <a:pt x="72138" y="22753"/>
                        <a:pt x="72921" y="23410"/>
                      </a:cubicBezTo>
                      <a:cubicBezTo>
                        <a:pt x="74539" y="24784"/>
                        <a:pt x="76120" y="26195"/>
                        <a:pt x="77665" y="27650"/>
                      </a:cubicBezTo>
                      <a:cubicBezTo>
                        <a:pt x="80738" y="30546"/>
                        <a:pt x="83671" y="33597"/>
                        <a:pt x="86501" y="36744"/>
                      </a:cubicBezTo>
                      <a:cubicBezTo>
                        <a:pt x="89345" y="39906"/>
                        <a:pt x="92079" y="43163"/>
                        <a:pt x="94753" y="46473"/>
                      </a:cubicBezTo>
                      <a:cubicBezTo>
                        <a:pt x="96076" y="48113"/>
                        <a:pt x="97391" y="49768"/>
                        <a:pt x="98691" y="51430"/>
                      </a:cubicBezTo>
                      <a:cubicBezTo>
                        <a:pt x="99356" y="52272"/>
                        <a:pt x="100014" y="53121"/>
                        <a:pt x="100671" y="53971"/>
                      </a:cubicBezTo>
                      <a:cubicBezTo>
                        <a:pt x="100812" y="54155"/>
                        <a:pt x="100952" y="54333"/>
                        <a:pt x="101092" y="54517"/>
                      </a:cubicBezTo>
                      <a:cubicBezTo>
                        <a:pt x="101344" y="54843"/>
                        <a:pt x="100841" y="54192"/>
                        <a:pt x="101092" y="54517"/>
                      </a:cubicBezTo>
                      <a:cubicBezTo>
                        <a:pt x="101159" y="54606"/>
                        <a:pt x="101233" y="54702"/>
                        <a:pt x="101299" y="54791"/>
                      </a:cubicBezTo>
                      <a:cubicBezTo>
                        <a:pt x="101624" y="55212"/>
                        <a:pt x="101949" y="55640"/>
                        <a:pt x="102282" y="56061"/>
                      </a:cubicBezTo>
                      <a:cubicBezTo>
                        <a:pt x="102932" y="56911"/>
                        <a:pt x="103582" y="57753"/>
                        <a:pt x="104232" y="58603"/>
                      </a:cubicBezTo>
                      <a:cubicBezTo>
                        <a:pt x="104683" y="59186"/>
                        <a:pt x="105104" y="59637"/>
                        <a:pt x="105850" y="59844"/>
                      </a:cubicBezTo>
                      <a:cubicBezTo>
                        <a:pt x="106501" y="60021"/>
                        <a:pt x="107358" y="59940"/>
                        <a:pt x="107934" y="59570"/>
                      </a:cubicBezTo>
                      <a:cubicBezTo>
                        <a:pt x="109035" y="58861"/>
                        <a:pt x="109825" y="57073"/>
                        <a:pt x="108902" y="55877"/>
                      </a:cubicBezTo>
                      <a:cubicBezTo>
                        <a:pt x="103538" y="48888"/>
                        <a:pt x="98167" y="41893"/>
                        <a:pt x="92382" y="35252"/>
                      </a:cubicBezTo>
                      <a:cubicBezTo>
                        <a:pt x="86715" y="28751"/>
                        <a:pt x="80635" y="22568"/>
                        <a:pt x="73845" y="17227"/>
                      </a:cubicBezTo>
                      <a:cubicBezTo>
                        <a:pt x="67040" y="11879"/>
                        <a:pt x="59704" y="7410"/>
                        <a:pt x="51584" y="4359"/>
                      </a:cubicBezTo>
                      <a:cubicBezTo>
                        <a:pt x="43901" y="1470"/>
                        <a:pt x="35604" y="-125"/>
                        <a:pt x="27381" y="8"/>
                      </a:cubicBezTo>
                      <a:cubicBezTo>
                        <a:pt x="19202" y="141"/>
                        <a:pt x="11031" y="2047"/>
                        <a:pt x="3864" y="6050"/>
                      </a:cubicBezTo>
                      <a:cubicBezTo>
                        <a:pt x="3007" y="6531"/>
                        <a:pt x="2165" y="7040"/>
                        <a:pt x="1345" y="7580"/>
                      </a:cubicBezTo>
                      <a:cubicBezTo>
                        <a:pt x="163" y="8348"/>
                        <a:pt x="-443" y="10010"/>
                        <a:pt x="377" y="11273"/>
                      </a:cubicBezTo>
                      <a:cubicBezTo>
                        <a:pt x="1138" y="12455"/>
                        <a:pt x="2808" y="13068"/>
                        <a:pt x="4071" y="12241"/>
                      </a:cubicBezTo>
                      <a:lnTo>
                        <a:pt x="4071" y="12241"/>
                      </a:lnTo>
                      <a:close/>
                    </a:path>
                  </a:pathLst>
                </a:custGeom>
                <a:grpFill/>
                <a:ln w="737" cap="flat">
                  <a:noFill/>
                  <a:prstDash val="solid"/>
                  <a:miter/>
                </a:ln>
              </p:spPr>
              <p:txBody>
                <a:bodyPr/>
                <a:lstStyle/>
                <a:p>
                  <a:endParaRPr lang="en-US"/>
                </a:p>
              </p:txBody>
            </p:sp>
            <p:sp>
              <p:nvSpPr>
                <p:cNvPr id="691" name="Freeform 690">
                  <a:extLst>
                    <a:ext uri="{FF2B5EF4-FFF2-40B4-BE49-F238E27FC236}">
                      <a16:creationId xmlns:a16="http://schemas.microsoft.com/office/drawing/2014/main" id="{BDAD774C-8C90-690E-7DFA-5CD89C039915}"/>
                    </a:ext>
                  </a:extLst>
                </p:cNvPr>
                <p:cNvSpPr/>
                <p:nvPr/>
              </p:nvSpPr>
              <p:spPr>
                <a:xfrm>
                  <a:off x="1894286" y="4991508"/>
                  <a:ext cx="82277" cy="55284"/>
                </a:xfrm>
                <a:custGeom>
                  <a:avLst/>
                  <a:gdLst>
                    <a:gd name="csX0" fmla="*/ 5261 w 82277"/>
                    <a:gd name="csY0" fmla="*/ 53346 h 55284"/>
                    <a:gd name="csX1" fmla="*/ 7640 w 82277"/>
                    <a:gd name="csY1" fmla="*/ 44157 h 55284"/>
                    <a:gd name="csX2" fmla="*/ 8423 w 82277"/>
                    <a:gd name="csY2" fmla="*/ 42022 h 55284"/>
                    <a:gd name="csX3" fmla="*/ 8807 w 82277"/>
                    <a:gd name="csY3" fmla="*/ 41061 h 55284"/>
                    <a:gd name="csX4" fmla="*/ 8851 w 82277"/>
                    <a:gd name="csY4" fmla="*/ 40943 h 55284"/>
                    <a:gd name="csX5" fmla="*/ 9184 w 82277"/>
                    <a:gd name="csY5" fmla="*/ 40182 h 55284"/>
                    <a:gd name="csX6" fmla="*/ 11275 w 82277"/>
                    <a:gd name="csY6" fmla="*/ 35913 h 55284"/>
                    <a:gd name="csX7" fmla="*/ 16276 w 82277"/>
                    <a:gd name="csY7" fmla="*/ 28082 h 55284"/>
                    <a:gd name="csX8" fmla="*/ 16653 w 82277"/>
                    <a:gd name="csY8" fmla="*/ 27587 h 55284"/>
                    <a:gd name="csX9" fmla="*/ 16734 w 82277"/>
                    <a:gd name="csY9" fmla="*/ 27484 h 55284"/>
                    <a:gd name="csX10" fmla="*/ 17377 w 82277"/>
                    <a:gd name="csY10" fmla="*/ 26679 h 55284"/>
                    <a:gd name="csX11" fmla="*/ 18980 w 82277"/>
                    <a:gd name="csY11" fmla="*/ 24788 h 55284"/>
                    <a:gd name="csX12" fmla="*/ 22261 w 82277"/>
                    <a:gd name="csY12" fmla="*/ 21352 h 55284"/>
                    <a:gd name="csX13" fmla="*/ 25800 w 82277"/>
                    <a:gd name="csY13" fmla="*/ 18183 h 55284"/>
                    <a:gd name="csX14" fmla="*/ 26605 w 82277"/>
                    <a:gd name="csY14" fmla="*/ 17533 h 55284"/>
                    <a:gd name="csX15" fmla="*/ 27093 w 82277"/>
                    <a:gd name="csY15" fmla="*/ 17149 h 55284"/>
                    <a:gd name="csX16" fmla="*/ 27203 w 82277"/>
                    <a:gd name="csY16" fmla="*/ 17068 h 55284"/>
                    <a:gd name="csX17" fmla="*/ 29124 w 82277"/>
                    <a:gd name="csY17" fmla="*/ 15672 h 55284"/>
                    <a:gd name="csX18" fmla="*/ 37739 w 82277"/>
                    <a:gd name="csY18" fmla="*/ 10722 h 55284"/>
                    <a:gd name="csX19" fmla="*/ 38965 w 82277"/>
                    <a:gd name="csY19" fmla="*/ 10168 h 55284"/>
                    <a:gd name="csX20" fmla="*/ 39379 w 82277"/>
                    <a:gd name="csY20" fmla="*/ 9991 h 55284"/>
                    <a:gd name="csX21" fmla="*/ 39564 w 82277"/>
                    <a:gd name="csY21" fmla="*/ 9917 h 55284"/>
                    <a:gd name="csX22" fmla="*/ 42083 w 82277"/>
                    <a:gd name="csY22" fmla="*/ 8950 h 55284"/>
                    <a:gd name="csX23" fmla="*/ 47018 w 82277"/>
                    <a:gd name="csY23" fmla="*/ 7406 h 55284"/>
                    <a:gd name="csX24" fmla="*/ 51954 w 82277"/>
                    <a:gd name="csY24" fmla="*/ 6305 h 55284"/>
                    <a:gd name="csX25" fmla="*/ 54399 w 82277"/>
                    <a:gd name="csY25" fmla="*/ 5913 h 55284"/>
                    <a:gd name="csX26" fmla="*/ 54458 w 82277"/>
                    <a:gd name="csY26" fmla="*/ 5906 h 55284"/>
                    <a:gd name="csX27" fmla="*/ 55131 w 82277"/>
                    <a:gd name="csY27" fmla="*/ 5825 h 55284"/>
                    <a:gd name="csX28" fmla="*/ 56475 w 82277"/>
                    <a:gd name="csY28" fmla="*/ 5684 h 55284"/>
                    <a:gd name="csX29" fmla="*/ 67927 w 82277"/>
                    <a:gd name="csY29" fmla="*/ 5670 h 55284"/>
                    <a:gd name="csX30" fmla="*/ 69493 w 82277"/>
                    <a:gd name="csY30" fmla="*/ 5832 h 55284"/>
                    <a:gd name="csX31" fmla="*/ 70047 w 82277"/>
                    <a:gd name="csY31" fmla="*/ 5899 h 55284"/>
                    <a:gd name="csX32" fmla="*/ 69885 w 82277"/>
                    <a:gd name="csY32" fmla="*/ 5876 h 55284"/>
                    <a:gd name="csX33" fmla="*/ 70328 w 82277"/>
                    <a:gd name="csY33" fmla="*/ 5943 h 55284"/>
                    <a:gd name="csX34" fmla="*/ 73209 w 82277"/>
                    <a:gd name="csY34" fmla="*/ 6438 h 55284"/>
                    <a:gd name="csX35" fmla="*/ 78876 w 82277"/>
                    <a:gd name="csY35" fmla="*/ 7849 h 55284"/>
                    <a:gd name="csX36" fmla="*/ 82201 w 82277"/>
                    <a:gd name="csY36" fmla="*/ 5965 h 55284"/>
                    <a:gd name="csX37" fmla="*/ 80317 w 82277"/>
                    <a:gd name="csY37" fmla="*/ 2641 h 55284"/>
                    <a:gd name="csX38" fmla="*/ 37931 w 82277"/>
                    <a:gd name="csY38" fmla="*/ 4791 h 55284"/>
                    <a:gd name="csX39" fmla="*/ 7728 w 82277"/>
                    <a:gd name="csY39" fmla="*/ 31200 h 55284"/>
                    <a:gd name="csX40" fmla="*/ 52 w 82277"/>
                    <a:gd name="csY40" fmla="*/ 51891 h 55284"/>
                    <a:gd name="csX41" fmla="*/ 1936 w 82277"/>
                    <a:gd name="csY41" fmla="*/ 55215 h 55284"/>
                    <a:gd name="csX42" fmla="*/ 5261 w 82277"/>
                    <a:gd name="csY42" fmla="*/ 53331 h 55284"/>
                    <a:gd name="csX43" fmla="*/ 5261 w 82277"/>
                    <a:gd name="csY43" fmla="*/ 53331 h 552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82277" h="55284">
                      <a:moveTo>
                        <a:pt x="5261" y="53346"/>
                      </a:moveTo>
                      <a:cubicBezTo>
                        <a:pt x="5807" y="50229"/>
                        <a:pt x="6605" y="47148"/>
                        <a:pt x="7640" y="44157"/>
                      </a:cubicBezTo>
                      <a:cubicBezTo>
                        <a:pt x="7891" y="43440"/>
                        <a:pt x="8149" y="42731"/>
                        <a:pt x="8423" y="42022"/>
                      </a:cubicBezTo>
                      <a:cubicBezTo>
                        <a:pt x="8548" y="41704"/>
                        <a:pt x="8674" y="41379"/>
                        <a:pt x="8807" y="41061"/>
                      </a:cubicBezTo>
                      <a:cubicBezTo>
                        <a:pt x="8851" y="40951"/>
                        <a:pt x="9110" y="40301"/>
                        <a:pt x="8851" y="40943"/>
                      </a:cubicBezTo>
                      <a:cubicBezTo>
                        <a:pt x="8955" y="40685"/>
                        <a:pt x="9065" y="40434"/>
                        <a:pt x="9184" y="40182"/>
                      </a:cubicBezTo>
                      <a:cubicBezTo>
                        <a:pt x="9826" y="38734"/>
                        <a:pt x="10521" y="37309"/>
                        <a:pt x="11275" y="35913"/>
                      </a:cubicBezTo>
                      <a:cubicBezTo>
                        <a:pt x="12745" y="33179"/>
                        <a:pt x="14414" y="30564"/>
                        <a:pt x="16276" y="28082"/>
                      </a:cubicBezTo>
                      <a:cubicBezTo>
                        <a:pt x="16402" y="27920"/>
                        <a:pt x="16520" y="27750"/>
                        <a:pt x="16653" y="27587"/>
                      </a:cubicBezTo>
                      <a:cubicBezTo>
                        <a:pt x="16225" y="28112"/>
                        <a:pt x="16668" y="27572"/>
                        <a:pt x="16734" y="27484"/>
                      </a:cubicBezTo>
                      <a:cubicBezTo>
                        <a:pt x="16949" y="27211"/>
                        <a:pt x="17163" y="26945"/>
                        <a:pt x="17377" y="26679"/>
                      </a:cubicBezTo>
                      <a:cubicBezTo>
                        <a:pt x="17902" y="26036"/>
                        <a:pt x="18434" y="25408"/>
                        <a:pt x="18980" y="24788"/>
                      </a:cubicBezTo>
                      <a:cubicBezTo>
                        <a:pt x="20029" y="23598"/>
                        <a:pt x="21123" y="22453"/>
                        <a:pt x="22261" y="21352"/>
                      </a:cubicBezTo>
                      <a:cubicBezTo>
                        <a:pt x="23398" y="20252"/>
                        <a:pt x="24581" y="19195"/>
                        <a:pt x="25800" y="18183"/>
                      </a:cubicBezTo>
                      <a:cubicBezTo>
                        <a:pt x="26066" y="17962"/>
                        <a:pt x="26332" y="17748"/>
                        <a:pt x="26605" y="17533"/>
                      </a:cubicBezTo>
                      <a:cubicBezTo>
                        <a:pt x="26767" y="17408"/>
                        <a:pt x="26923" y="17267"/>
                        <a:pt x="27093" y="17149"/>
                      </a:cubicBezTo>
                      <a:cubicBezTo>
                        <a:pt x="26546" y="17548"/>
                        <a:pt x="27107" y="17134"/>
                        <a:pt x="27203" y="17068"/>
                      </a:cubicBezTo>
                      <a:cubicBezTo>
                        <a:pt x="27831" y="16588"/>
                        <a:pt x="28474" y="16122"/>
                        <a:pt x="29124" y="15672"/>
                      </a:cubicBezTo>
                      <a:cubicBezTo>
                        <a:pt x="31851" y="13781"/>
                        <a:pt x="34732" y="12126"/>
                        <a:pt x="37739" y="10722"/>
                      </a:cubicBezTo>
                      <a:cubicBezTo>
                        <a:pt x="38145" y="10530"/>
                        <a:pt x="38559" y="10346"/>
                        <a:pt x="38965" y="10168"/>
                      </a:cubicBezTo>
                      <a:cubicBezTo>
                        <a:pt x="39106" y="10109"/>
                        <a:pt x="39239" y="10050"/>
                        <a:pt x="39379" y="9991"/>
                      </a:cubicBezTo>
                      <a:cubicBezTo>
                        <a:pt x="40066" y="9688"/>
                        <a:pt x="38862" y="10198"/>
                        <a:pt x="39564" y="9917"/>
                      </a:cubicBezTo>
                      <a:cubicBezTo>
                        <a:pt x="40399" y="9585"/>
                        <a:pt x="41233" y="9252"/>
                        <a:pt x="42083" y="8950"/>
                      </a:cubicBezTo>
                      <a:cubicBezTo>
                        <a:pt x="43701" y="8366"/>
                        <a:pt x="45349" y="7849"/>
                        <a:pt x="47018" y="7406"/>
                      </a:cubicBezTo>
                      <a:cubicBezTo>
                        <a:pt x="48651" y="6970"/>
                        <a:pt x="50299" y="6600"/>
                        <a:pt x="51954" y="6305"/>
                      </a:cubicBezTo>
                      <a:cubicBezTo>
                        <a:pt x="52766" y="6157"/>
                        <a:pt x="53579" y="6032"/>
                        <a:pt x="54399" y="5913"/>
                      </a:cubicBezTo>
                      <a:cubicBezTo>
                        <a:pt x="54850" y="5847"/>
                        <a:pt x="53734" y="5995"/>
                        <a:pt x="54458" y="5906"/>
                      </a:cubicBezTo>
                      <a:cubicBezTo>
                        <a:pt x="54680" y="5876"/>
                        <a:pt x="54902" y="5847"/>
                        <a:pt x="55131" y="5825"/>
                      </a:cubicBezTo>
                      <a:cubicBezTo>
                        <a:pt x="55574" y="5773"/>
                        <a:pt x="56025" y="5729"/>
                        <a:pt x="56475" y="5684"/>
                      </a:cubicBezTo>
                      <a:cubicBezTo>
                        <a:pt x="60280" y="5322"/>
                        <a:pt x="64122" y="5322"/>
                        <a:pt x="67927" y="5670"/>
                      </a:cubicBezTo>
                      <a:cubicBezTo>
                        <a:pt x="68451" y="5721"/>
                        <a:pt x="68969" y="5773"/>
                        <a:pt x="69493" y="5832"/>
                      </a:cubicBezTo>
                      <a:cubicBezTo>
                        <a:pt x="69678" y="5854"/>
                        <a:pt x="69863" y="5876"/>
                        <a:pt x="70047" y="5899"/>
                      </a:cubicBezTo>
                      <a:cubicBezTo>
                        <a:pt x="70247" y="5928"/>
                        <a:pt x="70195" y="5921"/>
                        <a:pt x="69885" y="5876"/>
                      </a:cubicBezTo>
                      <a:cubicBezTo>
                        <a:pt x="70033" y="5899"/>
                        <a:pt x="70180" y="5921"/>
                        <a:pt x="70328" y="5943"/>
                      </a:cubicBezTo>
                      <a:cubicBezTo>
                        <a:pt x="71289" y="6083"/>
                        <a:pt x="72249" y="6246"/>
                        <a:pt x="73209" y="6438"/>
                      </a:cubicBezTo>
                      <a:cubicBezTo>
                        <a:pt x="75123" y="6815"/>
                        <a:pt x="77014" y="7287"/>
                        <a:pt x="78876" y="7849"/>
                      </a:cubicBezTo>
                      <a:cubicBezTo>
                        <a:pt x="80228" y="8255"/>
                        <a:pt x="81883" y="7361"/>
                        <a:pt x="82201" y="5965"/>
                      </a:cubicBezTo>
                      <a:cubicBezTo>
                        <a:pt x="82533" y="4510"/>
                        <a:pt x="81765" y="3077"/>
                        <a:pt x="80317" y="2641"/>
                      </a:cubicBezTo>
                      <a:cubicBezTo>
                        <a:pt x="66531" y="-1525"/>
                        <a:pt x="51230" y="-728"/>
                        <a:pt x="37931" y="4791"/>
                      </a:cubicBezTo>
                      <a:cubicBezTo>
                        <a:pt x="25268" y="10043"/>
                        <a:pt x="14666" y="19373"/>
                        <a:pt x="7728" y="31200"/>
                      </a:cubicBezTo>
                      <a:cubicBezTo>
                        <a:pt x="3997" y="37567"/>
                        <a:pt x="1330" y="44615"/>
                        <a:pt x="52" y="51891"/>
                      </a:cubicBezTo>
                      <a:cubicBezTo>
                        <a:pt x="-192" y="53280"/>
                        <a:pt x="421" y="54868"/>
                        <a:pt x="1936" y="55215"/>
                      </a:cubicBezTo>
                      <a:cubicBezTo>
                        <a:pt x="3251" y="55518"/>
                        <a:pt x="4995" y="54816"/>
                        <a:pt x="5261" y="53331"/>
                      </a:cubicBezTo>
                      <a:lnTo>
                        <a:pt x="5261" y="53331"/>
                      </a:lnTo>
                      <a:close/>
                    </a:path>
                  </a:pathLst>
                </a:custGeom>
                <a:grpFill/>
                <a:ln w="737" cap="flat">
                  <a:noFill/>
                  <a:prstDash val="solid"/>
                  <a:miter/>
                </a:ln>
              </p:spPr>
              <p:txBody>
                <a:bodyPr/>
                <a:lstStyle/>
                <a:p>
                  <a:endParaRPr lang="en-US"/>
                </a:p>
              </p:txBody>
            </p:sp>
            <p:sp>
              <p:nvSpPr>
                <p:cNvPr id="692" name="Freeform 691">
                  <a:extLst>
                    <a:ext uri="{FF2B5EF4-FFF2-40B4-BE49-F238E27FC236}">
                      <a16:creationId xmlns:a16="http://schemas.microsoft.com/office/drawing/2014/main" id="{62074143-7CD4-D1F8-A4CC-4883DE74B9D1}"/>
                    </a:ext>
                  </a:extLst>
                </p:cNvPr>
                <p:cNvSpPr/>
                <p:nvPr/>
              </p:nvSpPr>
              <p:spPr>
                <a:xfrm>
                  <a:off x="2134431" y="5127905"/>
                  <a:ext cx="46753" cy="146124"/>
                </a:xfrm>
                <a:custGeom>
                  <a:avLst/>
                  <a:gdLst>
                    <a:gd name="csX0" fmla="*/ 4049 w 46753"/>
                    <a:gd name="csY0" fmla="*/ 145729 h 146124"/>
                    <a:gd name="csX1" fmla="*/ 27580 w 46753"/>
                    <a:gd name="csY1" fmla="*/ 123730 h 146124"/>
                    <a:gd name="csX2" fmla="*/ 42268 w 46753"/>
                    <a:gd name="csY2" fmla="*/ 95666 h 146124"/>
                    <a:gd name="csX3" fmla="*/ 46671 w 46753"/>
                    <a:gd name="csY3" fmla="*/ 63761 h 146124"/>
                    <a:gd name="csX4" fmla="*/ 39601 w 46753"/>
                    <a:gd name="csY4" fmla="*/ 31746 h 146124"/>
                    <a:gd name="csX5" fmla="*/ 21832 w 46753"/>
                    <a:gd name="csY5" fmla="*/ 3682 h 146124"/>
                    <a:gd name="csX6" fmla="*/ 19032 w 46753"/>
                    <a:gd name="csY6" fmla="*/ 779 h 146124"/>
                    <a:gd name="csX7" fmla="*/ 15213 w 46753"/>
                    <a:gd name="csY7" fmla="*/ 779 h 146124"/>
                    <a:gd name="csX8" fmla="*/ 15213 w 46753"/>
                    <a:gd name="csY8" fmla="*/ 4598 h 146124"/>
                    <a:gd name="csX9" fmla="*/ 20672 w 46753"/>
                    <a:gd name="csY9" fmla="*/ 10522 h 146124"/>
                    <a:gd name="csX10" fmla="*/ 21877 w 46753"/>
                    <a:gd name="csY10" fmla="*/ 11992 h 146124"/>
                    <a:gd name="csX11" fmla="*/ 22431 w 46753"/>
                    <a:gd name="csY11" fmla="*/ 12694 h 146124"/>
                    <a:gd name="csX12" fmla="*/ 22778 w 46753"/>
                    <a:gd name="csY12" fmla="*/ 13137 h 146124"/>
                    <a:gd name="csX13" fmla="*/ 22830 w 46753"/>
                    <a:gd name="csY13" fmla="*/ 13211 h 146124"/>
                    <a:gd name="csX14" fmla="*/ 25201 w 46753"/>
                    <a:gd name="csY14" fmla="*/ 16469 h 146124"/>
                    <a:gd name="csX15" fmla="*/ 33136 w 46753"/>
                    <a:gd name="csY15" fmla="*/ 30342 h 146124"/>
                    <a:gd name="csX16" fmla="*/ 33875 w 46753"/>
                    <a:gd name="csY16" fmla="*/ 31975 h 146124"/>
                    <a:gd name="csX17" fmla="*/ 34274 w 46753"/>
                    <a:gd name="csY17" fmla="*/ 32898 h 146124"/>
                    <a:gd name="csX18" fmla="*/ 34259 w 46753"/>
                    <a:gd name="csY18" fmla="*/ 32868 h 146124"/>
                    <a:gd name="csX19" fmla="*/ 34518 w 46753"/>
                    <a:gd name="csY19" fmla="*/ 33489 h 146124"/>
                    <a:gd name="csX20" fmla="*/ 35929 w 46753"/>
                    <a:gd name="csY20" fmla="*/ 37146 h 146124"/>
                    <a:gd name="csX21" fmla="*/ 38337 w 46753"/>
                    <a:gd name="csY21" fmla="*/ 44836 h 146124"/>
                    <a:gd name="csX22" fmla="*/ 40059 w 46753"/>
                    <a:gd name="csY22" fmla="*/ 52592 h 146124"/>
                    <a:gd name="csX23" fmla="*/ 40369 w 46753"/>
                    <a:gd name="csY23" fmla="*/ 54468 h 146124"/>
                    <a:gd name="csX24" fmla="*/ 40502 w 46753"/>
                    <a:gd name="csY24" fmla="*/ 55355 h 146124"/>
                    <a:gd name="csX25" fmla="*/ 40583 w 46753"/>
                    <a:gd name="csY25" fmla="*/ 55909 h 146124"/>
                    <a:gd name="csX26" fmla="*/ 40591 w 46753"/>
                    <a:gd name="csY26" fmla="*/ 55968 h 146124"/>
                    <a:gd name="csX27" fmla="*/ 41027 w 46753"/>
                    <a:gd name="csY27" fmla="*/ 59972 h 146124"/>
                    <a:gd name="csX28" fmla="*/ 40975 w 46753"/>
                    <a:gd name="csY28" fmla="*/ 75839 h 146124"/>
                    <a:gd name="csX29" fmla="*/ 40768 w 46753"/>
                    <a:gd name="csY29" fmla="*/ 77797 h 146124"/>
                    <a:gd name="csX30" fmla="*/ 40665 w 46753"/>
                    <a:gd name="csY30" fmla="*/ 78654 h 146124"/>
                    <a:gd name="csX31" fmla="*/ 40679 w 46753"/>
                    <a:gd name="csY31" fmla="*/ 78580 h 146124"/>
                    <a:gd name="csX32" fmla="*/ 40591 w 46753"/>
                    <a:gd name="csY32" fmla="*/ 79223 h 146124"/>
                    <a:gd name="csX33" fmla="*/ 39955 w 46753"/>
                    <a:gd name="csY33" fmla="*/ 83057 h 146124"/>
                    <a:gd name="csX34" fmla="*/ 38204 w 46753"/>
                    <a:gd name="csY34" fmla="*/ 90518 h 146124"/>
                    <a:gd name="csX35" fmla="*/ 35825 w 46753"/>
                    <a:gd name="csY35" fmla="*/ 97801 h 146124"/>
                    <a:gd name="csX36" fmla="*/ 35124 w 46753"/>
                    <a:gd name="csY36" fmla="*/ 99619 h 146124"/>
                    <a:gd name="csX37" fmla="*/ 34799 w 46753"/>
                    <a:gd name="csY37" fmla="*/ 100416 h 146124"/>
                    <a:gd name="csX38" fmla="*/ 34636 w 46753"/>
                    <a:gd name="csY38" fmla="*/ 100815 h 146124"/>
                    <a:gd name="csX39" fmla="*/ 34577 w 46753"/>
                    <a:gd name="csY39" fmla="*/ 100970 h 146124"/>
                    <a:gd name="csX40" fmla="*/ 32981 w 46753"/>
                    <a:gd name="csY40" fmla="*/ 104516 h 146124"/>
                    <a:gd name="csX41" fmla="*/ 25283 w 46753"/>
                    <a:gd name="csY41" fmla="*/ 117776 h 146124"/>
                    <a:gd name="csX42" fmla="*/ 22992 w 46753"/>
                    <a:gd name="csY42" fmla="*/ 120923 h 146124"/>
                    <a:gd name="csX43" fmla="*/ 22756 w 46753"/>
                    <a:gd name="csY43" fmla="*/ 121233 h 146124"/>
                    <a:gd name="csX44" fmla="*/ 22224 w 46753"/>
                    <a:gd name="csY44" fmla="*/ 121913 h 146124"/>
                    <a:gd name="csX45" fmla="*/ 20931 w 46753"/>
                    <a:gd name="csY45" fmla="*/ 123509 h 146124"/>
                    <a:gd name="csX46" fmla="*/ 15796 w 46753"/>
                    <a:gd name="csY46" fmla="*/ 129204 h 146124"/>
                    <a:gd name="csX47" fmla="*/ 10122 w 46753"/>
                    <a:gd name="csY47" fmla="*/ 134516 h 146124"/>
                    <a:gd name="csX48" fmla="*/ 7204 w 46753"/>
                    <a:gd name="csY48" fmla="*/ 136916 h 146124"/>
                    <a:gd name="csX49" fmla="*/ 6775 w 46753"/>
                    <a:gd name="csY49" fmla="*/ 137249 h 146124"/>
                    <a:gd name="csX50" fmla="*/ 6812 w 46753"/>
                    <a:gd name="csY50" fmla="*/ 137219 h 146124"/>
                    <a:gd name="csX51" fmla="*/ 6125 w 46753"/>
                    <a:gd name="csY51" fmla="*/ 137744 h 146124"/>
                    <a:gd name="csX52" fmla="*/ 4470 w 46753"/>
                    <a:gd name="csY52" fmla="*/ 138955 h 146124"/>
                    <a:gd name="csX53" fmla="*/ 1345 w 46753"/>
                    <a:gd name="csY53" fmla="*/ 141083 h 146124"/>
                    <a:gd name="csX54" fmla="*/ 377 w 46753"/>
                    <a:gd name="csY54" fmla="*/ 144776 h 146124"/>
                    <a:gd name="csX55" fmla="*/ 4071 w 46753"/>
                    <a:gd name="csY55" fmla="*/ 145744 h 146124"/>
                    <a:gd name="csX56" fmla="*/ 4071 w 46753"/>
                    <a:gd name="csY56" fmla="*/ 145744 h 1461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46753" h="146124">
                      <a:moveTo>
                        <a:pt x="4049" y="145729"/>
                      </a:moveTo>
                      <a:cubicBezTo>
                        <a:pt x="13136" y="139819"/>
                        <a:pt x="21027" y="132344"/>
                        <a:pt x="27580" y="123730"/>
                      </a:cubicBezTo>
                      <a:cubicBezTo>
                        <a:pt x="34001" y="115294"/>
                        <a:pt x="38973" y="105743"/>
                        <a:pt x="42268" y="95666"/>
                      </a:cubicBezTo>
                      <a:cubicBezTo>
                        <a:pt x="45622" y="85413"/>
                        <a:pt x="47137" y="74539"/>
                        <a:pt x="46671" y="63761"/>
                      </a:cubicBezTo>
                      <a:cubicBezTo>
                        <a:pt x="46191" y="52792"/>
                        <a:pt x="43797" y="41888"/>
                        <a:pt x="39601" y="31746"/>
                      </a:cubicBezTo>
                      <a:cubicBezTo>
                        <a:pt x="35338" y="21441"/>
                        <a:pt x="29405" y="11896"/>
                        <a:pt x="21832" y="3682"/>
                      </a:cubicBezTo>
                      <a:cubicBezTo>
                        <a:pt x="20924" y="2692"/>
                        <a:pt x="19985" y="1724"/>
                        <a:pt x="19032" y="779"/>
                      </a:cubicBezTo>
                      <a:cubicBezTo>
                        <a:pt x="18027" y="-219"/>
                        <a:pt x="16203" y="-300"/>
                        <a:pt x="15213" y="779"/>
                      </a:cubicBezTo>
                      <a:cubicBezTo>
                        <a:pt x="14222" y="1850"/>
                        <a:pt x="14141" y="3534"/>
                        <a:pt x="15213" y="4598"/>
                      </a:cubicBezTo>
                      <a:cubicBezTo>
                        <a:pt x="17119" y="6489"/>
                        <a:pt x="18944" y="8461"/>
                        <a:pt x="20672" y="10522"/>
                      </a:cubicBezTo>
                      <a:cubicBezTo>
                        <a:pt x="21079" y="11010"/>
                        <a:pt x="21485" y="11497"/>
                        <a:pt x="21877" y="11992"/>
                      </a:cubicBezTo>
                      <a:cubicBezTo>
                        <a:pt x="22061" y="12221"/>
                        <a:pt x="22246" y="12458"/>
                        <a:pt x="22431" y="12694"/>
                      </a:cubicBezTo>
                      <a:cubicBezTo>
                        <a:pt x="22549" y="12842"/>
                        <a:pt x="22660" y="12990"/>
                        <a:pt x="22778" y="13137"/>
                      </a:cubicBezTo>
                      <a:cubicBezTo>
                        <a:pt x="22549" y="12842"/>
                        <a:pt x="22682" y="13012"/>
                        <a:pt x="22830" y="13211"/>
                      </a:cubicBezTo>
                      <a:cubicBezTo>
                        <a:pt x="23642" y="14275"/>
                        <a:pt x="24433" y="15361"/>
                        <a:pt x="25201" y="16469"/>
                      </a:cubicBezTo>
                      <a:cubicBezTo>
                        <a:pt x="28245" y="20850"/>
                        <a:pt x="30898" y="25503"/>
                        <a:pt x="33136" y="30342"/>
                      </a:cubicBezTo>
                      <a:cubicBezTo>
                        <a:pt x="33387" y="30881"/>
                        <a:pt x="33631" y="31428"/>
                        <a:pt x="33875" y="31975"/>
                      </a:cubicBezTo>
                      <a:cubicBezTo>
                        <a:pt x="34008" y="32285"/>
                        <a:pt x="34141" y="32588"/>
                        <a:pt x="34274" y="32898"/>
                      </a:cubicBezTo>
                      <a:cubicBezTo>
                        <a:pt x="34436" y="33267"/>
                        <a:pt x="34111" y="32499"/>
                        <a:pt x="34259" y="32868"/>
                      </a:cubicBezTo>
                      <a:cubicBezTo>
                        <a:pt x="34348" y="33075"/>
                        <a:pt x="34429" y="33282"/>
                        <a:pt x="34518" y="33489"/>
                      </a:cubicBezTo>
                      <a:cubicBezTo>
                        <a:pt x="35013" y="34700"/>
                        <a:pt x="35486" y="35919"/>
                        <a:pt x="35929" y="37146"/>
                      </a:cubicBezTo>
                      <a:cubicBezTo>
                        <a:pt x="36845" y="39672"/>
                        <a:pt x="37650" y="42235"/>
                        <a:pt x="38337" y="44836"/>
                      </a:cubicBezTo>
                      <a:cubicBezTo>
                        <a:pt x="39017" y="47392"/>
                        <a:pt x="39593" y="49984"/>
                        <a:pt x="40059" y="52592"/>
                      </a:cubicBezTo>
                      <a:cubicBezTo>
                        <a:pt x="40170" y="53220"/>
                        <a:pt x="40273" y="53840"/>
                        <a:pt x="40369" y="54468"/>
                      </a:cubicBezTo>
                      <a:cubicBezTo>
                        <a:pt x="40414" y="54764"/>
                        <a:pt x="40458" y="55059"/>
                        <a:pt x="40502" y="55355"/>
                      </a:cubicBezTo>
                      <a:cubicBezTo>
                        <a:pt x="40532" y="55540"/>
                        <a:pt x="40554" y="55724"/>
                        <a:pt x="40583" y="55909"/>
                      </a:cubicBezTo>
                      <a:cubicBezTo>
                        <a:pt x="40620" y="56197"/>
                        <a:pt x="40643" y="56345"/>
                        <a:pt x="40591" y="55968"/>
                      </a:cubicBezTo>
                      <a:cubicBezTo>
                        <a:pt x="40761" y="57298"/>
                        <a:pt x="40909" y="58635"/>
                        <a:pt x="41027" y="59972"/>
                      </a:cubicBezTo>
                      <a:cubicBezTo>
                        <a:pt x="41477" y="65246"/>
                        <a:pt x="41470" y="70565"/>
                        <a:pt x="40975" y="75839"/>
                      </a:cubicBezTo>
                      <a:cubicBezTo>
                        <a:pt x="40916" y="76489"/>
                        <a:pt x="40842" y="77147"/>
                        <a:pt x="40768" y="77797"/>
                      </a:cubicBezTo>
                      <a:cubicBezTo>
                        <a:pt x="40731" y="78085"/>
                        <a:pt x="40694" y="78366"/>
                        <a:pt x="40665" y="78654"/>
                      </a:cubicBezTo>
                      <a:cubicBezTo>
                        <a:pt x="40598" y="79164"/>
                        <a:pt x="40665" y="78669"/>
                        <a:pt x="40679" y="78580"/>
                      </a:cubicBezTo>
                      <a:cubicBezTo>
                        <a:pt x="40650" y="78794"/>
                        <a:pt x="40620" y="79009"/>
                        <a:pt x="40591" y="79223"/>
                      </a:cubicBezTo>
                      <a:cubicBezTo>
                        <a:pt x="40406" y="80508"/>
                        <a:pt x="40192" y="81786"/>
                        <a:pt x="39955" y="83057"/>
                      </a:cubicBezTo>
                      <a:cubicBezTo>
                        <a:pt x="39483" y="85568"/>
                        <a:pt x="38899" y="88058"/>
                        <a:pt x="38204" y="90518"/>
                      </a:cubicBezTo>
                      <a:cubicBezTo>
                        <a:pt x="37517" y="92978"/>
                        <a:pt x="36719" y="95408"/>
                        <a:pt x="35825" y="97801"/>
                      </a:cubicBezTo>
                      <a:cubicBezTo>
                        <a:pt x="35596" y="98407"/>
                        <a:pt x="35367" y="99013"/>
                        <a:pt x="35124" y="99619"/>
                      </a:cubicBezTo>
                      <a:cubicBezTo>
                        <a:pt x="35020" y="99885"/>
                        <a:pt x="34909" y="100151"/>
                        <a:pt x="34799" y="100416"/>
                      </a:cubicBezTo>
                      <a:cubicBezTo>
                        <a:pt x="34747" y="100549"/>
                        <a:pt x="34688" y="100682"/>
                        <a:pt x="34636" y="100815"/>
                      </a:cubicBezTo>
                      <a:cubicBezTo>
                        <a:pt x="34599" y="100897"/>
                        <a:pt x="34311" y="101576"/>
                        <a:pt x="34577" y="100970"/>
                      </a:cubicBezTo>
                      <a:cubicBezTo>
                        <a:pt x="34067" y="102160"/>
                        <a:pt x="33535" y="103349"/>
                        <a:pt x="32981" y="104516"/>
                      </a:cubicBezTo>
                      <a:cubicBezTo>
                        <a:pt x="30787" y="109133"/>
                        <a:pt x="28208" y="113573"/>
                        <a:pt x="25283" y="117776"/>
                      </a:cubicBezTo>
                      <a:cubicBezTo>
                        <a:pt x="24544" y="118840"/>
                        <a:pt x="23783" y="119889"/>
                        <a:pt x="22992" y="120923"/>
                      </a:cubicBezTo>
                      <a:cubicBezTo>
                        <a:pt x="22889" y="121056"/>
                        <a:pt x="22379" y="121714"/>
                        <a:pt x="22756" y="121233"/>
                      </a:cubicBezTo>
                      <a:cubicBezTo>
                        <a:pt x="22579" y="121462"/>
                        <a:pt x="22401" y="121684"/>
                        <a:pt x="22224" y="121913"/>
                      </a:cubicBezTo>
                      <a:cubicBezTo>
                        <a:pt x="21795" y="122452"/>
                        <a:pt x="21367" y="122984"/>
                        <a:pt x="20931" y="123509"/>
                      </a:cubicBezTo>
                      <a:cubicBezTo>
                        <a:pt x="19298" y="125474"/>
                        <a:pt x="17584" y="127380"/>
                        <a:pt x="15796" y="129204"/>
                      </a:cubicBezTo>
                      <a:cubicBezTo>
                        <a:pt x="13979" y="131051"/>
                        <a:pt x="12087" y="132824"/>
                        <a:pt x="10122" y="134516"/>
                      </a:cubicBezTo>
                      <a:cubicBezTo>
                        <a:pt x="9169" y="135335"/>
                        <a:pt x="8194" y="136133"/>
                        <a:pt x="7204" y="136916"/>
                      </a:cubicBezTo>
                      <a:cubicBezTo>
                        <a:pt x="7063" y="137027"/>
                        <a:pt x="6923" y="137138"/>
                        <a:pt x="6775" y="137249"/>
                      </a:cubicBezTo>
                      <a:cubicBezTo>
                        <a:pt x="6849" y="137190"/>
                        <a:pt x="7204" y="136916"/>
                        <a:pt x="6812" y="137219"/>
                      </a:cubicBezTo>
                      <a:cubicBezTo>
                        <a:pt x="6583" y="137396"/>
                        <a:pt x="6354" y="137566"/>
                        <a:pt x="6125" y="137744"/>
                      </a:cubicBezTo>
                      <a:cubicBezTo>
                        <a:pt x="5578" y="138157"/>
                        <a:pt x="5024" y="138556"/>
                        <a:pt x="4470" y="138955"/>
                      </a:cubicBezTo>
                      <a:cubicBezTo>
                        <a:pt x="3443" y="139687"/>
                        <a:pt x="2401" y="140396"/>
                        <a:pt x="1345" y="141083"/>
                      </a:cubicBezTo>
                      <a:cubicBezTo>
                        <a:pt x="163" y="141851"/>
                        <a:pt x="-443" y="143513"/>
                        <a:pt x="377" y="144776"/>
                      </a:cubicBezTo>
                      <a:cubicBezTo>
                        <a:pt x="1138" y="145958"/>
                        <a:pt x="2808" y="146571"/>
                        <a:pt x="4071" y="145744"/>
                      </a:cubicBezTo>
                      <a:lnTo>
                        <a:pt x="4071" y="145744"/>
                      </a:lnTo>
                      <a:close/>
                    </a:path>
                  </a:pathLst>
                </a:custGeom>
                <a:grpFill/>
                <a:ln w="737" cap="flat">
                  <a:noFill/>
                  <a:prstDash val="solid"/>
                  <a:miter/>
                </a:ln>
              </p:spPr>
              <p:txBody>
                <a:bodyPr/>
                <a:lstStyle/>
                <a:p>
                  <a:endParaRPr lang="en-US"/>
                </a:p>
              </p:txBody>
            </p:sp>
            <p:sp>
              <p:nvSpPr>
                <p:cNvPr id="693" name="Freeform 692">
                  <a:extLst>
                    <a:ext uri="{FF2B5EF4-FFF2-40B4-BE49-F238E27FC236}">
                      <a16:creationId xmlns:a16="http://schemas.microsoft.com/office/drawing/2014/main" id="{1165BCC2-115F-5FF2-025D-34437272D944}"/>
                    </a:ext>
                  </a:extLst>
                </p:cNvPr>
                <p:cNvSpPr/>
                <p:nvPr/>
              </p:nvSpPr>
              <p:spPr>
                <a:xfrm>
                  <a:off x="2177197" y="5165320"/>
                  <a:ext cx="102456" cy="28199"/>
                </a:xfrm>
                <a:custGeom>
                  <a:avLst/>
                  <a:gdLst>
                    <a:gd name="csX0" fmla="*/ 1290 w 102456"/>
                    <a:gd name="csY0" fmla="*/ 20577 h 28199"/>
                    <a:gd name="csX1" fmla="*/ 21282 w 102456"/>
                    <a:gd name="csY1" fmla="*/ 26671 h 28199"/>
                    <a:gd name="csX2" fmla="*/ 42072 w 102456"/>
                    <a:gd name="csY2" fmla="*/ 28127 h 28199"/>
                    <a:gd name="csX3" fmla="*/ 62826 w 102456"/>
                    <a:gd name="csY3" fmla="*/ 25090 h 28199"/>
                    <a:gd name="csX4" fmla="*/ 82316 w 102456"/>
                    <a:gd name="csY4" fmla="*/ 17762 h 28199"/>
                    <a:gd name="csX5" fmla="*/ 99744 w 102456"/>
                    <a:gd name="csY5" fmla="*/ 6253 h 28199"/>
                    <a:gd name="csX6" fmla="*/ 101673 w 102456"/>
                    <a:gd name="csY6" fmla="*/ 4584 h 28199"/>
                    <a:gd name="csX7" fmla="*/ 101673 w 102456"/>
                    <a:gd name="csY7" fmla="*/ 765 h 28199"/>
                    <a:gd name="csX8" fmla="*/ 97853 w 102456"/>
                    <a:gd name="csY8" fmla="*/ 765 h 28199"/>
                    <a:gd name="csX9" fmla="*/ 93952 w 102456"/>
                    <a:gd name="csY9" fmla="*/ 4044 h 28199"/>
                    <a:gd name="csX10" fmla="*/ 93472 w 102456"/>
                    <a:gd name="csY10" fmla="*/ 4421 h 28199"/>
                    <a:gd name="csX11" fmla="*/ 93376 w 102456"/>
                    <a:gd name="csY11" fmla="*/ 4495 h 28199"/>
                    <a:gd name="csX12" fmla="*/ 92401 w 102456"/>
                    <a:gd name="csY12" fmla="*/ 5226 h 28199"/>
                    <a:gd name="csX13" fmla="*/ 90251 w 102456"/>
                    <a:gd name="csY13" fmla="*/ 6770 h 28199"/>
                    <a:gd name="csX14" fmla="*/ 81762 w 102456"/>
                    <a:gd name="csY14" fmla="*/ 11978 h 28199"/>
                    <a:gd name="csX15" fmla="*/ 77403 w 102456"/>
                    <a:gd name="csY15" fmla="*/ 14172 h 28199"/>
                    <a:gd name="csX16" fmla="*/ 75179 w 102456"/>
                    <a:gd name="csY16" fmla="*/ 15184 h 28199"/>
                    <a:gd name="csX17" fmla="*/ 74056 w 102456"/>
                    <a:gd name="csY17" fmla="*/ 15665 h 28199"/>
                    <a:gd name="csX18" fmla="*/ 73952 w 102456"/>
                    <a:gd name="csY18" fmla="*/ 15709 h 28199"/>
                    <a:gd name="csX19" fmla="*/ 73199 w 102456"/>
                    <a:gd name="csY19" fmla="*/ 16019 h 28199"/>
                    <a:gd name="csX20" fmla="*/ 63757 w 102456"/>
                    <a:gd name="csY20" fmla="*/ 19247 h 28199"/>
                    <a:gd name="csX21" fmla="*/ 54027 w 102456"/>
                    <a:gd name="csY21" fmla="*/ 21471 h 28199"/>
                    <a:gd name="csX22" fmla="*/ 51611 w 102456"/>
                    <a:gd name="csY22" fmla="*/ 21862 h 28199"/>
                    <a:gd name="csX23" fmla="*/ 50399 w 102456"/>
                    <a:gd name="csY23" fmla="*/ 22032 h 28199"/>
                    <a:gd name="csX24" fmla="*/ 50310 w 102456"/>
                    <a:gd name="csY24" fmla="*/ 22040 h 28199"/>
                    <a:gd name="csX25" fmla="*/ 49498 w 102456"/>
                    <a:gd name="csY25" fmla="*/ 22136 h 28199"/>
                    <a:gd name="csX26" fmla="*/ 44629 w 102456"/>
                    <a:gd name="csY26" fmla="*/ 22586 h 28199"/>
                    <a:gd name="csX27" fmla="*/ 34647 w 102456"/>
                    <a:gd name="csY27" fmla="*/ 22727 h 28199"/>
                    <a:gd name="csX28" fmla="*/ 29572 w 102456"/>
                    <a:gd name="csY28" fmla="*/ 22394 h 28199"/>
                    <a:gd name="csX29" fmla="*/ 27141 w 102456"/>
                    <a:gd name="csY29" fmla="*/ 22136 h 28199"/>
                    <a:gd name="csX30" fmla="*/ 26535 w 102456"/>
                    <a:gd name="csY30" fmla="*/ 22062 h 28199"/>
                    <a:gd name="csX31" fmla="*/ 26447 w 102456"/>
                    <a:gd name="csY31" fmla="*/ 22054 h 28199"/>
                    <a:gd name="csX32" fmla="*/ 25235 w 102456"/>
                    <a:gd name="csY32" fmla="*/ 21884 h 28199"/>
                    <a:gd name="csX33" fmla="*/ 14308 w 102456"/>
                    <a:gd name="csY33" fmla="*/ 19543 h 28199"/>
                    <a:gd name="csX34" fmla="*/ 8877 w 102456"/>
                    <a:gd name="csY34" fmla="*/ 17821 h 28199"/>
                    <a:gd name="csX35" fmla="*/ 6203 w 102456"/>
                    <a:gd name="csY35" fmla="*/ 16824 h 28199"/>
                    <a:gd name="csX36" fmla="*/ 4880 w 102456"/>
                    <a:gd name="csY36" fmla="*/ 16292 h 28199"/>
                    <a:gd name="csX37" fmla="*/ 4770 w 102456"/>
                    <a:gd name="csY37" fmla="*/ 16248 h 28199"/>
                    <a:gd name="csX38" fmla="*/ 4023 w 102456"/>
                    <a:gd name="csY38" fmla="*/ 15923 h 28199"/>
                    <a:gd name="csX39" fmla="*/ 329 w 102456"/>
                    <a:gd name="csY39" fmla="*/ 16891 h 28199"/>
                    <a:gd name="csX40" fmla="*/ 1297 w 102456"/>
                    <a:gd name="csY40" fmla="*/ 20584 h 28199"/>
                    <a:gd name="csX41" fmla="*/ 1297 w 102456"/>
                    <a:gd name="csY41" fmla="*/ 20584 h 281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02456" h="28199">
                      <a:moveTo>
                        <a:pt x="1290" y="20577"/>
                      </a:moveTo>
                      <a:cubicBezTo>
                        <a:pt x="7710" y="23362"/>
                        <a:pt x="14389" y="25438"/>
                        <a:pt x="21282" y="26671"/>
                      </a:cubicBezTo>
                      <a:cubicBezTo>
                        <a:pt x="28138" y="27898"/>
                        <a:pt x="35113" y="28400"/>
                        <a:pt x="42072" y="28127"/>
                      </a:cubicBezTo>
                      <a:cubicBezTo>
                        <a:pt x="49062" y="27846"/>
                        <a:pt x="56051" y="26834"/>
                        <a:pt x="62826" y="25090"/>
                      </a:cubicBezTo>
                      <a:cubicBezTo>
                        <a:pt x="69556" y="23362"/>
                        <a:pt x="76110" y="20887"/>
                        <a:pt x="82316" y="17762"/>
                      </a:cubicBezTo>
                      <a:cubicBezTo>
                        <a:pt x="88551" y="14615"/>
                        <a:pt x="94395" y="10737"/>
                        <a:pt x="99744" y="6253"/>
                      </a:cubicBezTo>
                      <a:cubicBezTo>
                        <a:pt x="100395" y="5707"/>
                        <a:pt x="101037" y="5153"/>
                        <a:pt x="101673" y="4584"/>
                      </a:cubicBezTo>
                      <a:cubicBezTo>
                        <a:pt x="102729" y="3638"/>
                        <a:pt x="102707" y="1710"/>
                        <a:pt x="101673" y="765"/>
                      </a:cubicBezTo>
                      <a:cubicBezTo>
                        <a:pt x="100542" y="-270"/>
                        <a:pt x="98983" y="-240"/>
                        <a:pt x="97853" y="765"/>
                      </a:cubicBezTo>
                      <a:cubicBezTo>
                        <a:pt x="96582" y="1895"/>
                        <a:pt x="95282" y="2988"/>
                        <a:pt x="93952" y="4044"/>
                      </a:cubicBezTo>
                      <a:cubicBezTo>
                        <a:pt x="93790" y="4170"/>
                        <a:pt x="93634" y="4303"/>
                        <a:pt x="93472" y="4421"/>
                      </a:cubicBezTo>
                      <a:cubicBezTo>
                        <a:pt x="94026" y="4015"/>
                        <a:pt x="93472" y="4421"/>
                        <a:pt x="93376" y="4495"/>
                      </a:cubicBezTo>
                      <a:cubicBezTo>
                        <a:pt x="93051" y="4739"/>
                        <a:pt x="92726" y="4990"/>
                        <a:pt x="92401" y="5226"/>
                      </a:cubicBezTo>
                      <a:cubicBezTo>
                        <a:pt x="91691" y="5751"/>
                        <a:pt x="90975" y="6268"/>
                        <a:pt x="90251" y="6770"/>
                      </a:cubicBezTo>
                      <a:cubicBezTo>
                        <a:pt x="87524" y="8661"/>
                        <a:pt x="84680" y="10397"/>
                        <a:pt x="81762" y="11978"/>
                      </a:cubicBezTo>
                      <a:cubicBezTo>
                        <a:pt x="80328" y="12747"/>
                        <a:pt x="78873" y="13485"/>
                        <a:pt x="77403" y="14172"/>
                      </a:cubicBezTo>
                      <a:cubicBezTo>
                        <a:pt x="76664" y="14519"/>
                        <a:pt x="75925" y="14859"/>
                        <a:pt x="75179" y="15184"/>
                      </a:cubicBezTo>
                      <a:cubicBezTo>
                        <a:pt x="74809" y="15347"/>
                        <a:pt x="74433" y="15509"/>
                        <a:pt x="74056" y="15665"/>
                      </a:cubicBezTo>
                      <a:cubicBezTo>
                        <a:pt x="74706" y="15391"/>
                        <a:pt x="74056" y="15665"/>
                        <a:pt x="73952" y="15709"/>
                      </a:cubicBezTo>
                      <a:cubicBezTo>
                        <a:pt x="73701" y="15812"/>
                        <a:pt x="73450" y="15916"/>
                        <a:pt x="73199" y="16019"/>
                      </a:cubicBezTo>
                      <a:cubicBezTo>
                        <a:pt x="70111" y="17260"/>
                        <a:pt x="66963" y="18339"/>
                        <a:pt x="63757" y="19247"/>
                      </a:cubicBezTo>
                      <a:cubicBezTo>
                        <a:pt x="60550" y="20156"/>
                        <a:pt x="57307" y="20902"/>
                        <a:pt x="54027" y="21471"/>
                      </a:cubicBezTo>
                      <a:cubicBezTo>
                        <a:pt x="53221" y="21611"/>
                        <a:pt x="52416" y="21744"/>
                        <a:pt x="51611" y="21862"/>
                      </a:cubicBezTo>
                      <a:cubicBezTo>
                        <a:pt x="51204" y="21921"/>
                        <a:pt x="50805" y="21980"/>
                        <a:pt x="50399" y="22032"/>
                      </a:cubicBezTo>
                      <a:cubicBezTo>
                        <a:pt x="51138" y="21936"/>
                        <a:pt x="50443" y="22025"/>
                        <a:pt x="50310" y="22040"/>
                      </a:cubicBezTo>
                      <a:cubicBezTo>
                        <a:pt x="50037" y="22076"/>
                        <a:pt x="49771" y="22106"/>
                        <a:pt x="49498" y="22136"/>
                      </a:cubicBezTo>
                      <a:cubicBezTo>
                        <a:pt x="47880" y="22328"/>
                        <a:pt x="46254" y="22475"/>
                        <a:pt x="44629" y="22586"/>
                      </a:cubicBezTo>
                      <a:cubicBezTo>
                        <a:pt x="41311" y="22808"/>
                        <a:pt x="37979" y="22852"/>
                        <a:pt x="34647" y="22727"/>
                      </a:cubicBezTo>
                      <a:cubicBezTo>
                        <a:pt x="32955" y="22660"/>
                        <a:pt x="31256" y="22549"/>
                        <a:pt x="29572" y="22394"/>
                      </a:cubicBezTo>
                      <a:cubicBezTo>
                        <a:pt x="28759" y="22320"/>
                        <a:pt x="27954" y="22232"/>
                        <a:pt x="27141" y="22136"/>
                      </a:cubicBezTo>
                      <a:cubicBezTo>
                        <a:pt x="26942" y="22113"/>
                        <a:pt x="26735" y="22084"/>
                        <a:pt x="26535" y="22062"/>
                      </a:cubicBezTo>
                      <a:cubicBezTo>
                        <a:pt x="26402" y="22047"/>
                        <a:pt x="25708" y="21966"/>
                        <a:pt x="26447" y="22054"/>
                      </a:cubicBezTo>
                      <a:cubicBezTo>
                        <a:pt x="26040" y="22010"/>
                        <a:pt x="25641" y="21944"/>
                        <a:pt x="25235" y="21884"/>
                      </a:cubicBezTo>
                      <a:cubicBezTo>
                        <a:pt x="21548" y="21330"/>
                        <a:pt x="17891" y="20555"/>
                        <a:pt x="14308" y="19543"/>
                      </a:cubicBezTo>
                      <a:cubicBezTo>
                        <a:pt x="12483" y="19026"/>
                        <a:pt x="10665" y="18457"/>
                        <a:pt x="8877" y="17821"/>
                      </a:cubicBezTo>
                      <a:cubicBezTo>
                        <a:pt x="7984" y="17504"/>
                        <a:pt x="7090" y="17171"/>
                        <a:pt x="6203" y="16824"/>
                      </a:cubicBezTo>
                      <a:cubicBezTo>
                        <a:pt x="5760" y="16647"/>
                        <a:pt x="5316" y="16470"/>
                        <a:pt x="4880" y="16292"/>
                      </a:cubicBezTo>
                      <a:cubicBezTo>
                        <a:pt x="4770" y="16248"/>
                        <a:pt x="4120" y="15982"/>
                        <a:pt x="4770" y="16248"/>
                      </a:cubicBezTo>
                      <a:cubicBezTo>
                        <a:pt x="4518" y="16145"/>
                        <a:pt x="4267" y="16034"/>
                        <a:pt x="4023" y="15923"/>
                      </a:cubicBezTo>
                      <a:cubicBezTo>
                        <a:pt x="2731" y="15362"/>
                        <a:pt x="1061" y="15495"/>
                        <a:pt x="329" y="16891"/>
                      </a:cubicBezTo>
                      <a:cubicBezTo>
                        <a:pt x="-284" y="18058"/>
                        <a:pt x="-84" y="19986"/>
                        <a:pt x="1297" y="20584"/>
                      </a:cubicBezTo>
                      <a:lnTo>
                        <a:pt x="1297" y="20584"/>
                      </a:lnTo>
                      <a:close/>
                    </a:path>
                  </a:pathLst>
                </a:custGeom>
                <a:grpFill/>
                <a:ln w="737" cap="flat">
                  <a:noFill/>
                  <a:prstDash val="solid"/>
                  <a:miter/>
                </a:ln>
              </p:spPr>
              <p:txBody>
                <a:bodyPr/>
                <a:lstStyle/>
                <a:p>
                  <a:endParaRPr lang="en-US"/>
                </a:p>
              </p:txBody>
            </p:sp>
            <p:sp>
              <p:nvSpPr>
                <p:cNvPr id="703" name="Freeform 702">
                  <a:extLst>
                    <a:ext uri="{FF2B5EF4-FFF2-40B4-BE49-F238E27FC236}">
                      <a16:creationId xmlns:a16="http://schemas.microsoft.com/office/drawing/2014/main" id="{24AFDA63-B240-F6C3-8D47-E3C782495A10}"/>
                    </a:ext>
                  </a:extLst>
                </p:cNvPr>
                <p:cNvSpPr/>
                <p:nvPr/>
              </p:nvSpPr>
              <p:spPr>
                <a:xfrm>
                  <a:off x="2336110" y="5347690"/>
                  <a:ext cx="10834" cy="48035"/>
                </a:xfrm>
                <a:custGeom>
                  <a:avLst/>
                  <a:gdLst>
                    <a:gd name="csX0" fmla="*/ 10834 w 10834"/>
                    <a:gd name="csY0" fmla="*/ 2231 h 48035"/>
                    <a:gd name="csX1" fmla="*/ 2530 w 10834"/>
                    <a:gd name="csY1" fmla="*/ 0 h 48035"/>
                    <a:gd name="csX2" fmla="*/ 18 w 10834"/>
                    <a:gd name="csY2" fmla="*/ 42114 h 48035"/>
                    <a:gd name="csX3" fmla="*/ 9032 w 10834"/>
                    <a:gd name="csY3" fmla="*/ 33383 h 48035"/>
                    <a:gd name="csX4" fmla="*/ 10834 w 10834"/>
                    <a:gd name="csY4" fmla="*/ 2238 h 48035"/>
                  </a:gdLst>
                  <a:ahLst/>
                  <a:cxnLst>
                    <a:cxn ang="0">
                      <a:pos x="csX0" y="csY0"/>
                    </a:cxn>
                    <a:cxn ang="0">
                      <a:pos x="csX1" y="csY1"/>
                    </a:cxn>
                    <a:cxn ang="0">
                      <a:pos x="csX2" y="csY2"/>
                    </a:cxn>
                    <a:cxn ang="0">
                      <a:pos x="csX3" y="csY3"/>
                    </a:cxn>
                    <a:cxn ang="0">
                      <a:pos x="csX4" y="csY4"/>
                    </a:cxn>
                  </a:cxnLst>
                  <a:rect l="l" t="t" r="r" b="b"/>
                  <a:pathLst>
                    <a:path w="10834" h="48035">
                      <a:moveTo>
                        <a:pt x="10834" y="2231"/>
                      </a:moveTo>
                      <a:cubicBezTo>
                        <a:pt x="8041" y="1603"/>
                        <a:pt x="5271" y="864"/>
                        <a:pt x="2530" y="0"/>
                      </a:cubicBezTo>
                      <a:cubicBezTo>
                        <a:pt x="1355" y="14235"/>
                        <a:pt x="550" y="28256"/>
                        <a:pt x="18" y="42114"/>
                      </a:cubicBezTo>
                      <a:cubicBezTo>
                        <a:pt x="-455" y="54414"/>
                        <a:pt x="8566" y="45608"/>
                        <a:pt x="9032" y="33383"/>
                      </a:cubicBezTo>
                      <a:cubicBezTo>
                        <a:pt x="9423" y="23041"/>
                        <a:pt x="10036" y="12654"/>
                        <a:pt x="10834" y="2238"/>
                      </a:cubicBezTo>
                      <a:close/>
                    </a:path>
                  </a:pathLst>
                </a:custGeom>
                <a:grpFill/>
                <a:ln w="737" cap="flat">
                  <a:noFill/>
                  <a:prstDash val="solid"/>
                  <a:miter/>
                </a:ln>
              </p:spPr>
              <p:txBody>
                <a:bodyPr/>
                <a:lstStyle/>
                <a:p>
                  <a:endParaRPr lang="en-US"/>
                </a:p>
              </p:txBody>
            </p:sp>
          </p:grpSp>
          <p:grpSp>
            <p:nvGrpSpPr>
              <p:cNvPr id="706" name="Group 705">
                <a:extLst>
                  <a:ext uri="{FF2B5EF4-FFF2-40B4-BE49-F238E27FC236}">
                    <a16:creationId xmlns:a16="http://schemas.microsoft.com/office/drawing/2014/main" id="{BCBBF100-3076-1658-F412-B53964D1C669}"/>
                  </a:ext>
                </a:extLst>
              </p:cNvPr>
              <p:cNvGrpSpPr/>
              <p:nvPr/>
            </p:nvGrpSpPr>
            <p:grpSpPr>
              <a:xfrm>
                <a:off x="1758161" y="4202948"/>
                <a:ext cx="1180507" cy="953503"/>
                <a:chOff x="1758161" y="4202948"/>
                <a:chExt cx="1180507" cy="953503"/>
              </a:xfrm>
              <a:solidFill>
                <a:srgbClr val="A9A695"/>
              </a:solidFill>
            </p:grpSpPr>
            <p:sp>
              <p:nvSpPr>
                <p:cNvPr id="623" name="Freeform 622">
                  <a:extLst>
                    <a:ext uri="{FF2B5EF4-FFF2-40B4-BE49-F238E27FC236}">
                      <a16:creationId xmlns:a16="http://schemas.microsoft.com/office/drawing/2014/main" id="{257135CC-7CFB-CEFA-79B5-2064E5C80964}"/>
                    </a:ext>
                  </a:extLst>
                </p:cNvPr>
                <p:cNvSpPr/>
                <p:nvPr/>
              </p:nvSpPr>
              <p:spPr>
                <a:xfrm>
                  <a:off x="2752549" y="4730285"/>
                  <a:ext cx="186119" cy="66307"/>
                </a:xfrm>
                <a:custGeom>
                  <a:avLst/>
                  <a:gdLst>
                    <a:gd name="csX0" fmla="*/ 181495 w 186119"/>
                    <a:gd name="csY0" fmla="*/ 771 h 66307"/>
                    <a:gd name="csX1" fmla="*/ 146860 w 186119"/>
                    <a:gd name="csY1" fmla="*/ 29426 h 66307"/>
                    <a:gd name="csX2" fmla="*/ 108434 w 186119"/>
                    <a:gd name="csY2" fmla="*/ 52112 h 66307"/>
                    <a:gd name="csX3" fmla="*/ 89077 w 186119"/>
                    <a:gd name="csY3" fmla="*/ 58450 h 66307"/>
                    <a:gd name="csX4" fmla="*/ 84489 w 186119"/>
                    <a:gd name="csY4" fmla="*/ 59380 h 66307"/>
                    <a:gd name="csX5" fmla="*/ 82361 w 186119"/>
                    <a:gd name="csY5" fmla="*/ 59742 h 66307"/>
                    <a:gd name="csX6" fmla="*/ 81231 w 186119"/>
                    <a:gd name="csY6" fmla="*/ 59912 h 66307"/>
                    <a:gd name="csX7" fmla="*/ 80440 w 186119"/>
                    <a:gd name="csY7" fmla="*/ 60023 h 66307"/>
                    <a:gd name="csX8" fmla="*/ 71064 w 186119"/>
                    <a:gd name="csY8" fmla="*/ 60821 h 66307"/>
                    <a:gd name="csX9" fmla="*/ 61910 w 186119"/>
                    <a:gd name="csY9" fmla="*/ 60769 h 66307"/>
                    <a:gd name="csX10" fmla="*/ 57234 w 186119"/>
                    <a:gd name="csY10" fmla="*/ 60422 h 66307"/>
                    <a:gd name="csX11" fmla="*/ 55099 w 186119"/>
                    <a:gd name="csY11" fmla="*/ 60186 h 66307"/>
                    <a:gd name="csX12" fmla="*/ 54471 w 186119"/>
                    <a:gd name="csY12" fmla="*/ 60104 h 66307"/>
                    <a:gd name="csX13" fmla="*/ 54205 w 186119"/>
                    <a:gd name="csY13" fmla="*/ 60067 h 66307"/>
                    <a:gd name="csX14" fmla="*/ 53813 w 186119"/>
                    <a:gd name="csY14" fmla="*/ 60008 h 66307"/>
                    <a:gd name="csX15" fmla="*/ 53067 w 186119"/>
                    <a:gd name="csY15" fmla="*/ 59898 h 66307"/>
                    <a:gd name="csX16" fmla="*/ 35446 w 186119"/>
                    <a:gd name="csY16" fmla="*/ 55369 h 66307"/>
                    <a:gd name="csX17" fmla="*/ 33496 w 186119"/>
                    <a:gd name="csY17" fmla="*/ 54608 h 66307"/>
                    <a:gd name="csX18" fmla="*/ 32890 w 186119"/>
                    <a:gd name="csY18" fmla="*/ 54365 h 66307"/>
                    <a:gd name="csX19" fmla="*/ 31767 w 186119"/>
                    <a:gd name="csY19" fmla="*/ 53877 h 66307"/>
                    <a:gd name="csX20" fmla="*/ 27792 w 186119"/>
                    <a:gd name="csY20" fmla="*/ 51964 h 66307"/>
                    <a:gd name="csX21" fmla="*/ 20071 w 186119"/>
                    <a:gd name="csY21" fmla="*/ 47325 h 66307"/>
                    <a:gd name="csX22" fmla="*/ 18298 w 186119"/>
                    <a:gd name="csY22" fmla="*/ 46047 h 66307"/>
                    <a:gd name="csX23" fmla="*/ 17522 w 186119"/>
                    <a:gd name="csY23" fmla="*/ 45463 h 66307"/>
                    <a:gd name="csX24" fmla="*/ 17493 w 186119"/>
                    <a:gd name="csY24" fmla="*/ 45441 h 66307"/>
                    <a:gd name="csX25" fmla="*/ 16924 w 186119"/>
                    <a:gd name="csY25" fmla="*/ 44990 h 66307"/>
                    <a:gd name="csX26" fmla="*/ 13518 w 186119"/>
                    <a:gd name="csY26" fmla="*/ 42050 h 66307"/>
                    <a:gd name="csX27" fmla="*/ 7430 w 186119"/>
                    <a:gd name="csY27" fmla="*/ 35520 h 66307"/>
                    <a:gd name="csX28" fmla="*/ 6817 w 186119"/>
                    <a:gd name="csY28" fmla="*/ 34744 h 66307"/>
                    <a:gd name="csX29" fmla="*/ 6714 w 186119"/>
                    <a:gd name="csY29" fmla="*/ 34604 h 66307"/>
                    <a:gd name="csX30" fmla="*/ 6344 w 186119"/>
                    <a:gd name="csY30" fmla="*/ 34109 h 66307"/>
                    <a:gd name="csX31" fmla="*/ 5044 w 186119"/>
                    <a:gd name="csY31" fmla="*/ 32277 h 66307"/>
                    <a:gd name="csX32" fmla="*/ 1350 w 186119"/>
                    <a:gd name="csY32" fmla="*/ 31309 h 66307"/>
                    <a:gd name="csX33" fmla="*/ 382 w 186119"/>
                    <a:gd name="csY33" fmla="*/ 35003 h 66307"/>
                    <a:gd name="csX34" fmla="*/ 28826 w 186119"/>
                    <a:gd name="csY34" fmla="*/ 58450 h 66307"/>
                    <a:gd name="csX35" fmla="*/ 65996 w 186119"/>
                    <a:gd name="csY35" fmla="*/ 66302 h 66307"/>
                    <a:gd name="csX36" fmla="*/ 104718 w 186119"/>
                    <a:gd name="csY36" fmla="*/ 59366 h 66307"/>
                    <a:gd name="csX37" fmla="*/ 144983 w 186119"/>
                    <a:gd name="csY37" fmla="*/ 37441 h 66307"/>
                    <a:gd name="csX38" fmla="*/ 181155 w 186119"/>
                    <a:gd name="csY38" fmla="*/ 8239 h 66307"/>
                    <a:gd name="csX39" fmla="*/ 185337 w 186119"/>
                    <a:gd name="csY39" fmla="*/ 4590 h 66307"/>
                    <a:gd name="csX40" fmla="*/ 185337 w 186119"/>
                    <a:gd name="csY40" fmla="*/ 771 h 66307"/>
                    <a:gd name="csX41" fmla="*/ 181517 w 186119"/>
                    <a:gd name="csY41" fmla="*/ 771 h 66307"/>
                    <a:gd name="csX42" fmla="*/ 181517 w 186119"/>
                    <a:gd name="csY42" fmla="*/ 771 h 663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Lst>
                  <a:rect l="l" t="t" r="r" b="b"/>
                  <a:pathLst>
                    <a:path w="186119" h="66307">
                      <a:moveTo>
                        <a:pt x="181495" y="771"/>
                      </a:moveTo>
                      <a:cubicBezTo>
                        <a:pt x="170206" y="10640"/>
                        <a:pt x="158740" y="20620"/>
                        <a:pt x="146860" y="29426"/>
                      </a:cubicBezTo>
                      <a:cubicBezTo>
                        <a:pt x="134898" y="38290"/>
                        <a:pt x="122176" y="46298"/>
                        <a:pt x="108434" y="52112"/>
                      </a:cubicBezTo>
                      <a:cubicBezTo>
                        <a:pt x="102501" y="54623"/>
                        <a:pt x="95652" y="56950"/>
                        <a:pt x="89077" y="58450"/>
                      </a:cubicBezTo>
                      <a:cubicBezTo>
                        <a:pt x="87555" y="58797"/>
                        <a:pt x="86025" y="59107"/>
                        <a:pt x="84489" y="59380"/>
                      </a:cubicBezTo>
                      <a:cubicBezTo>
                        <a:pt x="83779" y="59506"/>
                        <a:pt x="83070" y="59624"/>
                        <a:pt x="82361" y="59742"/>
                      </a:cubicBezTo>
                      <a:cubicBezTo>
                        <a:pt x="81984" y="59802"/>
                        <a:pt x="81607" y="59861"/>
                        <a:pt x="81231" y="59912"/>
                      </a:cubicBezTo>
                      <a:cubicBezTo>
                        <a:pt x="81053" y="59942"/>
                        <a:pt x="79908" y="60097"/>
                        <a:pt x="80440" y="60023"/>
                      </a:cubicBezTo>
                      <a:cubicBezTo>
                        <a:pt x="77330" y="60429"/>
                        <a:pt x="74197" y="60703"/>
                        <a:pt x="71064" y="60821"/>
                      </a:cubicBezTo>
                      <a:cubicBezTo>
                        <a:pt x="68013" y="60939"/>
                        <a:pt x="64962" y="60924"/>
                        <a:pt x="61910" y="60769"/>
                      </a:cubicBezTo>
                      <a:cubicBezTo>
                        <a:pt x="60352" y="60688"/>
                        <a:pt x="58785" y="60577"/>
                        <a:pt x="57234" y="60422"/>
                      </a:cubicBezTo>
                      <a:cubicBezTo>
                        <a:pt x="56517" y="60348"/>
                        <a:pt x="55808" y="60274"/>
                        <a:pt x="55099" y="60186"/>
                      </a:cubicBezTo>
                      <a:cubicBezTo>
                        <a:pt x="54892" y="60164"/>
                        <a:pt x="54677" y="60134"/>
                        <a:pt x="54471" y="60104"/>
                      </a:cubicBezTo>
                      <a:cubicBezTo>
                        <a:pt x="54397" y="60097"/>
                        <a:pt x="53872" y="60023"/>
                        <a:pt x="54205" y="60067"/>
                      </a:cubicBezTo>
                      <a:cubicBezTo>
                        <a:pt x="54604" y="60119"/>
                        <a:pt x="53784" y="60008"/>
                        <a:pt x="53813" y="60008"/>
                      </a:cubicBezTo>
                      <a:cubicBezTo>
                        <a:pt x="53562" y="59971"/>
                        <a:pt x="53311" y="59935"/>
                        <a:pt x="53067" y="59898"/>
                      </a:cubicBezTo>
                      <a:cubicBezTo>
                        <a:pt x="47060" y="58989"/>
                        <a:pt x="41135" y="57504"/>
                        <a:pt x="35446" y="55369"/>
                      </a:cubicBezTo>
                      <a:cubicBezTo>
                        <a:pt x="34789" y="55125"/>
                        <a:pt x="34138" y="54867"/>
                        <a:pt x="33496" y="54608"/>
                      </a:cubicBezTo>
                      <a:cubicBezTo>
                        <a:pt x="33348" y="54549"/>
                        <a:pt x="32424" y="54165"/>
                        <a:pt x="32890" y="54365"/>
                      </a:cubicBezTo>
                      <a:cubicBezTo>
                        <a:pt x="32513" y="54202"/>
                        <a:pt x="32136" y="54040"/>
                        <a:pt x="31767" y="53877"/>
                      </a:cubicBezTo>
                      <a:cubicBezTo>
                        <a:pt x="30422" y="53279"/>
                        <a:pt x="29100" y="52643"/>
                        <a:pt x="27792" y="51964"/>
                      </a:cubicBezTo>
                      <a:cubicBezTo>
                        <a:pt x="25125" y="50582"/>
                        <a:pt x="22539" y="49038"/>
                        <a:pt x="20071" y="47325"/>
                      </a:cubicBezTo>
                      <a:cubicBezTo>
                        <a:pt x="19473" y="46911"/>
                        <a:pt x="18882" y="46483"/>
                        <a:pt x="18298" y="46047"/>
                      </a:cubicBezTo>
                      <a:cubicBezTo>
                        <a:pt x="18040" y="45855"/>
                        <a:pt x="17781" y="45655"/>
                        <a:pt x="17522" y="45463"/>
                      </a:cubicBezTo>
                      <a:cubicBezTo>
                        <a:pt x="17899" y="45751"/>
                        <a:pt x="17567" y="45493"/>
                        <a:pt x="17493" y="45441"/>
                      </a:cubicBezTo>
                      <a:cubicBezTo>
                        <a:pt x="17301" y="45293"/>
                        <a:pt x="17109" y="45138"/>
                        <a:pt x="16924" y="44990"/>
                      </a:cubicBezTo>
                      <a:cubicBezTo>
                        <a:pt x="15757" y="44052"/>
                        <a:pt x="14619" y="43070"/>
                        <a:pt x="13518" y="42050"/>
                      </a:cubicBezTo>
                      <a:cubicBezTo>
                        <a:pt x="11331" y="40026"/>
                        <a:pt x="9292" y="37840"/>
                        <a:pt x="7430" y="35520"/>
                      </a:cubicBezTo>
                      <a:cubicBezTo>
                        <a:pt x="7223" y="35261"/>
                        <a:pt x="7017" y="35003"/>
                        <a:pt x="6817" y="34744"/>
                      </a:cubicBezTo>
                      <a:cubicBezTo>
                        <a:pt x="7113" y="35129"/>
                        <a:pt x="6787" y="34700"/>
                        <a:pt x="6714" y="34604"/>
                      </a:cubicBezTo>
                      <a:cubicBezTo>
                        <a:pt x="6588" y="34442"/>
                        <a:pt x="6462" y="34272"/>
                        <a:pt x="6344" y="34109"/>
                      </a:cubicBezTo>
                      <a:cubicBezTo>
                        <a:pt x="5901" y="33511"/>
                        <a:pt x="5465" y="32898"/>
                        <a:pt x="5044" y="32277"/>
                      </a:cubicBezTo>
                      <a:cubicBezTo>
                        <a:pt x="4224" y="31073"/>
                        <a:pt x="2672" y="30534"/>
                        <a:pt x="1350" y="31309"/>
                      </a:cubicBezTo>
                      <a:cubicBezTo>
                        <a:pt x="160" y="32004"/>
                        <a:pt x="-446" y="33799"/>
                        <a:pt x="382" y="35003"/>
                      </a:cubicBezTo>
                      <a:cubicBezTo>
                        <a:pt x="7460" y="45330"/>
                        <a:pt x="17419" y="53330"/>
                        <a:pt x="28826" y="58450"/>
                      </a:cubicBezTo>
                      <a:cubicBezTo>
                        <a:pt x="40485" y="63680"/>
                        <a:pt x="53237" y="66169"/>
                        <a:pt x="65996" y="66302"/>
                      </a:cubicBezTo>
                      <a:cubicBezTo>
                        <a:pt x="79236" y="66443"/>
                        <a:pt x="92328" y="63968"/>
                        <a:pt x="104718" y="59366"/>
                      </a:cubicBezTo>
                      <a:cubicBezTo>
                        <a:pt x="119117" y="54017"/>
                        <a:pt x="132482" y="46305"/>
                        <a:pt x="144983" y="37441"/>
                      </a:cubicBezTo>
                      <a:cubicBezTo>
                        <a:pt x="157639" y="28473"/>
                        <a:pt x="169475" y="18419"/>
                        <a:pt x="181155" y="8239"/>
                      </a:cubicBezTo>
                      <a:cubicBezTo>
                        <a:pt x="182552" y="7028"/>
                        <a:pt x="183941" y="5809"/>
                        <a:pt x="185337" y="4590"/>
                      </a:cubicBezTo>
                      <a:cubicBezTo>
                        <a:pt x="186438" y="3630"/>
                        <a:pt x="186320" y="1753"/>
                        <a:pt x="185337" y="771"/>
                      </a:cubicBezTo>
                      <a:cubicBezTo>
                        <a:pt x="184244" y="-322"/>
                        <a:pt x="182618" y="-189"/>
                        <a:pt x="181517" y="771"/>
                      </a:cubicBezTo>
                      <a:lnTo>
                        <a:pt x="181517" y="771"/>
                      </a:lnTo>
                      <a:close/>
                    </a:path>
                  </a:pathLst>
                </a:custGeom>
                <a:grpFill/>
                <a:ln w="737" cap="flat">
                  <a:noFill/>
                  <a:prstDash val="solid"/>
                  <a:miter/>
                </a:ln>
              </p:spPr>
              <p:txBody>
                <a:bodyPr/>
                <a:lstStyle/>
                <a:p>
                  <a:endParaRPr lang="en-US"/>
                </a:p>
              </p:txBody>
            </p:sp>
            <p:sp>
              <p:nvSpPr>
                <p:cNvPr id="624" name="Freeform 623">
                  <a:extLst>
                    <a:ext uri="{FF2B5EF4-FFF2-40B4-BE49-F238E27FC236}">
                      <a16:creationId xmlns:a16="http://schemas.microsoft.com/office/drawing/2014/main" id="{406849C3-5066-BAB1-439F-602CC57262E6}"/>
                    </a:ext>
                  </a:extLst>
                </p:cNvPr>
                <p:cNvSpPr/>
                <p:nvPr/>
              </p:nvSpPr>
              <p:spPr>
                <a:xfrm>
                  <a:off x="2643560" y="4795811"/>
                  <a:ext cx="160722" cy="77801"/>
                </a:xfrm>
                <a:custGeom>
                  <a:avLst/>
                  <a:gdLst>
                    <a:gd name="csX0" fmla="*/ 155377 w 160722"/>
                    <a:gd name="csY0" fmla="*/ 1987 h 77801"/>
                    <a:gd name="csX1" fmla="*/ 154912 w 160722"/>
                    <a:gd name="csY1" fmla="*/ 3125 h 77801"/>
                    <a:gd name="csX2" fmla="*/ 154949 w 160722"/>
                    <a:gd name="csY2" fmla="*/ 3044 h 77801"/>
                    <a:gd name="csX3" fmla="*/ 154705 w 160722"/>
                    <a:gd name="csY3" fmla="*/ 3605 h 77801"/>
                    <a:gd name="csX4" fmla="*/ 153744 w 160722"/>
                    <a:gd name="csY4" fmla="*/ 5747 h 77801"/>
                    <a:gd name="csX5" fmla="*/ 151735 w 160722"/>
                    <a:gd name="csY5" fmla="*/ 9869 h 77801"/>
                    <a:gd name="csX6" fmla="*/ 147309 w 160722"/>
                    <a:gd name="csY6" fmla="*/ 17626 h 77801"/>
                    <a:gd name="csX7" fmla="*/ 142263 w 160722"/>
                    <a:gd name="csY7" fmla="*/ 24961 h 77801"/>
                    <a:gd name="csX8" fmla="*/ 141650 w 160722"/>
                    <a:gd name="csY8" fmla="*/ 25767 h 77801"/>
                    <a:gd name="csX9" fmla="*/ 141576 w 160722"/>
                    <a:gd name="csY9" fmla="*/ 25863 h 77801"/>
                    <a:gd name="csX10" fmla="*/ 141199 w 160722"/>
                    <a:gd name="csY10" fmla="*/ 26343 h 77801"/>
                    <a:gd name="csX11" fmla="*/ 139810 w 160722"/>
                    <a:gd name="csY11" fmla="*/ 28079 h 77801"/>
                    <a:gd name="csX12" fmla="*/ 136922 w 160722"/>
                    <a:gd name="csY12" fmla="*/ 31469 h 77801"/>
                    <a:gd name="csX13" fmla="*/ 124037 w 160722"/>
                    <a:gd name="csY13" fmla="*/ 43932 h 77801"/>
                    <a:gd name="csX14" fmla="*/ 122382 w 160722"/>
                    <a:gd name="csY14" fmla="*/ 45283 h 77801"/>
                    <a:gd name="csX15" fmla="*/ 121510 w 160722"/>
                    <a:gd name="csY15" fmla="*/ 45978 h 77801"/>
                    <a:gd name="csX16" fmla="*/ 121111 w 160722"/>
                    <a:gd name="csY16" fmla="*/ 46288 h 77801"/>
                    <a:gd name="csX17" fmla="*/ 120793 w 160722"/>
                    <a:gd name="csY17" fmla="*/ 46539 h 77801"/>
                    <a:gd name="csX18" fmla="*/ 120860 w 160722"/>
                    <a:gd name="csY18" fmla="*/ 46487 h 77801"/>
                    <a:gd name="csX19" fmla="*/ 117262 w 160722"/>
                    <a:gd name="csY19" fmla="*/ 49147 h 77801"/>
                    <a:gd name="csX20" fmla="*/ 109778 w 160722"/>
                    <a:gd name="csY20" fmla="*/ 54074 h 77801"/>
                    <a:gd name="csX21" fmla="*/ 93834 w 160722"/>
                    <a:gd name="csY21" fmla="*/ 62318 h 77801"/>
                    <a:gd name="csX22" fmla="*/ 93272 w 160722"/>
                    <a:gd name="csY22" fmla="*/ 62562 h 77801"/>
                    <a:gd name="csX23" fmla="*/ 93162 w 160722"/>
                    <a:gd name="csY23" fmla="*/ 62606 h 77801"/>
                    <a:gd name="csX24" fmla="*/ 92216 w 160722"/>
                    <a:gd name="csY24" fmla="*/ 62998 h 77801"/>
                    <a:gd name="csX25" fmla="*/ 90132 w 160722"/>
                    <a:gd name="csY25" fmla="*/ 63832 h 77801"/>
                    <a:gd name="csX26" fmla="*/ 85825 w 160722"/>
                    <a:gd name="csY26" fmla="*/ 65428 h 77801"/>
                    <a:gd name="csX27" fmla="*/ 77151 w 160722"/>
                    <a:gd name="csY27" fmla="*/ 68124 h 77801"/>
                    <a:gd name="csX28" fmla="*/ 68419 w 160722"/>
                    <a:gd name="csY28" fmla="*/ 70178 h 77801"/>
                    <a:gd name="csX29" fmla="*/ 64008 w 160722"/>
                    <a:gd name="csY29" fmla="*/ 70968 h 77801"/>
                    <a:gd name="csX30" fmla="*/ 61791 w 160722"/>
                    <a:gd name="csY30" fmla="*/ 71301 h 77801"/>
                    <a:gd name="csX31" fmla="*/ 61304 w 160722"/>
                    <a:gd name="csY31" fmla="*/ 71367 h 77801"/>
                    <a:gd name="csX32" fmla="*/ 60092 w 160722"/>
                    <a:gd name="csY32" fmla="*/ 71523 h 77801"/>
                    <a:gd name="csX33" fmla="*/ 42176 w 160722"/>
                    <a:gd name="csY33" fmla="*/ 72372 h 77801"/>
                    <a:gd name="csX34" fmla="*/ 33192 w 160722"/>
                    <a:gd name="csY34" fmla="*/ 71759 h 77801"/>
                    <a:gd name="csX35" fmla="*/ 31182 w 160722"/>
                    <a:gd name="csY35" fmla="*/ 71523 h 77801"/>
                    <a:gd name="csX36" fmla="*/ 30584 w 160722"/>
                    <a:gd name="csY36" fmla="*/ 71441 h 77801"/>
                    <a:gd name="csX37" fmla="*/ 30503 w 160722"/>
                    <a:gd name="csY37" fmla="*/ 71426 h 77801"/>
                    <a:gd name="csX38" fmla="*/ 29298 w 160722"/>
                    <a:gd name="csY38" fmla="*/ 71249 h 77801"/>
                    <a:gd name="csX39" fmla="*/ 24910 w 160722"/>
                    <a:gd name="csY39" fmla="*/ 70496 h 77801"/>
                    <a:gd name="csX40" fmla="*/ 7732 w 160722"/>
                    <a:gd name="csY40" fmla="*/ 65650 h 77801"/>
                    <a:gd name="csX41" fmla="*/ 5641 w 160722"/>
                    <a:gd name="csY41" fmla="*/ 64830 h 77801"/>
                    <a:gd name="csX42" fmla="*/ 4696 w 160722"/>
                    <a:gd name="csY42" fmla="*/ 64446 h 77801"/>
                    <a:gd name="csX43" fmla="*/ 4585 w 160722"/>
                    <a:gd name="csY43" fmla="*/ 64401 h 77801"/>
                    <a:gd name="csX44" fmla="*/ 4023 w 160722"/>
                    <a:gd name="csY44" fmla="*/ 64158 h 77801"/>
                    <a:gd name="csX45" fmla="*/ 329 w 160722"/>
                    <a:gd name="csY45" fmla="*/ 65125 h 77801"/>
                    <a:gd name="csX46" fmla="*/ 1297 w 160722"/>
                    <a:gd name="csY46" fmla="*/ 68819 h 77801"/>
                    <a:gd name="csX47" fmla="*/ 37632 w 160722"/>
                    <a:gd name="csY47" fmla="*/ 77536 h 77801"/>
                    <a:gd name="csX48" fmla="*/ 74241 w 160722"/>
                    <a:gd name="csY48" fmla="*/ 74411 h 77801"/>
                    <a:gd name="csX49" fmla="*/ 108817 w 160722"/>
                    <a:gd name="csY49" fmla="*/ 60885 h 77801"/>
                    <a:gd name="csX50" fmla="*/ 137875 w 160722"/>
                    <a:gd name="csY50" fmla="*/ 38399 h 77801"/>
                    <a:gd name="csX51" fmla="*/ 158621 w 160722"/>
                    <a:gd name="csY51" fmla="*/ 8000 h 77801"/>
                    <a:gd name="csX52" fmla="*/ 160586 w 160722"/>
                    <a:gd name="csY52" fmla="*/ 3406 h 77801"/>
                    <a:gd name="csX53" fmla="*/ 158702 w 160722"/>
                    <a:gd name="csY53" fmla="*/ 81 h 77801"/>
                    <a:gd name="csX54" fmla="*/ 155377 w 160722"/>
                    <a:gd name="csY54" fmla="*/ 1965 h 77801"/>
                    <a:gd name="csX55" fmla="*/ 155377 w 160722"/>
                    <a:gd name="csY55" fmla="*/ 1965 h 778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160722" h="77801">
                      <a:moveTo>
                        <a:pt x="155377" y="1987"/>
                      </a:moveTo>
                      <a:cubicBezTo>
                        <a:pt x="155222" y="2364"/>
                        <a:pt x="155067" y="2748"/>
                        <a:pt x="154912" y="3125"/>
                      </a:cubicBezTo>
                      <a:cubicBezTo>
                        <a:pt x="154720" y="3583"/>
                        <a:pt x="154912" y="3125"/>
                        <a:pt x="154949" y="3044"/>
                      </a:cubicBezTo>
                      <a:cubicBezTo>
                        <a:pt x="154867" y="3228"/>
                        <a:pt x="154786" y="3420"/>
                        <a:pt x="154705" y="3605"/>
                      </a:cubicBezTo>
                      <a:cubicBezTo>
                        <a:pt x="154395" y="4322"/>
                        <a:pt x="154077" y="5038"/>
                        <a:pt x="153744" y="5747"/>
                      </a:cubicBezTo>
                      <a:cubicBezTo>
                        <a:pt x="153109" y="7136"/>
                        <a:pt x="152437" y="8510"/>
                        <a:pt x="151735" y="9869"/>
                      </a:cubicBezTo>
                      <a:cubicBezTo>
                        <a:pt x="150375" y="12514"/>
                        <a:pt x="148898" y="15100"/>
                        <a:pt x="147309" y="17626"/>
                      </a:cubicBezTo>
                      <a:cubicBezTo>
                        <a:pt x="145728" y="20138"/>
                        <a:pt x="144044" y="22590"/>
                        <a:pt x="142263" y="24961"/>
                      </a:cubicBezTo>
                      <a:cubicBezTo>
                        <a:pt x="142064" y="25235"/>
                        <a:pt x="141857" y="25501"/>
                        <a:pt x="141650" y="25767"/>
                      </a:cubicBezTo>
                      <a:cubicBezTo>
                        <a:pt x="141576" y="25863"/>
                        <a:pt x="141155" y="26409"/>
                        <a:pt x="141576" y="25863"/>
                      </a:cubicBezTo>
                      <a:cubicBezTo>
                        <a:pt x="141451" y="26025"/>
                        <a:pt x="141325" y="26180"/>
                        <a:pt x="141199" y="26343"/>
                      </a:cubicBezTo>
                      <a:cubicBezTo>
                        <a:pt x="140741" y="26926"/>
                        <a:pt x="140276" y="27503"/>
                        <a:pt x="139810" y="28079"/>
                      </a:cubicBezTo>
                      <a:cubicBezTo>
                        <a:pt x="138872" y="29224"/>
                        <a:pt x="137912" y="30354"/>
                        <a:pt x="136922" y="31469"/>
                      </a:cubicBezTo>
                      <a:cubicBezTo>
                        <a:pt x="132954" y="35946"/>
                        <a:pt x="128640" y="40105"/>
                        <a:pt x="124037" y="43932"/>
                      </a:cubicBezTo>
                      <a:cubicBezTo>
                        <a:pt x="123490" y="44390"/>
                        <a:pt x="122936" y="44833"/>
                        <a:pt x="122382" y="45283"/>
                      </a:cubicBezTo>
                      <a:cubicBezTo>
                        <a:pt x="122094" y="45520"/>
                        <a:pt x="121798" y="45749"/>
                        <a:pt x="121510" y="45978"/>
                      </a:cubicBezTo>
                      <a:cubicBezTo>
                        <a:pt x="121377" y="46081"/>
                        <a:pt x="121244" y="46185"/>
                        <a:pt x="121111" y="46288"/>
                      </a:cubicBezTo>
                      <a:cubicBezTo>
                        <a:pt x="121007" y="46369"/>
                        <a:pt x="120897" y="46458"/>
                        <a:pt x="120793" y="46539"/>
                      </a:cubicBezTo>
                      <a:cubicBezTo>
                        <a:pt x="121074" y="46325"/>
                        <a:pt x="121096" y="46310"/>
                        <a:pt x="120860" y="46487"/>
                      </a:cubicBezTo>
                      <a:cubicBezTo>
                        <a:pt x="119670" y="47389"/>
                        <a:pt x="118473" y="48283"/>
                        <a:pt x="117262" y="49147"/>
                      </a:cubicBezTo>
                      <a:cubicBezTo>
                        <a:pt x="114824" y="50875"/>
                        <a:pt x="112326" y="52523"/>
                        <a:pt x="109778" y="54074"/>
                      </a:cubicBezTo>
                      <a:cubicBezTo>
                        <a:pt x="104665" y="57191"/>
                        <a:pt x="99331" y="59947"/>
                        <a:pt x="93834" y="62318"/>
                      </a:cubicBezTo>
                      <a:cubicBezTo>
                        <a:pt x="93649" y="62399"/>
                        <a:pt x="93457" y="62481"/>
                        <a:pt x="93272" y="62562"/>
                      </a:cubicBezTo>
                      <a:cubicBezTo>
                        <a:pt x="92630" y="62835"/>
                        <a:pt x="93812" y="62340"/>
                        <a:pt x="93162" y="62606"/>
                      </a:cubicBezTo>
                      <a:cubicBezTo>
                        <a:pt x="92844" y="62739"/>
                        <a:pt x="92534" y="62865"/>
                        <a:pt x="92216" y="62998"/>
                      </a:cubicBezTo>
                      <a:cubicBezTo>
                        <a:pt x="91521" y="63278"/>
                        <a:pt x="90827" y="63559"/>
                        <a:pt x="90132" y="63832"/>
                      </a:cubicBezTo>
                      <a:cubicBezTo>
                        <a:pt x="88706" y="64387"/>
                        <a:pt x="87266" y="64918"/>
                        <a:pt x="85825" y="65428"/>
                      </a:cubicBezTo>
                      <a:cubicBezTo>
                        <a:pt x="82966" y="66425"/>
                        <a:pt x="80070" y="67327"/>
                        <a:pt x="77151" y="68124"/>
                      </a:cubicBezTo>
                      <a:cubicBezTo>
                        <a:pt x="74263" y="68907"/>
                        <a:pt x="71352" y="69594"/>
                        <a:pt x="68419" y="70178"/>
                      </a:cubicBezTo>
                      <a:cubicBezTo>
                        <a:pt x="66956" y="70466"/>
                        <a:pt x="65486" y="70732"/>
                        <a:pt x="64008" y="70968"/>
                      </a:cubicBezTo>
                      <a:cubicBezTo>
                        <a:pt x="63269" y="71087"/>
                        <a:pt x="62530" y="71197"/>
                        <a:pt x="61791" y="71301"/>
                      </a:cubicBezTo>
                      <a:cubicBezTo>
                        <a:pt x="61592" y="71330"/>
                        <a:pt x="60543" y="71486"/>
                        <a:pt x="61304" y="71367"/>
                      </a:cubicBezTo>
                      <a:cubicBezTo>
                        <a:pt x="60905" y="71426"/>
                        <a:pt x="60499" y="71471"/>
                        <a:pt x="60092" y="71523"/>
                      </a:cubicBezTo>
                      <a:cubicBezTo>
                        <a:pt x="54152" y="72254"/>
                        <a:pt x="48153" y="72542"/>
                        <a:pt x="42176" y="72372"/>
                      </a:cubicBezTo>
                      <a:cubicBezTo>
                        <a:pt x="39176" y="72283"/>
                        <a:pt x="36177" y="72084"/>
                        <a:pt x="33192" y="71759"/>
                      </a:cubicBezTo>
                      <a:cubicBezTo>
                        <a:pt x="32520" y="71685"/>
                        <a:pt x="31855" y="71611"/>
                        <a:pt x="31182" y="71523"/>
                      </a:cubicBezTo>
                      <a:cubicBezTo>
                        <a:pt x="30983" y="71500"/>
                        <a:pt x="30776" y="71478"/>
                        <a:pt x="30584" y="71441"/>
                      </a:cubicBezTo>
                      <a:cubicBezTo>
                        <a:pt x="31323" y="71559"/>
                        <a:pt x="30636" y="71441"/>
                        <a:pt x="30503" y="71426"/>
                      </a:cubicBezTo>
                      <a:cubicBezTo>
                        <a:pt x="30104" y="71367"/>
                        <a:pt x="29705" y="71316"/>
                        <a:pt x="29298" y="71249"/>
                      </a:cubicBezTo>
                      <a:cubicBezTo>
                        <a:pt x="27828" y="71028"/>
                        <a:pt x="26365" y="70776"/>
                        <a:pt x="24910" y="70496"/>
                      </a:cubicBezTo>
                      <a:cubicBezTo>
                        <a:pt x="19058" y="69365"/>
                        <a:pt x="13303" y="67755"/>
                        <a:pt x="7732" y="65650"/>
                      </a:cubicBezTo>
                      <a:cubicBezTo>
                        <a:pt x="7030" y="65384"/>
                        <a:pt x="6336" y="65110"/>
                        <a:pt x="5641" y="64830"/>
                      </a:cubicBezTo>
                      <a:cubicBezTo>
                        <a:pt x="5324" y="64704"/>
                        <a:pt x="5006" y="64571"/>
                        <a:pt x="4696" y="64446"/>
                      </a:cubicBezTo>
                      <a:cubicBezTo>
                        <a:pt x="4585" y="64401"/>
                        <a:pt x="3942" y="64128"/>
                        <a:pt x="4585" y="64401"/>
                      </a:cubicBezTo>
                      <a:cubicBezTo>
                        <a:pt x="4400" y="64320"/>
                        <a:pt x="4208" y="64239"/>
                        <a:pt x="4023" y="64158"/>
                      </a:cubicBezTo>
                      <a:cubicBezTo>
                        <a:pt x="2730" y="63603"/>
                        <a:pt x="1068" y="63729"/>
                        <a:pt x="329" y="65125"/>
                      </a:cubicBezTo>
                      <a:cubicBezTo>
                        <a:pt x="-284" y="66285"/>
                        <a:pt x="-84" y="68220"/>
                        <a:pt x="1297" y="68819"/>
                      </a:cubicBezTo>
                      <a:cubicBezTo>
                        <a:pt x="12838" y="73790"/>
                        <a:pt x="25094" y="76686"/>
                        <a:pt x="37632" y="77536"/>
                      </a:cubicBezTo>
                      <a:cubicBezTo>
                        <a:pt x="49889" y="78370"/>
                        <a:pt x="62286" y="77218"/>
                        <a:pt x="74241" y="74411"/>
                      </a:cubicBezTo>
                      <a:cubicBezTo>
                        <a:pt x="86313" y="71574"/>
                        <a:pt x="98016" y="66979"/>
                        <a:pt x="108817" y="60885"/>
                      </a:cubicBezTo>
                      <a:cubicBezTo>
                        <a:pt x="119508" y="54857"/>
                        <a:pt x="129401" y="47278"/>
                        <a:pt x="137875" y="38399"/>
                      </a:cubicBezTo>
                      <a:cubicBezTo>
                        <a:pt x="146378" y="29490"/>
                        <a:pt x="153523" y="19222"/>
                        <a:pt x="158621" y="8000"/>
                      </a:cubicBezTo>
                      <a:cubicBezTo>
                        <a:pt x="159308" y="6486"/>
                        <a:pt x="159958" y="4950"/>
                        <a:pt x="160586" y="3406"/>
                      </a:cubicBezTo>
                      <a:cubicBezTo>
                        <a:pt x="161118" y="2091"/>
                        <a:pt x="160010" y="384"/>
                        <a:pt x="158702" y="81"/>
                      </a:cubicBezTo>
                      <a:cubicBezTo>
                        <a:pt x="157136" y="-273"/>
                        <a:pt x="155946" y="562"/>
                        <a:pt x="155377" y="1965"/>
                      </a:cubicBezTo>
                      <a:lnTo>
                        <a:pt x="155377" y="1965"/>
                      </a:lnTo>
                      <a:close/>
                    </a:path>
                  </a:pathLst>
                </a:custGeom>
                <a:grpFill/>
                <a:ln w="737" cap="flat">
                  <a:noFill/>
                  <a:prstDash val="solid"/>
                  <a:miter/>
                </a:ln>
              </p:spPr>
              <p:txBody>
                <a:bodyPr/>
                <a:lstStyle/>
                <a:p>
                  <a:endParaRPr lang="en-US"/>
                </a:p>
              </p:txBody>
            </p:sp>
            <p:sp>
              <p:nvSpPr>
                <p:cNvPr id="625" name="Freeform 624">
                  <a:extLst>
                    <a:ext uri="{FF2B5EF4-FFF2-40B4-BE49-F238E27FC236}">
                      <a16:creationId xmlns:a16="http://schemas.microsoft.com/office/drawing/2014/main" id="{0950A960-1E2B-3EAB-6369-51227B7F2EF5}"/>
                    </a:ext>
                  </a:extLst>
                </p:cNvPr>
                <p:cNvSpPr/>
                <p:nvPr/>
              </p:nvSpPr>
              <p:spPr>
                <a:xfrm>
                  <a:off x="2377712" y="4852783"/>
                  <a:ext cx="271292" cy="220032"/>
                </a:xfrm>
                <a:custGeom>
                  <a:avLst/>
                  <a:gdLst>
                    <a:gd name="csX0" fmla="*/ 270041 w 271292"/>
                    <a:gd name="csY0" fmla="*/ 7259 h 220032"/>
                    <a:gd name="csX1" fmla="*/ 207522 w 271292"/>
                    <a:gd name="csY1" fmla="*/ 8427 h 220032"/>
                    <a:gd name="csX2" fmla="*/ 180297 w 271292"/>
                    <a:gd name="csY2" fmla="*/ 27109 h 220032"/>
                    <a:gd name="csX3" fmla="*/ 157505 w 271292"/>
                    <a:gd name="csY3" fmla="*/ 57507 h 220032"/>
                    <a:gd name="csX4" fmla="*/ 121384 w 271292"/>
                    <a:gd name="csY4" fmla="*/ 123836 h 220032"/>
                    <a:gd name="csX5" fmla="*/ 97210 w 271292"/>
                    <a:gd name="csY5" fmla="*/ 150747 h 220032"/>
                    <a:gd name="csX6" fmla="*/ 62847 w 271292"/>
                    <a:gd name="csY6" fmla="*/ 168624 h 220032"/>
                    <a:gd name="csX7" fmla="*/ 3506 w 271292"/>
                    <a:gd name="csY7" fmla="*/ 208766 h 220032"/>
                    <a:gd name="csX8" fmla="*/ 144 w 271292"/>
                    <a:gd name="csY8" fmla="*/ 216722 h 220032"/>
                    <a:gd name="csX9" fmla="*/ 5353 w 271292"/>
                    <a:gd name="csY9" fmla="*/ 218155 h 220032"/>
                    <a:gd name="csX10" fmla="*/ 57750 w 271292"/>
                    <a:gd name="csY10" fmla="*/ 176366 h 220032"/>
                    <a:gd name="csX11" fmla="*/ 93412 w 271292"/>
                    <a:gd name="csY11" fmla="*/ 160025 h 220032"/>
                    <a:gd name="csX12" fmla="*/ 120054 w 271292"/>
                    <a:gd name="csY12" fmla="*/ 134917 h 220032"/>
                    <a:gd name="csX13" fmla="*/ 156315 w 271292"/>
                    <a:gd name="csY13" fmla="*/ 70730 h 220032"/>
                    <a:gd name="csX14" fmla="*/ 201568 w 271292"/>
                    <a:gd name="csY14" fmla="*/ 17542 h 220032"/>
                    <a:gd name="csX15" fmla="*/ 231770 w 271292"/>
                    <a:gd name="csY15" fmla="*/ 6521 h 220032"/>
                    <a:gd name="csX16" fmla="*/ 261264 w 271292"/>
                    <a:gd name="csY16" fmla="*/ 8752 h 220032"/>
                    <a:gd name="csX17" fmla="*/ 267315 w 271292"/>
                    <a:gd name="csY17" fmla="*/ 11943 h 220032"/>
                    <a:gd name="csX18" fmla="*/ 270041 w 271292"/>
                    <a:gd name="csY18" fmla="*/ 7282 h 220032"/>
                    <a:gd name="csX19" fmla="*/ 270041 w 271292"/>
                    <a:gd name="csY19" fmla="*/ 7282 h 2200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271292" h="220032">
                      <a:moveTo>
                        <a:pt x="270041" y="7259"/>
                      </a:moveTo>
                      <a:cubicBezTo>
                        <a:pt x="251460" y="-4737"/>
                        <a:pt x="226480" y="-91"/>
                        <a:pt x="207522" y="8427"/>
                      </a:cubicBezTo>
                      <a:cubicBezTo>
                        <a:pt x="197371" y="12984"/>
                        <a:pt x="188180" y="19256"/>
                        <a:pt x="180297" y="27109"/>
                      </a:cubicBezTo>
                      <a:cubicBezTo>
                        <a:pt x="171291" y="36077"/>
                        <a:pt x="163932" y="46581"/>
                        <a:pt x="157505" y="57507"/>
                      </a:cubicBezTo>
                      <a:cubicBezTo>
                        <a:pt x="144730" y="79218"/>
                        <a:pt x="135466" y="102871"/>
                        <a:pt x="121384" y="123836"/>
                      </a:cubicBezTo>
                      <a:cubicBezTo>
                        <a:pt x="114638" y="133882"/>
                        <a:pt x="106741" y="143227"/>
                        <a:pt x="97210" y="150747"/>
                      </a:cubicBezTo>
                      <a:cubicBezTo>
                        <a:pt x="86985" y="158807"/>
                        <a:pt x="74890" y="163926"/>
                        <a:pt x="62847" y="168624"/>
                      </a:cubicBezTo>
                      <a:cubicBezTo>
                        <a:pt x="40764" y="177230"/>
                        <a:pt x="15371" y="186479"/>
                        <a:pt x="3506" y="208766"/>
                      </a:cubicBezTo>
                      <a:cubicBezTo>
                        <a:pt x="2154" y="211307"/>
                        <a:pt x="1031" y="213981"/>
                        <a:pt x="144" y="216722"/>
                      </a:cubicBezTo>
                      <a:cubicBezTo>
                        <a:pt x="-927" y="220039"/>
                        <a:pt x="4289" y="221457"/>
                        <a:pt x="5353" y="218155"/>
                      </a:cubicBezTo>
                      <a:cubicBezTo>
                        <a:pt x="12748" y="195277"/>
                        <a:pt x="37129" y="184381"/>
                        <a:pt x="57750" y="176366"/>
                      </a:cubicBezTo>
                      <a:cubicBezTo>
                        <a:pt x="69925" y="171631"/>
                        <a:pt x="82352" y="167095"/>
                        <a:pt x="93412" y="160025"/>
                      </a:cubicBezTo>
                      <a:cubicBezTo>
                        <a:pt x="103800" y="153384"/>
                        <a:pt x="112555" y="144645"/>
                        <a:pt x="120054" y="134917"/>
                      </a:cubicBezTo>
                      <a:cubicBezTo>
                        <a:pt x="135148" y="115326"/>
                        <a:pt x="144738" y="92396"/>
                        <a:pt x="156315" y="70730"/>
                      </a:cubicBezTo>
                      <a:cubicBezTo>
                        <a:pt x="167353" y="50075"/>
                        <a:pt x="180807" y="29495"/>
                        <a:pt x="201568" y="17542"/>
                      </a:cubicBezTo>
                      <a:cubicBezTo>
                        <a:pt x="210891" y="12172"/>
                        <a:pt x="221154" y="8345"/>
                        <a:pt x="231770" y="6521"/>
                      </a:cubicBezTo>
                      <a:cubicBezTo>
                        <a:pt x="241545" y="4836"/>
                        <a:pt x="251977" y="5006"/>
                        <a:pt x="261264" y="8752"/>
                      </a:cubicBezTo>
                      <a:cubicBezTo>
                        <a:pt x="263340" y="9586"/>
                        <a:pt x="265409" y="10709"/>
                        <a:pt x="267315" y="11943"/>
                      </a:cubicBezTo>
                      <a:cubicBezTo>
                        <a:pt x="270240" y="13834"/>
                        <a:pt x="272959" y="9158"/>
                        <a:pt x="270041" y="7282"/>
                      </a:cubicBezTo>
                      <a:lnTo>
                        <a:pt x="270041" y="7282"/>
                      </a:lnTo>
                      <a:close/>
                    </a:path>
                  </a:pathLst>
                </a:custGeom>
                <a:grpFill/>
                <a:ln w="737" cap="flat">
                  <a:noFill/>
                  <a:prstDash val="solid"/>
                  <a:miter/>
                </a:ln>
              </p:spPr>
              <p:txBody>
                <a:bodyPr/>
                <a:lstStyle/>
                <a:p>
                  <a:endParaRPr lang="en-US"/>
                </a:p>
              </p:txBody>
            </p:sp>
            <p:sp>
              <p:nvSpPr>
                <p:cNvPr id="626" name="Freeform 625">
                  <a:extLst>
                    <a:ext uri="{FF2B5EF4-FFF2-40B4-BE49-F238E27FC236}">
                      <a16:creationId xmlns:a16="http://schemas.microsoft.com/office/drawing/2014/main" id="{0657817B-C0DD-4466-CC70-5DE3BB5B90A2}"/>
                    </a:ext>
                  </a:extLst>
                </p:cNvPr>
                <p:cNvSpPr/>
                <p:nvPr/>
              </p:nvSpPr>
              <p:spPr>
                <a:xfrm>
                  <a:off x="2706457" y="4681618"/>
                  <a:ext cx="37852" cy="88508"/>
                </a:xfrm>
                <a:custGeom>
                  <a:avLst/>
                  <a:gdLst>
                    <a:gd name="csX0" fmla="*/ 36529 w 37852"/>
                    <a:gd name="csY0" fmla="*/ 83478 h 88508"/>
                    <a:gd name="csX1" fmla="*/ 34630 w 37852"/>
                    <a:gd name="csY1" fmla="*/ 82141 h 88508"/>
                    <a:gd name="csX2" fmla="*/ 33855 w 37852"/>
                    <a:gd name="csY2" fmla="*/ 81564 h 88508"/>
                    <a:gd name="csX3" fmla="*/ 33397 w 37852"/>
                    <a:gd name="csY3" fmla="*/ 81217 h 88508"/>
                    <a:gd name="csX4" fmla="*/ 33485 w 37852"/>
                    <a:gd name="csY4" fmla="*/ 81284 h 88508"/>
                    <a:gd name="csX5" fmla="*/ 33182 w 37852"/>
                    <a:gd name="csY5" fmla="*/ 81047 h 88508"/>
                    <a:gd name="csX6" fmla="*/ 29717 w 37852"/>
                    <a:gd name="csY6" fmla="*/ 78129 h 88508"/>
                    <a:gd name="csX7" fmla="*/ 23334 w 37852"/>
                    <a:gd name="csY7" fmla="*/ 71599 h 88508"/>
                    <a:gd name="csX8" fmla="*/ 21974 w 37852"/>
                    <a:gd name="csY8" fmla="*/ 69974 h 88508"/>
                    <a:gd name="csX9" fmla="*/ 21250 w 37852"/>
                    <a:gd name="csY9" fmla="*/ 69073 h 88508"/>
                    <a:gd name="csX10" fmla="*/ 21014 w 37852"/>
                    <a:gd name="csY10" fmla="*/ 68770 h 88508"/>
                    <a:gd name="csX11" fmla="*/ 20851 w 37852"/>
                    <a:gd name="csY11" fmla="*/ 68556 h 88508"/>
                    <a:gd name="csX12" fmla="*/ 18170 w 37852"/>
                    <a:gd name="csY12" fmla="*/ 64788 h 88508"/>
                    <a:gd name="csX13" fmla="*/ 13596 w 37852"/>
                    <a:gd name="csY13" fmla="*/ 56965 h 88508"/>
                    <a:gd name="csX14" fmla="*/ 11690 w 37852"/>
                    <a:gd name="csY14" fmla="*/ 52954 h 88508"/>
                    <a:gd name="csX15" fmla="*/ 11461 w 37852"/>
                    <a:gd name="csY15" fmla="*/ 52422 h 88508"/>
                    <a:gd name="csX16" fmla="*/ 11432 w 37852"/>
                    <a:gd name="csY16" fmla="*/ 52356 h 88508"/>
                    <a:gd name="csX17" fmla="*/ 10988 w 37852"/>
                    <a:gd name="csY17" fmla="*/ 51284 h 88508"/>
                    <a:gd name="csX18" fmla="*/ 10153 w 37852"/>
                    <a:gd name="csY18" fmla="*/ 49120 h 88508"/>
                    <a:gd name="csX19" fmla="*/ 7501 w 37852"/>
                    <a:gd name="csY19" fmla="*/ 40440 h 88508"/>
                    <a:gd name="csX20" fmla="*/ 6570 w 37852"/>
                    <a:gd name="csY20" fmla="*/ 36097 h 88508"/>
                    <a:gd name="csX21" fmla="*/ 6186 w 37852"/>
                    <a:gd name="csY21" fmla="*/ 33814 h 88508"/>
                    <a:gd name="csX22" fmla="*/ 6046 w 37852"/>
                    <a:gd name="csY22" fmla="*/ 32861 h 88508"/>
                    <a:gd name="csX23" fmla="*/ 6038 w 37852"/>
                    <a:gd name="csY23" fmla="*/ 32817 h 88508"/>
                    <a:gd name="csX24" fmla="*/ 5942 w 37852"/>
                    <a:gd name="csY24" fmla="*/ 32048 h 88508"/>
                    <a:gd name="csX25" fmla="*/ 5388 w 37852"/>
                    <a:gd name="csY25" fmla="*/ 23014 h 88508"/>
                    <a:gd name="csX26" fmla="*/ 5551 w 37852"/>
                    <a:gd name="csY26" fmla="*/ 18013 h 88508"/>
                    <a:gd name="csX27" fmla="*/ 5780 w 37852"/>
                    <a:gd name="csY27" fmla="*/ 15331 h 88508"/>
                    <a:gd name="csX28" fmla="*/ 5913 w 37852"/>
                    <a:gd name="csY28" fmla="*/ 14186 h 88508"/>
                    <a:gd name="csX29" fmla="*/ 5987 w 37852"/>
                    <a:gd name="csY29" fmla="*/ 13610 h 88508"/>
                    <a:gd name="csX30" fmla="*/ 5964 w 37852"/>
                    <a:gd name="csY30" fmla="*/ 13758 h 88508"/>
                    <a:gd name="csX31" fmla="*/ 6016 w 37852"/>
                    <a:gd name="csY31" fmla="*/ 13374 h 88508"/>
                    <a:gd name="csX32" fmla="*/ 8203 w 37852"/>
                    <a:gd name="csY32" fmla="*/ 3401 h 88508"/>
                    <a:gd name="csX33" fmla="*/ 6319 w 37852"/>
                    <a:gd name="csY33" fmla="*/ 77 h 88508"/>
                    <a:gd name="csX34" fmla="*/ 2994 w 37852"/>
                    <a:gd name="csY34" fmla="*/ 1961 h 88508"/>
                    <a:gd name="csX35" fmla="*/ 1827 w 37852"/>
                    <a:gd name="csY35" fmla="*/ 39797 h 88508"/>
                    <a:gd name="csX36" fmla="*/ 18162 w 37852"/>
                    <a:gd name="csY36" fmla="*/ 73786 h 88508"/>
                    <a:gd name="csX37" fmla="*/ 33810 w 37852"/>
                    <a:gd name="csY37" fmla="*/ 88132 h 88508"/>
                    <a:gd name="csX38" fmla="*/ 37504 w 37852"/>
                    <a:gd name="csY38" fmla="*/ 87164 h 88508"/>
                    <a:gd name="csX39" fmla="*/ 36537 w 37852"/>
                    <a:gd name="csY39" fmla="*/ 83470 h 88508"/>
                    <a:gd name="csX40" fmla="*/ 36537 w 37852"/>
                    <a:gd name="csY40" fmla="*/ 83470 h 885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Lst>
                  <a:rect l="l" t="t" r="r" b="b"/>
                  <a:pathLst>
                    <a:path w="37852" h="88508">
                      <a:moveTo>
                        <a:pt x="36529" y="83478"/>
                      </a:moveTo>
                      <a:cubicBezTo>
                        <a:pt x="35886" y="83042"/>
                        <a:pt x="35258" y="82599"/>
                        <a:pt x="34630" y="82141"/>
                      </a:cubicBezTo>
                      <a:cubicBezTo>
                        <a:pt x="34372" y="81948"/>
                        <a:pt x="34113" y="81756"/>
                        <a:pt x="33855" y="81564"/>
                      </a:cubicBezTo>
                      <a:cubicBezTo>
                        <a:pt x="33700" y="81446"/>
                        <a:pt x="33544" y="81328"/>
                        <a:pt x="33397" y="81217"/>
                      </a:cubicBezTo>
                      <a:cubicBezTo>
                        <a:pt x="33160" y="81040"/>
                        <a:pt x="33190" y="81062"/>
                        <a:pt x="33485" y="81284"/>
                      </a:cubicBezTo>
                      <a:cubicBezTo>
                        <a:pt x="33382" y="81202"/>
                        <a:pt x="33286" y="81129"/>
                        <a:pt x="33182" y="81047"/>
                      </a:cubicBezTo>
                      <a:cubicBezTo>
                        <a:pt x="32000" y="80116"/>
                        <a:pt x="30840" y="79141"/>
                        <a:pt x="29717" y="78129"/>
                      </a:cubicBezTo>
                      <a:cubicBezTo>
                        <a:pt x="27449" y="76090"/>
                        <a:pt x="25321" y="73904"/>
                        <a:pt x="23334" y="71599"/>
                      </a:cubicBezTo>
                      <a:cubicBezTo>
                        <a:pt x="22876" y="71067"/>
                        <a:pt x="22418" y="70521"/>
                        <a:pt x="21974" y="69974"/>
                      </a:cubicBezTo>
                      <a:cubicBezTo>
                        <a:pt x="21731" y="69678"/>
                        <a:pt x="21494" y="69376"/>
                        <a:pt x="21250" y="69073"/>
                      </a:cubicBezTo>
                      <a:cubicBezTo>
                        <a:pt x="21177" y="68977"/>
                        <a:pt x="21095" y="68851"/>
                        <a:pt x="21014" y="68770"/>
                      </a:cubicBezTo>
                      <a:cubicBezTo>
                        <a:pt x="21524" y="69257"/>
                        <a:pt x="20962" y="68696"/>
                        <a:pt x="20851" y="68556"/>
                      </a:cubicBezTo>
                      <a:cubicBezTo>
                        <a:pt x="19921" y="67329"/>
                        <a:pt x="19027" y="66074"/>
                        <a:pt x="18170" y="64788"/>
                      </a:cubicBezTo>
                      <a:cubicBezTo>
                        <a:pt x="16492" y="62277"/>
                        <a:pt x="14971" y="59661"/>
                        <a:pt x="13596" y="56965"/>
                      </a:cubicBezTo>
                      <a:cubicBezTo>
                        <a:pt x="12924" y="55643"/>
                        <a:pt x="12289" y="54306"/>
                        <a:pt x="11690" y="52954"/>
                      </a:cubicBezTo>
                      <a:cubicBezTo>
                        <a:pt x="11609" y="52777"/>
                        <a:pt x="11535" y="52599"/>
                        <a:pt x="11461" y="52422"/>
                      </a:cubicBezTo>
                      <a:cubicBezTo>
                        <a:pt x="11409" y="52296"/>
                        <a:pt x="11136" y="51691"/>
                        <a:pt x="11432" y="52356"/>
                      </a:cubicBezTo>
                      <a:cubicBezTo>
                        <a:pt x="11276" y="52001"/>
                        <a:pt x="11136" y="51639"/>
                        <a:pt x="10988" y="51284"/>
                      </a:cubicBezTo>
                      <a:cubicBezTo>
                        <a:pt x="10700" y="50568"/>
                        <a:pt x="10419" y="49844"/>
                        <a:pt x="10153" y="49120"/>
                      </a:cubicBezTo>
                      <a:cubicBezTo>
                        <a:pt x="9104" y="46283"/>
                        <a:pt x="8218" y="43380"/>
                        <a:pt x="7501" y="40440"/>
                      </a:cubicBezTo>
                      <a:cubicBezTo>
                        <a:pt x="7146" y="39000"/>
                        <a:pt x="6836" y="37552"/>
                        <a:pt x="6570" y="36097"/>
                      </a:cubicBezTo>
                      <a:cubicBezTo>
                        <a:pt x="6430" y="35336"/>
                        <a:pt x="6297" y="34575"/>
                        <a:pt x="6186" y="33814"/>
                      </a:cubicBezTo>
                      <a:cubicBezTo>
                        <a:pt x="6134" y="33496"/>
                        <a:pt x="6090" y="33179"/>
                        <a:pt x="6046" y="32861"/>
                      </a:cubicBezTo>
                      <a:cubicBezTo>
                        <a:pt x="6023" y="32713"/>
                        <a:pt x="5898" y="32056"/>
                        <a:pt x="6038" y="32817"/>
                      </a:cubicBezTo>
                      <a:cubicBezTo>
                        <a:pt x="5994" y="32565"/>
                        <a:pt x="5972" y="32307"/>
                        <a:pt x="5942" y="32048"/>
                      </a:cubicBezTo>
                      <a:cubicBezTo>
                        <a:pt x="5580" y="29049"/>
                        <a:pt x="5388" y="26035"/>
                        <a:pt x="5388" y="23014"/>
                      </a:cubicBezTo>
                      <a:cubicBezTo>
                        <a:pt x="5388" y="21344"/>
                        <a:pt x="5440" y="19675"/>
                        <a:pt x="5551" y="18013"/>
                      </a:cubicBezTo>
                      <a:cubicBezTo>
                        <a:pt x="5610" y="17119"/>
                        <a:pt x="5684" y="16225"/>
                        <a:pt x="5780" y="15331"/>
                      </a:cubicBezTo>
                      <a:cubicBezTo>
                        <a:pt x="5817" y="14947"/>
                        <a:pt x="5861" y="14563"/>
                        <a:pt x="5913" y="14186"/>
                      </a:cubicBezTo>
                      <a:cubicBezTo>
                        <a:pt x="5935" y="13994"/>
                        <a:pt x="5957" y="13802"/>
                        <a:pt x="5987" y="13610"/>
                      </a:cubicBezTo>
                      <a:cubicBezTo>
                        <a:pt x="6023" y="13307"/>
                        <a:pt x="6016" y="13359"/>
                        <a:pt x="5964" y="13758"/>
                      </a:cubicBezTo>
                      <a:cubicBezTo>
                        <a:pt x="5979" y="13632"/>
                        <a:pt x="6001" y="13507"/>
                        <a:pt x="6016" y="13374"/>
                      </a:cubicBezTo>
                      <a:cubicBezTo>
                        <a:pt x="6496" y="9998"/>
                        <a:pt x="7235" y="6666"/>
                        <a:pt x="8203" y="3401"/>
                      </a:cubicBezTo>
                      <a:cubicBezTo>
                        <a:pt x="8609" y="2049"/>
                        <a:pt x="7715" y="394"/>
                        <a:pt x="6319" y="77"/>
                      </a:cubicBezTo>
                      <a:cubicBezTo>
                        <a:pt x="4863" y="-256"/>
                        <a:pt x="3430" y="513"/>
                        <a:pt x="2994" y="1961"/>
                      </a:cubicBezTo>
                      <a:cubicBezTo>
                        <a:pt x="-663" y="14216"/>
                        <a:pt x="-870" y="27328"/>
                        <a:pt x="1827" y="39797"/>
                      </a:cubicBezTo>
                      <a:cubicBezTo>
                        <a:pt x="4509" y="52215"/>
                        <a:pt x="10161" y="63931"/>
                        <a:pt x="18162" y="73786"/>
                      </a:cubicBezTo>
                      <a:cubicBezTo>
                        <a:pt x="22647" y="79304"/>
                        <a:pt x="27929" y="84135"/>
                        <a:pt x="33810" y="88132"/>
                      </a:cubicBezTo>
                      <a:cubicBezTo>
                        <a:pt x="34985" y="88929"/>
                        <a:pt x="36854" y="88390"/>
                        <a:pt x="37504" y="87164"/>
                      </a:cubicBezTo>
                      <a:cubicBezTo>
                        <a:pt x="38228" y="85797"/>
                        <a:pt x="37785" y="84320"/>
                        <a:pt x="36537" y="83470"/>
                      </a:cubicBezTo>
                      <a:lnTo>
                        <a:pt x="36537" y="83470"/>
                      </a:lnTo>
                      <a:close/>
                    </a:path>
                  </a:pathLst>
                </a:custGeom>
                <a:grpFill/>
                <a:ln w="737" cap="flat">
                  <a:noFill/>
                  <a:prstDash val="solid"/>
                  <a:miter/>
                </a:ln>
              </p:spPr>
              <p:txBody>
                <a:bodyPr/>
                <a:lstStyle/>
                <a:p>
                  <a:endParaRPr lang="en-US"/>
                </a:p>
              </p:txBody>
            </p:sp>
            <p:sp>
              <p:nvSpPr>
                <p:cNvPr id="627" name="Freeform 626">
                  <a:extLst>
                    <a:ext uri="{FF2B5EF4-FFF2-40B4-BE49-F238E27FC236}">
                      <a16:creationId xmlns:a16="http://schemas.microsoft.com/office/drawing/2014/main" id="{58D78DEA-CB3C-1877-9E6F-551DC736CBA1}"/>
                    </a:ext>
                  </a:extLst>
                </p:cNvPr>
                <p:cNvSpPr/>
                <p:nvPr/>
              </p:nvSpPr>
              <p:spPr>
                <a:xfrm>
                  <a:off x="2446851" y="4202948"/>
                  <a:ext cx="262761" cy="523320"/>
                </a:xfrm>
                <a:custGeom>
                  <a:avLst/>
                  <a:gdLst>
                    <a:gd name="csX0" fmla="*/ 259372 w 262761"/>
                    <a:gd name="csY0" fmla="*/ 510460 h 523320"/>
                    <a:gd name="csX1" fmla="*/ 161649 w 262761"/>
                    <a:gd name="csY1" fmla="*/ 513880 h 523320"/>
                    <a:gd name="csX2" fmla="*/ 103807 w 262761"/>
                    <a:gd name="csY2" fmla="*/ 469572 h 523320"/>
                    <a:gd name="csX3" fmla="*/ 97815 w 262761"/>
                    <a:gd name="csY3" fmla="*/ 385647 h 523320"/>
                    <a:gd name="csX4" fmla="*/ 91542 w 262761"/>
                    <a:gd name="csY4" fmla="*/ 365539 h 523320"/>
                    <a:gd name="csX5" fmla="*/ 81421 w 262761"/>
                    <a:gd name="csY5" fmla="*/ 351031 h 523320"/>
                    <a:gd name="csX6" fmla="*/ 59433 w 262761"/>
                    <a:gd name="csY6" fmla="*/ 323108 h 523320"/>
                    <a:gd name="csX7" fmla="*/ 58554 w 262761"/>
                    <a:gd name="csY7" fmla="*/ 294719 h 523320"/>
                    <a:gd name="csX8" fmla="*/ 74860 w 262761"/>
                    <a:gd name="csY8" fmla="*/ 271841 h 523320"/>
                    <a:gd name="csX9" fmla="*/ 103120 w 262761"/>
                    <a:gd name="csY9" fmla="*/ 224925 h 523320"/>
                    <a:gd name="csX10" fmla="*/ 58850 w 262761"/>
                    <a:gd name="csY10" fmla="*/ 182922 h 523320"/>
                    <a:gd name="csX11" fmla="*/ 25537 w 262761"/>
                    <a:gd name="csY11" fmla="*/ 170408 h 523320"/>
                    <a:gd name="csX12" fmla="*/ 5648 w 262761"/>
                    <a:gd name="csY12" fmla="*/ 145646 h 523320"/>
                    <a:gd name="csX13" fmla="*/ 21687 w 262761"/>
                    <a:gd name="csY13" fmla="*/ 116238 h 523320"/>
                    <a:gd name="csX14" fmla="*/ 36013 w 262761"/>
                    <a:gd name="csY14" fmla="*/ 103909 h 523320"/>
                    <a:gd name="csX15" fmla="*/ 47856 w 262761"/>
                    <a:gd name="csY15" fmla="*/ 89829 h 523320"/>
                    <a:gd name="csX16" fmla="*/ 60387 w 262761"/>
                    <a:gd name="csY16" fmla="*/ 18314 h 523320"/>
                    <a:gd name="csX17" fmla="*/ 54166 w 262761"/>
                    <a:gd name="csY17" fmla="*/ 1376 h 523320"/>
                    <a:gd name="csX18" fmla="*/ 49504 w 262761"/>
                    <a:gd name="csY18" fmla="*/ 4101 h 523320"/>
                    <a:gd name="csX19" fmla="*/ 49053 w 262761"/>
                    <a:gd name="csY19" fmla="*/ 76843 h 523320"/>
                    <a:gd name="csX20" fmla="*/ 25566 w 262761"/>
                    <a:gd name="csY20" fmla="*/ 105904 h 523320"/>
                    <a:gd name="csX21" fmla="*/ 1798 w 262761"/>
                    <a:gd name="csY21" fmla="*/ 133251 h 523320"/>
                    <a:gd name="csX22" fmla="*/ 38784 w 262761"/>
                    <a:gd name="csY22" fmla="*/ 182449 h 523320"/>
                    <a:gd name="csX23" fmla="*/ 72644 w 262761"/>
                    <a:gd name="csY23" fmla="*/ 193811 h 523320"/>
                    <a:gd name="csX24" fmla="*/ 96204 w 262761"/>
                    <a:gd name="csY24" fmla="*/ 215728 h 523320"/>
                    <a:gd name="csX25" fmla="*/ 75030 w 262761"/>
                    <a:gd name="csY25" fmla="*/ 263634 h 523320"/>
                    <a:gd name="csX26" fmla="*/ 50767 w 262761"/>
                    <a:gd name="csY26" fmla="*/ 314154 h 523320"/>
                    <a:gd name="csX27" fmla="*/ 67841 w 262761"/>
                    <a:gd name="csY27" fmla="*/ 343725 h 523320"/>
                    <a:gd name="csX28" fmla="*/ 89466 w 262761"/>
                    <a:gd name="csY28" fmla="*/ 374123 h 523320"/>
                    <a:gd name="csX29" fmla="*/ 92894 w 262761"/>
                    <a:gd name="csY29" fmla="*/ 417175 h 523320"/>
                    <a:gd name="csX30" fmla="*/ 94860 w 262761"/>
                    <a:gd name="csY30" fmla="*/ 460531 h 523320"/>
                    <a:gd name="csX31" fmla="*/ 144641 w 262761"/>
                    <a:gd name="csY31" fmla="*/ 513674 h 523320"/>
                    <a:gd name="csX32" fmla="*/ 236210 w 262761"/>
                    <a:gd name="csY32" fmla="*/ 519931 h 523320"/>
                    <a:gd name="csX33" fmla="*/ 260813 w 262761"/>
                    <a:gd name="csY33" fmla="*/ 515661 h 523320"/>
                    <a:gd name="csX34" fmla="*/ 259379 w 262761"/>
                    <a:gd name="csY34" fmla="*/ 510453 h 523320"/>
                    <a:gd name="csX35" fmla="*/ 259379 w 262761"/>
                    <a:gd name="csY35" fmla="*/ 510453 h 5233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262761" h="523320">
                      <a:moveTo>
                        <a:pt x="259372" y="510460"/>
                      </a:moveTo>
                      <a:cubicBezTo>
                        <a:pt x="227485" y="516429"/>
                        <a:pt x="193654" y="522309"/>
                        <a:pt x="161649" y="513880"/>
                      </a:cubicBezTo>
                      <a:cubicBezTo>
                        <a:pt x="137726" y="507579"/>
                        <a:pt x="114557" y="492502"/>
                        <a:pt x="103807" y="469572"/>
                      </a:cubicBezTo>
                      <a:cubicBezTo>
                        <a:pt x="91439" y="443186"/>
                        <a:pt x="101768" y="413364"/>
                        <a:pt x="97815" y="385647"/>
                      </a:cubicBezTo>
                      <a:cubicBezTo>
                        <a:pt x="96818" y="378652"/>
                        <a:pt x="94823" y="371818"/>
                        <a:pt x="91542" y="365539"/>
                      </a:cubicBezTo>
                      <a:cubicBezTo>
                        <a:pt x="88809" y="360302"/>
                        <a:pt x="85203" y="355552"/>
                        <a:pt x="81421" y="351031"/>
                      </a:cubicBezTo>
                      <a:cubicBezTo>
                        <a:pt x="73855" y="341982"/>
                        <a:pt x="64856" y="333730"/>
                        <a:pt x="59433" y="323108"/>
                      </a:cubicBezTo>
                      <a:cubicBezTo>
                        <a:pt x="54823" y="314088"/>
                        <a:pt x="54520" y="303990"/>
                        <a:pt x="58554" y="294719"/>
                      </a:cubicBezTo>
                      <a:cubicBezTo>
                        <a:pt x="62315" y="286083"/>
                        <a:pt x="68617" y="278777"/>
                        <a:pt x="74860" y="271841"/>
                      </a:cubicBezTo>
                      <a:cubicBezTo>
                        <a:pt x="86703" y="258699"/>
                        <a:pt x="103024" y="244080"/>
                        <a:pt x="103120" y="224925"/>
                      </a:cubicBezTo>
                      <a:cubicBezTo>
                        <a:pt x="103238" y="200548"/>
                        <a:pt x="78761" y="189186"/>
                        <a:pt x="58850" y="182922"/>
                      </a:cubicBezTo>
                      <a:cubicBezTo>
                        <a:pt x="47413" y="179324"/>
                        <a:pt x="35983" y="176547"/>
                        <a:pt x="25537" y="170408"/>
                      </a:cubicBezTo>
                      <a:cubicBezTo>
                        <a:pt x="16397" y="165038"/>
                        <a:pt x="6896" y="156860"/>
                        <a:pt x="5648" y="145646"/>
                      </a:cubicBezTo>
                      <a:cubicBezTo>
                        <a:pt x="4266" y="133251"/>
                        <a:pt x="13043" y="123788"/>
                        <a:pt x="21687" y="116238"/>
                      </a:cubicBezTo>
                      <a:cubicBezTo>
                        <a:pt x="26431" y="112094"/>
                        <a:pt x="31425" y="108238"/>
                        <a:pt x="36013" y="103909"/>
                      </a:cubicBezTo>
                      <a:cubicBezTo>
                        <a:pt x="40483" y="99691"/>
                        <a:pt x="44443" y="94934"/>
                        <a:pt x="47856" y="89829"/>
                      </a:cubicBezTo>
                      <a:cubicBezTo>
                        <a:pt x="61694" y="69167"/>
                        <a:pt x="66319" y="42448"/>
                        <a:pt x="60387" y="18314"/>
                      </a:cubicBezTo>
                      <a:cubicBezTo>
                        <a:pt x="58946" y="12456"/>
                        <a:pt x="56825" y="6790"/>
                        <a:pt x="54166" y="1376"/>
                      </a:cubicBezTo>
                      <a:cubicBezTo>
                        <a:pt x="52629" y="-1742"/>
                        <a:pt x="47967" y="991"/>
                        <a:pt x="49504" y="4101"/>
                      </a:cubicBezTo>
                      <a:cubicBezTo>
                        <a:pt x="60616" y="26684"/>
                        <a:pt x="59936" y="54304"/>
                        <a:pt x="49053" y="76843"/>
                      </a:cubicBezTo>
                      <a:cubicBezTo>
                        <a:pt x="43460" y="88433"/>
                        <a:pt x="35356" y="97667"/>
                        <a:pt x="25566" y="105904"/>
                      </a:cubicBezTo>
                      <a:cubicBezTo>
                        <a:pt x="16368" y="113638"/>
                        <a:pt x="5995" y="121513"/>
                        <a:pt x="1798" y="133251"/>
                      </a:cubicBezTo>
                      <a:cubicBezTo>
                        <a:pt x="-7104" y="158138"/>
                        <a:pt x="18917" y="175247"/>
                        <a:pt x="38784" y="182449"/>
                      </a:cubicBezTo>
                      <a:cubicBezTo>
                        <a:pt x="49999" y="186519"/>
                        <a:pt x="61739" y="188795"/>
                        <a:pt x="72644" y="193811"/>
                      </a:cubicBezTo>
                      <a:cubicBezTo>
                        <a:pt x="82462" y="198324"/>
                        <a:pt x="92577" y="204995"/>
                        <a:pt x="96204" y="215728"/>
                      </a:cubicBezTo>
                      <a:cubicBezTo>
                        <a:pt x="102632" y="234743"/>
                        <a:pt x="86762" y="250832"/>
                        <a:pt x="75030" y="263634"/>
                      </a:cubicBezTo>
                      <a:cubicBezTo>
                        <a:pt x="62285" y="277544"/>
                        <a:pt x="47383" y="293714"/>
                        <a:pt x="50767" y="314154"/>
                      </a:cubicBezTo>
                      <a:cubicBezTo>
                        <a:pt x="52681" y="325708"/>
                        <a:pt x="60327" y="335178"/>
                        <a:pt x="67841" y="343725"/>
                      </a:cubicBezTo>
                      <a:cubicBezTo>
                        <a:pt x="76049" y="353063"/>
                        <a:pt x="85144" y="362193"/>
                        <a:pt x="89466" y="374123"/>
                      </a:cubicBezTo>
                      <a:cubicBezTo>
                        <a:pt x="94446" y="387878"/>
                        <a:pt x="93648" y="402815"/>
                        <a:pt x="92894" y="417175"/>
                      </a:cubicBezTo>
                      <a:cubicBezTo>
                        <a:pt x="92133" y="431610"/>
                        <a:pt x="91188" y="446384"/>
                        <a:pt x="94860" y="460531"/>
                      </a:cubicBezTo>
                      <a:cubicBezTo>
                        <a:pt x="101295" y="485278"/>
                        <a:pt x="121738" y="503834"/>
                        <a:pt x="144641" y="513674"/>
                      </a:cubicBezTo>
                      <a:cubicBezTo>
                        <a:pt x="173551" y="526084"/>
                        <a:pt x="205741" y="524562"/>
                        <a:pt x="236210" y="519931"/>
                      </a:cubicBezTo>
                      <a:cubicBezTo>
                        <a:pt x="244440" y="518682"/>
                        <a:pt x="252626" y="517190"/>
                        <a:pt x="260813" y="515661"/>
                      </a:cubicBezTo>
                      <a:cubicBezTo>
                        <a:pt x="264226" y="515026"/>
                        <a:pt x="262778" y="509818"/>
                        <a:pt x="259379" y="510453"/>
                      </a:cubicBezTo>
                      <a:lnTo>
                        <a:pt x="259379" y="510453"/>
                      </a:lnTo>
                      <a:close/>
                    </a:path>
                  </a:pathLst>
                </a:custGeom>
                <a:grpFill/>
                <a:ln w="737" cap="flat">
                  <a:noFill/>
                  <a:prstDash val="solid"/>
                  <a:miter/>
                </a:ln>
              </p:spPr>
              <p:txBody>
                <a:bodyPr/>
                <a:lstStyle/>
                <a:p>
                  <a:endParaRPr lang="en-US"/>
                </a:p>
              </p:txBody>
            </p:sp>
            <p:sp>
              <p:nvSpPr>
                <p:cNvPr id="628" name="Freeform 627">
                  <a:extLst>
                    <a:ext uri="{FF2B5EF4-FFF2-40B4-BE49-F238E27FC236}">
                      <a16:creationId xmlns:a16="http://schemas.microsoft.com/office/drawing/2014/main" id="{A9DC832E-52AD-0050-1F68-8F07617F7147}"/>
                    </a:ext>
                  </a:extLst>
                </p:cNvPr>
                <p:cNvSpPr/>
                <p:nvPr/>
              </p:nvSpPr>
              <p:spPr>
                <a:xfrm>
                  <a:off x="2467909" y="4686756"/>
                  <a:ext cx="90938" cy="53329"/>
                </a:xfrm>
                <a:custGeom>
                  <a:avLst/>
                  <a:gdLst>
                    <a:gd name="csX0" fmla="*/ 85660 w 90938"/>
                    <a:gd name="csY0" fmla="*/ 1949 h 53329"/>
                    <a:gd name="csX1" fmla="*/ 84884 w 90938"/>
                    <a:gd name="csY1" fmla="*/ 4416 h 53329"/>
                    <a:gd name="csX2" fmla="*/ 84862 w 90938"/>
                    <a:gd name="csY2" fmla="*/ 4468 h 53329"/>
                    <a:gd name="csX3" fmla="*/ 84611 w 90938"/>
                    <a:gd name="csY3" fmla="*/ 5000 h 53329"/>
                    <a:gd name="csX4" fmla="*/ 83983 w 90938"/>
                    <a:gd name="csY4" fmla="*/ 6175 h 53329"/>
                    <a:gd name="csX5" fmla="*/ 83370 w 90938"/>
                    <a:gd name="csY5" fmla="*/ 7157 h 53329"/>
                    <a:gd name="csX6" fmla="*/ 82993 w 90938"/>
                    <a:gd name="csY6" fmla="*/ 7696 h 53329"/>
                    <a:gd name="csX7" fmla="*/ 82845 w 90938"/>
                    <a:gd name="csY7" fmla="*/ 7896 h 53329"/>
                    <a:gd name="csX8" fmla="*/ 82912 w 90938"/>
                    <a:gd name="csY8" fmla="*/ 7807 h 53329"/>
                    <a:gd name="csX9" fmla="*/ 82166 w 90938"/>
                    <a:gd name="csY9" fmla="*/ 8694 h 53329"/>
                    <a:gd name="csX10" fmla="*/ 81249 w 90938"/>
                    <a:gd name="csY10" fmla="*/ 9654 h 53329"/>
                    <a:gd name="csX11" fmla="*/ 80392 w 90938"/>
                    <a:gd name="csY11" fmla="*/ 10452 h 53329"/>
                    <a:gd name="csX12" fmla="*/ 79883 w 90938"/>
                    <a:gd name="csY12" fmla="*/ 10888 h 53329"/>
                    <a:gd name="csX13" fmla="*/ 79358 w 90938"/>
                    <a:gd name="csY13" fmla="*/ 11309 h 53329"/>
                    <a:gd name="csX14" fmla="*/ 79498 w 90938"/>
                    <a:gd name="csY14" fmla="*/ 11198 h 53329"/>
                    <a:gd name="csX15" fmla="*/ 79291 w 90938"/>
                    <a:gd name="csY15" fmla="*/ 11353 h 53329"/>
                    <a:gd name="csX16" fmla="*/ 78804 w 90938"/>
                    <a:gd name="csY16" fmla="*/ 11700 h 53329"/>
                    <a:gd name="csX17" fmla="*/ 77659 w 90938"/>
                    <a:gd name="csY17" fmla="*/ 12454 h 53329"/>
                    <a:gd name="csX18" fmla="*/ 75383 w 90938"/>
                    <a:gd name="csY18" fmla="*/ 13732 h 53329"/>
                    <a:gd name="csX19" fmla="*/ 74275 w 90938"/>
                    <a:gd name="csY19" fmla="*/ 14271 h 53329"/>
                    <a:gd name="csX20" fmla="*/ 73625 w 90938"/>
                    <a:gd name="csY20" fmla="*/ 14559 h 53329"/>
                    <a:gd name="csX21" fmla="*/ 73625 w 90938"/>
                    <a:gd name="csY21" fmla="*/ 14559 h 53329"/>
                    <a:gd name="csX22" fmla="*/ 73455 w 90938"/>
                    <a:gd name="csY22" fmla="*/ 14625 h 53329"/>
                    <a:gd name="csX23" fmla="*/ 68298 w 90938"/>
                    <a:gd name="csY23" fmla="*/ 16280 h 53329"/>
                    <a:gd name="csX24" fmla="*/ 65616 w 90938"/>
                    <a:gd name="csY24" fmla="*/ 16856 h 53329"/>
                    <a:gd name="csX25" fmla="*/ 64353 w 90938"/>
                    <a:gd name="csY25" fmla="*/ 17071 h 53329"/>
                    <a:gd name="csX26" fmla="*/ 63717 w 90938"/>
                    <a:gd name="csY26" fmla="*/ 17167 h 53329"/>
                    <a:gd name="csX27" fmla="*/ 63895 w 90938"/>
                    <a:gd name="csY27" fmla="*/ 17144 h 53329"/>
                    <a:gd name="csX28" fmla="*/ 63444 w 90938"/>
                    <a:gd name="csY28" fmla="*/ 17204 h 53329"/>
                    <a:gd name="csX29" fmla="*/ 50988 w 90938"/>
                    <a:gd name="csY29" fmla="*/ 17204 h 53329"/>
                    <a:gd name="csX30" fmla="*/ 20903 w 90938"/>
                    <a:gd name="csY30" fmla="*/ 17048 h 53329"/>
                    <a:gd name="csX31" fmla="*/ 9939 w 90938"/>
                    <a:gd name="csY31" fmla="*/ 22271 h 53329"/>
                    <a:gd name="csX32" fmla="*/ 3016 w 90938"/>
                    <a:gd name="csY32" fmla="*/ 30464 h 53329"/>
                    <a:gd name="csX33" fmla="*/ 2735 w 90938"/>
                    <a:gd name="csY33" fmla="*/ 50298 h 53329"/>
                    <a:gd name="csX34" fmla="*/ 4642 w 90938"/>
                    <a:gd name="csY34" fmla="*/ 52551 h 53329"/>
                    <a:gd name="csX35" fmla="*/ 8461 w 90938"/>
                    <a:gd name="csY35" fmla="*/ 52551 h 53329"/>
                    <a:gd name="csX36" fmla="*/ 8461 w 90938"/>
                    <a:gd name="csY36" fmla="*/ 48732 h 53329"/>
                    <a:gd name="csX37" fmla="*/ 7671 w 90938"/>
                    <a:gd name="csY37" fmla="*/ 47897 h 53329"/>
                    <a:gd name="csX38" fmla="*/ 7264 w 90938"/>
                    <a:gd name="csY38" fmla="*/ 47402 h 53329"/>
                    <a:gd name="csX39" fmla="*/ 7449 w 90938"/>
                    <a:gd name="csY39" fmla="*/ 47631 h 53329"/>
                    <a:gd name="csX40" fmla="*/ 7220 w 90938"/>
                    <a:gd name="csY40" fmla="*/ 47314 h 53329"/>
                    <a:gd name="csX41" fmla="*/ 6134 w 90938"/>
                    <a:gd name="csY41" fmla="*/ 45378 h 53329"/>
                    <a:gd name="csX42" fmla="*/ 6230 w 90938"/>
                    <a:gd name="csY42" fmla="*/ 45607 h 53329"/>
                    <a:gd name="csX43" fmla="*/ 6149 w 90938"/>
                    <a:gd name="csY43" fmla="*/ 45400 h 53329"/>
                    <a:gd name="csX44" fmla="*/ 5949 w 90938"/>
                    <a:gd name="csY44" fmla="*/ 44832 h 53329"/>
                    <a:gd name="csX45" fmla="*/ 5646 w 90938"/>
                    <a:gd name="csY45" fmla="*/ 43746 h 53329"/>
                    <a:gd name="csX46" fmla="*/ 5447 w 90938"/>
                    <a:gd name="csY46" fmla="*/ 42711 h 53329"/>
                    <a:gd name="csX47" fmla="*/ 5484 w 90938"/>
                    <a:gd name="csY47" fmla="*/ 42985 h 53329"/>
                    <a:gd name="csX48" fmla="*/ 5462 w 90938"/>
                    <a:gd name="csY48" fmla="*/ 42763 h 53329"/>
                    <a:gd name="csX49" fmla="*/ 5417 w 90938"/>
                    <a:gd name="csY49" fmla="*/ 42157 h 53329"/>
                    <a:gd name="csX50" fmla="*/ 5462 w 90938"/>
                    <a:gd name="csY50" fmla="*/ 39860 h 53329"/>
                    <a:gd name="csX51" fmla="*/ 5521 w 90938"/>
                    <a:gd name="csY51" fmla="*/ 39321 h 53329"/>
                    <a:gd name="csX52" fmla="*/ 5491 w 90938"/>
                    <a:gd name="csY52" fmla="*/ 39572 h 53329"/>
                    <a:gd name="csX53" fmla="*/ 5528 w 90938"/>
                    <a:gd name="csY53" fmla="*/ 39343 h 53329"/>
                    <a:gd name="csX54" fmla="*/ 5779 w 90938"/>
                    <a:gd name="csY54" fmla="*/ 38102 h 53329"/>
                    <a:gd name="csX55" fmla="*/ 6452 w 90938"/>
                    <a:gd name="csY55" fmla="*/ 35864 h 53329"/>
                    <a:gd name="csX56" fmla="*/ 6651 w 90938"/>
                    <a:gd name="csY56" fmla="*/ 35324 h 53329"/>
                    <a:gd name="csX57" fmla="*/ 6777 w 90938"/>
                    <a:gd name="csY57" fmla="*/ 35021 h 53329"/>
                    <a:gd name="csX58" fmla="*/ 6666 w 90938"/>
                    <a:gd name="csY58" fmla="*/ 35287 h 53329"/>
                    <a:gd name="csX59" fmla="*/ 7227 w 90938"/>
                    <a:gd name="csY59" fmla="*/ 34083 h 53329"/>
                    <a:gd name="csX60" fmla="*/ 8432 w 90938"/>
                    <a:gd name="csY60" fmla="*/ 31956 h 53329"/>
                    <a:gd name="csX61" fmla="*/ 9089 w 90938"/>
                    <a:gd name="csY61" fmla="*/ 30966 h 53329"/>
                    <a:gd name="csX62" fmla="*/ 9488 w 90938"/>
                    <a:gd name="csY62" fmla="*/ 30412 h 53329"/>
                    <a:gd name="csX63" fmla="*/ 9643 w 90938"/>
                    <a:gd name="csY63" fmla="*/ 30205 h 53329"/>
                    <a:gd name="csX64" fmla="*/ 9592 w 90938"/>
                    <a:gd name="csY64" fmla="*/ 30279 h 53329"/>
                    <a:gd name="csX65" fmla="*/ 13108 w 90938"/>
                    <a:gd name="csY65" fmla="*/ 26637 h 53329"/>
                    <a:gd name="csX66" fmla="*/ 13574 w 90938"/>
                    <a:gd name="csY66" fmla="*/ 26253 h 53329"/>
                    <a:gd name="csX67" fmla="*/ 13840 w 90938"/>
                    <a:gd name="csY67" fmla="*/ 26039 h 53329"/>
                    <a:gd name="csX68" fmla="*/ 13633 w 90938"/>
                    <a:gd name="csY68" fmla="*/ 26201 h 53329"/>
                    <a:gd name="csX69" fmla="*/ 14675 w 90938"/>
                    <a:gd name="csY69" fmla="*/ 25455 h 53329"/>
                    <a:gd name="csX70" fmla="*/ 16862 w 90938"/>
                    <a:gd name="csY70" fmla="*/ 24148 h 53329"/>
                    <a:gd name="csX71" fmla="*/ 17918 w 90938"/>
                    <a:gd name="csY71" fmla="*/ 23630 h 53329"/>
                    <a:gd name="csX72" fmla="*/ 18228 w 90938"/>
                    <a:gd name="csY72" fmla="*/ 23497 h 53329"/>
                    <a:gd name="csX73" fmla="*/ 17970 w 90938"/>
                    <a:gd name="csY73" fmla="*/ 23608 h 53329"/>
                    <a:gd name="csX74" fmla="*/ 18672 w 90938"/>
                    <a:gd name="csY74" fmla="*/ 23335 h 53329"/>
                    <a:gd name="csX75" fmla="*/ 21878 w 90938"/>
                    <a:gd name="csY75" fmla="*/ 22382 h 53329"/>
                    <a:gd name="csX76" fmla="*/ 25491 w 90938"/>
                    <a:gd name="csY76" fmla="*/ 21680 h 53329"/>
                    <a:gd name="csX77" fmla="*/ 25380 w 90938"/>
                    <a:gd name="csY77" fmla="*/ 21695 h 53329"/>
                    <a:gd name="csX78" fmla="*/ 25868 w 90938"/>
                    <a:gd name="csY78" fmla="*/ 21636 h 53329"/>
                    <a:gd name="csX79" fmla="*/ 26717 w 90938"/>
                    <a:gd name="csY79" fmla="*/ 21540 h 53329"/>
                    <a:gd name="csX80" fmla="*/ 28550 w 90938"/>
                    <a:gd name="csY80" fmla="*/ 21392 h 53329"/>
                    <a:gd name="csX81" fmla="*/ 35849 w 90938"/>
                    <a:gd name="csY81" fmla="*/ 21370 h 53329"/>
                    <a:gd name="csX82" fmla="*/ 50758 w 90938"/>
                    <a:gd name="csY82" fmla="*/ 22604 h 53329"/>
                    <a:gd name="csX83" fmla="*/ 63097 w 90938"/>
                    <a:gd name="csY83" fmla="*/ 22670 h 53329"/>
                    <a:gd name="csX84" fmla="*/ 74068 w 90938"/>
                    <a:gd name="csY84" fmla="*/ 20188 h 53329"/>
                    <a:gd name="csX85" fmla="*/ 83835 w 90938"/>
                    <a:gd name="csY85" fmla="*/ 14625 h 53329"/>
                    <a:gd name="csX86" fmla="*/ 90123 w 90938"/>
                    <a:gd name="csY86" fmla="*/ 5783 h 53329"/>
                    <a:gd name="csX87" fmla="*/ 90861 w 90938"/>
                    <a:gd name="csY87" fmla="*/ 3397 h 53329"/>
                    <a:gd name="csX88" fmla="*/ 88977 w 90938"/>
                    <a:gd name="csY88" fmla="*/ 73 h 53329"/>
                    <a:gd name="csX89" fmla="*/ 85653 w 90938"/>
                    <a:gd name="csY89" fmla="*/ 1957 h 53329"/>
                    <a:gd name="csX90" fmla="*/ 85653 w 90938"/>
                    <a:gd name="csY90" fmla="*/ 1957 h 5332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Lst>
                  <a:rect l="l" t="t" r="r" b="b"/>
                  <a:pathLst>
                    <a:path w="90938" h="53329">
                      <a:moveTo>
                        <a:pt x="85660" y="1949"/>
                      </a:moveTo>
                      <a:cubicBezTo>
                        <a:pt x="85453" y="2791"/>
                        <a:pt x="85187" y="3604"/>
                        <a:pt x="84884" y="4416"/>
                      </a:cubicBezTo>
                      <a:cubicBezTo>
                        <a:pt x="84722" y="4867"/>
                        <a:pt x="85113" y="3914"/>
                        <a:pt x="84862" y="4468"/>
                      </a:cubicBezTo>
                      <a:cubicBezTo>
                        <a:pt x="84781" y="4645"/>
                        <a:pt x="84700" y="4823"/>
                        <a:pt x="84611" y="5000"/>
                      </a:cubicBezTo>
                      <a:cubicBezTo>
                        <a:pt x="84419" y="5399"/>
                        <a:pt x="84205" y="5790"/>
                        <a:pt x="83983" y="6175"/>
                      </a:cubicBezTo>
                      <a:cubicBezTo>
                        <a:pt x="83791" y="6507"/>
                        <a:pt x="83584" y="6839"/>
                        <a:pt x="83370" y="7157"/>
                      </a:cubicBezTo>
                      <a:cubicBezTo>
                        <a:pt x="83244" y="7342"/>
                        <a:pt x="83119" y="7519"/>
                        <a:pt x="82993" y="7696"/>
                      </a:cubicBezTo>
                      <a:cubicBezTo>
                        <a:pt x="82941" y="7763"/>
                        <a:pt x="82897" y="7829"/>
                        <a:pt x="82845" y="7896"/>
                      </a:cubicBezTo>
                      <a:cubicBezTo>
                        <a:pt x="82572" y="8273"/>
                        <a:pt x="82757" y="7896"/>
                        <a:pt x="82912" y="7807"/>
                      </a:cubicBezTo>
                      <a:cubicBezTo>
                        <a:pt x="82653" y="7940"/>
                        <a:pt x="82365" y="8465"/>
                        <a:pt x="82166" y="8694"/>
                      </a:cubicBezTo>
                      <a:cubicBezTo>
                        <a:pt x="81870" y="9026"/>
                        <a:pt x="81567" y="9344"/>
                        <a:pt x="81249" y="9654"/>
                      </a:cubicBezTo>
                      <a:cubicBezTo>
                        <a:pt x="80969" y="9927"/>
                        <a:pt x="80688" y="10193"/>
                        <a:pt x="80392" y="10452"/>
                      </a:cubicBezTo>
                      <a:cubicBezTo>
                        <a:pt x="80222" y="10599"/>
                        <a:pt x="80052" y="10747"/>
                        <a:pt x="79883" y="10888"/>
                      </a:cubicBezTo>
                      <a:cubicBezTo>
                        <a:pt x="79757" y="10991"/>
                        <a:pt x="79410" y="11168"/>
                        <a:pt x="79358" y="11309"/>
                      </a:cubicBezTo>
                      <a:cubicBezTo>
                        <a:pt x="79373" y="11272"/>
                        <a:pt x="79883" y="10917"/>
                        <a:pt x="79498" y="11198"/>
                      </a:cubicBezTo>
                      <a:cubicBezTo>
                        <a:pt x="79432" y="11250"/>
                        <a:pt x="79365" y="11301"/>
                        <a:pt x="79291" y="11353"/>
                      </a:cubicBezTo>
                      <a:cubicBezTo>
                        <a:pt x="79129" y="11471"/>
                        <a:pt x="78966" y="11589"/>
                        <a:pt x="78804" y="11700"/>
                      </a:cubicBezTo>
                      <a:cubicBezTo>
                        <a:pt x="78427" y="11966"/>
                        <a:pt x="78050" y="12217"/>
                        <a:pt x="77659" y="12454"/>
                      </a:cubicBezTo>
                      <a:cubicBezTo>
                        <a:pt x="76920" y="12912"/>
                        <a:pt x="76159" y="13340"/>
                        <a:pt x="75383" y="13732"/>
                      </a:cubicBezTo>
                      <a:cubicBezTo>
                        <a:pt x="75014" y="13916"/>
                        <a:pt x="74644" y="14094"/>
                        <a:pt x="74275" y="14271"/>
                      </a:cubicBezTo>
                      <a:cubicBezTo>
                        <a:pt x="74061" y="14367"/>
                        <a:pt x="73846" y="14463"/>
                        <a:pt x="73625" y="14559"/>
                      </a:cubicBezTo>
                      <a:cubicBezTo>
                        <a:pt x="73551" y="14589"/>
                        <a:pt x="73263" y="14699"/>
                        <a:pt x="73625" y="14559"/>
                      </a:cubicBezTo>
                      <a:cubicBezTo>
                        <a:pt x="74031" y="14404"/>
                        <a:pt x="73543" y="14589"/>
                        <a:pt x="73455" y="14625"/>
                      </a:cubicBezTo>
                      <a:cubicBezTo>
                        <a:pt x="71778" y="15298"/>
                        <a:pt x="70049" y="15852"/>
                        <a:pt x="68298" y="16280"/>
                      </a:cubicBezTo>
                      <a:cubicBezTo>
                        <a:pt x="67411" y="16502"/>
                        <a:pt x="66517" y="16694"/>
                        <a:pt x="65616" y="16856"/>
                      </a:cubicBezTo>
                      <a:cubicBezTo>
                        <a:pt x="65195" y="16930"/>
                        <a:pt x="64774" y="17004"/>
                        <a:pt x="64353" y="17071"/>
                      </a:cubicBezTo>
                      <a:cubicBezTo>
                        <a:pt x="64138" y="17100"/>
                        <a:pt x="63931" y="17130"/>
                        <a:pt x="63717" y="17167"/>
                      </a:cubicBezTo>
                      <a:cubicBezTo>
                        <a:pt x="63348" y="17218"/>
                        <a:pt x="64264" y="17100"/>
                        <a:pt x="63895" y="17144"/>
                      </a:cubicBezTo>
                      <a:cubicBezTo>
                        <a:pt x="63747" y="17159"/>
                        <a:pt x="63592" y="17181"/>
                        <a:pt x="63444" y="17204"/>
                      </a:cubicBezTo>
                      <a:cubicBezTo>
                        <a:pt x="59299" y="17691"/>
                        <a:pt x="55140" y="17521"/>
                        <a:pt x="50988" y="17204"/>
                      </a:cubicBezTo>
                      <a:cubicBezTo>
                        <a:pt x="40984" y="16428"/>
                        <a:pt x="30833" y="14751"/>
                        <a:pt x="20903" y="17048"/>
                      </a:cubicBezTo>
                      <a:cubicBezTo>
                        <a:pt x="16839" y="17987"/>
                        <a:pt x="13204" y="19678"/>
                        <a:pt x="9939" y="22271"/>
                      </a:cubicBezTo>
                      <a:cubicBezTo>
                        <a:pt x="7139" y="24495"/>
                        <a:pt x="4752" y="27346"/>
                        <a:pt x="3016" y="30464"/>
                      </a:cubicBezTo>
                      <a:cubicBezTo>
                        <a:pt x="-309" y="36447"/>
                        <a:pt x="-1535" y="44425"/>
                        <a:pt x="2735" y="50298"/>
                      </a:cubicBezTo>
                      <a:cubicBezTo>
                        <a:pt x="3319" y="51096"/>
                        <a:pt x="3940" y="51857"/>
                        <a:pt x="4642" y="52551"/>
                      </a:cubicBezTo>
                      <a:cubicBezTo>
                        <a:pt x="5654" y="53541"/>
                        <a:pt x="7464" y="53637"/>
                        <a:pt x="8461" y="52551"/>
                      </a:cubicBezTo>
                      <a:cubicBezTo>
                        <a:pt x="9444" y="51480"/>
                        <a:pt x="9540" y="49788"/>
                        <a:pt x="8461" y="48732"/>
                      </a:cubicBezTo>
                      <a:cubicBezTo>
                        <a:pt x="8188" y="48466"/>
                        <a:pt x="7922" y="48193"/>
                        <a:pt x="7671" y="47897"/>
                      </a:cubicBezTo>
                      <a:cubicBezTo>
                        <a:pt x="7538" y="47742"/>
                        <a:pt x="7412" y="47535"/>
                        <a:pt x="7264" y="47402"/>
                      </a:cubicBezTo>
                      <a:cubicBezTo>
                        <a:pt x="7264" y="47402"/>
                        <a:pt x="7597" y="47875"/>
                        <a:pt x="7449" y="47631"/>
                      </a:cubicBezTo>
                      <a:cubicBezTo>
                        <a:pt x="7383" y="47520"/>
                        <a:pt x="7294" y="47417"/>
                        <a:pt x="7220" y="47314"/>
                      </a:cubicBezTo>
                      <a:cubicBezTo>
                        <a:pt x="6791" y="46693"/>
                        <a:pt x="6481" y="46036"/>
                        <a:pt x="6134" y="45378"/>
                      </a:cubicBezTo>
                      <a:cubicBezTo>
                        <a:pt x="5971" y="45075"/>
                        <a:pt x="6341" y="45925"/>
                        <a:pt x="6230" y="45607"/>
                      </a:cubicBezTo>
                      <a:cubicBezTo>
                        <a:pt x="6208" y="45533"/>
                        <a:pt x="6171" y="45467"/>
                        <a:pt x="6149" y="45400"/>
                      </a:cubicBezTo>
                      <a:cubicBezTo>
                        <a:pt x="6075" y="45216"/>
                        <a:pt x="6008" y="45024"/>
                        <a:pt x="5949" y="44832"/>
                      </a:cubicBezTo>
                      <a:cubicBezTo>
                        <a:pt x="5831" y="44477"/>
                        <a:pt x="5735" y="44115"/>
                        <a:pt x="5646" y="43746"/>
                      </a:cubicBezTo>
                      <a:cubicBezTo>
                        <a:pt x="5565" y="43406"/>
                        <a:pt x="5521" y="43059"/>
                        <a:pt x="5447" y="42711"/>
                      </a:cubicBezTo>
                      <a:cubicBezTo>
                        <a:pt x="5380" y="42372"/>
                        <a:pt x="5513" y="43332"/>
                        <a:pt x="5484" y="42985"/>
                      </a:cubicBezTo>
                      <a:cubicBezTo>
                        <a:pt x="5484" y="42911"/>
                        <a:pt x="5469" y="42837"/>
                        <a:pt x="5462" y="42763"/>
                      </a:cubicBezTo>
                      <a:cubicBezTo>
                        <a:pt x="5439" y="42564"/>
                        <a:pt x="5425" y="42364"/>
                        <a:pt x="5417" y="42157"/>
                      </a:cubicBezTo>
                      <a:cubicBezTo>
                        <a:pt x="5373" y="41389"/>
                        <a:pt x="5388" y="40621"/>
                        <a:pt x="5462" y="39860"/>
                      </a:cubicBezTo>
                      <a:cubicBezTo>
                        <a:pt x="5476" y="39683"/>
                        <a:pt x="5506" y="39498"/>
                        <a:pt x="5521" y="39321"/>
                      </a:cubicBezTo>
                      <a:cubicBezTo>
                        <a:pt x="5550" y="38966"/>
                        <a:pt x="5425" y="39919"/>
                        <a:pt x="5491" y="39572"/>
                      </a:cubicBezTo>
                      <a:cubicBezTo>
                        <a:pt x="5506" y="39498"/>
                        <a:pt x="5513" y="39417"/>
                        <a:pt x="5528" y="39343"/>
                      </a:cubicBezTo>
                      <a:cubicBezTo>
                        <a:pt x="5595" y="38929"/>
                        <a:pt x="5683" y="38516"/>
                        <a:pt x="5779" y="38102"/>
                      </a:cubicBezTo>
                      <a:cubicBezTo>
                        <a:pt x="5957" y="37341"/>
                        <a:pt x="6186" y="36595"/>
                        <a:pt x="6452" y="35864"/>
                      </a:cubicBezTo>
                      <a:cubicBezTo>
                        <a:pt x="6518" y="35686"/>
                        <a:pt x="6585" y="35509"/>
                        <a:pt x="6651" y="35324"/>
                      </a:cubicBezTo>
                      <a:cubicBezTo>
                        <a:pt x="6688" y="35236"/>
                        <a:pt x="6762" y="35103"/>
                        <a:pt x="6777" y="35021"/>
                      </a:cubicBezTo>
                      <a:cubicBezTo>
                        <a:pt x="6777" y="35007"/>
                        <a:pt x="6540" y="35553"/>
                        <a:pt x="6666" y="35287"/>
                      </a:cubicBezTo>
                      <a:cubicBezTo>
                        <a:pt x="6851" y="34881"/>
                        <a:pt x="7028" y="34482"/>
                        <a:pt x="7227" y="34083"/>
                      </a:cubicBezTo>
                      <a:cubicBezTo>
                        <a:pt x="7589" y="33352"/>
                        <a:pt x="7996" y="32650"/>
                        <a:pt x="8432" y="31956"/>
                      </a:cubicBezTo>
                      <a:cubicBezTo>
                        <a:pt x="8646" y="31623"/>
                        <a:pt x="8868" y="31291"/>
                        <a:pt x="9089" y="30966"/>
                      </a:cubicBezTo>
                      <a:cubicBezTo>
                        <a:pt x="9222" y="30781"/>
                        <a:pt x="9355" y="30596"/>
                        <a:pt x="9488" y="30412"/>
                      </a:cubicBezTo>
                      <a:cubicBezTo>
                        <a:pt x="9540" y="30345"/>
                        <a:pt x="9592" y="30279"/>
                        <a:pt x="9643" y="30205"/>
                      </a:cubicBezTo>
                      <a:cubicBezTo>
                        <a:pt x="9835" y="29932"/>
                        <a:pt x="9281" y="30656"/>
                        <a:pt x="9592" y="30279"/>
                      </a:cubicBezTo>
                      <a:cubicBezTo>
                        <a:pt x="10663" y="28964"/>
                        <a:pt x="11815" y="27738"/>
                        <a:pt x="13108" y="26637"/>
                      </a:cubicBezTo>
                      <a:cubicBezTo>
                        <a:pt x="13264" y="26504"/>
                        <a:pt x="13419" y="26378"/>
                        <a:pt x="13574" y="26253"/>
                      </a:cubicBezTo>
                      <a:cubicBezTo>
                        <a:pt x="13611" y="26223"/>
                        <a:pt x="13847" y="26053"/>
                        <a:pt x="13840" y="26039"/>
                      </a:cubicBezTo>
                      <a:cubicBezTo>
                        <a:pt x="13840" y="26039"/>
                        <a:pt x="13397" y="26371"/>
                        <a:pt x="13633" y="26201"/>
                      </a:cubicBezTo>
                      <a:cubicBezTo>
                        <a:pt x="13980" y="25950"/>
                        <a:pt x="14320" y="25691"/>
                        <a:pt x="14675" y="25455"/>
                      </a:cubicBezTo>
                      <a:cubicBezTo>
                        <a:pt x="15377" y="24982"/>
                        <a:pt x="16108" y="24539"/>
                        <a:pt x="16862" y="24148"/>
                      </a:cubicBezTo>
                      <a:cubicBezTo>
                        <a:pt x="17209" y="23963"/>
                        <a:pt x="17563" y="23793"/>
                        <a:pt x="17918" y="23630"/>
                      </a:cubicBezTo>
                      <a:cubicBezTo>
                        <a:pt x="17992" y="23593"/>
                        <a:pt x="18169" y="23542"/>
                        <a:pt x="18228" y="23497"/>
                      </a:cubicBezTo>
                      <a:cubicBezTo>
                        <a:pt x="18228" y="23497"/>
                        <a:pt x="17696" y="23712"/>
                        <a:pt x="17970" y="23608"/>
                      </a:cubicBezTo>
                      <a:cubicBezTo>
                        <a:pt x="18206" y="23520"/>
                        <a:pt x="18435" y="23424"/>
                        <a:pt x="18672" y="23335"/>
                      </a:cubicBezTo>
                      <a:cubicBezTo>
                        <a:pt x="19721" y="22951"/>
                        <a:pt x="20792" y="22648"/>
                        <a:pt x="21878" y="22382"/>
                      </a:cubicBezTo>
                      <a:cubicBezTo>
                        <a:pt x="23075" y="22086"/>
                        <a:pt x="24279" y="21887"/>
                        <a:pt x="25491" y="21680"/>
                      </a:cubicBezTo>
                      <a:cubicBezTo>
                        <a:pt x="25809" y="21628"/>
                        <a:pt x="25424" y="21680"/>
                        <a:pt x="25380" y="21695"/>
                      </a:cubicBezTo>
                      <a:cubicBezTo>
                        <a:pt x="25543" y="21673"/>
                        <a:pt x="25705" y="21651"/>
                        <a:pt x="25868" y="21636"/>
                      </a:cubicBezTo>
                      <a:cubicBezTo>
                        <a:pt x="26149" y="21599"/>
                        <a:pt x="26437" y="21569"/>
                        <a:pt x="26717" y="21540"/>
                      </a:cubicBezTo>
                      <a:cubicBezTo>
                        <a:pt x="27331" y="21481"/>
                        <a:pt x="27936" y="21429"/>
                        <a:pt x="28550" y="21392"/>
                      </a:cubicBezTo>
                      <a:cubicBezTo>
                        <a:pt x="30980" y="21237"/>
                        <a:pt x="33418" y="21259"/>
                        <a:pt x="35849" y="21370"/>
                      </a:cubicBezTo>
                      <a:cubicBezTo>
                        <a:pt x="40836" y="21599"/>
                        <a:pt x="45786" y="22205"/>
                        <a:pt x="50758" y="22604"/>
                      </a:cubicBezTo>
                      <a:cubicBezTo>
                        <a:pt x="54874" y="22929"/>
                        <a:pt x="58989" y="23121"/>
                        <a:pt x="63097" y="22670"/>
                      </a:cubicBezTo>
                      <a:cubicBezTo>
                        <a:pt x="66835" y="22256"/>
                        <a:pt x="70544" y="21510"/>
                        <a:pt x="74068" y="20188"/>
                      </a:cubicBezTo>
                      <a:cubicBezTo>
                        <a:pt x="77622" y="18858"/>
                        <a:pt x="80932" y="17078"/>
                        <a:pt x="83835" y="14625"/>
                      </a:cubicBezTo>
                      <a:cubicBezTo>
                        <a:pt x="86650" y="12247"/>
                        <a:pt x="88785" y="9211"/>
                        <a:pt x="90123" y="5783"/>
                      </a:cubicBezTo>
                      <a:cubicBezTo>
                        <a:pt x="90426" y="5007"/>
                        <a:pt x="90669" y="4210"/>
                        <a:pt x="90861" y="3397"/>
                      </a:cubicBezTo>
                      <a:cubicBezTo>
                        <a:pt x="91194" y="2023"/>
                        <a:pt x="90426" y="405"/>
                        <a:pt x="88977" y="73"/>
                      </a:cubicBezTo>
                      <a:cubicBezTo>
                        <a:pt x="87588" y="-245"/>
                        <a:pt x="86007" y="494"/>
                        <a:pt x="85653" y="1957"/>
                      </a:cubicBezTo>
                      <a:lnTo>
                        <a:pt x="85653" y="1957"/>
                      </a:lnTo>
                      <a:close/>
                    </a:path>
                  </a:pathLst>
                </a:custGeom>
                <a:grpFill/>
                <a:ln w="737" cap="flat">
                  <a:noFill/>
                  <a:prstDash val="solid"/>
                  <a:miter/>
                </a:ln>
              </p:spPr>
              <p:txBody>
                <a:bodyPr/>
                <a:lstStyle/>
                <a:p>
                  <a:endParaRPr lang="en-US"/>
                </a:p>
              </p:txBody>
            </p:sp>
            <p:sp>
              <p:nvSpPr>
                <p:cNvPr id="629" name="Freeform 628">
                  <a:extLst>
                    <a:ext uri="{FF2B5EF4-FFF2-40B4-BE49-F238E27FC236}">
                      <a16:creationId xmlns:a16="http://schemas.microsoft.com/office/drawing/2014/main" id="{00EA2909-7A34-0407-9C1D-80D19A22E4E2}"/>
                    </a:ext>
                  </a:extLst>
                </p:cNvPr>
                <p:cNvSpPr/>
                <p:nvPr/>
              </p:nvSpPr>
              <p:spPr>
                <a:xfrm>
                  <a:off x="2445503" y="4508353"/>
                  <a:ext cx="77455" cy="174243"/>
                </a:xfrm>
                <a:custGeom>
                  <a:avLst/>
                  <a:gdLst>
                    <a:gd name="csX0" fmla="*/ 75470 w 77455"/>
                    <a:gd name="csY0" fmla="*/ 168895 h 174243"/>
                    <a:gd name="csX1" fmla="*/ 73357 w 77455"/>
                    <a:gd name="csY1" fmla="*/ 168090 h 174243"/>
                    <a:gd name="csX2" fmla="*/ 72189 w 77455"/>
                    <a:gd name="csY2" fmla="*/ 167625 h 174243"/>
                    <a:gd name="csX3" fmla="*/ 71724 w 77455"/>
                    <a:gd name="csY3" fmla="*/ 167433 h 174243"/>
                    <a:gd name="csX4" fmla="*/ 71443 w 77455"/>
                    <a:gd name="csY4" fmla="*/ 167314 h 174243"/>
                    <a:gd name="csX5" fmla="*/ 67099 w 77455"/>
                    <a:gd name="csY5" fmla="*/ 165349 h 174243"/>
                    <a:gd name="csX6" fmla="*/ 58691 w 77455"/>
                    <a:gd name="csY6" fmla="*/ 160851 h 174243"/>
                    <a:gd name="csX7" fmla="*/ 50808 w 77455"/>
                    <a:gd name="csY7" fmla="*/ 155709 h 174243"/>
                    <a:gd name="csX8" fmla="*/ 48983 w 77455"/>
                    <a:gd name="csY8" fmla="*/ 154380 h 174243"/>
                    <a:gd name="csX9" fmla="*/ 48082 w 77455"/>
                    <a:gd name="csY9" fmla="*/ 153700 h 174243"/>
                    <a:gd name="csX10" fmla="*/ 47757 w 77455"/>
                    <a:gd name="csY10" fmla="*/ 153456 h 174243"/>
                    <a:gd name="csX11" fmla="*/ 47336 w 77455"/>
                    <a:gd name="csY11" fmla="*/ 153131 h 174243"/>
                    <a:gd name="csX12" fmla="*/ 43738 w 77455"/>
                    <a:gd name="csY12" fmla="*/ 150191 h 174243"/>
                    <a:gd name="csX13" fmla="*/ 30298 w 77455"/>
                    <a:gd name="csY13" fmla="*/ 136643 h 174243"/>
                    <a:gd name="csX14" fmla="*/ 28865 w 77455"/>
                    <a:gd name="csY14" fmla="*/ 134892 h 174243"/>
                    <a:gd name="csX15" fmla="*/ 28163 w 77455"/>
                    <a:gd name="csY15" fmla="*/ 134006 h 174243"/>
                    <a:gd name="csX16" fmla="*/ 27772 w 77455"/>
                    <a:gd name="csY16" fmla="*/ 133511 h 174243"/>
                    <a:gd name="csX17" fmla="*/ 27580 w 77455"/>
                    <a:gd name="csY17" fmla="*/ 133260 h 174243"/>
                    <a:gd name="csX18" fmla="*/ 24831 w 77455"/>
                    <a:gd name="csY18" fmla="*/ 129514 h 174243"/>
                    <a:gd name="csX19" fmla="*/ 19741 w 77455"/>
                    <a:gd name="csY19" fmla="*/ 121595 h 174243"/>
                    <a:gd name="csX20" fmla="*/ 15286 w 77455"/>
                    <a:gd name="csY20" fmla="*/ 113159 h 174243"/>
                    <a:gd name="csX21" fmla="*/ 14340 w 77455"/>
                    <a:gd name="csY21" fmla="*/ 111106 h 174243"/>
                    <a:gd name="csX22" fmla="*/ 13830 w 77455"/>
                    <a:gd name="csY22" fmla="*/ 109961 h 174243"/>
                    <a:gd name="csX23" fmla="*/ 13631 w 77455"/>
                    <a:gd name="csY23" fmla="*/ 109503 h 174243"/>
                    <a:gd name="csX24" fmla="*/ 13513 w 77455"/>
                    <a:gd name="csY24" fmla="*/ 109222 h 174243"/>
                    <a:gd name="csX25" fmla="*/ 11769 w 77455"/>
                    <a:gd name="csY25" fmla="*/ 104782 h 174243"/>
                    <a:gd name="csX26" fmla="*/ 6738 w 77455"/>
                    <a:gd name="csY26" fmla="*/ 85561 h 174243"/>
                    <a:gd name="csX27" fmla="*/ 6353 w 77455"/>
                    <a:gd name="csY27" fmla="*/ 83005 h 174243"/>
                    <a:gd name="csX28" fmla="*/ 6324 w 77455"/>
                    <a:gd name="csY28" fmla="*/ 82783 h 174243"/>
                    <a:gd name="csX29" fmla="*/ 6257 w 77455"/>
                    <a:gd name="csY29" fmla="*/ 82244 h 174243"/>
                    <a:gd name="csX30" fmla="*/ 6095 w 77455"/>
                    <a:gd name="csY30" fmla="*/ 80892 h 174243"/>
                    <a:gd name="csX31" fmla="*/ 5637 w 77455"/>
                    <a:gd name="csY31" fmla="*/ 75751 h 174243"/>
                    <a:gd name="csX32" fmla="*/ 5437 w 77455"/>
                    <a:gd name="csY32" fmla="*/ 65424 h 174243"/>
                    <a:gd name="csX33" fmla="*/ 6161 w 77455"/>
                    <a:gd name="csY33" fmla="*/ 55251 h 174243"/>
                    <a:gd name="csX34" fmla="*/ 6309 w 77455"/>
                    <a:gd name="csY34" fmla="*/ 54033 h 174243"/>
                    <a:gd name="csX35" fmla="*/ 6368 w 77455"/>
                    <a:gd name="csY35" fmla="*/ 53582 h 174243"/>
                    <a:gd name="csX36" fmla="*/ 6435 w 77455"/>
                    <a:gd name="csY36" fmla="*/ 53131 h 174243"/>
                    <a:gd name="csX37" fmla="*/ 6826 w 77455"/>
                    <a:gd name="csY37" fmla="*/ 50575 h 174243"/>
                    <a:gd name="csX38" fmla="*/ 7757 w 77455"/>
                    <a:gd name="csY38" fmla="*/ 45626 h 174243"/>
                    <a:gd name="csX39" fmla="*/ 13830 w 77455"/>
                    <a:gd name="csY39" fmla="*/ 25895 h 174243"/>
                    <a:gd name="csX40" fmla="*/ 14621 w 77455"/>
                    <a:gd name="csY40" fmla="*/ 24041 h 174243"/>
                    <a:gd name="csX41" fmla="*/ 15744 w 77455"/>
                    <a:gd name="csY41" fmla="*/ 21566 h 174243"/>
                    <a:gd name="csX42" fmla="*/ 17990 w 77455"/>
                    <a:gd name="csY42" fmla="*/ 17067 h 174243"/>
                    <a:gd name="csX43" fmla="*/ 23169 w 77455"/>
                    <a:gd name="csY43" fmla="*/ 8291 h 174243"/>
                    <a:gd name="csX44" fmla="*/ 26109 w 77455"/>
                    <a:gd name="csY44" fmla="*/ 4044 h 174243"/>
                    <a:gd name="csX45" fmla="*/ 25141 w 77455"/>
                    <a:gd name="csY45" fmla="*/ 350 h 174243"/>
                    <a:gd name="csX46" fmla="*/ 21447 w 77455"/>
                    <a:gd name="csY46" fmla="*/ 1318 h 174243"/>
                    <a:gd name="csX47" fmla="*/ 3664 w 77455"/>
                    <a:gd name="csY47" fmla="*/ 39428 h 174243"/>
                    <a:gd name="csX48" fmla="*/ 761 w 77455"/>
                    <a:gd name="csY48" fmla="*/ 81432 h 174243"/>
                    <a:gd name="csX49" fmla="*/ 12825 w 77455"/>
                    <a:gd name="csY49" fmla="*/ 120266 h 174243"/>
                    <a:gd name="csX50" fmla="*/ 36541 w 77455"/>
                    <a:gd name="csY50" fmla="*/ 151004 h 174243"/>
                    <a:gd name="csX51" fmla="*/ 69611 w 77455"/>
                    <a:gd name="csY51" fmla="*/ 172360 h 174243"/>
                    <a:gd name="csX52" fmla="*/ 74051 w 77455"/>
                    <a:gd name="csY52" fmla="*/ 174118 h 174243"/>
                    <a:gd name="csX53" fmla="*/ 77376 w 77455"/>
                    <a:gd name="csY53" fmla="*/ 172234 h 174243"/>
                    <a:gd name="csX54" fmla="*/ 75492 w 77455"/>
                    <a:gd name="csY54" fmla="*/ 168910 h 174243"/>
                    <a:gd name="csX55" fmla="*/ 75492 w 77455"/>
                    <a:gd name="csY55" fmla="*/ 168910 h 1742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77455" h="174243">
                      <a:moveTo>
                        <a:pt x="75470" y="168895"/>
                      </a:moveTo>
                      <a:cubicBezTo>
                        <a:pt x="74760" y="168629"/>
                        <a:pt x="74058" y="168363"/>
                        <a:pt x="73357" y="168090"/>
                      </a:cubicBezTo>
                      <a:cubicBezTo>
                        <a:pt x="72965" y="167935"/>
                        <a:pt x="72581" y="167780"/>
                        <a:pt x="72189" y="167625"/>
                      </a:cubicBezTo>
                      <a:cubicBezTo>
                        <a:pt x="72034" y="167558"/>
                        <a:pt x="71879" y="167499"/>
                        <a:pt x="71724" y="167433"/>
                      </a:cubicBezTo>
                      <a:cubicBezTo>
                        <a:pt x="71613" y="167388"/>
                        <a:pt x="71007" y="167130"/>
                        <a:pt x="71443" y="167314"/>
                      </a:cubicBezTo>
                      <a:cubicBezTo>
                        <a:pt x="69980" y="166694"/>
                        <a:pt x="68532" y="166036"/>
                        <a:pt x="67099" y="165349"/>
                      </a:cubicBezTo>
                      <a:cubicBezTo>
                        <a:pt x="64232" y="163975"/>
                        <a:pt x="61425" y="162468"/>
                        <a:pt x="58691" y="160851"/>
                      </a:cubicBezTo>
                      <a:cubicBezTo>
                        <a:pt x="55994" y="159248"/>
                        <a:pt x="53357" y="157534"/>
                        <a:pt x="50808" y="155709"/>
                      </a:cubicBezTo>
                      <a:cubicBezTo>
                        <a:pt x="50195" y="155273"/>
                        <a:pt x="49589" y="154830"/>
                        <a:pt x="48983" y="154380"/>
                      </a:cubicBezTo>
                      <a:cubicBezTo>
                        <a:pt x="48680" y="154158"/>
                        <a:pt x="48377" y="153929"/>
                        <a:pt x="48082" y="153700"/>
                      </a:cubicBezTo>
                      <a:cubicBezTo>
                        <a:pt x="48119" y="153729"/>
                        <a:pt x="47461" y="153227"/>
                        <a:pt x="47757" y="153456"/>
                      </a:cubicBezTo>
                      <a:cubicBezTo>
                        <a:pt x="47956" y="153611"/>
                        <a:pt x="47409" y="153183"/>
                        <a:pt x="47336" y="153131"/>
                      </a:cubicBezTo>
                      <a:cubicBezTo>
                        <a:pt x="46116" y="152178"/>
                        <a:pt x="44920" y="151196"/>
                        <a:pt x="43738" y="150191"/>
                      </a:cubicBezTo>
                      <a:cubicBezTo>
                        <a:pt x="38891" y="146062"/>
                        <a:pt x="34391" y="141526"/>
                        <a:pt x="30298" y="136643"/>
                      </a:cubicBezTo>
                      <a:cubicBezTo>
                        <a:pt x="29811" y="136067"/>
                        <a:pt x="29338" y="135483"/>
                        <a:pt x="28865" y="134892"/>
                      </a:cubicBezTo>
                      <a:cubicBezTo>
                        <a:pt x="28629" y="134597"/>
                        <a:pt x="28392" y="134301"/>
                        <a:pt x="28163" y="134006"/>
                      </a:cubicBezTo>
                      <a:cubicBezTo>
                        <a:pt x="28030" y="133843"/>
                        <a:pt x="27905" y="133673"/>
                        <a:pt x="27772" y="133511"/>
                      </a:cubicBezTo>
                      <a:cubicBezTo>
                        <a:pt x="27417" y="133068"/>
                        <a:pt x="27956" y="133755"/>
                        <a:pt x="27580" y="133260"/>
                      </a:cubicBezTo>
                      <a:cubicBezTo>
                        <a:pt x="26641" y="132026"/>
                        <a:pt x="25718" y="130778"/>
                        <a:pt x="24831" y="129514"/>
                      </a:cubicBezTo>
                      <a:cubicBezTo>
                        <a:pt x="23028" y="126944"/>
                        <a:pt x="21329" y="124306"/>
                        <a:pt x="19741" y="121595"/>
                      </a:cubicBezTo>
                      <a:cubicBezTo>
                        <a:pt x="18138" y="118847"/>
                        <a:pt x="16653" y="116033"/>
                        <a:pt x="15286" y="113159"/>
                      </a:cubicBezTo>
                      <a:cubicBezTo>
                        <a:pt x="14961" y="112480"/>
                        <a:pt x="14650" y="111793"/>
                        <a:pt x="14340" y="111106"/>
                      </a:cubicBezTo>
                      <a:cubicBezTo>
                        <a:pt x="14170" y="110722"/>
                        <a:pt x="14000" y="110345"/>
                        <a:pt x="13830" y="109961"/>
                      </a:cubicBezTo>
                      <a:cubicBezTo>
                        <a:pt x="13764" y="109806"/>
                        <a:pt x="13697" y="109650"/>
                        <a:pt x="13631" y="109503"/>
                      </a:cubicBezTo>
                      <a:cubicBezTo>
                        <a:pt x="13306" y="108742"/>
                        <a:pt x="13830" y="109990"/>
                        <a:pt x="13513" y="109222"/>
                      </a:cubicBezTo>
                      <a:cubicBezTo>
                        <a:pt x="12899" y="107752"/>
                        <a:pt x="12316" y="106274"/>
                        <a:pt x="11769" y="104782"/>
                      </a:cubicBezTo>
                      <a:cubicBezTo>
                        <a:pt x="9486" y="98555"/>
                        <a:pt x="7809" y="92106"/>
                        <a:pt x="6738" y="85561"/>
                      </a:cubicBezTo>
                      <a:cubicBezTo>
                        <a:pt x="6597" y="84711"/>
                        <a:pt x="6472" y="83862"/>
                        <a:pt x="6353" y="83005"/>
                      </a:cubicBezTo>
                      <a:cubicBezTo>
                        <a:pt x="6339" y="82894"/>
                        <a:pt x="6265" y="82311"/>
                        <a:pt x="6324" y="82783"/>
                      </a:cubicBezTo>
                      <a:cubicBezTo>
                        <a:pt x="6302" y="82606"/>
                        <a:pt x="6280" y="82421"/>
                        <a:pt x="6257" y="82244"/>
                      </a:cubicBezTo>
                      <a:cubicBezTo>
                        <a:pt x="6198" y="81793"/>
                        <a:pt x="6147" y="81343"/>
                        <a:pt x="6095" y="80892"/>
                      </a:cubicBezTo>
                      <a:cubicBezTo>
                        <a:pt x="5903" y="79178"/>
                        <a:pt x="5748" y="77465"/>
                        <a:pt x="5637" y="75751"/>
                      </a:cubicBezTo>
                      <a:cubicBezTo>
                        <a:pt x="5408" y="72316"/>
                        <a:pt x="5341" y="68866"/>
                        <a:pt x="5437" y="65424"/>
                      </a:cubicBezTo>
                      <a:cubicBezTo>
                        <a:pt x="5526" y="62025"/>
                        <a:pt x="5770" y="58627"/>
                        <a:pt x="6161" y="55251"/>
                      </a:cubicBezTo>
                      <a:cubicBezTo>
                        <a:pt x="6206" y="54845"/>
                        <a:pt x="6257" y="54439"/>
                        <a:pt x="6309" y="54033"/>
                      </a:cubicBezTo>
                      <a:cubicBezTo>
                        <a:pt x="6302" y="54092"/>
                        <a:pt x="6420" y="53213"/>
                        <a:pt x="6368" y="53582"/>
                      </a:cubicBezTo>
                      <a:cubicBezTo>
                        <a:pt x="6316" y="53959"/>
                        <a:pt x="6442" y="53072"/>
                        <a:pt x="6435" y="53131"/>
                      </a:cubicBezTo>
                      <a:cubicBezTo>
                        <a:pt x="6553" y="52282"/>
                        <a:pt x="6686" y="51425"/>
                        <a:pt x="6826" y="50575"/>
                      </a:cubicBezTo>
                      <a:cubicBezTo>
                        <a:pt x="7100" y="48921"/>
                        <a:pt x="7410" y="47273"/>
                        <a:pt x="7757" y="45626"/>
                      </a:cubicBezTo>
                      <a:cubicBezTo>
                        <a:pt x="9176" y="38882"/>
                        <a:pt x="11207" y="32270"/>
                        <a:pt x="13830" y="25895"/>
                      </a:cubicBezTo>
                      <a:cubicBezTo>
                        <a:pt x="14126" y="25178"/>
                        <a:pt x="14222" y="24942"/>
                        <a:pt x="14621" y="24041"/>
                      </a:cubicBezTo>
                      <a:cubicBezTo>
                        <a:pt x="14983" y="23213"/>
                        <a:pt x="15360" y="22386"/>
                        <a:pt x="15744" y="21566"/>
                      </a:cubicBezTo>
                      <a:cubicBezTo>
                        <a:pt x="16460" y="20052"/>
                        <a:pt x="17207" y="18552"/>
                        <a:pt x="17990" y="17067"/>
                      </a:cubicBezTo>
                      <a:cubicBezTo>
                        <a:pt x="19578" y="14061"/>
                        <a:pt x="21300" y="11128"/>
                        <a:pt x="23169" y="8291"/>
                      </a:cubicBezTo>
                      <a:cubicBezTo>
                        <a:pt x="24115" y="6851"/>
                        <a:pt x="25097" y="5433"/>
                        <a:pt x="26109" y="4044"/>
                      </a:cubicBezTo>
                      <a:cubicBezTo>
                        <a:pt x="26944" y="2899"/>
                        <a:pt x="26346" y="986"/>
                        <a:pt x="25141" y="350"/>
                      </a:cubicBezTo>
                      <a:cubicBezTo>
                        <a:pt x="23738" y="-388"/>
                        <a:pt x="22334" y="92"/>
                        <a:pt x="21447" y="1318"/>
                      </a:cubicBezTo>
                      <a:cubicBezTo>
                        <a:pt x="13158" y="12716"/>
                        <a:pt x="7159" y="25784"/>
                        <a:pt x="3664" y="39428"/>
                      </a:cubicBezTo>
                      <a:cubicBezTo>
                        <a:pt x="169" y="53087"/>
                        <a:pt x="-887" y="67425"/>
                        <a:pt x="761" y="81432"/>
                      </a:cubicBezTo>
                      <a:cubicBezTo>
                        <a:pt x="2364" y="95024"/>
                        <a:pt x="6413" y="108166"/>
                        <a:pt x="12825" y="120266"/>
                      </a:cubicBezTo>
                      <a:cubicBezTo>
                        <a:pt x="18899" y="131738"/>
                        <a:pt x="27011" y="142198"/>
                        <a:pt x="36541" y="151004"/>
                      </a:cubicBezTo>
                      <a:cubicBezTo>
                        <a:pt x="46249" y="159964"/>
                        <a:pt x="57428" y="167233"/>
                        <a:pt x="69611" y="172360"/>
                      </a:cubicBezTo>
                      <a:cubicBezTo>
                        <a:pt x="71081" y="172980"/>
                        <a:pt x="72559" y="173564"/>
                        <a:pt x="74051" y="174118"/>
                      </a:cubicBezTo>
                      <a:cubicBezTo>
                        <a:pt x="75381" y="174613"/>
                        <a:pt x="77073" y="173571"/>
                        <a:pt x="77376" y="172234"/>
                      </a:cubicBezTo>
                      <a:cubicBezTo>
                        <a:pt x="77723" y="170705"/>
                        <a:pt x="76910" y="169442"/>
                        <a:pt x="75492" y="168910"/>
                      </a:cubicBezTo>
                      <a:lnTo>
                        <a:pt x="75492" y="168910"/>
                      </a:lnTo>
                      <a:close/>
                    </a:path>
                  </a:pathLst>
                </a:custGeom>
                <a:grpFill/>
                <a:ln w="737" cap="flat">
                  <a:noFill/>
                  <a:prstDash val="solid"/>
                  <a:miter/>
                </a:ln>
              </p:spPr>
              <p:txBody>
                <a:bodyPr/>
                <a:lstStyle/>
                <a:p>
                  <a:endParaRPr lang="en-US"/>
                </a:p>
              </p:txBody>
            </p:sp>
            <p:sp>
              <p:nvSpPr>
                <p:cNvPr id="630" name="Freeform 629">
                  <a:extLst>
                    <a:ext uri="{FF2B5EF4-FFF2-40B4-BE49-F238E27FC236}">
                      <a16:creationId xmlns:a16="http://schemas.microsoft.com/office/drawing/2014/main" id="{5FD19F71-5C36-ACDF-9099-801E661479D8}"/>
                    </a:ext>
                  </a:extLst>
                </p:cNvPr>
                <p:cNvSpPr/>
                <p:nvPr/>
              </p:nvSpPr>
              <p:spPr>
                <a:xfrm>
                  <a:off x="2376956" y="4603172"/>
                  <a:ext cx="74178" cy="63440"/>
                </a:xfrm>
                <a:custGeom>
                  <a:avLst/>
                  <a:gdLst>
                    <a:gd name="csX0" fmla="*/ 71458 w 74178"/>
                    <a:gd name="csY0" fmla="*/ 219 h 63440"/>
                    <a:gd name="csX1" fmla="*/ 51554 w 74178"/>
                    <a:gd name="csY1" fmla="*/ 1874 h 63440"/>
                    <a:gd name="csX2" fmla="*/ 33128 w 74178"/>
                    <a:gd name="csY2" fmla="*/ 9601 h 63440"/>
                    <a:gd name="csX3" fmla="*/ 17539 w 74178"/>
                    <a:gd name="csY3" fmla="*/ 22255 h 63440"/>
                    <a:gd name="csX4" fmla="*/ 6154 w 74178"/>
                    <a:gd name="csY4" fmla="*/ 38684 h 63440"/>
                    <a:gd name="csX5" fmla="*/ 265 w 74178"/>
                    <a:gd name="csY5" fmla="*/ 58267 h 63440"/>
                    <a:gd name="csX6" fmla="*/ 7 w 74178"/>
                    <a:gd name="csY6" fmla="*/ 60735 h 63440"/>
                    <a:gd name="csX7" fmla="*/ 2711 w 74178"/>
                    <a:gd name="csY7" fmla="*/ 63438 h 63440"/>
                    <a:gd name="csX8" fmla="*/ 5415 w 74178"/>
                    <a:gd name="csY8" fmla="*/ 60735 h 63440"/>
                    <a:gd name="csX9" fmla="*/ 5659 w 74178"/>
                    <a:gd name="csY9" fmla="*/ 58363 h 63440"/>
                    <a:gd name="csX10" fmla="*/ 5696 w 74178"/>
                    <a:gd name="csY10" fmla="*/ 58083 h 63440"/>
                    <a:gd name="csX11" fmla="*/ 5666 w 74178"/>
                    <a:gd name="csY11" fmla="*/ 58327 h 63440"/>
                    <a:gd name="csX12" fmla="*/ 5747 w 74178"/>
                    <a:gd name="csY12" fmla="*/ 57758 h 63440"/>
                    <a:gd name="csX13" fmla="*/ 5947 w 74178"/>
                    <a:gd name="csY13" fmla="*/ 56539 h 63440"/>
                    <a:gd name="csX14" fmla="*/ 6974 w 74178"/>
                    <a:gd name="csY14" fmla="*/ 51818 h 63440"/>
                    <a:gd name="csX15" fmla="*/ 8363 w 74178"/>
                    <a:gd name="csY15" fmla="*/ 47298 h 63440"/>
                    <a:gd name="csX16" fmla="*/ 9190 w 74178"/>
                    <a:gd name="csY16" fmla="*/ 45081 h 63440"/>
                    <a:gd name="csX17" fmla="*/ 9619 w 74178"/>
                    <a:gd name="csY17" fmla="*/ 44032 h 63440"/>
                    <a:gd name="csX18" fmla="*/ 9641 w 74178"/>
                    <a:gd name="csY18" fmla="*/ 43981 h 63440"/>
                    <a:gd name="csX19" fmla="*/ 9907 w 74178"/>
                    <a:gd name="csY19" fmla="*/ 43375 h 63440"/>
                    <a:gd name="csX20" fmla="*/ 14451 w 74178"/>
                    <a:gd name="csY20" fmla="*/ 34968 h 63440"/>
                    <a:gd name="csX21" fmla="*/ 17155 w 74178"/>
                    <a:gd name="csY21" fmla="*/ 31068 h 63440"/>
                    <a:gd name="csX22" fmla="*/ 17502 w 74178"/>
                    <a:gd name="csY22" fmla="*/ 30610 h 63440"/>
                    <a:gd name="csX23" fmla="*/ 17546 w 74178"/>
                    <a:gd name="csY23" fmla="*/ 30551 h 63440"/>
                    <a:gd name="csX24" fmla="*/ 18374 w 74178"/>
                    <a:gd name="csY24" fmla="*/ 29509 h 63440"/>
                    <a:gd name="csX25" fmla="*/ 19903 w 74178"/>
                    <a:gd name="csY25" fmla="*/ 27685 h 63440"/>
                    <a:gd name="csX26" fmla="*/ 26641 w 74178"/>
                    <a:gd name="csY26" fmla="*/ 20948 h 63440"/>
                    <a:gd name="csX27" fmla="*/ 28540 w 74178"/>
                    <a:gd name="csY27" fmla="*/ 19352 h 63440"/>
                    <a:gd name="csX28" fmla="*/ 29434 w 74178"/>
                    <a:gd name="csY28" fmla="*/ 18635 h 63440"/>
                    <a:gd name="csX29" fmla="*/ 29663 w 74178"/>
                    <a:gd name="csY29" fmla="*/ 18458 h 63440"/>
                    <a:gd name="csX30" fmla="*/ 29493 w 74178"/>
                    <a:gd name="csY30" fmla="*/ 18591 h 63440"/>
                    <a:gd name="csX31" fmla="*/ 30025 w 74178"/>
                    <a:gd name="csY31" fmla="*/ 18185 h 63440"/>
                    <a:gd name="csX32" fmla="*/ 33933 w 74178"/>
                    <a:gd name="csY32" fmla="*/ 15452 h 63440"/>
                    <a:gd name="csX33" fmla="*/ 42334 w 74178"/>
                    <a:gd name="csY33" fmla="*/ 10805 h 63440"/>
                    <a:gd name="csX34" fmla="*/ 43368 w 74178"/>
                    <a:gd name="csY34" fmla="*/ 10332 h 63440"/>
                    <a:gd name="csX35" fmla="*/ 43892 w 74178"/>
                    <a:gd name="csY35" fmla="*/ 10103 h 63440"/>
                    <a:gd name="csX36" fmla="*/ 44151 w 74178"/>
                    <a:gd name="csY36" fmla="*/ 9993 h 63440"/>
                    <a:gd name="csX37" fmla="*/ 44033 w 74178"/>
                    <a:gd name="csY37" fmla="*/ 10044 h 63440"/>
                    <a:gd name="csX38" fmla="*/ 46234 w 74178"/>
                    <a:gd name="csY38" fmla="*/ 9173 h 63440"/>
                    <a:gd name="csX39" fmla="*/ 50726 w 74178"/>
                    <a:gd name="csY39" fmla="*/ 7680 h 63440"/>
                    <a:gd name="csX40" fmla="*/ 55403 w 74178"/>
                    <a:gd name="csY40" fmla="*/ 6513 h 63440"/>
                    <a:gd name="csX41" fmla="*/ 57723 w 74178"/>
                    <a:gd name="csY41" fmla="*/ 6077 h 63440"/>
                    <a:gd name="csX42" fmla="*/ 58846 w 74178"/>
                    <a:gd name="csY42" fmla="*/ 5900 h 63440"/>
                    <a:gd name="csX43" fmla="*/ 59408 w 74178"/>
                    <a:gd name="csY43" fmla="*/ 5819 h 63440"/>
                    <a:gd name="csX44" fmla="*/ 59156 w 74178"/>
                    <a:gd name="csY44" fmla="*/ 5856 h 63440"/>
                    <a:gd name="csX45" fmla="*/ 59533 w 74178"/>
                    <a:gd name="csY45" fmla="*/ 5811 h 63440"/>
                    <a:gd name="csX46" fmla="*/ 69093 w 74178"/>
                    <a:gd name="csY46" fmla="*/ 5442 h 63440"/>
                    <a:gd name="csX47" fmla="*/ 71472 w 74178"/>
                    <a:gd name="csY47" fmla="*/ 5605 h 63440"/>
                    <a:gd name="csX48" fmla="*/ 74176 w 74178"/>
                    <a:gd name="csY48" fmla="*/ 2901 h 63440"/>
                    <a:gd name="csX49" fmla="*/ 71472 w 74178"/>
                    <a:gd name="csY49" fmla="*/ 197 h 63440"/>
                    <a:gd name="csX50" fmla="*/ 71472 w 74178"/>
                    <a:gd name="csY50" fmla="*/ 197 h 634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Lst>
                  <a:rect l="l" t="t" r="r" b="b"/>
                  <a:pathLst>
                    <a:path w="74178" h="63440">
                      <a:moveTo>
                        <a:pt x="71458" y="219"/>
                      </a:moveTo>
                      <a:cubicBezTo>
                        <a:pt x="64801" y="-372"/>
                        <a:pt x="58033" y="249"/>
                        <a:pt x="51554" y="1874"/>
                      </a:cubicBezTo>
                      <a:cubicBezTo>
                        <a:pt x="45082" y="3499"/>
                        <a:pt x="38832" y="6159"/>
                        <a:pt x="33128" y="9601"/>
                      </a:cubicBezTo>
                      <a:cubicBezTo>
                        <a:pt x="27387" y="13058"/>
                        <a:pt x="22097" y="17343"/>
                        <a:pt x="17539" y="22255"/>
                      </a:cubicBezTo>
                      <a:cubicBezTo>
                        <a:pt x="12995" y="27145"/>
                        <a:pt x="9087" y="32686"/>
                        <a:pt x="6154" y="38684"/>
                      </a:cubicBezTo>
                      <a:cubicBezTo>
                        <a:pt x="3125" y="44875"/>
                        <a:pt x="1137" y="51434"/>
                        <a:pt x="265" y="58267"/>
                      </a:cubicBezTo>
                      <a:cubicBezTo>
                        <a:pt x="162" y="59087"/>
                        <a:pt x="73" y="59915"/>
                        <a:pt x="7" y="60735"/>
                      </a:cubicBezTo>
                      <a:cubicBezTo>
                        <a:pt x="-111" y="62146"/>
                        <a:pt x="1337" y="63498"/>
                        <a:pt x="2711" y="63438"/>
                      </a:cubicBezTo>
                      <a:cubicBezTo>
                        <a:pt x="4277" y="63372"/>
                        <a:pt x="5289" y="62249"/>
                        <a:pt x="5415" y="60735"/>
                      </a:cubicBezTo>
                      <a:cubicBezTo>
                        <a:pt x="5481" y="59944"/>
                        <a:pt x="5563" y="59147"/>
                        <a:pt x="5659" y="58363"/>
                      </a:cubicBezTo>
                      <a:cubicBezTo>
                        <a:pt x="5673" y="58267"/>
                        <a:pt x="5688" y="58171"/>
                        <a:pt x="5696" y="58083"/>
                      </a:cubicBezTo>
                      <a:cubicBezTo>
                        <a:pt x="5696" y="58083"/>
                        <a:pt x="5614" y="58637"/>
                        <a:pt x="5666" y="58327"/>
                      </a:cubicBezTo>
                      <a:cubicBezTo>
                        <a:pt x="5696" y="58142"/>
                        <a:pt x="5718" y="57950"/>
                        <a:pt x="5747" y="57758"/>
                      </a:cubicBezTo>
                      <a:cubicBezTo>
                        <a:pt x="5806" y="57351"/>
                        <a:pt x="5873" y="56945"/>
                        <a:pt x="5947" y="56539"/>
                      </a:cubicBezTo>
                      <a:cubicBezTo>
                        <a:pt x="6220" y="54951"/>
                        <a:pt x="6567" y="53377"/>
                        <a:pt x="6974" y="51818"/>
                      </a:cubicBezTo>
                      <a:cubicBezTo>
                        <a:pt x="7373" y="50297"/>
                        <a:pt x="7838" y="48790"/>
                        <a:pt x="8363" y="47298"/>
                      </a:cubicBezTo>
                      <a:cubicBezTo>
                        <a:pt x="8621" y="46551"/>
                        <a:pt x="8902" y="45820"/>
                        <a:pt x="9190" y="45081"/>
                      </a:cubicBezTo>
                      <a:cubicBezTo>
                        <a:pt x="9331" y="44734"/>
                        <a:pt x="9501" y="44387"/>
                        <a:pt x="9619" y="44032"/>
                      </a:cubicBezTo>
                      <a:cubicBezTo>
                        <a:pt x="9478" y="44453"/>
                        <a:pt x="9523" y="44261"/>
                        <a:pt x="9641" y="43981"/>
                      </a:cubicBezTo>
                      <a:cubicBezTo>
                        <a:pt x="9730" y="43781"/>
                        <a:pt x="9818" y="43574"/>
                        <a:pt x="9907" y="43375"/>
                      </a:cubicBezTo>
                      <a:cubicBezTo>
                        <a:pt x="11207" y="40464"/>
                        <a:pt x="12729" y="37657"/>
                        <a:pt x="14451" y="34968"/>
                      </a:cubicBezTo>
                      <a:cubicBezTo>
                        <a:pt x="15308" y="33639"/>
                        <a:pt x="16209" y="32339"/>
                        <a:pt x="17155" y="31068"/>
                      </a:cubicBezTo>
                      <a:cubicBezTo>
                        <a:pt x="17266" y="30913"/>
                        <a:pt x="17384" y="30765"/>
                        <a:pt x="17502" y="30610"/>
                      </a:cubicBezTo>
                      <a:cubicBezTo>
                        <a:pt x="17679" y="30381"/>
                        <a:pt x="17790" y="30182"/>
                        <a:pt x="17546" y="30551"/>
                      </a:cubicBezTo>
                      <a:cubicBezTo>
                        <a:pt x="17790" y="30189"/>
                        <a:pt x="18100" y="29849"/>
                        <a:pt x="18374" y="29509"/>
                      </a:cubicBezTo>
                      <a:cubicBezTo>
                        <a:pt x="18876" y="28896"/>
                        <a:pt x="19386" y="28283"/>
                        <a:pt x="19903" y="27685"/>
                      </a:cubicBezTo>
                      <a:cubicBezTo>
                        <a:pt x="21987" y="25291"/>
                        <a:pt x="24240" y="23038"/>
                        <a:pt x="26641" y="20948"/>
                      </a:cubicBezTo>
                      <a:cubicBezTo>
                        <a:pt x="27262" y="20401"/>
                        <a:pt x="27897" y="19869"/>
                        <a:pt x="28540" y="19352"/>
                      </a:cubicBezTo>
                      <a:cubicBezTo>
                        <a:pt x="28835" y="19108"/>
                        <a:pt x="29131" y="18872"/>
                        <a:pt x="29434" y="18635"/>
                      </a:cubicBezTo>
                      <a:cubicBezTo>
                        <a:pt x="29508" y="18576"/>
                        <a:pt x="29596" y="18525"/>
                        <a:pt x="29663" y="18458"/>
                      </a:cubicBezTo>
                      <a:cubicBezTo>
                        <a:pt x="29663" y="18458"/>
                        <a:pt x="29256" y="18768"/>
                        <a:pt x="29493" y="18591"/>
                      </a:cubicBezTo>
                      <a:cubicBezTo>
                        <a:pt x="29670" y="18458"/>
                        <a:pt x="29848" y="18318"/>
                        <a:pt x="30025" y="18185"/>
                      </a:cubicBezTo>
                      <a:cubicBezTo>
                        <a:pt x="31296" y="17232"/>
                        <a:pt x="32596" y="16316"/>
                        <a:pt x="33933" y="15452"/>
                      </a:cubicBezTo>
                      <a:cubicBezTo>
                        <a:pt x="36622" y="13708"/>
                        <a:pt x="39430" y="12150"/>
                        <a:pt x="42334" y="10805"/>
                      </a:cubicBezTo>
                      <a:cubicBezTo>
                        <a:pt x="42681" y="10643"/>
                        <a:pt x="43021" y="10487"/>
                        <a:pt x="43368" y="10332"/>
                      </a:cubicBezTo>
                      <a:cubicBezTo>
                        <a:pt x="43538" y="10258"/>
                        <a:pt x="43715" y="10177"/>
                        <a:pt x="43892" y="10103"/>
                      </a:cubicBezTo>
                      <a:cubicBezTo>
                        <a:pt x="43981" y="10066"/>
                        <a:pt x="44070" y="10029"/>
                        <a:pt x="44151" y="9993"/>
                      </a:cubicBezTo>
                      <a:cubicBezTo>
                        <a:pt x="44469" y="9852"/>
                        <a:pt x="44188" y="9993"/>
                        <a:pt x="44033" y="10044"/>
                      </a:cubicBezTo>
                      <a:cubicBezTo>
                        <a:pt x="44779" y="9823"/>
                        <a:pt x="45503" y="9446"/>
                        <a:pt x="46234" y="9173"/>
                      </a:cubicBezTo>
                      <a:cubicBezTo>
                        <a:pt x="47712" y="8618"/>
                        <a:pt x="49212" y="8116"/>
                        <a:pt x="50726" y="7680"/>
                      </a:cubicBezTo>
                      <a:cubicBezTo>
                        <a:pt x="52271" y="7230"/>
                        <a:pt x="53830" y="6838"/>
                        <a:pt x="55403" y="6513"/>
                      </a:cubicBezTo>
                      <a:cubicBezTo>
                        <a:pt x="56172" y="6351"/>
                        <a:pt x="56947" y="6210"/>
                        <a:pt x="57723" y="6077"/>
                      </a:cubicBezTo>
                      <a:cubicBezTo>
                        <a:pt x="58092" y="6018"/>
                        <a:pt x="58469" y="5959"/>
                        <a:pt x="58846" y="5900"/>
                      </a:cubicBezTo>
                      <a:cubicBezTo>
                        <a:pt x="59031" y="5870"/>
                        <a:pt x="59223" y="5848"/>
                        <a:pt x="59408" y="5819"/>
                      </a:cubicBezTo>
                      <a:cubicBezTo>
                        <a:pt x="59718" y="5774"/>
                        <a:pt x="59156" y="5856"/>
                        <a:pt x="59156" y="5856"/>
                      </a:cubicBezTo>
                      <a:cubicBezTo>
                        <a:pt x="59282" y="5856"/>
                        <a:pt x="59408" y="5826"/>
                        <a:pt x="59533" y="5811"/>
                      </a:cubicBezTo>
                      <a:cubicBezTo>
                        <a:pt x="62703" y="5420"/>
                        <a:pt x="65902" y="5294"/>
                        <a:pt x="69093" y="5442"/>
                      </a:cubicBezTo>
                      <a:cubicBezTo>
                        <a:pt x="69891" y="5479"/>
                        <a:pt x="70682" y="5538"/>
                        <a:pt x="71472" y="5605"/>
                      </a:cubicBezTo>
                      <a:cubicBezTo>
                        <a:pt x="72884" y="5730"/>
                        <a:pt x="74236" y="4275"/>
                        <a:pt x="74176" y="2901"/>
                      </a:cubicBezTo>
                      <a:cubicBezTo>
                        <a:pt x="74103" y="1327"/>
                        <a:pt x="72987" y="338"/>
                        <a:pt x="71472" y="197"/>
                      </a:cubicBezTo>
                      <a:lnTo>
                        <a:pt x="71472" y="197"/>
                      </a:lnTo>
                      <a:close/>
                    </a:path>
                  </a:pathLst>
                </a:custGeom>
                <a:grpFill/>
                <a:ln w="737" cap="flat">
                  <a:noFill/>
                  <a:prstDash val="solid"/>
                  <a:miter/>
                </a:ln>
              </p:spPr>
              <p:txBody>
                <a:bodyPr/>
                <a:lstStyle/>
                <a:p>
                  <a:endParaRPr lang="en-US"/>
                </a:p>
              </p:txBody>
            </p:sp>
            <p:sp>
              <p:nvSpPr>
                <p:cNvPr id="631" name="Freeform 630">
                  <a:extLst>
                    <a:ext uri="{FF2B5EF4-FFF2-40B4-BE49-F238E27FC236}">
                      <a16:creationId xmlns:a16="http://schemas.microsoft.com/office/drawing/2014/main" id="{34F86F77-E654-D09E-C596-87E0A9944780}"/>
                    </a:ext>
                  </a:extLst>
                </p:cNvPr>
                <p:cNvSpPr/>
                <p:nvPr/>
              </p:nvSpPr>
              <p:spPr>
                <a:xfrm>
                  <a:off x="2669443" y="4482292"/>
                  <a:ext cx="145327" cy="50179"/>
                </a:xfrm>
                <a:custGeom>
                  <a:avLst/>
                  <a:gdLst>
                    <a:gd name="csX0" fmla="*/ 140746 w 145327"/>
                    <a:gd name="csY0" fmla="*/ 21477 h 50179"/>
                    <a:gd name="csX1" fmla="*/ 137724 w 145327"/>
                    <a:gd name="csY1" fmla="*/ 24143 h 50179"/>
                    <a:gd name="csX2" fmla="*/ 136165 w 145327"/>
                    <a:gd name="csY2" fmla="*/ 25421 h 50179"/>
                    <a:gd name="csX3" fmla="*/ 135463 w 145327"/>
                    <a:gd name="csY3" fmla="*/ 25975 h 50179"/>
                    <a:gd name="csX4" fmla="*/ 135109 w 145327"/>
                    <a:gd name="csY4" fmla="*/ 26249 h 50179"/>
                    <a:gd name="csX5" fmla="*/ 134946 w 145327"/>
                    <a:gd name="csY5" fmla="*/ 26374 h 50179"/>
                    <a:gd name="csX6" fmla="*/ 128326 w 145327"/>
                    <a:gd name="csY6" fmla="*/ 30962 h 50179"/>
                    <a:gd name="csX7" fmla="*/ 121322 w 145327"/>
                    <a:gd name="csY7" fmla="*/ 34936 h 50179"/>
                    <a:gd name="csX8" fmla="*/ 117695 w 145327"/>
                    <a:gd name="csY8" fmla="*/ 36694 h 50179"/>
                    <a:gd name="csX9" fmla="*/ 115959 w 145327"/>
                    <a:gd name="csY9" fmla="*/ 37470 h 50179"/>
                    <a:gd name="csX10" fmla="*/ 115441 w 145327"/>
                    <a:gd name="csY10" fmla="*/ 37691 h 50179"/>
                    <a:gd name="csX11" fmla="*/ 115471 w 145327"/>
                    <a:gd name="csY11" fmla="*/ 37677 h 50179"/>
                    <a:gd name="csX12" fmla="*/ 114437 w 145327"/>
                    <a:gd name="csY12" fmla="*/ 38105 h 50179"/>
                    <a:gd name="csX13" fmla="*/ 99151 w 145327"/>
                    <a:gd name="csY13" fmla="*/ 42803 h 50179"/>
                    <a:gd name="csX14" fmla="*/ 95190 w 145327"/>
                    <a:gd name="csY14" fmla="*/ 43572 h 50179"/>
                    <a:gd name="csX15" fmla="*/ 93314 w 145327"/>
                    <a:gd name="csY15" fmla="*/ 43875 h 50179"/>
                    <a:gd name="csX16" fmla="*/ 92316 w 145327"/>
                    <a:gd name="csY16" fmla="*/ 44015 h 50179"/>
                    <a:gd name="csX17" fmla="*/ 92257 w 145327"/>
                    <a:gd name="csY17" fmla="*/ 44022 h 50179"/>
                    <a:gd name="csX18" fmla="*/ 91703 w 145327"/>
                    <a:gd name="csY18" fmla="*/ 44096 h 50179"/>
                    <a:gd name="csX19" fmla="*/ 83672 w 145327"/>
                    <a:gd name="csY19" fmla="*/ 44731 h 50179"/>
                    <a:gd name="csX20" fmla="*/ 75730 w 145327"/>
                    <a:gd name="csY20" fmla="*/ 44658 h 50179"/>
                    <a:gd name="csX21" fmla="*/ 71711 w 145327"/>
                    <a:gd name="csY21" fmla="*/ 44347 h 50179"/>
                    <a:gd name="csX22" fmla="*/ 69709 w 145327"/>
                    <a:gd name="csY22" fmla="*/ 44126 h 50179"/>
                    <a:gd name="csX23" fmla="*/ 69317 w 145327"/>
                    <a:gd name="csY23" fmla="*/ 44074 h 50179"/>
                    <a:gd name="csX24" fmla="*/ 68216 w 145327"/>
                    <a:gd name="csY24" fmla="*/ 43919 h 50179"/>
                    <a:gd name="csX25" fmla="*/ 53351 w 145327"/>
                    <a:gd name="csY25" fmla="*/ 40329 h 50179"/>
                    <a:gd name="csX26" fmla="*/ 49753 w 145327"/>
                    <a:gd name="csY26" fmla="*/ 39036 h 50179"/>
                    <a:gd name="csX27" fmla="*/ 48069 w 145327"/>
                    <a:gd name="csY27" fmla="*/ 38371 h 50179"/>
                    <a:gd name="csX28" fmla="*/ 47182 w 145327"/>
                    <a:gd name="csY28" fmla="*/ 38009 h 50179"/>
                    <a:gd name="csX29" fmla="*/ 47241 w 145327"/>
                    <a:gd name="csY29" fmla="*/ 38031 h 50179"/>
                    <a:gd name="csX30" fmla="*/ 46658 w 145327"/>
                    <a:gd name="csY30" fmla="*/ 37780 h 50179"/>
                    <a:gd name="csX31" fmla="*/ 39772 w 145327"/>
                    <a:gd name="csY31" fmla="*/ 34441 h 50179"/>
                    <a:gd name="csX32" fmla="*/ 26924 w 145327"/>
                    <a:gd name="csY32" fmla="*/ 26131 h 50179"/>
                    <a:gd name="csX33" fmla="*/ 26628 w 145327"/>
                    <a:gd name="csY33" fmla="*/ 25902 h 50179"/>
                    <a:gd name="csX34" fmla="*/ 25963 w 145327"/>
                    <a:gd name="csY34" fmla="*/ 25370 h 50179"/>
                    <a:gd name="csX35" fmla="*/ 24404 w 145327"/>
                    <a:gd name="csY35" fmla="*/ 24084 h 50179"/>
                    <a:gd name="csX36" fmla="*/ 21523 w 145327"/>
                    <a:gd name="csY36" fmla="*/ 21565 h 50179"/>
                    <a:gd name="csX37" fmla="*/ 16085 w 145327"/>
                    <a:gd name="csY37" fmla="*/ 16180 h 50179"/>
                    <a:gd name="csX38" fmla="*/ 11121 w 145327"/>
                    <a:gd name="csY38" fmla="*/ 10359 h 50179"/>
                    <a:gd name="csX39" fmla="*/ 11002 w 145327"/>
                    <a:gd name="csY39" fmla="*/ 10211 h 50179"/>
                    <a:gd name="csX40" fmla="*/ 10825 w 145327"/>
                    <a:gd name="csY40" fmla="*/ 9982 h 50179"/>
                    <a:gd name="csX41" fmla="*/ 10315 w 145327"/>
                    <a:gd name="csY41" fmla="*/ 9303 h 50179"/>
                    <a:gd name="csX42" fmla="*/ 9185 w 145327"/>
                    <a:gd name="csY42" fmla="*/ 7759 h 50179"/>
                    <a:gd name="csX43" fmla="*/ 7035 w 145327"/>
                    <a:gd name="csY43" fmla="*/ 4597 h 50179"/>
                    <a:gd name="csX44" fmla="*/ 5025 w 145327"/>
                    <a:gd name="csY44" fmla="*/ 1339 h 50179"/>
                    <a:gd name="csX45" fmla="*/ 1331 w 145327"/>
                    <a:gd name="csY45" fmla="*/ 372 h 50179"/>
                    <a:gd name="csX46" fmla="*/ 363 w 145327"/>
                    <a:gd name="csY46" fmla="*/ 4065 h 50179"/>
                    <a:gd name="csX47" fmla="*/ 20747 w 145327"/>
                    <a:gd name="csY47" fmla="*/ 28044 h 50179"/>
                    <a:gd name="csX48" fmla="*/ 48320 w 145327"/>
                    <a:gd name="csY48" fmla="*/ 44236 h 50179"/>
                    <a:gd name="csX49" fmla="*/ 79749 w 145327"/>
                    <a:gd name="csY49" fmla="*/ 50176 h 50179"/>
                    <a:gd name="csX50" fmla="*/ 112405 w 145327"/>
                    <a:gd name="csY50" fmla="*/ 44621 h 50179"/>
                    <a:gd name="csX51" fmla="*/ 141522 w 145327"/>
                    <a:gd name="csY51" fmla="*/ 27955 h 50179"/>
                    <a:gd name="csX52" fmla="*/ 144543 w 145327"/>
                    <a:gd name="csY52" fmla="*/ 25288 h 50179"/>
                    <a:gd name="csX53" fmla="*/ 144543 w 145327"/>
                    <a:gd name="csY53" fmla="*/ 21469 h 50179"/>
                    <a:gd name="csX54" fmla="*/ 140724 w 145327"/>
                    <a:gd name="csY54" fmla="*/ 21469 h 50179"/>
                    <a:gd name="csX55" fmla="*/ 140724 w 145327"/>
                    <a:gd name="csY55" fmla="*/ 21469 h 501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145327" h="50179">
                      <a:moveTo>
                        <a:pt x="140746" y="21477"/>
                      </a:moveTo>
                      <a:cubicBezTo>
                        <a:pt x="139756" y="22385"/>
                        <a:pt x="138751" y="23279"/>
                        <a:pt x="137724" y="24143"/>
                      </a:cubicBezTo>
                      <a:cubicBezTo>
                        <a:pt x="137207" y="24579"/>
                        <a:pt x="136690" y="25000"/>
                        <a:pt x="136165" y="25421"/>
                      </a:cubicBezTo>
                      <a:cubicBezTo>
                        <a:pt x="135936" y="25606"/>
                        <a:pt x="135700" y="25791"/>
                        <a:pt x="135463" y="25975"/>
                      </a:cubicBezTo>
                      <a:cubicBezTo>
                        <a:pt x="135345" y="26064"/>
                        <a:pt x="135227" y="26160"/>
                        <a:pt x="135109" y="26249"/>
                      </a:cubicBezTo>
                      <a:cubicBezTo>
                        <a:pt x="135581" y="25879"/>
                        <a:pt x="135050" y="26293"/>
                        <a:pt x="134946" y="26374"/>
                      </a:cubicBezTo>
                      <a:cubicBezTo>
                        <a:pt x="132811" y="28000"/>
                        <a:pt x="130602" y="29529"/>
                        <a:pt x="128326" y="30962"/>
                      </a:cubicBezTo>
                      <a:cubicBezTo>
                        <a:pt x="126051" y="32388"/>
                        <a:pt x="123716" y="33717"/>
                        <a:pt x="121322" y="34936"/>
                      </a:cubicBezTo>
                      <a:cubicBezTo>
                        <a:pt x="120126" y="35549"/>
                        <a:pt x="118914" y="36133"/>
                        <a:pt x="117695" y="36694"/>
                      </a:cubicBezTo>
                      <a:cubicBezTo>
                        <a:pt x="117118" y="36960"/>
                        <a:pt x="116535" y="37219"/>
                        <a:pt x="115959" y="37470"/>
                      </a:cubicBezTo>
                      <a:cubicBezTo>
                        <a:pt x="115789" y="37544"/>
                        <a:pt x="115619" y="37618"/>
                        <a:pt x="115441" y="37691"/>
                      </a:cubicBezTo>
                      <a:cubicBezTo>
                        <a:pt x="115530" y="37655"/>
                        <a:pt x="115936" y="37485"/>
                        <a:pt x="115471" y="37677"/>
                      </a:cubicBezTo>
                      <a:cubicBezTo>
                        <a:pt x="115124" y="37817"/>
                        <a:pt x="114784" y="37965"/>
                        <a:pt x="114437" y="38105"/>
                      </a:cubicBezTo>
                      <a:cubicBezTo>
                        <a:pt x="109487" y="40100"/>
                        <a:pt x="104367" y="41673"/>
                        <a:pt x="99151" y="42803"/>
                      </a:cubicBezTo>
                      <a:cubicBezTo>
                        <a:pt x="97835" y="43084"/>
                        <a:pt x="96520" y="43343"/>
                        <a:pt x="95190" y="43572"/>
                      </a:cubicBezTo>
                      <a:cubicBezTo>
                        <a:pt x="94562" y="43675"/>
                        <a:pt x="93942" y="43778"/>
                        <a:pt x="93314" y="43875"/>
                      </a:cubicBezTo>
                      <a:cubicBezTo>
                        <a:pt x="92981" y="43926"/>
                        <a:pt x="92649" y="43971"/>
                        <a:pt x="92316" y="44015"/>
                      </a:cubicBezTo>
                      <a:cubicBezTo>
                        <a:pt x="91866" y="44081"/>
                        <a:pt x="92981" y="43934"/>
                        <a:pt x="92257" y="44022"/>
                      </a:cubicBezTo>
                      <a:cubicBezTo>
                        <a:pt x="92073" y="44044"/>
                        <a:pt x="91888" y="44067"/>
                        <a:pt x="91703" y="44096"/>
                      </a:cubicBezTo>
                      <a:cubicBezTo>
                        <a:pt x="89036" y="44429"/>
                        <a:pt x="86362" y="44643"/>
                        <a:pt x="83672" y="44731"/>
                      </a:cubicBezTo>
                      <a:cubicBezTo>
                        <a:pt x="81027" y="44827"/>
                        <a:pt x="78375" y="44798"/>
                        <a:pt x="75730" y="44658"/>
                      </a:cubicBezTo>
                      <a:cubicBezTo>
                        <a:pt x="74393" y="44584"/>
                        <a:pt x="73048" y="44480"/>
                        <a:pt x="71711" y="44347"/>
                      </a:cubicBezTo>
                      <a:cubicBezTo>
                        <a:pt x="71046" y="44281"/>
                        <a:pt x="70374" y="44207"/>
                        <a:pt x="69709" y="44126"/>
                      </a:cubicBezTo>
                      <a:cubicBezTo>
                        <a:pt x="69494" y="44096"/>
                        <a:pt x="68719" y="43993"/>
                        <a:pt x="69317" y="44074"/>
                      </a:cubicBezTo>
                      <a:cubicBezTo>
                        <a:pt x="68948" y="44022"/>
                        <a:pt x="68586" y="43971"/>
                        <a:pt x="68216" y="43919"/>
                      </a:cubicBezTo>
                      <a:cubicBezTo>
                        <a:pt x="63170" y="43158"/>
                        <a:pt x="58191" y="41946"/>
                        <a:pt x="53351" y="40329"/>
                      </a:cubicBezTo>
                      <a:cubicBezTo>
                        <a:pt x="52140" y="39922"/>
                        <a:pt x="50943" y="39494"/>
                        <a:pt x="49753" y="39036"/>
                      </a:cubicBezTo>
                      <a:cubicBezTo>
                        <a:pt x="49192" y="38822"/>
                        <a:pt x="48630" y="38600"/>
                        <a:pt x="48069" y="38371"/>
                      </a:cubicBezTo>
                      <a:cubicBezTo>
                        <a:pt x="47773" y="38253"/>
                        <a:pt x="47478" y="38127"/>
                        <a:pt x="47182" y="38009"/>
                      </a:cubicBezTo>
                      <a:cubicBezTo>
                        <a:pt x="46717" y="37817"/>
                        <a:pt x="47160" y="37994"/>
                        <a:pt x="47241" y="38031"/>
                      </a:cubicBezTo>
                      <a:cubicBezTo>
                        <a:pt x="47049" y="37950"/>
                        <a:pt x="46850" y="37861"/>
                        <a:pt x="46658" y="37780"/>
                      </a:cubicBezTo>
                      <a:cubicBezTo>
                        <a:pt x="44316" y="36761"/>
                        <a:pt x="42018" y="35653"/>
                        <a:pt x="39772" y="34441"/>
                      </a:cubicBezTo>
                      <a:cubicBezTo>
                        <a:pt x="35272" y="32026"/>
                        <a:pt x="30973" y="29241"/>
                        <a:pt x="26924" y="26131"/>
                      </a:cubicBezTo>
                      <a:cubicBezTo>
                        <a:pt x="27397" y="26493"/>
                        <a:pt x="26769" y="26005"/>
                        <a:pt x="26628" y="25902"/>
                      </a:cubicBezTo>
                      <a:cubicBezTo>
                        <a:pt x="26407" y="25724"/>
                        <a:pt x="26185" y="25547"/>
                        <a:pt x="25963" y="25370"/>
                      </a:cubicBezTo>
                      <a:cubicBezTo>
                        <a:pt x="25439" y="24949"/>
                        <a:pt x="24914" y="24520"/>
                        <a:pt x="24404" y="24084"/>
                      </a:cubicBezTo>
                      <a:cubicBezTo>
                        <a:pt x="23429" y="23264"/>
                        <a:pt x="22469" y="22422"/>
                        <a:pt x="21523" y="21565"/>
                      </a:cubicBezTo>
                      <a:cubicBezTo>
                        <a:pt x="19639" y="19844"/>
                        <a:pt x="17822" y="18049"/>
                        <a:pt x="16085" y="16180"/>
                      </a:cubicBezTo>
                      <a:cubicBezTo>
                        <a:pt x="14349" y="14311"/>
                        <a:pt x="12694" y="12368"/>
                        <a:pt x="11121" y="10359"/>
                      </a:cubicBezTo>
                      <a:cubicBezTo>
                        <a:pt x="11069" y="10293"/>
                        <a:pt x="10788" y="9931"/>
                        <a:pt x="11002" y="10211"/>
                      </a:cubicBezTo>
                      <a:cubicBezTo>
                        <a:pt x="11254" y="10544"/>
                        <a:pt x="10832" y="9990"/>
                        <a:pt x="10825" y="9982"/>
                      </a:cubicBezTo>
                      <a:cubicBezTo>
                        <a:pt x="10655" y="9753"/>
                        <a:pt x="10485" y="9532"/>
                        <a:pt x="10315" y="9303"/>
                      </a:cubicBezTo>
                      <a:cubicBezTo>
                        <a:pt x="9931" y="8793"/>
                        <a:pt x="9562" y="8276"/>
                        <a:pt x="9185" y="7759"/>
                      </a:cubicBezTo>
                      <a:cubicBezTo>
                        <a:pt x="8446" y="6717"/>
                        <a:pt x="7729" y="5668"/>
                        <a:pt x="7035" y="4597"/>
                      </a:cubicBezTo>
                      <a:cubicBezTo>
                        <a:pt x="6340" y="3526"/>
                        <a:pt x="5668" y="2440"/>
                        <a:pt x="5025" y="1339"/>
                      </a:cubicBezTo>
                      <a:cubicBezTo>
                        <a:pt x="4309" y="120"/>
                        <a:pt x="2558" y="-419"/>
                        <a:pt x="1331" y="372"/>
                      </a:cubicBezTo>
                      <a:cubicBezTo>
                        <a:pt x="105" y="1162"/>
                        <a:pt x="-405" y="2765"/>
                        <a:pt x="363" y="4065"/>
                      </a:cubicBezTo>
                      <a:cubicBezTo>
                        <a:pt x="5705" y="13144"/>
                        <a:pt x="12665" y="21299"/>
                        <a:pt x="20747" y="28044"/>
                      </a:cubicBezTo>
                      <a:cubicBezTo>
                        <a:pt x="28993" y="34929"/>
                        <a:pt x="38287" y="40403"/>
                        <a:pt x="48320" y="44236"/>
                      </a:cubicBezTo>
                      <a:cubicBezTo>
                        <a:pt x="58331" y="48070"/>
                        <a:pt x="69036" y="50087"/>
                        <a:pt x="79749" y="50176"/>
                      </a:cubicBezTo>
                      <a:cubicBezTo>
                        <a:pt x="90831" y="50272"/>
                        <a:pt x="101980" y="48359"/>
                        <a:pt x="112405" y="44621"/>
                      </a:cubicBezTo>
                      <a:cubicBezTo>
                        <a:pt x="123014" y="40816"/>
                        <a:pt x="132892" y="35217"/>
                        <a:pt x="141522" y="27955"/>
                      </a:cubicBezTo>
                      <a:cubicBezTo>
                        <a:pt x="142549" y="27091"/>
                        <a:pt x="143553" y="26197"/>
                        <a:pt x="144543" y="25288"/>
                      </a:cubicBezTo>
                      <a:cubicBezTo>
                        <a:pt x="145585" y="24328"/>
                        <a:pt x="145592" y="22430"/>
                        <a:pt x="144543" y="21469"/>
                      </a:cubicBezTo>
                      <a:cubicBezTo>
                        <a:pt x="143428" y="20450"/>
                        <a:pt x="141832" y="20443"/>
                        <a:pt x="140724" y="21469"/>
                      </a:cubicBezTo>
                      <a:lnTo>
                        <a:pt x="140724" y="21469"/>
                      </a:lnTo>
                      <a:close/>
                    </a:path>
                  </a:pathLst>
                </a:custGeom>
                <a:grpFill/>
                <a:ln w="737" cap="flat">
                  <a:noFill/>
                  <a:prstDash val="solid"/>
                  <a:miter/>
                </a:ln>
              </p:spPr>
              <p:txBody>
                <a:bodyPr/>
                <a:lstStyle/>
                <a:p>
                  <a:endParaRPr lang="en-US"/>
                </a:p>
              </p:txBody>
            </p:sp>
            <p:sp>
              <p:nvSpPr>
                <p:cNvPr id="632" name="Freeform 631">
                  <a:extLst>
                    <a:ext uri="{FF2B5EF4-FFF2-40B4-BE49-F238E27FC236}">
                      <a16:creationId xmlns:a16="http://schemas.microsoft.com/office/drawing/2014/main" id="{138C91ED-59DD-CB5E-B1D8-3008137F9249}"/>
                    </a:ext>
                  </a:extLst>
                </p:cNvPr>
                <p:cNvSpPr/>
                <p:nvPr/>
              </p:nvSpPr>
              <p:spPr>
                <a:xfrm>
                  <a:off x="2661362" y="4514295"/>
                  <a:ext cx="45546" cy="95696"/>
                </a:xfrm>
                <a:custGeom>
                  <a:avLst/>
                  <a:gdLst>
                    <a:gd name="csX0" fmla="*/ 39106 w 45546"/>
                    <a:gd name="csY0" fmla="*/ 3443 h 95696"/>
                    <a:gd name="csX1" fmla="*/ 39291 w 45546"/>
                    <a:gd name="csY1" fmla="*/ 4632 h 95696"/>
                    <a:gd name="csX2" fmla="*/ 39379 w 45546"/>
                    <a:gd name="csY2" fmla="*/ 5223 h 95696"/>
                    <a:gd name="csX3" fmla="*/ 39424 w 45546"/>
                    <a:gd name="csY3" fmla="*/ 5518 h 95696"/>
                    <a:gd name="csX4" fmla="*/ 39409 w 45546"/>
                    <a:gd name="csY4" fmla="*/ 5393 h 95696"/>
                    <a:gd name="csX5" fmla="*/ 39697 w 45546"/>
                    <a:gd name="csY5" fmla="*/ 7875 h 95696"/>
                    <a:gd name="csX6" fmla="*/ 40052 w 45546"/>
                    <a:gd name="csY6" fmla="*/ 12854 h 95696"/>
                    <a:gd name="csX7" fmla="*/ 39897 w 45546"/>
                    <a:gd name="csY7" fmla="*/ 22915 h 95696"/>
                    <a:gd name="csX8" fmla="*/ 39402 w 45546"/>
                    <a:gd name="csY8" fmla="*/ 27879 h 95696"/>
                    <a:gd name="csX9" fmla="*/ 39357 w 45546"/>
                    <a:gd name="csY9" fmla="*/ 28212 h 95696"/>
                    <a:gd name="csX10" fmla="*/ 39313 w 45546"/>
                    <a:gd name="csY10" fmla="*/ 28544 h 95696"/>
                    <a:gd name="csX11" fmla="*/ 39121 w 45546"/>
                    <a:gd name="csY11" fmla="*/ 29829 h 95696"/>
                    <a:gd name="csX12" fmla="*/ 38700 w 45546"/>
                    <a:gd name="csY12" fmla="*/ 32289 h 95696"/>
                    <a:gd name="csX13" fmla="*/ 36365 w 45546"/>
                    <a:gd name="csY13" fmla="*/ 41996 h 95696"/>
                    <a:gd name="csX14" fmla="*/ 33018 w 45546"/>
                    <a:gd name="csY14" fmla="*/ 51407 h 95696"/>
                    <a:gd name="csX15" fmla="*/ 32900 w 45546"/>
                    <a:gd name="csY15" fmla="*/ 51681 h 95696"/>
                    <a:gd name="csX16" fmla="*/ 32981 w 45546"/>
                    <a:gd name="csY16" fmla="*/ 51496 h 95696"/>
                    <a:gd name="csX17" fmla="*/ 32708 w 45546"/>
                    <a:gd name="csY17" fmla="*/ 52139 h 95696"/>
                    <a:gd name="csX18" fmla="*/ 32183 w 45546"/>
                    <a:gd name="csY18" fmla="*/ 53328 h 95696"/>
                    <a:gd name="csX19" fmla="*/ 31127 w 45546"/>
                    <a:gd name="csY19" fmla="*/ 55596 h 95696"/>
                    <a:gd name="csX20" fmla="*/ 28844 w 45546"/>
                    <a:gd name="csY20" fmla="*/ 60043 h 95696"/>
                    <a:gd name="csX21" fmla="*/ 23598 w 45546"/>
                    <a:gd name="csY21" fmla="*/ 68538 h 95696"/>
                    <a:gd name="csX22" fmla="*/ 22150 w 45546"/>
                    <a:gd name="csY22" fmla="*/ 70570 h 95696"/>
                    <a:gd name="csX23" fmla="*/ 21434 w 45546"/>
                    <a:gd name="csY23" fmla="*/ 71530 h 95696"/>
                    <a:gd name="csX24" fmla="*/ 21072 w 45546"/>
                    <a:gd name="csY24" fmla="*/ 72010 h 95696"/>
                    <a:gd name="csX25" fmla="*/ 20887 w 45546"/>
                    <a:gd name="csY25" fmla="*/ 72246 h 95696"/>
                    <a:gd name="csX26" fmla="*/ 20946 w 45546"/>
                    <a:gd name="csY26" fmla="*/ 72173 h 95696"/>
                    <a:gd name="csX27" fmla="*/ 17776 w 45546"/>
                    <a:gd name="csY27" fmla="*/ 76021 h 95696"/>
                    <a:gd name="csX28" fmla="*/ 10750 w 45546"/>
                    <a:gd name="csY28" fmla="*/ 83231 h 95696"/>
                    <a:gd name="csX29" fmla="*/ 6975 w 45546"/>
                    <a:gd name="csY29" fmla="*/ 86489 h 95696"/>
                    <a:gd name="csX30" fmla="*/ 6044 w 45546"/>
                    <a:gd name="csY30" fmla="*/ 87242 h 95696"/>
                    <a:gd name="csX31" fmla="*/ 5571 w 45546"/>
                    <a:gd name="csY31" fmla="*/ 87612 h 95696"/>
                    <a:gd name="csX32" fmla="*/ 5335 w 45546"/>
                    <a:gd name="csY32" fmla="*/ 87796 h 95696"/>
                    <a:gd name="csX33" fmla="*/ 5409 w 45546"/>
                    <a:gd name="csY33" fmla="*/ 87737 h 95696"/>
                    <a:gd name="csX34" fmla="*/ 3399 w 45546"/>
                    <a:gd name="csY34" fmla="*/ 89222 h 95696"/>
                    <a:gd name="csX35" fmla="*/ 1345 w 45546"/>
                    <a:gd name="csY35" fmla="*/ 90648 h 95696"/>
                    <a:gd name="csX36" fmla="*/ 377 w 45546"/>
                    <a:gd name="csY36" fmla="*/ 94341 h 95696"/>
                    <a:gd name="csX37" fmla="*/ 4071 w 45546"/>
                    <a:gd name="csY37" fmla="*/ 95309 h 95696"/>
                    <a:gd name="csX38" fmla="*/ 19867 w 45546"/>
                    <a:gd name="csY38" fmla="*/ 81761 h 95696"/>
                    <a:gd name="csX39" fmla="*/ 32287 w 45546"/>
                    <a:gd name="csY39" fmla="*/ 64933 h 95696"/>
                    <a:gd name="csX40" fmla="*/ 40813 w 45546"/>
                    <a:gd name="csY40" fmla="*/ 45896 h 95696"/>
                    <a:gd name="csX41" fmla="*/ 45105 w 45546"/>
                    <a:gd name="csY41" fmla="*/ 25390 h 95696"/>
                    <a:gd name="csX42" fmla="*/ 44795 w 45546"/>
                    <a:gd name="csY42" fmla="*/ 5083 h 95696"/>
                    <a:gd name="csX43" fmla="*/ 44344 w 45546"/>
                    <a:gd name="csY43" fmla="*/ 1987 h 95696"/>
                    <a:gd name="csX44" fmla="*/ 41020 w 45546"/>
                    <a:gd name="csY44" fmla="*/ 104 h 95696"/>
                    <a:gd name="csX45" fmla="*/ 39136 w 45546"/>
                    <a:gd name="csY45" fmla="*/ 3428 h 95696"/>
                    <a:gd name="csX46" fmla="*/ 39136 w 45546"/>
                    <a:gd name="csY46" fmla="*/ 3428 h 95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Lst>
                  <a:rect l="l" t="t" r="r" b="b"/>
                  <a:pathLst>
                    <a:path w="45546" h="95696">
                      <a:moveTo>
                        <a:pt x="39106" y="3443"/>
                      </a:moveTo>
                      <a:cubicBezTo>
                        <a:pt x="39173" y="3834"/>
                        <a:pt x="39232" y="4233"/>
                        <a:pt x="39291" y="4632"/>
                      </a:cubicBezTo>
                      <a:cubicBezTo>
                        <a:pt x="39320" y="4831"/>
                        <a:pt x="39350" y="5031"/>
                        <a:pt x="39379" y="5223"/>
                      </a:cubicBezTo>
                      <a:cubicBezTo>
                        <a:pt x="39394" y="5319"/>
                        <a:pt x="39409" y="5422"/>
                        <a:pt x="39424" y="5518"/>
                      </a:cubicBezTo>
                      <a:cubicBezTo>
                        <a:pt x="39475" y="5903"/>
                        <a:pt x="39357" y="5009"/>
                        <a:pt x="39409" y="5393"/>
                      </a:cubicBezTo>
                      <a:cubicBezTo>
                        <a:pt x="39512" y="6220"/>
                        <a:pt x="39608" y="7048"/>
                        <a:pt x="39697" y="7875"/>
                      </a:cubicBezTo>
                      <a:cubicBezTo>
                        <a:pt x="39860" y="9530"/>
                        <a:pt x="39978" y="11192"/>
                        <a:pt x="40052" y="12854"/>
                      </a:cubicBezTo>
                      <a:cubicBezTo>
                        <a:pt x="40192" y="16208"/>
                        <a:pt x="40140" y="19569"/>
                        <a:pt x="39897" y="22915"/>
                      </a:cubicBezTo>
                      <a:cubicBezTo>
                        <a:pt x="39778" y="24570"/>
                        <a:pt x="39608" y="26225"/>
                        <a:pt x="39402" y="27879"/>
                      </a:cubicBezTo>
                      <a:cubicBezTo>
                        <a:pt x="39387" y="27983"/>
                        <a:pt x="39298" y="28603"/>
                        <a:pt x="39357" y="28212"/>
                      </a:cubicBezTo>
                      <a:cubicBezTo>
                        <a:pt x="39416" y="27820"/>
                        <a:pt x="39320" y="28441"/>
                        <a:pt x="39313" y="28544"/>
                      </a:cubicBezTo>
                      <a:cubicBezTo>
                        <a:pt x="39254" y="28973"/>
                        <a:pt x="39187" y="29401"/>
                        <a:pt x="39121" y="29829"/>
                      </a:cubicBezTo>
                      <a:cubicBezTo>
                        <a:pt x="38988" y="30649"/>
                        <a:pt x="38847" y="31469"/>
                        <a:pt x="38700" y="32289"/>
                      </a:cubicBezTo>
                      <a:cubicBezTo>
                        <a:pt x="38094" y="35562"/>
                        <a:pt x="37311" y="38805"/>
                        <a:pt x="36365" y="41996"/>
                      </a:cubicBezTo>
                      <a:cubicBezTo>
                        <a:pt x="35412" y="45187"/>
                        <a:pt x="34296" y="48334"/>
                        <a:pt x="33018" y="51407"/>
                      </a:cubicBezTo>
                      <a:cubicBezTo>
                        <a:pt x="33011" y="51429"/>
                        <a:pt x="32900" y="51681"/>
                        <a:pt x="32900" y="51681"/>
                      </a:cubicBezTo>
                      <a:cubicBezTo>
                        <a:pt x="32900" y="51681"/>
                        <a:pt x="33100" y="51208"/>
                        <a:pt x="32981" y="51496"/>
                      </a:cubicBezTo>
                      <a:cubicBezTo>
                        <a:pt x="32893" y="51710"/>
                        <a:pt x="32797" y="51924"/>
                        <a:pt x="32708" y="52139"/>
                      </a:cubicBezTo>
                      <a:cubicBezTo>
                        <a:pt x="32538" y="52538"/>
                        <a:pt x="32361" y="52929"/>
                        <a:pt x="32183" y="53328"/>
                      </a:cubicBezTo>
                      <a:cubicBezTo>
                        <a:pt x="31843" y="54089"/>
                        <a:pt x="31489" y="54842"/>
                        <a:pt x="31127" y="55596"/>
                      </a:cubicBezTo>
                      <a:cubicBezTo>
                        <a:pt x="30403" y="57095"/>
                        <a:pt x="29642" y="58580"/>
                        <a:pt x="28844" y="60043"/>
                      </a:cubicBezTo>
                      <a:cubicBezTo>
                        <a:pt x="27248" y="62961"/>
                        <a:pt x="25490" y="65805"/>
                        <a:pt x="23598" y="68538"/>
                      </a:cubicBezTo>
                      <a:cubicBezTo>
                        <a:pt x="23126" y="69225"/>
                        <a:pt x="22638" y="69897"/>
                        <a:pt x="22150" y="70570"/>
                      </a:cubicBezTo>
                      <a:cubicBezTo>
                        <a:pt x="21914" y="70895"/>
                        <a:pt x="21677" y="71212"/>
                        <a:pt x="21434" y="71530"/>
                      </a:cubicBezTo>
                      <a:cubicBezTo>
                        <a:pt x="21315" y="71692"/>
                        <a:pt x="21190" y="71848"/>
                        <a:pt x="21072" y="72010"/>
                      </a:cubicBezTo>
                      <a:cubicBezTo>
                        <a:pt x="21020" y="72077"/>
                        <a:pt x="20961" y="72195"/>
                        <a:pt x="20887" y="72246"/>
                      </a:cubicBezTo>
                      <a:cubicBezTo>
                        <a:pt x="21020" y="72143"/>
                        <a:pt x="21153" y="71907"/>
                        <a:pt x="20946" y="72173"/>
                      </a:cubicBezTo>
                      <a:cubicBezTo>
                        <a:pt x="19919" y="73480"/>
                        <a:pt x="18863" y="74765"/>
                        <a:pt x="17776" y="76021"/>
                      </a:cubicBezTo>
                      <a:cubicBezTo>
                        <a:pt x="15575" y="78555"/>
                        <a:pt x="13225" y="80963"/>
                        <a:pt x="10750" y="83231"/>
                      </a:cubicBezTo>
                      <a:cubicBezTo>
                        <a:pt x="9524" y="84354"/>
                        <a:pt x="8268" y="85440"/>
                        <a:pt x="6975" y="86489"/>
                      </a:cubicBezTo>
                      <a:cubicBezTo>
                        <a:pt x="6665" y="86740"/>
                        <a:pt x="6354" y="86991"/>
                        <a:pt x="6044" y="87242"/>
                      </a:cubicBezTo>
                      <a:cubicBezTo>
                        <a:pt x="5889" y="87368"/>
                        <a:pt x="5734" y="87486"/>
                        <a:pt x="5571" y="87612"/>
                      </a:cubicBezTo>
                      <a:cubicBezTo>
                        <a:pt x="5497" y="87671"/>
                        <a:pt x="5416" y="87745"/>
                        <a:pt x="5335" y="87796"/>
                      </a:cubicBezTo>
                      <a:cubicBezTo>
                        <a:pt x="5497" y="87700"/>
                        <a:pt x="5667" y="87545"/>
                        <a:pt x="5409" y="87737"/>
                      </a:cubicBezTo>
                      <a:cubicBezTo>
                        <a:pt x="4744" y="88240"/>
                        <a:pt x="4079" y="88735"/>
                        <a:pt x="3399" y="89222"/>
                      </a:cubicBezTo>
                      <a:cubicBezTo>
                        <a:pt x="2719" y="89710"/>
                        <a:pt x="2040" y="90182"/>
                        <a:pt x="1345" y="90648"/>
                      </a:cubicBezTo>
                      <a:cubicBezTo>
                        <a:pt x="178" y="91438"/>
                        <a:pt x="-450" y="93063"/>
                        <a:pt x="377" y="94341"/>
                      </a:cubicBezTo>
                      <a:cubicBezTo>
                        <a:pt x="1131" y="95509"/>
                        <a:pt x="2823" y="96159"/>
                        <a:pt x="4071" y="95309"/>
                      </a:cubicBezTo>
                      <a:cubicBezTo>
                        <a:pt x="9834" y="91416"/>
                        <a:pt x="15154" y="86873"/>
                        <a:pt x="19867" y="81761"/>
                      </a:cubicBezTo>
                      <a:cubicBezTo>
                        <a:pt x="24596" y="76634"/>
                        <a:pt x="28777" y="70961"/>
                        <a:pt x="32287" y="64933"/>
                      </a:cubicBezTo>
                      <a:cubicBezTo>
                        <a:pt x="35789" y="58920"/>
                        <a:pt x="38648" y="52508"/>
                        <a:pt x="40813" y="45896"/>
                      </a:cubicBezTo>
                      <a:cubicBezTo>
                        <a:pt x="42992" y="39241"/>
                        <a:pt x="44411" y="32356"/>
                        <a:pt x="45105" y="25390"/>
                      </a:cubicBezTo>
                      <a:cubicBezTo>
                        <a:pt x="45778" y="18638"/>
                        <a:pt x="45689" y="11812"/>
                        <a:pt x="44795" y="5083"/>
                      </a:cubicBezTo>
                      <a:cubicBezTo>
                        <a:pt x="44655" y="4048"/>
                        <a:pt x="44514" y="3022"/>
                        <a:pt x="44344" y="1987"/>
                      </a:cubicBezTo>
                      <a:cubicBezTo>
                        <a:pt x="44115" y="591"/>
                        <a:pt x="42305" y="-317"/>
                        <a:pt x="41020" y="104"/>
                      </a:cubicBezTo>
                      <a:cubicBezTo>
                        <a:pt x="39505" y="591"/>
                        <a:pt x="38892" y="1928"/>
                        <a:pt x="39136" y="3428"/>
                      </a:cubicBezTo>
                      <a:lnTo>
                        <a:pt x="39136" y="3428"/>
                      </a:lnTo>
                      <a:close/>
                    </a:path>
                  </a:pathLst>
                </a:custGeom>
                <a:grpFill/>
                <a:ln w="737" cap="flat">
                  <a:noFill/>
                  <a:prstDash val="solid"/>
                  <a:miter/>
                </a:ln>
              </p:spPr>
              <p:txBody>
                <a:bodyPr/>
                <a:lstStyle/>
                <a:p>
                  <a:endParaRPr lang="en-US"/>
                </a:p>
              </p:txBody>
            </p:sp>
            <p:sp>
              <p:nvSpPr>
                <p:cNvPr id="633" name="Freeform 632">
                  <a:extLst>
                    <a:ext uri="{FF2B5EF4-FFF2-40B4-BE49-F238E27FC236}">
                      <a16:creationId xmlns:a16="http://schemas.microsoft.com/office/drawing/2014/main" id="{3E985DAB-C229-8166-113F-FD7F5833CC6B}"/>
                    </a:ext>
                  </a:extLst>
                </p:cNvPr>
                <p:cNvSpPr/>
                <p:nvPr/>
              </p:nvSpPr>
              <p:spPr>
                <a:xfrm>
                  <a:off x="2814476" y="4562867"/>
                  <a:ext cx="49830" cy="99935"/>
                </a:xfrm>
                <a:custGeom>
                  <a:avLst/>
                  <a:gdLst>
                    <a:gd name="csX0" fmla="*/ 48539 w 49830"/>
                    <a:gd name="csY0" fmla="*/ 94961 h 99935"/>
                    <a:gd name="csX1" fmla="*/ 38971 w 49830"/>
                    <a:gd name="csY1" fmla="*/ 89731 h 99935"/>
                    <a:gd name="csX2" fmla="*/ 36725 w 49830"/>
                    <a:gd name="csY2" fmla="*/ 88194 h 99935"/>
                    <a:gd name="csX3" fmla="*/ 35698 w 49830"/>
                    <a:gd name="csY3" fmla="*/ 87448 h 99935"/>
                    <a:gd name="csX4" fmla="*/ 35122 w 49830"/>
                    <a:gd name="csY4" fmla="*/ 87012 h 99935"/>
                    <a:gd name="csX5" fmla="*/ 34908 w 49830"/>
                    <a:gd name="csY5" fmla="*/ 86850 h 99935"/>
                    <a:gd name="csX6" fmla="*/ 34952 w 49830"/>
                    <a:gd name="csY6" fmla="*/ 86887 h 99935"/>
                    <a:gd name="csX7" fmla="*/ 30793 w 49830"/>
                    <a:gd name="csY7" fmla="*/ 83400 h 99935"/>
                    <a:gd name="csX8" fmla="*/ 23279 w 49830"/>
                    <a:gd name="csY8" fmla="*/ 75555 h 99935"/>
                    <a:gd name="csX9" fmla="*/ 22474 w 49830"/>
                    <a:gd name="csY9" fmla="*/ 74572 h 99935"/>
                    <a:gd name="csX10" fmla="*/ 22075 w 49830"/>
                    <a:gd name="csY10" fmla="*/ 74077 h 99935"/>
                    <a:gd name="csX11" fmla="*/ 21882 w 49830"/>
                    <a:gd name="csY11" fmla="*/ 73834 h 99935"/>
                    <a:gd name="csX12" fmla="*/ 20257 w 49830"/>
                    <a:gd name="csY12" fmla="*/ 71647 h 99935"/>
                    <a:gd name="csX13" fmla="*/ 17235 w 49830"/>
                    <a:gd name="csY13" fmla="*/ 67104 h 99935"/>
                    <a:gd name="csX14" fmla="*/ 12160 w 49830"/>
                    <a:gd name="csY14" fmla="*/ 57530 h 99935"/>
                    <a:gd name="csX15" fmla="*/ 11613 w 49830"/>
                    <a:gd name="csY15" fmla="*/ 56274 h 99935"/>
                    <a:gd name="csX16" fmla="*/ 11502 w 49830"/>
                    <a:gd name="csY16" fmla="*/ 56023 h 99935"/>
                    <a:gd name="csX17" fmla="*/ 11561 w 49830"/>
                    <a:gd name="csY17" fmla="*/ 56164 h 99935"/>
                    <a:gd name="csX18" fmla="*/ 11281 w 49830"/>
                    <a:gd name="csY18" fmla="*/ 55491 h 99935"/>
                    <a:gd name="csX19" fmla="*/ 10291 w 49830"/>
                    <a:gd name="csY19" fmla="*/ 52943 h 99935"/>
                    <a:gd name="csX20" fmla="*/ 8569 w 49830"/>
                    <a:gd name="csY20" fmla="*/ 47757 h 99935"/>
                    <a:gd name="csX21" fmla="*/ 6190 w 49830"/>
                    <a:gd name="csY21" fmla="*/ 37112 h 99935"/>
                    <a:gd name="csX22" fmla="*/ 6094 w 49830"/>
                    <a:gd name="csY22" fmla="*/ 36484 h 99935"/>
                    <a:gd name="csX23" fmla="*/ 6042 w 49830"/>
                    <a:gd name="csY23" fmla="*/ 36122 h 99935"/>
                    <a:gd name="csX24" fmla="*/ 5998 w 49830"/>
                    <a:gd name="csY24" fmla="*/ 35760 h 99935"/>
                    <a:gd name="csX25" fmla="*/ 5902 w 49830"/>
                    <a:gd name="csY25" fmla="*/ 34948 h 99935"/>
                    <a:gd name="csX26" fmla="*/ 5636 w 49830"/>
                    <a:gd name="csY26" fmla="*/ 32237 h 99935"/>
                    <a:gd name="csX27" fmla="*/ 5400 w 49830"/>
                    <a:gd name="csY27" fmla="*/ 26807 h 99935"/>
                    <a:gd name="csX28" fmla="*/ 5547 w 49830"/>
                    <a:gd name="csY28" fmla="*/ 21474 h 99935"/>
                    <a:gd name="csX29" fmla="*/ 5776 w 49830"/>
                    <a:gd name="csY29" fmla="*/ 18770 h 99935"/>
                    <a:gd name="csX30" fmla="*/ 5924 w 49830"/>
                    <a:gd name="csY30" fmla="*/ 17418 h 99935"/>
                    <a:gd name="csX31" fmla="*/ 6005 w 49830"/>
                    <a:gd name="csY31" fmla="*/ 16790 h 99935"/>
                    <a:gd name="csX32" fmla="*/ 5983 w 49830"/>
                    <a:gd name="csY32" fmla="*/ 16967 h 99935"/>
                    <a:gd name="csX33" fmla="*/ 6035 w 49830"/>
                    <a:gd name="csY33" fmla="*/ 16605 h 99935"/>
                    <a:gd name="csX34" fmla="*/ 8429 w 49830"/>
                    <a:gd name="csY34" fmla="*/ 5997 h 99935"/>
                    <a:gd name="csX35" fmla="*/ 9300 w 49830"/>
                    <a:gd name="csY35" fmla="*/ 3405 h 99935"/>
                    <a:gd name="csX36" fmla="*/ 7417 w 49830"/>
                    <a:gd name="csY36" fmla="*/ 80 h 99935"/>
                    <a:gd name="csX37" fmla="*/ 4092 w 49830"/>
                    <a:gd name="csY37" fmla="*/ 1964 h 99935"/>
                    <a:gd name="csX38" fmla="*/ 28 w 49830"/>
                    <a:gd name="csY38" fmla="*/ 24177 h 99935"/>
                    <a:gd name="csX39" fmla="*/ 2636 w 49830"/>
                    <a:gd name="csY39" fmla="*/ 46553 h 99935"/>
                    <a:gd name="csX40" fmla="*/ 11221 w 49830"/>
                    <a:gd name="csY40" fmla="*/ 67555 h 99935"/>
                    <a:gd name="csX41" fmla="*/ 24993 w 49830"/>
                    <a:gd name="csY41" fmla="*/ 85365 h 99935"/>
                    <a:gd name="csX42" fmla="*/ 43330 w 49830"/>
                    <a:gd name="csY42" fmla="*/ 98455 h 99935"/>
                    <a:gd name="csX43" fmla="*/ 45805 w 49830"/>
                    <a:gd name="csY43" fmla="*/ 99622 h 99935"/>
                    <a:gd name="csX44" fmla="*/ 49499 w 49830"/>
                    <a:gd name="csY44" fmla="*/ 98654 h 99935"/>
                    <a:gd name="csX45" fmla="*/ 48532 w 49830"/>
                    <a:gd name="csY45" fmla="*/ 94961 h 99935"/>
                    <a:gd name="csX46" fmla="*/ 48532 w 49830"/>
                    <a:gd name="csY46" fmla="*/ 94961 h 999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Lst>
                  <a:rect l="l" t="t" r="r" b="b"/>
                  <a:pathLst>
                    <a:path w="49830" h="99935">
                      <a:moveTo>
                        <a:pt x="48539" y="94961"/>
                      </a:moveTo>
                      <a:cubicBezTo>
                        <a:pt x="45214" y="93476"/>
                        <a:pt x="42015" y="91725"/>
                        <a:pt x="38971" y="89731"/>
                      </a:cubicBezTo>
                      <a:cubicBezTo>
                        <a:pt x="38210" y="89236"/>
                        <a:pt x="37464" y="88726"/>
                        <a:pt x="36725" y="88194"/>
                      </a:cubicBezTo>
                      <a:cubicBezTo>
                        <a:pt x="36378" y="87950"/>
                        <a:pt x="36038" y="87699"/>
                        <a:pt x="35698" y="87448"/>
                      </a:cubicBezTo>
                      <a:cubicBezTo>
                        <a:pt x="35506" y="87308"/>
                        <a:pt x="35314" y="87160"/>
                        <a:pt x="35122" y="87012"/>
                      </a:cubicBezTo>
                      <a:cubicBezTo>
                        <a:pt x="35048" y="86961"/>
                        <a:pt x="34974" y="86901"/>
                        <a:pt x="34908" y="86850"/>
                      </a:cubicBezTo>
                      <a:cubicBezTo>
                        <a:pt x="34612" y="86621"/>
                        <a:pt x="34716" y="86732"/>
                        <a:pt x="34952" y="86887"/>
                      </a:cubicBezTo>
                      <a:cubicBezTo>
                        <a:pt x="33467" y="85912"/>
                        <a:pt x="32108" y="84589"/>
                        <a:pt x="30793" y="83400"/>
                      </a:cubicBezTo>
                      <a:cubicBezTo>
                        <a:pt x="28103" y="80970"/>
                        <a:pt x="25591" y="78340"/>
                        <a:pt x="23279" y="75555"/>
                      </a:cubicBezTo>
                      <a:cubicBezTo>
                        <a:pt x="23006" y="75230"/>
                        <a:pt x="22740" y="74897"/>
                        <a:pt x="22474" y="74572"/>
                      </a:cubicBezTo>
                      <a:cubicBezTo>
                        <a:pt x="22341" y="74410"/>
                        <a:pt x="22208" y="74240"/>
                        <a:pt x="22075" y="74077"/>
                      </a:cubicBezTo>
                      <a:cubicBezTo>
                        <a:pt x="21971" y="73952"/>
                        <a:pt x="21432" y="73213"/>
                        <a:pt x="21882" y="73834"/>
                      </a:cubicBezTo>
                      <a:cubicBezTo>
                        <a:pt x="21351" y="73095"/>
                        <a:pt x="20789" y="72386"/>
                        <a:pt x="20257" y="71647"/>
                      </a:cubicBezTo>
                      <a:cubicBezTo>
                        <a:pt x="19201" y="70170"/>
                        <a:pt x="18188" y="68655"/>
                        <a:pt x="17235" y="67104"/>
                      </a:cubicBezTo>
                      <a:cubicBezTo>
                        <a:pt x="15337" y="64031"/>
                        <a:pt x="13637" y="60832"/>
                        <a:pt x="12160" y="57530"/>
                      </a:cubicBezTo>
                      <a:cubicBezTo>
                        <a:pt x="11975" y="57116"/>
                        <a:pt x="11790" y="56695"/>
                        <a:pt x="11613" y="56274"/>
                      </a:cubicBezTo>
                      <a:cubicBezTo>
                        <a:pt x="11576" y="56193"/>
                        <a:pt x="11539" y="56104"/>
                        <a:pt x="11502" y="56023"/>
                      </a:cubicBezTo>
                      <a:cubicBezTo>
                        <a:pt x="11354" y="55683"/>
                        <a:pt x="11702" y="56503"/>
                        <a:pt x="11561" y="56164"/>
                      </a:cubicBezTo>
                      <a:cubicBezTo>
                        <a:pt x="11473" y="55942"/>
                        <a:pt x="11377" y="55713"/>
                        <a:pt x="11281" y="55491"/>
                      </a:cubicBezTo>
                      <a:cubicBezTo>
                        <a:pt x="10933" y="54649"/>
                        <a:pt x="10608" y="53800"/>
                        <a:pt x="10291" y="52943"/>
                      </a:cubicBezTo>
                      <a:cubicBezTo>
                        <a:pt x="9662" y="51236"/>
                        <a:pt x="9086" y="49500"/>
                        <a:pt x="8569" y="47757"/>
                      </a:cubicBezTo>
                      <a:cubicBezTo>
                        <a:pt x="7542" y="44270"/>
                        <a:pt x="6737" y="40710"/>
                        <a:pt x="6190" y="37112"/>
                      </a:cubicBezTo>
                      <a:cubicBezTo>
                        <a:pt x="6160" y="36905"/>
                        <a:pt x="6124" y="36691"/>
                        <a:pt x="6094" y="36484"/>
                      </a:cubicBezTo>
                      <a:cubicBezTo>
                        <a:pt x="6072" y="36359"/>
                        <a:pt x="5983" y="35701"/>
                        <a:pt x="6042" y="36122"/>
                      </a:cubicBezTo>
                      <a:cubicBezTo>
                        <a:pt x="6101" y="36580"/>
                        <a:pt x="6013" y="35871"/>
                        <a:pt x="5998" y="35760"/>
                      </a:cubicBezTo>
                      <a:cubicBezTo>
                        <a:pt x="5961" y="35487"/>
                        <a:pt x="5931" y="35221"/>
                        <a:pt x="5902" y="34948"/>
                      </a:cubicBezTo>
                      <a:cubicBezTo>
                        <a:pt x="5798" y="34046"/>
                        <a:pt x="5710" y="33145"/>
                        <a:pt x="5636" y="32237"/>
                      </a:cubicBezTo>
                      <a:cubicBezTo>
                        <a:pt x="5488" y="30427"/>
                        <a:pt x="5414" y="28617"/>
                        <a:pt x="5400" y="26807"/>
                      </a:cubicBezTo>
                      <a:cubicBezTo>
                        <a:pt x="5385" y="25027"/>
                        <a:pt x="5436" y="23246"/>
                        <a:pt x="5547" y="21474"/>
                      </a:cubicBezTo>
                      <a:cubicBezTo>
                        <a:pt x="5606" y="20572"/>
                        <a:pt x="5680" y="19671"/>
                        <a:pt x="5776" y="18770"/>
                      </a:cubicBezTo>
                      <a:cubicBezTo>
                        <a:pt x="5821" y="18319"/>
                        <a:pt x="5872" y="17869"/>
                        <a:pt x="5924" y="17418"/>
                      </a:cubicBezTo>
                      <a:cubicBezTo>
                        <a:pt x="5931" y="17344"/>
                        <a:pt x="6013" y="16790"/>
                        <a:pt x="6005" y="16790"/>
                      </a:cubicBezTo>
                      <a:cubicBezTo>
                        <a:pt x="6005" y="16790"/>
                        <a:pt x="5909" y="17492"/>
                        <a:pt x="5983" y="16967"/>
                      </a:cubicBezTo>
                      <a:cubicBezTo>
                        <a:pt x="5998" y="16849"/>
                        <a:pt x="6020" y="16731"/>
                        <a:pt x="6035" y="16605"/>
                      </a:cubicBezTo>
                      <a:cubicBezTo>
                        <a:pt x="6552" y="13015"/>
                        <a:pt x="7350" y="9462"/>
                        <a:pt x="8429" y="5997"/>
                      </a:cubicBezTo>
                      <a:cubicBezTo>
                        <a:pt x="8702" y="5126"/>
                        <a:pt x="8990" y="4262"/>
                        <a:pt x="9300" y="3405"/>
                      </a:cubicBezTo>
                      <a:cubicBezTo>
                        <a:pt x="9773" y="2075"/>
                        <a:pt x="8761" y="391"/>
                        <a:pt x="7417" y="80"/>
                      </a:cubicBezTo>
                      <a:cubicBezTo>
                        <a:pt x="5902" y="-267"/>
                        <a:pt x="4602" y="538"/>
                        <a:pt x="4092" y="1964"/>
                      </a:cubicBezTo>
                      <a:cubicBezTo>
                        <a:pt x="1558" y="9078"/>
                        <a:pt x="235" y="16635"/>
                        <a:pt x="28" y="24177"/>
                      </a:cubicBezTo>
                      <a:cubicBezTo>
                        <a:pt x="-179" y="31697"/>
                        <a:pt x="752" y="39277"/>
                        <a:pt x="2636" y="46553"/>
                      </a:cubicBezTo>
                      <a:cubicBezTo>
                        <a:pt x="4535" y="53881"/>
                        <a:pt x="7453" y="60987"/>
                        <a:pt x="11221" y="67555"/>
                      </a:cubicBezTo>
                      <a:cubicBezTo>
                        <a:pt x="14960" y="74070"/>
                        <a:pt x="19607" y="80120"/>
                        <a:pt x="24993" y="85365"/>
                      </a:cubicBezTo>
                      <a:cubicBezTo>
                        <a:pt x="30386" y="90610"/>
                        <a:pt x="36585" y="95116"/>
                        <a:pt x="43330" y="98455"/>
                      </a:cubicBezTo>
                      <a:cubicBezTo>
                        <a:pt x="44150" y="98861"/>
                        <a:pt x="44978" y="99245"/>
                        <a:pt x="45805" y="99622"/>
                      </a:cubicBezTo>
                      <a:cubicBezTo>
                        <a:pt x="47091" y="100198"/>
                        <a:pt x="48768" y="100036"/>
                        <a:pt x="49499" y="98654"/>
                      </a:cubicBezTo>
                      <a:cubicBezTo>
                        <a:pt x="50120" y="97480"/>
                        <a:pt x="49906" y="95574"/>
                        <a:pt x="48532" y="94961"/>
                      </a:cubicBezTo>
                      <a:lnTo>
                        <a:pt x="48532" y="94961"/>
                      </a:lnTo>
                      <a:close/>
                    </a:path>
                  </a:pathLst>
                </a:custGeom>
                <a:grpFill/>
                <a:ln w="737" cap="flat">
                  <a:noFill/>
                  <a:prstDash val="solid"/>
                  <a:miter/>
                </a:ln>
              </p:spPr>
              <p:txBody>
                <a:bodyPr/>
                <a:lstStyle/>
                <a:p>
                  <a:endParaRPr lang="en-US"/>
                </a:p>
              </p:txBody>
            </p:sp>
            <p:sp>
              <p:nvSpPr>
                <p:cNvPr id="634" name="Freeform 633">
                  <a:extLst>
                    <a:ext uri="{FF2B5EF4-FFF2-40B4-BE49-F238E27FC236}">
                      <a16:creationId xmlns:a16="http://schemas.microsoft.com/office/drawing/2014/main" id="{9D5882D0-175F-01E8-CC07-4354FAA04A5B}"/>
                    </a:ext>
                  </a:extLst>
                </p:cNvPr>
                <p:cNvSpPr/>
                <p:nvPr/>
              </p:nvSpPr>
              <p:spPr>
                <a:xfrm>
                  <a:off x="2785147" y="4625950"/>
                  <a:ext cx="43363" cy="64128"/>
                </a:xfrm>
                <a:custGeom>
                  <a:avLst/>
                  <a:gdLst>
                    <a:gd name="csX0" fmla="*/ 37957 w 43363"/>
                    <a:gd name="csY0" fmla="*/ 2706 h 64128"/>
                    <a:gd name="csX1" fmla="*/ 37854 w 43363"/>
                    <a:gd name="csY1" fmla="*/ 3518 h 64128"/>
                    <a:gd name="csX2" fmla="*/ 37868 w 43363"/>
                    <a:gd name="csY2" fmla="*/ 3415 h 64128"/>
                    <a:gd name="csX3" fmla="*/ 37809 w 43363"/>
                    <a:gd name="csY3" fmla="*/ 3821 h 64128"/>
                    <a:gd name="csX4" fmla="*/ 37521 w 43363"/>
                    <a:gd name="csY4" fmla="*/ 5646 h 64128"/>
                    <a:gd name="csX5" fmla="*/ 36863 w 43363"/>
                    <a:gd name="csY5" fmla="*/ 9073 h 64128"/>
                    <a:gd name="csX6" fmla="*/ 35083 w 43363"/>
                    <a:gd name="csY6" fmla="*/ 15825 h 64128"/>
                    <a:gd name="csX7" fmla="*/ 32711 w 43363"/>
                    <a:gd name="csY7" fmla="*/ 22392 h 64128"/>
                    <a:gd name="csX8" fmla="*/ 32586 w 43363"/>
                    <a:gd name="csY8" fmla="*/ 22695 h 64128"/>
                    <a:gd name="csX9" fmla="*/ 32261 w 43363"/>
                    <a:gd name="csY9" fmla="*/ 23449 h 64128"/>
                    <a:gd name="csX10" fmla="*/ 31500 w 43363"/>
                    <a:gd name="csY10" fmla="*/ 25133 h 64128"/>
                    <a:gd name="csX11" fmla="*/ 29956 w 43363"/>
                    <a:gd name="csY11" fmla="*/ 28265 h 64128"/>
                    <a:gd name="csX12" fmla="*/ 22494 w 43363"/>
                    <a:gd name="csY12" fmla="*/ 40070 h 64128"/>
                    <a:gd name="csX13" fmla="*/ 22287 w 43363"/>
                    <a:gd name="csY13" fmla="*/ 40336 h 64128"/>
                    <a:gd name="csX14" fmla="*/ 21777 w 43363"/>
                    <a:gd name="csY14" fmla="*/ 40986 h 64128"/>
                    <a:gd name="csX15" fmla="*/ 20676 w 43363"/>
                    <a:gd name="csY15" fmla="*/ 42345 h 64128"/>
                    <a:gd name="csX16" fmla="*/ 18386 w 43363"/>
                    <a:gd name="csY16" fmla="*/ 44982 h 64128"/>
                    <a:gd name="csX17" fmla="*/ 13480 w 43363"/>
                    <a:gd name="csY17" fmla="*/ 49954 h 64128"/>
                    <a:gd name="csX18" fmla="*/ 10554 w 43363"/>
                    <a:gd name="csY18" fmla="*/ 52539 h 64128"/>
                    <a:gd name="csX19" fmla="*/ 9047 w 43363"/>
                    <a:gd name="csY19" fmla="*/ 53773 h 64128"/>
                    <a:gd name="csX20" fmla="*/ 8242 w 43363"/>
                    <a:gd name="csY20" fmla="*/ 54408 h 64128"/>
                    <a:gd name="csX21" fmla="*/ 8301 w 43363"/>
                    <a:gd name="csY21" fmla="*/ 54364 h 64128"/>
                    <a:gd name="csX22" fmla="*/ 7895 w 43363"/>
                    <a:gd name="csY22" fmla="*/ 54674 h 64128"/>
                    <a:gd name="csX23" fmla="*/ 1341 w 43363"/>
                    <a:gd name="csY23" fmla="*/ 59099 h 64128"/>
                    <a:gd name="csX24" fmla="*/ 373 w 43363"/>
                    <a:gd name="csY24" fmla="*/ 62793 h 64128"/>
                    <a:gd name="csX25" fmla="*/ 4068 w 43363"/>
                    <a:gd name="csY25" fmla="*/ 63760 h 64128"/>
                    <a:gd name="csX26" fmla="*/ 25730 w 43363"/>
                    <a:gd name="csY26" fmla="*/ 44642 h 64128"/>
                    <a:gd name="csX27" fmla="*/ 39782 w 43363"/>
                    <a:gd name="csY27" fmla="*/ 18824 h 64128"/>
                    <a:gd name="csX28" fmla="*/ 43350 w 43363"/>
                    <a:gd name="csY28" fmla="*/ 2706 h 64128"/>
                    <a:gd name="csX29" fmla="*/ 40646 w 43363"/>
                    <a:gd name="csY29" fmla="*/ 2 h 64128"/>
                    <a:gd name="csX30" fmla="*/ 37942 w 43363"/>
                    <a:gd name="csY30" fmla="*/ 2706 h 64128"/>
                    <a:gd name="csX31" fmla="*/ 37942 w 43363"/>
                    <a:gd name="csY31" fmla="*/ 2706 h 641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43363" h="64128">
                      <a:moveTo>
                        <a:pt x="37957" y="2706"/>
                      </a:moveTo>
                      <a:cubicBezTo>
                        <a:pt x="37927" y="2979"/>
                        <a:pt x="37890" y="3252"/>
                        <a:pt x="37854" y="3518"/>
                      </a:cubicBezTo>
                      <a:cubicBezTo>
                        <a:pt x="37787" y="4065"/>
                        <a:pt x="37839" y="3437"/>
                        <a:pt x="37868" y="3415"/>
                      </a:cubicBezTo>
                      <a:cubicBezTo>
                        <a:pt x="37831" y="3452"/>
                        <a:pt x="37824" y="3747"/>
                        <a:pt x="37809" y="3821"/>
                      </a:cubicBezTo>
                      <a:cubicBezTo>
                        <a:pt x="37721" y="4434"/>
                        <a:pt x="37625" y="5040"/>
                        <a:pt x="37521" y="5646"/>
                      </a:cubicBezTo>
                      <a:cubicBezTo>
                        <a:pt x="37329" y="6791"/>
                        <a:pt x="37107" y="7936"/>
                        <a:pt x="36863" y="9073"/>
                      </a:cubicBezTo>
                      <a:cubicBezTo>
                        <a:pt x="36369" y="11349"/>
                        <a:pt x="35777" y="13602"/>
                        <a:pt x="35083" y="15825"/>
                      </a:cubicBezTo>
                      <a:cubicBezTo>
                        <a:pt x="34388" y="18049"/>
                        <a:pt x="33598" y="20235"/>
                        <a:pt x="32711" y="22392"/>
                      </a:cubicBezTo>
                      <a:cubicBezTo>
                        <a:pt x="32637" y="22577"/>
                        <a:pt x="32416" y="23316"/>
                        <a:pt x="32586" y="22695"/>
                      </a:cubicBezTo>
                      <a:cubicBezTo>
                        <a:pt x="32512" y="22954"/>
                        <a:pt x="32364" y="23205"/>
                        <a:pt x="32261" y="23449"/>
                      </a:cubicBezTo>
                      <a:cubicBezTo>
                        <a:pt x="32017" y="24010"/>
                        <a:pt x="31758" y="24572"/>
                        <a:pt x="31500" y="25133"/>
                      </a:cubicBezTo>
                      <a:cubicBezTo>
                        <a:pt x="31005" y="26189"/>
                        <a:pt x="30495" y="27231"/>
                        <a:pt x="29956" y="28265"/>
                      </a:cubicBezTo>
                      <a:cubicBezTo>
                        <a:pt x="27813" y="32402"/>
                        <a:pt x="25308" y="36354"/>
                        <a:pt x="22494" y="40070"/>
                      </a:cubicBezTo>
                      <a:cubicBezTo>
                        <a:pt x="22390" y="40210"/>
                        <a:pt x="21910" y="40860"/>
                        <a:pt x="22287" y="40336"/>
                      </a:cubicBezTo>
                      <a:cubicBezTo>
                        <a:pt x="22124" y="40557"/>
                        <a:pt x="21947" y="40771"/>
                        <a:pt x="21777" y="40986"/>
                      </a:cubicBezTo>
                      <a:cubicBezTo>
                        <a:pt x="21415" y="41444"/>
                        <a:pt x="21046" y="41894"/>
                        <a:pt x="20676" y="42345"/>
                      </a:cubicBezTo>
                      <a:cubicBezTo>
                        <a:pt x="19930" y="43239"/>
                        <a:pt x="19169" y="44118"/>
                        <a:pt x="18386" y="44982"/>
                      </a:cubicBezTo>
                      <a:cubicBezTo>
                        <a:pt x="16827" y="46711"/>
                        <a:pt x="15187" y="48365"/>
                        <a:pt x="13480" y="49954"/>
                      </a:cubicBezTo>
                      <a:cubicBezTo>
                        <a:pt x="12527" y="50840"/>
                        <a:pt x="11552" y="51697"/>
                        <a:pt x="10554" y="52539"/>
                      </a:cubicBezTo>
                      <a:cubicBezTo>
                        <a:pt x="10059" y="52960"/>
                        <a:pt x="9550" y="53367"/>
                        <a:pt x="9047" y="53773"/>
                      </a:cubicBezTo>
                      <a:cubicBezTo>
                        <a:pt x="8781" y="53987"/>
                        <a:pt x="8523" y="54223"/>
                        <a:pt x="8242" y="54408"/>
                      </a:cubicBezTo>
                      <a:cubicBezTo>
                        <a:pt x="8316" y="54364"/>
                        <a:pt x="8692" y="54061"/>
                        <a:pt x="8301" y="54364"/>
                      </a:cubicBezTo>
                      <a:cubicBezTo>
                        <a:pt x="8168" y="54467"/>
                        <a:pt x="8028" y="54571"/>
                        <a:pt x="7895" y="54674"/>
                      </a:cubicBezTo>
                      <a:cubicBezTo>
                        <a:pt x="5789" y="56262"/>
                        <a:pt x="3602" y="57740"/>
                        <a:pt x="1341" y="59099"/>
                      </a:cubicBezTo>
                      <a:cubicBezTo>
                        <a:pt x="130" y="59830"/>
                        <a:pt x="-425" y="61559"/>
                        <a:pt x="373" y="62793"/>
                      </a:cubicBezTo>
                      <a:cubicBezTo>
                        <a:pt x="1157" y="64011"/>
                        <a:pt x="2775" y="64543"/>
                        <a:pt x="4068" y="63760"/>
                      </a:cubicBezTo>
                      <a:cubicBezTo>
                        <a:pt x="12350" y="58759"/>
                        <a:pt x="19730" y="52236"/>
                        <a:pt x="25730" y="44642"/>
                      </a:cubicBezTo>
                      <a:cubicBezTo>
                        <a:pt x="31854" y="36893"/>
                        <a:pt x="36642" y="28191"/>
                        <a:pt x="39782" y="18824"/>
                      </a:cubicBezTo>
                      <a:cubicBezTo>
                        <a:pt x="41540" y="13587"/>
                        <a:pt x="42693" y="8187"/>
                        <a:pt x="43350" y="2706"/>
                      </a:cubicBezTo>
                      <a:cubicBezTo>
                        <a:pt x="43520" y="1295"/>
                        <a:pt x="41984" y="-57"/>
                        <a:pt x="40646" y="2"/>
                      </a:cubicBezTo>
                      <a:cubicBezTo>
                        <a:pt x="39036" y="76"/>
                        <a:pt x="38127" y="1191"/>
                        <a:pt x="37942" y="2706"/>
                      </a:cubicBezTo>
                      <a:lnTo>
                        <a:pt x="37942" y="2706"/>
                      </a:lnTo>
                      <a:close/>
                    </a:path>
                  </a:pathLst>
                </a:custGeom>
                <a:grpFill/>
                <a:ln w="737" cap="flat">
                  <a:noFill/>
                  <a:prstDash val="solid"/>
                  <a:miter/>
                </a:ln>
              </p:spPr>
              <p:txBody>
                <a:bodyPr/>
                <a:lstStyle/>
                <a:p>
                  <a:endParaRPr lang="en-US"/>
                </a:p>
              </p:txBody>
            </p:sp>
            <p:sp>
              <p:nvSpPr>
                <p:cNvPr id="635" name="Freeform 634">
                  <a:extLst>
                    <a:ext uri="{FF2B5EF4-FFF2-40B4-BE49-F238E27FC236}">
                      <a16:creationId xmlns:a16="http://schemas.microsoft.com/office/drawing/2014/main" id="{56B11C3F-214D-430B-832C-4D34B0E2A95A}"/>
                    </a:ext>
                  </a:extLst>
                </p:cNvPr>
                <p:cNvSpPr/>
                <p:nvPr/>
              </p:nvSpPr>
              <p:spPr>
                <a:xfrm>
                  <a:off x="2666453" y="4390905"/>
                  <a:ext cx="92585" cy="58813"/>
                </a:xfrm>
                <a:custGeom>
                  <a:avLst/>
                  <a:gdLst>
                    <a:gd name="csX0" fmla="*/ 92403 w 92585"/>
                    <a:gd name="csY0" fmla="*/ 56101 h 58813"/>
                    <a:gd name="csX1" fmla="*/ 87948 w 92585"/>
                    <a:gd name="csY1" fmla="*/ 30889 h 58813"/>
                    <a:gd name="csX2" fmla="*/ 72728 w 92585"/>
                    <a:gd name="csY2" fmla="*/ 10988 h 58813"/>
                    <a:gd name="csX3" fmla="*/ 49500 w 92585"/>
                    <a:gd name="csY3" fmla="*/ 609 h 58813"/>
                    <a:gd name="csX4" fmla="*/ 24218 w 92585"/>
                    <a:gd name="csY4" fmla="*/ 2773 h 58813"/>
                    <a:gd name="csX5" fmla="*/ 2814 w 92585"/>
                    <a:gd name="csY5" fmla="*/ 16218 h 58813"/>
                    <a:gd name="csX6" fmla="*/ 768 w 92585"/>
                    <a:gd name="csY6" fmla="*/ 18545 h 58813"/>
                    <a:gd name="csX7" fmla="*/ 768 w 92585"/>
                    <a:gd name="csY7" fmla="*/ 22364 h 58813"/>
                    <a:gd name="csX8" fmla="*/ 4587 w 92585"/>
                    <a:gd name="csY8" fmla="*/ 22364 h 58813"/>
                    <a:gd name="csX9" fmla="*/ 8688 w 92585"/>
                    <a:gd name="csY9" fmla="*/ 17998 h 58813"/>
                    <a:gd name="csX10" fmla="*/ 10934 w 92585"/>
                    <a:gd name="csY10" fmla="*/ 16026 h 58813"/>
                    <a:gd name="csX11" fmla="*/ 11458 w 92585"/>
                    <a:gd name="csY11" fmla="*/ 15605 h 58813"/>
                    <a:gd name="csX12" fmla="*/ 11761 w 92585"/>
                    <a:gd name="csY12" fmla="*/ 15368 h 58813"/>
                    <a:gd name="csX13" fmla="*/ 11672 w 92585"/>
                    <a:gd name="csY13" fmla="*/ 15435 h 58813"/>
                    <a:gd name="csX14" fmla="*/ 12914 w 92585"/>
                    <a:gd name="csY14" fmla="*/ 14519 h 58813"/>
                    <a:gd name="csX15" fmla="*/ 17982 w 92585"/>
                    <a:gd name="csY15" fmla="*/ 11342 h 58813"/>
                    <a:gd name="csX16" fmla="*/ 20649 w 92585"/>
                    <a:gd name="csY16" fmla="*/ 9983 h 58813"/>
                    <a:gd name="csX17" fmla="*/ 21972 w 92585"/>
                    <a:gd name="csY17" fmla="*/ 9385 h 58813"/>
                    <a:gd name="csX18" fmla="*/ 22363 w 92585"/>
                    <a:gd name="csY18" fmla="*/ 9215 h 58813"/>
                    <a:gd name="csX19" fmla="*/ 22489 w 92585"/>
                    <a:gd name="csY19" fmla="*/ 9163 h 58813"/>
                    <a:gd name="csX20" fmla="*/ 22939 w 92585"/>
                    <a:gd name="csY20" fmla="*/ 8978 h 58813"/>
                    <a:gd name="csX21" fmla="*/ 34406 w 92585"/>
                    <a:gd name="csY21" fmla="*/ 5861 h 58813"/>
                    <a:gd name="csX22" fmla="*/ 34908 w 92585"/>
                    <a:gd name="csY22" fmla="*/ 5787 h 58813"/>
                    <a:gd name="csX23" fmla="*/ 35315 w 92585"/>
                    <a:gd name="csY23" fmla="*/ 5736 h 58813"/>
                    <a:gd name="csX24" fmla="*/ 36851 w 92585"/>
                    <a:gd name="csY24" fmla="*/ 5573 h 58813"/>
                    <a:gd name="csX25" fmla="*/ 39844 w 92585"/>
                    <a:gd name="csY25" fmla="*/ 5388 h 58813"/>
                    <a:gd name="csX26" fmla="*/ 45821 w 92585"/>
                    <a:gd name="csY26" fmla="*/ 5551 h 58813"/>
                    <a:gd name="csX27" fmla="*/ 47261 w 92585"/>
                    <a:gd name="csY27" fmla="*/ 5699 h 58813"/>
                    <a:gd name="csX28" fmla="*/ 47668 w 92585"/>
                    <a:gd name="csY28" fmla="*/ 5750 h 58813"/>
                    <a:gd name="csX29" fmla="*/ 47786 w 92585"/>
                    <a:gd name="csY29" fmla="*/ 5765 h 58813"/>
                    <a:gd name="csX30" fmla="*/ 48266 w 92585"/>
                    <a:gd name="csY30" fmla="*/ 5839 h 58813"/>
                    <a:gd name="csX31" fmla="*/ 51206 w 92585"/>
                    <a:gd name="csY31" fmla="*/ 6386 h 58813"/>
                    <a:gd name="csX32" fmla="*/ 56955 w 92585"/>
                    <a:gd name="csY32" fmla="*/ 8048 h 58813"/>
                    <a:gd name="csX33" fmla="*/ 58314 w 92585"/>
                    <a:gd name="csY33" fmla="*/ 8565 h 58813"/>
                    <a:gd name="csX34" fmla="*/ 58713 w 92585"/>
                    <a:gd name="csY34" fmla="*/ 8727 h 58813"/>
                    <a:gd name="csX35" fmla="*/ 58839 w 92585"/>
                    <a:gd name="csY35" fmla="*/ 8786 h 58813"/>
                    <a:gd name="csX36" fmla="*/ 59289 w 92585"/>
                    <a:gd name="csY36" fmla="*/ 8986 h 58813"/>
                    <a:gd name="csX37" fmla="*/ 62008 w 92585"/>
                    <a:gd name="csY37" fmla="*/ 10308 h 58813"/>
                    <a:gd name="csX38" fmla="*/ 67062 w 92585"/>
                    <a:gd name="csY38" fmla="*/ 13418 h 58813"/>
                    <a:gd name="csX39" fmla="*/ 68244 w 92585"/>
                    <a:gd name="csY39" fmla="*/ 14275 h 58813"/>
                    <a:gd name="csX40" fmla="*/ 68554 w 92585"/>
                    <a:gd name="csY40" fmla="*/ 14511 h 58813"/>
                    <a:gd name="csX41" fmla="*/ 68473 w 92585"/>
                    <a:gd name="csY41" fmla="*/ 14445 h 58813"/>
                    <a:gd name="csX42" fmla="*/ 69160 w 92585"/>
                    <a:gd name="csY42" fmla="*/ 14992 h 58813"/>
                    <a:gd name="csX43" fmla="*/ 71369 w 92585"/>
                    <a:gd name="csY43" fmla="*/ 16897 h 58813"/>
                    <a:gd name="csX44" fmla="*/ 75573 w 92585"/>
                    <a:gd name="csY44" fmla="*/ 21241 h 58813"/>
                    <a:gd name="csX45" fmla="*/ 76511 w 92585"/>
                    <a:gd name="csY45" fmla="*/ 22364 h 58813"/>
                    <a:gd name="csX46" fmla="*/ 76940 w 92585"/>
                    <a:gd name="csY46" fmla="*/ 22896 h 58813"/>
                    <a:gd name="csX47" fmla="*/ 77183 w 92585"/>
                    <a:gd name="csY47" fmla="*/ 23206 h 58813"/>
                    <a:gd name="csX48" fmla="*/ 77183 w 92585"/>
                    <a:gd name="csY48" fmla="*/ 23206 h 58813"/>
                    <a:gd name="csX49" fmla="*/ 78942 w 92585"/>
                    <a:gd name="csY49" fmla="*/ 25673 h 58813"/>
                    <a:gd name="csX50" fmla="*/ 82015 w 92585"/>
                    <a:gd name="csY50" fmla="*/ 30889 h 58813"/>
                    <a:gd name="csX51" fmla="*/ 83323 w 92585"/>
                    <a:gd name="csY51" fmla="*/ 33622 h 58813"/>
                    <a:gd name="csX52" fmla="*/ 83596 w 92585"/>
                    <a:gd name="csY52" fmla="*/ 34250 h 58813"/>
                    <a:gd name="csX53" fmla="*/ 83700 w 92585"/>
                    <a:gd name="csY53" fmla="*/ 34508 h 58813"/>
                    <a:gd name="csX54" fmla="*/ 84261 w 92585"/>
                    <a:gd name="csY54" fmla="*/ 35964 h 58813"/>
                    <a:gd name="csX55" fmla="*/ 86012 w 92585"/>
                    <a:gd name="csY55" fmla="*/ 41740 h 58813"/>
                    <a:gd name="csX56" fmla="*/ 86603 w 92585"/>
                    <a:gd name="csY56" fmla="*/ 44599 h 58813"/>
                    <a:gd name="csX57" fmla="*/ 86832 w 92585"/>
                    <a:gd name="csY57" fmla="*/ 46040 h 58813"/>
                    <a:gd name="csX58" fmla="*/ 86869 w 92585"/>
                    <a:gd name="csY58" fmla="*/ 46284 h 58813"/>
                    <a:gd name="csX59" fmla="*/ 86973 w 92585"/>
                    <a:gd name="csY59" fmla="*/ 47155 h 58813"/>
                    <a:gd name="csX60" fmla="*/ 87216 w 92585"/>
                    <a:gd name="csY60" fmla="*/ 53087 h 58813"/>
                    <a:gd name="csX61" fmla="*/ 87046 w 92585"/>
                    <a:gd name="csY61" fmla="*/ 56108 h 58813"/>
                    <a:gd name="csX62" fmla="*/ 89751 w 92585"/>
                    <a:gd name="csY62" fmla="*/ 58812 h 58813"/>
                    <a:gd name="csX63" fmla="*/ 92455 w 92585"/>
                    <a:gd name="csY63" fmla="*/ 56108 h 58813"/>
                    <a:gd name="csX64" fmla="*/ 92455 w 92585"/>
                    <a:gd name="csY64" fmla="*/ 56108 h 588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92585" h="58813">
                      <a:moveTo>
                        <a:pt x="92403" y="56101"/>
                      </a:moveTo>
                      <a:cubicBezTo>
                        <a:pt x="93179" y="47458"/>
                        <a:pt x="91442" y="38786"/>
                        <a:pt x="87948" y="30889"/>
                      </a:cubicBezTo>
                      <a:cubicBezTo>
                        <a:pt x="84557" y="23213"/>
                        <a:pt x="79274" y="16240"/>
                        <a:pt x="72728" y="10988"/>
                      </a:cubicBezTo>
                      <a:cubicBezTo>
                        <a:pt x="66005" y="5588"/>
                        <a:pt x="58055" y="1894"/>
                        <a:pt x="49500" y="609"/>
                      </a:cubicBezTo>
                      <a:cubicBezTo>
                        <a:pt x="41040" y="-662"/>
                        <a:pt x="32337" y="55"/>
                        <a:pt x="24218" y="2773"/>
                      </a:cubicBezTo>
                      <a:cubicBezTo>
                        <a:pt x="16157" y="5477"/>
                        <a:pt x="8658" y="10013"/>
                        <a:pt x="2814" y="16218"/>
                      </a:cubicBezTo>
                      <a:cubicBezTo>
                        <a:pt x="2105" y="16971"/>
                        <a:pt x="1425" y="17747"/>
                        <a:pt x="768" y="18545"/>
                      </a:cubicBezTo>
                      <a:cubicBezTo>
                        <a:pt x="-126" y="19631"/>
                        <a:pt x="-378" y="21315"/>
                        <a:pt x="768" y="22364"/>
                      </a:cubicBezTo>
                      <a:cubicBezTo>
                        <a:pt x="1758" y="23273"/>
                        <a:pt x="3627" y="23531"/>
                        <a:pt x="4587" y="22364"/>
                      </a:cubicBezTo>
                      <a:cubicBezTo>
                        <a:pt x="5858" y="20820"/>
                        <a:pt x="7225" y="19357"/>
                        <a:pt x="8688" y="17998"/>
                      </a:cubicBezTo>
                      <a:cubicBezTo>
                        <a:pt x="9419" y="17319"/>
                        <a:pt x="10165" y="16661"/>
                        <a:pt x="10934" y="16026"/>
                      </a:cubicBezTo>
                      <a:cubicBezTo>
                        <a:pt x="11111" y="15885"/>
                        <a:pt x="11281" y="15745"/>
                        <a:pt x="11458" y="15605"/>
                      </a:cubicBezTo>
                      <a:cubicBezTo>
                        <a:pt x="11562" y="15523"/>
                        <a:pt x="11658" y="15442"/>
                        <a:pt x="11761" y="15368"/>
                      </a:cubicBezTo>
                      <a:cubicBezTo>
                        <a:pt x="12138" y="15073"/>
                        <a:pt x="11724" y="15391"/>
                        <a:pt x="11672" y="15435"/>
                      </a:cubicBezTo>
                      <a:cubicBezTo>
                        <a:pt x="12057" y="15095"/>
                        <a:pt x="12500" y="14814"/>
                        <a:pt x="12914" y="14519"/>
                      </a:cubicBezTo>
                      <a:cubicBezTo>
                        <a:pt x="14539" y="13359"/>
                        <a:pt x="16231" y="12303"/>
                        <a:pt x="17982" y="11342"/>
                      </a:cubicBezTo>
                      <a:cubicBezTo>
                        <a:pt x="18861" y="10862"/>
                        <a:pt x="19748" y="10412"/>
                        <a:pt x="20649" y="9983"/>
                      </a:cubicBezTo>
                      <a:cubicBezTo>
                        <a:pt x="21085" y="9776"/>
                        <a:pt x="21528" y="9577"/>
                        <a:pt x="21972" y="9385"/>
                      </a:cubicBezTo>
                      <a:cubicBezTo>
                        <a:pt x="22068" y="9340"/>
                        <a:pt x="22733" y="9067"/>
                        <a:pt x="22363" y="9215"/>
                      </a:cubicBezTo>
                      <a:cubicBezTo>
                        <a:pt x="22001" y="9363"/>
                        <a:pt x="22400" y="9200"/>
                        <a:pt x="22489" y="9163"/>
                      </a:cubicBezTo>
                      <a:cubicBezTo>
                        <a:pt x="22637" y="9104"/>
                        <a:pt x="22784" y="9045"/>
                        <a:pt x="22939" y="8978"/>
                      </a:cubicBezTo>
                      <a:cubicBezTo>
                        <a:pt x="26626" y="7508"/>
                        <a:pt x="30483" y="6467"/>
                        <a:pt x="34406" y="5861"/>
                      </a:cubicBezTo>
                      <a:cubicBezTo>
                        <a:pt x="34502" y="5846"/>
                        <a:pt x="35337" y="5721"/>
                        <a:pt x="34908" y="5787"/>
                      </a:cubicBezTo>
                      <a:cubicBezTo>
                        <a:pt x="34517" y="5846"/>
                        <a:pt x="35189" y="5750"/>
                        <a:pt x="35315" y="5736"/>
                      </a:cubicBezTo>
                      <a:cubicBezTo>
                        <a:pt x="35824" y="5676"/>
                        <a:pt x="36342" y="5617"/>
                        <a:pt x="36851" y="5573"/>
                      </a:cubicBezTo>
                      <a:cubicBezTo>
                        <a:pt x="37849" y="5484"/>
                        <a:pt x="38846" y="5425"/>
                        <a:pt x="39844" y="5388"/>
                      </a:cubicBezTo>
                      <a:cubicBezTo>
                        <a:pt x="41838" y="5322"/>
                        <a:pt x="43833" y="5381"/>
                        <a:pt x="45821" y="5551"/>
                      </a:cubicBezTo>
                      <a:cubicBezTo>
                        <a:pt x="46301" y="5595"/>
                        <a:pt x="46781" y="5639"/>
                        <a:pt x="47261" y="5699"/>
                      </a:cubicBezTo>
                      <a:cubicBezTo>
                        <a:pt x="47394" y="5713"/>
                        <a:pt x="48067" y="5802"/>
                        <a:pt x="47668" y="5750"/>
                      </a:cubicBezTo>
                      <a:cubicBezTo>
                        <a:pt x="47261" y="5699"/>
                        <a:pt x="47682" y="5750"/>
                        <a:pt x="47786" y="5765"/>
                      </a:cubicBezTo>
                      <a:cubicBezTo>
                        <a:pt x="47948" y="5787"/>
                        <a:pt x="48104" y="5809"/>
                        <a:pt x="48266" y="5839"/>
                      </a:cubicBezTo>
                      <a:cubicBezTo>
                        <a:pt x="49249" y="5994"/>
                        <a:pt x="50231" y="6171"/>
                        <a:pt x="51206" y="6386"/>
                      </a:cubicBezTo>
                      <a:cubicBezTo>
                        <a:pt x="53157" y="6814"/>
                        <a:pt x="55078" y="7368"/>
                        <a:pt x="56955" y="8048"/>
                      </a:cubicBezTo>
                      <a:cubicBezTo>
                        <a:pt x="57413" y="8210"/>
                        <a:pt x="57863" y="8387"/>
                        <a:pt x="58314" y="8565"/>
                      </a:cubicBezTo>
                      <a:cubicBezTo>
                        <a:pt x="58410" y="8602"/>
                        <a:pt x="59082" y="8875"/>
                        <a:pt x="58713" y="8727"/>
                      </a:cubicBezTo>
                      <a:cubicBezTo>
                        <a:pt x="58358" y="8587"/>
                        <a:pt x="58750" y="8742"/>
                        <a:pt x="58839" y="8786"/>
                      </a:cubicBezTo>
                      <a:cubicBezTo>
                        <a:pt x="58986" y="8853"/>
                        <a:pt x="59134" y="8919"/>
                        <a:pt x="59289" y="8986"/>
                      </a:cubicBezTo>
                      <a:cubicBezTo>
                        <a:pt x="60213" y="9400"/>
                        <a:pt x="61114" y="9835"/>
                        <a:pt x="62008" y="10308"/>
                      </a:cubicBezTo>
                      <a:cubicBezTo>
                        <a:pt x="63759" y="11232"/>
                        <a:pt x="65443" y="12273"/>
                        <a:pt x="67062" y="13418"/>
                      </a:cubicBezTo>
                      <a:cubicBezTo>
                        <a:pt x="67460" y="13699"/>
                        <a:pt x="67852" y="13987"/>
                        <a:pt x="68244" y="14275"/>
                      </a:cubicBezTo>
                      <a:cubicBezTo>
                        <a:pt x="68347" y="14356"/>
                        <a:pt x="68451" y="14430"/>
                        <a:pt x="68554" y="14511"/>
                      </a:cubicBezTo>
                      <a:cubicBezTo>
                        <a:pt x="68857" y="14740"/>
                        <a:pt x="68177" y="14209"/>
                        <a:pt x="68473" y="14445"/>
                      </a:cubicBezTo>
                      <a:cubicBezTo>
                        <a:pt x="68702" y="14630"/>
                        <a:pt x="68931" y="14807"/>
                        <a:pt x="69160" y="14992"/>
                      </a:cubicBezTo>
                      <a:cubicBezTo>
                        <a:pt x="69913" y="15605"/>
                        <a:pt x="70652" y="16240"/>
                        <a:pt x="71369" y="16897"/>
                      </a:cubicBezTo>
                      <a:cubicBezTo>
                        <a:pt x="72854" y="18257"/>
                        <a:pt x="74258" y="19712"/>
                        <a:pt x="75573" y="21241"/>
                      </a:cubicBezTo>
                      <a:cubicBezTo>
                        <a:pt x="75890" y="21610"/>
                        <a:pt x="76201" y="21987"/>
                        <a:pt x="76511" y="22364"/>
                      </a:cubicBezTo>
                      <a:cubicBezTo>
                        <a:pt x="76651" y="22541"/>
                        <a:pt x="76799" y="22719"/>
                        <a:pt x="76940" y="22896"/>
                      </a:cubicBezTo>
                      <a:cubicBezTo>
                        <a:pt x="77021" y="22999"/>
                        <a:pt x="77102" y="23095"/>
                        <a:pt x="77183" y="23206"/>
                      </a:cubicBezTo>
                      <a:cubicBezTo>
                        <a:pt x="76806" y="22682"/>
                        <a:pt x="77095" y="23088"/>
                        <a:pt x="77183" y="23206"/>
                      </a:cubicBezTo>
                      <a:cubicBezTo>
                        <a:pt x="77789" y="24011"/>
                        <a:pt x="78380" y="24831"/>
                        <a:pt x="78942" y="25673"/>
                      </a:cubicBezTo>
                      <a:cubicBezTo>
                        <a:pt x="80065" y="27350"/>
                        <a:pt x="81092" y="29094"/>
                        <a:pt x="82015" y="30889"/>
                      </a:cubicBezTo>
                      <a:cubicBezTo>
                        <a:pt x="82473" y="31790"/>
                        <a:pt x="82909" y="32699"/>
                        <a:pt x="83323" y="33622"/>
                      </a:cubicBezTo>
                      <a:cubicBezTo>
                        <a:pt x="83412" y="33829"/>
                        <a:pt x="83515" y="34036"/>
                        <a:pt x="83596" y="34250"/>
                      </a:cubicBezTo>
                      <a:cubicBezTo>
                        <a:pt x="83345" y="33563"/>
                        <a:pt x="83641" y="34368"/>
                        <a:pt x="83700" y="34508"/>
                      </a:cubicBezTo>
                      <a:cubicBezTo>
                        <a:pt x="83892" y="34989"/>
                        <a:pt x="84084" y="35476"/>
                        <a:pt x="84261" y="35964"/>
                      </a:cubicBezTo>
                      <a:cubicBezTo>
                        <a:pt x="84963" y="37855"/>
                        <a:pt x="85547" y="39783"/>
                        <a:pt x="86012" y="41740"/>
                      </a:cubicBezTo>
                      <a:cubicBezTo>
                        <a:pt x="86241" y="42686"/>
                        <a:pt x="86433" y="43639"/>
                        <a:pt x="86603" y="44599"/>
                      </a:cubicBezTo>
                      <a:cubicBezTo>
                        <a:pt x="86684" y="45079"/>
                        <a:pt x="86766" y="45560"/>
                        <a:pt x="86832" y="46040"/>
                      </a:cubicBezTo>
                      <a:cubicBezTo>
                        <a:pt x="86936" y="46742"/>
                        <a:pt x="86780" y="45582"/>
                        <a:pt x="86869" y="46284"/>
                      </a:cubicBezTo>
                      <a:cubicBezTo>
                        <a:pt x="86906" y="46572"/>
                        <a:pt x="86936" y="46860"/>
                        <a:pt x="86973" y="47155"/>
                      </a:cubicBezTo>
                      <a:cubicBezTo>
                        <a:pt x="87179" y="49128"/>
                        <a:pt x="87268" y="51107"/>
                        <a:pt x="87216" y="53087"/>
                      </a:cubicBezTo>
                      <a:cubicBezTo>
                        <a:pt x="87194" y="54099"/>
                        <a:pt x="87135" y="55104"/>
                        <a:pt x="87046" y="56108"/>
                      </a:cubicBezTo>
                      <a:cubicBezTo>
                        <a:pt x="86921" y="57519"/>
                        <a:pt x="88376" y="58871"/>
                        <a:pt x="89751" y="58812"/>
                      </a:cubicBezTo>
                      <a:cubicBezTo>
                        <a:pt x="91324" y="58738"/>
                        <a:pt x="92314" y="57623"/>
                        <a:pt x="92455" y="56108"/>
                      </a:cubicBezTo>
                      <a:lnTo>
                        <a:pt x="92455" y="56108"/>
                      </a:lnTo>
                      <a:close/>
                    </a:path>
                  </a:pathLst>
                </a:custGeom>
                <a:grpFill/>
                <a:ln w="737" cap="flat">
                  <a:noFill/>
                  <a:prstDash val="solid"/>
                  <a:miter/>
                </a:ln>
              </p:spPr>
              <p:txBody>
                <a:bodyPr/>
                <a:lstStyle/>
                <a:p>
                  <a:endParaRPr lang="en-US"/>
                </a:p>
              </p:txBody>
            </p:sp>
            <p:sp>
              <p:nvSpPr>
                <p:cNvPr id="636" name="Freeform 635">
                  <a:extLst>
                    <a:ext uri="{FF2B5EF4-FFF2-40B4-BE49-F238E27FC236}">
                      <a16:creationId xmlns:a16="http://schemas.microsoft.com/office/drawing/2014/main" id="{3E71C27C-BAEE-1612-17F6-17B242BA381D}"/>
                    </a:ext>
                  </a:extLst>
                </p:cNvPr>
                <p:cNvSpPr/>
                <p:nvPr/>
              </p:nvSpPr>
              <p:spPr>
                <a:xfrm>
                  <a:off x="2581886" y="4340032"/>
                  <a:ext cx="104680" cy="61796"/>
                </a:xfrm>
                <a:custGeom>
                  <a:avLst/>
                  <a:gdLst>
                    <a:gd name="csX0" fmla="*/ 104663 w 104680"/>
                    <a:gd name="csY0" fmla="*/ 59061 h 61796"/>
                    <a:gd name="csX1" fmla="*/ 97976 w 104680"/>
                    <a:gd name="csY1" fmla="*/ 37106 h 61796"/>
                    <a:gd name="csX2" fmla="*/ 82816 w 104680"/>
                    <a:gd name="csY2" fmla="*/ 19902 h 61796"/>
                    <a:gd name="csX3" fmla="*/ 61575 w 104680"/>
                    <a:gd name="csY3" fmla="*/ 8068 h 61796"/>
                    <a:gd name="csX4" fmla="*/ 34098 w 104680"/>
                    <a:gd name="csY4" fmla="*/ 1855 h 61796"/>
                    <a:gd name="csX5" fmla="*/ 6149 w 104680"/>
                    <a:gd name="csY5" fmla="*/ 97 h 61796"/>
                    <a:gd name="csX6" fmla="*/ 2706 w 104680"/>
                    <a:gd name="csY6" fmla="*/ 1 h 61796"/>
                    <a:gd name="csX7" fmla="*/ 2 w 104680"/>
                    <a:gd name="csY7" fmla="*/ 2704 h 61796"/>
                    <a:gd name="csX8" fmla="*/ 2706 w 104680"/>
                    <a:gd name="csY8" fmla="*/ 5408 h 61796"/>
                    <a:gd name="csX9" fmla="*/ 30057 w 104680"/>
                    <a:gd name="csY9" fmla="*/ 6826 h 61796"/>
                    <a:gd name="csX10" fmla="*/ 33485 w 104680"/>
                    <a:gd name="csY10" fmla="*/ 7196 h 61796"/>
                    <a:gd name="csX11" fmla="*/ 35074 w 104680"/>
                    <a:gd name="csY11" fmla="*/ 7388 h 61796"/>
                    <a:gd name="csX12" fmla="*/ 35923 w 104680"/>
                    <a:gd name="csY12" fmla="*/ 7499 h 61796"/>
                    <a:gd name="csX13" fmla="*/ 36049 w 104680"/>
                    <a:gd name="csY13" fmla="*/ 7513 h 61796"/>
                    <a:gd name="csX14" fmla="*/ 36418 w 104680"/>
                    <a:gd name="csY14" fmla="*/ 7565 h 61796"/>
                    <a:gd name="csX15" fmla="*/ 43067 w 104680"/>
                    <a:gd name="csY15" fmla="*/ 8651 h 61796"/>
                    <a:gd name="csX16" fmla="*/ 56204 w 104680"/>
                    <a:gd name="csY16" fmla="*/ 11931 h 61796"/>
                    <a:gd name="csX17" fmla="*/ 62639 w 104680"/>
                    <a:gd name="csY17" fmla="*/ 14258 h 61796"/>
                    <a:gd name="csX18" fmla="*/ 63318 w 104680"/>
                    <a:gd name="csY18" fmla="*/ 14539 h 61796"/>
                    <a:gd name="csX19" fmla="*/ 63355 w 104680"/>
                    <a:gd name="csY19" fmla="*/ 14553 h 61796"/>
                    <a:gd name="csX20" fmla="*/ 63629 w 104680"/>
                    <a:gd name="csY20" fmla="*/ 14672 h 61796"/>
                    <a:gd name="csX21" fmla="*/ 64996 w 104680"/>
                    <a:gd name="csY21" fmla="*/ 15277 h 61796"/>
                    <a:gd name="csX22" fmla="*/ 67426 w 104680"/>
                    <a:gd name="csY22" fmla="*/ 16445 h 61796"/>
                    <a:gd name="csX23" fmla="*/ 76964 w 104680"/>
                    <a:gd name="csY23" fmla="*/ 22221 h 61796"/>
                    <a:gd name="csX24" fmla="*/ 78102 w 104680"/>
                    <a:gd name="csY24" fmla="*/ 23056 h 61796"/>
                    <a:gd name="csX25" fmla="*/ 78582 w 104680"/>
                    <a:gd name="csY25" fmla="*/ 23418 h 61796"/>
                    <a:gd name="csX26" fmla="*/ 78516 w 104680"/>
                    <a:gd name="csY26" fmla="*/ 23366 h 61796"/>
                    <a:gd name="csX27" fmla="*/ 78834 w 104680"/>
                    <a:gd name="csY27" fmla="*/ 23617 h 61796"/>
                    <a:gd name="csX28" fmla="*/ 81013 w 104680"/>
                    <a:gd name="csY28" fmla="*/ 25405 h 61796"/>
                    <a:gd name="csX29" fmla="*/ 85047 w 104680"/>
                    <a:gd name="csY29" fmla="*/ 29165 h 61796"/>
                    <a:gd name="csX30" fmla="*/ 88778 w 104680"/>
                    <a:gd name="csY30" fmla="*/ 33309 h 61796"/>
                    <a:gd name="csX31" fmla="*/ 89583 w 104680"/>
                    <a:gd name="csY31" fmla="*/ 34314 h 61796"/>
                    <a:gd name="csX32" fmla="*/ 89524 w 104680"/>
                    <a:gd name="csY32" fmla="*/ 34233 h 61796"/>
                    <a:gd name="csX33" fmla="*/ 89702 w 104680"/>
                    <a:gd name="csY33" fmla="*/ 34469 h 61796"/>
                    <a:gd name="csX34" fmla="*/ 90115 w 104680"/>
                    <a:gd name="csY34" fmla="*/ 35023 h 61796"/>
                    <a:gd name="csX35" fmla="*/ 91704 w 104680"/>
                    <a:gd name="csY35" fmla="*/ 37276 h 61796"/>
                    <a:gd name="csX36" fmla="*/ 94496 w 104680"/>
                    <a:gd name="csY36" fmla="*/ 41989 h 61796"/>
                    <a:gd name="csX37" fmla="*/ 95693 w 104680"/>
                    <a:gd name="csY37" fmla="*/ 44442 h 61796"/>
                    <a:gd name="csX38" fmla="*/ 95930 w 104680"/>
                    <a:gd name="csY38" fmla="*/ 44974 h 61796"/>
                    <a:gd name="csX39" fmla="*/ 96100 w 104680"/>
                    <a:gd name="csY39" fmla="*/ 45365 h 61796"/>
                    <a:gd name="csX40" fmla="*/ 96262 w 104680"/>
                    <a:gd name="csY40" fmla="*/ 45764 h 61796"/>
                    <a:gd name="csX41" fmla="*/ 96513 w 104680"/>
                    <a:gd name="csY41" fmla="*/ 46399 h 61796"/>
                    <a:gd name="csX42" fmla="*/ 98154 w 104680"/>
                    <a:gd name="csY42" fmla="*/ 51578 h 61796"/>
                    <a:gd name="csX43" fmla="*/ 98730 w 104680"/>
                    <a:gd name="csY43" fmla="*/ 54245 h 61796"/>
                    <a:gd name="csX44" fmla="*/ 98937 w 104680"/>
                    <a:gd name="csY44" fmla="*/ 55500 h 61796"/>
                    <a:gd name="csX45" fmla="*/ 98996 w 104680"/>
                    <a:gd name="csY45" fmla="*/ 55914 h 61796"/>
                    <a:gd name="csX46" fmla="*/ 99048 w 104680"/>
                    <a:gd name="csY46" fmla="*/ 56335 h 61796"/>
                    <a:gd name="csX47" fmla="*/ 99269 w 104680"/>
                    <a:gd name="csY47" fmla="*/ 59090 h 61796"/>
                    <a:gd name="csX48" fmla="*/ 101973 w 104680"/>
                    <a:gd name="csY48" fmla="*/ 61794 h 61796"/>
                    <a:gd name="csX49" fmla="*/ 104677 w 104680"/>
                    <a:gd name="csY49" fmla="*/ 59090 h 61796"/>
                    <a:gd name="csX50" fmla="*/ 104677 w 104680"/>
                    <a:gd name="csY50" fmla="*/ 59090 h 617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Lst>
                  <a:rect l="l" t="t" r="r" b="b"/>
                  <a:pathLst>
                    <a:path w="104680" h="61796">
                      <a:moveTo>
                        <a:pt x="104663" y="59061"/>
                      </a:moveTo>
                      <a:cubicBezTo>
                        <a:pt x="104286" y="51304"/>
                        <a:pt x="101892" y="43792"/>
                        <a:pt x="97976" y="37106"/>
                      </a:cubicBezTo>
                      <a:cubicBezTo>
                        <a:pt x="94098" y="30480"/>
                        <a:pt x="88822" y="24659"/>
                        <a:pt x="82816" y="19902"/>
                      </a:cubicBezTo>
                      <a:cubicBezTo>
                        <a:pt x="76388" y="14812"/>
                        <a:pt x="69266" y="10912"/>
                        <a:pt x="61575" y="8068"/>
                      </a:cubicBezTo>
                      <a:cubicBezTo>
                        <a:pt x="52731" y="4795"/>
                        <a:pt x="43444" y="2978"/>
                        <a:pt x="34098" y="1855"/>
                      </a:cubicBezTo>
                      <a:cubicBezTo>
                        <a:pt x="24826" y="739"/>
                        <a:pt x="15480" y="370"/>
                        <a:pt x="6149" y="97"/>
                      </a:cubicBezTo>
                      <a:cubicBezTo>
                        <a:pt x="5004" y="60"/>
                        <a:pt x="3851" y="30"/>
                        <a:pt x="2706" y="1"/>
                      </a:cubicBezTo>
                      <a:cubicBezTo>
                        <a:pt x="1295" y="-36"/>
                        <a:pt x="-57" y="1271"/>
                        <a:pt x="2" y="2704"/>
                      </a:cubicBezTo>
                      <a:cubicBezTo>
                        <a:pt x="68" y="4204"/>
                        <a:pt x="1191" y="5364"/>
                        <a:pt x="2706" y="5408"/>
                      </a:cubicBezTo>
                      <a:cubicBezTo>
                        <a:pt x="11830" y="5659"/>
                        <a:pt x="20969" y="5933"/>
                        <a:pt x="30057" y="6826"/>
                      </a:cubicBezTo>
                      <a:cubicBezTo>
                        <a:pt x="31202" y="6937"/>
                        <a:pt x="32340" y="7063"/>
                        <a:pt x="33485" y="7196"/>
                      </a:cubicBezTo>
                      <a:cubicBezTo>
                        <a:pt x="34017" y="7255"/>
                        <a:pt x="34542" y="7321"/>
                        <a:pt x="35074" y="7388"/>
                      </a:cubicBezTo>
                      <a:cubicBezTo>
                        <a:pt x="35354" y="7425"/>
                        <a:pt x="35642" y="7462"/>
                        <a:pt x="35923" y="7499"/>
                      </a:cubicBezTo>
                      <a:cubicBezTo>
                        <a:pt x="35960" y="7499"/>
                        <a:pt x="36366" y="7558"/>
                        <a:pt x="36049" y="7513"/>
                      </a:cubicBezTo>
                      <a:cubicBezTo>
                        <a:pt x="35694" y="7462"/>
                        <a:pt x="36352" y="7558"/>
                        <a:pt x="36418" y="7565"/>
                      </a:cubicBezTo>
                      <a:cubicBezTo>
                        <a:pt x="38642" y="7875"/>
                        <a:pt x="40858" y="8237"/>
                        <a:pt x="43067" y="8651"/>
                      </a:cubicBezTo>
                      <a:cubicBezTo>
                        <a:pt x="47508" y="9486"/>
                        <a:pt x="51896" y="10557"/>
                        <a:pt x="56204" y="11931"/>
                      </a:cubicBezTo>
                      <a:cubicBezTo>
                        <a:pt x="58376" y="12625"/>
                        <a:pt x="60526" y="13401"/>
                        <a:pt x="62639" y="14258"/>
                      </a:cubicBezTo>
                      <a:cubicBezTo>
                        <a:pt x="62868" y="14347"/>
                        <a:pt x="63089" y="14443"/>
                        <a:pt x="63318" y="14539"/>
                      </a:cubicBezTo>
                      <a:cubicBezTo>
                        <a:pt x="63806" y="14738"/>
                        <a:pt x="63451" y="14598"/>
                        <a:pt x="63355" y="14553"/>
                      </a:cubicBezTo>
                      <a:cubicBezTo>
                        <a:pt x="63444" y="14590"/>
                        <a:pt x="63540" y="14635"/>
                        <a:pt x="63629" y="14672"/>
                      </a:cubicBezTo>
                      <a:cubicBezTo>
                        <a:pt x="64087" y="14871"/>
                        <a:pt x="64538" y="15071"/>
                        <a:pt x="64996" y="15277"/>
                      </a:cubicBezTo>
                      <a:cubicBezTo>
                        <a:pt x="65816" y="15647"/>
                        <a:pt x="66621" y="16038"/>
                        <a:pt x="67426" y="16445"/>
                      </a:cubicBezTo>
                      <a:cubicBezTo>
                        <a:pt x="70751" y="18114"/>
                        <a:pt x="73943" y="20049"/>
                        <a:pt x="76964" y="22221"/>
                      </a:cubicBezTo>
                      <a:cubicBezTo>
                        <a:pt x="77349" y="22495"/>
                        <a:pt x="77725" y="22775"/>
                        <a:pt x="78102" y="23056"/>
                      </a:cubicBezTo>
                      <a:cubicBezTo>
                        <a:pt x="78265" y="23174"/>
                        <a:pt x="78420" y="23300"/>
                        <a:pt x="78582" y="23418"/>
                      </a:cubicBezTo>
                      <a:cubicBezTo>
                        <a:pt x="78730" y="23529"/>
                        <a:pt x="78959" y="23588"/>
                        <a:pt x="78516" y="23366"/>
                      </a:cubicBezTo>
                      <a:cubicBezTo>
                        <a:pt x="78627" y="23425"/>
                        <a:pt x="78738" y="23536"/>
                        <a:pt x="78834" y="23617"/>
                      </a:cubicBezTo>
                      <a:cubicBezTo>
                        <a:pt x="79572" y="24201"/>
                        <a:pt x="80296" y="24792"/>
                        <a:pt x="81013" y="25405"/>
                      </a:cubicBezTo>
                      <a:cubicBezTo>
                        <a:pt x="82409" y="26602"/>
                        <a:pt x="83754" y="27850"/>
                        <a:pt x="85047" y="29165"/>
                      </a:cubicBezTo>
                      <a:cubicBezTo>
                        <a:pt x="86355" y="30487"/>
                        <a:pt x="87596" y="31869"/>
                        <a:pt x="88778" y="33309"/>
                      </a:cubicBezTo>
                      <a:cubicBezTo>
                        <a:pt x="89051" y="33642"/>
                        <a:pt x="89317" y="33974"/>
                        <a:pt x="89583" y="34314"/>
                      </a:cubicBezTo>
                      <a:cubicBezTo>
                        <a:pt x="89842" y="34639"/>
                        <a:pt x="89561" y="34225"/>
                        <a:pt x="89524" y="34233"/>
                      </a:cubicBezTo>
                      <a:cubicBezTo>
                        <a:pt x="89539" y="34233"/>
                        <a:pt x="89687" y="34447"/>
                        <a:pt x="89702" y="34469"/>
                      </a:cubicBezTo>
                      <a:cubicBezTo>
                        <a:pt x="89842" y="34654"/>
                        <a:pt x="89982" y="34839"/>
                        <a:pt x="90115" y="35023"/>
                      </a:cubicBezTo>
                      <a:cubicBezTo>
                        <a:pt x="90662" y="35762"/>
                        <a:pt x="91194" y="36515"/>
                        <a:pt x="91704" y="37276"/>
                      </a:cubicBezTo>
                      <a:cubicBezTo>
                        <a:pt x="92716" y="38798"/>
                        <a:pt x="93654" y="40371"/>
                        <a:pt x="94496" y="41989"/>
                      </a:cubicBezTo>
                      <a:cubicBezTo>
                        <a:pt x="94918" y="42794"/>
                        <a:pt x="95317" y="43614"/>
                        <a:pt x="95693" y="44442"/>
                      </a:cubicBezTo>
                      <a:cubicBezTo>
                        <a:pt x="95775" y="44619"/>
                        <a:pt x="95856" y="44796"/>
                        <a:pt x="95930" y="44974"/>
                      </a:cubicBezTo>
                      <a:cubicBezTo>
                        <a:pt x="95981" y="45092"/>
                        <a:pt x="96240" y="45705"/>
                        <a:pt x="96100" y="45365"/>
                      </a:cubicBezTo>
                      <a:cubicBezTo>
                        <a:pt x="95952" y="44996"/>
                        <a:pt x="96225" y="45683"/>
                        <a:pt x="96262" y="45764"/>
                      </a:cubicBezTo>
                      <a:cubicBezTo>
                        <a:pt x="96343" y="45971"/>
                        <a:pt x="96432" y="46185"/>
                        <a:pt x="96513" y="46399"/>
                      </a:cubicBezTo>
                      <a:cubicBezTo>
                        <a:pt x="97164" y="48091"/>
                        <a:pt x="97710" y="49820"/>
                        <a:pt x="98154" y="51578"/>
                      </a:cubicBezTo>
                      <a:cubicBezTo>
                        <a:pt x="98375" y="52457"/>
                        <a:pt x="98567" y="53351"/>
                        <a:pt x="98730" y="54245"/>
                      </a:cubicBezTo>
                      <a:cubicBezTo>
                        <a:pt x="98804" y="54658"/>
                        <a:pt x="98878" y="55079"/>
                        <a:pt x="98937" y="55500"/>
                      </a:cubicBezTo>
                      <a:cubicBezTo>
                        <a:pt x="98952" y="55611"/>
                        <a:pt x="99048" y="56342"/>
                        <a:pt x="98996" y="55914"/>
                      </a:cubicBezTo>
                      <a:cubicBezTo>
                        <a:pt x="98952" y="55523"/>
                        <a:pt x="99033" y="56217"/>
                        <a:pt x="99048" y="56335"/>
                      </a:cubicBezTo>
                      <a:cubicBezTo>
                        <a:pt x="99151" y="57251"/>
                        <a:pt x="99225" y="58167"/>
                        <a:pt x="99269" y="59090"/>
                      </a:cubicBezTo>
                      <a:cubicBezTo>
                        <a:pt x="99336" y="60501"/>
                        <a:pt x="100459" y="61861"/>
                        <a:pt x="101973" y="61794"/>
                      </a:cubicBezTo>
                      <a:cubicBezTo>
                        <a:pt x="103377" y="61728"/>
                        <a:pt x="104751" y="60605"/>
                        <a:pt x="104677" y="59090"/>
                      </a:cubicBezTo>
                      <a:lnTo>
                        <a:pt x="104677" y="59090"/>
                      </a:lnTo>
                      <a:close/>
                    </a:path>
                  </a:pathLst>
                </a:custGeom>
                <a:grpFill/>
                <a:ln w="737" cap="flat">
                  <a:noFill/>
                  <a:prstDash val="solid"/>
                  <a:miter/>
                </a:ln>
              </p:spPr>
              <p:txBody>
                <a:bodyPr/>
                <a:lstStyle/>
                <a:p>
                  <a:endParaRPr lang="en-US"/>
                </a:p>
              </p:txBody>
            </p:sp>
            <p:sp>
              <p:nvSpPr>
                <p:cNvPr id="637" name="Freeform 636">
                  <a:extLst>
                    <a:ext uri="{FF2B5EF4-FFF2-40B4-BE49-F238E27FC236}">
                      <a16:creationId xmlns:a16="http://schemas.microsoft.com/office/drawing/2014/main" id="{A8032003-EC8E-0AB4-0600-88419864181E}"/>
                    </a:ext>
                  </a:extLst>
                </p:cNvPr>
                <p:cNvSpPr/>
                <p:nvPr/>
              </p:nvSpPr>
              <p:spPr>
                <a:xfrm>
                  <a:off x="2582747" y="4250336"/>
                  <a:ext cx="29223" cy="95493"/>
                </a:xfrm>
                <a:custGeom>
                  <a:avLst/>
                  <a:gdLst>
                    <a:gd name="csX0" fmla="*/ 11346 w 29223"/>
                    <a:gd name="csY0" fmla="*/ 94720 h 95493"/>
                    <a:gd name="csX1" fmla="*/ 28893 w 29223"/>
                    <a:gd name="csY1" fmla="*/ 56868 h 95493"/>
                    <a:gd name="csX2" fmla="*/ 19665 w 29223"/>
                    <a:gd name="csY2" fmla="*/ 17517 h 95493"/>
                    <a:gd name="csX3" fmla="*/ 4046 w 29223"/>
                    <a:gd name="csY3" fmla="*/ 393 h 95493"/>
                    <a:gd name="csX4" fmla="*/ 352 w 29223"/>
                    <a:gd name="csY4" fmla="*/ 1361 h 95493"/>
                    <a:gd name="csX5" fmla="*/ 1320 w 29223"/>
                    <a:gd name="csY5" fmla="*/ 5055 h 95493"/>
                    <a:gd name="csX6" fmla="*/ 1446 w 29223"/>
                    <a:gd name="csY6" fmla="*/ 5151 h 95493"/>
                    <a:gd name="csX7" fmla="*/ 1941 w 29223"/>
                    <a:gd name="csY7" fmla="*/ 5542 h 95493"/>
                    <a:gd name="csX8" fmla="*/ 2761 w 29223"/>
                    <a:gd name="csY8" fmla="*/ 6207 h 95493"/>
                    <a:gd name="csX9" fmla="*/ 4674 w 29223"/>
                    <a:gd name="csY9" fmla="*/ 7862 h 95493"/>
                    <a:gd name="csX10" fmla="*/ 8132 w 29223"/>
                    <a:gd name="csY10" fmla="*/ 11260 h 95493"/>
                    <a:gd name="csX11" fmla="*/ 11301 w 29223"/>
                    <a:gd name="csY11" fmla="*/ 14931 h 95493"/>
                    <a:gd name="csX12" fmla="*/ 11693 w 29223"/>
                    <a:gd name="csY12" fmla="*/ 15426 h 95493"/>
                    <a:gd name="csX13" fmla="*/ 11782 w 29223"/>
                    <a:gd name="csY13" fmla="*/ 15552 h 95493"/>
                    <a:gd name="csX14" fmla="*/ 12410 w 29223"/>
                    <a:gd name="csY14" fmla="*/ 16394 h 95493"/>
                    <a:gd name="csX15" fmla="*/ 13858 w 29223"/>
                    <a:gd name="csY15" fmla="*/ 18470 h 95493"/>
                    <a:gd name="csX16" fmla="*/ 18608 w 29223"/>
                    <a:gd name="csY16" fmla="*/ 26921 h 95493"/>
                    <a:gd name="csX17" fmla="*/ 19044 w 29223"/>
                    <a:gd name="csY17" fmla="*/ 27881 h 95493"/>
                    <a:gd name="csX18" fmla="*/ 19295 w 29223"/>
                    <a:gd name="csY18" fmla="*/ 28457 h 95493"/>
                    <a:gd name="csX19" fmla="*/ 19355 w 29223"/>
                    <a:gd name="csY19" fmla="*/ 28590 h 95493"/>
                    <a:gd name="csX20" fmla="*/ 20278 w 29223"/>
                    <a:gd name="csY20" fmla="*/ 30947 h 95493"/>
                    <a:gd name="csX21" fmla="*/ 21763 w 29223"/>
                    <a:gd name="csY21" fmla="*/ 35564 h 95493"/>
                    <a:gd name="csX22" fmla="*/ 22879 w 29223"/>
                    <a:gd name="csY22" fmla="*/ 40284 h 95493"/>
                    <a:gd name="csX23" fmla="*/ 23270 w 29223"/>
                    <a:gd name="csY23" fmla="*/ 42567 h 95493"/>
                    <a:gd name="csX24" fmla="*/ 23329 w 29223"/>
                    <a:gd name="csY24" fmla="*/ 42980 h 95493"/>
                    <a:gd name="csX25" fmla="*/ 23351 w 29223"/>
                    <a:gd name="csY25" fmla="*/ 43098 h 95493"/>
                    <a:gd name="csX26" fmla="*/ 23514 w 29223"/>
                    <a:gd name="csY26" fmla="*/ 44458 h 95493"/>
                    <a:gd name="csX27" fmla="*/ 23721 w 29223"/>
                    <a:gd name="csY27" fmla="*/ 54268 h 95493"/>
                    <a:gd name="csX28" fmla="*/ 23521 w 29223"/>
                    <a:gd name="csY28" fmla="*/ 56647 h 95493"/>
                    <a:gd name="csX29" fmla="*/ 23374 w 29223"/>
                    <a:gd name="csY29" fmla="*/ 57939 h 95493"/>
                    <a:gd name="csX30" fmla="*/ 23337 w 29223"/>
                    <a:gd name="csY30" fmla="*/ 58227 h 95493"/>
                    <a:gd name="csX31" fmla="*/ 23263 w 29223"/>
                    <a:gd name="csY31" fmla="*/ 58730 h 95493"/>
                    <a:gd name="csX32" fmla="*/ 22317 w 29223"/>
                    <a:gd name="csY32" fmla="*/ 63635 h 95493"/>
                    <a:gd name="csX33" fmla="*/ 19251 w 29223"/>
                    <a:gd name="csY33" fmla="*/ 73135 h 95493"/>
                    <a:gd name="csX34" fmla="*/ 19185 w 29223"/>
                    <a:gd name="csY34" fmla="*/ 73290 h 95493"/>
                    <a:gd name="csX35" fmla="*/ 18926 w 29223"/>
                    <a:gd name="csY35" fmla="*/ 73888 h 95493"/>
                    <a:gd name="csX36" fmla="*/ 18291 w 29223"/>
                    <a:gd name="csY36" fmla="*/ 75269 h 95493"/>
                    <a:gd name="csX37" fmla="*/ 17079 w 29223"/>
                    <a:gd name="csY37" fmla="*/ 77700 h 95493"/>
                    <a:gd name="csX38" fmla="*/ 14279 w 29223"/>
                    <a:gd name="csY38" fmla="*/ 82472 h 95493"/>
                    <a:gd name="csX39" fmla="*/ 12683 w 29223"/>
                    <a:gd name="csY39" fmla="*/ 84799 h 95493"/>
                    <a:gd name="csX40" fmla="*/ 11915 w 29223"/>
                    <a:gd name="csY40" fmla="*/ 85848 h 95493"/>
                    <a:gd name="csX41" fmla="*/ 11811 w 29223"/>
                    <a:gd name="csY41" fmla="*/ 85988 h 95493"/>
                    <a:gd name="csX42" fmla="*/ 11272 w 29223"/>
                    <a:gd name="csY42" fmla="*/ 86668 h 95493"/>
                    <a:gd name="csX43" fmla="*/ 7534 w 29223"/>
                    <a:gd name="csY43" fmla="*/ 90901 h 95493"/>
                    <a:gd name="csX44" fmla="*/ 7534 w 29223"/>
                    <a:gd name="csY44" fmla="*/ 94720 h 95493"/>
                    <a:gd name="csX45" fmla="*/ 11353 w 29223"/>
                    <a:gd name="csY45" fmla="*/ 94720 h 95493"/>
                    <a:gd name="csX46" fmla="*/ 11353 w 29223"/>
                    <a:gd name="csY46" fmla="*/ 94720 h 954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Lst>
                  <a:rect l="l" t="t" r="r" b="b"/>
                  <a:pathLst>
                    <a:path w="29223" h="95493">
                      <a:moveTo>
                        <a:pt x="11346" y="94720"/>
                      </a:moveTo>
                      <a:cubicBezTo>
                        <a:pt x="21268" y="84496"/>
                        <a:pt x="27385" y="71000"/>
                        <a:pt x="28893" y="56868"/>
                      </a:cubicBezTo>
                      <a:cubicBezTo>
                        <a:pt x="30355" y="43187"/>
                        <a:pt x="26913" y="29174"/>
                        <a:pt x="19665" y="17517"/>
                      </a:cubicBezTo>
                      <a:cubicBezTo>
                        <a:pt x="15542" y="10883"/>
                        <a:pt x="10252" y="5121"/>
                        <a:pt x="4046" y="393"/>
                      </a:cubicBezTo>
                      <a:cubicBezTo>
                        <a:pt x="2916" y="-463"/>
                        <a:pt x="973" y="179"/>
                        <a:pt x="352" y="1361"/>
                      </a:cubicBezTo>
                      <a:cubicBezTo>
                        <a:pt x="-401" y="2787"/>
                        <a:pt x="116" y="4139"/>
                        <a:pt x="1320" y="5055"/>
                      </a:cubicBezTo>
                      <a:cubicBezTo>
                        <a:pt x="1889" y="5491"/>
                        <a:pt x="884" y="4708"/>
                        <a:pt x="1446" y="5151"/>
                      </a:cubicBezTo>
                      <a:cubicBezTo>
                        <a:pt x="1608" y="5284"/>
                        <a:pt x="1778" y="5409"/>
                        <a:pt x="1941" y="5542"/>
                      </a:cubicBezTo>
                      <a:cubicBezTo>
                        <a:pt x="2214" y="5764"/>
                        <a:pt x="2487" y="5986"/>
                        <a:pt x="2761" y="6207"/>
                      </a:cubicBezTo>
                      <a:cubicBezTo>
                        <a:pt x="3411" y="6746"/>
                        <a:pt x="4046" y="7300"/>
                        <a:pt x="4674" y="7862"/>
                      </a:cubicBezTo>
                      <a:cubicBezTo>
                        <a:pt x="5871" y="8948"/>
                        <a:pt x="7024" y="10085"/>
                        <a:pt x="8132" y="11260"/>
                      </a:cubicBezTo>
                      <a:cubicBezTo>
                        <a:pt x="9240" y="12442"/>
                        <a:pt x="10297" y="13661"/>
                        <a:pt x="11301" y="14931"/>
                      </a:cubicBezTo>
                      <a:cubicBezTo>
                        <a:pt x="11434" y="15094"/>
                        <a:pt x="11560" y="15264"/>
                        <a:pt x="11693" y="15426"/>
                      </a:cubicBezTo>
                      <a:cubicBezTo>
                        <a:pt x="11279" y="14902"/>
                        <a:pt x="11723" y="15463"/>
                        <a:pt x="11782" y="15552"/>
                      </a:cubicBezTo>
                      <a:cubicBezTo>
                        <a:pt x="11996" y="15833"/>
                        <a:pt x="12203" y="16113"/>
                        <a:pt x="12410" y="16394"/>
                      </a:cubicBezTo>
                      <a:cubicBezTo>
                        <a:pt x="12905" y="17074"/>
                        <a:pt x="13392" y="17768"/>
                        <a:pt x="13858" y="18470"/>
                      </a:cubicBezTo>
                      <a:cubicBezTo>
                        <a:pt x="15660" y="21159"/>
                        <a:pt x="17249" y="23988"/>
                        <a:pt x="18608" y="26921"/>
                      </a:cubicBezTo>
                      <a:cubicBezTo>
                        <a:pt x="18756" y="27238"/>
                        <a:pt x="18904" y="27563"/>
                        <a:pt x="19044" y="27881"/>
                      </a:cubicBezTo>
                      <a:cubicBezTo>
                        <a:pt x="19133" y="28073"/>
                        <a:pt x="19214" y="28265"/>
                        <a:pt x="19295" y="28457"/>
                      </a:cubicBezTo>
                      <a:cubicBezTo>
                        <a:pt x="19584" y="29115"/>
                        <a:pt x="19081" y="27925"/>
                        <a:pt x="19355" y="28590"/>
                      </a:cubicBezTo>
                      <a:cubicBezTo>
                        <a:pt x="19672" y="29373"/>
                        <a:pt x="19983" y="30156"/>
                        <a:pt x="20278" y="30947"/>
                      </a:cubicBezTo>
                      <a:cubicBezTo>
                        <a:pt x="20832" y="32461"/>
                        <a:pt x="21335" y="34005"/>
                        <a:pt x="21763" y="35564"/>
                      </a:cubicBezTo>
                      <a:cubicBezTo>
                        <a:pt x="22199" y="37122"/>
                        <a:pt x="22568" y="38696"/>
                        <a:pt x="22879" y="40284"/>
                      </a:cubicBezTo>
                      <a:cubicBezTo>
                        <a:pt x="23026" y="41045"/>
                        <a:pt x="23159" y="41806"/>
                        <a:pt x="23270" y="42567"/>
                      </a:cubicBezTo>
                      <a:cubicBezTo>
                        <a:pt x="23292" y="42707"/>
                        <a:pt x="23315" y="42847"/>
                        <a:pt x="23329" y="42980"/>
                      </a:cubicBezTo>
                      <a:cubicBezTo>
                        <a:pt x="23344" y="43106"/>
                        <a:pt x="23470" y="43815"/>
                        <a:pt x="23351" y="43098"/>
                      </a:cubicBezTo>
                      <a:cubicBezTo>
                        <a:pt x="23425" y="43549"/>
                        <a:pt x="23462" y="44007"/>
                        <a:pt x="23514" y="44458"/>
                      </a:cubicBezTo>
                      <a:cubicBezTo>
                        <a:pt x="23861" y="47715"/>
                        <a:pt x="23928" y="51003"/>
                        <a:pt x="23721" y="54268"/>
                      </a:cubicBezTo>
                      <a:cubicBezTo>
                        <a:pt x="23669" y="55066"/>
                        <a:pt x="23603" y="55856"/>
                        <a:pt x="23521" y="56647"/>
                      </a:cubicBezTo>
                      <a:cubicBezTo>
                        <a:pt x="23477" y="57075"/>
                        <a:pt x="23425" y="57511"/>
                        <a:pt x="23374" y="57939"/>
                      </a:cubicBezTo>
                      <a:cubicBezTo>
                        <a:pt x="23374" y="57961"/>
                        <a:pt x="23270" y="58663"/>
                        <a:pt x="23337" y="58227"/>
                      </a:cubicBezTo>
                      <a:cubicBezTo>
                        <a:pt x="23396" y="57828"/>
                        <a:pt x="23270" y="58656"/>
                        <a:pt x="23263" y="58730"/>
                      </a:cubicBezTo>
                      <a:cubicBezTo>
                        <a:pt x="23012" y="60377"/>
                        <a:pt x="22701" y="62010"/>
                        <a:pt x="22317" y="63635"/>
                      </a:cubicBezTo>
                      <a:cubicBezTo>
                        <a:pt x="21556" y="66885"/>
                        <a:pt x="20507" y="70047"/>
                        <a:pt x="19251" y="73135"/>
                      </a:cubicBezTo>
                      <a:cubicBezTo>
                        <a:pt x="18978" y="73814"/>
                        <a:pt x="19480" y="72618"/>
                        <a:pt x="19185" y="73290"/>
                      </a:cubicBezTo>
                      <a:cubicBezTo>
                        <a:pt x="19096" y="73489"/>
                        <a:pt x="19015" y="73689"/>
                        <a:pt x="18926" y="73888"/>
                      </a:cubicBezTo>
                      <a:cubicBezTo>
                        <a:pt x="18719" y="74353"/>
                        <a:pt x="18512" y="74811"/>
                        <a:pt x="18291" y="75269"/>
                      </a:cubicBezTo>
                      <a:cubicBezTo>
                        <a:pt x="17906" y="76089"/>
                        <a:pt x="17500" y="76895"/>
                        <a:pt x="17079" y="77700"/>
                      </a:cubicBezTo>
                      <a:cubicBezTo>
                        <a:pt x="16215" y="79332"/>
                        <a:pt x="15284" y="80928"/>
                        <a:pt x="14279" y="82472"/>
                      </a:cubicBezTo>
                      <a:cubicBezTo>
                        <a:pt x="13769" y="83262"/>
                        <a:pt x="13237" y="84038"/>
                        <a:pt x="12683" y="84799"/>
                      </a:cubicBezTo>
                      <a:cubicBezTo>
                        <a:pt x="12432" y="85153"/>
                        <a:pt x="12173" y="85501"/>
                        <a:pt x="11915" y="85848"/>
                      </a:cubicBezTo>
                      <a:cubicBezTo>
                        <a:pt x="11856" y="85929"/>
                        <a:pt x="11412" y="86505"/>
                        <a:pt x="11811" y="85988"/>
                      </a:cubicBezTo>
                      <a:cubicBezTo>
                        <a:pt x="11634" y="86217"/>
                        <a:pt x="11457" y="86446"/>
                        <a:pt x="11272" y="86668"/>
                      </a:cubicBezTo>
                      <a:cubicBezTo>
                        <a:pt x="10097" y="88138"/>
                        <a:pt x="8849" y="89549"/>
                        <a:pt x="7534" y="90901"/>
                      </a:cubicBezTo>
                      <a:cubicBezTo>
                        <a:pt x="6551" y="91913"/>
                        <a:pt x="6447" y="93723"/>
                        <a:pt x="7534" y="94720"/>
                      </a:cubicBezTo>
                      <a:cubicBezTo>
                        <a:pt x="8597" y="95695"/>
                        <a:pt x="10304" y="95806"/>
                        <a:pt x="11353" y="94720"/>
                      </a:cubicBezTo>
                      <a:lnTo>
                        <a:pt x="11353" y="94720"/>
                      </a:lnTo>
                      <a:close/>
                    </a:path>
                  </a:pathLst>
                </a:custGeom>
                <a:grpFill/>
                <a:ln w="737" cap="flat">
                  <a:noFill/>
                  <a:prstDash val="solid"/>
                  <a:miter/>
                </a:ln>
              </p:spPr>
              <p:txBody>
                <a:bodyPr/>
                <a:lstStyle/>
                <a:p>
                  <a:endParaRPr lang="en-US"/>
                </a:p>
              </p:txBody>
            </p:sp>
            <p:sp>
              <p:nvSpPr>
                <p:cNvPr id="638" name="Freeform 637">
                  <a:extLst>
                    <a:ext uri="{FF2B5EF4-FFF2-40B4-BE49-F238E27FC236}">
                      <a16:creationId xmlns:a16="http://schemas.microsoft.com/office/drawing/2014/main" id="{F291E4C5-A0F2-2CC5-4D3F-171164350890}"/>
                    </a:ext>
                  </a:extLst>
                </p:cNvPr>
                <p:cNvSpPr/>
                <p:nvPr/>
              </p:nvSpPr>
              <p:spPr>
                <a:xfrm>
                  <a:off x="2404585" y="4768115"/>
                  <a:ext cx="145327" cy="50179"/>
                </a:xfrm>
                <a:custGeom>
                  <a:avLst/>
                  <a:gdLst>
                    <a:gd name="csX0" fmla="*/ 140746 w 145327"/>
                    <a:gd name="csY0" fmla="*/ 21477 h 50179"/>
                    <a:gd name="csX1" fmla="*/ 137724 w 145327"/>
                    <a:gd name="csY1" fmla="*/ 24143 h 50179"/>
                    <a:gd name="csX2" fmla="*/ 136165 w 145327"/>
                    <a:gd name="csY2" fmla="*/ 25421 h 50179"/>
                    <a:gd name="csX3" fmla="*/ 135463 w 145327"/>
                    <a:gd name="csY3" fmla="*/ 25975 h 50179"/>
                    <a:gd name="csX4" fmla="*/ 135109 w 145327"/>
                    <a:gd name="csY4" fmla="*/ 26249 h 50179"/>
                    <a:gd name="csX5" fmla="*/ 134946 w 145327"/>
                    <a:gd name="csY5" fmla="*/ 26374 h 50179"/>
                    <a:gd name="csX6" fmla="*/ 128326 w 145327"/>
                    <a:gd name="csY6" fmla="*/ 30962 h 50179"/>
                    <a:gd name="csX7" fmla="*/ 121322 w 145327"/>
                    <a:gd name="csY7" fmla="*/ 34936 h 50179"/>
                    <a:gd name="csX8" fmla="*/ 117695 w 145327"/>
                    <a:gd name="csY8" fmla="*/ 36694 h 50179"/>
                    <a:gd name="csX9" fmla="*/ 115959 w 145327"/>
                    <a:gd name="csY9" fmla="*/ 37470 h 50179"/>
                    <a:gd name="csX10" fmla="*/ 115441 w 145327"/>
                    <a:gd name="csY10" fmla="*/ 37691 h 50179"/>
                    <a:gd name="csX11" fmla="*/ 115471 w 145327"/>
                    <a:gd name="csY11" fmla="*/ 37677 h 50179"/>
                    <a:gd name="csX12" fmla="*/ 114437 w 145327"/>
                    <a:gd name="csY12" fmla="*/ 38105 h 50179"/>
                    <a:gd name="csX13" fmla="*/ 99151 w 145327"/>
                    <a:gd name="csY13" fmla="*/ 42803 h 50179"/>
                    <a:gd name="csX14" fmla="*/ 95190 w 145327"/>
                    <a:gd name="csY14" fmla="*/ 43572 h 50179"/>
                    <a:gd name="csX15" fmla="*/ 93314 w 145327"/>
                    <a:gd name="csY15" fmla="*/ 43874 h 50179"/>
                    <a:gd name="csX16" fmla="*/ 92316 w 145327"/>
                    <a:gd name="csY16" fmla="*/ 44015 h 50179"/>
                    <a:gd name="csX17" fmla="*/ 92257 w 145327"/>
                    <a:gd name="csY17" fmla="*/ 44022 h 50179"/>
                    <a:gd name="csX18" fmla="*/ 91703 w 145327"/>
                    <a:gd name="csY18" fmla="*/ 44096 h 50179"/>
                    <a:gd name="csX19" fmla="*/ 83672 w 145327"/>
                    <a:gd name="csY19" fmla="*/ 44731 h 50179"/>
                    <a:gd name="csX20" fmla="*/ 75730 w 145327"/>
                    <a:gd name="csY20" fmla="*/ 44658 h 50179"/>
                    <a:gd name="csX21" fmla="*/ 71711 w 145327"/>
                    <a:gd name="csY21" fmla="*/ 44347 h 50179"/>
                    <a:gd name="csX22" fmla="*/ 69709 w 145327"/>
                    <a:gd name="csY22" fmla="*/ 44126 h 50179"/>
                    <a:gd name="csX23" fmla="*/ 69317 w 145327"/>
                    <a:gd name="csY23" fmla="*/ 44074 h 50179"/>
                    <a:gd name="csX24" fmla="*/ 68216 w 145327"/>
                    <a:gd name="csY24" fmla="*/ 43919 h 50179"/>
                    <a:gd name="csX25" fmla="*/ 53351 w 145327"/>
                    <a:gd name="csY25" fmla="*/ 40329 h 50179"/>
                    <a:gd name="csX26" fmla="*/ 49753 w 145327"/>
                    <a:gd name="csY26" fmla="*/ 39036 h 50179"/>
                    <a:gd name="csX27" fmla="*/ 48069 w 145327"/>
                    <a:gd name="csY27" fmla="*/ 38371 h 50179"/>
                    <a:gd name="csX28" fmla="*/ 47182 w 145327"/>
                    <a:gd name="csY28" fmla="*/ 38009 h 50179"/>
                    <a:gd name="csX29" fmla="*/ 47241 w 145327"/>
                    <a:gd name="csY29" fmla="*/ 38031 h 50179"/>
                    <a:gd name="csX30" fmla="*/ 46658 w 145327"/>
                    <a:gd name="csY30" fmla="*/ 37780 h 50179"/>
                    <a:gd name="csX31" fmla="*/ 39772 w 145327"/>
                    <a:gd name="csY31" fmla="*/ 34441 h 50179"/>
                    <a:gd name="csX32" fmla="*/ 26924 w 145327"/>
                    <a:gd name="csY32" fmla="*/ 26131 h 50179"/>
                    <a:gd name="csX33" fmla="*/ 26628 w 145327"/>
                    <a:gd name="csY33" fmla="*/ 25902 h 50179"/>
                    <a:gd name="csX34" fmla="*/ 25963 w 145327"/>
                    <a:gd name="csY34" fmla="*/ 25370 h 50179"/>
                    <a:gd name="csX35" fmla="*/ 24404 w 145327"/>
                    <a:gd name="csY35" fmla="*/ 24084 h 50179"/>
                    <a:gd name="csX36" fmla="*/ 21523 w 145327"/>
                    <a:gd name="csY36" fmla="*/ 21565 h 50179"/>
                    <a:gd name="csX37" fmla="*/ 16085 w 145327"/>
                    <a:gd name="csY37" fmla="*/ 16180 h 50179"/>
                    <a:gd name="csX38" fmla="*/ 11121 w 145327"/>
                    <a:gd name="csY38" fmla="*/ 10359 h 50179"/>
                    <a:gd name="csX39" fmla="*/ 11002 w 145327"/>
                    <a:gd name="csY39" fmla="*/ 10211 h 50179"/>
                    <a:gd name="csX40" fmla="*/ 10825 w 145327"/>
                    <a:gd name="csY40" fmla="*/ 9982 h 50179"/>
                    <a:gd name="csX41" fmla="*/ 10315 w 145327"/>
                    <a:gd name="csY41" fmla="*/ 9303 h 50179"/>
                    <a:gd name="csX42" fmla="*/ 9185 w 145327"/>
                    <a:gd name="csY42" fmla="*/ 7759 h 50179"/>
                    <a:gd name="csX43" fmla="*/ 7035 w 145327"/>
                    <a:gd name="csY43" fmla="*/ 4597 h 50179"/>
                    <a:gd name="csX44" fmla="*/ 5025 w 145327"/>
                    <a:gd name="csY44" fmla="*/ 1339 h 50179"/>
                    <a:gd name="csX45" fmla="*/ 1331 w 145327"/>
                    <a:gd name="csY45" fmla="*/ 372 h 50179"/>
                    <a:gd name="csX46" fmla="*/ 363 w 145327"/>
                    <a:gd name="csY46" fmla="*/ 4065 h 50179"/>
                    <a:gd name="csX47" fmla="*/ 20747 w 145327"/>
                    <a:gd name="csY47" fmla="*/ 28044 h 50179"/>
                    <a:gd name="csX48" fmla="*/ 48320 w 145327"/>
                    <a:gd name="csY48" fmla="*/ 44236 h 50179"/>
                    <a:gd name="csX49" fmla="*/ 79749 w 145327"/>
                    <a:gd name="csY49" fmla="*/ 50176 h 50179"/>
                    <a:gd name="csX50" fmla="*/ 112405 w 145327"/>
                    <a:gd name="csY50" fmla="*/ 44621 h 50179"/>
                    <a:gd name="csX51" fmla="*/ 141522 w 145327"/>
                    <a:gd name="csY51" fmla="*/ 27955 h 50179"/>
                    <a:gd name="csX52" fmla="*/ 144543 w 145327"/>
                    <a:gd name="csY52" fmla="*/ 25288 h 50179"/>
                    <a:gd name="csX53" fmla="*/ 144543 w 145327"/>
                    <a:gd name="csY53" fmla="*/ 21469 h 50179"/>
                    <a:gd name="csX54" fmla="*/ 140724 w 145327"/>
                    <a:gd name="csY54" fmla="*/ 21469 h 50179"/>
                    <a:gd name="csX55" fmla="*/ 140724 w 145327"/>
                    <a:gd name="csY55" fmla="*/ 21469 h 501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145327" h="50179">
                      <a:moveTo>
                        <a:pt x="140746" y="21477"/>
                      </a:moveTo>
                      <a:cubicBezTo>
                        <a:pt x="139756" y="22385"/>
                        <a:pt x="138751" y="23279"/>
                        <a:pt x="137724" y="24143"/>
                      </a:cubicBezTo>
                      <a:cubicBezTo>
                        <a:pt x="137207" y="24579"/>
                        <a:pt x="136690" y="25000"/>
                        <a:pt x="136165" y="25421"/>
                      </a:cubicBezTo>
                      <a:cubicBezTo>
                        <a:pt x="135936" y="25606"/>
                        <a:pt x="135700" y="25791"/>
                        <a:pt x="135463" y="25975"/>
                      </a:cubicBezTo>
                      <a:cubicBezTo>
                        <a:pt x="135345" y="26064"/>
                        <a:pt x="135227" y="26160"/>
                        <a:pt x="135109" y="26249"/>
                      </a:cubicBezTo>
                      <a:cubicBezTo>
                        <a:pt x="135581" y="25879"/>
                        <a:pt x="135050" y="26293"/>
                        <a:pt x="134946" y="26374"/>
                      </a:cubicBezTo>
                      <a:cubicBezTo>
                        <a:pt x="132811" y="28000"/>
                        <a:pt x="130602" y="29529"/>
                        <a:pt x="128326" y="30962"/>
                      </a:cubicBezTo>
                      <a:cubicBezTo>
                        <a:pt x="126051" y="32387"/>
                        <a:pt x="123716" y="33717"/>
                        <a:pt x="121322" y="34936"/>
                      </a:cubicBezTo>
                      <a:cubicBezTo>
                        <a:pt x="120126" y="35549"/>
                        <a:pt x="118914" y="36133"/>
                        <a:pt x="117695" y="36694"/>
                      </a:cubicBezTo>
                      <a:cubicBezTo>
                        <a:pt x="117118" y="36960"/>
                        <a:pt x="116535" y="37219"/>
                        <a:pt x="115959" y="37470"/>
                      </a:cubicBezTo>
                      <a:cubicBezTo>
                        <a:pt x="115789" y="37544"/>
                        <a:pt x="115619" y="37618"/>
                        <a:pt x="115441" y="37691"/>
                      </a:cubicBezTo>
                      <a:cubicBezTo>
                        <a:pt x="115530" y="37655"/>
                        <a:pt x="115936" y="37485"/>
                        <a:pt x="115471" y="37677"/>
                      </a:cubicBezTo>
                      <a:cubicBezTo>
                        <a:pt x="115124" y="37817"/>
                        <a:pt x="114784" y="37965"/>
                        <a:pt x="114437" y="38105"/>
                      </a:cubicBezTo>
                      <a:cubicBezTo>
                        <a:pt x="109487" y="40100"/>
                        <a:pt x="104367" y="41673"/>
                        <a:pt x="99151" y="42803"/>
                      </a:cubicBezTo>
                      <a:cubicBezTo>
                        <a:pt x="97835" y="43084"/>
                        <a:pt x="96520" y="43343"/>
                        <a:pt x="95190" y="43572"/>
                      </a:cubicBezTo>
                      <a:cubicBezTo>
                        <a:pt x="94562" y="43675"/>
                        <a:pt x="93942" y="43778"/>
                        <a:pt x="93314" y="43874"/>
                      </a:cubicBezTo>
                      <a:cubicBezTo>
                        <a:pt x="92981" y="43926"/>
                        <a:pt x="92649" y="43971"/>
                        <a:pt x="92316" y="44015"/>
                      </a:cubicBezTo>
                      <a:cubicBezTo>
                        <a:pt x="91866" y="44081"/>
                        <a:pt x="92981" y="43934"/>
                        <a:pt x="92257" y="44022"/>
                      </a:cubicBezTo>
                      <a:cubicBezTo>
                        <a:pt x="92073" y="44044"/>
                        <a:pt x="91888" y="44067"/>
                        <a:pt x="91703" y="44096"/>
                      </a:cubicBezTo>
                      <a:cubicBezTo>
                        <a:pt x="89036" y="44429"/>
                        <a:pt x="86362" y="44643"/>
                        <a:pt x="83672" y="44731"/>
                      </a:cubicBezTo>
                      <a:cubicBezTo>
                        <a:pt x="81027" y="44827"/>
                        <a:pt x="78375" y="44798"/>
                        <a:pt x="75730" y="44658"/>
                      </a:cubicBezTo>
                      <a:cubicBezTo>
                        <a:pt x="74393" y="44584"/>
                        <a:pt x="73048" y="44480"/>
                        <a:pt x="71711" y="44347"/>
                      </a:cubicBezTo>
                      <a:cubicBezTo>
                        <a:pt x="71046" y="44281"/>
                        <a:pt x="70374" y="44207"/>
                        <a:pt x="69709" y="44126"/>
                      </a:cubicBezTo>
                      <a:cubicBezTo>
                        <a:pt x="69494" y="44096"/>
                        <a:pt x="68719" y="43993"/>
                        <a:pt x="69317" y="44074"/>
                      </a:cubicBezTo>
                      <a:cubicBezTo>
                        <a:pt x="68948" y="44022"/>
                        <a:pt x="68586" y="43971"/>
                        <a:pt x="68216" y="43919"/>
                      </a:cubicBezTo>
                      <a:cubicBezTo>
                        <a:pt x="63170" y="43158"/>
                        <a:pt x="58191" y="41946"/>
                        <a:pt x="53351" y="40329"/>
                      </a:cubicBezTo>
                      <a:cubicBezTo>
                        <a:pt x="52140" y="39922"/>
                        <a:pt x="50943" y="39494"/>
                        <a:pt x="49753" y="39036"/>
                      </a:cubicBezTo>
                      <a:cubicBezTo>
                        <a:pt x="49192" y="38822"/>
                        <a:pt x="48630" y="38600"/>
                        <a:pt x="48069" y="38371"/>
                      </a:cubicBezTo>
                      <a:cubicBezTo>
                        <a:pt x="47773" y="38253"/>
                        <a:pt x="47478" y="38127"/>
                        <a:pt x="47182" y="38009"/>
                      </a:cubicBezTo>
                      <a:cubicBezTo>
                        <a:pt x="46717" y="37817"/>
                        <a:pt x="47160" y="37994"/>
                        <a:pt x="47241" y="38031"/>
                      </a:cubicBezTo>
                      <a:cubicBezTo>
                        <a:pt x="47049" y="37950"/>
                        <a:pt x="46850" y="37861"/>
                        <a:pt x="46658" y="37780"/>
                      </a:cubicBezTo>
                      <a:cubicBezTo>
                        <a:pt x="44316" y="36761"/>
                        <a:pt x="42018" y="35653"/>
                        <a:pt x="39772" y="34441"/>
                      </a:cubicBezTo>
                      <a:cubicBezTo>
                        <a:pt x="35272" y="32026"/>
                        <a:pt x="30973" y="29241"/>
                        <a:pt x="26924" y="26131"/>
                      </a:cubicBezTo>
                      <a:cubicBezTo>
                        <a:pt x="27397" y="26493"/>
                        <a:pt x="26769" y="26005"/>
                        <a:pt x="26628" y="25902"/>
                      </a:cubicBezTo>
                      <a:cubicBezTo>
                        <a:pt x="26407" y="25724"/>
                        <a:pt x="26185" y="25547"/>
                        <a:pt x="25963" y="25370"/>
                      </a:cubicBezTo>
                      <a:cubicBezTo>
                        <a:pt x="25439" y="24949"/>
                        <a:pt x="24914" y="24520"/>
                        <a:pt x="24404" y="24084"/>
                      </a:cubicBezTo>
                      <a:cubicBezTo>
                        <a:pt x="23429" y="23264"/>
                        <a:pt x="22469" y="22422"/>
                        <a:pt x="21523" y="21565"/>
                      </a:cubicBezTo>
                      <a:cubicBezTo>
                        <a:pt x="19639" y="19844"/>
                        <a:pt x="17822" y="18049"/>
                        <a:pt x="16085" y="16180"/>
                      </a:cubicBezTo>
                      <a:cubicBezTo>
                        <a:pt x="14349" y="14311"/>
                        <a:pt x="12694" y="12368"/>
                        <a:pt x="11121" y="10359"/>
                      </a:cubicBezTo>
                      <a:cubicBezTo>
                        <a:pt x="11069" y="10293"/>
                        <a:pt x="10788" y="9931"/>
                        <a:pt x="11002" y="10211"/>
                      </a:cubicBezTo>
                      <a:cubicBezTo>
                        <a:pt x="11254" y="10544"/>
                        <a:pt x="10832" y="9990"/>
                        <a:pt x="10825" y="9982"/>
                      </a:cubicBezTo>
                      <a:cubicBezTo>
                        <a:pt x="10655" y="9753"/>
                        <a:pt x="10485" y="9532"/>
                        <a:pt x="10315" y="9303"/>
                      </a:cubicBezTo>
                      <a:cubicBezTo>
                        <a:pt x="9931" y="8793"/>
                        <a:pt x="9562" y="8276"/>
                        <a:pt x="9185" y="7759"/>
                      </a:cubicBezTo>
                      <a:cubicBezTo>
                        <a:pt x="8446" y="6717"/>
                        <a:pt x="7729" y="5668"/>
                        <a:pt x="7035" y="4597"/>
                      </a:cubicBezTo>
                      <a:cubicBezTo>
                        <a:pt x="6340" y="3526"/>
                        <a:pt x="5668" y="2440"/>
                        <a:pt x="5025" y="1339"/>
                      </a:cubicBezTo>
                      <a:cubicBezTo>
                        <a:pt x="4309" y="120"/>
                        <a:pt x="2558" y="-419"/>
                        <a:pt x="1331" y="372"/>
                      </a:cubicBezTo>
                      <a:cubicBezTo>
                        <a:pt x="105" y="1162"/>
                        <a:pt x="-405" y="2765"/>
                        <a:pt x="363" y="4065"/>
                      </a:cubicBezTo>
                      <a:cubicBezTo>
                        <a:pt x="5705" y="13144"/>
                        <a:pt x="12665" y="21299"/>
                        <a:pt x="20747" y="28044"/>
                      </a:cubicBezTo>
                      <a:cubicBezTo>
                        <a:pt x="28993" y="34929"/>
                        <a:pt x="38287" y="40403"/>
                        <a:pt x="48320" y="44236"/>
                      </a:cubicBezTo>
                      <a:cubicBezTo>
                        <a:pt x="58331" y="48070"/>
                        <a:pt x="69036" y="50087"/>
                        <a:pt x="79749" y="50176"/>
                      </a:cubicBezTo>
                      <a:cubicBezTo>
                        <a:pt x="90831" y="50272"/>
                        <a:pt x="101980" y="48358"/>
                        <a:pt x="112405" y="44621"/>
                      </a:cubicBezTo>
                      <a:cubicBezTo>
                        <a:pt x="123014" y="40816"/>
                        <a:pt x="132892" y="35217"/>
                        <a:pt x="141522" y="27955"/>
                      </a:cubicBezTo>
                      <a:cubicBezTo>
                        <a:pt x="142549" y="27091"/>
                        <a:pt x="143553" y="26197"/>
                        <a:pt x="144543" y="25288"/>
                      </a:cubicBezTo>
                      <a:cubicBezTo>
                        <a:pt x="145585" y="24328"/>
                        <a:pt x="145592" y="22430"/>
                        <a:pt x="144543" y="21469"/>
                      </a:cubicBezTo>
                      <a:cubicBezTo>
                        <a:pt x="143428" y="20450"/>
                        <a:pt x="141832" y="20443"/>
                        <a:pt x="140724" y="21469"/>
                      </a:cubicBezTo>
                      <a:lnTo>
                        <a:pt x="140724" y="21469"/>
                      </a:lnTo>
                      <a:close/>
                    </a:path>
                  </a:pathLst>
                </a:custGeom>
                <a:grpFill/>
                <a:ln w="737" cap="flat">
                  <a:noFill/>
                  <a:prstDash val="solid"/>
                  <a:miter/>
                </a:ln>
              </p:spPr>
              <p:txBody>
                <a:bodyPr/>
                <a:lstStyle/>
                <a:p>
                  <a:endParaRPr lang="en-US"/>
                </a:p>
              </p:txBody>
            </p:sp>
            <p:sp>
              <p:nvSpPr>
                <p:cNvPr id="639" name="Freeform 638">
                  <a:extLst>
                    <a:ext uri="{FF2B5EF4-FFF2-40B4-BE49-F238E27FC236}">
                      <a16:creationId xmlns:a16="http://schemas.microsoft.com/office/drawing/2014/main" id="{48FB83E9-F364-08AC-841A-BC2AE4116580}"/>
                    </a:ext>
                  </a:extLst>
                </p:cNvPr>
                <p:cNvSpPr/>
                <p:nvPr/>
              </p:nvSpPr>
              <p:spPr>
                <a:xfrm>
                  <a:off x="2396496" y="4800126"/>
                  <a:ext cx="45546" cy="95696"/>
                </a:xfrm>
                <a:custGeom>
                  <a:avLst/>
                  <a:gdLst>
                    <a:gd name="csX0" fmla="*/ 39106 w 45546"/>
                    <a:gd name="csY0" fmla="*/ 3435 h 95696"/>
                    <a:gd name="csX1" fmla="*/ 39291 w 45546"/>
                    <a:gd name="csY1" fmla="*/ 4625 h 95696"/>
                    <a:gd name="csX2" fmla="*/ 39379 w 45546"/>
                    <a:gd name="csY2" fmla="*/ 5216 h 95696"/>
                    <a:gd name="csX3" fmla="*/ 39424 w 45546"/>
                    <a:gd name="csY3" fmla="*/ 5511 h 95696"/>
                    <a:gd name="csX4" fmla="*/ 39409 w 45546"/>
                    <a:gd name="csY4" fmla="*/ 5385 h 95696"/>
                    <a:gd name="csX5" fmla="*/ 39697 w 45546"/>
                    <a:gd name="csY5" fmla="*/ 7868 h 95696"/>
                    <a:gd name="csX6" fmla="*/ 40052 w 45546"/>
                    <a:gd name="csY6" fmla="*/ 12846 h 95696"/>
                    <a:gd name="csX7" fmla="*/ 39897 w 45546"/>
                    <a:gd name="csY7" fmla="*/ 22915 h 95696"/>
                    <a:gd name="csX8" fmla="*/ 39402 w 45546"/>
                    <a:gd name="csY8" fmla="*/ 27879 h 95696"/>
                    <a:gd name="csX9" fmla="*/ 39357 w 45546"/>
                    <a:gd name="csY9" fmla="*/ 28212 h 95696"/>
                    <a:gd name="csX10" fmla="*/ 39313 w 45546"/>
                    <a:gd name="csY10" fmla="*/ 28544 h 95696"/>
                    <a:gd name="csX11" fmla="*/ 39121 w 45546"/>
                    <a:gd name="csY11" fmla="*/ 29829 h 95696"/>
                    <a:gd name="csX12" fmla="*/ 38700 w 45546"/>
                    <a:gd name="csY12" fmla="*/ 32289 h 95696"/>
                    <a:gd name="csX13" fmla="*/ 36365 w 45546"/>
                    <a:gd name="csY13" fmla="*/ 41996 h 95696"/>
                    <a:gd name="csX14" fmla="*/ 33018 w 45546"/>
                    <a:gd name="csY14" fmla="*/ 51407 h 95696"/>
                    <a:gd name="csX15" fmla="*/ 32900 w 45546"/>
                    <a:gd name="csY15" fmla="*/ 51681 h 95696"/>
                    <a:gd name="csX16" fmla="*/ 32981 w 45546"/>
                    <a:gd name="csY16" fmla="*/ 51496 h 95696"/>
                    <a:gd name="csX17" fmla="*/ 32708 w 45546"/>
                    <a:gd name="csY17" fmla="*/ 52139 h 95696"/>
                    <a:gd name="csX18" fmla="*/ 32183 w 45546"/>
                    <a:gd name="csY18" fmla="*/ 53328 h 95696"/>
                    <a:gd name="csX19" fmla="*/ 31127 w 45546"/>
                    <a:gd name="csY19" fmla="*/ 55596 h 95696"/>
                    <a:gd name="csX20" fmla="*/ 28844 w 45546"/>
                    <a:gd name="csY20" fmla="*/ 60043 h 95696"/>
                    <a:gd name="csX21" fmla="*/ 23598 w 45546"/>
                    <a:gd name="csY21" fmla="*/ 68538 h 95696"/>
                    <a:gd name="csX22" fmla="*/ 22150 w 45546"/>
                    <a:gd name="csY22" fmla="*/ 70570 h 95696"/>
                    <a:gd name="csX23" fmla="*/ 21434 w 45546"/>
                    <a:gd name="csY23" fmla="*/ 71530 h 95696"/>
                    <a:gd name="csX24" fmla="*/ 21072 w 45546"/>
                    <a:gd name="csY24" fmla="*/ 72010 h 95696"/>
                    <a:gd name="csX25" fmla="*/ 20887 w 45546"/>
                    <a:gd name="csY25" fmla="*/ 72246 h 95696"/>
                    <a:gd name="csX26" fmla="*/ 20946 w 45546"/>
                    <a:gd name="csY26" fmla="*/ 72173 h 95696"/>
                    <a:gd name="csX27" fmla="*/ 17776 w 45546"/>
                    <a:gd name="csY27" fmla="*/ 76021 h 95696"/>
                    <a:gd name="csX28" fmla="*/ 10750 w 45546"/>
                    <a:gd name="csY28" fmla="*/ 83231 h 95696"/>
                    <a:gd name="csX29" fmla="*/ 6975 w 45546"/>
                    <a:gd name="csY29" fmla="*/ 86489 h 95696"/>
                    <a:gd name="csX30" fmla="*/ 6044 w 45546"/>
                    <a:gd name="csY30" fmla="*/ 87242 h 95696"/>
                    <a:gd name="csX31" fmla="*/ 5571 w 45546"/>
                    <a:gd name="csY31" fmla="*/ 87612 h 95696"/>
                    <a:gd name="csX32" fmla="*/ 5335 w 45546"/>
                    <a:gd name="csY32" fmla="*/ 87796 h 95696"/>
                    <a:gd name="csX33" fmla="*/ 5409 w 45546"/>
                    <a:gd name="csY33" fmla="*/ 87737 h 95696"/>
                    <a:gd name="csX34" fmla="*/ 3399 w 45546"/>
                    <a:gd name="csY34" fmla="*/ 89222 h 95696"/>
                    <a:gd name="csX35" fmla="*/ 1345 w 45546"/>
                    <a:gd name="csY35" fmla="*/ 90648 h 95696"/>
                    <a:gd name="csX36" fmla="*/ 377 w 45546"/>
                    <a:gd name="csY36" fmla="*/ 94341 h 95696"/>
                    <a:gd name="csX37" fmla="*/ 4071 w 45546"/>
                    <a:gd name="csY37" fmla="*/ 95309 h 95696"/>
                    <a:gd name="csX38" fmla="*/ 19867 w 45546"/>
                    <a:gd name="csY38" fmla="*/ 81761 h 95696"/>
                    <a:gd name="csX39" fmla="*/ 32287 w 45546"/>
                    <a:gd name="csY39" fmla="*/ 64933 h 95696"/>
                    <a:gd name="csX40" fmla="*/ 40813 w 45546"/>
                    <a:gd name="csY40" fmla="*/ 45897 h 95696"/>
                    <a:gd name="csX41" fmla="*/ 45105 w 45546"/>
                    <a:gd name="csY41" fmla="*/ 25390 h 95696"/>
                    <a:gd name="csX42" fmla="*/ 44795 w 45546"/>
                    <a:gd name="csY42" fmla="*/ 5083 h 95696"/>
                    <a:gd name="csX43" fmla="*/ 44344 w 45546"/>
                    <a:gd name="csY43" fmla="*/ 1987 h 95696"/>
                    <a:gd name="csX44" fmla="*/ 41020 w 45546"/>
                    <a:gd name="csY44" fmla="*/ 104 h 95696"/>
                    <a:gd name="csX45" fmla="*/ 39136 w 45546"/>
                    <a:gd name="csY45" fmla="*/ 3428 h 95696"/>
                    <a:gd name="csX46" fmla="*/ 39136 w 45546"/>
                    <a:gd name="csY46" fmla="*/ 3428 h 95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Lst>
                  <a:rect l="l" t="t" r="r" b="b"/>
                  <a:pathLst>
                    <a:path w="45546" h="95696">
                      <a:moveTo>
                        <a:pt x="39106" y="3435"/>
                      </a:moveTo>
                      <a:cubicBezTo>
                        <a:pt x="39173" y="3827"/>
                        <a:pt x="39232" y="4226"/>
                        <a:pt x="39291" y="4625"/>
                      </a:cubicBezTo>
                      <a:cubicBezTo>
                        <a:pt x="39320" y="4824"/>
                        <a:pt x="39350" y="5023"/>
                        <a:pt x="39379" y="5216"/>
                      </a:cubicBezTo>
                      <a:cubicBezTo>
                        <a:pt x="39394" y="5312"/>
                        <a:pt x="39409" y="5415"/>
                        <a:pt x="39424" y="5511"/>
                      </a:cubicBezTo>
                      <a:cubicBezTo>
                        <a:pt x="39475" y="5895"/>
                        <a:pt x="39357" y="5001"/>
                        <a:pt x="39409" y="5385"/>
                      </a:cubicBezTo>
                      <a:cubicBezTo>
                        <a:pt x="39512" y="6213"/>
                        <a:pt x="39608" y="7040"/>
                        <a:pt x="39697" y="7868"/>
                      </a:cubicBezTo>
                      <a:cubicBezTo>
                        <a:pt x="39860" y="9522"/>
                        <a:pt x="39978" y="11184"/>
                        <a:pt x="40052" y="12846"/>
                      </a:cubicBezTo>
                      <a:cubicBezTo>
                        <a:pt x="40192" y="16200"/>
                        <a:pt x="40140" y="19561"/>
                        <a:pt x="39897" y="22915"/>
                      </a:cubicBezTo>
                      <a:cubicBezTo>
                        <a:pt x="39778" y="24570"/>
                        <a:pt x="39608" y="26225"/>
                        <a:pt x="39402" y="27879"/>
                      </a:cubicBezTo>
                      <a:cubicBezTo>
                        <a:pt x="39387" y="27983"/>
                        <a:pt x="39298" y="28603"/>
                        <a:pt x="39357" y="28212"/>
                      </a:cubicBezTo>
                      <a:cubicBezTo>
                        <a:pt x="39416" y="27820"/>
                        <a:pt x="39320" y="28441"/>
                        <a:pt x="39313" y="28544"/>
                      </a:cubicBezTo>
                      <a:cubicBezTo>
                        <a:pt x="39254" y="28973"/>
                        <a:pt x="39187" y="29401"/>
                        <a:pt x="39121" y="29829"/>
                      </a:cubicBezTo>
                      <a:cubicBezTo>
                        <a:pt x="38988" y="30649"/>
                        <a:pt x="38847" y="31469"/>
                        <a:pt x="38700" y="32289"/>
                      </a:cubicBezTo>
                      <a:cubicBezTo>
                        <a:pt x="38094" y="35562"/>
                        <a:pt x="37311" y="38805"/>
                        <a:pt x="36365" y="41996"/>
                      </a:cubicBezTo>
                      <a:cubicBezTo>
                        <a:pt x="35412" y="45187"/>
                        <a:pt x="34296" y="48334"/>
                        <a:pt x="33018" y="51407"/>
                      </a:cubicBezTo>
                      <a:cubicBezTo>
                        <a:pt x="33011" y="51429"/>
                        <a:pt x="32900" y="51681"/>
                        <a:pt x="32900" y="51681"/>
                      </a:cubicBezTo>
                      <a:cubicBezTo>
                        <a:pt x="32900" y="51681"/>
                        <a:pt x="33100" y="51208"/>
                        <a:pt x="32981" y="51496"/>
                      </a:cubicBezTo>
                      <a:cubicBezTo>
                        <a:pt x="32893" y="51710"/>
                        <a:pt x="32797" y="51924"/>
                        <a:pt x="32708" y="52139"/>
                      </a:cubicBezTo>
                      <a:cubicBezTo>
                        <a:pt x="32538" y="52538"/>
                        <a:pt x="32361" y="52929"/>
                        <a:pt x="32183" y="53328"/>
                      </a:cubicBezTo>
                      <a:cubicBezTo>
                        <a:pt x="31843" y="54089"/>
                        <a:pt x="31489" y="54842"/>
                        <a:pt x="31127" y="55596"/>
                      </a:cubicBezTo>
                      <a:cubicBezTo>
                        <a:pt x="30403" y="57095"/>
                        <a:pt x="29642" y="58580"/>
                        <a:pt x="28844" y="60043"/>
                      </a:cubicBezTo>
                      <a:cubicBezTo>
                        <a:pt x="27248" y="62961"/>
                        <a:pt x="25490" y="65805"/>
                        <a:pt x="23598" y="68538"/>
                      </a:cubicBezTo>
                      <a:cubicBezTo>
                        <a:pt x="23126" y="69225"/>
                        <a:pt x="22638" y="69897"/>
                        <a:pt x="22150" y="70570"/>
                      </a:cubicBezTo>
                      <a:cubicBezTo>
                        <a:pt x="21914" y="70895"/>
                        <a:pt x="21677" y="71212"/>
                        <a:pt x="21434" y="71530"/>
                      </a:cubicBezTo>
                      <a:cubicBezTo>
                        <a:pt x="21315" y="71692"/>
                        <a:pt x="21190" y="71848"/>
                        <a:pt x="21072" y="72010"/>
                      </a:cubicBezTo>
                      <a:cubicBezTo>
                        <a:pt x="21020" y="72077"/>
                        <a:pt x="20961" y="72195"/>
                        <a:pt x="20887" y="72246"/>
                      </a:cubicBezTo>
                      <a:cubicBezTo>
                        <a:pt x="21020" y="72143"/>
                        <a:pt x="21153" y="71907"/>
                        <a:pt x="20946" y="72173"/>
                      </a:cubicBezTo>
                      <a:cubicBezTo>
                        <a:pt x="19919" y="73480"/>
                        <a:pt x="18870" y="74765"/>
                        <a:pt x="17776" y="76021"/>
                      </a:cubicBezTo>
                      <a:cubicBezTo>
                        <a:pt x="15575" y="78555"/>
                        <a:pt x="13225" y="80963"/>
                        <a:pt x="10750" y="83231"/>
                      </a:cubicBezTo>
                      <a:cubicBezTo>
                        <a:pt x="9524" y="84354"/>
                        <a:pt x="8268" y="85440"/>
                        <a:pt x="6975" y="86489"/>
                      </a:cubicBezTo>
                      <a:cubicBezTo>
                        <a:pt x="6665" y="86740"/>
                        <a:pt x="6354" y="86991"/>
                        <a:pt x="6044" y="87242"/>
                      </a:cubicBezTo>
                      <a:cubicBezTo>
                        <a:pt x="5889" y="87368"/>
                        <a:pt x="5734" y="87486"/>
                        <a:pt x="5571" y="87612"/>
                      </a:cubicBezTo>
                      <a:cubicBezTo>
                        <a:pt x="5497" y="87671"/>
                        <a:pt x="5416" y="87745"/>
                        <a:pt x="5335" y="87796"/>
                      </a:cubicBezTo>
                      <a:cubicBezTo>
                        <a:pt x="5497" y="87700"/>
                        <a:pt x="5667" y="87545"/>
                        <a:pt x="5409" y="87737"/>
                      </a:cubicBezTo>
                      <a:cubicBezTo>
                        <a:pt x="4744" y="88240"/>
                        <a:pt x="4079" y="88735"/>
                        <a:pt x="3399" y="89222"/>
                      </a:cubicBezTo>
                      <a:cubicBezTo>
                        <a:pt x="2719" y="89710"/>
                        <a:pt x="2040" y="90182"/>
                        <a:pt x="1345" y="90648"/>
                      </a:cubicBezTo>
                      <a:cubicBezTo>
                        <a:pt x="178" y="91438"/>
                        <a:pt x="-450" y="93063"/>
                        <a:pt x="377" y="94341"/>
                      </a:cubicBezTo>
                      <a:cubicBezTo>
                        <a:pt x="1131" y="95509"/>
                        <a:pt x="2823" y="96159"/>
                        <a:pt x="4071" y="95309"/>
                      </a:cubicBezTo>
                      <a:cubicBezTo>
                        <a:pt x="9834" y="91416"/>
                        <a:pt x="15154" y="86873"/>
                        <a:pt x="19867" y="81761"/>
                      </a:cubicBezTo>
                      <a:cubicBezTo>
                        <a:pt x="24596" y="76634"/>
                        <a:pt x="28777" y="70961"/>
                        <a:pt x="32287" y="64933"/>
                      </a:cubicBezTo>
                      <a:cubicBezTo>
                        <a:pt x="35789" y="58920"/>
                        <a:pt x="38648" y="52508"/>
                        <a:pt x="40813" y="45897"/>
                      </a:cubicBezTo>
                      <a:cubicBezTo>
                        <a:pt x="42992" y="39241"/>
                        <a:pt x="44411" y="32356"/>
                        <a:pt x="45105" y="25390"/>
                      </a:cubicBezTo>
                      <a:cubicBezTo>
                        <a:pt x="45778" y="18638"/>
                        <a:pt x="45689" y="11812"/>
                        <a:pt x="44795" y="5083"/>
                      </a:cubicBezTo>
                      <a:cubicBezTo>
                        <a:pt x="44655" y="4048"/>
                        <a:pt x="44514" y="3022"/>
                        <a:pt x="44344" y="1987"/>
                      </a:cubicBezTo>
                      <a:cubicBezTo>
                        <a:pt x="44115" y="591"/>
                        <a:pt x="42305" y="-317"/>
                        <a:pt x="41020" y="104"/>
                      </a:cubicBezTo>
                      <a:cubicBezTo>
                        <a:pt x="39505" y="591"/>
                        <a:pt x="38892" y="1928"/>
                        <a:pt x="39136" y="3428"/>
                      </a:cubicBezTo>
                      <a:lnTo>
                        <a:pt x="39136" y="3428"/>
                      </a:lnTo>
                      <a:close/>
                    </a:path>
                  </a:pathLst>
                </a:custGeom>
                <a:grpFill/>
                <a:ln w="737" cap="flat">
                  <a:noFill/>
                  <a:prstDash val="solid"/>
                  <a:miter/>
                </a:ln>
              </p:spPr>
              <p:txBody>
                <a:bodyPr/>
                <a:lstStyle/>
                <a:p>
                  <a:endParaRPr lang="en-US"/>
                </a:p>
              </p:txBody>
            </p:sp>
            <p:sp>
              <p:nvSpPr>
                <p:cNvPr id="664" name="Freeform 663">
                  <a:extLst>
                    <a:ext uri="{FF2B5EF4-FFF2-40B4-BE49-F238E27FC236}">
                      <a16:creationId xmlns:a16="http://schemas.microsoft.com/office/drawing/2014/main" id="{F55F9AC8-EFB5-CFBA-A801-23AD5702555A}"/>
                    </a:ext>
                  </a:extLst>
                </p:cNvPr>
                <p:cNvSpPr/>
                <p:nvPr/>
              </p:nvSpPr>
              <p:spPr>
                <a:xfrm>
                  <a:off x="1758161" y="4733423"/>
                  <a:ext cx="186098" cy="66300"/>
                </a:xfrm>
                <a:custGeom>
                  <a:avLst/>
                  <a:gdLst>
                    <a:gd name="csX0" fmla="*/ 760 w 186098"/>
                    <a:gd name="csY0" fmla="*/ 4577 h 66300"/>
                    <a:gd name="csX1" fmla="*/ 36614 w 186098"/>
                    <a:gd name="csY1" fmla="*/ 34170 h 66300"/>
                    <a:gd name="csX2" fmla="*/ 76267 w 186098"/>
                    <a:gd name="csY2" fmla="*/ 57336 h 66300"/>
                    <a:gd name="csX3" fmla="*/ 115520 w 186098"/>
                    <a:gd name="csY3" fmla="*/ 66237 h 66300"/>
                    <a:gd name="csX4" fmla="*/ 152764 w 186098"/>
                    <a:gd name="csY4" fmla="*/ 60320 h 66300"/>
                    <a:gd name="csX5" fmla="*/ 182789 w 186098"/>
                    <a:gd name="csY5" fmla="*/ 38942 h 66300"/>
                    <a:gd name="csX6" fmla="*/ 185715 w 186098"/>
                    <a:gd name="csY6" fmla="*/ 34990 h 66300"/>
                    <a:gd name="csX7" fmla="*/ 184747 w 186098"/>
                    <a:gd name="csY7" fmla="*/ 31296 h 66300"/>
                    <a:gd name="csX8" fmla="*/ 181053 w 186098"/>
                    <a:gd name="csY8" fmla="*/ 32264 h 66300"/>
                    <a:gd name="csX9" fmla="*/ 179753 w 186098"/>
                    <a:gd name="csY9" fmla="*/ 34096 h 66300"/>
                    <a:gd name="csX10" fmla="*/ 179457 w 186098"/>
                    <a:gd name="csY10" fmla="*/ 34495 h 66300"/>
                    <a:gd name="csX11" fmla="*/ 179221 w 186098"/>
                    <a:gd name="csY11" fmla="*/ 34813 h 66300"/>
                    <a:gd name="csX12" fmla="*/ 179051 w 186098"/>
                    <a:gd name="csY12" fmla="*/ 35027 h 66300"/>
                    <a:gd name="csX13" fmla="*/ 178585 w 186098"/>
                    <a:gd name="csY13" fmla="*/ 35603 h 66300"/>
                    <a:gd name="csX14" fmla="*/ 175601 w 186098"/>
                    <a:gd name="csY14" fmla="*/ 39031 h 66300"/>
                    <a:gd name="csX15" fmla="*/ 169165 w 186098"/>
                    <a:gd name="csY15" fmla="*/ 44977 h 66300"/>
                    <a:gd name="csX16" fmla="*/ 168693 w 186098"/>
                    <a:gd name="csY16" fmla="*/ 45354 h 66300"/>
                    <a:gd name="csX17" fmla="*/ 168567 w 186098"/>
                    <a:gd name="csY17" fmla="*/ 45457 h 66300"/>
                    <a:gd name="csX18" fmla="*/ 167791 w 186098"/>
                    <a:gd name="csY18" fmla="*/ 46041 h 66300"/>
                    <a:gd name="csX19" fmla="*/ 165915 w 186098"/>
                    <a:gd name="csY19" fmla="*/ 47385 h 66300"/>
                    <a:gd name="csX20" fmla="*/ 162132 w 186098"/>
                    <a:gd name="csY20" fmla="*/ 49823 h 66300"/>
                    <a:gd name="csX21" fmla="*/ 154212 w 186098"/>
                    <a:gd name="csY21" fmla="*/ 53923 h 66300"/>
                    <a:gd name="csX22" fmla="*/ 153200 w 186098"/>
                    <a:gd name="csY22" fmla="*/ 54366 h 66300"/>
                    <a:gd name="csX23" fmla="*/ 152712 w 186098"/>
                    <a:gd name="csY23" fmla="*/ 54566 h 66300"/>
                    <a:gd name="csX24" fmla="*/ 150414 w 186098"/>
                    <a:gd name="csY24" fmla="*/ 55460 h 66300"/>
                    <a:gd name="csX25" fmla="*/ 146196 w 186098"/>
                    <a:gd name="csY25" fmla="*/ 56900 h 66300"/>
                    <a:gd name="csX26" fmla="*/ 137367 w 186098"/>
                    <a:gd name="csY26" fmla="*/ 59146 h 66300"/>
                    <a:gd name="csX27" fmla="*/ 132779 w 186098"/>
                    <a:gd name="csY27" fmla="*/ 59944 h 66300"/>
                    <a:gd name="csX28" fmla="*/ 131781 w 186098"/>
                    <a:gd name="csY28" fmla="*/ 60084 h 66300"/>
                    <a:gd name="csX29" fmla="*/ 131124 w 186098"/>
                    <a:gd name="csY29" fmla="*/ 60165 h 66300"/>
                    <a:gd name="csX30" fmla="*/ 128737 w 186098"/>
                    <a:gd name="csY30" fmla="*/ 60431 h 66300"/>
                    <a:gd name="csX31" fmla="*/ 119487 w 186098"/>
                    <a:gd name="csY31" fmla="*/ 60897 h 66300"/>
                    <a:gd name="csX32" fmla="*/ 110208 w 186098"/>
                    <a:gd name="csY32" fmla="*/ 60512 h 66300"/>
                    <a:gd name="csX33" fmla="*/ 105657 w 186098"/>
                    <a:gd name="csY33" fmla="*/ 60017 h 66300"/>
                    <a:gd name="csX34" fmla="*/ 105494 w 186098"/>
                    <a:gd name="csY34" fmla="*/ 59995 h 66300"/>
                    <a:gd name="csX35" fmla="*/ 104866 w 186098"/>
                    <a:gd name="csY35" fmla="*/ 59907 h 66300"/>
                    <a:gd name="csX36" fmla="*/ 103862 w 186098"/>
                    <a:gd name="csY36" fmla="*/ 59752 h 66300"/>
                    <a:gd name="csX37" fmla="*/ 101483 w 186098"/>
                    <a:gd name="csY37" fmla="*/ 59353 h 66300"/>
                    <a:gd name="csX38" fmla="*/ 82266 w 186098"/>
                    <a:gd name="csY38" fmla="*/ 53938 h 66300"/>
                    <a:gd name="csX39" fmla="*/ 62488 w 186098"/>
                    <a:gd name="csY39" fmla="*/ 44630 h 66300"/>
                    <a:gd name="csX40" fmla="*/ 43611 w 186098"/>
                    <a:gd name="csY40" fmla="*/ 32596 h 66300"/>
                    <a:gd name="csX41" fmla="*/ 8783 w 186098"/>
                    <a:gd name="csY41" fmla="*/ 4414 h 66300"/>
                    <a:gd name="csX42" fmla="*/ 4602 w 186098"/>
                    <a:gd name="csY42" fmla="*/ 765 h 66300"/>
                    <a:gd name="csX43" fmla="*/ 782 w 186098"/>
                    <a:gd name="csY43" fmla="*/ 765 h 66300"/>
                    <a:gd name="csX44" fmla="*/ 782 w 186098"/>
                    <a:gd name="csY44" fmla="*/ 4584 h 66300"/>
                    <a:gd name="csX45" fmla="*/ 782 w 186098"/>
                    <a:gd name="csY45" fmla="*/ 4584 h 663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Lst>
                  <a:rect l="l" t="t" r="r" b="b"/>
                  <a:pathLst>
                    <a:path w="186098" h="66300">
                      <a:moveTo>
                        <a:pt x="760" y="4577"/>
                      </a:moveTo>
                      <a:cubicBezTo>
                        <a:pt x="12426" y="14779"/>
                        <a:pt x="24151" y="24943"/>
                        <a:pt x="36614" y="34170"/>
                      </a:cubicBezTo>
                      <a:cubicBezTo>
                        <a:pt x="48960" y="43308"/>
                        <a:pt x="62067" y="51404"/>
                        <a:pt x="76267" y="57336"/>
                      </a:cubicBezTo>
                      <a:cubicBezTo>
                        <a:pt x="88775" y="62566"/>
                        <a:pt x="101948" y="65765"/>
                        <a:pt x="115520" y="66237"/>
                      </a:cubicBezTo>
                      <a:cubicBezTo>
                        <a:pt x="128109" y="66673"/>
                        <a:pt x="140980" y="64871"/>
                        <a:pt x="152764" y="60320"/>
                      </a:cubicBezTo>
                      <a:cubicBezTo>
                        <a:pt x="164363" y="55844"/>
                        <a:pt x="175032" y="48759"/>
                        <a:pt x="182789" y="38942"/>
                      </a:cubicBezTo>
                      <a:cubicBezTo>
                        <a:pt x="183809" y="37657"/>
                        <a:pt x="184784" y="36342"/>
                        <a:pt x="185715" y="34990"/>
                      </a:cubicBezTo>
                      <a:cubicBezTo>
                        <a:pt x="186542" y="33786"/>
                        <a:pt x="185944" y="31991"/>
                        <a:pt x="184747" y="31296"/>
                      </a:cubicBezTo>
                      <a:cubicBezTo>
                        <a:pt x="183410" y="30513"/>
                        <a:pt x="181880" y="31060"/>
                        <a:pt x="181053" y="32264"/>
                      </a:cubicBezTo>
                      <a:cubicBezTo>
                        <a:pt x="180632" y="32885"/>
                        <a:pt x="180196" y="33490"/>
                        <a:pt x="179753" y="34096"/>
                      </a:cubicBezTo>
                      <a:cubicBezTo>
                        <a:pt x="179657" y="34229"/>
                        <a:pt x="179553" y="34362"/>
                        <a:pt x="179457" y="34495"/>
                      </a:cubicBezTo>
                      <a:cubicBezTo>
                        <a:pt x="179479" y="34465"/>
                        <a:pt x="178992" y="35108"/>
                        <a:pt x="179221" y="34813"/>
                      </a:cubicBezTo>
                      <a:cubicBezTo>
                        <a:pt x="179413" y="34569"/>
                        <a:pt x="179095" y="34975"/>
                        <a:pt x="179051" y="35027"/>
                      </a:cubicBezTo>
                      <a:cubicBezTo>
                        <a:pt x="178896" y="35219"/>
                        <a:pt x="178740" y="35411"/>
                        <a:pt x="178585" y="35603"/>
                      </a:cubicBezTo>
                      <a:cubicBezTo>
                        <a:pt x="177632" y="36785"/>
                        <a:pt x="176635" y="37923"/>
                        <a:pt x="175601" y="39031"/>
                      </a:cubicBezTo>
                      <a:cubicBezTo>
                        <a:pt x="173598" y="41165"/>
                        <a:pt x="171448" y="43153"/>
                        <a:pt x="169165" y="44977"/>
                      </a:cubicBezTo>
                      <a:cubicBezTo>
                        <a:pt x="169010" y="45103"/>
                        <a:pt x="168848" y="45228"/>
                        <a:pt x="168693" y="45354"/>
                      </a:cubicBezTo>
                      <a:cubicBezTo>
                        <a:pt x="168597" y="45428"/>
                        <a:pt x="168175" y="45760"/>
                        <a:pt x="168567" y="45457"/>
                      </a:cubicBezTo>
                      <a:cubicBezTo>
                        <a:pt x="168308" y="45657"/>
                        <a:pt x="168050" y="45849"/>
                        <a:pt x="167791" y="46041"/>
                      </a:cubicBezTo>
                      <a:cubicBezTo>
                        <a:pt x="167171" y="46499"/>
                        <a:pt x="166550" y="46950"/>
                        <a:pt x="165915" y="47385"/>
                      </a:cubicBezTo>
                      <a:cubicBezTo>
                        <a:pt x="164681" y="48235"/>
                        <a:pt x="163417" y="49048"/>
                        <a:pt x="162132" y="49823"/>
                      </a:cubicBezTo>
                      <a:cubicBezTo>
                        <a:pt x="159576" y="51352"/>
                        <a:pt x="156931" y="52712"/>
                        <a:pt x="154212" y="53923"/>
                      </a:cubicBezTo>
                      <a:cubicBezTo>
                        <a:pt x="153872" y="54071"/>
                        <a:pt x="153539" y="54219"/>
                        <a:pt x="153200" y="54366"/>
                      </a:cubicBezTo>
                      <a:cubicBezTo>
                        <a:pt x="153665" y="54167"/>
                        <a:pt x="152867" y="54507"/>
                        <a:pt x="152712" y="54566"/>
                      </a:cubicBezTo>
                      <a:cubicBezTo>
                        <a:pt x="151951" y="54876"/>
                        <a:pt x="151183" y="55171"/>
                        <a:pt x="150414" y="55460"/>
                      </a:cubicBezTo>
                      <a:cubicBezTo>
                        <a:pt x="149018" y="55977"/>
                        <a:pt x="147614" y="56457"/>
                        <a:pt x="146196" y="56900"/>
                      </a:cubicBezTo>
                      <a:cubicBezTo>
                        <a:pt x="143292" y="57801"/>
                        <a:pt x="140344" y="58547"/>
                        <a:pt x="137367" y="59146"/>
                      </a:cubicBezTo>
                      <a:cubicBezTo>
                        <a:pt x="135845" y="59449"/>
                        <a:pt x="134315" y="59715"/>
                        <a:pt x="132779" y="59944"/>
                      </a:cubicBezTo>
                      <a:cubicBezTo>
                        <a:pt x="132446" y="59995"/>
                        <a:pt x="132114" y="60040"/>
                        <a:pt x="131781" y="60084"/>
                      </a:cubicBezTo>
                      <a:cubicBezTo>
                        <a:pt x="132306" y="60010"/>
                        <a:pt x="131279" y="60150"/>
                        <a:pt x="131124" y="60165"/>
                      </a:cubicBezTo>
                      <a:cubicBezTo>
                        <a:pt x="130326" y="60261"/>
                        <a:pt x="129535" y="60350"/>
                        <a:pt x="128737" y="60431"/>
                      </a:cubicBezTo>
                      <a:cubicBezTo>
                        <a:pt x="125664" y="60734"/>
                        <a:pt x="122576" y="60882"/>
                        <a:pt x="119487" y="60897"/>
                      </a:cubicBezTo>
                      <a:cubicBezTo>
                        <a:pt x="116392" y="60911"/>
                        <a:pt x="113289" y="60778"/>
                        <a:pt x="110208" y="60512"/>
                      </a:cubicBezTo>
                      <a:cubicBezTo>
                        <a:pt x="108686" y="60379"/>
                        <a:pt x="107171" y="60217"/>
                        <a:pt x="105657" y="60017"/>
                      </a:cubicBezTo>
                      <a:cubicBezTo>
                        <a:pt x="106181" y="60084"/>
                        <a:pt x="105620" y="60017"/>
                        <a:pt x="105494" y="59995"/>
                      </a:cubicBezTo>
                      <a:cubicBezTo>
                        <a:pt x="105287" y="59966"/>
                        <a:pt x="105073" y="59936"/>
                        <a:pt x="104866" y="59907"/>
                      </a:cubicBezTo>
                      <a:cubicBezTo>
                        <a:pt x="104534" y="59855"/>
                        <a:pt x="104194" y="59803"/>
                        <a:pt x="103862" y="59752"/>
                      </a:cubicBezTo>
                      <a:cubicBezTo>
                        <a:pt x="103071" y="59626"/>
                        <a:pt x="102273" y="59493"/>
                        <a:pt x="101483" y="59353"/>
                      </a:cubicBezTo>
                      <a:cubicBezTo>
                        <a:pt x="94914" y="58163"/>
                        <a:pt x="88509" y="56287"/>
                        <a:pt x="82266" y="53938"/>
                      </a:cubicBezTo>
                      <a:cubicBezTo>
                        <a:pt x="75557" y="51411"/>
                        <a:pt x="68930" y="48235"/>
                        <a:pt x="62488" y="44630"/>
                      </a:cubicBezTo>
                      <a:cubicBezTo>
                        <a:pt x="55971" y="40981"/>
                        <a:pt x="49699" y="36918"/>
                        <a:pt x="43611" y="32596"/>
                      </a:cubicBezTo>
                      <a:cubicBezTo>
                        <a:pt x="31480" y="23976"/>
                        <a:pt x="20117" y="14291"/>
                        <a:pt x="8783" y="4414"/>
                      </a:cubicBezTo>
                      <a:cubicBezTo>
                        <a:pt x="7387" y="3203"/>
                        <a:pt x="5998" y="1984"/>
                        <a:pt x="4602" y="765"/>
                      </a:cubicBezTo>
                      <a:cubicBezTo>
                        <a:pt x="3501" y="-195"/>
                        <a:pt x="1861" y="-313"/>
                        <a:pt x="782" y="765"/>
                      </a:cubicBezTo>
                      <a:cubicBezTo>
                        <a:pt x="-201" y="1748"/>
                        <a:pt x="-319" y="3624"/>
                        <a:pt x="782" y="4584"/>
                      </a:cubicBezTo>
                      <a:lnTo>
                        <a:pt x="782" y="4584"/>
                      </a:lnTo>
                      <a:close/>
                    </a:path>
                  </a:pathLst>
                </a:custGeom>
                <a:grpFill/>
                <a:ln w="737" cap="flat">
                  <a:noFill/>
                  <a:prstDash val="solid"/>
                  <a:miter/>
                </a:ln>
              </p:spPr>
              <p:txBody>
                <a:bodyPr/>
                <a:lstStyle/>
                <a:p>
                  <a:endParaRPr lang="en-US"/>
                </a:p>
              </p:txBody>
            </p:sp>
            <p:sp>
              <p:nvSpPr>
                <p:cNvPr id="665" name="Freeform 664">
                  <a:extLst>
                    <a:ext uri="{FF2B5EF4-FFF2-40B4-BE49-F238E27FC236}">
                      <a16:creationId xmlns:a16="http://schemas.microsoft.com/office/drawing/2014/main" id="{F9ECDCCE-626B-0C8A-01E1-1CB7E6D70D56}"/>
                    </a:ext>
                  </a:extLst>
                </p:cNvPr>
                <p:cNvSpPr/>
                <p:nvPr/>
              </p:nvSpPr>
              <p:spPr>
                <a:xfrm>
                  <a:off x="1892523" y="4798927"/>
                  <a:ext cx="160740" cy="77830"/>
                </a:xfrm>
                <a:custGeom>
                  <a:avLst/>
                  <a:gdLst>
                    <a:gd name="csX0" fmla="*/ 124 w 160740"/>
                    <a:gd name="csY0" fmla="*/ 3430 h 77830"/>
                    <a:gd name="csX1" fmla="*/ 19821 w 160740"/>
                    <a:gd name="csY1" fmla="*/ 35143 h 77830"/>
                    <a:gd name="csX2" fmla="*/ 48021 w 160740"/>
                    <a:gd name="csY2" fmla="*/ 58641 h 77830"/>
                    <a:gd name="csX3" fmla="*/ 82118 w 160740"/>
                    <a:gd name="csY3" fmla="*/ 73335 h 77830"/>
                    <a:gd name="csX4" fmla="*/ 118630 w 160740"/>
                    <a:gd name="csY4" fmla="*/ 77782 h 77830"/>
                    <a:gd name="csX5" fmla="*/ 154788 w 160740"/>
                    <a:gd name="csY5" fmla="*/ 70734 h 77830"/>
                    <a:gd name="csX6" fmla="*/ 159413 w 160740"/>
                    <a:gd name="csY6" fmla="*/ 68843 h 77830"/>
                    <a:gd name="csX7" fmla="*/ 160381 w 160740"/>
                    <a:gd name="csY7" fmla="*/ 65150 h 77830"/>
                    <a:gd name="csX8" fmla="*/ 156686 w 160740"/>
                    <a:gd name="csY8" fmla="*/ 64182 h 77830"/>
                    <a:gd name="csX9" fmla="*/ 156125 w 160740"/>
                    <a:gd name="csY9" fmla="*/ 64426 h 77830"/>
                    <a:gd name="csX10" fmla="*/ 156014 w 160740"/>
                    <a:gd name="csY10" fmla="*/ 64470 h 77830"/>
                    <a:gd name="csX11" fmla="*/ 155068 w 160740"/>
                    <a:gd name="csY11" fmla="*/ 64854 h 77830"/>
                    <a:gd name="csX12" fmla="*/ 152882 w 160740"/>
                    <a:gd name="csY12" fmla="*/ 65704 h 77830"/>
                    <a:gd name="csX13" fmla="*/ 148559 w 160740"/>
                    <a:gd name="csY13" fmla="*/ 67225 h 77830"/>
                    <a:gd name="csX14" fmla="*/ 139960 w 160740"/>
                    <a:gd name="csY14" fmla="*/ 69626 h 77830"/>
                    <a:gd name="csX15" fmla="*/ 131212 w 160740"/>
                    <a:gd name="csY15" fmla="*/ 71296 h 77830"/>
                    <a:gd name="csX16" fmla="*/ 130207 w 160740"/>
                    <a:gd name="csY16" fmla="*/ 71443 h 77830"/>
                    <a:gd name="csX17" fmla="*/ 130126 w 160740"/>
                    <a:gd name="csY17" fmla="*/ 71458 h 77830"/>
                    <a:gd name="csX18" fmla="*/ 129528 w 160740"/>
                    <a:gd name="csY18" fmla="*/ 71539 h 77830"/>
                    <a:gd name="csX19" fmla="*/ 127319 w 160740"/>
                    <a:gd name="csY19" fmla="*/ 71798 h 77830"/>
                    <a:gd name="csX20" fmla="*/ 122886 w 160740"/>
                    <a:gd name="csY20" fmla="*/ 72182 h 77830"/>
                    <a:gd name="csX21" fmla="*/ 104962 w 160740"/>
                    <a:gd name="csY21" fmla="*/ 71990 h 77830"/>
                    <a:gd name="csX22" fmla="*/ 100418 w 160740"/>
                    <a:gd name="csY22" fmla="*/ 71510 h 77830"/>
                    <a:gd name="csX23" fmla="*/ 99413 w 160740"/>
                    <a:gd name="csY23" fmla="*/ 71377 h 77830"/>
                    <a:gd name="csX24" fmla="*/ 98926 w 160740"/>
                    <a:gd name="csY24" fmla="*/ 71310 h 77830"/>
                    <a:gd name="csX25" fmla="*/ 96510 w 160740"/>
                    <a:gd name="csY25" fmla="*/ 70941 h 77830"/>
                    <a:gd name="csX26" fmla="*/ 87718 w 160740"/>
                    <a:gd name="csY26" fmla="*/ 69190 h 77830"/>
                    <a:gd name="csX27" fmla="*/ 70585 w 160740"/>
                    <a:gd name="csY27" fmla="*/ 63849 h 77830"/>
                    <a:gd name="csX28" fmla="*/ 68501 w 160740"/>
                    <a:gd name="csY28" fmla="*/ 63015 h 77830"/>
                    <a:gd name="csX29" fmla="*/ 67556 w 160740"/>
                    <a:gd name="csY29" fmla="*/ 62623 h 77830"/>
                    <a:gd name="csX30" fmla="*/ 67445 w 160740"/>
                    <a:gd name="csY30" fmla="*/ 62579 h 77830"/>
                    <a:gd name="csX31" fmla="*/ 66883 w 160740"/>
                    <a:gd name="csY31" fmla="*/ 62335 h 77830"/>
                    <a:gd name="csX32" fmla="*/ 62694 w 160740"/>
                    <a:gd name="csY32" fmla="*/ 60437 h 77830"/>
                    <a:gd name="csX33" fmla="*/ 54634 w 160740"/>
                    <a:gd name="csY33" fmla="*/ 56255 h 77830"/>
                    <a:gd name="csX34" fmla="*/ 39695 w 160740"/>
                    <a:gd name="csY34" fmla="*/ 46379 h 77830"/>
                    <a:gd name="csX35" fmla="*/ 39281 w 160740"/>
                    <a:gd name="csY35" fmla="*/ 46054 h 77830"/>
                    <a:gd name="csX36" fmla="*/ 38328 w 160740"/>
                    <a:gd name="csY36" fmla="*/ 45293 h 77830"/>
                    <a:gd name="csX37" fmla="*/ 36599 w 160740"/>
                    <a:gd name="csY37" fmla="*/ 43882 h 77830"/>
                    <a:gd name="csX38" fmla="*/ 33223 w 160740"/>
                    <a:gd name="csY38" fmla="*/ 40964 h 77830"/>
                    <a:gd name="csX39" fmla="*/ 26744 w 160740"/>
                    <a:gd name="csY39" fmla="*/ 34692 h 77830"/>
                    <a:gd name="csX40" fmla="*/ 20781 w 160740"/>
                    <a:gd name="csY40" fmla="*/ 27948 h 77830"/>
                    <a:gd name="csX41" fmla="*/ 19518 w 160740"/>
                    <a:gd name="csY41" fmla="*/ 26367 h 77830"/>
                    <a:gd name="csX42" fmla="*/ 19141 w 160740"/>
                    <a:gd name="csY42" fmla="*/ 25887 h 77830"/>
                    <a:gd name="csX43" fmla="*/ 19067 w 160740"/>
                    <a:gd name="csY43" fmla="*/ 25791 h 77830"/>
                    <a:gd name="csX44" fmla="*/ 18336 w 160740"/>
                    <a:gd name="csY44" fmla="*/ 24823 h 77830"/>
                    <a:gd name="csX45" fmla="*/ 15743 w 160740"/>
                    <a:gd name="csY45" fmla="*/ 21203 h 77830"/>
                    <a:gd name="csX46" fmla="*/ 6936 w 160740"/>
                    <a:gd name="csY46" fmla="*/ 5683 h 77830"/>
                    <a:gd name="csX47" fmla="*/ 6020 w 160740"/>
                    <a:gd name="csY47" fmla="*/ 3629 h 77830"/>
                    <a:gd name="csX48" fmla="*/ 5820 w 160740"/>
                    <a:gd name="csY48" fmla="*/ 3157 h 77830"/>
                    <a:gd name="csX49" fmla="*/ 5820 w 160740"/>
                    <a:gd name="csY49" fmla="*/ 3142 h 77830"/>
                    <a:gd name="csX50" fmla="*/ 5355 w 160740"/>
                    <a:gd name="csY50" fmla="*/ 2004 h 77830"/>
                    <a:gd name="csX51" fmla="*/ 2030 w 160740"/>
                    <a:gd name="csY51" fmla="*/ 121 h 77830"/>
                    <a:gd name="csX52" fmla="*/ 146 w 160740"/>
                    <a:gd name="csY52" fmla="*/ 3445 h 77830"/>
                    <a:gd name="csX53" fmla="*/ 146 w 160740"/>
                    <a:gd name="csY53" fmla="*/ 3445 h 778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Lst>
                  <a:rect l="l" t="t" r="r" b="b"/>
                  <a:pathLst>
                    <a:path w="160740" h="77830">
                      <a:moveTo>
                        <a:pt x="124" y="3430"/>
                      </a:moveTo>
                      <a:cubicBezTo>
                        <a:pt x="4838" y="15065"/>
                        <a:pt x="11517" y="25732"/>
                        <a:pt x="19821" y="35143"/>
                      </a:cubicBezTo>
                      <a:cubicBezTo>
                        <a:pt x="27940" y="44340"/>
                        <a:pt x="37560" y="52244"/>
                        <a:pt x="48021" y="58641"/>
                      </a:cubicBezTo>
                      <a:cubicBezTo>
                        <a:pt x="58601" y="65113"/>
                        <a:pt x="70149" y="70077"/>
                        <a:pt x="82118" y="73335"/>
                      </a:cubicBezTo>
                      <a:cubicBezTo>
                        <a:pt x="93968" y="76563"/>
                        <a:pt x="106344" y="78136"/>
                        <a:pt x="118630" y="77782"/>
                      </a:cubicBezTo>
                      <a:cubicBezTo>
                        <a:pt x="130946" y="77420"/>
                        <a:pt x="143270" y="75144"/>
                        <a:pt x="154788" y="70734"/>
                      </a:cubicBezTo>
                      <a:cubicBezTo>
                        <a:pt x="156347" y="70136"/>
                        <a:pt x="157883" y="69501"/>
                        <a:pt x="159413" y="68843"/>
                      </a:cubicBezTo>
                      <a:cubicBezTo>
                        <a:pt x="160713" y="68282"/>
                        <a:pt x="161105" y="66272"/>
                        <a:pt x="160381" y="65150"/>
                      </a:cubicBezTo>
                      <a:cubicBezTo>
                        <a:pt x="159509" y="63798"/>
                        <a:pt x="158075" y="63583"/>
                        <a:pt x="156686" y="64182"/>
                      </a:cubicBezTo>
                      <a:cubicBezTo>
                        <a:pt x="156502" y="64263"/>
                        <a:pt x="156310" y="64344"/>
                        <a:pt x="156125" y="64426"/>
                      </a:cubicBezTo>
                      <a:cubicBezTo>
                        <a:pt x="156768" y="64152"/>
                        <a:pt x="156125" y="64426"/>
                        <a:pt x="156014" y="64470"/>
                      </a:cubicBezTo>
                      <a:cubicBezTo>
                        <a:pt x="155696" y="64603"/>
                        <a:pt x="155386" y="64728"/>
                        <a:pt x="155068" y="64854"/>
                      </a:cubicBezTo>
                      <a:cubicBezTo>
                        <a:pt x="154344" y="65150"/>
                        <a:pt x="153613" y="65430"/>
                        <a:pt x="152882" y="65704"/>
                      </a:cubicBezTo>
                      <a:cubicBezTo>
                        <a:pt x="151448" y="66243"/>
                        <a:pt x="150008" y="66745"/>
                        <a:pt x="148559" y="67225"/>
                      </a:cubicBezTo>
                      <a:cubicBezTo>
                        <a:pt x="145730" y="68149"/>
                        <a:pt x="142863" y="68954"/>
                        <a:pt x="139960" y="69626"/>
                      </a:cubicBezTo>
                      <a:cubicBezTo>
                        <a:pt x="137071" y="70306"/>
                        <a:pt x="134153" y="70860"/>
                        <a:pt x="131212" y="71296"/>
                      </a:cubicBezTo>
                      <a:cubicBezTo>
                        <a:pt x="130880" y="71347"/>
                        <a:pt x="130547" y="71392"/>
                        <a:pt x="130207" y="71443"/>
                      </a:cubicBezTo>
                      <a:cubicBezTo>
                        <a:pt x="130067" y="71466"/>
                        <a:pt x="129387" y="71576"/>
                        <a:pt x="130126" y="71458"/>
                      </a:cubicBezTo>
                      <a:cubicBezTo>
                        <a:pt x="129927" y="71488"/>
                        <a:pt x="129727" y="71510"/>
                        <a:pt x="129528" y="71539"/>
                      </a:cubicBezTo>
                      <a:cubicBezTo>
                        <a:pt x="128789" y="71635"/>
                        <a:pt x="128057" y="71717"/>
                        <a:pt x="127319" y="71798"/>
                      </a:cubicBezTo>
                      <a:cubicBezTo>
                        <a:pt x="125841" y="71953"/>
                        <a:pt x="124363" y="72079"/>
                        <a:pt x="122886" y="72182"/>
                      </a:cubicBezTo>
                      <a:cubicBezTo>
                        <a:pt x="116916" y="72581"/>
                        <a:pt x="110924" y="72507"/>
                        <a:pt x="104962" y="71990"/>
                      </a:cubicBezTo>
                      <a:cubicBezTo>
                        <a:pt x="103440" y="71857"/>
                        <a:pt x="101925" y="71702"/>
                        <a:pt x="100418" y="71510"/>
                      </a:cubicBezTo>
                      <a:cubicBezTo>
                        <a:pt x="100086" y="71466"/>
                        <a:pt x="99746" y="71429"/>
                        <a:pt x="99413" y="71377"/>
                      </a:cubicBezTo>
                      <a:cubicBezTo>
                        <a:pt x="100182" y="71495"/>
                        <a:pt x="99111" y="71333"/>
                        <a:pt x="98926" y="71310"/>
                      </a:cubicBezTo>
                      <a:cubicBezTo>
                        <a:pt x="98121" y="71192"/>
                        <a:pt x="97315" y="71074"/>
                        <a:pt x="96510" y="70941"/>
                      </a:cubicBezTo>
                      <a:cubicBezTo>
                        <a:pt x="93562" y="70461"/>
                        <a:pt x="90629" y="69877"/>
                        <a:pt x="87718" y="69190"/>
                      </a:cubicBezTo>
                      <a:cubicBezTo>
                        <a:pt x="81889" y="67809"/>
                        <a:pt x="76163" y="66021"/>
                        <a:pt x="70585" y="63849"/>
                      </a:cubicBezTo>
                      <a:cubicBezTo>
                        <a:pt x="69890" y="63576"/>
                        <a:pt x="69188" y="63303"/>
                        <a:pt x="68501" y="63015"/>
                      </a:cubicBezTo>
                      <a:cubicBezTo>
                        <a:pt x="68184" y="62889"/>
                        <a:pt x="67873" y="62756"/>
                        <a:pt x="67556" y="62623"/>
                      </a:cubicBezTo>
                      <a:cubicBezTo>
                        <a:pt x="66913" y="62357"/>
                        <a:pt x="68088" y="62852"/>
                        <a:pt x="67445" y="62579"/>
                      </a:cubicBezTo>
                      <a:cubicBezTo>
                        <a:pt x="67260" y="62498"/>
                        <a:pt x="67068" y="62416"/>
                        <a:pt x="66883" y="62335"/>
                      </a:cubicBezTo>
                      <a:cubicBezTo>
                        <a:pt x="65480" y="61729"/>
                        <a:pt x="64083" y="61094"/>
                        <a:pt x="62694" y="60437"/>
                      </a:cubicBezTo>
                      <a:cubicBezTo>
                        <a:pt x="59961" y="59136"/>
                        <a:pt x="57271" y="57740"/>
                        <a:pt x="54634" y="56255"/>
                      </a:cubicBezTo>
                      <a:cubicBezTo>
                        <a:pt x="49425" y="53315"/>
                        <a:pt x="44438" y="50013"/>
                        <a:pt x="39695" y="46379"/>
                      </a:cubicBezTo>
                      <a:cubicBezTo>
                        <a:pt x="40242" y="46800"/>
                        <a:pt x="39429" y="46172"/>
                        <a:pt x="39281" y="46054"/>
                      </a:cubicBezTo>
                      <a:cubicBezTo>
                        <a:pt x="38964" y="45803"/>
                        <a:pt x="38646" y="45551"/>
                        <a:pt x="38328" y="45293"/>
                      </a:cubicBezTo>
                      <a:cubicBezTo>
                        <a:pt x="37744" y="44828"/>
                        <a:pt x="37168" y="44355"/>
                        <a:pt x="36599" y="43882"/>
                      </a:cubicBezTo>
                      <a:cubicBezTo>
                        <a:pt x="35454" y="42929"/>
                        <a:pt x="34331" y="41954"/>
                        <a:pt x="33223" y="40964"/>
                      </a:cubicBezTo>
                      <a:cubicBezTo>
                        <a:pt x="30984" y="38955"/>
                        <a:pt x="28820" y="36864"/>
                        <a:pt x="26744" y="34692"/>
                      </a:cubicBezTo>
                      <a:cubicBezTo>
                        <a:pt x="24667" y="32521"/>
                        <a:pt x="22680" y="30275"/>
                        <a:pt x="20781" y="27948"/>
                      </a:cubicBezTo>
                      <a:cubicBezTo>
                        <a:pt x="20353" y="27423"/>
                        <a:pt x="19932" y="26899"/>
                        <a:pt x="19518" y="26367"/>
                      </a:cubicBezTo>
                      <a:cubicBezTo>
                        <a:pt x="19392" y="26205"/>
                        <a:pt x="19267" y="26049"/>
                        <a:pt x="19141" y="25887"/>
                      </a:cubicBezTo>
                      <a:cubicBezTo>
                        <a:pt x="19570" y="26434"/>
                        <a:pt x="19141" y="25887"/>
                        <a:pt x="19067" y="25791"/>
                      </a:cubicBezTo>
                      <a:cubicBezTo>
                        <a:pt x="18823" y="25466"/>
                        <a:pt x="18580" y="25148"/>
                        <a:pt x="18336" y="24823"/>
                      </a:cubicBezTo>
                      <a:cubicBezTo>
                        <a:pt x="17449" y="23634"/>
                        <a:pt x="16585" y="22430"/>
                        <a:pt x="15743" y="21203"/>
                      </a:cubicBezTo>
                      <a:cubicBezTo>
                        <a:pt x="12374" y="16291"/>
                        <a:pt x="9418" y="11098"/>
                        <a:pt x="6936" y="5683"/>
                      </a:cubicBezTo>
                      <a:cubicBezTo>
                        <a:pt x="6626" y="5003"/>
                        <a:pt x="6315" y="4316"/>
                        <a:pt x="6020" y="3629"/>
                      </a:cubicBezTo>
                      <a:cubicBezTo>
                        <a:pt x="5953" y="3474"/>
                        <a:pt x="5887" y="3312"/>
                        <a:pt x="5820" y="3157"/>
                      </a:cubicBezTo>
                      <a:cubicBezTo>
                        <a:pt x="5650" y="2765"/>
                        <a:pt x="6071" y="3762"/>
                        <a:pt x="5820" y="3142"/>
                      </a:cubicBezTo>
                      <a:cubicBezTo>
                        <a:pt x="5665" y="2765"/>
                        <a:pt x="5510" y="2388"/>
                        <a:pt x="5355" y="2004"/>
                      </a:cubicBezTo>
                      <a:cubicBezTo>
                        <a:pt x="4830" y="697"/>
                        <a:pt x="3530" y="-367"/>
                        <a:pt x="2030" y="121"/>
                      </a:cubicBezTo>
                      <a:cubicBezTo>
                        <a:pt x="767" y="527"/>
                        <a:pt x="-423" y="2041"/>
                        <a:pt x="146" y="3445"/>
                      </a:cubicBezTo>
                      <a:lnTo>
                        <a:pt x="146" y="3445"/>
                      </a:lnTo>
                      <a:close/>
                    </a:path>
                  </a:pathLst>
                </a:custGeom>
                <a:grpFill/>
                <a:ln w="737" cap="flat">
                  <a:noFill/>
                  <a:prstDash val="solid"/>
                  <a:miter/>
                </a:ln>
              </p:spPr>
              <p:txBody>
                <a:bodyPr/>
                <a:lstStyle/>
                <a:p>
                  <a:endParaRPr lang="en-US"/>
                </a:p>
              </p:txBody>
            </p:sp>
            <p:sp>
              <p:nvSpPr>
                <p:cNvPr id="666" name="Freeform 665">
                  <a:extLst>
                    <a:ext uri="{FF2B5EF4-FFF2-40B4-BE49-F238E27FC236}">
                      <a16:creationId xmlns:a16="http://schemas.microsoft.com/office/drawing/2014/main" id="{B039DECC-F399-8CB7-4171-8D4C5878715A}"/>
                    </a:ext>
                  </a:extLst>
                </p:cNvPr>
                <p:cNvSpPr/>
                <p:nvPr/>
              </p:nvSpPr>
              <p:spPr>
                <a:xfrm>
                  <a:off x="2047775" y="4856027"/>
                  <a:ext cx="271290" cy="219888"/>
                </a:xfrm>
                <a:custGeom>
                  <a:avLst/>
                  <a:gdLst>
                    <a:gd name="csX0" fmla="*/ 3990 w 271290"/>
                    <a:gd name="csY0" fmla="*/ 11809 h 219888"/>
                    <a:gd name="csX1" fmla="*/ 32176 w 271290"/>
                    <a:gd name="csY1" fmla="*/ 5523 h 219888"/>
                    <a:gd name="csX2" fmla="*/ 62977 w 271290"/>
                    <a:gd name="csY2" fmla="*/ 13863 h 219888"/>
                    <a:gd name="csX3" fmla="*/ 88873 w 271290"/>
                    <a:gd name="csY3" fmla="*/ 32530 h 219888"/>
                    <a:gd name="csX4" fmla="*/ 110572 w 271290"/>
                    <a:gd name="csY4" fmla="*/ 62603 h 219888"/>
                    <a:gd name="csX5" fmla="*/ 146087 w 271290"/>
                    <a:gd name="csY5" fmla="*/ 127677 h 219888"/>
                    <a:gd name="csX6" fmla="*/ 170261 w 271290"/>
                    <a:gd name="csY6" fmla="*/ 154433 h 219888"/>
                    <a:gd name="csX7" fmla="*/ 204837 w 271290"/>
                    <a:gd name="csY7" fmla="*/ 172842 h 219888"/>
                    <a:gd name="csX8" fmla="*/ 262746 w 271290"/>
                    <a:gd name="csY8" fmla="*/ 210656 h 219888"/>
                    <a:gd name="csX9" fmla="*/ 265938 w 271290"/>
                    <a:gd name="csY9" fmla="*/ 218014 h 219888"/>
                    <a:gd name="csX10" fmla="*/ 271146 w 271290"/>
                    <a:gd name="csY10" fmla="*/ 216581 h 219888"/>
                    <a:gd name="csX11" fmla="*/ 217368 w 271290"/>
                    <a:gd name="csY11" fmla="*/ 171955 h 219888"/>
                    <a:gd name="csX12" fmla="*/ 181195 w 271290"/>
                    <a:gd name="csY12" fmla="*/ 155600 h 219888"/>
                    <a:gd name="csX13" fmla="*/ 154997 w 271290"/>
                    <a:gd name="csY13" fmla="*/ 130868 h 219888"/>
                    <a:gd name="csX14" fmla="*/ 118263 w 271290"/>
                    <a:gd name="csY14" fmla="*/ 65314 h 219888"/>
                    <a:gd name="csX15" fmla="*/ 70801 w 271290"/>
                    <a:gd name="csY15" fmla="*/ 11809 h 219888"/>
                    <a:gd name="csX16" fmla="*/ 39261 w 271290"/>
                    <a:gd name="csY16" fmla="*/ 891 h 219888"/>
                    <a:gd name="csX17" fmla="*/ 7958 w 271290"/>
                    <a:gd name="csY17" fmla="*/ 3661 h 219888"/>
                    <a:gd name="csX18" fmla="*/ 1249 w 271290"/>
                    <a:gd name="csY18" fmla="*/ 7141 h 219888"/>
                    <a:gd name="csX19" fmla="*/ 3976 w 271290"/>
                    <a:gd name="csY19" fmla="*/ 11802 h 219888"/>
                    <a:gd name="csX20" fmla="*/ 3976 w 271290"/>
                    <a:gd name="csY20" fmla="*/ 11802 h 2198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71290" h="219888">
                      <a:moveTo>
                        <a:pt x="3990" y="11809"/>
                      </a:moveTo>
                      <a:cubicBezTo>
                        <a:pt x="12354" y="6409"/>
                        <a:pt x="22365" y="4910"/>
                        <a:pt x="32176" y="5523"/>
                      </a:cubicBezTo>
                      <a:cubicBezTo>
                        <a:pt x="42815" y="6188"/>
                        <a:pt x="53380" y="9305"/>
                        <a:pt x="62977" y="13863"/>
                      </a:cubicBezTo>
                      <a:cubicBezTo>
                        <a:pt x="72752" y="18509"/>
                        <a:pt x="81381" y="24729"/>
                        <a:pt x="88873" y="32530"/>
                      </a:cubicBezTo>
                      <a:cubicBezTo>
                        <a:pt x="97480" y="41491"/>
                        <a:pt x="104418" y="51855"/>
                        <a:pt x="110572" y="62603"/>
                      </a:cubicBezTo>
                      <a:cubicBezTo>
                        <a:pt x="122858" y="84056"/>
                        <a:pt x="132079" y="107214"/>
                        <a:pt x="146087" y="127677"/>
                      </a:cubicBezTo>
                      <a:cubicBezTo>
                        <a:pt x="152891" y="137620"/>
                        <a:pt x="160774" y="146950"/>
                        <a:pt x="170261" y="154433"/>
                      </a:cubicBezTo>
                      <a:cubicBezTo>
                        <a:pt x="180649" y="162625"/>
                        <a:pt x="192595" y="168025"/>
                        <a:pt x="204837" y="172842"/>
                      </a:cubicBezTo>
                      <a:cubicBezTo>
                        <a:pt x="226019" y="181189"/>
                        <a:pt x="250947" y="189433"/>
                        <a:pt x="262746" y="210656"/>
                      </a:cubicBezTo>
                      <a:cubicBezTo>
                        <a:pt x="264054" y="213005"/>
                        <a:pt x="265110" y="215451"/>
                        <a:pt x="265938" y="218014"/>
                      </a:cubicBezTo>
                      <a:cubicBezTo>
                        <a:pt x="267001" y="221309"/>
                        <a:pt x="272217" y="219898"/>
                        <a:pt x="271146" y="216581"/>
                      </a:cubicBezTo>
                      <a:cubicBezTo>
                        <a:pt x="263389" y="192587"/>
                        <a:pt x="239192" y="180524"/>
                        <a:pt x="217368" y="171955"/>
                      </a:cubicBezTo>
                      <a:cubicBezTo>
                        <a:pt x="205052" y="167117"/>
                        <a:pt x="192455" y="162677"/>
                        <a:pt x="181195" y="155600"/>
                      </a:cubicBezTo>
                      <a:cubicBezTo>
                        <a:pt x="170955" y="149166"/>
                        <a:pt x="162267" y="140478"/>
                        <a:pt x="154997" y="130868"/>
                      </a:cubicBezTo>
                      <a:cubicBezTo>
                        <a:pt x="139807" y="110775"/>
                        <a:pt x="130247" y="87306"/>
                        <a:pt x="118263" y="65314"/>
                      </a:cubicBezTo>
                      <a:cubicBezTo>
                        <a:pt x="106745" y="44172"/>
                        <a:pt x="92345" y="23651"/>
                        <a:pt x="70801" y="11809"/>
                      </a:cubicBezTo>
                      <a:cubicBezTo>
                        <a:pt x="61042" y="6446"/>
                        <a:pt x="50292" y="2546"/>
                        <a:pt x="39261" y="891"/>
                      </a:cubicBezTo>
                      <a:cubicBezTo>
                        <a:pt x="28829" y="-668"/>
                        <a:pt x="17814" y="-439"/>
                        <a:pt x="7958" y="3661"/>
                      </a:cubicBezTo>
                      <a:cubicBezTo>
                        <a:pt x="5623" y="4636"/>
                        <a:pt x="3377" y="5767"/>
                        <a:pt x="1249" y="7141"/>
                      </a:cubicBezTo>
                      <a:cubicBezTo>
                        <a:pt x="-1662" y="9017"/>
                        <a:pt x="1042" y="13700"/>
                        <a:pt x="3976" y="11802"/>
                      </a:cubicBezTo>
                      <a:lnTo>
                        <a:pt x="3976" y="11802"/>
                      </a:lnTo>
                      <a:close/>
                    </a:path>
                  </a:pathLst>
                </a:custGeom>
                <a:grpFill/>
                <a:ln w="737" cap="flat">
                  <a:noFill/>
                  <a:prstDash val="solid"/>
                  <a:miter/>
                </a:ln>
              </p:spPr>
              <p:txBody>
                <a:bodyPr/>
                <a:lstStyle/>
                <a:p>
                  <a:endParaRPr lang="en-US"/>
                </a:p>
              </p:txBody>
            </p:sp>
            <p:sp>
              <p:nvSpPr>
                <p:cNvPr id="667" name="Freeform 666">
                  <a:extLst>
                    <a:ext uri="{FF2B5EF4-FFF2-40B4-BE49-F238E27FC236}">
                      <a16:creationId xmlns:a16="http://schemas.microsoft.com/office/drawing/2014/main" id="{B6BF7186-DDE3-2260-D3F8-BD437874B0A5}"/>
                    </a:ext>
                  </a:extLst>
                </p:cNvPr>
                <p:cNvSpPr/>
                <p:nvPr/>
              </p:nvSpPr>
              <p:spPr>
                <a:xfrm>
                  <a:off x="1952453" y="4684707"/>
                  <a:ext cx="37894" cy="88583"/>
                </a:xfrm>
                <a:custGeom>
                  <a:avLst/>
                  <a:gdLst>
                    <a:gd name="csX0" fmla="*/ 4071 w 37894"/>
                    <a:gd name="csY0" fmla="*/ 88175 h 88583"/>
                    <a:gd name="csX1" fmla="*/ 28940 w 37894"/>
                    <a:gd name="csY1" fmla="*/ 59720 h 88583"/>
                    <a:gd name="csX2" fmla="*/ 37894 w 37894"/>
                    <a:gd name="csY2" fmla="*/ 23050 h 88583"/>
                    <a:gd name="csX3" fmla="*/ 34887 w 37894"/>
                    <a:gd name="csY3" fmla="*/ 1997 h 88583"/>
                    <a:gd name="csX4" fmla="*/ 31563 w 37894"/>
                    <a:gd name="csY4" fmla="*/ 113 h 88583"/>
                    <a:gd name="csX5" fmla="*/ 29679 w 37894"/>
                    <a:gd name="csY5" fmla="*/ 3438 h 88583"/>
                    <a:gd name="csX6" fmla="*/ 31711 w 37894"/>
                    <a:gd name="csY6" fmla="*/ 12369 h 88583"/>
                    <a:gd name="csX7" fmla="*/ 31866 w 37894"/>
                    <a:gd name="csY7" fmla="*/ 13418 h 88583"/>
                    <a:gd name="csX8" fmla="*/ 31873 w 37894"/>
                    <a:gd name="csY8" fmla="*/ 13462 h 88583"/>
                    <a:gd name="csX9" fmla="*/ 31947 w 37894"/>
                    <a:gd name="csY9" fmla="*/ 14038 h 88583"/>
                    <a:gd name="csX10" fmla="*/ 32191 w 37894"/>
                    <a:gd name="csY10" fmla="*/ 16336 h 88583"/>
                    <a:gd name="csX11" fmla="*/ 32464 w 37894"/>
                    <a:gd name="csY11" fmla="*/ 20945 h 88583"/>
                    <a:gd name="csX12" fmla="*/ 32161 w 37894"/>
                    <a:gd name="csY12" fmla="*/ 29987 h 88583"/>
                    <a:gd name="csX13" fmla="*/ 31932 w 37894"/>
                    <a:gd name="csY13" fmla="*/ 32092 h 88583"/>
                    <a:gd name="csX14" fmla="*/ 31858 w 37894"/>
                    <a:gd name="csY14" fmla="*/ 32669 h 88583"/>
                    <a:gd name="csX15" fmla="*/ 31858 w 37894"/>
                    <a:gd name="csY15" fmla="*/ 32713 h 88583"/>
                    <a:gd name="csX16" fmla="*/ 31688 w 37894"/>
                    <a:gd name="csY16" fmla="*/ 33858 h 88583"/>
                    <a:gd name="csX17" fmla="*/ 30846 w 37894"/>
                    <a:gd name="csY17" fmla="*/ 38408 h 88583"/>
                    <a:gd name="csX18" fmla="*/ 28423 w 37894"/>
                    <a:gd name="csY18" fmla="*/ 47155 h 88583"/>
                    <a:gd name="csX19" fmla="*/ 26879 w 37894"/>
                    <a:gd name="csY19" fmla="*/ 51321 h 88583"/>
                    <a:gd name="csX20" fmla="*/ 26435 w 37894"/>
                    <a:gd name="csY20" fmla="*/ 52392 h 88583"/>
                    <a:gd name="csX21" fmla="*/ 26406 w 37894"/>
                    <a:gd name="csY21" fmla="*/ 52459 h 88583"/>
                    <a:gd name="csX22" fmla="*/ 26177 w 37894"/>
                    <a:gd name="csY22" fmla="*/ 52991 h 88583"/>
                    <a:gd name="csX23" fmla="*/ 25209 w 37894"/>
                    <a:gd name="csY23" fmla="*/ 55096 h 88583"/>
                    <a:gd name="csX24" fmla="*/ 20850 w 37894"/>
                    <a:gd name="csY24" fmla="*/ 63044 h 88583"/>
                    <a:gd name="csX25" fmla="*/ 18331 w 37894"/>
                    <a:gd name="csY25" fmla="*/ 66812 h 88583"/>
                    <a:gd name="csX26" fmla="*/ 17015 w 37894"/>
                    <a:gd name="csY26" fmla="*/ 68600 h 88583"/>
                    <a:gd name="csX27" fmla="*/ 16668 w 37894"/>
                    <a:gd name="csY27" fmla="*/ 69058 h 88583"/>
                    <a:gd name="csX28" fmla="*/ 16735 w 37894"/>
                    <a:gd name="csY28" fmla="*/ 68969 h 88583"/>
                    <a:gd name="csX29" fmla="*/ 15892 w 37894"/>
                    <a:gd name="csY29" fmla="*/ 70025 h 88583"/>
                    <a:gd name="csX30" fmla="*/ 8933 w 37894"/>
                    <a:gd name="csY30" fmla="*/ 77471 h 88583"/>
                    <a:gd name="csX31" fmla="*/ 5143 w 37894"/>
                    <a:gd name="csY31" fmla="*/ 80744 h 88583"/>
                    <a:gd name="csX32" fmla="*/ 4692 w 37894"/>
                    <a:gd name="csY32" fmla="*/ 81106 h 88583"/>
                    <a:gd name="csX33" fmla="*/ 4389 w 37894"/>
                    <a:gd name="csY33" fmla="*/ 81342 h 88583"/>
                    <a:gd name="csX34" fmla="*/ 4478 w 37894"/>
                    <a:gd name="csY34" fmla="*/ 81276 h 88583"/>
                    <a:gd name="csX35" fmla="*/ 3554 w 37894"/>
                    <a:gd name="csY35" fmla="*/ 81970 h 88583"/>
                    <a:gd name="csX36" fmla="*/ 1345 w 37894"/>
                    <a:gd name="csY36" fmla="*/ 83536 h 88583"/>
                    <a:gd name="csX37" fmla="*/ 377 w 37894"/>
                    <a:gd name="csY37" fmla="*/ 87230 h 88583"/>
                    <a:gd name="csX38" fmla="*/ 4071 w 37894"/>
                    <a:gd name="csY38" fmla="*/ 88198 h 88583"/>
                    <a:gd name="csX39" fmla="*/ 4071 w 37894"/>
                    <a:gd name="csY39" fmla="*/ 88198 h 88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Lst>
                  <a:rect l="l" t="t" r="r" b="b"/>
                  <a:pathLst>
                    <a:path w="37894" h="88583">
                      <a:moveTo>
                        <a:pt x="4071" y="88175"/>
                      </a:moveTo>
                      <a:cubicBezTo>
                        <a:pt x="14622" y="80995"/>
                        <a:pt x="23155" y="71082"/>
                        <a:pt x="28940" y="59720"/>
                      </a:cubicBezTo>
                      <a:cubicBezTo>
                        <a:pt x="34703" y="48411"/>
                        <a:pt x="37880" y="35764"/>
                        <a:pt x="37894" y="23050"/>
                      </a:cubicBezTo>
                      <a:cubicBezTo>
                        <a:pt x="37902" y="15951"/>
                        <a:pt x="36912" y="8808"/>
                        <a:pt x="34887" y="1997"/>
                      </a:cubicBezTo>
                      <a:cubicBezTo>
                        <a:pt x="34481" y="645"/>
                        <a:pt x="32974" y="-345"/>
                        <a:pt x="31563" y="113"/>
                      </a:cubicBezTo>
                      <a:cubicBezTo>
                        <a:pt x="30196" y="557"/>
                        <a:pt x="29243" y="1982"/>
                        <a:pt x="29679" y="3438"/>
                      </a:cubicBezTo>
                      <a:cubicBezTo>
                        <a:pt x="30551" y="6363"/>
                        <a:pt x="31230" y="9347"/>
                        <a:pt x="31711" y="12369"/>
                      </a:cubicBezTo>
                      <a:cubicBezTo>
                        <a:pt x="31762" y="12716"/>
                        <a:pt x="31821" y="13063"/>
                        <a:pt x="31866" y="13418"/>
                      </a:cubicBezTo>
                      <a:cubicBezTo>
                        <a:pt x="31888" y="13565"/>
                        <a:pt x="32013" y="14223"/>
                        <a:pt x="31873" y="13462"/>
                      </a:cubicBezTo>
                      <a:cubicBezTo>
                        <a:pt x="31910" y="13654"/>
                        <a:pt x="31925" y="13846"/>
                        <a:pt x="31947" y="14038"/>
                      </a:cubicBezTo>
                      <a:cubicBezTo>
                        <a:pt x="32043" y="14799"/>
                        <a:pt x="32124" y="15567"/>
                        <a:pt x="32191" y="16336"/>
                      </a:cubicBezTo>
                      <a:cubicBezTo>
                        <a:pt x="32331" y="17872"/>
                        <a:pt x="32420" y="19409"/>
                        <a:pt x="32464" y="20945"/>
                      </a:cubicBezTo>
                      <a:cubicBezTo>
                        <a:pt x="32545" y="23959"/>
                        <a:pt x="32442" y="26980"/>
                        <a:pt x="32161" y="29987"/>
                      </a:cubicBezTo>
                      <a:cubicBezTo>
                        <a:pt x="32095" y="30689"/>
                        <a:pt x="32021" y="31391"/>
                        <a:pt x="31932" y="32092"/>
                      </a:cubicBezTo>
                      <a:cubicBezTo>
                        <a:pt x="31910" y="32284"/>
                        <a:pt x="31880" y="32476"/>
                        <a:pt x="31858" y="32669"/>
                      </a:cubicBezTo>
                      <a:cubicBezTo>
                        <a:pt x="31777" y="33333"/>
                        <a:pt x="31947" y="32048"/>
                        <a:pt x="31858" y="32713"/>
                      </a:cubicBezTo>
                      <a:cubicBezTo>
                        <a:pt x="31807" y="33097"/>
                        <a:pt x="31747" y="33474"/>
                        <a:pt x="31688" y="33858"/>
                      </a:cubicBezTo>
                      <a:cubicBezTo>
                        <a:pt x="31452" y="35387"/>
                        <a:pt x="31171" y="36901"/>
                        <a:pt x="30846" y="38408"/>
                      </a:cubicBezTo>
                      <a:cubicBezTo>
                        <a:pt x="30211" y="41363"/>
                        <a:pt x="29398" y="44288"/>
                        <a:pt x="28423" y="47155"/>
                      </a:cubicBezTo>
                      <a:cubicBezTo>
                        <a:pt x="27950" y="48558"/>
                        <a:pt x="27433" y="49947"/>
                        <a:pt x="26879" y="51321"/>
                      </a:cubicBezTo>
                      <a:cubicBezTo>
                        <a:pt x="26731" y="51676"/>
                        <a:pt x="26598" y="52038"/>
                        <a:pt x="26435" y="52392"/>
                      </a:cubicBezTo>
                      <a:cubicBezTo>
                        <a:pt x="26731" y="51727"/>
                        <a:pt x="26458" y="52333"/>
                        <a:pt x="26406" y="52459"/>
                      </a:cubicBezTo>
                      <a:cubicBezTo>
                        <a:pt x="26332" y="52636"/>
                        <a:pt x="26251" y="52813"/>
                        <a:pt x="26177" y="52991"/>
                      </a:cubicBezTo>
                      <a:cubicBezTo>
                        <a:pt x="25866" y="53700"/>
                        <a:pt x="25541" y="54401"/>
                        <a:pt x="25209" y="55096"/>
                      </a:cubicBezTo>
                      <a:cubicBezTo>
                        <a:pt x="23909" y="57829"/>
                        <a:pt x="22453" y="60481"/>
                        <a:pt x="20850" y="63044"/>
                      </a:cubicBezTo>
                      <a:cubicBezTo>
                        <a:pt x="20045" y="64322"/>
                        <a:pt x="19210" y="65578"/>
                        <a:pt x="18331" y="66812"/>
                      </a:cubicBezTo>
                      <a:cubicBezTo>
                        <a:pt x="17902" y="67410"/>
                        <a:pt x="17466" y="68009"/>
                        <a:pt x="17015" y="68600"/>
                      </a:cubicBezTo>
                      <a:cubicBezTo>
                        <a:pt x="16897" y="68755"/>
                        <a:pt x="16786" y="68910"/>
                        <a:pt x="16668" y="69058"/>
                      </a:cubicBezTo>
                      <a:cubicBezTo>
                        <a:pt x="17052" y="68570"/>
                        <a:pt x="16823" y="68858"/>
                        <a:pt x="16735" y="68969"/>
                      </a:cubicBezTo>
                      <a:cubicBezTo>
                        <a:pt x="16454" y="69324"/>
                        <a:pt x="16181" y="69671"/>
                        <a:pt x="15892" y="70025"/>
                      </a:cubicBezTo>
                      <a:cubicBezTo>
                        <a:pt x="13750" y="72662"/>
                        <a:pt x="11423" y="75159"/>
                        <a:pt x="8933" y="77471"/>
                      </a:cubicBezTo>
                      <a:cubicBezTo>
                        <a:pt x="7706" y="78609"/>
                        <a:pt x="6443" y="79695"/>
                        <a:pt x="5143" y="80744"/>
                      </a:cubicBezTo>
                      <a:cubicBezTo>
                        <a:pt x="4995" y="80862"/>
                        <a:pt x="4840" y="80988"/>
                        <a:pt x="4692" y="81106"/>
                      </a:cubicBezTo>
                      <a:cubicBezTo>
                        <a:pt x="4589" y="81187"/>
                        <a:pt x="4493" y="81268"/>
                        <a:pt x="4389" y="81342"/>
                      </a:cubicBezTo>
                      <a:cubicBezTo>
                        <a:pt x="4685" y="81121"/>
                        <a:pt x="4714" y="81091"/>
                        <a:pt x="4478" y="81276"/>
                      </a:cubicBezTo>
                      <a:cubicBezTo>
                        <a:pt x="4167" y="81512"/>
                        <a:pt x="3865" y="81741"/>
                        <a:pt x="3554" y="81970"/>
                      </a:cubicBezTo>
                      <a:cubicBezTo>
                        <a:pt x="2830" y="82510"/>
                        <a:pt x="2091" y="83027"/>
                        <a:pt x="1345" y="83536"/>
                      </a:cubicBezTo>
                      <a:cubicBezTo>
                        <a:pt x="178" y="84327"/>
                        <a:pt x="-450" y="85945"/>
                        <a:pt x="377" y="87230"/>
                      </a:cubicBezTo>
                      <a:cubicBezTo>
                        <a:pt x="1124" y="88390"/>
                        <a:pt x="2823" y="89047"/>
                        <a:pt x="4071" y="88198"/>
                      </a:cubicBezTo>
                      <a:lnTo>
                        <a:pt x="4071" y="88198"/>
                      </a:lnTo>
                      <a:close/>
                    </a:path>
                  </a:pathLst>
                </a:custGeom>
                <a:grpFill/>
                <a:ln w="737" cap="flat">
                  <a:noFill/>
                  <a:prstDash val="solid"/>
                  <a:miter/>
                </a:ln>
              </p:spPr>
              <p:txBody>
                <a:bodyPr/>
                <a:lstStyle/>
                <a:p>
                  <a:endParaRPr lang="en-US"/>
                </a:p>
              </p:txBody>
            </p:sp>
            <p:sp>
              <p:nvSpPr>
                <p:cNvPr id="668" name="Freeform 667">
                  <a:extLst>
                    <a:ext uri="{FF2B5EF4-FFF2-40B4-BE49-F238E27FC236}">
                      <a16:creationId xmlns:a16="http://schemas.microsoft.com/office/drawing/2014/main" id="{800C9E60-E5F3-4B4A-B426-409FC4AE1146}"/>
                    </a:ext>
                  </a:extLst>
                </p:cNvPr>
                <p:cNvSpPr/>
                <p:nvPr/>
              </p:nvSpPr>
              <p:spPr>
                <a:xfrm>
                  <a:off x="1987184" y="4206092"/>
                  <a:ext cx="262710" cy="523405"/>
                </a:xfrm>
                <a:custGeom>
                  <a:avLst/>
                  <a:gdLst>
                    <a:gd name="csX0" fmla="*/ 1952 w 262710"/>
                    <a:gd name="csY0" fmla="*/ 515649 h 523405"/>
                    <a:gd name="csX1" fmla="*/ 100377 w 262710"/>
                    <a:gd name="csY1" fmla="*/ 519616 h 523405"/>
                    <a:gd name="csX2" fmla="*/ 160923 w 262710"/>
                    <a:gd name="csY2" fmla="*/ 477443 h 523405"/>
                    <a:gd name="csX3" fmla="*/ 170565 w 262710"/>
                    <a:gd name="csY3" fmla="*/ 438542 h 523405"/>
                    <a:gd name="csX4" fmla="*/ 169486 w 262710"/>
                    <a:gd name="csY4" fmla="*/ 394729 h 523405"/>
                    <a:gd name="csX5" fmla="*/ 173453 w 262710"/>
                    <a:gd name="csY5" fmla="*/ 373728 h 523405"/>
                    <a:gd name="csX6" fmla="*/ 183117 w 262710"/>
                    <a:gd name="csY6" fmla="*/ 357343 h 523405"/>
                    <a:gd name="csX7" fmla="*/ 206013 w 262710"/>
                    <a:gd name="csY7" fmla="*/ 329346 h 523405"/>
                    <a:gd name="csX8" fmla="*/ 211399 w 262710"/>
                    <a:gd name="csY8" fmla="*/ 299132 h 523405"/>
                    <a:gd name="csX9" fmla="*/ 197494 w 262710"/>
                    <a:gd name="csY9" fmla="*/ 274659 h 523405"/>
                    <a:gd name="csX10" fmla="*/ 177635 w 262710"/>
                    <a:gd name="csY10" fmla="*/ 252253 h 523405"/>
                    <a:gd name="csX11" fmla="*/ 165319 w 262710"/>
                    <a:gd name="csY11" fmla="*/ 228777 h 523405"/>
                    <a:gd name="csX12" fmla="*/ 207365 w 262710"/>
                    <a:gd name="csY12" fmla="*/ 187498 h 523405"/>
                    <a:gd name="csX13" fmla="*/ 240863 w 262710"/>
                    <a:gd name="csY13" fmla="*/ 174519 h 523405"/>
                    <a:gd name="csX14" fmla="*/ 261823 w 262710"/>
                    <a:gd name="csY14" fmla="*/ 149757 h 523405"/>
                    <a:gd name="csX15" fmla="*/ 223523 w 262710"/>
                    <a:gd name="csY15" fmla="*/ 92492 h 523405"/>
                    <a:gd name="csX16" fmla="*/ 207158 w 262710"/>
                    <a:gd name="csY16" fmla="*/ 21546 h 523405"/>
                    <a:gd name="csX17" fmla="*/ 213253 w 262710"/>
                    <a:gd name="csY17" fmla="*/ 4105 h 523405"/>
                    <a:gd name="csX18" fmla="*/ 208591 w 262710"/>
                    <a:gd name="csY18" fmla="*/ 1379 h 523405"/>
                    <a:gd name="csX19" fmla="*/ 206375 w 262710"/>
                    <a:gd name="csY19" fmla="*/ 73514 h 523405"/>
                    <a:gd name="csX20" fmla="*/ 227010 w 262710"/>
                    <a:gd name="csY20" fmla="*/ 104156 h 523405"/>
                    <a:gd name="csX21" fmla="*/ 253342 w 262710"/>
                    <a:gd name="csY21" fmla="*/ 129760 h 523405"/>
                    <a:gd name="csX22" fmla="*/ 250298 w 262710"/>
                    <a:gd name="csY22" fmla="*/ 159981 h 523405"/>
                    <a:gd name="csX23" fmla="*/ 220523 w 262710"/>
                    <a:gd name="csY23" fmla="*/ 177946 h 523405"/>
                    <a:gd name="csX24" fmla="*/ 187070 w 262710"/>
                    <a:gd name="csY24" fmla="*/ 189293 h 523405"/>
                    <a:gd name="csX25" fmla="*/ 162800 w 262710"/>
                    <a:gd name="csY25" fmla="*/ 210679 h 523405"/>
                    <a:gd name="csX26" fmla="*/ 162334 w 262710"/>
                    <a:gd name="csY26" fmla="*/ 238018 h 523405"/>
                    <a:gd name="csX27" fmla="*/ 177960 w 262710"/>
                    <a:gd name="csY27" fmla="*/ 260904 h 523405"/>
                    <a:gd name="csX28" fmla="*/ 207114 w 262710"/>
                    <a:gd name="csY28" fmla="*/ 307760 h 523405"/>
                    <a:gd name="csX29" fmla="*/ 192973 w 262710"/>
                    <a:gd name="csY29" fmla="*/ 337737 h 523405"/>
                    <a:gd name="csX30" fmla="*/ 171052 w 262710"/>
                    <a:gd name="csY30" fmla="*/ 365831 h 523405"/>
                    <a:gd name="csX31" fmla="*/ 164277 w 262710"/>
                    <a:gd name="csY31" fmla="*/ 451115 h 523405"/>
                    <a:gd name="csX32" fmla="*/ 118833 w 262710"/>
                    <a:gd name="csY32" fmla="*/ 507442 h 523405"/>
                    <a:gd name="csX33" fmla="*/ 27493 w 262710"/>
                    <a:gd name="csY33" fmla="*/ 514622 h 523405"/>
                    <a:gd name="csX34" fmla="*/ 3385 w 262710"/>
                    <a:gd name="csY34" fmla="*/ 510427 h 523405"/>
                    <a:gd name="csX35" fmla="*/ 1952 w 262710"/>
                    <a:gd name="csY35" fmla="*/ 515635 h 523405"/>
                    <a:gd name="csX36" fmla="*/ 1952 w 262710"/>
                    <a:gd name="csY36" fmla="*/ 515635 h 52340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262710" h="523405">
                      <a:moveTo>
                        <a:pt x="1952" y="515649"/>
                      </a:moveTo>
                      <a:cubicBezTo>
                        <a:pt x="34157" y="521677"/>
                        <a:pt x="67950" y="527432"/>
                        <a:pt x="100377" y="519616"/>
                      </a:cubicBezTo>
                      <a:cubicBezTo>
                        <a:pt x="124595" y="513780"/>
                        <a:pt x="148215" y="499368"/>
                        <a:pt x="160923" y="477443"/>
                      </a:cubicBezTo>
                      <a:cubicBezTo>
                        <a:pt x="167824" y="465535"/>
                        <a:pt x="170358" y="452179"/>
                        <a:pt x="170565" y="438542"/>
                      </a:cubicBezTo>
                      <a:cubicBezTo>
                        <a:pt x="170786" y="423931"/>
                        <a:pt x="168762" y="409348"/>
                        <a:pt x="169486" y="394729"/>
                      </a:cubicBezTo>
                      <a:cubicBezTo>
                        <a:pt x="169841" y="387578"/>
                        <a:pt x="170956" y="380457"/>
                        <a:pt x="173453" y="373728"/>
                      </a:cubicBezTo>
                      <a:cubicBezTo>
                        <a:pt x="175670" y="367744"/>
                        <a:pt x="179164" y="362322"/>
                        <a:pt x="183117" y="357343"/>
                      </a:cubicBezTo>
                      <a:cubicBezTo>
                        <a:pt x="190609" y="347917"/>
                        <a:pt x="199681" y="339658"/>
                        <a:pt x="206013" y="329346"/>
                      </a:cubicBezTo>
                      <a:cubicBezTo>
                        <a:pt x="211613" y="320230"/>
                        <a:pt x="214029" y="309637"/>
                        <a:pt x="211399" y="299132"/>
                      </a:cubicBezTo>
                      <a:cubicBezTo>
                        <a:pt x="209086" y="289898"/>
                        <a:pt x="203479" y="281891"/>
                        <a:pt x="197494" y="274659"/>
                      </a:cubicBezTo>
                      <a:cubicBezTo>
                        <a:pt x="191133" y="266969"/>
                        <a:pt x="183989" y="259951"/>
                        <a:pt x="177635" y="252253"/>
                      </a:cubicBezTo>
                      <a:cubicBezTo>
                        <a:pt x="172035" y="245465"/>
                        <a:pt x="166649" y="237679"/>
                        <a:pt x="165319" y="228777"/>
                      </a:cubicBezTo>
                      <a:cubicBezTo>
                        <a:pt x="161669" y="204311"/>
                        <a:pt x="188473" y="193245"/>
                        <a:pt x="207365" y="187498"/>
                      </a:cubicBezTo>
                      <a:cubicBezTo>
                        <a:pt x="218942" y="183974"/>
                        <a:pt x="230409" y="180864"/>
                        <a:pt x="240863" y="174519"/>
                      </a:cubicBezTo>
                      <a:cubicBezTo>
                        <a:pt x="250157" y="168875"/>
                        <a:pt x="259163" y="160712"/>
                        <a:pt x="261823" y="149757"/>
                      </a:cubicBezTo>
                      <a:cubicBezTo>
                        <a:pt x="268325" y="123001"/>
                        <a:pt x="237413" y="109615"/>
                        <a:pt x="223523" y="92492"/>
                      </a:cubicBezTo>
                      <a:cubicBezTo>
                        <a:pt x="207757" y="73056"/>
                        <a:pt x="201750" y="45894"/>
                        <a:pt x="207158" y="21546"/>
                      </a:cubicBezTo>
                      <a:cubicBezTo>
                        <a:pt x="208503" y="15510"/>
                        <a:pt x="210527" y="9652"/>
                        <a:pt x="213253" y="4105"/>
                      </a:cubicBezTo>
                      <a:cubicBezTo>
                        <a:pt x="214783" y="995"/>
                        <a:pt x="210128" y="-1746"/>
                        <a:pt x="208591" y="1379"/>
                      </a:cubicBezTo>
                      <a:cubicBezTo>
                        <a:pt x="197598" y="23725"/>
                        <a:pt x="197132" y="50474"/>
                        <a:pt x="206375" y="73514"/>
                      </a:cubicBezTo>
                      <a:cubicBezTo>
                        <a:pt x="211007" y="85046"/>
                        <a:pt x="217908" y="95646"/>
                        <a:pt x="227010" y="104156"/>
                      </a:cubicBezTo>
                      <a:cubicBezTo>
                        <a:pt x="235846" y="112415"/>
                        <a:pt x="246966" y="119211"/>
                        <a:pt x="253342" y="129760"/>
                      </a:cubicBezTo>
                      <a:cubicBezTo>
                        <a:pt x="259378" y="139747"/>
                        <a:pt x="257937" y="151323"/>
                        <a:pt x="250298" y="159981"/>
                      </a:cubicBezTo>
                      <a:cubicBezTo>
                        <a:pt x="242570" y="168734"/>
                        <a:pt x="231413" y="174238"/>
                        <a:pt x="220523" y="177946"/>
                      </a:cubicBezTo>
                      <a:cubicBezTo>
                        <a:pt x="209330" y="181758"/>
                        <a:pt x="197856" y="184284"/>
                        <a:pt x="187070" y="189293"/>
                      </a:cubicBezTo>
                      <a:cubicBezTo>
                        <a:pt x="177251" y="193851"/>
                        <a:pt x="167484" y="200566"/>
                        <a:pt x="162800" y="210679"/>
                      </a:cubicBezTo>
                      <a:cubicBezTo>
                        <a:pt x="158773" y="219381"/>
                        <a:pt x="158736" y="229176"/>
                        <a:pt x="162334" y="238018"/>
                      </a:cubicBezTo>
                      <a:cubicBezTo>
                        <a:pt x="165844" y="246654"/>
                        <a:pt x="171828" y="253989"/>
                        <a:pt x="177960" y="260904"/>
                      </a:cubicBezTo>
                      <a:cubicBezTo>
                        <a:pt x="189633" y="274068"/>
                        <a:pt x="206929" y="288643"/>
                        <a:pt x="207114" y="307760"/>
                      </a:cubicBezTo>
                      <a:cubicBezTo>
                        <a:pt x="207232" y="319462"/>
                        <a:pt x="200280" y="329235"/>
                        <a:pt x="192973" y="337737"/>
                      </a:cubicBezTo>
                      <a:cubicBezTo>
                        <a:pt x="185267" y="346713"/>
                        <a:pt x="176512" y="355193"/>
                        <a:pt x="171052" y="365831"/>
                      </a:cubicBezTo>
                      <a:cubicBezTo>
                        <a:pt x="157392" y="392454"/>
                        <a:pt x="168245" y="422904"/>
                        <a:pt x="164277" y="451115"/>
                      </a:cubicBezTo>
                      <a:cubicBezTo>
                        <a:pt x="160635" y="477007"/>
                        <a:pt x="141832" y="496590"/>
                        <a:pt x="118833" y="507442"/>
                      </a:cubicBezTo>
                      <a:cubicBezTo>
                        <a:pt x="90433" y="520842"/>
                        <a:pt x="57762" y="519262"/>
                        <a:pt x="27493" y="514622"/>
                      </a:cubicBezTo>
                      <a:cubicBezTo>
                        <a:pt x="19432" y="513389"/>
                        <a:pt x="11401" y="511926"/>
                        <a:pt x="3385" y="510427"/>
                      </a:cubicBezTo>
                      <a:cubicBezTo>
                        <a:pt x="-13" y="509791"/>
                        <a:pt x="-1469" y="514999"/>
                        <a:pt x="1952" y="515635"/>
                      </a:cubicBezTo>
                      <a:lnTo>
                        <a:pt x="1952" y="515635"/>
                      </a:lnTo>
                      <a:close/>
                    </a:path>
                  </a:pathLst>
                </a:custGeom>
                <a:grpFill/>
                <a:ln w="737" cap="flat">
                  <a:noFill/>
                  <a:prstDash val="solid"/>
                  <a:miter/>
                </a:ln>
              </p:spPr>
              <p:txBody>
                <a:bodyPr/>
                <a:lstStyle/>
                <a:p>
                  <a:endParaRPr lang="en-US"/>
                </a:p>
              </p:txBody>
            </p:sp>
            <p:sp>
              <p:nvSpPr>
                <p:cNvPr id="669" name="Freeform 668">
                  <a:extLst>
                    <a:ext uri="{FF2B5EF4-FFF2-40B4-BE49-F238E27FC236}">
                      <a16:creationId xmlns:a16="http://schemas.microsoft.com/office/drawing/2014/main" id="{B402ED39-7DF0-ABBC-7B84-6DAEA8091E0B}"/>
                    </a:ext>
                  </a:extLst>
                </p:cNvPr>
                <p:cNvSpPr/>
                <p:nvPr/>
              </p:nvSpPr>
              <p:spPr>
                <a:xfrm>
                  <a:off x="2137944" y="4689881"/>
                  <a:ext cx="90986" cy="53358"/>
                </a:xfrm>
                <a:custGeom>
                  <a:avLst/>
                  <a:gdLst>
                    <a:gd name="csX0" fmla="*/ 71 w 90986"/>
                    <a:gd name="csY0" fmla="*/ 3382 h 53358"/>
                    <a:gd name="csX1" fmla="*/ 14005 w 90986"/>
                    <a:gd name="csY1" fmla="*/ 18984 h 53358"/>
                    <a:gd name="csX2" fmla="*/ 36561 w 90986"/>
                    <a:gd name="csY2" fmla="*/ 22825 h 53358"/>
                    <a:gd name="csX3" fmla="*/ 51359 w 90986"/>
                    <a:gd name="csY3" fmla="*/ 21584 h 53358"/>
                    <a:gd name="csX4" fmla="*/ 58703 w 90986"/>
                    <a:gd name="csY4" fmla="*/ 21259 h 53358"/>
                    <a:gd name="csX5" fmla="*/ 62397 w 90986"/>
                    <a:gd name="csY5" fmla="*/ 21370 h 53358"/>
                    <a:gd name="csX6" fmla="*/ 64111 w 90986"/>
                    <a:gd name="csY6" fmla="*/ 21510 h 53358"/>
                    <a:gd name="csX7" fmla="*/ 64961 w 90986"/>
                    <a:gd name="csY7" fmla="*/ 21599 h 53358"/>
                    <a:gd name="csX8" fmla="*/ 65448 w 90986"/>
                    <a:gd name="csY8" fmla="*/ 21658 h 53358"/>
                    <a:gd name="csX9" fmla="*/ 65581 w 90986"/>
                    <a:gd name="csY9" fmla="*/ 21680 h 53358"/>
                    <a:gd name="csX10" fmla="*/ 72356 w 90986"/>
                    <a:gd name="csY10" fmla="*/ 23350 h 53358"/>
                    <a:gd name="csX11" fmla="*/ 72903 w 90986"/>
                    <a:gd name="csY11" fmla="*/ 23564 h 53358"/>
                    <a:gd name="csX12" fmla="*/ 72955 w 90986"/>
                    <a:gd name="csY12" fmla="*/ 23586 h 53358"/>
                    <a:gd name="csX13" fmla="*/ 74093 w 90986"/>
                    <a:gd name="csY13" fmla="*/ 24140 h 53358"/>
                    <a:gd name="csX14" fmla="*/ 76279 w 90986"/>
                    <a:gd name="csY14" fmla="*/ 25448 h 53358"/>
                    <a:gd name="csX15" fmla="*/ 77255 w 90986"/>
                    <a:gd name="csY15" fmla="*/ 26142 h 53358"/>
                    <a:gd name="csX16" fmla="*/ 77314 w 90986"/>
                    <a:gd name="csY16" fmla="*/ 26194 h 53358"/>
                    <a:gd name="csX17" fmla="*/ 77912 w 90986"/>
                    <a:gd name="csY17" fmla="*/ 26689 h 53358"/>
                    <a:gd name="csX18" fmla="*/ 79730 w 90986"/>
                    <a:gd name="csY18" fmla="*/ 28403 h 53358"/>
                    <a:gd name="csX19" fmla="*/ 81370 w 90986"/>
                    <a:gd name="csY19" fmla="*/ 30279 h 53358"/>
                    <a:gd name="csX20" fmla="*/ 81266 w 90986"/>
                    <a:gd name="csY20" fmla="*/ 30139 h 53358"/>
                    <a:gd name="csX21" fmla="*/ 81473 w 90986"/>
                    <a:gd name="csY21" fmla="*/ 30412 h 53358"/>
                    <a:gd name="csX22" fmla="*/ 81821 w 90986"/>
                    <a:gd name="csY22" fmla="*/ 30899 h 53358"/>
                    <a:gd name="csX23" fmla="*/ 82530 w 90986"/>
                    <a:gd name="csY23" fmla="*/ 31963 h 53358"/>
                    <a:gd name="csX24" fmla="*/ 83771 w 90986"/>
                    <a:gd name="csY24" fmla="*/ 34165 h 53358"/>
                    <a:gd name="csX25" fmla="*/ 84266 w 90986"/>
                    <a:gd name="csY25" fmla="*/ 35221 h 53358"/>
                    <a:gd name="csX26" fmla="*/ 84281 w 90986"/>
                    <a:gd name="csY26" fmla="*/ 35258 h 53358"/>
                    <a:gd name="csX27" fmla="*/ 84517 w 90986"/>
                    <a:gd name="csY27" fmla="*/ 35871 h 53358"/>
                    <a:gd name="csX28" fmla="*/ 85212 w 90986"/>
                    <a:gd name="csY28" fmla="*/ 38191 h 53358"/>
                    <a:gd name="csX29" fmla="*/ 85433 w 90986"/>
                    <a:gd name="csY29" fmla="*/ 39276 h 53358"/>
                    <a:gd name="csX30" fmla="*/ 85470 w 90986"/>
                    <a:gd name="csY30" fmla="*/ 39505 h 53358"/>
                    <a:gd name="csX31" fmla="*/ 85441 w 90986"/>
                    <a:gd name="csY31" fmla="*/ 39254 h 53358"/>
                    <a:gd name="csX32" fmla="*/ 85507 w 90986"/>
                    <a:gd name="csY32" fmla="*/ 39875 h 53358"/>
                    <a:gd name="csX33" fmla="*/ 85552 w 90986"/>
                    <a:gd name="csY33" fmla="*/ 42172 h 53358"/>
                    <a:gd name="csX34" fmla="*/ 85515 w 90986"/>
                    <a:gd name="csY34" fmla="*/ 42704 h 53358"/>
                    <a:gd name="csX35" fmla="*/ 85492 w 90986"/>
                    <a:gd name="csY35" fmla="*/ 42933 h 53358"/>
                    <a:gd name="csX36" fmla="*/ 85529 w 90986"/>
                    <a:gd name="csY36" fmla="*/ 42667 h 53358"/>
                    <a:gd name="csX37" fmla="*/ 85308 w 90986"/>
                    <a:gd name="csY37" fmla="*/ 43849 h 53358"/>
                    <a:gd name="csX38" fmla="*/ 85020 w 90986"/>
                    <a:gd name="csY38" fmla="*/ 44861 h 53358"/>
                    <a:gd name="csX39" fmla="*/ 84842 w 90986"/>
                    <a:gd name="csY39" fmla="*/ 45356 h 53358"/>
                    <a:gd name="csX40" fmla="*/ 84761 w 90986"/>
                    <a:gd name="csY40" fmla="*/ 45570 h 53358"/>
                    <a:gd name="csX41" fmla="*/ 84828 w 90986"/>
                    <a:gd name="csY41" fmla="*/ 45415 h 53358"/>
                    <a:gd name="csX42" fmla="*/ 83697 w 90986"/>
                    <a:gd name="csY42" fmla="*/ 47417 h 53358"/>
                    <a:gd name="csX43" fmla="*/ 83697 w 90986"/>
                    <a:gd name="csY43" fmla="*/ 47439 h 53358"/>
                    <a:gd name="csX44" fmla="*/ 83343 w 90986"/>
                    <a:gd name="csY44" fmla="*/ 47875 h 53358"/>
                    <a:gd name="csX45" fmla="*/ 82500 w 90986"/>
                    <a:gd name="csY45" fmla="*/ 48769 h 53358"/>
                    <a:gd name="csX46" fmla="*/ 82500 w 90986"/>
                    <a:gd name="csY46" fmla="*/ 52588 h 53358"/>
                    <a:gd name="csX47" fmla="*/ 86320 w 90986"/>
                    <a:gd name="csY47" fmla="*/ 52588 h 53358"/>
                    <a:gd name="csX48" fmla="*/ 90893 w 90986"/>
                    <a:gd name="csY48" fmla="*/ 42948 h 53358"/>
                    <a:gd name="csX49" fmla="*/ 89009 w 90986"/>
                    <a:gd name="csY49" fmla="*/ 32672 h 53358"/>
                    <a:gd name="csX50" fmla="*/ 73428 w 90986"/>
                    <a:gd name="csY50" fmla="*/ 18046 h 53358"/>
                    <a:gd name="csX51" fmla="*/ 43609 w 90986"/>
                    <a:gd name="csY51" fmla="*/ 16930 h 53358"/>
                    <a:gd name="csX52" fmla="*/ 30140 w 90986"/>
                    <a:gd name="csY52" fmla="*/ 17484 h 53358"/>
                    <a:gd name="csX53" fmla="*/ 27429 w 90986"/>
                    <a:gd name="csY53" fmla="*/ 17241 h 53358"/>
                    <a:gd name="csX54" fmla="*/ 27156 w 90986"/>
                    <a:gd name="csY54" fmla="*/ 17211 h 53358"/>
                    <a:gd name="csX55" fmla="*/ 27333 w 90986"/>
                    <a:gd name="csY55" fmla="*/ 17233 h 53358"/>
                    <a:gd name="csX56" fmla="*/ 26698 w 90986"/>
                    <a:gd name="csY56" fmla="*/ 17145 h 53358"/>
                    <a:gd name="csX57" fmla="*/ 25257 w 90986"/>
                    <a:gd name="csY57" fmla="*/ 16901 h 53358"/>
                    <a:gd name="csX58" fmla="*/ 19960 w 90986"/>
                    <a:gd name="csY58" fmla="*/ 15571 h 53358"/>
                    <a:gd name="csX59" fmla="*/ 17507 w 90986"/>
                    <a:gd name="csY59" fmla="*/ 14685 h 53358"/>
                    <a:gd name="csX60" fmla="*/ 17174 w 90986"/>
                    <a:gd name="csY60" fmla="*/ 14552 h 53358"/>
                    <a:gd name="csX61" fmla="*/ 17329 w 90986"/>
                    <a:gd name="csY61" fmla="*/ 14618 h 53358"/>
                    <a:gd name="csX62" fmla="*/ 16760 w 90986"/>
                    <a:gd name="csY62" fmla="*/ 14367 h 53358"/>
                    <a:gd name="csX63" fmla="*/ 15571 w 90986"/>
                    <a:gd name="csY63" fmla="*/ 13791 h 53358"/>
                    <a:gd name="csX64" fmla="*/ 13295 w 90986"/>
                    <a:gd name="csY64" fmla="*/ 12513 h 53358"/>
                    <a:gd name="csX65" fmla="*/ 12224 w 90986"/>
                    <a:gd name="csY65" fmla="*/ 11804 h 53358"/>
                    <a:gd name="csX66" fmla="*/ 11736 w 90986"/>
                    <a:gd name="csY66" fmla="*/ 11456 h 53358"/>
                    <a:gd name="csX67" fmla="*/ 11463 w 90986"/>
                    <a:gd name="csY67" fmla="*/ 11257 h 53358"/>
                    <a:gd name="csX68" fmla="*/ 11604 w 90986"/>
                    <a:gd name="csY68" fmla="*/ 11368 h 53358"/>
                    <a:gd name="csX69" fmla="*/ 11079 w 90986"/>
                    <a:gd name="csY69" fmla="*/ 10947 h 53358"/>
                    <a:gd name="csX70" fmla="*/ 10628 w 90986"/>
                    <a:gd name="csY70" fmla="*/ 10563 h 53358"/>
                    <a:gd name="csX71" fmla="*/ 9712 w 90986"/>
                    <a:gd name="csY71" fmla="*/ 9706 h 53358"/>
                    <a:gd name="csX72" fmla="*/ 8848 w 90986"/>
                    <a:gd name="csY72" fmla="*/ 8804 h 53358"/>
                    <a:gd name="csX73" fmla="*/ 8042 w 90986"/>
                    <a:gd name="csY73" fmla="*/ 7859 h 53358"/>
                    <a:gd name="csX74" fmla="*/ 8161 w 90986"/>
                    <a:gd name="csY74" fmla="*/ 8014 h 53358"/>
                    <a:gd name="csX75" fmla="*/ 7961 w 90986"/>
                    <a:gd name="csY75" fmla="*/ 7748 h 53358"/>
                    <a:gd name="csX76" fmla="*/ 7629 w 90986"/>
                    <a:gd name="csY76" fmla="*/ 7275 h 53358"/>
                    <a:gd name="csX77" fmla="*/ 6964 w 90986"/>
                    <a:gd name="csY77" fmla="*/ 6226 h 53358"/>
                    <a:gd name="csX78" fmla="*/ 6373 w 90986"/>
                    <a:gd name="csY78" fmla="*/ 5126 h 53358"/>
                    <a:gd name="csX79" fmla="*/ 6122 w 90986"/>
                    <a:gd name="csY79" fmla="*/ 4594 h 53358"/>
                    <a:gd name="csX80" fmla="*/ 5988 w 90986"/>
                    <a:gd name="csY80" fmla="*/ 4284 h 53358"/>
                    <a:gd name="csX81" fmla="*/ 6070 w 90986"/>
                    <a:gd name="csY81" fmla="*/ 4461 h 53358"/>
                    <a:gd name="csX82" fmla="*/ 5294 w 90986"/>
                    <a:gd name="csY82" fmla="*/ 1994 h 53358"/>
                    <a:gd name="csX83" fmla="*/ 1969 w 90986"/>
                    <a:gd name="csY83" fmla="*/ 110 h 53358"/>
                    <a:gd name="csX84" fmla="*/ 85 w 90986"/>
                    <a:gd name="csY84" fmla="*/ 3434 h 53358"/>
                    <a:gd name="csX85" fmla="*/ 85 w 90986"/>
                    <a:gd name="csY85" fmla="*/ 3434 h 5335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Lst>
                  <a:rect l="l" t="t" r="r" b="b"/>
                  <a:pathLst>
                    <a:path w="90986" h="53358">
                      <a:moveTo>
                        <a:pt x="71" y="3382"/>
                      </a:moveTo>
                      <a:cubicBezTo>
                        <a:pt x="1814" y="10585"/>
                        <a:pt x="7414" y="15977"/>
                        <a:pt x="14005" y="18984"/>
                      </a:cubicBezTo>
                      <a:cubicBezTo>
                        <a:pt x="21083" y="22212"/>
                        <a:pt x="28833" y="23224"/>
                        <a:pt x="36561" y="22825"/>
                      </a:cubicBezTo>
                      <a:cubicBezTo>
                        <a:pt x="41503" y="22574"/>
                        <a:pt x="46424" y="21968"/>
                        <a:pt x="51359" y="21584"/>
                      </a:cubicBezTo>
                      <a:cubicBezTo>
                        <a:pt x="53805" y="21400"/>
                        <a:pt x="56250" y="21267"/>
                        <a:pt x="58703" y="21259"/>
                      </a:cubicBezTo>
                      <a:cubicBezTo>
                        <a:pt x="59937" y="21259"/>
                        <a:pt x="61171" y="21289"/>
                        <a:pt x="62397" y="21370"/>
                      </a:cubicBezTo>
                      <a:cubicBezTo>
                        <a:pt x="62966" y="21407"/>
                        <a:pt x="63542" y="21451"/>
                        <a:pt x="64111" y="21510"/>
                      </a:cubicBezTo>
                      <a:cubicBezTo>
                        <a:pt x="64399" y="21540"/>
                        <a:pt x="64680" y="21569"/>
                        <a:pt x="64961" y="21599"/>
                      </a:cubicBezTo>
                      <a:cubicBezTo>
                        <a:pt x="65123" y="21621"/>
                        <a:pt x="65286" y="21636"/>
                        <a:pt x="65448" y="21658"/>
                      </a:cubicBezTo>
                      <a:cubicBezTo>
                        <a:pt x="65899" y="21710"/>
                        <a:pt x="64806" y="21555"/>
                        <a:pt x="65581" y="21680"/>
                      </a:cubicBezTo>
                      <a:cubicBezTo>
                        <a:pt x="67879" y="22042"/>
                        <a:pt x="70169" y="22545"/>
                        <a:pt x="72356" y="23350"/>
                      </a:cubicBezTo>
                      <a:cubicBezTo>
                        <a:pt x="72541" y="23416"/>
                        <a:pt x="72718" y="23490"/>
                        <a:pt x="72903" y="23564"/>
                      </a:cubicBezTo>
                      <a:cubicBezTo>
                        <a:pt x="73346" y="23734"/>
                        <a:pt x="72401" y="23328"/>
                        <a:pt x="72955" y="23586"/>
                      </a:cubicBezTo>
                      <a:cubicBezTo>
                        <a:pt x="73339" y="23763"/>
                        <a:pt x="73716" y="23941"/>
                        <a:pt x="74093" y="24140"/>
                      </a:cubicBezTo>
                      <a:cubicBezTo>
                        <a:pt x="74846" y="24532"/>
                        <a:pt x="75578" y="24968"/>
                        <a:pt x="76279" y="25448"/>
                      </a:cubicBezTo>
                      <a:cubicBezTo>
                        <a:pt x="76612" y="25669"/>
                        <a:pt x="76930" y="25906"/>
                        <a:pt x="77255" y="26142"/>
                      </a:cubicBezTo>
                      <a:cubicBezTo>
                        <a:pt x="77639" y="26423"/>
                        <a:pt x="76848" y="25810"/>
                        <a:pt x="77314" y="26194"/>
                      </a:cubicBezTo>
                      <a:cubicBezTo>
                        <a:pt x="77513" y="26356"/>
                        <a:pt x="77713" y="26519"/>
                        <a:pt x="77912" y="26689"/>
                      </a:cubicBezTo>
                      <a:cubicBezTo>
                        <a:pt x="78548" y="27228"/>
                        <a:pt x="79146" y="27804"/>
                        <a:pt x="79730" y="28403"/>
                      </a:cubicBezTo>
                      <a:cubicBezTo>
                        <a:pt x="80306" y="29001"/>
                        <a:pt x="80845" y="29636"/>
                        <a:pt x="81370" y="30279"/>
                      </a:cubicBezTo>
                      <a:cubicBezTo>
                        <a:pt x="81680" y="30663"/>
                        <a:pt x="81259" y="30161"/>
                        <a:pt x="81266" y="30139"/>
                      </a:cubicBezTo>
                      <a:cubicBezTo>
                        <a:pt x="81266" y="30161"/>
                        <a:pt x="81481" y="30427"/>
                        <a:pt x="81473" y="30412"/>
                      </a:cubicBezTo>
                      <a:cubicBezTo>
                        <a:pt x="81592" y="30574"/>
                        <a:pt x="81710" y="30737"/>
                        <a:pt x="81821" y="30899"/>
                      </a:cubicBezTo>
                      <a:cubicBezTo>
                        <a:pt x="82064" y="31247"/>
                        <a:pt x="82301" y="31601"/>
                        <a:pt x="82530" y="31963"/>
                      </a:cubicBezTo>
                      <a:cubicBezTo>
                        <a:pt x="82980" y="32672"/>
                        <a:pt x="83394" y="33411"/>
                        <a:pt x="83771" y="34165"/>
                      </a:cubicBezTo>
                      <a:cubicBezTo>
                        <a:pt x="83941" y="34512"/>
                        <a:pt x="84104" y="34866"/>
                        <a:pt x="84266" y="35221"/>
                      </a:cubicBezTo>
                      <a:cubicBezTo>
                        <a:pt x="84466" y="35657"/>
                        <a:pt x="84067" y="34696"/>
                        <a:pt x="84281" y="35258"/>
                      </a:cubicBezTo>
                      <a:cubicBezTo>
                        <a:pt x="84355" y="35465"/>
                        <a:pt x="84436" y="35664"/>
                        <a:pt x="84517" y="35871"/>
                      </a:cubicBezTo>
                      <a:cubicBezTo>
                        <a:pt x="84791" y="36632"/>
                        <a:pt x="85027" y="37400"/>
                        <a:pt x="85212" y="38191"/>
                      </a:cubicBezTo>
                      <a:cubicBezTo>
                        <a:pt x="85293" y="38552"/>
                        <a:pt x="85367" y="38914"/>
                        <a:pt x="85433" y="39276"/>
                      </a:cubicBezTo>
                      <a:cubicBezTo>
                        <a:pt x="85448" y="39350"/>
                        <a:pt x="85456" y="39432"/>
                        <a:pt x="85470" y="39505"/>
                      </a:cubicBezTo>
                      <a:cubicBezTo>
                        <a:pt x="85552" y="39956"/>
                        <a:pt x="85441" y="39291"/>
                        <a:pt x="85441" y="39254"/>
                      </a:cubicBezTo>
                      <a:cubicBezTo>
                        <a:pt x="85456" y="39461"/>
                        <a:pt x="85492" y="39668"/>
                        <a:pt x="85507" y="39875"/>
                      </a:cubicBezTo>
                      <a:cubicBezTo>
                        <a:pt x="85574" y="40636"/>
                        <a:pt x="85596" y="41404"/>
                        <a:pt x="85552" y="42172"/>
                      </a:cubicBezTo>
                      <a:cubicBezTo>
                        <a:pt x="85544" y="42349"/>
                        <a:pt x="85529" y="42527"/>
                        <a:pt x="85515" y="42704"/>
                      </a:cubicBezTo>
                      <a:cubicBezTo>
                        <a:pt x="85515" y="42778"/>
                        <a:pt x="85500" y="42852"/>
                        <a:pt x="85492" y="42933"/>
                      </a:cubicBezTo>
                      <a:cubicBezTo>
                        <a:pt x="85456" y="43376"/>
                        <a:pt x="85522" y="42697"/>
                        <a:pt x="85529" y="42667"/>
                      </a:cubicBezTo>
                      <a:cubicBezTo>
                        <a:pt x="85433" y="43051"/>
                        <a:pt x="85396" y="43458"/>
                        <a:pt x="85308" y="43849"/>
                      </a:cubicBezTo>
                      <a:cubicBezTo>
                        <a:pt x="85226" y="44189"/>
                        <a:pt x="85130" y="44529"/>
                        <a:pt x="85020" y="44861"/>
                      </a:cubicBezTo>
                      <a:cubicBezTo>
                        <a:pt x="84968" y="45031"/>
                        <a:pt x="84909" y="45193"/>
                        <a:pt x="84842" y="45356"/>
                      </a:cubicBezTo>
                      <a:cubicBezTo>
                        <a:pt x="84813" y="45430"/>
                        <a:pt x="84791" y="45496"/>
                        <a:pt x="84761" y="45570"/>
                      </a:cubicBezTo>
                      <a:cubicBezTo>
                        <a:pt x="84576" y="46073"/>
                        <a:pt x="84975" y="45134"/>
                        <a:pt x="84828" y="45415"/>
                      </a:cubicBezTo>
                      <a:cubicBezTo>
                        <a:pt x="84466" y="46102"/>
                        <a:pt x="84140" y="46782"/>
                        <a:pt x="83697" y="47417"/>
                      </a:cubicBezTo>
                      <a:cubicBezTo>
                        <a:pt x="83557" y="47624"/>
                        <a:pt x="83187" y="47912"/>
                        <a:pt x="83697" y="47439"/>
                      </a:cubicBezTo>
                      <a:cubicBezTo>
                        <a:pt x="83564" y="47557"/>
                        <a:pt x="83461" y="47735"/>
                        <a:pt x="83343" y="47875"/>
                      </a:cubicBezTo>
                      <a:cubicBezTo>
                        <a:pt x="83077" y="48185"/>
                        <a:pt x="82796" y="48481"/>
                        <a:pt x="82500" y="48769"/>
                      </a:cubicBezTo>
                      <a:cubicBezTo>
                        <a:pt x="81488" y="49759"/>
                        <a:pt x="81436" y="51613"/>
                        <a:pt x="82500" y="52588"/>
                      </a:cubicBezTo>
                      <a:cubicBezTo>
                        <a:pt x="83586" y="53585"/>
                        <a:pt x="85241" y="53644"/>
                        <a:pt x="86320" y="52588"/>
                      </a:cubicBezTo>
                      <a:cubicBezTo>
                        <a:pt x="88987" y="49980"/>
                        <a:pt x="90487" y="46634"/>
                        <a:pt x="90893" y="42948"/>
                      </a:cubicBezTo>
                      <a:cubicBezTo>
                        <a:pt x="91285" y="39424"/>
                        <a:pt x="90398" y="35886"/>
                        <a:pt x="89009" y="32672"/>
                      </a:cubicBezTo>
                      <a:cubicBezTo>
                        <a:pt x="86135" y="26009"/>
                        <a:pt x="80306" y="20417"/>
                        <a:pt x="73428" y="18046"/>
                      </a:cubicBezTo>
                      <a:cubicBezTo>
                        <a:pt x="63838" y="14736"/>
                        <a:pt x="53480" y="16014"/>
                        <a:pt x="43609" y="16930"/>
                      </a:cubicBezTo>
                      <a:cubicBezTo>
                        <a:pt x="39139" y="17344"/>
                        <a:pt x="34625" y="17758"/>
                        <a:pt x="30140" y="17484"/>
                      </a:cubicBezTo>
                      <a:cubicBezTo>
                        <a:pt x="29232" y="17433"/>
                        <a:pt x="28330" y="17344"/>
                        <a:pt x="27429" y="17241"/>
                      </a:cubicBezTo>
                      <a:cubicBezTo>
                        <a:pt x="27340" y="17233"/>
                        <a:pt x="27252" y="17218"/>
                        <a:pt x="27156" y="17211"/>
                      </a:cubicBezTo>
                      <a:cubicBezTo>
                        <a:pt x="26646" y="17152"/>
                        <a:pt x="27303" y="17248"/>
                        <a:pt x="27333" y="17233"/>
                      </a:cubicBezTo>
                      <a:cubicBezTo>
                        <a:pt x="27200" y="17292"/>
                        <a:pt x="26853" y="17167"/>
                        <a:pt x="26698" y="17145"/>
                      </a:cubicBezTo>
                      <a:cubicBezTo>
                        <a:pt x="26217" y="17071"/>
                        <a:pt x="25737" y="16989"/>
                        <a:pt x="25257" y="16901"/>
                      </a:cubicBezTo>
                      <a:cubicBezTo>
                        <a:pt x="23469" y="16568"/>
                        <a:pt x="21696" y="16133"/>
                        <a:pt x="19960" y="15571"/>
                      </a:cubicBezTo>
                      <a:cubicBezTo>
                        <a:pt x="19132" y="15305"/>
                        <a:pt x="18312" y="15010"/>
                        <a:pt x="17507" y="14685"/>
                      </a:cubicBezTo>
                      <a:cubicBezTo>
                        <a:pt x="17470" y="14670"/>
                        <a:pt x="17218" y="14596"/>
                        <a:pt x="17174" y="14552"/>
                      </a:cubicBezTo>
                      <a:cubicBezTo>
                        <a:pt x="17196" y="14581"/>
                        <a:pt x="17780" y="14818"/>
                        <a:pt x="17329" y="14618"/>
                      </a:cubicBezTo>
                      <a:cubicBezTo>
                        <a:pt x="17137" y="14537"/>
                        <a:pt x="16953" y="14448"/>
                        <a:pt x="16760" y="14367"/>
                      </a:cubicBezTo>
                      <a:cubicBezTo>
                        <a:pt x="16361" y="14182"/>
                        <a:pt x="15962" y="13990"/>
                        <a:pt x="15571" y="13791"/>
                      </a:cubicBezTo>
                      <a:cubicBezTo>
                        <a:pt x="14795" y="13399"/>
                        <a:pt x="14034" y="12971"/>
                        <a:pt x="13295" y="12513"/>
                      </a:cubicBezTo>
                      <a:cubicBezTo>
                        <a:pt x="12933" y="12284"/>
                        <a:pt x="12571" y="12047"/>
                        <a:pt x="12224" y="11804"/>
                      </a:cubicBezTo>
                      <a:cubicBezTo>
                        <a:pt x="12062" y="11693"/>
                        <a:pt x="11899" y="11575"/>
                        <a:pt x="11736" y="11456"/>
                      </a:cubicBezTo>
                      <a:cubicBezTo>
                        <a:pt x="11648" y="11390"/>
                        <a:pt x="11552" y="11323"/>
                        <a:pt x="11463" y="11257"/>
                      </a:cubicBezTo>
                      <a:cubicBezTo>
                        <a:pt x="11153" y="11028"/>
                        <a:pt x="11574" y="11287"/>
                        <a:pt x="11604" y="11368"/>
                      </a:cubicBezTo>
                      <a:cubicBezTo>
                        <a:pt x="11559" y="11250"/>
                        <a:pt x="11175" y="11028"/>
                        <a:pt x="11079" y="10947"/>
                      </a:cubicBezTo>
                      <a:cubicBezTo>
                        <a:pt x="10931" y="10821"/>
                        <a:pt x="10776" y="10696"/>
                        <a:pt x="10628" y="10563"/>
                      </a:cubicBezTo>
                      <a:cubicBezTo>
                        <a:pt x="10311" y="10289"/>
                        <a:pt x="10008" y="10001"/>
                        <a:pt x="9712" y="9706"/>
                      </a:cubicBezTo>
                      <a:cubicBezTo>
                        <a:pt x="9417" y="9418"/>
                        <a:pt x="9128" y="9115"/>
                        <a:pt x="8848" y="8804"/>
                      </a:cubicBezTo>
                      <a:cubicBezTo>
                        <a:pt x="8626" y="8553"/>
                        <a:pt x="8331" y="8014"/>
                        <a:pt x="8042" y="7859"/>
                      </a:cubicBezTo>
                      <a:cubicBezTo>
                        <a:pt x="8308" y="8007"/>
                        <a:pt x="8345" y="8258"/>
                        <a:pt x="8161" y="8014"/>
                      </a:cubicBezTo>
                      <a:cubicBezTo>
                        <a:pt x="8094" y="7925"/>
                        <a:pt x="8028" y="7837"/>
                        <a:pt x="7961" y="7748"/>
                      </a:cubicBezTo>
                      <a:cubicBezTo>
                        <a:pt x="7850" y="7593"/>
                        <a:pt x="7740" y="7430"/>
                        <a:pt x="7629" y="7275"/>
                      </a:cubicBezTo>
                      <a:cubicBezTo>
                        <a:pt x="7400" y="6936"/>
                        <a:pt x="7178" y="6581"/>
                        <a:pt x="6964" y="6226"/>
                      </a:cubicBezTo>
                      <a:cubicBezTo>
                        <a:pt x="6757" y="5864"/>
                        <a:pt x="6557" y="5502"/>
                        <a:pt x="6373" y="5126"/>
                      </a:cubicBezTo>
                      <a:cubicBezTo>
                        <a:pt x="6284" y="4948"/>
                        <a:pt x="6203" y="4771"/>
                        <a:pt x="6122" y="4594"/>
                      </a:cubicBezTo>
                      <a:cubicBezTo>
                        <a:pt x="6085" y="4505"/>
                        <a:pt x="6040" y="4357"/>
                        <a:pt x="5988" y="4284"/>
                      </a:cubicBezTo>
                      <a:cubicBezTo>
                        <a:pt x="6062" y="4372"/>
                        <a:pt x="6195" y="4808"/>
                        <a:pt x="6070" y="4461"/>
                      </a:cubicBezTo>
                      <a:cubicBezTo>
                        <a:pt x="5767" y="3648"/>
                        <a:pt x="5501" y="2836"/>
                        <a:pt x="5294" y="1994"/>
                      </a:cubicBezTo>
                      <a:cubicBezTo>
                        <a:pt x="4962" y="620"/>
                        <a:pt x="3329" y="-333"/>
                        <a:pt x="1969" y="110"/>
                      </a:cubicBezTo>
                      <a:cubicBezTo>
                        <a:pt x="543" y="575"/>
                        <a:pt x="-277" y="1957"/>
                        <a:pt x="85" y="3434"/>
                      </a:cubicBezTo>
                      <a:lnTo>
                        <a:pt x="85" y="3434"/>
                      </a:lnTo>
                      <a:close/>
                    </a:path>
                  </a:pathLst>
                </a:custGeom>
                <a:grpFill/>
                <a:ln w="737" cap="flat">
                  <a:noFill/>
                  <a:prstDash val="solid"/>
                  <a:miter/>
                </a:ln>
              </p:spPr>
              <p:txBody>
                <a:bodyPr/>
                <a:lstStyle/>
                <a:p>
                  <a:endParaRPr lang="en-US"/>
                </a:p>
              </p:txBody>
            </p:sp>
            <p:sp>
              <p:nvSpPr>
                <p:cNvPr id="670" name="Freeform 669">
                  <a:extLst>
                    <a:ext uri="{FF2B5EF4-FFF2-40B4-BE49-F238E27FC236}">
                      <a16:creationId xmlns:a16="http://schemas.microsoft.com/office/drawing/2014/main" id="{AE5485D8-38C6-563F-FDF5-B8E27A5A2184}"/>
                    </a:ext>
                  </a:extLst>
                </p:cNvPr>
                <p:cNvSpPr/>
                <p:nvPr/>
              </p:nvSpPr>
              <p:spPr>
                <a:xfrm>
                  <a:off x="2173787" y="4511447"/>
                  <a:ext cx="77495" cy="174283"/>
                </a:xfrm>
                <a:custGeom>
                  <a:avLst/>
                  <a:gdLst>
                    <a:gd name="csX0" fmla="*/ 3466 w 77495"/>
                    <a:gd name="csY0" fmla="*/ 174134 h 174283"/>
                    <a:gd name="csX1" fmla="*/ 37400 w 77495"/>
                    <a:gd name="csY1" fmla="*/ 154189 h 174283"/>
                    <a:gd name="csX2" fmla="*/ 62438 w 77495"/>
                    <a:gd name="csY2" fmla="*/ 124345 h 174283"/>
                    <a:gd name="csX3" fmla="*/ 76003 w 77495"/>
                    <a:gd name="csY3" fmla="*/ 86885 h 174283"/>
                    <a:gd name="csX4" fmla="*/ 75028 w 77495"/>
                    <a:gd name="csY4" fmla="*/ 44490 h 174283"/>
                    <a:gd name="csX5" fmla="*/ 59017 w 77495"/>
                    <a:gd name="csY5" fmla="*/ 5596 h 174283"/>
                    <a:gd name="csX6" fmla="*/ 56077 w 77495"/>
                    <a:gd name="csY6" fmla="*/ 1349 h 174283"/>
                    <a:gd name="csX7" fmla="*/ 52383 w 77495"/>
                    <a:gd name="csY7" fmla="*/ 381 h 174283"/>
                    <a:gd name="csX8" fmla="*/ 51415 w 77495"/>
                    <a:gd name="csY8" fmla="*/ 4075 h 174283"/>
                    <a:gd name="csX9" fmla="*/ 61891 w 77495"/>
                    <a:gd name="csY9" fmla="*/ 21848 h 174283"/>
                    <a:gd name="csX10" fmla="*/ 62904 w 77495"/>
                    <a:gd name="csY10" fmla="*/ 24079 h 174283"/>
                    <a:gd name="csX11" fmla="*/ 63340 w 77495"/>
                    <a:gd name="csY11" fmla="*/ 25076 h 174283"/>
                    <a:gd name="csX12" fmla="*/ 63487 w 77495"/>
                    <a:gd name="csY12" fmla="*/ 25431 h 174283"/>
                    <a:gd name="csX13" fmla="*/ 63798 w 77495"/>
                    <a:gd name="csY13" fmla="*/ 26184 h 174283"/>
                    <a:gd name="csX14" fmla="*/ 65593 w 77495"/>
                    <a:gd name="csY14" fmla="*/ 30883 h 174283"/>
                    <a:gd name="csX15" fmla="*/ 68585 w 77495"/>
                    <a:gd name="csY15" fmla="*/ 40634 h 174283"/>
                    <a:gd name="csX16" fmla="*/ 70713 w 77495"/>
                    <a:gd name="csY16" fmla="*/ 50747 h 174283"/>
                    <a:gd name="csX17" fmla="*/ 71082 w 77495"/>
                    <a:gd name="csY17" fmla="*/ 53170 h 174283"/>
                    <a:gd name="csX18" fmla="*/ 71156 w 77495"/>
                    <a:gd name="csY18" fmla="*/ 53709 h 174283"/>
                    <a:gd name="csX19" fmla="*/ 71201 w 77495"/>
                    <a:gd name="csY19" fmla="*/ 54071 h 174283"/>
                    <a:gd name="csX20" fmla="*/ 71363 w 77495"/>
                    <a:gd name="csY20" fmla="*/ 55423 h 174283"/>
                    <a:gd name="csX21" fmla="*/ 71836 w 77495"/>
                    <a:gd name="csY21" fmla="*/ 60572 h 174283"/>
                    <a:gd name="csX22" fmla="*/ 71407 w 77495"/>
                    <a:gd name="csY22" fmla="*/ 80931 h 174283"/>
                    <a:gd name="csX23" fmla="*/ 71245 w 77495"/>
                    <a:gd name="csY23" fmla="*/ 82282 h 174283"/>
                    <a:gd name="csX24" fmla="*/ 71178 w 77495"/>
                    <a:gd name="csY24" fmla="*/ 82822 h 174283"/>
                    <a:gd name="csX25" fmla="*/ 71164 w 77495"/>
                    <a:gd name="csY25" fmla="*/ 82910 h 174283"/>
                    <a:gd name="csX26" fmla="*/ 70757 w 77495"/>
                    <a:gd name="csY26" fmla="*/ 85599 h 174283"/>
                    <a:gd name="csX27" fmla="*/ 69797 w 77495"/>
                    <a:gd name="csY27" fmla="*/ 90674 h 174283"/>
                    <a:gd name="csX28" fmla="*/ 67181 w 77495"/>
                    <a:gd name="csY28" fmla="*/ 100543 h 174283"/>
                    <a:gd name="csX29" fmla="*/ 63931 w 77495"/>
                    <a:gd name="csY29" fmla="*/ 109378 h 174283"/>
                    <a:gd name="csX30" fmla="*/ 63857 w 77495"/>
                    <a:gd name="csY30" fmla="*/ 109541 h 174283"/>
                    <a:gd name="csX31" fmla="*/ 63657 w 77495"/>
                    <a:gd name="csY31" fmla="*/ 109999 h 174283"/>
                    <a:gd name="csX32" fmla="*/ 63147 w 77495"/>
                    <a:gd name="csY32" fmla="*/ 111144 h 174283"/>
                    <a:gd name="csX33" fmla="*/ 62150 w 77495"/>
                    <a:gd name="csY33" fmla="*/ 113308 h 174283"/>
                    <a:gd name="csX34" fmla="*/ 60067 w 77495"/>
                    <a:gd name="csY34" fmla="*/ 117460 h 174283"/>
                    <a:gd name="csX35" fmla="*/ 49753 w 77495"/>
                    <a:gd name="csY35" fmla="*/ 133497 h 174283"/>
                    <a:gd name="csX36" fmla="*/ 49405 w 77495"/>
                    <a:gd name="csY36" fmla="*/ 133941 h 174283"/>
                    <a:gd name="csX37" fmla="*/ 48622 w 77495"/>
                    <a:gd name="csY37" fmla="*/ 134923 h 174283"/>
                    <a:gd name="csX38" fmla="*/ 47026 w 77495"/>
                    <a:gd name="csY38" fmla="*/ 136866 h 174283"/>
                    <a:gd name="csX39" fmla="*/ 43960 w 77495"/>
                    <a:gd name="csY39" fmla="*/ 140360 h 174283"/>
                    <a:gd name="csX40" fmla="*/ 37318 w 77495"/>
                    <a:gd name="csY40" fmla="*/ 147045 h 174283"/>
                    <a:gd name="csX41" fmla="*/ 30056 w 77495"/>
                    <a:gd name="csY41" fmla="*/ 153236 h 174283"/>
                    <a:gd name="csX42" fmla="*/ 29657 w 77495"/>
                    <a:gd name="csY42" fmla="*/ 153546 h 174283"/>
                    <a:gd name="csX43" fmla="*/ 29406 w 77495"/>
                    <a:gd name="csY43" fmla="*/ 153738 h 174283"/>
                    <a:gd name="csX44" fmla="*/ 28600 w 77495"/>
                    <a:gd name="csY44" fmla="*/ 154344 h 174283"/>
                    <a:gd name="csX45" fmla="*/ 26569 w 77495"/>
                    <a:gd name="csY45" fmla="*/ 155821 h 174283"/>
                    <a:gd name="csX46" fmla="*/ 22623 w 77495"/>
                    <a:gd name="csY46" fmla="*/ 158503 h 174283"/>
                    <a:gd name="csX47" fmla="*/ 6030 w 77495"/>
                    <a:gd name="csY47" fmla="*/ 167353 h 174283"/>
                    <a:gd name="csX48" fmla="*/ 5749 w 77495"/>
                    <a:gd name="csY48" fmla="*/ 167471 h 174283"/>
                    <a:gd name="csX49" fmla="*/ 5283 w 77495"/>
                    <a:gd name="csY49" fmla="*/ 167663 h 174283"/>
                    <a:gd name="csX50" fmla="*/ 4234 w 77495"/>
                    <a:gd name="csY50" fmla="*/ 168084 h 174283"/>
                    <a:gd name="csX51" fmla="*/ 2003 w 77495"/>
                    <a:gd name="csY51" fmla="*/ 168941 h 174283"/>
                    <a:gd name="csX52" fmla="*/ 119 w 77495"/>
                    <a:gd name="csY52" fmla="*/ 172265 h 174283"/>
                    <a:gd name="csX53" fmla="*/ 3444 w 77495"/>
                    <a:gd name="csY53" fmla="*/ 174149 h 174283"/>
                    <a:gd name="csX54" fmla="*/ 3444 w 77495"/>
                    <a:gd name="csY54" fmla="*/ 174149 h 1742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Lst>
                  <a:rect l="l" t="t" r="r" b="b"/>
                  <a:pathLst>
                    <a:path w="77495" h="174283">
                      <a:moveTo>
                        <a:pt x="3466" y="174134"/>
                      </a:moveTo>
                      <a:cubicBezTo>
                        <a:pt x="15871" y="169532"/>
                        <a:pt x="27315" y="162743"/>
                        <a:pt x="37400" y="154189"/>
                      </a:cubicBezTo>
                      <a:cubicBezTo>
                        <a:pt x="47337" y="145760"/>
                        <a:pt x="55863" y="135595"/>
                        <a:pt x="62438" y="124345"/>
                      </a:cubicBezTo>
                      <a:cubicBezTo>
                        <a:pt x="69176" y="112813"/>
                        <a:pt x="73860" y="100071"/>
                        <a:pt x="76003" y="86885"/>
                      </a:cubicBezTo>
                      <a:cubicBezTo>
                        <a:pt x="78293" y="72819"/>
                        <a:pt x="77931" y="58437"/>
                        <a:pt x="75028" y="44490"/>
                      </a:cubicBezTo>
                      <a:cubicBezTo>
                        <a:pt x="72161" y="30713"/>
                        <a:pt x="66745" y="17372"/>
                        <a:pt x="59017" y="5596"/>
                      </a:cubicBezTo>
                      <a:cubicBezTo>
                        <a:pt x="58072" y="4156"/>
                        <a:pt x="57089" y="2738"/>
                        <a:pt x="56077" y="1349"/>
                      </a:cubicBezTo>
                      <a:cubicBezTo>
                        <a:pt x="55249" y="211"/>
                        <a:pt x="53691" y="-468"/>
                        <a:pt x="52383" y="381"/>
                      </a:cubicBezTo>
                      <a:cubicBezTo>
                        <a:pt x="51253" y="1112"/>
                        <a:pt x="50528" y="2856"/>
                        <a:pt x="51415" y="4075"/>
                      </a:cubicBezTo>
                      <a:cubicBezTo>
                        <a:pt x="55471" y="9645"/>
                        <a:pt x="58973" y="15606"/>
                        <a:pt x="61891" y="21848"/>
                      </a:cubicBezTo>
                      <a:cubicBezTo>
                        <a:pt x="62239" y="22587"/>
                        <a:pt x="62571" y="23333"/>
                        <a:pt x="62904" y="24079"/>
                      </a:cubicBezTo>
                      <a:cubicBezTo>
                        <a:pt x="63051" y="24411"/>
                        <a:pt x="63192" y="24744"/>
                        <a:pt x="63340" y="25076"/>
                      </a:cubicBezTo>
                      <a:cubicBezTo>
                        <a:pt x="63694" y="25896"/>
                        <a:pt x="63147" y="24611"/>
                        <a:pt x="63487" y="25431"/>
                      </a:cubicBezTo>
                      <a:cubicBezTo>
                        <a:pt x="63591" y="25682"/>
                        <a:pt x="63694" y="25933"/>
                        <a:pt x="63798" y="26184"/>
                      </a:cubicBezTo>
                      <a:cubicBezTo>
                        <a:pt x="64433" y="27736"/>
                        <a:pt x="65031" y="29302"/>
                        <a:pt x="65593" y="30883"/>
                      </a:cubicBezTo>
                      <a:cubicBezTo>
                        <a:pt x="66738" y="34081"/>
                        <a:pt x="67735" y="37339"/>
                        <a:pt x="68585" y="40634"/>
                      </a:cubicBezTo>
                      <a:cubicBezTo>
                        <a:pt x="69450" y="43973"/>
                        <a:pt x="70159" y="47349"/>
                        <a:pt x="70713" y="50747"/>
                      </a:cubicBezTo>
                      <a:cubicBezTo>
                        <a:pt x="70846" y="51552"/>
                        <a:pt x="70972" y="52357"/>
                        <a:pt x="71082" y="53170"/>
                      </a:cubicBezTo>
                      <a:cubicBezTo>
                        <a:pt x="71104" y="53347"/>
                        <a:pt x="71134" y="53532"/>
                        <a:pt x="71156" y="53709"/>
                      </a:cubicBezTo>
                      <a:cubicBezTo>
                        <a:pt x="71082" y="53162"/>
                        <a:pt x="71201" y="54049"/>
                        <a:pt x="71201" y="54071"/>
                      </a:cubicBezTo>
                      <a:cubicBezTo>
                        <a:pt x="71260" y="54521"/>
                        <a:pt x="71311" y="54972"/>
                        <a:pt x="71363" y="55423"/>
                      </a:cubicBezTo>
                      <a:cubicBezTo>
                        <a:pt x="71563" y="57137"/>
                        <a:pt x="71718" y="58850"/>
                        <a:pt x="71836" y="60572"/>
                      </a:cubicBezTo>
                      <a:cubicBezTo>
                        <a:pt x="72309" y="67353"/>
                        <a:pt x="72176" y="74179"/>
                        <a:pt x="71407" y="80931"/>
                      </a:cubicBezTo>
                      <a:cubicBezTo>
                        <a:pt x="71356" y="81381"/>
                        <a:pt x="71304" y="81832"/>
                        <a:pt x="71245" y="82282"/>
                      </a:cubicBezTo>
                      <a:cubicBezTo>
                        <a:pt x="71223" y="82460"/>
                        <a:pt x="71201" y="82644"/>
                        <a:pt x="71178" y="82822"/>
                      </a:cubicBezTo>
                      <a:cubicBezTo>
                        <a:pt x="71237" y="82378"/>
                        <a:pt x="71178" y="82836"/>
                        <a:pt x="71164" y="82910"/>
                      </a:cubicBezTo>
                      <a:cubicBezTo>
                        <a:pt x="71038" y="83804"/>
                        <a:pt x="70905" y="84705"/>
                        <a:pt x="70757" y="85599"/>
                      </a:cubicBezTo>
                      <a:cubicBezTo>
                        <a:pt x="70477" y="87298"/>
                        <a:pt x="70159" y="88990"/>
                        <a:pt x="69797" y="90674"/>
                      </a:cubicBezTo>
                      <a:cubicBezTo>
                        <a:pt x="69088" y="94006"/>
                        <a:pt x="68216" y="97300"/>
                        <a:pt x="67181" y="100543"/>
                      </a:cubicBezTo>
                      <a:cubicBezTo>
                        <a:pt x="66228" y="103535"/>
                        <a:pt x="65142" y="106483"/>
                        <a:pt x="63931" y="109378"/>
                      </a:cubicBezTo>
                      <a:cubicBezTo>
                        <a:pt x="63746" y="109822"/>
                        <a:pt x="64182" y="108802"/>
                        <a:pt x="63857" y="109541"/>
                      </a:cubicBezTo>
                      <a:cubicBezTo>
                        <a:pt x="63790" y="109696"/>
                        <a:pt x="63724" y="109851"/>
                        <a:pt x="63657" y="109999"/>
                      </a:cubicBezTo>
                      <a:cubicBezTo>
                        <a:pt x="63487" y="110383"/>
                        <a:pt x="63325" y="110767"/>
                        <a:pt x="63147" y="111144"/>
                      </a:cubicBezTo>
                      <a:cubicBezTo>
                        <a:pt x="62822" y="111868"/>
                        <a:pt x="62490" y="112592"/>
                        <a:pt x="62150" y="113308"/>
                      </a:cubicBezTo>
                      <a:cubicBezTo>
                        <a:pt x="61485" y="114704"/>
                        <a:pt x="60791" y="116093"/>
                        <a:pt x="60067" y="117460"/>
                      </a:cubicBezTo>
                      <a:cubicBezTo>
                        <a:pt x="57097" y="123082"/>
                        <a:pt x="53639" y="128459"/>
                        <a:pt x="49753" y="133497"/>
                      </a:cubicBezTo>
                      <a:cubicBezTo>
                        <a:pt x="50041" y="133121"/>
                        <a:pt x="49502" y="133815"/>
                        <a:pt x="49405" y="133941"/>
                      </a:cubicBezTo>
                      <a:cubicBezTo>
                        <a:pt x="49147" y="134273"/>
                        <a:pt x="48888" y="134598"/>
                        <a:pt x="48622" y="134923"/>
                      </a:cubicBezTo>
                      <a:cubicBezTo>
                        <a:pt x="48098" y="135573"/>
                        <a:pt x="47566" y="136223"/>
                        <a:pt x="47026" y="136866"/>
                      </a:cubicBezTo>
                      <a:cubicBezTo>
                        <a:pt x="46029" y="138048"/>
                        <a:pt x="45002" y="139215"/>
                        <a:pt x="43960" y="140360"/>
                      </a:cubicBezTo>
                      <a:cubicBezTo>
                        <a:pt x="41840" y="142680"/>
                        <a:pt x="39624" y="144911"/>
                        <a:pt x="37318" y="147045"/>
                      </a:cubicBezTo>
                      <a:cubicBezTo>
                        <a:pt x="34984" y="149210"/>
                        <a:pt x="32560" y="151278"/>
                        <a:pt x="30056" y="153236"/>
                      </a:cubicBezTo>
                      <a:cubicBezTo>
                        <a:pt x="29923" y="153339"/>
                        <a:pt x="29790" y="153443"/>
                        <a:pt x="29657" y="153546"/>
                      </a:cubicBezTo>
                      <a:cubicBezTo>
                        <a:pt x="30093" y="153206"/>
                        <a:pt x="29435" y="153709"/>
                        <a:pt x="29406" y="153738"/>
                      </a:cubicBezTo>
                      <a:cubicBezTo>
                        <a:pt x="29140" y="153938"/>
                        <a:pt x="28874" y="154144"/>
                        <a:pt x="28600" y="154344"/>
                      </a:cubicBezTo>
                      <a:cubicBezTo>
                        <a:pt x="27928" y="154846"/>
                        <a:pt x="27256" y="155341"/>
                        <a:pt x="26569" y="155821"/>
                      </a:cubicBezTo>
                      <a:cubicBezTo>
                        <a:pt x="25276" y="156745"/>
                        <a:pt x="23961" y="157639"/>
                        <a:pt x="22623" y="158503"/>
                      </a:cubicBezTo>
                      <a:cubicBezTo>
                        <a:pt x="17356" y="161923"/>
                        <a:pt x="11807" y="164893"/>
                        <a:pt x="6030" y="167353"/>
                      </a:cubicBezTo>
                      <a:cubicBezTo>
                        <a:pt x="6554" y="167131"/>
                        <a:pt x="5793" y="167449"/>
                        <a:pt x="5749" y="167471"/>
                      </a:cubicBezTo>
                      <a:cubicBezTo>
                        <a:pt x="5594" y="167537"/>
                        <a:pt x="5439" y="167596"/>
                        <a:pt x="5283" y="167663"/>
                      </a:cubicBezTo>
                      <a:cubicBezTo>
                        <a:pt x="4936" y="167803"/>
                        <a:pt x="4582" y="167944"/>
                        <a:pt x="4234" y="168084"/>
                      </a:cubicBezTo>
                      <a:cubicBezTo>
                        <a:pt x="3495" y="168379"/>
                        <a:pt x="2749" y="168660"/>
                        <a:pt x="2003" y="168941"/>
                      </a:cubicBezTo>
                      <a:cubicBezTo>
                        <a:pt x="681" y="169428"/>
                        <a:pt x="-361" y="170795"/>
                        <a:pt x="119" y="172265"/>
                      </a:cubicBezTo>
                      <a:cubicBezTo>
                        <a:pt x="540" y="173558"/>
                        <a:pt x="2025" y="174681"/>
                        <a:pt x="3444" y="174149"/>
                      </a:cubicBezTo>
                      <a:lnTo>
                        <a:pt x="3444" y="174149"/>
                      </a:lnTo>
                      <a:close/>
                    </a:path>
                  </a:pathLst>
                </a:custGeom>
                <a:grpFill/>
                <a:ln w="737" cap="flat">
                  <a:noFill/>
                  <a:prstDash val="solid"/>
                  <a:miter/>
                </a:ln>
              </p:spPr>
              <p:txBody>
                <a:bodyPr/>
                <a:lstStyle/>
                <a:p>
                  <a:endParaRPr lang="en-US"/>
                </a:p>
              </p:txBody>
            </p:sp>
            <p:sp>
              <p:nvSpPr>
                <p:cNvPr id="671" name="Freeform 670">
                  <a:extLst>
                    <a:ext uri="{FF2B5EF4-FFF2-40B4-BE49-F238E27FC236}">
                      <a16:creationId xmlns:a16="http://schemas.microsoft.com/office/drawing/2014/main" id="{3FAE5F0E-E9BB-F5E1-3D2E-E5DA3B89FDA9}"/>
                    </a:ext>
                  </a:extLst>
                </p:cNvPr>
                <p:cNvSpPr/>
                <p:nvPr/>
              </p:nvSpPr>
              <p:spPr>
                <a:xfrm>
                  <a:off x="2245643" y="4606281"/>
                  <a:ext cx="74172" cy="63456"/>
                </a:xfrm>
                <a:custGeom>
                  <a:avLst/>
                  <a:gdLst>
                    <a:gd name="csX0" fmla="*/ 2729 w 74172"/>
                    <a:gd name="csY0" fmla="*/ 5635 h 63456"/>
                    <a:gd name="csX1" fmla="*/ 12318 w 74172"/>
                    <a:gd name="csY1" fmla="*/ 5598 h 63456"/>
                    <a:gd name="csX2" fmla="*/ 14668 w 74172"/>
                    <a:gd name="csY2" fmla="*/ 5842 h 63456"/>
                    <a:gd name="csX3" fmla="*/ 14697 w 74172"/>
                    <a:gd name="csY3" fmla="*/ 5842 h 63456"/>
                    <a:gd name="csX4" fmla="*/ 15259 w 74172"/>
                    <a:gd name="csY4" fmla="*/ 5923 h 63456"/>
                    <a:gd name="csX5" fmla="*/ 16471 w 74172"/>
                    <a:gd name="csY5" fmla="*/ 6115 h 63456"/>
                    <a:gd name="csX6" fmla="*/ 21096 w 74172"/>
                    <a:gd name="csY6" fmla="*/ 7076 h 63456"/>
                    <a:gd name="csX7" fmla="*/ 25728 w 74172"/>
                    <a:gd name="csY7" fmla="*/ 8420 h 63456"/>
                    <a:gd name="csX8" fmla="*/ 27959 w 74172"/>
                    <a:gd name="csY8" fmla="*/ 9211 h 63456"/>
                    <a:gd name="csX9" fmla="*/ 30161 w 74172"/>
                    <a:gd name="csY9" fmla="*/ 10082 h 63456"/>
                    <a:gd name="csX10" fmla="*/ 30212 w 74172"/>
                    <a:gd name="csY10" fmla="*/ 10104 h 63456"/>
                    <a:gd name="csX11" fmla="*/ 30737 w 74172"/>
                    <a:gd name="csY11" fmla="*/ 10333 h 63456"/>
                    <a:gd name="csX12" fmla="*/ 31860 w 74172"/>
                    <a:gd name="csY12" fmla="*/ 10843 h 63456"/>
                    <a:gd name="csX13" fmla="*/ 33995 w 74172"/>
                    <a:gd name="csY13" fmla="*/ 11877 h 63456"/>
                    <a:gd name="csX14" fmla="*/ 38236 w 74172"/>
                    <a:gd name="csY14" fmla="*/ 14226 h 63456"/>
                    <a:gd name="csX15" fmla="*/ 42233 w 74172"/>
                    <a:gd name="csY15" fmla="*/ 16819 h 63456"/>
                    <a:gd name="csX16" fmla="*/ 44161 w 74172"/>
                    <a:gd name="csY16" fmla="*/ 18215 h 63456"/>
                    <a:gd name="csX17" fmla="*/ 44619 w 74172"/>
                    <a:gd name="csY17" fmla="*/ 18563 h 63456"/>
                    <a:gd name="csX18" fmla="*/ 44679 w 74172"/>
                    <a:gd name="csY18" fmla="*/ 18607 h 63456"/>
                    <a:gd name="csX19" fmla="*/ 45646 w 74172"/>
                    <a:gd name="csY19" fmla="*/ 19383 h 63456"/>
                    <a:gd name="csX20" fmla="*/ 52687 w 74172"/>
                    <a:gd name="csY20" fmla="*/ 25950 h 63456"/>
                    <a:gd name="csX21" fmla="*/ 55812 w 74172"/>
                    <a:gd name="csY21" fmla="*/ 29540 h 63456"/>
                    <a:gd name="csX22" fmla="*/ 56581 w 74172"/>
                    <a:gd name="csY22" fmla="*/ 30508 h 63456"/>
                    <a:gd name="csX23" fmla="*/ 56448 w 74172"/>
                    <a:gd name="csY23" fmla="*/ 30338 h 63456"/>
                    <a:gd name="csX24" fmla="*/ 56618 w 74172"/>
                    <a:gd name="csY24" fmla="*/ 30567 h 63456"/>
                    <a:gd name="csX25" fmla="*/ 57017 w 74172"/>
                    <a:gd name="csY25" fmla="*/ 31099 h 63456"/>
                    <a:gd name="csX26" fmla="*/ 58406 w 74172"/>
                    <a:gd name="csY26" fmla="*/ 33027 h 63456"/>
                    <a:gd name="csX27" fmla="*/ 63223 w 74172"/>
                    <a:gd name="csY27" fmla="*/ 41182 h 63456"/>
                    <a:gd name="csX28" fmla="*/ 64272 w 74172"/>
                    <a:gd name="csY28" fmla="*/ 43406 h 63456"/>
                    <a:gd name="csX29" fmla="*/ 64501 w 74172"/>
                    <a:gd name="csY29" fmla="*/ 43923 h 63456"/>
                    <a:gd name="csX30" fmla="*/ 64627 w 74172"/>
                    <a:gd name="csY30" fmla="*/ 44211 h 63456"/>
                    <a:gd name="csX31" fmla="*/ 64745 w 74172"/>
                    <a:gd name="csY31" fmla="*/ 44499 h 63456"/>
                    <a:gd name="csX32" fmla="*/ 64989 w 74172"/>
                    <a:gd name="csY32" fmla="*/ 45112 h 63456"/>
                    <a:gd name="csX33" fmla="*/ 66555 w 74172"/>
                    <a:gd name="csY33" fmla="*/ 49567 h 63456"/>
                    <a:gd name="csX34" fmla="*/ 67759 w 74172"/>
                    <a:gd name="csY34" fmla="*/ 54139 h 63456"/>
                    <a:gd name="csX35" fmla="*/ 68232 w 74172"/>
                    <a:gd name="csY35" fmla="*/ 56562 h 63456"/>
                    <a:gd name="csX36" fmla="*/ 68417 w 74172"/>
                    <a:gd name="csY36" fmla="*/ 57685 h 63456"/>
                    <a:gd name="csX37" fmla="*/ 68498 w 74172"/>
                    <a:gd name="csY37" fmla="*/ 58246 h 63456"/>
                    <a:gd name="csX38" fmla="*/ 68513 w 74172"/>
                    <a:gd name="csY38" fmla="*/ 58379 h 63456"/>
                    <a:gd name="csX39" fmla="*/ 68757 w 74172"/>
                    <a:gd name="csY39" fmla="*/ 60751 h 63456"/>
                    <a:gd name="csX40" fmla="*/ 71461 w 74172"/>
                    <a:gd name="csY40" fmla="*/ 63454 h 63456"/>
                    <a:gd name="csX41" fmla="*/ 74165 w 74172"/>
                    <a:gd name="csY41" fmla="*/ 60751 h 63456"/>
                    <a:gd name="csX42" fmla="*/ 69052 w 74172"/>
                    <a:gd name="csY42" fmla="*/ 40924 h 63456"/>
                    <a:gd name="csX43" fmla="*/ 58280 w 74172"/>
                    <a:gd name="csY43" fmla="*/ 24110 h 63456"/>
                    <a:gd name="csX44" fmla="*/ 43134 w 74172"/>
                    <a:gd name="csY44" fmla="*/ 10924 h 63456"/>
                    <a:gd name="csX45" fmla="*/ 24982 w 74172"/>
                    <a:gd name="csY45" fmla="*/ 2525 h 63456"/>
                    <a:gd name="csX46" fmla="*/ 5181 w 74172"/>
                    <a:gd name="csY46" fmla="*/ 58 h 63456"/>
                    <a:gd name="csX47" fmla="*/ 2706 w 74172"/>
                    <a:gd name="csY47" fmla="*/ 228 h 63456"/>
                    <a:gd name="csX48" fmla="*/ 2 w 74172"/>
                    <a:gd name="csY48" fmla="*/ 2932 h 63456"/>
                    <a:gd name="csX49" fmla="*/ 2706 w 74172"/>
                    <a:gd name="csY49" fmla="*/ 5635 h 63456"/>
                    <a:gd name="csX50" fmla="*/ 2706 w 74172"/>
                    <a:gd name="csY50" fmla="*/ 5635 h 6345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Lst>
                  <a:rect l="l" t="t" r="r" b="b"/>
                  <a:pathLst>
                    <a:path w="74172" h="63456">
                      <a:moveTo>
                        <a:pt x="2729" y="5635"/>
                      </a:moveTo>
                      <a:cubicBezTo>
                        <a:pt x="5920" y="5347"/>
                        <a:pt x="9127" y="5340"/>
                        <a:pt x="12318" y="5598"/>
                      </a:cubicBezTo>
                      <a:cubicBezTo>
                        <a:pt x="13102" y="5665"/>
                        <a:pt x="13892" y="5746"/>
                        <a:pt x="14668" y="5842"/>
                      </a:cubicBezTo>
                      <a:cubicBezTo>
                        <a:pt x="14993" y="5879"/>
                        <a:pt x="15148" y="5916"/>
                        <a:pt x="14697" y="5842"/>
                      </a:cubicBezTo>
                      <a:cubicBezTo>
                        <a:pt x="14882" y="5872"/>
                        <a:pt x="15074" y="5894"/>
                        <a:pt x="15259" y="5923"/>
                      </a:cubicBezTo>
                      <a:cubicBezTo>
                        <a:pt x="15665" y="5982"/>
                        <a:pt x="16072" y="6049"/>
                        <a:pt x="16471" y="6115"/>
                      </a:cubicBezTo>
                      <a:cubicBezTo>
                        <a:pt x="18022" y="6374"/>
                        <a:pt x="19566" y="6699"/>
                        <a:pt x="21096" y="7076"/>
                      </a:cubicBezTo>
                      <a:cubicBezTo>
                        <a:pt x="22654" y="7467"/>
                        <a:pt x="24199" y="7918"/>
                        <a:pt x="25728" y="8420"/>
                      </a:cubicBezTo>
                      <a:cubicBezTo>
                        <a:pt x="26474" y="8671"/>
                        <a:pt x="27220" y="8930"/>
                        <a:pt x="27959" y="9211"/>
                      </a:cubicBezTo>
                      <a:cubicBezTo>
                        <a:pt x="28691" y="9484"/>
                        <a:pt x="29415" y="9861"/>
                        <a:pt x="30161" y="10082"/>
                      </a:cubicBezTo>
                      <a:cubicBezTo>
                        <a:pt x="29740" y="9957"/>
                        <a:pt x="29932" y="9986"/>
                        <a:pt x="30212" y="10104"/>
                      </a:cubicBezTo>
                      <a:cubicBezTo>
                        <a:pt x="30390" y="10178"/>
                        <a:pt x="30560" y="10252"/>
                        <a:pt x="30737" y="10333"/>
                      </a:cubicBezTo>
                      <a:cubicBezTo>
                        <a:pt x="31114" y="10496"/>
                        <a:pt x="31491" y="10666"/>
                        <a:pt x="31860" y="10843"/>
                      </a:cubicBezTo>
                      <a:cubicBezTo>
                        <a:pt x="32577" y="11176"/>
                        <a:pt x="33293" y="11523"/>
                        <a:pt x="33995" y="11877"/>
                      </a:cubicBezTo>
                      <a:cubicBezTo>
                        <a:pt x="35436" y="12609"/>
                        <a:pt x="36854" y="13392"/>
                        <a:pt x="38236" y="14226"/>
                      </a:cubicBezTo>
                      <a:cubicBezTo>
                        <a:pt x="39595" y="15046"/>
                        <a:pt x="40933" y="15911"/>
                        <a:pt x="42233" y="16819"/>
                      </a:cubicBezTo>
                      <a:cubicBezTo>
                        <a:pt x="42883" y="17277"/>
                        <a:pt x="43526" y="17743"/>
                        <a:pt x="44161" y="18215"/>
                      </a:cubicBezTo>
                      <a:cubicBezTo>
                        <a:pt x="44316" y="18334"/>
                        <a:pt x="44464" y="18444"/>
                        <a:pt x="44619" y="18563"/>
                      </a:cubicBezTo>
                      <a:cubicBezTo>
                        <a:pt x="45026" y="18873"/>
                        <a:pt x="44272" y="18289"/>
                        <a:pt x="44679" y="18607"/>
                      </a:cubicBezTo>
                      <a:cubicBezTo>
                        <a:pt x="45004" y="18866"/>
                        <a:pt x="45329" y="19117"/>
                        <a:pt x="45646" y="19383"/>
                      </a:cubicBezTo>
                      <a:cubicBezTo>
                        <a:pt x="48144" y="21407"/>
                        <a:pt x="50493" y="23601"/>
                        <a:pt x="52687" y="25950"/>
                      </a:cubicBezTo>
                      <a:cubicBezTo>
                        <a:pt x="53773" y="27110"/>
                        <a:pt x="54815" y="28306"/>
                        <a:pt x="55812" y="29540"/>
                      </a:cubicBezTo>
                      <a:cubicBezTo>
                        <a:pt x="56071" y="29858"/>
                        <a:pt x="56330" y="30183"/>
                        <a:pt x="56581" y="30508"/>
                      </a:cubicBezTo>
                      <a:cubicBezTo>
                        <a:pt x="56766" y="30744"/>
                        <a:pt x="56455" y="30345"/>
                        <a:pt x="56448" y="30338"/>
                      </a:cubicBezTo>
                      <a:cubicBezTo>
                        <a:pt x="56500" y="30419"/>
                        <a:pt x="56566" y="30486"/>
                        <a:pt x="56618" y="30567"/>
                      </a:cubicBezTo>
                      <a:cubicBezTo>
                        <a:pt x="56751" y="30744"/>
                        <a:pt x="56884" y="30921"/>
                        <a:pt x="57017" y="31099"/>
                      </a:cubicBezTo>
                      <a:cubicBezTo>
                        <a:pt x="57490" y="31734"/>
                        <a:pt x="57955" y="32377"/>
                        <a:pt x="58406" y="33027"/>
                      </a:cubicBezTo>
                      <a:cubicBezTo>
                        <a:pt x="60208" y="35620"/>
                        <a:pt x="61819" y="38345"/>
                        <a:pt x="63223" y="41182"/>
                      </a:cubicBezTo>
                      <a:cubicBezTo>
                        <a:pt x="63585" y="41913"/>
                        <a:pt x="63932" y="42660"/>
                        <a:pt x="64272" y="43406"/>
                      </a:cubicBezTo>
                      <a:cubicBezTo>
                        <a:pt x="64346" y="43576"/>
                        <a:pt x="64427" y="43753"/>
                        <a:pt x="64501" y="43923"/>
                      </a:cubicBezTo>
                      <a:cubicBezTo>
                        <a:pt x="64538" y="44011"/>
                        <a:pt x="64782" y="44573"/>
                        <a:pt x="64627" y="44211"/>
                      </a:cubicBezTo>
                      <a:cubicBezTo>
                        <a:pt x="64471" y="43849"/>
                        <a:pt x="64708" y="44410"/>
                        <a:pt x="64745" y="44499"/>
                      </a:cubicBezTo>
                      <a:cubicBezTo>
                        <a:pt x="64826" y="44706"/>
                        <a:pt x="64907" y="44905"/>
                        <a:pt x="64989" y="45112"/>
                      </a:cubicBezTo>
                      <a:cubicBezTo>
                        <a:pt x="65572" y="46575"/>
                        <a:pt x="66089" y="48067"/>
                        <a:pt x="66555" y="49567"/>
                      </a:cubicBezTo>
                      <a:cubicBezTo>
                        <a:pt x="67020" y="51074"/>
                        <a:pt x="67419" y="52603"/>
                        <a:pt x="67759" y="54139"/>
                      </a:cubicBezTo>
                      <a:cubicBezTo>
                        <a:pt x="67936" y="54944"/>
                        <a:pt x="68092" y="55750"/>
                        <a:pt x="68232" y="56562"/>
                      </a:cubicBezTo>
                      <a:cubicBezTo>
                        <a:pt x="68298" y="56939"/>
                        <a:pt x="68358" y="57316"/>
                        <a:pt x="68417" y="57685"/>
                      </a:cubicBezTo>
                      <a:cubicBezTo>
                        <a:pt x="68446" y="57870"/>
                        <a:pt x="68476" y="58062"/>
                        <a:pt x="68498" y="58246"/>
                      </a:cubicBezTo>
                      <a:cubicBezTo>
                        <a:pt x="68564" y="58719"/>
                        <a:pt x="68431" y="57737"/>
                        <a:pt x="68513" y="58379"/>
                      </a:cubicBezTo>
                      <a:cubicBezTo>
                        <a:pt x="68609" y="59170"/>
                        <a:pt x="68690" y="59960"/>
                        <a:pt x="68757" y="60751"/>
                      </a:cubicBezTo>
                      <a:cubicBezTo>
                        <a:pt x="68875" y="62154"/>
                        <a:pt x="69916" y="63521"/>
                        <a:pt x="71461" y="63454"/>
                      </a:cubicBezTo>
                      <a:cubicBezTo>
                        <a:pt x="72820" y="63395"/>
                        <a:pt x="74290" y="62258"/>
                        <a:pt x="74165" y="60751"/>
                      </a:cubicBezTo>
                      <a:cubicBezTo>
                        <a:pt x="73588" y="53866"/>
                        <a:pt x="71837" y="47240"/>
                        <a:pt x="69052" y="40924"/>
                      </a:cubicBezTo>
                      <a:cubicBezTo>
                        <a:pt x="66355" y="34807"/>
                        <a:pt x="62647" y="29163"/>
                        <a:pt x="58280" y="24110"/>
                      </a:cubicBezTo>
                      <a:cubicBezTo>
                        <a:pt x="53899" y="19035"/>
                        <a:pt x="48749" y="14596"/>
                        <a:pt x="43134" y="10924"/>
                      </a:cubicBezTo>
                      <a:cubicBezTo>
                        <a:pt x="37542" y="7275"/>
                        <a:pt x="31387" y="4409"/>
                        <a:pt x="24982" y="2525"/>
                      </a:cubicBezTo>
                      <a:cubicBezTo>
                        <a:pt x="18591" y="649"/>
                        <a:pt x="11838" y="-245"/>
                        <a:pt x="5181" y="58"/>
                      </a:cubicBezTo>
                      <a:cubicBezTo>
                        <a:pt x="4354" y="95"/>
                        <a:pt x="3526" y="154"/>
                        <a:pt x="2706" y="228"/>
                      </a:cubicBezTo>
                      <a:cubicBezTo>
                        <a:pt x="1303" y="353"/>
                        <a:pt x="-64" y="1380"/>
                        <a:pt x="2" y="2932"/>
                      </a:cubicBezTo>
                      <a:cubicBezTo>
                        <a:pt x="61" y="4291"/>
                        <a:pt x="1199" y="5768"/>
                        <a:pt x="2706" y="5635"/>
                      </a:cubicBezTo>
                      <a:lnTo>
                        <a:pt x="2706" y="5635"/>
                      </a:lnTo>
                      <a:close/>
                    </a:path>
                  </a:pathLst>
                </a:custGeom>
                <a:grpFill/>
                <a:ln w="737" cap="flat">
                  <a:noFill/>
                  <a:prstDash val="solid"/>
                  <a:miter/>
                </a:ln>
              </p:spPr>
              <p:txBody>
                <a:bodyPr/>
                <a:lstStyle/>
                <a:p>
                  <a:endParaRPr lang="en-US"/>
                </a:p>
              </p:txBody>
            </p:sp>
            <p:sp>
              <p:nvSpPr>
                <p:cNvPr id="672" name="Freeform 671">
                  <a:extLst>
                    <a:ext uri="{FF2B5EF4-FFF2-40B4-BE49-F238E27FC236}">
                      <a16:creationId xmlns:a16="http://schemas.microsoft.com/office/drawing/2014/main" id="{47611806-FDFE-9454-6AEC-5C81FC84046A}"/>
                    </a:ext>
                  </a:extLst>
                </p:cNvPr>
                <p:cNvSpPr/>
                <p:nvPr/>
              </p:nvSpPr>
              <p:spPr>
                <a:xfrm>
                  <a:off x="1882014" y="4485437"/>
                  <a:ext cx="145302" cy="50162"/>
                </a:xfrm>
                <a:custGeom>
                  <a:avLst/>
                  <a:gdLst>
                    <a:gd name="csX0" fmla="*/ 762 w 145302"/>
                    <a:gd name="csY0" fmla="*/ 25275 h 50162"/>
                    <a:gd name="csX1" fmla="*/ 29140 w 145302"/>
                    <a:gd name="csY1" fmla="*/ 43167 h 50162"/>
                    <a:gd name="csX2" fmla="*/ 61537 w 145302"/>
                    <a:gd name="csY2" fmla="*/ 50103 h 50162"/>
                    <a:gd name="csX3" fmla="*/ 93395 w 145302"/>
                    <a:gd name="csY3" fmla="*/ 45508 h 50162"/>
                    <a:gd name="csX4" fmla="*/ 121204 w 145302"/>
                    <a:gd name="csY4" fmla="*/ 30705 h 50162"/>
                    <a:gd name="csX5" fmla="*/ 142940 w 145302"/>
                    <a:gd name="csY5" fmla="*/ 7295 h 50162"/>
                    <a:gd name="csX6" fmla="*/ 144949 w 145302"/>
                    <a:gd name="csY6" fmla="*/ 4037 h 50162"/>
                    <a:gd name="csX7" fmla="*/ 143981 w 145302"/>
                    <a:gd name="csY7" fmla="*/ 343 h 50162"/>
                    <a:gd name="csX8" fmla="*/ 140287 w 145302"/>
                    <a:gd name="csY8" fmla="*/ 1311 h 50162"/>
                    <a:gd name="csX9" fmla="*/ 136120 w 145302"/>
                    <a:gd name="csY9" fmla="*/ 7731 h 50162"/>
                    <a:gd name="csX10" fmla="*/ 134990 w 145302"/>
                    <a:gd name="csY10" fmla="*/ 9274 h 50162"/>
                    <a:gd name="csX11" fmla="*/ 134480 w 145302"/>
                    <a:gd name="csY11" fmla="*/ 9954 h 50162"/>
                    <a:gd name="csX12" fmla="*/ 134222 w 145302"/>
                    <a:gd name="csY12" fmla="*/ 10294 h 50162"/>
                    <a:gd name="csX13" fmla="*/ 134126 w 145302"/>
                    <a:gd name="csY13" fmla="*/ 10419 h 50162"/>
                    <a:gd name="csX14" fmla="*/ 131702 w 145302"/>
                    <a:gd name="csY14" fmla="*/ 13382 h 50162"/>
                    <a:gd name="csX15" fmla="*/ 120827 w 145302"/>
                    <a:gd name="csY15" fmla="*/ 24130 h 50162"/>
                    <a:gd name="csX16" fmla="*/ 119431 w 145302"/>
                    <a:gd name="csY16" fmla="*/ 25275 h 50162"/>
                    <a:gd name="csX17" fmla="*/ 118684 w 145302"/>
                    <a:gd name="csY17" fmla="*/ 25873 h 50162"/>
                    <a:gd name="csX18" fmla="*/ 118352 w 145302"/>
                    <a:gd name="csY18" fmla="*/ 26139 h 50162"/>
                    <a:gd name="csX19" fmla="*/ 118226 w 145302"/>
                    <a:gd name="csY19" fmla="*/ 26235 h 50162"/>
                    <a:gd name="csX20" fmla="*/ 115138 w 145302"/>
                    <a:gd name="csY20" fmla="*/ 28503 h 50162"/>
                    <a:gd name="csX21" fmla="*/ 108792 w 145302"/>
                    <a:gd name="csY21" fmla="*/ 32596 h 50162"/>
                    <a:gd name="csX22" fmla="*/ 102039 w 145302"/>
                    <a:gd name="csY22" fmla="*/ 36208 h 50162"/>
                    <a:gd name="csX23" fmla="*/ 98559 w 145302"/>
                    <a:gd name="csY23" fmla="*/ 37804 h 50162"/>
                    <a:gd name="csX24" fmla="*/ 98167 w 145302"/>
                    <a:gd name="csY24" fmla="*/ 37973 h 50162"/>
                    <a:gd name="csX25" fmla="*/ 98131 w 145302"/>
                    <a:gd name="csY25" fmla="*/ 37988 h 50162"/>
                    <a:gd name="csX26" fmla="*/ 97347 w 145302"/>
                    <a:gd name="csY26" fmla="*/ 38313 h 50162"/>
                    <a:gd name="csX27" fmla="*/ 95471 w 145302"/>
                    <a:gd name="csY27" fmla="*/ 39052 h 50162"/>
                    <a:gd name="csX28" fmla="*/ 80879 w 145302"/>
                    <a:gd name="csY28" fmla="*/ 43241 h 50162"/>
                    <a:gd name="csX29" fmla="*/ 77104 w 145302"/>
                    <a:gd name="csY29" fmla="*/ 43891 h 50162"/>
                    <a:gd name="csX30" fmla="*/ 76114 w 145302"/>
                    <a:gd name="csY30" fmla="*/ 44031 h 50162"/>
                    <a:gd name="csX31" fmla="*/ 76055 w 145302"/>
                    <a:gd name="csY31" fmla="*/ 44038 h 50162"/>
                    <a:gd name="csX32" fmla="*/ 75611 w 145302"/>
                    <a:gd name="csY32" fmla="*/ 44097 h 50162"/>
                    <a:gd name="csX33" fmla="*/ 73609 w 145302"/>
                    <a:gd name="csY33" fmla="*/ 44319 h 50162"/>
                    <a:gd name="csX34" fmla="*/ 65571 w 145302"/>
                    <a:gd name="csY34" fmla="*/ 44755 h 50162"/>
                    <a:gd name="csX35" fmla="*/ 57525 w 145302"/>
                    <a:gd name="csY35" fmla="*/ 44459 h 50162"/>
                    <a:gd name="csX36" fmla="*/ 53521 w 145302"/>
                    <a:gd name="csY36" fmla="*/ 44046 h 50162"/>
                    <a:gd name="csX37" fmla="*/ 53129 w 145302"/>
                    <a:gd name="csY37" fmla="*/ 43994 h 50162"/>
                    <a:gd name="csX38" fmla="*/ 52132 w 145302"/>
                    <a:gd name="csY38" fmla="*/ 43854 h 50162"/>
                    <a:gd name="csX39" fmla="*/ 50034 w 145302"/>
                    <a:gd name="csY39" fmla="*/ 43514 h 50162"/>
                    <a:gd name="csX40" fmla="*/ 34459 w 145302"/>
                    <a:gd name="csY40" fmla="*/ 39421 h 50162"/>
                    <a:gd name="csX41" fmla="*/ 30795 w 145302"/>
                    <a:gd name="csY41" fmla="*/ 38025 h 50162"/>
                    <a:gd name="csX42" fmla="*/ 29864 w 145302"/>
                    <a:gd name="csY42" fmla="*/ 37641 h 50162"/>
                    <a:gd name="csX43" fmla="*/ 29893 w 145302"/>
                    <a:gd name="csY43" fmla="*/ 37656 h 50162"/>
                    <a:gd name="csX44" fmla="*/ 29480 w 145302"/>
                    <a:gd name="csY44" fmla="*/ 37479 h 50162"/>
                    <a:gd name="csX45" fmla="*/ 27537 w 145302"/>
                    <a:gd name="csY45" fmla="*/ 36614 h 50162"/>
                    <a:gd name="csX46" fmla="*/ 20370 w 145302"/>
                    <a:gd name="csY46" fmla="*/ 32935 h 50162"/>
                    <a:gd name="csX47" fmla="*/ 13558 w 145302"/>
                    <a:gd name="csY47" fmla="*/ 28644 h 50162"/>
                    <a:gd name="csX48" fmla="*/ 10396 w 145302"/>
                    <a:gd name="csY48" fmla="*/ 26339 h 50162"/>
                    <a:gd name="csX49" fmla="*/ 10138 w 145302"/>
                    <a:gd name="csY49" fmla="*/ 26139 h 50162"/>
                    <a:gd name="csX50" fmla="*/ 9968 w 145302"/>
                    <a:gd name="csY50" fmla="*/ 26006 h 50162"/>
                    <a:gd name="csX51" fmla="*/ 9177 w 145302"/>
                    <a:gd name="csY51" fmla="*/ 25378 h 50162"/>
                    <a:gd name="csX52" fmla="*/ 7618 w 145302"/>
                    <a:gd name="csY52" fmla="*/ 24100 h 50162"/>
                    <a:gd name="csX53" fmla="*/ 4596 w 145302"/>
                    <a:gd name="csY53" fmla="*/ 21434 h 50162"/>
                    <a:gd name="csX54" fmla="*/ 777 w 145302"/>
                    <a:gd name="csY54" fmla="*/ 21434 h 50162"/>
                    <a:gd name="csX55" fmla="*/ 777 w 145302"/>
                    <a:gd name="csY55" fmla="*/ 25253 h 50162"/>
                    <a:gd name="csX56" fmla="*/ 777 w 145302"/>
                    <a:gd name="csY56" fmla="*/ 25253 h 50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145302" h="50162">
                      <a:moveTo>
                        <a:pt x="762" y="25275"/>
                      </a:moveTo>
                      <a:cubicBezTo>
                        <a:pt x="9059" y="32928"/>
                        <a:pt x="18700" y="38912"/>
                        <a:pt x="29140" y="43167"/>
                      </a:cubicBezTo>
                      <a:cubicBezTo>
                        <a:pt x="39409" y="47355"/>
                        <a:pt x="50447" y="49704"/>
                        <a:pt x="61537" y="50103"/>
                      </a:cubicBezTo>
                      <a:cubicBezTo>
                        <a:pt x="72309" y="50495"/>
                        <a:pt x="83169" y="48936"/>
                        <a:pt x="93395" y="45508"/>
                      </a:cubicBezTo>
                      <a:cubicBezTo>
                        <a:pt x="103398" y="42155"/>
                        <a:pt x="112840" y="37146"/>
                        <a:pt x="121204" y="30705"/>
                      </a:cubicBezTo>
                      <a:cubicBezTo>
                        <a:pt x="129700" y="24160"/>
                        <a:pt x="137103" y="16300"/>
                        <a:pt x="142940" y="7295"/>
                      </a:cubicBezTo>
                      <a:cubicBezTo>
                        <a:pt x="143634" y="6224"/>
                        <a:pt x="144306" y="5138"/>
                        <a:pt x="144949" y="4037"/>
                      </a:cubicBezTo>
                      <a:cubicBezTo>
                        <a:pt x="145666" y="2818"/>
                        <a:pt x="145267" y="1023"/>
                        <a:pt x="143981" y="343"/>
                      </a:cubicBezTo>
                      <a:cubicBezTo>
                        <a:pt x="142681" y="-344"/>
                        <a:pt x="141048" y="11"/>
                        <a:pt x="140287" y="1311"/>
                      </a:cubicBezTo>
                      <a:cubicBezTo>
                        <a:pt x="138994" y="3512"/>
                        <a:pt x="137605" y="5655"/>
                        <a:pt x="136120" y="7731"/>
                      </a:cubicBezTo>
                      <a:cubicBezTo>
                        <a:pt x="135751" y="8248"/>
                        <a:pt x="135374" y="8765"/>
                        <a:pt x="134990" y="9274"/>
                      </a:cubicBezTo>
                      <a:cubicBezTo>
                        <a:pt x="134820" y="9503"/>
                        <a:pt x="134650" y="9725"/>
                        <a:pt x="134480" y="9954"/>
                      </a:cubicBezTo>
                      <a:cubicBezTo>
                        <a:pt x="134392" y="10065"/>
                        <a:pt x="134310" y="10176"/>
                        <a:pt x="134222" y="10294"/>
                      </a:cubicBezTo>
                      <a:cubicBezTo>
                        <a:pt x="134621" y="9769"/>
                        <a:pt x="134177" y="10346"/>
                        <a:pt x="134126" y="10419"/>
                      </a:cubicBezTo>
                      <a:cubicBezTo>
                        <a:pt x="133342" y="11424"/>
                        <a:pt x="132530" y="12407"/>
                        <a:pt x="131702" y="13382"/>
                      </a:cubicBezTo>
                      <a:cubicBezTo>
                        <a:pt x="128385" y="17260"/>
                        <a:pt x="124743" y="20857"/>
                        <a:pt x="120827" y="24130"/>
                      </a:cubicBezTo>
                      <a:cubicBezTo>
                        <a:pt x="120361" y="24514"/>
                        <a:pt x="119896" y="24898"/>
                        <a:pt x="119431" y="25275"/>
                      </a:cubicBezTo>
                      <a:cubicBezTo>
                        <a:pt x="119179" y="25474"/>
                        <a:pt x="118936" y="25674"/>
                        <a:pt x="118684" y="25873"/>
                      </a:cubicBezTo>
                      <a:cubicBezTo>
                        <a:pt x="118574" y="25962"/>
                        <a:pt x="118463" y="26051"/>
                        <a:pt x="118352" y="26139"/>
                      </a:cubicBezTo>
                      <a:cubicBezTo>
                        <a:pt x="117901" y="26494"/>
                        <a:pt x="118721" y="25859"/>
                        <a:pt x="118226" y="26235"/>
                      </a:cubicBezTo>
                      <a:cubicBezTo>
                        <a:pt x="117207" y="27011"/>
                        <a:pt x="116187" y="27764"/>
                        <a:pt x="115138" y="28503"/>
                      </a:cubicBezTo>
                      <a:cubicBezTo>
                        <a:pt x="113077" y="29951"/>
                        <a:pt x="110964" y="31318"/>
                        <a:pt x="108792" y="32596"/>
                      </a:cubicBezTo>
                      <a:cubicBezTo>
                        <a:pt x="106590" y="33888"/>
                        <a:pt x="104337" y="35092"/>
                        <a:pt x="102039" y="36208"/>
                      </a:cubicBezTo>
                      <a:cubicBezTo>
                        <a:pt x="100886" y="36762"/>
                        <a:pt x="99726" y="37294"/>
                        <a:pt x="98559" y="37804"/>
                      </a:cubicBezTo>
                      <a:cubicBezTo>
                        <a:pt x="98426" y="37863"/>
                        <a:pt x="98300" y="37914"/>
                        <a:pt x="98167" y="37973"/>
                      </a:cubicBezTo>
                      <a:cubicBezTo>
                        <a:pt x="97768" y="38151"/>
                        <a:pt x="98766" y="37722"/>
                        <a:pt x="98131" y="37988"/>
                      </a:cubicBezTo>
                      <a:cubicBezTo>
                        <a:pt x="97872" y="38099"/>
                        <a:pt x="97606" y="38202"/>
                        <a:pt x="97347" y="38313"/>
                      </a:cubicBezTo>
                      <a:cubicBezTo>
                        <a:pt x="96727" y="38564"/>
                        <a:pt x="96099" y="38816"/>
                        <a:pt x="95471" y="39052"/>
                      </a:cubicBezTo>
                      <a:cubicBezTo>
                        <a:pt x="90735" y="40854"/>
                        <a:pt x="85851" y="42265"/>
                        <a:pt x="80879" y="43241"/>
                      </a:cubicBezTo>
                      <a:cubicBezTo>
                        <a:pt x="79623" y="43484"/>
                        <a:pt x="78367" y="43706"/>
                        <a:pt x="77104" y="43891"/>
                      </a:cubicBezTo>
                      <a:cubicBezTo>
                        <a:pt x="76779" y="43942"/>
                        <a:pt x="76446" y="43987"/>
                        <a:pt x="76114" y="44031"/>
                      </a:cubicBezTo>
                      <a:cubicBezTo>
                        <a:pt x="75663" y="44097"/>
                        <a:pt x="76779" y="43950"/>
                        <a:pt x="76055" y="44038"/>
                      </a:cubicBezTo>
                      <a:cubicBezTo>
                        <a:pt x="75907" y="44053"/>
                        <a:pt x="75759" y="44075"/>
                        <a:pt x="75611" y="44097"/>
                      </a:cubicBezTo>
                      <a:cubicBezTo>
                        <a:pt x="74946" y="44179"/>
                        <a:pt x="74274" y="44253"/>
                        <a:pt x="73609" y="44319"/>
                      </a:cubicBezTo>
                      <a:cubicBezTo>
                        <a:pt x="70935" y="44585"/>
                        <a:pt x="68253" y="44733"/>
                        <a:pt x="65571" y="44755"/>
                      </a:cubicBezTo>
                      <a:cubicBezTo>
                        <a:pt x="62889" y="44777"/>
                        <a:pt x="60200" y="44681"/>
                        <a:pt x="57525" y="44459"/>
                      </a:cubicBezTo>
                      <a:cubicBezTo>
                        <a:pt x="56188" y="44349"/>
                        <a:pt x="54851" y="44216"/>
                        <a:pt x="53521" y="44046"/>
                      </a:cubicBezTo>
                      <a:cubicBezTo>
                        <a:pt x="53307" y="44016"/>
                        <a:pt x="52531" y="43913"/>
                        <a:pt x="53129" y="43994"/>
                      </a:cubicBezTo>
                      <a:cubicBezTo>
                        <a:pt x="52797" y="43950"/>
                        <a:pt x="52464" y="43898"/>
                        <a:pt x="52132" y="43854"/>
                      </a:cubicBezTo>
                      <a:cubicBezTo>
                        <a:pt x="51430" y="43750"/>
                        <a:pt x="50728" y="43639"/>
                        <a:pt x="50034" y="43514"/>
                      </a:cubicBezTo>
                      <a:cubicBezTo>
                        <a:pt x="44736" y="42605"/>
                        <a:pt x="39520" y="41231"/>
                        <a:pt x="34459" y="39421"/>
                      </a:cubicBezTo>
                      <a:cubicBezTo>
                        <a:pt x="33226" y="38986"/>
                        <a:pt x="32006" y="38520"/>
                        <a:pt x="30795" y="38025"/>
                      </a:cubicBezTo>
                      <a:cubicBezTo>
                        <a:pt x="30485" y="37900"/>
                        <a:pt x="30174" y="37774"/>
                        <a:pt x="29864" y="37641"/>
                      </a:cubicBezTo>
                      <a:cubicBezTo>
                        <a:pt x="29760" y="37597"/>
                        <a:pt x="29391" y="37434"/>
                        <a:pt x="29893" y="37656"/>
                      </a:cubicBezTo>
                      <a:cubicBezTo>
                        <a:pt x="29753" y="37597"/>
                        <a:pt x="29620" y="37538"/>
                        <a:pt x="29480" y="37479"/>
                      </a:cubicBezTo>
                      <a:cubicBezTo>
                        <a:pt x="28830" y="37198"/>
                        <a:pt x="28179" y="36910"/>
                        <a:pt x="27537" y="36614"/>
                      </a:cubicBezTo>
                      <a:cubicBezTo>
                        <a:pt x="25099" y="35491"/>
                        <a:pt x="22705" y="34265"/>
                        <a:pt x="20370" y="32935"/>
                      </a:cubicBezTo>
                      <a:cubicBezTo>
                        <a:pt x="18035" y="31606"/>
                        <a:pt x="15760" y="30173"/>
                        <a:pt x="13558" y="28644"/>
                      </a:cubicBezTo>
                      <a:cubicBezTo>
                        <a:pt x="12487" y="27897"/>
                        <a:pt x="11430" y="27129"/>
                        <a:pt x="10396" y="26339"/>
                      </a:cubicBezTo>
                      <a:cubicBezTo>
                        <a:pt x="10396" y="26339"/>
                        <a:pt x="9820" y="25896"/>
                        <a:pt x="10138" y="26139"/>
                      </a:cubicBezTo>
                      <a:cubicBezTo>
                        <a:pt x="10404" y="26346"/>
                        <a:pt x="10034" y="26058"/>
                        <a:pt x="9968" y="26006"/>
                      </a:cubicBezTo>
                      <a:cubicBezTo>
                        <a:pt x="9702" y="25799"/>
                        <a:pt x="9443" y="25593"/>
                        <a:pt x="9177" y="25378"/>
                      </a:cubicBezTo>
                      <a:cubicBezTo>
                        <a:pt x="8653" y="24957"/>
                        <a:pt x="8135" y="24529"/>
                        <a:pt x="7618" y="24100"/>
                      </a:cubicBezTo>
                      <a:cubicBezTo>
                        <a:pt x="6591" y="23236"/>
                        <a:pt x="5586" y="22342"/>
                        <a:pt x="4596" y="21434"/>
                      </a:cubicBezTo>
                      <a:cubicBezTo>
                        <a:pt x="3555" y="20473"/>
                        <a:pt x="1789" y="20326"/>
                        <a:pt x="777" y="21434"/>
                      </a:cubicBezTo>
                      <a:cubicBezTo>
                        <a:pt x="-184" y="22475"/>
                        <a:pt x="-331" y="24233"/>
                        <a:pt x="777" y="25253"/>
                      </a:cubicBezTo>
                      <a:lnTo>
                        <a:pt x="777" y="25253"/>
                      </a:lnTo>
                      <a:close/>
                    </a:path>
                  </a:pathLst>
                </a:custGeom>
                <a:grpFill/>
                <a:ln w="737" cap="flat">
                  <a:noFill/>
                  <a:prstDash val="solid"/>
                  <a:miter/>
                </a:ln>
              </p:spPr>
              <p:txBody>
                <a:bodyPr/>
                <a:lstStyle/>
                <a:p>
                  <a:endParaRPr lang="en-US"/>
                </a:p>
              </p:txBody>
            </p:sp>
            <p:sp>
              <p:nvSpPr>
                <p:cNvPr id="673" name="Freeform 672">
                  <a:extLst>
                    <a:ext uri="{FF2B5EF4-FFF2-40B4-BE49-F238E27FC236}">
                      <a16:creationId xmlns:a16="http://schemas.microsoft.com/office/drawing/2014/main" id="{0F9C6C06-B09E-F480-F18A-9BDDDA4ECB33}"/>
                    </a:ext>
                  </a:extLst>
                </p:cNvPr>
                <p:cNvSpPr/>
                <p:nvPr/>
              </p:nvSpPr>
              <p:spPr>
                <a:xfrm>
                  <a:off x="1989922" y="4517478"/>
                  <a:ext cx="45516" cy="95625"/>
                </a:xfrm>
                <a:custGeom>
                  <a:avLst/>
                  <a:gdLst>
                    <a:gd name="csX0" fmla="*/ 1194 w 45516"/>
                    <a:gd name="csY0" fmla="*/ 1944 h 95625"/>
                    <a:gd name="csX1" fmla="*/ 219 w 45516"/>
                    <a:gd name="csY1" fmla="*/ 22753 h 95625"/>
                    <a:gd name="csX2" fmla="*/ 3957 w 45516"/>
                    <a:gd name="csY2" fmla="*/ 43363 h 95625"/>
                    <a:gd name="csX3" fmla="*/ 11981 w 45516"/>
                    <a:gd name="csY3" fmla="*/ 62614 h 95625"/>
                    <a:gd name="csX4" fmla="*/ 23949 w 45516"/>
                    <a:gd name="csY4" fmla="*/ 79774 h 95625"/>
                    <a:gd name="csX5" fmla="*/ 39339 w 45516"/>
                    <a:gd name="csY5" fmla="*/ 93766 h 95625"/>
                    <a:gd name="csX6" fmla="*/ 41474 w 45516"/>
                    <a:gd name="csY6" fmla="*/ 95251 h 95625"/>
                    <a:gd name="csX7" fmla="*/ 45168 w 45516"/>
                    <a:gd name="csY7" fmla="*/ 94283 h 95625"/>
                    <a:gd name="csX8" fmla="*/ 44200 w 45516"/>
                    <a:gd name="csY8" fmla="*/ 90589 h 95625"/>
                    <a:gd name="csX9" fmla="*/ 40137 w 45516"/>
                    <a:gd name="csY9" fmla="*/ 87679 h 95625"/>
                    <a:gd name="csX10" fmla="*/ 40048 w 45516"/>
                    <a:gd name="csY10" fmla="*/ 87612 h 95625"/>
                    <a:gd name="csX11" fmla="*/ 39575 w 45516"/>
                    <a:gd name="csY11" fmla="*/ 87243 h 95625"/>
                    <a:gd name="csX12" fmla="*/ 38563 w 45516"/>
                    <a:gd name="csY12" fmla="*/ 86430 h 95625"/>
                    <a:gd name="csX13" fmla="*/ 36650 w 45516"/>
                    <a:gd name="csY13" fmla="*/ 84827 h 95625"/>
                    <a:gd name="csX14" fmla="*/ 29424 w 45516"/>
                    <a:gd name="csY14" fmla="*/ 77817 h 95625"/>
                    <a:gd name="csX15" fmla="*/ 26151 w 45516"/>
                    <a:gd name="csY15" fmla="*/ 74057 h 95625"/>
                    <a:gd name="csX16" fmla="*/ 24592 w 45516"/>
                    <a:gd name="csY16" fmla="*/ 72114 h 95625"/>
                    <a:gd name="csX17" fmla="*/ 24526 w 45516"/>
                    <a:gd name="csY17" fmla="*/ 72025 h 95625"/>
                    <a:gd name="csX18" fmla="*/ 24164 w 45516"/>
                    <a:gd name="csY18" fmla="*/ 71545 h 95625"/>
                    <a:gd name="csX19" fmla="*/ 23388 w 45516"/>
                    <a:gd name="csY19" fmla="*/ 70504 h 95625"/>
                    <a:gd name="csX20" fmla="*/ 17921 w 45516"/>
                    <a:gd name="csY20" fmla="*/ 62156 h 95625"/>
                    <a:gd name="csX21" fmla="*/ 13355 w 45516"/>
                    <a:gd name="csY21" fmla="*/ 53269 h 95625"/>
                    <a:gd name="csX22" fmla="*/ 12830 w 45516"/>
                    <a:gd name="csY22" fmla="*/ 52080 h 95625"/>
                    <a:gd name="csX23" fmla="*/ 12594 w 45516"/>
                    <a:gd name="csY23" fmla="*/ 51526 h 95625"/>
                    <a:gd name="csX24" fmla="*/ 12572 w 45516"/>
                    <a:gd name="csY24" fmla="*/ 51482 h 95625"/>
                    <a:gd name="csX25" fmla="*/ 12512 w 45516"/>
                    <a:gd name="csY25" fmla="*/ 51341 h 95625"/>
                    <a:gd name="csX26" fmla="*/ 11582 w 45516"/>
                    <a:gd name="csY26" fmla="*/ 49022 h 95625"/>
                    <a:gd name="csX27" fmla="*/ 9904 w 45516"/>
                    <a:gd name="csY27" fmla="*/ 44316 h 95625"/>
                    <a:gd name="csX28" fmla="*/ 7311 w 45516"/>
                    <a:gd name="csY28" fmla="*/ 34676 h 95625"/>
                    <a:gd name="csX29" fmla="*/ 6402 w 45516"/>
                    <a:gd name="csY29" fmla="*/ 29771 h 95625"/>
                    <a:gd name="csX30" fmla="*/ 6225 w 45516"/>
                    <a:gd name="csY30" fmla="*/ 28589 h 95625"/>
                    <a:gd name="csX31" fmla="*/ 6144 w 45516"/>
                    <a:gd name="csY31" fmla="*/ 27998 h 95625"/>
                    <a:gd name="csX32" fmla="*/ 6173 w 45516"/>
                    <a:gd name="csY32" fmla="*/ 28220 h 95625"/>
                    <a:gd name="csX33" fmla="*/ 6122 w 45516"/>
                    <a:gd name="csY33" fmla="*/ 27821 h 95625"/>
                    <a:gd name="csX34" fmla="*/ 5841 w 45516"/>
                    <a:gd name="csY34" fmla="*/ 25346 h 95625"/>
                    <a:gd name="csX35" fmla="*/ 6107 w 45516"/>
                    <a:gd name="csY35" fmla="*/ 5342 h 95625"/>
                    <a:gd name="csX36" fmla="*/ 6077 w 45516"/>
                    <a:gd name="csY36" fmla="*/ 5563 h 95625"/>
                    <a:gd name="csX37" fmla="*/ 6122 w 45516"/>
                    <a:gd name="csY37" fmla="*/ 5268 h 95625"/>
                    <a:gd name="csX38" fmla="*/ 6210 w 45516"/>
                    <a:gd name="csY38" fmla="*/ 4677 h 95625"/>
                    <a:gd name="csX39" fmla="*/ 6410 w 45516"/>
                    <a:gd name="csY39" fmla="*/ 3391 h 95625"/>
                    <a:gd name="csX40" fmla="*/ 4526 w 45516"/>
                    <a:gd name="csY40" fmla="*/ 67 h 95625"/>
                    <a:gd name="csX41" fmla="*/ 1201 w 45516"/>
                    <a:gd name="csY41" fmla="*/ 1951 h 95625"/>
                    <a:gd name="csX42" fmla="*/ 1201 w 45516"/>
                    <a:gd name="csY42" fmla="*/ 1951 h 956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Lst>
                  <a:rect l="l" t="t" r="r" b="b"/>
                  <a:pathLst>
                    <a:path w="45516" h="95625">
                      <a:moveTo>
                        <a:pt x="1194" y="1944"/>
                      </a:moveTo>
                      <a:cubicBezTo>
                        <a:pt x="78" y="8828"/>
                        <a:pt x="-276" y="15802"/>
                        <a:pt x="219" y="22753"/>
                      </a:cubicBezTo>
                      <a:cubicBezTo>
                        <a:pt x="714" y="29727"/>
                        <a:pt x="1962" y="36663"/>
                        <a:pt x="3957" y="43363"/>
                      </a:cubicBezTo>
                      <a:cubicBezTo>
                        <a:pt x="5937" y="50034"/>
                        <a:pt x="8641" y="56512"/>
                        <a:pt x="11981" y="62614"/>
                      </a:cubicBezTo>
                      <a:cubicBezTo>
                        <a:pt x="15327" y="68746"/>
                        <a:pt x="19361" y="74507"/>
                        <a:pt x="23949" y="79774"/>
                      </a:cubicBezTo>
                      <a:cubicBezTo>
                        <a:pt x="28515" y="85019"/>
                        <a:pt x="33694" y="89703"/>
                        <a:pt x="39339" y="93766"/>
                      </a:cubicBezTo>
                      <a:cubicBezTo>
                        <a:pt x="40041" y="94275"/>
                        <a:pt x="40757" y="94763"/>
                        <a:pt x="41474" y="95251"/>
                      </a:cubicBezTo>
                      <a:cubicBezTo>
                        <a:pt x="42649" y="96041"/>
                        <a:pt x="44518" y="95516"/>
                        <a:pt x="45168" y="94283"/>
                      </a:cubicBezTo>
                      <a:cubicBezTo>
                        <a:pt x="45892" y="92916"/>
                        <a:pt x="45449" y="91431"/>
                        <a:pt x="44200" y="90589"/>
                      </a:cubicBezTo>
                      <a:cubicBezTo>
                        <a:pt x="42819" y="89658"/>
                        <a:pt x="41467" y="88683"/>
                        <a:pt x="40137" y="87679"/>
                      </a:cubicBezTo>
                      <a:cubicBezTo>
                        <a:pt x="39723" y="87368"/>
                        <a:pt x="40462" y="87930"/>
                        <a:pt x="40048" y="87612"/>
                      </a:cubicBezTo>
                      <a:cubicBezTo>
                        <a:pt x="39893" y="87487"/>
                        <a:pt x="39730" y="87368"/>
                        <a:pt x="39575" y="87243"/>
                      </a:cubicBezTo>
                      <a:cubicBezTo>
                        <a:pt x="39235" y="86977"/>
                        <a:pt x="38896" y="86704"/>
                        <a:pt x="38563" y="86430"/>
                      </a:cubicBezTo>
                      <a:cubicBezTo>
                        <a:pt x="37920" y="85906"/>
                        <a:pt x="37285" y="85374"/>
                        <a:pt x="36650" y="84827"/>
                      </a:cubicBezTo>
                      <a:cubicBezTo>
                        <a:pt x="34108" y="82633"/>
                        <a:pt x="31699" y="80292"/>
                        <a:pt x="29424" y="77817"/>
                      </a:cubicBezTo>
                      <a:cubicBezTo>
                        <a:pt x="28301" y="76591"/>
                        <a:pt x="27207" y="75342"/>
                        <a:pt x="26151" y="74057"/>
                      </a:cubicBezTo>
                      <a:cubicBezTo>
                        <a:pt x="25619" y="73414"/>
                        <a:pt x="25102" y="72764"/>
                        <a:pt x="24592" y="72114"/>
                      </a:cubicBezTo>
                      <a:cubicBezTo>
                        <a:pt x="24274" y="71708"/>
                        <a:pt x="24843" y="72439"/>
                        <a:pt x="24526" y="72025"/>
                      </a:cubicBezTo>
                      <a:cubicBezTo>
                        <a:pt x="24407" y="71863"/>
                        <a:pt x="24282" y="71708"/>
                        <a:pt x="24164" y="71545"/>
                      </a:cubicBezTo>
                      <a:cubicBezTo>
                        <a:pt x="23905" y="71198"/>
                        <a:pt x="23646" y="70851"/>
                        <a:pt x="23388" y="70504"/>
                      </a:cubicBezTo>
                      <a:cubicBezTo>
                        <a:pt x="21415" y="67822"/>
                        <a:pt x="19590" y="65030"/>
                        <a:pt x="17921" y="62156"/>
                      </a:cubicBezTo>
                      <a:cubicBezTo>
                        <a:pt x="16243" y="59275"/>
                        <a:pt x="14722" y="56306"/>
                        <a:pt x="13355" y="53269"/>
                      </a:cubicBezTo>
                      <a:cubicBezTo>
                        <a:pt x="13177" y="52878"/>
                        <a:pt x="13000" y="52479"/>
                        <a:pt x="12830" y="52080"/>
                      </a:cubicBezTo>
                      <a:cubicBezTo>
                        <a:pt x="12749" y="51895"/>
                        <a:pt x="12675" y="51711"/>
                        <a:pt x="12594" y="51526"/>
                      </a:cubicBezTo>
                      <a:cubicBezTo>
                        <a:pt x="12572" y="51467"/>
                        <a:pt x="12439" y="51149"/>
                        <a:pt x="12572" y="51482"/>
                      </a:cubicBezTo>
                      <a:cubicBezTo>
                        <a:pt x="12712" y="51829"/>
                        <a:pt x="12542" y="51408"/>
                        <a:pt x="12512" y="51341"/>
                      </a:cubicBezTo>
                      <a:cubicBezTo>
                        <a:pt x="12195" y="50573"/>
                        <a:pt x="11884" y="49798"/>
                        <a:pt x="11582" y="49022"/>
                      </a:cubicBezTo>
                      <a:cubicBezTo>
                        <a:pt x="10983" y="47471"/>
                        <a:pt x="10422" y="45897"/>
                        <a:pt x="9904" y="44316"/>
                      </a:cubicBezTo>
                      <a:cubicBezTo>
                        <a:pt x="8870" y="41147"/>
                        <a:pt x="8006" y="37934"/>
                        <a:pt x="7311" y="34676"/>
                      </a:cubicBezTo>
                      <a:cubicBezTo>
                        <a:pt x="6964" y="33051"/>
                        <a:pt x="6661" y="31411"/>
                        <a:pt x="6402" y="29771"/>
                      </a:cubicBezTo>
                      <a:cubicBezTo>
                        <a:pt x="6343" y="29379"/>
                        <a:pt x="6284" y="28981"/>
                        <a:pt x="6225" y="28589"/>
                      </a:cubicBezTo>
                      <a:cubicBezTo>
                        <a:pt x="6196" y="28397"/>
                        <a:pt x="6188" y="28183"/>
                        <a:pt x="6144" y="27998"/>
                      </a:cubicBezTo>
                      <a:cubicBezTo>
                        <a:pt x="6144" y="27998"/>
                        <a:pt x="6218" y="28537"/>
                        <a:pt x="6173" y="28220"/>
                      </a:cubicBezTo>
                      <a:cubicBezTo>
                        <a:pt x="6159" y="28087"/>
                        <a:pt x="6136" y="27954"/>
                        <a:pt x="6122" y="27821"/>
                      </a:cubicBezTo>
                      <a:cubicBezTo>
                        <a:pt x="6018" y="26993"/>
                        <a:pt x="5922" y="26173"/>
                        <a:pt x="5841" y="25346"/>
                      </a:cubicBezTo>
                      <a:cubicBezTo>
                        <a:pt x="5176" y="18683"/>
                        <a:pt x="5287" y="11983"/>
                        <a:pt x="6107" y="5342"/>
                      </a:cubicBezTo>
                      <a:cubicBezTo>
                        <a:pt x="6144" y="5031"/>
                        <a:pt x="6077" y="5556"/>
                        <a:pt x="6077" y="5563"/>
                      </a:cubicBezTo>
                      <a:cubicBezTo>
                        <a:pt x="6100" y="5467"/>
                        <a:pt x="6107" y="5364"/>
                        <a:pt x="6122" y="5268"/>
                      </a:cubicBezTo>
                      <a:cubicBezTo>
                        <a:pt x="6151" y="5068"/>
                        <a:pt x="6181" y="4869"/>
                        <a:pt x="6210" y="4677"/>
                      </a:cubicBezTo>
                      <a:cubicBezTo>
                        <a:pt x="6277" y="4248"/>
                        <a:pt x="6343" y="3820"/>
                        <a:pt x="6410" y="3391"/>
                      </a:cubicBezTo>
                      <a:cubicBezTo>
                        <a:pt x="6631" y="2003"/>
                        <a:pt x="6048" y="414"/>
                        <a:pt x="4526" y="67"/>
                      </a:cubicBezTo>
                      <a:cubicBezTo>
                        <a:pt x="3226" y="-228"/>
                        <a:pt x="1445" y="459"/>
                        <a:pt x="1201" y="1951"/>
                      </a:cubicBezTo>
                      <a:lnTo>
                        <a:pt x="1201" y="1951"/>
                      </a:lnTo>
                      <a:close/>
                    </a:path>
                  </a:pathLst>
                </a:custGeom>
                <a:grpFill/>
                <a:ln w="737" cap="flat">
                  <a:noFill/>
                  <a:prstDash val="solid"/>
                  <a:miter/>
                </a:ln>
              </p:spPr>
              <p:txBody>
                <a:bodyPr/>
                <a:lstStyle/>
                <a:p>
                  <a:endParaRPr lang="en-US"/>
                </a:p>
              </p:txBody>
            </p:sp>
            <p:sp>
              <p:nvSpPr>
                <p:cNvPr id="674" name="Freeform 673">
                  <a:extLst>
                    <a:ext uri="{FF2B5EF4-FFF2-40B4-BE49-F238E27FC236}">
                      <a16:creationId xmlns:a16="http://schemas.microsoft.com/office/drawing/2014/main" id="{F2B6D4D8-E44F-51D7-735E-C38FDDC87309}"/>
                    </a:ext>
                  </a:extLst>
                </p:cNvPr>
                <p:cNvSpPr/>
                <p:nvPr/>
              </p:nvSpPr>
              <p:spPr>
                <a:xfrm>
                  <a:off x="1832456" y="4565955"/>
                  <a:ext cx="49865" cy="99988"/>
                </a:xfrm>
                <a:custGeom>
                  <a:avLst/>
                  <a:gdLst>
                    <a:gd name="csX0" fmla="*/ 4048 w 49865"/>
                    <a:gd name="csY0" fmla="*/ 99659 h 99988"/>
                    <a:gd name="csX1" fmla="*/ 22888 w 49865"/>
                    <a:gd name="csY1" fmla="*/ 87263 h 99988"/>
                    <a:gd name="csX2" fmla="*/ 37243 w 49865"/>
                    <a:gd name="csY2" fmla="*/ 69940 h 99988"/>
                    <a:gd name="csX3" fmla="*/ 46501 w 49865"/>
                    <a:gd name="csY3" fmla="*/ 49227 h 99988"/>
                    <a:gd name="csX4" fmla="*/ 49862 w 49865"/>
                    <a:gd name="csY4" fmla="*/ 26932 h 99988"/>
                    <a:gd name="csX5" fmla="*/ 46641 w 49865"/>
                    <a:gd name="csY5" fmla="*/ 4594 h 99988"/>
                    <a:gd name="csX6" fmla="*/ 45769 w 49865"/>
                    <a:gd name="csY6" fmla="*/ 2001 h 99988"/>
                    <a:gd name="csX7" fmla="*/ 42444 w 49865"/>
                    <a:gd name="csY7" fmla="*/ 117 h 99988"/>
                    <a:gd name="csX8" fmla="*/ 40560 w 49865"/>
                    <a:gd name="csY8" fmla="*/ 3441 h 99988"/>
                    <a:gd name="csX9" fmla="*/ 43383 w 49865"/>
                    <a:gd name="csY9" fmla="*/ 13968 h 99988"/>
                    <a:gd name="csX10" fmla="*/ 43819 w 49865"/>
                    <a:gd name="csY10" fmla="*/ 16649 h 99988"/>
                    <a:gd name="csX11" fmla="*/ 43870 w 49865"/>
                    <a:gd name="csY11" fmla="*/ 17004 h 99988"/>
                    <a:gd name="csX12" fmla="*/ 43915 w 49865"/>
                    <a:gd name="csY12" fmla="*/ 17366 h 99988"/>
                    <a:gd name="csX13" fmla="*/ 44077 w 49865"/>
                    <a:gd name="csY13" fmla="*/ 18806 h 99988"/>
                    <a:gd name="csX14" fmla="*/ 44424 w 49865"/>
                    <a:gd name="csY14" fmla="*/ 24221 h 99988"/>
                    <a:gd name="csX15" fmla="*/ 43937 w 49865"/>
                    <a:gd name="csY15" fmla="*/ 35073 h 99988"/>
                    <a:gd name="csX16" fmla="*/ 43782 w 49865"/>
                    <a:gd name="csY16" fmla="*/ 36336 h 99988"/>
                    <a:gd name="csX17" fmla="*/ 43804 w 49865"/>
                    <a:gd name="csY17" fmla="*/ 36159 h 99988"/>
                    <a:gd name="csX18" fmla="*/ 43767 w 49865"/>
                    <a:gd name="csY18" fmla="*/ 36432 h 99988"/>
                    <a:gd name="csX19" fmla="*/ 43649 w 49865"/>
                    <a:gd name="csY19" fmla="*/ 37237 h 99988"/>
                    <a:gd name="csX20" fmla="*/ 43191 w 49865"/>
                    <a:gd name="csY20" fmla="*/ 39926 h 99988"/>
                    <a:gd name="csX21" fmla="*/ 41994 w 49865"/>
                    <a:gd name="csY21" fmla="*/ 45252 h 99988"/>
                    <a:gd name="csX22" fmla="*/ 38573 w 49865"/>
                    <a:gd name="csY22" fmla="*/ 55535 h 99988"/>
                    <a:gd name="csX23" fmla="*/ 38329 w 49865"/>
                    <a:gd name="csY23" fmla="*/ 56126 h 99988"/>
                    <a:gd name="csX24" fmla="*/ 38388 w 49865"/>
                    <a:gd name="csY24" fmla="*/ 55986 h 99988"/>
                    <a:gd name="csX25" fmla="*/ 38248 w 49865"/>
                    <a:gd name="csY25" fmla="*/ 56318 h 99988"/>
                    <a:gd name="csX26" fmla="*/ 37701 w 49865"/>
                    <a:gd name="csY26" fmla="*/ 57574 h 99988"/>
                    <a:gd name="csX27" fmla="*/ 36541 w 49865"/>
                    <a:gd name="csY27" fmla="*/ 60049 h 99988"/>
                    <a:gd name="csX28" fmla="*/ 33978 w 49865"/>
                    <a:gd name="csY28" fmla="*/ 64880 h 99988"/>
                    <a:gd name="csX29" fmla="*/ 31104 w 49865"/>
                    <a:gd name="csY29" fmla="*/ 69519 h 99988"/>
                    <a:gd name="csX30" fmla="*/ 29552 w 49865"/>
                    <a:gd name="csY30" fmla="*/ 71765 h 99988"/>
                    <a:gd name="csX31" fmla="*/ 28798 w 49865"/>
                    <a:gd name="csY31" fmla="*/ 72792 h 99988"/>
                    <a:gd name="csX32" fmla="*/ 28414 w 49865"/>
                    <a:gd name="csY32" fmla="*/ 73301 h 99988"/>
                    <a:gd name="csX33" fmla="*/ 28193 w 49865"/>
                    <a:gd name="csY33" fmla="*/ 73589 h 99988"/>
                    <a:gd name="csX34" fmla="*/ 28074 w 49865"/>
                    <a:gd name="csY34" fmla="*/ 73752 h 99988"/>
                    <a:gd name="csX35" fmla="*/ 27838 w 49865"/>
                    <a:gd name="csY35" fmla="*/ 74055 h 99988"/>
                    <a:gd name="csX36" fmla="*/ 27439 w 49865"/>
                    <a:gd name="csY36" fmla="*/ 74550 h 99988"/>
                    <a:gd name="csX37" fmla="*/ 26523 w 49865"/>
                    <a:gd name="csY37" fmla="*/ 75673 h 99988"/>
                    <a:gd name="csX38" fmla="*/ 24750 w 49865"/>
                    <a:gd name="csY38" fmla="*/ 77734 h 99988"/>
                    <a:gd name="csX39" fmla="*/ 20989 w 49865"/>
                    <a:gd name="csY39" fmla="*/ 81656 h 99988"/>
                    <a:gd name="csX40" fmla="*/ 17029 w 49865"/>
                    <a:gd name="csY40" fmla="*/ 85232 h 99988"/>
                    <a:gd name="csX41" fmla="*/ 14916 w 49865"/>
                    <a:gd name="csY41" fmla="*/ 86938 h 99988"/>
                    <a:gd name="csX42" fmla="*/ 14746 w 49865"/>
                    <a:gd name="csY42" fmla="*/ 87064 h 99988"/>
                    <a:gd name="csX43" fmla="*/ 14236 w 49865"/>
                    <a:gd name="csY43" fmla="*/ 87440 h 99988"/>
                    <a:gd name="csX44" fmla="*/ 13136 w 49865"/>
                    <a:gd name="csY44" fmla="*/ 88238 h 99988"/>
                    <a:gd name="csX45" fmla="*/ 3804 w 49865"/>
                    <a:gd name="csY45" fmla="*/ 93838 h 99988"/>
                    <a:gd name="csX46" fmla="*/ 1329 w 49865"/>
                    <a:gd name="csY46" fmla="*/ 95005 h 99988"/>
                    <a:gd name="csX47" fmla="*/ 361 w 49865"/>
                    <a:gd name="csY47" fmla="*/ 98698 h 99988"/>
                    <a:gd name="csX48" fmla="*/ 4056 w 49865"/>
                    <a:gd name="csY48" fmla="*/ 99666 h 99988"/>
                    <a:gd name="csX49" fmla="*/ 4056 w 49865"/>
                    <a:gd name="csY49" fmla="*/ 99666 h 999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Lst>
                  <a:rect l="l" t="t" r="r" b="b"/>
                  <a:pathLst>
                    <a:path w="49865" h="99988">
                      <a:moveTo>
                        <a:pt x="4048" y="99659"/>
                      </a:moveTo>
                      <a:cubicBezTo>
                        <a:pt x="10949" y="96578"/>
                        <a:pt x="17288" y="92323"/>
                        <a:pt x="22888" y="87263"/>
                      </a:cubicBezTo>
                      <a:cubicBezTo>
                        <a:pt x="28459" y="82225"/>
                        <a:pt x="33283" y="76323"/>
                        <a:pt x="37243" y="69940"/>
                      </a:cubicBezTo>
                      <a:cubicBezTo>
                        <a:pt x="41233" y="63506"/>
                        <a:pt x="44358" y="56488"/>
                        <a:pt x="46501" y="49227"/>
                      </a:cubicBezTo>
                      <a:cubicBezTo>
                        <a:pt x="48628" y="42009"/>
                        <a:pt x="49796" y="34460"/>
                        <a:pt x="49862" y="26932"/>
                      </a:cubicBezTo>
                      <a:cubicBezTo>
                        <a:pt x="49929" y="19397"/>
                        <a:pt x="48887" y="11796"/>
                        <a:pt x="46641" y="4594"/>
                      </a:cubicBezTo>
                      <a:cubicBezTo>
                        <a:pt x="46368" y="3722"/>
                        <a:pt x="46079" y="2858"/>
                        <a:pt x="45769" y="2001"/>
                      </a:cubicBezTo>
                      <a:cubicBezTo>
                        <a:pt x="45296" y="671"/>
                        <a:pt x="43907" y="-356"/>
                        <a:pt x="42444" y="117"/>
                      </a:cubicBezTo>
                      <a:cubicBezTo>
                        <a:pt x="41137" y="538"/>
                        <a:pt x="40051" y="2015"/>
                        <a:pt x="40560" y="3441"/>
                      </a:cubicBezTo>
                      <a:cubicBezTo>
                        <a:pt x="41779" y="6869"/>
                        <a:pt x="42725" y="10392"/>
                        <a:pt x="43383" y="13968"/>
                      </a:cubicBezTo>
                      <a:cubicBezTo>
                        <a:pt x="43545" y="14862"/>
                        <a:pt x="43693" y="15756"/>
                        <a:pt x="43819" y="16649"/>
                      </a:cubicBezTo>
                      <a:cubicBezTo>
                        <a:pt x="43833" y="16775"/>
                        <a:pt x="43929" y="17432"/>
                        <a:pt x="43870" y="17004"/>
                      </a:cubicBezTo>
                      <a:cubicBezTo>
                        <a:pt x="43804" y="16546"/>
                        <a:pt x="43900" y="17255"/>
                        <a:pt x="43915" y="17366"/>
                      </a:cubicBezTo>
                      <a:cubicBezTo>
                        <a:pt x="43974" y="17846"/>
                        <a:pt x="44025" y="18326"/>
                        <a:pt x="44077" y="18806"/>
                      </a:cubicBezTo>
                      <a:cubicBezTo>
                        <a:pt x="44262" y="20609"/>
                        <a:pt x="44380" y="22411"/>
                        <a:pt x="44424" y="24221"/>
                      </a:cubicBezTo>
                      <a:cubicBezTo>
                        <a:pt x="44520" y="27841"/>
                        <a:pt x="44358" y="31475"/>
                        <a:pt x="43937" y="35073"/>
                      </a:cubicBezTo>
                      <a:cubicBezTo>
                        <a:pt x="43915" y="35280"/>
                        <a:pt x="43929" y="36211"/>
                        <a:pt x="43782" y="36336"/>
                      </a:cubicBezTo>
                      <a:cubicBezTo>
                        <a:pt x="43796" y="36321"/>
                        <a:pt x="43878" y="35642"/>
                        <a:pt x="43804" y="36159"/>
                      </a:cubicBezTo>
                      <a:cubicBezTo>
                        <a:pt x="43789" y="36247"/>
                        <a:pt x="43782" y="36336"/>
                        <a:pt x="43767" y="36432"/>
                      </a:cubicBezTo>
                      <a:cubicBezTo>
                        <a:pt x="43730" y="36705"/>
                        <a:pt x="43686" y="36971"/>
                        <a:pt x="43649" y="37237"/>
                      </a:cubicBezTo>
                      <a:cubicBezTo>
                        <a:pt x="43508" y="38139"/>
                        <a:pt x="43353" y="39032"/>
                        <a:pt x="43191" y="39926"/>
                      </a:cubicBezTo>
                      <a:cubicBezTo>
                        <a:pt x="42851" y="41714"/>
                        <a:pt x="42452" y="43487"/>
                        <a:pt x="41994" y="45252"/>
                      </a:cubicBezTo>
                      <a:cubicBezTo>
                        <a:pt x="41085" y="48746"/>
                        <a:pt x="39940" y="52189"/>
                        <a:pt x="38573" y="55535"/>
                      </a:cubicBezTo>
                      <a:cubicBezTo>
                        <a:pt x="38492" y="55735"/>
                        <a:pt x="38410" y="55927"/>
                        <a:pt x="38329" y="56126"/>
                      </a:cubicBezTo>
                      <a:cubicBezTo>
                        <a:pt x="38145" y="56562"/>
                        <a:pt x="38366" y="56045"/>
                        <a:pt x="38388" y="55986"/>
                      </a:cubicBezTo>
                      <a:cubicBezTo>
                        <a:pt x="38351" y="56097"/>
                        <a:pt x="38292" y="56215"/>
                        <a:pt x="38248" y="56318"/>
                      </a:cubicBezTo>
                      <a:cubicBezTo>
                        <a:pt x="38071" y="56739"/>
                        <a:pt x="37886" y="57153"/>
                        <a:pt x="37701" y="57574"/>
                      </a:cubicBezTo>
                      <a:cubicBezTo>
                        <a:pt x="37324" y="58409"/>
                        <a:pt x="36940" y="59229"/>
                        <a:pt x="36541" y="60049"/>
                      </a:cubicBezTo>
                      <a:cubicBezTo>
                        <a:pt x="35743" y="61689"/>
                        <a:pt x="34886" y="63299"/>
                        <a:pt x="33978" y="64880"/>
                      </a:cubicBezTo>
                      <a:cubicBezTo>
                        <a:pt x="33069" y="66461"/>
                        <a:pt x="32108" y="68005"/>
                        <a:pt x="31104" y="69519"/>
                      </a:cubicBezTo>
                      <a:cubicBezTo>
                        <a:pt x="30601" y="70273"/>
                        <a:pt x="30084" y="71026"/>
                        <a:pt x="29552" y="71765"/>
                      </a:cubicBezTo>
                      <a:cubicBezTo>
                        <a:pt x="29308" y="72112"/>
                        <a:pt x="29057" y="72452"/>
                        <a:pt x="28798" y="72792"/>
                      </a:cubicBezTo>
                      <a:cubicBezTo>
                        <a:pt x="28673" y="72962"/>
                        <a:pt x="28547" y="73131"/>
                        <a:pt x="28414" y="73301"/>
                      </a:cubicBezTo>
                      <a:cubicBezTo>
                        <a:pt x="28340" y="73397"/>
                        <a:pt x="28267" y="73493"/>
                        <a:pt x="28193" y="73589"/>
                      </a:cubicBezTo>
                      <a:cubicBezTo>
                        <a:pt x="28141" y="73663"/>
                        <a:pt x="27808" y="74084"/>
                        <a:pt x="28074" y="73752"/>
                      </a:cubicBezTo>
                      <a:cubicBezTo>
                        <a:pt x="28311" y="73442"/>
                        <a:pt x="27919" y="73951"/>
                        <a:pt x="27838" y="74055"/>
                      </a:cubicBezTo>
                      <a:cubicBezTo>
                        <a:pt x="27705" y="74225"/>
                        <a:pt x="27572" y="74387"/>
                        <a:pt x="27439" y="74550"/>
                      </a:cubicBezTo>
                      <a:cubicBezTo>
                        <a:pt x="27136" y="74927"/>
                        <a:pt x="26833" y="75303"/>
                        <a:pt x="26523" y="75673"/>
                      </a:cubicBezTo>
                      <a:cubicBezTo>
                        <a:pt x="25939" y="76367"/>
                        <a:pt x="25348" y="77054"/>
                        <a:pt x="24750" y="77734"/>
                      </a:cubicBezTo>
                      <a:cubicBezTo>
                        <a:pt x="23546" y="79085"/>
                        <a:pt x="22290" y="80393"/>
                        <a:pt x="20989" y="81656"/>
                      </a:cubicBezTo>
                      <a:cubicBezTo>
                        <a:pt x="19711" y="82897"/>
                        <a:pt x="18389" y="84087"/>
                        <a:pt x="17029" y="85232"/>
                      </a:cubicBezTo>
                      <a:cubicBezTo>
                        <a:pt x="16335" y="85815"/>
                        <a:pt x="15611" y="86362"/>
                        <a:pt x="14916" y="86938"/>
                      </a:cubicBezTo>
                      <a:cubicBezTo>
                        <a:pt x="15500" y="86450"/>
                        <a:pt x="14872" y="86968"/>
                        <a:pt x="14746" y="87064"/>
                      </a:cubicBezTo>
                      <a:cubicBezTo>
                        <a:pt x="14576" y="87189"/>
                        <a:pt x="14406" y="87315"/>
                        <a:pt x="14236" y="87440"/>
                      </a:cubicBezTo>
                      <a:cubicBezTo>
                        <a:pt x="13874" y="87714"/>
                        <a:pt x="13505" y="87980"/>
                        <a:pt x="13136" y="88238"/>
                      </a:cubicBezTo>
                      <a:cubicBezTo>
                        <a:pt x="10180" y="90343"/>
                        <a:pt x="7063" y="92220"/>
                        <a:pt x="3804" y="93838"/>
                      </a:cubicBezTo>
                      <a:cubicBezTo>
                        <a:pt x="2984" y="94244"/>
                        <a:pt x="2157" y="94628"/>
                        <a:pt x="1329" y="95005"/>
                      </a:cubicBezTo>
                      <a:cubicBezTo>
                        <a:pt x="36" y="95581"/>
                        <a:pt x="-370" y="97568"/>
                        <a:pt x="361" y="98698"/>
                      </a:cubicBezTo>
                      <a:cubicBezTo>
                        <a:pt x="1226" y="100035"/>
                        <a:pt x="2674" y="100287"/>
                        <a:pt x="4056" y="99666"/>
                      </a:cubicBezTo>
                      <a:lnTo>
                        <a:pt x="4056" y="99666"/>
                      </a:lnTo>
                      <a:close/>
                    </a:path>
                  </a:pathLst>
                </a:custGeom>
                <a:grpFill/>
                <a:ln w="737" cap="flat">
                  <a:noFill/>
                  <a:prstDash val="solid"/>
                  <a:miter/>
                </a:ln>
              </p:spPr>
              <p:txBody>
                <a:bodyPr/>
                <a:lstStyle/>
                <a:p>
                  <a:endParaRPr lang="en-US"/>
                </a:p>
              </p:txBody>
            </p:sp>
            <p:sp>
              <p:nvSpPr>
                <p:cNvPr id="675" name="Freeform 674">
                  <a:extLst>
                    <a:ext uri="{FF2B5EF4-FFF2-40B4-BE49-F238E27FC236}">
                      <a16:creationId xmlns:a16="http://schemas.microsoft.com/office/drawing/2014/main" id="{19406C62-479B-C301-84D6-2E06071CDD97}"/>
                    </a:ext>
                  </a:extLst>
                </p:cNvPr>
                <p:cNvSpPr/>
                <p:nvPr/>
              </p:nvSpPr>
              <p:spPr>
                <a:xfrm>
                  <a:off x="1868244" y="4629059"/>
                  <a:ext cx="43365" cy="64126"/>
                </a:xfrm>
                <a:custGeom>
                  <a:avLst/>
                  <a:gdLst>
                    <a:gd name="csX0" fmla="*/ 36 w 43365"/>
                    <a:gd name="csY0" fmla="*/ 2713 h 64126"/>
                    <a:gd name="csX1" fmla="*/ 8680 w 43365"/>
                    <a:gd name="csY1" fmla="*/ 30821 h 64126"/>
                    <a:gd name="csX2" fmla="*/ 26161 w 43365"/>
                    <a:gd name="csY2" fmla="*/ 53847 h 64126"/>
                    <a:gd name="csX3" fmla="*/ 39326 w 43365"/>
                    <a:gd name="csY3" fmla="*/ 63768 h 64126"/>
                    <a:gd name="csX4" fmla="*/ 43020 w 43365"/>
                    <a:gd name="csY4" fmla="*/ 62800 h 64126"/>
                    <a:gd name="csX5" fmla="*/ 42052 w 43365"/>
                    <a:gd name="csY5" fmla="*/ 59107 h 64126"/>
                    <a:gd name="csX6" fmla="*/ 36238 w 43365"/>
                    <a:gd name="csY6" fmla="*/ 55229 h 64126"/>
                    <a:gd name="csX7" fmla="*/ 34923 w 43365"/>
                    <a:gd name="csY7" fmla="*/ 54239 h 64126"/>
                    <a:gd name="csX8" fmla="*/ 34657 w 43365"/>
                    <a:gd name="csY8" fmla="*/ 54032 h 64126"/>
                    <a:gd name="csX9" fmla="*/ 33852 w 43365"/>
                    <a:gd name="csY9" fmla="*/ 53389 h 64126"/>
                    <a:gd name="csX10" fmla="*/ 31192 w 43365"/>
                    <a:gd name="csY10" fmla="*/ 51129 h 64126"/>
                    <a:gd name="csX11" fmla="*/ 21602 w 43365"/>
                    <a:gd name="csY11" fmla="*/ 40994 h 64126"/>
                    <a:gd name="csX12" fmla="*/ 21092 w 43365"/>
                    <a:gd name="csY12" fmla="*/ 40344 h 64126"/>
                    <a:gd name="csX13" fmla="*/ 21137 w 43365"/>
                    <a:gd name="csY13" fmla="*/ 40403 h 64126"/>
                    <a:gd name="csX14" fmla="*/ 20885 w 43365"/>
                    <a:gd name="csY14" fmla="*/ 40078 h 64126"/>
                    <a:gd name="csX15" fmla="*/ 19785 w 43365"/>
                    <a:gd name="csY15" fmla="*/ 38593 h 64126"/>
                    <a:gd name="csX16" fmla="*/ 17797 w 43365"/>
                    <a:gd name="csY16" fmla="*/ 35719 h 64126"/>
                    <a:gd name="csX17" fmla="*/ 14199 w 43365"/>
                    <a:gd name="csY17" fmla="*/ 29728 h 64126"/>
                    <a:gd name="csX18" fmla="*/ 11163 w 43365"/>
                    <a:gd name="csY18" fmla="*/ 23553 h 64126"/>
                    <a:gd name="csX19" fmla="*/ 10793 w 43365"/>
                    <a:gd name="csY19" fmla="*/ 22703 h 64126"/>
                    <a:gd name="csX20" fmla="*/ 10823 w 43365"/>
                    <a:gd name="csY20" fmla="*/ 22777 h 64126"/>
                    <a:gd name="csX21" fmla="*/ 10668 w 43365"/>
                    <a:gd name="csY21" fmla="*/ 22400 h 64126"/>
                    <a:gd name="csX22" fmla="*/ 10017 w 43365"/>
                    <a:gd name="csY22" fmla="*/ 20775 h 64126"/>
                    <a:gd name="csX23" fmla="*/ 8828 w 43365"/>
                    <a:gd name="csY23" fmla="*/ 17488 h 64126"/>
                    <a:gd name="csX24" fmla="*/ 6708 w 43365"/>
                    <a:gd name="csY24" fmla="*/ 9982 h 64126"/>
                    <a:gd name="csX25" fmla="*/ 5932 w 43365"/>
                    <a:gd name="csY25" fmla="*/ 6156 h 64126"/>
                    <a:gd name="csX26" fmla="*/ 5621 w 43365"/>
                    <a:gd name="csY26" fmla="*/ 4228 h 64126"/>
                    <a:gd name="csX27" fmla="*/ 5562 w 43365"/>
                    <a:gd name="csY27" fmla="*/ 3822 h 64126"/>
                    <a:gd name="csX28" fmla="*/ 5548 w 43365"/>
                    <a:gd name="csY28" fmla="*/ 3725 h 64126"/>
                    <a:gd name="csX29" fmla="*/ 5422 w 43365"/>
                    <a:gd name="csY29" fmla="*/ 2706 h 64126"/>
                    <a:gd name="csX30" fmla="*/ 2718 w 43365"/>
                    <a:gd name="csY30" fmla="*/ 2 h 64126"/>
                    <a:gd name="csX31" fmla="*/ 14 w 43365"/>
                    <a:gd name="csY31" fmla="*/ 2706 h 64126"/>
                    <a:gd name="csX32" fmla="*/ 14 w 43365"/>
                    <a:gd name="csY32" fmla="*/ 2706 h 641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Lst>
                  <a:rect l="l" t="t" r="r" b="b"/>
                  <a:pathLst>
                    <a:path w="43365" h="64126">
                      <a:moveTo>
                        <a:pt x="36" y="2713"/>
                      </a:moveTo>
                      <a:cubicBezTo>
                        <a:pt x="1218" y="12538"/>
                        <a:pt x="4144" y="22023"/>
                        <a:pt x="8680" y="30821"/>
                      </a:cubicBezTo>
                      <a:cubicBezTo>
                        <a:pt x="13106" y="39413"/>
                        <a:pt x="19068" y="47280"/>
                        <a:pt x="26161" y="53847"/>
                      </a:cubicBezTo>
                      <a:cubicBezTo>
                        <a:pt x="30194" y="57585"/>
                        <a:pt x="34620" y="60924"/>
                        <a:pt x="39326" y="63768"/>
                      </a:cubicBezTo>
                      <a:cubicBezTo>
                        <a:pt x="40538" y="64499"/>
                        <a:pt x="42348" y="64078"/>
                        <a:pt x="43020" y="62800"/>
                      </a:cubicBezTo>
                      <a:cubicBezTo>
                        <a:pt x="43715" y="61493"/>
                        <a:pt x="43345" y="59882"/>
                        <a:pt x="42052" y="59107"/>
                      </a:cubicBezTo>
                      <a:cubicBezTo>
                        <a:pt x="40058" y="57903"/>
                        <a:pt x="38115" y="56610"/>
                        <a:pt x="36238" y="55229"/>
                      </a:cubicBezTo>
                      <a:cubicBezTo>
                        <a:pt x="35795" y="54904"/>
                        <a:pt x="35351" y="54586"/>
                        <a:pt x="34923" y="54239"/>
                      </a:cubicBezTo>
                      <a:cubicBezTo>
                        <a:pt x="35433" y="54645"/>
                        <a:pt x="34797" y="54135"/>
                        <a:pt x="34657" y="54032"/>
                      </a:cubicBezTo>
                      <a:cubicBezTo>
                        <a:pt x="34391" y="53818"/>
                        <a:pt x="34118" y="53603"/>
                        <a:pt x="33852" y="53389"/>
                      </a:cubicBezTo>
                      <a:cubicBezTo>
                        <a:pt x="32950" y="52658"/>
                        <a:pt x="32064" y="51904"/>
                        <a:pt x="31192" y="51129"/>
                      </a:cubicBezTo>
                      <a:cubicBezTo>
                        <a:pt x="27712" y="48034"/>
                        <a:pt x="24498" y="44635"/>
                        <a:pt x="21602" y="40994"/>
                      </a:cubicBezTo>
                      <a:cubicBezTo>
                        <a:pt x="21432" y="40787"/>
                        <a:pt x="21233" y="40573"/>
                        <a:pt x="21092" y="40344"/>
                      </a:cubicBezTo>
                      <a:cubicBezTo>
                        <a:pt x="21137" y="40417"/>
                        <a:pt x="21440" y="40794"/>
                        <a:pt x="21137" y="40403"/>
                      </a:cubicBezTo>
                      <a:cubicBezTo>
                        <a:pt x="21055" y="40292"/>
                        <a:pt x="20967" y="40188"/>
                        <a:pt x="20885" y="40078"/>
                      </a:cubicBezTo>
                      <a:cubicBezTo>
                        <a:pt x="20516" y="39583"/>
                        <a:pt x="20147" y="39088"/>
                        <a:pt x="19785" y="38593"/>
                      </a:cubicBezTo>
                      <a:cubicBezTo>
                        <a:pt x="19105" y="37647"/>
                        <a:pt x="18440" y="36687"/>
                        <a:pt x="17797" y="35719"/>
                      </a:cubicBezTo>
                      <a:cubicBezTo>
                        <a:pt x="16512" y="33776"/>
                        <a:pt x="15315" y="31774"/>
                        <a:pt x="14199" y="29728"/>
                      </a:cubicBezTo>
                      <a:cubicBezTo>
                        <a:pt x="13098" y="27711"/>
                        <a:pt x="12086" y="25650"/>
                        <a:pt x="11163" y="23553"/>
                      </a:cubicBezTo>
                      <a:cubicBezTo>
                        <a:pt x="11037" y="23272"/>
                        <a:pt x="10904" y="22991"/>
                        <a:pt x="10793" y="22703"/>
                      </a:cubicBezTo>
                      <a:cubicBezTo>
                        <a:pt x="10823" y="22784"/>
                        <a:pt x="11015" y="23235"/>
                        <a:pt x="10823" y="22777"/>
                      </a:cubicBezTo>
                      <a:cubicBezTo>
                        <a:pt x="10771" y="22651"/>
                        <a:pt x="10719" y="22526"/>
                        <a:pt x="10668" y="22400"/>
                      </a:cubicBezTo>
                      <a:cubicBezTo>
                        <a:pt x="10446" y="21861"/>
                        <a:pt x="10232" y="21322"/>
                        <a:pt x="10017" y="20775"/>
                      </a:cubicBezTo>
                      <a:cubicBezTo>
                        <a:pt x="9596" y="19689"/>
                        <a:pt x="9205" y="18596"/>
                        <a:pt x="8828" y="17488"/>
                      </a:cubicBezTo>
                      <a:cubicBezTo>
                        <a:pt x="8000" y="15020"/>
                        <a:pt x="7291" y="12516"/>
                        <a:pt x="6708" y="9982"/>
                      </a:cubicBezTo>
                      <a:cubicBezTo>
                        <a:pt x="6419" y="8712"/>
                        <a:pt x="6161" y="7441"/>
                        <a:pt x="5932" y="6156"/>
                      </a:cubicBezTo>
                      <a:cubicBezTo>
                        <a:pt x="5821" y="5513"/>
                        <a:pt x="5718" y="4870"/>
                        <a:pt x="5621" y="4228"/>
                      </a:cubicBezTo>
                      <a:cubicBezTo>
                        <a:pt x="5599" y="4095"/>
                        <a:pt x="5585" y="3954"/>
                        <a:pt x="5562" y="3822"/>
                      </a:cubicBezTo>
                      <a:cubicBezTo>
                        <a:pt x="5548" y="3703"/>
                        <a:pt x="5437" y="2994"/>
                        <a:pt x="5548" y="3725"/>
                      </a:cubicBezTo>
                      <a:cubicBezTo>
                        <a:pt x="5496" y="3386"/>
                        <a:pt x="5459" y="3046"/>
                        <a:pt x="5422" y="2706"/>
                      </a:cubicBezTo>
                      <a:cubicBezTo>
                        <a:pt x="5252" y="1310"/>
                        <a:pt x="4299" y="-64"/>
                        <a:pt x="2718" y="2"/>
                      </a:cubicBezTo>
                      <a:cubicBezTo>
                        <a:pt x="1395" y="61"/>
                        <a:pt x="-163" y="1199"/>
                        <a:pt x="14" y="2706"/>
                      </a:cubicBezTo>
                      <a:lnTo>
                        <a:pt x="14" y="2706"/>
                      </a:lnTo>
                      <a:close/>
                    </a:path>
                  </a:pathLst>
                </a:custGeom>
                <a:grpFill/>
                <a:ln w="737" cap="flat">
                  <a:noFill/>
                  <a:prstDash val="solid"/>
                  <a:miter/>
                </a:ln>
              </p:spPr>
              <p:txBody>
                <a:bodyPr/>
                <a:lstStyle/>
                <a:p>
                  <a:endParaRPr lang="en-US"/>
                </a:p>
              </p:txBody>
            </p:sp>
            <p:sp>
              <p:nvSpPr>
                <p:cNvPr id="676" name="Freeform 675">
                  <a:extLst>
                    <a:ext uri="{FF2B5EF4-FFF2-40B4-BE49-F238E27FC236}">
                      <a16:creationId xmlns:a16="http://schemas.microsoft.com/office/drawing/2014/main" id="{5C195105-E23A-59D5-25A2-C76E7D4F81DF}"/>
                    </a:ext>
                  </a:extLst>
                </p:cNvPr>
                <p:cNvSpPr/>
                <p:nvPr/>
              </p:nvSpPr>
              <p:spPr>
                <a:xfrm>
                  <a:off x="1937733" y="4393990"/>
                  <a:ext cx="92585" cy="58846"/>
                </a:xfrm>
                <a:custGeom>
                  <a:avLst/>
                  <a:gdLst>
                    <a:gd name="csX0" fmla="*/ 5604 w 92585"/>
                    <a:gd name="csY0" fmla="*/ 56140 h 58846"/>
                    <a:gd name="csX1" fmla="*/ 5456 w 92585"/>
                    <a:gd name="csY1" fmla="*/ 50098 h 58846"/>
                    <a:gd name="csX2" fmla="*/ 5685 w 92585"/>
                    <a:gd name="csY2" fmla="*/ 47091 h 58846"/>
                    <a:gd name="csX3" fmla="*/ 5766 w 92585"/>
                    <a:gd name="csY3" fmla="*/ 46412 h 58846"/>
                    <a:gd name="csX4" fmla="*/ 5818 w 92585"/>
                    <a:gd name="csY4" fmla="*/ 46027 h 58846"/>
                    <a:gd name="csX5" fmla="*/ 5803 w 92585"/>
                    <a:gd name="csY5" fmla="*/ 46168 h 58846"/>
                    <a:gd name="csX6" fmla="*/ 6047 w 92585"/>
                    <a:gd name="csY6" fmla="*/ 44631 h 58846"/>
                    <a:gd name="csX7" fmla="*/ 7458 w 92585"/>
                    <a:gd name="csY7" fmla="*/ 38766 h 58846"/>
                    <a:gd name="csX8" fmla="*/ 8426 w 92585"/>
                    <a:gd name="csY8" fmla="*/ 35900 h 58846"/>
                    <a:gd name="csX9" fmla="*/ 8958 w 92585"/>
                    <a:gd name="csY9" fmla="*/ 34533 h 58846"/>
                    <a:gd name="csX10" fmla="*/ 9120 w 92585"/>
                    <a:gd name="csY10" fmla="*/ 34134 h 58846"/>
                    <a:gd name="csX11" fmla="*/ 9179 w 92585"/>
                    <a:gd name="csY11" fmla="*/ 34009 h 58846"/>
                    <a:gd name="csX12" fmla="*/ 9379 w 92585"/>
                    <a:gd name="csY12" fmla="*/ 33558 h 58846"/>
                    <a:gd name="csX13" fmla="*/ 15474 w 92585"/>
                    <a:gd name="csY13" fmla="*/ 23231 h 58846"/>
                    <a:gd name="csX14" fmla="*/ 15652 w 92585"/>
                    <a:gd name="csY14" fmla="*/ 23002 h 58846"/>
                    <a:gd name="csX15" fmla="*/ 16080 w 92585"/>
                    <a:gd name="csY15" fmla="*/ 22470 h 58846"/>
                    <a:gd name="csX16" fmla="*/ 17077 w 92585"/>
                    <a:gd name="csY16" fmla="*/ 21273 h 58846"/>
                    <a:gd name="csX17" fmla="*/ 19117 w 92585"/>
                    <a:gd name="csY17" fmla="*/ 19042 h 58846"/>
                    <a:gd name="csX18" fmla="*/ 23564 w 92585"/>
                    <a:gd name="csY18" fmla="*/ 14964 h 58846"/>
                    <a:gd name="csX19" fmla="*/ 24096 w 92585"/>
                    <a:gd name="csY19" fmla="*/ 14536 h 58846"/>
                    <a:gd name="csX20" fmla="*/ 24008 w 92585"/>
                    <a:gd name="csY20" fmla="*/ 14603 h 58846"/>
                    <a:gd name="csX21" fmla="*/ 24318 w 92585"/>
                    <a:gd name="csY21" fmla="*/ 14366 h 58846"/>
                    <a:gd name="csX22" fmla="*/ 25574 w 92585"/>
                    <a:gd name="csY22" fmla="*/ 13450 h 58846"/>
                    <a:gd name="csX23" fmla="*/ 28093 w 92585"/>
                    <a:gd name="csY23" fmla="*/ 11788 h 58846"/>
                    <a:gd name="csX24" fmla="*/ 33435 w 92585"/>
                    <a:gd name="csY24" fmla="*/ 8974 h 58846"/>
                    <a:gd name="csX25" fmla="*/ 34063 w 92585"/>
                    <a:gd name="csY25" fmla="*/ 8700 h 58846"/>
                    <a:gd name="csX26" fmla="*/ 34321 w 92585"/>
                    <a:gd name="csY26" fmla="*/ 8604 h 58846"/>
                    <a:gd name="csX27" fmla="*/ 35769 w 92585"/>
                    <a:gd name="csY27" fmla="*/ 8058 h 58846"/>
                    <a:gd name="csX28" fmla="*/ 38621 w 92585"/>
                    <a:gd name="csY28" fmla="*/ 7142 h 58846"/>
                    <a:gd name="csX29" fmla="*/ 44362 w 92585"/>
                    <a:gd name="csY29" fmla="*/ 5886 h 58846"/>
                    <a:gd name="csX30" fmla="*/ 45123 w 92585"/>
                    <a:gd name="csY30" fmla="*/ 5775 h 58846"/>
                    <a:gd name="csX31" fmla="*/ 44975 w 92585"/>
                    <a:gd name="csY31" fmla="*/ 5797 h 58846"/>
                    <a:gd name="csX32" fmla="*/ 45263 w 92585"/>
                    <a:gd name="csY32" fmla="*/ 5760 h 58846"/>
                    <a:gd name="csX33" fmla="*/ 46896 w 92585"/>
                    <a:gd name="csY33" fmla="*/ 5590 h 58846"/>
                    <a:gd name="csX34" fmla="*/ 49785 w 92585"/>
                    <a:gd name="csY34" fmla="*/ 5428 h 58846"/>
                    <a:gd name="csX35" fmla="*/ 55769 w 92585"/>
                    <a:gd name="csY35" fmla="*/ 5620 h 58846"/>
                    <a:gd name="csX36" fmla="*/ 57210 w 92585"/>
                    <a:gd name="csY36" fmla="*/ 5768 h 58846"/>
                    <a:gd name="csX37" fmla="*/ 57882 w 92585"/>
                    <a:gd name="csY37" fmla="*/ 5849 h 58846"/>
                    <a:gd name="csX38" fmla="*/ 58215 w 92585"/>
                    <a:gd name="csY38" fmla="*/ 5900 h 58846"/>
                    <a:gd name="csX39" fmla="*/ 61163 w 92585"/>
                    <a:gd name="csY39" fmla="*/ 6440 h 58846"/>
                    <a:gd name="csX40" fmla="*/ 66947 w 92585"/>
                    <a:gd name="csY40" fmla="*/ 8021 h 58846"/>
                    <a:gd name="csX41" fmla="*/ 69762 w 92585"/>
                    <a:gd name="csY41" fmla="*/ 9055 h 58846"/>
                    <a:gd name="csX42" fmla="*/ 70390 w 92585"/>
                    <a:gd name="csY42" fmla="*/ 9313 h 58846"/>
                    <a:gd name="csX43" fmla="*/ 70634 w 92585"/>
                    <a:gd name="csY43" fmla="*/ 9424 h 58846"/>
                    <a:gd name="csX44" fmla="*/ 72038 w 92585"/>
                    <a:gd name="csY44" fmla="*/ 10067 h 58846"/>
                    <a:gd name="csX45" fmla="*/ 77284 w 92585"/>
                    <a:gd name="csY45" fmla="*/ 12948 h 58846"/>
                    <a:gd name="csX46" fmla="*/ 79685 w 92585"/>
                    <a:gd name="csY46" fmla="*/ 14558 h 58846"/>
                    <a:gd name="csX47" fmla="*/ 80845 w 92585"/>
                    <a:gd name="csY47" fmla="*/ 15415 h 58846"/>
                    <a:gd name="csX48" fmla="*/ 80756 w 92585"/>
                    <a:gd name="csY48" fmla="*/ 15349 h 58846"/>
                    <a:gd name="csX49" fmla="*/ 81059 w 92585"/>
                    <a:gd name="csY49" fmla="*/ 15585 h 58846"/>
                    <a:gd name="csX50" fmla="*/ 81731 w 92585"/>
                    <a:gd name="csY50" fmla="*/ 16132 h 58846"/>
                    <a:gd name="csX51" fmla="*/ 86024 w 92585"/>
                    <a:gd name="csY51" fmla="*/ 20150 h 58846"/>
                    <a:gd name="csX52" fmla="*/ 88004 w 92585"/>
                    <a:gd name="csY52" fmla="*/ 22403 h 58846"/>
                    <a:gd name="csX53" fmla="*/ 91823 w 92585"/>
                    <a:gd name="csY53" fmla="*/ 22403 h 58846"/>
                    <a:gd name="csX54" fmla="*/ 91823 w 92585"/>
                    <a:gd name="csY54" fmla="*/ 18584 h 58846"/>
                    <a:gd name="csX55" fmla="*/ 71188 w 92585"/>
                    <a:gd name="csY55" fmla="*/ 3847 h 58846"/>
                    <a:gd name="csX56" fmla="*/ 46586 w 92585"/>
                    <a:gd name="csY56" fmla="*/ 212 h 58846"/>
                    <a:gd name="csX57" fmla="*/ 22663 w 92585"/>
                    <a:gd name="csY57" fmla="*/ 8900 h 58846"/>
                    <a:gd name="csX58" fmla="*/ 5951 w 92585"/>
                    <a:gd name="csY58" fmla="*/ 28195 h 58846"/>
                    <a:gd name="csX59" fmla="*/ 11 w 92585"/>
                    <a:gd name="csY59" fmla="*/ 53023 h 58846"/>
                    <a:gd name="csX60" fmla="*/ 188 w 92585"/>
                    <a:gd name="csY60" fmla="*/ 56140 h 58846"/>
                    <a:gd name="csX61" fmla="*/ 2892 w 92585"/>
                    <a:gd name="csY61" fmla="*/ 58844 h 58846"/>
                    <a:gd name="csX62" fmla="*/ 5596 w 92585"/>
                    <a:gd name="csY62" fmla="*/ 56140 h 58846"/>
                    <a:gd name="csX63" fmla="*/ 5596 w 92585"/>
                    <a:gd name="csY63" fmla="*/ 56140 h 588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Lst>
                  <a:rect l="l" t="t" r="r" b="b"/>
                  <a:pathLst>
                    <a:path w="92585" h="58846">
                      <a:moveTo>
                        <a:pt x="5604" y="56140"/>
                      </a:moveTo>
                      <a:cubicBezTo>
                        <a:pt x="5426" y="54131"/>
                        <a:pt x="5375" y="52114"/>
                        <a:pt x="5456" y="50098"/>
                      </a:cubicBezTo>
                      <a:cubicBezTo>
                        <a:pt x="5500" y="49093"/>
                        <a:pt x="5574" y="48088"/>
                        <a:pt x="5685" y="47091"/>
                      </a:cubicBezTo>
                      <a:cubicBezTo>
                        <a:pt x="5707" y="46862"/>
                        <a:pt x="5737" y="46641"/>
                        <a:pt x="5766" y="46412"/>
                      </a:cubicBezTo>
                      <a:cubicBezTo>
                        <a:pt x="5781" y="46286"/>
                        <a:pt x="5788" y="46153"/>
                        <a:pt x="5818" y="46027"/>
                      </a:cubicBezTo>
                      <a:cubicBezTo>
                        <a:pt x="5685" y="46670"/>
                        <a:pt x="5774" y="46323"/>
                        <a:pt x="5803" y="46168"/>
                      </a:cubicBezTo>
                      <a:cubicBezTo>
                        <a:pt x="5884" y="45658"/>
                        <a:pt x="5958" y="45141"/>
                        <a:pt x="6047" y="44631"/>
                      </a:cubicBezTo>
                      <a:cubicBezTo>
                        <a:pt x="6394" y="42652"/>
                        <a:pt x="6867" y="40687"/>
                        <a:pt x="7458" y="38766"/>
                      </a:cubicBezTo>
                      <a:cubicBezTo>
                        <a:pt x="7754" y="37806"/>
                        <a:pt x="8079" y="36845"/>
                        <a:pt x="8426" y="35900"/>
                      </a:cubicBezTo>
                      <a:cubicBezTo>
                        <a:pt x="8596" y="35442"/>
                        <a:pt x="8773" y="34991"/>
                        <a:pt x="8958" y="34533"/>
                      </a:cubicBezTo>
                      <a:cubicBezTo>
                        <a:pt x="8995" y="34437"/>
                        <a:pt x="9276" y="33772"/>
                        <a:pt x="9120" y="34134"/>
                      </a:cubicBezTo>
                      <a:cubicBezTo>
                        <a:pt x="8973" y="34489"/>
                        <a:pt x="9135" y="34097"/>
                        <a:pt x="9179" y="34009"/>
                      </a:cubicBezTo>
                      <a:cubicBezTo>
                        <a:pt x="9246" y="33861"/>
                        <a:pt x="9312" y="33713"/>
                        <a:pt x="9379" y="33558"/>
                      </a:cubicBezTo>
                      <a:cubicBezTo>
                        <a:pt x="11004" y="29901"/>
                        <a:pt x="13058" y="26429"/>
                        <a:pt x="15474" y="23231"/>
                      </a:cubicBezTo>
                      <a:cubicBezTo>
                        <a:pt x="15881" y="22691"/>
                        <a:pt x="15230" y="23534"/>
                        <a:pt x="15652" y="23002"/>
                      </a:cubicBezTo>
                      <a:cubicBezTo>
                        <a:pt x="15792" y="22824"/>
                        <a:pt x="15932" y="22647"/>
                        <a:pt x="16080" y="22470"/>
                      </a:cubicBezTo>
                      <a:cubicBezTo>
                        <a:pt x="16405" y="22064"/>
                        <a:pt x="16738" y="21665"/>
                        <a:pt x="17077" y="21273"/>
                      </a:cubicBezTo>
                      <a:cubicBezTo>
                        <a:pt x="17735" y="20512"/>
                        <a:pt x="18415" y="19766"/>
                        <a:pt x="19117" y="19042"/>
                      </a:cubicBezTo>
                      <a:cubicBezTo>
                        <a:pt x="20520" y="17594"/>
                        <a:pt x="22005" y="16235"/>
                        <a:pt x="23564" y="14964"/>
                      </a:cubicBezTo>
                      <a:cubicBezTo>
                        <a:pt x="23742" y="14824"/>
                        <a:pt x="23919" y="14684"/>
                        <a:pt x="24096" y="14536"/>
                      </a:cubicBezTo>
                      <a:cubicBezTo>
                        <a:pt x="24480" y="14233"/>
                        <a:pt x="24074" y="14573"/>
                        <a:pt x="24008" y="14603"/>
                      </a:cubicBezTo>
                      <a:cubicBezTo>
                        <a:pt x="24104" y="14558"/>
                        <a:pt x="24229" y="14433"/>
                        <a:pt x="24318" y="14366"/>
                      </a:cubicBezTo>
                      <a:cubicBezTo>
                        <a:pt x="24732" y="14056"/>
                        <a:pt x="25153" y="13746"/>
                        <a:pt x="25574" y="13450"/>
                      </a:cubicBezTo>
                      <a:cubicBezTo>
                        <a:pt x="26394" y="12874"/>
                        <a:pt x="27236" y="12320"/>
                        <a:pt x="28093" y="11788"/>
                      </a:cubicBezTo>
                      <a:cubicBezTo>
                        <a:pt x="29807" y="10732"/>
                        <a:pt x="31595" y="9793"/>
                        <a:pt x="33435" y="8974"/>
                      </a:cubicBezTo>
                      <a:cubicBezTo>
                        <a:pt x="33642" y="8885"/>
                        <a:pt x="33849" y="8781"/>
                        <a:pt x="34063" y="8700"/>
                      </a:cubicBezTo>
                      <a:cubicBezTo>
                        <a:pt x="33376" y="8966"/>
                        <a:pt x="34181" y="8656"/>
                        <a:pt x="34321" y="8604"/>
                      </a:cubicBezTo>
                      <a:cubicBezTo>
                        <a:pt x="34802" y="8412"/>
                        <a:pt x="35282" y="8227"/>
                        <a:pt x="35769" y="8058"/>
                      </a:cubicBezTo>
                      <a:cubicBezTo>
                        <a:pt x="36708" y="7718"/>
                        <a:pt x="37661" y="7415"/>
                        <a:pt x="38621" y="7142"/>
                      </a:cubicBezTo>
                      <a:cubicBezTo>
                        <a:pt x="40505" y="6602"/>
                        <a:pt x="42426" y="6181"/>
                        <a:pt x="44362" y="5886"/>
                      </a:cubicBezTo>
                      <a:cubicBezTo>
                        <a:pt x="44613" y="5849"/>
                        <a:pt x="44872" y="5782"/>
                        <a:pt x="45123" y="5775"/>
                      </a:cubicBezTo>
                      <a:cubicBezTo>
                        <a:pt x="45056" y="5775"/>
                        <a:pt x="44487" y="5856"/>
                        <a:pt x="44975" y="5797"/>
                      </a:cubicBezTo>
                      <a:cubicBezTo>
                        <a:pt x="45071" y="5782"/>
                        <a:pt x="45167" y="5775"/>
                        <a:pt x="45263" y="5760"/>
                      </a:cubicBezTo>
                      <a:cubicBezTo>
                        <a:pt x="45803" y="5694"/>
                        <a:pt x="46349" y="5642"/>
                        <a:pt x="46896" y="5590"/>
                      </a:cubicBezTo>
                      <a:cubicBezTo>
                        <a:pt x="47856" y="5509"/>
                        <a:pt x="48824" y="5450"/>
                        <a:pt x="49785" y="5428"/>
                      </a:cubicBezTo>
                      <a:cubicBezTo>
                        <a:pt x="51780" y="5376"/>
                        <a:pt x="53782" y="5435"/>
                        <a:pt x="55769" y="5620"/>
                      </a:cubicBezTo>
                      <a:cubicBezTo>
                        <a:pt x="56249" y="5664"/>
                        <a:pt x="56730" y="5716"/>
                        <a:pt x="57210" y="5768"/>
                      </a:cubicBezTo>
                      <a:cubicBezTo>
                        <a:pt x="57432" y="5797"/>
                        <a:pt x="57661" y="5827"/>
                        <a:pt x="57882" y="5849"/>
                      </a:cubicBezTo>
                      <a:cubicBezTo>
                        <a:pt x="57121" y="5775"/>
                        <a:pt x="58008" y="5871"/>
                        <a:pt x="58215" y="5900"/>
                      </a:cubicBezTo>
                      <a:cubicBezTo>
                        <a:pt x="59205" y="6048"/>
                        <a:pt x="60187" y="6233"/>
                        <a:pt x="61163" y="6440"/>
                      </a:cubicBezTo>
                      <a:cubicBezTo>
                        <a:pt x="63120" y="6853"/>
                        <a:pt x="65056" y="7385"/>
                        <a:pt x="66947" y="8021"/>
                      </a:cubicBezTo>
                      <a:cubicBezTo>
                        <a:pt x="67893" y="8338"/>
                        <a:pt x="68831" y="8685"/>
                        <a:pt x="69762" y="9055"/>
                      </a:cubicBezTo>
                      <a:cubicBezTo>
                        <a:pt x="69969" y="9136"/>
                        <a:pt x="70191" y="9210"/>
                        <a:pt x="70390" y="9313"/>
                      </a:cubicBezTo>
                      <a:cubicBezTo>
                        <a:pt x="69740" y="8981"/>
                        <a:pt x="70486" y="9358"/>
                        <a:pt x="70634" y="9424"/>
                      </a:cubicBezTo>
                      <a:cubicBezTo>
                        <a:pt x="71107" y="9631"/>
                        <a:pt x="71572" y="9845"/>
                        <a:pt x="72038" y="10067"/>
                      </a:cubicBezTo>
                      <a:cubicBezTo>
                        <a:pt x="73841" y="10924"/>
                        <a:pt x="75592" y="11884"/>
                        <a:pt x="77284" y="12948"/>
                      </a:cubicBezTo>
                      <a:cubicBezTo>
                        <a:pt x="78096" y="13465"/>
                        <a:pt x="78902" y="13997"/>
                        <a:pt x="79685" y="14558"/>
                      </a:cubicBezTo>
                      <a:cubicBezTo>
                        <a:pt x="80076" y="14839"/>
                        <a:pt x="80460" y="15127"/>
                        <a:pt x="80845" y="15415"/>
                      </a:cubicBezTo>
                      <a:cubicBezTo>
                        <a:pt x="81148" y="15637"/>
                        <a:pt x="80460" y="15112"/>
                        <a:pt x="80756" y="15349"/>
                      </a:cubicBezTo>
                      <a:cubicBezTo>
                        <a:pt x="80859" y="15430"/>
                        <a:pt x="80955" y="15504"/>
                        <a:pt x="81059" y="15585"/>
                      </a:cubicBezTo>
                      <a:cubicBezTo>
                        <a:pt x="81288" y="15762"/>
                        <a:pt x="81510" y="15947"/>
                        <a:pt x="81731" y="16132"/>
                      </a:cubicBezTo>
                      <a:cubicBezTo>
                        <a:pt x="83246" y="17380"/>
                        <a:pt x="84679" y="18725"/>
                        <a:pt x="86024" y="20150"/>
                      </a:cubicBezTo>
                      <a:cubicBezTo>
                        <a:pt x="86711" y="20882"/>
                        <a:pt x="87368" y="21635"/>
                        <a:pt x="88004" y="22403"/>
                      </a:cubicBezTo>
                      <a:cubicBezTo>
                        <a:pt x="88905" y="23497"/>
                        <a:pt x="90900" y="23408"/>
                        <a:pt x="91823" y="22403"/>
                      </a:cubicBezTo>
                      <a:cubicBezTo>
                        <a:pt x="92895" y="21236"/>
                        <a:pt x="92784" y="19751"/>
                        <a:pt x="91823" y="18584"/>
                      </a:cubicBezTo>
                      <a:cubicBezTo>
                        <a:pt x="86364" y="11951"/>
                        <a:pt x="79131" y="7031"/>
                        <a:pt x="71188" y="3847"/>
                      </a:cubicBezTo>
                      <a:cubicBezTo>
                        <a:pt x="63460" y="752"/>
                        <a:pt x="54883" y="-548"/>
                        <a:pt x="46586" y="212"/>
                      </a:cubicBezTo>
                      <a:cubicBezTo>
                        <a:pt x="38001" y="1003"/>
                        <a:pt x="29711" y="3891"/>
                        <a:pt x="22663" y="8900"/>
                      </a:cubicBezTo>
                      <a:cubicBezTo>
                        <a:pt x="15659" y="13879"/>
                        <a:pt x="9881" y="20549"/>
                        <a:pt x="5951" y="28195"/>
                      </a:cubicBezTo>
                      <a:cubicBezTo>
                        <a:pt x="2028" y="35833"/>
                        <a:pt x="-174" y="44410"/>
                        <a:pt x="11" y="53023"/>
                      </a:cubicBezTo>
                      <a:cubicBezTo>
                        <a:pt x="33" y="54065"/>
                        <a:pt x="92" y="55106"/>
                        <a:pt x="188" y="56140"/>
                      </a:cubicBezTo>
                      <a:cubicBezTo>
                        <a:pt x="314" y="57544"/>
                        <a:pt x="1341" y="58911"/>
                        <a:pt x="2892" y="58844"/>
                      </a:cubicBezTo>
                      <a:cubicBezTo>
                        <a:pt x="4244" y="58785"/>
                        <a:pt x="5729" y="57647"/>
                        <a:pt x="5596" y="56140"/>
                      </a:cubicBezTo>
                      <a:lnTo>
                        <a:pt x="5596" y="56140"/>
                      </a:lnTo>
                      <a:close/>
                    </a:path>
                  </a:pathLst>
                </a:custGeom>
                <a:grpFill/>
                <a:ln w="737" cap="flat">
                  <a:noFill/>
                  <a:prstDash val="solid"/>
                  <a:miter/>
                </a:ln>
              </p:spPr>
              <p:txBody>
                <a:bodyPr/>
                <a:lstStyle/>
                <a:p>
                  <a:endParaRPr lang="en-US"/>
                </a:p>
              </p:txBody>
            </p:sp>
            <p:sp>
              <p:nvSpPr>
                <p:cNvPr id="677" name="Freeform 676">
                  <a:extLst>
                    <a:ext uri="{FF2B5EF4-FFF2-40B4-BE49-F238E27FC236}">
                      <a16:creationId xmlns:a16="http://schemas.microsoft.com/office/drawing/2014/main" id="{FE7DA2F2-0907-BC10-25C0-9F56CA0A86EC}"/>
                    </a:ext>
                  </a:extLst>
                </p:cNvPr>
                <p:cNvSpPr/>
                <p:nvPr/>
              </p:nvSpPr>
              <p:spPr>
                <a:xfrm>
                  <a:off x="2010227" y="4343142"/>
                  <a:ext cx="104665" cy="61766"/>
                </a:xfrm>
                <a:custGeom>
                  <a:avLst/>
                  <a:gdLst>
                    <a:gd name="csX0" fmla="*/ 5418 w 104665"/>
                    <a:gd name="csY0" fmla="*/ 59076 h 61766"/>
                    <a:gd name="csX1" fmla="*/ 5640 w 104665"/>
                    <a:gd name="csY1" fmla="*/ 56320 h 61766"/>
                    <a:gd name="csX2" fmla="*/ 5713 w 104665"/>
                    <a:gd name="csY2" fmla="*/ 55737 h 61766"/>
                    <a:gd name="csX3" fmla="*/ 5736 w 104665"/>
                    <a:gd name="csY3" fmla="*/ 55582 h 61766"/>
                    <a:gd name="csX4" fmla="*/ 5979 w 104665"/>
                    <a:gd name="csY4" fmla="*/ 54134 h 61766"/>
                    <a:gd name="csX5" fmla="*/ 7280 w 104665"/>
                    <a:gd name="csY5" fmla="*/ 48948 h 61766"/>
                    <a:gd name="csX6" fmla="*/ 8174 w 104665"/>
                    <a:gd name="csY6" fmla="*/ 46385 h 61766"/>
                    <a:gd name="csX7" fmla="*/ 8639 w 104665"/>
                    <a:gd name="csY7" fmla="*/ 45210 h 61766"/>
                    <a:gd name="csX8" fmla="*/ 8595 w 104665"/>
                    <a:gd name="csY8" fmla="*/ 45321 h 61766"/>
                    <a:gd name="csX9" fmla="*/ 8713 w 104665"/>
                    <a:gd name="csY9" fmla="*/ 45055 h 61766"/>
                    <a:gd name="csX10" fmla="*/ 9031 w 104665"/>
                    <a:gd name="csY10" fmla="*/ 44346 h 61766"/>
                    <a:gd name="csX11" fmla="*/ 11520 w 104665"/>
                    <a:gd name="csY11" fmla="*/ 39596 h 61766"/>
                    <a:gd name="csX12" fmla="*/ 14564 w 104665"/>
                    <a:gd name="csY12" fmla="*/ 35016 h 61766"/>
                    <a:gd name="csX13" fmla="*/ 14919 w 104665"/>
                    <a:gd name="csY13" fmla="*/ 34543 h 61766"/>
                    <a:gd name="csX14" fmla="*/ 15155 w 104665"/>
                    <a:gd name="csY14" fmla="*/ 34225 h 61766"/>
                    <a:gd name="csX15" fmla="*/ 15037 w 104665"/>
                    <a:gd name="csY15" fmla="*/ 34381 h 61766"/>
                    <a:gd name="csX16" fmla="*/ 15902 w 104665"/>
                    <a:gd name="csY16" fmla="*/ 33295 h 61766"/>
                    <a:gd name="csX17" fmla="*/ 17712 w 104665"/>
                    <a:gd name="csY17" fmla="*/ 31182 h 61766"/>
                    <a:gd name="csX18" fmla="*/ 25831 w 104665"/>
                    <a:gd name="csY18" fmla="*/ 23603 h 61766"/>
                    <a:gd name="csX19" fmla="*/ 26149 w 104665"/>
                    <a:gd name="csY19" fmla="*/ 23352 h 61766"/>
                    <a:gd name="csX20" fmla="*/ 26001 w 104665"/>
                    <a:gd name="csY20" fmla="*/ 23470 h 61766"/>
                    <a:gd name="csX21" fmla="*/ 26563 w 104665"/>
                    <a:gd name="csY21" fmla="*/ 23041 h 61766"/>
                    <a:gd name="csX22" fmla="*/ 27701 w 104665"/>
                    <a:gd name="csY22" fmla="*/ 22207 h 61766"/>
                    <a:gd name="csX23" fmla="*/ 30020 w 104665"/>
                    <a:gd name="csY23" fmla="*/ 20604 h 61766"/>
                    <a:gd name="csX24" fmla="*/ 34756 w 104665"/>
                    <a:gd name="csY24" fmla="*/ 17737 h 61766"/>
                    <a:gd name="csX25" fmla="*/ 39758 w 104665"/>
                    <a:gd name="csY25" fmla="*/ 15226 h 61766"/>
                    <a:gd name="csX26" fmla="*/ 40940 w 104665"/>
                    <a:gd name="csY26" fmla="*/ 14701 h 61766"/>
                    <a:gd name="csX27" fmla="*/ 41213 w 104665"/>
                    <a:gd name="csY27" fmla="*/ 14583 h 61766"/>
                    <a:gd name="csX28" fmla="*/ 41228 w 104665"/>
                    <a:gd name="csY28" fmla="*/ 14583 h 61766"/>
                    <a:gd name="csX29" fmla="*/ 42026 w 104665"/>
                    <a:gd name="csY29" fmla="*/ 14258 h 61766"/>
                    <a:gd name="csX30" fmla="*/ 45225 w 104665"/>
                    <a:gd name="csY30" fmla="*/ 13032 h 61766"/>
                    <a:gd name="csX31" fmla="*/ 58243 w 104665"/>
                    <a:gd name="csY31" fmla="*/ 9331 h 61766"/>
                    <a:gd name="csX32" fmla="*/ 64974 w 104665"/>
                    <a:gd name="csY32" fmla="*/ 8060 h 61766"/>
                    <a:gd name="csX33" fmla="*/ 68247 w 104665"/>
                    <a:gd name="csY33" fmla="*/ 7565 h 61766"/>
                    <a:gd name="csX34" fmla="*/ 68734 w 104665"/>
                    <a:gd name="csY34" fmla="*/ 7499 h 61766"/>
                    <a:gd name="csX35" fmla="*/ 68624 w 104665"/>
                    <a:gd name="csY35" fmla="*/ 7513 h 61766"/>
                    <a:gd name="csX36" fmla="*/ 69473 w 104665"/>
                    <a:gd name="csY36" fmla="*/ 7403 h 61766"/>
                    <a:gd name="csX37" fmla="*/ 71180 w 104665"/>
                    <a:gd name="csY37" fmla="*/ 7196 h 61766"/>
                    <a:gd name="csX38" fmla="*/ 98516 w 104665"/>
                    <a:gd name="csY38" fmla="*/ 5504 h 61766"/>
                    <a:gd name="csX39" fmla="*/ 101959 w 104665"/>
                    <a:gd name="csY39" fmla="*/ 5408 h 61766"/>
                    <a:gd name="csX40" fmla="*/ 104663 w 104665"/>
                    <a:gd name="csY40" fmla="*/ 2704 h 61766"/>
                    <a:gd name="csX41" fmla="*/ 101959 w 104665"/>
                    <a:gd name="csY41" fmla="*/ 1 h 61766"/>
                    <a:gd name="csX42" fmla="*/ 73995 w 104665"/>
                    <a:gd name="csY42" fmla="*/ 1478 h 61766"/>
                    <a:gd name="csX43" fmla="*/ 46326 w 104665"/>
                    <a:gd name="csY43" fmla="*/ 6945 h 61766"/>
                    <a:gd name="csX44" fmla="*/ 24479 w 104665"/>
                    <a:gd name="csY44" fmla="*/ 17892 h 61766"/>
                    <a:gd name="csX45" fmla="*/ 8137 w 104665"/>
                    <a:gd name="csY45" fmla="*/ 34772 h 61766"/>
                    <a:gd name="csX46" fmla="*/ 224 w 104665"/>
                    <a:gd name="csY46" fmla="*/ 56306 h 61766"/>
                    <a:gd name="csX47" fmla="*/ 2 w 104665"/>
                    <a:gd name="csY47" fmla="*/ 59061 h 61766"/>
                    <a:gd name="csX48" fmla="*/ 2706 w 104665"/>
                    <a:gd name="csY48" fmla="*/ 61765 h 61766"/>
                    <a:gd name="csX49" fmla="*/ 5410 w 104665"/>
                    <a:gd name="csY49" fmla="*/ 59061 h 61766"/>
                    <a:gd name="csX50" fmla="*/ 5410 w 104665"/>
                    <a:gd name="csY50" fmla="*/ 59061 h 617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Lst>
                  <a:rect l="l" t="t" r="r" b="b"/>
                  <a:pathLst>
                    <a:path w="104665" h="61766">
                      <a:moveTo>
                        <a:pt x="5418" y="59076"/>
                      </a:moveTo>
                      <a:cubicBezTo>
                        <a:pt x="5462" y="58152"/>
                        <a:pt x="5536" y="57236"/>
                        <a:pt x="5640" y="56320"/>
                      </a:cubicBezTo>
                      <a:cubicBezTo>
                        <a:pt x="5662" y="56128"/>
                        <a:pt x="5713" y="55929"/>
                        <a:pt x="5713" y="55737"/>
                      </a:cubicBezTo>
                      <a:cubicBezTo>
                        <a:pt x="5713" y="56439"/>
                        <a:pt x="5713" y="55788"/>
                        <a:pt x="5736" y="55582"/>
                      </a:cubicBezTo>
                      <a:cubicBezTo>
                        <a:pt x="5809" y="55101"/>
                        <a:pt x="5891" y="54614"/>
                        <a:pt x="5979" y="54134"/>
                      </a:cubicBezTo>
                      <a:cubicBezTo>
                        <a:pt x="6304" y="52383"/>
                        <a:pt x="6740" y="50647"/>
                        <a:pt x="7280" y="48948"/>
                      </a:cubicBezTo>
                      <a:cubicBezTo>
                        <a:pt x="7553" y="48084"/>
                        <a:pt x="7856" y="47227"/>
                        <a:pt x="8174" y="46385"/>
                      </a:cubicBezTo>
                      <a:cubicBezTo>
                        <a:pt x="8314" y="46023"/>
                        <a:pt x="8587" y="45594"/>
                        <a:pt x="8639" y="45210"/>
                      </a:cubicBezTo>
                      <a:cubicBezTo>
                        <a:pt x="8632" y="45277"/>
                        <a:pt x="8395" y="45771"/>
                        <a:pt x="8595" y="45321"/>
                      </a:cubicBezTo>
                      <a:cubicBezTo>
                        <a:pt x="8632" y="45232"/>
                        <a:pt x="8669" y="45144"/>
                        <a:pt x="8713" y="45055"/>
                      </a:cubicBezTo>
                      <a:cubicBezTo>
                        <a:pt x="8816" y="44819"/>
                        <a:pt x="8920" y="44582"/>
                        <a:pt x="9031" y="44346"/>
                      </a:cubicBezTo>
                      <a:cubicBezTo>
                        <a:pt x="9777" y="42721"/>
                        <a:pt x="10604" y="41132"/>
                        <a:pt x="11520" y="39596"/>
                      </a:cubicBezTo>
                      <a:cubicBezTo>
                        <a:pt x="12459" y="38015"/>
                        <a:pt x="13478" y="36493"/>
                        <a:pt x="14564" y="35016"/>
                      </a:cubicBezTo>
                      <a:cubicBezTo>
                        <a:pt x="14683" y="34861"/>
                        <a:pt x="14801" y="34698"/>
                        <a:pt x="14919" y="34543"/>
                      </a:cubicBezTo>
                      <a:cubicBezTo>
                        <a:pt x="14949" y="34499"/>
                        <a:pt x="15148" y="34225"/>
                        <a:pt x="15155" y="34225"/>
                      </a:cubicBezTo>
                      <a:cubicBezTo>
                        <a:pt x="15155" y="34225"/>
                        <a:pt x="14838" y="34624"/>
                        <a:pt x="15037" y="34381"/>
                      </a:cubicBezTo>
                      <a:cubicBezTo>
                        <a:pt x="15325" y="34019"/>
                        <a:pt x="15614" y="33657"/>
                        <a:pt x="15902" y="33295"/>
                      </a:cubicBezTo>
                      <a:cubicBezTo>
                        <a:pt x="16493" y="32578"/>
                        <a:pt x="17091" y="31876"/>
                        <a:pt x="17712" y="31182"/>
                      </a:cubicBezTo>
                      <a:cubicBezTo>
                        <a:pt x="20194" y="28426"/>
                        <a:pt x="22920" y="25900"/>
                        <a:pt x="25831" y="23603"/>
                      </a:cubicBezTo>
                      <a:cubicBezTo>
                        <a:pt x="25927" y="23529"/>
                        <a:pt x="26046" y="23403"/>
                        <a:pt x="26149" y="23352"/>
                      </a:cubicBezTo>
                      <a:cubicBezTo>
                        <a:pt x="26134" y="23352"/>
                        <a:pt x="25757" y="23647"/>
                        <a:pt x="26001" y="23470"/>
                      </a:cubicBezTo>
                      <a:cubicBezTo>
                        <a:pt x="26186" y="23329"/>
                        <a:pt x="26378" y="23182"/>
                        <a:pt x="26563" y="23041"/>
                      </a:cubicBezTo>
                      <a:cubicBezTo>
                        <a:pt x="26940" y="22761"/>
                        <a:pt x="27316" y="22480"/>
                        <a:pt x="27701" y="22207"/>
                      </a:cubicBezTo>
                      <a:cubicBezTo>
                        <a:pt x="28462" y="21660"/>
                        <a:pt x="29237" y="21121"/>
                        <a:pt x="30020" y="20604"/>
                      </a:cubicBezTo>
                      <a:cubicBezTo>
                        <a:pt x="31557" y="19591"/>
                        <a:pt x="33138" y="18631"/>
                        <a:pt x="34756" y="17737"/>
                      </a:cubicBezTo>
                      <a:cubicBezTo>
                        <a:pt x="36389" y="16836"/>
                        <a:pt x="38059" y="15994"/>
                        <a:pt x="39758" y="15226"/>
                      </a:cubicBezTo>
                      <a:cubicBezTo>
                        <a:pt x="40150" y="15048"/>
                        <a:pt x="40541" y="14871"/>
                        <a:pt x="40940" y="14701"/>
                      </a:cubicBezTo>
                      <a:cubicBezTo>
                        <a:pt x="41029" y="14664"/>
                        <a:pt x="41125" y="14620"/>
                        <a:pt x="41213" y="14583"/>
                      </a:cubicBezTo>
                      <a:cubicBezTo>
                        <a:pt x="41546" y="14435"/>
                        <a:pt x="40837" y="14738"/>
                        <a:pt x="41228" y="14583"/>
                      </a:cubicBezTo>
                      <a:cubicBezTo>
                        <a:pt x="41494" y="14472"/>
                        <a:pt x="41760" y="14361"/>
                        <a:pt x="42026" y="14258"/>
                      </a:cubicBezTo>
                      <a:cubicBezTo>
                        <a:pt x="43083" y="13829"/>
                        <a:pt x="44154" y="13423"/>
                        <a:pt x="45225" y="13032"/>
                      </a:cubicBezTo>
                      <a:cubicBezTo>
                        <a:pt x="49473" y="11503"/>
                        <a:pt x="53832" y="10291"/>
                        <a:pt x="58243" y="9331"/>
                      </a:cubicBezTo>
                      <a:cubicBezTo>
                        <a:pt x="60474" y="8843"/>
                        <a:pt x="62720" y="8422"/>
                        <a:pt x="64974" y="8060"/>
                      </a:cubicBezTo>
                      <a:cubicBezTo>
                        <a:pt x="66060" y="7883"/>
                        <a:pt x="67153" y="7720"/>
                        <a:pt x="68247" y="7565"/>
                      </a:cubicBezTo>
                      <a:cubicBezTo>
                        <a:pt x="68409" y="7543"/>
                        <a:pt x="68572" y="7521"/>
                        <a:pt x="68734" y="7499"/>
                      </a:cubicBezTo>
                      <a:cubicBezTo>
                        <a:pt x="68690" y="7499"/>
                        <a:pt x="68306" y="7558"/>
                        <a:pt x="68624" y="7513"/>
                      </a:cubicBezTo>
                      <a:cubicBezTo>
                        <a:pt x="68904" y="7477"/>
                        <a:pt x="69192" y="7440"/>
                        <a:pt x="69473" y="7403"/>
                      </a:cubicBezTo>
                      <a:cubicBezTo>
                        <a:pt x="70042" y="7329"/>
                        <a:pt x="70611" y="7262"/>
                        <a:pt x="71180" y="7196"/>
                      </a:cubicBezTo>
                      <a:cubicBezTo>
                        <a:pt x="80253" y="6132"/>
                        <a:pt x="89392" y="5778"/>
                        <a:pt x="98516" y="5504"/>
                      </a:cubicBezTo>
                      <a:cubicBezTo>
                        <a:pt x="99661" y="5467"/>
                        <a:pt x="100814" y="5438"/>
                        <a:pt x="101959" y="5408"/>
                      </a:cubicBezTo>
                      <a:cubicBezTo>
                        <a:pt x="103370" y="5371"/>
                        <a:pt x="104729" y="4197"/>
                        <a:pt x="104663" y="2704"/>
                      </a:cubicBezTo>
                      <a:cubicBezTo>
                        <a:pt x="104597" y="1271"/>
                        <a:pt x="103473" y="-36"/>
                        <a:pt x="101959" y="1"/>
                      </a:cubicBezTo>
                      <a:cubicBezTo>
                        <a:pt x="92628" y="259"/>
                        <a:pt x="83282" y="533"/>
                        <a:pt x="73995" y="1478"/>
                      </a:cubicBezTo>
                      <a:cubicBezTo>
                        <a:pt x="64634" y="2431"/>
                        <a:pt x="55288" y="4005"/>
                        <a:pt x="46326" y="6945"/>
                      </a:cubicBezTo>
                      <a:cubicBezTo>
                        <a:pt x="38539" y="9501"/>
                        <a:pt x="31106" y="13046"/>
                        <a:pt x="24479" y="17892"/>
                      </a:cubicBezTo>
                      <a:cubicBezTo>
                        <a:pt x="18111" y="22554"/>
                        <a:pt x="12481" y="28168"/>
                        <a:pt x="8137" y="34772"/>
                      </a:cubicBezTo>
                      <a:cubicBezTo>
                        <a:pt x="3874" y="41251"/>
                        <a:pt x="1096" y="48593"/>
                        <a:pt x="224" y="56306"/>
                      </a:cubicBezTo>
                      <a:cubicBezTo>
                        <a:pt x="121" y="57222"/>
                        <a:pt x="47" y="58138"/>
                        <a:pt x="2" y="59061"/>
                      </a:cubicBezTo>
                      <a:cubicBezTo>
                        <a:pt x="-64" y="60472"/>
                        <a:pt x="1295" y="61824"/>
                        <a:pt x="2706" y="61765"/>
                      </a:cubicBezTo>
                      <a:cubicBezTo>
                        <a:pt x="4228" y="61698"/>
                        <a:pt x="5337" y="60575"/>
                        <a:pt x="5410" y="59061"/>
                      </a:cubicBezTo>
                      <a:lnTo>
                        <a:pt x="5410" y="59061"/>
                      </a:lnTo>
                      <a:close/>
                    </a:path>
                  </a:pathLst>
                </a:custGeom>
                <a:grpFill/>
                <a:ln w="737" cap="flat">
                  <a:noFill/>
                  <a:prstDash val="solid"/>
                  <a:miter/>
                </a:ln>
              </p:spPr>
              <p:txBody>
                <a:bodyPr/>
                <a:lstStyle/>
                <a:p>
                  <a:endParaRPr lang="en-US"/>
                </a:p>
              </p:txBody>
            </p:sp>
            <p:sp>
              <p:nvSpPr>
                <p:cNvPr id="678" name="Freeform 677">
                  <a:extLst>
                    <a:ext uri="{FF2B5EF4-FFF2-40B4-BE49-F238E27FC236}">
                      <a16:creationId xmlns:a16="http://schemas.microsoft.com/office/drawing/2014/main" id="{C418A4F5-3682-E0AB-04EC-0796C5B79305}"/>
                    </a:ext>
                  </a:extLst>
                </p:cNvPr>
                <p:cNvSpPr/>
                <p:nvPr/>
              </p:nvSpPr>
              <p:spPr>
                <a:xfrm>
                  <a:off x="2084848" y="4253435"/>
                  <a:ext cx="29215" cy="95519"/>
                </a:xfrm>
                <a:custGeom>
                  <a:avLst/>
                  <a:gdLst>
                    <a:gd name="csX0" fmla="*/ 21663 w 29215"/>
                    <a:gd name="csY0" fmla="*/ 90927 h 95519"/>
                    <a:gd name="csX1" fmla="*/ 18339 w 29215"/>
                    <a:gd name="csY1" fmla="*/ 87204 h 95519"/>
                    <a:gd name="csX2" fmla="*/ 17526 w 29215"/>
                    <a:gd name="csY2" fmla="*/ 86184 h 95519"/>
                    <a:gd name="csX3" fmla="*/ 17415 w 29215"/>
                    <a:gd name="csY3" fmla="*/ 86044 h 95519"/>
                    <a:gd name="csX4" fmla="*/ 17156 w 29215"/>
                    <a:gd name="csY4" fmla="*/ 85697 h 95519"/>
                    <a:gd name="csX5" fmla="*/ 15642 w 29215"/>
                    <a:gd name="csY5" fmla="*/ 83576 h 95519"/>
                    <a:gd name="csX6" fmla="*/ 10721 w 29215"/>
                    <a:gd name="csY6" fmla="*/ 74897 h 95519"/>
                    <a:gd name="csX7" fmla="*/ 10226 w 29215"/>
                    <a:gd name="csY7" fmla="*/ 73811 h 95519"/>
                    <a:gd name="csX8" fmla="*/ 10012 w 29215"/>
                    <a:gd name="csY8" fmla="*/ 73316 h 95519"/>
                    <a:gd name="csX9" fmla="*/ 9946 w 29215"/>
                    <a:gd name="csY9" fmla="*/ 73161 h 95519"/>
                    <a:gd name="csX10" fmla="*/ 9000 w 29215"/>
                    <a:gd name="csY10" fmla="*/ 70730 h 95519"/>
                    <a:gd name="csX11" fmla="*/ 7478 w 29215"/>
                    <a:gd name="csY11" fmla="*/ 65973 h 95519"/>
                    <a:gd name="csX12" fmla="*/ 6340 w 29215"/>
                    <a:gd name="csY12" fmla="*/ 61112 h 95519"/>
                    <a:gd name="csX13" fmla="*/ 5941 w 29215"/>
                    <a:gd name="csY13" fmla="*/ 58756 h 95519"/>
                    <a:gd name="csX14" fmla="*/ 5860 w 29215"/>
                    <a:gd name="csY14" fmla="*/ 58216 h 95519"/>
                    <a:gd name="csX15" fmla="*/ 5860 w 29215"/>
                    <a:gd name="csY15" fmla="*/ 58179 h 95519"/>
                    <a:gd name="csX16" fmla="*/ 5683 w 29215"/>
                    <a:gd name="csY16" fmla="*/ 56673 h 95519"/>
                    <a:gd name="csX17" fmla="*/ 5491 w 29215"/>
                    <a:gd name="csY17" fmla="*/ 46811 h 95519"/>
                    <a:gd name="csX18" fmla="*/ 5683 w 29215"/>
                    <a:gd name="csY18" fmla="*/ 44587 h 95519"/>
                    <a:gd name="csX19" fmla="*/ 5830 w 29215"/>
                    <a:gd name="csY19" fmla="*/ 43331 h 95519"/>
                    <a:gd name="csX20" fmla="*/ 5845 w 29215"/>
                    <a:gd name="csY20" fmla="*/ 43213 h 95519"/>
                    <a:gd name="csX21" fmla="*/ 5934 w 29215"/>
                    <a:gd name="csY21" fmla="*/ 42585 h 95519"/>
                    <a:gd name="csX22" fmla="*/ 6865 w 29215"/>
                    <a:gd name="csY22" fmla="*/ 37828 h 95519"/>
                    <a:gd name="csX23" fmla="*/ 9850 w 29215"/>
                    <a:gd name="csY23" fmla="*/ 28609 h 95519"/>
                    <a:gd name="csX24" fmla="*/ 9909 w 29215"/>
                    <a:gd name="csY24" fmla="*/ 28476 h 95519"/>
                    <a:gd name="csX25" fmla="*/ 10160 w 29215"/>
                    <a:gd name="csY25" fmla="*/ 27900 h 95519"/>
                    <a:gd name="csX26" fmla="*/ 10596 w 29215"/>
                    <a:gd name="csY26" fmla="*/ 26939 h 95519"/>
                    <a:gd name="csX27" fmla="*/ 11704 w 29215"/>
                    <a:gd name="csY27" fmla="*/ 24664 h 95519"/>
                    <a:gd name="csX28" fmla="*/ 14090 w 29215"/>
                    <a:gd name="csY28" fmla="*/ 20439 h 95519"/>
                    <a:gd name="csX29" fmla="*/ 17112 w 29215"/>
                    <a:gd name="csY29" fmla="*/ 15992 h 95519"/>
                    <a:gd name="csX30" fmla="*/ 17430 w 29215"/>
                    <a:gd name="csY30" fmla="*/ 15570 h 95519"/>
                    <a:gd name="csX31" fmla="*/ 17688 w 29215"/>
                    <a:gd name="csY31" fmla="*/ 15238 h 95519"/>
                    <a:gd name="csX32" fmla="*/ 17651 w 29215"/>
                    <a:gd name="csY32" fmla="*/ 15282 h 95519"/>
                    <a:gd name="csX33" fmla="*/ 18442 w 29215"/>
                    <a:gd name="csY33" fmla="*/ 14292 h 95519"/>
                    <a:gd name="csX34" fmla="*/ 20230 w 29215"/>
                    <a:gd name="csY34" fmla="*/ 12209 h 95519"/>
                    <a:gd name="csX35" fmla="*/ 24072 w 29215"/>
                    <a:gd name="csY35" fmla="*/ 8309 h 95519"/>
                    <a:gd name="csX36" fmla="*/ 26126 w 29215"/>
                    <a:gd name="csY36" fmla="*/ 6492 h 95519"/>
                    <a:gd name="csX37" fmla="*/ 27101 w 29215"/>
                    <a:gd name="csY37" fmla="*/ 5686 h 95519"/>
                    <a:gd name="csX38" fmla="*/ 27596 w 29215"/>
                    <a:gd name="csY38" fmla="*/ 5295 h 95519"/>
                    <a:gd name="csX39" fmla="*/ 27928 w 29215"/>
                    <a:gd name="csY39" fmla="*/ 5036 h 95519"/>
                    <a:gd name="csX40" fmla="*/ 27884 w 29215"/>
                    <a:gd name="csY40" fmla="*/ 5073 h 95519"/>
                    <a:gd name="csX41" fmla="*/ 29125 w 29215"/>
                    <a:gd name="csY41" fmla="*/ 3456 h 95519"/>
                    <a:gd name="csX42" fmla="*/ 28852 w 29215"/>
                    <a:gd name="csY42" fmla="*/ 1372 h 95519"/>
                    <a:gd name="csX43" fmla="*/ 25158 w 29215"/>
                    <a:gd name="csY43" fmla="*/ 405 h 95519"/>
                    <a:gd name="csX44" fmla="*/ 2291 w 29215"/>
                    <a:gd name="csY44" fmla="*/ 33935 h 95519"/>
                    <a:gd name="csX45" fmla="*/ 4826 w 29215"/>
                    <a:gd name="csY45" fmla="*/ 74786 h 95519"/>
                    <a:gd name="csX46" fmla="*/ 17851 w 29215"/>
                    <a:gd name="csY46" fmla="*/ 94738 h 95519"/>
                    <a:gd name="csX47" fmla="*/ 21671 w 29215"/>
                    <a:gd name="csY47" fmla="*/ 94738 h 95519"/>
                    <a:gd name="csX48" fmla="*/ 21671 w 29215"/>
                    <a:gd name="csY48" fmla="*/ 90919 h 95519"/>
                    <a:gd name="csX49" fmla="*/ 21671 w 29215"/>
                    <a:gd name="csY49" fmla="*/ 90919 h 955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Lst>
                  <a:rect l="l" t="t" r="r" b="b"/>
                  <a:pathLst>
                    <a:path w="29215" h="95519">
                      <a:moveTo>
                        <a:pt x="21663" y="90927"/>
                      </a:moveTo>
                      <a:cubicBezTo>
                        <a:pt x="20503" y="89730"/>
                        <a:pt x="19395" y="88489"/>
                        <a:pt x="18339" y="87204"/>
                      </a:cubicBezTo>
                      <a:cubicBezTo>
                        <a:pt x="18065" y="86871"/>
                        <a:pt x="17792" y="86524"/>
                        <a:pt x="17526" y="86184"/>
                      </a:cubicBezTo>
                      <a:cubicBezTo>
                        <a:pt x="17075" y="85608"/>
                        <a:pt x="17851" y="86627"/>
                        <a:pt x="17415" y="86044"/>
                      </a:cubicBezTo>
                      <a:cubicBezTo>
                        <a:pt x="17326" y="85926"/>
                        <a:pt x="17238" y="85815"/>
                        <a:pt x="17156" y="85697"/>
                      </a:cubicBezTo>
                      <a:cubicBezTo>
                        <a:pt x="16639" y="85002"/>
                        <a:pt x="16129" y="84293"/>
                        <a:pt x="15642" y="83576"/>
                      </a:cubicBezTo>
                      <a:cubicBezTo>
                        <a:pt x="13765" y="80828"/>
                        <a:pt x="12118" y="77918"/>
                        <a:pt x="10721" y="74897"/>
                      </a:cubicBezTo>
                      <a:cubicBezTo>
                        <a:pt x="10551" y="74535"/>
                        <a:pt x="10389" y="74173"/>
                        <a:pt x="10226" y="73811"/>
                      </a:cubicBezTo>
                      <a:cubicBezTo>
                        <a:pt x="10152" y="73648"/>
                        <a:pt x="10079" y="73478"/>
                        <a:pt x="10012" y="73316"/>
                      </a:cubicBezTo>
                      <a:cubicBezTo>
                        <a:pt x="9717" y="72644"/>
                        <a:pt x="10219" y="73840"/>
                        <a:pt x="9946" y="73161"/>
                      </a:cubicBezTo>
                      <a:cubicBezTo>
                        <a:pt x="9621" y="72355"/>
                        <a:pt x="9295" y="71550"/>
                        <a:pt x="9000" y="70730"/>
                      </a:cubicBezTo>
                      <a:cubicBezTo>
                        <a:pt x="8431" y="69164"/>
                        <a:pt x="7921" y="67576"/>
                        <a:pt x="7478" y="65973"/>
                      </a:cubicBezTo>
                      <a:cubicBezTo>
                        <a:pt x="7035" y="64370"/>
                        <a:pt x="6658" y="62745"/>
                        <a:pt x="6340" y="61112"/>
                      </a:cubicBezTo>
                      <a:cubicBezTo>
                        <a:pt x="6192" y="60329"/>
                        <a:pt x="6059" y="59546"/>
                        <a:pt x="5941" y="58756"/>
                      </a:cubicBezTo>
                      <a:cubicBezTo>
                        <a:pt x="5912" y="58578"/>
                        <a:pt x="5889" y="58401"/>
                        <a:pt x="5860" y="58216"/>
                      </a:cubicBezTo>
                      <a:cubicBezTo>
                        <a:pt x="5793" y="57773"/>
                        <a:pt x="5941" y="58889"/>
                        <a:pt x="5860" y="58179"/>
                      </a:cubicBezTo>
                      <a:cubicBezTo>
                        <a:pt x="5801" y="57677"/>
                        <a:pt x="5734" y="57175"/>
                        <a:pt x="5683" y="56673"/>
                      </a:cubicBezTo>
                      <a:cubicBezTo>
                        <a:pt x="5343" y="53400"/>
                        <a:pt x="5276" y="50091"/>
                        <a:pt x="5491" y="46811"/>
                      </a:cubicBezTo>
                      <a:cubicBezTo>
                        <a:pt x="5542" y="46072"/>
                        <a:pt x="5601" y="45326"/>
                        <a:pt x="5683" y="44587"/>
                      </a:cubicBezTo>
                      <a:cubicBezTo>
                        <a:pt x="5727" y="44166"/>
                        <a:pt x="5779" y="43752"/>
                        <a:pt x="5830" y="43331"/>
                      </a:cubicBezTo>
                      <a:cubicBezTo>
                        <a:pt x="5919" y="42615"/>
                        <a:pt x="5742" y="43930"/>
                        <a:pt x="5845" y="43213"/>
                      </a:cubicBezTo>
                      <a:cubicBezTo>
                        <a:pt x="5875" y="43006"/>
                        <a:pt x="5904" y="42799"/>
                        <a:pt x="5934" y="42585"/>
                      </a:cubicBezTo>
                      <a:cubicBezTo>
                        <a:pt x="6178" y="40990"/>
                        <a:pt x="6488" y="39401"/>
                        <a:pt x="6865" y="37828"/>
                      </a:cubicBezTo>
                      <a:cubicBezTo>
                        <a:pt x="7611" y="34681"/>
                        <a:pt x="8630" y="31608"/>
                        <a:pt x="9850" y="28609"/>
                      </a:cubicBezTo>
                      <a:cubicBezTo>
                        <a:pt x="10123" y="27944"/>
                        <a:pt x="9621" y="29133"/>
                        <a:pt x="9909" y="28476"/>
                      </a:cubicBezTo>
                      <a:cubicBezTo>
                        <a:pt x="9990" y="28284"/>
                        <a:pt x="10079" y="28092"/>
                        <a:pt x="10160" y="27900"/>
                      </a:cubicBezTo>
                      <a:cubicBezTo>
                        <a:pt x="10300" y="27575"/>
                        <a:pt x="10448" y="27257"/>
                        <a:pt x="10596" y="26939"/>
                      </a:cubicBezTo>
                      <a:cubicBezTo>
                        <a:pt x="10950" y="26171"/>
                        <a:pt x="11320" y="25418"/>
                        <a:pt x="11704" y="24664"/>
                      </a:cubicBezTo>
                      <a:cubicBezTo>
                        <a:pt x="12443" y="23224"/>
                        <a:pt x="13241" y="21813"/>
                        <a:pt x="14090" y="20439"/>
                      </a:cubicBezTo>
                      <a:cubicBezTo>
                        <a:pt x="15029" y="18909"/>
                        <a:pt x="16041" y="17425"/>
                        <a:pt x="17112" y="15992"/>
                      </a:cubicBezTo>
                      <a:cubicBezTo>
                        <a:pt x="17216" y="15851"/>
                        <a:pt x="17319" y="15711"/>
                        <a:pt x="17430" y="15570"/>
                      </a:cubicBezTo>
                      <a:cubicBezTo>
                        <a:pt x="17511" y="15460"/>
                        <a:pt x="17600" y="15349"/>
                        <a:pt x="17688" y="15238"/>
                      </a:cubicBezTo>
                      <a:cubicBezTo>
                        <a:pt x="17481" y="15504"/>
                        <a:pt x="17467" y="15519"/>
                        <a:pt x="17651" y="15282"/>
                      </a:cubicBezTo>
                      <a:cubicBezTo>
                        <a:pt x="17917" y="14950"/>
                        <a:pt x="18176" y="14625"/>
                        <a:pt x="18442" y="14292"/>
                      </a:cubicBezTo>
                      <a:cubicBezTo>
                        <a:pt x="19018" y="13583"/>
                        <a:pt x="19617" y="12889"/>
                        <a:pt x="20230" y="12209"/>
                      </a:cubicBezTo>
                      <a:cubicBezTo>
                        <a:pt x="21449" y="10850"/>
                        <a:pt x="22734" y="9550"/>
                        <a:pt x="24072" y="8309"/>
                      </a:cubicBezTo>
                      <a:cubicBezTo>
                        <a:pt x="24744" y="7688"/>
                        <a:pt x="25424" y="7083"/>
                        <a:pt x="26126" y="6492"/>
                      </a:cubicBezTo>
                      <a:cubicBezTo>
                        <a:pt x="26451" y="6218"/>
                        <a:pt x="26776" y="5952"/>
                        <a:pt x="27101" y="5686"/>
                      </a:cubicBezTo>
                      <a:cubicBezTo>
                        <a:pt x="27263" y="5554"/>
                        <a:pt x="27433" y="5421"/>
                        <a:pt x="27596" y="5295"/>
                      </a:cubicBezTo>
                      <a:cubicBezTo>
                        <a:pt x="27707" y="5206"/>
                        <a:pt x="27818" y="5118"/>
                        <a:pt x="27928" y="5036"/>
                      </a:cubicBezTo>
                      <a:cubicBezTo>
                        <a:pt x="27662" y="5243"/>
                        <a:pt x="27648" y="5258"/>
                        <a:pt x="27884" y="5073"/>
                      </a:cubicBezTo>
                      <a:cubicBezTo>
                        <a:pt x="28468" y="4630"/>
                        <a:pt x="28926" y="4194"/>
                        <a:pt x="29125" y="3456"/>
                      </a:cubicBezTo>
                      <a:cubicBezTo>
                        <a:pt x="29303" y="2805"/>
                        <a:pt x="29221" y="1949"/>
                        <a:pt x="28852" y="1372"/>
                      </a:cubicBezTo>
                      <a:cubicBezTo>
                        <a:pt x="28135" y="264"/>
                        <a:pt x="26362" y="-511"/>
                        <a:pt x="25158" y="405"/>
                      </a:cubicBezTo>
                      <a:cubicBezTo>
                        <a:pt x="14157" y="8782"/>
                        <a:pt x="6059" y="20616"/>
                        <a:pt x="2291" y="33935"/>
                      </a:cubicBezTo>
                      <a:cubicBezTo>
                        <a:pt x="-1506" y="47365"/>
                        <a:pt x="-531" y="61917"/>
                        <a:pt x="4826" y="74786"/>
                      </a:cubicBezTo>
                      <a:cubicBezTo>
                        <a:pt x="7906" y="82188"/>
                        <a:pt x="12258" y="88976"/>
                        <a:pt x="17851" y="94738"/>
                      </a:cubicBezTo>
                      <a:cubicBezTo>
                        <a:pt x="18834" y="95758"/>
                        <a:pt x="20695" y="95802"/>
                        <a:pt x="21671" y="94738"/>
                      </a:cubicBezTo>
                      <a:cubicBezTo>
                        <a:pt x="22675" y="93645"/>
                        <a:pt x="22720" y="92005"/>
                        <a:pt x="21671" y="90919"/>
                      </a:cubicBezTo>
                      <a:lnTo>
                        <a:pt x="21671" y="90919"/>
                      </a:lnTo>
                      <a:close/>
                    </a:path>
                  </a:pathLst>
                </a:custGeom>
                <a:grpFill/>
                <a:ln w="737" cap="flat">
                  <a:noFill/>
                  <a:prstDash val="solid"/>
                  <a:miter/>
                </a:ln>
              </p:spPr>
              <p:txBody>
                <a:bodyPr/>
                <a:lstStyle/>
                <a:p>
                  <a:endParaRPr lang="en-US"/>
                </a:p>
              </p:txBody>
            </p:sp>
            <p:sp>
              <p:nvSpPr>
                <p:cNvPr id="679" name="Freeform 678">
                  <a:extLst>
                    <a:ext uri="{FF2B5EF4-FFF2-40B4-BE49-F238E27FC236}">
                      <a16:creationId xmlns:a16="http://schemas.microsoft.com/office/drawing/2014/main" id="{C0D14FAF-2357-9654-AF3F-8E5B0B5269AC}"/>
                    </a:ext>
                  </a:extLst>
                </p:cNvPr>
                <p:cNvSpPr/>
                <p:nvPr/>
              </p:nvSpPr>
              <p:spPr>
                <a:xfrm>
                  <a:off x="2146879" y="4771261"/>
                  <a:ext cx="145302" cy="50162"/>
                </a:xfrm>
                <a:custGeom>
                  <a:avLst/>
                  <a:gdLst>
                    <a:gd name="csX0" fmla="*/ 762 w 145302"/>
                    <a:gd name="csY0" fmla="*/ 25275 h 50162"/>
                    <a:gd name="csX1" fmla="*/ 29140 w 145302"/>
                    <a:gd name="csY1" fmla="*/ 43167 h 50162"/>
                    <a:gd name="csX2" fmla="*/ 61537 w 145302"/>
                    <a:gd name="csY2" fmla="*/ 50103 h 50162"/>
                    <a:gd name="csX3" fmla="*/ 93395 w 145302"/>
                    <a:gd name="csY3" fmla="*/ 45508 h 50162"/>
                    <a:gd name="csX4" fmla="*/ 121204 w 145302"/>
                    <a:gd name="csY4" fmla="*/ 30704 h 50162"/>
                    <a:gd name="csX5" fmla="*/ 142940 w 145302"/>
                    <a:gd name="csY5" fmla="*/ 7295 h 50162"/>
                    <a:gd name="csX6" fmla="*/ 144949 w 145302"/>
                    <a:gd name="csY6" fmla="*/ 4037 h 50162"/>
                    <a:gd name="csX7" fmla="*/ 143981 w 145302"/>
                    <a:gd name="csY7" fmla="*/ 343 h 50162"/>
                    <a:gd name="csX8" fmla="*/ 140287 w 145302"/>
                    <a:gd name="csY8" fmla="*/ 1311 h 50162"/>
                    <a:gd name="csX9" fmla="*/ 136120 w 145302"/>
                    <a:gd name="csY9" fmla="*/ 7731 h 50162"/>
                    <a:gd name="csX10" fmla="*/ 134990 w 145302"/>
                    <a:gd name="csY10" fmla="*/ 9274 h 50162"/>
                    <a:gd name="csX11" fmla="*/ 134480 w 145302"/>
                    <a:gd name="csY11" fmla="*/ 9954 h 50162"/>
                    <a:gd name="csX12" fmla="*/ 134222 w 145302"/>
                    <a:gd name="csY12" fmla="*/ 10294 h 50162"/>
                    <a:gd name="csX13" fmla="*/ 134126 w 145302"/>
                    <a:gd name="csY13" fmla="*/ 10419 h 50162"/>
                    <a:gd name="csX14" fmla="*/ 131702 w 145302"/>
                    <a:gd name="csY14" fmla="*/ 13382 h 50162"/>
                    <a:gd name="csX15" fmla="*/ 120827 w 145302"/>
                    <a:gd name="csY15" fmla="*/ 24130 h 50162"/>
                    <a:gd name="csX16" fmla="*/ 119431 w 145302"/>
                    <a:gd name="csY16" fmla="*/ 25275 h 50162"/>
                    <a:gd name="csX17" fmla="*/ 118684 w 145302"/>
                    <a:gd name="csY17" fmla="*/ 25873 h 50162"/>
                    <a:gd name="csX18" fmla="*/ 118352 w 145302"/>
                    <a:gd name="csY18" fmla="*/ 26139 h 50162"/>
                    <a:gd name="csX19" fmla="*/ 118226 w 145302"/>
                    <a:gd name="csY19" fmla="*/ 26235 h 50162"/>
                    <a:gd name="csX20" fmla="*/ 115138 w 145302"/>
                    <a:gd name="csY20" fmla="*/ 28503 h 50162"/>
                    <a:gd name="csX21" fmla="*/ 108792 w 145302"/>
                    <a:gd name="csY21" fmla="*/ 32596 h 50162"/>
                    <a:gd name="csX22" fmla="*/ 102039 w 145302"/>
                    <a:gd name="csY22" fmla="*/ 36208 h 50162"/>
                    <a:gd name="csX23" fmla="*/ 98559 w 145302"/>
                    <a:gd name="csY23" fmla="*/ 37804 h 50162"/>
                    <a:gd name="csX24" fmla="*/ 98167 w 145302"/>
                    <a:gd name="csY24" fmla="*/ 37973 h 50162"/>
                    <a:gd name="csX25" fmla="*/ 98130 w 145302"/>
                    <a:gd name="csY25" fmla="*/ 37988 h 50162"/>
                    <a:gd name="csX26" fmla="*/ 97347 w 145302"/>
                    <a:gd name="csY26" fmla="*/ 38313 h 50162"/>
                    <a:gd name="csX27" fmla="*/ 95471 w 145302"/>
                    <a:gd name="csY27" fmla="*/ 39052 h 50162"/>
                    <a:gd name="csX28" fmla="*/ 80879 w 145302"/>
                    <a:gd name="csY28" fmla="*/ 43240 h 50162"/>
                    <a:gd name="csX29" fmla="*/ 77104 w 145302"/>
                    <a:gd name="csY29" fmla="*/ 43891 h 50162"/>
                    <a:gd name="csX30" fmla="*/ 76114 w 145302"/>
                    <a:gd name="csY30" fmla="*/ 44031 h 50162"/>
                    <a:gd name="csX31" fmla="*/ 76055 w 145302"/>
                    <a:gd name="csY31" fmla="*/ 44038 h 50162"/>
                    <a:gd name="csX32" fmla="*/ 75611 w 145302"/>
                    <a:gd name="csY32" fmla="*/ 44097 h 50162"/>
                    <a:gd name="csX33" fmla="*/ 73609 w 145302"/>
                    <a:gd name="csY33" fmla="*/ 44319 h 50162"/>
                    <a:gd name="csX34" fmla="*/ 65571 w 145302"/>
                    <a:gd name="csY34" fmla="*/ 44755 h 50162"/>
                    <a:gd name="csX35" fmla="*/ 57525 w 145302"/>
                    <a:gd name="csY35" fmla="*/ 44459 h 50162"/>
                    <a:gd name="csX36" fmla="*/ 53521 w 145302"/>
                    <a:gd name="csY36" fmla="*/ 44046 h 50162"/>
                    <a:gd name="csX37" fmla="*/ 53129 w 145302"/>
                    <a:gd name="csY37" fmla="*/ 43994 h 50162"/>
                    <a:gd name="csX38" fmla="*/ 52132 w 145302"/>
                    <a:gd name="csY38" fmla="*/ 43854 h 50162"/>
                    <a:gd name="csX39" fmla="*/ 50034 w 145302"/>
                    <a:gd name="csY39" fmla="*/ 43514 h 50162"/>
                    <a:gd name="csX40" fmla="*/ 34459 w 145302"/>
                    <a:gd name="csY40" fmla="*/ 39421 h 50162"/>
                    <a:gd name="csX41" fmla="*/ 30795 w 145302"/>
                    <a:gd name="csY41" fmla="*/ 38025 h 50162"/>
                    <a:gd name="csX42" fmla="*/ 29864 w 145302"/>
                    <a:gd name="csY42" fmla="*/ 37641 h 50162"/>
                    <a:gd name="csX43" fmla="*/ 29893 w 145302"/>
                    <a:gd name="csY43" fmla="*/ 37656 h 50162"/>
                    <a:gd name="csX44" fmla="*/ 29480 w 145302"/>
                    <a:gd name="csY44" fmla="*/ 37479 h 50162"/>
                    <a:gd name="csX45" fmla="*/ 27537 w 145302"/>
                    <a:gd name="csY45" fmla="*/ 36614 h 50162"/>
                    <a:gd name="csX46" fmla="*/ 20370 w 145302"/>
                    <a:gd name="csY46" fmla="*/ 32935 h 50162"/>
                    <a:gd name="csX47" fmla="*/ 13558 w 145302"/>
                    <a:gd name="csY47" fmla="*/ 28644 h 50162"/>
                    <a:gd name="csX48" fmla="*/ 10396 w 145302"/>
                    <a:gd name="csY48" fmla="*/ 26339 h 50162"/>
                    <a:gd name="csX49" fmla="*/ 10138 w 145302"/>
                    <a:gd name="csY49" fmla="*/ 26139 h 50162"/>
                    <a:gd name="csX50" fmla="*/ 9968 w 145302"/>
                    <a:gd name="csY50" fmla="*/ 26006 h 50162"/>
                    <a:gd name="csX51" fmla="*/ 9177 w 145302"/>
                    <a:gd name="csY51" fmla="*/ 25378 h 50162"/>
                    <a:gd name="csX52" fmla="*/ 7618 w 145302"/>
                    <a:gd name="csY52" fmla="*/ 24100 h 50162"/>
                    <a:gd name="csX53" fmla="*/ 4596 w 145302"/>
                    <a:gd name="csY53" fmla="*/ 21434 h 50162"/>
                    <a:gd name="csX54" fmla="*/ 777 w 145302"/>
                    <a:gd name="csY54" fmla="*/ 21434 h 50162"/>
                    <a:gd name="csX55" fmla="*/ 777 w 145302"/>
                    <a:gd name="csY55" fmla="*/ 25253 h 50162"/>
                    <a:gd name="csX56" fmla="*/ 777 w 145302"/>
                    <a:gd name="csY56" fmla="*/ 25253 h 50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145302" h="50162">
                      <a:moveTo>
                        <a:pt x="762" y="25275"/>
                      </a:moveTo>
                      <a:cubicBezTo>
                        <a:pt x="9059" y="32928"/>
                        <a:pt x="18693" y="38912"/>
                        <a:pt x="29140" y="43167"/>
                      </a:cubicBezTo>
                      <a:cubicBezTo>
                        <a:pt x="39409" y="47355"/>
                        <a:pt x="50447" y="49704"/>
                        <a:pt x="61537" y="50103"/>
                      </a:cubicBezTo>
                      <a:cubicBezTo>
                        <a:pt x="72309" y="50495"/>
                        <a:pt x="83169" y="48936"/>
                        <a:pt x="93395" y="45508"/>
                      </a:cubicBezTo>
                      <a:cubicBezTo>
                        <a:pt x="103398" y="42155"/>
                        <a:pt x="112840" y="37146"/>
                        <a:pt x="121204" y="30704"/>
                      </a:cubicBezTo>
                      <a:cubicBezTo>
                        <a:pt x="129700" y="24160"/>
                        <a:pt x="137103" y="16300"/>
                        <a:pt x="142940" y="7295"/>
                      </a:cubicBezTo>
                      <a:cubicBezTo>
                        <a:pt x="143634" y="6224"/>
                        <a:pt x="144306" y="5138"/>
                        <a:pt x="144949" y="4037"/>
                      </a:cubicBezTo>
                      <a:cubicBezTo>
                        <a:pt x="145666" y="2818"/>
                        <a:pt x="145267" y="1023"/>
                        <a:pt x="143981" y="343"/>
                      </a:cubicBezTo>
                      <a:cubicBezTo>
                        <a:pt x="142681" y="-344"/>
                        <a:pt x="141048" y="11"/>
                        <a:pt x="140287" y="1311"/>
                      </a:cubicBezTo>
                      <a:cubicBezTo>
                        <a:pt x="138994" y="3512"/>
                        <a:pt x="137605" y="5655"/>
                        <a:pt x="136120" y="7731"/>
                      </a:cubicBezTo>
                      <a:cubicBezTo>
                        <a:pt x="135751" y="8248"/>
                        <a:pt x="135374" y="8765"/>
                        <a:pt x="134990" y="9274"/>
                      </a:cubicBezTo>
                      <a:cubicBezTo>
                        <a:pt x="134820" y="9503"/>
                        <a:pt x="134650" y="9725"/>
                        <a:pt x="134480" y="9954"/>
                      </a:cubicBezTo>
                      <a:cubicBezTo>
                        <a:pt x="134392" y="10065"/>
                        <a:pt x="134310" y="10176"/>
                        <a:pt x="134222" y="10294"/>
                      </a:cubicBezTo>
                      <a:cubicBezTo>
                        <a:pt x="134621" y="9769"/>
                        <a:pt x="134177" y="10346"/>
                        <a:pt x="134126" y="10419"/>
                      </a:cubicBezTo>
                      <a:cubicBezTo>
                        <a:pt x="133342" y="11424"/>
                        <a:pt x="132530" y="12407"/>
                        <a:pt x="131702" y="13382"/>
                      </a:cubicBezTo>
                      <a:cubicBezTo>
                        <a:pt x="128385" y="17260"/>
                        <a:pt x="124743" y="20857"/>
                        <a:pt x="120827" y="24130"/>
                      </a:cubicBezTo>
                      <a:cubicBezTo>
                        <a:pt x="120361" y="24514"/>
                        <a:pt x="119896" y="24898"/>
                        <a:pt x="119431" y="25275"/>
                      </a:cubicBezTo>
                      <a:cubicBezTo>
                        <a:pt x="119179" y="25474"/>
                        <a:pt x="118936" y="25674"/>
                        <a:pt x="118684" y="25873"/>
                      </a:cubicBezTo>
                      <a:cubicBezTo>
                        <a:pt x="118574" y="25962"/>
                        <a:pt x="118463" y="26051"/>
                        <a:pt x="118352" y="26139"/>
                      </a:cubicBezTo>
                      <a:cubicBezTo>
                        <a:pt x="117901" y="26494"/>
                        <a:pt x="118721" y="25859"/>
                        <a:pt x="118226" y="26235"/>
                      </a:cubicBezTo>
                      <a:cubicBezTo>
                        <a:pt x="117207" y="27011"/>
                        <a:pt x="116187" y="27764"/>
                        <a:pt x="115138" y="28503"/>
                      </a:cubicBezTo>
                      <a:cubicBezTo>
                        <a:pt x="113077" y="29951"/>
                        <a:pt x="110956" y="31318"/>
                        <a:pt x="108792" y="32596"/>
                      </a:cubicBezTo>
                      <a:cubicBezTo>
                        <a:pt x="106590" y="33888"/>
                        <a:pt x="104337" y="35092"/>
                        <a:pt x="102039" y="36208"/>
                      </a:cubicBezTo>
                      <a:cubicBezTo>
                        <a:pt x="100886" y="36762"/>
                        <a:pt x="99726" y="37294"/>
                        <a:pt x="98559" y="37804"/>
                      </a:cubicBezTo>
                      <a:cubicBezTo>
                        <a:pt x="98426" y="37863"/>
                        <a:pt x="98300" y="37914"/>
                        <a:pt x="98167" y="37973"/>
                      </a:cubicBezTo>
                      <a:cubicBezTo>
                        <a:pt x="97768" y="38151"/>
                        <a:pt x="98766" y="37722"/>
                        <a:pt x="98130" y="37988"/>
                      </a:cubicBezTo>
                      <a:cubicBezTo>
                        <a:pt x="97872" y="38099"/>
                        <a:pt x="97606" y="38202"/>
                        <a:pt x="97347" y="38313"/>
                      </a:cubicBezTo>
                      <a:cubicBezTo>
                        <a:pt x="96727" y="38564"/>
                        <a:pt x="96099" y="38816"/>
                        <a:pt x="95471" y="39052"/>
                      </a:cubicBezTo>
                      <a:cubicBezTo>
                        <a:pt x="90735" y="40854"/>
                        <a:pt x="85851" y="42265"/>
                        <a:pt x="80879" y="43240"/>
                      </a:cubicBezTo>
                      <a:cubicBezTo>
                        <a:pt x="79623" y="43484"/>
                        <a:pt x="78367" y="43706"/>
                        <a:pt x="77104" y="43891"/>
                      </a:cubicBezTo>
                      <a:cubicBezTo>
                        <a:pt x="76779" y="43942"/>
                        <a:pt x="76446" y="43987"/>
                        <a:pt x="76114" y="44031"/>
                      </a:cubicBezTo>
                      <a:cubicBezTo>
                        <a:pt x="75663" y="44097"/>
                        <a:pt x="76779" y="43950"/>
                        <a:pt x="76055" y="44038"/>
                      </a:cubicBezTo>
                      <a:cubicBezTo>
                        <a:pt x="75907" y="44053"/>
                        <a:pt x="75759" y="44075"/>
                        <a:pt x="75611" y="44097"/>
                      </a:cubicBezTo>
                      <a:cubicBezTo>
                        <a:pt x="74946" y="44179"/>
                        <a:pt x="74274" y="44253"/>
                        <a:pt x="73609" y="44319"/>
                      </a:cubicBezTo>
                      <a:cubicBezTo>
                        <a:pt x="70935" y="44585"/>
                        <a:pt x="68253" y="44733"/>
                        <a:pt x="65571" y="44755"/>
                      </a:cubicBezTo>
                      <a:cubicBezTo>
                        <a:pt x="62889" y="44777"/>
                        <a:pt x="60200" y="44681"/>
                        <a:pt x="57525" y="44459"/>
                      </a:cubicBezTo>
                      <a:cubicBezTo>
                        <a:pt x="56188" y="44349"/>
                        <a:pt x="54851" y="44216"/>
                        <a:pt x="53521" y="44046"/>
                      </a:cubicBezTo>
                      <a:cubicBezTo>
                        <a:pt x="53307" y="44016"/>
                        <a:pt x="52531" y="43913"/>
                        <a:pt x="53129" y="43994"/>
                      </a:cubicBezTo>
                      <a:cubicBezTo>
                        <a:pt x="52797" y="43950"/>
                        <a:pt x="52464" y="43898"/>
                        <a:pt x="52132" y="43854"/>
                      </a:cubicBezTo>
                      <a:cubicBezTo>
                        <a:pt x="51430" y="43750"/>
                        <a:pt x="50728" y="43639"/>
                        <a:pt x="50034" y="43514"/>
                      </a:cubicBezTo>
                      <a:cubicBezTo>
                        <a:pt x="44736" y="42605"/>
                        <a:pt x="39520" y="41231"/>
                        <a:pt x="34459" y="39421"/>
                      </a:cubicBezTo>
                      <a:cubicBezTo>
                        <a:pt x="33226" y="38985"/>
                        <a:pt x="32006" y="38520"/>
                        <a:pt x="30795" y="38025"/>
                      </a:cubicBezTo>
                      <a:cubicBezTo>
                        <a:pt x="30484" y="37900"/>
                        <a:pt x="30174" y="37774"/>
                        <a:pt x="29864" y="37641"/>
                      </a:cubicBezTo>
                      <a:cubicBezTo>
                        <a:pt x="29760" y="37597"/>
                        <a:pt x="29391" y="37434"/>
                        <a:pt x="29893" y="37656"/>
                      </a:cubicBezTo>
                      <a:cubicBezTo>
                        <a:pt x="29753" y="37597"/>
                        <a:pt x="29620" y="37538"/>
                        <a:pt x="29480" y="37479"/>
                      </a:cubicBezTo>
                      <a:cubicBezTo>
                        <a:pt x="28830" y="37198"/>
                        <a:pt x="28179" y="36910"/>
                        <a:pt x="27537" y="36614"/>
                      </a:cubicBezTo>
                      <a:cubicBezTo>
                        <a:pt x="25099" y="35491"/>
                        <a:pt x="22705" y="34265"/>
                        <a:pt x="20370" y="32935"/>
                      </a:cubicBezTo>
                      <a:cubicBezTo>
                        <a:pt x="18035" y="31606"/>
                        <a:pt x="15760" y="30173"/>
                        <a:pt x="13558" y="28644"/>
                      </a:cubicBezTo>
                      <a:cubicBezTo>
                        <a:pt x="12487" y="27897"/>
                        <a:pt x="11430" y="27129"/>
                        <a:pt x="10396" y="26339"/>
                      </a:cubicBezTo>
                      <a:cubicBezTo>
                        <a:pt x="10396" y="26339"/>
                        <a:pt x="9820" y="25896"/>
                        <a:pt x="10138" y="26139"/>
                      </a:cubicBezTo>
                      <a:cubicBezTo>
                        <a:pt x="10403" y="26346"/>
                        <a:pt x="10034" y="26058"/>
                        <a:pt x="9968" y="26006"/>
                      </a:cubicBezTo>
                      <a:cubicBezTo>
                        <a:pt x="9702" y="25799"/>
                        <a:pt x="9443" y="25593"/>
                        <a:pt x="9177" y="25378"/>
                      </a:cubicBezTo>
                      <a:cubicBezTo>
                        <a:pt x="8652" y="24957"/>
                        <a:pt x="8135" y="24529"/>
                        <a:pt x="7618" y="24100"/>
                      </a:cubicBezTo>
                      <a:cubicBezTo>
                        <a:pt x="6591" y="23236"/>
                        <a:pt x="5586" y="22342"/>
                        <a:pt x="4596" y="21434"/>
                      </a:cubicBezTo>
                      <a:cubicBezTo>
                        <a:pt x="3555" y="20473"/>
                        <a:pt x="1789" y="20326"/>
                        <a:pt x="777" y="21434"/>
                      </a:cubicBezTo>
                      <a:cubicBezTo>
                        <a:pt x="-184" y="22475"/>
                        <a:pt x="-331" y="24233"/>
                        <a:pt x="777" y="25253"/>
                      </a:cubicBezTo>
                      <a:lnTo>
                        <a:pt x="777" y="25253"/>
                      </a:lnTo>
                      <a:close/>
                    </a:path>
                  </a:pathLst>
                </a:custGeom>
                <a:grpFill/>
                <a:ln w="737" cap="flat">
                  <a:noFill/>
                  <a:prstDash val="solid"/>
                  <a:miter/>
                </a:ln>
              </p:spPr>
              <p:txBody>
                <a:bodyPr/>
                <a:lstStyle/>
                <a:p>
                  <a:endParaRPr lang="en-US"/>
                </a:p>
              </p:txBody>
            </p:sp>
            <p:sp>
              <p:nvSpPr>
                <p:cNvPr id="680" name="Freeform 679">
                  <a:extLst>
                    <a:ext uri="{FF2B5EF4-FFF2-40B4-BE49-F238E27FC236}">
                      <a16:creationId xmlns:a16="http://schemas.microsoft.com/office/drawing/2014/main" id="{D1344D55-77F0-AD3D-D910-32EAADC26BA1}"/>
                    </a:ext>
                  </a:extLst>
                </p:cNvPr>
                <p:cNvSpPr/>
                <p:nvPr/>
              </p:nvSpPr>
              <p:spPr>
                <a:xfrm>
                  <a:off x="2254788" y="4803309"/>
                  <a:ext cx="45516" cy="95625"/>
                </a:xfrm>
                <a:custGeom>
                  <a:avLst/>
                  <a:gdLst>
                    <a:gd name="csX0" fmla="*/ 1194 w 45516"/>
                    <a:gd name="csY0" fmla="*/ 1944 h 95625"/>
                    <a:gd name="csX1" fmla="*/ 219 w 45516"/>
                    <a:gd name="csY1" fmla="*/ 22753 h 95625"/>
                    <a:gd name="csX2" fmla="*/ 3957 w 45516"/>
                    <a:gd name="csY2" fmla="*/ 43363 h 95625"/>
                    <a:gd name="csX3" fmla="*/ 11980 w 45516"/>
                    <a:gd name="csY3" fmla="*/ 62614 h 95625"/>
                    <a:gd name="csX4" fmla="*/ 23949 w 45516"/>
                    <a:gd name="csY4" fmla="*/ 79774 h 95625"/>
                    <a:gd name="csX5" fmla="*/ 39339 w 45516"/>
                    <a:gd name="csY5" fmla="*/ 93766 h 95625"/>
                    <a:gd name="csX6" fmla="*/ 41474 w 45516"/>
                    <a:gd name="csY6" fmla="*/ 95251 h 95625"/>
                    <a:gd name="csX7" fmla="*/ 45168 w 45516"/>
                    <a:gd name="csY7" fmla="*/ 94283 h 95625"/>
                    <a:gd name="csX8" fmla="*/ 44200 w 45516"/>
                    <a:gd name="csY8" fmla="*/ 90589 h 95625"/>
                    <a:gd name="csX9" fmla="*/ 40137 w 45516"/>
                    <a:gd name="csY9" fmla="*/ 87679 h 95625"/>
                    <a:gd name="csX10" fmla="*/ 40048 w 45516"/>
                    <a:gd name="csY10" fmla="*/ 87612 h 95625"/>
                    <a:gd name="csX11" fmla="*/ 39575 w 45516"/>
                    <a:gd name="csY11" fmla="*/ 87243 h 95625"/>
                    <a:gd name="csX12" fmla="*/ 38563 w 45516"/>
                    <a:gd name="csY12" fmla="*/ 86430 h 95625"/>
                    <a:gd name="csX13" fmla="*/ 36650 w 45516"/>
                    <a:gd name="csY13" fmla="*/ 84827 h 95625"/>
                    <a:gd name="csX14" fmla="*/ 29424 w 45516"/>
                    <a:gd name="csY14" fmla="*/ 77817 h 95625"/>
                    <a:gd name="csX15" fmla="*/ 26151 w 45516"/>
                    <a:gd name="csY15" fmla="*/ 74057 h 95625"/>
                    <a:gd name="csX16" fmla="*/ 24592 w 45516"/>
                    <a:gd name="csY16" fmla="*/ 72114 h 95625"/>
                    <a:gd name="csX17" fmla="*/ 24526 w 45516"/>
                    <a:gd name="csY17" fmla="*/ 72025 h 95625"/>
                    <a:gd name="csX18" fmla="*/ 24164 w 45516"/>
                    <a:gd name="csY18" fmla="*/ 71545 h 95625"/>
                    <a:gd name="csX19" fmla="*/ 23388 w 45516"/>
                    <a:gd name="csY19" fmla="*/ 70504 h 95625"/>
                    <a:gd name="csX20" fmla="*/ 17921 w 45516"/>
                    <a:gd name="csY20" fmla="*/ 62156 h 95625"/>
                    <a:gd name="csX21" fmla="*/ 13355 w 45516"/>
                    <a:gd name="csY21" fmla="*/ 53269 h 95625"/>
                    <a:gd name="csX22" fmla="*/ 12830 w 45516"/>
                    <a:gd name="csY22" fmla="*/ 52080 h 95625"/>
                    <a:gd name="csX23" fmla="*/ 12594 w 45516"/>
                    <a:gd name="csY23" fmla="*/ 51526 h 95625"/>
                    <a:gd name="csX24" fmla="*/ 12572 w 45516"/>
                    <a:gd name="csY24" fmla="*/ 51482 h 95625"/>
                    <a:gd name="csX25" fmla="*/ 12512 w 45516"/>
                    <a:gd name="csY25" fmla="*/ 51341 h 95625"/>
                    <a:gd name="csX26" fmla="*/ 11582 w 45516"/>
                    <a:gd name="csY26" fmla="*/ 49022 h 95625"/>
                    <a:gd name="csX27" fmla="*/ 9904 w 45516"/>
                    <a:gd name="csY27" fmla="*/ 44316 h 95625"/>
                    <a:gd name="csX28" fmla="*/ 7311 w 45516"/>
                    <a:gd name="csY28" fmla="*/ 34676 h 95625"/>
                    <a:gd name="csX29" fmla="*/ 6402 w 45516"/>
                    <a:gd name="csY29" fmla="*/ 29771 h 95625"/>
                    <a:gd name="csX30" fmla="*/ 6225 w 45516"/>
                    <a:gd name="csY30" fmla="*/ 28589 h 95625"/>
                    <a:gd name="csX31" fmla="*/ 6144 w 45516"/>
                    <a:gd name="csY31" fmla="*/ 27998 h 95625"/>
                    <a:gd name="csX32" fmla="*/ 6173 w 45516"/>
                    <a:gd name="csY32" fmla="*/ 28220 h 95625"/>
                    <a:gd name="csX33" fmla="*/ 6122 w 45516"/>
                    <a:gd name="csY33" fmla="*/ 27821 h 95625"/>
                    <a:gd name="csX34" fmla="*/ 5841 w 45516"/>
                    <a:gd name="csY34" fmla="*/ 25346 h 95625"/>
                    <a:gd name="csX35" fmla="*/ 6107 w 45516"/>
                    <a:gd name="csY35" fmla="*/ 5342 h 95625"/>
                    <a:gd name="csX36" fmla="*/ 6077 w 45516"/>
                    <a:gd name="csY36" fmla="*/ 5563 h 95625"/>
                    <a:gd name="csX37" fmla="*/ 6122 w 45516"/>
                    <a:gd name="csY37" fmla="*/ 5268 h 95625"/>
                    <a:gd name="csX38" fmla="*/ 6210 w 45516"/>
                    <a:gd name="csY38" fmla="*/ 4677 h 95625"/>
                    <a:gd name="csX39" fmla="*/ 6410 w 45516"/>
                    <a:gd name="csY39" fmla="*/ 3391 h 95625"/>
                    <a:gd name="csX40" fmla="*/ 4526 w 45516"/>
                    <a:gd name="csY40" fmla="*/ 67 h 95625"/>
                    <a:gd name="csX41" fmla="*/ 1201 w 45516"/>
                    <a:gd name="csY41" fmla="*/ 1951 h 95625"/>
                    <a:gd name="csX42" fmla="*/ 1201 w 45516"/>
                    <a:gd name="csY42" fmla="*/ 1951 h 956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Lst>
                  <a:rect l="l" t="t" r="r" b="b"/>
                  <a:pathLst>
                    <a:path w="45516" h="95625">
                      <a:moveTo>
                        <a:pt x="1194" y="1944"/>
                      </a:moveTo>
                      <a:cubicBezTo>
                        <a:pt x="78" y="8828"/>
                        <a:pt x="-276" y="15802"/>
                        <a:pt x="219" y="22753"/>
                      </a:cubicBezTo>
                      <a:cubicBezTo>
                        <a:pt x="714" y="29727"/>
                        <a:pt x="1962" y="36663"/>
                        <a:pt x="3957" y="43363"/>
                      </a:cubicBezTo>
                      <a:cubicBezTo>
                        <a:pt x="5937" y="50027"/>
                        <a:pt x="8641" y="56512"/>
                        <a:pt x="11980" y="62614"/>
                      </a:cubicBezTo>
                      <a:cubicBezTo>
                        <a:pt x="15327" y="68745"/>
                        <a:pt x="19361" y="74507"/>
                        <a:pt x="23949" y="79774"/>
                      </a:cubicBezTo>
                      <a:cubicBezTo>
                        <a:pt x="28515" y="85019"/>
                        <a:pt x="33694" y="89703"/>
                        <a:pt x="39339" y="93766"/>
                      </a:cubicBezTo>
                      <a:cubicBezTo>
                        <a:pt x="40041" y="94275"/>
                        <a:pt x="40757" y="94763"/>
                        <a:pt x="41474" y="95251"/>
                      </a:cubicBezTo>
                      <a:cubicBezTo>
                        <a:pt x="42649" y="96041"/>
                        <a:pt x="44518" y="95516"/>
                        <a:pt x="45168" y="94283"/>
                      </a:cubicBezTo>
                      <a:cubicBezTo>
                        <a:pt x="45892" y="92916"/>
                        <a:pt x="45449" y="91431"/>
                        <a:pt x="44200" y="90589"/>
                      </a:cubicBezTo>
                      <a:cubicBezTo>
                        <a:pt x="42819" y="89658"/>
                        <a:pt x="41467" y="88683"/>
                        <a:pt x="40137" y="87679"/>
                      </a:cubicBezTo>
                      <a:cubicBezTo>
                        <a:pt x="39723" y="87368"/>
                        <a:pt x="40462" y="87930"/>
                        <a:pt x="40048" y="87612"/>
                      </a:cubicBezTo>
                      <a:cubicBezTo>
                        <a:pt x="39893" y="87487"/>
                        <a:pt x="39730" y="87368"/>
                        <a:pt x="39575" y="87243"/>
                      </a:cubicBezTo>
                      <a:cubicBezTo>
                        <a:pt x="39235" y="86977"/>
                        <a:pt x="38896" y="86704"/>
                        <a:pt x="38563" y="86430"/>
                      </a:cubicBezTo>
                      <a:cubicBezTo>
                        <a:pt x="37920" y="85906"/>
                        <a:pt x="37285" y="85374"/>
                        <a:pt x="36650" y="84827"/>
                      </a:cubicBezTo>
                      <a:cubicBezTo>
                        <a:pt x="34108" y="82633"/>
                        <a:pt x="31699" y="80292"/>
                        <a:pt x="29424" y="77817"/>
                      </a:cubicBezTo>
                      <a:cubicBezTo>
                        <a:pt x="28301" y="76591"/>
                        <a:pt x="27207" y="75342"/>
                        <a:pt x="26151" y="74057"/>
                      </a:cubicBezTo>
                      <a:cubicBezTo>
                        <a:pt x="25619" y="73414"/>
                        <a:pt x="25102" y="72764"/>
                        <a:pt x="24592" y="72114"/>
                      </a:cubicBezTo>
                      <a:cubicBezTo>
                        <a:pt x="24274" y="71708"/>
                        <a:pt x="24843" y="72439"/>
                        <a:pt x="24526" y="72025"/>
                      </a:cubicBezTo>
                      <a:cubicBezTo>
                        <a:pt x="24407" y="71870"/>
                        <a:pt x="24282" y="71708"/>
                        <a:pt x="24164" y="71545"/>
                      </a:cubicBezTo>
                      <a:cubicBezTo>
                        <a:pt x="23905" y="71198"/>
                        <a:pt x="23646" y="70851"/>
                        <a:pt x="23388" y="70504"/>
                      </a:cubicBezTo>
                      <a:cubicBezTo>
                        <a:pt x="21415" y="67822"/>
                        <a:pt x="19590" y="65030"/>
                        <a:pt x="17921" y="62156"/>
                      </a:cubicBezTo>
                      <a:cubicBezTo>
                        <a:pt x="16243" y="59275"/>
                        <a:pt x="14721" y="56306"/>
                        <a:pt x="13355" y="53269"/>
                      </a:cubicBezTo>
                      <a:cubicBezTo>
                        <a:pt x="13177" y="52878"/>
                        <a:pt x="13000" y="52479"/>
                        <a:pt x="12830" y="52080"/>
                      </a:cubicBezTo>
                      <a:cubicBezTo>
                        <a:pt x="12749" y="51895"/>
                        <a:pt x="12675" y="51711"/>
                        <a:pt x="12594" y="51526"/>
                      </a:cubicBezTo>
                      <a:cubicBezTo>
                        <a:pt x="12572" y="51467"/>
                        <a:pt x="12439" y="51149"/>
                        <a:pt x="12572" y="51482"/>
                      </a:cubicBezTo>
                      <a:cubicBezTo>
                        <a:pt x="12712" y="51829"/>
                        <a:pt x="12542" y="51408"/>
                        <a:pt x="12512" y="51341"/>
                      </a:cubicBezTo>
                      <a:cubicBezTo>
                        <a:pt x="12195" y="50573"/>
                        <a:pt x="11884" y="49798"/>
                        <a:pt x="11582" y="49022"/>
                      </a:cubicBezTo>
                      <a:cubicBezTo>
                        <a:pt x="10983" y="47471"/>
                        <a:pt x="10422" y="45897"/>
                        <a:pt x="9904" y="44316"/>
                      </a:cubicBezTo>
                      <a:cubicBezTo>
                        <a:pt x="8870" y="41147"/>
                        <a:pt x="8006" y="37934"/>
                        <a:pt x="7311" y="34676"/>
                      </a:cubicBezTo>
                      <a:cubicBezTo>
                        <a:pt x="6964" y="33051"/>
                        <a:pt x="6661" y="31411"/>
                        <a:pt x="6402" y="29771"/>
                      </a:cubicBezTo>
                      <a:cubicBezTo>
                        <a:pt x="6343" y="29379"/>
                        <a:pt x="6284" y="28981"/>
                        <a:pt x="6225" y="28589"/>
                      </a:cubicBezTo>
                      <a:cubicBezTo>
                        <a:pt x="6196" y="28397"/>
                        <a:pt x="6188" y="28183"/>
                        <a:pt x="6144" y="27998"/>
                      </a:cubicBezTo>
                      <a:cubicBezTo>
                        <a:pt x="6144" y="27998"/>
                        <a:pt x="6218" y="28537"/>
                        <a:pt x="6173" y="28220"/>
                      </a:cubicBezTo>
                      <a:cubicBezTo>
                        <a:pt x="6159" y="28087"/>
                        <a:pt x="6136" y="27954"/>
                        <a:pt x="6122" y="27821"/>
                      </a:cubicBezTo>
                      <a:cubicBezTo>
                        <a:pt x="6018" y="26993"/>
                        <a:pt x="5922" y="26173"/>
                        <a:pt x="5841" y="25346"/>
                      </a:cubicBezTo>
                      <a:cubicBezTo>
                        <a:pt x="5176" y="18683"/>
                        <a:pt x="5287" y="11983"/>
                        <a:pt x="6107" y="5342"/>
                      </a:cubicBezTo>
                      <a:cubicBezTo>
                        <a:pt x="6144" y="5031"/>
                        <a:pt x="6077" y="5556"/>
                        <a:pt x="6077" y="5563"/>
                      </a:cubicBezTo>
                      <a:cubicBezTo>
                        <a:pt x="6100" y="5467"/>
                        <a:pt x="6107" y="5364"/>
                        <a:pt x="6122" y="5268"/>
                      </a:cubicBezTo>
                      <a:cubicBezTo>
                        <a:pt x="6151" y="5068"/>
                        <a:pt x="6181" y="4869"/>
                        <a:pt x="6210" y="4677"/>
                      </a:cubicBezTo>
                      <a:cubicBezTo>
                        <a:pt x="6277" y="4248"/>
                        <a:pt x="6343" y="3820"/>
                        <a:pt x="6410" y="3391"/>
                      </a:cubicBezTo>
                      <a:cubicBezTo>
                        <a:pt x="6631" y="2003"/>
                        <a:pt x="6048" y="414"/>
                        <a:pt x="4526" y="67"/>
                      </a:cubicBezTo>
                      <a:cubicBezTo>
                        <a:pt x="3226" y="-228"/>
                        <a:pt x="1445" y="459"/>
                        <a:pt x="1201" y="1951"/>
                      </a:cubicBezTo>
                      <a:lnTo>
                        <a:pt x="1201" y="1951"/>
                      </a:lnTo>
                      <a:close/>
                    </a:path>
                  </a:pathLst>
                </a:custGeom>
                <a:grpFill/>
                <a:ln w="737" cap="flat">
                  <a:noFill/>
                  <a:prstDash val="solid"/>
                  <a:miter/>
                </a:ln>
              </p:spPr>
              <p:txBody>
                <a:bodyPr/>
                <a:lstStyle/>
                <a:p>
                  <a:endParaRPr lang="en-US"/>
                </a:p>
              </p:txBody>
            </p:sp>
            <p:sp>
              <p:nvSpPr>
                <p:cNvPr id="704" name="Freeform 703">
                  <a:extLst>
                    <a:ext uri="{FF2B5EF4-FFF2-40B4-BE49-F238E27FC236}">
                      <a16:creationId xmlns:a16="http://schemas.microsoft.com/office/drawing/2014/main" id="{5248D113-F5BD-8CCD-65AE-74EE1196A447}"/>
                    </a:ext>
                  </a:extLst>
                </p:cNvPr>
                <p:cNvSpPr/>
                <p:nvPr/>
              </p:nvSpPr>
              <p:spPr>
                <a:xfrm>
                  <a:off x="2331162" y="4247036"/>
                  <a:ext cx="27916" cy="909415"/>
                </a:xfrm>
                <a:custGeom>
                  <a:avLst/>
                  <a:gdLst>
                    <a:gd name="csX0" fmla="*/ 11216 w 27916"/>
                    <a:gd name="csY0" fmla="*/ 237319 h 909415"/>
                    <a:gd name="csX1" fmla="*/ 8712 w 27916"/>
                    <a:gd name="csY1" fmla="*/ 295589 h 909415"/>
                    <a:gd name="csX2" fmla="*/ 3776 w 27916"/>
                    <a:gd name="csY2" fmla="*/ 352093 h 909415"/>
                    <a:gd name="csX3" fmla="*/ 7988 w 27916"/>
                    <a:gd name="csY3" fmla="*/ 405620 h 909415"/>
                    <a:gd name="csX4" fmla="*/ 20259 w 27916"/>
                    <a:gd name="csY4" fmla="*/ 457042 h 909415"/>
                    <a:gd name="csX5" fmla="*/ 11475 w 27916"/>
                    <a:gd name="csY5" fmla="*/ 514049 h 909415"/>
                    <a:gd name="csX6" fmla="*/ 6606 w 27916"/>
                    <a:gd name="csY6" fmla="*/ 570272 h 909415"/>
                    <a:gd name="csX7" fmla="*/ 4722 w 27916"/>
                    <a:gd name="csY7" fmla="*/ 686036 h 909415"/>
                    <a:gd name="csX8" fmla="*/ 6909 w 27916"/>
                    <a:gd name="csY8" fmla="*/ 802147 h 909415"/>
                    <a:gd name="csX9" fmla="*/ 14822 w 27916"/>
                    <a:gd name="csY9" fmla="*/ 908064 h 909415"/>
                    <a:gd name="csX10" fmla="*/ 22853 w 27916"/>
                    <a:gd name="csY10" fmla="*/ 909416 h 909415"/>
                    <a:gd name="csX11" fmla="*/ 22683 w 27916"/>
                    <a:gd name="csY11" fmla="*/ 881670 h 909415"/>
                    <a:gd name="csX12" fmla="*/ 17260 w 27916"/>
                    <a:gd name="csY12" fmla="*/ 824242 h 909415"/>
                    <a:gd name="csX13" fmla="*/ 12627 w 27916"/>
                    <a:gd name="csY13" fmla="*/ 709550 h 909415"/>
                    <a:gd name="csX14" fmla="*/ 25365 w 27916"/>
                    <a:gd name="csY14" fmla="*/ 480511 h 909415"/>
                    <a:gd name="csX15" fmla="*/ 24005 w 27916"/>
                    <a:gd name="csY15" fmla="*/ 429149 h 909415"/>
                    <a:gd name="csX16" fmla="*/ 11593 w 27916"/>
                    <a:gd name="csY16" fmla="*/ 376589 h 909415"/>
                    <a:gd name="csX17" fmla="*/ 14534 w 27916"/>
                    <a:gd name="csY17" fmla="*/ 322234 h 909415"/>
                    <a:gd name="csX18" fmla="*/ 18553 w 27916"/>
                    <a:gd name="csY18" fmla="*/ 264253 h 909415"/>
                    <a:gd name="csX19" fmla="*/ 10448 w 27916"/>
                    <a:gd name="csY19" fmla="*/ 33072 h 909415"/>
                    <a:gd name="csX20" fmla="*/ 8121 w 27916"/>
                    <a:gd name="csY20" fmla="*/ 3945 h 909415"/>
                    <a:gd name="csX21" fmla="*/ 16 w 27916"/>
                    <a:gd name="csY21" fmla="*/ 3945 h 909415"/>
                    <a:gd name="csX22" fmla="*/ 11209 w 27916"/>
                    <a:gd name="csY22" fmla="*/ 237341 h 9094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27916" h="909415">
                      <a:moveTo>
                        <a:pt x="11216" y="237319"/>
                      </a:moveTo>
                      <a:cubicBezTo>
                        <a:pt x="10891" y="256762"/>
                        <a:pt x="10093" y="276198"/>
                        <a:pt x="8712" y="295589"/>
                      </a:cubicBezTo>
                      <a:cubicBezTo>
                        <a:pt x="7367" y="314448"/>
                        <a:pt x="4922" y="333226"/>
                        <a:pt x="3776" y="352093"/>
                      </a:cubicBezTo>
                      <a:cubicBezTo>
                        <a:pt x="2683" y="370037"/>
                        <a:pt x="3185" y="388209"/>
                        <a:pt x="7988" y="405620"/>
                      </a:cubicBezTo>
                      <a:cubicBezTo>
                        <a:pt x="12679" y="422648"/>
                        <a:pt x="20658" y="438973"/>
                        <a:pt x="20259" y="457042"/>
                      </a:cubicBezTo>
                      <a:cubicBezTo>
                        <a:pt x="19838" y="476101"/>
                        <a:pt x="14002" y="495175"/>
                        <a:pt x="11475" y="514049"/>
                      </a:cubicBezTo>
                      <a:cubicBezTo>
                        <a:pt x="8985" y="532701"/>
                        <a:pt x="7493" y="551472"/>
                        <a:pt x="6606" y="570272"/>
                      </a:cubicBezTo>
                      <a:cubicBezTo>
                        <a:pt x="4781" y="608811"/>
                        <a:pt x="5040" y="647461"/>
                        <a:pt x="4722" y="686036"/>
                      </a:cubicBezTo>
                      <a:cubicBezTo>
                        <a:pt x="4404" y="724737"/>
                        <a:pt x="3488" y="763557"/>
                        <a:pt x="6909" y="802147"/>
                      </a:cubicBezTo>
                      <a:cubicBezTo>
                        <a:pt x="10034" y="837480"/>
                        <a:pt x="15730" y="872539"/>
                        <a:pt x="14822" y="908064"/>
                      </a:cubicBezTo>
                      <a:cubicBezTo>
                        <a:pt x="17489" y="908566"/>
                        <a:pt x="20171" y="909010"/>
                        <a:pt x="22853" y="909416"/>
                      </a:cubicBezTo>
                      <a:cubicBezTo>
                        <a:pt x="23170" y="900175"/>
                        <a:pt x="23141" y="890926"/>
                        <a:pt x="22683" y="881670"/>
                      </a:cubicBezTo>
                      <a:cubicBezTo>
                        <a:pt x="21737" y="862456"/>
                        <a:pt x="19380" y="843345"/>
                        <a:pt x="17260" y="824242"/>
                      </a:cubicBezTo>
                      <a:cubicBezTo>
                        <a:pt x="13026" y="786036"/>
                        <a:pt x="12317" y="747955"/>
                        <a:pt x="12627" y="709550"/>
                      </a:cubicBezTo>
                      <a:cubicBezTo>
                        <a:pt x="13248" y="633026"/>
                        <a:pt x="10921" y="555964"/>
                        <a:pt x="25365" y="480511"/>
                      </a:cubicBezTo>
                      <a:cubicBezTo>
                        <a:pt x="28756" y="462797"/>
                        <a:pt x="29206" y="446553"/>
                        <a:pt x="24005" y="429149"/>
                      </a:cubicBezTo>
                      <a:cubicBezTo>
                        <a:pt x="18745" y="411552"/>
                        <a:pt x="12539" y="395182"/>
                        <a:pt x="11593" y="376589"/>
                      </a:cubicBezTo>
                      <a:cubicBezTo>
                        <a:pt x="10670" y="358417"/>
                        <a:pt x="12753" y="340281"/>
                        <a:pt x="14534" y="322234"/>
                      </a:cubicBezTo>
                      <a:cubicBezTo>
                        <a:pt x="16440" y="302947"/>
                        <a:pt x="17777" y="283614"/>
                        <a:pt x="18553" y="264253"/>
                      </a:cubicBezTo>
                      <a:cubicBezTo>
                        <a:pt x="21671" y="187109"/>
                        <a:pt x="16506" y="109943"/>
                        <a:pt x="10448" y="33072"/>
                      </a:cubicBezTo>
                      <a:cubicBezTo>
                        <a:pt x="9680" y="23358"/>
                        <a:pt x="8904" y="13651"/>
                        <a:pt x="8121" y="3945"/>
                      </a:cubicBezTo>
                      <a:cubicBezTo>
                        <a:pt x="7700" y="-1293"/>
                        <a:pt x="-405" y="-1337"/>
                        <a:pt x="16" y="3945"/>
                      </a:cubicBezTo>
                      <a:cubicBezTo>
                        <a:pt x="6259" y="81576"/>
                        <a:pt x="12509" y="159385"/>
                        <a:pt x="11209" y="237341"/>
                      </a:cubicBezTo>
                      <a:close/>
                    </a:path>
                  </a:pathLst>
                </a:custGeom>
                <a:grpFill/>
                <a:ln w="737" cap="flat">
                  <a:noFill/>
                  <a:prstDash val="solid"/>
                  <a:miter/>
                </a:ln>
              </p:spPr>
              <p:txBody>
                <a:bodyPr/>
                <a:lstStyle/>
                <a:p>
                  <a:endParaRPr lang="en-US"/>
                </a:p>
              </p:txBody>
            </p:sp>
          </p:grpSp>
        </p:grpSp>
        <p:cxnSp>
          <p:nvCxnSpPr>
            <p:cNvPr id="579" name="Straight Connector 578">
              <a:extLst>
                <a:ext uri="{FF2B5EF4-FFF2-40B4-BE49-F238E27FC236}">
                  <a16:creationId xmlns:a16="http://schemas.microsoft.com/office/drawing/2014/main" id="{9B62E655-4FC4-C4D7-E4E0-EB6513BA687E}"/>
                </a:ext>
              </a:extLst>
            </p:cNvPr>
            <p:cNvCxnSpPr>
              <a:cxnSpLocks/>
              <a:stCxn id="580" idx="2"/>
            </p:cNvCxnSpPr>
            <p:nvPr/>
          </p:nvCxnSpPr>
          <p:spPr>
            <a:xfrm>
              <a:off x="1126034" y="4516124"/>
              <a:ext cx="695178" cy="369252"/>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580" name="TextBox 579">
              <a:extLst>
                <a:ext uri="{FF2B5EF4-FFF2-40B4-BE49-F238E27FC236}">
                  <a16:creationId xmlns:a16="http://schemas.microsoft.com/office/drawing/2014/main" id="{BC29884D-3169-9887-F396-A0C242D0219F}"/>
                </a:ext>
              </a:extLst>
            </p:cNvPr>
            <p:cNvSpPr txBox="1"/>
            <p:nvPr/>
          </p:nvSpPr>
          <p:spPr>
            <a:xfrm>
              <a:off x="367859" y="4116014"/>
              <a:ext cx="1516350" cy="400110"/>
            </a:xfrm>
            <a:prstGeom prst="rect">
              <a:avLst/>
            </a:prstGeom>
            <a:noFill/>
          </p:spPr>
          <p:txBody>
            <a:bodyPr wrap="square" lIns="90000" rtlCol="0" anchor="b" anchorCtr="0">
              <a:spAutoFit/>
            </a:bodyPr>
            <a:lstStyle/>
            <a:p>
              <a:pPr algn="ctr"/>
              <a:r>
                <a:rPr lang="en-US" sz="1000" dirty="0"/>
                <a:t>Precentral gyrus</a:t>
              </a:r>
              <a:br>
                <a:rPr lang="en-US" sz="1000" dirty="0"/>
              </a:br>
              <a:r>
                <a:rPr lang="en-US" sz="1000" dirty="0"/>
                <a:t>Primary motor cortex</a:t>
              </a:r>
            </a:p>
          </p:txBody>
        </p:sp>
        <p:grpSp>
          <p:nvGrpSpPr>
            <p:cNvPr id="609" name="Group 608">
              <a:extLst>
                <a:ext uri="{FF2B5EF4-FFF2-40B4-BE49-F238E27FC236}">
                  <a16:creationId xmlns:a16="http://schemas.microsoft.com/office/drawing/2014/main" id="{E6AC2E58-1FC2-C6EF-2D6E-8C9E8934BEF6}"/>
                </a:ext>
              </a:extLst>
            </p:cNvPr>
            <p:cNvGrpSpPr/>
            <p:nvPr/>
          </p:nvGrpSpPr>
          <p:grpSpPr>
            <a:xfrm>
              <a:off x="1702947" y="5565357"/>
              <a:ext cx="1281269" cy="548160"/>
              <a:chOff x="1699658" y="5595799"/>
              <a:chExt cx="1281269" cy="548160"/>
            </a:xfrm>
          </p:grpSpPr>
          <p:cxnSp>
            <p:nvCxnSpPr>
              <p:cNvPr id="584" name="Straight Connector 583">
                <a:extLst>
                  <a:ext uri="{FF2B5EF4-FFF2-40B4-BE49-F238E27FC236}">
                    <a16:creationId xmlns:a16="http://schemas.microsoft.com/office/drawing/2014/main" id="{C95FC403-A188-C4BC-C463-7CF2349B18E9}"/>
                  </a:ext>
                </a:extLst>
              </p:cNvPr>
              <p:cNvCxnSpPr>
                <a:cxnSpLocks/>
                <a:stCxn id="585" idx="0"/>
              </p:cNvCxnSpPr>
              <p:nvPr/>
            </p:nvCxnSpPr>
            <p:spPr>
              <a:xfrm flipH="1" flipV="1">
                <a:off x="2340292" y="5595799"/>
                <a:ext cx="1" cy="301939"/>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585" name="TextBox 584">
                <a:extLst>
                  <a:ext uri="{FF2B5EF4-FFF2-40B4-BE49-F238E27FC236}">
                    <a16:creationId xmlns:a16="http://schemas.microsoft.com/office/drawing/2014/main" id="{847DC889-E395-EC7C-C1C1-2F5958DF70E8}"/>
                  </a:ext>
                </a:extLst>
              </p:cNvPr>
              <p:cNvSpPr txBox="1"/>
              <p:nvPr/>
            </p:nvSpPr>
            <p:spPr>
              <a:xfrm>
                <a:off x="1699658" y="5897738"/>
                <a:ext cx="1281269" cy="246221"/>
              </a:xfrm>
              <a:prstGeom prst="rect">
                <a:avLst/>
              </a:prstGeom>
              <a:noFill/>
            </p:spPr>
            <p:txBody>
              <a:bodyPr wrap="none" lIns="90000" rtlCol="0" anchor="t" anchorCtr="0">
                <a:spAutoFit/>
              </a:bodyPr>
              <a:lstStyle/>
              <a:p>
                <a:pPr algn="ctr"/>
                <a:r>
                  <a:rPr lang="en-US" sz="1000"/>
                  <a:t>Longitudinal fissure</a:t>
                </a:r>
              </a:p>
            </p:txBody>
          </p:sp>
        </p:grpSp>
        <p:grpSp>
          <p:nvGrpSpPr>
            <p:cNvPr id="711" name="Group 710">
              <a:extLst>
                <a:ext uri="{FF2B5EF4-FFF2-40B4-BE49-F238E27FC236}">
                  <a16:creationId xmlns:a16="http://schemas.microsoft.com/office/drawing/2014/main" id="{28535D08-F06F-93D4-33C4-94BBC0012ED7}"/>
                </a:ext>
              </a:extLst>
            </p:cNvPr>
            <p:cNvGrpSpPr/>
            <p:nvPr/>
          </p:nvGrpSpPr>
          <p:grpSpPr>
            <a:xfrm>
              <a:off x="2782657" y="4264331"/>
              <a:ext cx="1144114" cy="246221"/>
              <a:chOff x="2782657" y="4247553"/>
              <a:chExt cx="1144114" cy="246221"/>
            </a:xfrm>
          </p:grpSpPr>
          <p:sp>
            <p:nvSpPr>
              <p:cNvPr id="589" name="TextBox 588">
                <a:extLst>
                  <a:ext uri="{FF2B5EF4-FFF2-40B4-BE49-F238E27FC236}">
                    <a16:creationId xmlns:a16="http://schemas.microsoft.com/office/drawing/2014/main" id="{BBED60D1-2B1D-2691-C549-DD14089EDF37}"/>
                  </a:ext>
                </a:extLst>
              </p:cNvPr>
              <p:cNvSpPr txBox="1"/>
              <p:nvPr/>
            </p:nvSpPr>
            <p:spPr>
              <a:xfrm>
                <a:off x="3070298" y="4247553"/>
                <a:ext cx="856473" cy="246221"/>
              </a:xfrm>
              <a:prstGeom prst="rect">
                <a:avLst/>
              </a:prstGeom>
              <a:noFill/>
            </p:spPr>
            <p:txBody>
              <a:bodyPr wrap="none" lIns="90000" rtlCol="0" anchor="ctr" anchorCtr="0">
                <a:spAutoFit/>
              </a:bodyPr>
              <a:lstStyle/>
              <a:p>
                <a:r>
                  <a:rPr lang="en-US" sz="1000" dirty="0"/>
                  <a:t>Frontal lobe</a:t>
                </a:r>
              </a:p>
            </p:txBody>
          </p:sp>
          <p:cxnSp>
            <p:nvCxnSpPr>
              <p:cNvPr id="590" name="Straight Connector 589">
                <a:extLst>
                  <a:ext uri="{FF2B5EF4-FFF2-40B4-BE49-F238E27FC236}">
                    <a16:creationId xmlns:a16="http://schemas.microsoft.com/office/drawing/2014/main" id="{2D4429EF-3EF2-61FA-9D64-8055A35585DC}"/>
                  </a:ext>
                </a:extLst>
              </p:cNvPr>
              <p:cNvCxnSpPr>
                <a:cxnSpLocks/>
              </p:cNvCxnSpPr>
              <p:nvPr/>
            </p:nvCxnSpPr>
            <p:spPr>
              <a:xfrm flipH="1">
                <a:off x="2782657" y="4370664"/>
                <a:ext cx="240016" cy="0"/>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grpSp>
        <p:grpSp>
          <p:nvGrpSpPr>
            <p:cNvPr id="712" name="Group 711">
              <a:extLst>
                <a:ext uri="{FF2B5EF4-FFF2-40B4-BE49-F238E27FC236}">
                  <a16:creationId xmlns:a16="http://schemas.microsoft.com/office/drawing/2014/main" id="{237A7951-BB0F-D51E-F3A9-A64BD51A578A}"/>
                </a:ext>
              </a:extLst>
            </p:cNvPr>
            <p:cNvGrpSpPr/>
            <p:nvPr/>
          </p:nvGrpSpPr>
          <p:grpSpPr>
            <a:xfrm>
              <a:off x="2877907" y="4867050"/>
              <a:ext cx="1232745" cy="246221"/>
              <a:chOff x="2877907" y="4657325"/>
              <a:chExt cx="1232745" cy="246221"/>
            </a:xfrm>
          </p:grpSpPr>
          <p:sp>
            <p:nvSpPr>
              <p:cNvPr id="592" name="TextBox 591">
                <a:extLst>
                  <a:ext uri="{FF2B5EF4-FFF2-40B4-BE49-F238E27FC236}">
                    <a16:creationId xmlns:a16="http://schemas.microsoft.com/office/drawing/2014/main" id="{EA68B4D0-888F-1DEE-9645-B5317A090CD3}"/>
                  </a:ext>
                </a:extLst>
              </p:cNvPr>
              <p:cNvSpPr txBox="1"/>
              <p:nvPr/>
            </p:nvSpPr>
            <p:spPr>
              <a:xfrm>
                <a:off x="3117923" y="4657325"/>
                <a:ext cx="992729" cy="246221"/>
              </a:xfrm>
              <a:prstGeom prst="rect">
                <a:avLst/>
              </a:prstGeom>
              <a:noFill/>
            </p:spPr>
            <p:txBody>
              <a:bodyPr wrap="none" lIns="90000" rtlCol="0" anchor="ctr" anchorCtr="0">
                <a:spAutoFit/>
              </a:bodyPr>
              <a:lstStyle/>
              <a:p>
                <a:r>
                  <a:rPr lang="en-US" sz="1000" dirty="0"/>
                  <a:t>Central sulcus</a:t>
                </a:r>
              </a:p>
            </p:txBody>
          </p:sp>
          <p:cxnSp>
            <p:nvCxnSpPr>
              <p:cNvPr id="593" name="Straight Connector 592">
                <a:extLst>
                  <a:ext uri="{FF2B5EF4-FFF2-40B4-BE49-F238E27FC236}">
                    <a16:creationId xmlns:a16="http://schemas.microsoft.com/office/drawing/2014/main" id="{D030C153-17A6-1CD0-2F4C-447DE28AA68F}"/>
                  </a:ext>
                </a:extLst>
              </p:cNvPr>
              <p:cNvCxnSpPr>
                <a:cxnSpLocks/>
              </p:cNvCxnSpPr>
              <p:nvPr/>
            </p:nvCxnSpPr>
            <p:spPr>
              <a:xfrm flipH="1">
                <a:off x="2877907" y="4723286"/>
                <a:ext cx="240016" cy="0"/>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grpSp>
        <p:grpSp>
          <p:nvGrpSpPr>
            <p:cNvPr id="713" name="Group 712">
              <a:extLst>
                <a:ext uri="{FF2B5EF4-FFF2-40B4-BE49-F238E27FC236}">
                  <a16:creationId xmlns:a16="http://schemas.microsoft.com/office/drawing/2014/main" id="{DC38C773-A6B7-30AD-6C20-989941C35D13}"/>
                </a:ext>
              </a:extLst>
            </p:cNvPr>
            <p:cNvGrpSpPr/>
            <p:nvPr/>
          </p:nvGrpSpPr>
          <p:grpSpPr>
            <a:xfrm>
              <a:off x="2877907" y="5129615"/>
              <a:ext cx="1131755" cy="246221"/>
              <a:chOff x="2877907" y="5070892"/>
              <a:chExt cx="1131755" cy="246221"/>
            </a:xfrm>
          </p:grpSpPr>
          <p:sp>
            <p:nvSpPr>
              <p:cNvPr id="594" name="TextBox 593">
                <a:extLst>
                  <a:ext uri="{FF2B5EF4-FFF2-40B4-BE49-F238E27FC236}">
                    <a16:creationId xmlns:a16="http://schemas.microsoft.com/office/drawing/2014/main" id="{C8AEFA19-3016-6CF0-634C-F1DF3888EAED}"/>
                  </a:ext>
                </a:extLst>
              </p:cNvPr>
              <p:cNvSpPr txBox="1"/>
              <p:nvPr/>
            </p:nvSpPr>
            <p:spPr>
              <a:xfrm>
                <a:off x="3117923" y="5070892"/>
                <a:ext cx="891739" cy="246221"/>
              </a:xfrm>
              <a:prstGeom prst="rect">
                <a:avLst/>
              </a:prstGeom>
              <a:noFill/>
            </p:spPr>
            <p:txBody>
              <a:bodyPr wrap="none" lIns="90000" rtlCol="0" anchor="ctr" anchorCtr="0">
                <a:spAutoFit/>
              </a:bodyPr>
              <a:lstStyle/>
              <a:p>
                <a:r>
                  <a:rPr lang="en-US" sz="1000"/>
                  <a:t>Parietal lobe</a:t>
                </a:r>
              </a:p>
            </p:txBody>
          </p:sp>
          <p:cxnSp>
            <p:nvCxnSpPr>
              <p:cNvPr id="595" name="Straight Connector 594">
                <a:extLst>
                  <a:ext uri="{FF2B5EF4-FFF2-40B4-BE49-F238E27FC236}">
                    <a16:creationId xmlns:a16="http://schemas.microsoft.com/office/drawing/2014/main" id="{3D170286-32BC-5BBD-CBB6-6B2B52CDDE89}"/>
                  </a:ext>
                </a:extLst>
              </p:cNvPr>
              <p:cNvCxnSpPr>
                <a:cxnSpLocks/>
                <a:stCxn id="594" idx="1"/>
              </p:cNvCxnSpPr>
              <p:nvPr/>
            </p:nvCxnSpPr>
            <p:spPr>
              <a:xfrm flipH="1">
                <a:off x="2877907" y="5194003"/>
                <a:ext cx="240016" cy="0"/>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grpSp>
        <p:grpSp>
          <p:nvGrpSpPr>
            <p:cNvPr id="714" name="Group 713">
              <a:extLst>
                <a:ext uri="{FF2B5EF4-FFF2-40B4-BE49-F238E27FC236}">
                  <a16:creationId xmlns:a16="http://schemas.microsoft.com/office/drawing/2014/main" id="{F91111F3-FF44-283A-15EE-136EA38D0D57}"/>
                </a:ext>
              </a:extLst>
            </p:cNvPr>
            <p:cNvGrpSpPr/>
            <p:nvPr/>
          </p:nvGrpSpPr>
          <p:grpSpPr>
            <a:xfrm>
              <a:off x="2763607" y="5455656"/>
              <a:ext cx="1189463" cy="246221"/>
              <a:chOff x="2763607" y="5480823"/>
              <a:chExt cx="1189463" cy="246221"/>
            </a:xfrm>
          </p:grpSpPr>
          <p:sp>
            <p:nvSpPr>
              <p:cNvPr id="596" name="TextBox 595">
                <a:extLst>
                  <a:ext uri="{FF2B5EF4-FFF2-40B4-BE49-F238E27FC236}">
                    <a16:creationId xmlns:a16="http://schemas.microsoft.com/office/drawing/2014/main" id="{80CCABCB-ECD0-BB6E-E0CF-5228B85F66E9}"/>
                  </a:ext>
                </a:extLst>
              </p:cNvPr>
              <p:cNvSpPr txBox="1"/>
              <p:nvPr/>
            </p:nvSpPr>
            <p:spPr>
              <a:xfrm>
                <a:off x="3003623" y="5480823"/>
                <a:ext cx="949447" cy="246221"/>
              </a:xfrm>
              <a:prstGeom prst="rect">
                <a:avLst/>
              </a:prstGeom>
              <a:noFill/>
            </p:spPr>
            <p:txBody>
              <a:bodyPr wrap="none" lIns="90000" rtlCol="0" anchor="ctr" anchorCtr="0">
                <a:spAutoFit/>
              </a:bodyPr>
              <a:lstStyle/>
              <a:p>
                <a:r>
                  <a:rPr lang="en-US" sz="1000"/>
                  <a:t>Occipital lobe</a:t>
                </a:r>
              </a:p>
            </p:txBody>
          </p:sp>
          <p:cxnSp>
            <p:nvCxnSpPr>
              <p:cNvPr id="597" name="Straight Connector 596">
                <a:extLst>
                  <a:ext uri="{FF2B5EF4-FFF2-40B4-BE49-F238E27FC236}">
                    <a16:creationId xmlns:a16="http://schemas.microsoft.com/office/drawing/2014/main" id="{133B8321-B8A0-5CD3-DC09-7E069D748F1A}"/>
                  </a:ext>
                </a:extLst>
              </p:cNvPr>
              <p:cNvCxnSpPr>
                <a:cxnSpLocks/>
              </p:cNvCxnSpPr>
              <p:nvPr/>
            </p:nvCxnSpPr>
            <p:spPr>
              <a:xfrm flipH="1">
                <a:off x="2763607" y="5584884"/>
                <a:ext cx="240016" cy="0"/>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grpSp>
        <p:sp>
          <p:nvSpPr>
            <p:cNvPr id="602" name="TextBox 601">
              <a:extLst>
                <a:ext uri="{FF2B5EF4-FFF2-40B4-BE49-F238E27FC236}">
                  <a16:creationId xmlns:a16="http://schemas.microsoft.com/office/drawing/2014/main" id="{8607F0B8-BFEA-12D1-916E-E0EEEBB860A1}"/>
                </a:ext>
              </a:extLst>
            </p:cNvPr>
            <p:cNvSpPr txBox="1"/>
            <p:nvPr/>
          </p:nvSpPr>
          <p:spPr>
            <a:xfrm>
              <a:off x="2267486" y="3558959"/>
              <a:ext cx="987350" cy="400110"/>
            </a:xfrm>
            <a:prstGeom prst="rect">
              <a:avLst/>
            </a:prstGeom>
            <a:noFill/>
          </p:spPr>
          <p:txBody>
            <a:bodyPr wrap="square" lIns="90000" rtlCol="0" anchor="b" anchorCtr="0">
              <a:spAutoFit/>
            </a:bodyPr>
            <a:lstStyle/>
            <a:p>
              <a:pPr algn="ctr"/>
              <a:r>
                <a:rPr lang="en-US" sz="1000"/>
                <a:t>Right cerebral hemisphere</a:t>
              </a:r>
            </a:p>
          </p:txBody>
        </p:sp>
        <p:sp>
          <p:nvSpPr>
            <p:cNvPr id="603" name="Freeform 602">
              <a:extLst>
                <a:ext uri="{FF2B5EF4-FFF2-40B4-BE49-F238E27FC236}">
                  <a16:creationId xmlns:a16="http://schemas.microsoft.com/office/drawing/2014/main" id="{0FCEB1DD-AAE6-BCD9-55F1-A297973A0BC0}"/>
                </a:ext>
              </a:extLst>
            </p:cNvPr>
            <p:cNvSpPr/>
            <p:nvPr/>
          </p:nvSpPr>
          <p:spPr>
            <a:xfrm>
              <a:off x="1626061" y="3987800"/>
              <a:ext cx="1431925" cy="104775"/>
            </a:xfrm>
            <a:custGeom>
              <a:avLst/>
              <a:gdLst>
                <a:gd name="csX0" fmla="*/ 0 w 1431925"/>
                <a:gd name="csY0" fmla="*/ 92075 h 104775"/>
                <a:gd name="csX1" fmla="*/ 0 w 1431925"/>
                <a:gd name="csY1" fmla="*/ 0 h 104775"/>
                <a:gd name="csX2" fmla="*/ 1431925 w 1431925"/>
                <a:gd name="csY2" fmla="*/ 0 h 104775"/>
                <a:gd name="csX3" fmla="*/ 1431925 w 1431925"/>
                <a:gd name="csY3" fmla="*/ 104775 h 104775"/>
              </a:gdLst>
              <a:ahLst/>
              <a:cxnLst>
                <a:cxn ang="0">
                  <a:pos x="csX0" y="csY0"/>
                </a:cxn>
                <a:cxn ang="0">
                  <a:pos x="csX1" y="csY1"/>
                </a:cxn>
                <a:cxn ang="0">
                  <a:pos x="csX2" y="csY2"/>
                </a:cxn>
                <a:cxn ang="0">
                  <a:pos x="csX3" y="csY3"/>
                </a:cxn>
              </a:cxnLst>
              <a:rect l="l" t="t" r="r" b="b"/>
              <a:pathLst>
                <a:path w="1431925" h="104775">
                  <a:moveTo>
                    <a:pt x="0" y="92075"/>
                  </a:moveTo>
                  <a:lnTo>
                    <a:pt x="0" y="0"/>
                  </a:lnTo>
                  <a:lnTo>
                    <a:pt x="1431925" y="0"/>
                  </a:lnTo>
                  <a:lnTo>
                    <a:pt x="1431925" y="104775"/>
                  </a:lnTo>
                </a:path>
              </a:pathLst>
            </a:custGeom>
            <a:ln w="6350">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cxnSp>
          <p:nvCxnSpPr>
            <p:cNvPr id="605" name="Straight Connector 604">
              <a:extLst>
                <a:ext uri="{FF2B5EF4-FFF2-40B4-BE49-F238E27FC236}">
                  <a16:creationId xmlns:a16="http://schemas.microsoft.com/office/drawing/2014/main" id="{D62A5224-A494-807A-3F8B-D967B73F515F}"/>
                </a:ext>
              </a:extLst>
            </p:cNvPr>
            <p:cNvCxnSpPr>
              <a:cxnSpLocks/>
            </p:cNvCxnSpPr>
            <p:nvPr/>
          </p:nvCxnSpPr>
          <p:spPr>
            <a:xfrm>
              <a:off x="2342023" y="3987800"/>
              <a:ext cx="0" cy="98425"/>
            </a:xfrm>
            <a:prstGeom prst="line">
              <a:avLst/>
            </a:prstGeom>
            <a:ln w="6350">
              <a:tailEnd type="none" w="sm" len="sm"/>
            </a:ln>
          </p:spPr>
          <p:style>
            <a:lnRef idx="1">
              <a:schemeClr val="accent1"/>
            </a:lnRef>
            <a:fillRef idx="0">
              <a:schemeClr val="accent1"/>
            </a:fillRef>
            <a:effectRef idx="0">
              <a:schemeClr val="accent1"/>
            </a:effectRef>
            <a:fontRef idx="minor">
              <a:schemeClr val="tx1"/>
            </a:fontRef>
          </p:style>
        </p:cxnSp>
        <p:sp>
          <p:nvSpPr>
            <p:cNvPr id="606" name="TextBox 605">
              <a:extLst>
                <a:ext uri="{FF2B5EF4-FFF2-40B4-BE49-F238E27FC236}">
                  <a16:creationId xmlns:a16="http://schemas.microsoft.com/office/drawing/2014/main" id="{2F3DCB36-4793-4682-D015-5D6E2AF9C34A}"/>
                </a:ext>
              </a:extLst>
            </p:cNvPr>
            <p:cNvSpPr txBox="1"/>
            <p:nvPr/>
          </p:nvSpPr>
          <p:spPr>
            <a:xfrm>
              <a:off x="1372136" y="3558959"/>
              <a:ext cx="987350" cy="400110"/>
            </a:xfrm>
            <a:prstGeom prst="rect">
              <a:avLst/>
            </a:prstGeom>
            <a:noFill/>
          </p:spPr>
          <p:txBody>
            <a:bodyPr wrap="square" lIns="90000" rtlCol="0" anchor="b" anchorCtr="0">
              <a:spAutoFit/>
            </a:bodyPr>
            <a:lstStyle/>
            <a:p>
              <a:pPr algn="ctr"/>
              <a:r>
                <a:rPr lang="en-US" sz="1000" dirty="0"/>
                <a:t>Left cerebral hemisphere</a:t>
              </a:r>
            </a:p>
          </p:txBody>
        </p:sp>
        <p:cxnSp>
          <p:nvCxnSpPr>
            <p:cNvPr id="715" name="Straight Connector 714">
              <a:extLst>
                <a:ext uri="{FF2B5EF4-FFF2-40B4-BE49-F238E27FC236}">
                  <a16:creationId xmlns:a16="http://schemas.microsoft.com/office/drawing/2014/main" id="{45F4C7C7-0ECA-7622-44D2-A180DA19E73E}"/>
                </a:ext>
              </a:extLst>
            </p:cNvPr>
            <p:cNvCxnSpPr>
              <a:cxnSpLocks/>
              <a:stCxn id="716" idx="0"/>
            </p:cNvCxnSpPr>
            <p:nvPr/>
          </p:nvCxnSpPr>
          <p:spPr>
            <a:xfrm flipV="1">
              <a:off x="1141904" y="5009800"/>
              <a:ext cx="681449" cy="31145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716" name="TextBox 715">
              <a:extLst>
                <a:ext uri="{FF2B5EF4-FFF2-40B4-BE49-F238E27FC236}">
                  <a16:creationId xmlns:a16="http://schemas.microsoft.com/office/drawing/2014/main" id="{1E3044CA-4DC8-5864-6BF5-12318D59AA78}"/>
                </a:ext>
              </a:extLst>
            </p:cNvPr>
            <p:cNvSpPr txBox="1"/>
            <p:nvPr/>
          </p:nvSpPr>
          <p:spPr>
            <a:xfrm>
              <a:off x="549275" y="5321251"/>
              <a:ext cx="1185257" cy="707886"/>
            </a:xfrm>
            <a:prstGeom prst="rect">
              <a:avLst/>
            </a:prstGeom>
            <a:noFill/>
          </p:spPr>
          <p:txBody>
            <a:bodyPr wrap="square" lIns="90000" rtlCol="0" anchor="t" anchorCtr="0">
              <a:spAutoFit/>
            </a:bodyPr>
            <a:lstStyle/>
            <a:p>
              <a:pPr algn="ctr"/>
              <a:r>
                <a:rPr lang="en-US" sz="1000" dirty="0"/>
                <a:t>Postcentral gyrus Primary somatosensory cortex</a:t>
              </a:r>
            </a:p>
          </p:txBody>
        </p:sp>
      </p:grpSp>
      <p:sp>
        <p:nvSpPr>
          <p:cNvPr id="8" name="Content Placeholder 9">
            <a:extLst>
              <a:ext uri="{FF2B5EF4-FFF2-40B4-BE49-F238E27FC236}">
                <a16:creationId xmlns:a16="http://schemas.microsoft.com/office/drawing/2014/main" id="{287530BD-F256-02F0-DEB1-5AC568C42D31}"/>
              </a:ext>
            </a:extLst>
          </p:cNvPr>
          <p:cNvSpPr>
            <a:spLocks noGrp="1"/>
          </p:cNvSpPr>
          <p:nvPr>
            <p:ph idx="20"/>
          </p:nvPr>
        </p:nvSpPr>
        <p:spPr>
          <a:xfrm>
            <a:off x="539750" y="1416786"/>
            <a:ext cx="11273022" cy="1308427"/>
          </a:xfrm>
        </p:spPr>
        <p:txBody>
          <a:bodyPr/>
          <a:lstStyle/>
          <a:p>
            <a:pPr lvl="0">
              <a:spcBef>
                <a:spcPts val="0"/>
              </a:spcBef>
              <a:spcAft>
                <a:spcPts val="600"/>
              </a:spcAft>
            </a:pPr>
            <a:r>
              <a:rPr lang="en-GB" sz="1100" noProof="0" dirty="0">
                <a:solidFill>
                  <a:schemeClr val="tx1"/>
                </a:solidFill>
              </a:rPr>
              <a:t>The telencephalon is the largest part of the human brain, constituting approximately 85% of the total weight</a:t>
            </a:r>
            <a:r>
              <a:rPr lang="en-GB" sz="1100" baseline="30000" noProof="0" dirty="0">
                <a:solidFill>
                  <a:schemeClr val="tx1"/>
                </a:solidFill>
              </a:rPr>
              <a:t>1</a:t>
            </a:r>
          </a:p>
          <a:p>
            <a:pPr>
              <a:spcBef>
                <a:spcPts val="0"/>
              </a:spcBef>
              <a:spcAft>
                <a:spcPts val="600"/>
              </a:spcAft>
            </a:pPr>
            <a:r>
              <a:rPr lang="en-GB" sz="1100" noProof="0" dirty="0">
                <a:solidFill>
                  <a:schemeClr val="tx1"/>
                </a:solidFill>
              </a:rPr>
              <a:t>Various sensory inputs are localized in some areas, whereas motor functions are represented in others</a:t>
            </a:r>
            <a:r>
              <a:rPr lang="en-GB" sz="1100" baseline="30000" dirty="0">
                <a:solidFill>
                  <a:schemeClr val="tx1"/>
                </a:solidFill>
              </a:rPr>
              <a:t>1</a:t>
            </a:r>
            <a:r>
              <a:rPr lang="en-GB" sz="1100" noProof="0" dirty="0">
                <a:solidFill>
                  <a:schemeClr val="tx1"/>
                </a:solidFill>
              </a:rPr>
              <a:t> </a:t>
            </a:r>
          </a:p>
          <a:p>
            <a:pPr>
              <a:spcBef>
                <a:spcPts val="0"/>
              </a:spcBef>
              <a:spcAft>
                <a:spcPts val="600"/>
              </a:spcAft>
            </a:pPr>
            <a:r>
              <a:rPr lang="en-GB" sz="1100" noProof="0" dirty="0">
                <a:solidFill>
                  <a:schemeClr val="tx1"/>
                </a:solidFill>
              </a:rPr>
              <a:t>The telencephalon consists of 2 large cerebral hemispheres separated by a deep longitudinal cerebral fissure</a:t>
            </a:r>
            <a:r>
              <a:rPr lang="en-GB" sz="1100" baseline="30000" dirty="0">
                <a:solidFill>
                  <a:schemeClr val="tx1"/>
                </a:solidFill>
              </a:rPr>
              <a:t>1</a:t>
            </a:r>
            <a:endParaRPr lang="en-GB" sz="1100" noProof="0" dirty="0">
              <a:solidFill>
                <a:schemeClr val="tx1"/>
              </a:solidFill>
            </a:endParaRPr>
          </a:p>
          <a:p>
            <a:pPr>
              <a:spcBef>
                <a:spcPts val="0"/>
              </a:spcBef>
              <a:spcAft>
                <a:spcPts val="600"/>
              </a:spcAft>
            </a:pPr>
            <a:r>
              <a:rPr lang="en-GB" sz="1100" noProof="0" dirty="0">
                <a:solidFill>
                  <a:schemeClr val="tx1"/>
                </a:solidFill>
              </a:rPr>
              <a:t>Each hemisphere has an outer layer (the cerebral cortex), which is itself composed of layers of </a:t>
            </a:r>
            <a:r>
              <a:rPr lang="en-GB" sz="1100" dirty="0">
                <a:solidFill>
                  <a:schemeClr val="tx1"/>
                </a:solidFill>
              </a:rPr>
              <a:t>cells</a:t>
            </a:r>
            <a:r>
              <a:rPr lang="en-GB" sz="1100" baseline="30000" dirty="0">
                <a:solidFill>
                  <a:schemeClr val="tx1"/>
                </a:solidFill>
              </a:rPr>
              <a:t>1</a:t>
            </a:r>
            <a:endParaRPr lang="en-GB" sz="1100" noProof="0" dirty="0">
              <a:solidFill>
                <a:schemeClr val="tx1"/>
              </a:solidFill>
            </a:endParaRPr>
          </a:p>
          <a:p>
            <a:pPr>
              <a:spcBef>
                <a:spcPts val="0"/>
              </a:spcBef>
              <a:spcAft>
                <a:spcPts val="600"/>
              </a:spcAft>
            </a:pPr>
            <a:r>
              <a:rPr lang="en-GB" sz="1100" noProof="0" dirty="0">
                <a:solidFill>
                  <a:schemeClr val="tx1"/>
                </a:solidFill>
              </a:rPr>
              <a:t>The cortex has ridges called gyri (singular, gyrus), separated by grooves called sulci (singular, sulcus)</a:t>
            </a:r>
            <a:r>
              <a:rPr lang="en-GB" sz="1100" baseline="30000" dirty="0">
                <a:solidFill>
                  <a:schemeClr val="tx1"/>
                </a:solidFill>
              </a:rPr>
              <a:t>1</a:t>
            </a:r>
            <a:endParaRPr lang="en-GB" sz="1100" noProof="0" dirty="0">
              <a:solidFill>
                <a:schemeClr val="tx1"/>
              </a:solidFill>
            </a:endParaRPr>
          </a:p>
          <a:p>
            <a:pPr>
              <a:spcBef>
                <a:spcPts val="0"/>
              </a:spcBef>
              <a:spcAft>
                <a:spcPts val="600"/>
              </a:spcAft>
            </a:pPr>
            <a:r>
              <a:rPr lang="en-GB" sz="1100" noProof="0" dirty="0">
                <a:solidFill>
                  <a:schemeClr val="tx1"/>
                </a:solidFill>
              </a:rPr>
              <a:t>Below the cortex are large amounts of subcortical white matter along with aggregates of grey matter that form the basal ganglia and amygdala</a:t>
            </a:r>
            <a:r>
              <a:rPr lang="en-GB" sz="1100" baseline="30000" dirty="0">
                <a:solidFill>
                  <a:schemeClr val="tx1"/>
                </a:solidFill>
              </a:rPr>
              <a:t>1</a:t>
            </a:r>
          </a:p>
        </p:txBody>
      </p:sp>
      <p:sp>
        <p:nvSpPr>
          <p:cNvPr id="2" name="TextBox 1">
            <a:extLst>
              <a:ext uri="{FF2B5EF4-FFF2-40B4-BE49-F238E27FC236}">
                <a16:creationId xmlns:a16="http://schemas.microsoft.com/office/drawing/2014/main" id="{EBF4FF84-C08A-41A2-C056-5376949C7EDE}"/>
              </a:ext>
            </a:extLst>
          </p:cNvPr>
          <p:cNvSpPr txBox="1"/>
          <p:nvPr/>
        </p:nvSpPr>
        <p:spPr>
          <a:xfrm>
            <a:off x="459990" y="6091908"/>
            <a:ext cx="4709544" cy="339645"/>
          </a:xfrm>
          <a:prstGeom prst="rect">
            <a:avLst/>
          </a:prstGeom>
          <a:noFill/>
        </p:spPr>
        <p:txBody>
          <a:bodyPr wrap="square" bIns="46800" rtlCol="0" anchor="ctr" anchorCtr="0">
            <a:spAutoFit/>
          </a:bodyPr>
          <a:lstStyle/>
          <a:p>
            <a:r>
              <a:rPr lang="en-US" sz="800" dirty="0"/>
              <a:t>This work is adapted from ‘Foundations of Neuroscience’ By Henley, used under CC-BY. </a:t>
            </a:r>
            <a:br>
              <a:rPr lang="en-US" sz="800" dirty="0"/>
            </a:br>
            <a:r>
              <a:rPr lang="en-US" sz="800" dirty="0"/>
              <a:t>This work is licensed under Creative Commons license CC-BY-NC-SA by the Lundbeck Foundation.</a:t>
            </a:r>
            <a:endParaRPr lang="en-GB" sz="800" dirty="0"/>
          </a:p>
        </p:txBody>
      </p:sp>
    </p:spTree>
    <p:extLst>
      <p:ext uri="{BB962C8B-B14F-4D97-AF65-F5344CB8AC3E}">
        <p14:creationId xmlns:p14="http://schemas.microsoft.com/office/powerpoint/2010/main" val="1286909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E290024A-930B-EC92-3726-30A91EFDB51B}"/>
              </a:ext>
            </a:extLst>
          </p:cNvPr>
          <p:cNvSpPr/>
          <p:nvPr/>
        </p:nvSpPr>
        <p:spPr>
          <a:xfrm>
            <a:off x="3384549" y="1423852"/>
            <a:ext cx="8266113" cy="4408624"/>
          </a:xfrm>
          <a:prstGeom prst="rect">
            <a:avLst/>
          </a:prstGeom>
          <a:gradFill>
            <a:gsLst>
              <a:gs pos="0">
                <a:schemeClr val="accent4">
                  <a:lumMod val="20000"/>
                  <a:lumOff val="80000"/>
                  <a:alpha val="25000"/>
                </a:schemeClr>
              </a:gs>
              <a:gs pos="100000">
                <a:schemeClr val="accent4">
                  <a:lumMod val="20000"/>
                  <a:lumOff val="8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31" name="Text Placeholder 30">
            <a:extLst>
              <a:ext uri="{FF2B5EF4-FFF2-40B4-BE49-F238E27FC236}">
                <a16:creationId xmlns:a16="http://schemas.microsoft.com/office/drawing/2014/main" id="{4C70B9EA-3788-4188-68EA-F0DD8BF562F0}"/>
              </a:ext>
            </a:extLst>
          </p:cNvPr>
          <p:cNvSpPr>
            <a:spLocks noGrp="1"/>
          </p:cNvSpPr>
          <p:nvPr>
            <p:ph type="body" sz="quarter" idx="17"/>
          </p:nvPr>
        </p:nvSpPr>
        <p:spPr>
          <a:xfrm>
            <a:off x="539749" y="539750"/>
            <a:ext cx="9213851" cy="266676"/>
          </a:xfrm>
        </p:spPr>
        <p:txBody>
          <a:bodyPr/>
          <a:lstStyle/>
          <a:p>
            <a:r>
              <a:rPr lang="en-GB"/>
              <a:t>Fundamentals of neurobiology – Regional neuroscience</a:t>
            </a:r>
          </a:p>
        </p:txBody>
      </p:sp>
      <p:sp>
        <p:nvSpPr>
          <p:cNvPr id="5" name="Title 4">
            <a:extLst>
              <a:ext uri="{FF2B5EF4-FFF2-40B4-BE49-F238E27FC236}">
                <a16:creationId xmlns:a16="http://schemas.microsoft.com/office/drawing/2014/main" id="{0BC70238-593F-1659-B11A-2893AE136A1F}"/>
              </a:ext>
            </a:extLst>
          </p:cNvPr>
          <p:cNvSpPr>
            <a:spLocks noGrp="1"/>
          </p:cNvSpPr>
          <p:nvPr>
            <p:ph type="title"/>
          </p:nvPr>
        </p:nvSpPr>
        <p:spPr>
          <a:xfrm>
            <a:off x="539749" y="814386"/>
            <a:ext cx="9213851" cy="332399"/>
          </a:xfrm>
        </p:spPr>
        <p:txBody>
          <a:bodyPr/>
          <a:lstStyle/>
          <a:p>
            <a:r>
              <a:rPr lang="en-GB" noProof="0"/>
              <a:t>Lobes of the cerebral cortex (I)</a:t>
            </a:r>
          </a:p>
        </p:txBody>
      </p:sp>
      <p:sp>
        <p:nvSpPr>
          <p:cNvPr id="33" name="Content Placeholder 32">
            <a:extLst>
              <a:ext uri="{FF2B5EF4-FFF2-40B4-BE49-F238E27FC236}">
                <a16:creationId xmlns:a16="http://schemas.microsoft.com/office/drawing/2014/main" id="{D2EED0C7-1D4E-CD12-2DA3-376DDC4ED60C}"/>
              </a:ext>
            </a:extLst>
          </p:cNvPr>
          <p:cNvSpPr>
            <a:spLocks noGrp="1"/>
          </p:cNvSpPr>
          <p:nvPr>
            <p:ph sz="half" idx="21"/>
          </p:nvPr>
        </p:nvSpPr>
        <p:spPr>
          <a:xfrm>
            <a:off x="0" y="1416050"/>
            <a:ext cx="3114675" cy="4416425"/>
          </a:xfrm>
        </p:spPr>
        <p:txBody>
          <a:bodyPr/>
          <a:lstStyle/>
          <a:p>
            <a:pPr lvl="0"/>
            <a:r>
              <a:rPr lang="en-GB" noProof="0"/>
              <a:t>The cerebral cortex is divided into five lobes (on the basis of the arrangement of the major sulci)</a:t>
            </a:r>
            <a:r>
              <a:rPr lang="en-GB" baseline="30000" noProof="0"/>
              <a:t>1</a:t>
            </a:r>
          </a:p>
          <a:p>
            <a:r>
              <a:rPr lang="en-GB" noProof="0"/>
              <a:t>Four lobes are on the surface of the cerebral hemisphere, and are named according to the overlying skull bones</a:t>
            </a:r>
            <a:r>
              <a:rPr lang="en-GB" baseline="30000" noProof="0"/>
              <a:t>1</a:t>
            </a:r>
          </a:p>
          <a:p>
            <a:pPr lvl="0"/>
            <a:r>
              <a:rPr lang="en-GB" noProof="0"/>
              <a:t>One lobe (the insular lobe/cortex) is located internal to the lateral sulcus</a:t>
            </a:r>
            <a:r>
              <a:rPr lang="en-GB" baseline="30000" noProof="0"/>
              <a:t>2</a:t>
            </a:r>
          </a:p>
        </p:txBody>
      </p:sp>
      <p:sp>
        <p:nvSpPr>
          <p:cNvPr id="32" name="Text Placeholder 31">
            <a:extLst>
              <a:ext uri="{FF2B5EF4-FFF2-40B4-BE49-F238E27FC236}">
                <a16:creationId xmlns:a16="http://schemas.microsoft.com/office/drawing/2014/main" id="{04CB4444-7DE8-D0AF-1973-5E57BF34EF38}"/>
              </a:ext>
            </a:extLst>
          </p:cNvPr>
          <p:cNvSpPr>
            <a:spLocks noGrp="1"/>
          </p:cNvSpPr>
          <p:nvPr>
            <p:ph type="body" sz="quarter" idx="18"/>
          </p:nvPr>
        </p:nvSpPr>
        <p:spPr>
          <a:xfrm>
            <a:off x="539749" y="6102000"/>
            <a:ext cx="9213851" cy="619200"/>
          </a:xfrm>
        </p:spPr>
        <p:txBody>
          <a:bodyPr/>
          <a:lstStyle/>
          <a:p>
            <a:r>
              <a:rPr lang="en-US" dirty="0"/>
              <a:t>1. Hedges. Brain anatomy. In: Introduction to Neuroscience. Available at: https://openbooks.lib.msu.edu/introneuroscience1/. Accessed December 2025; </a:t>
            </a:r>
            <a:br>
              <a:rPr lang="en-US" dirty="0"/>
            </a:br>
            <a:r>
              <a:rPr lang="en-US" dirty="0"/>
              <a:t>2. </a:t>
            </a:r>
            <a:r>
              <a:rPr lang="en-GB" dirty="0"/>
              <a:t>Uddin et al. J Clin </a:t>
            </a:r>
            <a:r>
              <a:rPr lang="en-GB" dirty="0" err="1"/>
              <a:t>Neurophysiol</a:t>
            </a:r>
            <a:r>
              <a:rPr lang="en-GB" dirty="0"/>
              <a:t> 2017;34(4):300–306;</a:t>
            </a:r>
            <a:br>
              <a:rPr lang="en-GB" dirty="0"/>
            </a:br>
            <a:r>
              <a:rPr lang="en-GB" dirty="0"/>
              <a:t>3. The brain. In: Hove &amp; Martinez. Biological Psychiatry; 2024. Available at: https://rotel.pressbooks.pub/biologicalpsychology. Accessed December 2025</a:t>
            </a:r>
            <a:endParaRPr lang="en-GB" noProof="0" dirty="0"/>
          </a:p>
        </p:txBody>
      </p:sp>
      <p:sp>
        <p:nvSpPr>
          <p:cNvPr id="7" name="Slide Number Placeholder 6">
            <a:extLst>
              <a:ext uri="{FF2B5EF4-FFF2-40B4-BE49-F238E27FC236}">
                <a16:creationId xmlns:a16="http://schemas.microsoft.com/office/drawing/2014/main" id="{C25A9A3F-72F7-8A3E-12A9-C2FAD8C6DE2F}"/>
              </a:ext>
            </a:extLst>
          </p:cNvPr>
          <p:cNvSpPr>
            <a:spLocks noGrp="1"/>
          </p:cNvSpPr>
          <p:nvPr>
            <p:ph type="sldNum" sz="quarter" idx="4"/>
          </p:nvPr>
        </p:nvSpPr>
        <p:spPr>
          <a:xfrm>
            <a:off x="11326690" y="6434112"/>
            <a:ext cx="595310" cy="153888"/>
          </a:xfrm>
        </p:spPr>
        <p:txBody>
          <a:bodyPr/>
          <a:lstStyle/>
          <a:p>
            <a:pPr lvl="0"/>
            <a:fld id="{6DBC486D-4FAB-B746-8B02-8D7C842291C6}" type="slidenum">
              <a:rPr lang="en-GB" noProof="0" smtClean="0"/>
              <a:pPr lvl="0"/>
              <a:t>19</a:t>
            </a:fld>
            <a:endParaRPr lang="en-GB" noProof="0"/>
          </a:p>
        </p:txBody>
      </p:sp>
      <p:grpSp>
        <p:nvGrpSpPr>
          <p:cNvPr id="388" name="Group 387">
            <a:extLst>
              <a:ext uri="{FF2B5EF4-FFF2-40B4-BE49-F238E27FC236}">
                <a16:creationId xmlns:a16="http://schemas.microsoft.com/office/drawing/2014/main" id="{117C9BB2-AD40-B136-23F9-1D2C9624DF18}"/>
              </a:ext>
            </a:extLst>
          </p:cNvPr>
          <p:cNvGrpSpPr/>
          <p:nvPr/>
        </p:nvGrpSpPr>
        <p:grpSpPr>
          <a:xfrm>
            <a:off x="5268997" y="2255544"/>
            <a:ext cx="4117630" cy="3116302"/>
            <a:chOff x="5268997" y="2255544"/>
            <a:chExt cx="4117630" cy="3116302"/>
          </a:xfrm>
        </p:grpSpPr>
        <p:sp>
          <p:nvSpPr>
            <p:cNvPr id="23" name="Freeform 22">
              <a:extLst>
                <a:ext uri="{FF2B5EF4-FFF2-40B4-BE49-F238E27FC236}">
                  <a16:creationId xmlns:a16="http://schemas.microsoft.com/office/drawing/2014/main" id="{19B4A2A9-0199-F560-4F7C-98567E4EB268}"/>
                </a:ext>
              </a:extLst>
            </p:cNvPr>
            <p:cNvSpPr/>
            <p:nvPr/>
          </p:nvSpPr>
          <p:spPr>
            <a:xfrm>
              <a:off x="7495053" y="4496080"/>
              <a:ext cx="862677" cy="875766"/>
            </a:xfrm>
            <a:custGeom>
              <a:avLst/>
              <a:gdLst>
                <a:gd name="csX0" fmla="*/ 24292 w 862677"/>
                <a:gd name="csY0" fmla="*/ 17662 h 875766"/>
                <a:gd name="csX1" fmla="*/ 1191 w 862677"/>
                <a:gd name="csY1" fmla="*/ 36347 h 875766"/>
                <a:gd name="csX2" fmla="*/ 37904 w 862677"/>
                <a:gd name="csY2" fmla="*/ 228015 h 875766"/>
                <a:gd name="csX3" fmla="*/ 195626 w 862677"/>
                <a:gd name="csY3" fmla="*/ 359878 h 875766"/>
                <a:gd name="csX4" fmla="*/ 307119 w 862677"/>
                <a:gd name="csY4" fmla="*/ 434648 h 875766"/>
                <a:gd name="csX5" fmla="*/ 458036 w 862677"/>
                <a:gd name="csY5" fmla="*/ 649441 h 875766"/>
                <a:gd name="csX6" fmla="*/ 560012 w 862677"/>
                <a:gd name="csY6" fmla="*/ 853334 h 875766"/>
                <a:gd name="csX7" fmla="*/ 769386 w 862677"/>
                <a:gd name="csY7" fmla="*/ 847884 h 875766"/>
                <a:gd name="csX8" fmla="*/ 850972 w 862677"/>
                <a:gd name="csY8" fmla="*/ 782631 h 875766"/>
                <a:gd name="csX9" fmla="*/ 780287 w 862677"/>
                <a:gd name="csY9" fmla="*/ 539291 h 875766"/>
                <a:gd name="csX10" fmla="*/ 485260 w 862677"/>
                <a:gd name="csY10" fmla="*/ 242952 h 875766"/>
                <a:gd name="csX11" fmla="*/ 322116 w 862677"/>
                <a:gd name="csY11" fmla="*/ 14577 h 875766"/>
                <a:gd name="csX12" fmla="*/ 24378 w 862677"/>
                <a:gd name="csY12" fmla="*/ 17633 h 8757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2677" h="875766">
                  <a:moveTo>
                    <a:pt x="24292" y="17662"/>
                  </a:moveTo>
                  <a:cubicBezTo>
                    <a:pt x="21754" y="12847"/>
                    <a:pt x="1105" y="36347"/>
                    <a:pt x="1191" y="36347"/>
                  </a:cubicBezTo>
                  <a:cubicBezTo>
                    <a:pt x="1480" y="36319"/>
                    <a:pt x="-10864" y="144768"/>
                    <a:pt x="37904" y="228015"/>
                  </a:cubicBezTo>
                  <a:cubicBezTo>
                    <a:pt x="58697" y="263511"/>
                    <a:pt x="104321" y="295633"/>
                    <a:pt x="195626" y="359878"/>
                  </a:cubicBezTo>
                  <a:cubicBezTo>
                    <a:pt x="278741" y="418356"/>
                    <a:pt x="275425" y="407975"/>
                    <a:pt x="307119" y="434648"/>
                  </a:cubicBezTo>
                  <a:cubicBezTo>
                    <a:pt x="381842" y="497509"/>
                    <a:pt x="419276" y="571211"/>
                    <a:pt x="458036" y="649441"/>
                  </a:cubicBezTo>
                  <a:cubicBezTo>
                    <a:pt x="526097" y="786725"/>
                    <a:pt x="509514" y="822193"/>
                    <a:pt x="560012" y="853334"/>
                  </a:cubicBezTo>
                  <a:cubicBezTo>
                    <a:pt x="644367" y="905382"/>
                    <a:pt x="762926" y="850970"/>
                    <a:pt x="769386" y="847884"/>
                  </a:cubicBezTo>
                  <a:cubicBezTo>
                    <a:pt x="797908" y="834332"/>
                    <a:pt x="832804" y="817752"/>
                    <a:pt x="850972" y="782631"/>
                  </a:cubicBezTo>
                  <a:cubicBezTo>
                    <a:pt x="890165" y="706794"/>
                    <a:pt x="821787" y="601546"/>
                    <a:pt x="780287" y="539291"/>
                  </a:cubicBezTo>
                  <a:cubicBezTo>
                    <a:pt x="673495" y="379198"/>
                    <a:pt x="603185" y="396153"/>
                    <a:pt x="485260" y="242952"/>
                  </a:cubicBezTo>
                  <a:cubicBezTo>
                    <a:pt x="379304" y="105292"/>
                    <a:pt x="399146" y="43700"/>
                    <a:pt x="322116" y="14577"/>
                  </a:cubicBezTo>
                  <a:cubicBezTo>
                    <a:pt x="197155" y="-32655"/>
                    <a:pt x="43210" y="53130"/>
                    <a:pt x="24378" y="17633"/>
                  </a:cubicBezTo>
                  <a:close/>
                </a:path>
              </a:pathLst>
            </a:custGeom>
            <a:gradFill>
              <a:gsLst>
                <a:gs pos="0">
                  <a:srgbClr val="DFDCCE"/>
                </a:gs>
                <a:gs pos="98000">
                  <a:srgbClr val="E0DCCE">
                    <a:alpha val="3000"/>
                  </a:srgbClr>
                </a:gs>
              </a:gsLst>
              <a:path path="circle">
                <a:fillToRect l="100000" b="100000"/>
              </a:path>
            </a:gradFill>
            <a:ln w="6350" cap="flat">
              <a:solidFill>
                <a:schemeClr val="tx2"/>
              </a:solidFill>
              <a:prstDash val="solid"/>
              <a:miter/>
            </a:ln>
          </p:spPr>
          <p:txBody>
            <a:bodyPr/>
            <a:lstStyle/>
            <a:p>
              <a:endParaRPr lang="en-US"/>
            </a:p>
          </p:txBody>
        </p:sp>
        <p:sp>
          <p:nvSpPr>
            <p:cNvPr id="26" name="Freeform 25">
              <a:extLst>
                <a:ext uri="{FF2B5EF4-FFF2-40B4-BE49-F238E27FC236}">
                  <a16:creationId xmlns:a16="http://schemas.microsoft.com/office/drawing/2014/main" id="{60E560BB-F63B-19E0-6517-0FE8E9BBF2F9}"/>
                </a:ext>
              </a:extLst>
            </p:cNvPr>
            <p:cNvSpPr/>
            <p:nvPr/>
          </p:nvSpPr>
          <p:spPr>
            <a:xfrm>
              <a:off x="7276748" y="4342800"/>
              <a:ext cx="630270" cy="248654"/>
            </a:xfrm>
            <a:custGeom>
              <a:avLst/>
              <a:gdLst>
                <a:gd name="csX0" fmla="*/ 1961 w 630270"/>
                <a:gd name="csY0" fmla="*/ 158370 h 248654"/>
                <a:gd name="csX1" fmla="*/ 94420 w 630270"/>
                <a:gd name="csY1" fmla="*/ 231784 h 248654"/>
                <a:gd name="csX2" fmla="*/ 215430 w 630270"/>
                <a:gd name="csY2" fmla="*/ 248105 h 248654"/>
                <a:gd name="csX3" fmla="*/ 345957 w 630270"/>
                <a:gd name="csY3" fmla="*/ 225008 h 248654"/>
                <a:gd name="csX4" fmla="*/ 522714 w 630270"/>
                <a:gd name="csY4" fmla="*/ 212782 h 248654"/>
                <a:gd name="csX5" fmla="*/ 630112 w 630270"/>
                <a:gd name="csY5" fmla="*/ 161138 h 248654"/>
                <a:gd name="csX6" fmla="*/ 441127 w 630270"/>
                <a:gd name="csY6" fmla="*/ 49661 h 248654"/>
                <a:gd name="csX7" fmla="*/ 52286 w 630270"/>
                <a:gd name="csY7" fmla="*/ 48306 h 248654"/>
                <a:gd name="csX8" fmla="*/ 1990 w 630270"/>
                <a:gd name="csY8" fmla="*/ 158427 h 2486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30270" h="248654">
                  <a:moveTo>
                    <a:pt x="1961" y="158370"/>
                  </a:moveTo>
                  <a:cubicBezTo>
                    <a:pt x="12603" y="199719"/>
                    <a:pt x="63360" y="219616"/>
                    <a:pt x="94420" y="231784"/>
                  </a:cubicBezTo>
                  <a:cubicBezTo>
                    <a:pt x="141774" y="250354"/>
                    <a:pt x="183390" y="249258"/>
                    <a:pt x="215430" y="248105"/>
                  </a:cubicBezTo>
                  <a:cubicBezTo>
                    <a:pt x="274118" y="245971"/>
                    <a:pt x="276858" y="234293"/>
                    <a:pt x="345957" y="225008"/>
                  </a:cubicBezTo>
                  <a:cubicBezTo>
                    <a:pt x="433773" y="213185"/>
                    <a:pt x="450788" y="229218"/>
                    <a:pt x="522714" y="212782"/>
                  </a:cubicBezTo>
                  <a:cubicBezTo>
                    <a:pt x="562108" y="203785"/>
                    <a:pt x="626507" y="189050"/>
                    <a:pt x="630112" y="161138"/>
                  </a:cubicBezTo>
                  <a:cubicBezTo>
                    <a:pt x="636255" y="113560"/>
                    <a:pt x="462295" y="56610"/>
                    <a:pt x="441127" y="49661"/>
                  </a:cubicBezTo>
                  <a:cubicBezTo>
                    <a:pt x="345813" y="18433"/>
                    <a:pt x="155934" y="-43736"/>
                    <a:pt x="52286" y="48306"/>
                  </a:cubicBezTo>
                  <a:cubicBezTo>
                    <a:pt x="47412" y="52631"/>
                    <a:pt x="-11449" y="106236"/>
                    <a:pt x="1990" y="158427"/>
                  </a:cubicBezTo>
                  <a:close/>
                </a:path>
              </a:pathLst>
            </a:custGeom>
            <a:solidFill>
              <a:srgbClr val="EBE8E2"/>
            </a:solidFill>
            <a:ln w="6350" cap="flat">
              <a:solidFill>
                <a:schemeClr val="tx2"/>
              </a:solidFill>
              <a:prstDash val="solid"/>
              <a:miter/>
            </a:ln>
          </p:spPr>
          <p:txBody>
            <a:bodyPr/>
            <a:lstStyle/>
            <a:p>
              <a:endParaRPr lang="en-US"/>
            </a:p>
          </p:txBody>
        </p:sp>
        <p:sp>
          <p:nvSpPr>
            <p:cNvPr id="29" name="Freeform 28">
              <a:extLst>
                <a:ext uri="{FF2B5EF4-FFF2-40B4-BE49-F238E27FC236}">
                  <a16:creationId xmlns:a16="http://schemas.microsoft.com/office/drawing/2014/main" id="{A118CE8E-9794-5315-DF67-3B7D44365289}"/>
                </a:ext>
              </a:extLst>
            </p:cNvPr>
            <p:cNvSpPr/>
            <p:nvPr/>
          </p:nvSpPr>
          <p:spPr>
            <a:xfrm>
              <a:off x="5268997" y="2255544"/>
              <a:ext cx="2317472" cy="1885808"/>
            </a:xfrm>
            <a:custGeom>
              <a:avLst/>
              <a:gdLst>
                <a:gd name="csX0" fmla="*/ 1140925 w 2317472"/>
                <a:gd name="csY0" fmla="*/ 1881293 h 1885808"/>
                <a:gd name="csX1" fmla="*/ 1032172 w 2317472"/>
                <a:gd name="csY1" fmla="*/ 1878583 h 1885808"/>
                <a:gd name="csX2" fmla="*/ 826864 w 2317472"/>
                <a:gd name="csY2" fmla="*/ 1860907 h 1885808"/>
                <a:gd name="csX3" fmla="*/ 726244 w 2317472"/>
                <a:gd name="csY3" fmla="*/ 1840520 h 1885808"/>
                <a:gd name="csX4" fmla="*/ 696337 w 2317472"/>
                <a:gd name="csY4" fmla="*/ 1828294 h 1885808"/>
                <a:gd name="csX5" fmla="*/ 599812 w 2317472"/>
                <a:gd name="csY5" fmla="*/ 1833744 h 1885808"/>
                <a:gd name="csX6" fmla="*/ 435312 w 2317472"/>
                <a:gd name="csY6" fmla="*/ 1739943 h 1885808"/>
                <a:gd name="csX7" fmla="*/ 351014 w 2317472"/>
                <a:gd name="csY7" fmla="*/ 1719557 h 1885808"/>
                <a:gd name="csX8" fmla="*/ 323819 w 2317472"/>
                <a:gd name="csY8" fmla="*/ 1681494 h 1885808"/>
                <a:gd name="csX9" fmla="*/ 185130 w 2317472"/>
                <a:gd name="csY9" fmla="*/ 1652948 h 1885808"/>
                <a:gd name="csX10" fmla="*/ 98122 w 2317472"/>
                <a:gd name="csY10" fmla="*/ 1556436 h 1885808"/>
                <a:gd name="csX11" fmla="*/ 121222 w 2317472"/>
                <a:gd name="csY11" fmla="*/ 1496632 h 1885808"/>
                <a:gd name="csX12" fmla="*/ 47797 w 2317472"/>
                <a:gd name="csY12" fmla="*/ 1431378 h 1885808"/>
                <a:gd name="csX13" fmla="*/ 212 w 2317472"/>
                <a:gd name="csY13" fmla="*/ 1344382 h 1885808"/>
                <a:gd name="csX14" fmla="*/ 38280 w 2317472"/>
                <a:gd name="csY14" fmla="*/ 1183569 h 1885808"/>
                <a:gd name="csX15" fmla="*/ 212 w 2317472"/>
                <a:gd name="csY15" fmla="*/ 1057559 h 1885808"/>
                <a:gd name="csX16" fmla="*/ 20602 w 2317472"/>
                <a:gd name="csY16" fmla="*/ 946082 h 1885808"/>
                <a:gd name="csX17" fmla="*/ 102188 w 2317472"/>
                <a:gd name="csY17" fmla="*/ 810153 h 1885808"/>
                <a:gd name="csX18" fmla="*/ 197358 w 2317472"/>
                <a:gd name="csY18" fmla="*/ 759865 h 1885808"/>
                <a:gd name="csX19" fmla="*/ 244943 w 2317472"/>
                <a:gd name="csY19" fmla="*/ 644322 h 1885808"/>
                <a:gd name="csX20" fmla="*/ 319724 w 2317472"/>
                <a:gd name="csY20" fmla="*/ 558682 h 1885808"/>
                <a:gd name="csX21" fmla="*/ 414894 w 2317472"/>
                <a:gd name="csY21" fmla="*/ 526069 h 1885808"/>
                <a:gd name="csX22" fmla="*/ 443445 w 2317472"/>
                <a:gd name="csY22" fmla="*/ 464909 h 1885808"/>
                <a:gd name="csX23" fmla="*/ 561715 w 2317472"/>
                <a:gd name="csY23" fmla="*/ 391495 h 1885808"/>
                <a:gd name="csX24" fmla="*/ 697664 w 2317472"/>
                <a:gd name="csY24" fmla="*/ 269148 h 1885808"/>
                <a:gd name="csX25" fmla="*/ 862164 w 2317472"/>
                <a:gd name="csY25" fmla="*/ 235151 h 1885808"/>
                <a:gd name="csX26" fmla="*/ 989951 w 2317472"/>
                <a:gd name="csY26" fmla="*/ 153576 h 1885808"/>
                <a:gd name="csX27" fmla="*/ 1121834 w 2317472"/>
                <a:gd name="csY27" fmla="*/ 152221 h 1885808"/>
                <a:gd name="csX28" fmla="*/ 1200680 w 2317472"/>
                <a:gd name="csY28" fmla="*/ 91062 h 1885808"/>
                <a:gd name="csX29" fmla="*/ 1328468 w 2317472"/>
                <a:gd name="csY29" fmla="*/ 97867 h 1885808"/>
                <a:gd name="csX30" fmla="*/ 1414121 w 2317472"/>
                <a:gd name="csY30" fmla="*/ 40773 h 1885808"/>
                <a:gd name="csX31" fmla="*/ 1532391 w 2317472"/>
                <a:gd name="csY31" fmla="*/ 67965 h 1885808"/>
                <a:gd name="csX32" fmla="*/ 1588138 w 2317472"/>
                <a:gd name="csY32" fmla="*/ 24452 h 1885808"/>
                <a:gd name="csX33" fmla="*/ 1631656 w 2317472"/>
                <a:gd name="csY33" fmla="*/ 40773 h 1885808"/>
                <a:gd name="csX34" fmla="*/ 1736343 w 2317472"/>
                <a:gd name="csY34" fmla="*/ 12226 h 1885808"/>
                <a:gd name="csX35" fmla="*/ 1879098 w 2317472"/>
                <a:gd name="csY35" fmla="*/ 48933 h 1885808"/>
                <a:gd name="csX36" fmla="*/ 2010981 w 2317472"/>
                <a:gd name="csY36" fmla="*/ 0 h 1885808"/>
                <a:gd name="csX37" fmla="*/ 2136057 w 2317472"/>
                <a:gd name="csY37" fmla="*/ 40773 h 1885808"/>
                <a:gd name="csX38" fmla="*/ 2243455 w 2317472"/>
                <a:gd name="csY38" fmla="*/ 52999 h 1885808"/>
                <a:gd name="csX39" fmla="*/ 2311429 w 2317472"/>
                <a:gd name="csY39" fmla="*/ 144089 h 1885808"/>
                <a:gd name="csX40" fmla="*/ 2292395 w 2317472"/>
                <a:gd name="csY40" fmla="*/ 289534 h 1885808"/>
                <a:gd name="csX41" fmla="*/ 2243455 w 2317472"/>
                <a:gd name="csY41" fmla="*/ 380624 h 1885808"/>
                <a:gd name="csX42" fmla="*/ 2242099 w 2317472"/>
                <a:gd name="csY42" fmla="*/ 555971 h 1885808"/>
                <a:gd name="csX43" fmla="*/ 2195870 w 2317472"/>
                <a:gd name="csY43" fmla="*/ 705510 h 1885808"/>
                <a:gd name="csX44" fmla="*/ 2077600 w 2317472"/>
                <a:gd name="csY44" fmla="*/ 818342 h 1885808"/>
                <a:gd name="csX45" fmla="*/ 2044982 w 2317472"/>
                <a:gd name="csY45" fmla="*/ 1034491 h 1885808"/>
                <a:gd name="csX46" fmla="*/ 2076244 w 2317472"/>
                <a:gd name="csY46" fmla="*/ 1160904 h 1885808"/>
                <a:gd name="csX47" fmla="*/ 2087116 w 2317472"/>
                <a:gd name="csY47" fmla="*/ 1355282 h 1885808"/>
                <a:gd name="csX48" fmla="*/ 1921261 w 2317472"/>
                <a:gd name="csY48" fmla="*/ 1423247 h 1885808"/>
                <a:gd name="csX49" fmla="*/ 1614006 w 2317472"/>
                <a:gd name="csY49" fmla="*/ 1477630 h 1885808"/>
                <a:gd name="csX50" fmla="*/ 1426377 w 2317472"/>
                <a:gd name="csY50" fmla="*/ 1561915 h 1885808"/>
                <a:gd name="csX51" fmla="*/ 1236037 w 2317472"/>
                <a:gd name="csY51" fmla="*/ 1733196 h 1885808"/>
                <a:gd name="csX52" fmla="*/ 1140867 w 2317472"/>
                <a:gd name="csY52" fmla="*/ 1881380 h 18858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Lst>
              <a:rect l="l" t="t" r="r" b="b"/>
              <a:pathLst>
                <a:path w="2317472" h="1885808">
                  <a:moveTo>
                    <a:pt x="1140925" y="1881293"/>
                  </a:moveTo>
                  <a:cubicBezTo>
                    <a:pt x="1122987" y="1889050"/>
                    <a:pt x="1115489" y="1885936"/>
                    <a:pt x="1032172" y="1878583"/>
                  </a:cubicBezTo>
                  <a:cubicBezTo>
                    <a:pt x="1010975" y="1876708"/>
                    <a:pt x="879121" y="1865232"/>
                    <a:pt x="826864" y="1860907"/>
                  </a:cubicBezTo>
                  <a:cubicBezTo>
                    <a:pt x="796208" y="1858369"/>
                    <a:pt x="764254" y="1855947"/>
                    <a:pt x="726244" y="1840520"/>
                  </a:cubicBezTo>
                  <a:cubicBezTo>
                    <a:pt x="711737" y="1834638"/>
                    <a:pt x="708421" y="1831754"/>
                    <a:pt x="696337" y="1828294"/>
                  </a:cubicBezTo>
                  <a:cubicBezTo>
                    <a:pt x="654232" y="1816212"/>
                    <a:pt x="630756" y="1832879"/>
                    <a:pt x="599812" y="1833744"/>
                  </a:cubicBezTo>
                  <a:cubicBezTo>
                    <a:pt x="529299" y="1835705"/>
                    <a:pt x="524454" y="1752833"/>
                    <a:pt x="435312" y="1739943"/>
                  </a:cubicBezTo>
                  <a:cubicBezTo>
                    <a:pt x="404483" y="1735503"/>
                    <a:pt x="376797" y="1741299"/>
                    <a:pt x="351014" y="1719557"/>
                  </a:cubicBezTo>
                  <a:cubicBezTo>
                    <a:pt x="334172" y="1705341"/>
                    <a:pt x="337691" y="1695854"/>
                    <a:pt x="323819" y="1681494"/>
                  </a:cubicBezTo>
                  <a:cubicBezTo>
                    <a:pt x="290625" y="1647094"/>
                    <a:pt x="246760" y="1676938"/>
                    <a:pt x="185130" y="1652948"/>
                  </a:cubicBezTo>
                  <a:cubicBezTo>
                    <a:pt x="141496" y="1635964"/>
                    <a:pt x="96334" y="1594902"/>
                    <a:pt x="98122" y="1556436"/>
                  </a:cubicBezTo>
                  <a:cubicBezTo>
                    <a:pt x="99420" y="1528408"/>
                    <a:pt x="124769" y="1521027"/>
                    <a:pt x="121222" y="1496632"/>
                  </a:cubicBezTo>
                  <a:cubicBezTo>
                    <a:pt x="117473" y="1470680"/>
                    <a:pt x="86903" y="1465750"/>
                    <a:pt x="47797" y="1431378"/>
                  </a:cubicBezTo>
                  <a:cubicBezTo>
                    <a:pt x="28936" y="1414798"/>
                    <a:pt x="-307" y="1389250"/>
                    <a:pt x="212" y="1344382"/>
                  </a:cubicBezTo>
                  <a:cubicBezTo>
                    <a:pt x="962" y="1281147"/>
                    <a:pt x="27263" y="1276620"/>
                    <a:pt x="38280" y="1183569"/>
                  </a:cubicBezTo>
                  <a:cubicBezTo>
                    <a:pt x="40183" y="1167479"/>
                    <a:pt x="-3393" y="1151043"/>
                    <a:pt x="212" y="1057559"/>
                  </a:cubicBezTo>
                  <a:cubicBezTo>
                    <a:pt x="3500" y="972409"/>
                    <a:pt x="13074" y="968141"/>
                    <a:pt x="20602" y="946082"/>
                  </a:cubicBezTo>
                  <a:cubicBezTo>
                    <a:pt x="39751" y="890113"/>
                    <a:pt x="54892" y="841555"/>
                    <a:pt x="102188" y="810153"/>
                  </a:cubicBezTo>
                  <a:cubicBezTo>
                    <a:pt x="145245" y="781577"/>
                    <a:pt x="162751" y="791180"/>
                    <a:pt x="197358" y="759865"/>
                  </a:cubicBezTo>
                  <a:cubicBezTo>
                    <a:pt x="227813" y="732298"/>
                    <a:pt x="210797" y="706779"/>
                    <a:pt x="244943" y="644322"/>
                  </a:cubicBezTo>
                  <a:cubicBezTo>
                    <a:pt x="261670" y="613728"/>
                    <a:pt x="280964" y="578462"/>
                    <a:pt x="319724" y="558682"/>
                  </a:cubicBezTo>
                  <a:cubicBezTo>
                    <a:pt x="360964" y="537632"/>
                    <a:pt x="387756" y="552799"/>
                    <a:pt x="414894" y="526069"/>
                  </a:cubicBezTo>
                  <a:cubicBezTo>
                    <a:pt x="434447" y="506807"/>
                    <a:pt x="427958" y="491640"/>
                    <a:pt x="443445" y="464909"/>
                  </a:cubicBezTo>
                  <a:cubicBezTo>
                    <a:pt x="468045" y="422406"/>
                    <a:pt x="506718" y="422349"/>
                    <a:pt x="561715" y="391495"/>
                  </a:cubicBezTo>
                  <a:cubicBezTo>
                    <a:pt x="646820" y="343802"/>
                    <a:pt x="624988" y="304384"/>
                    <a:pt x="697664" y="269148"/>
                  </a:cubicBezTo>
                  <a:cubicBezTo>
                    <a:pt x="765811" y="236131"/>
                    <a:pt x="785393" y="270560"/>
                    <a:pt x="862164" y="235151"/>
                  </a:cubicBezTo>
                  <a:cubicBezTo>
                    <a:pt x="933974" y="202048"/>
                    <a:pt x="930398" y="165658"/>
                    <a:pt x="989951" y="153576"/>
                  </a:cubicBezTo>
                  <a:cubicBezTo>
                    <a:pt x="1048927" y="141610"/>
                    <a:pt x="1071595" y="173386"/>
                    <a:pt x="1121834" y="152221"/>
                  </a:cubicBezTo>
                  <a:cubicBezTo>
                    <a:pt x="1165698" y="133738"/>
                    <a:pt x="1159411" y="104874"/>
                    <a:pt x="1200680" y="91062"/>
                  </a:cubicBezTo>
                  <a:cubicBezTo>
                    <a:pt x="1251986" y="73847"/>
                    <a:pt x="1275086" y="113985"/>
                    <a:pt x="1328468" y="97867"/>
                  </a:cubicBezTo>
                  <a:cubicBezTo>
                    <a:pt x="1376024" y="83507"/>
                    <a:pt x="1372361" y="47290"/>
                    <a:pt x="1414121" y="40773"/>
                  </a:cubicBezTo>
                  <a:cubicBezTo>
                    <a:pt x="1465484" y="32757"/>
                    <a:pt x="1493112" y="84170"/>
                    <a:pt x="1532391" y="67965"/>
                  </a:cubicBezTo>
                  <a:cubicBezTo>
                    <a:pt x="1559154" y="56921"/>
                    <a:pt x="1561115" y="26961"/>
                    <a:pt x="1588138" y="24452"/>
                  </a:cubicBezTo>
                  <a:cubicBezTo>
                    <a:pt x="1605672" y="22837"/>
                    <a:pt x="1611440" y="34833"/>
                    <a:pt x="1631656" y="40773"/>
                  </a:cubicBezTo>
                  <a:cubicBezTo>
                    <a:pt x="1670445" y="52163"/>
                    <a:pt x="1691844" y="20473"/>
                    <a:pt x="1736343" y="12226"/>
                  </a:cubicBezTo>
                  <a:cubicBezTo>
                    <a:pt x="1798405" y="750"/>
                    <a:pt x="1810374" y="52509"/>
                    <a:pt x="1879098" y="48933"/>
                  </a:cubicBezTo>
                  <a:cubicBezTo>
                    <a:pt x="1943035" y="45617"/>
                    <a:pt x="1948140" y="0"/>
                    <a:pt x="2010981" y="0"/>
                  </a:cubicBezTo>
                  <a:cubicBezTo>
                    <a:pt x="2060209" y="0"/>
                    <a:pt x="2061882" y="28028"/>
                    <a:pt x="2136057" y="40773"/>
                  </a:cubicBezTo>
                  <a:cubicBezTo>
                    <a:pt x="2195783" y="51038"/>
                    <a:pt x="2209540" y="35410"/>
                    <a:pt x="2243455" y="52999"/>
                  </a:cubicBezTo>
                  <a:cubicBezTo>
                    <a:pt x="2292568" y="78461"/>
                    <a:pt x="2308690" y="134516"/>
                    <a:pt x="2311429" y="144089"/>
                  </a:cubicBezTo>
                  <a:cubicBezTo>
                    <a:pt x="2327522" y="200058"/>
                    <a:pt x="2308113" y="249482"/>
                    <a:pt x="2292395" y="289534"/>
                  </a:cubicBezTo>
                  <a:cubicBezTo>
                    <a:pt x="2270766" y="344638"/>
                    <a:pt x="2257558" y="338265"/>
                    <a:pt x="2243455" y="380624"/>
                  </a:cubicBezTo>
                  <a:cubicBezTo>
                    <a:pt x="2221826" y="445590"/>
                    <a:pt x="2250088" y="468889"/>
                    <a:pt x="2242099" y="555971"/>
                  </a:cubicBezTo>
                  <a:cubicBezTo>
                    <a:pt x="2239561" y="583595"/>
                    <a:pt x="2233794" y="646398"/>
                    <a:pt x="2195870" y="705510"/>
                  </a:cubicBezTo>
                  <a:cubicBezTo>
                    <a:pt x="2152438" y="773186"/>
                    <a:pt x="2116966" y="757817"/>
                    <a:pt x="2077600" y="818342"/>
                  </a:cubicBezTo>
                  <a:cubicBezTo>
                    <a:pt x="2027679" y="895073"/>
                    <a:pt x="2039387" y="989364"/>
                    <a:pt x="2044982" y="1034491"/>
                  </a:cubicBezTo>
                  <a:cubicBezTo>
                    <a:pt x="2050981" y="1082876"/>
                    <a:pt x="2059056" y="1079358"/>
                    <a:pt x="2076244" y="1160904"/>
                  </a:cubicBezTo>
                  <a:cubicBezTo>
                    <a:pt x="2098248" y="1265201"/>
                    <a:pt x="2109236" y="1317335"/>
                    <a:pt x="2087116" y="1355282"/>
                  </a:cubicBezTo>
                  <a:cubicBezTo>
                    <a:pt x="2075638" y="1374976"/>
                    <a:pt x="2054614" y="1393950"/>
                    <a:pt x="1921261" y="1423247"/>
                  </a:cubicBezTo>
                  <a:cubicBezTo>
                    <a:pt x="1755838" y="1459608"/>
                    <a:pt x="1722241" y="1444902"/>
                    <a:pt x="1614006" y="1477630"/>
                  </a:cubicBezTo>
                  <a:cubicBezTo>
                    <a:pt x="1516241" y="1507186"/>
                    <a:pt x="1448872" y="1547786"/>
                    <a:pt x="1426377" y="1561915"/>
                  </a:cubicBezTo>
                  <a:cubicBezTo>
                    <a:pt x="1358836" y="1604331"/>
                    <a:pt x="1287862" y="1648939"/>
                    <a:pt x="1236037" y="1733196"/>
                  </a:cubicBezTo>
                  <a:cubicBezTo>
                    <a:pt x="1190442" y="1807302"/>
                    <a:pt x="1192317" y="1859061"/>
                    <a:pt x="1140867" y="1881380"/>
                  </a:cubicBezTo>
                  <a:close/>
                </a:path>
              </a:pathLst>
            </a:custGeom>
            <a:solidFill>
              <a:srgbClr val="8D7A6B">
                <a:alpha val="80000"/>
              </a:srgbClr>
            </a:solidFill>
            <a:ln w="9525" cap="flat">
              <a:solidFill>
                <a:schemeClr val="tx2"/>
              </a:solidFill>
              <a:prstDash val="solid"/>
              <a:miter/>
            </a:ln>
          </p:spPr>
          <p:txBody>
            <a:bodyPr/>
            <a:lstStyle/>
            <a:p>
              <a:endParaRPr lang="en-US"/>
            </a:p>
          </p:txBody>
        </p:sp>
        <p:sp>
          <p:nvSpPr>
            <p:cNvPr id="35" name="Freeform 34">
              <a:extLst>
                <a:ext uri="{FF2B5EF4-FFF2-40B4-BE49-F238E27FC236}">
                  <a16:creationId xmlns:a16="http://schemas.microsoft.com/office/drawing/2014/main" id="{E6C075DB-26A7-6E0B-9516-DA89EF2248A9}"/>
                </a:ext>
              </a:extLst>
            </p:cNvPr>
            <p:cNvSpPr/>
            <p:nvPr/>
          </p:nvSpPr>
          <p:spPr>
            <a:xfrm>
              <a:off x="6418230" y="3439066"/>
              <a:ext cx="2469204" cy="1104574"/>
            </a:xfrm>
            <a:custGeom>
              <a:avLst/>
              <a:gdLst>
                <a:gd name="csX0" fmla="*/ 2351908 w 2469204"/>
                <a:gd name="csY0" fmla="*/ 748089 h 1104574"/>
                <a:gd name="csX1" fmla="*/ 2387265 w 2469204"/>
                <a:gd name="csY1" fmla="*/ 631192 h 1104574"/>
                <a:gd name="csX2" fmla="*/ 2460690 w 2469204"/>
                <a:gd name="csY2" fmla="*/ 536036 h 1104574"/>
                <a:gd name="csX3" fmla="*/ 2452529 w 2469204"/>
                <a:gd name="csY3" fmla="*/ 416398 h 1104574"/>
                <a:gd name="csX4" fmla="*/ 2210538 w 2469204"/>
                <a:gd name="csY4" fmla="*/ 313082 h 1104574"/>
                <a:gd name="csX5" fmla="*/ 1952223 w 2469204"/>
                <a:gd name="csY5" fmla="*/ 242407 h 1104574"/>
                <a:gd name="csX6" fmla="*/ 1859764 w 2469204"/>
                <a:gd name="csY6" fmla="*/ 168993 h 1104574"/>
                <a:gd name="csX7" fmla="*/ 1797212 w 2469204"/>
                <a:gd name="csY7" fmla="*/ 168993 h 1104574"/>
                <a:gd name="csX8" fmla="*/ 1753693 w 2469204"/>
                <a:gd name="csY8" fmla="*/ 95578 h 1104574"/>
                <a:gd name="csX9" fmla="*/ 1525285 w 2469204"/>
                <a:gd name="csY9" fmla="*/ 422 h 1104574"/>
                <a:gd name="csX10" fmla="*/ 1256098 w 2469204"/>
                <a:gd name="csY10" fmla="*/ 92868 h 1104574"/>
                <a:gd name="csX11" fmla="*/ 1220741 w 2469204"/>
                <a:gd name="csY11" fmla="*/ 133641 h 1104574"/>
                <a:gd name="csX12" fmla="*/ 1024950 w 2469204"/>
                <a:gd name="csY12" fmla="*/ 149961 h 1104574"/>
                <a:gd name="csX13" fmla="*/ 806521 w 2469204"/>
                <a:gd name="csY13" fmla="*/ 213399 h 1104574"/>
                <a:gd name="csX14" fmla="*/ 443981 w 2469204"/>
                <a:gd name="csY14" fmla="*/ 287707 h 1104574"/>
                <a:gd name="csX15" fmla="*/ 216467 w 2469204"/>
                <a:gd name="csY15" fmla="*/ 403711 h 1104574"/>
                <a:gd name="csX16" fmla="*/ 45161 w 2469204"/>
                <a:gd name="csY16" fmla="*/ 586786 h 1104574"/>
                <a:gd name="csX17" fmla="*/ 748 w 2469204"/>
                <a:gd name="csY17" fmla="*/ 717294 h 1104574"/>
                <a:gd name="csX18" fmla="*/ 75068 w 2469204"/>
                <a:gd name="csY18" fmla="*/ 832375 h 1104574"/>
                <a:gd name="csX19" fmla="*/ 99552 w 2469204"/>
                <a:gd name="csY19" fmla="*/ 854116 h 1104574"/>
                <a:gd name="csX20" fmla="*/ 130382 w 2469204"/>
                <a:gd name="csY20" fmla="*/ 896706 h 1104574"/>
                <a:gd name="csX21" fmla="*/ 209228 w 2469204"/>
                <a:gd name="csY21" fmla="*/ 938402 h 1104574"/>
                <a:gd name="csX22" fmla="*/ 301687 w 2469204"/>
                <a:gd name="csY22" fmla="*/ 956539 h 1104574"/>
                <a:gd name="csX23" fmla="*/ 347917 w 2469204"/>
                <a:gd name="csY23" fmla="*/ 992785 h 1104574"/>
                <a:gd name="csX24" fmla="*/ 446721 w 2469204"/>
                <a:gd name="csY24" fmla="*/ 1039008 h 1104574"/>
                <a:gd name="csX25" fmla="*/ 579065 w 2469204"/>
                <a:gd name="csY25" fmla="*/ 1098812 h 1104574"/>
                <a:gd name="csX26" fmla="*/ 745843 w 2469204"/>
                <a:gd name="csY26" fmla="*/ 1086124 h 1104574"/>
                <a:gd name="csX27" fmla="*/ 902643 w 2469204"/>
                <a:gd name="csY27" fmla="*/ 1033558 h 1104574"/>
                <a:gd name="csX28" fmla="*/ 961562 w 2469204"/>
                <a:gd name="csY28" fmla="*/ 1009999 h 1104574"/>
                <a:gd name="csX29" fmla="*/ 1032247 w 2469204"/>
                <a:gd name="csY29" fmla="*/ 1027214 h 1104574"/>
                <a:gd name="csX30" fmla="*/ 1229825 w 2469204"/>
                <a:gd name="csY30" fmla="*/ 1008183 h 1104574"/>
                <a:gd name="csX31" fmla="*/ 1392970 w 2469204"/>
                <a:gd name="csY31" fmla="*/ 983702 h 1104574"/>
                <a:gd name="csX32" fmla="*/ 1502646 w 2469204"/>
                <a:gd name="csY32" fmla="*/ 927502 h 1104574"/>
                <a:gd name="csX33" fmla="*/ 1771833 w 2469204"/>
                <a:gd name="csY33" fmla="*/ 839583 h 1104574"/>
                <a:gd name="csX34" fmla="*/ 1973968 w 2469204"/>
                <a:gd name="csY34" fmla="*/ 827790 h 1104574"/>
                <a:gd name="csX35" fmla="*/ 2244972 w 2469204"/>
                <a:gd name="csY35" fmla="*/ 791544 h 1104574"/>
                <a:gd name="csX36" fmla="*/ 2351937 w 2469204"/>
                <a:gd name="csY36" fmla="*/ 748032 h 11045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2469204" h="1104574">
                  <a:moveTo>
                    <a:pt x="2351908" y="748089"/>
                  </a:moveTo>
                  <a:cubicBezTo>
                    <a:pt x="2379335" y="713603"/>
                    <a:pt x="2359435" y="685978"/>
                    <a:pt x="2387265" y="631192"/>
                  </a:cubicBezTo>
                  <a:cubicBezTo>
                    <a:pt x="2413942" y="578683"/>
                    <a:pt x="2443733" y="581365"/>
                    <a:pt x="2460690" y="536036"/>
                  </a:cubicBezTo>
                  <a:cubicBezTo>
                    <a:pt x="2475226" y="497137"/>
                    <a:pt x="2470265" y="449703"/>
                    <a:pt x="2452529" y="416398"/>
                  </a:cubicBezTo>
                  <a:cubicBezTo>
                    <a:pt x="2442233" y="397050"/>
                    <a:pt x="2415067" y="358901"/>
                    <a:pt x="2210538" y="313082"/>
                  </a:cubicBezTo>
                  <a:cubicBezTo>
                    <a:pt x="2033349" y="273405"/>
                    <a:pt x="1995771" y="289033"/>
                    <a:pt x="1952223" y="242407"/>
                  </a:cubicBezTo>
                  <a:cubicBezTo>
                    <a:pt x="1927738" y="216196"/>
                    <a:pt x="1904552" y="173722"/>
                    <a:pt x="1859764" y="168993"/>
                  </a:cubicBezTo>
                  <a:cubicBezTo>
                    <a:pt x="1833347" y="166196"/>
                    <a:pt x="1818668" y="178595"/>
                    <a:pt x="1797212" y="168993"/>
                  </a:cubicBezTo>
                  <a:cubicBezTo>
                    <a:pt x="1768603" y="156190"/>
                    <a:pt x="1765661" y="121069"/>
                    <a:pt x="1753693" y="95578"/>
                  </a:cubicBezTo>
                  <a:cubicBezTo>
                    <a:pt x="1713721" y="10284"/>
                    <a:pt x="1558883" y="2181"/>
                    <a:pt x="1525285" y="422"/>
                  </a:cubicBezTo>
                  <a:cubicBezTo>
                    <a:pt x="1507635" y="-501"/>
                    <a:pt x="1340569" y="-7133"/>
                    <a:pt x="1256098" y="92868"/>
                  </a:cubicBezTo>
                  <a:cubicBezTo>
                    <a:pt x="1240871" y="110890"/>
                    <a:pt x="1238564" y="120261"/>
                    <a:pt x="1220741" y="133641"/>
                  </a:cubicBezTo>
                  <a:cubicBezTo>
                    <a:pt x="1164879" y="175596"/>
                    <a:pt x="1097280" y="151288"/>
                    <a:pt x="1024950" y="149961"/>
                  </a:cubicBezTo>
                  <a:cubicBezTo>
                    <a:pt x="952362" y="148606"/>
                    <a:pt x="948641" y="171761"/>
                    <a:pt x="806521" y="213399"/>
                  </a:cubicBezTo>
                  <a:cubicBezTo>
                    <a:pt x="614854" y="269541"/>
                    <a:pt x="596397" y="234823"/>
                    <a:pt x="443981" y="287707"/>
                  </a:cubicBezTo>
                  <a:cubicBezTo>
                    <a:pt x="319885" y="330758"/>
                    <a:pt x="242249" y="384939"/>
                    <a:pt x="216467" y="403711"/>
                  </a:cubicBezTo>
                  <a:cubicBezTo>
                    <a:pt x="180649" y="429807"/>
                    <a:pt x="105724" y="488977"/>
                    <a:pt x="45161" y="586786"/>
                  </a:cubicBezTo>
                  <a:cubicBezTo>
                    <a:pt x="-2280" y="663372"/>
                    <a:pt x="-1357" y="699819"/>
                    <a:pt x="748" y="717294"/>
                  </a:cubicBezTo>
                  <a:cubicBezTo>
                    <a:pt x="6084" y="761642"/>
                    <a:pt x="47411" y="811008"/>
                    <a:pt x="75068" y="832375"/>
                  </a:cubicBezTo>
                  <a:cubicBezTo>
                    <a:pt x="78673" y="835172"/>
                    <a:pt x="88334" y="842265"/>
                    <a:pt x="99552" y="854116"/>
                  </a:cubicBezTo>
                  <a:cubicBezTo>
                    <a:pt x="117144" y="872715"/>
                    <a:pt x="121989" y="885460"/>
                    <a:pt x="130382" y="896706"/>
                  </a:cubicBezTo>
                  <a:cubicBezTo>
                    <a:pt x="148752" y="921360"/>
                    <a:pt x="176899" y="929290"/>
                    <a:pt x="209228" y="938402"/>
                  </a:cubicBezTo>
                  <a:cubicBezTo>
                    <a:pt x="256035" y="951579"/>
                    <a:pt x="268205" y="939642"/>
                    <a:pt x="301687" y="956539"/>
                  </a:cubicBezTo>
                  <a:cubicBezTo>
                    <a:pt x="322625" y="967093"/>
                    <a:pt x="324355" y="975051"/>
                    <a:pt x="347917" y="992785"/>
                  </a:cubicBezTo>
                  <a:cubicBezTo>
                    <a:pt x="379900" y="1016891"/>
                    <a:pt x="404010" y="1022802"/>
                    <a:pt x="446721" y="1039008"/>
                  </a:cubicBezTo>
                  <a:cubicBezTo>
                    <a:pt x="543967" y="1075888"/>
                    <a:pt x="531912" y="1087999"/>
                    <a:pt x="579065" y="1098812"/>
                  </a:cubicBezTo>
                  <a:cubicBezTo>
                    <a:pt x="634898" y="1111615"/>
                    <a:pt x="680378" y="1101176"/>
                    <a:pt x="745843" y="1086124"/>
                  </a:cubicBezTo>
                  <a:cubicBezTo>
                    <a:pt x="823334" y="1068304"/>
                    <a:pt x="862066" y="1059423"/>
                    <a:pt x="902643" y="1033558"/>
                  </a:cubicBezTo>
                  <a:cubicBezTo>
                    <a:pt x="914698" y="1025859"/>
                    <a:pt x="933674" y="1012479"/>
                    <a:pt x="961562" y="1009999"/>
                  </a:cubicBezTo>
                  <a:cubicBezTo>
                    <a:pt x="993256" y="1007173"/>
                    <a:pt x="1015607" y="1020265"/>
                    <a:pt x="1032247" y="1027214"/>
                  </a:cubicBezTo>
                  <a:cubicBezTo>
                    <a:pt x="1074439" y="1044803"/>
                    <a:pt x="1091829" y="1027791"/>
                    <a:pt x="1229825" y="1008183"/>
                  </a:cubicBezTo>
                  <a:cubicBezTo>
                    <a:pt x="1334945" y="993246"/>
                    <a:pt x="1343972" y="1000397"/>
                    <a:pt x="1392970" y="983702"/>
                  </a:cubicBezTo>
                  <a:cubicBezTo>
                    <a:pt x="1440151" y="967612"/>
                    <a:pt x="1454513" y="953252"/>
                    <a:pt x="1502646" y="927502"/>
                  </a:cubicBezTo>
                  <a:cubicBezTo>
                    <a:pt x="1617600" y="866054"/>
                    <a:pt x="1723152" y="847946"/>
                    <a:pt x="1771833" y="839583"/>
                  </a:cubicBezTo>
                  <a:cubicBezTo>
                    <a:pt x="1795250" y="835575"/>
                    <a:pt x="1777024" y="839699"/>
                    <a:pt x="1973968" y="827790"/>
                  </a:cubicBezTo>
                  <a:cubicBezTo>
                    <a:pt x="1973968" y="827790"/>
                    <a:pt x="2068158" y="822109"/>
                    <a:pt x="2244972" y="791544"/>
                  </a:cubicBezTo>
                  <a:cubicBezTo>
                    <a:pt x="2297806" y="782403"/>
                    <a:pt x="2329990" y="775598"/>
                    <a:pt x="2351937" y="748032"/>
                  </a:cubicBezTo>
                  <a:close/>
                </a:path>
              </a:pathLst>
            </a:custGeom>
            <a:solidFill>
              <a:srgbClr val="B6B6B5"/>
            </a:solidFill>
            <a:ln w="9525" cap="flat">
              <a:solidFill>
                <a:schemeClr val="tx2"/>
              </a:solidFill>
              <a:prstDash val="solid"/>
              <a:miter/>
            </a:ln>
          </p:spPr>
          <p:txBody>
            <a:bodyPr/>
            <a:lstStyle/>
            <a:p>
              <a:endParaRPr lang="en-US"/>
            </a:p>
          </p:txBody>
        </p:sp>
        <p:sp>
          <p:nvSpPr>
            <p:cNvPr id="38" name="Freeform 37">
              <a:extLst>
                <a:ext uri="{FF2B5EF4-FFF2-40B4-BE49-F238E27FC236}">
                  <a16:creationId xmlns:a16="http://schemas.microsoft.com/office/drawing/2014/main" id="{C4DD70AA-5954-3B5F-6718-FA6B49DF4C02}"/>
                </a:ext>
              </a:extLst>
            </p:cNvPr>
            <p:cNvSpPr/>
            <p:nvPr/>
          </p:nvSpPr>
          <p:spPr>
            <a:xfrm>
              <a:off x="7292166" y="2292632"/>
              <a:ext cx="1960971" cy="1569810"/>
            </a:xfrm>
            <a:custGeom>
              <a:avLst/>
              <a:gdLst>
                <a:gd name="csX0" fmla="*/ 1942949 w 1960971"/>
                <a:gd name="csY0" fmla="*/ 945673 h 1569810"/>
                <a:gd name="csX1" fmla="*/ 1960628 w 1960971"/>
                <a:gd name="csY1" fmla="*/ 1027248 h 1569810"/>
                <a:gd name="csX2" fmla="*/ 1945660 w 1960971"/>
                <a:gd name="csY2" fmla="*/ 1080276 h 1569810"/>
                <a:gd name="csX3" fmla="*/ 1932077 w 1960971"/>
                <a:gd name="csY3" fmla="*/ 1212139 h 1569810"/>
                <a:gd name="csX4" fmla="*/ 1850490 w 1960971"/>
                <a:gd name="csY4" fmla="*/ 1308650 h 1569810"/>
                <a:gd name="csX5" fmla="*/ 1794744 w 1960971"/>
                <a:gd name="csY5" fmla="*/ 1395646 h 1569810"/>
                <a:gd name="csX6" fmla="*/ 1759387 w 1960971"/>
                <a:gd name="csY6" fmla="*/ 1475836 h 1569810"/>
                <a:gd name="csX7" fmla="*/ 1645183 w 1960971"/>
                <a:gd name="csY7" fmla="*/ 1560122 h 1569810"/>
                <a:gd name="csX8" fmla="*/ 1605759 w 1960971"/>
                <a:gd name="csY8" fmla="*/ 1569637 h 1569810"/>
                <a:gd name="csX9" fmla="*/ 1497006 w 1960971"/>
                <a:gd name="csY9" fmla="*/ 1523415 h 1569810"/>
                <a:gd name="csX10" fmla="*/ 1188396 w 1960971"/>
                <a:gd name="csY10" fmla="*/ 1447290 h 1569810"/>
                <a:gd name="csX11" fmla="*/ 1075547 w 1960971"/>
                <a:gd name="csY11" fmla="*/ 1407872 h 1569810"/>
                <a:gd name="csX12" fmla="*/ 996700 w 1960971"/>
                <a:gd name="csY12" fmla="*/ 1333102 h 1569810"/>
                <a:gd name="csX13" fmla="*/ 912403 w 1960971"/>
                <a:gd name="csY13" fmla="*/ 1330392 h 1569810"/>
                <a:gd name="csX14" fmla="*/ 853945 w 1960971"/>
                <a:gd name="csY14" fmla="*/ 1254267 h 1569810"/>
                <a:gd name="csX15" fmla="*/ 772359 w 1960971"/>
                <a:gd name="csY15" fmla="*/ 1178142 h 1569810"/>
                <a:gd name="csX16" fmla="*/ 586085 w 1960971"/>
                <a:gd name="csY16" fmla="*/ 1169982 h 1569810"/>
                <a:gd name="csX17" fmla="*/ 473237 w 1960971"/>
                <a:gd name="csY17" fmla="*/ 1210755 h 1569810"/>
                <a:gd name="csX18" fmla="*/ 382133 w 1960971"/>
                <a:gd name="csY18" fmla="*/ 1278719 h 1569810"/>
                <a:gd name="csX19" fmla="*/ 218988 w 1960971"/>
                <a:gd name="csY19" fmla="*/ 1320847 h 1569810"/>
                <a:gd name="csX20" fmla="*/ 89817 w 1960971"/>
                <a:gd name="csY20" fmla="*/ 1322203 h 1569810"/>
                <a:gd name="csX21" fmla="*/ 55815 w 1960971"/>
                <a:gd name="csY21" fmla="*/ 1304527 h 1569810"/>
                <a:gd name="csX22" fmla="*/ 59882 w 1960971"/>
                <a:gd name="csY22" fmla="*/ 1261014 h 1569810"/>
                <a:gd name="csX23" fmla="*/ 23169 w 1960971"/>
                <a:gd name="csY23" fmla="*/ 1081573 h 1569810"/>
                <a:gd name="csX24" fmla="*/ 69 w 1960971"/>
                <a:gd name="csY24" fmla="*/ 933389 h 1569810"/>
                <a:gd name="csX25" fmla="*/ 34070 w 1960971"/>
                <a:gd name="csY25" fmla="*/ 771624 h 1569810"/>
                <a:gd name="csX26" fmla="*/ 133307 w 1960971"/>
                <a:gd name="csY26" fmla="*/ 683273 h 1569810"/>
                <a:gd name="csX27" fmla="*/ 190409 w 1960971"/>
                <a:gd name="csY27" fmla="*/ 569086 h 1569810"/>
                <a:gd name="csX28" fmla="*/ 195859 w 1960971"/>
                <a:gd name="csY28" fmla="*/ 427707 h 1569810"/>
                <a:gd name="csX29" fmla="*/ 199926 w 1960971"/>
                <a:gd name="csY29" fmla="*/ 336616 h 1569810"/>
                <a:gd name="csX30" fmla="*/ 232543 w 1960971"/>
                <a:gd name="csY30" fmla="*/ 267297 h 1569810"/>
                <a:gd name="csX31" fmla="*/ 270611 w 1960971"/>
                <a:gd name="csY31" fmla="*/ 154465 h 1569810"/>
                <a:gd name="csX32" fmla="*/ 251577 w 1960971"/>
                <a:gd name="csY32" fmla="*/ 75629 h 1569810"/>
                <a:gd name="csX33" fmla="*/ 186314 w 1960971"/>
                <a:gd name="csY33" fmla="*/ 19891 h 1569810"/>
                <a:gd name="csX34" fmla="*/ 300517 w 1960971"/>
                <a:gd name="csY34" fmla="*/ 2215 h 1569810"/>
                <a:gd name="csX35" fmla="*/ 440562 w 1960971"/>
                <a:gd name="csY35" fmla="*/ 38922 h 1569810"/>
                <a:gd name="csX36" fmla="*/ 533021 w 1960971"/>
                <a:gd name="csY36" fmla="*/ 26696 h 1569810"/>
                <a:gd name="csX37" fmla="*/ 651291 w 1960971"/>
                <a:gd name="csY37" fmla="*/ 83790 h 1569810"/>
                <a:gd name="csX38" fmla="*/ 766850 w 1960971"/>
                <a:gd name="csY38" fmla="*/ 81079 h 1569810"/>
                <a:gd name="csX39" fmla="*/ 886505 w 1960971"/>
                <a:gd name="csY39" fmla="*/ 132723 h 1569810"/>
                <a:gd name="csX40" fmla="*/ 985741 w 1960971"/>
                <a:gd name="csY40" fmla="*/ 151754 h 1569810"/>
                <a:gd name="csX41" fmla="*/ 1036037 w 1960971"/>
                <a:gd name="csY41" fmla="*/ 183011 h 1569810"/>
                <a:gd name="csX42" fmla="*/ 1140724 w 1960971"/>
                <a:gd name="csY42" fmla="*/ 210203 h 1569810"/>
                <a:gd name="csX43" fmla="*/ 1225022 w 1960971"/>
                <a:gd name="csY43" fmla="*/ 314875 h 1569810"/>
                <a:gd name="csX44" fmla="*/ 1352809 w 1960971"/>
                <a:gd name="csY44" fmla="*/ 343422 h 1569810"/>
                <a:gd name="csX45" fmla="*/ 1427590 w 1960971"/>
                <a:gd name="csY45" fmla="*/ 467124 h 1569810"/>
                <a:gd name="csX46" fmla="*/ 1585312 w 1960971"/>
                <a:gd name="csY46" fmla="*/ 531023 h 1569810"/>
                <a:gd name="csX47" fmla="*/ 1592118 w 1960971"/>
                <a:gd name="csY47" fmla="*/ 626179 h 1569810"/>
                <a:gd name="csX48" fmla="*/ 1709033 w 1960971"/>
                <a:gd name="csY48" fmla="*/ 662886 h 1569810"/>
                <a:gd name="csX49" fmla="*/ 1775652 w 1960971"/>
                <a:gd name="csY49" fmla="*/ 796105 h 1569810"/>
                <a:gd name="csX50" fmla="*/ 1895307 w 1960971"/>
                <a:gd name="csY50" fmla="*/ 864069 h 1569810"/>
                <a:gd name="csX51" fmla="*/ 1942892 w 1960971"/>
                <a:gd name="csY51" fmla="*/ 945644 h 15698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1960971" h="1569810">
                  <a:moveTo>
                    <a:pt x="1942949" y="945673"/>
                  </a:moveTo>
                  <a:cubicBezTo>
                    <a:pt x="1953245" y="970990"/>
                    <a:pt x="1962935" y="995644"/>
                    <a:pt x="1960628" y="1027248"/>
                  </a:cubicBezTo>
                  <a:cubicBezTo>
                    <a:pt x="1959013" y="1049105"/>
                    <a:pt x="1952870" y="1057611"/>
                    <a:pt x="1945660" y="1080276"/>
                  </a:cubicBezTo>
                  <a:cubicBezTo>
                    <a:pt x="1924146" y="1147923"/>
                    <a:pt x="1949352" y="1165080"/>
                    <a:pt x="1932077" y="1212139"/>
                  </a:cubicBezTo>
                  <a:cubicBezTo>
                    <a:pt x="1919157" y="1247289"/>
                    <a:pt x="1906237" y="1234573"/>
                    <a:pt x="1850490" y="1308650"/>
                  </a:cubicBezTo>
                  <a:cubicBezTo>
                    <a:pt x="1836590" y="1327133"/>
                    <a:pt x="1815508" y="1355392"/>
                    <a:pt x="1794744" y="1395646"/>
                  </a:cubicBezTo>
                  <a:cubicBezTo>
                    <a:pt x="1768298" y="1446972"/>
                    <a:pt x="1778363" y="1447895"/>
                    <a:pt x="1759387" y="1475836"/>
                  </a:cubicBezTo>
                  <a:cubicBezTo>
                    <a:pt x="1720655" y="1532873"/>
                    <a:pt x="1661304" y="1554499"/>
                    <a:pt x="1645183" y="1560122"/>
                  </a:cubicBezTo>
                  <a:cubicBezTo>
                    <a:pt x="1630503" y="1565254"/>
                    <a:pt x="1620323" y="1568801"/>
                    <a:pt x="1605759" y="1569637"/>
                  </a:cubicBezTo>
                  <a:cubicBezTo>
                    <a:pt x="1555723" y="1572492"/>
                    <a:pt x="1518607" y="1539418"/>
                    <a:pt x="1497006" y="1523415"/>
                  </a:cubicBezTo>
                  <a:cubicBezTo>
                    <a:pt x="1471685" y="1504643"/>
                    <a:pt x="1377236" y="1485525"/>
                    <a:pt x="1188396" y="1447290"/>
                  </a:cubicBezTo>
                  <a:cubicBezTo>
                    <a:pt x="1131351" y="1435756"/>
                    <a:pt x="1104560" y="1431171"/>
                    <a:pt x="1075547" y="1407872"/>
                  </a:cubicBezTo>
                  <a:cubicBezTo>
                    <a:pt x="1037277" y="1377105"/>
                    <a:pt x="1034624" y="1345473"/>
                    <a:pt x="996700" y="1333102"/>
                  </a:cubicBezTo>
                  <a:cubicBezTo>
                    <a:pt x="959988" y="1321136"/>
                    <a:pt x="944386" y="1344896"/>
                    <a:pt x="912403" y="1330392"/>
                  </a:cubicBezTo>
                  <a:cubicBezTo>
                    <a:pt x="884919" y="1317906"/>
                    <a:pt x="883563" y="1294463"/>
                    <a:pt x="853945" y="1254267"/>
                  </a:cubicBezTo>
                  <a:cubicBezTo>
                    <a:pt x="845466" y="1242733"/>
                    <a:pt x="815070" y="1201499"/>
                    <a:pt x="772359" y="1178142"/>
                  </a:cubicBezTo>
                  <a:cubicBezTo>
                    <a:pt x="710988" y="1144549"/>
                    <a:pt x="643273" y="1158332"/>
                    <a:pt x="586085" y="1169982"/>
                  </a:cubicBezTo>
                  <a:cubicBezTo>
                    <a:pt x="524744" y="1182467"/>
                    <a:pt x="482725" y="1205449"/>
                    <a:pt x="473237" y="1210755"/>
                  </a:cubicBezTo>
                  <a:cubicBezTo>
                    <a:pt x="422306" y="1239302"/>
                    <a:pt x="426430" y="1253373"/>
                    <a:pt x="382133" y="1278719"/>
                  </a:cubicBezTo>
                  <a:cubicBezTo>
                    <a:pt x="329530" y="1308852"/>
                    <a:pt x="279522" y="1314273"/>
                    <a:pt x="218988" y="1320847"/>
                  </a:cubicBezTo>
                  <a:cubicBezTo>
                    <a:pt x="218988" y="1320847"/>
                    <a:pt x="156695" y="1332929"/>
                    <a:pt x="89817" y="1322203"/>
                  </a:cubicBezTo>
                  <a:cubicBezTo>
                    <a:pt x="80329" y="1320674"/>
                    <a:pt x="63256" y="1317445"/>
                    <a:pt x="55815" y="1304527"/>
                  </a:cubicBezTo>
                  <a:cubicBezTo>
                    <a:pt x="47135" y="1289475"/>
                    <a:pt x="56507" y="1269723"/>
                    <a:pt x="59882" y="1261014"/>
                  </a:cubicBezTo>
                  <a:cubicBezTo>
                    <a:pt x="77762" y="1215311"/>
                    <a:pt x="48000" y="1176672"/>
                    <a:pt x="23169" y="1081573"/>
                  </a:cubicBezTo>
                  <a:cubicBezTo>
                    <a:pt x="12845" y="1042069"/>
                    <a:pt x="443" y="994520"/>
                    <a:pt x="69" y="933389"/>
                  </a:cubicBezTo>
                  <a:cubicBezTo>
                    <a:pt x="-278" y="878920"/>
                    <a:pt x="-624" y="821768"/>
                    <a:pt x="34070" y="771624"/>
                  </a:cubicBezTo>
                  <a:cubicBezTo>
                    <a:pt x="65044" y="726814"/>
                    <a:pt x="89096" y="738089"/>
                    <a:pt x="133307" y="683273"/>
                  </a:cubicBezTo>
                  <a:cubicBezTo>
                    <a:pt x="144064" y="669922"/>
                    <a:pt x="176421" y="628976"/>
                    <a:pt x="190409" y="569086"/>
                  </a:cubicBezTo>
                  <a:cubicBezTo>
                    <a:pt x="199061" y="532061"/>
                    <a:pt x="197993" y="497286"/>
                    <a:pt x="195859" y="427707"/>
                  </a:cubicBezTo>
                  <a:cubicBezTo>
                    <a:pt x="194562" y="385492"/>
                    <a:pt x="191678" y="366893"/>
                    <a:pt x="199926" y="336616"/>
                  </a:cubicBezTo>
                  <a:cubicBezTo>
                    <a:pt x="206443" y="312741"/>
                    <a:pt x="211692" y="311674"/>
                    <a:pt x="232543" y="267297"/>
                  </a:cubicBezTo>
                  <a:cubicBezTo>
                    <a:pt x="257374" y="214499"/>
                    <a:pt x="269775" y="188115"/>
                    <a:pt x="270611" y="154465"/>
                  </a:cubicBezTo>
                  <a:cubicBezTo>
                    <a:pt x="270957" y="139961"/>
                    <a:pt x="271793" y="106166"/>
                    <a:pt x="251577" y="75629"/>
                  </a:cubicBezTo>
                  <a:cubicBezTo>
                    <a:pt x="225448" y="36183"/>
                    <a:pt x="184381" y="32607"/>
                    <a:pt x="186314" y="19891"/>
                  </a:cubicBezTo>
                  <a:cubicBezTo>
                    <a:pt x="188534" y="5329"/>
                    <a:pt x="244627" y="-4648"/>
                    <a:pt x="300517" y="2215"/>
                  </a:cubicBezTo>
                  <a:cubicBezTo>
                    <a:pt x="370020" y="10750"/>
                    <a:pt x="379855" y="38057"/>
                    <a:pt x="440562" y="38922"/>
                  </a:cubicBezTo>
                  <a:cubicBezTo>
                    <a:pt x="490569" y="39614"/>
                    <a:pt x="492270" y="21217"/>
                    <a:pt x="533021" y="26696"/>
                  </a:cubicBezTo>
                  <a:cubicBezTo>
                    <a:pt x="589056" y="34222"/>
                    <a:pt x="592372" y="69920"/>
                    <a:pt x="651291" y="83790"/>
                  </a:cubicBezTo>
                  <a:cubicBezTo>
                    <a:pt x="703288" y="96016"/>
                    <a:pt x="709114" y="70208"/>
                    <a:pt x="766850" y="81079"/>
                  </a:cubicBezTo>
                  <a:cubicBezTo>
                    <a:pt x="825798" y="92181"/>
                    <a:pt x="820665" y="119257"/>
                    <a:pt x="886505" y="132723"/>
                  </a:cubicBezTo>
                  <a:cubicBezTo>
                    <a:pt x="928062" y="141229"/>
                    <a:pt x="947096" y="133905"/>
                    <a:pt x="985741" y="151754"/>
                  </a:cubicBezTo>
                  <a:cubicBezTo>
                    <a:pt x="1011120" y="163461"/>
                    <a:pt x="1009562" y="169690"/>
                    <a:pt x="1036037" y="183011"/>
                  </a:cubicBezTo>
                  <a:cubicBezTo>
                    <a:pt x="1086391" y="208358"/>
                    <a:pt x="1105828" y="192815"/>
                    <a:pt x="1140724" y="210203"/>
                  </a:cubicBezTo>
                  <a:cubicBezTo>
                    <a:pt x="1192404" y="235953"/>
                    <a:pt x="1173803" y="282060"/>
                    <a:pt x="1225022" y="314875"/>
                  </a:cubicBezTo>
                  <a:cubicBezTo>
                    <a:pt x="1274597" y="346651"/>
                    <a:pt x="1306233" y="312539"/>
                    <a:pt x="1352809" y="343422"/>
                  </a:cubicBezTo>
                  <a:cubicBezTo>
                    <a:pt x="1402903" y="376640"/>
                    <a:pt x="1378418" y="424131"/>
                    <a:pt x="1427590" y="467124"/>
                  </a:cubicBezTo>
                  <a:cubicBezTo>
                    <a:pt x="1486278" y="518451"/>
                    <a:pt x="1559789" y="484598"/>
                    <a:pt x="1585312" y="531023"/>
                  </a:cubicBezTo>
                  <a:cubicBezTo>
                    <a:pt x="1604231" y="565424"/>
                    <a:pt x="1570691" y="596479"/>
                    <a:pt x="1592118" y="626179"/>
                  </a:cubicBezTo>
                  <a:cubicBezTo>
                    <a:pt x="1615997" y="659311"/>
                    <a:pt x="1664448" y="630043"/>
                    <a:pt x="1709033" y="662886"/>
                  </a:cubicBezTo>
                  <a:cubicBezTo>
                    <a:pt x="1755810" y="697316"/>
                    <a:pt x="1726164" y="746912"/>
                    <a:pt x="1775652" y="796105"/>
                  </a:cubicBezTo>
                  <a:cubicBezTo>
                    <a:pt x="1816662" y="836878"/>
                    <a:pt x="1849106" y="814848"/>
                    <a:pt x="1895307" y="864069"/>
                  </a:cubicBezTo>
                  <a:cubicBezTo>
                    <a:pt x="1920772" y="891232"/>
                    <a:pt x="1933144" y="921624"/>
                    <a:pt x="1942892" y="945644"/>
                  </a:cubicBezTo>
                  <a:close/>
                </a:path>
              </a:pathLst>
            </a:custGeom>
            <a:solidFill>
              <a:srgbClr val="86A397"/>
            </a:solidFill>
            <a:ln w="9525" cap="flat">
              <a:solidFill>
                <a:schemeClr val="tx2"/>
              </a:solidFill>
              <a:prstDash val="solid"/>
              <a:miter/>
            </a:ln>
          </p:spPr>
          <p:txBody>
            <a:bodyPr/>
            <a:lstStyle/>
            <a:p>
              <a:endParaRPr lang="en-US"/>
            </a:p>
          </p:txBody>
        </p:sp>
        <p:sp>
          <p:nvSpPr>
            <p:cNvPr id="41" name="Freeform 40">
              <a:extLst>
                <a:ext uri="{FF2B5EF4-FFF2-40B4-BE49-F238E27FC236}">
                  <a16:creationId xmlns:a16="http://schemas.microsoft.com/office/drawing/2014/main" id="{4EA3EB08-9C31-A08B-8A54-8B8581691125}"/>
                </a:ext>
              </a:extLst>
            </p:cNvPr>
            <p:cNvSpPr/>
            <p:nvPr/>
          </p:nvSpPr>
          <p:spPr>
            <a:xfrm>
              <a:off x="8737969" y="3284497"/>
              <a:ext cx="648658" cy="909444"/>
            </a:xfrm>
            <a:custGeom>
              <a:avLst/>
              <a:gdLst>
                <a:gd name="csX0" fmla="*/ 543376 w 648658"/>
                <a:gd name="csY0" fmla="*/ 96542 h 909444"/>
                <a:gd name="csX1" fmla="*/ 592317 w 648658"/>
                <a:gd name="csY1" fmla="*/ 186249 h 909444"/>
                <a:gd name="csX2" fmla="*/ 604544 w 648658"/>
                <a:gd name="csY2" fmla="*/ 255568 h 909444"/>
                <a:gd name="csX3" fmla="*/ 619512 w 648658"/>
                <a:gd name="csY3" fmla="*/ 326243 h 909444"/>
                <a:gd name="csX4" fmla="*/ 607284 w 648658"/>
                <a:gd name="csY4" fmla="*/ 360240 h 909444"/>
                <a:gd name="csX5" fmla="*/ 648063 w 648658"/>
                <a:gd name="csY5" fmla="*/ 489393 h 909444"/>
                <a:gd name="csX6" fmla="*/ 611351 w 648658"/>
                <a:gd name="csY6" fmla="*/ 626677 h 909444"/>
                <a:gd name="csX7" fmla="*/ 618157 w 648658"/>
                <a:gd name="csY7" fmla="*/ 715028 h 909444"/>
                <a:gd name="csX8" fmla="*/ 567861 w 648658"/>
                <a:gd name="csY8" fmla="*/ 800669 h 909444"/>
                <a:gd name="csX9" fmla="*/ 450946 w 648658"/>
                <a:gd name="csY9" fmla="*/ 859117 h 909444"/>
                <a:gd name="csX10" fmla="*/ 388393 w 648658"/>
                <a:gd name="csY10" fmla="*/ 863183 h 909444"/>
                <a:gd name="csX11" fmla="*/ 285062 w 648658"/>
                <a:gd name="csY11" fmla="*/ 878149 h 909444"/>
                <a:gd name="csX12" fmla="*/ 195342 w 648658"/>
                <a:gd name="csY12" fmla="*/ 872699 h 909444"/>
                <a:gd name="csX13" fmla="*/ 105623 w 648658"/>
                <a:gd name="csY13" fmla="*/ 894440 h 909444"/>
                <a:gd name="csX14" fmla="*/ 56683 w 648658"/>
                <a:gd name="csY14" fmla="*/ 909406 h 909444"/>
                <a:gd name="csX15" fmla="*/ 3647 w 648658"/>
                <a:gd name="csY15" fmla="*/ 882214 h 909444"/>
                <a:gd name="csX16" fmla="*/ 36264 w 648658"/>
                <a:gd name="csY16" fmla="*/ 788414 h 909444"/>
                <a:gd name="csX17" fmla="*/ 111045 w 648658"/>
                <a:gd name="csY17" fmla="*/ 681031 h 909444"/>
                <a:gd name="csX18" fmla="*/ 102883 w 648658"/>
                <a:gd name="csY18" fmla="*/ 602196 h 909444"/>
                <a:gd name="csX19" fmla="*/ 192603 w 648658"/>
                <a:gd name="csY19" fmla="*/ 531521 h 909444"/>
                <a:gd name="csX20" fmla="*/ 302740 w 648658"/>
                <a:gd name="csY20" fmla="*/ 447236 h 909444"/>
                <a:gd name="csX21" fmla="*/ 365293 w 648658"/>
                <a:gd name="csY21" fmla="*/ 319467 h 909444"/>
                <a:gd name="csX22" fmla="*/ 449590 w 648658"/>
                <a:gd name="csY22" fmla="*/ 222956 h 909444"/>
                <a:gd name="csX23" fmla="*/ 444140 w 648658"/>
                <a:gd name="csY23" fmla="*/ 122350 h 909444"/>
                <a:gd name="csX24" fmla="*/ 489014 w 648658"/>
                <a:gd name="csY24" fmla="*/ 2 h 909444"/>
                <a:gd name="csX25" fmla="*/ 543405 w 648658"/>
                <a:gd name="csY25" fmla="*/ 96514 h 9094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648658" h="909444">
                  <a:moveTo>
                    <a:pt x="543376" y="96542"/>
                  </a:moveTo>
                  <a:cubicBezTo>
                    <a:pt x="571177" y="144957"/>
                    <a:pt x="582655" y="152165"/>
                    <a:pt x="592317" y="186249"/>
                  </a:cubicBezTo>
                  <a:cubicBezTo>
                    <a:pt x="601055" y="217073"/>
                    <a:pt x="593614" y="218083"/>
                    <a:pt x="604544" y="255568"/>
                  </a:cubicBezTo>
                  <a:cubicBezTo>
                    <a:pt x="613456" y="286105"/>
                    <a:pt x="622973" y="301214"/>
                    <a:pt x="619512" y="326243"/>
                  </a:cubicBezTo>
                  <a:cubicBezTo>
                    <a:pt x="617176" y="342997"/>
                    <a:pt x="611379" y="347207"/>
                    <a:pt x="607284" y="360240"/>
                  </a:cubicBezTo>
                  <a:cubicBezTo>
                    <a:pt x="592663" y="406665"/>
                    <a:pt x="641776" y="431549"/>
                    <a:pt x="648063" y="489393"/>
                  </a:cubicBezTo>
                  <a:cubicBezTo>
                    <a:pt x="654177" y="545448"/>
                    <a:pt x="611178" y="550985"/>
                    <a:pt x="611351" y="626677"/>
                  </a:cubicBezTo>
                  <a:cubicBezTo>
                    <a:pt x="611466" y="669728"/>
                    <a:pt x="625395" y="678551"/>
                    <a:pt x="618157" y="715028"/>
                  </a:cubicBezTo>
                  <a:cubicBezTo>
                    <a:pt x="609390" y="759290"/>
                    <a:pt x="580665" y="787895"/>
                    <a:pt x="567861" y="800669"/>
                  </a:cubicBezTo>
                  <a:cubicBezTo>
                    <a:pt x="522785" y="845594"/>
                    <a:pt x="469144" y="855888"/>
                    <a:pt x="450946" y="859117"/>
                  </a:cubicBezTo>
                  <a:cubicBezTo>
                    <a:pt x="428538" y="863097"/>
                    <a:pt x="433008" y="858743"/>
                    <a:pt x="388393" y="863183"/>
                  </a:cubicBezTo>
                  <a:cubicBezTo>
                    <a:pt x="328869" y="869123"/>
                    <a:pt x="324168" y="876534"/>
                    <a:pt x="285062" y="878149"/>
                  </a:cubicBezTo>
                  <a:cubicBezTo>
                    <a:pt x="234593" y="880225"/>
                    <a:pt x="238111" y="868027"/>
                    <a:pt x="195342" y="872699"/>
                  </a:cubicBezTo>
                  <a:cubicBezTo>
                    <a:pt x="146460" y="878062"/>
                    <a:pt x="105623" y="894440"/>
                    <a:pt x="105623" y="894440"/>
                  </a:cubicBezTo>
                  <a:cubicBezTo>
                    <a:pt x="83330" y="903379"/>
                    <a:pt x="74275" y="910011"/>
                    <a:pt x="56683" y="909406"/>
                  </a:cubicBezTo>
                  <a:cubicBezTo>
                    <a:pt x="39091" y="908772"/>
                    <a:pt x="13135" y="900928"/>
                    <a:pt x="3647" y="882214"/>
                  </a:cubicBezTo>
                  <a:cubicBezTo>
                    <a:pt x="-8465" y="858310"/>
                    <a:pt x="11434" y="826764"/>
                    <a:pt x="36264" y="788414"/>
                  </a:cubicBezTo>
                  <a:cubicBezTo>
                    <a:pt x="78139" y="723765"/>
                    <a:pt x="105162" y="719584"/>
                    <a:pt x="111045" y="681031"/>
                  </a:cubicBezTo>
                  <a:cubicBezTo>
                    <a:pt x="116784" y="643315"/>
                    <a:pt x="93078" y="633136"/>
                    <a:pt x="102883" y="602196"/>
                  </a:cubicBezTo>
                  <a:cubicBezTo>
                    <a:pt x="111852" y="573822"/>
                    <a:pt x="136654" y="566902"/>
                    <a:pt x="192603" y="531521"/>
                  </a:cubicBezTo>
                  <a:cubicBezTo>
                    <a:pt x="249762" y="495362"/>
                    <a:pt x="278342" y="477282"/>
                    <a:pt x="302740" y="447236"/>
                  </a:cubicBezTo>
                  <a:cubicBezTo>
                    <a:pt x="343692" y="396774"/>
                    <a:pt x="322092" y="377512"/>
                    <a:pt x="365293" y="319467"/>
                  </a:cubicBezTo>
                  <a:cubicBezTo>
                    <a:pt x="406216" y="264450"/>
                    <a:pt x="436930" y="266555"/>
                    <a:pt x="449590" y="222956"/>
                  </a:cubicBezTo>
                  <a:cubicBezTo>
                    <a:pt x="459857" y="187604"/>
                    <a:pt x="442006" y="178204"/>
                    <a:pt x="444140" y="122350"/>
                  </a:cubicBezTo>
                  <a:cubicBezTo>
                    <a:pt x="446332" y="64881"/>
                    <a:pt x="468077" y="464"/>
                    <a:pt x="489014" y="2"/>
                  </a:cubicBezTo>
                  <a:cubicBezTo>
                    <a:pt x="502770" y="-286"/>
                    <a:pt x="503635" y="27309"/>
                    <a:pt x="543405" y="96514"/>
                  </a:cubicBezTo>
                  <a:close/>
                </a:path>
              </a:pathLst>
            </a:custGeom>
            <a:solidFill>
              <a:srgbClr val="708FAA"/>
            </a:solidFill>
            <a:ln w="9525" cap="flat">
              <a:solidFill>
                <a:schemeClr val="tx2"/>
              </a:solidFill>
              <a:prstDash val="solid"/>
              <a:miter/>
            </a:ln>
          </p:spPr>
          <p:txBody>
            <a:bodyPr/>
            <a:lstStyle/>
            <a:p>
              <a:endParaRPr lang="en-US"/>
            </a:p>
          </p:txBody>
        </p:sp>
        <p:sp>
          <p:nvSpPr>
            <p:cNvPr id="44" name="Freeform 43">
              <a:extLst>
                <a:ext uri="{FF2B5EF4-FFF2-40B4-BE49-F238E27FC236}">
                  <a16:creationId xmlns:a16="http://schemas.microsoft.com/office/drawing/2014/main" id="{E4DB95E4-BBEE-4165-09A4-D43CDB1593FA}"/>
                </a:ext>
              </a:extLst>
            </p:cNvPr>
            <p:cNvSpPr/>
            <p:nvPr/>
          </p:nvSpPr>
          <p:spPr>
            <a:xfrm>
              <a:off x="7763950" y="4126088"/>
              <a:ext cx="1452246" cy="852608"/>
            </a:xfrm>
            <a:custGeom>
              <a:avLst/>
              <a:gdLst>
                <a:gd name="csX0" fmla="*/ 31388 w 1452246"/>
                <a:gd name="csY0" fmla="*/ 436242 h 852608"/>
                <a:gd name="csX1" fmla="*/ 126 w 1452246"/>
                <a:gd name="csY1" fmla="*/ 491980 h 852608"/>
                <a:gd name="csX2" fmla="*/ 157849 w 1452246"/>
                <a:gd name="csY2" fmla="*/ 651035 h 852608"/>
                <a:gd name="csX3" fmla="*/ 557563 w 1452246"/>
                <a:gd name="csY3" fmla="*/ 833187 h 852608"/>
                <a:gd name="csX4" fmla="*/ 667700 w 1452246"/>
                <a:gd name="csY4" fmla="*/ 849507 h 852608"/>
                <a:gd name="csX5" fmla="*/ 715285 w 1452246"/>
                <a:gd name="csY5" fmla="*/ 833187 h 852608"/>
                <a:gd name="csX6" fmla="*/ 824039 w 1452246"/>
                <a:gd name="csY6" fmla="*/ 829121 h 852608"/>
                <a:gd name="csX7" fmla="*/ 859396 w 1452246"/>
                <a:gd name="csY7" fmla="*/ 800574 h 852608"/>
                <a:gd name="csX8" fmla="*/ 928726 w 1452246"/>
                <a:gd name="csY8" fmla="*/ 792414 h 852608"/>
                <a:gd name="csX9" fmla="*/ 973600 w 1452246"/>
                <a:gd name="csY9" fmla="*/ 750286 h 852608"/>
                <a:gd name="csX10" fmla="*/ 1033412 w 1452246"/>
                <a:gd name="csY10" fmla="*/ 744836 h 852608"/>
                <a:gd name="csX11" fmla="*/ 1057897 w 1452246"/>
                <a:gd name="csY11" fmla="*/ 704063 h 852608"/>
                <a:gd name="csX12" fmla="*/ 1105482 w 1452246"/>
                <a:gd name="csY12" fmla="*/ 686387 h 852608"/>
                <a:gd name="csX13" fmla="*/ 1129967 w 1452246"/>
                <a:gd name="csY13" fmla="*/ 657840 h 852608"/>
                <a:gd name="csX14" fmla="*/ 1184358 w 1452246"/>
                <a:gd name="csY14" fmla="*/ 637454 h 852608"/>
                <a:gd name="csX15" fmla="*/ 1214264 w 1452246"/>
                <a:gd name="csY15" fmla="*/ 598036 h 852608"/>
                <a:gd name="csX16" fmla="*/ 1261849 w 1452246"/>
                <a:gd name="csY16" fmla="*/ 579005 h 852608"/>
                <a:gd name="csX17" fmla="*/ 1270011 w 1452246"/>
                <a:gd name="csY17" fmla="*/ 551813 h 852608"/>
                <a:gd name="csX18" fmla="*/ 1313529 w 1452246"/>
                <a:gd name="csY18" fmla="*/ 523266 h 852608"/>
                <a:gd name="csX19" fmla="*/ 1328497 w 1452246"/>
                <a:gd name="csY19" fmla="*/ 483848 h 852608"/>
                <a:gd name="csX20" fmla="*/ 1365210 w 1452246"/>
                <a:gd name="csY20" fmla="*/ 453946 h 852608"/>
                <a:gd name="csX21" fmla="*/ 1381533 w 1452246"/>
                <a:gd name="csY21" fmla="*/ 409079 h 852608"/>
                <a:gd name="csX22" fmla="*/ 1418245 w 1452246"/>
                <a:gd name="csY22" fmla="*/ 379177 h 852608"/>
                <a:gd name="csX23" fmla="*/ 1411439 w 1452246"/>
                <a:gd name="csY23" fmla="*/ 347919 h 852608"/>
                <a:gd name="csX24" fmla="*/ 1430473 w 1452246"/>
                <a:gd name="csY24" fmla="*/ 305791 h 852608"/>
                <a:gd name="csX25" fmla="*/ 1423667 w 1452246"/>
                <a:gd name="csY25" fmla="*/ 279955 h 852608"/>
                <a:gd name="csX26" fmla="*/ 1442701 w 1452246"/>
                <a:gd name="csY26" fmla="*/ 250053 h 852608"/>
                <a:gd name="csX27" fmla="*/ 1435895 w 1452246"/>
                <a:gd name="csY27" fmla="*/ 226956 h 852608"/>
                <a:gd name="csX28" fmla="*/ 1452218 w 1452246"/>
                <a:gd name="csY28" fmla="*/ 199764 h 852608"/>
                <a:gd name="csX29" fmla="*/ 1437250 w 1452246"/>
                <a:gd name="csY29" fmla="*/ 171218 h 852608"/>
                <a:gd name="csX30" fmla="*/ 1448123 w 1452246"/>
                <a:gd name="csY30" fmla="*/ 137221 h 852608"/>
                <a:gd name="csX31" fmla="*/ 1434540 w 1452246"/>
                <a:gd name="csY31" fmla="*/ 112740 h 852608"/>
                <a:gd name="csX32" fmla="*/ 1431829 w 1452246"/>
                <a:gd name="csY32" fmla="*/ 89643 h 852608"/>
                <a:gd name="csX33" fmla="*/ 1412795 w 1452246"/>
                <a:gd name="csY33" fmla="*/ 65162 h 852608"/>
                <a:gd name="csX34" fmla="*/ 1415505 w 1452246"/>
                <a:gd name="csY34" fmla="*/ 40681 h 852608"/>
                <a:gd name="csX35" fmla="*/ 1343436 w 1452246"/>
                <a:gd name="csY35" fmla="*/ 2618 h 852608"/>
                <a:gd name="csX36" fmla="*/ 839035 w 1452246"/>
                <a:gd name="csY36" fmla="*/ 77388 h 852608"/>
                <a:gd name="csX37" fmla="*/ 201396 w 1452246"/>
                <a:gd name="csY37" fmla="*/ 171189 h 852608"/>
                <a:gd name="csX38" fmla="*/ 14690 w 1452246"/>
                <a:gd name="csY38" fmla="*/ 332291 h 852608"/>
                <a:gd name="csX39" fmla="*/ 199752 w 1452246"/>
                <a:gd name="csY39" fmla="*/ 371189 h 852608"/>
                <a:gd name="csX40" fmla="*/ 157878 w 1452246"/>
                <a:gd name="csY40" fmla="*/ 443076 h 852608"/>
                <a:gd name="csX41" fmla="*/ 89442 w 1452246"/>
                <a:gd name="csY41" fmla="*/ 449708 h 852608"/>
                <a:gd name="csX42" fmla="*/ 31446 w 1452246"/>
                <a:gd name="csY42" fmla="*/ 436270 h 8526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Lst>
              <a:rect l="l" t="t" r="r" b="b"/>
              <a:pathLst>
                <a:path w="1452246" h="852608">
                  <a:moveTo>
                    <a:pt x="31388" y="436242"/>
                  </a:moveTo>
                  <a:cubicBezTo>
                    <a:pt x="12556" y="440394"/>
                    <a:pt x="1366" y="472343"/>
                    <a:pt x="126" y="491980"/>
                  </a:cubicBezTo>
                  <a:cubicBezTo>
                    <a:pt x="-2066" y="526265"/>
                    <a:pt x="23227" y="564991"/>
                    <a:pt x="157849" y="651035"/>
                  </a:cubicBezTo>
                  <a:cubicBezTo>
                    <a:pt x="304324" y="744663"/>
                    <a:pt x="350438" y="747402"/>
                    <a:pt x="557563" y="833187"/>
                  </a:cubicBezTo>
                  <a:cubicBezTo>
                    <a:pt x="580144" y="842529"/>
                    <a:pt x="620894" y="859628"/>
                    <a:pt x="667700" y="849507"/>
                  </a:cubicBezTo>
                  <a:cubicBezTo>
                    <a:pt x="691377" y="844375"/>
                    <a:pt x="689561" y="838146"/>
                    <a:pt x="715285" y="833187"/>
                  </a:cubicBezTo>
                  <a:cubicBezTo>
                    <a:pt x="768234" y="823008"/>
                    <a:pt x="790787" y="846566"/>
                    <a:pt x="824039" y="829121"/>
                  </a:cubicBezTo>
                  <a:cubicBezTo>
                    <a:pt x="843303" y="819000"/>
                    <a:pt x="838545" y="809628"/>
                    <a:pt x="859396" y="800574"/>
                  </a:cubicBezTo>
                  <a:cubicBezTo>
                    <a:pt x="888812" y="787800"/>
                    <a:pt x="902972" y="804467"/>
                    <a:pt x="928726" y="792414"/>
                  </a:cubicBezTo>
                  <a:cubicBezTo>
                    <a:pt x="954306" y="780447"/>
                    <a:pt x="948365" y="760234"/>
                    <a:pt x="973600" y="750286"/>
                  </a:cubicBezTo>
                  <a:cubicBezTo>
                    <a:pt x="999526" y="740049"/>
                    <a:pt x="1015388" y="757581"/>
                    <a:pt x="1033412" y="744836"/>
                  </a:cubicBezTo>
                  <a:cubicBezTo>
                    <a:pt x="1049072" y="733763"/>
                    <a:pt x="1040507" y="718048"/>
                    <a:pt x="1057897" y="704063"/>
                  </a:cubicBezTo>
                  <a:cubicBezTo>
                    <a:pt x="1073845" y="691231"/>
                    <a:pt x="1085785" y="700631"/>
                    <a:pt x="1105482" y="686387"/>
                  </a:cubicBezTo>
                  <a:cubicBezTo>
                    <a:pt x="1120133" y="675804"/>
                    <a:pt x="1115518" y="669143"/>
                    <a:pt x="1129967" y="657840"/>
                  </a:cubicBezTo>
                  <a:cubicBezTo>
                    <a:pt x="1150818" y="641519"/>
                    <a:pt x="1164257" y="652419"/>
                    <a:pt x="1184358" y="637454"/>
                  </a:cubicBezTo>
                  <a:cubicBezTo>
                    <a:pt x="1203392" y="623266"/>
                    <a:pt x="1195288" y="610550"/>
                    <a:pt x="1214264" y="598036"/>
                  </a:cubicBezTo>
                  <a:cubicBezTo>
                    <a:pt x="1234077" y="584945"/>
                    <a:pt x="1250919" y="593537"/>
                    <a:pt x="1261849" y="579005"/>
                  </a:cubicBezTo>
                  <a:cubicBezTo>
                    <a:pt x="1269232" y="569201"/>
                    <a:pt x="1262772" y="563664"/>
                    <a:pt x="1270011" y="551813"/>
                  </a:cubicBezTo>
                  <a:cubicBezTo>
                    <a:pt x="1280912" y="533964"/>
                    <a:pt x="1299081" y="540740"/>
                    <a:pt x="1313529" y="523266"/>
                  </a:cubicBezTo>
                  <a:cubicBezTo>
                    <a:pt x="1325152" y="509195"/>
                    <a:pt x="1316298" y="501207"/>
                    <a:pt x="1328497" y="483848"/>
                  </a:cubicBezTo>
                  <a:cubicBezTo>
                    <a:pt x="1341042" y="465971"/>
                    <a:pt x="1352607" y="471334"/>
                    <a:pt x="1365210" y="453946"/>
                  </a:cubicBezTo>
                  <a:cubicBezTo>
                    <a:pt x="1378476" y="435665"/>
                    <a:pt x="1368469" y="425919"/>
                    <a:pt x="1381533" y="409079"/>
                  </a:cubicBezTo>
                  <a:cubicBezTo>
                    <a:pt x="1395808" y="390682"/>
                    <a:pt x="1414179" y="394056"/>
                    <a:pt x="1418245" y="379177"/>
                  </a:cubicBezTo>
                  <a:cubicBezTo>
                    <a:pt x="1421475" y="367383"/>
                    <a:pt x="1410315" y="363808"/>
                    <a:pt x="1411439" y="347919"/>
                  </a:cubicBezTo>
                  <a:cubicBezTo>
                    <a:pt x="1412852" y="328225"/>
                    <a:pt x="1430617" y="324505"/>
                    <a:pt x="1430473" y="305791"/>
                  </a:cubicBezTo>
                  <a:cubicBezTo>
                    <a:pt x="1430387" y="292758"/>
                    <a:pt x="1421764" y="291085"/>
                    <a:pt x="1423667" y="279955"/>
                  </a:cubicBezTo>
                  <a:cubicBezTo>
                    <a:pt x="1426176" y="265480"/>
                    <a:pt x="1441547" y="263721"/>
                    <a:pt x="1442701" y="250053"/>
                  </a:cubicBezTo>
                  <a:cubicBezTo>
                    <a:pt x="1443566" y="239643"/>
                    <a:pt x="1434943" y="237567"/>
                    <a:pt x="1435895" y="226956"/>
                  </a:cubicBezTo>
                  <a:cubicBezTo>
                    <a:pt x="1437135" y="213519"/>
                    <a:pt x="1451468" y="211702"/>
                    <a:pt x="1452218" y="199764"/>
                  </a:cubicBezTo>
                  <a:cubicBezTo>
                    <a:pt x="1452968" y="187769"/>
                    <a:pt x="1438721" y="185462"/>
                    <a:pt x="1437250" y="171218"/>
                  </a:cubicBezTo>
                  <a:cubicBezTo>
                    <a:pt x="1435722" y="156396"/>
                    <a:pt x="1450430" y="151725"/>
                    <a:pt x="1448123" y="137221"/>
                  </a:cubicBezTo>
                  <a:cubicBezTo>
                    <a:pt x="1446508" y="126984"/>
                    <a:pt x="1438866" y="127186"/>
                    <a:pt x="1434540" y="112740"/>
                  </a:cubicBezTo>
                  <a:cubicBezTo>
                    <a:pt x="1431021" y="101033"/>
                    <a:pt x="1435491" y="99014"/>
                    <a:pt x="1431829" y="89643"/>
                  </a:cubicBezTo>
                  <a:cubicBezTo>
                    <a:pt x="1426695" y="76465"/>
                    <a:pt x="1416457" y="76754"/>
                    <a:pt x="1412795" y="65162"/>
                  </a:cubicBezTo>
                  <a:cubicBezTo>
                    <a:pt x="1409449" y="54608"/>
                    <a:pt x="1416169" y="48668"/>
                    <a:pt x="1415505" y="40681"/>
                  </a:cubicBezTo>
                  <a:cubicBezTo>
                    <a:pt x="1413833" y="20035"/>
                    <a:pt x="1364575" y="6194"/>
                    <a:pt x="1343436" y="2618"/>
                  </a:cubicBezTo>
                  <a:cubicBezTo>
                    <a:pt x="1230241" y="-16557"/>
                    <a:pt x="845466" y="75831"/>
                    <a:pt x="839035" y="77388"/>
                  </a:cubicBezTo>
                  <a:cubicBezTo>
                    <a:pt x="504700" y="157636"/>
                    <a:pt x="334375" y="36384"/>
                    <a:pt x="201396" y="171189"/>
                  </a:cubicBezTo>
                  <a:cubicBezTo>
                    <a:pt x="171547" y="201437"/>
                    <a:pt x="-6911" y="289672"/>
                    <a:pt x="14690" y="332291"/>
                  </a:cubicBezTo>
                  <a:cubicBezTo>
                    <a:pt x="29975" y="362452"/>
                    <a:pt x="194042" y="340768"/>
                    <a:pt x="199752" y="371189"/>
                  </a:cubicBezTo>
                  <a:cubicBezTo>
                    <a:pt x="205866" y="403687"/>
                    <a:pt x="160819" y="441144"/>
                    <a:pt x="157878" y="443076"/>
                  </a:cubicBezTo>
                  <a:cubicBezTo>
                    <a:pt x="152311" y="446738"/>
                    <a:pt x="125722" y="458589"/>
                    <a:pt x="89442" y="449708"/>
                  </a:cubicBezTo>
                  <a:cubicBezTo>
                    <a:pt x="61208" y="442787"/>
                    <a:pt x="47480" y="432724"/>
                    <a:pt x="31446" y="436270"/>
                  </a:cubicBezTo>
                  <a:close/>
                </a:path>
              </a:pathLst>
            </a:custGeom>
            <a:solidFill>
              <a:srgbClr val="EBE8E2"/>
            </a:solidFill>
            <a:ln w="6350" cap="flat">
              <a:solidFill>
                <a:schemeClr val="tx2"/>
              </a:solidFill>
              <a:prstDash val="solid"/>
              <a:miter/>
            </a:ln>
          </p:spPr>
          <p:txBody>
            <a:bodyPr/>
            <a:lstStyle/>
            <a:p>
              <a:endParaRPr lang="en-US"/>
            </a:p>
          </p:txBody>
        </p:sp>
        <p:sp>
          <p:nvSpPr>
            <p:cNvPr id="47" name="Freeform 46">
              <a:extLst>
                <a:ext uri="{FF2B5EF4-FFF2-40B4-BE49-F238E27FC236}">
                  <a16:creationId xmlns:a16="http://schemas.microsoft.com/office/drawing/2014/main" id="{71C1724C-EBEC-4160-A47E-6F020FEC0F5A}"/>
                </a:ext>
              </a:extLst>
            </p:cNvPr>
            <p:cNvSpPr/>
            <p:nvPr/>
          </p:nvSpPr>
          <p:spPr>
            <a:xfrm>
              <a:off x="7698404" y="4419669"/>
              <a:ext cx="267374" cy="161223"/>
            </a:xfrm>
            <a:custGeom>
              <a:avLst/>
              <a:gdLst>
                <a:gd name="csX0" fmla="*/ 1072 w 267374"/>
                <a:gd name="csY0" fmla="*/ 53964 h 161223"/>
                <a:gd name="csX1" fmla="*/ 119313 w 267374"/>
                <a:gd name="csY1" fmla="*/ 154224 h 161223"/>
                <a:gd name="csX2" fmla="*/ 210965 w 267374"/>
                <a:gd name="csY2" fmla="*/ 156588 h 161223"/>
                <a:gd name="csX3" fmla="*/ 267374 w 267374"/>
                <a:gd name="csY3" fmla="*/ 79454 h 161223"/>
                <a:gd name="csX4" fmla="*/ 218405 w 267374"/>
                <a:gd name="csY4" fmla="*/ 42314 h 161223"/>
                <a:gd name="csX5" fmla="*/ 110084 w 267374"/>
                <a:gd name="csY5" fmla="*/ 3992 h 161223"/>
                <a:gd name="csX6" fmla="*/ 39313 w 267374"/>
                <a:gd name="csY6" fmla="*/ 17199 h 161223"/>
                <a:gd name="csX7" fmla="*/ 1101 w 267374"/>
                <a:gd name="csY7" fmla="*/ 53935 h 1612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67374" h="161223">
                  <a:moveTo>
                    <a:pt x="1072" y="53964"/>
                  </a:moveTo>
                  <a:cubicBezTo>
                    <a:pt x="-7897" y="100014"/>
                    <a:pt x="40120" y="137269"/>
                    <a:pt x="119313" y="154224"/>
                  </a:cubicBezTo>
                  <a:cubicBezTo>
                    <a:pt x="152507" y="161346"/>
                    <a:pt x="189681" y="164489"/>
                    <a:pt x="210965" y="156588"/>
                  </a:cubicBezTo>
                  <a:cubicBezTo>
                    <a:pt x="232191" y="148716"/>
                    <a:pt x="267259" y="106530"/>
                    <a:pt x="267374" y="79454"/>
                  </a:cubicBezTo>
                  <a:cubicBezTo>
                    <a:pt x="267432" y="67401"/>
                    <a:pt x="256589" y="54627"/>
                    <a:pt x="218405" y="42314"/>
                  </a:cubicBezTo>
                  <a:cubicBezTo>
                    <a:pt x="139414" y="16911"/>
                    <a:pt x="153343" y="19967"/>
                    <a:pt x="110084" y="3992"/>
                  </a:cubicBezTo>
                  <a:cubicBezTo>
                    <a:pt x="76977" y="-8234"/>
                    <a:pt x="52117" y="10942"/>
                    <a:pt x="39313" y="17199"/>
                  </a:cubicBezTo>
                  <a:cubicBezTo>
                    <a:pt x="18721" y="27291"/>
                    <a:pt x="5599" y="30780"/>
                    <a:pt x="1101" y="53935"/>
                  </a:cubicBezTo>
                  <a:close/>
                </a:path>
              </a:pathLst>
            </a:custGeom>
            <a:solidFill>
              <a:srgbClr val="EBE8E2"/>
            </a:solidFill>
            <a:ln w="6350" cap="flat">
              <a:solidFill>
                <a:schemeClr val="tx2"/>
              </a:solidFill>
              <a:prstDash val="solid"/>
              <a:miter/>
            </a:ln>
          </p:spPr>
          <p:txBody>
            <a:bodyPr/>
            <a:lstStyle/>
            <a:p>
              <a:endParaRPr lang="en-US"/>
            </a:p>
          </p:txBody>
        </p:sp>
        <p:grpSp>
          <p:nvGrpSpPr>
            <p:cNvPr id="148" name="Graphic 18">
              <a:extLst>
                <a:ext uri="{FF2B5EF4-FFF2-40B4-BE49-F238E27FC236}">
                  <a16:creationId xmlns:a16="http://schemas.microsoft.com/office/drawing/2014/main" id="{633DC315-13A5-4631-DFBE-843D9B6DE6D7}"/>
                </a:ext>
              </a:extLst>
            </p:cNvPr>
            <p:cNvGrpSpPr/>
            <p:nvPr/>
          </p:nvGrpSpPr>
          <p:grpSpPr>
            <a:xfrm>
              <a:off x="5304283" y="2323523"/>
              <a:ext cx="4037307" cy="2636399"/>
              <a:chOff x="5220524" y="2271339"/>
              <a:chExt cx="4037307" cy="2636399"/>
            </a:xfrm>
            <a:solidFill>
              <a:srgbClr val="FFFFFF">
                <a:alpha val="9804"/>
              </a:srgbClr>
            </a:solidFill>
          </p:grpSpPr>
          <p:sp>
            <p:nvSpPr>
              <p:cNvPr id="149" name="Freeform 148">
                <a:extLst>
                  <a:ext uri="{FF2B5EF4-FFF2-40B4-BE49-F238E27FC236}">
                    <a16:creationId xmlns:a16="http://schemas.microsoft.com/office/drawing/2014/main" id="{1B583A22-403B-4677-52E1-8B8858B6CA51}"/>
                  </a:ext>
                </a:extLst>
              </p:cNvPr>
              <p:cNvSpPr/>
              <p:nvPr/>
            </p:nvSpPr>
            <p:spPr>
              <a:xfrm>
                <a:off x="5220524" y="3409180"/>
                <a:ext cx="91668" cy="106239"/>
              </a:xfrm>
              <a:custGeom>
                <a:avLst/>
                <a:gdLst>
                  <a:gd name="csX0" fmla="*/ 91300 w 91668"/>
                  <a:gd name="csY0" fmla="*/ 102028 h 106239"/>
                  <a:gd name="csX1" fmla="*/ 82966 w 91668"/>
                  <a:gd name="csY1" fmla="*/ 72098 h 106239"/>
                  <a:gd name="csX2" fmla="*/ 67738 w 91668"/>
                  <a:gd name="csY2" fmla="*/ 50817 h 106239"/>
                  <a:gd name="csX3" fmla="*/ 11819 w 91668"/>
                  <a:gd name="csY3" fmla="*/ 413 h 106239"/>
                  <a:gd name="csX4" fmla="*/ 543 w 91668"/>
                  <a:gd name="csY4" fmla="*/ 11688 h 106239"/>
                  <a:gd name="csX5" fmla="*/ 55366 w 91668"/>
                  <a:gd name="csY5" fmla="*/ 67023 h 106239"/>
                  <a:gd name="csX6" fmla="*/ 75381 w 91668"/>
                  <a:gd name="csY6" fmla="*/ 93551 h 106239"/>
                  <a:gd name="csX7" fmla="*/ 88128 w 91668"/>
                  <a:gd name="csY7" fmla="*/ 106094 h 106239"/>
                  <a:gd name="csX8" fmla="*/ 91300 w 91668"/>
                  <a:gd name="csY8" fmla="*/ 101971 h 106239"/>
                  <a:gd name="csX9" fmla="*/ 91300 w 91668"/>
                  <a:gd name="csY9" fmla="*/ 101971 h 1062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1668" h="106239">
                    <a:moveTo>
                      <a:pt x="91300" y="102028"/>
                    </a:moveTo>
                    <a:cubicBezTo>
                      <a:pt x="85388" y="92657"/>
                      <a:pt x="86686" y="82161"/>
                      <a:pt x="82966" y="72098"/>
                    </a:cubicBezTo>
                    <a:cubicBezTo>
                      <a:pt x="79822" y="63620"/>
                      <a:pt x="73852" y="57247"/>
                      <a:pt x="67738" y="50817"/>
                    </a:cubicBezTo>
                    <a:cubicBezTo>
                      <a:pt x="51992" y="34237"/>
                      <a:pt x="33650" y="8285"/>
                      <a:pt x="11819" y="413"/>
                    </a:cubicBezTo>
                    <a:cubicBezTo>
                      <a:pt x="5676" y="-1807"/>
                      <a:pt x="-2139" y="5344"/>
                      <a:pt x="543" y="11688"/>
                    </a:cubicBezTo>
                    <a:cubicBezTo>
                      <a:pt x="10002" y="34324"/>
                      <a:pt x="37544" y="50731"/>
                      <a:pt x="55366" y="67023"/>
                    </a:cubicBezTo>
                    <a:cubicBezTo>
                      <a:pt x="64508" y="75385"/>
                      <a:pt x="69584" y="82853"/>
                      <a:pt x="75381" y="93551"/>
                    </a:cubicBezTo>
                    <a:cubicBezTo>
                      <a:pt x="78870" y="100010"/>
                      <a:pt x="81235" y="103643"/>
                      <a:pt x="88128" y="106094"/>
                    </a:cubicBezTo>
                    <a:cubicBezTo>
                      <a:pt x="90435" y="106930"/>
                      <a:pt x="92540" y="103960"/>
                      <a:pt x="91300" y="101971"/>
                    </a:cubicBezTo>
                    <a:lnTo>
                      <a:pt x="91300" y="101971"/>
                    </a:lnTo>
                    <a:close/>
                  </a:path>
                </a:pathLst>
              </a:custGeom>
              <a:grpFill/>
              <a:ln w="12700" cap="flat">
                <a:noFill/>
                <a:prstDash val="solid"/>
                <a:miter/>
              </a:ln>
            </p:spPr>
            <p:txBody>
              <a:bodyPr/>
              <a:lstStyle/>
              <a:p>
                <a:endParaRPr lang="en-US"/>
              </a:p>
            </p:txBody>
          </p:sp>
          <p:sp>
            <p:nvSpPr>
              <p:cNvPr id="150" name="Freeform 149">
                <a:extLst>
                  <a:ext uri="{FF2B5EF4-FFF2-40B4-BE49-F238E27FC236}">
                    <a16:creationId xmlns:a16="http://schemas.microsoft.com/office/drawing/2014/main" id="{FE3F30D1-4AFA-C3A2-DD19-E904BA976C79}"/>
                  </a:ext>
                </a:extLst>
              </p:cNvPr>
              <p:cNvSpPr/>
              <p:nvPr/>
            </p:nvSpPr>
            <p:spPr>
              <a:xfrm>
                <a:off x="5268791" y="3188604"/>
                <a:ext cx="155928" cy="297705"/>
              </a:xfrm>
              <a:custGeom>
                <a:avLst/>
                <a:gdLst>
                  <a:gd name="csX0" fmla="*/ 62817 w 155928"/>
                  <a:gd name="csY0" fmla="*/ 3053 h 297705"/>
                  <a:gd name="csX1" fmla="*/ 108499 w 155928"/>
                  <a:gd name="csY1" fmla="*/ 32090 h 297705"/>
                  <a:gd name="csX2" fmla="*/ 136790 w 155928"/>
                  <a:gd name="csY2" fmla="*/ 47459 h 297705"/>
                  <a:gd name="csX3" fmla="*/ 128744 w 155928"/>
                  <a:gd name="csY3" fmla="*/ 66548 h 297705"/>
                  <a:gd name="csX4" fmla="*/ 108643 w 155928"/>
                  <a:gd name="csY4" fmla="*/ 170816 h 297705"/>
                  <a:gd name="csX5" fmla="*/ 68412 w 155928"/>
                  <a:gd name="csY5" fmla="*/ 210695 h 297705"/>
                  <a:gd name="csX6" fmla="*/ 28123 w 155928"/>
                  <a:gd name="csY6" fmla="*/ 236243 h 297705"/>
                  <a:gd name="csX7" fmla="*/ 4735 w 155928"/>
                  <a:gd name="csY7" fmla="*/ 294951 h 297705"/>
                  <a:gd name="csX8" fmla="*/ 15232 w 155928"/>
                  <a:gd name="csY8" fmla="*/ 293567 h 297705"/>
                  <a:gd name="csX9" fmla="*/ 59385 w 155928"/>
                  <a:gd name="csY9" fmla="*/ 239847 h 297705"/>
                  <a:gd name="csX10" fmla="*/ 110662 w 155928"/>
                  <a:gd name="csY10" fmla="*/ 214616 h 297705"/>
                  <a:gd name="csX11" fmla="*/ 130417 w 155928"/>
                  <a:gd name="csY11" fmla="*/ 134282 h 297705"/>
                  <a:gd name="csX12" fmla="*/ 146999 w 155928"/>
                  <a:gd name="csY12" fmla="*/ 71565 h 297705"/>
                  <a:gd name="csX13" fmla="*/ 154930 w 155928"/>
                  <a:gd name="csY13" fmla="*/ 41721 h 297705"/>
                  <a:gd name="csX14" fmla="*/ 125889 w 155928"/>
                  <a:gd name="csY14" fmla="*/ 23670 h 297705"/>
                  <a:gd name="csX15" fmla="*/ 64605 w 155928"/>
                  <a:gd name="csY15" fmla="*/ 54 h 297705"/>
                  <a:gd name="csX16" fmla="*/ 62875 w 155928"/>
                  <a:gd name="csY16" fmla="*/ 3024 h 297705"/>
                  <a:gd name="csX17" fmla="*/ 62875 w 155928"/>
                  <a:gd name="csY17" fmla="*/ 3024 h 29770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155928" h="297705">
                    <a:moveTo>
                      <a:pt x="62817" y="3053"/>
                    </a:moveTo>
                    <a:cubicBezTo>
                      <a:pt x="77237" y="14212"/>
                      <a:pt x="92579" y="23209"/>
                      <a:pt x="108499" y="32090"/>
                    </a:cubicBezTo>
                    <a:cubicBezTo>
                      <a:pt x="111152" y="33560"/>
                      <a:pt x="136012" y="44893"/>
                      <a:pt x="136790" y="47459"/>
                    </a:cubicBezTo>
                    <a:cubicBezTo>
                      <a:pt x="137800" y="50833"/>
                      <a:pt x="130330" y="62742"/>
                      <a:pt x="128744" y="66548"/>
                    </a:cubicBezTo>
                    <a:cubicBezTo>
                      <a:pt x="114238" y="101092"/>
                      <a:pt x="112306" y="134339"/>
                      <a:pt x="108643" y="170816"/>
                    </a:cubicBezTo>
                    <a:cubicBezTo>
                      <a:pt x="105932" y="197633"/>
                      <a:pt x="88773" y="200603"/>
                      <a:pt x="68412" y="210695"/>
                    </a:cubicBezTo>
                    <a:cubicBezTo>
                      <a:pt x="54223" y="217760"/>
                      <a:pt x="40467" y="226266"/>
                      <a:pt x="28123" y="236243"/>
                    </a:cubicBezTo>
                    <a:cubicBezTo>
                      <a:pt x="10704" y="250314"/>
                      <a:pt x="-9310" y="272373"/>
                      <a:pt x="4735" y="294951"/>
                    </a:cubicBezTo>
                    <a:cubicBezTo>
                      <a:pt x="7503" y="299392"/>
                      <a:pt x="13502" y="298123"/>
                      <a:pt x="15232" y="293567"/>
                    </a:cubicBezTo>
                    <a:cubicBezTo>
                      <a:pt x="24807" y="268163"/>
                      <a:pt x="36660" y="254351"/>
                      <a:pt x="59385" y="239847"/>
                    </a:cubicBezTo>
                    <a:cubicBezTo>
                      <a:pt x="75651" y="229467"/>
                      <a:pt x="94454" y="224392"/>
                      <a:pt x="110662" y="214616"/>
                    </a:cubicBezTo>
                    <a:cubicBezTo>
                      <a:pt x="138636" y="197719"/>
                      <a:pt x="126754" y="162454"/>
                      <a:pt x="130417" y="134282"/>
                    </a:cubicBezTo>
                    <a:cubicBezTo>
                      <a:pt x="133243" y="112626"/>
                      <a:pt x="138924" y="91807"/>
                      <a:pt x="146999" y="71565"/>
                    </a:cubicBezTo>
                    <a:cubicBezTo>
                      <a:pt x="150431" y="62972"/>
                      <a:pt x="158795" y="51438"/>
                      <a:pt x="154930" y="41721"/>
                    </a:cubicBezTo>
                    <a:cubicBezTo>
                      <a:pt x="150691" y="31109"/>
                      <a:pt x="135146" y="27822"/>
                      <a:pt x="125889" y="23670"/>
                    </a:cubicBezTo>
                    <a:cubicBezTo>
                      <a:pt x="105788" y="14645"/>
                      <a:pt x="85917" y="5763"/>
                      <a:pt x="64605" y="54"/>
                    </a:cubicBezTo>
                    <a:cubicBezTo>
                      <a:pt x="63019" y="-379"/>
                      <a:pt x="61375" y="1899"/>
                      <a:pt x="62875" y="3024"/>
                    </a:cubicBezTo>
                    <a:lnTo>
                      <a:pt x="62875" y="3024"/>
                    </a:lnTo>
                    <a:close/>
                  </a:path>
                </a:pathLst>
              </a:custGeom>
              <a:grpFill/>
              <a:ln w="12700" cap="flat">
                <a:noFill/>
                <a:prstDash val="solid"/>
                <a:miter/>
              </a:ln>
            </p:spPr>
            <p:txBody>
              <a:bodyPr/>
              <a:lstStyle/>
              <a:p>
                <a:endParaRPr lang="en-US"/>
              </a:p>
            </p:txBody>
          </p:sp>
          <p:sp>
            <p:nvSpPr>
              <p:cNvPr id="151" name="Freeform 150">
                <a:extLst>
                  <a:ext uri="{FF2B5EF4-FFF2-40B4-BE49-F238E27FC236}">
                    <a16:creationId xmlns:a16="http://schemas.microsoft.com/office/drawing/2014/main" id="{DAC2746C-DAA1-A6C9-03B7-F8A47321577A}"/>
                  </a:ext>
                </a:extLst>
              </p:cNvPr>
              <p:cNvSpPr/>
              <p:nvPr/>
            </p:nvSpPr>
            <p:spPr>
              <a:xfrm>
                <a:off x="5612301" y="2850562"/>
                <a:ext cx="173580" cy="384046"/>
              </a:xfrm>
              <a:custGeom>
                <a:avLst/>
                <a:gdLst>
                  <a:gd name="csX0" fmla="*/ 33801 w 173580"/>
                  <a:gd name="csY0" fmla="*/ 379302 h 384046"/>
                  <a:gd name="csX1" fmla="*/ 14911 w 173580"/>
                  <a:gd name="csY1" fmla="*/ 313097 h 384046"/>
                  <a:gd name="csX2" fmla="*/ 27918 w 173580"/>
                  <a:gd name="csY2" fmla="*/ 255830 h 384046"/>
                  <a:gd name="csX3" fmla="*/ 74609 w 173580"/>
                  <a:gd name="csY3" fmla="*/ 228321 h 384046"/>
                  <a:gd name="csX4" fmla="*/ 111725 w 173580"/>
                  <a:gd name="csY4" fmla="*/ 196804 h 384046"/>
                  <a:gd name="csX5" fmla="*/ 170673 w 173580"/>
                  <a:gd name="csY5" fmla="*/ 113153 h 384046"/>
                  <a:gd name="csX6" fmla="*/ 171048 w 173580"/>
                  <a:gd name="csY6" fmla="*/ 83511 h 384046"/>
                  <a:gd name="csX7" fmla="*/ 173413 w 173580"/>
                  <a:gd name="csY7" fmla="*/ 9433 h 384046"/>
                  <a:gd name="csX8" fmla="*/ 159426 w 173580"/>
                  <a:gd name="csY8" fmla="*/ 3551 h 384046"/>
                  <a:gd name="csX9" fmla="*/ 144545 w 173580"/>
                  <a:gd name="csY9" fmla="*/ 59895 h 384046"/>
                  <a:gd name="csX10" fmla="*/ 147717 w 173580"/>
                  <a:gd name="csY10" fmla="*/ 80627 h 384046"/>
                  <a:gd name="csX11" fmla="*/ 144775 w 173580"/>
                  <a:gd name="csY11" fmla="*/ 126100 h 384046"/>
                  <a:gd name="csX12" fmla="*/ 52691 w 173580"/>
                  <a:gd name="csY12" fmla="*/ 224486 h 384046"/>
                  <a:gd name="csX13" fmla="*/ 7759 w 173580"/>
                  <a:gd name="csY13" fmla="*/ 253523 h 384046"/>
                  <a:gd name="csX14" fmla="*/ 434 w 173580"/>
                  <a:gd name="csY14" fmla="*/ 288154 h 384046"/>
                  <a:gd name="csX15" fmla="*/ 28754 w 173580"/>
                  <a:gd name="csY15" fmla="*/ 383166 h 384046"/>
                  <a:gd name="csX16" fmla="*/ 33772 w 173580"/>
                  <a:gd name="csY16" fmla="*/ 379302 h 384046"/>
                  <a:gd name="csX17" fmla="*/ 33772 w 173580"/>
                  <a:gd name="csY17" fmla="*/ 379302 h 3840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173580" h="384046">
                    <a:moveTo>
                      <a:pt x="33801" y="379302"/>
                    </a:moveTo>
                    <a:cubicBezTo>
                      <a:pt x="23477" y="357330"/>
                      <a:pt x="15892" y="337635"/>
                      <a:pt x="14911" y="313097"/>
                    </a:cubicBezTo>
                    <a:cubicBezTo>
                      <a:pt x="14190" y="294700"/>
                      <a:pt x="12143" y="268316"/>
                      <a:pt x="27918" y="255830"/>
                    </a:cubicBezTo>
                    <a:cubicBezTo>
                      <a:pt x="41559" y="245046"/>
                      <a:pt x="60218" y="238702"/>
                      <a:pt x="74609" y="228321"/>
                    </a:cubicBezTo>
                    <a:cubicBezTo>
                      <a:pt x="87789" y="218834"/>
                      <a:pt x="100276" y="208338"/>
                      <a:pt x="111725" y="196804"/>
                    </a:cubicBezTo>
                    <a:cubicBezTo>
                      <a:pt x="134595" y="173765"/>
                      <a:pt x="159310" y="143921"/>
                      <a:pt x="170673" y="113153"/>
                    </a:cubicBezTo>
                    <a:cubicBezTo>
                      <a:pt x="174970" y="101562"/>
                      <a:pt x="172894" y="94872"/>
                      <a:pt x="171048" y="83511"/>
                    </a:cubicBezTo>
                    <a:cubicBezTo>
                      <a:pt x="166607" y="56291"/>
                      <a:pt x="168423" y="36625"/>
                      <a:pt x="173413" y="9433"/>
                    </a:cubicBezTo>
                    <a:cubicBezTo>
                      <a:pt x="175028" y="696"/>
                      <a:pt x="164617" y="-3485"/>
                      <a:pt x="159426" y="3551"/>
                    </a:cubicBezTo>
                    <a:cubicBezTo>
                      <a:pt x="147284" y="19958"/>
                      <a:pt x="143593" y="39653"/>
                      <a:pt x="144545" y="59895"/>
                    </a:cubicBezTo>
                    <a:cubicBezTo>
                      <a:pt x="144891" y="67104"/>
                      <a:pt x="145929" y="73620"/>
                      <a:pt x="147717" y="80627"/>
                    </a:cubicBezTo>
                    <a:cubicBezTo>
                      <a:pt x="152158" y="98044"/>
                      <a:pt x="153139" y="108280"/>
                      <a:pt x="144775" y="126100"/>
                    </a:cubicBezTo>
                    <a:cubicBezTo>
                      <a:pt x="125972" y="166124"/>
                      <a:pt x="89375" y="201014"/>
                      <a:pt x="52691" y="224486"/>
                    </a:cubicBezTo>
                    <a:cubicBezTo>
                      <a:pt x="38704" y="233425"/>
                      <a:pt x="17334" y="239307"/>
                      <a:pt x="7759" y="253523"/>
                    </a:cubicBezTo>
                    <a:cubicBezTo>
                      <a:pt x="1299" y="263125"/>
                      <a:pt x="1097" y="276995"/>
                      <a:pt x="434" y="288154"/>
                    </a:cubicBezTo>
                    <a:cubicBezTo>
                      <a:pt x="-1556" y="321113"/>
                      <a:pt x="2539" y="360300"/>
                      <a:pt x="28754" y="383166"/>
                    </a:cubicBezTo>
                    <a:cubicBezTo>
                      <a:pt x="31552" y="385588"/>
                      <a:pt x="35301" y="382589"/>
                      <a:pt x="33772" y="379302"/>
                    </a:cubicBezTo>
                    <a:lnTo>
                      <a:pt x="33772" y="379302"/>
                    </a:lnTo>
                    <a:close/>
                  </a:path>
                </a:pathLst>
              </a:custGeom>
              <a:grpFill/>
              <a:ln w="12700" cap="flat">
                <a:noFill/>
                <a:prstDash val="solid"/>
                <a:miter/>
              </a:ln>
            </p:spPr>
            <p:txBody>
              <a:bodyPr/>
              <a:lstStyle/>
              <a:p>
                <a:endParaRPr lang="en-US"/>
              </a:p>
            </p:txBody>
          </p:sp>
          <p:sp>
            <p:nvSpPr>
              <p:cNvPr id="152" name="Freeform 151">
                <a:extLst>
                  <a:ext uri="{FF2B5EF4-FFF2-40B4-BE49-F238E27FC236}">
                    <a16:creationId xmlns:a16="http://schemas.microsoft.com/office/drawing/2014/main" id="{53115D53-FDE5-855D-8EE6-7539EFC9663C}"/>
                  </a:ext>
                </a:extLst>
              </p:cNvPr>
              <p:cNvSpPr/>
              <p:nvPr/>
            </p:nvSpPr>
            <p:spPr>
              <a:xfrm>
                <a:off x="5399609" y="3117490"/>
                <a:ext cx="214374" cy="126754"/>
              </a:xfrm>
              <a:custGeom>
                <a:avLst/>
                <a:gdLst>
                  <a:gd name="csX0" fmla="*/ 211771 w 214374"/>
                  <a:gd name="csY0" fmla="*/ 8970 h 126754"/>
                  <a:gd name="csX1" fmla="*/ 80436 w 214374"/>
                  <a:gd name="csY1" fmla="*/ 29213 h 126754"/>
                  <a:gd name="csX2" fmla="*/ 3 w 214374"/>
                  <a:gd name="csY2" fmla="*/ 116093 h 126754"/>
                  <a:gd name="csX3" fmla="*/ 21287 w 214374"/>
                  <a:gd name="csY3" fmla="*/ 113210 h 126754"/>
                  <a:gd name="csX4" fmla="*/ 26795 w 214374"/>
                  <a:gd name="csY4" fmla="*/ 22061 h 126754"/>
                  <a:gd name="csX5" fmla="*/ 20277 w 214374"/>
                  <a:gd name="csY5" fmla="*/ 19322 h 126754"/>
                  <a:gd name="csX6" fmla="*/ 3 w 214374"/>
                  <a:gd name="csY6" fmla="*/ 116093 h 126754"/>
                  <a:gd name="csX7" fmla="*/ 21287 w 214374"/>
                  <a:gd name="csY7" fmla="*/ 118977 h 126754"/>
                  <a:gd name="csX8" fmla="*/ 100739 w 214374"/>
                  <a:gd name="csY8" fmla="*/ 45014 h 126754"/>
                  <a:gd name="csX9" fmla="*/ 156082 w 214374"/>
                  <a:gd name="csY9" fmla="*/ 25608 h 126754"/>
                  <a:gd name="csX10" fmla="*/ 210444 w 214374"/>
                  <a:gd name="csY10" fmla="*/ 19005 h 126754"/>
                  <a:gd name="csX11" fmla="*/ 211742 w 214374"/>
                  <a:gd name="csY11" fmla="*/ 8999 h 126754"/>
                  <a:gd name="csX12" fmla="*/ 211742 w 214374"/>
                  <a:gd name="csY12" fmla="*/ 8999 h 1267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214374" h="126754">
                    <a:moveTo>
                      <a:pt x="211771" y="8970"/>
                    </a:moveTo>
                    <a:cubicBezTo>
                      <a:pt x="174308" y="-13406"/>
                      <a:pt x="115245" y="10931"/>
                      <a:pt x="80436" y="29213"/>
                    </a:cubicBezTo>
                    <a:cubicBezTo>
                      <a:pt x="44877" y="47898"/>
                      <a:pt x="4214" y="72408"/>
                      <a:pt x="3" y="116093"/>
                    </a:cubicBezTo>
                    <a:cubicBezTo>
                      <a:pt x="7098" y="115141"/>
                      <a:pt x="14192" y="114161"/>
                      <a:pt x="21287" y="113210"/>
                    </a:cubicBezTo>
                    <a:cubicBezTo>
                      <a:pt x="16990" y="82673"/>
                      <a:pt x="21287" y="52108"/>
                      <a:pt x="26795" y="22061"/>
                    </a:cubicBezTo>
                    <a:cubicBezTo>
                      <a:pt x="27487" y="18371"/>
                      <a:pt x="22181" y="15429"/>
                      <a:pt x="20277" y="19322"/>
                    </a:cubicBezTo>
                    <a:cubicBezTo>
                      <a:pt x="4992" y="50262"/>
                      <a:pt x="811" y="82010"/>
                      <a:pt x="3" y="116093"/>
                    </a:cubicBezTo>
                    <a:cubicBezTo>
                      <a:pt x="-285" y="127973"/>
                      <a:pt x="19585" y="131289"/>
                      <a:pt x="21287" y="118977"/>
                    </a:cubicBezTo>
                    <a:cubicBezTo>
                      <a:pt x="26593" y="80597"/>
                      <a:pt x="69131" y="60009"/>
                      <a:pt x="100739" y="45014"/>
                    </a:cubicBezTo>
                    <a:cubicBezTo>
                      <a:pt x="118418" y="36623"/>
                      <a:pt x="136846" y="29530"/>
                      <a:pt x="156082" y="25608"/>
                    </a:cubicBezTo>
                    <a:cubicBezTo>
                      <a:pt x="174135" y="21917"/>
                      <a:pt x="192881" y="23965"/>
                      <a:pt x="210444" y="19005"/>
                    </a:cubicBezTo>
                    <a:cubicBezTo>
                      <a:pt x="215001" y="17707"/>
                      <a:pt x="215808" y="11393"/>
                      <a:pt x="211742" y="8999"/>
                    </a:cubicBezTo>
                    <a:lnTo>
                      <a:pt x="211742" y="8999"/>
                    </a:lnTo>
                    <a:close/>
                  </a:path>
                </a:pathLst>
              </a:custGeom>
              <a:grpFill/>
              <a:ln w="12700" cap="flat">
                <a:noFill/>
                <a:prstDash val="solid"/>
                <a:miter/>
              </a:ln>
            </p:spPr>
            <p:txBody>
              <a:bodyPr/>
              <a:lstStyle/>
              <a:p>
                <a:endParaRPr lang="en-US"/>
              </a:p>
            </p:txBody>
          </p:sp>
          <p:sp>
            <p:nvSpPr>
              <p:cNvPr id="153" name="Freeform 152">
                <a:extLst>
                  <a:ext uri="{FF2B5EF4-FFF2-40B4-BE49-F238E27FC236}">
                    <a16:creationId xmlns:a16="http://schemas.microsoft.com/office/drawing/2014/main" id="{200A6032-FE44-CFC1-15D5-D2252DD181A4}"/>
                  </a:ext>
                </a:extLst>
              </p:cNvPr>
              <p:cNvSpPr/>
              <p:nvPr/>
            </p:nvSpPr>
            <p:spPr>
              <a:xfrm>
                <a:off x="5770054" y="2892911"/>
                <a:ext cx="182619" cy="58507"/>
              </a:xfrm>
              <a:custGeom>
                <a:avLst/>
                <a:gdLst>
                  <a:gd name="csX0" fmla="*/ 1471 w 182619"/>
                  <a:gd name="csY0" fmla="*/ 57857 h 58507"/>
                  <a:gd name="csX1" fmla="*/ 68234 w 182619"/>
                  <a:gd name="csY1" fmla="*/ 44823 h 58507"/>
                  <a:gd name="csX2" fmla="*/ 170441 w 182619"/>
                  <a:gd name="csY2" fmla="*/ 20112 h 58507"/>
                  <a:gd name="csX3" fmla="*/ 176814 w 182619"/>
                  <a:gd name="csY3" fmla="*/ 4973 h 58507"/>
                  <a:gd name="csX4" fmla="*/ 1471 w 182619"/>
                  <a:gd name="csY4" fmla="*/ 54800 h 58507"/>
                  <a:gd name="csX5" fmla="*/ 1471 w 182619"/>
                  <a:gd name="csY5" fmla="*/ 57857 h 58507"/>
                  <a:gd name="csX6" fmla="*/ 1471 w 182619"/>
                  <a:gd name="csY6" fmla="*/ 57857 h 5850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82619" h="58507">
                    <a:moveTo>
                      <a:pt x="1471" y="57857"/>
                    </a:moveTo>
                    <a:cubicBezTo>
                      <a:pt x="25494" y="60481"/>
                      <a:pt x="46547" y="54973"/>
                      <a:pt x="68234" y="44823"/>
                    </a:cubicBezTo>
                    <a:cubicBezTo>
                      <a:pt x="100505" y="29714"/>
                      <a:pt x="133180" y="3560"/>
                      <a:pt x="170441" y="20112"/>
                    </a:cubicBezTo>
                    <a:cubicBezTo>
                      <a:pt x="181342" y="24956"/>
                      <a:pt x="188062" y="9298"/>
                      <a:pt x="176814" y="4973"/>
                    </a:cubicBezTo>
                    <a:cubicBezTo>
                      <a:pt x="110888" y="-20431"/>
                      <a:pt x="65639" y="60019"/>
                      <a:pt x="1471" y="54800"/>
                    </a:cubicBezTo>
                    <a:cubicBezTo>
                      <a:pt x="-519" y="54627"/>
                      <a:pt x="-461" y="57655"/>
                      <a:pt x="1471" y="57857"/>
                    </a:cubicBezTo>
                    <a:lnTo>
                      <a:pt x="1471" y="57857"/>
                    </a:lnTo>
                    <a:close/>
                  </a:path>
                </a:pathLst>
              </a:custGeom>
              <a:grpFill/>
              <a:ln w="12700" cap="flat">
                <a:noFill/>
                <a:prstDash val="solid"/>
                <a:miter/>
              </a:ln>
            </p:spPr>
            <p:txBody>
              <a:bodyPr/>
              <a:lstStyle/>
              <a:p>
                <a:endParaRPr lang="en-US"/>
              </a:p>
            </p:txBody>
          </p:sp>
          <p:sp>
            <p:nvSpPr>
              <p:cNvPr id="154" name="Freeform 153">
                <a:extLst>
                  <a:ext uri="{FF2B5EF4-FFF2-40B4-BE49-F238E27FC236}">
                    <a16:creationId xmlns:a16="http://schemas.microsoft.com/office/drawing/2014/main" id="{EA939356-E206-76EA-AA0B-81B81FD5E2EA}"/>
                  </a:ext>
                </a:extLst>
              </p:cNvPr>
              <p:cNvSpPr/>
              <p:nvPr/>
            </p:nvSpPr>
            <p:spPr>
              <a:xfrm>
                <a:off x="5923225" y="2481752"/>
                <a:ext cx="1009488" cy="531248"/>
              </a:xfrm>
              <a:custGeom>
                <a:avLst/>
                <a:gdLst>
                  <a:gd name="csX0" fmla="*/ 65922 w 1009488"/>
                  <a:gd name="csY0" fmla="*/ 528474 h 531248"/>
                  <a:gd name="csX1" fmla="*/ 24854 w 1009488"/>
                  <a:gd name="csY1" fmla="*/ 478791 h 531248"/>
                  <a:gd name="csX2" fmla="*/ 36303 w 1009488"/>
                  <a:gd name="csY2" fmla="*/ 400186 h 531248"/>
                  <a:gd name="csX3" fmla="*/ 119274 w 1009488"/>
                  <a:gd name="csY3" fmla="*/ 284182 h 531248"/>
                  <a:gd name="csX4" fmla="*/ 255425 w 1009488"/>
                  <a:gd name="csY4" fmla="*/ 244592 h 531248"/>
                  <a:gd name="csX5" fmla="*/ 391403 w 1009488"/>
                  <a:gd name="csY5" fmla="*/ 292256 h 531248"/>
                  <a:gd name="csX6" fmla="*/ 510336 w 1009488"/>
                  <a:gd name="csY6" fmla="*/ 324523 h 531248"/>
                  <a:gd name="csX7" fmla="*/ 628030 w 1009488"/>
                  <a:gd name="csY7" fmla="*/ 309673 h 531248"/>
                  <a:gd name="csX8" fmla="*/ 691448 w 1009488"/>
                  <a:gd name="csY8" fmla="*/ 225416 h 531248"/>
                  <a:gd name="csX9" fmla="*/ 772948 w 1009488"/>
                  <a:gd name="csY9" fmla="*/ 136229 h 531248"/>
                  <a:gd name="csX10" fmla="*/ 820879 w 1009488"/>
                  <a:gd name="csY10" fmla="*/ 89631 h 531248"/>
                  <a:gd name="csX11" fmla="*/ 858889 w 1009488"/>
                  <a:gd name="csY11" fmla="*/ 43120 h 531248"/>
                  <a:gd name="csX12" fmla="*/ 939726 w 1009488"/>
                  <a:gd name="csY12" fmla="*/ 32999 h 531248"/>
                  <a:gd name="csX13" fmla="*/ 1006576 w 1009488"/>
                  <a:gd name="csY13" fmla="*/ 10565 h 531248"/>
                  <a:gd name="csX14" fmla="*/ 1002163 w 1009488"/>
                  <a:gd name="csY14" fmla="*/ 69 h 531248"/>
                  <a:gd name="csX15" fmla="*/ 919538 w 1009488"/>
                  <a:gd name="csY15" fmla="*/ 8922 h 531248"/>
                  <a:gd name="csX16" fmla="*/ 857217 w 1009488"/>
                  <a:gd name="csY16" fmla="*/ 13853 h 531248"/>
                  <a:gd name="csX17" fmla="*/ 825724 w 1009488"/>
                  <a:gd name="csY17" fmla="*/ 42313 h 531248"/>
                  <a:gd name="csX18" fmla="*/ 776034 w 1009488"/>
                  <a:gd name="csY18" fmla="*/ 97849 h 531248"/>
                  <a:gd name="csX19" fmla="*/ 684151 w 1009488"/>
                  <a:gd name="csY19" fmla="*/ 188478 h 531248"/>
                  <a:gd name="csX20" fmla="*/ 595903 w 1009488"/>
                  <a:gd name="csY20" fmla="*/ 290670 h 531248"/>
                  <a:gd name="csX21" fmla="*/ 438353 w 1009488"/>
                  <a:gd name="csY21" fmla="*/ 280549 h 531248"/>
                  <a:gd name="csX22" fmla="*/ 304164 w 1009488"/>
                  <a:gd name="csY22" fmla="*/ 222936 h 531248"/>
                  <a:gd name="csX23" fmla="*/ 72612 w 1009488"/>
                  <a:gd name="csY23" fmla="*/ 300993 h 531248"/>
                  <a:gd name="csX24" fmla="*/ 28027 w 1009488"/>
                  <a:gd name="csY24" fmla="*/ 371783 h 531248"/>
                  <a:gd name="csX25" fmla="*/ 860 w 1009488"/>
                  <a:gd name="csY25" fmla="*/ 435279 h 531248"/>
                  <a:gd name="csX26" fmla="*/ 63932 w 1009488"/>
                  <a:gd name="csY26" fmla="*/ 531040 h 531248"/>
                  <a:gd name="csX27" fmla="*/ 65950 w 1009488"/>
                  <a:gd name="csY27" fmla="*/ 528445 h 531248"/>
                  <a:gd name="csX28" fmla="*/ 65950 w 1009488"/>
                  <a:gd name="csY28" fmla="*/ 528445 h 5312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1009488" h="531248">
                    <a:moveTo>
                      <a:pt x="65922" y="528474"/>
                    </a:moveTo>
                    <a:cubicBezTo>
                      <a:pt x="52165" y="512413"/>
                      <a:pt x="34746" y="497736"/>
                      <a:pt x="24854" y="478791"/>
                    </a:cubicBezTo>
                    <a:cubicBezTo>
                      <a:pt x="10348" y="451051"/>
                      <a:pt x="22028" y="425042"/>
                      <a:pt x="36303" y="400186"/>
                    </a:cubicBezTo>
                    <a:cubicBezTo>
                      <a:pt x="59404" y="360076"/>
                      <a:pt x="83485" y="314459"/>
                      <a:pt x="119274" y="284182"/>
                    </a:cubicBezTo>
                    <a:cubicBezTo>
                      <a:pt x="156304" y="252867"/>
                      <a:pt x="208532" y="245543"/>
                      <a:pt x="255425" y="244592"/>
                    </a:cubicBezTo>
                    <a:cubicBezTo>
                      <a:pt x="307682" y="243554"/>
                      <a:pt x="346154" y="270947"/>
                      <a:pt x="391403" y="292256"/>
                    </a:cubicBezTo>
                    <a:cubicBezTo>
                      <a:pt x="428952" y="309932"/>
                      <a:pt x="469010" y="320745"/>
                      <a:pt x="510336" y="324523"/>
                    </a:cubicBezTo>
                    <a:cubicBezTo>
                      <a:pt x="548001" y="327954"/>
                      <a:pt x="593971" y="328531"/>
                      <a:pt x="628030" y="309673"/>
                    </a:cubicBezTo>
                    <a:cubicBezTo>
                      <a:pt x="660965" y="291449"/>
                      <a:pt x="673308" y="256068"/>
                      <a:pt x="691448" y="225416"/>
                    </a:cubicBezTo>
                    <a:cubicBezTo>
                      <a:pt x="712212" y="190353"/>
                      <a:pt x="743128" y="163392"/>
                      <a:pt x="772948" y="136229"/>
                    </a:cubicBezTo>
                    <a:cubicBezTo>
                      <a:pt x="789415" y="121235"/>
                      <a:pt x="805911" y="106183"/>
                      <a:pt x="820879" y="89631"/>
                    </a:cubicBezTo>
                    <a:cubicBezTo>
                      <a:pt x="833914" y="75214"/>
                      <a:pt x="844037" y="55433"/>
                      <a:pt x="858889" y="43120"/>
                    </a:cubicBezTo>
                    <a:cubicBezTo>
                      <a:pt x="878154" y="27117"/>
                      <a:pt x="916135" y="35681"/>
                      <a:pt x="939726" y="32999"/>
                    </a:cubicBezTo>
                    <a:cubicBezTo>
                      <a:pt x="965076" y="30116"/>
                      <a:pt x="984341" y="22936"/>
                      <a:pt x="1006576" y="10565"/>
                    </a:cubicBezTo>
                    <a:cubicBezTo>
                      <a:pt x="1012690" y="7163"/>
                      <a:pt x="1008191" y="-825"/>
                      <a:pt x="1002163" y="69"/>
                    </a:cubicBezTo>
                    <a:cubicBezTo>
                      <a:pt x="975256" y="4106"/>
                      <a:pt x="946676" y="8057"/>
                      <a:pt x="919538" y="8922"/>
                    </a:cubicBezTo>
                    <a:cubicBezTo>
                      <a:pt x="899063" y="9585"/>
                      <a:pt x="876683" y="5635"/>
                      <a:pt x="857217" y="13853"/>
                    </a:cubicBezTo>
                    <a:cubicBezTo>
                      <a:pt x="843229" y="19764"/>
                      <a:pt x="834635" y="30548"/>
                      <a:pt x="825724" y="42313"/>
                    </a:cubicBezTo>
                    <a:cubicBezTo>
                      <a:pt x="810555" y="62353"/>
                      <a:pt x="794347" y="80606"/>
                      <a:pt x="776034" y="97849"/>
                    </a:cubicBezTo>
                    <a:cubicBezTo>
                      <a:pt x="744685" y="127434"/>
                      <a:pt x="711174" y="154655"/>
                      <a:pt x="684151" y="188478"/>
                    </a:cubicBezTo>
                    <a:cubicBezTo>
                      <a:pt x="656523" y="223052"/>
                      <a:pt x="642248" y="277118"/>
                      <a:pt x="595903" y="290670"/>
                    </a:cubicBezTo>
                    <a:cubicBezTo>
                      <a:pt x="546530" y="305117"/>
                      <a:pt x="486227" y="296091"/>
                      <a:pt x="438353" y="280549"/>
                    </a:cubicBezTo>
                    <a:cubicBezTo>
                      <a:pt x="392210" y="265555"/>
                      <a:pt x="352124" y="232077"/>
                      <a:pt x="304164" y="222936"/>
                    </a:cubicBezTo>
                    <a:cubicBezTo>
                      <a:pt x="220847" y="207019"/>
                      <a:pt x="124004" y="231645"/>
                      <a:pt x="72612" y="300993"/>
                    </a:cubicBezTo>
                    <a:cubicBezTo>
                      <a:pt x="56059" y="323340"/>
                      <a:pt x="41754" y="347620"/>
                      <a:pt x="28027" y="371783"/>
                    </a:cubicBezTo>
                    <a:cubicBezTo>
                      <a:pt x="16866" y="391449"/>
                      <a:pt x="4321" y="412556"/>
                      <a:pt x="860" y="435279"/>
                    </a:cubicBezTo>
                    <a:cubicBezTo>
                      <a:pt x="-5831" y="478993"/>
                      <a:pt x="27594" y="512816"/>
                      <a:pt x="63932" y="531040"/>
                    </a:cubicBezTo>
                    <a:cubicBezTo>
                      <a:pt x="65633" y="531905"/>
                      <a:pt x="67162" y="529887"/>
                      <a:pt x="65950" y="528445"/>
                    </a:cubicBezTo>
                    <a:lnTo>
                      <a:pt x="65950" y="528445"/>
                    </a:lnTo>
                    <a:close/>
                  </a:path>
                </a:pathLst>
              </a:custGeom>
              <a:grpFill/>
              <a:ln w="12700" cap="flat">
                <a:noFill/>
                <a:prstDash val="solid"/>
                <a:miter/>
              </a:ln>
            </p:spPr>
            <p:txBody>
              <a:bodyPr/>
              <a:lstStyle/>
              <a:p>
                <a:endParaRPr lang="en-US"/>
              </a:p>
            </p:txBody>
          </p:sp>
          <p:sp>
            <p:nvSpPr>
              <p:cNvPr id="155" name="Freeform 154">
                <a:extLst>
                  <a:ext uri="{FF2B5EF4-FFF2-40B4-BE49-F238E27FC236}">
                    <a16:creationId xmlns:a16="http://schemas.microsoft.com/office/drawing/2014/main" id="{31204175-C160-4BCE-7E48-1A81128DC225}"/>
                  </a:ext>
                </a:extLst>
              </p:cNvPr>
              <p:cNvSpPr/>
              <p:nvPr/>
            </p:nvSpPr>
            <p:spPr>
              <a:xfrm>
                <a:off x="6666095" y="2453309"/>
                <a:ext cx="111043" cy="68514"/>
              </a:xfrm>
              <a:custGeom>
                <a:avLst/>
                <a:gdLst>
                  <a:gd name="csX0" fmla="*/ 892 w 111043"/>
                  <a:gd name="csY0" fmla="*/ 1062 h 68514"/>
                  <a:gd name="csX1" fmla="*/ 34836 w 111043"/>
                  <a:gd name="csY1" fmla="*/ 45295 h 68514"/>
                  <a:gd name="csX2" fmla="*/ 107252 w 111043"/>
                  <a:gd name="csY2" fmla="*/ 66892 h 68514"/>
                  <a:gd name="csX3" fmla="*/ 109502 w 111043"/>
                  <a:gd name="csY3" fmla="*/ 58386 h 68514"/>
                  <a:gd name="csX4" fmla="*/ 3690 w 111043"/>
                  <a:gd name="csY4" fmla="*/ 716 h 68514"/>
                  <a:gd name="csX5" fmla="*/ 892 w 111043"/>
                  <a:gd name="csY5" fmla="*/ 1090 h 68514"/>
                  <a:gd name="csX6" fmla="*/ 892 w 111043"/>
                  <a:gd name="csY6" fmla="*/ 1090 h 68514"/>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11043" h="68514">
                    <a:moveTo>
                      <a:pt x="892" y="1062"/>
                    </a:moveTo>
                    <a:cubicBezTo>
                      <a:pt x="-5048" y="21563"/>
                      <a:pt x="20071" y="36039"/>
                      <a:pt x="34836" y="45295"/>
                    </a:cubicBezTo>
                    <a:cubicBezTo>
                      <a:pt x="55543" y="58242"/>
                      <a:pt x="82104" y="73582"/>
                      <a:pt x="107252" y="66892"/>
                    </a:cubicBezTo>
                    <a:cubicBezTo>
                      <a:pt x="110684" y="65970"/>
                      <a:pt x="112559" y="60837"/>
                      <a:pt x="109502" y="58386"/>
                    </a:cubicBezTo>
                    <a:cubicBezTo>
                      <a:pt x="78644" y="33242"/>
                      <a:pt x="29357" y="34799"/>
                      <a:pt x="3690" y="716"/>
                    </a:cubicBezTo>
                    <a:cubicBezTo>
                      <a:pt x="2940" y="-294"/>
                      <a:pt x="1296" y="-294"/>
                      <a:pt x="892" y="1090"/>
                    </a:cubicBezTo>
                    <a:lnTo>
                      <a:pt x="892" y="1090"/>
                    </a:lnTo>
                    <a:close/>
                  </a:path>
                </a:pathLst>
              </a:custGeom>
              <a:grpFill/>
              <a:ln w="12700" cap="flat">
                <a:noFill/>
                <a:prstDash val="solid"/>
                <a:miter/>
              </a:ln>
            </p:spPr>
            <p:txBody>
              <a:bodyPr/>
              <a:lstStyle/>
              <a:p>
                <a:endParaRPr lang="en-US"/>
              </a:p>
            </p:txBody>
          </p:sp>
          <p:sp>
            <p:nvSpPr>
              <p:cNvPr id="156" name="Freeform 155">
                <a:extLst>
                  <a:ext uri="{FF2B5EF4-FFF2-40B4-BE49-F238E27FC236}">
                    <a16:creationId xmlns:a16="http://schemas.microsoft.com/office/drawing/2014/main" id="{F5778983-6410-3392-D184-C3168E8983B4}"/>
                  </a:ext>
                </a:extLst>
              </p:cNvPr>
              <p:cNvSpPr/>
              <p:nvPr/>
            </p:nvSpPr>
            <p:spPr>
              <a:xfrm>
                <a:off x="6831261" y="2429018"/>
                <a:ext cx="36481" cy="60769"/>
              </a:xfrm>
              <a:custGeom>
                <a:avLst/>
                <a:gdLst>
                  <a:gd name="csX0" fmla="*/ 19693 w 36481"/>
                  <a:gd name="csY0" fmla="*/ 6004 h 60769"/>
                  <a:gd name="csX1" fmla="*/ 11214 w 36481"/>
                  <a:gd name="csY1" fmla="*/ 37954 h 60769"/>
                  <a:gd name="csX2" fmla="*/ 2418 w 36481"/>
                  <a:gd name="csY2" fmla="*/ 58340 h 60769"/>
                  <a:gd name="csX3" fmla="*/ 10119 w 36481"/>
                  <a:gd name="csY3" fmla="*/ 60388 h 60769"/>
                  <a:gd name="csX4" fmla="*/ 29700 w 36481"/>
                  <a:gd name="csY4" fmla="*/ 1852 h 60769"/>
                  <a:gd name="csX5" fmla="*/ 19693 w 36481"/>
                  <a:gd name="csY5" fmla="*/ 6004 h 60769"/>
                  <a:gd name="csX6" fmla="*/ 19693 w 36481"/>
                  <a:gd name="csY6" fmla="*/ 6004 h 60769"/>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36481" h="60769">
                    <a:moveTo>
                      <a:pt x="19693" y="6004"/>
                    </a:moveTo>
                    <a:cubicBezTo>
                      <a:pt x="19203" y="17769"/>
                      <a:pt x="18799" y="28150"/>
                      <a:pt x="11214" y="37954"/>
                    </a:cubicBezTo>
                    <a:cubicBezTo>
                      <a:pt x="7148" y="43202"/>
                      <a:pt x="-5166" y="51016"/>
                      <a:pt x="2418" y="58340"/>
                    </a:cubicBezTo>
                    <a:cubicBezTo>
                      <a:pt x="4264" y="60128"/>
                      <a:pt x="7581" y="61455"/>
                      <a:pt x="10119" y="60388"/>
                    </a:cubicBezTo>
                    <a:cubicBezTo>
                      <a:pt x="31431" y="51478"/>
                      <a:pt x="45533" y="21864"/>
                      <a:pt x="29700" y="1852"/>
                    </a:cubicBezTo>
                    <a:cubicBezTo>
                      <a:pt x="26326" y="-2415"/>
                      <a:pt x="19895" y="1420"/>
                      <a:pt x="19693" y="6004"/>
                    </a:cubicBezTo>
                    <a:lnTo>
                      <a:pt x="19693" y="6004"/>
                    </a:lnTo>
                    <a:close/>
                  </a:path>
                </a:pathLst>
              </a:custGeom>
              <a:grpFill/>
              <a:ln w="12700" cap="flat">
                <a:noFill/>
                <a:prstDash val="solid"/>
                <a:miter/>
              </a:ln>
            </p:spPr>
            <p:txBody>
              <a:bodyPr/>
              <a:lstStyle/>
              <a:p>
                <a:endParaRPr lang="en-US"/>
              </a:p>
            </p:txBody>
          </p:sp>
          <p:sp>
            <p:nvSpPr>
              <p:cNvPr id="157" name="Freeform 156">
                <a:extLst>
                  <a:ext uri="{FF2B5EF4-FFF2-40B4-BE49-F238E27FC236}">
                    <a16:creationId xmlns:a16="http://schemas.microsoft.com/office/drawing/2014/main" id="{CD046193-E451-8A6C-C8A3-B8F8C1CFEFAB}"/>
                  </a:ext>
                </a:extLst>
              </p:cNvPr>
              <p:cNvSpPr/>
              <p:nvPr/>
            </p:nvSpPr>
            <p:spPr>
              <a:xfrm>
                <a:off x="5584242" y="2738260"/>
                <a:ext cx="64321" cy="124362"/>
              </a:xfrm>
              <a:custGeom>
                <a:avLst/>
                <a:gdLst>
                  <a:gd name="csX0" fmla="*/ 864 w 64321"/>
                  <a:gd name="csY0" fmla="*/ 5905 h 124362"/>
                  <a:gd name="csX1" fmla="*/ 22061 w 64321"/>
                  <a:gd name="csY1" fmla="*/ 23984 h 124362"/>
                  <a:gd name="csX2" fmla="*/ 36798 w 64321"/>
                  <a:gd name="csY2" fmla="*/ 33875 h 124362"/>
                  <a:gd name="csX3" fmla="*/ 38211 w 64321"/>
                  <a:gd name="csY3" fmla="*/ 61585 h 124362"/>
                  <a:gd name="csX4" fmla="*/ 8161 w 64321"/>
                  <a:gd name="csY4" fmla="*/ 117526 h 124362"/>
                  <a:gd name="csX5" fmla="*/ 17332 w 64321"/>
                  <a:gd name="csY5" fmla="*/ 122860 h 124362"/>
                  <a:gd name="csX6" fmla="*/ 47440 w 64321"/>
                  <a:gd name="csY6" fmla="*/ 81337 h 124362"/>
                  <a:gd name="csX7" fmla="*/ 64167 w 64321"/>
                  <a:gd name="csY7" fmla="*/ 43765 h 124362"/>
                  <a:gd name="csX8" fmla="*/ 4239 w 64321"/>
                  <a:gd name="csY8" fmla="*/ 138 h 124362"/>
                  <a:gd name="csX9" fmla="*/ 893 w 64321"/>
                  <a:gd name="csY9" fmla="*/ 5876 h 124362"/>
                  <a:gd name="csX10" fmla="*/ 893 w 64321"/>
                  <a:gd name="csY10" fmla="*/ 5876 h 1243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64321" h="124362">
                    <a:moveTo>
                      <a:pt x="864" y="5905"/>
                    </a:moveTo>
                    <a:cubicBezTo>
                      <a:pt x="7151" y="13171"/>
                      <a:pt x="14188" y="18563"/>
                      <a:pt x="22061" y="23984"/>
                    </a:cubicBezTo>
                    <a:cubicBezTo>
                      <a:pt x="26301" y="26925"/>
                      <a:pt x="33539" y="29895"/>
                      <a:pt x="36798" y="33875"/>
                    </a:cubicBezTo>
                    <a:cubicBezTo>
                      <a:pt x="45681" y="44746"/>
                      <a:pt x="44873" y="51147"/>
                      <a:pt x="38211" y="61585"/>
                    </a:cubicBezTo>
                    <a:cubicBezTo>
                      <a:pt x="26704" y="79578"/>
                      <a:pt x="14851" y="97139"/>
                      <a:pt x="8161" y="117526"/>
                    </a:cubicBezTo>
                    <a:cubicBezTo>
                      <a:pt x="6430" y="122860"/>
                      <a:pt x="13554" y="126580"/>
                      <a:pt x="17332" y="122860"/>
                    </a:cubicBezTo>
                    <a:cubicBezTo>
                      <a:pt x="29790" y="110490"/>
                      <a:pt x="38269" y="96216"/>
                      <a:pt x="47440" y="81337"/>
                    </a:cubicBezTo>
                    <a:cubicBezTo>
                      <a:pt x="53929" y="70813"/>
                      <a:pt x="65811" y="57202"/>
                      <a:pt x="64167" y="43765"/>
                    </a:cubicBezTo>
                    <a:cubicBezTo>
                      <a:pt x="61427" y="21389"/>
                      <a:pt x="21831" y="4982"/>
                      <a:pt x="4239" y="138"/>
                    </a:cubicBezTo>
                    <a:cubicBezTo>
                      <a:pt x="749" y="-814"/>
                      <a:pt x="-1270" y="3396"/>
                      <a:pt x="893" y="5876"/>
                    </a:cubicBezTo>
                    <a:lnTo>
                      <a:pt x="893" y="5876"/>
                    </a:lnTo>
                    <a:close/>
                  </a:path>
                </a:pathLst>
              </a:custGeom>
              <a:grpFill/>
              <a:ln w="12700" cap="flat">
                <a:noFill/>
                <a:prstDash val="solid"/>
                <a:miter/>
              </a:ln>
            </p:spPr>
            <p:txBody>
              <a:bodyPr/>
              <a:lstStyle/>
              <a:p>
                <a:endParaRPr lang="en-US"/>
              </a:p>
            </p:txBody>
          </p:sp>
          <p:sp>
            <p:nvSpPr>
              <p:cNvPr id="158" name="Freeform 157">
                <a:extLst>
                  <a:ext uri="{FF2B5EF4-FFF2-40B4-BE49-F238E27FC236}">
                    <a16:creationId xmlns:a16="http://schemas.microsoft.com/office/drawing/2014/main" id="{2EAB0CDD-103B-3E62-8640-9E88E8E2DA86}"/>
                  </a:ext>
                </a:extLst>
              </p:cNvPr>
              <p:cNvSpPr/>
              <p:nvPr/>
            </p:nvSpPr>
            <p:spPr>
              <a:xfrm>
                <a:off x="5639000" y="2752885"/>
                <a:ext cx="163048" cy="32385"/>
              </a:xfrm>
              <a:custGeom>
                <a:avLst/>
                <a:gdLst>
                  <a:gd name="csX0" fmla="*/ 1363 w 163048"/>
                  <a:gd name="csY0" fmla="*/ 28679 h 32385"/>
                  <a:gd name="csX1" fmla="*/ 154212 w 163048"/>
                  <a:gd name="csY1" fmla="*/ 19682 h 32385"/>
                  <a:gd name="csX2" fmla="*/ 154212 w 163048"/>
                  <a:gd name="csY2" fmla="*/ 1343 h 32385"/>
                  <a:gd name="csX3" fmla="*/ 1363 w 163048"/>
                  <a:gd name="csY3" fmla="*/ 24988 h 32385"/>
                  <a:gd name="csX4" fmla="*/ 1363 w 163048"/>
                  <a:gd name="csY4" fmla="*/ 28679 h 32385"/>
                  <a:gd name="csX5" fmla="*/ 1363 w 163048"/>
                  <a:gd name="csY5" fmla="*/ 28679 h 32385"/>
                </a:gdLst>
                <a:ahLst/>
                <a:cxnLst>
                  <a:cxn ang="0">
                    <a:pos x="csX0" y="csY0"/>
                  </a:cxn>
                  <a:cxn ang="0">
                    <a:pos x="csX1" y="csY1"/>
                  </a:cxn>
                  <a:cxn ang="0">
                    <a:pos x="csX2" y="csY2"/>
                  </a:cxn>
                  <a:cxn ang="0">
                    <a:pos x="csX3" y="csY3"/>
                  </a:cxn>
                  <a:cxn ang="0">
                    <a:pos x="csX4" y="csY4"/>
                  </a:cxn>
                  <a:cxn ang="0">
                    <a:pos x="csX5" y="csY5"/>
                  </a:cxn>
                </a:cxnLst>
                <a:rect l="l" t="t" r="r" b="b"/>
                <a:pathLst>
                  <a:path w="163048" h="32385">
                    <a:moveTo>
                      <a:pt x="1363" y="28679"/>
                    </a:moveTo>
                    <a:cubicBezTo>
                      <a:pt x="49928" y="39867"/>
                      <a:pt x="105127" y="22422"/>
                      <a:pt x="154212" y="19682"/>
                    </a:cubicBezTo>
                    <a:cubicBezTo>
                      <a:pt x="166267" y="19019"/>
                      <a:pt x="165719" y="2756"/>
                      <a:pt x="154212" y="1343"/>
                    </a:cubicBezTo>
                    <a:cubicBezTo>
                      <a:pt x="104406" y="-4799"/>
                      <a:pt x="49121" y="11349"/>
                      <a:pt x="1363" y="24988"/>
                    </a:cubicBezTo>
                    <a:cubicBezTo>
                      <a:pt x="-396" y="25478"/>
                      <a:pt x="-512" y="28246"/>
                      <a:pt x="1363" y="28679"/>
                    </a:cubicBezTo>
                    <a:lnTo>
                      <a:pt x="1363" y="28679"/>
                    </a:lnTo>
                    <a:close/>
                  </a:path>
                </a:pathLst>
              </a:custGeom>
              <a:grpFill/>
              <a:ln w="12700" cap="flat">
                <a:noFill/>
                <a:prstDash val="solid"/>
                <a:miter/>
              </a:ln>
            </p:spPr>
            <p:txBody>
              <a:bodyPr/>
              <a:lstStyle/>
              <a:p>
                <a:endParaRPr lang="en-US"/>
              </a:p>
            </p:txBody>
          </p:sp>
          <p:sp>
            <p:nvSpPr>
              <p:cNvPr id="159" name="Freeform 158">
                <a:extLst>
                  <a:ext uri="{FF2B5EF4-FFF2-40B4-BE49-F238E27FC236}">
                    <a16:creationId xmlns:a16="http://schemas.microsoft.com/office/drawing/2014/main" id="{AF7ABB6B-805C-6769-25FF-6507A7AA5B58}"/>
                  </a:ext>
                </a:extLst>
              </p:cNvPr>
              <p:cNvSpPr/>
              <p:nvPr/>
            </p:nvSpPr>
            <p:spPr>
              <a:xfrm>
                <a:off x="5396603" y="2957969"/>
                <a:ext cx="74594" cy="86274"/>
              </a:xfrm>
              <a:custGeom>
                <a:avLst/>
                <a:gdLst>
                  <a:gd name="csX0" fmla="*/ 11257 w 74594"/>
                  <a:gd name="csY0" fmla="*/ 8 h 86274"/>
                  <a:gd name="csX1" fmla="*/ 10392 w 74594"/>
                  <a:gd name="csY1" fmla="*/ 66 h 86274"/>
                  <a:gd name="csX2" fmla="*/ 4162 w 74594"/>
                  <a:gd name="csY2" fmla="*/ 3641 h 86274"/>
                  <a:gd name="csX3" fmla="*/ 15266 w 74594"/>
                  <a:gd name="csY3" fmla="*/ 63388 h 86274"/>
                  <a:gd name="csX4" fmla="*/ 69801 w 74594"/>
                  <a:gd name="csY4" fmla="*/ 83774 h 86274"/>
                  <a:gd name="csX5" fmla="*/ 69801 w 74594"/>
                  <a:gd name="csY5" fmla="*/ 66819 h 86274"/>
                  <a:gd name="csX6" fmla="*/ 46902 w 74594"/>
                  <a:gd name="csY6" fmla="*/ 57073 h 86274"/>
                  <a:gd name="csX7" fmla="*/ 25705 w 74594"/>
                  <a:gd name="csY7" fmla="*/ 35331 h 86274"/>
                  <a:gd name="csX8" fmla="*/ 17775 w 74594"/>
                  <a:gd name="csY8" fmla="*/ 7476 h 86274"/>
                  <a:gd name="csX9" fmla="*/ 11286 w 74594"/>
                  <a:gd name="csY9" fmla="*/ 8 h 86274"/>
                  <a:gd name="csX10" fmla="*/ 11286 w 74594"/>
                  <a:gd name="csY10" fmla="*/ 8 h 862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74594" h="86274">
                    <a:moveTo>
                      <a:pt x="11257" y="8"/>
                    </a:moveTo>
                    <a:lnTo>
                      <a:pt x="10392" y="66"/>
                    </a:lnTo>
                    <a:cubicBezTo>
                      <a:pt x="8056" y="210"/>
                      <a:pt x="5201" y="1277"/>
                      <a:pt x="4162" y="3641"/>
                    </a:cubicBezTo>
                    <a:cubicBezTo>
                      <a:pt x="-4663" y="23883"/>
                      <a:pt x="1250" y="46923"/>
                      <a:pt x="15266" y="63388"/>
                    </a:cubicBezTo>
                    <a:cubicBezTo>
                      <a:pt x="27840" y="78151"/>
                      <a:pt x="50421" y="92107"/>
                      <a:pt x="69801" y="83774"/>
                    </a:cubicBezTo>
                    <a:cubicBezTo>
                      <a:pt x="77241" y="80573"/>
                      <a:pt x="75050" y="70596"/>
                      <a:pt x="69801" y="66819"/>
                    </a:cubicBezTo>
                    <a:cubicBezTo>
                      <a:pt x="62995" y="61946"/>
                      <a:pt x="54343" y="60908"/>
                      <a:pt x="46902" y="57073"/>
                    </a:cubicBezTo>
                    <a:cubicBezTo>
                      <a:pt x="37443" y="52171"/>
                      <a:pt x="30493" y="44847"/>
                      <a:pt x="25705" y="35331"/>
                    </a:cubicBezTo>
                    <a:cubicBezTo>
                      <a:pt x="21005" y="26017"/>
                      <a:pt x="20658" y="17136"/>
                      <a:pt x="17775" y="7476"/>
                    </a:cubicBezTo>
                    <a:cubicBezTo>
                      <a:pt x="16938" y="4650"/>
                      <a:pt x="15323" y="-223"/>
                      <a:pt x="11286" y="8"/>
                    </a:cubicBezTo>
                    <a:lnTo>
                      <a:pt x="11286" y="8"/>
                    </a:lnTo>
                    <a:close/>
                  </a:path>
                </a:pathLst>
              </a:custGeom>
              <a:grpFill/>
              <a:ln w="12700" cap="flat">
                <a:noFill/>
                <a:prstDash val="solid"/>
                <a:miter/>
              </a:ln>
            </p:spPr>
            <p:txBody>
              <a:bodyPr/>
              <a:lstStyle/>
              <a:p>
                <a:endParaRPr lang="en-US"/>
              </a:p>
            </p:txBody>
          </p:sp>
          <p:sp>
            <p:nvSpPr>
              <p:cNvPr id="160" name="Freeform 159">
                <a:extLst>
                  <a:ext uri="{FF2B5EF4-FFF2-40B4-BE49-F238E27FC236}">
                    <a16:creationId xmlns:a16="http://schemas.microsoft.com/office/drawing/2014/main" id="{0E1F2BF0-58A5-127F-024E-99E54B444916}"/>
                  </a:ext>
                </a:extLst>
              </p:cNvPr>
              <p:cNvSpPr/>
              <p:nvPr/>
            </p:nvSpPr>
            <p:spPr>
              <a:xfrm>
                <a:off x="5310241" y="3663757"/>
                <a:ext cx="125171" cy="33707"/>
              </a:xfrm>
              <a:custGeom>
                <a:avLst/>
                <a:gdLst>
                  <a:gd name="csX0" fmla="*/ 2565 w 125171"/>
                  <a:gd name="csY0" fmla="*/ 33698 h 33707"/>
                  <a:gd name="csX1" fmla="*/ 57706 w 125171"/>
                  <a:gd name="csY1" fmla="*/ 24413 h 33707"/>
                  <a:gd name="csX2" fmla="*/ 119393 w 125171"/>
                  <a:gd name="csY2" fmla="*/ 21154 h 33707"/>
                  <a:gd name="csX3" fmla="*/ 121325 w 125171"/>
                  <a:gd name="csY3" fmla="*/ 6477 h 33707"/>
                  <a:gd name="csX4" fmla="*/ 1238 w 125171"/>
                  <a:gd name="csY4" fmla="*/ 28709 h 33707"/>
                  <a:gd name="csX5" fmla="*/ 2594 w 125171"/>
                  <a:gd name="csY5" fmla="*/ 33698 h 33707"/>
                  <a:gd name="csX6" fmla="*/ 2594 w 125171"/>
                  <a:gd name="csY6" fmla="*/ 33698 h 3370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25171" h="33707">
                    <a:moveTo>
                      <a:pt x="2565" y="33698"/>
                    </a:moveTo>
                    <a:cubicBezTo>
                      <a:pt x="21368" y="32140"/>
                      <a:pt x="39162" y="27642"/>
                      <a:pt x="57706" y="24413"/>
                    </a:cubicBezTo>
                    <a:cubicBezTo>
                      <a:pt x="78499" y="20779"/>
                      <a:pt x="98859" y="24009"/>
                      <a:pt x="119393" y="21154"/>
                    </a:cubicBezTo>
                    <a:cubicBezTo>
                      <a:pt x="126170" y="20203"/>
                      <a:pt x="127208" y="9303"/>
                      <a:pt x="121325" y="6477"/>
                    </a:cubicBezTo>
                    <a:cubicBezTo>
                      <a:pt x="85824" y="-10565"/>
                      <a:pt x="32269" y="9245"/>
                      <a:pt x="1238" y="28709"/>
                    </a:cubicBezTo>
                    <a:cubicBezTo>
                      <a:pt x="-867" y="30035"/>
                      <a:pt x="-204" y="33928"/>
                      <a:pt x="2594" y="33698"/>
                    </a:cubicBezTo>
                    <a:lnTo>
                      <a:pt x="2594" y="33698"/>
                    </a:lnTo>
                    <a:close/>
                  </a:path>
                </a:pathLst>
              </a:custGeom>
              <a:grpFill/>
              <a:ln w="12700" cap="flat">
                <a:noFill/>
                <a:prstDash val="solid"/>
                <a:miter/>
              </a:ln>
            </p:spPr>
            <p:txBody>
              <a:bodyPr/>
              <a:lstStyle/>
              <a:p>
                <a:endParaRPr lang="en-US"/>
              </a:p>
            </p:txBody>
          </p:sp>
          <p:sp>
            <p:nvSpPr>
              <p:cNvPr id="161" name="Freeform 160">
                <a:extLst>
                  <a:ext uri="{FF2B5EF4-FFF2-40B4-BE49-F238E27FC236}">
                    <a16:creationId xmlns:a16="http://schemas.microsoft.com/office/drawing/2014/main" id="{F2ECE37F-988E-247C-7823-B40D35593A2E}"/>
                  </a:ext>
                </a:extLst>
              </p:cNvPr>
              <p:cNvSpPr/>
              <p:nvPr/>
            </p:nvSpPr>
            <p:spPr>
              <a:xfrm>
                <a:off x="5388959" y="3563803"/>
                <a:ext cx="280898" cy="280215"/>
              </a:xfrm>
              <a:custGeom>
                <a:avLst/>
                <a:gdLst>
                  <a:gd name="csX0" fmla="*/ 12008 w 280898"/>
                  <a:gd name="csY0" fmla="*/ 3346 h 280215"/>
                  <a:gd name="csX1" fmla="*/ 63659 w 280898"/>
                  <a:gd name="csY1" fmla="*/ 193053 h 280215"/>
                  <a:gd name="csX2" fmla="*/ 170942 w 280898"/>
                  <a:gd name="csY2" fmla="*/ 240833 h 280215"/>
                  <a:gd name="csX3" fmla="*/ 223430 w 280898"/>
                  <a:gd name="csY3" fmla="*/ 254616 h 280215"/>
                  <a:gd name="csX4" fmla="*/ 268044 w 280898"/>
                  <a:gd name="csY4" fmla="*/ 279933 h 280215"/>
                  <a:gd name="csX5" fmla="*/ 279637 w 280898"/>
                  <a:gd name="csY5" fmla="*/ 273359 h 280215"/>
                  <a:gd name="csX6" fmla="*/ 239032 w 280898"/>
                  <a:gd name="csY6" fmla="*/ 224800 h 280215"/>
                  <a:gd name="csX7" fmla="*/ 134518 w 280898"/>
                  <a:gd name="csY7" fmla="*/ 196051 h 280215"/>
                  <a:gd name="csX8" fmla="*/ 23630 w 280898"/>
                  <a:gd name="csY8" fmla="*/ 8277 h 280215"/>
                  <a:gd name="csX9" fmla="*/ 11979 w 280898"/>
                  <a:gd name="csY9" fmla="*/ 3375 h 280215"/>
                  <a:gd name="csX10" fmla="*/ 11979 w 280898"/>
                  <a:gd name="csY10" fmla="*/ 3375 h 2802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80898" h="280215">
                    <a:moveTo>
                      <a:pt x="12008" y="3346"/>
                    </a:moveTo>
                    <a:cubicBezTo>
                      <a:pt x="-16831" y="68600"/>
                      <a:pt x="8576" y="150175"/>
                      <a:pt x="63659" y="193053"/>
                    </a:cubicBezTo>
                    <a:cubicBezTo>
                      <a:pt x="94979" y="217447"/>
                      <a:pt x="132960" y="230827"/>
                      <a:pt x="170942" y="240833"/>
                    </a:cubicBezTo>
                    <a:cubicBezTo>
                      <a:pt x="188361" y="245417"/>
                      <a:pt x="206472" y="248416"/>
                      <a:pt x="223430" y="254616"/>
                    </a:cubicBezTo>
                    <a:cubicBezTo>
                      <a:pt x="239897" y="260642"/>
                      <a:pt x="251548" y="276040"/>
                      <a:pt x="268044" y="279933"/>
                    </a:cubicBezTo>
                    <a:cubicBezTo>
                      <a:pt x="273149" y="281144"/>
                      <a:pt x="278080" y="278376"/>
                      <a:pt x="279637" y="273359"/>
                    </a:cubicBezTo>
                    <a:cubicBezTo>
                      <a:pt x="287309" y="248820"/>
                      <a:pt x="258268" y="232211"/>
                      <a:pt x="239032" y="224800"/>
                    </a:cubicBezTo>
                    <a:cubicBezTo>
                      <a:pt x="205318" y="211824"/>
                      <a:pt x="168548" y="208479"/>
                      <a:pt x="134518" y="196051"/>
                    </a:cubicBezTo>
                    <a:cubicBezTo>
                      <a:pt x="52008" y="165890"/>
                      <a:pt x="10422" y="94494"/>
                      <a:pt x="23630" y="8277"/>
                    </a:cubicBezTo>
                    <a:cubicBezTo>
                      <a:pt x="24611" y="1847"/>
                      <a:pt x="15180" y="-3863"/>
                      <a:pt x="11979" y="3375"/>
                    </a:cubicBezTo>
                    <a:lnTo>
                      <a:pt x="11979" y="3375"/>
                    </a:lnTo>
                    <a:close/>
                  </a:path>
                </a:pathLst>
              </a:custGeom>
              <a:grpFill/>
              <a:ln w="12700" cap="flat">
                <a:noFill/>
                <a:prstDash val="solid"/>
                <a:miter/>
              </a:ln>
            </p:spPr>
            <p:txBody>
              <a:bodyPr/>
              <a:lstStyle/>
              <a:p>
                <a:endParaRPr lang="en-US"/>
              </a:p>
            </p:txBody>
          </p:sp>
          <p:sp>
            <p:nvSpPr>
              <p:cNvPr id="162" name="Freeform 161">
                <a:extLst>
                  <a:ext uri="{FF2B5EF4-FFF2-40B4-BE49-F238E27FC236}">
                    <a16:creationId xmlns:a16="http://schemas.microsoft.com/office/drawing/2014/main" id="{E9985843-7500-C667-BB4C-A3F877130EF9}"/>
                  </a:ext>
                </a:extLst>
              </p:cNvPr>
              <p:cNvSpPr/>
              <p:nvPr/>
            </p:nvSpPr>
            <p:spPr>
              <a:xfrm>
                <a:off x="5633417" y="3824280"/>
                <a:ext cx="236834" cy="198715"/>
              </a:xfrm>
              <a:custGeom>
                <a:avLst/>
                <a:gdLst>
                  <a:gd name="csX0" fmla="*/ 234979 w 236834"/>
                  <a:gd name="csY0" fmla="*/ 186671 h 198715"/>
                  <a:gd name="csX1" fmla="*/ 168273 w 236834"/>
                  <a:gd name="csY1" fmla="*/ 135287 h 198715"/>
                  <a:gd name="csX2" fmla="*/ 118468 w 236834"/>
                  <a:gd name="csY2" fmla="*/ 68591 h 198715"/>
                  <a:gd name="csX3" fmla="*/ 53175 w 236834"/>
                  <a:gd name="csY3" fmla="*/ 17495 h 198715"/>
                  <a:gd name="csX4" fmla="*/ 4379 w 236834"/>
                  <a:gd name="csY4" fmla="*/ 1001 h 198715"/>
                  <a:gd name="csX5" fmla="*/ 169 w 236834"/>
                  <a:gd name="csY5" fmla="*/ 6538 h 198715"/>
                  <a:gd name="csX6" fmla="*/ 7840 w 236834"/>
                  <a:gd name="csY6" fmla="*/ 23521 h 198715"/>
                  <a:gd name="csX7" fmla="*/ 38554 w 236834"/>
                  <a:gd name="csY7" fmla="*/ 41457 h 198715"/>
                  <a:gd name="csX8" fmla="*/ 105807 w 236834"/>
                  <a:gd name="csY8" fmla="*/ 93274 h 198715"/>
                  <a:gd name="csX9" fmla="*/ 158987 w 236834"/>
                  <a:gd name="csY9" fmla="*/ 163170 h 198715"/>
                  <a:gd name="csX10" fmla="*/ 226702 w 236834"/>
                  <a:gd name="csY10" fmla="*/ 197455 h 198715"/>
                  <a:gd name="csX11" fmla="*/ 235037 w 236834"/>
                  <a:gd name="csY11" fmla="*/ 186642 h 198715"/>
                  <a:gd name="csX12" fmla="*/ 235037 w 236834"/>
                  <a:gd name="csY12" fmla="*/ 186642 h 1987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236834" h="198715">
                    <a:moveTo>
                      <a:pt x="234979" y="186671"/>
                    </a:moveTo>
                    <a:cubicBezTo>
                      <a:pt x="215051" y="165679"/>
                      <a:pt x="184481" y="160056"/>
                      <a:pt x="168273" y="135287"/>
                    </a:cubicBezTo>
                    <a:cubicBezTo>
                      <a:pt x="152556" y="111238"/>
                      <a:pt x="140097" y="88199"/>
                      <a:pt x="118468" y="68591"/>
                    </a:cubicBezTo>
                    <a:cubicBezTo>
                      <a:pt x="97588" y="49646"/>
                      <a:pt x="72642" y="37478"/>
                      <a:pt x="53175" y="17495"/>
                    </a:cubicBezTo>
                    <a:cubicBezTo>
                      <a:pt x="41668" y="5672"/>
                      <a:pt x="20904" y="-3036"/>
                      <a:pt x="4379" y="1001"/>
                    </a:cubicBezTo>
                    <a:cubicBezTo>
                      <a:pt x="1697" y="1664"/>
                      <a:pt x="457" y="4029"/>
                      <a:pt x="169" y="6538"/>
                    </a:cubicBezTo>
                    <a:cubicBezTo>
                      <a:pt x="-697" y="13689"/>
                      <a:pt x="1755" y="19052"/>
                      <a:pt x="7840" y="23521"/>
                    </a:cubicBezTo>
                    <a:cubicBezTo>
                      <a:pt x="17818" y="30903"/>
                      <a:pt x="28806" y="32086"/>
                      <a:pt x="38554" y="41457"/>
                    </a:cubicBezTo>
                    <a:cubicBezTo>
                      <a:pt x="59059" y="61180"/>
                      <a:pt x="85274" y="72974"/>
                      <a:pt x="105807" y="93274"/>
                    </a:cubicBezTo>
                    <a:cubicBezTo>
                      <a:pt x="126860" y="114093"/>
                      <a:pt x="137848" y="143245"/>
                      <a:pt x="158987" y="163170"/>
                    </a:cubicBezTo>
                    <a:cubicBezTo>
                      <a:pt x="177935" y="181019"/>
                      <a:pt x="206197" y="182201"/>
                      <a:pt x="226702" y="197455"/>
                    </a:cubicBezTo>
                    <a:cubicBezTo>
                      <a:pt x="233162" y="202271"/>
                      <a:pt x="240228" y="192121"/>
                      <a:pt x="235037" y="186642"/>
                    </a:cubicBezTo>
                    <a:lnTo>
                      <a:pt x="235037" y="186642"/>
                    </a:lnTo>
                    <a:close/>
                  </a:path>
                </a:pathLst>
              </a:custGeom>
              <a:grpFill/>
              <a:ln w="12700" cap="flat">
                <a:noFill/>
                <a:prstDash val="solid"/>
                <a:miter/>
              </a:ln>
            </p:spPr>
            <p:txBody>
              <a:bodyPr/>
              <a:lstStyle/>
              <a:p>
                <a:endParaRPr lang="en-US"/>
              </a:p>
            </p:txBody>
          </p:sp>
          <p:sp>
            <p:nvSpPr>
              <p:cNvPr id="163" name="Freeform 162">
                <a:extLst>
                  <a:ext uri="{FF2B5EF4-FFF2-40B4-BE49-F238E27FC236}">
                    <a16:creationId xmlns:a16="http://schemas.microsoft.com/office/drawing/2014/main" id="{7DA1C686-5638-D588-EFDF-08C0DA2C5711}"/>
                  </a:ext>
                </a:extLst>
              </p:cNvPr>
              <p:cNvSpPr/>
              <p:nvPr/>
            </p:nvSpPr>
            <p:spPr>
              <a:xfrm>
                <a:off x="5634656" y="3891275"/>
                <a:ext cx="96077" cy="53276"/>
              </a:xfrm>
              <a:custGeom>
                <a:avLst/>
                <a:gdLst>
                  <a:gd name="csX0" fmla="*/ 2650 w 96077"/>
                  <a:gd name="csY0" fmla="*/ 52519 h 53276"/>
                  <a:gd name="csX1" fmla="*/ 69730 w 96077"/>
                  <a:gd name="csY1" fmla="*/ 42340 h 53276"/>
                  <a:gd name="csX2" fmla="*/ 94157 w 96077"/>
                  <a:gd name="csY2" fmla="*/ 3153 h 53276"/>
                  <a:gd name="csX3" fmla="*/ 85275 w 96077"/>
                  <a:gd name="csY3" fmla="*/ 818 h 53276"/>
                  <a:gd name="csX4" fmla="*/ 75556 w 96077"/>
                  <a:gd name="csY4" fmla="*/ 12178 h 53276"/>
                  <a:gd name="csX5" fmla="*/ 54417 w 96077"/>
                  <a:gd name="csY5" fmla="*/ 30691 h 53276"/>
                  <a:gd name="csX6" fmla="*/ 1929 w 96077"/>
                  <a:gd name="csY6" fmla="*/ 47271 h 53276"/>
                  <a:gd name="csX7" fmla="*/ 2650 w 96077"/>
                  <a:gd name="csY7" fmla="*/ 52519 h 53276"/>
                  <a:gd name="csX8" fmla="*/ 2650 w 96077"/>
                  <a:gd name="csY8" fmla="*/ 52519 h 532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96077" h="53276">
                    <a:moveTo>
                      <a:pt x="2650" y="52519"/>
                    </a:moveTo>
                    <a:cubicBezTo>
                      <a:pt x="25462" y="54451"/>
                      <a:pt x="49081" y="53240"/>
                      <a:pt x="69730" y="42340"/>
                    </a:cubicBezTo>
                    <a:cubicBezTo>
                      <a:pt x="82910" y="35391"/>
                      <a:pt x="102261" y="19330"/>
                      <a:pt x="94157" y="3153"/>
                    </a:cubicBezTo>
                    <a:cubicBezTo>
                      <a:pt x="92542" y="-76"/>
                      <a:pt x="88188" y="-769"/>
                      <a:pt x="85275" y="818"/>
                    </a:cubicBezTo>
                    <a:cubicBezTo>
                      <a:pt x="79680" y="3845"/>
                      <a:pt x="78728" y="6931"/>
                      <a:pt x="75556" y="12178"/>
                    </a:cubicBezTo>
                    <a:cubicBezTo>
                      <a:pt x="70538" y="20454"/>
                      <a:pt x="62780" y="26077"/>
                      <a:pt x="54417" y="30691"/>
                    </a:cubicBezTo>
                    <a:cubicBezTo>
                      <a:pt x="38584" y="39457"/>
                      <a:pt x="19665" y="44359"/>
                      <a:pt x="1929" y="47271"/>
                    </a:cubicBezTo>
                    <a:cubicBezTo>
                      <a:pt x="-1243" y="47790"/>
                      <a:pt x="-148" y="52288"/>
                      <a:pt x="2650" y="52519"/>
                    </a:cubicBezTo>
                    <a:lnTo>
                      <a:pt x="2650" y="52519"/>
                    </a:lnTo>
                    <a:close/>
                  </a:path>
                </a:pathLst>
              </a:custGeom>
              <a:grpFill/>
              <a:ln w="12700" cap="flat">
                <a:noFill/>
                <a:prstDash val="solid"/>
                <a:miter/>
              </a:ln>
            </p:spPr>
            <p:txBody>
              <a:bodyPr/>
              <a:lstStyle/>
              <a:p>
                <a:endParaRPr lang="en-US"/>
              </a:p>
            </p:txBody>
          </p:sp>
          <p:sp>
            <p:nvSpPr>
              <p:cNvPr id="164" name="Freeform 163">
                <a:extLst>
                  <a:ext uri="{FF2B5EF4-FFF2-40B4-BE49-F238E27FC236}">
                    <a16:creationId xmlns:a16="http://schemas.microsoft.com/office/drawing/2014/main" id="{F55C5B8E-330D-3523-8507-66538C5E1230}"/>
                  </a:ext>
                </a:extLst>
              </p:cNvPr>
              <p:cNvSpPr/>
              <p:nvPr/>
            </p:nvSpPr>
            <p:spPr>
              <a:xfrm>
                <a:off x="5502338" y="3826178"/>
                <a:ext cx="75291" cy="57295"/>
              </a:xfrm>
              <a:custGeom>
                <a:avLst/>
                <a:gdLst>
                  <a:gd name="csX0" fmla="*/ 7008 w 75291"/>
                  <a:gd name="csY0" fmla="*/ 57206 h 57295"/>
                  <a:gd name="csX1" fmla="*/ 37635 w 75291"/>
                  <a:gd name="csY1" fmla="*/ 40511 h 57295"/>
                  <a:gd name="csX2" fmla="*/ 71003 w 75291"/>
                  <a:gd name="csY2" fmla="*/ 18135 h 57295"/>
                  <a:gd name="csX3" fmla="*/ 63649 w 75291"/>
                  <a:gd name="csY3" fmla="*/ 661 h 57295"/>
                  <a:gd name="csX4" fmla="*/ 24139 w 75291"/>
                  <a:gd name="csY4" fmla="*/ 21595 h 57295"/>
                  <a:gd name="csX5" fmla="*/ 0 w 75291"/>
                  <a:gd name="csY5" fmla="*/ 50228 h 57295"/>
                  <a:gd name="csX6" fmla="*/ 7008 w 75291"/>
                  <a:gd name="csY6" fmla="*/ 57235 h 57295"/>
                  <a:gd name="csX7" fmla="*/ 7008 w 75291"/>
                  <a:gd name="csY7" fmla="*/ 57235 h 572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75291" h="57295">
                    <a:moveTo>
                      <a:pt x="7008" y="57206"/>
                    </a:moveTo>
                    <a:cubicBezTo>
                      <a:pt x="18371" y="58446"/>
                      <a:pt x="28782" y="46451"/>
                      <a:pt x="37635" y="40511"/>
                    </a:cubicBezTo>
                    <a:cubicBezTo>
                      <a:pt x="48738" y="33042"/>
                      <a:pt x="59726" y="25315"/>
                      <a:pt x="71003" y="18135"/>
                    </a:cubicBezTo>
                    <a:cubicBezTo>
                      <a:pt x="79654" y="12627"/>
                      <a:pt x="74204" y="-3434"/>
                      <a:pt x="63649" y="661"/>
                    </a:cubicBezTo>
                    <a:cubicBezTo>
                      <a:pt x="49229" y="6255"/>
                      <a:pt x="36568" y="12281"/>
                      <a:pt x="24139" y="21595"/>
                    </a:cubicBezTo>
                    <a:cubicBezTo>
                      <a:pt x="14708" y="28630"/>
                      <a:pt x="0" y="37223"/>
                      <a:pt x="0" y="50228"/>
                    </a:cubicBezTo>
                    <a:cubicBezTo>
                      <a:pt x="0" y="54323"/>
                      <a:pt x="3230" y="56831"/>
                      <a:pt x="7008" y="57235"/>
                    </a:cubicBezTo>
                    <a:lnTo>
                      <a:pt x="7008" y="57235"/>
                    </a:lnTo>
                    <a:close/>
                  </a:path>
                </a:pathLst>
              </a:custGeom>
              <a:grpFill/>
              <a:ln w="12700" cap="flat">
                <a:noFill/>
                <a:prstDash val="solid"/>
                <a:miter/>
              </a:ln>
            </p:spPr>
            <p:txBody>
              <a:bodyPr/>
              <a:lstStyle/>
              <a:p>
                <a:endParaRPr lang="en-US"/>
              </a:p>
            </p:txBody>
          </p:sp>
          <p:sp>
            <p:nvSpPr>
              <p:cNvPr id="165" name="Freeform 164">
                <a:extLst>
                  <a:ext uri="{FF2B5EF4-FFF2-40B4-BE49-F238E27FC236}">
                    <a16:creationId xmlns:a16="http://schemas.microsoft.com/office/drawing/2014/main" id="{7C02D075-8666-0125-F351-2BD33254E964}"/>
                  </a:ext>
                </a:extLst>
              </p:cNvPr>
              <p:cNvSpPr/>
              <p:nvPr/>
            </p:nvSpPr>
            <p:spPr>
              <a:xfrm>
                <a:off x="5553056" y="3654836"/>
                <a:ext cx="729064" cy="408106"/>
              </a:xfrm>
              <a:custGeom>
                <a:avLst/>
                <a:gdLst>
                  <a:gd name="csX0" fmla="*/ 726792 w 729064"/>
                  <a:gd name="csY0" fmla="*/ 401761 h 408106"/>
                  <a:gd name="csX1" fmla="*/ 499854 w 729064"/>
                  <a:gd name="csY1" fmla="*/ 345474 h 408106"/>
                  <a:gd name="csX2" fmla="*/ 439926 w 729064"/>
                  <a:gd name="csY2" fmla="*/ 320445 h 408106"/>
                  <a:gd name="csX3" fmla="*/ 396898 w 729064"/>
                  <a:gd name="csY3" fmla="*/ 277827 h 408106"/>
                  <a:gd name="csX4" fmla="*/ 353235 w 729064"/>
                  <a:gd name="csY4" fmla="*/ 215485 h 408106"/>
                  <a:gd name="csX5" fmla="*/ 277070 w 729064"/>
                  <a:gd name="csY5" fmla="*/ 168571 h 408106"/>
                  <a:gd name="csX6" fmla="*/ 204914 w 729064"/>
                  <a:gd name="csY6" fmla="*/ 88553 h 408106"/>
                  <a:gd name="csX7" fmla="*/ 135728 w 729064"/>
                  <a:gd name="csY7" fmla="*/ 46108 h 408106"/>
                  <a:gd name="csX8" fmla="*/ 30349 w 729064"/>
                  <a:gd name="csY8" fmla="*/ 16206 h 408106"/>
                  <a:gd name="csX9" fmla="*/ 9470 w 729064"/>
                  <a:gd name="csY9" fmla="*/ 4066 h 408106"/>
                  <a:gd name="csX10" fmla="*/ 19535 w 729064"/>
                  <a:gd name="csY10" fmla="*/ 66004 h 408106"/>
                  <a:gd name="csX11" fmla="*/ 137776 w 729064"/>
                  <a:gd name="csY11" fmla="*/ 76356 h 408106"/>
                  <a:gd name="csX12" fmla="*/ 228908 w 729064"/>
                  <a:gd name="csY12" fmla="*/ 165283 h 408106"/>
                  <a:gd name="csX13" fmla="*/ 310899 w 729064"/>
                  <a:gd name="csY13" fmla="*/ 222521 h 408106"/>
                  <a:gd name="csX14" fmla="*/ 351274 w 729064"/>
                  <a:gd name="csY14" fmla="*/ 252625 h 408106"/>
                  <a:gd name="csX15" fmla="*/ 376191 w 729064"/>
                  <a:gd name="csY15" fmla="*/ 304528 h 408106"/>
                  <a:gd name="csX16" fmla="*/ 465103 w 729064"/>
                  <a:gd name="csY16" fmla="*/ 361334 h 408106"/>
                  <a:gd name="csX17" fmla="*/ 725926 w 729064"/>
                  <a:gd name="csY17" fmla="*/ 408018 h 408106"/>
                  <a:gd name="csX18" fmla="*/ 726763 w 729064"/>
                  <a:gd name="csY18" fmla="*/ 401761 h 408106"/>
                  <a:gd name="csX19" fmla="*/ 726763 w 729064"/>
                  <a:gd name="csY19" fmla="*/ 401761 h 4081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729064" h="408106">
                    <a:moveTo>
                      <a:pt x="726792" y="401761"/>
                    </a:moveTo>
                    <a:cubicBezTo>
                      <a:pt x="648550" y="390486"/>
                      <a:pt x="574145" y="373070"/>
                      <a:pt x="499854" y="345474"/>
                    </a:cubicBezTo>
                    <a:cubicBezTo>
                      <a:pt x="479552" y="337920"/>
                      <a:pt x="459595" y="329471"/>
                      <a:pt x="439926" y="320445"/>
                    </a:cubicBezTo>
                    <a:cubicBezTo>
                      <a:pt x="418412" y="310555"/>
                      <a:pt x="405319" y="300722"/>
                      <a:pt x="396898" y="277827"/>
                    </a:cubicBezTo>
                    <a:cubicBezTo>
                      <a:pt x="387410" y="251991"/>
                      <a:pt x="375326" y="232556"/>
                      <a:pt x="353235" y="215485"/>
                    </a:cubicBezTo>
                    <a:cubicBezTo>
                      <a:pt x="329500" y="197175"/>
                      <a:pt x="301641" y="185554"/>
                      <a:pt x="277070" y="168571"/>
                    </a:cubicBezTo>
                    <a:cubicBezTo>
                      <a:pt x="246558" y="147492"/>
                      <a:pt x="229197" y="115629"/>
                      <a:pt x="204914" y="88553"/>
                    </a:cubicBezTo>
                    <a:cubicBezTo>
                      <a:pt x="186514" y="68022"/>
                      <a:pt x="163558" y="50519"/>
                      <a:pt x="135728" y="46108"/>
                    </a:cubicBezTo>
                    <a:cubicBezTo>
                      <a:pt x="107754" y="41667"/>
                      <a:pt x="21524" y="70127"/>
                      <a:pt x="30349" y="16206"/>
                    </a:cubicBezTo>
                    <a:cubicBezTo>
                      <a:pt x="32166" y="5104"/>
                      <a:pt x="18554" y="-6286"/>
                      <a:pt x="9470" y="4066"/>
                    </a:cubicBezTo>
                    <a:cubicBezTo>
                      <a:pt x="-7690" y="23558"/>
                      <a:pt x="154" y="50692"/>
                      <a:pt x="19535" y="66004"/>
                    </a:cubicBezTo>
                    <a:cubicBezTo>
                      <a:pt x="55353" y="94320"/>
                      <a:pt x="98641" y="66090"/>
                      <a:pt x="137776" y="76356"/>
                    </a:cubicBezTo>
                    <a:cubicBezTo>
                      <a:pt x="180516" y="87573"/>
                      <a:pt x="201338" y="135179"/>
                      <a:pt x="228908" y="165283"/>
                    </a:cubicBezTo>
                    <a:cubicBezTo>
                      <a:pt x="252038" y="190514"/>
                      <a:pt x="281771" y="205480"/>
                      <a:pt x="310899" y="222521"/>
                    </a:cubicBezTo>
                    <a:cubicBezTo>
                      <a:pt x="325347" y="230970"/>
                      <a:pt x="340084" y="239966"/>
                      <a:pt x="351274" y="252625"/>
                    </a:cubicBezTo>
                    <a:cubicBezTo>
                      <a:pt x="364828" y="267965"/>
                      <a:pt x="367539" y="286795"/>
                      <a:pt x="376191" y="304528"/>
                    </a:cubicBezTo>
                    <a:cubicBezTo>
                      <a:pt x="392428" y="337891"/>
                      <a:pt x="432745" y="349079"/>
                      <a:pt x="465103" y="361334"/>
                    </a:cubicBezTo>
                    <a:cubicBezTo>
                      <a:pt x="547382" y="392505"/>
                      <a:pt x="637736" y="409489"/>
                      <a:pt x="725926" y="408018"/>
                    </a:cubicBezTo>
                    <a:cubicBezTo>
                      <a:pt x="729358" y="407960"/>
                      <a:pt x="730454" y="402280"/>
                      <a:pt x="726763" y="401761"/>
                    </a:cubicBezTo>
                    <a:lnTo>
                      <a:pt x="726763" y="401761"/>
                    </a:lnTo>
                    <a:close/>
                  </a:path>
                </a:pathLst>
              </a:custGeom>
              <a:grpFill/>
              <a:ln w="12700" cap="flat">
                <a:noFill/>
                <a:prstDash val="solid"/>
                <a:miter/>
              </a:ln>
            </p:spPr>
            <p:txBody>
              <a:bodyPr/>
              <a:lstStyle/>
              <a:p>
                <a:endParaRPr lang="en-US"/>
              </a:p>
            </p:txBody>
          </p:sp>
          <p:sp>
            <p:nvSpPr>
              <p:cNvPr id="166" name="Freeform 165">
                <a:extLst>
                  <a:ext uri="{FF2B5EF4-FFF2-40B4-BE49-F238E27FC236}">
                    <a16:creationId xmlns:a16="http://schemas.microsoft.com/office/drawing/2014/main" id="{DBC762D6-9955-30BE-AA3C-533E7C10C742}"/>
                  </a:ext>
                </a:extLst>
              </p:cNvPr>
              <p:cNvSpPr/>
              <p:nvPr/>
            </p:nvSpPr>
            <p:spPr>
              <a:xfrm>
                <a:off x="5650927" y="3647911"/>
                <a:ext cx="27600" cy="60759"/>
              </a:xfrm>
              <a:custGeom>
                <a:avLst/>
                <a:gdLst>
                  <a:gd name="csX0" fmla="*/ 27071 w 27600"/>
                  <a:gd name="csY0" fmla="*/ 56003 h 60759"/>
                  <a:gd name="csX1" fmla="*/ 18852 w 27600"/>
                  <a:gd name="csY1" fmla="*/ 28091 h 60759"/>
                  <a:gd name="csX2" fmla="*/ 13661 w 27600"/>
                  <a:gd name="csY2" fmla="*/ 3639 h 60759"/>
                  <a:gd name="csX3" fmla="*/ 3827 w 27600"/>
                  <a:gd name="csY3" fmla="*/ 3639 h 60759"/>
                  <a:gd name="csX4" fmla="*/ 2817 w 27600"/>
                  <a:gd name="csY4" fmla="*/ 34608 h 60759"/>
                  <a:gd name="csX5" fmla="*/ 22082 w 27600"/>
                  <a:gd name="csY5" fmla="*/ 59838 h 60759"/>
                  <a:gd name="csX6" fmla="*/ 27100 w 27600"/>
                  <a:gd name="csY6" fmla="*/ 55974 h 60759"/>
                  <a:gd name="csX7" fmla="*/ 27100 w 27600"/>
                  <a:gd name="csY7" fmla="*/ 55974 h 607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7600" h="60759">
                    <a:moveTo>
                      <a:pt x="27071" y="56003"/>
                    </a:moveTo>
                    <a:cubicBezTo>
                      <a:pt x="22168" y="48650"/>
                      <a:pt x="20150" y="36684"/>
                      <a:pt x="18852" y="28091"/>
                    </a:cubicBezTo>
                    <a:cubicBezTo>
                      <a:pt x="17583" y="19758"/>
                      <a:pt x="14987" y="11828"/>
                      <a:pt x="13661" y="3639"/>
                    </a:cubicBezTo>
                    <a:cubicBezTo>
                      <a:pt x="12767" y="-1840"/>
                      <a:pt x="5384" y="-543"/>
                      <a:pt x="3827" y="3639"/>
                    </a:cubicBezTo>
                    <a:cubicBezTo>
                      <a:pt x="-269" y="14596"/>
                      <a:pt x="-1768" y="23246"/>
                      <a:pt x="2817" y="34608"/>
                    </a:cubicBezTo>
                    <a:cubicBezTo>
                      <a:pt x="7403" y="45969"/>
                      <a:pt x="14007" y="51332"/>
                      <a:pt x="22082" y="59838"/>
                    </a:cubicBezTo>
                    <a:cubicBezTo>
                      <a:pt x="24533" y="62434"/>
                      <a:pt x="29119" y="59031"/>
                      <a:pt x="27100" y="55974"/>
                    </a:cubicBezTo>
                    <a:lnTo>
                      <a:pt x="27100" y="55974"/>
                    </a:lnTo>
                    <a:close/>
                  </a:path>
                </a:pathLst>
              </a:custGeom>
              <a:grpFill/>
              <a:ln w="12700" cap="flat">
                <a:noFill/>
                <a:prstDash val="solid"/>
                <a:miter/>
              </a:ln>
            </p:spPr>
            <p:txBody>
              <a:bodyPr/>
              <a:lstStyle/>
              <a:p>
                <a:endParaRPr lang="en-US"/>
              </a:p>
            </p:txBody>
          </p:sp>
          <p:sp>
            <p:nvSpPr>
              <p:cNvPr id="167" name="Freeform 166">
                <a:extLst>
                  <a:ext uri="{FF2B5EF4-FFF2-40B4-BE49-F238E27FC236}">
                    <a16:creationId xmlns:a16="http://schemas.microsoft.com/office/drawing/2014/main" id="{48684981-BE99-EFEC-5171-9789E74B93AE}"/>
                  </a:ext>
                </a:extLst>
              </p:cNvPr>
              <p:cNvSpPr/>
              <p:nvPr/>
            </p:nvSpPr>
            <p:spPr>
              <a:xfrm>
                <a:off x="5916810" y="3795033"/>
                <a:ext cx="298739" cy="111371"/>
              </a:xfrm>
              <a:custGeom>
                <a:avLst/>
                <a:gdLst>
                  <a:gd name="csX0" fmla="*/ 3526 w 298739"/>
                  <a:gd name="csY0" fmla="*/ 106056 h 111371"/>
                  <a:gd name="csX1" fmla="*/ 117557 w 298739"/>
                  <a:gd name="csY1" fmla="*/ 109372 h 111371"/>
                  <a:gd name="csX2" fmla="*/ 229078 w 298739"/>
                  <a:gd name="csY2" fmla="*/ 92879 h 111371"/>
                  <a:gd name="csX3" fmla="*/ 289093 w 298739"/>
                  <a:gd name="csY3" fmla="*/ 68657 h 111371"/>
                  <a:gd name="csX4" fmla="*/ 290564 w 298739"/>
                  <a:gd name="csY4" fmla="*/ 4210 h 111371"/>
                  <a:gd name="csX5" fmla="*/ 274270 w 298739"/>
                  <a:gd name="csY5" fmla="*/ 6344 h 111371"/>
                  <a:gd name="csX6" fmla="*/ 241739 w 298739"/>
                  <a:gd name="csY6" fmla="*/ 69147 h 111371"/>
                  <a:gd name="csX7" fmla="*/ 174543 w 298739"/>
                  <a:gd name="csY7" fmla="*/ 77798 h 111371"/>
                  <a:gd name="csX8" fmla="*/ 3526 w 298739"/>
                  <a:gd name="csY8" fmla="*/ 98674 h 111371"/>
                  <a:gd name="csX9" fmla="*/ 3526 w 298739"/>
                  <a:gd name="csY9" fmla="*/ 106056 h 111371"/>
                  <a:gd name="csX10" fmla="*/ 3526 w 298739"/>
                  <a:gd name="csY10" fmla="*/ 106056 h 1113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98739" h="111371">
                    <a:moveTo>
                      <a:pt x="3526" y="106056"/>
                    </a:moveTo>
                    <a:cubicBezTo>
                      <a:pt x="42113" y="110208"/>
                      <a:pt x="78681" y="113726"/>
                      <a:pt x="117557" y="109372"/>
                    </a:cubicBezTo>
                    <a:cubicBezTo>
                      <a:pt x="155163" y="105162"/>
                      <a:pt x="191039" y="93426"/>
                      <a:pt x="229078" y="92879"/>
                    </a:cubicBezTo>
                    <a:cubicBezTo>
                      <a:pt x="252121" y="92533"/>
                      <a:pt x="275712" y="89880"/>
                      <a:pt x="289093" y="68657"/>
                    </a:cubicBezTo>
                    <a:cubicBezTo>
                      <a:pt x="300168" y="51096"/>
                      <a:pt x="303051" y="21425"/>
                      <a:pt x="290564" y="4210"/>
                    </a:cubicBezTo>
                    <a:cubicBezTo>
                      <a:pt x="285950" y="-2162"/>
                      <a:pt x="276981" y="-1182"/>
                      <a:pt x="274270" y="6344"/>
                    </a:cubicBezTo>
                    <a:cubicBezTo>
                      <a:pt x="264782" y="32555"/>
                      <a:pt x="282979" y="62803"/>
                      <a:pt x="241739" y="69147"/>
                    </a:cubicBezTo>
                    <a:cubicBezTo>
                      <a:pt x="218985" y="72636"/>
                      <a:pt x="197211" y="72175"/>
                      <a:pt x="174543" y="77798"/>
                    </a:cubicBezTo>
                    <a:cubicBezTo>
                      <a:pt x="118739" y="91610"/>
                      <a:pt x="61522" y="104614"/>
                      <a:pt x="3526" y="98674"/>
                    </a:cubicBezTo>
                    <a:cubicBezTo>
                      <a:pt x="-1204" y="98184"/>
                      <a:pt x="-1146" y="105566"/>
                      <a:pt x="3526" y="106056"/>
                    </a:cubicBezTo>
                    <a:lnTo>
                      <a:pt x="3526" y="106056"/>
                    </a:lnTo>
                    <a:close/>
                  </a:path>
                </a:pathLst>
              </a:custGeom>
              <a:grpFill/>
              <a:ln w="12700" cap="flat">
                <a:noFill/>
                <a:prstDash val="solid"/>
                <a:miter/>
              </a:ln>
            </p:spPr>
            <p:txBody>
              <a:bodyPr/>
              <a:lstStyle/>
              <a:p>
                <a:endParaRPr lang="en-US"/>
              </a:p>
            </p:txBody>
          </p:sp>
          <p:sp>
            <p:nvSpPr>
              <p:cNvPr id="168" name="Freeform 167">
                <a:extLst>
                  <a:ext uri="{FF2B5EF4-FFF2-40B4-BE49-F238E27FC236}">
                    <a16:creationId xmlns:a16="http://schemas.microsoft.com/office/drawing/2014/main" id="{FB46FE20-2B69-73ED-C6A0-5FC3EE104181}"/>
                  </a:ext>
                </a:extLst>
              </p:cNvPr>
              <p:cNvSpPr/>
              <p:nvPr/>
            </p:nvSpPr>
            <p:spPr>
              <a:xfrm>
                <a:off x="6153070" y="3879272"/>
                <a:ext cx="247696" cy="68506"/>
              </a:xfrm>
              <a:custGeom>
                <a:avLst/>
                <a:gdLst>
                  <a:gd name="csX0" fmla="*/ 3172 w 247696"/>
                  <a:gd name="csY0" fmla="*/ 12589 h 68506"/>
                  <a:gd name="csX1" fmla="*/ 109964 w 247696"/>
                  <a:gd name="csY1" fmla="*/ 53478 h 68506"/>
                  <a:gd name="csX2" fmla="*/ 169633 w 247696"/>
                  <a:gd name="csY2" fmla="*/ 58668 h 68506"/>
                  <a:gd name="csX3" fmla="*/ 234406 w 247696"/>
                  <a:gd name="csY3" fmla="*/ 68501 h 68506"/>
                  <a:gd name="csX4" fmla="*/ 243693 w 247696"/>
                  <a:gd name="csY4" fmla="*/ 46096 h 68506"/>
                  <a:gd name="csX5" fmla="*/ 136093 w 247696"/>
                  <a:gd name="csY5" fmla="*/ 23028 h 68506"/>
                  <a:gd name="csX6" fmla="*/ 8392 w 247696"/>
                  <a:gd name="csY6" fmla="*/ 277 h 68506"/>
                  <a:gd name="csX7" fmla="*/ 3201 w 247696"/>
                  <a:gd name="csY7" fmla="*/ 12618 h 68506"/>
                  <a:gd name="csX8" fmla="*/ 3201 w 247696"/>
                  <a:gd name="csY8" fmla="*/ 12618 h 685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47696" h="68506">
                    <a:moveTo>
                      <a:pt x="3172" y="12589"/>
                    </a:moveTo>
                    <a:cubicBezTo>
                      <a:pt x="37376" y="33639"/>
                      <a:pt x="69532" y="48489"/>
                      <a:pt x="109964" y="53478"/>
                    </a:cubicBezTo>
                    <a:cubicBezTo>
                      <a:pt x="129777" y="55929"/>
                      <a:pt x="149763" y="56678"/>
                      <a:pt x="169633" y="58668"/>
                    </a:cubicBezTo>
                    <a:cubicBezTo>
                      <a:pt x="191349" y="60831"/>
                      <a:pt x="212719" y="67780"/>
                      <a:pt x="234406" y="68501"/>
                    </a:cubicBezTo>
                    <a:cubicBezTo>
                      <a:pt x="244990" y="68847"/>
                      <a:pt x="252777" y="53305"/>
                      <a:pt x="243693" y="46096"/>
                    </a:cubicBezTo>
                    <a:cubicBezTo>
                      <a:pt x="214824" y="23201"/>
                      <a:pt x="171219" y="24787"/>
                      <a:pt x="136093" y="23028"/>
                    </a:cubicBezTo>
                    <a:cubicBezTo>
                      <a:pt x="91882" y="20836"/>
                      <a:pt x="50872" y="12330"/>
                      <a:pt x="8392" y="277"/>
                    </a:cubicBezTo>
                    <a:cubicBezTo>
                      <a:pt x="923" y="-1828"/>
                      <a:pt x="-3288" y="8639"/>
                      <a:pt x="3201" y="12618"/>
                    </a:cubicBezTo>
                    <a:lnTo>
                      <a:pt x="3201" y="12618"/>
                    </a:lnTo>
                    <a:close/>
                  </a:path>
                </a:pathLst>
              </a:custGeom>
              <a:grpFill/>
              <a:ln w="12700" cap="flat">
                <a:noFill/>
                <a:prstDash val="solid"/>
                <a:miter/>
              </a:ln>
            </p:spPr>
            <p:txBody>
              <a:bodyPr/>
              <a:lstStyle/>
              <a:p>
                <a:endParaRPr lang="en-US"/>
              </a:p>
            </p:txBody>
          </p:sp>
          <p:sp>
            <p:nvSpPr>
              <p:cNvPr id="169" name="Freeform 168">
                <a:extLst>
                  <a:ext uri="{FF2B5EF4-FFF2-40B4-BE49-F238E27FC236}">
                    <a16:creationId xmlns:a16="http://schemas.microsoft.com/office/drawing/2014/main" id="{D44DEF20-0056-B186-8B66-4FAB072BFDCA}"/>
                  </a:ext>
                </a:extLst>
              </p:cNvPr>
              <p:cNvSpPr/>
              <p:nvPr/>
            </p:nvSpPr>
            <p:spPr>
              <a:xfrm>
                <a:off x="6060008" y="3728273"/>
                <a:ext cx="423168" cy="73755"/>
              </a:xfrm>
              <a:custGeom>
                <a:avLst/>
                <a:gdLst>
                  <a:gd name="csX0" fmla="*/ 1092 w 423168"/>
                  <a:gd name="csY0" fmla="*/ 34724 h 73755"/>
                  <a:gd name="csX1" fmla="*/ 232961 w 423168"/>
                  <a:gd name="csY1" fmla="*/ 22758 h 73755"/>
                  <a:gd name="csX2" fmla="*/ 331794 w 423168"/>
                  <a:gd name="csY2" fmla="*/ 56235 h 73755"/>
                  <a:gd name="csX3" fmla="*/ 419062 w 423168"/>
                  <a:gd name="csY3" fmla="*/ 68606 h 73755"/>
                  <a:gd name="csX4" fmla="*/ 420734 w 423168"/>
                  <a:gd name="csY4" fmla="*/ 55601 h 73755"/>
                  <a:gd name="csX5" fmla="*/ 330726 w 423168"/>
                  <a:gd name="csY5" fmla="*/ 25699 h 73755"/>
                  <a:gd name="csX6" fmla="*/ 231375 w 423168"/>
                  <a:gd name="csY6" fmla="*/ 1276 h 73755"/>
                  <a:gd name="csX7" fmla="*/ 123631 w 423168"/>
                  <a:gd name="csY7" fmla="*/ 12839 h 73755"/>
                  <a:gd name="csX8" fmla="*/ 1092 w 423168"/>
                  <a:gd name="csY8" fmla="*/ 31783 h 73755"/>
                  <a:gd name="csX9" fmla="*/ 1092 w 423168"/>
                  <a:gd name="csY9" fmla="*/ 34724 h 73755"/>
                  <a:gd name="csX10" fmla="*/ 1092 w 423168"/>
                  <a:gd name="csY10" fmla="*/ 34724 h 7375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423168" h="73755">
                    <a:moveTo>
                      <a:pt x="1092" y="34724"/>
                    </a:moveTo>
                    <a:cubicBezTo>
                      <a:pt x="77632" y="58831"/>
                      <a:pt x="156133" y="8686"/>
                      <a:pt x="232961" y="22758"/>
                    </a:cubicBezTo>
                    <a:cubicBezTo>
                      <a:pt x="267366" y="29073"/>
                      <a:pt x="299090" y="44528"/>
                      <a:pt x="331794" y="56235"/>
                    </a:cubicBezTo>
                    <a:cubicBezTo>
                      <a:pt x="357518" y="65434"/>
                      <a:pt x="392731" y="82274"/>
                      <a:pt x="419062" y="68606"/>
                    </a:cubicBezTo>
                    <a:cubicBezTo>
                      <a:pt x="423532" y="66299"/>
                      <a:pt x="424743" y="58946"/>
                      <a:pt x="420734" y="55601"/>
                    </a:cubicBezTo>
                    <a:cubicBezTo>
                      <a:pt x="398441" y="36916"/>
                      <a:pt x="358297" y="34580"/>
                      <a:pt x="330726" y="25699"/>
                    </a:cubicBezTo>
                    <a:cubicBezTo>
                      <a:pt x="298282" y="15290"/>
                      <a:pt x="265290" y="5370"/>
                      <a:pt x="231375" y="1276"/>
                    </a:cubicBezTo>
                    <a:cubicBezTo>
                      <a:pt x="193970" y="-3251"/>
                      <a:pt x="159997" y="5140"/>
                      <a:pt x="123631" y="12839"/>
                    </a:cubicBezTo>
                    <a:cubicBezTo>
                      <a:pt x="83486" y="21345"/>
                      <a:pt x="40256" y="20278"/>
                      <a:pt x="1092" y="31783"/>
                    </a:cubicBezTo>
                    <a:cubicBezTo>
                      <a:pt x="-379" y="32216"/>
                      <a:pt x="-350" y="34292"/>
                      <a:pt x="1092" y="34724"/>
                    </a:cubicBezTo>
                    <a:lnTo>
                      <a:pt x="1092" y="34724"/>
                    </a:lnTo>
                    <a:close/>
                  </a:path>
                </a:pathLst>
              </a:custGeom>
              <a:grpFill/>
              <a:ln w="12700" cap="flat">
                <a:noFill/>
                <a:prstDash val="solid"/>
                <a:miter/>
              </a:ln>
            </p:spPr>
            <p:txBody>
              <a:bodyPr/>
              <a:lstStyle/>
              <a:p>
                <a:endParaRPr lang="en-US"/>
              </a:p>
            </p:txBody>
          </p:sp>
          <p:sp>
            <p:nvSpPr>
              <p:cNvPr id="170" name="Freeform 169">
                <a:extLst>
                  <a:ext uri="{FF2B5EF4-FFF2-40B4-BE49-F238E27FC236}">
                    <a16:creationId xmlns:a16="http://schemas.microsoft.com/office/drawing/2014/main" id="{069BD402-5AF1-54C6-33DE-D9D139C51E8D}"/>
                  </a:ext>
                </a:extLst>
              </p:cNvPr>
              <p:cNvSpPr/>
              <p:nvPr/>
            </p:nvSpPr>
            <p:spPr>
              <a:xfrm>
                <a:off x="6164292" y="3642268"/>
                <a:ext cx="100326" cy="101907"/>
              </a:xfrm>
              <a:custGeom>
                <a:avLst/>
                <a:gdLst>
                  <a:gd name="csX0" fmla="*/ 83 w 100326"/>
                  <a:gd name="csY0" fmla="*/ 4841 h 101907"/>
                  <a:gd name="csX1" fmla="*/ 90927 w 100326"/>
                  <a:gd name="csY1" fmla="*/ 101814 h 101907"/>
                  <a:gd name="csX2" fmla="*/ 97992 w 100326"/>
                  <a:gd name="csY2" fmla="*/ 89674 h 101907"/>
                  <a:gd name="csX3" fmla="*/ 47898 w 100326"/>
                  <a:gd name="csY3" fmla="*/ 55966 h 101907"/>
                  <a:gd name="csX4" fmla="*/ 9830 w 100326"/>
                  <a:gd name="csY4" fmla="*/ 3515 h 101907"/>
                  <a:gd name="csX5" fmla="*/ 54 w 100326"/>
                  <a:gd name="csY5" fmla="*/ 4841 h 101907"/>
                  <a:gd name="csX6" fmla="*/ 54 w 100326"/>
                  <a:gd name="csY6" fmla="*/ 4841 h 10190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00326" h="101907">
                    <a:moveTo>
                      <a:pt x="83" y="4841"/>
                    </a:moveTo>
                    <a:cubicBezTo>
                      <a:pt x="-2282" y="53082"/>
                      <a:pt x="46543" y="94692"/>
                      <a:pt x="90927" y="101814"/>
                    </a:cubicBezTo>
                    <a:cubicBezTo>
                      <a:pt x="97416" y="102852"/>
                      <a:pt x="103933" y="95038"/>
                      <a:pt x="97992" y="89674"/>
                    </a:cubicBezTo>
                    <a:cubicBezTo>
                      <a:pt x="82823" y="75978"/>
                      <a:pt x="64048" y="68826"/>
                      <a:pt x="47898" y="55966"/>
                    </a:cubicBezTo>
                    <a:cubicBezTo>
                      <a:pt x="30768" y="42356"/>
                      <a:pt x="16579" y="24507"/>
                      <a:pt x="9830" y="3515"/>
                    </a:cubicBezTo>
                    <a:cubicBezTo>
                      <a:pt x="8100" y="-1849"/>
                      <a:pt x="342" y="-811"/>
                      <a:pt x="54" y="4841"/>
                    </a:cubicBezTo>
                    <a:lnTo>
                      <a:pt x="54" y="4841"/>
                    </a:lnTo>
                    <a:close/>
                  </a:path>
                </a:pathLst>
              </a:custGeom>
              <a:grpFill/>
              <a:ln w="12700" cap="flat">
                <a:noFill/>
                <a:prstDash val="solid"/>
                <a:miter/>
              </a:ln>
            </p:spPr>
            <p:txBody>
              <a:bodyPr/>
              <a:lstStyle/>
              <a:p>
                <a:endParaRPr lang="en-US"/>
              </a:p>
            </p:txBody>
          </p:sp>
          <p:sp>
            <p:nvSpPr>
              <p:cNvPr id="171" name="Freeform 170">
                <a:extLst>
                  <a:ext uri="{FF2B5EF4-FFF2-40B4-BE49-F238E27FC236}">
                    <a16:creationId xmlns:a16="http://schemas.microsoft.com/office/drawing/2014/main" id="{3FD35108-CEA6-843D-C411-8A2A20CB229A}"/>
                  </a:ext>
                </a:extLst>
              </p:cNvPr>
              <p:cNvSpPr/>
              <p:nvPr/>
            </p:nvSpPr>
            <p:spPr>
              <a:xfrm>
                <a:off x="6540825" y="3339792"/>
                <a:ext cx="108425" cy="418778"/>
              </a:xfrm>
              <a:custGeom>
                <a:avLst/>
                <a:gdLst>
                  <a:gd name="csX0" fmla="*/ 278 w 108425"/>
                  <a:gd name="csY0" fmla="*/ 3163 h 418778"/>
                  <a:gd name="csX1" fmla="*/ 24705 w 108425"/>
                  <a:gd name="csY1" fmla="*/ 70839 h 418778"/>
                  <a:gd name="csX2" fmla="*/ 76472 w 108425"/>
                  <a:gd name="csY2" fmla="*/ 171647 h 418778"/>
                  <a:gd name="csX3" fmla="*/ 70387 w 108425"/>
                  <a:gd name="csY3" fmla="*/ 284190 h 418778"/>
                  <a:gd name="csX4" fmla="*/ 54640 w 108425"/>
                  <a:gd name="csY4" fmla="*/ 401261 h 418778"/>
                  <a:gd name="csX5" fmla="*/ 90199 w 108425"/>
                  <a:gd name="csY5" fmla="*/ 406077 h 418778"/>
                  <a:gd name="csX6" fmla="*/ 105426 w 108425"/>
                  <a:gd name="csY6" fmla="*/ 289323 h 418778"/>
                  <a:gd name="csX7" fmla="*/ 107705 w 108425"/>
                  <a:gd name="csY7" fmla="*/ 171647 h 418778"/>
                  <a:gd name="csX8" fmla="*/ 77654 w 108425"/>
                  <a:gd name="csY8" fmla="*/ 90995 h 418778"/>
                  <a:gd name="csX9" fmla="*/ 6507 w 108425"/>
                  <a:gd name="csY9" fmla="*/ 2298 h 418778"/>
                  <a:gd name="csX10" fmla="*/ 249 w 108425"/>
                  <a:gd name="csY10" fmla="*/ 3134 h 418778"/>
                  <a:gd name="csX11" fmla="*/ 249 w 108425"/>
                  <a:gd name="csY11" fmla="*/ 3134 h 4187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08425" h="418778">
                    <a:moveTo>
                      <a:pt x="278" y="3163"/>
                    </a:moveTo>
                    <a:cubicBezTo>
                      <a:pt x="-1770" y="29951"/>
                      <a:pt x="7603" y="50395"/>
                      <a:pt x="24705" y="70839"/>
                    </a:cubicBezTo>
                    <a:cubicBezTo>
                      <a:pt x="52621" y="104172"/>
                      <a:pt x="76299" y="124674"/>
                      <a:pt x="76472" y="171647"/>
                    </a:cubicBezTo>
                    <a:cubicBezTo>
                      <a:pt x="76587" y="209190"/>
                      <a:pt x="74136" y="246878"/>
                      <a:pt x="70387" y="284190"/>
                    </a:cubicBezTo>
                    <a:cubicBezTo>
                      <a:pt x="66464" y="323262"/>
                      <a:pt x="56947" y="362190"/>
                      <a:pt x="54640" y="401261"/>
                    </a:cubicBezTo>
                    <a:cubicBezTo>
                      <a:pt x="53429" y="422109"/>
                      <a:pt x="84489" y="425137"/>
                      <a:pt x="90199" y="406077"/>
                    </a:cubicBezTo>
                    <a:cubicBezTo>
                      <a:pt x="101187" y="369341"/>
                      <a:pt x="102802" y="327414"/>
                      <a:pt x="105426" y="289323"/>
                    </a:cubicBezTo>
                    <a:cubicBezTo>
                      <a:pt x="108137" y="250252"/>
                      <a:pt x="109291" y="210805"/>
                      <a:pt x="107705" y="171647"/>
                    </a:cubicBezTo>
                    <a:cubicBezTo>
                      <a:pt x="106436" y="140015"/>
                      <a:pt x="99255" y="114755"/>
                      <a:pt x="77654" y="90995"/>
                    </a:cubicBezTo>
                    <a:cubicBezTo>
                      <a:pt x="52621" y="63486"/>
                      <a:pt x="13717" y="41802"/>
                      <a:pt x="6507" y="2298"/>
                    </a:cubicBezTo>
                    <a:cubicBezTo>
                      <a:pt x="5815" y="-1451"/>
                      <a:pt x="509" y="-211"/>
                      <a:pt x="249" y="3134"/>
                    </a:cubicBezTo>
                    <a:lnTo>
                      <a:pt x="249" y="3134"/>
                    </a:lnTo>
                    <a:close/>
                  </a:path>
                </a:pathLst>
              </a:custGeom>
              <a:grpFill/>
              <a:ln w="12700" cap="flat">
                <a:noFill/>
                <a:prstDash val="solid"/>
                <a:miter/>
              </a:ln>
            </p:spPr>
            <p:txBody>
              <a:bodyPr/>
              <a:lstStyle/>
              <a:p>
                <a:endParaRPr lang="en-US"/>
              </a:p>
            </p:txBody>
          </p:sp>
          <p:sp>
            <p:nvSpPr>
              <p:cNvPr id="172" name="Freeform 171">
                <a:extLst>
                  <a:ext uri="{FF2B5EF4-FFF2-40B4-BE49-F238E27FC236}">
                    <a16:creationId xmlns:a16="http://schemas.microsoft.com/office/drawing/2014/main" id="{12A0B182-200D-1B53-B232-39A969D74F89}"/>
                  </a:ext>
                </a:extLst>
              </p:cNvPr>
              <p:cNvSpPr/>
              <p:nvPr/>
            </p:nvSpPr>
            <p:spPr>
              <a:xfrm>
                <a:off x="6613588" y="3326159"/>
                <a:ext cx="85443" cy="141507"/>
              </a:xfrm>
              <a:custGeom>
                <a:avLst/>
                <a:gdLst>
                  <a:gd name="csX0" fmla="*/ 77134 w 85443"/>
                  <a:gd name="csY0" fmla="*/ 2032 h 141507"/>
                  <a:gd name="csX1" fmla="*/ 54034 w 85443"/>
                  <a:gd name="csY1" fmla="*/ 44132 h 141507"/>
                  <a:gd name="csX2" fmla="*/ 24099 w 85443"/>
                  <a:gd name="csY2" fmla="*/ 82194 h 141507"/>
                  <a:gd name="csX3" fmla="*/ 1085 w 85443"/>
                  <a:gd name="csY3" fmla="*/ 136577 h 141507"/>
                  <a:gd name="csX4" fmla="*/ 12159 w 85443"/>
                  <a:gd name="csY4" fmla="*/ 139490 h 141507"/>
                  <a:gd name="csX5" fmla="*/ 30011 w 85443"/>
                  <a:gd name="csY5" fmla="*/ 110481 h 141507"/>
                  <a:gd name="csX6" fmla="*/ 56168 w 85443"/>
                  <a:gd name="csY6" fmla="*/ 78042 h 141507"/>
                  <a:gd name="csX7" fmla="*/ 85440 w 85443"/>
                  <a:gd name="csY7" fmla="*/ 4281 h 141507"/>
                  <a:gd name="csX8" fmla="*/ 77134 w 85443"/>
                  <a:gd name="csY8" fmla="*/ 2032 h 141507"/>
                  <a:gd name="csX9" fmla="*/ 77134 w 85443"/>
                  <a:gd name="csY9" fmla="*/ 2032 h 1415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85443" h="141507">
                    <a:moveTo>
                      <a:pt x="77134" y="2032"/>
                    </a:moveTo>
                    <a:cubicBezTo>
                      <a:pt x="67848" y="15037"/>
                      <a:pt x="62080" y="30291"/>
                      <a:pt x="54034" y="44132"/>
                    </a:cubicBezTo>
                    <a:cubicBezTo>
                      <a:pt x="45786" y="58347"/>
                      <a:pt x="34654" y="69766"/>
                      <a:pt x="24099" y="82194"/>
                    </a:cubicBezTo>
                    <a:cubicBezTo>
                      <a:pt x="10804" y="97823"/>
                      <a:pt x="-4193" y="115009"/>
                      <a:pt x="1085" y="136577"/>
                    </a:cubicBezTo>
                    <a:cubicBezTo>
                      <a:pt x="2181" y="141018"/>
                      <a:pt x="9044" y="143498"/>
                      <a:pt x="12159" y="139490"/>
                    </a:cubicBezTo>
                    <a:cubicBezTo>
                      <a:pt x="19254" y="130378"/>
                      <a:pt x="23551" y="119997"/>
                      <a:pt x="30011" y="110481"/>
                    </a:cubicBezTo>
                    <a:cubicBezTo>
                      <a:pt x="37826" y="99005"/>
                      <a:pt x="47718" y="89028"/>
                      <a:pt x="56168" y="78042"/>
                    </a:cubicBezTo>
                    <a:cubicBezTo>
                      <a:pt x="72491" y="56733"/>
                      <a:pt x="84460" y="31473"/>
                      <a:pt x="85440" y="4281"/>
                    </a:cubicBezTo>
                    <a:cubicBezTo>
                      <a:pt x="85613" y="-505"/>
                      <a:pt x="79528" y="-1313"/>
                      <a:pt x="77134" y="2032"/>
                    </a:cubicBezTo>
                    <a:lnTo>
                      <a:pt x="77134" y="2032"/>
                    </a:lnTo>
                    <a:close/>
                  </a:path>
                </a:pathLst>
              </a:custGeom>
              <a:grpFill/>
              <a:ln w="12700" cap="flat">
                <a:noFill/>
                <a:prstDash val="solid"/>
                <a:miter/>
              </a:ln>
            </p:spPr>
            <p:txBody>
              <a:bodyPr/>
              <a:lstStyle/>
              <a:p>
                <a:endParaRPr lang="en-US"/>
              </a:p>
            </p:txBody>
          </p:sp>
          <p:sp>
            <p:nvSpPr>
              <p:cNvPr id="173" name="Freeform 172">
                <a:extLst>
                  <a:ext uri="{FF2B5EF4-FFF2-40B4-BE49-F238E27FC236}">
                    <a16:creationId xmlns:a16="http://schemas.microsoft.com/office/drawing/2014/main" id="{E5C0D991-E5F4-0F7D-DC72-137CE2AB8B23}"/>
                  </a:ext>
                </a:extLst>
              </p:cNvPr>
              <p:cNvSpPr/>
              <p:nvPr/>
            </p:nvSpPr>
            <p:spPr>
              <a:xfrm>
                <a:off x="5572824" y="3358858"/>
                <a:ext cx="398534" cy="280601"/>
              </a:xfrm>
              <a:custGeom>
                <a:avLst/>
                <a:gdLst>
                  <a:gd name="csX0" fmla="*/ 458 w 398534"/>
                  <a:gd name="csY0" fmla="*/ 4080 h 280601"/>
                  <a:gd name="csX1" fmla="*/ 90523 w 398534"/>
                  <a:gd name="csY1" fmla="*/ 112067 h 280601"/>
                  <a:gd name="csX2" fmla="*/ 219608 w 398534"/>
                  <a:gd name="csY2" fmla="*/ 152033 h 280601"/>
                  <a:gd name="csX3" fmla="*/ 302579 w 398534"/>
                  <a:gd name="csY3" fmla="*/ 237414 h 280601"/>
                  <a:gd name="csX4" fmla="*/ 392501 w 398534"/>
                  <a:gd name="csY4" fmla="*/ 275419 h 280601"/>
                  <a:gd name="csX5" fmla="*/ 386271 w 398534"/>
                  <a:gd name="csY5" fmla="*/ 252379 h 280601"/>
                  <a:gd name="csX6" fmla="*/ 295716 w 398534"/>
                  <a:gd name="csY6" fmla="*/ 187270 h 280601"/>
                  <a:gd name="csX7" fmla="*/ 222752 w 398534"/>
                  <a:gd name="csY7" fmla="*/ 126053 h 280601"/>
                  <a:gd name="csX8" fmla="*/ 108375 w 398534"/>
                  <a:gd name="csY8" fmla="*/ 98111 h 280601"/>
                  <a:gd name="csX9" fmla="*/ 58627 w 398534"/>
                  <a:gd name="csY9" fmla="*/ 50677 h 280601"/>
                  <a:gd name="csX10" fmla="*/ 4871 w 398534"/>
                  <a:gd name="csY10" fmla="*/ 648 h 280601"/>
                  <a:gd name="csX11" fmla="*/ 458 w 398534"/>
                  <a:gd name="csY11" fmla="*/ 4051 h 280601"/>
                  <a:gd name="csX12" fmla="*/ 458 w 398534"/>
                  <a:gd name="csY12" fmla="*/ 4051 h 2806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398534" h="280601">
                    <a:moveTo>
                      <a:pt x="458" y="4080"/>
                    </a:moveTo>
                    <a:cubicBezTo>
                      <a:pt x="23616" y="41969"/>
                      <a:pt x="54301" y="85654"/>
                      <a:pt x="90523" y="112067"/>
                    </a:cubicBezTo>
                    <a:cubicBezTo>
                      <a:pt x="129110" y="140211"/>
                      <a:pt x="179983" y="126600"/>
                      <a:pt x="219608" y="152033"/>
                    </a:cubicBezTo>
                    <a:cubicBezTo>
                      <a:pt x="253005" y="173486"/>
                      <a:pt x="275326" y="209300"/>
                      <a:pt x="302579" y="237414"/>
                    </a:cubicBezTo>
                    <a:cubicBezTo>
                      <a:pt x="324238" y="259790"/>
                      <a:pt x="359566" y="293614"/>
                      <a:pt x="392501" y="275419"/>
                    </a:cubicBezTo>
                    <a:cubicBezTo>
                      <a:pt x="403604" y="269277"/>
                      <a:pt x="398124" y="252812"/>
                      <a:pt x="386271" y="252379"/>
                    </a:cubicBezTo>
                    <a:cubicBezTo>
                      <a:pt x="347713" y="250995"/>
                      <a:pt x="319825" y="213510"/>
                      <a:pt x="295716" y="187270"/>
                    </a:cubicBezTo>
                    <a:cubicBezTo>
                      <a:pt x="274317" y="163971"/>
                      <a:pt x="251591" y="140095"/>
                      <a:pt x="222752" y="126053"/>
                    </a:cubicBezTo>
                    <a:cubicBezTo>
                      <a:pt x="186732" y="108521"/>
                      <a:pt x="142521" y="118325"/>
                      <a:pt x="108375" y="98111"/>
                    </a:cubicBezTo>
                    <a:cubicBezTo>
                      <a:pt x="88851" y="86548"/>
                      <a:pt x="73941" y="66969"/>
                      <a:pt x="58627" y="50677"/>
                    </a:cubicBezTo>
                    <a:cubicBezTo>
                      <a:pt x="41612" y="32598"/>
                      <a:pt x="24424" y="15960"/>
                      <a:pt x="4871" y="648"/>
                    </a:cubicBezTo>
                    <a:cubicBezTo>
                      <a:pt x="2535" y="-1168"/>
                      <a:pt x="-1330" y="1110"/>
                      <a:pt x="458" y="4051"/>
                    </a:cubicBezTo>
                    <a:lnTo>
                      <a:pt x="458" y="4051"/>
                    </a:lnTo>
                    <a:close/>
                  </a:path>
                </a:pathLst>
              </a:custGeom>
              <a:grpFill/>
              <a:ln w="12700" cap="flat">
                <a:noFill/>
                <a:prstDash val="solid"/>
                <a:miter/>
              </a:ln>
            </p:spPr>
            <p:txBody>
              <a:bodyPr/>
              <a:lstStyle/>
              <a:p>
                <a:endParaRPr lang="en-US"/>
              </a:p>
            </p:txBody>
          </p:sp>
          <p:sp>
            <p:nvSpPr>
              <p:cNvPr id="174" name="Freeform 173">
                <a:extLst>
                  <a:ext uri="{FF2B5EF4-FFF2-40B4-BE49-F238E27FC236}">
                    <a16:creationId xmlns:a16="http://schemas.microsoft.com/office/drawing/2014/main" id="{64E61CD6-B922-5530-15DD-B65E6205B517}"/>
                  </a:ext>
                </a:extLst>
              </p:cNvPr>
              <p:cNvSpPr/>
              <p:nvPr/>
            </p:nvSpPr>
            <p:spPr>
              <a:xfrm>
                <a:off x="5575183" y="3473551"/>
                <a:ext cx="92768" cy="112970"/>
              </a:xfrm>
              <a:custGeom>
                <a:avLst/>
                <a:gdLst>
                  <a:gd name="csX0" fmla="*/ 9837 w 92768"/>
                  <a:gd name="csY0" fmla="*/ 110985 h 112970"/>
                  <a:gd name="csX1" fmla="*/ 31784 w 92768"/>
                  <a:gd name="csY1" fmla="*/ 48500 h 112970"/>
                  <a:gd name="csX2" fmla="*/ 55433 w 92768"/>
                  <a:gd name="csY2" fmla="*/ 23903 h 112970"/>
                  <a:gd name="csX3" fmla="*/ 90184 w 92768"/>
                  <a:gd name="csY3" fmla="*/ 11533 h 112970"/>
                  <a:gd name="csX4" fmla="*/ 88944 w 92768"/>
                  <a:gd name="csY4" fmla="*/ 1989 h 112970"/>
                  <a:gd name="csX5" fmla="*/ 4964 w 92768"/>
                  <a:gd name="csY5" fmla="*/ 111649 h 112970"/>
                  <a:gd name="csX6" fmla="*/ 9866 w 92768"/>
                  <a:gd name="csY6" fmla="*/ 111014 h 112970"/>
                  <a:gd name="csX7" fmla="*/ 9866 w 92768"/>
                  <a:gd name="csY7" fmla="*/ 111014 h 11297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92768" h="112970">
                    <a:moveTo>
                      <a:pt x="9837" y="110985"/>
                    </a:moveTo>
                    <a:cubicBezTo>
                      <a:pt x="18633" y="90138"/>
                      <a:pt x="18864" y="68194"/>
                      <a:pt x="31784" y="48500"/>
                    </a:cubicBezTo>
                    <a:cubicBezTo>
                      <a:pt x="37985" y="39071"/>
                      <a:pt x="45944" y="30103"/>
                      <a:pt x="55433" y="23903"/>
                    </a:cubicBezTo>
                    <a:cubicBezTo>
                      <a:pt x="66363" y="16723"/>
                      <a:pt x="78533" y="16493"/>
                      <a:pt x="90184" y="11533"/>
                    </a:cubicBezTo>
                    <a:cubicBezTo>
                      <a:pt x="94596" y="9659"/>
                      <a:pt x="92808" y="3200"/>
                      <a:pt x="88944" y="1989"/>
                    </a:cubicBezTo>
                    <a:cubicBezTo>
                      <a:pt x="38446" y="-13756"/>
                      <a:pt x="-17070" y="67819"/>
                      <a:pt x="4964" y="111649"/>
                    </a:cubicBezTo>
                    <a:cubicBezTo>
                      <a:pt x="6117" y="113956"/>
                      <a:pt x="9059" y="112917"/>
                      <a:pt x="9866" y="111014"/>
                    </a:cubicBezTo>
                    <a:lnTo>
                      <a:pt x="9866" y="111014"/>
                    </a:lnTo>
                    <a:close/>
                  </a:path>
                </a:pathLst>
              </a:custGeom>
              <a:grpFill/>
              <a:ln w="12700" cap="flat">
                <a:noFill/>
                <a:prstDash val="solid"/>
                <a:miter/>
              </a:ln>
            </p:spPr>
            <p:txBody>
              <a:bodyPr/>
              <a:lstStyle/>
              <a:p>
                <a:endParaRPr lang="en-US"/>
              </a:p>
            </p:txBody>
          </p:sp>
          <p:sp>
            <p:nvSpPr>
              <p:cNvPr id="175" name="Freeform 174">
                <a:extLst>
                  <a:ext uri="{FF2B5EF4-FFF2-40B4-BE49-F238E27FC236}">
                    <a16:creationId xmlns:a16="http://schemas.microsoft.com/office/drawing/2014/main" id="{95D6D185-9FFB-DB10-15CF-2BC0D03903D9}"/>
                  </a:ext>
                </a:extLst>
              </p:cNvPr>
              <p:cNvSpPr/>
              <p:nvPr/>
            </p:nvSpPr>
            <p:spPr>
              <a:xfrm>
                <a:off x="5826278" y="3394112"/>
                <a:ext cx="75616" cy="158472"/>
              </a:xfrm>
              <a:custGeom>
                <a:avLst/>
                <a:gdLst>
                  <a:gd name="csX0" fmla="*/ 7165 w 75616"/>
                  <a:gd name="csY0" fmla="*/ 3630 h 158472"/>
                  <a:gd name="csX1" fmla="*/ 64498 w 75616"/>
                  <a:gd name="csY1" fmla="*/ 158158 h 158472"/>
                  <a:gd name="csX2" fmla="*/ 73294 w 75616"/>
                  <a:gd name="csY2" fmla="*/ 143048 h 158472"/>
                  <a:gd name="csX3" fmla="*/ 25507 w 75616"/>
                  <a:gd name="csY3" fmla="*/ 73959 h 158472"/>
                  <a:gd name="csX4" fmla="*/ 16999 w 75616"/>
                  <a:gd name="csY4" fmla="*/ 3630 h 158472"/>
                  <a:gd name="csX5" fmla="*/ 7165 w 75616"/>
                  <a:gd name="csY5" fmla="*/ 3630 h 158472"/>
                  <a:gd name="csX6" fmla="*/ 7165 w 75616"/>
                  <a:gd name="csY6" fmla="*/ 3630 h 158472"/>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75616" h="158472">
                    <a:moveTo>
                      <a:pt x="7165" y="3630"/>
                    </a:moveTo>
                    <a:cubicBezTo>
                      <a:pt x="-4630" y="64357"/>
                      <a:pt x="-11033" y="139588"/>
                      <a:pt x="64498" y="158158"/>
                    </a:cubicBezTo>
                    <a:cubicBezTo>
                      <a:pt x="73755" y="160436"/>
                      <a:pt x="78889" y="149824"/>
                      <a:pt x="73294" y="143048"/>
                    </a:cubicBezTo>
                    <a:cubicBezTo>
                      <a:pt x="53856" y="119519"/>
                      <a:pt x="29198" y="107264"/>
                      <a:pt x="25507" y="73959"/>
                    </a:cubicBezTo>
                    <a:cubicBezTo>
                      <a:pt x="22854" y="50141"/>
                      <a:pt x="26286" y="26295"/>
                      <a:pt x="16999" y="3630"/>
                    </a:cubicBezTo>
                    <a:cubicBezTo>
                      <a:pt x="15298" y="-493"/>
                      <a:pt x="8232" y="-1877"/>
                      <a:pt x="7165" y="3630"/>
                    </a:cubicBezTo>
                    <a:lnTo>
                      <a:pt x="7165" y="3630"/>
                    </a:lnTo>
                    <a:close/>
                  </a:path>
                </a:pathLst>
              </a:custGeom>
              <a:grpFill/>
              <a:ln w="12700" cap="flat">
                <a:noFill/>
                <a:prstDash val="solid"/>
                <a:miter/>
              </a:ln>
            </p:spPr>
            <p:txBody>
              <a:bodyPr/>
              <a:lstStyle/>
              <a:p>
                <a:endParaRPr lang="en-US"/>
              </a:p>
            </p:txBody>
          </p:sp>
          <p:sp>
            <p:nvSpPr>
              <p:cNvPr id="176" name="Freeform 175">
                <a:extLst>
                  <a:ext uri="{FF2B5EF4-FFF2-40B4-BE49-F238E27FC236}">
                    <a16:creationId xmlns:a16="http://schemas.microsoft.com/office/drawing/2014/main" id="{FC180D5F-CE68-18A0-C3A8-597893C9635B}"/>
                  </a:ext>
                </a:extLst>
              </p:cNvPr>
              <p:cNvSpPr/>
              <p:nvPr/>
            </p:nvSpPr>
            <p:spPr>
              <a:xfrm>
                <a:off x="5917828" y="3476853"/>
                <a:ext cx="511089" cy="232671"/>
              </a:xfrm>
              <a:custGeom>
                <a:avLst/>
                <a:gdLst>
                  <a:gd name="csX0" fmla="*/ 5738 w 511089"/>
                  <a:gd name="csY0" fmla="*/ 230983 h 232671"/>
                  <a:gd name="csX1" fmla="*/ 38557 w 511089"/>
                  <a:gd name="csY1" fmla="*/ 157453 h 232671"/>
                  <a:gd name="csX2" fmla="*/ 111752 w 511089"/>
                  <a:gd name="csY2" fmla="*/ 114489 h 232671"/>
                  <a:gd name="csX3" fmla="*/ 264485 w 511089"/>
                  <a:gd name="csY3" fmla="*/ 48399 h 232671"/>
                  <a:gd name="csX4" fmla="*/ 414306 w 511089"/>
                  <a:gd name="csY4" fmla="*/ 45313 h 232671"/>
                  <a:gd name="csX5" fmla="*/ 450903 w 511089"/>
                  <a:gd name="csY5" fmla="*/ 59385 h 232671"/>
                  <a:gd name="csX6" fmla="*/ 470398 w 511089"/>
                  <a:gd name="csY6" fmla="*/ 99495 h 232671"/>
                  <a:gd name="csX7" fmla="*/ 466995 w 511089"/>
                  <a:gd name="csY7" fmla="*/ 171554 h 232671"/>
                  <a:gd name="csX8" fmla="*/ 484472 w 511089"/>
                  <a:gd name="csY8" fmla="*/ 176167 h 232671"/>
                  <a:gd name="csX9" fmla="*/ 510975 w 511089"/>
                  <a:gd name="csY9" fmla="*/ 86461 h 232671"/>
                  <a:gd name="csX10" fmla="*/ 470485 w 511089"/>
                  <a:gd name="csY10" fmla="*/ 25907 h 232671"/>
                  <a:gd name="csX11" fmla="*/ 286028 w 511089"/>
                  <a:gd name="csY11" fmla="*/ 8087 h 232671"/>
                  <a:gd name="csX12" fmla="*/ 93987 w 511089"/>
                  <a:gd name="csY12" fmla="*/ 93756 h 232671"/>
                  <a:gd name="csX13" fmla="*/ 16293 w 511089"/>
                  <a:gd name="csY13" fmla="*/ 147534 h 232671"/>
                  <a:gd name="csX14" fmla="*/ 1268 w 511089"/>
                  <a:gd name="csY14" fmla="*/ 230406 h 232671"/>
                  <a:gd name="csX15" fmla="*/ 5767 w 511089"/>
                  <a:gd name="csY15" fmla="*/ 231012 h 232671"/>
                  <a:gd name="csX16" fmla="*/ 5767 w 511089"/>
                  <a:gd name="csY16" fmla="*/ 231012 h 232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511089" h="232671">
                    <a:moveTo>
                      <a:pt x="5738" y="230983"/>
                    </a:moveTo>
                    <a:cubicBezTo>
                      <a:pt x="11448" y="205723"/>
                      <a:pt x="19177" y="175764"/>
                      <a:pt x="38557" y="157453"/>
                    </a:cubicBezTo>
                    <a:cubicBezTo>
                      <a:pt x="58428" y="138653"/>
                      <a:pt x="87930" y="127580"/>
                      <a:pt x="111752" y="114489"/>
                    </a:cubicBezTo>
                    <a:cubicBezTo>
                      <a:pt x="160779" y="87528"/>
                      <a:pt x="210180" y="62960"/>
                      <a:pt x="264485" y="48399"/>
                    </a:cubicBezTo>
                    <a:cubicBezTo>
                      <a:pt x="312705" y="35452"/>
                      <a:pt x="365740" y="31991"/>
                      <a:pt x="414306" y="45313"/>
                    </a:cubicBezTo>
                    <a:cubicBezTo>
                      <a:pt x="426937" y="48774"/>
                      <a:pt x="439252" y="53387"/>
                      <a:pt x="450903" y="59385"/>
                    </a:cubicBezTo>
                    <a:cubicBezTo>
                      <a:pt x="469129" y="68785"/>
                      <a:pt x="473484" y="79743"/>
                      <a:pt x="470398" y="99495"/>
                    </a:cubicBezTo>
                    <a:cubicBezTo>
                      <a:pt x="466678" y="123284"/>
                      <a:pt x="458228" y="148140"/>
                      <a:pt x="466995" y="171554"/>
                    </a:cubicBezTo>
                    <a:cubicBezTo>
                      <a:pt x="469533" y="178359"/>
                      <a:pt x="478819" y="182540"/>
                      <a:pt x="484472" y="176167"/>
                    </a:cubicBezTo>
                    <a:cubicBezTo>
                      <a:pt x="504025" y="154080"/>
                      <a:pt x="509389" y="115210"/>
                      <a:pt x="510975" y="86461"/>
                    </a:cubicBezTo>
                    <a:cubicBezTo>
                      <a:pt x="512648" y="56473"/>
                      <a:pt x="495777" y="38912"/>
                      <a:pt x="470485" y="25907"/>
                    </a:cubicBezTo>
                    <a:cubicBezTo>
                      <a:pt x="413325" y="-3505"/>
                      <a:pt x="347831" y="-5494"/>
                      <a:pt x="286028" y="8087"/>
                    </a:cubicBezTo>
                    <a:cubicBezTo>
                      <a:pt x="217419" y="23139"/>
                      <a:pt x="154434" y="59298"/>
                      <a:pt x="93987" y="93756"/>
                    </a:cubicBezTo>
                    <a:cubicBezTo>
                      <a:pt x="67858" y="108635"/>
                      <a:pt x="35154" y="123111"/>
                      <a:pt x="16293" y="147534"/>
                    </a:cubicBezTo>
                    <a:cubicBezTo>
                      <a:pt x="-2798" y="172217"/>
                      <a:pt x="-780" y="201081"/>
                      <a:pt x="1268" y="230406"/>
                    </a:cubicBezTo>
                    <a:cubicBezTo>
                      <a:pt x="1441" y="232857"/>
                      <a:pt x="5161" y="233694"/>
                      <a:pt x="5767" y="231012"/>
                    </a:cubicBezTo>
                    <a:lnTo>
                      <a:pt x="5767" y="231012"/>
                    </a:lnTo>
                    <a:close/>
                  </a:path>
                </a:pathLst>
              </a:custGeom>
              <a:grpFill/>
              <a:ln w="12700" cap="flat">
                <a:noFill/>
                <a:prstDash val="solid"/>
                <a:miter/>
              </a:ln>
            </p:spPr>
            <p:txBody>
              <a:bodyPr/>
              <a:lstStyle/>
              <a:p>
                <a:endParaRPr lang="en-US"/>
              </a:p>
            </p:txBody>
          </p:sp>
          <p:sp>
            <p:nvSpPr>
              <p:cNvPr id="177" name="Freeform 176">
                <a:extLst>
                  <a:ext uri="{FF2B5EF4-FFF2-40B4-BE49-F238E27FC236}">
                    <a16:creationId xmlns:a16="http://schemas.microsoft.com/office/drawing/2014/main" id="{80FF1056-59D5-ED43-EB52-E83E79DB5274}"/>
                  </a:ext>
                </a:extLst>
              </p:cNvPr>
              <p:cNvSpPr/>
              <p:nvPr/>
            </p:nvSpPr>
            <p:spPr>
              <a:xfrm>
                <a:off x="6280386" y="3346298"/>
                <a:ext cx="57769" cy="145772"/>
              </a:xfrm>
              <a:custGeom>
                <a:avLst/>
                <a:gdLst>
                  <a:gd name="csX0" fmla="*/ 7191 w 57769"/>
                  <a:gd name="csY0" fmla="*/ 3895 h 145772"/>
                  <a:gd name="csX1" fmla="*/ 2432 w 57769"/>
                  <a:gd name="csY1" fmla="*/ 90689 h 145772"/>
                  <a:gd name="csX2" fmla="*/ 42836 w 57769"/>
                  <a:gd name="csY2" fmla="*/ 144467 h 145772"/>
                  <a:gd name="csX3" fmla="*/ 56275 w 57769"/>
                  <a:gd name="csY3" fmla="*/ 131030 h 145772"/>
                  <a:gd name="csX4" fmla="*/ 21668 w 57769"/>
                  <a:gd name="csY4" fmla="*/ 67996 h 145772"/>
                  <a:gd name="csX5" fmla="*/ 14977 w 57769"/>
                  <a:gd name="csY5" fmla="*/ 2828 h 145772"/>
                  <a:gd name="csX6" fmla="*/ 7219 w 57769"/>
                  <a:gd name="csY6" fmla="*/ 3866 h 145772"/>
                  <a:gd name="csX7" fmla="*/ 7219 w 57769"/>
                  <a:gd name="csY7" fmla="*/ 3866 h 1457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57769" h="145772">
                    <a:moveTo>
                      <a:pt x="7191" y="3895"/>
                    </a:moveTo>
                    <a:cubicBezTo>
                      <a:pt x="6700" y="32788"/>
                      <a:pt x="-4922" y="61710"/>
                      <a:pt x="2432" y="90689"/>
                    </a:cubicBezTo>
                    <a:cubicBezTo>
                      <a:pt x="7969" y="112546"/>
                      <a:pt x="23715" y="132904"/>
                      <a:pt x="42836" y="144467"/>
                    </a:cubicBezTo>
                    <a:cubicBezTo>
                      <a:pt x="50998" y="149398"/>
                      <a:pt x="61755" y="139363"/>
                      <a:pt x="56275" y="131030"/>
                    </a:cubicBezTo>
                    <a:cubicBezTo>
                      <a:pt x="41913" y="109317"/>
                      <a:pt x="24840" y="95879"/>
                      <a:pt x="21668" y="67996"/>
                    </a:cubicBezTo>
                    <a:cubicBezTo>
                      <a:pt x="19159" y="46052"/>
                      <a:pt x="19649" y="24599"/>
                      <a:pt x="14977" y="2828"/>
                    </a:cubicBezTo>
                    <a:cubicBezTo>
                      <a:pt x="14025" y="-1612"/>
                      <a:pt x="7277" y="-488"/>
                      <a:pt x="7219" y="3866"/>
                    </a:cubicBezTo>
                    <a:lnTo>
                      <a:pt x="7219" y="3866"/>
                    </a:lnTo>
                    <a:close/>
                  </a:path>
                </a:pathLst>
              </a:custGeom>
              <a:grpFill/>
              <a:ln w="12700" cap="flat">
                <a:noFill/>
                <a:prstDash val="solid"/>
                <a:miter/>
              </a:ln>
            </p:spPr>
            <p:txBody>
              <a:bodyPr/>
              <a:lstStyle/>
              <a:p>
                <a:endParaRPr lang="en-US"/>
              </a:p>
            </p:txBody>
          </p:sp>
          <p:sp>
            <p:nvSpPr>
              <p:cNvPr id="178" name="Freeform 177">
                <a:extLst>
                  <a:ext uri="{FF2B5EF4-FFF2-40B4-BE49-F238E27FC236}">
                    <a16:creationId xmlns:a16="http://schemas.microsoft.com/office/drawing/2014/main" id="{0C0BFD98-6F77-F51D-CF83-C22D6845B478}"/>
                  </a:ext>
                </a:extLst>
              </p:cNvPr>
              <p:cNvSpPr/>
              <p:nvPr/>
            </p:nvSpPr>
            <p:spPr>
              <a:xfrm>
                <a:off x="5779408" y="3236630"/>
                <a:ext cx="140112" cy="46051"/>
              </a:xfrm>
              <a:custGeom>
                <a:avLst/>
                <a:gdLst>
                  <a:gd name="csX0" fmla="*/ 3883 w 140112"/>
                  <a:gd name="csY0" fmla="*/ 46031 h 46051"/>
                  <a:gd name="csX1" fmla="*/ 69175 w 140112"/>
                  <a:gd name="csY1" fmla="*/ 24491 h 46051"/>
                  <a:gd name="csX2" fmla="*/ 136630 w 140112"/>
                  <a:gd name="csY2" fmla="*/ 10477 h 46051"/>
                  <a:gd name="csX3" fmla="*/ 135333 w 140112"/>
                  <a:gd name="csY3" fmla="*/ 961 h 46051"/>
                  <a:gd name="csX4" fmla="*/ 912 w 140112"/>
                  <a:gd name="csY4" fmla="*/ 40898 h 46051"/>
                  <a:gd name="csX5" fmla="*/ 3883 w 140112"/>
                  <a:gd name="csY5" fmla="*/ 46002 h 46051"/>
                  <a:gd name="csX6" fmla="*/ 3883 w 140112"/>
                  <a:gd name="csY6" fmla="*/ 46002 h 4605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40112" h="46051">
                    <a:moveTo>
                      <a:pt x="3883" y="46031"/>
                    </a:moveTo>
                    <a:cubicBezTo>
                      <a:pt x="26262" y="42253"/>
                      <a:pt x="47142" y="30402"/>
                      <a:pt x="69175" y="24491"/>
                    </a:cubicBezTo>
                    <a:cubicBezTo>
                      <a:pt x="91439" y="18522"/>
                      <a:pt x="114338" y="16273"/>
                      <a:pt x="136630" y="10477"/>
                    </a:cubicBezTo>
                    <a:cubicBezTo>
                      <a:pt x="142312" y="9006"/>
                      <a:pt x="140437" y="1596"/>
                      <a:pt x="135333" y="961"/>
                    </a:cubicBezTo>
                    <a:cubicBezTo>
                      <a:pt x="94554" y="-4027"/>
                      <a:pt x="30357" y="10563"/>
                      <a:pt x="912" y="40898"/>
                    </a:cubicBezTo>
                    <a:cubicBezTo>
                      <a:pt x="-1366" y="43234"/>
                      <a:pt x="999" y="46492"/>
                      <a:pt x="3883" y="46002"/>
                    </a:cubicBezTo>
                    <a:lnTo>
                      <a:pt x="3883" y="46002"/>
                    </a:lnTo>
                    <a:close/>
                  </a:path>
                </a:pathLst>
              </a:custGeom>
              <a:grpFill/>
              <a:ln w="12700" cap="flat">
                <a:noFill/>
                <a:prstDash val="solid"/>
                <a:miter/>
              </a:ln>
            </p:spPr>
            <p:txBody>
              <a:bodyPr/>
              <a:lstStyle/>
              <a:p>
                <a:endParaRPr lang="en-US"/>
              </a:p>
            </p:txBody>
          </p:sp>
          <p:sp>
            <p:nvSpPr>
              <p:cNvPr id="179" name="Freeform 178">
                <a:extLst>
                  <a:ext uri="{FF2B5EF4-FFF2-40B4-BE49-F238E27FC236}">
                    <a16:creationId xmlns:a16="http://schemas.microsoft.com/office/drawing/2014/main" id="{B4E5A3BB-42D5-11A2-AD02-1EF5FFB219EE}"/>
                  </a:ext>
                </a:extLst>
              </p:cNvPr>
              <p:cNvSpPr/>
              <p:nvPr/>
            </p:nvSpPr>
            <p:spPr>
              <a:xfrm>
                <a:off x="5848403" y="3151008"/>
                <a:ext cx="445311" cy="220581"/>
              </a:xfrm>
              <a:custGeom>
                <a:avLst/>
                <a:gdLst>
                  <a:gd name="csX0" fmla="*/ 7 w 445311"/>
                  <a:gd name="csY0" fmla="*/ 5009 h 220581"/>
                  <a:gd name="csX1" fmla="*/ 141926 w 445311"/>
                  <a:gd name="csY1" fmla="*/ 139784 h 220581"/>
                  <a:gd name="csX2" fmla="*/ 290218 w 445311"/>
                  <a:gd name="csY2" fmla="*/ 162276 h 220581"/>
                  <a:gd name="csX3" fmla="*/ 427753 w 445311"/>
                  <a:gd name="csY3" fmla="*/ 219744 h 220581"/>
                  <a:gd name="csX4" fmla="*/ 438856 w 445311"/>
                  <a:gd name="csY4" fmla="*/ 193418 h 220581"/>
                  <a:gd name="csX5" fmla="*/ 330131 w 445311"/>
                  <a:gd name="csY5" fmla="*/ 143706 h 220581"/>
                  <a:gd name="csX6" fmla="*/ 210506 w 445311"/>
                  <a:gd name="csY6" fmla="*/ 113804 h 220581"/>
                  <a:gd name="csX7" fmla="*/ 78537 w 445311"/>
                  <a:gd name="csY7" fmla="*/ 96070 h 220581"/>
                  <a:gd name="csX8" fmla="*/ 10274 w 445311"/>
                  <a:gd name="csY8" fmla="*/ 3625 h 220581"/>
                  <a:gd name="csX9" fmla="*/ 7 w 445311"/>
                  <a:gd name="csY9" fmla="*/ 5009 h 220581"/>
                  <a:gd name="csX10" fmla="*/ 7 w 445311"/>
                  <a:gd name="csY10" fmla="*/ 5009 h 2205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445311" h="220581">
                    <a:moveTo>
                      <a:pt x="7" y="5009"/>
                    </a:moveTo>
                    <a:cubicBezTo>
                      <a:pt x="3727" y="85315"/>
                      <a:pt x="65155" y="135113"/>
                      <a:pt x="141926" y="139784"/>
                    </a:cubicBezTo>
                    <a:cubicBezTo>
                      <a:pt x="193058" y="142898"/>
                      <a:pt x="241018" y="146532"/>
                      <a:pt x="290218" y="162276"/>
                    </a:cubicBezTo>
                    <a:cubicBezTo>
                      <a:pt x="337860" y="177501"/>
                      <a:pt x="380802" y="203769"/>
                      <a:pt x="427753" y="219744"/>
                    </a:cubicBezTo>
                    <a:cubicBezTo>
                      <a:pt x="443932" y="225252"/>
                      <a:pt x="451747" y="202126"/>
                      <a:pt x="438856" y="193418"/>
                    </a:cubicBezTo>
                    <a:cubicBezTo>
                      <a:pt x="406671" y="171705"/>
                      <a:pt x="366469" y="157258"/>
                      <a:pt x="330131" y="143706"/>
                    </a:cubicBezTo>
                    <a:cubicBezTo>
                      <a:pt x="291487" y="129288"/>
                      <a:pt x="251573" y="118446"/>
                      <a:pt x="210506" y="113804"/>
                    </a:cubicBezTo>
                    <a:cubicBezTo>
                      <a:pt x="167218" y="108902"/>
                      <a:pt x="118104" y="118014"/>
                      <a:pt x="78537" y="96070"/>
                    </a:cubicBezTo>
                    <a:cubicBezTo>
                      <a:pt x="43122" y="76433"/>
                      <a:pt x="23684" y="40245"/>
                      <a:pt x="10274" y="3625"/>
                    </a:cubicBezTo>
                    <a:cubicBezTo>
                      <a:pt x="8370" y="-1566"/>
                      <a:pt x="-281" y="-1249"/>
                      <a:pt x="7" y="5009"/>
                    </a:cubicBezTo>
                    <a:lnTo>
                      <a:pt x="7" y="5009"/>
                    </a:lnTo>
                    <a:close/>
                  </a:path>
                </a:pathLst>
              </a:custGeom>
              <a:grpFill/>
              <a:ln w="12700" cap="flat">
                <a:noFill/>
                <a:prstDash val="solid"/>
                <a:miter/>
              </a:ln>
            </p:spPr>
            <p:txBody>
              <a:bodyPr/>
              <a:lstStyle/>
              <a:p>
                <a:endParaRPr lang="en-US"/>
              </a:p>
            </p:txBody>
          </p:sp>
          <p:sp>
            <p:nvSpPr>
              <p:cNvPr id="180" name="Freeform 179">
                <a:extLst>
                  <a:ext uri="{FF2B5EF4-FFF2-40B4-BE49-F238E27FC236}">
                    <a16:creationId xmlns:a16="http://schemas.microsoft.com/office/drawing/2014/main" id="{77BABD31-4DD4-6F07-145E-0924FAC48883}"/>
                  </a:ext>
                </a:extLst>
              </p:cNvPr>
              <p:cNvSpPr/>
              <p:nvPr/>
            </p:nvSpPr>
            <p:spPr>
              <a:xfrm>
                <a:off x="6283926" y="3019080"/>
                <a:ext cx="609395" cy="441312"/>
              </a:xfrm>
              <a:custGeom>
                <a:avLst/>
                <a:gdLst>
                  <a:gd name="csX0" fmla="*/ 5266 w 609395"/>
                  <a:gd name="csY0" fmla="*/ 320646 h 441312"/>
                  <a:gd name="csX1" fmla="*/ 100609 w 609395"/>
                  <a:gd name="csY1" fmla="*/ 243368 h 441312"/>
                  <a:gd name="csX2" fmla="*/ 222599 w 609395"/>
                  <a:gd name="csY2" fmla="*/ 184804 h 441312"/>
                  <a:gd name="csX3" fmla="*/ 327488 w 609395"/>
                  <a:gd name="csY3" fmla="*/ 122750 h 441312"/>
                  <a:gd name="csX4" fmla="*/ 371815 w 609395"/>
                  <a:gd name="csY4" fmla="*/ 76556 h 441312"/>
                  <a:gd name="csX5" fmla="*/ 425542 w 609395"/>
                  <a:gd name="csY5" fmla="*/ 33217 h 441312"/>
                  <a:gd name="csX6" fmla="*/ 499573 w 609395"/>
                  <a:gd name="csY6" fmla="*/ 49307 h 441312"/>
                  <a:gd name="csX7" fmla="*/ 549552 w 609395"/>
                  <a:gd name="csY7" fmla="*/ 84198 h 441312"/>
                  <a:gd name="csX8" fmla="*/ 562068 w 609395"/>
                  <a:gd name="csY8" fmla="*/ 199654 h 441312"/>
                  <a:gd name="csX9" fmla="*/ 570720 w 609395"/>
                  <a:gd name="csY9" fmla="*/ 234660 h 441312"/>
                  <a:gd name="csX10" fmla="*/ 556271 w 609395"/>
                  <a:gd name="csY10" fmla="*/ 258189 h 441312"/>
                  <a:gd name="csX11" fmla="*/ 521779 w 609395"/>
                  <a:gd name="csY11" fmla="*/ 323530 h 441312"/>
                  <a:gd name="csX12" fmla="*/ 506379 w 609395"/>
                  <a:gd name="csY12" fmla="*/ 435180 h 441312"/>
                  <a:gd name="csX13" fmla="*/ 527951 w 609395"/>
                  <a:gd name="csY13" fmla="*/ 435180 h 441312"/>
                  <a:gd name="csX14" fmla="*/ 538333 w 609395"/>
                  <a:gd name="csY14" fmla="*/ 384285 h 441312"/>
                  <a:gd name="csX15" fmla="*/ 559444 w 609395"/>
                  <a:gd name="csY15" fmla="*/ 324366 h 441312"/>
                  <a:gd name="csX16" fmla="*/ 588139 w 609395"/>
                  <a:gd name="csY16" fmla="*/ 271453 h 441312"/>
                  <a:gd name="csX17" fmla="*/ 609249 w 609395"/>
                  <a:gd name="csY17" fmla="*/ 227566 h 441312"/>
                  <a:gd name="csX18" fmla="*/ 597425 w 609395"/>
                  <a:gd name="csY18" fmla="*/ 192618 h 441312"/>
                  <a:gd name="csX19" fmla="*/ 587504 w 609395"/>
                  <a:gd name="csY19" fmla="*/ 133419 h 441312"/>
                  <a:gd name="csX20" fmla="*/ 564433 w 609395"/>
                  <a:gd name="csY20" fmla="*/ 49913 h 441312"/>
                  <a:gd name="csX21" fmla="*/ 478636 w 609395"/>
                  <a:gd name="csY21" fmla="*/ 6977 h 441312"/>
                  <a:gd name="csX22" fmla="*/ 381418 w 609395"/>
                  <a:gd name="csY22" fmla="*/ 18655 h 441312"/>
                  <a:gd name="csX23" fmla="*/ 305484 w 609395"/>
                  <a:gd name="csY23" fmla="*/ 100663 h 441312"/>
                  <a:gd name="csX24" fmla="*/ 204719 w 609395"/>
                  <a:gd name="csY24" fmla="*/ 164734 h 441312"/>
                  <a:gd name="csX25" fmla="*/ 89910 w 609395"/>
                  <a:gd name="csY25" fmla="*/ 225000 h 441312"/>
                  <a:gd name="csX26" fmla="*/ 1200 w 609395"/>
                  <a:gd name="csY26" fmla="*/ 313582 h 441312"/>
                  <a:gd name="csX27" fmla="*/ 5295 w 609395"/>
                  <a:gd name="csY27" fmla="*/ 320617 h 441312"/>
                  <a:gd name="csX28" fmla="*/ 5295 w 609395"/>
                  <a:gd name="csY28" fmla="*/ 320617 h 4413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609395" h="441312">
                    <a:moveTo>
                      <a:pt x="5266" y="320646"/>
                    </a:moveTo>
                    <a:cubicBezTo>
                      <a:pt x="43680" y="305046"/>
                      <a:pt x="66953" y="266609"/>
                      <a:pt x="100609" y="243368"/>
                    </a:cubicBezTo>
                    <a:cubicBezTo>
                      <a:pt x="138158" y="217416"/>
                      <a:pt x="180869" y="202364"/>
                      <a:pt x="222599" y="184804"/>
                    </a:cubicBezTo>
                    <a:cubicBezTo>
                      <a:pt x="260639" y="168800"/>
                      <a:pt x="296313" y="150230"/>
                      <a:pt x="327488" y="122750"/>
                    </a:cubicBezTo>
                    <a:cubicBezTo>
                      <a:pt x="343494" y="108650"/>
                      <a:pt x="357943" y="92733"/>
                      <a:pt x="371815" y="76556"/>
                    </a:cubicBezTo>
                    <a:cubicBezTo>
                      <a:pt x="387128" y="58708"/>
                      <a:pt x="400884" y="37744"/>
                      <a:pt x="425542" y="33217"/>
                    </a:cubicBezTo>
                    <a:cubicBezTo>
                      <a:pt x="450286" y="28690"/>
                      <a:pt x="476963" y="40138"/>
                      <a:pt x="499573" y="49307"/>
                    </a:cubicBezTo>
                    <a:cubicBezTo>
                      <a:pt x="517655" y="56631"/>
                      <a:pt x="539660" y="66176"/>
                      <a:pt x="549552" y="84198"/>
                    </a:cubicBezTo>
                    <a:cubicBezTo>
                      <a:pt x="568614" y="118944"/>
                      <a:pt x="542630" y="162860"/>
                      <a:pt x="562068" y="199654"/>
                    </a:cubicBezTo>
                    <a:cubicBezTo>
                      <a:pt x="568730" y="212255"/>
                      <a:pt x="576603" y="219752"/>
                      <a:pt x="570720" y="234660"/>
                    </a:cubicBezTo>
                    <a:cubicBezTo>
                      <a:pt x="567692" y="242359"/>
                      <a:pt x="560539" y="251096"/>
                      <a:pt x="556271" y="258189"/>
                    </a:cubicBezTo>
                    <a:cubicBezTo>
                      <a:pt x="543582" y="279325"/>
                      <a:pt x="531613" y="300894"/>
                      <a:pt x="521779" y="323530"/>
                    </a:cubicBezTo>
                    <a:cubicBezTo>
                      <a:pt x="507908" y="355479"/>
                      <a:pt x="489941" y="401760"/>
                      <a:pt x="506379" y="435180"/>
                    </a:cubicBezTo>
                    <a:cubicBezTo>
                      <a:pt x="510244" y="443051"/>
                      <a:pt x="524288" y="443657"/>
                      <a:pt x="527951" y="435180"/>
                    </a:cubicBezTo>
                    <a:cubicBezTo>
                      <a:pt x="535074" y="418801"/>
                      <a:pt x="534526" y="401731"/>
                      <a:pt x="538333" y="384285"/>
                    </a:cubicBezTo>
                    <a:cubicBezTo>
                      <a:pt x="542832" y="363582"/>
                      <a:pt x="550446" y="343484"/>
                      <a:pt x="559444" y="324366"/>
                    </a:cubicBezTo>
                    <a:cubicBezTo>
                      <a:pt x="567980" y="306200"/>
                      <a:pt x="577930" y="288697"/>
                      <a:pt x="588139" y="271453"/>
                    </a:cubicBezTo>
                    <a:cubicBezTo>
                      <a:pt x="596069" y="258016"/>
                      <a:pt x="607807" y="243685"/>
                      <a:pt x="609249" y="227566"/>
                    </a:cubicBezTo>
                    <a:cubicBezTo>
                      <a:pt x="610432" y="214331"/>
                      <a:pt x="604289" y="203402"/>
                      <a:pt x="597425" y="192618"/>
                    </a:cubicBezTo>
                    <a:cubicBezTo>
                      <a:pt x="585284" y="173500"/>
                      <a:pt x="585860" y="155248"/>
                      <a:pt x="587504" y="133419"/>
                    </a:cubicBezTo>
                    <a:cubicBezTo>
                      <a:pt x="589840" y="102508"/>
                      <a:pt x="587764" y="72808"/>
                      <a:pt x="564433" y="49913"/>
                    </a:cubicBezTo>
                    <a:cubicBezTo>
                      <a:pt x="541967" y="27854"/>
                      <a:pt x="508225" y="15974"/>
                      <a:pt x="478636" y="6977"/>
                    </a:cubicBezTo>
                    <a:cubicBezTo>
                      <a:pt x="445239" y="-3173"/>
                      <a:pt x="409738" y="-4557"/>
                      <a:pt x="381418" y="18655"/>
                    </a:cubicBezTo>
                    <a:cubicBezTo>
                      <a:pt x="352896" y="42041"/>
                      <a:pt x="332449" y="75259"/>
                      <a:pt x="305484" y="100663"/>
                    </a:cubicBezTo>
                    <a:cubicBezTo>
                      <a:pt x="275837" y="128604"/>
                      <a:pt x="241662" y="148097"/>
                      <a:pt x="204719" y="164734"/>
                    </a:cubicBezTo>
                    <a:cubicBezTo>
                      <a:pt x="165584" y="182353"/>
                      <a:pt x="123738" y="197837"/>
                      <a:pt x="89910" y="225000"/>
                    </a:cubicBezTo>
                    <a:cubicBezTo>
                      <a:pt x="57465" y="251009"/>
                      <a:pt x="32490" y="285958"/>
                      <a:pt x="1200" y="313582"/>
                    </a:cubicBezTo>
                    <a:cubicBezTo>
                      <a:pt x="-1829" y="316234"/>
                      <a:pt x="1373" y="322203"/>
                      <a:pt x="5295" y="320617"/>
                    </a:cubicBezTo>
                    <a:lnTo>
                      <a:pt x="5295" y="320617"/>
                    </a:lnTo>
                    <a:close/>
                  </a:path>
                </a:pathLst>
              </a:custGeom>
              <a:grpFill/>
              <a:ln w="12700" cap="flat">
                <a:noFill/>
                <a:prstDash val="solid"/>
                <a:miter/>
              </a:ln>
            </p:spPr>
            <p:txBody>
              <a:bodyPr/>
              <a:lstStyle/>
              <a:p>
                <a:endParaRPr lang="en-US"/>
              </a:p>
            </p:txBody>
          </p:sp>
          <p:sp>
            <p:nvSpPr>
              <p:cNvPr id="181" name="Freeform 180">
                <a:extLst>
                  <a:ext uri="{FF2B5EF4-FFF2-40B4-BE49-F238E27FC236}">
                    <a16:creationId xmlns:a16="http://schemas.microsoft.com/office/drawing/2014/main" id="{727749F1-E3F0-EE04-F306-3F174B2F1ACB}"/>
                  </a:ext>
                </a:extLst>
              </p:cNvPr>
              <p:cNvSpPr/>
              <p:nvPr/>
            </p:nvSpPr>
            <p:spPr>
              <a:xfrm>
                <a:off x="6827921" y="2645523"/>
                <a:ext cx="281735" cy="447448"/>
              </a:xfrm>
              <a:custGeom>
                <a:avLst/>
                <a:gdLst>
                  <a:gd name="csX0" fmla="*/ 193243 w 281735"/>
                  <a:gd name="csY0" fmla="*/ 13404 h 447448"/>
                  <a:gd name="csX1" fmla="*/ 247432 w 281735"/>
                  <a:gd name="csY1" fmla="*/ 67730 h 447448"/>
                  <a:gd name="csX2" fmla="*/ 244866 w 281735"/>
                  <a:gd name="csY2" fmla="*/ 100343 h 447448"/>
                  <a:gd name="csX3" fmla="*/ 215824 w 281735"/>
                  <a:gd name="csY3" fmla="*/ 122142 h 447448"/>
                  <a:gd name="csX4" fmla="*/ 132767 w 281735"/>
                  <a:gd name="csY4" fmla="*/ 204178 h 447448"/>
                  <a:gd name="csX5" fmla="*/ 92017 w 281735"/>
                  <a:gd name="csY5" fmla="*/ 318135 h 447448"/>
                  <a:gd name="csX6" fmla="*/ 76386 w 281735"/>
                  <a:gd name="csY6" fmla="*/ 377477 h 447448"/>
                  <a:gd name="csX7" fmla="*/ 7604 w 281735"/>
                  <a:gd name="csY7" fmla="*/ 418625 h 447448"/>
                  <a:gd name="csX8" fmla="*/ 19572 w 281735"/>
                  <a:gd name="csY8" fmla="*/ 447057 h 447448"/>
                  <a:gd name="csX9" fmla="*/ 120539 w 281735"/>
                  <a:gd name="csY9" fmla="*/ 360695 h 447448"/>
                  <a:gd name="csX10" fmla="*/ 125817 w 281735"/>
                  <a:gd name="csY10" fmla="*/ 279265 h 447448"/>
                  <a:gd name="csX11" fmla="*/ 163452 w 281735"/>
                  <a:gd name="csY11" fmla="*/ 202477 h 447448"/>
                  <a:gd name="csX12" fmla="*/ 227908 w 281735"/>
                  <a:gd name="csY12" fmla="*/ 142759 h 447448"/>
                  <a:gd name="csX13" fmla="*/ 276848 w 281735"/>
                  <a:gd name="csY13" fmla="*/ 99622 h 447448"/>
                  <a:gd name="csX14" fmla="*/ 266120 w 281735"/>
                  <a:gd name="csY14" fmla="*/ 55907 h 447448"/>
                  <a:gd name="csX15" fmla="*/ 202558 w 281735"/>
                  <a:gd name="csY15" fmla="*/ 1409 h 447448"/>
                  <a:gd name="csX16" fmla="*/ 193301 w 281735"/>
                  <a:gd name="csY16" fmla="*/ 13404 h 447448"/>
                  <a:gd name="csX17" fmla="*/ 193301 w 281735"/>
                  <a:gd name="csY17" fmla="*/ 13404 h 4474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81735" h="447448">
                    <a:moveTo>
                      <a:pt x="193243" y="13404"/>
                    </a:moveTo>
                    <a:cubicBezTo>
                      <a:pt x="209710" y="31686"/>
                      <a:pt x="233560" y="47603"/>
                      <a:pt x="247432" y="67730"/>
                    </a:cubicBezTo>
                    <a:cubicBezTo>
                      <a:pt x="256892" y="81427"/>
                      <a:pt x="258016" y="88866"/>
                      <a:pt x="244866" y="100343"/>
                    </a:cubicBezTo>
                    <a:cubicBezTo>
                      <a:pt x="235695" y="108330"/>
                      <a:pt x="225716" y="115135"/>
                      <a:pt x="215824" y="122142"/>
                    </a:cubicBezTo>
                    <a:cubicBezTo>
                      <a:pt x="183207" y="145239"/>
                      <a:pt x="154483" y="170239"/>
                      <a:pt x="132767" y="204178"/>
                    </a:cubicBezTo>
                    <a:cubicBezTo>
                      <a:pt x="110762" y="238607"/>
                      <a:pt x="97871" y="277881"/>
                      <a:pt x="92017" y="318135"/>
                    </a:cubicBezTo>
                    <a:cubicBezTo>
                      <a:pt x="89017" y="338838"/>
                      <a:pt x="92132" y="361733"/>
                      <a:pt x="76386" y="377477"/>
                    </a:cubicBezTo>
                    <a:cubicBezTo>
                      <a:pt x="57352" y="396509"/>
                      <a:pt x="30301" y="405332"/>
                      <a:pt x="7604" y="418625"/>
                    </a:cubicBezTo>
                    <a:cubicBezTo>
                      <a:pt x="-7998" y="427766"/>
                      <a:pt x="2615" y="450719"/>
                      <a:pt x="19572" y="447057"/>
                    </a:cubicBezTo>
                    <a:cubicBezTo>
                      <a:pt x="57813" y="438810"/>
                      <a:pt x="118520" y="404727"/>
                      <a:pt x="120539" y="360695"/>
                    </a:cubicBezTo>
                    <a:cubicBezTo>
                      <a:pt x="121808" y="332552"/>
                      <a:pt x="118261" y="307264"/>
                      <a:pt x="125817" y="279265"/>
                    </a:cubicBezTo>
                    <a:cubicBezTo>
                      <a:pt x="133228" y="251698"/>
                      <a:pt x="146495" y="225401"/>
                      <a:pt x="163452" y="202477"/>
                    </a:cubicBezTo>
                    <a:cubicBezTo>
                      <a:pt x="181303" y="178313"/>
                      <a:pt x="203856" y="160348"/>
                      <a:pt x="227908" y="142759"/>
                    </a:cubicBezTo>
                    <a:cubicBezTo>
                      <a:pt x="244346" y="130735"/>
                      <a:pt x="266120" y="117413"/>
                      <a:pt x="276848" y="99622"/>
                    </a:cubicBezTo>
                    <a:cubicBezTo>
                      <a:pt x="287346" y="82176"/>
                      <a:pt x="279617" y="68883"/>
                      <a:pt x="266120" y="55907"/>
                    </a:cubicBezTo>
                    <a:cubicBezTo>
                      <a:pt x="246077" y="36646"/>
                      <a:pt x="224995" y="17845"/>
                      <a:pt x="202558" y="1409"/>
                    </a:cubicBezTo>
                    <a:cubicBezTo>
                      <a:pt x="195233" y="-3954"/>
                      <a:pt x="187763" y="7291"/>
                      <a:pt x="193301" y="13404"/>
                    </a:cubicBezTo>
                    <a:lnTo>
                      <a:pt x="193301" y="13404"/>
                    </a:lnTo>
                    <a:close/>
                  </a:path>
                </a:pathLst>
              </a:custGeom>
              <a:grpFill/>
              <a:ln w="12700" cap="flat">
                <a:noFill/>
                <a:prstDash val="solid"/>
                <a:miter/>
              </a:ln>
            </p:spPr>
            <p:txBody>
              <a:bodyPr/>
              <a:lstStyle/>
              <a:p>
                <a:endParaRPr lang="en-US"/>
              </a:p>
            </p:txBody>
          </p:sp>
          <p:sp>
            <p:nvSpPr>
              <p:cNvPr id="182" name="Freeform 181">
                <a:extLst>
                  <a:ext uri="{FF2B5EF4-FFF2-40B4-BE49-F238E27FC236}">
                    <a16:creationId xmlns:a16="http://schemas.microsoft.com/office/drawing/2014/main" id="{4FE7735E-5BB0-232A-E1EC-B41952320FEC}"/>
                  </a:ext>
                </a:extLst>
              </p:cNvPr>
              <p:cNvSpPr/>
              <p:nvPr/>
            </p:nvSpPr>
            <p:spPr>
              <a:xfrm>
                <a:off x="7102496" y="2709534"/>
                <a:ext cx="158627" cy="37093"/>
              </a:xfrm>
              <a:custGeom>
                <a:avLst/>
                <a:gdLst>
                  <a:gd name="csX0" fmla="*/ 155122 w 158627"/>
                  <a:gd name="csY0" fmla="*/ 14503 h 37093"/>
                  <a:gd name="csX1" fmla="*/ 8416 w 158627"/>
                  <a:gd name="csY1" fmla="*/ 13811 h 37093"/>
                  <a:gd name="csX2" fmla="*/ 11560 w 158627"/>
                  <a:gd name="csY2" fmla="*/ 37081 h 37093"/>
                  <a:gd name="csX3" fmla="*/ 84898 w 158627"/>
                  <a:gd name="csY3" fmla="*/ 23183 h 37093"/>
                  <a:gd name="csX4" fmla="*/ 153334 w 158627"/>
                  <a:gd name="csY4" fmla="*/ 27998 h 37093"/>
                  <a:gd name="csX5" fmla="*/ 155093 w 158627"/>
                  <a:gd name="csY5" fmla="*/ 14474 h 37093"/>
                  <a:gd name="csX6" fmla="*/ 155093 w 158627"/>
                  <a:gd name="csY6" fmla="*/ 14474 h 37093"/>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58627" h="37093">
                    <a:moveTo>
                      <a:pt x="155122" y="14503"/>
                    </a:moveTo>
                    <a:cubicBezTo>
                      <a:pt x="108172" y="-10526"/>
                      <a:pt x="56867" y="1989"/>
                      <a:pt x="8416" y="13811"/>
                    </a:cubicBezTo>
                    <a:cubicBezTo>
                      <a:pt x="-4446" y="16954"/>
                      <a:pt x="-1908" y="37658"/>
                      <a:pt x="11560" y="37081"/>
                    </a:cubicBezTo>
                    <a:cubicBezTo>
                      <a:pt x="36737" y="36014"/>
                      <a:pt x="59664" y="23788"/>
                      <a:pt x="84898" y="23183"/>
                    </a:cubicBezTo>
                    <a:cubicBezTo>
                      <a:pt x="108258" y="22606"/>
                      <a:pt x="129946" y="31401"/>
                      <a:pt x="153334" y="27998"/>
                    </a:cubicBezTo>
                    <a:cubicBezTo>
                      <a:pt x="159736" y="27075"/>
                      <a:pt x="160342" y="17271"/>
                      <a:pt x="155093" y="14474"/>
                    </a:cubicBezTo>
                    <a:lnTo>
                      <a:pt x="155093" y="14474"/>
                    </a:lnTo>
                    <a:close/>
                  </a:path>
                </a:pathLst>
              </a:custGeom>
              <a:grpFill/>
              <a:ln w="12700" cap="flat">
                <a:noFill/>
                <a:prstDash val="solid"/>
                <a:miter/>
              </a:ln>
            </p:spPr>
            <p:txBody>
              <a:bodyPr/>
              <a:lstStyle/>
              <a:p>
                <a:endParaRPr lang="en-US"/>
              </a:p>
            </p:txBody>
          </p:sp>
          <p:sp>
            <p:nvSpPr>
              <p:cNvPr id="183" name="Freeform 182">
                <a:extLst>
                  <a:ext uri="{FF2B5EF4-FFF2-40B4-BE49-F238E27FC236}">
                    <a16:creationId xmlns:a16="http://schemas.microsoft.com/office/drawing/2014/main" id="{898BB003-2E01-060D-A3E3-7132368AE609}"/>
                  </a:ext>
                </a:extLst>
              </p:cNvPr>
              <p:cNvSpPr/>
              <p:nvPr/>
            </p:nvSpPr>
            <p:spPr>
              <a:xfrm>
                <a:off x="6866249" y="3163988"/>
                <a:ext cx="190886" cy="92191"/>
              </a:xfrm>
              <a:custGeom>
                <a:avLst/>
                <a:gdLst>
                  <a:gd name="csX0" fmla="*/ 182687 w 190886"/>
                  <a:gd name="csY0" fmla="*/ 276 h 92191"/>
                  <a:gd name="csX1" fmla="*/ 140668 w 190886"/>
                  <a:gd name="csY1" fmla="*/ 24007 h 92191"/>
                  <a:gd name="csX2" fmla="*/ 83941 w 190886"/>
                  <a:gd name="csY2" fmla="*/ 45028 h 92191"/>
                  <a:gd name="csX3" fmla="*/ 2239 w 190886"/>
                  <a:gd name="csY3" fmla="*/ 69480 h 92191"/>
                  <a:gd name="csX4" fmla="*/ 25657 w 190886"/>
                  <a:gd name="csY4" fmla="*/ 87560 h 92191"/>
                  <a:gd name="csX5" fmla="*/ 74713 w 190886"/>
                  <a:gd name="csY5" fmla="*/ 75680 h 92191"/>
                  <a:gd name="csX6" fmla="*/ 125816 w 190886"/>
                  <a:gd name="csY6" fmla="*/ 61377 h 92191"/>
                  <a:gd name="csX7" fmla="*/ 190531 w 190886"/>
                  <a:gd name="csY7" fmla="*/ 8119 h 92191"/>
                  <a:gd name="csX8" fmla="*/ 182687 w 190886"/>
                  <a:gd name="csY8" fmla="*/ 276 h 92191"/>
                  <a:gd name="csX9" fmla="*/ 182687 w 190886"/>
                  <a:gd name="csY9" fmla="*/ 276 h 9219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90886" h="92191">
                    <a:moveTo>
                      <a:pt x="182687" y="276"/>
                    </a:moveTo>
                    <a:cubicBezTo>
                      <a:pt x="167460" y="5639"/>
                      <a:pt x="154886" y="16366"/>
                      <a:pt x="140668" y="24007"/>
                    </a:cubicBezTo>
                    <a:cubicBezTo>
                      <a:pt x="122701" y="33638"/>
                      <a:pt x="103955" y="41077"/>
                      <a:pt x="83941" y="45028"/>
                    </a:cubicBezTo>
                    <a:cubicBezTo>
                      <a:pt x="54784" y="50737"/>
                      <a:pt x="21071" y="41222"/>
                      <a:pt x="2239" y="69480"/>
                    </a:cubicBezTo>
                    <a:cubicBezTo>
                      <a:pt x="-7018" y="83407"/>
                      <a:pt x="14726" y="100593"/>
                      <a:pt x="25657" y="87560"/>
                    </a:cubicBezTo>
                    <a:cubicBezTo>
                      <a:pt x="36933" y="74123"/>
                      <a:pt x="58908" y="77986"/>
                      <a:pt x="74713" y="75680"/>
                    </a:cubicBezTo>
                    <a:cubicBezTo>
                      <a:pt x="92391" y="73113"/>
                      <a:pt x="109349" y="68327"/>
                      <a:pt x="125816" y="61377"/>
                    </a:cubicBezTo>
                    <a:cubicBezTo>
                      <a:pt x="150502" y="50939"/>
                      <a:pt x="180149" y="34099"/>
                      <a:pt x="190531" y="8119"/>
                    </a:cubicBezTo>
                    <a:cubicBezTo>
                      <a:pt x="192319" y="3678"/>
                      <a:pt x="186984" y="-1224"/>
                      <a:pt x="182687" y="276"/>
                    </a:cubicBezTo>
                    <a:lnTo>
                      <a:pt x="182687" y="276"/>
                    </a:lnTo>
                    <a:close/>
                  </a:path>
                </a:pathLst>
              </a:custGeom>
              <a:grpFill/>
              <a:ln w="12700" cap="flat">
                <a:noFill/>
                <a:prstDash val="solid"/>
                <a:miter/>
              </a:ln>
            </p:spPr>
            <p:txBody>
              <a:bodyPr/>
              <a:lstStyle/>
              <a:p>
                <a:endParaRPr lang="en-US"/>
              </a:p>
            </p:txBody>
          </p:sp>
          <p:sp>
            <p:nvSpPr>
              <p:cNvPr id="184" name="Freeform 183">
                <a:extLst>
                  <a:ext uri="{FF2B5EF4-FFF2-40B4-BE49-F238E27FC236}">
                    <a16:creationId xmlns:a16="http://schemas.microsoft.com/office/drawing/2014/main" id="{19359076-8F19-0A38-4E92-7BAEE2BC6CCC}"/>
                  </a:ext>
                </a:extLst>
              </p:cNvPr>
              <p:cNvSpPr/>
              <p:nvPr/>
            </p:nvSpPr>
            <p:spPr>
              <a:xfrm>
                <a:off x="6807412" y="3383317"/>
                <a:ext cx="86119" cy="75015"/>
              </a:xfrm>
              <a:custGeom>
                <a:avLst/>
                <a:gdLst>
                  <a:gd name="csX0" fmla="*/ 86023 w 86119"/>
                  <a:gd name="csY0" fmla="*/ 68520 h 75015"/>
                  <a:gd name="csX1" fmla="*/ 23556 w 86119"/>
                  <a:gd name="csY1" fmla="*/ 3930 h 75015"/>
                  <a:gd name="csX2" fmla="*/ 30824 w 86119"/>
                  <a:gd name="csY2" fmla="*/ 13359 h 75015"/>
                  <a:gd name="csX3" fmla="*/ 30103 w 86119"/>
                  <a:gd name="csY3" fmla="*/ 10821 h 75015"/>
                  <a:gd name="csX4" fmla="*/ 889 w 86119"/>
                  <a:gd name="csY4" fmla="*/ 10821 h 75015"/>
                  <a:gd name="csX5" fmla="*/ 399 w 86119"/>
                  <a:gd name="csY5" fmla="*/ 13359 h 75015"/>
                  <a:gd name="csX6" fmla="*/ 11415 w 86119"/>
                  <a:gd name="csY6" fmla="*/ 32765 h 75015"/>
                  <a:gd name="csX7" fmla="*/ 78553 w 86119"/>
                  <a:gd name="csY7" fmla="*/ 74287 h 75015"/>
                  <a:gd name="csX8" fmla="*/ 86052 w 86119"/>
                  <a:gd name="csY8" fmla="*/ 68520 h 75015"/>
                  <a:gd name="csX9" fmla="*/ 86052 w 86119"/>
                  <a:gd name="csY9" fmla="*/ 68520 h 75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86119" h="75015">
                    <a:moveTo>
                      <a:pt x="86023" y="68520"/>
                    </a:moveTo>
                    <a:cubicBezTo>
                      <a:pt x="81149" y="36744"/>
                      <a:pt x="51560" y="15838"/>
                      <a:pt x="23556" y="3930"/>
                    </a:cubicBezTo>
                    <a:cubicBezTo>
                      <a:pt x="25979" y="7073"/>
                      <a:pt x="28402" y="10216"/>
                      <a:pt x="30824" y="13359"/>
                    </a:cubicBezTo>
                    <a:cubicBezTo>
                      <a:pt x="30593" y="12522"/>
                      <a:pt x="30334" y="11686"/>
                      <a:pt x="30103" y="10821"/>
                    </a:cubicBezTo>
                    <a:cubicBezTo>
                      <a:pt x="26181" y="-2818"/>
                      <a:pt x="3917" y="-4375"/>
                      <a:pt x="889" y="10821"/>
                    </a:cubicBezTo>
                    <a:cubicBezTo>
                      <a:pt x="716" y="11657"/>
                      <a:pt x="543" y="12494"/>
                      <a:pt x="399" y="13359"/>
                    </a:cubicBezTo>
                    <a:cubicBezTo>
                      <a:pt x="-1389" y="22297"/>
                      <a:pt x="2936" y="29622"/>
                      <a:pt x="11415" y="32765"/>
                    </a:cubicBezTo>
                    <a:cubicBezTo>
                      <a:pt x="36679" y="42107"/>
                      <a:pt x="55597" y="61225"/>
                      <a:pt x="78553" y="74287"/>
                    </a:cubicBezTo>
                    <a:cubicBezTo>
                      <a:pt x="82764" y="76681"/>
                      <a:pt x="86686" y="72759"/>
                      <a:pt x="86052" y="68520"/>
                    </a:cubicBezTo>
                    <a:lnTo>
                      <a:pt x="86052" y="68520"/>
                    </a:lnTo>
                    <a:close/>
                  </a:path>
                </a:pathLst>
              </a:custGeom>
              <a:grpFill/>
              <a:ln w="12700" cap="flat">
                <a:noFill/>
                <a:prstDash val="solid"/>
                <a:miter/>
              </a:ln>
            </p:spPr>
            <p:txBody>
              <a:bodyPr/>
              <a:lstStyle/>
              <a:p>
                <a:endParaRPr lang="en-US"/>
              </a:p>
            </p:txBody>
          </p:sp>
          <p:sp>
            <p:nvSpPr>
              <p:cNvPr id="185" name="Freeform 184">
                <a:extLst>
                  <a:ext uri="{FF2B5EF4-FFF2-40B4-BE49-F238E27FC236}">
                    <a16:creationId xmlns:a16="http://schemas.microsoft.com/office/drawing/2014/main" id="{6723A18B-A04A-0595-CE58-171B648EC180}"/>
                  </a:ext>
                </a:extLst>
              </p:cNvPr>
              <p:cNvSpPr/>
              <p:nvPr/>
            </p:nvSpPr>
            <p:spPr>
              <a:xfrm>
                <a:off x="6065203" y="2914427"/>
                <a:ext cx="415943" cy="292873"/>
              </a:xfrm>
              <a:custGeom>
                <a:avLst/>
                <a:gdLst>
                  <a:gd name="csX0" fmla="*/ 1636 w 415943"/>
                  <a:gd name="csY0" fmla="*/ 51018 h 292873"/>
                  <a:gd name="csX1" fmla="*/ 103987 w 415943"/>
                  <a:gd name="csY1" fmla="*/ 12465 h 292873"/>
                  <a:gd name="csX2" fmla="*/ 249597 w 415943"/>
                  <a:gd name="csY2" fmla="*/ 49893 h 292873"/>
                  <a:gd name="csX3" fmla="*/ 347651 w 415943"/>
                  <a:gd name="csY3" fmla="*/ 140494 h 292873"/>
                  <a:gd name="csX4" fmla="*/ 390362 w 415943"/>
                  <a:gd name="csY4" fmla="*/ 283401 h 292873"/>
                  <a:gd name="csX5" fmla="*/ 415684 w 415943"/>
                  <a:gd name="csY5" fmla="*/ 276423 h 292873"/>
                  <a:gd name="csX6" fmla="*/ 373376 w 415943"/>
                  <a:gd name="csY6" fmla="*/ 133573 h 292873"/>
                  <a:gd name="csX7" fmla="*/ 261508 w 415943"/>
                  <a:gd name="csY7" fmla="*/ 38503 h 292873"/>
                  <a:gd name="csX8" fmla="*/ 134009 w 415943"/>
                  <a:gd name="csY8" fmla="*/ 37 h 292873"/>
                  <a:gd name="csX9" fmla="*/ 74975 w 415943"/>
                  <a:gd name="csY9" fmla="*/ 12783 h 292873"/>
                  <a:gd name="csX10" fmla="*/ 1175 w 415943"/>
                  <a:gd name="csY10" fmla="*/ 47788 h 292873"/>
                  <a:gd name="csX11" fmla="*/ 1608 w 415943"/>
                  <a:gd name="csY11" fmla="*/ 51047 h 292873"/>
                  <a:gd name="csX12" fmla="*/ 1608 w 415943"/>
                  <a:gd name="csY12" fmla="*/ 51047 h 2928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415943" h="292873">
                    <a:moveTo>
                      <a:pt x="1636" y="51018"/>
                    </a:moveTo>
                    <a:cubicBezTo>
                      <a:pt x="38897" y="46635"/>
                      <a:pt x="67650" y="20135"/>
                      <a:pt x="103987" y="12465"/>
                    </a:cubicBezTo>
                    <a:cubicBezTo>
                      <a:pt x="155668" y="1566"/>
                      <a:pt x="207290" y="21029"/>
                      <a:pt x="249597" y="49893"/>
                    </a:cubicBezTo>
                    <a:cubicBezTo>
                      <a:pt x="285647" y="74490"/>
                      <a:pt x="318927" y="107679"/>
                      <a:pt x="347651" y="140494"/>
                    </a:cubicBezTo>
                    <a:cubicBezTo>
                      <a:pt x="380413" y="177922"/>
                      <a:pt x="381797" y="236399"/>
                      <a:pt x="390362" y="283401"/>
                    </a:cubicBezTo>
                    <a:cubicBezTo>
                      <a:pt x="393391" y="299981"/>
                      <a:pt x="418769" y="292974"/>
                      <a:pt x="415684" y="276423"/>
                    </a:cubicBezTo>
                    <a:cubicBezTo>
                      <a:pt x="406974" y="229710"/>
                      <a:pt x="405705" y="171347"/>
                      <a:pt x="373376" y="133573"/>
                    </a:cubicBezTo>
                    <a:cubicBezTo>
                      <a:pt x="342287" y="97241"/>
                      <a:pt x="301941" y="64023"/>
                      <a:pt x="261508" y="38503"/>
                    </a:cubicBezTo>
                    <a:cubicBezTo>
                      <a:pt x="223267" y="14368"/>
                      <a:pt x="179633" y="-857"/>
                      <a:pt x="134009" y="37"/>
                    </a:cubicBezTo>
                    <a:cubicBezTo>
                      <a:pt x="113706" y="441"/>
                      <a:pt x="93548" y="4420"/>
                      <a:pt x="74975" y="12783"/>
                    </a:cubicBezTo>
                    <a:cubicBezTo>
                      <a:pt x="49683" y="24172"/>
                      <a:pt x="29149" y="42512"/>
                      <a:pt x="1175" y="47788"/>
                    </a:cubicBezTo>
                    <a:cubicBezTo>
                      <a:pt x="-642" y="48134"/>
                      <a:pt x="-238" y="51249"/>
                      <a:pt x="1608" y="51047"/>
                    </a:cubicBezTo>
                    <a:lnTo>
                      <a:pt x="1608" y="51047"/>
                    </a:lnTo>
                    <a:close/>
                  </a:path>
                </a:pathLst>
              </a:custGeom>
              <a:grpFill/>
              <a:ln w="12700" cap="flat">
                <a:noFill/>
                <a:prstDash val="solid"/>
                <a:miter/>
              </a:ln>
            </p:spPr>
            <p:txBody>
              <a:bodyPr/>
              <a:lstStyle/>
              <a:p>
                <a:endParaRPr lang="en-US"/>
              </a:p>
            </p:txBody>
          </p:sp>
          <p:sp>
            <p:nvSpPr>
              <p:cNvPr id="186" name="Freeform 185">
                <a:extLst>
                  <a:ext uri="{FF2B5EF4-FFF2-40B4-BE49-F238E27FC236}">
                    <a16:creationId xmlns:a16="http://schemas.microsoft.com/office/drawing/2014/main" id="{E1CEFE01-0904-B4A3-B02B-76376392C8E2}"/>
                  </a:ext>
                </a:extLst>
              </p:cNvPr>
              <p:cNvSpPr/>
              <p:nvPr/>
            </p:nvSpPr>
            <p:spPr>
              <a:xfrm>
                <a:off x="6309027" y="2880341"/>
                <a:ext cx="98844" cy="96056"/>
              </a:xfrm>
              <a:custGeom>
                <a:avLst/>
                <a:gdLst>
                  <a:gd name="csX0" fmla="*/ 92119 w 98844"/>
                  <a:gd name="csY0" fmla="*/ 964 h 96056"/>
                  <a:gd name="csX1" fmla="*/ 21463 w 98844"/>
                  <a:gd name="csY1" fmla="*/ 35998 h 96056"/>
                  <a:gd name="csX2" fmla="*/ 4390 w 98844"/>
                  <a:gd name="csY2" fmla="*/ 90093 h 96056"/>
                  <a:gd name="csX3" fmla="*/ 27432 w 98844"/>
                  <a:gd name="csY3" fmla="*/ 83865 h 96056"/>
                  <a:gd name="csX4" fmla="*/ 35075 w 98844"/>
                  <a:gd name="csY4" fmla="*/ 58836 h 96056"/>
                  <a:gd name="csX5" fmla="*/ 59617 w 98844"/>
                  <a:gd name="csY5" fmla="*/ 41391 h 96056"/>
                  <a:gd name="csX6" fmla="*/ 97685 w 98844"/>
                  <a:gd name="csY6" fmla="*/ 6558 h 96056"/>
                  <a:gd name="csX7" fmla="*/ 92090 w 98844"/>
                  <a:gd name="csY7" fmla="*/ 964 h 96056"/>
                  <a:gd name="csX8" fmla="*/ 92090 w 98844"/>
                  <a:gd name="csY8" fmla="*/ 964 h 9605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98844" h="96056">
                    <a:moveTo>
                      <a:pt x="92119" y="964"/>
                    </a:moveTo>
                    <a:cubicBezTo>
                      <a:pt x="71009" y="17313"/>
                      <a:pt x="42169" y="19274"/>
                      <a:pt x="21463" y="35998"/>
                    </a:cubicBezTo>
                    <a:cubicBezTo>
                      <a:pt x="6466" y="48138"/>
                      <a:pt x="-7319" y="71581"/>
                      <a:pt x="4390" y="90093"/>
                    </a:cubicBezTo>
                    <a:cubicBezTo>
                      <a:pt x="11254" y="100964"/>
                      <a:pt x="26337" y="95831"/>
                      <a:pt x="27432" y="83865"/>
                    </a:cubicBezTo>
                    <a:cubicBezTo>
                      <a:pt x="28326" y="74118"/>
                      <a:pt x="28096" y="66679"/>
                      <a:pt x="35075" y="58836"/>
                    </a:cubicBezTo>
                    <a:cubicBezTo>
                      <a:pt x="41621" y="51454"/>
                      <a:pt x="51254" y="46408"/>
                      <a:pt x="59617" y="41391"/>
                    </a:cubicBezTo>
                    <a:cubicBezTo>
                      <a:pt x="76229" y="31356"/>
                      <a:pt x="84938" y="20716"/>
                      <a:pt x="97685" y="6558"/>
                    </a:cubicBezTo>
                    <a:cubicBezTo>
                      <a:pt x="101175" y="2665"/>
                      <a:pt x="96041" y="-2064"/>
                      <a:pt x="92090" y="964"/>
                    </a:cubicBezTo>
                    <a:lnTo>
                      <a:pt x="92090" y="964"/>
                    </a:lnTo>
                    <a:close/>
                  </a:path>
                </a:pathLst>
              </a:custGeom>
              <a:grpFill/>
              <a:ln w="12700" cap="flat">
                <a:noFill/>
                <a:prstDash val="solid"/>
                <a:miter/>
              </a:ln>
            </p:spPr>
            <p:txBody>
              <a:bodyPr/>
              <a:lstStyle/>
              <a:p>
                <a:endParaRPr lang="en-US"/>
              </a:p>
            </p:txBody>
          </p:sp>
          <p:sp>
            <p:nvSpPr>
              <p:cNvPr id="187" name="Freeform 186">
                <a:extLst>
                  <a:ext uri="{FF2B5EF4-FFF2-40B4-BE49-F238E27FC236}">
                    <a16:creationId xmlns:a16="http://schemas.microsoft.com/office/drawing/2014/main" id="{62A09A3A-8C2F-119D-273B-0949F7E12793}"/>
                  </a:ext>
                </a:extLst>
              </p:cNvPr>
              <p:cNvSpPr/>
              <p:nvPr/>
            </p:nvSpPr>
            <p:spPr>
              <a:xfrm>
                <a:off x="6168787" y="2843982"/>
                <a:ext cx="36926" cy="87179"/>
              </a:xfrm>
              <a:custGeom>
                <a:avLst/>
                <a:gdLst>
                  <a:gd name="csX0" fmla="*/ 0 w 36926"/>
                  <a:gd name="csY0" fmla="*/ 4277 h 87179"/>
                  <a:gd name="csX1" fmla="*/ 6345 w 36926"/>
                  <a:gd name="csY1" fmla="*/ 52374 h 87179"/>
                  <a:gd name="csX2" fmla="*/ 23937 w 36926"/>
                  <a:gd name="csY2" fmla="*/ 86601 h 87179"/>
                  <a:gd name="csX3" fmla="*/ 36857 w 36926"/>
                  <a:gd name="csY3" fmla="*/ 76769 h 87179"/>
                  <a:gd name="csX4" fmla="*/ 32560 w 36926"/>
                  <a:gd name="csY4" fmla="*/ 57622 h 87179"/>
                  <a:gd name="csX5" fmla="*/ 28695 w 36926"/>
                  <a:gd name="csY5" fmla="*/ 35938 h 87179"/>
                  <a:gd name="csX6" fmla="*/ 7210 w 36926"/>
                  <a:gd name="csY6" fmla="*/ 1307 h 87179"/>
                  <a:gd name="csX7" fmla="*/ 29 w 36926"/>
                  <a:gd name="csY7" fmla="*/ 4277 h 87179"/>
                  <a:gd name="csX8" fmla="*/ 29 w 36926"/>
                  <a:gd name="csY8" fmla="*/ 4277 h 871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36926" h="87179">
                    <a:moveTo>
                      <a:pt x="0" y="4277"/>
                    </a:moveTo>
                    <a:cubicBezTo>
                      <a:pt x="346" y="20338"/>
                      <a:pt x="4874" y="36255"/>
                      <a:pt x="6345" y="52374"/>
                    </a:cubicBezTo>
                    <a:cubicBezTo>
                      <a:pt x="7643" y="66503"/>
                      <a:pt x="9402" y="81007"/>
                      <a:pt x="23937" y="86601"/>
                    </a:cubicBezTo>
                    <a:cubicBezTo>
                      <a:pt x="30627" y="89168"/>
                      <a:pt x="36338" y="82709"/>
                      <a:pt x="36857" y="76769"/>
                    </a:cubicBezTo>
                    <a:cubicBezTo>
                      <a:pt x="37434" y="69704"/>
                      <a:pt x="34290" y="64427"/>
                      <a:pt x="32560" y="57622"/>
                    </a:cubicBezTo>
                    <a:cubicBezTo>
                      <a:pt x="30743" y="50500"/>
                      <a:pt x="30281" y="43118"/>
                      <a:pt x="28695" y="35938"/>
                    </a:cubicBezTo>
                    <a:cubicBezTo>
                      <a:pt x="25436" y="21174"/>
                      <a:pt x="16092" y="12726"/>
                      <a:pt x="7210" y="1307"/>
                    </a:cubicBezTo>
                    <a:cubicBezTo>
                      <a:pt x="4903" y="-1663"/>
                      <a:pt x="-29" y="903"/>
                      <a:pt x="29" y="4277"/>
                    </a:cubicBezTo>
                    <a:lnTo>
                      <a:pt x="29" y="4277"/>
                    </a:lnTo>
                    <a:close/>
                  </a:path>
                </a:pathLst>
              </a:custGeom>
              <a:grpFill/>
              <a:ln w="12700" cap="flat">
                <a:noFill/>
                <a:prstDash val="solid"/>
                <a:miter/>
              </a:ln>
            </p:spPr>
            <p:txBody>
              <a:bodyPr/>
              <a:lstStyle/>
              <a:p>
                <a:endParaRPr lang="en-US"/>
              </a:p>
            </p:txBody>
          </p:sp>
          <p:sp>
            <p:nvSpPr>
              <p:cNvPr id="188" name="Freeform 187">
                <a:extLst>
                  <a:ext uri="{FF2B5EF4-FFF2-40B4-BE49-F238E27FC236}">
                    <a16:creationId xmlns:a16="http://schemas.microsoft.com/office/drawing/2014/main" id="{0886FC09-6F31-0A36-B26C-0F37527ADF91}"/>
                  </a:ext>
                </a:extLst>
              </p:cNvPr>
              <p:cNvSpPr/>
              <p:nvPr/>
            </p:nvSpPr>
            <p:spPr>
              <a:xfrm>
                <a:off x="6548362" y="2778558"/>
                <a:ext cx="149449" cy="258607"/>
              </a:xfrm>
              <a:custGeom>
                <a:avLst/>
                <a:gdLst>
                  <a:gd name="csX0" fmla="*/ 730 w 149449"/>
                  <a:gd name="csY0" fmla="*/ 4390 h 258607"/>
                  <a:gd name="csX1" fmla="*/ 88921 w 149449"/>
                  <a:gd name="csY1" fmla="*/ 107937 h 258607"/>
                  <a:gd name="csX2" fmla="*/ 118856 w 149449"/>
                  <a:gd name="csY2" fmla="*/ 247874 h 258607"/>
                  <a:gd name="csX3" fmla="*/ 149397 w 149449"/>
                  <a:gd name="csY3" fmla="*/ 243750 h 258607"/>
                  <a:gd name="csX4" fmla="*/ 137602 w 149449"/>
                  <a:gd name="csY4" fmla="*/ 154851 h 258607"/>
                  <a:gd name="csX5" fmla="*/ 112107 w 149449"/>
                  <a:gd name="csY5" fmla="*/ 89453 h 258607"/>
                  <a:gd name="csX6" fmla="*/ 3210 w 149449"/>
                  <a:gd name="csY6" fmla="*/ 151 h 258607"/>
                  <a:gd name="csX7" fmla="*/ 730 w 149449"/>
                  <a:gd name="csY7" fmla="*/ 4418 h 258607"/>
                  <a:gd name="csX8" fmla="*/ 730 w 149449"/>
                  <a:gd name="csY8" fmla="*/ 4418 h 2586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49449" h="258607">
                    <a:moveTo>
                      <a:pt x="730" y="4390"/>
                    </a:moveTo>
                    <a:cubicBezTo>
                      <a:pt x="35279" y="34724"/>
                      <a:pt x="66541" y="67423"/>
                      <a:pt x="88921" y="107937"/>
                    </a:cubicBezTo>
                    <a:cubicBezTo>
                      <a:pt x="113059" y="151622"/>
                      <a:pt x="101523" y="202257"/>
                      <a:pt x="118856" y="247874"/>
                    </a:cubicBezTo>
                    <a:cubicBezTo>
                      <a:pt x="124595" y="263012"/>
                      <a:pt x="150781" y="262580"/>
                      <a:pt x="149397" y="243750"/>
                    </a:cubicBezTo>
                    <a:cubicBezTo>
                      <a:pt x="147234" y="214223"/>
                      <a:pt x="141466" y="184263"/>
                      <a:pt x="137602" y="154851"/>
                    </a:cubicBezTo>
                    <a:cubicBezTo>
                      <a:pt x="134372" y="130226"/>
                      <a:pt x="125951" y="110013"/>
                      <a:pt x="112107" y="89453"/>
                    </a:cubicBezTo>
                    <a:cubicBezTo>
                      <a:pt x="85373" y="49776"/>
                      <a:pt x="47882" y="17337"/>
                      <a:pt x="3210" y="151"/>
                    </a:cubicBezTo>
                    <a:cubicBezTo>
                      <a:pt x="845" y="-772"/>
                      <a:pt x="-1116" y="2775"/>
                      <a:pt x="730" y="4418"/>
                    </a:cubicBezTo>
                    <a:lnTo>
                      <a:pt x="730" y="4418"/>
                    </a:lnTo>
                    <a:close/>
                  </a:path>
                </a:pathLst>
              </a:custGeom>
              <a:grpFill/>
              <a:ln w="12700" cap="flat">
                <a:noFill/>
                <a:prstDash val="solid"/>
                <a:miter/>
              </a:ln>
            </p:spPr>
            <p:txBody>
              <a:bodyPr/>
              <a:lstStyle/>
              <a:p>
                <a:endParaRPr lang="en-US"/>
              </a:p>
            </p:txBody>
          </p:sp>
          <p:sp>
            <p:nvSpPr>
              <p:cNvPr id="189" name="Freeform 188">
                <a:extLst>
                  <a:ext uri="{FF2B5EF4-FFF2-40B4-BE49-F238E27FC236}">
                    <a16:creationId xmlns:a16="http://schemas.microsoft.com/office/drawing/2014/main" id="{0F777316-0832-E817-EDD4-88FC59708804}"/>
                  </a:ext>
                </a:extLst>
              </p:cNvPr>
              <p:cNvSpPr/>
              <p:nvPr/>
            </p:nvSpPr>
            <p:spPr>
              <a:xfrm>
                <a:off x="6070132" y="2384853"/>
                <a:ext cx="539606" cy="352119"/>
              </a:xfrm>
              <a:custGeom>
                <a:avLst/>
                <a:gdLst>
                  <a:gd name="csX0" fmla="*/ 4524 w 539606"/>
                  <a:gd name="csY0" fmla="*/ 350920 h 352119"/>
                  <a:gd name="csX1" fmla="*/ 40630 w 539606"/>
                  <a:gd name="csY1" fmla="*/ 290164 h 352119"/>
                  <a:gd name="csX2" fmla="*/ 111893 w 539606"/>
                  <a:gd name="csY2" fmla="*/ 233647 h 352119"/>
                  <a:gd name="csX3" fmla="*/ 255888 w 539606"/>
                  <a:gd name="csY3" fmla="*/ 159166 h 352119"/>
                  <a:gd name="csX4" fmla="*/ 373898 w 539606"/>
                  <a:gd name="csY4" fmla="*/ 75428 h 352119"/>
                  <a:gd name="csX5" fmla="*/ 528766 w 539606"/>
                  <a:gd name="csY5" fmla="*/ 29811 h 352119"/>
                  <a:gd name="csX6" fmla="*/ 524728 w 539606"/>
                  <a:gd name="csY6" fmla="*/ 24 h 352119"/>
                  <a:gd name="csX7" fmla="*/ 369515 w 539606"/>
                  <a:gd name="csY7" fmla="*/ 41115 h 352119"/>
                  <a:gd name="csX8" fmla="*/ 233883 w 539606"/>
                  <a:gd name="csY8" fmla="*/ 140221 h 352119"/>
                  <a:gd name="csX9" fmla="*/ 79593 w 539606"/>
                  <a:gd name="csY9" fmla="*/ 227101 h 352119"/>
                  <a:gd name="csX10" fmla="*/ 26586 w 539606"/>
                  <a:gd name="csY10" fmla="*/ 276842 h 352119"/>
                  <a:gd name="csX11" fmla="*/ 82 w 539606"/>
                  <a:gd name="csY11" fmla="*/ 349045 h 352119"/>
                  <a:gd name="csX12" fmla="*/ 4495 w 539606"/>
                  <a:gd name="csY12" fmla="*/ 350920 h 352119"/>
                  <a:gd name="csX13" fmla="*/ 4495 w 539606"/>
                  <a:gd name="csY13" fmla="*/ 350920 h 3521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539606" h="352119">
                    <a:moveTo>
                      <a:pt x="4524" y="350920"/>
                    </a:moveTo>
                    <a:cubicBezTo>
                      <a:pt x="14646" y="330389"/>
                      <a:pt x="27047" y="308590"/>
                      <a:pt x="40630" y="290164"/>
                    </a:cubicBezTo>
                    <a:cubicBezTo>
                      <a:pt x="58972" y="265308"/>
                      <a:pt x="85505" y="248843"/>
                      <a:pt x="111893" y="233647"/>
                    </a:cubicBezTo>
                    <a:cubicBezTo>
                      <a:pt x="158786" y="206628"/>
                      <a:pt x="207986" y="184166"/>
                      <a:pt x="255888" y="159166"/>
                    </a:cubicBezTo>
                    <a:cubicBezTo>
                      <a:pt x="299608" y="136328"/>
                      <a:pt x="331995" y="100457"/>
                      <a:pt x="373898" y="75428"/>
                    </a:cubicBezTo>
                    <a:cubicBezTo>
                      <a:pt x="423502" y="45815"/>
                      <a:pt x="474202" y="42297"/>
                      <a:pt x="528766" y="29811"/>
                    </a:cubicBezTo>
                    <a:cubicBezTo>
                      <a:pt x="545724" y="25947"/>
                      <a:pt x="541571" y="255"/>
                      <a:pt x="524728" y="24"/>
                    </a:cubicBezTo>
                    <a:cubicBezTo>
                      <a:pt x="472558" y="-725"/>
                      <a:pt x="414908" y="15797"/>
                      <a:pt x="369515" y="41115"/>
                    </a:cubicBezTo>
                    <a:cubicBezTo>
                      <a:pt x="319767" y="68854"/>
                      <a:pt x="284410" y="113462"/>
                      <a:pt x="233883" y="140221"/>
                    </a:cubicBezTo>
                    <a:cubicBezTo>
                      <a:pt x="181655" y="167903"/>
                      <a:pt x="128273" y="193307"/>
                      <a:pt x="79593" y="227101"/>
                    </a:cubicBezTo>
                    <a:cubicBezTo>
                      <a:pt x="59520" y="241058"/>
                      <a:pt x="40284" y="256312"/>
                      <a:pt x="26586" y="276842"/>
                    </a:cubicBezTo>
                    <a:cubicBezTo>
                      <a:pt x="11416" y="299535"/>
                      <a:pt x="7004" y="323238"/>
                      <a:pt x="82" y="349045"/>
                    </a:cubicBezTo>
                    <a:cubicBezTo>
                      <a:pt x="-610" y="351612"/>
                      <a:pt x="3255" y="353428"/>
                      <a:pt x="4495" y="350920"/>
                    </a:cubicBezTo>
                    <a:lnTo>
                      <a:pt x="4495" y="350920"/>
                    </a:lnTo>
                    <a:close/>
                  </a:path>
                </a:pathLst>
              </a:custGeom>
              <a:grpFill/>
              <a:ln w="12700" cap="flat">
                <a:noFill/>
                <a:prstDash val="solid"/>
                <a:miter/>
              </a:ln>
            </p:spPr>
            <p:txBody>
              <a:bodyPr/>
              <a:lstStyle/>
              <a:p>
                <a:endParaRPr lang="en-US"/>
              </a:p>
            </p:txBody>
          </p:sp>
          <p:sp>
            <p:nvSpPr>
              <p:cNvPr id="190" name="Freeform 189">
                <a:extLst>
                  <a:ext uri="{FF2B5EF4-FFF2-40B4-BE49-F238E27FC236}">
                    <a16:creationId xmlns:a16="http://schemas.microsoft.com/office/drawing/2014/main" id="{179350BD-097D-9E7B-EA48-AEE90F1BDD1B}"/>
                  </a:ext>
                </a:extLst>
              </p:cNvPr>
              <p:cNvSpPr/>
              <p:nvPr/>
            </p:nvSpPr>
            <p:spPr>
              <a:xfrm>
                <a:off x="5941903" y="2589503"/>
                <a:ext cx="184495" cy="85345"/>
              </a:xfrm>
              <a:custGeom>
                <a:avLst/>
                <a:gdLst>
                  <a:gd name="csX0" fmla="*/ 1359 w 184495"/>
                  <a:gd name="csY0" fmla="*/ 16656 h 85345"/>
                  <a:gd name="csX1" fmla="*/ 94626 w 184495"/>
                  <a:gd name="csY1" fmla="*/ 30411 h 85345"/>
                  <a:gd name="csX2" fmla="*/ 165369 w 184495"/>
                  <a:gd name="csY2" fmla="*/ 82026 h 85345"/>
                  <a:gd name="csX3" fmla="*/ 183913 w 184495"/>
                  <a:gd name="csY3" fmla="*/ 71241 h 85345"/>
                  <a:gd name="csX4" fmla="*/ 927 w 184495"/>
                  <a:gd name="csY4" fmla="*/ 13167 h 85345"/>
                  <a:gd name="csX5" fmla="*/ 1388 w 184495"/>
                  <a:gd name="csY5" fmla="*/ 16656 h 85345"/>
                  <a:gd name="csX6" fmla="*/ 1388 w 184495"/>
                  <a:gd name="csY6" fmla="*/ 16656 h 85345"/>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84495" h="85345">
                    <a:moveTo>
                      <a:pt x="1359" y="16656"/>
                    </a:moveTo>
                    <a:cubicBezTo>
                      <a:pt x="30141" y="28363"/>
                      <a:pt x="64460" y="21876"/>
                      <a:pt x="94626" y="30411"/>
                    </a:cubicBezTo>
                    <a:cubicBezTo>
                      <a:pt x="126292" y="39350"/>
                      <a:pt x="145008" y="57545"/>
                      <a:pt x="165369" y="82026"/>
                    </a:cubicBezTo>
                    <a:cubicBezTo>
                      <a:pt x="172348" y="90417"/>
                      <a:pt x="187662" y="81449"/>
                      <a:pt x="183913" y="71241"/>
                    </a:cubicBezTo>
                    <a:cubicBezTo>
                      <a:pt x="160697" y="8438"/>
                      <a:pt x="56616" y="-18148"/>
                      <a:pt x="927" y="13167"/>
                    </a:cubicBezTo>
                    <a:cubicBezTo>
                      <a:pt x="-630" y="14061"/>
                      <a:pt x="-54" y="16080"/>
                      <a:pt x="1388" y="16656"/>
                    </a:cubicBezTo>
                    <a:lnTo>
                      <a:pt x="1388" y="16656"/>
                    </a:lnTo>
                    <a:close/>
                  </a:path>
                </a:pathLst>
              </a:custGeom>
              <a:grpFill/>
              <a:ln w="12700" cap="flat">
                <a:noFill/>
                <a:prstDash val="solid"/>
                <a:miter/>
              </a:ln>
            </p:spPr>
            <p:txBody>
              <a:bodyPr/>
              <a:lstStyle/>
              <a:p>
                <a:endParaRPr lang="en-US"/>
              </a:p>
            </p:txBody>
          </p:sp>
          <p:sp>
            <p:nvSpPr>
              <p:cNvPr id="191" name="Freeform 190">
                <a:extLst>
                  <a:ext uri="{FF2B5EF4-FFF2-40B4-BE49-F238E27FC236}">
                    <a16:creationId xmlns:a16="http://schemas.microsoft.com/office/drawing/2014/main" id="{DE4F64DE-765C-C1BA-26B2-1111167BF0DC}"/>
                  </a:ext>
                </a:extLst>
              </p:cNvPr>
              <p:cNvSpPr/>
              <p:nvPr/>
            </p:nvSpPr>
            <p:spPr>
              <a:xfrm>
                <a:off x="6032000" y="2436810"/>
                <a:ext cx="30581" cy="82675"/>
              </a:xfrm>
              <a:custGeom>
                <a:avLst/>
                <a:gdLst>
                  <a:gd name="csX0" fmla="*/ 12489 w 30581"/>
                  <a:gd name="csY0" fmla="*/ 721 h 82675"/>
                  <a:gd name="csX1" fmla="*/ 11364 w 30581"/>
                  <a:gd name="csY1" fmla="*/ 1326 h 82675"/>
                  <a:gd name="csX2" fmla="*/ 6606 w 30581"/>
                  <a:gd name="csY2" fmla="*/ 9631 h 82675"/>
                  <a:gd name="csX3" fmla="*/ 4904 w 30581"/>
                  <a:gd name="csY3" fmla="*/ 44608 h 82675"/>
                  <a:gd name="csX4" fmla="*/ 59 w 30581"/>
                  <a:gd name="csY4" fmla="*/ 75577 h 82675"/>
                  <a:gd name="csX5" fmla="*/ 10614 w 30581"/>
                  <a:gd name="csY5" fmla="*/ 81632 h 82675"/>
                  <a:gd name="csX6" fmla="*/ 24544 w 30581"/>
                  <a:gd name="csY6" fmla="*/ 4758 h 82675"/>
                  <a:gd name="csX7" fmla="*/ 16238 w 30581"/>
                  <a:gd name="csY7" fmla="*/ 0 h 82675"/>
                  <a:gd name="csX8" fmla="*/ 12518 w 30581"/>
                  <a:gd name="csY8" fmla="*/ 721 h 82675"/>
                  <a:gd name="csX9" fmla="*/ 12518 w 30581"/>
                  <a:gd name="csY9" fmla="*/ 721 h 826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0581" h="82675">
                    <a:moveTo>
                      <a:pt x="12489" y="721"/>
                    </a:moveTo>
                    <a:cubicBezTo>
                      <a:pt x="12114" y="923"/>
                      <a:pt x="11739" y="1125"/>
                      <a:pt x="11364" y="1326"/>
                    </a:cubicBezTo>
                    <a:cubicBezTo>
                      <a:pt x="8365" y="2941"/>
                      <a:pt x="6692" y="6315"/>
                      <a:pt x="6606" y="9631"/>
                    </a:cubicBezTo>
                    <a:cubicBezTo>
                      <a:pt x="6317" y="21511"/>
                      <a:pt x="6837" y="32814"/>
                      <a:pt x="4904" y="44608"/>
                    </a:cubicBezTo>
                    <a:cubicBezTo>
                      <a:pt x="3260" y="54729"/>
                      <a:pt x="-517" y="65312"/>
                      <a:pt x="59" y="75577"/>
                    </a:cubicBezTo>
                    <a:cubicBezTo>
                      <a:pt x="348" y="80623"/>
                      <a:pt x="5885" y="84660"/>
                      <a:pt x="10614" y="81632"/>
                    </a:cubicBezTo>
                    <a:cubicBezTo>
                      <a:pt x="33773" y="66782"/>
                      <a:pt x="34407" y="27365"/>
                      <a:pt x="24544" y="4758"/>
                    </a:cubicBezTo>
                    <a:cubicBezTo>
                      <a:pt x="23217" y="1759"/>
                      <a:pt x="19324" y="0"/>
                      <a:pt x="16238" y="0"/>
                    </a:cubicBezTo>
                    <a:cubicBezTo>
                      <a:pt x="14883" y="0"/>
                      <a:pt x="13729" y="58"/>
                      <a:pt x="12518" y="721"/>
                    </a:cubicBezTo>
                    <a:lnTo>
                      <a:pt x="12518" y="721"/>
                    </a:lnTo>
                    <a:close/>
                  </a:path>
                </a:pathLst>
              </a:custGeom>
              <a:grpFill/>
              <a:ln w="12700" cap="flat">
                <a:noFill/>
                <a:prstDash val="solid"/>
                <a:miter/>
              </a:ln>
            </p:spPr>
            <p:txBody>
              <a:bodyPr/>
              <a:lstStyle/>
              <a:p>
                <a:endParaRPr lang="en-US"/>
              </a:p>
            </p:txBody>
          </p:sp>
          <p:sp>
            <p:nvSpPr>
              <p:cNvPr id="192" name="Freeform 191">
                <a:extLst>
                  <a:ext uri="{FF2B5EF4-FFF2-40B4-BE49-F238E27FC236}">
                    <a16:creationId xmlns:a16="http://schemas.microsoft.com/office/drawing/2014/main" id="{BA02A999-2B61-501D-36EB-49B48567DEEE}"/>
                  </a:ext>
                </a:extLst>
              </p:cNvPr>
              <p:cNvSpPr/>
              <p:nvPr/>
            </p:nvSpPr>
            <p:spPr>
              <a:xfrm>
                <a:off x="6035144" y="2443513"/>
                <a:ext cx="110579" cy="45093"/>
              </a:xfrm>
              <a:custGeom>
                <a:avLst/>
                <a:gdLst>
                  <a:gd name="csX0" fmla="*/ 2222 w 110579"/>
                  <a:gd name="csY0" fmla="*/ 8234 h 45093"/>
                  <a:gd name="csX1" fmla="*/ 102468 w 110579"/>
                  <a:gd name="csY1" fmla="*/ 45056 h 45093"/>
                  <a:gd name="csX2" fmla="*/ 106650 w 110579"/>
                  <a:gd name="csY2" fmla="*/ 29630 h 45093"/>
                  <a:gd name="csX3" fmla="*/ 59007 w 110579"/>
                  <a:gd name="csY3" fmla="*/ 14232 h 45093"/>
                  <a:gd name="csX4" fmla="*/ 5683 w 110579"/>
                  <a:gd name="csY4" fmla="*/ 102 h 45093"/>
                  <a:gd name="csX5" fmla="*/ 2251 w 110579"/>
                  <a:gd name="csY5" fmla="*/ 8263 h 45093"/>
                  <a:gd name="csX6" fmla="*/ 2251 w 110579"/>
                  <a:gd name="csY6" fmla="*/ 8263 h 45093"/>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10579" h="45093">
                    <a:moveTo>
                      <a:pt x="2222" y="8234"/>
                    </a:moveTo>
                    <a:cubicBezTo>
                      <a:pt x="31840" y="23747"/>
                      <a:pt x="69014" y="41856"/>
                      <a:pt x="102468" y="45056"/>
                    </a:cubicBezTo>
                    <a:cubicBezTo>
                      <a:pt x="110745" y="45864"/>
                      <a:pt x="113629" y="33321"/>
                      <a:pt x="106650" y="29630"/>
                    </a:cubicBezTo>
                    <a:cubicBezTo>
                      <a:pt x="91941" y="21844"/>
                      <a:pt x="74926" y="18845"/>
                      <a:pt x="59007" y="14232"/>
                    </a:cubicBezTo>
                    <a:cubicBezTo>
                      <a:pt x="41271" y="9099"/>
                      <a:pt x="23736" y="3995"/>
                      <a:pt x="5683" y="102"/>
                    </a:cubicBezTo>
                    <a:cubicBezTo>
                      <a:pt x="953" y="-907"/>
                      <a:pt x="-2450" y="5812"/>
                      <a:pt x="2251" y="8263"/>
                    </a:cubicBezTo>
                    <a:lnTo>
                      <a:pt x="2251" y="8263"/>
                    </a:lnTo>
                    <a:close/>
                  </a:path>
                </a:pathLst>
              </a:custGeom>
              <a:grpFill/>
              <a:ln w="12700" cap="flat">
                <a:noFill/>
                <a:prstDash val="solid"/>
                <a:miter/>
              </a:ln>
            </p:spPr>
            <p:txBody>
              <a:bodyPr/>
              <a:lstStyle/>
              <a:p>
                <a:endParaRPr lang="en-US"/>
              </a:p>
            </p:txBody>
          </p:sp>
          <p:sp>
            <p:nvSpPr>
              <p:cNvPr id="193" name="Freeform 192">
                <a:extLst>
                  <a:ext uri="{FF2B5EF4-FFF2-40B4-BE49-F238E27FC236}">
                    <a16:creationId xmlns:a16="http://schemas.microsoft.com/office/drawing/2014/main" id="{0823FC8A-D15C-F13F-B568-8220A9408C29}"/>
                  </a:ext>
                </a:extLst>
              </p:cNvPr>
              <p:cNvSpPr/>
              <p:nvPr/>
            </p:nvSpPr>
            <p:spPr>
              <a:xfrm>
                <a:off x="6237056" y="2419136"/>
                <a:ext cx="91667" cy="104627"/>
              </a:xfrm>
              <a:custGeom>
                <a:avLst/>
                <a:gdLst>
                  <a:gd name="csX0" fmla="*/ 82330 w 91667"/>
                  <a:gd name="csY0" fmla="*/ 104382 h 104627"/>
                  <a:gd name="csX1" fmla="*/ 84782 w 91667"/>
                  <a:gd name="csY1" fmla="*/ 104613 h 104627"/>
                  <a:gd name="csX2" fmla="*/ 89655 w 91667"/>
                  <a:gd name="csY2" fmla="*/ 101815 h 104627"/>
                  <a:gd name="csX3" fmla="*/ 68286 w 91667"/>
                  <a:gd name="csY3" fmla="*/ 55304 h 104627"/>
                  <a:gd name="csX4" fmla="*/ 8126 w 91667"/>
                  <a:gd name="csY4" fmla="*/ 518 h 104627"/>
                  <a:gd name="csX5" fmla="*/ 801 w 91667"/>
                  <a:gd name="csY5" fmla="*/ 7842 h 104627"/>
                  <a:gd name="csX6" fmla="*/ 38783 w 91667"/>
                  <a:gd name="csY6" fmla="*/ 51844 h 104627"/>
                  <a:gd name="csX7" fmla="*/ 58826 w 91667"/>
                  <a:gd name="csY7" fmla="*/ 74134 h 104627"/>
                  <a:gd name="csX8" fmla="*/ 78898 w 91667"/>
                  <a:gd name="csY8" fmla="*/ 100922 h 104627"/>
                  <a:gd name="csX9" fmla="*/ 82330 w 91667"/>
                  <a:gd name="csY9" fmla="*/ 104353 h 104627"/>
                  <a:gd name="csX10" fmla="*/ 82330 w 91667"/>
                  <a:gd name="csY10" fmla="*/ 104353 h 1046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91667" h="104627">
                    <a:moveTo>
                      <a:pt x="82330" y="104382"/>
                    </a:moveTo>
                    <a:cubicBezTo>
                      <a:pt x="83138" y="104468"/>
                      <a:pt x="83974" y="104526"/>
                      <a:pt x="84782" y="104613"/>
                    </a:cubicBezTo>
                    <a:cubicBezTo>
                      <a:pt x="86627" y="104786"/>
                      <a:pt x="88819" y="103459"/>
                      <a:pt x="89655" y="101815"/>
                    </a:cubicBezTo>
                    <a:cubicBezTo>
                      <a:pt x="98048" y="85149"/>
                      <a:pt x="78091" y="67184"/>
                      <a:pt x="68286" y="55304"/>
                    </a:cubicBezTo>
                    <a:cubicBezTo>
                      <a:pt x="51386" y="34889"/>
                      <a:pt x="32928" y="11446"/>
                      <a:pt x="8126" y="518"/>
                    </a:cubicBezTo>
                    <a:cubicBezTo>
                      <a:pt x="3512" y="-1530"/>
                      <a:pt x="-2112" y="2824"/>
                      <a:pt x="801" y="7842"/>
                    </a:cubicBezTo>
                    <a:cubicBezTo>
                      <a:pt x="10607" y="24768"/>
                      <a:pt x="25459" y="37773"/>
                      <a:pt x="38783" y="51844"/>
                    </a:cubicBezTo>
                    <a:cubicBezTo>
                      <a:pt x="45675" y="59082"/>
                      <a:pt x="52280" y="66550"/>
                      <a:pt x="58826" y="74134"/>
                    </a:cubicBezTo>
                    <a:cubicBezTo>
                      <a:pt x="63844" y="79930"/>
                      <a:pt x="79908" y="92761"/>
                      <a:pt x="78898" y="100922"/>
                    </a:cubicBezTo>
                    <a:cubicBezTo>
                      <a:pt x="78639" y="102882"/>
                      <a:pt x="80686" y="104209"/>
                      <a:pt x="82330" y="104353"/>
                    </a:cubicBezTo>
                    <a:lnTo>
                      <a:pt x="82330" y="104353"/>
                    </a:lnTo>
                    <a:close/>
                  </a:path>
                </a:pathLst>
              </a:custGeom>
              <a:grpFill/>
              <a:ln w="12700" cap="flat">
                <a:noFill/>
                <a:prstDash val="solid"/>
                <a:miter/>
              </a:ln>
            </p:spPr>
            <p:txBody>
              <a:bodyPr/>
              <a:lstStyle/>
              <a:p>
                <a:endParaRPr lang="en-US"/>
              </a:p>
            </p:txBody>
          </p:sp>
          <p:sp>
            <p:nvSpPr>
              <p:cNvPr id="194" name="Freeform 193">
                <a:extLst>
                  <a:ext uri="{FF2B5EF4-FFF2-40B4-BE49-F238E27FC236}">
                    <a16:creationId xmlns:a16="http://schemas.microsoft.com/office/drawing/2014/main" id="{628ED7DE-824E-EC92-A269-DB560EAB9635}"/>
                  </a:ext>
                </a:extLst>
              </p:cNvPr>
              <p:cNvSpPr/>
              <p:nvPr/>
            </p:nvSpPr>
            <p:spPr>
              <a:xfrm>
                <a:off x="6361629" y="2409728"/>
                <a:ext cx="171190" cy="206236"/>
              </a:xfrm>
              <a:custGeom>
                <a:avLst/>
                <a:gdLst>
                  <a:gd name="csX0" fmla="*/ 160411 w 171190"/>
                  <a:gd name="csY0" fmla="*/ 899 h 206236"/>
                  <a:gd name="csX1" fmla="*/ 107404 w 171190"/>
                  <a:gd name="csY1" fmla="*/ 107676 h 206236"/>
                  <a:gd name="csX2" fmla="*/ 110202 w 171190"/>
                  <a:gd name="csY2" fmla="*/ 139827 h 206236"/>
                  <a:gd name="csX3" fmla="*/ 72105 w 171190"/>
                  <a:gd name="csY3" fmla="*/ 161454 h 206236"/>
                  <a:gd name="csX4" fmla="*/ 3554 w 171190"/>
                  <a:gd name="csY4" fmla="*/ 187175 h 206236"/>
                  <a:gd name="csX5" fmla="*/ 14599 w 171190"/>
                  <a:gd name="csY5" fmla="*/ 206119 h 206236"/>
                  <a:gd name="csX6" fmla="*/ 59473 w 171190"/>
                  <a:gd name="csY6" fmla="*/ 193259 h 206236"/>
                  <a:gd name="csX7" fmla="*/ 95119 w 171190"/>
                  <a:gd name="csY7" fmla="*/ 187146 h 206236"/>
                  <a:gd name="csX8" fmla="*/ 133677 w 171190"/>
                  <a:gd name="csY8" fmla="*/ 158772 h 206236"/>
                  <a:gd name="csX9" fmla="*/ 131831 w 171190"/>
                  <a:gd name="csY9" fmla="*/ 91499 h 206236"/>
                  <a:gd name="csX10" fmla="*/ 170015 w 171190"/>
                  <a:gd name="csY10" fmla="*/ 10501 h 206236"/>
                  <a:gd name="csX11" fmla="*/ 160411 w 171190"/>
                  <a:gd name="csY11" fmla="*/ 899 h 206236"/>
                  <a:gd name="csX12" fmla="*/ 160411 w 171190"/>
                  <a:gd name="csY12" fmla="*/ 899 h 2062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1190" h="206236">
                    <a:moveTo>
                      <a:pt x="160411" y="899"/>
                    </a:moveTo>
                    <a:cubicBezTo>
                      <a:pt x="125227" y="22382"/>
                      <a:pt x="107577" y="67653"/>
                      <a:pt x="107404" y="107676"/>
                    </a:cubicBezTo>
                    <a:cubicBezTo>
                      <a:pt x="107376" y="117393"/>
                      <a:pt x="111817" y="130485"/>
                      <a:pt x="110202" y="139827"/>
                    </a:cubicBezTo>
                    <a:cubicBezTo>
                      <a:pt x="106510" y="161079"/>
                      <a:pt x="87332" y="159320"/>
                      <a:pt x="72105" y="161454"/>
                    </a:cubicBezTo>
                    <a:cubicBezTo>
                      <a:pt x="48168" y="164798"/>
                      <a:pt x="21434" y="169902"/>
                      <a:pt x="3554" y="187175"/>
                    </a:cubicBezTo>
                    <a:cubicBezTo>
                      <a:pt x="-5444" y="195854"/>
                      <a:pt x="4275" y="207532"/>
                      <a:pt x="14599" y="206119"/>
                    </a:cubicBezTo>
                    <a:cubicBezTo>
                      <a:pt x="30057" y="204014"/>
                      <a:pt x="44188" y="196719"/>
                      <a:pt x="59473" y="193259"/>
                    </a:cubicBezTo>
                    <a:cubicBezTo>
                      <a:pt x="71240" y="190577"/>
                      <a:pt x="83381" y="190000"/>
                      <a:pt x="95119" y="187146"/>
                    </a:cubicBezTo>
                    <a:cubicBezTo>
                      <a:pt x="111384" y="183195"/>
                      <a:pt x="127505" y="175467"/>
                      <a:pt x="133677" y="158772"/>
                    </a:cubicBezTo>
                    <a:cubicBezTo>
                      <a:pt x="141435" y="137838"/>
                      <a:pt x="129813" y="113183"/>
                      <a:pt x="131831" y="91499"/>
                    </a:cubicBezTo>
                    <a:cubicBezTo>
                      <a:pt x="134773" y="59608"/>
                      <a:pt x="151817" y="35559"/>
                      <a:pt x="170015" y="10501"/>
                    </a:cubicBezTo>
                    <a:cubicBezTo>
                      <a:pt x="174254" y="4677"/>
                      <a:pt x="166093" y="-2561"/>
                      <a:pt x="160411" y="899"/>
                    </a:cubicBezTo>
                    <a:lnTo>
                      <a:pt x="160411" y="899"/>
                    </a:lnTo>
                    <a:close/>
                  </a:path>
                </a:pathLst>
              </a:custGeom>
              <a:grpFill/>
              <a:ln w="12700" cap="flat">
                <a:noFill/>
                <a:prstDash val="solid"/>
                <a:miter/>
              </a:ln>
            </p:spPr>
            <p:txBody>
              <a:bodyPr/>
              <a:lstStyle/>
              <a:p>
                <a:endParaRPr lang="en-US"/>
              </a:p>
            </p:txBody>
          </p:sp>
          <p:sp>
            <p:nvSpPr>
              <p:cNvPr id="195" name="Freeform 194">
                <a:extLst>
                  <a:ext uri="{FF2B5EF4-FFF2-40B4-BE49-F238E27FC236}">
                    <a16:creationId xmlns:a16="http://schemas.microsoft.com/office/drawing/2014/main" id="{86908743-7933-396A-871E-C6717AF4655E}"/>
                  </a:ext>
                </a:extLst>
              </p:cNvPr>
              <p:cNvSpPr/>
              <p:nvPr/>
            </p:nvSpPr>
            <p:spPr>
              <a:xfrm>
                <a:off x="6472403" y="2581676"/>
                <a:ext cx="86948" cy="91391"/>
              </a:xfrm>
              <a:custGeom>
                <a:avLst/>
                <a:gdLst>
                  <a:gd name="csX0" fmla="*/ 265 w 86948"/>
                  <a:gd name="csY0" fmla="*/ 6028 h 91391"/>
                  <a:gd name="csX1" fmla="*/ 37237 w 86948"/>
                  <a:gd name="csY1" fmla="*/ 42418 h 91391"/>
                  <a:gd name="csX2" fmla="*/ 74296 w 86948"/>
                  <a:gd name="csY2" fmla="*/ 88987 h 91391"/>
                  <a:gd name="csX3" fmla="*/ 86870 w 86948"/>
                  <a:gd name="csY3" fmla="*/ 81663 h 91391"/>
                  <a:gd name="csX4" fmla="*/ 54887 w 86948"/>
                  <a:gd name="csY4" fmla="*/ 28318 h 91391"/>
                  <a:gd name="csX5" fmla="*/ 4822 w 86948"/>
                  <a:gd name="csY5" fmla="*/ 31 h 91391"/>
                  <a:gd name="csX6" fmla="*/ 265 w 86948"/>
                  <a:gd name="csY6" fmla="*/ 6000 h 91391"/>
                  <a:gd name="csX7" fmla="*/ 265 w 86948"/>
                  <a:gd name="csY7" fmla="*/ 6000 h 9139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86948" h="91391">
                    <a:moveTo>
                      <a:pt x="265" y="6028"/>
                    </a:moveTo>
                    <a:cubicBezTo>
                      <a:pt x="6235" y="20965"/>
                      <a:pt x="26220" y="30654"/>
                      <a:pt x="37237" y="42418"/>
                    </a:cubicBezTo>
                    <a:cubicBezTo>
                      <a:pt x="50849" y="57009"/>
                      <a:pt x="60770" y="74339"/>
                      <a:pt x="74296" y="88987"/>
                    </a:cubicBezTo>
                    <a:cubicBezTo>
                      <a:pt x="79948" y="95100"/>
                      <a:pt x="87821" y="88411"/>
                      <a:pt x="86870" y="81663"/>
                    </a:cubicBezTo>
                    <a:cubicBezTo>
                      <a:pt x="83870" y="60440"/>
                      <a:pt x="70172" y="42649"/>
                      <a:pt x="54887" y="28318"/>
                    </a:cubicBezTo>
                    <a:cubicBezTo>
                      <a:pt x="42572" y="16755"/>
                      <a:pt x="22644" y="-834"/>
                      <a:pt x="4822" y="31"/>
                    </a:cubicBezTo>
                    <a:cubicBezTo>
                      <a:pt x="2082" y="175"/>
                      <a:pt x="-917" y="2972"/>
                      <a:pt x="265" y="6000"/>
                    </a:cubicBezTo>
                    <a:lnTo>
                      <a:pt x="265" y="6000"/>
                    </a:lnTo>
                    <a:close/>
                  </a:path>
                </a:pathLst>
              </a:custGeom>
              <a:grpFill/>
              <a:ln w="12700" cap="flat">
                <a:noFill/>
                <a:prstDash val="solid"/>
                <a:miter/>
              </a:ln>
            </p:spPr>
            <p:txBody>
              <a:bodyPr/>
              <a:lstStyle/>
              <a:p>
                <a:endParaRPr lang="en-US"/>
              </a:p>
            </p:txBody>
          </p:sp>
          <p:sp>
            <p:nvSpPr>
              <p:cNvPr id="196" name="Freeform 195">
                <a:extLst>
                  <a:ext uri="{FF2B5EF4-FFF2-40B4-BE49-F238E27FC236}">
                    <a16:creationId xmlns:a16="http://schemas.microsoft.com/office/drawing/2014/main" id="{5AB3BCC5-0DD1-6D32-3E01-251029EEBBD2}"/>
                  </a:ext>
                </a:extLst>
              </p:cNvPr>
              <p:cNvSpPr/>
              <p:nvPr/>
            </p:nvSpPr>
            <p:spPr>
              <a:xfrm>
                <a:off x="6582191" y="2271339"/>
                <a:ext cx="547237" cy="527680"/>
              </a:xfrm>
              <a:custGeom>
                <a:avLst/>
                <a:gdLst>
                  <a:gd name="csX0" fmla="*/ 2287 w 547237"/>
                  <a:gd name="csY0" fmla="*/ 127409 h 527680"/>
                  <a:gd name="csX1" fmla="*/ 108214 w 547237"/>
                  <a:gd name="csY1" fmla="*/ 86780 h 527680"/>
                  <a:gd name="csX2" fmla="*/ 234242 w 547237"/>
                  <a:gd name="csY2" fmla="*/ 73689 h 527680"/>
                  <a:gd name="csX3" fmla="*/ 349080 w 547237"/>
                  <a:gd name="csY3" fmla="*/ 42345 h 527680"/>
                  <a:gd name="csX4" fmla="*/ 470408 w 547237"/>
                  <a:gd name="csY4" fmla="*/ 40211 h 527680"/>
                  <a:gd name="csX5" fmla="*/ 514792 w 547237"/>
                  <a:gd name="csY5" fmla="*/ 95286 h 527680"/>
                  <a:gd name="csX6" fmla="*/ 475628 w 547237"/>
                  <a:gd name="csY6" fmla="*/ 146353 h 527680"/>
                  <a:gd name="csX7" fmla="*/ 401165 w 547237"/>
                  <a:gd name="csY7" fmla="*/ 227813 h 527680"/>
                  <a:gd name="csX8" fmla="*/ 377343 w 547237"/>
                  <a:gd name="csY8" fmla="*/ 325218 h 527680"/>
                  <a:gd name="csX9" fmla="*/ 353291 w 547237"/>
                  <a:gd name="csY9" fmla="*/ 377064 h 527680"/>
                  <a:gd name="csX10" fmla="*/ 323846 w 547237"/>
                  <a:gd name="csY10" fmla="*/ 406821 h 527680"/>
                  <a:gd name="csX11" fmla="*/ 283298 w 547237"/>
                  <a:gd name="csY11" fmla="*/ 455351 h 527680"/>
                  <a:gd name="csX12" fmla="*/ 228013 w 547237"/>
                  <a:gd name="csY12" fmla="*/ 458033 h 527680"/>
                  <a:gd name="csX13" fmla="*/ 155424 w 547237"/>
                  <a:gd name="csY13" fmla="*/ 519192 h 527680"/>
                  <a:gd name="csX14" fmla="*/ 164970 w 547237"/>
                  <a:gd name="csY14" fmla="*/ 526545 h 527680"/>
                  <a:gd name="csX15" fmla="*/ 210133 w 547237"/>
                  <a:gd name="csY15" fmla="*/ 497191 h 527680"/>
                  <a:gd name="csX16" fmla="*/ 280068 w 547237"/>
                  <a:gd name="csY16" fmla="*/ 488540 h 527680"/>
                  <a:gd name="csX17" fmla="*/ 349830 w 547237"/>
                  <a:gd name="csY17" fmla="*/ 426372 h 527680"/>
                  <a:gd name="csX18" fmla="*/ 390234 w 547237"/>
                  <a:gd name="csY18" fmla="*/ 387963 h 527680"/>
                  <a:gd name="csX19" fmla="*/ 409009 w 547237"/>
                  <a:gd name="csY19" fmla="*/ 341394 h 527680"/>
                  <a:gd name="csX20" fmla="*/ 412124 w 547237"/>
                  <a:gd name="csY20" fmla="*/ 279629 h 527680"/>
                  <a:gd name="csX21" fmla="*/ 450999 w 547237"/>
                  <a:gd name="csY21" fmla="*/ 215644 h 527680"/>
                  <a:gd name="csX22" fmla="*/ 535931 w 547237"/>
                  <a:gd name="csY22" fmla="*/ 120978 h 527680"/>
                  <a:gd name="csX23" fmla="*/ 515974 w 547237"/>
                  <a:gd name="csY23" fmla="*/ 33406 h 527680"/>
                  <a:gd name="csX24" fmla="*/ 410509 w 547237"/>
                  <a:gd name="csY24" fmla="*/ 73 h 527680"/>
                  <a:gd name="csX25" fmla="*/ 283875 w 547237"/>
                  <a:gd name="csY25" fmla="*/ 40355 h 527680"/>
                  <a:gd name="csX26" fmla="*/ 441 w 547237"/>
                  <a:gd name="csY26" fmla="*/ 124237 h 527680"/>
                  <a:gd name="csX27" fmla="*/ 2287 w 547237"/>
                  <a:gd name="csY27" fmla="*/ 127437 h 527680"/>
                  <a:gd name="csX28" fmla="*/ 2287 w 547237"/>
                  <a:gd name="csY28" fmla="*/ 127437 h 5276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547237" h="527680">
                    <a:moveTo>
                      <a:pt x="2287" y="127409"/>
                    </a:moveTo>
                    <a:cubicBezTo>
                      <a:pt x="38134" y="114894"/>
                      <a:pt x="71069" y="95834"/>
                      <a:pt x="108214" y="86780"/>
                    </a:cubicBezTo>
                    <a:cubicBezTo>
                      <a:pt x="149599" y="76716"/>
                      <a:pt x="192108" y="77495"/>
                      <a:pt x="234242" y="73689"/>
                    </a:cubicBezTo>
                    <a:cubicBezTo>
                      <a:pt x="275598" y="69969"/>
                      <a:pt x="310840" y="57628"/>
                      <a:pt x="349080" y="42345"/>
                    </a:cubicBezTo>
                    <a:cubicBezTo>
                      <a:pt x="388994" y="26399"/>
                      <a:pt x="430206" y="22391"/>
                      <a:pt x="470408" y="40211"/>
                    </a:cubicBezTo>
                    <a:cubicBezTo>
                      <a:pt x="491605" y="49611"/>
                      <a:pt x="523415" y="68412"/>
                      <a:pt x="514792" y="95286"/>
                    </a:cubicBezTo>
                    <a:cubicBezTo>
                      <a:pt x="508505" y="114894"/>
                      <a:pt x="489701" y="132080"/>
                      <a:pt x="475628" y="146353"/>
                    </a:cubicBezTo>
                    <a:cubicBezTo>
                      <a:pt x="449759" y="172565"/>
                      <a:pt x="421352" y="196642"/>
                      <a:pt x="401165" y="227813"/>
                    </a:cubicBezTo>
                    <a:cubicBezTo>
                      <a:pt x="381208" y="258609"/>
                      <a:pt x="377401" y="289376"/>
                      <a:pt x="377343" y="325218"/>
                    </a:cubicBezTo>
                    <a:cubicBezTo>
                      <a:pt x="377314" y="348171"/>
                      <a:pt x="371777" y="362905"/>
                      <a:pt x="353291" y="377064"/>
                    </a:cubicBezTo>
                    <a:cubicBezTo>
                      <a:pt x="341813" y="385858"/>
                      <a:pt x="331633" y="394422"/>
                      <a:pt x="323846" y="406821"/>
                    </a:cubicBezTo>
                    <a:cubicBezTo>
                      <a:pt x="312051" y="425593"/>
                      <a:pt x="307898" y="449613"/>
                      <a:pt x="283298" y="455351"/>
                    </a:cubicBezTo>
                    <a:cubicBezTo>
                      <a:pt x="265504" y="459503"/>
                      <a:pt x="246095" y="455438"/>
                      <a:pt x="228013" y="458033"/>
                    </a:cubicBezTo>
                    <a:cubicBezTo>
                      <a:pt x="194617" y="462848"/>
                      <a:pt x="161711" y="484100"/>
                      <a:pt x="155424" y="519192"/>
                    </a:cubicBezTo>
                    <a:cubicBezTo>
                      <a:pt x="154559" y="524065"/>
                      <a:pt x="159952" y="530265"/>
                      <a:pt x="164970" y="526545"/>
                    </a:cubicBezTo>
                    <a:cubicBezTo>
                      <a:pt x="179563" y="515703"/>
                      <a:pt x="193463" y="504746"/>
                      <a:pt x="210133" y="497191"/>
                    </a:cubicBezTo>
                    <a:cubicBezTo>
                      <a:pt x="232829" y="486868"/>
                      <a:pt x="256103" y="491049"/>
                      <a:pt x="280068" y="488540"/>
                    </a:cubicBezTo>
                    <a:cubicBezTo>
                      <a:pt x="321251" y="484244"/>
                      <a:pt x="330941" y="457860"/>
                      <a:pt x="349830" y="426372"/>
                    </a:cubicBezTo>
                    <a:cubicBezTo>
                      <a:pt x="359895" y="409590"/>
                      <a:pt x="377228" y="401833"/>
                      <a:pt x="390234" y="387963"/>
                    </a:cubicBezTo>
                    <a:cubicBezTo>
                      <a:pt x="402261" y="375103"/>
                      <a:pt x="407625" y="358667"/>
                      <a:pt x="409009" y="341394"/>
                    </a:cubicBezTo>
                    <a:cubicBezTo>
                      <a:pt x="410682" y="320748"/>
                      <a:pt x="406904" y="299958"/>
                      <a:pt x="412124" y="279629"/>
                    </a:cubicBezTo>
                    <a:cubicBezTo>
                      <a:pt x="418410" y="255206"/>
                      <a:pt x="434272" y="233955"/>
                      <a:pt x="450999" y="215644"/>
                    </a:cubicBezTo>
                    <a:cubicBezTo>
                      <a:pt x="479579" y="184358"/>
                      <a:pt x="514071" y="157945"/>
                      <a:pt x="535931" y="120978"/>
                    </a:cubicBezTo>
                    <a:cubicBezTo>
                      <a:pt x="556840" y="85569"/>
                      <a:pt x="547928" y="57397"/>
                      <a:pt x="515974" y="33406"/>
                    </a:cubicBezTo>
                    <a:cubicBezTo>
                      <a:pt x="486068" y="10943"/>
                      <a:pt x="447942" y="-1052"/>
                      <a:pt x="410509" y="73"/>
                    </a:cubicBezTo>
                    <a:cubicBezTo>
                      <a:pt x="364135" y="1485"/>
                      <a:pt x="327249" y="28100"/>
                      <a:pt x="283875" y="40355"/>
                    </a:cubicBezTo>
                    <a:cubicBezTo>
                      <a:pt x="191531" y="66422"/>
                      <a:pt x="67810" y="37155"/>
                      <a:pt x="441" y="124237"/>
                    </a:cubicBezTo>
                    <a:cubicBezTo>
                      <a:pt x="-597" y="125563"/>
                      <a:pt x="268" y="128130"/>
                      <a:pt x="2287" y="127437"/>
                    </a:cubicBezTo>
                    <a:lnTo>
                      <a:pt x="2287" y="127437"/>
                    </a:lnTo>
                    <a:close/>
                  </a:path>
                </a:pathLst>
              </a:custGeom>
              <a:grpFill/>
              <a:ln w="12700" cap="flat">
                <a:noFill/>
                <a:prstDash val="solid"/>
                <a:miter/>
              </a:ln>
            </p:spPr>
            <p:txBody>
              <a:bodyPr/>
              <a:lstStyle/>
              <a:p>
                <a:endParaRPr lang="en-US"/>
              </a:p>
            </p:txBody>
          </p:sp>
          <p:sp>
            <p:nvSpPr>
              <p:cNvPr id="197" name="Freeform 196">
                <a:extLst>
                  <a:ext uri="{FF2B5EF4-FFF2-40B4-BE49-F238E27FC236}">
                    <a16:creationId xmlns:a16="http://schemas.microsoft.com/office/drawing/2014/main" id="{A79C7F59-8B87-5FB6-9142-2C6420845F73}"/>
                  </a:ext>
                </a:extLst>
              </p:cNvPr>
              <p:cNvSpPr/>
              <p:nvPr/>
            </p:nvSpPr>
            <p:spPr>
              <a:xfrm>
                <a:off x="6851014" y="2726751"/>
                <a:ext cx="36518" cy="125094"/>
              </a:xfrm>
              <a:custGeom>
                <a:avLst/>
                <a:gdLst>
                  <a:gd name="csX0" fmla="*/ 20329 w 36518"/>
                  <a:gd name="csY0" fmla="*/ 120009 h 125094"/>
                  <a:gd name="csX1" fmla="*/ 32095 w 36518"/>
                  <a:gd name="csY1" fmla="*/ 48295 h 125094"/>
                  <a:gd name="csX2" fmla="*/ 29269 w 36518"/>
                  <a:gd name="csY2" fmla="*/ 2563 h 125094"/>
                  <a:gd name="csX3" fmla="*/ 16839 w 36518"/>
                  <a:gd name="csY3" fmla="*/ 2563 h 125094"/>
                  <a:gd name="csX4" fmla="*/ 1382 w 36518"/>
                  <a:gd name="csY4" fmla="*/ 64933 h 125094"/>
                  <a:gd name="csX5" fmla="*/ 10610 w 36518"/>
                  <a:gd name="csY5" fmla="*/ 122633 h 125094"/>
                  <a:gd name="csX6" fmla="*/ 20358 w 36518"/>
                  <a:gd name="csY6" fmla="*/ 120009 h 125094"/>
                  <a:gd name="csX7" fmla="*/ 20358 w 36518"/>
                  <a:gd name="csY7" fmla="*/ 120009 h 1250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6518" h="125094">
                    <a:moveTo>
                      <a:pt x="20329" y="120009"/>
                    </a:moveTo>
                    <a:cubicBezTo>
                      <a:pt x="17820" y="95931"/>
                      <a:pt x="26875" y="71392"/>
                      <a:pt x="32095" y="48295"/>
                    </a:cubicBezTo>
                    <a:cubicBezTo>
                      <a:pt x="35902" y="31485"/>
                      <a:pt x="40949" y="16490"/>
                      <a:pt x="29269" y="2563"/>
                    </a:cubicBezTo>
                    <a:cubicBezTo>
                      <a:pt x="26385" y="-897"/>
                      <a:pt x="19723" y="-811"/>
                      <a:pt x="16839" y="2563"/>
                    </a:cubicBezTo>
                    <a:cubicBezTo>
                      <a:pt x="3516" y="18105"/>
                      <a:pt x="4092" y="45095"/>
                      <a:pt x="1382" y="64933"/>
                    </a:cubicBezTo>
                    <a:cubicBezTo>
                      <a:pt x="-1704" y="87396"/>
                      <a:pt x="-32" y="102794"/>
                      <a:pt x="10610" y="122633"/>
                    </a:cubicBezTo>
                    <a:cubicBezTo>
                      <a:pt x="12946" y="126987"/>
                      <a:pt x="20906" y="125228"/>
                      <a:pt x="20358" y="120009"/>
                    </a:cubicBezTo>
                    <a:lnTo>
                      <a:pt x="20358" y="120009"/>
                    </a:lnTo>
                    <a:close/>
                  </a:path>
                </a:pathLst>
              </a:custGeom>
              <a:grpFill/>
              <a:ln w="12700" cap="flat">
                <a:noFill/>
                <a:prstDash val="solid"/>
                <a:miter/>
              </a:ln>
            </p:spPr>
            <p:txBody>
              <a:bodyPr/>
              <a:lstStyle/>
              <a:p>
                <a:endParaRPr lang="en-US"/>
              </a:p>
            </p:txBody>
          </p:sp>
          <p:sp>
            <p:nvSpPr>
              <p:cNvPr id="198" name="Freeform 197">
                <a:extLst>
                  <a:ext uri="{FF2B5EF4-FFF2-40B4-BE49-F238E27FC236}">
                    <a16:creationId xmlns:a16="http://schemas.microsoft.com/office/drawing/2014/main" id="{42083E88-862A-FD6C-CA60-3207E802312A}"/>
                  </a:ext>
                </a:extLst>
              </p:cNvPr>
              <p:cNvSpPr/>
              <p:nvPr/>
            </p:nvSpPr>
            <p:spPr>
              <a:xfrm>
                <a:off x="7007036" y="2400396"/>
                <a:ext cx="253958" cy="88608"/>
              </a:xfrm>
              <a:custGeom>
                <a:avLst/>
                <a:gdLst>
                  <a:gd name="csX0" fmla="*/ 7321 w 253958"/>
                  <a:gd name="csY0" fmla="*/ 88289 h 88608"/>
                  <a:gd name="csX1" fmla="*/ 117805 w 253958"/>
                  <a:gd name="csY1" fmla="*/ 40307 h 88608"/>
                  <a:gd name="csX2" fmla="*/ 178916 w 253958"/>
                  <a:gd name="csY2" fmla="*/ 31311 h 88608"/>
                  <a:gd name="csX3" fmla="*/ 238556 w 253958"/>
                  <a:gd name="csY3" fmla="*/ 42960 h 88608"/>
                  <a:gd name="csX4" fmla="*/ 250582 w 253958"/>
                  <a:gd name="csY4" fmla="*/ 22285 h 88608"/>
                  <a:gd name="csX5" fmla="*/ 123515 w 253958"/>
                  <a:gd name="csY5" fmla="*/ 9800 h 88608"/>
                  <a:gd name="csX6" fmla="*/ 833 w 253958"/>
                  <a:gd name="csY6" fmla="*/ 79898 h 88608"/>
                  <a:gd name="csX7" fmla="*/ 7321 w 253958"/>
                  <a:gd name="csY7" fmla="*/ 88318 h 88608"/>
                  <a:gd name="csX8" fmla="*/ 7321 w 253958"/>
                  <a:gd name="csY8" fmla="*/ 88318 h 886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3958" h="88608">
                    <a:moveTo>
                      <a:pt x="7321" y="88289"/>
                    </a:moveTo>
                    <a:cubicBezTo>
                      <a:pt x="45505" y="74131"/>
                      <a:pt x="77315" y="50457"/>
                      <a:pt x="117805" y="40307"/>
                    </a:cubicBezTo>
                    <a:cubicBezTo>
                      <a:pt x="137762" y="35290"/>
                      <a:pt x="158267" y="31484"/>
                      <a:pt x="178916" y="31311"/>
                    </a:cubicBezTo>
                    <a:cubicBezTo>
                      <a:pt x="200747" y="31138"/>
                      <a:pt x="217791" y="38981"/>
                      <a:pt x="238556" y="42960"/>
                    </a:cubicBezTo>
                    <a:cubicBezTo>
                      <a:pt x="250870" y="45324"/>
                      <a:pt x="258830" y="31887"/>
                      <a:pt x="250582" y="22285"/>
                    </a:cubicBezTo>
                    <a:cubicBezTo>
                      <a:pt x="222175" y="-10731"/>
                      <a:pt x="160228" y="53"/>
                      <a:pt x="123515" y="9800"/>
                    </a:cubicBezTo>
                    <a:cubicBezTo>
                      <a:pt x="81323" y="20959"/>
                      <a:pt x="26529" y="42845"/>
                      <a:pt x="833" y="79898"/>
                    </a:cubicBezTo>
                    <a:cubicBezTo>
                      <a:pt x="-1936" y="83877"/>
                      <a:pt x="2707" y="90019"/>
                      <a:pt x="7321" y="88318"/>
                    </a:cubicBezTo>
                    <a:lnTo>
                      <a:pt x="7321" y="88318"/>
                    </a:lnTo>
                    <a:close/>
                  </a:path>
                </a:pathLst>
              </a:custGeom>
              <a:grpFill/>
              <a:ln w="12700" cap="flat">
                <a:noFill/>
                <a:prstDash val="solid"/>
                <a:miter/>
              </a:ln>
            </p:spPr>
            <p:txBody>
              <a:bodyPr/>
              <a:lstStyle/>
              <a:p>
                <a:endParaRPr lang="en-US"/>
              </a:p>
            </p:txBody>
          </p:sp>
          <p:sp>
            <p:nvSpPr>
              <p:cNvPr id="199" name="Freeform 198">
                <a:extLst>
                  <a:ext uri="{FF2B5EF4-FFF2-40B4-BE49-F238E27FC236}">
                    <a16:creationId xmlns:a16="http://schemas.microsoft.com/office/drawing/2014/main" id="{8C80C653-48D7-01B1-3FAF-3A4ED462EC9A}"/>
                  </a:ext>
                </a:extLst>
              </p:cNvPr>
              <p:cNvSpPr/>
              <p:nvPr/>
            </p:nvSpPr>
            <p:spPr>
              <a:xfrm>
                <a:off x="7095043" y="2297609"/>
                <a:ext cx="381344" cy="99356"/>
              </a:xfrm>
              <a:custGeom>
                <a:avLst/>
                <a:gdLst>
                  <a:gd name="csX0" fmla="*/ 3123 w 381344"/>
                  <a:gd name="csY0" fmla="*/ 42459 h 99356"/>
                  <a:gd name="csX1" fmla="*/ 83180 w 381344"/>
                  <a:gd name="csY1" fmla="*/ 41450 h 99356"/>
                  <a:gd name="csX2" fmla="*/ 191213 w 381344"/>
                  <a:gd name="csY2" fmla="*/ 28935 h 99356"/>
                  <a:gd name="csX3" fmla="*/ 284883 w 381344"/>
                  <a:gd name="csY3" fmla="*/ 49235 h 99356"/>
                  <a:gd name="csX4" fmla="*/ 361250 w 381344"/>
                  <a:gd name="csY4" fmla="*/ 97563 h 99356"/>
                  <a:gd name="csX5" fmla="*/ 379736 w 381344"/>
                  <a:gd name="csY5" fmla="*/ 79080 h 99356"/>
                  <a:gd name="csX6" fmla="*/ 227176 w 381344"/>
                  <a:gd name="csY6" fmla="*/ 1600 h 99356"/>
                  <a:gd name="csX7" fmla="*/ 121046 w 381344"/>
                  <a:gd name="csY7" fmla="*/ 8318 h 99356"/>
                  <a:gd name="csX8" fmla="*/ 4305 w 381344"/>
                  <a:gd name="csY8" fmla="*/ 33722 h 99356"/>
                  <a:gd name="csX9" fmla="*/ 3123 w 381344"/>
                  <a:gd name="csY9" fmla="*/ 42488 h 99356"/>
                  <a:gd name="csX10" fmla="*/ 3123 w 381344"/>
                  <a:gd name="csY10" fmla="*/ 42488 h 9935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81344" h="99356">
                    <a:moveTo>
                      <a:pt x="3123" y="42459"/>
                    </a:moveTo>
                    <a:cubicBezTo>
                      <a:pt x="30145" y="52494"/>
                      <a:pt x="55697" y="47159"/>
                      <a:pt x="83180" y="41450"/>
                    </a:cubicBezTo>
                    <a:cubicBezTo>
                      <a:pt x="118884" y="34010"/>
                      <a:pt x="154616" y="27724"/>
                      <a:pt x="191213" y="28935"/>
                    </a:cubicBezTo>
                    <a:cubicBezTo>
                      <a:pt x="223484" y="30002"/>
                      <a:pt x="255121" y="36721"/>
                      <a:pt x="284883" y="49235"/>
                    </a:cubicBezTo>
                    <a:cubicBezTo>
                      <a:pt x="313751" y="61375"/>
                      <a:pt x="334401" y="82886"/>
                      <a:pt x="361250" y="97563"/>
                    </a:cubicBezTo>
                    <a:cubicBezTo>
                      <a:pt x="373420" y="104224"/>
                      <a:pt x="385850" y="91046"/>
                      <a:pt x="379736" y="79080"/>
                    </a:cubicBezTo>
                    <a:cubicBezTo>
                      <a:pt x="354184" y="29195"/>
                      <a:pt x="278539" y="6934"/>
                      <a:pt x="227176" y="1600"/>
                    </a:cubicBezTo>
                    <a:cubicBezTo>
                      <a:pt x="191703" y="-2091"/>
                      <a:pt x="155856" y="792"/>
                      <a:pt x="121046" y="8318"/>
                    </a:cubicBezTo>
                    <a:cubicBezTo>
                      <a:pt x="81421" y="16882"/>
                      <a:pt x="45632" y="33607"/>
                      <a:pt x="4305" y="33722"/>
                    </a:cubicBezTo>
                    <a:cubicBezTo>
                      <a:pt x="-973" y="33722"/>
                      <a:pt x="-1434" y="40787"/>
                      <a:pt x="3123" y="42488"/>
                    </a:cubicBezTo>
                    <a:lnTo>
                      <a:pt x="3123" y="42488"/>
                    </a:lnTo>
                    <a:close/>
                  </a:path>
                </a:pathLst>
              </a:custGeom>
              <a:grpFill/>
              <a:ln w="12700" cap="flat">
                <a:noFill/>
                <a:prstDash val="solid"/>
                <a:miter/>
              </a:ln>
            </p:spPr>
            <p:txBody>
              <a:bodyPr/>
              <a:lstStyle/>
              <a:p>
                <a:endParaRPr lang="en-US"/>
              </a:p>
            </p:txBody>
          </p:sp>
          <p:sp>
            <p:nvSpPr>
              <p:cNvPr id="200" name="Freeform 199">
                <a:extLst>
                  <a:ext uri="{FF2B5EF4-FFF2-40B4-BE49-F238E27FC236}">
                    <a16:creationId xmlns:a16="http://schemas.microsoft.com/office/drawing/2014/main" id="{448D7934-5717-2269-7C8C-FC29E35C1BF3}"/>
                  </a:ext>
                </a:extLst>
              </p:cNvPr>
              <p:cNvSpPr/>
              <p:nvPr/>
            </p:nvSpPr>
            <p:spPr>
              <a:xfrm>
                <a:off x="7258511" y="2515914"/>
                <a:ext cx="141009" cy="78330"/>
              </a:xfrm>
              <a:custGeom>
                <a:avLst/>
                <a:gdLst>
                  <a:gd name="csX0" fmla="*/ 131826 w 141009"/>
                  <a:gd name="csY0" fmla="*/ 45320 h 78330"/>
                  <a:gd name="csX1" fmla="*/ 65179 w 141009"/>
                  <a:gd name="csY1" fmla="*/ 10689 h 78330"/>
                  <a:gd name="csX2" fmla="*/ 6058 w 141009"/>
                  <a:gd name="csY2" fmla="*/ 6998 h 78330"/>
                  <a:gd name="csX3" fmla="*/ 3606 w 141009"/>
                  <a:gd name="csY3" fmla="*/ 26000 h 78330"/>
                  <a:gd name="csX4" fmla="*/ 58199 w 141009"/>
                  <a:gd name="csY4" fmla="*/ 55239 h 78330"/>
                  <a:gd name="csX5" fmla="*/ 118070 w 141009"/>
                  <a:gd name="csY5" fmla="*/ 77990 h 78330"/>
                  <a:gd name="csX6" fmla="*/ 131855 w 141009"/>
                  <a:gd name="csY6" fmla="*/ 45320 h 78330"/>
                  <a:gd name="csX7" fmla="*/ 131855 w 141009"/>
                  <a:gd name="csY7" fmla="*/ 45320 h 783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41009" h="78330">
                    <a:moveTo>
                      <a:pt x="131826" y="45320"/>
                    </a:moveTo>
                    <a:cubicBezTo>
                      <a:pt x="109331" y="34276"/>
                      <a:pt x="87587" y="21790"/>
                      <a:pt x="65179" y="10689"/>
                    </a:cubicBezTo>
                    <a:cubicBezTo>
                      <a:pt x="46116" y="1231"/>
                      <a:pt x="25063" y="-5892"/>
                      <a:pt x="6058" y="6998"/>
                    </a:cubicBezTo>
                    <a:cubicBezTo>
                      <a:pt x="232" y="10948"/>
                      <a:pt x="-2854" y="20752"/>
                      <a:pt x="3606" y="26000"/>
                    </a:cubicBezTo>
                    <a:cubicBezTo>
                      <a:pt x="19583" y="39034"/>
                      <a:pt x="39944" y="45810"/>
                      <a:pt x="58199" y="55239"/>
                    </a:cubicBezTo>
                    <a:cubicBezTo>
                      <a:pt x="77493" y="65216"/>
                      <a:pt x="96642" y="73780"/>
                      <a:pt x="118070" y="77990"/>
                    </a:cubicBezTo>
                    <a:cubicBezTo>
                      <a:pt x="136700" y="81652"/>
                      <a:pt x="151177" y="54807"/>
                      <a:pt x="131855" y="45320"/>
                    </a:cubicBezTo>
                    <a:lnTo>
                      <a:pt x="131855" y="45320"/>
                    </a:lnTo>
                    <a:close/>
                  </a:path>
                </a:pathLst>
              </a:custGeom>
              <a:grpFill/>
              <a:ln w="12700" cap="flat">
                <a:noFill/>
                <a:prstDash val="solid"/>
                <a:miter/>
              </a:ln>
            </p:spPr>
            <p:txBody>
              <a:bodyPr/>
              <a:lstStyle/>
              <a:p>
                <a:endParaRPr lang="en-US"/>
              </a:p>
            </p:txBody>
          </p:sp>
          <p:sp>
            <p:nvSpPr>
              <p:cNvPr id="201" name="Freeform 200">
                <a:extLst>
                  <a:ext uri="{FF2B5EF4-FFF2-40B4-BE49-F238E27FC236}">
                    <a16:creationId xmlns:a16="http://schemas.microsoft.com/office/drawing/2014/main" id="{4BC91B82-A0BD-8911-BBB7-F148041C1906}"/>
                  </a:ext>
                </a:extLst>
              </p:cNvPr>
              <p:cNvSpPr/>
              <p:nvPr/>
            </p:nvSpPr>
            <p:spPr>
              <a:xfrm>
                <a:off x="7110907" y="2931915"/>
                <a:ext cx="141254" cy="63262"/>
              </a:xfrm>
              <a:custGeom>
                <a:avLst/>
                <a:gdLst>
                  <a:gd name="csX0" fmla="*/ 141202 w 141254"/>
                  <a:gd name="csY0" fmla="*/ 60549 h 63262"/>
                  <a:gd name="csX1" fmla="*/ 86350 w 141254"/>
                  <a:gd name="csY1" fmla="*/ 10289 h 63262"/>
                  <a:gd name="csX2" fmla="*/ 1101 w 141254"/>
                  <a:gd name="csY2" fmla="*/ 17728 h 63262"/>
                  <a:gd name="csX3" fmla="*/ 5600 w 141254"/>
                  <a:gd name="csY3" fmla="*/ 28772 h 63262"/>
                  <a:gd name="csX4" fmla="*/ 71152 w 141254"/>
                  <a:gd name="csY4" fmla="*/ 32809 h 63262"/>
                  <a:gd name="csX5" fmla="*/ 137251 w 141254"/>
                  <a:gd name="csY5" fmla="*/ 62221 h 63262"/>
                  <a:gd name="csX6" fmla="*/ 141202 w 141254"/>
                  <a:gd name="csY6" fmla="*/ 60549 h 63262"/>
                  <a:gd name="csX7" fmla="*/ 141202 w 141254"/>
                  <a:gd name="csY7" fmla="*/ 60549 h 632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41254" h="63262">
                    <a:moveTo>
                      <a:pt x="141202" y="60549"/>
                    </a:moveTo>
                    <a:cubicBezTo>
                      <a:pt x="135723" y="32809"/>
                      <a:pt x="111123" y="19055"/>
                      <a:pt x="86350" y="10289"/>
                    </a:cubicBezTo>
                    <a:cubicBezTo>
                      <a:pt x="60308" y="1062"/>
                      <a:pt x="19298" y="-10299"/>
                      <a:pt x="1101" y="17728"/>
                    </a:cubicBezTo>
                    <a:cubicBezTo>
                      <a:pt x="-1697" y="22025"/>
                      <a:pt x="1216" y="27273"/>
                      <a:pt x="5600" y="28772"/>
                    </a:cubicBezTo>
                    <a:cubicBezTo>
                      <a:pt x="25902" y="35693"/>
                      <a:pt x="49810" y="29753"/>
                      <a:pt x="71152" y="32809"/>
                    </a:cubicBezTo>
                    <a:cubicBezTo>
                      <a:pt x="93733" y="36067"/>
                      <a:pt x="124072" y="42094"/>
                      <a:pt x="137251" y="62221"/>
                    </a:cubicBezTo>
                    <a:cubicBezTo>
                      <a:pt x="138607" y="64326"/>
                      <a:pt x="141693" y="62971"/>
                      <a:pt x="141202" y="60549"/>
                    </a:cubicBezTo>
                    <a:lnTo>
                      <a:pt x="141202" y="60549"/>
                    </a:lnTo>
                    <a:close/>
                  </a:path>
                </a:pathLst>
              </a:custGeom>
              <a:grpFill/>
              <a:ln w="12700" cap="flat">
                <a:noFill/>
                <a:prstDash val="solid"/>
                <a:miter/>
              </a:ln>
            </p:spPr>
            <p:txBody>
              <a:bodyPr/>
              <a:lstStyle/>
              <a:p>
                <a:endParaRPr lang="en-US"/>
              </a:p>
            </p:txBody>
          </p:sp>
          <p:sp>
            <p:nvSpPr>
              <p:cNvPr id="202" name="Freeform 201">
                <a:extLst>
                  <a:ext uri="{FF2B5EF4-FFF2-40B4-BE49-F238E27FC236}">
                    <a16:creationId xmlns:a16="http://schemas.microsoft.com/office/drawing/2014/main" id="{F6C781F7-4C23-BBAA-CC68-5461F1F9C8C8}"/>
                  </a:ext>
                </a:extLst>
              </p:cNvPr>
              <p:cNvSpPr/>
              <p:nvPr/>
            </p:nvSpPr>
            <p:spPr>
              <a:xfrm>
                <a:off x="7248735" y="3476880"/>
                <a:ext cx="259" cy="3892"/>
              </a:xfrm>
              <a:custGeom>
                <a:avLst/>
                <a:gdLst>
                  <a:gd name="csX0" fmla="*/ 259 w 259"/>
                  <a:gd name="csY0" fmla="*/ 3763 h 3892"/>
                  <a:gd name="csX1" fmla="*/ 259 w 259"/>
                  <a:gd name="csY1" fmla="*/ 130 h 3892"/>
                  <a:gd name="csX2" fmla="*/ 0 w 259"/>
                  <a:gd name="csY2" fmla="*/ 130 h 3892"/>
                  <a:gd name="csX3" fmla="*/ 0 w 259"/>
                  <a:gd name="csY3" fmla="*/ 3763 h 3892"/>
                  <a:gd name="csX4" fmla="*/ 259 w 259"/>
                  <a:gd name="csY4" fmla="*/ 3763 h 3892"/>
                  <a:gd name="csX5" fmla="*/ 259 w 259"/>
                  <a:gd name="csY5" fmla="*/ 3763 h 3892"/>
                </a:gdLst>
                <a:ahLst/>
                <a:cxnLst>
                  <a:cxn ang="0">
                    <a:pos x="csX0" y="csY0"/>
                  </a:cxn>
                  <a:cxn ang="0">
                    <a:pos x="csX1" y="csY1"/>
                  </a:cxn>
                  <a:cxn ang="0">
                    <a:pos x="csX2" y="csY2"/>
                  </a:cxn>
                  <a:cxn ang="0">
                    <a:pos x="csX3" y="csY3"/>
                  </a:cxn>
                  <a:cxn ang="0">
                    <a:pos x="csX4" y="csY4"/>
                  </a:cxn>
                  <a:cxn ang="0">
                    <a:pos x="csX5" y="csY5"/>
                  </a:cxn>
                </a:cxnLst>
                <a:rect l="l" t="t" r="r" b="b"/>
                <a:pathLst>
                  <a:path w="259" h="3892">
                    <a:moveTo>
                      <a:pt x="259" y="3763"/>
                    </a:moveTo>
                    <a:lnTo>
                      <a:pt x="259" y="130"/>
                    </a:lnTo>
                    <a:cubicBezTo>
                      <a:pt x="259" y="-43"/>
                      <a:pt x="0" y="-43"/>
                      <a:pt x="0" y="130"/>
                    </a:cubicBezTo>
                    <a:lnTo>
                      <a:pt x="0" y="3763"/>
                    </a:lnTo>
                    <a:cubicBezTo>
                      <a:pt x="0" y="3936"/>
                      <a:pt x="259" y="3936"/>
                      <a:pt x="259" y="3763"/>
                    </a:cubicBezTo>
                    <a:lnTo>
                      <a:pt x="259" y="3763"/>
                    </a:lnTo>
                    <a:close/>
                  </a:path>
                </a:pathLst>
              </a:custGeom>
              <a:grpFill/>
              <a:ln w="12700" cap="flat">
                <a:noFill/>
                <a:prstDash val="solid"/>
                <a:miter/>
              </a:ln>
            </p:spPr>
            <p:txBody>
              <a:bodyPr/>
              <a:lstStyle/>
              <a:p>
                <a:endParaRPr lang="en-US"/>
              </a:p>
            </p:txBody>
          </p:sp>
          <p:sp>
            <p:nvSpPr>
              <p:cNvPr id="203" name="Freeform 202">
                <a:extLst>
                  <a:ext uri="{FF2B5EF4-FFF2-40B4-BE49-F238E27FC236}">
                    <a16:creationId xmlns:a16="http://schemas.microsoft.com/office/drawing/2014/main" id="{C9227E8D-0963-3F0D-5F25-9EA60500F3BC}"/>
                  </a:ext>
                </a:extLst>
              </p:cNvPr>
              <p:cNvSpPr/>
              <p:nvPr/>
            </p:nvSpPr>
            <p:spPr>
              <a:xfrm>
                <a:off x="7146563" y="3413756"/>
                <a:ext cx="118383" cy="106902"/>
              </a:xfrm>
              <a:custGeom>
                <a:avLst/>
                <a:gdLst>
                  <a:gd name="csX0" fmla="*/ 100414 w 118383"/>
                  <a:gd name="csY0" fmla="*/ 912 h 106902"/>
                  <a:gd name="csX1" fmla="*/ 90089 w 118383"/>
                  <a:gd name="csY1" fmla="*/ 17492 h 106902"/>
                  <a:gd name="csX2" fmla="*/ 67565 w 118383"/>
                  <a:gd name="csY2" fmla="*/ 41858 h 106902"/>
                  <a:gd name="csX3" fmla="*/ 2417 w 118383"/>
                  <a:gd name="csY3" fmla="*/ 84620 h 106902"/>
                  <a:gd name="csX4" fmla="*/ 15193 w 118383"/>
                  <a:gd name="csY4" fmla="*/ 106852 h 106902"/>
                  <a:gd name="csX5" fmla="*/ 58885 w 118383"/>
                  <a:gd name="csY5" fmla="*/ 90560 h 106902"/>
                  <a:gd name="csX6" fmla="*/ 97212 w 118383"/>
                  <a:gd name="csY6" fmla="*/ 65589 h 106902"/>
                  <a:gd name="csX7" fmla="*/ 117775 w 118383"/>
                  <a:gd name="csY7" fmla="*/ 37706 h 106902"/>
                  <a:gd name="csX8" fmla="*/ 111055 w 118383"/>
                  <a:gd name="csY8" fmla="*/ 5208 h 106902"/>
                  <a:gd name="csX9" fmla="*/ 100385 w 118383"/>
                  <a:gd name="csY9" fmla="*/ 854 h 106902"/>
                  <a:gd name="csX10" fmla="*/ 100385 w 118383"/>
                  <a:gd name="csY10" fmla="*/ 854 h 1069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18383" h="106902">
                    <a:moveTo>
                      <a:pt x="100414" y="912"/>
                    </a:moveTo>
                    <a:cubicBezTo>
                      <a:pt x="92858" y="5064"/>
                      <a:pt x="92021" y="9707"/>
                      <a:pt x="90089" y="17492"/>
                    </a:cubicBezTo>
                    <a:cubicBezTo>
                      <a:pt x="87003" y="30035"/>
                      <a:pt x="78092" y="35341"/>
                      <a:pt x="67565" y="41858"/>
                    </a:cubicBezTo>
                    <a:cubicBezTo>
                      <a:pt x="46974" y="54603"/>
                      <a:pt x="16779" y="64926"/>
                      <a:pt x="2417" y="84620"/>
                    </a:cubicBezTo>
                    <a:cubicBezTo>
                      <a:pt x="-4649" y="94309"/>
                      <a:pt x="5041" y="106333"/>
                      <a:pt x="15193" y="106852"/>
                    </a:cubicBezTo>
                    <a:cubicBezTo>
                      <a:pt x="30737" y="107689"/>
                      <a:pt x="45590" y="97913"/>
                      <a:pt x="58885" y="90560"/>
                    </a:cubicBezTo>
                    <a:cubicBezTo>
                      <a:pt x="72209" y="83179"/>
                      <a:pt x="85186" y="74932"/>
                      <a:pt x="97212" y="65589"/>
                    </a:cubicBezTo>
                    <a:cubicBezTo>
                      <a:pt x="106354" y="58496"/>
                      <a:pt x="115237" y="49413"/>
                      <a:pt x="117775" y="37706"/>
                    </a:cubicBezTo>
                    <a:cubicBezTo>
                      <a:pt x="120601" y="24816"/>
                      <a:pt x="112757" y="17031"/>
                      <a:pt x="111055" y="5208"/>
                    </a:cubicBezTo>
                    <a:cubicBezTo>
                      <a:pt x="110363" y="364"/>
                      <a:pt x="104047" y="-1135"/>
                      <a:pt x="100385" y="854"/>
                    </a:cubicBezTo>
                    <a:lnTo>
                      <a:pt x="100385" y="854"/>
                    </a:lnTo>
                    <a:close/>
                  </a:path>
                </a:pathLst>
              </a:custGeom>
              <a:grpFill/>
              <a:ln w="12700" cap="flat">
                <a:noFill/>
                <a:prstDash val="solid"/>
                <a:miter/>
              </a:ln>
            </p:spPr>
            <p:txBody>
              <a:bodyPr/>
              <a:lstStyle/>
              <a:p>
                <a:endParaRPr lang="en-US"/>
              </a:p>
            </p:txBody>
          </p:sp>
          <p:sp>
            <p:nvSpPr>
              <p:cNvPr id="204" name="Freeform 203">
                <a:extLst>
                  <a:ext uri="{FF2B5EF4-FFF2-40B4-BE49-F238E27FC236}">
                    <a16:creationId xmlns:a16="http://schemas.microsoft.com/office/drawing/2014/main" id="{DE50D453-3E7D-2492-5858-645B383757FB}"/>
                  </a:ext>
                </a:extLst>
              </p:cNvPr>
              <p:cNvSpPr/>
              <p:nvPr/>
            </p:nvSpPr>
            <p:spPr>
              <a:xfrm>
                <a:off x="6887624" y="3385880"/>
                <a:ext cx="151395" cy="286149"/>
              </a:xfrm>
              <a:custGeom>
                <a:avLst/>
                <a:gdLst>
                  <a:gd name="csX0" fmla="*/ 140750 w 151395"/>
                  <a:gd name="csY0" fmla="*/ 617 h 286149"/>
                  <a:gd name="csX1" fmla="*/ 56048 w 151395"/>
                  <a:gd name="csY1" fmla="*/ 120888 h 286149"/>
                  <a:gd name="csX2" fmla="*/ 43244 w 151395"/>
                  <a:gd name="csY2" fmla="*/ 210306 h 286149"/>
                  <a:gd name="csX3" fmla="*/ 18499 w 151395"/>
                  <a:gd name="csY3" fmla="*/ 248109 h 286149"/>
                  <a:gd name="csX4" fmla="*/ 388 w 151395"/>
                  <a:gd name="csY4" fmla="*/ 269476 h 286149"/>
                  <a:gd name="csX5" fmla="*/ 5493 w 151395"/>
                  <a:gd name="csY5" fmla="*/ 281990 h 286149"/>
                  <a:gd name="csX6" fmla="*/ 83878 w 151395"/>
                  <a:gd name="csY6" fmla="*/ 198311 h 286149"/>
                  <a:gd name="csX7" fmla="*/ 147412 w 151395"/>
                  <a:gd name="csY7" fmla="*/ 16418 h 286149"/>
                  <a:gd name="csX8" fmla="*/ 140721 w 151395"/>
                  <a:gd name="csY8" fmla="*/ 588 h 286149"/>
                  <a:gd name="csX9" fmla="*/ 140721 w 151395"/>
                  <a:gd name="csY9" fmla="*/ 588 h 2861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51395" h="286149">
                    <a:moveTo>
                      <a:pt x="140750" y="617"/>
                    </a:moveTo>
                    <a:cubicBezTo>
                      <a:pt x="86878" y="21666"/>
                      <a:pt x="62249" y="64919"/>
                      <a:pt x="56048" y="120888"/>
                    </a:cubicBezTo>
                    <a:cubicBezTo>
                      <a:pt x="52732" y="150761"/>
                      <a:pt x="53482" y="181644"/>
                      <a:pt x="43244" y="210306"/>
                    </a:cubicBezTo>
                    <a:cubicBezTo>
                      <a:pt x="38024" y="224954"/>
                      <a:pt x="30324" y="237872"/>
                      <a:pt x="18499" y="248109"/>
                    </a:cubicBezTo>
                    <a:cubicBezTo>
                      <a:pt x="10165" y="255318"/>
                      <a:pt x="3532" y="258403"/>
                      <a:pt x="388" y="269476"/>
                    </a:cubicBezTo>
                    <a:cubicBezTo>
                      <a:pt x="-938" y="274118"/>
                      <a:pt x="1225" y="279626"/>
                      <a:pt x="5493" y="281990"/>
                    </a:cubicBezTo>
                    <a:cubicBezTo>
                      <a:pt x="46560" y="304914"/>
                      <a:pt x="78370" y="226915"/>
                      <a:pt x="83878" y="198311"/>
                    </a:cubicBezTo>
                    <a:cubicBezTo>
                      <a:pt x="96626" y="132163"/>
                      <a:pt x="79235" y="56845"/>
                      <a:pt x="147412" y="16418"/>
                    </a:cubicBezTo>
                    <a:cubicBezTo>
                      <a:pt x="155544" y="11603"/>
                      <a:pt x="150180" y="-3103"/>
                      <a:pt x="140721" y="588"/>
                    </a:cubicBezTo>
                    <a:lnTo>
                      <a:pt x="140721" y="588"/>
                    </a:lnTo>
                    <a:close/>
                  </a:path>
                </a:pathLst>
              </a:custGeom>
              <a:grpFill/>
              <a:ln w="12700" cap="flat">
                <a:noFill/>
                <a:prstDash val="solid"/>
                <a:miter/>
              </a:ln>
            </p:spPr>
            <p:txBody>
              <a:bodyPr/>
              <a:lstStyle/>
              <a:p>
                <a:endParaRPr lang="en-US"/>
              </a:p>
            </p:txBody>
          </p:sp>
          <p:sp>
            <p:nvSpPr>
              <p:cNvPr id="205" name="Freeform 204">
                <a:extLst>
                  <a:ext uri="{FF2B5EF4-FFF2-40B4-BE49-F238E27FC236}">
                    <a16:creationId xmlns:a16="http://schemas.microsoft.com/office/drawing/2014/main" id="{0ED6EC28-C8F1-D503-576B-6BB840750140}"/>
                  </a:ext>
                </a:extLst>
              </p:cNvPr>
              <p:cNvSpPr/>
              <p:nvPr/>
            </p:nvSpPr>
            <p:spPr>
              <a:xfrm>
                <a:off x="7381864" y="2920053"/>
                <a:ext cx="123974" cy="55823"/>
              </a:xfrm>
              <a:custGeom>
                <a:avLst/>
                <a:gdLst>
                  <a:gd name="csX0" fmla="*/ 121696 w 123974"/>
                  <a:gd name="csY0" fmla="*/ 43114 h 55823"/>
                  <a:gd name="csX1" fmla="*/ 60008 w 123974"/>
                  <a:gd name="csY1" fmla="*/ 4100 h 55823"/>
                  <a:gd name="csX2" fmla="*/ 974 w 123974"/>
                  <a:gd name="csY2" fmla="*/ 13356 h 55823"/>
                  <a:gd name="csX3" fmla="*/ 2214 w 123974"/>
                  <a:gd name="csY3" fmla="*/ 22930 h 55823"/>
                  <a:gd name="csX4" fmla="*/ 46742 w 123974"/>
                  <a:gd name="csY4" fmla="*/ 29389 h 55823"/>
                  <a:gd name="csX5" fmla="*/ 110881 w 123974"/>
                  <a:gd name="csY5" fmla="*/ 53927 h 55823"/>
                  <a:gd name="csX6" fmla="*/ 121696 w 123974"/>
                  <a:gd name="csY6" fmla="*/ 43114 h 55823"/>
                  <a:gd name="csX7" fmla="*/ 121696 w 123974"/>
                  <a:gd name="csY7" fmla="*/ 43114 h 558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23974" h="55823">
                    <a:moveTo>
                      <a:pt x="121696" y="43114"/>
                    </a:moveTo>
                    <a:cubicBezTo>
                      <a:pt x="103873" y="23881"/>
                      <a:pt x="86281" y="10040"/>
                      <a:pt x="60008" y="4100"/>
                    </a:cubicBezTo>
                    <a:cubicBezTo>
                      <a:pt x="43281" y="323"/>
                      <a:pt x="9885" y="-6050"/>
                      <a:pt x="974" y="13356"/>
                    </a:cubicBezTo>
                    <a:cubicBezTo>
                      <a:pt x="-497" y="16557"/>
                      <a:pt x="-468" y="20306"/>
                      <a:pt x="2214" y="22930"/>
                    </a:cubicBezTo>
                    <a:cubicBezTo>
                      <a:pt x="13577" y="34031"/>
                      <a:pt x="32063" y="27803"/>
                      <a:pt x="46742" y="29389"/>
                    </a:cubicBezTo>
                    <a:cubicBezTo>
                      <a:pt x="68199" y="31696"/>
                      <a:pt x="93952" y="40519"/>
                      <a:pt x="110881" y="53927"/>
                    </a:cubicBezTo>
                    <a:cubicBezTo>
                      <a:pt x="118437" y="59896"/>
                      <a:pt x="128560" y="50525"/>
                      <a:pt x="121696" y="43114"/>
                    </a:cubicBezTo>
                    <a:lnTo>
                      <a:pt x="121696" y="43114"/>
                    </a:lnTo>
                    <a:close/>
                  </a:path>
                </a:pathLst>
              </a:custGeom>
              <a:grpFill/>
              <a:ln w="12700" cap="flat">
                <a:noFill/>
                <a:prstDash val="solid"/>
                <a:miter/>
              </a:ln>
            </p:spPr>
            <p:txBody>
              <a:bodyPr/>
              <a:lstStyle/>
              <a:p>
                <a:endParaRPr lang="en-US"/>
              </a:p>
            </p:txBody>
          </p:sp>
          <p:sp>
            <p:nvSpPr>
              <p:cNvPr id="206" name="Freeform 205">
                <a:extLst>
                  <a:ext uri="{FF2B5EF4-FFF2-40B4-BE49-F238E27FC236}">
                    <a16:creationId xmlns:a16="http://schemas.microsoft.com/office/drawing/2014/main" id="{76A5A365-6D95-38E6-1FD7-EAFACEAEC99E}"/>
                  </a:ext>
                </a:extLst>
              </p:cNvPr>
              <p:cNvSpPr/>
              <p:nvPr/>
            </p:nvSpPr>
            <p:spPr>
              <a:xfrm>
                <a:off x="7433529" y="2793937"/>
                <a:ext cx="82296" cy="27974"/>
              </a:xfrm>
              <a:custGeom>
                <a:avLst/>
                <a:gdLst>
                  <a:gd name="csX0" fmla="*/ 79288 w 82296"/>
                  <a:gd name="csY0" fmla="*/ 10031 h 27974"/>
                  <a:gd name="csX1" fmla="*/ 36923 w 82296"/>
                  <a:gd name="csY1" fmla="*/ 2505 h 27974"/>
                  <a:gd name="csX2" fmla="*/ 2893 w 82296"/>
                  <a:gd name="csY2" fmla="*/ 6254 h 27974"/>
                  <a:gd name="csX3" fmla="*/ 2893 w 82296"/>
                  <a:gd name="csY3" fmla="*/ 20672 h 27974"/>
                  <a:gd name="csX4" fmla="*/ 38884 w 82296"/>
                  <a:gd name="csY4" fmla="*/ 26035 h 27974"/>
                  <a:gd name="csX5" fmla="*/ 79288 w 82296"/>
                  <a:gd name="csY5" fmla="*/ 18163 h 27974"/>
                  <a:gd name="csX6" fmla="*/ 79288 w 82296"/>
                  <a:gd name="csY6" fmla="*/ 10060 h 27974"/>
                  <a:gd name="csX7" fmla="*/ 79288 w 82296"/>
                  <a:gd name="csY7" fmla="*/ 10060 h 279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82296" h="27974">
                    <a:moveTo>
                      <a:pt x="79288" y="10031"/>
                    </a:moveTo>
                    <a:cubicBezTo>
                      <a:pt x="65330" y="6831"/>
                      <a:pt x="51084" y="4755"/>
                      <a:pt x="36923" y="2505"/>
                    </a:cubicBezTo>
                    <a:cubicBezTo>
                      <a:pt x="24493" y="516"/>
                      <a:pt x="12698" y="-3435"/>
                      <a:pt x="2893" y="6254"/>
                    </a:cubicBezTo>
                    <a:cubicBezTo>
                      <a:pt x="-1289" y="10377"/>
                      <a:pt x="-626" y="16462"/>
                      <a:pt x="2893" y="20672"/>
                    </a:cubicBezTo>
                    <a:cubicBezTo>
                      <a:pt x="11920" y="31485"/>
                      <a:pt x="26397" y="27506"/>
                      <a:pt x="38884" y="26035"/>
                    </a:cubicBezTo>
                    <a:cubicBezTo>
                      <a:pt x="52526" y="24420"/>
                      <a:pt x="66109" y="22056"/>
                      <a:pt x="79288" y="18163"/>
                    </a:cubicBezTo>
                    <a:cubicBezTo>
                      <a:pt x="83124" y="17038"/>
                      <a:pt x="83470" y="11012"/>
                      <a:pt x="79288" y="10060"/>
                    </a:cubicBezTo>
                    <a:lnTo>
                      <a:pt x="79288" y="10060"/>
                    </a:lnTo>
                    <a:close/>
                  </a:path>
                </a:pathLst>
              </a:custGeom>
              <a:grpFill/>
              <a:ln w="12700" cap="flat">
                <a:noFill/>
                <a:prstDash val="solid"/>
                <a:miter/>
              </a:ln>
            </p:spPr>
            <p:txBody>
              <a:bodyPr/>
              <a:lstStyle/>
              <a:p>
                <a:endParaRPr lang="en-US"/>
              </a:p>
            </p:txBody>
          </p:sp>
          <p:sp>
            <p:nvSpPr>
              <p:cNvPr id="207" name="Freeform 206">
                <a:extLst>
                  <a:ext uri="{FF2B5EF4-FFF2-40B4-BE49-F238E27FC236}">
                    <a16:creationId xmlns:a16="http://schemas.microsoft.com/office/drawing/2014/main" id="{53BFC1A0-2A13-5A7A-4FA0-809CCA89447E}"/>
                  </a:ext>
                </a:extLst>
              </p:cNvPr>
              <p:cNvSpPr/>
              <p:nvPr/>
            </p:nvSpPr>
            <p:spPr>
              <a:xfrm>
                <a:off x="7475515" y="2425247"/>
                <a:ext cx="85734" cy="70565"/>
              </a:xfrm>
              <a:custGeom>
                <a:avLst/>
                <a:gdLst>
                  <a:gd name="csX0" fmla="*/ 78254 w 85734"/>
                  <a:gd name="csY0" fmla="*/ 0 h 70565"/>
                  <a:gd name="csX1" fmla="*/ 27670 w 85734"/>
                  <a:gd name="csY1" fmla="*/ 18051 h 70565"/>
                  <a:gd name="csX2" fmla="*/ 128 w 85734"/>
                  <a:gd name="csY2" fmla="*/ 61361 h 70565"/>
                  <a:gd name="csX3" fmla="*/ 16221 w 85734"/>
                  <a:gd name="csY3" fmla="*/ 68022 h 70565"/>
                  <a:gd name="csX4" fmla="*/ 27093 w 85734"/>
                  <a:gd name="csY4" fmla="*/ 52422 h 70565"/>
                  <a:gd name="csX5" fmla="*/ 41398 w 85734"/>
                  <a:gd name="csY5" fmla="*/ 35842 h 70565"/>
                  <a:gd name="csX6" fmla="*/ 80302 w 85734"/>
                  <a:gd name="csY6" fmla="*/ 15110 h 70565"/>
                  <a:gd name="csX7" fmla="*/ 78254 w 85734"/>
                  <a:gd name="csY7" fmla="*/ 29 h 70565"/>
                  <a:gd name="csX8" fmla="*/ 78254 w 85734"/>
                  <a:gd name="csY8" fmla="*/ 29 h 705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85734" h="70565">
                    <a:moveTo>
                      <a:pt x="78254" y="0"/>
                    </a:moveTo>
                    <a:cubicBezTo>
                      <a:pt x="59393" y="0"/>
                      <a:pt x="42522" y="6632"/>
                      <a:pt x="27670" y="18051"/>
                    </a:cubicBezTo>
                    <a:cubicBezTo>
                      <a:pt x="15644" y="27307"/>
                      <a:pt x="-1660" y="44925"/>
                      <a:pt x="128" y="61361"/>
                    </a:cubicBezTo>
                    <a:cubicBezTo>
                      <a:pt x="1051" y="69781"/>
                      <a:pt x="9616" y="73414"/>
                      <a:pt x="16221" y="68022"/>
                    </a:cubicBezTo>
                    <a:cubicBezTo>
                      <a:pt x="21498" y="63726"/>
                      <a:pt x="23402" y="58045"/>
                      <a:pt x="27093" y="52422"/>
                    </a:cubicBezTo>
                    <a:cubicBezTo>
                      <a:pt x="31073" y="46396"/>
                      <a:pt x="36062" y="40715"/>
                      <a:pt x="41398" y="35842"/>
                    </a:cubicBezTo>
                    <a:cubicBezTo>
                      <a:pt x="52357" y="25807"/>
                      <a:pt x="66199" y="19406"/>
                      <a:pt x="80302" y="15110"/>
                    </a:cubicBezTo>
                    <a:cubicBezTo>
                      <a:pt x="88492" y="12630"/>
                      <a:pt x="87108" y="0"/>
                      <a:pt x="78254" y="29"/>
                    </a:cubicBezTo>
                    <a:lnTo>
                      <a:pt x="78254" y="29"/>
                    </a:lnTo>
                    <a:close/>
                  </a:path>
                </a:pathLst>
              </a:custGeom>
              <a:grpFill/>
              <a:ln w="12700" cap="flat">
                <a:noFill/>
                <a:prstDash val="solid"/>
                <a:miter/>
              </a:ln>
            </p:spPr>
            <p:txBody>
              <a:bodyPr/>
              <a:lstStyle/>
              <a:p>
                <a:endParaRPr lang="en-US"/>
              </a:p>
            </p:txBody>
          </p:sp>
          <p:sp>
            <p:nvSpPr>
              <p:cNvPr id="208" name="Freeform 207">
                <a:extLst>
                  <a:ext uri="{FF2B5EF4-FFF2-40B4-BE49-F238E27FC236}">
                    <a16:creationId xmlns:a16="http://schemas.microsoft.com/office/drawing/2014/main" id="{52488DB8-C059-6044-3F60-1BA9718818D9}"/>
                  </a:ext>
                </a:extLst>
              </p:cNvPr>
              <p:cNvSpPr/>
              <p:nvPr/>
            </p:nvSpPr>
            <p:spPr>
              <a:xfrm>
                <a:off x="7434861" y="3053276"/>
                <a:ext cx="266634" cy="362298"/>
              </a:xfrm>
              <a:custGeom>
                <a:avLst/>
                <a:gdLst>
                  <a:gd name="csX0" fmla="*/ 2599 w 266634"/>
                  <a:gd name="csY0" fmla="*/ 11622 h 362298"/>
                  <a:gd name="csX1" fmla="*/ 63595 w 266634"/>
                  <a:gd name="csY1" fmla="*/ 29701 h 362298"/>
                  <a:gd name="csX2" fmla="*/ 125311 w 266634"/>
                  <a:gd name="csY2" fmla="*/ 64996 h 362298"/>
                  <a:gd name="csX3" fmla="*/ 204187 w 266634"/>
                  <a:gd name="csY3" fmla="*/ 174887 h 362298"/>
                  <a:gd name="csX4" fmla="*/ 198592 w 266634"/>
                  <a:gd name="csY4" fmla="*/ 298964 h 362298"/>
                  <a:gd name="csX5" fmla="*/ 256732 w 266634"/>
                  <a:gd name="csY5" fmla="*/ 362229 h 362298"/>
                  <a:gd name="csX6" fmla="*/ 265326 w 266634"/>
                  <a:gd name="csY6" fmla="*/ 347263 h 362298"/>
                  <a:gd name="csX7" fmla="*/ 228527 w 266634"/>
                  <a:gd name="csY7" fmla="*/ 294754 h 362298"/>
                  <a:gd name="csX8" fmla="*/ 233026 w 266634"/>
                  <a:gd name="csY8" fmla="*/ 222003 h 362298"/>
                  <a:gd name="csX9" fmla="*/ 206955 w 266634"/>
                  <a:gd name="csY9" fmla="*/ 111017 h 362298"/>
                  <a:gd name="csX10" fmla="*/ 118937 w 266634"/>
                  <a:gd name="csY10" fmla="*/ 29961 h 362298"/>
                  <a:gd name="csX11" fmla="*/ 2628 w 266634"/>
                  <a:gd name="csY11" fmla="*/ 4499 h 362298"/>
                  <a:gd name="csX12" fmla="*/ 2628 w 266634"/>
                  <a:gd name="csY12" fmla="*/ 11622 h 362298"/>
                  <a:gd name="csX13" fmla="*/ 2628 w 266634"/>
                  <a:gd name="csY13" fmla="*/ 11622 h 3622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266634" h="362298">
                    <a:moveTo>
                      <a:pt x="2599" y="11622"/>
                    </a:moveTo>
                    <a:cubicBezTo>
                      <a:pt x="22441" y="19292"/>
                      <a:pt x="43782" y="21714"/>
                      <a:pt x="63595" y="29701"/>
                    </a:cubicBezTo>
                    <a:cubicBezTo>
                      <a:pt x="85455" y="38496"/>
                      <a:pt x="106392" y="50982"/>
                      <a:pt x="125311" y="64996"/>
                    </a:cubicBezTo>
                    <a:cubicBezTo>
                      <a:pt x="161331" y="91668"/>
                      <a:pt x="195448" y="129586"/>
                      <a:pt x="204187" y="174887"/>
                    </a:cubicBezTo>
                    <a:cubicBezTo>
                      <a:pt x="212319" y="217044"/>
                      <a:pt x="187200" y="256634"/>
                      <a:pt x="198592" y="298964"/>
                    </a:cubicBezTo>
                    <a:cubicBezTo>
                      <a:pt x="206234" y="327396"/>
                      <a:pt x="225787" y="358105"/>
                      <a:pt x="256732" y="362229"/>
                    </a:cubicBezTo>
                    <a:cubicBezTo>
                      <a:pt x="264230" y="363238"/>
                      <a:pt x="269104" y="353059"/>
                      <a:pt x="265326" y="347263"/>
                    </a:cubicBezTo>
                    <a:cubicBezTo>
                      <a:pt x="253300" y="328838"/>
                      <a:pt x="235564" y="316640"/>
                      <a:pt x="228527" y="294754"/>
                    </a:cubicBezTo>
                    <a:cubicBezTo>
                      <a:pt x="220539" y="269956"/>
                      <a:pt x="229017" y="246571"/>
                      <a:pt x="233026" y="222003"/>
                    </a:cubicBezTo>
                    <a:cubicBezTo>
                      <a:pt x="239486" y="182355"/>
                      <a:pt x="229190" y="144177"/>
                      <a:pt x="206955" y="111017"/>
                    </a:cubicBezTo>
                    <a:cubicBezTo>
                      <a:pt x="184547" y="77625"/>
                      <a:pt x="153372" y="50463"/>
                      <a:pt x="118937" y="29961"/>
                    </a:cubicBezTo>
                    <a:cubicBezTo>
                      <a:pt x="86954" y="10901"/>
                      <a:pt x="39744" y="-9168"/>
                      <a:pt x="2628" y="4499"/>
                    </a:cubicBezTo>
                    <a:cubicBezTo>
                      <a:pt x="-919" y="5797"/>
                      <a:pt x="-833" y="10295"/>
                      <a:pt x="2628" y="11622"/>
                    </a:cubicBezTo>
                    <a:lnTo>
                      <a:pt x="2628" y="11622"/>
                    </a:lnTo>
                    <a:close/>
                  </a:path>
                </a:pathLst>
              </a:custGeom>
              <a:grpFill/>
              <a:ln w="12700" cap="flat">
                <a:noFill/>
                <a:prstDash val="solid"/>
                <a:miter/>
              </a:ln>
            </p:spPr>
            <p:txBody>
              <a:bodyPr/>
              <a:lstStyle/>
              <a:p>
                <a:endParaRPr lang="en-US"/>
              </a:p>
            </p:txBody>
          </p:sp>
          <p:sp>
            <p:nvSpPr>
              <p:cNvPr id="209" name="Freeform 208">
                <a:extLst>
                  <a:ext uri="{FF2B5EF4-FFF2-40B4-BE49-F238E27FC236}">
                    <a16:creationId xmlns:a16="http://schemas.microsoft.com/office/drawing/2014/main" id="{1EA7923E-E9DC-BA92-CCEB-0B0A339017E3}"/>
                  </a:ext>
                </a:extLst>
              </p:cNvPr>
              <p:cNvSpPr/>
              <p:nvPr/>
            </p:nvSpPr>
            <p:spPr>
              <a:xfrm>
                <a:off x="7600631" y="2702733"/>
                <a:ext cx="244662" cy="443893"/>
              </a:xfrm>
              <a:custGeom>
                <a:avLst/>
                <a:gdLst>
                  <a:gd name="csX0" fmla="*/ 140652 w 244662"/>
                  <a:gd name="csY0" fmla="*/ 6800 h 443893"/>
                  <a:gd name="csX1" fmla="*/ 192966 w 244662"/>
                  <a:gd name="csY1" fmla="*/ 93334 h 443893"/>
                  <a:gd name="csX2" fmla="*/ 212837 w 244662"/>
                  <a:gd name="csY2" fmla="*/ 159944 h 443893"/>
                  <a:gd name="csX3" fmla="*/ 190631 w 244662"/>
                  <a:gd name="csY3" fmla="*/ 227043 h 443893"/>
                  <a:gd name="csX4" fmla="*/ 110024 w 244662"/>
                  <a:gd name="csY4" fmla="*/ 323727 h 443893"/>
                  <a:gd name="csX5" fmla="*/ 5020 w 244662"/>
                  <a:gd name="csY5" fmla="*/ 417586 h 443893"/>
                  <a:gd name="csX6" fmla="*/ 27198 w 244662"/>
                  <a:gd name="csY6" fmla="*/ 439760 h 443893"/>
                  <a:gd name="csX7" fmla="*/ 224690 w 244662"/>
                  <a:gd name="csY7" fmla="*/ 225399 h 443893"/>
                  <a:gd name="csX8" fmla="*/ 237783 w 244662"/>
                  <a:gd name="csY8" fmla="*/ 104638 h 443893"/>
                  <a:gd name="csX9" fmla="*/ 196456 w 244662"/>
                  <a:gd name="csY9" fmla="*/ 66720 h 443893"/>
                  <a:gd name="csX10" fmla="*/ 151467 w 244662"/>
                  <a:gd name="csY10" fmla="*/ 3830 h 443893"/>
                  <a:gd name="csX11" fmla="*/ 140652 w 244662"/>
                  <a:gd name="csY11" fmla="*/ 6800 h 443893"/>
                  <a:gd name="csX12" fmla="*/ 140652 w 244662"/>
                  <a:gd name="csY12" fmla="*/ 6800 h 4438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244662" h="443893">
                    <a:moveTo>
                      <a:pt x="140652" y="6800"/>
                    </a:moveTo>
                    <a:cubicBezTo>
                      <a:pt x="149506" y="40393"/>
                      <a:pt x="166925" y="70122"/>
                      <a:pt x="192966" y="93334"/>
                    </a:cubicBezTo>
                    <a:cubicBezTo>
                      <a:pt x="215115" y="113086"/>
                      <a:pt x="217999" y="131858"/>
                      <a:pt x="212837" y="159944"/>
                    </a:cubicBezTo>
                    <a:cubicBezTo>
                      <a:pt x="208626" y="182954"/>
                      <a:pt x="201128" y="206109"/>
                      <a:pt x="190631" y="227043"/>
                    </a:cubicBezTo>
                    <a:cubicBezTo>
                      <a:pt x="171395" y="265394"/>
                      <a:pt x="141546" y="295325"/>
                      <a:pt x="110024" y="323727"/>
                    </a:cubicBezTo>
                    <a:cubicBezTo>
                      <a:pt x="75158" y="355158"/>
                      <a:pt x="39945" y="386213"/>
                      <a:pt x="5020" y="417586"/>
                    </a:cubicBezTo>
                    <a:cubicBezTo>
                      <a:pt x="-10034" y="431110"/>
                      <a:pt x="12144" y="453082"/>
                      <a:pt x="27198" y="439760"/>
                    </a:cubicBezTo>
                    <a:cubicBezTo>
                      <a:pt x="97970" y="376986"/>
                      <a:pt x="187343" y="315596"/>
                      <a:pt x="224690" y="225399"/>
                    </a:cubicBezTo>
                    <a:cubicBezTo>
                      <a:pt x="237898" y="193537"/>
                      <a:pt x="254135" y="138288"/>
                      <a:pt x="237783" y="104638"/>
                    </a:cubicBezTo>
                    <a:cubicBezTo>
                      <a:pt x="229160" y="86875"/>
                      <a:pt x="211078" y="78773"/>
                      <a:pt x="196456" y="66720"/>
                    </a:cubicBezTo>
                    <a:cubicBezTo>
                      <a:pt x="176067" y="49880"/>
                      <a:pt x="161330" y="28225"/>
                      <a:pt x="151467" y="3830"/>
                    </a:cubicBezTo>
                    <a:cubicBezTo>
                      <a:pt x="148842" y="-2687"/>
                      <a:pt x="138749" y="-351"/>
                      <a:pt x="140652" y="6800"/>
                    </a:cubicBezTo>
                    <a:lnTo>
                      <a:pt x="140652" y="6800"/>
                    </a:lnTo>
                    <a:close/>
                  </a:path>
                </a:pathLst>
              </a:custGeom>
              <a:grpFill/>
              <a:ln w="12700" cap="flat">
                <a:noFill/>
                <a:prstDash val="solid"/>
                <a:miter/>
              </a:ln>
            </p:spPr>
            <p:txBody>
              <a:bodyPr/>
              <a:lstStyle/>
              <a:p>
                <a:endParaRPr lang="en-US"/>
              </a:p>
            </p:txBody>
          </p:sp>
          <p:sp>
            <p:nvSpPr>
              <p:cNvPr id="210" name="Freeform 209">
                <a:extLst>
                  <a:ext uri="{FF2B5EF4-FFF2-40B4-BE49-F238E27FC236}">
                    <a16:creationId xmlns:a16="http://schemas.microsoft.com/office/drawing/2014/main" id="{17050C9C-22CC-F2BB-66AD-EE04D78A18AC}"/>
                  </a:ext>
                </a:extLst>
              </p:cNvPr>
              <p:cNvSpPr/>
              <p:nvPr/>
            </p:nvSpPr>
            <p:spPr>
              <a:xfrm>
                <a:off x="7838831" y="2739234"/>
                <a:ext cx="68714" cy="84927"/>
              </a:xfrm>
              <a:custGeom>
                <a:avLst/>
                <a:gdLst>
                  <a:gd name="csX0" fmla="*/ 8236 w 68714"/>
                  <a:gd name="csY0" fmla="*/ 83362 h 84927"/>
                  <a:gd name="csX1" fmla="*/ 37248 w 68714"/>
                  <a:gd name="csY1" fmla="*/ 44550 h 84927"/>
                  <a:gd name="csX2" fmla="*/ 67616 w 68714"/>
                  <a:gd name="csY2" fmla="*/ 9918 h 84927"/>
                  <a:gd name="csX3" fmla="*/ 58387 w 68714"/>
                  <a:gd name="csY3" fmla="*/ 691 h 84927"/>
                  <a:gd name="csX4" fmla="*/ 23722 w 68714"/>
                  <a:gd name="csY4" fmla="*/ 34111 h 84927"/>
                  <a:gd name="csX5" fmla="*/ 160 w 68714"/>
                  <a:gd name="csY5" fmla="*/ 78662 h 84927"/>
                  <a:gd name="csX6" fmla="*/ 8264 w 68714"/>
                  <a:gd name="csY6" fmla="*/ 83362 h 84927"/>
                  <a:gd name="csX7" fmla="*/ 8264 w 68714"/>
                  <a:gd name="csY7" fmla="*/ 83362 h 849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714" h="84927">
                    <a:moveTo>
                      <a:pt x="8236" y="83362"/>
                    </a:moveTo>
                    <a:cubicBezTo>
                      <a:pt x="18157" y="70616"/>
                      <a:pt x="27010" y="57006"/>
                      <a:pt x="37248" y="44550"/>
                    </a:cubicBezTo>
                    <a:cubicBezTo>
                      <a:pt x="46852" y="32842"/>
                      <a:pt x="59425" y="22519"/>
                      <a:pt x="67616" y="9918"/>
                    </a:cubicBezTo>
                    <a:cubicBezTo>
                      <a:pt x="71567" y="3834"/>
                      <a:pt x="64011" y="-2048"/>
                      <a:pt x="58387" y="691"/>
                    </a:cubicBezTo>
                    <a:cubicBezTo>
                      <a:pt x="44487" y="7410"/>
                      <a:pt x="32893" y="22029"/>
                      <a:pt x="23722" y="34111"/>
                    </a:cubicBezTo>
                    <a:cubicBezTo>
                      <a:pt x="13225" y="47952"/>
                      <a:pt x="4948" y="61937"/>
                      <a:pt x="160" y="78662"/>
                    </a:cubicBezTo>
                    <a:cubicBezTo>
                      <a:pt x="-1079" y="82987"/>
                      <a:pt x="5179" y="87341"/>
                      <a:pt x="8264" y="83362"/>
                    </a:cubicBezTo>
                    <a:lnTo>
                      <a:pt x="8264" y="83362"/>
                    </a:lnTo>
                    <a:close/>
                  </a:path>
                </a:pathLst>
              </a:custGeom>
              <a:grpFill/>
              <a:ln w="12700" cap="flat">
                <a:noFill/>
                <a:prstDash val="solid"/>
                <a:miter/>
              </a:ln>
            </p:spPr>
            <p:txBody>
              <a:bodyPr/>
              <a:lstStyle/>
              <a:p>
                <a:endParaRPr lang="en-US"/>
              </a:p>
            </p:txBody>
          </p:sp>
          <p:sp>
            <p:nvSpPr>
              <p:cNvPr id="211" name="Freeform 210">
                <a:extLst>
                  <a:ext uri="{FF2B5EF4-FFF2-40B4-BE49-F238E27FC236}">
                    <a16:creationId xmlns:a16="http://schemas.microsoft.com/office/drawing/2014/main" id="{9BD8F37C-2FE8-C6F8-9EE8-A07477A7D590}"/>
                  </a:ext>
                </a:extLst>
              </p:cNvPr>
              <p:cNvSpPr/>
              <p:nvPr/>
            </p:nvSpPr>
            <p:spPr>
              <a:xfrm>
                <a:off x="7632404" y="2709187"/>
                <a:ext cx="100690" cy="42171"/>
              </a:xfrm>
              <a:custGeom>
                <a:avLst/>
                <a:gdLst>
                  <a:gd name="csX0" fmla="*/ 2059 w 100690"/>
                  <a:gd name="csY0" fmla="*/ 8103 h 42171"/>
                  <a:gd name="csX1" fmla="*/ 50076 w 100690"/>
                  <a:gd name="csY1" fmla="*/ 30219 h 42171"/>
                  <a:gd name="csX2" fmla="*/ 93739 w 100690"/>
                  <a:gd name="csY2" fmla="*/ 41840 h 42171"/>
                  <a:gd name="csX3" fmla="*/ 98786 w 100690"/>
                  <a:gd name="csY3" fmla="*/ 29643 h 42171"/>
                  <a:gd name="csX4" fmla="*/ 55613 w 100690"/>
                  <a:gd name="csY4" fmla="*/ 8478 h 42171"/>
                  <a:gd name="csX5" fmla="*/ 4250 w 100690"/>
                  <a:gd name="csY5" fmla="*/ 0 h 42171"/>
                  <a:gd name="csX6" fmla="*/ 2059 w 100690"/>
                  <a:gd name="csY6" fmla="*/ 8074 h 42171"/>
                  <a:gd name="csX7" fmla="*/ 2059 w 100690"/>
                  <a:gd name="csY7" fmla="*/ 8074 h 421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00690" h="42171">
                    <a:moveTo>
                      <a:pt x="2059" y="8103"/>
                    </a:moveTo>
                    <a:cubicBezTo>
                      <a:pt x="17084" y="17013"/>
                      <a:pt x="33955" y="23501"/>
                      <a:pt x="50076" y="30219"/>
                    </a:cubicBezTo>
                    <a:cubicBezTo>
                      <a:pt x="63948" y="36015"/>
                      <a:pt x="78396" y="43887"/>
                      <a:pt x="93739" y="41840"/>
                    </a:cubicBezTo>
                    <a:cubicBezTo>
                      <a:pt x="100113" y="40975"/>
                      <a:pt x="102823" y="34775"/>
                      <a:pt x="98786" y="29643"/>
                    </a:cubicBezTo>
                    <a:cubicBezTo>
                      <a:pt x="88692" y="16869"/>
                      <a:pt x="70754" y="12543"/>
                      <a:pt x="55613" y="8478"/>
                    </a:cubicBezTo>
                    <a:cubicBezTo>
                      <a:pt x="39031" y="4008"/>
                      <a:pt x="21467" y="115"/>
                      <a:pt x="4250" y="0"/>
                    </a:cubicBezTo>
                    <a:cubicBezTo>
                      <a:pt x="-75" y="0"/>
                      <a:pt x="-1604" y="5911"/>
                      <a:pt x="2059" y="8074"/>
                    </a:cubicBezTo>
                    <a:lnTo>
                      <a:pt x="2059" y="8074"/>
                    </a:lnTo>
                    <a:close/>
                  </a:path>
                </a:pathLst>
              </a:custGeom>
              <a:grpFill/>
              <a:ln w="12700" cap="flat">
                <a:noFill/>
                <a:prstDash val="solid"/>
                <a:miter/>
              </a:ln>
            </p:spPr>
            <p:txBody>
              <a:bodyPr/>
              <a:lstStyle/>
              <a:p>
                <a:endParaRPr lang="en-US"/>
              </a:p>
            </p:txBody>
          </p:sp>
          <p:sp>
            <p:nvSpPr>
              <p:cNvPr id="212" name="Freeform 211">
                <a:extLst>
                  <a:ext uri="{FF2B5EF4-FFF2-40B4-BE49-F238E27FC236}">
                    <a16:creationId xmlns:a16="http://schemas.microsoft.com/office/drawing/2014/main" id="{AF2186ED-BF3F-0C1F-73B0-A3E98B68B24D}"/>
                  </a:ext>
                </a:extLst>
              </p:cNvPr>
              <p:cNvSpPr/>
              <p:nvPr/>
            </p:nvSpPr>
            <p:spPr>
              <a:xfrm>
                <a:off x="7583746" y="2530094"/>
                <a:ext cx="188174" cy="193607"/>
              </a:xfrm>
              <a:custGeom>
                <a:avLst/>
                <a:gdLst>
                  <a:gd name="csX0" fmla="*/ 14927 w 188174"/>
                  <a:gd name="csY0" fmla="*/ 2968 h 193607"/>
                  <a:gd name="csX1" fmla="*/ 13744 w 188174"/>
                  <a:gd name="csY1" fmla="*/ 1959 h 193607"/>
                  <a:gd name="csX2" fmla="*/ 2814 w 188174"/>
                  <a:gd name="csY2" fmla="*/ 3372 h 193607"/>
                  <a:gd name="csX3" fmla="*/ 1112 w 188174"/>
                  <a:gd name="csY3" fmla="*/ 5765 h 193607"/>
                  <a:gd name="csX4" fmla="*/ 2353 w 188174"/>
                  <a:gd name="csY4" fmla="*/ 15310 h 193607"/>
                  <a:gd name="csX5" fmla="*/ 73125 w 188174"/>
                  <a:gd name="csY5" fmla="*/ 46769 h 193607"/>
                  <a:gd name="csX6" fmla="*/ 114797 w 188174"/>
                  <a:gd name="csY6" fmla="*/ 51988 h 193607"/>
                  <a:gd name="csX7" fmla="*/ 155807 w 188174"/>
                  <a:gd name="csY7" fmla="*/ 68655 h 193607"/>
                  <a:gd name="csX8" fmla="*/ 140378 w 188174"/>
                  <a:gd name="csY8" fmla="*/ 149537 h 193607"/>
                  <a:gd name="csX9" fmla="*/ 172880 w 188174"/>
                  <a:gd name="csY9" fmla="*/ 193223 h 193607"/>
                  <a:gd name="csX10" fmla="*/ 184906 w 188174"/>
                  <a:gd name="csY10" fmla="*/ 172548 h 193607"/>
                  <a:gd name="csX11" fmla="*/ 183753 w 188174"/>
                  <a:gd name="csY11" fmla="*/ 82957 h 193607"/>
                  <a:gd name="csX12" fmla="*/ 173139 w 188174"/>
                  <a:gd name="csY12" fmla="*/ 31890 h 193607"/>
                  <a:gd name="csX13" fmla="*/ 114797 w 188174"/>
                  <a:gd name="csY13" fmla="*/ 25402 h 193607"/>
                  <a:gd name="csX14" fmla="*/ 60608 w 188174"/>
                  <a:gd name="csY14" fmla="*/ 19548 h 193607"/>
                  <a:gd name="csX15" fmla="*/ 15705 w 188174"/>
                  <a:gd name="csY15" fmla="*/ 8937 h 193607"/>
                  <a:gd name="csX16" fmla="*/ 14927 w 188174"/>
                  <a:gd name="csY16" fmla="*/ 2911 h 193607"/>
                  <a:gd name="csX17" fmla="*/ 14927 w 188174"/>
                  <a:gd name="csY17" fmla="*/ 2911 h 1936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188174" h="193607">
                    <a:moveTo>
                      <a:pt x="14927" y="2968"/>
                    </a:moveTo>
                    <a:cubicBezTo>
                      <a:pt x="14523" y="2622"/>
                      <a:pt x="14148" y="2305"/>
                      <a:pt x="13744" y="1959"/>
                    </a:cubicBezTo>
                    <a:cubicBezTo>
                      <a:pt x="10110" y="-1155"/>
                      <a:pt x="5554" y="-463"/>
                      <a:pt x="2814" y="3372"/>
                    </a:cubicBezTo>
                    <a:cubicBezTo>
                      <a:pt x="2237" y="4179"/>
                      <a:pt x="1689" y="4958"/>
                      <a:pt x="1112" y="5765"/>
                    </a:cubicBezTo>
                    <a:cubicBezTo>
                      <a:pt x="-1079" y="8851"/>
                      <a:pt x="305" y="12715"/>
                      <a:pt x="2353" y="15310"/>
                    </a:cubicBezTo>
                    <a:cubicBezTo>
                      <a:pt x="17147" y="34110"/>
                      <a:pt x="50860" y="42069"/>
                      <a:pt x="73125" y="46769"/>
                    </a:cubicBezTo>
                    <a:cubicBezTo>
                      <a:pt x="86766" y="49652"/>
                      <a:pt x="100868" y="51382"/>
                      <a:pt x="114797" y="51988"/>
                    </a:cubicBezTo>
                    <a:cubicBezTo>
                      <a:pt x="132188" y="52738"/>
                      <a:pt x="154019" y="45414"/>
                      <a:pt x="155807" y="68655"/>
                    </a:cubicBezTo>
                    <a:cubicBezTo>
                      <a:pt x="157884" y="95731"/>
                      <a:pt x="137465" y="121164"/>
                      <a:pt x="140378" y="149537"/>
                    </a:cubicBezTo>
                    <a:cubicBezTo>
                      <a:pt x="142425" y="169463"/>
                      <a:pt x="152462" y="188465"/>
                      <a:pt x="172880" y="193223"/>
                    </a:cubicBezTo>
                    <a:cubicBezTo>
                      <a:pt x="185367" y="196135"/>
                      <a:pt x="192837" y="181862"/>
                      <a:pt x="184906" y="172548"/>
                    </a:cubicBezTo>
                    <a:cubicBezTo>
                      <a:pt x="160248" y="143569"/>
                      <a:pt x="177869" y="115656"/>
                      <a:pt x="183753" y="82957"/>
                    </a:cubicBezTo>
                    <a:cubicBezTo>
                      <a:pt x="186867" y="65598"/>
                      <a:pt x="188626" y="44030"/>
                      <a:pt x="173139" y="31890"/>
                    </a:cubicBezTo>
                    <a:cubicBezTo>
                      <a:pt x="156788" y="19058"/>
                      <a:pt x="133659" y="25229"/>
                      <a:pt x="114797" y="25402"/>
                    </a:cubicBezTo>
                    <a:cubicBezTo>
                      <a:pt x="96571" y="25546"/>
                      <a:pt x="78402" y="23499"/>
                      <a:pt x="60608" y="19548"/>
                    </a:cubicBezTo>
                    <a:cubicBezTo>
                      <a:pt x="54235" y="18136"/>
                      <a:pt x="18906" y="3747"/>
                      <a:pt x="15705" y="8937"/>
                    </a:cubicBezTo>
                    <a:cubicBezTo>
                      <a:pt x="16772" y="7178"/>
                      <a:pt x="16571" y="4295"/>
                      <a:pt x="14927" y="2911"/>
                    </a:cubicBezTo>
                    <a:lnTo>
                      <a:pt x="14927" y="2911"/>
                    </a:lnTo>
                    <a:close/>
                  </a:path>
                </a:pathLst>
              </a:custGeom>
              <a:grpFill/>
              <a:ln w="12700" cap="flat">
                <a:noFill/>
                <a:prstDash val="solid"/>
                <a:miter/>
              </a:ln>
            </p:spPr>
            <p:txBody>
              <a:bodyPr/>
              <a:lstStyle/>
              <a:p>
                <a:endParaRPr lang="en-US"/>
              </a:p>
            </p:txBody>
          </p:sp>
          <p:sp>
            <p:nvSpPr>
              <p:cNvPr id="213" name="Freeform 212">
                <a:extLst>
                  <a:ext uri="{FF2B5EF4-FFF2-40B4-BE49-F238E27FC236}">
                    <a16:creationId xmlns:a16="http://schemas.microsoft.com/office/drawing/2014/main" id="{EB7E6078-DC79-CE04-8D55-D8ACE50F0A7A}"/>
                  </a:ext>
                </a:extLst>
              </p:cNvPr>
              <p:cNvSpPr/>
              <p:nvPr/>
            </p:nvSpPr>
            <p:spPr>
              <a:xfrm>
                <a:off x="7755225" y="2504217"/>
                <a:ext cx="201765" cy="70310"/>
              </a:xfrm>
              <a:custGeom>
                <a:avLst/>
                <a:gdLst>
                  <a:gd name="csX0" fmla="*/ 10860 w 201765"/>
                  <a:gd name="csY0" fmla="*/ 69474 h 70310"/>
                  <a:gd name="csX1" fmla="*/ 99339 w 201765"/>
                  <a:gd name="csY1" fmla="*/ 27605 h 70310"/>
                  <a:gd name="csX2" fmla="*/ 196211 w 201765"/>
                  <a:gd name="csY2" fmla="*/ 22905 h 70310"/>
                  <a:gd name="csX3" fmla="*/ 198028 w 201765"/>
                  <a:gd name="csY3" fmla="*/ 8920 h 70310"/>
                  <a:gd name="csX4" fmla="*/ 98185 w 201765"/>
                  <a:gd name="csY4" fmla="*/ 6152 h 70310"/>
                  <a:gd name="csX5" fmla="*/ 3506 w 201765"/>
                  <a:gd name="csY5" fmla="*/ 56930 h 70310"/>
                  <a:gd name="csX6" fmla="*/ 10831 w 201765"/>
                  <a:gd name="csY6" fmla="*/ 69474 h 70310"/>
                  <a:gd name="csX7" fmla="*/ 10831 w 201765"/>
                  <a:gd name="csY7" fmla="*/ 69474 h 703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01765" h="70310">
                    <a:moveTo>
                      <a:pt x="10860" y="69474"/>
                    </a:moveTo>
                    <a:cubicBezTo>
                      <a:pt x="40218" y="55431"/>
                      <a:pt x="66952" y="34237"/>
                      <a:pt x="99339" y="27605"/>
                    </a:cubicBezTo>
                    <a:cubicBezTo>
                      <a:pt x="131264" y="21088"/>
                      <a:pt x="165525" y="31613"/>
                      <a:pt x="196211" y="22905"/>
                    </a:cubicBezTo>
                    <a:cubicBezTo>
                      <a:pt x="202123" y="21232"/>
                      <a:pt x="204199" y="11832"/>
                      <a:pt x="198028" y="8920"/>
                    </a:cubicBezTo>
                    <a:cubicBezTo>
                      <a:pt x="169332" y="-4604"/>
                      <a:pt x="128409" y="-394"/>
                      <a:pt x="98185" y="6152"/>
                    </a:cubicBezTo>
                    <a:cubicBezTo>
                      <a:pt x="61473" y="14110"/>
                      <a:pt x="34249" y="37034"/>
                      <a:pt x="3506" y="56930"/>
                    </a:cubicBezTo>
                    <a:cubicBezTo>
                      <a:pt x="-4425" y="62063"/>
                      <a:pt x="2439" y="73482"/>
                      <a:pt x="10831" y="69474"/>
                    </a:cubicBezTo>
                    <a:lnTo>
                      <a:pt x="10831" y="69474"/>
                    </a:lnTo>
                    <a:close/>
                  </a:path>
                </a:pathLst>
              </a:custGeom>
              <a:grpFill/>
              <a:ln w="12700" cap="flat">
                <a:noFill/>
                <a:prstDash val="solid"/>
                <a:miter/>
              </a:ln>
            </p:spPr>
            <p:txBody>
              <a:bodyPr/>
              <a:lstStyle/>
              <a:p>
                <a:endParaRPr lang="en-US"/>
              </a:p>
            </p:txBody>
          </p:sp>
          <p:sp>
            <p:nvSpPr>
              <p:cNvPr id="214" name="Freeform 213">
                <a:extLst>
                  <a:ext uri="{FF2B5EF4-FFF2-40B4-BE49-F238E27FC236}">
                    <a16:creationId xmlns:a16="http://schemas.microsoft.com/office/drawing/2014/main" id="{46F08F9E-EE29-8F0B-38C2-EE6C4B8A67F6}"/>
                  </a:ext>
                </a:extLst>
              </p:cNvPr>
              <p:cNvSpPr/>
              <p:nvPr/>
            </p:nvSpPr>
            <p:spPr>
              <a:xfrm>
                <a:off x="7677492" y="2292351"/>
                <a:ext cx="365838" cy="403801"/>
              </a:xfrm>
              <a:custGeom>
                <a:avLst/>
                <a:gdLst>
                  <a:gd name="csX0" fmla="*/ 200 w 365838"/>
                  <a:gd name="csY0" fmla="*/ 7203 h 403801"/>
                  <a:gd name="csX1" fmla="*/ 85219 w 365838"/>
                  <a:gd name="csY1" fmla="*/ 113634 h 403801"/>
                  <a:gd name="csX2" fmla="*/ 147540 w 365838"/>
                  <a:gd name="csY2" fmla="*/ 147054 h 403801"/>
                  <a:gd name="csX3" fmla="*/ 220879 w 365838"/>
                  <a:gd name="csY3" fmla="*/ 191056 h 403801"/>
                  <a:gd name="csX4" fmla="*/ 251824 w 365838"/>
                  <a:gd name="csY4" fmla="*/ 249794 h 403801"/>
                  <a:gd name="csX5" fmla="*/ 304571 w 365838"/>
                  <a:gd name="csY5" fmla="*/ 283761 h 403801"/>
                  <a:gd name="csX6" fmla="*/ 322480 w 365838"/>
                  <a:gd name="csY6" fmla="*/ 324015 h 403801"/>
                  <a:gd name="csX7" fmla="*/ 317751 w 365838"/>
                  <a:gd name="csY7" fmla="*/ 354033 h 403801"/>
                  <a:gd name="csX8" fmla="*/ 344196 w 365838"/>
                  <a:gd name="csY8" fmla="*/ 402332 h 403801"/>
                  <a:gd name="csX9" fmla="*/ 364990 w 365838"/>
                  <a:gd name="csY9" fmla="*/ 386357 h 403801"/>
                  <a:gd name="csX10" fmla="*/ 352271 w 365838"/>
                  <a:gd name="csY10" fmla="*/ 355359 h 403801"/>
                  <a:gd name="csX11" fmla="*/ 359048 w 365838"/>
                  <a:gd name="csY11" fmla="*/ 318219 h 403801"/>
                  <a:gd name="csX12" fmla="*/ 340764 w 365838"/>
                  <a:gd name="csY12" fmla="*/ 268940 h 403801"/>
                  <a:gd name="csX13" fmla="*/ 279913 w 365838"/>
                  <a:gd name="csY13" fmla="*/ 234915 h 403801"/>
                  <a:gd name="csX14" fmla="*/ 242797 w 365838"/>
                  <a:gd name="csY14" fmla="*/ 169516 h 403801"/>
                  <a:gd name="csX15" fmla="*/ 124036 w 365838"/>
                  <a:gd name="csY15" fmla="*/ 106050 h 403801"/>
                  <a:gd name="csX16" fmla="*/ 60417 w 365838"/>
                  <a:gd name="csY16" fmla="*/ 54724 h 403801"/>
                  <a:gd name="csX17" fmla="*/ 8477 w 365838"/>
                  <a:gd name="csY17" fmla="*/ 859 h 403801"/>
                  <a:gd name="csX18" fmla="*/ 229 w 365838"/>
                  <a:gd name="csY18" fmla="*/ 7203 h 403801"/>
                  <a:gd name="csX19" fmla="*/ 229 w 365838"/>
                  <a:gd name="csY19" fmla="*/ 7203 h 4038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365838" h="403801">
                    <a:moveTo>
                      <a:pt x="200" y="7203"/>
                    </a:moveTo>
                    <a:cubicBezTo>
                      <a:pt x="13553" y="48265"/>
                      <a:pt x="51880" y="87653"/>
                      <a:pt x="85219" y="113634"/>
                    </a:cubicBezTo>
                    <a:cubicBezTo>
                      <a:pt x="104224" y="128455"/>
                      <a:pt x="124873" y="139038"/>
                      <a:pt x="147540" y="147054"/>
                    </a:cubicBezTo>
                    <a:cubicBezTo>
                      <a:pt x="175601" y="156973"/>
                      <a:pt x="204556" y="163836"/>
                      <a:pt x="220879" y="191056"/>
                    </a:cubicBezTo>
                    <a:cubicBezTo>
                      <a:pt x="232299" y="210116"/>
                      <a:pt x="237837" y="232146"/>
                      <a:pt x="251824" y="249794"/>
                    </a:cubicBezTo>
                    <a:cubicBezTo>
                      <a:pt x="266013" y="267700"/>
                      <a:pt x="284816" y="273957"/>
                      <a:pt x="304571" y="283761"/>
                    </a:cubicBezTo>
                    <a:cubicBezTo>
                      <a:pt x="323576" y="293190"/>
                      <a:pt x="327931" y="302850"/>
                      <a:pt x="322480" y="324015"/>
                    </a:cubicBezTo>
                    <a:cubicBezTo>
                      <a:pt x="319856" y="334194"/>
                      <a:pt x="317145" y="343335"/>
                      <a:pt x="317751" y="354033"/>
                    </a:cubicBezTo>
                    <a:cubicBezTo>
                      <a:pt x="318818" y="372862"/>
                      <a:pt x="326806" y="393537"/>
                      <a:pt x="344196" y="402332"/>
                    </a:cubicBezTo>
                    <a:cubicBezTo>
                      <a:pt x="354175" y="407378"/>
                      <a:pt x="369633" y="398785"/>
                      <a:pt x="364990" y="386357"/>
                    </a:cubicBezTo>
                    <a:cubicBezTo>
                      <a:pt x="361039" y="375774"/>
                      <a:pt x="353944" y="366691"/>
                      <a:pt x="352271" y="355359"/>
                    </a:cubicBezTo>
                    <a:cubicBezTo>
                      <a:pt x="350224" y="341518"/>
                      <a:pt x="356539" y="331224"/>
                      <a:pt x="359048" y="318219"/>
                    </a:cubicBezTo>
                    <a:cubicBezTo>
                      <a:pt x="362740" y="299073"/>
                      <a:pt x="355069" y="281685"/>
                      <a:pt x="340764" y="268940"/>
                    </a:cubicBezTo>
                    <a:cubicBezTo>
                      <a:pt x="323028" y="253138"/>
                      <a:pt x="296784" y="251437"/>
                      <a:pt x="279913" y="234915"/>
                    </a:cubicBezTo>
                    <a:cubicBezTo>
                      <a:pt x="261946" y="217325"/>
                      <a:pt x="256986" y="189788"/>
                      <a:pt x="242797" y="169516"/>
                    </a:cubicBezTo>
                    <a:cubicBezTo>
                      <a:pt x="214477" y="129032"/>
                      <a:pt x="164267" y="128051"/>
                      <a:pt x="124036" y="106050"/>
                    </a:cubicBezTo>
                    <a:cubicBezTo>
                      <a:pt x="99840" y="92815"/>
                      <a:pt x="79162" y="74764"/>
                      <a:pt x="60417" y="54724"/>
                    </a:cubicBezTo>
                    <a:cubicBezTo>
                      <a:pt x="43373" y="36471"/>
                      <a:pt x="29068" y="15364"/>
                      <a:pt x="8477" y="859"/>
                    </a:cubicBezTo>
                    <a:cubicBezTo>
                      <a:pt x="4468" y="-1966"/>
                      <a:pt x="-1213" y="2705"/>
                      <a:pt x="229" y="7203"/>
                    </a:cubicBezTo>
                    <a:lnTo>
                      <a:pt x="229" y="7203"/>
                    </a:lnTo>
                    <a:close/>
                  </a:path>
                </a:pathLst>
              </a:custGeom>
              <a:grpFill/>
              <a:ln w="12700" cap="flat">
                <a:noFill/>
                <a:prstDash val="solid"/>
                <a:miter/>
              </a:ln>
            </p:spPr>
            <p:txBody>
              <a:bodyPr/>
              <a:lstStyle/>
              <a:p>
                <a:endParaRPr lang="en-US"/>
              </a:p>
            </p:txBody>
          </p:sp>
          <p:sp>
            <p:nvSpPr>
              <p:cNvPr id="215" name="Freeform 214">
                <a:extLst>
                  <a:ext uri="{FF2B5EF4-FFF2-40B4-BE49-F238E27FC236}">
                    <a16:creationId xmlns:a16="http://schemas.microsoft.com/office/drawing/2014/main" id="{E19EB283-C07E-7CDB-6714-51F3D69ACDE4}"/>
                  </a:ext>
                </a:extLst>
              </p:cNvPr>
              <p:cNvSpPr/>
              <p:nvPr/>
            </p:nvSpPr>
            <p:spPr>
              <a:xfrm>
                <a:off x="8019328" y="2602201"/>
                <a:ext cx="703183" cy="598403"/>
              </a:xfrm>
              <a:custGeom>
                <a:avLst/>
                <a:gdLst>
                  <a:gd name="csX0" fmla="*/ 3860 w 703183"/>
                  <a:gd name="csY0" fmla="*/ 15752 h 598403"/>
                  <a:gd name="csX1" fmla="*/ 162563 w 703183"/>
                  <a:gd name="csY1" fmla="*/ 33716 h 598403"/>
                  <a:gd name="csX2" fmla="*/ 296897 w 703183"/>
                  <a:gd name="csY2" fmla="*/ 81525 h 598403"/>
                  <a:gd name="csX3" fmla="*/ 372081 w 703183"/>
                  <a:gd name="csY3" fmla="*/ 187580 h 598403"/>
                  <a:gd name="csX4" fmla="*/ 414447 w 703183"/>
                  <a:gd name="csY4" fmla="*/ 282621 h 598403"/>
                  <a:gd name="csX5" fmla="*/ 517576 w 703183"/>
                  <a:gd name="csY5" fmla="*/ 315897 h 598403"/>
                  <a:gd name="csX6" fmla="*/ 606142 w 703183"/>
                  <a:gd name="csY6" fmla="*/ 392281 h 598403"/>
                  <a:gd name="csX7" fmla="*/ 685854 w 703183"/>
                  <a:gd name="csY7" fmla="*/ 596578 h 598403"/>
                  <a:gd name="csX8" fmla="*/ 702062 w 703183"/>
                  <a:gd name="csY8" fmla="*/ 580373 h 598403"/>
                  <a:gd name="csX9" fmla="*/ 657476 w 703183"/>
                  <a:gd name="csY9" fmla="*/ 455805 h 598403"/>
                  <a:gd name="csX10" fmla="*/ 620302 w 703183"/>
                  <a:gd name="csY10" fmla="*/ 340926 h 598403"/>
                  <a:gd name="csX11" fmla="*/ 533669 w 703183"/>
                  <a:gd name="csY11" fmla="*/ 286889 h 598403"/>
                  <a:gd name="csX12" fmla="*/ 416840 w 703183"/>
                  <a:gd name="csY12" fmla="*/ 235879 h 598403"/>
                  <a:gd name="csX13" fmla="*/ 372370 w 703183"/>
                  <a:gd name="csY13" fmla="*/ 124777 h 598403"/>
                  <a:gd name="csX14" fmla="*/ 282881 w 703183"/>
                  <a:gd name="csY14" fmla="*/ 51190 h 598403"/>
                  <a:gd name="csX15" fmla="*/ 2793 w 703183"/>
                  <a:gd name="csY15" fmla="*/ 7995 h 598403"/>
                  <a:gd name="csX16" fmla="*/ 3831 w 703183"/>
                  <a:gd name="csY16" fmla="*/ 15752 h 598403"/>
                  <a:gd name="csX17" fmla="*/ 3831 w 703183"/>
                  <a:gd name="csY17" fmla="*/ 15752 h 59840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703183" h="598403">
                    <a:moveTo>
                      <a:pt x="3860" y="15752"/>
                    </a:moveTo>
                    <a:cubicBezTo>
                      <a:pt x="57905" y="13647"/>
                      <a:pt x="110306" y="19875"/>
                      <a:pt x="162563" y="33716"/>
                    </a:cubicBezTo>
                    <a:cubicBezTo>
                      <a:pt x="207062" y="45481"/>
                      <a:pt x="256926" y="57966"/>
                      <a:pt x="296897" y="81525"/>
                    </a:cubicBezTo>
                    <a:cubicBezTo>
                      <a:pt x="336638" y="104939"/>
                      <a:pt x="358238" y="144875"/>
                      <a:pt x="372081" y="187580"/>
                    </a:cubicBezTo>
                    <a:cubicBezTo>
                      <a:pt x="382637" y="220193"/>
                      <a:pt x="384771" y="260678"/>
                      <a:pt x="414447" y="282621"/>
                    </a:cubicBezTo>
                    <a:cubicBezTo>
                      <a:pt x="443171" y="303873"/>
                      <a:pt x="484007" y="306785"/>
                      <a:pt x="517576" y="315897"/>
                    </a:cubicBezTo>
                    <a:cubicBezTo>
                      <a:pt x="561037" y="327690"/>
                      <a:pt x="592530" y="347471"/>
                      <a:pt x="606142" y="392281"/>
                    </a:cubicBezTo>
                    <a:cubicBezTo>
                      <a:pt x="626041" y="457766"/>
                      <a:pt x="619235" y="556728"/>
                      <a:pt x="685854" y="596578"/>
                    </a:cubicBezTo>
                    <a:cubicBezTo>
                      <a:pt x="696928" y="603182"/>
                      <a:pt x="706532" y="590494"/>
                      <a:pt x="702062" y="580373"/>
                    </a:cubicBezTo>
                    <a:cubicBezTo>
                      <a:pt x="683691" y="538735"/>
                      <a:pt x="667137" y="500615"/>
                      <a:pt x="657476" y="455805"/>
                    </a:cubicBezTo>
                    <a:cubicBezTo>
                      <a:pt x="649113" y="416993"/>
                      <a:pt x="643633" y="374230"/>
                      <a:pt x="620302" y="340926"/>
                    </a:cubicBezTo>
                    <a:cubicBezTo>
                      <a:pt x="599768" y="311629"/>
                      <a:pt x="567267" y="296260"/>
                      <a:pt x="533669" y="286889"/>
                    </a:cubicBezTo>
                    <a:cubicBezTo>
                      <a:pt x="496523" y="276537"/>
                      <a:pt x="433134" y="276969"/>
                      <a:pt x="416840" y="235879"/>
                    </a:cubicBezTo>
                    <a:cubicBezTo>
                      <a:pt x="401930" y="198221"/>
                      <a:pt x="394374" y="159581"/>
                      <a:pt x="372370" y="124777"/>
                    </a:cubicBezTo>
                    <a:cubicBezTo>
                      <a:pt x="350625" y="90377"/>
                      <a:pt x="320228" y="66819"/>
                      <a:pt x="282881" y="51190"/>
                    </a:cubicBezTo>
                    <a:cubicBezTo>
                      <a:pt x="199795" y="16444"/>
                      <a:pt x="92368" y="-15333"/>
                      <a:pt x="2793" y="7995"/>
                    </a:cubicBezTo>
                    <a:cubicBezTo>
                      <a:pt x="-1446" y="9091"/>
                      <a:pt x="-668" y="15925"/>
                      <a:pt x="3831" y="15752"/>
                    </a:cubicBezTo>
                    <a:lnTo>
                      <a:pt x="3831" y="15752"/>
                    </a:lnTo>
                    <a:close/>
                  </a:path>
                </a:pathLst>
              </a:custGeom>
              <a:grpFill/>
              <a:ln w="12700" cap="flat">
                <a:noFill/>
                <a:prstDash val="solid"/>
                <a:miter/>
              </a:ln>
            </p:spPr>
            <p:txBody>
              <a:bodyPr/>
              <a:lstStyle/>
              <a:p>
                <a:endParaRPr lang="en-US"/>
              </a:p>
            </p:txBody>
          </p:sp>
          <p:sp>
            <p:nvSpPr>
              <p:cNvPr id="216" name="Freeform 215">
                <a:extLst>
                  <a:ext uri="{FF2B5EF4-FFF2-40B4-BE49-F238E27FC236}">
                    <a16:creationId xmlns:a16="http://schemas.microsoft.com/office/drawing/2014/main" id="{547E8C73-0416-E8B2-99E7-D08C33E44D62}"/>
                  </a:ext>
                </a:extLst>
              </p:cNvPr>
              <p:cNvSpPr/>
              <p:nvPr/>
            </p:nvSpPr>
            <p:spPr>
              <a:xfrm>
                <a:off x="8625838" y="2862561"/>
                <a:ext cx="150076" cy="152075"/>
              </a:xfrm>
              <a:custGeom>
                <a:avLst/>
                <a:gdLst>
                  <a:gd name="csX0" fmla="*/ 139590 w 150076"/>
                  <a:gd name="csY0" fmla="*/ 115 h 152075"/>
                  <a:gd name="csX1" fmla="*/ 36979 w 150076"/>
                  <a:gd name="csY1" fmla="*/ 56978 h 152075"/>
                  <a:gd name="csX2" fmla="*/ 2977 w 150076"/>
                  <a:gd name="csY2" fmla="*/ 146396 h 152075"/>
                  <a:gd name="csX3" fmla="*/ 17426 w 150076"/>
                  <a:gd name="csY3" fmla="*/ 148270 h 152075"/>
                  <a:gd name="csX4" fmla="*/ 30490 w 150076"/>
                  <a:gd name="csY4" fmla="*/ 115600 h 152075"/>
                  <a:gd name="csX5" fmla="*/ 61983 w 150076"/>
                  <a:gd name="csY5" fmla="*/ 70127 h 152075"/>
                  <a:gd name="csX6" fmla="*/ 146107 w 150076"/>
                  <a:gd name="csY6" fmla="*/ 15484 h 152075"/>
                  <a:gd name="csX7" fmla="*/ 139618 w 150076"/>
                  <a:gd name="csY7" fmla="*/ 115 h 152075"/>
                  <a:gd name="csX8" fmla="*/ 139618 w 150076"/>
                  <a:gd name="csY8" fmla="*/ 115 h 1520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50076" h="152075">
                    <a:moveTo>
                      <a:pt x="139590" y="115"/>
                    </a:moveTo>
                    <a:cubicBezTo>
                      <a:pt x="102387" y="5363"/>
                      <a:pt x="62502" y="30017"/>
                      <a:pt x="36979" y="56978"/>
                    </a:cubicBezTo>
                    <a:cubicBezTo>
                      <a:pt x="16762" y="78316"/>
                      <a:pt x="-8789" y="115715"/>
                      <a:pt x="2977" y="146396"/>
                    </a:cubicBezTo>
                    <a:cubicBezTo>
                      <a:pt x="5371" y="152596"/>
                      <a:pt x="13648" y="154441"/>
                      <a:pt x="17426" y="148270"/>
                    </a:cubicBezTo>
                    <a:cubicBezTo>
                      <a:pt x="23684" y="138005"/>
                      <a:pt x="25905" y="126615"/>
                      <a:pt x="30490" y="115600"/>
                    </a:cubicBezTo>
                    <a:cubicBezTo>
                      <a:pt x="37700" y="98212"/>
                      <a:pt x="48515" y="83218"/>
                      <a:pt x="61983" y="70127"/>
                    </a:cubicBezTo>
                    <a:cubicBezTo>
                      <a:pt x="86929" y="45906"/>
                      <a:pt x="118652" y="35496"/>
                      <a:pt x="146107" y="15484"/>
                    </a:cubicBezTo>
                    <a:cubicBezTo>
                      <a:pt x="154067" y="9689"/>
                      <a:pt x="149106" y="-1240"/>
                      <a:pt x="139618" y="115"/>
                    </a:cubicBezTo>
                    <a:lnTo>
                      <a:pt x="139618" y="115"/>
                    </a:lnTo>
                    <a:close/>
                  </a:path>
                </a:pathLst>
              </a:custGeom>
              <a:grpFill/>
              <a:ln w="12700" cap="flat">
                <a:noFill/>
                <a:prstDash val="solid"/>
                <a:miter/>
              </a:ln>
            </p:spPr>
            <p:txBody>
              <a:bodyPr/>
              <a:lstStyle/>
              <a:p>
                <a:endParaRPr lang="en-US"/>
              </a:p>
            </p:txBody>
          </p:sp>
          <p:sp>
            <p:nvSpPr>
              <p:cNvPr id="217" name="Freeform 216">
                <a:extLst>
                  <a:ext uri="{FF2B5EF4-FFF2-40B4-BE49-F238E27FC236}">
                    <a16:creationId xmlns:a16="http://schemas.microsoft.com/office/drawing/2014/main" id="{815D6949-3A80-D24C-7CCE-932E8EEFEFF7}"/>
                  </a:ext>
                </a:extLst>
              </p:cNvPr>
              <p:cNvSpPr/>
              <p:nvPr/>
            </p:nvSpPr>
            <p:spPr>
              <a:xfrm>
                <a:off x="8423559" y="2856169"/>
                <a:ext cx="27416" cy="158627"/>
              </a:xfrm>
              <a:custGeom>
                <a:avLst/>
                <a:gdLst>
                  <a:gd name="csX0" fmla="*/ 26855 w 27416"/>
                  <a:gd name="csY0" fmla="*/ 153105 h 158627"/>
                  <a:gd name="csX1" fmla="*/ 20453 w 27416"/>
                  <a:gd name="csY1" fmla="*/ 78249 h 158627"/>
                  <a:gd name="csX2" fmla="*/ 27404 w 27416"/>
                  <a:gd name="csY2" fmla="*/ 3710 h 158627"/>
                  <a:gd name="csX3" fmla="*/ 20280 w 27416"/>
                  <a:gd name="csY3" fmla="*/ 1778 h 158627"/>
                  <a:gd name="csX4" fmla="*/ 16416 w 27416"/>
                  <a:gd name="csY4" fmla="*/ 155931 h 158627"/>
                  <a:gd name="csX5" fmla="*/ 26855 w 27416"/>
                  <a:gd name="csY5" fmla="*/ 153105 h 158627"/>
                  <a:gd name="csX6" fmla="*/ 26855 w 27416"/>
                  <a:gd name="csY6" fmla="*/ 153105 h 15862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7416" h="158627">
                    <a:moveTo>
                      <a:pt x="26855" y="153105"/>
                    </a:moveTo>
                    <a:cubicBezTo>
                      <a:pt x="26423" y="128019"/>
                      <a:pt x="19877" y="103566"/>
                      <a:pt x="20453" y="78249"/>
                    </a:cubicBezTo>
                    <a:cubicBezTo>
                      <a:pt x="21001" y="53163"/>
                      <a:pt x="27750" y="28768"/>
                      <a:pt x="27404" y="3710"/>
                    </a:cubicBezTo>
                    <a:cubicBezTo>
                      <a:pt x="27346" y="-240"/>
                      <a:pt x="22357" y="-1278"/>
                      <a:pt x="20280" y="1778"/>
                    </a:cubicBezTo>
                    <a:cubicBezTo>
                      <a:pt x="-6108" y="40302"/>
                      <a:pt x="-6050" y="115620"/>
                      <a:pt x="16416" y="155931"/>
                    </a:cubicBezTo>
                    <a:cubicBezTo>
                      <a:pt x="19127" y="160775"/>
                      <a:pt x="26971" y="158642"/>
                      <a:pt x="26855" y="153105"/>
                    </a:cubicBezTo>
                    <a:lnTo>
                      <a:pt x="26855" y="153105"/>
                    </a:lnTo>
                    <a:close/>
                  </a:path>
                </a:pathLst>
              </a:custGeom>
              <a:grpFill/>
              <a:ln w="12700" cap="flat">
                <a:noFill/>
                <a:prstDash val="solid"/>
                <a:miter/>
              </a:ln>
            </p:spPr>
            <p:txBody>
              <a:bodyPr/>
              <a:lstStyle/>
              <a:p>
                <a:endParaRPr lang="en-US"/>
              </a:p>
            </p:txBody>
          </p:sp>
          <p:sp>
            <p:nvSpPr>
              <p:cNvPr id="218" name="Freeform 217">
                <a:extLst>
                  <a:ext uri="{FF2B5EF4-FFF2-40B4-BE49-F238E27FC236}">
                    <a16:creationId xmlns:a16="http://schemas.microsoft.com/office/drawing/2014/main" id="{8407DA0E-80E3-081F-E16D-816AD1124E0D}"/>
                  </a:ext>
                </a:extLst>
              </p:cNvPr>
              <p:cNvSpPr/>
              <p:nvPr/>
            </p:nvSpPr>
            <p:spPr>
              <a:xfrm>
                <a:off x="8026066" y="2415952"/>
                <a:ext cx="61845" cy="109828"/>
              </a:xfrm>
              <a:custGeom>
                <a:avLst/>
                <a:gdLst>
                  <a:gd name="csX0" fmla="*/ 121 w 61845"/>
                  <a:gd name="csY0" fmla="*/ 1999 h 109828"/>
                  <a:gd name="csX1" fmla="*/ 32133 w 61845"/>
                  <a:gd name="csY1" fmla="*/ 41186 h 109828"/>
                  <a:gd name="csX2" fmla="*/ 36373 w 61845"/>
                  <a:gd name="csY2" fmla="*/ 75673 h 109828"/>
                  <a:gd name="csX3" fmla="*/ 18982 w 61845"/>
                  <a:gd name="csY3" fmla="*/ 100933 h 109828"/>
                  <a:gd name="csX4" fmla="*/ 25731 w 61845"/>
                  <a:gd name="csY4" fmla="*/ 109814 h 109828"/>
                  <a:gd name="csX5" fmla="*/ 59675 w 61845"/>
                  <a:gd name="csY5" fmla="*/ 50933 h 109828"/>
                  <a:gd name="csX6" fmla="*/ 2111 w 61845"/>
                  <a:gd name="csY6" fmla="*/ 442 h 109828"/>
                  <a:gd name="csX7" fmla="*/ 121 w 61845"/>
                  <a:gd name="csY7" fmla="*/ 1999 h 109828"/>
                  <a:gd name="csX8" fmla="*/ 121 w 61845"/>
                  <a:gd name="csY8" fmla="*/ 1999 h 1098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1845" h="109828">
                    <a:moveTo>
                      <a:pt x="121" y="1999"/>
                    </a:moveTo>
                    <a:cubicBezTo>
                      <a:pt x="7966" y="18609"/>
                      <a:pt x="20049" y="27692"/>
                      <a:pt x="32133" y="41186"/>
                    </a:cubicBezTo>
                    <a:cubicBezTo>
                      <a:pt x="41592" y="51769"/>
                      <a:pt x="44650" y="63015"/>
                      <a:pt x="36373" y="75673"/>
                    </a:cubicBezTo>
                    <a:cubicBezTo>
                      <a:pt x="30316" y="84901"/>
                      <a:pt x="21289" y="89716"/>
                      <a:pt x="18982" y="100933"/>
                    </a:cubicBezTo>
                    <a:cubicBezTo>
                      <a:pt x="18146" y="105085"/>
                      <a:pt x="20915" y="110131"/>
                      <a:pt x="25731" y="109814"/>
                    </a:cubicBezTo>
                    <a:cubicBezTo>
                      <a:pt x="50879" y="108055"/>
                      <a:pt x="68125" y="73395"/>
                      <a:pt x="59675" y="50933"/>
                    </a:cubicBezTo>
                    <a:cubicBezTo>
                      <a:pt x="49812" y="24722"/>
                      <a:pt x="18261" y="20685"/>
                      <a:pt x="2111" y="442"/>
                    </a:cubicBezTo>
                    <a:cubicBezTo>
                      <a:pt x="1159" y="-769"/>
                      <a:pt x="-455" y="760"/>
                      <a:pt x="121" y="1999"/>
                    </a:cubicBezTo>
                    <a:lnTo>
                      <a:pt x="121" y="1999"/>
                    </a:lnTo>
                    <a:close/>
                  </a:path>
                </a:pathLst>
              </a:custGeom>
              <a:grpFill/>
              <a:ln w="12700" cap="flat">
                <a:noFill/>
                <a:prstDash val="solid"/>
                <a:miter/>
              </a:ln>
            </p:spPr>
            <p:txBody>
              <a:bodyPr/>
              <a:lstStyle/>
              <a:p>
                <a:endParaRPr lang="en-US"/>
              </a:p>
            </p:txBody>
          </p:sp>
          <p:sp>
            <p:nvSpPr>
              <p:cNvPr id="219" name="Freeform 218">
                <a:extLst>
                  <a:ext uri="{FF2B5EF4-FFF2-40B4-BE49-F238E27FC236}">
                    <a16:creationId xmlns:a16="http://schemas.microsoft.com/office/drawing/2014/main" id="{56514FDF-6ED3-67BF-E11C-4EBBE45FF4D5}"/>
                  </a:ext>
                </a:extLst>
              </p:cNvPr>
              <p:cNvSpPr/>
              <p:nvPr/>
            </p:nvSpPr>
            <p:spPr>
              <a:xfrm>
                <a:off x="8069364" y="2482791"/>
                <a:ext cx="368881" cy="196974"/>
              </a:xfrm>
              <a:custGeom>
                <a:avLst/>
                <a:gdLst>
                  <a:gd name="csX0" fmla="*/ 2246 w 368881"/>
                  <a:gd name="csY0" fmla="*/ 7623 h 196974"/>
                  <a:gd name="csX1" fmla="*/ 219205 w 368881"/>
                  <a:gd name="csY1" fmla="*/ 51799 h 196974"/>
                  <a:gd name="csX2" fmla="*/ 299176 w 368881"/>
                  <a:gd name="csY2" fmla="*/ 120023 h 196974"/>
                  <a:gd name="csX3" fmla="*/ 355240 w 368881"/>
                  <a:gd name="csY3" fmla="*/ 195427 h 196974"/>
                  <a:gd name="csX4" fmla="*/ 368708 w 368881"/>
                  <a:gd name="csY4" fmla="*/ 185075 h 196974"/>
                  <a:gd name="csX5" fmla="*/ 310078 w 368881"/>
                  <a:gd name="csY5" fmla="*/ 91188 h 196974"/>
                  <a:gd name="csX6" fmla="*/ 234461 w 368881"/>
                  <a:gd name="csY6" fmla="*/ 34700 h 196974"/>
                  <a:gd name="csX7" fmla="*/ 2217 w 368881"/>
                  <a:gd name="csY7" fmla="*/ 3067 h 196974"/>
                  <a:gd name="csX8" fmla="*/ 2217 w 368881"/>
                  <a:gd name="csY8" fmla="*/ 7652 h 196974"/>
                  <a:gd name="csX9" fmla="*/ 2217 w 368881"/>
                  <a:gd name="csY9" fmla="*/ 7652 h 1969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68881" h="196974">
                    <a:moveTo>
                      <a:pt x="2246" y="7623"/>
                    </a:moveTo>
                    <a:cubicBezTo>
                      <a:pt x="76104" y="14573"/>
                      <a:pt x="149904" y="23540"/>
                      <a:pt x="219205" y="51799"/>
                    </a:cubicBezTo>
                    <a:cubicBezTo>
                      <a:pt x="254043" y="65986"/>
                      <a:pt x="278181" y="89227"/>
                      <a:pt x="299176" y="120023"/>
                    </a:cubicBezTo>
                    <a:cubicBezTo>
                      <a:pt x="316307" y="145138"/>
                      <a:pt x="330121" y="177491"/>
                      <a:pt x="355240" y="195427"/>
                    </a:cubicBezTo>
                    <a:cubicBezTo>
                      <a:pt x="362306" y="200473"/>
                      <a:pt x="370150" y="192168"/>
                      <a:pt x="368708" y="185075"/>
                    </a:cubicBezTo>
                    <a:cubicBezTo>
                      <a:pt x="362017" y="151713"/>
                      <a:pt x="330928" y="117658"/>
                      <a:pt x="310078" y="91188"/>
                    </a:cubicBezTo>
                    <a:cubicBezTo>
                      <a:pt x="289169" y="64659"/>
                      <a:pt x="265838" y="47070"/>
                      <a:pt x="234461" y="34700"/>
                    </a:cubicBezTo>
                    <a:cubicBezTo>
                      <a:pt x="162939" y="6441"/>
                      <a:pt x="78613" y="-6362"/>
                      <a:pt x="2217" y="3067"/>
                    </a:cubicBezTo>
                    <a:cubicBezTo>
                      <a:pt x="-696" y="3413"/>
                      <a:pt x="-782" y="7364"/>
                      <a:pt x="2217" y="7652"/>
                    </a:cubicBezTo>
                    <a:lnTo>
                      <a:pt x="2217" y="7652"/>
                    </a:lnTo>
                    <a:close/>
                  </a:path>
                </a:pathLst>
              </a:custGeom>
              <a:grpFill/>
              <a:ln w="12700" cap="flat">
                <a:noFill/>
                <a:prstDash val="solid"/>
                <a:miter/>
              </a:ln>
            </p:spPr>
            <p:txBody>
              <a:bodyPr/>
              <a:lstStyle/>
              <a:p>
                <a:endParaRPr lang="en-US"/>
              </a:p>
            </p:txBody>
          </p:sp>
          <p:sp>
            <p:nvSpPr>
              <p:cNvPr id="220" name="Freeform 219">
                <a:extLst>
                  <a:ext uri="{FF2B5EF4-FFF2-40B4-BE49-F238E27FC236}">
                    <a16:creationId xmlns:a16="http://schemas.microsoft.com/office/drawing/2014/main" id="{B14B3F4B-E396-5736-A97C-2D703E9E3C01}"/>
                  </a:ext>
                </a:extLst>
              </p:cNvPr>
              <p:cNvSpPr/>
              <p:nvPr/>
            </p:nvSpPr>
            <p:spPr>
              <a:xfrm>
                <a:off x="8378792" y="2543675"/>
                <a:ext cx="37306" cy="74081"/>
              </a:xfrm>
              <a:custGeom>
                <a:avLst/>
                <a:gdLst>
                  <a:gd name="csX0" fmla="*/ 15963 w 37306"/>
                  <a:gd name="csY0" fmla="*/ 71712 h 74081"/>
                  <a:gd name="csX1" fmla="*/ 19164 w 37306"/>
                  <a:gd name="csY1" fmla="*/ 36533 h 74081"/>
                  <a:gd name="csX2" fmla="*/ 36785 w 37306"/>
                  <a:gd name="csY2" fmla="*/ 6169 h 74081"/>
                  <a:gd name="csX3" fmla="*/ 33266 w 37306"/>
                  <a:gd name="csY3" fmla="*/ 27 h 74081"/>
                  <a:gd name="csX4" fmla="*/ 2552 w 37306"/>
                  <a:gd name="csY4" fmla="*/ 30131 h 74081"/>
                  <a:gd name="csX5" fmla="*/ 11781 w 37306"/>
                  <a:gd name="csY5" fmla="*/ 73413 h 74081"/>
                  <a:gd name="csX6" fmla="*/ 15905 w 37306"/>
                  <a:gd name="csY6" fmla="*/ 71712 h 74081"/>
                  <a:gd name="csX7" fmla="*/ 15905 w 37306"/>
                  <a:gd name="csY7" fmla="*/ 71712 h 740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7306" h="74081">
                    <a:moveTo>
                      <a:pt x="15963" y="71712"/>
                    </a:moveTo>
                    <a:cubicBezTo>
                      <a:pt x="14579" y="61071"/>
                      <a:pt x="15963" y="46740"/>
                      <a:pt x="19164" y="36533"/>
                    </a:cubicBezTo>
                    <a:cubicBezTo>
                      <a:pt x="22653" y="25460"/>
                      <a:pt x="30729" y="15887"/>
                      <a:pt x="36785" y="6169"/>
                    </a:cubicBezTo>
                    <a:cubicBezTo>
                      <a:pt x="38284" y="3776"/>
                      <a:pt x="36381" y="-376"/>
                      <a:pt x="33266" y="27"/>
                    </a:cubicBezTo>
                    <a:cubicBezTo>
                      <a:pt x="16684" y="2161"/>
                      <a:pt x="7398" y="14676"/>
                      <a:pt x="2552" y="30131"/>
                    </a:cubicBezTo>
                    <a:cubicBezTo>
                      <a:pt x="-2725" y="47058"/>
                      <a:pt x="101" y="60639"/>
                      <a:pt x="11781" y="73413"/>
                    </a:cubicBezTo>
                    <a:cubicBezTo>
                      <a:pt x="13079" y="74855"/>
                      <a:pt x="16193" y="73817"/>
                      <a:pt x="15905" y="71712"/>
                    </a:cubicBezTo>
                    <a:lnTo>
                      <a:pt x="15905" y="71712"/>
                    </a:lnTo>
                    <a:close/>
                  </a:path>
                </a:pathLst>
              </a:custGeom>
              <a:grpFill/>
              <a:ln w="12700" cap="flat">
                <a:noFill/>
                <a:prstDash val="solid"/>
                <a:miter/>
              </a:ln>
            </p:spPr>
            <p:txBody>
              <a:bodyPr/>
              <a:lstStyle/>
              <a:p>
                <a:endParaRPr lang="en-US"/>
              </a:p>
            </p:txBody>
          </p:sp>
          <p:sp>
            <p:nvSpPr>
              <p:cNvPr id="221" name="Freeform 220">
                <a:extLst>
                  <a:ext uri="{FF2B5EF4-FFF2-40B4-BE49-F238E27FC236}">
                    <a16:creationId xmlns:a16="http://schemas.microsoft.com/office/drawing/2014/main" id="{24E9F832-EF59-E79A-B226-ED7CA2D386AC}"/>
                  </a:ext>
                </a:extLst>
              </p:cNvPr>
              <p:cNvSpPr/>
              <p:nvPr/>
            </p:nvSpPr>
            <p:spPr>
              <a:xfrm>
                <a:off x="7872914" y="3047867"/>
                <a:ext cx="87819" cy="337691"/>
              </a:xfrm>
              <a:custGeom>
                <a:avLst/>
                <a:gdLst>
                  <a:gd name="csX0" fmla="*/ 39329 w 87819"/>
                  <a:gd name="csY0" fmla="*/ 2325 h 337691"/>
                  <a:gd name="csX1" fmla="*/ 45125 w 87819"/>
                  <a:gd name="csY1" fmla="*/ 97481 h 337691"/>
                  <a:gd name="csX2" fmla="*/ 55536 w 87819"/>
                  <a:gd name="csY2" fmla="*/ 199154 h 337691"/>
                  <a:gd name="csX3" fmla="*/ 6077 w 87819"/>
                  <a:gd name="csY3" fmla="*/ 333209 h 337691"/>
                  <a:gd name="csX4" fmla="*/ 23092 w 87819"/>
                  <a:gd name="csY4" fmla="*/ 330988 h 337691"/>
                  <a:gd name="csX5" fmla="*/ 30735 w 87819"/>
                  <a:gd name="csY5" fmla="*/ 293186 h 337691"/>
                  <a:gd name="csX6" fmla="*/ 51239 w 87819"/>
                  <a:gd name="csY6" fmla="*/ 253393 h 337691"/>
                  <a:gd name="csX7" fmla="*/ 85039 w 87819"/>
                  <a:gd name="csY7" fmla="*/ 186294 h 337691"/>
                  <a:gd name="csX8" fmla="*/ 75753 w 87819"/>
                  <a:gd name="csY8" fmla="*/ 117839 h 337691"/>
                  <a:gd name="csX9" fmla="*/ 44203 w 87819"/>
                  <a:gd name="csY9" fmla="*/ 2325 h 337691"/>
                  <a:gd name="csX10" fmla="*/ 39357 w 87819"/>
                  <a:gd name="csY10" fmla="*/ 2325 h 337691"/>
                  <a:gd name="csX11" fmla="*/ 39357 w 87819"/>
                  <a:gd name="csY11" fmla="*/ 2325 h 33769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87819" h="337691">
                    <a:moveTo>
                      <a:pt x="39329" y="2325"/>
                    </a:moveTo>
                    <a:cubicBezTo>
                      <a:pt x="35839" y="35976"/>
                      <a:pt x="31917" y="65503"/>
                      <a:pt x="45125" y="97481"/>
                    </a:cubicBezTo>
                    <a:cubicBezTo>
                      <a:pt x="60064" y="133669"/>
                      <a:pt x="73676" y="161293"/>
                      <a:pt x="55536" y="199154"/>
                    </a:cubicBezTo>
                    <a:cubicBezTo>
                      <a:pt x="39214" y="233237"/>
                      <a:pt x="-18696" y="292205"/>
                      <a:pt x="6077" y="333209"/>
                    </a:cubicBezTo>
                    <a:cubicBezTo>
                      <a:pt x="10460" y="340475"/>
                      <a:pt x="20381" y="338313"/>
                      <a:pt x="23092" y="330988"/>
                    </a:cubicBezTo>
                    <a:cubicBezTo>
                      <a:pt x="27562" y="318849"/>
                      <a:pt x="26351" y="305642"/>
                      <a:pt x="30735" y="293186"/>
                    </a:cubicBezTo>
                    <a:cubicBezTo>
                      <a:pt x="35724" y="279056"/>
                      <a:pt x="43539" y="266138"/>
                      <a:pt x="51239" y="253393"/>
                    </a:cubicBezTo>
                    <a:cubicBezTo>
                      <a:pt x="64159" y="232084"/>
                      <a:pt x="78752" y="210717"/>
                      <a:pt x="85039" y="186294"/>
                    </a:cubicBezTo>
                    <a:cubicBezTo>
                      <a:pt x="91268" y="162130"/>
                      <a:pt x="86539" y="139984"/>
                      <a:pt x="75753" y="117839"/>
                    </a:cubicBezTo>
                    <a:cubicBezTo>
                      <a:pt x="56748" y="78825"/>
                      <a:pt x="43914" y="46876"/>
                      <a:pt x="44203" y="2325"/>
                    </a:cubicBezTo>
                    <a:cubicBezTo>
                      <a:pt x="44203" y="-847"/>
                      <a:pt x="39675" y="-703"/>
                      <a:pt x="39357" y="2325"/>
                    </a:cubicBezTo>
                    <a:lnTo>
                      <a:pt x="39357" y="2325"/>
                    </a:lnTo>
                    <a:close/>
                  </a:path>
                </a:pathLst>
              </a:custGeom>
              <a:grpFill/>
              <a:ln w="12700" cap="flat">
                <a:noFill/>
                <a:prstDash val="solid"/>
                <a:miter/>
              </a:ln>
            </p:spPr>
            <p:txBody>
              <a:bodyPr/>
              <a:lstStyle/>
              <a:p>
                <a:endParaRPr lang="en-US"/>
              </a:p>
            </p:txBody>
          </p:sp>
          <p:sp>
            <p:nvSpPr>
              <p:cNvPr id="222" name="Freeform 221">
                <a:extLst>
                  <a:ext uri="{FF2B5EF4-FFF2-40B4-BE49-F238E27FC236}">
                    <a16:creationId xmlns:a16="http://schemas.microsoft.com/office/drawing/2014/main" id="{E73FBFC4-EAD4-B8A9-0569-A1B1091C8BA2}"/>
                  </a:ext>
                </a:extLst>
              </p:cNvPr>
              <p:cNvSpPr/>
              <p:nvPr/>
            </p:nvSpPr>
            <p:spPr>
              <a:xfrm>
                <a:off x="7955134" y="3113567"/>
                <a:ext cx="91567" cy="108559"/>
              </a:xfrm>
              <a:custGeom>
                <a:avLst/>
                <a:gdLst>
                  <a:gd name="csX0" fmla="*/ 84781 w 91567"/>
                  <a:gd name="csY0" fmla="*/ 33 h 108559"/>
                  <a:gd name="csX1" fmla="*/ 43801 w 91567"/>
                  <a:gd name="csY1" fmla="*/ 38788 h 108559"/>
                  <a:gd name="csX2" fmla="*/ 29208 w 91567"/>
                  <a:gd name="csY2" fmla="*/ 70391 h 108559"/>
                  <a:gd name="csX3" fmla="*/ 2185 w 91567"/>
                  <a:gd name="csY3" fmla="*/ 94209 h 108559"/>
                  <a:gd name="csX4" fmla="*/ 3772 w 91567"/>
                  <a:gd name="csY4" fmla="*/ 106406 h 108559"/>
                  <a:gd name="csX5" fmla="*/ 48645 w 91567"/>
                  <a:gd name="csY5" fmla="*/ 78840 h 108559"/>
                  <a:gd name="csX6" fmla="*/ 88386 w 91567"/>
                  <a:gd name="csY6" fmla="*/ 13326 h 108559"/>
                  <a:gd name="csX7" fmla="*/ 84781 w 91567"/>
                  <a:gd name="csY7" fmla="*/ 33 h 108559"/>
                  <a:gd name="csX8" fmla="*/ 84781 w 91567"/>
                  <a:gd name="csY8" fmla="*/ 33 h 1085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91567" h="108559">
                    <a:moveTo>
                      <a:pt x="84781" y="33"/>
                    </a:moveTo>
                    <a:cubicBezTo>
                      <a:pt x="63584" y="1908"/>
                      <a:pt x="51904" y="20939"/>
                      <a:pt x="43801" y="38788"/>
                    </a:cubicBezTo>
                    <a:cubicBezTo>
                      <a:pt x="39013" y="49370"/>
                      <a:pt x="35351" y="60472"/>
                      <a:pt x="29208" y="70391"/>
                    </a:cubicBezTo>
                    <a:cubicBezTo>
                      <a:pt x="21854" y="82242"/>
                      <a:pt x="10779" y="84780"/>
                      <a:pt x="2185" y="94209"/>
                    </a:cubicBezTo>
                    <a:cubicBezTo>
                      <a:pt x="-900" y="97583"/>
                      <a:pt x="-1016" y="104186"/>
                      <a:pt x="3772" y="106406"/>
                    </a:cubicBezTo>
                    <a:cubicBezTo>
                      <a:pt x="23123" y="115432"/>
                      <a:pt x="40282" y="94122"/>
                      <a:pt x="48645" y="78840"/>
                    </a:cubicBezTo>
                    <a:cubicBezTo>
                      <a:pt x="61796" y="54791"/>
                      <a:pt x="64709" y="30454"/>
                      <a:pt x="88386" y="13326"/>
                    </a:cubicBezTo>
                    <a:cubicBezTo>
                      <a:pt x="93491" y="9635"/>
                      <a:pt x="92568" y="-659"/>
                      <a:pt x="84781" y="33"/>
                    </a:cubicBezTo>
                    <a:lnTo>
                      <a:pt x="84781" y="33"/>
                    </a:lnTo>
                    <a:close/>
                  </a:path>
                </a:pathLst>
              </a:custGeom>
              <a:grpFill/>
              <a:ln w="12700" cap="flat">
                <a:noFill/>
                <a:prstDash val="solid"/>
                <a:miter/>
              </a:ln>
            </p:spPr>
            <p:txBody>
              <a:bodyPr/>
              <a:lstStyle/>
              <a:p>
                <a:endParaRPr lang="en-US"/>
              </a:p>
            </p:txBody>
          </p:sp>
          <p:sp>
            <p:nvSpPr>
              <p:cNvPr id="223" name="Freeform 222">
                <a:extLst>
                  <a:ext uri="{FF2B5EF4-FFF2-40B4-BE49-F238E27FC236}">
                    <a16:creationId xmlns:a16="http://schemas.microsoft.com/office/drawing/2014/main" id="{ED3AC1E8-C92D-34FD-90B4-9E29D8C0FC69}"/>
                  </a:ext>
                </a:extLst>
              </p:cNvPr>
              <p:cNvSpPr/>
              <p:nvPr/>
            </p:nvSpPr>
            <p:spPr>
              <a:xfrm>
                <a:off x="7796135" y="3243301"/>
                <a:ext cx="117120" cy="48582"/>
              </a:xfrm>
              <a:custGeom>
                <a:avLst/>
                <a:gdLst>
                  <a:gd name="csX0" fmla="*/ 289 w 117120"/>
                  <a:gd name="csY0" fmla="*/ 750 h 48582"/>
                  <a:gd name="csX1" fmla="*/ 52460 w 117120"/>
                  <a:gd name="csY1" fmla="*/ 18743 h 48582"/>
                  <a:gd name="csX2" fmla="*/ 103130 w 117120"/>
                  <a:gd name="csY2" fmla="*/ 47607 h 48582"/>
                  <a:gd name="csX3" fmla="*/ 115503 w 117120"/>
                  <a:gd name="csY3" fmla="*/ 35237 h 48582"/>
                  <a:gd name="csX4" fmla="*/ 376 w 117120"/>
                  <a:gd name="csY4" fmla="*/ 0 h 48582"/>
                  <a:gd name="csX5" fmla="*/ 261 w 117120"/>
                  <a:gd name="csY5" fmla="*/ 750 h 48582"/>
                  <a:gd name="csX6" fmla="*/ 261 w 117120"/>
                  <a:gd name="csY6" fmla="*/ 750 h 48582"/>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17120" h="48582">
                    <a:moveTo>
                      <a:pt x="289" y="750"/>
                    </a:moveTo>
                    <a:cubicBezTo>
                      <a:pt x="17708" y="5738"/>
                      <a:pt x="35589" y="12082"/>
                      <a:pt x="52460" y="18743"/>
                    </a:cubicBezTo>
                    <a:cubicBezTo>
                      <a:pt x="71205" y="26154"/>
                      <a:pt x="85683" y="38322"/>
                      <a:pt x="103130" y="47607"/>
                    </a:cubicBezTo>
                    <a:cubicBezTo>
                      <a:pt x="110427" y="51500"/>
                      <a:pt x="121242" y="42993"/>
                      <a:pt x="115503" y="35237"/>
                    </a:cubicBezTo>
                    <a:cubicBezTo>
                      <a:pt x="90095" y="836"/>
                      <a:pt x="38588" y="1384"/>
                      <a:pt x="376" y="0"/>
                    </a:cubicBezTo>
                    <a:cubicBezTo>
                      <a:pt x="-57" y="0"/>
                      <a:pt x="-143" y="634"/>
                      <a:pt x="261" y="750"/>
                    </a:cubicBezTo>
                    <a:lnTo>
                      <a:pt x="261" y="750"/>
                    </a:lnTo>
                    <a:close/>
                  </a:path>
                </a:pathLst>
              </a:custGeom>
              <a:grpFill/>
              <a:ln w="12700" cap="flat">
                <a:noFill/>
                <a:prstDash val="solid"/>
                <a:miter/>
              </a:ln>
            </p:spPr>
            <p:txBody>
              <a:bodyPr/>
              <a:lstStyle/>
              <a:p>
                <a:endParaRPr lang="en-US"/>
              </a:p>
            </p:txBody>
          </p:sp>
          <p:sp>
            <p:nvSpPr>
              <p:cNvPr id="224" name="Freeform 223">
                <a:extLst>
                  <a:ext uri="{FF2B5EF4-FFF2-40B4-BE49-F238E27FC236}">
                    <a16:creationId xmlns:a16="http://schemas.microsoft.com/office/drawing/2014/main" id="{A5F6563C-CA75-41E9-355E-AD88CADABBC9}"/>
                  </a:ext>
                </a:extLst>
              </p:cNvPr>
              <p:cNvSpPr/>
              <p:nvPr/>
            </p:nvSpPr>
            <p:spPr>
              <a:xfrm>
                <a:off x="7999376" y="2762414"/>
                <a:ext cx="252137" cy="96099"/>
              </a:xfrm>
              <a:custGeom>
                <a:avLst/>
                <a:gdLst>
                  <a:gd name="csX0" fmla="*/ 338 w 252137"/>
                  <a:gd name="csY0" fmla="*/ 4501 h 96099"/>
                  <a:gd name="csX1" fmla="*/ 122126 w 252137"/>
                  <a:gd name="csY1" fmla="*/ 92333 h 96099"/>
                  <a:gd name="csX2" fmla="*/ 250259 w 252137"/>
                  <a:gd name="csY2" fmla="*/ 59086 h 96099"/>
                  <a:gd name="csX3" fmla="*/ 236128 w 252137"/>
                  <a:gd name="csY3" fmla="*/ 44957 h 96099"/>
                  <a:gd name="csX4" fmla="*/ 181795 w 252137"/>
                  <a:gd name="csY4" fmla="*/ 69870 h 96099"/>
                  <a:gd name="csX5" fmla="*/ 112321 w 252137"/>
                  <a:gd name="csY5" fmla="*/ 66727 h 96099"/>
                  <a:gd name="csX6" fmla="*/ 4317 w 252137"/>
                  <a:gd name="csY6" fmla="*/ 464 h 96099"/>
                  <a:gd name="csX7" fmla="*/ 309 w 252137"/>
                  <a:gd name="csY7" fmla="*/ 4472 h 96099"/>
                  <a:gd name="csX8" fmla="*/ 309 w 252137"/>
                  <a:gd name="csY8" fmla="*/ 4472 h 960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2137" h="96099">
                    <a:moveTo>
                      <a:pt x="338" y="4501"/>
                    </a:moveTo>
                    <a:cubicBezTo>
                      <a:pt x="21736" y="48590"/>
                      <a:pt x="75435" y="82154"/>
                      <a:pt x="122126" y="92333"/>
                    </a:cubicBezTo>
                    <a:cubicBezTo>
                      <a:pt x="162934" y="101243"/>
                      <a:pt x="223872" y="95937"/>
                      <a:pt x="250259" y="59086"/>
                    </a:cubicBezTo>
                    <a:cubicBezTo>
                      <a:pt x="256893" y="49830"/>
                      <a:pt x="244463" y="41122"/>
                      <a:pt x="236128" y="44957"/>
                    </a:cubicBezTo>
                    <a:cubicBezTo>
                      <a:pt x="217527" y="53549"/>
                      <a:pt x="202559" y="65458"/>
                      <a:pt x="181795" y="69870"/>
                    </a:cubicBezTo>
                    <a:cubicBezTo>
                      <a:pt x="158868" y="74743"/>
                      <a:pt x="134758" y="73129"/>
                      <a:pt x="112321" y="66727"/>
                    </a:cubicBezTo>
                    <a:cubicBezTo>
                      <a:pt x="68744" y="54270"/>
                      <a:pt x="41145" y="23878"/>
                      <a:pt x="4317" y="464"/>
                    </a:cubicBezTo>
                    <a:cubicBezTo>
                      <a:pt x="1664" y="-1208"/>
                      <a:pt x="-903" y="1992"/>
                      <a:pt x="309" y="4472"/>
                    </a:cubicBezTo>
                    <a:lnTo>
                      <a:pt x="309" y="4472"/>
                    </a:lnTo>
                    <a:close/>
                  </a:path>
                </a:pathLst>
              </a:custGeom>
              <a:grpFill/>
              <a:ln w="12700" cap="flat">
                <a:noFill/>
                <a:prstDash val="solid"/>
                <a:miter/>
              </a:ln>
            </p:spPr>
            <p:txBody>
              <a:bodyPr/>
              <a:lstStyle/>
              <a:p>
                <a:endParaRPr lang="en-US"/>
              </a:p>
            </p:txBody>
          </p:sp>
          <p:sp>
            <p:nvSpPr>
              <p:cNvPr id="225" name="Freeform 224">
                <a:extLst>
                  <a:ext uri="{FF2B5EF4-FFF2-40B4-BE49-F238E27FC236}">
                    <a16:creationId xmlns:a16="http://schemas.microsoft.com/office/drawing/2014/main" id="{17B25C68-B7E1-FF96-890E-9E701DB57F6A}"/>
                  </a:ext>
                </a:extLst>
              </p:cNvPr>
              <p:cNvSpPr/>
              <p:nvPr/>
            </p:nvSpPr>
            <p:spPr>
              <a:xfrm>
                <a:off x="7931701" y="2833059"/>
                <a:ext cx="210300" cy="123785"/>
              </a:xfrm>
              <a:custGeom>
                <a:avLst/>
                <a:gdLst>
                  <a:gd name="csX0" fmla="*/ 845 w 210300"/>
                  <a:gd name="csY0" fmla="*/ 119757 h 123785"/>
                  <a:gd name="csX1" fmla="*/ 126556 w 210300"/>
                  <a:gd name="csY1" fmla="*/ 100783 h 123785"/>
                  <a:gd name="csX2" fmla="*/ 175064 w 210300"/>
                  <a:gd name="csY2" fmla="*/ 73332 h 123785"/>
                  <a:gd name="csX3" fmla="*/ 192281 w 210300"/>
                  <a:gd name="csY3" fmla="*/ 53147 h 123785"/>
                  <a:gd name="csX4" fmla="*/ 205721 w 210300"/>
                  <a:gd name="csY4" fmla="*/ 25148 h 123785"/>
                  <a:gd name="csX5" fmla="*/ 184812 w 210300"/>
                  <a:gd name="csY5" fmla="*/ 4243 h 123785"/>
                  <a:gd name="csX6" fmla="*/ 168547 w 210300"/>
                  <a:gd name="csY6" fmla="*/ 35327 h 123785"/>
                  <a:gd name="csX7" fmla="*/ 125288 w 210300"/>
                  <a:gd name="csY7" fmla="*/ 76533 h 123785"/>
                  <a:gd name="csX8" fmla="*/ 1134 w 210300"/>
                  <a:gd name="csY8" fmla="*/ 117479 h 123785"/>
                  <a:gd name="csX9" fmla="*/ 817 w 210300"/>
                  <a:gd name="csY9" fmla="*/ 119728 h 123785"/>
                  <a:gd name="csX10" fmla="*/ 817 w 210300"/>
                  <a:gd name="csY10" fmla="*/ 119728 h 1237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10300" h="123785">
                    <a:moveTo>
                      <a:pt x="845" y="119757"/>
                    </a:moveTo>
                    <a:cubicBezTo>
                      <a:pt x="44133" y="130627"/>
                      <a:pt x="86614" y="117882"/>
                      <a:pt x="126556" y="100783"/>
                    </a:cubicBezTo>
                    <a:cubicBezTo>
                      <a:pt x="143687" y="93459"/>
                      <a:pt x="160645" y="85327"/>
                      <a:pt x="175064" y="73332"/>
                    </a:cubicBezTo>
                    <a:cubicBezTo>
                      <a:pt x="182418" y="67219"/>
                      <a:pt x="188042" y="61769"/>
                      <a:pt x="192281" y="53147"/>
                    </a:cubicBezTo>
                    <a:cubicBezTo>
                      <a:pt x="196953" y="43661"/>
                      <a:pt x="197386" y="32819"/>
                      <a:pt x="205721" y="25148"/>
                    </a:cubicBezTo>
                    <a:cubicBezTo>
                      <a:pt x="219708" y="12259"/>
                      <a:pt x="198453" y="-9137"/>
                      <a:pt x="184812" y="4243"/>
                    </a:cubicBezTo>
                    <a:cubicBezTo>
                      <a:pt x="175179" y="13701"/>
                      <a:pt x="172988" y="23043"/>
                      <a:pt x="168547" y="35327"/>
                    </a:cubicBezTo>
                    <a:cubicBezTo>
                      <a:pt x="160846" y="56723"/>
                      <a:pt x="144177" y="66123"/>
                      <a:pt x="125288" y="76533"/>
                    </a:cubicBezTo>
                    <a:cubicBezTo>
                      <a:pt x="85979" y="98217"/>
                      <a:pt x="45748" y="112000"/>
                      <a:pt x="1134" y="117479"/>
                    </a:cubicBezTo>
                    <a:cubicBezTo>
                      <a:pt x="-49" y="117623"/>
                      <a:pt x="-539" y="119382"/>
                      <a:pt x="817" y="119728"/>
                    </a:cubicBezTo>
                    <a:lnTo>
                      <a:pt x="817" y="119728"/>
                    </a:lnTo>
                    <a:close/>
                  </a:path>
                </a:pathLst>
              </a:custGeom>
              <a:grpFill/>
              <a:ln w="12700" cap="flat">
                <a:noFill/>
                <a:prstDash val="solid"/>
                <a:miter/>
              </a:ln>
            </p:spPr>
            <p:txBody>
              <a:bodyPr/>
              <a:lstStyle/>
              <a:p>
                <a:endParaRPr lang="en-US"/>
              </a:p>
            </p:txBody>
          </p:sp>
          <p:sp>
            <p:nvSpPr>
              <p:cNvPr id="226" name="Freeform 225">
                <a:extLst>
                  <a:ext uri="{FF2B5EF4-FFF2-40B4-BE49-F238E27FC236}">
                    <a16:creationId xmlns:a16="http://schemas.microsoft.com/office/drawing/2014/main" id="{6EDD809F-0F4E-778E-88E7-9DDE1347F97C}"/>
                  </a:ext>
                </a:extLst>
              </p:cNvPr>
              <p:cNvSpPr/>
              <p:nvPr/>
            </p:nvSpPr>
            <p:spPr>
              <a:xfrm>
                <a:off x="8068177" y="2916768"/>
                <a:ext cx="222050" cy="322776"/>
              </a:xfrm>
              <a:custGeom>
                <a:avLst/>
                <a:gdLst>
                  <a:gd name="csX0" fmla="*/ 134075 w 222050"/>
                  <a:gd name="csY0" fmla="*/ 321343 h 322776"/>
                  <a:gd name="csX1" fmla="*/ 210125 w 222050"/>
                  <a:gd name="csY1" fmla="*/ 249370 h 322776"/>
                  <a:gd name="csX2" fmla="*/ 212980 w 222050"/>
                  <a:gd name="csY2" fmla="*/ 143458 h 322776"/>
                  <a:gd name="csX3" fmla="*/ 143044 w 222050"/>
                  <a:gd name="csY3" fmla="*/ 58308 h 322776"/>
                  <a:gd name="csX4" fmla="*/ 18458 w 222050"/>
                  <a:gd name="csY4" fmla="*/ 176 h 322776"/>
                  <a:gd name="csX5" fmla="*/ 7153 w 222050"/>
                  <a:gd name="csY5" fmla="*/ 26964 h 322776"/>
                  <a:gd name="csX6" fmla="*/ 103592 w 222050"/>
                  <a:gd name="csY6" fmla="*/ 70967 h 322776"/>
                  <a:gd name="csX7" fmla="*/ 182323 w 222050"/>
                  <a:gd name="csY7" fmla="*/ 142968 h 322776"/>
                  <a:gd name="csX8" fmla="*/ 194494 w 222050"/>
                  <a:gd name="csY8" fmla="*/ 243920 h 322776"/>
                  <a:gd name="csX9" fmla="*/ 126115 w 222050"/>
                  <a:gd name="csY9" fmla="*/ 313413 h 322776"/>
                  <a:gd name="csX10" fmla="*/ 134046 w 222050"/>
                  <a:gd name="csY10" fmla="*/ 321343 h 322776"/>
                  <a:gd name="csX11" fmla="*/ 134046 w 222050"/>
                  <a:gd name="csY11" fmla="*/ 321343 h 3227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050" h="322776">
                    <a:moveTo>
                      <a:pt x="134075" y="321343"/>
                    </a:moveTo>
                    <a:cubicBezTo>
                      <a:pt x="162915" y="298938"/>
                      <a:pt x="194551" y="284232"/>
                      <a:pt x="210125" y="249370"/>
                    </a:cubicBezTo>
                    <a:cubicBezTo>
                      <a:pt x="224948" y="216209"/>
                      <a:pt x="226015" y="177311"/>
                      <a:pt x="212980" y="143458"/>
                    </a:cubicBezTo>
                    <a:cubicBezTo>
                      <a:pt x="199483" y="108481"/>
                      <a:pt x="172922" y="80223"/>
                      <a:pt x="143044" y="58308"/>
                    </a:cubicBezTo>
                    <a:cubicBezTo>
                      <a:pt x="109071" y="33366"/>
                      <a:pt x="60535" y="6059"/>
                      <a:pt x="18458" y="176"/>
                    </a:cubicBezTo>
                    <a:cubicBezTo>
                      <a:pt x="2568" y="-2044"/>
                      <a:pt x="-7584" y="17247"/>
                      <a:pt x="7153" y="26964"/>
                    </a:cubicBezTo>
                    <a:cubicBezTo>
                      <a:pt x="36108" y="46082"/>
                      <a:pt x="72935" y="53896"/>
                      <a:pt x="103592" y="70967"/>
                    </a:cubicBezTo>
                    <a:cubicBezTo>
                      <a:pt x="135315" y="88614"/>
                      <a:pt x="163318" y="111653"/>
                      <a:pt x="182323" y="142968"/>
                    </a:cubicBezTo>
                    <a:cubicBezTo>
                      <a:pt x="200694" y="173187"/>
                      <a:pt x="208798" y="210385"/>
                      <a:pt x="194494" y="243920"/>
                    </a:cubicBezTo>
                    <a:cubicBezTo>
                      <a:pt x="180449" y="276879"/>
                      <a:pt x="147283" y="287173"/>
                      <a:pt x="126115" y="313413"/>
                    </a:cubicBezTo>
                    <a:cubicBezTo>
                      <a:pt x="121530" y="319093"/>
                      <a:pt x="128365" y="325754"/>
                      <a:pt x="134046" y="321343"/>
                    </a:cubicBezTo>
                    <a:lnTo>
                      <a:pt x="134046" y="321343"/>
                    </a:lnTo>
                    <a:close/>
                  </a:path>
                </a:pathLst>
              </a:custGeom>
              <a:grpFill/>
              <a:ln w="12700" cap="flat">
                <a:noFill/>
                <a:prstDash val="solid"/>
                <a:miter/>
              </a:ln>
            </p:spPr>
            <p:txBody>
              <a:bodyPr/>
              <a:lstStyle/>
              <a:p>
                <a:endParaRPr lang="en-US"/>
              </a:p>
            </p:txBody>
          </p:sp>
          <p:sp>
            <p:nvSpPr>
              <p:cNvPr id="227" name="Freeform 226">
                <a:extLst>
                  <a:ext uri="{FF2B5EF4-FFF2-40B4-BE49-F238E27FC236}">
                    <a16:creationId xmlns:a16="http://schemas.microsoft.com/office/drawing/2014/main" id="{8A10FEBE-E65D-C220-3B36-37116005BCD6}"/>
                  </a:ext>
                </a:extLst>
              </p:cNvPr>
              <p:cNvSpPr/>
              <p:nvPr/>
            </p:nvSpPr>
            <p:spPr>
              <a:xfrm>
                <a:off x="8229928" y="2932540"/>
                <a:ext cx="133690" cy="82288"/>
              </a:xfrm>
              <a:custGeom>
                <a:avLst/>
                <a:gdLst>
                  <a:gd name="csX0" fmla="*/ 133334 w 133690"/>
                  <a:gd name="csY0" fmla="*/ 17507 h 82288"/>
                  <a:gd name="csX1" fmla="*/ 61178 w 133690"/>
                  <a:gd name="csY1" fmla="*/ 6752 h 82288"/>
                  <a:gd name="csX2" fmla="*/ 240 w 133690"/>
                  <a:gd name="csY2" fmla="*/ 63874 h 82288"/>
                  <a:gd name="csX3" fmla="*/ 6325 w 133690"/>
                  <a:gd name="csY3" fmla="*/ 78840 h 82288"/>
                  <a:gd name="csX4" fmla="*/ 9642 w 133690"/>
                  <a:gd name="csY4" fmla="*/ 81146 h 82288"/>
                  <a:gd name="csX5" fmla="*/ 19678 w 133690"/>
                  <a:gd name="csY5" fmla="*/ 79849 h 82288"/>
                  <a:gd name="csX6" fmla="*/ 30205 w 133690"/>
                  <a:gd name="csY6" fmla="*/ 58741 h 82288"/>
                  <a:gd name="csX7" fmla="*/ 65821 w 133690"/>
                  <a:gd name="csY7" fmla="*/ 31492 h 82288"/>
                  <a:gd name="csX8" fmla="*/ 103745 w 133690"/>
                  <a:gd name="csY8" fmla="*/ 21602 h 82288"/>
                  <a:gd name="csX9" fmla="*/ 131517 w 133690"/>
                  <a:gd name="csY9" fmla="*/ 22005 h 82288"/>
                  <a:gd name="csX10" fmla="*/ 133334 w 133690"/>
                  <a:gd name="csY10" fmla="*/ 17507 h 82288"/>
                  <a:gd name="csX11" fmla="*/ 133334 w 133690"/>
                  <a:gd name="csY11" fmla="*/ 17507 h 822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33690" h="82288">
                    <a:moveTo>
                      <a:pt x="133334" y="17507"/>
                    </a:moveTo>
                    <a:cubicBezTo>
                      <a:pt x="121366" y="-7060"/>
                      <a:pt x="81798" y="-861"/>
                      <a:pt x="61178" y="6752"/>
                    </a:cubicBezTo>
                    <a:cubicBezTo>
                      <a:pt x="35107" y="16354"/>
                      <a:pt x="4537" y="33770"/>
                      <a:pt x="240" y="63874"/>
                    </a:cubicBezTo>
                    <a:cubicBezTo>
                      <a:pt x="-682" y="70247"/>
                      <a:pt x="990" y="75091"/>
                      <a:pt x="6325" y="78840"/>
                    </a:cubicBezTo>
                    <a:cubicBezTo>
                      <a:pt x="7421" y="79618"/>
                      <a:pt x="8517" y="80368"/>
                      <a:pt x="9642" y="81146"/>
                    </a:cubicBezTo>
                    <a:cubicBezTo>
                      <a:pt x="12468" y="83136"/>
                      <a:pt x="17400" y="82415"/>
                      <a:pt x="19678" y="79849"/>
                    </a:cubicBezTo>
                    <a:cubicBezTo>
                      <a:pt x="25648" y="73073"/>
                      <a:pt x="25907" y="66383"/>
                      <a:pt x="30205" y="58741"/>
                    </a:cubicBezTo>
                    <a:cubicBezTo>
                      <a:pt x="37616" y="45593"/>
                      <a:pt x="52411" y="37461"/>
                      <a:pt x="65821" y="31492"/>
                    </a:cubicBezTo>
                    <a:cubicBezTo>
                      <a:pt x="77732" y="26158"/>
                      <a:pt x="90566" y="21948"/>
                      <a:pt x="103745" y="21602"/>
                    </a:cubicBezTo>
                    <a:cubicBezTo>
                      <a:pt x="113262" y="21342"/>
                      <a:pt x="122058" y="23678"/>
                      <a:pt x="131517" y="22005"/>
                    </a:cubicBezTo>
                    <a:cubicBezTo>
                      <a:pt x="133594" y="21631"/>
                      <a:pt x="134142" y="19122"/>
                      <a:pt x="133334" y="17507"/>
                    </a:cubicBezTo>
                    <a:lnTo>
                      <a:pt x="133334" y="17507"/>
                    </a:lnTo>
                    <a:close/>
                  </a:path>
                </a:pathLst>
              </a:custGeom>
              <a:grpFill/>
              <a:ln w="12700" cap="flat">
                <a:noFill/>
                <a:prstDash val="solid"/>
                <a:miter/>
              </a:ln>
            </p:spPr>
            <p:txBody>
              <a:bodyPr/>
              <a:lstStyle/>
              <a:p>
                <a:endParaRPr lang="en-US"/>
              </a:p>
            </p:txBody>
          </p:sp>
          <p:sp>
            <p:nvSpPr>
              <p:cNvPr id="228" name="Freeform 227">
                <a:extLst>
                  <a:ext uri="{FF2B5EF4-FFF2-40B4-BE49-F238E27FC236}">
                    <a16:creationId xmlns:a16="http://schemas.microsoft.com/office/drawing/2014/main" id="{FC604025-A2E9-178B-5FC1-0DFA79726DCC}"/>
                  </a:ext>
                </a:extLst>
              </p:cNvPr>
              <p:cNvSpPr/>
              <p:nvPr/>
            </p:nvSpPr>
            <p:spPr>
              <a:xfrm>
                <a:off x="8132728" y="3282596"/>
                <a:ext cx="200172" cy="87926"/>
              </a:xfrm>
              <a:custGeom>
                <a:avLst/>
                <a:gdLst>
                  <a:gd name="csX0" fmla="*/ 281 w 200172"/>
                  <a:gd name="csY0" fmla="*/ 3064 h 87926"/>
                  <a:gd name="csX1" fmla="*/ 75205 w 200172"/>
                  <a:gd name="csY1" fmla="*/ 82966 h 87926"/>
                  <a:gd name="csX2" fmla="*/ 196994 w 200172"/>
                  <a:gd name="csY2" fmla="*/ 49863 h 87926"/>
                  <a:gd name="csX3" fmla="*/ 186093 w 200172"/>
                  <a:gd name="csY3" fmla="*/ 31121 h 87926"/>
                  <a:gd name="csX4" fmla="*/ 62574 w 200172"/>
                  <a:gd name="csY4" fmla="*/ 49114 h 87926"/>
                  <a:gd name="csX5" fmla="*/ 2069 w 200172"/>
                  <a:gd name="csY5" fmla="*/ 7 h 87926"/>
                  <a:gd name="csX6" fmla="*/ 310 w 200172"/>
                  <a:gd name="csY6" fmla="*/ 3064 h 87926"/>
                  <a:gd name="csX7" fmla="*/ 310 w 200172"/>
                  <a:gd name="csY7" fmla="*/ 3064 h 879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00172" h="87926">
                    <a:moveTo>
                      <a:pt x="281" y="3064"/>
                    </a:moveTo>
                    <a:cubicBezTo>
                      <a:pt x="22228" y="32418"/>
                      <a:pt x="38926" y="68664"/>
                      <a:pt x="75205" y="82966"/>
                    </a:cubicBezTo>
                    <a:cubicBezTo>
                      <a:pt x="113447" y="98047"/>
                      <a:pt x="168270" y="76363"/>
                      <a:pt x="196994" y="49863"/>
                    </a:cubicBezTo>
                    <a:cubicBezTo>
                      <a:pt x="204954" y="42510"/>
                      <a:pt x="196706" y="27228"/>
                      <a:pt x="186093" y="31121"/>
                    </a:cubicBezTo>
                    <a:cubicBezTo>
                      <a:pt x="144132" y="46490"/>
                      <a:pt x="106035" y="82015"/>
                      <a:pt x="62574" y="49114"/>
                    </a:cubicBezTo>
                    <a:cubicBezTo>
                      <a:pt x="42473" y="33889"/>
                      <a:pt x="28890" y="2516"/>
                      <a:pt x="2069" y="7"/>
                    </a:cubicBezTo>
                    <a:cubicBezTo>
                      <a:pt x="598" y="-137"/>
                      <a:pt x="-585" y="1882"/>
                      <a:pt x="310" y="3064"/>
                    </a:cubicBezTo>
                    <a:lnTo>
                      <a:pt x="310" y="3064"/>
                    </a:lnTo>
                    <a:close/>
                  </a:path>
                </a:pathLst>
              </a:custGeom>
              <a:grpFill/>
              <a:ln w="12700" cap="flat">
                <a:noFill/>
                <a:prstDash val="solid"/>
                <a:miter/>
              </a:ln>
            </p:spPr>
            <p:txBody>
              <a:bodyPr/>
              <a:lstStyle/>
              <a:p>
                <a:endParaRPr lang="en-US"/>
              </a:p>
            </p:txBody>
          </p:sp>
          <p:sp>
            <p:nvSpPr>
              <p:cNvPr id="229" name="Freeform 228">
                <a:extLst>
                  <a:ext uri="{FF2B5EF4-FFF2-40B4-BE49-F238E27FC236}">
                    <a16:creationId xmlns:a16="http://schemas.microsoft.com/office/drawing/2014/main" id="{352D7689-8809-7075-EF57-EE4736E46943}"/>
                  </a:ext>
                </a:extLst>
              </p:cNvPr>
              <p:cNvSpPr/>
              <p:nvPr/>
            </p:nvSpPr>
            <p:spPr>
              <a:xfrm>
                <a:off x="8143239" y="3349780"/>
                <a:ext cx="74373" cy="187701"/>
              </a:xfrm>
              <a:custGeom>
                <a:avLst/>
                <a:gdLst>
                  <a:gd name="csX0" fmla="*/ 36490 w 74373"/>
                  <a:gd name="csY0" fmla="*/ 13764 h 187701"/>
                  <a:gd name="csX1" fmla="*/ 38047 w 74373"/>
                  <a:gd name="csY1" fmla="*/ 103672 h 187701"/>
                  <a:gd name="csX2" fmla="*/ 20484 w 74373"/>
                  <a:gd name="csY2" fmla="*/ 141244 h 187701"/>
                  <a:gd name="csX3" fmla="*/ 123 w 74373"/>
                  <a:gd name="csY3" fmla="*/ 175442 h 187701"/>
                  <a:gd name="csX4" fmla="*/ 9467 w 74373"/>
                  <a:gd name="csY4" fmla="*/ 187697 h 187701"/>
                  <a:gd name="csX5" fmla="*/ 68703 w 74373"/>
                  <a:gd name="csY5" fmla="*/ 112120 h 187701"/>
                  <a:gd name="csX6" fmla="*/ 56793 w 74373"/>
                  <a:gd name="csY6" fmla="*/ 5228 h 187701"/>
                  <a:gd name="csX7" fmla="*/ 36518 w 74373"/>
                  <a:gd name="csY7" fmla="*/ 13764 h 187701"/>
                  <a:gd name="csX8" fmla="*/ 36518 w 74373"/>
                  <a:gd name="csY8" fmla="*/ 13764 h 1877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74373" h="187701">
                    <a:moveTo>
                      <a:pt x="36490" y="13764"/>
                    </a:moveTo>
                    <a:cubicBezTo>
                      <a:pt x="41796" y="44992"/>
                      <a:pt x="47362" y="72328"/>
                      <a:pt x="38047" y="103672"/>
                    </a:cubicBezTo>
                    <a:cubicBezTo>
                      <a:pt x="34096" y="116907"/>
                      <a:pt x="28126" y="129710"/>
                      <a:pt x="20484" y="141244"/>
                    </a:cubicBezTo>
                    <a:cubicBezTo>
                      <a:pt x="12726" y="152922"/>
                      <a:pt x="2084" y="160996"/>
                      <a:pt x="123" y="175442"/>
                    </a:cubicBezTo>
                    <a:cubicBezTo>
                      <a:pt x="-685" y="181411"/>
                      <a:pt x="2488" y="187899"/>
                      <a:pt x="9467" y="187697"/>
                    </a:cubicBezTo>
                    <a:cubicBezTo>
                      <a:pt x="42315" y="186832"/>
                      <a:pt x="61638" y="139139"/>
                      <a:pt x="68703" y="112120"/>
                    </a:cubicBezTo>
                    <a:cubicBezTo>
                      <a:pt x="77557" y="78239"/>
                      <a:pt x="77759" y="34842"/>
                      <a:pt x="56793" y="5228"/>
                    </a:cubicBezTo>
                    <a:cubicBezTo>
                      <a:pt x="49381" y="-5239"/>
                      <a:pt x="34384" y="1249"/>
                      <a:pt x="36518" y="13764"/>
                    </a:cubicBezTo>
                    <a:lnTo>
                      <a:pt x="36518" y="13764"/>
                    </a:lnTo>
                    <a:close/>
                  </a:path>
                </a:pathLst>
              </a:custGeom>
              <a:grpFill/>
              <a:ln w="12700" cap="flat">
                <a:noFill/>
                <a:prstDash val="solid"/>
                <a:miter/>
              </a:ln>
            </p:spPr>
            <p:txBody>
              <a:bodyPr/>
              <a:lstStyle/>
              <a:p>
                <a:endParaRPr lang="en-US"/>
              </a:p>
            </p:txBody>
          </p:sp>
          <p:sp>
            <p:nvSpPr>
              <p:cNvPr id="230" name="Freeform 229">
                <a:extLst>
                  <a:ext uri="{FF2B5EF4-FFF2-40B4-BE49-F238E27FC236}">
                    <a16:creationId xmlns:a16="http://schemas.microsoft.com/office/drawing/2014/main" id="{588DECDF-1F9E-BF02-BCE5-79E6B7BB6AFB}"/>
                  </a:ext>
                </a:extLst>
              </p:cNvPr>
              <p:cNvSpPr/>
              <p:nvPr/>
            </p:nvSpPr>
            <p:spPr>
              <a:xfrm>
                <a:off x="8378997" y="3512828"/>
                <a:ext cx="80779" cy="102768"/>
              </a:xfrm>
              <a:custGeom>
                <a:avLst/>
                <a:gdLst>
                  <a:gd name="csX0" fmla="*/ 127 w 80779"/>
                  <a:gd name="csY0" fmla="*/ 6512 h 102768"/>
                  <a:gd name="csX1" fmla="*/ 12643 w 80779"/>
                  <a:gd name="csY1" fmla="*/ 76668 h 102768"/>
                  <a:gd name="csX2" fmla="*/ 36407 w 80779"/>
                  <a:gd name="csY2" fmla="*/ 93219 h 102768"/>
                  <a:gd name="csX3" fmla="*/ 73235 w 80779"/>
                  <a:gd name="csY3" fmla="*/ 102764 h 102768"/>
                  <a:gd name="csX4" fmla="*/ 79955 w 80779"/>
                  <a:gd name="csY4" fmla="*/ 91057 h 102768"/>
                  <a:gd name="csX5" fmla="*/ 25044 w 80779"/>
                  <a:gd name="csY5" fmla="*/ 61702 h 102768"/>
                  <a:gd name="csX6" fmla="*/ 9673 w 80779"/>
                  <a:gd name="csY6" fmla="*/ 2475 h 102768"/>
                  <a:gd name="csX7" fmla="*/ 127 w 80779"/>
                  <a:gd name="csY7" fmla="*/ 6512 h 102768"/>
                  <a:gd name="csX8" fmla="*/ 127 w 80779"/>
                  <a:gd name="csY8" fmla="*/ 6512 h 1027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80779" h="102768">
                    <a:moveTo>
                      <a:pt x="127" y="6512"/>
                    </a:moveTo>
                    <a:cubicBezTo>
                      <a:pt x="4539" y="28657"/>
                      <a:pt x="-710" y="57233"/>
                      <a:pt x="12643" y="76668"/>
                    </a:cubicBezTo>
                    <a:cubicBezTo>
                      <a:pt x="18411" y="85059"/>
                      <a:pt x="26890" y="90018"/>
                      <a:pt x="36407" y="93219"/>
                    </a:cubicBezTo>
                    <a:cubicBezTo>
                      <a:pt x="47539" y="96968"/>
                      <a:pt x="61584" y="102966"/>
                      <a:pt x="73235" y="102764"/>
                    </a:cubicBezTo>
                    <a:cubicBezTo>
                      <a:pt x="79637" y="102648"/>
                      <a:pt x="82261" y="96362"/>
                      <a:pt x="79955" y="91057"/>
                    </a:cubicBezTo>
                    <a:cubicBezTo>
                      <a:pt x="70466" y="69228"/>
                      <a:pt x="36522" y="82925"/>
                      <a:pt x="25044" y="61702"/>
                    </a:cubicBezTo>
                    <a:cubicBezTo>
                      <a:pt x="15152" y="43450"/>
                      <a:pt x="21670" y="20180"/>
                      <a:pt x="9673" y="2475"/>
                    </a:cubicBezTo>
                    <a:cubicBezTo>
                      <a:pt x="6327" y="-2485"/>
                      <a:pt x="-1056" y="601"/>
                      <a:pt x="127" y="6512"/>
                    </a:cubicBezTo>
                    <a:lnTo>
                      <a:pt x="127" y="6512"/>
                    </a:lnTo>
                    <a:close/>
                  </a:path>
                </a:pathLst>
              </a:custGeom>
              <a:grpFill/>
              <a:ln w="12700" cap="flat">
                <a:noFill/>
                <a:prstDash val="solid"/>
                <a:miter/>
              </a:ln>
            </p:spPr>
            <p:txBody>
              <a:bodyPr/>
              <a:lstStyle/>
              <a:p>
                <a:endParaRPr lang="en-US"/>
              </a:p>
            </p:txBody>
          </p:sp>
          <p:sp>
            <p:nvSpPr>
              <p:cNvPr id="231" name="Freeform 230">
                <a:extLst>
                  <a:ext uri="{FF2B5EF4-FFF2-40B4-BE49-F238E27FC236}">
                    <a16:creationId xmlns:a16="http://schemas.microsoft.com/office/drawing/2014/main" id="{C4C28B67-BB87-5E86-0C82-8168A24BE1AA}"/>
                  </a:ext>
                </a:extLst>
              </p:cNvPr>
              <p:cNvSpPr/>
              <p:nvPr/>
            </p:nvSpPr>
            <p:spPr>
              <a:xfrm>
                <a:off x="8271743" y="3586000"/>
                <a:ext cx="118924" cy="55302"/>
              </a:xfrm>
              <a:custGeom>
                <a:avLst/>
                <a:gdLst>
                  <a:gd name="csX0" fmla="*/ 116119 w 118924"/>
                  <a:gd name="csY0" fmla="*/ 5803 h 55302"/>
                  <a:gd name="csX1" fmla="*/ 1194 w 118924"/>
                  <a:gd name="csY1" fmla="*/ 41126 h 55302"/>
                  <a:gd name="csX2" fmla="*/ 16219 w 118924"/>
                  <a:gd name="csY2" fmla="*/ 52718 h 55302"/>
                  <a:gd name="csX3" fmla="*/ 59248 w 118924"/>
                  <a:gd name="csY3" fmla="*/ 20855 h 55302"/>
                  <a:gd name="csX4" fmla="*/ 114014 w 118924"/>
                  <a:gd name="csY4" fmla="*/ 13444 h 55302"/>
                  <a:gd name="csX5" fmla="*/ 116119 w 118924"/>
                  <a:gd name="csY5" fmla="*/ 5832 h 55302"/>
                  <a:gd name="csX6" fmla="*/ 116119 w 118924"/>
                  <a:gd name="csY6" fmla="*/ 5832 h 55302"/>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18924" h="55302">
                    <a:moveTo>
                      <a:pt x="116119" y="5803"/>
                    </a:moveTo>
                    <a:cubicBezTo>
                      <a:pt x="77157" y="-7144"/>
                      <a:pt x="21987" y="296"/>
                      <a:pt x="1194" y="41126"/>
                    </a:cubicBezTo>
                    <a:cubicBezTo>
                      <a:pt x="-3795" y="50930"/>
                      <a:pt x="7943" y="59869"/>
                      <a:pt x="16219" y="52718"/>
                    </a:cubicBezTo>
                    <a:cubicBezTo>
                      <a:pt x="30235" y="40578"/>
                      <a:pt x="41367" y="27833"/>
                      <a:pt x="59248" y="20855"/>
                    </a:cubicBezTo>
                    <a:cubicBezTo>
                      <a:pt x="76321" y="14165"/>
                      <a:pt x="95787" y="10359"/>
                      <a:pt x="114014" y="13444"/>
                    </a:cubicBezTo>
                    <a:cubicBezTo>
                      <a:pt x="118974" y="14281"/>
                      <a:pt x="121022" y="7447"/>
                      <a:pt x="116119" y="5832"/>
                    </a:cubicBezTo>
                    <a:lnTo>
                      <a:pt x="116119" y="5832"/>
                    </a:lnTo>
                    <a:close/>
                  </a:path>
                </a:pathLst>
              </a:custGeom>
              <a:grpFill/>
              <a:ln w="12700" cap="flat">
                <a:noFill/>
                <a:prstDash val="solid"/>
                <a:miter/>
              </a:ln>
            </p:spPr>
            <p:txBody>
              <a:bodyPr/>
              <a:lstStyle/>
              <a:p>
                <a:endParaRPr lang="en-US"/>
              </a:p>
            </p:txBody>
          </p:sp>
          <p:sp>
            <p:nvSpPr>
              <p:cNvPr id="232" name="Freeform 231">
                <a:extLst>
                  <a:ext uri="{FF2B5EF4-FFF2-40B4-BE49-F238E27FC236}">
                    <a16:creationId xmlns:a16="http://schemas.microsoft.com/office/drawing/2014/main" id="{CA01EED6-C0E0-6340-C4B9-465933649F10}"/>
                  </a:ext>
                </a:extLst>
              </p:cNvPr>
              <p:cNvSpPr/>
              <p:nvPr/>
            </p:nvSpPr>
            <p:spPr>
              <a:xfrm>
                <a:off x="8401375" y="3091789"/>
                <a:ext cx="94171" cy="180656"/>
              </a:xfrm>
              <a:custGeom>
                <a:avLst/>
                <a:gdLst>
                  <a:gd name="csX0" fmla="*/ 128 w 94171"/>
                  <a:gd name="csY0" fmla="*/ 2579 h 180656"/>
                  <a:gd name="csX1" fmla="*/ 41484 w 94171"/>
                  <a:gd name="csY1" fmla="*/ 70139 h 180656"/>
                  <a:gd name="csX2" fmla="*/ 62219 w 94171"/>
                  <a:gd name="csY2" fmla="*/ 113565 h 180656"/>
                  <a:gd name="csX3" fmla="*/ 61873 w 94171"/>
                  <a:gd name="csY3" fmla="*/ 169650 h 180656"/>
                  <a:gd name="csX4" fmla="*/ 83474 w 94171"/>
                  <a:gd name="csY4" fmla="*/ 175503 h 180656"/>
                  <a:gd name="csX5" fmla="*/ 72140 w 94171"/>
                  <a:gd name="csY5" fmla="*/ 73974 h 180656"/>
                  <a:gd name="csX6" fmla="*/ 2608 w 94171"/>
                  <a:gd name="csY6" fmla="*/ 70 h 180656"/>
                  <a:gd name="csX7" fmla="*/ 99 w 94171"/>
                  <a:gd name="csY7" fmla="*/ 2579 h 180656"/>
                  <a:gd name="csX8" fmla="*/ 99 w 94171"/>
                  <a:gd name="csY8" fmla="*/ 2579 h 18065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94171" h="180656">
                    <a:moveTo>
                      <a:pt x="128" y="2579"/>
                    </a:moveTo>
                    <a:cubicBezTo>
                      <a:pt x="8607" y="26800"/>
                      <a:pt x="28016" y="48340"/>
                      <a:pt x="41484" y="70139"/>
                    </a:cubicBezTo>
                    <a:cubicBezTo>
                      <a:pt x="49963" y="83836"/>
                      <a:pt x="57778" y="97994"/>
                      <a:pt x="62219" y="113565"/>
                    </a:cubicBezTo>
                    <a:cubicBezTo>
                      <a:pt x="67987" y="133663"/>
                      <a:pt x="63287" y="149724"/>
                      <a:pt x="61873" y="169650"/>
                    </a:cubicBezTo>
                    <a:cubicBezTo>
                      <a:pt x="60950" y="182395"/>
                      <a:pt x="77331" y="183692"/>
                      <a:pt x="83474" y="175503"/>
                    </a:cubicBezTo>
                    <a:cubicBezTo>
                      <a:pt x="105651" y="146034"/>
                      <a:pt x="89098" y="102118"/>
                      <a:pt x="72140" y="73974"/>
                    </a:cubicBezTo>
                    <a:cubicBezTo>
                      <a:pt x="56855" y="48599"/>
                      <a:pt x="32659" y="8403"/>
                      <a:pt x="2608" y="70"/>
                    </a:cubicBezTo>
                    <a:cubicBezTo>
                      <a:pt x="1195" y="-334"/>
                      <a:pt x="-420" y="1079"/>
                      <a:pt x="99" y="2579"/>
                    </a:cubicBezTo>
                    <a:lnTo>
                      <a:pt x="99" y="2579"/>
                    </a:lnTo>
                    <a:close/>
                  </a:path>
                </a:pathLst>
              </a:custGeom>
              <a:grpFill/>
              <a:ln w="12700" cap="flat">
                <a:noFill/>
                <a:prstDash val="solid"/>
                <a:miter/>
              </a:ln>
            </p:spPr>
            <p:txBody>
              <a:bodyPr/>
              <a:lstStyle/>
              <a:p>
                <a:endParaRPr lang="en-US"/>
              </a:p>
            </p:txBody>
          </p:sp>
          <p:sp>
            <p:nvSpPr>
              <p:cNvPr id="233" name="Freeform 232">
                <a:extLst>
                  <a:ext uri="{FF2B5EF4-FFF2-40B4-BE49-F238E27FC236}">
                    <a16:creationId xmlns:a16="http://schemas.microsoft.com/office/drawing/2014/main" id="{3F54976F-3FDB-0319-865A-74FE32A57388}"/>
                  </a:ext>
                </a:extLst>
              </p:cNvPr>
              <p:cNvSpPr/>
              <p:nvPr/>
            </p:nvSpPr>
            <p:spPr>
              <a:xfrm>
                <a:off x="8357758" y="3246426"/>
                <a:ext cx="315265" cy="455527"/>
              </a:xfrm>
              <a:custGeom>
                <a:avLst/>
                <a:gdLst>
                  <a:gd name="csX0" fmla="*/ 2274 w 315265"/>
                  <a:gd name="csY0" fmla="*/ 18097 h 455527"/>
                  <a:gd name="csX1" fmla="*/ 173782 w 315265"/>
                  <a:gd name="csY1" fmla="*/ 34360 h 455527"/>
                  <a:gd name="csX2" fmla="*/ 279045 w 315265"/>
                  <a:gd name="csY2" fmla="*/ 129978 h 455527"/>
                  <a:gd name="csX3" fmla="*/ 193912 w 315265"/>
                  <a:gd name="csY3" fmla="*/ 436813 h 455527"/>
                  <a:gd name="csX4" fmla="*/ 222088 w 315265"/>
                  <a:gd name="csY4" fmla="*/ 448693 h 455527"/>
                  <a:gd name="csX5" fmla="*/ 301800 w 315265"/>
                  <a:gd name="csY5" fmla="*/ 268271 h 455527"/>
                  <a:gd name="csX6" fmla="*/ 302838 w 315265"/>
                  <a:gd name="csY6" fmla="*/ 98576 h 455527"/>
                  <a:gd name="csX7" fmla="*/ 1639 w 315265"/>
                  <a:gd name="csY7" fmla="*/ 13570 h 455527"/>
                  <a:gd name="csX8" fmla="*/ 2245 w 315265"/>
                  <a:gd name="csY8" fmla="*/ 18068 h 455527"/>
                  <a:gd name="csX9" fmla="*/ 2245 w 315265"/>
                  <a:gd name="csY9" fmla="*/ 18068 h 4555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15265" h="455527">
                    <a:moveTo>
                      <a:pt x="2274" y="18097"/>
                    </a:moveTo>
                    <a:cubicBezTo>
                      <a:pt x="59030" y="18443"/>
                      <a:pt x="118006" y="23691"/>
                      <a:pt x="173782" y="34360"/>
                    </a:cubicBezTo>
                    <a:cubicBezTo>
                      <a:pt x="230105" y="45173"/>
                      <a:pt x="267913" y="71212"/>
                      <a:pt x="279045" y="129978"/>
                    </a:cubicBezTo>
                    <a:cubicBezTo>
                      <a:pt x="300156" y="241483"/>
                      <a:pt x="231691" y="338283"/>
                      <a:pt x="193912" y="436813"/>
                    </a:cubicBezTo>
                    <a:cubicBezTo>
                      <a:pt x="187336" y="453941"/>
                      <a:pt x="212888" y="462418"/>
                      <a:pt x="222088" y="448693"/>
                    </a:cubicBezTo>
                    <a:cubicBezTo>
                      <a:pt x="257906" y="395319"/>
                      <a:pt x="285246" y="330353"/>
                      <a:pt x="301800" y="268271"/>
                    </a:cubicBezTo>
                    <a:cubicBezTo>
                      <a:pt x="316277" y="214003"/>
                      <a:pt x="322506" y="152411"/>
                      <a:pt x="302838" y="98576"/>
                    </a:cubicBezTo>
                    <a:cubicBezTo>
                      <a:pt x="260386" y="-17601"/>
                      <a:pt x="100241" y="-8431"/>
                      <a:pt x="1639" y="13570"/>
                    </a:cubicBezTo>
                    <a:cubicBezTo>
                      <a:pt x="-927" y="14147"/>
                      <a:pt x="-293" y="18068"/>
                      <a:pt x="2245" y="18068"/>
                    </a:cubicBezTo>
                    <a:lnTo>
                      <a:pt x="2245" y="18068"/>
                    </a:lnTo>
                    <a:close/>
                  </a:path>
                </a:pathLst>
              </a:custGeom>
              <a:grpFill/>
              <a:ln w="12700" cap="flat">
                <a:noFill/>
                <a:prstDash val="solid"/>
                <a:miter/>
              </a:ln>
            </p:spPr>
            <p:txBody>
              <a:bodyPr/>
              <a:lstStyle/>
              <a:p>
                <a:endParaRPr lang="en-US"/>
              </a:p>
            </p:txBody>
          </p:sp>
          <p:sp>
            <p:nvSpPr>
              <p:cNvPr id="234" name="Freeform 233">
                <a:extLst>
                  <a:ext uri="{FF2B5EF4-FFF2-40B4-BE49-F238E27FC236}">
                    <a16:creationId xmlns:a16="http://schemas.microsoft.com/office/drawing/2014/main" id="{28998DD3-123F-9572-C0DB-18F49B7876E8}"/>
                  </a:ext>
                </a:extLst>
              </p:cNvPr>
              <p:cNvSpPr/>
              <p:nvPr/>
            </p:nvSpPr>
            <p:spPr>
              <a:xfrm>
                <a:off x="8626812" y="3138005"/>
                <a:ext cx="232472" cy="427846"/>
              </a:xfrm>
              <a:custGeom>
                <a:avLst/>
                <a:gdLst>
                  <a:gd name="csX0" fmla="*/ 167398 w 232472"/>
                  <a:gd name="csY0" fmla="*/ 4978 h 427846"/>
                  <a:gd name="csX1" fmla="*/ 203043 w 232472"/>
                  <a:gd name="csY1" fmla="*/ 126692 h 427846"/>
                  <a:gd name="csX2" fmla="*/ 148392 w 232472"/>
                  <a:gd name="csY2" fmla="*/ 241571 h 427846"/>
                  <a:gd name="csX3" fmla="*/ 14 w 232472"/>
                  <a:gd name="csY3" fmla="*/ 412564 h 427846"/>
                  <a:gd name="csX4" fmla="*/ 31881 w 232472"/>
                  <a:gd name="csY4" fmla="*/ 412564 h 427846"/>
                  <a:gd name="csX5" fmla="*/ 208292 w 232472"/>
                  <a:gd name="csY5" fmla="*/ 221992 h 427846"/>
                  <a:gd name="csX6" fmla="*/ 231104 w 232472"/>
                  <a:gd name="csY6" fmla="*/ 114523 h 427846"/>
                  <a:gd name="csX7" fmla="*/ 176914 w 232472"/>
                  <a:gd name="csY7" fmla="*/ 2412 h 427846"/>
                  <a:gd name="csX8" fmla="*/ 167427 w 232472"/>
                  <a:gd name="csY8" fmla="*/ 4978 h 427846"/>
                  <a:gd name="csX9" fmla="*/ 167427 w 232472"/>
                  <a:gd name="csY9" fmla="*/ 4978 h 4278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32472" h="427846">
                    <a:moveTo>
                      <a:pt x="167398" y="4978"/>
                    </a:moveTo>
                    <a:cubicBezTo>
                      <a:pt x="171550" y="48260"/>
                      <a:pt x="201399" y="82776"/>
                      <a:pt x="203043" y="126692"/>
                    </a:cubicBezTo>
                    <a:cubicBezTo>
                      <a:pt x="204802" y="173116"/>
                      <a:pt x="183230" y="212303"/>
                      <a:pt x="148392" y="241571"/>
                    </a:cubicBezTo>
                    <a:cubicBezTo>
                      <a:pt x="90396" y="290274"/>
                      <a:pt x="3157" y="325020"/>
                      <a:pt x="14" y="412564"/>
                    </a:cubicBezTo>
                    <a:cubicBezTo>
                      <a:pt x="-736" y="433613"/>
                      <a:pt x="29344" y="432258"/>
                      <a:pt x="31881" y="412564"/>
                    </a:cubicBezTo>
                    <a:cubicBezTo>
                      <a:pt x="43907" y="318820"/>
                      <a:pt x="162783" y="294916"/>
                      <a:pt x="208292" y="221992"/>
                    </a:cubicBezTo>
                    <a:cubicBezTo>
                      <a:pt x="228076" y="190302"/>
                      <a:pt x="235891" y="151403"/>
                      <a:pt x="231104" y="114523"/>
                    </a:cubicBezTo>
                    <a:cubicBezTo>
                      <a:pt x="225336" y="70146"/>
                      <a:pt x="197391" y="40301"/>
                      <a:pt x="176914" y="2412"/>
                    </a:cubicBezTo>
                    <a:cubicBezTo>
                      <a:pt x="174608" y="-1856"/>
                      <a:pt x="166907" y="-125"/>
                      <a:pt x="167427" y="4978"/>
                    </a:cubicBezTo>
                    <a:lnTo>
                      <a:pt x="167427" y="4978"/>
                    </a:lnTo>
                    <a:close/>
                  </a:path>
                </a:pathLst>
              </a:custGeom>
              <a:grpFill/>
              <a:ln w="12700" cap="flat">
                <a:noFill/>
                <a:prstDash val="solid"/>
                <a:miter/>
              </a:ln>
            </p:spPr>
            <p:txBody>
              <a:bodyPr/>
              <a:lstStyle/>
              <a:p>
                <a:endParaRPr lang="en-US"/>
              </a:p>
            </p:txBody>
          </p:sp>
          <p:sp>
            <p:nvSpPr>
              <p:cNvPr id="235" name="Freeform 234">
                <a:extLst>
                  <a:ext uri="{FF2B5EF4-FFF2-40B4-BE49-F238E27FC236}">
                    <a16:creationId xmlns:a16="http://schemas.microsoft.com/office/drawing/2014/main" id="{9937D6CD-B429-3912-09E9-1A43EC46F7FC}"/>
                  </a:ext>
                </a:extLst>
              </p:cNvPr>
              <p:cNvSpPr/>
              <p:nvPr/>
            </p:nvSpPr>
            <p:spPr>
              <a:xfrm>
                <a:off x="8834600" y="3363180"/>
                <a:ext cx="212159" cy="345274"/>
              </a:xfrm>
              <a:custGeom>
                <a:avLst/>
                <a:gdLst>
                  <a:gd name="csX0" fmla="*/ 40676 w 212159"/>
                  <a:gd name="csY0" fmla="*/ 340244 h 345274"/>
                  <a:gd name="csX1" fmla="*/ 33438 w 212159"/>
                  <a:gd name="csY1" fmla="*/ 236236 h 345274"/>
                  <a:gd name="csX2" fmla="*/ 101008 w 212159"/>
                  <a:gd name="csY2" fmla="*/ 157169 h 345274"/>
                  <a:gd name="csX3" fmla="*/ 211665 w 212159"/>
                  <a:gd name="csY3" fmla="*/ 19020 h 345274"/>
                  <a:gd name="csX4" fmla="*/ 184181 w 212159"/>
                  <a:gd name="csY4" fmla="*/ 7428 h 345274"/>
                  <a:gd name="csX5" fmla="*/ 115486 w 212159"/>
                  <a:gd name="csY5" fmla="*/ 103709 h 345274"/>
                  <a:gd name="csX6" fmla="*/ 33322 w 212159"/>
                  <a:gd name="csY6" fmla="*/ 189638 h 345274"/>
                  <a:gd name="csX7" fmla="*/ 37965 w 212159"/>
                  <a:gd name="csY7" fmla="*/ 344887 h 345274"/>
                  <a:gd name="csX8" fmla="*/ 40676 w 212159"/>
                  <a:gd name="csY8" fmla="*/ 340273 h 345274"/>
                  <a:gd name="csX9" fmla="*/ 40676 w 212159"/>
                  <a:gd name="csY9" fmla="*/ 340273 h 3452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12159" h="345274">
                    <a:moveTo>
                      <a:pt x="40676" y="340244"/>
                    </a:moveTo>
                    <a:cubicBezTo>
                      <a:pt x="9876" y="317580"/>
                      <a:pt x="19393" y="265042"/>
                      <a:pt x="33438" y="236236"/>
                    </a:cubicBezTo>
                    <a:cubicBezTo>
                      <a:pt x="48838" y="204661"/>
                      <a:pt x="75341" y="180382"/>
                      <a:pt x="101008" y="157169"/>
                    </a:cubicBezTo>
                    <a:cubicBezTo>
                      <a:pt x="143460" y="118761"/>
                      <a:pt x="196553" y="77065"/>
                      <a:pt x="211665" y="19020"/>
                    </a:cubicBezTo>
                    <a:cubicBezTo>
                      <a:pt x="215847" y="2930"/>
                      <a:pt x="192343" y="-7998"/>
                      <a:pt x="184181" y="7428"/>
                    </a:cubicBezTo>
                    <a:cubicBezTo>
                      <a:pt x="165032" y="43617"/>
                      <a:pt x="144700" y="74614"/>
                      <a:pt x="115486" y="103709"/>
                    </a:cubicBezTo>
                    <a:cubicBezTo>
                      <a:pt x="87338" y="131737"/>
                      <a:pt x="56423" y="156968"/>
                      <a:pt x="33322" y="189638"/>
                    </a:cubicBezTo>
                    <a:cubicBezTo>
                      <a:pt x="-16" y="236755"/>
                      <a:pt x="-22886" y="310976"/>
                      <a:pt x="37965" y="344887"/>
                    </a:cubicBezTo>
                    <a:cubicBezTo>
                      <a:pt x="41051" y="346588"/>
                      <a:pt x="43387" y="342262"/>
                      <a:pt x="40676" y="340273"/>
                    </a:cubicBezTo>
                    <a:lnTo>
                      <a:pt x="40676" y="340273"/>
                    </a:lnTo>
                    <a:close/>
                  </a:path>
                </a:pathLst>
              </a:custGeom>
              <a:grpFill/>
              <a:ln w="12700" cap="flat">
                <a:noFill/>
                <a:prstDash val="solid"/>
                <a:miter/>
              </a:ln>
            </p:spPr>
            <p:txBody>
              <a:bodyPr/>
              <a:lstStyle/>
              <a:p>
                <a:endParaRPr lang="en-US"/>
              </a:p>
            </p:txBody>
          </p:sp>
          <p:sp>
            <p:nvSpPr>
              <p:cNvPr id="236" name="Freeform 235">
                <a:extLst>
                  <a:ext uri="{FF2B5EF4-FFF2-40B4-BE49-F238E27FC236}">
                    <a16:creationId xmlns:a16="http://schemas.microsoft.com/office/drawing/2014/main" id="{3195BDA2-4003-3F5A-96D9-85BED30D8804}"/>
                  </a:ext>
                </a:extLst>
              </p:cNvPr>
              <p:cNvSpPr/>
              <p:nvPr/>
            </p:nvSpPr>
            <p:spPr>
              <a:xfrm>
                <a:off x="8789775" y="3377298"/>
                <a:ext cx="151081" cy="117631"/>
              </a:xfrm>
              <a:custGeom>
                <a:avLst/>
                <a:gdLst>
                  <a:gd name="csX0" fmla="*/ 5126 w 151081"/>
                  <a:gd name="csY0" fmla="*/ 22434 h 117631"/>
                  <a:gd name="csX1" fmla="*/ 92971 w 151081"/>
                  <a:gd name="csY1" fmla="*/ 48760 h 117631"/>
                  <a:gd name="csX2" fmla="*/ 105285 w 151081"/>
                  <a:gd name="csY2" fmla="*/ 83997 h 117631"/>
                  <a:gd name="csX3" fmla="*/ 123281 w 151081"/>
                  <a:gd name="csY3" fmla="*/ 112370 h 117631"/>
                  <a:gd name="csX4" fmla="*/ 146728 w 151081"/>
                  <a:gd name="csY4" fmla="*/ 88928 h 117631"/>
                  <a:gd name="csX5" fmla="*/ 125242 w 151081"/>
                  <a:gd name="csY5" fmla="*/ 38783 h 117631"/>
                  <a:gd name="csX6" fmla="*/ 88011 w 151081"/>
                  <a:gd name="csY6" fmla="*/ 11736 h 117631"/>
                  <a:gd name="csX7" fmla="*/ 1521 w 151081"/>
                  <a:gd name="csY7" fmla="*/ 13725 h 117631"/>
                  <a:gd name="csX8" fmla="*/ 5126 w 151081"/>
                  <a:gd name="csY8" fmla="*/ 22434 h 117631"/>
                  <a:gd name="csX9" fmla="*/ 5126 w 151081"/>
                  <a:gd name="csY9" fmla="*/ 22434 h 1176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51081" h="117631">
                    <a:moveTo>
                      <a:pt x="5126" y="22434"/>
                    </a:moveTo>
                    <a:cubicBezTo>
                      <a:pt x="35984" y="26557"/>
                      <a:pt x="68717" y="24221"/>
                      <a:pt x="92971" y="48760"/>
                    </a:cubicBezTo>
                    <a:cubicBezTo>
                      <a:pt x="102430" y="58333"/>
                      <a:pt x="100931" y="72030"/>
                      <a:pt x="105285" y="83997"/>
                    </a:cubicBezTo>
                    <a:cubicBezTo>
                      <a:pt x="109294" y="95041"/>
                      <a:pt x="115379" y="103749"/>
                      <a:pt x="123281" y="112370"/>
                    </a:cubicBezTo>
                    <a:cubicBezTo>
                      <a:pt x="137787" y="128172"/>
                      <a:pt x="160715" y="104844"/>
                      <a:pt x="146728" y="88928"/>
                    </a:cubicBezTo>
                    <a:cubicBezTo>
                      <a:pt x="133288" y="73674"/>
                      <a:pt x="135278" y="55046"/>
                      <a:pt x="125242" y="38783"/>
                    </a:cubicBezTo>
                    <a:cubicBezTo>
                      <a:pt x="117081" y="25548"/>
                      <a:pt x="101709" y="17762"/>
                      <a:pt x="88011" y="11736"/>
                    </a:cubicBezTo>
                    <a:cubicBezTo>
                      <a:pt x="62430" y="432"/>
                      <a:pt x="23785" y="-8564"/>
                      <a:pt x="1521" y="13725"/>
                    </a:cubicBezTo>
                    <a:cubicBezTo>
                      <a:pt x="-1911" y="17186"/>
                      <a:pt x="973" y="21886"/>
                      <a:pt x="5126" y="22434"/>
                    </a:cubicBezTo>
                    <a:lnTo>
                      <a:pt x="5126" y="22434"/>
                    </a:lnTo>
                    <a:close/>
                  </a:path>
                </a:pathLst>
              </a:custGeom>
              <a:grpFill/>
              <a:ln w="12700" cap="flat">
                <a:noFill/>
                <a:prstDash val="solid"/>
                <a:miter/>
              </a:ln>
            </p:spPr>
            <p:txBody>
              <a:bodyPr/>
              <a:lstStyle/>
              <a:p>
                <a:endParaRPr lang="en-US"/>
              </a:p>
            </p:txBody>
          </p:sp>
          <p:sp>
            <p:nvSpPr>
              <p:cNvPr id="237" name="Freeform 236">
                <a:extLst>
                  <a:ext uri="{FF2B5EF4-FFF2-40B4-BE49-F238E27FC236}">
                    <a16:creationId xmlns:a16="http://schemas.microsoft.com/office/drawing/2014/main" id="{4EA35C44-383B-4789-4EF7-1988B198CC68}"/>
                  </a:ext>
                </a:extLst>
              </p:cNvPr>
              <p:cNvSpPr/>
              <p:nvPr/>
            </p:nvSpPr>
            <p:spPr>
              <a:xfrm>
                <a:off x="8740360" y="2899832"/>
                <a:ext cx="223950" cy="230949"/>
              </a:xfrm>
              <a:custGeom>
                <a:avLst/>
                <a:gdLst>
                  <a:gd name="csX0" fmla="*/ 42718 w 223950"/>
                  <a:gd name="csY0" fmla="*/ 1945 h 230949"/>
                  <a:gd name="csX1" fmla="*/ 14167 w 223950"/>
                  <a:gd name="csY1" fmla="*/ 53300 h 230949"/>
                  <a:gd name="csX2" fmla="*/ 699 w 223950"/>
                  <a:gd name="csY2" fmla="*/ 117112 h 230949"/>
                  <a:gd name="csX3" fmla="*/ 23712 w 223950"/>
                  <a:gd name="csY3" fmla="*/ 135567 h 230949"/>
                  <a:gd name="csX4" fmla="*/ 97945 w 223950"/>
                  <a:gd name="csY4" fmla="*/ 147591 h 230949"/>
                  <a:gd name="csX5" fmla="*/ 149914 w 223950"/>
                  <a:gd name="csY5" fmla="*/ 201196 h 230949"/>
                  <a:gd name="csX6" fmla="*/ 179387 w 223950"/>
                  <a:gd name="csY6" fmla="*/ 230867 h 230949"/>
                  <a:gd name="csX7" fmla="*/ 222791 w 223950"/>
                  <a:gd name="csY7" fmla="*/ 126397 h 230949"/>
                  <a:gd name="csX8" fmla="*/ 204161 w 223950"/>
                  <a:gd name="csY8" fmla="*/ 112037 h 230949"/>
                  <a:gd name="csX9" fmla="*/ 181406 w 223950"/>
                  <a:gd name="csY9" fmla="*/ 154685 h 230949"/>
                  <a:gd name="csX10" fmla="*/ 177426 w 223950"/>
                  <a:gd name="csY10" fmla="*/ 180348 h 230949"/>
                  <a:gd name="csX11" fmla="*/ 175206 w 223950"/>
                  <a:gd name="csY11" fmla="*/ 193093 h 230949"/>
                  <a:gd name="csX12" fmla="*/ 188183 w 223950"/>
                  <a:gd name="csY12" fmla="*/ 198716 h 230949"/>
                  <a:gd name="csX13" fmla="*/ 158796 w 223950"/>
                  <a:gd name="csY13" fmla="*/ 156645 h 230949"/>
                  <a:gd name="csX14" fmla="*/ 120872 w 223950"/>
                  <a:gd name="csY14" fmla="*/ 124610 h 230949"/>
                  <a:gd name="csX15" fmla="*/ 30778 w 223950"/>
                  <a:gd name="csY15" fmla="*/ 106443 h 230949"/>
                  <a:gd name="csX16" fmla="*/ 26856 w 223950"/>
                  <a:gd name="csY16" fmla="*/ 100503 h 230949"/>
                  <a:gd name="csX17" fmla="*/ 32624 w 223950"/>
                  <a:gd name="csY17" fmla="*/ 67862 h 230949"/>
                  <a:gd name="csX18" fmla="*/ 54023 w 223950"/>
                  <a:gd name="csY18" fmla="*/ 8577 h 230949"/>
                  <a:gd name="csX19" fmla="*/ 42718 w 223950"/>
                  <a:gd name="csY19" fmla="*/ 2002 h 230949"/>
                  <a:gd name="csX20" fmla="*/ 42718 w 223950"/>
                  <a:gd name="csY20" fmla="*/ 2002 h 2309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23950" h="230949">
                    <a:moveTo>
                      <a:pt x="42718" y="1945"/>
                    </a:moveTo>
                    <a:cubicBezTo>
                      <a:pt x="30028" y="17199"/>
                      <a:pt x="21030" y="34702"/>
                      <a:pt x="14167" y="53300"/>
                    </a:cubicBezTo>
                    <a:cubicBezTo>
                      <a:pt x="7591" y="71092"/>
                      <a:pt x="-2791" y="97562"/>
                      <a:pt x="699" y="117112"/>
                    </a:cubicBezTo>
                    <a:cubicBezTo>
                      <a:pt x="2890" y="129396"/>
                      <a:pt x="12033" y="134846"/>
                      <a:pt x="23712" y="135567"/>
                    </a:cubicBezTo>
                    <a:cubicBezTo>
                      <a:pt x="50620" y="137239"/>
                      <a:pt x="72739" y="134096"/>
                      <a:pt x="97945" y="147591"/>
                    </a:cubicBezTo>
                    <a:cubicBezTo>
                      <a:pt x="120786" y="159817"/>
                      <a:pt x="136647" y="179396"/>
                      <a:pt x="149914" y="201196"/>
                    </a:cubicBezTo>
                    <a:cubicBezTo>
                      <a:pt x="157181" y="213105"/>
                      <a:pt x="163266" y="229656"/>
                      <a:pt x="179387" y="230867"/>
                    </a:cubicBezTo>
                    <a:cubicBezTo>
                      <a:pt x="220080" y="233953"/>
                      <a:pt x="212091" y="149552"/>
                      <a:pt x="222791" y="126397"/>
                    </a:cubicBezTo>
                    <a:cubicBezTo>
                      <a:pt x="228097" y="114921"/>
                      <a:pt x="214023" y="101541"/>
                      <a:pt x="204161" y="112037"/>
                    </a:cubicBezTo>
                    <a:cubicBezTo>
                      <a:pt x="191788" y="125215"/>
                      <a:pt x="185242" y="136922"/>
                      <a:pt x="181406" y="154685"/>
                    </a:cubicBezTo>
                    <a:cubicBezTo>
                      <a:pt x="179589" y="163133"/>
                      <a:pt x="178811" y="171813"/>
                      <a:pt x="177426" y="180348"/>
                    </a:cubicBezTo>
                    <a:cubicBezTo>
                      <a:pt x="176850" y="184616"/>
                      <a:pt x="176100" y="188854"/>
                      <a:pt x="175206" y="193093"/>
                    </a:cubicBezTo>
                    <a:cubicBezTo>
                      <a:pt x="172293" y="200273"/>
                      <a:pt x="176619" y="202176"/>
                      <a:pt x="188183" y="198716"/>
                    </a:cubicBezTo>
                    <a:cubicBezTo>
                      <a:pt x="190721" y="195746"/>
                      <a:pt x="161478" y="159788"/>
                      <a:pt x="158796" y="156645"/>
                    </a:cubicBezTo>
                    <a:cubicBezTo>
                      <a:pt x="148010" y="144044"/>
                      <a:pt x="135292" y="132885"/>
                      <a:pt x="120872" y="124610"/>
                    </a:cubicBezTo>
                    <a:cubicBezTo>
                      <a:pt x="96128" y="110423"/>
                      <a:pt x="59416" y="99119"/>
                      <a:pt x="30778" y="106443"/>
                    </a:cubicBezTo>
                    <a:cubicBezTo>
                      <a:pt x="21838" y="108721"/>
                      <a:pt x="23107" y="112095"/>
                      <a:pt x="26856" y="100503"/>
                    </a:cubicBezTo>
                    <a:cubicBezTo>
                      <a:pt x="29942" y="90901"/>
                      <a:pt x="30086" y="78012"/>
                      <a:pt x="32624" y="67862"/>
                    </a:cubicBezTo>
                    <a:cubicBezTo>
                      <a:pt x="37757" y="47331"/>
                      <a:pt x="46496" y="28271"/>
                      <a:pt x="54023" y="8577"/>
                    </a:cubicBezTo>
                    <a:cubicBezTo>
                      <a:pt x="56388" y="2377"/>
                      <a:pt x="46957" y="-3073"/>
                      <a:pt x="42718" y="2002"/>
                    </a:cubicBezTo>
                    <a:lnTo>
                      <a:pt x="42718" y="2002"/>
                    </a:lnTo>
                    <a:close/>
                  </a:path>
                </a:pathLst>
              </a:custGeom>
              <a:grpFill/>
              <a:ln w="12700" cap="flat">
                <a:noFill/>
                <a:prstDash val="solid"/>
                <a:miter/>
              </a:ln>
            </p:spPr>
            <p:txBody>
              <a:bodyPr/>
              <a:lstStyle/>
              <a:p>
                <a:endParaRPr lang="en-US"/>
              </a:p>
            </p:txBody>
          </p:sp>
          <p:sp>
            <p:nvSpPr>
              <p:cNvPr id="238" name="Freeform 237">
                <a:extLst>
                  <a:ext uri="{FF2B5EF4-FFF2-40B4-BE49-F238E27FC236}">
                    <a16:creationId xmlns:a16="http://schemas.microsoft.com/office/drawing/2014/main" id="{1A1E9C98-57CF-5E90-FCA1-0FC088C86A5C}"/>
                  </a:ext>
                </a:extLst>
              </p:cNvPr>
              <p:cNvSpPr/>
              <p:nvPr/>
            </p:nvSpPr>
            <p:spPr>
              <a:xfrm>
                <a:off x="8910827" y="3094646"/>
                <a:ext cx="109123" cy="234568"/>
              </a:xfrm>
              <a:custGeom>
                <a:avLst/>
                <a:gdLst>
                  <a:gd name="csX0" fmla="*/ 211 w 109123"/>
                  <a:gd name="csY0" fmla="*/ 5344 h 234568"/>
                  <a:gd name="csX1" fmla="*/ 66282 w 109123"/>
                  <a:gd name="csY1" fmla="*/ 94214 h 234568"/>
                  <a:gd name="csX2" fmla="*/ 78337 w 109123"/>
                  <a:gd name="csY2" fmla="*/ 162351 h 234568"/>
                  <a:gd name="csX3" fmla="*/ 71703 w 109123"/>
                  <a:gd name="csY3" fmla="*/ 227028 h 234568"/>
                  <a:gd name="csX4" fmla="*/ 91285 w 109123"/>
                  <a:gd name="csY4" fmla="*/ 229595 h 234568"/>
                  <a:gd name="csX5" fmla="*/ 97688 w 109123"/>
                  <a:gd name="csY5" fmla="*/ 97155 h 234568"/>
                  <a:gd name="csX6" fmla="*/ 7450 w 109123"/>
                  <a:gd name="csY6" fmla="*/ 1105 h 234568"/>
                  <a:gd name="csX7" fmla="*/ 211 w 109123"/>
                  <a:gd name="csY7" fmla="*/ 5315 h 234568"/>
                  <a:gd name="csX8" fmla="*/ 211 w 109123"/>
                  <a:gd name="csY8" fmla="*/ 5315 h 2345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09123" h="234568">
                    <a:moveTo>
                      <a:pt x="211" y="5344"/>
                    </a:moveTo>
                    <a:cubicBezTo>
                      <a:pt x="11083" y="41042"/>
                      <a:pt x="48401" y="62495"/>
                      <a:pt x="66282" y="94214"/>
                    </a:cubicBezTo>
                    <a:cubicBezTo>
                      <a:pt x="78048" y="115090"/>
                      <a:pt x="80125" y="138879"/>
                      <a:pt x="78337" y="162351"/>
                    </a:cubicBezTo>
                    <a:cubicBezTo>
                      <a:pt x="76664" y="184179"/>
                      <a:pt x="68012" y="205229"/>
                      <a:pt x="71703" y="227028"/>
                    </a:cubicBezTo>
                    <a:cubicBezTo>
                      <a:pt x="73405" y="237034"/>
                      <a:pt x="86498" y="236227"/>
                      <a:pt x="91285" y="229595"/>
                    </a:cubicBezTo>
                    <a:cubicBezTo>
                      <a:pt x="114674" y="197011"/>
                      <a:pt x="113174" y="132766"/>
                      <a:pt x="97688" y="97155"/>
                    </a:cubicBezTo>
                    <a:cubicBezTo>
                      <a:pt x="80586" y="57795"/>
                      <a:pt x="39000" y="28469"/>
                      <a:pt x="7450" y="1105"/>
                    </a:cubicBezTo>
                    <a:cubicBezTo>
                      <a:pt x="4364" y="-1577"/>
                      <a:pt x="-1145" y="932"/>
                      <a:pt x="211" y="5315"/>
                    </a:cubicBezTo>
                    <a:lnTo>
                      <a:pt x="211" y="5315"/>
                    </a:lnTo>
                    <a:close/>
                  </a:path>
                </a:pathLst>
              </a:custGeom>
              <a:grpFill/>
              <a:ln w="12700" cap="flat">
                <a:noFill/>
                <a:prstDash val="solid"/>
                <a:miter/>
              </a:ln>
            </p:spPr>
            <p:txBody>
              <a:bodyPr/>
              <a:lstStyle/>
              <a:p>
                <a:endParaRPr lang="en-US"/>
              </a:p>
            </p:txBody>
          </p:sp>
          <p:sp>
            <p:nvSpPr>
              <p:cNvPr id="239" name="Freeform 238">
                <a:extLst>
                  <a:ext uri="{FF2B5EF4-FFF2-40B4-BE49-F238E27FC236}">
                    <a16:creationId xmlns:a16="http://schemas.microsoft.com/office/drawing/2014/main" id="{004B8A57-0BB0-5046-1B88-BC5F421AA51F}"/>
                  </a:ext>
                </a:extLst>
              </p:cNvPr>
              <p:cNvSpPr/>
              <p:nvPr/>
            </p:nvSpPr>
            <p:spPr>
              <a:xfrm>
                <a:off x="8993630" y="3220787"/>
                <a:ext cx="170929" cy="115205"/>
              </a:xfrm>
              <a:custGeom>
                <a:avLst/>
                <a:gdLst>
                  <a:gd name="csX0" fmla="*/ 5598 w 170929"/>
                  <a:gd name="csY0" fmla="*/ 15450 h 115205"/>
                  <a:gd name="csX1" fmla="*/ 103537 w 170929"/>
                  <a:gd name="csY1" fmla="*/ 70496 h 115205"/>
                  <a:gd name="csX2" fmla="*/ 163638 w 170929"/>
                  <a:gd name="csY2" fmla="*/ 114268 h 115205"/>
                  <a:gd name="csX3" fmla="*/ 166118 w 170929"/>
                  <a:gd name="csY3" fmla="*/ 95410 h 115205"/>
                  <a:gd name="csX4" fmla="*/ 119687 w 170929"/>
                  <a:gd name="csY4" fmla="*/ 44141 h 115205"/>
                  <a:gd name="csX5" fmla="*/ 89377 w 170929"/>
                  <a:gd name="csY5" fmla="*/ 15969 h 115205"/>
                  <a:gd name="csX6" fmla="*/ 4070 w 170929"/>
                  <a:gd name="csY6" fmla="*/ 4204 h 115205"/>
                  <a:gd name="csX7" fmla="*/ 5598 w 170929"/>
                  <a:gd name="csY7" fmla="*/ 15478 h 115205"/>
                  <a:gd name="csX8" fmla="*/ 5598 w 170929"/>
                  <a:gd name="csY8" fmla="*/ 15478 h 11520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70929" h="115205">
                    <a:moveTo>
                      <a:pt x="5598" y="15450"/>
                    </a:moveTo>
                    <a:cubicBezTo>
                      <a:pt x="47761" y="16344"/>
                      <a:pt x="81532" y="34106"/>
                      <a:pt x="103537" y="70496"/>
                    </a:cubicBezTo>
                    <a:cubicBezTo>
                      <a:pt x="117005" y="92757"/>
                      <a:pt x="133789" y="120698"/>
                      <a:pt x="163638" y="114268"/>
                    </a:cubicBezTo>
                    <a:cubicBezTo>
                      <a:pt x="173068" y="112221"/>
                      <a:pt x="172751" y="100167"/>
                      <a:pt x="166118" y="95410"/>
                    </a:cubicBezTo>
                    <a:cubicBezTo>
                      <a:pt x="144950" y="80300"/>
                      <a:pt x="134972" y="64325"/>
                      <a:pt x="119687" y="44141"/>
                    </a:cubicBezTo>
                    <a:cubicBezTo>
                      <a:pt x="111237" y="32981"/>
                      <a:pt x="101143" y="23581"/>
                      <a:pt x="89377" y="15969"/>
                    </a:cubicBezTo>
                    <a:cubicBezTo>
                      <a:pt x="64719" y="52"/>
                      <a:pt x="32073" y="-4158"/>
                      <a:pt x="4070" y="4204"/>
                    </a:cubicBezTo>
                    <a:cubicBezTo>
                      <a:pt x="-2131" y="6049"/>
                      <a:pt x="-948" y="15334"/>
                      <a:pt x="5598" y="15478"/>
                    </a:cubicBezTo>
                    <a:lnTo>
                      <a:pt x="5598" y="15478"/>
                    </a:lnTo>
                    <a:close/>
                  </a:path>
                </a:pathLst>
              </a:custGeom>
              <a:grpFill/>
              <a:ln w="12700" cap="flat">
                <a:noFill/>
                <a:prstDash val="solid"/>
                <a:miter/>
              </a:ln>
            </p:spPr>
            <p:txBody>
              <a:bodyPr/>
              <a:lstStyle/>
              <a:p>
                <a:endParaRPr lang="en-US"/>
              </a:p>
            </p:txBody>
          </p:sp>
          <p:sp>
            <p:nvSpPr>
              <p:cNvPr id="240" name="Freeform 239">
                <a:extLst>
                  <a:ext uri="{FF2B5EF4-FFF2-40B4-BE49-F238E27FC236}">
                    <a16:creationId xmlns:a16="http://schemas.microsoft.com/office/drawing/2014/main" id="{6A59A7FA-4368-3124-AD40-B42972B6BF43}"/>
                  </a:ext>
                </a:extLst>
              </p:cNvPr>
              <p:cNvSpPr/>
              <p:nvPr/>
            </p:nvSpPr>
            <p:spPr>
              <a:xfrm>
                <a:off x="8521833" y="2723748"/>
                <a:ext cx="145700" cy="59291"/>
              </a:xfrm>
              <a:custGeom>
                <a:avLst/>
                <a:gdLst>
                  <a:gd name="csX0" fmla="*/ 1142 w 145700"/>
                  <a:gd name="csY0" fmla="*/ 14072 h 59291"/>
                  <a:gd name="csX1" fmla="*/ 82728 w 145700"/>
                  <a:gd name="csY1" fmla="*/ 59257 h 59291"/>
                  <a:gd name="csX2" fmla="*/ 143579 w 145700"/>
                  <a:gd name="csY2" fmla="*/ 19695 h 59291"/>
                  <a:gd name="csX3" fmla="*/ 123161 w 145700"/>
                  <a:gd name="csY3" fmla="*/ 3951 h 59291"/>
                  <a:gd name="csX4" fmla="*/ 65136 w 145700"/>
                  <a:gd name="csY4" fmla="*/ 31806 h 59291"/>
                  <a:gd name="csX5" fmla="*/ 4977 w 145700"/>
                  <a:gd name="csY5" fmla="*/ 7469 h 59291"/>
                  <a:gd name="csX6" fmla="*/ 1142 w 145700"/>
                  <a:gd name="csY6" fmla="*/ 14072 h 59291"/>
                  <a:gd name="csX7" fmla="*/ 1142 w 145700"/>
                  <a:gd name="csY7" fmla="*/ 14072 h 5929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45700" h="59291">
                    <a:moveTo>
                      <a:pt x="1142" y="14072"/>
                    </a:moveTo>
                    <a:cubicBezTo>
                      <a:pt x="19801" y="33882"/>
                      <a:pt x="54437" y="58219"/>
                      <a:pt x="82728" y="59257"/>
                    </a:cubicBezTo>
                    <a:cubicBezTo>
                      <a:pt x="109635" y="60237"/>
                      <a:pt x="129044" y="40053"/>
                      <a:pt x="143579" y="19695"/>
                    </a:cubicBezTo>
                    <a:cubicBezTo>
                      <a:pt x="152116" y="7757"/>
                      <a:pt x="132765" y="-7266"/>
                      <a:pt x="123161" y="3951"/>
                    </a:cubicBezTo>
                    <a:cubicBezTo>
                      <a:pt x="106607" y="23271"/>
                      <a:pt x="94264" y="40802"/>
                      <a:pt x="65136" y="31806"/>
                    </a:cubicBezTo>
                    <a:cubicBezTo>
                      <a:pt x="44228" y="25347"/>
                      <a:pt x="26809" y="11621"/>
                      <a:pt x="4977" y="7469"/>
                    </a:cubicBezTo>
                    <a:cubicBezTo>
                      <a:pt x="1171" y="6748"/>
                      <a:pt x="-1685" y="11073"/>
                      <a:pt x="1142" y="14072"/>
                    </a:cubicBezTo>
                    <a:lnTo>
                      <a:pt x="1142" y="14072"/>
                    </a:lnTo>
                    <a:close/>
                  </a:path>
                </a:pathLst>
              </a:custGeom>
              <a:grpFill/>
              <a:ln w="12700" cap="flat">
                <a:noFill/>
                <a:prstDash val="solid"/>
                <a:miter/>
              </a:ln>
            </p:spPr>
            <p:txBody>
              <a:bodyPr/>
              <a:lstStyle/>
              <a:p>
                <a:endParaRPr lang="en-US"/>
              </a:p>
            </p:txBody>
          </p:sp>
          <p:sp>
            <p:nvSpPr>
              <p:cNvPr id="241" name="Freeform 240">
                <a:extLst>
                  <a:ext uri="{FF2B5EF4-FFF2-40B4-BE49-F238E27FC236}">
                    <a16:creationId xmlns:a16="http://schemas.microsoft.com/office/drawing/2014/main" id="{BB1FA648-349E-59E3-AEFF-8391BD3DD53C}"/>
                  </a:ext>
                </a:extLst>
              </p:cNvPr>
              <p:cNvSpPr/>
              <p:nvPr/>
            </p:nvSpPr>
            <p:spPr>
              <a:xfrm>
                <a:off x="8641895" y="2726449"/>
                <a:ext cx="36210" cy="103954"/>
              </a:xfrm>
              <a:custGeom>
                <a:avLst/>
                <a:gdLst>
                  <a:gd name="csX0" fmla="*/ 12645 w 36210"/>
                  <a:gd name="csY0" fmla="*/ 1596 h 103954"/>
                  <a:gd name="csX1" fmla="*/ 21585 w 36210"/>
                  <a:gd name="csY1" fmla="*/ 101770 h 103954"/>
                  <a:gd name="csX2" fmla="*/ 35860 w 36210"/>
                  <a:gd name="csY2" fmla="*/ 93465 h 103954"/>
                  <a:gd name="csX3" fmla="*/ 21066 w 36210"/>
                  <a:gd name="csY3" fmla="*/ 52000 h 103954"/>
                  <a:gd name="csX4" fmla="*/ 21556 w 36210"/>
                  <a:gd name="csY4" fmla="*/ 5287 h 103954"/>
                  <a:gd name="csX5" fmla="*/ 12645 w 36210"/>
                  <a:gd name="csY5" fmla="*/ 1596 h 103954"/>
                  <a:gd name="csX6" fmla="*/ 12645 w 36210"/>
                  <a:gd name="csY6" fmla="*/ 1596 h 103954"/>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36210" h="103954">
                    <a:moveTo>
                      <a:pt x="12645" y="1596"/>
                    </a:moveTo>
                    <a:cubicBezTo>
                      <a:pt x="-8466" y="24434"/>
                      <a:pt x="-1544" y="82219"/>
                      <a:pt x="21585" y="101770"/>
                    </a:cubicBezTo>
                    <a:cubicBezTo>
                      <a:pt x="27814" y="107047"/>
                      <a:pt x="38254" y="102173"/>
                      <a:pt x="35860" y="93465"/>
                    </a:cubicBezTo>
                    <a:cubicBezTo>
                      <a:pt x="31967" y="79192"/>
                      <a:pt x="23633" y="67023"/>
                      <a:pt x="21066" y="52000"/>
                    </a:cubicBezTo>
                    <a:cubicBezTo>
                      <a:pt x="18355" y="36083"/>
                      <a:pt x="23200" y="20916"/>
                      <a:pt x="21556" y="5287"/>
                    </a:cubicBezTo>
                    <a:cubicBezTo>
                      <a:pt x="21124" y="1106"/>
                      <a:pt x="15990" y="-2037"/>
                      <a:pt x="12645" y="1596"/>
                    </a:cubicBezTo>
                    <a:lnTo>
                      <a:pt x="12645" y="1596"/>
                    </a:lnTo>
                    <a:close/>
                  </a:path>
                </a:pathLst>
              </a:custGeom>
              <a:grpFill/>
              <a:ln w="12700" cap="flat">
                <a:noFill/>
                <a:prstDash val="solid"/>
                <a:miter/>
              </a:ln>
            </p:spPr>
            <p:txBody>
              <a:bodyPr/>
              <a:lstStyle/>
              <a:p>
                <a:endParaRPr lang="en-US"/>
              </a:p>
            </p:txBody>
          </p:sp>
          <p:sp>
            <p:nvSpPr>
              <p:cNvPr id="242" name="Freeform 241">
                <a:extLst>
                  <a:ext uri="{FF2B5EF4-FFF2-40B4-BE49-F238E27FC236}">
                    <a16:creationId xmlns:a16="http://schemas.microsoft.com/office/drawing/2014/main" id="{C8B3F915-9FBE-E1E6-65E2-2A03554D861A}"/>
                  </a:ext>
                </a:extLst>
              </p:cNvPr>
              <p:cNvSpPr/>
              <p:nvPr/>
            </p:nvSpPr>
            <p:spPr>
              <a:xfrm>
                <a:off x="7632033" y="2277749"/>
                <a:ext cx="29570" cy="89287"/>
              </a:xfrm>
              <a:custGeom>
                <a:avLst/>
                <a:gdLst>
                  <a:gd name="csX0" fmla="*/ 468 w 29570"/>
                  <a:gd name="csY0" fmla="*/ 3870 h 89287"/>
                  <a:gd name="csX1" fmla="*/ 4535 w 29570"/>
                  <a:gd name="csY1" fmla="*/ 41529 h 89287"/>
                  <a:gd name="csX2" fmla="*/ 2487 w 29570"/>
                  <a:gd name="csY2" fmla="*/ 81869 h 89287"/>
                  <a:gd name="csX3" fmla="*/ 21810 w 29570"/>
                  <a:gd name="csY3" fmla="*/ 84407 h 89287"/>
                  <a:gd name="csX4" fmla="*/ 8342 w 29570"/>
                  <a:gd name="csY4" fmla="*/ 669 h 89287"/>
                  <a:gd name="csX5" fmla="*/ 468 w 29570"/>
                  <a:gd name="csY5" fmla="*/ 3870 h 89287"/>
                  <a:gd name="csX6" fmla="*/ 468 w 29570"/>
                  <a:gd name="csY6" fmla="*/ 3870 h 8928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9570" h="89287">
                    <a:moveTo>
                      <a:pt x="468" y="3870"/>
                    </a:moveTo>
                    <a:cubicBezTo>
                      <a:pt x="-1579" y="16269"/>
                      <a:pt x="3698" y="29043"/>
                      <a:pt x="4535" y="41529"/>
                    </a:cubicBezTo>
                    <a:cubicBezTo>
                      <a:pt x="5429" y="55283"/>
                      <a:pt x="411" y="68432"/>
                      <a:pt x="2487" y="81869"/>
                    </a:cubicBezTo>
                    <a:cubicBezTo>
                      <a:pt x="4044" y="92019"/>
                      <a:pt x="17051" y="90635"/>
                      <a:pt x="21810" y="84407"/>
                    </a:cubicBezTo>
                    <a:cubicBezTo>
                      <a:pt x="36229" y="65520"/>
                      <a:pt x="29885" y="13068"/>
                      <a:pt x="8342" y="669"/>
                    </a:cubicBezTo>
                    <a:cubicBezTo>
                      <a:pt x="5602" y="-917"/>
                      <a:pt x="1045" y="381"/>
                      <a:pt x="468" y="3870"/>
                    </a:cubicBezTo>
                    <a:lnTo>
                      <a:pt x="468" y="3870"/>
                    </a:lnTo>
                    <a:close/>
                  </a:path>
                </a:pathLst>
              </a:custGeom>
              <a:grpFill/>
              <a:ln w="12700" cap="flat">
                <a:noFill/>
                <a:prstDash val="solid"/>
                <a:miter/>
              </a:ln>
            </p:spPr>
            <p:txBody>
              <a:bodyPr/>
              <a:lstStyle/>
              <a:p>
                <a:endParaRPr lang="en-US"/>
              </a:p>
            </p:txBody>
          </p:sp>
          <p:sp>
            <p:nvSpPr>
              <p:cNvPr id="243" name="Freeform 242">
                <a:extLst>
                  <a:ext uri="{FF2B5EF4-FFF2-40B4-BE49-F238E27FC236}">
                    <a16:creationId xmlns:a16="http://schemas.microsoft.com/office/drawing/2014/main" id="{5AF7EDAB-0108-0076-E5EE-A0E39A2C71FB}"/>
                  </a:ext>
                </a:extLst>
              </p:cNvPr>
              <p:cNvSpPr/>
              <p:nvPr/>
            </p:nvSpPr>
            <p:spPr>
              <a:xfrm>
                <a:off x="7944363" y="3507902"/>
                <a:ext cx="173681" cy="73902"/>
              </a:xfrm>
              <a:custGeom>
                <a:avLst/>
                <a:gdLst>
                  <a:gd name="csX0" fmla="*/ 612 w 173681"/>
                  <a:gd name="csY0" fmla="*/ 6997 h 73902"/>
                  <a:gd name="csX1" fmla="*/ 170967 w 173681"/>
                  <a:gd name="csY1" fmla="*/ 52586 h 73902"/>
                  <a:gd name="csX2" fmla="*/ 164737 w 173681"/>
                  <a:gd name="csY2" fmla="*/ 37562 h 73902"/>
                  <a:gd name="csX3" fmla="*/ 76460 w 173681"/>
                  <a:gd name="csY3" fmla="*/ 43012 h 73902"/>
                  <a:gd name="csX4" fmla="*/ 7044 w 173681"/>
                  <a:gd name="csY4" fmla="*/ 538 h 73902"/>
                  <a:gd name="csX5" fmla="*/ 584 w 173681"/>
                  <a:gd name="csY5" fmla="*/ 6997 h 73902"/>
                  <a:gd name="csX6" fmla="*/ 584 w 173681"/>
                  <a:gd name="csY6" fmla="*/ 6997 h 73902"/>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73681" h="73902">
                    <a:moveTo>
                      <a:pt x="612" y="6997"/>
                    </a:moveTo>
                    <a:cubicBezTo>
                      <a:pt x="29279" y="63860"/>
                      <a:pt x="118537" y="98664"/>
                      <a:pt x="170967" y="52586"/>
                    </a:cubicBezTo>
                    <a:cubicBezTo>
                      <a:pt x="177167" y="47136"/>
                      <a:pt x="171745" y="38139"/>
                      <a:pt x="164737" y="37562"/>
                    </a:cubicBezTo>
                    <a:cubicBezTo>
                      <a:pt x="134196" y="35111"/>
                      <a:pt x="107866" y="52960"/>
                      <a:pt x="76460" y="43012"/>
                    </a:cubicBezTo>
                    <a:cubicBezTo>
                      <a:pt x="49957" y="34621"/>
                      <a:pt x="31528" y="12303"/>
                      <a:pt x="7044" y="538"/>
                    </a:cubicBezTo>
                    <a:cubicBezTo>
                      <a:pt x="2775" y="-1509"/>
                      <a:pt x="-1608" y="2643"/>
                      <a:pt x="584" y="6997"/>
                    </a:cubicBezTo>
                    <a:lnTo>
                      <a:pt x="584" y="6997"/>
                    </a:lnTo>
                    <a:close/>
                  </a:path>
                </a:pathLst>
              </a:custGeom>
              <a:grpFill/>
              <a:ln w="12700" cap="flat">
                <a:noFill/>
                <a:prstDash val="solid"/>
                <a:miter/>
              </a:ln>
            </p:spPr>
            <p:txBody>
              <a:bodyPr/>
              <a:lstStyle/>
              <a:p>
                <a:endParaRPr lang="en-US"/>
              </a:p>
            </p:txBody>
          </p:sp>
          <p:sp>
            <p:nvSpPr>
              <p:cNvPr id="244" name="Freeform 243">
                <a:extLst>
                  <a:ext uri="{FF2B5EF4-FFF2-40B4-BE49-F238E27FC236}">
                    <a16:creationId xmlns:a16="http://schemas.microsoft.com/office/drawing/2014/main" id="{3F63A3D1-495C-6F50-981C-8F908EE1B723}"/>
                  </a:ext>
                </a:extLst>
              </p:cNvPr>
              <p:cNvSpPr/>
              <p:nvPr/>
            </p:nvSpPr>
            <p:spPr>
              <a:xfrm>
                <a:off x="7722979" y="3560672"/>
                <a:ext cx="299181" cy="122401"/>
              </a:xfrm>
              <a:custGeom>
                <a:avLst/>
                <a:gdLst>
                  <a:gd name="csX0" fmla="*/ 49 w 299181"/>
                  <a:gd name="csY0" fmla="*/ 47596 h 122401"/>
                  <a:gd name="csX1" fmla="*/ 42212 w 299181"/>
                  <a:gd name="csY1" fmla="*/ 98144 h 122401"/>
                  <a:gd name="csX2" fmla="*/ 141535 w 299181"/>
                  <a:gd name="csY2" fmla="*/ 121847 h 122401"/>
                  <a:gd name="csX3" fmla="*/ 226929 w 299181"/>
                  <a:gd name="csY3" fmla="*/ 77902 h 122401"/>
                  <a:gd name="csX4" fmla="*/ 298681 w 299181"/>
                  <a:gd name="csY4" fmla="*/ 11812 h 122401"/>
                  <a:gd name="csX5" fmla="*/ 287087 w 299181"/>
                  <a:gd name="csY5" fmla="*/ 220 h 122401"/>
                  <a:gd name="csX6" fmla="*/ 230043 w 299181"/>
                  <a:gd name="csY6" fmla="*/ 40330 h 122401"/>
                  <a:gd name="csX7" fmla="*/ 163770 w 299181"/>
                  <a:gd name="csY7" fmla="*/ 86552 h 122401"/>
                  <a:gd name="csX8" fmla="*/ 71715 w 299181"/>
                  <a:gd name="csY8" fmla="*/ 84620 h 122401"/>
                  <a:gd name="csX9" fmla="*/ 4231 w 299181"/>
                  <a:gd name="csY9" fmla="*/ 45837 h 122401"/>
                  <a:gd name="csX10" fmla="*/ 49 w 299181"/>
                  <a:gd name="csY10" fmla="*/ 47596 h 122401"/>
                  <a:gd name="csX11" fmla="*/ 49 w 299181"/>
                  <a:gd name="csY11" fmla="*/ 47596 h 1224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99181" h="122401">
                    <a:moveTo>
                      <a:pt x="49" y="47596"/>
                    </a:moveTo>
                    <a:cubicBezTo>
                      <a:pt x="4980" y="73317"/>
                      <a:pt x="18737" y="86870"/>
                      <a:pt x="42212" y="98144"/>
                    </a:cubicBezTo>
                    <a:cubicBezTo>
                      <a:pt x="72003" y="112475"/>
                      <a:pt x="108139" y="125249"/>
                      <a:pt x="141535" y="121847"/>
                    </a:cubicBezTo>
                    <a:cubicBezTo>
                      <a:pt x="174152" y="118502"/>
                      <a:pt x="201233" y="96501"/>
                      <a:pt x="226929" y="77902"/>
                    </a:cubicBezTo>
                    <a:cubicBezTo>
                      <a:pt x="250721" y="60687"/>
                      <a:pt x="288645" y="40243"/>
                      <a:pt x="298681" y="11812"/>
                    </a:cubicBezTo>
                    <a:cubicBezTo>
                      <a:pt x="301219" y="4632"/>
                      <a:pt x="293605" y="-1222"/>
                      <a:pt x="287087" y="220"/>
                    </a:cubicBezTo>
                    <a:cubicBezTo>
                      <a:pt x="264737" y="5151"/>
                      <a:pt x="247779" y="26604"/>
                      <a:pt x="230043" y="40330"/>
                    </a:cubicBezTo>
                    <a:cubicBezTo>
                      <a:pt x="208991" y="56621"/>
                      <a:pt x="187101" y="73577"/>
                      <a:pt x="163770" y="86552"/>
                    </a:cubicBezTo>
                    <a:cubicBezTo>
                      <a:pt x="134123" y="103017"/>
                      <a:pt x="102112" y="93732"/>
                      <a:pt x="71715" y="84620"/>
                    </a:cubicBezTo>
                    <a:cubicBezTo>
                      <a:pt x="48701" y="77729"/>
                      <a:pt x="17381" y="68271"/>
                      <a:pt x="4231" y="45837"/>
                    </a:cubicBezTo>
                    <a:cubicBezTo>
                      <a:pt x="2875" y="43501"/>
                      <a:pt x="-441" y="45116"/>
                      <a:pt x="49" y="47596"/>
                    </a:cubicBezTo>
                    <a:lnTo>
                      <a:pt x="49" y="47596"/>
                    </a:lnTo>
                    <a:close/>
                  </a:path>
                </a:pathLst>
              </a:custGeom>
              <a:grpFill/>
              <a:ln w="12700" cap="flat">
                <a:noFill/>
                <a:prstDash val="solid"/>
                <a:miter/>
              </a:ln>
            </p:spPr>
            <p:txBody>
              <a:bodyPr/>
              <a:lstStyle/>
              <a:p>
                <a:endParaRPr lang="en-US"/>
              </a:p>
            </p:txBody>
          </p:sp>
          <p:sp>
            <p:nvSpPr>
              <p:cNvPr id="245" name="Freeform 244">
                <a:extLst>
                  <a:ext uri="{FF2B5EF4-FFF2-40B4-BE49-F238E27FC236}">
                    <a16:creationId xmlns:a16="http://schemas.microsoft.com/office/drawing/2014/main" id="{46E3FD3D-9B23-D353-F704-0B2B855ED81E}"/>
                  </a:ext>
                </a:extLst>
              </p:cNvPr>
              <p:cNvSpPr/>
              <p:nvPr/>
            </p:nvSpPr>
            <p:spPr>
              <a:xfrm>
                <a:off x="7022382" y="3649876"/>
                <a:ext cx="845708" cy="258872"/>
              </a:xfrm>
              <a:custGeom>
                <a:avLst/>
                <a:gdLst>
                  <a:gd name="csX0" fmla="*/ 2646 w 845708"/>
                  <a:gd name="csY0" fmla="*/ 202423 h 258872"/>
                  <a:gd name="csX1" fmla="*/ 270882 w 845708"/>
                  <a:gd name="csY1" fmla="*/ 240111 h 258872"/>
                  <a:gd name="csX2" fmla="*/ 478323 w 845708"/>
                  <a:gd name="csY2" fmla="*/ 236305 h 258872"/>
                  <a:gd name="csX3" fmla="*/ 613465 w 845708"/>
                  <a:gd name="csY3" fmla="*/ 100030 h 258872"/>
                  <a:gd name="csX4" fmla="*/ 827713 w 845708"/>
                  <a:gd name="csY4" fmla="*/ 37861 h 258872"/>
                  <a:gd name="csX5" fmla="*/ 827713 w 845708"/>
                  <a:gd name="csY5" fmla="*/ 145 h 258872"/>
                  <a:gd name="csX6" fmla="*/ 624106 w 845708"/>
                  <a:gd name="csY6" fmla="*/ 50318 h 258872"/>
                  <a:gd name="csX7" fmla="*/ 485735 w 845708"/>
                  <a:gd name="csY7" fmla="*/ 185295 h 258872"/>
                  <a:gd name="csX8" fmla="*/ 389065 w 845708"/>
                  <a:gd name="csY8" fmla="*/ 227798 h 258872"/>
                  <a:gd name="csX9" fmla="*/ 257760 w 845708"/>
                  <a:gd name="csY9" fmla="*/ 208709 h 258872"/>
                  <a:gd name="csX10" fmla="*/ 2704 w 845708"/>
                  <a:gd name="csY10" fmla="*/ 196801 h 258872"/>
                  <a:gd name="csX11" fmla="*/ 2704 w 845708"/>
                  <a:gd name="csY11" fmla="*/ 202394 h 258872"/>
                  <a:gd name="csX12" fmla="*/ 2704 w 845708"/>
                  <a:gd name="csY12" fmla="*/ 202394 h 2588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45708" h="258872">
                    <a:moveTo>
                      <a:pt x="2646" y="202423"/>
                    </a:moveTo>
                    <a:cubicBezTo>
                      <a:pt x="93548" y="205682"/>
                      <a:pt x="182056" y="222002"/>
                      <a:pt x="270882" y="240111"/>
                    </a:cubicBezTo>
                    <a:cubicBezTo>
                      <a:pt x="339144" y="254038"/>
                      <a:pt x="414271" y="276040"/>
                      <a:pt x="478323" y="236305"/>
                    </a:cubicBezTo>
                    <a:cubicBezTo>
                      <a:pt x="533724" y="201933"/>
                      <a:pt x="561640" y="138496"/>
                      <a:pt x="613465" y="100030"/>
                    </a:cubicBezTo>
                    <a:cubicBezTo>
                      <a:pt x="674431" y="54758"/>
                      <a:pt x="754547" y="45848"/>
                      <a:pt x="827713" y="37861"/>
                    </a:cubicBezTo>
                    <a:cubicBezTo>
                      <a:pt x="851620" y="35237"/>
                      <a:pt x="851793" y="-2624"/>
                      <a:pt x="827713" y="145"/>
                    </a:cubicBezTo>
                    <a:cubicBezTo>
                      <a:pt x="758267" y="8132"/>
                      <a:pt x="686659" y="16869"/>
                      <a:pt x="624106" y="50318"/>
                    </a:cubicBezTo>
                    <a:cubicBezTo>
                      <a:pt x="564207" y="82354"/>
                      <a:pt x="532888" y="139390"/>
                      <a:pt x="485735" y="185295"/>
                    </a:cubicBezTo>
                    <a:cubicBezTo>
                      <a:pt x="458424" y="211881"/>
                      <a:pt x="427768" y="227308"/>
                      <a:pt x="389065" y="227798"/>
                    </a:cubicBezTo>
                    <a:cubicBezTo>
                      <a:pt x="344941" y="228375"/>
                      <a:pt x="301048" y="215774"/>
                      <a:pt x="257760" y="208709"/>
                    </a:cubicBezTo>
                    <a:cubicBezTo>
                      <a:pt x="173549" y="194955"/>
                      <a:pt x="87694" y="187833"/>
                      <a:pt x="2704" y="196801"/>
                    </a:cubicBezTo>
                    <a:cubicBezTo>
                      <a:pt x="-814" y="197175"/>
                      <a:pt x="-987" y="202279"/>
                      <a:pt x="2704" y="202394"/>
                    </a:cubicBezTo>
                    <a:lnTo>
                      <a:pt x="2704" y="202394"/>
                    </a:lnTo>
                    <a:close/>
                  </a:path>
                </a:pathLst>
              </a:custGeom>
              <a:grpFill/>
              <a:ln w="12700" cap="flat">
                <a:noFill/>
                <a:prstDash val="solid"/>
                <a:miter/>
              </a:ln>
            </p:spPr>
            <p:txBody>
              <a:bodyPr/>
              <a:lstStyle/>
              <a:p>
                <a:endParaRPr lang="en-US"/>
              </a:p>
            </p:txBody>
          </p:sp>
          <p:sp>
            <p:nvSpPr>
              <p:cNvPr id="246" name="Freeform 245">
                <a:extLst>
                  <a:ext uri="{FF2B5EF4-FFF2-40B4-BE49-F238E27FC236}">
                    <a16:creationId xmlns:a16="http://schemas.microsoft.com/office/drawing/2014/main" id="{6CEE23AB-6E1E-9252-8E07-2D2923FC4A78}"/>
                  </a:ext>
                </a:extLst>
              </p:cNvPr>
              <p:cNvSpPr/>
              <p:nvPr/>
            </p:nvSpPr>
            <p:spPr>
              <a:xfrm>
                <a:off x="7107413" y="3754243"/>
                <a:ext cx="97968" cy="101512"/>
              </a:xfrm>
              <a:custGeom>
                <a:avLst/>
                <a:gdLst>
                  <a:gd name="csX0" fmla="*/ 154 w 97968"/>
                  <a:gd name="csY0" fmla="*/ 4630 h 101512"/>
                  <a:gd name="csX1" fmla="*/ 31791 w 97968"/>
                  <a:gd name="csY1" fmla="*/ 75219 h 101512"/>
                  <a:gd name="csX2" fmla="*/ 91805 w 97968"/>
                  <a:gd name="csY2" fmla="*/ 100219 h 101512"/>
                  <a:gd name="csX3" fmla="*/ 91805 w 97968"/>
                  <a:gd name="csY3" fmla="*/ 83495 h 101512"/>
                  <a:gd name="csX4" fmla="*/ 41135 w 97968"/>
                  <a:gd name="csY4" fmla="*/ 54256 h 101512"/>
                  <a:gd name="csX5" fmla="*/ 6902 w 97968"/>
                  <a:gd name="csY5" fmla="*/ 1804 h 101512"/>
                  <a:gd name="csX6" fmla="*/ 154 w 97968"/>
                  <a:gd name="csY6" fmla="*/ 4659 h 101512"/>
                  <a:gd name="csX7" fmla="*/ 154 w 97968"/>
                  <a:gd name="csY7" fmla="*/ 4659 h 1015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97968" h="101512">
                    <a:moveTo>
                      <a:pt x="154" y="4630"/>
                    </a:moveTo>
                    <a:cubicBezTo>
                      <a:pt x="7709" y="30726"/>
                      <a:pt x="12901" y="54400"/>
                      <a:pt x="31791" y="75219"/>
                    </a:cubicBezTo>
                    <a:cubicBezTo>
                      <a:pt x="45893" y="90732"/>
                      <a:pt x="70061" y="106130"/>
                      <a:pt x="91805" y="100219"/>
                    </a:cubicBezTo>
                    <a:cubicBezTo>
                      <a:pt x="100659" y="97797"/>
                      <a:pt x="99361" y="86436"/>
                      <a:pt x="91805" y="83495"/>
                    </a:cubicBezTo>
                    <a:cubicBezTo>
                      <a:pt x="71906" y="75738"/>
                      <a:pt x="55900" y="71240"/>
                      <a:pt x="41135" y="54256"/>
                    </a:cubicBezTo>
                    <a:cubicBezTo>
                      <a:pt x="27897" y="39031"/>
                      <a:pt x="16217" y="19625"/>
                      <a:pt x="6902" y="1804"/>
                    </a:cubicBezTo>
                    <a:cubicBezTo>
                      <a:pt x="4941" y="-1915"/>
                      <a:pt x="-1029" y="651"/>
                      <a:pt x="154" y="4659"/>
                    </a:cubicBezTo>
                    <a:lnTo>
                      <a:pt x="154" y="4659"/>
                    </a:lnTo>
                    <a:close/>
                  </a:path>
                </a:pathLst>
              </a:custGeom>
              <a:grpFill/>
              <a:ln w="12700" cap="flat">
                <a:noFill/>
                <a:prstDash val="solid"/>
                <a:miter/>
              </a:ln>
            </p:spPr>
            <p:txBody>
              <a:bodyPr/>
              <a:lstStyle/>
              <a:p>
                <a:endParaRPr lang="en-US"/>
              </a:p>
            </p:txBody>
          </p:sp>
          <p:sp>
            <p:nvSpPr>
              <p:cNvPr id="247" name="Freeform 246">
                <a:extLst>
                  <a:ext uri="{FF2B5EF4-FFF2-40B4-BE49-F238E27FC236}">
                    <a16:creationId xmlns:a16="http://schemas.microsoft.com/office/drawing/2014/main" id="{C9418687-3CC9-B490-3DF5-E0BA0374E706}"/>
                  </a:ext>
                </a:extLst>
              </p:cNvPr>
              <p:cNvSpPr/>
              <p:nvPr/>
            </p:nvSpPr>
            <p:spPr>
              <a:xfrm>
                <a:off x="7517195" y="3856217"/>
                <a:ext cx="69263" cy="206767"/>
              </a:xfrm>
              <a:custGeom>
                <a:avLst/>
                <a:gdLst>
                  <a:gd name="csX0" fmla="*/ 1073 w 69263"/>
                  <a:gd name="csY0" fmla="*/ 4186 h 206767"/>
                  <a:gd name="csX1" fmla="*/ 13272 w 69263"/>
                  <a:gd name="csY1" fmla="*/ 33771 h 206767"/>
                  <a:gd name="csX2" fmla="*/ 35421 w 69263"/>
                  <a:gd name="csY2" fmla="*/ 88760 h 206767"/>
                  <a:gd name="csX3" fmla="*/ 23539 w 69263"/>
                  <a:gd name="csY3" fmla="*/ 196574 h 206767"/>
                  <a:gd name="csX4" fmla="*/ 41823 w 69263"/>
                  <a:gd name="csY4" fmla="*/ 204158 h 206767"/>
                  <a:gd name="csX5" fmla="*/ 67750 w 69263"/>
                  <a:gd name="csY5" fmla="*/ 101187 h 206767"/>
                  <a:gd name="csX6" fmla="*/ 17281 w 69263"/>
                  <a:gd name="csY6" fmla="*/ 2888 h 206767"/>
                  <a:gd name="csX7" fmla="*/ 4563 w 69263"/>
                  <a:gd name="csY7" fmla="*/ 1245 h 206767"/>
                  <a:gd name="csX8" fmla="*/ 1015 w 69263"/>
                  <a:gd name="csY8" fmla="*/ 4186 h 206767"/>
                  <a:gd name="csX9" fmla="*/ 1015 w 69263"/>
                  <a:gd name="csY9" fmla="*/ 4186 h 2067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9263" h="206767">
                    <a:moveTo>
                      <a:pt x="1073" y="4186"/>
                    </a:moveTo>
                    <a:cubicBezTo>
                      <a:pt x="-3454" y="15980"/>
                      <a:pt x="7447" y="24198"/>
                      <a:pt x="13272" y="33771"/>
                    </a:cubicBezTo>
                    <a:cubicBezTo>
                      <a:pt x="23597" y="50726"/>
                      <a:pt x="31326" y="69325"/>
                      <a:pt x="35421" y="88760"/>
                    </a:cubicBezTo>
                    <a:cubicBezTo>
                      <a:pt x="43784" y="128523"/>
                      <a:pt x="28615" y="158570"/>
                      <a:pt x="23539" y="196574"/>
                    </a:cubicBezTo>
                    <a:cubicBezTo>
                      <a:pt x="22184" y="206724"/>
                      <a:pt x="35652" y="209377"/>
                      <a:pt x="41823" y="204158"/>
                    </a:cubicBezTo>
                    <a:cubicBezTo>
                      <a:pt x="69105" y="180974"/>
                      <a:pt x="71816" y="134146"/>
                      <a:pt x="67750" y="101187"/>
                    </a:cubicBezTo>
                    <a:cubicBezTo>
                      <a:pt x="63078" y="63269"/>
                      <a:pt x="47043" y="27543"/>
                      <a:pt x="17281" y="2888"/>
                    </a:cubicBezTo>
                    <a:cubicBezTo>
                      <a:pt x="13243" y="-457"/>
                      <a:pt x="9263" y="-745"/>
                      <a:pt x="4563" y="1245"/>
                    </a:cubicBezTo>
                    <a:cubicBezTo>
                      <a:pt x="2803" y="1995"/>
                      <a:pt x="1708" y="2369"/>
                      <a:pt x="1015" y="4186"/>
                    </a:cubicBezTo>
                    <a:lnTo>
                      <a:pt x="1015" y="4186"/>
                    </a:lnTo>
                    <a:close/>
                  </a:path>
                </a:pathLst>
              </a:custGeom>
              <a:grpFill/>
              <a:ln w="12700" cap="flat">
                <a:noFill/>
                <a:prstDash val="solid"/>
                <a:miter/>
              </a:ln>
            </p:spPr>
            <p:txBody>
              <a:bodyPr/>
              <a:lstStyle/>
              <a:p>
                <a:endParaRPr lang="en-US"/>
              </a:p>
            </p:txBody>
          </p:sp>
          <p:sp>
            <p:nvSpPr>
              <p:cNvPr id="248" name="Freeform 247">
                <a:extLst>
                  <a:ext uri="{FF2B5EF4-FFF2-40B4-BE49-F238E27FC236}">
                    <a16:creationId xmlns:a16="http://schemas.microsoft.com/office/drawing/2014/main" id="{C8D5C42D-6059-BAD9-225B-F6912E6037CF}"/>
                  </a:ext>
                </a:extLst>
              </p:cNvPr>
              <p:cNvSpPr/>
              <p:nvPr/>
            </p:nvSpPr>
            <p:spPr>
              <a:xfrm>
                <a:off x="7556329" y="3922265"/>
                <a:ext cx="217873" cy="61344"/>
              </a:xfrm>
              <a:custGeom>
                <a:avLst/>
                <a:gdLst>
                  <a:gd name="csX0" fmla="*/ 214601 w 217873"/>
                  <a:gd name="csY0" fmla="*/ 48633 h 61344"/>
                  <a:gd name="csX1" fmla="*/ 91832 w 217873"/>
                  <a:gd name="csY1" fmla="*/ 4545 h 61344"/>
                  <a:gd name="csX2" fmla="*/ 1161 w 217873"/>
                  <a:gd name="csY2" fmla="*/ 22624 h 61344"/>
                  <a:gd name="csX3" fmla="*/ 9524 w 217873"/>
                  <a:gd name="csY3" fmla="*/ 37186 h 61344"/>
                  <a:gd name="csX4" fmla="*/ 53504 w 217873"/>
                  <a:gd name="csY4" fmla="*/ 27555 h 61344"/>
                  <a:gd name="csX5" fmla="*/ 107665 w 217873"/>
                  <a:gd name="csY5" fmla="*/ 32515 h 61344"/>
                  <a:gd name="csX6" fmla="*/ 209381 w 217873"/>
                  <a:gd name="csY6" fmla="*/ 60975 h 61344"/>
                  <a:gd name="csX7" fmla="*/ 214572 w 217873"/>
                  <a:gd name="csY7" fmla="*/ 48633 h 61344"/>
                  <a:gd name="csX8" fmla="*/ 214572 w 217873"/>
                  <a:gd name="csY8" fmla="*/ 48633 h 613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17873" h="61344">
                    <a:moveTo>
                      <a:pt x="214601" y="48633"/>
                    </a:moveTo>
                    <a:cubicBezTo>
                      <a:pt x="175380" y="29054"/>
                      <a:pt x="134947" y="13397"/>
                      <a:pt x="91832" y="4545"/>
                    </a:cubicBezTo>
                    <a:cubicBezTo>
                      <a:pt x="64809" y="-1021"/>
                      <a:pt x="16619" y="-6903"/>
                      <a:pt x="1161" y="22624"/>
                    </a:cubicBezTo>
                    <a:cubicBezTo>
                      <a:pt x="-2127" y="28881"/>
                      <a:pt x="1853" y="37417"/>
                      <a:pt x="9524" y="37186"/>
                    </a:cubicBezTo>
                    <a:cubicBezTo>
                      <a:pt x="25040" y="36725"/>
                      <a:pt x="37787" y="28737"/>
                      <a:pt x="53504" y="27555"/>
                    </a:cubicBezTo>
                    <a:cubicBezTo>
                      <a:pt x="71731" y="26200"/>
                      <a:pt x="89842" y="28968"/>
                      <a:pt x="107665" y="32515"/>
                    </a:cubicBezTo>
                    <a:cubicBezTo>
                      <a:pt x="142070" y="39349"/>
                      <a:pt x="176360" y="49210"/>
                      <a:pt x="209381" y="60975"/>
                    </a:cubicBezTo>
                    <a:cubicBezTo>
                      <a:pt x="216562" y="63541"/>
                      <a:pt x="221436" y="52036"/>
                      <a:pt x="214572" y="48633"/>
                    </a:cubicBezTo>
                    <a:lnTo>
                      <a:pt x="214572" y="48633"/>
                    </a:lnTo>
                    <a:close/>
                  </a:path>
                </a:pathLst>
              </a:custGeom>
              <a:grpFill/>
              <a:ln w="12700" cap="flat">
                <a:noFill/>
                <a:prstDash val="solid"/>
                <a:miter/>
              </a:ln>
            </p:spPr>
            <p:txBody>
              <a:bodyPr/>
              <a:lstStyle/>
              <a:p>
                <a:endParaRPr lang="en-US"/>
              </a:p>
            </p:txBody>
          </p:sp>
          <p:sp>
            <p:nvSpPr>
              <p:cNvPr id="249" name="Freeform 248">
                <a:extLst>
                  <a:ext uri="{FF2B5EF4-FFF2-40B4-BE49-F238E27FC236}">
                    <a16:creationId xmlns:a16="http://schemas.microsoft.com/office/drawing/2014/main" id="{071C32A2-4427-3D72-CE8B-23E65E4293D3}"/>
                  </a:ext>
                </a:extLst>
              </p:cNvPr>
              <p:cNvSpPr/>
              <p:nvPr/>
            </p:nvSpPr>
            <p:spPr>
              <a:xfrm>
                <a:off x="7442435" y="3722933"/>
                <a:ext cx="713079" cy="480318"/>
              </a:xfrm>
              <a:custGeom>
                <a:avLst/>
                <a:gdLst>
                  <a:gd name="csX0" fmla="*/ 3158 w 713079"/>
                  <a:gd name="csY0" fmla="*/ 471640 h 480318"/>
                  <a:gd name="csX1" fmla="*/ 215791 w 713079"/>
                  <a:gd name="csY1" fmla="*/ 424725 h 480318"/>
                  <a:gd name="csX2" fmla="*/ 389923 w 713079"/>
                  <a:gd name="csY2" fmla="*/ 291247 h 480318"/>
                  <a:gd name="csX3" fmla="*/ 521430 w 713079"/>
                  <a:gd name="csY3" fmla="*/ 265122 h 480318"/>
                  <a:gd name="csX4" fmla="*/ 635115 w 713079"/>
                  <a:gd name="csY4" fmla="*/ 226253 h 480318"/>
                  <a:gd name="csX5" fmla="*/ 710271 w 713079"/>
                  <a:gd name="csY5" fmla="*/ 152608 h 480318"/>
                  <a:gd name="csX6" fmla="*/ 669290 w 713079"/>
                  <a:gd name="csY6" fmla="*/ 99609 h 480318"/>
                  <a:gd name="csX7" fmla="*/ 580955 w 713079"/>
                  <a:gd name="csY7" fmla="*/ 18726 h 480318"/>
                  <a:gd name="csX8" fmla="*/ 452850 w 713079"/>
                  <a:gd name="csY8" fmla="*/ 2088 h 480318"/>
                  <a:gd name="csX9" fmla="*/ 452850 w 713079"/>
                  <a:gd name="csY9" fmla="*/ 35220 h 480318"/>
                  <a:gd name="csX10" fmla="*/ 586175 w 713079"/>
                  <a:gd name="csY10" fmla="*/ 64055 h 480318"/>
                  <a:gd name="csX11" fmla="*/ 663234 w 713079"/>
                  <a:gd name="csY11" fmla="*/ 132740 h 480318"/>
                  <a:gd name="csX12" fmla="*/ 668136 w 713079"/>
                  <a:gd name="csY12" fmla="*/ 156212 h 480318"/>
                  <a:gd name="csX13" fmla="*/ 643479 w 713079"/>
                  <a:gd name="csY13" fmla="*/ 180491 h 480318"/>
                  <a:gd name="csX14" fmla="*/ 588482 w 713079"/>
                  <a:gd name="csY14" fmla="*/ 215007 h 480318"/>
                  <a:gd name="csX15" fmla="*/ 445006 w 713079"/>
                  <a:gd name="csY15" fmla="*/ 243006 h 480318"/>
                  <a:gd name="csX16" fmla="*/ 248696 w 713079"/>
                  <a:gd name="csY16" fmla="*/ 363710 h 480318"/>
                  <a:gd name="csX17" fmla="*/ 148566 w 713079"/>
                  <a:gd name="csY17" fmla="*/ 436403 h 480318"/>
                  <a:gd name="csX18" fmla="*/ 4340 w 713079"/>
                  <a:gd name="csY18" fmla="*/ 462932 h 480318"/>
                  <a:gd name="csX19" fmla="*/ 3158 w 713079"/>
                  <a:gd name="csY19" fmla="*/ 471698 h 480318"/>
                  <a:gd name="csX20" fmla="*/ 3158 w 713079"/>
                  <a:gd name="csY20" fmla="*/ 471698 h 4803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713079" h="480318">
                    <a:moveTo>
                      <a:pt x="3158" y="471640"/>
                    </a:moveTo>
                    <a:cubicBezTo>
                      <a:pt x="77102" y="494708"/>
                      <a:pt x="155401" y="469304"/>
                      <a:pt x="215791" y="424725"/>
                    </a:cubicBezTo>
                    <a:cubicBezTo>
                      <a:pt x="274190" y="381645"/>
                      <a:pt x="322352" y="320745"/>
                      <a:pt x="389923" y="291247"/>
                    </a:cubicBezTo>
                    <a:cubicBezTo>
                      <a:pt x="431913" y="272908"/>
                      <a:pt x="476700" y="271120"/>
                      <a:pt x="521430" y="265122"/>
                    </a:cubicBezTo>
                    <a:cubicBezTo>
                      <a:pt x="561921" y="259673"/>
                      <a:pt x="600306" y="248110"/>
                      <a:pt x="635115" y="226253"/>
                    </a:cubicBezTo>
                    <a:cubicBezTo>
                      <a:pt x="661878" y="209442"/>
                      <a:pt x="698158" y="182856"/>
                      <a:pt x="710271" y="152608"/>
                    </a:cubicBezTo>
                    <a:cubicBezTo>
                      <a:pt x="722845" y="121293"/>
                      <a:pt x="690343" y="111143"/>
                      <a:pt x="669290" y="99609"/>
                    </a:cubicBezTo>
                    <a:cubicBezTo>
                      <a:pt x="633760" y="80174"/>
                      <a:pt x="617379" y="38247"/>
                      <a:pt x="580955" y="18726"/>
                    </a:cubicBezTo>
                    <a:cubicBezTo>
                      <a:pt x="542281" y="-1978"/>
                      <a:pt x="495331" y="-1920"/>
                      <a:pt x="452850" y="2088"/>
                    </a:cubicBezTo>
                    <a:cubicBezTo>
                      <a:pt x="432028" y="4049"/>
                      <a:pt x="431134" y="35479"/>
                      <a:pt x="452850" y="35220"/>
                    </a:cubicBezTo>
                    <a:cubicBezTo>
                      <a:pt x="499080" y="34672"/>
                      <a:pt x="549578" y="30433"/>
                      <a:pt x="586175" y="64055"/>
                    </a:cubicBezTo>
                    <a:cubicBezTo>
                      <a:pt x="612476" y="88219"/>
                      <a:pt x="629491" y="117717"/>
                      <a:pt x="663234" y="132740"/>
                    </a:cubicBezTo>
                    <a:cubicBezTo>
                      <a:pt x="678663" y="139632"/>
                      <a:pt x="678201" y="142025"/>
                      <a:pt x="668136" y="156212"/>
                    </a:cubicBezTo>
                    <a:cubicBezTo>
                      <a:pt x="661734" y="165266"/>
                      <a:pt x="651871" y="173340"/>
                      <a:pt x="643479" y="180491"/>
                    </a:cubicBezTo>
                    <a:cubicBezTo>
                      <a:pt x="626982" y="194505"/>
                      <a:pt x="608237" y="206183"/>
                      <a:pt x="588482" y="215007"/>
                    </a:cubicBezTo>
                    <a:cubicBezTo>
                      <a:pt x="542944" y="235278"/>
                      <a:pt x="493341" y="235019"/>
                      <a:pt x="445006" y="243006"/>
                    </a:cubicBezTo>
                    <a:cubicBezTo>
                      <a:pt x="364285" y="256328"/>
                      <a:pt x="307240" y="310970"/>
                      <a:pt x="248696" y="363710"/>
                    </a:cubicBezTo>
                    <a:cubicBezTo>
                      <a:pt x="217954" y="391392"/>
                      <a:pt x="186086" y="418295"/>
                      <a:pt x="148566" y="436403"/>
                    </a:cubicBezTo>
                    <a:cubicBezTo>
                      <a:pt x="103548" y="458116"/>
                      <a:pt x="53656" y="462730"/>
                      <a:pt x="4340" y="462932"/>
                    </a:cubicBezTo>
                    <a:cubicBezTo>
                      <a:pt x="-764" y="462932"/>
                      <a:pt x="-1630" y="470198"/>
                      <a:pt x="3158" y="471698"/>
                    </a:cubicBezTo>
                    <a:lnTo>
                      <a:pt x="3158" y="471698"/>
                    </a:lnTo>
                    <a:close/>
                  </a:path>
                </a:pathLst>
              </a:custGeom>
              <a:grpFill/>
              <a:ln w="12700" cap="flat">
                <a:noFill/>
                <a:prstDash val="solid"/>
                <a:miter/>
              </a:ln>
            </p:spPr>
            <p:txBody>
              <a:bodyPr/>
              <a:lstStyle/>
              <a:p>
                <a:endParaRPr lang="en-US"/>
              </a:p>
            </p:txBody>
          </p:sp>
          <p:sp>
            <p:nvSpPr>
              <p:cNvPr id="250" name="Freeform 249">
                <a:extLst>
                  <a:ext uri="{FF2B5EF4-FFF2-40B4-BE49-F238E27FC236}">
                    <a16:creationId xmlns:a16="http://schemas.microsoft.com/office/drawing/2014/main" id="{9831ACAC-173D-6CA2-2FE3-55A7EC39467D}"/>
                  </a:ext>
                </a:extLst>
              </p:cNvPr>
              <p:cNvSpPr/>
              <p:nvPr/>
            </p:nvSpPr>
            <p:spPr>
              <a:xfrm>
                <a:off x="8014139" y="3659747"/>
                <a:ext cx="61822" cy="125235"/>
              </a:xfrm>
              <a:custGeom>
                <a:avLst/>
                <a:gdLst>
                  <a:gd name="csX0" fmla="*/ 57211 w 61822"/>
                  <a:gd name="csY0" fmla="*/ 1145 h 125235"/>
                  <a:gd name="csX1" fmla="*/ 54673 w 61822"/>
                  <a:gd name="csY1" fmla="*/ 367 h 125235"/>
                  <a:gd name="csX2" fmla="*/ 45184 w 61822"/>
                  <a:gd name="csY2" fmla="*/ 2875 h 125235"/>
                  <a:gd name="csX3" fmla="*/ 22055 w 61822"/>
                  <a:gd name="csY3" fmla="*/ 125050 h 125235"/>
                  <a:gd name="csX4" fmla="*/ 31544 w 61822"/>
                  <a:gd name="csY4" fmla="*/ 112708 h 125235"/>
                  <a:gd name="csX5" fmla="*/ 60469 w 61822"/>
                  <a:gd name="csY5" fmla="*/ 14698 h 125235"/>
                  <a:gd name="csX6" fmla="*/ 60469 w 61822"/>
                  <a:gd name="csY6" fmla="*/ 4865 h 125235"/>
                  <a:gd name="csX7" fmla="*/ 57182 w 61822"/>
                  <a:gd name="csY7" fmla="*/ 1174 h 125235"/>
                  <a:gd name="csX8" fmla="*/ 57182 w 61822"/>
                  <a:gd name="csY8" fmla="*/ 1174 h 1252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1822" h="125235">
                    <a:moveTo>
                      <a:pt x="57211" y="1145"/>
                    </a:moveTo>
                    <a:cubicBezTo>
                      <a:pt x="56374" y="886"/>
                      <a:pt x="55538" y="626"/>
                      <a:pt x="54673" y="367"/>
                    </a:cubicBezTo>
                    <a:cubicBezTo>
                      <a:pt x="51616" y="-585"/>
                      <a:pt x="47319" y="338"/>
                      <a:pt x="45184" y="2875"/>
                    </a:cubicBezTo>
                    <a:cubicBezTo>
                      <a:pt x="28371" y="23089"/>
                      <a:pt x="-32076" y="113602"/>
                      <a:pt x="22055" y="125050"/>
                    </a:cubicBezTo>
                    <a:cubicBezTo>
                      <a:pt x="28890" y="126492"/>
                      <a:pt x="35639" y="119254"/>
                      <a:pt x="31544" y="112708"/>
                    </a:cubicBezTo>
                    <a:cubicBezTo>
                      <a:pt x="13807" y="84219"/>
                      <a:pt x="47405" y="40794"/>
                      <a:pt x="60469" y="14698"/>
                    </a:cubicBezTo>
                    <a:cubicBezTo>
                      <a:pt x="61911" y="11814"/>
                      <a:pt x="62604" y="7691"/>
                      <a:pt x="60469" y="4865"/>
                    </a:cubicBezTo>
                    <a:cubicBezTo>
                      <a:pt x="59950" y="4173"/>
                      <a:pt x="58595" y="1607"/>
                      <a:pt x="57182" y="1174"/>
                    </a:cubicBezTo>
                    <a:lnTo>
                      <a:pt x="57182" y="1174"/>
                    </a:lnTo>
                    <a:close/>
                  </a:path>
                </a:pathLst>
              </a:custGeom>
              <a:grpFill/>
              <a:ln w="12700" cap="flat">
                <a:noFill/>
                <a:prstDash val="solid"/>
                <a:miter/>
              </a:ln>
            </p:spPr>
            <p:txBody>
              <a:bodyPr/>
              <a:lstStyle/>
              <a:p>
                <a:endParaRPr lang="en-US"/>
              </a:p>
            </p:txBody>
          </p:sp>
          <p:sp>
            <p:nvSpPr>
              <p:cNvPr id="251" name="Freeform 250">
                <a:extLst>
                  <a:ext uri="{FF2B5EF4-FFF2-40B4-BE49-F238E27FC236}">
                    <a16:creationId xmlns:a16="http://schemas.microsoft.com/office/drawing/2014/main" id="{D6E05B70-FEF7-BDD0-C1A4-03D4BF9B7916}"/>
                  </a:ext>
                </a:extLst>
              </p:cNvPr>
              <p:cNvSpPr/>
              <p:nvPr/>
            </p:nvSpPr>
            <p:spPr>
              <a:xfrm>
                <a:off x="8331090" y="3970327"/>
                <a:ext cx="371965" cy="209628"/>
              </a:xfrm>
              <a:custGeom>
                <a:avLst/>
                <a:gdLst>
                  <a:gd name="csX0" fmla="*/ 369881 w 371965"/>
                  <a:gd name="csY0" fmla="*/ 1235 h 209628"/>
                  <a:gd name="csX1" fmla="*/ 309318 w 371965"/>
                  <a:gd name="csY1" fmla="*/ 11472 h 209628"/>
                  <a:gd name="csX2" fmla="*/ 233817 w 371965"/>
                  <a:gd name="csY2" fmla="*/ 20468 h 209628"/>
                  <a:gd name="csX3" fmla="*/ 122410 w 371965"/>
                  <a:gd name="csY3" fmla="*/ 43450 h 209628"/>
                  <a:gd name="csX4" fmla="*/ 62453 w 371965"/>
                  <a:gd name="csY4" fmla="*/ 114903 h 209628"/>
                  <a:gd name="csX5" fmla="*/ 1516 w 371965"/>
                  <a:gd name="csY5" fmla="*/ 194834 h 209628"/>
                  <a:gd name="csX6" fmla="*/ 12590 w 371965"/>
                  <a:gd name="csY6" fmla="*/ 209252 h 209628"/>
                  <a:gd name="csX7" fmla="*/ 135129 w 371965"/>
                  <a:gd name="csY7" fmla="*/ 70440 h 209628"/>
                  <a:gd name="csX8" fmla="*/ 263608 w 371965"/>
                  <a:gd name="csY8" fmla="*/ 46160 h 209628"/>
                  <a:gd name="csX9" fmla="*/ 371583 w 371965"/>
                  <a:gd name="csY9" fmla="*/ 5532 h 209628"/>
                  <a:gd name="csX10" fmla="*/ 369824 w 371965"/>
                  <a:gd name="csY10" fmla="*/ 1235 h 209628"/>
                  <a:gd name="csX11" fmla="*/ 369824 w 371965"/>
                  <a:gd name="csY11" fmla="*/ 1235 h 2096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71965" h="209628">
                    <a:moveTo>
                      <a:pt x="369881" y="1235"/>
                    </a:moveTo>
                    <a:cubicBezTo>
                      <a:pt x="350039" y="-3609"/>
                      <a:pt x="328785" y="7060"/>
                      <a:pt x="309318" y="11472"/>
                    </a:cubicBezTo>
                    <a:cubicBezTo>
                      <a:pt x="284574" y="17094"/>
                      <a:pt x="259195" y="19949"/>
                      <a:pt x="233817" y="20468"/>
                    </a:cubicBezTo>
                    <a:cubicBezTo>
                      <a:pt x="194134" y="21275"/>
                      <a:pt x="156066" y="19084"/>
                      <a:pt x="122410" y="43450"/>
                    </a:cubicBezTo>
                    <a:cubicBezTo>
                      <a:pt x="96916" y="61904"/>
                      <a:pt x="79411" y="88952"/>
                      <a:pt x="62453" y="114903"/>
                    </a:cubicBezTo>
                    <a:cubicBezTo>
                      <a:pt x="43938" y="143306"/>
                      <a:pt x="20982" y="167383"/>
                      <a:pt x="1516" y="194834"/>
                    </a:cubicBezTo>
                    <a:cubicBezTo>
                      <a:pt x="-3474" y="201899"/>
                      <a:pt x="4803" y="211674"/>
                      <a:pt x="12590" y="209252"/>
                    </a:cubicBezTo>
                    <a:cubicBezTo>
                      <a:pt x="72143" y="190826"/>
                      <a:pt x="89389" y="107522"/>
                      <a:pt x="135129" y="70440"/>
                    </a:cubicBezTo>
                    <a:cubicBezTo>
                      <a:pt x="171668" y="40826"/>
                      <a:pt x="220060" y="51091"/>
                      <a:pt x="263608" y="46160"/>
                    </a:cubicBezTo>
                    <a:cubicBezTo>
                      <a:pt x="294466" y="42671"/>
                      <a:pt x="354510" y="35405"/>
                      <a:pt x="371583" y="5532"/>
                    </a:cubicBezTo>
                    <a:cubicBezTo>
                      <a:pt x="372505" y="3917"/>
                      <a:pt x="371698" y="1668"/>
                      <a:pt x="369824" y="1235"/>
                    </a:cubicBezTo>
                    <a:lnTo>
                      <a:pt x="369824" y="1235"/>
                    </a:lnTo>
                    <a:close/>
                  </a:path>
                </a:pathLst>
              </a:custGeom>
              <a:grpFill/>
              <a:ln w="12700" cap="flat">
                <a:noFill/>
                <a:prstDash val="solid"/>
                <a:miter/>
              </a:ln>
            </p:spPr>
            <p:txBody>
              <a:bodyPr/>
              <a:lstStyle/>
              <a:p>
                <a:endParaRPr lang="en-US"/>
              </a:p>
            </p:txBody>
          </p:sp>
          <p:sp>
            <p:nvSpPr>
              <p:cNvPr id="252" name="Freeform 251">
                <a:extLst>
                  <a:ext uri="{FF2B5EF4-FFF2-40B4-BE49-F238E27FC236}">
                    <a16:creationId xmlns:a16="http://schemas.microsoft.com/office/drawing/2014/main" id="{20439939-057E-03FA-8FE0-0262422AE3E1}"/>
                  </a:ext>
                </a:extLst>
              </p:cNvPr>
              <p:cNvSpPr/>
              <p:nvPr/>
            </p:nvSpPr>
            <p:spPr>
              <a:xfrm>
                <a:off x="8100824" y="3847846"/>
                <a:ext cx="332851" cy="204448"/>
              </a:xfrm>
              <a:custGeom>
                <a:avLst/>
                <a:gdLst>
                  <a:gd name="csX0" fmla="*/ 326894 w 332851"/>
                  <a:gd name="csY0" fmla="*/ 189172 h 204448"/>
                  <a:gd name="csX1" fmla="*/ 293065 w 332851"/>
                  <a:gd name="csY1" fmla="*/ 155060 h 204448"/>
                  <a:gd name="csX2" fmla="*/ 253699 w 332851"/>
                  <a:gd name="csY2" fmla="*/ 105435 h 204448"/>
                  <a:gd name="csX3" fmla="*/ 196424 w 332851"/>
                  <a:gd name="csY3" fmla="*/ 31819 h 204448"/>
                  <a:gd name="csX4" fmla="*/ 119741 w 332851"/>
                  <a:gd name="csY4" fmla="*/ 9962 h 204448"/>
                  <a:gd name="csX5" fmla="*/ 14592 w 332851"/>
                  <a:gd name="csY5" fmla="*/ 792 h 204448"/>
                  <a:gd name="csX6" fmla="*/ 10670 w 332851"/>
                  <a:gd name="csY6" fmla="*/ 29829 h 204448"/>
                  <a:gd name="csX7" fmla="*/ 121038 w 332851"/>
                  <a:gd name="csY7" fmla="*/ 43208 h 204448"/>
                  <a:gd name="csX8" fmla="*/ 171882 w 332851"/>
                  <a:gd name="csY8" fmla="*/ 54425 h 204448"/>
                  <a:gd name="csX9" fmla="*/ 209979 w 332851"/>
                  <a:gd name="csY9" fmla="*/ 93987 h 204448"/>
                  <a:gd name="csX10" fmla="*/ 282741 w 332851"/>
                  <a:gd name="csY10" fmla="*/ 179887 h 204448"/>
                  <a:gd name="csX11" fmla="*/ 329980 w 332851"/>
                  <a:gd name="csY11" fmla="*/ 200620 h 204448"/>
                  <a:gd name="csX12" fmla="*/ 326894 w 332851"/>
                  <a:gd name="csY12" fmla="*/ 189230 h 204448"/>
                  <a:gd name="csX13" fmla="*/ 326894 w 332851"/>
                  <a:gd name="csY13" fmla="*/ 189230 h 2044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32851" h="204448">
                    <a:moveTo>
                      <a:pt x="326894" y="189172"/>
                    </a:moveTo>
                    <a:cubicBezTo>
                      <a:pt x="313339" y="189172"/>
                      <a:pt x="300419" y="164201"/>
                      <a:pt x="293065" y="155060"/>
                    </a:cubicBezTo>
                    <a:cubicBezTo>
                      <a:pt x="279799" y="138624"/>
                      <a:pt x="266475" y="122275"/>
                      <a:pt x="253699" y="105435"/>
                    </a:cubicBezTo>
                    <a:cubicBezTo>
                      <a:pt x="235848" y="81877"/>
                      <a:pt x="220275" y="49869"/>
                      <a:pt x="196424" y="31819"/>
                    </a:cubicBezTo>
                    <a:cubicBezTo>
                      <a:pt x="175516" y="15988"/>
                      <a:pt x="144745" y="13970"/>
                      <a:pt x="119741" y="9962"/>
                    </a:cubicBezTo>
                    <a:cubicBezTo>
                      <a:pt x="85768" y="4512"/>
                      <a:pt x="48969" y="-2351"/>
                      <a:pt x="14592" y="792"/>
                    </a:cubicBezTo>
                    <a:cubicBezTo>
                      <a:pt x="-779" y="2205"/>
                      <a:pt x="-6893" y="26311"/>
                      <a:pt x="10670" y="29829"/>
                    </a:cubicBezTo>
                    <a:cubicBezTo>
                      <a:pt x="46835" y="37095"/>
                      <a:pt x="84528" y="37355"/>
                      <a:pt x="121038" y="43208"/>
                    </a:cubicBezTo>
                    <a:cubicBezTo>
                      <a:pt x="137535" y="45861"/>
                      <a:pt x="156626" y="47217"/>
                      <a:pt x="171882" y="54425"/>
                    </a:cubicBezTo>
                    <a:cubicBezTo>
                      <a:pt x="188465" y="62269"/>
                      <a:pt x="198876" y="79916"/>
                      <a:pt x="209979" y="93987"/>
                    </a:cubicBezTo>
                    <a:cubicBezTo>
                      <a:pt x="233195" y="123399"/>
                      <a:pt x="256901" y="152696"/>
                      <a:pt x="282741" y="179887"/>
                    </a:cubicBezTo>
                    <a:cubicBezTo>
                      <a:pt x="294940" y="192719"/>
                      <a:pt x="310975" y="212932"/>
                      <a:pt x="329980" y="200620"/>
                    </a:cubicBezTo>
                    <a:cubicBezTo>
                      <a:pt x="334969" y="197390"/>
                      <a:pt x="333152" y="189230"/>
                      <a:pt x="326894" y="189230"/>
                    </a:cubicBezTo>
                    <a:lnTo>
                      <a:pt x="326894" y="189230"/>
                    </a:lnTo>
                    <a:close/>
                  </a:path>
                </a:pathLst>
              </a:custGeom>
              <a:grpFill/>
              <a:ln w="12700" cap="flat">
                <a:noFill/>
                <a:prstDash val="solid"/>
                <a:miter/>
              </a:ln>
            </p:spPr>
            <p:txBody>
              <a:bodyPr/>
              <a:lstStyle/>
              <a:p>
                <a:endParaRPr lang="en-US"/>
              </a:p>
            </p:txBody>
          </p:sp>
          <p:sp>
            <p:nvSpPr>
              <p:cNvPr id="253" name="Freeform 252">
                <a:extLst>
                  <a:ext uri="{FF2B5EF4-FFF2-40B4-BE49-F238E27FC236}">
                    <a16:creationId xmlns:a16="http://schemas.microsoft.com/office/drawing/2014/main" id="{6ECC06AF-0709-BCA5-8F61-B0EA1B2FCDAE}"/>
                  </a:ext>
                </a:extLst>
              </p:cNvPr>
              <p:cNvSpPr/>
              <p:nvPr/>
            </p:nvSpPr>
            <p:spPr>
              <a:xfrm>
                <a:off x="8425224" y="3735171"/>
                <a:ext cx="259" cy="259"/>
              </a:xfrm>
              <a:custGeom>
                <a:avLst/>
                <a:gdLst>
                  <a:gd name="csX0" fmla="*/ 130 w 259"/>
                  <a:gd name="csY0" fmla="*/ 260 h 259"/>
                  <a:gd name="csX1" fmla="*/ 130 w 259"/>
                  <a:gd name="csY1" fmla="*/ 0 h 259"/>
                  <a:gd name="csX2" fmla="*/ 130 w 259"/>
                  <a:gd name="csY2" fmla="*/ 260 h 259"/>
                  <a:gd name="csX3" fmla="*/ 130 w 259"/>
                  <a:gd name="csY3" fmla="*/ 260 h 259"/>
                </a:gdLst>
                <a:ahLst/>
                <a:cxnLst>
                  <a:cxn ang="0">
                    <a:pos x="csX0" y="csY0"/>
                  </a:cxn>
                  <a:cxn ang="0">
                    <a:pos x="csX1" y="csY1"/>
                  </a:cxn>
                  <a:cxn ang="0">
                    <a:pos x="csX2" y="csY2"/>
                  </a:cxn>
                  <a:cxn ang="0">
                    <a:pos x="csX3" y="csY3"/>
                  </a:cxn>
                </a:cxnLst>
                <a:rect l="l" t="t" r="r" b="b"/>
                <a:pathLst>
                  <a:path w="259" h="259">
                    <a:moveTo>
                      <a:pt x="130" y="260"/>
                    </a:moveTo>
                    <a:cubicBezTo>
                      <a:pt x="303" y="260"/>
                      <a:pt x="303" y="0"/>
                      <a:pt x="130" y="0"/>
                    </a:cubicBezTo>
                    <a:cubicBezTo>
                      <a:pt x="-43" y="0"/>
                      <a:pt x="-43" y="260"/>
                      <a:pt x="130" y="260"/>
                    </a:cubicBezTo>
                    <a:lnTo>
                      <a:pt x="130" y="260"/>
                    </a:lnTo>
                    <a:close/>
                  </a:path>
                </a:pathLst>
              </a:custGeom>
              <a:grpFill/>
              <a:ln w="12700" cap="flat">
                <a:noFill/>
                <a:prstDash val="solid"/>
                <a:miter/>
              </a:ln>
            </p:spPr>
            <p:txBody>
              <a:bodyPr/>
              <a:lstStyle/>
              <a:p>
                <a:endParaRPr lang="en-US"/>
              </a:p>
            </p:txBody>
          </p:sp>
          <p:sp>
            <p:nvSpPr>
              <p:cNvPr id="254" name="Freeform 253">
                <a:extLst>
                  <a:ext uri="{FF2B5EF4-FFF2-40B4-BE49-F238E27FC236}">
                    <a16:creationId xmlns:a16="http://schemas.microsoft.com/office/drawing/2014/main" id="{016FA52F-78DC-C661-68AD-F4EAA1605EE8}"/>
                  </a:ext>
                </a:extLst>
              </p:cNvPr>
              <p:cNvSpPr/>
              <p:nvPr/>
            </p:nvSpPr>
            <p:spPr>
              <a:xfrm>
                <a:off x="8265644" y="3654711"/>
                <a:ext cx="45647" cy="144596"/>
              </a:xfrm>
              <a:custGeom>
                <a:avLst/>
                <a:gdLst>
                  <a:gd name="csX0" fmla="*/ 1468 w 45647"/>
                  <a:gd name="csY0" fmla="*/ 11026 h 144596"/>
                  <a:gd name="csX1" fmla="*/ 17474 w 45647"/>
                  <a:gd name="csY1" fmla="*/ 76251 h 144596"/>
                  <a:gd name="csX2" fmla="*/ 21598 w 45647"/>
                  <a:gd name="csY2" fmla="*/ 137497 h 144596"/>
                  <a:gd name="csX3" fmla="*/ 39536 w 45647"/>
                  <a:gd name="csY3" fmla="*/ 139832 h 144596"/>
                  <a:gd name="csX4" fmla="*/ 2535 w 45647"/>
                  <a:gd name="csY4" fmla="*/ 2807 h 144596"/>
                  <a:gd name="csX5" fmla="*/ 1468 w 45647"/>
                  <a:gd name="csY5" fmla="*/ 11026 h 144596"/>
                  <a:gd name="csX6" fmla="*/ 1468 w 45647"/>
                  <a:gd name="csY6" fmla="*/ 11026 h 14459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45647" h="144596">
                    <a:moveTo>
                      <a:pt x="1468" y="11026"/>
                    </a:moveTo>
                    <a:cubicBezTo>
                      <a:pt x="15369" y="26366"/>
                      <a:pt x="16118" y="56787"/>
                      <a:pt x="17474" y="76251"/>
                    </a:cubicBezTo>
                    <a:cubicBezTo>
                      <a:pt x="18887" y="96608"/>
                      <a:pt x="15715" y="117802"/>
                      <a:pt x="21598" y="137497"/>
                    </a:cubicBezTo>
                    <a:cubicBezTo>
                      <a:pt x="23905" y="145282"/>
                      <a:pt x="35470" y="147531"/>
                      <a:pt x="39536" y="139832"/>
                    </a:cubicBezTo>
                    <a:cubicBezTo>
                      <a:pt x="51418" y="117456"/>
                      <a:pt x="49341" y="-21328"/>
                      <a:pt x="2535" y="2807"/>
                    </a:cubicBezTo>
                    <a:cubicBezTo>
                      <a:pt x="-608" y="4422"/>
                      <a:pt x="-666" y="8661"/>
                      <a:pt x="1468" y="11026"/>
                    </a:cubicBezTo>
                    <a:lnTo>
                      <a:pt x="1468" y="11026"/>
                    </a:lnTo>
                    <a:close/>
                  </a:path>
                </a:pathLst>
              </a:custGeom>
              <a:grpFill/>
              <a:ln w="12700" cap="flat">
                <a:noFill/>
                <a:prstDash val="solid"/>
                <a:miter/>
              </a:ln>
            </p:spPr>
            <p:txBody>
              <a:bodyPr/>
              <a:lstStyle/>
              <a:p>
                <a:endParaRPr lang="en-US"/>
              </a:p>
            </p:txBody>
          </p:sp>
          <p:sp>
            <p:nvSpPr>
              <p:cNvPr id="255" name="Freeform 254">
                <a:extLst>
                  <a:ext uri="{FF2B5EF4-FFF2-40B4-BE49-F238E27FC236}">
                    <a16:creationId xmlns:a16="http://schemas.microsoft.com/office/drawing/2014/main" id="{97098FAA-0003-9721-0AEE-76BD9CBB84C6}"/>
                  </a:ext>
                </a:extLst>
              </p:cNvPr>
              <p:cNvSpPr/>
              <p:nvPr/>
            </p:nvSpPr>
            <p:spPr>
              <a:xfrm>
                <a:off x="8459548" y="3779103"/>
                <a:ext cx="103069" cy="157896"/>
              </a:xfrm>
              <a:custGeom>
                <a:avLst/>
                <a:gdLst>
                  <a:gd name="csX0" fmla="*/ 4710 w 103069"/>
                  <a:gd name="csY0" fmla="*/ 16421 h 157896"/>
                  <a:gd name="csX1" fmla="*/ 67031 w 103069"/>
                  <a:gd name="csY1" fmla="*/ 71265 h 157896"/>
                  <a:gd name="csX2" fmla="*/ 43008 w 103069"/>
                  <a:gd name="csY2" fmla="*/ 142488 h 157896"/>
                  <a:gd name="csX3" fmla="*/ 57745 w 103069"/>
                  <a:gd name="csY3" fmla="*/ 157223 h 157896"/>
                  <a:gd name="csX4" fmla="*/ 100226 w 103069"/>
                  <a:gd name="csY4" fmla="*/ 68382 h 157896"/>
                  <a:gd name="csX5" fmla="*/ 11602 w 103069"/>
                  <a:gd name="csY5" fmla="*/ 100 h 157896"/>
                  <a:gd name="csX6" fmla="*/ 4738 w 103069"/>
                  <a:gd name="csY6" fmla="*/ 16392 h 157896"/>
                  <a:gd name="csX7" fmla="*/ 4738 w 103069"/>
                  <a:gd name="csY7" fmla="*/ 16392 h 1578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03069" h="157896">
                    <a:moveTo>
                      <a:pt x="4710" y="16421"/>
                    </a:moveTo>
                    <a:cubicBezTo>
                      <a:pt x="27752" y="26167"/>
                      <a:pt x="57543" y="46957"/>
                      <a:pt x="67031" y="71265"/>
                    </a:cubicBezTo>
                    <a:cubicBezTo>
                      <a:pt x="78827" y="101427"/>
                      <a:pt x="50766" y="116652"/>
                      <a:pt x="43008" y="142488"/>
                    </a:cubicBezTo>
                    <a:cubicBezTo>
                      <a:pt x="40557" y="150620"/>
                      <a:pt x="49093" y="160596"/>
                      <a:pt x="57745" y="157223"/>
                    </a:cubicBezTo>
                    <a:cubicBezTo>
                      <a:pt x="89872" y="144708"/>
                      <a:pt x="111012" y="101571"/>
                      <a:pt x="100226" y="68382"/>
                    </a:cubicBezTo>
                    <a:cubicBezTo>
                      <a:pt x="88661" y="32770"/>
                      <a:pt x="46988" y="5607"/>
                      <a:pt x="11602" y="100"/>
                    </a:cubicBezTo>
                    <a:cubicBezTo>
                      <a:pt x="2633" y="-1284"/>
                      <a:pt x="-5442" y="12095"/>
                      <a:pt x="4738" y="16392"/>
                    </a:cubicBezTo>
                    <a:lnTo>
                      <a:pt x="4738" y="16392"/>
                    </a:lnTo>
                    <a:close/>
                  </a:path>
                </a:pathLst>
              </a:custGeom>
              <a:grpFill/>
              <a:ln w="12700" cap="flat">
                <a:noFill/>
                <a:prstDash val="solid"/>
                <a:miter/>
              </a:ln>
            </p:spPr>
            <p:txBody>
              <a:bodyPr/>
              <a:lstStyle/>
              <a:p>
                <a:endParaRPr lang="en-US"/>
              </a:p>
            </p:txBody>
          </p:sp>
          <p:sp>
            <p:nvSpPr>
              <p:cNvPr id="256" name="Freeform 255">
                <a:extLst>
                  <a:ext uri="{FF2B5EF4-FFF2-40B4-BE49-F238E27FC236}">
                    <a16:creationId xmlns:a16="http://schemas.microsoft.com/office/drawing/2014/main" id="{B033DA6D-7AA3-C76E-B55F-FC74E0E8C9A7}"/>
                  </a:ext>
                </a:extLst>
              </p:cNvPr>
              <p:cNvSpPr/>
              <p:nvPr/>
            </p:nvSpPr>
            <p:spPr>
              <a:xfrm>
                <a:off x="8520570" y="3798457"/>
                <a:ext cx="201823" cy="101969"/>
              </a:xfrm>
              <a:custGeom>
                <a:avLst/>
                <a:gdLst>
                  <a:gd name="csX0" fmla="*/ 195686 w 201823"/>
                  <a:gd name="csY0" fmla="*/ 526 h 101969"/>
                  <a:gd name="csX1" fmla="*/ 54575 w 201823"/>
                  <a:gd name="csY1" fmla="*/ 23248 h 101969"/>
                  <a:gd name="csX2" fmla="*/ 790 w 201823"/>
                  <a:gd name="csY2" fmla="*/ 94616 h 101969"/>
                  <a:gd name="csX3" fmla="*/ 19420 w 201823"/>
                  <a:gd name="csY3" fmla="*/ 97038 h 101969"/>
                  <a:gd name="csX4" fmla="*/ 39953 w 201823"/>
                  <a:gd name="csY4" fmla="*/ 61830 h 101969"/>
                  <a:gd name="csX5" fmla="*/ 92758 w 201823"/>
                  <a:gd name="csY5" fmla="*/ 36887 h 101969"/>
                  <a:gd name="csX6" fmla="*/ 197330 w 201823"/>
                  <a:gd name="csY6" fmla="*/ 12781 h 101969"/>
                  <a:gd name="csX7" fmla="*/ 195657 w 201823"/>
                  <a:gd name="csY7" fmla="*/ 526 h 101969"/>
                  <a:gd name="csX8" fmla="*/ 195657 w 201823"/>
                  <a:gd name="csY8" fmla="*/ 526 h 1019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01823" h="101969">
                    <a:moveTo>
                      <a:pt x="195686" y="526"/>
                    </a:moveTo>
                    <a:cubicBezTo>
                      <a:pt x="148505" y="-2011"/>
                      <a:pt x="98295" y="4477"/>
                      <a:pt x="54575" y="23248"/>
                    </a:cubicBezTo>
                    <a:cubicBezTo>
                      <a:pt x="26370" y="35359"/>
                      <a:pt x="-5440" y="60446"/>
                      <a:pt x="790" y="94616"/>
                    </a:cubicBezTo>
                    <a:cubicBezTo>
                      <a:pt x="2318" y="103035"/>
                      <a:pt x="15728" y="104737"/>
                      <a:pt x="19420" y="97038"/>
                    </a:cubicBezTo>
                    <a:cubicBezTo>
                      <a:pt x="25447" y="84552"/>
                      <a:pt x="29658" y="71663"/>
                      <a:pt x="39953" y="61830"/>
                    </a:cubicBezTo>
                    <a:cubicBezTo>
                      <a:pt x="54171" y="48220"/>
                      <a:pt x="74359" y="42280"/>
                      <a:pt x="92758" y="36887"/>
                    </a:cubicBezTo>
                    <a:cubicBezTo>
                      <a:pt x="127048" y="26795"/>
                      <a:pt x="162290" y="19644"/>
                      <a:pt x="197330" y="12781"/>
                    </a:cubicBezTo>
                    <a:cubicBezTo>
                      <a:pt x="204540" y="11368"/>
                      <a:pt x="202406" y="872"/>
                      <a:pt x="195657" y="526"/>
                    </a:cubicBezTo>
                    <a:lnTo>
                      <a:pt x="195657" y="526"/>
                    </a:lnTo>
                    <a:close/>
                  </a:path>
                </a:pathLst>
              </a:custGeom>
              <a:grpFill/>
              <a:ln w="12700" cap="flat">
                <a:noFill/>
                <a:prstDash val="solid"/>
                <a:miter/>
              </a:ln>
            </p:spPr>
            <p:txBody>
              <a:bodyPr/>
              <a:lstStyle/>
              <a:p>
                <a:endParaRPr lang="en-US"/>
              </a:p>
            </p:txBody>
          </p:sp>
          <p:sp>
            <p:nvSpPr>
              <p:cNvPr id="257" name="Freeform 256">
                <a:extLst>
                  <a:ext uri="{FF2B5EF4-FFF2-40B4-BE49-F238E27FC236}">
                    <a16:creationId xmlns:a16="http://schemas.microsoft.com/office/drawing/2014/main" id="{BBDD0B0D-2251-AA6D-150E-355570659A94}"/>
                  </a:ext>
                </a:extLst>
              </p:cNvPr>
              <p:cNvSpPr/>
              <p:nvPr/>
            </p:nvSpPr>
            <p:spPr>
              <a:xfrm>
                <a:off x="6876968" y="3893575"/>
                <a:ext cx="467096" cy="488872"/>
              </a:xfrm>
              <a:custGeom>
                <a:avLst/>
                <a:gdLst>
                  <a:gd name="csX0" fmla="*/ 401904 w 467096"/>
                  <a:gd name="csY0" fmla="*/ 488312 h 488872"/>
                  <a:gd name="csX1" fmla="*/ 465437 w 467096"/>
                  <a:gd name="csY1" fmla="*/ 365820 h 488872"/>
                  <a:gd name="csX2" fmla="*/ 337535 w 467096"/>
                  <a:gd name="csY2" fmla="*/ 236062 h 488872"/>
                  <a:gd name="csX3" fmla="*/ 226791 w 467096"/>
                  <a:gd name="csY3" fmla="*/ 204747 h 488872"/>
                  <a:gd name="csX4" fmla="*/ 112501 w 467096"/>
                  <a:gd name="csY4" fmla="*/ 174008 h 488872"/>
                  <a:gd name="csX5" fmla="*/ 49660 w 467096"/>
                  <a:gd name="csY5" fmla="*/ 101257 h 488872"/>
                  <a:gd name="csX6" fmla="*/ 31866 w 467096"/>
                  <a:gd name="csY6" fmla="*/ 9619 h 488872"/>
                  <a:gd name="csX7" fmla="*/ 7872 w 467096"/>
                  <a:gd name="csY7" fmla="*/ 6476 h 488872"/>
                  <a:gd name="csX8" fmla="*/ 32702 w 467096"/>
                  <a:gd name="csY8" fmla="*/ 152094 h 488872"/>
                  <a:gd name="csX9" fmla="*/ 186676 w 467096"/>
                  <a:gd name="csY9" fmla="*/ 232803 h 488872"/>
                  <a:gd name="csX10" fmla="*/ 387686 w 467096"/>
                  <a:gd name="csY10" fmla="*/ 302959 h 488872"/>
                  <a:gd name="csX11" fmla="*/ 394348 w 467096"/>
                  <a:gd name="csY11" fmla="*/ 470376 h 488872"/>
                  <a:gd name="csX12" fmla="*/ 401904 w 467096"/>
                  <a:gd name="csY12" fmla="*/ 488312 h 488872"/>
                  <a:gd name="csX13" fmla="*/ 401904 w 467096"/>
                  <a:gd name="csY13" fmla="*/ 488312 h 4888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67096" h="488872">
                    <a:moveTo>
                      <a:pt x="401904" y="488312"/>
                    </a:moveTo>
                    <a:cubicBezTo>
                      <a:pt x="450037" y="471328"/>
                      <a:pt x="473830" y="414032"/>
                      <a:pt x="465437" y="365820"/>
                    </a:cubicBezTo>
                    <a:cubicBezTo>
                      <a:pt x="454132" y="300825"/>
                      <a:pt x="395098" y="258582"/>
                      <a:pt x="337535" y="236062"/>
                    </a:cubicBezTo>
                    <a:cubicBezTo>
                      <a:pt x="301745" y="222077"/>
                      <a:pt x="264052" y="213772"/>
                      <a:pt x="226791" y="204747"/>
                    </a:cubicBezTo>
                    <a:cubicBezTo>
                      <a:pt x="189242" y="195635"/>
                      <a:pt x="147974" y="189810"/>
                      <a:pt x="112501" y="174008"/>
                    </a:cubicBezTo>
                    <a:cubicBezTo>
                      <a:pt x="81153" y="160023"/>
                      <a:pt x="60619" y="133322"/>
                      <a:pt x="49660" y="101257"/>
                    </a:cubicBezTo>
                    <a:cubicBezTo>
                      <a:pt x="39508" y="71499"/>
                      <a:pt x="43200" y="38483"/>
                      <a:pt x="31866" y="9619"/>
                    </a:cubicBezTo>
                    <a:cubicBezTo>
                      <a:pt x="28261" y="421"/>
                      <a:pt x="13034" y="-4943"/>
                      <a:pt x="7872" y="6476"/>
                    </a:cubicBezTo>
                    <a:cubicBezTo>
                      <a:pt x="-11624" y="49642"/>
                      <a:pt x="8304" y="114089"/>
                      <a:pt x="32702" y="152094"/>
                    </a:cubicBezTo>
                    <a:cubicBezTo>
                      <a:pt x="68059" y="207169"/>
                      <a:pt x="127065" y="218559"/>
                      <a:pt x="186676" y="232803"/>
                    </a:cubicBezTo>
                    <a:cubicBezTo>
                      <a:pt x="253727" y="248836"/>
                      <a:pt x="332372" y="258467"/>
                      <a:pt x="387686" y="302959"/>
                    </a:cubicBezTo>
                    <a:cubicBezTo>
                      <a:pt x="441299" y="346068"/>
                      <a:pt x="464572" y="430555"/>
                      <a:pt x="394348" y="470376"/>
                    </a:cubicBezTo>
                    <a:cubicBezTo>
                      <a:pt x="384918" y="475740"/>
                      <a:pt x="391205" y="492089"/>
                      <a:pt x="401904" y="488312"/>
                    </a:cubicBezTo>
                    <a:lnTo>
                      <a:pt x="401904" y="488312"/>
                    </a:lnTo>
                    <a:close/>
                  </a:path>
                </a:pathLst>
              </a:custGeom>
              <a:grpFill/>
              <a:ln w="12700" cap="flat">
                <a:noFill/>
                <a:prstDash val="solid"/>
                <a:miter/>
              </a:ln>
            </p:spPr>
            <p:txBody>
              <a:bodyPr/>
              <a:lstStyle/>
              <a:p>
                <a:endParaRPr lang="en-US"/>
              </a:p>
            </p:txBody>
          </p:sp>
          <p:sp>
            <p:nvSpPr>
              <p:cNvPr id="258" name="Freeform 257">
                <a:extLst>
                  <a:ext uri="{FF2B5EF4-FFF2-40B4-BE49-F238E27FC236}">
                    <a16:creationId xmlns:a16="http://schemas.microsoft.com/office/drawing/2014/main" id="{6E5E72C8-BE71-E2F7-356E-B44F4A5E66D4}"/>
                  </a:ext>
                </a:extLst>
              </p:cNvPr>
              <p:cNvSpPr/>
              <p:nvPr/>
            </p:nvSpPr>
            <p:spPr>
              <a:xfrm>
                <a:off x="7269211" y="4068610"/>
                <a:ext cx="141187" cy="123976"/>
              </a:xfrm>
              <a:custGeom>
                <a:avLst/>
                <a:gdLst>
                  <a:gd name="csX0" fmla="*/ 136526 w 141187"/>
                  <a:gd name="csY0" fmla="*/ 4077 h 123976"/>
                  <a:gd name="csX1" fmla="*/ 100968 w 141187"/>
                  <a:gd name="csY1" fmla="*/ 472 h 123976"/>
                  <a:gd name="csX2" fmla="*/ 62698 w 141187"/>
                  <a:gd name="csY2" fmla="*/ 10305 h 123976"/>
                  <a:gd name="csX3" fmla="*/ 15055 w 141187"/>
                  <a:gd name="csY3" fmla="*/ 40870 h 123976"/>
                  <a:gd name="csX4" fmla="*/ 25235 w 141187"/>
                  <a:gd name="csY4" fmla="*/ 123627 h 123976"/>
                  <a:gd name="csX5" fmla="*/ 41385 w 141187"/>
                  <a:gd name="csY5" fmla="*/ 107480 h 123976"/>
                  <a:gd name="csX6" fmla="*/ 32012 w 141187"/>
                  <a:gd name="csY6" fmla="*/ 78990 h 123976"/>
                  <a:gd name="csX7" fmla="*/ 55834 w 141187"/>
                  <a:gd name="csY7" fmla="*/ 46580 h 123976"/>
                  <a:gd name="csX8" fmla="*/ 91883 w 141187"/>
                  <a:gd name="csY8" fmla="*/ 29192 h 123976"/>
                  <a:gd name="csX9" fmla="*/ 136526 w 141187"/>
                  <a:gd name="csY9" fmla="*/ 13794 h 123976"/>
                  <a:gd name="csX10" fmla="*/ 136526 w 141187"/>
                  <a:gd name="csY10" fmla="*/ 4105 h 123976"/>
                  <a:gd name="csX11" fmla="*/ 136526 w 141187"/>
                  <a:gd name="csY11" fmla="*/ 4105 h 1239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41187" h="123976">
                    <a:moveTo>
                      <a:pt x="136526" y="4077"/>
                    </a:moveTo>
                    <a:cubicBezTo>
                      <a:pt x="122770" y="2433"/>
                      <a:pt x="115099" y="-1316"/>
                      <a:pt x="100968" y="472"/>
                    </a:cubicBezTo>
                    <a:cubicBezTo>
                      <a:pt x="87990" y="2116"/>
                      <a:pt x="74954" y="5778"/>
                      <a:pt x="62698" y="10305"/>
                    </a:cubicBezTo>
                    <a:cubicBezTo>
                      <a:pt x="44875" y="16879"/>
                      <a:pt x="27340" y="26049"/>
                      <a:pt x="15055" y="40870"/>
                    </a:cubicBezTo>
                    <a:cubicBezTo>
                      <a:pt x="-2681" y="62295"/>
                      <a:pt x="-10727" y="115034"/>
                      <a:pt x="25235" y="123627"/>
                    </a:cubicBezTo>
                    <a:cubicBezTo>
                      <a:pt x="34349" y="125819"/>
                      <a:pt x="44817" y="117370"/>
                      <a:pt x="41385" y="107480"/>
                    </a:cubicBezTo>
                    <a:cubicBezTo>
                      <a:pt x="37896" y="97416"/>
                      <a:pt x="31061" y="90265"/>
                      <a:pt x="32012" y="78990"/>
                    </a:cubicBezTo>
                    <a:cubicBezTo>
                      <a:pt x="33224" y="64630"/>
                      <a:pt x="44356" y="54077"/>
                      <a:pt x="55834" y="46580"/>
                    </a:cubicBezTo>
                    <a:cubicBezTo>
                      <a:pt x="66908" y="39371"/>
                      <a:pt x="79626" y="33950"/>
                      <a:pt x="91883" y="29192"/>
                    </a:cubicBezTo>
                    <a:cubicBezTo>
                      <a:pt x="105149" y="24059"/>
                      <a:pt x="122366" y="15409"/>
                      <a:pt x="136526" y="13794"/>
                    </a:cubicBezTo>
                    <a:cubicBezTo>
                      <a:pt x="142756" y="13073"/>
                      <a:pt x="142727" y="4855"/>
                      <a:pt x="136526" y="4105"/>
                    </a:cubicBezTo>
                    <a:lnTo>
                      <a:pt x="136526" y="4105"/>
                    </a:lnTo>
                    <a:close/>
                  </a:path>
                </a:pathLst>
              </a:custGeom>
              <a:grpFill/>
              <a:ln w="12700" cap="flat">
                <a:noFill/>
                <a:prstDash val="solid"/>
                <a:miter/>
              </a:ln>
            </p:spPr>
            <p:txBody>
              <a:bodyPr/>
              <a:lstStyle/>
              <a:p>
                <a:endParaRPr lang="en-US"/>
              </a:p>
            </p:txBody>
          </p:sp>
          <p:sp>
            <p:nvSpPr>
              <p:cNvPr id="259" name="Freeform 258">
                <a:extLst>
                  <a:ext uri="{FF2B5EF4-FFF2-40B4-BE49-F238E27FC236}">
                    <a16:creationId xmlns:a16="http://schemas.microsoft.com/office/drawing/2014/main" id="{658E9912-92F8-06BD-C68C-5BCF163358F3}"/>
                  </a:ext>
                </a:extLst>
              </p:cNvPr>
              <p:cNvSpPr/>
              <p:nvPr/>
            </p:nvSpPr>
            <p:spPr>
              <a:xfrm>
                <a:off x="6602659" y="4002606"/>
                <a:ext cx="338177" cy="143002"/>
              </a:xfrm>
              <a:custGeom>
                <a:avLst/>
                <a:gdLst>
                  <a:gd name="csX0" fmla="*/ 1084 w 338177"/>
                  <a:gd name="csY0" fmla="*/ 71897 h 143002"/>
                  <a:gd name="csX1" fmla="*/ 161171 w 338177"/>
                  <a:gd name="csY1" fmla="*/ 129770 h 143002"/>
                  <a:gd name="csX2" fmla="*/ 221215 w 338177"/>
                  <a:gd name="csY2" fmla="*/ 67428 h 143002"/>
                  <a:gd name="csX3" fmla="*/ 328180 w 338177"/>
                  <a:gd name="csY3" fmla="*/ 33547 h 143002"/>
                  <a:gd name="csX4" fmla="*/ 335130 w 338177"/>
                  <a:gd name="csY4" fmla="*/ 16793 h 143002"/>
                  <a:gd name="csX5" fmla="*/ 188511 w 338177"/>
                  <a:gd name="csY5" fmla="*/ 55375 h 143002"/>
                  <a:gd name="csX6" fmla="*/ 113413 w 338177"/>
                  <a:gd name="csY6" fmla="*/ 113449 h 143002"/>
                  <a:gd name="csX7" fmla="*/ 12447 w 338177"/>
                  <a:gd name="csY7" fmla="*/ 60536 h 143002"/>
                  <a:gd name="csX8" fmla="*/ 1113 w 338177"/>
                  <a:gd name="csY8" fmla="*/ 71869 h 143002"/>
                  <a:gd name="csX9" fmla="*/ 1113 w 338177"/>
                  <a:gd name="csY9" fmla="*/ 71869 h 1430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38177" h="143002">
                    <a:moveTo>
                      <a:pt x="1084" y="71897"/>
                    </a:moveTo>
                    <a:cubicBezTo>
                      <a:pt x="32086" y="123859"/>
                      <a:pt x="103579" y="165208"/>
                      <a:pt x="161171" y="129770"/>
                    </a:cubicBezTo>
                    <a:cubicBezTo>
                      <a:pt x="186348" y="114285"/>
                      <a:pt x="201546" y="88651"/>
                      <a:pt x="221215" y="67428"/>
                    </a:cubicBezTo>
                    <a:cubicBezTo>
                      <a:pt x="253313" y="32797"/>
                      <a:pt x="285757" y="37526"/>
                      <a:pt x="328180" y="33547"/>
                    </a:cubicBezTo>
                    <a:cubicBezTo>
                      <a:pt x="335822" y="32826"/>
                      <a:pt x="342167" y="22849"/>
                      <a:pt x="335130" y="16793"/>
                    </a:cubicBezTo>
                    <a:cubicBezTo>
                      <a:pt x="288353" y="-23432"/>
                      <a:pt x="220753" y="16303"/>
                      <a:pt x="188511" y="55375"/>
                    </a:cubicBezTo>
                    <a:cubicBezTo>
                      <a:pt x="168266" y="79914"/>
                      <a:pt x="149030" y="112353"/>
                      <a:pt x="113413" y="113449"/>
                    </a:cubicBezTo>
                    <a:cubicBezTo>
                      <a:pt x="71711" y="114747"/>
                      <a:pt x="44747" y="80750"/>
                      <a:pt x="12447" y="60536"/>
                    </a:cubicBezTo>
                    <a:cubicBezTo>
                      <a:pt x="5381" y="56096"/>
                      <a:pt x="-3069" y="64862"/>
                      <a:pt x="1113" y="71869"/>
                    </a:cubicBezTo>
                    <a:lnTo>
                      <a:pt x="1113" y="71869"/>
                    </a:lnTo>
                    <a:close/>
                  </a:path>
                </a:pathLst>
              </a:custGeom>
              <a:grpFill/>
              <a:ln w="12700" cap="flat">
                <a:noFill/>
                <a:prstDash val="solid"/>
                <a:miter/>
              </a:ln>
            </p:spPr>
            <p:txBody>
              <a:bodyPr/>
              <a:lstStyle/>
              <a:p>
                <a:endParaRPr lang="en-US"/>
              </a:p>
            </p:txBody>
          </p:sp>
          <p:sp>
            <p:nvSpPr>
              <p:cNvPr id="260" name="Freeform 259">
                <a:extLst>
                  <a:ext uri="{FF2B5EF4-FFF2-40B4-BE49-F238E27FC236}">
                    <a16:creationId xmlns:a16="http://schemas.microsoft.com/office/drawing/2014/main" id="{00087712-822E-44CA-0220-269D1DD670CC}"/>
                  </a:ext>
                </a:extLst>
              </p:cNvPr>
              <p:cNvSpPr/>
              <p:nvPr/>
            </p:nvSpPr>
            <p:spPr>
              <a:xfrm>
                <a:off x="6721419" y="4126380"/>
                <a:ext cx="42509" cy="197788"/>
              </a:xfrm>
              <a:custGeom>
                <a:avLst/>
                <a:gdLst>
                  <a:gd name="csX0" fmla="*/ 17 w 42509"/>
                  <a:gd name="csY0" fmla="*/ 8822 h 197788"/>
                  <a:gd name="csX1" fmla="*/ 10774 w 42509"/>
                  <a:gd name="csY1" fmla="*/ 97952 h 197788"/>
                  <a:gd name="csX2" fmla="*/ 5698 w 42509"/>
                  <a:gd name="csY2" fmla="*/ 188090 h 197788"/>
                  <a:gd name="csX3" fmla="*/ 24213 w 42509"/>
                  <a:gd name="csY3" fmla="*/ 193108 h 197788"/>
                  <a:gd name="csX4" fmla="*/ 41834 w 42509"/>
                  <a:gd name="csY4" fmla="*/ 97952 h 197788"/>
                  <a:gd name="csX5" fmla="*/ 17119 w 42509"/>
                  <a:gd name="csY5" fmla="*/ 4179 h 197788"/>
                  <a:gd name="csX6" fmla="*/ 17 w 42509"/>
                  <a:gd name="csY6" fmla="*/ 8822 h 197788"/>
                  <a:gd name="csX7" fmla="*/ 17 w 42509"/>
                  <a:gd name="csY7" fmla="*/ 8822 h 1977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42509" h="197788">
                    <a:moveTo>
                      <a:pt x="17" y="8822"/>
                    </a:moveTo>
                    <a:cubicBezTo>
                      <a:pt x="1661" y="38782"/>
                      <a:pt x="10284" y="67703"/>
                      <a:pt x="10774" y="97952"/>
                    </a:cubicBezTo>
                    <a:cubicBezTo>
                      <a:pt x="11264" y="127882"/>
                      <a:pt x="2065" y="158534"/>
                      <a:pt x="5698" y="188090"/>
                    </a:cubicBezTo>
                    <a:cubicBezTo>
                      <a:pt x="6939" y="198096"/>
                      <a:pt x="18099" y="201354"/>
                      <a:pt x="24213" y="193108"/>
                    </a:cubicBezTo>
                    <a:cubicBezTo>
                      <a:pt x="43420" y="167243"/>
                      <a:pt x="43536" y="128834"/>
                      <a:pt x="41834" y="97952"/>
                    </a:cubicBezTo>
                    <a:cubicBezTo>
                      <a:pt x="40075" y="66291"/>
                      <a:pt x="35489" y="30794"/>
                      <a:pt x="17119" y="4179"/>
                    </a:cubicBezTo>
                    <a:cubicBezTo>
                      <a:pt x="12331" y="-2741"/>
                      <a:pt x="-531" y="-982"/>
                      <a:pt x="17" y="8822"/>
                    </a:cubicBezTo>
                    <a:lnTo>
                      <a:pt x="17" y="8822"/>
                    </a:lnTo>
                    <a:close/>
                  </a:path>
                </a:pathLst>
              </a:custGeom>
              <a:grpFill/>
              <a:ln w="12700" cap="flat">
                <a:noFill/>
                <a:prstDash val="solid"/>
                <a:miter/>
              </a:ln>
            </p:spPr>
            <p:txBody>
              <a:bodyPr/>
              <a:lstStyle/>
              <a:p>
                <a:endParaRPr lang="en-US"/>
              </a:p>
            </p:txBody>
          </p:sp>
          <p:sp>
            <p:nvSpPr>
              <p:cNvPr id="261" name="Freeform 260">
                <a:extLst>
                  <a:ext uri="{FF2B5EF4-FFF2-40B4-BE49-F238E27FC236}">
                    <a16:creationId xmlns:a16="http://schemas.microsoft.com/office/drawing/2014/main" id="{9E4491DF-D91C-B11A-2575-237C2892027E}"/>
                  </a:ext>
                </a:extLst>
              </p:cNvPr>
              <p:cNvSpPr/>
              <p:nvPr/>
            </p:nvSpPr>
            <p:spPr>
              <a:xfrm>
                <a:off x="6801671" y="4270658"/>
                <a:ext cx="389517" cy="149578"/>
              </a:xfrm>
              <a:custGeom>
                <a:avLst/>
                <a:gdLst>
                  <a:gd name="csX0" fmla="*/ 2505 w 389517"/>
                  <a:gd name="csY0" fmla="*/ 137526 h 149578"/>
                  <a:gd name="csX1" fmla="*/ 213003 w 389517"/>
                  <a:gd name="csY1" fmla="*/ 125099 h 149578"/>
                  <a:gd name="csX2" fmla="*/ 293984 w 389517"/>
                  <a:gd name="csY2" fmla="*/ 70542 h 149578"/>
                  <a:gd name="csX3" fmla="*/ 334071 w 389517"/>
                  <a:gd name="csY3" fmla="*/ 43495 h 149578"/>
                  <a:gd name="csX4" fmla="*/ 384079 w 389517"/>
                  <a:gd name="csY4" fmla="*/ 20830 h 149578"/>
                  <a:gd name="csX5" fmla="*/ 378484 w 389517"/>
                  <a:gd name="csY5" fmla="*/ 156 h 149578"/>
                  <a:gd name="csX6" fmla="*/ 223789 w 389517"/>
                  <a:gd name="csY6" fmla="*/ 87497 h 149578"/>
                  <a:gd name="csX7" fmla="*/ 3399 w 389517"/>
                  <a:gd name="csY7" fmla="*/ 130750 h 149578"/>
                  <a:gd name="csX8" fmla="*/ 2476 w 389517"/>
                  <a:gd name="csY8" fmla="*/ 137498 h 149578"/>
                  <a:gd name="csX9" fmla="*/ 2476 w 389517"/>
                  <a:gd name="csY9" fmla="*/ 137498 h 1495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89517" h="149578">
                    <a:moveTo>
                      <a:pt x="2505" y="137526"/>
                    </a:moveTo>
                    <a:cubicBezTo>
                      <a:pt x="71921" y="153934"/>
                      <a:pt x="147163" y="156933"/>
                      <a:pt x="213003" y="125099"/>
                    </a:cubicBezTo>
                    <a:cubicBezTo>
                      <a:pt x="242477" y="110854"/>
                      <a:pt x="267856" y="89920"/>
                      <a:pt x="293984" y="70542"/>
                    </a:cubicBezTo>
                    <a:cubicBezTo>
                      <a:pt x="306934" y="60940"/>
                      <a:pt x="320055" y="51482"/>
                      <a:pt x="334071" y="43495"/>
                    </a:cubicBezTo>
                    <a:cubicBezTo>
                      <a:pt x="350164" y="34325"/>
                      <a:pt x="368073" y="29769"/>
                      <a:pt x="384079" y="20830"/>
                    </a:cubicBezTo>
                    <a:cubicBezTo>
                      <a:pt x="394201" y="15179"/>
                      <a:pt x="388953" y="848"/>
                      <a:pt x="378484" y="156"/>
                    </a:cubicBezTo>
                    <a:cubicBezTo>
                      <a:pt x="321411" y="-3535"/>
                      <a:pt x="268000" y="59354"/>
                      <a:pt x="223789" y="87497"/>
                    </a:cubicBezTo>
                    <a:cubicBezTo>
                      <a:pt x="157199" y="129885"/>
                      <a:pt x="78843" y="123743"/>
                      <a:pt x="3399" y="130750"/>
                    </a:cubicBezTo>
                    <a:cubicBezTo>
                      <a:pt x="-235" y="131096"/>
                      <a:pt x="-1561" y="136546"/>
                      <a:pt x="2476" y="137498"/>
                    </a:cubicBezTo>
                    <a:lnTo>
                      <a:pt x="2476" y="137498"/>
                    </a:lnTo>
                    <a:close/>
                  </a:path>
                </a:pathLst>
              </a:custGeom>
              <a:grpFill/>
              <a:ln w="12700" cap="flat">
                <a:noFill/>
                <a:prstDash val="solid"/>
                <a:miter/>
              </a:ln>
            </p:spPr>
            <p:txBody>
              <a:bodyPr/>
              <a:lstStyle/>
              <a:p>
                <a:endParaRPr lang="en-US"/>
              </a:p>
            </p:txBody>
          </p:sp>
          <p:sp>
            <p:nvSpPr>
              <p:cNvPr id="262" name="Freeform 261">
                <a:extLst>
                  <a:ext uri="{FF2B5EF4-FFF2-40B4-BE49-F238E27FC236}">
                    <a16:creationId xmlns:a16="http://schemas.microsoft.com/office/drawing/2014/main" id="{5F4E6F7E-3984-DD4D-CA87-D09EFFA36A2E}"/>
                  </a:ext>
                </a:extLst>
              </p:cNvPr>
              <p:cNvSpPr/>
              <p:nvPr/>
            </p:nvSpPr>
            <p:spPr>
              <a:xfrm>
                <a:off x="7035112" y="4254572"/>
                <a:ext cx="47885" cy="114890"/>
              </a:xfrm>
              <a:custGeom>
                <a:avLst/>
                <a:gdLst>
                  <a:gd name="csX0" fmla="*/ 19246 w 47885"/>
                  <a:gd name="csY0" fmla="*/ 3929 h 114890"/>
                  <a:gd name="csX1" fmla="*/ 17747 w 47885"/>
                  <a:gd name="csY1" fmla="*/ 47730 h 114890"/>
                  <a:gd name="csX2" fmla="*/ 876 w 47885"/>
                  <a:gd name="csY2" fmla="*/ 101248 h 114890"/>
                  <a:gd name="csX3" fmla="*/ 13075 w 47885"/>
                  <a:gd name="csY3" fmla="*/ 113445 h 114890"/>
                  <a:gd name="csX4" fmla="*/ 47105 w 47885"/>
                  <a:gd name="csY4" fmla="*/ 55544 h 114890"/>
                  <a:gd name="csX5" fmla="*/ 28014 w 47885"/>
                  <a:gd name="csY5" fmla="*/ 354 h 114890"/>
                  <a:gd name="csX6" fmla="*/ 19246 w 47885"/>
                  <a:gd name="csY6" fmla="*/ 3929 h 114890"/>
                  <a:gd name="csX7" fmla="*/ 19246 w 47885"/>
                  <a:gd name="csY7" fmla="*/ 3929 h 11489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47885" h="114890">
                    <a:moveTo>
                      <a:pt x="19246" y="3929"/>
                    </a:moveTo>
                    <a:cubicBezTo>
                      <a:pt x="12642" y="17424"/>
                      <a:pt x="19016" y="33110"/>
                      <a:pt x="17747" y="47730"/>
                    </a:cubicBezTo>
                    <a:cubicBezTo>
                      <a:pt x="16218" y="65665"/>
                      <a:pt x="8374" y="85071"/>
                      <a:pt x="876" y="101248"/>
                    </a:cubicBezTo>
                    <a:cubicBezTo>
                      <a:pt x="-2614" y="108745"/>
                      <a:pt x="4913" y="118635"/>
                      <a:pt x="13075" y="113445"/>
                    </a:cubicBezTo>
                    <a:cubicBezTo>
                      <a:pt x="35108" y="99518"/>
                      <a:pt x="44106" y="81409"/>
                      <a:pt x="47105" y="55544"/>
                    </a:cubicBezTo>
                    <a:cubicBezTo>
                      <a:pt x="49268" y="36801"/>
                      <a:pt x="48115" y="8399"/>
                      <a:pt x="28014" y="354"/>
                    </a:cubicBezTo>
                    <a:cubicBezTo>
                      <a:pt x="25043" y="-829"/>
                      <a:pt x="20631" y="1103"/>
                      <a:pt x="19246" y="3929"/>
                    </a:cubicBezTo>
                    <a:lnTo>
                      <a:pt x="19246" y="3929"/>
                    </a:lnTo>
                    <a:close/>
                  </a:path>
                </a:pathLst>
              </a:custGeom>
              <a:grpFill/>
              <a:ln w="12700" cap="flat">
                <a:noFill/>
                <a:prstDash val="solid"/>
                <a:miter/>
              </a:ln>
            </p:spPr>
            <p:txBody>
              <a:bodyPr/>
              <a:lstStyle/>
              <a:p>
                <a:endParaRPr lang="en-US"/>
              </a:p>
            </p:txBody>
          </p:sp>
          <p:sp>
            <p:nvSpPr>
              <p:cNvPr id="263" name="Freeform 262">
                <a:extLst>
                  <a:ext uri="{FF2B5EF4-FFF2-40B4-BE49-F238E27FC236}">
                    <a16:creationId xmlns:a16="http://schemas.microsoft.com/office/drawing/2014/main" id="{C01C14DD-17C4-761A-050C-8C9E43EEBE89}"/>
                  </a:ext>
                </a:extLst>
              </p:cNvPr>
              <p:cNvSpPr/>
              <p:nvPr/>
            </p:nvSpPr>
            <p:spPr>
              <a:xfrm>
                <a:off x="6661192" y="4258878"/>
                <a:ext cx="45615" cy="97626"/>
              </a:xfrm>
              <a:custGeom>
                <a:avLst/>
                <a:gdLst>
                  <a:gd name="csX0" fmla="*/ 19783 w 45615"/>
                  <a:gd name="csY0" fmla="*/ 7494 h 97626"/>
                  <a:gd name="csX1" fmla="*/ 19350 w 45615"/>
                  <a:gd name="csY1" fmla="*/ 49132 h 97626"/>
                  <a:gd name="csX2" fmla="*/ 1326 w 45615"/>
                  <a:gd name="csY2" fmla="*/ 87137 h 97626"/>
                  <a:gd name="csX3" fmla="*/ 11102 w 45615"/>
                  <a:gd name="csY3" fmla="*/ 96912 h 97626"/>
                  <a:gd name="csX4" fmla="*/ 44066 w 45615"/>
                  <a:gd name="csY4" fmla="*/ 53573 h 97626"/>
                  <a:gd name="csX5" fmla="*/ 32847 w 45615"/>
                  <a:gd name="csY5" fmla="*/ 2102 h 97626"/>
                  <a:gd name="csX6" fmla="*/ 19783 w 45615"/>
                  <a:gd name="csY6" fmla="*/ 7523 h 97626"/>
                  <a:gd name="csX7" fmla="*/ 19783 w 45615"/>
                  <a:gd name="csY7" fmla="*/ 7523 h 976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45615" h="97626">
                    <a:moveTo>
                      <a:pt x="19783" y="7494"/>
                    </a:moveTo>
                    <a:cubicBezTo>
                      <a:pt x="19437" y="21941"/>
                      <a:pt x="23128" y="34686"/>
                      <a:pt x="19350" y="49132"/>
                    </a:cubicBezTo>
                    <a:cubicBezTo>
                      <a:pt x="16034" y="61791"/>
                      <a:pt x="9256" y="76728"/>
                      <a:pt x="1326" y="87137"/>
                    </a:cubicBezTo>
                    <a:cubicBezTo>
                      <a:pt x="-3346" y="93279"/>
                      <a:pt x="5392" y="99825"/>
                      <a:pt x="11102" y="96912"/>
                    </a:cubicBezTo>
                    <a:cubicBezTo>
                      <a:pt x="29559" y="87397"/>
                      <a:pt x="40143" y="74479"/>
                      <a:pt x="44066" y="53573"/>
                    </a:cubicBezTo>
                    <a:cubicBezTo>
                      <a:pt x="47267" y="36560"/>
                      <a:pt x="46402" y="14559"/>
                      <a:pt x="32847" y="2102"/>
                    </a:cubicBezTo>
                    <a:cubicBezTo>
                      <a:pt x="27973" y="-2396"/>
                      <a:pt x="19956" y="747"/>
                      <a:pt x="19783" y="7523"/>
                    </a:cubicBezTo>
                    <a:lnTo>
                      <a:pt x="19783" y="7523"/>
                    </a:lnTo>
                    <a:close/>
                  </a:path>
                </a:pathLst>
              </a:custGeom>
              <a:grpFill/>
              <a:ln w="12700" cap="flat">
                <a:noFill/>
                <a:prstDash val="solid"/>
                <a:miter/>
              </a:ln>
            </p:spPr>
            <p:txBody>
              <a:bodyPr/>
              <a:lstStyle/>
              <a:p>
                <a:endParaRPr lang="en-US"/>
              </a:p>
            </p:txBody>
          </p:sp>
          <p:sp>
            <p:nvSpPr>
              <p:cNvPr id="264" name="Freeform 263">
                <a:extLst>
                  <a:ext uri="{FF2B5EF4-FFF2-40B4-BE49-F238E27FC236}">
                    <a16:creationId xmlns:a16="http://schemas.microsoft.com/office/drawing/2014/main" id="{43629FF9-4D0E-484E-3BC6-C46D068DB5D8}"/>
                  </a:ext>
                </a:extLst>
              </p:cNvPr>
              <p:cNvSpPr/>
              <p:nvPr/>
            </p:nvSpPr>
            <p:spPr>
              <a:xfrm>
                <a:off x="7625918" y="4093988"/>
                <a:ext cx="313928" cy="183962"/>
              </a:xfrm>
              <a:custGeom>
                <a:avLst/>
                <a:gdLst>
                  <a:gd name="csX0" fmla="*/ 3642 w 313928"/>
                  <a:gd name="csY0" fmla="*/ 173336 h 183962"/>
                  <a:gd name="csX1" fmla="*/ 182994 w 313928"/>
                  <a:gd name="csY1" fmla="*/ 140868 h 183962"/>
                  <a:gd name="csX2" fmla="*/ 313579 w 313928"/>
                  <a:gd name="csY2" fmla="*/ 12493 h 183962"/>
                  <a:gd name="csX3" fmla="*/ 298986 w 313928"/>
                  <a:gd name="csY3" fmla="*/ 1277 h 183962"/>
                  <a:gd name="csX4" fmla="*/ 243614 w 313928"/>
                  <a:gd name="csY4" fmla="*/ 50844 h 183962"/>
                  <a:gd name="csX5" fmla="*/ 177428 w 313928"/>
                  <a:gd name="csY5" fmla="*/ 104651 h 183962"/>
                  <a:gd name="csX6" fmla="*/ 101205 w 313928"/>
                  <a:gd name="csY6" fmla="*/ 145279 h 183962"/>
                  <a:gd name="csX7" fmla="*/ 7246 w 313928"/>
                  <a:gd name="csY7" fmla="*/ 160072 h 183962"/>
                  <a:gd name="csX8" fmla="*/ 3642 w 313928"/>
                  <a:gd name="csY8" fmla="*/ 173365 h 183962"/>
                  <a:gd name="csX9" fmla="*/ 3642 w 313928"/>
                  <a:gd name="csY9" fmla="*/ 173365 h 1839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13928" h="183962">
                    <a:moveTo>
                      <a:pt x="3642" y="173336"/>
                    </a:moveTo>
                    <a:cubicBezTo>
                      <a:pt x="62070" y="200182"/>
                      <a:pt x="131919" y="171260"/>
                      <a:pt x="182994" y="140868"/>
                    </a:cubicBezTo>
                    <a:cubicBezTo>
                      <a:pt x="229944" y="112926"/>
                      <a:pt x="298697" y="68116"/>
                      <a:pt x="313579" y="12493"/>
                    </a:cubicBezTo>
                    <a:cubicBezTo>
                      <a:pt x="315857" y="4016"/>
                      <a:pt x="306542" y="-2962"/>
                      <a:pt x="298986" y="1277"/>
                    </a:cubicBezTo>
                    <a:cubicBezTo>
                      <a:pt x="276808" y="13676"/>
                      <a:pt x="261812" y="33370"/>
                      <a:pt x="243614" y="50844"/>
                    </a:cubicBezTo>
                    <a:cubicBezTo>
                      <a:pt x="223023" y="70596"/>
                      <a:pt x="201220" y="88820"/>
                      <a:pt x="177428" y="104651"/>
                    </a:cubicBezTo>
                    <a:cubicBezTo>
                      <a:pt x="153578" y="120510"/>
                      <a:pt x="128055" y="135072"/>
                      <a:pt x="101205" y="145279"/>
                    </a:cubicBezTo>
                    <a:cubicBezTo>
                      <a:pt x="70318" y="157015"/>
                      <a:pt x="39518" y="156698"/>
                      <a:pt x="7246" y="160072"/>
                    </a:cubicBezTo>
                    <a:cubicBezTo>
                      <a:pt x="1046" y="160735"/>
                      <a:pt x="-3511" y="170078"/>
                      <a:pt x="3642" y="173365"/>
                    </a:cubicBezTo>
                    <a:lnTo>
                      <a:pt x="3642" y="173365"/>
                    </a:lnTo>
                    <a:close/>
                  </a:path>
                </a:pathLst>
              </a:custGeom>
              <a:grpFill/>
              <a:ln w="12700" cap="flat">
                <a:noFill/>
                <a:prstDash val="solid"/>
                <a:miter/>
              </a:ln>
            </p:spPr>
            <p:txBody>
              <a:bodyPr/>
              <a:lstStyle/>
              <a:p>
                <a:endParaRPr lang="en-US"/>
              </a:p>
            </p:txBody>
          </p:sp>
          <p:sp>
            <p:nvSpPr>
              <p:cNvPr id="265" name="Freeform 264">
                <a:extLst>
                  <a:ext uri="{FF2B5EF4-FFF2-40B4-BE49-F238E27FC236}">
                    <a16:creationId xmlns:a16="http://schemas.microsoft.com/office/drawing/2014/main" id="{A9CD835A-5E85-3F73-BE8D-4ECCD7D16D16}"/>
                  </a:ext>
                </a:extLst>
              </p:cNvPr>
              <p:cNvSpPr/>
              <p:nvPr/>
            </p:nvSpPr>
            <p:spPr>
              <a:xfrm>
                <a:off x="7312289" y="4239238"/>
                <a:ext cx="331810" cy="158260"/>
              </a:xfrm>
              <a:custGeom>
                <a:avLst/>
                <a:gdLst>
                  <a:gd name="csX0" fmla="*/ 10362 w 331810"/>
                  <a:gd name="csY0" fmla="*/ 157585 h 158260"/>
                  <a:gd name="csX1" fmla="*/ 236203 w 331810"/>
                  <a:gd name="csY1" fmla="*/ 151155 h 158260"/>
                  <a:gd name="csX2" fmla="*/ 303659 w 331810"/>
                  <a:gd name="csY2" fmla="*/ 107440 h 158260"/>
                  <a:gd name="csX3" fmla="*/ 330248 w 331810"/>
                  <a:gd name="csY3" fmla="*/ 6950 h 158260"/>
                  <a:gd name="csX4" fmla="*/ 314070 w 331810"/>
                  <a:gd name="csY4" fmla="*/ 2682 h 158260"/>
                  <a:gd name="csX5" fmla="*/ 270897 w 331810"/>
                  <a:gd name="csY5" fmla="*/ 91783 h 158260"/>
                  <a:gd name="csX6" fmla="*/ 176044 w 331810"/>
                  <a:gd name="csY6" fmla="*/ 120214 h 158260"/>
                  <a:gd name="csX7" fmla="*/ 2056 w 331810"/>
                  <a:gd name="csY7" fmla="*/ 146801 h 158260"/>
                  <a:gd name="csX8" fmla="*/ 10391 w 331810"/>
                  <a:gd name="csY8" fmla="*/ 157614 h 158260"/>
                  <a:gd name="csX9" fmla="*/ 10391 w 331810"/>
                  <a:gd name="csY9" fmla="*/ 157614 h 1582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31810" h="158260">
                    <a:moveTo>
                      <a:pt x="10362" y="157585"/>
                    </a:moveTo>
                    <a:cubicBezTo>
                      <a:pt x="84566" y="125895"/>
                      <a:pt x="160644" y="169898"/>
                      <a:pt x="236203" y="151155"/>
                    </a:cubicBezTo>
                    <a:cubicBezTo>
                      <a:pt x="262707" y="144580"/>
                      <a:pt x="287999" y="130364"/>
                      <a:pt x="303659" y="107440"/>
                    </a:cubicBezTo>
                    <a:cubicBezTo>
                      <a:pt x="321625" y="81056"/>
                      <a:pt x="336824" y="38553"/>
                      <a:pt x="330248" y="6950"/>
                    </a:cubicBezTo>
                    <a:cubicBezTo>
                      <a:pt x="328720" y="-461"/>
                      <a:pt x="319030" y="-2047"/>
                      <a:pt x="314070" y="2682"/>
                    </a:cubicBezTo>
                    <a:cubicBezTo>
                      <a:pt x="288749" y="26731"/>
                      <a:pt x="292584" y="65370"/>
                      <a:pt x="270897" y="91783"/>
                    </a:cubicBezTo>
                    <a:cubicBezTo>
                      <a:pt x="248460" y="119090"/>
                      <a:pt x="208546" y="121945"/>
                      <a:pt x="176044" y="120214"/>
                    </a:cubicBezTo>
                    <a:cubicBezTo>
                      <a:pt x="118423" y="117129"/>
                      <a:pt x="47132" y="98415"/>
                      <a:pt x="2056" y="146801"/>
                    </a:cubicBezTo>
                    <a:cubicBezTo>
                      <a:pt x="-3596" y="152856"/>
                      <a:pt x="3470" y="160555"/>
                      <a:pt x="10391" y="157614"/>
                    </a:cubicBezTo>
                    <a:lnTo>
                      <a:pt x="10391" y="157614"/>
                    </a:lnTo>
                    <a:close/>
                  </a:path>
                </a:pathLst>
              </a:custGeom>
              <a:grpFill/>
              <a:ln w="12700" cap="flat">
                <a:noFill/>
                <a:prstDash val="solid"/>
                <a:miter/>
              </a:ln>
            </p:spPr>
            <p:txBody>
              <a:bodyPr/>
              <a:lstStyle/>
              <a:p>
                <a:endParaRPr lang="en-US"/>
              </a:p>
            </p:txBody>
          </p:sp>
          <p:sp>
            <p:nvSpPr>
              <p:cNvPr id="266" name="Freeform 265">
                <a:extLst>
                  <a:ext uri="{FF2B5EF4-FFF2-40B4-BE49-F238E27FC236}">
                    <a16:creationId xmlns:a16="http://schemas.microsoft.com/office/drawing/2014/main" id="{6824C929-7CA1-C812-9321-566DCE918A25}"/>
                  </a:ext>
                </a:extLst>
              </p:cNvPr>
              <p:cNvSpPr/>
              <p:nvPr/>
            </p:nvSpPr>
            <p:spPr>
              <a:xfrm>
                <a:off x="7916689" y="3984237"/>
                <a:ext cx="76144" cy="209981"/>
              </a:xfrm>
              <a:custGeom>
                <a:avLst/>
                <a:gdLst>
                  <a:gd name="csX0" fmla="*/ 62722 w 76144"/>
                  <a:gd name="csY0" fmla="*/ 71 h 209981"/>
                  <a:gd name="csX1" fmla="*/ 30652 w 76144"/>
                  <a:gd name="csY1" fmla="*/ 67602 h 209981"/>
                  <a:gd name="csX2" fmla="*/ 46168 w 76144"/>
                  <a:gd name="csY2" fmla="*/ 132337 h 209981"/>
                  <a:gd name="csX3" fmla="*/ 4033 w 76144"/>
                  <a:gd name="csY3" fmla="*/ 187182 h 209981"/>
                  <a:gd name="csX4" fmla="*/ 17184 w 76144"/>
                  <a:gd name="csY4" fmla="*/ 209760 h 209981"/>
                  <a:gd name="csX5" fmla="*/ 75872 w 76144"/>
                  <a:gd name="csY5" fmla="*/ 132337 h 209981"/>
                  <a:gd name="csX6" fmla="*/ 58107 w 76144"/>
                  <a:gd name="csY6" fmla="*/ 70947 h 209981"/>
                  <a:gd name="csX7" fmla="*/ 66471 w 76144"/>
                  <a:gd name="csY7" fmla="*/ 4915 h 209981"/>
                  <a:gd name="csX8" fmla="*/ 62722 w 76144"/>
                  <a:gd name="csY8" fmla="*/ 42 h 209981"/>
                  <a:gd name="csX9" fmla="*/ 62722 w 76144"/>
                  <a:gd name="csY9" fmla="*/ 42 h 2099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76144" h="209981">
                    <a:moveTo>
                      <a:pt x="62722" y="71"/>
                    </a:moveTo>
                    <a:cubicBezTo>
                      <a:pt x="32757" y="4742"/>
                      <a:pt x="27422" y="42920"/>
                      <a:pt x="30652" y="67602"/>
                    </a:cubicBezTo>
                    <a:cubicBezTo>
                      <a:pt x="33536" y="89661"/>
                      <a:pt x="44812" y="110077"/>
                      <a:pt x="46168" y="132337"/>
                    </a:cubicBezTo>
                    <a:cubicBezTo>
                      <a:pt x="48215" y="166277"/>
                      <a:pt x="22952" y="167978"/>
                      <a:pt x="4033" y="187182"/>
                    </a:cubicBezTo>
                    <a:cubicBezTo>
                      <a:pt x="-6060" y="197447"/>
                      <a:pt x="4466" y="211951"/>
                      <a:pt x="17184" y="209760"/>
                    </a:cubicBezTo>
                    <a:cubicBezTo>
                      <a:pt x="55598" y="203128"/>
                      <a:pt x="78958" y="170313"/>
                      <a:pt x="75872" y="132337"/>
                    </a:cubicBezTo>
                    <a:cubicBezTo>
                      <a:pt x="74113" y="110711"/>
                      <a:pt x="64654" y="91276"/>
                      <a:pt x="58107" y="70947"/>
                    </a:cubicBezTo>
                    <a:cubicBezTo>
                      <a:pt x="49917" y="45515"/>
                      <a:pt x="52311" y="27262"/>
                      <a:pt x="66471" y="4915"/>
                    </a:cubicBezTo>
                    <a:cubicBezTo>
                      <a:pt x="68172" y="2233"/>
                      <a:pt x="65375" y="-362"/>
                      <a:pt x="62722" y="42"/>
                    </a:cubicBezTo>
                    <a:lnTo>
                      <a:pt x="62722" y="42"/>
                    </a:lnTo>
                    <a:close/>
                  </a:path>
                </a:pathLst>
              </a:custGeom>
              <a:grpFill/>
              <a:ln w="12700" cap="flat">
                <a:noFill/>
                <a:prstDash val="solid"/>
                <a:miter/>
              </a:ln>
            </p:spPr>
            <p:txBody>
              <a:bodyPr/>
              <a:lstStyle/>
              <a:p>
                <a:endParaRPr lang="en-US"/>
              </a:p>
            </p:txBody>
          </p:sp>
          <p:sp>
            <p:nvSpPr>
              <p:cNvPr id="267" name="Freeform 266">
                <a:extLst>
                  <a:ext uri="{FF2B5EF4-FFF2-40B4-BE49-F238E27FC236}">
                    <a16:creationId xmlns:a16="http://schemas.microsoft.com/office/drawing/2014/main" id="{34688C1A-79A2-68C0-349F-1D0E02BEC3DD}"/>
                  </a:ext>
                </a:extLst>
              </p:cNvPr>
              <p:cNvSpPr/>
              <p:nvPr/>
            </p:nvSpPr>
            <p:spPr>
              <a:xfrm>
                <a:off x="8064465" y="3960063"/>
                <a:ext cx="230952" cy="212727"/>
              </a:xfrm>
              <a:custGeom>
                <a:avLst/>
                <a:gdLst>
                  <a:gd name="csX0" fmla="*/ 226612 w 230952"/>
                  <a:gd name="csY0" fmla="*/ 253 h 212727"/>
                  <a:gd name="csX1" fmla="*/ 112985 w 230952"/>
                  <a:gd name="csY1" fmla="*/ 71793 h 212727"/>
                  <a:gd name="csX2" fmla="*/ 78349 w 230952"/>
                  <a:gd name="csY2" fmla="*/ 143103 h 212727"/>
                  <a:gd name="csX3" fmla="*/ 39906 w 230952"/>
                  <a:gd name="csY3" fmla="*/ 173870 h 212727"/>
                  <a:gd name="csX4" fmla="*/ 3453 w 230952"/>
                  <a:gd name="csY4" fmla="*/ 190277 h 212727"/>
                  <a:gd name="csX5" fmla="*/ 8673 w 230952"/>
                  <a:gd name="csY5" fmla="*/ 210087 h 212727"/>
                  <a:gd name="csX6" fmla="*/ 77311 w 230952"/>
                  <a:gd name="csY6" fmla="*/ 191661 h 212727"/>
                  <a:gd name="csX7" fmla="*/ 116965 w 230952"/>
                  <a:gd name="csY7" fmla="*/ 138172 h 212727"/>
                  <a:gd name="csX8" fmla="*/ 149957 w 230952"/>
                  <a:gd name="csY8" fmla="*/ 63258 h 212727"/>
                  <a:gd name="csX9" fmla="*/ 227765 w 230952"/>
                  <a:gd name="csY9" fmla="*/ 9048 h 212727"/>
                  <a:gd name="csX10" fmla="*/ 226583 w 230952"/>
                  <a:gd name="csY10" fmla="*/ 282 h 212727"/>
                  <a:gd name="csX11" fmla="*/ 226583 w 230952"/>
                  <a:gd name="csY11" fmla="*/ 282 h 2127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30952" h="212727">
                    <a:moveTo>
                      <a:pt x="226612" y="253"/>
                    </a:moveTo>
                    <a:cubicBezTo>
                      <a:pt x="174932" y="-3034"/>
                      <a:pt x="135883" y="25945"/>
                      <a:pt x="112985" y="71793"/>
                    </a:cubicBezTo>
                    <a:cubicBezTo>
                      <a:pt x="101189" y="95409"/>
                      <a:pt x="93461" y="121217"/>
                      <a:pt x="78349" y="143103"/>
                    </a:cubicBezTo>
                    <a:cubicBezTo>
                      <a:pt x="68370" y="157520"/>
                      <a:pt x="56258" y="167584"/>
                      <a:pt x="39906" y="173870"/>
                    </a:cubicBezTo>
                    <a:cubicBezTo>
                      <a:pt x="25428" y="179435"/>
                      <a:pt x="14498" y="179060"/>
                      <a:pt x="3453" y="190277"/>
                    </a:cubicBezTo>
                    <a:cubicBezTo>
                      <a:pt x="-3296" y="197140"/>
                      <a:pt x="598" y="206886"/>
                      <a:pt x="8673" y="210087"/>
                    </a:cubicBezTo>
                    <a:cubicBezTo>
                      <a:pt x="30331" y="218622"/>
                      <a:pt x="59661" y="204868"/>
                      <a:pt x="77311" y="191661"/>
                    </a:cubicBezTo>
                    <a:cubicBezTo>
                      <a:pt x="95393" y="178109"/>
                      <a:pt x="107678" y="158443"/>
                      <a:pt x="116965" y="138172"/>
                    </a:cubicBezTo>
                    <a:cubicBezTo>
                      <a:pt x="128327" y="113402"/>
                      <a:pt x="135393" y="86470"/>
                      <a:pt x="149957" y="63258"/>
                    </a:cubicBezTo>
                    <a:cubicBezTo>
                      <a:pt x="166511" y="36845"/>
                      <a:pt x="197859" y="17295"/>
                      <a:pt x="227765" y="9048"/>
                    </a:cubicBezTo>
                    <a:cubicBezTo>
                      <a:pt x="232784" y="7664"/>
                      <a:pt x="231486" y="599"/>
                      <a:pt x="226583" y="282"/>
                    </a:cubicBezTo>
                    <a:lnTo>
                      <a:pt x="226583" y="282"/>
                    </a:lnTo>
                    <a:close/>
                  </a:path>
                </a:pathLst>
              </a:custGeom>
              <a:grpFill/>
              <a:ln w="12700" cap="flat">
                <a:noFill/>
                <a:prstDash val="solid"/>
                <a:miter/>
              </a:ln>
            </p:spPr>
            <p:txBody>
              <a:bodyPr/>
              <a:lstStyle/>
              <a:p>
                <a:endParaRPr lang="en-US"/>
              </a:p>
            </p:txBody>
          </p:sp>
          <p:sp>
            <p:nvSpPr>
              <p:cNvPr id="268" name="Freeform 267">
                <a:extLst>
                  <a:ext uri="{FF2B5EF4-FFF2-40B4-BE49-F238E27FC236}">
                    <a16:creationId xmlns:a16="http://schemas.microsoft.com/office/drawing/2014/main" id="{7EECD9FC-F4FF-69E0-81AA-D774C811A050}"/>
                  </a:ext>
                </a:extLst>
              </p:cNvPr>
              <p:cNvSpPr/>
              <p:nvPr/>
            </p:nvSpPr>
            <p:spPr>
              <a:xfrm>
                <a:off x="8838161" y="3713859"/>
                <a:ext cx="364776" cy="369402"/>
              </a:xfrm>
              <a:custGeom>
                <a:avLst/>
                <a:gdLst>
                  <a:gd name="csX0" fmla="*/ 2912 w 364776"/>
                  <a:gd name="csY0" fmla="*/ 369324 h 369402"/>
                  <a:gd name="csX1" fmla="*/ 97563 w 364776"/>
                  <a:gd name="csY1" fmla="*/ 340316 h 369402"/>
                  <a:gd name="csX2" fmla="*/ 166143 w 364776"/>
                  <a:gd name="csY2" fmla="*/ 313442 h 369402"/>
                  <a:gd name="csX3" fmla="*/ 184283 w 364776"/>
                  <a:gd name="csY3" fmla="*/ 209808 h 369402"/>
                  <a:gd name="csX4" fmla="*/ 179553 w 364776"/>
                  <a:gd name="csY4" fmla="*/ 175523 h 369402"/>
                  <a:gd name="csX5" fmla="*/ 208883 w 364776"/>
                  <a:gd name="csY5" fmla="*/ 150321 h 369402"/>
                  <a:gd name="csX6" fmla="*/ 276511 w 364776"/>
                  <a:gd name="csY6" fmla="*/ 112662 h 369402"/>
                  <a:gd name="csX7" fmla="*/ 364731 w 364776"/>
                  <a:gd name="csY7" fmla="*/ 11336 h 369402"/>
                  <a:gd name="csX8" fmla="*/ 344486 w 364776"/>
                  <a:gd name="csY8" fmla="*/ 2944 h 369402"/>
                  <a:gd name="csX9" fmla="*/ 301400 w 364776"/>
                  <a:gd name="csY9" fmla="*/ 53406 h 369402"/>
                  <a:gd name="csX10" fmla="*/ 240750 w 364776"/>
                  <a:gd name="csY10" fmla="*/ 99917 h 369402"/>
                  <a:gd name="csX11" fmla="*/ 151637 w 364776"/>
                  <a:gd name="csY11" fmla="*/ 171053 h 369402"/>
                  <a:gd name="csX12" fmla="*/ 156655 w 364776"/>
                  <a:gd name="csY12" fmla="*/ 289335 h 369402"/>
                  <a:gd name="csX13" fmla="*/ 86286 w 364776"/>
                  <a:gd name="csY13" fmla="*/ 326879 h 369402"/>
                  <a:gd name="csX14" fmla="*/ 1153 w 364776"/>
                  <a:gd name="csY14" fmla="*/ 365114 h 369402"/>
                  <a:gd name="csX15" fmla="*/ 2912 w 364776"/>
                  <a:gd name="csY15" fmla="*/ 369295 h 369402"/>
                  <a:gd name="csX16" fmla="*/ 2912 w 364776"/>
                  <a:gd name="csY16" fmla="*/ 369295 h 3694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364776" h="369402">
                    <a:moveTo>
                      <a:pt x="2912" y="369324"/>
                    </a:moveTo>
                    <a:cubicBezTo>
                      <a:pt x="34260" y="359117"/>
                      <a:pt x="66070" y="350149"/>
                      <a:pt x="97563" y="340316"/>
                    </a:cubicBezTo>
                    <a:cubicBezTo>
                      <a:pt x="120519" y="333165"/>
                      <a:pt x="146042" y="327398"/>
                      <a:pt x="166143" y="313442"/>
                    </a:cubicBezTo>
                    <a:cubicBezTo>
                      <a:pt x="204096" y="287115"/>
                      <a:pt x="195992" y="248130"/>
                      <a:pt x="184283" y="209808"/>
                    </a:cubicBezTo>
                    <a:cubicBezTo>
                      <a:pt x="181024" y="199081"/>
                      <a:pt x="176064" y="186682"/>
                      <a:pt x="179553" y="175523"/>
                    </a:cubicBezTo>
                    <a:cubicBezTo>
                      <a:pt x="183850" y="161826"/>
                      <a:pt x="196915" y="156578"/>
                      <a:pt x="208883" y="150321"/>
                    </a:cubicBezTo>
                    <a:cubicBezTo>
                      <a:pt x="231695" y="138354"/>
                      <a:pt x="254709" y="126445"/>
                      <a:pt x="276511" y="112662"/>
                    </a:cubicBezTo>
                    <a:cubicBezTo>
                      <a:pt x="310888" y="90921"/>
                      <a:pt x="361011" y="55597"/>
                      <a:pt x="364731" y="11336"/>
                    </a:cubicBezTo>
                    <a:cubicBezTo>
                      <a:pt x="365682" y="119"/>
                      <a:pt x="351609" y="-2967"/>
                      <a:pt x="344486" y="2944"/>
                    </a:cubicBezTo>
                    <a:cubicBezTo>
                      <a:pt x="327816" y="16872"/>
                      <a:pt x="317059" y="37893"/>
                      <a:pt x="301400" y="53406"/>
                    </a:cubicBezTo>
                    <a:cubicBezTo>
                      <a:pt x="283231" y="71399"/>
                      <a:pt x="262351" y="86365"/>
                      <a:pt x="240750" y="99917"/>
                    </a:cubicBezTo>
                    <a:cubicBezTo>
                      <a:pt x="211449" y="118314"/>
                      <a:pt x="159221" y="132241"/>
                      <a:pt x="151637" y="171053"/>
                    </a:cubicBezTo>
                    <a:cubicBezTo>
                      <a:pt x="143965" y="210327"/>
                      <a:pt x="189272" y="255685"/>
                      <a:pt x="156655" y="289335"/>
                    </a:cubicBezTo>
                    <a:cubicBezTo>
                      <a:pt x="138918" y="307617"/>
                      <a:pt x="108926" y="316844"/>
                      <a:pt x="86286" y="326879"/>
                    </a:cubicBezTo>
                    <a:cubicBezTo>
                      <a:pt x="57851" y="339451"/>
                      <a:pt x="29732" y="352859"/>
                      <a:pt x="1153" y="365114"/>
                    </a:cubicBezTo>
                    <a:cubicBezTo>
                      <a:pt x="-1241" y="366123"/>
                      <a:pt x="461" y="370103"/>
                      <a:pt x="2912" y="369295"/>
                    </a:cubicBezTo>
                    <a:lnTo>
                      <a:pt x="2912" y="369295"/>
                    </a:lnTo>
                    <a:close/>
                  </a:path>
                </a:pathLst>
              </a:custGeom>
              <a:grpFill/>
              <a:ln w="12700" cap="flat">
                <a:noFill/>
                <a:prstDash val="solid"/>
                <a:miter/>
              </a:ln>
            </p:spPr>
            <p:txBody>
              <a:bodyPr/>
              <a:lstStyle/>
              <a:p>
                <a:endParaRPr lang="en-US"/>
              </a:p>
            </p:txBody>
          </p:sp>
          <p:sp>
            <p:nvSpPr>
              <p:cNvPr id="269" name="Freeform 268">
                <a:extLst>
                  <a:ext uri="{FF2B5EF4-FFF2-40B4-BE49-F238E27FC236}">
                    <a16:creationId xmlns:a16="http://schemas.microsoft.com/office/drawing/2014/main" id="{D3AE3792-B025-58A8-148F-A78542866FD0}"/>
                  </a:ext>
                </a:extLst>
              </p:cNvPr>
              <p:cNvSpPr/>
              <p:nvPr/>
            </p:nvSpPr>
            <p:spPr>
              <a:xfrm>
                <a:off x="8932007" y="3787132"/>
                <a:ext cx="74205" cy="161415"/>
              </a:xfrm>
              <a:custGeom>
                <a:avLst/>
                <a:gdLst>
                  <a:gd name="csX0" fmla="*/ 34373 w 74205"/>
                  <a:gd name="csY0" fmla="*/ 0 h 161415"/>
                  <a:gd name="csX1" fmla="*/ 458 w 74205"/>
                  <a:gd name="csY1" fmla="*/ 82642 h 161415"/>
                  <a:gd name="csX2" fmla="*/ 58425 w 74205"/>
                  <a:gd name="csY2" fmla="*/ 161217 h 161415"/>
                  <a:gd name="csX3" fmla="*/ 70711 w 74205"/>
                  <a:gd name="csY3" fmla="*/ 140139 h 161415"/>
                  <a:gd name="csX4" fmla="*/ 33797 w 74205"/>
                  <a:gd name="csY4" fmla="*/ 87457 h 161415"/>
                  <a:gd name="csX5" fmla="*/ 40228 w 74205"/>
                  <a:gd name="csY5" fmla="*/ 10179 h 161415"/>
                  <a:gd name="csX6" fmla="*/ 34402 w 74205"/>
                  <a:gd name="csY6" fmla="*/ 29 h 161415"/>
                  <a:gd name="csX7" fmla="*/ 34402 w 74205"/>
                  <a:gd name="csY7" fmla="*/ 29 h 1614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74205" h="161415">
                    <a:moveTo>
                      <a:pt x="34373" y="0"/>
                    </a:moveTo>
                    <a:cubicBezTo>
                      <a:pt x="2679" y="86"/>
                      <a:pt x="-1676" y="60698"/>
                      <a:pt x="458" y="82642"/>
                    </a:cubicBezTo>
                    <a:cubicBezTo>
                      <a:pt x="3487" y="113957"/>
                      <a:pt x="24020" y="155768"/>
                      <a:pt x="58425" y="161217"/>
                    </a:cubicBezTo>
                    <a:cubicBezTo>
                      <a:pt x="70913" y="163178"/>
                      <a:pt x="79276" y="150174"/>
                      <a:pt x="70711" y="140139"/>
                    </a:cubicBezTo>
                    <a:cubicBezTo>
                      <a:pt x="55772" y="122636"/>
                      <a:pt x="40084" y="111102"/>
                      <a:pt x="33797" y="87457"/>
                    </a:cubicBezTo>
                    <a:cubicBezTo>
                      <a:pt x="27308" y="63120"/>
                      <a:pt x="30221" y="33276"/>
                      <a:pt x="40228" y="10179"/>
                    </a:cubicBezTo>
                    <a:cubicBezTo>
                      <a:pt x="42189" y="5652"/>
                      <a:pt x="39997" y="0"/>
                      <a:pt x="34402" y="29"/>
                    </a:cubicBezTo>
                    <a:lnTo>
                      <a:pt x="34402" y="29"/>
                    </a:lnTo>
                    <a:close/>
                  </a:path>
                </a:pathLst>
              </a:custGeom>
              <a:grpFill/>
              <a:ln w="12700" cap="flat">
                <a:noFill/>
                <a:prstDash val="solid"/>
                <a:miter/>
              </a:ln>
            </p:spPr>
            <p:txBody>
              <a:bodyPr/>
              <a:lstStyle/>
              <a:p>
                <a:endParaRPr lang="en-US"/>
              </a:p>
            </p:txBody>
          </p:sp>
          <p:sp>
            <p:nvSpPr>
              <p:cNvPr id="270" name="Freeform 269">
                <a:extLst>
                  <a:ext uri="{FF2B5EF4-FFF2-40B4-BE49-F238E27FC236}">
                    <a16:creationId xmlns:a16="http://schemas.microsoft.com/office/drawing/2014/main" id="{990F5ECA-15B4-30D0-1BAE-B9FBF82ED6BD}"/>
                  </a:ext>
                </a:extLst>
              </p:cNvPr>
              <p:cNvSpPr/>
              <p:nvPr/>
            </p:nvSpPr>
            <p:spPr>
              <a:xfrm>
                <a:off x="9139110" y="3825111"/>
                <a:ext cx="118721" cy="92952"/>
              </a:xfrm>
              <a:custGeom>
                <a:avLst/>
                <a:gdLst>
                  <a:gd name="csX0" fmla="*/ 99543 w 118721"/>
                  <a:gd name="csY0" fmla="*/ 5851 h 92952"/>
                  <a:gd name="csX1" fmla="*/ 52390 w 118721"/>
                  <a:gd name="csY1" fmla="*/ 42500 h 92952"/>
                  <a:gd name="csX2" fmla="*/ 3565 w 118721"/>
                  <a:gd name="csY2" fmla="*/ 72575 h 92952"/>
                  <a:gd name="csX3" fmla="*/ 15360 w 118721"/>
                  <a:gd name="csY3" fmla="*/ 92818 h 92952"/>
                  <a:gd name="csX4" fmla="*/ 54553 w 118721"/>
                  <a:gd name="csY4" fmla="*/ 74853 h 92952"/>
                  <a:gd name="csX5" fmla="*/ 94697 w 118721"/>
                  <a:gd name="csY5" fmla="*/ 50315 h 92952"/>
                  <a:gd name="csX6" fmla="*/ 114452 w 118721"/>
                  <a:gd name="csY6" fmla="*/ 3890 h 92952"/>
                  <a:gd name="csX7" fmla="*/ 99543 w 118721"/>
                  <a:gd name="csY7" fmla="*/ 5851 h 92952"/>
                  <a:gd name="csX8" fmla="*/ 99543 w 118721"/>
                  <a:gd name="csY8" fmla="*/ 5851 h 929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18721" h="92952">
                    <a:moveTo>
                      <a:pt x="99543" y="5851"/>
                    </a:moveTo>
                    <a:cubicBezTo>
                      <a:pt x="93140" y="24161"/>
                      <a:pt x="67848" y="33619"/>
                      <a:pt x="52390" y="42500"/>
                    </a:cubicBezTo>
                    <a:cubicBezTo>
                      <a:pt x="36384" y="51699"/>
                      <a:pt x="16168" y="58965"/>
                      <a:pt x="3565" y="72575"/>
                    </a:cubicBezTo>
                    <a:cubicBezTo>
                      <a:pt x="-5317" y="82149"/>
                      <a:pt x="3824" y="94375"/>
                      <a:pt x="15360" y="92818"/>
                    </a:cubicBezTo>
                    <a:cubicBezTo>
                      <a:pt x="29492" y="90886"/>
                      <a:pt x="42268" y="81803"/>
                      <a:pt x="54553" y="74853"/>
                    </a:cubicBezTo>
                    <a:cubicBezTo>
                      <a:pt x="68136" y="67154"/>
                      <a:pt x="81835" y="59225"/>
                      <a:pt x="94697" y="50315"/>
                    </a:cubicBezTo>
                    <a:cubicBezTo>
                      <a:pt x="110040" y="39703"/>
                      <a:pt x="126767" y="22921"/>
                      <a:pt x="114452" y="3890"/>
                    </a:cubicBezTo>
                    <a:cubicBezTo>
                      <a:pt x="110501" y="-2194"/>
                      <a:pt x="101878" y="-839"/>
                      <a:pt x="99543" y="5851"/>
                    </a:cubicBezTo>
                    <a:lnTo>
                      <a:pt x="99543" y="5851"/>
                    </a:lnTo>
                    <a:close/>
                  </a:path>
                </a:pathLst>
              </a:custGeom>
              <a:grpFill/>
              <a:ln w="12700" cap="flat">
                <a:noFill/>
                <a:prstDash val="solid"/>
                <a:miter/>
              </a:ln>
            </p:spPr>
            <p:txBody>
              <a:bodyPr/>
              <a:lstStyle/>
              <a:p>
                <a:endParaRPr lang="en-US"/>
              </a:p>
            </p:txBody>
          </p:sp>
          <p:sp>
            <p:nvSpPr>
              <p:cNvPr id="271" name="Freeform 270">
                <a:extLst>
                  <a:ext uri="{FF2B5EF4-FFF2-40B4-BE49-F238E27FC236}">
                    <a16:creationId xmlns:a16="http://schemas.microsoft.com/office/drawing/2014/main" id="{547C657E-2D27-F84C-E07E-6BE640665E50}"/>
                  </a:ext>
                </a:extLst>
              </p:cNvPr>
              <p:cNvSpPr/>
              <p:nvPr/>
            </p:nvSpPr>
            <p:spPr>
              <a:xfrm>
                <a:off x="9036823" y="3974162"/>
                <a:ext cx="109882" cy="126790"/>
              </a:xfrm>
              <a:custGeom>
                <a:avLst/>
                <a:gdLst>
                  <a:gd name="csX0" fmla="*/ 9298 w 109882"/>
                  <a:gd name="csY0" fmla="*/ 126120 h 126790"/>
                  <a:gd name="csX1" fmla="*/ 109832 w 109882"/>
                  <a:gd name="csY1" fmla="*/ 5849 h 126790"/>
                  <a:gd name="csX2" fmla="*/ 98441 w 109882"/>
                  <a:gd name="csY2" fmla="*/ 2763 h 126790"/>
                  <a:gd name="csX3" fmla="*/ 59075 w 109882"/>
                  <a:gd name="csY3" fmla="*/ 65826 h 126790"/>
                  <a:gd name="csX4" fmla="*/ 2982 w 109882"/>
                  <a:gd name="csY4" fmla="*/ 115336 h 126790"/>
                  <a:gd name="csX5" fmla="*/ 9298 w 109882"/>
                  <a:gd name="csY5" fmla="*/ 126120 h 126790"/>
                  <a:gd name="csX6" fmla="*/ 9298 w 109882"/>
                  <a:gd name="csY6" fmla="*/ 126120 h 12679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09882" h="126790">
                    <a:moveTo>
                      <a:pt x="9298" y="126120"/>
                    </a:moveTo>
                    <a:cubicBezTo>
                      <a:pt x="55730" y="105388"/>
                      <a:pt x="103459" y="58012"/>
                      <a:pt x="109832" y="5849"/>
                    </a:cubicBezTo>
                    <a:cubicBezTo>
                      <a:pt x="110640" y="-639"/>
                      <a:pt x="101411" y="-1821"/>
                      <a:pt x="98441" y="2763"/>
                    </a:cubicBezTo>
                    <a:cubicBezTo>
                      <a:pt x="84915" y="23525"/>
                      <a:pt x="74735" y="46420"/>
                      <a:pt x="59075" y="65826"/>
                    </a:cubicBezTo>
                    <a:cubicBezTo>
                      <a:pt x="43185" y="85492"/>
                      <a:pt x="23718" y="101062"/>
                      <a:pt x="2982" y="115336"/>
                    </a:cubicBezTo>
                    <a:cubicBezTo>
                      <a:pt x="-3737" y="119950"/>
                      <a:pt x="2002" y="129379"/>
                      <a:pt x="9298" y="126120"/>
                    </a:cubicBezTo>
                    <a:lnTo>
                      <a:pt x="9298" y="126120"/>
                    </a:lnTo>
                    <a:close/>
                  </a:path>
                </a:pathLst>
              </a:custGeom>
              <a:grpFill/>
              <a:ln w="12700" cap="flat">
                <a:noFill/>
                <a:prstDash val="solid"/>
                <a:miter/>
              </a:ln>
            </p:spPr>
            <p:txBody>
              <a:bodyPr/>
              <a:lstStyle/>
              <a:p>
                <a:endParaRPr lang="en-US"/>
              </a:p>
            </p:txBody>
          </p:sp>
          <p:sp>
            <p:nvSpPr>
              <p:cNvPr id="272" name="Freeform 271">
                <a:extLst>
                  <a:ext uri="{FF2B5EF4-FFF2-40B4-BE49-F238E27FC236}">
                    <a16:creationId xmlns:a16="http://schemas.microsoft.com/office/drawing/2014/main" id="{0B25AE15-67D2-B855-D370-E73FDBE82073}"/>
                  </a:ext>
                </a:extLst>
              </p:cNvPr>
              <p:cNvSpPr/>
              <p:nvPr/>
            </p:nvSpPr>
            <p:spPr>
              <a:xfrm>
                <a:off x="9131918" y="3498667"/>
                <a:ext cx="79142" cy="201230"/>
              </a:xfrm>
              <a:custGeom>
                <a:avLst/>
                <a:gdLst>
                  <a:gd name="csX0" fmla="*/ 0 w 79142"/>
                  <a:gd name="csY0" fmla="*/ 6457 h 201230"/>
                  <a:gd name="csX1" fmla="*/ 34146 w 79142"/>
                  <a:gd name="csY1" fmla="*/ 94145 h 201230"/>
                  <a:gd name="csX2" fmla="*/ 34924 w 79142"/>
                  <a:gd name="csY2" fmla="*/ 149653 h 201230"/>
                  <a:gd name="csX3" fmla="*/ 2019 w 79142"/>
                  <a:gd name="csY3" fmla="*/ 187282 h 201230"/>
                  <a:gd name="csX4" fmla="*/ 15112 w 79142"/>
                  <a:gd name="csY4" fmla="*/ 200374 h 201230"/>
                  <a:gd name="csX5" fmla="*/ 78530 w 79142"/>
                  <a:gd name="csY5" fmla="*/ 118597 h 201230"/>
                  <a:gd name="csX6" fmla="*/ 51536 w 79142"/>
                  <a:gd name="csY6" fmla="*/ 68049 h 201230"/>
                  <a:gd name="csX7" fmla="*/ 12603 w 79142"/>
                  <a:gd name="csY7" fmla="*/ 3083 h 201230"/>
                  <a:gd name="csX8" fmla="*/ 29 w 79142"/>
                  <a:gd name="csY8" fmla="*/ 6486 h 201230"/>
                  <a:gd name="csX9" fmla="*/ 29 w 79142"/>
                  <a:gd name="csY9" fmla="*/ 6486 h 2012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79142" h="201230">
                    <a:moveTo>
                      <a:pt x="0" y="6457"/>
                    </a:moveTo>
                    <a:cubicBezTo>
                      <a:pt x="2394" y="38666"/>
                      <a:pt x="17015" y="67299"/>
                      <a:pt x="34146" y="94145"/>
                    </a:cubicBezTo>
                    <a:cubicBezTo>
                      <a:pt x="47268" y="114704"/>
                      <a:pt x="52661" y="129958"/>
                      <a:pt x="34924" y="149653"/>
                    </a:cubicBezTo>
                    <a:cubicBezTo>
                      <a:pt x="23158" y="162686"/>
                      <a:pt x="11651" y="172259"/>
                      <a:pt x="2019" y="187282"/>
                    </a:cubicBezTo>
                    <a:cubicBezTo>
                      <a:pt x="-3663" y="196135"/>
                      <a:pt x="7123" y="203863"/>
                      <a:pt x="15112" y="200374"/>
                    </a:cubicBezTo>
                    <a:cubicBezTo>
                      <a:pt x="46431" y="186590"/>
                      <a:pt x="84442" y="157467"/>
                      <a:pt x="78530" y="118597"/>
                    </a:cubicBezTo>
                    <a:cubicBezTo>
                      <a:pt x="75559" y="99162"/>
                      <a:pt x="62149" y="83822"/>
                      <a:pt x="51536" y="68049"/>
                    </a:cubicBezTo>
                    <a:cubicBezTo>
                      <a:pt x="37405" y="47057"/>
                      <a:pt x="26503" y="24162"/>
                      <a:pt x="12603" y="3083"/>
                    </a:cubicBezTo>
                    <a:cubicBezTo>
                      <a:pt x="9200" y="-2078"/>
                      <a:pt x="-519" y="-636"/>
                      <a:pt x="29" y="6486"/>
                    </a:cubicBezTo>
                    <a:lnTo>
                      <a:pt x="29" y="6486"/>
                    </a:lnTo>
                    <a:close/>
                  </a:path>
                </a:pathLst>
              </a:custGeom>
              <a:grpFill/>
              <a:ln w="12700" cap="flat">
                <a:noFill/>
                <a:prstDash val="solid"/>
                <a:miter/>
              </a:ln>
            </p:spPr>
            <p:txBody>
              <a:bodyPr/>
              <a:lstStyle/>
              <a:p>
                <a:endParaRPr lang="en-US"/>
              </a:p>
            </p:txBody>
          </p:sp>
          <p:sp>
            <p:nvSpPr>
              <p:cNvPr id="273" name="Freeform 272">
                <a:extLst>
                  <a:ext uri="{FF2B5EF4-FFF2-40B4-BE49-F238E27FC236}">
                    <a16:creationId xmlns:a16="http://schemas.microsoft.com/office/drawing/2014/main" id="{4A30A383-1E09-DBE3-7138-C7050E0B3C36}"/>
                  </a:ext>
                </a:extLst>
              </p:cNvPr>
              <p:cNvSpPr/>
              <p:nvPr/>
            </p:nvSpPr>
            <p:spPr>
              <a:xfrm>
                <a:off x="7870190" y="4212064"/>
                <a:ext cx="1247543" cy="194655"/>
              </a:xfrm>
              <a:custGeom>
                <a:avLst/>
                <a:gdLst>
                  <a:gd name="csX0" fmla="*/ 899 w 1247543"/>
                  <a:gd name="csY0" fmla="*/ 194592 h 194655"/>
                  <a:gd name="csX1" fmla="*/ 1239205 w 1247543"/>
                  <a:gd name="csY1" fmla="*/ 37815 h 194655"/>
                  <a:gd name="csX2" fmla="*/ 1239205 w 1247543"/>
                  <a:gd name="csY2" fmla="*/ 20370 h 194655"/>
                  <a:gd name="csX3" fmla="*/ 294 w 1247543"/>
                  <a:gd name="csY3" fmla="*/ 193612 h 194655"/>
                  <a:gd name="csX4" fmla="*/ 871 w 1247543"/>
                  <a:gd name="csY4" fmla="*/ 194592 h 194655"/>
                  <a:gd name="csX5" fmla="*/ 871 w 1247543"/>
                  <a:gd name="csY5" fmla="*/ 194592 h 194655"/>
                </a:gdLst>
                <a:ahLst/>
                <a:cxnLst>
                  <a:cxn ang="0">
                    <a:pos x="csX0" y="csY0"/>
                  </a:cxn>
                  <a:cxn ang="0">
                    <a:pos x="csX1" y="csY1"/>
                  </a:cxn>
                  <a:cxn ang="0">
                    <a:pos x="csX2" y="csY2"/>
                  </a:cxn>
                  <a:cxn ang="0">
                    <a:pos x="csX3" y="csY3"/>
                  </a:cxn>
                  <a:cxn ang="0">
                    <a:pos x="csX4" y="csY4"/>
                  </a:cxn>
                  <a:cxn ang="0">
                    <a:pos x="csX5" y="csY5"/>
                  </a:cxn>
                </a:cxnLst>
                <a:rect l="l" t="t" r="r" b="b"/>
                <a:pathLst>
                  <a:path w="1247543" h="194655">
                    <a:moveTo>
                      <a:pt x="899" y="194592"/>
                    </a:moveTo>
                    <a:cubicBezTo>
                      <a:pt x="389972" y="14113"/>
                      <a:pt x="818525" y="-8869"/>
                      <a:pt x="1239205" y="37815"/>
                    </a:cubicBezTo>
                    <a:cubicBezTo>
                      <a:pt x="1250337" y="39055"/>
                      <a:pt x="1250308" y="21524"/>
                      <a:pt x="1239205" y="20370"/>
                    </a:cubicBezTo>
                    <a:cubicBezTo>
                      <a:pt x="823312" y="-23661"/>
                      <a:pt x="376273" y="-9099"/>
                      <a:pt x="294" y="193612"/>
                    </a:cubicBezTo>
                    <a:cubicBezTo>
                      <a:pt x="-370" y="193958"/>
                      <a:pt x="207" y="194909"/>
                      <a:pt x="871" y="194592"/>
                    </a:cubicBezTo>
                    <a:lnTo>
                      <a:pt x="871" y="194592"/>
                    </a:lnTo>
                    <a:close/>
                  </a:path>
                </a:pathLst>
              </a:custGeom>
              <a:grpFill/>
              <a:ln w="12700" cap="flat">
                <a:noFill/>
                <a:prstDash val="solid"/>
                <a:miter/>
              </a:ln>
            </p:spPr>
            <p:txBody>
              <a:bodyPr/>
              <a:lstStyle/>
              <a:p>
                <a:endParaRPr lang="en-US"/>
              </a:p>
            </p:txBody>
          </p:sp>
          <p:sp>
            <p:nvSpPr>
              <p:cNvPr id="274" name="Freeform 273">
                <a:extLst>
                  <a:ext uri="{FF2B5EF4-FFF2-40B4-BE49-F238E27FC236}">
                    <a16:creationId xmlns:a16="http://schemas.microsoft.com/office/drawing/2014/main" id="{C503E018-C769-3196-842B-8FB2519A78FD}"/>
                  </a:ext>
                </a:extLst>
              </p:cNvPr>
              <p:cNvSpPr/>
              <p:nvPr/>
            </p:nvSpPr>
            <p:spPr>
              <a:xfrm>
                <a:off x="7865168" y="4273749"/>
                <a:ext cx="1253163" cy="174975"/>
              </a:xfrm>
              <a:custGeom>
                <a:avLst/>
                <a:gdLst>
                  <a:gd name="csX0" fmla="*/ 1681 w 1253163"/>
                  <a:gd name="csY0" fmla="*/ 169816 h 174975"/>
                  <a:gd name="csX1" fmla="*/ 122634 w 1253163"/>
                  <a:gd name="csY1" fmla="*/ 149314 h 174975"/>
                  <a:gd name="csX2" fmla="*/ 268244 w 1253163"/>
                  <a:gd name="csY2" fmla="*/ 91702 h 174975"/>
                  <a:gd name="csX3" fmla="*/ 582593 w 1253163"/>
                  <a:gd name="csY3" fmla="*/ 26996 h 174975"/>
                  <a:gd name="csX4" fmla="*/ 1243419 w 1253163"/>
                  <a:gd name="csY4" fmla="*/ 37578 h 174975"/>
                  <a:gd name="csX5" fmla="*/ 1243419 w 1253163"/>
                  <a:gd name="csY5" fmla="*/ 17307 h 174975"/>
                  <a:gd name="csX6" fmla="*/ 592514 w 1253163"/>
                  <a:gd name="csY6" fmla="*/ 11338 h 174975"/>
                  <a:gd name="csX7" fmla="*/ 302390 w 1253163"/>
                  <a:gd name="csY7" fmla="*/ 66240 h 174975"/>
                  <a:gd name="csX8" fmla="*/ 169930 w 1253163"/>
                  <a:gd name="csY8" fmla="*/ 113616 h 174975"/>
                  <a:gd name="csX9" fmla="*/ 2922 w 1253163"/>
                  <a:gd name="csY9" fmla="*/ 165260 h 174975"/>
                  <a:gd name="csX10" fmla="*/ 1681 w 1253163"/>
                  <a:gd name="csY10" fmla="*/ 169816 h 174975"/>
                  <a:gd name="csX11" fmla="*/ 1681 w 1253163"/>
                  <a:gd name="csY11" fmla="*/ 169816 h 1749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253163" h="174975">
                    <a:moveTo>
                      <a:pt x="1681" y="169816"/>
                    </a:moveTo>
                    <a:cubicBezTo>
                      <a:pt x="44825" y="183599"/>
                      <a:pt x="83412" y="167365"/>
                      <a:pt x="122634" y="149314"/>
                    </a:cubicBezTo>
                    <a:cubicBezTo>
                      <a:pt x="170190" y="127429"/>
                      <a:pt x="218438" y="107907"/>
                      <a:pt x="268244" y="91702"/>
                    </a:cubicBezTo>
                    <a:cubicBezTo>
                      <a:pt x="370191" y="58484"/>
                      <a:pt x="476060" y="38155"/>
                      <a:pt x="582593" y="26996"/>
                    </a:cubicBezTo>
                    <a:cubicBezTo>
                      <a:pt x="802263" y="4014"/>
                      <a:pt x="1023951" y="20854"/>
                      <a:pt x="1243419" y="37578"/>
                    </a:cubicBezTo>
                    <a:cubicBezTo>
                      <a:pt x="1256397" y="38559"/>
                      <a:pt x="1256426" y="18143"/>
                      <a:pt x="1243419" y="17307"/>
                    </a:cubicBezTo>
                    <a:cubicBezTo>
                      <a:pt x="1026749" y="3524"/>
                      <a:pt x="809184" y="-10490"/>
                      <a:pt x="592514" y="11338"/>
                    </a:cubicBezTo>
                    <a:cubicBezTo>
                      <a:pt x="494489" y="21200"/>
                      <a:pt x="396983" y="38443"/>
                      <a:pt x="302390" y="66240"/>
                    </a:cubicBezTo>
                    <a:cubicBezTo>
                      <a:pt x="257343" y="79476"/>
                      <a:pt x="213103" y="95220"/>
                      <a:pt x="169930" y="113616"/>
                    </a:cubicBezTo>
                    <a:cubicBezTo>
                      <a:pt x="118106" y="135704"/>
                      <a:pt x="61725" y="175266"/>
                      <a:pt x="2922" y="165260"/>
                    </a:cubicBezTo>
                    <a:cubicBezTo>
                      <a:pt x="-20" y="164770"/>
                      <a:pt x="-1260" y="168865"/>
                      <a:pt x="1681" y="169816"/>
                    </a:cubicBezTo>
                    <a:lnTo>
                      <a:pt x="1681" y="169816"/>
                    </a:lnTo>
                    <a:close/>
                  </a:path>
                </a:pathLst>
              </a:custGeom>
              <a:grpFill/>
              <a:ln w="12700" cap="flat">
                <a:noFill/>
                <a:prstDash val="solid"/>
                <a:miter/>
              </a:ln>
            </p:spPr>
            <p:txBody>
              <a:bodyPr/>
              <a:lstStyle/>
              <a:p>
                <a:endParaRPr lang="en-US"/>
              </a:p>
            </p:txBody>
          </p:sp>
          <p:sp>
            <p:nvSpPr>
              <p:cNvPr id="275" name="Freeform 274">
                <a:extLst>
                  <a:ext uri="{FF2B5EF4-FFF2-40B4-BE49-F238E27FC236}">
                    <a16:creationId xmlns:a16="http://schemas.microsoft.com/office/drawing/2014/main" id="{23795A64-F029-6606-7F0F-F741ADEC0B0A}"/>
                  </a:ext>
                </a:extLst>
              </p:cNvPr>
              <p:cNvSpPr/>
              <p:nvPr/>
            </p:nvSpPr>
            <p:spPr>
              <a:xfrm>
                <a:off x="7967126" y="4327208"/>
                <a:ext cx="1138461" cy="135170"/>
              </a:xfrm>
              <a:custGeom>
                <a:avLst/>
                <a:gdLst>
                  <a:gd name="csX0" fmla="*/ 806 w 1138461"/>
                  <a:gd name="csY0" fmla="*/ 105832 h 135170"/>
                  <a:gd name="csX1" fmla="*/ 115269 w 1138461"/>
                  <a:gd name="csY1" fmla="*/ 134177 h 135170"/>
                  <a:gd name="csX2" fmla="*/ 247872 w 1138461"/>
                  <a:gd name="csY2" fmla="*/ 89339 h 135170"/>
                  <a:gd name="csX3" fmla="*/ 530672 w 1138461"/>
                  <a:gd name="csY3" fmla="*/ 33485 h 135170"/>
                  <a:gd name="csX4" fmla="*/ 821661 w 1138461"/>
                  <a:gd name="csY4" fmla="*/ 18116 h 135170"/>
                  <a:gd name="csX5" fmla="*/ 1127906 w 1138461"/>
                  <a:gd name="csY5" fmla="*/ 41011 h 135170"/>
                  <a:gd name="csX6" fmla="*/ 1127906 w 1138461"/>
                  <a:gd name="csY6" fmla="*/ 18952 h 135170"/>
                  <a:gd name="csX7" fmla="*/ 545639 w 1138461"/>
                  <a:gd name="csY7" fmla="*/ 13445 h 135170"/>
                  <a:gd name="csX8" fmla="*/ 282191 w 1138461"/>
                  <a:gd name="csY8" fmla="*/ 63214 h 135170"/>
                  <a:gd name="csX9" fmla="*/ 150828 w 1138461"/>
                  <a:gd name="csY9" fmla="*/ 111484 h 135170"/>
                  <a:gd name="csX10" fmla="*/ 2074 w 1138461"/>
                  <a:gd name="csY10" fmla="*/ 102776 h 135170"/>
                  <a:gd name="csX11" fmla="*/ 806 w 1138461"/>
                  <a:gd name="csY11" fmla="*/ 105804 h 135170"/>
                  <a:gd name="csX12" fmla="*/ 806 w 1138461"/>
                  <a:gd name="csY12" fmla="*/ 105804 h 13517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138461" h="135170">
                    <a:moveTo>
                      <a:pt x="806" y="105832"/>
                    </a:moveTo>
                    <a:cubicBezTo>
                      <a:pt x="36365" y="123941"/>
                      <a:pt x="74519" y="139281"/>
                      <a:pt x="115269" y="134177"/>
                    </a:cubicBezTo>
                    <a:cubicBezTo>
                      <a:pt x="160460" y="128497"/>
                      <a:pt x="204556" y="102978"/>
                      <a:pt x="247872" y="89339"/>
                    </a:cubicBezTo>
                    <a:cubicBezTo>
                      <a:pt x="339957" y="60388"/>
                      <a:pt x="434982" y="44702"/>
                      <a:pt x="530672" y="33485"/>
                    </a:cubicBezTo>
                    <a:cubicBezTo>
                      <a:pt x="627428" y="22153"/>
                      <a:pt x="724213" y="15463"/>
                      <a:pt x="821661" y="18116"/>
                    </a:cubicBezTo>
                    <a:cubicBezTo>
                      <a:pt x="923983" y="20884"/>
                      <a:pt x="1026075" y="31149"/>
                      <a:pt x="1127906" y="41011"/>
                    </a:cubicBezTo>
                    <a:cubicBezTo>
                      <a:pt x="1142009" y="42366"/>
                      <a:pt x="1141951" y="20278"/>
                      <a:pt x="1127906" y="18952"/>
                    </a:cubicBezTo>
                    <a:cubicBezTo>
                      <a:pt x="932606" y="469"/>
                      <a:pt x="741055" y="-9825"/>
                      <a:pt x="545639" y="13445"/>
                    </a:cubicBezTo>
                    <a:cubicBezTo>
                      <a:pt x="456843" y="24027"/>
                      <a:pt x="368248" y="38502"/>
                      <a:pt x="282191" y="63214"/>
                    </a:cubicBezTo>
                    <a:cubicBezTo>
                      <a:pt x="237000" y="76190"/>
                      <a:pt x="194577" y="94731"/>
                      <a:pt x="150828" y="111484"/>
                    </a:cubicBezTo>
                    <a:cubicBezTo>
                      <a:pt x="99263" y="131207"/>
                      <a:pt x="52168" y="121403"/>
                      <a:pt x="2074" y="102776"/>
                    </a:cubicBezTo>
                    <a:cubicBezTo>
                      <a:pt x="315" y="102113"/>
                      <a:pt x="-867" y="104967"/>
                      <a:pt x="806" y="105804"/>
                    </a:cubicBezTo>
                    <a:lnTo>
                      <a:pt x="806" y="105804"/>
                    </a:lnTo>
                    <a:close/>
                  </a:path>
                </a:pathLst>
              </a:custGeom>
              <a:grpFill/>
              <a:ln w="12700" cap="flat">
                <a:noFill/>
                <a:prstDash val="solid"/>
                <a:miter/>
              </a:ln>
            </p:spPr>
            <p:txBody>
              <a:bodyPr/>
              <a:lstStyle/>
              <a:p>
                <a:endParaRPr lang="en-US"/>
              </a:p>
            </p:txBody>
          </p:sp>
          <p:sp>
            <p:nvSpPr>
              <p:cNvPr id="276" name="Freeform 275">
                <a:extLst>
                  <a:ext uri="{FF2B5EF4-FFF2-40B4-BE49-F238E27FC236}">
                    <a16:creationId xmlns:a16="http://schemas.microsoft.com/office/drawing/2014/main" id="{6DACE761-6D9D-2C03-4FA6-BC860ABCB17D}"/>
                  </a:ext>
                </a:extLst>
              </p:cNvPr>
              <p:cNvSpPr/>
              <p:nvPr/>
            </p:nvSpPr>
            <p:spPr>
              <a:xfrm>
                <a:off x="8153655" y="4349587"/>
                <a:ext cx="949904" cy="123995"/>
              </a:xfrm>
              <a:custGeom>
                <a:avLst/>
                <a:gdLst>
                  <a:gd name="csX0" fmla="*/ 1099 w 949904"/>
                  <a:gd name="csY0" fmla="*/ 102975 h 123995"/>
                  <a:gd name="csX1" fmla="*/ 208656 w 949904"/>
                  <a:gd name="csY1" fmla="*/ 103177 h 123995"/>
                  <a:gd name="csX2" fmla="*/ 464894 w 949904"/>
                  <a:gd name="csY2" fmla="*/ 53638 h 123995"/>
                  <a:gd name="csX3" fmla="*/ 712307 w 949904"/>
                  <a:gd name="csY3" fmla="*/ 50668 h 123995"/>
                  <a:gd name="csX4" fmla="*/ 942907 w 949904"/>
                  <a:gd name="csY4" fmla="*/ 20795 h 123995"/>
                  <a:gd name="csX5" fmla="*/ 937369 w 949904"/>
                  <a:gd name="csY5" fmla="*/ 754 h 123995"/>
                  <a:gd name="csX6" fmla="*/ 707145 w 949904"/>
                  <a:gd name="csY6" fmla="*/ 31492 h 123995"/>
                  <a:gd name="csX7" fmla="*/ 470027 w 949904"/>
                  <a:gd name="csY7" fmla="*/ 36135 h 123995"/>
                  <a:gd name="csX8" fmla="*/ 244792 w 949904"/>
                  <a:gd name="csY8" fmla="*/ 77167 h 123995"/>
                  <a:gd name="csX9" fmla="*/ 133558 w 949904"/>
                  <a:gd name="csY9" fmla="*/ 104792 h 123995"/>
                  <a:gd name="csX10" fmla="*/ 2887 w 949904"/>
                  <a:gd name="csY10" fmla="*/ 98765 h 123995"/>
                  <a:gd name="csX11" fmla="*/ 1127 w 949904"/>
                  <a:gd name="csY11" fmla="*/ 102946 h 123995"/>
                  <a:gd name="csX12" fmla="*/ 1127 w 949904"/>
                  <a:gd name="csY12" fmla="*/ 102946 h 1239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949904" h="123995">
                    <a:moveTo>
                      <a:pt x="1099" y="102975"/>
                    </a:moveTo>
                    <a:cubicBezTo>
                      <a:pt x="62729" y="139941"/>
                      <a:pt x="143911" y="120362"/>
                      <a:pt x="208656" y="103177"/>
                    </a:cubicBezTo>
                    <a:cubicBezTo>
                      <a:pt x="293184" y="80743"/>
                      <a:pt x="377684" y="62202"/>
                      <a:pt x="464894" y="53638"/>
                    </a:cubicBezTo>
                    <a:cubicBezTo>
                      <a:pt x="547374" y="45535"/>
                      <a:pt x="629653" y="45881"/>
                      <a:pt x="712307" y="50668"/>
                    </a:cubicBezTo>
                    <a:cubicBezTo>
                      <a:pt x="792076" y="55310"/>
                      <a:pt x="867722" y="49572"/>
                      <a:pt x="942907" y="20795"/>
                    </a:cubicBezTo>
                    <a:cubicBezTo>
                      <a:pt x="955308" y="16037"/>
                      <a:pt x="949828" y="-4119"/>
                      <a:pt x="937369" y="754"/>
                    </a:cubicBezTo>
                    <a:cubicBezTo>
                      <a:pt x="862243" y="30310"/>
                      <a:pt x="787030" y="35558"/>
                      <a:pt x="707145" y="31492"/>
                    </a:cubicBezTo>
                    <a:cubicBezTo>
                      <a:pt x="627923" y="27456"/>
                      <a:pt x="548990" y="28061"/>
                      <a:pt x="470027" y="36135"/>
                    </a:cubicBezTo>
                    <a:cubicBezTo>
                      <a:pt x="394036" y="43920"/>
                      <a:pt x="318649" y="57588"/>
                      <a:pt x="244792" y="77167"/>
                    </a:cubicBezTo>
                    <a:cubicBezTo>
                      <a:pt x="207906" y="86943"/>
                      <a:pt x="171251" y="98477"/>
                      <a:pt x="133558" y="104792"/>
                    </a:cubicBezTo>
                    <a:cubicBezTo>
                      <a:pt x="88598" y="112346"/>
                      <a:pt x="47184" y="108598"/>
                      <a:pt x="2887" y="98765"/>
                    </a:cubicBezTo>
                    <a:cubicBezTo>
                      <a:pt x="378" y="98217"/>
                      <a:pt x="-1179" y="101591"/>
                      <a:pt x="1127" y="102946"/>
                    </a:cubicBezTo>
                    <a:lnTo>
                      <a:pt x="1127" y="102946"/>
                    </a:lnTo>
                    <a:close/>
                  </a:path>
                </a:pathLst>
              </a:custGeom>
              <a:grpFill/>
              <a:ln w="12700" cap="flat">
                <a:noFill/>
                <a:prstDash val="solid"/>
                <a:miter/>
              </a:ln>
            </p:spPr>
            <p:txBody>
              <a:bodyPr/>
              <a:lstStyle/>
              <a:p>
                <a:endParaRPr lang="en-US"/>
              </a:p>
            </p:txBody>
          </p:sp>
          <p:sp>
            <p:nvSpPr>
              <p:cNvPr id="277" name="Freeform 276">
                <a:extLst>
                  <a:ext uri="{FF2B5EF4-FFF2-40B4-BE49-F238E27FC236}">
                    <a16:creationId xmlns:a16="http://schemas.microsoft.com/office/drawing/2014/main" id="{F80D8386-102B-3EA9-4910-946F3D825A79}"/>
                  </a:ext>
                </a:extLst>
              </p:cNvPr>
              <p:cNvSpPr/>
              <p:nvPr/>
            </p:nvSpPr>
            <p:spPr>
              <a:xfrm>
                <a:off x="8254979" y="4409263"/>
                <a:ext cx="855543" cy="101077"/>
              </a:xfrm>
              <a:custGeom>
                <a:avLst/>
                <a:gdLst>
                  <a:gd name="csX0" fmla="*/ 1664 w 855543"/>
                  <a:gd name="csY0" fmla="*/ 74844 h 101077"/>
                  <a:gd name="csX1" fmla="*/ 180237 w 855543"/>
                  <a:gd name="csY1" fmla="*/ 91222 h 101077"/>
                  <a:gd name="csX2" fmla="*/ 282905 w 855543"/>
                  <a:gd name="csY2" fmla="*/ 66539 h 101077"/>
                  <a:gd name="csX3" fmla="*/ 404435 w 855543"/>
                  <a:gd name="csY3" fmla="*/ 57572 h 101077"/>
                  <a:gd name="csX4" fmla="*/ 623095 w 855543"/>
                  <a:gd name="csY4" fmla="*/ 53737 h 101077"/>
                  <a:gd name="csX5" fmla="*/ 844524 w 855543"/>
                  <a:gd name="csY5" fmla="*/ 22825 h 101077"/>
                  <a:gd name="csX6" fmla="*/ 844524 w 855543"/>
                  <a:gd name="csY6" fmla="*/ 17 h 101077"/>
                  <a:gd name="csX7" fmla="*/ 640889 w 855543"/>
                  <a:gd name="csY7" fmla="*/ 30495 h 101077"/>
                  <a:gd name="csX8" fmla="*/ 420036 w 855543"/>
                  <a:gd name="csY8" fmla="*/ 38454 h 101077"/>
                  <a:gd name="csX9" fmla="*/ 219142 w 855543"/>
                  <a:gd name="csY9" fmla="*/ 63367 h 101077"/>
                  <a:gd name="csX10" fmla="*/ 114628 w 855543"/>
                  <a:gd name="csY10" fmla="*/ 84590 h 101077"/>
                  <a:gd name="csX11" fmla="*/ 4374 w 855543"/>
                  <a:gd name="csY11" fmla="*/ 68414 h 101077"/>
                  <a:gd name="csX12" fmla="*/ 1664 w 855543"/>
                  <a:gd name="csY12" fmla="*/ 74815 h 101077"/>
                  <a:gd name="csX13" fmla="*/ 1664 w 855543"/>
                  <a:gd name="csY13" fmla="*/ 74815 h 1010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855543" h="101077">
                    <a:moveTo>
                      <a:pt x="1664" y="74844"/>
                    </a:moveTo>
                    <a:cubicBezTo>
                      <a:pt x="53344" y="108696"/>
                      <a:pt x="122789" y="104659"/>
                      <a:pt x="180237" y="91222"/>
                    </a:cubicBezTo>
                    <a:cubicBezTo>
                      <a:pt x="214527" y="83206"/>
                      <a:pt x="248096" y="72364"/>
                      <a:pt x="282905" y="66539"/>
                    </a:cubicBezTo>
                    <a:cubicBezTo>
                      <a:pt x="323021" y="59850"/>
                      <a:pt x="363828" y="58062"/>
                      <a:pt x="404435" y="57572"/>
                    </a:cubicBezTo>
                    <a:cubicBezTo>
                      <a:pt x="477283" y="56707"/>
                      <a:pt x="550477" y="61320"/>
                      <a:pt x="623095" y="53737"/>
                    </a:cubicBezTo>
                    <a:cubicBezTo>
                      <a:pt x="697356" y="45980"/>
                      <a:pt x="769397" y="21787"/>
                      <a:pt x="844524" y="22825"/>
                    </a:cubicBezTo>
                    <a:cubicBezTo>
                      <a:pt x="859203" y="23027"/>
                      <a:pt x="859232" y="161"/>
                      <a:pt x="844524" y="17"/>
                    </a:cubicBezTo>
                    <a:cubicBezTo>
                      <a:pt x="775021" y="-675"/>
                      <a:pt x="709065" y="20317"/>
                      <a:pt x="640889" y="30495"/>
                    </a:cubicBezTo>
                    <a:cubicBezTo>
                      <a:pt x="567809" y="41424"/>
                      <a:pt x="493663" y="37877"/>
                      <a:pt x="420036" y="38454"/>
                    </a:cubicBezTo>
                    <a:cubicBezTo>
                      <a:pt x="351572" y="38973"/>
                      <a:pt x="285328" y="45490"/>
                      <a:pt x="219142" y="63367"/>
                    </a:cubicBezTo>
                    <a:cubicBezTo>
                      <a:pt x="184765" y="72653"/>
                      <a:pt x="150417" y="82774"/>
                      <a:pt x="114628" y="84590"/>
                    </a:cubicBezTo>
                    <a:cubicBezTo>
                      <a:pt x="76069" y="86551"/>
                      <a:pt x="41491" y="76459"/>
                      <a:pt x="4374" y="68414"/>
                    </a:cubicBezTo>
                    <a:cubicBezTo>
                      <a:pt x="481" y="67577"/>
                      <a:pt x="-1711" y="72595"/>
                      <a:pt x="1664" y="74815"/>
                    </a:cubicBezTo>
                    <a:lnTo>
                      <a:pt x="1664" y="74815"/>
                    </a:lnTo>
                    <a:close/>
                  </a:path>
                </a:pathLst>
              </a:custGeom>
              <a:grpFill/>
              <a:ln w="12700" cap="flat">
                <a:noFill/>
                <a:prstDash val="solid"/>
                <a:miter/>
              </a:ln>
            </p:spPr>
            <p:txBody>
              <a:bodyPr/>
              <a:lstStyle/>
              <a:p>
                <a:endParaRPr lang="en-US"/>
              </a:p>
            </p:txBody>
          </p:sp>
          <p:sp>
            <p:nvSpPr>
              <p:cNvPr id="278" name="Freeform 277">
                <a:extLst>
                  <a:ext uri="{FF2B5EF4-FFF2-40B4-BE49-F238E27FC236}">
                    <a16:creationId xmlns:a16="http://schemas.microsoft.com/office/drawing/2014/main" id="{A2EEE417-2635-1488-3857-893DDC0AACD6}"/>
                  </a:ext>
                </a:extLst>
              </p:cNvPr>
              <p:cNvSpPr/>
              <p:nvPr/>
            </p:nvSpPr>
            <p:spPr>
              <a:xfrm>
                <a:off x="8456984" y="4467737"/>
                <a:ext cx="599494" cy="51570"/>
              </a:xfrm>
              <a:custGeom>
                <a:avLst/>
                <a:gdLst>
                  <a:gd name="csX0" fmla="*/ 3496 w 599494"/>
                  <a:gd name="csY0" fmla="*/ 37535 h 51570"/>
                  <a:gd name="csX1" fmla="*/ 124881 w 599494"/>
                  <a:gd name="csY1" fmla="*/ 47657 h 51570"/>
                  <a:gd name="csX2" fmla="*/ 276374 w 599494"/>
                  <a:gd name="csY2" fmla="*/ 39525 h 51570"/>
                  <a:gd name="csX3" fmla="*/ 589945 w 599494"/>
                  <a:gd name="csY3" fmla="*/ 19917 h 51570"/>
                  <a:gd name="csX4" fmla="*/ 589945 w 599494"/>
                  <a:gd name="csY4" fmla="*/ 50 h 51570"/>
                  <a:gd name="csX5" fmla="*/ 298033 w 599494"/>
                  <a:gd name="csY5" fmla="*/ 21474 h 51570"/>
                  <a:gd name="csX6" fmla="*/ 157383 w 599494"/>
                  <a:gd name="csY6" fmla="*/ 29750 h 51570"/>
                  <a:gd name="csX7" fmla="*/ 81622 w 599494"/>
                  <a:gd name="csY7" fmla="*/ 33845 h 51570"/>
                  <a:gd name="csX8" fmla="*/ 11052 w 599494"/>
                  <a:gd name="csY8" fmla="*/ 24704 h 51570"/>
                  <a:gd name="csX9" fmla="*/ 3525 w 599494"/>
                  <a:gd name="csY9" fmla="*/ 37593 h 51570"/>
                  <a:gd name="csX10" fmla="*/ 3525 w 599494"/>
                  <a:gd name="csY10" fmla="*/ 37593 h 5157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599494" h="51570">
                    <a:moveTo>
                      <a:pt x="3496" y="37535"/>
                    </a:moveTo>
                    <a:cubicBezTo>
                      <a:pt x="38536" y="59537"/>
                      <a:pt x="85977" y="49588"/>
                      <a:pt x="124881" y="47657"/>
                    </a:cubicBezTo>
                    <a:cubicBezTo>
                      <a:pt x="175379" y="45148"/>
                      <a:pt x="225877" y="42495"/>
                      <a:pt x="276374" y="39525"/>
                    </a:cubicBezTo>
                    <a:cubicBezTo>
                      <a:pt x="380917" y="33383"/>
                      <a:pt x="485373" y="25886"/>
                      <a:pt x="589945" y="19917"/>
                    </a:cubicBezTo>
                    <a:cubicBezTo>
                      <a:pt x="602778" y="19196"/>
                      <a:pt x="602577" y="-1133"/>
                      <a:pt x="589945" y="50"/>
                    </a:cubicBezTo>
                    <a:cubicBezTo>
                      <a:pt x="492785" y="9133"/>
                      <a:pt x="395423" y="15477"/>
                      <a:pt x="298033" y="21474"/>
                    </a:cubicBezTo>
                    <a:cubicBezTo>
                      <a:pt x="251168" y="24358"/>
                      <a:pt x="204276" y="27126"/>
                      <a:pt x="157383" y="29750"/>
                    </a:cubicBezTo>
                    <a:cubicBezTo>
                      <a:pt x="132120" y="31163"/>
                      <a:pt x="106885" y="32547"/>
                      <a:pt x="81622" y="33845"/>
                    </a:cubicBezTo>
                    <a:cubicBezTo>
                      <a:pt x="57368" y="35084"/>
                      <a:pt x="32941" y="37478"/>
                      <a:pt x="11052" y="24704"/>
                    </a:cubicBezTo>
                    <a:cubicBezTo>
                      <a:pt x="2717" y="19831"/>
                      <a:pt x="-4579" y="32489"/>
                      <a:pt x="3525" y="37593"/>
                    </a:cubicBezTo>
                    <a:lnTo>
                      <a:pt x="3525" y="37593"/>
                    </a:lnTo>
                    <a:close/>
                  </a:path>
                </a:pathLst>
              </a:custGeom>
              <a:grpFill/>
              <a:ln w="12700" cap="flat">
                <a:noFill/>
                <a:prstDash val="solid"/>
                <a:miter/>
              </a:ln>
            </p:spPr>
            <p:txBody>
              <a:bodyPr/>
              <a:lstStyle/>
              <a:p>
                <a:endParaRPr lang="en-US"/>
              </a:p>
            </p:txBody>
          </p:sp>
          <p:sp>
            <p:nvSpPr>
              <p:cNvPr id="279" name="Freeform 278">
                <a:extLst>
                  <a:ext uri="{FF2B5EF4-FFF2-40B4-BE49-F238E27FC236}">
                    <a16:creationId xmlns:a16="http://schemas.microsoft.com/office/drawing/2014/main" id="{5EDAEF4D-6D40-84A6-4BA7-A790730AF8F3}"/>
                  </a:ext>
                </a:extLst>
              </p:cNvPr>
              <p:cNvSpPr/>
              <p:nvPr/>
            </p:nvSpPr>
            <p:spPr>
              <a:xfrm>
                <a:off x="8523453" y="4521737"/>
                <a:ext cx="484561" cy="54902"/>
              </a:xfrm>
              <a:custGeom>
                <a:avLst/>
                <a:gdLst>
                  <a:gd name="csX0" fmla="*/ 964 w 484561"/>
                  <a:gd name="csY0" fmla="*/ 4066 h 54902"/>
                  <a:gd name="csX1" fmla="*/ 98182 w 484561"/>
                  <a:gd name="csY1" fmla="*/ 29989 h 54902"/>
                  <a:gd name="csX2" fmla="*/ 222018 w 484561"/>
                  <a:gd name="csY2" fmla="*/ 34141 h 54902"/>
                  <a:gd name="csX3" fmla="*/ 345999 w 484561"/>
                  <a:gd name="csY3" fmla="*/ 40110 h 54902"/>
                  <a:gd name="csX4" fmla="*/ 475199 w 484561"/>
                  <a:gd name="csY4" fmla="*/ 54902 h 54902"/>
                  <a:gd name="csX5" fmla="*/ 477766 w 484561"/>
                  <a:gd name="csY5" fmla="*/ 36015 h 54902"/>
                  <a:gd name="csX6" fmla="*/ 361572 w 484561"/>
                  <a:gd name="csY6" fmla="*/ 21713 h 54902"/>
                  <a:gd name="csX7" fmla="*/ 236870 w 484561"/>
                  <a:gd name="csY7" fmla="*/ 16004 h 54902"/>
                  <a:gd name="csX8" fmla="*/ 117879 w 484561"/>
                  <a:gd name="csY8" fmla="*/ 14101 h 54902"/>
                  <a:gd name="csX9" fmla="*/ 2089 w 484561"/>
                  <a:gd name="csY9" fmla="*/ 0 h 54902"/>
                  <a:gd name="csX10" fmla="*/ 993 w 484561"/>
                  <a:gd name="csY10" fmla="*/ 4037 h 54902"/>
                  <a:gd name="csX11" fmla="*/ 993 w 484561"/>
                  <a:gd name="csY11" fmla="*/ 4037 h 549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484561" h="54902">
                    <a:moveTo>
                      <a:pt x="964" y="4066"/>
                    </a:moveTo>
                    <a:cubicBezTo>
                      <a:pt x="28102" y="23241"/>
                      <a:pt x="65853" y="26788"/>
                      <a:pt x="98182" y="29989"/>
                    </a:cubicBezTo>
                    <a:cubicBezTo>
                      <a:pt x="139307" y="34055"/>
                      <a:pt x="180778" y="33564"/>
                      <a:pt x="222018" y="34141"/>
                    </a:cubicBezTo>
                    <a:cubicBezTo>
                      <a:pt x="263403" y="34718"/>
                      <a:pt x="304729" y="36621"/>
                      <a:pt x="345999" y="40110"/>
                    </a:cubicBezTo>
                    <a:cubicBezTo>
                      <a:pt x="388825" y="43743"/>
                      <a:pt x="432430" y="54499"/>
                      <a:pt x="475199" y="54902"/>
                    </a:cubicBezTo>
                    <a:cubicBezTo>
                      <a:pt x="486187" y="55018"/>
                      <a:pt x="488090" y="39072"/>
                      <a:pt x="477766" y="36015"/>
                    </a:cubicBezTo>
                    <a:cubicBezTo>
                      <a:pt x="441284" y="25144"/>
                      <a:pt x="399409" y="24798"/>
                      <a:pt x="361572" y="21713"/>
                    </a:cubicBezTo>
                    <a:cubicBezTo>
                      <a:pt x="320101" y="18339"/>
                      <a:pt x="278485" y="16523"/>
                      <a:pt x="236870" y="16004"/>
                    </a:cubicBezTo>
                    <a:cubicBezTo>
                      <a:pt x="197216" y="15514"/>
                      <a:pt x="157504" y="16407"/>
                      <a:pt x="117879" y="14101"/>
                    </a:cubicBezTo>
                    <a:cubicBezTo>
                      <a:pt x="79177" y="11851"/>
                      <a:pt x="40532" y="490"/>
                      <a:pt x="2089" y="0"/>
                    </a:cubicBezTo>
                    <a:cubicBezTo>
                      <a:pt x="-190" y="-29"/>
                      <a:pt x="-680" y="2855"/>
                      <a:pt x="993" y="4037"/>
                    </a:cubicBezTo>
                    <a:lnTo>
                      <a:pt x="993" y="4037"/>
                    </a:lnTo>
                    <a:close/>
                  </a:path>
                </a:pathLst>
              </a:custGeom>
              <a:grpFill/>
              <a:ln w="12700" cap="flat">
                <a:noFill/>
                <a:prstDash val="solid"/>
                <a:miter/>
              </a:ln>
            </p:spPr>
            <p:txBody>
              <a:bodyPr/>
              <a:lstStyle/>
              <a:p>
                <a:endParaRPr lang="en-US"/>
              </a:p>
            </p:txBody>
          </p:sp>
          <p:sp>
            <p:nvSpPr>
              <p:cNvPr id="280" name="Freeform 279">
                <a:extLst>
                  <a:ext uri="{FF2B5EF4-FFF2-40B4-BE49-F238E27FC236}">
                    <a16:creationId xmlns:a16="http://schemas.microsoft.com/office/drawing/2014/main" id="{1BC2CD1A-20B3-4D59-6F60-C3341688A383}"/>
                  </a:ext>
                </a:extLst>
              </p:cNvPr>
              <p:cNvSpPr/>
              <p:nvPr/>
            </p:nvSpPr>
            <p:spPr>
              <a:xfrm>
                <a:off x="7839762" y="4348755"/>
                <a:ext cx="103" cy="144"/>
              </a:xfrm>
              <a:custGeom>
                <a:avLst/>
                <a:gdLst>
                  <a:gd name="csX0" fmla="*/ 65 w 103"/>
                  <a:gd name="csY0" fmla="*/ 144 h 144"/>
                  <a:gd name="csX1" fmla="*/ 65 w 103"/>
                  <a:gd name="csY1" fmla="*/ 0 h 144"/>
                  <a:gd name="csX2" fmla="*/ 65 w 103"/>
                  <a:gd name="csY2" fmla="*/ 144 h 144"/>
                  <a:gd name="csX3" fmla="*/ 65 w 103"/>
                  <a:gd name="csY3" fmla="*/ 144 h 144"/>
                </a:gdLst>
                <a:ahLst/>
                <a:cxnLst>
                  <a:cxn ang="0">
                    <a:pos x="csX0" y="csY0"/>
                  </a:cxn>
                  <a:cxn ang="0">
                    <a:pos x="csX1" y="csY1"/>
                  </a:cxn>
                  <a:cxn ang="0">
                    <a:pos x="csX2" y="csY2"/>
                  </a:cxn>
                  <a:cxn ang="0">
                    <a:pos x="csX3" y="csY3"/>
                  </a:cxn>
                </a:cxnLst>
                <a:rect l="l" t="t" r="r" b="b"/>
                <a:pathLst>
                  <a:path w="103" h="144">
                    <a:moveTo>
                      <a:pt x="65" y="144"/>
                    </a:moveTo>
                    <a:cubicBezTo>
                      <a:pt x="65" y="144"/>
                      <a:pt x="152" y="0"/>
                      <a:pt x="65" y="0"/>
                    </a:cubicBezTo>
                    <a:cubicBezTo>
                      <a:pt x="-22" y="0"/>
                      <a:pt x="-22" y="144"/>
                      <a:pt x="65" y="144"/>
                    </a:cubicBezTo>
                    <a:lnTo>
                      <a:pt x="65" y="144"/>
                    </a:lnTo>
                    <a:close/>
                  </a:path>
                </a:pathLst>
              </a:custGeom>
              <a:grpFill/>
              <a:ln w="12700" cap="flat">
                <a:noFill/>
                <a:prstDash val="solid"/>
                <a:miter/>
              </a:ln>
            </p:spPr>
            <p:txBody>
              <a:bodyPr/>
              <a:lstStyle/>
              <a:p>
                <a:endParaRPr lang="en-US"/>
              </a:p>
            </p:txBody>
          </p:sp>
          <p:sp>
            <p:nvSpPr>
              <p:cNvPr id="281" name="Freeform 280">
                <a:extLst>
                  <a:ext uri="{FF2B5EF4-FFF2-40B4-BE49-F238E27FC236}">
                    <a16:creationId xmlns:a16="http://schemas.microsoft.com/office/drawing/2014/main" id="{83741311-831E-CB21-58EB-0FFEE7C02596}"/>
                  </a:ext>
                </a:extLst>
              </p:cNvPr>
              <p:cNvSpPr/>
              <p:nvPr/>
            </p:nvSpPr>
            <p:spPr>
              <a:xfrm>
                <a:off x="7837714" y="4168252"/>
                <a:ext cx="1284134" cy="183607"/>
              </a:xfrm>
              <a:custGeom>
                <a:avLst/>
                <a:gdLst>
                  <a:gd name="csX0" fmla="*/ 2027 w 1284134"/>
                  <a:gd name="csY0" fmla="*/ 183473 h 183607"/>
                  <a:gd name="csX1" fmla="*/ 623775 w 1284134"/>
                  <a:gd name="csY1" fmla="*/ 40739 h 183607"/>
                  <a:gd name="csX2" fmla="*/ 938500 w 1284134"/>
                  <a:gd name="csY2" fmla="*/ 21016 h 183607"/>
                  <a:gd name="csX3" fmla="*/ 1272114 w 1284134"/>
                  <a:gd name="csY3" fmla="*/ 34251 h 183607"/>
                  <a:gd name="csX4" fmla="*/ 1277218 w 1284134"/>
                  <a:gd name="csY4" fmla="*/ 15681 h 183607"/>
                  <a:gd name="csX5" fmla="*/ 1023547 w 1284134"/>
                  <a:gd name="csY5" fmla="*/ 600 h 183607"/>
                  <a:gd name="csX6" fmla="*/ 768376 w 1284134"/>
                  <a:gd name="csY6" fmla="*/ 10203 h 183607"/>
                  <a:gd name="csX7" fmla="*/ 273463 w 1284134"/>
                  <a:gd name="csY7" fmla="*/ 85001 h 183607"/>
                  <a:gd name="csX8" fmla="*/ 1133 w 1284134"/>
                  <a:gd name="csY8" fmla="*/ 180157 h 183607"/>
                  <a:gd name="csX9" fmla="*/ 2056 w 1284134"/>
                  <a:gd name="csY9" fmla="*/ 183473 h 183607"/>
                  <a:gd name="csX10" fmla="*/ 2056 w 1284134"/>
                  <a:gd name="csY10" fmla="*/ 183473 h 1836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284134" h="183607">
                    <a:moveTo>
                      <a:pt x="2027" y="183473"/>
                    </a:moveTo>
                    <a:cubicBezTo>
                      <a:pt x="198856" y="105099"/>
                      <a:pt x="413796" y="63173"/>
                      <a:pt x="623775" y="40739"/>
                    </a:cubicBezTo>
                    <a:cubicBezTo>
                      <a:pt x="728318" y="29551"/>
                      <a:pt x="833380" y="23611"/>
                      <a:pt x="938500" y="21016"/>
                    </a:cubicBezTo>
                    <a:cubicBezTo>
                      <a:pt x="1048349" y="18305"/>
                      <a:pt x="1164139" y="10404"/>
                      <a:pt x="1272114" y="34251"/>
                    </a:cubicBezTo>
                    <a:cubicBezTo>
                      <a:pt x="1284197" y="36904"/>
                      <a:pt x="1289331" y="18363"/>
                      <a:pt x="1277218" y="15681"/>
                    </a:cubicBezTo>
                    <a:cubicBezTo>
                      <a:pt x="1194045" y="-2600"/>
                      <a:pt x="1108191" y="-293"/>
                      <a:pt x="1023547" y="600"/>
                    </a:cubicBezTo>
                    <a:cubicBezTo>
                      <a:pt x="938442" y="1494"/>
                      <a:pt x="853308" y="4436"/>
                      <a:pt x="768376" y="10203"/>
                    </a:cubicBezTo>
                    <a:cubicBezTo>
                      <a:pt x="602175" y="21477"/>
                      <a:pt x="434791" y="42383"/>
                      <a:pt x="273463" y="85001"/>
                    </a:cubicBezTo>
                    <a:cubicBezTo>
                      <a:pt x="179764" y="109770"/>
                      <a:pt x="90247" y="142643"/>
                      <a:pt x="1133" y="180157"/>
                    </a:cubicBezTo>
                    <a:cubicBezTo>
                      <a:pt x="-857" y="180993"/>
                      <a:pt x="-21" y="184309"/>
                      <a:pt x="2056" y="183473"/>
                    </a:cubicBezTo>
                    <a:lnTo>
                      <a:pt x="2056" y="183473"/>
                    </a:lnTo>
                    <a:close/>
                  </a:path>
                </a:pathLst>
              </a:custGeom>
              <a:grpFill/>
              <a:ln w="12700" cap="flat">
                <a:noFill/>
                <a:prstDash val="solid"/>
                <a:miter/>
              </a:ln>
            </p:spPr>
            <p:txBody>
              <a:bodyPr/>
              <a:lstStyle/>
              <a:p>
                <a:endParaRPr lang="en-US"/>
              </a:p>
            </p:txBody>
          </p:sp>
          <p:sp>
            <p:nvSpPr>
              <p:cNvPr id="282" name="Freeform 281">
                <a:extLst>
                  <a:ext uri="{FF2B5EF4-FFF2-40B4-BE49-F238E27FC236}">
                    <a16:creationId xmlns:a16="http://schemas.microsoft.com/office/drawing/2014/main" id="{8C0DE033-2A58-B9DF-C234-E308909724BB}"/>
                  </a:ext>
                </a:extLst>
              </p:cNvPr>
              <p:cNvSpPr/>
              <p:nvPr/>
            </p:nvSpPr>
            <p:spPr>
              <a:xfrm>
                <a:off x="8654364" y="4122428"/>
                <a:ext cx="437879" cy="69277"/>
              </a:xfrm>
              <a:custGeom>
                <a:avLst/>
                <a:gdLst>
                  <a:gd name="csX0" fmla="*/ 435651 w 437879"/>
                  <a:gd name="csY0" fmla="*/ 2941 h 69277"/>
                  <a:gd name="csX1" fmla="*/ 233429 w 437879"/>
                  <a:gd name="csY1" fmla="*/ 23961 h 69277"/>
                  <a:gd name="csX2" fmla="*/ 6521 w 437879"/>
                  <a:gd name="csY2" fmla="*/ 54959 h 69277"/>
                  <a:gd name="csX3" fmla="*/ 6521 w 437879"/>
                  <a:gd name="csY3" fmla="*/ 68454 h 69277"/>
                  <a:gd name="csX4" fmla="*/ 217827 w 437879"/>
                  <a:gd name="csY4" fmla="*/ 43079 h 69277"/>
                  <a:gd name="csX5" fmla="*/ 326811 w 437879"/>
                  <a:gd name="csY5" fmla="*/ 22779 h 69277"/>
                  <a:gd name="csX6" fmla="*/ 435651 w 437879"/>
                  <a:gd name="csY6" fmla="*/ 8967 h 69277"/>
                  <a:gd name="csX7" fmla="*/ 435651 w 437879"/>
                  <a:gd name="csY7" fmla="*/ 2941 h 69277"/>
                  <a:gd name="csX8" fmla="*/ 435651 w 437879"/>
                  <a:gd name="csY8" fmla="*/ 2941 h 692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37879" h="69277">
                    <a:moveTo>
                      <a:pt x="435651" y="2941"/>
                    </a:moveTo>
                    <a:cubicBezTo>
                      <a:pt x="370763" y="-7354"/>
                      <a:pt x="297049" y="11735"/>
                      <a:pt x="233429" y="23961"/>
                    </a:cubicBezTo>
                    <a:cubicBezTo>
                      <a:pt x="157726" y="38494"/>
                      <a:pt x="83292" y="48673"/>
                      <a:pt x="6521" y="54959"/>
                    </a:cubicBezTo>
                    <a:cubicBezTo>
                      <a:pt x="-2130" y="55680"/>
                      <a:pt x="-2217" y="67877"/>
                      <a:pt x="6521" y="68454"/>
                    </a:cubicBezTo>
                    <a:cubicBezTo>
                      <a:pt x="76745" y="73212"/>
                      <a:pt x="149276" y="56372"/>
                      <a:pt x="217827" y="43079"/>
                    </a:cubicBezTo>
                    <a:cubicBezTo>
                      <a:pt x="254107" y="36043"/>
                      <a:pt x="290330" y="28604"/>
                      <a:pt x="326811" y="22779"/>
                    </a:cubicBezTo>
                    <a:cubicBezTo>
                      <a:pt x="362832" y="17012"/>
                      <a:pt x="399919" y="16060"/>
                      <a:pt x="435651" y="8967"/>
                    </a:cubicBezTo>
                    <a:cubicBezTo>
                      <a:pt x="438564" y="8390"/>
                      <a:pt x="438680" y="3431"/>
                      <a:pt x="435651" y="2941"/>
                    </a:cubicBezTo>
                    <a:lnTo>
                      <a:pt x="435651" y="2941"/>
                    </a:lnTo>
                    <a:close/>
                  </a:path>
                </a:pathLst>
              </a:custGeom>
              <a:grpFill/>
              <a:ln w="12700" cap="flat">
                <a:noFill/>
                <a:prstDash val="solid"/>
                <a:miter/>
              </a:ln>
            </p:spPr>
            <p:txBody>
              <a:bodyPr/>
              <a:lstStyle/>
              <a:p>
                <a:endParaRPr lang="en-US"/>
              </a:p>
            </p:txBody>
          </p:sp>
          <p:sp>
            <p:nvSpPr>
              <p:cNvPr id="283" name="Freeform 282">
                <a:extLst>
                  <a:ext uri="{FF2B5EF4-FFF2-40B4-BE49-F238E27FC236}">
                    <a16:creationId xmlns:a16="http://schemas.microsoft.com/office/drawing/2014/main" id="{5B48C776-AF4D-2182-15E1-24B322B70654}"/>
                  </a:ext>
                </a:extLst>
              </p:cNvPr>
              <p:cNvSpPr/>
              <p:nvPr/>
            </p:nvSpPr>
            <p:spPr>
              <a:xfrm>
                <a:off x="7621950" y="4379983"/>
                <a:ext cx="133146" cy="100660"/>
              </a:xfrm>
              <a:custGeom>
                <a:avLst/>
                <a:gdLst>
                  <a:gd name="csX0" fmla="*/ 20904 w 133146"/>
                  <a:gd name="csY0" fmla="*/ 91754 h 100660"/>
                  <a:gd name="csX1" fmla="*/ 128273 w 133146"/>
                  <a:gd name="csY1" fmla="*/ 13380 h 100660"/>
                  <a:gd name="csX2" fmla="*/ 126457 w 133146"/>
                  <a:gd name="csY2" fmla="*/ 0 h 100660"/>
                  <a:gd name="csX3" fmla="*/ 18309 w 133146"/>
                  <a:gd name="csY3" fmla="*/ 42734 h 100660"/>
                  <a:gd name="csX4" fmla="*/ 14473 w 133146"/>
                  <a:gd name="csY4" fmla="*/ 100059 h 100660"/>
                  <a:gd name="csX5" fmla="*/ 20876 w 133146"/>
                  <a:gd name="csY5" fmla="*/ 91754 h 100660"/>
                  <a:gd name="csX6" fmla="*/ 20876 w 133146"/>
                  <a:gd name="csY6" fmla="*/ 91754 h 10066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33146" h="100660">
                    <a:moveTo>
                      <a:pt x="20904" y="91754"/>
                    </a:moveTo>
                    <a:cubicBezTo>
                      <a:pt x="-19500" y="54614"/>
                      <a:pt x="106874" y="17705"/>
                      <a:pt x="128273" y="13380"/>
                    </a:cubicBezTo>
                    <a:cubicBezTo>
                      <a:pt x="135887" y="11852"/>
                      <a:pt x="134041" y="-86"/>
                      <a:pt x="126457" y="0"/>
                    </a:cubicBezTo>
                    <a:cubicBezTo>
                      <a:pt x="90061" y="346"/>
                      <a:pt x="46283" y="19637"/>
                      <a:pt x="18309" y="42734"/>
                    </a:cubicBezTo>
                    <a:cubicBezTo>
                      <a:pt x="1092" y="56950"/>
                      <a:pt x="-10646" y="87054"/>
                      <a:pt x="14473" y="100059"/>
                    </a:cubicBezTo>
                    <a:cubicBezTo>
                      <a:pt x="19578" y="102711"/>
                      <a:pt x="25490" y="95993"/>
                      <a:pt x="20876" y="91754"/>
                    </a:cubicBezTo>
                    <a:lnTo>
                      <a:pt x="20876" y="91754"/>
                    </a:lnTo>
                    <a:close/>
                  </a:path>
                </a:pathLst>
              </a:custGeom>
              <a:grpFill/>
              <a:ln w="12700" cap="flat">
                <a:noFill/>
                <a:prstDash val="solid"/>
                <a:miter/>
              </a:ln>
            </p:spPr>
            <p:txBody>
              <a:bodyPr/>
              <a:lstStyle/>
              <a:p>
                <a:endParaRPr lang="en-US"/>
              </a:p>
            </p:txBody>
          </p:sp>
          <p:sp>
            <p:nvSpPr>
              <p:cNvPr id="284" name="Freeform 283">
                <a:extLst>
                  <a:ext uri="{FF2B5EF4-FFF2-40B4-BE49-F238E27FC236}">
                    <a16:creationId xmlns:a16="http://schemas.microsoft.com/office/drawing/2014/main" id="{1590FA97-4C73-9343-CA42-865C8F0B1796}"/>
                  </a:ext>
                </a:extLst>
              </p:cNvPr>
              <p:cNvSpPr/>
              <p:nvPr/>
            </p:nvSpPr>
            <p:spPr>
              <a:xfrm>
                <a:off x="7663622" y="4400274"/>
                <a:ext cx="148380" cy="110563"/>
              </a:xfrm>
              <a:custGeom>
                <a:avLst/>
                <a:gdLst>
                  <a:gd name="csX0" fmla="*/ 25808 w 148380"/>
                  <a:gd name="csY0" fmla="*/ 107593 h 110563"/>
                  <a:gd name="csX1" fmla="*/ 21915 w 148380"/>
                  <a:gd name="csY1" fmla="*/ 59438 h 110563"/>
                  <a:gd name="csX2" fmla="*/ 63761 w 148380"/>
                  <a:gd name="csY2" fmla="*/ 32391 h 110563"/>
                  <a:gd name="csX3" fmla="*/ 144194 w 148380"/>
                  <a:gd name="csY3" fmla="*/ 13216 h 110563"/>
                  <a:gd name="csX4" fmla="*/ 144194 w 148380"/>
                  <a:gd name="csY4" fmla="*/ 1912 h 110563"/>
                  <a:gd name="csX5" fmla="*/ 72672 w 148380"/>
                  <a:gd name="csY5" fmla="*/ 12350 h 110563"/>
                  <a:gd name="csX6" fmla="*/ 15224 w 148380"/>
                  <a:gd name="csY6" fmla="*/ 43031 h 110563"/>
                  <a:gd name="csX7" fmla="*/ 24049 w 148380"/>
                  <a:gd name="csY7" fmla="*/ 110563 h 110563"/>
                  <a:gd name="csX8" fmla="*/ 25750 w 148380"/>
                  <a:gd name="csY8" fmla="*/ 107593 h 110563"/>
                  <a:gd name="csX9" fmla="*/ 25750 w 148380"/>
                  <a:gd name="csY9" fmla="*/ 107593 h 1105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48380" h="110563">
                    <a:moveTo>
                      <a:pt x="25808" y="107593"/>
                    </a:moveTo>
                    <a:cubicBezTo>
                      <a:pt x="15916" y="91503"/>
                      <a:pt x="10177" y="76797"/>
                      <a:pt x="21915" y="59438"/>
                    </a:cubicBezTo>
                    <a:cubicBezTo>
                      <a:pt x="31374" y="45425"/>
                      <a:pt x="48678" y="38446"/>
                      <a:pt x="63761" y="32391"/>
                    </a:cubicBezTo>
                    <a:cubicBezTo>
                      <a:pt x="90408" y="21693"/>
                      <a:pt x="116046" y="17627"/>
                      <a:pt x="144194" y="13216"/>
                    </a:cubicBezTo>
                    <a:cubicBezTo>
                      <a:pt x="150019" y="12293"/>
                      <a:pt x="149529" y="3181"/>
                      <a:pt x="144194" y="1912"/>
                    </a:cubicBezTo>
                    <a:cubicBezTo>
                      <a:pt x="120401" y="-3768"/>
                      <a:pt x="95109" y="4248"/>
                      <a:pt x="72672" y="12350"/>
                    </a:cubicBezTo>
                    <a:cubicBezTo>
                      <a:pt x="52629" y="19588"/>
                      <a:pt x="30451" y="27431"/>
                      <a:pt x="15224" y="43031"/>
                    </a:cubicBezTo>
                    <a:cubicBezTo>
                      <a:pt x="-1099" y="59756"/>
                      <a:pt x="-11972" y="110275"/>
                      <a:pt x="24049" y="110563"/>
                    </a:cubicBezTo>
                    <a:cubicBezTo>
                      <a:pt x="25519" y="110563"/>
                      <a:pt x="26529" y="108862"/>
                      <a:pt x="25750" y="107593"/>
                    </a:cubicBezTo>
                    <a:lnTo>
                      <a:pt x="25750" y="107593"/>
                    </a:lnTo>
                    <a:close/>
                  </a:path>
                </a:pathLst>
              </a:custGeom>
              <a:grpFill/>
              <a:ln w="12700" cap="flat">
                <a:noFill/>
                <a:prstDash val="solid"/>
                <a:miter/>
              </a:ln>
            </p:spPr>
            <p:txBody>
              <a:bodyPr/>
              <a:lstStyle/>
              <a:p>
                <a:endParaRPr lang="en-US"/>
              </a:p>
            </p:txBody>
          </p:sp>
          <p:sp>
            <p:nvSpPr>
              <p:cNvPr id="285" name="Freeform 284">
                <a:extLst>
                  <a:ext uri="{FF2B5EF4-FFF2-40B4-BE49-F238E27FC236}">
                    <a16:creationId xmlns:a16="http://schemas.microsoft.com/office/drawing/2014/main" id="{EC3D1D1A-3829-B32F-9B23-8742243D19CD}"/>
                  </a:ext>
                </a:extLst>
              </p:cNvPr>
              <p:cNvSpPr/>
              <p:nvPr/>
            </p:nvSpPr>
            <p:spPr>
              <a:xfrm>
                <a:off x="7734989" y="4419919"/>
                <a:ext cx="144719" cy="106538"/>
              </a:xfrm>
              <a:custGeom>
                <a:avLst/>
                <a:gdLst>
                  <a:gd name="csX0" fmla="*/ 20973 w 144719"/>
                  <a:gd name="csY0" fmla="*/ 101559 h 106538"/>
                  <a:gd name="csX1" fmla="*/ 67087 w 144719"/>
                  <a:gd name="csY1" fmla="*/ 33075 h 106538"/>
                  <a:gd name="csX2" fmla="*/ 136533 w 144719"/>
                  <a:gd name="csY2" fmla="*/ 16956 h 106538"/>
                  <a:gd name="csX3" fmla="*/ 136533 w 144719"/>
                  <a:gd name="csY3" fmla="*/ 1 h 106538"/>
                  <a:gd name="csX4" fmla="*/ 26309 w 144719"/>
                  <a:gd name="csY4" fmla="*/ 39073 h 106538"/>
                  <a:gd name="csX5" fmla="*/ 17340 w 144719"/>
                  <a:gd name="csY5" fmla="*/ 106259 h 106538"/>
                  <a:gd name="csX6" fmla="*/ 20973 w 144719"/>
                  <a:gd name="csY6" fmla="*/ 101559 h 106538"/>
                  <a:gd name="csX7" fmla="*/ 20973 w 144719"/>
                  <a:gd name="csY7" fmla="*/ 101559 h 106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44719" h="106538">
                    <a:moveTo>
                      <a:pt x="20973" y="101559"/>
                    </a:moveTo>
                    <a:cubicBezTo>
                      <a:pt x="-5069" y="73531"/>
                      <a:pt x="47102" y="42764"/>
                      <a:pt x="67087" y="33075"/>
                    </a:cubicBezTo>
                    <a:cubicBezTo>
                      <a:pt x="89034" y="22406"/>
                      <a:pt x="112192" y="17475"/>
                      <a:pt x="136533" y="16956"/>
                    </a:cubicBezTo>
                    <a:cubicBezTo>
                      <a:pt x="147434" y="16726"/>
                      <a:pt x="147463" y="-172"/>
                      <a:pt x="136533" y="1"/>
                    </a:cubicBezTo>
                    <a:cubicBezTo>
                      <a:pt x="96359" y="693"/>
                      <a:pt x="57513" y="13294"/>
                      <a:pt x="26309" y="39073"/>
                    </a:cubicBezTo>
                    <a:cubicBezTo>
                      <a:pt x="6957" y="55048"/>
                      <a:pt x="-16951" y="91639"/>
                      <a:pt x="17340" y="106259"/>
                    </a:cubicBezTo>
                    <a:cubicBezTo>
                      <a:pt x="20339" y="107528"/>
                      <a:pt x="23453" y="104212"/>
                      <a:pt x="20973" y="101559"/>
                    </a:cubicBezTo>
                    <a:lnTo>
                      <a:pt x="20973" y="101559"/>
                    </a:lnTo>
                    <a:close/>
                  </a:path>
                </a:pathLst>
              </a:custGeom>
              <a:grpFill/>
              <a:ln w="12700" cap="flat">
                <a:noFill/>
                <a:prstDash val="solid"/>
                <a:miter/>
              </a:ln>
            </p:spPr>
            <p:txBody>
              <a:bodyPr/>
              <a:lstStyle/>
              <a:p>
                <a:endParaRPr lang="en-US"/>
              </a:p>
            </p:txBody>
          </p:sp>
          <p:sp>
            <p:nvSpPr>
              <p:cNvPr id="286" name="Freeform 285">
                <a:extLst>
                  <a:ext uri="{FF2B5EF4-FFF2-40B4-BE49-F238E27FC236}">
                    <a16:creationId xmlns:a16="http://schemas.microsoft.com/office/drawing/2014/main" id="{A817A30D-970D-0A7A-0D10-6DC2E0ED62EE}"/>
                  </a:ext>
                </a:extLst>
              </p:cNvPr>
              <p:cNvSpPr/>
              <p:nvPr/>
            </p:nvSpPr>
            <p:spPr>
              <a:xfrm>
                <a:off x="7800515" y="4442746"/>
                <a:ext cx="78006" cy="82092"/>
              </a:xfrm>
              <a:custGeom>
                <a:avLst/>
                <a:gdLst>
                  <a:gd name="csX0" fmla="*/ 18173 w 78006"/>
                  <a:gd name="csY0" fmla="*/ 76800 h 82092"/>
                  <a:gd name="csX1" fmla="*/ 15953 w 78006"/>
                  <a:gd name="csY1" fmla="*/ 50415 h 82092"/>
                  <a:gd name="csX2" fmla="*/ 32881 w 78006"/>
                  <a:gd name="csY2" fmla="*/ 32076 h 82092"/>
                  <a:gd name="csX3" fmla="*/ 74583 w 78006"/>
                  <a:gd name="csY3" fmla="*/ 13535 h 82092"/>
                  <a:gd name="csX4" fmla="*/ 72882 w 78006"/>
                  <a:gd name="csY4" fmla="*/ 502 h 82092"/>
                  <a:gd name="csX5" fmla="*/ 11108 w 78006"/>
                  <a:gd name="csY5" fmla="*/ 30115 h 82092"/>
                  <a:gd name="csX6" fmla="*/ 12175 w 78006"/>
                  <a:gd name="csY6" fmla="*/ 81413 h 82092"/>
                  <a:gd name="csX7" fmla="*/ 18173 w 78006"/>
                  <a:gd name="csY7" fmla="*/ 76800 h 82092"/>
                  <a:gd name="csX8" fmla="*/ 18173 w 78006"/>
                  <a:gd name="csY8" fmla="*/ 76800 h 820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78006" h="82092">
                    <a:moveTo>
                      <a:pt x="18173" y="76800"/>
                    </a:moveTo>
                    <a:cubicBezTo>
                      <a:pt x="16039" y="68668"/>
                      <a:pt x="12319" y="58605"/>
                      <a:pt x="15953" y="50415"/>
                    </a:cubicBezTo>
                    <a:cubicBezTo>
                      <a:pt x="19154" y="43207"/>
                      <a:pt x="26796" y="36776"/>
                      <a:pt x="32881" y="32076"/>
                    </a:cubicBezTo>
                    <a:cubicBezTo>
                      <a:pt x="45830" y="22099"/>
                      <a:pt x="60654" y="20513"/>
                      <a:pt x="74583" y="13535"/>
                    </a:cubicBezTo>
                    <a:cubicBezTo>
                      <a:pt x="79803" y="10911"/>
                      <a:pt x="78909" y="1482"/>
                      <a:pt x="72882" y="502"/>
                    </a:cubicBezTo>
                    <a:cubicBezTo>
                      <a:pt x="50733" y="-3189"/>
                      <a:pt x="25095" y="14170"/>
                      <a:pt x="11108" y="30115"/>
                    </a:cubicBezTo>
                    <a:cubicBezTo>
                      <a:pt x="-1841" y="44879"/>
                      <a:pt x="-5850" y="67976"/>
                      <a:pt x="12175" y="81413"/>
                    </a:cubicBezTo>
                    <a:cubicBezTo>
                      <a:pt x="15174" y="83634"/>
                      <a:pt x="19010" y="79971"/>
                      <a:pt x="18173" y="76800"/>
                    </a:cubicBezTo>
                    <a:lnTo>
                      <a:pt x="18173" y="76800"/>
                    </a:lnTo>
                    <a:close/>
                  </a:path>
                </a:pathLst>
              </a:custGeom>
              <a:grpFill/>
              <a:ln w="12700" cap="flat">
                <a:noFill/>
                <a:prstDash val="solid"/>
                <a:miter/>
              </a:ln>
            </p:spPr>
            <p:txBody>
              <a:bodyPr/>
              <a:lstStyle/>
              <a:p>
                <a:endParaRPr lang="en-US"/>
              </a:p>
            </p:txBody>
          </p:sp>
          <p:sp>
            <p:nvSpPr>
              <p:cNvPr id="287" name="Freeform 286">
                <a:extLst>
                  <a:ext uri="{FF2B5EF4-FFF2-40B4-BE49-F238E27FC236}">
                    <a16:creationId xmlns:a16="http://schemas.microsoft.com/office/drawing/2014/main" id="{CF995413-5FF0-DCA5-F115-08C8BF90C48E}"/>
                  </a:ext>
                </a:extLst>
              </p:cNvPr>
              <p:cNvSpPr/>
              <p:nvPr/>
            </p:nvSpPr>
            <p:spPr>
              <a:xfrm>
                <a:off x="7940383" y="4543594"/>
                <a:ext cx="103" cy="144"/>
              </a:xfrm>
              <a:custGeom>
                <a:avLst/>
                <a:gdLst>
                  <a:gd name="csX0" fmla="*/ 65 w 103"/>
                  <a:gd name="csY0" fmla="*/ 144 h 144"/>
                  <a:gd name="csX1" fmla="*/ 65 w 103"/>
                  <a:gd name="csY1" fmla="*/ 0 h 144"/>
                  <a:gd name="csX2" fmla="*/ 65 w 103"/>
                  <a:gd name="csY2" fmla="*/ 144 h 144"/>
                  <a:gd name="csX3" fmla="*/ 65 w 103"/>
                  <a:gd name="csY3" fmla="*/ 144 h 144"/>
                </a:gdLst>
                <a:ahLst/>
                <a:cxnLst>
                  <a:cxn ang="0">
                    <a:pos x="csX0" y="csY0"/>
                  </a:cxn>
                  <a:cxn ang="0">
                    <a:pos x="csX1" y="csY1"/>
                  </a:cxn>
                  <a:cxn ang="0">
                    <a:pos x="csX2" y="csY2"/>
                  </a:cxn>
                  <a:cxn ang="0">
                    <a:pos x="csX3" y="csY3"/>
                  </a:cxn>
                </a:cxnLst>
                <a:rect l="l" t="t" r="r" b="b"/>
                <a:pathLst>
                  <a:path w="103" h="144">
                    <a:moveTo>
                      <a:pt x="65" y="144"/>
                    </a:moveTo>
                    <a:cubicBezTo>
                      <a:pt x="65" y="144"/>
                      <a:pt x="152" y="0"/>
                      <a:pt x="65" y="0"/>
                    </a:cubicBezTo>
                    <a:cubicBezTo>
                      <a:pt x="-22" y="0"/>
                      <a:pt x="-22" y="144"/>
                      <a:pt x="65" y="144"/>
                    </a:cubicBezTo>
                    <a:lnTo>
                      <a:pt x="65" y="144"/>
                    </a:lnTo>
                    <a:close/>
                  </a:path>
                </a:pathLst>
              </a:custGeom>
              <a:grpFill/>
              <a:ln w="12700" cap="flat">
                <a:noFill/>
                <a:prstDash val="solid"/>
                <a:miter/>
              </a:ln>
            </p:spPr>
            <p:txBody>
              <a:bodyPr/>
              <a:lstStyle/>
              <a:p>
                <a:endParaRPr lang="en-US"/>
              </a:p>
            </p:txBody>
          </p:sp>
          <p:sp>
            <p:nvSpPr>
              <p:cNvPr id="288" name="Freeform 287">
                <a:extLst>
                  <a:ext uri="{FF2B5EF4-FFF2-40B4-BE49-F238E27FC236}">
                    <a16:creationId xmlns:a16="http://schemas.microsoft.com/office/drawing/2014/main" id="{D22010FA-603D-E2A2-D76C-8CD5B8EBBBF5}"/>
                  </a:ext>
                </a:extLst>
              </p:cNvPr>
              <p:cNvSpPr/>
              <p:nvPr/>
            </p:nvSpPr>
            <p:spPr>
              <a:xfrm>
                <a:off x="7723699" y="4537987"/>
                <a:ext cx="37505" cy="123882"/>
              </a:xfrm>
              <a:custGeom>
                <a:avLst/>
                <a:gdLst>
                  <a:gd name="csX0" fmla="*/ 29322 w 37505"/>
                  <a:gd name="csY0" fmla="*/ 99 h 123882"/>
                  <a:gd name="csX1" fmla="*/ 857 w 37505"/>
                  <a:gd name="csY1" fmla="*/ 55001 h 123882"/>
                  <a:gd name="csX2" fmla="*/ 31369 w 37505"/>
                  <a:gd name="csY2" fmla="*/ 123312 h 123882"/>
                  <a:gd name="csX3" fmla="*/ 36387 w 37505"/>
                  <a:gd name="csY3" fmla="*/ 116795 h 123882"/>
                  <a:gd name="csX4" fmla="*/ 10518 w 37505"/>
                  <a:gd name="csY4" fmla="*/ 56328 h 123882"/>
                  <a:gd name="csX5" fmla="*/ 29581 w 37505"/>
                  <a:gd name="csY5" fmla="*/ 2060 h 123882"/>
                  <a:gd name="csX6" fmla="*/ 29322 w 37505"/>
                  <a:gd name="csY6" fmla="*/ 70 h 123882"/>
                  <a:gd name="csX7" fmla="*/ 29322 w 37505"/>
                  <a:gd name="csY7" fmla="*/ 70 h 12388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7505" h="123882">
                    <a:moveTo>
                      <a:pt x="29322" y="99"/>
                    </a:moveTo>
                    <a:cubicBezTo>
                      <a:pt x="11009" y="-2409"/>
                      <a:pt x="2501" y="43352"/>
                      <a:pt x="857" y="55001"/>
                    </a:cubicBezTo>
                    <a:cubicBezTo>
                      <a:pt x="-3036" y="82626"/>
                      <a:pt x="6193" y="109240"/>
                      <a:pt x="31369" y="123312"/>
                    </a:cubicBezTo>
                    <a:cubicBezTo>
                      <a:pt x="35551" y="125648"/>
                      <a:pt x="39502" y="120284"/>
                      <a:pt x="36387" y="116795"/>
                    </a:cubicBezTo>
                    <a:cubicBezTo>
                      <a:pt x="19315" y="97764"/>
                      <a:pt x="7548" y="84096"/>
                      <a:pt x="10518" y="56328"/>
                    </a:cubicBezTo>
                    <a:cubicBezTo>
                      <a:pt x="11816" y="44188"/>
                      <a:pt x="17728" y="8692"/>
                      <a:pt x="29581" y="2060"/>
                    </a:cubicBezTo>
                    <a:cubicBezTo>
                      <a:pt x="30331" y="1656"/>
                      <a:pt x="30273" y="215"/>
                      <a:pt x="29322" y="70"/>
                    </a:cubicBezTo>
                    <a:lnTo>
                      <a:pt x="29322" y="70"/>
                    </a:lnTo>
                    <a:close/>
                  </a:path>
                </a:pathLst>
              </a:custGeom>
              <a:grpFill/>
              <a:ln w="12700" cap="flat">
                <a:noFill/>
                <a:prstDash val="solid"/>
                <a:miter/>
              </a:ln>
            </p:spPr>
            <p:txBody>
              <a:bodyPr/>
              <a:lstStyle/>
              <a:p>
                <a:endParaRPr lang="en-US"/>
              </a:p>
            </p:txBody>
          </p:sp>
          <p:sp>
            <p:nvSpPr>
              <p:cNvPr id="289" name="Freeform 288">
                <a:extLst>
                  <a:ext uri="{FF2B5EF4-FFF2-40B4-BE49-F238E27FC236}">
                    <a16:creationId xmlns:a16="http://schemas.microsoft.com/office/drawing/2014/main" id="{DB380EFD-F0B7-9958-1A62-5DF0786E81EB}"/>
                  </a:ext>
                </a:extLst>
              </p:cNvPr>
              <p:cNvSpPr/>
              <p:nvPr/>
            </p:nvSpPr>
            <p:spPr>
              <a:xfrm>
                <a:off x="7766638" y="4545573"/>
                <a:ext cx="86591" cy="185740"/>
              </a:xfrm>
              <a:custGeom>
                <a:avLst/>
                <a:gdLst>
                  <a:gd name="csX0" fmla="*/ 14530 w 86591"/>
                  <a:gd name="csY0" fmla="*/ 1424 h 185740"/>
                  <a:gd name="csX1" fmla="*/ 17760 w 86591"/>
                  <a:gd name="csY1" fmla="*/ 108691 h 185740"/>
                  <a:gd name="csX2" fmla="*/ 82389 w 86591"/>
                  <a:gd name="csY2" fmla="*/ 185738 h 185740"/>
                  <a:gd name="csX3" fmla="*/ 84552 w 86591"/>
                  <a:gd name="csY3" fmla="*/ 177780 h 185740"/>
                  <a:gd name="csX4" fmla="*/ 29180 w 86591"/>
                  <a:gd name="csY4" fmla="*/ 102030 h 185740"/>
                  <a:gd name="csX5" fmla="*/ 12425 w 86591"/>
                  <a:gd name="csY5" fmla="*/ 47935 h 185740"/>
                  <a:gd name="csX6" fmla="*/ 20240 w 86591"/>
                  <a:gd name="csY6" fmla="*/ 2952 h 185740"/>
                  <a:gd name="csX7" fmla="*/ 14530 w 86591"/>
                  <a:gd name="csY7" fmla="*/ 1395 h 185740"/>
                  <a:gd name="csX8" fmla="*/ 14530 w 86591"/>
                  <a:gd name="csY8" fmla="*/ 1395 h 185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86591" h="185740">
                    <a:moveTo>
                      <a:pt x="14530" y="1424"/>
                    </a:moveTo>
                    <a:cubicBezTo>
                      <a:pt x="-8772" y="35969"/>
                      <a:pt x="-1332" y="74982"/>
                      <a:pt x="17760" y="108691"/>
                    </a:cubicBezTo>
                    <a:cubicBezTo>
                      <a:pt x="31891" y="133633"/>
                      <a:pt x="48070" y="184700"/>
                      <a:pt x="82389" y="185738"/>
                    </a:cubicBezTo>
                    <a:cubicBezTo>
                      <a:pt x="86657" y="185854"/>
                      <a:pt x="88186" y="179856"/>
                      <a:pt x="84552" y="177780"/>
                    </a:cubicBezTo>
                    <a:cubicBezTo>
                      <a:pt x="57789" y="162555"/>
                      <a:pt x="44090" y="127635"/>
                      <a:pt x="29180" y="102030"/>
                    </a:cubicBezTo>
                    <a:cubicBezTo>
                      <a:pt x="19144" y="84815"/>
                      <a:pt x="11271" y="68552"/>
                      <a:pt x="12425" y="47935"/>
                    </a:cubicBezTo>
                    <a:cubicBezTo>
                      <a:pt x="13290" y="32479"/>
                      <a:pt x="19663" y="18379"/>
                      <a:pt x="20240" y="2952"/>
                    </a:cubicBezTo>
                    <a:cubicBezTo>
                      <a:pt x="20355" y="-248"/>
                      <a:pt x="16145" y="-969"/>
                      <a:pt x="14530" y="1395"/>
                    </a:cubicBezTo>
                    <a:lnTo>
                      <a:pt x="14530" y="1395"/>
                    </a:lnTo>
                    <a:close/>
                  </a:path>
                </a:pathLst>
              </a:custGeom>
              <a:grpFill/>
              <a:ln w="12700" cap="flat">
                <a:noFill/>
                <a:prstDash val="solid"/>
                <a:miter/>
              </a:ln>
            </p:spPr>
            <p:txBody>
              <a:bodyPr/>
              <a:lstStyle/>
              <a:p>
                <a:endParaRPr lang="en-US"/>
              </a:p>
            </p:txBody>
          </p:sp>
          <p:sp>
            <p:nvSpPr>
              <p:cNvPr id="290" name="Freeform 289">
                <a:extLst>
                  <a:ext uri="{FF2B5EF4-FFF2-40B4-BE49-F238E27FC236}">
                    <a16:creationId xmlns:a16="http://schemas.microsoft.com/office/drawing/2014/main" id="{56F3D377-B6CE-1308-5811-568B6CD6189A}"/>
                  </a:ext>
                </a:extLst>
              </p:cNvPr>
              <p:cNvSpPr/>
              <p:nvPr/>
            </p:nvSpPr>
            <p:spPr>
              <a:xfrm>
                <a:off x="7806864" y="4549933"/>
                <a:ext cx="162105" cy="232483"/>
              </a:xfrm>
              <a:custGeom>
                <a:avLst/>
                <a:gdLst>
                  <a:gd name="csX0" fmla="*/ 288 w 162105"/>
                  <a:gd name="csY0" fmla="*/ 1995 h 232483"/>
                  <a:gd name="csX1" fmla="*/ 56525 w 162105"/>
                  <a:gd name="csY1" fmla="*/ 145364 h 232483"/>
                  <a:gd name="csX2" fmla="*/ 157953 w 162105"/>
                  <a:gd name="csY2" fmla="*/ 232330 h 232483"/>
                  <a:gd name="csX3" fmla="*/ 160029 w 162105"/>
                  <a:gd name="csY3" fmla="*/ 224603 h 232483"/>
                  <a:gd name="csX4" fmla="*/ 60505 w 162105"/>
                  <a:gd name="csY4" fmla="*/ 127543 h 232483"/>
                  <a:gd name="csX5" fmla="*/ 4297 w 162105"/>
                  <a:gd name="csY5" fmla="*/ 1447 h 232483"/>
                  <a:gd name="csX6" fmla="*/ 288 w 162105"/>
                  <a:gd name="csY6" fmla="*/ 1995 h 232483"/>
                  <a:gd name="csX7" fmla="*/ 288 w 162105"/>
                  <a:gd name="csY7" fmla="*/ 1995 h 2324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62105" h="232483">
                    <a:moveTo>
                      <a:pt x="288" y="1995"/>
                    </a:moveTo>
                    <a:cubicBezTo>
                      <a:pt x="-3317" y="53062"/>
                      <a:pt x="27570" y="105657"/>
                      <a:pt x="56525" y="145364"/>
                    </a:cubicBezTo>
                    <a:cubicBezTo>
                      <a:pt x="78010" y="174833"/>
                      <a:pt x="115790" y="235935"/>
                      <a:pt x="157953" y="232330"/>
                    </a:cubicBezTo>
                    <a:cubicBezTo>
                      <a:pt x="161731" y="232013"/>
                      <a:pt x="163980" y="226679"/>
                      <a:pt x="160029" y="224603"/>
                    </a:cubicBezTo>
                    <a:cubicBezTo>
                      <a:pt x="117952" y="202572"/>
                      <a:pt x="87844" y="165952"/>
                      <a:pt x="60505" y="127543"/>
                    </a:cubicBezTo>
                    <a:cubicBezTo>
                      <a:pt x="32415" y="88039"/>
                      <a:pt x="18370" y="47324"/>
                      <a:pt x="4297" y="1447"/>
                    </a:cubicBezTo>
                    <a:cubicBezTo>
                      <a:pt x="3605" y="-802"/>
                      <a:pt x="461" y="-283"/>
                      <a:pt x="288" y="1995"/>
                    </a:cubicBezTo>
                    <a:lnTo>
                      <a:pt x="288" y="1995"/>
                    </a:lnTo>
                    <a:close/>
                  </a:path>
                </a:pathLst>
              </a:custGeom>
              <a:grpFill/>
              <a:ln w="12700" cap="flat">
                <a:noFill/>
                <a:prstDash val="solid"/>
                <a:miter/>
              </a:ln>
            </p:spPr>
            <p:txBody>
              <a:bodyPr/>
              <a:lstStyle/>
              <a:p>
                <a:endParaRPr lang="en-US"/>
              </a:p>
            </p:txBody>
          </p:sp>
          <p:sp>
            <p:nvSpPr>
              <p:cNvPr id="291" name="Freeform 290">
                <a:extLst>
                  <a:ext uri="{FF2B5EF4-FFF2-40B4-BE49-F238E27FC236}">
                    <a16:creationId xmlns:a16="http://schemas.microsoft.com/office/drawing/2014/main" id="{E53D643C-419E-1079-F094-341056A3B640}"/>
                  </a:ext>
                </a:extLst>
              </p:cNvPr>
              <p:cNvSpPr/>
              <p:nvPr/>
            </p:nvSpPr>
            <p:spPr>
              <a:xfrm>
                <a:off x="7816137" y="4525691"/>
                <a:ext cx="335906" cy="338830"/>
              </a:xfrm>
              <a:custGeom>
                <a:avLst/>
                <a:gdLst>
                  <a:gd name="csX0" fmla="*/ 850 w 335906"/>
                  <a:gd name="csY0" fmla="*/ 6254 h 338830"/>
                  <a:gd name="csX1" fmla="*/ 91232 w 335906"/>
                  <a:gd name="csY1" fmla="*/ 98383 h 338830"/>
                  <a:gd name="csX2" fmla="*/ 171002 w 335906"/>
                  <a:gd name="csY2" fmla="*/ 202881 h 338830"/>
                  <a:gd name="csX3" fmla="*/ 324428 w 335906"/>
                  <a:gd name="csY3" fmla="*/ 338378 h 338830"/>
                  <a:gd name="csX4" fmla="*/ 329388 w 335906"/>
                  <a:gd name="csY4" fmla="*/ 320442 h 338830"/>
                  <a:gd name="csX5" fmla="*/ 159322 w 335906"/>
                  <a:gd name="csY5" fmla="*/ 158360 h 338830"/>
                  <a:gd name="csX6" fmla="*/ 5204 w 335906"/>
                  <a:gd name="csY6" fmla="*/ 660 h 338830"/>
                  <a:gd name="csX7" fmla="*/ 878 w 335906"/>
                  <a:gd name="csY7" fmla="*/ 6254 h 338830"/>
                  <a:gd name="csX8" fmla="*/ 878 w 335906"/>
                  <a:gd name="csY8" fmla="*/ 6254 h 3388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335906" h="338830">
                    <a:moveTo>
                      <a:pt x="850" y="6254"/>
                    </a:moveTo>
                    <a:cubicBezTo>
                      <a:pt x="29372" y="38463"/>
                      <a:pt x="62133" y="66635"/>
                      <a:pt x="91232" y="98383"/>
                    </a:cubicBezTo>
                    <a:cubicBezTo>
                      <a:pt x="121052" y="130937"/>
                      <a:pt x="146114" y="166520"/>
                      <a:pt x="171002" y="202881"/>
                    </a:cubicBezTo>
                    <a:cubicBezTo>
                      <a:pt x="210483" y="260523"/>
                      <a:pt x="255011" y="317097"/>
                      <a:pt x="324428" y="338378"/>
                    </a:cubicBezTo>
                    <a:cubicBezTo>
                      <a:pt x="335906" y="341896"/>
                      <a:pt x="340866" y="323845"/>
                      <a:pt x="329388" y="320442"/>
                    </a:cubicBezTo>
                    <a:cubicBezTo>
                      <a:pt x="248868" y="296624"/>
                      <a:pt x="205407" y="222460"/>
                      <a:pt x="159322" y="158360"/>
                    </a:cubicBezTo>
                    <a:cubicBezTo>
                      <a:pt x="116726" y="99132"/>
                      <a:pt x="64123" y="43855"/>
                      <a:pt x="5204" y="660"/>
                    </a:cubicBezTo>
                    <a:cubicBezTo>
                      <a:pt x="1772" y="-1848"/>
                      <a:pt x="-1660" y="3400"/>
                      <a:pt x="878" y="6254"/>
                    </a:cubicBezTo>
                    <a:lnTo>
                      <a:pt x="878" y="6254"/>
                    </a:lnTo>
                    <a:close/>
                  </a:path>
                </a:pathLst>
              </a:custGeom>
              <a:grpFill/>
              <a:ln w="12700" cap="flat">
                <a:noFill/>
                <a:prstDash val="solid"/>
                <a:miter/>
              </a:ln>
            </p:spPr>
            <p:txBody>
              <a:bodyPr/>
              <a:lstStyle/>
              <a:p>
                <a:endParaRPr lang="en-US"/>
              </a:p>
            </p:txBody>
          </p:sp>
          <p:sp>
            <p:nvSpPr>
              <p:cNvPr id="292" name="Freeform 291">
                <a:extLst>
                  <a:ext uri="{FF2B5EF4-FFF2-40B4-BE49-F238E27FC236}">
                    <a16:creationId xmlns:a16="http://schemas.microsoft.com/office/drawing/2014/main" id="{A7B1B31F-C3AB-ADE3-EDD9-90D42724D45F}"/>
                  </a:ext>
                </a:extLst>
              </p:cNvPr>
              <p:cNvSpPr/>
              <p:nvPr/>
            </p:nvSpPr>
            <p:spPr>
              <a:xfrm>
                <a:off x="7882192" y="4517277"/>
                <a:ext cx="505940" cy="390461"/>
              </a:xfrm>
              <a:custGeom>
                <a:avLst/>
                <a:gdLst>
                  <a:gd name="csX0" fmla="*/ 491 w 505940"/>
                  <a:gd name="csY0" fmla="*/ 6594 h 390461"/>
                  <a:gd name="csX1" fmla="*/ 100247 w 505940"/>
                  <a:gd name="csY1" fmla="*/ 133267 h 390461"/>
                  <a:gd name="csX2" fmla="*/ 223304 w 505940"/>
                  <a:gd name="csY2" fmla="*/ 252933 h 390461"/>
                  <a:gd name="csX3" fmla="*/ 348669 w 505940"/>
                  <a:gd name="csY3" fmla="*/ 340880 h 390461"/>
                  <a:gd name="csX4" fmla="*/ 494971 w 505940"/>
                  <a:gd name="csY4" fmla="*/ 390390 h 390461"/>
                  <a:gd name="csX5" fmla="*/ 500595 w 505940"/>
                  <a:gd name="csY5" fmla="*/ 369600 h 390461"/>
                  <a:gd name="csX6" fmla="*/ 356052 w 505940"/>
                  <a:gd name="csY6" fmla="*/ 318850 h 390461"/>
                  <a:gd name="csX7" fmla="*/ 226736 w 505940"/>
                  <a:gd name="csY7" fmla="*/ 228394 h 390461"/>
                  <a:gd name="csX8" fmla="*/ 112301 w 505940"/>
                  <a:gd name="csY8" fmla="*/ 121214 h 390461"/>
                  <a:gd name="csX9" fmla="*/ 7297 w 505940"/>
                  <a:gd name="csY9" fmla="*/ 1346 h 390461"/>
                  <a:gd name="csX10" fmla="*/ 491 w 505940"/>
                  <a:gd name="csY10" fmla="*/ 6594 h 390461"/>
                  <a:gd name="csX11" fmla="*/ 491 w 505940"/>
                  <a:gd name="csY11" fmla="*/ 6594 h 39046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505940" h="390461">
                    <a:moveTo>
                      <a:pt x="491" y="6594"/>
                    </a:moveTo>
                    <a:cubicBezTo>
                      <a:pt x="24341" y="53710"/>
                      <a:pt x="64197" y="95262"/>
                      <a:pt x="100247" y="133267"/>
                    </a:cubicBezTo>
                    <a:cubicBezTo>
                      <a:pt x="139612" y="174760"/>
                      <a:pt x="181343" y="214092"/>
                      <a:pt x="223304" y="252933"/>
                    </a:cubicBezTo>
                    <a:cubicBezTo>
                      <a:pt x="261372" y="288169"/>
                      <a:pt x="301459" y="318792"/>
                      <a:pt x="348669" y="340880"/>
                    </a:cubicBezTo>
                    <a:cubicBezTo>
                      <a:pt x="393341" y="361757"/>
                      <a:pt x="445858" y="384479"/>
                      <a:pt x="494971" y="390390"/>
                    </a:cubicBezTo>
                    <a:cubicBezTo>
                      <a:pt x="505930" y="391716"/>
                      <a:pt x="510227" y="374242"/>
                      <a:pt x="500595" y="369600"/>
                    </a:cubicBezTo>
                    <a:cubicBezTo>
                      <a:pt x="454971" y="347685"/>
                      <a:pt x="402570" y="340073"/>
                      <a:pt x="356052" y="318850"/>
                    </a:cubicBezTo>
                    <a:cubicBezTo>
                      <a:pt x="307054" y="296474"/>
                      <a:pt x="266505" y="264265"/>
                      <a:pt x="226736" y="228394"/>
                    </a:cubicBezTo>
                    <a:cubicBezTo>
                      <a:pt x="187947" y="193388"/>
                      <a:pt x="149100" y="158353"/>
                      <a:pt x="112301" y="121214"/>
                    </a:cubicBezTo>
                    <a:cubicBezTo>
                      <a:pt x="74723" y="83266"/>
                      <a:pt x="43721" y="40100"/>
                      <a:pt x="7297" y="1346"/>
                    </a:cubicBezTo>
                    <a:cubicBezTo>
                      <a:pt x="3807" y="-2374"/>
                      <a:pt x="-1672" y="2355"/>
                      <a:pt x="491" y="6594"/>
                    </a:cubicBezTo>
                    <a:lnTo>
                      <a:pt x="491" y="6594"/>
                    </a:lnTo>
                    <a:close/>
                  </a:path>
                </a:pathLst>
              </a:custGeom>
              <a:grpFill/>
              <a:ln w="12700" cap="flat">
                <a:noFill/>
                <a:prstDash val="solid"/>
                <a:miter/>
              </a:ln>
            </p:spPr>
            <p:txBody>
              <a:bodyPr/>
              <a:lstStyle/>
              <a:p>
                <a:endParaRPr lang="en-US"/>
              </a:p>
            </p:txBody>
          </p:sp>
          <p:sp>
            <p:nvSpPr>
              <p:cNvPr id="293" name="Freeform 292">
                <a:extLst>
                  <a:ext uri="{FF2B5EF4-FFF2-40B4-BE49-F238E27FC236}">
                    <a16:creationId xmlns:a16="http://schemas.microsoft.com/office/drawing/2014/main" id="{7BF1DA76-D7E3-7110-A1A7-3F71E07CCEA1}"/>
                  </a:ext>
                </a:extLst>
              </p:cNvPr>
              <p:cNvSpPr/>
              <p:nvPr/>
            </p:nvSpPr>
            <p:spPr>
              <a:xfrm>
                <a:off x="7905235" y="4489110"/>
                <a:ext cx="640564" cy="392693"/>
              </a:xfrm>
              <a:custGeom>
                <a:avLst/>
                <a:gdLst>
                  <a:gd name="csX0" fmla="*/ 0 w 640564"/>
                  <a:gd name="csY0" fmla="*/ 1543 h 392693"/>
                  <a:gd name="csX1" fmla="*/ 109791 w 640564"/>
                  <a:gd name="csY1" fmla="*/ 129427 h 392693"/>
                  <a:gd name="csX2" fmla="*/ 255632 w 640564"/>
                  <a:gd name="csY2" fmla="*/ 237184 h 392693"/>
                  <a:gd name="csX3" fmla="*/ 429620 w 640564"/>
                  <a:gd name="csY3" fmla="*/ 313683 h 392693"/>
                  <a:gd name="csX4" fmla="*/ 528337 w 640564"/>
                  <a:gd name="csY4" fmla="*/ 353909 h 392693"/>
                  <a:gd name="csX5" fmla="*/ 627516 w 640564"/>
                  <a:gd name="csY5" fmla="*/ 392433 h 392693"/>
                  <a:gd name="csX6" fmla="*/ 635534 w 640564"/>
                  <a:gd name="csY6" fmla="*/ 373459 h 392693"/>
                  <a:gd name="csX7" fmla="*/ 554235 w 640564"/>
                  <a:gd name="csY7" fmla="*/ 339693 h 392693"/>
                  <a:gd name="csX8" fmla="*/ 465035 w 640564"/>
                  <a:gd name="csY8" fmla="*/ 304831 h 392693"/>
                  <a:gd name="csX9" fmla="*/ 286029 w 640564"/>
                  <a:gd name="csY9" fmla="*/ 233060 h 392693"/>
                  <a:gd name="csX10" fmla="*/ 146014 w 640564"/>
                  <a:gd name="csY10" fmla="*/ 137933 h 392693"/>
                  <a:gd name="csX11" fmla="*/ 72271 w 640564"/>
                  <a:gd name="csY11" fmla="*/ 78417 h 392693"/>
                  <a:gd name="csX12" fmla="*/ 2509 w 640564"/>
                  <a:gd name="csY12" fmla="*/ 880 h 392693"/>
                  <a:gd name="csX13" fmla="*/ 58 w 640564"/>
                  <a:gd name="csY13" fmla="*/ 1543 h 392693"/>
                  <a:gd name="csX14" fmla="*/ 58 w 640564"/>
                  <a:gd name="csY14" fmla="*/ 1543 h 3926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640564" h="392693">
                    <a:moveTo>
                      <a:pt x="0" y="1543"/>
                    </a:moveTo>
                    <a:cubicBezTo>
                      <a:pt x="13872" y="55176"/>
                      <a:pt x="68868" y="95805"/>
                      <a:pt x="109791" y="129427"/>
                    </a:cubicBezTo>
                    <a:cubicBezTo>
                      <a:pt x="156223" y="167576"/>
                      <a:pt x="205135" y="204571"/>
                      <a:pt x="255632" y="237184"/>
                    </a:cubicBezTo>
                    <a:cubicBezTo>
                      <a:pt x="308264" y="271180"/>
                      <a:pt x="371855" y="290212"/>
                      <a:pt x="429620" y="313683"/>
                    </a:cubicBezTo>
                    <a:cubicBezTo>
                      <a:pt x="462526" y="327063"/>
                      <a:pt x="495432" y="340500"/>
                      <a:pt x="528337" y="353909"/>
                    </a:cubicBezTo>
                    <a:cubicBezTo>
                      <a:pt x="560263" y="366942"/>
                      <a:pt x="593803" y="385281"/>
                      <a:pt x="627516" y="392433"/>
                    </a:cubicBezTo>
                    <a:cubicBezTo>
                      <a:pt x="638850" y="394855"/>
                      <a:pt x="645858" y="379803"/>
                      <a:pt x="635534" y="373459"/>
                    </a:cubicBezTo>
                    <a:cubicBezTo>
                      <a:pt x="610991" y="358378"/>
                      <a:pt x="580998" y="350131"/>
                      <a:pt x="554235" y="339693"/>
                    </a:cubicBezTo>
                    <a:cubicBezTo>
                      <a:pt x="524502" y="328072"/>
                      <a:pt x="494739" y="316481"/>
                      <a:pt x="465035" y="304831"/>
                    </a:cubicBezTo>
                    <a:cubicBezTo>
                      <a:pt x="405828" y="281648"/>
                      <a:pt x="342641" y="262126"/>
                      <a:pt x="286029" y="233060"/>
                    </a:cubicBezTo>
                    <a:cubicBezTo>
                      <a:pt x="236598" y="207657"/>
                      <a:pt x="190513" y="171007"/>
                      <a:pt x="146014" y="137933"/>
                    </a:cubicBezTo>
                    <a:cubicBezTo>
                      <a:pt x="120606" y="119075"/>
                      <a:pt x="96035" y="99294"/>
                      <a:pt x="72271" y="78417"/>
                    </a:cubicBezTo>
                    <a:cubicBezTo>
                      <a:pt x="48133" y="57223"/>
                      <a:pt x="14045" y="31560"/>
                      <a:pt x="2509" y="880"/>
                    </a:cubicBezTo>
                    <a:cubicBezTo>
                      <a:pt x="1932" y="-620"/>
                      <a:pt x="-375" y="-72"/>
                      <a:pt x="58" y="1543"/>
                    </a:cubicBezTo>
                    <a:lnTo>
                      <a:pt x="58" y="1543"/>
                    </a:lnTo>
                    <a:close/>
                  </a:path>
                </a:pathLst>
              </a:custGeom>
              <a:grpFill/>
              <a:ln w="12700" cap="flat">
                <a:noFill/>
                <a:prstDash val="solid"/>
                <a:miter/>
              </a:ln>
            </p:spPr>
            <p:txBody>
              <a:bodyPr/>
              <a:lstStyle/>
              <a:p>
                <a:endParaRPr lang="en-US"/>
              </a:p>
            </p:txBody>
          </p:sp>
          <p:sp>
            <p:nvSpPr>
              <p:cNvPr id="294" name="Freeform 293">
                <a:extLst>
                  <a:ext uri="{FF2B5EF4-FFF2-40B4-BE49-F238E27FC236}">
                    <a16:creationId xmlns:a16="http://schemas.microsoft.com/office/drawing/2014/main" id="{CECA5098-728F-1516-6A2B-2CFF3065E37F}"/>
                  </a:ext>
                </a:extLst>
              </p:cNvPr>
              <p:cNvSpPr/>
              <p:nvPr/>
            </p:nvSpPr>
            <p:spPr>
              <a:xfrm>
                <a:off x="7961474" y="4464524"/>
                <a:ext cx="675306" cy="369666"/>
              </a:xfrm>
              <a:custGeom>
                <a:avLst/>
                <a:gdLst>
                  <a:gd name="csX0" fmla="*/ 344 w 675306"/>
                  <a:gd name="csY0" fmla="*/ 5454 h 369666"/>
                  <a:gd name="csX1" fmla="*/ 278183 w 675306"/>
                  <a:gd name="csY1" fmla="*/ 213702 h 369666"/>
                  <a:gd name="csX2" fmla="*/ 661689 w 675306"/>
                  <a:gd name="csY2" fmla="*/ 368806 h 369666"/>
                  <a:gd name="csX3" fmla="*/ 667716 w 675306"/>
                  <a:gd name="csY3" fmla="*/ 346920 h 369666"/>
                  <a:gd name="csX4" fmla="*/ 305436 w 675306"/>
                  <a:gd name="csY4" fmla="*/ 204129 h 369666"/>
                  <a:gd name="csX5" fmla="*/ 144368 w 675306"/>
                  <a:gd name="csY5" fmla="*/ 127571 h 369666"/>
                  <a:gd name="csX6" fmla="*/ 5968 w 675306"/>
                  <a:gd name="csY6" fmla="*/ 1129 h 369666"/>
                  <a:gd name="csX7" fmla="*/ 373 w 675306"/>
                  <a:gd name="csY7" fmla="*/ 5454 h 369666"/>
                  <a:gd name="csX8" fmla="*/ 373 w 675306"/>
                  <a:gd name="csY8" fmla="*/ 5454 h 3696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75306" h="369666">
                    <a:moveTo>
                      <a:pt x="344" y="5454"/>
                    </a:moveTo>
                    <a:cubicBezTo>
                      <a:pt x="50352" y="111337"/>
                      <a:pt x="176437" y="171026"/>
                      <a:pt x="278183" y="213702"/>
                    </a:cubicBezTo>
                    <a:cubicBezTo>
                      <a:pt x="405307" y="267018"/>
                      <a:pt x="533873" y="317076"/>
                      <a:pt x="661689" y="368806"/>
                    </a:cubicBezTo>
                    <a:cubicBezTo>
                      <a:pt x="675157" y="374256"/>
                      <a:pt x="681213" y="352226"/>
                      <a:pt x="667716" y="346920"/>
                    </a:cubicBezTo>
                    <a:cubicBezTo>
                      <a:pt x="546908" y="299429"/>
                      <a:pt x="426042" y="252081"/>
                      <a:pt x="305436" y="204129"/>
                    </a:cubicBezTo>
                    <a:cubicBezTo>
                      <a:pt x="250209" y="182185"/>
                      <a:pt x="195068" y="158857"/>
                      <a:pt x="144368" y="127571"/>
                    </a:cubicBezTo>
                    <a:cubicBezTo>
                      <a:pt x="88564" y="93142"/>
                      <a:pt x="50294" y="47900"/>
                      <a:pt x="5968" y="1129"/>
                    </a:cubicBezTo>
                    <a:cubicBezTo>
                      <a:pt x="3026" y="-1985"/>
                      <a:pt x="-1300" y="1965"/>
                      <a:pt x="373" y="5454"/>
                    </a:cubicBezTo>
                    <a:lnTo>
                      <a:pt x="373" y="5454"/>
                    </a:lnTo>
                    <a:close/>
                  </a:path>
                </a:pathLst>
              </a:custGeom>
              <a:grpFill/>
              <a:ln w="12700" cap="flat">
                <a:noFill/>
                <a:prstDash val="solid"/>
                <a:miter/>
              </a:ln>
            </p:spPr>
            <p:txBody>
              <a:bodyPr/>
              <a:lstStyle/>
              <a:p>
                <a:endParaRPr lang="en-US"/>
              </a:p>
            </p:txBody>
          </p:sp>
          <p:sp>
            <p:nvSpPr>
              <p:cNvPr id="295" name="Freeform 294">
                <a:extLst>
                  <a:ext uri="{FF2B5EF4-FFF2-40B4-BE49-F238E27FC236}">
                    <a16:creationId xmlns:a16="http://schemas.microsoft.com/office/drawing/2014/main" id="{133AE4DF-B587-FA01-5A3D-90CEBB6462FA}"/>
                  </a:ext>
                </a:extLst>
              </p:cNvPr>
              <p:cNvSpPr/>
              <p:nvPr/>
            </p:nvSpPr>
            <p:spPr>
              <a:xfrm>
                <a:off x="8039436" y="4491104"/>
                <a:ext cx="696674" cy="299029"/>
              </a:xfrm>
              <a:custGeom>
                <a:avLst/>
                <a:gdLst>
                  <a:gd name="csX0" fmla="*/ 392 w 696674"/>
                  <a:gd name="csY0" fmla="*/ 3557 h 299029"/>
                  <a:gd name="csX1" fmla="*/ 125267 w 696674"/>
                  <a:gd name="csY1" fmla="*/ 114572 h 299029"/>
                  <a:gd name="csX2" fmla="*/ 311944 w 696674"/>
                  <a:gd name="csY2" fmla="*/ 172675 h 299029"/>
                  <a:gd name="csX3" fmla="*/ 503179 w 696674"/>
                  <a:gd name="csY3" fmla="*/ 225645 h 299029"/>
                  <a:gd name="csX4" fmla="*/ 682675 w 696674"/>
                  <a:gd name="csY4" fmla="*/ 298829 h 299029"/>
                  <a:gd name="csX5" fmla="*/ 688616 w 696674"/>
                  <a:gd name="csY5" fmla="*/ 277318 h 299029"/>
                  <a:gd name="csX6" fmla="*/ 519588 w 696674"/>
                  <a:gd name="csY6" fmla="*/ 210593 h 299029"/>
                  <a:gd name="csX7" fmla="*/ 341880 w 696674"/>
                  <a:gd name="csY7" fmla="*/ 161833 h 299029"/>
                  <a:gd name="csX8" fmla="*/ 156846 w 696674"/>
                  <a:gd name="csY8" fmla="*/ 110420 h 299029"/>
                  <a:gd name="csX9" fmla="*/ 4113 w 696674"/>
                  <a:gd name="csY9" fmla="*/ 673 h 299029"/>
                  <a:gd name="csX10" fmla="*/ 421 w 696674"/>
                  <a:gd name="csY10" fmla="*/ 3528 h 299029"/>
                  <a:gd name="csX11" fmla="*/ 421 w 696674"/>
                  <a:gd name="csY11" fmla="*/ 3528 h 29902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696674" h="299029">
                    <a:moveTo>
                      <a:pt x="392" y="3557"/>
                    </a:moveTo>
                    <a:cubicBezTo>
                      <a:pt x="35461" y="49924"/>
                      <a:pt x="70732" y="90726"/>
                      <a:pt x="125267" y="114572"/>
                    </a:cubicBezTo>
                    <a:cubicBezTo>
                      <a:pt x="184618" y="140524"/>
                      <a:pt x="249565" y="155893"/>
                      <a:pt x="311944" y="172675"/>
                    </a:cubicBezTo>
                    <a:cubicBezTo>
                      <a:pt x="375420" y="189746"/>
                      <a:pt x="441981" y="201337"/>
                      <a:pt x="503179" y="225645"/>
                    </a:cubicBezTo>
                    <a:cubicBezTo>
                      <a:pt x="563568" y="249636"/>
                      <a:pt x="617700" y="287324"/>
                      <a:pt x="682675" y="298829"/>
                    </a:cubicBezTo>
                    <a:cubicBezTo>
                      <a:pt x="696806" y="301338"/>
                      <a:pt x="702689" y="279538"/>
                      <a:pt x="688616" y="277318"/>
                    </a:cubicBezTo>
                    <a:cubicBezTo>
                      <a:pt x="627505" y="267716"/>
                      <a:pt x="575796" y="234065"/>
                      <a:pt x="519588" y="210593"/>
                    </a:cubicBezTo>
                    <a:cubicBezTo>
                      <a:pt x="462803" y="186891"/>
                      <a:pt x="401375" y="176453"/>
                      <a:pt x="341880" y="161833"/>
                    </a:cubicBezTo>
                    <a:cubicBezTo>
                      <a:pt x="279933" y="146608"/>
                      <a:pt x="217265" y="131008"/>
                      <a:pt x="156846" y="110420"/>
                    </a:cubicBezTo>
                    <a:cubicBezTo>
                      <a:pt x="93428" y="88822"/>
                      <a:pt x="48554" y="49405"/>
                      <a:pt x="4113" y="673"/>
                    </a:cubicBezTo>
                    <a:cubicBezTo>
                      <a:pt x="2354" y="-1259"/>
                      <a:pt x="-1222" y="1365"/>
                      <a:pt x="421" y="3528"/>
                    </a:cubicBezTo>
                    <a:lnTo>
                      <a:pt x="421" y="3528"/>
                    </a:lnTo>
                    <a:close/>
                  </a:path>
                </a:pathLst>
              </a:custGeom>
              <a:grpFill/>
              <a:ln w="12700" cap="flat">
                <a:noFill/>
                <a:prstDash val="solid"/>
                <a:miter/>
              </a:ln>
            </p:spPr>
            <p:txBody>
              <a:bodyPr/>
              <a:lstStyle/>
              <a:p>
                <a:endParaRPr lang="en-US"/>
              </a:p>
            </p:txBody>
          </p:sp>
          <p:sp>
            <p:nvSpPr>
              <p:cNvPr id="296" name="Freeform 295">
                <a:extLst>
                  <a:ext uri="{FF2B5EF4-FFF2-40B4-BE49-F238E27FC236}">
                    <a16:creationId xmlns:a16="http://schemas.microsoft.com/office/drawing/2014/main" id="{3A34DAB8-EA83-AD51-FED4-CE9F695E6FB3}"/>
                  </a:ext>
                </a:extLst>
              </p:cNvPr>
              <p:cNvSpPr/>
              <p:nvPr/>
            </p:nvSpPr>
            <p:spPr>
              <a:xfrm>
                <a:off x="8107166" y="4482128"/>
                <a:ext cx="778918" cy="221587"/>
              </a:xfrm>
              <a:custGeom>
                <a:avLst/>
                <a:gdLst>
                  <a:gd name="csX0" fmla="*/ 1214 w 778918"/>
                  <a:gd name="csY0" fmla="*/ 7804 h 221587"/>
                  <a:gd name="csX1" fmla="*/ 146506 w 778918"/>
                  <a:gd name="csY1" fmla="*/ 74326 h 221587"/>
                  <a:gd name="csX2" fmla="*/ 349680 w 778918"/>
                  <a:gd name="csY2" fmla="*/ 123317 h 221587"/>
                  <a:gd name="csX3" fmla="*/ 765803 w 778918"/>
                  <a:gd name="csY3" fmla="*/ 221184 h 221587"/>
                  <a:gd name="csX4" fmla="*/ 771398 w 778918"/>
                  <a:gd name="csY4" fmla="*/ 200913 h 221587"/>
                  <a:gd name="csX5" fmla="*/ 370589 w 778918"/>
                  <a:gd name="csY5" fmla="*/ 108583 h 221587"/>
                  <a:gd name="csX6" fmla="*/ 175230 w 778918"/>
                  <a:gd name="csY6" fmla="*/ 64465 h 221587"/>
                  <a:gd name="csX7" fmla="*/ 6635 w 778918"/>
                  <a:gd name="csY7" fmla="*/ 797 h 221587"/>
                  <a:gd name="csX8" fmla="*/ 1242 w 778918"/>
                  <a:gd name="csY8" fmla="*/ 7804 h 221587"/>
                  <a:gd name="csX9" fmla="*/ 1242 w 778918"/>
                  <a:gd name="csY9" fmla="*/ 7804 h 2215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778918" h="221587">
                    <a:moveTo>
                      <a:pt x="1214" y="7804"/>
                    </a:moveTo>
                    <a:cubicBezTo>
                      <a:pt x="40695" y="46183"/>
                      <a:pt x="94394" y="61322"/>
                      <a:pt x="146506" y="74326"/>
                    </a:cubicBezTo>
                    <a:cubicBezTo>
                      <a:pt x="214106" y="91195"/>
                      <a:pt x="281850" y="107400"/>
                      <a:pt x="349680" y="123317"/>
                    </a:cubicBezTo>
                    <a:cubicBezTo>
                      <a:pt x="488167" y="155786"/>
                      <a:pt x="628499" y="183958"/>
                      <a:pt x="765803" y="221184"/>
                    </a:cubicBezTo>
                    <a:cubicBezTo>
                      <a:pt x="778983" y="224759"/>
                      <a:pt x="784578" y="203479"/>
                      <a:pt x="771398" y="200913"/>
                    </a:cubicBezTo>
                    <a:cubicBezTo>
                      <a:pt x="637064" y="174702"/>
                      <a:pt x="503942" y="139407"/>
                      <a:pt x="370589" y="108583"/>
                    </a:cubicBezTo>
                    <a:cubicBezTo>
                      <a:pt x="305527" y="93559"/>
                      <a:pt x="240437" y="78767"/>
                      <a:pt x="175230" y="64465"/>
                    </a:cubicBezTo>
                    <a:cubicBezTo>
                      <a:pt x="115475" y="51374"/>
                      <a:pt x="56441" y="38369"/>
                      <a:pt x="6635" y="797"/>
                    </a:cubicBezTo>
                    <a:cubicBezTo>
                      <a:pt x="2540" y="-2289"/>
                      <a:pt x="-2334" y="4343"/>
                      <a:pt x="1242" y="7804"/>
                    </a:cubicBezTo>
                    <a:lnTo>
                      <a:pt x="1242" y="7804"/>
                    </a:lnTo>
                    <a:close/>
                  </a:path>
                </a:pathLst>
              </a:custGeom>
              <a:grpFill/>
              <a:ln w="12700" cap="flat">
                <a:noFill/>
                <a:prstDash val="solid"/>
                <a:miter/>
              </a:ln>
            </p:spPr>
            <p:txBody>
              <a:bodyPr/>
              <a:lstStyle/>
              <a:p>
                <a:endParaRPr lang="en-US"/>
              </a:p>
            </p:txBody>
          </p:sp>
          <p:sp>
            <p:nvSpPr>
              <p:cNvPr id="297" name="Freeform 296">
                <a:extLst>
                  <a:ext uri="{FF2B5EF4-FFF2-40B4-BE49-F238E27FC236}">
                    <a16:creationId xmlns:a16="http://schemas.microsoft.com/office/drawing/2014/main" id="{0AB9742D-846E-B5F4-902B-1FE2B50B7AD1}"/>
                  </a:ext>
                </a:extLst>
              </p:cNvPr>
              <p:cNvSpPr/>
              <p:nvPr/>
            </p:nvSpPr>
            <p:spPr>
              <a:xfrm>
                <a:off x="8244971" y="4570856"/>
                <a:ext cx="560160" cy="185016"/>
              </a:xfrm>
              <a:custGeom>
                <a:avLst/>
                <a:gdLst>
                  <a:gd name="csX0" fmla="*/ 1895 w 560160"/>
                  <a:gd name="csY0" fmla="*/ 5379 h 185016"/>
                  <a:gd name="csX1" fmla="*/ 281176 w 560160"/>
                  <a:gd name="csY1" fmla="*/ 91107 h 185016"/>
                  <a:gd name="csX2" fmla="*/ 543066 w 560160"/>
                  <a:gd name="csY2" fmla="*/ 183437 h 185016"/>
                  <a:gd name="csX3" fmla="*/ 554515 w 560160"/>
                  <a:gd name="csY3" fmla="*/ 163858 h 185016"/>
                  <a:gd name="csX4" fmla="*/ 296374 w 560160"/>
                  <a:gd name="csY4" fmla="*/ 75939 h 185016"/>
                  <a:gd name="csX5" fmla="*/ 3337 w 560160"/>
                  <a:gd name="csY5" fmla="*/ 103 h 185016"/>
                  <a:gd name="csX6" fmla="*/ 1866 w 560160"/>
                  <a:gd name="csY6" fmla="*/ 5379 h 185016"/>
                  <a:gd name="csX7" fmla="*/ 1866 w 560160"/>
                  <a:gd name="csY7" fmla="*/ 5379 h 1850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560160" h="185016">
                    <a:moveTo>
                      <a:pt x="1895" y="5379"/>
                    </a:moveTo>
                    <a:cubicBezTo>
                      <a:pt x="92249" y="42058"/>
                      <a:pt x="187333" y="65241"/>
                      <a:pt x="281176" y="91107"/>
                    </a:cubicBezTo>
                    <a:cubicBezTo>
                      <a:pt x="370261" y="115674"/>
                      <a:pt x="462316" y="136724"/>
                      <a:pt x="543066" y="183437"/>
                    </a:cubicBezTo>
                    <a:cubicBezTo>
                      <a:pt x="555785" y="190790"/>
                      <a:pt x="567464" y="170461"/>
                      <a:pt x="554515" y="163858"/>
                    </a:cubicBezTo>
                    <a:cubicBezTo>
                      <a:pt x="472698" y="122018"/>
                      <a:pt x="385228" y="97941"/>
                      <a:pt x="296374" y="75939"/>
                    </a:cubicBezTo>
                    <a:cubicBezTo>
                      <a:pt x="198436" y="51689"/>
                      <a:pt x="101304" y="24238"/>
                      <a:pt x="3337" y="103"/>
                    </a:cubicBezTo>
                    <a:cubicBezTo>
                      <a:pt x="-181" y="-762"/>
                      <a:pt x="-1306" y="4082"/>
                      <a:pt x="1866" y="5379"/>
                    </a:cubicBezTo>
                    <a:lnTo>
                      <a:pt x="1866" y="5379"/>
                    </a:lnTo>
                    <a:close/>
                  </a:path>
                </a:pathLst>
              </a:custGeom>
              <a:grpFill/>
              <a:ln w="12700" cap="flat">
                <a:noFill/>
                <a:prstDash val="solid"/>
                <a:miter/>
              </a:ln>
            </p:spPr>
            <p:txBody>
              <a:bodyPr/>
              <a:lstStyle/>
              <a:p>
                <a:endParaRPr lang="en-US"/>
              </a:p>
            </p:txBody>
          </p:sp>
          <p:sp>
            <p:nvSpPr>
              <p:cNvPr id="298" name="Freeform 297">
                <a:extLst>
                  <a:ext uri="{FF2B5EF4-FFF2-40B4-BE49-F238E27FC236}">
                    <a16:creationId xmlns:a16="http://schemas.microsoft.com/office/drawing/2014/main" id="{B960D12E-24FF-57BD-6E3F-F4D11A61B08D}"/>
                  </a:ext>
                </a:extLst>
              </p:cNvPr>
              <p:cNvSpPr/>
              <p:nvPr/>
            </p:nvSpPr>
            <p:spPr>
              <a:xfrm>
                <a:off x="8205413" y="4488832"/>
                <a:ext cx="753300" cy="150789"/>
              </a:xfrm>
              <a:custGeom>
                <a:avLst/>
                <a:gdLst>
                  <a:gd name="csX0" fmla="*/ 588 w 753300"/>
                  <a:gd name="csY0" fmla="*/ 3637 h 150789"/>
                  <a:gd name="csX1" fmla="*/ 144093 w 753300"/>
                  <a:gd name="csY1" fmla="*/ 50062 h 150789"/>
                  <a:gd name="csX2" fmla="*/ 250914 w 753300"/>
                  <a:gd name="csY2" fmla="*/ 70737 h 150789"/>
                  <a:gd name="csX3" fmla="*/ 350699 w 753300"/>
                  <a:gd name="csY3" fmla="*/ 105858 h 150789"/>
                  <a:gd name="csX4" fmla="*/ 742107 w 753300"/>
                  <a:gd name="csY4" fmla="*/ 148188 h 150789"/>
                  <a:gd name="csX5" fmla="*/ 742107 w 753300"/>
                  <a:gd name="csY5" fmla="*/ 124861 h 150789"/>
                  <a:gd name="csX6" fmla="*/ 360129 w 753300"/>
                  <a:gd name="csY6" fmla="*/ 90402 h 150789"/>
                  <a:gd name="csX7" fmla="*/ 188996 w 753300"/>
                  <a:gd name="csY7" fmla="*/ 40518 h 150789"/>
                  <a:gd name="csX8" fmla="*/ 3155 w 753300"/>
                  <a:gd name="csY8" fmla="*/ 321 h 150789"/>
                  <a:gd name="csX9" fmla="*/ 617 w 753300"/>
                  <a:gd name="csY9" fmla="*/ 3637 h 150789"/>
                  <a:gd name="csX10" fmla="*/ 617 w 753300"/>
                  <a:gd name="csY10" fmla="*/ 3637 h 1507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753300" h="150789">
                    <a:moveTo>
                      <a:pt x="588" y="3637"/>
                    </a:moveTo>
                    <a:cubicBezTo>
                      <a:pt x="39349" y="40864"/>
                      <a:pt x="93019" y="45650"/>
                      <a:pt x="144093" y="50062"/>
                    </a:cubicBezTo>
                    <a:cubicBezTo>
                      <a:pt x="180950" y="53234"/>
                      <a:pt x="215932" y="58424"/>
                      <a:pt x="250914" y="70737"/>
                    </a:cubicBezTo>
                    <a:cubicBezTo>
                      <a:pt x="284224" y="82473"/>
                      <a:pt x="316870" y="95564"/>
                      <a:pt x="350699" y="105858"/>
                    </a:cubicBezTo>
                    <a:cubicBezTo>
                      <a:pt x="477188" y="144324"/>
                      <a:pt x="610426" y="156810"/>
                      <a:pt x="742107" y="148188"/>
                    </a:cubicBezTo>
                    <a:cubicBezTo>
                      <a:pt x="757103" y="147208"/>
                      <a:pt x="756959" y="123447"/>
                      <a:pt x="742107" y="124861"/>
                    </a:cubicBezTo>
                    <a:cubicBezTo>
                      <a:pt x="613656" y="137087"/>
                      <a:pt x="484456" y="124659"/>
                      <a:pt x="360129" y="90402"/>
                    </a:cubicBezTo>
                    <a:cubicBezTo>
                      <a:pt x="302999" y="74658"/>
                      <a:pt x="248030" y="48188"/>
                      <a:pt x="188996" y="40518"/>
                    </a:cubicBezTo>
                    <a:cubicBezTo>
                      <a:pt x="124858" y="32184"/>
                      <a:pt x="59882" y="36683"/>
                      <a:pt x="3155" y="321"/>
                    </a:cubicBezTo>
                    <a:cubicBezTo>
                      <a:pt x="1137" y="-976"/>
                      <a:pt x="-1113" y="1965"/>
                      <a:pt x="617" y="3637"/>
                    </a:cubicBezTo>
                    <a:lnTo>
                      <a:pt x="617" y="3637"/>
                    </a:lnTo>
                    <a:close/>
                  </a:path>
                </a:pathLst>
              </a:custGeom>
              <a:grpFill/>
              <a:ln w="12700" cap="flat">
                <a:noFill/>
                <a:prstDash val="solid"/>
                <a:miter/>
              </a:ln>
            </p:spPr>
            <p:txBody>
              <a:bodyPr/>
              <a:lstStyle/>
              <a:p>
                <a:endParaRPr lang="en-US"/>
              </a:p>
            </p:txBody>
          </p:sp>
          <p:sp>
            <p:nvSpPr>
              <p:cNvPr id="299" name="Freeform 298">
                <a:extLst>
                  <a:ext uri="{FF2B5EF4-FFF2-40B4-BE49-F238E27FC236}">
                    <a16:creationId xmlns:a16="http://schemas.microsoft.com/office/drawing/2014/main" id="{C7B031D3-3228-FCAE-5F1E-6C85AD2A63AC}"/>
                  </a:ext>
                </a:extLst>
              </p:cNvPr>
              <p:cNvSpPr/>
              <p:nvPr/>
            </p:nvSpPr>
            <p:spPr>
              <a:xfrm>
                <a:off x="7277582" y="3340568"/>
                <a:ext cx="135149" cy="108766"/>
              </a:xfrm>
              <a:custGeom>
                <a:avLst/>
                <a:gdLst>
                  <a:gd name="csX0" fmla="*/ 17238 w 135149"/>
                  <a:gd name="csY0" fmla="*/ 99245 h 108766"/>
                  <a:gd name="csX1" fmla="*/ 42934 w 135149"/>
                  <a:gd name="csY1" fmla="*/ 74331 h 108766"/>
                  <a:gd name="csX2" fmla="*/ 77138 w 135149"/>
                  <a:gd name="csY2" fmla="*/ 48956 h 108766"/>
                  <a:gd name="csX3" fmla="*/ 133086 w 135149"/>
                  <a:gd name="csY3" fmla="*/ 11240 h 108766"/>
                  <a:gd name="csX4" fmla="*/ 126626 w 135149"/>
                  <a:gd name="csY4" fmla="*/ 167 h 108766"/>
                  <a:gd name="csX5" fmla="*/ 20007 w 135149"/>
                  <a:gd name="csY5" fmla="*/ 68766 h 108766"/>
                  <a:gd name="csX6" fmla="*/ 310 w 135149"/>
                  <a:gd name="csY6" fmla="*/ 99158 h 108766"/>
                  <a:gd name="csX7" fmla="*/ 17238 w 135149"/>
                  <a:gd name="csY7" fmla="*/ 107607 h 108766"/>
                  <a:gd name="csX8" fmla="*/ 17238 w 135149"/>
                  <a:gd name="csY8" fmla="*/ 99245 h 108766"/>
                  <a:gd name="csX9" fmla="*/ 17238 w 135149"/>
                  <a:gd name="csY9" fmla="*/ 99245 h 1087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35149" h="108766">
                    <a:moveTo>
                      <a:pt x="17238" y="99245"/>
                    </a:moveTo>
                    <a:cubicBezTo>
                      <a:pt x="17238" y="99245"/>
                      <a:pt x="40021" y="76696"/>
                      <a:pt x="42934" y="74331"/>
                    </a:cubicBezTo>
                    <a:cubicBezTo>
                      <a:pt x="53980" y="65335"/>
                      <a:pt x="65429" y="57001"/>
                      <a:pt x="77138" y="48956"/>
                    </a:cubicBezTo>
                    <a:cubicBezTo>
                      <a:pt x="95566" y="36269"/>
                      <a:pt x="116302" y="26004"/>
                      <a:pt x="133086" y="11240"/>
                    </a:cubicBezTo>
                    <a:cubicBezTo>
                      <a:pt x="138306" y="6626"/>
                      <a:pt x="132682" y="-1246"/>
                      <a:pt x="126626" y="167"/>
                    </a:cubicBezTo>
                    <a:cubicBezTo>
                      <a:pt x="87174" y="9366"/>
                      <a:pt x="49250" y="41834"/>
                      <a:pt x="20007" y="68766"/>
                    </a:cubicBezTo>
                    <a:cubicBezTo>
                      <a:pt x="12393" y="75773"/>
                      <a:pt x="-2315" y="86702"/>
                      <a:pt x="310" y="99158"/>
                    </a:cubicBezTo>
                    <a:cubicBezTo>
                      <a:pt x="2126" y="107867"/>
                      <a:pt x="9740" y="110577"/>
                      <a:pt x="17238" y="107607"/>
                    </a:cubicBezTo>
                    <a:cubicBezTo>
                      <a:pt x="20959" y="106137"/>
                      <a:pt x="21709" y="100427"/>
                      <a:pt x="17238" y="99245"/>
                    </a:cubicBezTo>
                    <a:lnTo>
                      <a:pt x="17238" y="99245"/>
                    </a:lnTo>
                    <a:close/>
                  </a:path>
                </a:pathLst>
              </a:custGeom>
              <a:grpFill/>
              <a:ln w="12700" cap="flat">
                <a:noFill/>
                <a:prstDash val="solid"/>
                <a:miter/>
              </a:ln>
            </p:spPr>
            <p:txBody>
              <a:bodyPr/>
              <a:lstStyle/>
              <a:p>
                <a:endParaRPr lang="en-US"/>
              </a:p>
            </p:txBody>
          </p:sp>
          <p:sp>
            <p:nvSpPr>
              <p:cNvPr id="300" name="Freeform 299">
                <a:extLst>
                  <a:ext uri="{FF2B5EF4-FFF2-40B4-BE49-F238E27FC236}">
                    <a16:creationId xmlns:a16="http://schemas.microsoft.com/office/drawing/2014/main" id="{E184B43B-1D26-6FAB-D579-8E68CFD511BE}"/>
                  </a:ext>
                </a:extLst>
              </p:cNvPr>
              <p:cNvSpPr/>
              <p:nvPr/>
            </p:nvSpPr>
            <p:spPr>
              <a:xfrm>
                <a:off x="6708568" y="3684405"/>
                <a:ext cx="40447" cy="33637"/>
              </a:xfrm>
              <a:custGeom>
                <a:avLst/>
                <a:gdLst>
                  <a:gd name="csX0" fmla="*/ 14080 w 40447"/>
                  <a:gd name="csY0" fmla="*/ 32110 h 33637"/>
                  <a:gd name="csX1" fmla="*/ 35854 w 40447"/>
                  <a:gd name="csY1" fmla="*/ 18558 h 33637"/>
                  <a:gd name="csX2" fmla="*/ 25933 w 40447"/>
                  <a:gd name="csY2" fmla="*/ 1603 h 33637"/>
                  <a:gd name="csX3" fmla="*/ 4419 w 40447"/>
                  <a:gd name="csY3" fmla="*/ 15617 h 33637"/>
                  <a:gd name="csX4" fmla="*/ 14080 w 40447"/>
                  <a:gd name="csY4" fmla="*/ 32110 h 33637"/>
                  <a:gd name="csX5" fmla="*/ 14080 w 40447"/>
                  <a:gd name="csY5" fmla="*/ 32110 h 33637"/>
                </a:gdLst>
                <a:ahLst/>
                <a:cxnLst>
                  <a:cxn ang="0">
                    <a:pos x="csX0" y="csY0"/>
                  </a:cxn>
                  <a:cxn ang="0">
                    <a:pos x="csX1" y="csY1"/>
                  </a:cxn>
                  <a:cxn ang="0">
                    <a:pos x="csX2" y="csY2"/>
                  </a:cxn>
                  <a:cxn ang="0">
                    <a:pos x="csX3" y="csY3"/>
                  </a:cxn>
                  <a:cxn ang="0">
                    <a:pos x="csX4" y="csY4"/>
                  </a:cxn>
                  <a:cxn ang="0">
                    <a:pos x="csX5" y="csY5"/>
                  </a:cxn>
                </a:cxnLst>
                <a:rect l="l" t="t" r="r" b="b"/>
                <a:pathLst>
                  <a:path w="40447" h="33637">
                    <a:moveTo>
                      <a:pt x="14080" y="32110"/>
                    </a:moveTo>
                    <a:cubicBezTo>
                      <a:pt x="21347" y="27583"/>
                      <a:pt x="28586" y="23056"/>
                      <a:pt x="35854" y="18558"/>
                    </a:cubicBezTo>
                    <a:cubicBezTo>
                      <a:pt x="46582" y="11868"/>
                      <a:pt x="36546" y="-5289"/>
                      <a:pt x="25933" y="1603"/>
                    </a:cubicBezTo>
                    <a:lnTo>
                      <a:pt x="4419" y="15617"/>
                    </a:lnTo>
                    <a:cubicBezTo>
                      <a:pt x="-5819" y="22306"/>
                      <a:pt x="3553" y="38685"/>
                      <a:pt x="14080" y="32110"/>
                    </a:cubicBezTo>
                    <a:lnTo>
                      <a:pt x="14080" y="32110"/>
                    </a:lnTo>
                    <a:close/>
                  </a:path>
                </a:pathLst>
              </a:custGeom>
              <a:grpFill/>
              <a:ln w="12700" cap="flat">
                <a:noFill/>
                <a:prstDash val="solid"/>
                <a:miter/>
              </a:ln>
            </p:spPr>
            <p:txBody>
              <a:bodyPr/>
              <a:lstStyle/>
              <a:p>
                <a:endParaRPr lang="en-US"/>
              </a:p>
            </p:txBody>
          </p:sp>
          <p:sp>
            <p:nvSpPr>
              <p:cNvPr id="301" name="Freeform 300">
                <a:extLst>
                  <a:ext uri="{FF2B5EF4-FFF2-40B4-BE49-F238E27FC236}">
                    <a16:creationId xmlns:a16="http://schemas.microsoft.com/office/drawing/2014/main" id="{3F9C6D89-47BC-F8FA-B24A-9A029CE51547}"/>
                  </a:ext>
                </a:extLst>
              </p:cNvPr>
              <p:cNvSpPr/>
              <p:nvPr/>
            </p:nvSpPr>
            <p:spPr>
              <a:xfrm>
                <a:off x="6648410" y="3680562"/>
                <a:ext cx="104003" cy="220328"/>
              </a:xfrm>
              <a:custGeom>
                <a:avLst/>
                <a:gdLst>
                  <a:gd name="csX0" fmla="*/ 77958 w 104003"/>
                  <a:gd name="csY0" fmla="*/ 3398 h 220328"/>
                  <a:gd name="csX1" fmla="*/ 2399 w 104003"/>
                  <a:gd name="csY1" fmla="*/ 212684 h 220328"/>
                  <a:gd name="csX2" fmla="*/ 23048 w 104003"/>
                  <a:gd name="csY2" fmla="*/ 212684 h 220328"/>
                  <a:gd name="csX3" fmla="*/ 43437 w 104003"/>
                  <a:gd name="csY3" fmla="*/ 106657 h 220328"/>
                  <a:gd name="csX4" fmla="*/ 98866 w 104003"/>
                  <a:gd name="csY4" fmla="*/ 24304 h 220328"/>
                  <a:gd name="csX5" fmla="*/ 77958 w 104003"/>
                  <a:gd name="csY5" fmla="*/ 3398 h 220328"/>
                  <a:gd name="csX6" fmla="*/ 77958 w 104003"/>
                  <a:gd name="csY6" fmla="*/ 3398 h 22032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04003" h="220328">
                    <a:moveTo>
                      <a:pt x="77958" y="3398"/>
                    </a:moveTo>
                    <a:cubicBezTo>
                      <a:pt x="18779" y="49563"/>
                      <a:pt x="-8647" y="139789"/>
                      <a:pt x="2399" y="212684"/>
                    </a:cubicBezTo>
                    <a:cubicBezTo>
                      <a:pt x="4043" y="223612"/>
                      <a:pt x="20394" y="222113"/>
                      <a:pt x="23048" y="212684"/>
                    </a:cubicBezTo>
                    <a:cubicBezTo>
                      <a:pt x="32824" y="177995"/>
                      <a:pt x="32478" y="141375"/>
                      <a:pt x="43437" y="106657"/>
                    </a:cubicBezTo>
                    <a:cubicBezTo>
                      <a:pt x="53791" y="73900"/>
                      <a:pt x="71815" y="45613"/>
                      <a:pt x="98866" y="24304"/>
                    </a:cubicBezTo>
                    <a:cubicBezTo>
                      <a:pt x="113834" y="12539"/>
                      <a:pt x="92781" y="-8165"/>
                      <a:pt x="77958" y="3398"/>
                    </a:cubicBezTo>
                    <a:lnTo>
                      <a:pt x="77958" y="3398"/>
                    </a:lnTo>
                    <a:close/>
                  </a:path>
                </a:pathLst>
              </a:custGeom>
              <a:grpFill/>
              <a:ln w="12700" cap="flat">
                <a:noFill/>
                <a:prstDash val="solid"/>
                <a:miter/>
              </a:ln>
            </p:spPr>
            <p:txBody>
              <a:bodyPr/>
              <a:lstStyle/>
              <a:p>
                <a:endParaRPr lang="en-US"/>
              </a:p>
            </p:txBody>
          </p:sp>
          <p:sp>
            <p:nvSpPr>
              <p:cNvPr id="302" name="Freeform 301">
                <a:extLst>
                  <a:ext uri="{FF2B5EF4-FFF2-40B4-BE49-F238E27FC236}">
                    <a16:creationId xmlns:a16="http://schemas.microsoft.com/office/drawing/2014/main" id="{8DF11ECC-A4B8-E43F-57A3-D1AC55BBD911}"/>
                  </a:ext>
                </a:extLst>
              </p:cNvPr>
              <p:cNvSpPr/>
              <p:nvPr/>
            </p:nvSpPr>
            <p:spPr>
              <a:xfrm>
                <a:off x="6678544" y="3775650"/>
                <a:ext cx="95682" cy="83568"/>
              </a:xfrm>
              <a:custGeom>
                <a:avLst/>
                <a:gdLst>
                  <a:gd name="csX0" fmla="*/ 873 w 95682"/>
                  <a:gd name="csY0" fmla="*/ 6177 h 83568"/>
                  <a:gd name="csX1" fmla="*/ 84450 w 95682"/>
                  <a:gd name="csY1" fmla="*/ 82821 h 83568"/>
                  <a:gd name="csX2" fmla="*/ 94399 w 95682"/>
                  <a:gd name="csY2" fmla="*/ 72873 h 83568"/>
                  <a:gd name="csX3" fmla="*/ 5199 w 95682"/>
                  <a:gd name="csY3" fmla="*/ 554 h 83568"/>
                  <a:gd name="csX4" fmla="*/ 873 w 95682"/>
                  <a:gd name="csY4" fmla="*/ 6148 h 83568"/>
                  <a:gd name="csX5" fmla="*/ 873 w 95682"/>
                  <a:gd name="csY5" fmla="*/ 6148 h 83568"/>
                </a:gdLst>
                <a:ahLst/>
                <a:cxnLst>
                  <a:cxn ang="0">
                    <a:pos x="csX0" y="csY0"/>
                  </a:cxn>
                  <a:cxn ang="0">
                    <a:pos x="csX1" y="csY1"/>
                  </a:cxn>
                  <a:cxn ang="0">
                    <a:pos x="csX2" y="csY2"/>
                  </a:cxn>
                  <a:cxn ang="0">
                    <a:pos x="csX3" y="csY3"/>
                  </a:cxn>
                  <a:cxn ang="0">
                    <a:pos x="csX4" y="csY4"/>
                  </a:cxn>
                  <a:cxn ang="0">
                    <a:pos x="csX5" y="csY5"/>
                  </a:cxn>
                </a:cxnLst>
                <a:rect l="l" t="t" r="r" b="b"/>
                <a:pathLst>
                  <a:path w="95682" h="83568">
                    <a:moveTo>
                      <a:pt x="873" y="6177"/>
                    </a:moveTo>
                    <a:cubicBezTo>
                      <a:pt x="24089" y="34378"/>
                      <a:pt x="51342" y="65981"/>
                      <a:pt x="84450" y="82821"/>
                    </a:cubicBezTo>
                    <a:cubicBezTo>
                      <a:pt x="90362" y="85820"/>
                      <a:pt x="98956" y="79245"/>
                      <a:pt x="94399" y="72873"/>
                    </a:cubicBezTo>
                    <a:cubicBezTo>
                      <a:pt x="72510" y="42279"/>
                      <a:pt x="37009" y="19557"/>
                      <a:pt x="5199" y="554"/>
                    </a:cubicBezTo>
                    <a:cubicBezTo>
                      <a:pt x="1537" y="-1637"/>
                      <a:pt x="-1578" y="3178"/>
                      <a:pt x="873" y="6148"/>
                    </a:cubicBezTo>
                    <a:lnTo>
                      <a:pt x="873" y="6148"/>
                    </a:lnTo>
                    <a:close/>
                  </a:path>
                </a:pathLst>
              </a:custGeom>
              <a:grpFill/>
              <a:ln w="12700" cap="flat">
                <a:noFill/>
                <a:prstDash val="solid"/>
                <a:miter/>
              </a:ln>
            </p:spPr>
            <p:txBody>
              <a:bodyPr/>
              <a:lstStyle/>
              <a:p>
                <a:endParaRPr lang="en-US"/>
              </a:p>
            </p:txBody>
          </p:sp>
          <p:sp>
            <p:nvSpPr>
              <p:cNvPr id="303" name="Freeform 302">
                <a:extLst>
                  <a:ext uri="{FF2B5EF4-FFF2-40B4-BE49-F238E27FC236}">
                    <a16:creationId xmlns:a16="http://schemas.microsoft.com/office/drawing/2014/main" id="{C311E86B-EF7F-919B-3DC1-E651D0399A74}"/>
                  </a:ext>
                </a:extLst>
              </p:cNvPr>
              <p:cNvSpPr/>
              <p:nvPr/>
            </p:nvSpPr>
            <p:spPr>
              <a:xfrm>
                <a:off x="7209153" y="3096814"/>
                <a:ext cx="188656" cy="111375"/>
              </a:xfrm>
              <a:custGeom>
                <a:avLst/>
                <a:gdLst>
                  <a:gd name="csX0" fmla="*/ 10137 w 188656"/>
                  <a:gd name="csY0" fmla="*/ 109434 h 111375"/>
                  <a:gd name="csX1" fmla="*/ 80736 w 188656"/>
                  <a:gd name="csY1" fmla="*/ 53378 h 111375"/>
                  <a:gd name="csX2" fmla="*/ 182568 w 188656"/>
                  <a:gd name="csY2" fmla="*/ 16613 h 111375"/>
                  <a:gd name="csX3" fmla="*/ 178040 w 188656"/>
                  <a:gd name="csY3" fmla="*/ 148 h 111375"/>
                  <a:gd name="csX4" fmla="*/ 50224 w 188656"/>
                  <a:gd name="csY4" fmla="*/ 42248 h 111375"/>
                  <a:gd name="csX5" fmla="*/ 995 w 188656"/>
                  <a:gd name="csY5" fmla="*/ 107588 h 111375"/>
                  <a:gd name="csX6" fmla="*/ 7282 w 188656"/>
                  <a:gd name="csY6" fmla="*/ 111164 h 111375"/>
                  <a:gd name="csX7" fmla="*/ 10137 w 188656"/>
                  <a:gd name="csY7" fmla="*/ 109463 h 111375"/>
                  <a:gd name="csX8" fmla="*/ 10137 w 188656"/>
                  <a:gd name="csY8" fmla="*/ 109463 h 1113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88656" h="111375">
                    <a:moveTo>
                      <a:pt x="10137" y="109434"/>
                    </a:moveTo>
                    <a:cubicBezTo>
                      <a:pt x="19827" y="84117"/>
                      <a:pt x="57780" y="64537"/>
                      <a:pt x="80736" y="53378"/>
                    </a:cubicBezTo>
                    <a:cubicBezTo>
                      <a:pt x="113382" y="37519"/>
                      <a:pt x="148105" y="27542"/>
                      <a:pt x="182568" y="16613"/>
                    </a:cubicBezTo>
                    <a:cubicBezTo>
                      <a:pt x="193239" y="13240"/>
                      <a:pt x="188711" y="-1639"/>
                      <a:pt x="178040" y="148"/>
                    </a:cubicBezTo>
                    <a:cubicBezTo>
                      <a:pt x="133887" y="7501"/>
                      <a:pt x="87946" y="16729"/>
                      <a:pt x="50224" y="42248"/>
                    </a:cubicBezTo>
                    <a:cubicBezTo>
                      <a:pt x="33151" y="53811"/>
                      <a:pt x="-6792" y="83223"/>
                      <a:pt x="995" y="107588"/>
                    </a:cubicBezTo>
                    <a:cubicBezTo>
                      <a:pt x="1803" y="110126"/>
                      <a:pt x="4571" y="112029"/>
                      <a:pt x="7282" y="111164"/>
                    </a:cubicBezTo>
                    <a:cubicBezTo>
                      <a:pt x="8435" y="110789"/>
                      <a:pt x="9676" y="110674"/>
                      <a:pt x="10137" y="109463"/>
                    </a:cubicBezTo>
                    <a:lnTo>
                      <a:pt x="10137" y="109463"/>
                    </a:lnTo>
                    <a:close/>
                  </a:path>
                </a:pathLst>
              </a:custGeom>
              <a:grpFill/>
              <a:ln w="12700" cap="flat">
                <a:noFill/>
                <a:prstDash val="solid"/>
                <a:miter/>
              </a:ln>
            </p:spPr>
            <p:txBody>
              <a:bodyPr/>
              <a:lstStyle/>
              <a:p>
                <a:endParaRPr lang="en-US"/>
              </a:p>
            </p:txBody>
          </p:sp>
          <p:sp>
            <p:nvSpPr>
              <p:cNvPr id="304" name="Freeform 303">
                <a:extLst>
                  <a:ext uri="{FF2B5EF4-FFF2-40B4-BE49-F238E27FC236}">
                    <a16:creationId xmlns:a16="http://schemas.microsoft.com/office/drawing/2014/main" id="{84DFB1E6-0518-91DB-2E04-883F46502433}"/>
                  </a:ext>
                </a:extLst>
              </p:cNvPr>
              <p:cNvSpPr/>
              <p:nvPr/>
            </p:nvSpPr>
            <p:spPr>
              <a:xfrm>
                <a:off x="7271468" y="3015532"/>
                <a:ext cx="45659" cy="122346"/>
              </a:xfrm>
              <a:custGeom>
                <a:avLst/>
                <a:gdLst>
                  <a:gd name="csX0" fmla="*/ 41233 w 45659"/>
                  <a:gd name="csY0" fmla="*/ 29 h 122346"/>
                  <a:gd name="csX1" fmla="*/ 5732 w 45659"/>
                  <a:gd name="csY1" fmla="*/ 46626 h 122346"/>
                  <a:gd name="csX2" fmla="*/ 10432 w 45659"/>
                  <a:gd name="csY2" fmla="*/ 119695 h 122346"/>
                  <a:gd name="csX3" fmla="*/ 21132 w 45659"/>
                  <a:gd name="csY3" fmla="*/ 116811 h 122346"/>
                  <a:gd name="csX4" fmla="*/ 21045 w 45659"/>
                  <a:gd name="csY4" fmla="*/ 57670 h 122346"/>
                  <a:gd name="csX5" fmla="*/ 45069 w 45659"/>
                  <a:gd name="csY5" fmla="*/ 6690 h 122346"/>
                  <a:gd name="csX6" fmla="*/ 41262 w 45659"/>
                  <a:gd name="csY6" fmla="*/ 29 h 122346"/>
                  <a:gd name="csX7" fmla="*/ 41262 w 45659"/>
                  <a:gd name="csY7" fmla="*/ 29 h 1223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45659" h="122346">
                    <a:moveTo>
                      <a:pt x="41233" y="29"/>
                    </a:moveTo>
                    <a:cubicBezTo>
                      <a:pt x="22776" y="-1125"/>
                      <a:pt x="9942" y="32699"/>
                      <a:pt x="5732" y="46626"/>
                    </a:cubicBezTo>
                    <a:cubicBezTo>
                      <a:pt x="-1219" y="69608"/>
                      <a:pt x="-4132" y="99251"/>
                      <a:pt x="10432" y="119695"/>
                    </a:cubicBezTo>
                    <a:cubicBezTo>
                      <a:pt x="13605" y="124164"/>
                      <a:pt x="21074" y="122838"/>
                      <a:pt x="21132" y="116811"/>
                    </a:cubicBezTo>
                    <a:cubicBezTo>
                      <a:pt x="21334" y="96569"/>
                      <a:pt x="16517" y="77970"/>
                      <a:pt x="21045" y="57670"/>
                    </a:cubicBezTo>
                    <a:cubicBezTo>
                      <a:pt x="25314" y="38380"/>
                      <a:pt x="35667" y="23530"/>
                      <a:pt x="45069" y="6690"/>
                    </a:cubicBezTo>
                    <a:cubicBezTo>
                      <a:pt x="46770" y="3633"/>
                      <a:pt x="44578" y="260"/>
                      <a:pt x="41262" y="29"/>
                    </a:cubicBezTo>
                    <a:lnTo>
                      <a:pt x="41262" y="29"/>
                    </a:lnTo>
                    <a:close/>
                  </a:path>
                </a:pathLst>
              </a:custGeom>
              <a:grpFill/>
              <a:ln w="12700" cap="flat">
                <a:noFill/>
                <a:prstDash val="solid"/>
                <a:miter/>
              </a:ln>
            </p:spPr>
            <p:txBody>
              <a:bodyPr/>
              <a:lstStyle/>
              <a:p>
                <a:endParaRPr lang="en-US"/>
              </a:p>
            </p:txBody>
          </p:sp>
          <p:sp>
            <p:nvSpPr>
              <p:cNvPr id="305" name="Freeform 304">
                <a:extLst>
                  <a:ext uri="{FF2B5EF4-FFF2-40B4-BE49-F238E27FC236}">
                    <a16:creationId xmlns:a16="http://schemas.microsoft.com/office/drawing/2014/main" id="{D8E21F13-381D-4D70-3512-58AD27C8328A}"/>
                  </a:ext>
                </a:extLst>
              </p:cNvPr>
              <p:cNvSpPr/>
              <p:nvPr/>
            </p:nvSpPr>
            <p:spPr>
              <a:xfrm>
                <a:off x="7182799" y="3551393"/>
                <a:ext cx="88806" cy="210196"/>
              </a:xfrm>
              <a:custGeom>
                <a:avLst/>
                <a:gdLst>
                  <a:gd name="csX0" fmla="*/ 68157 w 88806"/>
                  <a:gd name="csY0" fmla="*/ 7249 h 210196"/>
                  <a:gd name="csX1" fmla="*/ 51344 w 88806"/>
                  <a:gd name="csY1" fmla="*/ 109124 h 210196"/>
                  <a:gd name="csX2" fmla="*/ 1077 w 88806"/>
                  <a:gd name="csY2" fmla="*/ 198657 h 210196"/>
                  <a:gd name="csX3" fmla="*/ 11372 w 88806"/>
                  <a:gd name="csY3" fmla="*/ 208951 h 210196"/>
                  <a:gd name="csX4" fmla="*/ 82692 w 88806"/>
                  <a:gd name="csY4" fmla="*/ 5289 h 210196"/>
                  <a:gd name="csX5" fmla="*/ 68157 w 88806"/>
                  <a:gd name="csY5" fmla="*/ 7249 h 210196"/>
                  <a:gd name="csX6" fmla="*/ 68157 w 88806"/>
                  <a:gd name="csY6" fmla="*/ 7249 h 21019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88806" h="210196">
                    <a:moveTo>
                      <a:pt x="68157" y="7249"/>
                    </a:moveTo>
                    <a:cubicBezTo>
                      <a:pt x="64177" y="42169"/>
                      <a:pt x="63571" y="75589"/>
                      <a:pt x="51344" y="109124"/>
                    </a:cubicBezTo>
                    <a:cubicBezTo>
                      <a:pt x="39577" y="141419"/>
                      <a:pt x="20284" y="170399"/>
                      <a:pt x="1077" y="198657"/>
                    </a:cubicBezTo>
                    <a:cubicBezTo>
                      <a:pt x="-2990" y="204655"/>
                      <a:pt x="5345" y="213478"/>
                      <a:pt x="11372" y="208951"/>
                    </a:cubicBezTo>
                    <a:cubicBezTo>
                      <a:pt x="67753" y="166448"/>
                      <a:pt x="103832" y="74608"/>
                      <a:pt x="82692" y="5289"/>
                    </a:cubicBezTo>
                    <a:cubicBezTo>
                      <a:pt x="80125" y="-3131"/>
                      <a:pt x="69080" y="-767"/>
                      <a:pt x="68157" y="7249"/>
                    </a:cubicBezTo>
                    <a:lnTo>
                      <a:pt x="68157" y="7249"/>
                    </a:lnTo>
                    <a:close/>
                  </a:path>
                </a:pathLst>
              </a:custGeom>
              <a:grpFill/>
              <a:ln w="12700" cap="flat">
                <a:noFill/>
                <a:prstDash val="solid"/>
                <a:miter/>
              </a:ln>
            </p:spPr>
            <p:txBody>
              <a:bodyPr/>
              <a:lstStyle/>
              <a:p>
                <a:endParaRPr lang="en-US"/>
              </a:p>
            </p:txBody>
          </p:sp>
          <p:sp>
            <p:nvSpPr>
              <p:cNvPr id="306" name="Freeform 305">
                <a:extLst>
                  <a:ext uri="{FF2B5EF4-FFF2-40B4-BE49-F238E27FC236}">
                    <a16:creationId xmlns:a16="http://schemas.microsoft.com/office/drawing/2014/main" id="{5B44DA20-2B5B-27E3-08A4-5CD00F3FA860}"/>
                  </a:ext>
                </a:extLst>
              </p:cNvPr>
              <p:cNvSpPr/>
              <p:nvPr/>
            </p:nvSpPr>
            <p:spPr>
              <a:xfrm>
                <a:off x="7241859" y="3641696"/>
                <a:ext cx="105288" cy="83713"/>
              </a:xfrm>
              <a:custGeom>
                <a:avLst/>
                <a:gdLst>
                  <a:gd name="csX0" fmla="*/ 103344 w 105288"/>
                  <a:gd name="csY0" fmla="*/ 69917 h 83713"/>
                  <a:gd name="csX1" fmla="*/ 61238 w 105288"/>
                  <a:gd name="csY1" fmla="*/ 31509 h 83713"/>
                  <a:gd name="csX2" fmla="*/ 13394 w 105288"/>
                  <a:gd name="csY2" fmla="*/ 540 h 83713"/>
                  <a:gd name="csX3" fmla="*/ 2868 w 105288"/>
                  <a:gd name="csY3" fmla="*/ 18648 h 83713"/>
                  <a:gd name="csX4" fmla="*/ 46819 w 105288"/>
                  <a:gd name="csY4" fmla="*/ 49906 h 83713"/>
                  <a:gd name="csX5" fmla="*/ 93625 w 105288"/>
                  <a:gd name="csY5" fmla="*/ 82518 h 83713"/>
                  <a:gd name="csX6" fmla="*/ 103344 w 105288"/>
                  <a:gd name="csY6" fmla="*/ 69917 h 83713"/>
                  <a:gd name="csX7" fmla="*/ 103344 w 105288"/>
                  <a:gd name="csY7" fmla="*/ 69917 h 837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05288" h="83713">
                    <a:moveTo>
                      <a:pt x="103344" y="69917"/>
                    </a:moveTo>
                    <a:cubicBezTo>
                      <a:pt x="91578" y="54952"/>
                      <a:pt x="76293" y="43014"/>
                      <a:pt x="61238" y="31509"/>
                    </a:cubicBezTo>
                    <a:cubicBezTo>
                      <a:pt x="46674" y="20378"/>
                      <a:pt x="30986" y="6192"/>
                      <a:pt x="13394" y="540"/>
                    </a:cubicBezTo>
                    <a:cubicBezTo>
                      <a:pt x="2666" y="-2920"/>
                      <a:pt x="-4169" y="11093"/>
                      <a:pt x="2868" y="18648"/>
                    </a:cubicBezTo>
                    <a:cubicBezTo>
                      <a:pt x="14778" y="31422"/>
                      <a:pt x="32572" y="39756"/>
                      <a:pt x="46819" y="49906"/>
                    </a:cubicBezTo>
                    <a:cubicBezTo>
                      <a:pt x="62277" y="60921"/>
                      <a:pt x="77071" y="73205"/>
                      <a:pt x="93625" y="82518"/>
                    </a:cubicBezTo>
                    <a:cubicBezTo>
                      <a:pt x="102075" y="87276"/>
                      <a:pt x="108737" y="76751"/>
                      <a:pt x="103344" y="69917"/>
                    </a:cubicBezTo>
                    <a:lnTo>
                      <a:pt x="103344" y="69917"/>
                    </a:lnTo>
                    <a:close/>
                  </a:path>
                </a:pathLst>
              </a:custGeom>
              <a:grpFill/>
              <a:ln w="12700" cap="flat">
                <a:noFill/>
                <a:prstDash val="solid"/>
                <a:miter/>
              </a:ln>
            </p:spPr>
            <p:txBody>
              <a:bodyPr/>
              <a:lstStyle/>
              <a:p>
                <a:endParaRPr lang="en-US"/>
              </a:p>
            </p:txBody>
          </p:sp>
          <p:sp>
            <p:nvSpPr>
              <p:cNvPr id="307" name="Freeform 306">
                <a:extLst>
                  <a:ext uri="{FF2B5EF4-FFF2-40B4-BE49-F238E27FC236}">
                    <a16:creationId xmlns:a16="http://schemas.microsoft.com/office/drawing/2014/main" id="{0FD62F83-A985-FA45-499D-7803243F39E8}"/>
                  </a:ext>
                </a:extLst>
              </p:cNvPr>
              <p:cNvSpPr/>
              <p:nvPr/>
            </p:nvSpPr>
            <p:spPr>
              <a:xfrm>
                <a:off x="7493398" y="3496975"/>
                <a:ext cx="124498" cy="167192"/>
              </a:xfrm>
              <a:custGeom>
                <a:avLst/>
                <a:gdLst>
                  <a:gd name="csX0" fmla="*/ 9499 w 124498"/>
                  <a:gd name="csY0" fmla="*/ 166887 h 167192"/>
                  <a:gd name="csX1" fmla="*/ 95037 w 124498"/>
                  <a:gd name="csY1" fmla="*/ 101950 h 167192"/>
                  <a:gd name="csX2" fmla="*/ 118195 w 124498"/>
                  <a:gd name="csY2" fmla="*/ 3536 h 167192"/>
                  <a:gd name="csX3" fmla="*/ 105419 w 124498"/>
                  <a:gd name="csY3" fmla="*/ 3536 h 167192"/>
                  <a:gd name="csX4" fmla="*/ 96104 w 124498"/>
                  <a:gd name="csY4" fmla="*/ 43069 h 167192"/>
                  <a:gd name="csX5" fmla="*/ 78252 w 124498"/>
                  <a:gd name="csY5" fmla="*/ 87590 h 167192"/>
                  <a:gd name="csX6" fmla="*/ 3703 w 124498"/>
                  <a:gd name="csY6" fmla="*/ 153162 h 167192"/>
                  <a:gd name="csX7" fmla="*/ 9499 w 124498"/>
                  <a:gd name="csY7" fmla="*/ 166916 h 167192"/>
                  <a:gd name="csX8" fmla="*/ 9499 w 124498"/>
                  <a:gd name="csY8" fmla="*/ 166916 h 1671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24498" h="167192">
                    <a:moveTo>
                      <a:pt x="9499" y="166887"/>
                    </a:moveTo>
                    <a:cubicBezTo>
                      <a:pt x="44943" y="156968"/>
                      <a:pt x="74705" y="132256"/>
                      <a:pt x="95037" y="101950"/>
                    </a:cubicBezTo>
                    <a:cubicBezTo>
                      <a:pt x="110091" y="79546"/>
                      <a:pt x="136681" y="28969"/>
                      <a:pt x="118195" y="3536"/>
                    </a:cubicBezTo>
                    <a:cubicBezTo>
                      <a:pt x="114763" y="-1193"/>
                      <a:pt x="108880" y="-1164"/>
                      <a:pt x="105419" y="3536"/>
                    </a:cubicBezTo>
                    <a:cubicBezTo>
                      <a:pt x="96854" y="15185"/>
                      <a:pt x="99103" y="29228"/>
                      <a:pt x="96104" y="43069"/>
                    </a:cubicBezTo>
                    <a:cubicBezTo>
                      <a:pt x="92672" y="58784"/>
                      <a:pt x="86443" y="73778"/>
                      <a:pt x="78252" y="87590"/>
                    </a:cubicBezTo>
                    <a:cubicBezTo>
                      <a:pt x="60401" y="117608"/>
                      <a:pt x="34359" y="137418"/>
                      <a:pt x="3703" y="153162"/>
                    </a:cubicBezTo>
                    <a:cubicBezTo>
                      <a:pt x="-3940" y="157083"/>
                      <a:pt x="1366" y="169165"/>
                      <a:pt x="9499" y="166916"/>
                    </a:cubicBezTo>
                    <a:lnTo>
                      <a:pt x="9499" y="166916"/>
                    </a:lnTo>
                    <a:close/>
                  </a:path>
                </a:pathLst>
              </a:custGeom>
              <a:grpFill/>
              <a:ln w="12700" cap="flat">
                <a:noFill/>
                <a:prstDash val="solid"/>
                <a:miter/>
              </a:ln>
            </p:spPr>
            <p:txBody>
              <a:bodyPr/>
              <a:lstStyle/>
              <a:p>
                <a:endParaRPr lang="en-US"/>
              </a:p>
            </p:txBody>
          </p:sp>
        </p:grpSp>
        <p:sp>
          <p:nvSpPr>
            <p:cNvPr id="321" name="Graphic 319">
              <a:extLst>
                <a:ext uri="{FF2B5EF4-FFF2-40B4-BE49-F238E27FC236}">
                  <a16:creationId xmlns:a16="http://schemas.microsoft.com/office/drawing/2014/main" id="{63A4FEBC-7859-B62F-6F67-48DB50C17453}"/>
                </a:ext>
              </a:extLst>
            </p:cNvPr>
            <p:cNvSpPr/>
            <p:nvPr/>
          </p:nvSpPr>
          <p:spPr>
            <a:xfrm>
              <a:off x="6553671" y="2963663"/>
              <a:ext cx="1632097" cy="982670"/>
            </a:xfrm>
            <a:custGeom>
              <a:avLst/>
              <a:gdLst>
                <a:gd name="csX0" fmla="*/ 262756 w 1784320"/>
                <a:gd name="csY0" fmla="*/ 84939 h 1074322"/>
                <a:gd name="csX1" fmla="*/ 439626 w 1784320"/>
                <a:gd name="csY1" fmla="*/ 24955 h 1074322"/>
                <a:gd name="csX2" fmla="*/ 924559 w 1784320"/>
                <a:gd name="csY2" fmla="*/ 26920 h 1074322"/>
                <a:gd name="csX3" fmla="*/ 1212668 w 1784320"/>
                <a:gd name="csY3" fmla="*/ 109486 h 1074322"/>
                <a:gd name="csX4" fmla="*/ 1471726 w 1784320"/>
                <a:gd name="csY4" fmla="*/ 228222 h 1074322"/>
                <a:gd name="csX5" fmla="*/ 1718024 w 1784320"/>
                <a:gd name="csY5" fmla="*/ 396218 h 1074322"/>
                <a:gd name="csX6" fmla="*/ 1784321 w 1784320"/>
                <a:gd name="csY6" fmla="*/ 551857 h 1074322"/>
                <a:gd name="csX7" fmla="*/ 1607384 w 1784320"/>
                <a:gd name="csY7" fmla="*/ 778105 h 1074322"/>
                <a:gd name="csX8" fmla="*/ 1428583 w 1784320"/>
                <a:gd name="csY8" fmla="*/ 886949 h 1074322"/>
                <a:gd name="csX9" fmla="*/ 940750 w 1784320"/>
                <a:gd name="csY9" fmla="*/ 1051048 h 1074322"/>
                <a:gd name="csX10" fmla="*/ 273917 w 1784320"/>
                <a:gd name="csY10" fmla="*/ 984303 h 1074322"/>
                <a:gd name="csX11" fmla="*/ 4231 w 1784320"/>
                <a:gd name="csY11" fmla="*/ 596054 h 1074322"/>
                <a:gd name="csX12" fmla="*/ 28951 w 1784320"/>
                <a:gd name="csY12" fmla="*/ 333835 h 1074322"/>
                <a:gd name="csX13" fmla="*/ 262156 w 1784320"/>
                <a:gd name="csY13" fmla="*/ 85206 h 1074322"/>
                <a:gd name="csX14" fmla="*/ 262756 w 1784320"/>
                <a:gd name="csY14" fmla="*/ 84906 h 107432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784320" h="1074322">
                  <a:moveTo>
                    <a:pt x="262756" y="84939"/>
                  </a:moveTo>
                  <a:cubicBezTo>
                    <a:pt x="318159" y="56629"/>
                    <a:pt x="378692" y="38311"/>
                    <a:pt x="439626" y="24955"/>
                  </a:cubicBezTo>
                  <a:cubicBezTo>
                    <a:pt x="600404" y="-10516"/>
                    <a:pt x="764114" y="-6653"/>
                    <a:pt x="924559" y="26920"/>
                  </a:cubicBezTo>
                  <a:cubicBezTo>
                    <a:pt x="1020606" y="45871"/>
                    <a:pt x="1127082" y="77612"/>
                    <a:pt x="1212668" y="109486"/>
                  </a:cubicBezTo>
                  <a:cubicBezTo>
                    <a:pt x="1302352" y="142026"/>
                    <a:pt x="1387772" y="182126"/>
                    <a:pt x="1471726" y="228222"/>
                  </a:cubicBezTo>
                  <a:cubicBezTo>
                    <a:pt x="1557912" y="276516"/>
                    <a:pt x="1650095" y="322178"/>
                    <a:pt x="1718024" y="396218"/>
                  </a:cubicBezTo>
                  <a:cubicBezTo>
                    <a:pt x="1756436" y="438916"/>
                    <a:pt x="1784121" y="494171"/>
                    <a:pt x="1784321" y="551857"/>
                  </a:cubicBezTo>
                  <a:cubicBezTo>
                    <a:pt x="1784521" y="657204"/>
                    <a:pt x="1686408" y="724649"/>
                    <a:pt x="1607384" y="778105"/>
                  </a:cubicBezTo>
                  <a:cubicBezTo>
                    <a:pt x="1544819" y="819871"/>
                    <a:pt x="1492248" y="854409"/>
                    <a:pt x="1428583" y="886949"/>
                  </a:cubicBezTo>
                  <a:cubicBezTo>
                    <a:pt x="1279098" y="962521"/>
                    <a:pt x="1109824" y="1021373"/>
                    <a:pt x="940750" y="1051048"/>
                  </a:cubicBezTo>
                  <a:cubicBezTo>
                    <a:pt x="730799" y="1090816"/>
                    <a:pt x="466311" y="1086353"/>
                    <a:pt x="273917" y="984303"/>
                  </a:cubicBezTo>
                  <a:cubicBezTo>
                    <a:pt x="131728" y="905667"/>
                    <a:pt x="20622" y="757555"/>
                    <a:pt x="4231" y="596054"/>
                  </a:cubicBezTo>
                  <a:cubicBezTo>
                    <a:pt x="-3864" y="505495"/>
                    <a:pt x="-2698" y="417300"/>
                    <a:pt x="28951" y="333835"/>
                  </a:cubicBezTo>
                  <a:cubicBezTo>
                    <a:pt x="71028" y="230953"/>
                    <a:pt x="162411" y="136763"/>
                    <a:pt x="262156" y="85206"/>
                  </a:cubicBezTo>
                  <a:lnTo>
                    <a:pt x="262756" y="84906"/>
                  </a:lnTo>
                  <a:close/>
                </a:path>
              </a:pathLst>
            </a:custGeom>
            <a:solidFill>
              <a:srgbClr val="AD4703">
                <a:alpha val="50196"/>
              </a:srgbClr>
            </a:solidFill>
            <a:ln w="12700" cap="flat">
              <a:solidFill>
                <a:schemeClr val="tx1">
                  <a:lumMod val="90000"/>
                  <a:lumOff val="10000"/>
                </a:schemeClr>
              </a:solidFill>
              <a:prstDash val="dash"/>
              <a:miter/>
            </a:ln>
          </p:spPr>
          <p:txBody>
            <a:bodyPr/>
            <a:lstStyle/>
            <a:p>
              <a:endParaRPr lang="en-US"/>
            </a:p>
          </p:txBody>
        </p:sp>
        <p:grpSp>
          <p:nvGrpSpPr>
            <p:cNvPr id="332" name="Group 331">
              <a:extLst>
                <a:ext uri="{FF2B5EF4-FFF2-40B4-BE49-F238E27FC236}">
                  <a16:creationId xmlns:a16="http://schemas.microsoft.com/office/drawing/2014/main" id="{639BD383-D51F-28C4-3350-012D4DFB5EEB}"/>
                </a:ext>
              </a:extLst>
            </p:cNvPr>
            <p:cNvGrpSpPr/>
            <p:nvPr/>
          </p:nvGrpSpPr>
          <p:grpSpPr>
            <a:xfrm>
              <a:off x="7705709" y="4220436"/>
              <a:ext cx="1499898" cy="739486"/>
              <a:chOff x="7621950" y="4168252"/>
              <a:chExt cx="1499898" cy="739486"/>
            </a:xfrm>
            <a:solidFill>
              <a:srgbClr val="717171">
                <a:alpha val="9804"/>
              </a:srgbClr>
            </a:solidFill>
          </p:grpSpPr>
          <p:sp>
            <p:nvSpPr>
              <p:cNvPr id="333" name="Freeform 332">
                <a:extLst>
                  <a:ext uri="{FF2B5EF4-FFF2-40B4-BE49-F238E27FC236}">
                    <a16:creationId xmlns:a16="http://schemas.microsoft.com/office/drawing/2014/main" id="{4D135489-17D3-E8CA-9317-A884A7F057DE}"/>
                  </a:ext>
                </a:extLst>
              </p:cNvPr>
              <p:cNvSpPr/>
              <p:nvPr/>
            </p:nvSpPr>
            <p:spPr>
              <a:xfrm>
                <a:off x="7870190" y="4212064"/>
                <a:ext cx="1247543" cy="194655"/>
              </a:xfrm>
              <a:custGeom>
                <a:avLst/>
                <a:gdLst>
                  <a:gd name="csX0" fmla="*/ 899 w 1247543"/>
                  <a:gd name="csY0" fmla="*/ 194592 h 194655"/>
                  <a:gd name="csX1" fmla="*/ 1239205 w 1247543"/>
                  <a:gd name="csY1" fmla="*/ 37815 h 194655"/>
                  <a:gd name="csX2" fmla="*/ 1239205 w 1247543"/>
                  <a:gd name="csY2" fmla="*/ 20370 h 194655"/>
                  <a:gd name="csX3" fmla="*/ 294 w 1247543"/>
                  <a:gd name="csY3" fmla="*/ 193612 h 194655"/>
                  <a:gd name="csX4" fmla="*/ 871 w 1247543"/>
                  <a:gd name="csY4" fmla="*/ 194592 h 194655"/>
                  <a:gd name="csX5" fmla="*/ 871 w 1247543"/>
                  <a:gd name="csY5" fmla="*/ 194592 h 194655"/>
                </a:gdLst>
                <a:ahLst/>
                <a:cxnLst>
                  <a:cxn ang="0">
                    <a:pos x="csX0" y="csY0"/>
                  </a:cxn>
                  <a:cxn ang="0">
                    <a:pos x="csX1" y="csY1"/>
                  </a:cxn>
                  <a:cxn ang="0">
                    <a:pos x="csX2" y="csY2"/>
                  </a:cxn>
                  <a:cxn ang="0">
                    <a:pos x="csX3" y="csY3"/>
                  </a:cxn>
                  <a:cxn ang="0">
                    <a:pos x="csX4" y="csY4"/>
                  </a:cxn>
                  <a:cxn ang="0">
                    <a:pos x="csX5" y="csY5"/>
                  </a:cxn>
                </a:cxnLst>
                <a:rect l="l" t="t" r="r" b="b"/>
                <a:pathLst>
                  <a:path w="1247543" h="194655">
                    <a:moveTo>
                      <a:pt x="899" y="194592"/>
                    </a:moveTo>
                    <a:cubicBezTo>
                      <a:pt x="389972" y="14113"/>
                      <a:pt x="818525" y="-8869"/>
                      <a:pt x="1239205" y="37815"/>
                    </a:cubicBezTo>
                    <a:cubicBezTo>
                      <a:pt x="1250337" y="39055"/>
                      <a:pt x="1250308" y="21524"/>
                      <a:pt x="1239205" y="20370"/>
                    </a:cubicBezTo>
                    <a:cubicBezTo>
                      <a:pt x="823312" y="-23661"/>
                      <a:pt x="376273" y="-9099"/>
                      <a:pt x="294" y="193612"/>
                    </a:cubicBezTo>
                    <a:cubicBezTo>
                      <a:pt x="-370" y="193958"/>
                      <a:pt x="207" y="194909"/>
                      <a:pt x="871" y="194592"/>
                    </a:cubicBezTo>
                    <a:lnTo>
                      <a:pt x="871" y="194592"/>
                    </a:lnTo>
                    <a:close/>
                  </a:path>
                </a:pathLst>
              </a:custGeom>
              <a:grpFill/>
              <a:ln w="12700" cap="flat">
                <a:noFill/>
                <a:prstDash val="solid"/>
                <a:miter/>
              </a:ln>
            </p:spPr>
            <p:txBody>
              <a:bodyPr/>
              <a:lstStyle/>
              <a:p>
                <a:endParaRPr lang="en-US"/>
              </a:p>
            </p:txBody>
          </p:sp>
          <p:sp>
            <p:nvSpPr>
              <p:cNvPr id="334" name="Freeform 333">
                <a:extLst>
                  <a:ext uri="{FF2B5EF4-FFF2-40B4-BE49-F238E27FC236}">
                    <a16:creationId xmlns:a16="http://schemas.microsoft.com/office/drawing/2014/main" id="{8D3EA743-7B1F-BEE7-7633-F439F0845CB6}"/>
                  </a:ext>
                </a:extLst>
              </p:cNvPr>
              <p:cNvSpPr/>
              <p:nvPr/>
            </p:nvSpPr>
            <p:spPr>
              <a:xfrm>
                <a:off x="7865168" y="4273749"/>
                <a:ext cx="1253163" cy="174975"/>
              </a:xfrm>
              <a:custGeom>
                <a:avLst/>
                <a:gdLst>
                  <a:gd name="csX0" fmla="*/ 1681 w 1253163"/>
                  <a:gd name="csY0" fmla="*/ 169816 h 174975"/>
                  <a:gd name="csX1" fmla="*/ 122634 w 1253163"/>
                  <a:gd name="csY1" fmla="*/ 149314 h 174975"/>
                  <a:gd name="csX2" fmla="*/ 268244 w 1253163"/>
                  <a:gd name="csY2" fmla="*/ 91702 h 174975"/>
                  <a:gd name="csX3" fmla="*/ 582593 w 1253163"/>
                  <a:gd name="csY3" fmla="*/ 26996 h 174975"/>
                  <a:gd name="csX4" fmla="*/ 1243419 w 1253163"/>
                  <a:gd name="csY4" fmla="*/ 37578 h 174975"/>
                  <a:gd name="csX5" fmla="*/ 1243419 w 1253163"/>
                  <a:gd name="csY5" fmla="*/ 17307 h 174975"/>
                  <a:gd name="csX6" fmla="*/ 592514 w 1253163"/>
                  <a:gd name="csY6" fmla="*/ 11338 h 174975"/>
                  <a:gd name="csX7" fmla="*/ 302390 w 1253163"/>
                  <a:gd name="csY7" fmla="*/ 66240 h 174975"/>
                  <a:gd name="csX8" fmla="*/ 169930 w 1253163"/>
                  <a:gd name="csY8" fmla="*/ 113616 h 174975"/>
                  <a:gd name="csX9" fmla="*/ 2922 w 1253163"/>
                  <a:gd name="csY9" fmla="*/ 165260 h 174975"/>
                  <a:gd name="csX10" fmla="*/ 1681 w 1253163"/>
                  <a:gd name="csY10" fmla="*/ 169816 h 174975"/>
                  <a:gd name="csX11" fmla="*/ 1681 w 1253163"/>
                  <a:gd name="csY11" fmla="*/ 169816 h 1749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253163" h="174975">
                    <a:moveTo>
                      <a:pt x="1681" y="169816"/>
                    </a:moveTo>
                    <a:cubicBezTo>
                      <a:pt x="44825" y="183599"/>
                      <a:pt x="83412" y="167365"/>
                      <a:pt x="122634" y="149314"/>
                    </a:cubicBezTo>
                    <a:cubicBezTo>
                      <a:pt x="170190" y="127429"/>
                      <a:pt x="218438" y="107907"/>
                      <a:pt x="268244" y="91702"/>
                    </a:cubicBezTo>
                    <a:cubicBezTo>
                      <a:pt x="370191" y="58484"/>
                      <a:pt x="476060" y="38155"/>
                      <a:pt x="582593" y="26996"/>
                    </a:cubicBezTo>
                    <a:cubicBezTo>
                      <a:pt x="802263" y="4014"/>
                      <a:pt x="1023951" y="20854"/>
                      <a:pt x="1243419" y="37578"/>
                    </a:cubicBezTo>
                    <a:cubicBezTo>
                      <a:pt x="1256397" y="38559"/>
                      <a:pt x="1256426" y="18143"/>
                      <a:pt x="1243419" y="17307"/>
                    </a:cubicBezTo>
                    <a:cubicBezTo>
                      <a:pt x="1026749" y="3524"/>
                      <a:pt x="809184" y="-10490"/>
                      <a:pt x="592514" y="11338"/>
                    </a:cubicBezTo>
                    <a:cubicBezTo>
                      <a:pt x="494489" y="21200"/>
                      <a:pt x="396983" y="38443"/>
                      <a:pt x="302390" y="66240"/>
                    </a:cubicBezTo>
                    <a:cubicBezTo>
                      <a:pt x="257343" y="79476"/>
                      <a:pt x="213103" y="95220"/>
                      <a:pt x="169930" y="113616"/>
                    </a:cubicBezTo>
                    <a:cubicBezTo>
                      <a:pt x="118106" y="135704"/>
                      <a:pt x="61725" y="175266"/>
                      <a:pt x="2922" y="165260"/>
                    </a:cubicBezTo>
                    <a:cubicBezTo>
                      <a:pt x="-20" y="164770"/>
                      <a:pt x="-1260" y="168865"/>
                      <a:pt x="1681" y="169816"/>
                    </a:cubicBezTo>
                    <a:lnTo>
                      <a:pt x="1681" y="169816"/>
                    </a:lnTo>
                    <a:close/>
                  </a:path>
                </a:pathLst>
              </a:custGeom>
              <a:grpFill/>
              <a:ln w="12700" cap="flat">
                <a:noFill/>
                <a:prstDash val="solid"/>
                <a:miter/>
              </a:ln>
            </p:spPr>
            <p:txBody>
              <a:bodyPr/>
              <a:lstStyle/>
              <a:p>
                <a:endParaRPr lang="en-US"/>
              </a:p>
            </p:txBody>
          </p:sp>
          <p:sp>
            <p:nvSpPr>
              <p:cNvPr id="335" name="Freeform 334">
                <a:extLst>
                  <a:ext uri="{FF2B5EF4-FFF2-40B4-BE49-F238E27FC236}">
                    <a16:creationId xmlns:a16="http://schemas.microsoft.com/office/drawing/2014/main" id="{983E0CE7-7A45-7590-E781-12DA18090909}"/>
                  </a:ext>
                </a:extLst>
              </p:cNvPr>
              <p:cNvSpPr/>
              <p:nvPr/>
            </p:nvSpPr>
            <p:spPr>
              <a:xfrm>
                <a:off x="7967126" y="4327208"/>
                <a:ext cx="1138461" cy="135170"/>
              </a:xfrm>
              <a:custGeom>
                <a:avLst/>
                <a:gdLst>
                  <a:gd name="csX0" fmla="*/ 806 w 1138461"/>
                  <a:gd name="csY0" fmla="*/ 105832 h 135170"/>
                  <a:gd name="csX1" fmla="*/ 115269 w 1138461"/>
                  <a:gd name="csY1" fmla="*/ 134177 h 135170"/>
                  <a:gd name="csX2" fmla="*/ 247872 w 1138461"/>
                  <a:gd name="csY2" fmla="*/ 89339 h 135170"/>
                  <a:gd name="csX3" fmla="*/ 530672 w 1138461"/>
                  <a:gd name="csY3" fmla="*/ 33485 h 135170"/>
                  <a:gd name="csX4" fmla="*/ 821661 w 1138461"/>
                  <a:gd name="csY4" fmla="*/ 18116 h 135170"/>
                  <a:gd name="csX5" fmla="*/ 1127906 w 1138461"/>
                  <a:gd name="csY5" fmla="*/ 41011 h 135170"/>
                  <a:gd name="csX6" fmla="*/ 1127906 w 1138461"/>
                  <a:gd name="csY6" fmla="*/ 18952 h 135170"/>
                  <a:gd name="csX7" fmla="*/ 545639 w 1138461"/>
                  <a:gd name="csY7" fmla="*/ 13445 h 135170"/>
                  <a:gd name="csX8" fmla="*/ 282191 w 1138461"/>
                  <a:gd name="csY8" fmla="*/ 63214 h 135170"/>
                  <a:gd name="csX9" fmla="*/ 150828 w 1138461"/>
                  <a:gd name="csY9" fmla="*/ 111484 h 135170"/>
                  <a:gd name="csX10" fmla="*/ 2074 w 1138461"/>
                  <a:gd name="csY10" fmla="*/ 102776 h 135170"/>
                  <a:gd name="csX11" fmla="*/ 806 w 1138461"/>
                  <a:gd name="csY11" fmla="*/ 105804 h 135170"/>
                  <a:gd name="csX12" fmla="*/ 806 w 1138461"/>
                  <a:gd name="csY12" fmla="*/ 105804 h 13517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138461" h="135170">
                    <a:moveTo>
                      <a:pt x="806" y="105832"/>
                    </a:moveTo>
                    <a:cubicBezTo>
                      <a:pt x="36365" y="123941"/>
                      <a:pt x="74519" y="139281"/>
                      <a:pt x="115269" y="134177"/>
                    </a:cubicBezTo>
                    <a:cubicBezTo>
                      <a:pt x="160460" y="128497"/>
                      <a:pt x="204556" y="102978"/>
                      <a:pt x="247872" y="89339"/>
                    </a:cubicBezTo>
                    <a:cubicBezTo>
                      <a:pt x="339957" y="60388"/>
                      <a:pt x="434982" y="44702"/>
                      <a:pt x="530672" y="33485"/>
                    </a:cubicBezTo>
                    <a:cubicBezTo>
                      <a:pt x="627428" y="22153"/>
                      <a:pt x="724213" y="15463"/>
                      <a:pt x="821661" y="18116"/>
                    </a:cubicBezTo>
                    <a:cubicBezTo>
                      <a:pt x="923983" y="20884"/>
                      <a:pt x="1026075" y="31149"/>
                      <a:pt x="1127906" y="41011"/>
                    </a:cubicBezTo>
                    <a:cubicBezTo>
                      <a:pt x="1142009" y="42366"/>
                      <a:pt x="1141951" y="20278"/>
                      <a:pt x="1127906" y="18952"/>
                    </a:cubicBezTo>
                    <a:cubicBezTo>
                      <a:pt x="932606" y="469"/>
                      <a:pt x="741055" y="-9825"/>
                      <a:pt x="545639" y="13445"/>
                    </a:cubicBezTo>
                    <a:cubicBezTo>
                      <a:pt x="456843" y="24027"/>
                      <a:pt x="368248" y="38502"/>
                      <a:pt x="282191" y="63214"/>
                    </a:cubicBezTo>
                    <a:cubicBezTo>
                      <a:pt x="237000" y="76190"/>
                      <a:pt x="194577" y="94731"/>
                      <a:pt x="150828" y="111484"/>
                    </a:cubicBezTo>
                    <a:cubicBezTo>
                      <a:pt x="99263" y="131207"/>
                      <a:pt x="52168" y="121403"/>
                      <a:pt x="2074" y="102776"/>
                    </a:cubicBezTo>
                    <a:cubicBezTo>
                      <a:pt x="315" y="102113"/>
                      <a:pt x="-867" y="104967"/>
                      <a:pt x="806" y="105804"/>
                    </a:cubicBezTo>
                    <a:lnTo>
                      <a:pt x="806" y="105804"/>
                    </a:lnTo>
                    <a:close/>
                  </a:path>
                </a:pathLst>
              </a:custGeom>
              <a:grpFill/>
              <a:ln w="12700" cap="flat">
                <a:noFill/>
                <a:prstDash val="solid"/>
                <a:miter/>
              </a:ln>
            </p:spPr>
            <p:txBody>
              <a:bodyPr/>
              <a:lstStyle/>
              <a:p>
                <a:endParaRPr lang="en-US"/>
              </a:p>
            </p:txBody>
          </p:sp>
          <p:sp>
            <p:nvSpPr>
              <p:cNvPr id="336" name="Freeform 335">
                <a:extLst>
                  <a:ext uri="{FF2B5EF4-FFF2-40B4-BE49-F238E27FC236}">
                    <a16:creationId xmlns:a16="http://schemas.microsoft.com/office/drawing/2014/main" id="{8C7F681D-B9C4-FF64-5E77-912BA95DECC8}"/>
                  </a:ext>
                </a:extLst>
              </p:cNvPr>
              <p:cNvSpPr/>
              <p:nvPr/>
            </p:nvSpPr>
            <p:spPr>
              <a:xfrm>
                <a:off x="8153655" y="4349587"/>
                <a:ext cx="949904" cy="123995"/>
              </a:xfrm>
              <a:custGeom>
                <a:avLst/>
                <a:gdLst>
                  <a:gd name="csX0" fmla="*/ 1099 w 949904"/>
                  <a:gd name="csY0" fmla="*/ 102975 h 123995"/>
                  <a:gd name="csX1" fmla="*/ 208656 w 949904"/>
                  <a:gd name="csY1" fmla="*/ 103177 h 123995"/>
                  <a:gd name="csX2" fmla="*/ 464894 w 949904"/>
                  <a:gd name="csY2" fmla="*/ 53638 h 123995"/>
                  <a:gd name="csX3" fmla="*/ 712307 w 949904"/>
                  <a:gd name="csY3" fmla="*/ 50668 h 123995"/>
                  <a:gd name="csX4" fmla="*/ 942907 w 949904"/>
                  <a:gd name="csY4" fmla="*/ 20795 h 123995"/>
                  <a:gd name="csX5" fmla="*/ 937369 w 949904"/>
                  <a:gd name="csY5" fmla="*/ 754 h 123995"/>
                  <a:gd name="csX6" fmla="*/ 707145 w 949904"/>
                  <a:gd name="csY6" fmla="*/ 31492 h 123995"/>
                  <a:gd name="csX7" fmla="*/ 470027 w 949904"/>
                  <a:gd name="csY7" fmla="*/ 36135 h 123995"/>
                  <a:gd name="csX8" fmla="*/ 244792 w 949904"/>
                  <a:gd name="csY8" fmla="*/ 77167 h 123995"/>
                  <a:gd name="csX9" fmla="*/ 133558 w 949904"/>
                  <a:gd name="csY9" fmla="*/ 104792 h 123995"/>
                  <a:gd name="csX10" fmla="*/ 2887 w 949904"/>
                  <a:gd name="csY10" fmla="*/ 98765 h 123995"/>
                  <a:gd name="csX11" fmla="*/ 1127 w 949904"/>
                  <a:gd name="csY11" fmla="*/ 102946 h 123995"/>
                  <a:gd name="csX12" fmla="*/ 1127 w 949904"/>
                  <a:gd name="csY12" fmla="*/ 102946 h 1239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949904" h="123995">
                    <a:moveTo>
                      <a:pt x="1099" y="102975"/>
                    </a:moveTo>
                    <a:cubicBezTo>
                      <a:pt x="62729" y="139941"/>
                      <a:pt x="143911" y="120362"/>
                      <a:pt x="208656" y="103177"/>
                    </a:cubicBezTo>
                    <a:cubicBezTo>
                      <a:pt x="293184" y="80743"/>
                      <a:pt x="377684" y="62202"/>
                      <a:pt x="464894" y="53638"/>
                    </a:cubicBezTo>
                    <a:cubicBezTo>
                      <a:pt x="547374" y="45535"/>
                      <a:pt x="629653" y="45881"/>
                      <a:pt x="712307" y="50668"/>
                    </a:cubicBezTo>
                    <a:cubicBezTo>
                      <a:pt x="792076" y="55310"/>
                      <a:pt x="867722" y="49572"/>
                      <a:pt x="942907" y="20795"/>
                    </a:cubicBezTo>
                    <a:cubicBezTo>
                      <a:pt x="955308" y="16037"/>
                      <a:pt x="949828" y="-4119"/>
                      <a:pt x="937369" y="754"/>
                    </a:cubicBezTo>
                    <a:cubicBezTo>
                      <a:pt x="862243" y="30310"/>
                      <a:pt x="787030" y="35558"/>
                      <a:pt x="707145" y="31492"/>
                    </a:cubicBezTo>
                    <a:cubicBezTo>
                      <a:pt x="627923" y="27456"/>
                      <a:pt x="548990" y="28061"/>
                      <a:pt x="470027" y="36135"/>
                    </a:cubicBezTo>
                    <a:cubicBezTo>
                      <a:pt x="394036" y="43920"/>
                      <a:pt x="318649" y="57588"/>
                      <a:pt x="244792" y="77167"/>
                    </a:cubicBezTo>
                    <a:cubicBezTo>
                      <a:pt x="207906" y="86943"/>
                      <a:pt x="171251" y="98477"/>
                      <a:pt x="133558" y="104792"/>
                    </a:cubicBezTo>
                    <a:cubicBezTo>
                      <a:pt x="88598" y="112346"/>
                      <a:pt x="47184" y="108598"/>
                      <a:pt x="2887" y="98765"/>
                    </a:cubicBezTo>
                    <a:cubicBezTo>
                      <a:pt x="378" y="98217"/>
                      <a:pt x="-1179" y="101591"/>
                      <a:pt x="1127" y="102946"/>
                    </a:cubicBezTo>
                    <a:lnTo>
                      <a:pt x="1127" y="102946"/>
                    </a:lnTo>
                    <a:close/>
                  </a:path>
                </a:pathLst>
              </a:custGeom>
              <a:grpFill/>
              <a:ln w="12700" cap="flat">
                <a:noFill/>
                <a:prstDash val="solid"/>
                <a:miter/>
              </a:ln>
            </p:spPr>
            <p:txBody>
              <a:bodyPr/>
              <a:lstStyle/>
              <a:p>
                <a:endParaRPr lang="en-US"/>
              </a:p>
            </p:txBody>
          </p:sp>
          <p:sp>
            <p:nvSpPr>
              <p:cNvPr id="337" name="Freeform 336">
                <a:extLst>
                  <a:ext uri="{FF2B5EF4-FFF2-40B4-BE49-F238E27FC236}">
                    <a16:creationId xmlns:a16="http://schemas.microsoft.com/office/drawing/2014/main" id="{D89DC4DD-5DC6-A668-BF57-D88E85442D67}"/>
                  </a:ext>
                </a:extLst>
              </p:cNvPr>
              <p:cNvSpPr/>
              <p:nvPr/>
            </p:nvSpPr>
            <p:spPr>
              <a:xfrm>
                <a:off x="8254979" y="4409263"/>
                <a:ext cx="855543" cy="101077"/>
              </a:xfrm>
              <a:custGeom>
                <a:avLst/>
                <a:gdLst>
                  <a:gd name="csX0" fmla="*/ 1664 w 855543"/>
                  <a:gd name="csY0" fmla="*/ 74844 h 101077"/>
                  <a:gd name="csX1" fmla="*/ 180237 w 855543"/>
                  <a:gd name="csY1" fmla="*/ 91222 h 101077"/>
                  <a:gd name="csX2" fmla="*/ 282905 w 855543"/>
                  <a:gd name="csY2" fmla="*/ 66539 h 101077"/>
                  <a:gd name="csX3" fmla="*/ 404435 w 855543"/>
                  <a:gd name="csY3" fmla="*/ 57572 h 101077"/>
                  <a:gd name="csX4" fmla="*/ 623095 w 855543"/>
                  <a:gd name="csY4" fmla="*/ 53737 h 101077"/>
                  <a:gd name="csX5" fmla="*/ 844524 w 855543"/>
                  <a:gd name="csY5" fmla="*/ 22825 h 101077"/>
                  <a:gd name="csX6" fmla="*/ 844524 w 855543"/>
                  <a:gd name="csY6" fmla="*/ 17 h 101077"/>
                  <a:gd name="csX7" fmla="*/ 640889 w 855543"/>
                  <a:gd name="csY7" fmla="*/ 30495 h 101077"/>
                  <a:gd name="csX8" fmla="*/ 420036 w 855543"/>
                  <a:gd name="csY8" fmla="*/ 38454 h 101077"/>
                  <a:gd name="csX9" fmla="*/ 219142 w 855543"/>
                  <a:gd name="csY9" fmla="*/ 63367 h 101077"/>
                  <a:gd name="csX10" fmla="*/ 114628 w 855543"/>
                  <a:gd name="csY10" fmla="*/ 84590 h 101077"/>
                  <a:gd name="csX11" fmla="*/ 4374 w 855543"/>
                  <a:gd name="csY11" fmla="*/ 68414 h 101077"/>
                  <a:gd name="csX12" fmla="*/ 1664 w 855543"/>
                  <a:gd name="csY12" fmla="*/ 74815 h 101077"/>
                  <a:gd name="csX13" fmla="*/ 1664 w 855543"/>
                  <a:gd name="csY13" fmla="*/ 74815 h 1010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855543" h="101077">
                    <a:moveTo>
                      <a:pt x="1664" y="74844"/>
                    </a:moveTo>
                    <a:cubicBezTo>
                      <a:pt x="53344" y="108696"/>
                      <a:pt x="122789" y="104659"/>
                      <a:pt x="180237" y="91222"/>
                    </a:cubicBezTo>
                    <a:cubicBezTo>
                      <a:pt x="214527" y="83206"/>
                      <a:pt x="248096" y="72364"/>
                      <a:pt x="282905" y="66539"/>
                    </a:cubicBezTo>
                    <a:cubicBezTo>
                      <a:pt x="323021" y="59850"/>
                      <a:pt x="363828" y="58062"/>
                      <a:pt x="404435" y="57572"/>
                    </a:cubicBezTo>
                    <a:cubicBezTo>
                      <a:pt x="477283" y="56707"/>
                      <a:pt x="550477" y="61320"/>
                      <a:pt x="623095" y="53737"/>
                    </a:cubicBezTo>
                    <a:cubicBezTo>
                      <a:pt x="697356" y="45980"/>
                      <a:pt x="769397" y="21787"/>
                      <a:pt x="844524" y="22825"/>
                    </a:cubicBezTo>
                    <a:cubicBezTo>
                      <a:pt x="859203" y="23027"/>
                      <a:pt x="859232" y="161"/>
                      <a:pt x="844524" y="17"/>
                    </a:cubicBezTo>
                    <a:cubicBezTo>
                      <a:pt x="775021" y="-675"/>
                      <a:pt x="709065" y="20317"/>
                      <a:pt x="640889" y="30495"/>
                    </a:cubicBezTo>
                    <a:cubicBezTo>
                      <a:pt x="567809" y="41424"/>
                      <a:pt x="493663" y="37877"/>
                      <a:pt x="420036" y="38454"/>
                    </a:cubicBezTo>
                    <a:cubicBezTo>
                      <a:pt x="351572" y="38973"/>
                      <a:pt x="285328" y="45490"/>
                      <a:pt x="219142" y="63367"/>
                    </a:cubicBezTo>
                    <a:cubicBezTo>
                      <a:pt x="184765" y="72653"/>
                      <a:pt x="150417" y="82774"/>
                      <a:pt x="114628" y="84590"/>
                    </a:cubicBezTo>
                    <a:cubicBezTo>
                      <a:pt x="76069" y="86551"/>
                      <a:pt x="41491" y="76459"/>
                      <a:pt x="4374" y="68414"/>
                    </a:cubicBezTo>
                    <a:cubicBezTo>
                      <a:pt x="481" y="67577"/>
                      <a:pt x="-1711" y="72595"/>
                      <a:pt x="1664" y="74815"/>
                    </a:cubicBezTo>
                    <a:lnTo>
                      <a:pt x="1664" y="74815"/>
                    </a:lnTo>
                    <a:close/>
                  </a:path>
                </a:pathLst>
              </a:custGeom>
              <a:grpFill/>
              <a:ln w="12700" cap="flat">
                <a:noFill/>
                <a:prstDash val="solid"/>
                <a:miter/>
              </a:ln>
            </p:spPr>
            <p:txBody>
              <a:bodyPr/>
              <a:lstStyle/>
              <a:p>
                <a:endParaRPr lang="en-US"/>
              </a:p>
            </p:txBody>
          </p:sp>
          <p:sp>
            <p:nvSpPr>
              <p:cNvPr id="338" name="Freeform 337">
                <a:extLst>
                  <a:ext uri="{FF2B5EF4-FFF2-40B4-BE49-F238E27FC236}">
                    <a16:creationId xmlns:a16="http://schemas.microsoft.com/office/drawing/2014/main" id="{242E733E-302A-3EBF-F651-D7EE4876AE99}"/>
                  </a:ext>
                </a:extLst>
              </p:cNvPr>
              <p:cNvSpPr/>
              <p:nvPr/>
            </p:nvSpPr>
            <p:spPr>
              <a:xfrm>
                <a:off x="8456984" y="4467737"/>
                <a:ext cx="599494" cy="51570"/>
              </a:xfrm>
              <a:custGeom>
                <a:avLst/>
                <a:gdLst>
                  <a:gd name="csX0" fmla="*/ 3496 w 599494"/>
                  <a:gd name="csY0" fmla="*/ 37535 h 51570"/>
                  <a:gd name="csX1" fmla="*/ 124881 w 599494"/>
                  <a:gd name="csY1" fmla="*/ 47657 h 51570"/>
                  <a:gd name="csX2" fmla="*/ 276374 w 599494"/>
                  <a:gd name="csY2" fmla="*/ 39525 h 51570"/>
                  <a:gd name="csX3" fmla="*/ 589945 w 599494"/>
                  <a:gd name="csY3" fmla="*/ 19917 h 51570"/>
                  <a:gd name="csX4" fmla="*/ 589945 w 599494"/>
                  <a:gd name="csY4" fmla="*/ 50 h 51570"/>
                  <a:gd name="csX5" fmla="*/ 298033 w 599494"/>
                  <a:gd name="csY5" fmla="*/ 21474 h 51570"/>
                  <a:gd name="csX6" fmla="*/ 157383 w 599494"/>
                  <a:gd name="csY6" fmla="*/ 29750 h 51570"/>
                  <a:gd name="csX7" fmla="*/ 81622 w 599494"/>
                  <a:gd name="csY7" fmla="*/ 33845 h 51570"/>
                  <a:gd name="csX8" fmla="*/ 11052 w 599494"/>
                  <a:gd name="csY8" fmla="*/ 24704 h 51570"/>
                  <a:gd name="csX9" fmla="*/ 3525 w 599494"/>
                  <a:gd name="csY9" fmla="*/ 37593 h 51570"/>
                  <a:gd name="csX10" fmla="*/ 3525 w 599494"/>
                  <a:gd name="csY10" fmla="*/ 37593 h 5157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599494" h="51570">
                    <a:moveTo>
                      <a:pt x="3496" y="37535"/>
                    </a:moveTo>
                    <a:cubicBezTo>
                      <a:pt x="38536" y="59537"/>
                      <a:pt x="85977" y="49588"/>
                      <a:pt x="124881" y="47657"/>
                    </a:cubicBezTo>
                    <a:cubicBezTo>
                      <a:pt x="175379" y="45148"/>
                      <a:pt x="225877" y="42495"/>
                      <a:pt x="276374" y="39525"/>
                    </a:cubicBezTo>
                    <a:cubicBezTo>
                      <a:pt x="380917" y="33383"/>
                      <a:pt x="485373" y="25886"/>
                      <a:pt x="589945" y="19917"/>
                    </a:cubicBezTo>
                    <a:cubicBezTo>
                      <a:pt x="602778" y="19196"/>
                      <a:pt x="602577" y="-1133"/>
                      <a:pt x="589945" y="50"/>
                    </a:cubicBezTo>
                    <a:cubicBezTo>
                      <a:pt x="492785" y="9133"/>
                      <a:pt x="395423" y="15477"/>
                      <a:pt x="298033" y="21474"/>
                    </a:cubicBezTo>
                    <a:cubicBezTo>
                      <a:pt x="251168" y="24358"/>
                      <a:pt x="204276" y="27126"/>
                      <a:pt x="157383" y="29750"/>
                    </a:cubicBezTo>
                    <a:cubicBezTo>
                      <a:pt x="132120" y="31163"/>
                      <a:pt x="106885" y="32547"/>
                      <a:pt x="81622" y="33845"/>
                    </a:cubicBezTo>
                    <a:cubicBezTo>
                      <a:pt x="57368" y="35084"/>
                      <a:pt x="32941" y="37478"/>
                      <a:pt x="11052" y="24704"/>
                    </a:cubicBezTo>
                    <a:cubicBezTo>
                      <a:pt x="2717" y="19831"/>
                      <a:pt x="-4579" y="32489"/>
                      <a:pt x="3525" y="37593"/>
                    </a:cubicBezTo>
                    <a:lnTo>
                      <a:pt x="3525" y="37593"/>
                    </a:lnTo>
                    <a:close/>
                  </a:path>
                </a:pathLst>
              </a:custGeom>
              <a:grpFill/>
              <a:ln w="12700" cap="flat">
                <a:noFill/>
                <a:prstDash val="solid"/>
                <a:miter/>
              </a:ln>
            </p:spPr>
            <p:txBody>
              <a:bodyPr/>
              <a:lstStyle/>
              <a:p>
                <a:endParaRPr lang="en-US"/>
              </a:p>
            </p:txBody>
          </p:sp>
          <p:sp>
            <p:nvSpPr>
              <p:cNvPr id="339" name="Freeform 338">
                <a:extLst>
                  <a:ext uri="{FF2B5EF4-FFF2-40B4-BE49-F238E27FC236}">
                    <a16:creationId xmlns:a16="http://schemas.microsoft.com/office/drawing/2014/main" id="{8344C030-707C-83ED-9A5B-05289F92169E}"/>
                  </a:ext>
                </a:extLst>
              </p:cNvPr>
              <p:cNvSpPr/>
              <p:nvPr/>
            </p:nvSpPr>
            <p:spPr>
              <a:xfrm>
                <a:off x="8523453" y="4521737"/>
                <a:ext cx="484561" cy="54902"/>
              </a:xfrm>
              <a:custGeom>
                <a:avLst/>
                <a:gdLst>
                  <a:gd name="csX0" fmla="*/ 964 w 484561"/>
                  <a:gd name="csY0" fmla="*/ 4066 h 54902"/>
                  <a:gd name="csX1" fmla="*/ 98182 w 484561"/>
                  <a:gd name="csY1" fmla="*/ 29989 h 54902"/>
                  <a:gd name="csX2" fmla="*/ 222018 w 484561"/>
                  <a:gd name="csY2" fmla="*/ 34141 h 54902"/>
                  <a:gd name="csX3" fmla="*/ 345999 w 484561"/>
                  <a:gd name="csY3" fmla="*/ 40110 h 54902"/>
                  <a:gd name="csX4" fmla="*/ 475199 w 484561"/>
                  <a:gd name="csY4" fmla="*/ 54902 h 54902"/>
                  <a:gd name="csX5" fmla="*/ 477766 w 484561"/>
                  <a:gd name="csY5" fmla="*/ 36015 h 54902"/>
                  <a:gd name="csX6" fmla="*/ 361572 w 484561"/>
                  <a:gd name="csY6" fmla="*/ 21713 h 54902"/>
                  <a:gd name="csX7" fmla="*/ 236870 w 484561"/>
                  <a:gd name="csY7" fmla="*/ 16004 h 54902"/>
                  <a:gd name="csX8" fmla="*/ 117879 w 484561"/>
                  <a:gd name="csY8" fmla="*/ 14101 h 54902"/>
                  <a:gd name="csX9" fmla="*/ 2089 w 484561"/>
                  <a:gd name="csY9" fmla="*/ 0 h 54902"/>
                  <a:gd name="csX10" fmla="*/ 993 w 484561"/>
                  <a:gd name="csY10" fmla="*/ 4037 h 54902"/>
                  <a:gd name="csX11" fmla="*/ 993 w 484561"/>
                  <a:gd name="csY11" fmla="*/ 4037 h 549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484561" h="54902">
                    <a:moveTo>
                      <a:pt x="964" y="4066"/>
                    </a:moveTo>
                    <a:cubicBezTo>
                      <a:pt x="28102" y="23241"/>
                      <a:pt x="65853" y="26788"/>
                      <a:pt x="98182" y="29989"/>
                    </a:cubicBezTo>
                    <a:cubicBezTo>
                      <a:pt x="139307" y="34055"/>
                      <a:pt x="180778" y="33564"/>
                      <a:pt x="222018" y="34141"/>
                    </a:cubicBezTo>
                    <a:cubicBezTo>
                      <a:pt x="263403" y="34718"/>
                      <a:pt x="304729" y="36621"/>
                      <a:pt x="345999" y="40110"/>
                    </a:cubicBezTo>
                    <a:cubicBezTo>
                      <a:pt x="388825" y="43743"/>
                      <a:pt x="432430" y="54499"/>
                      <a:pt x="475199" y="54902"/>
                    </a:cubicBezTo>
                    <a:cubicBezTo>
                      <a:pt x="486187" y="55018"/>
                      <a:pt x="488090" y="39072"/>
                      <a:pt x="477766" y="36015"/>
                    </a:cubicBezTo>
                    <a:cubicBezTo>
                      <a:pt x="441284" y="25144"/>
                      <a:pt x="399409" y="24798"/>
                      <a:pt x="361572" y="21713"/>
                    </a:cubicBezTo>
                    <a:cubicBezTo>
                      <a:pt x="320101" y="18339"/>
                      <a:pt x="278485" y="16523"/>
                      <a:pt x="236870" y="16004"/>
                    </a:cubicBezTo>
                    <a:cubicBezTo>
                      <a:pt x="197216" y="15514"/>
                      <a:pt x="157504" y="16407"/>
                      <a:pt x="117879" y="14101"/>
                    </a:cubicBezTo>
                    <a:cubicBezTo>
                      <a:pt x="79177" y="11851"/>
                      <a:pt x="40532" y="490"/>
                      <a:pt x="2089" y="0"/>
                    </a:cubicBezTo>
                    <a:cubicBezTo>
                      <a:pt x="-190" y="-29"/>
                      <a:pt x="-680" y="2855"/>
                      <a:pt x="993" y="4037"/>
                    </a:cubicBezTo>
                    <a:lnTo>
                      <a:pt x="993" y="4037"/>
                    </a:lnTo>
                    <a:close/>
                  </a:path>
                </a:pathLst>
              </a:custGeom>
              <a:grpFill/>
              <a:ln w="12700" cap="flat">
                <a:noFill/>
                <a:prstDash val="solid"/>
                <a:miter/>
              </a:ln>
            </p:spPr>
            <p:txBody>
              <a:bodyPr/>
              <a:lstStyle/>
              <a:p>
                <a:endParaRPr lang="en-US"/>
              </a:p>
            </p:txBody>
          </p:sp>
          <p:sp>
            <p:nvSpPr>
              <p:cNvPr id="340" name="Freeform 339">
                <a:extLst>
                  <a:ext uri="{FF2B5EF4-FFF2-40B4-BE49-F238E27FC236}">
                    <a16:creationId xmlns:a16="http://schemas.microsoft.com/office/drawing/2014/main" id="{C0AEF484-16DE-71ED-8405-B75BC3A75702}"/>
                  </a:ext>
                </a:extLst>
              </p:cNvPr>
              <p:cNvSpPr/>
              <p:nvPr/>
            </p:nvSpPr>
            <p:spPr>
              <a:xfrm>
                <a:off x="7839762" y="4348755"/>
                <a:ext cx="103" cy="144"/>
              </a:xfrm>
              <a:custGeom>
                <a:avLst/>
                <a:gdLst>
                  <a:gd name="csX0" fmla="*/ 65 w 103"/>
                  <a:gd name="csY0" fmla="*/ 144 h 144"/>
                  <a:gd name="csX1" fmla="*/ 65 w 103"/>
                  <a:gd name="csY1" fmla="*/ 0 h 144"/>
                  <a:gd name="csX2" fmla="*/ 65 w 103"/>
                  <a:gd name="csY2" fmla="*/ 144 h 144"/>
                  <a:gd name="csX3" fmla="*/ 65 w 103"/>
                  <a:gd name="csY3" fmla="*/ 144 h 144"/>
                </a:gdLst>
                <a:ahLst/>
                <a:cxnLst>
                  <a:cxn ang="0">
                    <a:pos x="csX0" y="csY0"/>
                  </a:cxn>
                  <a:cxn ang="0">
                    <a:pos x="csX1" y="csY1"/>
                  </a:cxn>
                  <a:cxn ang="0">
                    <a:pos x="csX2" y="csY2"/>
                  </a:cxn>
                  <a:cxn ang="0">
                    <a:pos x="csX3" y="csY3"/>
                  </a:cxn>
                </a:cxnLst>
                <a:rect l="l" t="t" r="r" b="b"/>
                <a:pathLst>
                  <a:path w="103" h="144">
                    <a:moveTo>
                      <a:pt x="65" y="144"/>
                    </a:moveTo>
                    <a:cubicBezTo>
                      <a:pt x="65" y="144"/>
                      <a:pt x="152" y="0"/>
                      <a:pt x="65" y="0"/>
                    </a:cubicBezTo>
                    <a:cubicBezTo>
                      <a:pt x="-22" y="0"/>
                      <a:pt x="-22" y="144"/>
                      <a:pt x="65" y="144"/>
                    </a:cubicBezTo>
                    <a:lnTo>
                      <a:pt x="65" y="144"/>
                    </a:lnTo>
                    <a:close/>
                  </a:path>
                </a:pathLst>
              </a:custGeom>
              <a:grpFill/>
              <a:ln w="12700" cap="flat">
                <a:noFill/>
                <a:prstDash val="solid"/>
                <a:miter/>
              </a:ln>
            </p:spPr>
            <p:txBody>
              <a:bodyPr/>
              <a:lstStyle/>
              <a:p>
                <a:endParaRPr lang="en-US"/>
              </a:p>
            </p:txBody>
          </p:sp>
          <p:sp>
            <p:nvSpPr>
              <p:cNvPr id="341" name="Freeform 340">
                <a:extLst>
                  <a:ext uri="{FF2B5EF4-FFF2-40B4-BE49-F238E27FC236}">
                    <a16:creationId xmlns:a16="http://schemas.microsoft.com/office/drawing/2014/main" id="{23F04999-9C44-62A4-3C1D-C81DDF7AD204}"/>
                  </a:ext>
                </a:extLst>
              </p:cNvPr>
              <p:cNvSpPr/>
              <p:nvPr/>
            </p:nvSpPr>
            <p:spPr>
              <a:xfrm>
                <a:off x="7837714" y="4168252"/>
                <a:ext cx="1284134" cy="183607"/>
              </a:xfrm>
              <a:custGeom>
                <a:avLst/>
                <a:gdLst>
                  <a:gd name="csX0" fmla="*/ 2027 w 1284134"/>
                  <a:gd name="csY0" fmla="*/ 183473 h 183607"/>
                  <a:gd name="csX1" fmla="*/ 623775 w 1284134"/>
                  <a:gd name="csY1" fmla="*/ 40739 h 183607"/>
                  <a:gd name="csX2" fmla="*/ 938500 w 1284134"/>
                  <a:gd name="csY2" fmla="*/ 21016 h 183607"/>
                  <a:gd name="csX3" fmla="*/ 1272114 w 1284134"/>
                  <a:gd name="csY3" fmla="*/ 34251 h 183607"/>
                  <a:gd name="csX4" fmla="*/ 1277218 w 1284134"/>
                  <a:gd name="csY4" fmla="*/ 15681 h 183607"/>
                  <a:gd name="csX5" fmla="*/ 1023547 w 1284134"/>
                  <a:gd name="csY5" fmla="*/ 600 h 183607"/>
                  <a:gd name="csX6" fmla="*/ 768376 w 1284134"/>
                  <a:gd name="csY6" fmla="*/ 10203 h 183607"/>
                  <a:gd name="csX7" fmla="*/ 273463 w 1284134"/>
                  <a:gd name="csY7" fmla="*/ 85001 h 183607"/>
                  <a:gd name="csX8" fmla="*/ 1133 w 1284134"/>
                  <a:gd name="csY8" fmla="*/ 180157 h 183607"/>
                  <a:gd name="csX9" fmla="*/ 2056 w 1284134"/>
                  <a:gd name="csY9" fmla="*/ 183473 h 183607"/>
                  <a:gd name="csX10" fmla="*/ 2056 w 1284134"/>
                  <a:gd name="csY10" fmla="*/ 183473 h 1836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284134" h="183607">
                    <a:moveTo>
                      <a:pt x="2027" y="183473"/>
                    </a:moveTo>
                    <a:cubicBezTo>
                      <a:pt x="198856" y="105099"/>
                      <a:pt x="413796" y="63173"/>
                      <a:pt x="623775" y="40739"/>
                    </a:cubicBezTo>
                    <a:cubicBezTo>
                      <a:pt x="728318" y="29551"/>
                      <a:pt x="833380" y="23611"/>
                      <a:pt x="938500" y="21016"/>
                    </a:cubicBezTo>
                    <a:cubicBezTo>
                      <a:pt x="1048349" y="18305"/>
                      <a:pt x="1164139" y="10404"/>
                      <a:pt x="1272114" y="34251"/>
                    </a:cubicBezTo>
                    <a:cubicBezTo>
                      <a:pt x="1284197" y="36904"/>
                      <a:pt x="1289331" y="18363"/>
                      <a:pt x="1277218" y="15681"/>
                    </a:cubicBezTo>
                    <a:cubicBezTo>
                      <a:pt x="1194045" y="-2600"/>
                      <a:pt x="1108191" y="-293"/>
                      <a:pt x="1023547" y="600"/>
                    </a:cubicBezTo>
                    <a:cubicBezTo>
                      <a:pt x="938442" y="1494"/>
                      <a:pt x="853308" y="4436"/>
                      <a:pt x="768376" y="10203"/>
                    </a:cubicBezTo>
                    <a:cubicBezTo>
                      <a:pt x="602175" y="21477"/>
                      <a:pt x="434791" y="42383"/>
                      <a:pt x="273463" y="85001"/>
                    </a:cubicBezTo>
                    <a:cubicBezTo>
                      <a:pt x="179764" y="109770"/>
                      <a:pt x="90247" y="142643"/>
                      <a:pt x="1133" y="180157"/>
                    </a:cubicBezTo>
                    <a:cubicBezTo>
                      <a:pt x="-857" y="180993"/>
                      <a:pt x="-21" y="184309"/>
                      <a:pt x="2056" y="183473"/>
                    </a:cubicBezTo>
                    <a:lnTo>
                      <a:pt x="2056" y="183473"/>
                    </a:lnTo>
                    <a:close/>
                  </a:path>
                </a:pathLst>
              </a:custGeom>
              <a:grpFill/>
              <a:ln w="12700" cap="flat">
                <a:noFill/>
                <a:prstDash val="solid"/>
                <a:miter/>
              </a:ln>
            </p:spPr>
            <p:txBody>
              <a:bodyPr/>
              <a:lstStyle/>
              <a:p>
                <a:endParaRPr lang="en-US"/>
              </a:p>
            </p:txBody>
          </p:sp>
          <p:sp>
            <p:nvSpPr>
              <p:cNvPr id="342" name="Freeform 341">
                <a:extLst>
                  <a:ext uri="{FF2B5EF4-FFF2-40B4-BE49-F238E27FC236}">
                    <a16:creationId xmlns:a16="http://schemas.microsoft.com/office/drawing/2014/main" id="{BA7B367E-A136-F314-4BE0-872148D638E8}"/>
                  </a:ext>
                </a:extLst>
              </p:cNvPr>
              <p:cNvSpPr/>
              <p:nvPr/>
            </p:nvSpPr>
            <p:spPr>
              <a:xfrm>
                <a:off x="7621950" y="4379983"/>
                <a:ext cx="133146" cy="100660"/>
              </a:xfrm>
              <a:custGeom>
                <a:avLst/>
                <a:gdLst>
                  <a:gd name="csX0" fmla="*/ 20904 w 133146"/>
                  <a:gd name="csY0" fmla="*/ 91754 h 100660"/>
                  <a:gd name="csX1" fmla="*/ 128273 w 133146"/>
                  <a:gd name="csY1" fmla="*/ 13380 h 100660"/>
                  <a:gd name="csX2" fmla="*/ 126457 w 133146"/>
                  <a:gd name="csY2" fmla="*/ 0 h 100660"/>
                  <a:gd name="csX3" fmla="*/ 18309 w 133146"/>
                  <a:gd name="csY3" fmla="*/ 42734 h 100660"/>
                  <a:gd name="csX4" fmla="*/ 14473 w 133146"/>
                  <a:gd name="csY4" fmla="*/ 100059 h 100660"/>
                  <a:gd name="csX5" fmla="*/ 20876 w 133146"/>
                  <a:gd name="csY5" fmla="*/ 91754 h 100660"/>
                  <a:gd name="csX6" fmla="*/ 20876 w 133146"/>
                  <a:gd name="csY6" fmla="*/ 91754 h 10066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33146" h="100660">
                    <a:moveTo>
                      <a:pt x="20904" y="91754"/>
                    </a:moveTo>
                    <a:cubicBezTo>
                      <a:pt x="-19500" y="54614"/>
                      <a:pt x="106874" y="17705"/>
                      <a:pt x="128273" y="13380"/>
                    </a:cubicBezTo>
                    <a:cubicBezTo>
                      <a:pt x="135887" y="11852"/>
                      <a:pt x="134041" y="-86"/>
                      <a:pt x="126457" y="0"/>
                    </a:cubicBezTo>
                    <a:cubicBezTo>
                      <a:pt x="90061" y="346"/>
                      <a:pt x="46283" y="19637"/>
                      <a:pt x="18309" y="42734"/>
                    </a:cubicBezTo>
                    <a:cubicBezTo>
                      <a:pt x="1092" y="56950"/>
                      <a:pt x="-10646" y="87054"/>
                      <a:pt x="14473" y="100059"/>
                    </a:cubicBezTo>
                    <a:cubicBezTo>
                      <a:pt x="19578" y="102711"/>
                      <a:pt x="25490" y="95993"/>
                      <a:pt x="20876" y="91754"/>
                    </a:cubicBezTo>
                    <a:lnTo>
                      <a:pt x="20876" y="91754"/>
                    </a:lnTo>
                    <a:close/>
                  </a:path>
                </a:pathLst>
              </a:custGeom>
              <a:grpFill/>
              <a:ln w="12700" cap="flat">
                <a:noFill/>
                <a:prstDash val="solid"/>
                <a:miter/>
              </a:ln>
            </p:spPr>
            <p:txBody>
              <a:bodyPr/>
              <a:lstStyle/>
              <a:p>
                <a:endParaRPr lang="en-US"/>
              </a:p>
            </p:txBody>
          </p:sp>
          <p:sp>
            <p:nvSpPr>
              <p:cNvPr id="343" name="Freeform 342">
                <a:extLst>
                  <a:ext uri="{FF2B5EF4-FFF2-40B4-BE49-F238E27FC236}">
                    <a16:creationId xmlns:a16="http://schemas.microsoft.com/office/drawing/2014/main" id="{68C550B4-8675-0BA0-F317-AC99DD1C0430}"/>
                  </a:ext>
                </a:extLst>
              </p:cNvPr>
              <p:cNvSpPr/>
              <p:nvPr/>
            </p:nvSpPr>
            <p:spPr>
              <a:xfrm>
                <a:off x="7663622" y="4400274"/>
                <a:ext cx="148380" cy="110563"/>
              </a:xfrm>
              <a:custGeom>
                <a:avLst/>
                <a:gdLst>
                  <a:gd name="csX0" fmla="*/ 25808 w 148380"/>
                  <a:gd name="csY0" fmla="*/ 107593 h 110563"/>
                  <a:gd name="csX1" fmla="*/ 21915 w 148380"/>
                  <a:gd name="csY1" fmla="*/ 59438 h 110563"/>
                  <a:gd name="csX2" fmla="*/ 63761 w 148380"/>
                  <a:gd name="csY2" fmla="*/ 32391 h 110563"/>
                  <a:gd name="csX3" fmla="*/ 144194 w 148380"/>
                  <a:gd name="csY3" fmla="*/ 13216 h 110563"/>
                  <a:gd name="csX4" fmla="*/ 144194 w 148380"/>
                  <a:gd name="csY4" fmla="*/ 1912 h 110563"/>
                  <a:gd name="csX5" fmla="*/ 72672 w 148380"/>
                  <a:gd name="csY5" fmla="*/ 12350 h 110563"/>
                  <a:gd name="csX6" fmla="*/ 15224 w 148380"/>
                  <a:gd name="csY6" fmla="*/ 43031 h 110563"/>
                  <a:gd name="csX7" fmla="*/ 24049 w 148380"/>
                  <a:gd name="csY7" fmla="*/ 110563 h 110563"/>
                  <a:gd name="csX8" fmla="*/ 25750 w 148380"/>
                  <a:gd name="csY8" fmla="*/ 107593 h 110563"/>
                  <a:gd name="csX9" fmla="*/ 25750 w 148380"/>
                  <a:gd name="csY9" fmla="*/ 107593 h 1105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48380" h="110563">
                    <a:moveTo>
                      <a:pt x="25808" y="107593"/>
                    </a:moveTo>
                    <a:cubicBezTo>
                      <a:pt x="15916" y="91503"/>
                      <a:pt x="10177" y="76797"/>
                      <a:pt x="21915" y="59438"/>
                    </a:cubicBezTo>
                    <a:cubicBezTo>
                      <a:pt x="31374" y="45425"/>
                      <a:pt x="48678" y="38446"/>
                      <a:pt x="63761" y="32391"/>
                    </a:cubicBezTo>
                    <a:cubicBezTo>
                      <a:pt x="90408" y="21693"/>
                      <a:pt x="116046" y="17627"/>
                      <a:pt x="144194" y="13216"/>
                    </a:cubicBezTo>
                    <a:cubicBezTo>
                      <a:pt x="150019" y="12293"/>
                      <a:pt x="149529" y="3181"/>
                      <a:pt x="144194" y="1912"/>
                    </a:cubicBezTo>
                    <a:cubicBezTo>
                      <a:pt x="120401" y="-3768"/>
                      <a:pt x="95109" y="4248"/>
                      <a:pt x="72672" y="12350"/>
                    </a:cubicBezTo>
                    <a:cubicBezTo>
                      <a:pt x="52629" y="19588"/>
                      <a:pt x="30451" y="27431"/>
                      <a:pt x="15224" y="43031"/>
                    </a:cubicBezTo>
                    <a:cubicBezTo>
                      <a:pt x="-1099" y="59756"/>
                      <a:pt x="-11972" y="110275"/>
                      <a:pt x="24049" y="110563"/>
                    </a:cubicBezTo>
                    <a:cubicBezTo>
                      <a:pt x="25519" y="110563"/>
                      <a:pt x="26529" y="108862"/>
                      <a:pt x="25750" y="107593"/>
                    </a:cubicBezTo>
                    <a:lnTo>
                      <a:pt x="25750" y="107593"/>
                    </a:lnTo>
                    <a:close/>
                  </a:path>
                </a:pathLst>
              </a:custGeom>
              <a:grpFill/>
              <a:ln w="12700" cap="flat">
                <a:noFill/>
                <a:prstDash val="solid"/>
                <a:miter/>
              </a:ln>
            </p:spPr>
            <p:txBody>
              <a:bodyPr/>
              <a:lstStyle/>
              <a:p>
                <a:endParaRPr lang="en-US"/>
              </a:p>
            </p:txBody>
          </p:sp>
          <p:sp>
            <p:nvSpPr>
              <p:cNvPr id="344" name="Freeform 343">
                <a:extLst>
                  <a:ext uri="{FF2B5EF4-FFF2-40B4-BE49-F238E27FC236}">
                    <a16:creationId xmlns:a16="http://schemas.microsoft.com/office/drawing/2014/main" id="{0872D615-4358-CF5E-33EB-3A0A3A556DDF}"/>
                  </a:ext>
                </a:extLst>
              </p:cNvPr>
              <p:cNvSpPr/>
              <p:nvPr/>
            </p:nvSpPr>
            <p:spPr>
              <a:xfrm>
                <a:off x="7734989" y="4419919"/>
                <a:ext cx="144719" cy="106538"/>
              </a:xfrm>
              <a:custGeom>
                <a:avLst/>
                <a:gdLst>
                  <a:gd name="csX0" fmla="*/ 20973 w 144719"/>
                  <a:gd name="csY0" fmla="*/ 101559 h 106538"/>
                  <a:gd name="csX1" fmla="*/ 67087 w 144719"/>
                  <a:gd name="csY1" fmla="*/ 33075 h 106538"/>
                  <a:gd name="csX2" fmla="*/ 136533 w 144719"/>
                  <a:gd name="csY2" fmla="*/ 16956 h 106538"/>
                  <a:gd name="csX3" fmla="*/ 136533 w 144719"/>
                  <a:gd name="csY3" fmla="*/ 1 h 106538"/>
                  <a:gd name="csX4" fmla="*/ 26309 w 144719"/>
                  <a:gd name="csY4" fmla="*/ 39073 h 106538"/>
                  <a:gd name="csX5" fmla="*/ 17340 w 144719"/>
                  <a:gd name="csY5" fmla="*/ 106259 h 106538"/>
                  <a:gd name="csX6" fmla="*/ 20973 w 144719"/>
                  <a:gd name="csY6" fmla="*/ 101559 h 106538"/>
                  <a:gd name="csX7" fmla="*/ 20973 w 144719"/>
                  <a:gd name="csY7" fmla="*/ 101559 h 106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44719" h="106538">
                    <a:moveTo>
                      <a:pt x="20973" y="101559"/>
                    </a:moveTo>
                    <a:cubicBezTo>
                      <a:pt x="-5069" y="73531"/>
                      <a:pt x="47102" y="42764"/>
                      <a:pt x="67087" y="33075"/>
                    </a:cubicBezTo>
                    <a:cubicBezTo>
                      <a:pt x="89034" y="22406"/>
                      <a:pt x="112192" y="17475"/>
                      <a:pt x="136533" y="16956"/>
                    </a:cubicBezTo>
                    <a:cubicBezTo>
                      <a:pt x="147434" y="16726"/>
                      <a:pt x="147463" y="-172"/>
                      <a:pt x="136533" y="1"/>
                    </a:cubicBezTo>
                    <a:cubicBezTo>
                      <a:pt x="96359" y="693"/>
                      <a:pt x="57513" y="13294"/>
                      <a:pt x="26309" y="39073"/>
                    </a:cubicBezTo>
                    <a:cubicBezTo>
                      <a:pt x="6957" y="55048"/>
                      <a:pt x="-16951" y="91639"/>
                      <a:pt x="17340" y="106259"/>
                    </a:cubicBezTo>
                    <a:cubicBezTo>
                      <a:pt x="20339" y="107528"/>
                      <a:pt x="23453" y="104212"/>
                      <a:pt x="20973" y="101559"/>
                    </a:cubicBezTo>
                    <a:lnTo>
                      <a:pt x="20973" y="101559"/>
                    </a:lnTo>
                    <a:close/>
                  </a:path>
                </a:pathLst>
              </a:custGeom>
              <a:grpFill/>
              <a:ln w="12700" cap="flat">
                <a:noFill/>
                <a:prstDash val="solid"/>
                <a:miter/>
              </a:ln>
            </p:spPr>
            <p:txBody>
              <a:bodyPr/>
              <a:lstStyle/>
              <a:p>
                <a:endParaRPr lang="en-US"/>
              </a:p>
            </p:txBody>
          </p:sp>
          <p:sp>
            <p:nvSpPr>
              <p:cNvPr id="345" name="Freeform 344">
                <a:extLst>
                  <a:ext uri="{FF2B5EF4-FFF2-40B4-BE49-F238E27FC236}">
                    <a16:creationId xmlns:a16="http://schemas.microsoft.com/office/drawing/2014/main" id="{5944CA3D-6ED9-B339-62F3-8CB765EC1DD9}"/>
                  </a:ext>
                </a:extLst>
              </p:cNvPr>
              <p:cNvSpPr/>
              <p:nvPr/>
            </p:nvSpPr>
            <p:spPr>
              <a:xfrm>
                <a:off x="7800515" y="4442746"/>
                <a:ext cx="78006" cy="82092"/>
              </a:xfrm>
              <a:custGeom>
                <a:avLst/>
                <a:gdLst>
                  <a:gd name="csX0" fmla="*/ 18173 w 78006"/>
                  <a:gd name="csY0" fmla="*/ 76800 h 82092"/>
                  <a:gd name="csX1" fmla="*/ 15953 w 78006"/>
                  <a:gd name="csY1" fmla="*/ 50415 h 82092"/>
                  <a:gd name="csX2" fmla="*/ 32881 w 78006"/>
                  <a:gd name="csY2" fmla="*/ 32076 h 82092"/>
                  <a:gd name="csX3" fmla="*/ 74583 w 78006"/>
                  <a:gd name="csY3" fmla="*/ 13535 h 82092"/>
                  <a:gd name="csX4" fmla="*/ 72882 w 78006"/>
                  <a:gd name="csY4" fmla="*/ 502 h 82092"/>
                  <a:gd name="csX5" fmla="*/ 11108 w 78006"/>
                  <a:gd name="csY5" fmla="*/ 30115 h 82092"/>
                  <a:gd name="csX6" fmla="*/ 12175 w 78006"/>
                  <a:gd name="csY6" fmla="*/ 81413 h 82092"/>
                  <a:gd name="csX7" fmla="*/ 18173 w 78006"/>
                  <a:gd name="csY7" fmla="*/ 76800 h 82092"/>
                  <a:gd name="csX8" fmla="*/ 18173 w 78006"/>
                  <a:gd name="csY8" fmla="*/ 76800 h 820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78006" h="82092">
                    <a:moveTo>
                      <a:pt x="18173" y="76800"/>
                    </a:moveTo>
                    <a:cubicBezTo>
                      <a:pt x="16039" y="68668"/>
                      <a:pt x="12319" y="58605"/>
                      <a:pt x="15953" y="50415"/>
                    </a:cubicBezTo>
                    <a:cubicBezTo>
                      <a:pt x="19154" y="43207"/>
                      <a:pt x="26796" y="36776"/>
                      <a:pt x="32881" y="32076"/>
                    </a:cubicBezTo>
                    <a:cubicBezTo>
                      <a:pt x="45830" y="22099"/>
                      <a:pt x="60654" y="20513"/>
                      <a:pt x="74583" y="13535"/>
                    </a:cubicBezTo>
                    <a:cubicBezTo>
                      <a:pt x="79803" y="10911"/>
                      <a:pt x="78909" y="1482"/>
                      <a:pt x="72882" y="502"/>
                    </a:cubicBezTo>
                    <a:cubicBezTo>
                      <a:pt x="50733" y="-3189"/>
                      <a:pt x="25095" y="14170"/>
                      <a:pt x="11108" y="30115"/>
                    </a:cubicBezTo>
                    <a:cubicBezTo>
                      <a:pt x="-1841" y="44879"/>
                      <a:pt x="-5850" y="67976"/>
                      <a:pt x="12175" y="81413"/>
                    </a:cubicBezTo>
                    <a:cubicBezTo>
                      <a:pt x="15174" y="83634"/>
                      <a:pt x="19010" y="79971"/>
                      <a:pt x="18173" y="76800"/>
                    </a:cubicBezTo>
                    <a:lnTo>
                      <a:pt x="18173" y="76800"/>
                    </a:lnTo>
                    <a:close/>
                  </a:path>
                </a:pathLst>
              </a:custGeom>
              <a:grpFill/>
              <a:ln w="12700" cap="flat">
                <a:noFill/>
                <a:prstDash val="solid"/>
                <a:miter/>
              </a:ln>
            </p:spPr>
            <p:txBody>
              <a:bodyPr/>
              <a:lstStyle/>
              <a:p>
                <a:endParaRPr lang="en-US"/>
              </a:p>
            </p:txBody>
          </p:sp>
          <p:sp>
            <p:nvSpPr>
              <p:cNvPr id="346" name="Freeform 345">
                <a:extLst>
                  <a:ext uri="{FF2B5EF4-FFF2-40B4-BE49-F238E27FC236}">
                    <a16:creationId xmlns:a16="http://schemas.microsoft.com/office/drawing/2014/main" id="{37ED9D79-FC7C-1265-D499-CE2874DB28C2}"/>
                  </a:ext>
                </a:extLst>
              </p:cNvPr>
              <p:cNvSpPr/>
              <p:nvPr/>
            </p:nvSpPr>
            <p:spPr>
              <a:xfrm>
                <a:off x="7940383" y="4543594"/>
                <a:ext cx="103" cy="144"/>
              </a:xfrm>
              <a:custGeom>
                <a:avLst/>
                <a:gdLst>
                  <a:gd name="csX0" fmla="*/ 65 w 103"/>
                  <a:gd name="csY0" fmla="*/ 144 h 144"/>
                  <a:gd name="csX1" fmla="*/ 65 w 103"/>
                  <a:gd name="csY1" fmla="*/ 0 h 144"/>
                  <a:gd name="csX2" fmla="*/ 65 w 103"/>
                  <a:gd name="csY2" fmla="*/ 144 h 144"/>
                  <a:gd name="csX3" fmla="*/ 65 w 103"/>
                  <a:gd name="csY3" fmla="*/ 144 h 144"/>
                </a:gdLst>
                <a:ahLst/>
                <a:cxnLst>
                  <a:cxn ang="0">
                    <a:pos x="csX0" y="csY0"/>
                  </a:cxn>
                  <a:cxn ang="0">
                    <a:pos x="csX1" y="csY1"/>
                  </a:cxn>
                  <a:cxn ang="0">
                    <a:pos x="csX2" y="csY2"/>
                  </a:cxn>
                  <a:cxn ang="0">
                    <a:pos x="csX3" y="csY3"/>
                  </a:cxn>
                </a:cxnLst>
                <a:rect l="l" t="t" r="r" b="b"/>
                <a:pathLst>
                  <a:path w="103" h="144">
                    <a:moveTo>
                      <a:pt x="65" y="144"/>
                    </a:moveTo>
                    <a:cubicBezTo>
                      <a:pt x="65" y="144"/>
                      <a:pt x="152" y="0"/>
                      <a:pt x="65" y="0"/>
                    </a:cubicBezTo>
                    <a:cubicBezTo>
                      <a:pt x="-22" y="0"/>
                      <a:pt x="-22" y="144"/>
                      <a:pt x="65" y="144"/>
                    </a:cubicBezTo>
                    <a:lnTo>
                      <a:pt x="65" y="144"/>
                    </a:lnTo>
                    <a:close/>
                  </a:path>
                </a:pathLst>
              </a:custGeom>
              <a:grpFill/>
              <a:ln w="12700" cap="flat">
                <a:noFill/>
                <a:prstDash val="solid"/>
                <a:miter/>
              </a:ln>
            </p:spPr>
            <p:txBody>
              <a:bodyPr/>
              <a:lstStyle/>
              <a:p>
                <a:endParaRPr lang="en-US"/>
              </a:p>
            </p:txBody>
          </p:sp>
          <p:sp>
            <p:nvSpPr>
              <p:cNvPr id="347" name="Freeform 346">
                <a:extLst>
                  <a:ext uri="{FF2B5EF4-FFF2-40B4-BE49-F238E27FC236}">
                    <a16:creationId xmlns:a16="http://schemas.microsoft.com/office/drawing/2014/main" id="{45974481-63B2-D32A-603D-608197CF22BF}"/>
                  </a:ext>
                </a:extLst>
              </p:cNvPr>
              <p:cNvSpPr/>
              <p:nvPr/>
            </p:nvSpPr>
            <p:spPr>
              <a:xfrm>
                <a:off x="7723699" y="4537987"/>
                <a:ext cx="37505" cy="123882"/>
              </a:xfrm>
              <a:custGeom>
                <a:avLst/>
                <a:gdLst>
                  <a:gd name="csX0" fmla="*/ 29322 w 37505"/>
                  <a:gd name="csY0" fmla="*/ 99 h 123882"/>
                  <a:gd name="csX1" fmla="*/ 857 w 37505"/>
                  <a:gd name="csY1" fmla="*/ 55001 h 123882"/>
                  <a:gd name="csX2" fmla="*/ 31369 w 37505"/>
                  <a:gd name="csY2" fmla="*/ 123312 h 123882"/>
                  <a:gd name="csX3" fmla="*/ 36387 w 37505"/>
                  <a:gd name="csY3" fmla="*/ 116795 h 123882"/>
                  <a:gd name="csX4" fmla="*/ 10518 w 37505"/>
                  <a:gd name="csY4" fmla="*/ 56328 h 123882"/>
                  <a:gd name="csX5" fmla="*/ 29581 w 37505"/>
                  <a:gd name="csY5" fmla="*/ 2060 h 123882"/>
                  <a:gd name="csX6" fmla="*/ 29322 w 37505"/>
                  <a:gd name="csY6" fmla="*/ 70 h 123882"/>
                  <a:gd name="csX7" fmla="*/ 29322 w 37505"/>
                  <a:gd name="csY7" fmla="*/ 70 h 12388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7505" h="123882">
                    <a:moveTo>
                      <a:pt x="29322" y="99"/>
                    </a:moveTo>
                    <a:cubicBezTo>
                      <a:pt x="11009" y="-2409"/>
                      <a:pt x="2501" y="43352"/>
                      <a:pt x="857" y="55001"/>
                    </a:cubicBezTo>
                    <a:cubicBezTo>
                      <a:pt x="-3036" y="82626"/>
                      <a:pt x="6193" y="109240"/>
                      <a:pt x="31369" y="123312"/>
                    </a:cubicBezTo>
                    <a:cubicBezTo>
                      <a:pt x="35551" y="125648"/>
                      <a:pt x="39502" y="120284"/>
                      <a:pt x="36387" y="116795"/>
                    </a:cubicBezTo>
                    <a:cubicBezTo>
                      <a:pt x="19315" y="97764"/>
                      <a:pt x="7548" y="84096"/>
                      <a:pt x="10518" y="56328"/>
                    </a:cubicBezTo>
                    <a:cubicBezTo>
                      <a:pt x="11816" y="44188"/>
                      <a:pt x="17728" y="8692"/>
                      <a:pt x="29581" y="2060"/>
                    </a:cubicBezTo>
                    <a:cubicBezTo>
                      <a:pt x="30331" y="1656"/>
                      <a:pt x="30273" y="215"/>
                      <a:pt x="29322" y="70"/>
                    </a:cubicBezTo>
                    <a:lnTo>
                      <a:pt x="29322" y="70"/>
                    </a:lnTo>
                    <a:close/>
                  </a:path>
                </a:pathLst>
              </a:custGeom>
              <a:grpFill/>
              <a:ln w="12700" cap="flat">
                <a:noFill/>
                <a:prstDash val="solid"/>
                <a:miter/>
              </a:ln>
            </p:spPr>
            <p:txBody>
              <a:bodyPr/>
              <a:lstStyle/>
              <a:p>
                <a:endParaRPr lang="en-US"/>
              </a:p>
            </p:txBody>
          </p:sp>
          <p:sp>
            <p:nvSpPr>
              <p:cNvPr id="348" name="Freeform 347">
                <a:extLst>
                  <a:ext uri="{FF2B5EF4-FFF2-40B4-BE49-F238E27FC236}">
                    <a16:creationId xmlns:a16="http://schemas.microsoft.com/office/drawing/2014/main" id="{F4A83372-D8E0-AEF6-E5D0-F4722931D4B4}"/>
                  </a:ext>
                </a:extLst>
              </p:cNvPr>
              <p:cNvSpPr/>
              <p:nvPr/>
            </p:nvSpPr>
            <p:spPr>
              <a:xfrm>
                <a:off x="7766638" y="4545573"/>
                <a:ext cx="86591" cy="185740"/>
              </a:xfrm>
              <a:custGeom>
                <a:avLst/>
                <a:gdLst>
                  <a:gd name="csX0" fmla="*/ 14530 w 86591"/>
                  <a:gd name="csY0" fmla="*/ 1424 h 185740"/>
                  <a:gd name="csX1" fmla="*/ 17760 w 86591"/>
                  <a:gd name="csY1" fmla="*/ 108691 h 185740"/>
                  <a:gd name="csX2" fmla="*/ 82389 w 86591"/>
                  <a:gd name="csY2" fmla="*/ 185738 h 185740"/>
                  <a:gd name="csX3" fmla="*/ 84552 w 86591"/>
                  <a:gd name="csY3" fmla="*/ 177780 h 185740"/>
                  <a:gd name="csX4" fmla="*/ 29180 w 86591"/>
                  <a:gd name="csY4" fmla="*/ 102030 h 185740"/>
                  <a:gd name="csX5" fmla="*/ 12425 w 86591"/>
                  <a:gd name="csY5" fmla="*/ 47935 h 185740"/>
                  <a:gd name="csX6" fmla="*/ 20240 w 86591"/>
                  <a:gd name="csY6" fmla="*/ 2952 h 185740"/>
                  <a:gd name="csX7" fmla="*/ 14530 w 86591"/>
                  <a:gd name="csY7" fmla="*/ 1395 h 185740"/>
                  <a:gd name="csX8" fmla="*/ 14530 w 86591"/>
                  <a:gd name="csY8" fmla="*/ 1395 h 185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86591" h="185740">
                    <a:moveTo>
                      <a:pt x="14530" y="1424"/>
                    </a:moveTo>
                    <a:cubicBezTo>
                      <a:pt x="-8772" y="35969"/>
                      <a:pt x="-1332" y="74982"/>
                      <a:pt x="17760" y="108691"/>
                    </a:cubicBezTo>
                    <a:cubicBezTo>
                      <a:pt x="31891" y="133633"/>
                      <a:pt x="48070" y="184700"/>
                      <a:pt x="82389" y="185738"/>
                    </a:cubicBezTo>
                    <a:cubicBezTo>
                      <a:pt x="86657" y="185854"/>
                      <a:pt x="88186" y="179856"/>
                      <a:pt x="84552" y="177780"/>
                    </a:cubicBezTo>
                    <a:cubicBezTo>
                      <a:pt x="57789" y="162555"/>
                      <a:pt x="44090" y="127635"/>
                      <a:pt x="29180" y="102030"/>
                    </a:cubicBezTo>
                    <a:cubicBezTo>
                      <a:pt x="19144" y="84815"/>
                      <a:pt x="11271" y="68552"/>
                      <a:pt x="12425" y="47935"/>
                    </a:cubicBezTo>
                    <a:cubicBezTo>
                      <a:pt x="13290" y="32479"/>
                      <a:pt x="19663" y="18379"/>
                      <a:pt x="20240" y="2952"/>
                    </a:cubicBezTo>
                    <a:cubicBezTo>
                      <a:pt x="20355" y="-248"/>
                      <a:pt x="16145" y="-969"/>
                      <a:pt x="14530" y="1395"/>
                    </a:cubicBezTo>
                    <a:lnTo>
                      <a:pt x="14530" y="1395"/>
                    </a:lnTo>
                    <a:close/>
                  </a:path>
                </a:pathLst>
              </a:custGeom>
              <a:grpFill/>
              <a:ln w="12700" cap="flat">
                <a:noFill/>
                <a:prstDash val="solid"/>
                <a:miter/>
              </a:ln>
            </p:spPr>
            <p:txBody>
              <a:bodyPr/>
              <a:lstStyle/>
              <a:p>
                <a:endParaRPr lang="en-US"/>
              </a:p>
            </p:txBody>
          </p:sp>
          <p:sp>
            <p:nvSpPr>
              <p:cNvPr id="349" name="Freeform 348">
                <a:extLst>
                  <a:ext uri="{FF2B5EF4-FFF2-40B4-BE49-F238E27FC236}">
                    <a16:creationId xmlns:a16="http://schemas.microsoft.com/office/drawing/2014/main" id="{E3D86FB7-A465-910D-1B00-0006889136BD}"/>
                  </a:ext>
                </a:extLst>
              </p:cNvPr>
              <p:cNvSpPr/>
              <p:nvPr/>
            </p:nvSpPr>
            <p:spPr>
              <a:xfrm>
                <a:off x="7806864" y="4549933"/>
                <a:ext cx="162105" cy="232483"/>
              </a:xfrm>
              <a:custGeom>
                <a:avLst/>
                <a:gdLst>
                  <a:gd name="csX0" fmla="*/ 288 w 162105"/>
                  <a:gd name="csY0" fmla="*/ 1995 h 232483"/>
                  <a:gd name="csX1" fmla="*/ 56525 w 162105"/>
                  <a:gd name="csY1" fmla="*/ 145364 h 232483"/>
                  <a:gd name="csX2" fmla="*/ 157953 w 162105"/>
                  <a:gd name="csY2" fmla="*/ 232330 h 232483"/>
                  <a:gd name="csX3" fmla="*/ 160029 w 162105"/>
                  <a:gd name="csY3" fmla="*/ 224603 h 232483"/>
                  <a:gd name="csX4" fmla="*/ 60505 w 162105"/>
                  <a:gd name="csY4" fmla="*/ 127543 h 232483"/>
                  <a:gd name="csX5" fmla="*/ 4297 w 162105"/>
                  <a:gd name="csY5" fmla="*/ 1447 h 232483"/>
                  <a:gd name="csX6" fmla="*/ 288 w 162105"/>
                  <a:gd name="csY6" fmla="*/ 1995 h 232483"/>
                  <a:gd name="csX7" fmla="*/ 288 w 162105"/>
                  <a:gd name="csY7" fmla="*/ 1995 h 2324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62105" h="232483">
                    <a:moveTo>
                      <a:pt x="288" y="1995"/>
                    </a:moveTo>
                    <a:cubicBezTo>
                      <a:pt x="-3317" y="53062"/>
                      <a:pt x="27570" y="105657"/>
                      <a:pt x="56525" y="145364"/>
                    </a:cubicBezTo>
                    <a:cubicBezTo>
                      <a:pt x="78010" y="174833"/>
                      <a:pt x="115790" y="235935"/>
                      <a:pt x="157953" y="232330"/>
                    </a:cubicBezTo>
                    <a:cubicBezTo>
                      <a:pt x="161731" y="232013"/>
                      <a:pt x="163980" y="226679"/>
                      <a:pt x="160029" y="224603"/>
                    </a:cubicBezTo>
                    <a:cubicBezTo>
                      <a:pt x="117952" y="202572"/>
                      <a:pt x="87844" y="165952"/>
                      <a:pt x="60505" y="127543"/>
                    </a:cubicBezTo>
                    <a:cubicBezTo>
                      <a:pt x="32415" y="88039"/>
                      <a:pt x="18370" y="47324"/>
                      <a:pt x="4297" y="1447"/>
                    </a:cubicBezTo>
                    <a:cubicBezTo>
                      <a:pt x="3605" y="-802"/>
                      <a:pt x="461" y="-283"/>
                      <a:pt x="288" y="1995"/>
                    </a:cubicBezTo>
                    <a:lnTo>
                      <a:pt x="288" y="1995"/>
                    </a:lnTo>
                    <a:close/>
                  </a:path>
                </a:pathLst>
              </a:custGeom>
              <a:grpFill/>
              <a:ln w="12700" cap="flat">
                <a:noFill/>
                <a:prstDash val="solid"/>
                <a:miter/>
              </a:ln>
            </p:spPr>
            <p:txBody>
              <a:bodyPr/>
              <a:lstStyle/>
              <a:p>
                <a:endParaRPr lang="en-US"/>
              </a:p>
            </p:txBody>
          </p:sp>
          <p:sp>
            <p:nvSpPr>
              <p:cNvPr id="350" name="Freeform 349">
                <a:extLst>
                  <a:ext uri="{FF2B5EF4-FFF2-40B4-BE49-F238E27FC236}">
                    <a16:creationId xmlns:a16="http://schemas.microsoft.com/office/drawing/2014/main" id="{03832FE4-CEF8-F4AD-0F62-D596964810EA}"/>
                  </a:ext>
                </a:extLst>
              </p:cNvPr>
              <p:cNvSpPr/>
              <p:nvPr/>
            </p:nvSpPr>
            <p:spPr>
              <a:xfrm>
                <a:off x="7816137" y="4525691"/>
                <a:ext cx="335906" cy="338830"/>
              </a:xfrm>
              <a:custGeom>
                <a:avLst/>
                <a:gdLst>
                  <a:gd name="csX0" fmla="*/ 850 w 335906"/>
                  <a:gd name="csY0" fmla="*/ 6254 h 338830"/>
                  <a:gd name="csX1" fmla="*/ 91232 w 335906"/>
                  <a:gd name="csY1" fmla="*/ 98383 h 338830"/>
                  <a:gd name="csX2" fmla="*/ 171002 w 335906"/>
                  <a:gd name="csY2" fmla="*/ 202881 h 338830"/>
                  <a:gd name="csX3" fmla="*/ 324428 w 335906"/>
                  <a:gd name="csY3" fmla="*/ 338378 h 338830"/>
                  <a:gd name="csX4" fmla="*/ 329388 w 335906"/>
                  <a:gd name="csY4" fmla="*/ 320442 h 338830"/>
                  <a:gd name="csX5" fmla="*/ 159322 w 335906"/>
                  <a:gd name="csY5" fmla="*/ 158360 h 338830"/>
                  <a:gd name="csX6" fmla="*/ 5204 w 335906"/>
                  <a:gd name="csY6" fmla="*/ 660 h 338830"/>
                  <a:gd name="csX7" fmla="*/ 878 w 335906"/>
                  <a:gd name="csY7" fmla="*/ 6254 h 338830"/>
                  <a:gd name="csX8" fmla="*/ 878 w 335906"/>
                  <a:gd name="csY8" fmla="*/ 6254 h 3388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335906" h="338830">
                    <a:moveTo>
                      <a:pt x="850" y="6254"/>
                    </a:moveTo>
                    <a:cubicBezTo>
                      <a:pt x="29372" y="38463"/>
                      <a:pt x="62133" y="66635"/>
                      <a:pt x="91232" y="98383"/>
                    </a:cubicBezTo>
                    <a:cubicBezTo>
                      <a:pt x="121052" y="130937"/>
                      <a:pt x="146114" y="166520"/>
                      <a:pt x="171002" y="202881"/>
                    </a:cubicBezTo>
                    <a:cubicBezTo>
                      <a:pt x="210483" y="260523"/>
                      <a:pt x="255011" y="317097"/>
                      <a:pt x="324428" y="338378"/>
                    </a:cubicBezTo>
                    <a:cubicBezTo>
                      <a:pt x="335906" y="341896"/>
                      <a:pt x="340866" y="323845"/>
                      <a:pt x="329388" y="320442"/>
                    </a:cubicBezTo>
                    <a:cubicBezTo>
                      <a:pt x="248868" y="296624"/>
                      <a:pt x="205407" y="222460"/>
                      <a:pt x="159322" y="158360"/>
                    </a:cubicBezTo>
                    <a:cubicBezTo>
                      <a:pt x="116726" y="99132"/>
                      <a:pt x="64123" y="43855"/>
                      <a:pt x="5204" y="660"/>
                    </a:cubicBezTo>
                    <a:cubicBezTo>
                      <a:pt x="1772" y="-1848"/>
                      <a:pt x="-1660" y="3400"/>
                      <a:pt x="878" y="6254"/>
                    </a:cubicBezTo>
                    <a:lnTo>
                      <a:pt x="878" y="6254"/>
                    </a:lnTo>
                    <a:close/>
                  </a:path>
                </a:pathLst>
              </a:custGeom>
              <a:grpFill/>
              <a:ln w="12700" cap="flat">
                <a:noFill/>
                <a:prstDash val="solid"/>
                <a:miter/>
              </a:ln>
            </p:spPr>
            <p:txBody>
              <a:bodyPr/>
              <a:lstStyle/>
              <a:p>
                <a:endParaRPr lang="en-US"/>
              </a:p>
            </p:txBody>
          </p:sp>
          <p:sp>
            <p:nvSpPr>
              <p:cNvPr id="351" name="Freeform 350">
                <a:extLst>
                  <a:ext uri="{FF2B5EF4-FFF2-40B4-BE49-F238E27FC236}">
                    <a16:creationId xmlns:a16="http://schemas.microsoft.com/office/drawing/2014/main" id="{54C5BDC3-EAED-78A8-E2AC-BD0CDEB13E62}"/>
                  </a:ext>
                </a:extLst>
              </p:cNvPr>
              <p:cNvSpPr/>
              <p:nvPr/>
            </p:nvSpPr>
            <p:spPr>
              <a:xfrm>
                <a:off x="7882192" y="4517277"/>
                <a:ext cx="505940" cy="390461"/>
              </a:xfrm>
              <a:custGeom>
                <a:avLst/>
                <a:gdLst>
                  <a:gd name="csX0" fmla="*/ 491 w 505940"/>
                  <a:gd name="csY0" fmla="*/ 6594 h 390461"/>
                  <a:gd name="csX1" fmla="*/ 100247 w 505940"/>
                  <a:gd name="csY1" fmla="*/ 133267 h 390461"/>
                  <a:gd name="csX2" fmla="*/ 223304 w 505940"/>
                  <a:gd name="csY2" fmla="*/ 252933 h 390461"/>
                  <a:gd name="csX3" fmla="*/ 348669 w 505940"/>
                  <a:gd name="csY3" fmla="*/ 340880 h 390461"/>
                  <a:gd name="csX4" fmla="*/ 494971 w 505940"/>
                  <a:gd name="csY4" fmla="*/ 390390 h 390461"/>
                  <a:gd name="csX5" fmla="*/ 500595 w 505940"/>
                  <a:gd name="csY5" fmla="*/ 369600 h 390461"/>
                  <a:gd name="csX6" fmla="*/ 356052 w 505940"/>
                  <a:gd name="csY6" fmla="*/ 318850 h 390461"/>
                  <a:gd name="csX7" fmla="*/ 226736 w 505940"/>
                  <a:gd name="csY7" fmla="*/ 228394 h 390461"/>
                  <a:gd name="csX8" fmla="*/ 112301 w 505940"/>
                  <a:gd name="csY8" fmla="*/ 121214 h 390461"/>
                  <a:gd name="csX9" fmla="*/ 7297 w 505940"/>
                  <a:gd name="csY9" fmla="*/ 1346 h 390461"/>
                  <a:gd name="csX10" fmla="*/ 491 w 505940"/>
                  <a:gd name="csY10" fmla="*/ 6594 h 390461"/>
                  <a:gd name="csX11" fmla="*/ 491 w 505940"/>
                  <a:gd name="csY11" fmla="*/ 6594 h 39046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505940" h="390461">
                    <a:moveTo>
                      <a:pt x="491" y="6594"/>
                    </a:moveTo>
                    <a:cubicBezTo>
                      <a:pt x="24341" y="53710"/>
                      <a:pt x="64197" y="95262"/>
                      <a:pt x="100247" y="133267"/>
                    </a:cubicBezTo>
                    <a:cubicBezTo>
                      <a:pt x="139612" y="174760"/>
                      <a:pt x="181343" y="214092"/>
                      <a:pt x="223304" y="252933"/>
                    </a:cubicBezTo>
                    <a:cubicBezTo>
                      <a:pt x="261372" y="288169"/>
                      <a:pt x="301459" y="318792"/>
                      <a:pt x="348669" y="340880"/>
                    </a:cubicBezTo>
                    <a:cubicBezTo>
                      <a:pt x="393341" y="361757"/>
                      <a:pt x="445858" y="384479"/>
                      <a:pt x="494971" y="390390"/>
                    </a:cubicBezTo>
                    <a:cubicBezTo>
                      <a:pt x="505930" y="391716"/>
                      <a:pt x="510227" y="374242"/>
                      <a:pt x="500595" y="369600"/>
                    </a:cubicBezTo>
                    <a:cubicBezTo>
                      <a:pt x="454971" y="347685"/>
                      <a:pt x="402570" y="340073"/>
                      <a:pt x="356052" y="318850"/>
                    </a:cubicBezTo>
                    <a:cubicBezTo>
                      <a:pt x="307054" y="296474"/>
                      <a:pt x="266505" y="264265"/>
                      <a:pt x="226736" y="228394"/>
                    </a:cubicBezTo>
                    <a:cubicBezTo>
                      <a:pt x="187947" y="193388"/>
                      <a:pt x="149100" y="158353"/>
                      <a:pt x="112301" y="121214"/>
                    </a:cubicBezTo>
                    <a:cubicBezTo>
                      <a:pt x="74723" y="83266"/>
                      <a:pt x="43721" y="40100"/>
                      <a:pt x="7297" y="1346"/>
                    </a:cubicBezTo>
                    <a:cubicBezTo>
                      <a:pt x="3807" y="-2374"/>
                      <a:pt x="-1672" y="2355"/>
                      <a:pt x="491" y="6594"/>
                    </a:cubicBezTo>
                    <a:lnTo>
                      <a:pt x="491" y="6594"/>
                    </a:lnTo>
                    <a:close/>
                  </a:path>
                </a:pathLst>
              </a:custGeom>
              <a:grpFill/>
              <a:ln w="12700" cap="flat">
                <a:noFill/>
                <a:prstDash val="solid"/>
                <a:miter/>
              </a:ln>
            </p:spPr>
            <p:txBody>
              <a:bodyPr/>
              <a:lstStyle/>
              <a:p>
                <a:endParaRPr lang="en-US"/>
              </a:p>
            </p:txBody>
          </p:sp>
          <p:sp>
            <p:nvSpPr>
              <p:cNvPr id="352" name="Freeform 351">
                <a:extLst>
                  <a:ext uri="{FF2B5EF4-FFF2-40B4-BE49-F238E27FC236}">
                    <a16:creationId xmlns:a16="http://schemas.microsoft.com/office/drawing/2014/main" id="{97D0B23B-E0EC-B416-E23D-240E39D1A39A}"/>
                  </a:ext>
                </a:extLst>
              </p:cNvPr>
              <p:cNvSpPr/>
              <p:nvPr/>
            </p:nvSpPr>
            <p:spPr>
              <a:xfrm>
                <a:off x="7905235" y="4489110"/>
                <a:ext cx="640564" cy="392693"/>
              </a:xfrm>
              <a:custGeom>
                <a:avLst/>
                <a:gdLst>
                  <a:gd name="csX0" fmla="*/ 0 w 640564"/>
                  <a:gd name="csY0" fmla="*/ 1543 h 392693"/>
                  <a:gd name="csX1" fmla="*/ 109791 w 640564"/>
                  <a:gd name="csY1" fmla="*/ 129427 h 392693"/>
                  <a:gd name="csX2" fmla="*/ 255632 w 640564"/>
                  <a:gd name="csY2" fmla="*/ 237184 h 392693"/>
                  <a:gd name="csX3" fmla="*/ 429620 w 640564"/>
                  <a:gd name="csY3" fmla="*/ 313683 h 392693"/>
                  <a:gd name="csX4" fmla="*/ 528337 w 640564"/>
                  <a:gd name="csY4" fmla="*/ 353909 h 392693"/>
                  <a:gd name="csX5" fmla="*/ 627516 w 640564"/>
                  <a:gd name="csY5" fmla="*/ 392433 h 392693"/>
                  <a:gd name="csX6" fmla="*/ 635534 w 640564"/>
                  <a:gd name="csY6" fmla="*/ 373459 h 392693"/>
                  <a:gd name="csX7" fmla="*/ 554235 w 640564"/>
                  <a:gd name="csY7" fmla="*/ 339693 h 392693"/>
                  <a:gd name="csX8" fmla="*/ 465035 w 640564"/>
                  <a:gd name="csY8" fmla="*/ 304831 h 392693"/>
                  <a:gd name="csX9" fmla="*/ 286029 w 640564"/>
                  <a:gd name="csY9" fmla="*/ 233060 h 392693"/>
                  <a:gd name="csX10" fmla="*/ 146014 w 640564"/>
                  <a:gd name="csY10" fmla="*/ 137933 h 392693"/>
                  <a:gd name="csX11" fmla="*/ 72271 w 640564"/>
                  <a:gd name="csY11" fmla="*/ 78417 h 392693"/>
                  <a:gd name="csX12" fmla="*/ 2509 w 640564"/>
                  <a:gd name="csY12" fmla="*/ 880 h 392693"/>
                  <a:gd name="csX13" fmla="*/ 58 w 640564"/>
                  <a:gd name="csY13" fmla="*/ 1543 h 392693"/>
                  <a:gd name="csX14" fmla="*/ 58 w 640564"/>
                  <a:gd name="csY14" fmla="*/ 1543 h 3926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640564" h="392693">
                    <a:moveTo>
                      <a:pt x="0" y="1543"/>
                    </a:moveTo>
                    <a:cubicBezTo>
                      <a:pt x="13872" y="55176"/>
                      <a:pt x="68868" y="95805"/>
                      <a:pt x="109791" y="129427"/>
                    </a:cubicBezTo>
                    <a:cubicBezTo>
                      <a:pt x="156223" y="167576"/>
                      <a:pt x="205135" y="204571"/>
                      <a:pt x="255632" y="237184"/>
                    </a:cubicBezTo>
                    <a:cubicBezTo>
                      <a:pt x="308264" y="271180"/>
                      <a:pt x="371855" y="290212"/>
                      <a:pt x="429620" y="313683"/>
                    </a:cubicBezTo>
                    <a:cubicBezTo>
                      <a:pt x="462526" y="327063"/>
                      <a:pt x="495432" y="340500"/>
                      <a:pt x="528337" y="353909"/>
                    </a:cubicBezTo>
                    <a:cubicBezTo>
                      <a:pt x="560263" y="366942"/>
                      <a:pt x="593803" y="385281"/>
                      <a:pt x="627516" y="392433"/>
                    </a:cubicBezTo>
                    <a:cubicBezTo>
                      <a:pt x="638850" y="394855"/>
                      <a:pt x="645858" y="379803"/>
                      <a:pt x="635534" y="373459"/>
                    </a:cubicBezTo>
                    <a:cubicBezTo>
                      <a:pt x="610991" y="358378"/>
                      <a:pt x="580998" y="350131"/>
                      <a:pt x="554235" y="339693"/>
                    </a:cubicBezTo>
                    <a:cubicBezTo>
                      <a:pt x="524502" y="328072"/>
                      <a:pt x="494739" y="316481"/>
                      <a:pt x="465035" y="304831"/>
                    </a:cubicBezTo>
                    <a:cubicBezTo>
                      <a:pt x="405828" y="281648"/>
                      <a:pt x="342641" y="262126"/>
                      <a:pt x="286029" y="233060"/>
                    </a:cubicBezTo>
                    <a:cubicBezTo>
                      <a:pt x="236598" y="207657"/>
                      <a:pt x="190513" y="171007"/>
                      <a:pt x="146014" y="137933"/>
                    </a:cubicBezTo>
                    <a:cubicBezTo>
                      <a:pt x="120606" y="119075"/>
                      <a:pt x="96035" y="99294"/>
                      <a:pt x="72271" y="78417"/>
                    </a:cubicBezTo>
                    <a:cubicBezTo>
                      <a:pt x="48133" y="57223"/>
                      <a:pt x="14045" y="31560"/>
                      <a:pt x="2509" y="880"/>
                    </a:cubicBezTo>
                    <a:cubicBezTo>
                      <a:pt x="1932" y="-620"/>
                      <a:pt x="-375" y="-72"/>
                      <a:pt x="58" y="1543"/>
                    </a:cubicBezTo>
                    <a:lnTo>
                      <a:pt x="58" y="1543"/>
                    </a:lnTo>
                    <a:close/>
                  </a:path>
                </a:pathLst>
              </a:custGeom>
              <a:grpFill/>
              <a:ln w="12700" cap="flat">
                <a:noFill/>
                <a:prstDash val="solid"/>
                <a:miter/>
              </a:ln>
            </p:spPr>
            <p:txBody>
              <a:bodyPr/>
              <a:lstStyle/>
              <a:p>
                <a:endParaRPr lang="en-US"/>
              </a:p>
            </p:txBody>
          </p:sp>
          <p:sp>
            <p:nvSpPr>
              <p:cNvPr id="353" name="Freeform 352">
                <a:extLst>
                  <a:ext uri="{FF2B5EF4-FFF2-40B4-BE49-F238E27FC236}">
                    <a16:creationId xmlns:a16="http://schemas.microsoft.com/office/drawing/2014/main" id="{D46E14B4-21AD-849E-3682-390A7D200F6D}"/>
                  </a:ext>
                </a:extLst>
              </p:cNvPr>
              <p:cNvSpPr/>
              <p:nvPr/>
            </p:nvSpPr>
            <p:spPr>
              <a:xfrm>
                <a:off x="7961474" y="4464524"/>
                <a:ext cx="675306" cy="369666"/>
              </a:xfrm>
              <a:custGeom>
                <a:avLst/>
                <a:gdLst>
                  <a:gd name="csX0" fmla="*/ 344 w 675306"/>
                  <a:gd name="csY0" fmla="*/ 5454 h 369666"/>
                  <a:gd name="csX1" fmla="*/ 278183 w 675306"/>
                  <a:gd name="csY1" fmla="*/ 213702 h 369666"/>
                  <a:gd name="csX2" fmla="*/ 661689 w 675306"/>
                  <a:gd name="csY2" fmla="*/ 368806 h 369666"/>
                  <a:gd name="csX3" fmla="*/ 667716 w 675306"/>
                  <a:gd name="csY3" fmla="*/ 346920 h 369666"/>
                  <a:gd name="csX4" fmla="*/ 305436 w 675306"/>
                  <a:gd name="csY4" fmla="*/ 204129 h 369666"/>
                  <a:gd name="csX5" fmla="*/ 144368 w 675306"/>
                  <a:gd name="csY5" fmla="*/ 127571 h 369666"/>
                  <a:gd name="csX6" fmla="*/ 5968 w 675306"/>
                  <a:gd name="csY6" fmla="*/ 1129 h 369666"/>
                  <a:gd name="csX7" fmla="*/ 373 w 675306"/>
                  <a:gd name="csY7" fmla="*/ 5454 h 369666"/>
                  <a:gd name="csX8" fmla="*/ 373 w 675306"/>
                  <a:gd name="csY8" fmla="*/ 5454 h 3696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75306" h="369666">
                    <a:moveTo>
                      <a:pt x="344" y="5454"/>
                    </a:moveTo>
                    <a:cubicBezTo>
                      <a:pt x="50352" y="111337"/>
                      <a:pt x="176437" y="171026"/>
                      <a:pt x="278183" y="213702"/>
                    </a:cubicBezTo>
                    <a:cubicBezTo>
                      <a:pt x="405307" y="267018"/>
                      <a:pt x="533873" y="317076"/>
                      <a:pt x="661689" y="368806"/>
                    </a:cubicBezTo>
                    <a:cubicBezTo>
                      <a:pt x="675157" y="374256"/>
                      <a:pt x="681213" y="352226"/>
                      <a:pt x="667716" y="346920"/>
                    </a:cubicBezTo>
                    <a:cubicBezTo>
                      <a:pt x="546908" y="299429"/>
                      <a:pt x="426042" y="252081"/>
                      <a:pt x="305436" y="204129"/>
                    </a:cubicBezTo>
                    <a:cubicBezTo>
                      <a:pt x="250209" y="182185"/>
                      <a:pt x="195068" y="158857"/>
                      <a:pt x="144368" y="127571"/>
                    </a:cubicBezTo>
                    <a:cubicBezTo>
                      <a:pt x="88564" y="93142"/>
                      <a:pt x="50294" y="47900"/>
                      <a:pt x="5968" y="1129"/>
                    </a:cubicBezTo>
                    <a:cubicBezTo>
                      <a:pt x="3026" y="-1985"/>
                      <a:pt x="-1300" y="1965"/>
                      <a:pt x="373" y="5454"/>
                    </a:cubicBezTo>
                    <a:lnTo>
                      <a:pt x="373" y="5454"/>
                    </a:lnTo>
                    <a:close/>
                  </a:path>
                </a:pathLst>
              </a:custGeom>
              <a:grpFill/>
              <a:ln w="12700" cap="flat">
                <a:noFill/>
                <a:prstDash val="solid"/>
                <a:miter/>
              </a:ln>
            </p:spPr>
            <p:txBody>
              <a:bodyPr/>
              <a:lstStyle/>
              <a:p>
                <a:endParaRPr lang="en-US"/>
              </a:p>
            </p:txBody>
          </p:sp>
          <p:sp>
            <p:nvSpPr>
              <p:cNvPr id="354" name="Freeform 353">
                <a:extLst>
                  <a:ext uri="{FF2B5EF4-FFF2-40B4-BE49-F238E27FC236}">
                    <a16:creationId xmlns:a16="http://schemas.microsoft.com/office/drawing/2014/main" id="{C80907B5-C951-D4DF-32E5-BBD3C67CE8F3}"/>
                  </a:ext>
                </a:extLst>
              </p:cNvPr>
              <p:cNvSpPr/>
              <p:nvPr/>
            </p:nvSpPr>
            <p:spPr>
              <a:xfrm>
                <a:off x="8039436" y="4491104"/>
                <a:ext cx="696674" cy="299029"/>
              </a:xfrm>
              <a:custGeom>
                <a:avLst/>
                <a:gdLst>
                  <a:gd name="csX0" fmla="*/ 392 w 696674"/>
                  <a:gd name="csY0" fmla="*/ 3557 h 299029"/>
                  <a:gd name="csX1" fmla="*/ 125267 w 696674"/>
                  <a:gd name="csY1" fmla="*/ 114572 h 299029"/>
                  <a:gd name="csX2" fmla="*/ 311944 w 696674"/>
                  <a:gd name="csY2" fmla="*/ 172675 h 299029"/>
                  <a:gd name="csX3" fmla="*/ 503179 w 696674"/>
                  <a:gd name="csY3" fmla="*/ 225645 h 299029"/>
                  <a:gd name="csX4" fmla="*/ 682675 w 696674"/>
                  <a:gd name="csY4" fmla="*/ 298829 h 299029"/>
                  <a:gd name="csX5" fmla="*/ 688616 w 696674"/>
                  <a:gd name="csY5" fmla="*/ 277318 h 299029"/>
                  <a:gd name="csX6" fmla="*/ 519588 w 696674"/>
                  <a:gd name="csY6" fmla="*/ 210593 h 299029"/>
                  <a:gd name="csX7" fmla="*/ 341880 w 696674"/>
                  <a:gd name="csY7" fmla="*/ 161833 h 299029"/>
                  <a:gd name="csX8" fmla="*/ 156846 w 696674"/>
                  <a:gd name="csY8" fmla="*/ 110420 h 299029"/>
                  <a:gd name="csX9" fmla="*/ 4113 w 696674"/>
                  <a:gd name="csY9" fmla="*/ 673 h 299029"/>
                  <a:gd name="csX10" fmla="*/ 421 w 696674"/>
                  <a:gd name="csY10" fmla="*/ 3528 h 299029"/>
                  <a:gd name="csX11" fmla="*/ 421 w 696674"/>
                  <a:gd name="csY11" fmla="*/ 3528 h 29902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696674" h="299029">
                    <a:moveTo>
                      <a:pt x="392" y="3557"/>
                    </a:moveTo>
                    <a:cubicBezTo>
                      <a:pt x="35461" y="49924"/>
                      <a:pt x="70732" y="90726"/>
                      <a:pt x="125267" y="114572"/>
                    </a:cubicBezTo>
                    <a:cubicBezTo>
                      <a:pt x="184618" y="140524"/>
                      <a:pt x="249565" y="155893"/>
                      <a:pt x="311944" y="172675"/>
                    </a:cubicBezTo>
                    <a:cubicBezTo>
                      <a:pt x="375420" y="189746"/>
                      <a:pt x="441981" y="201337"/>
                      <a:pt x="503179" y="225645"/>
                    </a:cubicBezTo>
                    <a:cubicBezTo>
                      <a:pt x="563568" y="249636"/>
                      <a:pt x="617700" y="287324"/>
                      <a:pt x="682675" y="298829"/>
                    </a:cubicBezTo>
                    <a:cubicBezTo>
                      <a:pt x="696806" y="301338"/>
                      <a:pt x="702689" y="279538"/>
                      <a:pt x="688616" y="277318"/>
                    </a:cubicBezTo>
                    <a:cubicBezTo>
                      <a:pt x="627505" y="267716"/>
                      <a:pt x="575796" y="234065"/>
                      <a:pt x="519588" y="210593"/>
                    </a:cubicBezTo>
                    <a:cubicBezTo>
                      <a:pt x="462803" y="186891"/>
                      <a:pt x="401375" y="176453"/>
                      <a:pt x="341880" y="161833"/>
                    </a:cubicBezTo>
                    <a:cubicBezTo>
                      <a:pt x="279933" y="146608"/>
                      <a:pt x="217265" y="131008"/>
                      <a:pt x="156846" y="110420"/>
                    </a:cubicBezTo>
                    <a:cubicBezTo>
                      <a:pt x="93428" y="88822"/>
                      <a:pt x="48554" y="49405"/>
                      <a:pt x="4113" y="673"/>
                    </a:cubicBezTo>
                    <a:cubicBezTo>
                      <a:pt x="2354" y="-1259"/>
                      <a:pt x="-1222" y="1365"/>
                      <a:pt x="421" y="3528"/>
                    </a:cubicBezTo>
                    <a:lnTo>
                      <a:pt x="421" y="3528"/>
                    </a:lnTo>
                    <a:close/>
                  </a:path>
                </a:pathLst>
              </a:custGeom>
              <a:grpFill/>
              <a:ln w="12700" cap="flat">
                <a:noFill/>
                <a:prstDash val="solid"/>
                <a:miter/>
              </a:ln>
            </p:spPr>
            <p:txBody>
              <a:bodyPr/>
              <a:lstStyle/>
              <a:p>
                <a:endParaRPr lang="en-US"/>
              </a:p>
            </p:txBody>
          </p:sp>
          <p:sp>
            <p:nvSpPr>
              <p:cNvPr id="355" name="Freeform 354">
                <a:extLst>
                  <a:ext uri="{FF2B5EF4-FFF2-40B4-BE49-F238E27FC236}">
                    <a16:creationId xmlns:a16="http://schemas.microsoft.com/office/drawing/2014/main" id="{5617BACA-6999-CAC5-0AE6-7CE1046E3F5E}"/>
                  </a:ext>
                </a:extLst>
              </p:cNvPr>
              <p:cNvSpPr/>
              <p:nvPr/>
            </p:nvSpPr>
            <p:spPr>
              <a:xfrm>
                <a:off x="8107166" y="4482128"/>
                <a:ext cx="778918" cy="221587"/>
              </a:xfrm>
              <a:custGeom>
                <a:avLst/>
                <a:gdLst>
                  <a:gd name="csX0" fmla="*/ 1214 w 778918"/>
                  <a:gd name="csY0" fmla="*/ 7804 h 221587"/>
                  <a:gd name="csX1" fmla="*/ 146506 w 778918"/>
                  <a:gd name="csY1" fmla="*/ 74326 h 221587"/>
                  <a:gd name="csX2" fmla="*/ 349680 w 778918"/>
                  <a:gd name="csY2" fmla="*/ 123317 h 221587"/>
                  <a:gd name="csX3" fmla="*/ 765803 w 778918"/>
                  <a:gd name="csY3" fmla="*/ 221184 h 221587"/>
                  <a:gd name="csX4" fmla="*/ 771398 w 778918"/>
                  <a:gd name="csY4" fmla="*/ 200913 h 221587"/>
                  <a:gd name="csX5" fmla="*/ 370589 w 778918"/>
                  <a:gd name="csY5" fmla="*/ 108583 h 221587"/>
                  <a:gd name="csX6" fmla="*/ 175230 w 778918"/>
                  <a:gd name="csY6" fmla="*/ 64465 h 221587"/>
                  <a:gd name="csX7" fmla="*/ 6635 w 778918"/>
                  <a:gd name="csY7" fmla="*/ 797 h 221587"/>
                  <a:gd name="csX8" fmla="*/ 1242 w 778918"/>
                  <a:gd name="csY8" fmla="*/ 7804 h 221587"/>
                  <a:gd name="csX9" fmla="*/ 1242 w 778918"/>
                  <a:gd name="csY9" fmla="*/ 7804 h 2215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778918" h="221587">
                    <a:moveTo>
                      <a:pt x="1214" y="7804"/>
                    </a:moveTo>
                    <a:cubicBezTo>
                      <a:pt x="40695" y="46183"/>
                      <a:pt x="94394" y="61322"/>
                      <a:pt x="146506" y="74326"/>
                    </a:cubicBezTo>
                    <a:cubicBezTo>
                      <a:pt x="214106" y="91195"/>
                      <a:pt x="281850" y="107400"/>
                      <a:pt x="349680" y="123317"/>
                    </a:cubicBezTo>
                    <a:cubicBezTo>
                      <a:pt x="488167" y="155786"/>
                      <a:pt x="628499" y="183958"/>
                      <a:pt x="765803" y="221184"/>
                    </a:cubicBezTo>
                    <a:cubicBezTo>
                      <a:pt x="778983" y="224759"/>
                      <a:pt x="784578" y="203479"/>
                      <a:pt x="771398" y="200913"/>
                    </a:cubicBezTo>
                    <a:cubicBezTo>
                      <a:pt x="637064" y="174702"/>
                      <a:pt x="503942" y="139407"/>
                      <a:pt x="370589" y="108583"/>
                    </a:cubicBezTo>
                    <a:cubicBezTo>
                      <a:pt x="305527" y="93559"/>
                      <a:pt x="240437" y="78767"/>
                      <a:pt x="175230" y="64465"/>
                    </a:cubicBezTo>
                    <a:cubicBezTo>
                      <a:pt x="115475" y="51374"/>
                      <a:pt x="56441" y="38369"/>
                      <a:pt x="6635" y="797"/>
                    </a:cubicBezTo>
                    <a:cubicBezTo>
                      <a:pt x="2540" y="-2289"/>
                      <a:pt x="-2334" y="4343"/>
                      <a:pt x="1242" y="7804"/>
                    </a:cubicBezTo>
                    <a:lnTo>
                      <a:pt x="1242" y="7804"/>
                    </a:lnTo>
                    <a:close/>
                  </a:path>
                </a:pathLst>
              </a:custGeom>
              <a:grpFill/>
              <a:ln w="12700" cap="flat">
                <a:noFill/>
                <a:prstDash val="solid"/>
                <a:miter/>
              </a:ln>
            </p:spPr>
            <p:txBody>
              <a:bodyPr/>
              <a:lstStyle/>
              <a:p>
                <a:endParaRPr lang="en-US"/>
              </a:p>
            </p:txBody>
          </p:sp>
          <p:sp>
            <p:nvSpPr>
              <p:cNvPr id="356" name="Freeform 355">
                <a:extLst>
                  <a:ext uri="{FF2B5EF4-FFF2-40B4-BE49-F238E27FC236}">
                    <a16:creationId xmlns:a16="http://schemas.microsoft.com/office/drawing/2014/main" id="{2741300A-A1B6-CD81-8C79-9C4EC55F26F5}"/>
                  </a:ext>
                </a:extLst>
              </p:cNvPr>
              <p:cNvSpPr/>
              <p:nvPr/>
            </p:nvSpPr>
            <p:spPr>
              <a:xfrm>
                <a:off x="8244971" y="4570856"/>
                <a:ext cx="560160" cy="185016"/>
              </a:xfrm>
              <a:custGeom>
                <a:avLst/>
                <a:gdLst>
                  <a:gd name="csX0" fmla="*/ 1895 w 560160"/>
                  <a:gd name="csY0" fmla="*/ 5379 h 185016"/>
                  <a:gd name="csX1" fmla="*/ 281176 w 560160"/>
                  <a:gd name="csY1" fmla="*/ 91107 h 185016"/>
                  <a:gd name="csX2" fmla="*/ 543066 w 560160"/>
                  <a:gd name="csY2" fmla="*/ 183437 h 185016"/>
                  <a:gd name="csX3" fmla="*/ 554515 w 560160"/>
                  <a:gd name="csY3" fmla="*/ 163858 h 185016"/>
                  <a:gd name="csX4" fmla="*/ 296374 w 560160"/>
                  <a:gd name="csY4" fmla="*/ 75939 h 185016"/>
                  <a:gd name="csX5" fmla="*/ 3337 w 560160"/>
                  <a:gd name="csY5" fmla="*/ 103 h 185016"/>
                  <a:gd name="csX6" fmla="*/ 1866 w 560160"/>
                  <a:gd name="csY6" fmla="*/ 5379 h 185016"/>
                  <a:gd name="csX7" fmla="*/ 1866 w 560160"/>
                  <a:gd name="csY7" fmla="*/ 5379 h 1850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560160" h="185016">
                    <a:moveTo>
                      <a:pt x="1895" y="5379"/>
                    </a:moveTo>
                    <a:cubicBezTo>
                      <a:pt x="92249" y="42058"/>
                      <a:pt x="187333" y="65241"/>
                      <a:pt x="281176" y="91107"/>
                    </a:cubicBezTo>
                    <a:cubicBezTo>
                      <a:pt x="370261" y="115674"/>
                      <a:pt x="462316" y="136724"/>
                      <a:pt x="543066" y="183437"/>
                    </a:cubicBezTo>
                    <a:cubicBezTo>
                      <a:pt x="555785" y="190790"/>
                      <a:pt x="567464" y="170461"/>
                      <a:pt x="554515" y="163858"/>
                    </a:cubicBezTo>
                    <a:cubicBezTo>
                      <a:pt x="472698" y="122018"/>
                      <a:pt x="385228" y="97941"/>
                      <a:pt x="296374" y="75939"/>
                    </a:cubicBezTo>
                    <a:cubicBezTo>
                      <a:pt x="198436" y="51689"/>
                      <a:pt x="101304" y="24238"/>
                      <a:pt x="3337" y="103"/>
                    </a:cubicBezTo>
                    <a:cubicBezTo>
                      <a:pt x="-181" y="-762"/>
                      <a:pt x="-1306" y="4082"/>
                      <a:pt x="1866" y="5379"/>
                    </a:cubicBezTo>
                    <a:lnTo>
                      <a:pt x="1866" y="5379"/>
                    </a:lnTo>
                    <a:close/>
                  </a:path>
                </a:pathLst>
              </a:custGeom>
              <a:grpFill/>
              <a:ln w="12700" cap="flat">
                <a:noFill/>
                <a:prstDash val="solid"/>
                <a:miter/>
              </a:ln>
            </p:spPr>
            <p:txBody>
              <a:bodyPr/>
              <a:lstStyle/>
              <a:p>
                <a:endParaRPr lang="en-US"/>
              </a:p>
            </p:txBody>
          </p:sp>
          <p:sp>
            <p:nvSpPr>
              <p:cNvPr id="357" name="Freeform 356">
                <a:extLst>
                  <a:ext uri="{FF2B5EF4-FFF2-40B4-BE49-F238E27FC236}">
                    <a16:creationId xmlns:a16="http://schemas.microsoft.com/office/drawing/2014/main" id="{387CFF4B-BE40-5923-CE19-E8F1CAC211EA}"/>
                  </a:ext>
                </a:extLst>
              </p:cNvPr>
              <p:cNvSpPr/>
              <p:nvPr/>
            </p:nvSpPr>
            <p:spPr>
              <a:xfrm>
                <a:off x="8205413" y="4488832"/>
                <a:ext cx="753300" cy="150789"/>
              </a:xfrm>
              <a:custGeom>
                <a:avLst/>
                <a:gdLst>
                  <a:gd name="csX0" fmla="*/ 588 w 753300"/>
                  <a:gd name="csY0" fmla="*/ 3637 h 150789"/>
                  <a:gd name="csX1" fmla="*/ 144093 w 753300"/>
                  <a:gd name="csY1" fmla="*/ 50062 h 150789"/>
                  <a:gd name="csX2" fmla="*/ 250914 w 753300"/>
                  <a:gd name="csY2" fmla="*/ 70737 h 150789"/>
                  <a:gd name="csX3" fmla="*/ 350699 w 753300"/>
                  <a:gd name="csY3" fmla="*/ 105858 h 150789"/>
                  <a:gd name="csX4" fmla="*/ 742107 w 753300"/>
                  <a:gd name="csY4" fmla="*/ 148188 h 150789"/>
                  <a:gd name="csX5" fmla="*/ 742107 w 753300"/>
                  <a:gd name="csY5" fmla="*/ 124861 h 150789"/>
                  <a:gd name="csX6" fmla="*/ 360129 w 753300"/>
                  <a:gd name="csY6" fmla="*/ 90402 h 150789"/>
                  <a:gd name="csX7" fmla="*/ 188996 w 753300"/>
                  <a:gd name="csY7" fmla="*/ 40518 h 150789"/>
                  <a:gd name="csX8" fmla="*/ 3155 w 753300"/>
                  <a:gd name="csY8" fmla="*/ 321 h 150789"/>
                  <a:gd name="csX9" fmla="*/ 617 w 753300"/>
                  <a:gd name="csY9" fmla="*/ 3637 h 150789"/>
                  <a:gd name="csX10" fmla="*/ 617 w 753300"/>
                  <a:gd name="csY10" fmla="*/ 3637 h 1507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753300" h="150789">
                    <a:moveTo>
                      <a:pt x="588" y="3637"/>
                    </a:moveTo>
                    <a:cubicBezTo>
                      <a:pt x="39349" y="40864"/>
                      <a:pt x="93019" y="45650"/>
                      <a:pt x="144093" y="50062"/>
                    </a:cubicBezTo>
                    <a:cubicBezTo>
                      <a:pt x="180950" y="53234"/>
                      <a:pt x="215932" y="58424"/>
                      <a:pt x="250914" y="70737"/>
                    </a:cubicBezTo>
                    <a:cubicBezTo>
                      <a:pt x="284224" y="82473"/>
                      <a:pt x="316870" y="95564"/>
                      <a:pt x="350699" y="105858"/>
                    </a:cubicBezTo>
                    <a:cubicBezTo>
                      <a:pt x="477188" y="144324"/>
                      <a:pt x="610426" y="156810"/>
                      <a:pt x="742107" y="148188"/>
                    </a:cubicBezTo>
                    <a:cubicBezTo>
                      <a:pt x="757103" y="147208"/>
                      <a:pt x="756959" y="123447"/>
                      <a:pt x="742107" y="124861"/>
                    </a:cubicBezTo>
                    <a:cubicBezTo>
                      <a:pt x="613656" y="137087"/>
                      <a:pt x="484456" y="124659"/>
                      <a:pt x="360129" y="90402"/>
                    </a:cubicBezTo>
                    <a:cubicBezTo>
                      <a:pt x="302999" y="74658"/>
                      <a:pt x="248030" y="48188"/>
                      <a:pt x="188996" y="40518"/>
                    </a:cubicBezTo>
                    <a:cubicBezTo>
                      <a:pt x="124858" y="32184"/>
                      <a:pt x="59882" y="36683"/>
                      <a:pt x="3155" y="321"/>
                    </a:cubicBezTo>
                    <a:cubicBezTo>
                      <a:pt x="1137" y="-976"/>
                      <a:pt x="-1113" y="1965"/>
                      <a:pt x="617" y="3637"/>
                    </a:cubicBezTo>
                    <a:lnTo>
                      <a:pt x="617" y="3637"/>
                    </a:lnTo>
                    <a:close/>
                  </a:path>
                </a:pathLst>
              </a:custGeom>
              <a:grpFill/>
              <a:ln w="12700" cap="flat">
                <a:noFill/>
                <a:prstDash val="solid"/>
                <a:miter/>
              </a:ln>
            </p:spPr>
            <p:txBody>
              <a:bodyPr/>
              <a:lstStyle/>
              <a:p>
                <a:endParaRPr lang="en-US"/>
              </a:p>
            </p:txBody>
          </p:sp>
        </p:grpSp>
      </p:grpSp>
      <p:grpSp>
        <p:nvGrpSpPr>
          <p:cNvPr id="360" name="Group 359">
            <a:extLst>
              <a:ext uri="{FF2B5EF4-FFF2-40B4-BE49-F238E27FC236}">
                <a16:creationId xmlns:a16="http://schemas.microsoft.com/office/drawing/2014/main" id="{86420E5B-90D0-DFEE-802A-5226A47FC468}"/>
              </a:ext>
            </a:extLst>
          </p:cNvPr>
          <p:cNvGrpSpPr/>
          <p:nvPr/>
        </p:nvGrpSpPr>
        <p:grpSpPr>
          <a:xfrm>
            <a:off x="7984244" y="2683951"/>
            <a:ext cx="2479190" cy="253916"/>
            <a:chOff x="7900485" y="2631767"/>
            <a:chExt cx="2479190" cy="253916"/>
          </a:xfrm>
        </p:grpSpPr>
        <p:cxnSp>
          <p:nvCxnSpPr>
            <p:cNvPr id="358" name="Straight Connector 357">
              <a:extLst>
                <a:ext uri="{FF2B5EF4-FFF2-40B4-BE49-F238E27FC236}">
                  <a16:creationId xmlns:a16="http://schemas.microsoft.com/office/drawing/2014/main" id="{340FDB8A-A92C-F1FF-EDDB-71A5A8FA7527}"/>
                </a:ext>
              </a:extLst>
            </p:cNvPr>
            <p:cNvCxnSpPr>
              <a:cxnSpLocks/>
              <a:stCxn id="359" idx="1"/>
            </p:cNvCxnSpPr>
            <p:nvPr/>
          </p:nvCxnSpPr>
          <p:spPr>
            <a:xfrm flipH="1">
              <a:off x="7900485" y="2758725"/>
              <a:ext cx="1544169" cy="1"/>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359" name="TextBox 358">
              <a:extLst>
                <a:ext uri="{FF2B5EF4-FFF2-40B4-BE49-F238E27FC236}">
                  <a16:creationId xmlns:a16="http://schemas.microsoft.com/office/drawing/2014/main" id="{00A73A14-5046-0EED-5711-F146C75B2030}"/>
                </a:ext>
              </a:extLst>
            </p:cNvPr>
            <p:cNvSpPr txBox="1"/>
            <p:nvPr/>
          </p:nvSpPr>
          <p:spPr>
            <a:xfrm>
              <a:off x="9444654" y="2631767"/>
              <a:ext cx="935021" cy="253916"/>
            </a:xfrm>
            <a:prstGeom prst="rect">
              <a:avLst/>
            </a:prstGeom>
            <a:noFill/>
          </p:spPr>
          <p:txBody>
            <a:bodyPr wrap="none" lIns="90000" rtlCol="0" anchor="b" anchorCtr="0">
              <a:spAutoFit/>
            </a:bodyPr>
            <a:lstStyle/>
            <a:p>
              <a:r>
                <a:rPr lang="en-US" sz="1050"/>
                <a:t>Parietal lobe</a:t>
              </a:r>
            </a:p>
          </p:txBody>
        </p:sp>
      </p:grpSp>
      <p:grpSp>
        <p:nvGrpSpPr>
          <p:cNvPr id="370" name="Group 369">
            <a:extLst>
              <a:ext uri="{FF2B5EF4-FFF2-40B4-BE49-F238E27FC236}">
                <a16:creationId xmlns:a16="http://schemas.microsoft.com/office/drawing/2014/main" id="{09AAC161-BF25-C291-26E3-47F9DB5B273C}"/>
              </a:ext>
            </a:extLst>
          </p:cNvPr>
          <p:cNvGrpSpPr/>
          <p:nvPr/>
        </p:nvGrpSpPr>
        <p:grpSpPr>
          <a:xfrm>
            <a:off x="9236057" y="3142150"/>
            <a:ext cx="1941883" cy="415498"/>
            <a:chOff x="9152298" y="3089966"/>
            <a:chExt cx="1941883" cy="415498"/>
          </a:xfrm>
        </p:grpSpPr>
        <p:cxnSp>
          <p:nvCxnSpPr>
            <p:cNvPr id="364" name="Straight Connector 363">
              <a:extLst>
                <a:ext uri="{FF2B5EF4-FFF2-40B4-BE49-F238E27FC236}">
                  <a16:creationId xmlns:a16="http://schemas.microsoft.com/office/drawing/2014/main" id="{37B359ED-FA25-F57C-1677-1D244A9B1FD7}"/>
                </a:ext>
              </a:extLst>
            </p:cNvPr>
            <p:cNvCxnSpPr>
              <a:cxnSpLocks/>
              <a:stCxn id="365" idx="1"/>
            </p:cNvCxnSpPr>
            <p:nvPr/>
          </p:nvCxnSpPr>
          <p:spPr>
            <a:xfrm flipH="1">
              <a:off x="9152298" y="3297715"/>
              <a:ext cx="863856" cy="1"/>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365" name="TextBox 364">
              <a:extLst>
                <a:ext uri="{FF2B5EF4-FFF2-40B4-BE49-F238E27FC236}">
                  <a16:creationId xmlns:a16="http://schemas.microsoft.com/office/drawing/2014/main" id="{47294A48-7FAD-88FD-00BE-0E9AAC023193}"/>
                </a:ext>
              </a:extLst>
            </p:cNvPr>
            <p:cNvSpPr txBox="1"/>
            <p:nvPr/>
          </p:nvSpPr>
          <p:spPr>
            <a:xfrm>
              <a:off x="10016154" y="3089966"/>
              <a:ext cx="1078027" cy="415498"/>
            </a:xfrm>
            <a:prstGeom prst="rect">
              <a:avLst/>
            </a:prstGeom>
            <a:noFill/>
          </p:spPr>
          <p:txBody>
            <a:bodyPr wrap="square" lIns="90000" rtlCol="0" anchor="ctr" anchorCtr="0">
              <a:spAutoFit/>
            </a:bodyPr>
            <a:lstStyle/>
            <a:p>
              <a:r>
                <a:rPr lang="en-US" sz="1050"/>
                <a:t>Lateral sulcus (lateral fissure)</a:t>
              </a:r>
            </a:p>
          </p:txBody>
        </p:sp>
      </p:grpSp>
      <p:grpSp>
        <p:nvGrpSpPr>
          <p:cNvPr id="371" name="Group 370">
            <a:extLst>
              <a:ext uri="{FF2B5EF4-FFF2-40B4-BE49-F238E27FC236}">
                <a16:creationId xmlns:a16="http://schemas.microsoft.com/office/drawing/2014/main" id="{93B45386-8A93-4F51-9FE2-8C4FDD324730}"/>
              </a:ext>
            </a:extLst>
          </p:cNvPr>
          <p:cNvGrpSpPr/>
          <p:nvPr/>
        </p:nvGrpSpPr>
        <p:grpSpPr>
          <a:xfrm>
            <a:off x="9236057" y="3607254"/>
            <a:ext cx="1941883" cy="253916"/>
            <a:chOff x="9152298" y="3170757"/>
            <a:chExt cx="1941883" cy="253916"/>
          </a:xfrm>
        </p:grpSpPr>
        <p:cxnSp>
          <p:nvCxnSpPr>
            <p:cNvPr id="372" name="Straight Connector 371">
              <a:extLst>
                <a:ext uri="{FF2B5EF4-FFF2-40B4-BE49-F238E27FC236}">
                  <a16:creationId xmlns:a16="http://schemas.microsoft.com/office/drawing/2014/main" id="{8DB54D6A-F378-550F-F1B6-172C2B65388B}"/>
                </a:ext>
              </a:extLst>
            </p:cNvPr>
            <p:cNvCxnSpPr>
              <a:cxnSpLocks/>
              <a:stCxn id="373" idx="1"/>
            </p:cNvCxnSpPr>
            <p:nvPr/>
          </p:nvCxnSpPr>
          <p:spPr>
            <a:xfrm flipH="1">
              <a:off x="9152298" y="3297715"/>
              <a:ext cx="863856" cy="1"/>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373" name="TextBox 372">
              <a:extLst>
                <a:ext uri="{FF2B5EF4-FFF2-40B4-BE49-F238E27FC236}">
                  <a16:creationId xmlns:a16="http://schemas.microsoft.com/office/drawing/2014/main" id="{EDE329C5-5CC9-6CA9-1B02-49FB67799BC5}"/>
                </a:ext>
              </a:extLst>
            </p:cNvPr>
            <p:cNvSpPr txBox="1"/>
            <p:nvPr/>
          </p:nvSpPr>
          <p:spPr>
            <a:xfrm>
              <a:off x="10016154" y="3170757"/>
              <a:ext cx="1078027" cy="253916"/>
            </a:xfrm>
            <a:prstGeom prst="rect">
              <a:avLst/>
            </a:prstGeom>
            <a:noFill/>
          </p:spPr>
          <p:txBody>
            <a:bodyPr wrap="square" lIns="90000" rtlCol="0" anchor="ctr" anchorCtr="0">
              <a:spAutoFit/>
            </a:bodyPr>
            <a:lstStyle/>
            <a:p>
              <a:r>
                <a:rPr lang="en-US" sz="1050"/>
                <a:t>Occipital lobe</a:t>
              </a:r>
            </a:p>
          </p:txBody>
        </p:sp>
      </p:grpSp>
      <p:grpSp>
        <p:nvGrpSpPr>
          <p:cNvPr id="374" name="Group 373">
            <a:extLst>
              <a:ext uri="{FF2B5EF4-FFF2-40B4-BE49-F238E27FC236}">
                <a16:creationId xmlns:a16="http://schemas.microsoft.com/office/drawing/2014/main" id="{DA64AF09-DFB5-10F2-7FCD-B295C32A6978}"/>
              </a:ext>
            </a:extLst>
          </p:cNvPr>
          <p:cNvGrpSpPr/>
          <p:nvPr/>
        </p:nvGrpSpPr>
        <p:grpSpPr>
          <a:xfrm flipH="1">
            <a:off x="3904476" y="3783551"/>
            <a:ext cx="2634824" cy="253916"/>
            <a:chOff x="7769454" y="2883227"/>
            <a:chExt cx="2634824" cy="253916"/>
          </a:xfrm>
        </p:grpSpPr>
        <p:cxnSp>
          <p:nvCxnSpPr>
            <p:cNvPr id="375" name="Straight Connector 374">
              <a:extLst>
                <a:ext uri="{FF2B5EF4-FFF2-40B4-BE49-F238E27FC236}">
                  <a16:creationId xmlns:a16="http://schemas.microsoft.com/office/drawing/2014/main" id="{5A6C3DC3-B589-E613-D518-92D696816590}"/>
                </a:ext>
              </a:extLst>
            </p:cNvPr>
            <p:cNvCxnSpPr>
              <a:cxnSpLocks/>
            </p:cNvCxnSpPr>
            <p:nvPr/>
          </p:nvCxnSpPr>
          <p:spPr>
            <a:xfrm flipH="1">
              <a:off x="7769454" y="3020444"/>
              <a:ext cx="1602892" cy="1172"/>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376" name="TextBox 375">
              <a:extLst>
                <a:ext uri="{FF2B5EF4-FFF2-40B4-BE49-F238E27FC236}">
                  <a16:creationId xmlns:a16="http://schemas.microsoft.com/office/drawing/2014/main" id="{9DD4473E-EB64-082D-0901-2F6EAD371B37}"/>
                </a:ext>
              </a:extLst>
            </p:cNvPr>
            <p:cNvSpPr txBox="1"/>
            <p:nvPr/>
          </p:nvSpPr>
          <p:spPr>
            <a:xfrm>
              <a:off x="9387504" y="2883227"/>
              <a:ext cx="1016774" cy="253916"/>
            </a:xfrm>
            <a:prstGeom prst="rect">
              <a:avLst/>
            </a:prstGeom>
            <a:noFill/>
          </p:spPr>
          <p:txBody>
            <a:bodyPr wrap="none" lIns="90000" rtlCol="0" anchor="b" anchorCtr="0">
              <a:spAutoFit/>
            </a:bodyPr>
            <a:lstStyle/>
            <a:p>
              <a:pPr algn="r"/>
              <a:r>
                <a:rPr lang="en-US" sz="1050"/>
                <a:t>Lateral sulcus</a:t>
              </a:r>
            </a:p>
          </p:txBody>
        </p:sp>
      </p:grpSp>
      <p:grpSp>
        <p:nvGrpSpPr>
          <p:cNvPr id="379" name="Group 378">
            <a:extLst>
              <a:ext uri="{FF2B5EF4-FFF2-40B4-BE49-F238E27FC236}">
                <a16:creationId xmlns:a16="http://schemas.microsoft.com/office/drawing/2014/main" id="{2F32C238-0D48-E11B-2CCF-C23CCAD1E197}"/>
              </a:ext>
            </a:extLst>
          </p:cNvPr>
          <p:cNvGrpSpPr/>
          <p:nvPr/>
        </p:nvGrpSpPr>
        <p:grpSpPr>
          <a:xfrm flipH="1">
            <a:off x="3698247" y="2432161"/>
            <a:ext cx="3543583" cy="253916"/>
            <a:chOff x="7066924" y="2631767"/>
            <a:chExt cx="3543583" cy="253916"/>
          </a:xfrm>
        </p:grpSpPr>
        <p:cxnSp>
          <p:nvCxnSpPr>
            <p:cNvPr id="380" name="Straight Connector 379">
              <a:extLst>
                <a:ext uri="{FF2B5EF4-FFF2-40B4-BE49-F238E27FC236}">
                  <a16:creationId xmlns:a16="http://schemas.microsoft.com/office/drawing/2014/main" id="{AAEE11A6-24D1-CC54-6C87-9172A8E658C3}"/>
                </a:ext>
              </a:extLst>
            </p:cNvPr>
            <p:cNvCxnSpPr>
              <a:cxnSpLocks/>
            </p:cNvCxnSpPr>
            <p:nvPr/>
          </p:nvCxnSpPr>
          <p:spPr>
            <a:xfrm flipH="1">
              <a:off x="7066924" y="2758725"/>
              <a:ext cx="2286290" cy="1"/>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381" name="TextBox 380">
              <a:extLst>
                <a:ext uri="{FF2B5EF4-FFF2-40B4-BE49-F238E27FC236}">
                  <a16:creationId xmlns:a16="http://schemas.microsoft.com/office/drawing/2014/main" id="{26CA9477-0718-F723-4E05-B8604D429239}"/>
                </a:ext>
              </a:extLst>
            </p:cNvPr>
            <p:cNvSpPr txBox="1"/>
            <p:nvPr/>
          </p:nvSpPr>
          <p:spPr>
            <a:xfrm>
              <a:off x="9444654" y="2631767"/>
              <a:ext cx="1165853" cy="253916"/>
            </a:xfrm>
            <a:prstGeom prst="rect">
              <a:avLst/>
            </a:prstGeom>
            <a:noFill/>
          </p:spPr>
          <p:txBody>
            <a:bodyPr wrap="none" lIns="90000" rtlCol="0" anchor="b" anchorCtr="0">
              <a:spAutoFit/>
            </a:bodyPr>
            <a:lstStyle/>
            <a:p>
              <a:pPr algn="r"/>
              <a:r>
                <a:rPr lang="en-US" sz="1050"/>
                <a:t>Precentral gyrus</a:t>
              </a:r>
            </a:p>
          </p:txBody>
        </p:sp>
      </p:grpSp>
      <p:grpSp>
        <p:nvGrpSpPr>
          <p:cNvPr id="383" name="Group 382">
            <a:extLst>
              <a:ext uri="{FF2B5EF4-FFF2-40B4-BE49-F238E27FC236}">
                <a16:creationId xmlns:a16="http://schemas.microsoft.com/office/drawing/2014/main" id="{FB6F19AB-F480-7073-5CF0-94AE83E3B0BA}"/>
              </a:ext>
            </a:extLst>
          </p:cNvPr>
          <p:cNvGrpSpPr/>
          <p:nvPr/>
        </p:nvGrpSpPr>
        <p:grpSpPr>
          <a:xfrm flipH="1">
            <a:off x="3967551" y="2842978"/>
            <a:ext cx="2202179" cy="253916"/>
            <a:chOff x="8139024" y="2631767"/>
            <a:chExt cx="2202179" cy="253916"/>
          </a:xfrm>
        </p:grpSpPr>
        <p:cxnSp>
          <p:nvCxnSpPr>
            <p:cNvPr id="384" name="Straight Connector 383">
              <a:extLst>
                <a:ext uri="{FF2B5EF4-FFF2-40B4-BE49-F238E27FC236}">
                  <a16:creationId xmlns:a16="http://schemas.microsoft.com/office/drawing/2014/main" id="{6F05B4C1-CA82-E206-007D-70AD6AE1F578}"/>
                </a:ext>
              </a:extLst>
            </p:cNvPr>
            <p:cNvCxnSpPr>
              <a:cxnSpLocks/>
              <a:stCxn id="385" idx="1"/>
            </p:cNvCxnSpPr>
            <p:nvPr/>
          </p:nvCxnSpPr>
          <p:spPr>
            <a:xfrm flipH="1">
              <a:off x="8139024" y="2758725"/>
              <a:ext cx="1305630" cy="1"/>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385" name="TextBox 384">
              <a:extLst>
                <a:ext uri="{FF2B5EF4-FFF2-40B4-BE49-F238E27FC236}">
                  <a16:creationId xmlns:a16="http://schemas.microsoft.com/office/drawing/2014/main" id="{02477178-7D2E-DEE9-6652-8CD2B88DB80D}"/>
                </a:ext>
              </a:extLst>
            </p:cNvPr>
            <p:cNvSpPr txBox="1"/>
            <p:nvPr/>
          </p:nvSpPr>
          <p:spPr>
            <a:xfrm>
              <a:off x="9444654" y="2631767"/>
              <a:ext cx="896549" cy="253916"/>
            </a:xfrm>
            <a:prstGeom prst="rect">
              <a:avLst/>
            </a:prstGeom>
            <a:noFill/>
          </p:spPr>
          <p:txBody>
            <a:bodyPr wrap="none" lIns="90000" rtlCol="0" anchor="b" anchorCtr="0">
              <a:spAutoFit/>
            </a:bodyPr>
            <a:lstStyle/>
            <a:p>
              <a:pPr algn="r"/>
              <a:r>
                <a:rPr lang="en-US" sz="1050"/>
                <a:t>Frontal lobe</a:t>
              </a:r>
            </a:p>
          </p:txBody>
        </p:sp>
      </p:grpSp>
      <p:grpSp>
        <p:nvGrpSpPr>
          <p:cNvPr id="362" name="Group 361">
            <a:extLst>
              <a:ext uri="{FF2B5EF4-FFF2-40B4-BE49-F238E27FC236}">
                <a16:creationId xmlns:a16="http://schemas.microsoft.com/office/drawing/2014/main" id="{8932DDD9-DAEC-3B7F-B3EF-86A2650740BE}"/>
              </a:ext>
            </a:extLst>
          </p:cNvPr>
          <p:cNvGrpSpPr/>
          <p:nvPr/>
        </p:nvGrpSpPr>
        <p:grpSpPr>
          <a:xfrm>
            <a:off x="7612134" y="2283981"/>
            <a:ext cx="2663394" cy="253916"/>
            <a:chOff x="7528375" y="2231797"/>
            <a:chExt cx="2663394" cy="253916"/>
          </a:xfrm>
        </p:grpSpPr>
        <p:cxnSp>
          <p:nvCxnSpPr>
            <p:cNvPr id="313" name="Straight Connector 312">
              <a:extLst>
                <a:ext uri="{FF2B5EF4-FFF2-40B4-BE49-F238E27FC236}">
                  <a16:creationId xmlns:a16="http://schemas.microsoft.com/office/drawing/2014/main" id="{5E35E4CC-92D8-6CAF-3015-B5034E941110}"/>
                </a:ext>
              </a:extLst>
            </p:cNvPr>
            <p:cNvCxnSpPr>
              <a:cxnSpLocks/>
            </p:cNvCxnSpPr>
            <p:nvPr/>
          </p:nvCxnSpPr>
          <p:spPr>
            <a:xfrm flipH="1">
              <a:off x="7528375" y="2358755"/>
              <a:ext cx="1544169" cy="1"/>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314" name="TextBox 313">
              <a:extLst>
                <a:ext uri="{FF2B5EF4-FFF2-40B4-BE49-F238E27FC236}">
                  <a16:creationId xmlns:a16="http://schemas.microsoft.com/office/drawing/2014/main" id="{AC1515C1-CBF3-FD3C-89D5-509FC7667BF4}"/>
                </a:ext>
              </a:extLst>
            </p:cNvPr>
            <p:cNvSpPr txBox="1"/>
            <p:nvPr/>
          </p:nvSpPr>
          <p:spPr>
            <a:xfrm>
              <a:off x="9152554" y="2231797"/>
              <a:ext cx="1039215" cy="253916"/>
            </a:xfrm>
            <a:prstGeom prst="rect">
              <a:avLst/>
            </a:prstGeom>
            <a:noFill/>
          </p:spPr>
          <p:txBody>
            <a:bodyPr wrap="none" lIns="90000" rtlCol="0" anchor="b" anchorCtr="0">
              <a:spAutoFit/>
            </a:bodyPr>
            <a:lstStyle/>
            <a:p>
              <a:r>
                <a:rPr lang="en-US" sz="1050"/>
                <a:t>Central sulcus</a:t>
              </a:r>
            </a:p>
          </p:txBody>
        </p:sp>
      </p:grpSp>
      <p:grpSp>
        <p:nvGrpSpPr>
          <p:cNvPr id="361" name="Group 360">
            <a:extLst>
              <a:ext uri="{FF2B5EF4-FFF2-40B4-BE49-F238E27FC236}">
                <a16:creationId xmlns:a16="http://schemas.microsoft.com/office/drawing/2014/main" id="{B76982AE-B61A-392C-59B4-8B7A7D9314F5}"/>
              </a:ext>
            </a:extLst>
          </p:cNvPr>
          <p:cNvGrpSpPr/>
          <p:nvPr/>
        </p:nvGrpSpPr>
        <p:grpSpPr>
          <a:xfrm>
            <a:off x="7692144" y="2483966"/>
            <a:ext cx="2769333" cy="253916"/>
            <a:chOff x="7608385" y="2428567"/>
            <a:chExt cx="2769333" cy="253916"/>
          </a:xfrm>
        </p:grpSpPr>
        <p:sp>
          <p:nvSpPr>
            <p:cNvPr id="331" name="TextBox 330">
              <a:extLst>
                <a:ext uri="{FF2B5EF4-FFF2-40B4-BE49-F238E27FC236}">
                  <a16:creationId xmlns:a16="http://schemas.microsoft.com/office/drawing/2014/main" id="{B69BDF9C-1EC9-75C0-E74E-E633828A70DD}"/>
                </a:ext>
              </a:extLst>
            </p:cNvPr>
            <p:cNvSpPr txBox="1"/>
            <p:nvPr/>
          </p:nvSpPr>
          <p:spPr>
            <a:xfrm>
              <a:off x="9152554" y="2428567"/>
              <a:ext cx="1225164" cy="253916"/>
            </a:xfrm>
            <a:prstGeom prst="rect">
              <a:avLst/>
            </a:prstGeom>
            <a:noFill/>
          </p:spPr>
          <p:txBody>
            <a:bodyPr wrap="none" lIns="90000" rtlCol="0" anchor="b" anchorCtr="0">
              <a:spAutoFit/>
            </a:bodyPr>
            <a:lstStyle/>
            <a:p>
              <a:r>
                <a:rPr lang="en-US" sz="1050"/>
                <a:t>Postcentral gyrus</a:t>
              </a:r>
            </a:p>
          </p:txBody>
        </p:sp>
        <p:cxnSp>
          <p:nvCxnSpPr>
            <p:cNvPr id="330" name="Straight Connector 329">
              <a:extLst>
                <a:ext uri="{FF2B5EF4-FFF2-40B4-BE49-F238E27FC236}">
                  <a16:creationId xmlns:a16="http://schemas.microsoft.com/office/drawing/2014/main" id="{34395272-9894-479A-7CA1-CA7A0AC0598B}"/>
                </a:ext>
              </a:extLst>
            </p:cNvPr>
            <p:cNvCxnSpPr>
              <a:cxnSpLocks/>
              <a:stCxn id="331" idx="1"/>
            </p:cNvCxnSpPr>
            <p:nvPr/>
          </p:nvCxnSpPr>
          <p:spPr>
            <a:xfrm flipH="1">
              <a:off x="7608385" y="2555525"/>
              <a:ext cx="1544169" cy="1"/>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grpSp>
      <p:grpSp>
        <p:nvGrpSpPr>
          <p:cNvPr id="315" name="Group 314">
            <a:extLst>
              <a:ext uri="{FF2B5EF4-FFF2-40B4-BE49-F238E27FC236}">
                <a16:creationId xmlns:a16="http://schemas.microsoft.com/office/drawing/2014/main" id="{7A0B8D8A-D4BF-47DB-C322-4B07183CF6C9}"/>
              </a:ext>
            </a:extLst>
          </p:cNvPr>
          <p:cNvGrpSpPr/>
          <p:nvPr/>
        </p:nvGrpSpPr>
        <p:grpSpPr>
          <a:xfrm>
            <a:off x="7634392" y="3874221"/>
            <a:ext cx="3111164" cy="253916"/>
            <a:chOff x="9131843" y="4024846"/>
            <a:chExt cx="3111164" cy="253916"/>
          </a:xfrm>
        </p:grpSpPr>
        <p:cxnSp>
          <p:nvCxnSpPr>
            <p:cNvPr id="316" name="Straight Connector 315">
              <a:extLst>
                <a:ext uri="{FF2B5EF4-FFF2-40B4-BE49-F238E27FC236}">
                  <a16:creationId xmlns:a16="http://schemas.microsoft.com/office/drawing/2014/main" id="{4CB591DD-FF41-A278-0DE1-0B1AD27E6ED5}"/>
                </a:ext>
              </a:extLst>
            </p:cNvPr>
            <p:cNvCxnSpPr>
              <a:cxnSpLocks/>
              <a:stCxn id="317" idx="1"/>
            </p:cNvCxnSpPr>
            <p:nvPr/>
          </p:nvCxnSpPr>
          <p:spPr>
            <a:xfrm flipH="1">
              <a:off x="9131843" y="4151804"/>
              <a:ext cx="2063933" cy="1"/>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317" name="TextBox 316">
              <a:extLst>
                <a:ext uri="{FF2B5EF4-FFF2-40B4-BE49-F238E27FC236}">
                  <a16:creationId xmlns:a16="http://schemas.microsoft.com/office/drawing/2014/main" id="{CD587729-9761-148E-CD2B-107C7F0586A0}"/>
                </a:ext>
              </a:extLst>
            </p:cNvPr>
            <p:cNvSpPr txBox="1"/>
            <p:nvPr/>
          </p:nvSpPr>
          <p:spPr>
            <a:xfrm>
              <a:off x="11195776" y="4024846"/>
              <a:ext cx="1047231" cy="253916"/>
            </a:xfrm>
            <a:prstGeom prst="rect">
              <a:avLst/>
            </a:prstGeom>
            <a:noFill/>
          </p:spPr>
          <p:txBody>
            <a:bodyPr wrap="none" lIns="90000" rtlCol="0" anchor="b" anchorCtr="0">
              <a:spAutoFit/>
            </a:bodyPr>
            <a:lstStyle/>
            <a:p>
              <a:r>
                <a:rPr lang="en-US" sz="1050"/>
                <a:t>Temporal lobe</a:t>
              </a:r>
            </a:p>
          </p:txBody>
        </p:sp>
      </p:grpSp>
      <p:grpSp>
        <p:nvGrpSpPr>
          <p:cNvPr id="14" name="Group 13">
            <a:extLst>
              <a:ext uri="{FF2B5EF4-FFF2-40B4-BE49-F238E27FC236}">
                <a16:creationId xmlns:a16="http://schemas.microsoft.com/office/drawing/2014/main" id="{C146000D-74D7-2C74-2CFF-D401D11E1C03}"/>
              </a:ext>
            </a:extLst>
          </p:cNvPr>
          <p:cNvGrpSpPr/>
          <p:nvPr/>
        </p:nvGrpSpPr>
        <p:grpSpPr>
          <a:xfrm>
            <a:off x="6763641" y="3851275"/>
            <a:ext cx="1078027" cy="1852777"/>
            <a:chOff x="9731540" y="3144441"/>
            <a:chExt cx="1078027" cy="1852777"/>
          </a:xfrm>
        </p:grpSpPr>
        <p:cxnSp>
          <p:nvCxnSpPr>
            <p:cNvPr id="16" name="Straight Connector 15">
              <a:extLst>
                <a:ext uri="{FF2B5EF4-FFF2-40B4-BE49-F238E27FC236}">
                  <a16:creationId xmlns:a16="http://schemas.microsoft.com/office/drawing/2014/main" id="{2FC4F867-2F95-5F22-7E30-C3D8D11E971D}"/>
                </a:ext>
              </a:extLst>
            </p:cNvPr>
            <p:cNvCxnSpPr>
              <a:cxnSpLocks/>
              <a:stCxn id="17" idx="0"/>
            </p:cNvCxnSpPr>
            <p:nvPr/>
          </p:nvCxnSpPr>
          <p:spPr>
            <a:xfrm flipV="1">
              <a:off x="10270554" y="3144441"/>
              <a:ext cx="0" cy="1275696"/>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772F9F6B-A146-5A15-4D9F-C9B66251D7F2}"/>
                </a:ext>
              </a:extLst>
            </p:cNvPr>
            <p:cNvSpPr txBox="1"/>
            <p:nvPr/>
          </p:nvSpPr>
          <p:spPr>
            <a:xfrm>
              <a:off x="9731540" y="4420137"/>
              <a:ext cx="1078027" cy="577081"/>
            </a:xfrm>
            <a:prstGeom prst="rect">
              <a:avLst/>
            </a:prstGeom>
            <a:noFill/>
          </p:spPr>
          <p:txBody>
            <a:bodyPr wrap="square" lIns="90000" rtlCol="0" anchor="ctr" anchorCtr="0">
              <a:spAutoFit/>
            </a:bodyPr>
            <a:lstStyle/>
            <a:p>
              <a:pPr algn="ctr"/>
              <a:r>
                <a:rPr lang="en-US" sz="1050" dirty="0"/>
                <a:t>Insula </a:t>
              </a:r>
              <a:br>
                <a:rPr lang="en-US" sz="1050" dirty="0"/>
              </a:br>
              <a:r>
                <a:rPr lang="en-US" sz="1050" dirty="0"/>
                <a:t>(deep within the brain)</a:t>
              </a:r>
            </a:p>
          </p:txBody>
        </p:sp>
      </p:grpSp>
      <p:sp>
        <p:nvSpPr>
          <p:cNvPr id="20" name="TextBox 19">
            <a:extLst>
              <a:ext uri="{FF2B5EF4-FFF2-40B4-BE49-F238E27FC236}">
                <a16:creationId xmlns:a16="http://schemas.microsoft.com/office/drawing/2014/main" id="{BF09E10F-F73E-6242-A29B-1813FD96F9AB}"/>
              </a:ext>
            </a:extLst>
          </p:cNvPr>
          <p:cNvSpPr txBox="1"/>
          <p:nvPr/>
        </p:nvSpPr>
        <p:spPr>
          <a:xfrm>
            <a:off x="6156310" y="1536951"/>
            <a:ext cx="2677485" cy="307777"/>
          </a:xfrm>
          <a:prstGeom prst="rect">
            <a:avLst/>
          </a:prstGeom>
          <a:noFill/>
        </p:spPr>
        <p:txBody>
          <a:bodyPr wrap="none" lIns="90000" rtlCol="0" anchor="ctr" anchorCtr="0">
            <a:spAutoFit/>
          </a:bodyPr>
          <a:lstStyle/>
          <a:p>
            <a:pPr algn="ctr"/>
            <a:r>
              <a:rPr lang="en-GB" sz="1400" b="1" dirty="0">
                <a:solidFill>
                  <a:schemeClr val="accent2">
                    <a:lumMod val="50000"/>
                  </a:schemeClr>
                </a:solidFill>
              </a:rPr>
              <a:t>Lobes of the cerebral cortex</a:t>
            </a:r>
            <a:r>
              <a:rPr lang="en-GB" sz="1400" b="1" baseline="30000" dirty="0">
                <a:solidFill>
                  <a:schemeClr val="accent2">
                    <a:lumMod val="50000"/>
                  </a:schemeClr>
                </a:solidFill>
              </a:rPr>
              <a:t>3</a:t>
            </a:r>
          </a:p>
        </p:txBody>
      </p:sp>
    </p:spTree>
    <p:extLst>
      <p:ext uri="{BB962C8B-B14F-4D97-AF65-F5344CB8AC3E}">
        <p14:creationId xmlns:p14="http://schemas.microsoft.com/office/powerpoint/2010/main" val="15664611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ext Placeholder 26">
            <a:extLst>
              <a:ext uri="{FF2B5EF4-FFF2-40B4-BE49-F238E27FC236}">
                <a16:creationId xmlns:a16="http://schemas.microsoft.com/office/drawing/2014/main" id="{9540E68A-C695-00EF-6152-BDAB3D68C617}"/>
              </a:ext>
            </a:extLst>
          </p:cNvPr>
          <p:cNvSpPr>
            <a:spLocks noGrp="1"/>
          </p:cNvSpPr>
          <p:nvPr>
            <p:ph type="body" sz="quarter" idx="17"/>
          </p:nvPr>
        </p:nvSpPr>
        <p:spPr/>
        <p:txBody>
          <a:bodyPr/>
          <a:lstStyle/>
          <a:p>
            <a:r>
              <a:rPr lang="en-GB"/>
              <a:t>Fundamentals of neurobiology – Regional neuroscience</a:t>
            </a:r>
          </a:p>
        </p:txBody>
      </p:sp>
      <p:sp>
        <p:nvSpPr>
          <p:cNvPr id="5" name="Title 4">
            <a:extLst>
              <a:ext uri="{FF2B5EF4-FFF2-40B4-BE49-F238E27FC236}">
                <a16:creationId xmlns:a16="http://schemas.microsoft.com/office/drawing/2014/main" id="{0BC70238-593F-1659-B11A-2893AE136A1F}"/>
              </a:ext>
            </a:extLst>
          </p:cNvPr>
          <p:cNvSpPr>
            <a:spLocks noGrp="1"/>
          </p:cNvSpPr>
          <p:nvPr>
            <p:ph type="title"/>
          </p:nvPr>
        </p:nvSpPr>
        <p:spPr>
          <a:xfrm>
            <a:off x="539749" y="814386"/>
            <a:ext cx="9213851" cy="332399"/>
          </a:xfrm>
        </p:spPr>
        <p:txBody>
          <a:bodyPr/>
          <a:lstStyle/>
          <a:p>
            <a:r>
              <a:rPr lang="en-GB" noProof="0"/>
              <a:t>Lobes of the cerebral cortex (II)</a:t>
            </a:r>
          </a:p>
        </p:txBody>
      </p:sp>
      <p:sp>
        <p:nvSpPr>
          <p:cNvPr id="18" name="Content Placeholder 17">
            <a:extLst>
              <a:ext uri="{FF2B5EF4-FFF2-40B4-BE49-F238E27FC236}">
                <a16:creationId xmlns:a16="http://schemas.microsoft.com/office/drawing/2014/main" id="{3FAECCA3-3F1B-1296-5713-D790E374AB0F}"/>
              </a:ext>
            </a:extLst>
          </p:cNvPr>
          <p:cNvSpPr>
            <a:spLocks noGrp="1"/>
          </p:cNvSpPr>
          <p:nvPr>
            <p:ph idx="19"/>
          </p:nvPr>
        </p:nvSpPr>
        <p:spPr>
          <a:xfrm>
            <a:off x="539750" y="1416785"/>
            <a:ext cx="9213849" cy="4415215"/>
          </a:xfrm>
        </p:spPr>
        <p:txBody>
          <a:bodyPr/>
          <a:lstStyle/>
          <a:p>
            <a:pPr>
              <a:spcBef>
                <a:spcPts val="0"/>
              </a:spcBef>
              <a:spcAft>
                <a:spcPts val="600"/>
              </a:spcAft>
            </a:pPr>
            <a:r>
              <a:rPr lang="en-GB" b="1" noProof="0">
                <a:solidFill>
                  <a:schemeClr val="tx1"/>
                </a:solidFill>
              </a:rPr>
              <a:t>Functions associated with the frontal lobe</a:t>
            </a:r>
            <a:r>
              <a:rPr lang="en-GB" noProof="0">
                <a:solidFill>
                  <a:schemeClr val="tx1"/>
                </a:solidFill>
              </a:rPr>
              <a:t>:</a:t>
            </a:r>
          </a:p>
          <a:p>
            <a:pPr lvl="1">
              <a:spcBef>
                <a:spcPts val="0"/>
              </a:spcBef>
              <a:spcAft>
                <a:spcPts val="600"/>
              </a:spcAft>
            </a:pPr>
            <a:r>
              <a:rPr lang="en-GB" noProof="0">
                <a:solidFill>
                  <a:schemeClr val="tx1"/>
                </a:solidFill>
              </a:rPr>
              <a:t>Motor control, executive functions, speech production, and social and affective control</a:t>
            </a:r>
            <a:r>
              <a:rPr lang="en-GB" baseline="30000" noProof="0">
                <a:solidFill>
                  <a:schemeClr val="tx1"/>
                </a:solidFill>
              </a:rPr>
              <a:t>1-3</a:t>
            </a:r>
          </a:p>
          <a:p>
            <a:pPr>
              <a:spcBef>
                <a:spcPts val="0"/>
              </a:spcBef>
              <a:spcAft>
                <a:spcPts val="600"/>
              </a:spcAft>
            </a:pPr>
            <a:r>
              <a:rPr lang="en-GB" b="1" noProof="0">
                <a:solidFill>
                  <a:schemeClr val="tx1"/>
                </a:solidFill>
              </a:rPr>
              <a:t>Functions associated with the parietal lobe</a:t>
            </a:r>
            <a:r>
              <a:rPr lang="en-GB" noProof="0">
                <a:solidFill>
                  <a:schemeClr val="tx1"/>
                </a:solidFill>
              </a:rPr>
              <a:t>: </a:t>
            </a:r>
          </a:p>
          <a:p>
            <a:pPr lvl="1">
              <a:spcBef>
                <a:spcPts val="0"/>
              </a:spcBef>
              <a:spcAft>
                <a:spcPts val="600"/>
              </a:spcAft>
            </a:pPr>
            <a:r>
              <a:rPr lang="en-GB" noProof="0">
                <a:solidFill>
                  <a:schemeClr val="tx1"/>
                </a:solidFill>
              </a:rPr>
              <a:t>Sensory perception (touch, pressure, temperature and pain), spatial awareness and navigation, and processing of sensory information.</a:t>
            </a:r>
            <a:r>
              <a:rPr lang="en-GB" baseline="30000" noProof="0">
                <a:solidFill>
                  <a:schemeClr val="tx1"/>
                </a:solidFill>
              </a:rPr>
              <a:t>1,3</a:t>
            </a:r>
          </a:p>
          <a:p>
            <a:pPr>
              <a:spcBef>
                <a:spcPts val="0"/>
              </a:spcBef>
              <a:spcAft>
                <a:spcPts val="600"/>
              </a:spcAft>
            </a:pPr>
            <a:r>
              <a:rPr lang="en-GB" b="1" noProof="0">
                <a:solidFill>
                  <a:schemeClr val="tx1"/>
                </a:solidFill>
              </a:rPr>
              <a:t>Functions associated with the temporal lobe</a:t>
            </a:r>
            <a:r>
              <a:rPr lang="en-GB" noProof="0">
                <a:solidFill>
                  <a:schemeClr val="tx1"/>
                </a:solidFill>
              </a:rPr>
              <a:t>: </a:t>
            </a:r>
          </a:p>
          <a:p>
            <a:pPr lvl="1">
              <a:spcBef>
                <a:spcPts val="0"/>
              </a:spcBef>
              <a:spcAft>
                <a:spcPts val="600"/>
              </a:spcAft>
            </a:pPr>
            <a:r>
              <a:rPr lang="en-GB" noProof="0">
                <a:solidFill>
                  <a:schemeClr val="tx1"/>
                </a:solidFill>
              </a:rPr>
              <a:t>Hearing, smell, taste, language comprehension, emotion, learning, memory, spatial and visual perception, and facial recognition</a:t>
            </a:r>
            <a:r>
              <a:rPr lang="en-GB" baseline="30000" noProof="0">
                <a:solidFill>
                  <a:schemeClr val="tx1"/>
                </a:solidFill>
              </a:rPr>
              <a:t>1-3</a:t>
            </a:r>
          </a:p>
          <a:p>
            <a:pPr>
              <a:spcBef>
                <a:spcPts val="0"/>
              </a:spcBef>
              <a:spcAft>
                <a:spcPts val="600"/>
              </a:spcAft>
            </a:pPr>
            <a:r>
              <a:rPr lang="en-GB" b="1" noProof="0">
                <a:solidFill>
                  <a:schemeClr val="tx1"/>
                </a:solidFill>
              </a:rPr>
              <a:t>Functions associated with the occipital lobe</a:t>
            </a:r>
            <a:r>
              <a:rPr lang="en-GB" noProof="0">
                <a:solidFill>
                  <a:schemeClr val="tx1"/>
                </a:solidFill>
              </a:rPr>
              <a:t>: </a:t>
            </a:r>
          </a:p>
          <a:p>
            <a:pPr lvl="1">
              <a:spcBef>
                <a:spcPts val="0"/>
              </a:spcBef>
              <a:spcAft>
                <a:spcPts val="600"/>
              </a:spcAft>
            </a:pPr>
            <a:r>
              <a:rPr lang="en-GB" noProof="0">
                <a:solidFill>
                  <a:schemeClr val="tx1"/>
                </a:solidFill>
              </a:rPr>
              <a:t>Vision and visual perception</a:t>
            </a:r>
            <a:r>
              <a:rPr lang="en-GB" baseline="30000" noProof="0">
                <a:solidFill>
                  <a:schemeClr val="tx1"/>
                </a:solidFill>
              </a:rPr>
              <a:t>1-3</a:t>
            </a:r>
          </a:p>
          <a:p>
            <a:pPr>
              <a:spcBef>
                <a:spcPts val="0"/>
              </a:spcBef>
              <a:spcAft>
                <a:spcPts val="600"/>
              </a:spcAft>
            </a:pPr>
            <a:r>
              <a:rPr lang="en-GB" b="1" noProof="0">
                <a:solidFill>
                  <a:schemeClr val="tx1"/>
                </a:solidFill>
              </a:rPr>
              <a:t>Functions associated with the insular lobe/cortex</a:t>
            </a:r>
            <a:r>
              <a:rPr lang="en-GB" noProof="0">
                <a:solidFill>
                  <a:schemeClr val="tx1"/>
                </a:solidFill>
              </a:rPr>
              <a:t>:</a:t>
            </a:r>
          </a:p>
          <a:p>
            <a:pPr lvl="1">
              <a:spcBef>
                <a:spcPts val="0"/>
              </a:spcBef>
              <a:spcAft>
                <a:spcPts val="600"/>
              </a:spcAft>
            </a:pPr>
            <a:r>
              <a:rPr lang="en-GB" noProof="0">
                <a:solidFill>
                  <a:schemeClr val="tx1"/>
                </a:solidFill>
              </a:rPr>
              <a:t>Interoception and visceral functions, emotion and empathy, awareness and consciousness, taste, and risk assessment and decision-making</a:t>
            </a:r>
            <a:r>
              <a:rPr lang="en-GB" baseline="30000" noProof="0">
                <a:solidFill>
                  <a:schemeClr val="tx1"/>
                </a:solidFill>
              </a:rPr>
              <a:t>4,5</a:t>
            </a:r>
          </a:p>
          <a:p>
            <a:pPr>
              <a:spcBef>
                <a:spcPts val="0"/>
              </a:spcBef>
              <a:spcAft>
                <a:spcPts val="600"/>
              </a:spcAft>
            </a:pPr>
            <a:endParaRPr lang="en-GB" noProof="0">
              <a:solidFill>
                <a:srgbClr val="FF0000"/>
              </a:solidFill>
            </a:endParaRPr>
          </a:p>
        </p:txBody>
      </p:sp>
      <p:sp>
        <p:nvSpPr>
          <p:cNvPr id="28" name="Text Placeholder 27">
            <a:extLst>
              <a:ext uri="{FF2B5EF4-FFF2-40B4-BE49-F238E27FC236}">
                <a16:creationId xmlns:a16="http://schemas.microsoft.com/office/drawing/2014/main" id="{9DA2B722-A3BA-FF16-848D-BF18CE244EA5}"/>
              </a:ext>
            </a:extLst>
          </p:cNvPr>
          <p:cNvSpPr>
            <a:spLocks noGrp="1"/>
          </p:cNvSpPr>
          <p:nvPr>
            <p:ph type="body" sz="quarter" idx="18"/>
          </p:nvPr>
        </p:nvSpPr>
        <p:spPr>
          <a:xfrm>
            <a:off x="539749" y="6102000"/>
            <a:ext cx="9605737" cy="619200"/>
          </a:xfrm>
        </p:spPr>
        <p:txBody>
          <a:bodyPr/>
          <a:lstStyle/>
          <a:p>
            <a:r>
              <a:rPr lang="en-GB" noProof="0" dirty="0"/>
              <a:t>1. Henley. External brain anatomy. In: Foundations </a:t>
            </a:r>
            <a:r>
              <a:rPr lang="en-GB" dirty="0"/>
              <a:t>of Neuroscience. Available at: https://openbooks.lib.msu.edu/neuroscience/. Accessed December 2025;</a:t>
            </a:r>
            <a:br>
              <a:rPr lang="en-GB" dirty="0"/>
            </a:br>
            <a:r>
              <a:rPr lang="en-GB" dirty="0"/>
              <a:t>2. Maldonado &amp; </a:t>
            </a:r>
            <a:r>
              <a:rPr lang="en-GB" dirty="0" err="1"/>
              <a:t>Alsayouri</a:t>
            </a:r>
            <a:r>
              <a:rPr lang="en-GB" dirty="0"/>
              <a:t>. Physiology, brain. [Updated 2023 Mar]. In: </a:t>
            </a:r>
            <a:r>
              <a:rPr lang="en-GB" dirty="0" err="1"/>
              <a:t>StatPearls</a:t>
            </a:r>
            <a:r>
              <a:rPr lang="en-GB" dirty="0"/>
              <a:t> [internet]. Treasure Island (FL): </a:t>
            </a:r>
            <a:r>
              <a:rPr lang="en-GB" dirty="0" err="1"/>
              <a:t>StatPearls</a:t>
            </a:r>
            <a:r>
              <a:rPr lang="en-GB" dirty="0"/>
              <a:t> Publishing; 2023. Available at: https://www.ncbi.nlm.nih.gov/books/NBK551718/; 3</a:t>
            </a:r>
            <a:r>
              <a:rPr lang="en-GB" noProof="0" dirty="0"/>
              <a:t>. </a:t>
            </a:r>
            <a:r>
              <a:rPr lang="en-GB" noProof="0" dirty="0" err="1"/>
              <a:t>Jawabri</a:t>
            </a:r>
            <a:r>
              <a:rPr lang="en-GB" noProof="0" dirty="0"/>
              <a:t> &amp; Sharma. Physiology, cerebral cortex functions. [Updated 2023 Apr]. </a:t>
            </a:r>
            <a:r>
              <a:rPr lang="en-GB" dirty="0"/>
              <a:t>In: </a:t>
            </a:r>
            <a:r>
              <a:rPr lang="en-GB" dirty="0" err="1"/>
              <a:t>StatPearls</a:t>
            </a:r>
            <a:r>
              <a:rPr lang="en-GB" dirty="0"/>
              <a:t> [internet]. Treasure Island (FL): </a:t>
            </a:r>
            <a:r>
              <a:rPr lang="en-GB" dirty="0" err="1"/>
              <a:t>StatPearls</a:t>
            </a:r>
            <a:r>
              <a:rPr lang="en-GB" dirty="0"/>
              <a:t> Publishing; 2023. Available at: https://www.ncbi.nlm.nih.gov/books/NBK538496/;</a:t>
            </a:r>
            <a:r>
              <a:rPr lang="en-GB" noProof="0" dirty="0"/>
              <a:t>4. Uddin et al. J Clin </a:t>
            </a:r>
            <a:r>
              <a:rPr lang="en-GB" noProof="0" dirty="0" err="1"/>
              <a:t>Neurophysiol</a:t>
            </a:r>
            <a:r>
              <a:rPr lang="en-GB" noProof="0" dirty="0"/>
              <a:t> 2017;34(4):300–306; 5. Namkung et al. Trends </a:t>
            </a:r>
            <a:r>
              <a:rPr lang="en-GB" noProof="0" dirty="0" err="1"/>
              <a:t>Neurosci</a:t>
            </a:r>
            <a:r>
              <a:rPr lang="en-GB" noProof="0" dirty="0"/>
              <a:t> 2017;40(4):200–207</a:t>
            </a:r>
          </a:p>
        </p:txBody>
      </p:sp>
      <p:sp>
        <p:nvSpPr>
          <p:cNvPr id="7" name="Slide Number Placeholder 6">
            <a:extLst>
              <a:ext uri="{FF2B5EF4-FFF2-40B4-BE49-F238E27FC236}">
                <a16:creationId xmlns:a16="http://schemas.microsoft.com/office/drawing/2014/main" id="{C25A9A3F-72F7-8A3E-12A9-C2FAD8C6DE2F}"/>
              </a:ext>
            </a:extLst>
          </p:cNvPr>
          <p:cNvSpPr>
            <a:spLocks noGrp="1"/>
          </p:cNvSpPr>
          <p:nvPr>
            <p:ph type="sldNum" sz="quarter" idx="4"/>
          </p:nvPr>
        </p:nvSpPr>
        <p:spPr>
          <a:xfrm>
            <a:off x="11326690" y="6434112"/>
            <a:ext cx="595310" cy="153888"/>
          </a:xfrm>
        </p:spPr>
        <p:txBody>
          <a:bodyPr/>
          <a:lstStyle/>
          <a:p>
            <a:pPr lvl="0"/>
            <a:fld id="{6DBC486D-4FAB-B746-8B02-8D7C842291C6}" type="slidenum">
              <a:rPr lang="en-GB" noProof="0" smtClean="0"/>
              <a:pPr lvl="0"/>
              <a:t>20</a:t>
            </a:fld>
            <a:endParaRPr lang="en-GB" noProof="0"/>
          </a:p>
        </p:txBody>
      </p:sp>
    </p:spTree>
    <p:extLst>
      <p:ext uri="{BB962C8B-B14F-4D97-AF65-F5344CB8AC3E}">
        <p14:creationId xmlns:p14="http://schemas.microsoft.com/office/powerpoint/2010/main" val="40411819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Text Placeholder 22">
            <a:extLst>
              <a:ext uri="{FF2B5EF4-FFF2-40B4-BE49-F238E27FC236}">
                <a16:creationId xmlns:a16="http://schemas.microsoft.com/office/drawing/2014/main" id="{A8D9450D-0616-A387-A333-0C1BC8A5FB18}"/>
              </a:ext>
            </a:extLst>
          </p:cNvPr>
          <p:cNvSpPr>
            <a:spLocks noGrp="1"/>
          </p:cNvSpPr>
          <p:nvPr>
            <p:ph type="body" sz="quarter" idx="17"/>
          </p:nvPr>
        </p:nvSpPr>
        <p:spPr/>
        <p:txBody>
          <a:bodyPr/>
          <a:lstStyle/>
          <a:p>
            <a:r>
              <a:rPr lang="en-GB"/>
              <a:t>Fundamentals of neurobiology – Regional neuroscience</a:t>
            </a:r>
          </a:p>
        </p:txBody>
      </p:sp>
      <p:sp>
        <p:nvSpPr>
          <p:cNvPr id="5" name="Title 4">
            <a:extLst>
              <a:ext uri="{FF2B5EF4-FFF2-40B4-BE49-F238E27FC236}">
                <a16:creationId xmlns:a16="http://schemas.microsoft.com/office/drawing/2014/main" id="{0BC70238-593F-1659-B11A-2893AE136A1F}"/>
              </a:ext>
            </a:extLst>
          </p:cNvPr>
          <p:cNvSpPr>
            <a:spLocks noGrp="1"/>
          </p:cNvSpPr>
          <p:nvPr>
            <p:ph type="title"/>
          </p:nvPr>
        </p:nvSpPr>
        <p:spPr/>
        <p:txBody>
          <a:bodyPr/>
          <a:lstStyle/>
          <a:p>
            <a:r>
              <a:rPr lang="en-GB" noProof="0" dirty="0"/>
              <a:t>Basal ganglia</a:t>
            </a:r>
          </a:p>
        </p:txBody>
      </p:sp>
      <p:sp>
        <p:nvSpPr>
          <p:cNvPr id="9" name="Content Placeholder 8">
            <a:extLst>
              <a:ext uri="{FF2B5EF4-FFF2-40B4-BE49-F238E27FC236}">
                <a16:creationId xmlns:a16="http://schemas.microsoft.com/office/drawing/2014/main" id="{386C88B3-CAF3-1E63-20F1-945B18FC70EB}"/>
              </a:ext>
            </a:extLst>
          </p:cNvPr>
          <p:cNvSpPr>
            <a:spLocks noGrp="1"/>
          </p:cNvSpPr>
          <p:nvPr>
            <p:ph idx="20"/>
          </p:nvPr>
        </p:nvSpPr>
        <p:spPr>
          <a:xfrm>
            <a:off x="539750" y="1416785"/>
            <a:ext cx="5946548" cy="4415215"/>
          </a:xfrm>
        </p:spPr>
        <p:txBody>
          <a:bodyPr/>
          <a:lstStyle/>
          <a:p>
            <a:pPr marL="0" indent="0">
              <a:spcBef>
                <a:spcPts val="0"/>
              </a:spcBef>
              <a:spcAft>
                <a:spcPts val="500"/>
              </a:spcAft>
              <a:buNone/>
            </a:pPr>
            <a:r>
              <a:rPr lang="en-GB" sz="1400" b="1" noProof="0" dirty="0">
                <a:solidFill>
                  <a:schemeClr val="tx1"/>
                </a:solidFill>
              </a:rPr>
              <a:t>Basic anatomy</a:t>
            </a:r>
            <a:r>
              <a:rPr lang="en-GB" sz="1400" noProof="0" dirty="0">
                <a:solidFill>
                  <a:schemeClr val="tx1"/>
                </a:solidFill>
              </a:rPr>
              <a:t>:</a:t>
            </a:r>
            <a:r>
              <a:rPr lang="en-GB" sz="1400" baseline="30000" noProof="0" dirty="0">
                <a:solidFill>
                  <a:schemeClr val="tx1"/>
                </a:solidFill>
              </a:rPr>
              <a:t>1</a:t>
            </a:r>
          </a:p>
          <a:p>
            <a:pPr>
              <a:spcBef>
                <a:spcPts val="0"/>
              </a:spcBef>
              <a:spcAft>
                <a:spcPts val="500"/>
              </a:spcAft>
            </a:pPr>
            <a:r>
              <a:rPr lang="en-GB" sz="1200" noProof="0" dirty="0">
                <a:solidFill>
                  <a:schemeClr val="tx1"/>
                </a:solidFill>
              </a:rPr>
              <a:t>The basal ganglia consist of the caudate nucleus, putamen, </a:t>
            </a:r>
            <a:r>
              <a:rPr lang="en-GB" sz="1200" dirty="0">
                <a:solidFill>
                  <a:schemeClr val="tx1"/>
                </a:solidFill>
              </a:rPr>
              <a:t>nucleus accumbens, </a:t>
            </a:r>
            <a:r>
              <a:rPr lang="en-GB" sz="1200" noProof="0" dirty="0">
                <a:solidFill>
                  <a:schemeClr val="tx1"/>
                </a:solidFill>
              </a:rPr>
              <a:t>globus pallidus (pallidum), substantia nigra and subthalamic nucleus (STN)</a:t>
            </a:r>
          </a:p>
          <a:p>
            <a:pPr marL="180000" lvl="1">
              <a:spcBef>
                <a:spcPts val="0"/>
              </a:spcBef>
              <a:spcAft>
                <a:spcPts val="500"/>
              </a:spcAft>
            </a:pPr>
            <a:r>
              <a:rPr lang="en-GB" sz="1200" dirty="0">
                <a:solidFill>
                  <a:schemeClr val="tx1"/>
                </a:solidFill>
              </a:rPr>
              <a:t>The globus pallidus is divided into internus (</a:t>
            </a:r>
            <a:r>
              <a:rPr lang="en-GB" sz="1200" dirty="0" err="1">
                <a:solidFill>
                  <a:schemeClr val="tx1"/>
                </a:solidFill>
              </a:rPr>
              <a:t>GPi</a:t>
            </a:r>
            <a:r>
              <a:rPr lang="en-GB" sz="1200" dirty="0">
                <a:solidFill>
                  <a:schemeClr val="tx1"/>
                </a:solidFill>
              </a:rPr>
              <a:t>) and externus (</a:t>
            </a:r>
            <a:r>
              <a:rPr lang="en-GB" sz="1200" dirty="0" err="1">
                <a:solidFill>
                  <a:schemeClr val="tx1"/>
                </a:solidFill>
              </a:rPr>
              <a:t>GPe</a:t>
            </a:r>
            <a:r>
              <a:rPr lang="en-GB" sz="1200" dirty="0">
                <a:solidFill>
                  <a:schemeClr val="tx1"/>
                </a:solidFill>
              </a:rPr>
              <a:t>)</a:t>
            </a:r>
          </a:p>
          <a:p>
            <a:pPr marL="180000" lvl="1">
              <a:spcBef>
                <a:spcPts val="0"/>
              </a:spcBef>
              <a:spcAft>
                <a:spcPts val="500"/>
              </a:spcAft>
            </a:pPr>
            <a:r>
              <a:rPr lang="en-GB" sz="1200" dirty="0">
                <a:solidFill>
                  <a:schemeClr val="tx1"/>
                </a:solidFill>
              </a:rPr>
              <a:t>The substantia nigra is divided into pars reticulata (</a:t>
            </a:r>
            <a:r>
              <a:rPr lang="en-GB" sz="1200" dirty="0" err="1">
                <a:solidFill>
                  <a:schemeClr val="tx1"/>
                </a:solidFill>
              </a:rPr>
              <a:t>SNr</a:t>
            </a:r>
            <a:r>
              <a:rPr lang="en-GB" sz="1200" dirty="0">
                <a:solidFill>
                  <a:schemeClr val="tx1"/>
                </a:solidFill>
              </a:rPr>
              <a:t>) and pars compacta (</a:t>
            </a:r>
            <a:r>
              <a:rPr lang="en-GB" sz="1200" dirty="0" err="1">
                <a:solidFill>
                  <a:schemeClr val="tx1"/>
                </a:solidFill>
              </a:rPr>
              <a:t>SNc</a:t>
            </a:r>
            <a:r>
              <a:rPr lang="en-GB" sz="1200" dirty="0">
                <a:solidFill>
                  <a:schemeClr val="tx1"/>
                </a:solidFill>
              </a:rPr>
              <a:t>)</a:t>
            </a:r>
          </a:p>
          <a:p>
            <a:pPr marL="180000" lvl="1">
              <a:spcBef>
                <a:spcPts val="0"/>
              </a:spcBef>
              <a:spcAft>
                <a:spcPts val="500"/>
              </a:spcAft>
            </a:pPr>
            <a:r>
              <a:rPr lang="en-GB" sz="1200" dirty="0">
                <a:solidFill>
                  <a:schemeClr val="tx1"/>
                </a:solidFill>
              </a:rPr>
              <a:t>Together the caudate, putamen, and nucleus accumbens form the striatum</a:t>
            </a:r>
          </a:p>
          <a:p>
            <a:pPr marL="0" indent="0">
              <a:spcBef>
                <a:spcPts val="0"/>
              </a:spcBef>
              <a:spcAft>
                <a:spcPts val="500"/>
              </a:spcAft>
              <a:buNone/>
            </a:pPr>
            <a:r>
              <a:rPr lang="en-GB" sz="1400" b="1" noProof="0" dirty="0">
                <a:solidFill>
                  <a:schemeClr val="tx1"/>
                </a:solidFill>
              </a:rPr>
              <a:t>Function</a:t>
            </a:r>
            <a:r>
              <a:rPr lang="en-GB" sz="1400" noProof="0" dirty="0">
                <a:solidFill>
                  <a:schemeClr val="tx1"/>
                </a:solidFill>
              </a:rPr>
              <a:t>:</a:t>
            </a:r>
            <a:r>
              <a:rPr lang="en-GB" sz="1400" baseline="30000" noProof="0" dirty="0">
                <a:solidFill>
                  <a:schemeClr val="tx1"/>
                </a:solidFill>
              </a:rPr>
              <a:t>1-3</a:t>
            </a:r>
          </a:p>
          <a:p>
            <a:pPr marL="180000" lvl="1">
              <a:spcBef>
                <a:spcPts val="0"/>
              </a:spcBef>
              <a:spcAft>
                <a:spcPts val="500"/>
              </a:spcAft>
            </a:pPr>
            <a:r>
              <a:rPr lang="en-GB" sz="1200" dirty="0">
                <a:solidFill>
                  <a:schemeClr val="tx1"/>
                </a:solidFill>
              </a:rPr>
              <a:t>Most projection neurons in the basal ganglia are inhibitory. Therefore, the direct pathway from the striatum to </a:t>
            </a:r>
            <a:r>
              <a:rPr lang="en-GB" sz="1200" dirty="0" err="1">
                <a:solidFill>
                  <a:schemeClr val="tx1"/>
                </a:solidFill>
              </a:rPr>
              <a:t>GPi</a:t>
            </a:r>
            <a:r>
              <a:rPr lang="en-GB" sz="1200" dirty="0">
                <a:solidFill>
                  <a:schemeClr val="tx1"/>
                </a:solidFill>
              </a:rPr>
              <a:t>/</a:t>
            </a:r>
            <a:r>
              <a:rPr lang="en-GB" sz="1200" dirty="0" err="1">
                <a:solidFill>
                  <a:schemeClr val="tx1"/>
                </a:solidFill>
              </a:rPr>
              <a:t>SNr</a:t>
            </a:r>
            <a:r>
              <a:rPr lang="en-GB" sz="1200" dirty="0">
                <a:solidFill>
                  <a:schemeClr val="tx1"/>
                </a:solidFill>
              </a:rPr>
              <a:t> functions to inhibit the inhibitory output of the basal ganglia and thereby facilitate movement</a:t>
            </a:r>
          </a:p>
          <a:p>
            <a:pPr marL="180000" lvl="1">
              <a:spcBef>
                <a:spcPts val="0"/>
              </a:spcBef>
              <a:spcAft>
                <a:spcPts val="500"/>
              </a:spcAft>
            </a:pPr>
            <a:r>
              <a:rPr lang="en-GB" sz="1200" dirty="0">
                <a:solidFill>
                  <a:schemeClr val="tx1"/>
                </a:solidFill>
              </a:rPr>
              <a:t>The net effect of the indirect pathway (from striatum to </a:t>
            </a:r>
            <a:r>
              <a:rPr lang="en-GB" sz="1200" dirty="0" err="1">
                <a:solidFill>
                  <a:schemeClr val="tx1"/>
                </a:solidFill>
              </a:rPr>
              <a:t>GPe</a:t>
            </a:r>
            <a:r>
              <a:rPr lang="en-GB" sz="1200" dirty="0">
                <a:solidFill>
                  <a:schemeClr val="tx1"/>
                </a:solidFill>
              </a:rPr>
              <a:t>, to STN, to </a:t>
            </a:r>
            <a:r>
              <a:rPr lang="en-GB" sz="1200" dirty="0" err="1">
                <a:solidFill>
                  <a:schemeClr val="tx1"/>
                </a:solidFill>
              </a:rPr>
              <a:t>GPi</a:t>
            </a:r>
            <a:r>
              <a:rPr lang="en-GB" sz="1200" dirty="0">
                <a:solidFill>
                  <a:schemeClr val="tx1"/>
                </a:solidFill>
              </a:rPr>
              <a:t>, and </a:t>
            </a:r>
            <a:r>
              <a:rPr lang="en-GB" sz="1200" dirty="0" err="1">
                <a:solidFill>
                  <a:schemeClr val="tx1"/>
                </a:solidFill>
              </a:rPr>
              <a:t>SNr</a:t>
            </a:r>
            <a:r>
              <a:rPr lang="en-GB" sz="1200" dirty="0">
                <a:solidFill>
                  <a:schemeClr val="tx1"/>
                </a:solidFill>
              </a:rPr>
              <a:t>) is an increase in the activity of the inhibitory output neurons resulting in inhibition of movement. Thus, the direct and indirect pathways counterbalance one another </a:t>
            </a:r>
          </a:p>
          <a:p>
            <a:pPr marL="0" indent="0">
              <a:spcBef>
                <a:spcPts val="0"/>
              </a:spcBef>
              <a:spcAft>
                <a:spcPts val="500"/>
              </a:spcAft>
              <a:buNone/>
            </a:pPr>
            <a:r>
              <a:rPr lang="en-GB" sz="1400" b="1" noProof="0" dirty="0">
                <a:solidFill>
                  <a:schemeClr val="tx1"/>
                </a:solidFill>
              </a:rPr>
              <a:t>Clinical relevance</a:t>
            </a:r>
            <a:r>
              <a:rPr lang="en-GB" sz="1400" noProof="0" dirty="0">
                <a:solidFill>
                  <a:schemeClr val="tx1"/>
                </a:solidFill>
              </a:rPr>
              <a:t>:</a:t>
            </a:r>
            <a:r>
              <a:rPr lang="en-GB" sz="1400" baseline="30000" noProof="0" dirty="0">
                <a:solidFill>
                  <a:schemeClr val="tx1"/>
                </a:solidFill>
              </a:rPr>
              <a:t>1,4</a:t>
            </a:r>
          </a:p>
          <a:p>
            <a:pPr marL="180000" lvl="1">
              <a:spcBef>
                <a:spcPts val="0"/>
              </a:spcBef>
              <a:spcAft>
                <a:spcPts val="500"/>
              </a:spcAft>
            </a:pPr>
            <a:r>
              <a:rPr lang="en-GB" sz="1200" dirty="0">
                <a:solidFill>
                  <a:schemeClr val="tx1"/>
                </a:solidFill>
              </a:rPr>
              <a:t>In general, lesions of the basal ganglia result in hyperkinesia (excessive movement), e.g., Huntington’s disease, or hypokinesia (lack of movement), e.g., Parkinson’s disease</a:t>
            </a:r>
          </a:p>
          <a:p>
            <a:pPr marL="180000" lvl="1">
              <a:spcBef>
                <a:spcPts val="0"/>
              </a:spcBef>
              <a:spcAft>
                <a:spcPts val="500"/>
              </a:spcAft>
            </a:pPr>
            <a:r>
              <a:rPr lang="en-GB" sz="1200" dirty="0">
                <a:solidFill>
                  <a:schemeClr val="tx1"/>
                </a:solidFill>
              </a:rPr>
              <a:t>During deep brain stimulation, electrodes can be implanted in the STN, and electrical impulses sent into brain areas including the STN and </a:t>
            </a:r>
            <a:r>
              <a:rPr lang="en-GB" sz="1200" dirty="0" err="1">
                <a:solidFill>
                  <a:schemeClr val="tx1"/>
                </a:solidFill>
              </a:rPr>
              <a:t>GPi</a:t>
            </a:r>
            <a:r>
              <a:rPr lang="en-GB" sz="1200" dirty="0">
                <a:solidFill>
                  <a:schemeClr val="tx1"/>
                </a:solidFill>
              </a:rPr>
              <a:t> to regulate abnormal motor activity and reduce symptoms such as tremors, rigidity, and bradykinesia in patients with Parkinson’s disease</a:t>
            </a:r>
          </a:p>
        </p:txBody>
      </p:sp>
      <p:sp>
        <p:nvSpPr>
          <p:cNvPr id="7" name="Slide Number Placeholder 6">
            <a:extLst>
              <a:ext uri="{FF2B5EF4-FFF2-40B4-BE49-F238E27FC236}">
                <a16:creationId xmlns:a16="http://schemas.microsoft.com/office/drawing/2014/main" id="{C25A9A3F-72F7-8A3E-12A9-C2FAD8C6DE2F}"/>
              </a:ext>
            </a:extLst>
          </p:cNvPr>
          <p:cNvSpPr>
            <a:spLocks noGrp="1"/>
          </p:cNvSpPr>
          <p:nvPr>
            <p:ph type="sldNum" sz="quarter" idx="4"/>
          </p:nvPr>
        </p:nvSpPr>
        <p:spPr/>
        <p:txBody>
          <a:bodyPr/>
          <a:lstStyle/>
          <a:p>
            <a:pPr lvl="0"/>
            <a:fld id="{6DBC486D-4FAB-B746-8B02-8D7C842291C6}" type="slidenum">
              <a:rPr lang="en-GB" noProof="0" smtClean="0"/>
              <a:pPr lvl="0"/>
              <a:t>21</a:t>
            </a:fld>
            <a:endParaRPr lang="en-GB" noProof="0"/>
          </a:p>
        </p:txBody>
      </p:sp>
      <p:sp>
        <p:nvSpPr>
          <p:cNvPr id="6" name="Text Placeholder 4">
            <a:extLst>
              <a:ext uri="{FF2B5EF4-FFF2-40B4-BE49-F238E27FC236}">
                <a16:creationId xmlns:a16="http://schemas.microsoft.com/office/drawing/2014/main" id="{3B4F781B-DA75-3A3E-113F-296C48B919B0}"/>
              </a:ext>
            </a:extLst>
          </p:cNvPr>
          <p:cNvSpPr>
            <a:spLocks noGrp="1"/>
          </p:cNvSpPr>
          <p:nvPr>
            <p:ph type="body" sz="quarter" idx="18"/>
          </p:nvPr>
        </p:nvSpPr>
        <p:spPr>
          <a:xfrm>
            <a:off x="539749" y="6102000"/>
            <a:ext cx="11110914" cy="619200"/>
          </a:xfrm>
        </p:spPr>
        <p:txBody>
          <a:bodyPr/>
          <a:lstStyle/>
          <a:p>
            <a:r>
              <a:rPr lang="en-GB" dirty="0"/>
              <a:t>1. Squire et al. Basal ganglia. In: Fundamental Neuroscience. 4</a:t>
            </a:r>
            <a:r>
              <a:rPr lang="en-GB" baseline="30000" dirty="0"/>
              <a:t>th</a:t>
            </a:r>
            <a:r>
              <a:rPr lang="en-GB" dirty="0"/>
              <a:t> edition, 2012; </a:t>
            </a:r>
            <a:r>
              <a:rPr lang="en-US" dirty="0"/>
              <a:t>2. Rocha et al. Front Syst </a:t>
            </a:r>
            <a:r>
              <a:rPr lang="en-US" dirty="0" err="1"/>
              <a:t>Neurosci</a:t>
            </a:r>
            <a:r>
              <a:rPr lang="en-US" dirty="0"/>
              <a:t> 2023;17:1242929; </a:t>
            </a:r>
            <a:br>
              <a:rPr lang="en-US" dirty="0"/>
            </a:br>
            <a:r>
              <a:rPr lang="en-US" dirty="0"/>
              <a:t>3. Young et al. Neuroanatomy, basal ganglia. [Updated 2023 Jul]. </a:t>
            </a:r>
            <a:r>
              <a:rPr lang="en-GB" dirty="0"/>
              <a:t>In: </a:t>
            </a:r>
            <a:r>
              <a:rPr lang="en-GB" dirty="0" err="1"/>
              <a:t>StatPearls</a:t>
            </a:r>
            <a:r>
              <a:rPr lang="en-GB" dirty="0"/>
              <a:t> [internet]. Treasure Island (FL): </a:t>
            </a:r>
            <a:r>
              <a:rPr lang="en-GB" dirty="0" err="1"/>
              <a:t>StatPearls</a:t>
            </a:r>
            <a:r>
              <a:rPr lang="en-GB" dirty="0"/>
              <a:t> Publishing; 2023</a:t>
            </a:r>
            <a:r>
              <a:rPr lang="en-US" dirty="0"/>
              <a:t>. Available at: https://www.ncbi.nlm.nih.gov/books/NBK537141/; </a:t>
            </a:r>
            <a:br>
              <a:rPr lang="en-US" dirty="0"/>
            </a:br>
            <a:r>
              <a:rPr lang="en-US" dirty="0"/>
              <a:t>4. Fariba &amp; Gupta. Deep brain stimulation. [Updated 2023 Jul]. </a:t>
            </a:r>
            <a:r>
              <a:rPr lang="en-GB" dirty="0"/>
              <a:t>In: </a:t>
            </a:r>
            <a:r>
              <a:rPr lang="en-GB" dirty="0" err="1"/>
              <a:t>StatPearls</a:t>
            </a:r>
            <a:r>
              <a:rPr lang="en-GB" dirty="0"/>
              <a:t> [internet]. Treasure Island (FL): </a:t>
            </a:r>
            <a:r>
              <a:rPr lang="en-GB" dirty="0" err="1"/>
              <a:t>StatPearls</a:t>
            </a:r>
            <a:r>
              <a:rPr lang="en-GB" dirty="0"/>
              <a:t> Publishing; 2023</a:t>
            </a:r>
            <a:r>
              <a:rPr lang="en-US" dirty="0"/>
              <a:t>. Available at: https://www.ncbi.nlm.nih.gov/books/NBK557847/</a:t>
            </a:r>
            <a:endParaRPr lang="en-GB" dirty="0"/>
          </a:p>
        </p:txBody>
      </p:sp>
      <p:sp>
        <p:nvSpPr>
          <p:cNvPr id="3" name="TextBox 2">
            <a:extLst>
              <a:ext uri="{FF2B5EF4-FFF2-40B4-BE49-F238E27FC236}">
                <a16:creationId xmlns:a16="http://schemas.microsoft.com/office/drawing/2014/main" id="{A24A046A-B9BA-A5D5-E4D8-20917DA38ACD}"/>
              </a:ext>
            </a:extLst>
          </p:cNvPr>
          <p:cNvSpPr txBox="1"/>
          <p:nvPr/>
        </p:nvSpPr>
        <p:spPr>
          <a:xfrm>
            <a:off x="8276161" y="1594315"/>
            <a:ext cx="1682020" cy="307777"/>
          </a:xfrm>
          <a:prstGeom prst="rect">
            <a:avLst/>
          </a:prstGeom>
          <a:noFill/>
        </p:spPr>
        <p:txBody>
          <a:bodyPr wrap="none" lIns="90000" rtlCol="0" anchor="ctr" anchorCtr="0">
            <a:spAutoFit/>
          </a:bodyPr>
          <a:lstStyle/>
          <a:p>
            <a:pPr algn="ctr"/>
            <a:r>
              <a:rPr lang="en-GB" sz="1400" b="1" dirty="0">
                <a:solidFill>
                  <a:schemeClr val="accent2">
                    <a:lumMod val="50000"/>
                  </a:schemeClr>
                </a:solidFill>
              </a:rPr>
              <a:t>The basal ganglia</a:t>
            </a:r>
          </a:p>
        </p:txBody>
      </p:sp>
      <p:grpSp>
        <p:nvGrpSpPr>
          <p:cNvPr id="178" name="Group 177">
            <a:extLst>
              <a:ext uri="{FF2B5EF4-FFF2-40B4-BE49-F238E27FC236}">
                <a16:creationId xmlns:a16="http://schemas.microsoft.com/office/drawing/2014/main" id="{12A27C37-888D-A91F-443F-B07B12F3FD61}"/>
              </a:ext>
            </a:extLst>
          </p:cNvPr>
          <p:cNvGrpSpPr/>
          <p:nvPr/>
        </p:nvGrpSpPr>
        <p:grpSpPr>
          <a:xfrm>
            <a:off x="6736608" y="2133374"/>
            <a:ext cx="4645091" cy="3285350"/>
            <a:chOff x="6736608" y="2133374"/>
            <a:chExt cx="4645091" cy="3285350"/>
          </a:xfrm>
        </p:grpSpPr>
        <p:grpSp>
          <p:nvGrpSpPr>
            <p:cNvPr id="15" name="Graphic 12">
              <a:extLst>
                <a:ext uri="{FF2B5EF4-FFF2-40B4-BE49-F238E27FC236}">
                  <a16:creationId xmlns:a16="http://schemas.microsoft.com/office/drawing/2014/main" id="{54536E67-844C-649B-2E2F-BCDE5D5E8CAB}"/>
                </a:ext>
              </a:extLst>
            </p:cNvPr>
            <p:cNvGrpSpPr/>
            <p:nvPr/>
          </p:nvGrpSpPr>
          <p:grpSpPr>
            <a:xfrm>
              <a:off x="7776214" y="2521494"/>
              <a:ext cx="3203975" cy="2475983"/>
              <a:chOff x="7296026" y="2506104"/>
              <a:chExt cx="3971410" cy="3069046"/>
            </a:xfrm>
            <a:solidFill>
              <a:srgbClr val="EDEBE4"/>
            </a:solidFill>
          </p:grpSpPr>
          <p:sp>
            <p:nvSpPr>
              <p:cNvPr id="16" name="Freeform 15">
                <a:extLst>
                  <a:ext uri="{FF2B5EF4-FFF2-40B4-BE49-F238E27FC236}">
                    <a16:creationId xmlns:a16="http://schemas.microsoft.com/office/drawing/2014/main" id="{5D9ACD78-E613-0E53-CC87-B317CD26A46B}"/>
                  </a:ext>
                </a:extLst>
              </p:cNvPr>
              <p:cNvSpPr/>
              <p:nvPr/>
            </p:nvSpPr>
            <p:spPr>
              <a:xfrm>
                <a:off x="7296026" y="2506104"/>
                <a:ext cx="3971410" cy="3069046"/>
              </a:xfrm>
              <a:custGeom>
                <a:avLst/>
                <a:gdLst>
                  <a:gd name="csX0" fmla="*/ 3970906 w 3971410"/>
                  <a:gd name="csY0" fmla="*/ 1715318 h 3069046"/>
                  <a:gd name="csX1" fmla="*/ 3954618 w 3971410"/>
                  <a:gd name="csY1" fmla="*/ 1696222 h 3069046"/>
                  <a:gd name="csX2" fmla="*/ 3943379 w 3971410"/>
                  <a:gd name="csY2" fmla="*/ 1694132 h 3069046"/>
                  <a:gd name="csX3" fmla="*/ 3823268 w 3971410"/>
                  <a:gd name="csY3" fmla="*/ 1789612 h 3069046"/>
                  <a:gd name="csX4" fmla="*/ 3800218 w 3971410"/>
                  <a:gd name="csY4" fmla="*/ 1814978 h 3069046"/>
                  <a:gd name="csX5" fmla="*/ 3632864 w 3971410"/>
                  <a:gd name="csY5" fmla="*/ 1928034 h 3069046"/>
                  <a:gd name="csX6" fmla="*/ 3598574 w 3971410"/>
                  <a:gd name="csY6" fmla="*/ 1942095 h 3069046"/>
                  <a:gd name="csX7" fmla="*/ 3448364 w 3971410"/>
                  <a:gd name="csY7" fmla="*/ 2024275 h 3069046"/>
                  <a:gd name="csX8" fmla="*/ 3340351 w 3971410"/>
                  <a:gd name="csY8" fmla="*/ 2156427 h 3069046"/>
                  <a:gd name="csX9" fmla="*/ 3339493 w 3971410"/>
                  <a:gd name="csY9" fmla="*/ 2157662 h 3069046"/>
                  <a:gd name="csX10" fmla="*/ 3328635 w 3971410"/>
                  <a:gd name="csY10" fmla="*/ 2173433 h 3069046"/>
                  <a:gd name="csX11" fmla="*/ 3205953 w 3971410"/>
                  <a:gd name="csY11" fmla="*/ 2247822 h 3069046"/>
                  <a:gd name="csX12" fmla="*/ 3192618 w 3971410"/>
                  <a:gd name="csY12" fmla="*/ 2247157 h 3069046"/>
                  <a:gd name="csX13" fmla="*/ 3075270 w 3971410"/>
                  <a:gd name="csY13" fmla="*/ 2153387 h 3069046"/>
                  <a:gd name="csX14" fmla="*/ 3095082 w 3971410"/>
                  <a:gd name="csY14" fmla="*/ 1978102 h 3069046"/>
                  <a:gd name="csX15" fmla="*/ 3113560 w 3971410"/>
                  <a:gd name="csY15" fmla="*/ 1792842 h 3069046"/>
                  <a:gd name="csX16" fmla="*/ 3029264 w 3971410"/>
                  <a:gd name="csY16" fmla="*/ 1641214 h 3069046"/>
                  <a:gd name="csX17" fmla="*/ 2997070 w 3971410"/>
                  <a:gd name="csY17" fmla="*/ 1592951 h 3069046"/>
                  <a:gd name="csX18" fmla="*/ 2953541 w 3971410"/>
                  <a:gd name="csY18" fmla="*/ 1529108 h 3069046"/>
                  <a:gd name="csX19" fmla="*/ 2868197 w 3971410"/>
                  <a:gd name="csY19" fmla="*/ 1388975 h 3069046"/>
                  <a:gd name="csX20" fmla="*/ 2867625 w 3971410"/>
                  <a:gd name="csY20" fmla="*/ 1354868 h 3069046"/>
                  <a:gd name="csX21" fmla="*/ 2888675 w 3971410"/>
                  <a:gd name="csY21" fmla="*/ 1345463 h 3069046"/>
                  <a:gd name="csX22" fmla="*/ 2988974 w 3971410"/>
                  <a:gd name="csY22" fmla="*/ 1473815 h 3069046"/>
                  <a:gd name="csX23" fmla="*/ 3040980 w 3971410"/>
                  <a:gd name="csY23" fmla="*/ 1552669 h 3069046"/>
                  <a:gd name="csX24" fmla="*/ 3084605 w 3971410"/>
                  <a:gd name="csY24" fmla="*/ 1499466 h 3069046"/>
                  <a:gd name="csX25" fmla="*/ 3170996 w 3971410"/>
                  <a:gd name="csY25" fmla="*/ 1412917 h 3069046"/>
                  <a:gd name="csX26" fmla="*/ 3335874 w 3971410"/>
                  <a:gd name="csY26" fmla="*/ 1482460 h 3069046"/>
                  <a:gd name="csX27" fmla="*/ 3383499 w 3971410"/>
                  <a:gd name="csY27" fmla="*/ 1511437 h 3069046"/>
                  <a:gd name="csX28" fmla="*/ 3412360 w 3971410"/>
                  <a:gd name="csY28" fmla="*/ 1526068 h 3069046"/>
                  <a:gd name="csX29" fmla="*/ 3484655 w 3971410"/>
                  <a:gd name="csY29" fmla="*/ 1571670 h 3069046"/>
                  <a:gd name="csX30" fmla="*/ 3504562 w 3971410"/>
                  <a:gd name="csY30" fmla="*/ 1621643 h 3069046"/>
                  <a:gd name="csX31" fmla="*/ 3510277 w 3971410"/>
                  <a:gd name="csY31" fmla="*/ 1647294 h 3069046"/>
                  <a:gd name="csX32" fmla="*/ 3574285 w 3971410"/>
                  <a:gd name="csY32" fmla="*/ 1723583 h 3069046"/>
                  <a:gd name="csX33" fmla="*/ 3612290 w 3971410"/>
                  <a:gd name="csY33" fmla="*/ 1732419 h 3069046"/>
                  <a:gd name="csX34" fmla="*/ 3643532 w 3971410"/>
                  <a:gd name="csY34" fmla="*/ 1726339 h 3069046"/>
                  <a:gd name="csX35" fmla="*/ 3697634 w 3971410"/>
                  <a:gd name="csY35" fmla="*/ 1663065 h 3069046"/>
                  <a:gd name="csX36" fmla="*/ 3682679 w 3971410"/>
                  <a:gd name="csY36" fmla="*/ 1603877 h 3069046"/>
                  <a:gd name="csX37" fmla="*/ 3673440 w 3971410"/>
                  <a:gd name="csY37" fmla="*/ 1585921 h 3069046"/>
                  <a:gd name="csX38" fmla="*/ 3679822 w 3971410"/>
                  <a:gd name="csY38" fmla="*/ 1504692 h 3069046"/>
                  <a:gd name="csX39" fmla="*/ 3686108 w 3971410"/>
                  <a:gd name="csY39" fmla="*/ 1425077 h 3069046"/>
                  <a:gd name="csX40" fmla="*/ 3658772 w 3971410"/>
                  <a:gd name="csY40" fmla="*/ 1393821 h 3069046"/>
                  <a:gd name="csX41" fmla="*/ 3629625 w 3971410"/>
                  <a:gd name="csY41" fmla="*/ 1351258 h 3069046"/>
                  <a:gd name="csX42" fmla="*/ 3668868 w 3971410"/>
                  <a:gd name="csY42" fmla="*/ 1286655 h 3069046"/>
                  <a:gd name="csX43" fmla="*/ 3745354 w 3971410"/>
                  <a:gd name="csY43" fmla="*/ 1263568 h 3069046"/>
                  <a:gd name="csX44" fmla="*/ 3827459 w 3971410"/>
                  <a:gd name="csY44" fmla="*/ 1212931 h 3069046"/>
                  <a:gd name="csX45" fmla="*/ 3727828 w 3971410"/>
                  <a:gd name="csY45" fmla="*/ 1148897 h 3069046"/>
                  <a:gd name="csX46" fmla="*/ 3562950 w 3971410"/>
                  <a:gd name="csY46" fmla="*/ 1014940 h 3069046"/>
                  <a:gd name="csX47" fmla="*/ 3709349 w 3971410"/>
                  <a:gd name="csY47" fmla="*/ 862552 h 3069046"/>
                  <a:gd name="csX48" fmla="*/ 3795646 w 3971410"/>
                  <a:gd name="csY48" fmla="*/ 798613 h 3069046"/>
                  <a:gd name="csX49" fmla="*/ 3760880 w 3971410"/>
                  <a:gd name="csY49" fmla="*/ 757381 h 3069046"/>
                  <a:gd name="csX50" fmla="*/ 3719636 w 3971410"/>
                  <a:gd name="csY50" fmla="*/ 725934 h 3069046"/>
                  <a:gd name="csX51" fmla="*/ 3716112 w 3971410"/>
                  <a:gd name="csY51" fmla="*/ 687267 h 3069046"/>
                  <a:gd name="csX52" fmla="*/ 3705730 w 3971410"/>
                  <a:gd name="csY52" fmla="*/ 633019 h 3069046"/>
                  <a:gd name="csX53" fmla="*/ 3684870 w 3971410"/>
                  <a:gd name="csY53" fmla="*/ 625324 h 3069046"/>
                  <a:gd name="csX54" fmla="*/ 3593525 w 3971410"/>
                  <a:gd name="csY54" fmla="*/ 707693 h 3069046"/>
                  <a:gd name="csX55" fmla="*/ 3525517 w 3971410"/>
                  <a:gd name="csY55" fmla="*/ 783697 h 3069046"/>
                  <a:gd name="csX56" fmla="*/ 3363497 w 3971410"/>
                  <a:gd name="csY56" fmla="*/ 817424 h 3069046"/>
                  <a:gd name="csX57" fmla="*/ 3343494 w 3971410"/>
                  <a:gd name="csY57" fmla="*/ 817424 h 3069046"/>
                  <a:gd name="csX58" fmla="*/ 3057744 w 3971410"/>
                  <a:gd name="csY58" fmla="*/ 733250 h 3069046"/>
                  <a:gd name="csX59" fmla="*/ 3050696 w 3971410"/>
                  <a:gd name="csY59" fmla="*/ 511223 h 3069046"/>
                  <a:gd name="csX60" fmla="*/ 3077270 w 3971410"/>
                  <a:gd name="csY60" fmla="*/ 427143 h 3069046"/>
                  <a:gd name="csX61" fmla="*/ 3056696 w 3971410"/>
                  <a:gd name="csY61" fmla="*/ 345914 h 3069046"/>
                  <a:gd name="csX62" fmla="*/ 3037360 w 3971410"/>
                  <a:gd name="csY62" fmla="*/ 339738 h 3069046"/>
                  <a:gd name="csX63" fmla="*/ 3009643 w 3971410"/>
                  <a:gd name="csY63" fmla="*/ 348479 h 3069046"/>
                  <a:gd name="csX64" fmla="*/ 2927728 w 3971410"/>
                  <a:gd name="csY64" fmla="*/ 492697 h 3069046"/>
                  <a:gd name="csX65" fmla="*/ 2926585 w 3971410"/>
                  <a:gd name="csY65" fmla="*/ 496212 h 3069046"/>
                  <a:gd name="csX66" fmla="*/ 2914107 w 3971410"/>
                  <a:gd name="csY66" fmla="*/ 549700 h 3069046"/>
                  <a:gd name="csX67" fmla="*/ 2833811 w 3971410"/>
                  <a:gd name="csY67" fmla="*/ 731255 h 3069046"/>
                  <a:gd name="csX68" fmla="*/ 2803522 w 3971410"/>
                  <a:gd name="csY68" fmla="*/ 738855 h 3069046"/>
                  <a:gd name="csX69" fmla="*/ 2770946 w 3971410"/>
                  <a:gd name="csY69" fmla="*/ 732205 h 3069046"/>
                  <a:gd name="csX70" fmla="*/ 2707796 w 3971410"/>
                  <a:gd name="csY70" fmla="*/ 608888 h 3069046"/>
                  <a:gd name="csX71" fmla="*/ 2703890 w 3971410"/>
                  <a:gd name="csY71" fmla="*/ 588747 h 3069046"/>
                  <a:gd name="csX72" fmla="*/ 2689317 w 3971410"/>
                  <a:gd name="csY72" fmla="*/ 426668 h 3069046"/>
                  <a:gd name="csX73" fmla="*/ 2752373 w 3971410"/>
                  <a:gd name="csY73" fmla="*/ 278745 h 3069046"/>
                  <a:gd name="csX74" fmla="*/ 2782757 w 3971410"/>
                  <a:gd name="csY74" fmla="*/ 250719 h 3069046"/>
                  <a:gd name="csX75" fmla="*/ 2870483 w 3971410"/>
                  <a:gd name="csY75" fmla="*/ 121987 h 3069046"/>
                  <a:gd name="csX76" fmla="*/ 2757611 w 3971410"/>
                  <a:gd name="csY76" fmla="*/ 53203 h 3069046"/>
                  <a:gd name="csX77" fmla="*/ 2652265 w 3971410"/>
                  <a:gd name="csY77" fmla="*/ 27551 h 3069046"/>
                  <a:gd name="csX78" fmla="*/ 2536536 w 3971410"/>
                  <a:gd name="csY78" fmla="*/ 0 h 3069046"/>
                  <a:gd name="csX79" fmla="*/ 2423665 w 3971410"/>
                  <a:gd name="csY79" fmla="*/ 26126 h 3069046"/>
                  <a:gd name="csX80" fmla="*/ 2339845 w 3971410"/>
                  <a:gd name="csY80" fmla="*/ 47218 h 3069046"/>
                  <a:gd name="csX81" fmla="*/ 2266407 w 3971410"/>
                  <a:gd name="csY81" fmla="*/ 23371 h 3069046"/>
                  <a:gd name="csX82" fmla="*/ 2200780 w 3971410"/>
                  <a:gd name="csY82" fmla="*/ 1330 h 3069046"/>
                  <a:gd name="csX83" fmla="*/ 2148202 w 3971410"/>
                  <a:gd name="csY83" fmla="*/ 104981 h 3069046"/>
                  <a:gd name="csX84" fmla="*/ 2143154 w 3971410"/>
                  <a:gd name="csY84" fmla="*/ 246728 h 3069046"/>
                  <a:gd name="csX85" fmla="*/ 2141534 w 3971410"/>
                  <a:gd name="csY85" fmla="*/ 317507 h 3069046"/>
                  <a:gd name="csX86" fmla="*/ 2139534 w 3971410"/>
                  <a:gd name="csY86" fmla="*/ 365865 h 3069046"/>
                  <a:gd name="csX87" fmla="*/ 2139534 w 3971410"/>
                  <a:gd name="csY87" fmla="*/ 366530 h 3069046"/>
                  <a:gd name="csX88" fmla="*/ 2138391 w 3971410"/>
                  <a:gd name="csY88" fmla="*/ 503432 h 3069046"/>
                  <a:gd name="csX89" fmla="*/ 2338988 w 3971410"/>
                  <a:gd name="csY89" fmla="*/ 743985 h 3069046"/>
                  <a:gd name="csX90" fmla="*/ 2417093 w 3971410"/>
                  <a:gd name="csY90" fmla="*/ 921360 h 3069046"/>
                  <a:gd name="csX91" fmla="*/ 2366896 w 3971410"/>
                  <a:gd name="csY91" fmla="*/ 959172 h 3069046"/>
                  <a:gd name="csX92" fmla="*/ 2282600 w 3971410"/>
                  <a:gd name="csY92" fmla="*/ 884498 h 3069046"/>
                  <a:gd name="csX93" fmla="*/ 2213543 w 3971410"/>
                  <a:gd name="csY93" fmla="*/ 818279 h 3069046"/>
                  <a:gd name="csX94" fmla="*/ 2196208 w 3971410"/>
                  <a:gd name="csY94" fmla="*/ 824740 h 3069046"/>
                  <a:gd name="csX95" fmla="*/ 2204114 w 3971410"/>
                  <a:gd name="csY95" fmla="*/ 869677 h 3069046"/>
                  <a:gd name="csX96" fmla="*/ 2224973 w 3971410"/>
                  <a:gd name="csY96" fmla="*/ 959932 h 3069046"/>
                  <a:gd name="csX97" fmla="*/ 2199637 w 3971410"/>
                  <a:gd name="csY97" fmla="*/ 1012280 h 3069046"/>
                  <a:gd name="csX98" fmla="*/ 2175253 w 3971410"/>
                  <a:gd name="csY98" fmla="*/ 1061017 h 3069046"/>
                  <a:gd name="csX99" fmla="*/ 2222497 w 3971410"/>
                  <a:gd name="csY99" fmla="*/ 1114600 h 3069046"/>
                  <a:gd name="csX100" fmla="*/ 2269646 w 3971410"/>
                  <a:gd name="csY100" fmla="*/ 1167898 h 3069046"/>
                  <a:gd name="csX101" fmla="*/ 1986086 w 3971410"/>
                  <a:gd name="csY101" fmla="*/ 1258153 h 3069046"/>
                  <a:gd name="csX102" fmla="*/ 1702622 w 3971410"/>
                  <a:gd name="csY102" fmla="*/ 1167898 h 3069046"/>
                  <a:gd name="csX103" fmla="*/ 1749771 w 3971410"/>
                  <a:gd name="csY103" fmla="*/ 1114600 h 3069046"/>
                  <a:gd name="csX104" fmla="*/ 1797015 w 3971410"/>
                  <a:gd name="csY104" fmla="*/ 1061017 h 3069046"/>
                  <a:gd name="csX105" fmla="*/ 1772631 w 3971410"/>
                  <a:gd name="csY105" fmla="*/ 1012280 h 3069046"/>
                  <a:gd name="csX106" fmla="*/ 1747294 w 3971410"/>
                  <a:gd name="csY106" fmla="*/ 959932 h 3069046"/>
                  <a:gd name="csX107" fmla="*/ 1768154 w 3971410"/>
                  <a:gd name="csY107" fmla="*/ 869677 h 3069046"/>
                  <a:gd name="csX108" fmla="*/ 1775965 w 3971410"/>
                  <a:gd name="csY108" fmla="*/ 824740 h 3069046"/>
                  <a:gd name="csX109" fmla="*/ 1758629 w 3971410"/>
                  <a:gd name="csY109" fmla="*/ 818279 h 3069046"/>
                  <a:gd name="csX110" fmla="*/ 1689573 w 3971410"/>
                  <a:gd name="csY110" fmla="*/ 884498 h 3069046"/>
                  <a:gd name="csX111" fmla="*/ 1605277 w 3971410"/>
                  <a:gd name="csY111" fmla="*/ 959172 h 3069046"/>
                  <a:gd name="csX112" fmla="*/ 1555080 w 3971410"/>
                  <a:gd name="csY112" fmla="*/ 921360 h 3069046"/>
                  <a:gd name="csX113" fmla="*/ 1633185 w 3971410"/>
                  <a:gd name="csY113" fmla="*/ 743985 h 3069046"/>
                  <a:gd name="csX114" fmla="*/ 1833782 w 3971410"/>
                  <a:gd name="csY114" fmla="*/ 503432 h 3069046"/>
                  <a:gd name="csX115" fmla="*/ 1832639 w 3971410"/>
                  <a:gd name="csY115" fmla="*/ 366530 h 3069046"/>
                  <a:gd name="csX116" fmla="*/ 1832639 w 3971410"/>
                  <a:gd name="csY116" fmla="*/ 365865 h 3069046"/>
                  <a:gd name="csX117" fmla="*/ 1830543 w 3971410"/>
                  <a:gd name="csY117" fmla="*/ 317507 h 3069046"/>
                  <a:gd name="csX118" fmla="*/ 1828924 w 3971410"/>
                  <a:gd name="csY118" fmla="*/ 246823 h 3069046"/>
                  <a:gd name="csX119" fmla="*/ 1823875 w 3971410"/>
                  <a:gd name="csY119" fmla="*/ 105076 h 3069046"/>
                  <a:gd name="csX120" fmla="*/ 1771298 w 3971410"/>
                  <a:gd name="csY120" fmla="*/ 1425 h 3069046"/>
                  <a:gd name="csX121" fmla="*/ 1705670 w 3971410"/>
                  <a:gd name="csY121" fmla="*/ 23466 h 3069046"/>
                  <a:gd name="csX122" fmla="*/ 1632232 w 3971410"/>
                  <a:gd name="csY122" fmla="*/ 47313 h 3069046"/>
                  <a:gd name="csX123" fmla="*/ 1548413 w 3971410"/>
                  <a:gd name="csY123" fmla="*/ 26221 h 3069046"/>
                  <a:gd name="csX124" fmla="*/ 1435541 w 3971410"/>
                  <a:gd name="csY124" fmla="*/ 95 h 3069046"/>
                  <a:gd name="csX125" fmla="*/ 1319812 w 3971410"/>
                  <a:gd name="csY125" fmla="*/ 27646 h 3069046"/>
                  <a:gd name="csX126" fmla="*/ 1214466 w 3971410"/>
                  <a:gd name="csY126" fmla="*/ 53298 h 3069046"/>
                  <a:gd name="csX127" fmla="*/ 1101595 w 3971410"/>
                  <a:gd name="csY127" fmla="*/ 122082 h 3069046"/>
                  <a:gd name="csX128" fmla="*/ 1189320 w 3971410"/>
                  <a:gd name="csY128" fmla="*/ 250814 h 3069046"/>
                  <a:gd name="csX129" fmla="*/ 1219705 w 3971410"/>
                  <a:gd name="csY129" fmla="*/ 278840 h 3069046"/>
                  <a:gd name="csX130" fmla="*/ 1282760 w 3971410"/>
                  <a:gd name="csY130" fmla="*/ 426763 h 3069046"/>
                  <a:gd name="csX131" fmla="*/ 1268187 w 3971410"/>
                  <a:gd name="csY131" fmla="*/ 588842 h 3069046"/>
                  <a:gd name="csX132" fmla="*/ 1264282 w 3971410"/>
                  <a:gd name="csY132" fmla="*/ 608983 h 3069046"/>
                  <a:gd name="csX133" fmla="*/ 1201131 w 3971410"/>
                  <a:gd name="csY133" fmla="*/ 732300 h 3069046"/>
                  <a:gd name="csX134" fmla="*/ 1168556 w 3971410"/>
                  <a:gd name="csY134" fmla="*/ 738950 h 3069046"/>
                  <a:gd name="csX135" fmla="*/ 1138266 w 3971410"/>
                  <a:gd name="csY135" fmla="*/ 731350 h 3069046"/>
                  <a:gd name="csX136" fmla="*/ 1057970 w 3971410"/>
                  <a:gd name="csY136" fmla="*/ 549795 h 3069046"/>
                  <a:gd name="csX137" fmla="*/ 1045492 w 3971410"/>
                  <a:gd name="csY137" fmla="*/ 496307 h 3069046"/>
                  <a:gd name="csX138" fmla="*/ 1044349 w 3971410"/>
                  <a:gd name="csY138" fmla="*/ 492792 h 3069046"/>
                  <a:gd name="csX139" fmla="*/ 962434 w 3971410"/>
                  <a:gd name="csY139" fmla="*/ 348574 h 3069046"/>
                  <a:gd name="csX140" fmla="*/ 934717 w 3971410"/>
                  <a:gd name="csY140" fmla="*/ 339833 h 3069046"/>
                  <a:gd name="csX141" fmla="*/ 915381 w 3971410"/>
                  <a:gd name="csY141" fmla="*/ 346009 h 3069046"/>
                  <a:gd name="csX142" fmla="*/ 894807 w 3971410"/>
                  <a:gd name="csY142" fmla="*/ 427238 h 3069046"/>
                  <a:gd name="csX143" fmla="*/ 921382 w 3971410"/>
                  <a:gd name="csY143" fmla="*/ 511318 h 3069046"/>
                  <a:gd name="csX144" fmla="*/ 914333 w 3971410"/>
                  <a:gd name="csY144" fmla="*/ 733345 h 3069046"/>
                  <a:gd name="csX145" fmla="*/ 628583 w 3971410"/>
                  <a:gd name="csY145" fmla="*/ 817519 h 3069046"/>
                  <a:gd name="csX146" fmla="*/ 608581 w 3971410"/>
                  <a:gd name="csY146" fmla="*/ 817519 h 3069046"/>
                  <a:gd name="csX147" fmla="*/ 446560 w 3971410"/>
                  <a:gd name="csY147" fmla="*/ 783792 h 3069046"/>
                  <a:gd name="csX148" fmla="*/ 378647 w 3971410"/>
                  <a:gd name="csY148" fmla="*/ 707788 h 3069046"/>
                  <a:gd name="csX149" fmla="*/ 287207 w 3971410"/>
                  <a:gd name="csY149" fmla="*/ 625324 h 3069046"/>
                  <a:gd name="csX150" fmla="*/ 266348 w 3971410"/>
                  <a:gd name="csY150" fmla="*/ 633019 h 3069046"/>
                  <a:gd name="csX151" fmla="*/ 255965 w 3971410"/>
                  <a:gd name="csY151" fmla="*/ 687172 h 3069046"/>
                  <a:gd name="csX152" fmla="*/ 252346 w 3971410"/>
                  <a:gd name="csY152" fmla="*/ 725934 h 3069046"/>
                  <a:gd name="csX153" fmla="*/ 211102 w 3971410"/>
                  <a:gd name="csY153" fmla="*/ 757381 h 3069046"/>
                  <a:gd name="csX154" fmla="*/ 176336 w 3971410"/>
                  <a:gd name="csY154" fmla="*/ 798613 h 3069046"/>
                  <a:gd name="csX155" fmla="*/ 262633 w 3971410"/>
                  <a:gd name="csY155" fmla="*/ 862552 h 3069046"/>
                  <a:gd name="csX156" fmla="*/ 409032 w 3971410"/>
                  <a:gd name="csY156" fmla="*/ 1014940 h 3069046"/>
                  <a:gd name="csX157" fmla="*/ 244154 w 3971410"/>
                  <a:gd name="csY157" fmla="*/ 1148897 h 3069046"/>
                  <a:gd name="csX158" fmla="*/ 144523 w 3971410"/>
                  <a:gd name="csY158" fmla="*/ 1212931 h 3069046"/>
                  <a:gd name="csX159" fmla="*/ 226628 w 3971410"/>
                  <a:gd name="csY159" fmla="*/ 1263568 h 3069046"/>
                  <a:gd name="csX160" fmla="*/ 303114 w 3971410"/>
                  <a:gd name="csY160" fmla="*/ 1286655 h 3069046"/>
                  <a:gd name="csX161" fmla="*/ 342357 w 3971410"/>
                  <a:gd name="csY161" fmla="*/ 1351258 h 3069046"/>
                  <a:gd name="csX162" fmla="*/ 313306 w 3971410"/>
                  <a:gd name="csY162" fmla="*/ 1393725 h 3069046"/>
                  <a:gd name="csX163" fmla="*/ 285874 w 3971410"/>
                  <a:gd name="csY163" fmla="*/ 1424982 h 3069046"/>
                  <a:gd name="csX164" fmla="*/ 292160 w 3971410"/>
                  <a:gd name="csY164" fmla="*/ 1504596 h 3069046"/>
                  <a:gd name="csX165" fmla="*/ 298542 w 3971410"/>
                  <a:gd name="csY165" fmla="*/ 1585826 h 3069046"/>
                  <a:gd name="csX166" fmla="*/ 289398 w 3971410"/>
                  <a:gd name="csY166" fmla="*/ 1603687 h 3069046"/>
                  <a:gd name="csX167" fmla="*/ 274444 w 3971410"/>
                  <a:gd name="csY167" fmla="*/ 1662970 h 3069046"/>
                  <a:gd name="csX168" fmla="*/ 328546 w 3971410"/>
                  <a:gd name="csY168" fmla="*/ 1726243 h 3069046"/>
                  <a:gd name="csX169" fmla="*/ 359788 w 3971410"/>
                  <a:gd name="csY169" fmla="*/ 1732324 h 3069046"/>
                  <a:gd name="csX170" fmla="*/ 397792 w 3971410"/>
                  <a:gd name="csY170" fmla="*/ 1723488 h 3069046"/>
                  <a:gd name="csX171" fmla="*/ 461800 w 3971410"/>
                  <a:gd name="csY171" fmla="*/ 1647199 h 3069046"/>
                  <a:gd name="csX172" fmla="*/ 467515 w 3971410"/>
                  <a:gd name="csY172" fmla="*/ 1621548 h 3069046"/>
                  <a:gd name="csX173" fmla="*/ 487423 w 3971410"/>
                  <a:gd name="csY173" fmla="*/ 1571575 h 3069046"/>
                  <a:gd name="csX174" fmla="*/ 559717 w 3971410"/>
                  <a:gd name="csY174" fmla="*/ 1525973 h 3069046"/>
                  <a:gd name="csX175" fmla="*/ 588578 w 3971410"/>
                  <a:gd name="csY175" fmla="*/ 1511342 h 3069046"/>
                  <a:gd name="csX176" fmla="*/ 636203 w 3971410"/>
                  <a:gd name="csY176" fmla="*/ 1482365 h 3069046"/>
                  <a:gd name="csX177" fmla="*/ 801081 w 3971410"/>
                  <a:gd name="csY177" fmla="*/ 1412822 h 3069046"/>
                  <a:gd name="csX178" fmla="*/ 887473 w 3971410"/>
                  <a:gd name="csY178" fmla="*/ 1499371 h 3069046"/>
                  <a:gd name="csX179" fmla="*/ 931097 w 3971410"/>
                  <a:gd name="csY179" fmla="*/ 1552574 h 3069046"/>
                  <a:gd name="csX180" fmla="*/ 983104 w 3971410"/>
                  <a:gd name="csY180" fmla="*/ 1473720 h 3069046"/>
                  <a:gd name="csX181" fmla="*/ 1083402 w 3971410"/>
                  <a:gd name="csY181" fmla="*/ 1345368 h 3069046"/>
                  <a:gd name="csX182" fmla="*/ 1104452 w 3971410"/>
                  <a:gd name="csY182" fmla="*/ 1354773 h 3069046"/>
                  <a:gd name="csX183" fmla="*/ 1103881 w 3971410"/>
                  <a:gd name="csY183" fmla="*/ 1388880 h 3069046"/>
                  <a:gd name="csX184" fmla="*/ 1018632 w 3971410"/>
                  <a:gd name="csY184" fmla="*/ 1528918 h 3069046"/>
                  <a:gd name="csX185" fmla="*/ 975007 w 3971410"/>
                  <a:gd name="csY185" fmla="*/ 1592856 h 3069046"/>
                  <a:gd name="csX186" fmla="*/ 942813 w 3971410"/>
                  <a:gd name="csY186" fmla="*/ 1641119 h 3069046"/>
                  <a:gd name="csX187" fmla="*/ 858517 w 3971410"/>
                  <a:gd name="csY187" fmla="*/ 1792747 h 3069046"/>
                  <a:gd name="csX188" fmla="*/ 876995 w 3971410"/>
                  <a:gd name="csY188" fmla="*/ 1978007 h 3069046"/>
                  <a:gd name="csX189" fmla="*/ 896807 w 3971410"/>
                  <a:gd name="csY189" fmla="*/ 2153292 h 3069046"/>
                  <a:gd name="csX190" fmla="*/ 779459 w 3971410"/>
                  <a:gd name="csY190" fmla="*/ 2247062 h 3069046"/>
                  <a:gd name="csX191" fmla="*/ 766124 w 3971410"/>
                  <a:gd name="csY191" fmla="*/ 2247727 h 3069046"/>
                  <a:gd name="csX192" fmla="*/ 643442 w 3971410"/>
                  <a:gd name="csY192" fmla="*/ 2173338 h 3069046"/>
                  <a:gd name="csX193" fmla="*/ 631917 w 3971410"/>
                  <a:gd name="csY193" fmla="*/ 2156617 h 3069046"/>
                  <a:gd name="csX194" fmla="*/ 523713 w 3971410"/>
                  <a:gd name="csY194" fmla="*/ 2024180 h 3069046"/>
                  <a:gd name="csX195" fmla="*/ 373504 w 3971410"/>
                  <a:gd name="csY195" fmla="*/ 1942000 h 3069046"/>
                  <a:gd name="csX196" fmla="*/ 339214 w 3971410"/>
                  <a:gd name="csY196" fmla="*/ 1927939 h 3069046"/>
                  <a:gd name="csX197" fmla="*/ 171859 w 3971410"/>
                  <a:gd name="csY197" fmla="*/ 1814883 h 3069046"/>
                  <a:gd name="csX198" fmla="*/ 148809 w 3971410"/>
                  <a:gd name="csY198" fmla="*/ 1789517 h 3069046"/>
                  <a:gd name="csX199" fmla="*/ 28699 w 3971410"/>
                  <a:gd name="csY199" fmla="*/ 1694037 h 3069046"/>
                  <a:gd name="csX200" fmla="*/ 17459 w 3971410"/>
                  <a:gd name="csY200" fmla="*/ 1696127 h 3069046"/>
                  <a:gd name="csX201" fmla="*/ 1171 w 3971410"/>
                  <a:gd name="csY201" fmla="*/ 1715223 h 3069046"/>
                  <a:gd name="csX202" fmla="*/ 43748 w 3971410"/>
                  <a:gd name="csY202" fmla="*/ 1815263 h 3069046"/>
                  <a:gd name="csX203" fmla="*/ 213293 w 3971410"/>
                  <a:gd name="csY203" fmla="*/ 1952261 h 3069046"/>
                  <a:gd name="csX204" fmla="*/ 369694 w 3971410"/>
                  <a:gd name="csY204" fmla="*/ 2069782 h 3069046"/>
                  <a:gd name="csX205" fmla="*/ 389601 w 3971410"/>
                  <a:gd name="csY205" fmla="*/ 2087738 h 3069046"/>
                  <a:gd name="csX206" fmla="*/ 526475 w 3971410"/>
                  <a:gd name="csY206" fmla="*/ 2251432 h 3069046"/>
                  <a:gd name="csX207" fmla="*/ 519522 w 3971410"/>
                  <a:gd name="csY207" fmla="*/ 2317840 h 3069046"/>
                  <a:gd name="csX208" fmla="*/ 489423 w 3971410"/>
                  <a:gd name="csY208" fmla="*/ 2331236 h 3069046"/>
                  <a:gd name="csX209" fmla="*/ 473992 w 3971410"/>
                  <a:gd name="csY209" fmla="*/ 2328766 h 3069046"/>
                  <a:gd name="csX210" fmla="*/ 455990 w 3971410"/>
                  <a:gd name="csY210" fmla="*/ 2323066 h 3069046"/>
                  <a:gd name="csX211" fmla="*/ 351501 w 3971410"/>
                  <a:gd name="csY211" fmla="*/ 2297320 h 3069046"/>
                  <a:gd name="csX212" fmla="*/ 316925 w 3971410"/>
                  <a:gd name="csY212" fmla="*/ 2317461 h 3069046"/>
                  <a:gd name="csX213" fmla="*/ 352168 w 3971410"/>
                  <a:gd name="csY213" fmla="*/ 2385579 h 3069046"/>
                  <a:gd name="csX214" fmla="*/ 404460 w 3971410"/>
                  <a:gd name="csY214" fmla="*/ 2497020 h 3069046"/>
                  <a:gd name="csX215" fmla="*/ 325879 w 3971410"/>
                  <a:gd name="csY215" fmla="*/ 2532267 h 3069046"/>
                  <a:gd name="csX216" fmla="*/ 294637 w 3971410"/>
                  <a:gd name="csY216" fmla="*/ 2531412 h 3069046"/>
                  <a:gd name="csX217" fmla="*/ 268252 w 3971410"/>
                  <a:gd name="csY217" fmla="*/ 2530652 h 3069046"/>
                  <a:gd name="csX218" fmla="*/ 253393 w 3971410"/>
                  <a:gd name="csY218" fmla="*/ 2531317 h 3069046"/>
                  <a:gd name="csX219" fmla="*/ 203387 w 3971410"/>
                  <a:gd name="csY219" fmla="*/ 2552978 h 3069046"/>
                  <a:gd name="csX220" fmla="*/ 198148 w 3971410"/>
                  <a:gd name="csY220" fmla="*/ 2576920 h 3069046"/>
                  <a:gd name="csX221" fmla="*/ 262156 w 3971410"/>
                  <a:gd name="csY221" fmla="*/ 2621857 h 3069046"/>
                  <a:gd name="csX222" fmla="*/ 288445 w 3971410"/>
                  <a:gd name="csY222" fmla="*/ 2623947 h 3069046"/>
                  <a:gd name="csX223" fmla="*/ 337594 w 3971410"/>
                  <a:gd name="csY223" fmla="*/ 2619672 h 3069046"/>
                  <a:gd name="csX224" fmla="*/ 383600 w 3971410"/>
                  <a:gd name="csY224" fmla="*/ 2615587 h 3069046"/>
                  <a:gd name="csX225" fmla="*/ 451513 w 3971410"/>
                  <a:gd name="csY225" fmla="*/ 2636203 h 3069046"/>
                  <a:gd name="csX226" fmla="*/ 526190 w 3971410"/>
                  <a:gd name="csY226" fmla="*/ 2718382 h 3069046"/>
                  <a:gd name="csX227" fmla="*/ 564575 w 3971410"/>
                  <a:gd name="csY227" fmla="*/ 2767405 h 3069046"/>
                  <a:gd name="csX228" fmla="*/ 671446 w 3971410"/>
                  <a:gd name="csY228" fmla="*/ 2861365 h 3069046"/>
                  <a:gd name="csX229" fmla="*/ 671922 w 3971410"/>
                  <a:gd name="csY229" fmla="*/ 2861745 h 3069046"/>
                  <a:gd name="csX230" fmla="*/ 710212 w 3971410"/>
                  <a:gd name="csY230" fmla="*/ 2891957 h 3069046"/>
                  <a:gd name="csX231" fmla="*/ 721071 w 3971410"/>
                  <a:gd name="csY231" fmla="*/ 2900792 h 3069046"/>
                  <a:gd name="csX232" fmla="*/ 835276 w 3971410"/>
                  <a:gd name="csY232" fmla="*/ 3025439 h 3069046"/>
                  <a:gd name="csX233" fmla="*/ 883282 w 3971410"/>
                  <a:gd name="csY233" fmla="*/ 3068856 h 3069046"/>
                  <a:gd name="csX234" fmla="*/ 896807 w 3971410"/>
                  <a:gd name="csY234" fmla="*/ 3066006 h 3069046"/>
                  <a:gd name="csX235" fmla="*/ 923096 w 3971410"/>
                  <a:gd name="csY235" fmla="*/ 3001118 h 3069046"/>
                  <a:gd name="csX236" fmla="*/ 985771 w 3971410"/>
                  <a:gd name="csY236" fmla="*/ 3004633 h 3069046"/>
                  <a:gd name="csX237" fmla="*/ 1069591 w 3971410"/>
                  <a:gd name="csY237" fmla="*/ 2991332 h 3069046"/>
                  <a:gd name="csX238" fmla="*/ 1092165 w 3971410"/>
                  <a:gd name="csY238" fmla="*/ 2966726 h 3069046"/>
                  <a:gd name="csX239" fmla="*/ 1053874 w 3971410"/>
                  <a:gd name="csY239" fmla="*/ 2927204 h 3069046"/>
                  <a:gd name="csX240" fmla="*/ 927097 w 3971410"/>
                  <a:gd name="csY240" fmla="*/ 2883026 h 3069046"/>
                  <a:gd name="csX241" fmla="*/ 764315 w 3971410"/>
                  <a:gd name="csY241" fmla="*/ 2816998 h 3069046"/>
                  <a:gd name="csX242" fmla="*/ 657634 w 3971410"/>
                  <a:gd name="csY242" fmla="*/ 2683990 h 3069046"/>
                  <a:gd name="csX243" fmla="*/ 677065 w 3971410"/>
                  <a:gd name="csY243" fmla="*/ 2617012 h 3069046"/>
                  <a:gd name="csX244" fmla="*/ 735454 w 3971410"/>
                  <a:gd name="csY244" fmla="*/ 2584330 h 3069046"/>
                  <a:gd name="csX245" fmla="*/ 844801 w 3971410"/>
                  <a:gd name="csY245" fmla="*/ 2637818 h 3069046"/>
                  <a:gd name="csX246" fmla="*/ 886330 w 3971410"/>
                  <a:gd name="csY246" fmla="*/ 2666320 h 3069046"/>
                  <a:gd name="csX247" fmla="*/ 1149029 w 3971410"/>
                  <a:gd name="csY247" fmla="*/ 2749069 h 3069046"/>
                  <a:gd name="csX248" fmla="*/ 1168460 w 3971410"/>
                  <a:gd name="csY248" fmla="*/ 2749544 h 3069046"/>
                  <a:gd name="csX249" fmla="*/ 1365152 w 3971410"/>
                  <a:gd name="csY249" fmla="*/ 2708502 h 3069046"/>
                  <a:gd name="csX250" fmla="*/ 1378106 w 3971410"/>
                  <a:gd name="csY250" fmla="*/ 2683515 h 3069046"/>
                  <a:gd name="csX251" fmla="*/ 1371724 w 3971410"/>
                  <a:gd name="csY251" fmla="*/ 2666035 h 3069046"/>
                  <a:gd name="csX252" fmla="*/ 1354198 w 3971410"/>
                  <a:gd name="csY252" fmla="*/ 2660714 h 3069046"/>
                  <a:gd name="csX253" fmla="*/ 1342863 w 3971410"/>
                  <a:gd name="csY253" fmla="*/ 2661854 h 3069046"/>
                  <a:gd name="csX254" fmla="*/ 1317145 w 3971410"/>
                  <a:gd name="csY254" fmla="*/ 2668980 h 3069046"/>
                  <a:gd name="csX255" fmla="*/ 1285808 w 3971410"/>
                  <a:gd name="csY255" fmla="*/ 2676960 h 3069046"/>
                  <a:gd name="csX256" fmla="*/ 1256186 w 3971410"/>
                  <a:gd name="csY256" fmla="*/ 2678765 h 3069046"/>
                  <a:gd name="csX257" fmla="*/ 1168079 w 3971410"/>
                  <a:gd name="csY257" fmla="*/ 2664419 h 3069046"/>
                  <a:gd name="csX258" fmla="*/ 968435 w 3971410"/>
                  <a:gd name="csY258" fmla="*/ 2518111 h 3069046"/>
                  <a:gd name="csX259" fmla="*/ 951195 w 3971410"/>
                  <a:gd name="csY259" fmla="*/ 2395460 h 3069046"/>
                  <a:gd name="csX260" fmla="*/ 999487 w 3971410"/>
                  <a:gd name="csY260" fmla="*/ 2374179 h 3069046"/>
                  <a:gd name="csX261" fmla="*/ 1039111 w 3971410"/>
                  <a:gd name="csY261" fmla="*/ 2381874 h 3069046"/>
                  <a:gd name="csX262" fmla="*/ 1243994 w 3971410"/>
                  <a:gd name="csY262" fmla="*/ 2430897 h 3069046"/>
                  <a:gd name="csX263" fmla="*/ 1399727 w 3971410"/>
                  <a:gd name="csY263" fmla="*/ 2345487 h 3069046"/>
                  <a:gd name="csX264" fmla="*/ 1508407 w 3971410"/>
                  <a:gd name="csY264" fmla="*/ 2232621 h 3069046"/>
                  <a:gd name="csX265" fmla="*/ 1705575 w 3971410"/>
                  <a:gd name="csY265" fmla="*/ 2278413 h 3069046"/>
                  <a:gd name="csX266" fmla="*/ 1985800 w 3971410"/>
                  <a:gd name="csY266" fmla="*/ 2337982 h 3069046"/>
                  <a:gd name="csX267" fmla="*/ 2273456 w 3971410"/>
                  <a:gd name="csY267" fmla="*/ 2277273 h 3069046"/>
                  <a:gd name="csX268" fmla="*/ 2463098 w 3971410"/>
                  <a:gd name="csY268" fmla="*/ 2232621 h 3069046"/>
                  <a:gd name="csX269" fmla="*/ 2571779 w 3971410"/>
                  <a:gd name="csY269" fmla="*/ 2345487 h 3069046"/>
                  <a:gd name="csX270" fmla="*/ 2727512 w 3971410"/>
                  <a:gd name="csY270" fmla="*/ 2430897 h 3069046"/>
                  <a:gd name="csX271" fmla="*/ 2932395 w 3971410"/>
                  <a:gd name="csY271" fmla="*/ 2381874 h 3069046"/>
                  <a:gd name="csX272" fmla="*/ 2972019 w 3971410"/>
                  <a:gd name="csY272" fmla="*/ 2374179 h 3069046"/>
                  <a:gd name="csX273" fmla="*/ 3020311 w 3971410"/>
                  <a:gd name="csY273" fmla="*/ 2395460 h 3069046"/>
                  <a:gd name="csX274" fmla="*/ 3003071 w 3971410"/>
                  <a:gd name="csY274" fmla="*/ 2518111 h 3069046"/>
                  <a:gd name="csX275" fmla="*/ 2803426 w 3971410"/>
                  <a:gd name="csY275" fmla="*/ 2664419 h 3069046"/>
                  <a:gd name="csX276" fmla="*/ 2715320 w 3971410"/>
                  <a:gd name="csY276" fmla="*/ 2678765 h 3069046"/>
                  <a:gd name="csX277" fmla="*/ 2685698 w 3971410"/>
                  <a:gd name="csY277" fmla="*/ 2676960 h 3069046"/>
                  <a:gd name="csX278" fmla="*/ 2654360 w 3971410"/>
                  <a:gd name="csY278" fmla="*/ 2668980 h 3069046"/>
                  <a:gd name="csX279" fmla="*/ 2628643 w 3971410"/>
                  <a:gd name="csY279" fmla="*/ 2661854 h 3069046"/>
                  <a:gd name="csX280" fmla="*/ 2617308 w 3971410"/>
                  <a:gd name="csY280" fmla="*/ 2660714 h 3069046"/>
                  <a:gd name="csX281" fmla="*/ 2599782 w 3971410"/>
                  <a:gd name="csY281" fmla="*/ 2666035 h 3069046"/>
                  <a:gd name="csX282" fmla="*/ 2593400 w 3971410"/>
                  <a:gd name="csY282" fmla="*/ 2683515 h 3069046"/>
                  <a:gd name="csX283" fmla="*/ 2606354 w 3971410"/>
                  <a:gd name="csY283" fmla="*/ 2708502 h 3069046"/>
                  <a:gd name="csX284" fmla="*/ 2803046 w 3971410"/>
                  <a:gd name="csY284" fmla="*/ 2749544 h 3069046"/>
                  <a:gd name="csX285" fmla="*/ 2822476 w 3971410"/>
                  <a:gd name="csY285" fmla="*/ 2749069 h 3069046"/>
                  <a:gd name="csX286" fmla="*/ 3085176 w 3971410"/>
                  <a:gd name="csY286" fmla="*/ 2666320 h 3069046"/>
                  <a:gd name="csX287" fmla="*/ 3126610 w 3971410"/>
                  <a:gd name="csY287" fmla="*/ 2637913 h 3069046"/>
                  <a:gd name="csX288" fmla="*/ 3236052 w 3971410"/>
                  <a:gd name="csY288" fmla="*/ 2584425 h 3069046"/>
                  <a:gd name="csX289" fmla="*/ 3294440 w 3971410"/>
                  <a:gd name="csY289" fmla="*/ 2617107 h 3069046"/>
                  <a:gd name="csX290" fmla="*/ 3313871 w 3971410"/>
                  <a:gd name="csY290" fmla="*/ 2684085 h 3069046"/>
                  <a:gd name="csX291" fmla="*/ 3207191 w 3971410"/>
                  <a:gd name="csY291" fmla="*/ 2817093 h 3069046"/>
                  <a:gd name="csX292" fmla="*/ 3044504 w 3971410"/>
                  <a:gd name="csY292" fmla="*/ 2883121 h 3069046"/>
                  <a:gd name="csX293" fmla="*/ 2917631 w 3971410"/>
                  <a:gd name="csY293" fmla="*/ 2927299 h 3069046"/>
                  <a:gd name="csX294" fmla="*/ 2879341 w 3971410"/>
                  <a:gd name="csY294" fmla="*/ 2966821 h 3069046"/>
                  <a:gd name="csX295" fmla="*/ 2901915 w 3971410"/>
                  <a:gd name="csY295" fmla="*/ 2991427 h 3069046"/>
                  <a:gd name="csX296" fmla="*/ 2985735 w 3971410"/>
                  <a:gd name="csY296" fmla="*/ 3004823 h 3069046"/>
                  <a:gd name="csX297" fmla="*/ 3048409 w 3971410"/>
                  <a:gd name="csY297" fmla="*/ 3001307 h 3069046"/>
                  <a:gd name="csX298" fmla="*/ 3074699 w 3971410"/>
                  <a:gd name="csY298" fmla="*/ 3066196 h 3069046"/>
                  <a:gd name="csX299" fmla="*/ 3088224 w 3971410"/>
                  <a:gd name="csY299" fmla="*/ 3069046 h 3069046"/>
                  <a:gd name="csX300" fmla="*/ 3136230 w 3971410"/>
                  <a:gd name="csY300" fmla="*/ 3025629 h 3069046"/>
                  <a:gd name="csX301" fmla="*/ 3250435 w 3971410"/>
                  <a:gd name="csY301" fmla="*/ 2900982 h 3069046"/>
                  <a:gd name="csX302" fmla="*/ 3261293 w 3971410"/>
                  <a:gd name="csY302" fmla="*/ 2892147 h 3069046"/>
                  <a:gd name="csX303" fmla="*/ 3299584 w 3971410"/>
                  <a:gd name="csY303" fmla="*/ 2861935 h 3069046"/>
                  <a:gd name="csX304" fmla="*/ 3300060 w 3971410"/>
                  <a:gd name="csY304" fmla="*/ 2861555 h 3069046"/>
                  <a:gd name="csX305" fmla="*/ 3406931 w 3971410"/>
                  <a:gd name="csY305" fmla="*/ 2767595 h 3069046"/>
                  <a:gd name="csX306" fmla="*/ 3445316 w 3971410"/>
                  <a:gd name="csY306" fmla="*/ 2718667 h 3069046"/>
                  <a:gd name="csX307" fmla="*/ 3520088 w 3971410"/>
                  <a:gd name="csY307" fmla="*/ 2636393 h 3069046"/>
                  <a:gd name="csX308" fmla="*/ 3588001 w 3971410"/>
                  <a:gd name="csY308" fmla="*/ 2615777 h 3069046"/>
                  <a:gd name="csX309" fmla="*/ 3634007 w 3971410"/>
                  <a:gd name="csY309" fmla="*/ 2619862 h 3069046"/>
                  <a:gd name="csX310" fmla="*/ 3683156 w 3971410"/>
                  <a:gd name="csY310" fmla="*/ 2624137 h 3069046"/>
                  <a:gd name="csX311" fmla="*/ 3709444 w 3971410"/>
                  <a:gd name="csY311" fmla="*/ 2622047 h 3069046"/>
                  <a:gd name="csX312" fmla="*/ 3773452 w 3971410"/>
                  <a:gd name="csY312" fmla="*/ 2577110 h 3069046"/>
                  <a:gd name="csX313" fmla="*/ 3768214 w 3971410"/>
                  <a:gd name="csY313" fmla="*/ 2553168 h 3069046"/>
                  <a:gd name="csX314" fmla="*/ 3718208 w 3971410"/>
                  <a:gd name="csY314" fmla="*/ 2531412 h 3069046"/>
                  <a:gd name="csX315" fmla="*/ 3703349 w 3971410"/>
                  <a:gd name="csY315" fmla="*/ 2530747 h 3069046"/>
                  <a:gd name="csX316" fmla="*/ 3676964 w 3971410"/>
                  <a:gd name="csY316" fmla="*/ 2531507 h 3069046"/>
                  <a:gd name="csX317" fmla="*/ 3645722 w 3971410"/>
                  <a:gd name="csY317" fmla="*/ 2532362 h 3069046"/>
                  <a:gd name="csX318" fmla="*/ 3567141 w 3971410"/>
                  <a:gd name="csY318" fmla="*/ 2497115 h 3069046"/>
                  <a:gd name="csX319" fmla="*/ 3619433 w 3971410"/>
                  <a:gd name="csY319" fmla="*/ 2385674 h 3069046"/>
                  <a:gd name="csX320" fmla="*/ 3654676 w 3971410"/>
                  <a:gd name="csY320" fmla="*/ 2317651 h 3069046"/>
                  <a:gd name="csX321" fmla="*/ 3620005 w 3971410"/>
                  <a:gd name="csY321" fmla="*/ 2297414 h 3069046"/>
                  <a:gd name="csX322" fmla="*/ 3515420 w 3971410"/>
                  <a:gd name="csY322" fmla="*/ 2323161 h 3069046"/>
                  <a:gd name="csX323" fmla="*/ 3497418 w 3971410"/>
                  <a:gd name="csY323" fmla="*/ 2328861 h 3069046"/>
                  <a:gd name="csX324" fmla="*/ 3481988 w 3971410"/>
                  <a:gd name="csY324" fmla="*/ 2331331 h 3069046"/>
                  <a:gd name="csX325" fmla="*/ 3451889 w 3971410"/>
                  <a:gd name="csY325" fmla="*/ 2317936 h 3069046"/>
                  <a:gd name="csX326" fmla="*/ 3444935 w 3971410"/>
                  <a:gd name="csY326" fmla="*/ 2251527 h 3069046"/>
                  <a:gd name="csX327" fmla="*/ 3581809 w 3971410"/>
                  <a:gd name="csY327" fmla="*/ 2087833 h 3069046"/>
                  <a:gd name="csX328" fmla="*/ 3601717 w 3971410"/>
                  <a:gd name="csY328" fmla="*/ 2069877 h 3069046"/>
                  <a:gd name="csX329" fmla="*/ 3758022 w 3971410"/>
                  <a:gd name="csY329" fmla="*/ 1952451 h 3069046"/>
                  <a:gd name="csX330" fmla="*/ 3927662 w 3971410"/>
                  <a:gd name="csY330" fmla="*/ 1815453 h 3069046"/>
                  <a:gd name="csX331" fmla="*/ 3970239 w 3971410"/>
                  <a:gd name="csY331" fmla="*/ 1715413 h 30690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Lst>
                <a:rect l="l" t="t" r="r" b="b"/>
                <a:pathLst>
                  <a:path w="3971410" h="3069046">
                    <a:moveTo>
                      <a:pt x="3970906" y="1715318"/>
                    </a:moveTo>
                    <a:cubicBezTo>
                      <a:pt x="3968620" y="1706102"/>
                      <a:pt x="3963000" y="1699547"/>
                      <a:pt x="3954618" y="1696222"/>
                    </a:cubicBezTo>
                    <a:cubicBezTo>
                      <a:pt x="3951189" y="1694797"/>
                      <a:pt x="3947379" y="1694132"/>
                      <a:pt x="3943379" y="1694132"/>
                    </a:cubicBezTo>
                    <a:cubicBezTo>
                      <a:pt x="3910327" y="1694132"/>
                      <a:pt x="3864035" y="1743439"/>
                      <a:pt x="3823268" y="1789612"/>
                    </a:cubicBezTo>
                    <a:cubicBezTo>
                      <a:pt x="3814124" y="1799968"/>
                      <a:pt x="3806314" y="1808803"/>
                      <a:pt x="3800218" y="1814978"/>
                    </a:cubicBezTo>
                    <a:cubicBezTo>
                      <a:pt x="3749926" y="1865521"/>
                      <a:pt x="3698300" y="1900388"/>
                      <a:pt x="3632864" y="1928034"/>
                    </a:cubicBezTo>
                    <a:cubicBezTo>
                      <a:pt x="3621529" y="1932785"/>
                      <a:pt x="3610099" y="1937440"/>
                      <a:pt x="3598574" y="1942095"/>
                    </a:cubicBezTo>
                    <a:cubicBezTo>
                      <a:pt x="3545805" y="1963376"/>
                      <a:pt x="3491322" y="1985417"/>
                      <a:pt x="3448364" y="2024275"/>
                    </a:cubicBezTo>
                    <a:cubicBezTo>
                      <a:pt x="3403121" y="2065127"/>
                      <a:pt x="3374069" y="2107404"/>
                      <a:pt x="3340351" y="2156427"/>
                    </a:cubicBezTo>
                    <a:lnTo>
                      <a:pt x="3339493" y="2157662"/>
                    </a:lnTo>
                    <a:cubicBezTo>
                      <a:pt x="3335874" y="2162887"/>
                      <a:pt x="3332255" y="2168113"/>
                      <a:pt x="3328635" y="2173433"/>
                    </a:cubicBezTo>
                    <a:cubicBezTo>
                      <a:pt x="3294917" y="2222170"/>
                      <a:pt x="3252530" y="2247822"/>
                      <a:pt x="3205953" y="2247822"/>
                    </a:cubicBezTo>
                    <a:cubicBezTo>
                      <a:pt x="3201572" y="2247822"/>
                      <a:pt x="3197095" y="2247632"/>
                      <a:pt x="3192618" y="2247157"/>
                    </a:cubicBezTo>
                    <a:cubicBezTo>
                      <a:pt x="3137373" y="2241551"/>
                      <a:pt x="3090224" y="2203929"/>
                      <a:pt x="3075270" y="2153387"/>
                    </a:cubicBezTo>
                    <a:cubicBezTo>
                      <a:pt x="3057744" y="2094103"/>
                      <a:pt x="3076699" y="2035105"/>
                      <a:pt x="3095082" y="1978102"/>
                    </a:cubicBezTo>
                    <a:cubicBezTo>
                      <a:pt x="3115180" y="1915589"/>
                      <a:pt x="3134230" y="1856496"/>
                      <a:pt x="3113560" y="1792842"/>
                    </a:cubicBezTo>
                    <a:cubicBezTo>
                      <a:pt x="3096130" y="1739164"/>
                      <a:pt x="3062126" y="1689381"/>
                      <a:pt x="3029264" y="1641214"/>
                    </a:cubicBezTo>
                    <a:cubicBezTo>
                      <a:pt x="3018406" y="1625348"/>
                      <a:pt x="3007261" y="1609007"/>
                      <a:pt x="2997070" y="1592951"/>
                    </a:cubicBezTo>
                    <a:cubicBezTo>
                      <a:pt x="2983735" y="1571955"/>
                      <a:pt x="2969066" y="1551149"/>
                      <a:pt x="2953541" y="1529108"/>
                    </a:cubicBezTo>
                    <a:cubicBezTo>
                      <a:pt x="2921536" y="1483790"/>
                      <a:pt x="2888580" y="1436953"/>
                      <a:pt x="2868197" y="1388975"/>
                    </a:cubicBezTo>
                    <a:cubicBezTo>
                      <a:pt x="2862482" y="1375390"/>
                      <a:pt x="2862196" y="1363039"/>
                      <a:pt x="2867625" y="1354868"/>
                    </a:cubicBezTo>
                    <a:cubicBezTo>
                      <a:pt x="2871721" y="1348598"/>
                      <a:pt x="2878865" y="1345463"/>
                      <a:pt x="2888675" y="1345463"/>
                    </a:cubicBezTo>
                    <a:cubicBezTo>
                      <a:pt x="2934491" y="1345463"/>
                      <a:pt x="2964685" y="1416622"/>
                      <a:pt x="2988974" y="1473815"/>
                    </a:cubicBezTo>
                    <a:cubicBezTo>
                      <a:pt x="3011738" y="1527398"/>
                      <a:pt x="3024311" y="1552669"/>
                      <a:pt x="3040980" y="1552669"/>
                    </a:cubicBezTo>
                    <a:cubicBezTo>
                      <a:pt x="3057649" y="1552669"/>
                      <a:pt x="3070508" y="1528063"/>
                      <a:pt x="3084605" y="1499466"/>
                    </a:cubicBezTo>
                    <a:cubicBezTo>
                      <a:pt x="3104607" y="1458899"/>
                      <a:pt x="3127372" y="1412917"/>
                      <a:pt x="3170996" y="1412917"/>
                    </a:cubicBezTo>
                    <a:cubicBezTo>
                      <a:pt x="3226241" y="1412917"/>
                      <a:pt x="3284439" y="1449874"/>
                      <a:pt x="3335874" y="1482460"/>
                    </a:cubicBezTo>
                    <a:cubicBezTo>
                      <a:pt x="3352638" y="1493101"/>
                      <a:pt x="3368450" y="1503171"/>
                      <a:pt x="3383499" y="1511437"/>
                    </a:cubicBezTo>
                    <a:cubicBezTo>
                      <a:pt x="3392452" y="1516377"/>
                      <a:pt x="3402549" y="1521317"/>
                      <a:pt x="3412360" y="1526068"/>
                    </a:cubicBezTo>
                    <a:cubicBezTo>
                      <a:pt x="3437887" y="1538513"/>
                      <a:pt x="3466748" y="1552574"/>
                      <a:pt x="3484655" y="1571670"/>
                    </a:cubicBezTo>
                    <a:cubicBezTo>
                      <a:pt x="3498085" y="1586111"/>
                      <a:pt x="3501228" y="1603307"/>
                      <a:pt x="3504562" y="1621643"/>
                    </a:cubicBezTo>
                    <a:cubicBezTo>
                      <a:pt x="3506086" y="1630003"/>
                      <a:pt x="3507610" y="1638744"/>
                      <a:pt x="3510277" y="1647294"/>
                    </a:cubicBezTo>
                    <a:cubicBezTo>
                      <a:pt x="3520468" y="1680356"/>
                      <a:pt x="3545043" y="1709618"/>
                      <a:pt x="3574285" y="1723583"/>
                    </a:cubicBezTo>
                    <a:cubicBezTo>
                      <a:pt x="3586667" y="1729474"/>
                      <a:pt x="3599431" y="1732419"/>
                      <a:pt x="3612290" y="1732419"/>
                    </a:cubicBezTo>
                    <a:cubicBezTo>
                      <a:pt x="3622862" y="1732419"/>
                      <a:pt x="3633435" y="1730329"/>
                      <a:pt x="3643532" y="1726339"/>
                    </a:cubicBezTo>
                    <a:cubicBezTo>
                      <a:pt x="3671249" y="1715318"/>
                      <a:pt x="3692490" y="1690426"/>
                      <a:pt x="3697634" y="1663065"/>
                    </a:cubicBezTo>
                    <a:cubicBezTo>
                      <a:pt x="3702015" y="1639409"/>
                      <a:pt x="3692681" y="1622213"/>
                      <a:pt x="3682679" y="1603877"/>
                    </a:cubicBezTo>
                    <a:cubicBezTo>
                      <a:pt x="3679536" y="1598082"/>
                      <a:pt x="3676298" y="1592096"/>
                      <a:pt x="3673440" y="1585921"/>
                    </a:cubicBezTo>
                    <a:cubicBezTo>
                      <a:pt x="3660772" y="1557989"/>
                      <a:pt x="3670011" y="1532053"/>
                      <a:pt x="3679822" y="1504692"/>
                    </a:cubicBezTo>
                    <a:cubicBezTo>
                      <a:pt x="3689061" y="1478850"/>
                      <a:pt x="3698586" y="1452059"/>
                      <a:pt x="3686108" y="1425077"/>
                    </a:cubicBezTo>
                    <a:cubicBezTo>
                      <a:pt x="3680012" y="1411966"/>
                      <a:pt x="3669154" y="1402751"/>
                      <a:pt x="3658772" y="1393821"/>
                    </a:cubicBezTo>
                    <a:cubicBezTo>
                      <a:pt x="3644770" y="1381945"/>
                      <a:pt x="3631625" y="1370734"/>
                      <a:pt x="3629625" y="1351258"/>
                    </a:cubicBezTo>
                    <a:cubicBezTo>
                      <a:pt x="3626386" y="1319526"/>
                      <a:pt x="3656009" y="1295585"/>
                      <a:pt x="3668868" y="1286655"/>
                    </a:cubicBezTo>
                    <a:cubicBezTo>
                      <a:pt x="3688585" y="1273069"/>
                      <a:pt x="3717446" y="1268224"/>
                      <a:pt x="3745354" y="1263568"/>
                    </a:cubicBezTo>
                    <a:cubicBezTo>
                      <a:pt x="3787550" y="1256443"/>
                      <a:pt x="3827459" y="1249793"/>
                      <a:pt x="3827459" y="1212931"/>
                    </a:cubicBezTo>
                    <a:cubicBezTo>
                      <a:pt x="3827459" y="1184524"/>
                      <a:pt x="3781263" y="1168088"/>
                      <a:pt x="3727828" y="1148897"/>
                    </a:cubicBezTo>
                    <a:cubicBezTo>
                      <a:pt x="3654390" y="1122581"/>
                      <a:pt x="3562950" y="1089899"/>
                      <a:pt x="3562950" y="1014940"/>
                    </a:cubicBezTo>
                    <a:cubicBezTo>
                      <a:pt x="3562950" y="907299"/>
                      <a:pt x="3640674" y="883548"/>
                      <a:pt x="3709349" y="862552"/>
                    </a:cubicBezTo>
                    <a:cubicBezTo>
                      <a:pt x="3755641" y="848396"/>
                      <a:pt x="3795646" y="836235"/>
                      <a:pt x="3795646" y="798613"/>
                    </a:cubicBezTo>
                    <a:cubicBezTo>
                      <a:pt x="3795646" y="768877"/>
                      <a:pt x="3778786" y="763271"/>
                      <a:pt x="3760880" y="757381"/>
                    </a:cubicBezTo>
                    <a:cubicBezTo>
                      <a:pt x="3745354" y="752251"/>
                      <a:pt x="3729257" y="746930"/>
                      <a:pt x="3719636" y="725934"/>
                    </a:cubicBezTo>
                    <a:cubicBezTo>
                      <a:pt x="3715541" y="716909"/>
                      <a:pt x="3715731" y="702468"/>
                      <a:pt x="3716112" y="687267"/>
                    </a:cubicBezTo>
                    <a:cubicBezTo>
                      <a:pt x="3716493" y="666176"/>
                      <a:pt x="3716969" y="644420"/>
                      <a:pt x="3705730" y="633019"/>
                    </a:cubicBezTo>
                    <a:cubicBezTo>
                      <a:pt x="3700682" y="627889"/>
                      <a:pt x="3693728" y="625324"/>
                      <a:pt x="3684870" y="625324"/>
                    </a:cubicBezTo>
                    <a:cubicBezTo>
                      <a:pt x="3653342" y="625324"/>
                      <a:pt x="3624291" y="665321"/>
                      <a:pt x="3593525" y="707693"/>
                    </a:cubicBezTo>
                    <a:cubicBezTo>
                      <a:pt x="3571427" y="738095"/>
                      <a:pt x="3548663" y="769542"/>
                      <a:pt x="3525517" y="783697"/>
                    </a:cubicBezTo>
                    <a:cubicBezTo>
                      <a:pt x="3477606" y="813149"/>
                      <a:pt x="3416741" y="817234"/>
                      <a:pt x="3363497" y="817424"/>
                    </a:cubicBezTo>
                    <a:cubicBezTo>
                      <a:pt x="3357019" y="817424"/>
                      <a:pt x="3350352" y="817424"/>
                      <a:pt x="3343494" y="817424"/>
                    </a:cubicBezTo>
                    <a:cubicBezTo>
                      <a:pt x="3241100" y="817424"/>
                      <a:pt x="3126038" y="810964"/>
                      <a:pt x="3057744" y="733250"/>
                    </a:cubicBezTo>
                    <a:cubicBezTo>
                      <a:pt x="2995069" y="662091"/>
                      <a:pt x="3022121" y="588842"/>
                      <a:pt x="3050696" y="511223"/>
                    </a:cubicBezTo>
                    <a:cubicBezTo>
                      <a:pt x="3060887" y="483671"/>
                      <a:pt x="3071365" y="455170"/>
                      <a:pt x="3077270" y="427143"/>
                    </a:cubicBezTo>
                    <a:cubicBezTo>
                      <a:pt x="3083081" y="399402"/>
                      <a:pt x="3076889" y="360450"/>
                      <a:pt x="3056696" y="345914"/>
                    </a:cubicBezTo>
                    <a:cubicBezTo>
                      <a:pt x="3051076" y="341828"/>
                      <a:pt x="3044504" y="339738"/>
                      <a:pt x="3037360" y="339738"/>
                    </a:cubicBezTo>
                    <a:cubicBezTo>
                      <a:pt x="3028979" y="339738"/>
                      <a:pt x="3019644" y="342684"/>
                      <a:pt x="3009643" y="348479"/>
                    </a:cubicBezTo>
                    <a:cubicBezTo>
                      <a:pt x="2966018" y="373845"/>
                      <a:pt x="2942110" y="448234"/>
                      <a:pt x="2927728" y="492697"/>
                    </a:cubicBezTo>
                    <a:lnTo>
                      <a:pt x="2926585" y="496212"/>
                    </a:lnTo>
                    <a:cubicBezTo>
                      <a:pt x="2922299" y="509418"/>
                      <a:pt x="2918489" y="528039"/>
                      <a:pt x="2914107" y="549700"/>
                    </a:cubicBezTo>
                    <a:cubicBezTo>
                      <a:pt x="2900677" y="615158"/>
                      <a:pt x="2882293" y="704748"/>
                      <a:pt x="2833811" y="731255"/>
                    </a:cubicBezTo>
                    <a:cubicBezTo>
                      <a:pt x="2824572" y="736290"/>
                      <a:pt x="2814380" y="738855"/>
                      <a:pt x="2803522" y="738855"/>
                    </a:cubicBezTo>
                    <a:cubicBezTo>
                      <a:pt x="2793425" y="738855"/>
                      <a:pt x="2782376" y="736670"/>
                      <a:pt x="2770946" y="732205"/>
                    </a:cubicBezTo>
                    <a:cubicBezTo>
                      <a:pt x="2727417" y="715484"/>
                      <a:pt x="2716082" y="653825"/>
                      <a:pt x="2707796" y="608888"/>
                    </a:cubicBezTo>
                    <a:cubicBezTo>
                      <a:pt x="2706462" y="601763"/>
                      <a:pt x="2705224" y="594922"/>
                      <a:pt x="2703890" y="588747"/>
                    </a:cubicBezTo>
                    <a:cubicBezTo>
                      <a:pt x="2693794" y="540674"/>
                      <a:pt x="2684174" y="483861"/>
                      <a:pt x="2689317" y="426668"/>
                    </a:cubicBezTo>
                    <a:cubicBezTo>
                      <a:pt x="2694365" y="370140"/>
                      <a:pt x="2715606" y="320357"/>
                      <a:pt x="2752373" y="278745"/>
                    </a:cubicBezTo>
                    <a:cubicBezTo>
                      <a:pt x="2759516" y="270670"/>
                      <a:pt x="2770280" y="261454"/>
                      <a:pt x="2782757" y="250719"/>
                    </a:cubicBezTo>
                    <a:cubicBezTo>
                      <a:pt x="2819809" y="218892"/>
                      <a:pt x="2870483" y="175285"/>
                      <a:pt x="2870483" y="121987"/>
                    </a:cubicBezTo>
                    <a:cubicBezTo>
                      <a:pt x="2870483" y="105836"/>
                      <a:pt x="2862386" y="53203"/>
                      <a:pt x="2757611" y="53203"/>
                    </a:cubicBezTo>
                    <a:cubicBezTo>
                      <a:pt x="2728084" y="53203"/>
                      <a:pt x="2691222" y="40757"/>
                      <a:pt x="2652265" y="27551"/>
                    </a:cubicBezTo>
                    <a:cubicBezTo>
                      <a:pt x="2612260" y="14061"/>
                      <a:pt x="2570826" y="0"/>
                      <a:pt x="2536536" y="0"/>
                    </a:cubicBezTo>
                    <a:cubicBezTo>
                      <a:pt x="2489673" y="0"/>
                      <a:pt x="2456145" y="13301"/>
                      <a:pt x="2423665" y="26126"/>
                    </a:cubicBezTo>
                    <a:cubicBezTo>
                      <a:pt x="2396233" y="36957"/>
                      <a:pt x="2370420" y="47218"/>
                      <a:pt x="2339845" y="47218"/>
                    </a:cubicBezTo>
                    <a:cubicBezTo>
                      <a:pt x="2309269" y="47218"/>
                      <a:pt x="2288696" y="35627"/>
                      <a:pt x="2266407" y="23371"/>
                    </a:cubicBezTo>
                    <a:cubicBezTo>
                      <a:pt x="2246690" y="12541"/>
                      <a:pt x="2226307" y="1330"/>
                      <a:pt x="2200780" y="1330"/>
                    </a:cubicBezTo>
                    <a:cubicBezTo>
                      <a:pt x="2155346" y="1330"/>
                      <a:pt x="2149916" y="79329"/>
                      <a:pt x="2148202" y="104981"/>
                    </a:cubicBezTo>
                    <a:cubicBezTo>
                      <a:pt x="2144963" y="152008"/>
                      <a:pt x="2144011" y="200176"/>
                      <a:pt x="2143154" y="246728"/>
                    </a:cubicBezTo>
                    <a:cubicBezTo>
                      <a:pt x="2142677" y="269910"/>
                      <a:pt x="2142296" y="293756"/>
                      <a:pt x="2141534" y="317507"/>
                    </a:cubicBezTo>
                    <a:cubicBezTo>
                      <a:pt x="2141058" y="333563"/>
                      <a:pt x="2140296" y="349999"/>
                      <a:pt x="2139534" y="365865"/>
                    </a:cubicBezTo>
                    <a:lnTo>
                      <a:pt x="2139534" y="366530"/>
                    </a:lnTo>
                    <a:cubicBezTo>
                      <a:pt x="2137439" y="411562"/>
                      <a:pt x="2135248" y="458020"/>
                      <a:pt x="2138391" y="503432"/>
                    </a:cubicBezTo>
                    <a:cubicBezTo>
                      <a:pt x="2147059" y="629124"/>
                      <a:pt x="2244595" y="687457"/>
                      <a:pt x="2338988" y="743985"/>
                    </a:cubicBezTo>
                    <a:cubicBezTo>
                      <a:pt x="2392042" y="775717"/>
                      <a:pt x="2432237" y="866922"/>
                      <a:pt x="2417093" y="921360"/>
                    </a:cubicBezTo>
                    <a:cubicBezTo>
                      <a:pt x="2410234" y="946061"/>
                      <a:pt x="2392899" y="959172"/>
                      <a:pt x="2366896" y="959172"/>
                    </a:cubicBezTo>
                    <a:cubicBezTo>
                      <a:pt x="2315842" y="959172"/>
                      <a:pt x="2298983" y="921170"/>
                      <a:pt x="2282600" y="884498"/>
                    </a:cubicBezTo>
                    <a:cubicBezTo>
                      <a:pt x="2268122" y="851911"/>
                      <a:pt x="2253167" y="818279"/>
                      <a:pt x="2213543" y="818279"/>
                    </a:cubicBezTo>
                    <a:cubicBezTo>
                      <a:pt x="2204876" y="818279"/>
                      <a:pt x="2199160" y="820369"/>
                      <a:pt x="2196208" y="824740"/>
                    </a:cubicBezTo>
                    <a:cubicBezTo>
                      <a:pt x="2190588" y="832910"/>
                      <a:pt x="2194969" y="845736"/>
                      <a:pt x="2204114" y="869677"/>
                    </a:cubicBezTo>
                    <a:cubicBezTo>
                      <a:pt x="2212972" y="893048"/>
                      <a:pt x="2224973" y="924970"/>
                      <a:pt x="2224973" y="959932"/>
                    </a:cubicBezTo>
                    <a:cubicBezTo>
                      <a:pt x="2224973" y="986153"/>
                      <a:pt x="2212115" y="999454"/>
                      <a:pt x="2199637" y="1012280"/>
                    </a:cubicBezTo>
                    <a:cubicBezTo>
                      <a:pt x="2187635" y="1024631"/>
                      <a:pt x="2175253" y="1037456"/>
                      <a:pt x="2175253" y="1061017"/>
                    </a:cubicBezTo>
                    <a:cubicBezTo>
                      <a:pt x="2175253" y="1086574"/>
                      <a:pt x="2199256" y="1100825"/>
                      <a:pt x="2222497" y="1114600"/>
                    </a:cubicBezTo>
                    <a:cubicBezTo>
                      <a:pt x="2245738" y="1128376"/>
                      <a:pt x="2269646" y="1142532"/>
                      <a:pt x="2269646" y="1167898"/>
                    </a:cubicBezTo>
                    <a:cubicBezTo>
                      <a:pt x="2269646" y="1220151"/>
                      <a:pt x="2153059" y="1257203"/>
                      <a:pt x="1986086" y="1258153"/>
                    </a:cubicBezTo>
                    <a:cubicBezTo>
                      <a:pt x="1819208" y="1257203"/>
                      <a:pt x="1702622" y="1220056"/>
                      <a:pt x="1702622" y="1167898"/>
                    </a:cubicBezTo>
                    <a:cubicBezTo>
                      <a:pt x="1702622" y="1142627"/>
                      <a:pt x="1726625" y="1128376"/>
                      <a:pt x="1749771" y="1114600"/>
                    </a:cubicBezTo>
                    <a:cubicBezTo>
                      <a:pt x="1773012" y="1100825"/>
                      <a:pt x="1797015" y="1086574"/>
                      <a:pt x="1797015" y="1061017"/>
                    </a:cubicBezTo>
                    <a:cubicBezTo>
                      <a:pt x="1797015" y="1037456"/>
                      <a:pt x="1784632" y="1024725"/>
                      <a:pt x="1772631" y="1012280"/>
                    </a:cubicBezTo>
                    <a:cubicBezTo>
                      <a:pt x="1760153" y="999454"/>
                      <a:pt x="1747294" y="986153"/>
                      <a:pt x="1747294" y="959932"/>
                    </a:cubicBezTo>
                    <a:cubicBezTo>
                      <a:pt x="1747294" y="924875"/>
                      <a:pt x="1759391" y="892953"/>
                      <a:pt x="1768154" y="869677"/>
                    </a:cubicBezTo>
                    <a:cubicBezTo>
                      <a:pt x="1777203" y="845736"/>
                      <a:pt x="1781680" y="832815"/>
                      <a:pt x="1775965" y="824740"/>
                    </a:cubicBezTo>
                    <a:cubicBezTo>
                      <a:pt x="1773012" y="820464"/>
                      <a:pt x="1767297" y="818279"/>
                      <a:pt x="1758629" y="818279"/>
                    </a:cubicBezTo>
                    <a:cubicBezTo>
                      <a:pt x="1719005" y="818279"/>
                      <a:pt x="1704051" y="851911"/>
                      <a:pt x="1689573" y="884498"/>
                    </a:cubicBezTo>
                    <a:cubicBezTo>
                      <a:pt x="1673190" y="921265"/>
                      <a:pt x="1656331" y="959172"/>
                      <a:pt x="1605277" y="959172"/>
                    </a:cubicBezTo>
                    <a:cubicBezTo>
                      <a:pt x="1579369" y="959172"/>
                      <a:pt x="1561938" y="946061"/>
                      <a:pt x="1555080" y="921360"/>
                    </a:cubicBezTo>
                    <a:cubicBezTo>
                      <a:pt x="1539935" y="866922"/>
                      <a:pt x="1580131" y="775717"/>
                      <a:pt x="1633185" y="743985"/>
                    </a:cubicBezTo>
                    <a:cubicBezTo>
                      <a:pt x="1727578" y="687552"/>
                      <a:pt x="1825114" y="629124"/>
                      <a:pt x="1833782" y="503432"/>
                    </a:cubicBezTo>
                    <a:cubicBezTo>
                      <a:pt x="1836925" y="458115"/>
                      <a:pt x="1834734" y="411562"/>
                      <a:pt x="1832639" y="366530"/>
                    </a:cubicBezTo>
                    <a:lnTo>
                      <a:pt x="1832639" y="365865"/>
                    </a:lnTo>
                    <a:cubicBezTo>
                      <a:pt x="1831876" y="349999"/>
                      <a:pt x="1831115" y="333563"/>
                      <a:pt x="1830543" y="317507"/>
                    </a:cubicBezTo>
                    <a:cubicBezTo>
                      <a:pt x="1829781" y="293756"/>
                      <a:pt x="1829305" y="269910"/>
                      <a:pt x="1828924" y="246823"/>
                    </a:cubicBezTo>
                    <a:cubicBezTo>
                      <a:pt x="1828066" y="200176"/>
                      <a:pt x="1827114" y="152103"/>
                      <a:pt x="1823875" y="105076"/>
                    </a:cubicBezTo>
                    <a:cubicBezTo>
                      <a:pt x="1816732" y="1425"/>
                      <a:pt x="1782537" y="1425"/>
                      <a:pt x="1771298" y="1425"/>
                    </a:cubicBezTo>
                    <a:cubicBezTo>
                      <a:pt x="1745771" y="1425"/>
                      <a:pt x="1725387" y="12636"/>
                      <a:pt x="1705670" y="23466"/>
                    </a:cubicBezTo>
                    <a:cubicBezTo>
                      <a:pt x="1683382" y="35722"/>
                      <a:pt x="1662332" y="47313"/>
                      <a:pt x="1632232" y="47313"/>
                    </a:cubicBezTo>
                    <a:cubicBezTo>
                      <a:pt x="1602133" y="47313"/>
                      <a:pt x="1575844" y="37052"/>
                      <a:pt x="1548413" y="26221"/>
                    </a:cubicBezTo>
                    <a:cubicBezTo>
                      <a:pt x="1515932" y="13396"/>
                      <a:pt x="1482404" y="95"/>
                      <a:pt x="1435541" y="95"/>
                    </a:cubicBezTo>
                    <a:cubicBezTo>
                      <a:pt x="1401251" y="95"/>
                      <a:pt x="1359913" y="14061"/>
                      <a:pt x="1319812" y="27646"/>
                    </a:cubicBezTo>
                    <a:cubicBezTo>
                      <a:pt x="1280855" y="40852"/>
                      <a:pt x="1243994" y="53298"/>
                      <a:pt x="1214466" y="53298"/>
                    </a:cubicBezTo>
                    <a:cubicBezTo>
                      <a:pt x="1187987" y="53298"/>
                      <a:pt x="1101595" y="58238"/>
                      <a:pt x="1101595" y="122082"/>
                    </a:cubicBezTo>
                    <a:cubicBezTo>
                      <a:pt x="1101595" y="175475"/>
                      <a:pt x="1152363" y="218987"/>
                      <a:pt x="1189320" y="250814"/>
                    </a:cubicBezTo>
                    <a:cubicBezTo>
                      <a:pt x="1201798" y="261549"/>
                      <a:pt x="1212561" y="270765"/>
                      <a:pt x="1219705" y="278840"/>
                    </a:cubicBezTo>
                    <a:cubicBezTo>
                      <a:pt x="1256471" y="320452"/>
                      <a:pt x="1277712" y="370235"/>
                      <a:pt x="1282760" y="426763"/>
                    </a:cubicBezTo>
                    <a:cubicBezTo>
                      <a:pt x="1287904" y="483956"/>
                      <a:pt x="1278283" y="540769"/>
                      <a:pt x="1268187" y="588842"/>
                    </a:cubicBezTo>
                    <a:cubicBezTo>
                      <a:pt x="1266853" y="595017"/>
                      <a:pt x="1265615" y="601763"/>
                      <a:pt x="1264282" y="608983"/>
                    </a:cubicBezTo>
                    <a:cubicBezTo>
                      <a:pt x="1255995" y="654015"/>
                      <a:pt x="1244660" y="715674"/>
                      <a:pt x="1201131" y="732300"/>
                    </a:cubicBezTo>
                    <a:cubicBezTo>
                      <a:pt x="1189606" y="736670"/>
                      <a:pt x="1178652" y="738950"/>
                      <a:pt x="1168556" y="738950"/>
                    </a:cubicBezTo>
                    <a:cubicBezTo>
                      <a:pt x="1157697" y="738950"/>
                      <a:pt x="1147505" y="736385"/>
                      <a:pt x="1138266" y="731350"/>
                    </a:cubicBezTo>
                    <a:cubicBezTo>
                      <a:pt x="1089784" y="704843"/>
                      <a:pt x="1071400" y="615253"/>
                      <a:pt x="1057970" y="549795"/>
                    </a:cubicBezTo>
                    <a:cubicBezTo>
                      <a:pt x="1053494" y="528134"/>
                      <a:pt x="1049683" y="509513"/>
                      <a:pt x="1045492" y="496307"/>
                    </a:cubicBezTo>
                    <a:lnTo>
                      <a:pt x="1044349" y="492792"/>
                    </a:lnTo>
                    <a:cubicBezTo>
                      <a:pt x="1030062" y="448329"/>
                      <a:pt x="1006059" y="374035"/>
                      <a:pt x="962434" y="348574"/>
                    </a:cubicBezTo>
                    <a:cubicBezTo>
                      <a:pt x="952528" y="342779"/>
                      <a:pt x="943194" y="339833"/>
                      <a:pt x="934717" y="339833"/>
                    </a:cubicBezTo>
                    <a:cubicBezTo>
                      <a:pt x="927573" y="339833"/>
                      <a:pt x="921001" y="341923"/>
                      <a:pt x="915381" y="346009"/>
                    </a:cubicBezTo>
                    <a:cubicBezTo>
                      <a:pt x="895188" y="360544"/>
                      <a:pt x="888997" y="399497"/>
                      <a:pt x="894807" y="427238"/>
                    </a:cubicBezTo>
                    <a:cubicBezTo>
                      <a:pt x="900712" y="455265"/>
                      <a:pt x="911190" y="483766"/>
                      <a:pt x="921382" y="511318"/>
                    </a:cubicBezTo>
                    <a:cubicBezTo>
                      <a:pt x="949957" y="588937"/>
                      <a:pt x="977008" y="662186"/>
                      <a:pt x="914333" y="733345"/>
                    </a:cubicBezTo>
                    <a:cubicBezTo>
                      <a:pt x="845944" y="811059"/>
                      <a:pt x="730977" y="817519"/>
                      <a:pt x="628583" y="817519"/>
                    </a:cubicBezTo>
                    <a:cubicBezTo>
                      <a:pt x="621820" y="817519"/>
                      <a:pt x="615153" y="817519"/>
                      <a:pt x="608581" y="817519"/>
                    </a:cubicBezTo>
                    <a:cubicBezTo>
                      <a:pt x="555336" y="817329"/>
                      <a:pt x="494471" y="813149"/>
                      <a:pt x="446560" y="783792"/>
                    </a:cubicBezTo>
                    <a:cubicBezTo>
                      <a:pt x="423510" y="769637"/>
                      <a:pt x="400650" y="738190"/>
                      <a:pt x="378647" y="707788"/>
                    </a:cubicBezTo>
                    <a:cubicBezTo>
                      <a:pt x="347881" y="665321"/>
                      <a:pt x="318735" y="625324"/>
                      <a:pt x="287207" y="625324"/>
                    </a:cubicBezTo>
                    <a:cubicBezTo>
                      <a:pt x="278349" y="625324"/>
                      <a:pt x="271396" y="627889"/>
                      <a:pt x="266348" y="633019"/>
                    </a:cubicBezTo>
                    <a:cubicBezTo>
                      <a:pt x="255108" y="644420"/>
                      <a:pt x="255584" y="666176"/>
                      <a:pt x="255965" y="687172"/>
                    </a:cubicBezTo>
                    <a:cubicBezTo>
                      <a:pt x="256251" y="702468"/>
                      <a:pt x="256537" y="716909"/>
                      <a:pt x="252346" y="725934"/>
                    </a:cubicBezTo>
                    <a:cubicBezTo>
                      <a:pt x="242630" y="747025"/>
                      <a:pt x="226628" y="752251"/>
                      <a:pt x="211102" y="757381"/>
                    </a:cubicBezTo>
                    <a:cubicBezTo>
                      <a:pt x="193195" y="763271"/>
                      <a:pt x="176336" y="768877"/>
                      <a:pt x="176336" y="798613"/>
                    </a:cubicBezTo>
                    <a:cubicBezTo>
                      <a:pt x="176336" y="836235"/>
                      <a:pt x="216341" y="848396"/>
                      <a:pt x="262633" y="862552"/>
                    </a:cubicBezTo>
                    <a:cubicBezTo>
                      <a:pt x="331213" y="883548"/>
                      <a:pt x="409032" y="907299"/>
                      <a:pt x="409032" y="1014940"/>
                    </a:cubicBezTo>
                    <a:cubicBezTo>
                      <a:pt x="409032" y="1089899"/>
                      <a:pt x="317592" y="1122676"/>
                      <a:pt x="244154" y="1148897"/>
                    </a:cubicBezTo>
                    <a:cubicBezTo>
                      <a:pt x="190719" y="1167993"/>
                      <a:pt x="144523" y="1184524"/>
                      <a:pt x="144523" y="1212931"/>
                    </a:cubicBezTo>
                    <a:cubicBezTo>
                      <a:pt x="144523" y="1249793"/>
                      <a:pt x="184432" y="1256538"/>
                      <a:pt x="226628" y="1263568"/>
                    </a:cubicBezTo>
                    <a:cubicBezTo>
                      <a:pt x="254536" y="1268224"/>
                      <a:pt x="283302" y="1273069"/>
                      <a:pt x="303114" y="1286655"/>
                    </a:cubicBezTo>
                    <a:cubicBezTo>
                      <a:pt x="315973" y="1295490"/>
                      <a:pt x="345595" y="1319526"/>
                      <a:pt x="342357" y="1351258"/>
                    </a:cubicBezTo>
                    <a:cubicBezTo>
                      <a:pt x="340357" y="1370734"/>
                      <a:pt x="327212" y="1381945"/>
                      <a:pt x="313306" y="1393725"/>
                    </a:cubicBezTo>
                    <a:cubicBezTo>
                      <a:pt x="302828" y="1402656"/>
                      <a:pt x="291970" y="1411871"/>
                      <a:pt x="285874" y="1424982"/>
                    </a:cubicBezTo>
                    <a:cubicBezTo>
                      <a:pt x="273301" y="1451964"/>
                      <a:pt x="282921" y="1478755"/>
                      <a:pt x="292160" y="1504596"/>
                    </a:cubicBezTo>
                    <a:cubicBezTo>
                      <a:pt x="301971" y="1531958"/>
                      <a:pt x="311210" y="1557799"/>
                      <a:pt x="298542" y="1585826"/>
                    </a:cubicBezTo>
                    <a:cubicBezTo>
                      <a:pt x="295780" y="1592001"/>
                      <a:pt x="292541" y="1597987"/>
                      <a:pt x="289398" y="1603687"/>
                    </a:cubicBezTo>
                    <a:cubicBezTo>
                      <a:pt x="279397" y="1622023"/>
                      <a:pt x="269967" y="1639314"/>
                      <a:pt x="274444" y="1662970"/>
                    </a:cubicBezTo>
                    <a:cubicBezTo>
                      <a:pt x="279587" y="1690332"/>
                      <a:pt x="300828" y="1715128"/>
                      <a:pt x="328546" y="1726243"/>
                    </a:cubicBezTo>
                    <a:cubicBezTo>
                      <a:pt x="338642" y="1730329"/>
                      <a:pt x="349215" y="1732324"/>
                      <a:pt x="359788" y="1732324"/>
                    </a:cubicBezTo>
                    <a:cubicBezTo>
                      <a:pt x="372646" y="1732324"/>
                      <a:pt x="385410" y="1729379"/>
                      <a:pt x="397792" y="1723488"/>
                    </a:cubicBezTo>
                    <a:cubicBezTo>
                      <a:pt x="427034" y="1709523"/>
                      <a:pt x="451513" y="1680356"/>
                      <a:pt x="461800" y="1647199"/>
                    </a:cubicBezTo>
                    <a:cubicBezTo>
                      <a:pt x="464467" y="1638649"/>
                      <a:pt x="465991" y="1629908"/>
                      <a:pt x="467515" y="1621548"/>
                    </a:cubicBezTo>
                    <a:cubicBezTo>
                      <a:pt x="470849" y="1603307"/>
                      <a:pt x="473897" y="1586016"/>
                      <a:pt x="487423" y="1571575"/>
                    </a:cubicBezTo>
                    <a:cubicBezTo>
                      <a:pt x="505330" y="1552384"/>
                      <a:pt x="534190" y="1538323"/>
                      <a:pt x="559717" y="1525973"/>
                    </a:cubicBezTo>
                    <a:cubicBezTo>
                      <a:pt x="569528" y="1521222"/>
                      <a:pt x="579625" y="1516282"/>
                      <a:pt x="588578" y="1511342"/>
                    </a:cubicBezTo>
                    <a:cubicBezTo>
                      <a:pt x="603628" y="1502981"/>
                      <a:pt x="619439" y="1492911"/>
                      <a:pt x="636203" y="1482365"/>
                    </a:cubicBezTo>
                    <a:cubicBezTo>
                      <a:pt x="687543" y="1449779"/>
                      <a:pt x="745836" y="1412822"/>
                      <a:pt x="801081" y="1412822"/>
                    </a:cubicBezTo>
                    <a:cubicBezTo>
                      <a:pt x="844706" y="1412822"/>
                      <a:pt x="867470" y="1458804"/>
                      <a:pt x="887473" y="1499371"/>
                    </a:cubicBezTo>
                    <a:cubicBezTo>
                      <a:pt x="901570" y="1527873"/>
                      <a:pt x="913762" y="1552574"/>
                      <a:pt x="931097" y="1552574"/>
                    </a:cubicBezTo>
                    <a:cubicBezTo>
                      <a:pt x="948433" y="1552574"/>
                      <a:pt x="960339" y="1527303"/>
                      <a:pt x="983104" y="1473720"/>
                    </a:cubicBezTo>
                    <a:cubicBezTo>
                      <a:pt x="1007392" y="1416527"/>
                      <a:pt x="1037682" y="1345368"/>
                      <a:pt x="1083402" y="1345368"/>
                    </a:cubicBezTo>
                    <a:cubicBezTo>
                      <a:pt x="1093213" y="1345368"/>
                      <a:pt x="1100261" y="1348503"/>
                      <a:pt x="1104452" y="1354773"/>
                    </a:cubicBezTo>
                    <a:cubicBezTo>
                      <a:pt x="1109786" y="1362849"/>
                      <a:pt x="1109596" y="1375294"/>
                      <a:pt x="1103881" y="1388880"/>
                    </a:cubicBezTo>
                    <a:cubicBezTo>
                      <a:pt x="1083497" y="1436858"/>
                      <a:pt x="1050541" y="1483600"/>
                      <a:pt x="1018632" y="1528918"/>
                    </a:cubicBezTo>
                    <a:cubicBezTo>
                      <a:pt x="1003011" y="1551054"/>
                      <a:pt x="988342" y="1571860"/>
                      <a:pt x="975007" y="1592856"/>
                    </a:cubicBezTo>
                    <a:cubicBezTo>
                      <a:pt x="964816" y="1608817"/>
                      <a:pt x="953671" y="1625253"/>
                      <a:pt x="942813" y="1641119"/>
                    </a:cubicBezTo>
                    <a:cubicBezTo>
                      <a:pt x="909952" y="1689192"/>
                      <a:pt x="875948" y="1738974"/>
                      <a:pt x="858517" y="1792747"/>
                    </a:cubicBezTo>
                    <a:cubicBezTo>
                      <a:pt x="837848" y="1856400"/>
                      <a:pt x="856802" y="1915494"/>
                      <a:pt x="876995" y="1978007"/>
                    </a:cubicBezTo>
                    <a:cubicBezTo>
                      <a:pt x="895378" y="2035010"/>
                      <a:pt x="914333" y="2094008"/>
                      <a:pt x="896807" y="2153292"/>
                    </a:cubicBezTo>
                    <a:cubicBezTo>
                      <a:pt x="881853" y="2203834"/>
                      <a:pt x="834704" y="2241551"/>
                      <a:pt x="779459" y="2247062"/>
                    </a:cubicBezTo>
                    <a:cubicBezTo>
                      <a:pt x="774982" y="2247537"/>
                      <a:pt x="770506" y="2247727"/>
                      <a:pt x="766124" y="2247727"/>
                    </a:cubicBezTo>
                    <a:cubicBezTo>
                      <a:pt x="719642" y="2247727"/>
                      <a:pt x="677256" y="2221980"/>
                      <a:pt x="643442" y="2173338"/>
                    </a:cubicBezTo>
                    <a:cubicBezTo>
                      <a:pt x="639537" y="2167732"/>
                      <a:pt x="635727" y="2162127"/>
                      <a:pt x="631917" y="2156617"/>
                    </a:cubicBezTo>
                    <a:cubicBezTo>
                      <a:pt x="598008" y="2107309"/>
                      <a:pt x="568861" y="2065032"/>
                      <a:pt x="523713" y="2024180"/>
                    </a:cubicBezTo>
                    <a:cubicBezTo>
                      <a:pt x="480755" y="1985323"/>
                      <a:pt x="426177" y="1963281"/>
                      <a:pt x="373504" y="1942000"/>
                    </a:cubicBezTo>
                    <a:cubicBezTo>
                      <a:pt x="361978" y="1937345"/>
                      <a:pt x="350453" y="1932690"/>
                      <a:pt x="339214" y="1927939"/>
                    </a:cubicBezTo>
                    <a:cubicBezTo>
                      <a:pt x="273872" y="1900293"/>
                      <a:pt x="222247" y="1865426"/>
                      <a:pt x="171859" y="1814883"/>
                    </a:cubicBezTo>
                    <a:cubicBezTo>
                      <a:pt x="165763" y="1808803"/>
                      <a:pt x="157953" y="1799872"/>
                      <a:pt x="148809" y="1789517"/>
                    </a:cubicBezTo>
                    <a:cubicBezTo>
                      <a:pt x="108042" y="1743344"/>
                      <a:pt x="61750" y="1694037"/>
                      <a:pt x="28699" y="1694037"/>
                    </a:cubicBezTo>
                    <a:cubicBezTo>
                      <a:pt x="24698" y="1694037"/>
                      <a:pt x="20888" y="1694702"/>
                      <a:pt x="17459" y="1696127"/>
                    </a:cubicBezTo>
                    <a:cubicBezTo>
                      <a:pt x="9077" y="1699452"/>
                      <a:pt x="3457" y="1706102"/>
                      <a:pt x="1171" y="1715223"/>
                    </a:cubicBezTo>
                    <a:cubicBezTo>
                      <a:pt x="-4734" y="1739069"/>
                      <a:pt x="12030" y="1778401"/>
                      <a:pt x="43748" y="1815263"/>
                    </a:cubicBezTo>
                    <a:cubicBezTo>
                      <a:pt x="90230" y="1869226"/>
                      <a:pt x="150047" y="1909508"/>
                      <a:pt x="213293" y="1952261"/>
                    </a:cubicBezTo>
                    <a:cubicBezTo>
                      <a:pt x="265109" y="1987223"/>
                      <a:pt x="318640" y="2023230"/>
                      <a:pt x="369694" y="2069782"/>
                    </a:cubicBezTo>
                    <a:cubicBezTo>
                      <a:pt x="376266" y="2075767"/>
                      <a:pt x="382933" y="2081753"/>
                      <a:pt x="389601" y="2087738"/>
                    </a:cubicBezTo>
                    <a:cubicBezTo>
                      <a:pt x="442846" y="2135621"/>
                      <a:pt x="497900" y="2185118"/>
                      <a:pt x="526475" y="2251432"/>
                    </a:cubicBezTo>
                    <a:cubicBezTo>
                      <a:pt x="536857" y="2275563"/>
                      <a:pt x="534190" y="2301690"/>
                      <a:pt x="519522" y="2317840"/>
                    </a:cubicBezTo>
                    <a:cubicBezTo>
                      <a:pt x="511616" y="2326581"/>
                      <a:pt x="501139" y="2331236"/>
                      <a:pt x="489423" y="2331236"/>
                    </a:cubicBezTo>
                    <a:cubicBezTo>
                      <a:pt x="484470" y="2331236"/>
                      <a:pt x="479231" y="2330381"/>
                      <a:pt x="473992" y="2328766"/>
                    </a:cubicBezTo>
                    <a:lnTo>
                      <a:pt x="455990" y="2323066"/>
                    </a:lnTo>
                    <a:cubicBezTo>
                      <a:pt x="405698" y="2307010"/>
                      <a:pt x="373599" y="2297320"/>
                      <a:pt x="351501" y="2297320"/>
                    </a:cubicBezTo>
                    <a:cubicBezTo>
                      <a:pt x="333784" y="2297320"/>
                      <a:pt x="322164" y="2304065"/>
                      <a:pt x="316925" y="2317461"/>
                    </a:cubicBezTo>
                    <a:cubicBezTo>
                      <a:pt x="308162" y="2340262"/>
                      <a:pt x="328546" y="2361258"/>
                      <a:pt x="352168" y="2385579"/>
                    </a:cubicBezTo>
                    <a:cubicBezTo>
                      <a:pt x="381314" y="2415601"/>
                      <a:pt x="414271" y="2449613"/>
                      <a:pt x="404460" y="2497020"/>
                    </a:cubicBezTo>
                    <a:cubicBezTo>
                      <a:pt x="399412" y="2521437"/>
                      <a:pt x="375218" y="2532267"/>
                      <a:pt x="325879" y="2532267"/>
                    </a:cubicBezTo>
                    <a:cubicBezTo>
                      <a:pt x="315211" y="2532267"/>
                      <a:pt x="304257" y="2531792"/>
                      <a:pt x="294637" y="2531412"/>
                    </a:cubicBezTo>
                    <a:cubicBezTo>
                      <a:pt x="285683" y="2531032"/>
                      <a:pt x="276444" y="2530652"/>
                      <a:pt x="268252" y="2530652"/>
                    </a:cubicBezTo>
                    <a:cubicBezTo>
                      <a:pt x="262347" y="2530652"/>
                      <a:pt x="257489" y="2530842"/>
                      <a:pt x="253393" y="2531317"/>
                    </a:cubicBezTo>
                    <a:cubicBezTo>
                      <a:pt x="230152" y="2533787"/>
                      <a:pt x="211864" y="2541673"/>
                      <a:pt x="203387" y="2552978"/>
                    </a:cubicBezTo>
                    <a:cubicBezTo>
                      <a:pt x="198244" y="2559819"/>
                      <a:pt x="196529" y="2567894"/>
                      <a:pt x="198148" y="2576920"/>
                    </a:cubicBezTo>
                    <a:cubicBezTo>
                      <a:pt x="203292" y="2604851"/>
                      <a:pt x="242249" y="2618532"/>
                      <a:pt x="262156" y="2621857"/>
                    </a:cubicBezTo>
                    <a:cubicBezTo>
                      <a:pt x="270443" y="2623282"/>
                      <a:pt x="279111" y="2623947"/>
                      <a:pt x="288445" y="2623947"/>
                    </a:cubicBezTo>
                    <a:cubicBezTo>
                      <a:pt x="305305" y="2623947"/>
                      <a:pt x="321688" y="2621762"/>
                      <a:pt x="337594" y="2619672"/>
                    </a:cubicBezTo>
                    <a:cubicBezTo>
                      <a:pt x="352739" y="2617677"/>
                      <a:pt x="368265" y="2615587"/>
                      <a:pt x="383600" y="2615587"/>
                    </a:cubicBezTo>
                    <a:cubicBezTo>
                      <a:pt x="410175" y="2615587"/>
                      <a:pt x="431797" y="2622142"/>
                      <a:pt x="451513" y="2636203"/>
                    </a:cubicBezTo>
                    <a:cubicBezTo>
                      <a:pt x="481803" y="2657769"/>
                      <a:pt x="504377" y="2688551"/>
                      <a:pt x="526190" y="2718382"/>
                    </a:cubicBezTo>
                    <a:cubicBezTo>
                      <a:pt x="538382" y="2735008"/>
                      <a:pt x="550859" y="2752109"/>
                      <a:pt x="564575" y="2767405"/>
                    </a:cubicBezTo>
                    <a:cubicBezTo>
                      <a:pt x="596389" y="2802937"/>
                      <a:pt x="634584" y="2832673"/>
                      <a:pt x="671446" y="2861365"/>
                    </a:cubicBezTo>
                    <a:lnTo>
                      <a:pt x="671922" y="2861745"/>
                    </a:lnTo>
                    <a:cubicBezTo>
                      <a:pt x="684590" y="2871530"/>
                      <a:pt x="697640" y="2881696"/>
                      <a:pt x="710212" y="2891957"/>
                    </a:cubicBezTo>
                    <a:lnTo>
                      <a:pt x="721071" y="2900792"/>
                    </a:lnTo>
                    <a:cubicBezTo>
                      <a:pt x="768410" y="2939079"/>
                      <a:pt x="809273" y="2972141"/>
                      <a:pt x="835276" y="3025439"/>
                    </a:cubicBezTo>
                    <a:cubicBezTo>
                      <a:pt x="849373" y="3054320"/>
                      <a:pt x="865565" y="3068856"/>
                      <a:pt x="883282" y="3068856"/>
                    </a:cubicBezTo>
                    <a:cubicBezTo>
                      <a:pt x="889568" y="3068856"/>
                      <a:pt x="894236" y="3066956"/>
                      <a:pt x="896807" y="3066006"/>
                    </a:cubicBezTo>
                    <a:cubicBezTo>
                      <a:pt x="922239" y="3055935"/>
                      <a:pt x="931954" y="3031804"/>
                      <a:pt x="923096" y="3001118"/>
                    </a:cubicBezTo>
                    <a:cubicBezTo>
                      <a:pt x="946337" y="3003398"/>
                      <a:pt x="967387" y="3004633"/>
                      <a:pt x="985771" y="3004633"/>
                    </a:cubicBezTo>
                    <a:cubicBezTo>
                      <a:pt x="1022061" y="3004633"/>
                      <a:pt x="1049493" y="3000263"/>
                      <a:pt x="1069591" y="2991332"/>
                    </a:cubicBezTo>
                    <a:cubicBezTo>
                      <a:pt x="1084450" y="2984682"/>
                      <a:pt x="1092070" y="2976416"/>
                      <a:pt x="1092165" y="2966726"/>
                    </a:cubicBezTo>
                    <a:cubicBezTo>
                      <a:pt x="1092356" y="2951145"/>
                      <a:pt x="1072544" y="2936134"/>
                      <a:pt x="1053874" y="2927204"/>
                    </a:cubicBezTo>
                    <a:cubicBezTo>
                      <a:pt x="1014441" y="2908392"/>
                      <a:pt x="970054" y="2895567"/>
                      <a:pt x="927097" y="2883026"/>
                    </a:cubicBezTo>
                    <a:cubicBezTo>
                      <a:pt x="868994" y="2866210"/>
                      <a:pt x="809082" y="2848729"/>
                      <a:pt x="764315" y="2816998"/>
                    </a:cubicBezTo>
                    <a:cubicBezTo>
                      <a:pt x="719928" y="2785456"/>
                      <a:pt x="665350" y="2736718"/>
                      <a:pt x="657634" y="2683990"/>
                    </a:cubicBezTo>
                    <a:cubicBezTo>
                      <a:pt x="654206" y="2660334"/>
                      <a:pt x="660682" y="2637818"/>
                      <a:pt x="677065" y="2617012"/>
                    </a:cubicBezTo>
                    <a:cubicBezTo>
                      <a:pt x="694306" y="2594971"/>
                      <a:pt x="713451" y="2584330"/>
                      <a:pt x="735454" y="2584330"/>
                    </a:cubicBezTo>
                    <a:cubicBezTo>
                      <a:pt x="771649" y="2584330"/>
                      <a:pt x="810511" y="2612736"/>
                      <a:pt x="844801" y="2637818"/>
                    </a:cubicBezTo>
                    <a:cubicBezTo>
                      <a:pt x="859469" y="2648554"/>
                      <a:pt x="873281" y="2658624"/>
                      <a:pt x="886330" y="2666320"/>
                    </a:cubicBezTo>
                    <a:cubicBezTo>
                      <a:pt x="971864" y="2716482"/>
                      <a:pt x="1060256" y="2744319"/>
                      <a:pt x="1149029" y="2749069"/>
                    </a:cubicBezTo>
                    <a:cubicBezTo>
                      <a:pt x="1154363" y="2749354"/>
                      <a:pt x="1161126" y="2749544"/>
                      <a:pt x="1168460" y="2749544"/>
                    </a:cubicBezTo>
                    <a:cubicBezTo>
                      <a:pt x="1183986" y="2749544"/>
                      <a:pt x="1321146" y="2748404"/>
                      <a:pt x="1365152" y="2708502"/>
                    </a:cubicBezTo>
                    <a:cubicBezTo>
                      <a:pt x="1373343" y="2701091"/>
                      <a:pt x="1377724" y="2692636"/>
                      <a:pt x="1378106" y="2683515"/>
                    </a:cubicBezTo>
                    <a:cubicBezTo>
                      <a:pt x="1378391" y="2675820"/>
                      <a:pt x="1376296" y="2670025"/>
                      <a:pt x="1371724" y="2666035"/>
                    </a:cubicBezTo>
                    <a:cubicBezTo>
                      <a:pt x="1367628" y="2662519"/>
                      <a:pt x="1361723" y="2660714"/>
                      <a:pt x="1354198" y="2660714"/>
                    </a:cubicBezTo>
                    <a:cubicBezTo>
                      <a:pt x="1350674" y="2660714"/>
                      <a:pt x="1346863" y="2661094"/>
                      <a:pt x="1342863" y="2661854"/>
                    </a:cubicBezTo>
                    <a:cubicBezTo>
                      <a:pt x="1334005" y="2663564"/>
                      <a:pt x="1325813" y="2666224"/>
                      <a:pt x="1317145" y="2668980"/>
                    </a:cubicBezTo>
                    <a:cubicBezTo>
                      <a:pt x="1307049" y="2672305"/>
                      <a:pt x="1296571" y="2675630"/>
                      <a:pt x="1285808" y="2676960"/>
                    </a:cubicBezTo>
                    <a:cubicBezTo>
                      <a:pt x="1276188" y="2678195"/>
                      <a:pt x="1266187" y="2678765"/>
                      <a:pt x="1256186" y="2678765"/>
                    </a:cubicBezTo>
                    <a:cubicBezTo>
                      <a:pt x="1227991" y="2678765"/>
                      <a:pt x="1198274" y="2673920"/>
                      <a:pt x="1168079" y="2664419"/>
                    </a:cubicBezTo>
                    <a:cubicBezTo>
                      <a:pt x="1084450" y="2638008"/>
                      <a:pt x="1007964" y="2581955"/>
                      <a:pt x="968435" y="2518111"/>
                    </a:cubicBezTo>
                    <a:cubicBezTo>
                      <a:pt x="937765" y="2468519"/>
                      <a:pt x="931954" y="2427191"/>
                      <a:pt x="951195" y="2395460"/>
                    </a:cubicBezTo>
                    <a:cubicBezTo>
                      <a:pt x="962434" y="2376934"/>
                      <a:pt x="986247" y="2374179"/>
                      <a:pt x="999487" y="2374179"/>
                    </a:cubicBezTo>
                    <a:cubicBezTo>
                      <a:pt x="1012727" y="2374179"/>
                      <a:pt x="1027586" y="2376934"/>
                      <a:pt x="1039111" y="2381874"/>
                    </a:cubicBezTo>
                    <a:cubicBezTo>
                      <a:pt x="1079020" y="2398690"/>
                      <a:pt x="1189796" y="2430897"/>
                      <a:pt x="1243994" y="2430897"/>
                    </a:cubicBezTo>
                    <a:cubicBezTo>
                      <a:pt x="1291619" y="2430897"/>
                      <a:pt x="1378106" y="2412941"/>
                      <a:pt x="1399727" y="2345487"/>
                    </a:cubicBezTo>
                    <a:cubicBezTo>
                      <a:pt x="1424397" y="2268533"/>
                      <a:pt x="1458973" y="2232621"/>
                      <a:pt x="1508407" y="2232621"/>
                    </a:cubicBezTo>
                    <a:cubicBezTo>
                      <a:pt x="1569272" y="2232621"/>
                      <a:pt x="1635471" y="2254852"/>
                      <a:pt x="1705575" y="2278413"/>
                    </a:cubicBezTo>
                    <a:cubicBezTo>
                      <a:pt x="1788633" y="2306345"/>
                      <a:pt x="1882740" y="2337982"/>
                      <a:pt x="1985800" y="2337982"/>
                    </a:cubicBezTo>
                    <a:cubicBezTo>
                      <a:pt x="2098481" y="2337982"/>
                      <a:pt x="2191445" y="2305680"/>
                      <a:pt x="2273456" y="2277273"/>
                    </a:cubicBezTo>
                    <a:cubicBezTo>
                      <a:pt x="2339654" y="2254282"/>
                      <a:pt x="2402138" y="2232621"/>
                      <a:pt x="2463098" y="2232621"/>
                    </a:cubicBezTo>
                    <a:cubicBezTo>
                      <a:pt x="2512533" y="2232621"/>
                      <a:pt x="2547014" y="2268438"/>
                      <a:pt x="2571779" y="2345487"/>
                    </a:cubicBezTo>
                    <a:cubicBezTo>
                      <a:pt x="2593400" y="2412941"/>
                      <a:pt x="2679887" y="2430897"/>
                      <a:pt x="2727512" y="2430897"/>
                    </a:cubicBezTo>
                    <a:cubicBezTo>
                      <a:pt x="2781709" y="2430897"/>
                      <a:pt x="2892485" y="2398690"/>
                      <a:pt x="2932395" y="2381874"/>
                    </a:cubicBezTo>
                    <a:cubicBezTo>
                      <a:pt x="2943920" y="2377029"/>
                      <a:pt x="2958398" y="2374179"/>
                      <a:pt x="2972019" y="2374179"/>
                    </a:cubicBezTo>
                    <a:cubicBezTo>
                      <a:pt x="2985259" y="2374179"/>
                      <a:pt x="3009071" y="2376934"/>
                      <a:pt x="3020311" y="2395460"/>
                    </a:cubicBezTo>
                    <a:cubicBezTo>
                      <a:pt x="3039551" y="2427191"/>
                      <a:pt x="3033741" y="2468519"/>
                      <a:pt x="3003071" y="2518111"/>
                    </a:cubicBezTo>
                    <a:cubicBezTo>
                      <a:pt x="2963637" y="2581955"/>
                      <a:pt x="2887151" y="2638008"/>
                      <a:pt x="2803426" y="2664419"/>
                    </a:cubicBezTo>
                    <a:cubicBezTo>
                      <a:pt x="2773137" y="2674015"/>
                      <a:pt x="2743514" y="2678765"/>
                      <a:pt x="2715320" y="2678765"/>
                    </a:cubicBezTo>
                    <a:cubicBezTo>
                      <a:pt x="2705319" y="2678765"/>
                      <a:pt x="2695318" y="2678195"/>
                      <a:pt x="2685698" y="2676960"/>
                    </a:cubicBezTo>
                    <a:cubicBezTo>
                      <a:pt x="2674839" y="2675630"/>
                      <a:pt x="2664457" y="2672210"/>
                      <a:pt x="2654360" y="2668980"/>
                    </a:cubicBezTo>
                    <a:cubicBezTo>
                      <a:pt x="2645693" y="2666129"/>
                      <a:pt x="2637501" y="2663469"/>
                      <a:pt x="2628643" y="2661854"/>
                    </a:cubicBezTo>
                    <a:cubicBezTo>
                      <a:pt x="2624642" y="2661094"/>
                      <a:pt x="2620832" y="2660714"/>
                      <a:pt x="2617308" y="2660714"/>
                    </a:cubicBezTo>
                    <a:cubicBezTo>
                      <a:pt x="2609783" y="2660714"/>
                      <a:pt x="2603878" y="2662519"/>
                      <a:pt x="2599782" y="2666035"/>
                    </a:cubicBezTo>
                    <a:cubicBezTo>
                      <a:pt x="2595210" y="2669930"/>
                      <a:pt x="2593115" y="2675820"/>
                      <a:pt x="2593400" y="2683515"/>
                    </a:cubicBezTo>
                    <a:cubicBezTo>
                      <a:pt x="2593781" y="2692636"/>
                      <a:pt x="2598163" y="2701091"/>
                      <a:pt x="2606354" y="2708502"/>
                    </a:cubicBezTo>
                    <a:cubicBezTo>
                      <a:pt x="2650360" y="2748404"/>
                      <a:pt x="2787615" y="2749544"/>
                      <a:pt x="2803046" y="2749544"/>
                    </a:cubicBezTo>
                    <a:cubicBezTo>
                      <a:pt x="2810380" y="2749544"/>
                      <a:pt x="2817143" y="2749354"/>
                      <a:pt x="2822476" y="2749069"/>
                    </a:cubicBezTo>
                    <a:cubicBezTo>
                      <a:pt x="2911345" y="2744224"/>
                      <a:pt x="2999737" y="2716387"/>
                      <a:pt x="3085176" y="2666320"/>
                    </a:cubicBezTo>
                    <a:cubicBezTo>
                      <a:pt x="3098225" y="2658624"/>
                      <a:pt x="3112036" y="2648554"/>
                      <a:pt x="3126610" y="2637913"/>
                    </a:cubicBezTo>
                    <a:cubicBezTo>
                      <a:pt x="3160995" y="2612832"/>
                      <a:pt x="3199857" y="2584425"/>
                      <a:pt x="3236052" y="2584425"/>
                    </a:cubicBezTo>
                    <a:cubicBezTo>
                      <a:pt x="3258055" y="2584425"/>
                      <a:pt x="3277200" y="2595160"/>
                      <a:pt x="3294440" y="2617107"/>
                    </a:cubicBezTo>
                    <a:cubicBezTo>
                      <a:pt x="3310728" y="2637913"/>
                      <a:pt x="3317300" y="2660429"/>
                      <a:pt x="3313871" y="2684085"/>
                    </a:cubicBezTo>
                    <a:cubicBezTo>
                      <a:pt x="3306156" y="2736813"/>
                      <a:pt x="3251673" y="2785551"/>
                      <a:pt x="3207191" y="2817093"/>
                    </a:cubicBezTo>
                    <a:cubicBezTo>
                      <a:pt x="3162519" y="2848919"/>
                      <a:pt x="3102511" y="2866305"/>
                      <a:pt x="3044504" y="2883121"/>
                    </a:cubicBezTo>
                    <a:cubicBezTo>
                      <a:pt x="3001451" y="2895567"/>
                      <a:pt x="2957065" y="2908488"/>
                      <a:pt x="2917631" y="2927299"/>
                    </a:cubicBezTo>
                    <a:cubicBezTo>
                      <a:pt x="2899058" y="2936134"/>
                      <a:pt x="2879150" y="2951240"/>
                      <a:pt x="2879341" y="2966821"/>
                    </a:cubicBezTo>
                    <a:cubicBezTo>
                      <a:pt x="2879436" y="2976511"/>
                      <a:pt x="2887056" y="2984777"/>
                      <a:pt x="2901915" y="2991427"/>
                    </a:cubicBezTo>
                    <a:cubicBezTo>
                      <a:pt x="2922013" y="3000452"/>
                      <a:pt x="2949445" y="3004823"/>
                      <a:pt x="2985735" y="3004823"/>
                    </a:cubicBezTo>
                    <a:cubicBezTo>
                      <a:pt x="3004118" y="3004823"/>
                      <a:pt x="3025264" y="3003683"/>
                      <a:pt x="3048409" y="3001307"/>
                    </a:cubicBezTo>
                    <a:cubicBezTo>
                      <a:pt x="3039551" y="3031994"/>
                      <a:pt x="3049267" y="3056126"/>
                      <a:pt x="3074699" y="3066196"/>
                    </a:cubicBezTo>
                    <a:cubicBezTo>
                      <a:pt x="3077270" y="3067241"/>
                      <a:pt x="3081938" y="3069046"/>
                      <a:pt x="3088224" y="3069046"/>
                    </a:cubicBezTo>
                    <a:cubicBezTo>
                      <a:pt x="3106036" y="3069046"/>
                      <a:pt x="3122133" y="3054415"/>
                      <a:pt x="3136230" y="3025629"/>
                    </a:cubicBezTo>
                    <a:cubicBezTo>
                      <a:pt x="3162233" y="2972426"/>
                      <a:pt x="3203096" y="2939364"/>
                      <a:pt x="3250435" y="2900982"/>
                    </a:cubicBezTo>
                    <a:lnTo>
                      <a:pt x="3261293" y="2892147"/>
                    </a:lnTo>
                    <a:cubicBezTo>
                      <a:pt x="3273866" y="2881886"/>
                      <a:pt x="3286916" y="2871721"/>
                      <a:pt x="3299584" y="2861935"/>
                    </a:cubicBezTo>
                    <a:lnTo>
                      <a:pt x="3300060" y="2861555"/>
                    </a:lnTo>
                    <a:cubicBezTo>
                      <a:pt x="3336922" y="2832864"/>
                      <a:pt x="3375117" y="2803127"/>
                      <a:pt x="3406931" y="2767595"/>
                    </a:cubicBezTo>
                    <a:cubicBezTo>
                      <a:pt x="3420647" y="2752299"/>
                      <a:pt x="3433124" y="2735198"/>
                      <a:pt x="3445316" y="2718667"/>
                    </a:cubicBezTo>
                    <a:cubicBezTo>
                      <a:pt x="3467224" y="2688741"/>
                      <a:pt x="3489798" y="2657959"/>
                      <a:pt x="3520088" y="2636393"/>
                    </a:cubicBezTo>
                    <a:cubicBezTo>
                      <a:pt x="3539804" y="2622332"/>
                      <a:pt x="3561426" y="2615777"/>
                      <a:pt x="3588001" y="2615777"/>
                    </a:cubicBezTo>
                    <a:cubicBezTo>
                      <a:pt x="3603241" y="2615777"/>
                      <a:pt x="3618862" y="2617867"/>
                      <a:pt x="3634007" y="2619862"/>
                    </a:cubicBezTo>
                    <a:cubicBezTo>
                      <a:pt x="3649913" y="2621952"/>
                      <a:pt x="3666296" y="2624137"/>
                      <a:pt x="3683156" y="2624137"/>
                    </a:cubicBezTo>
                    <a:cubicBezTo>
                      <a:pt x="3692585" y="2624137"/>
                      <a:pt x="3701158" y="2623472"/>
                      <a:pt x="3709444" y="2622047"/>
                    </a:cubicBezTo>
                    <a:cubicBezTo>
                      <a:pt x="3729352" y="2618722"/>
                      <a:pt x="3768404" y="2605041"/>
                      <a:pt x="3773452" y="2577110"/>
                    </a:cubicBezTo>
                    <a:cubicBezTo>
                      <a:pt x="3775072" y="2568084"/>
                      <a:pt x="3773357" y="2560009"/>
                      <a:pt x="3768214" y="2553168"/>
                    </a:cubicBezTo>
                    <a:cubicBezTo>
                      <a:pt x="3759736" y="2541863"/>
                      <a:pt x="3741449" y="2533882"/>
                      <a:pt x="3718208" y="2531412"/>
                    </a:cubicBezTo>
                    <a:cubicBezTo>
                      <a:pt x="3714112" y="2530937"/>
                      <a:pt x="3709254" y="2530747"/>
                      <a:pt x="3703349" y="2530747"/>
                    </a:cubicBezTo>
                    <a:cubicBezTo>
                      <a:pt x="3695157" y="2530747"/>
                      <a:pt x="3685918" y="2531127"/>
                      <a:pt x="3676964" y="2531507"/>
                    </a:cubicBezTo>
                    <a:cubicBezTo>
                      <a:pt x="3667344" y="2531887"/>
                      <a:pt x="3656485" y="2532362"/>
                      <a:pt x="3645722" y="2532362"/>
                    </a:cubicBezTo>
                    <a:cubicBezTo>
                      <a:pt x="3596478" y="2532362"/>
                      <a:pt x="3572189" y="2521437"/>
                      <a:pt x="3567141" y="2497115"/>
                    </a:cubicBezTo>
                    <a:cubicBezTo>
                      <a:pt x="3557330" y="2449708"/>
                      <a:pt x="3590382" y="2415696"/>
                      <a:pt x="3619433" y="2385674"/>
                    </a:cubicBezTo>
                    <a:cubicBezTo>
                      <a:pt x="3643055" y="2361353"/>
                      <a:pt x="3663343" y="2340357"/>
                      <a:pt x="3654676" y="2317651"/>
                    </a:cubicBezTo>
                    <a:cubicBezTo>
                      <a:pt x="3649342" y="2304160"/>
                      <a:pt x="3637721" y="2297414"/>
                      <a:pt x="3620005" y="2297414"/>
                    </a:cubicBezTo>
                    <a:cubicBezTo>
                      <a:pt x="3597907" y="2297414"/>
                      <a:pt x="3565808" y="2307105"/>
                      <a:pt x="3515420" y="2323161"/>
                    </a:cubicBezTo>
                    <a:lnTo>
                      <a:pt x="3497418" y="2328861"/>
                    </a:lnTo>
                    <a:cubicBezTo>
                      <a:pt x="3492179" y="2330476"/>
                      <a:pt x="3486941" y="2331331"/>
                      <a:pt x="3481988" y="2331331"/>
                    </a:cubicBezTo>
                    <a:cubicBezTo>
                      <a:pt x="3470272" y="2331331"/>
                      <a:pt x="3459890" y="2326676"/>
                      <a:pt x="3451889" y="2317936"/>
                    </a:cubicBezTo>
                    <a:cubicBezTo>
                      <a:pt x="3437220" y="2301785"/>
                      <a:pt x="3434458" y="2275753"/>
                      <a:pt x="3444935" y="2251527"/>
                    </a:cubicBezTo>
                    <a:cubicBezTo>
                      <a:pt x="3473510" y="2185213"/>
                      <a:pt x="3528565" y="2135716"/>
                      <a:pt x="3581809" y="2087833"/>
                    </a:cubicBezTo>
                    <a:cubicBezTo>
                      <a:pt x="3588572" y="2081753"/>
                      <a:pt x="3595144" y="2075862"/>
                      <a:pt x="3601717" y="2069877"/>
                    </a:cubicBezTo>
                    <a:cubicBezTo>
                      <a:pt x="3652771" y="2023325"/>
                      <a:pt x="3706301" y="1987318"/>
                      <a:pt x="3758022" y="1952451"/>
                    </a:cubicBezTo>
                    <a:cubicBezTo>
                      <a:pt x="3821459" y="1909698"/>
                      <a:pt x="3881276" y="1869416"/>
                      <a:pt x="3927662" y="1815453"/>
                    </a:cubicBezTo>
                    <a:cubicBezTo>
                      <a:pt x="3959381" y="1778591"/>
                      <a:pt x="3976145" y="1739259"/>
                      <a:pt x="3970239" y="1715413"/>
                    </a:cubicBezTo>
                    <a:close/>
                  </a:path>
                </a:pathLst>
              </a:custGeom>
              <a:grpFill/>
              <a:ln w="6350" cap="flat">
                <a:solidFill>
                  <a:srgbClr val="A9A695"/>
                </a:solidFill>
                <a:prstDash val="solid"/>
                <a:miter/>
              </a:ln>
            </p:spPr>
            <p:txBody>
              <a:bodyPr/>
              <a:lstStyle/>
              <a:p>
                <a:endParaRPr lang="en-US"/>
              </a:p>
            </p:txBody>
          </p:sp>
          <p:sp>
            <p:nvSpPr>
              <p:cNvPr id="17" name="Freeform 16">
                <a:extLst>
                  <a:ext uri="{FF2B5EF4-FFF2-40B4-BE49-F238E27FC236}">
                    <a16:creationId xmlns:a16="http://schemas.microsoft.com/office/drawing/2014/main" id="{5962F3F8-44C1-AE5B-9A86-2D595675BC3B}"/>
                  </a:ext>
                </a:extLst>
              </p:cNvPr>
              <p:cNvSpPr/>
              <p:nvPr/>
            </p:nvSpPr>
            <p:spPr>
              <a:xfrm>
                <a:off x="7296026" y="2506104"/>
                <a:ext cx="3971410" cy="3069046"/>
              </a:xfrm>
              <a:custGeom>
                <a:avLst/>
                <a:gdLst>
                  <a:gd name="csX0" fmla="*/ 3970906 w 3971410"/>
                  <a:gd name="csY0" fmla="*/ 1715318 h 3069046"/>
                  <a:gd name="csX1" fmla="*/ 3954618 w 3971410"/>
                  <a:gd name="csY1" fmla="*/ 1696222 h 3069046"/>
                  <a:gd name="csX2" fmla="*/ 3943379 w 3971410"/>
                  <a:gd name="csY2" fmla="*/ 1694132 h 3069046"/>
                  <a:gd name="csX3" fmla="*/ 3823268 w 3971410"/>
                  <a:gd name="csY3" fmla="*/ 1789612 h 3069046"/>
                  <a:gd name="csX4" fmla="*/ 3800218 w 3971410"/>
                  <a:gd name="csY4" fmla="*/ 1814978 h 3069046"/>
                  <a:gd name="csX5" fmla="*/ 3632864 w 3971410"/>
                  <a:gd name="csY5" fmla="*/ 1928034 h 3069046"/>
                  <a:gd name="csX6" fmla="*/ 3598574 w 3971410"/>
                  <a:gd name="csY6" fmla="*/ 1942095 h 3069046"/>
                  <a:gd name="csX7" fmla="*/ 3448364 w 3971410"/>
                  <a:gd name="csY7" fmla="*/ 2024275 h 3069046"/>
                  <a:gd name="csX8" fmla="*/ 3340351 w 3971410"/>
                  <a:gd name="csY8" fmla="*/ 2156427 h 3069046"/>
                  <a:gd name="csX9" fmla="*/ 3339493 w 3971410"/>
                  <a:gd name="csY9" fmla="*/ 2157662 h 3069046"/>
                  <a:gd name="csX10" fmla="*/ 3328635 w 3971410"/>
                  <a:gd name="csY10" fmla="*/ 2173433 h 3069046"/>
                  <a:gd name="csX11" fmla="*/ 3205953 w 3971410"/>
                  <a:gd name="csY11" fmla="*/ 2247822 h 3069046"/>
                  <a:gd name="csX12" fmla="*/ 3192618 w 3971410"/>
                  <a:gd name="csY12" fmla="*/ 2247157 h 3069046"/>
                  <a:gd name="csX13" fmla="*/ 3075270 w 3971410"/>
                  <a:gd name="csY13" fmla="*/ 2153387 h 3069046"/>
                  <a:gd name="csX14" fmla="*/ 3095082 w 3971410"/>
                  <a:gd name="csY14" fmla="*/ 1978102 h 3069046"/>
                  <a:gd name="csX15" fmla="*/ 3113560 w 3971410"/>
                  <a:gd name="csY15" fmla="*/ 1792842 h 3069046"/>
                  <a:gd name="csX16" fmla="*/ 3029264 w 3971410"/>
                  <a:gd name="csY16" fmla="*/ 1641214 h 3069046"/>
                  <a:gd name="csX17" fmla="*/ 2997070 w 3971410"/>
                  <a:gd name="csY17" fmla="*/ 1592951 h 3069046"/>
                  <a:gd name="csX18" fmla="*/ 2953541 w 3971410"/>
                  <a:gd name="csY18" fmla="*/ 1529108 h 3069046"/>
                  <a:gd name="csX19" fmla="*/ 2868197 w 3971410"/>
                  <a:gd name="csY19" fmla="*/ 1388975 h 3069046"/>
                  <a:gd name="csX20" fmla="*/ 2867625 w 3971410"/>
                  <a:gd name="csY20" fmla="*/ 1354868 h 3069046"/>
                  <a:gd name="csX21" fmla="*/ 2888675 w 3971410"/>
                  <a:gd name="csY21" fmla="*/ 1345463 h 3069046"/>
                  <a:gd name="csX22" fmla="*/ 2988974 w 3971410"/>
                  <a:gd name="csY22" fmla="*/ 1473815 h 3069046"/>
                  <a:gd name="csX23" fmla="*/ 3040980 w 3971410"/>
                  <a:gd name="csY23" fmla="*/ 1552669 h 3069046"/>
                  <a:gd name="csX24" fmla="*/ 3084605 w 3971410"/>
                  <a:gd name="csY24" fmla="*/ 1499466 h 3069046"/>
                  <a:gd name="csX25" fmla="*/ 3170996 w 3971410"/>
                  <a:gd name="csY25" fmla="*/ 1412917 h 3069046"/>
                  <a:gd name="csX26" fmla="*/ 3335874 w 3971410"/>
                  <a:gd name="csY26" fmla="*/ 1482460 h 3069046"/>
                  <a:gd name="csX27" fmla="*/ 3383499 w 3971410"/>
                  <a:gd name="csY27" fmla="*/ 1511437 h 3069046"/>
                  <a:gd name="csX28" fmla="*/ 3412360 w 3971410"/>
                  <a:gd name="csY28" fmla="*/ 1526068 h 3069046"/>
                  <a:gd name="csX29" fmla="*/ 3484655 w 3971410"/>
                  <a:gd name="csY29" fmla="*/ 1571670 h 3069046"/>
                  <a:gd name="csX30" fmla="*/ 3504562 w 3971410"/>
                  <a:gd name="csY30" fmla="*/ 1621643 h 3069046"/>
                  <a:gd name="csX31" fmla="*/ 3510277 w 3971410"/>
                  <a:gd name="csY31" fmla="*/ 1647294 h 3069046"/>
                  <a:gd name="csX32" fmla="*/ 3574285 w 3971410"/>
                  <a:gd name="csY32" fmla="*/ 1723583 h 3069046"/>
                  <a:gd name="csX33" fmla="*/ 3612290 w 3971410"/>
                  <a:gd name="csY33" fmla="*/ 1732419 h 3069046"/>
                  <a:gd name="csX34" fmla="*/ 3643532 w 3971410"/>
                  <a:gd name="csY34" fmla="*/ 1726339 h 3069046"/>
                  <a:gd name="csX35" fmla="*/ 3697634 w 3971410"/>
                  <a:gd name="csY35" fmla="*/ 1663065 h 3069046"/>
                  <a:gd name="csX36" fmla="*/ 3682679 w 3971410"/>
                  <a:gd name="csY36" fmla="*/ 1603877 h 3069046"/>
                  <a:gd name="csX37" fmla="*/ 3673440 w 3971410"/>
                  <a:gd name="csY37" fmla="*/ 1585921 h 3069046"/>
                  <a:gd name="csX38" fmla="*/ 3679822 w 3971410"/>
                  <a:gd name="csY38" fmla="*/ 1504692 h 3069046"/>
                  <a:gd name="csX39" fmla="*/ 3686108 w 3971410"/>
                  <a:gd name="csY39" fmla="*/ 1425077 h 3069046"/>
                  <a:gd name="csX40" fmla="*/ 3658772 w 3971410"/>
                  <a:gd name="csY40" fmla="*/ 1393821 h 3069046"/>
                  <a:gd name="csX41" fmla="*/ 3629625 w 3971410"/>
                  <a:gd name="csY41" fmla="*/ 1351258 h 3069046"/>
                  <a:gd name="csX42" fmla="*/ 3668868 w 3971410"/>
                  <a:gd name="csY42" fmla="*/ 1286655 h 3069046"/>
                  <a:gd name="csX43" fmla="*/ 3745354 w 3971410"/>
                  <a:gd name="csY43" fmla="*/ 1263568 h 3069046"/>
                  <a:gd name="csX44" fmla="*/ 3827459 w 3971410"/>
                  <a:gd name="csY44" fmla="*/ 1212931 h 3069046"/>
                  <a:gd name="csX45" fmla="*/ 3727828 w 3971410"/>
                  <a:gd name="csY45" fmla="*/ 1148897 h 3069046"/>
                  <a:gd name="csX46" fmla="*/ 3562950 w 3971410"/>
                  <a:gd name="csY46" fmla="*/ 1014940 h 3069046"/>
                  <a:gd name="csX47" fmla="*/ 3709349 w 3971410"/>
                  <a:gd name="csY47" fmla="*/ 862552 h 3069046"/>
                  <a:gd name="csX48" fmla="*/ 3795646 w 3971410"/>
                  <a:gd name="csY48" fmla="*/ 798613 h 3069046"/>
                  <a:gd name="csX49" fmla="*/ 3760880 w 3971410"/>
                  <a:gd name="csY49" fmla="*/ 757381 h 3069046"/>
                  <a:gd name="csX50" fmla="*/ 3719636 w 3971410"/>
                  <a:gd name="csY50" fmla="*/ 725934 h 3069046"/>
                  <a:gd name="csX51" fmla="*/ 3716112 w 3971410"/>
                  <a:gd name="csY51" fmla="*/ 687267 h 3069046"/>
                  <a:gd name="csX52" fmla="*/ 3705730 w 3971410"/>
                  <a:gd name="csY52" fmla="*/ 633019 h 3069046"/>
                  <a:gd name="csX53" fmla="*/ 3684870 w 3971410"/>
                  <a:gd name="csY53" fmla="*/ 625324 h 3069046"/>
                  <a:gd name="csX54" fmla="*/ 3593525 w 3971410"/>
                  <a:gd name="csY54" fmla="*/ 707693 h 3069046"/>
                  <a:gd name="csX55" fmla="*/ 3525517 w 3971410"/>
                  <a:gd name="csY55" fmla="*/ 783697 h 3069046"/>
                  <a:gd name="csX56" fmla="*/ 3363497 w 3971410"/>
                  <a:gd name="csY56" fmla="*/ 817424 h 3069046"/>
                  <a:gd name="csX57" fmla="*/ 3343494 w 3971410"/>
                  <a:gd name="csY57" fmla="*/ 817424 h 3069046"/>
                  <a:gd name="csX58" fmla="*/ 3057744 w 3971410"/>
                  <a:gd name="csY58" fmla="*/ 733250 h 3069046"/>
                  <a:gd name="csX59" fmla="*/ 3050696 w 3971410"/>
                  <a:gd name="csY59" fmla="*/ 511223 h 3069046"/>
                  <a:gd name="csX60" fmla="*/ 3077270 w 3971410"/>
                  <a:gd name="csY60" fmla="*/ 427143 h 3069046"/>
                  <a:gd name="csX61" fmla="*/ 3056696 w 3971410"/>
                  <a:gd name="csY61" fmla="*/ 345914 h 3069046"/>
                  <a:gd name="csX62" fmla="*/ 3037360 w 3971410"/>
                  <a:gd name="csY62" fmla="*/ 339738 h 3069046"/>
                  <a:gd name="csX63" fmla="*/ 3009643 w 3971410"/>
                  <a:gd name="csY63" fmla="*/ 348479 h 3069046"/>
                  <a:gd name="csX64" fmla="*/ 2927728 w 3971410"/>
                  <a:gd name="csY64" fmla="*/ 492697 h 3069046"/>
                  <a:gd name="csX65" fmla="*/ 2926585 w 3971410"/>
                  <a:gd name="csY65" fmla="*/ 496212 h 3069046"/>
                  <a:gd name="csX66" fmla="*/ 2914107 w 3971410"/>
                  <a:gd name="csY66" fmla="*/ 549700 h 3069046"/>
                  <a:gd name="csX67" fmla="*/ 2833811 w 3971410"/>
                  <a:gd name="csY67" fmla="*/ 731255 h 3069046"/>
                  <a:gd name="csX68" fmla="*/ 2803522 w 3971410"/>
                  <a:gd name="csY68" fmla="*/ 738855 h 3069046"/>
                  <a:gd name="csX69" fmla="*/ 2770946 w 3971410"/>
                  <a:gd name="csY69" fmla="*/ 732205 h 3069046"/>
                  <a:gd name="csX70" fmla="*/ 2707796 w 3971410"/>
                  <a:gd name="csY70" fmla="*/ 608888 h 3069046"/>
                  <a:gd name="csX71" fmla="*/ 2703890 w 3971410"/>
                  <a:gd name="csY71" fmla="*/ 588747 h 3069046"/>
                  <a:gd name="csX72" fmla="*/ 2689317 w 3971410"/>
                  <a:gd name="csY72" fmla="*/ 426668 h 3069046"/>
                  <a:gd name="csX73" fmla="*/ 2752373 w 3971410"/>
                  <a:gd name="csY73" fmla="*/ 278745 h 3069046"/>
                  <a:gd name="csX74" fmla="*/ 2782757 w 3971410"/>
                  <a:gd name="csY74" fmla="*/ 250719 h 3069046"/>
                  <a:gd name="csX75" fmla="*/ 2870483 w 3971410"/>
                  <a:gd name="csY75" fmla="*/ 121987 h 3069046"/>
                  <a:gd name="csX76" fmla="*/ 2757611 w 3971410"/>
                  <a:gd name="csY76" fmla="*/ 53203 h 3069046"/>
                  <a:gd name="csX77" fmla="*/ 2652265 w 3971410"/>
                  <a:gd name="csY77" fmla="*/ 27551 h 3069046"/>
                  <a:gd name="csX78" fmla="*/ 2536536 w 3971410"/>
                  <a:gd name="csY78" fmla="*/ 0 h 3069046"/>
                  <a:gd name="csX79" fmla="*/ 2423665 w 3971410"/>
                  <a:gd name="csY79" fmla="*/ 26126 h 3069046"/>
                  <a:gd name="csX80" fmla="*/ 2339845 w 3971410"/>
                  <a:gd name="csY80" fmla="*/ 47218 h 3069046"/>
                  <a:gd name="csX81" fmla="*/ 2266407 w 3971410"/>
                  <a:gd name="csY81" fmla="*/ 23371 h 3069046"/>
                  <a:gd name="csX82" fmla="*/ 2200780 w 3971410"/>
                  <a:gd name="csY82" fmla="*/ 1330 h 3069046"/>
                  <a:gd name="csX83" fmla="*/ 2148202 w 3971410"/>
                  <a:gd name="csY83" fmla="*/ 104981 h 3069046"/>
                  <a:gd name="csX84" fmla="*/ 2143154 w 3971410"/>
                  <a:gd name="csY84" fmla="*/ 246728 h 3069046"/>
                  <a:gd name="csX85" fmla="*/ 2141534 w 3971410"/>
                  <a:gd name="csY85" fmla="*/ 317507 h 3069046"/>
                  <a:gd name="csX86" fmla="*/ 2139534 w 3971410"/>
                  <a:gd name="csY86" fmla="*/ 365865 h 3069046"/>
                  <a:gd name="csX87" fmla="*/ 2139534 w 3971410"/>
                  <a:gd name="csY87" fmla="*/ 366530 h 3069046"/>
                  <a:gd name="csX88" fmla="*/ 2138391 w 3971410"/>
                  <a:gd name="csY88" fmla="*/ 503432 h 3069046"/>
                  <a:gd name="csX89" fmla="*/ 2338988 w 3971410"/>
                  <a:gd name="csY89" fmla="*/ 743985 h 3069046"/>
                  <a:gd name="csX90" fmla="*/ 2417093 w 3971410"/>
                  <a:gd name="csY90" fmla="*/ 921360 h 3069046"/>
                  <a:gd name="csX91" fmla="*/ 2366896 w 3971410"/>
                  <a:gd name="csY91" fmla="*/ 959172 h 3069046"/>
                  <a:gd name="csX92" fmla="*/ 2282600 w 3971410"/>
                  <a:gd name="csY92" fmla="*/ 884498 h 3069046"/>
                  <a:gd name="csX93" fmla="*/ 2213543 w 3971410"/>
                  <a:gd name="csY93" fmla="*/ 818279 h 3069046"/>
                  <a:gd name="csX94" fmla="*/ 2196208 w 3971410"/>
                  <a:gd name="csY94" fmla="*/ 824740 h 3069046"/>
                  <a:gd name="csX95" fmla="*/ 2204114 w 3971410"/>
                  <a:gd name="csY95" fmla="*/ 869677 h 3069046"/>
                  <a:gd name="csX96" fmla="*/ 2224973 w 3971410"/>
                  <a:gd name="csY96" fmla="*/ 959932 h 3069046"/>
                  <a:gd name="csX97" fmla="*/ 2199637 w 3971410"/>
                  <a:gd name="csY97" fmla="*/ 1012280 h 3069046"/>
                  <a:gd name="csX98" fmla="*/ 2175253 w 3971410"/>
                  <a:gd name="csY98" fmla="*/ 1061017 h 3069046"/>
                  <a:gd name="csX99" fmla="*/ 2222497 w 3971410"/>
                  <a:gd name="csY99" fmla="*/ 1114600 h 3069046"/>
                  <a:gd name="csX100" fmla="*/ 2269646 w 3971410"/>
                  <a:gd name="csY100" fmla="*/ 1167898 h 3069046"/>
                  <a:gd name="csX101" fmla="*/ 1986086 w 3971410"/>
                  <a:gd name="csY101" fmla="*/ 1258153 h 3069046"/>
                  <a:gd name="csX102" fmla="*/ 1702622 w 3971410"/>
                  <a:gd name="csY102" fmla="*/ 1167898 h 3069046"/>
                  <a:gd name="csX103" fmla="*/ 1749771 w 3971410"/>
                  <a:gd name="csY103" fmla="*/ 1114600 h 3069046"/>
                  <a:gd name="csX104" fmla="*/ 1797015 w 3971410"/>
                  <a:gd name="csY104" fmla="*/ 1061017 h 3069046"/>
                  <a:gd name="csX105" fmla="*/ 1772631 w 3971410"/>
                  <a:gd name="csY105" fmla="*/ 1012280 h 3069046"/>
                  <a:gd name="csX106" fmla="*/ 1747294 w 3971410"/>
                  <a:gd name="csY106" fmla="*/ 959932 h 3069046"/>
                  <a:gd name="csX107" fmla="*/ 1768154 w 3971410"/>
                  <a:gd name="csY107" fmla="*/ 869677 h 3069046"/>
                  <a:gd name="csX108" fmla="*/ 1775965 w 3971410"/>
                  <a:gd name="csY108" fmla="*/ 824740 h 3069046"/>
                  <a:gd name="csX109" fmla="*/ 1758629 w 3971410"/>
                  <a:gd name="csY109" fmla="*/ 818279 h 3069046"/>
                  <a:gd name="csX110" fmla="*/ 1689573 w 3971410"/>
                  <a:gd name="csY110" fmla="*/ 884498 h 3069046"/>
                  <a:gd name="csX111" fmla="*/ 1605277 w 3971410"/>
                  <a:gd name="csY111" fmla="*/ 959172 h 3069046"/>
                  <a:gd name="csX112" fmla="*/ 1555080 w 3971410"/>
                  <a:gd name="csY112" fmla="*/ 921360 h 3069046"/>
                  <a:gd name="csX113" fmla="*/ 1633185 w 3971410"/>
                  <a:gd name="csY113" fmla="*/ 743985 h 3069046"/>
                  <a:gd name="csX114" fmla="*/ 1833782 w 3971410"/>
                  <a:gd name="csY114" fmla="*/ 503432 h 3069046"/>
                  <a:gd name="csX115" fmla="*/ 1832639 w 3971410"/>
                  <a:gd name="csY115" fmla="*/ 366530 h 3069046"/>
                  <a:gd name="csX116" fmla="*/ 1832639 w 3971410"/>
                  <a:gd name="csY116" fmla="*/ 365865 h 3069046"/>
                  <a:gd name="csX117" fmla="*/ 1830543 w 3971410"/>
                  <a:gd name="csY117" fmla="*/ 317507 h 3069046"/>
                  <a:gd name="csX118" fmla="*/ 1828924 w 3971410"/>
                  <a:gd name="csY118" fmla="*/ 246823 h 3069046"/>
                  <a:gd name="csX119" fmla="*/ 1823875 w 3971410"/>
                  <a:gd name="csY119" fmla="*/ 105076 h 3069046"/>
                  <a:gd name="csX120" fmla="*/ 1771298 w 3971410"/>
                  <a:gd name="csY120" fmla="*/ 1425 h 3069046"/>
                  <a:gd name="csX121" fmla="*/ 1705670 w 3971410"/>
                  <a:gd name="csY121" fmla="*/ 23466 h 3069046"/>
                  <a:gd name="csX122" fmla="*/ 1632232 w 3971410"/>
                  <a:gd name="csY122" fmla="*/ 47313 h 3069046"/>
                  <a:gd name="csX123" fmla="*/ 1548413 w 3971410"/>
                  <a:gd name="csY123" fmla="*/ 26221 h 3069046"/>
                  <a:gd name="csX124" fmla="*/ 1435541 w 3971410"/>
                  <a:gd name="csY124" fmla="*/ 95 h 3069046"/>
                  <a:gd name="csX125" fmla="*/ 1319812 w 3971410"/>
                  <a:gd name="csY125" fmla="*/ 27646 h 3069046"/>
                  <a:gd name="csX126" fmla="*/ 1214466 w 3971410"/>
                  <a:gd name="csY126" fmla="*/ 53298 h 3069046"/>
                  <a:gd name="csX127" fmla="*/ 1101595 w 3971410"/>
                  <a:gd name="csY127" fmla="*/ 122082 h 3069046"/>
                  <a:gd name="csX128" fmla="*/ 1189320 w 3971410"/>
                  <a:gd name="csY128" fmla="*/ 250814 h 3069046"/>
                  <a:gd name="csX129" fmla="*/ 1219705 w 3971410"/>
                  <a:gd name="csY129" fmla="*/ 278840 h 3069046"/>
                  <a:gd name="csX130" fmla="*/ 1282760 w 3971410"/>
                  <a:gd name="csY130" fmla="*/ 426763 h 3069046"/>
                  <a:gd name="csX131" fmla="*/ 1268187 w 3971410"/>
                  <a:gd name="csY131" fmla="*/ 588842 h 3069046"/>
                  <a:gd name="csX132" fmla="*/ 1264282 w 3971410"/>
                  <a:gd name="csY132" fmla="*/ 608983 h 3069046"/>
                  <a:gd name="csX133" fmla="*/ 1201131 w 3971410"/>
                  <a:gd name="csY133" fmla="*/ 732300 h 3069046"/>
                  <a:gd name="csX134" fmla="*/ 1168556 w 3971410"/>
                  <a:gd name="csY134" fmla="*/ 738950 h 3069046"/>
                  <a:gd name="csX135" fmla="*/ 1138266 w 3971410"/>
                  <a:gd name="csY135" fmla="*/ 731350 h 3069046"/>
                  <a:gd name="csX136" fmla="*/ 1057970 w 3971410"/>
                  <a:gd name="csY136" fmla="*/ 549795 h 3069046"/>
                  <a:gd name="csX137" fmla="*/ 1045492 w 3971410"/>
                  <a:gd name="csY137" fmla="*/ 496307 h 3069046"/>
                  <a:gd name="csX138" fmla="*/ 1044349 w 3971410"/>
                  <a:gd name="csY138" fmla="*/ 492792 h 3069046"/>
                  <a:gd name="csX139" fmla="*/ 962434 w 3971410"/>
                  <a:gd name="csY139" fmla="*/ 348574 h 3069046"/>
                  <a:gd name="csX140" fmla="*/ 934717 w 3971410"/>
                  <a:gd name="csY140" fmla="*/ 339833 h 3069046"/>
                  <a:gd name="csX141" fmla="*/ 915381 w 3971410"/>
                  <a:gd name="csY141" fmla="*/ 346009 h 3069046"/>
                  <a:gd name="csX142" fmla="*/ 894807 w 3971410"/>
                  <a:gd name="csY142" fmla="*/ 427238 h 3069046"/>
                  <a:gd name="csX143" fmla="*/ 921382 w 3971410"/>
                  <a:gd name="csY143" fmla="*/ 511318 h 3069046"/>
                  <a:gd name="csX144" fmla="*/ 914333 w 3971410"/>
                  <a:gd name="csY144" fmla="*/ 733345 h 3069046"/>
                  <a:gd name="csX145" fmla="*/ 628583 w 3971410"/>
                  <a:gd name="csY145" fmla="*/ 817519 h 3069046"/>
                  <a:gd name="csX146" fmla="*/ 608581 w 3971410"/>
                  <a:gd name="csY146" fmla="*/ 817519 h 3069046"/>
                  <a:gd name="csX147" fmla="*/ 446560 w 3971410"/>
                  <a:gd name="csY147" fmla="*/ 783792 h 3069046"/>
                  <a:gd name="csX148" fmla="*/ 378647 w 3971410"/>
                  <a:gd name="csY148" fmla="*/ 707788 h 3069046"/>
                  <a:gd name="csX149" fmla="*/ 287207 w 3971410"/>
                  <a:gd name="csY149" fmla="*/ 625324 h 3069046"/>
                  <a:gd name="csX150" fmla="*/ 266348 w 3971410"/>
                  <a:gd name="csY150" fmla="*/ 633019 h 3069046"/>
                  <a:gd name="csX151" fmla="*/ 255965 w 3971410"/>
                  <a:gd name="csY151" fmla="*/ 687172 h 3069046"/>
                  <a:gd name="csX152" fmla="*/ 252346 w 3971410"/>
                  <a:gd name="csY152" fmla="*/ 725934 h 3069046"/>
                  <a:gd name="csX153" fmla="*/ 211102 w 3971410"/>
                  <a:gd name="csY153" fmla="*/ 757381 h 3069046"/>
                  <a:gd name="csX154" fmla="*/ 176336 w 3971410"/>
                  <a:gd name="csY154" fmla="*/ 798613 h 3069046"/>
                  <a:gd name="csX155" fmla="*/ 262633 w 3971410"/>
                  <a:gd name="csY155" fmla="*/ 862552 h 3069046"/>
                  <a:gd name="csX156" fmla="*/ 409032 w 3971410"/>
                  <a:gd name="csY156" fmla="*/ 1014940 h 3069046"/>
                  <a:gd name="csX157" fmla="*/ 244154 w 3971410"/>
                  <a:gd name="csY157" fmla="*/ 1148897 h 3069046"/>
                  <a:gd name="csX158" fmla="*/ 144523 w 3971410"/>
                  <a:gd name="csY158" fmla="*/ 1212931 h 3069046"/>
                  <a:gd name="csX159" fmla="*/ 226628 w 3971410"/>
                  <a:gd name="csY159" fmla="*/ 1263568 h 3069046"/>
                  <a:gd name="csX160" fmla="*/ 303114 w 3971410"/>
                  <a:gd name="csY160" fmla="*/ 1286655 h 3069046"/>
                  <a:gd name="csX161" fmla="*/ 342357 w 3971410"/>
                  <a:gd name="csY161" fmla="*/ 1351258 h 3069046"/>
                  <a:gd name="csX162" fmla="*/ 313306 w 3971410"/>
                  <a:gd name="csY162" fmla="*/ 1393725 h 3069046"/>
                  <a:gd name="csX163" fmla="*/ 285874 w 3971410"/>
                  <a:gd name="csY163" fmla="*/ 1424982 h 3069046"/>
                  <a:gd name="csX164" fmla="*/ 292160 w 3971410"/>
                  <a:gd name="csY164" fmla="*/ 1504596 h 3069046"/>
                  <a:gd name="csX165" fmla="*/ 298542 w 3971410"/>
                  <a:gd name="csY165" fmla="*/ 1585826 h 3069046"/>
                  <a:gd name="csX166" fmla="*/ 289398 w 3971410"/>
                  <a:gd name="csY166" fmla="*/ 1603687 h 3069046"/>
                  <a:gd name="csX167" fmla="*/ 274444 w 3971410"/>
                  <a:gd name="csY167" fmla="*/ 1662970 h 3069046"/>
                  <a:gd name="csX168" fmla="*/ 328546 w 3971410"/>
                  <a:gd name="csY168" fmla="*/ 1726243 h 3069046"/>
                  <a:gd name="csX169" fmla="*/ 359788 w 3971410"/>
                  <a:gd name="csY169" fmla="*/ 1732324 h 3069046"/>
                  <a:gd name="csX170" fmla="*/ 397792 w 3971410"/>
                  <a:gd name="csY170" fmla="*/ 1723488 h 3069046"/>
                  <a:gd name="csX171" fmla="*/ 461800 w 3971410"/>
                  <a:gd name="csY171" fmla="*/ 1647199 h 3069046"/>
                  <a:gd name="csX172" fmla="*/ 467515 w 3971410"/>
                  <a:gd name="csY172" fmla="*/ 1621548 h 3069046"/>
                  <a:gd name="csX173" fmla="*/ 487423 w 3971410"/>
                  <a:gd name="csY173" fmla="*/ 1571575 h 3069046"/>
                  <a:gd name="csX174" fmla="*/ 559717 w 3971410"/>
                  <a:gd name="csY174" fmla="*/ 1525973 h 3069046"/>
                  <a:gd name="csX175" fmla="*/ 588578 w 3971410"/>
                  <a:gd name="csY175" fmla="*/ 1511342 h 3069046"/>
                  <a:gd name="csX176" fmla="*/ 636203 w 3971410"/>
                  <a:gd name="csY176" fmla="*/ 1482365 h 3069046"/>
                  <a:gd name="csX177" fmla="*/ 801081 w 3971410"/>
                  <a:gd name="csY177" fmla="*/ 1412822 h 3069046"/>
                  <a:gd name="csX178" fmla="*/ 887473 w 3971410"/>
                  <a:gd name="csY178" fmla="*/ 1499371 h 3069046"/>
                  <a:gd name="csX179" fmla="*/ 931097 w 3971410"/>
                  <a:gd name="csY179" fmla="*/ 1552574 h 3069046"/>
                  <a:gd name="csX180" fmla="*/ 983104 w 3971410"/>
                  <a:gd name="csY180" fmla="*/ 1473720 h 3069046"/>
                  <a:gd name="csX181" fmla="*/ 1083402 w 3971410"/>
                  <a:gd name="csY181" fmla="*/ 1345368 h 3069046"/>
                  <a:gd name="csX182" fmla="*/ 1104452 w 3971410"/>
                  <a:gd name="csY182" fmla="*/ 1354773 h 3069046"/>
                  <a:gd name="csX183" fmla="*/ 1103881 w 3971410"/>
                  <a:gd name="csY183" fmla="*/ 1388880 h 3069046"/>
                  <a:gd name="csX184" fmla="*/ 1018632 w 3971410"/>
                  <a:gd name="csY184" fmla="*/ 1528918 h 3069046"/>
                  <a:gd name="csX185" fmla="*/ 975007 w 3971410"/>
                  <a:gd name="csY185" fmla="*/ 1592856 h 3069046"/>
                  <a:gd name="csX186" fmla="*/ 942813 w 3971410"/>
                  <a:gd name="csY186" fmla="*/ 1641119 h 3069046"/>
                  <a:gd name="csX187" fmla="*/ 858517 w 3971410"/>
                  <a:gd name="csY187" fmla="*/ 1792747 h 3069046"/>
                  <a:gd name="csX188" fmla="*/ 876995 w 3971410"/>
                  <a:gd name="csY188" fmla="*/ 1978007 h 3069046"/>
                  <a:gd name="csX189" fmla="*/ 896807 w 3971410"/>
                  <a:gd name="csY189" fmla="*/ 2153292 h 3069046"/>
                  <a:gd name="csX190" fmla="*/ 779459 w 3971410"/>
                  <a:gd name="csY190" fmla="*/ 2247062 h 3069046"/>
                  <a:gd name="csX191" fmla="*/ 766124 w 3971410"/>
                  <a:gd name="csY191" fmla="*/ 2247727 h 3069046"/>
                  <a:gd name="csX192" fmla="*/ 643442 w 3971410"/>
                  <a:gd name="csY192" fmla="*/ 2173338 h 3069046"/>
                  <a:gd name="csX193" fmla="*/ 631917 w 3971410"/>
                  <a:gd name="csY193" fmla="*/ 2156617 h 3069046"/>
                  <a:gd name="csX194" fmla="*/ 523713 w 3971410"/>
                  <a:gd name="csY194" fmla="*/ 2024180 h 3069046"/>
                  <a:gd name="csX195" fmla="*/ 373504 w 3971410"/>
                  <a:gd name="csY195" fmla="*/ 1942000 h 3069046"/>
                  <a:gd name="csX196" fmla="*/ 339214 w 3971410"/>
                  <a:gd name="csY196" fmla="*/ 1927939 h 3069046"/>
                  <a:gd name="csX197" fmla="*/ 171859 w 3971410"/>
                  <a:gd name="csY197" fmla="*/ 1814883 h 3069046"/>
                  <a:gd name="csX198" fmla="*/ 148809 w 3971410"/>
                  <a:gd name="csY198" fmla="*/ 1789517 h 3069046"/>
                  <a:gd name="csX199" fmla="*/ 28699 w 3971410"/>
                  <a:gd name="csY199" fmla="*/ 1694037 h 3069046"/>
                  <a:gd name="csX200" fmla="*/ 17459 w 3971410"/>
                  <a:gd name="csY200" fmla="*/ 1696127 h 3069046"/>
                  <a:gd name="csX201" fmla="*/ 1171 w 3971410"/>
                  <a:gd name="csY201" fmla="*/ 1715223 h 3069046"/>
                  <a:gd name="csX202" fmla="*/ 43748 w 3971410"/>
                  <a:gd name="csY202" fmla="*/ 1815263 h 3069046"/>
                  <a:gd name="csX203" fmla="*/ 213293 w 3971410"/>
                  <a:gd name="csY203" fmla="*/ 1952261 h 3069046"/>
                  <a:gd name="csX204" fmla="*/ 369694 w 3971410"/>
                  <a:gd name="csY204" fmla="*/ 2069782 h 3069046"/>
                  <a:gd name="csX205" fmla="*/ 389601 w 3971410"/>
                  <a:gd name="csY205" fmla="*/ 2087738 h 3069046"/>
                  <a:gd name="csX206" fmla="*/ 526475 w 3971410"/>
                  <a:gd name="csY206" fmla="*/ 2251432 h 3069046"/>
                  <a:gd name="csX207" fmla="*/ 519522 w 3971410"/>
                  <a:gd name="csY207" fmla="*/ 2317840 h 3069046"/>
                  <a:gd name="csX208" fmla="*/ 489423 w 3971410"/>
                  <a:gd name="csY208" fmla="*/ 2331236 h 3069046"/>
                  <a:gd name="csX209" fmla="*/ 473992 w 3971410"/>
                  <a:gd name="csY209" fmla="*/ 2328766 h 3069046"/>
                  <a:gd name="csX210" fmla="*/ 455990 w 3971410"/>
                  <a:gd name="csY210" fmla="*/ 2323066 h 3069046"/>
                  <a:gd name="csX211" fmla="*/ 351501 w 3971410"/>
                  <a:gd name="csY211" fmla="*/ 2297320 h 3069046"/>
                  <a:gd name="csX212" fmla="*/ 316925 w 3971410"/>
                  <a:gd name="csY212" fmla="*/ 2317461 h 3069046"/>
                  <a:gd name="csX213" fmla="*/ 352168 w 3971410"/>
                  <a:gd name="csY213" fmla="*/ 2385579 h 3069046"/>
                  <a:gd name="csX214" fmla="*/ 404460 w 3971410"/>
                  <a:gd name="csY214" fmla="*/ 2497020 h 3069046"/>
                  <a:gd name="csX215" fmla="*/ 325879 w 3971410"/>
                  <a:gd name="csY215" fmla="*/ 2532267 h 3069046"/>
                  <a:gd name="csX216" fmla="*/ 294637 w 3971410"/>
                  <a:gd name="csY216" fmla="*/ 2531412 h 3069046"/>
                  <a:gd name="csX217" fmla="*/ 268252 w 3971410"/>
                  <a:gd name="csY217" fmla="*/ 2530652 h 3069046"/>
                  <a:gd name="csX218" fmla="*/ 253393 w 3971410"/>
                  <a:gd name="csY218" fmla="*/ 2531317 h 3069046"/>
                  <a:gd name="csX219" fmla="*/ 203387 w 3971410"/>
                  <a:gd name="csY219" fmla="*/ 2552978 h 3069046"/>
                  <a:gd name="csX220" fmla="*/ 198148 w 3971410"/>
                  <a:gd name="csY220" fmla="*/ 2576920 h 3069046"/>
                  <a:gd name="csX221" fmla="*/ 262156 w 3971410"/>
                  <a:gd name="csY221" fmla="*/ 2621857 h 3069046"/>
                  <a:gd name="csX222" fmla="*/ 288445 w 3971410"/>
                  <a:gd name="csY222" fmla="*/ 2623947 h 3069046"/>
                  <a:gd name="csX223" fmla="*/ 337594 w 3971410"/>
                  <a:gd name="csY223" fmla="*/ 2619672 h 3069046"/>
                  <a:gd name="csX224" fmla="*/ 383600 w 3971410"/>
                  <a:gd name="csY224" fmla="*/ 2615587 h 3069046"/>
                  <a:gd name="csX225" fmla="*/ 451513 w 3971410"/>
                  <a:gd name="csY225" fmla="*/ 2636203 h 3069046"/>
                  <a:gd name="csX226" fmla="*/ 526190 w 3971410"/>
                  <a:gd name="csY226" fmla="*/ 2718382 h 3069046"/>
                  <a:gd name="csX227" fmla="*/ 564575 w 3971410"/>
                  <a:gd name="csY227" fmla="*/ 2767405 h 3069046"/>
                  <a:gd name="csX228" fmla="*/ 671446 w 3971410"/>
                  <a:gd name="csY228" fmla="*/ 2861365 h 3069046"/>
                  <a:gd name="csX229" fmla="*/ 671922 w 3971410"/>
                  <a:gd name="csY229" fmla="*/ 2861745 h 3069046"/>
                  <a:gd name="csX230" fmla="*/ 710212 w 3971410"/>
                  <a:gd name="csY230" fmla="*/ 2891957 h 3069046"/>
                  <a:gd name="csX231" fmla="*/ 721071 w 3971410"/>
                  <a:gd name="csY231" fmla="*/ 2900792 h 3069046"/>
                  <a:gd name="csX232" fmla="*/ 835276 w 3971410"/>
                  <a:gd name="csY232" fmla="*/ 3025439 h 3069046"/>
                  <a:gd name="csX233" fmla="*/ 883282 w 3971410"/>
                  <a:gd name="csY233" fmla="*/ 3068856 h 3069046"/>
                  <a:gd name="csX234" fmla="*/ 896807 w 3971410"/>
                  <a:gd name="csY234" fmla="*/ 3066006 h 3069046"/>
                  <a:gd name="csX235" fmla="*/ 923096 w 3971410"/>
                  <a:gd name="csY235" fmla="*/ 3001118 h 3069046"/>
                  <a:gd name="csX236" fmla="*/ 985771 w 3971410"/>
                  <a:gd name="csY236" fmla="*/ 3004633 h 3069046"/>
                  <a:gd name="csX237" fmla="*/ 1069591 w 3971410"/>
                  <a:gd name="csY237" fmla="*/ 2991332 h 3069046"/>
                  <a:gd name="csX238" fmla="*/ 1092165 w 3971410"/>
                  <a:gd name="csY238" fmla="*/ 2966726 h 3069046"/>
                  <a:gd name="csX239" fmla="*/ 1053874 w 3971410"/>
                  <a:gd name="csY239" fmla="*/ 2927204 h 3069046"/>
                  <a:gd name="csX240" fmla="*/ 927097 w 3971410"/>
                  <a:gd name="csY240" fmla="*/ 2883026 h 3069046"/>
                  <a:gd name="csX241" fmla="*/ 764315 w 3971410"/>
                  <a:gd name="csY241" fmla="*/ 2816998 h 3069046"/>
                  <a:gd name="csX242" fmla="*/ 657634 w 3971410"/>
                  <a:gd name="csY242" fmla="*/ 2683990 h 3069046"/>
                  <a:gd name="csX243" fmla="*/ 677065 w 3971410"/>
                  <a:gd name="csY243" fmla="*/ 2617012 h 3069046"/>
                  <a:gd name="csX244" fmla="*/ 735454 w 3971410"/>
                  <a:gd name="csY244" fmla="*/ 2584330 h 3069046"/>
                  <a:gd name="csX245" fmla="*/ 844801 w 3971410"/>
                  <a:gd name="csY245" fmla="*/ 2637818 h 3069046"/>
                  <a:gd name="csX246" fmla="*/ 886330 w 3971410"/>
                  <a:gd name="csY246" fmla="*/ 2666320 h 3069046"/>
                  <a:gd name="csX247" fmla="*/ 1149029 w 3971410"/>
                  <a:gd name="csY247" fmla="*/ 2749069 h 3069046"/>
                  <a:gd name="csX248" fmla="*/ 1168460 w 3971410"/>
                  <a:gd name="csY248" fmla="*/ 2749544 h 3069046"/>
                  <a:gd name="csX249" fmla="*/ 1365152 w 3971410"/>
                  <a:gd name="csY249" fmla="*/ 2708502 h 3069046"/>
                  <a:gd name="csX250" fmla="*/ 1378106 w 3971410"/>
                  <a:gd name="csY250" fmla="*/ 2683515 h 3069046"/>
                  <a:gd name="csX251" fmla="*/ 1371724 w 3971410"/>
                  <a:gd name="csY251" fmla="*/ 2666035 h 3069046"/>
                  <a:gd name="csX252" fmla="*/ 1354198 w 3971410"/>
                  <a:gd name="csY252" fmla="*/ 2660714 h 3069046"/>
                  <a:gd name="csX253" fmla="*/ 1342863 w 3971410"/>
                  <a:gd name="csY253" fmla="*/ 2661854 h 3069046"/>
                  <a:gd name="csX254" fmla="*/ 1317145 w 3971410"/>
                  <a:gd name="csY254" fmla="*/ 2668980 h 3069046"/>
                  <a:gd name="csX255" fmla="*/ 1285808 w 3971410"/>
                  <a:gd name="csY255" fmla="*/ 2676960 h 3069046"/>
                  <a:gd name="csX256" fmla="*/ 1256186 w 3971410"/>
                  <a:gd name="csY256" fmla="*/ 2678765 h 3069046"/>
                  <a:gd name="csX257" fmla="*/ 1168079 w 3971410"/>
                  <a:gd name="csY257" fmla="*/ 2664419 h 3069046"/>
                  <a:gd name="csX258" fmla="*/ 968435 w 3971410"/>
                  <a:gd name="csY258" fmla="*/ 2518111 h 3069046"/>
                  <a:gd name="csX259" fmla="*/ 951195 w 3971410"/>
                  <a:gd name="csY259" fmla="*/ 2395460 h 3069046"/>
                  <a:gd name="csX260" fmla="*/ 999487 w 3971410"/>
                  <a:gd name="csY260" fmla="*/ 2374179 h 3069046"/>
                  <a:gd name="csX261" fmla="*/ 1039111 w 3971410"/>
                  <a:gd name="csY261" fmla="*/ 2381874 h 3069046"/>
                  <a:gd name="csX262" fmla="*/ 1243994 w 3971410"/>
                  <a:gd name="csY262" fmla="*/ 2430897 h 3069046"/>
                  <a:gd name="csX263" fmla="*/ 1399727 w 3971410"/>
                  <a:gd name="csY263" fmla="*/ 2345487 h 3069046"/>
                  <a:gd name="csX264" fmla="*/ 1508407 w 3971410"/>
                  <a:gd name="csY264" fmla="*/ 2232621 h 3069046"/>
                  <a:gd name="csX265" fmla="*/ 1705575 w 3971410"/>
                  <a:gd name="csY265" fmla="*/ 2278413 h 3069046"/>
                  <a:gd name="csX266" fmla="*/ 1985800 w 3971410"/>
                  <a:gd name="csY266" fmla="*/ 2337982 h 3069046"/>
                  <a:gd name="csX267" fmla="*/ 2273456 w 3971410"/>
                  <a:gd name="csY267" fmla="*/ 2277273 h 3069046"/>
                  <a:gd name="csX268" fmla="*/ 2463098 w 3971410"/>
                  <a:gd name="csY268" fmla="*/ 2232621 h 3069046"/>
                  <a:gd name="csX269" fmla="*/ 2571779 w 3971410"/>
                  <a:gd name="csY269" fmla="*/ 2345487 h 3069046"/>
                  <a:gd name="csX270" fmla="*/ 2727512 w 3971410"/>
                  <a:gd name="csY270" fmla="*/ 2430897 h 3069046"/>
                  <a:gd name="csX271" fmla="*/ 2932395 w 3971410"/>
                  <a:gd name="csY271" fmla="*/ 2381874 h 3069046"/>
                  <a:gd name="csX272" fmla="*/ 2972019 w 3971410"/>
                  <a:gd name="csY272" fmla="*/ 2374179 h 3069046"/>
                  <a:gd name="csX273" fmla="*/ 3020311 w 3971410"/>
                  <a:gd name="csY273" fmla="*/ 2395460 h 3069046"/>
                  <a:gd name="csX274" fmla="*/ 3003071 w 3971410"/>
                  <a:gd name="csY274" fmla="*/ 2518111 h 3069046"/>
                  <a:gd name="csX275" fmla="*/ 2803426 w 3971410"/>
                  <a:gd name="csY275" fmla="*/ 2664419 h 3069046"/>
                  <a:gd name="csX276" fmla="*/ 2715320 w 3971410"/>
                  <a:gd name="csY276" fmla="*/ 2678765 h 3069046"/>
                  <a:gd name="csX277" fmla="*/ 2685698 w 3971410"/>
                  <a:gd name="csY277" fmla="*/ 2676960 h 3069046"/>
                  <a:gd name="csX278" fmla="*/ 2654360 w 3971410"/>
                  <a:gd name="csY278" fmla="*/ 2668980 h 3069046"/>
                  <a:gd name="csX279" fmla="*/ 2628643 w 3971410"/>
                  <a:gd name="csY279" fmla="*/ 2661854 h 3069046"/>
                  <a:gd name="csX280" fmla="*/ 2617308 w 3971410"/>
                  <a:gd name="csY280" fmla="*/ 2660714 h 3069046"/>
                  <a:gd name="csX281" fmla="*/ 2599782 w 3971410"/>
                  <a:gd name="csY281" fmla="*/ 2666035 h 3069046"/>
                  <a:gd name="csX282" fmla="*/ 2593400 w 3971410"/>
                  <a:gd name="csY282" fmla="*/ 2683515 h 3069046"/>
                  <a:gd name="csX283" fmla="*/ 2606354 w 3971410"/>
                  <a:gd name="csY283" fmla="*/ 2708502 h 3069046"/>
                  <a:gd name="csX284" fmla="*/ 2803046 w 3971410"/>
                  <a:gd name="csY284" fmla="*/ 2749544 h 3069046"/>
                  <a:gd name="csX285" fmla="*/ 2822476 w 3971410"/>
                  <a:gd name="csY285" fmla="*/ 2749069 h 3069046"/>
                  <a:gd name="csX286" fmla="*/ 3085176 w 3971410"/>
                  <a:gd name="csY286" fmla="*/ 2666320 h 3069046"/>
                  <a:gd name="csX287" fmla="*/ 3126610 w 3971410"/>
                  <a:gd name="csY287" fmla="*/ 2637913 h 3069046"/>
                  <a:gd name="csX288" fmla="*/ 3236052 w 3971410"/>
                  <a:gd name="csY288" fmla="*/ 2584425 h 3069046"/>
                  <a:gd name="csX289" fmla="*/ 3294440 w 3971410"/>
                  <a:gd name="csY289" fmla="*/ 2617107 h 3069046"/>
                  <a:gd name="csX290" fmla="*/ 3313871 w 3971410"/>
                  <a:gd name="csY290" fmla="*/ 2684085 h 3069046"/>
                  <a:gd name="csX291" fmla="*/ 3207191 w 3971410"/>
                  <a:gd name="csY291" fmla="*/ 2817093 h 3069046"/>
                  <a:gd name="csX292" fmla="*/ 3044504 w 3971410"/>
                  <a:gd name="csY292" fmla="*/ 2883121 h 3069046"/>
                  <a:gd name="csX293" fmla="*/ 2917631 w 3971410"/>
                  <a:gd name="csY293" fmla="*/ 2927299 h 3069046"/>
                  <a:gd name="csX294" fmla="*/ 2879341 w 3971410"/>
                  <a:gd name="csY294" fmla="*/ 2966821 h 3069046"/>
                  <a:gd name="csX295" fmla="*/ 2901915 w 3971410"/>
                  <a:gd name="csY295" fmla="*/ 2991427 h 3069046"/>
                  <a:gd name="csX296" fmla="*/ 2985735 w 3971410"/>
                  <a:gd name="csY296" fmla="*/ 3004823 h 3069046"/>
                  <a:gd name="csX297" fmla="*/ 3048409 w 3971410"/>
                  <a:gd name="csY297" fmla="*/ 3001307 h 3069046"/>
                  <a:gd name="csX298" fmla="*/ 3074699 w 3971410"/>
                  <a:gd name="csY298" fmla="*/ 3066196 h 3069046"/>
                  <a:gd name="csX299" fmla="*/ 3088224 w 3971410"/>
                  <a:gd name="csY299" fmla="*/ 3069046 h 3069046"/>
                  <a:gd name="csX300" fmla="*/ 3136230 w 3971410"/>
                  <a:gd name="csY300" fmla="*/ 3025629 h 3069046"/>
                  <a:gd name="csX301" fmla="*/ 3250435 w 3971410"/>
                  <a:gd name="csY301" fmla="*/ 2900982 h 3069046"/>
                  <a:gd name="csX302" fmla="*/ 3261293 w 3971410"/>
                  <a:gd name="csY302" fmla="*/ 2892147 h 3069046"/>
                  <a:gd name="csX303" fmla="*/ 3299584 w 3971410"/>
                  <a:gd name="csY303" fmla="*/ 2861935 h 3069046"/>
                  <a:gd name="csX304" fmla="*/ 3300060 w 3971410"/>
                  <a:gd name="csY304" fmla="*/ 2861555 h 3069046"/>
                  <a:gd name="csX305" fmla="*/ 3406931 w 3971410"/>
                  <a:gd name="csY305" fmla="*/ 2767595 h 3069046"/>
                  <a:gd name="csX306" fmla="*/ 3445316 w 3971410"/>
                  <a:gd name="csY306" fmla="*/ 2718667 h 3069046"/>
                  <a:gd name="csX307" fmla="*/ 3520088 w 3971410"/>
                  <a:gd name="csY307" fmla="*/ 2636393 h 3069046"/>
                  <a:gd name="csX308" fmla="*/ 3588001 w 3971410"/>
                  <a:gd name="csY308" fmla="*/ 2615777 h 3069046"/>
                  <a:gd name="csX309" fmla="*/ 3634007 w 3971410"/>
                  <a:gd name="csY309" fmla="*/ 2619862 h 3069046"/>
                  <a:gd name="csX310" fmla="*/ 3683156 w 3971410"/>
                  <a:gd name="csY310" fmla="*/ 2624137 h 3069046"/>
                  <a:gd name="csX311" fmla="*/ 3709444 w 3971410"/>
                  <a:gd name="csY311" fmla="*/ 2622047 h 3069046"/>
                  <a:gd name="csX312" fmla="*/ 3773452 w 3971410"/>
                  <a:gd name="csY312" fmla="*/ 2577110 h 3069046"/>
                  <a:gd name="csX313" fmla="*/ 3768214 w 3971410"/>
                  <a:gd name="csY313" fmla="*/ 2553168 h 3069046"/>
                  <a:gd name="csX314" fmla="*/ 3718208 w 3971410"/>
                  <a:gd name="csY314" fmla="*/ 2531412 h 3069046"/>
                  <a:gd name="csX315" fmla="*/ 3703349 w 3971410"/>
                  <a:gd name="csY315" fmla="*/ 2530747 h 3069046"/>
                  <a:gd name="csX316" fmla="*/ 3676964 w 3971410"/>
                  <a:gd name="csY316" fmla="*/ 2531507 h 3069046"/>
                  <a:gd name="csX317" fmla="*/ 3645722 w 3971410"/>
                  <a:gd name="csY317" fmla="*/ 2532362 h 3069046"/>
                  <a:gd name="csX318" fmla="*/ 3567141 w 3971410"/>
                  <a:gd name="csY318" fmla="*/ 2497115 h 3069046"/>
                  <a:gd name="csX319" fmla="*/ 3619433 w 3971410"/>
                  <a:gd name="csY319" fmla="*/ 2385674 h 3069046"/>
                  <a:gd name="csX320" fmla="*/ 3654676 w 3971410"/>
                  <a:gd name="csY320" fmla="*/ 2317651 h 3069046"/>
                  <a:gd name="csX321" fmla="*/ 3620005 w 3971410"/>
                  <a:gd name="csY321" fmla="*/ 2297414 h 3069046"/>
                  <a:gd name="csX322" fmla="*/ 3515420 w 3971410"/>
                  <a:gd name="csY322" fmla="*/ 2323161 h 3069046"/>
                  <a:gd name="csX323" fmla="*/ 3497418 w 3971410"/>
                  <a:gd name="csY323" fmla="*/ 2328861 h 3069046"/>
                  <a:gd name="csX324" fmla="*/ 3481988 w 3971410"/>
                  <a:gd name="csY324" fmla="*/ 2331331 h 3069046"/>
                  <a:gd name="csX325" fmla="*/ 3451889 w 3971410"/>
                  <a:gd name="csY325" fmla="*/ 2317936 h 3069046"/>
                  <a:gd name="csX326" fmla="*/ 3444935 w 3971410"/>
                  <a:gd name="csY326" fmla="*/ 2251527 h 3069046"/>
                  <a:gd name="csX327" fmla="*/ 3581809 w 3971410"/>
                  <a:gd name="csY327" fmla="*/ 2087833 h 3069046"/>
                  <a:gd name="csX328" fmla="*/ 3601717 w 3971410"/>
                  <a:gd name="csY328" fmla="*/ 2069877 h 3069046"/>
                  <a:gd name="csX329" fmla="*/ 3758022 w 3971410"/>
                  <a:gd name="csY329" fmla="*/ 1952451 h 3069046"/>
                  <a:gd name="csX330" fmla="*/ 3927662 w 3971410"/>
                  <a:gd name="csY330" fmla="*/ 1815453 h 3069046"/>
                  <a:gd name="csX331" fmla="*/ 3970239 w 3971410"/>
                  <a:gd name="csY331" fmla="*/ 1715413 h 30690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Lst>
                <a:rect l="l" t="t" r="r" b="b"/>
                <a:pathLst>
                  <a:path w="3971410" h="3069046">
                    <a:moveTo>
                      <a:pt x="3970906" y="1715318"/>
                    </a:moveTo>
                    <a:cubicBezTo>
                      <a:pt x="3968620" y="1706102"/>
                      <a:pt x="3963000" y="1699547"/>
                      <a:pt x="3954618" y="1696222"/>
                    </a:cubicBezTo>
                    <a:cubicBezTo>
                      <a:pt x="3951189" y="1694797"/>
                      <a:pt x="3947379" y="1694132"/>
                      <a:pt x="3943379" y="1694132"/>
                    </a:cubicBezTo>
                    <a:cubicBezTo>
                      <a:pt x="3910327" y="1694132"/>
                      <a:pt x="3864035" y="1743439"/>
                      <a:pt x="3823268" y="1789612"/>
                    </a:cubicBezTo>
                    <a:cubicBezTo>
                      <a:pt x="3814124" y="1799968"/>
                      <a:pt x="3806314" y="1808803"/>
                      <a:pt x="3800218" y="1814978"/>
                    </a:cubicBezTo>
                    <a:cubicBezTo>
                      <a:pt x="3749926" y="1865521"/>
                      <a:pt x="3698300" y="1900388"/>
                      <a:pt x="3632864" y="1928034"/>
                    </a:cubicBezTo>
                    <a:cubicBezTo>
                      <a:pt x="3621529" y="1932785"/>
                      <a:pt x="3610099" y="1937440"/>
                      <a:pt x="3598574" y="1942095"/>
                    </a:cubicBezTo>
                    <a:cubicBezTo>
                      <a:pt x="3545805" y="1963376"/>
                      <a:pt x="3491322" y="1985417"/>
                      <a:pt x="3448364" y="2024275"/>
                    </a:cubicBezTo>
                    <a:cubicBezTo>
                      <a:pt x="3403121" y="2065127"/>
                      <a:pt x="3374069" y="2107404"/>
                      <a:pt x="3340351" y="2156427"/>
                    </a:cubicBezTo>
                    <a:lnTo>
                      <a:pt x="3339493" y="2157662"/>
                    </a:lnTo>
                    <a:cubicBezTo>
                      <a:pt x="3335874" y="2162887"/>
                      <a:pt x="3332255" y="2168113"/>
                      <a:pt x="3328635" y="2173433"/>
                    </a:cubicBezTo>
                    <a:cubicBezTo>
                      <a:pt x="3294917" y="2222170"/>
                      <a:pt x="3252530" y="2247822"/>
                      <a:pt x="3205953" y="2247822"/>
                    </a:cubicBezTo>
                    <a:cubicBezTo>
                      <a:pt x="3201572" y="2247822"/>
                      <a:pt x="3197095" y="2247632"/>
                      <a:pt x="3192618" y="2247157"/>
                    </a:cubicBezTo>
                    <a:cubicBezTo>
                      <a:pt x="3137373" y="2241551"/>
                      <a:pt x="3090224" y="2203929"/>
                      <a:pt x="3075270" y="2153387"/>
                    </a:cubicBezTo>
                    <a:cubicBezTo>
                      <a:pt x="3057744" y="2094103"/>
                      <a:pt x="3076699" y="2035105"/>
                      <a:pt x="3095082" y="1978102"/>
                    </a:cubicBezTo>
                    <a:cubicBezTo>
                      <a:pt x="3115180" y="1915589"/>
                      <a:pt x="3134230" y="1856496"/>
                      <a:pt x="3113560" y="1792842"/>
                    </a:cubicBezTo>
                    <a:cubicBezTo>
                      <a:pt x="3096130" y="1739164"/>
                      <a:pt x="3062126" y="1689381"/>
                      <a:pt x="3029264" y="1641214"/>
                    </a:cubicBezTo>
                    <a:cubicBezTo>
                      <a:pt x="3018406" y="1625348"/>
                      <a:pt x="3007261" y="1609007"/>
                      <a:pt x="2997070" y="1592951"/>
                    </a:cubicBezTo>
                    <a:cubicBezTo>
                      <a:pt x="2983735" y="1571955"/>
                      <a:pt x="2969066" y="1551149"/>
                      <a:pt x="2953541" y="1529108"/>
                    </a:cubicBezTo>
                    <a:cubicBezTo>
                      <a:pt x="2921536" y="1483790"/>
                      <a:pt x="2888580" y="1436953"/>
                      <a:pt x="2868197" y="1388975"/>
                    </a:cubicBezTo>
                    <a:cubicBezTo>
                      <a:pt x="2862482" y="1375390"/>
                      <a:pt x="2862196" y="1363039"/>
                      <a:pt x="2867625" y="1354868"/>
                    </a:cubicBezTo>
                    <a:cubicBezTo>
                      <a:pt x="2871721" y="1348598"/>
                      <a:pt x="2878865" y="1345463"/>
                      <a:pt x="2888675" y="1345463"/>
                    </a:cubicBezTo>
                    <a:cubicBezTo>
                      <a:pt x="2934491" y="1345463"/>
                      <a:pt x="2964685" y="1416622"/>
                      <a:pt x="2988974" y="1473815"/>
                    </a:cubicBezTo>
                    <a:cubicBezTo>
                      <a:pt x="3011738" y="1527398"/>
                      <a:pt x="3024311" y="1552669"/>
                      <a:pt x="3040980" y="1552669"/>
                    </a:cubicBezTo>
                    <a:cubicBezTo>
                      <a:pt x="3057649" y="1552669"/>
                      <a:pt x="3070508" y="1528063"/>
                      <a:pt x="3084605" y="1499466"/>
                    </a:cubicBezTo>
                    <a:cubicBezTo>
                      <a:pt x="3104607" y="1458899"/>
                      <a:pt x="3127372" y="1412917"/>
                      <a:pt x="3170996" y="1412917"/>
                    </a:cubicBezTo>
                    <a:cubicBezTo>
                      <a:pt x="3226241" y="1412917"/>
                      <a:pt x="3284439" y="1449874"/>
                      <a:pt x="3335874" y="1482460"/>
                    </a:cubicBezTo>
                    <a:cubicBezTo>
                      <a:pt x="3352638" y="1493101"/>
                      <a:pt x="3368450" y="1503171"/>
                      <a:pt x="3383499" y="1511437"/>
                    </a:cubicBezTo>
                    <a:cubicBezTo>
                      <a:pt x="3392452" y="1516377"/>
                      <a:pt x="3402549" y="1521317"/>
                      <a:pt x="3412360" y="1526068"/>
                    </a:cubicBezTo>
                    <a:cubicBezTo>
                      <a:pt x="3437887" y="1538513"/>
                      <a:pt x="3466748" y="1552574"/>
                      <a:pt x="3484655" y="1571670"/>
                    </a:cubicBezTo>
                    <a:cubicBezTo>
                      <a:pt x="3498085" y="1586111"/>
                      <a:pt x="3501228" y="1603307"/>
                      <a:pt x="3504562" y="1621643"/>
                    </a:cubicBezTo>
                    <a:cubicBezTo>
                      <a:pt x="3506086" y="1630003"/>
                      <a:pt x="3507610" y="1638744"/>
                      <a:pt x="3510277" y="1647294"/>
                    </a:cubicBezTo>
                    <a:cubicBezTo>
                      <a:pt x="3520468" y="1680356"/>
                      <a:pt x="3545043" y="1709618"/>
                      <a:pt x="3574285" y="1723583"/>
                    </a:cubicBezTo>
                    <a:cubicBezTo>
                      <a:pt x="3586667" y="1729474"/>
                      <a:pt x="3599431" y="1732419"/>
                      <a:pt x="3612290" y="1732419"/>
                    </a:cubicBezTo>
                    <a:cubicBezTo>
                      <a:pt x="3622862" y="1732419"/>
                      <a:pt x="3633435" y="1730329"/>
                      <a:pt x="3643532" y="1726339"/>
                    </a:cubicBezTo>
                    <a:cubicBezTo>
                      <a:pt x="3671249" y="1715318"/>
                      <a:pt x="3692490" y="1690426"/>
                      <a:pt x="3697634" y="1663065"/>
                    </a:cubicBezTo>
                    <a:cubicBezTo>
                      <a:pt x="3702015" y="1639409"/>
                      <a:pt x="3692681" y="1622213"/>
                      <a:pt x="3682679" y="1603877"/>
                    </a:cubicBezTo>
                    <a:cubicBezTo>
                      <a:pt x="3679536" y="1598082"/>
                      <a:pt x="3676298" y="1592096"/>
                      <a:pt x="3673440" y="1585921"/>
                    </a:cubicBezTo>
                    <a:cubicBezTo>
                      <a:pt x="3660772" y="1557989"/>
                      <a:pt x="3670011" y="1532053"/>
                      <a:pt x="3679822" y="1504692"/>
                    </a:cubicBezTo>
                    <a:cubicBezTo>
                      <a:pt x="3689061" y="1478850"/>
                      <a:pt x="3698586" y="1452059"/>
                      <a:pt x="3686108" y="1425077"/>
                    </a:cubicBezTo>
                    <a:cubicBezTo>
                      <a:pt x="3680012" y="1411966"/>
                      <a:pt x="3669154" y="1402751"/>
                      <a:pt x="3658772" y="1393821"/>
                    </a:cubicBezTo>
                    <a:cubicBezTo>
                      <a:pt x="3644770" y="1381945"/>
                      <a:pt x="3631625" y="1370734"/>
                      <a:pt x="3629625" y="1351258"/>
                    </a:cubicBezTo>
                    <a:cubicBezTo>
                      <a:pt x="3626386" y="1319526"/>
                      <a:pt x="3656009" y="1295585"/>
                      <a:pt x="3668868" y="1286655"/>
                    </a:cubicBezTo>
                    <a:cubicBezTo>
                      <a:pt x="3688585" y="1273069"/>
                      <a:pt x="3717446" y="1268224"/>
                      <a:pt x="3745354" y="1263568"/>
                    </a:cubicBezTo>
                    <a:cubicBezTo>
                      <a:pt x="3787550" y="1256443"/>
                      <a:pt x="3827459" y="1249793"/>
                      <a:pt x="3827459" y="1212931"/>
                    </a:cubicBezTo>
                    <a:cubicBezTo>
                      <a:pt x="3827459" y="1184524"/>
                      <a:pt x="3781263" y="1168088"/>
                      <a:pt x="3727828" y="1148897"/>
                    </a:cubicBezTo>
                    <a:cubicBezTo>
                      <a:pt x="3654390" y="1122581"/>
                      <a:pt x="3562950" y="1089899"/>
                      <a:pt x="3562950" y="1014940"/>
                    </a:cubicBezTo>
                    <a:cubicBezTo>
                      <a:pt x="3562950" y="907299"/>
                      <a:pt x="3640674" y="883548"/>
                      <a:pt x="3709349" y="862552"/>
                    </a:cubicBezTo>
                    <a:cubicBezTo>
                      <a:pt x="3755641" y="848396"/>
                      <a:pt x="3795646" y="836235"/>
                      <a:pt x="3795646" y="798613"/>
                    </a:cubicBezTo>
                    <a:cubicBezTo>
                      <a:pt x="3795646" y="768877"/>
                      <a:pt x="3778786" y="763271"/>
                      <a:pt x="3760880" y="757381"/>
                    </a:cubicBezTo>
                    <a:cubicBezTo>
                      <a:pt x="3745354" y="752251"/>
                      <a:pt x="3729257" y="746930"/>
                      <a:pt x="3719636" y="725934"/>
                    </a:cubicBezTo>
                    <a:cubicBezTo>
                      <a:pt x="3715541" y="716909"/>
                      <a:pt x="3715731" y="702468"/>
                      <a:pt x="3716112" y="687267"/>
                    </a:cubicBezTo>
                    <a:cubicBezTo>
                      <a:pt x="3716493" y="666176"/>
                      <a:pt x="3716969" y="644420"/>
                      <a:pt x="3705730" y="633019"/>
                    </a:cubicBezTo>
                    <a:cubicBezTo>
                      <a:pt x="3700682" y="627889"/>
                      <a:pt x="3693728" y="625324"/>
                      <a:pt x="3684870" y="625324"/>
                    </a:cubicBezTo>
                    <a:cubicBezTo>
                      <a:pt x="3653342" y="625324"/>
                      <a:pt x="3624291" y="665321"/>
                      <a:pt x="3593525" y="707693"/>
                    </a:cubicBezTo>
                    <a:cubicBezTo>
                      <a:pt x="3571427" y="738095"/>
                      <a:pt x="3548663" y="769542"/>
                      <a:pt x="3525517" y="783697"/>
                    </a:cubicBezTo>
                    <a:cubicBezTo>
                      <a:pt x="3477606" y="813149"/>
                      <a:pt x="3416741" y="817234"/>
                      <a:pt x="3363497" y="817424"/>
                    </a:cubicBezTo>
                    <a:cubicBezTo>
                      <a:pt x="3357019" y="817424"/>
                      <a:pt x="3350352" y="817424"/>
                      <a:pt x="3343494" y="817424"/>
                    </a:cubicBezTo>
                    <a:cubicBezTo>
                      <a:pt x="3241100" y="817424"/>
                      <a:pt x="3126038" y="810964"/>
                      <a:pt x="3057744" y="733250"/>
                    </a:cubicBezTo>
                    <a:cubicBezTo>
                      <a:pt x="2995069" y="662091"/>
                      <a:pt x="3022121" y="588842"/>
                      <a:pt x="3050696" y="511223"/>
                    </a:cubicBezTo>
                    <a:cubicBezTo>
                      <a:pt x="3060887" y="483671"/>
                      <a:pt x="3071365" y="455170"/>
                      <a:pt x="3077270" y="427143"/>
                    </a:cubicBezTo>
                    <a:cubicBezTo>
                      <a:pt x="3083081" y="399402"/>
                      <a:pt x="3076889" y="360450"/>
                      <a:pt x="3056696" y="345914"/>
                    </a:cubicBezTo>
                    <a:cubicBezTo>
                      <a:pt x="3051076" y="341828"/>
                      <a:pt x="3044504" y="339738"/>
                      <a:pt x="3037360" y="339738"/>
                    </a:cubicBezTo>
                    <a:cubicBezTo>
                      <a:pt x="3028979" y="339738"/>
                      <a:pt x="3019644" y="342684"/>
                      <a:pt x="3009643" y="348479"/>
                    </a:cubicBezTo>
                    <a:cubicBezTo>
                      <a:pt x="2966018" y="373845"/>
                      <a:pt x="2942110" y="448234"/>
                      <a:pt x="2927728" y="492697"/>
                    </a:cubicBezTo>
                    <a:lnTo>
                      <a:pt x="2926585" y="496212"/>
                    </a:lnTo>
                    <a:cubicBezTo>
                      <a:pt x="2922299" y="509418"/>
                      <a:pt x="2918489" y="528039"/>
                      <a:pt x="2914107" y="549700"/>
                    </a:cubicBezTo>
                    <a:cubicBezTo>
                      <a:pt x="2900677" y="615158"/>
                      <a:pt x="2882293" y="704748"/>
                      <a:pt x="2833811" y="731255"/>
                    </a:cubicBezTo>
                    <a:cubicBezTo>
                      <a:pt x="2824572" y="736290"/>
                      <a:pt x="2814380" y="738855"/>
                      <a:pt x="2803522" y="738855"/>
                    </a:cubicBezTo>
                    <a:cubicBezTo>
                      <a:pt x="2793425" y="738855"/>
                      <a:pt x="2782376" y="736670"/>
                      <a:pt x="2770946" y="732205"/>
                    </a:cubicBezTo>
                    <a:cubicBezTo>
                      <a:pt x="2727417" y="715484"/>
                      <a:pt x="2716082" y="653825"/>
                      <a:pt x="2707796" y="608888"/>
                    </a:cubicBezTo>
                    <a:cubicBezTo>
                      <a:pt x="2706462" y="601763"/>
                      <a:pt x="2705224" y="594922"/>
                      <a:pt x="2703890" y="588747"/>
                    </a:cubicBezTo>
                    <a:cubicBezTo>
                      <a:pt x="2693794" y="540674"/>
                      <a:pt x="2684174" y="483861"/>
                      <a:pt x="2689317" y="426668"/>
                    </a:cubicBezTo>
                    <a:cubicBezTo>
                      <a:pt x="2694365" y="370140"/>
                      <a:pt x="2715606" y="320357"/>
                      <a:pt x="2752373" y="278745"/>
                    </a:cubicBezTo>
                    <a:cubicBezTo>
                      <a:pt x="2759516" y="270670"/>
                      <a:pt x="2770280" y="261454"/>
                      <a:pt x="2782757" y="250719"/>
                    </a:cubicBezTo>
                    <a:cubicBezTo>
                      <a:pt x="2819809" y="218892"/>
                      <a:pt x="2870483" y="175285"/>
                      <a:pt x="2870483" y="121987"/>
                    </a:cubicBezTo>
                    <a:cubicBezTo>
                      <a:pt x="2870483" y="105836"/>
                      <a:pt x="2862386" y="53203"/>
                      <a:pt x="2757611" y="53203"/>
                    </a:cubicBezTo>
                    <a:cubicBezTo>
                      <a:pt x="2728084" y="53203"/>
                      <a:pt x="2691222" y="40757"/>
                      <a:pt x="2652265" y="27551"/>
                    </a:cubicBezTo>
                    <a:cubicBezTo>
                      <a:pt x="2612260" y="14061"/>
                      <a:pt x="2570826" y="0"/>
                      <a:pt x="2536536" y="0"/>
                    </a:cubicBezTo>
                    <a:cubicBezTo>
                      <a:pt x="2489673" y="0"/>
                      <a:pt x="2456145" y="13301"/>
                      <a:pt x="2423665" y="26126"/>
                    </a:cubicBezTo>
                    <a:cubicBezTo>
                      <a:pt x="2396233" y="36957"/>
                      <a:pt x="2370420" y="47218"/>
                      <a:pt x="2339845" y="47218"/>
                    </a:cubicBezTo>
                    <a:cubicBezTo>
                      <a:pt x="2309269" y="47218"/>
                      <a:pt x="2288696" y="35627"/>
                      <a:pt x="2266407" y="23371"/>
                    </a:cubicBezTo>
                    <a:cubicBezTo>
                      <a:pt x="2246690" y="12541"/>
                      <a:pt x="2226307" y="1330"/>
                      <a:pt x="2200780" y="1330"/>
                    </a:cubicBezTo>
                    <a:cubicBezTo>
                      <a:pt x="2155346" y="1330"/>
                      <a:pt x="2149916" y="79329"/>
                      <a:pt x="2148202" y="104981"/>
                    </a:cubicBezTo>
                    <a:cubicBezTo>
                      <a:pt x="2144963" y="152008"/>
                      <a:pt x="2144011" y="200176"/>
                      <a:pt x="2143154" y="246728"/>
                    </a:cubicBezTo>
                    <a:cubicBezTo>
                      <a:pt x="2142677" y="269910"/>
                      <a:pt x="2142296" y="293756"/>
                      <a:pt x="2141534" y="317507"/>
                    </a:cubicBezTo>
                    <a:cubicBezTo>
                      <a:pt x="2141058" y="333563"/>
                      <a:pt x="2140296" y="349999"/>
                      <a:pt x="2139534" y="365865"/>
                    </a:cubicBezTo>
                    <a:lnTo>
                      <a:pt x="2139534" y="366530"/>
                    </a:lnTo>
                    <a:cubicBezTo>
                      <a:pt x="2137439" y="411562"/>
                      <a:pt x="2135248" y="458020"/>
                      <a:pt x="2138391" y="503432"/>
                    </a:cubicBezTo>
                    <a:cubicBezTo>
                      <a:pt x="2147059" y="629124"/>
                      <a:pt x="2244595" y="687457"/>
                      <a:pt x="2338988" y="743985"/>
                    </a:cubicBezTo>
                    <a:cubicBezTo>
                      <a:pt x="2392042" y="775717"/>
                      <a:pt x="2432237" y="866922"/>
                      <a:pt x="2417093" y="921360"/>
                    </a:cubicBezTo>
                    <a:cubicBezTo>
                      <a:pt x="2410234" y="946061"/>
                      <a:pt x="2392899" y="959172"/>
                      <a:pt x="2366896" y="959172"/>
                    </a:cubicBezTo>
                    <a:cubicBezTo>
                      <a:pt x="2315842" y="959172"/>
                      <a:pt x="2298983" y="921170"/>
                      <a:pt x="2282600" y="884498"/>
                    </a:cubicBezTo>
                    <a:cubicBezTo>
                      <a:pt x="2268122" y="851911"/>
                      <a:pt x="2253167" y="818279"/>
                      <a:pt x="2213543" y="818279"/>
                    </a:cubicBezTo>
                    <a:cubicBezTo>
                      <a:pt x="2204876" y="818279"/>
                      <a:pt x="2199160" y="820369"/>
                      <a:pt x="2196208" y="824740"/>
                    </a:cubicBezTo>
                    <a:cubicBezTo>
                      <a:pt x="2190588" y="832910"/>
                      <a:pt x="2194969" y="845736"/>
                      <a:pt x="2204114" y="869677"/>
                    </a:cubicBezTo>
                    <a:cubicBezTo>
                      <a:pt x="2212972" y="893048"/>
                      <a:pt x="2224973" y="924970"/>
                      <a:pt x="2224973" y="959932"/>
                    </a:cubicBezTo>
                    <a:cubicBezTo>
                      <a:pt x="2224973" y="986153"/>
                      <a:pt x="2212115" y="999454"/>
                      <a:pt x="2199637" y="1012280"/>
                    </a:cubicBezTo>
                    <a:cubicBezTo>
                      <a:pt x="2187635" y="1024631"/>
                      <a:pt x="2175253" y="1037456"/>
                      <a:pt x="2175253" y="1061017"/>
                    </a:cubicBezTo>
                    <a:cubicBezTo>
                      <a:pt x="2175253" y="1086574"/>
                      <a:pt x="2199256" y="1100825"/>
                      <a:pt x="2222497" y="1114600"/>
                    </a:cubicBezTo>
                    <a:cubicBezTo>
                      <a:pt x="2245738" y="1128376"/>
                      <a:pt x="2269646" y="1142532"/>
                      <a:pt x="2269646" y="1167898"/>
                    </a:cubicBezTo>
                    <a:cubicBezTo>
                      <a:pt x="2269646" y="1220151"/>
                      <a:pt x="2153059" y="1257203"/>
                      <a:pt x="1986086" y="1258153"/>
                    </a:cubicBezTo>
                    <a:cubicBezTo>
                      <a:pt x="1819208" y="1257203"/>
                      <a:pt x="1702622" y="1220056"/>
                      <a:pt x="1702622" y="1167898"/>
                    </a:cubicBezTo>
                    <a:cubicBezTo>
                      <a:pt x="1702622" y="1142627"/>
                      <a:pt x="1726625" y="1128376"/>
                      <a:pt x="1749771" y="1114600"/>
                    </a:cubicBezTo>
                    <a:cubicBezTo>
                      <a:pt x="1773012" y="1100825"/>
                      <a:pt x="1797015" y="1086574"/>
                      <a:pt x="1797015" y="1061017"/>
                    </a:cubicBezTo>
                    <a:cubicBezTo>
                      <a:pt x="1797015" y="1037456"/>
                      <a:pt x="1784632" y="1024725"/>
                      <a:pt x="1772631" y="1012280"/>
                    </a:cubicBezTo>
                    <a:cubicBezTo>
                      <a:pt x="1760153" y="999454"/>
                      <a:pt x="1747294" y="986153"/>
                      <a:pt x="1747294" y="959932"/>
                    </a:cubicBezTo>
                    <a:cubicBezTo>
                      <a:pt x="1747294" y="924875"/>
                      <a:pt x="1759391" y="892953"/>
                      <a:pt x="1768154" y="869677"/>
                    </a:cubicBezTo>
                    <a:cubicBezTo>
                      <a:pt x="1777203" y="845736"/>
                      <a:pt x="1781680" y="832815"/>
                      <a:pt x="1775965" y="824740"/>
                    </a:cubicBezTo>
                    <a:cubicBezTo>
                      <a:pt x="1773012" y="820464"/>
                      <a:pt x="1767297" y="818279"/>
                      <a:pt x="1758629" y="818279"/>
                    </a:cubicBezTo>
                    <a:cubicBezTo>
                      <a:pt x="1719005" y="818279"/>
                      <a:pt x="1704051" y="851911"/>
                      <a:pt x="1689573" y="884498"/>
                    </a:cubicBezTo>
                    <a:cubicBezTo>
                      <a:pt x="1673190" y="921265"/>
                      <a:pt x="1656331" y="959172"/>
                      <a:pt x="1605277" y="959172"/>
                    </a:cubicBezTo>
                    <a:cubicBezTo>
                      <a:pt x="1579369" y="959172"/>
                      <a:pt x="1561938" y="946061"/>
                      <a:pt x="1555080" y="921360"/>
                    </a:cubicBezTo>
                    <a:cubicBezTo>
                      <a:pt x="1539935" y="866922"/>
                      <a:pt x="1580131" y="775717"/>
                      <a:pt x="1633185" y="743985"/>
                    </a:cubicBezTo>
                    <a:cubicBezTo>
                      <a:pt x="1727578" y="687552"/>
                      <a:pt x="1825114" y="629124"/>
                      <a:pt x="1833782" y="503432"/>
                    </a:cubicBezTo>
                    <a:cubicBezTo>
                      <a:pt x="1836925" y="458115"/>
                      <a:pt x="1834734" y="411562"/>
                      <a:pt x="1832639" y="366530"/>
                    </a:cubicBezTo>
                    <a:lnTo>
                      <a:pt x="1832639" y="365865"/>
                    </a:lnTo>
                    <a:cubicBezTo>
                      <a:pt x="1831876" y="349999"/>
                      <a:pt x="1831115" y="333563"/>
                      <a:pt x="1830543" y="317507"/>
                    </a:cubicBezTo>
                    <a:cubicBezTo>
                      <a:pt x="1829781" y="293756"/>
                      <a:pt x="1829305" y="269910"/>
                      <a:pt x="1828924" y="246823"/>
                    </a:cubicBezTo>
                    <a:cubicBezTo>
                      <a:pt x="1828066" y="200176"/>
                      <a:pt x="1827114" y="152103"/>
                      <a:pt x="1823875" y="105076"/>
                    </a:cubicBezTo>
                    <a:cubicBezTo>
                      <a:pt x="1816732" y="1425"/>
                      <a:pt x="1782537" y="1425"/>
                      <a:pt x="1771298" y="1425"/>
                    </a:cubicBezTo>
                    <a:cubicBezTo>
                      <a:pt x="1745771" y="1425"/>
                      <a:pt x="1725387" y="12636"/>
                      <a:pt x="1705670" y="23466"/>
                    </a:cubicBezTo>
                    <a:cubicBezTo>
                      <a:pt x="1683382" y="35722"/>
                      <a:pt x="1662332" y="47313"/>
                      <a:pt x="1632232" y="47313"/>
                    </a:cubicBezTo>
                    <a:cubicBezTo>
                      <a:pt x="1602133" y="47313"/>
                      <a:pt x="1575844" y="37052"/>
                      <a:pt x="1548413" y="26221"/>
                    </a:cubicBezTo>
                    <a:cubicBezTo>
                      <a:pt x="1515932" y="13396"/>
                      <a:pt x="1482404" y="95"/>
                      <a:pt x="1435541" y="95"/>
                    </a:cubicBezTo>
                    <a:cubicBezTo>
                      <a:pt x="1401251" y="95"/>
                      <a:pt x="1359913" y="14061"/>
                      <a:pt x="1319812" y="27646"/>
                    </a:cubicBezTo>
                    <a:cubicBezTo>
                      <a:pt x="1280855" y="40852"/>
                      <a:pt x="1243994" y="53298"/>
                      <a:pt x="1214466" y="53298"/>
                    </a:cubicBezTo>
                    <a:cubicBezTo>
                      <a:pt x="1187987" y="53298"/>
                      <a:pt x="1101595" y="58238"/>
                      <a:pt x="1101595" y="122082"/>
                    </a:cubicBezTo>
                    <a:cubicBezTo>
                      <a:pt x="1101595" y="175475"/>
                      <a:pt x="1152363" y="218987"/>
                      <a:pt x="1189320" y="250814"/>
                    </a:cubicBezTo>
                    <a:cubicBezTo>
                      <a:pt x="1201798" y="261549"/>
                      <a:pt x="1212561" y="270765"/>
                      <a:pt x="1219705" y="278840"/>
                    </a:cubicBezTo>
                    <a:cubicBezTo>
                      <a:pt x="1256471" y="320452"/>
                      <a:pt x="1277712" y="370235"/>
                      <a:pt x="1282760" y="426763"/>
                    </a:cubicBezTo>
                    <a:cubicBezTo>
                      <a:pt x="1287904" y="483956"/>
                      <a:pt x="1278283" y="540769"/>
                      <a:pt x="1268187" y="588842"/>
                    </a:cubicBezTo>
                    <a:cubicBezTo>
                      <a:pt x="1266853" y="595017"/>
                      <a:pt x="1265615" y="601763"/>
                      <a:pt x="1264282" y="608983"/>
                    </a:cubicBezTo>
                    <a:cubicBezTo>
                      <a:pt x="1255995" y="654015"/>
                      <a:pt x="1244660" y="715674"/>
                      <a:pt x="1201131" y="732300"/>
                    </a:cubicBezTo>
                    <a:cubicBezTo>
                      <a:pt x="1189606" y="736670"/>
                      <a:pt x="1178652" y="738950"/>
                      <a:pt x="1168556" y="738950"/>
                    </a:cubicBezTo>
                    <a:cubicBezTo>
                      <a:pt x="1157697" y="738950"/>
                      <a:pt x="1147505" y="736385"/>
                      <a:pt x="1138266" y="731350"/>
                    </a:cubicBezTo>
                    <a:cubicBezTo>
                      <a:pt x="1089784" y="704843"/>
                      <a:pt x="1071400" y="615253"/>
                      <a:pt x="1057970" y="549795"/>
                    </a:cubicBezTo>
                    <a:cubicBezTo>
                      <a:pt x="1053494" y="528134"/>
                      <a:pt x="1049683" y="509513"/>
                      <a:pt x="1045492" y="496307"/>
                    </a:cubicBezTo>
                    <a:lnTo>
                      <a:pt x="1044349" y="492792"/>
                    </a:lnTo>
                    <a:cubicBezTo>
                      <a:pt x="1030062" y="448329"/>
                      <a:pt x="1006059" y="374035"/>
                      <a:pt x="962434" y="348574"/>
                    </a:cubicBezTo>
                    <a:cubicBezTo>
                      <a:pt x="952528" y="342779"/>
                      <a:pt x="943194" y="339833"/>
                      <a:pt x="934717" y="339833"/>
                    </a:cubicBezTo>
                    <a:cubicBezTo>
                      <a:pt x="927573" y="339833"/>
                      <a:pt x="921001" y="341923"/>
                      <a:pt x="915381" y="346009"/>
                    </a:cubicBezTo>
                    <a:cubicBezTo>
                      <a:pt x="895188" y="360544"/>
                      <a:pt x="888997" y="399497"/>
                      <a:pt x="894807" y="427238"/>
                    </a:cubicBezTo>
                    <a:cubicBezTo>
                      <a:pt x="900712" y="455265"/>
                      <a:pt x="911190" y="483766"/>
                      <a:pt x="921382" y="511318"/>
                    </a:cubicBezTo>
                    <a:cubicBezTo>
                      <a:pt x="949957" y="588937"/>
                      <a:pt x="977008" y="662186"/>
                      <a:pt x="914333" y="733345"/>
                    </a:cubicBezTo>
                    <a:cubicBezTo>
                      <a:pt x="845944" y="811059"/>
                      <a:pt x="730977" y="817519"/>
                      <a:pt x="628583" y="817519"/>
                    </a:cubicBezTo>
                    <a:cubicBezTo>
                      <a:pt x="621820" y="817519"/>
                      <a:pt x="615153" y="817519"/>
                      <a:pt x="608581" y="817519"/>
                    </a:cubicBezTo>
                    <a:cubicBezTo>
                      <a:pt x="555336" y="817329"/>
                      <a:pt x="494471" y="813149"/>
                      <a:pt x="446560" y="783792"/>
                    </a:cubicBezTo>
                    <a:cubicBezTo>
                      <a:pt x="423510" y="769637"/>
                      <a:pt x="400650" y="738190"/>
                      <a:pt x="378647" y="707788"/>
                    </a:cubicBezTo>
                    <a:cubicBezTo>
                      <a:pt x="347881" y="665321"/>
                      <a:pt x="318735" y="625324"/>
                      <a:pt x="287207" y="625324"/>
                    </a:cubicBezTo>
                    <a:cubicBezTo>
                      <a:pt x="278349" y="625324"/>
                      <a:pt x="271396" y="627889"/>
                      <a:pt x="266348" y="633019"/>
                    </a:cubicBezTo>
                    <a:cubicBezTo>
                      <a:pt x="255108" y="644420"/>
                      <a:pt x="255584" y="666176"/>
                      <a:pt x="255965" y="687172"/>
                    </a:cubicBezTo>
                    <a:cubicBezTo>
                      <a:pt x="256251" y="702468"/>
                      <a:pt x="256537" y="716909"/>
                      <a:pt x="252346" y="725934"/>
                    </a:cubicBezTo>
                    <a:cubicBezTo>
                      <a:pt x="242630" y="747025"/>
                      <a:pt x="226628" y="752251"/>
                      <a:pt x="211102" y="757381"/>
                    </a:cubicBezTo>
                    <a:cubicBezTo>
                      <a:pt x="193195" y="763271"/>
                      <a:pt x="176336" y="768877"/>
                      <a:pt x="176336" y="798613"/>
                    </a:cubicBezTo>
                    <a:cubicBezTo>
                      <a:pt x="176336" y="836235"/>
                      <a:pt x="216341" y="848396"/>
                      <a:pt x="262633" y="862552"/>
                    </a:cubicBezTo>
                    <a:cubicBezTo>
                      <a:pt x="331213" y="883548"/>
                      <a:pt x="409032" y="907299"/>
                      <a:pt x="409032" y="1014940"/>
                    </a:cubicBezTo>
                    <a:cubicBezTo>
                      <a:pt x="409032" y="1089899"/>
                      <a:pt x="317592" y="1122676"/>
                      <a:pt x="244154" y="1148897"/>
                    </a:cubicBezTo>
                    <a:cubicBezTo>
                      <a:pt x="190719" y="1167993"/>
                      <a:pt x="144523" y="1184524"/>
                      <a:pt x="144523" y="1212931"/>
                    </a:cubicBezTo>
                    <a:cubicBezTo>
                      <a:pt x="144523" y="1249793"/>
                      <a:pt x="184432" y="1256538"/>
                      <a:pt x="226628" y="1263568"/>
                    </a:cubicBezTo>
                    <a:cubicBezTo>
                      <a:pt x="254536" y="1268224"/>
                      <a:pt x="283302" y="1273069"/>
                      <a:pt x="303114" y="1286655"/>
                    </a:cubicBezTo>
                    <a:cubicBezTo>
                      <a:pt x="315973" y="1295490"/>
                      <a:pt x="345595" y="1319526"/>
                      <a:pt x="342357" y="1351258"/>
                    </a:cubicBezTo>
                    <a:cubicBezTo>
                      <a:pt x="340357" y="1370734"/>
                      <a:pt x="327212" y="1381945"/>
                      <a:pt x="313306" y="1393725"/>
                    </a:cubicBezTo>
                    <a:cubicBezTo>
                      <a:pt x="302828" y="1402656"/>
                      <a:pt x="291970" y="1411871"/>
                      <a:pt x="285874" y="1424982"/>
                    </a:cubicBezTo>
                    <a:cubicBezTo>
                      <a:pt x="273301" y="1451964"/>
                      <a:pt x="282921" y="1478755"/>
                      <a:pt x="292160" y="1504596"/>
                    </a:cubicBezTo>
                    <a:cubicBezTo>
                      <a:pt x="301971" y="1531958"/>
                      <a:pt x="311210" y="1557799"/>
                      <a:pt x="298542" y="1585826"/>
                    </a:cubicBezTo>
                    <a:cubicBezTo>
                      <a:pt x="295780" y="1592001"/>
                      <a:pt x="292541" y="1597987"/>
                      <a:pt x="289398" y="1603687"/>
                    </a:cubicBezTo>
                    <a:cubicBezTo>
                      <a:pt x="279397" y="1622023"/>
                      <a:pt x="269967" y="1639314"/>
                      <a:pt x="274444" y="1662970"/>
                    </a:cubicBezTo>
                    <a:cubicBezTo>
                      <a:pt x="279587" y="1690332"/>
                      <a:pt x="300828" y="1715128"/>
                      <a:pt x="328546" y="1726243"/>
                    </a:cubicBezTo>
                    <a:cubicBezTo>
                      <a:pt x="338642" y="1730329"/>
                      <a:pt x="349215" y="1732324"/>
                      <a:pt x="359788" y="1732324"/>
                    </a:cubicBezTo>
                    <a:cubicBezTo>
                      <a:pt x="372646" y="1732324"/>
                      <a:pt x="385410" y="1729379"/>
                      <a:pt x="397792" y="1723488"/>
                    </a:cubicBezTo>
                    <a:cubicBezTo>
                      <a:pt x="427034" y="1709523"/>
                      <a:pt x="451513" y="1680356"/>
                      <a:pt x="461800" y="1647199"/>
                    </a:cubicBezTo>
                    <a:cubicBezTo>
                      <a:pt x="464467" y="1638649"/>
                      <a:pt x="465991" y="1629908"/>
                      <a:pt x="467515" y="1621548"/>
                    </a:cubicBezTo>
                    <a:cubicBezTo>
                      <a:pt x="470849" y="1603307"/>
                      <a:pt x="473897" y="1586016"/>
                      <a:pt x="487423" y="1571575"/>
                    </a:cubicBezTo>
                    <a:cubicBezTo>
                      <a:pt x="505330" y="1552384"/>
                      <a:pt x="534190" y="1538323"/>
                      <a:pt x="559717" y="1525973"/>
                    </a:cubicBezTo>
                    <a:cubicBezTo>
                      <a:pt x="569528" y="1521222"/>
                      <a:pt x="579625" y="1516282"/>
                      <a:pt x="588578" y="1511342"/>
                    </a:cubicBezTo>
                    <a:cubicBezTo>
                      <a:pt x="603628" y="1502981"/>
                      <a:pt x="619439" y="1492911"/>
                      <a:pt x="636203" y="1482365"/>
                    </a:cubicBezTo>
                    <a:cubicBezTo>
                      <a:pt x="687543" y="1449779"/>
                      <a:pt x="745836" y="1412822"/>
                      <a:pt x="801081" y="1412822"/>
                    </a:cubicBezTo>
                    <a:cubicBezTo>
                      <a:pt x="844706" y="1412822"/>
                      <a:pt x="867470" y="1458804"/>
                      <a:pt x="887473" y="1499371"/>
                    </a:cubicBezTo>
                    <a:cubicBezTo>
                      <a:pt x="901570" y="1527873"/>
                      <a:pt x="913762" y="1552574"/>
                      <a:pt x="931097" y="1552574"/>
                    </a:cubicBezTo>
                    <a:cubicBezTo>
                      <a:pt x="948433" y="1552574"/>
                      <a:pt x="960339" y="1527303"/>
                      <a:pt x="983104" y="1473720"/>
                    </a:cubicBezTo>
                    <a:cubicBezTo>
                      <a:pt x="1007392" y="1416527"/>
                      <a:pt x="1037682" y="1345368"/>
                      <a:pt x="1083402" y="1345368"/>
                    </a:cubicBezTo>
                    <a:cubicBezTo>
                      <a:pt x="1093213" y="1345368"/>
                      <a:pt x="1100261" y="1348503"/>
                      <a:pt x="1104452" y="1354773"/>
                    </a:cubicBezTo>
                    <a:cubicBezTo>
                      <a:pt x="1109786" y="1362849"/>
                      <a:pt x="1109596" y="1375294"/>
                      <a:pt x="1103881" y="1388880"/>
                    </a:cubicBezTo>
                    <a:cubicBezTo>
                      <a:pt x="1083497" y="1436858"/>
                      <a:pt x="1050541" y="1483600"/>
                      <a:pt x="1018632" y="1528918"/>
                    </a:cubicBezTo>
                    <a:cubicBezTo>
                      <a:pt x="1003011" y="1551054"/>
                      <a:pt x="988342" y="1571860"/>
                      <a:pt x="975007" y="1592856"/>
                    </a:cubicBezTo>
                    <a:cubicBezTo>
                      <a:pt x="964816" y="1608817"/>
                      <a:pt x="953671" y="1625253"/>
                      <a:pt x="942813" y="1641119"/>
                    </a:cubicBezTo>
                    <a:cubicBezTo>
                      <a:pt x="909952" y="1689192"/>
                      <a:pt x="875948" y="1738974"/>
                      <a:pt x="858517" y="1792747"/>
                    </a:cubicBezTo>
                    <a:cubicBezTo>
                      <a:pt x="837848" y="1856400"/>
                      <a:pt x="856802" y="1915494"/>
                      <a:pt x="876995" y="1978007"/>
                    </a:cubicBezTo>
                    <a:cubicBezTo>
                      <a:pt x="895378" y="2035010"/>
                      <a:pt x="914333" y="2094008"/>
                      <a:pt x="896807" y="2153292"/>
                    </a:cubicBezTo>
                    <a:cubicBezTo>
                      <a:pt x="881853" y="2203834"/>
                      <a:pt x="834704" y="2241551"/>
                      <a:pt x="779459" y="2247062"/>
                    </a:cubicBezTo>
                    <a:cubicBezTo>
                      <a:pt x="774982" y="2247537"/>
                      <a:pt x="770506" y="2247727"/>
                      <a:pt x="766124" y="2247727"/>
                    </a:cubicBezTo>
                    <a:cubicBezTo>
                      <a:pt x="719642" y="2247727"/>
                      <a:pt x="677256" y="2221980"/>
                      <a:pt x="643442" y="2173338"/>
                    </a:cubicBezTo>
                    <a:cubicBezTo>
                      <a:pt x="639537" y="2167732"/>
                      <a:pt x="635727" y="2162127"/>
                      <a:pt x="631917" y="2156617"/>
                    </a:cubicBezTo>
                    <a:cubicBezTo>
                      <a:pt x="598008" y="2107309"/>
                      <a:pt x="568861" y="2065032"/>
                      <a:pt x="523713" y="2024180"/>
                    </a:cubicBezTo>
                    <a:cubicBezTo>
                      <a:pt x="480755" y="1985323"/>
                      <a:pt x="426177" y="1963281"/>
                      <a:pt x="373504" y="1942000"/>
                    </a:cubicBezTo>
                    <a:cubicBezTo>
                      <a:pt x="361978" y="1937345"/>
                      <a:pt x="350453" y="1932690"/>
                      <a:pt x="339214" y="1927939"/>
                    </a:cubicBezTo>
                    <a:cubicBezTo>
                      <a:pt x="273872" y="1900293"/>
                      <a:pt x="222247" y="1865426"/>
                      <a:pt x="171859" y="1814883"/>
                    </a:cubicBezTo>
                    <a:cubicBezTo>
                      <a:pt x="165763" y="1808803"/>
                      <a:pt x="157953" y="1799872"/>
                      <a:pt x="148809" y="1789517"/>
                    </a:cubicBezTo>
                    <a:cubicBezTo>
                      <a:pt x="108042" y="1743344"/>
                      <a:pt x="61750" y="1694037"/>
                      <a:pt x="28699" y="1694037"/>
                    </a:cubicBezTo>
                    <a:cubicBezTo>
                      <a:pt x="24698" y="1694037"/>
                      <a:pt x="20888" y="1694702"/>
                      <a:pt x="17459" y="1696127"/>
                    </a:cubicBezTo>
                    <a:cubicBezTo>
                      <a:pt x="9077" y="1699452"/>
                      <a:pt x="3457" y="1706102"/>
                      <a:pt x="1171" y="1715223"/>
                    </a:cubicBezTo>
                    <a:cubicBezTo>
                      <a:pt x="-4734" y="1739069"/>
                      <a:pt x="12030" y="1778401"/>
                      <a:pt x="43748" y="1815263"/>
                    </a:cubicBezTo>
                    <a:cubicBezTo>
                      <a:pt x="90230" y="1869226"/>
                      <a:pt x="150047" y="1909508"/>
                      <a:pt x="213293" y="1952261"/>
                    </a:cubicBezTo>
                    <a:cubicBezTo>
                      <a:pt x="265109" y="1987223"/>
                      <a:pt x="318640" y="2023230"/>
                      <a:pt x="369694" y="2069782"/>
                    </a:cubicBezTo>
                    <a:cubicBezTo>
                      <a:pt x="376266" y="2075767"/>
                      <a:pt x="382933" y="2081753"/>
                      <a:pt x="389601" y="2087738"/>
                    </a:cubicBezTo>
                    <a:cubicBezTo>
                      <a:pt x="442846" y="2135621"/>
                      <a:pt x="497900" y="2185118"/>
                      <a:pt x="526475" y="2251432"/>
                    </a:cubicBezTo>
                    <a:cubicBezTo>
                      <a:pt x="536857" y="2275563"/>
                      <a:pt x="534190" y="2301690"/>
                      <a:pt x="519522" y="2317840"/>
                    </a:cubicBezTo>
                    <a:cubicBezTo>
                      <a:pt x="511616" y="2326581"/>
                      <a:pt x="501139" y="2331236"/>
                      <a:pt x="489423" y="2331236"/>
                    </a:cubicBezTo>
                    <a:cubicBezTo>
                      <a:pt x="484470" y="2331236"/>
                      <a:pt x="479231" y="2330381"/>
                      <a:pt x="473992" y="2328766"/>
                    </a:cubicBezTo>
                    <a:lnTo>
                      <a:pt x="455990" y="2323066"/>
                    </a:lnTo>
                    <a:cubicBezTo>
                      <a:pt x="405698" y="2307010"/>
                      <a:pt x="373599" y="2297320"/>
                      <a:pt x="351501" y="2297320"/>
                    </a:cubicBezTo>
                    <a:cubicBezTo>
                      <a:pt x="333784" y="2297320"/>
                      <a:pt x="322164" y="2304065"/>
                      <a:pt x="316925" y="2317461"/>
                    </a:cubicBezTo>
                    <a:cubicBezTo>
                      <a:pt x="308162" y="2340262"/>
                      <a:pt x="328546" y="2361258"/>
                      <a:pt x="352168" y="2385579"/>
                    </a:cubicBezTo>
                    <a:cubicBezTo>
                      <a:pt x="381314" y="2415601"/>
                      <a:pt x="414271" y="2449613"/>
                      <a:pt x="404460" y="2497020"/>
                    </a:cubicBezTo>
                    <a:cubicBezTo>
                      <a:pt x="399412" y="2521437"/>
                      <a:pt x="375218" y="2532267"/>
                      <a:pt x="325879" y="2532267"/>
                    </a:cubicBezTo>
                    <a:cubicBezTo>
                      <a:pt x="315211" y="2532267"/>
                      <a:pt x="304257" y="2531792"/>
                      <a:pt x="294637" y="2531412"/>
                    </a:cubicBezTo>
                    <a:cubicBezTo>
                      <a:pt x="285683" y="2531032"/>
                      <a:pt x="276444" y="2530652"/>
                      <a:pt x="268252" y="2530652"/>
                    </a:cubicBezTo>
                    <a:cubicBezTo>
                      <a:pt x="262347" y="2530652"/>
                      <a:pt x="257489" y="2530842"/>
                      <a:pt x="253393" y="2531317"/>
                    </a:cubicBezTo>
                    <a:cubicBezTo>
                      <a:pt x="230152" y="2533787"/>
                      <a:pt x="211864" y="2541673"/>
                      <a:pt x="203387" y="2552978"/>
                    </a:cubicBezTo>
                    <a:cubicBezTo>
                      <a:pt x="198244" y="2559819"/>
                      <a:pt x="196529" y="2567894"/>
                      <a:pt x="198148" y="2576920"/>
                    </a:cubicBezTo>
                    <a:cubicBezTo>
                      <a:pt x="203292" y="2604851"/>
                      <a:pt x="242249" y="2618532"/>
                      <a:pt x="262156" y="2621857"/>
                    </a:cubicBezTo>
                    <a:cubicBezTo>
                      <a:pt x="270443" y="2623282"/>
                      <a:pt x="279111" y="2623947"/>
                      <a:pt x="288445" y="2623947"/>
                    </a:cubicBezTo>
                    <a:cubicBezTo>
                      <a:pt x="305305" y="2623947"/>
                      <a:pt x="321688" y="2621762"/>
                      <a:pt x="337594" y="2619672"/>
                    </a:cubicBezTo>
                    <a:cubicBezTo>
                      <a:pt x="352739" y="2617677"/>
                      <a:pt x="368265" y="2615587"/>
                      <a:pt x="383600" y="2615587"/>
                    </a:cubicBezTo>
                    <a:cubicBezTo>
                      <a:pt x="410175" y="2615587"/>
                      <a:pt x="431797" y="2622142"/>
                      <a:pt x="451513" y="2636203"/>
                    </a:cubicBezTo>
                    <a:cubicBezTo>
                      <a:pt x="481803" y="2657769"/>
                      <a:pt x="504377" y="2688551"/>
                      <a:pt x="526190" y="2718382"/>
                    </a:cubicBezTo>
                    <a:cubicBezTo>
                      <a:pt x="538382" y="2735008"/>
                      <a:pt x="550859" y="2752109"/>
                      <a:pt x="564575" y="2767405"/>
                    </a:cubicBezTo>
                    <a:cubicBezTo>
                      <a:pt x="596389" y="2802937"/>
                      <a:pt x="634584" y="2832673"/>
                      <a:pt x="671446" y="2861365"/>
                    </a:cubicBezTo>
                    <a:lnTo>
                      <a:pt x="671922" y="2861745"/>
                    </a:lnTo>
                    <a:cubicBezTo>
                      <a:pt x="684590" y="2871530"/>
                      <a:pt x="697640" y="2881696"/>
                      <a:pt x="710212" y="2891957"/>
                    </a:cubicBezTo>
                    <a:lnTo>
                      <a:pt x="721071" y="2900792"/>
                    </a:lnTo>
                    <a:cubicBezTo>
                      <a:pt x="768410" y="2939079"/>
                      <a:pt x="809273" y="2972141"/>
                      <a:pt x="835276" y="3025439"/>
                    </a:cubicBezTo>
                    <a:cubicBezTo>
                      <a:pt x="849373" y="3054320"/>
                      <a:pt x="865565" y="3068856"/>
                      <a:pt x="883282" y="3068856"/>
                    </a:cubicBezTo>
                    <a:cubicBezTo>
                      <a:pt x="889568" y="3068856"/>
                      <a:pt x="894236" y="3066956"/>
                      <a:pt x="896807" y="3066006"/>
                    </a:cubicBezTo>
                    <a:cubicBezTo>
                      <a:pt x="922239" y="3055935"/>
                      <a:pt x="931954" y="3031804"/>
                      <a:pt x="923096" y="3001118"/>
                    </a:cubicBezTo>
                    <a:cubicBezTo>
                      <a:pt x="946337" y="3003398"/>
                      <a:pt x="967387" y="3004633"/>
                      <a:pt x="985771" y="3004633"/>
                    </a:cubicBezTo>
                    <a:cubicBezTo>
                      <a:pt x="1022061" y="3004633"/>
                      <a:pt x="1049493" y="3000263"/>
                      <a:pt x="1069591" y="2991332"/>
                    </a:cubicBezTo>
                    <a:cubicBezTo>
                      <a:pt x="1084450" y="2984682"/>
                      <a:pt x="1092070" y="2976416"/>
                      <a:pt x="1092165" y="2966726"/>
                    </a:cubicBezTo>
                    <a:cubicBezTo>
                      <a:pt x="1092356" y="2951145"/>
                      <a:pt x="1072544" y="2936134"/>
                      <a:pt x="1053874" y="2927204"/>
                    </a:cubicBezTo>
                    <a:cubicBezTo>
                      <a:pt x="1014441" y="2908392"/>
                      <a:pt x="970054" y="2895567"/>
                      <a:pt x="927097" y="2883026"/>
                    </a:cubicBezTo>
                    <a:cubicBezTo>
                      <a:pt x="868994" y="2866210"/>
                      <a:pt x="809082" y="2848729"/>
                      <a:pt x="764315" y="2816998"/>
                    </a:cubicBezTo>
                    <a:cubicBezTo>
                      <a:pt x="719928" y="2785456"/>
                      <a:pt x="665350" y="2736718"/>
                      <a:pt x="657634" y="2683990"/>
                    </a:cubicBezTo>
                    <a:cubicBezTo>
                      <a:pt x="654206" y="2660334"/>
                      <a:pt x="660682" y="2637818"/>
                      <a:pt x="677065" y="2617012"/>
                    </a:cubicBezTo>
                    <a:cubicBezTo>
                      <a:pt x="694306" y="2594971"/>
                      <a:pt x="713451" y="2584330"/>
                      <a:pt x="735454" y="2584330"/>
                    </a:cubicBezTo>
                    <a:cubicBezTo>
                      <a:pt x="771649" y="2584330"/>
                      <a:pt x="810511" y="2612736"/>
                      <a:pt x="844801" y="2637818"/>
                    </a:cubicBezTo>
                    <a:cubicBezTo>
                      <a:pt x="859469" y="2648554"/>
                      <a:pt x="873281" y="2658624"/>
                      <a:pt x="886330" y="2666320"/>
                    </a:cubicBezTo>
                    <a:cubicBezTo>
                      <a:pt x="971864" y="2716482"/>
                      <a:pt x="1060256" y="2744319"/>
                      <a:pt x="1149029" y="2749069"/>
                    </a:cubicBezTo>
                    <a:cubicBezTo>
                      <a:pt x="1154363" y="2749354"/>
                      <a:pt x="1161126" y="2749544"/>
                      <a:pt x="1168460" y="2749544"/>
                    </a:cubicBezTo>
                    <a:cubicBezTo>
                      <a:pt x="1183986" y="2749544"/>
                      <a:pt x="1321146" y="2748404"/>
                      <a:pt x="1365152" y="2708502"/>
                    </a:cubicBezTo>
                    <a:cubicBezTo>
                      <a:pt x="1373343" y="2701091"/>
                      <a:pt x="1377724" y="2692636"/>
                      <a:pt x="1378106" y="2683515"/>
                    </a:cubicBezTo>
                    <a:cubicBezTo>
                      <a:pt x="1378391" y="2675820"/>
                      <a:pt x="1376296" y="2670025"/>
                      <a:pt x="1371724" y="2666035"/>
                    </a:cubicBezTo>
                    <a:cubicBezTo>
                      <a:pt x="1367628" y="2662519"/>
                      <a:pt x="1361723" y="2660714"/>
                      <a:pt x="1354198" y="2660714"/>
                    </a:cubicBezTo>
                    <a:cubicBezTo>
                      <a:pt x="1350674" y="2660714"/>
                      <a:pt x="1346863" y="2661094"/>
                      <a:pt x="1342863" y="2661854"/>
                    </a:cubicBezTo>
                    <a:cubicBezTo>
                      <a:pt x="1334005" y="2663564"/>
                      <a:pt x="1325813" y="2666224"/>
                      <a:pt x="1317145" y="2668980"/>
                    </a:cubicBezTo>
                    <a:cubicBezTo>
                      <a:pt x="1307049" y="2672305"/>
                      <a:pt x="1296571" y="2675630"/>
                      <a:pt x="1285808" y="2676960"/>
                    </a:cubicBezTo>
                    <a:cubicBezTo>
                      <a:pt x="1276188" y="2678195"/>
                      <a:pt x="1266187" y="2678765"/>
                      <a:pt x="1256186" y="2678765"/>
                    </a:cubicBezTo>
                    <a:cubicBezTo>
                      <a:pt x="1227991" y="2678765"/>
                      <a:pt x="1198274" y="2673920"/>
                      <a:pt x="1168079" y="2664419"/>
                    </a:cubicBezTo>
                    <a:cubicBezTo>
                      <a:pt x="1084450" y="2638008"/>
                      <a:pt x="1007964" y="2581955"/>
                      <a:pt x="968435" y="2518111"/>
                    </a:cubicBezTo>
                    <a:cubicBezTo>
                      <a:pt x="937765" y="2468519"/>
                      <a:pt x="931954" y="2427191"/>
                      <a:pt x="951195" y="2395460"/>
                    </a:cubicBezTo>
                    <a:cubicBezTo>
                      <a:pt x="962434" y="2376934"/>
                      <a:pt x="986247" y="2374179"/>
                      <a:pt x="999487" y="2374179"/>
                    </a:cubicBezTo>
                    <a:cubicBezTo>
                      <a:pt x="1012727" y="2374179"/>
                      <a:pt x="1027586" y="2376934"/>
                      <a:pt x="1039111" y="2381874"/>
                    </a:cubicBezTo>
                    <a:cubicBezTo>
                      <a:pt x="1079020" y="2398690"/>
                      <a:pt x="1189796" y="2430897"/>
                      <a:pt x="1243994" y="2430897"/>
                    </a:cubicBezTo>
                    <a:cubicBezTo>
                      <a:pt x="1291619" y="2430897"/>
                      <a:pt x="1378106" y="2412941"/>
                      <a:pt x="1399727" y="2345487"/>
                    </a:cubicBezTo>
                    <a:cubicBezTo>
                      <a:pt x="1424397" y="2268533"/>
                      <a:pt x="1458973" y="2232621"/>
                      <a:pt x="1508407" y="2232621"/>
                    </a:cubicBezTo>
                    <a:cubicBezTo>
                      <a:pt x="1569272" y="2232621"/>
                      <a:pt x="1635471" y="2254852"/>
                      <a:pt x="1705575" y="2278413"/>
                    </a:cubicBezTo>
                    <a:cubicBezTo>
                      <a:pt x="1788633" y="2306345"/>
                      <a:pt x="1882740" y="2337982"/>
                      <a:pt x="1985800" y="2337982"/>
                    </a:cubicBezTo>
                    <a:cubicBezTo>
                      <a:pt x="2098481" y="2337982"/>
                      <a:pt x="2191445" y="2305680"/>
                      <a:pt x="2273456" y="2277273"/>
                    </a:cubicBezTo>
                    <a:cubicBezTo>
                      <a:pt x="2339654" y="2254282"/>
                      <a:pt x="2402138" y="2232621"/>
                      <a:pt x="2463098" y="2232621"/>
                    </a:cubicBezTo>
                    <a:cubicBezTo>
                      <a:pt x="2512533" y="2232621"/>
                      <a:pt x="2547014" y="2268438"/>
                      <a:pt x="2571779" y="2345487"/>
                    </a:cubicBezTo>
                    <a:cubicBezTo>
                      <a:pt x="2593400" y="2412941"/>
                      <a:pt x="2679887" y="2430897"/>
                      <a:pt x="2727512" y="2430897"/>
                    </a:cubicBezTo>
                    <a:cubicBezTo>
                      <a:pt x="2781709" y="2430897"/>
                      <a:pt x="2892485" y="2398690"/>
                      <a:pt x="2932395" y="2381874"/>
                    </a:cubicBezTo>
                    <a:cubicBezTo>
                      <a:pt x="2943920" y="2377029"/>
                      <a:pt x="2958398" y="2374179"/>
                      <a:pt x="2972019" y="2374179"/>
                    </a:cubicBezTo>
                    <a:cubicBezTo>
                      <a:pt x="2985259" y="2374179"/>
                      <a:pt x="3009071" y="2376934"/>
                      <a:pt x="3020311" y="2395460"/>
                    </a:cubicBezTo>
                    <a:cubicBezTo>
                      <a:pt x="3039551" y="2427191"/>
                      <a:pt x="3033741" y="2468519"/>
                      <a:pt x="3003071" y="2518111"/>
                    </a:cubicBezTo>
                    <a:cubicBezTo>
                      <a:pt x="2963637" y="2581955"/>
                      <a:pt x="2887151" y="2638008"/>
                      <a:pt x="2803426" y="2664419"/>
                    </a:cubicBezTo>
                    <a:cubicBezTo>
                      <a:pt x="2773137" y="2674015"/>
                      <a:pt x="2743514" y="2678765"/>
                      <a:pt x="2715320" y="2678765"/>
                    </a:cubicBezTo>
                    <a:cubicBezTo>
                      <a:pt x="2705319" y="2678765"/>
                      <a:pt x="2695318" y="2678195"/>
                      <a:pt x="2685698" y="2676960"/>
                    </a:cubicBezTo>
                    <a:cubicBezTo>
                      <a:pt x="2674839" y="2675630"/>
                      <a:pt x="2664457" y="2672210"/>
                      <a:pt x="2654360" y="2668980"/>
                    </a:cubicBezTo>
                    <a:cubicBezTo>
                      <a:pt x="2645693" y="2666129"/>
                      <a:pt x="2637501" y="2663469"/>
                      <a:pt x="2628643" y="2661854"/>
                    </a:cubicBezTo>
                    <a:cubicBezTo>
                      <a:pt x="2624642" y="2661094"/>
                      <a:pt x="2620832" y="2660714"/>
                      <a:pt x="2617308" y="2660714"/>
                    </a:cubicBezTo>
                    <a:cubicBezTo>
                      <a:pt x="2609783" y="2660714"/>
                      <a:pt x="2603878" y="2662519"/>
                      <a:pt x="2599782" y="2666035"/>
                    </a:cubicBezTo>
                    <a:cubicBezTo>
                      <a:pt x="2595210" y="2669930"/>
                      <a:pt x="2593115" y="2675820"/>
                      <a:pt x="2593400" y="2683515"/>
                    </a:cubicBezTo>
                    <a:cubicBezTo>
                      <a:pt x="2593781" y="2692636"/>
                      <a:pt x="2598163" y="2701091"/>
                      <a:pt x="2606354" y="2708502"/>
                    </a:cubicBezTo>
                    <a:cubicBezTo>
                      <a:pt x="2650360" y="2748404"/>
                      <a:pt x="2787615" y="2749544"/>
                      <a:pt x="2803046" y="2749544"/>
                    </a:cubicBezTo>
                    <a:cubicBezTo>
                      <a:pt x="2810380" y="2749544"/>
                      <a:pt x="2817143" y="2749354"/>
                      <a:pt x="2822476" y="2749069"/>
                    </a:cubicBezTo>
                    <a:cubicBezTo>
                      <a:pt x="2911345" y="2744224"/>
                      <a:pt x="2999737" y="2716387"/>
                      <a:pt x="3085176" y="2666320"/>
                    </a:cubicBezTo>
                    <a:cubicBezTo>
                      <a:pt x="3098225" y="2658624"/>
                      <a:pt x="3112036" y="2648554"/>
                      <a:pt x="3126610" y="2637913"/>
                    </a:cubicBezTo>
                    <a:cubicBezTo>
                      <a:pt x="3160995" y="2612832"/>
                      <a:pt x="3199857" y="2584425"/>
                      <a:pt x="3236052" y="2584425"/>
                    </a:cubicBezTo>
                    <a:cubicBezTo>
                      <a:pt x="3258055" y="2584425"/>
                      <a:pt x="3277200" y="2595160"/>
                      <a:pt x="3294440" y="2617107"/>
                    </a:cubicBezTo>
                    <a:cubicBezTo>
                      <a:pt x="3310728" y="2637913"/>
                      <a:pt x="3317300" y="2660429"/>
                      <a:pt x="3313871" y="2684085"/>
                    </a:cubicBezTo>
                    <a:cubicBezTo>
                      <a:pt x="3306156" y="2736813"/>
                      <a:pt x="3251673" y="2785551"/>
                      <a:pt x="3207191" y="2817093"/>
                    </a:cubicBezTo>
                    <a:cubicBezTo>
                      <a:pt x="3162519" y="2848919"/>
                      <a:pt x="3102511" y="2866305"/>
                      <a:pt x="3044504" y="2883121"/>
                    </a:cubicBezTo>
                    <a:cubicBezTo>
                      <a:pt x="3001451" y="2895567"/>
                      <a:pt x="2957065" y="2908488"/>
                      <a:pt x="2917631" y="2927299"/>
                    </a:cubicBezTo>
                    <a:cubicBezTo>
                      <a:pt x="2899058" y="2936134"/>
                      <a:pt x="2879150" y="2951240"/>
                      <a:pt x="2879341" y="2966821"/>
                    </a:cubicBezTo>
                    <a:cubicBezTo>
                      <a:pt x="2879436" y="2976511"/>
                      <a:pt x="2887056" y="2984777"/>
                      <a:pt x="2901915" y="2991427"/>
                    </a:cubicBezTo>
                    <a:cubicBezTo>
                      <a:pt x="2922013" y="3000452"/>
                      <a:pt x="2949445" y="3004823"/>
                      <a:pt x="2985735" y="3004823"/>
                    </a:cubicBezTo>
                    <a:cubicBezTo>
                      <a:pt x="3004118" y="3004823"/>
                      <a:pt x="3025264" y="3003683"/>
                      <a:pt x="3048409" y="3001307"/>
                    </a:cubicBezTo>
                    <a:cubicBezTo>
                      <a:pt x="3039551" y="3031994"/>
                      <a:pt x="3049267" y="3056126"/>
                      <a:pt x="3074699" y="3066196"/>
                    </a:cubicBezTo>
                    <a:cubicBezTo>
                      <a:pt x="3077270" y="3067241"/>
                      <a:pt x="3081938" y="3069046"/>
                      <a:pt x="3088224" y="3069046"/>
                    </a:cubicBezTo>
                    <a:cubicBezTo>
                      <a:pt x="3106036" y="3069046"/>
                      <a:pt x="3122133" y="3054415"/>
                      <a:pt x="3136230" y="3025629"/>
                    </a:cubicBezTo>
                    <a:cubicBezTo>
                      <a:pt x="3162233" y="2972426"/>
                      <a:pt x="3203096" y="2939364"/>
                      <a:pt x="3250435" y="2900982"/>
                    </a:cubicBezTo>
                    <a:lnTo>
                      <a:pt x="3261293" y="2892147"/>
                    </a:lnTo>
                    <a:cubicBezTo>
                      <a:pt x="3273866" y="2881886"/>
                      <a:pt x="3286916" y="2871721"/>
                      <a:pt x="3299584" y="2861935"/>
                    </a:cubicBezTo>
                    <a:lnTo>
                      <a:pt x="3300060" y="2861555"/>
                    </a:lnTo>
                    <a:cubicBezTo>
                      <a:pt x="3336922" y="2832864"/>
                      <a:pt x="3375117" y="2803127"/>
                      <a:pt x="3406931" y="2767595"/>
                    </a:cubicBezTo>
                    <a:cubicBezTo>
                      <a:pt x="3420647" y="2752299"/>
                      <a:pt x="3433124" y="2735198"/>
                      <a:pt x="3445316" y="2718667"/>
                    </a:cubicBezTo>
                    <a:cubicBezTo>
                      <a:pt x="3467224" y="2688741"/>
                      <a:pt x="3489798" y="2657959"/>
                      <a:pt x="3520088" y="2636393"/>
                    </a:cubicBezTo>
                    <a:cubicBezTo>
                      <a:pt x="3539804" y="2622332"/>
                      <a:pt x="3561426" y="2615777"/>
                      <a:pt x="3588001" y="2615777"/>
                    </a:cubicBezTo>
                    <a:cubicBezTo>
                      <a:pt x="3603241" y="2615777"/>
                      <a:pt x="3618862" y="2617867"/>
                      <a:pt x="3634007" y="2619862"/>
                    </a:cubicBezTo>
                    <a:cubicBezTo>
                      <a:pt x="3649913" y="2621952"/>
                      <a:pt x="3666296" y="2624137"/>
                      <a:pt x="3683156" y="2624137"/>
                    </a:cubicBezTo>
                    <a:cubicBezTo>
                      <a:pt x="3692585" y="2624137"/>
                      <a:pt x="3701158" y="2623472"/>
                      <a:pt x="3709444" y="2622047"/>
                    </a:cubicBezTo>
                    <a:cubicBezTo>
                      <a:pt x="3729352" y="2618722"/>
                      <a:pt x="3768404" y="2605041"/>
                      <a:pt x="3773452" y="2577110"/>
                    </a:cubicBezTo>
                    <a:cubicBezTo>
                      <a:pt x="3775072" y="2568084"/>
                      <a:pt x="3773357" y="2560009"/>
                      <a:pt x="3768214" y="2553168"/>
                    </a:cubicBezTo>
                    <a:cubicBezTo>
                      <a:pt x="3759736" y="2541863"/>
                      <a:pt x="3741449" y="2533882"/>
                      <a:pt x="3718208" y="2531412"/>
                    </a:cubicBezTo>
                    <a:cubicBezTo>
                      <a:pt x="3714112" y="2530937"/>
                      <a:pt x="3709254" y="2530747"/>
                      <a:pt x="3703349" y="2530747"/>
                    </a:cubicBezTo>
                    <a:cubicBezTo>
                      <a:pt x="3695157" y="2530747"/>
                      <a:pt x="3685918" y="2531127"/>
                      <a:pt x="3676964" y="2531507"/>
                    </a:cubicBezTo>
                    <a:cubicBezTo>
                      <a:pt x="3667344" y="2531887"/>
                      <a:pt x="3656485" y="2532362"/>
                      <a:pt x="3645722" y="2532362"/>
                    </a:cubicBezTo>
                    <a:cubicBezTo>
                      <a:pt x="3596478" y="2532362"/>
                      <a:pt x="3572189" y="2521437"/>
                      <a:pt x="3567141" y="2497115"/>
                    </a:cubicBezTo>
                    <a:cubicBezTo>
                      <a:pt x="3557330" y="2449708"/>
                      <a:pt x="3590382" y="2415696"/>
                      <a:pt x="3619433" y="2385674"/>
                    </a:cubicBezTo>
                    <a:cubicBezTo>
                      <a:pt x="3643055" y="2361353"/>
                      <a:pt x="3663343" y="2340357"/>
                      <a:pt x="3654676" y="2317651"/>
                    </a:cubicBezTo>
                    <a:cubicBezTo>
                      <a:pt x="3649342" y="2304160"/>
                      <a:pt x="3637721" y="2297414"/>
                      <a:pt x="3620005" y="2297414"/>
                    </a:cubicBezTo>
                    <a:cubicBezTo>
                      <a:pt x="3597907" y="2297414"/>
                      <a:pt x="3565808" y="2307105"/>
                      <a:pt x="3515420" y="2323161"/>
                    </a:cubicBezTo>
                    <a:lnTo>
                      <a:pt x="3497418" y="2328861"/>
                    </a:lnTo>
                    <a:cubicBezTo>
                      <a:pt x="3492179" y="2330476"/>
                      <a:pt x="3486941" y="2331331"/>
                      <a:pt x="3481988" y="2331331"/>
                    </a:cubicBezTo>
                    <a:cubicBezTo>
                      <a:pt x="3470272" y="2331331"/>
                      <a:pt x="3459890" y="2326676"/>
                      <a:pt x="3451889" y="2317936"/>
                    </a:cubicBezTo>
                    <a:cubicBezTo>
                      <a:pt x="3437220" y="2301785"/>
                      <a:pt x="3434458" y="2275753"/>
                      <a:pt x="3444935" y="2251527"/>
                    </a:cubicBezTo>
                    <a:cubicBezTo>
                      <a:pt x="3473510" y="2185213"/>
                      <a:pt x="3528565" y="2135716"/>
                      <a:pt x="3581809" y="2087833"/>
                    </a:cubicBezTo>
                    <a:cubicBezTo>
                      <a:pt x="3588572" y="2081753"/>
                      <a:pt x="3595144" y="2075862"/>
                      <a:pt x="3601717" y="2069877"/>
                    </a:cubicBezTo>
                    <a:cubicBezTo>
                      <a:pt x="3652771" y="2023325"/>
                      <a:pt x="3706301" y="1987318"/>
                      <a:pt x="3758022" y="1952451"/>
                    </a:cubicBezTo>
                    <a:cubicBezTo>
                      <a:pt x="3821459" y="1909698"/>
                      <a:pt x="3881276" y="1869416"/>
                      <a:pt x="3927662" y="1815453"/>
                    </a:cubicBezTo>
                    <a:cubicBezTo>
                      <a:pt x="3959381" y="1778591"/>
                      <a:pt x="3976145" y="1739259"/>
                      <a:pt x="3970239" y="1715413"/>
                    </a:cubicBezTo>
                    <a:close/>
                  </a:path>
                </a:pathLst>
              </a:custGeom>
              <a:grpFill/>
              <a:ln w="6350" cap="flat">
                <a:solidFill>
                  <a:srgbClr val="A9A695"/>
                </a:solidFill>
                <a:prstDash val="solid"/>
                <a:miter/>
              </a:ln>
            </p:spPr>
            <p:txBody>
              <a:bodyPr/>
              <a:lstStyle/>
              <a:p>
                <a:endParaRPr lang="en-US"/>
              </a:p>
            </p:txBody>
          </p:sp>
        </p:grpSp>
        <p:grpSp>
          <p:nvGrpSpPr>
            <p:cNvPr id="26" name="Graphic 12">
              <a:extLst>
                <a:ext uri="{FF2B5EF4-FFF2-40B4-BE49-F238E27FC236}">
                  <a16:creationId xmlns:a16="http://schemas.microsoft.com/office/drawing/2014/main" id="{3D22FD1F-4788-1C7A-66D5-CE0DC2272A61}"/>
                </a:ext>
              </a:extLst>
            </p:cNvPr>
            <p:cNvGrpSpPr/>
            <p:nvPr/>
          </p:nvGrpSpPr>
          <p:grpSpPr>
            <a:xfrm>
              <a:off x="8699060" y="3954783"/>
              <a:ext cx="242362" cy="277313"/>
              <a:chOff x="8439918" y="4282703"/>
              <a:chExt cx="300414" cy="343737"/>
            </a:xfrm>
            <a:solidFill>
              <a:srgbClr val="CECAB7"/>
            </a:solidFill>
          </p:grpSpPr>
          <p:grpSp>
            <p:nvGrpSpPr>
              <p:cNvPr id="27" name="Graphic 12">
                <a:extLst>
                  <a:ext uri="{FF2B5EF4-FFF2-40B4-BE49-F238E27FC236}">
                    <a16:creationId xmlns:a16="http://schemas.microsoft.com/office/drawing/2014/main" id="{3CF53B5B-E47C-F4D2-FA18-A0AD6BB65703}"/>
                  </a:ext>
                </a:extLst>
              </p:cNvPr>
              <p:cNvGrpSpPr/>
              <p:nvPr/>
            </p:nvGrpSpPr>
            <p:grpSpPr>
              <a:xfrm>
                <a:off x="8439918" y="4282703"/>
                <a:ext cx="300414" cy="343737"/>
                <a:chOff x="8439918" y="4282703"/>
                <a:chExt cx="300414" cy="343737"/>
              </a:xfrm>
              <a:grpFill/>
            </p:grpSpPr>
            <p:sp>
              <p:nvSpPr>
                <p:cNvPr id="28" name="Freeform 27">
                  <a:extLst>
                    <a:ext uri="{FF2B5EF4-FFF2-40B4-BE49-F238E27FC236}">
                      <a16:creationId xmlns:a16="http://schemas.microsoft.com/office/drawing/2014/main" id="{23302FA0-66DA-BA2C-53EB-F8EAA6D1A292}"/>
                    </a:ext>
                  </a:extLst>
                </p:cNvPr>
                <p:cNvSpPr/>
                <p:nvPr/>
              </p:nvSpPr>
              <p:spPr>
                <a:xfrm>
                  <a:off x="8439918" y="4282703"/>
                  <a:ext cx="300414" cy="343737"/>
                </a:xfrm>
                <a:custGeom>
                  <a:avLst/>
                  <a:gdLst>
                    <a:gd name="csX0" fmla="*/ 275075 w 300414"/>
                    <a:gd name="csY0" fmla="*/ 230765 h 343737"/>
                    <a:gd name="csX1" fmla="*/ 248691 w 300414"/>
                    <a:gd name="csY1" fmla="*/ 173952 h 343737"/>
                    <a:gd name="csX2" fmla="*/ 247738 w 300414"/>
                    <a:gd name="csY2" fmla="*/ 171482 h 343737"/>
                    <a:gd name="csX3" fmla="*/ 246310 w 300414"/>
                    <a:gd name="csY3" fmla="*/ 167587 h 343737"/>
                    <a:gd name="csX4" fmla="*/ 184873 w 300414"/>
                    <a:gd name="csY4" fmla="*/ 2183 h 343737"/>
                    <a:gd name="csX5" fmla="*/ 124104 w 300414"/>
                    <a:gd name="csY5" fmla="*/ 31064 h 343737"/>
                    <a:gd name="csX6" fmla="*/ 11518 w 300414"/>
                    <a:gd name="csY6" fmla="*/ 222785 h 343737"/>
                    <a:gd name="csX7" fmla="*/ 9328 w 300414"/>
                    <a:gd name="csY7" fmla="*/ 329190 h 343737"/>
                    <a:gd name="csX8" fmla="*/ 143535 w 300414"/>
                    <a:gd name="csY8" fmla="*/ 332326 h 343737"/>
                    <a:gd name="csX9" fmla="*/ 228022 w 300414"/>
                    <a:gd name="csY9" fmla="*/ 316460 h 343737"/>
                    <a:gd name="csX10" fmla="*/ 294125 w 300414"/>
                    <a:gd name="csY10" fmla="*/ 306389 h 343737"/>
                    <a:gd name="csX11" fmla="*/ 275075 w 300414"/>
                    <a:gd name="csY11" fmla="*/ 230860 h 3437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00414" h="343737">
                      <a:moveTo>
                        <a:pt x="275075" y="230765"/>
                      </a:moveTo>
                      <a:cubicBezTo>
                        <a:pt x="270408" y="219649"/>
                        <a:pt x="256406" y="195043"/>
                        <a:pt x="248691" y="173952"/>
                      </a:cubicBezTo>
                      <a:cubicBezTo>
                        <a:pt x="248500" y="173287"/>
                        <a:pt x="248215" y="172432"/>
                        <a:pt x="247738" y="171482"/>
                      </a:cubicBezTo>
                      <a:cubicBezTo>
                        <a:pt x="247262" y="170152"/>
                        <a:pt x="246786" y="168822"/>
                        <a:pt x="246310" y="167587"/>
                      </a:cubicBezTo>
                      <a:cubicBezTo>
                        <a:pt x="235832" y="135760"/>
                        <a:pt x="215830" y="13488"/>
                        <a:pt x="184873" y="2183"/>
                      </a:cubicBezTo>
                      <a:cubicBezTo>
                        <a:pt x="159823" y="-7033"/>
                        <a:pt x="139344" y="14913"/>
                        <a:pt x="124104" y="31064"/>
                      </a:cubicBezTo>
                      <a:cubicBezTo>
                        <a:pt x="74669" y="83317"/>
                        <a:pt x="31235" y="155236"/>
                        <a:pt x="11518" y="222785"/>
                      </a:cubicBezTo>
                      <a:cubicBezTo>
                        <a:pt x="3994" y="248816"/>
                        <a:pt x="-8960" y="303539"/>
                        <a:pt x="9328" y="329190"/>
                      </a:cubicBezTo>
                      <a:cubicBezTo>
                        <a:pt x="27616" y="354842"/>
                        <a:pt x="98482" y="340401"/>
                        <a:pt x="143535" y="332326"/>
                      </a:cubicBezTo>
                      <a:cubicBezTo>
                        <a:pt x="188588" y="324250"/>
                        <a:pt x="200399" y="317885"/>
                        <a:pt x="228022" y="316460"/>
                      </a:cubicBezTo>
                      <a:cubicBezTo>
                        <a:pt x="247738" y="315415"/>
                        <a:pt x="279742" y="323490"/>
                        <a:pt x="294125" y="306389"/>
                      </a:cubicBezTo>
                      <a:cubicBezTo>
                        <a:pt x="312889" y="284158"/>
                        <a:pt x="284600" y="253471"/>
                        <a:pt x="275075" y="230860"/>
                      </a:cubicBezTo>
                      <a:close/>
                    </a:path>
                  </a:pathLst>
                </a:custGeom>
                <a:grpFill/>
                <a:ln w="6350" cap="flat">
                  <a:solidFill>
                    <a:srgbClr val="A9A695"/>
                  </a:solidFill>
                  <a:prstDash val="solid"/>
                  <a:miter/>
                </a:ln>
              </p:spPr>
              <p:txBody>
                <a:bodyPr/>
                <a:lstStyle/>
                <a:p>
                  <a:endParaRPr lang="en-US"/>
                </a:p>
              </p:txBody>
            </p:sp>
            <p:sp>
              <p:nvSpPr>
                <p:cNvPr id="29" name="Freeform 28">
                  <a:extLst>
                    <a:ext uri="{FF2B5EF4-FFF2-40B4-BE49-F238E27FC236}">
                      <a16:creationId xmlns:a16="http://schemas.microsoft.com/office/drawing/2014/main" id="{6CC36EBB-3F8E-4E95-8ECD-5A26F273A5D3}"/>
                    </a:ext>
                  </a:extLst>
                </p:cNvPr>
                <p:cNvSpPr/>
                <p:nvPr/>
              </p:nvSpPr>
              <p:spPr>
                <a:xfrm>
                  <a:off x="8439918" y="4282703"/>
                  <a:ext cx="300414" cy="343737"/>
                </a:xfrm>
                <a:custGeom>
                  <a:avLst/>
                  <a:gdLst>
                    <a:gd name="csX0" fmla="*/ 275075 w 300414"/>
                    <a:gd name="csY0" fmla="*/ 230765 h 343737"/>
                    <a:gd name="csX1" fmla="*/ 248691 w 300414"/>
                    <a:gd name="csY1" fmla="*/ 173952 h 343737"/>
                    <a:gd name="csX2" fmla="*/ 247738 w 300414"/>
                    <a:gd name="csY2" fmla="*/ 171482 h 343737"/>
                    <a:gd name="csX3" fmla="*/ 246310 w 300414"/>
                    <a:gd name="csY3" fmla="*/ 167587 h 343737"/>
                    <a:gd name="csX4" fmla="*/ 184873 w 300414"/>
                    <a:gd name="csY4" fmla="*/ 2183 h 343737"/>
                    <a:gd name="csX5" fmla="*/ 124104 w 300414"/>
                    <a:gd name="csY5" fmla="*/ 31064 h 343737"/>
                    <a:gd name="csX6" fmla="*/ 11518 w 300414"/>
                    <a:gd name="csY6" fmla="*/ 222785 h 343737"/>
                    <a:gd name="csX7" fmla="*/ 9328 w 300414"/>
                    <a:gd name="csY7" fmla="*/ 329190 h 343737"/>
                    <a:gd name="csX8" fmla="*/ 143535 w 300414"/>
                    <a:gd name="csY8" fmla="*/ 332326 h 343737"/>
                    <a:gd name="csX9" fmla="*/ 228022 w 300414"/>
                    <a:gd name="csY9" fmla="*/ 316460 h 343737"/>
                    <a:gd name="csX10" fmla="*/ 294125 w 300414"/>
                    <a:gd name="csY10" fmla="*/ 306389 h 343737"/>
                    <a:gd name="csX11" fmla="*/ 275075 w 300414"/>
                    <a:gd name="csY11" fmla="*/ 230860 h 3437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00414" h="343737">
                      <a:moveTo>
                        <a:pt x="275075" y="230765"/>
                      </a:moveTo>
                      <a:cubicBezTo>
                        <a:pt x="270408" y="219649"/>
                        <a:pt x="256406" y="195043"/>
                        <a:pt x="248691" y="173952"/>
                      </a:cubicBezTo>
                      <a:cubicBezTo>
                        <a:pt x="248500" y="173287"/>
                        <a:pt x="248215" y="172432"/>
                        <a:pt x="247738" y="171482"/>
                      </a:cubicBezTo>
                      <a:cubicBezTo>
                        <a:pt x="247262" y="170152"/>
                        <a:pt x="246786" y="168822"/>
                        <a:pt x="246310" y="167587"/>
                      </a:cubicBezTo>
                      <a:cubicBezTo>
                        <a:pt x="235832" y="135760"/>
                        <a:pt x="215830" y="13488"/>
                        <a:pt x="184873" y="2183"/>
                      </a:cubicBezTo>
                      <a:cubicBezTo>
                        <a:pt x="159823" y="-7033"/>
                        <a:pt x="139344" y="14913"/>
                        <a:pt x="124104" y="31064"/>
                      </a:cubicBezTo>
                      <a:cubicBezTo>
                        <a:pt x="74669" y="83317"/>
                        <a:pt x="31235" y="155236"/>
                        <a:pt x="11518" y="222785"/>
                      </a:cubicBezTo>
                      <a:cubicBezTo>
                        <a:pt x="3994" y="248816"/>
                        <a:pt x="-8960" y="303539"/>
                        <a:pt x="9328" y="329190"/>
                      </a:cubicBezTo>
                      <a:cubicBezTo>
                        <a:pt x="27616" y="354842"/>
                        <a:pt x="98482" y="340401"/>
                        <a:pt x="143535" y="332326"/>
                      </a:cubicBezTo>
                      <a:cubicBezTo>
                        <a:pt x="188588" y="324250"/>
                        <a:pt x="200399" y="317885"/>
                        <a:pt x="228022" y="316460"/>
                      </a:cubicBezTo>
                      <a:cubicBezTo>
                        <a:pt x="247738" y="315415"/>
                        <a:pt x="279742" y="323490"/>
                        <a:pt x="294125" y="306389"/>
                      </a:cubicBezTo>
                      <a:cubicBezTo>
                        <a:pt x="312889" y="284158"/>
                        <a:pt x="284600" y="253471"/>
                        <a:pt x="275075" y="230860"/>
                      </a:cubicBezTo>
                      <a:close/>
                    </a:path>
                  </a:pathLst>
                </a:custGeom>
                <a:grpFill/>
                <a:ln w="6350" cap="flat">
                  <a:solidFill>
                    <a:srgbClr val="A9A695"/>
                  </a:solidFill>
                  <a:prstDash val="solid"/>
                  <a:miter/>
                </a:ln>
              </p:spPr>
              <p:txBody>
                <a:bodyPr/>
                <a:lstStyle/>
                <a:p>
                  <a:endParaRPr lang="en-US"/>
                </a:p>
              </p:txBody>
            </p:sp>
          </p:grpSp>
          <p:grpSp>
            <p:nvGrpSpPr>
              <p:cNvPr id="30" name="Graphic 12">
                <a:extLst>
                  <a:ext uri="{FF2B5EF4-FFF2-40B4-BE49-F238E27FC236}">
                    <a16:creationId xmlns:a16="http://schemas.microsoft.com/office/drawing/2014/main" id="{A2DA0051-DE09-E71D-6072-BEE34B3F41E9}"/>
                  </a:ext>
                </a:extLst>
              </p:cNvPr>
              <p:cNvGrpSpPr/>
              <p:nvPr/>
            </p:nvGrpSpPr>
            <p:grpSpPr>
              <a:xfrm>
                <a:off x="8439918" y="4282703"/>
                <a:ext cx="300414" cy="343737"/>
                <a:chOff x="8439918" y="4282703"/>
                <a:chExt cx="300414" cy="343737"/>
              </a:xfrm>
              <a:grpFill/>
            </p:grpSpPr>
            <p:sp>
              <p:nvSpPr>
                <p:cNvPr id="31" name="Freeform 30">
                  <a:extLst>
                    <a:ext uri="{FF2B5EF4-FFF2-40B4-BE49-F238E27FC236}">
                      <a16:creationId xmlns:a16="http://schemas.microsoft.com/office/drawing/2014/main" id="{F4CC26FD-29A1-C1D6-03CD-5E9A07A3D51A}"/>
                    </a:ext>
                  </a:extLst>
                </p:cNvPr>
                <p:cNvSpPr/>
                <p:nvPr/>
              </p:nvSpPr>
              <p:spPr>
                <a:xfrm>
                  <a:off x="8439918" y="4282703"/>
                  <a:ext cx="300414" cy="343737"/>
                </a:xfrm>
                <a:custGeom>
                  <a:avLst/>
                  <a:gdLst>
                    <a:gd name="csX0" fmla="*/ 275075 w 300414"/>
                    <a:gd name="csY0" fmla="*/ 230765 h 343737"/>
                    <a:gd name="csX1" fmla="*/ 248691 w 300414"/>
                    <a:gd name="csY1" fmla="*/ 173952 h 343737"/>
                    <a:gd name="csX2" fmla="*/ 247738 w 300414"/>
                    <a:gd name="csY2" fmla="*/ 171482 h 343737"/>
                    <a:gd name="csX3" fmla="*/ 246310 w 300414"/>
                    <a:gd name="csY3" fmla="*/ 167587 h 343737"/>
                    <a:gd name="csX4" fmla="*/ 184873 w 300414"/>
                    <a:gd name="csY4" fmla="*/ 2183 h 343737"/>
                    <a:gd name="csX5" fmla="*/ 124104 w 300414"/>
                    <a:gd name="csY5" fmla="*/ 31064 h 343737"/>
                    <a:gd name="csX6" fmla="*/ 11518 w 300414"/>
                    <a:gd name="csY6" fmla="*/ 222785 h 343737"/>
                    <a:gd name="csX7" fmla="*/ 9328 w 300414"/>
                    <a:gd name="csY7" fmla="*/ 329190 h 343737"/>
                    <a:gd name="csX8" fmla="*/ 143535 w 300414"/>
                    <a:gd name="csY8" fmla="*/ 332326 h 343737"/>
                    <a:gd name="csX9" fmla="*/ 228022 w 300414"/>
                    <a:gd name="csY9" fmla="*/ 316460 h 343737"/>
                    <a:gd name="csX10" fmla="*/ 294125 w 300414"/>
                    <a:gd name="csY10" fmla="*/ 306389 h 343737"/>
                    <a:gd name="csX11" fmla="*/ 275075 w 300414"/>
                    <a:gd name="csY11" fmla="*/ 230860 h 3437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00414" h="343737">
                      <a:moveTo>
                        <a:pt x="275075" y="230765"/>
                      </a:moveTo>
                      <a:cubicBezTo>
                        <a:pt x="270408" y="219649"/>
                        <a:pt x="256406" y="195043"/>
                        <a:pt x="248691" y="173952"/>
                      </a:cubicBezTo>
                      <a:cubicBezTo>
                        <a:pt x="248500" y="173287"/>
                        <a:pt x="248215" y="172432"/>
                        <a:pt x="247738" y="171482"/>
                      </a:cubicBezTo>
                      <a:cubicBezTo>
                        <a:pt x="247262" y="170152"/>
                        <a:pt x="246786" y="168822"/>
                        <a:pt x="246310" y="167587"/>
                      </a:cubicBezTo>
                      <a:cubicBezTo>
                        <a:pt x="235832" y="135760"/>
                        <a:pt x="215830" y="13488"/>
                        <a:pt x="184873" y="2183"/>
                      </a:cubicBezTo>
                      <a:cubicBezTo>
                        <a:pt x="159823" y="-7033"/>
                        <a:pt x="139344" y="14913"/>
                        <a:pt x="124104" y="31064"/>
                      </a:cubicBezTo>
                      <a:cubicBezTo>
                        <a:pt x="74669" y="83317"/>
                        <a:pt x="31235" y="155236"/>
                        <a:pt x="11518" y="222785"/>
                      </a:cubicBezTo>
                      <a:cubicBezTo>
                        <a:pt x="3994" y="248816"/>
                        <a:pt x="-8960" y="303539"/>
                        <a:pt x="9328" y="329190"/>
                      </a:cubicBezTo>
                      <a:cubicBezTo>
                        <a:pt x="27616" y="354842"/>
                        <a:pt x="98482" y="340401"/>
                        <a:pt x="143535" y="332326"/>
                      </a:cubicBezTo>
                      <a:cubicBezTo>
                        <a:pt x="188588" y="324250"/>
                        <a:pt x="200399" y="317885"/>
                        <a:pt x="228022" y="316460"/>
                      </a:cubicBezTo>
                      <a:cubicBezTo>
                        <a:pt x="247738" y="315415"/>
                        <a:pt x="279742" y="323490"/>
                        <a:pt x="294125" y="306389"/>
                      </a:cubicBezTo>
                      <a:cubicBezTo>
                        <a:pt x="312889" y="284158"/>
                        <a:pt x="284600" y="253471"/>
                        <a:pt x="275075" y="230860"/>
                      </a:cubicBezTo>
                      <a:close/>
                    </a:path>
                  </a:pathLst>
                </a:custGeom>
                <a:grpFill/>
                <a:ln w="6350" cap="flat">
                  <a:solidFill>
                    <a:srgbClr val="A9A695"/>
                  </a:solidFill>
                  <a:prstDash val="solid"/>
                  <a:miter/>
                </a:ln>
              </p:spPr>
              <p:txBody>
                <a:bodyPr/>
                <a:lstStyle/>
                <a:p>
                  <a:endParaRPr lang="en-US"/>
                </a:p>
              </p:txBody>
            </p:sp>
            <p:sp>
              <p:nvSpPr>
                <p:cNvPr id="32" name="Freeform 31">
                  <a:extLst>
                    <a:ext uri="{FF2B5EF4-FFF2-40B4-BE49-F238E27FC236}">
                      <a16:creationId xmlns:a16="http://schemas.microsoft.com/office/drawing/2014/main" id="{F0386576-B390-AF22-CF8E-6DB28E35D941}"/>
                    </a:ext>
                  </a:extLst>
                </p:cNvPr>
                <p:cNvSpPr/>
                <p:nvPr/>
              </p:nvSpPr>
              <p:spPr>
                <a:xfrm>
                  <a:off x="8439918" y="4282703"/>
                  <a:ext cx="300414" cy="343737"/>
                </a:xfrm>
                <a:custGeom>
                  <a:avLst/>
                  <a:gdLst>
                    <a:gd name="csX0" fmla="*/ 275075 w 300414"/>
                    <a:gd name="csY0" fmla="*/ 230765 h 343737"/>
                    <a:gd name="csX1" fmla="*/ 248691 w 300414"/>
                    <a:gd name="csY1" fmla="*/ 173952 h 343737"/>
                    <a:gd name="csX2" fmla="*/ 247738 w 300414"/>
                    <a:gd name="csY2" fmla="*/ 171482 h 343737"/>
                    <a:gd name="csX3" fmla="*/ 246310 w 300414"/>
                    <a:gd name="csY3" fmla="*/ 167587 h 343737"/>
                    <a:gd name="csX4" fmla="*/ 184873 w 300414"/>
                    <a:gd name="csY4" fmla="*/ 2183 h 343737"/>
                    <a:gd name="csX5" fmla="*/ 124104 w 300414"/>
                    <a:gd name="csY5" fmla="*/ 31064 h 343737"/>
                    <a:gd name="csX6" fmla="*/ 11518 w 300414"/>
                    <a:gd name="csY6" fmla="*/ 222785 h 343737"/>
                    <a:gd name="csX7" fmla="*/ 9328 w 300414"/>
                    <a:gd name="csY7" fmla="*/ 329190 h 343737"/>
                    <a:gd name="csX8" fmla="*/ 143535 w 300414"/>
                    <a:gd name="csY8" fmla="*/ 332326 h 343737"/>
                    <a:gd name="csX9" fmla="*/ 228022 w 300414"/>
                    <a:gd name="csY9" fmla="*/ 316460 h 343737"/>
                    <a:gd name="csX10" fmla="*/ 294125 w 300414"/>
                    <a:gd name="csY10" fmla="*/ 306389 h 343737"/>
                    <a:gd name="csX11" fmla="*/ 275075 w 300414"/>
                    <a:gd name="csY11" fmla="*/ 230860 h 3437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00414" h="343737">
                      <a:moveTo>
                        <a:pt x="275075" y="230765"/>
                      </a:moveTo>
                      <a:cubicBezTo>
                        <a:pt x="270408" y="219649"/>
                        <a:pt x="256406" y="195043"/>
                        <a:pt x="248691" y="173952"/>
                      </a:cubicBezTo>
                      <a:cubicBezTo>
                        <a:pt x="248500" y="173287"/>
                        <a:pt x="248215" y="172432"/>
                        <a:pt x="247738" y="171482"/>
                      </a:cubicBezTo>
                      <a:cubicBezTo>
                        <a:pt x="247262" y="170152"/>
                        <a:pt x="246786" y="168822"/>
                        <a:pt x="246310" y="167587"/>
                      </a:cubicBezTo>
                      <a:cubicBezTo>
                        <a:pt x="235832" y="135760"/>
                        <a:pt x="215830" y="13488"/>
                        <a:pt x="184873" y="2183"/>
                      </a:cubicBezTo>
                      <a:cubicBezTo>
                        <a:pt x="159823" y="-7033"/>
                        <a:pt x="139344" y="14913"/>
                        <a:pt x="124104" y="31064"/>
                      </a:cubicBezTo>
                      <a:cubicBezTo>
                        <a:pt x="74669" y="83317"/>
                        <a:pt x="31235" y="155236"/>
                        <a:pt x="11518" y="222785"/>
                      </a:cubicBezTo>
                      <a:cubicBezTo>
                        <a:pt x="3994" y="248816"/>
                        <a:pt x="-8960" y="303539"/>
                        <a:pt x="9328" y="329190"/>
                      </a:cubicBezTo>
                      <a:cubicBezTo>
                        <a:pt x="27616" y="354842"/>
                        <a:pt x="98482" y="340401"/>
                        <a:pt x="143535" y="332326"/>
                      </a:cubicBezTo>
                      <a:cubicBezTo>
                        <a:pt x="188588" y="324250"/>
                        <a:pt x="200399" y="317885"/>
                        <a:pt x="228022" y="316460"/>
                      </a:cubicBezTo>
                      <a:cubicBezTo>
                        <a:pt x="247738" y="315415"/>
                        <a:pt x="279742" y="323490"/>
                        <a:pt x="294125" y="306389"/>
                      </a:cubicBezTo>
                      <a:cubicBezTo>
                        <a:pt x="312889" y="284158"/>
                        <a:pt x="284600" y="253471"/>
                        <a:pt x="275075" y="230860"/>
                      </a:cubicBezTo>
                      <a:close/>
                    </a:path>
                  </a:pathLst>
                </a:custGeom>
                <a:grpFill/>
                <a:ln w="6350" cap="flat">
                  <a:solidFill>
                    <a:srgbClr val="A9A695"/>
                  </a:solidFill>
                  <a:prstDash val="solid"/>
                  <a:miter/>
                </a:ln>
              </p:spPr>
              <p:txBody>
                <a:bodyPr/>
                <a:lstStyle/>
                <a:p>
                  <a:endParaRPr lang="en-US"/>
                </a:p>
              </p:txBody>
            </p:sp>
          </p:grpSp>
        </p:grpSp>
        <p:grpSp>
          <p:nvGrpSpPr>
            <p:cNvPr id="33" name="Graphic 12">
              <a:extLst>
                <a:ext uri="{FF2B5EF4-FFF2-40B4-BE49-F238E27FC236}">
                  <a16:creationId xmlns:a16="http://schemas.microsoft.com/office/drawing/2014/main" id="{AF4F6A95-CD23-39CA-1305-51BFEE2F3AAA}"/>
                </a:ext>
              </a:extLst>
            </p:cNvPr>
            <p:cNvGrpSpPr/>
            <p:nvPr/>
          </p:nvGrpSpPr>
          <p:grpSpPr>
            <a:xfrm>
              <a:off x="8585912" y="3801862"/>
              <a:ext cx="226621" cy="432598"/>
              <a:chOff x="8299668" y="4093153"/>
              <a:chExt cx="280903" cy="536216"/>
            </a:xfrm>
            <a:solidFill>
              <a:srgbClr val="CECAB7"/>
            </a:solidFill>
          </p:grpSpPr>
          <p:grpSp>
            <p:nvGrpSpPr>
              <p:cNvPr id="34" name="Graphic 12">
                <a:extLst>
                  <a:ext uri="{FF2B5EF4-FFF2-40B4-BE49-F238E27FC236}">
                    <a16:creationId xmlns:a16="http://schemas.microsoft.com/office/drawing/2014/main" id="{5C0B933A-1942-AFFF-4496-EF2E6B9D4B36}"/>
                  </a:ext>
                </a:extLst>
              </p:cNvPr>
              <p:cNvGrpSpPr/>
              <p:nvPr/>
            </p:nvGrpSpPr>
            <p:grpSpPr>
              <a:xfrm>
                <a:off x="8299668" y="4093153"/>
                <a:ext cx="280903" cy="536216"/>
                <a:chOff x="8299668" y="4093153"/>
                <a:chExt cx="280903" cy="536216"/>
              </a:xfrm>
              <a:grpFill/>
            </p:grpSpPr>
            <p:sp>
              <p:nvSpPr>
                <p:cNvPr id="35" name="Freeform 34">
                  <a:extLst>
                    <a:ext uri="{FF2B5EF4-FFF2-40B4-BE49-F238E27FC236}">
                      <a16:creationId xmlns:a16="http://schemas.microsoft.com/office/drawing/2014/main" id="{6EE2427D-0FDB-0119-5F0B-3DDBC2EF4E2B}"/>
                    </a:ext>
                  </a:extLst>
                </p:cNvPr>
                <p:cNvSpPr/>
                <p:nvPr/>
              </p:nvSpPr>
              <p:spPr>
                <a:xfrm>
                  <a:off x="8299668" y="4093153"/>
                  <a:ext cx="280903" cy="536216"/>
                </a:xfrm>
                <a:custGeom>
                  <a:avLst/>
                  <a:gdLst>
                    <a:gd name="csX0" fmla="*/ 276642 w 280903"/>
                    <a:gd name="csY0" fmla="*/ 156390 h 536216"/>
                    <a:gd name="csX1" fmla="*/ 225874 w 280903"/>
                    <a:gd name="csY1" fmla="*/ 35733 h 536216"/>
                    <a:gd name="csX2" fmla="*/ 167581 w 280903"/>
                    <a:gd name="csY2" fmla="*/ 10747 h 536216"/>
                    <a:gd name="csX3" fmla="*/ 19276 w 280903"/>
                    <a:gd name="csY3" fmla="*/ 246645 h 536216"/>
                    <a:gd name="csX4" fmla="*/ 36 w 280903"/>
                    <a:gd name="csY4" fmla="*/ 420789 h 536216"/>
                    <a:gd name="csX5" fmla="*/ 25277 w 280903"/>
                    <a:gd name="csY5" fmla="*/ 518740 h 536216"/>
                    <a:gd name="csX6" fmla="*/ 105668 w 280903"/>
                    <a:gd name="csY6" fmla="*/ 517694 h 536216"/>
                    <a:gd name="csX7" fmla="*/ 101572 w 280903"/>
                    <a:gd name="csY7" fmla="*/ 474087 h 536216"/>
                    <a:gd name="csX8" fmla="*/ 110526 w 280903"/>
                    <a:gd name="csY8" fmla="*/ 395518 h 536216"/>
                    <a:gd name="csX9" fmla="*/ 193679 w 280903"/>
                    <a:gd name="csY9" fmla="*/ 241325 h 536216"/>
                    <a:gd name="csX10" fmla="*/ 276642 w 280903"/>
                    <a:gd name="csY10" fmla="*/ 156295 h 536216"/>
                    <a:gd name="csX11" fmla="*/ 276642 w 280903"/>
                    <a:gd name="csY11" fmla="*/ 156295 h 5362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80903" h="536216">
                      <a:moveTo>
                        <a:pt x="276642" y="156390"/>
                      </a:moveTo>
                      <a:cubicBezTo>
                        <a:pt x="296644" y="143564"/>
                        <a:pt x="235494" y="51314"/>
                        <a:pt x="225874" y="35733"/>
                      </a:cubicBezTo>
                      <a:cubicBezTo>
                        <a:pt x="208443" y="7327"/>
                        <a:pt x="196727" y="-13669"/>
                        <a:pt x="167581" y="10747"/>
                      </a:cubicBezTo>
                      <a:cubicBezTo>
                        <a:pt x="96333" y="70220"/>
                        <a:pt x="39945" y="159620"/>
                        <a:pt x="19276" y="246645"/>
                      </a:cubicBezTo>
                      <a:cubicBezTo>
                        <a:pt x="5751" y="303553"/>
                        <a:pt x="-536" y="362551"/>
                        <a:pt x="36" y="420789"/>
                      </a:cubicBezTo>
                      <a:cubicBezTo>
                        <a:pt x="321" y="451951"/>
                        <a:pt x="-1869" y="495558"/>
                        <a:pt x="25277" y="518740"/>
                      </a:cubicBezTo>
                      <a:cubicBezTo>
                        <a:pt x="43946" y="534700"/>
                        <a:pt x="103573" y="548856"/>
                        <a:pt x="105668" y="517694"/>
                      </a:cubicBezTo>
                      <a:cubicBezTo>
                        <a:pt x="106620" y="503824"/>
                        <a:pt x="101763" y="488243"/>
                        <a:pt x="101572" y="474087"/>
                      </a:cubicBezTo>
                      <a:cubicBezTo>
                        <a:pt x="101191" y="447676"/>
                        <a:pt x="104430" y="421264"/>
                        <a:pt x="110526" y="395518"/>
                      </a:cubicBezTo>
                      <a:cubicBezTo>
                        <a:pt x="124337" y="338040"/>
                        <a:pt x="155865" y="287592"/>
                        <a:pt x="193679" y="241325"/>
                      </a:cubicBezTo>
                      <a:cubicBezTo>
                        <a:pt x="217111" y="212633"/>
                        <a:pt x="244257" y="177006"/>
                        <a:pt x="276642" y="156295"/>
                      </a:cubicBezTo>
                      <a:cubicBezTo>
                        <a:pt x="291406" y="146889"/>
                        <a:pt x="261878" y="165701"/>
                        <a:pt x="276642" y="156295"/>
                      </a:cubicBezTo>
                      <a:close/>
                    </a:path>
                  </a:pathLst>
                </a:custGeom>
                <a:grpFill/>
                <a:ln w="6350" cap="flat">
                  <a:solidFill>
                    <a:srgbClr val="A9A695"/>
                  </a:solidFill>
                  <a:prstDash val="solid"/>
                  <a:miter/>
                </a:ln>
              </p:spPr>
              <p:txBody>
                <a:bodyPr/>
                <a:lstStyle/>
                <a:p>
                  <a:endParaRPr lang="en-US"/>
                </a:p>
              </p:txBody>
            </p:sp>
            <p:sp>
              <p:nvSpPr>
                <p:cNvPr id="36" name="Freeform 35">
                  <a:extLst>
                    <a:ext uri="{FF2B5EF4-FFF2-40B4-BE49-F238E27FC236}">
                      <a16:creationId xmlns:a16="http://schemas.microsoft.com/office/drawing/2014/main" id="{B317EA66-49CB-EC76-7410-BB75C5A92AFE}"/>
                    </a:ext>
                  </a:extLst>
                </p:cNvPr>
                <p:cNvSpPr/>
                <p:nvPr/>
              </p:nvSpPr>
              <p:spPr>
                <a:xfrm>
                  <a:off x="8299668" y="4093153"/>
                  <a:ext cx="280903" cy="536216"/>
                </a:xfrm>
                <a:custGeom>
                  <a:avLst/>
                  <a:gdLst>
                    <a:gd name="csX0" fmla="*/ 276642 w 280903"/>
                    <a:gd name="csY0" fmla="*/ 156390 h 536216"/>
                    <a:gd name="csX1" fmla="*/ 225874 w 280903"/>
                    <a:gd name="csY1" fmla="*/ 35733 h 536216"/>
                    <a:gd name="csX2" fmla="*/ 167581 w 280903"/>
                    <a:gd name="csY2" fmla="*/ 10747 h 536216"/>
                    <a:gd name="csX3" fmla="*/ 19276 w 280903"/>
                    <a:gd name="csY3" fmla="*/ 246645 h 536216"/>
                    <a:gd name="csX4" fmla="*/ 36 w 280903"/>
                    <a:gd name="csY4" fmla="*/ 420789 h 536216"/>
                    <a:gd name="csX5" fmla="*/ 25277 w 280903"/>
                    <a:gd name="csY5" fmla="*/ 518740 h 536216"/>
                    <a:gd name="csX6" fmla="*/ 105668 w 280903"/>
                    <a:gd name="csY6" fmla="*/ 517694 h 536216"/>
                    <a:gd name="csX7" fmla="*/ 101572 w 280903"/>
                    <a:gd name="csY7" fmla="*/ 474087 h 536216"/>
                    <a:gd name="csX8" fmla="*/ 110526 w 280903"/>
                    <a:gd name="csY8" fmla="*/ 395518 h 536216"/>
                    <a:gd name="csX9" fmla="*/ 193679 w 280903"/>
                    <a:gd name="csY9" fmla="*/ 241325 h 536216"/>
                    <a:gd name="csX10" fmla="*/ 276642 w 280903"/>
                    <a:gd name="csY10" fmla="*/ 156295 h 536216"/>
                    <a:gd name="csX11" fmla="*/ 276642 w 280903"/>
                    <a:gd name="csY11" fmla="*/ 156295 h 5362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80903" h="536216">
                      <a:moveTo>
                        <a:pt x="276642" y="156390"/>
                      </a:moveTo>
                      <a:cubicBezTo>
                        <a:pt x="296644" y="143564"/>
                        <a:pt x="235494" y="51314"/>
                        <a:pt x="225874" y="35733"/>
                      </a:cubicBezTo>
                      <a:cubicBezTo>
                        <a:pt x="208443" y="7327"/>
                        <a:pt x="196727" y="-13669"/>
                        <a:pt x="167581" y="10747"/>
                      </a:cubicBezTo>
                      <a:cubicBezTo>
                        <a:pt x="96333" y="70220"/>
                        <a:pt x="39945" y="159620"/>
                        <a:pt x="19276" y="246645"/>
                      </a:cubicBezTo>
                      <a:cubicBezTo>
                        <a:pt x="5751" y="303553"/>
                        <a:pt x="-536" y="362551"/>
                        <a:pt x="36" y="420789"/>
                      </a:cubicBezTo>
                      <a:cubicBezTo>
                        <a:pt x="321" y="451951"/>
                        <a:pt x="-1869" y="495558"/>
                        <a:pt x="25277" y="518740"/>
                      </a:cubicBezTo>
                      <a:cubicBezTo>
                        <a:pt x="43946" y="534700"/>
                        <a:pt x="103573" y="548856"/>
                        <a:pt x="105668" y="517694"/>
                      </a:cubicBezTo>
                      <a:cubicBezTo>
                        <a:pt x="106620" y="503824"/>
                        <a:pt x="101763" y="488243"/>
                        <a:pt x="101572" y="474087"/>
                      </a:cubicBezTo>
                      <a:cubicBezTo>
                        <a:pt x="101191" y="447676"/>
                        <a:pt x="104430" y="421264"/>
                        <a:pt x="110526" y="395518"/>
                      </a:cubicBezTo>
                      <a:cubicBezTo>
                        <a:pt x="124337" y="338040"/>
                        <a:pt x="155865" y="287592"/>
                        <a:pt x="193679" y="241325"/>
                      </a:cubicBezTo>
                      <a:cubicBezTo>
                        <a:pt x="217111" y="212633"/>
                        <a:pt x="244257" y="177006"/>
                        <a:pt x="276642" y="156295"/>
                      </a:cubicBezTo>
                      <a:cubicBezTo>
                        <a:pt x="291406" y="146889"/>
                        <a:pt x="261878" y="165701"/>
                        <a:pt x="276642" y="156295"/>
                      </a:cubicBezTo>
                      <a:close/>
                    </a:path>
                  </a:pathLst>
                </a:custGeom>
                <a:grpFill/>
                <a:ln w="6350" cap="flat">
                  <a:solidFill>
                    <a:srgbClr val="A9A695"/>
                  </a:solidFill>
                  <a:prstDash val="solid"/>
                  <a:miter/>
                </a:ln>
              </p:spPr>
              <p:txBody>
                <a:bodyPr/>
                <a:lstStyle/>
                <a:p>
                  <a:endParaRPr lang="en-US"/>
                </a:p>
              </p:txBody>
            </p:sp>
          </p:grpSp>
          <p:grpSp>
            <p:nvGrpSpPr>
              <p:cNvPr id="37" name="Graphic 12">
                <a:extLst>
                  <a:ext uri="{FF2B5EF4-FFF2-40B4-BE49-F238E27FC236}">
                    <a16:creationId xmlns:a16="http://schemas.microsoft.com/office/drawing/2014/main" id="{036D7B37-0B26-739C-CDBC-6BF3A0586DD4}"/>
                  </a:ext>
                </a:extLst>
              </p:cNvPr>
              <p:cNvGrpSpPr/>
              <p:nvPr/>
            </p:nvGrpSpPr>
            <p:grpSpPr>
              <a:xfrm>
                <a:off x="8299668" y="4093153"/>
                <a:ext cx="280903" cy="536216"/>
                <a:chOff x="8299668" y="4093153"/>
                <a:chExt cx="280903" cy="536216"/>
              </a:xfrm>
              <a:grpFill/>
            </p:grpSpPr>
            <p:sp>
              <p:nvSpPr>
                <p:cNvPr id="38" name="Freeform 37">
                  <a:extLst>
                    <a:ext uri="{FF2B5EF4-FFF2-40B4-BE49-F238E27FC236}">
                      <a16:creationId xmlns:a16="http://schemas.microsoft.com/office/drawing/2014/main" id="{70DC6924-D5C8-5352-009F-E4BF54A4A62B}"/>
                    </a:ext>
                  </a:extLst>
                </p:cNvPr>
                <p:cNvSpPr/>
                <p:nvPr/>
              </p:nvSpPr>
              <p:spPr>
                <a:xfrm>
                  <a:off x="8299668" y="4093153"/>
                  <a:ext cx="280903" cy="536216"/>
                </a:xfrm>
                <a:custGeom>
                  <a:avLst/>
                  <a:gdLst>
                    <a:gd name="csX0" fmla="*/ 276642 w 280903"/>
                    <a:gd name="csY0" fmla="*/ 156390 h 536216"/>
                    <a:gd name="csX1" fmla="*/ 225874 w 280903"/>
                    <a:gd name="csY1" fmla="*/ 35733 h 536216"/>
                    <a:gd name="csX2" fmla="*/ 167581 w 280903"/>
                    <a:gd name="csY2" fmla="*/ 10747 h 536216"/>
                    <a:gd name="csX3" fmla="*/ 19276 w 280903"/>
                    <a:gd name="csY3" fmla="*/ 246645 h 536216"/>
                    <a:gd name="csX4" fmla="*/ 36 w 280903"/>
                    <a:gd name="csY4" fmla="*/ 420789 h 536216"/>
                    <a:gd name="csX5" fmla="*/ 25277 w 280903"/>
                    <a:gd name="csY5" fmla="*/ 518740 h 536216"/>
                    <a:gd name="csX6" fmla="*/ 105668 w 280903"/>
                    <a:gd name="csY6" fmla="*/ 517694 h 536216"/>
                    <a:gd name="csX7" fmla="*/ 101572 w 280903"/>
                    <a:gd name="csY7" fmla="*/ 474087 h 536216"/>
                    <a:gd name="csX8" fmla="*/ 110526 w 280903"/>
                    <a:gd name="csY8" fmla="*/ 395518 h 536216"/>
                    <a:gd name="csX9" fmla="*/ 193679 w 280903"/>
                    <a:gd name="csY9" fmla="*/ 241325 h 536216"/>
                    <a:gd name="csX10" fmla="*/ 276642 w 280903"/>
                    <a:gd name="csY10" fmla="*/ 156295 h 536216"/>
                    <a:gd name="csX11" fmla="*/ 276642 w 280903"/>
                    <a:gd name="csY11" fmla="*/ 156295 h 5362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80903" h="536216">
                      <a:moveTo>
                        <a:pt x="276642" y="156390"/>
                      </a:moveTo>
                      <a:cubicBezTo>
                        <a:pt x="296644" y="143564"/>
                        <a:pt x="235494" y="51314"/>
                        <a:pt x="225874" y="35733"/>
                      </a:cubicBezTo>
                      <a:cubicBezTo>
                        <a:pt x="208443" y="7327"/>
                        <a:pt x="196727" y="-13669"/>
                        <a:pt x="167581" y="10747"/>
                      </a:cubicBezTo>
                      <a:cubicBezTo>
                        <a:pt x="96333" y="70220"/>
                        <a:pt x="39945" y="159620"/>
                        <a:pt x="19276" y="246645"/>
                      </a:cubicBezTo>
                      <a:cubicBezTo>
                        <a:pt x="5751" y="303553"/>
                        <a:pt x="-536" y="362551"/>
                        <a:pt x="36" y="420789"/>
                      </a:cubicBezTo>
                      <a:cubicBezTo>
                        <a:pt x="321" y="451951"/>
                        <a:pt x="-1869" y="495558"/>
                        <a:pt x="25277" y="518740"/>
                      </a:cubicBezTo>
                      <a:cubicBezTo>
                        <a:pt x="43946" y="534700"/>
                        <a:pt x="103573" y="548856"/>
                        <a:pt x="105668" y="517694"/>
                      </a:cubicBezTo>
                      <a:cubicBezTo>
                        <a:pt x="106620" y="503824"/>
                        <a:pt x="101763" y="488243"/>
                        <a:pt x="101572" y="474087"/>
                      </a:cubicBezTo>
                      <a:cubicBezTo>
                        <a:pt x="101191" y="447676"/>
                        <a:pt x="104430" y="421264"/>
                        <a:pt x="110526" y="395518"/>
                      </a:cubicBezTo>
                      <a:cubicBezTo>
                        <a:pt x="124337" y="338040"/>
                        <a:pt x="155865" y="287592"/>
                        <a:pt x="193679" y="241325"/>
                      </a:cubicBezTo>
                      <a:cubicBezTo>
                        <a:pt x="217111" y="212633"/>
                        <a:pt x="244257" y="177006"/>
                        <a:pt x="276642" y="156295"/>
                      </a:cubicBezTo>
                      <a:cubicBezTo>
                        <a:pt x="291406" y="146889"/>
                        <a:pt x="261878" y="165701"/>
                        <a:pt x="276642" y="156295"/>
                      </a:cubicBezTo>
                      <a:close/>
                    </a:path>
                  </a:pathLst>
                </a:custGeom>
                <a:grpFill/>
                <a:ln w="6350" cap="flat">
                  <a:solidFill>
                    <a:srgbClr val="A9A695"/>
                  </a:solidFill>
                  <a:prstDash val="solid"/>
                  <a:miter/>
                </a:ln>
              </p:spPr>
              <p:txBody>
                <a:bodyPr/>
                <a:lstStyle/>
                <a:p>
                  <a:endParaRPr lang="en-US"/>
                </a:p>
              </p:txBody>
            </p:sp>
            <p:sp>
              <p:nvSpPr>
                <p:cNvPr id="39" name="Freeform 38">
                  <a:extLst>
                    <a:ext uri="{FF2B5EF4-FFF2-40B4-BE49-F238E27FC236}">
                      <a16:creationId xmlns:a16="http://schemas.microsoft.com/office/drawing/2014/main" id="{CB07F90F-163B-94D6-1916-6C7C333581DB}"/>
                    </a:ext>
                  </a:extLst>
                </p:cNvPr>
                <p:cNvSpPr/>
                <p:nvPr/>
              </p:nvSpPr>
              <p:spPr>
                <a:xfrm>
                  <a:off x="8299668" y="4093153"/>
                  <a:ext cx="280903" cy="536216"/>
                </a:xfrm>
                <a:custGeom>
                  <a:avLst/>
                  <a:gdLst>
                    <a:gd name="csX0" fmla="*/ 276642 w 280903"/>
                    <a:gd name="csY0" fmla="*/ 156390 h 536216"/>
                    <a:gd name="csX1" fmla="*/ 225874 w 280903"/>
                    <a:gd name="csY1" fmla="*/ 35733 h 536216"/>
                    <a:gd name="csX2" fmla="*/ 167581 w 280903"/>
                    <a:gd name="csY2" fmla="*/ 10747 h 536216"/>
                    <a:gd name="csX3" fmla="*/ 19276 w 280903"/>
                    <a:gd name="csY3" fmla="*/ 246645 h 536216"/>
                    <a:gd name="csX4" fmla="*/ 36 w 280903"/>
                    <a:gd name="csY4" fmla="*/ 420789 h 536216"/>
                    <a:gd name="csX5" fmla="*/ 25277 w 280903"/>
                    <a:gd name="csY5" fmla="*/ 518740 h 536216"/>
                    <a:gd name="csX6" fmla="*/ 105668 w 280903"/>
                    <a:gd name="csY6" fmla="*/ 517694 h 536216"/>
                    <a:gd name="csX7" fmla="*/ 101572 w 280903"/>
                    <a:gd name="csY7" fmla="*/ 474087 h 536216"/>
                    <a:gd name="csX8" fmla="*/ 110526 w 280903"/>
                    <a:gd name="csY8" fmla="*/ 395518 h 536216"/>
                    <a:gd name="csX9" fmla="*/ 193679 w 280903"/>
                    <a:gd name="csY9" fmla="*/ 241325 h 536216"/>
                    <a:gd name="csX10" fmla="*/ 276642 w 280903"/>
                    <a:gd name="csY10" fmla="*/ 156295 h 536216"/>
                    <a:gd name="csX11" fmla="*/ 276642 w 280903"/>
                    <a:gd name="csY11" fmla="*/ 156295 h 5362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80903" h="536216">
                      <a:moveTo>
                        <a:pt x="276642" y="156390"/>
                      </a:moveTo>
                      <a:cubicBezTo>
                        <a:pt x="296644" y="143564"/>
                        <a:pt x="235494" y="51314"/>
                        <a:pt x="225874" y="35733"/>
                      </a:cubicBezTo>
                      <a:cubicBezTo>
                        <a:pt x="208443" y="7327"/>
                        <a:pt x="196727" y="-13669"/>
                        <a:pt x="167581" y="10747"/>
                      </a:cubicBezTo>
                      <a:cubicBezTo>
                        <a:pt x="96333" y="70220"/>
                        <a:pt x="39945" y="159620"/>
                        <a:pt x="19276" y="246645"/>
                      </a:cubicBezTo>
                      <a:cubicBezTo>
                        <a:pt x="5751" y="303553"/>
                        <a:pt x="-536" y="362551"/>
                        <a:pt x="36" y="420789"/>
                      </a:cubicBezTo>
                      <a:cubicBezTo>
                        <a:pt x="321" y="451951"/>
                        <a:pt x="-1869" y="495558"/>
                        <a:pt x="25277" y="518740"/>
                      </a:cubicBezTo>
                      <a:cubicBezTo>
                        <a:pt x="43946" y="534700"/>
                        <a:pt x="103573" y="548856"/>
                        <a:pt x="105668" y="517694"/>
                      </a:cubicBezTo>
                      <a:cubicBezTo>
                        <a:pt x="106620" y="503824"/>
                        <a:pt x="101763" y="488243"/>
                        <a:pt x="101572" y="474087"/>
                      </a:cubicBezTo>
                      <a:cubicBezTo>
                        <a:pt x="101191" y="447676"/>
                        <a:pt x="104430" y="421264"/>
                        <a:pt x="110526" y="395518"/>
                      </a:cubicBezTo>
                      <a:cubicBezTo>
                        <a:pt x="124337" y="338040"/>
                        <a:pt x="155865" y="287592"/>
                        <a:pt x="193679" y="241325"/>
                      </a:cubicBezTo>
                      <a:cubicBezTo>
                        <a:pt x="217111" y="212633"/>
                        <a:pt x="244257" y="177006"/>
                        <a:pt x="276642" y="156295"/>
                      </a:cubicBezTo>
                      <a:cubicBezTo>
                        <a:pt x="291406" y="146889"/>
                        <a:pt x="261878" y="165701"/>
                        <a:pt x="276642" y="156295"/>
                      </a:cubicBezTo>
                      <a:close/>
                    </a:path>
                  </a:pathLst>
                </a:custGeom>
                <a:grpFill/>
                <a:ln w="6350" cap="flat">
                  <a:solidFill>
                    <a:srgbClr val="A9A695"/>
                  </a:solidFill>
                  <a:prstDash val="solid"/>
                  <a:miter/>
                </a:ln>
              </p:spPr>
              <p:txBody>
                <a:bodyPr/>
                <a:lstStyle/>
                <a:p>
                  <a:endParaRPr lang="en-US"/>
                </a:p>
              </p:txBody>
            </p:sp>
          </p:grpSp>
        </p:grpSp>
        <p:grpSp>
          <p:nvGrpSpPr>
            <p:cNvPr id="40" name="Graphic 12">
              <a:extLst>
                <a:ext uri="{FF2B5EF4-FFF2-40B4-BE49-F238E27FC236}">
                  <a16:creationId xmlns:a16="http://schemas.microsoft.com/office/drawing/2014/main" id="{D34F5B53-BDC9-1F72-4170-14439044199C}"/>
                </a:ext>
              </a:extLst>
            </p:cNvPr>
            <p:cNvGrpSpPr/>
            <p:nvPr/>
          </p:nvGrpSpPr>
          <p:grpSpPr>
            <a:xfrm>
              <a:off x="9094341" y="3639841"/>
              <a:ext cx="565570" cy="695258"/>
              <a:chOff x="8929878" y="3892324"/>
              <a:chExt cx="701039" cy="861791"/>
            </a:xfrm>
            <a:solidFill>
              <a:srgbClr val="CECAB7"/>
            </a:solidFill>
          </p:grpSpPr>
          <p:grpSp>
            <p:nvGrpSpPr>
              <p:cNvPr id="41" name="Graphic 12">
                <a:extLst>
                  <a:ext uri="{FF2B5EF4-FFF2-40B4-BE49-F238E27FC236}">
                    <a16:creationId xmlns:a16="http://schemas.microsoft.com/office/drawing/2014/main" id="{B08A09EE-BBB8-D3F0-C000-BAA8F3D11FAE}"/>
                  </a:ext>
                </a:extLst>
              </p:cNvPr>
              <p:cNvGrpSpPr/>
              <p:nvPr/>
            </p:nvGrpSpPr>
            <p:grpSpPr>
              <a:xfrm>
                <a:off x="8929878" y="3892324"/>
                <a:ext cx="701039" cy="861791"/>
                <a:chOff x="8929878" y="3892324"/>
                <a:chExt cx="701039" cy="861791"/>
              </a:xfrm>
              <a:grpFill/>
            </p:grpSpPr>
            <p:sp>
              <p:nvSpPr>
                <p:cNvPr id="42" name="Freeform 41">
                  <a:extLst>
                    <a:ext uri="{FF2B5EF4-FFF2-40B4-BE49-F238E27FC236}">
                      <a16:creationId xmlns:a16="http://schemas.microsoft.com/office/drawing/2014/main" id="{6BD6E405-F2A3-A52C-6452-7ABF7A22FC43}"/>
                    </a:ext>
                  </a:extLst>
                </p:cNvPr>
                <p:cNvSpPr/>
                <p:nvPr/>
              </p:nvSpPr>
              <p:spPr>
                <a:xfrm>
                  <a:off x="8929878" y="3892324"/>
                  <a:ext cx="701039" cy="861791"/>
                </a:xfrm>
                <a:custGeom>
                  <a:avLst/>
                  <a:gdLst>
                    <a:gd name="csX0" fmla="*/ 350520 w 701039"/>
                    <a:gd name="csY0" fmla="*/ 376885 h 861791"/>
                    <a:gd name="csX1" fmla="*/ 421576 w 701039"/>
                    <a:gd name="csY1" fmla="*/ 277130 h 861791"/>
                    <a:gd name="csX2" fmla="*/ 377761 w 701039"/>
                    <a:gd name="csY2" fmla="*/ 210341 h 861791"/>
                    <a:gd name="csX3" fmla="*/ 558927 w 701039"/>
                    <a:gd name="csY3" fmla="*/ 91205 h 861791"/>
                    <a:gd name="csX4" fmla="*/ 685133 w 701039"/>
                    <a:gd name="csY4" fmla="*/ 0 h 861791"/>
                    <a:gd name="csX5" fmla="*/ 701040 w 701039"/>
                    <a:gd name="csY5" fmla="*/ 18716 h 861791"/>
                    <a:gd name="csX6" fmla="*/ 628936 w 701039"/>
                    <a:gd name="csY6" fmla="*/ 146783 h 861791"/>
                    <a:gd name="csX7" fmla="*/ 509206 w 701039"/>
                    <a:gd name="csY7" fmla="*/ 292046 h 861791"/>
                    <a:gd name="csX8" fmla="*/ 382333 w 701039"/>
                    <a:gd name="csY8" fmla="*/ 473316 h 861791"/>
                    <a:gd name="csX9" fmla="*/ 412147 w 701039"/>
                    <a:gd name="csY9" fmla="*/ 693442 h 861791"/>
                    <a:gd name="csX10" fmla="*/ 350520 w 701039"/>
                    <a:gd name="csY10" fmla="*/ 861792 h 861791"/>
                    <a:gd name="csX11" fmla="*/ 288893 w 701039"/>
                    <a:gd name="csY11" fmla="*/ 693442 h 861791"/>
                    <a:gd name="csX12" fmla="*/ 318706 w 701039"/>
                    <a:gd name="csY12" fmla="*/ 473316 h 861791"/>
                    <a:gd name="csX13" fmla="*/ 191833 w 701039"/>
                    <a:gd name="csY13" fmla="*/ 292046 h 861791"/>
                    <a:gd name="csX14" fmla="*/ 72104 w 701039"/>
                    <a:gd name="csY14" fmla="*/ 146783 h 861791"/>
                    <a:gd name="csX15" fmla="*/ 0 w 701039"/>
                    <a:gd name="csY15" fmla="*/ 18716 h 861791"/>
                    <a:gd name="csX16" fmla="*/ 15907 w 701039"/>
                    <a:gd name="csY16" fmla="*/ 0 h 861791"/>
                    <a:gd name="csX17" fmla="*/ 132683 w 701039"/>
                    <a:gd name="csY17" fmla="*/ 79139 h 861791"/>
                    <a:gd name="csX18" fmla="*/ 309753 w 701039"/>
                    <a:gd name="csY18" fmla="*/ 212906 h 861791"/>
                    <a:gd name="csX19" fmla="*/ 268605 w 701039"/>
                    <a:gd name="csY19" fmla="*/ 277130 h 861791"/>
                    <a:gd name="csX20" fmla="*/ 350425 w 701039"/>
                    <a:gd name="csY20" fmla="*/ 376885 h 86179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701039" h="861791">
                      <a:moveTo>
                        <a:pt x="350520" y="376885"/>
                      </a:moveTo>
                      <a:cubicBezTo>
                        <a:pt x="393763" y="376885"/>
                        <a:pt x="421576" y="277130"/>
                        <a:pt x="421576" y="277130"/>
                      </a:cubicBezTo>
                      <a:cubicBezTo>
                        <a:pt x="421576" y="277130"/>
                        <a:pt x="377761" y="254804"/>
                        <a:pt x="377761" y="210341"/>
                      </a:cubicBezTo>
                      <a:cubicBezTo>
                        <a:pt x="377761" y="139848"/>
                        <a:pt x="494062" y="129777"/>
                        <a:pt x="558927" y="91205"/>
                      </a:cubicBezTo>
                      <a:cubicBezTo>
                        <a:pt x="620649" y="54628"/>
                        <a:pt x="675037" y="0"/>
                        <a:pt x="685133" y="0"/>
                      </a:cubicBezTo>
                      <a:cubicBezTo>
                        <a:pt x="695230" y="0"/>
                        <a:pt x="701040" y="0"/>
                        <a:pt x="701040" y="18716"/>
                      </a:cubicBezTo>
                      <a:cubicBezTo>
                        <a:pt x="701040" y="37432"/>
                        <a:pt x="651986" y="60423"/>
                        <a:pt x="628936" y="146783"/>
                      </a:cubicBezTo>
                      <a:cubicBezTo>
                        <a:pt x="605885" y="233143"/>
                        <a:pt x="574167" y="263259"/>
                        <a:pt x="509206" y="292046"/>
                      </a:cubicBezTo>
                      <a:cubicBezTo>
                        <a:pt x="444246" y="320832"/>
                        <a:pt x="382333" y="394176"/>
                        <a:pt x="382333" y="473316"/>
                      </a:cubicBezTo>
                      <a:cubicBezTo>
                        <a:pt x="382333" y="552455"/>
                        <a:pt x="412147" y="605658"/>
                        <a:pt x="412147" y="693442"/>
                      </a:cubicBezTo>
                      <a:cubicBezTo>
                        <a:pt x="412147" y="781227"/>
                        <a:pt x="377952" y="861792"/>
                        <a:pt x="350520" y="861792"/>
                      </a:cubicBezTo>
                      <a:cubicBezTo>
                        <a:pt x="323088" y="861792"/>
                        <a:pt x="288893" y="781227"/>
                        <a:pt x="288893" y="693442"/>
                      </a:cubicBezTo>
                      <a:cubicBezTo>
                        <a:pt x="288893" y="605658"/>
                        <a:pt x="318706" y="552455"/>
                        <a:pt x="318706" y="473316"/>
                      </a:cubicBezTo>
                      <a:cubicBezTo>
                        <a:pt x="318706" y="394176"/>
                        <a:pt x="256699" y="320832"/>
                        <a:pt x="191833" y="292046"/>
                      </a:cubicBezTo>
                      <a:cubicBezTo>
                        <a:pt x="126968" y="263259"/>
                        <a:pt x="95250" y="233048"/>
                        <a:pt x="72104" y="146783"/>
                      </a:cubicBezTo>
                      <a:cubicBezTo>
                        <a:pt x="49054" y="60423"/>
                        <a:pt x="0" y="37432"/>
                        <a:pt x="0" y="18716"/>
                      </a:cubicBezTo>
                      <a:cubicBezTo>
                        <a:pt x="0" y="0"/>
                        <a:pt x="5810" y="0"/>
                        <a:pt x="15907" y="0"/>
                      </a:cubicBezTo>
                      <a:cubicBezTo>
                        <a:pt x="26003" y="0"/>
                        <a:pt x="66389" y="51778"/>
                        <a:pt x="132683" y="79139"/>
                      </a:cubicBezTo>
                      <a:cubicBezTo>
                        <a:pt x="199072" y="106501"/>
                        <a:pt x="309753" y="160559"/>
                        <a:pt x="309753" y="212906"/>
                      </a:cubicBezTo>
                      <a:cubicBezTo>
                        <a:pt x="309753" y="269910"/>
                        <a:pt x="268605" y="277130"/>
                        <a:pt x="268605" y="277130"/>
                      </a:cubicBezTo>
                      <a:cubicBezTo>
                        <a:pt x="268605" y="277130"/>
                        <a:pt x="307181" y="376885"/>
                        <a:pt x="350425" y="376885"/>
                      </a:cubicBezTo>
                      <a:close/>
                    </a:path>
                  </a:pathLst>
                </a:custGeom>
                <a:grpFill/>
                <a:ln w="6350" cap="flat">
                  <a:solidFill>
                    <a:srgbClr val="A9A695"/>
                  </a:solidFill>
                  <a:prstDash val="solid"/>
                  <a:miter/>
                </a:ln>
              </p:spPr>
              <p:txBody>
                <a:bodyPr/>
                <a:lstStyle/>
                <a:p>
                  <a:endParaRPr lang="en-US"/>
                </a:p>
              </p:txBody>
            </p:sp>
            <p:sp>
              <p:nvSpPr>
                <p:cNvPr id="43" name="Freeform 42">
                  <a:extLst>
                    <a:ext uri="{FF2B5EF4-FFF2-40B4-BE49-F238E27FC236}">
                      <a16:creationId xmlns:a16="http://schemas.microsoft.com/office/drawing/2014/main" id="{5B6F3D7A-DEA6-3CCC-BC98-6325DD90E765}"/>
                    </a:ext>
                  </a:extLst>
                </p:cNvPr>
                <p:cNvSpPr/>
                <p:nvPr/>
              </p:nvSpPr>
              <p:spPr>
                <a:xfrm>
                  <a:off x="8929878" y="3892324"/>
                  <a:ext cx="701039" cy="861791"/>
                </a:xfrm>
                <a:custGeom>
                  <a:avLst/>
                  <a:gdLst>
                    <a:gd name="csX0" fmla="*/ 350520 w 701039"/>
                    <a:gd name="csY0" fmla="*/ 376885 h 861791"/>
                    <a:gd name="csX1" fmla="*/ 421576 w 701039"/>
                    <a:gd name="csY1" fmla="*/ 277130 h 861791"/>
                    <a:gd name="csX2" fmla="*/ 377761 w 701039"/>
                    <a:gd name="csY2" fmla="*/ 210341 h 861791"/>
                    <a:gd name="csX3" fmla="*/ 558927 w 701039"/>
                    <a:gd name="csY3" fmla="*/ 91205 h 861791"/>
                    <a:gd name="csX4" fmla="*/ 685133 w 701039"/>
                    <a:gd name="csY4" fmla="*/ 0 h 861791"/>
                    <a:gd name="csX5" fmla="*/ 701040 w 701039"/>
                    <a:gd name="csY5" fmla="*/ 18716 h 861791"/>
                    <a:gd name="csX6" fmla="*/ 628936 w 701039"/>
                    <a:gd name="csY6" fmla="*/ 146783 h 861791"/>
                    <a:gd name="csX7" fmla="*/ 509206 w 701039"/>
                    <a:gd name="csY7" fmla="*/ 292046 h 861791"/>
                    <a:gd name="csX8" fmla="*/ 382333 w 701039"/>
                    <a:gd name="csY8" fmla="*/ 473316 h 861791"/>
                    <a:gd name="csX9" fmla="*/ 412147 w 701039"/>
                    <a:gd name="csY9" fmla="*/ 693442 h 861791"/>
                    <a:gd name="csX10" fmla="*/ 350520 w 701039"/>
                    <a:gd name="csY10" fmla="*/ 861792 h 861791"/>
                    <a:gd name="csX11" fmla="*/ 288893 w 701039"/>
                    <a:gd name="csY11" fmla="*/ 693442 h 861791"/>
                    <a:gd name="csX12" fmla="*/ 318706 w 701039"/>
                    <a:gd name="csY12" fmla="*/ 473316 h 861791"/>
                    <a:gd name="csX13" fmla="*/ 191833 w 701039"/>
                    <a:gd name="csY13" fmla="*/ 292046 h 861791"/>
                    <a:gd name="csX14" fmla="*/ 72104 w 701039"/>
                    <a:gd name="csY14" fmla="*/ 146783 h 861791"/>
                    <a:gd name="csX15" fmla="*/ 0 w 701039"/>
                    <a:gd name="csY15" fmla="*/ 18716 h 861791"/>
                    <a:gd name="csX16" fmla="*/ 15907 w 701039"/>
                    <a:gd name="csY16" fmla="*/ 0 h 861791"/>
                    <a:gd name="csX17" fmla="*/ 132683 w 701039"/>
                    <a:gd name="csY17" fmla="*/ 79139 h 861791"/>
                    <a:gd name="csX18" fmla="*/ 309753 w 701039"/>
                    <a:gd name="csY18" fmla="*/ 212906 h 861791"/>
                    <a:gd name="csX19" fmla="*/ 268605 w 701039"/>
                    <a:gd name="csY19" fmla="*/ 277130 h 861791"/>
                    <a:gd name="csX20" fmla="*/ 350425 w 701039"/>
                    <a:gd name="csY20" fmla="*/ 376885 h 86179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701039" h="861791">
                      <a:moveTo>
                        <a:pt x="350520" y="376885"/>
                      </a:moveTo>
                      <a:cubicBezTo>
                        <a:pt x="393763" y="376885"/>
                        <a:pt x="421576" y="277130"/>
                        <a:pt x="421576" y="277130"/>
                      </a:cubicBezTo>
                      <a:cubicBezTo>
                        <a:pt x="421576" y="277130"/>
                        <a:pt x="377761" y="254804"/>
                        <a:pt x="377761" y="210341"/>
                      </a:cubicBezTo>
                      <a:cubicBezTo>
                        <a:pt x="377761" y="139848"/>
                        <a:pt x="494062" y="129777"/>
                        <a:pt x="558927" y="91205"/>
                      </a:cubicBezTo>
                      <a:cubicBezTo>
                        <a:pt x="620649" y="54628"/>
                        <a:pt x="675037" y="0"/>
                        <a:pt x="685133" y="0"/>
                      </a:cubicBezTo>
                      <a:cubicBezTo>
                        <a:pt x="695230" y="0"/>
                        <a:pt x="701040" y="0"/>
                        <a:pt x="701040" y="18716"/>
                      </a:cubicBezTo>
                      <a:cubicBezTo>
                        <a:pt x="701040" y="37432"/>
                        <a:pt x="651986" y="60423"/>
                        <a:pt x="628936" y="146783"/>
                      </a:cubicBezTo>
                      <a:cubicBezTo>
                        <a:pt x="605885" y="233143"/>
                        <a:pt x="574167" y="263259"/>
                        <a:pt x="509206" y="292046"/>
                      </a:cubicBezTo>
                      <a:cubicBezTo>
                        <a:pt x="444246" y="320832"/>
                        <a:pt x="382333" y="394176"/>
                        <a:pt x="382333" y="473316"/>
                      </a:cubicBezTo>
                      <a:cubicBezTo>
                        <a:pt x="382333" y="552455"/>
                        <a:pt x="412147" y="605658"/>
                        <a:pt x="412147" y="693442"/>
                      </a:cubicBezTo>
                      <a:cubicBezTo>
                        <a:pt x="412147" y="781227"/>
                        <a:pt x="377952" y="861792"/>
                        <a:pt x="350520" y="861792"/>
                      </a:cubicBezTo>
                      <a:cubicBezTo>
                        <a:pt x="323088" y="861792"/>
                        <a:pt x="288893" y="781227"/>
                        <a:pt x="288893" y="693442"/>
                      </a:cubicBezTo>
                      <a:cubicBezTo>
                        <a:pt x="288893" y="605658"/>
                        <a:pt x="318706" y="552455"/>
                        <a:pt x="318706" y="473316"/>
                      </a:cubicBezTo>
                      <a:cubicBezTo>
                        <a:pt x="318706" y="394176"/>
                        <a:pt x="256699" y="320832"/>
                        <a:pt x="191833" y="292046"/>
                      </a:cubicBezTo>
                      <a:cubicBezTo>
                        <a:pt x="126968" y="263259"/>
                        <a:pt x="95250" y="233048"/>
                        <a:pt x="72104" y="146783"/>
                      </a:cubicBezTo>
                      <a:cubicBezTo>
                        <a:pt x="49054" y="60423"/>
                        <a:pt x="0" y="37432"/>
                        <a:pt x="0" y="18716"/>
                      </a:cubicBezTo>
                      <a:cubicBezTo>
                        <a:pt x="0" y="0"/>
                        <a:pt x="5810" y="0"/>
                        <a:pt x="15907" y="0"/>
                      </a:cubicBezTo>
                      <a:cubicBezTo>
                        <a:pt x="26003" y="0"/>
                        <a:pt x="66389" y="51778"/>
                        <a:pt x="132683" y="79139"/>
                      </a:cubicBezTo>
                      <a:cubicBezTo>
                        <a:pt x="199072" y="106501"/>
                        <a:pt x="309753" y="160559"/>
                        <a:pt x="309753" y="212906"/>
                      </a:cubicBezTo>
                      <a:cubicBezTo>
                        <a:pt x="309753" y="269910"/>
                        <a:pt x="268605" y="277130"/>
                        <a:pt x="268605" y="277130"/>
                      </a:cubicBezTo>
                      <a:cubicBezTo>
                        <a:pt x="268605" y="277130"/>
                        <a:pt x="307181" y="376885"/>
                        <a:pt x="350425" y="376885"/>
                      </a:cubicBezTo>
                      <a:close/>
                    </a:path>
                  </a:pathLst>
                </a:custGeom>
                <a:grpFill/>
                <a:ln w="6350" cap="flat">
                  <a:solidFill>
                    <a:srgbClr val="A9A695"/>
                  </a:solidFill>
                  <a:prstDash val="solid"/>
                  <a:miter/>
                </a:ln>
              </p:spPr>
              <p:txBody>
                <a:bodyPr/>
                <a:lstStyle/>
                <a:p>
                  <a:endParaRPr lang="en-US"/>
                </a:p>
              </p:txBody>
            </p:sp>
          </p:grpSp>
          <p:grpSp>
            <p:nvGrpSpPr>
              <p:cNvPr id="44" name="Graphic 12">
                <a:extLst>
                  <a:ext uri="{FF2B5EF4-FFF2-40B4-BE49-F238E27FC236}">
                    <a16:creationId xmlns:a16="http://schemas.microsoft.com/office/drawing/2014/main" id="{788A8E95-9CDC-2A08-9618-D82267643DB5}"/>
                  </a:ext>
                </a:extLst>
              </p:cNvPr>
              <p:cNvGrpSpPr/>
              <p:nvPr/>
            </p:nvGrpSpPr>
            <p:grpSpPr>
              <a:xfrm>
                <a:off x="8929878" y="3892324"/>
                <a:ext cx="701039" cy="861791"/>
                <a:chOff x="8929878" y="3892324"/>
                <a:chExt cx="701039" cy="861791"/>
              </a:xfrm>
              <a:grpFill/>
            </p:grpSpPr>
            <p:sp>
              <p:nvSpPr>
                <p:cNvPr id="45" name="Freeform 44">
                  <a:extLst>
                    <a:ext uri="{FF2B5EF4-FFF2-40B4-BE49-F238E27FC236}">
                      <a16:creationId xmlns:a16="http://schemas.microsoft.com/office/drawing/2014/main" id="{F6F14498-BAE6-A1C2-849E-0E9CAE6D3FBD}"/>
                    </a:ext>
                  </a:extLst>
                </p:cNvPr>
                <p:cNvSpPr/>
                <p:nvPr/>
              </p:nvSpPr>
              <p:spPr>
                <a:xfrm>
                  <a:off x="8929878" y="3892324"/>
                  <a:ext cx="701039" cy="861791"/>
                </a:xfrm>
                <a:custGeom>
                  <a:avLst/>
                  <a:gdLst>
                    <a:gd name="csX0" fmla="*/ 350520 w 701039"/>
                    <a:gd name="csY0" fmla="*/ 376885 h 861791"/>
                    <a:gd name="csX1" fmla="*/ 421576 w 701039"/>
                    <a:gd name="csY1" fmla="*/ 277130 h 861791"/>
                    <a:gd name="csX2" fmla="*/ 377761 w 701039"/>
                    <a:gd name="csY2" fmla="*/ 210341 h 861791"/>
                    <a:gd name="csX3" fmla="*/ 558927 w 701039"/>
                    <a:gd name="csY3" fmla="*/ 91205 h 861791"/>
                    <a:gd name="csX4" fmla="*/ 685133 w 701039"/>
                    <a:gd name="csY4" fmla="*/ 0 h 861791"/>
                    <a:gd name="csX5" fmla="*/ 701040 w 701039"/>
                    <a:gd name="csY5" fmla="*/ 18716 h 861791"/>
                    <a:gd name="csX6" fmla="*/ 628936 w 701039"/>
                    <a:gd name="csY6" fmla="*/ 146783 h 861791"/>
                    <a:gd name="csX7" fmla="*/ 509206 w 701039"/>
                    <a:gd name="csY7" fmla="*/ 292046 h 861791"/>
                    <a:gd name="csX8" fmla="*/ 382333 w 701039"/>
                    <a:gd name="csY8" fmla="*/ 473316 h 861791"/>
                    <a:gd name="csX9" fmla="*/ 412147 w 701039"/>
                    <a:gd name="csY9" fmla="*/ 693442 h 861791"/>
                    <a:gd name="csX10" fmla="*/ 350520 w 701039"/>
                    <a:gd name="csY10" fmla="*/ 861792 h 861791"/>
                    <a:gd name="csX11" fmla="*/ 288893 w 701039"/>
                    <a:gd name="csY11" fmla="*/ 693442 h 861791"/>
                    <a:gd name="csX12" fmla="*/ 318706 w 701039"/>
                    <a:gd name="csY12" fmla="*/ 473316 h 861791"/>
                    <a:gd name="csX13" fmla="*/ 191833 w 701039"/>
                    <a:gd name="csY13" fmla="*/ 292046 h 861791"/>
                    <a:gd name="csX14" fmla="*/ 72104 w 701039"/>
                    <a:gd name="csY14" fmla="*/ 146783 h 861791"/>
                    <a:gd name="csX15" fmla="*/ 0 w 701039"/>
                    <a:gd name="csY15" fmla="*/ 18716 h 861791"/>
                    <a:gd name="csX16" fmla="*/ 15907 w 701039"/>
                    <a:gd name="csY16" fmla="*/ 0 h 861791"/>
                    <a:gd name="csX17" fmla="*/ 132683 w 701039"/>
                    <a:gd name="csY17" fmla="*/ 79139 h 861791"/>
                    <a:gd name="csX18" fmla="*/ 309753 w 701039"/>
                    <a:gd name="csY18" fmla="*/ 212906 h 861791"/>
                    <a:gd name="csX19" fmla="*/ 268605 w 701039"/>
                    <a:gd name="csY19" fmla="*/ 277130 h 861791"/>
                    <a:gd name="csX20" fmla="*/ 350425 w 701039"/>
                    <a:gd name="csY20" fmla="*/ 376885 h 86179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701039" h="861791">
                      <a:moveTo>
                        <a:pt x="350520" y="376885"/>
                      </a:moveTo>
                      <a:cubicBezTo>
                        <a:pt x="393763" y="376885"/>
                        <a:pt x="421576" y="277130"/>
                        <a:pt x="421576" y="277130"/>
                      </a:cubicBezTo>
                      <a:cubicBezTo>
                        <a:pt x="421576" y="277130"/>
                        <a:pt x="377761" y="254804"/>
                        <a:pt x="377761" y="210341"/>
                      </a:cubicBezTo>
                      <a:cubicBezTo>
                        <a:pt x="377761" y="139848"/>
                        <a:pt x="494062" y="129777"/>
                        <a:pt x="558927" y="91205"/>
                      </a:cubicBezTo>
                      <a:cubicBezTo>
                        <a:pt x="620649" y="54628"/>
                        <a:pt x="675037" y="0"/>
                        <a:pt x="685133" y="0"/>
                      </a:cubicBezTo>
                      <a:cubicBezTo>
                        <a:pt x="695230" y="0"/>
                        <a:pt x="701040" y="0"/>
                        <a:pt x="701040" y="18716"/>
                      </a:cubicBezTo>
                      <a:cubicBezTo>
                        <a:pt x="701040" y="37432"/>
                        <a:pt x="651986" y="60423"/>
                        <a:pt x="628936" y="146783"/>
                      </a:cubicBezTo>
                      <a:cubicBezTo>
                        <a:pt x="605885" y="233143"/>
                        <a:pt x="574167" y="263259"/>
                        <a:pt x="509206" y="292046"/>
                      </a:cubicBezTo>
                      <a:cubicBezTo>
                        <a:pt x="444246" y="320832"/>
                        <a:pt x="382333" y="394176"/>
                        <a:pt x="382333" y="473316"/>
                      </a:cubicBezTo>
                      <a:cubicBezTo>
                        <a:pt x="382333" y="552455"/>
                        <a:pt x="412147" y="605658"/>
                        <a:pt x="412147" y="693442"/>
                      </a:cubicBezTo>
                      <a:cubicBezTo>
                        <a:pt x="412147" y="781227"/>
                        <a:pt x="377952" y="861792"/>
                        <a:pt x="350520" y="861792"/>
                      </a:cubicBezTo>
                      <a:cubicBezTo>
                        <a:pt x="323088" y="861792"/>
                        <a:pt x="288893" y="781227"/>
                        <a:pt x="288893" y="693442"/>
                      </a:cubicBezTo>
                      <a:cubicBezTo>
                        <a:pt x="288893" y="605658"/>
                        <a:pt x="318706" y="552455"/>
                        <a:pt x="318706" y="473316"/>
                      </a:cubicBezTo>
                      <a:cubicBezTo>
                        <a:pt x="318706" y="394176"/>
                        <a:pt x="256699" y="320832"/>
                        <a:pt x="191833" y="292046"/>
                      </a:cubicBezTo>
                      <a:cubicBezTo>
                        <a:pt x="126968" y="263259"/>
                        <a:pt x="95250" y="233048"/>
                        <a:pt x="72104" y="146783"/>
                      </a:cubicBezTo>
                      <a:cubicBezTo>
                        <a:pt x="49054" y="60423"/>
                        <a:pt x="0" y="37432"/>
                        <a:pt x="0" y="18716"/>
                      </a:cubicBezTo>
                      <a:cubicBezTo>
                        <a:pt x="0" y="0"/>
                        <a:pt x="5810" y="0"/>
                        <a:pt x="15907" y="0"/>
                      </a:cubicBezTo>
                      <a:cubicBezTo>
                        <a:pt x="26003" y="0"/>
                        <a:pt x="66389" y="51778"/>
                        <a:pt x="132683" y="79139"/>
                      </a:cubicBezTo>
                      <a:cubicBezTo>
                        <a:pt x="199072" y="106501"/>
                        <a:pt x="309753" y="160559"/>
                        <a:pt x="309753" y="212906"/>
                      </a:cubicBezTo>
                      <a:cubicBezTo>
                        <a:pt x="309753" y="269910"/>
                        <a:pt x="268605" y="277130"/>
                        <a:pt x="268605" y="277130"/>
                      </a:cubicBezTo>
                      <a:cubicBezTo>
                        <a:pt x="268605" y="277130"/>
                        <a:pt x="307181" y="376885"/>
                        <a:pt x="350425" y="376885"/>
                      </a:cubicBezTo>
                      <a:close/>
                    </a:path>
                  </a:pathLst>
                </a:custGeom>
                <a:grpFill/>
                <a:ln w="6350" cap="flat">
                  <a:solidFill>
                    <a:srgbClr val="A9A695"/>
                  </a:solidFill>
                  <a:prstDash val="solid"/>
                  <a:miter/>
                </a:ln>
              </p:spPr>
              <p:txBody>
                <a:bodyPr/>
                <a:lstStyle/>
                <a:p>
                  <a:endParaRPr lang="en-US"/>
                </a:p>
              </p:txBody>
            </p:sp>
            <p:sp>
              <p:nvSpPr>
                <p:cNvPr id="46" name="Freeform 45">
                  <a:extLst>
                    <a:ext uri="{FF2B5EF4-FFF2-40B4-BE49-F238E27FC236}">
                      <a16:creationId xmlns:a16="http://schemas.microsoft.com/office/drawing/2014/main" id="{28116A8E-95BA-4CEF-E8FE-E927E973FF21}"/>
                    </a:ext>
                  </a:extLst>
                </p:cNvPr>
                <p:cNvSpPr/>
                <p:nvPr/>
              </p:nvSpPr>
              <p:spPr>
                <a:xfrm>
                  <a:off x="8929878" y="3892324"/>
                  <a:ext cx="701039" cy="861791"/>
                </a:xfrm>
                <a:custGeom>
                  <a:avLst/>
                  <a:gdLst>
                    <a:gd name="csX0" fmla="*/ 350520 w 701039"/>
                    <a:gd name="csY0" fmla="*/ 376885 h 861791"/>
                    <a:gd name="csX1" fmla="*/ 421576 w 701039"/>
                    <a:gd name="csY1" fmla="*/ 277130 h 861791"/>
                    <a:gd name="csX2" fmla="*/ 377761 w 701039"/>
                    <a:gd name="csY2" fmla="*/ 210341 h 861791"/>
                    <a:gd name="csX3" fmla="*/ 558927 w 701039"/>
                    <a:gd name="csY3" fmla="*/ 91205 h 861791"/>
                    <a:gd name="csX4" fmla="*/ 685133 w 701039"/>
                    <a:gd name="csY4" fmla="*/ 0 h 861791"/>
                    <a:gd name="csX5" fmla="*/ 701040 w 701039"/>
                    <a:gd name="csY5" fmla="*/ 18716 h 861791"/>
                    <a:gd name="csX6" fmla="*/ 628936 w 701039"/>
                    <a:gd name="csY6" fmla="*/ 146783 h 861791"/>
                    <a:gd name="csX7" fmla="*/ 509206 w 701039"/>
                    <a:gd name="csY7" fmla="*/ 292046 h 861791"/>
                    <a:gd name="csX8" fmla="*/ 382333 w 701039"/>
                    <a:gd name="csY8" fmla="*/ 473316 h 861791"/>
                    <a:gd name="csX9" fmla="*/ 412147 w 701039"/>
                    <a:gd name="csY9" fmla="*/ 693442 h 861791"/>
                    <a:gd name="csX10" fmla="*/ 350520 w 701039"/>
                    <a:gd name="csY10" fmla="*/ 861792 h 861791"/>
                    <a:gd name="csX11" fmla="*/ 288893 w 701039"/>
                    <a:gd name="csY11" fmla="*/ 693442 h 861791"/>
                    <a:gd name="csX12" fmla="*/ 318706 w 701039"/>
                    <a:gd name="csY12" fmla="*/ 473316 h 861791"/>
                    <a:gd name="csX13" fmla="*/ 191833 w 701039"/>
                    <a:gd name="csY13" fmla="*/ 292046 h 861791"/>
                    <a:gd name="csX14" fmla="*/ 72104 w 701039"/>
                    <a:gd name="csY14" fmla="*/ 146783 h 861791"/>
                    <a:gd name="csX15" fmla="*/ 0 w 701039"/>
                    <a:gd name="csY15" fmla="*/ 18716 h 861791"/>
                    <a:gd name="csX16" fmla="*/ 15907 w 701039"/>
                    <a:gd name="csY16" fmla="*/ 0 h 861791"/>
                    <a:gd name="csX17" fmla="*/ 132683 w 701039"/>
                    <a:gd name="csY17" fmla="*/ 79139 h 861791"/>
                    <a:gd name="csX18" fmla="*/ 309753 w 701039"/>
                    <a:gd name="csY18" fmla="*/ 212906 h 861791"/>
                    <a:gd name="csX19" fmla="*/ 268605 w 701039"/>
                    <a:gd name="csY19" fmla="*/ 277130 h 861791"/>
                    <a:gd name="csX20" fmla="*/ 350425 w 701039"/>
                    <a:gd name="csY20" fmla="*/ 376885 h 86179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701039" h="861791">
                      <a:moveTo>
                        <a:pt x="350520" y="376885"/>
                      </a:moveTo>
                      <a:cubicBezTo>
                        <a:pt x="393763" y="376885"/>
                        <a:pt x="421576" y="277130"/>
                        <a:pt x="421576" y="277130"/>
                      </a:cubicBezTo>
                      <a:cubicBezTo>
                        <a:pt x="421576" y="277130"/>
                        <a:pt x="377761" y="254804"/>
                        <a:pt x="377761" y="210341"/>
                      </a:cubicBezTo>
                      <a:cubicBezTo>
                        <a:pt x="377761" y="139848"/>
                        <a:pt x="494062" y="129777"/>
                        <a:pt x="558927" y="91205"/>
                      </a:cubicBezTo>
                      <a:cubicBezTo>
                        <a:pt x="620649" y="54628"/>
                        <a:pt x="675037" y="0"/>
                        <a:pt x="685133" y="0"/>
                      </a:cubicBezTo>
                      <a:cubicBezTo>
                        <a:pt x="695230" y="0"/>
                        <a:pt x="701040" y="0"/>
                        <a:pt x="701040" y="18716"/>
                      </a:cubicBezTo>
                      <a:cubicBezTo>
                        <a:pt x="701040" y="37432"/>
                        <a:pt x="651986" y="60423"/>
                        <a:pt x="628936" y="146783"/>
                      </a:cubicBezTo>
                      <a:cubicBezTo>
                        <a:pt x="605885" y="233143"/>
                        <a:pt x="574167" y="263259"/>
                        <a:pt x="509206" y="292046"/>
                      </a:cubicBezTo>
                      <a:cubicBezTo>
                        <a:pt x="444246" y="320832"/>
                        <a:pt x="382333" y="394176"/>
                        <a:pt x="382333" y="473316"/>
                      </a:cubicBezTo>
                      <a:cubicBezTo>
                        <a:pt x="382333" y="552455"/>
                        <a:pt x="412147" y="605658"/>
                        <a:pt x="412147" y="693442"/>
                      </a:cubicBezTo>
                      <a:cubicBezTo>
                        <a:pt x="412147" y="781227"/>
                        <a:pt x="377952" y="861792"/>
                        <a:pt x="350520" y="861792"/>
                      </a:cubicBezTo>
                      <a:cubicBezTo>
                        <a:pt x="323088" y="861792"/>
                        <a:pt x="288893" y="781227"/>
                        <a:pt x="288893" y="693442"/>
                      </a:cubicBezTo>
                      <a:cubicBezTo>
                        <a:pt x="288893" y="605658"/>
                        <a:pt x="318706" y="552455"/>
                        <a:pt x="318706" y="473316"/>
                      </a:cubicBezTo>
                      <a:cubicBezTo>
                        <a:pt x="318706" y="394176"/>
                        <a:pt x="256699" y="320832"/>
                        <a:pt x="191833" y="292046"/>
                      </a:cubicBezTo>
                      <a:cubicBezTo>
                        <a:pt x="126968" y="263259"/>
                        <a:pt x="95250" y="233048"/>
                        <a:pt x="72104" y="146783"/>
                      </a:cubicBezTo>
                      <a:cubicBezTo>
                        <a:pt x="49054" y="60423"/>
                        <a:pt x="0" y="37432"/>
                        <a:pt x="0" y="18716"/>
                      </a:cubicBezTo>
                      <a:cubicBezTo>
                        <a:pt x="0" y="0"/>
                        <a:pt x="5810" y="0"/>
                        <a:pt x="15907" y="0"/>
                      </a:cubicBezTo>
                      <a:cubicBezTo>
                        <a:pt x="26003" y="0"/>
                        <a:pt x="66389" y="51778"/>
                        <a:pt x="132683" y="79139"/>
                      </a:cubicBezTo>
                      <a:cubicBezTo>
                        <a:pt x="199072" y="106501"/>
                        <a:pt x="309753" y="160559"/>
                        <a:pt x="309753" y="212906"/>
                      </a:cubicBezTo>
                      <a:cubicBezTo>
                        <a:pt x="309753" y="269910"/>
                        <a:pt x="268605" y="277130"/>
                        <a:pt x="268605" y="277130"/>
                      </a:cubicBezTo>
                      <a:cubicBezTo>
                        <a:pt x="268605" y="277130"/>
                        <a:pt x="307181" y="376885"/>
                        <a:pt x="350425" y="376885"/>
                      </a:cubicBezTo>
                      <a:close/>
                    </a:path>
                  </a:pathLst>
                </a:custGeom>
                <a:grpFill/>
                <a:ln w="6350" cap="flat">
                  <a:solidFill>
                    <a:srgbClr val="A9A695"/>
                  </a:solidFill>
                  <a:prstDash val="solid"/>
                  <a:miter/>
                </a:ln>
              </p:spPr>
              <p:txBody>
                <a:bodyPr/>
                <a:lstStyle/>
                <a:p>
                  <a:endParaRPr lang="en-US"/>
                </a:p>
              </p:txBody>
            </p:sp>
          </p:grpSp>
        </p:grpSp>
        <p:grpSp>
          <p:nvGrpSpPr>
            <p:cNvPr id="47" name="Graphic 12">
              <a:extLst>
                <a:ext uri="{FF2B5EF4-FFF2-40B4-BE49-F238E27FC236}">
                  <a16:creationId xmlns:a16="http://schemas.microsoft.com/office/drawing/2014/main" id="{16D44AC9-BC03-D2F5-C1A4-70C091AF3E87}"/>
                </a:ext>
              </a:extLst>
            </p:cNvPr>
            <p:cNvGrpSpPr/>
            <p:nvPr/>
          </p:nvGrpSpPr>
          <p:grpSpPr>
            <a:xfrm>
              <a:off x="8923089" y="3812571"/>
              <a:ext cx="333585" cy="379009"/>
              <a:chOff x="8717607" y="4106428"/>
              <a:chExt cx="413487" cy="469792"/>
            </a:xfrm>
            <a:solidFill>
              <a:srgbClr val="CECAB7"/>
            </a:solidFill>
          </p:grpSpPr>
          <p:grpSp>
            <p:nvGrpSpPr>
              <p:cNvPr id="48" name="Graphic 12">
                <a:extLst>
                  <a:ext uri="{FF2B5EF4-FFF2-40B4-BE49-F238E27FC236}">
                    <a16:creationId xmlns:a16="http://schemas.microsoft.com/office/drawing/2014/main" id="{3339FD37-2FAA-2304-0674-6FCD5810E615}"/>
                  </a:ext>
                </a:extLst>
              </p:cNvPr>
              <p:cNvGrpSpPr/>
              <p:nvPr/>
            </p:nvGrpSpPr>
            <p:grpSpPr>
              <a:xfrm>
                <a:off x="8717607" y="4106428"/>
                <a:ext cx="413487" cy="469792"/>
                <a:chOff x="8717607" y="4106428"/>
                <a:chExt cx="413487" cy="469792"/>
              </a:xfrm>
              <a:grpFill/>
            </p:grpSpPr>
            <p:sp>
              <p:nvSpPr>
                <p:cNvPr id="49" name="Freeform 48">
                  <a:extLst>
                    <a:ext uri="{FF2B5EF4-FFF2-40B4-BE49-F238E27FC236}">
                      <a16:creationId xmlns:a16="http://schemas.microsoft.com/office/drawing/2014/main" id="{CEF4A02F-940A-6EF1-1A68-10854E2B6D50}"/>
                    </a:ext>
                  </a:extLst>
                </p:cNvPr>
                <p:cNvSpPr/>
                <p:nvPr/>
              </p:nvSpPr>
              <p:spPr>
                <a:xfrm>
                  <a:off x="8717607" y="4106428"/>
                  <a:ext cx="413487" cy="469792"/>
                </a:xfrm>
                <a:custGeom>
                  <a:avLst/>
                  <a:gdLst>
                    <a:gd name="csX0" fmla="*/ 364575 w 413487"/>
                    <a:gd name="csY0" fmla="*/ 196604 h 469792"/>
                    <a:gd name="csX1" fmla="*/ 63014 w 413487"/>
                    <a:gd name="csY1" fmla="*/ 4503 h 469792"/>
                    <a:gd name="csX2" fmla="*/ 25104 w 413487"/>
                    <a:gd name="csY2" fmla="*/ 255507 h 469792"/>
                    <a:gd name="csX3" fmla="*/ 358193 w 413487"/>
                    <a:gd name="csY3" fmla="*/ 467083 h 469792"/>
                    <a:gd name="csX4" fmla="*/ 409819 w 413487"/>
                    <a:gd name="csY4" fmla="*/ 435827 h 469792"/>
                    <a:gd name="csX5" fmla="*/ 364575 w 413487"/>
                    <a:gd name="csY5" fmla="*/ 196604 h 469792"/>
                  </a:gdLst>
                  <a:ahLst/>
                  <a:cxnLst>
                    <a:cxn ang="0">
                      <a:pos x="csX0" y="csY0"/>
                    </a:cxn>
                    <a:cxn ang="0">
                      <a:pos x="csX1" y="csY1"/>
                    </a:cxn>
                    <a:cxn ang="0">
                      <a:pos x="csX2" y="csY2"/>
                    </a:cxn>
                    <a:cxn ang="0">
                      <a:pos x="csX3" y="csY3"/>
                    </a:cxn>
                    <a:cxn ang="0">
                      <a:pos x="csX4" y="csY4"/>
                    </a:cxn>
                    <a:cxn ang="0">
                      <a:pos x="csX5" y="csY5"/>
                    </a:cxn>
                  </a:cxnLst>
                  <a:rect l="l" t="t" r="r" b="b"/>
                  <a:pathLst>
                    <a:path w="413487" h="469792">
                      <a:moveTo>
                        <a:pt x="364575" y="196604"/>
                      </a:moveTo>
                      <a:cubicBezTo>
                        <a:pt x="296472" y="-2717"/>
                        <a:pt x="103685" y="-9367"/>
                        <a:pt x="63014" y="4503"/>
                      </a:cubicBezTo>
                      <a:cubicBezTo>
                        <a:pt x="22342" y="18374"/>
                        <a:pt x="-32903" y="85923"/>
                        <a:pt x="25104" y="255507"/>
                      </a:cubicBezTo>
                      <a:cubicBezTo>
                        <a:pt x="83016" y="425091"/>
                        <a:pt x="309616" y="483709"/>
                        <a:pt x="358193" y="467083"/>
                      </a:cubicBezTo>
                      <a:cubicBezTo>
                        <a:pt x="388483" y="456823"/>
                        <a:pt x="404104" y="446847"/>
                        <a:pt x="409819" y="435827"/>
                      </a:cubicBezTo>
                      <a:cubicBezTo>
                        <a:pt x="417915" y="420436"/>
                        <a:pt x="416486" y="348707"/>
                        <a:pt x="364575" y="196604"/>
                      </a:cubicBezTo>
                      <a:close/>
                    </a:path>
                  </a:pathLst>
                </a:custGeom>
                <a:grpFill/>
                <a:ln w="6350" cap="flat">
                  <a:solidFill>
                    <a:srgbClr val="A9A695"/>
                  </a:solidFill>
                  <a:prstDash val="solid"/>
                  <a:miter/>
                </a:ln>
              </p:spPr>
              <p:txBody>
                <a:bodyPr/>
                <a:lstStyle/>
                <a:p>
                  <a:endParaRPr lang="en-US"/>
                </a:p>
              </p:txBody>
            </p:sp>
            <p:sp>
              <p:nvSpPr>
                <p:cNvPr id="50" name="Freeform 49">
                  <a:extLst>
                    <a:ext uri="{FF2B5EF4-FFF2-40B4-BE49-F238E27FC236}">
                      <a16:creationId xmlns:a16="http://schemas.microsoft.com/office/drawing/2014/main" id="{D079A444-B2AE-CFC9-865C-9AF5ECBDAB92}"/>
                    </a:ext>
                  </a:extLst>
                </p:cNvPr>
                <p:cNvSpPr/>
                <p:nvPr/>
              </p:nvSpPr>
              <p:spPr>
                <a:xfrm>
                  <a:off x="8717607" y="4106428"/>
                  <a:ext cx="413487" cy="469792"/>
                </a:xfrm>
                <a:custGeom>
                  <a:avLst/>
                  <a:gdLst>
                    <a:gd name="csX0" fmla="*/ 364575 w 413487"/>
                    <a:gd name="csY0" fmla="*/ 196604 h 469792"/>
                    <a:gd name="csX1" fmla="*/ 63014 w 413487"/>
                    <a:gd name="csY1" fmla="*/ 4503 h 469792"/>
                    <a:gd name="csX2" fmla="*/ 25104 w 413487"/>
                    <a:gd name="csY2" fmla="*/ 255507 h 469792"/>
                    <a:gd name="csX3" fmla="*/ 358193 w 413487"/>
                    <a:gd name="csY3" fmla="*/ 467083 h 469792"/>
                    <a:gd name="csX4" fmla="*/ 409819 w 413487"/>
                    <a:gd name="csY4" fmla="*/ 435827 h 469792"/>
                    <a:gd name="csX5" fmla="*/ 364575 w 413487"/>
                    <a:gd name="csY5" fmla="*/ 196604 h 469792"/>
                  </a:gdLst>
                  <a:ahLst/>
                  <a:cxnLst>
                    <a:cxn ang="0">
                      <a:pos x="csX0" y="csY0"/>
                    </a:cxn>
                    <a:cxn ang="0">
                      <a:pos x="csX1" y="csY1"/>
                    </a:cxn>
                    <a:cxn ang="0">
                      <a:pos x="csX2" y="csY2"/>
                    </a:cxn>
                    <a:cxn ang="0">
                      <a:pos x="csX3" y="csY3"/>
                    </a:cxn>
                    <a:cxn ang="0">
                      <a:pos x="csX4" y="csY4"/>
                    </a:cxn>
                    <a:cxn ang="0">
                      <a:pos x="csX5" y="csY5"/>
                    </a:cxn>
                  </a:cxnLst>
                  <a:rect l="l" t="t" r="r" b="b"/>
                  <a:pathLst>
                    <a:path w="413487" h="469792">
                      <a:moveTo>
                        <a:pt x="364575" y="196604"/>
                      </a:moveTo>
                      <a:cubicBezTo>
                        <a:pt x="296472" y="-2717"/>
                        <a:pt x="103685" y="-9367"/>
                        <a:pt x="63014" y="4503"/>
                      </a:cubicBezTo>
                      <a:cubicBezTo>
                        <a:pt x="22342" y="18374"/>
                        <a:pt x="-32903" y="85923"/>
                        <a:pt x="25104" y="255507"/>
                      </a:cubicBezTo>
                      <a:cubicBezTo>
                        <a:pt x="83016" y="425091"/>
                        <a:pt x="309616" y="483709"/>
                        <a:pt x="358193" y="467083"/>
                      </a:cubicBezTo>
                      <a:cubicBezTo>
                        <a:pt x="388483" y="456823"/>
                        <a:pt x="404104" y="446847"/>
                        <a:pt x="409819" y="435827"/>
                      </a:cubicBezTo>
                      <a:cubicBezTo>
                        <a:pt x="417915" y="420436"/>
                        <a:pt x="416486" y="348707"/>
                        <a:pt x="364575" y="196604"/>
                      </a:cubicBezTo>
                      <a:close/>
                    </a:path>
                  </a:pathLst>
                </a:custGeom>
                <a:grpFill/>
                <a:ln w="6350" cap="flat">
                  <a:solidFill>
                    <a:srgbClr val="A9A695"/>
                  </a:solidFill>
                  <a:prstDash val="solid"/>
                  <a:miter/>
                </a:ln>
              </p:spPr>
              <p:txBody>
                <a:bodyPr/>
                <a:lstStyle/>
                <a:p>
                  <a:endParaRPr lang="en-US"/>
                </a:p>
              </p:txBody>
            </p:sp>
          </p:grpSp>
          <p:grpSp>
            <p:nvGrpSpPr>
              <p:cNvPr id="51" name="Graphic 12">
                <a:extLst>
                  <a:ext uri="{FF2B5EF4-FFF2-40B4-BE49-F238E27FC236}">
                    <a16:creationId xmlns:a16="http://schemas.microsoft.com/office/drawing/2014/main" id="{DE523DDF-7C9D-781D-AE32-5B1AB7D3168F}"/>
                  </a:ext>
                </a:extLst>
              </p:cNvPr>
              <p:cNvGrpSpPr/>
              <p:nvPr/>
            </p:nvGrpSpPr>
            <p:grpSpPr>
              <a:xfrm>
                <a:off x="8717607" y="4106428"/>
                <a:ext cx="413487" cy="469792"/>
                <a:chOff x="8717607" y="4106428"/>
                <a:chExt cx="413487" cy="469792"/>
              </a:xfrm>
              <a:grpFill/>
            </p:grpSpPr>
            <p:sp>
              <p:nvSpPr>
                <p:cNvPr id="52" name="Freeform 51">
                  <a:extLst>
                    <a:ext uri="{FF2B5EF4-FFF2-40B4-BE49-F238E27FC236}">
                      <a16:creationId xmlns:a16="http://schemas.microsoft.com/office/drawing/2014/main" id="{6521A6F7-E686-6343-78C7-7D0C71E79E78}"/>
                    </a:ext>
                  </a:extLst>
                </p:cNvPr>
                <p:cNvSpPr/>
                <p:nvPr/>
              </p:nvSpPr>
              <p:spPr>
                <a:xfrm>
                  <a:off x="8717607" y="4106428"/>
                  <a:ext cx="413487" cy="469792"/>
                </a:xfrm>
                <a:custGeom>
                  <a:avLst/>
                  <a:gdLst>
                    <a:gd name="csX0" fmla="*/ 364575 w 413487"/>
                    <a:gd name="csY0" fmla="*/ 196604 h 469792"/>
                    <a:gd name="csX1" fmla="*/ 63014 w 413487"/>
                    <a:gd name="csY1" fmla="*/ 4503 h 469792"/>
                    <a:gd name="csX2" fmla="*/ 25104 w 413487"/>
                    <a:gd name="csY2" fmla="*/ 255507 h 469792"/>
                    <a:gd name="csX3" fmla="*/ 358193 w 413487"/>
                    <a:gd name="csY3" fmla="*/ 467083 h 469792"/>
                    <a:gd name="csX4" fmla="*/ 409819 w 413487"/>
                    <a:gd name="csY4" fmla="*/ 435827 h 469792"/>
                    <a:gd name="csX5" fmla="*/ 364575 w 413487"/>
                    <a:gd name="csY5" fmla="*/ 196604 h 469792"/>
                  </a:gdLst>
                  <a:ahLst/>
                  <a:cxnLst>
                    <a:cxn ang="0">
                      <a:pos x="csX0" y="csY0"/>
                    </a:cxn>
                    <a:cxn ang="0">
                      <a:pos x="csX1" y="csY1"/>
                    </a:cxn>
                    <a:cxn ang="0">
                      <a:pos x="csX2" y="csY2"/>
                    </a:cxn>
                    <a:cxn ang="0">
                      <a:pos x="csX3" y="csY3"/>
                    </a:cxn>
                    <a:cxn ang="0">
                      <a:pos x="csX4" y="csY4"/>
                    </a:cxn>
                    <a:cxn ang="0">
                      <a:pos x="csX5" y="csY5"/>
                    </a:cxn>
                  </a:cxnLst>
                  <a:rect l="l" t="t" r="r" b="b"/>
                  <a:pathLst>
                    <a:path w="413487" h="469792">
                      <a:moveTo>
                        <a:pt x="364575" y="196604"/>
                      </a:moveTo>
                      <a:cubicBezTo>
                        <a:pt x="296472" y="-2717"/>
                        <a:pt x="103685" y="-9367"/>
                        <a:pt x="63014" y="4503"/>
                      </a:cubicBezTo>
                      <a:cubicBezTo>
                        <a:pt x="22342" y="18374"/>
                        <a:pt x="-32903" y="85923"/>
                        <a:pt x="25104" y="255507"/>
                      </a:cubicBezTo>
                      <a:cubicBezTo>
                        <a:pt x="83016" y="425091"/>
                        <a:pt x="309616" y="483709"/>
                        <a:pt x="358193" y="467083"/>
                      </a:cubicBezTo>
                      <a:cubicBezTo>
                        <a:pt x="388483" y="456823"/>
                        <a:pt x="404104" y="446847"/>
                        <a:pt x="409819" y="435827"/>
                      </a:cubicBezTo>
                      <a:cubicBezTo>
                        <a:pt x="417915" y="420436"/>
                        <a:pt x="416486" y="348707"/>
                        <a:pt x="364575" y="196604"/>
                      </a:cubicBezTo>
                      <a:close/>
                    </a:path>
                  </a:pathLst>
                </a:custGeom>
                <a:grpFill/>
                <a:ln w="6350" cap="flat">
                  <a:solidFill>
                    <a:srgbClr val="A9A695"/>
                  </a:solidFill>
                  <a:prstDash val="solid"/>
                  <a:miter/>
                </a:ln>
              </p:spPr>
              <p:txBody>
                <a:bodyPr/>
                <a:lstStyle/>
                <a:p>
                  <a:endParaRPr lang="en-US"/>
                </a:p>
              </p:txBody>
            </p:sp>
            <p:sp>
              <p:nvSpPr>
                <p:cNvPr id="53" name="Freeform 52">
                  <a:extLst>
                    <a:ext uri="{FF2B5EF4-FFF2-40B4-BE49-F238E27FC236}">
                      <a16:creationId xmlns:a16="http://schemas.microsoft.com/office/drawing/2014/main" id="{CEB155D4-FC6F-1484-AA5D-920DCFC3B4CC}"/>
                    </a:ext>
                  </a:extLst>
                </p:cNvPr>
                <p:cNvSpPr/>
                <p:nvPr/>
              </p:nvSpPr>
              <p:spPr>
                <a:xfrm>
                  <a:off x="8717607" y="4106428"/>
                  <a:ext cx="413487" cy="469792"/>
                </a:xfrm>
                <a:custGeom>
                  <a:avLst/>
                  <a:gdLst>
                    <a:gd name="csX0" fmla="*/ 364575 w 413487"/>
                    <a:gd name="csY0" fmla="*/ 196604 h 469792"/>
                    <a:gd name="csX1" fmla="*/ 63014 w 413487"/>
                    <a:gd name="csY1" fmla="*/ 4503 h 469792"/>
                    <a:gd name="csX2" fmla="*/ 25104 w 413487"/>
                    <a:gd name="csY2" fmla="*/ 255507 h 469792"/>
                    <a:gd name="csX3" fmla="*/ 358193 w 413487"/>
                    <a:gd name="csY3" fmla="*/ 467083 h 469792"/>
                    <a:gd name="csX4" fmla="*/ 409819 w 413487"/>
                    <a:gd name="csY4" fmla="*/ 435827 h 469792"/>
                    <a:gd name="csX5" fmla="*/ 364575 w 413487"/>
                    <a:gd name="csY5" fmla="*/ 196604 h 469792"/>
                  </a:gdLst>
                  <a:ahLst/>
                  <a:cxnLst>
                    <a:cxn ang="0">
                      <a:pos x="csX0" y="csY0"/>
                    </a:cxn>
                    <a:cxn ang="0">
                      <a:pos x="csX1" y="csY1"/>
                    </a:cxn>
                    <a:cxn ang="0">
                      <a:pos x="csX2" y="csY2"/>
                    </a:cxn>
                    <a:cxn ang="0">
                      <a:pos x="csX3" y="csY3"/>
                    </a:cxn>
                    <a:cxn ang="0">
                      <a:pos x="csX4" y="csY4"/>
                    </a:cxn>
                    <a:cxn ang="0">
                      <a:pos x="csX5" y="csY5"/>
                    </a:cxn>
                  </a:cxnLst>
                  <a:rect l="l" t="t" r="r" b="b"/>
                  <a:pathLst>
                    <a:path w="413487" h="469792">
                      <a:moveTo>
                        <a:pt x="364575" y="196604"/>
                      </a:moveTo>
                      <a:cubicBezTo>
                        <a:pt x="296472" y="-2717"/>
                        <a:pt x="103685" y="-9367"/>
                        <a:pt x="63014" y="4503"/>
                      </a:cubicBezTo>
                      <a:cubicBezTo>
                        <a:pt x="22342" y="18374"/>
                        <a:pt x="-32903" y="85923"/>
                        <a:pt x="25104" y="255507"/>
                      </a:cubicBezTo>
                      <a:cubicBezTo>
                        <a:pt x="83016" y="425091"/>
                        <a:pt x="309616" y="483709"/>
                        <a:pt x="358193" y="467083"/>
                      </a:cubicBezTo>
                      <a:cubicBezTo>
                        <a:pt x="388483" y="456823"/>
                        <a:pt x="404104" y="446847"/>
                        <a:pt x="409819" y="435827"/>
                      </a:cubicBezTo>
                      <a:cubicBezTo>
                        <a:pt x="417915" y="420436"/>
                        <a:pt x="416486" y="348707"/>
                        <a:pt x="364575" y="196604"/>
                      </a:cubicBezTo>
                      <a:close/>
                    </a:path>
                  </a:pathLst>
                </a:custGeom>
                <a:grpFill/>
                <a:ln w="6350" cap="flat">
                  <a:solidFill>
                    <a:srgbClr val="A9A695"/>
                  </a:solidFill>
                  <a:prstDash val="solid"/>
                  <a:miter/>
                </a:ln>
              </p:spPr>
              <p:txBody>
                <a:bodyPr/>
                <a:lstStyle/>
                <a:p>
                  <a:endParaRPr lang="en-US"/>
                </a:p>
              </p:txBody>
            </p:sp>
          </p:grpSp>
        </p:grpSp>
        <p:grpSp>
          <p:nvGrpSpPr>
            <p:cNvPr id="54" name="Graphic 12">
              <a:extLst>
                <a:ext uri="{FF2B5EF4-FFF2-40B4-BE49-F238E27FC236}">
                  <a16:creationId xmlns:a16="http://schemas.microsoft.com/office/drawing/2014/main" id="{4517BE3E-560E-A9C0-FB08-6B34183DD2D8}"/>
                </a:ext>
              </a:extLst>
            </p:cNvPr>
            <p:cNvGrpSpPr/>
            <p:nvPr/>
          </p:nvGrpSpPr>
          <p:grpSpPr>
            <a:xfrm>
              <a:off x="8792728" y="3416953"/>
              <a:ext cx="166674" cy="229939"/>
              <a:chOff x="8556021" y="3616049"/>
              <a:chExt cx="206597" cy="285015"/>
            </a:xfrm>
            <a:solidFill>
              <a:srgbClr val="CECAB7"/>
            </a:solidFill>
          </p:grpSpPr>
          <p:grpSp>
            <p:nvGrpSpPr>
              <p:cNvPr id="55" name="Graphic 12">
                <a:extLst>
                  <a:ext uri="{FF2B5EF4-FFF2-40B4-BE49-F238E27FC236}">
                    <a16:creationId xmlns:a16="http://schemas.microsoft.com/office/drawing/2014/main" id="{3983F679-1578-DE26-6195-CF6B415FA529}"/>
                  </a:ext>
                </a:extLst>
              </p:cNvPr>
              <p:cNvGrpSpPr/>
              <p:nvPr/>
            </p:nvGrpSpPr>
            <p:grpSpPr>
              <a:xfrm>
                <a:off x="8556021" y="3616049"/>
                <a:ext cx="206597" cy="285015"/>
                <a:chOff x="8556021" y="3616049"/>
                <a:chExt cx="206597" cy="285015"/>
              </a:xfrm>
              <a:grpFill/>
            </p:grpSpPr>
            <p:sp>
              <p:nvSpPr>
                <p:cNvPr id="56" name="Freeform 55">
                  <a:extLst>
                    <a:ext uri="{FF2B5EF4-FFF2-40B4-BE49-F238E27FC236}">
                      <a16:creationId xmlns:a16="http://schemas.microsoft.com/office/drawing/2014/main" id="{54297215-438B-87A6-4058-E359E51F4EE0}"/>
                    </a:ext>
                  </a:extLst>
                </p:cNvPr>
                <p:cNvSpPr/>
                <p:nvPr/>
              </p:nvSpPr>
              <p:spPr>
                <a:xfrm>
                  <a:off x="8556021" y="3616049"/>
                  <a:ext cx="206597" cy="285015"/>
                </a:xfrm>
                <a:custGeom>
                  <a:avLst/>
                  <a:gdLst>
                    <a:gd name="csX0" fmla="*/ 0 w 206597"/>
                    <a:gd name="csY0" fmla="*/ 114006 h 285015"/>
                    <a:gd name="csX1" fmla="*/ 76962 w 206597"/>
                    <a:gd name="csY1" fmla="*/ 0 h 285015"/>
                    <a:gd name="csX2" fmla="*/ 206597 w 206597"/>
                    <a:gd name="csY2" fmla="*/ 179750 h 285015"/>
                    <a:gd name="csX3" fmla="*/ 140684 w 206597"/>
                    <a:gd name="csY3" fmla="*/ 285015 h 285015"/>
                    <a:gd name="csX4" fmla="*/ 0 w 206597"/>
                    <a:gd name="csY4" fmla="*/ 114006 h 285015"/>
                  </a:gdLst>
                  <a:ahLst/>
                  <a:cxnLst>
                    <a:cxn ang="0">
                      <a:pos x="csX0" y="csY0"/>
                    </a:cxn>
                    <a:cxn ang="0">
                      <a:pos x="csX1" y="csY1"/>
                    </a:cxn>
                    <a:cxn ang="0">
                      <a:pos x="csX2" y="csY2"/>
                    </a:cxn>
                    <a:cxn ang="0">
                      <a:pos x="csX3" y="csY3"/>
                    </a:cxn>
                    <a:cxn ang="0">
                      <a:pos x="csX4" y="csY4"/>
                    </a:cxn>
                  </a:cxnLst>
                  <a:rect l="l" t="t" r="r" b="b"/>
                  <a:pathLst>
                    <a:path w="206597" h="285015">
                      <a:moveTo>
                        <a:pt x="0" y="114006"/>
                      </a:moveTo>
                      <a:cubicBezTo>
                        <a:pt x="0" y="32872"/>
                        <a:pt x="37338" y="0"/>
                        <a:pt x="76962" y="0"/>
                      </a:cubicBezTo>
                      <a:cubicBezTo>
                        <a:pt x="116586" y="0"/>
                        <a:pt x="206597" y="81134"/>
                        <a:pt x="206597" y="179750"/>
                      </a:cubicBezTo>
                      <a:cubicBezTo>
                        <a:pt x="206597" y="256514"/>
                        <a:pt x="178022" y="285015"/>
                        <a:pt x="140684" y="285015"/>
                      </a:cubicBezTo>
                      <a:cubicBezTo>
                        <a:pt x="103346" y="285015"/>
                        <a:pt x="0" y="230197"/>
                        <a:pt x="0" y="114006"/>
                      </a:cubicBezTo>
                      <a:close/>
                    </a:path>
                  </a:pathLst>
                </a:custGeom>
                <a:grpFill/>
                <a:ln w="6350" cap="flat">
                  <a:solidFill>
                    <a:srgbClr val="A9A695"/>
                  </a:solidFill>
                  <a:prstDash val="solid"/>
                  <a:miter/>
                </a:ln>
              </p:spPr>
              <p:txBody>
                <a:bodyPr/>
                <a:lstStyle/>
                <a:p>
                  <a:endParaRPr lang="en-US"/>
                </a:p>
              </p:txBody>
            </p:sp>
            <p:sp>
              <p:nvSpPr>
                <p:cNvPr id="57" name="Freeform 56">
                  <a:extLst>
                    <a:ext uri="{FF2B5EF4-FFF2-40B4-BE49-F238E27FC236}">
                      <a16:creationId xmlns:a16="http://schemas.microsoft.com/office/drawing/2014/main" id="{07E76DAD-6DC3-B542-8A90-E65258062410}"/>
                    </a:ext>
                  </a:extLst>
                </p:cNvPr>
                <p:cNvSpPr/>
                <p:nvPr/>
              </p:nvSpPr>
              <p:spPr>
                <a:xfrm>
                  <a:off x="8556021" y="3616049"/>
                  <a:ext cx="206597" cy="285015"/>
                </a:xfrm>
                <a:custGeom>
                  <a:avLst/>
                  <a:gdLst>
                    <a:gd name="csX0" fmla="*/ 0 w 206597"/>
                    <a:gd name="csY0" fmla="*/ 114006 h 285015"/>
                    <a:gd name="csX1" fmla="*/ 76962 w 206597"/>
                    <a:gd name="csY1" fmla="*/ 0 h 285015"/>
                    <a:gd name="csX2" fmla="*/ 206597 w 206597"/>
                    <a:gd name="csY2" fmla="*/ 179750 h 285015"/>
                    <a:gd name="csX3" fmla="*/ 140684 w 206597"/>
                    <a:gd name="csY3" fmla="*/ 285015 h 285015"/>
                    <a:gd name="csX4" fmla="*/ 0 w 206597"/>
                    <a:gd name="csY4" fmla="*/ 114006 h 285015"/>
                  </a:gdLst>
                  <a:ahLst/>
                  <a:cxnLst>
                    <a:cxn ang="0">
                      <a:pos x="csX0" y="csY0"/>
                    </a:cxn>
                    <a:cxn ang="0">
                      <a:pos x="csX1" y="csY1"/>
                    </a:cxn>
                    <a:cxn ang="0">
                      <a:pos x="csX2" y="csY2"/>
                    </a:cxn>
                    <a:cxn ang="0">
                      <a:pos x="csX3" y="csY3"/>
                    </a:cxn>
                    <a:cxn ang="0">
                      <a:pos x="csX4" y="csY4"/>
                    </a:cxn>
                  </a:cxnLst>
                  <a:rect l="l" t="t" r="r" b="b"/>
                  <a:pathLst>
                    <a:path w="206597" h="285015">
                      <a:moveTo>
                        <a:pt x="0" y="114006"/>
                      </a:moveTo>
                      <a:cubicBezTo>
                        <a:pt x="0" y="32872"/>
                        <a:pt x="37338" y="0"/>
                        <a:pt x="76962" y="0"/>
                      </a:cubicBezTo>
                      <a:cubicBezTo>
                        <a:pt x="116586" y="0"/>
                        <a:pt x="206597" y="81134"/>
                        <a:pt x="206597" y="179750"/>
                      </a:cubicBezTo>
                      <a:cubicBezTo>
                        <a:pt x="206597" y="256514"/>
                        <a:pt x="178022" y="285015"/>
                        <a:pt x="140684" y="285015"/>
                      </a:cubicBezTo>
                      <a:cubicBezTo>
                        <a:pt x="103346" y="285015"/>
                        <a:pt x="0" y="230197"/>
                        <a:pt x="0" y="114006"/>
                      </a:cubicBezTo>
                      <a:close/>
                    </a:path>
                  </a:pathLst>
                </a:custGeom>
                <a:grpFill/>
                <a:ln w="6350" cap="flat">
                  <a:solidFill>
                    <a:srgbClr val="A9A695"/>
                  </a:solidFill>
                  <a:prstDash val="solid"/>
                  <a:miter/>
                </a:ln>
              </p:spPr>
              <p:txBody>
                <a:bodyPr/>
                <a:lstStyle/>
                <a:p>
                  <a:endParaRPr lang="en-US"/>
                </a:p>
              </p:txBody>
            </p:sp>
          </p:grpSp>
          <p:grpSp>
            <p:nvGrpSpPr>
              <p:cNvPr id="58" name="Graphic 12">
                <a:extLst>
                  <a:ext uri="{FF2B5EF4-FFF2-40B4-BE49-F238E27FC236}">
                    <a16:creationId xmlns:a16="http://schemas.microsoft.com/office/drawing/2014/main" id="{554A5B00-E1CA-4FB5-CD88-B22E69175221}"/>
                  </a:ext>
                </a:extLst>
              </p:cNvPr>
              <p:cNvGrpSpPr/>
              <p:nvPr/>
            </p:nvGrpSpPr>
            <p:grpSpPr>
              <a:xfrm>
                <a:off x="8556021" y="3616049"/>
                <a:ext cx="206597" cy="285015"/>
                <a:chOff x="8556021" y="3616049"/>
                <a:chExt cx="206597" cy="285015"/>
              </a:xfrm>
              <a:grpFill/>
            </p:grpSpPr>
            <p:sp>
              <p:nvSpPr>
                <p:cNvPr id="59" name="Freeform 58">
                  <a:extLst>
                    <a:ext uri="{FF2B5EF4-FFF2-40B4-BE49-F238E27FC236}">
                      <a16:creationId xmlns:a16="http://schemas.microsoft.com/office/drawing/2014/main" id="{85B75F37-571B-CE59-098E-3A1A01064BEE}"/>
                    </a:ext>
                  </a:extLst>
                </p:cNvPr>
                <p:cNvSpPr/>
                <p:nvPr/>
              </p:nvSpPr>
              <p:spPr>
                <a:xfrm>
                  <a:off x="8556021" y="3616049"/>
                  <a:ext cx="206597" cy="285015"/>
                </a:xfrm>
                <a:custGeom>
                  <a:avLst/>
                  <a:gdLst>
                    <a:gd name="csX0" fmla="*/ 0 w 206597"/>
                    <a:gd name="csY0" fmla="*/ 114006 h 285015"/>
                    <a:gd name="csX1" fmla="*/ 76962 w 206597"/>
                    <a:gd name="csY1" fmla="*/ 0 h 285015"/>
                    <a:gd name="csX2" fmla="*/ 206597 w 206597"/>
                    <a:gd name="csY2" fmla="*/ 179750 h 285015"/>
                    <a:gd name="csX3" fmla="*/ 140684 w 206597"/>
                    <a:gd name="csY3" fmla="*/ 285015 h 285015"/>
                    <a:gd name="csX4" fmla="*/ 0 w 206597"/>
                    <a:gd name="csY4" fmla="*/ 114006 h 285015"/>
                  </a:gdLst>
                  <a:ahLst/>
                  <a:cxnLst>
                    <a:cxn ang="0">
                      <a:pos x="csX0" y="csY0"/>
                    </a:cxn>
                    <a:cxn ang="0">
                      <a:pos x="csX1" y="csY1"/>
                    </a:cxn>
                    <a:cxn ang="0">
                      <a:pos x="csX2" y="csY2"/>
                    </a:cxn>
                    <a:cxn ang="0">
                      <a:pos x="csX3" y="csY3"/>
                    </a:cxn>
                    <a:cxn ang="0">
                      <a:pos x="csX4" y="csY4"/>
                    </a:cxn>
                  </a:cxnLst>
                  <a:rect l="l" t="t" r="r" b="b"/>
                  <a:pathLst>
                    <a:path w="206597" h="285015">
                      <a:moveTo>
                        <a:pt x="0" y="114006"/>
                      </a:moveTo>
                      <a:cubicBezTo>
                        <a:pt x="0" y="32872"/>
                        <a:pt x="37338" y="0"/>
                        <a:pt x="76962" y="0"/>
                      </a:cubicBezTo>
                      <a:cubicBezTo>
                        <a:pt x="116586" y="0"/>
                        <a:pt x="206597" y="81134"/>
                        <a:pt x="206597" y="179750"/>
                      </a:cubicBezTo>
                      <a:cubicBezTo>
                        <a:pt x="206597" y="256514"/>
                        <a:pt x="178022" y="285015"/>
                        <a:pt x="140684" y="285015"/>
                      </a:cubicBezTo>
                      <a:cubicBezTo>
                        <a:pt x="103346" y="285015"/>
                        <a:pt x="0" y="230197"/>
                        <a:pt x="0" y="114006"/>
                      </a:cubicBezTo>
                      <a:close/>
                    </a:path>
                  </a:pathLst>
                </a:custGeom>
                <a:grpFill/>
                <a:ln w="6350" cap="flat">
                  <a:solidFill>
                    <a:srgbClr val="A9A695"/>
                  </a:solidFill>
                  <a:prstDash val="solid"/>
                  <a:miter/>
                </a:ln>
              </p:spPr>
              <p:txBody>
                <a:bodyPr/>
                <a:lstStyle/>
                <a:p>
                  <a:endParaRPr lang="en-US"/>
                </a:p>
              </p:txBody>
            </p:sp>
            <p:sp>
              <p:nvSpPr>
                <p:cNvPr id="60" name="Freeform 59">
                  <a:extLst>
                    <a:ext uri="{FF2B5EF4-FFF2-40B4-BE49-F238E27FC236}">
                      <a16:creationId xmlns:a16="http://schemas.microsoft.com/office/drawing/2014/main" id="{BA693063-BE8F-114F-ECCE-37FA81B63894}"/>
                    </a:ext>
                  </a:extLst>
                </p:cNvPr>
                <p:cNvSpPr/>
                <p:nvPr/>
              </p:nvSpPr>
              <p:spPr>
                <a:xfrm>
                  <a:off x="8556021" y="3616049"/>
                  <a:ext cx="206597" cy="285015"/>
                </a:xfrm>
                <a:custGeom>
                  <a:avLst/>
                  <a:gdLst>
                    <a:gd name="csX0" fmla="*/ 0 w 206597"/>
                    <a:gd name="csY0" fmla="*/ 114006 h 285015"/>
                    <a:gd name="csX1" fmla="*/ 76962 w 206597"/>
                    <a:gd name="csY1" fmla="*/ 0 h 285015"/>
                    <a:gd name="csX2" fmla="*/ 206597 w 206597"/>
                    <a:gd name="csY2" fmla="*/ 179750 h 285015"/>
                    <a:gd name="csX3" fmla="*/ 140684 w 206597"/>
                    <a:gd name="csY3" fmla="*/ 285015 h 285015"/>
                    <a:gd name="csX4" fmla="*/ 0 w 206597"/>
                    <a:gd name="csY4" fmla="*/ 114006 h 285015"/>
                  </a:gdLst>
                  <a:ahLst/>
                  <a:cxnLst>
                    <a:cxn ang="0">
                      <a:pos x="csX0" y="csY0"/>
                    </a:cxn>
                    <a:cxn ang="0">
                      <a:pos x="csX1" y="csY1"/>
                    </a:cxn>
                    <a:cxn ang="0">
                      <a:pos x="csX2" y="csY2"/>
                    </a:cxn>
                    <a:cxn ang="0">
                      <a:pos x="csX3" y="csY3"/>
                    </a:cxn>
                    <a:cxn ang="0">
                      <a:pos x="csX4" y="csY4"/>
                    </a:cxn>
                  </a:cxnLst>
                  <a:rect l="l" t="t" r="r" b="b"/>
                  <a:pathLst>
                    <a:path w="206597" h="285015">
                      <a:moveTo>
                        <a:pt x="0" y="114006"/>
                      </a:moveTo>
                      <a:cubicBezTo>
                        <a:pt x="0" y="32872"/>
                        <a:pt x="37338" y="0"/>
                        <a:pt x="76962" y="0"/>
                      </a:cubicBezTo>
                      <a:cubicBezTo>
                        <a:pt x="116586" y="0"/>
                        <a:pt x="206597" y="81134"/>
                        <a:pt x="206597" y="179750"/>
                      </a:cubicBezTo>
                      <a:cubicBezTo>
                        <a:pt x="206597" y="256514"/>
                        <a:pt x="178022" y="285015"/>
                        <a:pt x="140684" y="285015"/>
                      </a:cubicBezTo>
                      <a:cubicBezTo>
                        <a:pt x="103346" y="285015"/>
                        <a:pt x="0" y="230197"/>
                        <a:pt x="0" y="114006"/>
                      </a:cubicBezTo>
                      <a:close/>
                    </a:path>
                  </a:pathLst>
                </a:custGeom>
                <a:grpFill/>
                <a:ln w="6350" cap="flat">
                  <a:solidFill>
                    <a:srgbClr val="A9A695"/>
                  </a:solidFill>
                  <a:prstDash val="solid"/>
                  <a:miter/>
                </a:ln>
              </p:spPr>
              <p:txBody>
                <a:bodyPr/>
                <a:lstStyle/>
                <a:p>
                  <a:endParaRPr lang="en-US"/>
                </a:p>
              </p:txBody>
            </p:sp>
          </p:grpSp>
        </p:grpSp>
        <p:grpSp>
          <p:nvGrpSpPr>
            <p:cNvPr id="61" name="Graphic 12">
              <a:extLst>
                <a:ext uri="{FF2B5EF4-FFF2-40B4-BE49-F238E27FC236}">
                  <a16:creationId xmlns:a16="http://schemas.microsoft.com/office/drawing/2014/main" id="{5724D7E5-0A60-E65E-86A7-813FB27671DD}"/>
                </a:ext>
              </a:extLst>
            </p:cNvPr>
            <p:cNvGrpSpPr/>
            <p:nvPr/>
          </p:nvGrpSpPr>
          <p:grpSpPr>
            <a:xfrm>
              <a:off x="9794926" y="3416953"/>
              <a:ext cx="166674" cy="229939"/>
              <a:chOff x="9798272" y="3616049"/>
              <a:chExt cx="206597" cy="285015"/>
            </a:xfrm>
            <a:solidFill>
              <a:srgbClr val="CECAB7"/>
            </a:solidFill>
          </p:grpSpPr>
          <p:grpSp>
            <p:nvGrpSpPr>
              <p:cNvPr id="62" name="Graphic 12">
                <a:extLst>
                  <a:ext uri="{FF2B5EF4-FFF2-40B4-BE49-F238E27FC236}">
                    <a16:creationId xmlns:a16="http://schemas.microsoft.com/office/drawing/2014/main" id="{19672B8B-0673-E31C-294A-A62165483B49}"/>
                  </a:ext>
                </a:extLst>
              </p:cNvPr>
              <p:cNvGrpSpPr/>
              <p:nvPr/>
            </p:nvGrpSpPr>
            <p:grpSpPr>
              <a:xfrm>
                <a:off x="9798272" y="3616049"/>
                <a:ext cx="206597" cy="285015"/>
                <a:chOff x="9798272" y="3616049"/>
                <a:chExt cx="206597" cy="285015"/>
              </a:xfrm>
              <a:grpFill/>
            </p:grpSpPr>
            <p:sp>
              <p:nvSpPr>
                <p:cNvPr id="63" name="Freeform 62">
                  <a:extLst>
                    <a:ext uri="{FF2B5EF4-FFF2-40B4-BE49-F238E27FC236}">
                      <a16:creationId xmlns:a16="http://schemas.microsoft.com/office/drawing/2014/main" id="{3FE28F99-BB10-9B04-DCCC-5A5DD965DEE5}"/>
                    </a:ext>
                  </a:extLst>
                </p:cNvPr>
                <p:cNvSpPr/>
                <p:nvPr/>
              </p:nvSpPr>
              <p:spPr>
                <a:xfrm>
                  <a:off x="9798272" y="3616049"/>
                  <a:ext cx="206597" cy="285015"/>
                </a:xfrm>
                <a:custGeom>
                  <a:avLst/>
                  <a:gdLst>
                    <a:gd name="csX0" fmla="*/ 206597 w 206597"/>
                    <a:gd name="csY0" fmla="*/ 114006 h 285015"/>
                    <a:gd name="csX1" fmla="*/ 129635 w 206597"/>
                    <a:gd name="csY1" fmla="*/ 0 h 285015"/>
                    <a:gd name="csX2" fmla="*/ 0 w 206597"/>
                    <a:gd name="csY2" fmla="*/ 179750 h 285015"/>
                    <a:gd name="csX3" fmla="*/ 65913 w 206597"/>
                    <a:gd name="csY3" fmla="*/ 285015 h 285015"/>
                    <a:gd name="csX4" fmla="*/ 206597 w 206597"/>
                    <a:gd name="csY4" fmla="*/ 114006 h 285015"/>
                  </a:gdLst>
                  <a:ahLst/>
                  <a:cxnLst>
                    <a:cxn ang="0">
                      <a:pos x="csX0" y="csY0"/>
                    </a:cxn>
                    <a:cxn ang="0">
                      <a:pos x="csX1" y="csY1"/>
                    </a:cxn>
                    <a:cxn ang="0">
                      <a:pos x="csX2" y="csY2"/>
                    </a:cxn>
                    <a:cxn ang="0">
                      <a:pos x="csX3" y="csY3"/>
                    </a:cxn>
                    <a:cxn ang="0">
                      <a:pos x="csX4" y="csY4"/>
                    </a:cxn>
                  </a:cxnLst>
                  <a:rect l="l" t="t" r="r" b="b"/>
                  <a:pathLst>
                    <a:path w="206597" h="285015">
                      <a:moveTo>
                        <a:pt x="206597" y="114006"/>
                      </a:moveTo>
                      <a:cubicBezTo>
                        <a:pt x="206597" y="32872"/>
                        <a:pt x="169259" y="0"/>
                        <a:pt x="129635" y="0"/>
                      </a:cubicBezTo>
                      <a:cubicBezTo>
                        <a:pt x="90011" y="0"/>
                        <a:pt x="0" y="81134"/>
                        <a:pt x="0" y="179750"/>
                      </a:cubicBezTo>
                      <a:cubicBezTo>
                        <a:pt x="0" y="256514"/>
                        <a:pt x="28575" y="285015"/>
                        <a:pt x="65913" y="285015"/>
                      </a:cubicBezTo>
                      <a:cubicBezTo>
                        <a:pt x="103251" y="285015"/>
                        <a:pt x="206597" y="230197"/>
                        <a:pt x="206597" y="114006"/>
                      </a:cubicBezTo>
                      <a:close/>
                    </a:path>
                  </a:pathLst>
                </a:custGeom>
                <a:grpFill/>
                <a:ln w="6350" cap="flat">
                  <a:solidFill>
                    <a:srgbClr val="A9A695"/>
                  </a:solidFill>
                  <a:prstDash val="solid"/>
                  <a:miter/>
                </a:ln>
              </p:spPr>
              <p:txBody>
                <a:bodyPr/>
                <a:lstStyle/>
                <a:p>
                  <a:endParaRPr lang="en-US"/>
                </a:p>
              </p:txBody>
            </p:sp>
            <p:sp>
              <p:nvSpPr>
                <p:cNvPr id="64" name="Freeform 63">
                  <a:extLst>
                    <a:ext uri="{FF2B5EF4-FFF2-40B4-BE49-F238E27FC236}">
                      <a16:creationId xmlns:a16="http://schemas.microsoft.com/office/drawing/2014/main" id="{A30AA182-1D63-C353-25BF-B401A07C649B}"/>
                    </a:ext>
                  </a:extLst>
                </p:cNvPr>
                <p:cNvSpPr/>
                <p:nvPr/>
              </p:nvSpPr>
              <p:spPr>
                <a:xfrm>
                  <a:off x="9798272" y="3616049"/>
                  <a:ext cx="206597" cy="285015"/>
                </a:xfrm>
                <a:custGeom>
                  <a:avLst/>
                  <a:gdLst>
                    <a:gd name="csX0" fmla="*/ 206597 w 206597"/>
                    <a:gd name="csY0" fmla="*/ 114006 h 285015"/>
                    <a:gd name="csX1" fmla="*/ 129635 w 206597"/>
                    <a:gd name="csY1" fmla="*/ 0 h 285015"/>
                    <a:gd name="csX2" fmla="*/ 0 w 206597"/>
                    <a:gd name="csY2" fmla="*/ 179750 h 285015"/>
                    <a:gd name="csX3" fmla="*/ 65913 w 206597"/>
                    <a:gd name="csY3" fmla="*/ 285015 h 285015"/>
                    <a:gd name="csX4" fmla="*/ 206597 w 206597"/>
                    <a:gd name="csY4" fmla="*/ 114006 h 285015"/>
                  </a:gdLst>
                  <a:ahLst/>
                  <a:cxnLst>
                    <a:cxn ang="0">
                      <a:pos x="csX0" y="csY0"/>
                    </a:cxn>
                    <a:cxn ang="0">
                      <a:pos x="csX1" y="csY1"/>
                    </a:cxn>
                    <a:cxn ang="0">
                      <a:pos x="csX2" y="csY2"/>
                    </a:cxn>
                    <a:cxn ang="0">
                      <a:pos x="csX3" y="csY3"/>
                    </a:cxn>
                    <a:cxn ang="0">
                      <a:pos x="csX4" y="csY4"/>
                    </a:cxn>
                  </a:cxnLst>
                  <a:rect l="l" t="t" r="r" b="b"/>
                  <a:pathLst>
                    <a:path w="206597" h="285015">
                      <a:moveTo>
                        <a:pt x="206597" y="114006"/>
                      </a:moveTo>
                      <a:cubicBezTo>
                        <a:pt x="206597" y="32872"/>
                        <a:pt x="169259" y="0"/>
                        <a:pt x="129635" y="0"/>
                      </a:cubicBezTo>
                      <a:cubicBezTo>
                        <a:pt x="90011" y="0"/>
                        <a:pt x="0" y="81134"/>
                        <a:pt x="0" y="179750"/>
                      </a:cubicBezTo>
                      <a:cubicBezTo>
                        <a:pt x="0" y="256514"/>
                        <a:pt x="28575" y="285015"/>
                        <a:pt x="65913" y="285015"/>
                      </a:cubicBezTo>
                      <a:cubicBezTo>
                        <a:pt x="103251" y="285015"/>
                        <a:pt x="206597" y="230197"/>
                        <a:pt x="206597" y="114006"/>
                      </a:cubicBezTo>
                      <a:close/>
                    </a:path>
                  </a:pathLst>
                </a:custGeom>
                <a:grpFill/>
                <a:ln w="6350" cap="flat">
                  <a:solidFill>
                    <a:srgbClr val="A9A695"/>
                  </a:solidFill>
                  <a:prstDash val="solid"/>
                  <a:miter/>
                </a:ln>
              </p:spPr>
              <p:txBody>
                <a:bodyPr/>
                <a:lstStyle/>
                <a:p>
                  <a:endParaRPr lang="en-US"/>
                </a:p>
              </p:txBody>
            </p:sp>
          </p:grpSp>
          <p:grpSp>
            <p:nvGrpSpPr>
              <p:cNvPr id="65" name="Graphic 12">
                <a:extLst>
                  <a:ext uri="{FF2B5EF4-FFF2-40B4-BE49-F238E27FC236}">
                    <a16:creationId xmlns:a16="http://schemas.microsoft.com/office/drawing/2014/main" id="{154DEB54-04EF-49E2-0660-4E790008D1B9}"/>
                  </a:ext>
                </a:extLst>
              </p:cNvPr>
              <p:cNvGrpSpPr/>
              <p:nvPr/>
            </p:nvGrpSpPr>
            <p:grpSpPr>
              <a:xfrm>
                <a:off x="9798272" y="3616049"/>
                <a:ext cx="206597" cy="285015"/>
                <a:chOff x="9798272" y="3616049"/>
                <a:chExt cx="206597" cy="285015"/>
              </a:xfrm>
              <a:grpFill/>
            </p:grpSpPr>
            <p:sp>
              <p:nvSpPr>
                <p:cNvPr id="66" name="Freeform 65">
                  <a:extLst>
                    <a:ext uri="{FF2B5EF4-FFF2-40B4-BE49-F238E27FC236}">
                      <a16:creationId xmlns:a16="http://schemas.microsoft.com/office/drawing/2014/main" id="{CF17A236-D9EB-0D87-B07B-57DE66E3408B}"/>
                    </a:ext>
                  </a:extLst>
                </p:cNvPr>
                <p:cNvSpPr/>
                <p:nvPr/>
              </p:nvSpPr>
              <p:spPr>
                <a:xfrm>
                  <a:off x="9798272" y="3616049"/>
                  <a:ext cx="206597" cy="285015"/>
                </a:xfrm>
                <a:custGeom>
                  <a:avLst/>
                  <a:gdLst>
                    <a:gd name="csX0" fmla="*/ 206597 w 206597"/>
                    <a:gd name="csY0" fmla="*/ 114006 h 285015"/>
                    <a:gd name="csX1" fmla="*/ 129635 w 206597"/>
                    <a:gd name="csY1" fmla="*/ 0 h 285015"/>
                    <a:gd name="csX2" fmla="*/ 0 w 206597"/>
                    <a:gd name="csY2" fmla="*/ 179750 h 285015"/>
                    <a:gd name="csX3" fmla="*/ 65913 w 206597"/>
                    <a:gd name="csY3" fmla="*/ 285015 h 285015"/>
                    <a:gd name="csX4" fmla="*/ 206597 w 206597"/>
                    <a:gd name="csY4" fmla="*/ 114006 h 285015"/>
                  </a:gdLst>
                  <a:ahLst/>
                  <a:cxnLst>
                    <a:cxn ang="0">
                      <a:pos x="csX0" y="csY0"/>
                    </a:cxn>
                    <a:cxn ang="0">
                      <a:pos x="csX1" y="csY1"/>
                    </a:cxn>
                    <a:cxn ang="0">
                      <a:pos x="csX2" y="csY2"/>
                    </a:cxn>
                    <a:cxn ang="0">
                      <a:pos x="csX3" y="csY3"/>
                    </a:cxn>
                    <a:cxn ang="0">
                      <a:pos x="csX4" y="csY4"/>
                    </a:cxn>
                  </a:cxnLst>
                  <a:rect l="l" t="t" r="r" b="b"/>
                  <a:pathLst>
                    <a:path w="206597" h="285015">
                      <a:moveTo>
                        <a:pt x="206597" y="114006"/>
                      </a:moveTo>
                      <a:cubicBezTo>
                        <a:pt x="206597" y="32872"/>
                        <a:pt x="169259" y="0"/>
                        <a:pt x="129635" y="0"/>
                      </a:cubicBezTo>
                      <a:cubicBezTo>
                        <a:pt x="90011" y="0"/>
                        <a:pt x="0" y="81134"/>
                        <a:pt x="0" y="179750"/>
                      </a:cubicBezTo>
                      <a:cubicBezTo>
                        <a:pt x="0" y="256514"/>
                        <a:pt x="28575" y="285015"/>
                        <a:pt x="65913" y="285015"/>
                      </a:cubicBezTo>
                      <a:cubicBezTo>
                        <a:pt x="103251" y="285015"/>
                        <a:pt x="206597" y="230197"/>
                        <a:pt x="206597" y="114006"/>
                      </a:cubicBezTo>
                      <a:close/>
                    </a:path>
                  </a:pathLst>
                </a:custGeom>
                <a:grpFill/>
                <a:ln w="6350" cap="flat">
                  <a:solidFill>
                    <a:srgbClr val="A9A695"/>
                  </a:solidFill>
                  <a:prstDash val="solid"/>
                  <a:miter/>
                </a:ln>
              </p:spPr>
              <p:txBody>
                <a:bodyPr/>
                <a:lstStyle/>
                <a:p>
                  <a:endParaRPr lang="en-US"/>
                </a:p>
              </p:txBody>
            </p:sp>
            <p:sp>
              <p:nvSpPr>
                <p:cNvPr id="67" name="Freeform 66">
                  <a:extLst>
                    <a:ext uri="{FF2B5EF4-FFF2-40B4-BE49-F238E27FC236}">
                      <a16:creationId xmlns:a16="http://schemas.microsoft.com/office/drawing/2014/main" id="{9563ACAC-6E8A-4A07-9F4E-A9F52B828BEC}"/>
                    </a:ext>
                  </a:extLst>
                </p:cNvPr>
                <p:cNvSpPr/>
                <p:nvPr/>
              </p:nvSpPr>
              <p:spPr>
                <a:xfrm>
                  <a:off x="9798272" y="3616049"/>
                  <a:ext cx="206597" cy="285015"/>
                </a:xfrm>
                <a:custGeom>
                  <a:avLst/>
                  <a:gdLst>
                    <a:gd name="csX0" fmla="*/ 206597 w 206597"/>
                    <a:gd name="csY0" fmla="*/ 114006 h 285015"/>
                    <a:gd name="csX1" fmla="*/ 129635 w 206597"/>
                    <a:gd name="csY1" fmla="*/ 0 h 285015"/>
                    <a:gd name="csX2" fmla="*/ 0 w 206597"/>
                    <a:gd name="csY2" fmla="*/ 179750 h 285015"/>
                    <a:gd name="csX3" fmla="*/ 65913 w 206597"/>
                    <a:gd name="csY3" fmla="*/ 285015 h 285015"/>
                    <a:gd name="csX4" fmla="*/ 206597 w 206597"/>
                    <a:gd name="csY4" fmla="*/ 114006 h 285015"/>
                  </a:gdLst>
                  <a:ahLst/>
                  <a:cxnLst>
                    <a:cxn ang="0">
                      <a:pos x="csX0" y="csY0"/>
                    </a:cxn>
                    <a:cxn ang="0">
                      <a:pos x="csX1" y="csY1"/>
                    </a:cxn>
                    <a:cxn ang="0">
                      <a:pos x="csX2" y="csY2"/>
                    </a:cxn>
                    <a:cxn ang="0">
                      <a:pos x="csX3" y="csY3"/>
                    </a:cxn>
                    <a:cxn ang="0">
                      <a:pos x="csX4" y="csY4"/>
                    </a:cxn>
                  </a:cxnLst>
                  <a:rect l="l" t="t" r="r" b="b"/>
                  <a:pathLst>
                    <a:path w="206597" h="285015">
                      <a:moveTo>
                        <a:pt x="206597" y="114006"/>
                      </a:moveTo>
                      <a:cubicBezTo>
                        <a:pt x="206597" y="32872"/>
                        <a:pt x="169259" y="0"/>
                        <a:pt x="129635" y="0"/>
                      </a:cubicBezTo>
                      <a:cubicBezTo>
                        <a:pt x="90011" y="0"/>
                        <a:pt x="0" y="81134"/>
                        <a:pt x="0" y="179750"/>
                      </a:cubicBezTo>
                      <a:cubicBezTo>
                        <a:pt x="0" y="256514"/>
                        <a:pt x="28575" y="285015"/>
                        <a:pt x="65913" y="285015"/>
                      </a:cubicBezTo>
                      <a:cubicBezTo>
                        <a:pt x="103251" y="285015"/>
                        <a:pt x="206597" y="230197"/>
                        <a:pt x="206597" y="114006"/>
                      </a:cubicBezTo>
                      <a:close/>
                    </a:path>
                  </a:pathLst>
                </a:custGeom>
                <a:grpFill/>
                <a:ln w="6350" cap="flat">
                  <a:solidFill>
                    <a:srgbClr val="A9A695"/>
                  </a:solidFill>
                  <a:prstDash val="solid"/>
                  <a:miter/>
                </a:ln>
              </p:spPr>
              <p:txBody>
                <a:bodyPr/>
                <a:lstStyle/>
                <a:p>
                  <a:endParaRPr lang="en-US"/>
                </a:p>
              </p:txBody>
            </p:sp>
          </p:grpSp>
        </p:grpSp>
        <p:grpSp>
          <p:nvGrpSpPr>
            <p:cNvPr id="68" name="Graphic 12">
              <a:extLst>
                <a:ext uri="{FF2B5EF4-FFF2-40B4-BE49-F238E27FC236}">
                  <a16:creationId xmlns:a16="http://schemas.microsoft.com/office/drawing/2014/main" id="{367357AF-01D9-7D1E-6BB4-9BE41C7EC82A}"/>
                </a:ext>
              </a:extLst>
            </p:cNvPr>
            <p:cNvGrpSpPr/>
            <p:nvPr/>
          </p:nvGrpSpPr>
          <p:grpSpPr>
            <a:xfrm>
              <a:off x="9500190" y="3812571"/>
              <a:ext cx="333585" cy="379009"/>
              <a:chOff x="9432939" y="4106428"/>
              <a:chExt cx="413487" cy="469792"/>
            </a:xfrm>
            <a:solidFill>
              <a:srgbClr val="CECAB7"/>
            </a:solidFill>
          </p:grpSpPr>
          <p:grpSp>
            <p:nvGrpSpPr>
              <p:cNvPr id="69" name="Graphic 12">
                <a:extLst>
                  <a:ext uri="{FF2B5EF4-FFF2-40B4-BE49-F238E27FC236}">
                    <a16:creationId xmlns:a16="http://schemas.microsoft.com/office/drawing/2014/main" id="{7264B92B-53A0-6E85-4D8B-CB487490467F}"/>
                  </a:ext>
                </a:extLst>
              </p:cNvPr>
              <p:cNvGrpSpPr/>
              <p:nvPr/>
            </p:nvGrpSpPr>
            <p:grpSpPr>
              <a:xfrm>
                <a:off x="9432939" y="4106428"/>
                <a:ext cx="413487" cy="469792"/>
                <a:chOff x="9432939" y="4106428"/>
                <a:chExt cx="413487" cy="469792"/>
              </a:xfrm>
              <a:grpFill/>
            </p:grpSpPr>
            <p:sp>
              <p:nvSpPr>
                <p:cNvPr id="70" name="Freeform 69">
                  <a:extLst>
                    <a:ext uri="{FF2B5EF4-FFF2-40B4-BE49-F238E27FC236}">
                      <a16:creationId xmlns:a16="http://schemas.microsoft.com/office/drawing/2014/main" id="{70BA4018-B908-7A8D-D02B-969820862362}"/>
                    </a:ext>
                  </a:extLst>
                </p:cNvPr>
                <p:cNvSpPr/>
                <p:nvPr/>
              </p:nvSpPr>
              <p:spPr>
                <a:xfrm>
                  <a:off x="9432939" y="4106428"/>
                  <a:ext cx="413487" cy="469792"/>
                </a:xfrm>
                <a:custGeom>
                  <a:avLst/>
                  <a:gdLst>
                    <a:gd name="csX0" fmla="*/ 48912 w 413487"/>
                    <a:gd name="csY0" fmla="*/ 196604 h 469792"/>
                    <a:gd name="csX1" fmla="*/ 350474 w 413487"/>
                    <a:gd name="csY1" fmla="*/ 4503 h 469792"/>
                    <a:gd name="csX2" fmla="*/ 388384 w 413487"/>
                    <a:gd name="csY2" fmla="*/ 255507 h 469792"/>
                    <a:gd name="csX3" fmla="*/ 55294 w 413487"/>
                    <a:gd name="csY3" fmla="*/ 467083 h 469792"/>
                    <a:gd name="csX4" fmla="*/ 3669 w 413487"/>
                    <a:gd name="csY4" fmla="*/ 435827 h 469792"/>
                    <a:gd name="csX5" fmla="*/ 48912 w 413487"/>
                    <a:gd name="csY5" fmla="*/ 196604 h 469792"/>
                  </a:gdLst>
                  <a:ahLst/>
                  <a:cxnLst>
                    <a:cxn ang="0">
                      <a:pos x="csX0" y="csY0"/>
                    </a:cxn>
                    <a:cxn ang="0">
                      <a:pos x="csX1" y="csY1"/>
                    </a:cxn>
                    <a:cxn ang="0">
                      <a:pos x="csX2" y="csY2"/>
                    </a:cxn>
                    <a:cxn ang="0">
                      <a:pos x="csX3" y="csY3"/>
                    </a:cxn>
                    <a:cxn ang="0">
                      <a:pos x="csX4" y="csY4"/>
                    </a:cxn>
                    <a:cxn ang="0">
                      <a:pos x="csX5" y="csY5"/>
                    </a:cxn>
                  </a:cxnLst>
                  <a:rect l="l" t="t" r="r" b="b"/>
                  <a:pathLst>
                    <a:path w="413487" h="469792">
                      <a:moveTo>
                        <a:pt x="48912" y="196604"/>
                      </a:moveTo>
                      <a:cubicBezTo>
                        <a:pt x="117016" y="-2717"/>
                        <a:pt x="309802" y="-9367"/>
                        <a:pt x="350474" y="4503"/>
                      </a:cubicBezTo>
                      <a:cubicBezTo>
                        <a:pt x="391146" y="18374"/>
                        <a:pt x="446391" y="85923"/>
                        <a:pt x="388384" y="255507"/>
                      </a:cubicBezTo>
                      <a:cubicBezTo>
                        <a:pt x="330471" y="425091"/>
                        <a:pt x="103872" y="483709"/>
                        <a:pt x="55294" y="467083"/>
                      </a:cubicBezTo>
                      <a:cubicBezTo>
                        <a:pt x="25005" y="456823"/>
                        <a:pt x="9384" y="446847"/>
                        <a:pt x="3669" y="435827"/>
                      </a:cubicBezTo>
                      <a:cubicBezTo>
                        <a:pt x="-4428" y="420436"/>
                        <a:pt x="-2999" y="348707"/>
                        <a:pt x="48912" y="196604"/>
                      </a:cubicBezTo>
                      <a:close/>
                    </a:path>
                  </a:pathLst>
                </a:custGeom>
                <a:grpFill/>
                <a:ln w="6350" cap="flat">
                  <a:solidFill>
                    <a:srgbClr val="A9A695"/>
                  </a:solidFill>
                  <a:prstDash val="solid"/>
                  <a:miter/>
                </a:ln>
              </p:spPr>
              <p:txBody>
                <a:bodyPr/>
                <a:lstStyle/>
                <a:p>
                  <a:endParaRPr lang="en-US"/>
                </a:p>
              </p:txBody>
            </p:sp>
            <p:sp>
              <p:nvSpPr>
                <p:cNvPr id="71" name="Freeform 70">
                  <a:extLst>
                    <a:ext uri="{FF2B5EF4-FFF2-40B4-BE49-F238E27FC236}">
                      <a16:creationId xmlns:a16="http://schemas.microsoft.com/office/drawing/2014/main" id="{01AECDC1-20C4-A282-51C8-C14023170E3D}"/>
                    </a:ext>
                  </a:extLst>
                </p:cNvPr>
                <p:cNvSpPr/>
                <p:nvPr/>
              </p:nvSpPr>
              <p:spPr>
                <a:xfrm>
                  <a:off x="9432939" y="4106428"/>
                  <a:ext cx="413487" cy="469792"/>
                </a:xfrm>
                <a:custGeom>
                  <a:avLst/>
                  <a:gdLst>
                    <a:gd name="csX0" fmla="*/ 48912 w 413487"/>
                    <a:gd name="csY0" fmla="*/ 196604 h 469792"/>
                    <a:gd name="csX1" fmla="*/ 350474 w 413487"/>
                    <a:gd name="csY1" fmla="*/ 4503 h 469792"/>
                    <a:gd name="csX2" fmla="*/ 388384 w 413487"/>
                    <a:gd name="csY2" fmla="*/ 255507 h 469792"/>
                    <a:gd name="csX3" fmla="*/ 55294 w 413487"/>
                    <a:gd name="csY3" fmla="*/ 467083 h 469792"/>
                    <a:gd name="csX4" fmla="*/ 3669 w 413487"/>
                    <a:gd name="csY4" fmla="*/ 435827 h 469792"/>
                    <a:gd name="csX5" fmla="*/ 48912 w 413487"/>
                    <a:gd name="csY5" fmla="*/ 196604 h 469792"/>
                  </a:gdLst>
                  <a:ahLst/>
                  <a:cxnLst>
                    <a:cxn ang="0">
                      <a:pos x="csX0" y="csY0"/>
                    </a:cxn>
                    <a:cxn ang="0">
                      <a:pos x="csX1" y="csY1"/>
                    </a:cxn>
                    <a:cxn ang="0">
                      <a:pos x="csX2" y="csY2"/>
                    </a:cxn>
                    <a:cxn ang="0">
                      <a:pos x="csX3" y="csY3"/>
                    </a:cxn>
                    <a:cxn ang="0">
                      <a:pos x="csX4" y="csY4"/>
                    </a:cxn>
                    <a:cxn ang="0">
                      <a:pos x="csX5" y="csY5"/>
                    </a:cxn>
                  </a:cxnLst>
                  <a:rect l="l" t="t" r="r" b="b"/>
                  <a:pathLst>
                    <a:path w="413487" h="469792">
                      <a:moveTo>
                        <a:pt x="48912" y="196604"/>
                      </a:moveTo>
                      <a:cubicBezTo>
                        <a:pt x="117016" y="-2717"/>
                        <a:pt x="309802" y="-9367"/>
                        <a:pt x="350474" y="4503"/>
                      </a:cubicBezTo>
                      <a:cubicBezTo>
                        <a:pt x="391146" y="18374"/>
                        <a:pt x="446391" y="85923"/>
                        <a:pt x="388384" y="255507"/>
                      </a:cubicBezTo>
                      <a:cubicBezTo>
                        <a:pt x="330471" y="425091"/>
                        <a:pt x="103872" y="483709"/>
                        <a:pt x="55294" y="467083"/>
                      </a:cubicBezTo>
                      <a:cubicBezTo>
                        <a:pt x="25005" y="456823"/>
                        <a:pt x="9384" y="446847"/>
                        <a:pt x="3669" y="435827"/>
                      </a:cubicBezTo>
                      <a:cubicBezTo>
                        <a:pt x="-4428" y="420436"/>
                        <a:pt x="-2999" y="348707"/>
                        <a:pt x="48912" y="196604"/>
                      </a:cubicBezTo>
                      <a:close/>
                    </a:path>
                  </a:pathLst>
                </a:custGeom>
                <a:grpFill/>
                <a:ln w="6350" cap="flat">
                  <a:solidFill>
                    <a:srgbClr val="A9A695"/>
                  </a:solidFill>
                  <a:prstDash val="solid"/>
                  <a:miter/>
                </a:ln>
              </p:spPr>
              <p:txBody>
                <a:bodyPr/>
                <a:lstStyle/>
                <a:p>
                  <a:endParaRPr lang="en-US"/>
                </a:p>
              </p:txBody>
            </p:sp>
          </p:grpSp>
          <p:grpSp>
            <p:nvGrpSpPr>
              <p:cNvPr id="72" name="Graphic 12">
                <a:extLst>
                  <a:ext uri="{FF2B5EF4-FFF2-40B4-BE49-F238E27FC236}">
                    <a16:creationId xmlns:a16="http://schemas.microsoft.com/office/drawing/2014/main" id="{A08DB047-ED5D-0797-C381-71C3D55EBC58}"/>
                  </a:ext>
                </a:extLst>
              </p:cNvPr>
              <p:cNvGrpSpPr/>
              <p:nvPr/>
            </p:nvGrpSpPr>
            <p:grpSpPr>
              <a:xfrm>
                <a:off x="9432939" y="4106428"/>
                <a:ext cx="413487" cy="469792"/>
                <a:chOff x="9432939" y="4106428"/>
                <a:chExt cx="413487" cy="469792"/>
              </a:xfrm>
              <a:grpFill/>
            </p:grpSpPr>
            <p:sp>
              <p:nvSpPr>
                <p:cNvPr id="73" name="Freeform 72">
                  <a:extLst>
                    <a:ext uri="{FF2B5EF4-FFF2-40B4-BE49-F238E27FC236}">
                      <a16:creationId xmlns:a16="http://schemas.microsoft.com/office/drawing/2014/main" id="{54258AFB-2523-68EE-BE4E-B11ABB7FAF7E}"/>
                    </a:ext>
                  </a:extLst>
                </p:cNvPr>
                <p:cNvSpPr/>
                <p:nvPr/>
              </p:nvSpPr>
              <p:spPr>
                <a:xfrm>
                  <a:off x="9432939" y="4106428"/>
                  <a:ext cx="413487" cy="469792"/>
                </a:xfrm>
                <a:custGeom>
                  <a:avLst/>
                  <a:gdLst>
                    <a:gd name="csX0" fmla="*/ 48912 w 413487"/>
                    <a:gd name="csY0" fmla="*/ 196604 h 469792"/>
                    <a:gd name="csX1" fmla="*/ 350474 w 413487"/>
                    <a:gd name="csY1" fmla="*/ 4503 h 469792"/>
                    <a:gd name="csX2" fmla="*/ 388384 w 413487"/>
                    <a:gd name="csY2" fmla="*/ 255507 h 469792"/>
                    <a:gd name="csX3" fmla="*/ 55294 w 413487"/>
                    <a:gd name="csY3" fmla="*/ 467083 h 469792"/>
                    <a:gd name="csX4" fmla="*/ 3669 w 413487"/>
                    <a:gd name="csY4" fmla="*/ 435827 h 469792"/>
                    <a:gd name="csX5" fmla="*/ 48912 w 413487"/>
                    <a:gd name="csY5" fmla="*/ 196604 h 469792"/>
                  </a:gdLst>
                  <a:ahLst/>
                  <a:cxnLst>
                    <a:cxn ang="0">
                      <a:pos x="csX0" y="csY0"/>
                    </a:cxn>
                    <a:cxn ang="0">
                      <a:pos x="csX1" y="csY1"/>
                    </a:cxn>
                    <a:cxn ang="0">
                      <a:pos x="csX2" y="csY2"/>
                    </a:cxn>
                    <a:cxn ang="0">
                      <a:pos x="csX3" y="csY3"/>
                    </a:cxn>
                    <a:cxn ang="0">
                      <a:pos x="csX4" y="csY4"/>
                    </a:cxn>
                    <a:cxn ang="0">
                      <a:pos x="csX5" y="csY5"/>
                    </a:cxn>
                  </a:cxnLst>
                  <a:rect l="l" t="t" r="r" b="b"/>
                  <a:pathLst>
                    <a:path w="413487" h="469792">
                      <a:moveTo>
                        <a:pt x="48912" y="196604"/>
                      </a:moveTo>
                      <a:cubicBezTo>
                        <a:pt x="117016" y="-2717"/>
                        <a:pt x="309802" y="-9367"/>
                        <a:pt x="350474" y="4503"/>
                      </a:cubicBezTo>
                      <a:cubicBezTo>
                        <a:pt x="391146" y="18374"/>
                        <a:pt x="446391" y="85923"/>
                        <a:pt x="388384" y="255507"/>
                      </a:cubicBezTo>
                      <a:cubicBezTo>
                        <a:pt x="330471" y="425091"/>
                        <a:pt x="103872" y="483709"/>
                        <a:pt x="55294" y="467083"/>
                      </a:cubicBezTo>
                      <a:cubicBezTo>
                        <a:pt x="25005" y="456823"/>
                        <a:pt x="9384" y="446847"/>
                        <a:pt x="3669" y="435827"/>
                      </a:cubicBezTo>
                      <a:cubicBezTo>
                        <a:pt x="-4428" y="420436"/>
                        <a:pt x="-2999" y="348707"/>
                        <a:pt x="48912" y="196604"/>
                      </a:cubicBezTo>
                      <a:close/>
                    </a:path>
                  </a:pathLst>
                </a:custGeom>
                <a:grpFill/>
                <a:ln w="6350" cap="flat">
                  <a:solidFill>
                    <a:srgbClr val="A9A695"/>
                  </a:solidFill>
                  <a:prstDash val="solid"/>
                  <a:miter/>
                </a:ln>
              </p:spPr>
              <p:txBody>
                <a:bodyPr/>
                <a:lstStyle/>
                <a:p>
                  <a:endParaRPr lang="en-US"/>
                </a:p>
              </p:txBody>
            </p:sp>
            <p:sp>
              <p:nvSpPr>
                <p:cNvPr id="74" name="Freeform 73">
                  <a:extLst>
                    <a:ext uri="{FF2B5EF4-FFF2-40B4-BE49-F238E27FC236}">
                      <a16:creationId xmlns:a16="http://schemas.microsoft.com/office/drawing/2014/main" id="{986419F8-0576-93DB-62B1-DDD1E8BABB1E}"/>
                    </a:ext>
                  </a:extLst>
                </p:cNvPr>
                <p:cNvSpPr/>
                <p:nvPr/>
              </p:nvSpPr>
              <p:spPr>
                <a:xfrm>
                  <a:off x="9432939" y="4106428"/>
                  <a:ext cx="413487" cy="469792"/>
                </a:xfrm>
                <a:custGeom>
                  <a:avLst/>
                  <a:gdLst>
                    <a:gd name="csX0" fmla="*/ 48912 w 413487"/>
                    <a:gd name="csY0" fmla="*/ 196604 h 469792"/>
                    <a:gd name="csX1" fmla="*/ 350474 w 413487"/>
                    <a:gd name="csY1" fmla="*/ 4503 h 469792"/>
                    <a:gd name="csX2" fmla="*/ 388384 w 413487"/>
                    <a:gd name="csY2" fmla="*/ 255507 h 469792"/>
                    <a:gd name="csX3" fmla="*/ 55294 w 413487"/>
                    <a:gd name="csY3" fmla="*/ 467083 h 469792"/>
                    <a:gd name="csX4" fmla="*/ 3669 w 413487"/>
                    <a:gd name="csY4" fmla="*/ 435827 h 469792"/>
                    <a:gd name="csX5" fmla="*/ 48912 w 413487"/>
                    <a:gd name="csY5" fmla="*/ 196604 h 469792"/>
                  </a:gdLst>
                  <a:ahLst/>
                  <a:cxnLst>
                    <a:cxn ang="0">
                      <a:pos x="csX0" y="csY0"/>
                    </a:cxn>
                    <a:cxn ang="0">
                      <a:pos x="csX1" y="csY1"/>
                    </a:cxn>
                    <a:cxn ang="0">
                      <a:pos x="csX2" y="csY2"/>
                    </a:cxn>
                    <a:cxn ang="0">
                      <a:pos x="csX3" y="csY3"/>
                    </a:cxn>
                    <a:cxn ang="0">
                      <a:pos x="csX4" y="csY4"/>
                    </a:cxn>
                    <a:cxn ang="0">
                      <a:pos x="csX5" y="csY5"/>
                    </a:cxn>
                  </a:cxnLst>
                  <a:rect l="l" t="t" r="r" b="b"/>
                  <a:pathLst>
                    <a:path w="413487" h="469792">
                      <a:moveTo>
                        <a:pt x="48912" y="196604"/>
                      </a:moveTo>
                      <a:cubicBezTo>
                        <a:pt x="117016" y="-2717"/>
                        <a:pt x="309802" y="-9367"/>
                        <a:pt x="350474" y="4503"/>
                      </a:cubicBezTo>
                      <a:cubicBezTo>
                        <a:pt x="391146" y="18374"/>
                        <a:pt x="446391" y="85923"/>
                        <a:pt x="388384" y="255507"/>
                      </a:cubicBezTo>
                      <a:cubicBezTo>
                        <a:pt x="330471" y="425091"/>
                        <a:pt x="103872" y="483709"/>
                        <a:pt x="55294" y="467083"/>
                      </a:cubicBezTo>
                      <a:cubicBezTo>
                        <a:pt x="25005" y="456823"/>
                        <a:pt x="9384" y="446847"/>
                        <a:pt x="3669" y="435827"/>
                      </a:cubicBezTo>
                      <a:cubicBezTo>
                        <a:pt x="-4428" y="420436"/>
                        <a:pt x="-2999" y="348707"/>
                        <a:pt x="48912" y="196604"/>
                      </a:cubicBezTo>
                      <a:close/>
                    </a:path>
                  </a:pathLst>
                </a:custGeom>
                <a:grpFill/>
                <a:ln w="6350" cap="flat">
                  <a:solidFill>
                    <a:srgbClr val="A9A695"/>
                  </a:solidFill>
                  <a:prstDash val="solid"/>
                  <a:miter/>
                </a:ln>
              </p:spPr>
              <p:txBody>
                <a:bodyPr/>
                <a:lstStyle/>
                <a:p>
                  <a:endParaRPr lang="en-US"/>
                </a:p>
              </p:txBody>
            </p:sp>
          </p:grpSp>
        </p:grpSp>
        <p:grpSp>
          <p:nvGrpSpPr>
            <p:cNvPr id="75" name="Graphic 12">
              <a:extLst>
                <a:ext uri="{FF2B5EF4-FFF2-40B4-BE49-F238E27FC236}">
                  <a16:creationId xmlns:a16="http://schemas.microsoft.com/office/drawing/2014/main" id="{357E721D-92B0-ED42-08FE-41E3C20BF29F}"/>
                </a:ext>
              </a:extLst>
            </p:cNvPr>
            <p:cNvGrpSpPr/>
            <p:nvPr/>
          </p:nvGrpSpPr>
          <p:grpSpPr>
            <a:xfrm>
              <a:off x="9000534" y="4175465"/>
              <a:ext cx="102242" cy="84813"/>
              <a:chOff x="8813602" y="4556244"/>
              <a:chExt cx="126732" cy="105128"/>
            </a:xfrm>
            <a:solidFill>
              <a:srgbClr val="CECAB7"/>
            </a:solidFill>
          </p:grpSpPr>
          <p:grpSp>
            <p:nvGrpSpPr>
              <p:cNvPr id="76" name="Graphic 12">
                <a:extLst>
                  <a:ext uri="{FF2B5EF4-FFF2-40B4-BE49-F238E27FC236}">
                    <a16:creationId xmlns:a16="http://schemas.microsoft.com/office/drawing/2014/main" id="{0FD0FCD6-62E3-3AC6-87EB-76AF626DE09F}"/>
                  </a:ext>
                </a:extLst>
              </p:cNvPr>
              <p:cNvGrpSpPr/>
              <p:nvPr/>
            </p:nvGrpSpPr>
            <p:grpSpPr>
              <a:xfrm>
                <a:off x="8813602" y="4556244"/>
                <a:ext cx="126732" cy="105128"/>
                <a:chOff x="8813602" y="4556244"/>
                <a:chExt cx="126732" cy="105128"/>
              </a:xfrm>
              <a:grpFill/>
            </p:grpSpPr>
            <p:sp>
              <p:nvSpPr>
                <p:cNvPr id="77" name="Oval 76">
                  <a:extLst>
                    <a:ext uri="{FF2B5EF4-FFF2-40B4-BE49-F238E27FC236}">
                      <a16:creationId xmlns:a16="http://schemas.microsoft.com/office/drawing/2014/main" id="{CFA3A455-9C6F-A237-04AE-BC5456BE0802}"/>
                    </a:ext>
                  </a:extLst>
                </p:cNvPr>
                <p:cNvSpPr/>
                <p:nvPr/>
              </p:nvSpPr>
              <p:spPr>
                <a:xfrm rot="-4122000">
                  <a:off x="8841535" y="4554751"/>
                  <a:ext cx="70866" cy="108115"/>
                </a:xfrm>
                <a:prstGeom prst="ellipse">
                  <a:avLst/>
                </a:prstGeom>
                <a:grpFill/>
                <a:ln w="6350" cap="flat">
                  <a:solidFill>
                    <a:srgbClr val="A9A695"/>
                  </a:solidFill>
                  <a:prstDash val="solid"/>
                  <a:miter/>
                </a:ln>
              </p:spPr>
              <p:txBody>
                <a:bodyPr/>
                <a:lstStyle/>
                <a:p>
                  <a:endParaRPr lang="en-US"/>
                </a:p>
              </p:txBody>
            </p:sp>
            <p:sp>
              <p:nvSpPr>
                <p:cNvPr id="78" name="Oval 77">
                  <a:extLst>
                    <a:ext uri="{FF2B5EF4-FFF2-40B4-BE49-F238E27FC236}">
                      <a16:creationId xmlns:a16="http://schemas.microsoft.com/office/drawing/2014/main" id="{217E2674-AA12-340A-EE55-B5D70552E0B0}"/>
                    </a:ext>
                  </a:extLst>
                </p:cNvPr>
                <p:cNvSpPr/>
                <p:nvPr/>
              </p:nvSpPr>
              <p:spPr>
                <a:xfrm rot="-4122000">
                  <a:off x="8841535" y="4554751"/>
                  <a:ext cx="70866" cy="108115"/>
                </a:xfrm>
                <a:prstGeom prst="ellipse">
                  <a:avLst/>
                </a:prstGeom>
                <a:grpFill/>
                <a:ln w="6350" cap="flat">
                  <a:solidFill>
                    <a:srgbClr val="A9A695"/>
                  </a:solidFill>
                  <a:prstDash val="solid"/>
                  <a:miter/>
                </a:ln>
              </p:spPr>
              <p:txBody>
                <a:bodyPr/>
                <a:lstStyle/>
                <a:p>
                  <a:endParaRPr lang="en-US"/>
                </a:p>
              </p:txBody>
            </p:sp>
          </p:grpSp>
          <p:grpSp>
            <p:nvGrpSpPr>
              <p:cNvPr id="79" name="Graphic 12">
                <a:extLst>
                  <a:ext uri="{FF2B5EF4-FFF2-40B4-BE49-F238E27FC236}">
                    <a16:creationId xmlns:a16="http://schemas.microsoft.com/office/drawing/2014/main" id="{120AF87C-5A60-F59D-7028-5C31DE320D58}"/>
                  </a:ext>
                </a:extLst>
              </p:cNvPr>
              <p:cNvGrpSpPr/>
              <p:nvPr/>
            </p:nvGrpSpPr>
            <p:grpSpPr>
              <a:xfrm>
                <a:off x="8813602" y="4556244"/>
                <a:ext cx="126732" cy="105128"/>
                <a:chOff x="8813602" y="4556244"/>
                <a:chExt cx="126732" cy="105128"/>
              </a:xfrm>
              <a:grpFill/>
            </p:grpSpPr>
            <p:sp>
              <p:nvSpPr>
                <p:cNvPr id="80" name="Oval 79">
                  <a:extLst>
                    <a:ext uri="{FF2B5EF4-FFF2-40B4-BE49-F238E27FC236}">
                      <a16:creationId xmlns:a16="http://schemas.microsoft.com/office/drawing/2014/main" id="{B3BA7283-07C0-366A-D648-9B6300C7C94F}"/>
                    </a:ext>
                  </a:extLst>
                </p:cNvPr>
                <p:cNvSpPr/>
                <p:nvPr/>
              </p:nvSpPr>
              <p:spPr>
                <a:xfrm rot="-4122000">
                  <a:off x="8841535" y="4554751"/>
                  <a:ext cx="70866" cy="108115"/>
                </a:xfrm>
                <a:prstGeom prst="ellipse">
                  <a:avLst/>
                </a:prstGeom>
                <a:grpFill/>
                <a:ln w="6350" cap="flat">
                  <a:solidFill>
                    <a:srgbClr val="A9A695"/>
                  </a:solidFill>
                  <a:prstDash val="solid"/>
                  <a:miter/>
                </a:ln>
              </p:spPr>
              <p:txBody>
                <a:bodyPr/>
                <a:lstStyle/>
                <a:p>
                  <a:endParaRPr lang="en-US"/>
                </a:p>
              </p:txBody>
            </p:sp>
            <p:sp>
              <p:nvSpPr>
                <p:cNvPr id="81" name="Oval 80">
                  <a:extLst>
                    <a:ext uri="{FF2B5EF4-FFF2-40B4-BE49-F238E27FC236}">
                      <a16:creationId xmlns:a16="http://schemas.microsoft.com/office/drawing/2014/main" id="{9BB2C912-56D9-5A38-C809-4BF40943E9CD}"/>
                    </a:ext>
                  </a:extLst>
                </p:cNvPr>
                <p:cNvSpPr/>
                <p:nvPr/>
              </p:nvSpPr>
              <p:spPr>
                <a:xfrm rot="-4122000">
                  <a:off x="8841535" y="4554751"/>
                  <a:ext cx="70866" cy="108115"/>
                </a:xfrm>
                <a:prstGeom prst="ellipse">
                  <a:avLst/>
                </a:prstGeom>
                <a:grpFill/>
                <a:ln w="6350" cap="flat">
                  <a:solidFill>
                    <a:srgbClr val="A9A695"/>
                  </a:solidFill>
                  <a:prstDash val="solid"/>
                  <a:miter/>
                </a:ln>
              </p:spPr>
              <p:txBody>
                <a:bodyPr/>
                <a:lstStyle/>
                <a:p>
                  <a:endParaRPr lang="en-US"/>
                </a:p>
              </p:txBody>
            </p:sp>
          </p:grpSp>
        </p:grpSp>
        <p:grpSp>
          <p:nvGrpSpPr>
            <p:cNvPr id="82" name="Graphic 12">
              <a:extLst>
                <a:ext uri="{FF2B5EF4-FFF2-40B4-BE49-F238E27FC236}">
                  <a16:creationId xmlns:a16="http://schemas.microsoft.com/office/drawing/2014/main" id="{D08395B1-4972-A98F-D457-D8532B3B3AFC}"/>
                </a:ext>
              </a:extLst>
            </p:cNvPr>
            <p:cNvGrpSpPr/>
            <p:nvPr/>
          </p:nvGrpSpPr>
          <p:grpSpPr>
            <a:xfrm>
              <a:off x="9660355" y="4187168"/>
              <a:ext cx="84101" cy="61862"/>
              <a:chOff x="9631468" y="4570751"/>
              <a:chExt cx="104245" cy="76679"/>
            </a:xfrm>
            <a:solidFill>
              <a:srgbClr val="CECAB7"/>
            </a:solidFill>
          </p:grpSpPr>
          <p:grpSp>
            <p:nvGrpSpPr>
              <p:cNvPr id="83" name="Graphic 12">
                <a:extLst>
                  <a:ext uri="{FF2B5EF4-FFF2-40B4-BE49-F238E27FC236}">
                    <a16:creationId xmlns:a16="http://schemas.microsoft.com/office/drawing/2014/main" id="{59314CA3-6E42-792A-36B1-015BEB688A8B}"/>
                  </a:ext>
                </a:extLst>
              </p:cNvPr>
              <p:cNvGrpSpPr/>
              <p:nvPr/>
            </p:nvGrpSpPr>
            <p:grpSpPr>
              <a:xfrm>
                <a:off x="9631468" y="4570751"/>
                <a:ext cx="104245" cy="76679"/>
                <a:chOff x="9631468" y="4570751"/>
                <a:chExt cx="104245" cy="76679"/>
              </a:xfrm>
              <a:grpFill/>
            </p:grpSpPr>
            <p:sp>
              <p:nvSpPr>
                <p:cNvPr id="84" name="Freeform 83">
                  <a:extLst>
                    <a:ext uri="{FF2B5EF4-FFF2-40B4-BE49-F238E27FC236}">
                      <a16:creationId xmlns:a16="http://schemas.microsoft.com/office/drawing/2014/main" id="{7F4AF7DC-462A-7FA1-3025-AF2F24D82D78}"/>
                    </a:ext>
                  </a:extLst>
                </p:cNvPr>
                <p:cNvSpPr/>
                <p:nvPr/>
              </p:nvSpPr>
              <p:spPr>
                <a:xfrm>
                  <a:off x="9631468" y="4570751"/>
                  <a:ext cx="104245" cy="76679"/>
                </a:xfrm>
                <a:custGeom>
                  <a:avLst/>
                  <a:gdLst>
                    <a:gd name="csX0" fmla="*/ 39264 w 104245"/>
                    <a:gd name="csY0" fmla="*/ 5420 h 76679"/>
                    <a:gd name="csX1" fmla="*/ 102605 w 104245"/>
                    <a:gd name="csY1" fmla="*/ 18721 h 76679"/>
                    <a:gd name="csX2" fmla="*/ 64981 w 104245"/>
                    <a:gd name="csY2" fmla="*/ 71259 h 76679"/>
                    <a:gd name="csX3" fmla="*/ 1640 w 104245"/>
                    <a:gd name="csY3" fmla="*/ 57958 h 76679"/>
                    <a:gd name="csX4" fmla="*/ 39264 w 104245"/>
                    <a:gd name="csY4" fmla="*/ 5420 h 76679"/>
                  </a:gdLst>
                  <a:ahLst/>
                  <a:cxnLst>
                    <a:cxn ang="0">
                      <a:pos x="csX0" y="csY0"/>
                    </a:cxn>
                    <a:cxn ang="0">
                      <a:pos x="csX1" y="csY1"/>
                    </a:cxn>
                    <a:cxn ang="0">
                      <a:pos x="csX2" y="csY2"/>
                    </a:cxn>
                    <a:cxn ang="0">
                      <a:pos x="csX3" y="csY3"/>
                    </a:cxn>
                    <a:cxn ang="0">
                      <a:pos x="csX4" y="csY4"/>
                    </a:cxn>
                  </a:cxnLst>
                  <a:rect l="l" t="t" r="r" b="b"/>
                  <a:pathLst>
                    <a:path w="104245" h="76679">
                      <a:moveTo>
                        <a:pt x="39264" y="5420"/>
                      </a:moveTo>
                      <a:cubicBezTo>
                        <a:pt x="67172" y="-5410"/>
                        <a:pt x="95461" y="480"/>
                        <a:pt x="102605" y="18721"/>
                      </a:cubicBezTo>
                      <a:cubicBezTo>
                        <a:pt x="109749" y="36867"/>
                        <a:pt x="92889" y="60428"/>
                        <a:pt x="64981" y="71259"/>
                      </a:cubicBezTo>
                      <a:cubicBezTo>
                        <a:pt x="37073" y="82089"/>
                        <a:pt x="8784" y="76199"/>
                        <a:pt x="1640" y="57958"/>
                      </a:cubicBezTo>
                      <a:cubicBezTo>
                        <a:pt x="-5504" y="39717"/>
                        <a:pt x="11355" y="16251"/>
                        <a:pt x="39264" y="5420"/>
                      </a:cubicBezTo>
                      <a:close/>
                    </a:path>
                  </a:pathLst>
                </a:custGeom>
                <a:grpFill/>
                <a:ln w="6350" cap="flat">
                  <a:solidFill>
                    <a:srgbClr val="A9A695"/>
                  </a:solidFill>
                  <a:prstDash val="solid"/>
                  <a:miter/>
                </a:ln>
              </p:spPr>
              <p:txBody>
                <a:bodyPr/>
                <a:lstStyle/>
                <a:p>
                  <a:endParaRPr lang="en-US"/>
                </a:p>
              </p:txBody>
            </p:sp>
            <p:sp>
              <p:nvSpPr>
                <p:cNvPr id="85" name="Freeform 84">
                  <a:extLst>
                    <a:ext uri="{FF2B5EF4-FFF2-40B4-BE49-F238E27FC236}">
                      <a16:creationId xmlns:a16="http://schemas.microsoft.com/office/drawing/2014/main" id="{AE064811-CFB6-B792-7C51-5C215AB3E6C4}"/>
                    </a:ext>
                  </a:extLst>
                </p:cNvPr>
                <p:cNvSpPr/>
                <p:nvPr/>
              </p:nvSpPr>
              <p:spPr>
                <a:xfrm>
                  <a:off x="9631468" y="4570751"/>
                  <a:ext cx="104245" cy="76679"/>
                </a:xfrm>
                <a:custGeom>
                  <a:avLst/>
                  <a:gdLst>
                    <a:gd name="csX0" fmla="*/ 39264 w 104245"/>
                    <a:gd name="csY0" fmla="*/ 5420 h 76679"/>
                    <a:gd name="csX1" fmla="*/ 102605 w 104245"/>
                    <a:gd name="csY1" fmla="*/ 18721 h 76679"/>
                    <a:gd name="csX2" fmla="*/ 64981 w 104245"/>
                    <a:gd name="csY2" fmla="*/ 71259 h 76679"/>
                    <a:gd name="csX3" fmla="*/ 1640 w 104245"/>
                    <a:gd name="csY3" fmla="*/ 57958 h 76679"/>
                    <a:gd name="csX4" fmla="*/ 39264 w 104245"/>
                    <a:gd name="csY4" fmla="*/ 5420 h 76679"/>
                  </a:gdLst>
                  <a:ahLst/>
                  <a:cxnLst>
                    <a:cxn ang="0">
                      <a:pos x="csX0" y="csY0"/>
                    </a:cxn>
                    <a:cxn ang="0">
                      <a:pos x="csX1" y="csY1"/>
                    </a:cxn>
                    <a:cxn ang="0">
                      <a:pos x="csX2" y="csY2"/>
                    </a:cxn>
                    <a:cxn ang="0">
                      <a:pos x="csX3" y="csY3"/>
                    </a:cxn>
                    <a:cxn ang="0">
                      <a:pos x="csX4" y="csY4"/>
                    </a:cxn>
                  </a:cxnLst>
                  <a:rect l="l" t="t" r="r" b="b"/>
                  <a:pathLst>
                    <a:path w="104245" h="76679">
                      <a:moveTo>
                        <a:pt x="39264" y="5420"/>
                      </a:moveTo>
                      <a:cubicBezTo>
                        <a:pt x="67172" y="-5410"/>
                        <a:pt x="95461" y="480"/>
                        <a:pt x="102605" y="18721"/>
                      </a:cubicBezTo>
                      <a:cubicBezTo>
                        <a:pt x="109749" y="36867"/>
                        <a:pt x="92889" y="60428"/>
                        <a:pt x="64981" y="71259"/>
                      </a:cubicBezTo>
                      <a:cubicBezTo>
                        <a:pt x="37073" y="82089"/>
                        <a:pt x="8784" y="76199"/>
                        <a:pt x="1640" y="57958"/>
                      </a:cubicBezTo>
                      <a:cubicBezTo>
                        <a:pt x="-5504" y="39717"/>
                        <a:pt x="11355" y="16251"/>
                        <a:pt x="39264" y="5420"/>
                      </a:cubicBezTo>
                      <a:close/>
                    </a:path>
                  </a:pathLst>
                </a:custGeom>
                <a:grpFill/>
                <a:ln w="6350" cap="flat">
                  <a:solidFill>
                    <a:srgbClr val="A9A695"/>
                  </a:solidFill>
                  <a:prstDash val="solid"/>
                  <a:miter/>
                </a:ln>
              </p:spPr>
              <p:txBody>
                <a:bodyPr/>
                <a:lstStyle/>
                <a:p>
                  <a:endParaRPr lang="en-US"/>
                </a:p>
              </p:txBody>
            </p:sp>
          </p:grpSp>
          <p:grpSp>
            <p:nvGrpSpPr>
              <p:cNvPr id="86" name="Graphic 12">
                <a:extLst>
                  <a:ext uri="{FF2B5EF4-FFF2-40B4-BE49-F238E27FC236}">
                    <a16:creationId xmlns:a16="http://schemas.microsoft.com/office/drawing/2014/main" id="{B6D7597F-67D9-4832-8CF3-0014ACF637D0}"/>
                  </a:ext>
                </a:extLst>
              </p:cNvPr>
              <p:cNvGrpSpPr/>
              <p:nvPr/>
            </p:nvGrpSpPr>
            <p:grpSpPr>
              <a:xfrm>
                <a:off x="9631468" y="4570751"/>
                <a:ext cx="104245" cy="76679"/>
                <a:chOff x="9631468" y="4570751"/>
                <a:chExt cx="104245" cy="76679"/>
              </a:xfrm>
              <a:grpFill/>
            </p:grpSpPr>
            <p:sp>
              <p:nvSpPr>
                <p:cNvPr id="87" name="Freeform 86">
                  <a:extLst>
                    <a:ext uri="{FF2B5EF4-FFF2-40B4-BE49-F238E27FC236}">
                      <a16:creationId xmlns:a16="http://schemas.microsoft.com/office/drawing/2014/main" id="{FEF97774-DE08-AB7C-F5BE-5791DA8560D9}"/>
                    </a:ext>
                  </a:extLst>
                </p:cNvPr>
                <p:cNvSpPr/>
                <p:nvPr/>
              </p:nvSpPr>
              <p:spPr>
                <a:xfrm>
                  <a:off x="9631468" y="4570751"/>
                  <a:ext cx="104245" cy="76679"/>
                </a:xfrm>
                <a:custGeom>
                  <a:avLst/>
                  <a:gdLst>
                    <a:gd name="csX0" fmla="*/ 39264 w 104245"/>
                    <a:gd name="csY0" fmla="*/ 5420 h 76679"/>
                    <a:gd name="csX1" fmla="*/ 102605 w 104245"/>
                    <a:gd name="csY1" fmla="*/ 18721 h 76679"/>
                    <a:gd name="csX2" fmla="*/ 64981 w 104245"/>
                    <a:gd name="csY2" fmla="*/ 71259 h 76679"/>
                    <a:gd name="csX3" fmla="*/ 1640 w 104245"/>
                    <a:gd name="csY3" fmla="*/ 57958 h 76679"/>
                    <a:gd name="csX4" fmla="*/ 39264 w 104245"/>
                    <a:gd name="csY4" fmla="*/ 5420 h 76679"/>
                  </a:gdLst>
                  <a:ahLst/>
                  <a:cxnLst>
                    <a:cxn ang="0">
                      <a:pos x="csX0" y="csY0"/>
                    </a:cxn>
                    <a:cxn ang="0">
                      <a:pos x="csX1" y="csY1"/>
                    </a:cxn>
                    <a:cxn ang="0">
                      <a:pos x="csX2" y="csY2"/>
                    </a:cxn>
                    <a:cxn ang="0">
                      <a:pos x="csX3" y="csY3"/>
                    </a:cxn>
                    <a:cxn ang="0">
                      <a:pos x="csX4" y="csY4"/>
                    </a:cxn>
                  </a:cxnLst>
                  <a:rect l="l" t="t" r="r" b="b"/>
                  <a:pathLst>
                    <a:path w="104245" h="76679">
                      <a:moveTo>
                        <a:pt x="39264" y="5420"/>
                      </a:moveTo>
                      <a:cubicBezTo>
                        <a:pt x="67172" y="-5410"/>
                        <a:pt x="95461" y="480"/>
                        <a:pt x="102605" y="18721"/>
                      </a:cubicBezTo>
                      <a:cubicBezTo>
                        <a:pt x="109749" y="36867"/>
                        <a:pt x="92889" y="60428"/>
                        <a:pt x="64981" y="71259"/>
                      </a:cubicBezTo>
                      <a:cubicBezTo>
                        <a:pt x="37073" y="82089"/>
                        <a:pt x="8784" y="76199"/>
                        <a:pt x="1640" y="57958"/>
                      </a:cubicBezTo>
                      <a:cubicBezTo>
                        <a:pt x="-5504" y="39717"/>
                        <a:pt x="11355" y="16251"/>
                        <a:pt x="39264" y="5420"/>
                      </a:cubicBezTo>
                      <a:close/>
                    </a:path>
                  </a:pathLst>
                </a:custGeom>
                <a:grpFill/>
                <a:ln w="6350" cap="flat">
                  <a:solidFill>
                    <a:srgbClr val="A9A695"/>
                  </a:solidFill>
                  <a:prstDash val="solid"/>
                  <a:miter/>
                </a:ln>
              </p:spPr>
              <p:txBody>
                <a:bodyPr/>
                <a:lstStyle/>
                <a:p>
                  <a:endParaRPr lang="en-US"/>
                </a:p>
              </p:txBody>
            </p:sp>
            <p:sp>
              <p:nvSpPr>
                <p:cNvPr id="88" name="Freeform 87">
                  <a:extLst>
                    <a:ext uri="{FF2B5EF4-FFF2-40B4-BE49-F238E27FC236}">
                      <a16:creationId xmlns:a16="http://schemas.microsoft.com/office/drawing/2014/main" id="{DE50A57F-F910-2A34-E893-0C50F1AEAA8C}"/>
                    </a:ext>
                  </a:extLst>
                </p:cNvPr>
                <p:cNvSpPr/>
                <p:nvPr/>
              </p:nvSpPr>
              <p:spPr>
                <a:xfrm>
                  <a:off x="9631468" y="4570751"/>
                  <a:ext cx="104245" cy="76679"/>
                </a:xfrm>
                <a:custGeom>
                  <a:avLst/>
                  <a:gdLst>
                    <a:gd name="csX0" fmla="*/ 39264 w 104245"/>
                    <a:gd name="csY0" fmla="*/ 5420 h 76679"/>
                    <a:gd name="csX1" fmla="*/ 102605 w 104245"/>
                    <a:gd name="csY1" fmla="*/ 18721 h 76679"/>
                    <a:gd name="csX2" fmla="*/ 64981 w 104245"/>
                    <a:gd name="csY2" fmla="*/ 71259 h 76679"/>
                    <a:gd name="csX3" fmla="*/ 1640 w 104245"/>
                    <a:gd name="csY3" fmla="*/ 57958 h 76679"/>
                    <a:gd name="csX4" fmla="*/ 39264 w 104245"/>
                    <a:gd name="csY4" fmla="*/ 5420 h 76679"/>
                  </a:gdLst>
                  <a:ahLst/>
                  <a:cxnLst>
                    <a:cxn ang="0">
                      <a:pos x="csX0" y="csY0"/>
                    </a:cxn>
                    <a:cxn ang="0">
                      <a:pos x="csX1" y="csY1"/>
                    </a:cxn>
                    <a:cxn ang="0">
                      <a:pos x="csX2" y="csY2"/>
                    </a:cxn>
                    <a:cxn ang="0">
                      <a:pos x="csX3" y="csY3"/>
                    </a:cxn>
                    <a:cxn ang="0">
                      <a:pos x="csX4" y="csY4"/>
                    </a:cxn>
                  </a:cxnLst>
                  <a:rect l="l" t="t" r="r" b="b"/>
                  <a:pathLst>
                    <a:path w="104245" h="76679">
                      <a:moveTo>
                        <a:pt x="39264" y="5420"/>
                      </a:moveTo>
                      <a:cubicBezTo>
                        <a:pt x="67172" y="-5410"/>
                        <a:pt x="95461" y="480"/>
                        <a:pt x="102605" y="18721"/>
                      </a:cubicBezTo>
                      <a:cubicBezTo>
                        <a:pt x="109749" y="36867"/>
                        <a:pt x="92889" y="60428"/>
                        <a:pt x="64981" y="71259"/>
                      </a:cubicBezTo>
                      <a:cubicBezTo>
                        <a:pt x="37073" y="82089"/>
                        <a:pt x="8784" y="76199"/>
                        <a:pt x="1640" y="57958"/>
                      </a:cubicBezTo>
                      <a:cubicBezTo>
                        <a:pt x="-5504" y="39717"/>
                        <a:pt x="11355" y="16251"/>
                        <a:pt x="39264" y="5420"/>
                      </a:cubicBezTo>
                      <a:close/>
                    </a:path>
                  </a:pathLst>
                </a:custGeom>
                <a:grpFill/>
                <a:ln w="6350" cap="flat">
                  <a:solidFill>
                    <a:srgbClr val="A9A695"/>
                  </a:solidFill>
                  <a:prstDash val="solid"/>
                  <a:miter/>
                </a:ln>
              </p:spPr>
              <p:txBody>
                <a:bodyPr/>
                <a:lstStyle/>
                <a:p>
                  <a:endParaRPr lang="en-US"/>
                </a:p>
              </p:txBody>
            </p:sp>
          </p:grpSp>
        </p:grpSp>
        <p:grpSp>
          <p:nvGrpSpPr>
            <p:cNvPr id="89" name="Graphic 12">
              <a:extLst>
                <a:ext uri="{FF2B5EF4-FFF2-40B4-BE49-F238E27FC236}">
                  <a16:creationId xmlns:a16="http://schemas.microsoft.com/office/drawing/2014/main" id="{7055CC38-F1D4-DF20-CDF1-931DEBD05543}"/>
                </a:ext>
              </a:extLst>
            </p:cNvPr>
            <p:cNvGrpSpPr/>
            <p:nvPr/>
          </p:nvGrpSpPr>
          <p:grpSpPr>
            <a:xfrm>
              <a:off x="9208914" y="4248106"/>
              <a:ext cx="88063" cy="87836"/>
              <a:chOff x="9071895" y="4646285"/>
              <a:chExt cx="109156" cy="108875"/>
            </a:xfrm>
            <a:solidFill>
              <a:srgbClr val="CECAB7"/>
            </a:solidFill>
          </p:grpSpPr>
          <p:grpSp>
            <p:nvGrpSpPr>
              <p:cNvPr id="90" name="Graphic 12">
                <a:extLst>
                  <a:ext uri="{FF2B5EF4-FFF2-40B4-BE49-F238E27FC236}">
                    <a16:creationId xmlns:a16="http://schemas.microsoft.com/office/drawing/2014/main" id="{AE6ADE1D-98F1-F9BE-35AE-DFDF88D51ECC}"/>
                  </a:ext>
                </a:extLst>
              </p:cNvPr>
              <p:cNvGrpSpPr/>
              <p:nvPr/>
            </p:nvGrpSpPr>
            <p:grpSpPr>
              <a:xfrm>
                <a:off x="9071895" y="4646285"/>
                <a:ext cx="109156" cy="108875"/>
                <a:chOff x="9071895" y="4646285"/>
                <a:chExt cx="109156" cy="108875"/>
              </a:xfrm>
              <a:grpFill/>
            </p:grpSpPr>
            <p:sp>
              <p:nvSpPr>
                <p:cNvPr id="91" name="Oval 90">
                  <a:extLst>
                    <a:ext uri="{FF2B5EF4-FFF2-40B4-BE49-F238E27FC236}">
                      <a16:creationId xmlns:a16="http://schemas.microsoft.com/office/drawing/2014/main" id="{A4D32435-BE69-BDB4-FB50-E27BDA19C347}"/>
                    </a:ext>
                  </a:extLst>
                </p:cNvPr>
                <p:cNvSpPr/>
                <p:nvPr/>
              </p:nvSpPr>
              <p:spPr>
                <a:xfrm>
                  <a:off x="9071895" y="4646285"/>
                  <a:ext cx="109156" cy="108875"/>
                </a:xfrm>
                <a:prstGeom prst="ellipse">
                  <a:avLst/>
                </a:prstGeom>
                <a:grpFill/>
                <a:ln w="6350" cap="flat">
                  <a:solidFill>
                    <a:srgbClr val="A9A695"/>
                  </a:solidFill>
                  <a:prstDash val="solid"/>
                  <a:miter/>
                </a:ln>
              </p:spPr>
              <p:txBody>
                <a:bodyPr/>
                <a:lstStyle/>
                <a:p>
                  <a:endParaRPr lang="en-US"/>
                </a:p>
              </p:txBody>
            </p:sp>
            <p:sp>
              <p:nvSpPr>
                <p:cNvPr id="92" name="Oval 91">
                  <a:extLst>
                    <a:ext uri="{FF2B5EF4-FFF2-40B4-BE49-F238E27FC236}">
                      <a16:creationId xmlns:a16="http://schemas.microsoft.com/office/drawing/2014/main" id="{D13290CA-B903-6291-8FA7-CAA35E161277}"/>
                    </a:ext>
                  </a:extLst>
                </p:cNvPr>
                <p:cNvSpPr/>
                <p:nvPr/>
              </p:nvSpPr>
              <p:spPr>
                <a:xfrm>
                  <a:off x="9071895" y="4646285"/>
                  <a:ext cx="109156" cy="108875"/>
                </a:xfrm>
                <a:prstGeom prst="ellipse">
                  <a:avLst/>
                </a:prstGeom>
                <a:grpFill/>
                <a:ln w="6350" cap="flat">
                  <a:solidFill>
                    <a:srgbClr val="A9A695"/>
                  </a:solidFill>
                  <a:prstDash val="solid"/>
                  <a:miter/>
                </a:ln>
              </p:spPr>
              <p:txBody>
                <a:bodyPr/>
                <a:lstStyle/>
                <a:p>
                  <a:endParaRPr lang="en-US"/>
                </a:p>
              </p:txBody>
            </p:sp>
          </p:grpSp>
          <p:grpSp>
            <p:nvGrpSpPr>
              <p:cNvPr id="93" name="Graphic 12">
                <a:extLst>
                  <a:ext uri="{FF2B5EF4-FFF2-40B4-BE49-F238E27FC236}">
                    <a16:creationId xmlns:a16="http://schemas.microsoft.com/office/drawing/2014/main" id="{C627479A-E9AD-8E40-09A6-6B6C03C7D614}"/>
                  </a:ext>
                </a:extLst>
              </p:cNvPr>
              <p:cNvGrpSpPr/>
              <p:nvPr/>
            </p:nvGrpSpPr>
            <p:grpSpPr>
              <a:xfrm>
                <a:off x="9071895" y="4646285"/>
                <a:ext cx="109156" cy="108875"/>
                <a:chOff x="9071895" y="4646285"/>
                <a:chExt cx="109156" cy="108875"/>
              </a:xfrm>
              <a:grpFill/>
            </p:grpSpPr>
            <p:sp>
              <p:nvSpPr>
                <p:cNvPr id="94" name="Oval 93">
                  <a:extLst>
                    <a:ext uri="{FF2B5EF4-FFF2-40B4-BE49-F238E27FC236}">
                      <a16:creationId xmlns:a16="http://schemas.microsoft.com/office/drawing/2014/main" id="{607BDD18-36F8-21EC-1A59-A1A3AD19D2E0}"/>
                    </a:ext>
                  </a:extLst>
                </p:cNvPr>
                <p:cNvSpPr/>
                <p:nvPr/>
              </p:nvSpPr>
              <p:spPr>
                <a:xfrm>
                  <a:off x="9071895" y="4646285"/>
                  <a:ext cx="109156" cy="108875"/>
                </a:xfrm>
                <a:prstGeom prst="ellipse">
                  <a:avLst/>
                </a:prstGeom>
                <a:grpFill/>
                <a:ln w="6350" cap="flat">
                  <a:solidFill>
                    <a:srgbClr val="A9A695"/>
                  </a:solidFill>
                  <a:prstDash val="solid"/>
                  <a:miter/>
                </a:ln>
              </p:spPr>
              <p:txBody>
                <a:bodyPr/>
                <a:lstStyle/>
                <a:p>
                  <a:endParaRPr lang="en-US"/>
                </a:p>
              </p:txBody>
            </p:sp>
            <p:sp>
              <p:nvSpPr>
                <p:cNvPr id="95" name="Oval 94">
                  <a:extLst>
                    <a:ext uri="{FF2B5EF4-FFF2-40B4-BE49-F238E27FC236}">
                      <a16:creationId xmlns:a16="http://schemas.microsoft.com/office/drawing/2014/main" id="{F399EAA5-913F-25C6-7F53-69CDA07A8454}"/>
                    </a:ext>
                  </a:extLst>
                </p:cNvPr>
                <p:cNvSpPr/>
                <p:nvPr/>
              </p:nvSpPr>
              <p:spPr>
                <a:xfrm>
                  <a:off x="9071895" y="4646285"/>
                  <a:ext cx="109156" cy="108875"/>
                </a:xfrm>
                <a:prstGeom prst="ellipse">
                  <a:avLst/>
                </a:prstGeom>
                <a:grpFill/>
                <a:ln w="6350" cap="flat">
                  <a:solidFill>
                    <a:srgbClr val="A9A695"/>
                  </a:solidFill>
                  <a:prstDash val="solid"/>
                  <a:miter/>
                </a:ln>
              </p:spPr>
              <p:txBody>
                <a:bodyPr/>
                <a:lstStyle/>
                <a:p>
                  <a:endParaRPr lang="en-US"/>
                </a:p>
              </p:txBody>
            </p:sp>
          </p:grpSp>
        </p:grpSp>
        <p:grpSp>
          <p:nvGrpSpPr>
            <p:cNvPr id="96" name="Graphic 12">
              <a:extLst>
                <a:ext uri="{FF2B5EF4-FFF2-40B4-BE49-F238E27FC236}">
                  <a16:creationId xmlns:a16="http://schemas.microsoft.com/office/drawing/2014/main" id="{5F0D47D3-EF42-ABC9-DFEE-5AECCFF03789}"/>
                </a:ext>
              </a:extLst>
            </p:cNvPr>
            <p:cNvGrpSpPr/>
            <p:nvPr/>
          </p:nvGrpSpPr>
          <p:grpSpPr>
            <a:xfrm>
              <a:off x="9815441" y="3954732"/>
              <a:ext cx="242382" cy="277101"/>
              <a:chOff x="9823701" y="4282640"/>
              <a:chExt cx="300439" cy="343474"/>
            </a:xfrm>
            <a:solidFill>
              <a:srgbClr val="CECAB7"/>
            </a:solidFill>
          </p:grpSpPr>
          <p:grpSp>
            <p:nvGrpSpPr>
              <p:cNvPr id="97" name="Graphic 12">
                <a:extLst>
                  <a:ext uri="{FF2B5EF4-FFF2-40B4-BE49-F238E27FC236}">
                    <a16:creationId xmlns:a16="http://schemas.microsoft.com/office/drawing/2014/main" id="{1FC3F671-F04F-4F92-2794-7097D9B41C6E}"/>
                  </a:ext>
                </a:extLst>
              </p:cNvPr>
              <p:cNvGrpSpPr/>
              <p:nvPr/>
            </p:nvGrpSpPr>
            <p:grpSpPr>
              <a:xfrm>
                <a:off x="9823701" y="4282640"/>
                <a:ext cx="300439" cy="343474"/>
                <a:chOff x="9823701" y="4282640"/>
                <a:chExt cx="300439" cy="343474"/>
              </a:xfrm>
              <a:grpFill/>
            </p:grpSpPr>
            <p:sp>
              <p:nvSpPr>
                <p:cNvPr id="98" name="Freeform 97">
                  <a:extLst>
                    <a:ext uri="{FF2B5EF4-FFF2-40B4-BE49-F238E27FC236}">
                      <a16:creationId xmlns:a16="http://schemas.microsoft.com/office/drawing/2014/main" id="{73426C88-75E8-6FD1-090C-57DE4906DBEA}"/>
                    </a:ext>
                  </a:extLst>
                </p:cNvPr>
                <p:cNvSpPr/>
                <p:nvPr/>
              </p:nvSpPr>
              <p:spPr>
                <a:xfrm>
                  <a:off x="9823701" y="4282640"/>
                  <a:ext cx="300439" cy="343474"/>
                </a:xfrm>
                <a:custGeom>
                  <a:avLst/>
                  <a:gdLst>
                    <a:gd name="csX0" fmla="*/ 6289 w 300439"/>
                    <a:gd name="csY0" fmla="*/ 306357 h 343474"/>
                    <a:gd name="csX1" fmla="*/ 72393 w 300439"/>
                    <a:gd name="csY1" fmla="*/ 316427 h 343474"/>
                    <a:gd name="csX2" fmla="*/ 156880 w 300439"/>
                    <a:gd name="csY2" fmla="*/ 332293 h 343474"/>
                    <a:gd name="csX3" fmla="*/ 291087 w 300439"/>
                    <a:gd name="csY3" fmla="*/ 329158 h 343474"/>
                    <a:gd name="csX4" fmla="*/ 288896 w 300439"/>
                    <a:gd name="csY4" fmla="*/ 222752 h 343474"/>
                    <a:gd name="csX5" fmla="*/ 176310 w 300439"/>
                    <a:gd name="csY5" fmla="*/ 31032 h 343474"/>
                    <a:gd name="csX6" fmla="*/ 115541 w 300439"/>
                    <a:gd name="csY6" fmla="*/ 2150 h 343474"/>
                    <a:gd name="csX7" fmla="*/ 54105 w 300439"/>
                    <a:gd name="csY7" fmla="*/ 167554 h 343474"/>
                    <a:gd name="csX8" fmla="*/ 52676 w 300439"/>
                    <a:gd name="csY8" fmla="*/ 171449 h 343474"/>
                    <a:gd name="csX9" fmla="*/ 51723 w 300439"/>
                    <a:gd name="csY9" fmla="*/ 173919 h 343474"/>
                    <a:gd name="csX10" fmla="*/ 25339 w 300439"/>
                    <a:gd name="csY10" fmla="*/ 230732 h 343474"/>
                    <a:gd name="csX11" fmla="*/ 6289 w 300439"/>
                    <a:gd name="csY11" fmla="*/ 306262 h 3434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00439" h="343474">
                      <a:moveTo>
                        <a:pt x="6289" y="306357"/>
                      </a:moveTo>
                      <a:cubicBezTo>
                        <a:pt x="20767" y="323457"/>
                        <a:pt x="52676" y="315477"/>
                        <a:pt x="72393" y="316427"/>
                      </a:cubicBezTo>
                      <a:cubicBezTo>
                        <a:pt x="100015" y="317852"/>
                        <a:pt x="111826" y="324313"/>
                        <a:pt x="156880" y="332293"/>
                      </a:cubicBezTo>
                      <a:cubicBezTo>
                        <a:pt x="201933" y="340274"/>
                        <a:pt x="273084" y="354334"/>
                        <a:pt x="291087" y="329158"/>
                      </a:cubicBezTo>
                      <a:cubicBezTo>
                        <a:pt x="309375" y="303411"/>
                        <a:pt x="296516" y="248688"/>
                        <a:pt x="288896" y="222752"/>
                      </a:cubicBezTo>
                      <a:cubicBezTo>
                        <a:pt x="269179" y="155108"/>
                        <a:pt x="225745" y="83189"/>
                        <a:pt x="176310" y="31032"/>
                      </a:cubicBezTo>
                      <a:cubicBezTo>
                        <a:pt x="161071" y="14881"/>
                        <a:pt x="140592" y="-6970"/>
                        <a:pt x="115541" y="2150"/>
                      </a:cubicBezTo>
                      <a:cubicBezTo>
                        <a:pt x="84585" y="13551"/>
                        <a:pt x="64582" y="135822"/>
                        <a:pt x="54105" y="167554"/>
                      </a:cubicBezTo>
                      <a:cubicBezTo>
                        <a:pt x="53629" y="168789"/>
                        <a:pt x="53152" y="170119"/>
                        <a:pt x="52676" y="171449"/>
                      </a:cubicBezTo>
                      <a:cubicBezTo>
                        <a:pt x="52295" y="172494"/>
                        <a:pt x="52009" y="173254"/>
                        <a:pt x="51723" y="173919"/>
                      </a:cubicBezTo>
                      <a:cubicBezTo>
                        <a:pt x="44008" y="195011"/>
                        <a:pt x="29911" y="219617"/>
                        <a:pt x="25339" y="230732"/>
                      </a:cubicBezTo>
                      <a:cubicBezTo>
                        <a:pt x="15814" y="253439"/>
                        <a:pt x="-12475" y="284030"/>
                        <a:pt x="6289" y="306262"/>
                      </a:cubicBezTo>
                      <a:close/>
                    </a:path>
                  </a:pathLst>
                </a:custGeom>
                <a:grpFill/>
                <a:ln w="6350" cap="flat">
                  <a:solidFill>
                    <a:srgbClr val="A9A695"/>
                  </a:solidFill>
                  <a:prstDash val="solid"/>
                  <a:miter/>
                </a:ln>
              </p:spPr>
              <p:txBody>
                <a:bodyPr/>
                <a:lstStyle/>
                <a:p>
                  <a:endParaRPr lang="en-US"/>
                </a:p>
              </p:txBody>
            </p:sp>
            <p:sp>
              <p:nvSpPr>
                <p:cNvPr id="99" name="Freeform 98">
                  <a:extLst>
                    <a:ext uri="{FF2B5EF4-FFF2-40B4-BE49-F238E27FC236}">
                      <a16:creationId xmlns:a16="http://schemas.microsoft.com/office/drawing/2014/main" id="{88773F28-7B0E-BFC1-4902-B0FF47A4B0BF}"/>
                    </a:ext>
                  </a:extLst>
                </p:cNvPr>
                <p:cNvSpPr/>
                <p:nvPr/>
              </p:nvSpPr>
              <p:spPr>
                <a:xfrm>
                  <a:off x="9823701" y="4282640"/>
                  <a:ext cx="300439" cy="343474"/>
                </a:xfrm>
                <a:custGeom>
                  <a:avLst/>
                  <a:gdLst>
                    <a:gd name="csX0" fmla="*/ 6289 w 300439"/>
                    <a:gd name="csY0" fmla="*/ 306357 h 343474"/>
                    <a:gd name="csX1" fmla="*/ 72393 w 300439"/>
                    <a:gd name="csY1" fmla="*/ 316427 h 343474"/>
                    <a:gd name="csX2" fmla="*/ 156880 w 300439"/>
                    <a:gd name="csY2" fmla="*/ 332293 h 343474"/>
                    <a:gd name="csX3" fmla="*/ 291087 w 300439"/>
                    <a:gd name="csY3" fmla="*/ 329158 h 343474"/>
                    <a:gd name="csX4" fmla="*/ 288896 w 300439"/>
                    <a:gd name="csY4" fmla="*/ 222752 h 343474"/>
                    <a:gd name="csX5" fmla="*/ 176310 w 300439"/>
                    <a:gd name="csY5" fmla="*/ 31032 h 343474"/>
                    <a:gd name="csX6" fmla="*/ 115541 w 300439"/>
                    <a:gd name="csY6" fmla="*/ 2150 h 343474"/>
                    <a:gd name="csX7" fmla="*/ 54105 w 300439"/>
                    <a:gd name="csY7" fmla="*/ 167554 h 343474"/>
                    <a:gd name="csX8" fmla="*/ 52676 w 300439"/>
                    <a:gd name="csY8" fmla="*/ 171449 h 343474"/>
                    <a:gd name="csX9" fmla="*/ 51723 w 300439"/>
                    <a:gd name="csY9" fmla="*/ 173919 h 343474"/>
                    <a:gd name="csX10" fmla="*/ 25339 w 300439"/>
                    <a:gd name="csY10" fmla="*/ 230732 h 343474"/>
                    <a:gd name="csX11" fmla="*/ 6289 w 300439"/>
                    <a:gd name="csY11" fmla="*/ 306262 h 3434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00439" h="343474">
                      <a:moveTo>
                        <a:pt x="6289" y="306357"/>
                      </a:moveTo>
                      <a:cubicBezTo>
                        <a:pt x="20767" y="323457"/>
                        <a:pt x="52676" y="315477"/>
                        <a:pt x="72393" y="316427"/>
                      </a:cubicBezTo>
                      <a:cubicBezTo>
                        <a:pt x="100015" y="317852"/>
                        <a:pt x="111826" y="324313"/>
                        <a:pt x="156880" y="332293"/>
                      </a:cubicBezTo>
                      <a:cubicBezTo>
                        <a:pt x="201933" y="340274"/>
                        <a:pt x="273084" y="354334"/>
                        <a:pt x="291087" y="329158"/>
                      </a:cubicBezTo>
                      <a:cubicBezTo>
                        <a:pt x="309375" y="303411"/>
                        <a:pt x="296516" y="248688"/>
                        <a:pt x="288896" y="222752"/>
                      </a:cubicBezTo>
                      <a:cubicBezTo>
                        <a:pt x="269179" y="155108"/>
                        <a:pt x="225745" y="83189"/>
                        <a:pt x="176310" y="31032"/>
                      </a:cubicBezTo>
                      <a:cubicBezTo>
                        <a:pt x="161071" y="14881"/>
                        <a:pt x="140592" y="-6970"/>
                        <a:pt x="115541" y="2150"/>
                      </a:cubicBezTo>
                      <a:cubicBezTo>
                        <a:pt x="84585" y="13551"/>
                        <a:pt x="64582" y="135822"/>
                        <a:pt x="54105" y="167554"/>
                      </a:cubicBezTo>
                      <a:cubicBezTo>
                        <a:pt x="53629" y="168789"/>
                        <a:pt x="53152" y="170119"/>
                        <a:pt x="52676" y="171449"/>
                      </a:cubicBezTo>
                      <a:cubicBezTo>
                        <a:pt x="52295" y="172494"/>
                        <a:pt x="52009" y="173254"/>
                        <a:pt x="51723" y="173919"/>
                      </a:cubicBezTo>
                      <a:cubicBezTo>
                        <a:pt x="44008" y="195011"/>
                        <a:pt x="29911" y="219617"/>
                        <a:pt x="25339" y="230732"/>
                      </a:cubicBezTo>
                      <a:cubicBezTo>
                        <a:pt x="15814" y="253439"/>
                        <a:pt x="-12475" y="284030"/>
                        <a:pt x="6289" y="306262"/>
                      </a:cubicBezTo>
                      <a:close/>
                    </a:path>
                  </a:pathLst>
                </a:custGeom>
                <a:grpFill/>
                <a:ln w="6350" cap="flat">
                  <a:solidFill>
                    <a:srgbClr val="A9A695"/>
                  </a:solidFill>
                  <a:prstDash val="solid"/>
                  <a:miter/>
                </a:ln>
              </p:spPr>
              <p:txBody>
                <a:bodyPr/>
                <a:lstStyle/>
                <a:p>
                  <a:endParaRPr lang="en-US"/>
                </a:p>
              </p:txBody>
            </p:sp>
          </p:grpSp>
          <p:grpSp>
            <p:nvGrpSpPr>
              <p:cNvPr id="100" name="Graphic 12">
                <a:extLst>
                  <a:ext uri="{FF2B5EF4-FFF2-40B4-BE49-F238E27FC236}">
                    <a16:creationId xmlns:a16="http://schemas.microsoft.com/office/drawing/2014/main" id="{A226452C-3AE2-C40E-0C5E-EA89D03708D5}"/>
                  </a:ext>
                </a:extLst>
              </p:cNvPr>
              <p:cNvGrpSpPr/>
              <p:nvPr/>
            </p:nvGrpSpPr>
            <p:grpSpPr>
              <a:xfrm>
                <a:off x="9823701" y="4282640"/>
                <a:ext cx="300439" cy="343474"/>
                <a:chOff x="9823701" y="4282640"/>
                <a:chExt cx="300439" cy="343474"/>
              </a:xfrm>
              <a:grpFill/>
            </p:grpSpPr>
            <p:sp>
              <p:nvSpPr>
                <p:cNvPr id="101" name="Freeform 100">
                  <a:extLst>
                    <a:ext uri="{FF2B5EF4-FFF2-40B4-BE49-F238E27FC236}">
                      <a16:creationId xmlns:a16="http://schemas.microsoft.com/office/drawing/2014/main" id="{890D8854-0DD7-4FC3-122A-7350F301394A}"/>
                    </a:ext>
                  </a:extLst>
                </p:cNvPr>
                <p:cNvSpPr/>
                <p:nvPr/>
              </p:nvSpPr>
              <p:spPr>
                <a:xfrm>
                  <a:off x="9823701" y="4282640"/>
                  <a:ext cx="300439" cy="343474"/>
                </a:xfrm>
                <a:custGeom>
                  <a:avLst/>
                  <a:gdLst>
                    <a:gd name="csX0" fmla="*/ 6289 w 300439"/>
                    <a:gd name="csY0" fmla="*/ 306357 h 343474"/>
                    <a:gd name="csX1" fmla="*/ 72393 w 300439"/>
                    <a:gd name="csY1" fmla="*/ 316427 h 343474"/>
                    <a:gd name="csX2" fmla="*/ 156880 w 300439"/>
                    <a:gd name="csY2" fmla="*/ 332293 h 343474"/>
                    <a:gd name="csX3" fmla="*/ 291087 w 300439"/>
                    <a:gd name="csY3" fmla="*/ 329158 h 343474"/>
                    <a:gd name="csX4" fmla="*/ 288896 w 300439"/>
                    <a:gd name="csY4" fmla="*/ 222752 h 343474"/>
                    <a:gd name="csX5" fmla="*/ 176310 w 300439"/>
                    <a:gd name="csY5" fmla="*/ 31032 h 343474"/>
                    <a:gd name="csX6" fmla="*/ 115541 w 300439"/>
                    <a:gd name="csY6" fmla="*/ 2150 h 343474"/>
                    <a:gd name="csX7" fmla="*/ 54105 w 300439"/>
                    <a:gd name="csY7" fmla="*/ 167554 h 343474"/>
                    <a:gd name="csX8" fmla="*/ 52676 w 300439"/>
                    <a:gd name="csY8" fmla="*/ 171449 h 343474"/>
                    <a:gd name="csX9" fmla="*/ 51723 w 300439"/>
                    <a:gd name="csY9" fmla="*/ 173919 h 343474"/>
                    <a:gd name="csX10" fmla="*/ 25339 w 300439"/>
                    <a:gd name="csY10" fmla="*/ 230732 h 343474"/>
                    <a:gd name="csX11" fmla="*/ 6289 w 300439"/>
                    <a:gd name="csY11" fmla="*/ 306262 h 3434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00439" h="343474">
                      <a:moveTo>
                        <a:pt x="6289" y="306357"/>
                      </a:moveTo>
                      <a:cubicBezTo>
                        <a:pt x="20767" y="323457"/>
                        <a:pt x="52676" y="315477"/>
                        <a:pt x="72393" y="316427"/>
                      </a:cubicBezTo>
                      <a:cubicBezTo>
                        <a:pt x="100015" y="317852"/>
                        <a:pt x="111826" y="324313"/>
                        <a:pt x="156880" y="332293"/>
                      </a:cubicBezTo>
                      <a:cubicBezTo>
                        <a:pt x="201933" y="340274"/>
                        <a:pt x="273084" y="354334"/>
                        <a:pt x="291087" y="329158"/>
                      </a:cubicBezTo>
                      <a:cubicBezTo>
                        <a:pt x="309375" y="303411"/>
                        <a:pt x="296516" y="248688"/>
                        <a:pt x="288896" y="222752"/>
                      </a:cubicBezTo>
                      <a:cubicBezTo>
                        <a:pt x="269179" y="155108"/>
                        <a:pt x="225745" y="83189"/>
                        <a:pt x="176310" y="31032"/>
                      </a:cubicBezTo>
                      <a:cubicBezTo>
                        <a:pt x="161071" y="14881"/>
                        <a:pt x="140592" y="-6970"/>
                        <a:pt x="115541" y="2150"/>
                      </a:cubicBezTo>
                      <a:cubicBezTo>
                        <a:pt x="84585" y="13551"/>
                        <a:pt x="64582" y="135822"/>
                        <a:pt x="54105" y="167554"/>
                      </a:cubicBezTo>
                      <a:cubicBezTo>
                        <a:pt x="53629" y="168789"/>
                        <a:pt x="53152" y="170119"/>
                        <a:pt x="52676" y="171449"/>
                      </a:cubicBezTo>
                      <a:cubicBezTo>
                        <a:pt x="52295" y="172494"/>
                        <a:pt x="52009" y="173254"/>
                        <a:pt x="51723" y="173919"/>
                      </a:cubicBezTo>
                      <a:cubicBezTo>
                        <a:pt x="44008" y="195011"/>
                        <a:pt x="29911" y="219617"/>
                        <a:pt x="25339" y="230732"/>
                      </a:cubicBezTo>
                      <a:cubicBezTo>
                        <a:pt x="15814" y="253439"/>
                        <a:pt x="-12475" y="284030"/>
                        <a:pt x="6289" y="306262"/>
                      </a:cubicBezTo>
                      <a:close/>
                    </a:path>
                  </a:pathLst>
                </a:custGeom>
                <a:grpFill/>
                <a:ln w="6350" cap="flat">
                  <a:solidFill>
                    <a:srgbClr val="A9A695"/>
                  </a:solidFill>
                  <a:prstDash val="solid"/>
                  <a:miter/>
                </a:ln>
              </p:spPr>
              <p:txBody>
                <a:bodyPr/>
                <a:lstStyle/>
                <a:p>
                  <a:endParaRPr lang="en-US"/>
                </a:p>
              </p:txBody>
            </p:sp>
            <p:sp>
              <p:nvSpPr>
                <p:cNvPr id="102" name="Freeform 101">
                  <a:extLst>
                    <a:ext uri="{FF2B5EF4-FFF2-40B4-BE49-F238E27FC236}">
                      <a16:creationId xmlns:a16="http://schemas.microsoft.com/office/drawing/2014/main" id="{2F053493-E68C-A210-EE37-085039CECAAD}"/>
                    </a:ext>
                  </a:extLst>
                </p:cNvPr>
                <p:cNvSpPr/>
                <p:nvPr/>
              </p:nvSpPr>
              <p:spPr>
                <a:xfrm>
                  <a:off x="9823701" y="4282640"/>
                  <a:ext cx="300439" cy="343474"/>
                </a:xfrm>
                <a:custGeom>
                  <a:avLst/>
                  <a:gdLst>
                    <a:gd name="csX0" fmla="*/ 6289 w 300439"/>
                    <a:gd name="csY0" fmla="*/ 306357 h 343474"/>
                    <a:gd name="csX1" fmla="*/ 72393 w 300439"/>
                    <a:gd name="csY1" fmla="*/ 316427 h 343474"/>
                    <a:gd name="csX2" fmla="*/ 156880 w 300439"/>
                    <a:gd name="csY2" fmla="*/ 332293 h 343474"/>
                    <a:gd name="csX3" fmla="*/ 291087 w 300439"/>
                    <a:gd name="csY3" fmla="*/ 329158 h 343474"/>
                    <a:gd name="csX4" fmla="*/ 288896 w 300439"/>
                    <a:gd name="csY4" fmla="*/ 222752 h 343474"/>
                    <a:gd name="csX5" fmla="*/ 176310 w 300439"/>
                    <a:gd name="csY5" fmla="*/ 31032 h 343474"/>
                    <a:gd name="csX6" fmla="*/ 115541 w 300439"/>
                    <a:gd name="csY6" fmla="*/ 2150 h 343474"/>
                    <a:gd name="csX7" fmla="*/ 54105 w 300439"/>
                    <a:gd name="csY7" fmla="*/ 167554 h 343474"/>
                    <a:gd name="csX8" fmla="*/ 52676 w 300439"/>
                    <a:gd name="csY8" fmla="*/ 171449 h 343474"/>
                    <a:gd name="csX9" fmla="*/ 51723 w 300439"/>
                    <a:gd name="csY9" fmla="*/ 173919 h 343474"/>
                    <a:gd name="csX10" fmla="*/ 25339 w 300439"/>
                    <a:gd name="csY10" fmla="*/ 230732 h 343474"/>
                    <a:gd name="csX11" fmla="*/ 6289 w 300439"/>
                    <a:gd name="csY11" fmla="*/ 306262 h 3434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00439" h="343474">
                      <a:moveTo>
                        <a:pt x="6289" y="306357"/>
                      </a:moveTo>
                      <a:cubicBezTo>
                        <a:pt x="20767" y="323457"/>
                        <a:pt x="52676" y="315477"/>
                        <a:pt x="72393" y="316427"/>
                      </a:cubicBezTo>
                      <a:cubicBezTo>
                        <a:pt x="100015" y="317852"/>
                        <a:pt x="111826" y="324313"/>
                        <a:pt x="156880" y="332293"/>
                      </a:cubicBezTo>
                      <a:cubicBezTo>
                        <a:pt x="201933" y="340274"/>
                        <a:pt x="273084" y="354334"/>
                        <a:pt x="291087" y="329158"/>
                      </a:cubicBezTo>
                      <a:cubicBezTo>
                        <a:pt x="309375" y="303411"/>
                        <a:pt x="296516" y="248688"/>
                        <a:pt x="288896" y="222752"/>
                      </a:cubicBezTo>
                      <a:cubicBezTo>
                        <a:pt x="269179" y="155108"/>
                        <a:pt x="225745" y="83189"/>
                        <a:pt x="176310" y="31032"/>
                      </a:cubicBezTo>
                      <a:cubicBezTo>
                        <a:pt x="161071" y="14881"/>
                        <a:pt x="140592" y="-6970"/>
                        <a:pt x="115541" y="2150"/>
                      </a:cubicBezTo>
                      <a:cubicBezTo>
                        <a:pt x="84585" y="13551"/>
                        <a:pt x="64582" y="135822"/>
                        <a:pt x="54105" y="167554"/>
                      </a:cubicBezTo>
                      <a:cubicBezTo>
                        <a:pt x="53629" y="168789"/>
                        <a:pt x="53152" y="170119"/>
                        <a:pt x="52676" y="171449"/>
                      </a:cubicBezTo>
                      <a:cubicBezTo>
                        <a:pt x="52295" y="172494"/>
                        <a:pt x="52009" y="173254"/>
                        <a:pt x="51723" y="173919"/>
                      </a:cubicBezTo>
                      <a:cubicBezTo>
                        <a:pt x="44008" y="195011"/>
                        <a:pt x="29911" y="219617"/>
                        <a:pt x="25339" y="230732"/>
                      </a:cubicBezTo>
                      <a:cubicBezTo>
                        <a:pt x="15814" y="253439"/>
                        <a:pt x="-12475" y="284030"/>
                        <a:pt x="6289" y="306262"/>
                      </a:cubicBezTo>
                      <a:close/>
                    </a:path>
                  </a:pathLst>
                </a:custGeom>
                <a:grpFill/>
                <a:ln w="6350" cap="flat">
                  <a:solidFill>
                    <a:srgbClr val="A9A695"/>
                  </a:solidFill>
                  <a:prstDash val="solid"/>
                  <a:miter/>
                </a:ln>
              </p:spPr>
              <p:txBody>
                <a:bodyPr/>
                <a:lstStyle/>
                <a:p>
                  <a:endParaRPr lang="en-US"/>
                </a:p>
              </p:txBody>
            </p:sp>
          </p:grpSp>
        </p:grpSp>
        <p:grpSp>
          <p:nvGrpSpPr>
            <p:cNvPr id="103" name="Graphic 12">
              <a:extLst>
                <a:ext uri="{FF2B5EF4-FFF2-40B4-BE49-F238E27FC236}">
                  <a16:creationId xmlns:a16="http://schemas.microsoft.com/office/drawing/2014/main" id="{25F3BD1D-3F62-D9F7-554C-6038D9D12D10}"/>
                </a:ext>
              </a:extLst>
            </p:cNvPr>
            <p:cNvGrpSpPr/>
            <p:nvPr/>
          </p:nvGrpSpPr>
          <p:grpSpPr>
            <a:xfrm>
              <a:off x="9944253" y="3801862"/>
              <a:ext cx="226621" cy="432598"/>
              <a:chOff x="9983367" y="4093153"/>
              <a:chExt cx="280903" cy="536216"/>
            </a:xfrm>
            <a:solidFill>
              <a:srgbClr val="CECAB7"/>
            </a:solidFill>
          </p:grpSpPr>
          <p:grpSp>
            <p:nvGrpSpPr>
              <p:cNvPr id="104" name="Graphic 12">
                <a:extLst>
                  <a:ext uri="{FF2B5EF4-FFF2-40B4-BE49-F238E27FC236}">
                    <a16:creationId xmlns:a16="http://schemas.microsoft.com/office/drawing/2014/main" id="{F23D4524-F247-6E4E-AA1A-90317D0D1E0E}"/>
                  </a:ext>
                </a:extLst>
              </p:cNvPr>
              <p:cNvGrpSpPr/>
              <p:nvPr/>
            </p:nvGrpSpPr>
            <p:grpSpPr>
              <a:xfrm>
                <a:off x="9983367" y="4093153"/>
                <a:ext cx="280903" cy="536216"/>
                <a:chOff x="9983367" y="4093153"/>
                <a:chExt cx="280903" cy="536216"/>
              </a:xfrm>
              <a:grpFill/>
            </p:grpSpPr>
            <p:sp>
              <p:nvSpPr>
                <p:cNvPr id="105" name="Freeform 104">
                  <a:extLst>
                    <a:ext uri="{FF2B5EF4-FFF2-40B4-BE49-F238E27FC236}">
                      <a16:creationId xmlns:a16="http://schemas.microsoft.com/office/drawing/2014/main" id="{684E374C-8AA9-9E5C-D6B7-4001E1085B6C}"/>
                    </a:ext>
                  </a:extLst>
                </p:cNvPr>
                <p:cNvSpPr/>
                <p:nvPr/>
              </p:nvSpPr>
              <p:spPr>
                <a:xfrm>
                  <a:off x="9983367" y="4093153"/>
                  <a:ext cx="280903" cy="536216"/>
                </a:xfrm>
                <a:custGeom>
                  <a:avLst/>
                  <a:gdLst>
                    <a:gd name="csX0" fmla="*/ 4262 w 280903"/>
                    <a:gd name="csY0" fmla="*/ 156390 h 536216"/>
                    <a:gd name="csX1" fmla="*/ 55030 w 280903"/>
                    <a:gd name="csY1" fmla="*/ 35733 h 536216"/>
                    <a:gd name="csX2" fmla="*/ 113323 w 280903"/>
                    <a:gd name="csY2" fmla="*/ 10747 h 536216"/>
                    <a:gd name="csX3" fmla="*/ 261627 w 280903"/>
                    <a:gd name="csY3" fmla="*/ 246645 h 536216"/>
                    <a:gd name="csX4" fmla="*/ 280868 w 280903"/>
                    <a:gd name="csY4" fmla="*/ 420789 h 536216"/>
                    <a:gd name="csX5" fmla="*/ 255627 w 280903"/>
                    <a:gd name="csY5" fmla="*/ 518740 h 536216"/>
                    <a:gd name="csX6" fmla="*/ 175236 w 280903"/>
                    <a:gd name="csY6" fmla="*/ 517694 h 536216"/>
                    <a:gd name="csX7" fmla="*/ 179331 w 280903"/>
                    <a:gd name="csY7" fmla="*/ 474087 h 536216"/>
                    <a:gd name="csX8" fmla="*/ 170378 w 280903"/>
                    <a:gd name="csY8" fmla="*/ 395518 h 536216"/>
                    <a:gd name="csX9" fmla="*/ 87225 w 280903"/>
                    <a:gd name="csY9" fmla="*/ 241325 h 536216"/>
                    <a:gd name="csX10" fmla="*/ 4262 w 280903"/>
                    <a:gd name="csY10" fmla="*/ 156295 h 536216"/>
                    <a:gd name="csX11" fmla="*/ 4262 w 280903"/>
                    <a:gd name="csY11" fmla="*/ 156295 h 5362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80903" h="536216">
                      <a:moveTo>
                        <a:pt x="4262" y="156390"/>
                      </a:moveTo>
                      <a:cubicBezTo>
                        <a:pt x="-15741" y="143564"/>
                        <a:pt x="45410" y="51314"/>
                        <a:pt x="55030" y="35733"/>
                      </a:cubicBezTo>
                      <a:cubicBezTo>
                        <a:pt x="72461" y="7327"/>
                        <a:pt x="84176" y="-13669"/>
                        <a:pt x="113323" y="10747"/>
                      </a:cubicBezTo>
                      <a:cubicBezTo>
                        <a:pt x="184570" y="70220"/>
                        <a:pt x="240958" y="159620"/>
                        <a:pt x="261627" y="246645"/>
                      </a:cubicBezTo>
                      <a:cubicBezTo>
                        <a:pt x="275153" y="303553"/>
                        <a:pt x="281439" y="362551"/>
                        <a:pt x="280868" y="420789"/>
                      </a:cubicBezTo>
                      <a:cubicBezTo>
                        <a:pt x="280582" y="451951"/>
                        <a:pt x="282773" y="495558"/>
                        <a:pt x="255627" y="518740"/>
                      </a:cubicBezTo>
                      <a:cubicBezTo>
                        <a:pt x="236958" y="534700"/>
                        <a:pt x="177331" y="548856"/>
                        <a:pt x="175236" y="517694"/>
                      </a:cubicBezTo>
                      <a:cubicBezTo>
                        <a:pt x="174283" y="503824"/>
                        <a:pt x="179141" y="488243"/>
                        <a:pt x="179331" y="474087"/>
                      </a:cubicBezTo>
                      <a:cubicBezTo>
                        <a:pt x="179713" y="447676"/>
                        <a:pt x="176474" y="421264"/>
                        <a:pt x="170378" y="395518"/>
                      </a:cubicBezTo>
                      <a:cubicBezTo>
                        <a:pt x="156567" y="338040"/>
                        <a:pt x="125039" y="287592"/>
                        <a:pt x="87225" y="241325"/>
                      </a:cubicBezTo>
                      <a:cubicBezTo>
                        <a:pt x="63793" y="212633"/>
                        <a:pt x="36647" y="177006"/>
                        <a:pt x="4262" y="156295"/>
                      </a:cubicBezTo>
                      <a:cubicBezTo>
                        <a:pt x="-10502" y="146889"/>
                        <a:pt x="19026" y="165701"/>
                        <a:pt x="4262" y="156295"/>
                      </a:cubicBezTo>
                      <a:close/>
                    </a:path>
                  </a:pathLst>
                </a:custGeom>
                <a:grpFill/>
                <a:ln w="6350" cap="flat">
                  <a:solidFill>
                    <a:srgbClr val="A9A695"/>
                  </a:solidFill>
                  <a:prstDash val="solid"/>
                  <a:miter/>
                </a:ln>
              </p:spPr>
              <p:txBody>
                <a:bodyPr/>
                <a:lstStyle/>
                <a:p>
                  <a:endParaRPr lang="en-US"/>
                </a:p>
              </p:txBody>
            </p:sp>
            <p:sp>
              <p:nvSpPr>
                <p:cNvPr id="106" name="Freeform 105">
                  <a:extLst>
                    <a:ext uri="{FF2B5EF4-FFF2-40B4-BE49-F238E27FC236}">
                      <a16:creationId xmlns:a16="http://schemas.microsoft.com/office/drawing/2014/main" id="{B442EF47-98BA-151B-6B3B-4AFD8EF24A29}"/>
                    </a:ext>
                  </a:extLst>
                </p:cNvPr>
                <p:cNvSpPr/>
                <p:nvPr/>
              </p:nvSpPr>
              <p:spPr>
                <a:xfrm>
                  <a:off x="9983367" y="4093153"/>
                  <a:ext cx="280903" cy="536216"/>
                </a:xfrm>
                <a:custGeom>
                  <a:avLst/>
                  <a:gdLst>
                    <a:gd name="csX0" fmla="*/ 4262 w 280903"/>
                    <a:gd name="csY0" fmla="*/ 156390 h 536216"/>
                    <a:gd name="csX1" fmla="*/ 55030 w 280903"/>
                    <a:gd name="csY1" fmla="*/ 35733 h 536216"/>
                    <a:gd name="csX2" fmla="*/ 113323 w 280903"/>
                    <a:gd name="csY2" fmla="*/ 10747 h 536216"/>
                    <a:gd name="csX3" fmla="*/ 261627 w 280903"/>
                    <a:gd name="csY3" fmla="*/ 246645 h 536216"/>
                    <a:gd name="csX4" fmla="*/ 280868 w 280903"/>
                    <a:gd name="csY4" fmla="*/ 420789 h 536216"/>
                    <a:gd name="csX5" fmla="*/ 255627 w 280903"/>
                    <a:gd name="csY5" fmla="*/ 518740 h 536216"/>
                    <a:gd name="csX6" fmla="*/ 175236 w 280903"/>
                    <a:gd name="csY6" fmla="*/ 517694 h 536216"/>
                    <a:gd name="csX7" fmla="*/ 179331 w 280903"/>
                    <a:gd name="csY7" fmla="*/ 474087 h 536216"/>
                    <a:gd name="csX8" fmla="*/ 170378 w 280903"/>
                    <a:gd name="csY8" fmla="*/ 395518 h 536216"/>
                    <a:gd name="csX9" fmla="*/ 87225 w 280903"/>
                    <a:gd name="csY9" fmla="*/ 241325 h 536216"/>
                    <a:gd name="csX10" fmla="*/ 4262 w 280903"/>
                    <a:gd name="csY10" fmla="*/ 156295 h 536216"/>
                    <a:gd name="csX11" fmla="*/ 4262 w 280903"/>
                    <a:gd name="csY11" fmla="*/ 156295 h 5362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80903" h="536216">
                      <a:moveTo>
                        <a:pt x="4262" y="156390"/>
                      </a:moveTo>
                      <a:cubicBezTo>
                        <a:pt x="-15741" y="143564"/>
                        <a:pt x="45410" y="51314"/>
                        <a:pt x="55030" y="35733"/>
                      </a:cubicBezTo>
                      <a:cubicBezTo>
                        <a:pt x="72461" y="7327"/>
                        <a:pt x="84176" y="-13669"/>
                        <a:pt x="113323" y="10747"/>
                      </a:cubicBezTo>
                      <a:cubicBezTo>
                        <a:pt x="184570" y="70220"/>
                        <a:pt x="240958" y="159620"/>
                        <a:pt x="261627" y="246645"/>
                      </a:cubicBezTo>
                      <a:cubicBezTo>
                        <a:pt x="275153" y="303553"/>
                        <a:pt x="281439" y="362551"/>
                        <a:pt x="280868" y="420789"/>
                      </a:cubicBezTo>
                      <a:cubicBezTo>
                        <a:pt x="280582" y="451951"/>
                        <a:pt x="282773" y="495558"/>
                        <a:pt x="255627" y="518740"/>
                      </a:cubicBezTo>
                      <a:cubicBezTo>
                        <a:pt x="236958" y="534700"/>
                        <a:pt x="177331" y="548856"/>
                        <a:pt x="175236" y="517694"/>
                      </a:cubicBezTo>
                      <a:cubicBezTo>
                        <a:pt x="174283" y="503824"/>
                        <a:pt x="179141" y="488243"/>
                        <a:pt x="179331" y="474087"/>
                      </a:cubicBezTo>
                      <a:cubicBezTo>
                        <a:pt x="179713" y="447676"/>
                        <a:pt x="176474" y="421264"/>
                        <a:pt x="170378" y="395518"/>
                      </a:cubicBezTo>
                      <a:cubicBezTo>
                        <a:pt x="156567" y="338040"/>
                        <a:pt x="125039" y="287592"/>
                        <a:pt x="87225" y="241325"/>
                      </a:cubicBezTo>
                      <a:cubicBezTo>
                        <a:pt x="63793" y="212633"/>
                        <a:pt x="36647" y="177006"/>
                        <a:pt x="4262" y="156295"/>
                      </a:cubicBezTo>
                      <a:cubicBezTo>
                        <a:pt x="-10502" y="146889"/>
                        <a:pt x="19026" y="165701"/>
                        <a:pt x="4262" y="156295"/>
                      </a:cubicBezTo>
                      <a:close/>
                    </a:path>
                  </a:pathLst>
                </a:custGeom>
                <a:grpFill/>
                <a:ln w="6350" cap="flat">
                  <a:solidFill>
                    <a:srgbClr val="A9A695"/>
                  </a:solidFill>
                  <a:prstDash val="solid"/>
                  <a:miter/>
                </a:ln>
              </p:spPr>
              <p:txBody>
                <a:bodyPr/>
                <a:lstStyle/>
                <a:p>
                  <a:endParaRPr lang="en-US"/>
                </a:p>
              </p:txBody>
            </p:sp>
          </p:grpSp>
          <p:grpSp>
            <p:nvGrpSpPr>
              <p:cNvPr id="107" name="Graphic 12">
                <a:extLst>
                  <a:ext uri="{FF2B5EF4-FFF2-40B4-BE49-F238E27FC236}">
                    <a16:creationId xmlns:a16="http://schemas.microsoft.com/office/drawing/2014/main" id="{255DC3F9-FD4F-3955-6BAB-55709002BB77}"/>
                  </a:ext>
                </a:extLst>
              </p:cNvPr>
              <p:cNvGrpSpPr/>
              <p:nvPr/>
            </p:nvGrpSpPr>
            <p:grpSpPr>
              <a:xfrm>
                <a:off x="9983367" y="4093153"/>
                <a:ext cx="280903" cy="536216"/>
                <a:chOff x="9983367" y="4093153"/>
                <a:chExt cx="280903" cy="536216"/>
              </a:xfrm>
              <a:grpFill/>
            </p:grpSpPr>
            <p:sp>
              <p:nvSpPr>
                <p:cNvPr id="108" name="Freeform 107">
                  <a:extLst>
                    <a:ext uri="{FF2B5EF4-FFF2-40B4-BE49-F238E27FC236}">
                      <a16:creationId xmlns:a16="http://schemas.microsoft.com/office/drawing/2014/main" id="{7B3B6AE5-871A-CD18-FAA4-7A892C6F1C45}"/>
                    </a:ext>
                  </a:extLst>
                </p:cNvPr>
                <p:cNvSpPr/>
                <p:nvPr/>
              </p:nvSpPr>
              <p:spPr>
                <a:xfrm>
                  <a:off x="9983367" y="4093153"/>
                  <a:ext cx="280903" cy="536216"/>
                </a:xfrm>
                <a:custGeom>
                  <a:avLst/>
                  <a:gdLst>
                    <a:gd name="csX0" fmla="*/ 4262 w 280903"/>
                    <a:gd name="csY0" fmla="*/ 156390 h 536216"/>
                    <a:gd name="csX1" fmla="*/ 55030 w 280903"/>
                    <a:gd name="csY1" fmla="*/ 35733 h 536216"/>
                    <a:gd name="csX2" fmla="*/ 113323 w 280903"/>
                    <a:gd name="csY2" fmla="*/ 10747 h 536216"/>
                    <a:gd name="csX3" fmla="*/ 261627 w 280903"/>
                    <a:gd name="csY3" fmla="*/ 246645 h 536216"/>
                    <a:gd name="csX4" fmla="*/ 280868 w 280903"/>
                    <a:gd name="csY4" fmla="*/ 420789 h 536216"/>
                    <a:gd name="csX5" fmla="*/ 255627 w 280903"/>
                    <a:gd name="csY5" fmla="*/ 518740 h 536216"/>
                    <a:gd name="csX6" fmla="*/ 175236 w 280903"/>
                    <a:gd name="csY6" fmla="*/ 517694 h 536216"/>
                    <a:gd name="csX7" fmla="*/ 179331 w 280903"/>
                    <a:gd name="csY7" fmla="*/ 474087 h 536216"/>
                    <a:gd name="csX8" fmla="*/ 170378 w 280903"/>
                    <a:gd name="csY8" fmla="*/ 395518 h 536216"/>
                    <a:gd name="csX9" fmla="*/ 87225 w 280903"/>
                    <a:gd name="csY9" fmla="*/ 241325 h 536216"/>
                    <a:gd name="csX10" fmla="*/ 4262 w 280903"/>
                    <a:gd name="csY10" fmla="*/ 156295 h 536216"/>
                    <a:gd name="csX11" fmla="*/ 4262 w 280903"/>
                    <a:gd name="csY11" fmla="*/ 156295 h 5362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80903" h="536216">
                      <a:moveTo>
                        <a:pt x="4262" y="156390"/>
                      </a:moveTo>
                      <a:cubicBezTo>
                        <a:pt x="-15741" y="143564"/>
                        <a:pt x="45410" y="51314"/>
                        <a:pt x="55030" y="35733"/>
                      </a:cubicBezTo>
                      <a:cubicBezTo>
                        <a:pt x="72461" y="7327"/>
                        <a:pt x="84176" y="-13669"/>
                        <a:pt x="113323" y="10747"/>
                      </a:cubicBezTo>
                      <a:cubicBezTo>
                        <a:pt x="184570" y="70220"/>
                        <a:pt x="240958" y="159620"/>
                        <a:pt x="261627" y="246645"/>
                      </a:cubicBezTo>
                      <a:cubicBezTo>
                        <a:pt x="275153" y="303553"/>
                        <a:pt x="281439" y="362551"/>
                        <a:pt x="280868" y="420789"/>
                      </a:cubicBezTo>
                      <a:cubicBezTo>
                        <a:pt x="280582" y="451951"/>
                        <a:pt x="282773" y="495558"/>
                        <a:pt x="255627" y="518740"/>
                      </a:cubicBezTo>
                      <a:cubicBezTo>
                        <a:pt x="236958" y="534700"/>
                        <a:pt x="177331" y="548856"/>
                        <a:pt x="175236" y="517694"/>
                      </a:cubicBezTo>
                      <a:cubicBezTo>
                        <a:pt x="174283" y="503824"/>
                        <a:pt x="179141" y="488243"/>
                        <a:pt x="179331" y="474087"/>
                      </a:cubicBezTo>
                      <a:cubicBezTo>
                        <a:pt x="179713" y="447676"/>
                        <a:pt x="176474" y="421264"/>
                        <a:pt x="170378" y="395518"/>
                      </a:cubicBezTo>
                      <a:cubicBezTo>
                        <a:pt x="156567" y="338040"/>
                        <a:pt x="125039" y="287592"/>
                        <a:pt x="87225" y="241325"/>
                      </a:cubicBezTo>
                      <a:cubicBezTo>
                        <a:pt x="63793" y="212633"/>
                        <a:pt x="36647" y="177006"/>
                        <a:pt x="4262" y="156295"/>
                      </a:cubicBezTo>
                      <a:cubicBezTo>
                        <a:pt x="-10502" y="146889"/>
                        <a:pt x="19026" y="165701"/>
                        <a:pt x="4262" y="156295"/>
                      </a:cubicBezTo>
                      <a:close/>
                    </a:path>
                  </a:pathLst>
                </a:custGeom>
                <a:grpFill/>
                <a:ln w="6350" cap="flat">
                  <a:solidFill>
                    <a:srgbClr val="A9A695"/>
                  </a:solidFill>
                  <a:prstDash val="solid"/>
                  <a:miter/>
                </a:ln>
              </p:spPr>
              <p:txBody>
                <a:bodyPr/>
                <a:lstStyle/>
                <a:p>
                  <a:endParaRPr lang="en-US"/>
                </a:p>
              </p:txBody>
            </p:sp>
            <p:sp>
              <p:nvSpPr>
                <p:cNvPr id="109" name="Freeform 108">
                  <a:extLst>
                    <a:ext uri="{FF2B5EF4-FFF2-40B4-BE49-F238E27FC236}">
                      <a16:creationId xmlns:a16="http://schemas.microsoft.com/office/drawing/2014/main" id="{7DE4DA02-EB93-C95A-5609-A96510FE970F}"/>
                    </a:ext>
                  </a:extLst>
                </p:cNvPr>
                <p:cNvSpPr/>
                <p:nvPr/>
              </p:nvSpPr>
              <p:spPr>
                <a:xfrm>
                  <a:off x="9983367" y="4093153"/>
                  <a:ext cx="280903" cy="536216"/>
                </a:xfrm>
                <a:custGeom>
                  <a:avLst/>
                  <a:gdLst>
                    <a:gd name="csX0" fmla="*/ 4262 w 280903"/>
                    <a:gd name="csY0" fmla="*/ 156390 h 536216"/>
                    <a:gd name="csX1" fmla="*/ 55030 w 280903"/>
                    <a:gd name="csY1" fmla="*/ 35733 h 536216"/>
                    <a:gd name="csX2" fmla="*/ 113323 w 280903"/>
                    <a:gd name="csY2" fmla="*/ 10747 h 536216"/>
                    <a:gd name="csX3" fmla="*/ 261627 w 280903"/>
                    <a:gd name="csY3" fmla="*/ 246645 h 536216"/>
                    <a:gd name="csX4" fmla="*/ 280868 w 280903"/>
                    <a:gd name="csY4" fmla="*/ 420789 h 536216"/>
                    <a:gd name="csX5" fmla="*/ 255627 w 280903"/>
                    <a:gd name="csY5" fmla="*/ 518740 h 536216"/>
                    <a:gd name="csX6" fmla="*/ 175236 w 280903"/>
                    <a:gd name="csY6" fmla="*/ 517694 h 536216"/>
                    <a:gd name="csX7" fmla="*/ 179331 w 280903"/>
                    <a:gd name="csY7" fmla="*/ 474087 h 536216"/>
                    <a:gd name="csX8" fmla="*/ 170378 w 280903"/>
                    <a:gd name="csY8" fmla="*/ 395518 h 536216"/>
                    <a:gd name="csX9" fmla="*/ 87225 w 280903"/>
                    <a:gd name="csY9" fmla="*/ 241325 h 536216"/>
                    <a:gd name="csX10" fmla="*/ 4262 w 280903"/>
                    <a:gd name="csY10" fmla="*/ 156295 h 536216"/>
                    <a:gd name="csX11" fmla="*/ 4262 w 280903"/>
                    <a:gd name="csY11" fmla="*/ 156295 h 5362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80903" h="536216">
                      <a:moveTo>
                        <a:pt x="4262" y="156390"/>
                      </a:moveTo>
                      <a:cubicBezTo>
                        <a:pt x="-15741" y="143564"/>
                        <a:pt x="45410" y="51314"/>
                        <a:pt x="55030" y="35733"/>
                      </a:cubicBezTo>
                      <a:cubicBezTo>
                        <a:pt x="72461" y="7327"/>
                        <a:pt x="84176" y="-13669"/>
                        <a:pt x="113323" y="10747"/>
                      </a:cubicBezTo>
                      <a:cubicBezTo>
                        <a:pt x="184570" y="70220"/>
                        <a:pt x="240958" y="159620"/>
                        <a:pt x="261627" y="246645"/>
                      </a:cubicBezTo>
                      <a:cubicBezTo>
                        <a:pt x="275153" y="303553"/>
                        <a:pt x="281439" y="362551"/>
                        <a:pt x="280868" y="420789"/>
                      </a:cubicBezTo>
                      <a:cubicBezTo>
                        <a:pt x="280582" y="451951"/>
                        <a:pt x="282773" y="495558"/>
                        <a:pt x="255627" y="518740"/>
                      </a:cubicBezTo>
                      <a:cubicBezTo>
                        <a:pt x="236958" y="534700"/>
                        <a:pt x="177331" y="548856"/>
                        <a:pt x="175236" y="517694"/>
                      </a:cubicBezTo>
                      <a:cubicBezTo>
                        <a:pt x="174283" y="503824"/>
                        <a:pt x="179141" y="488243"/>
                        <a:pt x="179331" y="474087"/>
                      </a:cubicBezTo>
                      <a:cubicBezTo>
                        <a:pt x="179713" y="447676"/>
                        <a:pt x="176474" y="421264"/>
                        <a:pt x="170378" y="395518"/>
                      </a:cubicBezTo>
                      <a:cubicBezTo>
                        <a:pt x="156567" y="338040"/>
                        <a:pt x="125039" y="287592"/>
                        <a:pt x="87225" y="241325"/>
                      </a:cubicBezTo>
                      <a:cubicBezTo>
                        <a:pt x="63793" y="212633"/>
                        <a:pt x="36647" y="177006"/>
                        <a:pt x="4262" y="156295"/>
                      </a:cubicBezTo>
                      <a:cubicBezTo>
                        <a:pt x="-10502" y="146889"/>
                        <a:pt x="19026" y="165701"/>
                        <a:pt x="4262" y="156295"/>
                      </a:cubicBezTo>
                      <a:close/>
                    </a:path>
                  </a:pathLst>
                </a:custGeom>
                <a:grpFill/>
                <a:ln w="6350" cap="flat">
                  <a:solidFill>
                    <a:srgbClr val="A9A695"/>
                  </a:solidFill>
                  <a:prstDash val="solid"/>
                  <a:miter/>
                </a:ln>
              </p:spPr>
              <p:txBody>
                <a:bodyPr/>
                <a:lstStyle/>
                <a:p>
                  <a:endParaRPr lang="en-US"/>
                </a:p>
              </p:txBody>
            </p:sp>
          </p:grpSp>
        </p:grpSp>
        <p:grpSp>
          <p:nvGrpSpPr>
            <p:cNvPr id="110" name="Graphic 12">
              <a:extLst>
                <a:ext uri="{FF2B5EF4-FFF2-40B4-BE49-F238E27FC236}">
                  <a16:creationId xmlns:a16="http://schemas.microsoft.com/office/drawing/2014/main" id="{172FE84D-679A-D128-1C03-5C5E7AB47E04}"/>
                </a:ext>
              </a:extLst>
            </p:cNvPr>
            <p:cNvGrpSpPr/>
            <p:nvPr/>
          </p:nvGrpSpPr>
          <p:grpSpPr>
            <a:xfrm>
              <a:off x="9457120" y="4248106"/>
              <a:ext cx="88063" cy="87836"/>
              <a:chOff x="9379553" y="4646285"/>
              <a:chExt cx="109156" cy="108875"/>
            </a:xfrm>
            <a:solidFill>
              <a:srgbClr val="CECAB7"/>
            </a:solidFill>
          </p:grpSpPr>
          <p:grpSp>
            <p:nvGrpSpPr>
              <p:cNvPr id="111" name="Graphic 12">
                <a:extLst>
                  <a:ext uri="{FF2B5EF4-FFF2-40B4-BE49-F238E27FC236}">
                    <a16:creationId xmlns:a16="http://schemas.microsoft.com/office/drawing/2014/main" id="{1B5169AC-1230-B67F-6D35-D02778F80051}"/>
                  </a:ext>
                </a:extLst>
              </p:cNvPr>
              <p:cNvGrpSpPr/>
              <p:nvPr/>
            </p:nvGrpSpPr>
            <p:grpSpPr>
              <a:xfrm>
                <a:off x="9379553" y="4646285"/>
                <a:ext cx="109156" cy="108875"/>
                <a:chOff x="9379553" y="4646285"/>
                <a:chExt cx="109156" cy="108875"/>
              </a:xfrm>
              <a:grpFill/>
            </p:grpSpPr>
            <p:sp>
              <p:nvSpPr>
                <p:cNvPr id="112" name="Oval 111">
                  <a:extLst>
                    <a:ext uri="{FF2B5EF4-FFF2-40B4-BE49-F238E27FC236}">
                      <a16:creationId xmlns:a16="http://schemas.microsoft.com/office/drawing/2014/main" id="{98A8BF14-6396-35FF-6E1E-E0D39608F043}"/>
                    </a:ext>
                  </a:extLst>
                </p:cNvPr>
                <p:cNvSpPr/>
                <p:nvPr/>
              </p:nvSpPr>
              <p:spPr>
                <a:xfrm>
                  <a:off x="9379553" y="4646285"/>
                  <a:ext cx="109156" cy="108875"/>
                </a:xfrm>
                <a:prstGeom prst="ellipse">
                  <a:avLst/>
                </a:prstGeom>
                <a:grpFill/>
                <a:ln w="6350" cap="flat">
                  <a:solidFill>
                    <a:srgbClr val="A9A695"/>
                  </a:solidFill>
                  <a:prstDash val="solid"/>
                  <a:miter/>
                </a:ln>
              </p:spPr>
              <p:txBody>
                <a:bodyPr/>
                <a:lstStyle/>
                <a:p>
                  <a:endParaRPr lang="en-US"/>
                </a:p>
              </p:txBody>
            </p:sp>
            <p:sp>
              <p:nvSpPr>
                <p:cNvPr id="113" name="Oval 112">
                  <a:extLst>
                    <a:ext uri="{FF2B5EF4-FFF2-40B4-BE49-F238E27FC236}">
                      <a16:creationId xmlns:a16="http://schemas.microsoft.com/office/drawing/2014/main" id="{69010052-4836-9550-44EF-EC0A156A1F22}"/>
                    </a:ext>
                  </a:extLst>
                </p:cNvPr>
                <p:cNvSpPr/>
                <p:nvPr/>
              </p:nvSpPr>
              <p:spPr>
                <a:xfrm>
                  <a:off x="9379553" y="4646285"/>
                  <a:ext cx="109156" cy="108875"/>
                </a:xfrm>
                <a:prstGeom prst="ellipse">
                  <a:avLst/>
                </a:prstGeom>
                <a:grpFill/>
                <a:ln w="6350" cap="flat">
                  <a:solidFill>
                    <a:srgbClr val="A9A695"/>
                  </a:solidFill>
                  <a:prstDash val="solid"/>
                  <a:miter/>
                </a:ln>
              </p:spPr>
              <p:txBody>
                <a:bodyPr/>
                <a:lstStyle/>
                <a:p>
                  <a:endParaRPr lang="en-US"/>
                </a:p>
              </p:txBody>
            </p:sp>
          </p:grpSp>
          <p:grpSp>
            <p:nvGrpSpPr>
              <p:cNvPr id="114" name="Graphic 12">
                <a:extLst>
                  <a:ext uri="{FF2B5EF4-FFF2-40B4-BE49-F238E27FC236}">
                    <a16:creationId xmlns:a16="http://schemas.microsoft.com/office/drawing/2014/main" id="{2204839C-A323-DDA6-61CC-0034D3F295A5}"/>
                  </a:ext>
                </a:extLst>
              </p:cNvPr>
              <p:cNvGrpSpPr/>
              <p:nvPr/>
            </p:nvGrpSpPr>
            <p:grpSpPr>
              <a:xfrm>
                <a:off x="9379553" y="4646285"/>
                <a:ext cx="109156" cy="108875"/>
                <a:chOff x="9379553" y="4646285"/>
                <a:chExt cx="109156" cy="108875"/>
              </a:xfrm>
              <a:grpFill/>
            </p:grpSpPr>
            <p:sp>
              <p:nvSpPr>
                <p:cNvPr id="115" name="Oval 114">
                  <a:extLst>
                    <a:ext uri="{FF2B5EF4-FFF2-40B4-BE49-F238E27FC236}">
                      <a16:creationId xmlns:a16="http://schemas.microsoft.com/office/drawing/2014/main" id="{69C2766A-2B32-1DBF-9215-467832C56836}"/>
                    </a:ext>
                  </a:extLst>
                </p:cNvPr>
                <p:cNvSpPr/>
                <p:nvPr/>
              </p:nvSpPr>
              <p:spPr>
                <a:xfrm>
                  <a:off x="9379553" y="4646285"/>
                  <a:ext cx="109156" cy="108875"/>
                </a:xfrm>
                <a:prstGeom prst="ellipse">
                  <a:avLst/>
                </a:prstGeom>
                <a:grpFill/>
                <a:ln w="6350" cap="flat">
                  <a:solidFill>
                    <a:srgbClr val="A9A695"/>
                  </a:solidFill>
                  <a:prstDash val="solid"/>
                  <a:miter/>
                </a:ln>
              </p:spPr>
              <p:txBody>
                <a:bodyPr/>
                <a:lstStyle/>
                <a:p>
                  <a:endParaRPr lang="en-US"/>
                </a:p>
              </p:txBody>
            </p:sp>
            <p:sp>
              <p:nvSpPr>
                <p:cNvPr id="116" name="Oval 115">
                  <a:extLst>
                    <a:ext uri="{FF2B5EF4-FFF2-40B4-BE49-F238E27FC236}">
                      <a16:creationId xmlns:a16="http://schemas.microsoft.com/office/drawing/2014/main" id="{B17B1009-8C74-7C6D-B562-F778DBF6FB0B}"/>
                    </a:ext>
                  </a:extLst>
                </p:cNvPr>
                <p:cNvSpPr/>
                <p:nvPr/>
              </p:nvSpPr>
              <p:spPr>
                <a:xfrm>
                  <a:off x="9379553" y="4646285"/>
                  <a:ext cx="109156" cy="108875"/>
                </a:xfrm>
                <a:prstGeom prst="ellipse">
                  <a:avLst/>
                </a:prstGeom>
                <a:grpFill/>
                <a:ln w="6350" cap="flat">
                  <a:solidFill>
                    <a:srgbClr val="A9A695"/>
                  </a:solidFill>
                  <a:prstDash val="solid"/>
                  <a:miter/>
                </a:ln>
              </p:spPr>
              <p:txBody>
                <a:bodyPr/>
                <a:lstStyle/>
                <a:p>
                  <a:endParaRPr lang="en-US"/>
                </a:p>
              </p:txBody>
            </p:sp>
          </p:grpSp>
        </p:grpSp>
        <p:grpSp>
          <p:nvGrpSpPr>
            <p:cNvPr id="117" name="Graphic 12">
              <a:extLst>
                <a:ext uri="{FF2B5EF4-FFF2-40B4-BE49-F238E27FC236}">
                  <a16:creationId xmlns:a16="http://schemas.microsoft.com/office/drawing/2014/main" id="{FB92F700-BB21-FE84-1666-C602898C0331}"/>
                </a:ext>
              </a:extLst>
            </p:cNvPr>
            <p:cNvGrpSpPr/>
            <p:nvPr/>
          </p:nvGrpSpPr>
          <p:grpSpPr>
            <a:xfrm>
              <a:off x="7638048" y="2365171"/>
              <a:ext cx="3480767" cy="2729540"/>
              <a:chOff x="7124766" y="2312338"/>
              <a:chExt cx="4314500" cy="3383336"/>
            </a:xfrm>
            <a:solidFill>
              <a:srgbClr val="C2C0B5"/>
            </a:solidFill>
          </p:grpSpPr>
          <p:sp>
            <p:nvSpPr>
              <p:cNvPr id="118" name="Freeform 117">
                <a:extLst>
                  <a:ext uri="{FF2B5EF4-FFF2-40B4-BE49-F238E27FC236}">
                    <a16:creationId xmlns:a16="http://schemas.microsoft.com/office/drawing/2014/main" id="{222FFD89-0ABA-8508-C580-0B26B2B111A5}"/>
                  </a:ext>
                </a:extLst>
              </p:cNvPr>
              <p:cNvSpPr/>
              <p:nvPr/>
            </p:nvSpPr>
            <p:spPr>
              <a:xfrm>
                <a:off x="7124766" y="2312338"/>
                <a:ext cx="4314500" cy="3383336"/>
              </a:xfrm>
              <a:custGeom>
                <a:avLst/>
                <a:gdLst>
                  <a:gd name="csX0" fmla="*/ 4307233 w 4314500"/>
                  <a:gd name="csY0" fmla="*/ 1913549 h 3383336"/>
                  <a:gd name="csX1" fmla="*/ 4197125 w 4314500"/>
                  <a:gd name="csY1" fmla="*/ 1770756 h 3383336"/>
                  <a:gd name="csX2" fmla="*/ 4111781 w 4314500"/>
                  <a:gd name="csY2" fmla="*/ 1756695 h 3383336"/>
                  <a:gd name="csX3" fmla="*/ 4117019 w 4314500"/>
                  <a:gd name="csY3" fmla="*/ 1702637 h 3383336"/>
                  <a:gd name="csX4" fmla="*/ 4138069 w 4314500"/>
                  <a:gd name="csY4" fmla="*/ 1597277 h 3383336"/>
                  <a:gd name="csX5" fmla="*/ 4155309 w 4314500"/>
                  <a:gd name="csY5" fmla="*/ 1553669 h 3383336"/>
                  <a:gd name="csX6" fmla="*/ 4175122 w 4314500"/>
                  <a:gd name="csY6" fmla="*/ 1502082 h 3383336"/>
                  <a:gd name="csX7" fmla="*/ 4142451 w 4314500"/>
                  <a:gd name="csY7" fmla="*/ 1283665 h 3383336"/>
                  <a:gd name="csX8" fmla="*/ 4131116 w 4314500"/>
                  <a:gd name="csY8" fmla="*/ 1258014 h 3383336"/>
                  <a:gd name="csX9" fmla="*/ 4117209 w 4314500"/>
                  <a:gd name="csY9" fmla="*/ 1077504 h 3383336"/>
                  <a:gd name="csX10" fmla="*/ 4120734 w 4314500"/>
                  <a:gd name="csY10" fmla="*/ 974708 h 3383336"/>
                  <a:gd name="csX11" fmla="*/ 3772881 w 4314500"/>
                  <a:gd name="csY11" fmla="*/ 627369 h 3383336"/>
                  <a:gd name="csX12" fmla="*/ 3604955 w 4314500"/>
                  <a:gd name="csY12" fmla="*/ 597633 h 3383336"/>
                  <a:gd name="csX13" fmla="*/ 3580000 w 4314500"/>
                  <a:gd name="csY13" fmla="*/ 597633 h 3383336"/>
                  <a:gd name="csX14" fmla="*/ 3533232 w 4314500"/>
                  <a:gd name="csY14" fmla="*/ 594307 h 3383336"/>
                  <a:gd name="csX15" fmla="*/ 3517802 w 4314500"/>
                  <a:gd name="csY15" fmla="*/ 590127 h 3383336"/>
                  <a:gd name="csX16" fmla="*/ 3512848 w 4314500"/>
                  <a:gd name="csY16" fmla="*/ 573501 h 3383336"/>
                  <a:gd name="csX17" fmla="*/ 3508657 w 4314500"/>
                  <a:gd name="csY17" fmla="*/ 546805 h 3383336"/>
                  <a:gd name="csX18" fmla="*/ 3506657 w 4314500"/>
                  <a:gd name="csY18" fmla="*/ 528564 h 3383336"/>
                  <a:gd name="csX19" fmla="*/ 3353781 w 4314500"/>
                  <a:gd name="csY19" fmla="*/ 360120 h 3383336"/>
                  <a:gd name="csX20" fmla="*/ 3307204 w 4314500"/>
                  <a:gd name="csY20" fmla="*/ 332378 h 3383336"/>
                  <a:gd name="csX21" fmla="*/ 3200333 w 4314500"/>
                  <a:gd name="csY21" fmla="*/ 213907 h 3383336"/>
                  <a:gd name="csX22" fmla="*/ 3138040 w 4314500"/>
                  <a:gd name="csY22" fmla="*/ 131727 h 3383336"/>
                  <a:gd name="csX23" fmla="*/ 2829049 w 4314500"/>
                  <a:gd name="csY23" fmla="*/ 2330 h 3383336"/>
                  <a:gd name="csX24" fmla="*/ 2464622 w 4314500"/>
                  <a:gd name="csY24" fmla="*/ 47268 h 3383336"/>
                  <a:gd name="csX25" fmla="*/ 2157251 w 4314500"/>
                  <a:gd name="csY25" fmla="*/ 93345 h 3383336"/>
                  <a:gd name="csX26" fmla="*/ 2154964 w 4314500"/>
                  <a:gd name="csY26" fmla="*/ 93535 h 3383336"/>
                  <a:gd name="csX27" fmla="*/ 1849879 w 4314500"/>
                  <a:gd name="csY27" fmla="*/ 47268 h 3383336"/>
                  <a:gd name="csX28" fmla="*/ 1485452 w 4314500"/>
                  <a:gd name="csY28" fmla="*/ 2330 h 3383336"/>
                  <a:gd name="csX29" fmla="*/ 1176461 w 4314500"/>
                  <a:gd name="csY29" fmla="*/ 131727 h 3383336"/>
                  <a:gd name="csX30" fmla="*/ 1114168 w 4314500"/>
                  <a:gd name="csY30" fmla="*/ 213907 h 3383336"/>
                  <a:gd name="csX31" fmla="*/ 1007297 w 4314500"/>
                  <a:gd name="csY31" fmla="*/ 332378 h 3383336"/>
                  <a:gd name="csX32" fmla="*/ 960720 w 4314500"/>
                  <a:gd name="csY32" fmla="*/ 360120 h 3383336"/>
                  <a:gd name="csX33" fmla="*/ 807844 w 4314500"/>
                  <a:gd name="csY33" fmla="*/ 528564 h 3383336"/>
                  <a:gd name="csX34" fmla="*/ 805843 w 4314500"/>
                  <a:gd name="csY34" fmla="*/ 546805 h 3383336"/>
                  <a:gd name="csX35" fmla="*/ 801652 w 4314500"/>
                  <a:gd name="csY35" fmla="*/ 573501 h 3383336"/>
                  <a:gd name="csX36" fmla="*/ 781269 w 4314500"/>
                  <a:gd name="csY36" fmla="*/ 594307 h 3383336"/>
                  <a:gd name="csX37" fmla="*/ 734501 w 4314500"/>
                  <a:gd name="csY37" fmla="*/ 597633 h 3383336"/>
                  <a:gd name="csX38" fmla="*/ 709546 w 4314500"/>
                  <a:gd name="csY38" fmla="*/ 597633 h 3383336"/>
                  <a:gd name="csX39" fmla="*/ 541620 w 4314500"/>
                  <a:gd name="csY39" fmla="*/ 627369 h 3383336"/>
                  <a:gd name="csX40" fmla="*/ 193767 w 4314500"/>
                  <a:gd name="csY40" fmla="*/ 974708 h 3383336"/>
                  <a:gd name="csX41" fmla="*/ 197291 w 4314500"/>
                  <a:gd name="csY41" fmla="*/ 1077504 h 3383336"/>
                  <a:gd name="csX42" fmla="*/ 183385 w 4314500"/>
                  <a:gd name="csY42" fmla="*/ 1258014 h 3383336"/>
                  <a:gd name="csX43" fmla="*/ 172050 w 4314500"/>
                  <a:gd name="csY43" fmla="*/ 1283665 h 3383336"/>
                  <a:gd name="csX44" fmla="*/ 139379 w 4314500"/>
                  <a:gd name="csY44" fmla="*/ 1502082 h 3383336"/>
                  <a:gd name="csX45" fmla="*/ 159191 w 4314500"/>
                  <a:gd name="csY45" fmla="*/ 1553669 h 3383336"/>
                  <a:gd name="csX46" fmla="*/ 176431 w 4314500"/>
                  <a:gd name="csY46" fmla="*/ 1597277 h 3383336"/>
                  <a:gd name="csX47" fmla="*/ 197482 w 4314500"/>
                  <a:gd name="csY47" fmla="*/ 1702637 h 3383336"/>
                  <a:gd name="csX48" fmla="*/ 202720 w 4314500"/>
                  <a:gd name="csY48" fmla="*/ 1753465 h 3383336"/>
                  <a:gd name="csX49" fmla="*/ 117376 w 4314500"/>
                  <a:gd name="csY49" fmla="*/ 1770851 h 3383336"/>
                  <a:gd name="csX50" fmla="*/ 7267 w 4314500"/>
                  <a:gd name="csY50" fmla="*/ 1913644 h 3383336"/>
                  <a:gd name="csX51" fmla="*/ 73371 w 4314500"/>
                  <a:gd name="csY51" fmla="*/ 2174908 h 3383336"/>
                  <a:gd name="csX52" fmla="*/ 96612 w 4314500"/>
                  <a:gd name="csY52" fmla="*/ 2207020 h 3383336"/>
                  <a:gd name="csX53" fmla="*/ 148142 w 4314500"/>
                  <a:gd name="csY53" fmla="*/ 2370714 h 3383336"/>
                  <a:gd name="csX54" fmla="*/ 129854 w 4314500"/>
                  <a:gd name="csY54" fmla="*/ 2410141 h 3383336"/>
                  <a:gd name="csX55" fmla="*/ 107661 w 4314500"/>
                  <a:gd name="csY55" fmla="*/ 2464484 h 3383336"/>
                  <a:gd name="csX56" fmla="*/ 142618 w 4314500"/>
                  <a:gd name="csY56" fmla="*/ 2593881 h 3383336"/>
                  <a:gd name="csX57" fmla="*/ 156334 w 4314500"/>
                  <a:gd name="csY57" fmla="*/ 2610317 h 3383336"/>
                  <a:gd name="csX58" fmla="*/ 194148 w 4314500"/>
                  <a:gd name="csY58" fmla="*/ 2670170 h 3383336"/>
                  <a:gd name="csX59" fmla="*/ 206911 w 4314500"/>
                  <a:gd name="csY59" fmla="*/ 2757385 h 3383336"/>
                  <a:gd name="csX60" fmla="*/ 212436 w 4314500"/>
                  <a:gd name="csY60" fmla="*/ 2813533 h 3383336"/>
                  <a:gd name="csX61" fmla="*/ 396364 w 4314500"/>
                  <a:gd name="csY61" fmla="*/ 2973521 h 3383336"/>
                  <a:gd name="csX62" fmla="*/ 416842 w 4314500"/>
                  <a:gd name="csY62" fmla="*/ 2978367 h 3383336"/>
                  <a:gd name="csX63" fmla="*/ 524856 w 4314500"/>
                  <a:gd name="csY63" fmla="*/ 3013234 h 3383336"/>
                  <a:gd name="csX64" fmla="*/ 604580 w 4314500"/>
                  <a:gd name="csY64" fmla="*/ 3086578 h 3383336"/>
                  <a:gd name="csX65" fmla="*/ 621820 w 4314500"/>
                  <a:gd name="csY65" fmla="*/ 3107574 h 3383336"/>
                  <a:gd name="csX66" fmla="*/ 856326 w 4314500"/>
                  <a:gd name="csY66" fmla="*/ 3295114 h 3383336"/>
                  <a:gd name="csX67" fmla="*/ 1421635 w 4314500"/>
                  <a:gd name="csY67" fmla="*/ 3320480 h 3383336"/>
                  <a:gd name="csX68" fmla="*/ 1802825 w 4314500"/>
                  <a:gd name="csY68" fmla="*/ 2874906 h 3383336"/>
                  <a:gd name="csX69" fmla="*/ 1835496 w 4314500"/>
                  <a:gd name="csY69" fmla="*/ 2586470 h 3383336"/>
                  <a:gd name="csX70" fmla="*/ 1834639 w 4314500"/>
                  <a:gd name="csY70" fmla="*/ 2579820 h 3383336"/>
                  <a:gd name="csX71" fmla="*/ 1840354 w 4314500"/>
                  <a:gd name="csY71" fmla="*/ 2583240 h 3383336"/>
                  <a:gd name="csX72" fmla="*/ 2157251 w 4314500"/>
                  <a:gd name="csY72" fmla="*/ 2656014 h 3383336"/>
                  <a:gd name="csX73" fmla="*/ 2474147 w 4314500"/>
                  <a:gd name="csY73" fmla="*/ 2583240 h 3383336"/>
                  <a:gd name="csX74" fmla="*/ 2479862 w 4314500"/>
                  <a:gd name="csY74" fmla="*/ 2579820 h 3383336"/>
                  <a:gd name="csX75" fmla="*/ 2479005 w 4314500"/>
                  <a:gd name="csY75" fmla="*/ 2586470 h 3383336"/>
                  <a:gd name="csX76" fmla="*/ 2511676 w 4314500"/>
                  <a:gd name="csY76" fmla="*/ 2874906 h 3383336"/>
                  <a:gd name="csX77" fmla="*/ 2892866 w 4314500"/>
                  <a:gd name="csY77" fmla="*/ 3320480 h 3383336"/>
                  <a:gd name="csX78" fmla="*/ 3458175 w 4314500"/>
                  <a:gd name="csY78" fmla="*/ 3295114 h 3383336"/>
                  <a:gd name="csX79" fmla="*/ 3692680 w 4314500"/>
                  <a:gd name="csY79" fmla="*/ 3107574 h 3383336"/>
                  <a:gd name="csX80" fmla="*/ 3709921 w 4314500"/>
                  <a:gd name="csY80" fmla="*/ 3086578 h 3383336"/>
                  <a:gd name="csX81" fmla="*/ 3789645 w 4314500"/>
                  <a:gd name="csY81" fmla="*/ 3013234 h 3383336"/>
                  <a:gd name="csX82" fmla="*/ 3897658 w 4314500"/>
                  <a:gd name="csY82" fmla="*/ 2978367 h 3383336"/>
                  <a:gd name="csX83" fmla="*/ 3918137 w 4314500"/>
                  <a:gd name="csY83" fmla="*/ 2973521 h 3383336"/>
                  <a:gd name="csX84" fmla="*/ 4102065 w 4314500"/>
                  <a:gd name="csY84" fmla="*/ 2813533 h 3383336"/>
                  <a:gd name="csX85" fmla="*/ 4107590 w 4314500"/>
                  <a:gd name="csY85" fmla="*/ 2757385 h 3383336"/>
                  <a:gd name="csX86" fmla="*/ 4120353 w 4314500"/>
                  <a:gd name="csY86" fmla="*/ 2670170 h 3383336"/>
                  <a:gd name="csX87" fmla="*/ 4158167 w 4314500"/>
                  <a:gd name="csY87" fmla="*/ 2610317 h 3383336"/>
                  <a:gd name="csX88" fmla="*/ 4171883 w 4314500"/>
                  <a:gd name="csY88" fmla="*/ 2593881 h 3383336"/>
                  <a:gd name="csX89" fmla="*/ 4206840 w 4314500"/>
                  <a:gd name="csY89" fmla="*/ 2464484 h 3383336"/>
                  <a:gd name="csX90" fmla="*/ 4184647 w 4314500"/>
                  <a:gd name="csY90" fmla="*/ 2410141 h 3383336"/>
                  <a:gd name="csX91" fmla="*/ 4166359 w 4314500"/>
                  <a:gd name="csY91" fmla="*/ 2370714 h 3383336"/>
                  <a:gd name="csX92" fmla="*/ 4217889 w 4314500"/>
                  <a:gd name="csY92" fmla="*/ 2207020 h 3383336"/>
                  <a:gd name="csX93" fmla="*/ 4241130 w 4314500"/>
                  <a:gd name="csY93" fmla="*/ 2174908 h 3383336"/>
                  <a:gd name="csX94" fmla="*/ 4307233 w 4314500"/>
                  <a:gd name="csY94" fmla="*/ 1913644 h 3383336"/>
                  <a:gd name="csX95" fmla="*/ 4092349 w 4314500"/>
                  <a:gd name="csY95" fmla="*/ 2003044 h 3383336"/>
                  <a:gd name="csX96" fmla="*/ 3924614 w 4314500"/>
                  <a:gd name="csY96" fmla="*/ 2138331 h 3383336"/>
                  <a:gd name="csX97" fmla="*/ 3767166 w 4314500"/>
                  <a:gd name="csY97" fmla="*/ 2256708 h 3383336"/>
                  <a:gd name="csX98" fmla="*/ 3747354 w 4314500"/>
                  <a:gd name="csY98" fmla="*/ 2274664 h 3383336"/>
                  <a:gd name="csX99" fmla="*/ 3608098 w 4314500"/>
                  <a:gd name="csY99" fmla="*/ 2441683 h 3383336"/>
                  <a:gd name="csX100" fmla="*/ 3616766 w 4314500"/>
                  <a:gd name="csY100" fmla="*/ 2518162 h 3383336"/>
                  <a:gd name="csX101" fmla="*/ 3672202 w 4314500"/>
                  <a:gd name="csY101" fmla="*/ 2531748 h 3383336"/>
                  <a:gd name="csX102" fmla="*/ 3690204 w 4314500"/>
                  <a:gd name="csY102" fmla="*/ 2526047 h 3383336"/>
                  <a:gd name="csX103" fmla="*/ 3817553 w 4314500"/>
                  <a:gd name="csY103" fmla="*/ 2514837 h 3383336"/>
                  <a:gd name="csX104" fmla="*/ 3784311 w 4314500"/>
                  <a:gd name="csY104" fmla="*/ 2572885 h 3383336"/>
                  <a:gd name="csX105" fmla="*/ 3729542 w 4314500"/>
                  <a:gd name="csY105" fmla="*/ 2692876 h 3383336"/>
                  <a:gd name="csX106" fmla="*/ 3849081 w 4314500"/>
                  <a:gd name="csY106" fmla="*/ 2734868 h 3383336"/>
                  <a:gd name="csX107" fmla="*/ 3888896 w 4314500"/>
                  <a:gd name="csY107" fmla="*/ 2734678 h 3383336"/>
                  <a:gd name="csX108" fmla="*/ 3932234 w 4314500"/>
                  <a:gd name="csY108" fmla="*/ 2752635 h 3383336"/>
                  <a:gd name="csX109" fmla="*/ 3935758 w 4314500"/>
                  <a:gd name="csY109" fmla="*/ 2769165 h 3383336"/>
                  <a:gd name="csX110" fmla="*/ 3879466 w 4314500"/>
                  <a:gd name="csY110" fmla="*/ 2806502 h 3383336"/>
                  <a:gd name="csX111" fmla="*/ 3806790 w 4314500"/>
                  <a:gd name="csY111" fmla="*/ 2804222 h 3383336"/>
                  <a:gd name="csX112" fmla="*/ 3759546 w 4314500"/>
                  <a:gd name="csY112" fmla="*/ 2800042 h 3383336"/>
                  <a:gd name="csX113" fmla="*/ 3686108 w 4314500"/>
                  <a:gd name="csY113" fmla="*/ 2822368 h 3383336"/>
                  <a:gd name="csX114" fmla="*/ 3609241 w 4314500"/>
                  <a:gd name="csY114" fmla="*/ 2906638 h 3383336"/>
                  <a:gd name="csX115" fmla="*/ 3571427 w 4314500"/>
                  <a:gd name="csY115" fmla="*/ 2954900 h 3383336"/>
                  <a:gd name="csX116" fmla="*/ 3465795 w 4314500"/>
                  <a:gd name="csY116" fmla="*/ 3047720 h 3383336"/>
                  <a:gd name="csX117" fmla="*/ 3426838 w 4314500"/>
                  <a:gd name="csY117" fmla="*/ 3078502 h 3383336"/>
                  <a:gd name="csX118" fmla="*/ 3415979 w 4314500"/>
                  <a:gd name="csY118" fmla="*/ 3087243 h 3383336"/>
                  <a:gd name="csX119" fmla="*/ 3299203 w 4314500"/>
                  <a:gd name="csY119" fmla="*/ 3215024 h 3383336"/>
                  <a:gd name="csX120" fmla="*/ 3249673 w 4314500"/>
                  <a:gd name="csY120" fmla="*/ 3250936 h 3383336"/>
                  <a:gd name="csX121" fmla="*/ 3230051 w 4314500"/>
                  <a:gd name="csY121" fmla="*/ 3194123 h 3383336"/>
                  <a:gd name="csX122" fmla="*/ 3233480 w 4314500"/>
                  <a:gd name="csY122" fmla="*/ 3183863 h 3383336"/>
                  <a:gd name="csX123" fmla="*/ 3222717 w 4314500"/>
                  <a:gd name="csY123" fmla="*/ 3185003 h 3383336"/>
                  <a:gd name="csX124" fmla="*/ 3077175 w 4314500"/>
                  <a:gd name="csY124" fmla="*/ 3176262 h 3383336"/>
                  <a:gd name="csX125" fmla="*/ 3060221 w 4314500"/>
                  <a:gd name="csY125" fmla="*/ 3160207 h 3383336"/>
                  <a:gd name="csX126" fmla="*/ 3093082 w 4314500"/>
                  <a:gd name="csY126" fmla="*/ 3129425 h 3383336"/>
                  <a:gd name="csX127" fmla="*/ 3218431 w 4314500"/>
                  <a:gd name="csY127" fmla="*/ 3085817 h 3383336"/>
                  <a:gd name="csX128" fmla="*/ 3384071 w 4314500"/>
                  <a:gd name="csY128" fmla="*/ 3018364 h 3383336"/>
                  <a:gd name="csX129" fmla="*/ 3494656 w 4314500"/>
                  <a:gd name="csY129" fmla="*/ 2878991 h 3383336"/>
                  <a:gd name="csX130" fmla="*/ 3473320 w 4314500"/>
                  <a:gd name="csY130" fmla="*/ 2804792 h 3383336"/>
                  <a:gd name="csX131" fmla="*/ 3292440 w 4314500"/>
                  <a:gd name="csY131" fmla="*/ 2823698 h 3383336"/>
                  <a:gd name="csX132" fmla="*/ 3251768 w 4314500"/>
                  <a:gd name="csY132" fmla="*/ 2851630 h 3383336"/>
                  <a:gd name="csX133" fmla="*/ 2993355 w 4314500"/>
                  <a:gd name="csY133" fmla="*/ 2933144 h 3383336"/>
                  <a:gd name="csX134" fmla="*/ 2784091 w 4314500"/>
                  <a:gd name="csY134" fmla="*/ 2894952 h 3383336"/>
                  <a:gd name="csX135" fmla="*/ 2774280 w 4314500"/>
                  <a:gd name="csY135" fmla="*/ 2876616 h 3383336"/>
                  <a:gd name="csX136" fmla="*/ 2777328 w 4314500"/>
                  <a:gd name="csY136" fmla="*/ 2866736 h 3383336"/>
                  <a:gd name="csX137" fmla="*/ 2798188 w 4314500"/>
                  <a:gd name="csY137" fmla="*/ 2864740 h 3383336"/>
                  <a:gd name="csX138" fmla="*/ 2822762 w 4314500"/>
                  <a:gd name="csY138" fmla="*/ 2871581 h 3383336"/>
                  <a:gd name="csX139" fmla="*/ 2855909 w 4314500"/>
                  <a:gd name="csY139" fmla="*/ 2880036 h 3383336"/>
                  <a:gd name="csX140" fmla="*/ 2977734 w 4314500"/>
                  <a:gd name="csY140" fmla="*/ 2867116 h 3383336"/>
                  <a:gd name="csX141" fmla="*/ 3182617 w 4314500"/>
                  <a:gd name="csY141" fmla="*/ 2716723 h 3383336"/>
                  <a:gd name="csX142" fmla="*/ 3199857 w 4314500"/>
                  <a:gd name="csY142" fmla="*/ 2584190 h 3383336"/>
                  <a:gd name="csX143" fmla="*/ 3100035 w 4314500"/>
                  <a:gd name="csY143" fmla="*/ 2566709 h 3383336"/>
                  <a:gd name="csX144" fmla="*/ 2898867 w 4314500"/>
                  <a:gd name="csY144" fmla="*/ 2614972 h 3383336"/>
                  <a:gd name="csX145" fmla="*/ 2752182 w 4314500"/>
                  <a:gd name="csY145" fmla="*/ 2536118 h 3383336"/>
                  <a:gd name="csX146" fmla="*/ 2634453 w 4314500"/>
                  <a:gd name="csY146" fmla="*/ 2416696 h 3383336"/>
                  <a:gd name="csX147" fmla="*/ 2157060 w 4314500"/>
                  <a:gd name="csY147" fmla="*/ 2522057 h 3383336"/>
                  <a:gd name="csX148" fmla="*/ 1679667 w 4314500"/>
                  <a:gd name="csY148" fmla="*/ 2416696 h 3383336"/>
                  <a:gd name="csX149" fmla="*/ 1561938 w 4314500"/>
                  <a:gd name="csY149" fmla="*/ 2536118 h 3383336"/>
                  <a:gd name="csX150" fmla="*/ 1415253 w 4314500"/>
                  <a:gd name="csY150" fmla="*/ 2614972 h 3383336"/>
                  <a:gd name="csX151" fmla="*/ 1214085 w 4314500"/>
                  <a:gd name="csY151" fmla="*/ 2566709 h 3383336"/>
                  <a:gd name="csX152" fmla="*/ 1114263 w 4314500"/>
                  <a:gd name="csY152" fmla="*/ 2584190 h 3383336"/>
                  <a:gd name="csX153" fmla="*/ 1131503 w 4314500"/>
                  <a:gd name="csY153" fmla="*/ 2716723 h 3383336"/>
                  <a:gd name="csX154" fmla="*/ 1336386 w 4314500"/>
                  <a:gd name="csY154" fmla="*/ 2867116 h 3383336"/>
                  <a:gd name="csX155" fmla="*/ 1458211 w 4314500"/>
                  <a:gd name="csY155" fmla="*/ 2880036 h 3383336"/>
                  <a:gd name="csX156" fmla="*/ 1491358 w 4314500"/>
                  <a:gd name="csY156" fmla="*/ 2871581 h 3383336"/>
                  <a:gd name="csX157" fmla="*/ 1515932 w 4314500"/>
                  <a:gd name="csY157" fmla="*/ 2864740 h 3383336"/>
                  <a:gd name="csX158" fmla="*/ 1536792 w 4314500"/>
                  <a:gd name="csY158" fmla="*/ 2866736 h 3383336"/>
                  <a:gd name="csX159" fmla="*/ 1539840 w 4314500"/>
                  <a:gd name="csY159" fmla="*/ 2876616 h 3383336"/>
                  <a:gd name="csX160" fmla="*/ 1530029 w 4314500"/>
                  <a:gd name="csY160" fmla="*/ 2894952 h 3383336"/>
                  <a:gd name="csX161" fmla="*/ 1320765 w 4314500"/>
                  <a:gd name="csY161" fmla="*/ 2933144 h 3383336"/>
                  <a:gd name="csX162" fmla="*/ 1062352 w 4314500"/>
                  <a:gd name="csY162" fmla="*/ 2851630 h 3383336"/>
                  <a:gd name="csX163" fmla="*/ 1021680 w 4314500"/>
                  <a:gd name="csY163" fmla="*/ 2823698 h 3383336"/>
                  <a:gd name="csX164" fmla="*/ 840800 w 4314500"/>
                  <a:gd name="csY164" fmla="*/ 2804792 h 3383336"/>
                  <a:gd name="csX165" fmla="*/ 819464 w 4314500"/>
                  <a:gd name="csY165" fmla="*/ 2878991 h 3383336"/>
                  <a:gd name="csX166" fmla="*/ 930049 w 4314500"/>
                  <a:gd name="csY166" fmla="*/ 3018364 h 3383336"/>
                  <a:gd name="csX167" fmla="*/ 1095689 w 4314500"/>
                  <a:gd name="csY167" fmla="*/ 3085817 h 3383336"/>
                  <a:gd name="csX168" fmla="*/ 1221038 w 4314500"/>
                  <a:gd name="csY168" fmla="*/ 3129425 h 3383336"/>
                  <a:gd name="csX169" fmla="*/ 1253899 w 4314500"/>
                  <a:gd name="csY169" fmla="*/ 3160207 h 3383336"/>
                  <a:gd name="csX170" fmla="*/ 1236945 w 4314500"/>
                  <a:gd name="csY170" fmla="*/ 3176262 h 3383336"/>
                  <a:gd name="csX171" fmla="*/ 1091403 w 4314500"/>
                  <a:gd name="csY171" fmla="*/ 3185003 h 3383336"/>
                  <a:gd name="csX172" fmla="*/ 1080640 w 4314500"/>
                  <a:gd name="csY172" fmla="*/ 3183863 h 3383336"/>
                  <a:gd name="csX173" fmla="*/ 1084069 w 4314500"/>
                  <a:gd name="csY173" fmla="*/ 3194123 h 3383336"/>
                  <a:gd name="csX174" fmla="*/ 1064447 w 4314500"/>
                  <a:gd name="csY174" fmla="*/ 3250936 h 3383336"/>
                  <a:gd name="csX175" fmla="*/ 1014917 w 4314500"/>
                  <a:gd name="csY175" fmla="*/ 3215024 h 3383336"/>
                  <a:gd name="csX176" fmla="*/ 898141 w 4314500"/>
                  <a:gd name="csY176" fmla="*/ 3087243 h 3383336"/>
                  <a:gd name="csX177" fmla="*/ 887282 w 4314500"/>
                  <a:gd name="csY177" fmla="*/ 3078502 h 3383336"/>
                  <a:gd name="csX178" fmla="*/ 848325 w 4314500"/>
                  <a:gd name="csY178" fmla="*/ 3047720 h 3383336"/>
                  <a:gd name="csX179" fmla="*/ 742693 w 4314500"/>
                  <a:gd name="csY179" fmla="*/ 2954900 h 3383336"/>
                  <a:gd name="csX180" fmla="*/ 704878 w 4314500"/>
                  <a:gd name="csY180" fmla="*/ 2906638 h 3383336"/>
                  <a:gd name="csX181" fmla="*/ 628012 w 4314500"/>
                  <a:gd name="csY181" fmla="*/ 2822368 h 3383336"/>
                  <a:gd name="csX182" fmla="*/ 554574 w 4314500"/>
                  <a:gd name="csY182" fmla="*/ 2800042 h 3383336"/>
                  <a:gd name="csX183" fmla="*/ 507330 w 4314500"/>
                  <a:gd name="csY183" fmla="*/ 2804222 h 3383336"/>
                  <a:gd name="csX184" fmla="*/ 434654 w 4314500"/>
                  <a:gd name="csY184" fmla="*/ 2806502 h 3383336"/>
                  <a:gd name="csX185" fmla="*/ 378361 w 4314500"/>
                  <a:gd name="csY185" fmla="*/ 2769165 h 3383336"/>
                  <a:gd name="csX186" fmla="*/ 381886 w 4314500"/>
                  <a:gd name="csY186" fmla="*/ 2752635 h 3383336"/>
                  <a:gd name="csX187" fmla="*/ 425224 w 4314500"/>
                  <a:gd name="csY187" fmla="*/ 2734678 h 3383336"/>
                  <a:gd name="csX188" fmla="*/ 465039 w 4314500"/>
                  <a:gd name="csY188" fmla="*/ 2734868 h 3383336"/>
                  <a:gd name="csX189" fmla="*/ 584578 w 4314500"/>
                  <a:gd name="csY189" fmla="*/ 2692876 h 3383336"/>
                  <a:gd name="csX190" fmla="*/ 529809 w 4314500"/>
                  <a:gd name="csY190" fmla="*/ 2572885 h 3383336"/>
                  <a:gd name="csX191" fmla="*/ 496567 w 4314500"/>
                  <a:gd name="csY191" fmla="*/ 2514837 h 3383336"/>
                  <a:gd name="csX192" fmla="*/ 623916 w 4314500"/>
                  <a:gd name="csY192" fmla="*/ 2526047 h 3383336"/>
                  <a:gd name="csX193" fmla="*/ 641918 w 4314500"/>
                  <a:gd name="csY193" fmla="*/ 2531748 h 3383336"/>
                  <a:gd name="csX194" fmla="*/ 697354 w 4314500"/>
                  <a:gd name="csY194" fmla="*/ 2518162 h 3383336"/>
                  <a:gd name="csX195" fmla="*/ 706021 w 4314500"/>
                  <a:gd name="csY195" fmla="*/ 2441683 h 3383336"/>
                  <a:gd name="csX196" fmla="*/ 566766 w 4314500"/>
                  <a:gd name="csY196" fmla="*/ 2274664 h 3383336"/>
                  <a:gd name="csX197" fmla="*/ 546954 w 4314500"/>
                  <a:gd name="csY197" fmla="*/ 2256708 h 3383336"/>
                  <a:gd name="csX198" fmla="*/ 389506 w 4314500"/>
                  <a:gd name="csY198" fmla="*/ 2138331 h 3383336"/>
                  <a:gd name="csX199" fmla="*/ 221770 w 4314500"/>
                  <a:gd name="csY199" fmla="*/ 2003044 h 3383336"/>
                  <a:gd name="csX200" fmla="*/ 181194 w 4314500"/>
                  <a:gd name="csY200" fmla="*/ 1911459 h 3383336"/>
                  <a:gd name="csX201" fmla="*/ 191767 w 4314500"/>
                  <a:gd name="csY201" fmla="*/ 1898918 h 3383336"/>
                  <a:gd name="csX202" fmla="*/ 312544 w 4314500"/>
                  <a:gd name="csY202" fmla="*/ 1989743 h 3383336"/>
                  <a:gd name="csX203" fmla="*/ 335975 w 4314500"/>
                  <a:gd name="csY203" fmla="*/ 2015489 h 3383336"/>
                  <a:gd name="csX204" fmla="*/ 506282 w 4314500"/>
                  <a:gd name="csY204" fmla="*/ 2130636 h 3383336"/>
                  <a:gd name="csX205" fmla="*/ 540667 w 4314500"/>
                  <a:gd name="csY205" fmla="*/ 2144792 h 3383336"/>
                  <a:gd name="csX206" fmla="*/ 688114 w 4314500"/>
                  <a:gd name="csY206" fmla="*/ 2225166 h 3383336"/>
                  <a:gd name="csX207" fmla="*/ 794699 w 4314500"/>
                  <a:gd name="csY207" fmla="*/ 2355608 h 3383336"/>
                  <a:gd name="csX208" fmla="*/ 806510 w 4314500"/>
                  <a:gd name="csY208" fmla="*/ 2372709 h 3383336"/>
                  <a:gd name="csX209" fmla="*/ 951290 w 4314500"/>
                  <a:gd name="csY209" fmla="*/ 2450518 h 3383336"/>
                  <a:gd name="csX210" fmla="*/ 1076830 w 4314500"/>
                  <a:gd name="csY210" fmla="*/ 2350003 h 3383336"/>
                  <a:gd name="csX211" fmla="*/ 1056922 w 4314500"/>
                  <a:gd name="csY211" fmla="*/ 2169113 h 3383336"/>
                  <a:gd name="csX212" fmla="*/ 1038444 w 4314500"/>
                  <a:gd name="csY212" fmla="*/ 1989648 h 3383336"/>
                  <a:gd name="csX213" fmla="*/ 1121597 w 4314500"/>
                  <a:gd name="csY213" fmla="*/ 1840490 h 3383336"/>
                  <a:gd name="csX214" fmla="*/ 1153982 w 4314500"/>
                  <a:gd name="csY214" fmla="*/ 1792037 h 3383336"/>
                  <a:gd name="csX215" fmla="*/ 1197321 w 4314500"/>
                  <a:gd name="csY215" fmla="*/ 1728479 h 3383336"/>
                  <a:gd name="csX216" fmla="*/ 1283522 w 4314500"/>
                  <a:gd name="csY216" fmla="*/ 1586731 h 3383336"/>
                  <a:gd name="csX217" fmla="*/ 1283332 w 4314500"/>
                  <a:gd name="csY217" fmla="*/ 1543694 h 3383336"/>
                  <a:gd name="csX218" fmla="*/ 1254376 w 4314500"/>
                  <a:gd name="csY218" fmla="*/ 1530013 h 3383336"/>
                  <a:gd name="csX219" fmla="*/ 1145314 w 4314500"/>
                  <a:gd name="csY219" fmla="*/ 1664161 h 3383336"/>
                  <a:gd name="csX220" fmla="*/ 1102071 w 4314500"/>
                  <a:gd name="csY220" fmla="*/ 1737219 h 3383336"/>
                  <a:gd name="csX221" fmla="*/ 1067019 w 4314500"/>
                  <a:gd name="csY221" fmla="*/ 1689337 h 3383336"/>
                  <a:gd name="csX222" fmla="*/ 972055 w 4314500"/>
                  <a:gd name="csY222" fmla="*/ 1597467 h 3383336"/>
                  <a:gd name="csX223" fmla="*/ 802033 w 4314500"/>
                  <a:gd name="csY223" fmla="*/ 1668531 h 3383336"/>
                  <a:gd name="csX224" fmla="*/ 754885 w 4314500"/>
                  <a:gd name="csY224" fmla="*/ 1697222 h 3383336"/>
                  <a:gd name="csX225" fmla="*/ 726500 w 4314500"/>
                  <a:gd name="csY225" fmla="*/ 1711663 h 3383336"/>
                  <a:gd name="csX226" fmla="*/ 651443 w 4314500"/>
                  <a:gd name="csY226" fmla="*/ 1759356 h 3383336"/>
                  <a:gd name="csX227" fmla="*/ 629155 w 4314500"/>
                  <a:gd name="csY227" fmla="*/ 1814079 h 3383336"/>
                  <a:gd name="csX228" fmla="*/ 623725 w 4314500"/>
                  <a:gd name="csY228" fmla="*/ 1838590 h 3383336"/>
                  <a:gd name="csX229" fmla="*/ 564766 w 4314500"/>
                  <a:gd name="csY229" fmla="*/ 1909084 h 3383336"/>
                  <a:gd name="csX230" fmla="*/ 503139 w 4314500"/>
                  <a:gd name="csY230" fmla="*/ 1911649 h 3383336"/>
                  <a:gd name="csX231" fmla="*/ 454847 w 4314500"/>
                  <a:gd name="csY231" fmla="*/ 1855501 h 3383336"/>
                  <a:gd name="csX232" fmla="*/ 468849 w 4314500"/>
                  <a:gd name="csY232" fmla="*/ 1802583 h 3383336"/>
                  <a:gd name="csX233" fmla="*/ 478374 w 4314500"/>
                  <a:gd name="csY233" fmla="*/ 1784057 h 3383336"/>
                  <a:gd name="csX234" fmla="*/ 472278 w 4314500"/>
                  <a:gd name="csY234" fmla="*/ 1695797 h 3383336"/>
                  <a:gd name="csX235" fmla="*/ 465706 w 4314500"/>
                  <a:gd name="csY235" fmla="*/ 1623403 h 3383336"/>
                  <a:gd name="csX236" fmla="*/ 490661 w 4314500"/>
                  <a:gd name="csY236" fmla="*/ 1595377 h 3383336"/>
                  <a:gd name="csX237" fmla="*/ 523046 w 4314500"/>
                  <a:gd name="csY237" fmla="*/ 1546639 h 3383336"/>
                  <a:gd name="csX238" fmla="*/ 479707 w 4314500"/>
                  <a:gd name="csY238" fmla="*/ 1473295 h 3383336"/>
                  <a:gd name="csX239" fmla="*/ 399412 w 4314500"/>
                  <a:gd name="csY239" fmla="*/ 1448689 h 3383336"/>
                  <a:gd name="csX240" fmla="*/ 325307 w 4314500"/>
                  <a:gd name="csY240" fmla="*/ 1407362 h 3383336"/>
                  <a:gd name="csX241" fmla="*/ 418557 w 4314500"/>
                  <a:gd name="csY241" fmla="*/ 1352354 h 3383336"/>
                  <a:gd name="csX242" fmla="*/ 589816 w 4314500"/>
                  <a:gd name="csY242" fmla="*/ 1209466 h 3383336"/>
                  <a:gd name="csX243" fmla="*/ 436750 w 4314500"/>
                  <a:gd name="csY243" fmla="*/ 1047957 h 3383336"/>
                  <a:gd name="csX244" fmla="*/ 357216 w 4314500"/>
                  <a:gd name="csY244" fmla="*/ 993044 h 3383336"/>
                  <a:gd name="csX245" fmla="*/ 385505 w 4314500"/>
                  <a:gd name="csY245" fmla="*/ 960837 h 3383336"/>
                  <a:gd name="csX246" fmla="*/ 432463 w 4314500"/>
                  <a:gd name="csY246" fmla="*/ 924355 h 3383336"/>
                  <a:gd name="csX247" fmla="*/ 436940 w 4314500"/>
                  <a:gd name="csY247" fmla="*/ 881508 h 3383336"/>
                  <a:gd name="csX248" fmla="*/ 444655 w 4314500"/>
                  <a:gd name="csY248" fmla="*/ 834101 h 3383336"/>
                  <a:gd name="csX249" fmla="*/ 458657 w 4314500"/>
                  <a:gd name="csY249" fmla="*/ 829255 h 3383336"/>
                  <a:gd name="csX250" fmla="*/ 542382 w 4314500"/>
                  <a:gd name="csY250" fmla="*/ 907730 h 3383336"/>
                  <a:gd name="csX251" fmla="*/ 613057 w 4314500"/>
                  <a:gd name="csY251" fmla="*/ 986204 h 3383336"/>
                  <a:gd name="csX252" fmla="*/ 780031 w 4314500"/>
                  <a:gd name="csY252" fmla="*/ 1021356 h 3383336"/>
                  <a:gd name="csX253" fmla="*/ 1093022 w 4314500"/>
                  <a:gd name="csY253" fmla="*/ 933951 h 3383336"/>
                  <a:gd name="csX254" fmla="*/ 1101880 w 4314500"/>
                  <a:gd name="csY254" fmla="*/ 702423 h 3383336"/>
                  <a:gd name="csX255" fmla="*/ 1075687 w 4314500"/>
                  <a:gd name="csY255" fmla="*/ 619674 h 3383336"/>
                  <a:gd name="csX256" fmla="*/ 1092546 w 4314500"/>
                  <a:gd name="csY256" fmla="*/ 548135 h 3383336"/>
                  <a:gd name="csX257" fmla="*/ 1129217 w 4314500"/>
                  <a:gd name="csY257" fmla="*/ 551270 h 3383336"/>
                  <a:gd name="csX258" fmla="*/ 1206846 w 4314500"/>
                  <a:gd name="csY258" fmla="*/ 690168 h 3383336"/>
                  <a:gd name="csX259" fmla="*/ 1207989 w 4314500"/>
                  <a:gd name="csY259" fmla="*/ 693683 h 3383336"/>
                  <a:gd name="csX260" fmla="*/ 1220276 w 4314500"/>
                  <a:gd name="csY260" fmla="*/ 746126 h 3383336"/>
                  <a:gd name="csX261" fmla="*/ 1305334 w 4314500"/>
                  <a:gd name="csY261" fmla="*/ 934141 h 3383336"/>
                  <a:gd name="csX262" fmla="*/ 1376200 w 4314500"/>
                  <a:gd name="csY262" fmla="*/ 935661 h 3383336"/>
                  <a:gd name="csX263" fmla="*/ 1445352 w 4314500"/>
                  <a:gd name="csY263" fmla="*/ 805124 h 3383336"/>
                  <a:gd name="csX264" fmla="*/ 1449162 w 4314500"/>
                  <a:gd name="csY264" fmla="*/ 785268 h 3383336"/>
                  <a:gd name="csX265" fmla="*/ 1463926 w 4314500"/>
                  <a:gd name="csY265" fmla="*/ 620434 h 3383336"/>
                  <a:gd name="csX266" fmla="*/ 1398584 w 4314500"/>
                  <a:gd name="csY266" fmla="*/ 467096 h 3383336"/>
                  <a:gd name="csX267" fmla="*/ 1367247 w 4314500"/>
                  <a:gd name="csY267" fmla="*/ 438119 h 3383336"/>
                  <a:gd name="csX268" fmla="*/ 1282760 w 4314500"/>
                  <a:gd name="csY268" fmla="*/ 316512 h 3383336"/>
                  <a:gd name="csX269" fmla="*/ 1386106 w 4314500"/>
                  <a:gd name="csY269" fmla="*/ 257229 h 3383336"/>
                  <a:gd name="csX270" fmla="*/ 1494501 w 4314500"/>
                  <a:gd name="csY270" fmla="*/ 231103 h 3383336"/>
                  <a:gd name="csX271" fmla="*/ 1607086 w 4314500"/>
                  <a:gd name="csY271" fmla="*/ 204121 h 3383336"/>
                  <a:gd name="csX272" fmla="*/ 1716433 w 4314500"/>
                  <a:gd name="csY272" fmla="*/ 229583 h 3383336"/>
                  <a:gd name="csX273" fmla="*/ 1803778 w 4314500"/>
                  <a:gd name="csY273" fmla="*/ 251339 h 3383336"/>
                  <a:gd name="csX274" fmla="*/ 1881787 w 4314500"/>
                  <a:gd name="csY274" fmla="*/ 226353 h 3383336"/>
                  <a:gd name="csX275" fmla="*/ 1942843 w 4314500"/>
                  <a:gd name="csY275" fmla="*/ 205546 h 3383336"/>
                  <a:gd name="csX276" fmla="*/ 1985991 w 4314500"/>
                  <a:gd name="csY276" fmla="*/ 300267 h 3383336"/>
                  <a:gd name="csX277" fmla="*/ 1991039 w 4314500"/>
                  <a:gd name="csY277" fmla="*/ 441539 h 3383336"/>
                  <a:gd name="csX278" fmla="*/ 1992658 w 4314500"/>
                  <a:gd name="csY278" fmla="*/ 512318 h 3383336"/>
                  <a:gd name="csX279" fmla="*/ 1994754 w 4314500"/>
                  <a:gd name="csY279" fmla="*/ 561531 h 3383336"/>
                  <a:gd name="csX280" fmla="*/ 1995897 w 4314500"/>
                  <a:gd name="csY280" fmla="*/ 697293 h 3383336"/>
                  <a:gd name="csX281" fmla="*/ 1799872 w 4314500"/>
                  <a:gd name="csY281" fmla="*/ 930341 h 3383336"/>
                  <a:gd name="csX282" fmla="*/ 1717481 w 4314500"/>
                  <a:gd name="csY282" fmla="*/ 1118451 h 3383336"/>
                  <a:gd name="csX283" fmla="*/ 1776822 w 4314500"/>
                  <a:gd name="csY283" fmla="*/ 1163198 h 3383336"/>
                  <a:gd name="csX284" fmla="*/ 1869786 w 4314500"/>
                  <a:gd name="csY284" fmla="*/ 1082824 h 3383336"/>
                  <a:gd name="csX285" fmla="*/ 1930079 w 4314500"/>
                  <a:gd name="csY285" fmla="*/ 1022306 h 3383336"/>
                  <a:gd name="csX286" fmla="*/ 1939604 w 4314500"/>
                  <a:gd name="csY286" fmla="*/ 1024681 h 3383336"/>
                  <a:gd name="csX287" fmla="*/ 1930651 w 4314500"/>
                  <a:gd name="csY287" fmla="*/ 1060878 h 3383336"/>
                  <a:gd name="csX288" fmla="*/ 1909124 w 4314500"/>
                  <a:gd name="csY288" fmla="*/ 1154553 h 3383336"/>
                  <a:gd name="csX289" fmla="*/ 1937128 w 4314500"/>
                  <a:gd name="csY289" fmla="*/ 1213551 h 3383336"/>
                  <a:gd name="csX290" fmla="*/ 1958845 w 4314500"/>
                  <a:gd name="csY290" fmla="*/ 1255638 h 3383336"/>
                  <a:gd name="csX291" fmla="*/ 1916268 w 4314500"/>
                  <a:gd name="csY291" fmla="*/ 1301051 h 3383336"/>
                  <a:gd name="csX292" fmla="*/ 1864452 w 4314500"/>
                  <a:gd name="csY292" fmla="*/ 1362519 h 3383336"/>
                  <a:gd name="csX293" fmla="*/ 2157441 w 4314500"/>
                  <a:gd name="csY293" fmla="*/ 1462275 h 3383336"/>
                  <a:gd name="csX294" fmla="*/ 2450430 w 4314500"/>
                  <a:gd name="csY294" fmla="*/ 1362519 h 3383336"/>
                  <a:gd name="csX295" fmla="*/ 2398614 w 4314500"/>
                  <a:gd name="csY295" fmla="*/ 1301051 h 3383336"/>
                  <a:gd name="csX296" fmla="*/ 2356037 w 4314500"/>
                  <a:gd name="csY296" fmla="*/ 1255638 h 3383336"/>
                  <a:gd name="csX297" fmla="*/ 2377754 w 4314500"/>
                  <a:gd name="csY297" fmla="*/ 1213551 h 3383336"/>
                  <a:gd name="csX298" fmla="*/ 2405758 w 4314500"/>
                  <a:gd name="csY298" fmla="*/ 1154553 h 3383336"/>
                  <a:gd name="csX299" fmla="*/ 2384231 w 4314500"/>
                  <a:gd name="csY299" fmla="*/ 1060878 h 3383336"/>
                  <a:gd name="csX300" fmla="*/ 2375278 w 4314500"/>
                  <a:gd name="csY300" fmla="*/ 1024681 h 3383336"/>
                  <a:gd name="csX301" fmla="*/ 2384803 w 4314500"/>
                  <a:gd name="csY301" fmla="*/ 1022306 h 3383336"/>
                  <a:gd name="csX302" fmla="*/ 2445096 w 4314500"/>
                  <a:gd name="csY302" fmla="*/ 1082824 h 3383336"/>
                  <a:gd name="csX303" fmla="*/ 2538060 w 4314500"/>
                  <a:gd name="csY303" fmla="*/ 1163198 h 3383336"/>
                  <a:gd name="csX304" fmla="*/ 2597401 w 4314500"/>
                  <a:gd name="csY304" fmla="*/ 1118451 h 3383336"/>
                  <a:gd name="csX305" fmla="*/ 2515010 w 4314500"/>
                  <a:gd name="csY305" fmla="*/ 930341 h 3383336"/>
                  <a:gd name="csX306" fmla="*/ 2318985 w 4314500"/>
                  <a:gd name="csY306" fmla="*/ 697293 h 3383336"/>
                  <a:gd name="csX307" fmla="*/ 2320128 w 4314500"/>
                  <a:gd name="csY307" fmla="*/ 561531 h 3383336"/>
                  <a:gd name="csX308" fmla="*/ 2322223 w 4314500"/>
                  <a:gd name="csY308" fmla="*/ 512318 h 3383336"/>
                  <a:gd name="csX309" fmla="*/ 2323843 w 4314500"/>
                  <a:gd name="csY309" fmla="*/ 441539 h 3383336"/>
                  <a:gd name="csX310" fmla="*/ 2328891 w 4314500"/>
                  <a:gd name="csY310" fmla="*/ 300267 h 3383336"/>
                  <a:gd name="csX311" fmla="*/ 2372039 w 4314500"/>
                  <a:gd name="csY311" fmla="*/ 205546 h 3383336"/>
                  <a:gd name="csX312" fmla="*/ 2433095 w 4314500"/>
                  <a:gd name="csY312" fmla="*/ 226353 h 3383336"/>
                  <a:gd name="csX313" fmla="*/ 2511104 w 4314500"/>
                  <a:gd name="csY313" fmla="*/ 251339 h 3383336"/>
                  <a:gd name="csX314" fmla="*/ 2598448 w 4314500"/>
                  <a:gd name="csY314" fmla="*/ 229583 h 3383336"/>
                  <a:gd name="csX315" fmla="*/ 2707796 w 4314500"/>
                  <a:gd name="csY315" fmla="*/ 204121 h 3383336"/>
                  <a:gd name="csX316" fmla="*/ 2820381 w 4314500"/>
                  <a:gd name="csY316" fmla="*/ 231103 h 3383336"/>
                  <a:gd name="csX317" fmla="*/ 2928776 w 4314500"/>
                  <a:gd name="csY317" fmla="*/ 257229 h 3383336"/>
                  <a:gd name="csX318" fmla="*/ 3032122 w 4314500"/>
                  <a:gd name="csY318" fmla="*/ 316512 h 3383336"/>
                  <a:gd name="csX319" fmla="*/ 2947635 w 4314500"/>
                  <a:gd name="csY319" fmla="*/ 438119 h 3383336"/>
                  <a:gd name="csX320" fmla="*/ 2916298 w 4314500"/>
                  <a:gd name="csY320" fmla="*/ 467096 h 3383336"/>
                  <a:gd name="csX321" fmla="*/ 2850956 w 4314500"/>
                  <a:gd name="csY321" fmla="*/ 620434 h 3383336"/>
                  <a:gd name="csX322" fmla="*/ 2865720 w 4314500"/>
                  <a:gd name="csY322" fmla="*/ 785268 h 3383336"/>
                  <a:gd name="csX323" fmla="*/ 2869530 w 4314500"/>
                  <a:gd name="csY323" fmla="*/ 805124 h 3383336"/>
                  <a:gd name="csX324" fmla="*/ 2938681 w 4314500"/>
                  <a:gd name="csY324" fmla="*/ 935661 h 3383336"/>
                  <a:gd name="csX325" fmla="*/ 3009547 w 4314500"/>
                  <a:gd name="csY325" fmla="*/ 934141 h 3383336"/>
                  <a:gd name="csX326" fmla="*/ 3094606 w 4314500"/>
                  <a:gd name="csY326" fmla="*/ 746126 h 3383336"/>
                  <a:gd name="csX327" fmla="*/ 3106893 w 4314500"/>
                  <a:gd name="csY327" fmla="*/ 693683 h 3383336"/>
                  <a:gd name="csX328" fmla="*/ 3108036 w 4314500"/>
                  <a:gd name="csY328" fmla="*/ 690168 h 3383336"/>
                  <a:gd name="csX329" fmla="*/ 3185665 w 4314500"/>
                  <a:gd name="csY329" fmla="*/ 551270 h 3383336"/>
                  <a:gd name="csX330" fmla="*/ 3222336 w 4314500"/>
                  <a:gd name="csY330" fmla="*/ 548135 h 3383336"/>
                  <a:gd name="csX331" fmla="*/ 3239195 w 4314500"/>
                  <a:gd name="csY331" fmla="*/ 619674 h 3383336"/>
                  <a:gd name="csX332" fmla="*/ 3213002 w 4314500"/>
                  <a:gd name="csY332" fmla="*/ 702423 h 3383336"/>
                  <a:gd name="csX333" fmla="*/ 3221860 w 4314500"/>
                  <a:gd name="csY333" fmla="*/ 933951 h 3383336"/>
                  <a:gd name="csX334" fmla="*/ 3534851 w 4314500"/>
                  <a:gd name="csY334" fmla="*/ 1021356 h 3383336"/>
                  <a:gd name="csX335" fmla="*/ 3701824 w 4314500"/>
                  <a:gd name="csY335" fmla="*/ 986204 h 3383336"/>
                  <a:gd name="csX336" fmla="*/ 3772500 w 4314500"/>
                  <a:gd name="csY336" fmla="*/ 907730 h 3383336"/>
                  <a:gd name="csX337" fmla="*/ 3856225 w 4314500"/>
                  <a:gd name="csY337" fmla="*/ 829255 h 3383336"/>
                  <a:gd name="csX338" fmla="*/ 3870227 w 4314500"/>
                  <a:gd name="csY338" fmla="*/ 834101 h 3383336"/>
                  <a:gd name="csX339" fmla="*/ 3877942 w 4314500"/>
                  <a:gd name="csY339" fmla="*/ 881508 h 3383336"/>
                  <a:gd name="csX340" fmla="*/ 3882419 w 4314500"/>
                  <a:gd name="csY340" fmla="*/ 924355 h 3383336"/>
                  <a:gd name="csX341" fmla="*/ 3929377 w 4314500"/>
                  <a:gd name="csY341" fmla="*/ 960837 h 3383336"/>
                  <a:gd name="csX342" fmla="*/ 3957666 w 4314500"/>
                  <a:gd name="csY342" fmla="*/ 993044 h 3383336"/>
                  <a:gd name="csX343" fmla="*/ 3878132 w 4314500"/>
                  <a:gd name="csY343" fmla="*/ 1047957 h 3383336"/>
                  <a:gd name="csX344" fmla="*/ 3725065 w 4314500"/>
                  <a:gd name="csY344" fmla="*/ 1209466 h 3383336"/>
                  <a:gd name="csX345" fmla="*/ 3896325 w 4314500"/>
                  <a:gd name="csY345" fmla="*/ 1352354 h 3383336"/>
                  <a:gd name="csX346" fmla="*/ 3989575 w 4314500"/>
                  <a:gd name="csY346" fmla="*/ 1407362 h 3383336"/>
                  <a:gd name="csX347" fmla="*/ 3915470 w 4314500"/>
                  <a:gd name="csY347" fmla="*/ 1448689 h 3383336"/>
                  <a:gd name="csX348" fmla="*/ 3835174 w 4314500"/>
                  <a:gd name="csY348" fmla="*/ 1473295 h 3383336"/>
                  <a:gd name="csX349" fmla="*/ 3791836 w 4314500"/>
                  <a:gd name="csY349" fmla="*/ 1546639 h 3383336"/>
                  <a:gd name="csX350" fmla="*/ 3824221 w 4314500"/>
                  <a:gd name="csY350" fmla="*/ 1595377 h 3383336"/>
                  <a:gd name="csX351" fmla="*/ 3849176 w 4314500"/>
                  <a:gd name="csY351" fmla="*/ 1623403 h 3383336"/>
                  <a:gd name="csX352" fmla="*/ 3842604 w 4314500"/>
                  <a:gd name="csY352" fmla="*/ 1695797 h 3383336"/>
                  <a:gd name="csX353" fmla="*/ 3836508 w 4314500"/>
                  <a:gd name="csY353" fmla="*/ 1784057 h 3383336"/>
                  <a:gd name="csX354" fmla="*/ 3846033 w 4314500"/>
                  <a:gd name="csY354" fmla="*/ 1802583 h 3383336"/>
                  <a:gd name="csX355" fmla="*/ 3860035 w 4314500"/>
                  <a:gd name="csY355" fmla="*/ 1855501 h 3383336"/>
                  <a:gd name="csX356" fmla="*/ 3811743 w 4314500"/>
                  <a:gd name="csY356" fmla="*/ 1911649 h 3383336"/>
                  <a:gd name="csX357" fmla="*/ 3750116 w 4314500"/>
                  <a:gd name="csY357" fmla="*/ 1909084 h 3383336"/>
                  <a:gd name="csX358" fmla="*/ 3691156 w 4314500"/>
                  <a:gd name="csY358" fmla="*/ 1838590 h 3383336"/>
                  <a:gd name="csX359" fmla="*/ 3685727 w 4314500"/>
                  <a:gd name="csY359" fmla="*/ 1814079 h 3383336"/>
                  <a:gd name="csX360" fmla="*/ 3663439 w 4314500"/>
                  <a:gd name="csY360" fmla="*/ 1759356 h 3383336"/>
                  <a:gd name="csX361" fmla="*/ 3588382 w 4314500"/>
                  <a:gd name="csY361" fmla="*/ 1711663 h 3383336"/>
                  <a:gd name="csX362" fmla="*/ 3559997 w 4314500"/>
                  <a:gd name="csY362" fmla="*/ 1697222 h 3383336"/>
                  <a:gd name="csX363" fmla="*/ 3512848 w 4314500"/>
                  <a:gd name="csY363" fmla="*/ 1668531 h 3383336"/>
                  <a:gd name="csX364" fmla="*/ 3342827 w 4314500"/>
                  <a:gd name="csY364" fmla="*/ 1597467 h 3383336"/>
                  <a:gd name="csX365" fmla="*/ 3247863 w 4314500"/>
                  <a:gd name="csY365" fmla="*/ 1689337 h 3383336"/>
                  <a:gd name="csX366" fmla="*/ 3212811 w 4314500"/>
                  <a:gd name="csY366" fmla="*/ 1737219 h 3383336"/>
                  <a:gd name="csX367" fmla="*/ 3169568 w 4314500"/>
                  <a:gd name="csY367" fmla="*/ 1664161 h 3383336"/>
                  <a:gd name="csX368" fmla="*/ 3060506 w 4314500"/>
                  <a:gd name="csY368" fmla="*/ 1530013 h 3383336"/>
                  <a:gd name="csX369" fmla="*/ 3031550 w 4314500"/>
                  <a:gd name="csY369" fmla="*/ 1543694 h 3383336"/>
                  <a:gd name="csX370" fmla="*/ 3031360 w 4314500"/>
                  <a:gd name="csY370" fmla="*/ 1586731 h 3383336"/>
                  <a:gd name="csX371" fmla="*/ 3117561 w 4314500"/>
                  <a:gd name="csY371" fmla="*/ 1728479 h 3383336"/>
                  <a:gd name="csX372" fmla="*/ 3160900 w 4314500"/>
                  <a:gd name="csY372" fmla="*/ 1792037 h 3383336"/>
                  <a:gd name="csX373" fmla="*/ 3193285 w 4314500"/>
                  <a:gd name="csY373" fmla="*/ 1840490 h 3383336"/>
                  <a:gd name="csX374" fmla="*/ 3276438 w 4314500"/>
                  <a:gd name="csY374" fmla="*/ 1989648 h 3383336"/>
                  <a:gd name="csX375" fmla="*/ 3257960 w 4314500"/>
                  <a:gd name="csY375" fmla="*/ 2169113 h 3383336"/>
                  <a:gd name="csX376" fmla="*/ 3238052 w 4314500"/>
                  <a:gd name="csY376" fmla="*/ 2350003 h 3383336"/>
                  <a:gd name="csX377" fmla="*/ 3363592 w 4314500"/>
                  <a:gd name="csY377" fmla="*/ 2450518 h 3383336"/>
                  <a:gd name="csX378" fmla="*/ 3508372 w 4314500"/>
                  <a:gd name="csY378" fmla="*/ 2372709 h 3383336"/>
                  <a:gd name="csX379" fmla="*/ 3520183 w 4314500"/>
                  <a:gd name="csY379" fmla="*/ 2355608 h 3383336"/>
                  <a:gd name="csX380" fmla="*/ 3626768 w 4314500"/>
                  <a:gd name="csY380" fmla="*/ 2225166 h 3383336"/>
                  <a:gd name="csX381" fmla="*/ 3774214 w 4314500"/>
                  <a:gd name="csY381" fmla="*/ 2144792 h 3383336"/>
                  <a:gd name="csX382" fmla="*/ 3808600 w 4314500"/>
                  <a:gd name="csY382" fmla="*/ 2130636 h 3383336"/>
                  <a:gd name="csX383" fmla="*/ 3978907 w 4314500"/>
                  <a:gd name="csY383" fmla="*/ 2015489 h 3383336"/>
                  <a:gd name="csX384" fmla="*/ 4002338 w 4314500"/>
                  <a:gd name="csY384" fmla="*/ 1989743 h 3383336"/>
                  <a:gd name="csX385" fmla="*/ 4123116 w 4314500"/>
                  <a:gd name="csY385" fmla="*/ 1898918 h 3383336"/>
                  <a:gd name="csX386" fmla="*/ 4133688 w 4314500"/>
                  <a:gd name="csY386" fmla="*/ 1911459 h 3383336"/>
                  <a:gd name="csX387" fmla="*/ 4093112 w 4314500"/>
                  <a:gd name="csY387" fmla="*/ 2003044 h 33833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Lst>
                <a:rect l="l" t="t" r="r" b="b"/>
                <a:pathLst>
                  <a:path w="4314500" h="3383336">
                    <a:moveTo>
                      <a:pt x="4307233" y="1913549"/>
                    </a:moveTo>
                    <a:cubicBezTo>
                      <a:pt x="4297518" y="1873362"/>
                      <a:pt x="4252369" y="1791277"/>
                      <a:pt x="4197125" y="1770756"/>
                    </a:cubicBezTo>
                    <a:cubicBezTo>
                      <a:pt x="4189028" y="1767716"/>
                      <a:pt x="4147785" y="1756695"/>
                      <a:pt x="4111781" y="1756695"/>
                    </a:cubicBezTo>
                    <a:cubicBezTo>
                      <a:pt x="4113781" y="1743775"/>
                      <a:pt x="4115400" y="1715083"/>
                      <a:pt x="4117019" y="1702637"/>
                    </a:cubicBezTo>
                    <a:cubicBezTo>
                      <a:pt x="4121591" y="1666631"/>
                      <a:pt x="4125878" y="1632524"/>
                      <a:pt x="4138069" y="1597277"/>
                    </a:cubicBezTo>
                    <a:cubicBezTo>
                      <a:pt x="4143213" y="1582456"/>
                      <a:pt x="4149309" y="1567825"/>
                      <a:pt x="4155309" y="1553669"/>
                    </a:cubicBezTo>
                    <a:cubicBezTo>
                      <a:pt x="4162358" y="1536949"/>
                      <a:pt x="4169597" y="1519658"/>
                      <a:pt x="4175122" y="1502082"/>
                    </a:cubicBezTo>
                    <a:cubicBezTo>
                      <a:pt x="4201792" y="1417337"/>
                      <a:pt x="4175598" y="1358339"/>
                      <a:pt x="4142451" y="1283665"/>
                    </a:cubicBezTo>
                    <a:cubicBezTo>
                      <a:pt x="4138736" y="1275304"/>
                      <a:pt x="4134926" y="1266754"/>
                      <a:pt x="4131116" y="1258014"/>
                    </a:cubicBezTo>
                    <a:cubicBezTo>
                      <a:pt x="4106542" y="1201390"/>
                      <a:pt x="4111971" y="1138402"/>
                      <a:pt x="4117209" y="1077504"/>
                    </a:cubicBezTo>
                    <a:cubicBezTo>
                      <a:pt x="4120162" y="1043397"/>
                      <a:pt x="4123116" y="1008055"/>
                      <a:pt x="4120734" y="974708"/>
                    </a:cubicBezTo>
                    <a:cubicBezTo>
                      <a:pt x="4115114" y="898324"/>
                      <a:pt x="4069966" y="711544"/>
                      <a:pt x="3772881" y="627369"/>
                    </a:cubicBezTo>
                    <a:cubicBezTo>
                      <a:pt x="3719922" y="612358"/>
                      <a:pt x="3663439" y="602383"/>
                      <a:pt x="3604955" y="597633"/>
                    </a:cubicBezTo>
                    <a:cubicBezTo>
                      <a:pt x="3597812" y="597063"/>
                      <a:pt x="3589144" y="597348"/>
                      <a:pt x="3580000" y="597633"/>
                    </a:cubicBezTo>
                    <a:cubicBezTo>
                      <a:pt x="3563236" y="598203"/>
                      <a:pt x="3545900" y="598773"/>
                      <a:pt x="3533232" y="594307"/>
                    </a:cubicBezTo>
                    <a:cubicBezTo>
                      <a:pt x="3523421" y="590887"/>
                      <a:pt x="3519230" y="590222"/>
                      <a:pt x="3517802" y="590127"/>
                    </a:cubicBezTo>
                    <a:cubicBezTo>
                      <a:pt x="3517802" y="590127"/>
                      <a:pt x="3515706" y="580437"/>
                      <a:pt x="3512848" y="573501"/>
                    </a:cubicBezTo>
                    <a:cubicBezTo>
                      <a:pt x="3509801" y="565996"/>
                      <a:pt x="3509229" y="556210"/>
                      <a:pt x="3508657" y="546805"/>
                    </a:cubicBezTo>
                    <a:cubicBezTo>
                      <a:pt x="3508277" y="540155"/>
                      <a:pt x="3507896" y="533884"/>
                      <a:pt x="3506657" y="528564"/>
                    </a:cubicBezTo>
                    <a:cubicBezTo>
                      <a:pt x="3486369" y="436694"/>
                      <a:pt x="3424933" y="401257"/>
                      <a:pt x="3353781" y="360120"/>
                    </a:cubicBezTo>
                    <a:cubicBezTo>
                      <a:pt x="3338541" y="351379"/>
                      <a:pt x="3322825" y="342259"/>
                      <a:pt x="3307204" y="332378"/>
                    </a:cubicBezTo>
                    <a:cubicBezTo>
                      <a:pt x="3259388" y="302357"/>
                      <a:pt x="3229385" y="257419"/>
                      <a:pt x="3200333" y="213907"/>
                    </a:cubicBezTo>
                    <a:cubicBezTo>
                      <a:pt x="3181569" y="185785"/>
                      <a:pt x="3162138" y="156714"/>
                      <a:pt x="3138040" y="131727"/>
                    </a:cubicBezTo>
                    <a:cubicBezTo>
                      <a:pt x="3069269" y="60569"/>
                      <a:pt x="2956588" y="13351"/>
                      <a:pt x="2829049" y="2330"/>
                    </a:cubicBezTo>
                    <a:cubicBezTo>
                      <a:pt x="2704747" y="-8405"/>
                      <a:pt x="2582637" y="19906"/>
                      <a:pt x="2464622" y="47268"/>
                    </a:cubicBezTo>
                    <a:cubicBezTo>
                      <a:pt x="2378612" y="67219"/>
                      <a:pt x="2247166" y="91350"/>
                      <a:pt x="2157251" y="93345"/>
                    </a:cubicBezTo>
                    <a:cubicBezTo>
                      <a:pt x="2156107" y="93345"/>
                      <a:pt x="2155441" y="93440"/>
                      <a:pt x="2154964" y="93535"/>
                    </a:cubicBezTo>
                    <a:cubicBezTo>
                      <a:pt x="2063334" y="90685"/>
                      <a:pt x="1936937" y="67409"/>
                      <a:pt x="1849879" y="47268"/>
                    </a:cubicBezTo>
                    <a:cubicBezTo>
                      <a:pt x="1731769" y="19906"/>
                      <a:pt x="1609753" y="-8405"/>
                      <a:pt x="1485452" y="2330"/>
                    </a:cubicBezTo>
                    <a:cubicBezTo>
                      <a:pt x="1357912" y="13351"/>
                      <a:pt x="1245232" y="60569"/>
                      <a:pt x="1176461" y="131727"/>
                    </a:cubicBezTo>
                    <a:cubicBezTo>
                      <a:pt x="1152363" y="156714"/>
                      <a:pt x="1132932" y="185785"/>
                      <a:pt x="1114168" y="213907"/>
                    </a:cubicBezTo>
                    <a:cubicBezTo>
                      <a:pt x="1085116" y="257324"/>
                      <a:pt x="1055113" y="302357"/>
                      <a:pt x="1007297" y="332378"/>
                    </a:cubicBezTo>
                    <a:cubicBezTo>
                      <a:pt x="991581" y="342259"/>
                      <a:pt x="975865" y="351284"/>
                      <a:pt x="960720" y="360120"/>
                    </a:cubicBezTo>
                    <a:cubicBezTo>
                      <a:pt x="889568" y="401162"/>
                      <a:pt x="828132" y="436694"/>
                      <a:pt x="807844" y="528564"/>
                    </a:cubicBezTo>
                    <a:cubicBezTo>
                      <a:pt x="806701" y="533884"/>
                      <a:pt x="806320" y="540155"/>
                      <a:pt x="805843" y="546805"/>
                    </a:cubicBezTo>
                    <a:cubicBezTo>
                      <a:pt x="805272" y="556210"/>
                      <a:pt x="804700" y="565996"/>
                      <a:pt x="801652" y="573501"/>
                    </a:cubicBezTo>
                    <a:cubicBezTo>
                      <a:pt x="798795" y="580532"/>
                      <a:pt x="790984" y="590887"/>
                      <a:pt x="781269" y="594307"/>
                    </a:cubicBezTo>
                    <a:cubicBezTo>
                      <a:pt x="768601" y="598773"/>
                      <a:pt x="751265" y="598203"/>
                      <a:pt x="734501" y="597633"/>
                    </a:cubicBezTo>
                    <a:cubicBezTo>
                      <a:pt x="725357" y="597348"/>
                      <a:pt x="716689" y="597063"/>
                      <a:pt x="709546" y="597633"/>
                    </a:cubicBezTo>
                    <a:cubicBezTo>
                      <a:pt x="651062" y="602383"/>
                      <a:pt x="594579" y="612358"/>
                      <a:pt x="541620" y="627369"/>
                    </a:cubicBezTo>
                    <a:cubicBezTo>
                      <a:pt x="244535" y="711544"/>
                      <a:pt x="199387" y="898324"/>
                      <a:pt x="193767" y="974708"/>
                    </a:cubicBezTo>
                    <a:cubicBezTo>
                      <a:pt x="191290" y="1008055"/>
                      <a:pt x="194338" y="1043302"/>
                      <a:pt x="197291" y="1077504"/>
                    </a:cubicBezTo>
                    <a:cubicBezTo>
                      <a:pt x="202530" y="1138402"/>
                      <a:pt x="207864" y="1201295"/>
                      <a:pt x="183385" y="1258014"/>
                    </a:cubicBezTo>
                    <a:cubicBezTo>
                      <a:pt x="179575" y="1266754"/>
                      <a:pt x="175765" y="1275304"/>
                      <a:pt x="172050" y="1283665"/>
                    </a:cubicBezTo>
                    <a:cubicBezTo>
                      <a:pt x="138903" y="1358339"/>
                      <a:pt x="112709" y="1417432"/>
                      <a:pt x="139379" y="1502082"/>
                    </a:cubicBezTo>
                    <a:cubicBezTo>
                      <a:pt x="144904" y="1519563"/>
                      <a:pt x="152143" y="1536949"/>
                      <a:pt x="159191" y="1553669"/>
                    </a:cubicBezTo>
                    <a:cubicBezTo>
                      <a:pt x="165192" y="1567825"/>
                      <a:pt x="171288" y="1582551"/>
                      <a:pt x="176431" y="1597277"/>
                    </a:cubicBezTo>
                    <a:cubicBezTo>
                      <a:pt x="188623" y="1632619"/>
                      <a:pt x="192910" y="1666631"/>
                      <a:pt x="197482" y="1702637"/>
                    </a:cubicBezTo>
                    <a:cubicBezTo>
                      <a:pt x="199101" y="1715178"/>
                      <a:pt x="200720" y="1740545"/>
                      <a:pt x="202720" y="1753465"/>
                    </a:cubicBezTo>
                    <a:cubicBezTo>
                      <a:pt x="161763" y="1753465"/>
                      <a:pt x="125473" y="1767811"/>
                      <a:pt x="117376" y="1770851"/>
                    </a:cubicBezTo>
                    <a:cubicBezTo>
                      <a:pt x="62131" y="1791467"/>
                      <a:pt x="16983" y="1873457"/>
                      <a:pt x="7267" y="1913644"/>
                    </a:cubicBezTo>
                    <a:cubicBezTo>
                      <a:pt x="-12735" y="1996108"/>
                      <a:pt x="8315" y="2079048"/>
                      <a:pt x="73371" y="2174908"/>
                    </a:cubicBezTo>
                    <a:cubicBezTo>
                      <a:pt x="80705" y="2185644"/>
                      <a:pt x="88801" y="2196474"/>
                      <a:pt x="96612" y="2207020"/>
                    </a:cubicBezTo>
                    <a:cubicBezTo>
                      <a:pt x="132997" y="2255568"/>
                      <a:pt x="170621" y="2305730"/>
                      <a:pt x="148142" y="2370714"/>
                    </a:cubicBezTo>
                    <a:cubicBezTo>
                      <a:pt x="143284" y="2384680"/>
                      <a:pt x="136426" y="2397600"/>
                      <a:pt x="129854" y="2410141"/>
                    </a:cubicBezTo>
                    <a:cubicBezTo>
                      <a:pt x="120424" y="2427907"/>
                      <a:pt x="111566" y="2444723"/>
                      <a:pt x="107661" y="2464484"/>
                    </a:cubicBezTo>
                    <a:cubicBezTo>
                      <a:pt x="98707" y="2510086"/>
                      <a:pt x="110518" y="2553599"/>
                      <a:pt x="142618" y="2593881"/>
                    </a:cubicBezTo>
                    <a:cubicBezTo>
                      <a:pt x="147190" y="2599581"/>
                      <a:pt x="151762" y="2604996"/>
                      <a:pt x="156334" y="2610317"/>
                    </a:cubicBezTo>
                    <a:cubicBezTo>
                      <a:pt x="171669" y="2628273"/>
                      <a:pt x="186242" y="2645279"/>
                      <a:pt x="194148" y="2670170"/>
                    </a:cubicBezTo>
                    <a:cubicBezTo>
                      <a:pt x="203101" y="2698196"/>
                      <a:pt x="205102" y="2728313"/>
                      <a:pt x="206911" y="2757385"/>
                    </a:cubicBezTo>
                    <a:cubicBezTo>
                      <a:pt x="208054" y="2776006"/>
                      <a:pt x="209293" y="2795292"/>
                      <a:pt x="212436" y="2813533"/>
                    </a:cubicBezTo>
                    <a:cubicBezTo>
                      <a:pt x="230248" y="2919083"/>
                      <a:pt x="311305" y="2952810"/>
                      <a:pt x="396364" y="2973521"/>
                    </a:cubicBezTo>
                    <a:cubicBezTo>
                      <a:pt x="403126" y="2975136"/>
                      <a:pt x="409984" y="2976752"/>
                      <a:pt x="416842" y="2978367"/>
                    </a:cubicBezTo>
                    <a:cubicBezTo>
                      <a:pt x="453228" y="2986917"/>
                      <a:pt x="490947" y="2995753"/>
                      <a:pt x="524856" y="3013234"/>
                    </a:cubicBezTo>
                    <a:cubicBezTo>
                      <a:pt x="559908" y="3031284"/>
                      <a:pt x="581625" y="3058171"/>
                      <a:pt x="604580" y="3086578"/>
                    </a:cubicBezTo>
                    <a:cubicBezTo>
                      <a:pt x="610200" y="3093513"/>
                      <a:pt x="615820" y="3100543"/>
                      <a:pt x="621820" y="3107574"/>
                    </a:cubicBezTo>
                    <a:cubicBezTo>
                      <a:pt x="682304" y="3178732"/>
                      <a:pt x="761266" y="3241816"/>
                      <a:pt x="856326" y="3295114"/>
                    </a:cubicBezTo>
                    <a:cubicBezTo>
                      <a:pt x="1049493" y="3403420"/>
                      <a:pt x="1245041" y="3412160"/>
                      <a:pt x="1421635" y="3320480"/>
                    </a:cubicBezTo>
                    <a:cubicBezTo>
                      <a:pt x="1594990" y="3230510"/>
                      <a:pt x="1737579" y="3063871"/>
                      <a:pt x="1802825" y="2874906"/>
                    </a:cubicBezTo>
                    <a:cubicBezTo>
                      <a:pt x="1836163" y="2778476"/>
                      <a:pt x="1847402" y="2678721"/>
                      <a:pt x="1835496" y="2586470"/>
                    </a:cubicBezTo>
                    <a:lnTo>
                      <a:pt x="1834639" y="2579820"/>
                    </a:lnTo>
                    <a:lnTo>
                      <a:pt x="1840354" y="2583240"/>
                    </a:lnTo>
                    <a:cubicBezTo>
                      <a:pt x="1922364" y="2631788"/>
                      <a:pt x="2025996" y="2655634"/>
                      <a:pt x="2157251" y="2656014"/>
                    </a:cubicBezTo>
                    <a:cubicBezTo>
                      <a:pt x="2288505" y="2655634"/>
                      <a:pt x="2392137" y="2631788"/>
                      <a:pt x="2474147" y="2583240"/>
                    </a:cubicBezTo>
                    <a:lnTo>
                      <a:pt x="2479862" y="2579820"/>
                    </a:lnTo>
                    <a:lnTo>
                      <a:pt x="2479005" y="2586470"/>
                    </a:lnTo>
                    <a:cubicBezTo>
                      <a:pt x="2467004" y="2678625"/>
                      <a:pt x="2478338" y="2778381"/>
                      <a:pt x="2511676" y="2874906"/>
                    </a:cubicBezTo>
                    <a:cubicBezTo>
                      <a:pt x="2576922" y="3063871"/>
                      <a:pt x="2719511" y="3230415"/>
                      <a:pt x="2892866" y="3320480"/>
                    </a:cubicBezTo>
                    <a:cubicBezTo>
                      <a:pt x="3069460" y="3412160"/>
                      <a:pt x="3264913" y="3403325"/>
                      <a:pt x="3458175" y="3295114"/>
                    </a:cubicBezTo>
                    <a:cubicBezTo>
                      <a:pt x="3553330" y="3241816"/>
                      <a:pt x="3632197" y="3178732"/>
                      <a:pt x="3692680" y="3107574"/>
                    </a:cubicBezTo>
                    <a:cubicBezTo>
                      <a:pt x="3698681" y="3100543"/>
                      <a:pt x="3704301" y="3093513"/>
                      <a:pt x="3709921" y="3086578"/>
                    </a:cubicBezTo>
                    <a:cubicBezTo>
                      <a:pt x="3732876" y="3058171"/>
                      <a:pt x="3754593" y="3031284"/>
                      <a:pt x="3789645" y="3013234"/>
                    </a:cubicBezTo>
                    <a:cubicBezTo>
                      <a:pt x="3823554" y="2995753"/>
                      <a:pt x="3861273" y="2986917"/>
                      <a:pt x="3897658" y="2978367"/>
                    </a:cubicBezTo>
                    <a:cubicBezTo>
                      <a:pt x="3904516" y="2976752"/>
                      <a:pt x="3911374" y="2975136"/>
                      <a:pt x="3918137" y="2973521"/>
                    </a:cubicBezTo>
                    <a:cubicBezTo>
                      <a:pt x="4003100" y="2952810"/>
                      <a:pt x="4084158" y="2919083"/>
                      <a:pt x="4102065" y="2813533"/>
                    </a:cubicBezTo>
                    <a:cubicBezTo>
                      <a:pt x="4105113" y="2795292"/>
                      <a:pt x="4106351" y="2776006"/>
                      <a:pt x="4107590" y="2757385"/>
                    </a:cubicBezTo>
                    <a:cubicBezTo>
                      <a:pt x="4109494" y="2728313"/>
                      <a:pt x="4111399" y="2698196"/>
                      <a:pt x="4120353" y="2670170"/>
                    </a:cubicBezTo>
                    <a:cubicBezTo>
                      <a:pt x="4128354" y="2645279"/>
                      <a:pt x="4142832" y="2628273"/>
                      <a:pt x="4158167" y="2610317"/>
                    </a:cubicBezTo>
                    <a:cubicBezTo>
                      <a:pt x="4162644" y="2605092"/>
                      <a:pt x="4167311" y="2599676"/>
                      <a:pt x="4171883" y="2593881"/>
                    </a:cubicBezTo>
                    <a:cubicBezTo>
                      <a:pt x="4203983" y="2553599"/>
                      <a:pt x="4215794" y="2510086"/>
                      <a:pt x="4206840" y="2464484"/>
                    </a:cubicBezTo>
                    <a:cubicBezTo>
                      <a:pt x="4202935" y="2444723"/>
                      <a:pt x="4194076" y="2427907"/>
                      <a:pt x="4184647" y="2410141"/>
                    </a:cubicBezTo>
                    <a:cubicBezTo>
                      <a:pt x="4177979" y="2397600"/>
                      <a:pt x="4171121" y="2384680"/>
                      <a:pt x="4166359" y="2370714"/>
                    </a:cubicBezTo>
                    <a:cubicBezTo>
                      <a:pt x="4143880" y="2305730"/>
                      <a:pt x="4181503" y="2255568"/>
                      <a:pt x="4217889" y="2207020"/>
                    </a:cubicBezTo>
                    <a:cubicBezTo>
                      <a:pt x="4225795" y="2196569"/>
                      <a:pt x="4233891" y="2185644"/>
                      <a:pt x="4241130" y="2174908"/>
                    </a:cubicBezTo>
                    <a:cubicBezTo>
                      <a:pt x="4306186" y="2079048"/>
                      <a:pt x="4327236" y="1996108"/>
                      <a:pt x="4307233" y="1913644"/>
                    </a:cubicBezTo>
                    <a:close/>
                    <a:moveTo>
                      <a:pt x="4092349" y="2003044"/>
                    </a:moveTo>
                    <a:cubicBezTo>
                      <a:pt x="4046725" y="2056057"/>
                      <a:pt x="3987384" y="2096054"/>
                      <a:pt x="3924614" y="2138331"/>
                    </a:cubicBezTo>
                    <a:cubicBezTo>
                      <a:pt x="3872608" y="2173388"/>
                      <a:pt x="3818791" y="2209680"/>
                      <a:pt x="3767166" y="2256708"/>
                    </a:cubicBezTo>
                    <a:cubicBezTo>
                      <a:pt x="3760594" y="2262693"/>
                      <a:pt x="3753926" y="2268678"/>
                      <a:pt x="3747354" y="2274664"/>
                    </a:cubicBezTo>
                    <a:cubicBezTo>
                      <a:pt x="3693347" y="2323211"/>
                      <a:pt x="3637531" y="2373469"/>
                      <a:pt x="3608098" y="2441683"/>
                    </a:cubicBezTo>
                    <a:cubicBezTo>
                      <a:pt x="3596192" y="2469234"/>
                      <a:pt x="3599621" y="2499256"/>
                      <a:pt x="3616766" y="2518162"/>
                    </a:cubicBezTo>
                    <a:cubicBezTo>
                      <a:pt x="3630673" y="2533458"/>
                      <a:pt x="3650961" y="2538398"/>
                      <a:pt x="3672202" y="2531748"/>
                    </a:cubicBezTo>
                    <a:lnTo>
                      <a:pt x="3690204" y="2526047"/>
                    </a:lnTo>
                    <a:cubicBezTo>
                      <a:pt x="3769262" y="2500871"/>
                      <a:pt x="3807743" y="2489850"/>
                      <a:pt x="3817553" y="2514837"/>
                    </a:cubicBezTo>
                    <a:cubicBezTo>
                      <a:pt x="3824126" y="2531937"/>
                      <a:pt x="3805647" y="2550939"/>
                      <a:pt x="3784311" y="2572885"/>
                    </a:cubicBezTo>
                    <a:cubicBezTo>
                      <a:pt x="3755069" y="2603001"/>
                      <a:pt x="3718684" y="2640528"/>
                      <a:pt x="3729542" y="2692876"/>
                    </a:cubicBezTo>
                    <a:cubicBezTo>
                      <a:pt x="3739163" y="2739619"/>
                      <a:pt x="3802694" y="2736864"/>
                      <a:pt x="3849081" y="2734868"/>
                    </a:cubicBezTo>
                    <a:cubicBezTo>
                      <a:pt x="3864321" y="2734204"/>
                      <a:pt x="3878704" y="2733538"/>
                      <a:pt x="3888896" y="2734678"/>
                    </a:cubicBezTo>
                    <a:cubicBezTo>
                      <a:pt x="3909279" y="2736864"/>
                      <a:pt x="3925471" y="2743514"/>
                      <a:pt x="3932234" y="2752635"/>
                    </a:cubicBezTo>
                    <a:cubicBezTo>
                      <a:pt x="3935758" y="2757385"/>
                      <a:pt x="3936902" y="2762800"/>
                      <a:pt x="3935758" y="2769165"/>
                    </a:cubicBezTo>
                    <a:cubicBezTo>
                      <a:pt x="3931853" y="2790256"/>
                      <a:pt x="3900040" y="2803082"/>
                      <a:pt x="3879466" y="2806502"/>
                    </a:cubicBezTo>
                    <a:cubicBezTo>
                      <a:pt x="3854891" y="2810587"/>
                      <a:pt x="3830412" y="2807357"/>
                      <a:pt x="3806790" y="2804222"/>
                    </a:cubicBezTo>
                    <a:cubicBezTo>
                      <a:pt x="3791169" y="2802132"/>
                      <a:pt x="3775453" y="2800042"/>
                      <a:pt x="3759546" y="2800042"/>
                    </a:cubicBezTo>
                    <a:cubicBezTo>
                      <a:pt x="3735257" y="2800042"/>
                      <a:pt x="3710588" y="2804982"/>
                      <a:pt x="3686108" y="2822368"/>
                    </a:cubicBezTo>
                    <a:cubicBezTo>
                      <a:pt x="3654485" y="2844789"/>
                      <a:pt x="3631530" y="2876236"/>
                      <a:pt x="3609241" y="2906638"/>
                    </a:cubicBezTo>
                    <a:cubicBezTo>
                      <a:pt x="3597240" y="2922979"/>
                      <a:pt x="3584857" y="2939985"/>
                      <a:pt x="3571427" y="2954900"/>
                    </a:cubicBezTo>
                    <a:cubicBezTo>
                      <a:pt x="3540185" y="2989767"/>
                      <a:pt x="3502371" y="3019219"/>
                      <a:pt x="3465795" y="3047720"/>
                    </a:cubicBezTo>
                    <a:cubicBezTo>
                      <a:pt x="3452936" y="3057696"/>
                      <a:pt x="3439696" y="3068051"/>
                      <a:pt x="3426838" y="3078502"/>
                    </a:cubicBezTo>
                    <a:lnTo>
                      <a:pt x="3415979" y="3087243"/>
                    </a:lnTo>
                    <a:cubicBezTo>
                      <a:pt x="3367783" y="3126290"/>
                      <a:pt x="3326158" y="3159922"/>
                      <a:pt x="3299203" y="3215024"/>
                    </a:cubicBezTo>
                    <a:cubicBezTo>
                      <a:pt x="3276438" y="3261577"/>
                      <a:pt x="3256340" y="3253596"/>
                      <a:pt x="3249673" y="3250936"/>
                    </a:cubicBezTo>
                    <a:cubicBezTo>
                      <a:pt x="3228146" y="3242386"/>
                      <a:pt x="3221003" y="3221675"/>
                      <a:pt x="3230051" y="3194123"/>
                    </a:cubicBezTo>
                    <a:lnTo>
                      <a:pt x="3233480" y="3183863"/>
                    </a:lnTo>
                    <a:lnTo>
                      <a:pt x="3222717" y="3185003"/>
                    </a:lnTo>
                    <a:cubicBezTo>
                      <a:pt x="3153946" y="3192128"/>
                      <a:pt x="3106321" y="3189278"/>
                      <a:pt x="3077175" y="3176262"/>
                    </a:cubicBezTo>
                    <a:cubicBezTo>
                      <a:pt x="3069460" y="3172842"/>
                      <a:pt x="3060316" y="3167237"/>
                      <a:pt x="3060221" y="3160207"/>
                    </a:cubicBezTo>
                    <a:cubicBezTo>
                      <a:pt x="3060125" y="3151371"/>
                      <a:pt x="3073651" y="3138640"/>
                      <a:pt x="3093082" y="3129425"/>
                    </a:cubicBezTo>
                    <a:cubicBezTo>
                      <a:pt x="3131753" y="3110994"/>
                      <a:pt x="3175854" y="3098168"/>
                      <a:pt x="3218431" y="3085817"/>
                    </a:cubicBezTo>
                    <a:cubicBezTo>
                      <a:pt x="3277200" y="3068717"/>
                      <a:pt x="3337970" y="3051141"/>
                      <a:pt x="3384071" y="3018364"/>
                    </a:cubicBezTo>
                    <a:cubicBezTo>
                      <a:pt x="3429981" y="2985777"/>
                      <a:pt x="3486464" y="2935044"/>
                      <a:pt x="3494656" y="2878991"/>
                    </a:cubicBezTo>
                    <a:cubicBezTo>
                      <a:pt x="3498466" y="2852675"/>
                      <a:pt x="3491322" y="2827689"/>
                      <a:pt x="3473320" y="2804792"/>
                    </a:cubicBezTo>
                    <a:cubicBezTo>
                      <a:pt x="3416837" y="2732778"/>
                      <a:pt x="3347876" y="2783226"/>
                      <a:pt x="3292440" y="2823698"/>
                    </a:cubicBezTo>
                    <a:cubicBezTo>
                      <a:pt x="3278057" y="2834244"/>
                      <a:pt x="3264341" y="2844219"/>
                      <a:pt x="3251768" y="2851630"/>
                    </a:cubicBezTo>
                    <a:cubicBezTo>
                      <a:pt x="3167567" y="2901033"/>
                      <a:pt x="3080699" y="2928394"/>
                      <a:pt x="2993355" y="2933144"/>
                    </a:cubicBezTo>
                    <a:cubicBezTo>
                      <a:pt x="2952969" y="2935329"/>
                      <a:pt x="2822857" y="2930199"/>
                      <a:pt x="2784091" y="2894952"/>
                    </a:cubicBezTo>
                    <a:cubicBezTo>
                      <a:pt x="2777709" y="2889252"/>
                      <a:pt x="2774566" y="2883172"/>
                      <a:pt x="2774280" y="2876616"/>
                    </a:cubicBezTo>
                    <a:cubicBezTo>
                      <a:pt x="2773994" y="2869681"/>
                      <a:pt x="2776566" y="2867496"/>
                      <a:pt x="2777328" y="2866736"/>
                    </a:cubicBezTo>
                    <a:cubicBezTo>
                      <a:pt x="2780947" y="2863600"/>
                      <a:pt x="2788568" y="2862840"/>
                      <a:pt x="2798188" y="2864740"/>
                    </a:cubicBezTo>
                    <a:cubicBezTo>
                      <a:pt x="2806379" y="2866261"/>
                      <a:pt x="2814380" y="2868826"/>
                      <a:pt x="2822762" y="2871581"/>
                    </a:cubicBezTo>
                    <a:cubicBezTo>
                      <a:pt x="2833240" y="2875001"/>
                      <a:pt x="2844098" y="2878516"/>
                      <a:pt x="2855909" y="2880036"/>
                    </a:cubicBezTo>
                    <a:cubicBezTo>
                      <a:pt x="2894295" y="2884882"/>
                      <a:pt x="2935253" y="2880511"/>
                      <a:pt x="2977734" y="2867116"/>
                    </a:cubicBezTo>
                    <a:cubicBezTo>
                      <a:pt x="3063459" y="2840039"/>
                      <a:pt x="3141945" y="2782466"/>
                      <a:pt x="3182617" y="2716723"/>
                    </a:cubicBezTo>
                    <a:cubicBezTo>
                      <a:pt x="3215288" y="2663805"/>
                      <a:pt x="3221098" y="2619247"/>
                      <a:pt x="3199857" y="2584190"/>
                    </a:cubicBezTo>
                    <a:cubicBezTo>
                      <a:pt x="3180236" y="2551794"/>
                      <a:pt x="3128705" y="2554644"/>
                      <a:pt x="3100035" y="2566709"/>
                    </a:cubicBezTo>
                    <a:cubicBezTo>
                      <a:pt x="3060792" y="2583335"/>
                      <a:pt x="2951921" y="2614972"/>
                      <a:pt x="2898867" y="2614972"/>
                    </a:cubicBezTo>
                    <a:cubicBezTo>
                      <a:pt x="2845813" y="2614972"/>
                      <a:pt x="2771232" y="2595496"/>
                      <a:pt x="2752182" y="2536118"/>
                    </a:cubicBezTo>
                    <a:cubicBezTo>
                      <a:pt x="2732275" y="2474079"/>
                      <a:pt x="2699890" y="2416696"/>
                      <a:pt x="2634453" y="2416696"/>
                    </a:cubicBezTo>
                    <a:cubicBezTo>
                      <a:pt x="2496055" y="2416696"/>
                      <a:pt x="2359943" y="2522057"/>
                      <a:pt x="2157060" y="2522057"/>
                    </a:cubicBezTo>
                    <a:cubicBezTo>
                      <a:pt x="1969227" y="2522057"/>
                      <a:pt x="1815589" y="2416696"/>
                      <a:pt x="1679667" y="2416696"/>
                    </a:cubicBezTo>
                    <a:cubicBezTo>
                      <a:pt x="1614230" y="2416696"/>
                      <a:pt x="1581845" y="2474079"/>
                      <a:pt x="1561938" y="2536118"/>
                    </a:cubicBezTo>
                    <a:cubicBezTo>
                      <a:pt x="1542888" y="2595496"/>
                      <a:pt x="1466021" y="2614972"/>
                      <a:pt x="1415253" y="2614972"/>
                    </a:cubicBezTo>
                    <a:cubicBezTo>
                      <a:pt x="1364485" y="2614972"/>
                      <a:pt x="1253328" y="2583240"/>
                      <a:pt x="1214085" y="2566709"/>
                    </a:cubicBezTo>
                    <a:cubicBezTo>
                      <a:pt x="1185415" y="2554644"/>
                      <a:pt x="1133884" y="2551794"/>
                      <a:pt x="1114263" y="2584190"/>
                    </a:cubicBezTo>
                    <a:cubicBezTo>
                      <a:pt x="1093022" y="2619247"/>
                      <a:pt x="1098832" y="2663899"/>
                      <a:pt x="1131503" y="2716723"/>
                    </a:cubicBezTo>
                    <a:cubicBezTo>
                      <a:pt x="1172080" y="2782466"/>
                      <a:pt x="1250661" y="2840039"/>
                      <a:pt x="1336386" y="2867116"/>
                    </a:cubicBezTo>
                    <a:cubicBezTo>
                      <a:pt x="1378867" y="2880511"/>
                      <a:pt x="1419825" y="2884882"/>
                      <a:pt x="1458211" y="2880036"/>
                    </a:cubicBezTo>
                    <a:cubicBezTo>
                      <a:pt x="1469926" y="2878516"/>
                      <a:pt x="1480785" y="2875001"/>
                      <a:pt x="1491358" y="2871581"/>
                    </a:cubicBezTo>
                    <a:cubicBezTo>
                      <a:pt x="1499740" y="2868826"/>
                      <a:pt x="1507645" y="2866261"/>
                      <a:pt x="1515932" y="2864740"/>
                    </a:cubicBezTo>
                    <a:cubicBezTo>
                      <a:pt x="1525552" y="2862935"/>
                      <a:pt x="1533172" y="2863696"/>
                      <a:pt x="1536792" y="2866736"/>
                    </a:cubicBezTo>
                    <a:cubicBezTo>
                      <a:pt x="1537649" y="2867496"/>
                      <a:pt x="1540126" y="2869681"/>
                      <a:pt x="1539840" y="2876616"/>
                    </a:cubicBezTo>
                    <a:cubicBezTo>
                      <a:pt x="1539554" y="2883267"/>
                      <a:pt x="1536316" y="2889252"/>
                      <a:pt x="1530029" y="2894952"/>
                    </a:cubicBezTo>
                    <a:cubicBezTo>
                      <a:pt x="1491262" y="2930104"/>
                      <a:pt x="1361246" y="2935329"/>
                      <a:pt x="1320765" y="2933144"/>
                    </a:cubicBezTo>
                    <a:cubicBezTo>
                      <a:pt x="1233516" y="2928394"/>
                      <a:pt x="1146553" y="2901033"/>
                      <a:pt x="1062352" y="2851630"/>
                    </a:cubicBezTo>
                    <a:cubicBezTo>
                      <a:pt x="1049683" y="2844219"/>
                      <a:pt x="1036063" y="2834244"/>
                      <a:pt x="1021680" y="2823698"/>
                    </a:cubicBezTo>
                    <a:cubicBezTo>
                      <a:pt x="966244" y="2783131"/>
                      <a:pt x="897283" y="2732778"/>
                      <a:pt x="840800" y="2804792"/>
                    </a:cubicBezTo>
                    <a:cubicBezTo>
                      <a:pt x="822798" y="2827689"/>
                      <a:pt x="815654" y="2852675"/>
                      <a:pt x="819464" y="2878991"/>
                    </a:cubicBezTo>
                    <a:cubicBezTo>
                      <a:pt x="827656" y="2935044"/>
                      <a:pt x="884139" y="2985777"/>
                      <a:pt x="930049" y="3018364"/>
                    </a:cubicBezTo>
                    <a:cubicBezTo>
                      <a:pt x="976055" y="3051045"/>
                      <a:pt x="1036920" y="3068717"/>
                      <a:pt x="1095689" y="3085817"/>
                    </a:cubicBezTo>
                    <a:cubicBezTo>
                      <a:pt x="1138266" y="3098168"/>
                      <a:pt x="1182367" y="3110994"/>
                      <a:pt x="1221038" y="3129425"/>
                    </a:cubicBezTo>
                    <a:cubicBezTo>
                      <a:pt x="1240469" y="3138735"/>
                      <a:pt x="1253995" y="3151371"/>
                      <a:pt x="1253899" y="3160207"/>
                    </a:cubicBezTo>
                    <a:cubicBezTo>
                      <a:pt x="1253899" y="3167237"/>
                      <a:pt x="1244660" y="3172842"/>
                      <a:pt x="1236945" y="3176262"/>
                    </a:cubicBezTo>
                    <a:cubicBezTo>
                      <a:pt x="1207798" y="3189278"/>
                      <a:pt x="1160269" y="3192128"/>
                      <a:pt x="1091403" y="3185003"/>
                    </a:cubicBezTo>
                    <a:lnTo>
                      <a:pt x="1080640" y="3183863"/>
                    </a:lnTo>
                    <a:lnTo>
                      <a:pt x="1084069" y="3194123"/>
                    </a:lnTo>
                    <a:cubicBezTo>
                      <a:pt x="1093213" y="3221675"/>
                      <a:pt x="1086069" y="3242386"/>
                      <a:pt x="1064447" y="3250936"/>
                    </a:cubicBezTo>
                    <a:cubicBezTo>
                      <a:pt x="1057875" y="3253502"/>
                      <a:pt x="1037682" y="3261482"/>
                      <a:pt x="1014917" y="3215024"/>
                    </a:cubicBezTo>
                    <a:cubicBezTo>
                      <a:pt x="987961" y="3159922"/>
                      <a:pt x="946337" y="3126195"/>
                      <a:pt x="898141" y="3087243"/>
                    </a:cubicBezTo>
                    <a:lnTo>
                      <a:pt x="887282" y="3078502"/>
                    </a:lnTo>
                    <a:cubicBezTo>
                      <a:pt x="874423" y="3068051"/>
                      <a:pt x="861184" y="3057696"/>
                      <a:pt x="848325" y="3047720"/>
                    </a:cubicBezTo>
                    <a:cubicBezTo>
                      <a:pt x="811749" y="3019219"/>
                      <a:pt x="773935" y="2989862"/>
                      <a:pt x="742693" y="2954900"/>
                    </a:cubicBezTo>
                    <a:cubicBezTo>
                      <a:pt x="729262" y="2939890"/>
                      <a:pt x="716880" y="2922979"/>
                      <a:pt x="704878" y="2906638"/>
                    </a:cubicBezTo>
                    <a:cubicBezTo>
                      <a:pt x="682590" y="2876236"/>
                      <a:pt x="659539" y="2844789"/>
                      <a:pt x="628012" y="2822368"/>
                    </a:cubicBezTo>
                    <a:cubicBezTo>
                      <a:pt x="603437" y="2804887"/>
                      <a:pt x="578863" y="2800042"/>
                      <a:pt x="554574" y="2800042"/>
                    </a:cubicBezTo>
                    <a:cubicBezTo>
                      <a:pt x="538667" y="2800042"/>
                      <a:pt x="522856" y="2802132"/>
                      <a:pt x="507330" y="2804222"/>
                    </a:cubicBezTo>
                    <a:cubicBezTo>
                      <a:pt x="483708" y="2807357"/>
                      <a:pt x="459229" y="2810587"/>
                      <a:pt x="434654" y="2806502"/>
                    </a:cubicBezTo>
                    <a:cubicBezTo>
                      <a:pt x="414175" y="2803082"/>
                      <a:pt x="382267" y="2790256"/>
                      <a:pt x="378361" y="2769165"/>
                    </a:cubicBezTo>
                    <a:cubicBezTo>
                      <a:pt x="377218" y="2762705"/>
                      <a:pt x="378361" y="2757290"/>
                      <a:pt x="381886" y="2752635"/>
                    </a:cubicBezTo>
                    <a:cubicBezTo>
                      <a:pt x="388744" y="2743514"/>
                      <a:pt x="404936" y="2736864"/>
                      <a:pt x="425224" y="2734678"/>
                    </a:cubicBezTo>
                    <a:cubicBezTo>
                      <a:pt x="435511" y="2733634"/>
                      <a:pt x="449894" y="2734204"/>
                      <a:pt x="465039" y="2734868"/>
                    </a:cubicBezTo>
                    <a:cubicBezTo>
                      <a:pt x="511426" y="2736864"/>
                      <a:pt x="574957" y="2739619"/>
                      <a:pt x="584578" y="2692876"/>
                    </a:cubicBezTo>
                    <a:cubicBezTo>
                      <a:pt x="595436" y="2640528"/>
                      <a:pt x="559051" y="2603001"/>
                      <a:pt x="529809" y="2572885"/>
                    </a:cubicBezTo>
                    <a:cubicBezTo>
                      <a:pt x="508473" y="2550939"/>
                      <a:pt x="490090" y="2531937"/>
                      <a:pt x="496567" y="2514837"/>
                    </a:cubicBezTo>
                    <a:cubicBezTo>
                      <a:pt x="506473" y="2489850"/>
                      <a:pt x="544858" y="2500871"/>
                      <a:pt x="623916" y="2526047"/>
                    </a:cubicBezTo>
                    <a:lnTo>
                      <a:pt x="641918" y="2531748"/>
                    </a:lnTo>
                    <a:cubicBezTo>
                      <a:pt x="663254" y="2538493"/>
                      <a:pt x="683447" y="2533553"/>
                      <a:pt x="697354" y="2518162"/>
                    </a:cubicBezTo>
                    <a:cubicBezTo>
                      <a:pt x="714499" y="2499256"/>
                      <a:pt x="717928" y="2469234"/>
                      <a:pt x="706021" y="2441683"/>
                    </a:cubicBezTo>
                    <a:cubicBezTo>
                      <a:pt x="676589" y="2373469"/>
                      <a:pt x="620773" y="2323211"/>
                      <a:pt x="566766" y="2274664"/>
                    </a:cubicBezTo>
                    <a:cubicBezTo>
                      <a:pt x="560098" y="2268678"/>
                      <a:pt x="553526" y="2262693"/>
                      <a:pt x="546954" y="2256708"/>
                    </a:cubicBezTo>
                    <a:cubicBezTo>
                      <a:pt x="495328" y="2209680"/>
                      <a:pt x="441512" y="2173483"/>
                      <a:pt x="389506" y="2138331"/>
                    </a:cubicBezTo>
                    <a:cubicBezTo>
                      <a:pt x="326736" y="2095959"/>
                      <a:pt x="267395" y="2056057"/>
                      <a:pt x="221770" y="2003044"/>
                    </a:cubicBezTo>
                    <a:cubicBezTo>
                      <a:pt x="192433" y="1968937"/>
                      <a:pt x="176050" y="1932075"/>
                      <a:pt x="181194" y="1911459"/>
                    </a:cubicBezTo>
                    <a:cubicBezTo>
                      <a:pt x="182718" y="1905189"/>
                      <a:pt x="186147" y="1901103"/>
                      <a:pt x="191767" y="1898918"/>
                    </a:cubicBezTo>
                    <a:cubicBezTo>
                      <a:pt x="221770" y="1886948"/>
                      <a:pt x="280825" y="1953831"/>
                      <a:pt x="312544" y="1989743"/>
                    </a:cubicBezTo>
                    <a:cubicBezTo>
                      <a:pt x="321783" y="2000194"/>
                      <a:pt x="329689" y="2009219"/>
                      <a:pt x="335975" y="2015489"/>
                    </a:cubicBezTo>
                    <a:cubicBezTo>
                      <a:pt x="387220" y="2066887"/>
                      <a:pt x="439702" y="2102419"/>
                      <a:pt x="506282" y="2130636"/>
                    </a:cubicBezTo>
                    <a:cubicBezTo>
                      <a:pt x="517617" y="2135481"/>
                      <a:pt x="529142" y="2140136"/>
                      <a:pt x="540667" y="2144792"/>
                    </a:cubicBezTo>
                    <a:cubicBezTo>
                      <a:pt x="592579" y="2165788"/>
                      <a:pt x="646300" y="2187449"/>
                      <a:pt x="688114" y="2225166"/>
                    </a:cubicBezTo>
                    <a:cubicBezTo>
                      <a:pt x="732501" y="2265258"/>
                      <a:pt x="761266" y="2307155"/>
                      <a:pt x="794699" y="2355608"/>
                    </a:cubicBezTo>
                    <a:cubicBezTo>
                      <a:pt x="798604" y="2361213"/>
                      <a:pt x="802510" y="2366914"/>
                      <a:pt x="806510" y="2372709"/>
                    </a:cubicBezTo>
                    <a:cubicBezTo>
                      <a:pt x="845658" y="2429237"/>
                      <a:pt x="895664" y="2456123"/>
                      <a:pt x="951290" y="2450518"/>
                    </a:cubicBezTo>
                    <a:cubicBezTo>
                      <a:pt x="1010345" y="2444533"/>
                      <a:pt x="1060828" y="2404155"/>
                      <a:pt x="1076830" y="2350003"/>
                    </a:cubicBezTo>
                    <a:cubicBezTo>
                      <a:pt x="1095213" y="2287869"/>
                      <a:pt x="1075782" y="2227541"/>
                      <a:pt x="1056922" y="2169113"/>
                    </a:cubicBezTo>
                    <a:cubicBezTo>
                      <a:pt x="1037301" y="2108120"/>
                      <a:pt x="1018727" y="2050451"/>
                      <a:pt x="1038444" y="1989648"/>
                    </a:cubicBezTo>
                    <a:cubicBezTo>
                      <a:pt x="1055494" y="1937205"/>
                      <a:pt x="1089022" y="1888088"/>
                      <a:pt x="1121597" y="1840490"/>
                    </a:cubicBezTo>
                    <a:cubicBezTo>
                      <a:pt x="1132456" y="1824529"/>
                      <a:pt x="1143790" y="1808093"/>
                      <a:pt x="1153982" y="1792037"/>
                    </a:cubicBezTo>
                    <a:cubicBezTo>
                      <a:pt x="1167222" y="1771231"/>
                      <a:pt x="1181890" y="1750425"/>
                      <a:pt x="1197321" y="1728479"/>
                    </a:cubicBezTo>
                    <a:cubicBezTo>
                      <a:pt x="1229515" y="1682781"/>
                      <a:pt x="1262758" y="1635564"/>
                      <a:pt x="1283522" y="1586731"/>
                    </a:cubicBezTo>
                    <a:cubicBezTo>
                      <a:pt x="1290571" y="1570200"/>
                      <a:pt x="1290475" y="1554524"/>
                      <a:pt x="1283332" y="1543694"/>
                    </a:cubicBezTo>
                    <a:cubicBezTo>
                      <a:pt x="1279236" y="1537424"/>
                      <a:pt x="1270854" y="1530013"/>
                      <a:pt x="1254376" y="1530013"/>
                    </a:cubicBezTo>
                    <a:cubicBezTo>
                      <a:pt x="1202274" y="1530013"/>
                      <a:pt x="1170651" y="1604402"/>
                      <a:pt x="1145314" y="1664161"/>
                    </a:cubicBezTo>
                    <a:cubicBezTo>
                      <a:pt x="1130741" y="1698362"/>
                      <a:pt x="1114263" y="1737219"/>
                      <a:pt x="1102071" y="1737219"/>
                    </a:cubicBezTo>
                    <a:cubicBezTo>
                      <a:pt x="1090736" y="1737219"/>
                      <a:pt x="1078639" y="1712898"/>
                      <a:pt x="1067019" y="1689337"/>
                    </a:cubicBezTo>
                    <a:cubicBezTo>
                      <a:pt x="1046826" y="1648390"/>
                      <a:pt x="1021585" y="1597467"/>
                      <a:pt x="972055" y="1597467"/>
                    </a:cubicBezTo>
                    <a:cubicBezTo>
                      <a:pt x="914047" y="1597467"/>
                      <a:pt x="854516" y="1635184"/>
                      <a:pt x="802033" y="1668531"/>
                    </a:cubicBezTo>
                    <a:cubicBezTo>
                      <a:pt x="785365" y="1679076"/>
                      <a:pt x="769648" y="1689052"/>
                      <a:pt x="754885" y="1697222"/>
                    </a:cubicBezTo>
                    <a:cubicBezTo>
                      <a:pt x="746217" y="1701973"/>
                      <a:pt x="736692" y="1706723"/>
                      <a:pt x="726500" y="1711663"/>
                    </a:cubicBezTo>
                    <a:cubicBezTo>
                      <a:pt x="700306" y="1724394"/>
                      <a:pt x="670493" y="1738930"/>
                      <a:pt x="651443" y="1759356"/>
                    </a:cubicBezTo>
                    <a:cubicBezTo>
                      <a:pt x="636108" y="1775792"/>
                      <a:pt x="632584" y="1795267"/>
                      <a:pt x="629155" y="1814079"/>
                    </a:cubicBezTo>
                    <a:cubicBezTo>
                      <a:pt x="627726" y="1822249"/>
                      <a:pt x="626202" y="1830609"/>
                      <a:pt x="623725" y="1838590"/>
                    </a:cubicBezTo>
                    <a:cubicBezTo>
                      <a:pt x="614296" y="1869277"/>
                      <a:pt x="591626" y="1896258"/>
                      <a:pt x="564766" y="1909084"/>
                    </a:cubicBezTo>
                    <a:cubicBezTo>
                      <a:pt x="544477" y="1918774"/>
                      <a:pt x="523237" y="1919629"/>
                      <a:pt x="503139" y="1911649"/>
                    </a:cubicBezTo>
                    <a:cubicBezTo>
                      <a:pt x="478374" y="1901768"/>
                      <a:pt x="459419" y="1879727"/>
                      <a:pt x="454847" y="1855501"/>
                    </a:cubicBezTo>
                    <a:cubicBezTo>
                      <a:pt x="451037" y="1835170"/>
                      <a:pt x="459229" y="1820064"/>
                      <a:pt x="468849" y="1802583"/>
                    </a:cubicBezTo>
                    <a:cubicBezTo>
                      <a:pt x="472087" y="1796693"/>
                      <a:pt x="475421" y="1790517"/>
                      <a:pt x="478374" y="1784057"/>
                    </a:cubicBezTo>
                    <a:cubicBezTo>
                      <a:pt x="492661" y="1752610"/>
                      <a:pt x="482279" y="1723729"/>
                      <a:pt x="472278" y="1695797"/>
                    </a:cubicBezTo>
                    <a:cubicBezTo>
                      <a:pt x="463324" y="1670621"/>
                      <a:pt x="454752" y="1646869"/>
                      <a:pt x="465706" y="1623403"/>
                    </a:cubicBezTo>
                    <a:cubicBezTo>
                      <a:pt x="470944" y="1612098"/>
                      <a:pt x="480565" y="1604022"/>
                      <a:pt x="490661" y="1595377"/>
                    </a:cubicBezTo>
                    <a:cubicBezTo>
                      <a:pt x="505425" y="1582836"/>
                      <a:pt x="520665" y="1569915"/>
                      <a:pt x="523046" y="1546639"/>
                    </a:cubicBezTo>
                    <a:cubicBezTo>
                      <a:pt x="526856" y="1509872"/>
                      <a:pt x="493995" y="1483081"/>
                      <a:pt x="479707" y="1473295"/>
                    </a:cubicBezTo>
                    <a:cubicBezTo>
                      <a:pt x="458181" y="1458569"/>
                      <a:pt x="428368" y="1453534"/>
                      <a:pt x="399412" y="1448689"/>
                    </a:cubicBezTo>
                    <a:cubicBezTo>
                      <a:pt x="353311" y="1440898"/>
                      <a:pt x="325307" y="1434343"/>
                      <a:pt x="325307" y="1407362"/>
                    </a:cubicBezTo>
                    <a:cubicBezTo>
                      <a:pt x="325307" y="1385700"/>
                      <a:pt x="370646" y="1369455"/>
                      <a:pt x="418557" y="1352354"/>
                    </a:cubicBezTo>
                    <a:cubicBezTo>
                      <a:pt x="494852" y="1325087"/>
                      <a:pt x="589816" y="1291075"/>
                      <a:pt x="589816" y="1209466"/>
                    </a:cubicBezTo>
                    <a:cubicBezTo>
                      <a:pt x="589816" y="1094795"/>
                      <a:pt x="504949" y="1068858"/>
                      <a:pt x="436750" y="1047957"/>
                    </a:cubicBezTo>
                    <a:cubicBezTo>
                      <a:pt x="387410" y="1032851"/>
                      <a:pt x="357216" y="1022211"/>
                      <a:pt x="357216" y="993044"/>
                    </a:cubicBezTo>
                    <a:cubicBezTo>
                      <a:pt x="357216" y="970148"/>
                      <a:pt x="367884" y="966633"/>
                      <a:pt x="385505" y="960837"/>
                    </a:cubicBezTo>
                    <a:cubicBezTo>
                      <a:pt x="401317" y="955612"/>
                      <a:pt x="421033" y="949152"/>
                      <a:pt x="432463" y="924355"/>
                    </a:cubicBezTo>
                    <a:cubicBezTo>
                      <a:pt x="437512" y="913430"/>
                      <a:pt x="437226" y="897944"/>
                      <a:pt x="436940" y="881508"/>
                    </a:cubicBezTo>
                    <a:cubicBezTo>
                      <a:pt x="436559" y="863267"/>
                      <a:pt x="436178" y="842651"/>
                      <a:pt x="444655" y="834101"/>
                    </a:cubicBezTo>
                    <a:cubicBezTo>
                      <a:pt x="447894" y="830870"/>
                      <a:pt x="452466" y="829255"/>
                      <a:pt x="458657" y="829255"/>
                    </a:cubicBezTo>
                    <a:cubicBezTo>
                      <a:pt x="485327" y="829255"/>
                      <a:pt x="514283" y="869157"/>
                      <a:pt x="542382" y="907730"/>
                    </a:cubicBezTo>
                    <a:cubicBezTo>
                      <a:pt x="564956" y="938891"/>
                      <a:pt x="588388" y="971098"/>
                      <a:pt x="613057" y="986204"/>
                    </a:cubicBezTo>
                    <a:cubicBezTo>
                      <a:pt x="662968" y="1016795"/>
                      <a:pt x="725452" y="1021166"/>
                      <a:pt x="780031" y="1021356"/>
                    </a:cubicBezTo>
                    <a:cubicBezTo>
                      <a:pt x="879281" y="1021736"/>
                      <a:pt x="1015298" y="1022211"/>
                      <a:pt x="1093022" y="933951"/>
                    </a:cubicBezTo>
                    <a:cubicBezTo>
                      <a:pt x="1159411" y="858517"/>
                      <a:pt x="1130170" y="779188"/>
                      <a:pt x="1101880" y="702423"/>
                    </a:cubicBezTo>
                    <a:cubicBezTo>
                      <a:pt x="1091879" y="675157"/>
                      <a:pt x="1081497" y="647035"/>
                      <a:pt x="1075687" y="619674"/>
                    </a:cubicBezTo>
                    <a:cubicBezTo>
                      <a:pt x="1070448" y="594688"/>
                      <a:pt x="1075972" y="560011"/>
                      <a:pt x="1092546" y="548135"/>
                    </a:cubicBezTo>
                    <a:cubicBezTo>
                      <a:pt x="1101880" y="541390"/>
                      <a:pt x="1114168" y="542435"/>
                      <a:pt x="1129217" y="551270"/>
                    </a:cubicBezTo>
                    <a:cubicBezTo>
                      <a:pt x="1169698" y="574831"/>
                      <a:pt x="1192939" y="647035"/>
                      <a:pt x="1206846" y="690168"/>
                    </a:cubicBezTo>
                    <a:lnTo>
                      <a:pt x="1207989" y="693683"/>
                    </a:lnTo>
                    <a:cubicBezTo>
                      <a:pt x="1212085" y="706319"/>
                      <a:pt x="1215895" y="724750"/>
                      <a:pt x="1220276" y="746126"/>
                    </a:cubicBezTo>
                    <a:cubicBezTo>
                      <a:pt x="1234087" y="813389"/>
                      <a:pt x="1252947" y="905449"/>
                      <a:pt x="1305334" y="934141"/>
                    </a:cubicBezTo>
                    <a:cubicBezTo>
                      <a:pt x="1325813" y="945352"/>
                      <a:pt x="1349626" y="945827"/>
                      <a:pt x="1376200" y="935661"/>
                    </a:cubicBezTo>
                    <a:cubicBezTo>
                      <a:pt x="1424683" y="917040"/>
                      <a:pt x="1436589" y="852341"/>
                      <a:pt x="1445352" y="805124"/>
                    </a:cubicBezTo>
                    <a:cubicBezTo>
                      <a:pt x="1446685" y="797999"/>
                      <a:pt x="1447924" y="791348"/>
                      <a:pt x="1449162" y="785268"/>
                    </a:cubicBezTo>
                    <a:cubicBezTo>
                      <a:pt x="1459354" y="736530"/>
                      <a:pt x="1469164" y="678862"/>
                      <a:pt x="1463926" y="620434"/>
                    </a:cubicBezTo>
                    <a:cubicBezTo>
                      <a:pt x="1458687" y="561911"/>
                      <a:pt x="1436684" y="510228"/>
                      <a:pt x="1398584" y="467096"/>
                    </a:cubicBezTo>
                    <a:cubicBezTo>
                      <a:pt x="1391059" y="458545"/>
                      <a:pt x="1380010" y="449140"/>
                      <a:pt x="1367247" y="438119"/>
                    </a:cubicBezTo>
                    <a:cubicBezTo>
                      <a:pt x="1331623" y="407527"/>
                      <a:pt x="1282760" y="365535"/>
                      <a:pt x="1282760" y="316512"/>
                    </a:cubicBezTo>
                    <a:cubicBezTo>
                      <a:pt x="1282760" y="261505"/>
                      <a:pt x="1361818" y="257229"/>
                      <a:pt x="1386106" y="257229"/>
                    </a:cubicBezTo>
                    <a:cubicBezTo>
                      <a:pt x="1417158" y="257229"/>
                      <a:pt x="1454686" y="244594"/>
                      <a:pt x="1494501" y="231103"/>
                    </a:cubicBezTo>
                    <a:cubicBezTo>
                      <a:pt x="1533839" y="217802"/>
                      <a:pt x="1574416" y="204121"/>
                      <a:pt x="1607086" y="204121"/>
                    </a:cubicBezTo>
                    <a:cubicBezTo>
                      <a:pt x="1652140" y="204121"/>
                      <a:pt x="1684811" y="217042"/>
                      <a:pt x="1716433" y="229583"/>
                    </a:cubicBezTo>
                    <a:cubicBezTo>
                      <a:pt x="1744627" y="240793"/>
                      <a:pt x="1771297" y="251339"/>
                      <a:pt x="1803778" y="251339"/>
                    </a:cubicBezTo>
                    <a:cubicBezTo>
                      <a:pt x="1836258" y="251339"/>
                      <a:pt x="1859404" y="238608"/>
                      <a:pt x="1881787" y="226353"/>
                    </a:cubicBezTo>
                    <a:cubicBezTo>
                      <a:pt x="1901314" y="215617"/>
                      <a:pt x="1919697" y="205546"/>
                      <a:pt x="1942843" y="205546"/>
                    </a:cubicBezTo>
                    <a:cubicBezTo>
                      <a:pt x="1967131" y="205546"/>
                      <a:pt x="1981610" y="237468"/>
                      <a:pt x="1985991" y="300267"/>
                    </a:cubicBezTo>
                    <a:cubicBezTo>
                      <a:pt x="1989229" y="347104"/>
                      <a:pt x="1990182" y="395082"/>
                      <a:pt x="1991039" y="441539"/>
                    </a:cubicBezTo>
                    <a:cubicBezTo>
                      <a:pt x="1991515" y="464721"/>
                      <a:pt x="1991992" y="488757"/>
                      <a:pt x="1992658" y="512318"/>
                    </a:cubicBezTo>
                    <a:cubicBezTo>
                      <a:pt x="1993135" y="528659"/>
                      <a:pt x="1993992" y="545095"/>
                      <a:pt x="1994754" y="561531"/>
                    </a:cubicBezTo>
                    <a:cubicBezTo>
                      <a:pt x="1996849" y="606278"/>
                      <a:pt x="1999040" y="652546"/>
                      <a:pt x="1995897" y="697293"/>
                    </a:cubicBezTo>
                    <a:cubicBezTo>
                      <a:pt x="1987515" y="818045"/>
                      <a:pt x="1892170" y="875143"/>
                      <a:pt x="1799872" y="930341"/>
                    </a:cubicBezTo>
                    <a:cubicBezTo>
                      <a:pt x="1742722" y="964543"/>
                      <a:pt x="1701098" y="1059453"/>
                      <a:pt x="1717481" y="1118451"/>
                    </a:cubicBezTo>
                    <a:cubicBezTo>
                      <a:pt x="1725482" y="1147332"/>
                      <a:pt x="1746532" y="1163198"/>
                      <a:pt x="1776822" y="1163198"/>
                    </a:cubicBezTo>
                    <a:cubicBezTo>
                      <a:pt x="1834067" y="1163198"/>
                      <a:pt x="1853022" y="1120541"/>
                      <a:pt x="1869786" y="1082824"/>
                    </a:cubicBezTo>
                    <a:cubicBezTo>
                      <a:pt x="1884264" y="1050332"/>
                      <a:pt x="1896742" y="1022306"/>
                      <a:pt x="1930079" y="1022306"/>
                    </a:cubicBezTo>
                    <a:cubicBezTo>
                      <a:pt x="1935032" y="1022306"/>
                      <a:pt x="1938556" y="1023161"/>
                      <a:pt x="1939604" y="1024681"/>
                    </a:cubicBezTo>
                    <a:cubicBezTo>
                      <a:pt x="1942652" y="1029146"/>
                      <a:pt x="1936556" y="1045297"/>
                      <a:pt x="1930651" y="1060878"/>
                    </a:cubicBezTo>
                    <a:cubicBezTo>
                      <a:pt x="1921602" y="1084914"/>
                      <a:pt x="1909124" y="1117786"/>
                      <a:pt x="1909124" y="1154553"/>
                    </a:cubicBezTo>
                    <a:cubicBezTo>
                      <a:pt x="1909124" y="1184670"/>
                      <a:pt x="1923983" y="1199965"/>
                      <a:pt x="1937128" y="1213551"/>
                    </a:cubicBezTo>
                    <a:cubicBezTo>
                      <a:pt x="1948748" y="1225522"/>
                      <a:pt x="1958845" y="1235972"/>
                      <a:pt x="1958845" y="1255638"/>
                    </a:cubicBezTo>
                    <a:cubicBezTo>
                      <a:pt x="1958845" y="1275304"/>
                      <a:pt x="1938176" y="1288130"/>
                      <a:pt x="1916268" y="1301051"/>
                    </a:cubicBezTo>
                    <a:cubicBezTo>
                      <a:pt x="1891979" y="1315492"/>
                      <a:pt x="1864452" y="1331737"/>
                      <a:pt x="1864452" y="1362519"/>
                    </a:cubicBezTo>
                    <a:cubicBezTo>
                      <a:pt x="1864452" y="1422372"/>
                      <a:pt x="1981514" y="1461324"/>
                      <a:pt x="2157441" y="1462275"/>
                    </a:cubicBezTo>
                    <a:cubicBezTo>
                      <a:pt x="2333368" y="1461230"/>
                      <a:pt x="2450430" y="1422372"/>
                      <a:pt x="2450430" y="1362519"/>
                    </a:cubicBezTo>
                    <a:cubicBezTo>
                      <a:pt x="2450430" y="1331832"/>
                      <a:pt x="2422903" y="1315492"/>
                      <a:pt x="2398614" y="1301051"/>
                    </a:cubicBezTo>
                    <a:cubicBezTo>
                      <a:pt x="2376706" y="1288035"/>
                      <a:pt x="2356037" y="1275779"/>
                      <a:pt x="2356037" y="1255638"/>
                    </a:cubicBezTo>
                    <a:cubicBezTo>
                      <a:pt x="2356037" y="1235497"/>
                      <a:pt x="2366134" y="1225522"/>
                      <a:pt x="2377754" y="1213551"/>
                    </a:cubicBezTo>
                    <a:cubicBezTo>
                      <a:pt x="2390899" y="1199965"/>
                      <a:pt x="2405758" y="1184670"/>
                      <a:pt x="2405758" y="1154553"/>
                    </a:cubicBezTo>
                    <a:cubicBezTo>
                      <a:pt x="2405758" y="1117786"/>
                      <a:pt x="2393280" y="1084914"/>
                      <a:pt x="2384231" y="1060878"/>
                    </a:cubicBezTo>
                    <a:cubicBezTo>
                      <a:pt x="2378326" y="1045297"/>
                      <a:pt x="2372230" y="1029146"/>
                      <a:pt x="2375278" y="1024681"/>
                    </a:cubicBezTo>
                    <a:cubicBezTo>
                      <a:pt x="2376326" y="1023161"/>
                      <a:pt x="2379754" y="1022306"/>
                      <a:pt x="2384803" y="1022306"/>
                    </a:cubicBezTo>
                    <a:cubicBezTo>
                      <a:pt x="2418236" y="1022306"/>
                      <a:pt x="2430713" y="1050332"/>
                      <a:pt x="2445096" y="1082824"/>
                    </a:cubicBezTo>
                    <a:cubicBezTo>
                      <a:pt x="2461860" y="1120541"/>
                      <a:pt x="2480815" y="1163198"/>
                      <a:pt x="2538060" y="1163198"/>
                    </a:cubicBezTo>
                    <a:cubicBezTo>
                      <a:pt x="2568349" y="1163198"/>
                      <a:pt x="2589400" y="1147332"/>
                      <a:pt x="2597401" y="1118451"/>
                    </a:cubicBezTo>
                    <a:cubicBezTo>
                      <a:pt x="2613784" y="1059548"/>
                      <a:pt x="2572160" y="964543"/>
                      <a:pt x="2515010" y="930341"/>
                    </a:cubicBezTo>
                    <a:cubicBezTo>
                      <a:pt x="2422712" y="875143"/>
                      <a:pt x="2327367" y="818045"/>
                      <a:pt x="2318985" y="697293"/>
                    </a:cubicBezTo>
                    <a:cubicBezTo>
                      <a:pt x="2315842" y="652451"/>
                      <a:pt x="2318032" y="606278"/>
                      <a:pt x="2320128" y="561531"/>
                    </a:cubicBezTo>
                    <a:cubicBezTo>
                      <a:pt x="2320890" y="545095"/>
                      <a:pt x="2321652" y="528659"/>
                      <a:pt x="2322223" y="512318"/>
                    </a:cubicBezTo>
                    <a:cubicBezTo>
                      <a:pt x="2322986" y="488757"/>
                      <a:pt x="2323462" y="464721"/>
                      <a:pt x="2323843" y="441539"/>
                    </a:cubicBezTo>
                    <a:cubicBezTo>
                      <a:pt x="2324700" y="395082"/>
                      <a:pt x="2325653" y="347104"/>
                      <a:pt x="2328891" y="300267"/>
                    </a:cubicBezTo>
                    <a:cubicBezTo>
                      <a:pt x="2333272" y="237373"/>
                      <a:pt x="2347751" y="205546"/>
                      <a:pt x="2372039" y="205546"/>
                    </a:cubicBezTo>
                    <a:cubicBezTo>
                      <a:pt x="2396328" y="205546"/>
                      <a:pt x="2413568" y="215712"/>
                      <a:pt x="2433095" y="226353"/>
                    </a:cubicBezTo>
                    <a:cubicBezTo>
                      <a:pt x="2455478" y="238608"/>
                      <a:pt x="2478624" y="251339"/>
                      <a:pt x="2511104" y="251339"/>
                    </a:cubicBezTo>
                    <a:cubicBezTo>
                      <a:pt x="2543585" y="251339"/>
                      <a:pt x="2570159" y="240793"/>
                      <a:pt x="2598448" y="229583"/>
                    </a:cubicBezTo>
                    <a:cubicBezTo>
                      <a:pt x="2630071" y="217042"/>
                      <a:pt x="2662742" y="204121"/>
                      <a:pt x="2707796" y="204121"/>
                    </a:cubicBezTo>
                    <a:cubicBezTo>
                      <a:pt x="2740466" y="204121"/>
                      <a:pt x="2781138" y="217897"/>
                      <a:pt x="2820381" y="231103"/>
                    </a:cubicBezTo>
                    <a:cubicBezTo>
                      <a:pt x="2860100" y="244499"/>
                      <a:pt x="2897724" y="257229"/>
                      <a:pt x="2928776" y="257229"/>
                    </a:cubicBezTo>
                    <a:cubicBezTo>
                      <a:pt x="2952969" y="257229"/>
                      <a:pt x="3032122" y="261505"/>
                      <a:pt x="3032122" y="316512"/>
                    </a:cubicBezTo>
                    <a:cubicBezTo>
                      <a:pt x="3032122" y="365535"/>
                      <a:pt x="2983354" y="407432"/>
                      <a:pt x="2947635" y="438119"/>
                    </a:cubicBezTo>
                    <a:cubicBezTo>
                      <a:pt x="2934871" y="449045"/>
                      <a:pt x="2923822" y="458545"/>
                      <a:pt x="2916298" y="467096"/>
                    </a:cubicBezTo>
                    <a:cubicBezTo>
                      <a:pt x="2878198" y="510323"/>
                      <a:pt x="2856195" y="561911"/>
                      <a:pt x="2850956" y="620434"/>
                    </a:cubicBezTo>
                    <a:cubicBezTo>
                      <a:pt x="2845718" y="678862"/>
                      <a:pt x="2855433" y="736530"/>
                      <a:pt x="2865720" y="785268"/>
                    </a:cubicBezTo>
                    <a:cubicBezTo>
                      <a:pt x="2866958" y="791348"/>
                      <a:pt x="2868196" y="798094"/>
                      <a:pt x="2869530" y="805124"/>
                    </a:cubicBezTo>
                    <a:cubicBezTo>
                      <a:pt x="2878198" y="852341"/>
                      <a:pt x="2890199" y="917040"/>
                      <a:pt x="2938681" y="935661"/>
                    </a:cubicBezTo>
                    <a:cubicBezTo>
                      <a:pt x="2965256" y="945827"/>
                      <a:pt x="2989069" y="945352"/>
                      <a:pt x="3009547" y="934141"/>
                    </a:cubicBezTo>
                    <a:cubicBezTo>
                      <a:pt x="3061935" y="905544"/>
                      <a:pt x="3080795" y="813389"/>
                      <a:pt x="3094606" y="746126"/>
                    </a:cubicBezTo>
                    <a:cubicBezTo>
                      <a:pt x="3098987" y="724750"/>
                      <a:pt x="3102797" y="706319"/>
                      <a:pt x="3106893" y="693683"/>
                    </a:cubicBezTo>
                    <a:lnTo>
                      <a:pt x="3108036" y="690168"/>
                    </a:lnTo>
                    <a:cubicBezTo>
                      <a:pt x="3121943" y="647035"/>
                      <a:pt x="3145183" y="574831"/>
                      <a:pt x="3185665" y="551270"/>
                    </a:cubicBezTo>
                    <a:cubicBezTo>
                      <a:pt x="3200714" y="542530"/>
                      <a:pt x="3213002" y="541485"/>
                      <a:pt x="3222336" y="548135"/>
                    </a:cubicBezTo>
                    <a:cubicBezTo>
                      <a:pt x="3238910" y="560011"/>
                      <a:pt x="3244434" y="594783"/>
                      <a:pt x="3239195" y="619674"/>
                    </a:cubicBezTo>
                    <a:cubicBezTo>
                      <a:pt x="3233385" y="647035"/>
                      <a:pt x="3223003" y="675252"/>
                      <a:pt x="3213002" y="702423"/>
                    </a:cubicBezTo>
                    <a:cubicBezTo>
                      <a:pt x="3184712" y="779188"/>
                      <a:pt x="3155471" y="858612"/>
                      <a:pt x="3221860" y="933951"/>
                    </a:cubicBezTo>
                    <a:cubicBezTo>
                      <a:pt x="3299488" y="1022211"/>
                      <a:pt x="3435601" y="1021736"/>
                      <a:pt x="3534851" y="1021356"/>
                    </a:cubicBezTo>
                    <a:cubicBezTo>
                      <a:pt x="3589429" y="1021166"/>
                      <a:pt x="3651913" y="1016795"/>
                      <a:pt x="3701824" y="986204"/>
                    </a:cubicBezTo>
                    <a:cubicBezTo>
                      <a:pt x="3726494" y="971003"/>
                      <a:pt x="3749926" y="938891"/>
                      <a:pt x="3772500" y="907730"/>
                    </a:cubicBezTo>
                    <a:cubicBezTo>
                      <a:pt x="3800504" y="869157"/>
                      <a:pt x="3829460" y="829255"/>
                      <a:pt x="3856225" y="829255"/>
                    </a:cubicBezTo>
                    <a:cubicBezTo>
                      <a:pt x="3862511" y="829255"/>
                      <a:pt x="3867083" y="830870"/>
                      <a:pt x="3870227" y="834101"/>
                    </a:cubicBezTo>
                    <a:cubicBezTo>
                      <a:pt x="3878608" y="842651"/>
                      <a:pt x="3878228" y="863267"/>
                      <a:pt x="3877942" y="881508"/>
                    </a:cubicBezTo>
                    <a:cubicBezTo>
                      <a:pt x="3877656" y="897944"/>
                      <a:pt x="3877370" y="913430"/>
                      <a:pt x="3882419" y="924355"/>
                    </a:cubicBezTo>
                    <a:cubicBezTo>
                      <a:pt x="3893848" y="949152"/>
                      <a:pt x="3913565" y="955612"/>
                      <a:pt x="3929377" y="960837"/>
                    </a:cubicBezTo>
                    <a:cubicBezTo>
                      <a:pt x="3946998" y="966633"/>
                      <a:pt x="3957666" y="970148"/>
                      <a:pt x="3957666" y="993044"/>
                    </a:cubicBezTo>
                    <a:cubicBezTo>
                      <a:pt x="3957666" y="1022116"/>
                      <a:pt x="3927472" y="1032851"/>
                      <a:pt x="3878132" y="1047957"/>
                    </a:cubicBezTo>
                    <a:cubicBezTo>
                      <a:pt x="3809933" y="1068763"/>
                      <a:pt x="3725065" y="1094795"/>
                      <a:pt x="3725065" y="1209466"/>
                    </a:cubicBezTo>
                    <a:cubicBezTo>
                      <a:pt x="3725065" y="1291170"/>
                      <a:pt x="3820030" y="1325087"/>
                      <a:pt x="3896325" y="1352354"/>
                    </a:cubicBezTo>
                    <a:cubicBezTo>
                      <a:pt x="3944331" y="1369549"/>
                      <a:pt x="3989575" y="1385700"/>
                      <a:pt x="3989575" y="1407362"/>
                    </a:cubicBezTo>
                    <a:cubicBezTo>
                      <a:pt x="3989575" y="1434248"/>
                      <a:pt x="3961571" y="1440898"/>
                      <a:pt x="3915470" y="1448689"/>
                    </a:cubicBezTo>
                    <a:cubicBezTo>
                      <a:pt x="3886610" y="1453534"/>
                      <a:pt x="3856701" y="1458569"/>
                      <a:pt x="3835174" y="1473295"/>
                    </a:cubicBezTo>
                    <a:cubicBezTo>
                      <a:pt x="3820887" y="1483081"/>
                      <a:pt x="3788026" y="1509872"/>
                      <a:pt x="3791836" y="1546639"/>
                    </a:cubicBezTo>
                    <a:cubicBezTo>
                      <a:pt x="3794217" y="1569915"/>
                      <a:pt x="3809457" y="1582836"/>
                      <a:pt x="3824221" y="1595377"/>
                    </a:cubicBezTo>
                    <a:cubicBezTo>
                      <a:pt x="3834413" y="1604022"/>
                      <a:pt x="3843938" y="1612193"/>
                      <a:pt x="3849176" y="1623403"/>
                    </a:cubicBezTo>
                    <a:cubicBezTo>
                      <a:pt x="3860035" y="1646869"/>
                      <a:pt x="3851557" y="1670621"/>
                      <a:pt x="3842604" y="1695797"/>
                    </a:cubicBezTo>
                    <a:cubicBezTo>
                      <a:pt x="3832603" y="1723729"/>
                      <a:pt x="3822316" y="1752610"/>
                      <a:pt x="3836508" y="1784057"/>
                    </a:cubicBezTo>
                    <a:cubicBezTo>
                      <a:pt x="3839461" y="1790612"/>
                      <a:pt x="3842795" y="1796693"/>
                      <a:pt x="3846033" y="1802583"/>
                    </a:cubicBezTo>
                    <a:cubicBezTo>
                      <a:pt x="3855558" y="1820064"/>
                      <a:pt x="3863749" y="1835170"/>
                      <a:pt x="3860035" y="1855501"/>
                    </a:cubicBezTo>
                    <a:cubicBezTo>
                      <a:pt x="3855463" y="1879727"/>
                      <a:pt x="3836508" y="1901768"/>
                      <a:pt x="3811743" y="1911649"/>
                    </a:cubicBezTo>
                    <a:cubicBezTo>
                      <a:pt x="3791740" y="1919629"/>
                      <a:pt x="3770404" y="1918774"/>
                      <a:pt x="3750116" y="1909084"/>
                    </a:cubicBezTo>
                    <a:cubicBezTo>
                      <a:pt x="3723256" y="1896258"/>
                      <a:pt x="3700586" y="1869277"/>
                      <a:pt x="3691156" y="1838590"/>
                    </a:cubicBezTo>
                    <a:cubicBezTo>
                      <a:pt x="3688680" y="1830609"/>
                      <a:pt x="3687156" y="1822154"/>
                      <a:pt x="3685727" y="1814079"/>
                    </a:cubicBezTo>
                    <a:cubicBezTo>
                      <a:pt x="3682298" y="1795267"/>
                      <a:pt x="3678774" y="1775792"/>
                      <a:pt x="3663439" y="1759356"/>
                    </a:cubicBezTo>
                    <a:cubicBezTo>
                      <a:pt x="3644294" y="1738930"/>
                      <a:pt x="3614576" y="1724394"/>
                      <a:pt x="3588382" y="1711663"/>
                    </a:cubicBezTo>
                    <a:cubicBezTo>
                      <a:pt x="3578190" y="1706723"/>
                      <a:pt x="3568665" y="1702067"/>
                      <a:pt x="3559997" y="1697222"/>
                    </a:cubicBezTo>
                    <a:cubicBezTo>
                      <a:pt x="3545233" y="1689052"/>
                      <a:pt x="3529517" y="1679076"/>
                      <a:pt x="3512848" y="1668531"/>
                    </a:cubicBezTo>
                    <a:cubicBezTo>
                      <a:pt x="3460366" y="1635184"/>
                      <a:pt x="3400835" y="1597467"/>
                      <a:pt x="3342827" y="1597467"/>
                    </a:cubicBezTo>
                    <a:cubicBezTo>
                      <a:pt x="3293202" y="1597467"/>
                      <a:pt x="3268056" y="1648390"/>
                      <a:pt x="3247863" y="1689337"/>
                    </a:cubicBezTo>
                    <a:cubicBezTo>
                      <a:pt x="3236243" y="1712898"/>
                      <a:pt x="3224146" y="1737219"/>
                      <a:pt x="3212811" y="1737219"/>
                    </a:cubicBezTo>
                    <a:cubicBezTo>
                      <a:pt x="3200619" y="1737219"/>
                      <a:pt x="3184141" y="1698362"/>
                      <a:pt x="3169568" y="1664161"/>
                    </a:cubicBezTo>
                    <a:cubicBezTo>
                      <a:pt x="3144136" y="1604402"/>
                      <a:pt x="3112608" y="1530013"/>
                      <a:pt x="3060506" y="1530013"/>
                    </a:cubicBezTo>
                    <a:cubicBezTo>
                      <a:pt x="3044028" y="1530013"/>
                      <a:pt x="3035646" y="1537424"/>
                      <a:pt x="3031550" y="1543694"/>
                    </a:cubicBezTo>
                    <a:cubicBezTo>
                      <a:pt x="3024406" y="1554524"/>
                      <a:pt x="3024311" y="1570200"/>
                      <a:pt x="3031360" y="1586731"/>
                    </a:cubicBezTo>
                    <a:cubicBezTo>
                      <a:pt x="3052124" y="1635659"/>
                      <a:pt x="3085366" y="1682877"/>
                      <a:pt x="3117561" y="1728479"/>
                    </a:cubicBezTo>
                    <a:cubicBezTo>
                      <a:pt x="3133087" y="1750425"/>
                      <a:pt x="3147660" y="1771231"/>
                      <a:pt x="3160900" y="1792037"/>
                    </a:cubicBezTo>
                    <a:cubicBezTo>
                      <a:pt x="3171091" y="1808093"/>
                      <a:pt x="3182331" y="1824529"/>
                      <a:pt x="3193285" y="1840490"/>
                    </a:cubicBezTo>
                    <a:cubicBezTo>
                      <a:pt x="3225765" y="1888088"/>
                      <a:pt x="3259388" y="1937205"/>
                      <a:pt x="3276438" y="1989648"/>
                    </a:cubicBezTo>
                    <a:cubicBezTo>
                      <a:pt x="3296155" y="2050451"/>
                      <a:pt x="3277581" y="2108025"/>
                      <a:pt x="3257960" y="2169113"/>
                    </a:cubicBezTo>
                    <a:cubicBezTo>
                      <a:pt x="3239195" y="2227541"/>
                      <a:pt x="3219764" y="2287869"/>
                      <a:pt x="3238052" y="2350003"/>
                    </a:cubicBezTo>
                    <a:cubicBezTo>
                      <a:pt x="3254054" y="2404251"/>
                      <a:pt x="3304537" y="2444628"/>
                      <a:pt x="3363592" y="2450518"/>
                    </a:cubicBezTo>
                    <a:cubicBezTo>
                      <a:pt x="3419122" y="2456123"/>
                      <a:pt x="3469224" y="2429237"/>
                      <a:pt x="3508372" y="2372709"/>
                    </a:cubicBezTo>
                    <a:cubicBezTo>
                      <a:pt x="3512372" y="2366914"/>
                      <a:pt x="3516278" y="2361308"/>
                      <a:pt x="3520183" y="2355608"/>
                    </a:cubicBezTo>
                    <a:cubicBezTo>
                      <a:pt x="3553520" y="2307155"/>
                      <a:pt x="3582381" y="2265258"/>
                      <a:pt x="3626768" y="2225166"/>
                    </a:cubicBezTo>
                    <a:cubicBezTo>
                      <a:pt x="3668487" y="2187449"/>
                      <a:pt x="3722208" y="2165693"/>
                      <a:pt x="3774214" y="2144792"/>
                    </a:cubicBezTo>
                    <a:cubicBezTo>
                      <a:pt x="3785740" y="2140136"/>
                      <a:pt x="3797265" y="2135481"/>
                      <a:pt x="3808600" y="2130636"/>
                    </a:cubicBezTo>
                    <a:cubicBezTo>
                      <a:pt x="3875179" y="2102419"/>
                      <a:pt x="3927662" y="2066982"/>
                      <a:pt x="3978907" y="2015489"/>
                    </a:cubicBezTo>
                    <a:cubicBezTo>
                      <a:pt x="3985193" y="2009219"/>
                      <a:pt x="3993099" y="2000194"/>
                      <a:pt x="4002338" y="1989743"/>
                    </a:cubicBezTo>
                    <a:cubicBezTo>
                      <a:pt x="4034056" y="1953831"/>
                      <a:pt x="4093112" y="1886948"/>
                      <a:pt x="4123116" y="1898918"/>
                    </a:cubicBezTo>
                    <a:cubicBezTo>
                      <a:pt x="4128640" y="1901103"/>
                      <a:pt x="4132164" y="1905283"/>
                      <a:pt x="4133688" y="1911459"/>
                    </a:cubicBezTo>
                    <a:cubicBezTo>
                      <a:pt x="4138736" y="1932170"/>
                      <a:pt x="4122449" y="1968937"/>
                      <a:pt x="4093112" y="2003044"/>
                    </a:cubicBezTo>
                    <a:close/>
                  </a:path>
                </a:pathLst>
              </a:custGeom>
              <a:grpFill/>
              <a:ln w="6350" cap="flat">
                <a:solidFill>
                  <a:srgbClr val="A9A695"/>
                </a:solidFill>
                <a:prstDash val="solid"/>
                <a:miter/>
              </a:ln>
            </p:spPr>
            <p:txBody>
              <a:bodyPr/>
              <a:lstStyle/>
              <a:p>
                <a:endParaRPr lang="en-US"/>
              </a:p>
            </p:txBody>
          </p:sp>
          <p:sp>
            <p:nvSpPr>
              <p:cNvPr id="119" name="Freeform 118">
                <a:extLst>
                  <a:ext uri="{FF2B5EF4-FFF2-40B4-BE49-F238E27FC236}">
                    <a16:creationId xmlns:a16="http://schemas.microsoft.com/office/drawing/2014/main" id="{4365FBC4-2D0A-5D63-904E-855918997AC4}"/>
                  </a:ext>
                </a:extLst>
              </p:cNvPr>
              <p:cNvSpPr/>
              <p:nvPr/>
            </p:nvSpPr>
            <p:spPr>
              <a:xfrm>
                <a:off x="7124766" y="2312338"/>
                <a:ext cx="4314500" cy="3383336"/>
              </a:xfrm>
              <a:custGeom>
                <a:avLst/>
                <a:gdLst>
                  <a:gd name="csX0" fmla="*/ 4307233 w 4314500"/>
                  <a:gd name="csY0" fmla="*/ 1913549 h 3383336"/>
                  <a:gd name="csX1" fmla="*/ 4197125 w 4314500"/>
                  <a:gd name="csY1" fmla="*/ 1770756 h 3383336"/>
                  <a:gd name="csX2" fmla="*/ 4111781 w 4314500"/>
                  <a:gd name="csY2" fmla="*/ 1756695 h 3383336"/>
                  <a:gd name="csX3" fmla="*/ 4117019 w 4314500"/>
                  <a:gd name="csY3" fmla="*/ 1702637 h 3383336"/>
                  <a:gd name="csX4" fmla="*/ 4138069 w 4314500"/>
                  <a:gd name="csY4" fmla="*/ 1597277 h 3383336"/>
                  <a:gd name="csX5" fmla="*/ 4155309 w 4314500"/>
                  <a:gd name="csY5" fmla="*/ 1553669 h 3383336"/>
                  <a:gd name="csX6" fmla="*/ 4175122 w 4314500"/>
                  <a:gd name="csY6" fmla="*/ 1502082 h 3383336"/>
                  <a:gd name="csX7" fmla="*/ 4142451 w 4314500"/>
                  <a:gd name="csY7" fmla="*/ 1283665 h 3383336"/>
                  <a:gd name="csX8" fmla="*/ 4131116 w 4314500"/>
                  <a:gd name="csY8" fmla="*/ 1258014 h 3383336"/>
                  <a:gd name="csX9" fmla="*/ 4117209 w 4314500"/>
                  <a:gd name="csY9" fmla="*/ 1077504 h 3383336"/>
                  <a:gd name="csX10" fmla="*/ 4120734 w 4314500"/>
                  <a:gd name="csY10" fmla="*/ 974708 h 3383336"/>
                  <a:gd name="csX11" fmla="*/ 3772881 w 4314500"/>
                  <a:gd name="csY11" fmla="*/ 627369 h 3383336"/>
                  <a:gd name="csX12" fmla="*/ 3604955 w 4314500"/>
                  <a:gd name="csY12" fmla="*/ 597633 h 3383336"/>
                  <a:gd name="csX13" fmla="*/ 3580000 w 4314500"/>
                  <a:gd name="csY13" fmla="*/ 597633 h 3383336"/>
                  <a:gd name="csX14" fmla="*/ 3533232 w 4314500"/>
                  <a:gd name="csY14" fmla="*/ 594307 h 3383336"/>
                  <a:gd name="csX15" fmla="*/ 3517802 w 4314500"/>
                  <a:gd name="csY15" fmla="*/ 590127 h 3383336"/>
                  <a:gd name="csX16" fmla="*/ 3512848 w 4314500"/>
                  <a:gd name="csY16" fmla="*/ 573501 h 3383336"/>
                  <a:gd name="csX17" fmla="*/ 3508657 w 4314500"/>
                  <a:gd name="csY17" fmla="*/ 546805 h 3383336"/>
                  <a:gd name="csX18" fmla="*/ 3506657 w 4314500"/>
                  <a:gd name="csY18" fmla="*/ 528564 h 3383336"/>
                  <a:gd name="csX19" fmla="*/ 3353781 w 4314500"/>
                  <a:gd name="csY19" fmla="*/ 360120 h 3383336"/>
                  <a:gd name="csX20" fmla="*/ 3307204 w 4314500"/>
                  <a:gd name="csY20" fmla="*/ 332378 h 3383336"/>
                  <a:gd name="csX21" fmla="*/ 3200333 w 4314500"/>
                  <a:gd name="csY21" fmla="*/ 213907 h 3383336"/>
                  <a:gd name="csX22" fmla="*/ 3138040 w 4314500"/>
                  <a:gd name="csY22" fmla="*/ 131727 h 3383336"/>
                  <a:gd name="csX23" fmla="*/ 2829049 w 4314500"/>
                  <a:gd name="csY23" fmla="*/ 2330 h 3383336"/>
                  <a:gd name="csX24" fmla="*/ 2464622 w 4314500"/>
                  <a:gd name="csY24" fmla="*/ 47268 h 3383336"/>
                  <a:gd name="csX25" fmla="*/ 2157251 w 4314500"/>
                  <a:gd name="csY25" fmla="*/ 93345 h 3383336"/>
                  <a:gd name="csX26" fmla="*/ 2154964 w 4314500"/>
                  <a:gd name="csY26" fmla="*/ 93535 h 3383336"/>
                  <a:gd name="csX27" fmla="*/ 1849879 w 4314500"/>
                  <a:gd name="csY27" fmla="*/ 47268 h 3383336"/>
                  <a:gd name="csX28" fmla="*/ 1485452 w 4314500"/>
                  <a:gd name="csY28" fmla="*/ 2330 h 3383336"/>
                  <a:gd name="csX29" fmla="*/ 1176461 w 4314500"/>
                  <a:gd name="csY29" fmla="*/ 131727 h 3383336"/>
                  <a:gd name="csX30" fmla="*/ 1114168 w 4314500"/>
                  <a:gd name="csY30" fmla="*/ 213907 h 3383336"/>
                  <a:gd name="csX31" fmla="*/ 1007297 w 4314500"/>
                  <a:gd name="csY31" fmla="*/ 332378 h 3383336"/>
                  <a:gd name="csX32" fmla="*/ 960720 w 4314500"/>
                  <a:gd name="csY32" fmla="*/ 360120 h 3383336"/>
                  <a:gd name="csX33" fmla="*/ 807844 w 4314500"/>
                  <a:gd name="csY33" fmla="*/ 528564 h 3383336"/>
                  <a:gd name="csX34" fmla="*/ 805843 w 4314500"/>
                  <a:gd name="csY34" fmla="*/ 546805 h 3383336"/>
                  <a:gd name="csX35" fmla="*/ 801652 w 4314500"/>
                  <a:gd name="csY35" fmla="*/ 573501 h 3383336"/>
                  <a:gd name="csX36" fmla="*/ 781269 w 4314500"/>
                  <a:gd name="csY36" fmla="*/ 594307 h 3383336"/>
                  <a:gd name="csX37" fmla="*/ 734501 w 4314500"/>
                  <a:gd name="csY37" fmla="*/ 597633 h 3383336"/>
                  <a:gd name="csX38" fmla="*/ 709546 w 4314500"/>
                  <a:gd name="csY38" fmla="*/ 597633 h 3383336"/>
                  <a:gd name="csX39" fmla="*/ 541620 w 4314500"/>
                  <a:gd name="csY39" fmla="*/ 627369 h 3383336"/>
                  <a:gd name="csX40" fmla="*/ 193767 w 4314500"/>
                  <a:gd name="csY40" fmla="*/ 974708 h 3383336"/>
                  <a:gd name="csX41" fmla="*/ 197291 w 4314500"/>
                  <a:gd name="csY41" fmla="*/ 1077504 h 3383336"/>
                  <a:gd name="csX42" fmla="*/ 183385 w 4314500"/>
                  <a:gd name="csY42" fmla="*/ 1258014 h 3383336"/>
                  <a:gd name="csX43" fmla="*/ 172050 w 4314500"/>
                  <a:gd name="csY43" fmla="*/ 1283665 h 3383336"/>
                  <a:gd name="csX44" fmla="*/ 139379 w 4314500"/>
                  <a:gd name="csY44" fmla="*/ 1502082 h 3383336"/>
                  <a:gd name="csX45" fmla="*/ 159191 w 4314500"/>
                  <a:gd name="csY45" fmla="*/ 1553669 h 3383336"/>
                  <a:gd name="csX46" fmla="*/ 176431 w 4314500"/>
                  <a:gd name="csY46" fmla="*/ 1597277 h 3383336"/>
                  <a:gd name="csX47" fmla="*/ 197482 w 4314500"/>
                  <a:gd name="csY47" fmla="*/ 1702637 h 3383336"/>
                  <a:gd name="csX48" fmla="*/ 202720 w 4314500"/>
                  <a:gd name="csY48" fmla="*/ 1753465 h 3383336"/>
                  <a:gd name="csX49" fmla="*/ 117376 w 4314500"/>
                  <a:gd name="csY49" fmla="*/ 1770851 h 3383336"/>
                  <a:gd name="csX50" fmla="*/ 7267 w 4314500"/>
                  <a:gd name="csY50" fmla="*/ 1913644 h 3383336"/>
                  <a:gd name="csX51" fmla="*/ 73371 w 4314500"/>
                  <a:gd name="csY51" fmla="*/ 2174908 h 3383336"/>
                  <a:gd name="csX52" fmla="*/ 96612 w 4314500"/>
                  <a:gd name="csY52" fmla="*/ 2207020 h 3383336"/>
                  <a:gd name="csX53" fmla="*/ 148142 w 4314500"/>
                  <a:gd name="csY53" fmla="*/ 2370714 h 3383336"/>
                  <a:gd name="csX54" fmla="*/ 129854 w 4314500"/>
                  <a:gd name="csY54" fmla="*/ 2410141 h 3383336"/>
                  <a:gd name="csX55" fmla="*/ 107661 w 4314500"/>
                  <a:gd name="csY55" fmla="*/ 2464484 h 3383336"/>
                  <a:gd name="csX56" fmla="*/ 142618 w 4314500"/>
                  <a:gd name="csY56" fmla="*/ 2593881 h 3383336"/>
                  <a:gd name="csX57" fmla="*/ 156334 w 4314500"/>
                  <a:gd name="csY57" fmla="*/ 2610317 h 3383336"/>
                  <a:gd name="csX58" fmla="*/ 194148 w 4314500"/>
                  <a:gd name="csY58" fmla="*/ 2670170 h 3383336"/>
                  <a:gd name="csX59" fmla="*/ 206911 w 4314500"/>
                  <a:gd name="csY59" fmla="*/ 2757385 h 3383336"/>
                  <a:gd name="csX60" fmla="*/ 212436 w 4314500"/>
                  <a:gd name="csY60" fmla="*/ 2813533 h 3383336"/>
                  <a:gd name="csX61" fmla="*/ 396364 w 4314500"/>
                  <a:gd name="csY61" fmla="*/ 2973521 h 3383336"/>
                  <a:gd name="csX62" fmla="*/ 416842 w 4314500"/>
                  <a:gd name="csY62" fmla="*/ 2978367 h 3383336"/>
                  <a:gd name="csX63" fmla="*/ 524856 w 4314500"/>
                  <a:gd name="csY63" fmla="*/ 3013234 h 3383336"/>
                  <a:gd name="csX64" fmla="*/ 604580 w 4314500"/>
                  <a:gd name="csY64" fmla="*/ 3086578 h 3383336"/>
                  <a:gd name="csX65" fmla="*/ 621820 w 4314500"/>
                  <a:gd name="csY65" fmla="*/ 3107574 h 3383336"/>
                  <a:gd name="csX66" fmla="*/ 856326 w 4314500"/>
                  <a:gd name="csY66" fmla="*/ 3295114 h 3383336"/>
                  <a:gd name="csX67" fmla="*/ 1421635 w 4314500"/>
                  <a:gd name="csY67" fmla="*/ 3320480 h 3383336"/>
                  <a:gd name="csX68" fmla="*/ 1802825 w 4314500"/>
                  <a:gd name="csY68" fmla="*/ 2874906 h 3383336"/>
                  <a:gd name="csX69" fmla="*/ 1835496 w 4314500"/>
                  <a:gd name="csY69" fmla="*/ 2586470 h 3383336"/>
                  <a:gd name="csX70" fmla="*/ 1834639 w 4314500"/>
                  <a:gd name="csY70" fmla="*/ 2579820 h 3383336"/>
                  <a:gd name="csX71" fmla="*/ 1840354 w 4314500"/>
                  <a:gd name="csY71" fmla="*/ 2583240 h 3383336"/>
                  <a:gd name="csX72" fmla="*/ 2157251 w 4314500"/>
                  <a:gd name="csY72" fmla="*/ 2656014 h 3383336"/>
                  <a:gd name="csX73" fmla="*/ 2474147 w 4314500"/>
                  <a:gd name="csY73" fmla="*/ 2583240 h 3383336"/>
                  <a:gd name="csX74" fmla="*/ 2479862 w 4314500"/>
                  <a:gd name="csY74" fmla="*/ 2579820 h 3383336"/>
                  <a:gd name="csX75" fmla="*/ 2479005 w 4314500"/>
                  <a:gd name="csY75" fmla="*/ 2586470 h 3383336"/>
                  <a:gd name="csX76" fmla="*/ 2511676 w 4314500"/>
                  <a:gd name="csY76" fmla="*/ 2874906 h 3383336"/>
                  <a:gd name="csX77" fmla="*/ 2892866 w 4314500"/>
                  <a:gd name="csY77" fmla="*/ 3320480 h 3383336"/>
                  <a:gd name="csX78" fmla="*/ 3458175 w 4314500"/>
                  <a:gd name="csY78" fmla="*/ 3295114 h 3383336"/>
                  <a:gd name="csX79" fmla="*/ 3692680 w 4314500"/>
                  <a:gd name="csY79" fmla="*/ 3107574 h 3383336"/>
                  <a:gd name="csX80" fmla="*/ 3709921 w 4314500"/>
                  <a:gd name="csY80" fmla="*/ 3086578 h 3383336"/>
                  <a:gd name="csX81" fmla="*/ 3789645 w 4314500"/>
                  <a:gd name="csY81" fmla="*/ 3013234 h 3383336"/>
                  <a:gd name="csX82" fmla="*/ 3897658 w 4314500"/>
                  <a:gd name="csY82" fmla="*/ 2978367 h 3383336"/>
                  <a:gd name="csX83" fmla="*/ 3918137 w 4314500"/>
                  <a:gd name="csY83" fmla="*/ 2973521 h 3383336"/>
                  <a:gd name="csX84" fmla="*/ 4102065 w 4314500"/>
                  <a:gd name="csY84" fmla="*/ 2813533 h 3383336"/>
                  <a:gd name="csX85" fmla="*/ 4107590 w 4314500"/>
                  <a:gd name="csY85" fmla="*/ 2757385 h 3383336"/>
                  <a:gd name="csX86" fmla="*/ 4120353 w 4314500"/>
                  <a:gd name="csY86" fmla="*/ 2670170 h 3383336"/>
                  <a:gd name="csX87" fmla="*/ 4158167 w 4314500"/>
                  <a:gd name="csY87" fmla="*/ 2610317 h 3383336"/>
                  <a:gd name="csX88" fmla="*/ 4171883 w 4314500"/>
                  <a:gd name="csY88" fmla="*/ 2593881 h 3383336"/>
                  <a:gd name="csX89" fmla="*/ 4206840 w 4314500"/>
                  <a:gd name="csY89" fmla="*/ 2464484 h 3383336"/>
                  <a:gd name="csX90" fmla="*/ 4184647 w 4314500"/>
                  <a:gd name="csY90" fmla="*/ 2410141 h 3383336"/>
                  <a:gd name="csX91" fmla="*/ 4166359 w 4314500"/>
                  <a:gd name="csY91" fmla="*/ 2370714 h 3383336"/>
                  <a:gd name="csX92" fmla="*/ 4217889 w 4314500"/>
                  <a:gd name="csY92" fmla="*/ 2207020 h 3383336"/>
                  <a:gd name="csX93" fmla="*/ 4241130 w 4314500"/>
                  <a:gd name="csY93" fmla="*/ 2174908 h 3383336"/>
                  <a:gd name="csX94" fmla="*/ 4307233 w 4314500"/>
                  <a:gd name="csY94" fmla="*/ 1913644 h 3383336"/>
                  <a:gd name="csX95" fmla="*/ 4092349 w 4314500"/>
                  <a:gd name="csY95" fmla="*/ 2003044 h 3383336"/>
                  <a:gd name="csX96" fmla="*/ 3924614 w 4314500"/>
                  <a:gd name="csY96" fmla="*/ 2138331 h 3383336"/>
                  <a:gd name="csX97" fmla="*/ 3767166 w 4314500"/>
                  <a:gd name="csY97" fmla="*/ 2256708 h 3383336"/>
                  <a:gd name="csX98" fmla="*/ 3747354 w 4314500"/>
                  <a:gd name="csY98" fmla="*/ 2274664 h 3383336"/>
                  <a:gd name="csX99" fmla="*/ 3608098 w 4314500"/>
                  <a:gd name="csY99" fmla="*/ 2441683 h 3383336"/>
                  <a:gd name="csX100" fmla="*/ 3616766 w 4314500"/>
                  <a:gd name="csY100" fmla="*/ 2518162 h 3383336"/>
                  <a:gd name="csX101" fmla="*/ 3672202 w 4314500"/>
                  <a:gd name="csY101" fmla="*/ 2531748 h 3383336"/>
                  <a:gd name="csX102" fmla="*/ 3690204 w 4314500"/>
                  <a:gd name="csY102" fmla="*/ 2526047 h 3383336"/>
                  <a:gd name="csX103" fmla="*/ 3817553 w 4314500"/>
                  <a:gd name="csY103" fmla="*/ 2514837 h 3383336"/>
                  <a:gd name="csX104" fmla="*/ 3784311 w 4314500"/>
                  <a:gd name="csY104" fmla="*/ 2572885 h 3383336"/>
                  <a:gd name="csX105" fmla="*/ 3729542 w 4314500"/>
                  <a:gd name="csY105" fmla="*/ 2692876 h 3383336"/>
                  <a:gd name="csX106" fmla="*/ 3849081 w 4314500"/>
                  <a:gd name="csY106" fmla="*/ 2734868 h 3383336"/>
                  <a:gd name="csX107" fmla="*/ 3888896 w 4314500"/>
                  <a:gd name="csY107" fmla="*/ 2734678 h 3383336"/>
                  <a:gd name="csX108" fmla="*/ 3932234 w 4314500"/>
                  <a:gd name="csY108" fmla="*/ 2752635 h 3383336"/>
                  <a:gd name="csX109" fmla="*/ 3935758 w 4314500"/>
                  <a:gd name="csY109" fmla="*/ 2769165 h 3383336"/>
                  <a:gd name="csX110" fmla="*/ 3879466 w 4314500"/>
                  <a:gd name="csY110" fmla="*/ 2806502 h 3383336"/>
                  <a:gd name="csX111" fmla="*/ 3806790 w 4314500"/>
                  <a:gd name="csY111" fmla="*/ 2804222 h 3383336"/>
                  <a:gd name="csX112" fmla="*/ 3759546 w 4314500"/>
                  <a:gd name="csY112" fmla="*/ 2800042 h 3383336"/>
                  <a:gd name="csX113" fmla="*/ 3686108 w 4314500"/>
                  <a:gd name="csY113" fmla="*/ 2822368 h 3383336"/>
                  <a:gd name="csX114" fmla="*/ 3609241 w 4314500"/>
                  <a:gd name="csY114" fmla="*/ 2906638 h 3383336"/>
                  <a:gd name="csX115" fmla="*/ 3571427 w 4314500"/>
                  <a:gd name="csY115" fmla="*/ 2954900 h 3383336"/>
                  <a:gd name="csX116" fmla="*/ 3465795 w 4314500"/>
                  <a:gd name="csY116" fmla="*/ 3047720 h 3383336"/>
                  <a:gd name="csX117" fmla="*/ 3426838 w 4314500"/>
                  <a:gd name="csY117" fmla="*/ 3078502 h 3383336"/>
                  <a:gd name="csX118" fmla="*/ 3415979 w 4314500"/>
                  <a:gd name="csY118" fmla="*/ 3087243 h 3383336"/>
                  <a:gd name="csX119" fmla="*/ 3299203 w 4314500"/>
                  <a:gd name="csY119" fmla="*/ 3215024 h 3383336"/>
                  <a:gd name="csX120" fmla="*/ 3249673 w 4314500"/>
                  <a:gd name="csY120" fmla="*/ 3250936 h 3383336"/>
                  <a:gd name="csX121" fmla="*/ 3230051 w 4314500"/>
                  <a:gd name="csY121" fmla="*/ 3194123 h 3383336"/>
                  <a:gd name="csX122" fmla="*/ 3233480 w 4314500"/>
                  <a:gd name="csY122" fmla="*/ 3183863 h 3383336"/>
                  <a:gd name="csX123" fmla="*/ 3222717 w 4314500"/>
                  <a:gd name="csY123" fmla="*/ 3185003 h 3383336"/>
                  <a:gd name="csX124" fmla="*/ 3077175 w 4314500"/>
                  <a:gd name="csY124" fmla="*/ 3176262 h 3383336"/>
                  <a:gd name="csX125" fmla="*/ 3060221 w 4314500"/>
                  <a:gd name="csY125" fmla="*/ 3160207 h 3383336"/>
                  <a:gd name="csX126" fmla="*/ 3093082 w 4314500"/>
                  <a:gd name="csY126" fmla="*/ 3129425 h 3383336"/>
                  <a:gd name="csX127" fmla="*/ 3218431 w 4314500"/>
                  <a:gd name="csY127" fmla="*/ 3085817 h 3383336"/>
                  <a:gd name="csX128" fmla="*/ 3384071 w 4314500"/>
                  <a:gd name="csY128" fmla="*/ 3018364 h 3383336"/>
                  <a:gd name="csX129" fmla="*/ 3494656 w 4314500"/>
                  <a:gd name="csY129" fmla="*/ 2878991 h 3383336"/>
                  <a:gd name="csX130" fmla="*/ 3473320 w 4314500"/>
                  <a:gd name="csY130" fmla="*/ 2804792 h 3383336"/>
                  <a:gd name="csX131" fmla="*/ 3292440 w 4314500"/>
                  <a:gd name="csY131" fmla="*/ 2823698 h 3383336"/>
                  <a:gd name="csX132" fmla="*/ 3251768 w 4314500"/>
                  <a:gd name="csY132" fmla="*/ 2851630 h 3383336"/>
                  <a:gd name="csX133" fmla="*/ 2993355 w 4314500"/>
                  <a:gd name="csY133" fmla="*/ 2933144 h 3383336"/>
                  <a:gd name="csX134" fmla="*/ 2784091 w 4314500"/>
                  <a:gd name="csY134" fmla="*/ 2894952 h 3383336"/>
                  <a:gd name="csX135" fmla="*/ 2774280 w 4314500"/>
                  <a:gd name="csY135" fmla="*/ 2876616 h 3383336"/>
                  <a:gd name="csX136" fmla="*/ 2777328 w 4314500"/>
                  <a:gd name="csY136" fmla="*/ 2866736 h 3383336"/>
                  <a:gd name="csX137" fmla="*/ 2798188 w 4314500"/>
                  <a:gd name="csY137" fmla="*/ 2864740 h 3383336"/>
                  <a:gd name="csX138" fmla="*/ 2822762 w 4314500"/>
                  <a:gd name="csY138" fmla="*/ 2871581 h 3383336"/>
                  <a:gd name="csX139" fmla="*/ 2855909 w 4314500"/>
                  <a:gd name="csY139" fmla="*/ 2880036 h 3383336"/>
                  <a:gd name="csX140" fmla="*/ 2977734 w 4314500"/>
                  <a:gd name="csY140" fmla="*/ 2867116 h 3383336"/>
                  <a:gd name="csX141" fmla="*/ 3182617 w 4314500"/>
                  <a:gd name="csY141" fmla="*/ 2716723 h 3383336"/>
                  <a:gd name="csX142" fmla="*/ 3199857 w 4314500"/>
                  <a:gd name="csY142" fmla="*/ 2584190 h 3383336"/>
                  <a:gd name="csX143" fmla="*/ 3100035 w 4314500"/>
                  <a:gd name="csY143" fmla="*/ 2566709 h 3383336"/>
                  <a:gd name="csX144" fmla="*/ 2898867 w 4314500"/>
                  <a:gd name="csY144" fmla="*/ 2614972 h 3383336"/>
                  <a:gd name="csX145" fmla="*/ 2752182 w 4314500"/>
                  <a:gd name="csY145" fmla="*/ 2536118 h 3383336"/>
                  <a:gd name="csX146" fmla="*/ 2634453 w 4314500"/>
                  <a:gd name="csY146" fmla="*/ 2416696 h 3383336"/>
                  <a:gd name="csX147" fmla="*/ 2157060 w 4314500"/>
                  <a:gd name="csY147" fmla="*/ 2522057 h 3383336"/>
                  <a:gd name="csX148" fmla="*/ 1679667 w 4314500"/>
                  <a:gd name="csY148" fmla="*/ 2416696 h 3383336"/>
                  <a:gd name="csX149" fmla="*/ 1561938 w 4314500"/>
                  <a:gd name="csY149" fmla="*/ 2536118 h 3383336"/>
                  <a:gd name="csX150" fmla="*/ 1415253 w 4314500"/>
                  <a:gd name="csY150" fmla="*/ 2614972 h 3383336"/>
                  <a:gd name="csX151" fmla="*/ 1214085 w 4314500"/>
                  <a:gd name="csY151" fmla="*/ 2566709 h 3383336"/>
                  <a:gd name="csX152" fmla="*/ 1114263 w 4314500"/>
                  <a:gd name="csY152" fmla="*/ 2584190 h 3383336"/>
                  <a:gd name="csX153" fmla="*/ 1131503 w 4314500"/>
                  <a:gd name="csY153" fmla="*/ 2716723 h 3383336"/>
                  <a:gd name="csX154" fmla="*/ 1336386 w 4314500"/>
                  <a:gd name="csY154" fmla="*/ 2867116 h 3383336"/>
                  <a:gd name="csX155" fmla="*/ 1458211 w 4314500"/>
                  <a:gd name="csY155" fmla="*/ 2880036 h 3383336"/>
                  <a:gd name="csX156" fmla="*/ 1491358 w 4314500"/>
                  <a:gd name="csY156" fmla="*/ 2871581 h 3383336"/>
                  <a:gd name="csX157" fmla="*/ 1515932 w 4314500"/>
                  <a:gd name="csY157" fmla="*/ 2864740 h 3383336"/>
                  <a:gd name="csX158" fmla="*/ 1536792 w 4314500"/>
                  <a:gd name="csY158" fmla="*/ 2866736 h 3383336"/>
                  <a:gd name="csX159" fmla="*/ 1539840 w 4314500"/>
                  <a:gd name="csY159" fmla="*/ 2876616 h 3383336"/>
                  <a:gd name="csX160" fmla="*/ 1530029 w 4314500"/>
                  <a:gd name="csY160" fmla="*/ 2894952 h 3383336"/>
                  <a:gd name="csX161" fmla="*/ 1320765 w 4314500"/>
                  <a:gd name="csY161" fmla="*/ 2933144 h 3383336"/>
                  <a:gd name="csX162" fmla="*/ 1062352 w 4314500"/>
                  <a:gd name="csY162" fmla="*/ 2851630 h 3383336"/>
                  <a:gd name="csX163" fmla="*/ 1021680 w 4314500"/>
                  <a:gd name="csY163" fmla="*/ 2823698 h 3383336"/>
                  <a:gd name="csX164" fmla="*/ 840800 w 4314500"/>
                  <a:gd name="csY164" fmla="*/ 2804792 h 3383336"/>
                  <a:gd name="csX165" fmla="*/ 819464 w 4314500"/>
                  <a:gd name="csY165" fmla="*/ 2878991 h 3383336"/>
                  <a:gd name="csX166" fmla="*/ 930049 w 4314500"/>
                  <a:gd name="csY166" fmla="*/ 3018364 h 3383336"/>
                  <a:gd name="csX167" fmla="*/ 1095689 w 4314500"/>
                  <a:gd name="csY167" fmla="*/ 3085817 h 3383336"/>
                  <a:gd name="csX168" fmla="*/ 1221038 w 4314500"/>
                  <a:gd name="csY168" fmla="*/ 3129425 h 3383336"/>
                  <a:gd name="csX169" fmla="*/ 1253899 w 4314500"/>
                  <a:gd name="csY169" fmla="*/ 3160207 h 3383336"/>
                  <a:gd name="csX170" fmla="*/ 1236945 w 4314500"/>
                  <a:gd name="csY170" fmla="*/ 3176262 h 3383336"/>
                  <a:gd name="csX171" fmla="*/ 1091403 w 4314500"/>
                  <a:gd name="csY171" fmla="*/ 3185003 h 3383336"/>
                  <a:gd name="csX172" fmla="*/ 1080640 w 4314500"/>
                  <a:gd name="csY172" fmla="*/ 3183863 h 3383336"/>
                  <a:gd name="csX173" fmla="*/ 1084069 w 4314500"/>
                  <a:gd name="csY173" fmla="*/ 3194123 h 3383336"/>
                  <a:gd name="csX174" fmla="*/ 1064447 w 4314500"/>
                  <a:gd name="csY174" fmla="*/ 3250936 h 3383336"/>
                  <a:gd name="csX175" fmla="*/ 1014917 w 4314500"/>
                  <a:gd name="csY175" fmla="*/ 3215024 h 3383336"/>
                  <a:gd name="csX176" fmla="*/ 898141 w 4314500"/>
                  <a:gd name="csY176" fmla="*/ 3087243 h 3383336"/>
                  <a:gd name="csX177" fmla="*/ 887282 w 4314500"/>
                  <a:gd name="csY177" fmla="*/ 3078502 h 3383336"/>
                  <a:gd name="csX178" fmla="*/ 848325 w 4314500"/>
                  <a:gd name="csY178" fmla="*/ 3047720 h 3383336"/>
                  <a:gd name="csX179" fmla="*/ 742693 w 4314500"/>
                  <a:gd name="csY179" fmla="*/ 2954900 h 3383336"/>
                  <a:gd name="csX180" fmla="*/ 704878 w 4314500"/>
                  <a:gd name="csY180" fmla="*/ 2906638 h 3383336"/>
                  <a:gd name="csX181" fmla="*/ 628012 w 4314500"/>
                  <a:gd name="csY181" fmla="*/ 2822368 h 3383336"/>
                  <a:gd name="csX182" fmla="*/ 554574 w 4314500"/>
                  <a:gd name="csY182" fmla="*/ 2800042 h 3383336"/>
                  <a:gd name="csX183" fmla="*/ 507330 w 4314500"/>
                  <a:gd name="csY183" fmla="*/ 2804222 h 3383336"/>
                  <a:gd name="csX184" fmla="*/ 434654 w 4314500"/>
                  <a:gd name="csY184" fmla="*/ 2806502 h 3383336"/>
                  <a:gd name="csX185" fmla="*/ 378361 w 4314500"/>
                  <a:gd name="csY185" fmla="*/ 2769165 h 3383336"/>
                  <a:gd name="csX186" fmla="*/ 381886 w 4314500"/>
                  <a:gd name="csY186" fmla="*/ 2752635 h 3383336"/>
                  <a:gd name="csX187" fmla="*/ 425224 w 4314500"/>
                  <a:gd name="csY187" fmla="*/ 2734678 h 3383336"/>
                  <a:gd name="csX188" fmla="*/ 465039 w 4314500"/>
                  <a:gd name="csY188" fmla="*/ 2734868 h 3383336"/>
                  <a:gd name="csX189" fmla="*/ 584578 w 4314500"/>
                  <a:gd name="csY189" fmla="*/ 2692876 h 3383336"/>
                  <a:gd name="csX190" fmla="*/ 529809 w 4314500"/>
                  <a:gd name="csY190" fmla="*/ 2572885 h 3383336"/>
                  <a:gd name="csX191" fmla="*/ 496567 w 4314500"/>
                  <a:gd name="csY191" fmla="*/ 2514837 h 3383336"/>
                  <a:gd name="csX192" fmla="*/ 623916 w 4314500"/>
                  <a:gd name="csY192" fmla="*/ 2526047 h 3383336"/>
                  <a:gd name="csX193" fmla="*/ 641918 w 4314500"/>
                  <a:gd name="csY193" fmla="*/ 2531748 h 3383336"/>
                  <a:gd name="csX194" fmla="*/ 697354 w 4314500"/>
                  <a:gd name="csY194" fmla="*/ 2518162 h 3383336"/>
                  <a:gd name="csX195" fmla="*/ 706021 w 4314500"/>
                  <a:gd name="csY195" fmla="*/ 2441683 h 3383336"/>
                  <a:gd name="csX196" fmla="*/ 566766 w 4314500"/>
                  <a:gd name="csY196" fmla="*/ 2274664 h 3383336"/>
                  <a:gd name="csX197" fmla="*/ 546954 w 4314500"/>
                  <a:gd name="csY197" fmla="*/ 2256708 h 3383336"/>
                  <a:gd name="csX198" fmla="*/ 389506 w 4314500"/>
                  <a:gd name="csY198" fmla="*/ 2138331 h 3383336"/>
                  <a:gd name="csX199" fmla="*/ 221770 w 4314500"/>
                  <a:gd name="csY199" fmla="*/ 2003044 h 3383336"/>
                  <a:gd name="csX200" fmla="*/ 181194 w 4314500"/>
                  <a:gd name="csY200" fmla="*/ 1911459 h 3383336"/>
                  <a:gd name="csX201" fmla="*/ 191767 w 4314500"/>
                  <a:gd name="csY201" fmla="*/ 1898918 h 3383336"/>
                  <a:gd name="csX202" fmla="*/ 312544 w 4314500"/>
                  <a:gd name="csY202" fmla="*/ 1989743 h 3383336"/>
                  <a:gd name="csX203" fmla="*/ 335975 w 4314500"/>
                  <a:gd name="csY203" fmla="*/ 2015489 h 3383336"/>
                  <a:gd name="csX204" fmla="*/ 506282 w 4314500"/>
                  <a:gd name="csY204" fmla="*/ 2130636 h 3383336"/>
                  <a:gd name="csX205" fmla="*/ 540667 w 4314500"/>
                  <a:gd name="csY205" fmla="*/ 2144792 h 3383336"/>
                  <a:gd name="csX206" fmla="*/ 688114 w 4314500"/>
                  <a:gd name="csY206" fmla="*/ 2225166 h 3383336"/>
                  <a:gd name="csX207" fmla="*/ 794699 w 4314500"/>
                  <a:gd name="csY207" fmla="*/ 2355608 h 3383336"/>
                  <a:gd name="csX208" fmla="*/ 806510 w 4314500"/>
                  <a:gd name="csY208" fmla="*/ 2372709 h 3383336"/>
                  <a:gd name="csX209" fmla="*/ 951290 w 4314500"/>
                  <a:gd name="csY209" fmla="*/ 2450518 h 3383336"/>
                  <a:gd name="csX210" fmla="*/ 1076830 w 4314500"/>
                  <a:gd name="csY210" fmla="*/ 2350003 h 3383336"/>
                  <a:gd name="csX211" fmla="*/ 1056922 w 4314500"/>
                  <a:gd name="csY211" fmla="*/ 2169113 h 3383336"/>
                  <a:gd name="csX212" fmla="*/ 1038444 w 4314500"/>
                  <a:gd name="csY212" fmla="*/ 1989648 h 3383336"/>
                  <a:gd name="csX213" fmla="*/ 1121597 w 4314500"/>
                  <a:gd name="csY213" fmla="*/ 1840490 h 3383336"/>
                  <a:gd name="csX214" fmla="*/ 1153982 w 4314500"/>
                  <a:gd name="csY214" fmla="*/ 1792037 h 3383336"/>
                  <a:gd name="csX215" fmla="*/ 1197321 w 4314500"/>
                  <a:gd name="csY215" fmla="*/ 1728479 h 3383336"/>
                  <a:gd name="csX216" fmla="*/ 1283522 w 4314500"/>
                  <a:gd name="csY216" fmla="*/ 1586731 h 3383336"/>
                  <a:gd name="csX217" fmla="*/ 1283332 w 4314500"/>
                  <a:gd name="csY217" fmla="*/ 1543694 h 3383336"/>
                  <a:gd name="csX218" fmla="*/ 1254376 w 4314500"/>
                  <a:gd name="csY218" fmla="*/ 1530013 h 3383336"/>
                  <a:gd name="csX219" fmla="*/ 1145314 w 4314500"/>
                  <a:gd name="csY219" fmla="*/ 1664161 h 3383336"/>
                  <a:gd name="csX220" fmla="*/ 1102071 w 4314500"/>
                  <a:gd name="csY220" fmla="*/ 1737219 h 3383336"/>
                  <a:gd name="csX221" fmla="*/ 1067019 w 4314500"/>
                  <a:gd name="csY221" fmla="*/ 1689337 h 3383336"/>
                  <a:gd name="csX222" fmla="*/ 972055 w 4314500"/>
                  <a:gd name="csY222" fmla="*/ 1597467 h 3383336"/>
                  <a:gd name="csX223" fmla="*/ 802033 w 4314500"/>
                  <a:gd name="csY223" fmla="*/ 1668531 h 3383336"/>
                  <a:gd name="csX224" fmla="*/ 754885 w 4314500"/>
                  <a:gd name="csY224" fmla="*/ 1697222 h 3383336"/>
                  <a:gd name="csX225" fmla="*/ 726500 w 4314500"/>
                  <a:gd name="csY225" fmla="*/ 1711663 h 3383336"/>
                  <a:gd name="csX226" fmla="*/ 651443 w 4314500"/>
                  <a:gd name="csY226" fmla="*/ 1759356 h 3383336"/>
                  <a:gd name="csX227" fmla="*/ 629155 w 4314500"/>
                  <a:gd name="csY227" fmla="*/ 1814079 h 3383336"/>
                  <a:gd name="csX228" fmla="*/ 623725 w 4314500"/>
                  <a:gd name="csY228" fmla="*/ 1838590 h 3383336"/>
                  <a:gd name="csX229" fmla="*/ 564766 w 4314500"/>
                  <a:gd name="csY229" fmla="*/ 1909084 h 3383336"/>
                  <a:gd name="csX230" fmla="*/ 503139 w 4314500"/>
                  <a:gd name="csY230" fmla="*/ 1911649 h 3383336"/>
                  <a:gd name="csX231" fmla="*/ 454847 w 4314500"/>
                  <a:gd name="csY231" fmla="*/ 1855501 h 3383336"/>
                  <a:gd name="csX232" fmla="*/ 468849 w 4314500"/>
                  <a:gd name="csY232" fmla="*/ 1802583 h 3383336"/>
                  <a:gd name="csX233" fmla="*/ 478374 w 4314500"/>
                  <a:gd name="csY233" fmla="*/ 1784057 h 3383336"/>
                  <a:gd name="csX234" fmla="*/ 472278 w 4314500"/>
                  <a:gd name="csY234" fmla="*/ 1695797 h 3383336"/>
                  <a:gd name="csX235" fmla="*/ 465706 w 4314500"/>
                  <a:gd name="csY235" fmla="*/ 1623403 h 3383336"/>
                  <a:gd name="csX236" fmla="*/ 490661 w 4314500"/>
                  <a:gd name="csY236" fmla="*/ 1595377 h 3383336"/>
                  <a:gd name="csX237" fmla="*/ 523046 w 4314500"/>
                  <a:gd name="csY237" fmla="*/ 1546639 h 3383336"/>
                  <a:gd name="csX238" fmla="*/ 479707 w 4314500"/>
                  <a:gd name="csY238" fmla="*/ 1473295 h 3383336"/>
                  <a:gd name="csX239" fmla="*/ 399412 w 4314500"/>
                  <a:gd name="csY239" fmla="*/ 1448689 h 3383336"/>
                  <a:gd name="csX240" fmla="*/ 325307 w 4314500"/>
                  <a:gd name="csY240" fmla="*/ 1407362 h 3383336"/>
                  <a:gd name="csX241" fmla="*/ 418557 w 4314500"/>
                  <a:gd name="csY241" fmla="*/ 1352354 h 3383336"/>
                  <a:gd name="csX242" fmla="*/ 589816 w 4314500"/>
                  <a:gd name="csY242" fmla="*/ 1209466 h 3383336"/>
                  <a:gd name="csX243" fmla="*/ 436750 w 4314500"/>
                  <a:gd name="csY243" fmla="*/ 1047957 h 3383336"/>
                  <a:gd name="csX244" fmla="*/ 357216 w 4314500"/>
                  <a:gd name="csY244" fmla="*/ 993044 h 3383336"/>
                  <a:gd name="csX245" fmla="*/ 385505 w 4314500"/>
                  <a:gd name="csY245" fmla="*/ 960837 h 3383336"/>
                  <a:gd name="csX246" fmla="*/ 432463 w 4314500"/>
                  <a:gd name="csY246" fmla="*/ 924355 h 3383336"/>
                  <a:gd name="csX247" fmla="*/ 436940 w 4314500"/>
                  <a:gd name="csY247" fmla="*/ 881508 h 3383336"/>
                  <a:gd name="csX248" fmla="*/ 444655 w 4314500"/>
                  <a:gd name="csY248" fmla="*/ 834101 h 3383336"/>
                  <a:gd name="csX249" fmla="*/ 458657 w 4314500"/>
                  <a:gd name="csY249" fmla="*/ 829255 h 3383336"/>
                  <a:gd name="csX250" fmla="*/ 542382 w 4314500"/>
                  <a:gd name="csY250" fmla="*/ 907730 h 3383336"/>
                  <a:gd name="csX251" fmla="*/ 613057 w 4314500"/>
                  <a:gd name="csY251" fmla="*/ 986204 h 3383336"/>
                  <a:gd name="csX252" fmla="*/ 780031 w 4314500"/>
                  <a:gd name="csY252" fmla="*/ 1021356 h 3383336"/>
                  <a:gd name="csX253" fmla="*/ 1093022 w 4314500"/>
                  <a:gd name="csY253" fmla="*/ 933951 h 3383336"/>
                  <a:gd name="csX254" fmla="*/ 1101880 w 4314500"/>
                  <a:gd name="csY254" fmla="*/ 702423 h 3383336"/>
                  <a:gd name="csX255" fmla="*/ 1075687 w 4314500"/>
                  <a:gd name="csY255" fmla="*/ 619674 h 3383336"/>
                  <a:gd name="csX256" fmla="*/ 1092546 w 4314500"/>
                  <a:gd name="csY256" fmla="*/ 548135 h 3383336"/>
                  <a:gd name="csX257" fmla="*/ 1129217 w 4314500"/>
                  <a:gd name="csY257" fmla="*/ 551270 h 3383336"/>
                  <a:gd name="csX258" fmla="*/ 1206846 w 4314500"/>
                  <a:gd name="csY258" fmla="*/ 690168 h 3383336"/>
                  <a:gd name="csX259" fmla="*/ 1207989 w 4314500"/>
                  <a:gd name="csY259" fmla="*/ 693683 h 3383336"/>
                  <a:gd name="csX260" fmla="*/ 1220276 w 4314500"/>
                  <a:gd name="csY260" fmla="*/ 746126 h 3383336"/>
                  <a:gd name="csX261" fmla="*/ 1305334 w 4314500"/>
                  <a:gd name="csY261" fmla="*/ 934141 h 3383336"/>
                  <a:gd name="csX262" fmla="*/ 1376200 w 4314500"/>
                  <a:gd name="csY262" fmla="*/ 935661 h 3383336"/>
                  <a:gd name="csX263" fmla="*/ 1445352 w 4314500"/>
                  <a:gd name="csY263" fmla="*/ 805124 h 3383336"/>
                  <a:gd name="csX264" fmla="*/ 1449162 w 4314500"/>
                  <a:gd name="csY264" fmla="*/ 785268 h 3383336"/>
                  <a:gd name="csX265" fmla="*/ 1463926 w 4314500"/>
                  <a:gd name="csY265" fmla="*/ 620434 h 3383336"/>
                  <a:gd name="csX266" fmla="*/ 1398584 w 4314500"/>
                  <a:gd name="csY266" fmla="*/ 467096 h 3383336"/>
                  <a:gd name="csX267" fmla="*/ 1367247 w 4314500"/>
                  <a:gd name="csY267" fmla="*/ 438119 h 3383336"/>
                  <a:gd name="csX268" fmla="*/ 1282760 w 4314500"/>
                  <a:gd name="csY268" fmla="*/ 316512 h 3383336"/>
                  <a:gd name="csX269" fmla="*/ 1386106 w 4314500"/>
                  <a:gd name="csY269" fmla="*/ 257229 h 3383336"/>
                  <a:gd name="csX270" fmla="*/ 1494501 w 4314500"/>
                  <a:gd name="csY270" fmla="*/ 231103 h 3383336"/>
                  <a:gd name="csX271" fmla="*/ 1607086 w 4314500"/>
                  <a:gd name="csY271" fmla="*/ 204121 h 3383336"/>
                  <a:gd name="csX272" fmla="*/ 1716433 w 4314500"/>
                  <a:gd name="csY272" fmla="*/ 229583 h 3383336"/>
                  <a:gd name="csX273" fmla="*/ 1803778 w 4314500"/>
                  <a:gd name="csY273" fmla="*/ 251339 h 3383336"/>
                  <a:gd name="csX274" fmla="*/ 1881787 w 4314500"/>
                  <a:gd name="csY274" fmla="*/ 226353 h 3383336"/>
                  <a:gd name="csX275" fmla="*/ 1942843 w 4314500"/>
                  <a:gd name="csY275" fmla="*/ 205546 h 3383336"/>
                  <a:gd name="csX276" fmla="*/ 1985991 w 4314500"/>
                  <a:gd name="csY276" fmla="*/ 300267 h 3383336"/>
                  <a:gd name="csX277" fmla="*/ 1991039 w 4314500"/>
                  <a:gd name="csY277" fmla="*/ 441539 h 3383336"/>
                  <a:gd name="csX278" fmla="*/ 1992658 w 4314500"/>
                  <a:gd name="csY278" fmla="*/ 512318 h 3383336"/>
                  <a:gd name="csX279" fmla="*/ 1994754 w 4314500"/>
                  <a:gd name="csY279" fmla="*/ 561531 h 3383336"/>
                  <a:gd name="csX280" fmla="*/ 1995897 w 4314500"/>
                  <a:gd name="csY280" fmla="*/ 697293 h 3383336"/>
                  <a:gd name="csX281" fmla="*/ 1799872 w 4314500"/>
                  <a:gd name="csY281" fmla="*/ 930341 h 3383336"/>
                  <a:gd name="csX282" fmla="*/ 1717481 w 4314500"/>
                  <a:gd name="csY282" fmla="*/ 1118451 h 3383336"/>
                  <a:gd name="csX283" fmla="*/ 1776822 w 4314500"/>
                  <a:gd name="csY283" fmla="*/ 1163198 h 3383336"/>
                  <a:gd name="csX284" fmla="*/ 1869786 w 4314500"/>
                  <a:gd name="csY284" fmla="*/ 1082824 h 3383336"/>
                  <a:gd name="csX285" fmla="*/ 1930079 w 4314500"/>
                  <a:gd name="csY285" fmla="*/ 1022306 h 3383336"/>
                  <a:gd name="csX286" fmla="*/ 1939604 w 4314500"/>
                  <a:gd name="csY286" fmla="*/ 1024681 h 3383336"/>
                  <a:gd name="csX287" fmla="*/ 1930651 w 4314500"/>
                  <a:gd name="csY287" fmla="*/ 1060878 h 3383336"/>
                  <a:gd name="csX288" fmla="*/ 1909124 w 4314500"/>
                  <a:gd name="csY288" fmla="*/ 1154553 h 3383336"/>
                  <a:gd name="csX289" fmla="*/ 1937128 w 4314500"/>
                  <a:gd name="csY289" fmla="*/ 1213551 h 3383336"/>
                  <a:gd name="csX290" fmla="*/ 1958845 w 4314500"/>
                  <a:gd name="csY290" fmla="*/ 1255638 h 3383336"/>
                  <a:gd name="csX291" fmla="*/ 1916268 w 4314500"/>
                  <a:gd name="csY291" fmla="*/ 1301051 h 3383336"/>
                  <a:gd name="csX292" fmla="*/ 1864452 w 4314500"/>
                  <a:gd name="csY292" fmla="*/ 1362519 h 3383336"/>
                  <a:gd name="csX293" fmla="*/ 2157441 w 4314500"/>
                  <a:gd name="csY293" fmla="*/ 1462275 h 3383336"/>
                  <a:gd name="csX294" fmla="*/ 2450430 w 4314500"/>
                  <a:gd name="csY294" fmla="*/ 1362519 h 3383336"/>
                  <a:gd name="csX295" fmla="*/ 2398614 w 4314500"/>
                  <a:gd name="csY295" fmla="*/ 1301051 h 3383336"/>
                  <a:gd name="csX296" fmla="*/ 2356037 w 4314500"/>
                  <a:gd name="csY296" fmla="*/ 1255638 h 3383336"/>
                  <a:gd name="csX297" fmla="*/ 2377754 w 4314500"/>
                  <a:gd name="csY297" fmla="*/ 1213551 h 3383336"/>
                  <a:gd name="csX298" fmla="*/ 2405758 w 4314500"/>
                  <a:gd name="csY298" fmla="*/ 1154553 h 3383336"/>
                  <a:gd name="csX299" fmla="*/ 2384231 w 4314500"/>
                  <a:gd name="csY299" fmla="*/ 1060878 h 3383336"/>
                  <a:gd name="csX300" fmla="*/ 2375278 w 4314500"/>
                  <a:gd name="csY300" fmla="*/ 1024681 h 3383336"/>
                  <a:gd name="csX301" fmla="*/ 2384803 w 4314500"/>
                  <a:gd name="csY301" fmla="*/ 1022306 h 3383336"/>
                  <a:gd name="csX302" fmla="*/ 2445096 w 4314500"/>
                  <a:gd name="csY302" fmla="*/ 1082824 h 3383336"/>
                  <a:gd name="csX303" fmla="*/ 2538060 w 4314500"/>
                  <a:gd name="csY303" fmla="*/ 1163198 h 3383336"/>
                  <a:gd name="csX304" fmla="*/ 2597401 w 4314500"/>
                  <a:gd name="csY304" fmla="*/ 1118451 h 3383336"/>
                  <a:gd name="csX305" fmla="*/ 2515010 w 4314500"/>
                  <a:gd name="csY305" fmla="*/ 930341 h 3383336"/>
                  <a:gd name="csX306" fmla="*/ 2318985 w 4314500"/>
                  <a:gd name="csY306" fmla="*/ 697293 h 3383336"/>
                  <a:gd name="csX307" fmla="*/ 2320128 w 4314500"/>
                  <a:gd name="csY307" fmla="*/ 561531 h 3383336"/>
                  <a:gd name="csX308" fmla="*/ 2322223 w 4314500"/>
                  <a:gd name="csY308" fmla="*/ 512318 h 3383336"/>
                  <a:gd name="csX309" fmla="*/ 2323843 w 4314500"/>
                  <a:gd name="csY309" fmla="*/ 441539 h 3383336"/>
                  <a:gd name="csX310" fmla="*/ 2328891 w 4314500"/>
                  <a:gd name="csY310" fmla="*/ 300267 h 3383336"/>
                  <a:gd name="csX311" fmla="*/ 2372039 w 4314500"/>
                  <a:gd name="csY311" fmla="*/ 205546 h 3383336"/>
                  <a:gd name="csX312" fmla="*/ 2433095 w 4314500"/>
                  <a:gd name="csY312" fmla="*/ 226353 h 3383336"/>
                  <a:gd name="csX313" fmla="*/ 2511104 w 4314500"/>
                  <a:gd name="csY313" fmla="*/ 251339 h 3383336"/>
                  <a:gd name="csX314" fmla="*/ 2598448 w 4314500"/>
                  <a:gd name="csY314" fmla="*/ 229583 h 3383336"/>
                  <a:gd name="csX315" fmla="*/ 2707796 w 4314500"/>
                  <a:gd name="csY315" fmla="*/ 204121 h 3383336"/>
                  <a:gd name="csX316" fmla="*/ 2820381 w 4314500"/>
                  <a:gd name="csY316" fmla="*/ 231103 h 3383336"/>
                  <a:gd name="csX317" fmla="*/ 2928776 w 4314500"/>
                  <a:gd name="csY317" fmla="*/ 257229 h 3383336"/>
                  <a:gd name="csX318" fmla="*/ 3032122 w 4314500"/>
                  <a:gd name="csY318" fmla="*/ 316512 h 3383336"/>
                  <a:gd name="csX319" fmla="*/ 2947635 w 4314500"/>
                  <a:gd name="csY319" fmla="*/ 438119 h 3383336"/>
                  <a:gd name="csX320" fmla="*/ 2916298 w 4314500"/>
                  <a:gd name="csY320" fmla="*/ 467096 h 3383336"/>
                  <a:gd name="csX321" fmla="*/ 2850956 w 4314500"/>
                  <a:gd name="csY321" fmla="*/ 620434 h 3383336"/>
                  <a:gd name="csX322" fmla="*/ 2865720 w 4314500"/>
                  <a:gd name="csY322" fmla="*/ 785268 h 3383336"/>
                  <a:gd name="csX323" fmla="*/ 2869530 w 4314500"/>
                  <a:gd name="csY323" fmla="*/ 805124 h 3383336"/>
                  <a:gd name="csX324" fmla="*/ 2938681 w 4314500"/>
                  <a:gd name="csY324" fmla="*/ 935661 h 3383336"/>
                  <a:gd name="csX325" fmla="*/ 3009547 w 4314500"/>
                  <a:gd name="csY325" fmla="*/ 934141 h 3383336"/>
                  <a:gd name="csX326" fmla="*/ 3094606 w 4314500"/>
                  <a:gd name="csY326" fmla="*/ 746126 h 3383336"/>
                  <a:gd name="csX327" fmla="*/ 3106893 w 4314500"/>
                  <a:gd name="csY327" fmla="*/ 693683 h 3383336"/>
                  <a:gd name="csX328" fmla="*/ 3108036 w 4314500"/>
                  <a:gd name="csY328" fmla="*/ 690168 h 3383336"/>
                  <a:gd name="csX329" fmla="*/ 3185665 w 4314500"/>
                  <a:gd name="csY329" fmla="*/ 551270 h 3383336"/>
                  <a:gd name="csX330" fmla="*/ 3222336 w 4314500"/>
                  <a:gd name="csY330" fmla="*/ 548135 h 3383336"/>
                  <a:gd name="csX331" fmla="*/ 3239195 w 4314500"/>
                  <a:gd name="csY331" fmla="*/ 619674 h 3383336"/>
                  <a:gd name="csX332" fmla="*/ 3213002 w 4314500"/>
                  <a:gd name="csY332" fmla="*/ 702423 h 3383336"/>
                  <a:gd name="csX333" fmla="*/ 3221860 w 4314500"/>
                  <a:gd name="csY333" fmla="*/ 933951 h 3383336"/>
                  <a:gd name="csX334" fmla="*/ 3534851 w 4314500"/>
                  <a:gd name="csY334" fmla="*/ 1021356 h 3383336"/>
                  <a:gd name="csX335" fmla="*/ 3701824 w 4314500"/>
                  <a:gd name="csY335" fmla="*/ 986204 h 3383336"/>
                  <a:gd name="csX336" fmla="*/ 3772500 w 4314500"/>
                  <a:gd name="csY336" fmla="*/ 907730 h 3383336"/>
                  <a:gd name="csX337" fmla="*/ 3856225 w 4314500"/>
                  <a:gd name="csY337" fmla="*/ 829255 h 3383336"/>
                  <a:gd name="csX338" fmla="*/ 3870227 w 4314500"/>
                  <a:gd name="csY338" fmla="*/ 834101 h 3383336"/>
                  <a:gd name="csX339" fmla="*/ 3877942 w 4314500"/>
                  <a:gd name="csY339" fmla="*/ 881508 h 3383336"/>
                  <a:gd name="csX340" fmla="*/ 3882419 w 4314500"/>
                  <a:gd name="csY340" fmla="*/ 924355 h 3383336"/>
                  <a:gd name="csX341" fmla="*/ 3929377 w 4314500"/>
                  <a:gd name="csY341" fmla="*/ 960837 h 3383336"/>
                  <a:gd name="csX342" fmla="*/ 3957666 w 4314500"/>
                  <a:gd name="csY342" fmla="*/ 993044 h 3383336"/>
                  <a:gd name="csX343" fmla="*/ 3878132 w 4314500"/>
                  <a:gd name="csY343" fmla="*/ 1047957 h 3383336"/>
                  <a:gd name="csX344" fmla="*/ 3725065 w 4314500"/>
                  <a:gd name="csY344" fmla="*/ 1209466 h 3383336"/>
                  <a:gd name="csX345" fmla="*/ 3896325 w 4314500"/>
                  <a:gd name="csY345" fmla="*/ 1352354 h 3383336"/>
                  <a:gd name="csX346" fmla="*/ 3989575 w 4314500"/>
                  <a:gd name="csY346" fmla="*/ 1407362 h 3383336"/>
                  <a:gd name="csX347" fmla="*/ 3915470 w 4314500"/>
                  <a:gd name="csY347" fmla="*/ 1448689 h 3383336"/>
                  <a:gd name="csX348" fmla="*/ 3835174 w 4314500"/>
                  <a:gd name="csY348" fmla="*/ 1473295 h 3383336"/>
                  <a:gd name="csX349" fmla="*/ 3791836 w 4314500"/>
                  <a:gd name="csY349" fmla="*/ 1546639 h 3383336"/>
                  <a:gd name="csX350" fmla="*/ 3824221 w 4314500"/>
                  <a:gd name="csY350" fmla="*/ 1595377 h 3383336"/>
                  <a:gd name="csX351" fmla="*/ 3849176 w 4314500"/>
                  <a:gd name="csY351" fmla="*/ 1623403 h 3383336"/>
                  <a:gd name="csX352" fmla="*/ 3842604 w 4314500"/>
                  <a:gd name="csY352" fmla="*/ 1695797 h 3383336"/>
                  <a:gd name="csX353" fmla="*/ 3836508 w 4314500"/>
                  <a:gd name="csY353" fmla="*/ 1784057 h 3383336"/>
                  <a:gd name="csX354" fmla="*/ 3846033 w 4314500"/>
                  <a:gd name="csY354" fmla="*/ 1802583 h 3383336"/>
                  <a:gd name="csX355" fmla="*/ 3860035 w 4314500"/>
                  <a:gd name="csY355" fmla="*/ 1855501 h 3383336"/>
                  <a:gd name="csX356" fmla="*/ 3811743 w 4314500"/>
                  <a:gd name="csY356" fmla="*/ 1911649 h 3383336"/>
                  <a:gd name="csX357" fmla="*/ 3750116 w 4314500"/>
                  <a:gd name="csY357" fmla="*/ 1909084 h 3383336"/>
                  <a:gd name="csX358" fmla="*/ 3691156 w 4314500"/>
                  <a:gd name="csY358" fmla="*/ 1838590 h 3383336"/>
                  <a:gd name="csX359" fmla="*/ 3685727 w 4314500"/>
                  <a:gd name="csY359" fmla="*/ 1814079 h 3383336"/>
                  <a:gd name="csX360" fmla="*/ 3663439 w 4314500"/>
                  <a:gd name="csY360" fmla="*/ 1759356 h 3383336"/>
                  <a:gd name="csX361" fmla="*/ 3588382 w 4314500"/>
                  <a:gd name="csY361" fmla="*/ 1711663 h 3383336"/>
                  <a:gd name="csX362" fmla="*/ 3559997 w 4314500"/>
                  <a:gd name="csY362" fmla="*/ 1697222 h 3383336"/>
                  <a:gd name="csX363" fmla="*/ 3512848 w 4314500"/>
                  <a:gd name="csY363" fmla="*/ 1668531 h 3383336"/>
                  <a:gd name="csX364" fmla="*/ 3342827 w 4314500"/>
                  <a:gd name="csY364" fmla="*/ 1597467 h 3383336"/>
                  <a:gd name="csX365" fmla="*/ 3247863 w 4314500"/>
                  <a:gd name="csY365" fmla="*/ 1689337 h 3383336"/>
                  <a:gd name="csX366" fmla="*/ 3212811 w 4314500"/>
                  <a:gd name="csY366" fmla="*/ 1737219 h 3383336"/>
                  <a:gd name="csX367" fmla="*/ 3169568 w 4314500"/>
                  <a:gd name="csY367" fmla="*/ 1664161 h 3383336"/>
                  <a:gd name="csX368" fmla="*/ 3060506 w 4314500"/>
                  <a:gd name="csY368" fmla="*/ 1530013 h 3383336"/>
                  <a:gd name="csX369" fmla="*/ 3031550 w 4314500"/>
                  <a:gd name="csY369" fmla="*/ 1543694 h 3383336"/>
                  <a:gd name="csX370" fmla="*/ 3031360 w 4314500"/>
                  <a:gd name="csY370" fmla="*/ 1586731 h 3383336"/>
                  <a:gd name="csX371" fmla="*/ 3117561 w 4314500"/>
                  <a:gd name="csY371" fmla="*/ 1728479 h 3383336"/>
                  <a:gd name="csX372" fmla="*/ 3160900 w 4314500"/>
                  <a:gd name="csY372" fmla="*/ 1792037 h 3383336"/>
                  <a:gd name="csX373" fmla="*/ 3193285 w 4314500"/>
                  <a:gd name="csY373" fmla="*/ 1840490 h 3383336"/>
                  <a:gd name="csX374" fmla="*/ 3276438 w 4314500"/>
                  <a:gd name="csY374" fmla="*/ 1989648 h 3383336"/>
                  <a:gd name="csX375" fmla="*/ 3257960 w 4314500"/>
                  <a:gd name="csY375" fmla="*/ 2169113 h 3383336"/>
                  <a:gd name="csX376" fmla="*/ 3238052 w 4314500"/>
                  <a:gd name="csY376" fmla="*/ 2350003 h 3383336"/>
                  <a:gd name="csX377" fmla="*/ 3363592 w 4314500"/>
                  <a:gd name="csY377" fmla="*/ 2450518 h 3383336"/>
                  <a:gd name="csX378" fmla="*/ 3508372 w 4314500"/>
                  <a:gd name="csY378" fmla="*/ 2372709 h 3383336"/>
                  <a:gd name="csX379" fmla="*/ 3520183 w 4314500"/>
                  <a:gd name="csY379" fmla="*/ 2355608 h 3383336"/>
                  <a:gd name="csX380" fmla="*/ 3626768 w 4314500"/>
                  <a:gd name="csY380" fmla="*/ 2225166 h 3383336"/>
                  <a:gd name="csX381" fmla="*/ 3774214 w 4314500"/>
                  <a:gd name="csY381" fmla="*/ 2144792 h 3383336"/>
                  <a:gd name="csX382" fmla="*/ 3808600 w 4314500"/>
                  <a:gd name="csY382" fmla="*/ 2130636 h 3383336"/>
                  <a:gd name="csX383" fmla="*/ 3978907 w 4314500"/>
                  <a:gd name="csY383" fmla="*/ 2015489 h 3383336"/>
                  <a:gd name="csX384" fmla="*/ 4002338 w 4314500"/>
                  <a:gd name="csY384" fmla="*/ 1989743 h 3383336"/>
                  <a:gd name="csX385" fmla="*/ 4123116 w 4314500"/>
                  <a:gd name="csY385" fmla="*/ 1898918 h 3383336"/>
                  <a:gd name="csX386" fmla="*/ 4133688 w 4314500"/>
                  <a:gd name="csY386" fmla="*/ 1911459 h 3383336"/>
                  <a:gd name="csX387" fmla="*/ 4093112 w 4314500"/>
                  <a:gd name="csY387" fmla="*/ 2003044 h 33833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Lst>
                <a:rect l="l" t="t" r="r" b="b"/>
                <a:pathLst>
                  <a:path w="4314500" h="3383336">
                    <a:moveTo>
                      <a:pt x="4307233" y="1913549"/>
                    </a:moveTo>
                    <a:cubicBezTo>
                      <a:pt x="4297518" y="1873362"/>
                      <a:pt x="4252369" y="1791277"/>
                      <a:pt x="4197125" y="1770756"/>
                    </a:cubicBezTo>
                    <a:cubicBezTo>
                      <a:pt x="4189028" y="1767716"/>
                      <a:pt x="4147785" y="1756695"/>
                      <a:pt x="4111781" y="1756695"/>
                    </a:cubicBezTo>
                    <a:cubicBezTo>
                      <a:pt x="4113781" y="1743775"/>
                      <a:pt x="4115400" y="1715083"/>
                      <a:pt x="4117019" y="1702637"/>
                    </a:cubicBezTo>
                    <a:cubicBezTo>
                      <a:pt x="4121591" y="1666631"/>
                      <a:pt x="4125878" y="1632524"/>
                      <a:pt x="4138069" y="1597277"/>
                    </a:cubicBezTo>
                    <a:cubicBezTo>
                      <a:pt x="4143213" y="1582456"/>
                      <a:pt x="4149309" y="1567825"/>
                      <a:pt x="4155309" y="1553669"/>
                    </a:cubicBezTo>
                    <a:cubicBezTo>
                      <a:pt x="4162358" y="1536949"/>
                      <a:pt x="4169597" y="1519658"/>
                      <a:pt x="4175122" y="1502082"/>
                    </a:cubicBezTo>
                    <a:cubicBezTo>
                      <a:pt x="4201792" y="1417337"/>
                      <a:pt x="4175598" y="1358339"/>
                      <a:pt x="4142451" y="1283665"/>
                    </a:cubicBezTo>
                    <a:cubicBezTo>
                      <a:pt x="4138736" y="1275304"/>
                      <a:pt x="4134926" y="1266754"/>
                      <a:pt x="4131116" y="1258014"/>
                    </a:cubicBezTo>
                    <a:cubicBezTo>
                      <a:pt x="4106542" y="1201390"/>
                      <a:pt x="4111971" y="1138402"/>
                      <a:pt x="4117209" y="1077504"/>
                    </a:cubicBezTo>
                    <a:cubicBezTo>
                      <a:pt x="4120162" y="1043397"/>
                      <a:pt x="4123116" y="1008055"/>
                      <a:pt x="4120734" y="974708"/>
                    </a:cubicBezTo>
                    <a:cubicBezTo>
                      <a:pt x="4115114" y="898324"/>
                      <a:pt x="4069966" y="711544"/>
                      <a:pt x="3772881" y="627369"/>
                    </a:cubicBezTo>
                    <a:cubicBezTo>
                      <a:pt x="3719922" y="612358"/>
                      <a:pt x="3663439" y="602383"/>
                      <a:pt x="3604955" y="597633"/>
                    </a:cubicBezTo>
                    <a:cubicBezTo>
                      <a:pt x="3597812" y="597063"/>
                      <a:pt x="3589144" y="597348"/>
                      <a:pt x="3580000" y="597633"/>
                    </a:cubicBezTo>
                    <a:cubicBezTo>
                      <a:pt x="3563236" y="598203"/>
                      <a:pt x="3545900" y="598773"/>
                      <a:pt x="3533232" y="594307"/>
                    </a:cubicBezTo>
                    <a:cubicBezTo>
                      <a:pt x="3523421" y="590887"/>
                      <a:pt x="3519230" y="590222"/>
                      <a:pt x="3517802" y="590127"/>
                    </a:cubicBezTo>
                    <a:cubicBezTo>
                      <a:pt x="3517802" y="590127"/>
                      <a:pt x="3515706" y="580437"/>
                      <a:pt x="3512848" y="573501"/>
                    </a:cubicBezTo>
                    <a:cubicBezTo>
                      <a:pt x="3509801" y="565996"/>
                      <a:pt x="3509229" y="556210"/>
                      <a:pt x="3508657" y="546805"/>
                    </a:cubicBezTo>
                    <a:cubicBezTo>
                      <a:pt x="3508277" y="540155"/>
                      <a:pt x="3507896" y="533884"/>
                      <a:pt x="3506657" y="528564"/>
                    </a:cubicBezTo>
                    <a:cubicBezTo>
                      <a:pt x="3486369" y="436694"/>
                      <a:pt x="3424933" y="401257"/>
                      <a:pt x="3353781" y="360120"/>
                    </a:cubicBezTo>
                    <a:cubicBezTo>
                      <a:pt x="3338541" y="351379"/>
                      <a:pt x="3322825" y="342259"/>
                      <a:pt x="3307204" y="332378"/>
                    </a:cubicBezTo>
                    <a:cubicBezTo>
                      <a:pt x="3259388" y="302357"/>
                      <a:pt x="3229385" y="257419"/>
                      <a:pt x="3200333" y="213907"/>
                    </a:cubicBezTo>
                    <a:cubicBezTo>
                      <a:pt x="3181569" y="185785"/>
                      <a:pt x="3162138" y="156714"/>
                      <a:pt x="3138040" y="131727"/>
                    </a:cubicBezTo>
                    <a:cubicBezTo>
                      <a:pt x="3069269" y="60569"/>
                      <a:pt x="2956588" y="13351"/>
                      <a:pt x="2829049" y="2330"/>
                    </a:cubicBezTo>
                    <a:cubicBezTo>
                      <a:pt x="2704747" y="-8405"/>
                      <a:pt x="2582637" y="19906"/>
                      <a:pt x="2464622" y="47268"/>
                    </a:cubicBezTo>
                    <a:cubicBezTo>
                      <a:pt x="2378612" y="67219"/>
                      <a:pt x="2247166" y="91350"/>
                      <a:pt x="2157251" y="93345"/>
                    </a:cubicBezTo>
                    <a:cubicBezTo>
                      <a:pt x="2156107" y="93345"/>
                      <a:pt x="2155441" y="93440"/>
                      <a:pt x="2154964" y="93535"/>
                    </a:cubicBezTo>
                    <a:cubicBezTo>
                      <a:pt x="2063334" y="90685"/>
                      <a:pt x="1936937" y="67409"/>
                      <a:pt x="1849879" y="47268"/>
                    </a:cubicBezTo>
                    <a:cubicBezTo>
                      <a:pt x="1731769" y="19906"/>
                      <a:pt x="1609753" y="-8405"/>
                      <a:pt x="1485452" y="2330"/>
                    </a:cubicBezTo>
                    <a:cubicBezTo>
                      <a:pt x="1357912" y="13351"/>
                      <a:pt x="1245232" y="60569"/>
                      <a:pt x="1176461" y="131727"/>
                    </a:cubicBezTo>
                    <a:cubicBezTo>
                      <a:pt x="1152363" y="156714"/>
                      <a:pt x="1132932" y="185785"/>
                      <a:pt x="1114168" y="213907"/>
                    </a:cubicBezTo>
                    <a:cubicBezTo>
                      <a:pt x="1085116" y="257324"/>
                      <a:pt x="1055113" y="302357"/>
                      <a:pt x="1007297" y="332378"/>
                    </a:cubicBezTo>
                    <a:cubicBezTo>
                      <a:pt x="991581" y="342259"/>
                      <a:pt x="975865" y="351284"/>
                      <a:pt x="960720" y="360120"/>
                    </a:cubicBezTo>
                    <a:cubicBezTo>
                      <a:pt x="889568" y="401162"/>
                      <a:pt x="828132" y="436694"/>
                      <a:pt x="807844" y="528564"/>
                    </a:cubicBezTo>
                    <a:cubicBezTo>
                      <a:pt x="806701" y="533884"/>
                      <a:pt x="806320" y="540155"/>
                      <a:pt x="805843" y="546805"/>
                    </a:cubicBezTo>
                    <a:cubicBezTo>
                      <a:pt x="805272" y="556210"/>
                      <a:pt x="804700" y="565996"/>
                      <a:pt x="801652" y="573501"/>
                    </a:cubicBezTo>
                    <a:cubicBezTo>
                      <a:pt x="798795" y="580532"/>
                      <a:pt x="790984" y="590887"/>
                      <a:pt x="781269" y="594307"/>
                    </a:cubicBezTo>
                    <a:cubicBezTo>
                      <a:pt x="768601" y="598773"/>
                      <a:pt x="751265" y="598203"/>
                      <a:pt x="734501" y="597633"/>
                    </a:cubicBezTo>
                    <a:cubicBezTo>
                      <a:pt x="725357" y="597348"/>
                      <a:pt x="716689" y="597063"/>
                      <a:pt x="709546" y="597633"/>
                    </a:cubicBezTo>
                    <a:cubicBezTo>
                      <a:pt x="651062" y="602383"/>
                      <a:pt x="594579" y="612358"/>
                      <a:pt x="541620" y="627369"/>
                    </a:cubicBezTo>
                    <a:cubicBezTo>
                      <a:pt x="244535" y="711544"/>
                      <a:pt x="199387" y="898324"/>
                      <a:pt x="193767" y="974708"/>
                    </a:cubicBezTo>
                    <a:cubicBezTo>
                      <a:pt x="191290" y="1008055"/>
                      <a:pt x="194338" y="1043302"/>
                      <a:pt x="197291" y="1077504"/>
                    </a:cubicBezTo>
                    <a:cubicBezTo>
                      <a:pt x="202530" y="1138402"/>
                      <a:pt x="207864" y="1201295"/>
                      <a:pt x="183385" y="1258014"/>
                    </a:cubicBezTo>
                    <a:cubicBezTo>
                      <a:pt x="179575" y="1266754"/>
                      <a:pt x="175765" y="1275304"/>
                      <a:pt x="172050" y="1283665"/>
                    </a:cubicBezTo>
                    <a:cubicBezTo>
                      <a:pt x="138903" y="1358339"/>
                      <a:pt x="112709" y="1417432"/>
                      <a:pt x="139379" y="1502082"/>
                    </a:cubicBezTo>
                    <a:cubicBezTo>
                      <a:pt x="144904" y="1519563"/>
                      <a:pt x="152143" y="1536949"/>
                      <a:pt x="159191" y="1553669"/>
                    </a:cubicBezTo>
                    <a:cubicBezTo>
                      <a:pt x="165192" y="1567825"/>
                      <a:pt x="171288" y="1582551"/>
                      <a:pt x="176431" y="1597277"/>
                    </a:cubicBezTo>
                    <a:cubicBezTo>
                      <a:pt x="188623" y="1632619"/>
                      <a:pt x="192910" y="1666631"/>
                      <a:pt x="197482" y="1702637"/>
                    </a:cubicBezTo>
                    <a:cubicBezTo>
                      <a:pt x="199101" y="1715178"/>
                      <a:pt x="200720" y="1740545"/>
                      <a:pt x="202720" y="1753465"/>
                    </a:cubicBezTo>
                    <a:cubicBezTo>
                      <a:pt x="161763" y="1753465"/>
                      <a:pt x="125473" y="1767811"/>
                      <a:pt x="117376" y="1770851"/>
                    </a:cubicBezTo>
                    <a:cubicBezTo>
                      <a:pt x="62131" y="1791467"/>
                      <a:pt x="16983" y="1873457"/>
                      <a:pt x="7267" y="1913644"/>
                    </a:cubicBezTo>
                    <a:cubicBezTo>
                      <a:pt x="-12735" y="1996108"/>
                      <a:pt x="8315" y="2079048"/>
                      <a:pt x="73371" y="2174908"/>
                    </a:cubicBezTo>
                    <a:cubicBezTo>
                      <a:pt x="80705" y="2185644"/>
                      <a:pt x="88801" y="2196474"/>
                      <a:pt x="96612" y="2207020"/>
                    </a:cubicBezTo>
                    <a:cubicBezTo>
                      <a:pt x="132997" y="2255568"/>
                      <a:pt x="170621" y="2305730"/>
                      <a:pt x="148142" y="2370714"/>
                    </a:cubicBezTo>
                    <a:cubicBezTo>
                      <a:pt x="143284" y="2384680"/>
                      <a:pt x="136426" y="2397600"/>
                      <a:pt x="129854" y="2410141"/>
                    </a:cubicBezTo>
                    <a:cubicBezTo>
                      <a:pt x="120424" y="2427907"/>
                      <a:pt x="111566" y="2444723"/>
                      <a:pt x="107661" y="2464484"/>
                    </a:cubicBezTo>
                    <a:cubicBezTo>
                      <a:pt x="98707" y="2510086"/>
                      <a:pt x="110518" y="2553599"/>
                      <a:pt x="142618" y="2593881"/>
                    </a:cubicBezTo>
                    <a:cubicBezTo>
                      <a:pt x="147190" y="2599581"/>
                      <a:pt x="151762" y="2604996"/>
                      <a:pt x="156334" y="2610317"/>
                    </a:cubicBezTo>
                    <a:cubicBezTo>
                      <a:pt x="171669" y="2628273"/>
                      <a:pt x="186242" y="2645279"/>
                      <a:pt x="194148" y="2670170"/>
                    </a:cubicBezTo>
                    <a:cubicBezTo>
                      <a:pt x="203101" y="2698196"/>
                      <a:pt x="205102" y="2728313"/>
                      <a:pt x="206911" y="2757385"/>
                    </a:cubicBezTo>
                    <a:cubicBezTo>
                      <a:pt x="208054" y="2776006"/>
                      <a:pt x="209293" y="2795292"/>
                      <a:pt x="212436" y="2813533"/>
                    </a:cubicBezTo>
                    <a:cubicBezTo>
                      <a:pt x="230248" y="2919083"/>
                      <a:pt x="311305" y="2952810"/>
                      <a:pt x="396364" y="2973521"/>
                    </a:cubicBezTo>
                    <a:cubicBezTo>
                      <a:pt x="403126" y="2975136"/>
                      <a:pt x="409984" y="2976752"/>
                      <a:pt x="416842" y="2978367"/>
                    </a:cubicBezTo>
                    <a:cubicBezTo>
                      <a:pt x="453228" y="2986917"/>
                      <a:pt x="490947" y="2995753"/>
                      <a:pt x="524856" y="3013234"/>
                    </a:cubicBezTo>
                    <a:cubicBezTo>
                      <a:pt x="559908" y="3031284"/>
                      <a:pt x="581625" y="3058171"/>
                      <a:pt x="604580" y="3086578"/>
                    </a:cubicBezTo>
                    <a:cubicBezTo>
                      <a:pt x="610200" y="3093513"/>
                      <a:pt x="615820" y="3100543"/>
                      <a:pt x="621820" y="3107574"/>
                    </a:cubicBezTo>
                    <a:cubicBezTo>
                      <a:pt x="682304" y="3178732"/>
                      <a:pt x="761266" y="3241816"/>
                      <a:pt x="856326" y="3295114"/>
                    </a:cubicBezTo>
                    <a:cubicBezTo>
                      <a:pt x="1049493" y="3403420"/>
                      <a:pt x="1245041" y="3412160"/>
                      <a:pt x="1421635" y="3320480"/>
                    </a:cubicBezTo>
                    <a:cubicBezTo>
                      <a:pt x="1594990" y="3230510"/>
                      <a:pt x="1737579" y="3063871"/>
                      <a:pt x="1802825" y="2874906"/>
                    </a:cubicBezTo>
                    <a:cubicBezTo>
                      <a:pt x="1836163" y="2778476"/>
                      <a:pt x="1847402" y="2678721"/>
                      <a:pt x="1835496" y="2586470"/>
                    </a:cubicBezTo>
                    <a:lnTo>
                      <a:pt x="1834639" y="2579820"/>
                    </a:lnTo>
                    <a:lnTo>
                      <a:pt x="1840354" y="2583240"/>
                    </a:lnTo>
                    <a:cubicBezTo>
                      <a:pt x="1922364" y="2631788"/>
                      <a:pt x="2025996" y="2655634"/>
                      <a:pt x="2157251" y="2656014"/>
                    </a:cubicBezTo>
                    <a:cubicBezTo>
                      <a:pt x="2288505" y="2655634"/>
                      <a:pt x="2392137" y="2631788"/>
                      <a:pt x="2474147" y="2583240"/>
                    </a:cubicBezTo>
                    <a:lnTo>
                      <a:pt x="2479862" y="2579820"/>
                    </a:lnTo>
                    <a:lnTo>
                      <a:pt x="2479005" y="2586470"/>
                    </a:lnTo>
                    <a:cubicBezTo>
                      <a:pt x="2467004" y="2678625"/>
                      <a:pt x="2478338" y="2778381"/>
                      <a:pt x="2511676" y="2874906"/>
                    </a:cubicBezTo>
                    <a:cubicBezTo>
                      <a:pt x="2576922" y="3063871"/>
                      <a:pt x="2719511" y="3230415"/>
                      <a:pt x="2892866" y="3320480"/>
                    </a:cubicBezTo>
                    <a:cubicBezTo>
                      <a:pt x="3069460" y="3412160"/>
                      <a:pt x="3264913" y="3403325"/>
                      <a:pt x="3458175" y="3295114"/>
                    </a:cubicBezTo>
                    <a:cubicBezTo>
                      <a:pt x="3553330" y="3241816"/>
                      <a:pt x="3632197" y="3178732"/>
                      <a:pt x="3692680" y="3107574"/>
                    </a:cubicBezTo>
                    <a:cubicBezTo>
                      <a:pt x="3698681" y="3100543"/>
                      <a:pt x="3704301" y="3093513"/>
                      <a:pt x="3709921" y="3086578"/>
                    </a:cubicBezTo>
                    <a:cubicBezTo>
                      <a:pt x="3732876" y="3058171"/>
                      <a:pt x="3754593" y="3031284"/>
                      <a:pt x="3789645" y="3013234"/>
                    </a:cubicBezTo>
                    <a:cubicBezTo>
                      <a:pt x="3823554" y="2995753"/>
                      <a:pt x="3861273" y="2986917"/>
                      <a:pt x="3897658" y="2978367"/>
                    </a:cubicBezTo>
                    <a:cubicBezTo>
                      <a:pt x="3904516" y="2976752"/>
                      <a:pt x="3911374" y="2975136"/>
                      <a:pt x="3918137" y="2973521"/>
                    </a:cubicBezTo>
                    <a:cubicBezTo>
                      <a:pt x="4003100" y="2952810"/>
                      <a:pt x="4084158" y="2919083"/>
                      <a:pt x="4102065" y="2813533"/>
                    </a:cubicBezTo>
                    <a:cubicBezTo>
                      <a:pt x="4105113" y="2795292"/>
                      <a:pt x="4106351" y="2776006"/>
                      <a:pt x="4107590" y="2757385"/>
                    </a:cubicBezTo>
                    <a:cubicBezTo>
                      <a:pt x="4109494" y="2728313"/>
                      <a:pt x="4111399" y="2698196"/>
                      <a:pt x="4120353" y="2670170"/>
                    </a:cubicBezTo>
                    <a:cubicBezTo>
                      <a:pt x="4128354" y="2645279"/>
                      <a:pt x="4142832" y="2628273"/>
                      <a:pt x="4158167" y="2610317"/>
                    </a:cubicBezTo>
                    <a:cubicBezTo>
                      <a:pt x="4162644" y="2605092"/>
                      <a:pt x="4167311" y="2599676"/>
                      <a:pt x="4171883" y="2593881"/>
                    </a:cubicBezTo>
                    <a:cubicBezTo>
                      <a:pt x="4203983" y="2553599"/>
                      <a:pt x="4215794" y="2510086"/>
                      <a:pt x="4206840" y="2464484"/>
                    </a:cubicBezTo>
                    <a:cubicBezTo>
                      <a:pt x="4202935" y="2444723"/>
                      <a:pt x="4194076" y="2427907"/>
                      <a:pt x="4184647" y="2410141"/>
                    </a:cubicBezTo>
                    <a:cubicBezTo>
                      <a:pt x="4177979" y="2397600"/>
                      <a:pt x="4171121" y="2384680"/>
                      <a:pt x="4166359" y="2370714"/>
                    </a:cubicBezTo>
                    <a:cubicBezTo>
                      <a:pt x="4143880" y="2305730"/>
                      <a:pt x="4181503" y="2255568"/>
                      <a:pt x="4217889" y="2207020"/>
                    </a:cubicBezTo>
                    <a:cubicBezTo>
                      <a:pt x="4225795" y="2196569"/>
                      <a:pt x="4233891" y="2185644"/>
                      <a:pt x="4241130" y="2174908"/>
                    </a:cubicBezTo>
                    <a:cubicBezTo>
                      <a:pt x="4306186" y="2079048"/>
                      <a:pt x="4327236" y="1996108"/>
                      <a:pt x="4307233" y="1913644"/>
                    </a:cubicBezTo>
                    <a:close/>
                    <a:moveTo>
                      <a:pt x="4092349" y="2003044"/>
                    </a:moveTo>
                    <a:cubicBezTo>
                      <a:pt x="4046725" y="2056057"/>
                      <a:pt x="3987384" y="2096054"/>
                      <a:pt x="3924614" y="2138331"/>
                    </a:cubicBezTo>
                    <a:cubicBezTo>
                      <a:pt x="3872608" y="2173388"/>
                      <a:pt x="3818791" y="2209680"/>
                      <a:pt x="3767166" y="2256708"/>
                    </a:cubicBezTo>
                    <a:cubicBezTo>
                      <a:pt x="3760594" y="2262693"/>
                      <a:pt x="3753926" y="2268678"/>
                      <a:pt x="3747354" y="2274664"/>
                    </a:cubicBezTo>
                    <a:cubicBezTo>
                      <a:pt x="3693347" y="2323211"/>
                      <a:pt x="3637531" y="2373469"/>
                      <a:pt x="3608098" y="2441683"/>
                    </a:cubicBezTo>
                    <a:cubicBezTo>
                      <a:pt x="3596192" y="2469234"/>
                      <a:pt x="3599621" y="2499256"/>
                      <a:pt x="3616766" y="2518162"/>
                    </a:cubicBezTo>
                    <a:cubicBezTo>
                      <a:pt x="3630673" y="2533458"/>
                      <a:pt x="3650961" y="2538398"/>
                      <a:pt x="3672202" y="2531748"/>
                    </a:cubicBezTo>
                    <a:lnTo>
                      <a:pt x="3690204" y="2526047"/>
                    </a:lnTo>
                    <a:cubicBezTo>
                      <a:pt x="3769262" y="2500871"/>
                      <a:pt x="3807743" y="2489850"/>
                      <a:pt x="3817553" y="2514837"/>
                    </a:cubicBezTo>
                    <a:cubicBezTo>
                      <a:pt x="3824126" y="2531937"/>
                      <a:pt x="3805647" y="2550939"/>
                      <a:pt x="3784311" y="2572885"/>
                    </a:cubicBezTo>
                    <a:cubicBezTo>
                      <a:pt x="3755069" y="2603001"/>
                      <a:pt x="3718684" y="2640528"/>
                      <a:pt x="3729542" y="2692876"/>
                    </a:cubicBezTo>
                    <a:cubicBezTo>
                      <a:pt x="3739163" y="2739619"/>
                      <a:pt x="3802694" y="2736864"/>
                      <a:pt x="3849081" y="2734868"/>
                    </a:cubicBezTo>
                    <a:cubicBezTo>
                      <a:pt x="3864321" y="2734204"/>
                      <a:pt x="3878704" y="2733538"/>
                      <a:pt x="3888896" y="2734678"/>
                    </a:cubicBezTo>
                    <a:cubicBezTo>
                      <a:pt x="3909279" y="2736864"/>
                      <a:pt x="3925471" y="2743514"/>
                      <a:pt x="3932234" y="2752635"/>
                    </a:cubicBezTo>
                    <a:cubicBezTo>
                      <a:pt x="3935758" y="2757385"/>
                      <a:pt x="3936902" y="2762800"/>
                      <a:pt x="3935758" y="2769165"/>
                    </a:cubicBezTo>
                    <a:cubicBezTo>
                      <a:pt x="3931853" y="2790256"/>
                      <a:pt x="3900040" y="2803082"/>
                      <a:pt x="3879466" y="2806502"/>
                    </a:cubicBezTo>
                    <a:cubicBezTo>
                      <a:pt x="3854891" y="2810587"/>
                      <a:pt x="3830412" y="2807357"/>
                      <a:pt x="3806790" y="2804222"/>
                    </a:cubicBezTo>
                    <a:cubicBezTo>
                      <a:pt x="3791169" y="2802132"/>
                      <a:pt x="3775453" y="2800042"/>
                      <a:pt x="3759546" y="2800042"/>
                    </a:cubicBezTo>
                    <a:cubicBezTo>
                      <a:pt x="3735257" y="2800042"/>
                      <a:pt x="3710588" y="2804982"/>
                      <a:pt x="3686108" y="2822368"/>
                    </a:cubicBezTo>
                    <a:cubicBezTo>
                      <a:pt x="3654485" y="2844789"/>
                      <a:pt x="3631530" y="2876236"/>
                      <a:pt x="3609241" y="2906638"/>
                    </a:cubicBezTo>
                    <a:cubicBezTo>
                      <a:pt x="3597240" y="2922979"/>
                      <a:pt x="3584857" y="2939985"/>
                      <a:pt x="3571427" y="2954900"/>
                    </a:cubicBezTo>
                    <a:cubicBezTo>
                      <a:pt x="3540185" y="2989767"/>
                      <a:pt x="3502371" y="3019219"/>
                      <a:pt x="3465795" y="3047720"/>
                    </a:cubicBezTo>
                    <a:cubicBezTo>
                      <a:pt x="3452936" y="3057696"/>
                      <a:pt x="3439696" y="3068051"/>
                      <a:pt x="3426838" y="3078502"/>
                    </a:cubicBezTo>
                    <a:lnTo>
                      <a:pt x="3415979" y="3087243"/>
                    </a:lnTo>
                    <a:cubicBezTo>
                      <a:pt x="3367783" y="3126290"/>
                      <a:pt x="3326158" y="3159922"/>
                      <a:pt x="3299203" y="3215024"/>
                    </a:cubicBezTo>
                    <a:cubicBezTo>
                      <a:pt x="3276438" y="3261577"/>
                      <a:pt x="3256340" y="3253596"/>
                      <a:pt x="3249673" y="3250936"/>
                    </a:cubicBezTo>
                    <a:cubicBezTo>
                      <a:pt x="3228146" y="3242386"/>
                      <a:pt x="3221003" y="3221675"/>
                      <a:pt x="3230051" y="3194123"/>
                    </a:cubicBezTo>
                    <a:lnTo>
                      <a:pt x="3233480" y="3183863"/>
                    </a:lnTo>
                    <a:lnTo>
                      <a:pt x="3222717" y="3185003"/>
                    </a:lnTo>
                    <a:cubicBezTo>
                      <a:pt x="3153946" y="3192128"/>
                      <a:pt x="3106321" y="3189278"/>
                      <a:pt x="3077175" y="3176262"/>
                    </a:cubicBezTo>
                    <a:cubicBezTo>
                      <a:pt x="3069460" y="3172842"/>
                      <a:pt x="3060316" y="3167237"/>
                      <a:pt x="3060221" y="3160207"/>
                    </a:cubicBezTo>
                    <a:cubicBezTo>
                      <a:pt x="3060125" y="3151371"/>
                      <a:pt x="3073651" y="3138640"/>
                      <a:pt x="3093082" y="3129425"/>
                    </a:cubicBezTo>
                    <a:cubicBezTo>
                      <a:pt x="3131753" y="3110994"/>
                      <a:pt x="3175854" y="3098168"/>
                      <a:pt x="3218431" y="3085817"/>
                    </a:cubicBezTo>
                    <a:cubicBezTo>
                      <a:pt x="3277200" y="3068717"/>
                      <a:pt x="3337970" y="3051141"/>
                      <a:pt x="3384071" y="3018364"/>
                    </a:cubicBezTo>
                    <a:cubicBezTo>
                      <a:pt x="3429981" y="2985777"/>
                      <a:pt x="3486464" y="2935044"/>
                      <a:pt x="3494656" y="2878991"/>
                    </a:cubicBezTo>
                    <a:cubicBezTo>
                      <a:pt x="3498466" y="2852675"/>
                      <a:pt x="3491322" y="2827689"/>
                      <a:pt x="3473320" y="2804792"/>
                    </a:cubicBezTo>
                    <a:cubicBezTo>
                      <a:pt x="3416837" y="2732778"/>
                      <a:pt x="3347876" y="2783226"/>
                      <a:pt x="3292440" y="2823698"/>
                    </a:cubicBezTo>
                    <a:cubicBezTo>
                      <a:pt x="3278057" y="2834244"/>
                      <a:pt x="3264341" y="2844219"/>
                      <a:pt x="3251768" y="2851630"/>
                    </a:cubicBezTo>
                    <a:cubicBezTo>
                      <a:pt x="3167567" y="2901033"/>
                      <a:pt x="3080699" y="2928394"/>
                      <a:pt x="2993355" y="2933144"/>
                    </a:cubicBezTo>
                    <a:cubicBezTo>
                      <a:pt x="2952969" y="2935329"/>
                      <a:pt x="2822857" y="2930199"/>
                      <a:pt x="2784091" y="2894952"/>
                    </a:cubicBezTo>
                    <a:cubicBezTo>
                      <a:pt x="2777709" y="2889252"/>
                      <a:pt x="2774566" y="2883172"/>
                      <a:pt x="2774280" y="2876616"/>
                    </a:cubicBezTo>
                    <a:cubicBezTo>
                      <a:pt x="2773994" y="2869681"/>
                      <a:pt x="2776566" y="2867496"/>
                      <a:pt x="2777328" y="2866736"/>
                    </a:cubicBezTo>
                    <a:cubicBezTo>
                      <a:pt x="2780947" y="2863600"/>
                      <a:pt x="2788568" y="2862840"/>
                      <a:pt x="2798188" y="2864740"/>
                    </a:cubicBezTo>
                    <a:cubicBezTo>
                      <a:pt x="2806379" y="2866261"/>
                      <a:pt x="2814380" y="2868826"/>
                      <a:pt x="2822762" y="2871581"/>
                    </a:cubicBezTo>
                    <a:cubicBezTo>
                      <a:pt x="2833240" y="2875001"/>
                      <a:pt x="2844098" y="2878516"/>
                      <a:pt x="2855909" y="2880036"/>
                    </a:cubicBezTo>
                    <a:cubicBezTo>
                      <a:pt x="2894295" y="2884882"/>
                      <a:pt x="2935253" y="2880511"/>
                      <a:pt x="2977734" y="2867116"/>
                    </a:cubicBezTo>
                    <a:cubicBezTo>
                      <a:pt x="3063459" y="2840039"/>
                      <a:pt x="3141945" y="2782466"/>
                      <a:pt x="3182617" y="2716723"/>
                    </a:cubicBezTo>
                    <a:cubicBezTo>
                      <a:pt x="3215288" y="2663805"/>
                      <a:pt x="3221098" y="2619247"/>
                      <a:pt x="3199857" y="2584190"/>
                    </a:cubicBezTo>
                    <a:cubicBezTo>
                      <a:pt x="3180236" y="2551794"/>
                      <a:pt x="3128705" y="2554644"/>
                      <a:pt x="3100035" y="2566709"/>
                    </a:cubicBezTo>
                    <a:cubicBezTo>
                      <a:pt x="3060792" y="2583335"/>
                      <a:pt x="2951921" y="2614972"/>
                      <a:pt x="2898867" y="2614972"/>
                    </a:cubicBezTo>
                    <a:cubicBezTo>
                      <a:pt x="2845813" y="2614972"/>
                      <a:pt x="2771232" y="2595496"/>
                      <a:pt x="2752182" y="2536118"/>
                    </a:cubicBezTo>
                    <a:cubicBezTo>
                      <a:pt x="2732275" y="2474079"/>
                      <a:pt x="2699890" y="2416696"/>
                      <a:pt x="2634453" y="2416696"/>
                    </a:cubicBezTo>
                    <a:cubicBezTo>
                      <a:pt x="2496055" y="2416696"/>
                      <a:pt x="2359943" y="2522057"/>
                      <a:pt x="2157060" y="2522057"/>
                    </a:cubicBezTo>
                    <a:cubicBezTo>
                      <a:pt x="1969227" y="2522057"/>
                      <a:pt x="1815589" y="2416696"/>
                      <a:pt x="1679667" y="2416696"/>
                    </a:cubicBezTo>
                    <a:cubicBezTo>
                      <a:pt x="1614230" y="2416696"/>
                      <a:pt x="1581845" y="2474079"/>
                      <a:pt x="1561938" y="2536118"/>
                    </a:cubicBezTo>
                    <a:cubicBezTo>
                      <a:pt x="1542888" y="2595496"/>
                      <a:pt x="1466021" y="2614972"/>
                      <a:pt x="1415253" y="2614972"/>
                    </a:cubicBezTo>
                    <a:cubicBezTo>
                      <a:pt x="1364485" y="2614972"/>
                      <a:pt x="1253328" y="2583240"/>
                      <a:pt x="1214085" y="2566709"/>
                    </a:cubicBezTo>
                    <a:cubicBezTo>
                      <a:pt x="1185415" y="2554644"/>
                      <a:pt x="1133884" y="2551794"/>
                      <a:pt x="1114263" y="2584190"/>
                    </a:cubicBezTo>
                    <a:cubicBezTo>
                      <a:pt x="1093022" y="2619247"/>
                      <a:pt x="1098832" y="2663899"/>
                      <a:pt x="1131503" y="2716723"/>
                    </a:cubicBezTo>
                    <a:cubicBezTo>
                      <a:pt x="1172080" y="2782466"/>
                      <a:pt x="1250661" y="2840039"/>
                      <a:pt x="1336386" y="2867116"/>
                    </a:cubicBezTo>
                    <a:cubicBezTo>
                      <a:pt x="1378867" y="2880511"/>
                      <a:pt x="1419825" y="2884882"/>
                      <a:pt x="1458211" y="2880036"/>
                    </a:cubicBezTo>
                    <a:cubicBezTo>
                      <a:pt x="1469926" y="2878516"/>
                      <a:pt x="1480785" y="2875001"/>
                      <a:pt x="1491358" y="2871581"/>
                    </a:cubicBezTo>
                    <a:cubicBezTo>
                      <a:pt x="1499740" y="2868826"/>
                      <a:pt x="1507645" y="2866261"/>
                      <a:pt x="1515932" y="2864740"/>
                    </a:cubicBezTo>
                    <a:cubicBezTo>
                      <a:pt x="1525552" y="2862935"/>
                      <a:pt x="1533172" y="2863696"/>
                      <a:pt x="1536792" y="2866736"/>
                    </a:cubicBezTo>
                    <a:cubicBezTo>
                      <a:pt x="1537649" y="2867496"/>
                      <a:pt x="1540126" y="2869681"/>
                      <a:pt x="1539840" y="2876616"/>
                    </a:cubicBezTo>
                    <a:cubicBezTo>
                      <a:pt x="1539554" y="2883267"/>
                      <a:pt x="1536316" y="2889252"/>
                      <a:pt x="1530029" y="2894952"/>
                    </a:cubicBezTo>
                    <a:cubicBezTo>
                      <a:pt x="1491262" y="2930104"/>
                      <a:pt x="1361246" y="2935329"/>
                      <a:pt x="1320765" y="2933144"/>
                    </a:cubicBezTo>
                    <a:cubicBezTo>
                      <a:pt x="1233516" y="2928394"/>
                      <a:pt x="1146553" y="2901033"/>
                      <a:pt x="1062352" y="2851630"/>
                    </a:cubicBezTo>
                    <a:cubicBezTo>
                      <a:pt x="1049683" y="2844219"/>
                      <a:pt x="1036063" y="2834244"/>
                      <a:pt x="1021680" y="2823698"/>
                    </a:cubicBezTo>
                    <a:cubicBezTo>
                      <a:pt x="966244" y="2783131"/>
                      <a:pt x="897283" y="2732778"/>
                      <a:pt x="840800" y="2804792"/>
                    </a:cubicBezTo>
                    <a:cubicBezTo>
                      <a:pt x="822798" y="2827689"/>
                      <a:pt x="815654" y="2852675"/>
                      <a:pt x="819464" y="2878991"/>
                    </a:cubicBezTo>
                    <a:cubicBezTo>
                      <a:pt x="827656" y="2935044"/>
                      <a:pt x="884139" y="2985777"/>
                      <a:pt x="930049" y="3018364"/>
                    </a:cubicBezTo>
                    <a:cubicBezTo>
                      <a:pt x="976055" y="3051045"/>
                      <a:pt x="1036920" y="3068717"/>
                      <a:pt x="1095689" y="3085817"/>
                    </a:cubicBezTo>
                    <a:cubicBezTo>
                      <a:pt x="1138266" y="3098168"/>
                      <a:pt x="1182367" y="3110994"/>
                      <a:pt x="1221038" y="3129425"/>
                    </a:cubicBezTo>
                    <a:cubicBezTo>
                      <a:pt x="1240469" y="3138735"/>
                      <a:pt x="1253995" y="3151371"/>
                      <a:pt x="1253899" y="3160207"/>
                    </a:cubicBezTo>
                    <a:cubicBezTo>
                      <a:pt x="1253899" y="3167237"/>
                      <a:pt x="1244660" y="3172842"/>
                      <a:pt x="1236945" y="3176262"/>
                    </a:cubicBezTo>
                    <a:cubicBezTo>
                      <a:pt x="1207798" y="3189278"/>
                      <a:pt x="1160269" y="3192128"/>
                      <a:pt x="1091403" y="3185003"/>
                    </a:cubicBezTo>
                    <a:lnTo>
                      <a:pt x="1080640" y="3183863"/>
                    </a:lnTo>
                    <a:lnTo>
                      <a:pt x="1084069" y="3194123"/>
                    </a:lnTo>
                    <a:cubicBezTo>
                      <a:pt x="1093213" y="3221675"/>
                      <a:pt x="1086069" y="3242386"/>
                      <a:pt x="1064447" y="3250936"/>
                    </a:cubicBezTo>
                    <a:cubicBezTo>
                      <a:pt x="1057875" y="3253502"/>
                      <a:pt x="1037682" y="3261482"/>
                      <a:pt x="1014917" y="3215024"/>
                    </a:cubicBezTo>
                    <a:cubicBezTo>
                      <a:pt x="987961" y="3159922"/>
                      <a:pt x="946337" y="3126195"/>
                      <a:pt x="898141" y="3087243"/>
                    </a:cubicBezTo>
                    <a:lnTo>
                      <a:pt x="887282" y="3078502"/>
                    </a:lnTo>
                    <a:cubicBezTo>
                      <a:pt x="874423" y="3068051"/>
                      <a:pt x="861184" y="3057696"/>
                      <a:pt x="848325" y="3047720"/>
                    </a:cubicBezTo>
                    <a:cubicBezTo>
                      <a:pt x="811749" y="3019219"/>
                      <a:pt x="773935" y="2989862"/>
                      <a:pt x="742693" y="2954900"/>
                    </a:cubicBezTo>
                    <a:cubicBezTo>
                      <a:pt x="729262" y="2939890"/>
                      <a:pt x="716880" y="2922979"/>
                      <a:pt x="704878" y="2906638"/>
                    </a:cubicBezTo>
                    <a:cubicBezTo>
                      <a:pt x="682590" y="2876236"/>
                      <a:pt x="659539" y="2844789"/>
                      <a:pt x="628012" y="2822368"/>
                    </a:cubicBezTo>
                    <a:cubicBezTo>
                      <a:pt x="603437" y="2804887"/>
                      <a:pt x="578863" y="2800042"/>
                      <a:pt x="554574" y="2800042"/>
                    </a:cubicBezTo>
                    <a:cubicBezTo>
                      <a:pt x="538667" y="2800042"/>
                      <a:pt x="522856" y="2802132"/>
                      <a:pt x="507330" y="2804222"/>
                    </a:cubicBezTo>
                    <a:cubicBezTo>
                      <a:pt x="483708" y="2807357"/>
                      <a:pt x="459229" y="2810587"/>
                      <a:pt x="434654" y="2806502"/>
                    </a:cubicBezTo>
                    <a:cubicBezTo>
                      <a:pt x="414175" y="2803082"/>
                      <a:pt x="382267" y="2790256"/>
                      <a:pt x="378361" y="2769165"/>
                    </a:cubicBezTo>
                    <a:cubicBezTo>
                      <a:pt x="377218" y="2762705"/>
                      <a:pt x="378361" y="2757290"/>
                      <a:pt x="381886" y="2752635"/>
                    </a:cubicBezTo>
                    <a:cubicBezTo>
                      <a:pt x="388744" y="2743514"/>
                      <a:pt x="404936" y="2736864"/>
                      <a:pt x="425224" y="2734678"/>
                    </a:cubicBezTo>
                    <a:cubicBezTo>
                      <a:pt x="435511" y="2733634"/>
                      <a:pt x="449894" y="2734204"/>
                      <a:pt x="465039" y="2734868"/>
                    </a:cubicBezTo>
                    <a:cubicBezTo>
                      <a:pt x="511426" y="2736864"/>
                      <a:pt x="574957" y="2739619"/>
                      <a:pt x="584578" y="2692876"/>
                    </a:cubicBezTo>
                    <a:cubicBezTo>
                      <a:pt x="595436" y="2640528"/>
                      <a:pt x="559051" y="2603001"/>
                      <a:pt x="529809" y="2572885"/>
                    </a:cubicBezTo>
                    <a:cubicBezTo>
                      <a:pt x="508473" y="2550939"/>
                      <a:pt x="490090" y="2531937"/>
                      <a:pt x="496567" y="2514837"/>
                    </a:cubicBezTo>
                    <a:cubicBezTo>
                      <a:pt x="506473" y="2489850"/>
                      <a:pt x="544858" y="2500871"/>
                      <a:pt x="623916" y="2526047"/>
                    </a:cubicBezTo>
                    <a:lnTo>
                      <a:pt x="641918" y="2531748"/>
                    </a:lnTo>
                    <a:cubicBezTo>
                      <a:pt x="663254" y="2538493"/>
                      <a:pt x="683447" y="2533553"/>
                      <a:pt x="697354" y="2518162"/>
                    </a:cubicBezTo>
                    <a:cubicBezTo>
                      <a:pt x="714499" y="2499256"/>
                      <a:pt x="717928" y="2469234"/>
                      <a:pt x="706021" y="2441683"/>
                    </a:cubicBezTo>
                    <a:cubicBezTo>
                      <a:pt x="676589" y="2373469"/>
                      <a:pt x="620773" y="2323211"/>
                      <a:pt x="566766" y="2274664"/>
                    </a:cubicBezTo>
                    <a:cubicBezTo>
                      <a:pt x="560098" y="2268678"/>
                      <a:pt x="553526" y="2262693"/>
                      <a:pt x="546954" y="2256708"/>
                    </a:cubicBezTo>
                    <a:cubicBezTo>
                      <a:pt x="495328" y="2209680"/>
                      <a:pt x="441512" y="2173483"/>
                      <a:pt x="389506" y="2138331"/>
                    </a:cubicBezTo>
                    <a:cubicBezTo>
                      <a:pt x="326736" y="2095959"/>
                      <a:pt x="267395" y="2056057"/>
                      <a:pt x="221770" y="2003044"/>
                    </a:cubicBezTo>
                    <a:cubicBezTo>
                      <a:pt x="192433" y="1968937"/>
                      <a:pt x="176050" y="1932075"/>
                      <a:pt x="181194" y="1911459"/>
                    </a:cubicBezTo>
                    <a:cubicBezTo>
                      <a:pt x="182718" y="1905189"/>
                      <a:pt x="186147" y="1901103"/>
                      <a:pt x="191767" y="1898918"/>
                    </a:cubicBezTo>
                    <a:cubicBezTo>
                      <a:pt x="221770" y="1886948"/>
                      <a:pt x="280825" y="1953831"/>
                      <a:pt x="312544" y="1989743"/>
                    </a:cubicBezTo>
                    <a:cubicBezTo>
                      <a:pt x="321783" y="2000194"/>
                      <a:pt x="329689" y="2009219"/>
                      <a:pt x="335975" y="2015489"/>
                    </a:cubicBezTo>
                    <a:cubicBezTo>
                      <a:pt x="387220" y="2066887"/>
                      <a:pt x="439702" y="2102419"/>
                      <a:pt x="506282" y="2130636"/>
                    </a:cubicBezTo>
                    <a:cubicBezTo>
                      <a:pt x="517617" y="2135481"/>
                      <a:pt x="529142" y="2140136"/>
                      <a:pt x="540667" y="2144792"/>
                    </a:cubicBezTo>
                    <a:cubicBezTo>
                      <a:pt x="592579" y="2165788"/>
                      <a:pt x="646300" y="2187449"/>
                      <a:pt x="688114" y="2225166"/>
                    </a:cubicBezTo>
                    <a:cubicBezTo>
                      <a:pt x="732501" y="2265258"/>
                      <a:pt x="761266" y="2307155"/>
                      <a:pt x="794699" y="2355608"/>
                    </a:cubicBezTo>
                    <a:cubicBezTo>
                      <a:pt x="798604" y="2361213"/>
                      <a:pt x="802510" y="2366914"/>
                      <a:pt x="806510" y="2372709"/>
                    </a:cubicBezTo>
                    <a:cubicBezTo>
                      <a:pt x="845658" y="2429237"/>
                      <a:pt x="895664" y="2456123"/>
                      <a:pt x="951290" y="2450518"/>
                    </a:cubicBezTo>
                    <a:cubicBezTo>
                      <a:pt x="1010345" y="2444533"/>
                      <a:pt x="1060828" y="2404155"/>
                      <a:pt x="1076830" y="2350003"/>
                    </a:cubicBezTo>
                    <a:cubicBezTo>
                      <a:pt x="1095213" y="2287869"/>
                      <a:pt x="1075782" y="2227541"/>
                      <a:pt x="1056922" y="2169113"/>
                    </a:cubicBezTo>
                    <a:cubicBezTo>
                      <a:pt x="1037301" y="2108120"/>
                      <a:pt x="1018727" y="2050451"/>
                      <a:pt x="1038444" y="1989648"/>
                    </a:cubicBezTo>
                    <a:cubicBezTo>
                      <a:pt x="1055494" y="1937205"/>
                      <a:pt x="1089022" y="1888088"/>
                      <a:pt x="1121597" y="1840490"/>
                    </a:cubicBezTo>
                    <a:cubicBezTo>
                      <a:pt x="1132456" y="1824529"/>
                      <a:pt x="1143790" y="1808093"/>
                      <a:pt x="1153982" y="1792037"/>
                    </a:cubicBezTo>
                    <a:cubicBezTo>
                      <a:pt x="1167222" y="1771231"/>
                      <a:pt x="1181890" y="1750425"/>
                      <a:pt x="1197321" y="1728479"/>
                    </a:cubicBezTo>
                    <a:cubicBezTo>
                      <a:pt x="1229515" y="1682781"/>
                      <a:pt x="1262758" y="1635564"/>
                      <a:pt x="1283522" y="1586731"/>
                    </a:cubicBezTo>
                    <a:cubicBezTo>
                      <a:pt x="1290571" y="1570200"/>
                      <a:pt x="1290475" y="1554524"/>
                      <a:pt x="1283332" y="1543694"/>
                    </a:cubicBezTo>
                    <a:cubicBezTo>
                      <a:pt x="1279236" y="1537424"/>
                      <a:pt x="1270854" y="1530013"/>
                      <a:pt x="1254376" y="1530013"/>
                    </a:cubicBezTo>
                    <a:cubicBezTo>
                      <a:pt x="1202274" y="1530013"/>
                      <a:pt x="1170651" y="1604402"/>
                      <a:pt x="1145314" y="1664161"/>
                    </a:cubicBezTo>
                    <a:cubicBezTo>
                      <a:pt x="1130741" y="1698362"/>
                      <a:pt x="1114263" y="1737219"/>
                      <a:pt x="1102071" y="1737219"/>
                    </a:cubicBezTo>
                    <a:cubicBezTo>
                      <a:pt x="1090736" y="1737219"/>
                      <a:pt x="1078639" y="1712898"/>
                      <a:pt x="1067019" y="1689337"/>
                    </a:cubicBezTo>
                    <a:cubicBezTo>
                      <a:pt x="1046826" y="1648390"/>
                      <a:pt x="1021585" y="1597467"/>
                      <a:pt x="972055" y="1597467"/>
                    </a:cubicBezTo>
                    <a:cubicBezTo>
                      <a:pt x="914047" y="1597467"/>
                      <a:pt x="854516" y="1635184"/>
                      <a:pt x="802033" y="1668531"/>
                    </a:cubicBezTo>
                    <a:cubicBezTo>
                      <a:pt x="785365" y="1679076"/>
                      <a:pt x="769648" y="1689052"/>
                      <a:pt x="754885" y="1697222"/>
                    </a:cubicBezTo>
                    <a:cubicBezTo>
                      <a:pt x="746217" y="1701973"/>
                      <a:pt x="736692" y="1706723"/>
                      <a:pt x="726500" y="1711663"/>
                    </a:cubicBezTo>
                    <a:cubicBezTo>
                      <a:pt x="700306" y="1724394"/>
                      <a:pt x="670493" y="1738930"/>
                      <a:pt x="651443" y="1759356"/>
                    </a:cubicBezTo>
                    <a:cubicBezTo>
                      <a:pt x="636108" y="1775792"/>
                      <a:pt x="632584" y="1795267"/>
                      <a:pt x="629155" y="1814079"/>
                    </a:cubicBezTo>
                    <a:cubicBezTo>
                      <a:pt x="627726" y="1822249"/>
                      <a:pt x="626202" y="1830609"/>
                      <a:pt x="623725" y="1838590"/>
                    </a:cubicBezTo>
                    <a:cubicBezTo>
                      <a:pt x="614296" y="1869277"/>
                      <a:pt x="591626" y="1896258"/>
                      <a:pt x="564766" y="1909084"/>
                    </a:cubicBezTo>
                    <a:cubicBezTo>
                      <a:pt x="544477" y="1918774"/>
                      <a:pt x="523237" y="1919629"/>
                      <a:pt x="503139" y="1911649"/>
                    </a:cubicBezTo>
                    <a:cubicBezTo>
                      <a:pt x="478374" y="1901768"/>
                      <a:pt x="459419" y="1879727"/>
                      <a:pt x="454847" y="1855501"/>
                    </a:cubicBezTo>
                    <a:cubicBezTo>
                      <a:pt x="451037" y="1835170"/>
                      <a:pt x="459229" y="1820064"/>
                      <a:pt x="468849" y="1802583"/>
                    </a:cubicBezTo>
                    <a:cubicBezTo>
                      <a:pt x="472087" y="1796693"/>
                      <a:pt x="475421" y="1790517"/>
                      <a:pt x="478374" y="1784057"/>
                    </a:cubicBezTo>
                    <a:cubicBezTo>
                      <a:pt x="492661" y="1752610"/>
                      <a:pt x="482279" y="1723729"/>
                      <a:pt x="472278" y="1695797"/>
                    </a:cubicBezTo>
                    <a:cubicBezTo>
                      <a:pt x="463324" y="1670621"/>
                      <a:pt x="454752" y="1646869"/>
                      <a:pt x="465706" y="1623403"/>
                    </a:cubicBezTo>
                    <a:cubicBezTo>
                      <a:pt x="470944" y="1612098"/>
                      <a:pt x="480565" y="1604022"/>
                      <a:pt x="490661" y="1595377"/>
                    </a:cubicBezTo>
                    <a:cubicBezTo>
                      <a:pt x="505425" y="1582836"/>
                      <a:pt x="520665" y="1569915"/>
                      <a:pt x="523046" y="1546639"/>
                    </a:cubicBezTo>
                    <a:cubicBezTo>
                      <a:pt x="526856" y="1509872"/>
                      <a:pt x="493995" y="1483081"/>
                      <a:pt x="479707" y="1473295"/>
                    </a:cubicBezTo>
                    <a:cubicBezTo>
                      <a:pt x="458181" y="1458569"/>
                      <a:pt x="428368" y="1453534"/>
                      <a:pt x="399412" y="1448689"/>
                    </a:cubicBezTo>
                    <a:cubicBezTo>
                      <a:pt x="353311" y="1440898"/>
                      <a:pt x="325307" y="1434343"/>
                      <a:pt x="325307" y="1407362"/>
                    </a:cubicBezTo>
                    <a:cubicBezTo>
                      <a:pt x="325307" y="1385700"/>
                      <a:pt x="370646" y="1369455"/>
                      <a:pt x="418557" y="1352354"/>
                    </a:cubicBezTo>
                    <a:cubicBezTo>
                      <a:pt x="494852" y="1325087"/>
                      <a:pt x="589816" y="1291075"/>
                      <a:pt x="589816" y="1209466"/>
                    </a:cubicBezTo>
                    <a:cubicBezTo>
                      <a:pt x="589816" y="1094795"/>
                      <a:pt x="504949" y="1068858"/>
                      <a:pt x="436750" y="1047957"/>
                    </a:cubicBezTo>
                    <a:cubicBezTo>
                      <a:pt x="387410" y="1032851"/>
                      <a:pt x="357216" y="1022211"/>
                      <a:pt x="357216" y="993044"/>
                    </a:cubicBezTo>
                    <a:cubicBezTo>
                      <a:pt x="357216" y="970148"/>
                      <a:pt x="367884" y="966633"/>
                      <a:pt x="385505" y="960837"/>
                    </a:cubicBezTo>
                    <a:cubicBezTo>
                      <a:pt x="401317" y="955612"/>
                      <a:pt x="421033" y="949152"/>
                      <a:pt x="432463" y="924355"/>
                    </a:cubicBezTo>
                    <a:cubicBezTo>
                      <a:pt x="437512" y="913430"/>
                      <a:pt x="437226" y="897944"/>
                      <a:pt x="436940" y="881508"/>
                    </a:cubicBezTo>
                    <a:cubicBezTo>
                      <a:pt x="436559" y="863267"/>
                      <a:pt x="436178" y="842651"/>
                      <a:pt x="444655" y="834101"/>
                    </a:cubicBezTo>
                    <a:cubicBezTo>
                      <a:pt x="447894" y="830870"/>
                      <a:pt x="452466" y="829255"/>
                      <a:pt x="458657" y="829255"/>
                    </a:cubicBezTo>
                    <a:cubicBezTo>
                      <a:pt x="485327" y="829255"/>
                      <a:pt x="514283" y="869157"/>
                      <a:pt x="542382" y="907730"/>
                    </a:cubicBezTo>
                    <a:cubicBezTo>
                      <a:pt x="564956" y="938891"/>
                      <a:pt x="588388" y="971098"/>
                      <a:pt x="613057" y="986204"/>
                    </a:cubicBezTo>
                    <a:cubicBezTo>
                      <a:pt x="662968" y="1016795"/>
                      <a:pt x="725452" y="1021166"/>
                      <a:pt x="780031" y="1021356"/>
                    </a:cubicBezTo>
                    <a:cubicBezTo>
                      <a:pt x="879281" y="1021736"/>
                      <a:pt x="1015298" y="1022211"/>
                      <a:pt x="1093022" y="933951"/>
                    </a:cubicBezTo>
                    <a:cubicBezTo>
                      <a:pt x="1159411" y="858517"/>
                      <a:pt x="1130170" y="779188"/>
                      <a:pt x="1101880" y="702423"/>
                    </a:cubicBezTo>
                    <a:cubicBezTo>
                      <a:pt x="1091879" y="675157"/>
                      <a:pt x="1081497" y="647035"/>
                      <a:pt x="1075687" y="619674"/>
                    </a:cubicBezTo>
                    <a:cubicBezTo>
                      <a:pt x="1070448" y="594688"/>
                      <a:pt x="1075972" y="560011"/>
                      <a:pt x="1092546" y="548135"/>
                    </a:cubicBezTo>
                    <a:cubicBezTo>
                      <a:pt x="1101880" y="541390"/>
                      <a:pt x="1114168" y="542435"/>
                      <a:pt x="1129217" y="551270"/>
                    </a:cubicBezTo>
                    <a:cubicBezTo>
                      <a:pt x="1169698" y="574831"/>
                      <a:pt x="1192939" y="647035"/>
                      <a:pt x="1206846" y="690168"/>
                    </a:cubicBezTo>
                    <a:lnTo>
                      <a:pt x="1207989" y="693683"/>
                    </a:lnTo>
                    <a:cubicBezTo>
                      <a:pt x="1212085" y="706319"/>
                      <a:pt x="1215895" y="724750"/>
                      <a:pt x="1220276" y="746126"/>
                    </a:cubicBezTo>
                    <a:cubicBezTo>
                      <a:pt x="1234087" y="813389"/>
                      <a:pt x="1252947" y="905449"/>
                      <a:pt x="1305334" y="934141"/>
                    </a:cubicBezTo>
                    <a:cubicBezTo>
                      <a:pt x="1325813" y="945352"/>
                      <a:pt x="1349626" y="945827"/>
                      <a:pt x="1376200" y="935661"/>
                    </a:cubicBezTo>
                    <a:cubicBezTo>
                      <a:pt x="1424683" y="917040"/>
                      <a:pt x="1436589" y="852341"/>
                      <a:pt x="1445352" y="805124"/>
                    </a:cubicBezTo>
                    <a:cubicBezTo>
                      <a:pt x="1446685" y="797999"/>
                      <a:pt x="1447924" y="791348"/>
                      <a:pt x="1449162" y="785268"/>
                    </a:cubicBezTo>
                    <a:cubicBezTo>
                      <a:pt x="1459354" y="736530"/>
                      <a:pt x="1469164" y="678862"/>
                      <a:pt x="1463926" y="620434"/>
                    </a:cubicBezTo>
                    <a:cubicBezTo>
                      <a:pt x="1458687" y="561911"/>
                      <a:pt x="1436684" y="510228"/>
                      <a:pt x="1398584" y="467096"/>
                    </a:cubicBezTo>
                    <a:cubicBezTo>
                      <a:pt x="1391059" y="458545"/>
                      <a:pt x="1380010" y="449140"/>
                      <a:pt x="1367247" y="438119"/>
                    </a:cubicBezTo>
                    <a:cubicBezTo>
                      <a:pt x="1331623" y="407527"/>
                      <a:pt x="1282760" y="365535"/>
                      <a:pt x="1282760" y="316512"/>
                    </a:cubicBezTo>
                    <a:cubicBezTo>
                      <a:pt x="1282760" y="261505"/>
                      <a:pt x="1361818" y="257229"/>
                      <a:pt x="1386106" y="257229"/>
                    </a:cubicBezTo>
                    <a:cubicBezTo>
                      <a:pt x="1417158" y="257229"/>
                      <a:pt x="1454686" y="244594"/>
                      <a:pt x="1494501" y="231103"/>
                    </a:cubicBezTo>
                    <a:cubicBezTo>
                      <a:pt x="1533839" y="217802"/>
                      <a:pt x="1574416" y="204121"/>
                      <a:pt x="1607086" y="204121"/>
                    </a:cubicBezTo>
                    <a:cubicBezTo>
                      <a:pt x="1652140" y="204121"/>
                      <a:pt x="1684811" y="217042"/>
                      <a:pt x="1716433" y="229583"/>
                    </a:cubicBezTo>
                    <a:cubicBezTo>
                      <a:pt x="1744627" y="240793"/>
                      <a:pt x="1771297" y="251339"/>
                      <a:pt x="1803778" y="251339"/>
                    </a:cubicBezTo>
                    <a:cubicBezTo>
                      <a:pt x="1836258" y="251339"/>
                      <a:pt x="1859404" y="238608"/>
                      <a:pt x="1881787" y="226353"/>
                    </a:cubicBezTo>
                    <a:cubicBezTo>
                      <a:pt x="1901314" y="215617"/>
                      <a:pt x="1919697" y="205546"/>
                      <a:pt x="1942843" y="205546"/>
                    </a:cubicBezTo>
                    <a:cubicBezTo>
                      <a:pt x="1967131" y="205546"/>
                      <a:pt x="1981610" y="237468"/>
                      <a:pt x="1985991" y="300267"/>
                    </a:cubicBezTo>
                    <a:cubicBezTo>
                      <a:pt x="1989229" y="347104"/>
                      <a:pt x="1990182" y="395082"/>
                      <a:pt x="1991039" y="441539"/>
                    </a:cubicBezTo>
                    <a:cubicBezTo>
                      <a:pt x="1991515" y="464721"/>
                      <a:pt x="1991992" y="488757"/>
                      <a:pt x="1992658" y="512318"/>
                    </a:cubicBezTo>
                    <a:cubicBezTo>
                      <a:pt x="1993135" y="528659"/>
                      <a:pt x="1993992" y="545095"/>
                      <a:pt x="1994754" y="561531"/>
                    </a:cubicBezTo>
                    <a:cubicBezTo>
                      <a:pt x="1996849" y="606278"/>
                      <a:pt x="1999040" y="652546"/>
                      <a:pt x="1995897" y="697293"/>
                    </a:cubicBezTo>
                    <a:cubicBezTo>
                      <a:pt x="1987515" y="818045"/>
                      <a:pt x="1892170" y="875143"/>
                      <a:pt x="1799872" y="930341"/>
                    </a:cubicBezTo>
                    <a:cubicBezTo>
                      <a:pt x="1742722" y="964543"/>
                      <a:pt x="1701098" y="1059453"/>
                      <a:pt x="1717481" y="1118451"/>
                    </a:cubicBezTo>
                    <a:cubicBezTo>
                      <a:pt x="1725482" y="1147332"/>
                      <a:pt x="1746532" y="1163198"/>
                      <a:pt x="1776822" y="1163198"/>
                    </a:cubicBezTo>
                    <a:cubicBezTo>
                      <a:pt x="1834067" y="1163198"/>
                      <a:pt x="1853022" y="1120541"/>
                      <a:pt x="1869786" y="1082824"/>
                    </a:cubicBezTo>
                    <a:cubicBezTo>
                      <a:pt x="1884264" y="1050332"/>
                      <a:pt x="1896742" y="1022306"/>
                      <a:pt x="1930079" y="1022306"/>
                    </a:cubicBezTo>
                    <a:cubicBezTo>
                      <a:pt x="1935032" y="1022306"/>
                      <a:pt x="1938556" y="1023161"/>
                      <a:pt x="1939604" y="1024681"/>
                    </a:cubicBezTo>
                    <a:cubicBezTo>
                      <a:pt x="1942652" y="1029146"/>
                      <a:pt x="1936556" y="1045297"/>
                      <a:pt x="1930651" y="1060878"/>
                    </a:cubicBezTo>
                    <a:cubicBezTo>
                      <a:pt x="1921602" y="1084914"/>
                      <a:pt x="1909124" y="1117786"/>
                      <a:pt x="1909124" y="1154553"/>
                    </a:cubicBezTo>
                    <a:cubicBezTo>
                      <a:pt x="1909124" y="1184670"/>
                      <a:pt x="1923983" y="1199965"/>
                      <a:pt x="1937128" y="1213551"/>
                    </a:cubicBezTo>
                    <a:cubicBezTo>
                      <a:pt x="1948748" y="1225522"/>
                      <a:pt x="1958845" y="1235972"/>
                      <a:pt x="1958845" y="1255638"/>
                    </a:cubicBezTo>
                    <a:cubicBezTo>
                      <a:pt x="1958845" y="1275304"/>
                      <a:pt x="1938176" y="1288130"/>
                      <a:pt x="1916268" y="1301051"/>
                    </a:cubicBezTo>
                    <a:cubicBezTo>
                      <a:pt x="1891979" y="1315492"/>
                      <a:pt x="1864452" y="1331737"/>
                      <a:pt x="1864452" y="1362519"/>
                    </a:cubicBezTo>
                    <a:cubicBezTo>
                      <a:pt x="1864452" y="1422372"/>
                      <a:pt x="1981514" y="1461324"/>
                      <a:pt x="2157441" y="1462275"/>
                    </a:cubicBezTo>
                    <a:cubicBezTo>
                      <a:pt x="2333368" y="1461230"/>
                      <a:pt x="2450430" y="1422372"/>
                      <a:pt x="2450430" y="1362519"/>
                    </a:cubicBezTo>
                    <a:cubicBezTo>
                      <a:pt x="2450430" y="1331832"/>
                      <a:pt x="2422903" y="1315492"/>
                      <a:pt x="2398614" y="1301051"/>
                    </a:cubicBezTo>
                    <a:cubicBezTo>
                      <a:pt x="2376706" y="1288035"/>
                      <a:pt x="2356037" y="1275779"/>
                      <a:pt x="2356037" y="1255638"/>
                    </a:cubicBezTo>
                    <a:cubicBezTo>
                      <a:pt x="2356037" y="1235497"/>
                      <a:pt x="2366134" y="1225522"/>
                      <a:pt x="2377754" y="1213551"/>
                    </a:cubicBezTo>
                    <a:cubicBezTo>
                      <a:pt x="2390899" y="1199965"/>
                      <a:pt x="2405758" y="1184670"/>
                      <a:pt x="2405758" y="1154553"/>
                    </a:cubicBezTo>
                    <a:cubicBezTo>
                      <a:pt x="2405758" y="1117786"/>
                      <a:pt x="2393280" y="1084914"/>
                      <a:pt x="2384231" y="1060878"/>
                    </a:cubicBezTo>
                    <a:cubicBezTo>
                      <a:pt x="2378326" y="1045297"/>
                      <a:pt x="2372230" y="1029146"/>
                      <a:pt x="2375278" y="1024681"/>
                    </a:cubicBezTo>
                    <a:cubicBezTo>
                      <a:pt x="2376326" y="1023161"/>
                      <a:pt x="2379754" y="1022306"/>
                      <a:pt x="2384803" y="1022306"/>
                    </a:cubicBezTo>
                    <a:cubicBezTo>
                      <a:pt x="2418236" y="1022306"/>
                      <a:pt x="2430713" y="1050332"/>
                      <a:pt x="2445096" y="1082824"/>
                    </a:cubicBezTo>
                    <a:cubicBezTo>
                      <a:pt x="2461860" y="1120541"/>
                      <a:pt x="2480815" y="1163198"/>
                      <a:pt x="2538060" y="1163198"/>
                    </a:cubicBezTo>
                    <a:cubicBezTo>
                      <a:pt x="2568349" y="1163198"/>
                      <a:pt x="2589400" y="1147332"/>
                      <a:pt x="2597401" y="1118451"/>
                    </a:cubicBezTo>
                    <a:cubicBezTo>
                      <a:pt x="2613784" y="1059548"/>
                      <a:pt x="2572160" y="964543"/>
                      <a:pt x="2515010" y="930341"/>
                    </a:cubicBezTo>
                    <a:cubicBezTo>
                      <a:pt x="2422712" y="875143"/>
                      <a:pt x="2327367" y="818045"/>
                      <a:pt x="2318985" y="697293"/>
                    </a:cubicBezTo>
                    <a:cubicBezTo>
                      <a:pt x="2315842" y="652451"/>
                      <a:pt x="2318032" y="606278"/>
                      <a:pt x="2320128" y="561531"/>
                    </a:cubicBezTo>
                    <a:cubicBezTo>
                      <a:pt x="2320890" y="545095"/>
                      <a:pt x="2321652" y="528659"/>
                      <a:pt x="2322223" y="512318"/>
                    </a:cubicBezTo>
                    <a:cubicBezTo>
                      <a:pt x="2322986" y="488757"/>
                      <a:pt x="2323462" y="464721"/>
                      <a:pt x="2323843" y="441539"/>
                    </a:cubicBezTo>
                    <a:cubicBezTo>
                      <a:pt x="2324700" y="395082"/>
                      <a:pt x="2325653" y="347104"/>
                      <a:pt x="2328891" y="300267"/>
                    </a:cubicBezTo>
                    <a:cubicBezTo>
                      <a:pt x="2333272" y="237373"/>
                      <a:pt x="2347751" y="205546"/>
                      <a:pt x="2372039" y="205546"/>
                    </a:cubicBezTo>
                    <a:cubicBezTo>
                      <a:pt x="2396328" y="205546"/>
                      <a:pt x="2413568" y="215712"/>
                      <a:pt x="2433095" y="226353"/>
                    </a:cubicBezTo>
                    <a:cubicBezTo>
                      <a:pt x="2455478" y="238608"/>
                      <a:pt x="2478624" y="251339"/>
                      <a:pt x="2511104" y="251339"/>
                    </a:cubicBezTo>
                    <a:cubicBezTo>
                      <a:pt x="2543585" y="251339"/>
                      <a:pt x="2570159" y="240793"/>
                      <a:pt x="2598448" y="229583"/>
                    </a:cubicBezTo>
                    <a:cubicBezTo>
                      <a:pt x="2630071" y="217042"/>
                      <a:pt x="2662742" y="204121"/>
                      <a:pt x="2707796" y="204121"/>
                    </a:cubicBezTo>
                    <a:cubicBezTo>
                      <a:pt x="2740466" y="204121"/>
                      <a:pt x="2781138" y="217897"/>
                      <a:pt x="2820381" y="231103"/>
                    </a:cubicBezTo>
                    <a:cubicBezTo>
                      <a:pt x="2860100" y="244499"/>
                      <a:pt x="2897724" y="257229"/>
                      <a:pt x="2928776" y="257229"/>
                    </a:cubicBezTo>
                    <a:cubicBezTo>
                      <a:pt x="2952969" y="257229"/>
                      <a:pt x="3032122" y="261505"/>
                      <a:pt x="3032122" y="316512"/>
                    </a:cubicBezTo>
                    <a:cubicBezTo>
                      <a:pt x="3032122" y="365535"/>
                      <a:pt x="2983354" y="407432"/>
                      <a:pt x="2947635" y="438119"/>
                    </a:cubicBezTo>
                    <a:cubicBezTo>
                      <a:pt x="2934871" y="449045"/>
                      <a:pt x="2923822" y="458545"/>
                      <a:pt x="2916298" y="467096"/>
                    </a:cubicBezTo>
                    <a:cubicBezTo>
                      <a:pt x="2878198" y="510323"/>
                      <a:pt x="2856195" y="561911"/>
                      <a:pt x="2850956" y="620434"/>
                    </a:cubicBezTo>
                    <a:cubicBezTo>
                      <a:pt x="2845718" y="678862"/>
                      <a:pt x="2855433" y="736530"/>
                      <a:pt x="2865720" y="785268"/>
                    </a:cubicBezTo>
                    <a:cubicBezTo>
                      <a:pt x="2866958" y="791348"/>
                      <a:pt x="2868196" y="798094"/>
                      <a:pt x="2869530" y="805124"/>
                    </a:cubicBezTo>
                    <a:cubicBezTo>
                      <a:pt x="2878198" y="852341"/>
                      <a:pt x="2890199" y="917040"/>
                      <a:pt x="2938681" y="935661"/>
                    </a:cubicBezTo>
                    <a:cubicBezTo>
                      <a:pt x="2965256" y="945827"/>
                      <a:pt x="2989069" y="945352"/>
                      <a:pt x="3009547" y="934141"/>
                    </a:cubicBezTo>
                    <a:cubicBezTo>
                      <a:pt x="3061935" y="905544"/>
                      <a:pt x="3080795" y="813389"/>
                      <a:pt x="3094606" y="746126"/>
                    </a:cubicBezTo>
                    <a:cubicBezTo>
                      <a:pt x="3098987" y="724750"/>
                      <a:pt x="3102797" y="706319"/>
                      <a:pt x="3106893" y="693683"/>
                    </a:cubicBezTo>
                    <a:lnTo>
                      <a:pt x="3108036" y="690168"/>
                    </a:lnTo>
                    <a:cubicBezTo>
                      <a:pt x="3121943" y="647035"/>
                      <a:pt x="3145183" y="574831"/>
                      <a:pt x="3185665" y="551270"/>
                    </a:cubicBezTo>
                    <a:cubicBezTo>
                      <a:pt x="3200714" y="542530"/>
                      <a:pt x="3213002" y="541485"/>
                      <a:pt x="3222336" y="548135"/>
                    </a:cubicBezTo>
                    <a:cubicBezTo>
                      <a:pt x="3238910" y="560011"/>
                      <a:pt x="3244434" y="594783"/>
                      <a:pt x="3239195" y="619674"/>
                    </a:cubicBezTo>
                    <a:cubicBezTo>
                      <a:pt x="3233385" y="647035"/>
                      <a:pt x="3223003" y="675252"/>
                      <a:pt x="3213002" y="702423"/>
                    </a:cubicBezTo>
                    <a:cubicBezTo>
                      <a:pt x="3184712" y="779188"/>
                      <a:pt x="3155471" y="858612"/>
                      <a:pt x="3221860" y="933951"/>
                    </a:cubicBezTo>
                    <a:cubicBezTo>
                      <a:pt x="3299488" y="1022211"/>
                      <a:pt x="3435601" y="1021736"/>
                      <a:pt x="3534851" y="1021356"/>
                    </a:cubicBezTo>
                    <a:cubicBezTo>
                      <a:pt x="3589429" y="1021166"/>
                      <a:pt x="3651913" y="1016795"/>
                      <a:pt x="3701824" y="986204"/>
                    </a:cubicBezTo>
                    <a:cubicBezTo>
                      <a:pt x="3726494" y="971003"/>
                      <a:pt x="3749926" y="938891"/>
                      <a:pt x="3772500" y="907730"/>
                    </a:cubicBezTo>
                    <a:cubicBezTo>
                      <a:pt x="3800504" y="869157"/>
                      <a:pt x="3829460" y="829255"/>
                      <a:pt x="3856225" y="829255"/>
                    </a:cubicBezTo>
                    <a:cubicBezTo>
                      <a:pt x="3862511" y="829255"/>
                      <a:pt x="3867083" y="830870"/>
                      <a:pt x="3870227" y="834101"/>
                    </a:cubicBezTo>
                    <a:cubicBezTo>
                      <a:pt x="3878608" y="842651"/>
                      <a:pt x="3878228" y="863267"/>
                      <a:pt x="3877942" y="881508"/>
                    </a:cubicBezTo>
                    <a:cubicBezTo>
                      <a:pt x="3877656" y="897944"/>
                      <a:pt x="3877370" y="913430"/>
                      <a:pt x="3882419" y="924355"/>
                    </a:cubicBezTo>
                    <a:cubicBezTo>
                      <a:pt x="3893848" y="949152"/>
                      <a:pt x="3913565" y="955612"/>
                      <a:pt x="3929377" y="960837"/>
                    </a:cubicBezTo>
                    <a:cubicBezTo>
                      <a:pt x="3946998" y="966633"/>
                      <a:pt x="3957666" y="970148"/>
                      <a:pt x="3957666" y="993044"/>
                    </a:cubicBezTo>
                    <a:cubicBezTo>
                      <a:pt x="3957666" y="1022116"/>
                      <a:pt x="3927472" y="1032851"/>
                      <a:pt x="3878132" y="1047957"/>
                    </a:cubicBezTo>
                    <a:cubicBezTo>
                      <a:pt x="3809933" y="1068763"/>
                      <a:pt x="3725065" y="1094795"/>
                      <a:pt x="3725065" y="1209466"/>
                    </a:cubicBezTo>
                    <a:cubicBezTo>
                      <a:pt x="3725065" y="1291170"/>
                      <a:pt x="3820030" y="1325087"/>
                      <a:pt x="3896325" y="1352354"/>
                    </a:cubicBezTo>
                    <a:cubicBezTo>
                      <a:pt x="3944331" y="1369549"/>
                      <a:pt x="3989575" y="1385700"/>
                      <a:pt x="3989575" y="1407362"/>
                    </a:cubicBezTo>
                    <a:cubicBezTo>
                      <a:pt x="3989575" y="1434248"/>
                      <a:pt x="3961571" y="1440898"/>
                      <a:pt x="3915470" y="1448689"/>
                    </a:cubicBezTo>
                    <a:cubicBezTo>
                      <a:pt x="3886610" y="1453534"/>
                      <a:pt x="3856701" y="1458569"/>
                      <a:pt x="3835174" y="1473295"/>
                    </a:cubicBezTo>
                    <a:cubicBezTo>
                      <a:pt x="3820887" y="1483081"/>
                      <a:pt x="3788026" y="1509872"/>
                      <a:pt x="3791836" y="1546639"/>
                    </a:cubicBezTo>
                    <a:cubicBezTo>
                      <a:pt x="3794217" y="1569915"/>
                      <a:pt x="3809457" y="1582836"/>
                      <a:pt x="3824221" y="1595377"/>
                    </a:cubicBezTo>
                    <a:cubicBezTo>
                      <a:pt x="3834413" y="1604022"/>
                      <a:pt x="3843938" y="1612193"/>
                      <a:pt x="3849176" y="1623403"/>
                    </a:cubicBezTo>
                    <a:cubicBezTo>
                      <a:pt x="3860035" y="1646869"/>
                      <a:pt x="3851557" y="1670621"/>
                      <a:pt x="3842604" y="1695797"/>
                    </a:cubicBezTo>
                    <a:cubicBezTo>
                      <a:pt x="3832603" y="1723729"/>
                      <a:pt x="3822316" y="1752610"/>
                      <a:pt x="3836508" y="1784057"/>
                    </a:cubicBezTo>
                    <a:cubicBezTo>
                      <a:pt x="3839461" y="1790612"/>
                      <a:pt x="3842795" y="1796693"/>
                      <a:pt x="3846033" y="1802583"/>
                    </a:cubicBezTo>
                    <a:cubicBezTo>
                      <a:pt x="3855558" y="1820064"/>
                      <a:pt x="3863749" y="1835170"/>
                      <a:pt x="3860035" y="1855501"/>
                    </a:cubicBezTo>
                    <a:cubicBezTo>
                      <a:pt x="3855463" y="1879727"/>
                      <a:pt x="3836508" y="1901768"/>
                      <a:pt x="3811743" y="1911649"/>
                    </a:cubicBezTo>
                    <a:cubicBezTo>
                      <a:pt x="3791740" y="1919629"/>
                      <a:pt x="3770404" y="1918774"/>
                      <a:pt x="3750116" y="1909084"/>
                    </a:cubicBezTo>
                    <a:cubicBezTo>
                      <a:pt x="3723256" y="1896258"/>
                      <a:pt x="3700586" y="1869277"/>
                      <a:pt x="3691156" y="1838590"/>
                    </a:cubicBezTo>
                    <a:cubicBezTo>
                      <a:pt x="3688680" y="1830609"/>
                      <a:pt x="3687156" y="1822154"/>
                      <a:pt x="3685727" y="1814079"/>
                    </a:cubicBezTo>
                    <a:cubicBezTo>
                      <a:pt x="3682298" y="1795267"/>
                      <a:pt x="3678774" y="1775792"/>
                      <a:pt x="3663439" y="1759356"/>
                    </a:cubicBezTo>
                    <a:cubicBezTo>
                      <a:pt x="3644294" y="1738930"/>
                      <a:pt x="3614576" y="1724394"/>
                      <a:pt x="3588382" y="1711663"/>
                    </a:cubicBezTo>
                    <a:cubicBezTo>
                      <a:pt x="3578190" y="1706723"/>
                      <a:pt x="3568665" y="1702067"/>
                      <a:pt x="3559997" y="1697222"/>
                    </a:cubicBezTo>
                    <a:cubicBezTo>
                      <a:pt x="3545233" y="1689052"/>
                      <a:pt x="3529517" y="1679076"/>
                      <a:pt x="3512848" y="1668531"/>
                    </a:cubicBezTo>
                    <a:cubicBezTo>
                      <a:pt x="3460366" y="1635184"/>
                      <a:pt x="3400835" y="1597467"/>
                      <a:pt x="3342827" y="1597467"/>
                    </a:cubicBezTo>
                    <a:cubicBezTo>
                      <a:pt x="3293202" y="1597467"/>
                      <a:pt x="3268056" y="1648390"/>
                      <a:pt x="3247863" y="1689337"/>
                    </a:cubicBezTo>
                    <a:cubicBezTo>
                      <a:pt x="3236243" y="1712898"/>
                      <a:pt x="3224146" y="1737219"/>
                      <a:pt x="3212811" y="1737219"/>
                    </a:cubicBezTo>
                    <a:cubicBezTo>
                      <a:pt x="3200619" y="1737219"/>
                      <a:pt x="3184141" y="1698362"/>
                      <a:pt x="3169568" y="1664161"/>
                    </a:cubicBezTo>
                    <a:cubicBezTo>
                      <a:pt x="3144136" y="1604402"/>
                      <a:pt x="3112608" y="1530013"/>
                      <a:pt x="3060506" y="1530013"/>
                    </a:cubicBezTo>
                    <a:cubicBezTo>
                      <a:pt x="3044028" y="1530013"/>
                      <a:pt x="3035646" y="1537424"/>
                      <a:pt x="3031550" y="1543694"/>
                    </a:cubicBezTo>
                    <a:cubicBezTo>
                      <a:pt x="3024406" y="1554524"/>
                      <a:pt x="3024311" y="1570200"/>
                      <a:pt x="3031360" y="1586731"/>
                    </a:cubicBezTo>
                    <a:cubicBezTo>
                      <a:pt x="3052124" y="1635659"/>
                      <a:pt x="3085366" y="1682877"/>
                      <a:pt x="3117561" y="1728479"/>
                    </a:cubicBezTo>
                    <a:cubicBezTo>
                      <a:pt x="3133087" y="1750425"/>
                      <a:pt x="3147660" y="1771231"/>
                      <a:pt x="3160900" y="1792037"/>
                    </a:cubicBezTo>
                    <a:cubicBezTo>
                      <a:pt x="3171091" y="1808093"/>
                      <a:pt x="3182331" y="1824529"/>
                      <a:pt x="3193285" y="1840490"/>
                    </a:cubicBezTo>
                    <a:cubicBezTo>
                      <a:pt x="3225765" y="1888088"/>
                      <a:pt x="3259388" y="1937205"/>
                      <a:pt x="3276438" y="1989648"/>
                    </a:cubicBezTo>
                    <a:cubicBezTo>
                      <a:pt x="3296155" y="2050451"/>
                      <a:pt x="3277581" y="2108025"/>
                      <a:pt x="3257960" y="2169113"/>
                    </a:cubicBezTo>
                    <a:cubicBezTo>
                      <a:pt x="3239195" y="2227541"/>
                      <a:pt x="3219764" y="2287869"/>
                      <a:pt x="3238052" y="2350003"/>
                    </a:cubicBezTo>
                    <a:cubicBezTo>
                      <a:pt x="3254054" y="2404251"/>
                      <a:pt x="3304537" y="2444628"/>
                      <a:pt x="3363592" y="2450518"/>
                    </a:cubicBezTo>
                    <a:cubicBezTo>
                      <a:pt x="3419122" y="2456123"/>
                      <a:pt x="3469224" y="2429237"/>
                      <a:pt x="3508372" y="2372709"/>
                    </a:cubicBezTo>
                    <a:cubicBezTo>
                      <a:pt x="3512372" y="2366914"/>
                      <a:pt x="3516278" y="2361308"/>
                      <a:pt x="3520183" y="2355608"/>
                    </a:cubicBezTo>
                    <a:cubicBezTo>
                      <a:pt x="3553520" y="2307155"/>
                      <a:pt x="3582381" y="2265258"/>
                      <a:pt x="3626768" y="2225166"/>
                    </a:cubicBezTo>
                    <a:cubicBezTo>
                      <a:pt x="3668487" y="2187449"/>
                      <a:pt x="3722208" y="2165693"/>
                      <a:pt x="3774214" y="2144792"/>
                    </a:cubicBezTo>
                    <a:cubicBezTo>
                      <a:pt x="3785740" y="2140136"/>
                      <a:pt x="3797265" y="2135481"/>
                      <a:pt x="3808600" y="2130636"/>
                    </a:cubicBezTo>
                    <a:cubicBezTo>
                      <a:pt x="3875179" y="2102419"/>
                      <a:pt x="3927662" y="2066982"/>
                      <a:pt x="3978907" y="2015489"/>
                    </a:cubicBezTo>
                    <a:cubicBezTo>
                      <a:pt x="3985193" y="2009219"/>
                      <a:pt x="3993099" y="2000194"/>
                      <a:pt x="4002338" y="1989743"/>
                    </a:cubicBezTo>
                    <a:cubicBezTo>
                      <a:pt x="4034056" y="1953831"/>
                      <a:pt x="4093112" y="1886948"/>
                      <a:pt x="4123116" y="1898918"/>
                    </a:cubicBezTo>
                    <a:cubicBezTo>
                      <a:pt x="4128640" y="1901103"/>
                      <a:pt x="4132164" y="1905283"/>
                      <a:pt x="4133688" y="1911459"/>
                    </a:cubicBezTo>
                    <a:cubicBezTo>
                      <a:pt x="4138736" y="1932170"/>
                      <a:pt x="4122449" y="1968937"/>
                      <a:pt x="4093112" y="2003044"/>
                    </a:cubicBezTo>
                    <a:close/>
                  </a:path>
                </a:pathLst>
              </a:custGeom>
              <a:grpFill/>
              <a:ln w="6350" cap="flat">
                <a:solidFill>
                  <a:srgbClr val="A9A695"/>
                </a:solidFill>
                <a:prstDash val="solid"/>
                <a:miter/>
              </a:ln>
            </p:spPr>
            <p:txBody>
              <a:bodyPr/>
              <a:lstStyle/>
              <a:p>
                <a:endParaRPr lang="en-US" dirty="0"/>
              </a:p>
            </p:txBody>
          </p:sp>
        </p:grpSp>
        <p:grpSp>
          <p:nvGrpSpPr>
            <p:cNvPr id="122" name="Graphic 12">
              <a:extLst>
                <a:ext uri="{FF2B5EF4-FFF2-40B4-BE49-F238E27FC236}">
                  <a16:creationId xmlns:a16="http://schemas.microsoft.com/office/drawing/2014/main" id="{EB0E49E2-5818-7C89-801F-041F62ECD25C}"/>
                </a:ext>
              </a:extLst>
            </p:cNvPr>
            <p:cNvGrpSpPr/>
            <p:nvPr/>
          </p:nvGrpSpPr>
          <p:grpSpPr>
            <a:xfrm>
              <a:off x="7439430" y="4134746"/>
              <a:ext cx="1306116" cy="28818"/>
              <a:chOff x="6878574" y="4505772"/>
              <a:chExt cx="1618964" cy="35721"/>
            </a:xfrm>
            <a:solidFill>
              <a:srgbClr val="646464"/>
            </a:solidFill>
          </p:grpSpPr>
          <p:sp>
            <p:nvSpPr>
              <p:cNvPr id="123" name="Freeform 122">
                <a:extLst>
                  <a:ext uri="{FF2B5EF4-FFF2-40B4-BE49-F238E27FC236}">
                    <a16:creationId xmlns:a16="http://schemas.microsoft.com/office/drawing/2014/main" id="{2F7250AF-8C43-DC53-96F8-35FD147A97F9}"/>
                  </a:ext>
                </a:extLst>
              </p:cNvPr>
              <p:cNvSpPr/>
              <p:nvPr/>
            </p:nvSpPr>
            <p:spPr>
              <a:xfrm>
                <a:off x="6878574" y="4523633"/>
                <a:ext cx="1601914" cy="9500"/>
              </a:xfrm>
              <a:custGeom>
                <a:avLst/>
                <a:gdLst>
                  <a:gd name="csX0" fmla="*/ 0 w 1601914"/>
                  <a:gd name="csY0" fmla="*/ 0 h 9500"/>
                  <a:gd name="csX1" fmla="*/ 1601915 w 1601914"/>
                  <a:gd name="csY1" fmla="*/ 0 h 9500"/>
                </a:gdLst>
                <a:ahLst/>
                <a:cxnLst>
                  <a:cxn ang="0">
                    <a:pos x="csX0" y="csY0"/>
                  </a:cxn>
                  <a:cxn ang="0">
                    <a:pos x="csX1" y="csY1"/>
                  </a:cxn>
                </a:cxnLst>
                <a:rect l="l" t="t" r="r" b="b"/>
                <a:pathLst>
                  <a:path w="1601914" h="9500">
                    <a:moveTo>
                      <a:pt x="0" y="0"/>
                    </a:moveTo>
                    <a:lnTo>
                      <a:pt x="1601915" y="0"/>
                    </a:lnTo>
                  </a:path>
                </a:pathLst>
              </a:custGeom>
              <a:ln w="4763" cap="flat">
                <a:solidFill>
                  <a:srgbClr val="646464"/>
                </a:solidFill>
                <a:prstDash val="solid"/>
                <a:miter/>
              </a:ln>
            </p:spPr>
            <p:txBody>
              <a:bodyPr/>
              <a:lstStyle/>
              <a:p>
                <a:endParaRPr lang="en-US"/>
              </a:p>
            </p:txBody>
          </p:sp>
          <p:sp>
            <p:nvSpPr>
              <p:cNvPr id="124" name="Oval 123">
                <a:extLst>
                  <a:ext uri="{FF2B5EF4-FFF2-40B4-BE49-F238E27FC236}">
                    <a16:creationId xmlns:a16="http://schemas.microsoft.com/office/drawing/2014/main" id="{16A269F4-D421-7EF1-78F4-A4E6BC4CC7DA}"/>
                  </a:ext>
                </a:extLst>
              </p:cNvPr>
              <p:cNvSpPr/>
              <p:nvPr/>
            </p:nvSpPr>
            <p:spPr>
              <a:xfrm>
                <a:off x="8461724" y="4505772"/>
                <a:ext cx="35813" cy="35721"/>
              </a:xfrm>
              <a:prstGeom prst="ellipse">
                <a:avLst/>
              </a:prstGeom>
              <a:solidFill>
                <a:srgbClr val="646464"/>
              </a:solidFill>
              <a:ln w="9525" cap="flat">
                <a:noFill/>
                <a:prstDash val="solid"/>
                <a:miter/>
              </a:ln>
            </p:spPr>
            <p:txBody>
              <a:bodyPr/>
              <a:lstStyle/>
              <a:p>
                <a:endParaRPr lang="en-US"/>
              </a:p>
            </p:txBody>
          </p:sp>
        </p:grpSp>
        <p:grpSp>
          <p:nvGrpSpPr>
            <p:cNvPr id="127" name="Graphic 12">
              <a:extLst>
                <a:ext uri="{FF2B5EF4-FFF2-40B4-BE49-F238E27FC236}">
                  <a16:creationId xmlns:a16="http://schemas.microsoft.com/office/drawing/2014/main" id="{8A0F38E2-73A4-A842-FE30-3964CB9C766A}"/>
                </a:ext>
              </a:extLst>
            </p:cNvPr>
            <p:cNvGrpSpPr/>
            <p:nvPr/>
          </p:nvGrpSpPr>
          <p:grpSpPr>
            <a:xfrm>
              <a:off x="7439430" y="3845253"/>
              <a:ext cx="1306116" cy="28818"/>
              <a:chOff x="6878574" y="4146938"/>
              <a:chExt cx="1618964" cy="35721"/>
            </a:xfrm>
            <a:solidFill>
              <a:srgbClr val="646464"/>
            </a:solidFill>
          </p:grpSpPr>
          <p:sp>
            <p:nvSpPr>
              <p:cNvPr id="128" name="Freeform 127">
                <a:extLst>
                  <a:ext uri="{FF2B5EF4-FFF2-40B4-BE49-F238E27FC236}">
                    <a16:creationId xmlns:a16="http://schemas.microsoft.com/office/drawing/2014/main" id="{A93E41D2-5397-8A7C-8672-0E5AAB593385}"/>
                  </a:ext>
                </a:extLst>
              </p:cNvPr>
              <p:cNvSpPr/>
              <p:nvPr/>
            </p:nvSpPr>
            <p:spPr>
              <a:xfrm>
                <a:off x="6878574" y="4164799"/>
                <a:ext cx="1601914" cy="9500"/>
              </a:xfrm>
              <a:custGeom>
                <a:avLst/>
                <a:gdLst>
                  <a:gd name="csX0" fmla="*/ 0 w 1601914"/>
                  <a:gd name="csY0" fmla="*/ 0 h 9500"/>
                  <a:gd name="csX1" fmla="*/ 1601915 w 1601914"/>
                  <a:gd name="csY1" fmla="*/ 0 h 9500"/>
                </a:gdLst>
                <a:ahLst/>
                <a:cxnLst>
                  <a:cxn ang="0">
                    <a:pos x="csX0" y="csY0"/>
                  </a:cxn>
                  <a:cxn ang="0">
                    <a:pos x="csX1" y="csY1"/>
                  </a:cxn>
                </a:cxnLst>
                <a:rect l="l" t="t" r="r" b="b"/>
                <a:pathLst>
                  <a:path w="1601914" h="9500">
                    <a:moveTo>
                      <a:pt x="0" y="0"/>
                    </a:moveTo>
                    <a:lnTo>
                      <a:pt x="1601915" y="0"/>
                    </a:lnTo>
                  </a:path>
                </a:pathLst>
              </a:custGeom>
              <a:ln w="4763" cap="flat">
                <a:solidFill>
                  <a:srgbClr val="646464"/>
                </a:solidFill>
                <a:prstDash val="solid"/>
                <a:miter/>
              </a:ln>
            </p:spPr>
            <p:txBody>
              <a:bodyPr/>
              <a:lstStyle/>
              <a:p>
                <a:endParaRPr lang="en-US"/>
              </a:p>
            </p:txBody>
          </p:sp>
          <p:sp>
            <p:nvSpPr>
              <p:cNvPr id="129" name="Oval 128">
                <a:extLst>
                  <a:ext uri="{FF2B5EF4-FFF2-40B4-BE49-F238E27FC236}">
                    <a16:creationId xmlns:a16="http://schemas.microsoft.com/office/drawing/2014/main" id="{096D6984-E962-B351-3182-8B415A6C641C}"/>
                  </a:ext>
                </a:extLst>
              </p:cNvPr>
              <p:cNvSpPr/>
              <p:nvPr/>
            </p:nvSpPr>
            <p:spPr>
              <a:xfrm>
                <a:off x="8461724" y="4146938"/>
                <a:ext cx="35813" cy="35721"/>
              </a:xfrm>
              <a:prstGeom prst="ellipse">
                <a:avLst/>
              </a:prstGeom>
              <a:solidFill>
                <a:srgbClr val="646464"/>
              </a:solidFill>
              <a:ln w="9525" cap="flat">
                <a:noFill/>
                <a:prstDash val="solid"/>
                <a:miter/>
              </a:ln>
            </p:spPr>
            <p:txBody>
              <a:bodyPr/>
              <a:lstStyle/>
              <a:p>
                <a:endParaRPr lang="en-US"/>
              </a:p>
            </p:txBody>
          </p:sp>
        </p:grpSp>
        <p:grpSp>
          <p:nvGrpSpPr>
            <p:cNvPr id="136" name="Graphic 12">
              <a:extLst>
                <a:ext uri="{FF2B5EF4-FFF2-40B4-BE49-F238E27FC236}">
                  <a16:creationId xmlns:a16="http://schemas.microsoft.com/office/drawing/2014/main" id="{CC5EE114-DC0F-030F-E4E3-16206D86B8C8}"/>
                </a:ext>
              </a:extLst>
            </p:cNvPr>
            <p:cNvGrpSpPr/>
            <p:nvPr/>
          </p:nvGrpSpPr>
          <p:grpSpPr>
            <a:xfrm>
              <a:off x="8114811" y="4219507"/>
              <a:ext cx="939503" cy="924288"/>
              <a:chOff x="7715726" y="4610836"/>
              <a:chExt cx="1164538" cy="1145679"/>
            </a:xfrm>
            <a:solidFill>
              <a:srgbClr val="646464"/>
            </a:solidFill>
          </p:grpSpPr>
          <p:sp>
            <p:nvSpPr>
              <p:cNvPr id="137" name="Freeform 136">
                <a:extLst>
                  <a:ext uri="{FF2B5EF4-FFF2-40B4-BE49-F238E27FC236}">
                    <a16:creationId xmlns:a16="http://schemas.microsoft.com/office/drawing/2014/main" id="{5D9B78D7-30A0-7358-8902-47503D81ADFE}"/>
                  </a:ext>
                </a:extLst>
              </p:cNvPr>
              <p:cNvSpPr/>
              <p:nvPr/>
            </p:nvSpPr>
            <p:spPr>
              <a:xfrm>
                <a:off x="7715726" y="4628139"/>
                <a:ext cx="1147286" cy="1128376"/>
              </a:xfrm>
              <a:custGeom>
                <a:avLst/>
                <a:gdLst>
                  <a:gd name="csX0" fmla="*/ 0 w 1147286"/>
                  <a:gd name="csY0" fmla="*/ 1128376 h 1128376"/>
                  <a:gd name="csX1" fmla="*/ 1147286 w 1147286"/>
                  <a:gd name="csY1" fmla="*/ 0 h 1128376"/>
                </a:gdLst>
                <a:ahLst/>
                <a:cxnLst>
                  <a:cxn ang="0">
                    <a:pos x="csX0" y="csY0"/>
                  </a:cxn>
                  <a:cxn ang="0">
                    <a:pos x="csX1" y="csY1"/>
                  </a:cxn>
                </a:cxnLst>
                <a:rect l="l" t="t" r="r" b="b"/>
                <a:pathLst>
                  <a:path w="1147286" h="1128376">
                    <a:moveTo>
                      <a:pt x="0" y="1128376"/>
                    </a:moveTo>
                    <a:lnTo>
                      <a:pt x="1147286" y="0"/>
                    </a:lnTo>
                  </a:path>
                </a:pathLst>
              </a:custGeom>
              <a:ln w="4763" cap="flat">
                <a:solidFill>
                  <a:srgbClr val="646464"/>
                </a:solidFill>
                <a:prstDash val="solid"/>
                <a:miter/>
              </a:ln>
            </p:spPr>
            <p:txBody>
              <a:bodyPr/>
              <a:lstStyle/>
              <a:p>
                <a:endParaRPr lang="en-US"/>
              </a:p>
            </p:txBody>
          </p:sp>
          <p:sp>
            <p:nvSpPr>
              <p:cNvPr id="138" name="Freeform 137">
                <a:extLst>
                  <a:ext uri="{FF2B5EF4-FFF2-40B4-BE49-F238E27FC236}">
                    <a16:creationId xmlns:a16="http://schemas.microsoft.com/office/drawing/2014/main" id="{CA6F2550-A326-33A9-DD76-61E1A74798BD}"/>
                  </a:ext>
                </a:extLst>
              </p:cNvPr>
              <p:cNvSpPr/>
              <p:nvPr/>
            </p:nvSpPr>
            <p:spPr>
              <a:xfrm>
                <a:off x="8844426" y="4610836"/>
                <a:ext cx="35838" cy="35746"/>
              </a:xfrm>
              <a:custGeom>
                <a:avLst/>
                <a:gdLst>
                  <a:gd name="csX0" fmla="*/ 30492 w 35838"/>
                  <a:gd name="csY0" fmla="*/ 30604 h 35746"/>
                  <a:gd name="csX1" fmla="*/ 30683 w 35838"/>
                  <a:gd name="csY1" fmla="*/ 5333 h 35746"/>
                  <a:gd name="csX2" fmla="*/ 5347 w 35838"/>
                  <a:gd name="csY2" fmla="*/ 5143 h 35746"/>
                  <a:gd name="csX3" fmla="*/ 5156 w 35838"/>
                  <a:gd name="csY3" fmla="*/ 30414 h 35746"/>
                  <a:gd name="csX4" fmla="*/ 30492 w 35838"/>
                  <a:gd name="csY4" fmla="*/ 30604 h 35746"/>
                </a:gdLst>
                <a:ahLst/>
                <a:cxnLst>
                  <a:cxn ang="0">
                    <a:pos x="csX0" y="csY0"/>
                  </a:cxn>
                  <a:cxn ang="0">
                    <a:pos x="csX1" y="csY1"/>
                  </a:cxn>
                  <a:cxn ang="0">
                    <a:pos x="csX2" y="csY2"/>
                  </a:cxn>
                  <a:cxn ang="0">
                    <a:pos x="csX3" y="csY3"/>
                  </a:cxn>
                  <a:cxn ang="0">
                    <a:pos x="csX4" y="csY4"/>
                  </a:cxn>
                </a:cxnLst>
                <a:rect l="l" t="t" r="r" b="b"/>
                <a:pathLst>
                  <a:path w="35838" h="35746">
                    <a:moveTo>
                      <a:pt x="30492" y="30604"/>
                    </a:moveTo>
                    <a:cubicBezTo>
                      <a:pt x="37541" y="23669"/>
                      <a:pt x="37636" y="12363"/>
                      <a:pt x="30683" y="5333"/>
                    </a:cubicBezTo>
                    <a:cubicBezTo>
                      <a:pt x="23730" y="-1698"/>
                      <a:pt x="12395" y="-1793"/>
                      <a:pt x="5347" y="5143"/>
                    </a:cubicBezTo>
                    <a:cubicBezTo>
                      <a:pt x="-1702" y="12078"/>
                      <a:pt x="-1797" y="23384"/>
                      <a:pt x="5156" y="30414"/>
                    </a:cubicBezTo>
                    <a:cubicBezTo>
                      <a:pt x="12109" y="37444"/>
                      <a:pt x="23444" y="37539"/>
                      <a:pt x="30492" y="30604"/>
                    </a:cubicBezTo>
                    <a:close/>
                  </a:path>
                </a:pathLst>
              </a:custGeom>
              <a:solidFill>
                <a:srgbClr val="646464"/>
              </a:solidFill>
              <a:ln w="9525" cap="flat">
                <a:noFill/>
                <a:prstDash val="solid"/>
                <a:miter/>
              </a:ln>
            </p:spPr>
            <p:txBody>
              <a:bodyPr/>
              <a:lstStyle/>
              <a:p>
                <a:endParaRPr lang="en-US"/>
              </a:p>
            </p:txBody>
          </p:sp>
        </p:grpSp>
        <p:grpSp>
          <p:nvGrpSpPr>
            <p:cNvPr id="152" name="Graphic 12">
              <a:extLst>
                <a:ext uri="{FF2B5EF4-FFF2-40B4-BE49-F238E27FC236}">
                  <a16:creationId xmlns:a16="http://schemas.microsoft.com/office/drawing/2014/main" id="{BC9B9EA5-5336-9F4C-42F4-13554BF715BA}"/>
                </a:ext>
              </a:extLst>
            </p:cNvPr>
            <p:cNvGrpSpPr/>
            <p:nvPr/>
          </p:nvGrpSpPr>
          <p:grpSpPr>
            <a:xfrm>
              <a:off x="9603758" y="4022708"/>
              <a:ext cx="1097696" cy="1094950"/>
              <a:chOff x="9561314" y="4366898"/>
              <a:chExt cx="1360622" cy="1357219"/>
            </a:xfrm>
            <a:solidFill>
              <a:srgbClr val="646464"/>
            </a:solidFill>
          </p:grpSpPr>
          <p:sp>
            <p:nvSpPr>
              <p:cNvPr id="153" name="Freeform 152">
                <a:extLst>
                  <a:ext uri="{FF2B5EF4-FFF2-40B4-BE49-F238E27FC236}">
                    <a16:creationId xmlns:a16="http://schemas.microsoft.com/office/drawing/2014/main" id="{063B3075-A418-0BB6-4638-253750D1D41D}"/>
                  </a:ext>
                </a:extLst>
              </p:cNvPr>
              <p:cNvSpPr/>
              <p:nvPr/>
            </p:nvSpPr>
            <p:spPr>
              <a:xfrm>
                <a:off x="9578530" y="4384166"/>
                <a:ext cx="1343406" cy="1339952"/>
              </a:xfrm>
              <a:custGeom>
                <a:avLst/>
                <a:gdLst>
                  <a:gd name="csX0" fmla="*/ 1343406 w 1343406"/>
                  <a:gd name="csY0" fmla="*/ 1339952 h 1339952"/>
                  <a:gd name="csX1" fmla="*/ 0 w 1343406"/>
                  <a:gd name="csY1" fmla="*/ 0 h 1339952"/>
                </a:gdLst>
                <a:ahLst/>
                <a:cxnLst>
                  <a:cxn ang="0">
                    <a:pos x="csX0" y="csY0"/>
                  </a:cxn>
                  <a:cxn ang="0">
                    <a:pos x="csX1" y="csY1"/>
                  </a:cxn>
                </a:cxnLst>
                <a:rect l="l" t="t" r="r" b="b"/>
                <a:pathLst>
                  <a:path w="1343406" h="1339952">
                    <a:moveTo>
                      <a:pt x="1343406" y="1339952"/>
                    </a:moveTo>
                    <a:lnTo>
                      <a:pt x="0" y="0"/>
                    </a:lnTo>
                  </a:path>
                </a:pathLst>
              </a:custGeom>
              <a:ln w="4763" cap="flat">
                <a:solidFill>
                  <a:srgbClr val="646464"/>
                </a:solidFill>
                <a:prstDash val="solid"/>
                <a:miter/>
              </a:ln>
            </p:spPr>
            <p:txBody>
              <a:bodyPr/>
              <a:lstStyle/>
              <a:p>
                <a:endParaRPr lang="en-US"/>
              </a:p>
            </p:txBody>
          </p:sp>
          <p:sp>
            <p:nvSpPr>
              <p:cNvPr id="154" name="Freeform 153">
                <a:extLst>
                  <a:ext uri="{FF2B5EF4-FFF2-40B4-BE49-F238E27FC236}">
                    <a16:creationId xmlns:a16="http://schemas.microsoft.com/office/drawing/2014/main" id="{3370AA2D-EA1B-DF69-E8BB-7942101A86E0}"/>
                  </a:ext>
                </a:extLst>
              </p:cNvPr>
              <p:cNvSpPr/>
              <p:nvPr/>
            </p:nvSpPr>
            <p:spPr>
              <a:xfrm>
                <a:off x="9561314" y="4366898"/>
                <a:ext cx="35766" cy="35674"/>
              </a:xfrm>
              <a:custGeom>
                <a:avLst/>
                <a:gdLst>
                  <a:gd name="csX0" fmla="*/ 30552 w 35766"/>
                  <a:gd name="csY0" fmla="*/ 5202 h 35674"/>
                  <a:gd name="csX1" fmla="*/ 5215 w 35766"/>
                  <a:gd name="csY1" fmla="*/ 5202 h 35674"/>
                  <a:gd name="csX2" fmla="*/ 5215 w 35766"/>
                  <a:gd name="csY2" fmla="*/ 30473 h 35674"/>
                  <a:gd name="csX3" fmla="*/ 30552 w 35766"/>
                  <a:gd name="csY3" fmla="*/ 30473 h 35674"/>
                  <a:gd name="csX4" fmla="*/ 30552 w 35766"/>
                  <a:gd name="csY4" fmla="*/ 5202 h 35674"/>
                </a:gdLst>
                <a:ahLst/>
                <a:cxnLst>
                  <a:cxn ang="0">
                    <a:pos x="csX0" y="csY0"/>
                  </a:cxn>
                  <a:cxn ang="0">
                    <a:pos x="csX1" y="csY1"/>
                  </a:cxn>
                  <a:cxn ang="0">
                    <a:pos x="csX2" y="csY2"/>
                  </a:cxn>
                  <a:cxn ang="0">
                    <a:pos x="csX3" y="csY3"/>
                  </a:cxn>
                  <a:cxn ang="0">
                    <a:pos x="csX4" y="csY4"/>
                  </a:cxn>
                </a:cxnLst>
                <a:rect l="l" t="t" r="r" b="b"/>
                <a:pathLst>
                  <a:path w="35766" h="35674">
                    <a:moveTo>
                      <a:pt x="30552" y="5202"/>
                    </a:moveTo>
                    <a:cubicBezTo>
                      <a:pt x="23598" y="-1734"/>
                      <a:pt x="12263" y="-1734"/>
                      <a:pt x="5215" y="5202"/>
                    </a:cubicBezTo>
                    <a:cubicBezTo>
                      <a:pt x="-1738" y="12137"/>
                      <a:pt x="-1738" y="23443"/>
                      <a:pt x="5215" y="30473"/>
                    </a:cubicBezTo>
                    <a:cubicBezTo>
                      <a:pt x="12168" y="37408"/>
                      <a:pt x="23503" y="37408"/>
                      <a:pt x="30552" y="30473"/>
                    </a:cubicBezTo>
                    <a:cubicBezTo>
                      <a:pt x="37505" y="23538"/>
                      <a:pt x="37505" y="12232"/>
                      <a:pt x="30552" y="5202"/>
                    </a:cubicBezTo>
                    <a:close/>
                  </a:path>
                </a:pathLst>
              </a:custGeom>
              <a:solidFill>
                <a:srgbClr val="646464"/>
              </a:solidFill>
              <a:ln w="9525" cap="flat">
                <a:noFill/>
                <a:prstDash val="solid"/>
                <a:miter/>
              </a:ln>
            </p:spPr>
            <p:txBody>
              <a:bodyPr/>
              <a:lstStyle/>
              <a:p>
                <a:endParaRPr lang="en-US"/>
              </a:p>
            </p:txBody>
          </p:sp>
        </p:grpSp>
        <p:grpSp>
          <p:nvGrpSpPr>
            <p:cNvPr id="155" name="Graphic 12">
              <a:extLst>
                <a:ext uri="{FF2B5EF4-FFF2-40B4-BE49-F238E27FC236}">
                  <a16:creationId xmlns:a16="http://schemas.microsoft.com/office/drawing/2014/main" id="{0A4AA129-F4B0-8249-CD96-A324E2AA8D31}"/>
                </a:ext>
              </a:extLst>
            </p:cNvPr>
            <p:cNvGrpSpPr/>
            <p:nvPr/>
          </p:nvGrpSpPr>
          <p:grpSpPr>
            <a:xfrm>
              <a:off x="7855463" y="2503712"/>
              <a:ext cx="1035068" cy="1032407"/>
              <a:chOff x="7394257" y="2484063"/>
              <a:chExt cx="1282993" cy="1279695"/>
            </a:xfrm>
            <a:solidFill>
              <a:srgbClr val="646464"/>
            </a:solidFill>
          </p:grpSpPr>
          <p:sp>
            <p:nvSpPr>
              <p:cNvPr id="156" name="Freeform 155">
                <a:extLst>
                  <a:ext uri="{FF2B5EF4-FFF2-40B4-BE49-F238E27FC236}">
                    <a16:creationId xmlns:a16="http://schemas.microsoft.com/office/drawing/2014/main" id="{4496F909-B36A-7DA4-D9B1-1C81BFB7F751}"/>
                  </a:ext>
                </a:extLst>
              </p:cNvPr>
              <p:cNvSpPr/>
              <p:nvPr/>
            </p:nvSpPr>
            <p:spPr>
              <a:xfrm>
                <a:off x="7394257" y="2484063"/>
                <a:ext cx="1265777" cy="1262523"/>
              </a:xfrm>
              <a:custGeom>
                <a:avLst/>
                <a:gdLst>
                  <a:gd name="csX0" fmla="*/ 1265777 w 1265777"/>
                  <a:gd name="csY0" fmla="*/ 1262523 h 1262523"/>
                  <a:gd name="csX1" fmla="*/ 0 w 1265777"/>
                  <a:gd name="csY1" fmla="*/ 0 h 1262523"/>
                </a:gdLst>
                <a:ahLst/>
                <a:cxnLst>
                  <a:cxn ang="0">
                    <a:pos x="csX0" y="csY0"/>
                  </a:cxn>
                  <a:cxn ang="0">
                    <a:pos x="csX1" y="csY1"/>
                  </a:cxn>
                </a:cxnLst>
                <a:rect l="l" t="t" r="r" b="b"/>
                <a:pathLst>
                  <a:path w="1265777" h="1262523">
                    <a:moveTo>
                      <a:pt x="1265777" y="1262523"/>
                    </a:moveTo>
                    <a:lnTo>
                      <a:pt x="0" y="0"/>
                    </a:lnTo>
                  </a:path>
                </a:pathLst>
              </a:custGeom>
              <a:ln w="4763" cap="flat">
                <a:solidFill>
                  <a:srgbClr val="646464"/>
                </a:solidFill>
                <a:prstDash val="solid"/>
                <a:miter/>
              </a:ln>
            </p:spPr>
            <p:txBody>
              <a:bodyPr/>
              <a:lstStyle/>
              <a:p>
                <a:endParaRPr lang="en-US"/>
              </a:p>
            </p:txBody>
          </p:sp>
          <p:sp>
            <p:nvSpPr>
              <p:cNvPr id="157" name="Freeform 156">
                <a:extLst>
                  <a:ext uri="{FF2B5EF4-FFF2-40B4-BE49-F238E27FC236}">
                    <a16:creationId xmlns:a16="http://schemas.microsoft.com/office/drawing/2014/main" id="{07A29062-D616-D7E4-C58D-49AC6CD11867}"/>
                  </a:ext>
                </a:extLst>
              </p:cNvPr>
              <p:cNvSpPr/>
              <p:nvPr/>
            </p:nvSpPr>
            <p:spPr>
              <a:xfrm>
                <a:off x="8641484" y="3728084"/>
                <a:ext cx="35766" cy="35674"/>
              </a:xfrm>
              <a:custGeom>
                <a:avLst/>
                <a:gdLst>
                  <a:gd name="csX0" fmla="*/ 30551 w 35766"/>
                  <a:gd name="csY0" fmla="*/ 5202 h 35674"/>
                  <a:gd name="csX1" fmla="*/ 30551 w 35766"/>
                  <a:gd name="csY1" fmla="*/ 30473 h 35674"/>
                  <a:gd name="csX2" fmla="*/ 5215 w 35766"/>
                  <a:gd name="csY2" fmla="*/ 30473 h 35674"/>
                  <a:gd name="csX3" fmla="*/ 5215 w 35766"/>
                  <a:gd name="csY3" fmla="*/ 5202 h 35674"/>
                  <a:gd name="csX4" fmla="*/ 30551 w 35766"/>
                  <a:gd name="csY4" fmla="*/ 5202 h 35674"/>
                </a:gdLst>
                <a:ahLst/>
                <a:cxnLst>
                  <a:cxn ang="0">
                    <a:pos x="csX0" y="csY0"/>
                  </a:cxn>
                  <a:cxn ang="0">
                    <a:pos x="csX1" y="csY1"/>
                  </a:cxn>
                  <a:cxn ang="0">
                    <a:pos x="csX2" y="csY2"/>
                  </a:cxn>
                  <a:cxn ang="0">
                    <a:pos x="csX3" y="csY3"/>
                  </a:cxn>
                  <a:cxn ang="0">
                    <a:pos x="csX4" y="csY4"/>
                  </a:cxn>
                </a:cxnLst>
                <a:rect l="l" t="t" r="r" b="b"/>
                <a:pathLst>
                  <a:path w="35766" h="35674">
                    <a:moveTo>
                      <a:pt x="30551" y="5202"/>
                    </a:moveTo>
                    <a:cubicBezTo>
                      <a:pt x="37505" y="12137"/>
                      <a:pt x="37505" y="23442"/>
                      <a:pt x="30551" y="30473"/>
                    </a:cubicBezTo>
                    <a:cubicBezTo>
                      <a:pt x="23598" y="37408"/>
                      <a:pt x="12263" y="37408"/>
                      <a:pt x="5215" y="30473"/>
                    </a:cubicBezTo>
                    <a:cubicBezTo>
                      <a:pt x="-1738" y="23538"/>
                      <a:pt x="-1738" y="12232"/>
                      <a:pt x="5215" y="5202"/>
                    </a:cubicBezTo>
                    <a:cubicBezTo>
                      <a:pt x="12168" y="-1734"/>
                      <a:pt x="23503" y="-1734"/>
                      <a:pt x="30551" y="5202"/>
                    </a:cubicBezTo>
                    <a:close/>
                  </a:path>
                </a:pathLst>
              </a:custGeom>
              <a:solidFill>
                <a:srgbClr val="646464"/>
              </a:solidFill>
              <a:ln w="9525" cap="flat">
                <a:noFill/>
                <a:prstDash val="solid"/>
                <a:miter/>
              </a:ln>
            </p:spPr>
            <p:txBody>
              <a:bodyPr/>
              <a:lstStyle/>
              <a:p>
                <a:endParaRPr lang="en-US"/>
              </a:p>
            </p:txBody>
          </p:sp>
        </p:grpSp>
        <p:grpSp>
          <p:nvGrpSpPr>
            <p:cNvPr id="160" name="Graphic 12">
              <a:extLst>
                <a:ext uri="{FF2B5EF4-FFF2-40B4-BE49-F238E27FC236}">
                  <a16:creationId xmlns:a16="http://schemas.microsoft.com/office/drawing/2014/main" id="{7FD4A986-CC07-F9CB-42CE-138227DF058B}"/>
                </a:ext>
              </a:extLst>
            </p:cNvPr>
            <p:cNvGrpSpPr/>
            <p:nvPr/>
          </p:nvGrpSpPr>
          <p:grpSpPr>
            <a:xfrm>
              <a:off x="7855463" y="2894532"/>
              <a:ext cx="1242546" cy="1239275"/>
              <a:chOff x="7394257" y="2968494"/>
              <a:chExt cx="1540168" cy="1536114"/>
            </a:xfrm>
            <a:solidFill>
              <a:srgbClr val="646464"/>
            </a:solidFill>
          </p:grpSpPr>
          <p:sp>
            <p:nvSpPr>
              <p:cNvPr id="161" name="Freeform 160">
                <a:extLst>
                  <a:ext uri="{FF2B5EF4-FFF2-40B4-BE49-F238E27FC236}">
                    <a16:creationId xmlns:a16="http://schemas.microsoft.com/office/drawing/2014/main" id="{03877881-55E2-79FF-CDDD-B6602521F9C2}"/>
                  </a:ext>
                </a:extLst>
              </p:cNvPr>
              <p:cNvSpPr/>
              <p:nvPr/>
            </p:nvSpPr>
            <p:spPr>
              <a:xfrm>
                <a:off x="7394257" y="2968494"/>
                <a:ext cx="1522857" cy="1518942"/>
              </a:xfrm>
              <a:custGeom>
                <a:avLst/>
                <a:gdLst>
                  <a:gd name="csX0" fmla="*/ 1522857 w 1522857"/>
                  <a:gd name="csY0" fmla="*/ 1518942 h 1518942"/>
                  <a:gd name="csX1" fmla="*/ 0 w 1522857"/>
                  <a:gd name="csY1" fmla="*/ 0 h 1518942"/>
                </a:gdLst>
                <a:ahLst/>
                <a:cxnLst>
                  <a:cxn ang="0">
                    <a:pos x="csX0" y="csY0"/>
                  </a:cxn>
                  <a:cxn ang="0">
                    <a:pos x="csX1" y="csY1"/>
                  </a:cxn>
                </a:cxnLst>
                <a:rect l="l" t="t" r="r" b="b"/>
                <a:pathLst>
                  <a:path w="1522857" h="1518942">
                    <a:moveTo>
                      <a:pt x="1522857" y="1518942"/>
                    </a:moveTo>
                    <a:lnTo>
                      <a:pt x="0" y="0"/>
                    </a:lnTo>
                  </a:path>
                </a:pathLst>
              </a:custGeom>
              <a:ln w="4763" cap="flat">
                <a:solidFill>
                  <a:srgbClr val="646464"/>
                </a:solidFill>
                <a:prstDash val="solid"/>
                <a:miter/>
              </a:ln>
            </p:spPr>
            <p:txBody>
              <a:bodyPr/>
              <a:lstStyle/>
              <a:p>
                <a:endParaRPr lang="en-US"/>
              </a:p>
            </p:txBody>
          </p:sp>
          <p:sp>
            <p:nvSpPr>
              <p:cNvPr id="162" name="Freeform 161">
                <a:extLst>
                  <a:ext uri="{FF2B5EF4-FFF2-40B4-BE49-F238E27FC236}">
                    <a16:creationId xmlns:a16="http://schemas.microsoft.com/office/drawing/2014/main" id="{185A510C-C290-F06E-1AEA-AC25452A89A0}"/>
                  </a:ext>
                </a:extLst>
              </p:cNvPr>
              <p:cNvSpPr/>
              <p:nvPr/>
            </p:nvSpPr>
            <p:spPr>
              <a:xfrm>
                <a:off x="8898659" y="4468934"/>
                <a:ext cx="35766" cy="35674"/>
              </a:xfrm>
              <a:custGeom>
                <a:avLst/>
                <a:gdLst>
                  <a:gd name="csX0" fmla="*/ 30552 w 35766"/>
                  <a:gd name="csY0" fmla="*/ 5202 h 35674"/>
                  <a:gd name="csX1" fmla="*/ 30552 w 35766"/>
                  <a:gd name="csY1" fmla="*/ 30473 h 35674"/>
                  <a:gd name="csX2" fmla="*/ 5215 w 35766"/>
                  <a:gd name="csY2" fmla="*/ 30473 h 35674"/>
                  <a:gd name="csX3" fmla="*/ 5215 w 35766"/>
                  <a:gd name="csY3" fmla="*/ 5202 h 35674"/>
                  <a:gd name="csX4" fmla="*/ 30552 w 35766"/>
                  <a:gd name="csY4" fmla="*/ 5202 h 35674"/>
                </a:gdLst>
                <a:ahLst/>
                <a:cxnLst>
                  <a:cxn ang="0">
                    <a:pos x="csX0" y="csY0"/>
                  </a:cxn>
                  <a:cxn ang="0">
                    <a:pos x="csX1" y="csY1"/>
                  </a:cxn>
                  <a:cxn ang="0">
                    <a:pos x="csX2" y="csY2"/>
                  </a:cxn>
                  <a:cxn ang="0">
                    <a:pos x="csX3" y="csY3"/>
                  </a:cxn>
                  <a:cxn ang="0">
                    <a:pos x="csX4" y="csY4"/>
                  </a:cxn>
                </a:cxnLst>
                <a:rect l="l" t="t" r="r" b="b"/>
                <a:pathLst>
                  <a:path w="35766" h="35674">
                    <a:moveTo>
                      <a:pt x="30552" y="5202"/>
                    </a:moveTo>
                    <a:cubicBezTo>
                      <a:pt x="37505" y="12137"/>
                      <a:pt x="37505" y="23442"/>
                      <a:pt x="30552" y="30473"/>
                    </a:cubicBezTo>
                    <a:cubicBezTo>
                      <a:pt x="23598" y="37408"/>
                      <a:pt x="12263" y="37408"/>
                      <a:pt x="5215" y="30473"/>
                    </a:cubicBezTo>
                    <a:cubicBezTo>
                      <a:pt x="-1738" y="23538"/>
                      <a:pt x="-1738" y="12232"/>
                      <a:pt x="5215" y="5202"/>
                    </a:cubicBezTo>
                    <a:cubicBezTo>
                      <a:pt x="12168" y="-1734"/>
                      <a:pt x="23503" y="-1734"/>
                      <a:pt x="30552" y="5202"/>
                    </a:cubicBezTo>
                    <a:close/>
                  </a:path>
                </a:pathLst>
              </a:custGeom>
              <a:solidFill>
                <a:srgbClr val="646464"/>
              </a:solidFill>
              <a:ln w="9525" cap="flat">
                <a:noFill/>
                <a:prstDash val="solid"/>
                <a:miter/>
              </a:ln>
            </p:spPr>
            <p:txBody>
              <a:bodyPr/>
              <a:lstStyle/>
              <a:p>
                <a:endParaRPr lang="en-US"/>
              </a:p>
            </p:txBody>
          </p:sp>
        </p:grpSp>
        <p:grpSp>
          <p:nvGrpSpPr>
            <p:cNvPr id="163" name="Graphic 12">
              <a:extLst>
                <a:ext uri="{FF2B5EF4-FFF2-40B4-BE49-F238E27FC236}">
                  <a16:creationId xmlns:a16="http://schemas.microsoft.com/office/drawing/2014/main" id="{585A03CC-C7CC-D21C-19C9-AC15175B451B}"/>
                </a:ext>
              </a:extLst>
            </p:cNvPr>
            <p:cNvGrpSpPr/>
            <p:nvPr/>
          </p:nvGrpSpPr>
          <p:grpSpPr>
            <a:xfrm>
              <a:off x="9376453" y="2503712"/>
              <a:ext cx="1080099" cy="1077321"/>
              <a:chOff x="9279564" y="2484063"/>
              <a:chExt cx="1338810" cy="1335368"/>
            </a:xfrm>
            <a:solidFill>
              <a:srgbClr val="646464"/>
            </a:solidFill>
          </p:grpSpPr>
          <p:sp>
            <p:nvSpPr>
              <p:cNvPr id="164" name="Freeform 163">
                <a:extLst>
                  <a:ext uri="{FF2B5EF4-FFF2-40B4-BE49-F238E27FC236}">
                    <a16:creationId xmlns:a16="http://schemas.microsoft.com/office/drawing/2014/main" id="{8044BDFB-237B-C173-1EF2-9413A57E3196}"/>
                  </a:ext>
                </a:extLst>
              </p:cNvPr>
              <p:cNvSpPr/>
              <p:nvPr/>
            </p:nvSpPr>
            <p:spPr>
              <a:xfrm>
                <a:off x="9296876" y="2484063"/>
                <a:ext cx="1321498" cy="1318196"/>
              </a:xfrm>
              <a:custGeom>
                <a:avLst/>
                <a:gdLst>
                  <a:gd name="csX0" fmla="*/ 1321499 w 1321498"/>
                  <a:gd name="csY0" fmla="*/ 0 h 1318196"/>
                  <a:gd name="csX1" fmla="*/ 0 w 1321498"/>
                  <a:gd name="csY1" fmla="*/ 1318196 h 1318196"/>
                </a:gdLst>
                <a:ahLst/>
                <a:cxnLst>
                  <a:cxn ang="0">
                    <a:pos x="csX0" y="csY0"/>
                  </a:cxn>
                  <a:cxn ang="0">
                    <a:pos x="csX1" y="csY1"/>
                  </a:cxn>
                </a:cxnLst>
                <a:rect l="l" t="t" r="r" b="b"/>
                <a:pathLst>
                  <a:path w="1321498" h="1318196">
                    <a:moveTo>
                      <a:pt x="1321499" y="0"/>
                    </a:moveTo>
                    <a:lnTo>
                      <a:pt x="0" y="1318196"/>
                    </a:lnTo>
                  </a:path>
                </a:pathLst>
              </a:custGeom>
              <a:ln w="4763" cap="flat">
                <a:solidFill>
                  <a:srgbClr val="646464"/>
                </a:solidFill>
                <a:prstDash val="solid"/>
                <a:miter/>
              </a:ln>
            </p:spPr>
            <p:txBody>
              <a:bodyPr/>
              <a:lstStyle/>
              <a:p>
                <a:endParaRPr lang="en-US"/>
              </a:p>
            </p:txBody>
          </p:sp>
          <p:sp>
            <p:nvSpPr>
              <p:cNvPr id="165" name="Freeform 164">
                <a:extLst>
                  <a:ext uri="{FF2B5EF4-FFF2-40B4-BE49-F238E27FC236}">
                    <a16:creationId xmlns:a16="http://schemas.microsoft.com/office/drawing/2014/main" id="{0AE692FC-1B8B-77EA-4DB5-3762A1A24E81}"/>
                  </a:ext>
                </a:extLst>
              </p:cNvPr>
              <p:cNvSpPr/>
              <p:nvPr/>
            </p:nvSpPr>
            <p:spPr>
              <a:xfrm>
                <a:off x="9279564" y="3783757"/>
                <a:ext cx="35766" cy="35674"/>
              </a:xfrm>
              <a:custGeom>
                <a:avLst/>
                <a:gdLst>
                  <a:gd name="csX0" fmla="*/ 5215 w 35766"/>
                  <a:gd name="csY0" fmla="*/ 5202 h 35674"/>
                  <a:gd name="csX1" fmla="*/ 5215 w 35766"/>
                  <a:gd name="csY1" fmla="*/ 30473 h 35674"/>
                  <a:gd name="csX2" fmla="*/ 30551 w 35766"/>
                  <a:gd name="csY2" fmla="*/ 30473 h 35674"/>
                  <a:gd name="csX3" fmla="*/ 30551 w 35766"/>
                  <a:gd name="csY3" fmla="*/ 5202 h 35674"/>
                  <a:gd name="csX4" fmla="*/ 5215 w 35766"/>
                  <a:gd name="csY4" fmla="*/ 5202 h 35674"/>
                </a:gdLst>
                <a:ahLst/>
                <a:cxnLst>
                  <a:cxn ang="0">
                    <a:pos x="csX0" y="csY0"/>
                  </a:cxn>
                  <a:cxn ang="0">
                    <a:pos x="csX1" y="csY1"/>
                  </a:cxn>
                  <a:cxn ang="0">
                    <a:pos x="csX2" y="csY2"/>
                  </a:cxn>
                  <a:cxn ang="0">
                    <a:pos x="csX3" y="csY3"/>
                  </a:cxn>
                  <a:cxn ang="0">
                    <a:pos x="csX4" y="csY4"/>
                  </a:cxn>
                </a:cxnLst>
                <a:rect l="l" t="t" r="r" b="b"/>
                <a:pathLst>
                  <a:path w="35766" h="35674">
                    <a:moveTo>
                      <a:pt x="5215" y="5202"/>
                    </a:moveTo>
                    <a:cubicBezTo>
                      <a:pt x="-1738" y="12137"/>
                      <a:pt x="-1738" y="23442"/>
                      <a:pt x="5215" y="30473"/>
                    </a:cubicBezTo>
                    <a:cubicBezTo>
                      <a:pt x="12168" y="37408"/>
                      <a:pt x="23503" y="37408"/>
                      <a:pt x="30551" y="30473"/>
                    </a:cubicBezTo>
                    <a:cubicBezTo>
                      <a:pt x="37505" y="23538"/>
                      <a:pt x="37505" y="12232"/>
                      <a:pt x="30551" y="5202"/>
                    </a:cubicBezTo>
                    <a:cubicBezTo>
                      <a:pt x="23598" y="-1734"/>
                      <a:pt x="12263" y="-1734"/>
                      <a:pt x="5215" y="5202"/>
                    </a:cubicBezTo>
                    <a:close/>
                  </a:path>
                </a:pathLst>
              </a:custGeom>
              <a:solidFill>
                <a:srgbClr val="646464"/>
              </a:solidFill>
              <a:ln w="9525" cap="flat">
                <a:noFill/>
                <a:prstDash val="solid"/>
                <a:miter/>
              </a:ln>
            </p:spPr>
            <p:txBody>
              <a:bodyPr/>
              <a:lstStyle/>
              <a:p>
                <a:endParaRPr lang="en-US"/>
              </a:p>
            </p:txBody>
          </p:sp>
        </p:grpSp>
        <p:sp>
          <p:nvSpPr>
            <p:cNvPr id="170" name="TextBox 169">
              <a:extLst>
                <a:ext uri="{FF2B5EF4-FFF2-40B4-BE49-F238E27FC236}">
                  <a16:creationId xmlns:a16="http://schemas.microsoft.com/office/drawing/2014/main" id="{3A8C4BAF-7F95-0988-3A87-4807349408F6}"/>
                </a:ext>
              </a:extLst>
            </p:cNvPr>
            <p:cNvSpPr txBox="1"/>
            <p:nvPr/>
          </p:nvSpPr>
          <p:spPr>
            <a:xfrm>
              <a:off x="10191801" y="2133374"/>
              <a:ext cx="1189898" cy="253916"/>
            </a:xfrm>
            <a:prstGeom prst="rect">
              <a:avLst/>
            </a:prstGeom>
            <a:noFill/>
          </p:spPr>
          <p:txBody>
            <a:bodyPr wrap="none" lIns="90000" rtlCol="0" anchor="b" anchorCtr="0">
              <a:spAutoFit/>
            </a:bodyPr>
            <a:lstStyle/>
            <a:p>
              <a:r>
                <a:rPr lang="en-US" sz="1050"/>
                <a:t>Corpus callosum</a:t>
              </a:r>
            </a:p>
          </p:txBody>
        </p:sp>
        <p:sp>
          <p:nvSpPr>
            <p:cNvPr id="171" name="TextBox 170">
              <a:extLst>
                <a:ext uri="{FF2B5EF4-FFF2-40B4-BE49-F238E27FC236}">
                  <a16:creationId xmlns:a16="http://schemas.microsoft.com/office/drawing/2014/main" id="{7D01B2DA-4CB2-FC53-47DB-0722DEB9A23E}"/>
                </a:ext>
              </a:extLst>
            </p:cNvPr>
            <p:cNvSpPr txBox="1"/>
            <p:nvPr/>
          </p:nvSpPr>
          <p:spPr>
            <a:xfrm>
              <a:off x="7104356" y="2133374"/>
              <a:ext cx="1197913" cy="253916"/>
            </a:xfrm>
            <a:prstGeom prst="rect">
              <a:avLst/>
            </a:prstGeom>
            <a:noFill/>
          </p:spPr>
          <p:txBody>
            <a:bodyPr wrap="none" lIns="90000" rtlCol="0" anchor="b" anchorCtr="0">
              <a:spAutoFit/>
            </a:bodyPr>
            <a:lstStyle/>
            <a:p>
              <a:r>
                <a:rPr lang="en-US" sz="1050"/>
                <a:t>Caudate nucleus</a:t>
              </a:r>
            </a:p>
          </p:txBody>
        </p:sp>
        <p:sp>
          <p:nvSpPr>
            <p:cNvPr id="172" name="TextBox 171">
              <a:extLst>
                <a:ext uri="{FF2B5EF4-FFF2-40B4-BE49-F238E27FC236}">
                  <a16:creationId xmlns:a16="http://schemas.microsoft.com/office/drawing/2014/main" id="{C38FB4FC-9BBB-5A6D-8B78-67B010101CBC}"/>
                </a:ext>
              </a:extLst>
            </p:cNvPr>
            <p:cNvSpPr txBox="1"/>
            <p:nvPr/>
          </p:nvSpPr>
          <p:spPr>
            <a:xfrm>
              <a:off x="6765033" y="2621268"/>
              <a:ext cx="1029999" cy="415498"/>
            </a:xfrm>
            <a:prstGeom prst="rect">
              <a:avLst/>
            </a:prstGeom>
            <a:noFill/>
          </p:spPr>
          <p:txBody>
            <a:bodyPr wrap="square" lIns="90000" rtlCol="0" anchor="b" anchorCtr="0">
              <a:spAutoFit/>
            </a:bodyPr>
            <a:lstStyle/>
            <a:p>
              <a:pPr algn="r"/>
              <a:r>
                <a:rPr lang="en-US" sz="1050"/>
                <a:t>Subthalamic nucleus</a:t>
              </a:r>
            </a:p>
          </p:txBody>
        </p:sp>
        <p:sp>
          <p:nvSpPr>
            <p:cNvPr id="173" name="TextBox 172">
              <a:extLst>
                <a:ext uri="{FF2B5EF4-FFF2-40B4-BE49-F238E27FC236}">
                  <a16:creationId xmlns:a16="http://schemas.microsoft.com/office/drawing/2014/main" id="{EF29196A-708B-A829-BC7D-83B1D25E5987}"/>
                </a:ext>
              </a:extLst>
            </p:cNvPr>
            <p:cNvSpPr txBox="1"/>
            <p:nvPr/>
          </p:nvSpPr>
          <p:spPr>
            <a:xfrm>
              <a:off x="6736608" y="3733573"/>
              <a:ext cx="723424" cy="253916"/>
            </a:xfrm>
            <a:prstGeom prst="rect">
              <a:avLst/>
            </a:prstGeom>
            <a:noFill/>
          </p:spPr>
          <p:txBody>
            <a:bodyPr wrap="none" lIns="90000" rtlCol="0" anchor="b" anchorCtr="0">
              <a:spAutoFit/>
            </a:bodyPr>
            <a:lstStyle/>
            <a:p>
              <a:pPr algn="r"/>
              <a:r>
                <a:rPr lang="en-US" sz="1050"/>
                <a:t>Putamen</a:t>
              </a:r>
            </a:p>
          </p:txBody>
        </p:sp>
        <p:sp>
          <p:nvSpPr>
            <p:cNvPr id="174" name="TextBox 173">
              <a:extLst>
                <a:ext uri="{FF2B5EF4-FFF2-40B4-BE49-F238E27FC236}">
                  <a16:creationId xmlns:a16="http://schemas.microsoft.com/office/drawing/2014/main" id="{C95FA1DE-CB2A-6F27-2A05-A35F96BDDF7F}"/>
                </a:ext>
              </a:extLst>
            </p:cNvPr>
            <p:cNvSpPr txBox="1"/>
            <p:nvPr/>
          </p:nvSpPr>
          <p:spPr>
            <a:xfrm>
              <a:off x="6816758" y="4019252"/>
              <a:ext cx="643274" cy="415498"/>
            </a:xfrm>
            <a:prstGeom prst="rect">
              <a:avLst/>
            </a:prstGeom>
            <a:noFill/>
          </p:spPr>
          <p:txBody>
            <a:bodyPr wrap="none" lIns="90000" rtlCol="0" anchor="b" anchorCtr="0">
              <a:spAutoFit/>
            </a:bodyPr>
            <a:lstStyle/>
            <a:p>
              <a:pPr algn="r"/>
              <a:r>
                <a:rPr lang="en-US" sz="1050"/>
                <a:t>Globus</a:t>
              </a:r>
              <a:br>
                <a:rPr lang="en-US" sz="1050"/>
              </a:br>
              <a:r>
                <a:rPr lang="en-US" sz="1050"/>
                <a:t>pallidus</a:t>
              </a:r>
            </a:p>
          </p:txBody>
        </p:sp>
        <p:sp>
          <p:nvSpPr>
            <p:cNvPr id="175" name="TextBox 174">
              <a:extLst>
                <a:ext uri="{FF2B5EF4-FFF2-40B4-BE49-F238E27FC236}">
                  <a16:creationId xmlns:a16="http://schemas.microsoft.com/office/drawing/2014/main" id="{EEC94035-B813-6CBC-579E-529F43AC500A}"/>
                </a:ext>
              </a:extLst>
            </p:cNvPr>
            <p:cNvSpPr txBox="1"/>
            <p:nvPr/>
          </p:nvSpPr>
          <p:spPr>
            <a:xfrm>
              <a:off x="6966513" y="5025660"/>
              <a:ext cx="1159441" cy="253916"/>
            </a:xfrm>
            <a:prstGeom prst="rect">
              <a:avLst/>
            </a:prstGeom>
            <a:noFill/>
          </p:spPr>
          <p:txBody>
            <a:bodyPr wrap="none" lIns="90000" rtlCol="0" anchor="b" anchorCtr="0">
              <a:spAutoFit/>
            </a:bodyPr>
            <a:lstStyle/>
            <a:p>
              <a:pPr algn="r"/>
              <a:r>
                <a:rPr lang="en-US" sz="1050"/>
                <a:t>Substantia nigra</a:t>
              </a:r>
            </a:p>
          </p:txBody>
        </p:sp>
        <p:sp>
          <p:nvSpPr>
            <p:cNvPr id="176" name="TextBox 175">
              <a:extLst>
                <a:ext uri="{FF2B5EF4-FFF2-40B4-BE49-F238E27FC236}">
                  <a16:creationId xmlns:a16="http://schemas.microsoft.com/office/drawing/2014/main" id="{7D2F0150-EC4A-4C32-BD80-95F8A8537E9D}"/>
                </a:ext>
              </a:extLst>
            </p:cNvPr>
            <p:cNvSpPr txBox="1"/>
            <p:nvPr/>
          </p:nvSpPr>
          <p:spPr>
            <a:xfrm>
              <a:off x="10418108" y="5164808"/>
              <a:ext cx="776324" cy="253916"/>
            </a:xfrm>
            <a:prstGeom prst="rect">
              <a:avLst/>
            </a:prstGeom>
            <a:noFill/>
          </p:spPr>
          <p:txBody>
            <a:bodyPr wrap="none" lIns="90000" rtlCol="0" anchor="b" anchorCtr="0">
              <a:spAutoFit/>
            </a:bodyPr>
            <a:lstStyle/>
            <a:p>
              <a:pPr algn="ctr"/>
              <a:r>
                <a:rPr lang="en-US" sz="1050"/>
                <a:t>Thalamus</a:t>
              </a:r>
            </a:p>
          </p:txBody>
        </p:sp>
      </p:grpSp>
    </p:spTree>
    <p:extLst>
      <p:ext uri="{BB962C8B-B14F-4D97-AF65-F5344CB8AC3E}">
        <p14:creationId xmlns:p14="http://schemas.microsoft.com/office/powerpoint/2010/main" val="39068208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Placeholder 25">
            <a:extLst>
              <a:ext uri="{FF2B5EF4-FFF2-40B4-BE49-F238E27FC236}">
                <a16:creationId xmlns:a16="http://schemas.microsoft.com/office/drawing/2014/main" id="{58AF0CFB-7BCF-3F31-96C1-FFF085006019}"/>
              </a:ext>
            </a:extLst>
          </p:cNvPr>
          <p:cNvSpPr>
            <a:spLocks noGrp="1"/>
          </p:cNvSpPr>
          <p:nvPr>
            <p:ph type="body" sz="quarter" idx="17"/>
          </p:nvPr>
        </p:nvSpPr>
        <p:spPr/>
        <p:txBody>
          <a:bodyPr/>
          <a:lstStyle/>
          <a:p>
            <a:r>
              <a:rPr lang="en-GB"/>
              <a:t>Fundamentals of neurobiology – Regional neuroscience</a:t>
            </a:r>
          </a:p>
        </p:txBody>
      </p:sp>
      <p:sp>
        <p:nvSpPr>
          <p:cNvPr id="5" name="Title 4">
            <a:extLst>
              <a:ext uri="{FF2B5EF4-FFF2-40B4-BE49-F238E27FC236}">
                <a16:creationId xmlns:a16="http://schemas.microsoft.com/office/drawing/2014/main" id="{0BC70238-593F-1659-B11A-2893AE136A1F}"/>
              </a:ext>
            </a:extLst>
          </p:cNvPr>
          <p:cNvSpPr>
            <a:spLocks noGrp="1"/>
          </p:cNvSpPr>
          <p:nvPr>
            <p:ph type="title"/>
          </p:nvPr>
        </p:nvSpPr>
        <p:spPr/>
        <p:txBody>
          <a:bodyPr/>
          <a:lstStyle/>
          <a:p>
            <a:r>
              <a:rPr lang="en-GB" noProof="0" dirty="0"/>
              <a:t>Hippocampus</a:t>
            </a:r>
          </a:p>
        </p:txBody>
      </p:sp>
      <p:sp>
        <p:nvSpPr>
          <p:cNvPr id="10" name="Content Placeholder 9">
            <a:extLst>
              <a:ext uri="{FF2B5EF4-FFF2-40B4-BE49-F238E27FC236}">
                <a16:creationId xmlns:a16="http://schemas.microsoft.com/office/drawing/2014/main" id="{9B4EC773-071E-9ADB-A131-956B48169B9F}"/>
              </a:ext>
            </a:extLst>
          </p:cNvPr>
          <p:cNvSpPr>
            <a:spLocks noGrp="1"/>
          </p:cNvSpPr>
          <p:nvPr>
            <p:ph idx="20"/>
          </p:nvPr>
        </p:nvSpPr>
        <p:spPr>
          <a:xfrm>
            <a:off x="539751" y="1416785"/>
            <a:ext cx="5193656" cy="4415215"/>
          </a:xfrm>
        </p:spPr>
        <p:txBody>
          <a:bodyPr/>
          <a:lstStyle/>
          <a:p>
            <a:pPr marL="0" lvl="0" indent="0">
              <a:spcBef>
                <a:spcPts val="0"/>
              </a:spcBef>
              <a:spcAft>
                <a:spcPts val="600"/>
              </a:spcAft>
              <a:buClr>
                <a:schemeClr val="tx1"/>
              </a:buClr>
              <a:buNone/>
            </a:pPr>
            <a:r>
              <a:rPr lang="en-GB" sz="1400" b="1" noProof="0" dirty="0">
                <a:solidFill>
                  <a:schemeClr val="tx1"/>
                </a:solidFill>
              </a:rPr>
              <a:t>Basic anatomy</a:t>
            </a:r>
            <a:r>
              <a:rPr lang="en-GB" sz="1400" noProof="0" dirty="0">
                <a:solidFill>
                  <a:schemeClr val="tx1"/>
                </a:solidFill>
              </a:rPr>
              <a:t>: </a:t>
            </a:r>
          </a:p>
          <a:p>
            <a:pPr marL="180000" lvl="1">
              <a:spcBef>
                <a:spcPts val="0"/>
              </a:spcBef>
              <a:spcAft>
                <a:spcPts val="600"/>
              </a:spcAft>
              <a:buClr>
                <a:schemeClr val="tx1"/>
              </a:buClr>
            </a:pPr>
            <a:r>
              <a:rPr lang="en-GB" dirty="0">
                <a:solidFill>
                  <a:schemeClr val="tx1"/>
                </a:solidFill>
              </a:rPr>
              <a:t>The hippocampus is a small, curved structure located deep within the temporal lobe of the brain. It lies within the medial temporal lobe, with two hippocampi in the brain, i.e., one in each hemisphere</a:t>
            </a:r>
            <a:r>
              <a:rPr lang="en-GB" baseline="30000" dirty="0">
                <a:solidFill>
                  <a:schemeClr val="tx1"/>
                </a:solidFill>
              </a:rPr>
              <a:t>1,2</a:t>
            </a:r>
          </a:p>
          <a:p>
            <a:pPr marL="180000" lvl="1">
              <a:spcBef>
                <a:spcPts val="0"/>
              </a:spcBef>
              <a:spcAft>
                <a:spcPts val="600"/>
              </a:spcAft>
              <a:buClr>
                <a:schemeClr val="tx1"/>
              </a:buClr>
            </a:pPr>
            <a:r>
              <a:rPr lang="en-GB" dirty="0">
                <a:solidFill>
                  <a:schemeClr val="tx1"/>
                </a:solidFill>
              </a:rPr>
              <a:t>The hippocampus consists of several key regions: the dentate gyrus, CA1, CA2, CA3, and CA4 regions, and the subiculum</a:t>
            </a:r>
            <a:r>
              <a:rPr lang="en-GB" baseline="30000" dirty="0">
                <a:solidFill>
                  <a:schemeClr val="tx1"/>
                </a:solidFill>
              </a:rPr>
              <a:t>1</a:t>
            </a:r>
          </a:p>
          <a:p>
            <a:pPr marL="0" lvl="0" indent="0">
              <a:spcBef>
                <a:spcPts val="0"/>
              </a:spcBef>
              <a:spcAft>
                <a:spcPts val="600"/>
              </a:spcAft>
              <a:buClr>
                <a:schemeClr val="tx1"/>
              </a:buClr>
              <a:buNone/>
            </a:pPr>
            <a:r>
              <a:rPr lang="en-GB" sz="1400" noProof="0" dirty="0">
                <a:solidFill>
                  <a:srgbClr val="FF0000"/>
                </a:solidFill>
              </a:rPr>
              <a:t> </a:t>
            </a:r>
            <a:r>
              <a:rPr lang="en-GB" sz="1400" b="1" noProof="0" dirty="0">
                <a:solidFill>
                  <a:schemeClr val="tx1"/>
                </a:solidFill>
              </a:rPr>
              <a:t>Function</a:t>
            </a:r>
            <a:r>
              <a:rPr lang="en-GB" sz="1400" noProof="0" dirty="0">
                <a:solidFill>
                  <a:schemeClr val="tx1"/>
                </a:solidFill>
              </a:rPr>
              <a:t>:</a:t>
            </a:r>
          </a:p>
          <a:p>
            <a:pPr marL="180000" lvl="1">
              <a:spcBef>
                <a:spcPts val="0"/>
              </a:spcBef>
              <a:spcAft>
                <a:spcPts val="600"/>
              </a:spcAft>
              <a:buClr>
                <a:schemeClr val="tx1"/>
              </a:buClr>
            </a:pPr>
            <a:r>
              <a:rPr lang="en-GB" dirty="0">
                <a:solidFill>
                  <a:schemeClr val="tx1"/>
                </a:solidFill>
              </a:rPr>
              <a:t>Episodic memory formation</a:t>
            </a:r>
            <a:r>
              <a:rPr lang="en-GB" baseline="30000" dirty="0">
                <a:solidFill>
                  <a:schemeClr val="tx1"/>
                </a:solidFill>
              </a:rPr>
              <a:t>2</a:t>
            </a:r>
          </a:p>
          <a:p>
            <a:pPr marL="180000" lvl="1">
              <a:spcBef>
                <a:spcPts val="0"/>
              </a:spcBef>
              <a:spcAft>
                <a:spcPts val="600"/>
              </a:spcAft>
              <a:buClr>
                <a:schemeClr val="tx1"/>
              </a:buClr>
            </a:pPr>
            <a:r>
              <a:rPr lang="en-GB" dirty="0">
                <a:solidFill>
                  <a:schemeClr val="tx1"/>
                </a:solidFill>
              </a:rPr>
              <a:t>Spatial navigation and memory</a:t>
            </a:r>
            <a:r>
              <a:rPr lang="en-GB" baseline="30000" dirty="0">
                <a:solidFill>
                  <a:schemeClr val="tx1"/>
                </a:solidFill>
              </a:rPr>
              <a:t>2,3</a:t>
            </a:r>
          </a:p>
          <a:p>
            <a:pPr marL="180000" lvl="1">
              <a:spcBef>
                <a:spcPts val="0"/>
              </a:spcBef>
              <a:spcAft>
                <a:spcPts val="600"/>
              </a:spcAft>
              <a:buClr>
                <a:schemeClr val="tx1"/>
              </a:buClr>
            </a:pPr>
            <a:r>
              <a:rPr lang="en-GB" dirty="0">
                <a:solidFill>
                  <a:schemeClr val="tx1"/>
                </a:solidFill>
              </a:rPr>
              <a:t>Learning</a:t>
            </a:r>
            <a:r>
              <a:rPr lang="en-GB" baseline="30000" dirty="0">
                <a:solidFill>
                  <a:schemeClr val="tx1"/>
                </a:solidFill>
              </a:rPr>
              <a:t>3</a:t>
            </a:r>
          </a:p>
          <a:p>
            <a:pPr marL="180000" lvl="1">
              <a:spcBef>
                <a:spcPts val="0"/>
              </a:spcBef>
              <a:spcAft>
                <a:spcPts val="600"/>
              </a:spcAft>
              <a:buClr>
                <a:schemeClr val="tx1"/>
              </a:buClr>
            </a:pPr>
            <a:r>
              <a:rPr lang="en-GB" dirty="0">
                <a:solidFill>
                  <a:schemeClr val="tx1"/>
                </a:solidFill>
              </a:rPr>
              <a:t>Emotional regulation (as part of the limbic system)</a:t>
            </a:r>
            <a:r>
              <a:rPr lang="en-GB" baseline="30000" dirty="0">
                <a:solidFill>
                  <a:schemeClr val="tx1"/>
                </a:solidFill>
              </a:rPr>
              <a:t>3</a:t>
            </a:r>
          </a:p>
          <a:p>
            <a:pPr marL="0" lvl="0" indent="0">
              <a:spcBef>
                <a:spcPts val="0"/>
              </a:spcBef>
              <a:spcAft>
                <a:spcPts val="600"/>
              </a:spcAft>
              <a:buClr>
                <a:schemeClr val="tx1"/>
              </a:buClr>
              <a:buNone/>
            </a:pPr>
            <a:r>
              <a:rPr lang="en-GB" sz="1400" noProof="0" dirty="0">
                <a:solidFill>
                  <a:srgbClr val="FF0000"/>
                </a:solidFill>
              </a:rPr>
              <a:t> </a:t>
            </a:r>
            <a:r>
              <a:rPr lang="en-GB" sz="1400" b="1" noProof="0" dirty="0">
                <a:solidFill>
                  <a:schemeClr val="tx1"/>
                </a:solidFill>
              </a:rPr>
              <a:t>Clinical relevance</a:t>
            </a:r>
            <a:r>
              <a:rPr lang="en-GB" sz="1400" noProof="0" dirty="0">
                <a:solidFill>
                  <a:schemeClr val="tx1"/>
                </a:solidFill>
              </a:rPr>
              <a:t>: </a:t>
            </a:r>
          </a:p>
          <a:p>
            <a:pPr marL="180000" lvl="1">
              <a:spcBef>
                <a:spcPts val="0"/>
              </a:spcBef>
              <a:spcAft>
                <a:spcPts val="600"/>
              </a:spcAft>
              <a:buClr>
                <a:schemeClr val="tx1"/>
              </a:buClr>
            </a:pPr>
            <a:r>
              <a:rPr lang="en-GB" dirty="0">
                <a:solidFill>
                  <a:schemeClr val="tx1"/>
                </a:solidFill>
              </a:rPr>
              <a:t>Damage to the hippocampus, through trauma, stroke, or neurodegenerative disease (e.g., Alzheimer’s disease), can lead to anterograde amnesia (an inability to form new memories) and impaired spatial orientation</a:t>
            </a:r>
            <a:r>
              <a:rPr lang="en-GB" baseline="30000" dirty="0">
                <a:solidFill>
                  <a:schemeClr val="tx1"/>
                </a:solidFill>
              </a:rPr>
              <a:t>1,3,4</a:t>
            </a:r>
          </a:p>
        </p:txBody>
      </p:sp>
      <p:sp>
        <p:nvSpPr>
          <p:cNvPr id="27" name="Text Placeholder 26">
            <a:extLst>
              <a:ext uri="{FF2B5EF4-FFF2-40B4-BE49-F238E27FC236}">
                <a16:creationId xmlns:a16="http://schemas.microsoft.com/office/drawing/2014/main" id="{EC7C6F07-72FF-8571-5B00-1E559B24D0C9}"/>
              </a:ext>
            </a:extLst>
          </p:cNvPr>
          <p:cNvSpPr>
            <a:spLocks noGrp="1"/>
          </p:cNvSpPr>
          <p:nvPr>
            <p:ph type="body" sz="quarter" idx="18"/>
          </p:nvPr>
        </p:nvSpPr>
        <p:spPr/>
        <p:txBody>
          <a:bodyPr/>
          <a:lstStyle/>
          <a:p>
            <a:r>
              <a:rPr lang="en-GB" noProof="0" dirty="0"/>
              <a:t>1. </a:t>
            </a:r>
            <a:r>
              <a:rPr lang="en-GB" noProof="0" dirty="0" err="1"/>
              <a:t>Fogwe</a:t>
            </a:r>
            <a:r>
              <a:rPr lang="en-GB" noProof="0" dirty="0"/>
              <a:t> et al. Neuroanatomy, hippocampus. [Updated 2023 Jul]. </a:t>
            </a:r>
            <a:r>
              <a:rPr lang="en-GB" dirty="0"/>
              <a:t>In: </a:t>
            </a:r>
            <a:r>
              <a:rPr lang="en-GB" dirty="0" err="1"/>
              <a:t>StatPearls</a:t>
            </a:r>
            <a:r>
              <a:rPr lang="en-GB" dirty="0"/>
              <a:t> [internet]. Treasure Island (FL): </a:t>
            </a:r>
            <a:r>
              <a:rPr lang="en-GB" dirty="0" err="1"/>
              <a:t>StatPearls</a:t>
            </a:r>
            <a:r>
              <a:rPr lang="en-GB" dirty="0"/>
              <a:t> Publishing; 2023</a:t>
            </a:r>
            <a:r>
              <a:rPr lang="en-US" dirty="0"/>
              <a:t>. Available at: https://www.ncbi.nlm.nih.gov/books/NBK482171/; </a:t>
            </a:r>
            <a:r>
              <a:rPr lang="en-GB" noProof="0" dirty="0"/>
              <a:t>2. Knierim Curr </a:t>
            </a:r>
            <a:r>
              <a:rPr lang="en-GB" noProof="0" dirty="0" err="1"/>
              <a:t>Biol</a:t>
            </a:r>
            <a:r>
              <a:rPr lang="en-GB" noProof="0" dirty="0"/>
              <a:t> 2015;25:R1107–R1125; 3. The brain. In: Hove &amp; Martinez. Biological Psychiatry; 2024. </a:t>
            </a:r>
            <a:r>
              <a:rPr lang="en-GB" dirty="0"/>
              <a:t>Available at: https://rotel.pressbooks.pub/biologicalpsychology/. Accessed December 2025; </a:t>
            </a:r>
            <a:r>
              <a:rPr lang="en-GB" noProof="0" dirty="0"/>
              <a:t>4. Watson et al. Hippocampus 2013;23(7):570–580</a:t>
            </a:r>
          </a:p>
        </p:txBody>
      </p:sp>
      <p:sp>
        <p:nvSpPr>
          <p:cNvPr id="7" name="Slide Number Placeholder 6">
            <a:extLst>
              <a:ext uri="{FF2B5EF4-FFF2-40B4-BE49-F238E27FC236}">
                <a16:creationId xmlns:a16="http://schemas.microsoft.com/office/drawing/2014/main" id="{C25A9A3F-72F7-8A3E-12A9-C2FAD8C6DE2F}"/>
              </a:ext>
            </a:extLst>
          </p:cNvPr>
          <p:cNvSpPr>
            <a:spLocks noGrp="1"/>
          </p:cNvSpPr>
          <p:nvPr>
            <p:ph type="sldNum" sz="quarter" idx="4"/>
          </p:nvPr>
        </p:nvSpPr>
        <p:spPr/>
        <p:txBody>
          <a:bodyPr/>
          <a:lstStyle/>
          <a:p>
            <a:pPr lvl="0"/>
            <a:fld id="{6DBC486D-4FAB-B746-8B02-8D7C842291C6}" type="slidenum">
              <a:rPr lang="en-GB" noProof="0" smtClean="0"/>
              <a:pPr lvl="0"/>
              <a:t>22</a:t>
            </a:fld>
            <a:endParaRPr lang="en-GB" noProof="0"/>
          </a:p>
        </p:txBody>
      </p:sp>
      <p:sp>
        <p:nvSpPr>
          <p:cNvPr id="9" name="TextBox 8">
            <a:extLst>
              <a:ext uri="{FF2B5EF4-FFF2-40B4-BE49-F238E27FC236}">
                <a16:creationId xmlns:a16="http://schemas.microsoft.com/office/drawing/2014/main" id="{C83E4C15-07DF-B038-98DC-069539D89EEB}"/>
              </a:ext>
            </a:extLst>
          </p:cNvPr>
          <p:cNvSpPr txBox="1"/>
          <p:nvPr/>
        </p:nvSpPr>
        <p:spPr>
          <a:xfrm>
            <a:off x="6119967" y="1594315"/>
            <a:ext cx="5275953" cy="307777"/>
          </a:xfrm>
          <a:prstGeom prst="rect">
            <a:avLst/>
          </a:prstGeom>
          <a:noFill/>
        </p:spPr>
        <p:txBody>
          <a:bodyPr wrap="none" lIns="90000" rtlCol="0" anchor="ctr" anchorCtr="0">
            <a:spAutoFit/>
          </a:bodyPr>
          <a:lstStyle/>
          <a:p>
            <a:pPr algn="ctr"/>
            <a:r>
              <a:rPr lang="en-GB" sz="1400" b="1" dirty="0">
                <a:solidFill>
                  <a:schemeClr val="accent2">
                    <a:lumMod val="50000"/>
                  </a:schemeClr>
                </a:solidFill>
              </a:rPr>
              <a:t>Mid-sagittal section of the brain showing the hippocampus</a:t>
            </a:r>
            <a:endParaRPr lang="en-GB" sz="1400" b="1" baseline="30000" dirty="0">
              <a:solidFill>
                <a:schemeClr val="accent2">
                  <a:lumMod val="50000"/>
                </a:schemeClr>
              </a:solidFill>
            </a:endParaRPr>
          </a:p>
        </p:txBody>
      </p:sp>
      <p:pic>
        <p:nvPicPr>
          <p:cNvPr id="14" name="Graphic 13">
            <a:extLst>
              <a:ext uri="{FF2B5EF4-FFF2-40B4-BE49-F238E27FC236}">
                <a16:creationId xmlns:a16="http://schemas.microsoft.com/office/drawing/2014/main" id="{E1E36541-934D-7908-F402-E9836CB3F45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251394" y="2632443"/>
            <a:ext cx="3236910" cy="2810833"/>
          </a:xfrm>
          <a:prstGeom prst="rect">
            <a:avLst/>
          </a:prstGeom>
        </p:spPr>
      </p:pic>
      <p:grpSp>
        <p:nvGrpSpPr>
          <p:cNvPr id="11" name="Group 10">
            <a:extLst>
              <a:ext uri="{FF2B5EF4-FFF2-40B4-BE49-F238E27FC236}">
                <a16:creationId xmlns:a16="http://schemas.microsoft.com/office/drawing/2014/main" id="{7CA61AFB-B355-45A1-38BD-DCE7FC0920F0}"/>
              </a:ext>
            </a:extLst>
          </p:cNvPr>
          <p:cNvGrpSpPr/>
          <p:nvPr/>
        </p:nvGrpSpPr>
        <p:grpSpPr>
          <a:xfrm>
            <a:off x="8023017" y="2150473"/>
            <a:ext cx="1106542" cy="826613"/>
            <a:chOff x="8141187" y="2187847"/>
            <a:chExt cx="1106542" cy="826613"/>
          </a:xfrm>
        </p:grpSpPr>
        <p:cxnSp>
          <p:nvCxnSpPr>
            <p:cNvPr id="12" name="Straight Connector 11">
              <a:extLst>
                <a:ext uri="{FF2B5EF4-FFF2-40B4-BE49-F238E27FC236}">
                  <a16:creationId xmlns:a16="http://schemas.microsoft.com/office/drawing/2014/main" id="{CC116A36-11ED-938F-4276-EC61C3A52304}"/>
                </a:ext>
              </a:extLst>
            </p:cNvPr>
            <p:cNvCxnSpPr>
              <a:cxnSpLocks/>
            </p:cNvCxnSpPr>
            <p:nvPr/>
          </p:nvCxnSpPr>
          <p:spPr>
            <a:xfrm>
              <a:off x="8694458" y="2413759"/>
              <a:ext cx="0" cy="60070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C015DC24-E5B6-68B4-A5E1-447076A31F0C}"/>
                </a:ext>
              </a:extLst>
            </p:cNvPr>
            <p:cNvSpPr txBox="1"/>
            <p:nvPr/>
          </p:nvSpPr>
          <p:spPr>
            <a:xfrm>
              <a:off x="8141187" y="2187847"/>
              <a:ext cx="1106542" cy="253916"/>
            </a:xfrm>
            <a:prstGeom prst="rect">
              <a:avLst/>
            </a:prstGeom>
            <a:noFill/>
          </p:spPr>
          <p:txBody>
            <a:bodyPr wrap="none" lIns="90000" rtlCol="0" anchor="b" anchorCtr="0">
              <a:spAutoFit/>
            </a:bodyPr>
            <a:lstStyle/>
            <a:p>
              <a:pPr algn="ctr"/>
              <a:r>
                <a:rPr lang="en-US" sz="1050"/>
                <a:t>Cerebral cortex</a:t>
              </a:r>
            </a:p>
          </p:txBody>
        </p:sp>
      </p:grpSp>
      <p:grpSp>
        <p:nvGrpSpPr>
          <p:cNvPr id="20" name="Group 19">
            <a:extLst>
              <a:ext uri="{FF2B5EF4-FFF2-40B4-BE49-F238E27FC236}">
                <a16:creationId xmlns:a16="http://schemas.microsoft.com/office/drawing/2014/main" id="{E3C1F482-5A4F-0AA1-CA66-BD30FF641C6E}"/>
              </a:ext>
            </a:extLst>
          </p:cNvPr>
          <p:cNvGrpSpPr/>
          <p:nvPr/>
        </p:nvGrpSpPr>
        <p:grpSpPr>
          <a:xfrm>
            <a:off x="9768502" y="4262202"/>
            <a:ext cx="1722801" cy="253916"/>
            <a:chOff x="9886672" y="4299576"/>
            <a:chExt cx="1722801" cy="253916"/>
          </a:xfrm>
        </p:grpSpPr>
        <p:cxnSp>
          <p:nvCxnSpPr>
            <p:cNvPr id="21" name="Straight Connector 20">
              <a:extLst>
                <a:ext uri="{FF2B5EF4-FFF2-40B4-BE49-F238E27FC236}">
                  <a16:creationId xmlns:a16="http://schemas.microsoft.com/office/drawing/2014/main" id="{FD28A6B0-007F-883D-02BF-7E482029237A}"/>
                </a:ext>
              </a:extLst>
            </p:cNvPr>
            <p:cNvCxnSpPr>
              <a:cxnSpLocks/>
              <a:stCxn id="22" idx="1"/>
            </p:cNvCxnSpPr>
            <p:nvPr/>
          </p:nvCxnSpPr>
          <p:spPr>
            <a:xfrm flipH="1">
              <a:off x="9886672" y="4426534"/>
              <a:ext cx="847092" cy="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F9A86CA8-0C26-A7FC-22EC-094D6719BA08}"/>
                </a:ext>
              </a:extLst>
            </p:cNvPr>
            <p:cNvSpPr txBox="1"/>
            <p:nvPr/>
          </p:nvSpPr>
          <p:spPr>
            <a:xfrm>
              <a:off x="10733764" y="4299576"/>
              <a:ext cx="875709" cy="253916"/>
            </a:xfrm>
            <a:prstGeom prst="rect">
              <a:avLst/>
            </a:prstGeom>
            <a:noFill/>
          </p:spPr>
          <p:txBody>
            <a:bodyPr wrap="none" lIns="90000" rtlCol="0" anchor="b" anchorCtr="0">
              <a:spAutoFit/>
            </a:bodyPr>
            <a:lstStyle/>
            <a:p>
              <a:r>
                <a:rPr lang="en-US" sz="1050"/>
                <a:t>Cerebellum</a:t>
              </a:r>
            </a:p>
          </p:txBody>
        </p:sp>
      </p:grpSp>
      <p:grpSp>
        <p:nvGrpSpPr>
          <p:cNvPr id="23" name="Group 22">
            <a:extLst>
              <a:ext uri="{FF2B5EF4-FFF2-40B4-BE49-F238E27FC236}">
                <a16:creationId xmlns:a16="http://schemas.microsoft.com/office/drawing/2014/main" id="{E6BDB1FA-267C-71EF-9898-0940A43FD27C}"/>
              </a:ext>
            </a:extLst>
          </p:cNvPr>
          <p:cNvGrpSpPr/>
          <p:nvPr/>
        </p:nvGrpSpPr>
        <p:grpSpPr>
          <a:xfrm>
            <a:off x="9169836" y="4557435"/>
            <a:ext cx="1936746" cy="253916"/>
            <a:chOff x="9288006" y="4594809"/>
            <a:chExt cx="1936746" cy="253916"/>
          </a:xfrm>
        </p:grpSpPr>
        <p:cxnSp>
          <p:nvCxnSpPr>
            <p:cNvPr id="24" name="Straight Connector 23">
              <a:extLst>
                <a:ext uri="{FF2B5EF4-FFF2-40B4-BE49-F238E27FC236}">
                  <a16:creationId xmlns:a16="http://schemas.microsoft.com/office/drawing/2014/main" id="{D059B516-5F83-0856-CB40-35C08DC5ADA8}"/>
                </a:ext>
              </a:extLst>
            </p:cNvPr>
            <p:cNvCxnSpPr>
              <a:cxnSpLocks/>
              <a:stCxn id="25" idx="1"/>
            </p:cNvCxnSpPr>
            <p:nvPr/>
          </p:nvCxnSpPr>
          <p:spPr>
            <a:xfrm flipH="1">
              <a:off x="9288006" y="4721767"/>
              <a:ext cx="1445758" cy="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7C57C0ED-80D8-64EC-6F87-3113852BAAE1}"/>
                </a:ext>
              </a:extLst>
            </p:cNvPr>
            <p:cNvSpPr txBox="1"/>
            <p:nvPr/>
          </p:nvSpPr>
          <p:spPr>
            <a:xfrm>
              <a:off x="10733764" y="4594809"/>
              <a:ext cx="490988" cy="253916"/>
            </a:xfrm>
            <a:prstGeom prst="rect">
              <a:avLst/>
            </a:prstGeom>
            <a:noFill/>
          </p:spPr>
          <p:txBody>
            <a:bodyPr wrap="none" lIns="90000" rtlCol="0" anchor="b" anchorCtr="0">
              <a:spAutoFit/>
            </a:bodyPr>
            <a:lstStyle/>
            <a:p>
              <a:r>
                <a:rPr lang="en-US" sz="1050"/>
                <a:t>Pons</a:t>
              </a:r>
            </a:p>
          </p:txBody>
        </p:sp>
      </p:grpSp>
      <p:cxnSp>
        <p:nvCxnSpPr>
          <p:cNvPr id="41" name="Straight Connector 40">
            <a:extLst>
              <a:ext uri="{FF2B5EF4-FFF2-40B4-BE49-F238E27FC236}">
                <a16:creationId xmlns:a16="http://schemas.microsoft.com/office/drawing/2014/main" id="{E1ACC4EA-4819-6AD0-10A5-E99670AAD667}"/>
              </a:ext>
            </a:extLst>
          </p:cNvPr>
          <p:cNvCxnSpPr>
            <a:cxnSpLocks/>
            <a:stCxn id="42" idx="3"/>
          </p:cNvCxnSpPr>
          <p:nvPr/>
        </p:nvCxnSpPr>
        <p:spPr>
          <a:xfrm>
            <a:off x="7008732" y="4337323"/>
            <a:ext cx="1671995" cy="0"/>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42" name="TextBox 41">
            <a:extLst>
              <a:ext uri="{FF2B5EF4-FFF2-40B4-BE49-F238E27FC236}">
                <a16:creationId xmlns:a16="http://schemas.microsoft.com/office/drawing/2014/main" id="{29C3EF11-2760-C4DC-AB95-1A4883B26E46}"/>
              </a:ext>
            </a:extLst>
          </p:cNvPr>
          <p:cNvSpPr txBox="1"/>
          <p:nvPr/>
        </p:nvSpPr>
        <p:spPr>
          <a:xfrm>
            <a:off x="6224394" y="4210365"/>
            <a:ext cx="784338" cy="253916"/>
          </a:xfrm>
          <a:prstGeom prst="rect">
            <a:avLst/>
          </a:prstGeom>
          <a:noFill/>
        </p:spPr>
        <p:txBody>
          <a:bodyPr wrap="none" lIns="90000" rtlCol="0" anchor="b" anchorCtr="0">
            <a:spAutoFit/>
          </a:bodyPr>
          <a:lstStyle/>
          <a:p>
            <a:pPr algn="ctr"/>
            <a:r>
              <a:rPr lang="en-US" sz="1050"/>
              <a:t>Amygdala</a:t>
            </a:r>
          </a:p>
        </p:txBody>
      </p:sp>
      <p:cxnSp>
        <p:nvCxnSpPr>
          <p:cNvPr id="47" name="Straight Connector 46">
            <a:extLst>
              <a:ext uri="{FF2B5EF4-FFF2-40B4-BE49-F238E27FC236}">
                <a16:creationId xmlns:a16="http://schemas.microsoft.com/office/drawing/2014/main" id="{10FB8490-ED22-EE49-BCC9-64C78E5EDE1E}"/>
              </a:ext>
            </a:extLst>
          </p:cNvPr>
          <p:cNvCxnSpPr>
            <a:cxnSpLocks/>
            <a:stCxn id="48" idx="0"/>
          </p:cNvCxnSpPr>
          <p:nvPr/>
        </p:nvCxnSpPr>
        <p:spPr>
          <a:xfrm flipV="1">
            <a:off x="8841759" y="4252631"/>
            <a:ext cx="0" cy="1005579"/>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5BBAF88A-1DB7-5887-33F6-F8B7E9739C8A}"/>
              </a:ext>
            </a:extLst>
          </p:cNvPr>
          <p:cNvSpPr txBox="1"/>
          <p:nvPr/>
        </p:nvSpPr>
        <p:spPr>
          <a:xfrm>
            <a:off x="8158645" y="5258210"/>
            <a:ext cx="1366228" cy="307777"/>
          </a:xfrm>
          <a:prstGeom prst="rect">
            <a:avLst/>
          </a:prstGeom>
          <a:noFill/>
        </p:spPr>
        <p:txBody>
          <a:bodyPr wrap="none" lIns="90000" rtlCol="0" anchor="t" anchorCtr="0">
            <a:spAutoFit/>
          </a:bodyPr>
          <a:lstStyle/>
          <a:p>
            <a:pPr algn="ctr"/>
            <a:r>
              <a:rPr lang="en-US" sz="1400" b="1"/>
              <a:t>Hippocampus</a:t>
            </a:r>
          </a:p>
        </p:txBody>
      </p:sp>
    </p:spTree>
    <p:extLst>
      <p:ext uri="{BB962C8B-B14F-4D97-AF65-F5344CB8AC3E}">
        <p14:creationId xmlns:p14="http://schemas.microsoft.com/office/powerpoint/2010/main" val="23277152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Text Placeholder 29">
            <a:extLst>
              <a:ext uri="{FF2B5EF4-FFF2-40B4-BE49-F238E27FC236}">
                <a16:creationId xmlns:a16="http://schemas.microsoft.com/office/drawing/2014/main" id="{B5DF37A5-1763-1B56-7CA1-66F9D1F6965E}"/>
              </a:ext>
            </a:extLst>
          </p:cNvPr>
          <p:cNvSpPr>
            <a:spLocks noGrp="1"/>
          </p:cNvSpPr>
          <p:nvPr>
            <p:ph type="body" sz="quarter" idx="17"/>
          </p:nvPr>
        </p:nvSpPr>
        <p:spPr/>
        <p:txBody>
          <a:bodyPr/>
          <a:lstStyle/>
          <a:p>
            <a:r>
              <a:rPr lang="en-GB"/>
              <a:t>Fundamentals of neurobiology – Regional neuroscience</a:t>
            </a:r>
          </a:p>
        </p:txBody>
      </p:sp>
      <p:sp>
        <p:nvSpPr>
          <p:cNvPr id="5" name="Title 4">
            <a:extLst>
              <a:ext uri="{FF2B5EF4-FFF2-40B4-BE49-F238E27FC236}">
                <a16:creationId xmlns:a16="http://schemas.microsoft.com/office/drawing/2014/main" id="{0BC70238-593F-1659-B11A-2893AE136A1F}"/>
              </a:ext>
            </a:extLst>
          </p:cNvPr>
          <p:cNvSpPr>
            <a:spLocks noGrp="1"/>
          </p:cNvSpPr>
          <p:nvPr>
            <p:ph type="title"/>
          </p:nvPr>
        </p:nvSpPr>
        <p:spPr/>
        <p:txBody>
          <a:bodyPr/>
          <a:lstStyle/>
          <a:p>
            <a:r>
              <a:rPr lang="en-GB" noProof="0"/>
              <a:t>Amygdala</a:t>
            </a:r>
          </a:p>
        </p:txBody>
      </p:sp>
      <p:sp>
        <p:nvSpPr>
          <p:cNvPr id="9" name="Content Placeholder 8">
            <a:extLst>
              <a:ext uri="{FF2B5EF4-FFF2-40B4-BE49-F238E27FC236}">
                <a16:creationId xmlns:a16="http://schemas.microsoft.com/office/drawing/2014/main" id="{9FB9E2A8-37F5-2034-E4F6-8529156B25A0}"/>
              </a:ext>
            </a:extLst>
          </p:cNvPr>
          <p:cNvSpPr>
            <a:spLocks noGrp="1"/>
          </p:cNvSpPr>
          <p:nvPr>
            <p:ph idx="20"/>
          </p:nvPr>
        </p:nvSpPr>
        <p:spPr>
          <a:xfrm>
            <a:off x="539751" y="1416785"/>
            <a:ext cx="5149850" cy="4415215"/>
          </a:xfrm>
        </p:spPr>
        <p:txBody>
          <a:bodyPr/>
          <a:lstStyle/>
          <a:p>
            <a:pPr marL="0" lvl="0" indent="0">
              <a:spcBef>
                <a:spcPts val="0"/>
              </a:spcBef>
              <a:spcAft>
                <a:spcPts val="600"/>
              </a:spcAft>
              <a:buNone/>
            </a:pPr>
            <a:r>
              <a:rPr lang="en-GB" sz="1400" b="1" noProof="0" dirty="0">
                <a:solidFill>
                  <a:schemeClr val="tx1"/>
                </a:solidFill>
              </a:rPr>
              <a:t>Basic anatomy</a:t>
            </a:r>
            <a:r>
              <a:rPr lang="en-GB" sz="1400" noProof="0" dirty="0">
                <a:solidFill>
                  <a:schemeClr val="tx1"/>
                </a:solidFill>
              </a:rPr>
              <a:t>: </a:t>
            </a:r>
          </a:p>
          <a:p>
            <a:pPr marL="180000" lvl="1">
              <a:spcBef>
                <a:spcPts val="0"/>
              </a:spcBef>
              <a:spcAft>
                <a:spcPts val="600"/>
              </a:spcAft>
            </a:pPr>
            <a:r>
              <a:rPr lang="en-GB" sz="1200" noProof="0" dirty="0">
                <a:solidFill>
                  <a:schemeClr val="tx1"/>
                </a:solidFill>
              </a:rPr>
              <a:t>The amygdala is a collection of anatomically and functionally heterogeneous nuclei</a:t>
            </a:r>
            <a:r>
              <a:rPr lang="en-GB" sz="1200" baseline="30000" noProof="0" dirty="0">
                <a:solidFill>
                  <a:schemeClr val="tx1"/>
                </a:solidFill>
              </a:rPr>
              <a:t>1</a:t>
            </a:r>
          </a:p>
          <a:p>
            <a:pPr marL="180000" lvl="1">
              <a:spcBef>
                <a:spcPts val="0"/>
              </a:spcBef>
              <a:spcAft>
                <a:spcPts val="600"/>
              </a:spcAft>
            </a:pPr>
            <a:r>
              <a:rPr lang="en-GB" sz="1200" noProof="0" dirty="0">
                <a:solidFill>
                  <a:schemeClr val="tx1"/>
                </a:solidFill>
              </a:rPr>
              <a:t>The major areas of the amygdala are the basolateral amygdala complex (BLA) and the central nucleus of the amygdala (CEA)</a:t>
            </a:r>
            <a:r>
              <a:rPr lang="en-GB" sz="1200" baseline="30000" noProof="0" dirty="0">
                <a:solidFill>
                  <a:schemeClr val="tx1"/>
                </a:solidFill>
              </a:rPr>
              <a:t>1</a:t>
            </a:r>
          </a:p>
          <a:p>
            <a:pPr marL="0" lvl="0" indent="0">
              <a:spcBef>
                <a:spcPts val="0"/>
              </a:spcBef>
              <a:spcAft>
                <a:spcPts val="600"/>
              </a:spcAft>
              <a:buNone/>
            </a:pPr>
            <a:r>
              <a:rPr lang="en-GB" sz="1400" b="1" noProof="0" dirty="0">
                <a:solidFill>
                  <a:schemeClr val="tx1"/>
                </a:solidFill>
              </a:rPr>
              <a:t>Function</a:t>
            </a:r>
            <a:r>
              <a:rPr lang="en-GB" sz="1400" noProof="0" dirty="0">
                <a:solidFill>
                  <a:schemeClr val="tx1"/>
                </a:solidFill>
              </a:rPr>
              <a:t>:</a:t>
            </a:r>
          </a:p>
          <a:p>
            <a:pPr marL="180000" lvl="1">
              <a:spcBef>
                <a:spcPts val="0"/>
              </a:spcBef>
              <a:spcAft>
                <a:spcPts val="600"/>
              </a:spcAft>
            </a:pPr>
            <a:r>
              <a:rPr lang="en-GB" sz="1200" noProof="0" dirty="0">
                <a:solidFill>
                  <a:schemeClr val="tx1"/>
                </a:solidFill>
              </a:rPr>
              <a:t>The amygdala is involved in regulating emotional responses, mediating emotional influences on attention and perception and contributing to emotional memory (e.g., learned preferences and aversions, and mediating the influence of emotion on memory consolidation)</a:t>
            </a:r>
            <a:r>
              <a:rPr lang="en-GB" sz="1200" baseline="30000" noProof="0" dirty="0">
                <a:solidFill>
                  <a:schemeClr val="tx1"/>
                </a:solidFill>
              </a:rPr>
              <a:t>2,3</a:t>
            </a:r>
          </a:p>
          <a:p>
            <a:pPr marL="0" lvl="0" indent="0">
              <a:spcBef>
                <a:spcPts val="0"/>
              </a:spcBef>
              <a:spcAft>
                <a:spcPts val="600"/>
              </a:spcAft>
              <a:buNone/>
            </a:pPr>
            <a:r>
              <a:rPr lang="en-GB" sz="1400" b="1" noProof="0" dirty="0">
                <a:solidFill>
                  <a:schemeClr val="tx1"/>
                </a:solidFill>
              </a:rPr>
              <a:t>Clinical relevance</a:t>
            </a:r>
            <a:r>
              <a:rPr lang="en-GB" sz="1400" noProof="0" dirty="0">
                <a:solidFill>
                  <a:schemeClr val="tx1"/>
                </a:solidFill>
              </a:rPr>
              <a:t>: </a:t>
            </a:r>
          </a:p>
          <a:p>
            <a:pPr marL="180000" lvl="1">
              <a:spcBef>
                <a:spcPts val="0"/>
              </a:spcBef>
              <a:spcAft>
                <a:spcPts val="600"/>
              </a:spcAft>
            </a:pPr>
            <a:r>
              <a:rPr lang="en-GB" sz="1200" noProof="0" dirty="0">
                <a:solidFill>
                  <a:schemeClr val="tx1"/>
                </a:solidFill>
              </a:rPr>
              <a:t>Damage or dysfunction of the amygdala – often resulting from trauma, stroke, tumour, or neurodegenerative disease – can lead to profound alterations in emotional processing and behaviour</a:t>
            </a:r>
            <a:r>
              <a:rPr lang="en-GB" sz="1200" baseline="30000" noProof="0" dirty="0">
                <a:solidFill>
                  <a:schemeClr val="tx1"/>
                </a:solidFill>
              </a:rPr>
              <a:t>1</a:t>
            </a:r>
          </a:p>
          <a:p>
            <a:pPr marL="180000" lvl="1">
              <a:spcBef>
                <a:spcPts val="0"/>
              </a:spcBef>
              <a:spcAft>
                <a:spcPts val="600"/>
              </a:spcAft>
            </a:pPr>
            <a:r>
              <a:rPr lang="en-GB" sz="1200" noProof="0" dirty="0">
                <a:solidFill>
                  <a:schemeClr val="tx1"/>
                </a:solidFill>
              </a:rPr>
              <a:t>Conditions such as Klüver–Bucy syndrome (characterized by emotional blunting and inappropriate social behaviours) can arise from bilateral amygdala damage.</a:t>
            </a:r>
            <a:r>
              <a:rPr lang="en-GB" sz="1200" baseline="30000" noProof="0" dirty="0">
                <a:solidFill>
                  <a:schemeClr val="tx1"/>
                </a:solidFill>
              </a:rPr>
              <a:t>1</a:t>
            </a:r>
            <a:r>
              <a:rPr lang="en-GB" sz="1200" noProof="0" dirty="0">
                <a:solidFill>
                  <a:schemeClr val="tx1"/>
                </a:solidFill>
              </a:rPr>
              <a:t> </a:t>
            </a:r>
            <a:r>
              <a:rPr lang="da-DK" sz="1200" dirty="0" err="1">
                <a:solidFill>
                  <a:schemeClr val="tx1"/>
                </a:solidFill>
              </a:rPr>
              <a:t>Damage</a:t>
            </a:r>
            <a:r>
              <a:rPr lang="da-DK" sz="1200" dirty="0">
                <a:solidFill>
                  <a:schemeClr val="tx1"/>
                </a:solidFill>
              </a:rPr>
              <a:t> to the amygdala is </a:t>
            </a:r>
            <a:r>
              <a:rPr lang="en-GB" sz="1200" dirty="0">
                <a:solidFill>
                  <a:schemeClr val="tx1"/>
                </a:solidFill>
              </a:rPr>
              <a:t>additionally implicated in </a:t>
            </a:r>
            <a:r>
              <a:rPr lang="en-GB" sz="1200" b="1" dirty="0">
                <a:solidFill>
                  <a:schemeClr val="tx1"/>
                </a:solidFill>
              </a:rPr>
              <a:t>anxiety disorders</a:t>
            </a:r>
            <a:r>
              <a:rPr lang="en-GB" sz="1200" dirty="0">
                <a:solidFill>
                  <a:schemeClr val="tx1"/>
                </a:solidFill>
              </a:rPr>
              <a:t>,</a:t>
            </a:r>
            <a:r>
              <a:rPr lang="en-GB" sz="1200" baseline="30000" dirty="0">
                <a:solidFill>
                  <a:schemeClr val="tx1"/>
                </a:solidFill>
              </a:rPr>
              <a:t>4</a:t>
            </a:r>
            <a:r>
              <a:rPr lang="en-GB" sz="1200" dirty="0">
                <a:solidFill>
                  <a:schemeClr val="tx1"/>
                </a:solidFill>
              </a:rPr>
              <a:t> and </a:t>
            </a:r>
            <a:r>
              <a:rPr lang="en-GB" sz="1200" b="1" dirty="0">
                <a:solidFill>
                  <a:schemeClr val="tx1"/>
                </a:solidFill>
              </a:rPr>
              <a:t>post-traumatic stress disorder (PTSD)</a:t>
            </a:r>
            <a:r>
              <a:rPr lang="en-GB" sz="1200" baseline="30000" dirty="0">
                <a:solidFill>
                  <a:schemeClr val="tx1"/>
                </a:solidFill>
              </a:rPr>
              <a:t>5</a:t>
            </a:r>
            <a:endParaRPr lang="en-GB" sz="1200" baseline="30000" dirty="0">
              <a:solidFill>
                <a:schemeClr val="tx1"/>
              </a:solidFill>
              <a:highlight>
                <a:srgbClr val="FFFF00"/>
              </a:highlight>
            </a:endParaRPr>
          </a:p>
          <a:p>
            <a:pPr marL="180000" lvl="1">
              <a:spcBef>
                <a:spcPts val="0"/>
              </a:spcBef>
              <a:spcAft>
                <a:spcPts val="600"/>
              </a:spcAft>
            </a:pPr>
            <a:r>
              <a:rPr lang="en-GB" sz="1200" dirty="0">
                <a:solidFill>
                  <a:schemeClr val="tx1"/>
                </a:solidFill>
              </a:rPr>
              <a:t>Impaired fear conditioning and reduced ability to recognize emotional expressions, especially fear, can also result from amygdala damage</a:t>
            </a:r>
            <a:r>
              <a:rPr lang="en-GB" sz="1200" baseline="30000" dirty="0">
                <a:solidFill>
                  <a:schemeClr val="tx1"/>
                </a:solidFill>
              </a:rPr>
              <a:t>5,6</a:t>
            </a:r>
            <a:endParaRPr lang="en-GB" sz="1200" baseline="30000" noProof="0" dirty="0">
              <a:solidFill>
                <a:srgbClr val="FF0000"/>
              </a:solidFill>
            </a:endParaRPr>
          </a:p>
          <a:p>
            <a:pPr>
              <a:spcBef>
                <a:spcPts val="0"/>
              </a:spcBef>
              <a:spcAft>
                <a:spcPts val="600"/>
              </a:spcAft>
            </a:pPr>
            <a:endParaRPr lang="en-GB" sz="1200" noProof="0" dirty="0">
              <a:solidFill>
                <a:srgbClr val="FF0000"/>
              </a:solidFill>
            </a:endParaRPr>
          </a:p>
        </p:txBody>
      </p:sp>
      <p:sp>
        <p:nvSpPr>
          <p:cNvPr id="31" name="Text Placeholder 30">
            <a:extLst>
              <a:ext uri="{FF2B5EF4-FFF2-40B4-BE49-F238E27FC236}">
                <a16:creationId xmlns:a16="http://schemas.microsoft.com/office/drawing/2014/main" id="{C66D2C1F-023F-3D00-1985-D94987C625E6}"/>
              </a:ext>
            </a:extLst>
          </p:cNvPr>
          <p:cNvSpPr>
            <a:spLocks noGrp="1"/>
          </p:cNvSpPr>
          <p:nvPr>
            <p:ph type="body" sz="quarter" idx="18"/>
          </p:nvPr>
        </p:nvSpPr>
        <p:spPr>
          <a:xfrm>
            <a:off x="539749" y="6102000"/>
            <a:ext cx="9362534" cy="619200"/>
          </a:xfrm>
        </p:spPr>
        <p:txBody>
          <a:bodyPr/>
          <a:lstStyle/>
          <a:p>
            <a:r>
              <a:rPr lang="en-US" dirty="0"/>
              <a:t>1. D</a:t>
            </a:r>
            <a:r>
              <a:rPr lang="en-GB" dirty="0" err="1"/>
              <a:t>ouglass</a:t>
            </a:r>
            <a:r>
              <a:rPr lang="en-GB" dirty="0"/>
              <a:t> et al. The limbic system. In: Haines et al. Fundamental Neuroscience for Basic and Clinical Applications. 6</a:t>
            </a:r>
            <a:r>
              <a:rPr lang="en-GB" baseline="30000" dirty="0"/>
              <a:t>th</a:t>
            </a:r>
            <a:r>
              <a:rPr lang="en-GB" dirty="0"/>
              <a:t> edition, 2025; 2. </a:t>
            </a:r>
            <a:r>
              <a:rPr lang="en-GB" dirty="0" err="1"/>
              <a:t>Song.Biomed</a:t>
            </a:r>
            <a:r>
              <a:rPr lang="en-GB" dirty="0"/>
              <a:t> </a:t>
            </a:r>
            <a:r>
              <a:rPr lang="en-GB" dirty="0" err="1"/>
              <a:t>Pharmacother</a:t>
            </a:r>
            <a:r>
              <a:rPr lang="en-GB" dirty="0"/>
              <a:t> 2023; 162: 114647; </a:t>
            </a:r>
            <a:br>
              <a:rPr lang="en-GB" dirty="0"/>
            </a:br>
            <a:r>
              <a:rPr lang="en-GB" dirty="0"/>
              <a:t>3. Davis. Annu Rev </a:t>
            </a:r>
            <a:r>
              <a:rPr lang="en-GB" dirty="0" err="1"/>
              <a:t>Neurosci</a:t>
            </a:r>
            <a:r>
              <a:rPr lang="en-GB" dirty="0"/>
              <a:t> 1992;15:353–375; 4. Hu et al. Int J Mol Sci 2022;23:11076; 5. Ressler. </a:t>
            </a:r>
            <a:r>
              <a:rPr lang="en-GB" dirty="0" err="1"/>
              <a:t>Biol</a:t>
            </a:r>
            <a:r>
              <a:rPr lang="en-GB" dirty="0"/>
              <a:t> Psychiatry 2010;67(12):1117–1119; 6. Cristinzio et al. Brain 2010;133(Pt 1):248–261</a:t>
            </a:r>
            <a:endParaRPr lang="en-GB" noProof="0" dirty="0"/>
          </a:p>
        </p:txBody>
      </p:sp>
      <p:sp>
        <p:nvSpPr>
          <p:cNvPr id="7" name="Slide Number Placeholder 6">
            <a:extLst>
              <a:ext uri="{FF2B5EF4-FFF2-40B4-BE49-F238E27FC236}">
                <a16:creationId xmlns:a16="http://schemas.microsoft.com/office/drawing/2014/main" id="{C25A9A3F-72F7-8A3E-12A9-C2FAD8C6DE2F}"/>
              </a:ext>
            </a:extLst>
          </p:cNvPr>
          <p:cNvSpPr>
            <a:spLocks noGrp="1"/>
          </p:cNvSpPr>
          <p:nvPr>
            <p:ph type="sldNum" sz="quarter" idx="4"/>
          </p:nvPr>
        </p:nvSpPr>
        <p:spPr/>
        <p:txBody>
          <a:bodyPr/>
          <a:lstStyle/>
          <a:p>
            <a:pPr lvl="0"/>
            <a:fld id="{6DBC486D-4FAB-B746-8B02-8D7C842291C6}" type="slidenum">
              <a:rPr lang="en-GB" noProof="0" smtClean="0"/>
              <a:pPr lvl="0"/>
              <a:t>23</a:t>
            </a:fld>
            <a:endParaRPr lang="en-GB" noProof="0"/>
          </a:p>
        </p:txBody>
      </p:sp>
      <p:sp>
        <p:nvSpPr>
          <p:cNvPr id="10" name="TextBox 9">
            <a:extLst>
              <a:ext uri="{FF2B5EF4-FFF2-40B4-BE49-F238E27FC236}">
                <a16:creationId xmlns:a16="http://schemas.microsoft.com/office/drawing/2014/main" id="{56DBD3C5-C06F-76BE-72D4-019D1CE31623}"/>
              </a:ext>
            </a:extLst>
          </p:cNvPr>
          <p:cNvSpPr txBox="1"/>
          <p:nvPr/>
        </p:nvSpPr>
        <p:spPr>
          <a:xfrm>
            <a:off x="6337975" y="1594315"/>
            <a:ext cx="4839936" cy="307777"/>
          </a:xfrm>
          <a:prstGeom prst="rect">
            <a:avLst/>
          </a:prstGeom>
          <a:noFill/>
        </p:spPr>
        <p:txBody>
          <a:bodyPr wrap="none" lIns="90000" rtlCol="0" anchor="ctr" anchorCtr="0">
            <a:spAutoFit/>
          </a:bodyPr>
          <a:lstStyle/>
          <a:p>
            <a:pPr algn="ctr"/>
            <a:r>
              <a:rPr lang="en-GB" sz="1400" b="1">
                <a:solidFill>
                  <a:schemeClr val="accent2">
                    <a:lumMod val="50000"/>
                  </a:schemeClr>
                </a:solidFill>
              </a:rPr>
              <a:t>Mid-sagittal section of the brain showing the amygdala</a:t>
            </a:r>
            <a:endParaRPr lang="en-GB" sz="1400" b="1" baseline="30000">
              <a:solidFill>
                <a:schemeClr val="accent2">
                  <a:lumMod val="50000"/>
                </a:schemeClr>
              </a:solidFill>
            </a:endParaRPr>
          </a:p>
        </p:txBody>
      </p:sp>
      <p:pic>
        <p:nvPicPr>
          <p:cNvPr id="3" name="Graphic 2">
            <a:extLst>
              <a:ext uri="{FF2B5EF4-FFF2-40B4-BE49-F238E27FC236}">
                <a16:creationId xmlns:a16="http://schemas.microsoft.com/office/drawing/2014/main" id="{233701C5-DDC3-6FDB-4B6D-F419E0E7B2B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251394" y="2632443"/>
            <a:ext cx="3236910" cy="2810833"/>
          </a:xfrm>
          <a:prstGeom prst="rect">
            <a:avLst/>
          </a:prstGeom>
        </p:spPr>
      </p:pic>
      <p:grpSp>
        <p:nvGrpSpPr>
          <p:cNvPr id="36" name="Group 35">
            <a:extLst>
              <a:ext uri="{FF2B5EF4-FFF2-40B4-BE49-F238E27FC236}">
                <a16:creationId xmlns:a16="http://schemas.microsoft.com/office/drawing/2014/main" id="{84953548-67C6-DFB4-AEE8-03C449E41CBC}"/>
              </a:ext>
            </a:extLst>
          </p:cNvPr>
          <p:cNvGrpSpPr/>
          <p:nvPr/>
        </p:nvGrpSpPr>
        <p:grpSpPr>
          <a:xfrm>
            <a:off x="9768502" y="4262202"/>
            <a:ext cx="1722801" cy="253916"/>
            <a:chOff x="9886672" y="4299576"/>
            <a:chExt cx="1722801" cy="253916"/>
          </a:xfrm>
        </p:grpSpPr>
        <p:cxnSp>
          <p:nvCxnSpPr>
            <p:cNvPr id="37" name="Straight Connector 36">
              <a:extLst>
                <a:ext uri="{FF2B5EF4-FFF2-40B4-BE49-F238E27FC236}">
                  <a16:creationId xmlns:a16="http://schemas.microsoft.com/office/drawing/2014/main" id="{6A9FD57C-9E40-5BF2-A609-5CC33F1E60A9}"/>
                </a:ext>
              </a:extLst>
            </p:cNvPr>
            <p:cNvCxnSpPr>
              <a:cxnSpLocks/>
              <a:stCxn id="38" idx="1"/>
            </p:cNvCxnSpPr>
            <p:nvPr/>
          </p:nvCxnSpPr>
          <p:spPr>
            <a:xfrm flipH="1">
              <a:off x="9886672" y="4426534"/>
              <a:ext cx="847092" cy="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4E7009FF-DD47-A3DD-B242-DC201B8C6807}"/>
                </a:ext>
              </a:extLst>
            </p:cNvPr>
            <p:cNvSpPr txBox="1"/>
            <p:nvPr/>
          </p:nvSpPr>
          <p:spPr>
            <a:xfrm>
              <a:off x="10733764" y="4299576"/>
              <a:ext cx="875709" cy="253916"/>
            </a:xfrm>
            <a:prstGeom prst="rect">
              <a:avLst/>
            </a:prstGeom>
            <a:noFill/>
          </p:spPr>
          <p:txBody>
            <a:bodyPr wrap="none" lIns="90000" rtlCol="0" anchor="b" anchorCtr="0">
              <a:spAutoFit/>
            </a:bodyPr>
            <a:lstStyle/>
            <a:p>
              <a:r>
                <a:rPr lang="en-US" sz="1050"/>
                <a:t>Cerebellum</a:t>
              </a:r>
            </a:p>
          </p:txBody>
        </p:sp>
      </p:grpSp>
      <p:grpSp>
        <p:nvGrpSpPr>
          <p:cNvPr id="39" name="Group 38">
            <a:extLst>
              <a:ext uri="{FF2B5EF4-FFF2-40B4-BE49-F238E27FC236}">
                <a16:creationId xmlns:a16="http://schemas.microsoft.com/office/drawing/2014/main" id="{DA57855F-3E1E-BEAF-B592-0BAE764323E6}"/>
              </a:ext>
            </a:extLst>
          </p:cNvPr>
          <p:cNvGrpSpPr/>
          <p:nvPr/>
        </p:nvGrpSpPr>
        <p:grpSpPr>
          <a:xfrm>
            <a:off x="9169836" y="4557435"/>
            <a:ext cx="1936746" cy="253916"/>
            <a:chOff x="9288006" y="4594809"/>
            <a:chExt cx="1936746" cy="253916"/>
          </a:xfrm>
        </p:grpSpPr>
        <p:cxnSp>
          <p:nvCxnSpPr>
            <p:cNvPr id="40" name="Straight Connector 39">
              <a:extLst>
                <a:ext uri="{FF2B5EF4-FFF2-40B4-BE49-F238E27FC236}">
                  <a16:creationId xmlns:a16="http://schemas.microsoft.com/office/drawing/2014/main" id="{C1071934-80BF-0F8A-0867-DA061CD8DAF1}"/>
                </a:ext>
              </a:extLst>
            </p:cNvPr>
            <p:cNvCxnSpPr>
              <a:cxnSpLocks/>
              <a:stCxn id="41" idx="1"/>
            </p:cNvCxnSpPr>
            <p:nvPr/>
          </p:nvCxnSpPr>
          <p:spPr>
            <a:xfrm flipH="1">
              <a:off x="9288006" y="4721767"/>
              <a:ext cx="1445758" cy="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A1F861E3-03E5-9854-BF1E-152022436145}"/>
                </a:ext>
              </a:extLst>
            </p:cNvPr>
            <p:cNvSpPr txBox="1"/>
            <p:nvPr/>
          </p:nvSpPr>
          <p:spPr>
            <a:xfrm>
              <a:off x="10733764" y="4594809"/>
              <a:ext cx="490988" cy="253916"/>
            </a:xfrm>
            <a:prstGeom prst="rect">
              <a:avLst/>
            </a:prstGeom>
            <a:noFill/>
          </p:spPr>
          <p:txBody>
            <a:bodyPr wrap="none" lIns="90000" rtlCol="0" anchor="b" anchorCtr="0">
              <a:spAutoFit/>
            </a:bodyPr>
            <a:lstStyle/>
            <a:p>
              <a:r>
                <a:rPr lang="en-US" sz="1050"/>
                <a:t>Pons</a:t>
              </a:r>
            </a:p>
          </p:txBody>
        </p:sp>
      </p:grpSp>
      <p:cxnSp>
        <p:nvCxnSpPr>
          <p:cNvPr id="42" name="Straight Connector 41">
            <a:extLst>
              <a:ext uri="{FF2B5EF4-FFF2-40B4-BE49-F238E27FC236}">
                <a16:creationId xmlns:a16="http://schemas.microsoft.com/office/drawing/2014/main" id="{544D4529-5BBA-EA88-59D5-0691E76108BF}"/>
              </a:ext>
            </a:extLst>
          </p:cNvPr>
          <p:cNvCxnSpPr>
            <a:cxnSpLocks/>
            <a:stCxn id="43" idx="0"/>
          </p:cNvCxnSpPr>
          <p:nvPr/>
        </p:nvCxnSpPr>
        <p:spPr>
          <a:xfrm flipV="1">
            <a:off x="8841759" y="4252631"/>
            <a:ext cx="0" cy="1005579"/>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32C89430-B1EB-5CAA-2140-C9C6C5D4A566}"/>
              </a:ext>
            </a:extLst>
          </p:cNvPr>
          <p:cNvSpPr txBox="1"/>
          <p:nvPr/>
        </p:nvSpPr>
        <p:spPr>
          <a:xfrm>
            <a:off x="8336578" y="5258210"/>
            <a:ext cx="1010361" cy="253916"/>
          </a:xfrm>
          <a:prstGeom prst="rect">
            <a:avLst/>
          </a:prstGeom>
          <a:noFill/>
        </p:spPr>
        <p:txBody>
          <a:bodyPr wrap="none" lIns="90000" rtlCol="0" anchor="t" anchorCtr="0">
            <a:spAutoFit/>
          </a:bodyPr>
          <a:lstStyle/>
          <a:p>
            <a:pPr algn="ctr"/>
            <a:r>
              <a:rPr lang="en-US" sz="1050"/>
              <a:t>Hippocampus</a:t>
            </a:r>
          </a:p>
        </p:txBody>
      </p:sp>
      <p:grpSp>
        <p:nvGrpSpPr>
          <p:cNvPr id="46" name="Group 45">
            <a:extLst>
              <a:ext uri="{FF2B5EF4-FFF2-40B4-BE49-F238E27FC236}">
                <a16:creationId xmlns:a16="http://schemas.microsoft.com/office/drawing/2014/main" id="{A22D7B95-8B77-FF81-2923-238583BD7980}"/>
              </a:ext>
            </a:extLst>
          </p:cNvPr>
          <p:cNvGrpSpPr/>
          <p:nvPr/>
        </p:nvGrpSpPr>
        <p:grpSpPr>
          <a:xfrm>
            <a:off x="8023017" y="2150473"/>
            <a:ext cx="1106542" cy="826613"/>
            <a:chOff x="8141187" y="2187847"/>
            <a:chExt cx="1106542" cy="826613"/>
          </a:xfrm>
        </p:grpSpPr>
        <p:cxnSp>
          <p:nvCxnSpPr>
            <p:cNvPr id="47" name="Straight Connector 46">
              <a:extLst>
                <a:ext uri="{FF2B5EF4-FFF2-40B4-BE49-F238E27FC236}">
                  <a16:creationId xmlns:a16="http://schemas.microsoft.com/office/drawing/2014/main" id="{58924A48-2C23-5B7F-41EB-859CDE2A438C}"/>
                </a:ext>
              </a:extLst>
            </p:cNvPr>
            <p:cNvCxnSpPr>
              <a:cxnSpLocks/>
            </p:cNvCxnSpPr>
            <p:nvPr/>
          </p:nvCxnSpPr>
          <p:spPr>
            <a:xfrm>
              <a:off x="8694458" y="2413759"/>
              <a:ext cx="0" cy="60070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47FFF576-58A7-95AC-5C0D-CC72E79AB425}"/>
                </a:ext>
              </a:extLst>
            </p:cNvPr>
            <p:cNvSpPr txBox="1"/>
            <p:nvPr/>
          </p:nvSpPr>
          <p:spPr>
            <a:xfrm>
              <a:off x="8141187" y="2187847"/>
              <a:ext cx="1106542" cy="253916"/>
            </a:xfrm>
            <a:prstGeom prst="rect">
              <a:avLst/>
            </a:prstGeom>
            <a:noFill/>
          </p:spPr>
          <p:txBody>
            <a:bodyPr wrap="none" lIns="90000" rtlCol="0" anchor="b" anchorCtr="0">
              <a:spAutoFit/>
            </a:bodyPr>
            <a:lstStyle/>
            <a:p>
              <a:pPr algn="ctr"/>
              <a:r>
                <a:rPr lang="en-US" sz="1050"/>
                <a:t>Cerebral cortex</a:t>
              </a:r>
            </a:p>
          </p:txBody>
        </p:sp>
      </p:grpSp>
      <p:cxnSp>
        <p:nvCxnSpPr>
          <p:cNvPr id="50" name="Straight Connector 49">
            <a:extLst>
              <a:ext uri="{FF2B5EF4-FFF2-40B4-BE49-F238E27FC236}">
                <a16:creationId xmlns:a16="http://schemas.microsoft.com/office/drawing/2014/main" id="{34BE9A4F-AD32-9358-7212-3AA9700B8004}"/>
              </a:ext>
            </a:extLst>
          </p:cNvPr>
          <p:cNvCxnSpPr>
            <a:cxnSpLocks/>
          </p:cNvCxnSpPr>
          <p:nvPr/>
        </p:nvCxnSpPr>
        <p:spPr>
          <a:xfrm>
            <a:off x="7008731" y="4337323"/>
            <a:ext cx="1671996" cy="0"/>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E4842FA1-0C0B-D530-04B2-EE5F772932F8}"/>
              </a:ext>
            </a:extLst>
          </p:cNvPr>
          <p:cNvSpPr txBox="1"/>
          <p:nvPr/>
        </p:nvSpPr>
        <p:spPr>
          <a:xfrm>
            <a:off x="6096956" y="4156504"/>
            <a:ext cx="1039215" cy="307777"/>
          </a:xfrm>
          <a:prstGeom prst="rect">
            <a:avLst/>
          </a:prstGeom>
          <a:solidFill>
            <a:schemeClr val="bg1"/>
          </a:solidFill>
        </p:spPr>
        <p:txBody>
          <a:bodyPr wrap="none" lIns="90000" rtlCol="0" anchor="b" anchorCtr="0">
            <a:spAutoFit/>
          </a:bodyPr>
          <a:lstStyle/>
          <a:p>
            <a:pPr algn="ctr"/>
            <a:r>
              <a:rPr lang="en-US" sz="1400" b="1"/>
              <a:t>Amygdala</a:t>
            </a:r>
          </a:p>
        </p:txBody>
      </p:sp>
    </p:spTree>
    <p:extLst>
      <p:ext uri="{BB962C8B-B14F-4D97-AF65-F5344CB8AC3E}">
        <p14:creationId xmlns:p14="http://schemas.microsoft.com/office/powerpoint/2010/main" val="16196818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0" name="Graphic 69">
            <a:extLst>
              <a:ext uri="{FF2B5EF4-FFF2-40B4-BE49-F238E27FC236}">
                <a16:creationId xmlns:a16="http://schemas.microsoft.com/office/drawing/2014/main" id="{797C4E09-B7BA-870C-F626-6D226ED8822E}"/>
              </a:ext>
            </a:extLst>
          </p:cNvPr>
          <p:cNvPicPr>
            <a:picLocks noChangeAspect="1"/>
          </p:cNvPicPr>
          <p:nvPr/>
        </p:nvPicPr>
        <p:blipFill>
          <a:blip r:embed="rId3">
            <a:extLst>
              <a:ext uri="{96DAC541-7B7A-43D3-8B79-37D633B846F1}">
                <asvg:svgBlip xmlns:asvg="http://schemas.microsoft.com/office/drawing/2016/SVG/main" r:embed="rId4"/>
              </a:ext>
            </a:extLst>
          </a:blip>
          <a:srcRect/>
          <a:stretch/>
        </p:blipFill>
        <p:spPr>
          <a:xfrm>
            <a:off x="7256395" y="2629104"/>
            <a:ext cx="3232019" cy="2807869"/>
          </a:xfrm>
          <a:prstGeom prst="rect">
            <a:avLst/>
          </a:prstGeom>
        </p:spPr>
      </p:pic>
      <p:sp>
        <p:nvSpPr>
          <p:cNvPr id="22" name="Text Placeholder 21">
            <a:extLst>
              <a:ext uri="{FF2B5EF4-FFF2-40B4-BE49-F238E27FC236}">
                <a16:creationId xmlns:a16="http://schemas.microsoft.com/office/drawing/2014/main" id="{450DD577-009E-90E4-6139-50FA2BD781CE}"/>
              </a:ext>
            </a:extLst>
          </p:cNvPr>
          <p:cNvSpPr>
            <a:spLocks noGrp="1"/>
          </p:cNvSpPr>
          <p:nvPr>
            <p:ph type="body" sz="quarter" idx="17"/>
          </p:nvPr>
        </p:nvSpPr>
        <p:spPr/>
        <p:txBody>
          <a:bodyPr/>
          <a:lstStyle/>
          <a:p>
            <a:r>
              <a:rPr lang="en-GB"/>
              <a:t>Fundamentals of neurobiology – Regional neuroscience</a:t>
            </a:r>
          </a:p>
        </p:txBody>
      </p:sp>
      <p:sp>
        <p:nvSpPr>
          <p:cNvPr id="5" name="Title 4">
            <a:extLst>
              <a:ext uri="{FF2B5EF4-FFF2-40B4-BE49-F238E27FC236}">
                <a16:creationId xmlns:a16="http://schemas.microsoft.com/office/drawing/2014/main" id="{0BC70238-593F-1659-B11A-2893AE136A1F}"/>
              </a:ext>
            </a:extLst>
          </p:cNvPr>
          <p:cNvSpPr>
            <a:spLocks noGrp="1"/>
          </p:cNvSpPr>
          <p:nvPr>
            <p:ph type="title"/>
          </p:nvPr>
        </p:nvSpPr>
        <p:spPr/>
        <p:txBody>
          <a:bodyPr/>
          <a:lstStyle/>
          <a:p>
            <a:r>
              <a:rPr lang="en-GB" noProof="0"/>
              <a:t>Thalamus</a:t>
            </a:r>
          </a:p>
        </p:txBody>
      </p:sp>
      <p:sp>
        <p:nvSpPr>
          <p:cNvPr id="11" name="Content Placeholder 10">
            <a:extLst>
              <a:ext uri="{FF2B5EF4-FFF2-40B4-BE49-F238E27FC236}">
                <a16:creationId xmlns:a16="http://schemas.microsoft.com/office/drawing/2014/main" id="{32974FCC-13F0-EAF9-5890-0D8C1C34FB7E}"/>
              </a:ext>
            </a:extLst>
          </p:cNvPr>
          <p:cNvSpPr>
            <a:spLocks noGrp="1"/>
          </p:cNvSpPr>
          <p:nvPr>
            <p:ph idx="20"/>
          </p:nvPr>
        </p:nvSpPr>
        <p:spPr>
          <a:xfrm>
            <a:off x="539749" y="1416785"/>
            <a:ext cx="5429249" cy="4415215"/>
          </a:xfrm>
        </p:spPr>
        <p:txBody>
          <a:bodyPr/>
          <a:lstStyle/>
          <a:p>
            <a:pPr marL="0" lvl="0" indent="0">
              <a:spcBef>
                <a:spcPts val="0"/>
              </a:spcBef>
              <a:spcAft>
                <a:spcPts val="400"/>
              </a:spcAft>
              <a:buNone/>
            </a:pPr>
            <a:r>
              <a:rPr lang="en-GB" sz="1400" b="1" noProof="0" dirty="0">
                <a:solidFill>
                  <a:schemeClr val="tx1"/>
                </a:solidFill>
              </a:rPr>
              <a:t>Basic anatomy</a:t>
            </a:r>
            <a:r>
              <a:rPr lang="en-GB" sz="1400" noProof="0" dirty="0">
                <a:solidFill>
                  <a:schemeClr val="tx1"/>
                </a:solidFill>
              </a:rPr>
              <a:t>: </a:t>
            </a:r>
          </a:p>
          <a:p>
            <a:pPr marL="180000" lvl="1">
              <a:spcBef>
                <a:spcPts val="0"/>
              </a:spcBef>
              <a:spcAft>
                <a:spcPts val="400"/>
              </a:spcAft>
            </a:pPr>
            <a:r>
              <a:rPr lang="en-GB" sz="1100" noProof="0" dirty="0">
                <a:solidFill>
                  <a:schemeClr val="tx1"/>
                </a:solidFill>
              </a:rPr>
              <a:t>The thalamus is the largest part of the four main subdivisions of the diencephalon, it consists of neurons that collectively project to nearly all areas of the cerebral cortex</a:t>
            </a:r>
            <a:r>
              <a:rPr lang="en-GB" sz="1100" baseline="30000" dirty="0">
                <a:solidFill>
                  <a:schemeClr val="tx1"/>
                </a:solidFill>
              </a:rPr>
              <a:t>1</a:t>
            </a:r>
          </a:p>
          <a:p>
            <a:pPr marL="180000" lvl="1">
              <a:spcBef>
                <a:spcPts val="0"/>
              </a:spcBef>
              <a:spcAft>
                <a:spcPts val="400"/>
              </a:spcAft>
            </a:pPr>
            <a:r>
              <a:rPr lang="en-US" sz="1100" noProof="0" dirty="0">
                <a:solidFill>
                  <a:schemeClr val="tx1"/>
                </a:solidFill>
              </a:rPr>
              <a:t>Some thalamic nuclei receive input from subcortical motor areas and project to those parts of the overlying cortex that influence the successful execution of a motor act</a:t>
            </a:r>
            <a:r>
              <a:rPr lang="en-US" sz="1100" baseline="30000" noProof="0" dirty="0">
                <a:solidFill>
                  <a:schemeClr val="tx1"/>
                </a:solidFill>
              </a:rPr>
              <a:t>1</a:t>
            </a:r>
          </a:p>
          <a:p>
            <a:pPr marL="180000" lvl="1">
              <a:spcBef>
                <a:spcPts val="0"/>
              </a:spcBef>
              <a:spcAft>
                <a:spcPts val="400"/>
              </a:spcAft>
            </a:pPr>
            <a:r>
              <a:rPr lang="en-US" sz="1100" noProof="0" dirty="0">
                <a:solidFill>
                  <a:schemeClr val="tx1"/>
                </a:solidFill>
              </a:rPr>
              <a:t>A few thalamic nuclei receive more diffuse input and accordingly project in a more diffuse way to a widespread area of cortex</a:t>
            </a:r>
            <a:r>
              <a:rPr lang="en-US" sz="1100" baseline="30000" noProof="0" dirty="0">
                <a:solidFill>
                  <a:schemeClr val="tx1"/>
                </a:solidFill>
              </a:rPr>
              <a:t>1</a:t>
            </a:r>
            <a:endParaRPr lang="en-GB" sz="1100" baseline="30000" noProof="0" dirty="0">
              <a:solidFill>
                <a:schemeClr val="tx1"/>
              </a:solidFill>
            </a:endParaRPr>
          </a:p>
          <a:p>
            <a:pPr marL="0" lvl="0" indent="0">
              <a:spcBef>
                <a:spcPts val="0"/>
              </a:spcBef>
              <a:spcAft>
                <a:spcPts val="400"/>
              </a:spcAft>
              <a:buNone/>
            </a:pPr>
            <a:r>
              <a:rPr lang="en-GB" sz="1400" b="1" noProof="0" dirty="0">
                <a:solidFill>
                  <a:schemeClr val="tx1"/>
                </a:solidFill>
              </a:rPr>
              <a:t>Function</a:t>
            </a:r>
            <a:r>
              <a:rPr lang="en-GB" sz="1400" noProof="0" dirty="0">
                <a:solidFill>
                  <a:schemeClr val="tx1"/>
                </a:solidFill>
              </a:rPr>
              <a:t>:</a:t>
            </a:r>
          </a:p>
          <a:p>
            <a:pPr marL="180000" lvl="1">
              <a:spcBef>
                <a:spcPts val="0"/>
              </a:spcBef>
              <a:spcAft>
                <a:spcPts val="400"/>
              </a:spcAft>
            </a:pPr>
            <a:r>
              <a:rPr lang="en-GB" sz="1100" noProof="0" dirty="0">
                <a:solidFill>
                  <a:schemeClr val="tx1"/>
                </a:solidFill>
              </a:rPr>
              <a:t>Many thalamic nuclei receive somatosensory visual or auditory input and transmit this information to the relevant area of the cerebral cortex. All sensory systems (with the exception of olfaction) have a synaptic relay in </a:t>
            </a:r>
            <a:br>
              <a:rPr lang="en-GB" sz="1100" noProof="0" dirty="0">
                <a:solidFill>
                  <a:schemeClr val="tx1"/>
                </a:solidFill>
              </a:rPr>
            </a:br>
            <a:r>
              <a:rPr lang="en-GB" sz="1100" noProof="0" dirty="0">
                <a:solidFill>
                  <a:schemeClr val="tx1"/>
                </a:solidFill>
              </a:rPr>
              <a:t>the thalamus before reaching the cortex</a:t>
            </a:r>
            <a:r>
              <a:rPr lang="en-GB" sz="1100" baseline="30000" dirty="0">
                <a:solidFill>
                  <a:schemeClr val="tx1"/>
                </a:solidFill>
              </a:rPr>
              <a:t>1,2</a:t>
            </a:r>
            <a:endParaRPr lang="en-GB" sz="1100" noProof="0" dirty="0">
              <a:solidFill>
                <a:schemeClr val="tx1"/>
              </a:solidFill>
            </a:endParaRPr>
          </a:p>
          <a:p>
            <a:pPr marL="180000" lvl="1">
              <a:spcBef>
                <a:spcPts val="0"/>
              </a:spcBef>
              <a:spcAft>
                <a:spcPts val="400"/>
              </a:spcAft>
            </a:pPr>
            <a:r>
              <a:rPr lang="en-GB" sz="1100" noProof="0" dirty="0">
                <a:solidFill>
                  <a:schemeClr val="tx1"/>
                </a:solidFill>
              </a:rPr>
              <a:t>The vast majority of information that reaches the cerebral cortex is firstly processed within the thalamus. The thalamus is therefore termed </a:t>
            </a:r>
            <a:r>
              <a:rPr lang="en-GB" sz="1100" b="1" noProof="0" dirty="0">
                <a:solidFill>
                  <a:schemeClr val="tx1"/>
                </a:solidFill>
              </a:rPr>
              <a:t>‘the functional gateway to the cerebral cortex’. </a:t>
            </a:r>
            <a:r>
              <a:rPr lang="en-GB" sz="1100" noProof="0" dirty="0">
                <a:solidFill>
                  <a:schemeClr val="tx1"/>
                </a:solidFill>
              </a:rPr>
              <a:t>In turn nearly all regions of </a:t>
            </a:r>
            <a:br>
              <a:rPr lang="en-GB" sz="1100" noProof="0" dirty="0">
                <a:solidFill>
                  <a:schemeClr val="tx1"/>
                </a:solidFill>
              </a:rPr>
            </a:br>
            <a:r>
              <a:rPr lang="en-GB" sz="1100" noProof="0" dirty="0">
                <a:solidFill>
                  <a:schemeClr val="tx1"/>
                </a:solidFill>
              </a:rPr>
              <a:t>the cerebral cortex give rise to reciprocal projections that return to the thalamic region from which they originally received input</a:t>
            </a:r>
            <a:r>
              <a:rPr lang="en-GB" sz="1100" baseline="30000" dirty="0">
                <a:solidFill>
                  <a:schemeClr val="tx1"/>
                </a:solidFill>
              </a:rPr>
              <a:t>1</a:t>
            </a:r>
            <a:endParaRPr lang="en-GB" sz="1100" noProof="0" dirty="0">
              <a:solidFill>
                <a:schemeClr val="tx1"/>
              </a:solidFill>
            </a:endParaRPr>
          </a:p>
          <a:p>
            <a:pPr marL="0" lvl="0" indent="0">
              <a:spcBef>
                <a:spcPts val="0"/>
              </a:spcBef>
              <a:spcAft>
                <a:spcPts val="400"/>
              </a:spcAft>
              <a:buNone/>
            </a:pPr>
            <a:r>
              <a:rPr lang="en-GB" sz="1400" b="1" noProof="0" dirty="0">
                <a:solidFill>
                  <a:schemeClr val="tx1"/>
                </a:solidFill>
              </a:rPr>
              <a:t>Clinical relevance</a:t>
            </a:r>
            <a:r>
              <a:rPr lang="en-GB" sz="1400" noProof="0" dirty="0">
                <a:solidFill>
                  <a:schemeClr val="tx1"/>
                </a:solidFill>
              </a:rPr>
              <a:t>:</a:t>
            </a:r>
          </a:p>
          <a:p>
            <a:pPr marL="180000" lvl="1">
              <a:spcBef>
                <a:spcPts val="0"/>
              </a:spcBef>
              <a:spcAft>
                <a:spcPts val="400"/>
              </a:spcAft>
            </a:pPr>
            <a:r>
              <a:rPr lang="en-GB" sz="1100" noProof="0" dirty="0">
                <a:solidFill>
                  <a:schemeClr val="tx1"/>
                </a:solidFill>
              </a:rPr>
              <a:t>Damage to the thalamus can lead to a variety of sensory and motor deficits</a:t>
            </a:r>
            <a:r>
              <a:rPr lang="en-GB" sz="1100" dirty="0">
                <a:solidFill>
                  <a:schemeClr val="tx1"/>
                </a:solidFill>
              </a:rPr>
              <a:t>, and can affect motor control, leading to movement disorders such as tremors or ataxia</a:t>
            </a:r>
            <a:r>
              <a:rPr lang="en-GB" sz="1100" baseline="30000" dirty="0">
                <a:solidFill>
                  <a:schemeClr val="tx1"/>
                </a:solidFill>
              </a:rPr>
              <a:t>3,4</a:t>
            </a:r>
            <a:r>
              <a:rPr lang="en-GB" sz="1100" dirty="0">
                <a:solidFill>
                  <a:schemeClr val="tx1"/>
                </a:solidFill>
              </a:rPr>
              <a:t> </a:t>
            </a:r>
          </a:p>
          <a:p>
            <a:pPr marL="180000" lvl="1">
              <a:spcBef>
                <a:spcPts val="0"/>
              </a:spcBef>
              <a:spcAft>
                <a:spcPts val="400"/>
              </a:spcAft>
            </a:pPr>
            <a:r>
              <a:rPr lang="en-GB" sz="1100" dirty="0">
                <a:solidFill>
                  <a:schemeClr val="tx1"/>
                </a:solidFill>
              </a:rPr>
              <a:t>Cognitive</a:t>
            </a:r>
            <a:r>
              <a:rPr lang="en-GB" sz="1100" dirty="0">
                <a:solidFill>
                  <a:srgbClr val="FF0000"/>
                </a:solidFill>
              </a:rPr>
              <a:t> </a:t>
            </a:r>
            <a:r>
              <a:rPr lang="en-GB" sz="1100" dirty="0">
                <a:solidFill>
                  <a:schemeClr val="tx1"/>
                </a:solidFill>
              </a:rPr>
              <a:t>and emotional disturbances, including memory impairments and emotional dysregulation, may also result from thalamic lesions, given its connections with the limbic system</a:t>
            </a:r>
            <a:r>
              <a:rPr lang="en-GB" sz="1100" baseline="30000" dirty="0">
                <a:solidFill>
                  <a:schemeClr val="tx1"/>
                </a:solidFill>
              </a:rPr>
              <a:t>5</a:t>
            </a:r>
          </a:p>
        </p:txBody>
      </p:sp>
      <p:sp>
        <p:nvSpPr>
          <p:cNvPr id="23" name="Text Placeholder 22">
            <a:extLst>
              <a:ext uri="{FF2B5EF4-FFF2-40B4-BE49-F238E27FC236}">
                <a16:creationId xmlns:a16="http://schemas.microsoft.com/office/drawing/2014/main" id="{E9418D5D-B293-B95E-78D1-19921F2652B4}"/>
              </a:ext>
            </a:extLst>
          </p:cNvPr>
          <p:cNvSpPr>
            <a:spLocks noGrp="1"/>
          </p:cNvSpPr>
          <p:nvPr>
            <p:ph type="body" sz="quarter" idx="18"/>
          </p:nvPr>
        </p:nvSpPr>
        <p:spPr>
          <a:xfrm>
            <a:off x="539749" y="6102000"/>
            <a:ext cx="10897871" cy="619200"/>
          </a:xfrm>
        </p:spPr>
        <p:txBody>
          <a:bodyPr/>
          <a:lstStyle/>
          <a:p>
            <a:r>
              <a:rPr lang="en-GB" dirty="0"/>
              <a:t>1. Mihailoff &amp; Haines. The diencephalon. In: Haines et al. Fundamental Neuroscience for Basic and Clinical Applications. 6</a:t>
            </a:r>
            <a:r>
              <a:rPr lang="en-GB" baseline="30000" dirty="0"/>
              <a:t>th</a:t>
            </a:r>
            <a:r>
              <a:rPr lang="en-GB" dirty="0"/>
              <a:t> edition, 2025; </a:t>
            </a:r>
            <a:br>
              <a:rPr lang="en-GB" dirty="0"/>
            </a:br>
            <a:r>
              <a:rPr lang="en-GB" dirty="0"/>
              <a:t>2. The diencephalon. In: Lumen Anatomy. Available at: https://courses.lumenlearning.com/suny-dutchess-anatomy-physiology; </a:t>
            </a:r>
            <a:br>
              <a:rPr lang="en-GB" dirty="0"/>
            </a:br>
            <a:r>
              <a:rPr lang="en-GB" dirty="0"/>
              <a:t>3. Torrico &amp; Munakomi. Neuroanatomy, thalamus. [Updated 2023 Jul]. In: </a:t>
            </a:r>
            <a:r>
              <a:rPr lang="en-GB" dirty="0" err="1"/>
              <a:t>StatPearls</a:t>
            </a:r>
            <a:r>
              <a:rPr lang="en-GB" dirty="0"/>
              <a:t> [internet]. Treasure Island (FL): </a:t>
            </a:r>
            <a:r>
              <a:rPr lang="en-GB" dirty="0" err="1"/>
              <a:t>StatPearls</a:t>
            </a:r>
            <a:r>
              <a:rPr lang="en-GB" dirty="0"/>
              <a:t> Publishing; 2023. Available at: https://www.ncbi.nlm.nih.gov/books/NBK542184/; </a:t>
            </a:r>
            <a:br>
              <a:rPr lang="en-GB" dirty="0"/>
            </a:br>
            <a:r>
              <a:rPr lang="en-GB" dirty="0"/>
              <a:t>4. Marek et al. J </a:t>
            </a:r>
            <a:r>
              <a:rPr lang="en-GB" dirty="0" err="1"/>
              <a:t>Neurol</a:t>
            </a:r>
            <a:r>
              <a:rPr lang="en-GB" dirty="0"/>
              <a:t> 2015;262(1):54–58; 5. Wilkos et al. </a:t>
            </a:r>
            <a:r>
              <a:rPr lang="en-GB" dirty="0" err="1"/>
              <a:t>Neuropsychiatr</a:t>
            </a:r>
            <a:r>
              <a:rPr lang="en-GB" dirty="0"/>
              <a:t> Dis Treat 2015;11:1031–1038</a:t>
            </a:r>
            <a:endParaRPr lang="en-GB" noProof="0" dirty="0"/>
          </a:p>
        </p:txBody>
      </p:sp>
      <p:sp>
        <p:nvSpPr>
          <p:cNvPr id="7" name="Slide Number Placeholder 6">
            <a:extLst>
              <a:ext uri="{FF2B5EF4-FFF2-40B4-BE49-F238E27FC236}">
                <a16:creationId xmlns:a16="http://schemas.microsoft.com/office/drawing/2014/main" id="{C25A9A3F-72F7-8A3E-12A9-C2FAD8C6DE2F}"/>
              </a:ext>
            </a:extLst>
          </p:cNvPr>
          <p:cNvSpPr>
            <a:spLocks noGrp="1"/>
          </p:cNvSpPr>
          <p:nvPr>
            <p:ph type="sldNum" sz="quarter" idx="4"/>
          </p:nvPr>
        </p:nvSpPr>
        <p:spPr/>
        <p:txBody>
          <a:bodyPr/>
          <a:lstStyle/>
          <a:p>
            <a:pPr lvl="0"/>
            <a:fld id="{6DBC486D-4FAB-B746-8B02-8D7C842291C6}" type="slidenum">
              <a:rPr lang="en-GB" noProof="0" smtClean="0"/>
              <a:pPr lvl="0"/>
              <a:t>24</a:t>
            </a:fld>
            <a:endParaRPr lang="en-GB" noProof="0"/>
          </a:p>
        </p:txBody>
      </p:sp>
      <p:sp>
        <p:nvSpPr>
          <p:cNvPr id="9" name="TextBox 8">
            <a:extLst>
              <a:ext uri="{FF2B5EF4-FFF2-40B4-BE49-F238E27FC236}">
                <a16:creationId xmlns:a16="http://schemas.microsoft.com/office/drawing/2014/main" id="{33A46065-BEDA-1B10-F5FC-8051547D8D0A}"/>
              </a:ext>
            </a:extLst>
          </p:cNvPr>
          <p:cNvSpPr txBox="1"/>
          <p:nvPr/>
        </p:nvSpPr>
        <p:spPr>
          <a:xfrm>
            <a:off x="6337975" y="1594315"/>
            <a:ext cx="4839936" cy="307777"/>
          </a:xfrm>
          <a:prstGeom prst="rect">
            <a:avLst/>
          </a:prstGeom>
          <a:noFill/>
        </p:spPr>
        <p:txBody>
          <a:bodyPr wrap="none" lIns="90000" rtlCol="0" anchor="ctr" anchorCtr="0">
            <a:spAutoFit/>
          </a:bodyPr>
          <a:lstStyle/>
          <a:p>
            <a:pPr algn="ctr"/>
            <a:r>
              <a:rPr lang="en-GB" sz="1400" b="1">
                <a:solidFill>
                  <a:schemeClr val="accent2">
                    <a:lumMod val="50000"/>
                  </a:schemeClr>
                </a:solidFill>
              </a:rPr>
              <a:t>Mid-sagittal section of the brain showing the thalamus</a:t>
            </a:r>
            <a:endParaRPr lang="en-GB" sz="1400" b="1" baseline="30000">
              <a:solidFill>
                <a:schemeClr val="accent2">
                  <a:lumMod val="50000"/>
                </a:schemeClr>
              </a:solidFill>
            </a:endParaRPr>
          </a:p>
        </p:txBody>
      </p:sp>
      <p:grpSp>
        <p:nvGrpSpPr>
          <p:cNvPr id="48" name="Group 47">
            <a:extLst>
              <a:ext uri="{FF2B5EF4-FFF2-40B4-BE49-F238E27FC236}">
                <a16:creationId xmlns:a16="http://schemas.microsoft.com/office/drawing/2014/main" id="{8C0B515E-51D6-6483-00F4-989BE21DAA59}"/>
              </a:ext>
            </a:extLst>
          </p:cNvPr>
          <p:cNvGrpSpPr/>
          <p:nvPr/>
        </p:nvGrpSpPr>
        <p:grpSpPr>
          <a:xfrm>
            <a:off x="8023017" y="2150473"/>
            <a:ext cx="1106542" cy="826613"/>
            <a:chOff x="8141187" y="2187847"/>
            <a:chExt cx="1106542" cy="826613"/>
          </a:xfrm>
        </p:grpSpPr>
        <p:cxnSp>
          <p:nvCxnSpPr>
            <p:cNvPr id="49" name="Straight Connector 48">
              <a:extLst>
                <a:ext uri="{FF2B5EF4-FFF2-40B4-BE49-F238E27FC236}">
                  <a16:creationId xmlns:a16="http://schemas.microsoft.com/office/drawing/2014/main" id="{4F61C9F6-162D-8B34-F092-57972C4F551E}"/>
                </a:ext>
              </a:extLst>
            </p:cNvPr>
            <p:cNvCxnSpPr>
              <a:cxnSpLocks/>
            </p:cNvCxnSpPr>
            <p:nvPr/>
          </p:nvCxnSpPr>
          <p:spPr>
            <a:xfrm>
              <a:off x="8694458" y="2413759"/>
              <a:ext cx="0" cy="60070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50" name="TextBox 49">
              <a:extLst>
                <a:ext uri="{FF2B5EF4-FFF2-40B4-BE49-F238E27FC236}">
                  <a16:creationId xmlns:a16="http://schemas.microsoft.com/office/drawing/2014/main" id="{07390474-932E-D7AB-4DE8-A3175A5054CD}"/>
                </a:ext>
              </a:extLst>
            </p:cNvPr>
            <p:cNvSpPr txBox="1"/>
            <p:nvPr/>
          </p:nvSpPr>
          <p:spPr>
            <a:xfrm>
              <a:off x="8141187" y="2187847"/>
              <a:ext cx="1106542" cy="253916"/>
            </a:xfrm>
            <a:prstGeom prst="rect">
              <a:avLst/>
            </a:prstGeom>
            <a:noFill/>
          </p:spPr>
          <p:txBody>
            <a:bodyPr wrap="none" lIns="90000" rtlCol="0" anchor="b" anchorCtr="0">
              <a:spAutoFit/>
            </a:bodyPr>
            <a:lstStyle/>
            <a:p>
              <a:pPr algn="ctr"/>
              <a:r>
                <a:rPr lang="en-US" sz="1050"/>
                <a:t>Cerebral cortex</a:t>
              </a:r>
            </a:p>
          </p:txBody>
        </p:sp>
      </p:grpSp>
      <p:cxnSp>
        <p:nvCxnSpPr>
          <p:cNvPr id="52" name="Straight Connector 51">
            <a:extLst>
              <a:ext uri="{FF2B5EF4-FFF2-40B4-BE49-F238E27FC236}">
                <a16:creationId xmlns:a16="http://schemas.microsoft.com/office/drawing/2014/main" id="{D39EB423-4C7E-9B8E-021F-EB480839DB22}"/>
              </a:ext>
            </a:extLst>
          </p:cNvPr>
          <p:cNvCxnSpPr>
            <a:cxnSpLocks/>
          </p:cNvCxnSpPr>
          <p:nvPr/>
        </p:nvCxnSpPr>
        <p:spPr>
          <a:xfrm flipH="1">
            <a:off x="9031439" y="2727856"/>
            <a:ext cx="994900" cy="1003713"/>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grpSp>
        <p:nvGrpSpPr>
          <p:cNvPr id="54" name="Group 53">
            <a:extLst>
              <a:ext uri="{FF2B5EF4-FFF2-40B4-BE49-F238E27FC236}">
                <a16:creationId xmlns:a16="http://schemas.microsoft.com/office/drawing/2014/main" id="{9C83F95A-12BE-1CCA-E4D5-9B0A5FB3F6D7}"/>
              </a:ext>
            </a:extLst>
          </p:cNvPr>
          <p:cNvGrpSpPr/>
          <p:nvPr/>
        </p:nvGrpSpPr>
        <p:grpSpPr>
          <a:xfrm>
            <a:off x="9071425" y="3987472"/>
            <a:ext cx="2246754" cy="253916"/>
            <a:chOff x="9189595" y="4024846"/>
            <a:chExt cx="2246754" cy="253916"/>
          </a:xfrm>
        </p:grpSpPr>
        <p:cxnSp>
          <p:nvCxnSpPr>
            <p:cNvPr id="55" name="Straight Connector 54">
              <a:extLst>
                <a:ext uri="{FF2B5EF4-FFF2-40B4-BE49-F238E27FC236}">
                  <a16:creationId xmlns:a16="http://schemas.microsoft.com/office/drawing/2014/main" id="{F13EA8F7-345B-95E5-CCD1-C5ACA9B12903}"/>
                </a:ext>
              </a:extLst>
            </p:cNvPr>
            <p:cNvCxnSpPr>
              <a:cxnSpLocks/>
              <a:stCxn id="56" idx="1"/>
            </p:cNvCxnSpPr>
            <p:nvPr/>
          </p:nvCxnSpPr>
          <p:spPr>
            <a:xfrm flipH="1">
              <a:off x="9189595" y="4151804"/>
              <a:ext cx="1544169" cy="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56" name="TextBox 55">
              <a:extLst>
                <a:ext uri="{FF2B5EF4-FFF2-40B4-BE49-F238E27FC236}">
                  <a16:creationId xmlns:a16="http://schemas.microsoft.com/office/drawing/2014/main" id="{D114EA40-3C30-1229-28C6-10808D6AFDFB}"/>
                </a:ext>
              </a:extLst>
            </p:cNvPr>
            <p:cNvSpPr txBox="1"/>
            <p:nvPr/>
          </p:nvSpPr>
          <p:spPr>
            <a:xfrm>
              <a:off x="10733764" y="4024846"/>
              <a:ext cx="702585" cy="253916"/>
            </a:xfrm>
            <a:prstGeom prst="rect">
              <a:avLst/>
            </a:prstGeom>
            <a:noFill/>
          </p:spPr>
          <p:txBody>
            <a:bodyPr wrap="none" lIns="90000" rtlCol="0" anchor="b" anchorCtr="0">
              <a:spAutoFit/>
            </a:bodyPr>
            <a:lstStyle/>
            <a:p>
              <a:r>
                <a:rPr lang="en-US" sz="1050"/>
                <a:t>Midbrain</a:t>
              </a:r>
            </a:p>
          </p:txBody>
        </p:sp>
      </p:grpSp>
      <p:grpSp>
        <p:nvGrpSpPr>
          <p:cNvPr id="57" name="Group 56">
            <a:extLst>
              <a:ext uri="{FF2B5EF4-FFF2-40B4-BE49-F238E27FC236}">
                <a16:creationId xmlns:a16="http://schemas.microsoft.com/office/drawing/2014/main" id="{DCB91CCD-1454-629A-420F-C39C01962DC3}"/>
              </a:ext>
            </a:extLst>
          </p:cNvPr>
          <p:cNvGrpSpPr/>
          <p:nvPr/>
        </p:nvGrpSpPr>
        <p:grpSpPr>
          <a:xfrm>
            <a:off x="9768502" y="4262202"/>
            <a:ext cx="1722801" cy="253916"/>
            <a:chOff x="9886672" y="4299576"/>
            <a:chExt cx="1722801" cy="253916"/>
          </a:xfrm>
        </p:grpSpPr>
        <p:cxnSp>
          <p:nvCxnSpPr>
            <p:cNvPr id="58" name="Straight Connector 57">
              <a:extLst>
                <a:ext uri="{FF2B5EF4-FFF2-40B4-BE49-F238E27FC236}">
                  <a16:creationId xmlns:a16="http://schemas.microsoft.com/office/drawing/2014/main" id="{4069C121-AADB-EEA6-57D7-2F843D418C1D}"/>
                </a:ext>
              </a:extLst>
            </p:cNvPr>
            <p:cNvCxnSpPr>
              <a:cxnSpLocks/>
              <a:stCxn id="59" idx="1"/>
            </p:cNvCxnSpPr>
            <p:nvPr/>
          </p:nvCxnSpPr>
          <p:spPr>
            <a:xfrm flipH="1">
              <a:off x="9886672" y="4426534"/>
              <a:ext cx="847092" cy="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7D4B576F-DF4C-4293-100B-48DE2B099082}"/>
                </a:ext>
              </a:extLst>
            </p:cNvPr>
            <p:cNvSpPr txBox="1"/>
            <p:nvPr/>
          </p:nvSpPr>
          <p:spPr>
            <a:xfrm>
              <a:off x="10733764" y="4299576"/>
              <a:ext cx="875709" cy="253916"/>
            </a:xfrm>
            <a:prstGeom prst="rect">
              <a:avLst/>
            </a:prstGeom>
            <a:noFill/>
          </p:spPr>
          <p:txBody>
            <a:bodyPr wrap="none" lIns="90000" rtlCol="0" anchor="b" anchorCtr="0">
              <a:spAutoFit/>
            </a:bodyPr>
            <a:lstStyle/>
            <a:p>
              <a:r>
                <a:rPr lang="en-US" sz="1050"/>
                <a:t>Cerebellum</a:t>
              </a:r>
            </a:p>
          </p:txBody>
        </p:sp>
      </p:grpSp>
      <p:grpSp>
        <p:nvGrpSpPr>
          <p:cNvPr id="63" name="Group 62">
            <a:extLst>
              <a:ext uri="{FF2B5EF4-FFF2-40B4-BE49-F238E27FC236}">
                <a16:creationId xmlns:a16="http://schemas.microsoft.com/office/drawing/2014/main" id="{886E2158-D49D-ED77-2845-7CB30F89A14B}"/>
              </a:ext>
            </a:extLst>
          </p:cNvPr>
          <p:cNvGrpSpPr/>
          <p:nvPr/>
        </p:nvGrpSpPr>
        <p:grpSpPr>
          <a:xfrm flipH="1">
            <a:off x="6024583" y="3958769"/>
            <a:ext cx="2591399" cy="253916"/>
            <a:chOff x="7073763" y="4134030"/>
            <a:chExt cx="2591399" cy="253916"/>
          </a:xfrm>
        </p:grpSpPr>
        <p:cxnSp>
          <p:nvCxnSpPr>
            <p:cNvPr id="64" name="Straight Connector 63">
              <a:extLst>
                <a:ext uri="{FF2B5EF4-FFF2-40B4-BE49-F238E27FC236}">
                  <a16:creationId xmlns:a16="http://schemas.microsoft.com/office/drawing/2014/main" id="{2DCA7165-1413-A08C-E010-F695500A3AF7}"/>
                </a:ext>
              </a:extLst>
            </p:cNvPr>
            <p:cNvCxnSpPr>
              <a:cxnSpLocks/>
              <a:stCxn id="65" idx="1"/>
            </p:cNvCxnSpPr>
            <p:nvPr/>
          </p:nvCxnSpPr>
          <p:spPr>
            <a:xfrm flipH="1">
              <a:off x="7073763" y="4260988"/>
              <a:ext cx="1544169" cy="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65" name="TextBox 64">
              <a:extLst>
                <a:ext uri="{FF2B5EF4-FFF2-40B4-BE49-F238E27FC236}">
                  <a16:creationId xmlns:a16="http://schemas.microsoft.com/office/drawing/2014/main" id="{98EB9B81-BBFD-FBFE-B9D9-27E775C6F62E}"/>
                </a:ext>
              </a:extLst>
            </p:cNvPr>
            <p:cNvSpPr txBox="1"/>
            <p:nvPr/>
          </p:nvSpPr>
          <p:spPr>
            <a:xfrm>
              <a:off x="8617932" y="4134030"/>
              <a:ext cx="1047230" cy="253916"/>
            </a:xfrm>
            <a:prstGeom prst="rect">
              <a:avLst/>
            </a:prstGeom>
            <a:noFill/>
          </p:spPr>
          <p:txBody>
            <a:bodyPr wrap="none" lIns="90000" rtlCol="0" anchor="b" anchorCtr="0">
              <a:spAutoFit/>
            </a:bodyPr>
            <a:lstStyle/>
            <a:p>
              <a:pPr algn="r"/>
              <a:r>
                <a:rPr lang="en-US" sz="1050"/>
                <a:t>Hypothalamus</a:t>
              </a:r>
            </a:p>
          </p:txBody>
        </p:sp>
      </p:grpSp>
      <p:sp>
        <p:nvSpPr>
          <p:cNvPr id="66" name="TextBox 65">
            <a:extLst>
              <a:ext uri="{FF2B5EF4-FFF2-40B4-BE49-F238E27FC236}">
                <a16:creationId xmlns:a16="http://schemas.microsoft.com/office/drawing/2014/main" id="{51BF1184-E796-5663-0748-6C3560F5E7B7}"/>
              </a:ext>
            </a:extLst>
          </p:cNvPr>
          <p:cNvSpPr txBox="1"/>
          <p:nvPr/>
        </p:nvSpPr>
        <p:spPr>
          <a:xfrm>
            <a:off x="9992326" y="2545889"/>
            <a:ext cx="1018377" cy="307777"/>
          </a:xfrm>
          <a:prstGeom prst="rect">
            <a:avLst/>
          </a:prstGeom>
          <a:noFill/>
        </p:spPr>
        <p:txBody>
          <a:bodyPr wrap="none" lIns="90000" rtlCol="0" anchor="ctr" anchorCtr="0">
            <a:spAutoFit/>
          </a:bodyPr>
          <a:lstStyle/>
          <a:p>
            <a:r>
              <a:rPr lang="en-US" sz="1400" b="1"/>
              <a:t>Thalamus</a:t>
            </a:r>
          </a:p>
        </p:txBody>
      </p:sp>
    </p:spTree>
    <p:extLst>
      <p:ext uri="{BB962C8B-B14F-4D97-AF65-F5344CB8AC3E}">
        <p14:creationId xmlns:p14="http://schemas.microsoft.com/office/powerpoint/2010/main" val="37057361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 name="Graphic 59">
            <a:extLst>
              <a:ext uri="{FF2B5EF4-FFF2-40B4-BE49-F238E27FC236}">
                <a16:creationId xmlns:a16="http://schemas.microsoft.com/office/drawing/2014/main" id="{E6ADDFC8-521F-0A40-A8C7-87A84AE7DCEC}"/>
              </a:ext>
            </a:extLst>
          </p:cNvPr>
          <p:cNvPicPr>
            <a:picLocks noChangeAspect="1"/>
          </p:cNvPicPr>
          <p:nvPr/>
        </p:nvPicPr>
        <p:blipFill>
          <a:blip r:embed="rId3">
            <a:extLst>
              <a:ext uri="{96DAC541-7B7A-43D3-8B79-37D633B846F1}">
                <asvg:svgBlip xmlns:asvg="http://schemas.microsoft.com/office/drawing/2016/SVG/main" r:embed="rId4"/>
              </a:ext>
            </a:extLst>
          </a:blip>
          <a:srcRect/>
          <a:stretch/>
        </p:blipFill>
        <p:spPr>
          <a:xfrm>
            <a:off x="7256395" y="2629104"/>
            <a:ext cx="3232019" cy="2807869"/>
          </a:xfrm>
          <a:prstGeom prst="rect">
            <a:avLst/>
          </a:prstGeom>
        </p:spPr>
      </p:pic>
      <p:sp>
        <p:nvSpPr>
          <p:cNvPr id="25" name="Text Placeholder 24">
            <a:extLst>
              <a:ext uri="{FF2B5EF4-FFF2-40B4-BE49-F238E27FC236}">
                <a16:creationId xmlns:a16="http://schemas.microsoft.com/office/drawing/2014/main" id="{5E88923E-F454-295D-D92E-C0411B948A79}"/>
              </a:ext>
            </a:extLst>
          </p:cNvPr>
          <p:cNvSpPr>
            <a:spLocks noGrp="1"/>
          </p:cNvSpPr>
          <p:nvPr>
            <p:ph type="body" sz="quarter" idx="17"/>
          </p:nvPr>
        </p:nvSpPr>
        <p:spPr/>
        <p:txBody>
          <a:bodyPr/>
          <a:lstStyle/>
          <a:p>
            <a:r>
              <a:rPr lang="en-GB"/>
              <a:t>Fundamentals of neurobiology – Regional neuroscience</a:t>
            </a:r>
          </a:p>
        </p:txBody>
      </p:sp>
      <p:sp>
        <p:nvSpPr>
          <p:cNvPr id="5" name="Title 4">
            <a:extLst>
              <a:ext uri="{FF2B5EF4-FFF2-40B4-BE49-F238E27FC236}">
                <a16:creationId xmlns:a16="http://schemas.microsoft.com/office/drawing/2014/main" id="{0BC70238-593F-1659-B11A-2893AE136A1F}"/>
              </a:ext>
            </a:extLst>
          </p:cNvPr>
          <p:cNvSpPr>
            <a:spLocks noGrp="1"/>
          </p:cNvSpPr>
          <p:nvPr>
            <p:ph type="title"/>
          </p:nvPr>
        </p:nvSpPr>
        <p:spPr>
          <a:xfrm>
            <a:off x="539749" y="814386"/>
            <a:ext cx="9213851" cy="332399"/>
          </a:xfrm>
        </p:spPr>
        <p:txBody>
          <a:bodyPr/>
          <a:lstStyle/>
          <a:p>
            <a:r>
              <a:rPr lang="en-GB" noProof="0"/>
              <a:t>Hypothalamus</a:t>
            </a:r>
          </a:p>
        </p:txBody>
      </p:sp>
      <p:sp>
        <p:nvSpPr>
          <p:cNvPr id="9" name="Content Placeholder 8">
            <a:extLst>
              <a:ext uri="{FF2B5EF4-FFF2-40B4-BE49-F238E27FC236}">
                <a16:creationId xmlns:a16="http://schemas.microsoft.com/office/drawing/2014/main" id="{AE5222FB-CEC7-0662-A3C2-6D77AE133027}"/>
              </a:ext>
            </a:extLst>
          </p:cNvPr>
          <p:cNvSpPr>
            <a:spLocks noGrp="1"/>
          </p:cNvSpPr>
          <p:nvPr>
            <p:ph idx="20"/>
          </p:nvPr>
        </p:nvSpPr>
        <p:spPr>
          <a:xfrm>
            <a:off x="539750" y="1416785"/>
            <a:ext cx="5124071" cy="4415215"/>
          </a:xfrm>
        </p:spPr>
        <p:txBody>
          <a:bodyPr/>
          <a:lstStyle/>
          <a:p>
            <a:pPr marL="0" lvl="0" indent="0">
              <a:buNone/>
            </a:pPr>
            <a:r>
              <a:rPr lang="en-GB" sz="1400" b="1" noProof="0" dirty="0">
                <a:solidFill>
                  <a:schemeClr val="tx1"/>
                </a:solidFill>
              </a:rPr>
              <a:t>Basic anatomy</a:t>
            </a:r>
            <a:r>
              <a:rPr lang="en-GB" sz="1400" noProof="0" dirty="0">
                <a:solidFill>
                  <a:schemeClr val="tx1"/>
                </a:solidFill>
              </a:rPr>
              <a:t>:</a:t>
            </a:r>
          </a:p>
          <a:p>
            <a:pPr marL="180000" lvl="1"/>
            <a:r>
              <a:rPr lang="en-GB" sz="1200" noProof="0" dirty="0">
                <a:solidFill>
                  <a:schemeClr val="tx1"/>
                </a:solidFill>
              </a:rPr>
              <a:t>The hypothalamus is an integrative centre, and is a key part of the body’s regulatory system</a:t>
            </a:r>
            <a:r>
              <a:rPr lang="en-GB" sz="1200" baseline="30000" noProof="0" dirty="0">
                <a:solidFill>
                  <a:schemeClr val="tx1"/>
                </a:solidFill>
              </a:rPr>
              <a:t>1</a:t>
            </a:r>
          </a:p>
          <a:p>
            <a:pPr marL="180000" lvl="1"/>
            <a:r>
              <a:rPr lang="en-GB" sz="1200" noProof="0" dirty="0">
                <a:solidFill>
                  <a:schemeClr val="tx1"/>
                </a:solidFill>
              </a:rPr>
              <a:t>Almost every major subdivision of the CNS communicates with the hypothalamus and is also subject to its influence. The hypothalamus also communicates with the peripheral organs by converting synaptic information to hormonal signals</a:t>
            </a:r>
            <a:r>
              <a:rPr lang="en-GB" sz="1200" baseline="30000" noProof="0" dirty="0">
                <a:solidFill>
                  <a:schemeClr val="tx1"/>
                </a:solidFill>
              </a:rPr>
              <a:t>2</a:t>
            </a:r>
          </a:p>
          <a:p>
            <a:pPr marL="0" lvl="0" indent="0">
              <a:buNone/>
            </a:pPr>
            <a:r>
              <a:rPr lang="en-GB" sz="1400" b="1" noProof="0" dirty="0">
                <a:solidFill>
                  <a:schemeClr val="tx1"/>
                </a:solidFill>
              </a:rPr>
              <a:t>Function</a:t>
            </a:r>
            <a:r>
              <a:rPr lang="en-GB" sz="1400" noProof="0" dirty="0">
                <a:solidFill>
                  <a:schemeClr val="tx1"/>
                </a:solidFill>
              </a:rPr>
              <a:t>:</a:t>
            </a:r>
          </a:p>
          <a:p>
            <a:pPr marL="180000" lvl="1" indent="0">
              <a:buNone/>
            </a:pPr>
            <a:br>
              <a:rPr lang="en-GB" sz="1200" b="1" noProof="0" dirty="0">
                <a:solidFill>
                  <a:srgbClr val="FF0000"/>
                </a:solidFill>
              </a:rPr>
            </a:br>
            <a:br>
              <a:rPr lang="en-GB" sz="1200" b="1" noProof="0" dirty="0">
                <a:solidFill>
                  <a:srgbClr val="FF0000"/>
                </a:solidFill>
              </a:rPr>
            </a:br>
            <a:br>
              <a:rPr lang="en-GB" sz="1200" b="1" noProof="0" dirty="0">
                <a:solidFill>
                  <a:srgbClr val="FF0000"/>
                </a:solidFill>
              </a:rPr>
            </a:br>
            <a:br>
              <a:rPr lang="en-GB" sz="1200" b="1" noProof="0" dirty="0">
                <a:solidFill>
                  <a:srgbClr val="FF0000"/>
                </a:solidFill>
              </a:rPr>
            </a:br>
            <a:endParaRPr lang="en-GB" sz="1200" b="1" noProof="0" dirty="0">
              <a:solidFill>
                <a:srgbClr val="FF0000"/>
              </a:solidFill>
            </a:endParaRPr>
          </a:p>
          <a:p>
            <a:pPr lvl="1"/>
            <a:endParaRPr lang="en-GB" sz="1200" b="1" noProof="0" dirty="0">
              <a:solidFill>
                <a:srgbClr val="FF0000"/>
              </a:solidFill>
            </a:endParaRPr>
          </a:p>
          <a:p>
            <a:pPr lvl="0"/>
            <a:endParaRPr lang="en-GB" sz="200" b="1" noProof="0" dirty="0">
              <a:solidFill>
                <a:srgbClr val="FF0000"/>
              </a:solidFill>
            </a:endParaRPr>
          </a:p>
          <a:p>
            <a:pPr marL="0" lvl="0" indent="0">
              <a:buNone/>
            </a:pPr>
            <a:r>
              <a:rPr lang="en-GB" sz="1400" b="1" noProof="0" dirty="0">
                <a:solidFill>
                  <a:schemeClr val="tx1"/>
                </a:solidFill>
              </a:rPr>
              <a:t>Clinical relevance</a:t>
            </a:r>
            <a:r>
              <a:rPr lang="en-GB" sz="1400" noProof="0" dirty="0">
                <a:solidFill>
                  <a:schemeClr val="tx1"/>
                </a:solidFill>
              </a:rPr>
              <a:t>: </a:t>
            </a:r>
          </a:p>
          <a:p>
            <a:pPr marL="180000" lvl="1"/>
            <a:r>
              <a:rPr lang="en-GB" sz="1200" noProof="0" dirty="0">
                <a:solidFill>
                  <a:schemeClr val="tx1"/>
                </a:solidFill>
              </a:rPr>
              <a:t>Hypothalamic dysfunction can lead to a variety of disorders, including diabetes insipidus, obesity, sleep disorders, and hormonal imbalances</a:t>
            </a:r>
            <a:r>
              <a:rPr lang="en-GB" sz="1200" baseline="30000" dirty="0">
                <a:solidFill>
                  <a:schemeClr val="tx1"/>
                </a:solidFill>
              </a:rPr>
              <a:t>1</a:t>
            </a:r>
            <a:r>
              <a:rPr lang="en-GB" sz="1200" baseline="30000" noProof="0" dirty="0">
                <a:solidFill>
                  <a:schemeClr val="tx1"/>
                </a:solidFill>
              </a:rPr>
              <a:t>,2,4</a:t>
            </a:r>
          </a:p>
          <a:p>
            <a:endParaRPr lang="en-GB" sz="1200" noProof="0" dirty="0">
              <a:solidFill>
                <a:srgbClr val="FF0000"/>
              </a:solidFill>
            </a:endParaRPr>
          </a:p>
        </p:txBody>
      </p:sp>
      <p:sp>
        <p:nvSpPr>
          <p:cNvPr id="26" name="Text Placeholder 25">
            <a:extLst>
              <a:ext uri="{FF2B5EF4-FFF2-40B4-BE49-F238E27FC236}">
                <a16:creationId xmlns:a16="http://schemas.microsoft.com/office/drawing/2014/main" id="{523ED23E-DE71-01DC-E520-64C3F84041E4}"/>
              </a:ext>
            </a:extLst>
          </p:cNvPr>
          <p:cNvSpPr>
            <a:spLocks noGrp="1"/>
          </p:cNvSpPr>
          <p:nvPr>
            <p:ph type="body" sz="quarter" idx="18"/>
          </p:nvPr>
        </p:nvSpPr>
        <p:spPr>
          <a:xfrm>
            <a:off x="539749" y="6102000"/>
            <a:ext cx="10524491" cy="619200"/>
          </a:xfrm>
        </p:spPr>
        <p:txBody>
          <a:bodyPr/>
          <a:lstStyle/>
          <a:p>
            <a:r>
              <a:rPr lang="en-GB" noProof="0" dirty="0"/>
              <a:t>CNS=central nervous system</a:t>
            </a:r>
          </a:p>
          <a:p>
            <a:endParaRPr lang="en-GB" dirty="0"/>
          </a:p>
          <a:p>
            <a:r>
              <a:rPr lang="en-GB" dirty="0"/>
              <a:t>1. Mihailoff &amp; Haines. The diencephalon. In: Haines et al. Fundamental Neuroscience for Basic and Clinical Applications. 6</a:t>
            </a:r>
            <a:r>
              <a:rPr lang="en-GB" baseline="30000" dirty="0"/>
              <a:t>th</a:t>
            </a:r>
            <a:r>
              <a:rPr lang="en-GB" dirty="0"/>
              <a:t> edition, 2025; </a:t>
            </a:r>
            <a:br>
              <a:rPr lang="en-GB" dirty="0"/>
            </a:br>
            <a:r>
              <a:rPr lang="en-GB" dirty="0"/>
              <a:t>2. Shahid et al. Physiology, hypothalamus. [Updated 2023 May]. In: </a:t>
            </a:r>
            <a:r>
              <a:rPr lang="en-GB" dirty="0" err="1"/>
              <a:t>StatPearls</a:t>
            </a:r>
            <a:r>
              <a:rPr lang="en-GB" dirty="0"/>
              <a:t> [internet]. Treasure Island (FL): </a:t>
            </a:r>
            <a:r>
              <a:rPr lang="en-GB" dirty="0" err="1"/>
              <a:t>StatPearls</a:t>
            </a:r>
            <a:r>
              <a:rPr lang="en-GB" dirty="0"/>
              <a:t> Publishing; 2023. Available at: https://www.ncbi.nlm.nih.gov/books/NBK535380/; </a:t>
            </a:r>
            <a:br>
              <a:rPr lang="en-GB" dirty="0"/>
            </a:br>
            <a:r>
              <a:rPr lang="en-GB" dirty="0"/>
              <a:t>3. The central nervous system. In: Lumen Anatomy. Available at: https://courses.lumenlearning.com/suny-dutchess-anatomy-physiology; 4. Müller. Biomedicines 2025;13(10):2356</a:t>
            </a:r>
          </a:p>
        </p:txBody>
      </p:sp>
      <p:sp>
        <p:nvSpPr>
          <p:cNvPr id="7" name="Slide Number Placeholder 6">
            <a:extLst>
              <a:ext uri="{FF2B5EF4-FFF2-40B4-BE49-F238E27FC236}">
                <a16:creationId xmlns:a16="http://schemas.microsoft.com/office/drawing/2014/main" id="{C25A9A3F-72F7-8A3E-12A9-C2FAD8C6DE2F}"/>
              </a:ext>
            </a:extLst>
          </p:cNvPr>
          <p:cNvSpPr>
            <a:spLocks noGrp="1"/>
          </p:cNvSpPr>
          <p:nvPr>
            <p:ph type="sldNum" sz="quarter" idx="4"/>
          </p:nvPr>
        </p:nvSpPr>
        <p:spPr>
          <a:xfrm>
            <a:off x="11326690" y="6434112"/>
            <a:ext cx="595310" cy="153888"/>
          </a:xfrm>
        </p:spPr>
        <p:txBody>
          <a:bodyPr/>
          <a:lstStyle/>
          <a:p>
            <a:pPr lvl="0"/>
            <a:fld id="{6DBC486D-4FAB-B746-8B02-8D7C842291C6}" type="slidenum">
              <a:rPr lang="en-GB" noProof="0" smtClean="0"/>
              <a:pPr lvl="0"/>
              <a:t>25</a:t>
            </a:fld>
            <a:endParaRPr lang="en-GB" noProof="0"/>
          </a:p>
        </p:txBody>
      </p:sp>
      <p:sp>
        <p:nvSpPr>
          <p:cNvPr id="32" name="TextBox 31">
            <a:extLst>
              <a:ext uri="{FF2B5EF4-FFF2-40B4-BE49-F238E27FC236}">
                <a16:creationId xmlns:a16="http://schemas.microsoft.com/office/drawing/2014/main" id="{6ECBC01E-342E-F3E0-AB74-DDA07BE060FF}"/>
              </a:ext>
            </a:extLst>
          </p:cNvPr>
          <p:cNvSpPr txBox="1"/>
          <p:nvPr/>
        </p:nvSpPr>
        <p:spPr>
          <a:xfrm>
            <a:off x="539749" y="3313268"/>
            <a:ext cx="5114086" cy="1439539"/>
          </a:xfrm>
          <a:prstGeom prst="rect">
            <a:avLst/>
          </a:prstGeom>
          <a:noFill/>
        </p:spPr>
        <p:txBody>
          <a:bodyPr wrap="square" lIns="0" rIns="0" numCol="2">
            <a:noAutofit/>
          </a:bodyPr>
          <a:lstStyle/>
          <a:p>
            <a:pPr marL="180000" marR="0" lvl="1" indent="-18000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GB" sz="1200" b="0" i="0" u="none" strike="noStrike" kern="1200" cap="none" spc="0" normalizeH="0" baseline="0" noProof="0" dirty="0">
                <a:ln>
                  <a:noFill/>
                </a:ln>
                <a:effectLst/>
                <a:uLnTx/>
                <a:uFillTx/>
                <a:latin typeface="Arial"/>
                <a:ea typeface="+mn-ea"/>
                <a:cs typeface="+mn-cs"/>
              </a:rPr>
              <a:t>Regulation of autonomic functions (e.g., heart rate, blood pressure) via sympathetic and parasympathetic branches of the autonomic nervous system</a:t>
            </a:r>
            <a:r>
              <a:rPr kumimoji="0" lang="en-GB" sz="1200" b="0" i="0" u="none" strike="noStrike" kern="1200" cap="none" spc="0" normalizeH="0" baseline="30000" noProof="0" dirty="0">
                <a:ln>
                  <a:noFill/>
                </a:ln>
                <a:effectLst/>
                <a:uLnTx/>
                <a:uFillTx/>
                <a:latin typeface="Arial"/>
                <a:ea typeface="+mn-ea"/>
                <a:cs typeface="+mn-cs"/>
              </a:rPr>
              <a:t>1</a:t>
            </a:r>
          </a:p>
          <a:p>
            <a:pPr marL="180000" lvl="1" indent="-180000">
              <a:spcBef>
                <a:spcPts val="600"/>
              </a:spcBef>
              <a:buFont typeface="Arial" panose="020B0604020202020204" pitchFamily="34" charset="0"/>
              <a:buChar char="•"/>
              <a:defRPr/>
            </a:pPr>
            <a:r>
              <a:rPr kumimoji="0" lang="en-GB" sz="1200" b="0" i="0" u="none" strike="noStrike" kern="1200" cap="none" spc="0" normalizeH="0" baseline="0" noProof="0" dirty="0">
                <a:ln>
                  <a:noFill/>
                </a:ln>
                <a:effectLst/>
                <a:uLnTx/>
                <a:uFillTx/>
                <a:latin typeface="Arial"/>
                <a:ea typeface="+mn-ea"/>
                <a:cs typeface="+mn-cs"/>
              </a:rPr>
              <a:t>Endocrine system control</a:t>
            </a:r>
            <a:r>
              <a:rPr lang="en-GB" sz="1200" baseline="30000" dirty="0"/>
              <a:t>1,3</a:t>
            </a:r>
            <a:endParaRPr kumimoji="0" lang="en-GB" sz="1200" b="0" i="0" u="none" strike="noStrike" kern="1200" cap="none" spc="0" normalizeH="0" baseline="0" noProof="0" dirty="0">
              <a:ln>
                <a:noFill/>
              </a:ln>
              <a:effectLst/>
              <a:uLnTx/>
              <a:uFillTx/>
              <a:latin typeface="Arial"/>
              <a:ea typeface="+mn-ea"/>
              <a:cs typeface="+mn-cs"/>
            </a:endParaRPr>
          </a:p>
          <a:p>
            <a:pPr marL="180000" lvl="1" indent="-180000">
              <a:spcBef>
                <a:spcPts val="600"/>
              </a:spcBef>
              <a:buFont typeface="Arial" panose="020B0604020202020204" pitchFamily="34" charset="0"/>
              <a:buChar char="•"/>
              <a:defRPr/>
            </a:pPr>
            <a:r>
              <a:rPr kumimoji="0" lang="en-GB" sz="1200" b="0" i="0" u="none" strike="noStrike" kern="1200" cap="none" spc="0" normalizeH="0" baseline="0" noProof="0" dirty="0">
                <a:ln>
                  <a:noFill/>
                </a:ln>
                <a:effectLst/>
                <a:uLnTx/>
                <a:uFillTx/>
                <a:latin typeface="Arial"/>
                <a:ea typeface="+mn-ea"/>
                <a:cs typeface="+mn-cs"/>
              </a:rPr>
              <a:t>Thermoregulation</a:t>
            </a:r>
            <a:r>
              <a:rPr lang="en-GB" sz="1200" baseline="30000" dirty="0"/>
              <a:t>1,3</a:t>
            </a:r>
            <a:endParaRPr kumimoji="0" lang="en-GB" sz="1200" b="0" i="0" u="none" strike="noStrike" kern="1200" cap="none" spc="0" normalizeH="0" baseline="0" noProof="0" dirty="0">
              <a:ln>
                <a:noFill/>
              </a:ln>
              <a:effectLst/>
              <a:uLnTx/>
              <a:uFillTx/>
              <a:latin typeface="Arial"/>
              <a:ea typeface="+mn-ea"/>
              <a:cs typeface="+mn-cs"/>
            </a:endParaRPr>
          </a:p>
          <a:p>
            <a:pPr marL="180000" marR="0" lvl="1" indent="-18000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GB" sz="1200" b="0" i="0" u="none" strike="noStrike" kern="1200" cap="none" spc="0" normalizeH="0" baseline="0" noProof="0" dirty="0">
                <a:ln>
                  <a:noFill/>
                </a:ln>
                <a:effectLst/>
                <a:uLnTx/>
                <a:uFillTx/>
                <a:latin typeface="Arial"/>
                <a:ea typeface="+mn-ea"/>
                <a:cs typeface="+mn-cs"/>
              </a:rPr>
              <a:t>Hunger and thirst</a:t>
            </a:r>
            <a:r>
              <a:rPr lang="en-GB" sz="1200" baseline="30000" dirty="0">
                <a:latin typeface="Arial"/>
              </a:rPr>
              <a:t>3</a:t>
            </a:r>
            <a:endParaRPr kumimoji="0" lang="en-GB" sz="1200" b="0" i="0" u="none" strike="noStrike" kern="1200" cap="none" spc="0" normalizeH="0" baseline="30000" noProof="0" dirty="0">
              <a:ln>
                <a:noFill/>
              </a:ln>
              <a:effectLst/>
              <a:uLnTx/>
              <a:uFillTx/>
              <a:latin typeface="Arial"/>
              <a:ea typeface="+mn-ea"/>
              <a:cs typeface="+mn-cs"/>
            </a:endParaRPr>
          </a:p>
          <a:p>
            <a:pPr marL="180000" lvl="1" indent="-180000">
              <a:spcBef>
                <a:spcPts val="600"/>
              </a:spcBef>
              <a:buFont typeface="Arial" panose="020B0604020202020204" pitchFamily="34" charset="0"/>
              <a:buChar char="•"/>
              <a:defRPr/>
            </a:pPr>
            <a:r>
              <a:rPr kumimoji="0" lang="en-GB" sz="1200" b="0" i="0" u="none" strike="noStrike" kern="1200" cap="none" spc="0" normalizeH="0" baseline="0" noProof="0" dirty="0">
                <a:ln>
                  <a:noFill/>
                </a:ln>
                <a:effectLst/>
                <a:uLnTx/>
                <a:uFillTx/>
                <a:latin typeface="Arial"/>
                <a:ea typeface="+mn-ea"/>
                <a:cs typeface="+mn-cs"/>
              </a:rPr>
              <a:t>Sleep and circadian rhythms</a:t>
            </a:r>
            <a:r>
              <a:rPr kumimoji="0" lang="en-GB" sz="1200" b="0" i="0" u="none" strike="noStrike" kern="1200" cap="none" spc="0" normalizeH="0" baseline="30000" noProof="0" dirty="0">
                <a:ln>
                  <a:noFill/>
                </a:ln>
                <a:effectLst/>
                <a:uLnTx/>
                <a:uFillTx/>
                <a:latin typeface="Arial"/>
                <a:ea typeface="+mn-ea"/>
                <a:cs typeface="+mn-cs"/>
              </a:rPr>
              <a:t>3</a:t>
            </a:r>
            <a:endParaRPr kumimoji="0" lang="en-GB" sz="1200" b="0" i="0" u="none" strike="noStrike" kern="1200" cap="none" spc="0" normalizeH="0" baseline="0" noProof="0" dirty="0">
              <a:ln>
                <a:noFill/>
              </a:ln>
              <a:effectLst/>
              <a:uLnTx/>
              <a:uFillTx/>
              <a:latin typeface="Arial"/>
              <a:ea typeface="+mn-ea"/>
              <a:cs typeface="+mn-cs"/>
            </a:endParaRPr>
          </a:p>
          <a:p>
            <a:pPr marL="180000" lvl="1" indent="-180000">
              <a:spcBef>
                <a:spcPts val="600"/>
              </a:spcBef>
              <a:buFont typeface="Arial" panose="020B0604020202020204" pitchFamily="34" charset="0"/>
              <a:buChar char="•"/>
              <a:defRPr/>
            </a:pPr>
            <a:r>
              <a:rPr kumimoji="0" lang="en-GB" sz="1200" b="0" i="0" u="none" strike="noStrike" kern="1200" cap="none" spc="0" normalizeH="0" baseline="0" noProof="0" dirty="0">
                <a:ln>
                  <a:noFill/>
                </a:ln>
                <a:effectLst/>
                <a:uLnTx/>
                <a:uFillTx/>
                <a:latin typeface="Arial"/>
                <a:ea typeface="+mn-ea"/>
                <a:cs typeface="+mn-cs"/>
              </a:rPr>
              <a:t>Emotional and behavioural responses</a:t>
            </a:r>
            <a:r>
              <a:rPr kumimoji="0" lang="en-GB" sz="1200" b="0" i="0" u="none" strike="noStrike" kern="1200" cap="none" spc="0" normalizeH="0" baseline="30000" noProof="0" dirty="0">
                <a:ln>
                  <a:noFill/>
                </a:ln>
                <a:effectLst/>
                <a:uLnTx/>
                <a:uFillTx/>
                <a:latin typeface="Arial"/>
                <a:ea typeface="+mn-ea"/>
                <a:cs typeface="+mn-cs"/>
              </a:rPr>
              <a:t>3</a:t>
            </a:r>
            <a:endParaRPr kumimoji="0" lang="en-GB" sz="1200" b="0" i="0" u="none" strike="noStrike" kern="1200" cap="none" spc="0" normalizeH="0" baseline="0" noProof="0" dirty="0">
              <a:ln>
                <a:noFill/>
              </a:ln>
              <a:effectLst/>
              <a:uLnTx/>
              <a:uFillTx/>
              <a:latin typeface="Arial"/>
              <a:ea typeface="+mn-ea"/>
              <a:cs typeface="+mn-cs"/>
            </a:endParaRPr>
          </a:p>
          <a:p>
            <a:pPr marL="180000" lvl="1" indent="-180000">
              <a:spcBef>
                <a:spcPts val="600"/>
              </a:spcBef>
              <a:buFont typeface="Arial" panose="020B0604020202020204" pitchFamily="34" charset="0"/>
              <a:buChar char="•"/>
              <a:defRPr/>
            </a:pPr>
            <a:r>
              <a:rPr kumimoji="0" lang="en-GB" sz="1200" b="0" i="0" u="none" strike="noStrike" kern="1200" cap="none" spc="0" normalizeH="0" baseline="0" noProof="0" dirty="0">
                <a:ln>
                  <a:noFill/>
                </a:ln>
                <a:effectLst/>
                <a:uLnTx/>
                <a:uFillTx/>
                <a:latin typeface="Arial"/>
                <a:ea typeface="+mn-ea"/>
                <a:cs typeface="+mn-cs"/>
              </a:rPr>
              <a:t>Control of sexual and reproductive behaviour</a:t>
            </a:r>
            <a:r>
              <a:rPr kumimoji="0" lang="en-GB" sz="1200" b="0" i="0" u="none" strike="noStrike" kern="1200" cap="none" spc="0" normalizeH="0" baseline="30000" noProof="0" dirty="0">
                <a:ln>
                  <a:noFill/>
                </a:ln>
                <a:effectLst/>
                <a:uLnTx/>
                <a:uFillTx/>
                <a:latin typeface="Arial"/>
                <a:ea typeface="+mn-ea"/>
                <a:cs typeface="+mn-cs"/>
              </a:rPr>
              <a:t>2</a:t>
            </a:r>
            <a:endParaRPr kumimoji="0" lang="en-GB" sz="1200" b="0" i="0" u="none" strike="noStrike" kern="1200" cap="none" spc="0" normalizeH="0" baseline="0" noProof="0" dirty="0">
              <a:ln>
                <a:noFill/>
              </a:ln>
              <a:effectLst/>
              <a:uLnTx/>
              <a:uFillTx/>
              <a:latin typeface="Arial"/>
              <a:ea typeface="+mn-ea"/>
              <a:cs typeface="+mn-cs"/>
            </a:endParaRPr>
          </a:p>
        </p:txBody>
      </p:sp>
      <p:sp>
        <p:nvSpPr>
          <p:cNvPr id="8" name="TextBox 7">
            <a:extLst>
              <a:ext uri="{FF2B5EF4-FFF2-40B4-BE49-F238E27FC236}">
                <a16:creationId xmlns:a16="http://schemas.microsoft.com/office/drawing/2014/main" id="{12433ACD-5287-DF28-078A-197F569F8F0A}"/>
              </a:ext>
            </a:extLst>
          </p:cNvPr>
          <p:cNvSpPr txBox="1"/>
          <p:nvPr/>
        </p:nvSpPr>
        <p:spPr>
          <a:xfrm>
            <a:off x="6144814" y="1594315"/>
            <a:ext cx="5226259" cy="307777"/>
          </a:xfrm>
          <a:prstGeom prst="rect">
            <a:avLst/>
          </a:prstGeom>
          <a:noFill/>
        </p:spPr>
        <p:txBody>
          <a:bodyPr wrap="none" lIns="90000" rtlCol="0" anchor="ctr" anchorCtr="0">
            <a:spAutoFit/>
          </a:bodyPr>
          <a:lstStyle/>
          <a:p>
            <a:pPr algn="ctr"/>
            <a:r>
              <a:rPr lang="en-GB" sz="1400" b="1">
                <a:solidFill>
                  <a:schemeClr val="accent2">
                    <a:lumMod val="50000"/>
                  </a:schemeClr>
                </a:solidFill>
              </a:rPr>
              <a:t>Mid-sagittal section of the brain showing the hypothalamus</a:t>
            </a:r>
            <a:endParaRPr lang="en-GB" sz="1400" b="1" baseline="30000">
              <a:solidFill>
                <a:schemeClr val="accent2">
                  <a:lumMod val="50000"/>
                </a:schemeClr>
              </a:solidFill>
            </a:endParaRPr>
          </a:p>
        </p:txBody>
      </p:sp>
      <p:grpSp>
        <p:nvGrpSpPr>
          <p:cNvPr id="42" name="Group 41">
            <a:extLst>
              <a:ext uri="{FF2B5EF4-FFF2-40B4-BE49-F238E27FC236}">
                <a16:creationId xmlns:a16="http://schemas.microsoft.com/office/drawing/2014/main" id="{D699C1DF-87E7-3D23-987D-E67B8924A905}"/>
              </a:ext>
            </a:extLst>
          </p:cNvPr>
          <p:cNvGrpSpPr/>
          <p:nvPr/>
        </p:nvGrpSpPr>
        <p:grpSpPr>
          <a:xfrm>
            <a:off x="8023017" y="2150473"/>
            <a:ext cx="1106542" cy="826613"/>
            <a:chOff x="8141187" y="2187847"/>
            <a:chExt cx="1106542" cy="826613"/>
          </a:xfrm>
        </p:grpSpPr>
        <p:cxnSp>
          <p:nvCxnSpPr>
            <p:cNvPr id="43" name="Straight Connector 42">
              <a:extLst>
                <a:ext uri="{FF2B5EF4-FFF2-40B4-BE49-F238E27FC236}">
                  <a16:creationId xmlns:a16="http://schemas.microsoft.com/office/drawing/2014/main" id="{094C266D-1D5A-0802-65F1-A2BC51F982C0}"/>
                </a:ext>
              </a:extLst>
            </p:cNvPr>
            <p:cNvCxnSpPr>
              <a:cxnSpLocks/>
            </p:cNvCxnSpPr>
            <p:nvPr/>
          </p:nvCxnSpPr>
          <p:spPr>
            <a:xfrm>
              <a:off x="8694458" y="2413759"/>
              <a:ext cx="0" cy="60070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E234DD60-1BB5-AF27-5DA9-1DD84FAA29D2}"/>
                </a:ext>
              </a:extLst>
            </p:cNvPr>
            <p:cNvSpPr txBox="1"/>
            <p:nvPr/>
          </p:nvSpPr>
          <p:spPr>
            <a:xfrm>
              <a:off x="8141187" y="2187847"/>
              <a:ext cx="1106542" cy="253916"/>
            </a:xfrm>
            <a:prstGeom prst="rect">
              <a:avLst/>
            </a:prstGeom>
            <a:noFill/>
          </p:spPr>
          <p:txBody>
            <a:bodyPr wrap="none" lIns="90000" rtlCol="0" anchor="b" anchorCtr="0">
              <a:spAutoFit/>
            </a:bodyPr>
            <a:lstStyle/>
            <a:p>
              <a:pPr algn="ctr"/>
              <a:r>
                <a:rPr lang="en-US" sz="1050"/>
                <a:t>Cerebral cortex</a:t>
              </a:r>
            </a:p>
          </p:txBody>
        </p:sp>
      </p:grpSp>
      <p:grpSp>
        <p:nvGrpSpPr>
          <p:cNvPr id="45" name="Group 44">
            <a:extLst>
              <a:ext uri="{FF2B5EF4-FFF2-40B4-BE49-F238E27FC236}">
                <a16:creationId xmlns:a16="http://schemas.microsoft.com/office/drawing/2014/main" id="{EC08E279-1295-12B4-23F0-AE3848C53623}"/>
              </a:ext>
            </a:extLst>
          </p:cNvPr>
          <p:cNvGrpSpPr/>
          <p:nvPr/>
        </p:nvGrpSpPr>
        <p:grpSpPr>
          <a:xfrm>
            <a:off x="9031439" y="2572819"/>
            <a:ext cx="1737211" cy="1158750"/>
            <a:chOff x="9149609" y="2610193"/>
            <a:chExt cx="1737211" cy="1158750"/>
          </a:xfrm>
        </p:grpSpPr>
        <p:cxnSp>
          <p:nvCxnSpPr>
            <p:cNvPr id="46" name="Straight Connector 45">
              <a:extLst>
                <a:ext uri="{FF2B5EF4-FFF2-40B4-BE49-F238E27FC236}">
                  <a16:creationId xmlns:a16="http://schemas.microsoft.com/office/drawing/2014/main" id="{657B23B3-F66C-A72F-66F4-A21C56EF274B}"/>
                </a:ext>
              </a:extLst>
            </p:cNvPr>
            <p:cNvCxnSpPr>
              <a:cxnSpLocks/>
            </p:cNvCxnSpPr>
            <p:nvPr/>
          </p:nvCxnSpPr>
          <p:spPr>
            <a:xfrm flipH="1">
              <a:off x="9149609" y="2765230"/>
              <a:ext cx="994900" cy="1003713"/>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4BC86FA3-E256-8EBB-7896-E5E40FB041A1}"/>
                </a:ext>
              </a:extLst>
            </p:cNvPr>
            <p:cNvSpPr txBox="1"/>
            <p:nvPr/>
          </p:nvSpPr>
          <p:spPr>
            <a:xfrm>
              <a:off x="10110496" y="2610193"/>
              <a:ext cx="776324" cy="253916"/>
            </a:xfrm>
            <a:prstGeom prst="rect">
              <a:avLst/>
            </a:prstGeom>
            <a:noFill/>
          </p:spPr>
          <p:txBody>
            <a:bodyPr wrap="none" lIns="90000" rtlCol="0" anchor="b" anchorCtr="0">
              <a:spAutoFit/>
            </a:bodyPr>
            <a:lstStyle/>
            <a:p>
              <a:r>
                <a:rPr lang="en-US" sz="1050"/>
                <a:t>Thalamus</a:t>
              </a:r>
            </a:p>
          </p:txBody>
        </p:sp>
      </p:grpSp>
      <p:grpSp>
        <p:nvGrpSpPr>
          <p:cNvPr id="48" name="Group 47">
            <a:extLst>
              <a:ext uri="{FF2B5EF4-FFF2-40B4-BE49-F238E27FC236}">
                <a16:creationId xmlns:a16="http://schemas.microsoft.com/office/drawing/2014/main" id="{A02847D2-F6A5-47B1-C566-17E351093EA2}"/>
              </a:ext>
            </a:extLst>
          </p:cNvPr>
          <p:cNvGrpSpPr/>
          <p:nvPr/>
        </p:nvGrpSpPr>
        <p:grpSpPr>
          <a:xfrm>
            <a:off x="9071425" y="3987472"/>
            <a:ext cx="2246754" cy="253916"/>
            <a:chOff x="9189595" y="4024846"/>
            <a:chExt cx="2246754" cy="253916"/>
          </a:xfrm>
        </p:grpSpPr>
        <p:cxnSp>
          <p:nvCxnSpPr>
            <p:cNvPr id="49" name="Straight Connector 48">
              <a:extLst>
                <a:ext uri="{FF2B5EF4-FFF2-40B4-BE49-F238E27FC236}">
                  <a16:creationId xmlns:a16="http://schemas.microsoft.com/office/drawing/2014/main" id="{0F232DB7-11CD-9D93-F3BF-D2F7A0C0EE8C}"/>
                </a:ext>
              </a:extLst>
            </p:cNvPr>
            <p:cNvCxnSpPr>
              <a:cxnSpLocks/>
              <a:stCxn id="50" idx="1"/>
            </p:cNvCxnSpPr>
            <p:nvPr/>
          </p:nvCxnSpPr>
          <p:spPr>
            <a:xfrm flipH="1">
              <a:off x="9189595" y="4151804"/>
              <a:ext cx="1544169" cy="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50" name="TextBox 49">
              <a:extLst>
                <a:ext uri="{FF2B5EF4-FFF2-40B4-BE49-F238E27FC236}">
                  <a16:creationId xmlns:a16="http://schemas.microsoft.com/office/drawing/2014/main" id="{6320FFA1-65C2-7FE3-0919-4A17069E4BFD}"/>
                </a:ext>
              </a:extLst>
            </p:cNvPr>
            <p:cNvSpPr txBox="1"/>
            <p:nvPr/>
          </p:nvSpPr>
          <p:spPr>
            <a:xfrm>
              <a:off x="10733764" y="4024846"/>
              <a:ext cx="702585" cy="253916"/>
            </a:xfrm>
            <a:prstGeom prst="rect">
              <a:avLst/>
            </a:prstGeom>
            <a:noFill/>
          </p:spPr>
          <p:txBody>
            <a:bodyPr wrap="none" lIns="90000" rtlCol="0" anchor="b" anchorCtr="0">
              <a:spAutoFit/>
            </a:bodyPr>
            <a:lstStyle/>
            <a:p>
              <a:r>
                <a:rPr lang="en-US" sz="1050"/>
                <a:t>Midbrain</a:t>
              </a:r>
            </a:p>
          </p:txBody>
        </p:sp>
      </p:grpSp>
      <p:grpSp>
        <p:nvGrpSpPr>
          <p:cNvPr id="51" name="Group 50">
            <a:extLst>
              <a:ext uri="{FF2B5EF4-FFF2-40B4-BE49-F238E27FC236}">
                <a16:creationId xmlns:a16="http://schemas.microsoft.com/office/drawing/2014/main" id="{0A138DB9-46DC-4C11-618B-3D7BE197223F}"/>
              </a:ext>
            </a:extLst>
          </p:cNvPr>
          <p:cNvGrpSpPr/>
          <p:nvPr/>
        </p:nvGrpSpPr>
        <p:grpSpPr>
          <a:xfrm>
            <a:off x="9768502" y="4262202"/>
            <a:ext cx="1722801" cy="253916"/>
            <a:chOff x="9886672" y="4299576"/>
            <a:chExt cx="1722801" cy="253916"/>
          </a:xfrm>
        </p:grpSpPr>
        <p:cxnSp>
          <p:nvCxnSpPr>
            <p:cNvPr id="52" name="Straight Connector 51">
              <a:extLst>
                <a:ext uri="{FF2B5EF4-FFF2-40B4-BE49-F238E27FC236}">
                  <a16:creationId xmlns:a16="http://schemas.microsoft.com/office/drawing/2014/main" id="{DC8B5FCB-8776-E55E-C0B8-281EE573993B}"/>
                </a:ext>
              </a:extLst>
            </p:cNvPr>
            <p:cNvCxnSpPr>
              <a:cxnSpLocks/>
              <a:stCxn id="53" idx="1"/>
            </p:cNvCxnSpPr>
            <p:nvPr/>
          </p:nvCxnSpPr>
          <p:spPr>
            <a:xfrm flipH="1">
              <a:off x="9886672" y="4426534"/>
              <a:ext cx="847092" cy="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29C00AB2-77A2-EB27-E39D-02FA44060BD0}"/>
                </a:ext>
              </a:extLst>
            </p:cNvPr>
            <p:cNvSpPr txBox="1"/>
            <p:nvPr/>
          </p:nvSpPr>
          <p:spPr>
            <a:xfrm>
              <a:off x="10733764" y="4299576"/>
              <a:ext cx="875709" cy="253916"/>
            </a:xfrm>
            <a:prstGeom prst="rect">
              <a:avLst/>
            </a:prstGeom>
            <a:noFill/>
          </p:spPr>
          <p:txBody>
            <a:bodyPr wrap="none" lIns="90000" rtlCol="0" anchor="b" anchorCtr="0">
              <a:spAutoFit/>
            </a:bodyPr>
            <a:lstStyle/>
            <a:p>
              <a:r>
                <a:rPr lang="en-US" sz="1050"/>
                <a:t>Cerebellum</a:t>
              </a:r>
            </a:p>
          </p:txBody>
        </p:sp>
      </p:grpSp>
      <p:cxnSp>
        <p:nvCxnSpPr>
          <p:cNvPr id="55" name="Straight Connector 54">
            <a:extLst>
              <a:ext uri="{FF2B5EF4-FFF2-40B4-BE49-F238E27FC236}">
                <a16:creationId xmlns:a16="http://schemas.microsoft.com/office/drawing/2014/main" id="{BB7DA4EC-15DF-2132-F60B-71B4DE04B1CF}"/>
              </a:ext>
            </a:extLst>
          </p:cNvPr>
          <p:cNvCxnSpPr>
            <a:cxnSpLocks/>
          </p:cNvCxnSpPr>
          <p:nvPr/>
        </p:nvCxnSpPr>
        <p:spPr>
          <a:xfrm>
            <a:off x="7071813" y="4085727"/>
            <a:ext cx="1544169" cy="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57" name="TextBox 56">
            <a:extLst>
              <a:ext uri="{FF2B5EF4-FFF2-40B4-BE49-F238E27FC236}">
                <a16:creationId xmlns:a16="http://schemas.microsoft.com/office/drawing/2014/main" id="{6D2F50A2-5702-1E1B-86E0-E7384B1043B2}"/>
              </a:ext>
            </a:extLst>
          </p:cNvPr>
          <p:cNvSpPr txBox="1"/>
          <p:nvPr/>
        </p:nvSpPr>
        <p:spPr>
          <a:xfrm flipH="1">
            <a:off x="5956601" y="3925929"/>
            <a:ext cx="1232709" cy="307777"/>
          </a:xfrm>
          <a:prstGeom prst="rect">
            <a:avLst/>
          </a:prstGeom>
          <a:solidFill>
            <a:schemeClr val="bg1"/>
          </a:solidFill>
        </p:spPr>
        <p:txBody>
          <a:bodyPr wrap="none" lIns="0" rIns="0" rtlCol="0" anchor="ctr" anchorCtr="0">
            <a:spAutoFit/>
          </a:bodyPr>
          <a:lstStyle/>
          <a:p>
            <a:pPr algn="r"/>
            <a:r>
              <a:rPr lang="en-US" sz="1400" b="1"/>
              <a:t>Hypothalamus</a:t>
            </a:r>
          </a:p>
        </p:txBody>
      </p:sp>
    </p:spTree>
    <p:extLst>
      <p:ext uri="{BB962C8B-B14F-4D97-AF65-F5344CB8AC3E}">
        <p14:creationId xmlns:p14="http://schemas.microsoft.com/office/powerpoint/2010/main" val="35819229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4" name="Graphic 53">
            <a:extLst>
              <a:ext uri="{FF2B5EF4-FFF2-40B4-BE49-F238E27FC236}">
                <a16:creationId xmlns:a16="http://schemas.microsoft.com/office/drawing/2014/main" id="{F081666A-D1A8-FEA1-FB19-F4AB58070C87}"/>
              </a:ext>
            </a:extLst>
          </p:cNvPr>
          <p:cNvPicPr>
            <a:picLocks noChangeAspect="1"/>
          </p:cNvPicPr>
          <p:nvPr/>
        </p:nvPicPr>
        <p:blipFill>
          <a:blip r:embed="rId3">
            <a:extLst>
              <a:ext uri="{96DAC541-7B7A-43D3-8B79-37D633B846F1}">
                <asvg:svgBlip xmlns:asvg="http://schemas.microsoft.com/office/drawing/2016/SVG/main" r:embed="rId4"/>
              </a:ext>
            </a:extLst>
          </a:blip>
          <a:srcRect/>
          <a:stretch/>
        </p:blipFill>
        <p:spPr>
          <a:xfrm>
            <a:off x="7256395" y="2629104"/>
            <a:ext cx="3232019" cy="2807869"/>
          </a:xfrm>
          <a:prstGeom prst="rect">
            <a:avLst/>
          </a:prstGeom>
        </p:spPr>
      </p:pic>
      <p:sp>
        <p:nvSpPr>
          <p:cNvPr id="2" name="Text Placeholder 1">
            <a:extLst>
              <a:ext uri="{FF2B5EF4-FFF2-40B4-BE49-F238E27FC236}">
                <a16:creationId xmlns:a16="http://schemas.microsoft.com/office/drawing/2014/main" id="{FD663451-C321-B386-9C07-ED45A5C45F6E}"/>
              </a:ext>
            </a:extLst>
          </p:cNvPr>
          <p:cNvSpPr>
            <a:spLocks noGrp="1"/>
          </p:cNvSpPr>
          <p:nvPr>
            <p:ph type="body" sz="quarter" idx="17"/>
          </p:nvPr>
        </p:nvSpPr>
        <p:spPr/>
        <p:txBody>
          <a:bodyPr/>
          <a:lstStyle/>
          <a:p>
            <a:r>
              <a:rPr lang="en-GB" dirty="0"/>
              <a:t>Fundamentals of neurobiology – Regional neuroscience</a:t>
            </a:r>
          </a:p>
        </p:txBody>
      </p:sp>
      <p:sp>
        <p:nvSpPr>
          <p:cNvPr id="5" name="Title 4">
            <a:extLst>
              <a:ext uri="{FF2B5EF4-FFF2-40B4-BE49-F238E27FC236}">
                <a16:creationId xmlns:a16="http://schemas.microsoft.com/office/drawing/2014/main" id="{0BC70238-593F-1659-B11A-2893AE136A1F}"/>
              </a:ext>
            </a:extLst>
          </p:cNvPr>
          <p:cNvSpPr>
            <a:spLocks noGrp="1"/>
          </p:cNvSpPr>
          <p:nvPr>
            <p:ph type="title"/>
          </p:nvPr>
        </p:nvSpPr>
        <p:spPr/>
        <p:txBody>
          <a:bodyPr/>
          <a:lstStyle/>
          <a:p>
            <a:r>
              <a:rPr lang="en-GB" noProof="0"/>
              <a:t>Epithalamus</a:t>
            </a:r>
          </a:p>
        </p:txBody>
      </p:sp>
      <p:sp>
        <p:nvSpPr>
          <p:cNvPr id="9" name="Content Placeholder 8">
            <a:extLst>
              <a:ext uri="{FF2B5EF4-FFF2-40B4-BE49-F238E27FC236}">
                <a16:creationId xmlns:a16="http://schemas.microsoft.com/office/drawing/2014/main" id="{F7C4945C-D670-42C3-FB84-71F44F398793}"/>
              </a:ext>
            </a:extLst>
          </p:cNvPr>
          <p:cNvSpPr>
            <a:spLocks noGrp="1"/>
          </p:cNvSpPr>
          <p:nvPr>
            <p:ph idx="20"/>
          </p:nvPr>
        </p:nvSpPr>
        <p:spPr>
          <a:xfrm>
            <a:off x="539751" y="1416785"/>
            <a:ext cx="5154468" cy="4415215"/>
          </a:xfrm>
        </p:spPr>
        <p:txBody>
          <a:bodyPr/>
          <a:lstStyle/>
          <a:p>
            <a:pPr marL="0" lvl="0" indent="0">
              <a:spcBef>
                <a:spcPts val="0"/>
              </a:spcBef>
              <a:spcAft>
                <a:spcPts val="600"/>
              </a:spcAft>
              <a:buNone/>
            </a:pPr>
            <a:r>
              <a:rPr lang="en-GB" sz="1400" b="1" noProof="0" dirty="0">
                <a:solidFill>
                  <a:schemeClr val="tx1"/>
                </a:solidFill>
              </a:rPr>
              <a:t>Basic anatomy</a:t>
            </a:r>
            <a:r>
              <a:rPr lang="en-GB" sz="1400" noProof="0" dirty="0">
                <a:solidFill>
                  <a:schemeClr val="tx1"/>
                </a:solidFill>
              </a:rPr>
              <a:t>:</a:t>
            </a:r>
          </a:p>
          <a:p>
            <a:pPr marL="180000" lvl="1">
              <a:spcBef>
                <a:spcPts val="0"/>
              </a:spcBef>
              <a:spcAft>
                <a:spcPts val="600"/>
              </a:spcAft>
            </a:pPr>
            <a:r>
              <a:rPr lang="en-GB" noProof="0" dirty="0">
                <a:solidFill>
                  <a:schemeClr val="tx1"/>
                </a:solidFill>
              </a:rPr>
              <a:t>Located at the posterior aspect of the thalamus, near the midline of the brain.</a:t>
            </a:r>
            <a:r>
              <a:rPr lang="en-GB" baseline="30000" noProof="0" dirty="0">
                <a:solidFill>
                  <a:schemeClr val="tx1"/>
                </a:solidFill>
              </a:rPr>
              <a:t>1</a:t>
            </a:r>
            <a:r>
              <a:rPr lang="en-GB" noProof="0" dirty="0">
                <a:solidFill>
                  <a:schemeClr val="tx1"/>
                </a:solidFill>
              </a:rPr>
              <a:t> The epithalamus includes key structures, such as the pineal gland and the habenular nuclei</a:t>
            </a:r>
            <a:r>
              <a:rPr lang="en-GB" baseline="30000" noProof="0" dirty="0">
                <a:solidFill>
                  <a:schemeClr val="tx1"/>
                </a:solidFill>
              </a:rPr>
              <a:t>1</a:t>
            </a:r>
          </a:p>
          <a:p>
            <a:pPr marL="0" lvl="0" indent="0">
              <a:spcBef>
                <a:spcPts val="0"/>
              </a:spcBef>
              <a:spcAft>
                <a:spcPts val="600"/>
              </a:spcAft>
              <a:buNone/>
            </a:pPr>
            <a:r>
              <a:rPr lang="en-GB" sz="1400" b="1" noProof="0" dirty="0">
                <a:solidFill>
                  <a:schemeClr val="tx1"/>
                </a:solidFill>
              </a:rPr>
              <a:t>Functions</a:t>
            </a:r>
            <a:r>
              <a:rPr lang="en-GB" sz="1400" noProof="0" dirty="0">
                <a:solidFill>
                  <a:schemeClr val="tx1"/>
                </a:solidFill>
              </a:rPr>
              <a:t>:</a:t>
            </a:r>
          </a:p>
          <a:p>
            <a:pPr marL="180000" lvl="1">
              <a:spcBef>
                <a:spcPts val="0"/>
              </a:spcBef>
              <a:spcAft>
                <a:spcPts val="600"/>
              </a:spcAft>
            </a:pPr>
            <a:r>
              <a:rPr lang="en-GB" noProof="0" dirty="0">
                <a:solidFill>
                  <a:schemeClr val="tx1"/>
                </a:solidFill>
              </a:rPr>
              <a:t>Regulation of circadian rhythm (largely due to the actions of melatonin secreted from the pineal gland),</a:t>
            </a:r>
            <a:r>
              <a:rPr lang="en-GB" baseline="30000" noProof="0" dirty="0">
                <a:solidFill>
                  <a:schemeClr val="tx1"/>
                </a:solidFill>
              </a:rPr>
              <a:t>2</a:t>
            </a:r>
            <a:r>
              <a:rPr lang="en-GB" noProof="0" dirty="0">
                <a:solidFill>
                  <a:schemeClr val="tx1"/>
                </a:solidFill>
              </a:rPr>
              <a:t> which has been linked to many biological processes, including sleep onset,</a:t>
            </a:r>
            <a:r>
              <a:rPr lang="en-GB" baseline="30000" noProof="0" dirty="0">
                <a:solidFill>
                  <a:schemeClr val="tx1"/>
                </a:solidFill>
              </a:rPr>
              <a:t>3</a:t>
            </a:r>
            <a:r>
              <a:rPr lang="en-GB" noProof="0" dirty="0">
                <a:solidFill>
                  <a:schemeClr val="tx1"/>
                </a:solidFill>
              </a:rPr>
              <a:t> core body temperature regulation,</a:t>
            </a:r>
            <a:r>
              <a:rPr lang="en-GB" baseline="30000" dirty="0">
                <a:solidFill>
                  <a:schemeClr val="tx1"/>
                </a:solidFill>
              </a:rPr>
              <a:t>4 </a:t>
            </a:r>
            <a:r>
              <a:rPr lang="en-GB" dirty="0">
                <a:solidFill>
                  <a:schemeClr val="tx1"/>
                </a:solidFill>
              </a:rPr>
              <a:t>and seasonal rhythms</a:t>
            </a:r>
            <a:r>
              <a:rPr lang="en-GB" baseline="30000" dirty="0">
                <a:solidFill>
                  <a:schemeClr val="tx1"/>
                </a:solidFill>
              </a:rPr>
              <a:t>5</a:t>
            </a:r>
            <a:endParaRPr lang="en-GB" baseline="30000" noProof="0" dirty="0">
              <a:solidFill>
                <a:schemeClr val="tx1"/>
              </a:solidFill>
            </a:endParaRPr>
          </a:p>
          <a:p>
            <a:pPr marL="180000" lvl="1">
              <a:spcBef>
                <a:spcPts val="0"/>
              </a:spcBef>
              <a:spcAft>
                <a:spcPts val="600"/>
              </a:spcAft>
            </a:pPr>
            <a:r>
              <a:rPr lang="en-GB" noProof="0" dirty="0">
                <a:solidFill>
                  <a:schemeClr val="tx1"/>
                </a:solidFill>
              </a:rPr>
              <a:t>Influence on the limbic system</a:t>
            </a:r>
            <a:r>
              <a:rPr lang="en-GB" baseline="30000" noProof="0" dirty="0">
                <a:solidFill>
                  <a:schemeClr val="tx1"/>
                </a:solidFill>
              </a:rPr>
              <a:t>1</a:t>
            </a:r>
          </a:p>
          <a:p>
            <a:pPr marL="0" lvl="0" indent="0">
              <a:spcBef>
                <a:spcPts val="0"/>
              </a:spcBef>
              <a:spcAft>
                <a:spcPts val="600"/>
              </a:spcAft>
              <a:buNone/>
            </a:pPr>
            <a:r>
              <a:rPr lang="en-GB" sz="1400" b="1" noProof="0" dirty="0">
                <a:solidFill>
                  <a:schemeClr val="tx1"/>
                </a:solidFill>
              </a:rPr>
              <a:t>Clinical relevance</a:t>
            </a:r>
            <a:r>
              <a:rPr lang="en-GB" sz="1400" noProof="0" dirty="0">
                <a:solidFill>
                  <a:schemeClr val="tx1"/>
                </a:solidFill>
              </a:rPr>
              <a:t>:</a:t>
            </a:r>
          </a:p>
          <a:p>
            <a:pPr marL="180000" lvl="1">
              <a:spcBef>
                <a:spcPts val="0"/>
              </a:spcBef>
              <a:spcAft>
                <a:spcPts val="600"/>
              </a:spcAft>
            </a:pPr>
            <a:r>
              <a:rPr lang="en-GB" noProof="0" dirty="0">
                <a:solidFill>
                  <a:schemeClr val="tx1"/>
                </a:solidFill>
              </a:rPr>
              <a:t>Sleep disorders – given the role of the pineal </a:t>
            </a:r>
            <a:r>
              <a:rPr lang="en-GB" noProof="0" dirty="0" err="1">
                <a:solidFill>
                  <a:schemeClr val="tx1"/>
                </a:solidFill>
              </a:rPr>
              <a:t>glan</a:t>
            </a:r>
            <a:r>
              <a:rPr lang="en-GB" dirty="0">
                <a:solidFill>
                  <a:schemeClr val="tx1"/>
                </a:solidFill>
              </a:rPr>
              <a:t>d in synthesising melatonin</a:t>
            </a:r>
            <a:r>
              <a:rPr lang="en-GB" noProof="0" dirty="0">
                <a:solidFill>
                  <a:schemeClr val="tx1"/>
                </a:solidFill>
              </a:rPr>
              <a:t>, the epithalamus, particularly the pineal gland, is central to sleep regulation.</a:t>
            </a:r>
            <a:r>
              <a:rPr lang="en-GB" baseline="30000" noProof="0" dirty="0">
                <a:solidFill>
                  <a:schemeClr val="tx1"/>
                </a:solidFill>
              </a:rPr>
              <a:t>1</a:t>
            </a:r>
            <a:r>
              <a:rPr lang="en-GB" noProof="0" dirty="0">
                <a:solidFill>
                  <a:schemeClr val="tx1"/>
                </a:solidFill>
              </a:rPr>
              <a:t> Dysfunction in melatonin production can lead to insomnia or other sleep-related issues</a:t>
            </a:r>
            <a:r>
              <a:rPr lang="en-GB" baseline="30000" noProof="0" dirty="0">
                <a:solidFill>
                  <a:schemeClr val="tx1"/>
                </a:solidFill>
              </a:rPr>
              <a:t>2</a:t>
            </a:r>
          </a:p>
          <a:p>
            <a:pPr marL="180000" lvl="1">
              <a:spcBef>
                <a:spcPts val="0"/>
              </a:spcBef>
              <a:spcAft>
                <a:spcPts val="600"/>
              </a:spcAft>
            </a:pPr>
            <a:r>
              <a:rPr lang="en-GB" noProof="0" dirty="0">
                <a:solidFill>
                  <a:schemeClr val="tx1"/>
                </a:solidFill>
              </a:rPr>
              <a:t>Mood and depression – dysfunction in the habenula, especially the lateral habenula, has been implicated in mood disorders such as MDD</a:t>
            </a:r>
            <a:r>
              <a:rPr lang="en-GB" baseline="30000" dirty="0">
                <a:solidFill>
                  <a:schemeClr val="tx1"/>
                </a:solidFill>
              </a:rPr>
              <a:t>6</a:t>
            </a:r>
            <a:endParaRPr lang="en-GB" baseline="30000" noProof="0" dirty="0">
              <a:solidFill>
                <a:schemeClr val="tx1"/>
              </a:solidFill>
            </a:endParaRPr>
          </a:p>
        </p:txBody>
      </p:sp>
      <p:sp>
        <p:nvSpPr>
          <p:cNvPr id="3" name="Text Placeholder 2">
            <a:extLst>
              <a:ext uri="{FF2B5EF4-FFF2-40B4-BE49-F238E27FC236}">
                <a16:creationId xmlns:a16="http://schemas.microsoft.com/office/drawing/2014/main" id="{C4994D85-31EA-8261-BEA4-DCC229F098A3}"/>
              </a:ext>
            </a:extLst>
          </p:cNvPr>
          <p:cNvSpPr>
            <a:spLocks noGrp="1"/>
          </p:cNvSpPr>
          <p:nvPr>
            <p:ph type="body" sz="quarter" idx="18"/>
          </p:nvPr>
        </p:nvSpPr>
        <p:spPr/>
        <p:txBody>
          <a:bodyPr/>
          <a:lstStyle/>
          <a:p>
            <a:r>
              <a:rPr lang="en-GB" noProof="0" dirty="0"/>
              <a:t>MDD=major depressive disorder</a:t>
            </a:r>
          </a:p>
          <a:p>
            <a:r>
              <a:rPr lang="en-GB" dirty="0"/>
              <a:t> </a:t>
            </a:r>
            <a:br>
              <a:rPr lang="en-GB" dirty="0"/>
            </a:br>
            <a:r>
              <a:rPr lang="en-GB" dirty="0"/>
              <a:t>1. Mihailoff &amp; Haines. The diencephalon. In: Haines et al. Fundamental Neuroscience for Basic and Clinical Applications. 6</a:t>
            </a:r>
            <a:r>
              <a:rPr lang="en-GB" baseline="30000" dirty="0"/>
              <a:t>th</a:t>
            </a:r>
            <a:r>
              <a:rPr lang="en-GB" dirty="0"/>
              <a:t> edition, 2025;</a:t>
            </a:r>
            <a:br>
              <a:rPr lang="en-GB" dirty="0"/>
            </a:br>
            <a:r>
              <a:rPr lang="en-GB" dirty="0"/>
              <a:t>2. Hardeland. Sci World J 2012;2012:640389; 3. </a:t>
            </a:r>
            <a:r>
              <a:rPr lang="en-GB" dirty="0" err="1"/>
              <a:t>Cajochen</a:t>
            </a:r>
            <a:r>
              <a:rPr lang="en-GB" dirty="0"/>
              <a:t> et al. J </a:t>
            </a:r>
            <a:r>
              <a:rPr lang="en-GB" dirty="0" err="1"/>
              <a:t>Neuroendocrinol</a:t>
            </a:r>
            <a:r>
              <a:rPr lang="en-GB" dirty="0"/>
              <a:t> 2003;15(4):432–437; 4. </a:t>
            </a:r>
            <a:r>
              <a:rPr lang="en-GB" dirty="0" err="1"/>
              <a:t>Cagnacci</a:t>
            </a:r>
            <a:r>
              <a:rPr lang="en-GB" dirty="0"/>
              <a:t> et al. J Clin Endocrinol </a:t>
            </a:r>
            <a:r>
              <a:rPr lang="en-GB" dirty="0" err="1"/>
              <a:t>Metab</a:t>
            </a:r>
            <a:r>
              <a:rPr lang="en-GB" dirty="0"/>
              <a:t> 1992;75(2):447–452; </a:t>
            </a:r>
            <a:br>
              <a:rPr lang="en-GB" dirty="0"/>
            </a:br>
            <a:r>
              <a:rPr lang="en-GB" dirty="0"/>
              <a:t>5. Adamsson et al. J </a:t>
            </a:r>
            <a:r>
              <a:rPr lang="en-GB" dirty="0" err="1"/>
              <a:t>Physiol</a:t>
            </a:r>
            <a:r>
              <a:rPr lang="en-GB" dirty="0"/>
              <a:t> </a:t>
            </a:r>
            <a:r>
              <a:rPr lang="en-GB" dirty="0" err="1"/>
              <a:t>Anthropol</a:t>
            </a:r>
            <a:r>
              <a:rPr lang="en-GB" dirty="0"/>
              <a:t> 2017;36(6):1–15; 6.  Hu et al. Nat Rev </a:t>
            </a:r>
            <a:r>
              <a:rPr lang="en-GB" dirty="0" err="1"/>
              <a:t>Neurosci</a:t>
            </a:r>
            <a:r>
              <a:rPr lang="en-GB" dirty="0"/>
              <a:t> 2020;21(5):277–295</a:t>
            </a:r>
            <a:endParaRPr lang="en-GB" noProof="0" dirty="0"/>
          </a:p>
        </p:txBody>
      </p:sp>
      <p:sp>
        <p:nvSpPr>
          <p:cNvPr id="7" name="Slide Number Placeholder 6">
            <a:extLst>
              <a:ext uri="{FF2B5EF4-FFF2-40B4-BE49-F238E27FC236}">
                <a16:creationId xmlns:a16="http://schemas.microsoft.com/office/drawing/2014/main" id="{C25A9A3F-72F7-8A3E-12A9-C2FAD8C6DE2F}"/>
              </a:ext>
            </a:extLst>
          </p:cNvPr>
          <p:cNvSpPr>
            <a:spLocks noGrp="1"/>
          </p:cNvSpPr>
          <p:nvPr>
            <p:ph type="sldNum" sz="quarter" idx="4"/>
          </p:nvPr>
        </p:nvSpPr>
        <p:spPr/>
        <p:txBody>
          <a:bodyPr/>
          <a:lstStyle/>
          <a:p>
            <a:pPr lvl="0"/>
            <a:fld id="{6DBC486D-4FAB-B746-8B02-8D7C842291C6}" type="slidenum">
              <a:rPr lang="en-GB" noProof="0" smtClean="0"/>
              <a:pPr lvl="0"/>
              <a:t>26</a:t>
            </a:fld>
            <a:endParaRPr lang="en-GB" noProof="0"/>
          </a:p>
        </p:txBody>
      </p:sp>
      <p:sp>
        <p:nvSpPr>
          <p:cNvPr id="8" name="TextBox 7">
            <a:extLst>
              <a:ext uri="{FF2B5EF4-FFF2-40B4-BE49-F238E27FC236}">
                <a16:creationId xmlns:a16="http://schemas.microsoft.com/office/drawing/2014/main" id="{BF5E5CA9-D21B-ACD3-6B49-E0A4D0B46D27}"/>
              </a:ext>
            </a:extLst>
          </p:cNvPr>
          <p:cNvSpPr txBox="1"/>
          <p:nvPr/>
        </p:nvSpPr>
        <p:spPr>
          <a:xfrm>
            <a:off x="6144814" y="1594315"/>
            <a:ext cx="5226259" cy="307777"/>
          </a:xfrm>
          <a:prstGeom prst="rect">
            <a:avLst/>
          </a:prstGeom>
          <a:noFill/>
        </p:spPr>
        <p:txBody>
          <a:bodyPr wrap="none" lIns="90000" rtlCol="0" anchor="ctr" anchorCtr="0">
            <a:spAutoFit/>
          </a:bodyPr>
          <a:lstStyle/>
          <a:p>
            <a:pPr algn="ctr"/>
            <a:r>
              <a:rPr lang="en-GB" sz="1400" b="1" dirty="0">
                <a:solidFill>
                  <a:schemeClr val="accent2">
                    <a:lumMod val="50000"/>
                  </a:schemeClr>
                </a:solidFill>
              </a:rPr>
              <a:t>Mid-sagittal section of the brain showing the epithalamus</a:t>
            </a:r>
            <a:endParaRPr lang="en-GB" sz="1400" b="1" baseline="30000" dirty="0">
              <a:solidFill>
                <a:schemeClr val="accent2">
                  <a:lumMod val="50000"/>
                </a:schemeClr>
              </a:solidFill>
            </a:endParaRPr>
          </a:p>
        </p:txBody>
      </p:sp>
      <p:grpSp>
        <p:nvGrpSpPr>
          <p:cNvPr id="33" name="Group 32">
            <a:extLst>
              <a:ext uri="{FF2B5EF4-FFF2-40B4-BE49-F238E27FC236}">
                <a16:creationId xmlns:a16="http://schemas.microsoft.com/office/drawing/2014/main" id="{3218B5DE-EECB-A329-43FE-12D8B70A7FA6}"/>
              </a:ext>
            </a:extLst>
          </p:cNvPr>
          <p:cNvGrpSpPr/>
          <p:nvPr/>
        </p:nvGrpSpPr>
        <p:grpSpPr>
          <a:xfrm>
            <a:off x="8023017" y="2150473"/>
            <a:ext cx="1106542" cy="826613"/>
            <a:chOff x="8141187" y="2187847"/>
            <a:chExt cx="1106542" cy="826613"/>
          </a:xfrm>
        </p:grpSpPr>
        <p:cxnSp>
          <p:nvCxnSpPr>
            <p:cNvPr id="34" name="Straight Connector 33">
              <a:extLst>
                <a:ext uri="{FF2B5EF4-FFF2-40B4-BE49-F238E27FC236}">
                  <a16:creationId xmlns:a16="http://schemas.microsoft.com/office/drawing/2014/main" id="{DBE4C249-13DF-9532-D3C6-95E5B589B02A}"/>
                </a:ext>
              </a:extLst>
            </p:cNvPr>
            <p:cNvCxnSpPr>
              <a:cxnSpLocks/>
            </p:cNvCxnSpPr>
            <p:nvPr/>
          </p:nvCxnSpPr>
          <p:spPr>
            <a:xfrm>
              <a:off x="8694458" y="2413759"/>
              <a:ext cx="0" cy="60070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11A6A025-0B6B-C872-D0F8-F9812A8A6BD2}"/>
                </a:ext>
              </a:extLst>
            </p:cNvPr>
            <p:cNvSpPr txBox="1"/>
            <p:nvPr/>
          </p:nvSpPr>
          <p:spPr>
            <a:xfrm>
              <a:off x="8141187" y="2187847"/>
              <a:ext cx="1106542" cy="253916"/>
            </a:xfrm>
            <a:prstGeom prst="rect">
              <a:avLst/>
            </a:prstGeom>
            <a:noFill/>
          </p:spPr>
          <p:txBody>
            <a:bodyPr wrap="none" lIns="90000" rtlCol="0" anchor="b" anchorCtr="0">
              <a:spAutoFit/>
            </a:bodyPr>
            <a:lstStyle/>
            <a:p>
              <a:pPr algn="ctr"/>
              <a:r>
                <a:rPr lang="en-US" sz="1050"/>
                <a:t>Cerebral cortex</a:t>
              </a:r>
            </a:p>
          </p:txBody>
        </p:sp>
      </p:grpSp>
      <p:grpSp>
        <p:nvGrpSpPr>
          <p:cNvPr id="36" name="Group 35">
            <a:extLst>
              <a:ext uri="{FF2B5EF4-FFF2-40B4-BE49-F238E27FC236}">
                <a16:creationId xmlns:a16="http://schemas.microsoft.com/office/drawing/2014/main" id="{711558CA-D211-B551-C9AF-3EED736583E6}"/>
              </a:ext>
            </a:extLst>
          </p:cNvPr>
          <p:cNvGrpSpPr/>
          <p:nvPr/>
        </p:nvGrpSpPr>
        <p:grpSpPr>
          <a:xfrm>
            <a:off x="9031439" y="2572819"/>
            <a:ext cx="1737211" cy="1158750"/>
            <a:chOff x="9149609" y="2610193"/>
            <a:chExt cx="1737211" cy="1158750"/>
          </a:xfrm>
        </p:grpSpPr>
        <p:cxnSp>
          <p:nvCxnSpPr>
            <p:cNvPr id="37" name="Straight Connector 36">
              <a:extLst>
                <a:ext uri="{FF2B5EF4-FFF2-40B4-BE49-F238E27FC236}">
                  <a16:creationId xmlns:a16="http://schemas.microsoft.com/office/drawing/2014/main" id="{991C849F-2A2F-EA09-DBB0-18F2BFF73035}"/>
                </a:ext>
              </a:extLst>
            </p:cNvPr>
            <p:cNvCxnSpPr>
              <a:cxnSpLocks/>
            </p:cNvCxnSpPr>
            <p:nvPr/>
          </p:nvCxnSpPr>
          <p:spPr>
            <a:xfrm flipH="1">
              <a:off x="9149609" y="2765230"/>
              <a:ext cx="994900" cy="1003713"/>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808936E1-2784-8719-B2EA-729FCDD60A22}"/>
                </a:ext>
              </a:extLst>
            </p:cNvPr>
            <p:cNvSpPr txBox="1"/>
            <p:nvPr/>
          </p:nvSpPr>
          <p:spPr>
            <a:xfrm>
              <a:off x="10110496" y="2610193"/>
              <a:ext cx="776324" cy="253916"/>
            </a:xfrm>
            <a:prstGeom prst="rect">
              <a:avLst/>
            </a:prstGeom>
            <a:noFill/>
          </p:spPr>
          <p:txBody>
            <a:bodyPr wrap="none" lIns="90000" rtlCol="0" anchor="b" anchorCtr="0">
              <a:spAutoFit/>
            </a:bodyPr>
            <a:lstStyle/>
            <a:p>
              <a:r>
                <a:rPr lang="en-US" sz="1050"/>
                <a:t>Thalamus</a:t>
              </a:r>
            </a:p>
          </p:txBody>
        </p:sp>
      </p:grpSp>
      <p:grpSp>
        <p:nvGrpSpPr>
          <p:cNvPr id="39" name="Group 38">
            <a:extLst>
              <a:ext uri="{FF2B5EF4-FFF2-40B4-BE49-F238E27FC236}">
                <a16:creationId xmlns:a16="http://schemas.microsoft.com/office/drawing/2014/main" id="{83C53630-A8BE-0FF7-8DB0-E7A3F04796FB}"/>
              </a:ext>
            </a:extLst>
          </p:cNvPr>
          <p:cNvGrpSpPr/>
          <p:nvPr/>
        </p:nvGrpSpPr>
        <p:grpSpPr>
          <a:xfrm>
            <a:off x="9071425" y="3987472"/>
            <a:ext cx="2246754" cy="253916"/>
            <a:chOff x="9189595" y="4024846"/>
            <a:chExt cx="2246754" cy="253916"/>
          </a:xfrm>
        </p:grpSpPr>
        <p:cxnSp>
          <p:nvCxnSpPr>
            <p:cNvPr id="40" name="Straight Connector 39">
              <a:extLst>
                <a:ext uri="{FF2B5EF4-FFF2-40B4-BE49-F238E27FC236}">
                  <a16:creationId xmlns:a16="http://schemas.microsoft.com/office/drawing/2014/main" id="{CE9AA0EE-7D3C-C908-82C2-A86B36B5A453}"/>
                </a:ext>
              </a:extLst>
            </p:cNvPr>
            <p:cNvCxnSpPr>
              <a:cxnSpLocks/>
              <a:stCxn id="41" idx="1"/>
            </p:cNvCxnSpPr>
            <p:nvPr/>
          </p:nvCxnSpPr>
          <p:spPr>
            <a:xfrm flipH="1">
              <a:off x="9189595" y="4151804"/>
              <a:ext cx="1544169" cy="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AD9F158D-94BB-2A23-9490-8B44B72AF1B6}"/>
                </a:ext>
              </a:extLst>
            </p:cNvPr>
            <p:cNvSpPr txBox="1"/>
            <p:nvPr/>
          </p:nvSpPr>
          <p:spPr>
            <a:xfrm>
              <a:off x="10733764" y="4024846"/>
              <a:ext cx="702585" cy="253916"/>
            </a:xfrm>
            <a:prstGeom prst="rect">
              <a:avLst/>
            </a:prstGeom>
            <a:noFill/>
          </p:spPr>
          <p:txBody>
            <a:bodyPr wrap="none" lIns="90000" rtlCol="0" anchor="b" anchorCtr="0">
              <a:spAutoFit/>
            </a:bodyPr>
            <a:lstStyle/>
            <a:p>
              <a:r>
                <a:rPr lang="en-US" sz="1050"/>
                <a:t>Midbrain</a:t>
              </a:r>
            </a:p>
          </p:txBody>
        </p:sp>
      </p:grpSp>
      <p:grpSp>
        <p:nvGrpSpPr>
          <p:cNvPr id="42" name="Group 41">
            <a:extLst>
              <a:ext uri="{FF2B5EF4-FFF2-40B4-BE49-F238E27FC236}">
                <a16:creationId xmlns:a16="http://schemas.microsoft.com/office/drawing/2014/main" id="{1F07E9C7-289B-65F1-46C1-7D94F529606F}"/>
              </a:ext>
            </a:extLst>
          </p:cNvPr>
          <p:cNvGrpSpPr/>
          <p:nvPr/>
        </p:nvGrpSpPr>
        <p:grpSpPr>
          <a:xfrm>
            <a:off x="9768502" y="4262202"/>
            <a:ext cx="1722801" cy="253916"/>
            <a:chOff x="9886672" y="4299576"/>
            <a:chExt cx="1722801" cy="253916"/>
          </a:xfrm>
        </p:grpSpPr>
        <p:cxnSp>
          <p:nvCxnSpPr>
            <p:cNvPr id="43" name="Straight Connector 42">
              <a:extLst>
                <a:ext uri="{FF2B5EF4-FFF2-40B4-BE49-F238E27FC236}">
                  <a16:creationId xmlns:a16="http://schemas.microsoft.com/office/drawing/2014/main" id="{18F70DA2-FB08-D859-B61A-B6F414A5E9CA}"/>
                </a:ext>
              </a:extLst>
            </p:cNvPr>
            <p:cNvCxnSpPr>
              <a:cxnSpLocks/>
              <a:stCxn id="44" idx="1"/>
            </p:cNvCxnSpPr>
            <p:nvPr/>
          </p:nvCxnSpPr>
          <p:spPr>
            <a:xfrm flipH="1">
              <a:off x="9886672" y="4426534"/>
              <a:ext cx="847092" cy="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9FD792AB-5C86-8038-DCEB-D7E7D0EFD655}"/>
                </a:ext>
              </a:extLst>
            </p:cNvPr>
            <p:cNvSpPr txBox="1"/>
            <p:nvPr/>
          </p:nvSpPr>
          <p:spPr>
            <a:xfrm>
              <a:off x="10733764" y="4299576"/>
              <a:ext cx="875709" cy="253916"/>
            </a:xfrm>
            <a:prstGeom prst="rect">
              <a:avLst/>
            </a:prstGeom>
            <a:noFill/>
          </p:spPr>
          <p:txBody>
            <a:bodyPr wrap="none" lIns="90000" rtlCol="0" anchor="b" anchorCtr="0">
              <a:spAutoFit/>
            </a:bodyPr>
            <a:lstStyle/>
            <a:p>
              <a:r>
                <a:rPr lang="en-US" sz="1050"/>
                <a:t>Cerebellum</a:t>
              </a:r>
            </a:p>
          </p:txBody>
        </p:sp>
      </p:grpSp>
      <p:grpSp>
        <p:nvGrpSpPr>
          <p:cNvPr id="45" name="Group 44">
            <a:extLst>
              <a:ext uri="{FF2B5EF4-FFF2-40B4-BE49-F238E27FC236}">
                <a16:creationId xmlns:a16="http://schemas.microsoft.com/office/drawing/2014/main" id="{484600F9-604A-23E7-0D83-919B40EF95D1}"/>
              </a:ext>
            </a:extLst>
          </p:cNvPr>
          <p:cNvGrpSpPr/>
          <p:nvPr/>
        </p:nvGrpSpPr>
        <p:grpSpPr>
          <a:xfrm flipH="1">
            <a:off x="6024583" y="3958769"/>
            <a:ext cx="2591399" cy="253916"/>
            <a:chOff x="7073763" y="4134030"/>
            <a:chExt cx="2591399" cy="253916"/>
          </a:xfrm>
        </p:grpSpPr>
        <p:cxnSp>
          <p:nvCxnSpPr>
            <p:cNvPr id="46" name="Straight Connector 45">
              <a:extLst>
                <a:ext uri="{FF2B5EF4-FFF2-40B4-BE49-F238E27FC236}">
                  <a16:creationId xmlns:a16="http://schemas.microsoft.com/office/drawing/2014/main" id="{CFF4DC31-2F27-D0CC-9E34-4BFD96C646A5}"/>
                </a:ext>
              </a:extLst>
            </p:cNvPr>
            <p:cNvCxnSpPr>
              <a:cxnSpLocks/>
              <a:stCxn id="47" idx="1"/>
            </p:cNvCxnSpPr>
            <p:nvPr/>
          </p:nvCxnSpPr>
          <p:spPr>
            <a:xfrm flipH="1">
              <a:off x="7073763" y="4260988"/>
              <a:ext cx="1544169" cy="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FA8F11AF-BD2A-36BF-8669-D0081C415C71}"/>
                </a:ext>
              </a:extLst>
            </p:cNvPr>
            <p:cNvSpPr txBox="1"/>
            <p:nvPr/>
          </p:nvSpPr>
          <p:spPr>
            <a:xfrm>
              <a:off x="8617932" y="4134030"/>
              <a:ext cx="1047230" cy="253916"/>
            </a:xfrm>
            <a:prstGeom prst="rect">
              <a:avLst/>
            </a:prstGeom>
            <a:noFill/>
          </p:spPr>
          <p:txBody>
            <a:bodyPr wrap="none" lIns="90000" rtlCol="0" anchor="b" anchorCtr="0">
              <a:spAutoFit/>
            </a:bodyPr>
            <a:lstStyle/>
            <a:p>
              <a:pPr algn="r"/>
              <a:r>
                <a:rPr lang="en-US" sz="1050"/>
                <a:t>Hypothalamus</a:t>
              </a:r>
            </a:p>
          </p:txBody>
        </p:sp>
      </p:grpSp>
      <p:cxnSp>
        <p:nvCxnSpPr>
          <p:cNvPr id="49" name="Straight Connector 48">
            <a:extLst>
              <a:ext uri="{FF2B5EF4-FFF2-40B4-BE49-F238E27FC236}">
                <a16:creationId xmlns:a16="http://schemas.microsoft.com/office/drawing/2014/main" id="{6BF9D6CD-0FA8-782D-0B4D-1CED9A086F55}"/>
              </a:ext>
            </a:extLst>
          </p:cNvPr>
          <p:cNvCxnSpPr>
            <a:cxnSpLocks/>
            <a:stCxn id="50" idx="1"/>
          </p:cNvCxnSpPr>
          <p:nvPr/>
        </p:nvCxnSpPr>
        <p:spPr>
          <a:xfrm flipH="1">
            <a:off x="9152965" y="3069089"/>
            <a:ext cx="1206828" cy="767805"/>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50" name="TextBox 49">
            <a:extLst>
              <a:ext uri="{FF2B5EF4-FFF2-40B4-BE49-F238E27FC236}">
                <a16:creationId xmlns:a16="http://schemas.microsoft.com/office/drawing/2014/main" id="{57DA1A6C-A3AC-C5E7-9490-689FBCB612FB}"/>
              </a:ext>
            </a:extLst>
          </p:cNvPr>
          <p:cNvSpPr txBox="1"/>
          <p:nvPr/>
        </p:nvSpPr>
        <p:spPr>
          <a:xfrm>
            <a:off x="10359793" y="2915200"/>
            <a:ext cx="1247606" cy="307777"/>
          </a:xfrm>
          <a:prstGeom prst="rect">
            <a:avLst/>
          </a:prstGeom>
          <a:noFill/>
        </p:spPr>
        <p:txBody>
          <a:bodyPr wrap="none" lIns="90000" rtlCol="0" anchor="ctr" anchorCtr="0">
            <a:spAutoFit/>
          </a:bodyPr>
          <a:lstStyle/>
          <a:p>
            <a:r>
              <a:rPr lang="en-US" sz="1400" b="1"/>
              <a:t>Epithalamus</a:t>
            </a:r>
          </a:p>
        </p:txBody>
      </p:sp>
    </p:spTree>
    <p:extLst>
      <p:ext uri="{BB962C8B-B14F-4D97-AF65-F5344CB8AC3E}">
        <p14:creationId xmlns:p14="http://schemas.microsoft.com/office/powerpoint/2010/main" val="7541424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 name="Graphic 59">
            <a:extLst>
              <a:ext uri="{FF2B5EF4-FFF2-40B4-BE49-F238E27FC236}">
                <a16:creationId xmlns:a16="http://schemas.microsoft.com/office/drawing/2014/main" id="{10690E8E-A958-6F29-1430-3A45E3E7B8B9}"/>
              </a:ext>
            </a:extLst>
          </p:cNvPr>
          <p:cNvPicPr>
            <a:picLocks noChangeAspect="1"/>
          </p:cNvPicPr>
          <p:nvPr/>
        </p:nvPicPr>
        <p:blipFill>
          <a:blip r:embed="rId3">
            <a:extLst>
              <a:ext uri="{96DAC541-7B7A-43D3-8B79-37D633B846F1}">
                <asvg:svgBlip xmlns:asvg="http://schemas.microsoft.com/office/drawing/2016/SVG/main" r:embed="rId4"/>
              </a:ext>
            </a:extLst>
          </a:blip>
          <a:srcRect/>
          <a:stretch/>
        </p:blipFill>
        <p:spPr>
          <a:xfrm>
            <a:off x="7256395" y="2629104"/>
            <a:ext cx="3232019" cy="2807869"/>
          </a:xfrm>
          <a:prstGeom prst="rect">
            <a:avLst/>
          </a:prstGeom>
        </p:spPr>
      </p:pic>
      <p:sp>
        <p:nvSpPr>
          <p:cNvPr id="2" name="Text Placeholder 1">
            <a:extLst>
              <a:ext uri="{FF2B5EF4-FFF2-40B4-BE49-F238E27FC236}">
                <a16:creationId xmlns:a16="http://schemas.microsoft.com/office/drawing/2014/main" id="{4869C17B-AC66-CBD4-6FA7-F90A81237945}"/>
              </a:ext>
            </a:extLst>
          </p:cNvPr>
          <p:cNvSpPr>
            <a:spLocks noGrp="1"/>
          </p:cNvSpPr>
          <p:nvPr>
            <p:ph type="body" sz="quarter" idx="17"/>
          </p:nvPr>
        </p:nvSpPr>
        <p:spPr/>
        <p:txBody>
          <a:bodyPr/>
          <a:lstStyle/>
          <a:p>
            <a:r>
              <a:rPr lang="en-GB"/>
              <a:t>Fundamentals of neurobiology – Regional neuroscience</a:t>
            </a:r>
          </a:p>
        </p:txBody>
      </p:sp>
      <p:sp>
        <p:nvSpPr>
          <p:cNvPr id="5" name="Title 4">
            <a:extLst>
              <a:ext uri="{FF2B5EF4-FFF2-40B4-BE49-F238E27FC236}">
                <a16:creationId xmlns:a16="http://schemas.microsoft.com/office/drawing/2014/main" id="{0BC70238-593F-1659-B11A-2893AE136A1F}"/>
              </a:ext>
            </a:extLst>
          </p:cNvPr>
          <p:cNvSpPr>
            <a:spLocks noGrp="1"/>
          </p:cNvSpPr>
          <p:nvPr>
            <p:ph type="title"/>
          </p:nvPr>
        </p:nvSpPr>
        <p:spPr/>
        <p:txBody>
          <a:bodyPr/>
          <a:lstStyle/>
          <a:p>
            <a:r>
              <a:rPr lang="en-GB" noProof="0"/>
              <a:t>Brainstem</a:t>
            </a:r>
          </a:p>
        </p:txBody>
      </p:sp>
      <p:sp>
        <p:nvSpPr>
          <p:cNvPr id="9" name="Content Placeholder 8">
            <a:extLst>
              <a:ext uri="{FF2B5EF4-FFF2-40B4-BE49-F238E27FC236}">
                <a16:creationId xmlns:a16="http://schemas.microsoft.com/office/drawing/2014/main" id="{33505701-3F25-51B2-989F-FAF03964FE3A}"/>
              </a:ext>
            </a:extLst>
          </p:cNvPr>
          <p:cNvSpPr>
            <a:spLocks noGrp="1"/>
          </p:cNvSpPr>
          <p:nvPr>
            <p:ph idx="20"/>
          </p:nvPr>
        </p:nvSpPr>
        <p:spPr>
          <a:xfrm>
            <a:off x="539751" y="1416785"/>
            <a:ext cx="4991619" cy="4415215"/>
          </a:xfrm>
        </p:spPr>
        <p:txBody>
          <a:bodyPr/>
          <a:lstStyle/>
          <a:p>
            <a:pPr marL="0" lvl="0" indent="0">
              <a:spcBef>
                <a:spcPts val="0"/>
              </a:spcBef>
              <a:spcAft>
                <a:spcPts val="600"/>
              </a:spcAft>
              <a:buNone/>
            </a:pPr>
            <a:r>
              <a:rPr lang="en-GB" sz="1400" b="1" noProof="0" dirty="0">
                <a:solidFill>
                  <a:schemeClr val="tx1"/>
                </a:solidFill>
              </a:rPr>
              <a:t>Basic anatomy</a:t>
            </a:r>
            <a:r>
              <a:rPr lang="en-GB" sz="1400" noProof="0" dirty="0">
                <a:solidFill>
                  <a:schemeClr val="tx1"/>
                </a:solidFill>
              </a:rPr>
              <a:t>:</a:t>
            </a:r>
          </a:p>
          <a:p>
            <a:pPr marL="180000" lvl="1">
              <a:spcBef>
                <a:spcPts val="0"/>
              </a:spcBef>
              <a:spcAft>
                <a:spcPts val="600"/>
              </a:spcAft>
            </a:pPr>
            <a:r>
              <a:rPr lang="en-GB" sz="1200" noProof="0" dirty="0">
                <a:solidFill>
                  <a:schemeClr val="tx1"/>
                </a:solidFill>
              </a:rPr>
              <a:t>The term brainstem can be used in 2 ways – it can either mean the part of the brain that includes the medulla oblongata, pons and midbrain, or the part of the brain that includes these structures plus the diencephalon</a:t>
            </a:r>
            <a:r>
              <a:rPr lang="en-GB" sz="1200" baseline="30000" noProof="0" dirty="0">
                <a:solidFill>
                  <a:schemeClr val="tx1"/>
                </a:solidFill>
              </a:rPr>
              <a:t>1</a:t>
            </a:r>
          </a:p>
          <a:p>
            <a:pPr marL="180000" lvl="1">
              <a:spcBef>
                <a:spcPts val="0"/>
              </a:spcBef>
              <a:spcAft>
                <a:spcPts val="600"/>
              </a:spcAft>
            </a:pPr>
            <a:r>
              <a:rPr lang="en-GB" sz="1200" noProof="0" dirty="0">
                <a:solidFill>
                  <a:schemeClr val="tx1"/>
                </a:solidFill>
              </a:rPr>
              <a:t>Here the former convention is used - therefore the brainstem consists of the rhombencephalon (pons and medulla oblongata but excluding the cerebellum) and the mesencephalon (midbrain)</a:t>
            </a:r>
            <a:r>
              <a:rPr lang="en-GB" sz="1200" baseline="30000" noProof="0" dirty="0">
                <a:solidFill>
                  <a:schemeClr val="tx1"/>
                </a:solidFill>
              </a:rPr>
              <a:t>1</a:t>
            </a:r>
          </a:p>
          <a:p>
            <a:pPr marL="0" lvl="0" indent="0">
              <a:spcBef>
                <a:spcPts val="0"/>
              </a:spcBef>
              <a:spcAft>
                <a:spcPts val="600"/>
              </a:spcAft>
              <a:buNone/>
            </a:pPr>
            <a:r>
              <a:rPr lang="en-GB" sz="1400" b="1" noProof="0" dirty="0">
                <a:solidFill>
                  <a:schemeClr val="tx1"/>
                </a:solidFill>
              </a:rPr>
              <a:t>Functions</a:t>
            </a:r>
            <a:r>
              <a:rPr lang="en-GB" sz="1400" noProof="0" dirty="0">
                <a:solidFill>
                  <a:schemeClr val="tx1"/>
                </a:solidFill>
              </a:rPr>
              <a:t>:</a:t>
            </a:r>
          </a:p>
          <a:p>
            <a:pPr marL="180000" lvl="1">
              <a:spcBef>
                <a:spcPts val="0"/>
              </a:spcBef>
              <a:spcAft>
                <a:spcPts val="600"/>
              </a:spcAft>
            </a:pPr>
            <a:r>
              <a:rPr lang="en-GB" sz="1200" noProof="0" dirty="0">
                <a:solidFill>
                  <a:schemeClr val="tx1"/>
                </a:solidFill>
              </a:rPr>
              <a:t>Regulates essential life-sustaining functions, including breathing, heart rate, and blood pressure, and serves as the main pathway for sensory and motor information between the brain and spinal cord. It also plays a critical role in maintaining alertness and coordinating basic reflexes and movements</a:t>
            </a:r>
            <a:r>
              <a:rPr lang="en-GB" sz="1200" baseline="30000" noProof="0" dirty="0">
                <a:solidFill>
                  <a:schemeClr val="tx1"/>
                </a:solidFill>
              </a:rPr>
              <a:t>1,2</a:t>
            </a:r>
          </a:p>
          <a:p>
            <a:pPr marL="0" indent="0">
              <a:spcBef>
                <a:spcPts val="0"/>
              </a:spcBef>
              <a:spcAft>
                <a:spcPts val="600"/>
              </a:spcAft>
              <a:buNone/>
            </a:pPr>
            <a:r>
              <a:rPr lang="en-GB" sz="1400" b="1" noProof="0" dirty="0">
                <a:solidFill>
                  <a:schemeClr val="tx1"/>
                </a:solidFill>
              </a:rPr>
              <a:t>Clinical relevance</a:t>
            </a:r>
            <a:r>
              <a:rPr lang="en-GB" sz="1400" noProof="0" dirty="0">
                <a:solidFill>
                  <a:schemeClr val="tx1"/>
                </a:solidFill>
              </a:rPr>
              <a:t>:</a:t>
            </a:r>
          </a:p>
          <a:p>
            <a:pPr marL="180000" lvl="1">
              <a:spcBef>
                <a:spcPts val="0"/>
              </a:spcBef>
              <a:spcAft>
                <a:spcPts val="600"/>
              </a:spcAft>
            </a:pPr>
            <a:r>
              <a:rPr lang="en-GB" sz="1200" noProof="0" dirty="0">
                <a:solidFill>
                  <a:schemeClr val="tx1"/>
                </a:solidFill>
              </a:rPr>
              <a:t>Damage to the brainstem can lead to severe and life-threatening consequences, including impaired consciousness, respiratory failure, and loss of autonomic control, as it houses vital centres for these functions. Brainstem lesions may also affect cranial nerve function, leading to deficits in sensation, movement, and reflexes, often resulting in significant disability</a:t>
            </a:r>
            <a:r>
              <a:rPr lang="en-GB" sz="1200" baseline="30000" noProof="0" dirty="0">
                <a:solidFill>
                  <a:schemeClr val="tx1"/>
                </a:solidFill>
              </a:rPr>
              <a:t>1,2</a:t>
            </a:r>
          </a:p>
        </p:txBody>
      </p:sp>
      <p:sp>
        <p:nvSpPr>
          <p:cNvPr id="3" name="Text Placeholder 2">
            <a:extLst>
              <a:ext uri="{FF2B5EF4-FFF2-40B4-BE49-F238E27FC236}">
                <a16:creationId xmlns:a16="http://schemas.microsoft.com/office/drawing/2014/main" id="{F21F30EB-794C-21D8-79A5-19E320C6214B}"/>
              </a:ext>
            </a:extLst>
          </p:cNvPr>
          <p:cNvSpPr>
            <a:spLocks noGrp="1"/>
          </p:cNvSpPr>
          <p:nvPr>
            <p:ph type="body" sz="quarter" idx="18"/>
          </p:nvPr>
        </p:nvSpPr>
        <p:spPr>
          <a:xfrm>
            <a:off x="539749" y="6102000"/>
            <a:ext cx="10165422" cy="619200"/>
          </a:xfrm>
        </p:spPr>
        <p:txBody>
          <a:bodyPr/>
          <a:lstStyle/>
          <a:p>
            <a:r>
              <a:rPr lang="en-GB" dirty="0"/>
              <a:t>1. Haines &amp; Mihailoff. An overview of the brainstem. In: Haines et al. Fundamental Neuroscience for Basic and Clinical Applications. 6</a:t>
            </a:r>
            <a:r>
              <a:rPr lang="en-GB" baseline="30000" dirty="0"/>
              <a:t>th</a:t>
            </a:r>
            <a:r>
              <a:rPr lang="en-GB" dirty="0"/>
              <a:t> edition, 2025;</a:t>
            </a:r>
            <a:br>
              <a:rPr lang="en-GB" dirty="0"/>
            </a:br>
            <a:r>
              <a:rPr lang="en-GB" dirty="0"/>
              <a:t>2. Basinger &amp; Hogg. Neuroanatomy, brainstem. [Updated 2023 Jul]. In: </a:t>
            </a:r>
            <a:r>
              <a:rPr lang="en-GB" dirty="0" err="1"/>
              <a:t>StatPearls</a:t>
            </a:r>
            <a:r>
              <a:rPr lang="en-GB" dirty="0"/>
              <a:t> [internet]. Treasure Island (FL): </a:t>
            </a:r>
            <a:r>
              <a:rPr lang="en-GB" dirty="0" err="1"/>
              <a:t>StatPearls</a:t>
            </a:r>
            <a:r>
              <a:rPr lang="en-GB" dirty="0"/>
              <a:t> Publishing; 2023. Available at: https://www.ncbi.nlm.nih.gov/books/NBK544297/</a:t>
            </a:r>
          </a:p>
        </p:txBody>
      </p:sp>
      <p:sp>
        <p:nvSpPr>
          <p:cNvPr id="7" name="Slide Number Placeholder 6">
            <a:extLst>
              <a:ext uri="{FF2B5EF4-FFF2-40B4-BE49-F238E27FC236}">
                <a16:creationId xmlns:a16="http://schemas.microsoft.com/office/drawing/2014/main" id="{C25A9A3F-72F7-8A3E-12A9-C2FAD8C6DE2F}"/>
              </a:ext>
            </a:extLst>
          </p:cNvPr>
          <p:cNvSpPr>
            <a:spLocks noGrp="1"/>
          </p:cNvSpPr>
          <p:nvPr>
            <p:ph type="sldNum" sz="quarter" idx="4"/>
          </p:nvPr>
        </p:nvSpPr>
        <p:spPr/>
        <p:txBody>
          <a:bodyPr/>
          <a:lstStyle/>
          <a:p>
            <a:pPr lvl="0"/>
            <a:fld id="{6DBC486D-4FAB-B746-8B02-8D7C842291C6}" type="slidenum">
              <a:rPr lang="en-GB" noProof="0" smtClean="0"/>
              <a:pPr lvl="0"/>
              <a:t>27</a:t>
            </a:fld>
            <a:endParaRPr lang="en-GB" noProof="0"/>
          </a:p>
        </p:txBody>
      </p:sp>
      <p:sp>
        <p:nvSpPr>
          <p:cNvPr id="6" name="TextBox 5">
            <a:extLst>
              <a:ext uri="{FF2B5EF4-FFF2-40B4-BE49-F238E27FC236}">
                <a16:creationId xmlns:a16="http://schemas.microsoft.com/office/drawing/2014/main" id="{27D84D61-2515-2EDA-7B99-A9EF82191C84}"/>
              </a:ext>
            </a:extLst>
          </p:cNvPr>
          <p:cNvSpPr txBox="1"/>
          <p:nvPr/>
        </p:nvSpPr>
        <p:spPr>
          <a:xfrm>
            <a:off x="6322747" y="1594315"/>
            <a:ext cx="4870392" cy="307777"/>
          </a:xfrm>
          <a:prstGeom prst="rect">
            <a:avLst/>
          </a:prstGeom>
          <a:noFill/>
        </p:spPr>
        <p:txBody>
          <a:bodyPr wrap="none" lIns="90000" rtlCol="0" anchor="ctr" anchorCtr="0">
            <a:spAutoFit/>
          </a:bodyPr>
          <a:lstStyle/>
          <a:p>
            <a:pPr algn="ctr"/>
            <a:r>
              <a:rPr lang="en-GB" sz="1400" b="1">
                <a:solidFill>
                  <a:schemeClr val="accent2">
                    <a:lumMod val="50000"/>
                  </a:schemeClr>
                </a:solidFill>
              </a:rPr>
              <a:t>Mid-sagittal section of the brain showing the brainstem</a:t>
            </a:r>
            <a:endParaRPr lang="en-GB" sz="1400" b="1" baseline="30000">
              <a:solidFill>
                <a:schemeClr val="accent2">
                  <a:lumMod val="50000"/>
                </a:schemeClr>
              </a:solidFill>
            </a:endParaRPr>
          </a:p>
        </p:txBody>
      </p:sp>
      <p:grpSp>
        <p:nvGrpSpPr>
          <p:cNvPr id="33" name="Group 32">
            <a:extLst>
              <a:ext uri="{FF2B5EF4-FFF2-40B4-BE49-F238E27FC236}">
                <a16:creationId xmlns:a16="http://schemas.microsoft.com/office/drawing/2014/main" id="{AFDD92CB-4353-E171-58B7-579B620DF016}"/>
              </a:ext>
            </a:extLst>
          </p:cNvPr>
          <p:cNvGrpSpPr/>
          <p:nvPr/>
        </p:nvGrpSpPr>
        <p:grpSpPr>
          <a:xfrm>
            <a:off x="8023017" y="2150473"/>
            <a:ext cx="1106542" cy="826613"/>
            <a:chOff x="8141187" y="2187847"/>
            <a:chExt cx="1106542" cy="826613"/>
          </a:xfrm>
        </p:grpSpPr>
        <p:cxnSp>
          <p:nvCxnSpPr>
            <p:cNvPr id="34" name="Straight Connector 33">
              <a:extLst>
                <a:ext uri="{FF2B5EF4-FFF2-40B4-BE49-F238E27FC236}">
                  <a16:creationId xmlns:a16="http://schemas.microsoft.com/office/drawing/2014/main" id="{918DBA44-D5FA-04FB-E754-93DC567D44FF}"/>
                </a:ext>
              </a:extLst>
            </p:cNvPr>
            <p:cNvCxnSpPr>
              <a:cxnSpLocks/>
            </p:cNvCxnSpPr>
            <p:nvPr/>
          </p:nvCxnSpPr>
          <p:spPr>
            <a:xfrm>
              <a:off x="8694458" y="2413759"/>
              <a:ext cx="0" cy="60070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B539B6E7-83FF-F2E9-EE58-961E231E5206}"/>
                </a:ext>
              </a:extLst>
            </p:cNvPr>
            <p:cNvSpPr txBox="1"/>
            <p:nvPr/>
          </p:nvSpPr>
          <p:spPr>
            <a:xfrm>
              <a:off x="8141187" y="2187847"/>
              <a:ext cx="1106542" cy="253916"/>
            </a:xfrm>
            <a:prstGeom prst="rect">
              <a:avLst/>
            </a:prstGeom>
            <a:noFill/>
          </p:spPr>
          <p:txBody>
            <a:bodyPr wrap="none" lIns="90000" rtlCol="0" anchor="b" anchorCtr="0">
              <a:spAutoFit/>
            </a:bodyPr>
            <a:lstStyle/>
            <a:p>
              <a:pPr algn="ctr"/>
              <a:r>
                <a:rPr lang="en-US" sz="1050"/>
                <a:t>Cerebral cortex</a:t>
              </a:r>
            </a:p>
          </p:txBody>
        </p:sp>
      </p:grpSp>
      <p:grpSp>
        <p:nvGrpSpPr>
          <p:cNvPr id="36" name="Group 35">
            <a:extLst>
              <a:ext uri="{FF2B5EF4-FFF2-40B4-BE49-F238E27FC236}">
                <a16:creationId xmlns:a16="http://schemas.microsoft.com/office/drawing/2014/main" id="{9EFF783A-B150-1EEC-4EFE-11D72B0F462E}"/>
              </a:ext>
            </a:extLst>
          </p:cNvPr>
          <p:cNvGrpSpPr/>
          <p:nvPr/>
        </p:nvGrpSpPr>
        <p:grpSpPr>
          <a:xfrm>
            <a:off x="9031439" y="2572819"/>
            <a:ext cx="1737211" cy="1158750"/>
            <a:chOff x="9149609" y="2610193"/>
            <a:chExt cx="1737211" cy="1158750"/>
          </a:xfrm>
        </p:grpSpPr>
        <p:cxnSp>
          <p:nvCxnSpPr>
            <p:cNvPr id="37" name="Straight Connector 36">
              <a:extLst>
                <a:ext uri="{FF2B5EF4-FFF2-40B4-BE49-F238E27FC236}">
                  <a16:creationId xmlns:a16="http://schemas.microsoft.com/office/drawing/2014/main" id="{E4E2740E-3BDF-4EC6-EAC1-EC869D721789}"/>
                </a:ext>
              </a:extLst>
            </p:cNvPr>
            <p:cNvCxnSpPr>
              <a:cxnSpLocks/>
            </p:cNvCxnSpPr>
            <p:nvPr/>
          </p:nvCxnSpPr>
          <p:spPr>
            <a:xfrm flipH="1">
              <a:off x="9149609" y="2765230"/>
              <a:ext cx="994900" cy="1003713"/>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4BFB74FB-59D8-9CDA-4679-EA9EE7AF97D4}"/>
                </a:ext>
              </a:extLst>
            </p:cNvPr>
            <p:cNvSpPr txBox="1"/>
            <p:nvPr/>
          </p:nvSpPr>
          <p:spPr>
            <a:xfrm>
              <a:off x="10110496" y="2610193"/>
              <a:ext cx="776324" cy="253916"/>
            </a:xfrm>
            <a:prstGeom prst="rect">
              <a:avLst/>
            </a:prstGeom>
            <a:noFill/>
          </p:spPr>
          <p:txBody>
            <a:bodyPr wrap="none" lIns="90000" rtlCol="0" anchor="b" anchorCtr="0">
              <a:spAutoFit/>
            </a:bodyPr>
            <a:lstStyle/>
            <a:p>
              <a:r>
                <a:rPr lang="en-US" sz="1050" dirty="0"/>
                <a:t>Thalamus</a:t>
              </a:r>
            </a:p>
          </p:txBody>
        </p:sp>
      </p:grpSp>
      <p:cxnSp>
        <p:nvCxnSpPr>
          <p:cNvPr id="40" name="Straight Connector 39">
            <a:extLst>
              <a:ext uri="{FF2B5EF4-FFF2-40B4-BE49-F238E27FC236}">
                <a16:creationId xmlns:a16="http://schemas.microsoft.com/office/drawing/2014/main" id="{3B0FB367-E980-6381-96FF-E03FD28D79E2}"/>
              </a:ext>
            </a:extLst>
          </p:cNvPr>
          <p:cNvCxnSpPr>
            <a:cxnSpLocks/>
          </p:cNvCxnSpPr>
          <p:nvPr/>
        </p:nvCxnSpPr>
        <p:spPr>
          <a:xfrm flipH="1">
            <a:off x="9071425" y="4086088"/>
            <a:ext cx="1625150" cy="28343"/>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E73F46AB-7890-8ED1-67C5-088956A75218}"/>
              </a:ext>
            </a:extLst>
          </p:cNvPr>
          <p:cNvSpPr txBox="1"/>
          <p:nvPr/>
        </p:nvSpPr>
        <p:spPr>
          <a:xfrm>
            <a:off x="10682269" y="3933611"/>
            <a:ext cx="928609" cy="307777"/>
          </a:xfrm>
          <a:prstGeom prst="rect">
            <a:avLst/>
          </a:prstGeom>
          <a:noFill/>
        </p:spPr>
        <p:txBody>
          <a:bodyPr wrap="none" lIns="90000" rtlCol="0" anchor="b" anchorCtr="0">
            <a:spAutoFit/>
          </a:bodyPr>
          <a:lstStyle/>
          <a:p>
            <a:r>
              <a:rPr lang="en-US" sz="1400" b="1" dirty="0"/>
              <a:t>Midbrain</a:t>
            </a:r>
          </a:p>
        </p:txBody>
      </p:sp>
      <p:cxnSp>
        <p:nvCxnSpPr>
          <p:cNvPr id="43" name="Straight Connector 42">
            <a:extLst>
              <a:ext uri="{FF2B5EF4-FFF2-40B4-BE49-F238E27FC236}">
                <a16:creationId xmlns:a16="http://schemas.microsoft.com/office/drawing/2014/main" id="{48BC8DF2-1904-A0AC-C3E8-6F2AE9B11CDB}"/>
              </a:ext>
            </a:extLst>
          </p:cNvPr>
          <p:cNvCxnSpPr>
            <a:cxnSpLocks/>
          </p:cNvCxnSpPr>
          <p:nvPr/>
        </p:nvCxnSpPr>
        <p:spPr>
          <a:xfrm flipH="1">
            <a:off x="9169836" y="4655954"/>
            <a:ext cx="1526739" cy="28440"/>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7523141A-ABEF-BAD8-8ACA-4BCFB7799FC4}"/>
              </a:ext>
            </a:extLst>
          </p:cNvPr>
          <p:cNvSpPr txBox="1"/>
          <p:nvPr/>
        </p:nvSpPr>
        <p:spPr>
          <a:xfrm>
            <a:off x="10682269" y="4503574"/>
            <a:ext cx="620832" cy="307777"/>
          </a:xfrm>
          <a:prstGeom prst="rect">
            <a:avLst/>
          </a:prstGeom>
          <a:noFill/>
        </p:spPr>
        <p:txBody>
          <a:bodyPr wrap="none" lIns="90000" rtlCol="0" anchor="b" anchorCtr="0">
            <a:spAutoFit/>
          </a:bodyPr>
          <a:lstStyle/>
          <a:p>
            <a:r>
              <a:rPr lang="en-US" sz="1400" b="1" dirty="0"/>
              <a:t>Pons</a:t>
            </a:r>
          </a:p>
        </p:txBody>
      </p:sp>
      <p:grpSp>
        <p:nvGrpSpPr>
          <p:cNvPr id="45" name="Group 44">
            <a:extLst>
              <a:ext uri="{FF2B5EF4-FFF2-40B4-BE49-F238E27FC236}">
                <a16:creationId xmlns:a16="http://schemas.microsoft.com/office/drawing/2014/main" id="{4175D6DE-7457-74D5-AAF1-8E1EFC762846}"/>
              </a:ext>
            </a:extLst>
          </p:cNvPr>
          <p:cNvGrpSpPr/>
          <p:nvPr/>
        </p:nvGrpSpPr>
        <p:grpSpPr>
          <a:xfrm flipH="1">
            <a:off x="6024583" y="3958769"/>
            <a:ext cx="2591399" cy="253916"/>
            <a:chOff x="7073763" y="4134030"/>
            <a:chExt cx="2591399" cy="253916"/>
          </a:xfrm>
        </p:grpSpPr>
        <p:cxnSp>
          <p:nvCxnSpPr>
            <p:cNvPr id="46" name="Straight Connector 45">
              <a:extLst>
                <a:ext uri="{FF2B5EF4-FFF2-40B4-BE49-F238E27FC236}">
                  <a16:creationId xmlns:a16="http://schemas.microsoft.com/office/drawing/2014/main" id="{DDFBC633-2F7B-DC37-93A4-6694A3C75D97}"/>
                </a:ext>
              </a:extLst>
            </p:cNvPr>
            <p:cNvCxnSpPr>
              <a:cxnSpLocks/>
              <a:stCxn id="47" idx="1"/>
            </p:cNvCxnSpPr>
            <p:nvPr/>
          </p:nvCxnSpPr>
          <p:spPr>
            <a:xfrm flipH="1">
              <a:off x="7073763" y="4260988"/>
              <a:ext cx="1544169" cy="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861B86DC-1C61-537F-1F30-2B10D18CAD9D}"/>
                </a:ext>
              </a:extLst>
            </p:cNvPr>
            <p:cNvSpPr txBox="1"/>
            <p:nvPr/>
          </p:nvSpPr>
          <p:spPr>
            <a:xfrm>
              <a:off x="8617932" y="4134030"/>
              <a:ext cx="1047230" cy="253916"/>
            </a:xfrm>
            <a:prstGeom prst="rect">
              <a:avLst/>
            </a:prstGeom>
            <a:noFill/>
          </p:spPr>
          <p:txBody>
            <a:bodyPr wrap="none" lIns="90000" rtlCol="0" anchor="b" anchorCtr="0">
              <a:spAutoFit/>
            </a:bodyPr>
            <a:lstStyle/>
            <a:p>
              <a:pPr algn="r"/>
              <a:r>
                <a:rPr lang="en-US" sz="1050" dirty="0"/>
                <a:t>Hypothalamus</a:t>
              </a:r>
            </a:p>
          </p:txBody>
        </p:sp>
      </p:grpSp>
      <p:cxnSp>
        <p:nvCxnSpPr>
          <p:cNvPr id="49" name="Straight Connector 48">
            <a:extLst>
              <a:ext uri="{FF2B5EF4-FFF2-40B4-BE49-F238E27FC236}">
                <a16:creationId xmlns:a16="http://schemas.microsoft.com/office/drawing/2014/main" id="{64128F90-7118-4AA1-3199-AE5F02D020BD}"/>
              </a:ext>
            </a:extLst>
          </p:cNvPr>
          <p:cNvCxnSpPr>
            <a:cxnSpLocks/>
          </p:cNvCxnSpPr>
          <p:nvPr/>
        </p:nvCxnSpPr>
        <p:spPr>
          <a:xfrm flipH="1">
            <a:off x="9611796" y="5120858"/>
            <a:ext cx="1084779" cy="0"/>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5F2CC3A7-2A81-6369-6210-B3F1575F944C}"/>
              </a:ext>
            </a:extLst>
          </p:cNvPr>
          <p:cNvSpPr txBox="1"/>
          <p:nvPr/>
        </p:nvSpPr>
        <p:spPr>
          <a:xfrm>
            <a:off x="10682269" y="4859247"/>
            <a:ext cx="1036009" cy="523220"/>
          </a:xfrm>
          <a:prstGeom prst="rect">
            <a:avLst/>
          </a:prstGeom>
          <a:noFill/>
        </p:spPr>
        <p:txBody>
          <a:bodyPr wrap="none" lIns="90000" rtlCol="0" anchor="ctr" anchorCtr="0">
            <a:spAutoFit/>
          </a:bodyPr>
          <a:lstStyle/>
          <a:p>
            <a:r>
              <a:rPr lang="en-US" sz="1400" b="1" dirty="0"/>
              <a:t>Medulla</a:t>
            </a:r>
            <a:br>
              <a:rPr lang="en-US" sz="1400" b="1" dirty="0"/>
            </a:br>
            <a:r>
              <a:rPr lang="en-US" sz="1400" b="1" dirty="0"/>
              <a:t>oblongata</a:t>
            </a:r>
          </a:p>
        </p:txBody>
      </p:sp>
      <p:sp>
        <p:nvSpPr>
          <p:cNvPr id="21" name="TextBox 20">
            <a:extLst>
              <a:ext uri="{FF2B5EF4-FFF2-40B4-BE49-F238E27FC236}">
                <a16:creationId xmlns:a16="http://schemas.microsoft.com/office/drawing/2014/main" id="{9C2F42E5-9884-5F39-CB62-5003C2A5F4E7}"/>
              </a:ext>
            </a:extLst>
          </p:cNvPr>
          <p:cNvSpPr txBox="1"/>
          <p:nvPr/>
        </p:nvSpPr>
        <p:spPr>
          <a:xfrm>
            <a:off x="10696575" y="3424154"/>
            <a:ext cx="989523" cy="307777"/>
          </a:xfrm>
          <a:prstGeom prst="rect">
            <a:avLst/>
          </a:prstGeom>
          <a:noFill/>
        </p:spPr>
        <p:txBody>
          <a:bodyPr wrap="none" lIns="90000" rtlCol="0" anchor="b" anchorCtr="0">
            <a:spAutoFit/>
          </a:bodyPr>
          <a:lstStyle/>
          <a:p>
            <a:r>
              <a:rPr lang="en-US" sz="1400" dirty="0"/>
              <a:t>Brainstem</a:t>
            </a:r>
          </a:p>
        </p:txBody>
      </p:sp>
      <p:sp>
        <p:nvSpPr>
          <p:cNvPr id="22" name="Left Bracket 21">
            <a:extLst>
              <a:ext uri="{FF2B5EF4-FFF2-40B4-BE49-F238E27FC236}">
                <a16:creationId xmlns:a16="http://schemas.microsoft.com/office/drawing/2014/main" id="{39D04F05-9DAD-F3DD-920E-870EF1D85C23}"/>
              </a:ext>
            </a:extLst>
          </p:cNvPr>
          <p:cNvSpPr/>
          <p:nvPr/>
        </p:nvSpPr>
        <p:spPr>
          <a:xfrm rot="5400000">
            <a:off x="11161029" y="3315273"/>
            <a:ext cx="60615" cy="856614"/>
          </a:xfrm>
          <a:prstGeom prst="leftBracket">
            <a:avLst/>
          </a:prstGeom>
          <a:ln w="12700">
            <a:solidFill>
              <a:schemeClr val="accent2">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Tree>
    <p:extLst>
      <p:ext uri="{BB962C8B-B14F-4D97-AF65-F5344CB8AC3E}">
        <p14:creationId xmlns:p14="http://schemas.microsoft.com/office/powerpoint/2010/main" val="24441472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5" name="Graphic 74">
            <a:extLst>
              <a:ext uri="{FF2B5EF4-FFF2-40B4-BE49-F238E27FC236}">
                <a16:creationId xmlns:a16="http://schemas.microsoft.com/office/drawing/2014/main" id="{B3121205-A48F-6672-10C4-2FD366EA0D85}"/>
              </a:ext>
            </a:extLst>
          </p:cNvPr>
          <p:cNvPicPr>
            <a:picLocks noChangeAspect="1"/>
          </p:cNvPicPr>
          <p:nvPr/>
        </p:nvPicPr>
        <p:blipFill>
          <a:blip r:embed="rId3">
            <a:extLst>
              <a:ext uri="{96DAC541-7B7A-43D3-8B79-37D633B846F1}">
                <asvg:svgBlip xmlns:asvg="http://schemas.microsoft.com/office/drawing/2016/SVG/main" r:embed="rId4"/>
              </a:ext>
            </a:extLst>
          </a:blip>
          <a:srcRect/>
          <a:stretch/>
        </p:blipFill>
        <p:spPr>
          <a:xfrm>
            <a:off x="7256395" y="2629104"/>
            <a:ext cx="3232019" cy="2807869"/>
          </a:xfrm>
          <a:prstGeom prst="rect">
            <a:avLst/>
          </a:prstGeom>
        </p:spPr>
      </p:pic>
      <p:sp>
        <p:nvSpPr>
          <p:cNvPr id="2" name="Text Placeholder 1">
            <a:extLst>
              <a:ext uri="{FF2B5EF4-FFF2-40B4-BE49-F238E27FC236}">
                <a16:creationId xmlns:a16="http://schemas.microsoft.com/office/drawing/2014/main" id="{610C9C6C-98D5-1F60-B8DF-F490C2DF9520}"/>
              </a:ext>
            </a:extLst>
          </p:cNvPr>
          <p:cNvSpPr>
            <a:spLocks noGrp="1"/>
          </p:cNvSpPr>
          <p:nvPr>
            <p:ph type="body" sz="quarter" idx="17"/>
          </p:nvPr>
        </p:nvSpPr>
        <p:spPr/>
        <p:txBody>
          <a:bodyPr/>
          <a:lstStyle/>
          <a:p>
            <a:r>
              <a:rPr lang="en-GB"/>
              <a:t>Fundamentals of neurobiology – Regional neuroscience</a:t>
            </a:r>
          </a:p>
        </p:txBody>
      </p:sp>
      <p:sp>
        <p:nvSpPr>
          <p:cNvPr id="5" name="Title 4">
            <a:extLst>
              <a:ext uri="{FF2B5EF4-FFF2-40B4-BE49-F238E27FC236}">
                <a16:creationId xmlns:a16="http://schemas.microsoft.com/office/drawing/2014/main" id="{0BC70238-593F-1659-B11A-2893AE136A1F}"/>
              </a:ext>
            </a:extLst>
          </p:cNvPr>
          <p:cNvSpPr>
            <a:spLocks noGrp="1"/>
          </p:cNvSpPr>
          <p:nvPr>
            <p:ph type="title"/>
          </p:nvPr>
        </p:nvSpPr>
        <p:spPr/>
        <p:txBody>
          <a:bodyPr/>
          <a:lstStyle/>
          <a:p>
            <a:r>
              <a:rPr lang="en-GB" noProof="0" dirty="0"/>
              <a:t>Superior colliculus</a:t>
            </a:r>
          </a:p>
        </p:txBody>
      </p:sp>
      <p:sp>
        <p:nvSpPr>
          <p:cNvPr id="9" name="Content Placeholder 8">
            <a:extLst>
              <a:ext uri="{FF2B5EF4-FFF2-40B4-BE49-F238E27FC236}">
                <a16:creationId xmlns:a16="http://schemas.microsoft.com/office/drawing/2014/main" id="{E372347D-5BC1-9130-6337-0D7CD21007AE}"/>
              </a:ext>
            </a:extLst>
          </p:cNvPr>
          <p:cNvSpPr>
            <a:spLocks noGrp="1"/>
          </p:cNvSpPr>
          <p:nvPr>
            <p:ph idx="20"/>
          </p:nvPr>
        </p:nvSpPr>
        <p:spPr>
          <a:xfrm>
            <a:off x="539751" y="1416785"/>
            <a:ext cx="5180158" cy="4415215"/>
          </a:xfrm>
        </p:spPr>
        <p:txBody>
          <a:bodyPr/>
          <a:lstStyle/>
          <a:p>
            <a:pPr marL="0" lvl="0" indent="0">
              <a:spcBef>
                <a:spcPts val="0"/>
              </a:spcBef>
              <a:spcAft>
                <a:spcPts val="400"/>
              </a:spcAft>
              <a:buNone/>
            </a:pPr>
            <a:r>
              <a:rPr lang="en-GB" sz="1400" b="1" noProof="0" dirty="0">
                <a:solidFill>
                  <a:schemeClr val="tx1"/>
                </a:solidFill>
              </a:rPr>
              <a:t>Basic anatomy</a:t>
            </a:r>
            <a:r>
              <a:rPr lang="en-GB" sz="1400" noProof="0" dirty="0">
                <a:solidFill>
                  <a:schemeClr val="tx1"/>
                </a:solidFill>
              </a:rPr>
              <a:t>:</a:t>
            </a:r>
          </a:p>
          <a:p>
            <a:pPr marL="180000" lvl="1">
              <a:spcBef>
                <a:spcPts val="0"/>
              </a:spcBef>
              <a:spcAft>
                <a:spcPts val="400"/>
              </a:spcAft>
            </a:pPr>
            <a:r>
              <a:rPr lang="en-GB" noProof="0" dirty="0">
                <a:solidFill>
                  <a:schemeClr val="tx1"/>
                </a:solidFill>
              </a:rPr>
              <a:t>The superior colliculus is a paired structure located in the midbrain, playing a crucial role in integrating sensory information and coordinating eye movements</a:t>
            </a:r>
            <a:r>
              <a:rPr lang="en-GB" baseline="30000" noProof="0" dirty="0">
                <a:solidFill>
                  <a:schemeClr val="tx1"/>
                </a:solidFill>
              </a:rPr>
              <a:t>1</a:t>
            </a:r>
          </a:p>
          <a:p>
            <a:pPr marL="0" lvl="0" indent="0">
              <a:spcBef>
                <a:spcPts val="0"/>
              </a:spcBef>
              <a:spcAft>
                <a:spcPts val="400"/>
              </a:spcAft>
              <a:buNone/>
            </a:pPr>
            <a:r>
              <a:rPr lang="en-GB" sz="1400" b="1" noProof="0" dirty="0">
                <a:solidFill>
                  <a:schemeClr val="tx1"/>
                </a:solidFill>
              </a:rPr>
              <a:t>Functions</a:t>
            </a:r>
            <a:r>
              <a:rPr lang="en-GB" sz="1400" noProof="0" dirty="0">
                <a:solidFill>
                  <a:schemeClr val="tx1"/>
                </a:solidFill>
              </a:rPr>
              <a:t>:</a:t>
            </a:r>
          </a:p>
          <a:p>
            <a:pPr marL="180000" lvl="1">
              <a:spcBef>
                <a:spcPts val="0"/>
              </a:spcBef>
              <a:spcAft>
                <a:spcPts val="400"/>
              </a:spcAft>
            </a:pPr>
            <a:r>
              <a:rPr lang="en-GB" noProof="0" dirty="0">
                <a:solidFill>
                  <a:schemeClr val="tx1"/>
                </a:solidFill>
              </a:rPr>
              <a:t>Visual functions:</a:t>
            </a:r>
          </a:p>
          <a:p>
            <a:pPr marL="360000" lvl="2">
              <a:spcBef>
                <a:spcPts val="0"/>
              </a:spcBef>
              <a:spcAft>
                <a:spcPts val="400"/>
              </a:spcAft>
            </a:pPr>
            <a:r>
              <a:rPr lang="en-GB" noProof="0" dirty="0">
                <a:solidFill>
                  <a:schemeClr val="tx1"/>
                </a:solidFill>
              </a:rPr>
              <a:t>A primary function is to direct saccadic eye movements that shift the focus of gaze</a:t>
            </a:r>
            <a:r>
              <a:rPr lang="en-GB" baseline="30000" dirty="0">
                <a:solidFill>
                  <a:schemeClr val="tx1"/>
                </a:solidFill>
              </a:rPr>
              <a:t>1</a:t>
            </a:r>
            <a:endParaRPr lang="en-GB" noProof="0" dirty="0">
              <a:solidFill>
                <a:schemeClr val="tx1"/>
              </a:solidFill>
            </a:endParaRPr>
          </a:p>
          <a:p>
            <a:pPr marL="360000" lvl="2">
              <a:spcBef>
                <a:spcPts val="0"/>
              </a:spcBef>
              <a:spcAft>
                <a:spcPts val="400"/>
              </a:spcAft>
            </a:pPr>
            <a:r>
              <a:rPr lang="en-GB" noProof="0" dirty="0">
                <a:solidFill>
                  <a:schemeClr val="tx1"/>
                </a:solidFill>
              </a:rPr>
              <a:t>It is responsible for orienting the eyes and head toward objects in the visual field</a:t>
            </a:r>
            <a:r>
              <a:rPr lang="en-GB" baseline="30000" noProof="0" dirty="0">
                <a:solidFill>
                  <a:schemeClr val="tx1"/>
                </a:solidFill>
              </a:rPr>
              <a:t>1</a:t>
            </a:r>
          </a:p>
          <a:p>
            <a:pPr marL="180000" lvl="1">
              <a:spcBef>
                <a:spcPts val="0"/>
              </a:spcBef>
              <a:spcAft>
                <a:spcPts val="400"/>
              </a:spcAft>
            </a:pPr>
            <a:r>
              <a:rPr lang="en-GB" dirty="0">
                <a:solidFill>
                  <a:schemeClr val="tx1"/>
                </a:solidFill>
              </a:rPr>
              <a:t>Multisensory integration:</a:t>
            </a:r>
          </a:p>
          <a:p>
            <a:pPr marL="360000" lvl="2">
              <a:spcBef>
                <a:spcPts val="0"/>
              </a:spcBef>
              <a:spcAft>
                <a:spcPts val="400"/>
              </a:spcAft>
            </a:pPr>
            <a:r>
              <a:rPr lang="en-GB" noProof="0" dirty="0">
                <a:solidFill>
                  <a:schemeClr val="tx1"/>
                </a:solidFill>
              </a:rPr>
              <a:t>The superior colliculus receives inputs from multiple sensory systems (e.g., visual and auditory systems). The superior colliculus ensures that visual and auditory maps of the surroundings are aligned</a:t>
            </a:r>
            <a:r>
              <a:rPr lang="en-GB" baseline="30000" noProof="0" dirty="0">
                <a:solidFill>
                  <a:schemeClr val="tx1"/>
                </a:solidFill>
              </a:rPr>
              <a:t>1</a:t>
            </a:r>
          </a:p>
          <a:p>
            <a:pPr marL="0" lvl="0" indent="0">
              <a:spcBef>
                <a:spcPts val="0"/>
              </a:spcBef>
              <a:spcAft>
                <a:spcPts val="400"/>
              </a:spcAft>
              <a:buNone/>
            </a:pPr>
            <a:r>
              <a:rPr lang="en-GB" sz="1400" noProof="0" dirty="0">
                <a:solidFill>
                  <a:schemeClr val="tx1"/>
                </a:solidFill>
              </a:rPr>
              <a:t> </a:t>
            </a:r>
            <a:r>
              <a:rPr lang="en-GB" sz="1400" b="1" noProof="0" dirty="0">
                <a:solidFill>
                  <a:schemeClr val="tx1"/>
                </a:solidFill>
              </a:rPr>
              <a:t>Clinical relevance</a:t>
            </a:r>
            <a:r>
              <a:rPr lang="en-GB" sz="1400" noProof="0" dirty="0">
                <a:solidFill>
                  <a:schemeClr val="tx1"/>
                </a:solidFill>
              </a:rPr>
              <a:t>:</a:t>
            </a:r>
          </a:p>
          <a:p>
            <a:pPr marL="180000" lvl="1">
              <a:spcBef>
                <a:spcPts val="0"/>
              </a:spcBef>
              <a:spcAft>
                <a:spcPts val="400"/>
              </a:spcAft>
            </a:pPr>
            <a:r>
              <a:rPr lang="en-GB" noProof="0" dirty="0">
                <a:solidFill>
                  <a:schemeClr val="tx1"/>
                </a:solidFill>
              </a:rPr>
              <a:t>Damage to the superior colliculus can lead to deficits in eye movement control, problems with orienting to visual stimuli, and disruptions in reflexive behaviour</a:t>
            </a:r>
            <a:r>
              <a:rPr lang="en-GB" baseline="30000" dirty="0">
                <a:solidFill>
                  <a:schemeClr val="tx1"/>
                </a:solidFill>
              </a:rPr>
              <a:t>2</a:t>
            </a:r>
            <a:endParaRPr lang="en-GB" baseline="30000" noProof="0" dirty="0">
              <a:solidFill>
                <a:schemeClr val="tx1"/>
              </a:solidFill>
            </a:endParaRPr>
          </a:p>
        </p:txBody>
      </p:sp>
      <p:sp>
        <p:nvSpPr>
          <p:cNvPr id="3" name="Text Placeholder 2">
            <a:extLst>
              <a:ext uri="{FF2B5EF4-FFF2-40B4-BE49-F238E27FC236}">
                <a16:creationId xmlns:a16="http://schemas.microsoft.com/office/drawing/2014/main" id="{B9428BBD-6713-6748-8BBD-9AA1A0D5C238}"/>
              </a:ext>
            </a:extLst>
          </p:cNvPr>
          <p:cNvSpPr>
            <a:spLocks noGrp="1"/>
          </p:cNvSpPr>
          <p:nvPr>
            <p:ph type="body" sz="quarter" idx="18"/>
          </p:nvPr>
        </p:nvSpPr>
        <p:spPr/>
        <p:txBody>
          <a:bodyPr/>
          <a:lstStyle/>
          <a:p>
            <a:r>
              <a:rPr lang="en-GB" noProof="0" dirty="0"/>
              <a:t>1. Zubricky &amp; Das. Neuroanatomy, superior colliculus. [Updated 2024 Jan]. </a:t>
            </a:r>
            <a:r>
              <a:rPr lang="en-GB" dirty="0"/>
              <a:t>In: </a:t>
            </a:r>
            <a:r>
              <a:rPr lang="en-GB" dirty="0" err="1"/>
              <a:t>StatPearls</a:t>
            </a:r>
            <a:r>
              <a:rPr lang="en-GB" dirty="0"/>
              <a:t> [internet]. Treasure Island (FL): </a:t>
            </a:r>
            <a:r>
              <a:rPr lang="en-GB" dirty="0" err="1"/>
              <a:t>StatPearls</a:t>
            </a:r>
            <a:r>
              <a:rPr lang="en-GB" dirty="0"/>
              <a:t> Publishing; 2024. </a:t>
            </a:r>
            <a:br>
              <a:rPr lang="en-GB" dirty="0"/>
            </a:br>
            <a:r>
              <a:rPr lang="en-GB" dirty="0"/>
              <a:t>Available at: https://www.ncbi.nlm.nih.gov/books/NBK544224/; 2. Benarroch. Neurology 2023;100(16):784–790</a:t>
            </a:r>
            <a:endParaRPr lang="en-GB" noProof="0" dirty="0"/>
          </a:p>
        </p:txBody>
      </p:sp>
      <p:sp>
        <p:nvSpPr>
          <p:cNvPr id="7" name="Slide Number Placeholder 6">
            <a:extLst>
              <a:ext uri="{FF2B5EF4-FFF2-40B4-BE49-F238E27FC236}">
                <a16:creationId xmlns:a16="http://schemas.microsoft.com/office/drawing/2014/main" id="{C25A9A3F-72F7-8A3E-12A9-C2FAD8C6DE2F}"/>
              </a:ext>
            </a:extLst>
          </p:cNvPr>
          <p:cNvSpPr>
            <a:spLocks noGrp="1"/>
          </p:cNvSpPr>
          <p:nvPr>
            <p:ph type="sldNum" sz="quarter" idx="4"/>
          </p:nvPr>
        </p:nvSpPr>
        <p:spPr/>
        <p:txBody>
          <a:bodyPr/>
          <a:lstStyle/>
          <a:p>
            <a:pPr lvl="0"/>
            <a:fld id="{6DBC486D-4FAB-B746-8B02-8D7C842291C6}" type="slidenum">
              <a:rPr lang="en-GB" noProof="0" smtClean="0"/>
              <a:pPr lvl="0"/>
              <a:t>28</a:t>
            </a:fld>
            <a:endParaRPr lang="en-GB" noProof="0"/>
          </a:p>
        </p:txBody>
      </p:sp>
      <p:sp>
        <p:nvSpPr>
          <p:cNvPr id="8" name="TextBox 7">
            <a:extLst>
              <a:ext uri="{FF2B5EF4-FFF2-40B4-BE49-F238E27FC236}">
                <a16:creationId xmlns:a16="http://schemas.microsoft.com/office/drawing/2014/main" id="{AF1E7AFF-2949-DB04-50A3-36760BC4329F}"/>
              </a:ext>
            </a:extLst>
          </p:cNvPr>
          <p:cNvSpPr txBox="1"/>
          <p:nvPr/>
        </p:nvSpPr>
        <p:spPr>
          <a:xfrm>
            <a:off x="5955659" y="1594315"/>
            <a:ext cx="5604568" cy="307777"/>
          </a:xfrm>
          <a:prstGeom prst="rect">
            <a:avLst/>
          </a:prstGeom>
          <a:noFill/>
        </p:spPr>
        <p:txBody>
          <a:bodyPr wrap="none" lIns="90000" rtlCol="0" anchor="ctr" anchorCtr="0">
            <a:spAutoFit/>
          </a:bodyPr>
          <a:lstStyle/>
          <a:p>
            <a:pPr algn="ctr"/>
            <a:r>
              <a:rPr lang="en-GB" sz="1400" b="1" dirty="0">
                <a:solidFill>
                  <a:schemeClr val="accent2">
                    <a:lumMod val="50000"/>
                  </a:schemeClr>
                </a:solidFill>
              </a:rPr>
              <a:t>Mid-sagittal section of the brain showing the superior colliculus</a:t>
            </a:r>
            <a:endParaRPr lang="en-GB" sz="1400" b="1" baseline="30000" dirty="0">
              <a:solidFill>
                <a:schemeClr val="accent2">
                  <a:lumMod val="50000"/>
                </a:schemeClr>
              </a:solidFill>
            </a:endParaRPr>
          </a:p>
        </p:txBody>
      </p:sp>
      <p:grpSp>
        <p:nvGrpSpPr>
          <p:cNvPr id="36" name="Group 35">
            <a:extLst>
              <a:ext uri="{FF2B5EF4-FFF2-40B4-BE49-F238E27FC236}">
                <a16:creationId xmlns:a16="http://schemas.microsoft.com/office/drawing/2014/main" id="{E872AFA8-28FD-14ED-BC23-B0009CAC2405}"/>
              </a:ext>
            </a:extLst>
          </p:cNvPr>
          <p:cNvGrpSpPr/>
          <p:nvPr/>
        </p:nvGrpSpPr>
        <p:grpSpPr>
          <a:xfrm>
            <a:off x="8023017" y="2150473"/>
            <a:ext cx="1106542" cy="826613"/>
            <a:chOff x="8141187" y="2187847"/>
            <a:chExt cx="1106542" cy="826613"/>
          </a:xfrm>
        </p:grpSpPr>
        <p:cxnSp>
          <p:nvCxnSpPr>
            <p:cNvPr id="37" name="Straight Connector 36">
              <a:extLst>
                <a:ext uri="{FF2B5EF4-FFF2-40B4-BE49-F238E27FC236}">
                  <a16:creationId xmlns:a16="http://schemas.microsoft.com/office/drawing/2014/main" id="{D2647C51-97A3-83E1-857F-9A73863874EC}"/>
                </a:ext>
              </a:extLst>
            </p:cNvPr>
            <p:cNvCxnSpPr>
              <a:cxnSpLocks/>
            </p:cNvCxnSpPr>
            <p:nvPr/>
          </p:nvCxnSpPr>
          <p:spPr>
            <a:xfrm>
              <a:off x="8694458" y="2413759"/>
              <a:ext cx="0" cy="60070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26CE0198-4737-E5B2-2FE8-2EAEED8A6CA3}"/>
                </a:ext>
              </a:extLst>
            </p:cNvPr>
            <p:cNvSpPr txBox="1"/>
            <p:nvPr/>
          </p:nvSpPr>
          <p:spPr>
            <a:xfrm>
              <a:off x="8141187" y="2187847"/>
              <a:ext cx="1106542" cy="253916"/>
            </a:xfrm>
            <a:prstGeom prst="rect">
              <a:avLst/>
            </a:prstGeom>
            <a:noFill/>
          </p:spPr>
          <p:txBody>
            <a:bodyPr wrap="none" lIns="90000" rtlCol="0" anchor="b" anchorCtr="0">
              <a:spAutoFit/>
            </a:bodyPr>
            <a:lstStyle/>
            <a:p>
              <a:pPr algn="ctr"/>
              <a:r>
                <a:rPr lang="en-US" sz="1050"/>
                <a:t>Cerebral cortex</a:t>
              </a:r>
            </a:p>
          </p:txBody>
        </p:sp>
      </p:grpSp>
      <p:grpSp>
        <p:nvGrpSpPr>
          <p:cNvPr id="39" name="Group 38">
            <a:extLst>
              <a:ext uri="{FF2B5EF4-FFF2-40B4-BE49-F238E27FC236}">
                <a16:creationId xmlns:a16="http://schemas.microsoft.com/office/drawing/2014/main" id="{FAF1442B-0A2E-76AC-9A9F-B93CA073A61C}"/>
              </a:ext>
            </a:extLst>
          </p:cNvPr>
          <p:cNvGrpSpPr/>
          <p:nvPr/>
        </p:nvGrpSpPr>
        <p:grpSpPr>
          <a:xfrm flipH="1">
            <a:off x="6024583" y="3958769"/>
            <a:ext cx="2591399" cy="253916"/>
            <a:chOff x="7073763" y="4134030"/>
            <a:chExt cx="2591399" cy="253916"/>
          </a:xfrm>
        </p:grpSpPr>
        <p:cxnSp>
          <p:nvCxnSpPr>
            <p:cNvPr id="40" name="Straight Connector 39">
              <a:extLst>
                <a:ext uri="{FF2B5EF4-FFF2-40B4-BE49-F238E27FC236}">
                  <a16:creationId xmlns:a16="http://schemas.microsoft.com/office/drawing/2014/main" id="{2AEDA8EF-94A1-93BA-7740-D3A77090B55A}"/>
                </a:ext>
              </a:extLst>
            </p:cNvPr>
            <p:cNvCxnSpPr>
              <a:cxnSpLocks/>
              <a:stCxn id="41" idx="1"/>
            </p:cNvCxnSpPr>
            <p:nvPr/>
          </p:nvCxnSpPr>
          <p:spPr>
            <a:xfrm flipH="1">
              <a:off x="7073763" y="4260988"/>
              <a:ext cx="1544169" cy="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B6467919-3C77-11C5-58EF-E2C612860AA9}"/>
                </a:ext>
              </a:extLst>
            </p:cNvPr>
            <p:cNvSpPr txBox="1"/>
            <p:nvPr/>
          </p:nvSpPr>
          <p:spPr>
            <a:xfrm>
              <a:off x="8617932" y="4134030"/>
              <a:ext cx="1047230" cy="253916"/>
            </a:xfrm>
            <a:prstGeom prst="rect">
              <a:avLst/>
            </a:prstGeom>
            <a:noFill/>
          </p:spPr>
          <p:txBody>
            <a:bodyPr wrap="none" lIns="90000" rtlCol="0" anchor="b" anchorCtr="0">
              <a:spAutoFit/>
            </a:bodyPr>
            <a:lstStyle/>
            <a:p>
              <a:pPr algn="r"/>
              <a:r>
                <a:rPr lang="en-US" sz="1050"/>
                <a:t>Hypothalamus</a:t>
              </a:r>
            </a:p>
          </p:txBody>
        </p:sp>
      </p:grpSp>
      <p:grpSp>
        <p:nvGrpSpPr>
          <p:cNvPr id="42" name="Group 41">
            <a:extLst>
              <a:ext uri="{FF2B5EF4-FFF2-40B4-BE49-F238E27FC236}">
                <a16:creationId xmlns:a16="http://schemas.microsoft.com/office/drawing/2014/main" id="{E78B7BCA-592C-BC1E-2F57-75E5F24FC8B7}"/>
              </a:ext>
            </a:extLst>
          </p:cNvPr>
          <p:cNvGrpSpPr/>
          <p:nvPr/>
        </p:nvGrpSpPr>
        <p:grpSpPr>
          <a:xfrm>
            <a:off x="9031439" y="2572819"/>
            <a:ext cx="1737211" cy="1158750"/>
            <a:chOff x="9149609" y="2610193"/>
            <a:chExt cx="1737211" cy="1158750"/>
          </a:xfrm>
        </p:grpSpPr>
        <p:cxnSp>
          <p:nvCxnSpPr>
            <p:cNvPr id="43" name="Straight Connector 42">
              <a:extLst>
                <a:ext uri="{FF2B5EF4-FFF2-40B4-BE49-F238E27FC236}">
                  <a16:creationId xmlns:a16="http://schemas.microsoft.com/office/drawing/2014/main" id="{B1B78D94-E714-730E-35F7-E68AB10D4F7A}"/>
                </a:ext>
              </a:extLst>
            </p:cNvPr>
            <p:cNvCxnSpPr>
              <a:cxnSpLocks/>
            </p:cNvCxnSpPr>
            <p:nvPr/>
          </p:nvCxnSpPr>
          <p:spPr>
            <a:xfrm flipH="1">
              <a:off x="9149609" y="2765230"/>
              <a:ext cx="994900" cy="1003713"/>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F511EC5A-B9A7-E7B3-7194-6A4366C188B9}"/>
                </a:ext>
              </a:extLst>
            </p:cNvPr>
            <p:cNvSpPr txBox="1"/>
            <p:nvPr/>
          </p:nvSpPr>
          <p:spPr>
            <a:xfrm>
              <a:off x="10110496" y="2610193"/>
              <a:ext cx="776324" cy="253916"/>
            </a:xfrm>
            <a:prstGeom prst="rect">
              <a:avLst/>
            </a:prstGeom>
            <a:noFill/>
          </p:spPr>
          <p:txBody>
            <a:bodyPr wrap="none" lIns="90000" rtlCol="0" anchor="b" anchorCtr="0">
              <a:spAutoFit/>
            </a:bodyPr>
            <a:lstStyle/>
            <a:p>
              <a:r>
                <a:rPr lang="en-US" sz="1050"/>
                <a:t>Thalamus</a:t>
              </a:r>
            </a:p>
          </p:txBody>
        </p:sp>
      </p:grpSp>
      <p:grpSp>
        <p:nvGrpSpPr>
          <p:cNvPr id="45" name="Group 44">
            <a:extLst>
              <a:ext uri="{FF2B5EF4-FFF2-40B4-BE49-F238E27FC236}">
                <a16:creationId xmlns:a16="http://schemas.microsoft.com/office/drawing/2014/main" id="{7756E226-07BA-ED60-8613-8C5490509901}"/>
              </a:ext>
            </a:extLst>
          </p:cNvPr>
          <p:cNvGrpSpPr/>
          <p:nvPr/>
        </p:nvGrpSpPr>
        <p:grpSpPr>
          <a:xfrm>
            <a:off x="9169836" y="4557435"/>
            <a:ext cx="1936746" cy="253916"/>
            <a:chOff x="9288006" y="4594809"/>
            <a:chExt cx="1936746" cy="253916"/>
          </a:xfrm>
        </p:grpSpPr>
        <p:cxnSp>
          <p:nvCxnSpPr>
            <p:cNvPr id="46" name="Straight Connector 45">
              <a:extLst>
                <a:ext uri="{FF2B5EF4-FFF2-40B4-BE49-F238E27FC236}">
                  <a16:creationId xmlns:a16="http://schemas.microsoft.com/office/drawing/2014/main" id="{FF73A927-40EF-915C-FA63-7B57DD4BD414}"/>
                </a:ext>
              </a:extLst>
            </p:cNvPr>
            <p:cNvCxnSpPr>
              <a:cxnSpLocks/>
              <a:stCxn id="47" idx="1"/>
            </p:cNvCxnSpPr>
            <p:nvPr/>
          </p:nvCxnSpPr>
          <p:spPr>
            <a:xfrm flipH="1">
              <a:off x="9288006" y="4721767"/>
              <a:ext cx="1445758" cy="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AC3C60EA-F5C4-9327-DCCF-80242487BA2D}"/>
                </a:ext>
              </a:extLst>
            </p:cNvPr>
            <p:cNvSpPr txBox="1"/>
            <p:nvPr/>
          </p:nvSpPr>
          <p:spPr>
            <a:xfrm>
              <a:off x="10733764" y="4594809"/>
              <a:ext cx="490988" cy="253916"/>
            </a:xfrm>
            <a:prstGeom prst="rect">
              <a:avLst/>
            </a:prstGeom>
            <a:noFill/>
          </p:spPr>
          <p:txBody>
            <a:bodyPr wrap="none" lIns="90000" rtlCol="0" anchor="b" anchorCtr="0">
              <a:spAutoFit/>
            </a:bodyPr>
            <a:lstStyle/>
            <a:p>
              <a:r>
                <a:rPr lang="en-US" sz="1050"/>
                <a:t>Pons</a:t>
              </a:r>
            </a:p>
          </p:txBody>
        </p:sp>
      </p:grpSp>
      <p:cxnSp>
        <p:nvCxnSpPr>
          <p:cNvPr id="57" name="Straight Connector 56">
            <a:extLst>
              <a:ext uri="{FF2B5EF4-FFF2-40B4-BE49-F238E27FC236}">
                <a16:creationId xmlns:a16="http://schemas.microsoft.com/office/drawing/2014/main" id="{12C7D935-77ED-C374-D4E8-8F87DBE0C08A}"/>
              </a:ext>
            </a:extLst>
          </p:cNvPr>
          <p:cNvCxnSpPr>
            <a:cxnSpLocks/>
          </p:cNvCxnSpPr>
          <p:nvPr/>
        </p:nvCxnSpPr>
        <p:spPr>
          <a:xfrm flipH="1">
            <a:off x="9129559" y="3915820"/>
            <a:ext cx="1500341" cy="0"/>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58" name="TextBox 57">
            <a:extLst>
              <a:ext uri="{FF2B5EF4-FFF2-40B4-BE49-F238E27FC236}">
                <a16:creationId xmlns:a16="http://schemas.microsoft.com/office/drawing/2014/main" id="{BB26620F-79D8-C877-DC23-7E7389039769}"/>
              </a:ext>
            </a:extLst>
          </p:cNvPr>
          <p:cNvSpPr txBox="1"/>
          <p:nvPr/>
        </p:nvSpPr>
        <p:spPr>
          <a:xfrm>
            <a:off x="10603529" y="3640577"/>
            <a:ext cx="1031576" cy="523220"/>
          </a:xfrm>
          <a:prstGeom prst="rect">
            <a:avLst/>
          </a:prstGeom>
          <a:noFill/>
        </p:spPr>
        <p:txBody>
          <a:bodyPr wrap="square" lIns="90000" rtlCol="0" anchor="b" anchorCtr="0">
            <a:spAutoFit/>
          </a:bodyPr>
          <a:lstStyle/>
          <a:p>
            <a:r>
              <a:rPr lang="en-US" sz="1400" b="1"/>
              <a:t>Superior colliculus</a:t>
            </a:r>
          </a:p>
        </p:txBody>
      </p:sp>
      <p:grpSp>
        <p:nvGrpSpPr>
          <p:cNvPr id="74" name="Group 73">
            <a:extLst>
              <a:ext uri="{FF2B5EF4-FFF2-40B4-BE49-F238E27FC236}">
                <a16:creationId xmlns:a16="http://schemas.microsoft.com/office/drawing/2014/main" id="{D06C5AF8-2F77-563A-39A4-45A2D266F1C7}"/>
              </a:ext>
            </a:extLst>
          </p:cNvPr>
          <p:cNvGrpSpPr/>
          <p:nvPr/>
        </p:nvGrpSpPr>
        <p:grpSpPr>
          <a:xfrm>
            <a:off x="9264580" y="4085727"/>
            <a:ext cx="2077871" cy="417298"/>
            <a:chOff x="9264580" y="4085727"/>
            <a:chExt cx="2077871" cy="417298"/>
          </a:xfrm>
        </p:grpSpPr>
        <p:cxnSp>
          <p:nvCxnSpPr>
            <p:cNvPr id="49" name="Straight Connector 48">
              <a:extLst>
                <a:ext uri="{FF2B5EF4-FFF2-40B4-BE49-F238E27FC236}">
                  <a16:creationId xmlns:a16="http://schemas.microsoft.com/office/drawing/2014/main" id="{B86054D1-4FCC-C91F-7AFE-0E8FEE5473C3}"/>
                </a:ext>
              </a:extLst>
            </p:cNvPr>
            <p:cNvCxnSpPr>
              <a:cxnSpLocks/>
            </p:cNvCxnSpPr>
            <p:nvPr/>
          </p:nvCxnSpPr>
          <p:spPr>
            <a:xfrm flipH="1" flipV="1">
              <a:off x="9264580" y="4085727"/>
              <a:ext cx="1366889" cy="163829"/>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60" name="TextBox 59">
              <a:extLst>
                <a:ext uri="{FF2B5EF4-FFF2-40B4-BE49-F238E27FC236}">
                  <a16:creationId xmlns:a16="http://schemas.microsoft.com/office/drawing/2014/main" id="{C339F6B9-FD56-7E1E-6AFC-B666EC0F35A3}"/>
                </a:ext>
              </a:extLst>
            </p:cNvPr>
            <p:cNvSpPr txBox="1"/>
            <p:nvPr/>
          </p:nvSpPr>
          <p:spPr>
            <a:xfrm>
              <a:off x="10615594" y="4087527"/>
              <a:ext cx="726857" cy="415498"/>
            </a:xfrm>
            <a:prstGeom prst="rect">
              <a:avLst/>
            </a:prstGeom>
            <a:noFill/>
          </p:spPr>
          <p:txBody>
            <a:bodyPr wrap="square" lIns="90000" rtlCol="0" anchor="t" anchorCtr="0">
              <a:spAutoFit/>
            </a:bodyPr>
            <a:lstStyle/>
            <a:p>
              <a:r>
                <a:rPr lang="en-US" sz="1050"/>
                <a:t>Inferior colliculus</a:t>
              </a:r>
            </a:p>
          </p:txBody>
        </p:sp>
      </p:grpSp>
    </p:spTree>
    <p:extLst>
      <p:ext uri="{BB962C8B-B14F-4D97-AF65-F5344CB8AC3E}">
        <p14:creationId xmlns:p14="http://schemas.microsoft.com/office/powerpoint/2010/main" val="41401573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7852FAA-92F9-536F-1747-3894A0F78FA3}"/>
              </a:ext>
            </a:extLst>
          </p:cNvPr>
          <p:cNvSpPr>
            <a:spLocks noGrp="1"/>
          </p:cNvSpPr>
          <p:nvPr>
            <p:ph type="body" sz="quarter" idx="17"/>
          </p:nvPr>
        </p:nvSpPr>
        <p:spPr/>
        <p:txBody>
          <a:bodyPr/>
          <a:lstStyle/>
          <a:p>
            <a:r>
              <a:rPr lang="en-GB"/>
              <a:t>Fundamentals of neurobiology – Regional neuroscience</a:t>
            </a:r>
          </a:p>
        </p:txBody>
      </p:sp>
      <p:sp>
        <p:nvSpPr>
          <p:cNvPr id="5" name="Title 4">
            <a:extLst>
              <a:ext uri="{FF2B5EF4-FFF2-40B4-BE49-F238E27FC236}">
                <a16:creationId xmlns:a16="http://schemas.microsoft.com/office/drawing/2014/main" id="{0BC70238-593F-1659-B11A-2893AE136A1F}"/>
              </a:ext>
            </a:extLst>
          </p:cNvPr>
          <p:cNvSpPr>
            <a:spLocks noGrp="1"/>
          </p:cNvSpPr>
          <p:nvPr>
            <p:ph type="title"/>
          </p:nvPr>
        </p:nvSpPr>
        <p:spPr>
          <a:xfrm>
            <a:off x="539749" y="859325"/>
            <a:ext cx="9213851" cy="332399"/>
          </a:xfrm>
        </p:spPr>
        <p:txBody>
          <a:bodyPr/>
          <a:lstStyle/>
          <a:p>
            <a:r>
              <a:rPr lang="en-GB" noProof="0"/>
              <a:t>Inferior colliculus (IC)</a:t>
            </a:r>
          </a:p>
        </p:txBody>
      </p:sp>
      <p:sp>
        <p:nvSpPr>
          <p:cNvPr id="9" name="Content Placeholder 8">
            <a:extLst>
              <a:ext uri="{FF2B5EF4-FFF2-40B4-BE49-F238E27FC236}">
                <a16:creationId xmlns:a16="http://schemas.microsoft.com/office/drawing/2014/main" id="{961A1898-8FDB-ACE4-EDBA-218C5219CE61}"/>
              </a:ext>
            </a:extLst>
          </p:cNvPr>
          <p:cNvSpPr>
            <a:spLocks noGrp="1"/>
          </p:cNvSpPr>
          <p:nvPr>
            <p:ph idx="20"/>
          </p:nvPr>
        </p:nvSpPr>
        <p:spPr>
          <a:xfrm>
            <a:off x="539750" y="1416785"/>
            <a:ext cx="4953831" cy="4415215"/>
          </a:xfrm>
        </p:spPr>
        <p:txBody>
          <a:bodyPr/>
          <a:lstStyle/>
          <a:p>
            <a:pPr marL="0" lvl="0" indent="0">
              <a:spcBef>
                <a:spcPts val="0"/>
              </a:spcBef>
              <a:spcAft>
                <a:spcPts val="600"/>
              </a:spcAft>
              <a:buNone/>
            </a:pPr>
            <a:r>
              <a:rPr lang="en-GB" sz="1400" b="1" noProof="0" dirty="0">
                <a:solidFill>
                  <a:schemeClr val="tx1"/>
                </a:solidFill>
              </a:rPr>
              <a:t>Basic anatomy</a:t>
            </a:r>
            <a:r>
              <a:rPr lang="en-GB" sz="1400" noProof="0" dirty="0">
                <a:solidFill>
                  <a:schemeClr val="tx1"/>
                </a:solidFill>
              </a:rPr>
              <a:t>:</a:t>
            </a:r>
          </a:p>
          <a:p>
            <a:pPr marL="180000" lvl="1">
              <a:spcBef>
                <a:spcPts val="0"/>
              </a:spcBef>
              <a:spcAft>
                <a:spcPts val="600"/>
              </a:spcAft>
            </a:pPr>
            <a:r>
              <a:rPr lang="en-GB" noProof="0" dirty="0">
                <a:solidFill>
                  <a:schemeClr val="tx1"/>
                </a:solidFill>
              </a:rPr>
              <a:t>The IC is a principal midbrain structure that plays a crucial role in the auditory pathway</a:t>
            </a:r>
            <a:r>
              <a:rPr lang="en-GB" baseline="30000" noProof="0" dirty="0">
                <a:solidFill>
                  <a:schemeClr val="tx1"/>
                </a:solidFill>
              </a:rPr>
              <a:t>1</a:t>
            </a:r>
          </a:p>
          <a:p>
            <a:pPr marL="0" lvl="0" indent="0">
              <a:spcBef>
                <a:spcPts val="0"/>
              </a:spcBef>
              <a:spcAft>
                <a:spcPts val="600"/>
              </a:spcAft>
              <a:buNone/>
            </a:pPr>
            <a:r>
              <a:rPr lang="en-GB" sz="1400" b="1" noProof="0" dirty="0">
                <a:solidFill>
                  <a:schemeClr val="tx1"/>
                </a:solidFill>
              </a:rPr>
              <a:t>Function</a:t>
            </a:r>
            <a:r>
              <a:rPr lang="en-GB" sz="1400" noProof="0" dirty="0">
                <a:solidFill>
                  <a:schemeClr val="tx1"/>
                </a:solidFill>
              </a:rPr>
              <a:t>: </a:t>
            </a:r>
          </a:p>
          <a:p>
            <a:pPr marL="180000" lvl="1">
              <a:spcBef>
                <a:spcPts val="0"/>
              </a:spcBef>
              <a:spcAft>
                <a:spcPts val="600"/>
              </a:spcAft>
            </a:pPr>
            <a:r>
              <a:rPr lang="en-GB" noProof="0" dirty="0">
                <a:solidFill>
                  <a:schemeClr val="tx1"/>
                </a:solidFill>
              </a:rPr>
              <a:t>The IC acts as a major integration hub for auditory information. It processes various aspects of sound, such as pitch, volume, spatial localization, and temporal patterns</a:t>
            </a:r>
            <a:r>
              <a:rPr lang="en-GB" baseline="30000" noProof="0" dirty="0">
                <a:solidFill>
                  <a:schemeClr val="tx1"/>
                </a:solidFill>
              </a:rPr>
              <a:t>1</a:t>
            </a:r>
          </a:p>
          <a:p>
            <a:pPr marL="180000" lvl="1">
              <a:spcBef>
                <a:spcPts val="0"/>
              </a:spcBef>
              <a:spcAft>
                <a:spcPts val="600"/>
              </a:spcAft>
            </a:pPr>
            <a:r>
              <a:rPr lang="en-GB" noProof="0" dirty="0">
                <a:solidFill>
                  <a:schemeClr val="tx1"/>
                </a:solidFill>
              </a:rPr>
              <a:t>It receives and integrates input from several auditory brainstem nuclei, such as the cochlear nucleus and the superior olivary complex</a:t>
            </a:r>
            <a:r>
              <a:rPr lang="en-GB" baseline="30000" noProof="0" dirty="0">
                <a:solidFill>
                  <a:schemeClr val="tx1"/>
                </a:solidFill>
              </a:rPr>
              <a:t>1</a:t>
            </a:r>
          </a:p>
          <a:p>
            <a:pPr marL="180000" lvl="1">
              <a:spcBef>
                <a:spcPts val="0"/>
              </a:spcBef>
              <a:spcAft>
                <a:spcPts val="600"/>
              </a:spcAft>
            </a:pPr>
            <a:r>
              <a:rPr lang="en-GB" noProof="0" dirty="0">
                <a:solidFill>
                  <a:schemeClr val="tx1"/>
                </a:solidFill>
              </a:rPr>
              <a:t>The IC also projects to the thalamus (medial geniculate nucleus) for further relay to the auditory cortex, where conscious sound perception occurs</a:t>
            </a:r>
            <a:r>
              <a:rPr lang="en-GB" baseline="30000" noProof="0" dirty="0">
                <a:solidFill>
                  <a:schemeClr val="tx1"/>
                </a:solidFill>
              </a:rPr>
              <a:t>1</a:t>
            </a:r>
          </a:p>
          <a:p>
            <a:pPr marL="0" lvl="0" indent="0">
              <a:spcBef>
                <a:spcPts val="0"/>
              </a:spcBef>
              <a:spcAft>
                <a:spcPts val="600"/>
              </a:spcAft>
              <a:buNone/>
            </a:pPr>
            <a:r>
              <a:rPr lang="en-GB" sz="1400" b="1" noProof="0" dirty="0">
                <a:solidFill>
                  <a:schemeClr val="tx1"/>
                </a:solidFill>
              </a:rPr>
              <a:t>Clinical relevance</a:t>
            </a:r>
            <a:r>
              <a:rPr lang="en-GB" sz="1400" noProof="0" dirty="0">
                <a:solidFill>
                  <a:schemeClr val="tx1"/>
                </a:solidFill>
              </a:rPr>
              <a:t>:</a:t>
            </a:r>
          </a:p>
          <a:p>
            <a:pPr marL="180000" lvl="1">
              <a:spcBef>
                <a:spcPts val="0"/>
              </a:spcBef>
              <a:spcAft>
                <a:spcPts val="600"/>
              </a:spcAft>
            </a:pPr>
            <a:r>
              <a:rPr lang="en-GB" noProof="0" dirty="0">
                <a:solidFill>
                  <a:schemeClr val="tx1"/>
                </a:solidFill>
              </a:rPr>
              <a:t>Damage to the IC can result in auditory processing disorders, such as difficulty localizing sounds.</a:t>
            </a:r>
            <a:r>
              <a:rPr lang="en-GB" baseline="30000" noProof="0" dirty="0">
                <a:solidFill>
                  <a:schemeClr val="tx1"/>
                </a:solidFill>
              </a:rPr>
              <a:t>1</a:t>
            </a:r>
            <a:r>
              <a:rPr lang="en-GB" noProof="0" dirty="0">
                <a:solidFill>
                  <a:schemeClr val="tx1"/>
                </a:solidFill>
              </a:rPr>
              <a:t> Additionally, associations between the IC and tinnitus have been reported</a:t>
            </a:r>
            <a:r>
              <a:rPr lang="en-GB" baseline="30000" noProof="0" dirty="0">
                <a:solidFill>
                  <a:schemeClr val="tx1"/>
                </a:solidFill>
              </a:rPr>
              <a:t>1</a:t>
            </a:r>
          </a:p>
        </p:txBody>
      </p:sp>
      <p:sp>
        <p:nvSpPr>
          <p:cNvPr id="3" name="Text Placeholder 2">
            <a:extLst>
              <a:ext uri="{FF2B5EF4-FFF2-40B4-BE49-F238E27FC236}">
                <a16:creationId xmlns:a16="http://schemas.microsoft.com/office/drawing/2014/main" id="{8AB84C5F-60CC-1D4E-EA31-59BD252443BA}"/>
              </a:ext>
            </a:extLst>
          </p:cNvPr>
          <p:cNvSpPr>
            <a:spLocks noGrp="1"/>
          </p:cNvSpPr>
          <p:nvPr>
            <p:ph type="body" sz="quarter" idx="18"/>
          </p:nvPr>
        </p:nvSpPr>
        <p:spPr/>
        <p:txBody>
          <a:bodyPr/>
          <a:lstStyle/>
          <a:p>
            <a:r>
              <a:rPr lang="en-GB" noProof="0" dirty="0"/>
              <a:t>1. Driscoll &amp; Tadi. Neuroanatomy, inferior colliculus. [Updated 2023 Aug]. </a:t>
            </a:r>
            <a:r>
              <a:rPr lang="en-GB" dirty="0"/>
              <a:t>In: </a:t>
            </a:r>
            <a:r>
              <a:rPr lang="en-GB" dirty="0" err="1"/>
              <a:t>StatPearls</a:t>
            </a:r>
            <a:r>
              <a:rPr lang="en-GB" dirty="0"/>
              <a:t> [internet]. Treasure Island (FL): </a:t>
            </a:r>
            <a:r>
              <a:rPr lang="en-GB" dirty="0" err="1"/>
              <a:t>StatPearls</a:t>
            </a:r>
            <a:r>
              <a:rPr lang="en-GB" dirty="0"/>
              <a:t> Publishing; 2023. </a:t>
            </a:r>
            <a:br>
              <a:rPr lang="en-GB" dirty="0"/>
            </a:br>
            <a:r>
              <a:rPr lang="en-GB" dirty="0"/>
              <a:t>Available at: https://www.ncbi.nlm.nih.gov/books/NBK554468/</a:t>
            </a:r>
            <a:endParaRPr lang="en-GB" noProof="0" dirty="0"/>
          </a:p>
        </p:txBody>
      </p:sp>
      <p:sp>
        <p:nvSpPr>
          <p:cNvPr id="7" name="Slide Number Placeholder 6">
            <a:extLst>
              <a:ext uri="{FF2B5EF4-FFF2-40B4-BE49-F238E27FC236}">
                <a16:creationId xmlns:a16="http://schemas.microsoft.com/office/drawing/2014/main" id="{C25A9A3F-72F7-8A3E-12A9-C2FAD8C6DE2F}"/>
              </a:ext>
            </a:extLst>
          </p:cNvPr>
          <p:cNvSpPr>
            <a:spLocks noGrp="1"/>
          </p:cNvSpPr>
          <p:nvPr>
            <p:ph type="sldNum" sz="quarter" idx="4"/>
          </p:nvPr>
        </p:nvSpPr>
        <p:spPr/>
        <p:txBody>
          <a:bodyPr/>
          <a:lstStyle/>
          <a:p>
            <a:pPr lvl="0"/>
            <a:fld id="{6DBC486D-4FAB-B746-8B02-8D7C842291C6}" type="slidenum">
              <a:rPr lang="en-GB" noProof="0" smtClean="0"/>
              <a:pPr lvl="0"/>
              <a:t>29</a:t>
            </a:fld>
            <a:endParaRPr lang="en-GB" noProof="0"/>
          </a:p>
        </p:txBody>
      </p:sp>
      <p:pic>
        <p:nvPicPr>
          <p:cNvPr id="6" name="Graphic 5">
            <a:extLst>
              <a:ext uri="{FF2B5EF4-FFF2-40B4-BE49-F238E27FC236}">
                <a16:creationId xmlns:a16="http://schemas.microsoft.com/office/drawing/2014/main" id="{FBA101C1-7A56-A6D8-D50E-E07DEAFE6385}"/>
              </a:ext>
            </a:extLst>
          </p:cNvPr>
          <p:cNvPicPr>
            <a:picLocks noChangeAspect="1"/>
          </p:cNvPicPr>
          <p:nvPr/>
        </p:nvPicPr>
        <p:blipFill>
          <a:blip r:embed="rId3">
            <a:extLst>
              <a:ext uri="{96DAC541-7B7A-43D3-8B79-37D633B846F1}">
                <asvg:svgBlip xmlns:asvg="http://schemas.microsoft.com/office/drawing/2016/SVG/main" r:embed="rId4"/>
              </a:ext>
            </a:extLst>
          </a:blip>
          <a:srcRect/>
          <a:stretch/>
        </p:blipFill>
        <p:spPr>
          <a:xfrm>
            <a:off x="7256395" y="2629104"/>
            <a:ext cx="3232019" cy="2807869"/>
          </a:xfrm>
          <a:prstGeom prst="rect">
            <a:avLst/>
          </a:prstGeom>
        </p:spPr>
      </p:pic>
      <p:sp>
        <p:nvSpPr>
          <p:cNvPr id="8" name="TextBox 7">
            <a:extLst>
              <a:ext uri="{FF2B5EF4-FFF2-40B4-BE49-F238E27FC236}">
                <a16:creationId xmlns:a16="http://schemas.microsoft.com/office/drawing/2014/main" id="{34900795-7043-7031-9D9C-ACA739700023}"/>
              </a:ext>
            </a:extLst>
          </p:cNvPr>
          <p:cNvSpPr txBox="1"/>
          <p:nvPr/>
        </p:nvSpPr>
        <p:spPr>
          <a:xfrm>
            <a:off x="5955659" y="1594315"/>
            <a:ext cx="5604568" cy="307777"/>
          </a:xfrm>
          <a:prstGeom prst="rect">
            <a:avLst/>
          </a:prstGeom>
          <a:noFill/>
        </p:spPr>
        <p:txBody>
          <a:bodyPr wrap="none" lIns="90000" rtlCol="0" anchor="ctr" anchorCtr="0">
            <a:spAutoFit/>
          </a:bodyPr>
          <a:lstStyle/>
          <a:p>
            <a:pPr algn="ctr"/>
            <a:r>
              <a:rPr lang="en-GB" sz="1400" b="1" dirty="0">
                <a:solidFill>
                  <a:schemeClr val="accent2">
                    <a:lumMod val="50000"/>
                  </a:schemeClr>
                </a:solidFill>
              </a:rPr>
              <a:t>Mid-sagittal section of the brain showing the inferior colliculus</a:t>
            </a:r>
            <a:endParaRPr lang="en-GB" sz="1400" b="1" baseline="30000" dirty="0">
              <a:solidFill>
                <a:schemeClr val="accent2">
                  <a:lumMod val="50000"/>
                </a:schemeClr>
              </a:solidFill>
            </a:endParaRPr>
          </a:p>
        </p:txBody>
      </p:sp>
      <p:grpSp>
        <p:nvGrpSpPr>
          <p:cNvPr id="10" name="Group 9">
            <a:extLst>
              <a:ext uri="{FF2B5EF4-FFF2-40B4-BE49-F238E27FC236}">
                <a16:creationId xmlns:a16="http://schemas.microsoft.com/office/drawing/2014/main" id="{CBA0301D-03DF-1E25-21C8-6C7AB9CCC351}"/>
              </a:ext>
            </a:extLst>
          </p:cNvPr>
          <p:cNvGrpSpPr/>
          <p:nvPr/>
        </p:nvGrpSpPr>
        <p:grpSpPr>
          <a:xfrm>
            <a:off x="8023017" y="2150473"/>
            <a:ext cx="1106542" cy="826613"/>
            <a:chOff x="8141187" y="2187847"/>
            <a:chExt cx="1106542" cy="826613"/>
          </a:xfrm>
        </p:grpSpPr>
        <p:cxnSp>
          <p:nvCxnSpPr>
            <p:cNvPr id="11" name="Straight Connector 10">
              <a:extLst>
                <a:ext uri="{FF2B5EF4-FFF2-40B4-BE49-F238E27FC236}">
                  <a16:creationId xmlns:a16="http://schemas.microsoft.com/office/drawing/2014/main" id="{58C9CD41-A6D6-3C60-CDFF-87B61B9B5FF1}"/>
                </a:ext>
              </a:extLst>
            </p:cNvPr>
            <p:cNvCxnSpPr>
              <a:cxnSpLocks/>
            </p:cNvCxnSpPr>
            <p:nvPr/>
          </p:nvCxnSpPr>
          <p:spPr>
            <a:xfrm>
              <a:off x="8694458" y="2413759"/>
              <a:ext cx="0" cy="60070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4A8A4BF2-AB4A-AD1B-34D1-9F3F2F0A40F1}"/>
                </a:ext>
              </a:extLst>
            </p:cNvPr>
            <p:cNvSpPr txBox="1"/>
            <p:nvPr/>
          </p:nvSpPr>
          <p:spPr>
            <a:xfrm>
              <a:off x="8141187" y="2187847"/>
              <a:ext cx="1106542" cy="253916"/>
            </a:xfrm>
            <a:prstGeom prst="rect">
              <a:avLst/>
            </a:prstGeom>
            <a:noFill/>
          </p:spPr>
          <p:txBody>
            <a:bodyPr wrap="none" lIns="90000" rtlCol="0" anchor="b" anchorCtr="0">
              <a:spAutoFit/>
            </a:bodyPr>
            <a:lstStyle/>
            <a:p>
              <a:pPr algn="ctr"/>
              <a:r>
                <a:rPr lang="en-US" sz="1050"/>
                <a:t>Cerebral cortex</a:t>
              </a:r>
            </a:p>
          </p:txBody>
        </p:sp>
      </p:grpSp>
      <p:grpSp>
        <p:nvGrpSpPr>
          <p:cNvPr id="14" name="Group 13">
            <a:extLst>
              <a:ext uri="{FF2B5EF4-FFF2-40B4-BE49-F238E27FC236}">
                <a16:creationId xmlns:a16="http://schemas.microsoft.com/office/drawing/2014/main" id="{DEF1E6AE-A413-E85C-9696-F3441C3A75F8}"/>
              </a:ext>
            </a:extLst>
          </p:cNvPr>
          <p:cNvGrpSpPr/>
          <p:nvPr/>
        </p:nvGrpSpPr>
        <p:grpSpPr>
          <a:xfrm flipH="1">
            <a:off x="6024583" y="3958769"/>
            <a:ext cx="2591399" cy="253916"/>
            <a:chOff x="7073763" y="4134030"/>
            <a:chExt cx="2591399" cy="253916"/>
          </a:xfrm>
        </p:grpSpPr>
        <p:cxnSp>
          <p:nvCxnSpPr>
            <p:cNvPr id="15" name="Straight Connector 14">
              <a:extLst>
                <a:ext uri="{FF2B5EF4-FFF2-40B4-BE49-F238E27FC236}">
                  <a16:creationId xmlns:a16="http://schemas.microsoft.com/office/drawing/2014/main" id="{E3E22A49-A4D4-C98B-A2B0-57DCF4D0FE3C}"/>
                </a:ext>
              </a:extLst>
            </p:cNvPr>
            <p:cNvCxnSpPr>
              <a:cxnSpLocks/>
              <a:stCxn id="16" idx="1"/>
            </p:cNvCxnSpPr>
            <p:nvPr/>
          </p:nvCxnSpPr>
          <p:spPr>
            <a:xfrm flipH="1">
              <a:off x="7073763" y="4260988"/>
              <a:ext cx="1544169" cy="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A0A6192C-8475-58DD-4C30-3B505DADEC60}"/>
                </a:ext>
              </a:extLst>
            </p:cNvPr>
            <p:cNvSpPr txBox="1"/>
            <p:nvPr/>
          </p:nvSpPr>
          <p:spPr>
            <a:xfrm>
              <a:off x="8617932" y="4134030"/>
              <a:ext cx="1047230" cy="253916"/>
            </a:xfrm>
            <a:prstGeom prst="rect">
              <a:avLst/>
            </a:prstGeom>
            <a:noFill/>
          </p:spPr>
          <p:txBody>
            <a:bodyPr wrap="none" lIns="90000" rtlCol="0" anchor="b" anchorCtr="0">
              <a:spAutoFit/>
            </a:bodyPr>
            <a:lstStyle/>
            <a:p>
              <a:pPr algn="r"/>
              <a:r>
                <a:rPr lang="en-US" sz="1050"/>
                <a:t>Hypothalamus</a:t>
              </a:r>
            </a:p>
          </p:txBody>
        </p:sp>
      </p:grpSp>
      <p:grpSp>
        <p:nvGrpSpPr>
          <p:cNvPr id="18" name="Group 17">
            <a:extLst>
              <a:ext uri="{FF2B5EF4-FFF2-40B4-BE49-F238E27FC236}">
                <a16:creationId xmlns:a16="http://schemas.microsoft.com/office/drawing/2014/main" id="{442C4E45-BB30-16B3-5313-2BA4CC70CF87}"/>
              </a:ext>
            </a:extLst>
          </p:cNvPr>
          <p:cNvGrpSpPr/>
          <p:nvPr/>
        </p:nvGrpSpPr>
        <p:grpSpPr>
          <a:xfrm>
            <a:off x="9031439" y="2572819"/>
            <a:ext cx="1737211" cy="1158750"/>
            <a:chOff x="9149609" y="2610193"/>
            <a:chExt cx="1737211" cy="1158750"/>
          </a:xfrm>
        </p:grpSpPr>
        <p:cxnSp>
          <p:nvCxnSpPr>
            <p:cNvPr id="19" name="Straight Connector 18">
              <a:extLst>
                <a:ext uri="{FF2B5EF4-FFF2-40B4-BE49-F238E27FC236}">
                  <a16:creationId xmlns:a16="http://schemas.microsoft.com/office/drawing/2014/main" id="{DF7E5195-5705-8822-8696-3D45A30AF576}"/>
                </a:ext>
              </a:extLst>
            </p:cNvPr>
            <p:cNvCxnSpPr>
              <a:cxnSpLocks/>
            </p:cNvCxnSpPr>
            <p:nvPr/>
          </p:nvCxnSpPr>
          <p:spPr>
            <a:xfrm flipH="1">
              <a:off x="9149609" y="2765230"/>
              <a:ext cx="994900" cy="1003713"/>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4A38785C-6E2D-B378-4509-9DC80AEF35A6}"/>
                </a:ext>
              </a:extLst>
            </p:cNvPr>
            <p:cNvSpPr txBox="1"/>
            <p:nvPr/>
          </p:nvSpPr>
          <p:spPr>
            <a:xfrm>
              <a:off x="10110496" y="2610193"/>
              <a:ext cx="776324" cy="253916"/>
            </a:xfrm>
            <a:prstGeom prst="rect">
              <a:avLst/>
            </a:prstGeom>
            <a:noFill/>
          </p:spPr>
          <p:txBody>
            <a:bodyPr wrap="none" lIns="90000" rtlCol="0" anchor="b" anchorCtr="0">
              <a:spAutoFit/>
            </a:bodyPr>
            <a:lstStyle/>
            <a:p>
              <a:r>
                <a:rPr lang="en-US" sz="1050"/>
                <a:t>Thalamus</a:t>
              </a:r>
            </a:p>
          </p:txBody>
        </p:sp>
      </p:grpSp>
      <p:grpSp>
        <p:nvGrpSpPr>
          <p:cNvPr id="21" name="Group 20">
            <a:extLst>
              <a:ext uri="{FF2B5EF4-FFF2-40B4-BE49-F238E27FC236}">
                <a16:creationId xmlns:a16="http://schemas.microsoft.com/office/drawing/2014/main" id="{D207B01F-DF66-86A2-1565-296CE14D8137}"/>
              </a:ext>
            </a:extLst>
          </p:cNvPr>
          <p:cNvGrpSpPr/>
          <p:nvPr/>
        </p:nvGrpSpPr>
        <p:grpSpPr>
          <a:xfrm>
            <a:off x="9169836" y="4557435"/>
            <a:ext cx="1936746" cy="253916"/>
            <a:chOff x="9288006" y="4594809"/>
            <a:chExt cx="1936746" cy="253916"/>
          </a:xfrm>
        </p:grpSpPr>
        <p:cxnSp>
          <p:nvCxnSpPr>
            <p:cNvPr id="22" name="Straight Connector 21">
              <a:extLst>
                <a:ext uri="{FF2B5EF4-FFF2-40B4-BE49-F238E27FC236}">
                  <a16:creationId xmlns:a16="http://schemas.microsoft.com/office/drawing/2014/main" id="{C9143FE9-464A-2030-D6EB-390C8AEAE815}"/>
                </a:ext>
              </a:extLst>
            </p:cNvPr>
            <p:cNvCxnSpPr>
              <a:cxnSpLocks/>
              <a:stCxn id="23" idx="1"/>
            </p:cNvCxnSpPr>
            <p:nvPr/>
          </p:nvCxnSpPr>
          <p:spPr>
            <a:xfrm flipH="1">
              <a:off x="9288006" y="4721767"/>
              <a:ext cx="1445758" cy="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8374017A-E52F-C29B-DE5E-C514E5D8B296}"/>
                </a:ext>
              </a:extLst>
            </p:cNvPr>
            <p:cNvSpPr txBox="1"/>
            <p:nvPr/>
          </p:nvSpPr>
          <p:spPr>
            <a:xfrm>
              <a:off x="10733764" y="4594809"/>
              <a:ext cx="490988" cy="253916"/>
            </a:xfrm>
            <a:prstGeom prst="rect">
              <a:avLst/>
            </a:prstGeom>
            <a:noFill/>
          </p:spPr>
          <p:txBody>
            <a:bodyPr wrap="none" lIns="90000" rtlCol="0" anchor="b" anchorCtr="0">
              <a:spAutoFit/>
            </a:bodyPr>
            <a:lstStyle/>
            <a:p>
              <a:r>
                <a:rPr lang="en-US" sz="1050"/>
                <a:t>Pons</a:t>
              </a:r>
            </a:p>
          </p:txBody>
        </p:sp>
      </p:grpSp>
      <p:cxnSp>
        <p:nvCxnSpPr>
          <p:cNvPr id="24" name="Straight Connector 23">
            <a:extLst>
              <a:ext uri="{FF2B5EF4-FFF2-40B4-BE49-F238E27FC236}">
                <a16:creationId xmlns:a16="http://schemas.microsoft.com/office/drawing/2014/main" id="{03DEFCEB-8095-4A8A-962E-362F77E8CA9E}"/>
              </a:ext>
            </a:extLst>
          </p:cNvPr>
          <p:cNvCxnSpPr>
            <a:cxnSpLocks/>
          </p:cNvCxnSpPr>
          <p:nvPr/>
        </p:nvCxnSpPr>
        <p:spPr>
          <a:xfrm flipH="1">
            <a:off x="9129559" y="3915820"/>
            <a:ext cx="1500341" cy="0"/>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131F2920-A976-BB04-390E-61D3C8BAA4A2}"/>
              </a:ext>
            </a:extLst>
          </p:cNvPr>
          <p:cNvSpPr txBox="1"/>
          <p:nvPr/>
        </p:nvSpPr>
        <p:spPr>
          <a:xfrm>
            <a:off x="10603529" y="3732910"/>
            <a:ext cx="1031576" cy="430887"/>
          </a:xfrm>
          <a:prstGeom prst="rect">
            <a:avLst/>
          </a:prstGeom>
          <a:noFill/>
        </p:spPr>
        <p:txBody>
          <a:bodyPr wrap="square" lIns="90000" rtlCol="0" anchor="b" anchorCtr="0">
            <a:spAutoFit/>
          </a:bodyPr>
          <a:lstStyle/>
          <a:p>
            <a:r>
              <a:rPr lang="en-US" sz="1050"/>
              <a:t>Superior colliculus</a:t>
            </a:r>
          </a:p>
        </p:txBody>
      </p:sp>
      <p:grpSp>
        <p:nvGrpSpPr>
          <p:cNvPr id="26" name="Group 25">
            <a:extLst>
              <a:ext uri="{FF2B5EF4-FFF2-40B4-BE49-F238E27FC236}">
                <a16:creationId xmlns:a16="http://schemas.microsoft.com/office/drawing/2014/main" id="{1EAC58F4-3F51-E314-C904-850CBF2C1A4F}"/>
              </a:ext>
            </a:extLst>
          </p:cNvPr>
          <p:cNvGrpSpPr/>
          <p:nvPr/>
        </p:nvGrpSpPr>
        <p:grpSpPr>
          <a:xfrm>
            <a:off x="9264580" y="4085727"/>
            <a:ext cx="2382590" cy="525020"/>
            <a:chOff x="9264580" y="4085727"/>
            <a:chExt cx="2382590" cy="525020"/>
          </a:xfrm>
        </p:grpSpPr>
        <p:cxnSp>
          <p:nvCxnSpPr>
            <p:cNvPr id="27" name="Straight Connector 26">
              <a:extLst>
                <a:ext uri="{FF2B5EF4-FFF2-40B4-BE49-F238E27FC236}">
                  <a16:creationId xmlns:a16="http://schemas.microsoft.com/office/drawing/2014/main" id="{6A5F0232-EA8A-DD5D-E53D-123D2DEA6D5B}"/>
                </a:ext>
              </a:extLst>
            </p:cNvPr>
            <p:cNvCxnSpPr>
              <a:cxnSpLocks/>
            </p:cNvCxnSpPr>
            <p:nvPr/>
          </p:nvCxnSpPr>
          <p:spPr>
            <a:xfrm flipH="1" flipV="1">
              <a:off x="9264580" y="4085727"/>
              <a:ext cx="1366889" cy="163829"/>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1035AAC5-2687-3634-0F12-F1F6D0182299}"/>
                </a:ext>
              </a:extLst>
            </p:cNvPr>
            <p:cNvSpPr txBox="1"/>
            <p:nvPr/>
          </p:nvSpPr>
          <p:spPr>
            <a:xfrm>
              <a:off x="10615594" y="4087527"/>
              <a:ext cx="1031576" cy="523220"/>
            </a:xfrm>
            <a:prstGeom prst="rect">
              <a:avLst/>
            </a:prstGeom>
            <a:noFill/>
          </p:spPr>
          <p:txBody>
            <a:bodyPr wrap="square" lIns="90000" rtlCol="0" anchor="t" anchorCtr="0">
              <a:spAutoFit/>
            </a:bodyPr>
            <a:lstStyle/>
            <a:p>
              <a:r>
                <a:rPr lang="en-US" sz="1400" b="1" dirty="0"/>
                <a:t>Inferior colliculus</a:t>
              </a:r>
            </a:p>
          </p:txBody>
        </p:sp>
      </p:grpSp>
    </p:spTree>
    <p:extLst>
      <p:ext uri="{BB962C8B-B14F-4D97-AF65-F5344CB8AC3E}">
        <p14:creationId xmlns:p14="http://schemas.microsoft.com/office/powerpoint/2010/main" val="15457226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 name="Graphic 50">
            <a:extLst>
              <a:ext uri="{FF2B5EF4-FFF2-40B4-BE49-F238E27FC236}">
                <a16:creationId xmlns:a16="http://schemas.microsoft.com/office/drawing/2014/main" id="{B5781BF6-915C-9C9B-3FBD-0591874C184D}"/>
              </a:ext>
            </a:extLst>
          </p:cNvPr>
          <p:cNvPicPr>
            <a:picLocks noChangeAspect="1"/>
          </p:cNvPicPr>
          <p:nvPr/>
        </p:nvPicPr>
        <p:blipFill>
          <a:blip r:embed="rId3">
            <a:extLst>
              <a:ext uri="{96DAC541-7B7A-43D3-8B79-37D633B846F1}">
                <asvg:svgBlip xmlns:asvg="http://schemas.microsoft.com/office/drawing/2016/SVG/main" r:embed="rId4"/>
              </a:ext>
            </a:extLst>
          </a:blip>
          <a:srcRect/>
          <a:stretch/>
        </p:blipFill>
        <p:spPr>
          <a:xfrm>
            <a:off x="7256395" y="2629104"/>
            <a:ext cx="3232019" cy="2807869"/>
          </a:xfrm>
          <a:prstGeom prst="rect">
            <a:avLst/>
          </a:prstGeom>
        </p:spPr>
      </p:pic>
      <p:sp>
        <p:nvSpPr>
          <p:cNvPr id="2" name="Text Placeholder 1">
            <a:extLst>
              <a:ext uri="{FF2B5EF4-FFF2-40B4-BE49-F238E27FC236}">
                <a16:creationId xmlns:a16="http://schemas.microsoft.com/office/drawing/2014/main" id="{DB206FF1-5312-96C2-153B-09D1A758147D}"/>
              </a:ext>
            </a:extLst>
          </p:cNvPr>
          <p:cNvSpPr>
            <a:spLocks noGrp="1"/>
          </p:cNvSpPr>
          <p:nvPr>
            <p:ph type="body" sz="quarter" idx="17"/>
          </p:nvPr>
        </p:nvSpPr>
        <p:spPr/>
        <p:txBody>
          <a:bodyPr/>
          <a:lstStyle/>
          <a:p>
            <a:r>
              <a:rPr lang="en-GB"/>
              <a:t>Fundamentals of neurobiology – Regional neuroscience</a:t>
            </a:r>
          </a:p>
        </p:txBody>
      </p:sp>
      <p:sp>
        <p:nvSpPr>
          <p:cNvPr id="5" name="Title 4">
            <a:extLst>
              <a:ext uri="{FF2B5EF4-FFF2-40B4-BE49-F238E27FC236}">
                <a16:creationId xmlns:a16="http://schemas.microsoft.com/office/drawing/2014/main" id="{0BC70238-593F-1659-B11A-2893AE136A1F}"/>
              </a:ext>
            </a:extLst>
          </p:cNvPr>
          <p:cNvSpPr>
            <a:spLocks noGrp="1"/>
          </p:cNvSpPr>
          <p:nvPr>
            <p:ph type="title"/>
          </p:nvPr>
        </p:nvSpPr>
        <p:spPr/>
        <p:txBody>
          <a:bodyPr/>
          <a:lstStyle/>
          <a:p>
            <a:r>
              <a:rPr lang="en-GB" noProof="0"/>
              <a:t>Pons</a:t>
            </a:r>
          </a:p>
        </p:txBody>
      </p:sp>
      <p:sp>
        <p:nvSpPr>
          <p:cNvPr id="10" name="Content Placeholder 9">
            <a:extLst>
              <a:ext uri="{FF2B5EF4-FFF2-40B4-BE49-F238E27FC236}">
                <a16:creationId xmlns:a16="http://schemas.microsoft.com/office/drawing/2014/main" id="{14D55CA3-B6D4-CF17-48F8-C7A29BBE3E47}"/>
              </a:ext>
            </a:extLst>
          </p:cNvPr>
          <p:cNvSpPr>
            <a:spLocks noGrp="1"/>
          </p:cNvSpPr>
          <p:nvPr>
            <p:ph idx="20"/>
          </p:nvPr>
        </p:nvSpPr>
        <p:spPr>
          <a:xfrm>
            <a:off x="539751" y="1416785"/>
            <a:ext cx="5586440" cy="4415215"/>
          </a:xfrm>
        </p:spPr>
        <p:txBody>
          <a:bodyPr/>
          <a:lstStyle/>
          <a:p>
            <a:pPr marL="0" lvl="0" indent="0">
              <a:spcBef>
                <a:spcPts val="0"/>
              </a:spcBef>
              <a:spcAft>
                <a:spcPts val="600"/>
              </a:spcAft>
              <a:buNone/>
            </a:pPr>
            <a:r>
              <a:rPr lang="en-GB" sz="1400" b="1" noProof="0" dirty="0">
                <a:solidFill>
                  <a:schemeClr val="tx1"/>
                </a:solidFill>
              </a:rPr>
              <a:t>Basic anatomy</a:t>
            </a:r>
            <a:r>
              <a:rPr lang="en-GB" sz="1400" noProof="0" dirty="0">
                <a:solidFill>
                  <a:schemeClr val="tx1"/>
                </a:solidFill>
              </a:rPr>
              <a:t>:</a:t>
            </a:r>
          </a:p>
          <a:p>
            <a:pPr marL="180000" lvl="1">
              <a:spcBef>
                <a:spcPts val="0"/>
              </a:spcBef>
              <a:spcAft>
                <a:spcPts val="600"/>
              </a:spcAft>
            </a:pPr>
            <a:r>
              <a:rPr lang="en-GB" sz="1200" noProof="0" dirty="0">
                <a:solidFill>
                  <a:schemeClr val="tx1"/>
                </a:solidFill>
              </a:rPr>
              <a:t>The pons is situated in the brainstem, directly above the medulla oblongata and below the midbrain</a:t>
            </a:r>
            <a:r>
              <a:rPr lang="en-GB" sz="1200" baseline="30000" noProof="0" dirty="0">
                <a:solidFill>
                  <a:schemeClr val="tx1"/>
                </a:solidFill>
              </a:rPr>
              <a:t>1,2</a:t>
            </a:r>
          </a:p>
          <a:p>
            <a:pPr marL="180000" lvl="1">
              <a:spcBef>
                <a:spcPts val="0"/>
              </a:spcBef>
              <a:spcAft>
                <a:spcPts val="600"/>
              </a:spcAft>
            </a:pPr>
            <a:r>
              <a:rPr lang="en-GB" sz="1200" noProof="0" dirty="0">
                <a:solidFill>
                  <a:schemeClr val="tx1"/>
                </a:solidFill>
              </a:rPr>
              <a:t>The pons contains both grey</a:t>
            </a:r>
            <a:r>
              <a:rPr lang="en-GB" sz="1200" dirty="0">
                <a:solidFill>
                  <a:schemeClr val="tx1"/>
                </a:solidFill>
              </a:rPr>
              <a:t> </a:t>
            </a:r>
            <a:r>
              <a:rPr lang="en-GB" sz="1200" noProof="0" dirty="0">
                <a:solidFill>
                  <a:schemeClr val="tx1"/>
                </a:solidFill>
              </a:rPr>
              <a:t>and white matter, the latter of which includes ascending and descending nerve tracts</a:t>
            </a:r>
            <a:r>
              <a:rPr lang="en-GB" sz="1200" baseline="30000" noProof="0" dirty="0">
                <a:solidFill>
                  <a:schemeClr val="tx1"/>
                </a:solidFill>
              </a:rPr>
              <a:t>1</a:t>
            </a:r>
          </a:p>
          <a:p>
            <a:pPr marL="180000" lvl="1">
              <a:spcBef>
                <a:spcPts val="0"/>
              </a:spcBef>
              <a:spcAft>
                <a:spcPts val="600"/>
              </a:spcAft>
            </a:pPr>
            <a:r>
              <a:rPr lang="en-GB" sz="1200" noProof="0" dirty="0">
                <a:solidFill>
                  <a:schemeClr val="tx1"/>
                </a:solidFill>
              </a:rPr>
              <a:t>Cranial nerves: several cranial nerves originate in the pons</a:t>
            </a:r>
            <a:r>
              <a:rPr lang="en-GB" sz="1200" baseline="30000" noProof="0" dirty="0">
                <a:solidFill>
                  <a:schemeClr val="tx1"/>
                </a:solidFill>
              </a:rPr>
              <a:t>1,2</a:t>
            </a:r>
          </a:p>
          <a:p>
            <a:pPr marL="0" lvl="0" indent="0">
              <a:spcBef>
                <a:spcPts val="0"/>
              </a:spcBef>
              <a:spcAft>
                <a:spcPts val="600"/>
              </a:spcAft>
              <a:buNone/>
            </a:pPr>
            <a:r>
              <a:rPr lang="en-GB" sz="1400" b="1" noProof="0" dirty="0">
                <a:solidFill>
                  <a:schemeClr val="tx1"/>
                </a:solidFill>
              </a:rPr>
              <a:t>Functions</a:t>
            </a:r>
            <a:r>
              <a:rPr lang="en-GB" sz="1400" noProof="0" dirty="0">
                <a:solidFill>
                  <a:schemeClr val="tx1"/>
                </a:solidFill>
              </a:rPr>
              <a:t>:</a:t>
            </a:r>
          </a:p>
          <a:p>
            <a:pPr marL="180000" lvl="1">
              <a:spcBef>
                <a:spcPts val="0"/>
              </a:spcBef>
              <a:spcAft>
                <a:spcPts val="600"/>
              </a:spcAft>
            </a:pPr>
            <a:r>
              <a:rPr lang="en-GB" sz="1200" noProof="0" dirty="0">
                <a:solidFill>
                  <a:schemeClr val="tx1"/>
                </a:solidFill>
              </a:rPr>
              <a:t>One of the primary functions of the pons is to serve as a relay station for messages between various parts of the brain, particularly between the cerebrum and cerebellum</a:t>
            </a:r>
            <a:r>
              <a:rPr lang="en-GB" sz="1200" baseline="30000" noProof="0" dirty="0">
                <a:solidFill>
                  <a:schemeClr val="tx1"/>
                </a:solidFill>
              </a:rPr>
              <a:t>1</a:t>
            </a:r>
          </a:p>
          <a:p>
            <a:pPr marL="180000" lvl="1">
              <a:spcBef>
                <a:spcPts val="0"/>
              </a:spcBef>
              <a:spcAft>
                <a:spcPts val="600"/>
              </a:spcAft>
            </a:pPr>
            <a:r>
              <a:rPr lang="en-GB" sz="1200" noProof="0" dirty="0">
                <a:solidFill>
                  <a:schemeClr val="tx1"/>
                </a:solidFill>
              </a:rPr>
              <a:t>Motor and sensory functions</a:t>
            </a:r>
            <a:r>
              <a:rPr lang="en-GB" sz="1200" baseline="30000" dirty="0">
                <a:solidFill>
                  <a:schemeClr val="tx1"/>
                </a:solidFill>
              </a:rPr>
              <a:t>1</a:t>
            </a:r>
            <a:endParaRPr lang="en-GB" sz="1200" noProof="0" dirty="0">
              <a:solidFill>
                <a:schemeClr val="tx1"/>
              </a:solidFill>
            </a:endParaRPr>
          </a:p>
          <a:p>
            <a:pPr marL="180000" lvl="1">
              <a:spcBef>
                <a:spcPts val="0"/>
              </a:spcBef>
              <a:spcAft>
                <a:spcPts val="600"/>
              </a:spcAft>
            </a:pPr>
            <a:r>
              <a:rPr lang="en-GB" sz="1200" noProof="0" dirty="0">
                <a:solidFill>
                  <a:schemeClr val="tx1"/>
                </a:solidFill>
              </a:rPr>
              <a:t>Respiratory control</a:t>
            </a:r>
            <a:r>
              <a:rPr lang="en-GB" sz="1200" baseline="30000" noProof="0" dirty="0">
                <a:solidFill>
                  <a:schemeClr val="tx1"/>
                </a:solidFill>
              </a:rPr>
              <a:t>3</a:t>
            </a:r>
          </a:p>
          <a:p>
            <a:pPr marL="180000" lvl="1">
              <a:spcBef>
                <a:spcPts val="0"/>
              </a:spcBef>
              <a:spcAft>
                <a:spcPts val="600"/>
              </a:spcAft>
            </a:pPr>
            <a:r>
              <a:rPr lang="en-GB" sz="1200" noProof="0" dirty="0">
                <a:solidFill>
                  <a:schemeClr val="tx1"/>
                </a:solidFill>
              </a:rPr>
              <a:t>Sleep regulation</a:t>
            </a:r>
            <a:r>
              <a:rPr lang="en-GB" sz="1200" baseline="30000" noProof="0" dirty="0">
                <a:solidFill>
                  <a:schemeClr val="tx1"/>
                </a:solidFill>
              </a:rPr>
              <a:t>3</a:t>
            </a:r>
          </a:p>
          <a:p>
            <a:pPr marL="0" lvl="0" indent="0">
              <a:spcBef>
                <a:spcPts val="0"/>
              </a:spcBef>
              <a:spcAft>
                <a:spcPts val="600"/>
              </a:spcAft>
              <a:buNone/>
            </a:pPr>
            <a:r>
              <a:rPr lang="en-GB" sz="1400" b="1" noProof="0" dirty="0">
                <a:solidFill>
                  <a:schemeClr val="tx1"/>
                </a:solidFill>
              </a:rPr>
              <a:t>Clinical relevance</a:t>
            </a:r>
            <a:r>
              <a:rPr lang="en-GB" sz="1400" noProof="0" dirty="0">
                <a:solidFill>
                  <a:schemeClr val="tx1"/>
                </a:solidFill>
              </a:rPr>
              <a:t>:</a:t>
            </a:r>
          </a:p>
          <a:p>
            <a:pPr marL="180000" lvl="1">
              <a:spcBef>
                <a:spcPts val="0"/>
              </a:spcBef>
              <a:spcAft>
                <a:spcPts val="600"/>
              </a:spcAft>
            </a:pPr>
            <a:r>
              <a:rPr lang="en-GB" sz="1200" noProof="0" dirty="0">
                <a:solidFill>
                  <a:schemeClr val="tx1"/>
                </a:solidFill>
              </a:rPr>
              <a:t>Damage to the pons can result in significant motor and sensory deficits, including locked-in syndrome.</a:t>
            </a:r>
            <a:r>
              <a:rPr lang="en-GB" sz="1200" baseline="30000" noProof="0" dirty="0">
                <a:solidFill>
                  <a:schemeClr val="tx1"/>
                </a:solidFill>
              </a:rPr>
              <a:t>3</a:t>
            </a:r>
            <a:r>
              <a:rPr lang="en-GB" sz="1200" noProof="0" dirty="0">
                <a:solidFill>
                  <a:schemeClr val="tx1"/>
                </a:solidFill>
              </a:rPr>
              <a:t> Because the pons regulates vital functions such as breathing and sleep, damage can lead to respiratory problems, loss of consciousness, coordination issues, or death</a:t>
            </a:r>
            <a:r>
              <a:rPr lang="en-GB" sz="1200" baseline="30000" noProof="0" dirty="0">
                <a:solidFill>
                  <a:schemeClr val="tx1"/>
                </a:solidFill>
              </a:rPr>
              <a:t>3-5</a:t>
            </a:r>
          </a:p>
        </p:txBody>
      </p:sp>
      <p:sp>
        <p:nvSpPr>
          <p:cNvPr id="3" name="Text Placeholder 2">
            <a:extLst>
              <a:ext uri="{FF2B5EF4-FFF2-40B4-BE49-F238E27FC236}">
                <a16:creationId xmlns:a16="http://schemas.microsoft.com/office/drawing/2014/main" id="{5891F7C0-04B1-4DC7-825D-8D3096B4962E}"/>
              </a:ext>
            </a:extLst>
          </p:cNvPr>
          <p:cNvSpPr>
            <a:spLocks noGrp="1"/>
          </p:cNvSpPr>
          <p:nvPr>
            <p:ph type="body" sz="quarter" idx="18"/>
          </p:nvPr>
        </p:nvSpPr>
        <p:spPr>
          <a:xfrm>
            <a:off x="539749" y="6102000"/>
            <a:ext cx="9860622" cy="619200"/>
          </a:xfrm>
        </p:spPr>
        <p:txBody>
          <a:bodyPr/>
          <a:lstStyle/>
          <a:p>
            <a:r>
              <a:rPr lang="en-GB" noProof="0" dirty="0"/>
              <a:t>1. Rahman &amp; Tadi. Neuroanatomy, pons. [Updated 2023 Jan]. </a:t>
            </a:r>
            <a:r>
              <a:rPr lang="en-GB" dirty="0"/>
              <a:t>In: </a:t>
            </a:r>
            <a:r>
              <a:rPr lang="en-GB" dirty="0" err="1"/>
              <a:t>StatPearls</a:t>
            </a:r>
            <a:r>
              <a:rPr lang="en-GB" dirty="0"/>
              <a:t> [internet]. Treasure Island (FL): </a:t>
            </a:r>
            <a:r>
              <a:rPr lang="en-GB" dirty="0" err="1"/>
              <a:t>StatPearls</a:t>
            </a:r>
            <a:r>
              <a:rPr lang="en-GB" dirty="0"/>
              <a:t> Publishing; 2023. Available at: https://www.ncbi.nlm.nih.gov/books/NBK560589/</a:t>
            </a:r>
            <a:r>
              <a:rPr lang="en-GB" noProof="0" dirty="0"/>
              <a:t>2. Mihailoff &amp; Haines. The pons and cerebellum. </a:t>
            </a:r>
            <a:r>
              <a:rPr lang="en-GB" dirty="0"/>
              <a:t>In: Haines et al. Fundamental Neuroscience for Basic and Clinical Applications. 6</a:t>
            </a:r>
            <a:r>
              <a:rPr lang="en-GB" baseline="30000" dirty="0"/>
              <a:t>th</a:t>
            </a:r>
            <a:r>
              <a:rPr lang="en-GB" dirty="0"/>
              <a:t> edition, 2025; </a:t>
            </a:r>
            <a:br>
              <a:rPr lang="en-GB" dirty="0"/>
            </a:br>
            <a:r>
              <a:rPr lang="en-GB" noProof="0" dirty="0"/>
              <a:t>3. </a:t>
            </a:r>
            <a:r>
              <a:rPr lang="en-GB" dirty="0"/>
              <a:t>Pons. In: Anatomy and Physiology. </a:t>
            </a:r>
            <a:r>
              <a:rPr lang="en-GB" dirty="0" err="1"/>
              <a:t>LibreText</a:t>
            </a:r>
            <a:r>
              <a:rPr lang="en-GB" dirty="0"/>
              <a:t> Health. Available at: https://med.libretexts.org/Bookshelves/Anatomy_and_Physiology/Anatomy_and_Physiology_(Boundless). </a:t>
            </a:r>
            <a:br>
              <a:rPr lang="en-GB" dirty="0"/>
            </a:br>
            <a:r>
              <a:rPr lang="en-GB" dirty="0"/>
              <a:t>Accessed December 2025; 4. Das et al. Locked-in syndrome. [Updated 2023 Jul]. In: </a:t>
            </a:r>
            <a:r>
              <a:rPr lang="en-GB" dirty="0" err="1"/>
              <a:t>StatPearls</a:t>
            </a:r>
            <a:r>
              <a:rPr lang="en-GB" dirty="0"/>
              <a:t> [internet]. Treasure Island (FL): </a:t>
            </a:r>
            <a:r>
              <a:rPr lang="en-GB" dirty="0" err="1"/>
              <a:t>StatPearls</a:t>
            </a:r>
            <a:r>
              <a:rPr lang="en-GB" dirty="0"/>
              <a:t> Publishing; 2023. Available at: https://www.ncbi.nlm.nih.gov/books/NBK559026/; 5. Cleveland Clinic. Pontine stroke. Available at: https://my.clevelandclinic.org/health/diseases/pontine-stroke. Accessed December 2025</a:t>
            </a:r>
            <a:endParaRPr lang="en-GB" noProof="0" dirty="0"/>
          </a:p>
        </p:txBody>
      </p:sp>
      <p:sp>
        <p:nvSpPr>
          <p:cNvPr id="7" name="Slide Number Placeholder 6">
            <a:extLst>
              <a:ext uri="{FF2B5EF4-FFF2-40B4-BE49-F238E27FC236}">
                <a16:creationId xmlns:a16="http://schemas.microsoft.com/office/drawing/2014/main" id="{C25A9A3F-72F7-8A3E-12A9-C2FAD8C6DE2F}"/>
              </a:ext>
            </a:extLst>
          </p:cNvPr>
          <p:cNvSpPr>
            <a:spLocks noGrp="1"/>
          </p:cNvSpPr>
          <p:nvPr>
            <p:ph type="sldNum" sz="quarter" idx="4"/>
          </p:nvPr>
        </p:nvSpPr>
        <p:spPr/>
        <p:txBody>
          <a:bodyPr/>
          <a:lstStyle/>
          <a:p>
            <a:pPr lvl="0"/>
            <a:fld id="{6DBC486D-4FAB-B746-8B02-8D7C842291C6}" type="slidenum">
              <a:rPr lang="en-GB" noProof="0" smtClean="0"/>
              <a:pPr lvl="0"/>
              <a:t>30</a:t>
            </a:fld>
            <a:endParaRPr lang="en-GB" noProof="0"/>
          </a:p>
        </p:txBody>
      </p:sp>
      <p:sp>
        <p:nvSpPr>
          <p:cNvPr id="8" name="TextBox 7">
            <a:extLst>
              <a:ext uri="{FF2B5EF4-FFF2-40B4-BE49-F238E27FC236}">
                <a16:creationId xmlns:a16="http://schemas.microsoft.com/office/drawing/2014/main" id="{A4046E20-58E8-29C7-2F5B-E3BACD9582EC}"/>
              </a:ext>
            </a:extLst>
          </p:cNvPr>
          <p:cNvSpPr txBox="1"/>
          <p:nvPr/>
        </p:nvSpPr>
        <p:spPr>
          <a:xfrm>
            <a:off x="6537549" y="1594315"/>
            <a:ext cx="4440788" cy="307777"/>
          </a:xfrm>
          <a:prstGeom prst="rect">
            <a:avLst/>
          </a:prstGeom>
          <a:noFill/>
        </p:spPr>
        <p:txBody>
          <a:bodyPr wrap="none" lIns="90000" rtlCol="0" anchor="ctr" anchorCtr="0">
            <a:spAutoFit/>
          </a:bodyPr>
          <a:lstStyle/>
          <a:p>
            <a:pPr algn="ctr"/>
            <a:r>
              <a:rPr lang="en-GB" sz="1400" b="1">
                <a:solidFill>
                  <a:schemeClr val="accent2">
                    <a:lumMod val="50000"/>
                  </a:schemeClr>
                </a:solidFill>
              </a:rPr>
              <a:t>Mid-sagittal section of the brain showing the pons</a:t>
            </a:r>
            <a:endParaRPr lang="en-GB" sz="1400" b="1" baseline="30000">
              <a:solidFill>
                <a:schemeClr val="accent2">
                  <a:lumMod val="50000"/>
                </a:schemeClr>
              </a:solidFill>
            </a:endParaRPr>
          </a:p>
        </p:txBody>
      </p:sp>
      <p:grpSp>
        <p:nvGrpSpPr>
          <p:cNvPr id="37" name="Group 36">
            <a:extLst>
              <a:ext uri="{FF2B5EF4-FFF2-40B4-BE49-F238E27FC236}">
                <a16:creationId xmlns:a16="http://schemas.microsoft.com/office/drawing/2014/main" id="{FC6E9502-7DED-9459-42C8-8FF996F0BB86}"/>
              </a:ext>
            </a:extLst>
          </p:cNvPr>
          <p:cNvGrpSpPr/>
          <p:nvPr/>
        </p:nvGrpSpPr>
        <p:grpSpPr>
          <a:xfrm>
            <a:off x="8023017" y="2150473"/>
            <a:ext cx="1106542" cy="826613"/>
            <a:chOff x="8141187" y="2187847"/>
            <a:chExt cx="1106542" cy="826613"/>
          </a:xfrm>
        </p:grpSpPr>
        <p:cxnSp>
          <p:nvCxnSpPr>
            <p:cNvPr id="38" name="Straight Connector 37">
              <a:extLst>
                <a:ext uri="{FF2B5EF4-FFF2-40B4-BE49-F238E27FC236}">
                  <a16:creationId xmlns:a16="http://schemas.microsoft.com/office/drawing/2014/main" id="{4EFEC42E-9E02-7FA6-00C1-976A4A0E3307}"/>
                </a:ext>
              </a:extLst>
            </p:cNvPr>
            <p:cNvCxnSpPr>
              <a:cxnSpLocks/>
            </p:cNvCxnSpPr>
            <p:nvPr/>
          </p:nvCxnSpPr>
          <p:spPr>
            <a:xfrm>
              <a:off x="8694458" y="2413759"/>
              <a:ext cx="0" cy="60070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3A37DD43-95BC-A563-0B25-6B3D393E79EA}"/>
                </a:ext>
              </a:extLst>
            </p:cNvPr>
            <p:cNvSpPr txBox="1"/>
            <p:nvPr/>
          </p:nvSpPr>
          <p:spPr>
            <a:xfrm>
              <a:off x="8141187" y="2187847"/>
              <a:ext cx="1106542" cy="253916"/>
            </a:xfrm>
            <a:prstGeom prst="rect">
              <a:avLst/>
            </a:prstGeom>
            <a:noFill/>
          </p:spPr>
          <p:txBody>
            <a:bodyPr wrap="none" lIns="90000" rtlCol="0" anchor="b" anchorCtr="0">
              <a:spAutoFit/>
            </a:bodyPr>
            <a:lstStyle/>
            <a:p>
              <a:pPr algn="ctr"/>
              <a:r>
                <a:rPr lang="en-US" sz="1050"/>
                <a:t>Cerebral cortex</a:t>
              </a:r>
            </a:p>
          </p:txBody>
        </p:sp>
      </p:grpSp>
      <p:grpSp>
        <p:nvGrpSpPr>
          <p:cNvPr id="49" name="Group 48">
            <a:extLst>
              <a:ext uri="{FF2B5EF4-FFF2-40B4-BE49-F238E27FC236}">
                <a16:creationId xmlns:a16="http://schemas.microsoft.com/office/drawing/2014/main" id="{AC95023C-7B40-AB46-441E-3C87EF7A8CB2}"/>
              </a:ext>
            </a:extLst>
          </p:cNvPr>
          <p:cNvGrpSpPr/>
          <p:nvPr/>
        </p:nvGrpSpPr>
        <p:grpSpPr>
          <a:xfrm>
            <a:off x="9169836" y="4530505"/>
            <a:ext cx="2066590" cy="307777"/>
            <a:chOff x="9169836" y="4530505"/>
            <a:chExt cx="2066590" cy="307777"/>
          </a:xfrm>
        </p:grpSpPr>
        <p:cxnSp>
          <p:nvCxnSpPr>
            <p:cNvPr id="41" name="Straight Connector 40">
              <a:extLst>
                <a:ext uri="{FF2B5EF4-FFF2-40B4-BE49-F238E27FC236}">
                  <a16:creationId xmlns:a16="http://schemas.microsoft.com/office/drawing/2014/main" id="{0A4D5DDC-E07F-B86E-7FD2-BE148ACAF1F2}"/>
                </a:ext>
              </a:extLst>
            </p:cNvPr>
            <p:cNvCxnSpPr>
              <a:cxnSpLocks/>
              <a:stCxn id="42" idx="1"/>
            </p:cNvCxnSpPr>
            <p:nvPr/>
          </p:nvCxnSpPr>
          <p:spPr>
            <a:xfrm flipH="1">
              <a:off x="9169836" y="4684394"/>
              <a:ext cx="1445758" cy="0"/>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42" name="TextBox 41">
              <a:extLst>
                <a:ext uri="{FF2B5EF4-FFF2-40B4-BE49-F238E27FC236}">
                  <a16:creationId xmlns:a16="http://schemas.microsoft.com/office/drawing/2014/main" id="{832EAFE1-03D9-83DF-6CB7-CEF703EACE33}"/>
                </a:ext>
              </a:extLst>
            </p:cNvPr>
            <p:cNvSpPr txBox="1"/>
            <p:nvPr/>
          </p:nvSpPr>
          <p:spPr>
            <a:xfrm>
              <a:off x="10615594" y="4530505"/>
              <a:ext cx="620832" cy="307777"/>
            </a:xfrm>
            <a:prstGeom prst="rect">
              <a:avLst/>
            </a:prstGeom>
            <a:noFill/>
          </p:spPr>
          <p:txBody>
            <a:bodyPr wrap="none" lIns="90000" rtlCol="0" anchor="ctr" anchorCtr="0">
              <a:spAutoFit/>
            </a:bodyPr>
            <a:lstStyle/>
            <a:p>
              <a:r>
                <a:rPr lang="en-US" sz="1400" b="1"/>
                <a:t>Pons</a:t>
              </a:r>
            </a:p>
          </p:txBody>
        </p:sp>
      </p:grpSp>
      <p:grpSp>
        <p:nvGrpSpPr>
          <p:cNvPr id="43" name="Group 42">
            <a:extLst>
              <a:ext uri="{FF2B5EF4-FFF2-40B4-BE49-F238E27FC236}">
                <a16:creationId xmlns:a16="http://schemas.microsoft.com/office/drawing/2014/main" id="{5DC079E7-98B7-682F-9DF4-36A05E2856EC}"/>
              </a:ext>
            </a:extLst>
          </p:cNvPr>
          <p:cNvGrpSpPr/>
          <p:nvPr/>
        </p:nvGrpSpPr>
        <p:grpSpPr>
          <a:xfrm>
            <a:off x="9071425" y="3987472"/>
            <a:ext cx="2246754" cy="253916"/>
            <a:chOff x="9071425" y="3987472"/>
            <a:chExt cx="2246754" cy="253916"/>
          </a:xfrm>
        </p:grpSpPr>
        <p:cxnSp>
          <p:nvCxnSpPr>
            <p:cNvPr id="44" name="Straight Connector 43">
              <a:extLst>
                <a:ext uri="{FF2B5EF4-FFF2-40B4-BE49-F238E27FC236}">
                  <a16:creationId xmlns:a16="http://schemas.microsoft.com/office/drawing/2014/main" id="{C6A7FB26-B389-E6FB-C91C-011A087D63C5}"/>
                </a:ext>
              </a:extLst>
            </p:cNvPr>
            <p:cNvCxnSpPr>
              <a:cxnSpLocks/>
              <a:stCxn id="45" idx="1"/>
            </p:cNvCxnSpPr>
            <p:nvPr/>
          </p:nvCxnSpPr>
          <p:spPr>
            <a:xfrm flipH="1">
              <a:off x="9071425" y="4114430"/>
              <a:ext cx="1544169" cy="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236ED76E-F5FA-221F-B4C9-B02ACE57ABF3}"/>
                </a:ext>
              </a:extLst>
            </p:cNvPr>
            <p:cNvSpPr txBox="1"/>
            <p:nvPr/>
          </p:nvSpPr>
          <p:spPr>
            <a:xfrm>
              <a:off x="10615594" y="3987472"/>
              <a:ext cx="702585" cy="253916"/>
            </a:xfrm>
            <a:prstGeom prst="rect">
              <a:avLst/>
            </a:prstGeom>
            <a:noFill/>
          </p:spPr>
          <p:txBody>
            <a:bodyPr wrap="none" lIns="90000" rtlCol="0" anchor="b" anchorCtr="0">
              <a:spAutoFit/>
            </a:bodyPr>
            <a:lstStyle/>
            <a:p>
              <a:r>
                <a:rPr lang="en-US" sz="1050"/>
                <a:t>Midbrain</a:t>
              </a:r>
            </a:p>
          </p:txBody>
        </p:sp>
      </p:grpSp>
      <p:grpSp>
        <p:nvGrpSpPr>
          <p:cNvPr id="46" name="Group 45">
            <a:extLst>
              <a:ext uri="{FF2B5EF4-FFF2-40B4-BE49-F238E27FC236}">
                <a16:creationId xmlns:a16="http://schemas.microsoft.com/office/drawing/2014/main" id="{F2AEC5A9-9728-ABE7-403D-8673721F7B5A}"/>
              </a:ext>
            </a:extLst>
          </p:cNvPr>
          <p:cNvGrpSpPr/>
          <p:nvPr/>
        </p:nvGrpSpPr>
        <p:grpSpPr>
          <a:xfrm>
            <a:off x="9535596" y="4865483"/>
            <a:ext cx="1572174" cy="415498"/>
            <a:chOff x="9526071" y="4855958"/>
            <a:chExt cx="1572174" cy="415498"/>
          </a:xfrm>
        </p:grpSpPr>
        <p:cxnSp>
          <p:nvCxnSpPr>
            <p:cNvPr id="47" name="Straight Connector 46">
              <a:extLst>
                <a:ext uri="{FF2B5EF4-FFF2-40B4-BE49-F238E27FC236}">
                  <a16:creationId xmlns:a16="http://schemas.microsoft.com/office/drawing/2014/main" id="{B945974E-B29B-8B44-903B-D9B16B64E49B}"/>
                </a:ext>
              </a:extLst>
            </p:cNvPr>
            <p:cNvCxnSpPr>
              <a:cxnSpLocks/>
            </p:cNvCxnSpPr>
            <p:nvPr/>
          </p:nvCxnSpPr>
          <p:spPr>
            <a:xfrm flipH="1">
              <a:off x="9526071" y="5016082"/>
              <a:ext cx="775198" cy="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20A760A1-14EF-100D-D074-CAF3C7408073}"/>
                </a:ext>
              </a:extLst>
            </p:cNvPr>
            <p:cNvSpPr txBox="1"/>
            <p:nvPr/>
          </p:nvSpPr>
          <p:spPr>
            <a:xfrm>
              <a:off x="10320319" y="4855958"/>
              <a:ext cx="777926" cy="415498"/>
            </a:xfrm>
            <a:prstGeom prst="rect">
              <a:avLst/>
            </a:prstGeom>
            <a:noFill/>
          </p:spPr>
          <p:txBody>
            <a:bodyPr wrap="none" lIns="90000" rtlCol="0" anchor="ctr" anchorCtr="0">
              <a:spAutoFit/>
            </a:bodyPr>
            <a:lstStyle/>
            <a:p>
              <a:r>
                <a:rPr lang="en-US" sz="1050" dirty="0"/>
                <a:t>Medulla</a:t>
              </a:r>
              <a:br>
                <a:rPr lang="en-US" sz="1050" dirty="0"/>
              </a:br>
              <a:r>
                <a:rPr lang="en-US" sz="1050" dirty="0"/>
                <a:t>oblongata</a:t>
              </a:r>
            </a:p>
          </p:txBody>
        </p:sp>
      </p:grpSp>
    </p:spTree>
    <p:extLst>
      <p:ext uri="{BB962C8B-B14F-4D97-AF65-F5344CB8AC3E}">
        <p14:creationId xmlns:p14="http://schemas.microsoft.com/office/powerpoint/2010/main" val="3030543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 name="Graphic 44">
            <a:extLst>
              <a:ext uri="{FF2B5EF4-FFF2-40B4-BE49-F238E27FC236}">
                <a16:creationId xmlns:a16="http://schemas.microsoft.com/office/drawing/2014/main" id="{0466EBC0-419F-A503-90FB-99274A16A55A}"/>
              </a:ext>
            </a:extLst>
          </p:cNvPr>
          <p:cNvPicPr>
            <a:picLocks noChangeAspect="1"/>
          </p:cNvPicPr>
          <p:nvPr/>
        </p:nvPicPr>
        <p:blipFill>
          <a:blip r:embed="rId3">
            <a:extLst>
              <a:ext uri="{96DAC541-7B7A-43D3-8B79-37D633B846F1}">
                <asvg:svgBlip xmlns:asvg="http://schemas.microsoft.com/office/drawing/2016/SVG/main" r:embed="rId4"/>
              </a:ext>
            </a:extLst>
          </a:blip>
          <a:srcRect/>
          <a:stretch/>
        </p:blipFill>
        <p:spPr>
          <a:xfrm>
            <a:off x="7256395" y="2629104"/>
            <a:ext cx="3232019" cy="2807869"/>
          </a:xfrm>
          <a:prstGeom prst="rect">
            <a:avLst/>
          </a:prstGeom>
        </p:spPr>
      </p:pic>
      <p:sp>
        <p:nvSpPr>
          <p:cNvPr id="2" name="Text Placeholder 1">
            <a:extLst>
              <a:ext uri="{FF2B5EF4-FFF2-40B4-BE49-F238E27FC236}">
                <a16:creationId xmlns:a16="http://schemas.microsoft.com/office/drawing/2014/main" id="{FBF75CA2-4F90-0CCD-D204-6E9DAD297653}"/>
              </a:ext>
            </a:extLst>
          </p:cNvPr>
          <p:cNvSpPr>
            <a:spLocks noGrp="1"/>
          </p:cNvSpPr>
          <p:nvPr>
            <p:ph type="body" sz="quarter" idx="17"/>
          </p:nvPr>
        </p:nvSpPr>
        <p:spPr/>
        <p:txBody>
          <a:bodyPr/>
          <a:lstStyle/>
          <a:p>
            <a:r>
              <a:rPr lang="en-GB"/>
              <a:t>Fundamentals of neurobiology – Regional neuroscience</a:t>
            </a:r>
          </a:p>
        </p:txBody>
      </p:sp>
      <p:sp>
        <p:nvSpPr>
          <p:cNvPr id="5" name="Title 4">
            <a:extLst>
              <a:ext uri="{FF2B5EF4-FFF2-40B4-BE49-F238E27FC236}">
                <a16:creationId xmlns:a16="http://schemas.microsoft.com/office/drawing/2014/main" id="{0BC70238-593F-1659-B11A-2893AE136A1F}"/>
              </a:ext>
            </a:extLst>
          </p:cNvPr>
          <p:cNvSpPr>
            <a:spLocks noGrp="1"/>
          </p:cNvSpPr>
          <p:nvPr>
            <p:ph type="title"/>
          </p:nvPr>
        </p:nvSpPr>
        <p:spPr/>
        <p:txBody>
          <a:bodyPr/>
          <a:lstStyle/>
          <a:p>
            <a:r>
              <a:rPr lang="en-GB" noProof="0"/>
              <a:t>Medulla oblongata</a:t>
            </a:r>
          </a:p>
        </p:txBody>
      </p:sp>
      <p:sp>
        <p:nvSpPr>
          <p:cNvPr id="10" name="Content Placeholder 9">
            <a:extLst>
              <a:ext uri="{FF2B5EF4-FFF2-40B4-BE49-F238E27FC236}">
                <a16:creationId xmlns:a16="http://schemas.microsoft.com/office/drawing/2014/main" id="{DA434FFA-7405-E3A1-FB17-2C524C00C2FE}"/>
              </a:ext>
            </a:extLst>
          </p:cNvPr>
          <p:cNvSpPr>
            <a:spLocks noGrp="1"/>
          </p:cNvSpPr>
          <p:nvPr>
            <p:ph idx="20"/>
          </p:nvPr>
        </p:nvSpPr>
        <p:spPr>
          <a:xfrm>
            <a:off x="539750" y="1416785"/>
            <a:ext cx="5120821" cy="4415215"/>
          </a:xfrm>
        </p:spPr>
        <p:txBody>
          <a:bodyPr/>
          <a:lstStyle/>
          <a:p>
            <a:pPr marL="0" lvl="0" indent="0">
              <a:spcBef>
                <a:spcPts val="0"/>
              </a:spcBef>
              <a:spcAft>
                <a:spcPts val="600"/>
              </a:spcAft>
              <a:buNone/>
            </a:pPr>
            <a:r>
              <a:rPr lang="en-GB" sz="1400" b="1" noProof="0" dirty="0">
                <a:solidFill>
                  <a:schemeClr val="tx1"/>
                </a:solidFill>
              </a:rPr>
              <a:t>Basic anatomy</a:t>
            </a:r>
            <a:r>
              <a:rPr lang="en-GB" sz="1400" noProof="0" dirty="0">
                <a:solidFill>
                  <a:schemeClr val="tx1"/>
                </a:solidFill>
              </a:rPr>
              <a:t>:</a:t>
            </a:r>
          </a:p>
          <a:p>
            <a:pPr marL="180000" lvl="1">
              <a:spcBef>
                <a:spcPts val="0"/>
              </a:spcBef>
              <a:spcAft>
                <a:spcPts val="600"/>
              </a:spcAft>
            </a:pPr>
            <a:r>
              <a:rPr lang="en-GB" sz="1200" noProof="0" dirty="0">
                <a:solidFill>
                  <a:schemeClr val="tx1"/>
                </a:solidFill>
              </a:rPr>
              <a:t>The medulla oblongata is positioned at the base of the brain, below the pons and above the spinal cord</a:t>
            </a:r>
            <a:r>
              <a:rPr lang="en-GB" sz="1200" baseline="30000" noProof="0" dirty="0">
                <a:solidFill>
                  <a:schemeClr val="tx1"/>
                </a:solidFill>
              </a:rPr>
              <a:t>1,2</a:t>
            </a:r>
          </a:p>
          <a:p>
            <a:pPr marL="180000" lvl="1">
              <a:spcBef>
                <a:spcPts val="0"/>
              </a:spcBef>
              <a:spcAft>
                <a:spcPts val="600"/>
              </a:spcAft>
            </a:pPr>
            <a:r>
              <a:rPr lang="en-GB" sz="1200" noProof="0" dirty="0">
                <a:solidFill>
                  <a:schemeClr val="tx1"/>
                </a:solidFill>
              </a:rPr>
              <a:t>It contains both white matter and grey matter</a:t>
            </a:r>
            <a:r>
              <a:rPr lang="en-GB" sz="1200" baseline="30000" noProof="0" dirty="0">
                <a:solidFill>
                  <a:schemeClr val="tx1"/>
                </a:solidFill>
              </a:rPr>
              <a:t>3</a:t>
            </a:r>
          </a:p>
          <a:p>
            <a:pPr marL="180000" lvl="1">
              <a:spcBef>
                <a:spcPts val="0"/>
              </a:spcBef>
              <a:spcAft>
                <a:spcPts val="600"/>
              </a:spcAft>
            </a:pPr>
            <a:r>
              <a:rPr lang="en-GB" sz="1200" noProof="0" dirty="0">
                <a:solidFill>
                  <a:schemeClr val="tx1"/>
                </a:solidFill>
              </a:rPr>
              <a:t>The white matter carries signals between the brain and spinal cord, while the grey matter houses several nuclei that control key functions</a:t>
            </a:r>
            <a:r>
              <a:rPr lang="en-GB" sz="1200" baseline="30000" noProof="0" dirty="0">
                <a:solidFill>
                  <a:schemeClr val="tx1"/>
                </a:solidFill>
              </a:rPr>
              <a:t>3</a:t>
            </a:r>
          </a:p>
          <a:p>
            <a:pPr marL="0" lvl="0" indent="0">
              <a:spcBef>
                <a:spcPts val="0"/>
              </a:spcBef>
              <a:spcAft>
                <a:spcPts val="600"/>
              </a:spcAft>
              <a:buNone/>
            </a:pPr>
            <a:r>
              <a:rPr lang="en-GB" sz="1400" b="1" noProof="0" dirty="0">
                <a:solidFill>
                  <a:schemeClr val="tx1"/>
                </a:solidFill>
              </a:rPr>
              <a:t>Functions</a:t>
            </a:r>
            <a:r>
              <a:rPr lang="en-GB" sz="1400" noProof="0" dirty="0">
                <a:solidFill>
                  <a:schemeClr val="tx1"/>
                </a:solidFill>
              </a:rPr>
              <a:t>: </a:t>
            </a:r>
          </a:p>
          <a:p>
            <a:pPr marL="180000" lvl="1">
              <a:spcBef>
                <a:spcPts val="0"/>
              </a:spcBef>
              <a:spcAft>
                <a:spcPts val="600"/>
              </a:spcAft>
            </a:pPr>
            <a:r>
              <a:rPr lang="en-GB" sz="1200" noProof="0" dirty="0">
                <a:solidFill>
                  <a:schemeClr val="tx1"/>
                </a:solidFill>
              </a:rPr>
              <a:t>The medulla oblongata regulates several critical bodily functions, including:</a:t>
            </a:r>
          </a:p>
          <a:p>
            <a:pPr marL="360000" lvl="2">
              <a:spcBef>
                <a:spcPts val="0"/>
              </a:spcBef>
              <a:spcAft>
                <a:spcPts val="600"/>
              </a:spcAft>
            </a:pPr>
            <a:r>
              <a:rPr lang="en-GB" sz="1100" noProof="0" dirty="0">
                <a:solidFill>
                  <a:schemeClr val="tx1"/>
                </a:solidFill>
              </a:rPr>
              <a:t>Respiratory control</a:t>
            </a:r>
            <a:r>
              <a:rPr lang="en-GB" sz="1100" baseline="30000" noProof="0" dirty="0">
                <a:solidFill>
                  <a:schemeClr val="tx1"/>
                </a:solidFill>
              </a:rPr>
              <a:t>1,2</a:t>
            </a:r>
          </a:p>
          <a:p>
            <a:pPr marL="360000" lvl="2">
              <a:spcBef>
                <a:spcPts val="0"/>
              </a:spcBef>
              <a:spcAft>
                <a:spcPts val="600"/>
              </a:spcAft>
            </a:pPr>
            <a:r>
              <a:rPr lang="en-GB" sz="1100" noProof="0" dirty="0">
                <a:solidFill>
                  <a:schemeClr val="tx1"/>
                </a:solidFill>
              </a:rPr>
              <a:t>Cardiovascular regulation (control of heart rate and blood pressure by regulating the contraction of blood vessels and cardiac muscles)</a:t>
            </a:r>
            <a:r>
              <a:rPr lang="en-GB" sz="1100" baseline="30000" noProof="0" dirty="0">
                <a:solidFill>
                  <a:schemeClr val="tx1"/>
                </a:solidFill>
              </a:rPr>
              <a:t>1,2,4</a:t>
            </a:r>
          </a:p>
          <a:p>
            <a:pPr marL="360000" lvl="2">
              <a:spcBef>
                <a:spcPts val="0"/>
              </a:spcBef>
              <a:spcAft>
                <a:spcPts val="600"/>
              </a:spcAft>
            </a:pPr>
            <a:r>
              <a:rPr lang="en-GB" sz="1100" noProof="0" dirty="0">
                <a:solidFill>
                  <a:schemeClr val="tx1"/>
                </a:solidFill>
              </a:rPr>
              <a:t>Some reflexes (such as swallowing, coughing, sneezing, and vomiting)</a:t>
            </a:r>
            <a:r>
              <a:rPr lang="en-GB" sz="1100" baseline="30000" noProof="0" dirty="0">
                <a:solidFill>
                  <a:schemeClr val="tx1"/>
                </a:solidFill>
              </a:rPr>
              <a:t>1,4</a:t>
            </a:r>
          </a:p>
          <a:p>
            <a:pPr marL="0" lvl="0" indent="0">
              <a:spcBef>
                <a:spcPts val="0"/>
              </a:spcBef>
              <a:spcAft>
                <a:spcPts val="600"/>
              </a:spcAft>
              <a:buNone/>
            </a:pPr>
            <a:r>
              <a:rPr lang="en-GB" sz="1400" b="1" noProof="0" dirty="0">
                <a:solidFill>
                  <a:schemeClr val="tx1"/>
                </a:solidFill>
              </a:rPr>
              <a:t>Clinical relevance</a:t>
            </a:r>
            <a:r>
              <a:rPr lang="en-GB" sz="1400" noProof="0" dirty="0">
                <a:solidFill>
                  <a:schemeClr val="tx1"/>
                </a:solidFill>
              </a:rPr>
              <a:t>:</a:t>
            </a:r>
          </a:p>
          <a:p>
            <a:pPr marL="180000" lvl="1">
              <a:spcBef>
                <a:spcPts val="0"/>
              </a:spcBef>
              <a:spcAft>
                <a:spcPts val="600"/>
              </a:spcAft>
            </a:pPr>
            <a:r>
              <a:rPr lang="en-GB" sz="1200" noProof="0" dirty="0">
                <a:solidFill>
                  <a:schemeClr val="tx1"/>
                </a:solidFill>
              </a:rPr>
              <a:t>Damage to the medulla oblongata can have life-threatening consequences, including respiratory failure, cardiovascular dysfunction, and impaired swallowing.</a:t>
            </a:r>
            <a:r>
              <a:rPr lang="en-GB" sz="1200" baseline="30000" noProof="0" dirty="0">
                <a:solidFill>
                  <a:schemeClr val="tx1"/>
                </a:solidFill>
              </a:rPr>
              <a:t>5</a:t>
            </a:r>
            <a:r>
              <a:rPr lang="en-GB" sz="1200" noProof="0" dirty="0">
                <a:solidFill>
                  <a:schemeClr val="tx1"/>
                </a:solidFill>
              </a:rPr>
              <a:t> Medullary strokes, such as lateral medullary syndrome (Wallenberg syndrome), can result in symptoms of vertigo, difficulty swallowing, and sensory deficits</a:t>
            </a:r>
            <a:r>
              <a:rPr lang="en-GB" sz="1200" baseline="30000" dirty="0">
                <a:solidFill>
                  <a:schemeClr val="tx1"/>
                </a:solidFill>
              </a:rPr>
              <a:t>6</a:t>
            </a:r>
            <a:endParaRPr lang="en-GB" sz="1200" baseline="30000" noProof="0" dirty="0">
              <a:solidFill>
                <a:schemeClr val="tx1"/>
              </a:solidFill>
            </a:endParaRPr>
          </a:p>
        </p:txBody>
      </p:sp>
      <p:sp>
        <p:nvSpPr>
          <p:cNvPr id="3" name="Text Placeholder 2">
            <a:extLst>
              <a:ext uri="{FF2B5EF4-FFF2-40B4-BE49-F238E27FC236}">
                <a16:creationId xmlns:a16="http://schemas.microsoft.com/office/drawing/2014/main" id="{98F0D98A-8A8C-F61A-8E31-28CB2910A4AB}"/>
              </a:ext>
            </a:extLst>
          </p:cNvPr>
          <p:cNvSpPr>
            <a:spLocks noGrp="1"/>
          </p:cNvSpPr>
          <p:nvPr>
            <p:ph type="body" sz="quarter" idx="18"/>
          </p:nvPr>
        </p:nvSpPr>
        <p:spPr>
          <a:xfrm>
            <a:off x="539749" y="6102000"/>
            <a:ext cx="10722611" cy="619200"/>
          </a:xfrm>
        </p:spPr>
        <p:txBody>
          <a:bodyPr/>
          <a:lstStyle/>
          <a:p>
            <a:r>
              <a:rPr lang="en-GB" dirty="0"/>
              <a:t>1. The brain. In: Hove &amp; Martinez. Biological Psychiatry; 2024. Available at: https://rotel.pressbooks.pub/biologicalpsychology/; </a:t>
            </a:r>
            <a:br>
              <a:rPr lang="en-GB" dirty="0"/>
            </a:br>
            <a:r>
              <a:rPr lang="en-GB" dirty="0"/>
              <a:t>2. Haines &amp; Mihailoff. The medulla oblongata. In: Haines et al. Fundamental Neuroscience for Basic and Clinical Applications. 6</a:t>
            </a:r>
            <a:r>
              <a:rPr lang="en-GB" baseline="30000" dirty="0"/>
              <a:t>th</a:t>
            </a:r>
            <a:r>
              <a:rPr lang="en-GB" dirty="0"/>
              <a:t> edition, 2025; </a:t>
            </a:r>
            <a:br>
              <a:rPr lang="en-GB" dirty="0"/>
            </a:br>
            <a:r>
              <a:rPr lang="en-GB" dirty="0"/>
              <a:t>3. The Brainstem: medulla oblongata, pons, and midbrain. In: Lumen Anatomy. Available at: https://courses.lumenlearning.com/suny-dutchess-anatomy-physiology/chapter/medulla-oblongata/; </a:t>
            </a:r>
            <a:br>
              <a:rPr lang="en-GB" dirty="0"/>
            </a:br>
            <a:r>
              <a:rPr lang="en-GB" dirty="0"/>
              <a:t>4. Thau et al. Anatomy, central nervous system. [Updated 2022 Oct]. In: </a:t>
            </a:r>
            <a:r>
              <a:rPr lang="en-GB" dirty="0" err="1"/>
              <a:t>StatPearls</a:t>
            </a:r>
            <a:r>
              <a:rPr lang="en-GB" dirty="0"/>
              <a:t> [internet]. Treasure Island (FL): </a:t>
            </a:r>
            <a:r>
              <a:rPr lang="en-GB" dirty="0" err="1"/>
              <a:t>StatPearls</a:t>
            </a:r>
            <a:r>
              <a:rPr lang="en-GB" dirty="0"/>
              <a:t> Publishing; 2022. Available at: https://www.ncbi.nlm.nih.gov/books/NBK542179/; </a:t>
            </a:r>
            <a:br>
              <a:rPr lang="en-GB" dirty="0"/>
            </a:br>
            <a:r>
              <a:rPr lang="en-GB" dirty="0"/>
              <a:t>5. Medulla oblongata. In: EBSCO Research Starters. Available at: https://www.ebsco.com/research-starters/health-and-medicine/medulla-oblongata/; </a:t>
            </a:r>
            <a:br>
              <a:rPr lang="en-GB" dirty="0"/>
            </a:br>
            <a:r>
              <a:rPr lang="en-GB" dirty="0"/>
              <a:t>6. </a:t>
            </a:r>
            <a:r>
              <a:rPr lang="en-GB" dirty="0" err="1"/>
              <a:t>Iordanova</a:t>
            </a:r>
            <a:r>
              <a:rPr lang="en-GB" dirty="0"/>
              <a:t> et al. </a:t>
            </a:r>
            <a:r>
              <a:rPr lang="en-GB" dirty="0" err="1"/>
              <a:t>Neuranatomy</a:t>
            </a:r>
            <a:r>
              <a:rPr lang="en-GB" dirty="0"/>
              <a:t>, medulla </a:t>
            </a:r>
            <a:r>
              <a:rPr lang="en-GB" dirty="0" err="1"/>
              <a:t>oblongtata</a:t>
            </a:r>
            <a:r>
              <a:rPr lang="en-GB" dirty="0"/>
              <a:t>. [Updated 2023 Jul]. In: </a:t>
            </a:r>
            <a:r>
              <a:rPr lang="en-GB" dirty="0" err="1"/>
              <a:t>StatPearls</a:t>
            </a:r>
            <a:r>
              <a:rPr lang="en-GB" dirty="0"/>
              <a:t> [internet]. Treasure Island (FL): </a:t>
            </a:r>
            <a:r>
              <a:rPr lang="en-GB" dirty="0" err="1"/>
              <a:t>StatPearls</a:t>
            </a:r>
            <a:r>
              <a:rPr lang="en-GB" dirty="0"/>
              <a:t> Publishing; 2023. Available at: https://www.ncbi.nlm.nih.gov/books/NBK551589/</a:t>
            </a:r>
          </a:p>
        </p:txBody>
      </p:sp>
      <p:sp>
        <p:nvSpPr>
          <p:cNvPr id="7" name="Slide Number Placeholder 6">
            <a:extLst>
              <a:ext uri="{FF2B5EF4-FFF2-40B4-BE49-F238E27FC236}">
                <a16:creationId xmlns:a16="http://schemas.microsoft.com/office/drawing/2014/main" id="{C25A9A3F-72F7-8A3E-12A9-C2FAD8C6DE2F}"/>
              </a:ext>
            </a:extLst>
          </p:cNvPr>
          <p:cNvSpPr>
            <a:spLocks noGrp="1"/>
          </p:cNvSpPr>
          <p:nvPr>
            <p:ph type="sldNum" sz="quarter" idx="4"/>
          </p:nvPr>
        </p:nvSpPr>
        <p:spPr/>
        <p:txBody>
          <a:bodyPr/>
          <a:lstStyle/>
          <a:p>
            <a:pPr lvl="0"/>
            <a:fld id="{6DBC486D-4FAB-B746-8B02-8D7C842291C6}" type="slidenum">
              <a:rPr lang="en-GB" noProof="0" smtClean="0"/>
              <a:pPr lvl="0"/>
              <a:t>31</a:t>
            </a:fld>
            <a:endParaRPr lang="en-GB" noProof="0"/>
          </a:p>
        </p:txBody>
      </p:sp>
      <p:sp>
        <p:nvSpPr>
          <p:cNvPr id="9" name="TextBox 8">
            <a:extLst>
              <a:ext uri="{FF2B5EF4-FFF2-40B4-BE49-F238E27FC236}">
                <a16:creationId xmlns:a16="http://schemas.microsoft.com/office/drawing/2014/main" id="{B3298AE0-C52C-CECB-0C94-83217E9054AB}"/>
              </a:ext>
            </a:extLst>
          </p:cNvPr>
          <p:cNvSpPr txBox="1"/>
          <p:nvPr/>
        </p:nvSpPr>
        <p:spPr>
          <a:xfrm>
            <a:off x="5961273" y="1594315"/>
            <a:ext cx="5593347" cy="307777"/>
          </a:xfrm>
          <a:prstGeom prst="rect">
            <a:avLst/>
          </a:prstGeom>
          <a:noFill/>
        </p:spPr>
        <p:txBody>
          <a:bodyPr wrap="none" lIns="90000" rtlCol="0" anchor="ctr" anchorCtr="0">
            <a:spAutoFit/>
          </a:bodyPr>
          <a:lstStyle/>
          <a:p>
            <a:pPr algn="ctr"/>
            <a:r>
              <a:rPr lang="en-GB" sz="1400" b="1">
                <a:solidFill>
                  <a:schemeClr val="accent2">
                    <a:lumMod val="50000"/>
                  </a:schemeClr>
                </a:solidFill>
              </a:rPr>
              <a:t>Mid-sagittal section of the brain showing the medulla oblongata</a:t>
            </a:r>
            <a:endParaRPr lang="en-GB" sz="1400" b="1" baseline="30000">
              <a:solidFill>
                <a:schemeClr val="accent2">
                  <a:lumMod val="50000"/>
                </a:schemeClr>
              </a:solidFill>
            </a:endParaRPr>
          </a:p>
        </p:txBody>
      </p:sp>
      <p:grpSp>
        <p:nvGrpSpPr>
          <p:cNvPr id="32" name="Group 31">
            <a:extLst>
              <a:ext uri="{FF2B5EF4-FFF2-40B4-BE49-F238E27FC236}">
                <a16:creationId xmlns:a16="http://schemas.microsoft.com/office/drawing/2014/main" id="{7D9251B9-34E7-61F7-12C2-4C38BB032641}"/>
              </a:ext>
            </a:extLst>
          </p:cNvPr>
          <p:cNvGrpSpPr/>
          <p:nvPr/>
        </p:nvGrpSpPr>
        <p:grpSpPr>
          <a:xfrm>
            <a:off x="8023017" y="2150473"/>
            <a:ext cx="1106542" cy="826613"/>
            <a:chOff x="8141187" y="2187847"/>
            <a:chExt cx="1106542" cy="826613"/>
          </a:xfrm>
        </p:grpSpPr>
        <p:cxnSp>
          <p:nvCxnSpPr>
            <p:cNvPr id="33" name="Straight Connector 32">
              <a:extLst>
                <a:ext uri="{FF2B5EF4-FFF2-40B4-BE49-F238E27FC236}">
                  <a16:creationId xmlns:a16="http://schemas.microsoft.com/office/drawing/2014/main" id="{4025EED4-3EF3-2601-0DCB-40B99CFC1F02}"/>
                </a:ext>
              </a:extLst>
            </p:cNvPr>
            <p:cNvCxnSpPr>
              <a:cxnSpLocks/>
            </p:cNvCxnSpPr>
            <p:nvPr/>
          </p:nvCxnSpPr>
          <p:spPr>
            <a:xfrm>
              <a:off x="8694458" y="2413759"/>
              <a:ext cx="0" cy="60070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56BA81CD-0F73-D418-E34B-F7F2D3D0C2C7}"/>
                </a:ext>
              </a:extLst>
            </p:cNvPr>
            <p:cNvSpPr txBox="1"/>
            <p:nvPr/>
          </p:nvSpPr>
          <p:spPr>
            <a:xfrm>
              <a:off x="8141187" y="2187847"/>
              <a:ext cx="1106542" cy="253916"/>
            </a:xfrm>
            <a:prstGeom prst="rect">
              <a:avLst/>
            </a:prstGeom>
            <a:noFill/>
          </p:spPr>
          <p:txBody>
            <a:bodyPr wrap="none" lIns="90000" rtlCol="0" anchor="b" anchorCtr="0">
              <a:spAutoFit/>
            </a:bodyPr>
            <a:lstStyle/>
            <a:p>
              <a:pPr algn="ctr"/>
              <a:r>
                <a:rPr lang="en-US" sz="1050"/>
                <a:t>Cerebral cortex</a:t>
              </a:r>
            </a:p>
          </p:txBody>
        </p:sp>
      </p:grpSp>
      <p:grpSp>
        <p:nvGrpSpPr>
          <p:cNvPr id="35" name="Group 34">
            <a:extLst>
              <a:ext uri="{FF2B5EF4-FFF2-40B4-BE49-F238E27FC236}">
                <a16:creationId xmlns:a16="http://schemas.microsoft.com/office/drawing/2014/main" id="{E7962BB7-90C3-C29B-540F-49B5B641E137}"/>
              </a:ext>
            </a:extLst>
          </p:cNvPr>
          <p:cNvGrpSpPr/>
          <p:nvPr/>
        </p:nvGrpSpPr>
        <p:grpSpPr>
          <a:xfrm>
            <a:off x="9071425" y="3987472"/>
            <a:ext cx="2246754" cy="253916"/>
            <a:chOff x="9071425" y="3987472"/>
            <a:chExt cx="2246754" cy="253916"/>
          </a:xfrm>
        </p:grpSpPr>
        <p:cxnSp>
          <p:nvCxnSpPr>
            <p:cNvPr id="36" name="Straight Connector 35">
              <a:extLst>
                <a:ext uri="{FF2B5EF4-FFF2-40B4-BE49-F238E27FC236}">
                  <a16:creationId xmlns:a16="http://schemas.microsoft.com/office/drawing/2014/main" id="{5CB43508-54E6-A03D-FC67-4C9F18F56CAF}"/>
                </a:ext>
              </a:extLst>
            </p:cNvPr>
            <p:cNvCxnSpPr>
              <a:cxnSpLocks/>
              <a:stCxn id="37" idx="1"/>
            </p:cNvCxnSpPr>
            <p:nvPr/>
          </p:nvCxnSpPr>
          <p:spPr>
            <a:xfrm flipH="1">
              <a:off x="9071425" y="4114430"/>
              <a:ext cx="1544169" cy="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756D152D-8107-8581-E654-E700B0DD3292}"/>
                </a:ext>
              </a:extLst>
            </p:cNvPr>
            <p:cNvSpPr txBox="1"/>
            <p:nvPr/>
          </p:nvSpPr>
          <p:spPr>
            <a:xfrm>
              <a:off x="10615594" y="3987472"/>
              <a:ext cx="702585" cy="253916"/>
            </a:xfrm>
            <a:prstGeom prst="rect">
              <a:avLst/>
            </a:prstGeom>
            <a:noFill/>
          </p:spPr>
          <p:txBody>
            <a:bodyPr wrap="none" lIns="90000" rtlCol="0" anchor="b" anchorCtr="0">
              <a:spAutoFit/>
            </a:bodyPr>
            <a:lstStyle/>
            <a:p>
              <a:r>
                <a:rPr lang="en-US" sz="1050"/>
                <a:t>Midbrain</a:t>
              </a:r>
            </a:p>
          </p:txBody>
        </p:sp>
      </p:grpSp>
      <p:grpSp>
        <p:nvGrpSpPr>
          <p:cNvPr id="38" name="Group 37">
            <a:extLst>
              <a:ext uri="{FF2B5EF4-FFF2-40B4-BE49-F238E27FC236}">
                <a16:creationId xmlns:a16="http://schemas.microsoft.com/office/drawing/2014/main" id="{153A77AB-6DB7-4FA7-F946-19501B374461}"/>
              </a:ext>
            </a:extLst>
          </p:cNvPr>
          <p:cNvGrpSpPr/>
          <p:nvPr/>
        </p:nvGrpSpPr>
        <p:grpSpPr>
          <a:xfrm>
            <a:off x="9169836" y="4557435"/>
            <a:ext cx="1936746" cy="253916"/>
            <a:chOff x="9288006" y="4594809"/>
            <a:chExt cx="1936746" cy="253916"/>
          </a:xfrm>
        </p:grpSpPr>
        <p:cxnSp>
          <p:nvCxnSpPr>
            <p:cNvPr id="39" name="Straight Connector 38">
              <a:extLst>
                <a:ext uri="{FF2B5EF4-FFF2-40B4-BE49-F238E27FC236}">
                  <a16:creationId xmlns:a16="http://schemas.microsoft.com/office/drawing/2014/main" id="{F5BB68D0-41BC-1AA8-2D29-536EE0EE1251}"/>
                </a:ext>
              </a:extLst>
            </p:cNvPr>
            <p:cNvCxnSpPr>
              <a:cxnSpLocks/>
              <a:stCxn id="40" idx="1"/>
            </p:cNvCxnSpPr>
            <p:nvPr/>
          </p:nvCxnSpPr>
          <p:spPr>
            <a:xfrm flipH="1">
              <a:off x="9288006" y="4721767"/>
              <a:ext cx="1445758" cy="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EA69F4F0-4726-9AB1-FEE4-22BF30373657}"/>
                </a:ext>
              </a:extLst>
            </p:cNvPr>
            <p:cNvSpPr txBox="1"/>
            <p:nvPr/>
          </p:nvSpPr>
          <p:spPr>
            <a:xfrm>
              <a:off x="10733764" y="4594809"/>
              <a:ext cx="490988" cy="253916"/>
            </a:xfrm>
            <a:prstGeom prst="rect">
              <a:avLst/>
            </a:prstGeom>
            <a:noFill/>
          </p:spPr>
          <p:txBody>
            <a:bodyPr wrap="none" lIns="90000" rtlCol="0" anchor="b" anchorCtr="0">
              <a:spAutoFit/>
            </a:bodyPr>
            <a:lstStyle/>
            <a:p>
              <a:r>
                <a:rPr lang="en-US" sz="1050"/>
                <a:t>Pons</a:t>
              </a:r>
            </a:p>
          </p:txBody>
        </p:sp>
      </p:grpSp>
      <p:sp>
        <p:nvSpPr>
          <p:cNvPr id="43" name="TextBox 42">
            <a:extLst>
              <a:ext uri="{FF2B5EF4-FFF2-40B4-BE49-F238E27FC236}">
                <a16:creationId xmlns:a16="http://schemas.microsoft.com/office/drawing/2014/main" id="{53C72487-CC3C-E79F-F18E-949AA547BA79}"/>
              </a:ext>
            </a:extLst>
          </p:cNvPr>
          <p:cNvSpPr txBox="1"/>
          <p:nvPr/>
        </p:nvSpPr>
        <p:spPr>
          <a:xfrm>
            <a:off x="10320319" y="4830672"/>
            <a:ext cx="1036009" cy="523220"/>
          </a:xfrm>
          <a:prstGeom prst="rect">
            <a:avLst/>
          </a:prstGeom>
          <a:noFill/>
        </p:spPr>
        <p:txBody>
          <a:bodyPr wrap="none" lIns="90000" rtlCol="0" anchor="ctr" anchorCtr="0">
            <a:spAutoFit/>
          </a:bodyPr>
          <a:lstStyle/>
          <a:p>
            <a:r>
              <a:rPr lang="en-US" sz="1400" b="1"/>
              <a:t>Medulla</a:t>
            </a:r>
            <a:br>
              <a:rPr lang="en-US" sz="1400" b="1"/>
            </a:br>
            <a:r>
              <a:rPr lang="en-US" sz="1400" b="1"/>
              <a:t>oblongata</a:t>
            </a:r>
          </a:p>
        </p:txBody>
      </p:sp>
      <p:cxnSp>
        <p:nvCxnSpPr>
          <p:cNvPr id="12" name="Straight Connector 11">
            <a:extLst>
              <a:ext uri="{FF2B5EF4-FFF2-40B4-BE49-F238E27FC236}">
                <a16:creationId xmlns:a16="http://schemas.microsoft.com/office/drawing/2014/main" id="{22D33DA8-C5B2-BC40-F0D3-3D5D1C7DD3DE}"/>
              </a:ext>
            </a:extLst>
          </p:cNvPr>
          <p:cNvCxnSpPr>
            <a:cxnSpLocks/>
          </p:cNvCxnSpPr>
          <p:nvPr/>
        </p:nvCxnSpPr>
        <p:spPr>
          <a:xfrm flipH="1">
            <a:off x="9535596" y="5025607"/>
            <a:ext cx="775198" cy="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084345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41551B09-1B66-C821-21B9-636E771814DB}"/>
              </a:ext>
            </a:extLst>
          </p:cNvPr>
          <p:cNvSpPr>
            <a:spLocks noGrp="1"/>
          </p:cNvSpPr>
          <p:nvPr>
            <p:ph type="body" sz="quarter" idx="17"/>
          </p:nvPr>
        </p:nvSpPr>
        <p:spPr/>
        <p:txBody>
          <a:bodyPr/>
          <a:lstStyle/>
          <a:p>
            <a:r>
              <a:rPr lang="en-GB"/>
              <a:t>Fundamentals of neurobiology – Regional neuroscience</a:t>
            </a:r>
          </a:p>
        </p:txBody>
      </p:sp>
      <p:sp>
        <p:nvSpPr>
          <p:cNvPr id="5" name="Title 4">
            <a:extLst>
              <a:ext uri="{FF2B5EF4-FFF2-40B4-BE49-F238E27FC236}">
                <a16:creationId xmlns:a16="http://schemas.microsoft.com/office/drawing/2014/main" id="{0BC70238-593F-1659-B11A-2893AE136A1F}"/>
              </a:ext>
            </a:extLst>
          </p:cNvPr>
          <p:cNvSpPr>
            <a:spLocks noGrp="1"/>
          </p:cNvSpPr>
          <p:nvPr>
            <p:ph type="title"/>
          </p:nvPr>
        </p:nvSpPr>
        <p:spPr/>
        <p:txBody>
          <a:bodyPr/>
          <a:lstStyle/>
          <a:p>
            <a:r>
              <a:rPr lang="en-GB" noProof="0"/>
              <a:t>Cerebellum</a:t>
            </a:r>
          </a:p>
        </p:txBody>
      </p:sp>
      <p:sp>
        <p:nvSpPr>
          <p:cNvPr id="10" name="Content Placeholder 9">
            <a:extLst>
              <a:ext uri="{FF2B5EF4-FFF2-40B4-BE49-F238E27FC236}">
                <a16:creationId xmlns:a16="http://schemas.microsoft.com/office/drawing/2014/main" id="{C9BAA7E3-287D-D1D2-1779-8C2662511ED5}"/>
              </a:ext>
            </a:extLst>
          </p:cNvPr>
          <p:cNvSpPr>
            <a:spLocks noGrp="1"/>
          </p:cNvSpPr>
          <p:nvPr>
            <p:ph idx="20"/>
          </p:nvPr>
        </p:nvSpPr>
        <p:spPr>
          <a:xfrm>
            <a:off x="539750" y="1416785"/>
            <a:ext cx="5019221" cy="4415215"/>
          </a:xfrm>
        </p:spPr>
        <p:txBody>
          <a:bodyPr/>
          <a:lstStyle/>
          <a:p>
            <a:pPr marL="0" lvl="0" indent="0">
              <a:spcBef>
                <a:spcPts val="0"/>
              </a:spcBef>
              <a:spcAft>
                <a:spcPts val="600"/>
              </a:spcAft>
              <a:buNone/>
            </a:pPr>
            <a:r>
              <a:rPr lang="en-GB" sz="1400" b="1" noProof="0" dirty="0">
                <a:solidFill>
                  <a:schemeClr val="tx1"/>
                </a:solidFill>
              </a:rPr>
              <a:t>Basic anatomy</a:t>
            </a:r>
            <a:r>
              <a:rPr lang="en-GB" sz="1400" noProof="0" dirty="0">
                <a:solidFill>
                  <a:schemeClr val="tx1"/>
                </a:solidFill>
              </a:rPr>
              <a:t>:</a:t>
            </a:r>
          </a:p>
          <a:p>
            <a:pPr marL="180000" lvl="1">
              <a:spcBef>
                <a:spcPts val="0"/>
              </a:spcBef>
              <a:spcAft>
                <a:spcPts val="600"/>
              </a:spcAft>
            </a:pPr>
            <a:r>
              <a:rPr lang="en-GB" sz="1200" noProof="0" dirty="0">
                <a:solidFill>
                  <a:schemeClr val="tx1"/>
                </a:solidFill>
              </a:rPr>
              <a:t>The cerebellum overlies the pons and medulla on the dorsal surface of the brainstem</a:t>
            </a:r>
            <a:r>
              <a:rPr lang="en-GB" sz="1200" baseline="30000" noProof="0" dirty="0">
                <a:solidFill>
                  <a:schemeClr val="tx1"/>
                </a:solidFill>
              </a:rPr>
              <a:t>1</a:t>
            </a:r>
            <a:r>
              <a:rPr lang="en-GB" sz="1200" noProof="0" dirty="0">
                <a:solidFill>
                  <a:schemeClr val="tx1"/>
                </a:solidFill>
              </a:rPr>
              <a:t> </a:t>
            </a:r>
          </a:p>
          <a:p>
            <a:pPr marL="180000" lvl="1">
              <a:spcBef>
                <a:spcPts val="0"/>
              </a:spcBef>
              <a:spcAft>
                <a:spcPts val="600"/>
              </a:spcAft>
            </a:pPr>
            <a:r>
              <a:rPr lang="en-GB" sz="1200" noProof="0" dirty="0">
                <a:solidFill>
                  <a:schemeClr val="tx1"/>
                </a:solidFill>
              </a:rPr>
              <a:t>The cerebellum is attached to the brainstem by 3 pairs of fibre bundles: the superior, the middle, and the inferior cerebellar peduncles</a:t>
            </a:r>
            <a:r>
              <a:rPr lang="en-GB" sz="1200" baseline="30000" noProof="0" dirty="0">
                <a:solidFill>
                  <a:schemeClr val="tx1"/>
                </a:solidFill>
              </a:rPr>
              <a:t>2</a:t>
            </a:r>
          </a:p>
          <a:p>
            <a:pPr marL="180000" lvl="1">
              <a:spcBef>
                <a:spcPts val="0"/>
              </a:spcBef>
              <a:spcAft>
                <a:spcPts val="600"/>
              </a:spcAft>
            </a:pPr>
            <a:r>
              <a:rPr lang="en-GB" sz="1200" noProof="0" dirty="0">
                <a:solidFill>
                  <a:schemeClr val="tx1"/>
                </a:solidFill>
              </a:rPr>
              <a:t>Sagittal fissures near the midline divide the cerebellum into 3 major areas: 2 lateral hemispheres </a:t>
            </a:r>
            <a:r>
              <a:rPr lang="en-GB" sz="1200" dirty="0">
                <a:solidFill>
                  <a:schemeClr val="tx1"/>
                </a:solidFill>
              </a:rPr>
              <a:t>divided by</a:t>
            </a:r>
            <a:r>
              <a:rPr lang="en-GB" sz="1200" noProof="0" dirty="0">
                <a:solidFill>
                  <a:schemeClr val="tx1"/>
                </a:solidFill>
              </a:rPr>
              <a:t> fissures, and a midline ridge called the vermis</a:t>
            </a:r>
            <a:r>
              <a:rPr lang="en-GB" sz="1200" baseline="30000" noProof="0" dirty="0">
                <a:solidFill>
                  <a:schemeClr val="tx1"/>
                </a:solidFill>
              </a:rPr>
              <a:t>3</a:t>
            </a:r>
          </a:p>
          <a:p>
            <a:pPr marL="0" lvl="0" indent="0">
              <a:spcBef>
                <a:spcPts val="0"/>
              </a:spcBef>
              <a:spcAft>
                <a:spcPts val="600"/>
              </a:spcAft>
              <a:buNone/>
            </a:pPr>
            <a:r>
              <a:rPr lang="en-GB" sz="1400" b="1" noProof="0" dirty="0">
                <a:solidFill>
                  <a:schemeClr val="tx1"/>
                </a:solidFill>
              </a:rPr>
              <a:t>Functions</a:t>
            </a:r>
            <a:r>
              <a:rPr lang="en-GB" sz="1400" noProof="0" dirty="0">
                <a:solidFill>
                  <a:schemeClr val="tx1"/>
                </a:solidFill>
              </a:rPr>
              <a:t>:</a:t>
            </a:r>
          </a:p>
          <a:p>
            <a:pPr marL="180000" lvl="1">
              <a:spcBef>
                <a:spcPts val="0"/>
              </a:spcBef>
              <a:spcAft>
                <a:spcPts val="600"/>
              </a:spcAft>
            </a:pPr>
            <a:r>
              <a:rPr lang="en-GB" sz="1200" dirty="0">
                <a:solidFill>
                  <a:schemeClr val="tx1"/>
                </a:solidFill>
              </a:rPr>
              <a:t>The cerebellum</a:t>
            </a:r>
            <a:r>
              <a:rPr lang="en-GB" sz="1200" noProof="0" dirty="0">
                <a:solidFill>
                  <a:schemeClr val="tx1"/>
                </a:solidFill>
              </a:rPr>
              <a:t> plays a critical role in motor control and motor learning, particularly for fast or complex movements.</a:t>
            </a:r>
            <a:r>
              <a:rPr lang="en-GB" sz="1200" baseline="30000" noProof="0" dirty="0">
                <a:solidFill>
                  <a:schemeClr val="tx1"/>
                </a:solidFill>
              </a:rPr>
              <a:t>1,3</a:t>
            </a:r>
            <a:r>
              <a:rPr lang="en-GB" sz="1200" noProof="0" dirty="0">
                <a:solidFill>
                  <a:schemeClr val="tx1"/>
                </a:solidFill>
              </a:rPr>
              <a:t> It is also involved in balance, as well as having sensory, cognitive, and language functions</a:t>
            </a:r>
            <a:r>
              <a:rPr lang="en-GB" sz="1200" baseline="30000" dirty="0">
                <a:solidFill>
                  <a:schemeClr val="tx1"/>
                </a:solidFill>
              </a:rPr>
              <a:t>1,3</a:t>
            </a:r>
            <a:endParaRPr lang="en-GB" sz="1200" baseline="30000" noProof="0" dirty="0">
              <a:solidFill>
                <a:schemeClr val="tx1"/>
              </a:solidFill>
            </a:endParaRPr>
          </a:p>
          <a:p>
            <a:pPr marL="0" lvl="0" indent="0">
              <a:spcBef>
                <a:spcPts val="0"/>
              </a:spcBef>
              <a:spcAft>
                <a:spcPts val="600"/>
              </a:spcAft>
              <a:buNone/>
            </a:pPr>
            <a:r>
              <a:rPr lang="en-GB" sz="1400" b="1" noProof="0" dirty="0">
                <a:solidFill>
                  <a:schemeClr val="tx1"/>
                </a:solidFill>
              </a:rPr>
              <a:t>Clinical relevance</a:t>
            </a:r>
            <a:r>
              <a:rPr lang="en-GB" sz="1200" noProof="0" dirty="0">
                <a:solidFill>
                  <a:schemeClr val="tx1"/>
                </a:solidFill>
              </a:rPr>
              <a:t>:</a:t>
            </a:r>
          </a:p>
          <a:p>
            <a:pPr marL="180000" lvl="1">
              <a:spcBef>
                <a:spcPts val="0"/>
              </a:spcBef>
              <a:spcAft>
                <a:spcPts val="600"/>
              </a:spcAft>
            </a:pPr>
            <a:r>
              <a:rPr lang="en-GB" sz="1200" noProof="0" dirty="0">
                <a:solidFill>
                  <a:schemeClr val="tx1"/>
                </a:solidFill>
              </a:rPr>
              <a:t>Damage to the cerebellum can result in a range of motor deficits, collectively known as cerebellar ataxia, characterized by:</a:t>
            </a:r>
            <a:r>
              <a:rPr lang="en-GB" sz="1200" baseline="30000" noProof="0" dirty="0">
                <a:solidFill>
                  <a:schemeClr val="tx1"/>
                </a:solidFill>
              </a:rPr>
              <a:t>1,3</a:t>
            </a:r>
          </a:p>
          <a:p>
            <a:pPr marL="360000" lvl="2">
              <a:spcBef>
                <a:spcPts val="0"/>
              </a:spcBef>
              <a:spcAft>
                <a:spcPts val="600"/>
              </a:spcAft>
            </a:pPr>
            <a:r>
              <a:rPr lang="en-GB" sz="1100" noProof="0" dirty="0">
                <a:solidFill>
                  <a:schemeClr val="tx1"/>
                </a:solidFill>
              </a:rPr>
              <a:t>Poor coordination of voluntary movements </a:t>
            </a:r>
          </a:p>
          <a:p>
            <a:pPr marL="360000" lvl="2">
              <a:spcBef>
                <a:spcPts val="0"/>
              </a:spcBef>
              <a:spcAft>
                <a:spcPts val="600"/>
              </a:spcAft>
            </a:pPr>
            <a:r>
              <a:rPr lang="en-GB" sz="1100" noProof="0" dirty="0">
                <a:solidFill>
                  <a:schemeClr val="tx1"/>
                </a:solidFill>
              </a:rPr>
              <a:t>Difficulty with balance and posture </a:t>
            </a:r>
          </a:p>
          <a:p>
            <a:pPr marL="360000" lvl="2">
              <a:spcBef>
                <a:spcPts val="0"/>
              </a:spcBef>
              <a:spcAft>
                <a:spcPts val="600"/>
              </a:spcAft>
            </a:pPr>
            <a:r>
              <a:rPr lang="en-GB" sz="1100" noProof="0" dirty="0">
                <a:solidFill>
                  <a:schemeClr val="tx1"/>
                </a:solidFill>
              </a:rPr>
              <a:t>Unsteady gait </a:t>
            </a:r>
          </a:p>
          <a:p>
            <a:pPr marL="360000" lvl="2">
              <a:spcBef>
                <a:spcPts val="0"/>
              </a:spcBef>
              <a:spcAft>
                <a:spcPts val="600"/>
              </a:spcAft>
            </a:pPr>
            <a:r>
              <a:rPr lang="en-GB" sz="1100" noProof="0" dirty="0">
                <a:solidFill>
                  <a:schemeClr val="tx1"/>
                </a:solidFill>
              </a:rPr>
              <a:t>Tremors and speech difficulties (dysarthria) </a:t>
            </a:r>
            <a:endParaRPr lang="en-GB" sz="1200" noProof="0" dirty="0">
              <a:solidFill>
                <a:schemeClr val="tx1"/>
              </a:solidFill>
            </a:endParaRPr>
          </a:p>
        </p:txBody>
      </p:sp>
      <p:sp>
        <p:nvSpPr>
          <p:cNvPr id="3" name="Text Placeholder 2">
            <a:extLst>
              <a:ext uri="{FF2B5EF4-FFF2-40B4-BE49-F238E27FC236}">
                <a16:creationId xmlns:a16="http://schemas.microsoft.com/office/drawing/2014/main" id="{3A6D3164-3535-BF7F-E323-52099AD092AD}"/>
              </a:ext>
            </a:extLst>
          </p:cNvPr>
          <p:cNvSpPr>
            <a:spLocks noGrp="1"/>
          </p:cNvSpPr>
          <p:nvPr>
            <p:ph type="body" sz="quarter" idx="18"/>
          </p:nvPr>
        </p:nvSpPr>
        <p:spPr>
          <a:xfrm>
            <a:off x="539749" y="6102000"/>
            <a:ext cx="10981691" cy="619200"/>
          </a:xfrm>
        </p:spPr>
        <p:txBody>
          <a:bodyPr/>
          <a:lstStyle/>
          <a:p>
            <a:r>
              <a:rPr lang="en-GB" dirty="0"/>
              <a:t>1. Amore et al. Front </a:t>
            </a:r>
            <a:r>
              <a:rPr lang="en-GB" dirty="0" err="1"/>
              <a:t>Syst</a:t>
            </a:r>
            <a:r>
              <a:rPr lang="en-GB" dirty="0"/>
              <a:t> </a:t>
            </a:r>
            <a:r>
              <a:rPr lang="en-GB" dirty="0" err="1"/>
              <a:t>Neurosci</a:t>
            </a:r>
            <a:r>
              <a:rPr lang="en-GB" dirty="0"/>
              <a:t> 2021;15:646052; 2. Mihailoff &amp; Haines. The pons and cerebellum. In: Haines et al. Fundamental Neuroscience for Basic and Clinical Applications. 6</a:t>
            </a:r>
            <a:r>
              <a:rPr lang="en-GB" baseline="30000" dirty="0"/>
              <a:t>th</a:t>
            </a:r>
            <a:r>
              <a:rPr lang="en-GB" dirty="0"/>
              <a:t> edition, 2025; </a:t>
            </a:r>
            <a:br>
              <a:rPr lang="en-GB" dirty="0"/>
            </a:br>
            <a:r>
              <a:rPr lang="en-GB" dirty="0"/>
              <a:t>3. Jimsheleishvili &amp; </a:t>
            </a:r>
            <a:r>
              <a:rPr lang="en-GB" dirty="0" err="1"/>
              <a:t>Dididze</a:t>
            </a:r>
            <a:r>
              <a:rPr lang="en-GB" dirty="0"/>
              <a:t>. Neuroanatomy, cerebellum. [Updated 2023 Jul]. In: </a:t>
            </a:r>
            <a:r>
              <a:rPr lang="en-GB" dirty="0" err="1"/>
              <a:t>StatPearls</a:t>
            </a:r>
            <a:r>
              <a:rPr lang="en-GB" dirty="0"/>
              <a:t> [internet]. Treasure Island (FL): </a:t>
            </a:r>
            <a:r>
              <a:rPr lang="en-GB" dirty="0" err="1"/>
              <a:t>StatPearls</a:t>
            </a:r>
            <a:r>
              <a:rPr lang="en-GB" dirty="0"/>
              <a:t> Publishing; 2023. Available at: https://www.ncbi.nlm.nih.gov/books/NBK538167/</a:t>
            </a:r>
          </a:p>
        </p:txBody>
      </p:sp>
      <p:sp>
        <p:nvSpPr>
          <p:cNvPr id="7" name="Slide Number Placeholder 6">
            <a:extLst>
              <a:ext uri="{FF2B5EF4-FFF2-40B4-BE49-F238E27FC236}">
                <a16:creationId xmlns:a16="http://schemas.microsoft.com/office/drawing/2014/main" id="{C25A9A3F-72F7-8A3E-12A9-C2FAD8C6DE2F}"/>
              </a:ext>
            </a:extLst>
          </p:cNvPr>
          <p:cNvSpPr>
            <a:spLocks noGrp="1"/>
          </p:cNvSpPr>
          <p:nvPr>
            <p:ph type="sldNum" sz="quarter" idx="4"/>
          </p:nvPr>
        </p:nvSpPr>
        <p:spPr/>
        <p:txBody>
          <a:bodyPr/>
          <a:lstStyle/>
          <a:p>
            <a:pPr lvl="0"/>
            <a:fld id="{6DBC486D-4FAB-B746-8B02-8D7C842291C6}" type="slidenum">
              <a:rPr lang="en-GB" noProof="0" smtClean="0"/>
              <a:pPr lvl="0"/>
              <a:t>32</a:t>
            </a:fld>
            <a:endParaRPr lang="en-GB" noProof="0"/>
          </a:p>
        </p:txBody>
      </p:sp>
      <p:sp>
        <p:nvSpPr>
          <p:cNvPr id="8" name="TextBox 7">
            <a:extLst>
              <a:ext uri="{FF2B5EF4-FFF2-40B4-BE49-F238E27FC236}">
                <a16:creationId xmlns:a16="http://schemas.microsoft.com/office/drawing/2014/main" id="{19804DB7-68ED-EDCD-79F4-BAE160F94083}"/>
              </a:ext>
            </a:extLst>
          </p:cNvPr>
          <p:cNvSpPr txBox="1"/>
          <p:nvPr/>
        </p:nvSpPr>
        <p:spPr>
          <a:xfrm>
            <a:off x="6277863" y="1594315"/>
            <a:ext cx="4960161" cy="307777"/>
          </a:xfrm>
          <a:prstGeom prst="rect">
            <a:avLst/>
          </a:prstGeom>
          <a:noFill/>
        </p:spPr>
        <p:txBody>
          <a:bodyPr wrap="none" lIns="90000" rtlCol="0" anchor="ctr" anchorCtr="0">
            <a:spAutoFit/>
          </a:bodyPr>
          <a:lstStyle/>
          <a:p>
            <a:pPr algn="ctr"/>
            <a:r>
              <a:rPr lang="en-GB" sz="1400" b="1">
                <a:solidFill>
                  <a:schemeClr val="accent2">
                    <a:lumMod val="50000"/>
                  </a:schemeClr>
                </a:solidFill>
              </a:rPr>
              <a:t>Mid-sagittal section of the brain showing the cerebellum</a:t>
            </a:r>
            <a:endParaRPr lang="en-GB" sz="1400" b="1" baseline="30000">
              <a:solidFill>
                <a:schemeClr val="accent2">
                  <a:lumMod val="50000"/>
                </a:schemeClr>
              </a:solidFill>
            </a:endParaRPr>
          </a:p>
        </p:txBody>
      </p:sp>
      <p:pic>
        <p:nvPicPr>
          <p:cNvPr id="15" name="Graphic 14">
            <a:extLst>
              <a:ext uri="{FF2B5EF4-FFF2-40B4-BE49-F238E27FC236}">
                <a16:creationId xmlns:a16="http://schemas.microsoft.com/office/drawing/2014/main" id="{A3D7D978-E4FA-768D-7408-386E8623334A}"/>
              </a:ext>
            </a:extLst>
          </p:cNvPr>
          <p:cNvPicPr>
            <a:picLocks noChangeAspect="1"/>
          </p:cNvPicPr>
          <p:nvPr/>
        </p:nvPicPr>
        <p:blipFill>
          <a:blip r:embed="rId3">
            <a:extLst>
              <a:ext uri="{96DAC541-7B7A-43D3-8B79-37D633B846F1}">
                <asvg:svgBlip xmlns:asvg="http://schemas.microsoft.com/office/drawing/2016/SVG/main" r:embed="rId4"/>
              </a:ext>
            </a:extLst>
          </a:blip>
          <a:srcRect/>
          <a:stretch/>
        </p:blipFill>
        <p:spPr>
          <a:xfrm>
            <a:off x="7256395" y="2629104"/>
            <a:ext cx="3232019" cy="2807869"/>
          </a:xfrm>
          <a:prstGeom prst="rect">
            <a:avLst/>
          </a:prstGeom>
        </p:spPr>
      </p:pic>
      <p:grpSp>
        <p:nvGrpSpPr>
          <p:cNvPr id="34" name="Group 33">
            <a:extLst>
              <a:ext uri="{FF2B5EF4-FFF2-40B4-BE49-F238E27FC236}">
                <a16:creationId xmlns:a16="http://schemas.microsoft.com/office/drawing/2014/main" id="{CF66415A-3708-DE56-7403-95A1E966E551}"/>
              </a:ext>
            </a:extLst>
          </p:cNvPr>
          <p:cNvGrpSpPr/>
          <p:nvPr/>
        </p:nvGrpSpPr>
        <p:grpSpPr>
          <a:xfrm>
            <a:off x="8023017" y="2150473"/>
            <a:ext cx="1106542" cy="826613"/>
            <a:chOff x="8141187" y="2187847"/>
            <a:chExt cx="1106542" cy="826613"/>
          </a:xfrm>
        </p:grpSpPr>
        <p:cxnSp>
          <p:nvCxnSpPr>
            <p:cNvPr id="35" name="Straight Connector 34">
              <a:extLst>
                <a:ext uri="{FF2B5EF4-FFF2-40B4-BE49-F238E27FC236}">
                  <a16:creationId xmlns:a16="http://schemas.microsoft.com/office/drawing/2014/main" id="{EC104D4A-A30A-4363-7723-53015A067AB0}"/>
                </a:ext>
              </a:extLst>
            </p:cNvPr>
            <p:cNvCxnSpPr>
              <a:cxnSpLocks/>
            </p:cNvCxnSpPr>
            <p:nvPr/>
          </p:nvCxnSpPr>
          <p:spPr>
            <a:xfrm>
              <a:off x="8694458" y="2413759"/>
              <a:ext cx="0" cy="60070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0317078A-2B17-DD75-BA73-963F6F9AFE80}"/>
                </a:ext>
              </a:extLst>
            </p:cNvPr>
            <p:cNvSpPr txBox="1"/>
            <p:nvPr/>
          </p:nvSpPr>
          <p:spPr>
            <a:xfrm>
              <a:off x="8141187" y="2187847"/>
              <a:ext cx="1106542" cy="253916"/>
            </a:xfrm>
            <a:prstGeom prst="rect">
              <a:avLst/>
            </a:prstGeom>
            <a:noFill/>
          </p:spPr>
          <p:txBody>
            <a:bodyPr wrap="none" lIns="90000" rtlCol="0" anchor="b" anchorCtr="0">
              <a:spAutoFit/>
            </a:bodyPr>
            <a:lstStyle/>
            <a:p>
              <a:pPr algn="ctr"/>
              <a:r>
                <a:rPr lang="en-US" sz="1050"/>
                <a:t>Cerebral cortex</a:t>
              </a:r>
            </a:p>
          </p:txBody>
        </p:sp>
      </p:grpSp>
      <p:grpSp>
        <p:nvGrpSpPr>
          <p:cNvPr id="37" name="Group 36">
            <a:extLst>
              <a:ext uri="{FF2B5EF4-FFF2-40B4-BE49-F238E27FC236}">
                <a16:creationId xmlns:a16="http://schemas.microsoft.com/office/drawing/2014/main" id="{3C8C7228-43C9-F7DC-BE9B-5B9206686069}"/>
              </a:ext>
            </a:extLst>
          </p:cNvPr>
          <p:cNvGrpSpPr/>
          <p:nvPr/>
        </p:nvGrpSpPr>
        <p:grpSpPr>
          <a:xfrm>
            <a:off x="9071425" y="3987472"/>
            <a:ext cx="2246754" cy="253916"/>
            <a:chOff x="9071425" y="3987472"/>
            <a:chExt cx="2246754" cy="253916"/>
          </a:xfrm>
        </p:grpSpPr>
        <p:cxnSp>
          <p:nvCxnSpPr>
            <p:cNvPr id="38" name="Straight Connector 37">
              <a:extLst>
                <a:ext uri="{FF2B5EF4-FFF2-40B4-BE49-F238E27FC236}">
                  <a16:creationId xmlns:a16="http://schemas.microsoft.com/office/drawing/2014/main" id="{6456298A-901C-8205-DFC4-6F6A072CCDD1}"/>
                </a:ext>
              </a:extLst>
            </p:cNvPr>
            <p:cNvCxnSpPr>
              <a:cxnSpLocks/>
              <a:stCxn id="39" idx="1"/>
            </p:cNvCxnSpPr>
            <p:nvPr/>
          </p:nvCxnSpPr>
          <p:spPr>
            <a:xfrm flipH="1">
              <a:off x="9071425" y="4114430"/>
              <a:ext cx="1544169" cy="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1E369312-E026-9719-F961-BDBB8BC90936}"/>
                </a:ext>
              </a:extLst>
            </p:cNvPr>
            <p:cNvSpPr txBox="1"/>
            <p:nvPr/>
          </p:nvSpPr>
          <p:spPr>
            <a:xfrm>
              <a:off x="10615594" y="3987472"/>
              <a:ext cx="702585" cy="253916"/>
            </a:xfrm>
            <a:prstGeom prst="rect">
              <a:avLst/>
            </a:prstGeom>
            <a:noFill/>
          </p:spPr>
          <p:txBody>
            <a:bodyPr wrap="none" lIns="90000" rtlCol="0" anchor="b" anchorCtr="0">
              <a:spAutoFit/>
            </a:bodyPr>
            <a:lstStyle/>
            <a:p>
              <a:r>
                <a:rPr lang="en-US" sz="1050"/>
                <a:t>Midbrain</a:t>
              </a:r>
            </a:p>
          </p:txBody>
        </p:sp>
      </p:grpSp>
      <p:cxnSp>
        <p:nvCxnSpPr>
          <p:cNvPr id="41" name="Straight Connector 40">
            <a:extLst>
              <a:ext uri="{FF2B5EF4-FFF2-40B4-BE49-F238E27FC236}">
                <a16:creationId xmlns:a16="http://schemas.microsoft.com/office/drawing/2014/main" id="{2314595B-7359-FB78-7FA0-D63623E3D289}"/>
              </a:ext>
            </a:extLst>
          </p:cNvPr>
          <p:cNvCxnSpPr>
            <a:cxnSpLocks/>
          </p:cNvCxnSpPr>
          <p:nvPr/>
        </p:nvCxnSpPr>
        <p:spPr>
          <a:xfrm flipH="1">
            <a:off x="9768502" y="4389161"/>
            <a:ext cx="710905" cy="0"/>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grpSp>
        <p:nvGrpSpPr>
          <p:cNvPr id="43" name="Group 42">
            <a:extLst>
              <a:ext uri="{FF2B5EF4-FFF2-40B4-BE49-F238E27FC236}">
                <a16:creationId xmlns:a16="http://schemas.microsoft.com/office/drawing/2014/main" id="{5E9037D8-157F-0EBA-EE0D-089CB2DD9952}"/>
              </a:ext>
            </a:extLst>
          </p:cNvPr>
          <p:cNvGrpSpPr/>
          <p:nvPr/>
        </p:nvGrpSpPr>
        <p:grpSpPr>
          <a:xfrm>
            <a:off x="9169836" y="4557435"/>
            <a:ext cx="1936746" cy="253916"/>
            <a:chOff x="9288006" y="4594809"/>
            <a:chExt cx="1936746" cy="253916"/>
          </a:xfrm>
        </p:grpSpPr>
        <p:cxnSp>
          <p:nvCxnSpPr>
            <p:cNvPr id="44" name="Straight Connector 43">
              <a:extLst>
                <a:ext uri="{FF2B5EF4-FFF2-40B4-BE49-F238E27FC236}">
                  <a16:creationId xmlns:a16="http://schemas.microsoft.com/office/drawing/2014/main" id="{A4A674F6-246F-F473-B3F5-8647EB5BDC3B}"/>
                </a:ext>
              </a:extLst>
            </p:cNvPr>
            <p:cNvCxnSpPr>
              <a:cxnSpLocks/>
              <a:stCxn id="45" idx="1"/>
            </p:cNvCxnSpPr>
            <p:nvPr/>
          </p:nvCxnSpPr>
          <p:spPr>
            <a:xfrm flipH="1">
              <a:off x="9288006" y="4721767"/>
              <a:ext cx="1445758" cy="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DB6C79EB-D5A7-9D22-B40F-650140804076}"/>
                </a:ext>
              </a:extLst>
            </p:cNvPr>
            <p:cNvSpPr txBox="1"/>
            <p:nvPr/>
          </p:nvSpPr>
          <p:spPr>
            <a:xfrm>
              <a:off x="10733764" y="4594809"/>
              <a:ext cx="490988" cy="253916"/>
            </a:xfrm>
            <a:prstGeom prst="rect">
              <a:avLst/>
            </a:prstGeom>
            <a:noFill/>
          </p:spPr>
          <p:txBody>
            <a:bodyPr wrap="none" lIns="90000" rtlCol="0" anchor="b" anchorCtr="0">
              <a:spAutoFit/>
            </a:bodyPr>
            <a:lstStyle/>
            <a:p>
              <a:r>
                <a:rPr lang="en-US" sz="1050"/>
                <a:t>Pons</a:t>
              </a:r>
            </a:p>
          </p:txBody>
        </p:sp>
      </p:grpSp>
      <p:sp>
        <p:nvSpPr>
          <p:cNvPr id="51" name="TextBox 50">
            <a:extLst>
              <a:ext uri="{FF2B5EF4-FFF2-40B4-BE49-F238E27FC236}">
                <a16:creationId xmlns:a16="http://schemas.microsoft.com/office/drawing/2014/main" id="{C27B7DB3-5C2E-BA8B-5D8D-886958C9D4B6}"/>
              </a:ext>
            </a:extLst>
          </p:cNvPr>
          <p:cNvSpPr txBox="1"/>
          <p:nvPr/>
        </p:nvSpPr>
        <p:spPr>
          <a:xfrm>
            <a:off x="10459952" y="4235272"/>
            <a:ext cx="1159441" cy="307777"/>
          </a:xfrm>
          <a:prstGeom prst="rect">
            <a:avLst/>
          </a:prstGeom>
          <a:noFill/>
        </p:spPr>
        <p:txBody>
          <a:bodyPr wrap="none" lIns="90000" rtlCol="0" anchor="ctr" anchorCtr="0">
            <a:spAutoFit/>
          </a:bodyPr>
          <a:lstStyle/>
          <a:p>
            <a:r>
              <a:rPr lang="en-US" sz="1400" b="1"/>
              <a:t>Cerebellum</a:t>
            </a:r>
          </a:p>
        </p:txBody>
      </p:sp>
      <p:grpSp>
        <p:nvGrpSpPr>
          <p:cNvPr id="6" name="Group 5">
            <a:extLst>
              <a:ext uri="{FF2B5EF4-FFF2-40B4-BE49-F238E27FC236}">
                <a16:creationId xmlns:a16="http://schemas.microsoft.com/office/drawing/2014/main" id="{074A7B05-7232-FB3B-34F0-6E20823283EA}"/>
              </a:ext>
            </a:extLst>
          </p:cNvPr>
          <p:cNvGrpSpPr/>
          <p:nvPr/>
        </p:nvGrpSpPr>
        <p:grpSpPr>
          <a:xfrm>
            <a:off x="9535596" y="4865483"/>
            <a:ext cx="1572174" cy="415498"/>
            <a:chOff x="9526071" y="4855958"/>
            <a:chExt cx="1572174" cy="415498"/>
          </a:xfrm>
        </p:grpSpPr>
        <p:cxnSp>
          <p:nvCxnSpPr>
            <p:cNvPr id="9" name="Straight Connector 8">
              <a:extLst>
                <a:ext uri="{FF2B5EF4-FFF2-40B4-BE49-F238E27FC236}">
                  <a16:creationId xmlns:a16="http://schemas.microsoft.com/office/drawing/2014/main" id="{95D36E10-3557-1D01-56E1-AAF20569C6D3}"/>
                </a:ext>
              </a:extLst>
            </p:cNvPr>
            <p:cNvCxnSpPr>
              <a:cxnSpLocks/>
            </p:cNvCxnSpPr>
            <p:nvPr/>
          </p:nvCxnSpPr>
          <p:spPr>
            <a:xfrm flipH="1">
              <a:off x="9526071" y="5016082"/>
              <a:ext cx="775198" cy="1"/>
            </a:xfrm>
            <a:prstGeom prst="line">
              <a:avLst/>
            </a:prstGeom>
            <a:ln w="6350">
              <a:tailEnd type="oval" w="sm" len="sm"/>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449AFCA2-8CA1-9C9D-325C-E10AE4BFB0FF}"/>
                </a:ext>
              </a:extLst>
            </p:cNvPr>
            <p:cNvSpPr txBox="1"/>
            <p:nvPr/>
          </p:nvSpPr>
          <p:spPr>
            <a:xfrm>
              <a:off x="10320319" y="4855958"/>
              <a:ext cx="777926" cy="415498"/>
            </a:xfrm>
            <a:prstGeom prst="rect">
              <a:avLst/>
            </a:prstGeom>
            <a:noFill/>
          </p:spPr>
          <p:txBody>
            <a:bodyPr wrap="none" lIns="90000" rtlCol="0" anchor="ctr" anchorCtr="0">
              <a:spAutoFit/>
            </a:bodyPr>
            <a:lstStyle/>
            <a:p>
              <a:r>
                <a:rPr lang="en-US" sz="1050" dirty="0"/>
                <a:t>Medulla</a:t>
              </a:r>
              <a:br>
                <a:rPr lang="en-US" sz="1050" dirty="0"/>
              </a:br>
              <a:r>
                <a:rPr lang="en-US" sz="1050" dirty="0"/>
                <a:t>oblongata</a:t>
              </a:r>
            </a:p>
          </p:txBody>
        </p:sp>
      </p:grpSp>
    </p:spTree>
    <p:extLst>
      <p:ext uri="{BB962C8B-B14F-4D97-AF65-F5344CB8AC3E}">
        <p14:creationId xmlns:p14="http://schemas.microsoft.com/office/powerpoint/2010/main" val="22313911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EDF1793-5922-B91B-8821-39ED1C520A8D}"/>
              </a:ext>
            </a:extLst>
          </p:cNvPr>
          <p:cNvSpPr>
            <a:spLocks noGrp="1"/>
          </p:cNvSpPr>
          <p:nvPr>
            <p:ph type="body" sz="quarter" idx="17"/>
          </p:nvPr>
        </p:nvSpPr>
        <p:spPr/>
        <p:txBody>
          <a:bodyPr/>
          <a:lstStyle/>
          <a:p>
            <a:r>
              <a:rPr lang="en-GB"/>
              <a:t>Fundamentals of neurobiology – Regional neuroscience</a:t>
            </a:r>
          </a:p>
        </p:txBody>
      </p:sp>
      <p:sp>
        <p:nvSpPr>
          <p:cNvPr id="5" name="Title 4">
            <a:extLst>
              <a:ext uri="{FF2B5EF4-FFF2-40B4-BE49-F238E27FC236}">
                <a16:creationId xmlns:a16="http://schemas.microsoft.com/office/drawing/2014/main" id="{618ABC11-A4F0-02DC-E5BC-DC69EA8D295A}"/>
              </a:ext>
            </a:extLst>
          </p:cNvPr>
          <p:cNvSpPr>
            <a:spLocks noGrp="1"/>
          </p:cNvSpPr>
          <p:nvPr>
            <p:ph type="title"/>
          </p:nvPr>
        </p:nvSpPr>
        <p:spPr/>
        <p:txBody>
          <a:bodyPr anchor="b"/>
          <a:lstStyle/>
          <a:p>
            <a:r>
              <a:rPr lang="en-GB" noProof="0"/>
              <a:t>The ventricular system</a:t>
            </a:r>
          </a:p>
        </p:txBody>
      </p:sp>
      <p:sp>
        <p:nvSpPr>
          <p:cNvPr id="9" name="Content Placeholder 8">
            <a:extLst>
              <a:ext uri="{FF2B5EF4-FFF2-40B4-BE49-F238E27FC236}">
                <a16:creationId xmlns:a16="http://schemas.microsoft.com/office/drawing/2014/main" id="{3DFCA5EE-6176-244B-9CC4-D0A28297E124}"/>
              </a:ext>
            </a:extLst>
          </p:cNvPr>
          <p:cNvSpPr>
            <a:spLocks noGrp="1"/>
          </p:cNvSpPr>
          <p:nvPr>
            <p:ph idx="20"/>
          </p:nvPr>
        </p:nvSpPr>
        <p:spPr>
          <a:xfrm>
            <a:off x="539751" y="1416785"/>
            <a:ext cx="5039639" cy="4415215"/>
          </a:xfrm>
        </p:spPr>
        <p:txBody>
          <a:bodyPr/>
          <a:lstStyle/>
          <a:p>
            <a:pPr marL="0" lvl="0" indent="0">
              <a:spcBef>
                <a:spcPts val="0"/>
              </a:spcBef>
              <a:spcAft>
                <a:spcPts val="600"/>
              </a:spcAft>
              <a:buNone/>
            </a:pPr>
            <a:r>
              <a:rPr lang="en-GB" sz="1400" b="1" noProof="0" dirty="0">
                <a:solidFill>
                  <a:schemeClr val="tx1"/>
                </a:solidFill>
              </a:rPr>
              <a:t>Basic anatomy</a:t>
            </a:r>
            <a:r>
              <a:rPr lang="en-GB" sz="1400" noProof="0" dirty="0">
                <a:solidFill>
                  <a:schemeClr val="tx1"/>
                </a:solidFill>
              </a:rPr>
              <a:t>:</a:t>
            </a:r>
          </a:p>
          <a:p>
            <a:pPr marL="180000" lvl="1">
              <a:spcBef>
                <a:spcPts val="0"/>
              </a:spcBef>
              <a:spcAft>
                <a:spcPts val="600"/>
              </a:spcAft>
            </a:pPr>
            <a:r>
              <a:rPr lang="en-GB" sz="1200" noProof="0" dirty="0">
                <a:solidFill>
                  <a:schemeClr val="tx1"/>
                </a:solidFill>
              </a:rPr>
              <a:t>The ventricles of the brain are a series of interconnected, fluid-filled cavities. They form part of the ventricular system that produces and circulates CSF</a:t>
            </a:r>
            <a:r>
              <a:rPr lang="en-GB" sz="1200" baseline="30000" noProof="0" dirty="0">
                <a:solidFill>
                  <a:schemeClr val="tx1"/>
                </a:solidFill>
              </a:rPr>
              <a:t>1</a:t>
            </a:r>
          </a:p>
          <a:p>
            <a:pPr marL="180000" lvl="1">
              <a:spcBef>
                <a:spcPts val="0"/>
              </a:spcBef>
              <a:spcAft>
                <a:spcPts val="600"/>
              </a:spcAft>
            </a:pPr>
            <a:r>
              <a:rPr lang="en-GB" sz="1200" noProof="0" dirty="0">
                <a:solidFill>
                  <a:schemeClr val="tx1"/>
                </a:solidFill>
              </a:rPr>
              <a:t>The four ventricles of the brain: two lateral ventricles, and the third and fourth ventricles</a:t>
            </a:r>
            <a:r>
              <a:rPr lang="en-GB" sz="1200" baseline="30000" noProof="0" dirty="0">
                <a:solidFill>
                  <a:schemeClr val="tx1"/>
                </a:solidFill>
              </a:rPr>
              <a:t>1</a:t>
            </a:r>
          </a:p>
          <a:p>
            <a:pPr marL="180000" lvl="1">
              <a:spcBef>
                <a:spcPts val="0"/>
              </a:spcBef>
              <a:spcAft>
                <a:spcPts val="600"/>
              </a:spcAft>
            </a:pPr>
            <a:r>
              <a:rPr lang="en-GB" sz="1200" noProof="0" dirty="0">
                <a:solidFill>
                  <a:schemeClr val="tx1"/>
                </a:solidFill>
              </a:rPr>
              <a:t>The choroid plexus is a network of specialised cells (ependymal cells) and blood vessels that is located within all the ventricles of the brain</a:t>
            </a:r>
            <a:r>
              <a:rPr lang="en-GB" sz="1200" baseline="30000" noProof="0" dirty="0">
                <a:solidFill>
                  <a:schemeClr val="tx1"/>
                </a:solidFill>
              </a:rPr>
              <a:t>1,2</a:t>
            </a:r>
          </a:p>
          <a:p>
            <a:pPr marL="0" lvl="0" indent="0">
              <a:spcBef>
                <a:spcPts val="0"/>
              </a:spcBef>
              <a:spcAft>
                <a:spcPts val="600"/>
              </a:spcAft>
              <a:buNone/>
            </a:pPr>
            <a:r>
              <a:rPr lang="en-GB" sz="1400" b="1" noProof="0" dirty="0">
                <a:solidFill>
                  <a:schemeClr val="tx1"/>
                </a:solidFill>
              </a:rPr>
              <a:t>Functions</a:t>
            </a:r>
            <a:r>
              <a:rPr lang="en-GB" sz="1400" noProof="0" dirty="0">
                <a:solidFill>
                  <a:schemeClr val="tx1"/>
                </a:solidFill>
              </a:rPr>
              <a:t>:</a:t>
            </a:r>
          </a:p>
          <a:p>
            <a:pPr marL="180000" lvl="1">
              <a:spcBef>
                <a:spcPts val="0"/>
              </a:spcBef>
              <a:spcAft>
                <a:spcPts val="600"/>
              </a:spcAft>
            </a:pPr>
            <a:r>
              <a:rPr lang="en-GB" sz="1200" noProof="0" dirty="0">
                <a:solidFill>
                  <a:schemeClr val="tx1"/>
                </a:solidFill>
              </a:rPr>
              <a:t>The primary function of the choroid plexus is to produce the CSF that circulates throughout the ventricular system and subarachnoid space of the brain and spinal cord. The choroid plexus is crucial for the regulation of the CSF, which protects and cushions the brain, maintains intracranial pressure, supplies nutrients, and removes waste from the CNS</a:t>
            </a:r>
            <a:r>
              <a:rPr lang="en-GB" sz="1200" baseline="30000" dirty="0">
                <a:solidFill>
                  <a:schemeClr val="tx1"/>
                </a:solidFill>
              </a:rPr>
              <a:t>2</a:t>
            </a:r>
            <a:endParaRPr lang="en-GB" sz="1200" baseline="30000" noProof="0" dirty="0">
              <a:solidFill>
                <a:schemeClr val="tx1"/>
              </a:solidFill>
            </a:endParaRPr>
          </a:p>
          <a:p>
            <a:pPr marL="0" lvl="0" indent="0">
              <a:spcBef>
                <a:spcPts val="0"/>
              </a:spcBef>
              <a:spcAft>
                <a:spcPts val="600"/>
              </a:spcAft>
              <a:buNone/>
            </a:pPr>
            <a:r>
              <a:rPr lang="en-GB" sz="1400" b="1" noProof="0" dirty="0">
                <a:solidFill>
                  <a:schemeClr val="tx1"/>
                </a:solidFill>
              </a:rPr>
              <a:t>Clinical relevance</a:t>
            </a:r>
            <a:r>
              <a:rPr lang="en-GB" sz="1400" noProof="0" dirty="0">
                <a:solidFill>
                  <a:schemeClr val="tx1"/>
                </a:solidFill>
              </a:rPr>
              <a:t>:</a:t>
            </a:r>
          </a:p>
          <a:p>
            <a:pPr marL="180000" lvl="1">
              <a:spcBef>
                <a:spcPts val="0"/>
              </a:spcBef>
              <a:spcAft>
                <a:spcPts val="600"/>
              </a:spcAft>
            </a:pPr>
            <a:r>
              <a:rPr lang="en-GB" sz="1200" noProof="0" dirty="0">
                <a:solidFill>
                  <a:schemeClr val="tx1"/>
                </a:solidFill>
              </a:rPr>
              <a:t>Blockage of CSF, or failure of CSF absorption, can result in hydrocephalus – accumulation of fluid in the ventricular spaces of the brain and moderate to severe increase in intracranial pressure</a:t>
            </a:r>
            <a:r>
              <a:rPr lang="en-GB" sz="1200" baseline="30000" noProof="0" dirty="0">
                <a:solidFill>
                  <a:schemeClr val="tx1"/>
                </a:solidFill>
              </a:rPr>
              <a:t>1,2</a:t>
            </a:r>
          </a:p>
        </p:txBody>
      </p:sp>
      <p:sp>
        <p:nvSpPr>
          <p:cNvPr id="3" name="Text Placeholder 2">
            <a:extLst>
              <a:ext uri="{FF2B5EF4-FFF2-40B4-BE49-F238E27FC236}">
                <a16:creationId xmlns:a16="http://schemas.microsoft.com/office/drawing/2014/main" id="{EDED6159-E2F0-2460-C563-BAA3CF23FE26}"/>
              </a:ext>
            </a:extLst>
          </p:cNvPr>
          <p:cNvSpPr>
            <a:spLocks noGrp="1"/>
          </p:cNvSpPr>
          <p:nvPr>
            <p:ph type="body" sz="quarter" idx="18"/>
          </p:nvPr>
        </p:nvSpPr>
        <p:spPr>
          <a:xfrm>
            <a:off x="539749" y="6102000"/>
            <a:ext cx="10935971" cy="619200"/>
          </a:xfrm>
        </p:spPr>
        <p:txBody>
          <a:bodyPr/>
          <a:lstStyle/>
          <a:p>
            <a:r>
              <a:rPr lang="en-GB" noProof="0" dirty="0"/>
              <a:t>CNS=central nervous system; CSF=cerebrospinal fluid</a:t>
            </a:r>
          </a:p>
          <a:p>
            <a:endParaRPr lang="en-GB" dirty="0">
              <a:highlight>
                <a:srgbClr val="FFFF00"/>
              </a:highlight>
            </a:endParaRPr>
          </a:p>
          <a:p>
            <a:r>
              <a:rPr lang="en-GB" noProof="0" dirty="0"/>
              <a:t>1. Shenoy &amp; Lui. Neuroanatomy, ventricular system</a:t>
            </a:r>
            <a:r>
              <a:rPr lang="en-GB" dirty="0"/>
              <a:t>. [Updated 2023 Jul]. In: </a:t>
            </a:r>
            <a:r>
              <a:rPr lang="en-GB" dirty="0" err="1"/>
              <a:t>StatPearls</a:t>
            </a:r>
            <a:r>
              <a:rPr lang="en-GB" dirty="0"/>
              <a:t> [internet]. Treasure Island (FL): </a:t>
            </a:r>
            <a:r>
              <a:rPr lang="en-GB" dirty="0" err="1"/>
              <a:t>StatPearls</a:t>
            </a:r>
            <a:r>
              <a:rPr lang="en-GB" dirty="0"/>
              <a:t> Publishing; 2023. Available at: https://www.ncbi.nlm.nih.gov/books/NBK532932/;</a:t>
            </a:r>
            <a:br>
              <a:rPr lang="en-GB" dirty="0"/>
            </a:br>
            <a:r>
              <a:rPr lang="en-GB" dirty="0"/>
              <a:t>2. Javed et al. Neuroanatomy, choroid plexus. [Updated 2023 Jul]. In: </a:t>
            </a:r>
            <a:r>
              <a:rPr lang="en-GB" dirty="0" err="1"/>
              <a:t>StatPearls</a:t>
            </a:r>
            <a:r>
              <a:rPr lang="en-GB" dirty="0"/>
              <a:t> [internet]. Treasure Island (FL): </a:t>
            </a:r>
            <a:r>
              <a:rPr lang="en-GB" dirty="0" err="1"/>
              <a:t>StatPearls</a:t>
            </a:r>
            <a:r>
              <a:rPr lang="en-GB" dirty="0"/>
              <a:t> Publishing; 2023. Available at: https://www.ncbi.nlm.nih.gov/books/NBK538156/; </a:t>
            </a:r>
            <a:br>
              <a:rPr lang="en-GB" dirty="0"/>
            </a:br>
            <a:r>
              <a:rPr lang="en-GB" dirty="0"/>
              <a:t>3. Bailey. Ventricular system of the brain. ThoughtCo. Available at: https://www.thoughtco.com/ventricular-system-of-the-brain-3901496. Accessed December 2025</a:t>
            </a:r>
            <a:endParaRPr lang="en-GB" noProof="0" dirty="0"/>
          </a:p>
        </p:txBody>
      </p:sp>
      <p:sp>
        <p:nvSpPr>
          <p:cNvPr id="7" name="Slide Number Placeholder 6">
            <a:extLst>
              <a:ext uri="{FF2B5EF4-FFF2-40B4-BE49-F238E27FC236}">
                <a16:creationId xmlns:a16="http://schemas.microsoft.com/office/drawing/2014/main" id="{39660FD1-2D52-C677-4801-5D5FB59C8096}"/>
              </a:ext>
            </a:extLst>
          </p:cNvPr>
          <p:cNvSpPr>
            <a:spLocks noGrp="1"/>
          </p:cNvSpPr>
          <p:nvPr>
            <p:ph type="sldNum" sz="quarter" idx="4"/>
          </p:nvPr>
        </p:nvSpPr>
        <p:spPr/>
        <p:txBody>
          <a:bodyPr/>
          <a:lstStyle/>
          <a:p>
            <a:pPr lvl="0"/>
            <a:fld id="{6DBC486D-4FAB-B746-8B02-8D7C842291C6}" type="slidenum">
              <a:rPr lang="en-GB" noProof="0" smtClean="0"/>
              <a:pPr lvl="0"/>
              <a:t>33</a:t>
            </a:fld>
            <a:endParaRPr lang="en-GB" noProof="0"/>
          </a:p>
        </p:txBody>
      </p:sp>
      <p:sp>
        <p:nvSpPr>
          <p:cNvPr id="12" name="TextBox 11">
            <a:extLst>
              <a:ext uri="{FF2B5EF4-FFF2-40B4-BE49-F238E27FC236}">
                <a16:creationId xmlns:a16="http://schemas.microsoft.com/office/drawing/2014/main" id="{00D7C781-7879-B2A6-CC9C-4A2766B73EF2}"/>
              </a:ext>
            </a:extLst>
          </p:cNvPr>
          <p:cNvSpPr txBox="1"/>
          <p:nvPr/>
        </p:nvSpPr>
        <p:spPr>
          <a:xfrm>
            <a:off x="7149897" y="1594315"/>
            <a:ext cx="3216093" cy="307777"/>
          </a:xfrm>
          <a:prstGeom prst="rect">
            <a:avLst/>
          </a:prstGeom>
          <a:noFill/>
        </p:spPr>
        <p:txBody>
          <a:bodyPr wrap="none" lIns="90000" rtlCol="0" anchor="ctr" anchorCtr="0">
            <a:spAutoFit/>
          </a:bodyPr>
          <a:lstStyle/>
          <a:p>
            <a:pPr algn="ctr"/>
            <a:r>
              <a:rPr lang="en-GB" sz="1400" b="1" dirty="0">
                <a:solidFill>
                  <a:schemeClr val="accent2">
                    <a:lumMod val="50000"/>
                  </a:schemeClr>
                </a:solidFill>
              </a:rPr>
              <a:t>Anatomy of the ventricular system</a:t>
            </a:r>
            <a:r>
              <a:rPr lang="en-GB" sz="1400" b="1" baseline="30000" dirty="0">
                <a:solidFill>
                  <a:schemeClr val="accent2">
                    <a:lumMod val="50000"/>
                  </a:schemeClr>
                </a:solidFill>
              </a:rPr>
              <a:t>3</a:t>
            </a:r>
          </a:p>
        </p:txBody>
      </p:sp>
      <p:pic>
        <p:nvPicPr>
          <p:cNvPr id="274" name="Graphic 273">
            <a:extLst>
              <a:ext uri="{FF2B5EF4-FFF2-40B4-BE49-F238E27FC236}">
                <a16:creationId xmlns:a16="http://schemas.microsoft.com/office/drawing/2014/main" id="{584B0D07-FAF6-BAED-84BD-4C07C4922DE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977323" y="2731050"/>
            <a:ext cx="2225460" cy="1993641"/>
          </a:xfrm>
          <a:prstGeom prst="rect">
            <a:avLst/>
          </a:prstGeom>
        </p:spPr>
      </p:pic>
      <p:pic>
        <p:nvPicPr>
          <p:cNvPr id="276" name="Graphic 275">
            <a:extLst>
              <a:ext uri="{FF2B5EF4-FFF2-40B4-BE49-F238E27FC236}">
                <a16:creationId xmlns:a16="http://schemas.microsoft.com/office/drawing/2014/main" id="{19FA6644-7D55-A928-D25A-1E89F88DE16C}"/>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9646923" y="2765248"/>
            <a:ext cx="1891640" cy="1910186"/>
          </a:xfrm>
          <a:prstGeom prst="rect">
            <a:avLst/>
          </a:prstGeom>
        </p:spPr>
      </p:pic>
      <p:sp>
        <p:nvSpPr>
          <p:cNvPr id="235" name="TextBox 234">
            <a:extLst>
              <a:ext uri="{FF2B5EF4-FFF2-40B4-BE49-F238E27FC236}">
                <a16:creationId xmlns:a16="http://schemas.microsoft.com/office/drawing/2014/main" id="{C53EA54A-1994-B093-1DBE-E73DC8EA5560}"/>
              </a:ext>
            </a:extLst>
          </p:cNvPr>
          <p:cNvSpPr txBox="1"/>
          <p:nvPr/>
        </p:nvSpPr>
        <p:spPr>
          <a:xfrm>
            <a:off x="6828941" y="4772700"/>
            <a:ext cx="1063260" cy="276999"/>
          </a:xfrm>
          <a:prstGeom prst="rect">
            <a:avLst/>
          </a:prstGeom>
          <a:noFill/>
        </p:spPr>
        <p:txBody>
          <a:bodyPr wrap="none" lIns="90000" rtlCol="0" anchor="t" anchorCtr="0">
            <a:spAutoFit/>
          </a:bodyPr>
          <a:lstStyle/>
          <a:p>
            <a:pPr algn="ctr"/>
            <a:r>
              <a:rPr lang="en-US" sz="1200" b="1" dirty="0"/>
              <a:t>Lateral view</a:t>
            </a:r>
          </a:p>
        </p:txBody>
      </p:sp>
      <p:sp>
        <p:nvSpPr>
          <p:cNvPr id="237" name="TextBox 236">
            <a:extLst>
              <a:ext uri="{FF2B5EF4-FFF2-40B4-BE49-F238E27FC236}">
                <a16:creationId xmlns:a16="http://schemas.microsoft.com/office/drawing/2014/main" id="{F742E4AD-0719-0D0C-1A18-EE4E05C0E0F5}"/>
              </a:ext>
            </a:extLst>
          </p:cNvPr>
          <p:cNvSpPr txBox="1"/>
          <p:nvPr/>
        </p:nvSpPr>
        <p:spPr>
          <a:xfrm>
            <a:off x="10024005" y="4772700"/>
            <a:ext cx="1157838" cy="276999"/>
          </a:xfrm>
          <a:prstGeom prst="rect">
            <a:avLst/>
          </a:prstGeom>
          <a:noFill/>
        </p:spPr>
        <p:txBody>
          <a:bodyPr wrap="none" lIns="90000" rtlCol="0" anchor="t" anchorCtr="0">
            <a:spAutoFit/>
          </a:bodyPr>
          <a:lstStyle/>
          <a:p>
            <a:pPr algn="ctr"/>
            <a:r>
              <a:rPr lang="en-US" sz="1200" b="1" dirty="0"/>
              <a:t>Anterior view</a:t>
            </a:r>
          </a:p>
        </p:txBody>
      </p:sp>
      <p:sp>
        <p:nvSpPr>
          <p:cNvPr id="238" name="TextBox 237">
            <a:extLst>
              <a:ext uri="{FF2B5EF4-FFF2-40B4-BE49-F238E27FC236}">
                <a16:creationId xmlns:a16="http://schemas.microsoft.com/office/drawing/2014/main" id="{9858737B-C90C-A723-72DB-0B513CA6AED8}"/>
              </a:ext>
            </a:extLst>
          </p:cNvPr>
          <p:cNvSpPr txBox="1"/>
          <p:nvPr/>
        </p:nvSpPr>
        <p:spPr>
          <a:xfrm>
            <a:off x="8302058" y="2546516"/>
            <a:ext cx="1204325" cy="253916"/>
          </a:xfrm>
          <a:prstGeom prst="rect">
            <a:avLst/>
          </a:prstGeom>
          <a:noFill/>
        </p:spPr>
        <p:txBody>
          <a:bodyPr wrap="none" lIns="90000" rtlCol="0" anchor="ctr" anchorCtr="0">
            <a:spAutoFit/>
          </a:bodyPr>
          <a:lstStyle/>
          <a:p>
            <a:pPr algn="ctr"/>
            <a:r>
              <a:rPr lang="en-US" sz="1050"/>
              <a:t>Lateral ventricles</a:t>
            </a:r>
          </a:p>
        </p:txBody>
      </p:sp>
      <p:sp>
        <p:nvSpPr>
          <p:cNvPr id="240" name="TextBox 239">
            <a:extLst>
              <a:ext uri="{FF2B5EF4-FFF2-40B4-BE49-F238E27FC236}">
                <a16:creationId xmlns:a16="http://schemas.microsoft.com/office/drawing/2014/main" id="{FDAF6CC5-81B7-9C48-1D86-B5700D126037}"/>
              </a:ext>
            </a:extLst>
          </p:cNvPr>
          <p:cNvSpPr txBox="1"/>
          <p:nvPr/>
        </p:nvSpPr>
        <p:spPr>
          <a:xfrm>
            <a:off x="8100079" y="2853910"/>
            <a:ext cx="1608282" cy="253916"/>
          </a:xfrm>
          <a:prstGeom prst="rect">
            <a:avLst/>
          </a:prstGeom>
          <a:noFill/>
        </p:spPr>
        <p:txBody>
          <a:bodyPr wrap="none" lIns="90000" rtlCol="0" anchor="ctr" anchorCtr="0">
            <a:spAutoFit/>
          </a:bodyPr>
          <a:lstStyle/>
          <a:p>
            <a:pPr algn="ctr"/>
            <a:r>
              <a:rPr lang="en-US" sz="1050"/>
              <a:t>Interventricular foramen</a:t>
            </a:r>
          </a:p>
        </p:txBody>
      </p:sp>
      <p:sp>
        <p:nvSpPr>
          <p:cNvPr id="241" name="TextBox 240">
            <a:extLst>
              <a:ext uri="{FF2B5EF4-FFF2-40B4-BE49-F238E27FC236}">
                <a16:creationId xmlns:a16="http://schemas.microsoft.com/office/drawing/2014/main" id="{DE1FC641-AF6E-9E00-F862-DEC75E76F960}"/>
              </a:ext>
            </a:extLst>
          </p:cNvPr>
          <p:cNvSpPr txBox="1"/>
          <p:nvPr/>
        </p:nvSpPr>
        <p:spPr>
          <a:xfrm>
            <a:off x="8388620" y="3161304"/>
            <a:ext cx="1031201" cy="253916"/>
          </a:xfrm>
          <a:prstGeom prst="rect">
            <a:avLst/>
          </a:prstGeom>
          <a:noFill/>
        </p:spPr>
        <p:txBody>
          <a:bodyPr wrap="none" lIns="90000" rtlCol="0" anchor="ctr" anchorCtr="0">
            <a:spAutoFit/>
          </a:bodyPr>
          <a:lstStyle/>
          <a:p>
            <a:pPr algn="ctr"/>
            <a:r>
              <a:rPr lang="en-US" sz="1050"/>
              <a:t>Third ventricle</a:t>
            </a:r>
          </a:p>
        </p:txBody>
      </p:sp>
      <p:sp>
        <p:nvSpPr>
          <p:cNvPr id="242" name="TextBox 241">
            <a:extLst>
              <a:ext uri="{FF2B5EF4-FFF2-40B4-BE49-F238E27FC236}">
                <a16:creationId xmlns:a16="http://schemas.microsoft.com/office/drawing/2014/main" id="{347A0609-90D2-330E-B3C4-4861625B0D90}"/>
              </a:ext>
            </a:extLst>
          </p:cNvPr>
          <p:cNvSpPr txBox="1"/>
          <p:nvPr/>
        </p:nvSpPr>
        <p:spPr>
          <a:xfrm>
            <a:off x="8256372" y="3468698"/>
            <a:ext cx="1295696" cy="253916"/>
          </a:xfrm>
          <a:prstGeom prst="rect">
            <a:avLst/>
          </a:prstGeom>
          <a:noFill/>
        </p:spPr>
        <p:txBody>
          <a:bodyPr wrap="none" lIns="90000" rtlCol="0" anchor="ctr" anchorCtr="0">
            <a:spAutoFit/>
          </a:bodyPr>
          <a:lstStyle/>
          <a:p>
            <a:pPr algn="ctr"/>
            <a:r>
              <a:rPr lang="en-US" sz="1050"/>
              <a:t>Cerebral aqueduct</a:t>
            </a:r>
          </a:p>
        </p:txBody>
      </p:sp>
      <p:sp>
        <p:nvSpPr>
          <p:cNvPr id="243" name="TextBox 242">
            <a:extLst>
              <a:ext uri="{FF2B5EF4-FFF2-40B4-BE49-F238E27FC236}">
                <a16:creationId xmlns:a16="http://schemas.microsoft.com/office/drawing/2014/main" id="{7B82E379-3893-A879-3DAF-AA0969800E09}"/>
              </a:ext>
            </a:extLst>
          </p:cNvPr>
          <p:cNvSpPr txBox="1"/>
          <p:nvPr/>
        </p:nvSpPr>
        <p:spPr>
          <a:xfrm>
            <a:off x="8347743" y="3776092"/>
            <a:ext cx="1112954" cy="253916"/>
          </a:xfrm>
          <a:prstGeom prst="rect">
            <a:avLst/>
          </a:prstGeom>
          <a:noFill/>
        </p:spPr>
        <p:txBody>
          <a:bodyPr wrap="none" lIns="90000" rtlCol="0" anchor="ctr" anchorCtr="0">
            <a:spAutoFit/>
          </a:bodyPr>
          <a:lstStyle/>
          <a:p>
            <a:pPr algn="ctr"/>
            <a:r>
              <a:rPr lang="en-US" sz="1050"/>
              <a:t>Fourth ventricle</a:t>
            </a:r>
          </a:p>
        </p:txBody>
      </p:sp>
      <p:sp>
        <p:nvSpPr>
          <p:cNvPr id="244" name="TextBox 243">
            <a:extLst>
              <a:ext uri="{FF2B5EF4-FFF2-40B4-BE49-F238E27FC236}">
                <a16:creationId xmlns:a16="http://schemas.microsoft.com/office/drawing/2014/main" id="{DB2D9D80-832B-53FC-D7BB-4AF3D8DF1193}"/>
              </a:ext>
            </a:extLst>
          </p:cNvPr>
          <p:cNvSpPr txBox="1"/>
          <p:nvPr/>
        </p:nvSpPr>
        <p:spPr>
          <a:xfrm>
            <a:off x="8414268" y="4083486"/>
            <a:ext cx="979905" cy="253916"/>
          </a:xfrm>
          <a:prstGeom prst="rect">
            <a:avLst/>
          </a:prstGeom>
          <a:noFill/>
        </p:spPr>
        <p:txBody>
          <a:bodyPr wrap="none" lIns="90000" rtlCol="0" anchor="ctr" anchorCtr="0">
            <a:spAutoFit/>
          </a:bodyPr>
          <a:lstStyle/>
          <a:p>
            <a:pPr algn="ctr"/>
            <a:r>
              <a:rPr lang="en-US" sz="1050" dirty="0"/>
              <a:t>Central canal</a:t>
            </a:r>
          </a:p>
        </p:txBody>
      </p:sp>
      <p:cxnSp>
        <p:nvCxnSpPr>
          <p:cNvPr id="245" name="Straight Connector 244">
            <a:extLst>
              <a:ext uri="{FF2B5EF4-FFF2-40B4-BE49-F238E27FC236}">
                <a16:creationId xmlns:a16="http://schemas.microsoft.com/office/drawing/2014/main" id="{5F81106D-70E7-5BB6-3F16-54BA0497ABCD}"/>
              </a:ext>
            </a:extLst>
          </p:cNvPr>
          <p:cNvCxnSpPr>
            <a:cxnSpLocks/>
            <a:stCxn id="238" idx="1"/>
          </p:cNvCxnSpPr>
          <p:nvPr/>
        </p:nvCxnSpPr>
        <p:spPr>
          <a:xfrm flipH="1">
            <a:off x="6922960" y="2673474"/>
            <a:ext cx="1379098" cy="591119"/>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47" name="Straight Connector 246">
            <a:extLst>
              <a:ext uri="{FF2B5EF4-FFF2-40B4-BE49-F238E27FC236}">
                <a16:creationId xmlns:a16="http://schemas.microsoft.com/office/drawing/2014/main" id="{0081F3F4-1ED4-5DC6-8BC2-9712E85BE62B}"/>
              </a:ext>
            </a:extLst>
          </p:cNvPr>
          <p:cNvCxnSpPr>
            <a:cxnSpLocks/>
          </p:cNvCxnSpPr>
          <p:nvPr/>
        </p:nvCxnSpPr>
        <p:spPr>
          <a:xfrm flipH="1">
            <a:off x="6718071" y="2942768"/>
            <a:ext cx="1410583" cy="504219"/>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FD78E287-73B4-EEDF-D4C5-58E9FD9053F7}"/>
              </a:ext>
            </a:extLst>
          </p:cNvPr>
          <p:cNvCxnSpPr>
            <a:cxnSpLocks/>
            <a:stCxn id="241" idx="1"/>
          </p:cNvCxnSpPr>
          <p:nvPr/>
        </p:nvCxnSpPr>
        <p:spPr>
          <a:xfrm flipH="1">
            <a:off x="6900262" y="3288262"/>
            <a:ext cx="1488358" cy="235735"/>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51" name="Straight Connector 250">
            <a:extLst>
              <a:ext uri="{FF2B5EF4-FFF2-40B4-BE49-F238E27FC236}">
                <a16:creationId xmlns:a16="http://schemas.microsoft.com/office/drawing/2014/main" id="{D24D6783-772A-951D-FDD2-C86751DBAD79}"/>
              </a:ext>
            </a:extLst>
          </p:cNvPr>
          <p:cNvCxnSpPr>
            <a:cxnSpLocks/>
          </p:cNvCxnSpPr>
          <p:nvPr/>
        </p:nvCxnSpPr>
        <p:spPr>
          <a:xfrm flipH="1">
            <a:off x="7254307" y="3595656"/>
            <a:ext cx="973490" cy="180436"/>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05FAF387-0C16-DF81-78AB-3718F875C617}"/>
              </a:ext>
            </a:extLst>
          </p:cNvPr>
          <p:cNvCxnSpPr>
            <a:cxnSpLocks/>
            <a:stCxn id="243" idx="1"/>
          </p:cNvCxnSpPr>
          <p:nvPr/>
        </p:nvCxnSpPr>
        <p:spPr>
          <a:xfrm flipH="1">
            <a:off x="7282882" y="3903050"/>
            <a:ext cx="1064861" cy="201365"/>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55" name="Straight Connector 254">
            <a:extLst>
              <a:ext uri="{FF2B5EF4-FFF2-40B4-BE49-F238E27FC236}">
                <a16:creationId xmlns:a16="http://schemas.microsoft.com/office/drawing/2014/main" id="{CAEF70E1-055A-5C33-7977-EA4CEF3CCEDB}"/>
              </a:ext>
            </a:extLst>
          </p:cNvPr>
          <p:cNvCxnSpPr>
            <a:cxnSpLocks/>
            <a:stCxn id="244" idx="1"/>
          </p:cNvCxnSpPr>
          <p:nvPr/>
        </p:nvCxnSpPr>
        <p:spPr>
          <a:xfrm flipH="1">
            <a:off x="7292610" y="4210444"/>
            <a:ext cx="1121658" cy="315503"/>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2403F388-7618-74DC-F798-D06335438900}"/>
              </a:ext>
            </a:extLst>
          </p:cNvPr>
          <p:cNvCxnSpPr>
            <a:cxnSpLocks/>
            <a:stCxn id="244" idx="3"/>
          </p:cNvCxnSpPr>
          <p:nvPr/>
        </p:nvCxnSpPr>
        <p:spPr>
          <a:xfrm>
            <a:off x="9394173" y="4210444"/>
            <a:ext cx="1206650" cy="284387"/>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62" name="Straight Connector 261">
            <a:extLst>
              <a:ext uri="{FF2B5EF4-FFF2-40B4-BE49-F238E27FC236}">
                <a16:creationId xmlns:a16="http://schemas.microsoft.com/office/drawing/2014/main" id="{3F23E69A-22D0-3D7E-8443-99465F1D9CC6}"/>
              </a:ext>
            </a:extLst>
          </p:cNvPr>
          <p:cNvCxnSpPr>
            <a:cxnSpLocks/>
            <a:stCxn id="243" idx="3"/>
          </p:cNvCxnSpPr>
          <p:nvPr/>
        </p:nvCxnSpPr>
        <p:spPr>
          <a:xfrm>
            <a:off x="9460697" y="3903050"/>
            <a:ext cx="1121513" cy="182279"/>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64" name="Straight Connector 263">
            <a:extLst>
              <a:ext uri="{FF2B5EF4-FFF2-40B4-BE49-F238E27FC236}">
                <a16:creationId xmlns:a16="http://schemas.microsoft.com/office/drawing/2014/main" id="{CE576D27-6402-2264-78C5-32FD28A8318E}"/>
              </a:ext>
            </a:extLst>
          </p:cNvPr>
          <p:cNvCxnSpPr>
            <a:cxnSpLocks/>
            <a:stCxn id="242" idx="3"/>
          </p:cNvCxnSpPr>
          <p:nvPr/>
        </p:nvCxnSpPr>
        <p:spPr>
          <a:xfrm>
            <a:off x="9552068" y="3595656"/>
            <a:ext cx="1027816" cy="126958"/>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66" name="Straight Connector 265">
            <a:extLst>
              <a:ext uri="{FF2B5EF4-FFF2-40B4-BE49-F238E27FC236}">
                <a16:creationId xmlns:a16="http://schemas.microsoft.com/office/drawing/2014/main" id="{FCE79531-F887-7BBE-5917-CA3A6813F040}"/>
              </a:ext>
            </a:extLst>
          </p:cNvPr>
          <p:cNvCxnSpPr>
            <a:cxnSpLocks/>
            <a:stCxn id="241" idx="3"/>
          </p:cNvCxnSpPr>
          <p:nvPr/>
        </p:nvCxnSpPr>
        <p:spPr>
          <a:xfrm>
            <a:off x="9419821" y="3288262"/>
            <a:ext cx="1160063" cy="253778"/>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68" name="Straight Connector 267">
            <a:extLst>
              <a:ext uri="{FF2B5EF4-FFF2-40B4-BE49-F238E27FC236}">
                <a16:creationId xmlns:a16="http://schemas.microsoft.com/office/drawing/2014/main" id="{4BF6FA62-1BDE-5088-B213-59EC31309317}"/>
              </a:ext>
            </a:extLst>
          </p:cNvPr>
          <p:cNvCxnSpPr>
            <a:cxnSpLocks/>
            <a:stCxn id="238" idx="3"/>
          </p:cNvCxnSpPr>
          <p:nvPr/>
        </p:nvCxnSpPr>
        <p:spPr>
          <a:xfrm>
            <a:off x="9506383" y="2673474"/>
            <a:ext cx="1320133" cy="560276"/>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A28C4396-0374-E202-8A86-FD345469C64C}"/>
              </a:ext>
            </a:extLst>
          </p:cNvPr>
          <p:cNvCxnSpPr>
            <a:cxnSpLocks/>
          </p:cNvCxnSpPr>
          <p:nvPr/>
        </p:nvCxnSpPr>
        <p:spPr>
          <a:xfrm>
            <a:off x="10204450" y="2971800"/>
            <a:ext cx="204418" cy="270093"/>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C3E70B49-972A-4E53-FBE4-A0FD37E95FD6}"/>
              </a:ext>
            </a:extLst>
          </p:cNvPr>
          <p:cNvSpPr txBox="1"/>
          <p:nvPr/>
        </p:nvSpPr>
        <p:spPr>
          <a:xfrm>
            <a:off x="7368540" y="5476567"/>
            <a:ext cx="4355216" cy="370422"/>
          </a:xfrm>
          <a:prstGeom prst="rect">
            <a:avLst/>
          </a:prstGeom>
          <a:noFill/>
        </p:spPr>
        <p:txBody>
          <a:bodyPr wrap="square" bIns="46800" rtlCol="0" anchor="ctr" anchorCtr="0">
            <a:spAutoFit/>
          </a:bodyPr>
          <a:lstStyle/>
          <a:p>
            <a:pPr algn="r"/>
            <a:r>
              <a:rPr lang="en-US" sz="900" dirty="0"/>
              <a:t>This work is adapted from </a:t>
            </a:r>
            <a:r>
              <a:rPr lang="en-US" sz="900" dirty="0" err="1"/>
              <a:t>BruceBlaus</a:t>
            </a:r>
            <a:r>
              <a:rPr lang="en-US" sz="900" dirty="0"/>
              <a:t>/Wikimedia Commons. This work is licensed under Creative Commons license CC-BY-SA by the Lundbeck Foundation.</a:t>
            </a:r>
            <a:endParaRPr lang="en-GB" sz="900" dirty="0"/>
          </a:p>
        </p:txBody>
      </p:sp>
    </p:spTree>
    <p:extLst>
      <p:ext uri="{BB962C8B-B14F-4D97-AF65-F5344CB8AC3E}">
        <p14:creationId xmlns:p14="http://schemas.microsoft.com/office/powerpoint/2010/main" val="20306888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229ED507-1732-9E70-6AC9-AD935C8D12FB}"/>
              </a:ext>
            </a:extLst>
          </p:cNvPr>
          <p:cNvSpPr>
            <a:spLocks noGrp="1"/>
          </p:cNvSpPr>
          <p:nvPr>
            <p:ph type="body" sz="quarter" idx="17"/>
          </p:nvPr>
        </p:nvSpPr>
        <p:spPr/>
        <p:txBody>
          <a:bodyPr/>
          <a:lstStyle/>
          <a:p>
            <a:r>
              <a:rPr lang="en-GB"/>
              <a:t>Fundamentals of neurobiology – Regional neuroscience</a:t>
            </a:r>
          </a:p>
        </p:txBody>
      </p:sp>
      <p:sp>
        <p:nvSpPr>
          <p:cNvPr id="5" name="Title 4">
            <a:extLst>
              <a:ext uri="{FF2B5EF4-FFF2-40B4-BE49-F238E27FC236}">
                <a16:creationId xmlns:a16="http://schemas.microsoft.com/office/drawing/2014/main" id="{618ABC11-A4F0-02DC-E5BC-DC69EA8D295A}"/>
              </a:ext>
            </a:extLst>
          </p:cNvPr>
          <p:cNvSpPr>
            <a:spLocks noGrp="1"/>
          </p:cNvSpPr>
          <p:nvPr>
            <p:ph type="title"/>
          </p:nvPr>
        </p:nvSpPr>
        <p:spPr/>
        <p:txBody>
          <a:bodyPr/>
          <a:lstStyle/>
          <a:p>
            <a:r>
              <a:rPr lang="en-GB" noProof="0"/>
              <a:t>The meninges</a:t>
            </a:r>
          </a:p>
        </p:txBody>
      </p:sp>
      <p:sp>
        <p:nvSpPr>
          <p:cNvPr id="9" name="Content Placeholder 8">
            <a:extLst>
              <a:ext uri="{FF2B5EF4-FFF2-40B4-BE49-F238E27FC236}">
                <a16:creationId xmlns:a16="http://schemas.microsoft.com/office/drawing/2014/main" id="{748797A4-2510-5F7C-7E42-6F1CCA69C5CF}"/>
              </a:ext>
            </a:extLst>
          </p:cNvPr>
          <p:cNvSpPr>
            <a:spLocks noGrp="1"/>
          </p:cNvSpPr>
          <p:nvPr>
            <p:ph idx="20"/>
          </p:nvPr>
        </p:nvSpPr>
        <p:spPr>
          <a:xfrm>
            <a:off x="539753" y="1416785"/>
            <a:ext cx="4670584" cy="4498667"/>
          </a:xfrm>
        </p:spPr>
        <p:txBody>
          <a:bodyPr wrap="square">
            <a:spAutoFit/>
          </a:bodyPr>
          <a:lstStyle/>
          <a:p>
            <a:pPr marL="0" indent="0">
              <a:spcBef>
                <a:spcPts val="0"/>
              </a:spcBef>
              <a:spcAft>
                <a:spcPts val="400"/>
              </a:spcAft>
              <a:buNone/>
            </a:pPr>
            <a:r>
              <a:rPr lang="en-GB" sz="1400" b="1" noProof="0" dirty="0">
                <a:solidFill>
                  <a:schemeClr val="tx1"/>
                </a:solidFill>
              </a:rPr>
              <a:t>Basic anatomy</a:t>
            </a:r>
            <a:r>
              <a:rPr lang="en-GB" sz="1400" noProof="0" dirty="0">
                <a:solidFill>
                  <a:schemeClr val="tx1"/>
                </a:solidFill>
              </a:rPr>
              <a:t>: </a:t>
            </a:r>
          </a:p>
          <a:p>
            <a:pPr marL="180000" lvl="1">
              <a:spcBef>
                <a:spcPts val="0"/>
              </a:spcBef>
              <a:spcAft>
                <a:spcPts val="400"/>
              </a:spcAft>
            </a:pPr>
            <a:r>
              <a:rPr lang="en-GB" sz="1050" noProof="0" dirty="0">
                <a:solidFill>
                  <a:schemeClr val="tx1"/>
                </a:solidFill>
              </a:rPr>
              <a:t>The meninges are protective membranous coverings that surround the CNS, positioned internally to the skull and vertebral column.</a:t>
            </a:r>
            <a:r>
              <a:rPr lang="en-GB" sz="1050" baseline="30000" noProof="0" dirty="0">
                <a:solidFill>
                  <a:schemeClr val="tx1"/>
                </a:solidFill>
              </a:rPr>
              <a:t>1</a:t>
            </a:r>
            <a:r>
              <a:rPr lang="en-GB" sz="1050" noProof="0" dirty="0">
                <a:solidFill>
                  <a:schemeClr val="tx1"/>
                </a:solidFill>
              </a:rPr>
              <a:t> They consist of three distinct layers: the dura mater, the arachnoid mater, and the </a:t>
            </a:r>
            <a:br>
              <a:rPr lang="en-GB" sz="1050" noProof="0" dirty="0">
                <a:solidFill>
                  <a:schemeClr val="tx1"/>
                </a:solidFill>
              </a:rPr>
            </a:br>
            <a:r>
              <a:rPr lang="en-GB" sz="1050" noProof="0" dirty="0">
                <a:solidFill>
                  <a:schemeClr val="tx1"/>
                </a:solidFill>
              </a:rPr>
              <a:t>pia mater</a:t>
            </a:r>
            <a:r>
              <a:rPr lang="en-GB" sz="1050" baseline="30000" dirty="0">
                <a:solidFill>
                  <a:schemeClr val="tx1"/>
                </a:solidFill>
              </a:rPr>
              <a:t>1</a:t>
            </a:r>
            <a:endParaRPr lang="en-GB" sz="1050" noProof="0" dirty="0">
              <a:solidFill>
                <a:schemeClr val="tx1"/>
              </a:solidFill>
            </a:endParaRPr>
          </a:p>
          <a:p>
            <a:pPr marL="0" indent="0">
              <a:spcBef>
                <a:spcPts val="0"/>
              </a:spcBef>
              <a:spcAft>
                <a:spcPts val="400"/>
              </a:spcAft>
              <a:buNone/>
            </a:pPr>
            <a:r>
              <a:rPr lang="en-GB" sz="1400" b="1" noProof="0" dirty="0">
                <a:solidFill>
                  <a:schemeClr val="tx1"/>
                </a:solidFill>
              </a:rPr>
              <a:t>Functions</a:t>
            </a:r>
            <a:r>
              <a:rPr lang="en-GB" sz="1400" noProof="0" dirty="0">
                <a:solidFill>
                  <a:schemeClr val="tx1"/>
                </a:solidFill>
              </a:rPr>
              <a:t>: </a:t>
            </a:r>
          </a:p>
          <a:p>
            <a:pPr marL="180000" lvl="1">
              <a:spcBef>
                <a:spcPts val="0"/>
              </a:spcBef>
              <a:spcAft>
                <a:spcPts val="400"/>
              </a:spcAft>
            </a:pPr>
            <a:r>
              <a:rPr lang="en-GB" sz="1050" noProof="0" dirty="0">
                <a:solidFill>
                  <a:schemeClr val="tx1"/>
                </a:solidFill>
              </a:rPr>
              <a:t>The meninges serve multiple crucial functions in CNS health and stability</a:t>
            </a:r>
          </a:p>
          <a:p>
            <a:pPr marL="360000" lvl="2">
              <a:spcBef>
                <a:spcPts val="0"/>
              </a:spcBef>
              <a:spcAft>
                <a:spcPts val="400"/>
              </a:spcAft>
            </a:pPr>
            <a:r>
              <a:rPr lang="en-GB" sz="1000" noProof="0" dirty="0">
                <a:solidFill>
                  <a:schemeClr val="tx1"/>
                </a:solidFill>
              </a:rPr>
              <a:t>Protection – they form a barrier for the brain and spinal cord, shielding them from impact and infection</a:t>
            </a:r>
            <a:r>
              <a:rPr lang="en-GB" sz="1000" baseline="30000" dirty="0">
                <a:solidFill>
                  <a:schemeClr val="tx1"/>
                </a:solidFill>
              </a:rPr>
              <a:t>1</a:t>
            </a:r>
            <a:endParaRPr lang="en-GB" sz="1000" noProof="0" dirty="0">
              <a:solidFill>
                <a:schemeClr val="tx1"/>
              </a:solidFill>
            </a:endParaRPr>
          </a:p>
          <a:p>
            <a:pPr marL="360000" lvl="2">
              <a:spcBef>
                <a:spcPts val="0"/>
              </a:spcBef>
              <a:spcAft>
                <a:spcPts val="400"/>
              </a:spcAft>
            </a:pPr>
            <a:r>
              <a:rPr lang="en-GB" sz="1000" noProof="0" dirty="0">
                <a:solidFill>
                  <a:schemeClr val="tx1"/>
                </a:solidFill>
              </a:rPr>
              <a:t>Supportive framework – the meninges provide a structural framework for essential blood vessels, including arteries, veins, and venous sinuses</a:t>
            </a:r>
            <a:r>
              <a:rPr lang="en-GB" sz="1000" baseline="30000" dirty="0">
                <a:solidFill>
                  <a:schemeClr val="tx1"/>
                </a:solidFill>
              </a:rPr>
              <a:t>1</a:t>
            </a:r>
            <a:endParaRPr lang="en-GB" sz="1000" noProof="0" dirty="0">
              <a:solidFill>
                <a:schemeClr val="tx1"/>
              </a:solidFill>
            </a:endParaRPr>
          </a:p>
          <a:p>
            <a:pPr marL="360000" lvl="2">
              <a:spcBef>
                <a:spcPts val="0"/>
              </a:spcBef>
              <a:spcAft>
                <a:spcPts val="400"/>
              </a:spcAft>
            </a:pPr>
            <a:r>
              <a:rPr lang="en-GB" sz="1000" noProof="0" dirty="0">
                <a:solidFill>
                  <a:schemeClr val="tx1"/>
                </a:solidFill>
              </a:rPr>
              <a:t>CSF circulation – enclosing the subarachnoid space, the meninges allow circulation of CSF, which maintains the brain’s homeostasis, supports nutrient transport, and removes waste</a:t>
            </a:r>
            <a:r>
              <a:rPr lang="en-GB" sz="1000" baseline="30000" noProof="0" dirty="0">
                <a:solidFill>
                  <a:schemeClr val="tx1"/>
                </a:solidFill>
              </a:rPr>
              <a:t>1</a:t>
            </a:r>
          </a:p>
          <a:p>
            <a:pPr marL="0" indent="0">
              <a:spcBef>
                <a:spcPts val="0"/>
              </a:spcBef>
              <a:spcAft>
                <a:spcPts val="400"/>
              </a:spcAft>
              <a:buNone/>
            </a:pPr>
            <a:r>
              <a:rPr lang="en-GB" sz="1400" b="1" noProof="0" dirty="0">
                <a:solidFill>
                  <a:schemeClr val="tx1"/>
                </a:solidFill>
              </a:rPr>
              <a:t>Clinical relevance</a:t>
            </a:r>
            <a:r>
              <a:rPr lang="en-GB" sz="1400" noProof="0" dirty="0">
                <a:solidFill>
                  <a:schemeClr val="tx1"/>
                </a:solidFill>
              </a:rPr>
              <a:t>: </a:t>
            </a:r>
          </a:p>
          <a:p>
            <a:pPr marL="180000" lvl="1">
              <a:spcBef>
                <a:spcPts val="0"/>
              </a:spcBef>
              <a:spcAft>
                <a:spcPts val="400"/>
              </a:spcAft>
            </a:pPr>
            <a:r>
              <a:rPr lang="en-GB" sz="1050" noProof="0" dirty="0">
                <a:solidFill>
                  <a:schemeClr val="tx1"/>
                </a:solidFill>
              </a:rPr>
              <a:t>Meningitis: infection or inflammation of the meninges can lead to meningitis, a potentially life-threatening condition that increases intracranial pressure and may cause headaches, fever, and neck stiffness</a:t>
            </a:r>
            <a:r>
              <a:rPr lang="en-GB" sz="1050" baseline="30000" noProof="0" dirty="0">
                <a:solidFill>
                  <a:schemeClr val="tx1"/>
                </a:solidFill>
              </a:rPr>
              <a:t>1,3</a:t>
            </a:r>
          </a:p>
          <a:p>
            <a:pPr marL="180000" lvl="1">
              <a:spcBef>
                <a:spcPts val="0"/>
              </a:spcBef>
              <a:spcAft>
                <a:spcPts val="400"/>
              </a:spcAft>
            </a:pPr>
            <a:r>
              <a:rPr lang="en-GB" sz="1050" noProof="0" dirty="0">
                <a:solidFill>
                  <a:schemeClr val="tx1"/>
                </a:solidFill>
              </a:rPr>
              <a:t>Subdural and epidural haematomas: trauma to the head can result in bleeding between meningeal layers, leading to pressure on brain tissue and requiring urgent medical intervention</a:t>
            </a:r>
            <a:r>
              <a:rPr lang="en-GB" sz="1050" baseline="30000" dirty="0">
                <a:solidFill>
                  <a:schemeClr val="tx1"/>
                </a:solidFill>
              </a:rPr>
              <a:t>1</a:t>
            </a:r>
            <a:endParaRPr lang="en-GB" sz="1050" noProof="0" dirty="0">
              <a:solidFill>
                <a:schemeClr val="tx1"/>
              </a:solidFill>
            </a:endParaRPr>
          </a:p>
          <a:p>
            <a:pPr marL="180000" lvl="1">
              <a:spcBef>
                <a:spcPts val="0"/>
              </a:spcBef>
              <a:spcAft>
                <a:spcPts val="400"/>
              </a:spcAft>
            </a:pPr>
            <a:r>
              <a:rPr lang="en-GB" sz="1050" noProof="0" dirty="0">
                <a:solidFill>
                  <a:schemeClr val="tx1"/>
                </a:solidFill>
              </a:rPr>
              <a:t>CSF leak: tears or damage to the meninges can cause cerebrospinal fluid leaks, potentially leading to complications such as headaches and increased risk of meningitis</a:t>
            </a:r>
            <a:r>
              <a:rPr lang="en-GB" sz="1050" baseline="30000" noProof="0" dirty="0">
                <a:solidFill>
                  <a:schemeClr val="tx1"/>
                </a:solidFill>
              </a:rPr>
              <a:t>4</a:t>
            </a:r>
          </a:p>
        </p:txBody>
      </p:sp>
      <p:sp>
        <p:nvSpPr>
          <p:cNvPr id="3" name="Text Placeholder 2">
            <a:extLst>
              <a:ext uri="{FF2B5EF4-FFF2-40B4-BE49-F238E27FC236}">
                <a16:creationId xmlns:a16="http://schemas.microsoft.com/office/drawing/2014/main" id="{EC6F1042-A7BD-D71A-FC81-FE25127386CF}"/>
              </a:ext>
            </a:extLst>
          </p:cNvPr>
          <p:cNvSpPr>
            <a:spLocks noGrp="1"/>
          </p:cNvSpPr>
          <p:nvPr>
            <p:ph type="body" sz="quarter" idx="18"/>
          </p:nvPr>
        </p:nvSpPr>
        <p:spPr>
          <a:xfrm>
            <a:off x="539750" y="6102000"/>
            <a:ext cx="8685671" cy="619200"/>
          </a:xfrm>
        </p:spPr>
        <p:txBody>
          <a:bodyPr/>
          <a:lstStyle/>
          <a:p>
            <a:r>
              <a:rPr lang="en-GB" dirty="0"/>
              <a:t>CNS=central nervous system; CSF=cerebrospinal fluid</a:t>
            </a:r>
          </a:p>
          <a:p>
            <a:endParaRPr lang="en-GB" dirty="0">
              <a:highlight>
                <a:srgbClr val="FFFF00"/>
              </a:highlight>
            </a:endParaRPr>
          </a:p>
          <a:p>
            <a:r>
              <a:rPr lang="en-GB" dirty="0"/>
              <a:t>1. Ghannam &amp; Kharazi. Neuroanatomy, cranial meninges. [Updated 2023 Jul]. In: </a:t>
            </a:r>
            <a:r>
              <a:rPr lang="en-GB" dirty="0" err="1"/>
              <a:t>StatPearls</a:t>
            </a:r>
            <a:r>
              <a:rPr lang="en-GB" dirty="0"/>
              <a:t> [internet]. Treasure Island (FL): </a:t>
            </a:r>
            <a:r>
              <a:rPr lang="en-GB" dirty="0" err="1"/>
              <a:t>StatPearls</a:t>
            </a:r>
            <a:r>
              <a:rPr lang="en-GB" dirty="0"/>
              <a:t> Publishing; 2022. </a:t>
            </a:r>
            <a:br>
              <a:rPr lang="en-GB" dirty="0"/>
            </a:br>
            <a:r>
              <a:rPr lang="en-GB" dirty="0"/>
              <a:t>Available at: https://www.ncbi.nlm.nih.gov/books/NBK539882/; 2. </a:t>
            </a:r>
            <a:r>
              <a:rPr lang="en-GB" dirty="0" err="1"/>
              <a:t>Abbaoui</a:t>
            </a:r>
            <a:r>
              <a:rPr lang="en-GB" dirty="0"/>
              <a:t> et al. Front Cell </a:t>
            </a:r>
            <a:r>
              <a:rPr lang="en-GB" dirty="0" err="1"/>
              <a:t>Neurosci</a:t>
            </a:r>
            <a:r>
              <a:rPr lang="en-GB" dirty="0"/>
              <a:t> 2023;17:1181071; 3. Cleveland Clinic. Meningitis. </a:t>
            </a:r>
            <a:br>
              <a:rPr lang="en-GB" dirty="0"/>
            </a:br>
            <a:r>
              <a:rPr lang="en-GB" dirty="0"/>
              <a:t>Available at: https://my.clevelandclinic.org/health/diseases/14600-meningitis. Accessed December 2025; 4. Bhat et al. Clin Chim Acta 2025;577:120458</a:t>
            </a:r>
          </a:p>
        </p:txBody>
      </p:sp>
      <p:sp>
        <p:nvSpPr>
          <p:cNvPr id="7" name="Slide Number Placeholder 6">
            <a:extLst>
              <a:ext uri="{FF2B5EF4-FFF2-40B4-BE49-F238E27FC236}">
                <a16:creationId xmlns:a16="http://schemas.microsoft.com/office/drawing/2014/main" id="{39660FD1-2D52-C677-4801-5D5FB59C8096}"/>
              </a:ext>
            </a:extLst>
          </p:cNvPr>
          <p:cNvSpPr>
            <a:spLocks noGrp="1"/>
          </p:cNvSpPr>
          <p:nvPr>
            <p:ph type="sldNum" sz="quarter" idx="4"/>
          </p:nvPr>
        </p:nvSpPr>
        <p:spPr/>
        <p:txBody>
          <a:bodyPr/>
          <a:lstStyle/>
          <a:p>
            <a:pPr lvl="0"/>
            <a:fld id="{6DBC486D-4FAB-B746-8B02-8D7C842291C6}" type="slidenum">
              <a:rPr lang="en-GB" noProof="0" smtClean="0"/>
              <a:pPr lvl="0"/>
              <a:t>34</a:t>
            </a:fld>
            <a:endParaRPr lang="en-GB" noProof="0"/>
          </a:p>
        </p:txBody>
      </p:sp>
      <p:sp>
        <p:nvSpPr>
          <p:cNvPr id="6" name="TextBox 5">
            <a:extLst>
              <a:ext uri="{FF2B5EF4-FFF2-40B4-BE49-F238E27FC236}">
                <a16:creationId xmlns:a16="http://schemas.microsoft.com/office/drawing/2014/main" id="{514C107B-62E1-0975-EC72-BA79E7BED866}"/>
              </a:ext>
            </a:extLst>
          </p:cNvPr>
          <p:cNvSpPr txBox="1"/>
          <p:nvPr/>
        </p:nvSpPr>
        <p:spPr>
          <a:xfrm>
            <a:off x="7615192" y="5838517"/>
            <a:ext cx="4098175" cy="647421"/>
          </a:xfrm>
          <a:prstGeom prst="rect">
            <a:avLst/>
          </a:prstGeom>
          <a:noFill/>
        </p:spPr>
        <p:txBody>
          <a:bodyPr wrap="square" bIns="46800" rtlCol="0" anchor="ctr" anchorCtr="0">
            <a:spAutoFit/>
          </a:bodyPr>
          <a:lstStyle/>
          <a:p>
            <a:pPr algn="r"/>
            <a:r>
              <a:rPr lang="en-US" sz="900" dirty="0"/>
              <a:t>This work is adapted from ‘Meningeal T cells function in the central nervous system homeostasis and neurodegenerative diseases’ by </a:t>
            </a:r>
            <a:r>
              <a:rPr lang="en-US" sz="900" dirty="0" err="1"/>
              <a:t>Abbaoui</a:t>
            </a:r>
            <a:r>
              <a:rPr lang="en-US" sz="900" dirty="0"/>
              <a:t> et al, used under CC-BY. This work is licensed under Creative Commons license </a:t>
            </a:r>
            <a:br>
              <a:rPr lang="en-US" sz="900" dirty="0"/>
            </a:br>
            <a:r>
              <a:rPr lang="en-US" sz="900" dirty="0"/>
              <a:t>CC-BY-SA by the Lundbeck Foundation.</a:t>
            </a:r>
            <a:endParaRPr lang="en-GB" sz="900" dirty="0"/>
          </a:p>
        </p:txBody>
      </p:sp>
      <p:sp>
        <p:nvSpPr>
          <p:cNvPr id="13" name="Rectangle 12">
            <a:extLst>
              <a:ext uri="{FF2B5EF4-FFF2-40B4-BE49-F238E27FC236}">
                <a16:creationId xmlns:a16="http://schemas.microsoft.com/office/drawing/2014/main" id="{11EC19D5-4781-D5BC-6C92-CED897A9B157}"/>
              </a:ext>
            </a:extLst>
          </p:cNvPr>
          <p:cNvSpPr/>
          <p:nvPr/>
        </p:nvSpPr>
        <p:spPr>
          <a:xfrm>
            <a:off x="5562600" y="1425388"/>
            <a:ext cx="6088064" cy="4407087"/>
          </a:xfrm>
          <a:prstGeom prst="rect">
            <a:avLst/>
          </a:prstGeom>
          <a:noFill/>
          <a:ln w="952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Freeform 1598">
            <a:extLst>
              <a:ext uri="{FF2B5EF4-FFF2-40B4-BE49-F238E27FC236}">
                <a16:creationId xmlns:a16="http://schemas.microsoft.com/office/drawing/2014/main" id="{4E660723-879D-8357-8502-75CA1CEE04F9}"/>
              </a:ext>
            </a:extLst>
          </p:cNvPr>
          <p:cNvSpPr/>
          <p:nvPr/>
        </p:nvSpPr>
        <p:spPr>
          <a:xfrm>
            <a:off x="7732790" y="4043719"/>
            <a:ext cx="2399273" cy="880316"/>
          </a:xfrm>
          <a:custGeom>
            <a:avLst/>
            <a:gdLst>
              <a:gd name="csX0" fmla="*/ 762390 w 2399273"/>
              <a:gd name="csY0" fmla="*/ 744831 h 880316"/>
              <a:gd name="csX1" fmla="*/ 1025584 w 2399273"/>
              <a:gd name="csY1" fmla="*/ 545171 h 880316"/>
              <a:gd name="csX2" fmla="*/ 1233456 w 2399273"/>
              <a:gd name="csY2" fmla="*/ 674770 h 880316"/>
              <a:gd name="csX3" fmla="*/ 1264091 w 2399273"/>
              <a:gd name="csY3" fmla="*/ 755197 h 880316"/>
              <a:gd name="csX4" fmla="*/ 1398115 w 2399273"/>
              <a:gd name="csY4" fmla="*/ 859376 h 880316"/>
              <a:gd name="csX5" fmla="*/ 1656925 w 2399273"/>
              <a:gd name="csY5" fmla="*/ 850781 h 880316"/>
              <a:gd name="csX6" fmla="*/ 1998351 w 2399273"/>
              <a:gd name="csY6" fmla="*/ 647632 h 880316"/>
              <a:gd name="csX7" fmla="*/ 2171935 w 2399273"/>
              <a:gd name="csY7" fmla="*/ 706649 h 880316"/>
              <a:gd name="csX8" fmla="*/ 2399274 w 2399273"/>
              <a:gd name="csY8" fmla="*/ 663050 h 880316"/>
              <a:gd name="csX9" fmla="*/ 2399274 w 2399273"/>
              <a:gd name="csY9" fmla="*/ 0 h 880316"/>
              <a:gd name="csX10" fmla="*/ 0 w 2399273"/>
              <a:gd name="csY10" fmla="*/ 2292 h 880316"/>
              <a:gd name="csX11" fmla="*/ 0 w 2399273"/>
              <a:gd name="csY11" fmla="*/ 415989 h 880316"/>
              <a:gd name="csX12" fmla="*/ 285896 w 2399273"/>
              <a:gd name="csY12" fmla="*/ 880316 h 880316"/>
              <a:gd name="csX13" fmla="*/ 688802 w 2399273"/>
              <a:gd name="csY13" fmla="*/ 880316 h 880316"/>
              <a:gd name="csX14" fmla="*/ 762390 w 2399273"/>
              <a:gd name="csY14" fmla="*/ 744883 h 8803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2399273" h="880316">
                <a:moveTo>
                  <a:pt x="762390" y="744831"/>
                </a:moveTo>
                <a:cubicBezTo>
                  <a:pt x="800541" y="592052"/>
                  <a:pt x="924492" y="531263"/>
                  <a:pt x="1025584" y="545171"/>
                </a:cubicBezTo>
                <a:cubicBezTo>
                  <a:pt x="1102251" y="555693"/>
                  <a:pt x="1201829" y="599449"/>
                  <a:pt x="1233456" y="674770"/>
                </a:cubicBezTo>
                <a:cubicBezTo>
                  <a:pt x="1244572" y="701232"/>
                  <a:pt x="1251044" y="729673"/>
                  <a:pt x="1264091" y="755197"/>
                </a:cubicBezTo>
                <a:cubicBezTo>
                  <a:pt x="1290552" y="806922"/>
                  <a:pt x="1342481" y="842395"/>
                  <a:pt x="1398115" y="859376"/>
                </a:cubicBezTo>
                <a:cubicBezTo>
                  <a:pt x="1481671" y="884900"/>
                  <a:pt x="1574987" y="878597"/>
                  <a:pt x="1656925" y="850781"/>
                </a:cubicBezTo>
                <a:cubicBezTo>
                  <a:pt x="1881968" y="774366"/>
                  <a:pt x="1923928" y="666748"/>
                  <a:pt x="1998351" y="647632"/>
                </a:cubicBezTo>
                <a:cubicBezTo>
                  <a:pt x="2072722" y="628515"/>
                  <a:pt x="2101374" y="649350"/>
                  <a:pt x="2171935" y="706649"/>
                </a:cubicBezTo>
                <a:cubicBezTo>
                  <a:pt x="2231588" y="755093"/>
                  <a:pt x="2360706" y="685657"/>
                  <a:pt x="2399274" y="663050"/>
                </a:cubicBezTo>
                <a:lnTo>
                  <a:pt x="2399274" y="0"/>
                </a:lnTo>
                <a:lnTo>
                  <a:pt x="0" y="2292"/>
                </a:lnTo>
                <a:lnTo>
                  <a:pt x="0" y="415989"/>
                </a:lnTo>
                <a:cubicBezTo>
                  <a:pt x="186005" y="439325"/>
                  <a:pt x="177863" y="838905"/>
                  <a:pt x="285896" y="880316"/>
                </a:cubicBezTo>
                <a:lnTo>
                  <a:pt x="688802" y="880316"/>
                </a:lnTo>
                <a:cubicBezTo>
                  <a:pt x="713384" y="861877"/>
                  <a:pt x="742714" y="823747"/>
                  <a:pt x="762390" y="744883"/>
                </a:cubicBezTo>
                <a:close/>
              </a:path>
            </a:pathLst>
          </a:custGeom>
          <a:solidFill>
            <a:srgbClr val="D8D8D8"/>
          </a:solidFill>
          <a:ln w="5214" cap="flat">
            <a:noFill/>
            <a:prstDash val="solid"/>
            <a:miter/>
          </a:ln>
        </p:spPr>
        <p:txBody>
          <a:bodyPr/>
          <a:lstStyle/>
          <a:p>
            <a:endParaRPr lang="en-US"/>
          </a:p>
        </p:txBody>
      </p:sp>
      <p:sp>
        <p:nvSpPr>
          <p:cNvPr id="15" name="Freeform 1599">
            <a:extLst>
              <a:ext uri="{FF2B5EF4-FFF2-40B4-BE49-F238E27FC236}">
                <a16:creationId xmlns:a16="http://schemas.microsoft.com/office/drawing/2014/main" id="{816A67D6-5962-5C3E-771C-F013CA994F7C}"/>
              </a:ext>
            </a:extLst>
          </p:cNvPr>
          <p:cNvSpPr/>
          <p:nvPr/>
        </p:nvSpPr>
        <p:spPr>
          <a:xfrm>
            <a:off x="8421592" y="4586910"/>
            <a:ext cx="1710471" cy="337021"/>
          </a:xfrm>
          <a:custGeom>
            <a:avLst/>
            <a:gdLst>
              <a:gd name="csX0" fmla="*/ 1483132 w 1710471"/>
              <a:gd name="csY0" fmla="*/ 163407 h 337021"/>
              <a:gd name="csX1" fmla="*/ 1309549 w 1710471"/>
              <a:gd name="csY1" fmla="*/ 104389 h 337021"/>
              <a:gd name="csX2" fmla="*/ 968123 w 1710471"/>
              <a:gd name="csY2" fmla="*/ 307539 h 337021"/>
              <a:gd name="csX3" fmla="*/ 709313 w 1710471"/>
              <a:gd name="csY3" fmla="*/ 316134 h 337021"/>
              <a:gd name="csX4" fmla="*/ 575289 w 1710471"/>
              <a:gd name="csY4" fmla="*/ 211954 h 337021"/>
              <a:gd name="csX5" fmla="*/ 544654 w 1710471"/>
              <a:gd name="csY5" fmla="*/ 131528 h 337021"/>
              <a:gd name="csX6" fmla="*/ 336781 w 1710471"/>
              <a:gd name="csY6" fmla="*/ 1928 h 337021"/>
              <a:gd name="csX7" fmla="*/ 73588 w 1710471"/>
              <a:gd name="csY7" fmla="*/ 201588 h 337021"/>
              <a:gd name="csX8" fmla="*/ 0 w 1710471"/>
              <a:gd name="csY8" fmla="*/ 337022 h 337021"/>
              <a:gd name="csX9" fmla="*/ 1639441 w 1710471"/>
              <a:gd name="csY9" fmla="*/ 337022 h 337021"/>
              <a:gd name="csX10" fmla="*/ 1710472 w 1710471"/>
              <a:gd name="csY10" fmla="*/ 282067 h 337021"/>
              <a:gd name="csX11" fmla="*/ 1710472 w 1710471"/>
              <a:gd name="csY11" fmla="*/ 119755 h 337021"/>
              <a:gd name="csX12" fmla="*/ 1483132 w 1710471"/>
              <a:gd name="csY12" fmla="*/ 163354 h 33702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710471" h="337021">
                <a:moveTo>
                  <a:pt x="1483132" y="163407"/>
                </a:moveTo>
                <a:cubicBezTo>
                  <a:pt x="1412572" y="106108"/>
                  <a:pt x="1383972" y="85272"/>
                  <a:pt x="1309549" y="104389"/>
                </a:cubicBezTo>
                <a:cubicBezTo>
                  <a:pt x="1235178" y="123506"/>
                  <a:pt x="1193218" y="231123"/>
                  <a:pt x="968123" y="307539"/>
                </a:cubicBezTo>
                <a:cubicBezTo>
                  <a:pt x="886132" y="335355"/>
                  <a:pt x="792817" y="341605"/>
                  <a:pt x="709313" y="316134"/>
                </a:cubicBezTo>
                <a:cubicBezTo>
                  <a:pt x="653678" y="299152"/>
                  <a:pt x="601750" y="263679"/>
                  <a:pt x="575289" y="211954"/>
                </a:cubicBezTo>
                <a:cubicBezTo>
                  <a:pt x="562190" y="186378"/>
                  <a:pt x="555770" y="157989"/>
                  <a:pt x="544654" y="131528"/>
                </a:cubicBezTo>
                <a:cubicBezTo>
                  <a:pt x="513027" y="56206"/>
                  <a:pt x="413448" y="12503"/>
                  <a:pt x="336781" y="1928"/>
                </a:cubicBezTo>
                <a:cubicBezTo>
                  <a:pt x="235690" y="-11980"/>
                  <a:pt x="111739" y="48809"/>
                  <a:pt x="73588" y="201588"/>
                </a:cubicBezTo>
                <a:cubicBezTo>
                  <a:pt x="53912" y="280452"/>
                  <a:pt x="24581" y="318582"/>
                  <a:pt x="0" y="337022"/>
                </a:cubicBezTo>
                <a:lnTo>
                  <a:pt x="1639441" y="337022"/>
                </a:lnTo>
                <a:cubicBezTo>
                  <a:pt x="1678636" y="337022"/>
                  <a:pt x="1710472" y="312435"/>
                  <a:pt x="1710472" y="282067"/>
                </a:cubicBezTo>
                <a:lnTo>
                  <a:pt x="1710472" y="119755"/>
                </a:lnTo>
                <a:cubicBezTo>
                  <a:pt x="1671956" y="142414"/>
                  <a:pt x="1542786" y="211798"/>
                  <a:pt x="1483132" y="163354"/>
                </a:cubicBezTo>
                <a:close/>
              </a:path>
            </a:pathLst>
          </a:custGeom>
          <a:solidFill>
            <a:srgbClr val="E9E9E6"/>
          </a:solidFill>
          <a:ln w="5214" cap="flat">
            <a:noFill/>
            <a:prstDash val="solid"/>
            <a:miter/>
          </a:ln>
        </p:spPr>
        <p:txBody>
          <a:bodyPr/>
          <a:lstStyle/>
          <a:p>
            <a:endParaRPr lang="en-US"/>
          </a:p>
        </p:txBody>
      </p:sp>
      <p:sp>
        <p:nvSpPr>
          <p:cNvPr id="16" name="Freeform: Shape 15">
            <a:extLst>
              <a:ext uri="{FF2B5EF4-FFF2-40B4-BE49-F238E27FC236}">
                <a16:creationId xmlns:a16="http://schemas.microsoft.com/office/drawing/2014/main" id="{FBC4D734-1A9B-A1B9-86B8-23C9C325C432}"/>
              </a:ext>
            </a:extLst>
          </p:cNvPr>
          <p:cNvSpPr/>
          <p:nvPr/>
        </p:nvSpPr>
        <p:spPr>
          <a:xfrm>
            <a:off x="8854663" y="4117446"/>
            <a:ext cx="588845" cy="616583"/>
          </a:xfrm>
          <a:custGeom>
            <a:avLst/>
            <a:gdLst>
              <a:gd name="csX0" fmla="*/ 0 w 588845"/>
              <a:gd name="csY0" fmla="*/ 0 h 616583"/>
              <a:gd name="csX1" fmla="*/ 23626 w 588845"/>
              <a:gd name="csY1" fmla="*/ 0 h 616583"/>
              <a:gd name="csX2" fmla="*/ 28616 w 588845"/>
              <a:gd name="csY2" fmla="*/ 9842 h 616583"/>
              <a:gd name="csX3" fmla="*/ 31799 w 588845"/>
              <a:gd name="csY3" fmla="*/ 17395 h 616583"/>
              <a:gd name="csX4" fmla="*/ 54763 w 588845"/>
              <a:gd name="csY4" fmla="*/ 68338 h 616583"/>
              <a:gd name="csX5" fmla="*/ 60921 w 588845"/>
              <a:gd name="csY5" fmla="*/ 79902 h 616583"/>
              <a:gd name="csX6" fmla="*/ 62539 w 588845"/>
              <a:gd name="csY6" fmla="*/ 82663 h 616583"/>
              <a:gd name="csX7" fmla="*/ 65462 w 588845"/>
              <a:gd name="csY7" fmla="*/ 87768 h 616583"/>
              <a:gd name="csX8" fmla="*/ 70785 w 588845"/>
              <a:gd name="csY8" fmla="*/ 96623 h 616583"/>
              <a:gd name="csX9" fmla="*/ 76108 w 588845"/>
              <a:gd name="csY9" fmla="*/ 104020 h 616583"/>
              <a:gd name="csX10" fmla="*/ 90826 w 588845"/>
              <a:gd name="csY10" fmla="*/ 122303 h 616583"/>
              <a:gd name="csX11" fmla="*/ 95158 w 588845"/>
              <a:gd name="csY11" fmla="*/ 126887 h 616583"/>
              <a:gd name="csX12" fmla="*/ 102517 w 588845"/>
              <a:gd name="csY12" fmla="*/ 134492 h 616583"/>
              <a:gd name="csX13" fmla="*/ 122401 w 588845"/>
              <a:gd name="csY13" fmla="*/ 150536 h 616583"/>
              <a:gd name="csX14" fmla="*/ 126054 w 588845"/>
              <a:gd name="csY14" fmla="*/ 152828 h 616583"/>
              <a:gd name="csX15" fmla="*/ 128664 w 588845"/>
              <a:gd name="csY15" fmla="*/ 154443 h 616583"/>
              <a:gd name="csX16" fmla="*/ 142964 w 588845"/>
              <a:gd name="csY16" fmla="*/ 163194 h 616583"/>
              <a:gd name="csX17" fmla="*/ 196093 w 588845"/>
              <a:gd name="csY17" fmla="*/ 190697 h 616583"/>
              <a:gd name="csX18" fmla="*/ 198963 w 588845"/>
              <a:gd name="csY18" fmla="*/ 192104 h 616583"/>
              <a:gd name="csX19" fmla="*/ 279075 w 588845"/>
              <a:gd name="csY19" fmla="*/ 237578 h 616583"/>
              <a:gd name="csX20" fmla="*/ 350784 w 588845"/>
              <a:gd name="csY20" fmla="*/ 314775 h 616583"/>
              <a:gd name="csX21" fmla="*/ 305483 w 588845"/>
              <a:gd name="csY21" fmla="*/ 251277 h 616583"/>
              <a:gd name="csX22" fmla="*/ 303291 w 588845"/>
              <a:gd name="csY22" fmla="*/ 249194 h 616583"/>
              <a:gd name="csX23" fmla="*/ 253136 w 588845"/>
              <a:gd name="csY23" fmla="*/ 208876 h 616583"/>
              <a:gd name="csX24" fmla="*/ 247552 w 588845"/>
              <a:gd name="csY24" fmla="*/ 206532 h 616583"/>
              <a:gd name="csX25" fmla="*/ 246039 w 588845"/>
              <a:gd name="csY25" fmla="*/ 205907 h 616583"/>
              <a:gd name="csX26" fmla="*/ 237584 w 588845"/>
              <a:gd name="csY26" fmla="*/ 203147 h 616583"/>
              <a:gd name="csX27" fmla="*/ 236331 w 588845"/>
              <a:gd name="csY27" fmla="*/ 202782 h 616583"/>
              <a:gd name="csX28" fmla="*/ 235183 w 588845"/>
              <a:gd name="csY28" fmla="*/ 202157 h 616583"/>
              <a:gd name="csX29" fmla="*/ 210445 w 588845"/>
              <a:gd name="csY29" fmla="*/ 188561 h 616583"/>
              <a:gd name="csX30" fmla="*/ 201155 w 588845"/>
              <a:gd name="csY30" fmla="*/ 183509 h 616583"/>
              <a:gd name="csX31" fmla="*/ 148600 w 588845"/>
              <a:gd name="csY31" fmla="*/ 153140 h 616583"/>
              <a:gd name="csX32" fmla="*/ 136179 w 588845"/>
              <a:gd name="csY32" fmla="*/ 144702 h 616583"/>
              <a:gd name="csX33" fmla="*/ 134144 w 588845"/>
              <a:gd name="csY33" fmla="*/ 143348 h 616583"/>
              <a:gd name="csX34" fmla="*/ 129446 w 588845"/>
              <a:gd name="csY34" fmla="*/ 140014 h 616583"/>
              <a:gd name="csX35" fmla="*/ 129029 w 588845"/>
              <a:gd name="csY35" fmla="*/ 139649 h 616583"/>
              <a:gd name="csX36" fmla="*/ 112276 w 588845"/>
              <a:gd name="csY36" fmla="*/ 124752 h 616583"/>
              <a:gd name="csX37" fmla="*/ 105752 w 588845"/>
              <a:gd name="csY37" fmla="*/ 117407 h 616583"/>
              <a:gd name="csX38" fmla="*/ 102412 w 588845"/>
              <a:gd name="csY38" fmla="*/ 113500 h 616583"/>
              <a:gd name="csX39" fmla="*/ 53876 w 588845"/>
              <a:gd name="csY39" fmla="*/ 12967 h 616583"/>
              <a:gd name="csX40" fmla="*/ 49598 w 588845"/>
              <a:gd name="csY40" fmla="*/ 0 h 616583"/>
              <a:gd name="csX41" fmla="*/ 71369 w 588845"/>
              <a:gd name="csY41" fmla="*/ 0 h 616583"/>
              <a:gd name="csX42" fmla="*/ 73603 w 588845"/>
              <a:gd name="csY42" fmla="*/ 6768 h 616583"/>
              <a:gd name="csX43" fmla="*/ 117860 w 588845"/>
              <a:gd name="csY43" fmla="*/ 99696 h 616583"/>
              <a:gd name="csX44" fmla="*/ 121618 w 588845"/>
              <a:gd name="csY44" fmla="*/ 104072 h 616583"/>
              <a:gd name="csX45" fmla="*/ 126733 w 588845"/>
              <a:gd name="csY45" fmla="*/ 109906 h 616583"/>
              <a:gd name="csX46" fmla="*/ 142546 w 588845"/>
              <a:gd name="csY46" fmla="*/ 123970 h 616583"/>
              <a:gd name="csX47" fmla="*/ 145469 w 588845"/>
              <a:gd name="csY47" fmla="*/ 126002 h 616583"/>
              <a:gd name="csX48" fmla="*/ 147869 w 588845"/>
              <a:gd name="csY48" fmla="*/ 127616 h 616583"/>
              <a:gd name="csX49" fmla="*/ 159978 w 588845"/>
              <a:gd name="csY49" fmla="*/ 135847 h 616583"/>
              <a:gd name="csX50" fmla="*/ 210967 w 588845"/>
              <a:gd name="csY50" fmla="*/ 165329 h 616583"/>
              <a:gd name="csX51" fmla="*/ 220257 w 588845"/>
              <a:gd name="csY51" fmla="*/ 170382 h 616583"/>
              <a:gd name="csX52" fmla="*/ 244108 w 588845"/>
              <a:gd name="csY52" fmla="*/ 183509 h 616583"/>
              <a:gd name="csX53" fmla="*/ 253711 w 588845"/>
              <a:gd name="csY53" fmla="*/ 186738 h 616583"/>
              <a:gd name="csX54" fmla="*/ 255015 w 588845"/>
              <a:gd name="csY54" fmla="*/ 187259 h 616583"/>
              <a:gd name="csX55" fmla="*/ 262113 w 588845"/>
              <a:gd name="csY55" fmla="*/ 190280 h 616583"/>
              <a:gd name="csX56" fmla="*/ 262792 w 588845"/>
              <a:gd name="csY56" fmla="*/ 190645 h 616583"/>
              <a:gd name="csX57" fmla="*/ 317591 w 588845"/>
              <a:gd name="csY57" fmla="*/ 234348 h 616583"/>
              <a:gd name="csX58" fmla="*/ 319679 w 588845"/>
              <a:gd name="csY58" fmla="*/ 236328 h 616583"/>
              <a:gd name="csX59" fmla="*/ 383611 w 588845"/>
              <a:gd name="csY59" fmla="*/ 340663 h 616583"/>
              <a:gd name="csX60" fmla="*/ 421345 w 588845"/>
              <a:gd name="csY60" fmla="*/ 432081 h 616583"/>
              <a:gd name="csX61" fmla="*/ 431939 w 588845"/>
              <a:gd name="csY61" fmla="*/ 452083 h 616583"/>
              <a:gd name="csX62" fmla="*/ 438776 w 588845"/>
              <a:gd name="csY62" fmla="*/ 462762 h 616583"/>
              <a:gd name="csX63" fmla="*/ 443264 w 588845"/>
              <a:gd name="csY63" fmla="*/ 469377 h 616583"/>
              <a:gd name="csX64" fmla="*/ 447492 w 588845"/>
              <a:gd name="csY64" fmla="*/ 475576 h 616583"/>
              <a:gd name="csX65" fmla="*/ 454276 w 588845"/>
              <a:gd name="csY65" fmla="*/ 485317 h 616583"/>
              <a:gd name="csX66" fmla="*/ 466750 w 588845"/>
              <a:gd name="csY66" fmla="*/ 499693 h 616583"/>
              <a:gd name="csX67" fmla="*/ 471290 w 588845"/>
              <a:gd name="csY67" fmla="*/ 504902 h 616583"/>
              <a:gd name="csX68" fmla="*/ 478336 w 588845"/>
              <a:gd name="csY68" fmla="*/ 512820 h 616583"/>
              <a:gd name="csX69" fmla="*/ 490496 w 588845"/>
              <a:gd name="csY69" fmla="*/ 524071 h 616583"/>
              <a:gd name="csX70" fmla="*/ 497281 w 588845"/>
              <a:gd name="csY70" fmla="*/ 530374 h 616583"/>
              <a:gd name="csX71" fmla="*/ 511998 w 588845"/>
              <a:gd name="csY71" fmla="*/ 543136 h 616583"/>
              <a:gd name="csX72" fmla="*/ 526873 w 588845"/>
              <a:gd name="csY72" fmla="*/ 554804 h 616583"/>
              <a:gd name="csX73" fmla="*/ 545191 w 588845"/>
              <a:gd name="csY73" fmla="*/ 568868 h 616583"/>
              <a:gd name="csX74" fmla="*/ 557456 w 588845"/>
              <a:gd name="csY74" fmla="*/ 577463 h 616583"/>
              <a:gd name="csX75" fmla="*/ 586526 w 588845"/>
              <a:gd name="csY75" fmla="*/ 611582 h 616583"/>
              <a:gd name="csX76" fmla="*/ 579115 w 588845"/>
              <a:gd name="csY76" fmla="*/ 616583 h 616583"/>
              <a:gd name="csX77" fmla="*/ 579167 w 588845"/>
              <a:gd name="csY77" fmla="*/ 616374 h 616583"/>
              <a:gd name="csX78" fmla="*/ 543782 w 588845"/>
              <a:gd name="csY78" fmla="*/ 597726 h 616583"/>
              <a:gd name="csX79" fmla="*/ 531100 w 588845"/>
              <a:gd name="csY79" fmla="*/ 589704 h 616583"/>
              <a:gd name="csX80" fmla="*/ 510850 w 588845"/>
              <a:gd name="csY80" fmla="*/ 575692 h 616583"/>
              <a:gd name="csX81" fmla="*/ 495872 w 588845"/>
              <a:gd name="csY81" fmla="*/ 565014 h 616583"/>
              <a:gd name="csX82" fmla="*/ 478597 w 588845"/>
              <a:gd name="csY82" fmla="*/ 551470 h 616583"/>
              <a:gd name="csX83" fmla="*/ 471447 w 588845"/>
              <a:gd name="csY83" fmla="*/ 545480 h 616583"/>
              <a:gd name="csX84" fmla="*/ 458086 w 588845"/>
              <a:gd name="csY84" fmla="*/ 534177 h 616583"/>
              <a:gd name="csX85" fmla="*/ 448797 w 588845"/>
              <a:gd name="csY85" fmla="*/ 524853 h 616583"/>
              <a:gd name="csX86" fmla="*/ 444308 w 588845"/>
              <a:gd name="csY86" fmla="*/ 520113 h 616583"/>
              <a:gd name="csX87" fmla="*/ 429956 w 588845"/>
              <a:gd name="csY87" fmla="*/ 505007 h 616583"/>
              <a:gd name="csX88" fmla="*/ 421397 w 588845"/>
              <a:gd name="csY88" fmla="*/ 493963 h 616583"/>
              <a:gd name="csX89" fmla="*/ 416804 w 588845"/>
              <a:gd name="csY89" fmla="*/ 487817 h 616583"/>
              <a:gd name="csX90" fmla="*/ 412159 w 588845"/>
              <a:gd name="csY90" fmla="*/ 481566 h 616583"/>
              <a:gd name="csX91" fmla="*/ 403026 w 588845"/>
              <a:gd name="csY91" fmla="*/ 468596 h 616583"/>
              <a:gd name="csX92" fmla="*/ 391074 w 588845"/>
              <a:gd name="csY92" fmla="*/ 448489 h 616583"/>
              <a:gd name="csX93" fmla="*/ 346870 w 588845"/>
              <a:gd name="csY93" fmla="*/ 354467 h 616583"/>
              <a:gd name="csX94" fmla="*/ 266445 w 588845"/>
              <a:gd name="csY94" fmla="*/ 254299 h 616583"/>
              <a:gd name="csX95" fmla="*/ 189726 w 588845"/>
              <a:gd name="csY95" fmla="*/ 210856 h 616583"/>
              <a:gd name="csX96" fmla="*/ 186803 w 588845"/>
              <a:gd name="csY96" fmla="*/ 209449 h 616583"/>
              <a:gd name="csX97" fmla="*/ 132160 w 588845"/>
              <a:gd name="csY97" fmla="*/ 181113 h 616583"/>
              <a:gd name="csX98" fmla="*/ 117495 w 588845"/>
              <a:gd name="csY98" fmla="*/ 172153 h 616583"/>
              <a:gd name="csX99" fmla="*/ 115146 w 588845"/>
              <a:gd name="csY99" fmla="*/ 170695 h 616583"/>
              <a:gd name="csX100" fmla="*/ 109614 w 588845"/>
              <a:gd name="csY100" fmla="*/ 167100 h 616583"/>
              <a:gd name="csX101" fmla="*/ 88530 w 588845"/>
              <a:gd name="csY101" fmla="*/ 150067 h 616583"/>
              <a:gd name="csX102" fmla="*/ 79762 w 588845"/>
              <a:gd name="csY102" fmla="*/ 141108 h 616583"/>
              <a:gd name="csX103" fmla="*/ 75952 w 588845"/>
              <a:gd name="csY103" fmla="*/ 137097 h 616583"/>
              <a:gd name="csX104" fmla="*/ 58938 w 588845"/>
              <a:gd name="csY104" fmla="*/ 116105 h 616583"/>
              <a:gd name="csX105" fmla="*/ 53615 w 588845"/>
              <a:gd name="csY105" fmla="*/ 108760 h 616583"/>
              <a:gd name="csX106" fmla="*/ 47091 w 588845"/>
              <a:gd name="csY106" fmla="*/ 98030 h 616583"/>
              <a:gd name="csX107" fmla="*/ 44273 w 588845"/>
              <a:gd name="csY107" fmla="*/ 93133 h 616583"/>
              <a:gd name="csX108" fmla="*/ 42655 w 588845"/>
              <a:gd name="csY108" fmla="*/ 90320 h 616583"/>
              <a:gd name="csX109" fmla="*/ 35713 w 588845"/>
              <a:gd name="csY109" fmla="*/ 77246 h 616583"/>
              <a:gd name="csX110" fmla="*/ 12437 w 588845"/>
              <a:gd name="csY110" fmla="*/ 25521 h 616583"/>
              <a:gd name="csX111" fmla="*/ 9253 w 588845"/>
              <a:gd name="csY111" fmla="*/ 18020 h 616583"/>
              <a:gd name="csX112" fmla="*/ 0 w 588845"/>
              <a:gd name="csY112" fmla="*/ 0 h 616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Lst>
            <a:rect l="l" t="t" r="r" b="b"/>
            <a:pathLst>
              <a:path w="588845" h="616583">
                <a:moveTo>
                  <a:pt x="0" y="0"/>
                </a:moveTo>
                <a:lnTo>
                  <a:pt x="23626" y="0"/>
                </a:lnTo>
                <a:lnTo>
                  <a:pt x="28616" y="9842"/>
                </a:lnTo>
                <a:lnTo>
                  <a:pt x="31799" y="17395"/>
                </a:lnTo>
                <a:cubicBezTo>
                  <a:pt x="38897" y="34063"/>
                  <a:pt x="46204" y="51305"/>
                  <a:pt x="54763" y="68338"/>
                </a:cubicBezTo>
                <a:cubicBezTo>
                  <a:pt x="56537" y="72349"/>
                  <a:pt x="58677" y="75996"/>
                  <a:pt x="60921" y="79902"/>
                </a:cubicBezTo>
                <a:lnTo>
                  <a:pt x="62539" y="82663"/>
                </a:lnTo>
                <a:cubicBezTo>
                  <a:pt x="63478" y="84278"/>
                  <a:pt x="64470" y="85997"/>
                  <a:pt x="65462" y="87768"/>
                </a:cubicBezTo>
                <a:cubicBezTo>
                  <a:pt x="67236" y="90893"/>
                  <a:pt x="68906" y="93862"/>
                  <a:pt x="70785" y="96623"/>
                </a:cubicBezTo>
                <a:cubicBezTo>
                  <a:pt x="72403" y="98811"/>
                  <a:pt x="74282" y="101415"/>
                  <a:pt x="76108" y="104020"/>
                </a:cubicBezTo>
                <a:cubicBezTo>
                  <a:pt x="80858" y="110687"/>
                  <a:pt x="85346" y="116990"/>
                  <a:pt x="90826" y="122303"/>
                </a:cubicBezTo>
                <a:cubicBezTo>
                  <a:pt x="92496" y="124022"/>
                  <a:pt x="93801" y="125481"/>
                  <a:pt x="95158" y="126887"/>
                </a:cubicBezTo>
                <a:cubicBezTo>
                  <a:pt x="97663" y="129596"/>
                  <a:pt x="100064" y="132148"/>
                  <a:pt x="102517" y="134492"/>
                </a:cubicBezTo>
                <a:lnTo>
                  <a:pt x="122401" y="150536"/>
                </a:lnTo>
                <a:cubicBezTo>
                  <a:pt x="123340" y="151213"/>
                  <a:pt x="124697" y="151994"/>
                  <a:pt x="126054" y="152828"/>
                </a:cubicBezTo>
                <a:cubicBezTo>
                  <a:pt x="126941" y="153349"/>
                  <a:pt x="127776" y="153870"/>
                  <a:pt x="128664" y="154443"/>
                </a:cubicBezTo>
                <a:lnTo>
                  <a:pt x="142964" y="163194"/>
                </a:lnTo>
                <a:cubicBezTo>
                  <a:pt x="160499" y="173351"/>
                  <a:pt x="178609" y="182207"/>
                  <a:pt x="196093" y="190697"/>
                </a:cubicBezTo>
                <a:lnTo>
                  <a:pt x="198963" y="192104"/>
                </a:lnTo>
                <a:cubicBezTo>
                  <a:pt x="226102" y="205334"/>
                  <a:pt x="254128" y="219034"/>
                  <a:pt x="279075" y="237578"/>
                </a:cubicBezTo>
                <a:cubicBezTo>
                  <a:pt x="311485" y="261747"/>
                  <a:pt x="333822" y="285500"/>
                  <a:pt x="350784" y="314775"/>
                </a:cubicBezTo>
                <a:cubicBezTo>
                  <a:pt x="338519" y="289251"/>
                  <a:pt x="323384" y="267998"/>
                  <a:pt x="305483" y="251277"/>
                </a:cubicBezTo>
                <a:lnTo>
                  <a:pt x="303291" y="249194"/>
                </a:lnTo>
                <a:cubicBezTo>
                  <a:pt x="286642" y="233254"/>
                  <a:pt x="272290" y="219503"/>
                  <a:pt x="253136" y="208876"/>
                </a:cubicBezTo>
                <a:cubicBezTo>
                  <a:pt x="250684" y="207730"/>
                  <a:pt x="248805" y="207001"/>
                  <a:pt x="247552" y="206532"/>
                </a:cubicBezTo>
                <a:lnTo>
                  <a:pt x="246039" y="205907"/>
                </a:lnTo>
                <a:cubicBezTo>
                  <a:pt x="243220" y="204813"/>
                  <a:pt x="240350" y="203876"/>
                  <a:pt x="237584" y="203147"/>
                </a:cubicBezTo>
                <a:lnTo>
                  <a:pt x="236331" y="202782"/>
                </a:lnTo>
                <a:lnTo>
                  <a:pt x="235183" y="202157"/>
                </a:lnTo>
                <a:cubicBezTo>
                  <a:pt x="226937" y="197521"/>
                  <a:pt x="218691" y="193041"/>
                  <a:pt x="210445" y="188561"/>
                </a:cubicBezTo>
                <a:lnTo>
                  <a:pt x="201155" y="183509"/>
                </a:lnTo>
                <a:cubicBezTo>
                  <a:pt x="183567" y="173924"/>
                  <a:pt x="165353" y="163975"/>
                  <a:pt x="148600" y="153140"/>
                </a:cubicBezTo>
                <a:lnTo>
                  <a:pt x="136179" y="144702"/>
                </a:lnTo>
                <a:cubicBezTo>
                  <a:pt x="135448" y="144181"/>
                  <a:pt x="134770" y="143764"/>
                  <a:pt x="134144" y="143348"/>
                </a:cubicBezTo>
                <a:cubicBezTo>
                  <a:pt x="132526" y="142306"/>
                  <a:pt x="130908" y="141212"/>
                  <a:pt x="129446" y="140014"/>
                </a:cubicBezTo>
                <a:lnTo>
                  <a:pt x="129029" y="139649"/>
                </a:lnTo>
                <a:lnTo>
                  <a:pt x="112276" y="124752"/>
                </a:lnTo>
                <a:cubicBezTo>
                  <a:pt x="109875" y="122303"/>
                  <a:pt x="107788" y="119803"/>
                  <a:pt x="105752" y="117407"/>
                </a:cubicBezTo>
                <a:cubicBezTo>
                  <a:pt x="104656" y="116105"/>
                  <a:pt x="103560" y="114802"/>
                  <a:pt x="102412" y="113500"/>
                </a:cubicBezTo>
                <a:cubicBezTo>
                  <a:pt x="75952" y="83757"/>
                  <a:pt x="64731" y="47763"/>
                  <a:pt x="53876" y="12967"/>
                </a:cubicBezTo>
                <a:lnTo>
                  <a:pt x="49598" y="0"/>
                </a:lnTo>
                <a:lnTo>
                  <a:pt x="71369" y="0"/>
                </a:lnTo>
                <a:lnTo>
                  <a:pt x="73603" y="6768"/>
                </a:lnTo>
                <a:cubicBezTo>
                  <a:pt x="84302" y="40991"/>
                  <a:pt x="94375" y="73287"/>
                  <a:pt x="117860" y="99696"/>
                </a:cubicBezTo>
                <a:cubicBezTo>
                  <a:pt x="119165" y="101155"/>
                  <a:pt x="120365" y="102613"/>
                  <a:pt x="121618" y="104072"/>
                </a:cubicBezTo>
                <a:cubicBezTo>
                  <a:pt x="123340" y="106156"/>
                  <a:pt x="125010" y="108135"/>
                  <a:pt x="126733" y="109906"/>
                </a:cubicBezTo>
                <a:lnTo>
                  <a:pt x="142546" y="123970"/>
                </a:lnTo>
                <a:cubicBezTo>
                  <a:pt x="143486" y="124699"/>
                  <a:pt x="144477" y="125325"/>
                  <a:pt x="145469" y="126002"/>
                </a:cubicBezTo>
                <a:cubicBezTo>
                  <a:pt x="146252" y="126523"/>
                  <a:pt x="147087" y="127044"/>
                  <a:pt x="147869" y="127616"/>
                </a:cubicBezTo>
                <a:lnTo>
                  <a:pt x="159978" y="135847"/>
                </a:lnTo>
                <a:cubicBezTo>
                  <a:pt x="175896" y="146160"/>
                  <a:pt x="193744" y="155901"/>
                  <a:pt x="210967" y="165329"/>
                </a:cubicBezTo>
                <a:lnTo>
                  <a:pt x="220257" y="170382"/>
                </a:lnTo>
                <a:cubicBezTo>
                  <a:pt x="228190" y="174706"/>
                  <a:pt x="236175" y="179029"/>
                  <a:pt x="244108" y="183509"/>
                </a:cubicBezTo>
                <a:cubicBezTo>
                  <a:pt x="247187" y="184394"/>
                  <a:pt x="250370" y="185436"/>
                  <a:pt x="253711" y="186738"/>
                </a:cubicBezTo>
                <a:lnTo>
                  <a:pt x="255015" y="187259"/>
                </a:lnTo>
                <a:cubicBezTo>
                  <a:pt x="256529" y="187884"/>
                  <a:pt x="258930" y="188822"/>
                  <a:pt x="262113" y="190280"/>
                </a:cubicBezTo>
                <a:lnTo>
                  <a:pt x="262792" y="190645"/>
                </a:lnTo>
                <a:cubicBezTo>
                  <a:pt x="284450" y="202626"/>
                  <a:pt x="300577" y="218044"/>
                  <a:pt x="317591" y="234348"/>
                </a:cubicBezTo>
                <a:lnTo>
                  <a:pt x="319679" y="236328"/>
                </a:lnTo>
                <a:cubicBezTo>
                  <a:pt x="347131" y="262008"/>
                  <a:pt x="368685" y="297168"/>
                  <a:pt x="383611" y="340663"/>
                </a:cubicBezTo>
                <a:cubicBezTo>
                  <a:pt x="396659" y="376970"/>
                  <a:pt x="408088" y="406505"/>
                  <a:pt x="421345" y="432081"/>
                </a:cubicBezTo>
                <a:cubicBezTo>
                  <a:pt x="424946" y="438853"/>
                  <a:pt x="428495" y="445520"/>
                  <a:pt x="431939" y="452083"/>
                </a:cubicBezTo>
                <a:cubicBezTo>
                  <a:pt x="433870" y="455730"/>
                  <a:pt x="436271" y="459167"/>
                  <a:pt x="438776" y="462762"/>
                </a:cubicBezTo>
                <a:cubicBezTo>
                  <a:pt x="440290" y="464950"/>
                  <a:pt x="441855" y="467137"/>
                  <a:pt x="443264" y="469377"/>
                </a:cubicBezTo>
                <a:cubicBezTo>
                  <a:pt x="444569" y="471200"/>
                  <a:pt x="446030" y="473388"/>
                  <a:pt x="447492" y="475576"/>
                </a:cubicBezTo>
                <a:cubicBezTo>
                  <a:pt x="449788" y="479014"/>
                  <a:pt x="451980" y="482295"/>
                  <a:pt x="454276" y="485317"/>
                </a:cubicBezTo>
                <a:lnTo>
                  <a:pt x="466750" y="499693"/>
                </a:lnTo>
                <a:cubicBezTo>
                  <a:pt x="468211" y="501360"/>
                  <a:pt x="469777" y="503131"/>
                  <a:pt x="471290" y="504902"/>
                </a:cubicBezTo>
                <a:cubicBezTo>
                  <a:pt x="473743" y="507767"/>
                  <a:pt x="476040" y="510424"/>
                  <a:pt x="478336" y="512820"/>
                </a:cubicBezTo>
                <a:lnTo>
                  <a:pt x="490496" y="524071"/>
                </a:lnTo>
                <a:cubicBezTo>
                  <a:pt x="492793" y="526155"/>
                  <a:pt x="495037" y="528291"/>
                  <a:pt x="497281" y="530374"/>
                </a:cubicBezTo>
                <a:cubicBezTo>
                  <a:pt x="502395" y="535218"/>
                  <a:pt x="507249" y="539750"/>
                  <a:pt x="511998" y="543136"/>
                </a:cubicBezTo>
                <a:cubicBezTo>
                  <a:pt x="517583" y="547460"/>
                  <a:pt x="522436" y="551314"/>
                  <a:pt x="526873" y="554804"/>
                </a:cubicBezTo>
                <a:cubicBezTo>
                  <a:pt x="534127" y="560534"/>
                  <a:pt x="540442" y="565535"/>
                  <a:pt x="545191" y="568868"/>
                </a:cubicBezTo>
                <a:lnTo>
                  <a:pt x="557456" y="577463"/>
                </a:lnTo>
                <a:cubicBezTo>
                  <a:pt x="587413" y="598403"/>
                  <a:pt x="592788" y="602206"/>
                  <a:pt x="586526" y="611582"/>
                </a:cubicBezTo>
                <a:cubicBezTo>
                  <a:pt x="584334" y="614864"/>
                  <a:pt x="582246" y="616583"/>
                  <a:pt x="579115" y="616583"/>
                </a:cubicBezTo>
                <a:lnTo>
                  <a:pt x="579167" y="616374"/>
                </a:lnTo>
                <a:cubicBezTo>
                  <a:pt x="573322" y="616374"/>
                  <a:pt x="563927" y="610436"/>
                  <a:pt x="543782" y="597726"/>
                </a:cubicBezTo>
                <a:lnTo>
                  <a:pt x="531100" y="589704"/>
                </a:lnTo>
                <a:cubicBezTo>
                  <a:pt x="525620" y="586266"/>
                  <a:pt x="518783" y="581370"/>
                  <a:pt x="510850" y="575692"/>
                </a:cubicBezTo>
                <a:cubicBezTo>
                  <a:pt x="506310" y="572463"/>
                  <a:pt x="501300" y="568868"/>
                  <a:pt x="495872" y="565014"/>
                </a:cubicBezTo>
                <a:cubicBezTo>
                  <a:pt x="490131" y="561263"/>
                  <a:pt x="484546" y="556523"/>
                  <a:pt x="478597" y="551470"/>
                </a:cubicBezTo>
                <a:cubicBezTo>
                  <a:pt x="476301" y="549491"/>
                  <a:pt x="473900" y="547460"/>
                  <a:pt x="471447" y="545480"/>
                </a:cubicBezTo>
                <a:lnTo>
                  <a:pt x="458086" y="534177"/>
                </a:lnTo>
                <a:cubicBezTo>
                  <a:pt x="454590" y="530999"/>
                  <a:pt x="451667" y="527874"/>
                  <a:pt x="448797" y="524853"/>
                </a:cubicBezTo>
                <a:cubicBezTo>
                  <a:pt x="447335" y="523290"/>
                  <a:pt x="445822" y="521727"/>
                  <a:pt x="444308" y="520113"/>
                </a:cubicBezTo>
                <a:lnTo>
                  <a:pt x="429956" y="505007"/>
                </a:lnTo>
                <a:cubicBezTo>
                  <a:pt x="426929" y="501412"/>
                  <a:pt x="424111" y="497610"/>
                  <a:pt x="421397" y="493963"/>
                </a:cubicBezTo>
                <a:cubicBezTo>
                  <a:pt x="419883" y="491932"/>
                  <a:pt x="418370" y="489900"/>
                  <a:pt x="416804" y="487817"/>
                </a:cubicBezTo>
                <a:cubicBezTo>
                  <a:pt x="415134" y="485525"/>
                  <a:pt x="413673" y="483545"/>
                  <a:pt x="412159" y="481566"/>
                </a:cubicBezTo>
                <a:cubicBezTo>
                  <a:pt x="409080" y="477555"/>
                  <a:pt x="405896" y="473388"/>
                  <a:pt x="403026" y="468596"/>
                </a:cubicBezTo>
                <a:lnTo>
                  <a:pt x="391074" y="448489"/>
                </a:lnTo>
                <a:cubicBezTo>
                  <a:pt x="373904" y="418850"/>
                  <a:pt x="359239" y="384419"/>
                  <a:pt x="346870" y="354467"/>
                </a:cubicBezTo>
                <a:cubicBezTo>
                  <a:pt x="329595" y="312691"/>
                  <a:pt x="307049" y="284615"/>
                  <a:pt x="266445" y="254299"/>
                </a:cubicBezTo>
                <a:cubicBezTo>
                  <a:pt x="243116" y="236901"/>
                  <a:pt x="215977" y="223670"/>
                  <a:pt x="189726" y="210856"/>
                </a:cubicBezTo>
                <a:lnTo>
                  <a:pt x="186803" y="209449"/>
                </a:lnTo>
                <a:cubicBezTo>
                  <a:pt x="169006" y="200750"/>
                  <a:pt x="150583" y="191791"/>
                  <a:pt x="132160" y="181113"/>
                </a:cubicBezTo>
                <a:lnTo>
                  <a:pt x="117495" y="172153"/>
                </a:lnTo>
                <a:cubicBezTo>
                  <a:pt x="116608" y="171580"/>
                  <a:pt x="115877" y="171163"/>
                  <a:pt x="115146" y="170695"/>
                </a:cubicBezTo>
                <a:cubicBezTo>
                  <a:pt x="113268" y="169549"/>
                  <a:pt x="111389" y="168403"/>
                  <a:pt x="109614" y="167100"/>
                </a:cubicBezTo>
                <a:lnTo>
                  <a:pt x="88530" y="150067"/>
                </a:lnTo>
                <a:cubicBezTo>
                  <a:pt x="85398" y="147150"/>
                  <a:pt x="82528" y="144077"/>
                  <a:pt x="79762" y="141108"/>
                </a:cubicBezTo>
                <a:cubicBezTo>
                  <a:pt x="78509" y="139753"/>
                  <a:pt x="77257" y="138399"/>
                  <a:pt x="75952" y="137097"/>
                </a:cubicBezTo>
                <a:cubicBezTo>
                  <a:pt x="69324" y="130742"/>
                  <a:pt x="64053" y="123293"/>
                  <a:pt x="58938" y="116105"/>
                </a:cubicBezTo>
                <a:cubicBezTo>
                  <a:pt x="57216" y="113656"/>
                  <a:pt x="55441" y="111156"/>
                  <a:pt x="53615" y="108760"/>
                </a:cubicBezTo>
                <a:cubicBezTo>
                  <a:pt x="50953" y="104905"/>
                  <a:pt x="49022" y="101415"/>
                  <a:pt x="47091" y="98030"/>
                </a:cubicBezTo>
                <a:cubicBezTo>
                  <a:pt x="46151" y="96415"/>
                  <a:pt x="45264" y="94748"/>
                  <a:pt x="44273" y="93133"/>
                </a:cubicBezTo>
                <a:lnTo>
                  <a:pt x="42655" y="90320"/>
                </a:lnTo>
                <a:cubicBezTo>
                  <a:pt x="40254" y="86153"/>
                  <a:pt x="37749" y="81830"/>
                  <a:pt x="35713" y="77246"/>
                </a:cubicBezTo>
                <a:cubicBezTo>
                  <a:pt x="27102" y="60056"/>
                  <a:pt x="19639" y="42502"/>
                  <a:pt x="12437" y="25521"/>
                </a:cubicBezTo>
                <a:lnTo>
                  <a:pt x="9253" y="18020"/>
                </a:lnTo>
                <a:lnTo>
                  <a:pt x="0" y="0"/>
                </a:lnTo>
                <a:close/>
              </a:path>
            </a:pathLst>
          </a:custGeom>
          <a:solidFill>
            <a:srgbClr val="FEE5D3"/>
          </a:solidFill>
          <a:ln>
            <a:solidFill>
              <a:schemeClr val="tx1">
                <a:lumMod val="10000"/>
                <a:lumOff val="90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7" name="Rectangle 16">
            <a:extLst>
              <a:ext uri="{FF2B5EF4-FFF2-40B4-BE49-F238E27FC236}">
                <a16:creationId xmlns:a16="http://schemas.microsoft.com/office/drawing/2014/main" id="{7D9CCC3F-3318-9028-92A2-24B0EE6F93D0}"/>
              </a:ext>
            </a:extLst>
          </p:cNvPr>
          <p:cNvSpPr/>
          <p:nvPr/>
        </p:nvSpPr>
        <p:spPr>
          <a:xfrm flipH="1">
            <a:off x="7733480" y="4100288"/>
            <a:ext cx="1152000" cy="22783"/>
          </a:xfrm>
          <a:prstGeom prst="rect">
            <a:avLst/>
          </a:prstGeom>
          <a:solidFill>
            <a:srgbClr val="FEE5D3"/>
          </a:solidFill>
          <a:ln w="0" cap="flat">
            <a:noFill/>
            <a:prstDash val="solid"/>
            <a:miter/>
          </a:ln>
        </p:spPr>
        <p:txBody>
          <a:bodyPr/>
          <a:lstStyle/>
          <a:p>
            <a:endParaRPr lang="en-US"/>
          </a:p>
        </p:txBody>
      </p:sp>
      <p:sp>
        <p:nvSpPr>
          <p:cNvPr id="18" name="TextBox 17">
            <a:extLst>
              <a:ext uri="{FF2B5EF4-FFF2-40B4-BE49-F238E27FC236}">
                <a16:creationId xmlns:a16="http://schemas.microsoft.com/office/drawing/2014/main" id="{92190DA1-FF31-7C1E-647F-C32166829DD3}"/>
              </a:ext>
            </a:extLst>
          </p:cNvPr>
          <p:cNvSpPr txBox="1"/>
          <p:nvPr/>
        </p:nvSpPr>
        <p:spPr>
          <a:xfrm>
            <a:off x="7372085" y="1594315"/>
            <a:ext cx="2469094" cy="307777"/>
          </a:xfrm>
          <a:prstGeom prst="rect">
            <a:avLst/>
          </a:prstGeom>
          <a:noFill/>
        </p:spPr>
        <p:txBody>
          <a:bodyPr wrap="none" lIns="90000" rtlCol="0" anchor="ctr" anchorCtr="0">
            <a:spAutoFit/>
          </a:bodyPr>
          <a:lstStyle/>
          <a:p>
            <a:pPr algn="ctr"/>
            <a:r>
              <a:rPr lang="en-GB" sz="1400" b="1" dirty="0">
                <a:solidFill>
                  <a:schemeClr val="accent2">
                    <a:lumMod val="50000"/>
                  </a:schemeClr>
                </a:solidFill>
              </a:rPr>
              <a:t>Anatomy of the meninges</a:t>
            </a:r>
            <a:r>
              <a:rPr lang="en-GB" sz="1400" b="1" baseline="30000" dirty="0">
                <a:solidFill>
                  <a:schemeClr val="accent2">
                    <a:lumMod val="50000"/>
                  </a:schemeClr>
                </a:solidFill>
              </a:rPr>
              <a:t>2</a:t>
            </a:r>
          </a:p>
        </p:txBody>
      </p:sp>
      <p:pic>
        <p:nvPicPr>
          <p:cNvPr id="19" name="Graphic 18">
            <a:extLst>
              <a:ext uri="{FF2B5EF4-FFF2-40B4-BE49-F238E27FC236}">
                <a16:creationId xmlns:a16="http://schemas.microsoft.com/office/drawing/2014/main" id="{806E4C94-BBFD-7AC7-28AA-570962367B3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753737" y="2368145"/>
            <a:ext cx="806906" cy="1218730"/>
          </a:xfrm>
          <a:prstGeom prst="rect">
            <a:avLst/>
          </a:prstGeom>
        </p:spPr>
      </p:pic>
      <p:pic>
        <p:nvPicPr>
          <p:cNvPr id="20" name="Graphic 19">
            <a:extLst>
              <a:ext uri="{FF2B5EF4-FFF2-40B4-BE49-F238E27FC236}">
                <a16:creationId xmlns:a16="http://schemas.microsoft.com/office/drawing/2014/main" id="{8827B7FE-9240-961B-3BD1-A04A75A05AF4}"/>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5799913" y="4257980"/>
            <a:ext cx="809647" cy="1259451"/>
          </a:xfrm>
          <a:prstGeom prst="rect">
            <a:avLst/>
          </a:prstGeom>
        </p:spPr>
      </p:pic>
      <p:cxnSp>
        <p:nvCxnSpPr>
          <p:cNvPr id="21" name="Straight Connector 20">
            <a:extLst>
              <a:ext uri="{FF2B5EF4-FFF2-40B4-BE49-F238E27FC236}">
                <a16:creationId xmlns:a16="http://schemas.microsoft.com/office/drawing/2014/main" id="{D5948990-9789-09E7-B930-81638F69611F}"/>
              </a:ext>
            </a:extLst>
          </p:cNvPr>
          <p:cNvCxnSpPr>
            <a:cxnSpLocks/>
            <a:stCxn id="22" idx="1"/>
          </p:cNvCxnSpPr>
          <p:nvPr/>
        </p:nvCxnSpPr>
        <p:spPr>
          <a:xfrm flipH="1">
            <a:off x="6260916" y="4410006"/>
            <a:ext cx="494597" cy="1"/>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415C0683-C6A3-5299-9EB1-60A20F70144E}"/>
              </a:ext>
            </a:extLst>
          </p:cNvPr>
          <p:cNvSpPr txBox="1"/>
          <p:nvPr/>
        </p:nvSpPr>
        <p:spPr>
          <a:xfrm>
            <a:off x="6755513" y="4283048"/>
            <a:ext cx="476562" cy="253916"/>
          </a:xfrm>
          <a:prstGeom prst="rect">
            <a:avLst/>
          </a:prstGeom>
          <a:noFill/>
        </p:spPr>
        <p:txBody>
          <a:bodyPr wrap="none" lIns="90000" rtlCol="0" anchor="b" anchorCtr="0">
            <a:spAutoFit/>
          </a:bodyPr>
          <a:lstStyle/>
          <a:p>
            <a:r>
              <a:rPr lang="en-US" sz="1050" dirty="0"/>
              <a:t>Dura</a:t>
            </a:r>
          </a:p>
        </p:txBody>
      </p:sp>
      <p:cxnSp>
        <p:nvCxnSpPr>
          <p:cNvPr id="23" name="Straight Connector 22">
            <a:extLst>
              <a:ext uri="{FF2B5EF4-FFF2-40B4-BE49-F238E27FC236}">
                <a16:creationId xmlns:a16="http://schemas.microsoft.com/office/drawing/2014/main" id="{E78E48DA-6160-42ED-99B0-782255AAA4C9}"/>
              </a:ext>
            </a:extLst>
          </p:cNvPr>
          <p:cNvCxnSpPr>
            <a:cxnSpLocks/>
            <a:stCxn id="24" idx="1"/>
          </p:cNvCxnSpPr>
          <p:nvPr/>
        </p:nvCxnSpPr>
        <p:spPr>
          <a:xfrm flipH="1">
            <a:off x="6124575" y="4655016"/>
            <a:ext cx="610508" cy="1"/>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5A0F5578-F29B-D232-B0C3-6BEFD9E49674}"/>
              </a:ext>
            </a:extLst>
          </p:cNvPr>
          <p:cNvSpPr txBox="1"/>
          <p:nvPr/>
        </p:nvSpPr>
        <p:spPr>
          <a:xfrm>
            <a:off x="6735083" y="4528058"/>
            <a:ext cx="399208" cy="253916"/>
          </a:xfrm>
          <a:prstGeom prst="rect">
            <a:avLst/>
          </a:prstGeom>
          <a:noFill/>
        </p:spPr>
        <p:txBody>
          <a:bodyPr wrap="none" lIns="90000" rtlCol="0" anchor="b" anchorCtr="0">
            <a:spAutoFit/>
          </a:bodyPr>
          <a:lstStyle/>
          <a:p>
            <a:r>
              <a:rPr lang="en-US" sz="1050"/>
              <a:t>Pia</a:t>
            </a:r>
          </a:p>
        </p:txBody>
      </p:sp>
      <p:cxnSp>
        <p:nvCxnSpPr>
          <p:cNvPr id="25" name="Straight Connector 24">
            <a:extLst>
              <a:ext uri="{FF2B5EF4-FFF2-40B4-BE49-F238E27FC236}">
                <a16:creationId xmlns:a16="http://schemas.microsoft.com/office/drawing/2014/main" id="{B9105433-1003-6031-9B21-83C0BF8F2542}"/>
              </a:ext>
            </a:extLst>
          </p:cNvPr>
          <p:cNvCxnSpPr>
            <a:cxnSpLocks/>
            <a:stCxn id="26" idx="1"/>
          </p:cNvCxnSpPr>
          <p:nvPr/>
        </p:nvCxnSpPr>
        <p:spPr>
          <a:xfrm flipH="1">
            <a:off x="6243638" y="4861922"/>
            <a:ext cx="511875" cy="0"/>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2D84BB37-3352-B395-4556-02B07E12488E}"/>
              </a:ext>
            </a:extLst>
          </p:cNvPr>
          <p:cNvSpPr txBox="1"/>
          <p:nvPr/>
        </p:nvSpPr>
        <p:spPr>
          <a:xfrm>
            <a:off x="6755513" y="4734964"/>
            <a:ext cx="1018377" cy="253916"/>
          </a:xfrm>
          <a:prstGeom prst="rect">
            <a:avLst/>
          </a:prstGeom>
          <a:noFill/>
        </p:spPr>
        <p:txBody>
          <a:bodyPr wrap="none" lIns="90000" rtlCol="0" anchor="b" anchorCtr="0">
            <a:spAutoFit/>
          </a:bodyPr>
          <a:lstStyle/>
          <a:p>
            <a:r>
              <a:rPr lang="en-US" sz="1050" dirty="0"/>
              <a:t>Subarachnoid</a:t>
            </a:r>
          </a:p>
        </p:txBody>
      </p:sp>
      <p:cxnSp>
        <p:nvCxnSpPr>
          <p:cNvPr id="27" name="Straight Connector 26">
            <a:extLst>
              <a:ext uri="{FF2B5EF4-FFF2-40B4-BE49-F238E27FC236}">
                <a16:creationId xmlns:a16="http://schemas.microsoft.com/office/drawing/2014/main" id="{2E1A784E-B577-B9DC-7943-15181308B966}"/>
              </a:ext>
            </a:extLst>
          </p:cNvPr>
          <p:cNvCxnSpPr>
            <a:cxnSpLocks/>
            <a:stCxn id="28" idx="1"/>
          </p:cNvCxnSpPr>
          <p:nvPr/>
        </p:nvCxnSpPr>
        <p:spPr>
          <a:xfrm flipH="1">
            <a:off x="6198827" y="5121221"/>
            <a:ext cx="556686" cy="1"/>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8F4D6AC9-A14F-E62E-FC50-4B582BEE2804}"/>
              </a:ext>
            </a:extLst>
          </p:cNvPr>
          <p:cNvSpPr txBox="1"/>
          <p:nvPr/>
        </p:nvSpPr>
        <p:spPr>
          <a:xfrm>
            <a:off x="6755513" y="4994263"/>
            <a:ext cx="859679" cy="253916"/>
          </a:xfrm>
          <a:prstGeom prst="rect">
            <a:avLst/>
          </a:prstGeom>
          <a:noFill/>
        </p:spPr>
        <p:txBody>
          <a:bodyPr wrap="none" lIns="90000" rtlCol="0" anchor="b" anchorCtr="0">
            <a:spAutoFit/>
          </a:bodyPr>
          <a:lstStyle/>
          <a:p>
            <a:r>
              <a:rPr lang="en-US" sz="1050" dirty="0"/>
              <a:t>Spinal cord</a:t>
            </a:r>
          </a:p>
        </p:txBody>
      </p:sp>
      <p:cxnSp>
        <p:nvCxnSpPr>
          <p:cNvPr id="29" name="Straight Connector 28">
            <a:extLst>
              <a:ext uri="{FF2B5EF4-FFF2-40B4-BE49-F238E27FC236}">
                <a16:creationId xmlns:a16="http://schemas.microsoft.com/office/drawing/2014/main" id="{977C7ADB-E6A8-B315-A6E0-14D4C7B7D6C9}"/>
              </a:ext>
            </a:extLst>
          </p:cNvPr>
          <p:cNvCxnSpPr>
            <a:cxnSpLocks/>
            <a:stCxn id="30" idx="1"/>
          </p:cNvCxnSpPr>
          <p:nvPr/>
        </p:nvCxnSpPr>
        <p:spPr>
          <a:xfrm flipH="1">
            <a:off x="6434589" y="5421037"/>
            <a:ext cx="353486" cy="1"/>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4396ED6C-5464-0DC1-7DAB-58EC81878A94}"/>
              </a:ext>
            </a:extLst>
          </p:cNvPr>
          <p:cNvSpPr txBox="1"/>
          <p:nvPr/>
        </p:nvSpPr>
        <p:spPr>
          <a:xfrm>
            <a:off x="6788075" y="5294079"/>
            <a:ext cx="700982" cy="253916"/>
          </a:xfrm>
          <a:prstGeom prst="rect">
            <a:avLst/>
          </a:prstGeom>
          <a:noFill/>
        </p:spPr>
        <p:txBody>
          <a:bodyPr wrap="none" lIns="90000" rtlCol="0" anchor="b" anchorCtr="0">
            <a:spAutoFit/>
          </a:bodyPr>
          <a:lstStyle/>
          <a:p>
            <a:r>
              <a:rPr lang="en-US" sz="1050" dirty="0"/>
              <a:t>Vertebra</a:t>
            </a:r>
          </a:p>
        </p:txBody>
      </p:sp>
      <p:sp>
        <p:nvSpPr>
          <p:cNvPr id="31" name="Oval 30">
            <a:extLst>
              <a:ext uri="{FF2B5EF4-FFF2-40B4-BE49-F238E27FC236}">
                <a16:creationId xmlns:a16="http://schemas.microsoft.com/office/drawing/2014/main" id="{4B068855-ECE5-2EDC-B03B-867B2BD41E55}"/>
              </a:ext>
            </a:extLst>
          </p:cNvPr>
          <p:cNvSpPr/>
          <p:nvPr/>
        </p:nvSpPr>
        <p:spPr>
          <a:xfrm>
            <a:off x="6142586" y="2341529"/>
            <a:ext cx="158046" cy="158046"/>
          </a:xfrm>
          <a:prstGeom prst="ellipse">
            <a:avLst/>
          </a:prstGeom>
          <a:noFill/>
          <a:ln w="6350">
            <a:solidFill>
              <a:schemeClr val="tx2"/>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Oval 31">
            <a:extLst>
              <a:ext uri="{FF2B5EF4-FFF2-40B4-BE49-F238E27FC236}">
                <a16:creationId xmlns:a16="http://schemas.microsoft.com/office/drawing/2014/main" id="{2A9C1EE7-7D6A-C501-61E9-41E313026B7C}"/>
              </a:ext>
            </a:extLst>
          </p:cNvPr>
          <p:cNvSpPr/>
          <p:nvPr/>
        </p:nvSpPr>
        <p:spPr>
          <a:xfrm>
            <a:off x="6172069" y="3212715"/>
            <a:ext cx="274542" cy="274542"/>
          </a:xfrm>
          <a:prstGeom prst="ellipse">
            <a:avLst/>
          </a:prstGeom>
          <a:noFill/>
          <a:ln w="6350">
            <a:solidFill>
              <a:schemeClr val="tx2"/>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Graphic 1877">
            <a:extLst>
              <a:ext uri="{FF2B5EF4-FFF2-40B4-BE49-F238E27FC236}">
                <a16:creationId xmlns:a16="http://schemas.microsoft.com/office/drawing/2014/main" id="{15FEDAF0-5097-9D0F-A38B-ACFBBF8D37BE}"/>
              </a:ext>
            </a:extLst>
          </p:cNvPr>
          <p:cNvSpPr/>
          <p:nvPr/>
        </p:nvSpPr>
        <p:spPr>
          <a:xfrm rot="17357821" flipV="1">
            <a:off x="6720755" y="1553298"/>
            <a:ext cx="742160" cy="1603019"/>
          </a:xfrm>
          <a:custGeom>
            <a:avLst/>
            <a:gdLst>
              <a:gd name="csX0" fmla="*/ 170007 w 472144"/>
              <a:gd name="csY0" fmla="*/ 0 h 1019802"/>
              <a:gd name="csX1" fmla="*/ 99942 w 472144"/>
              <a:gd name="csY1" fmla="*/ 302263 h 1019802"/>
              <a:gd name="csX2" fmla="*/ 201578 w 472144"/>
              <a:gd name="csY2" fmla="*/ 238842 h 1019802"/>
              <a:gd name="csX3" fmla="*/ 228120 w 472144"/>
              <a:gd name="csY3" fmla="*/ 298124 h 1019802"/>
              <a:gd name="csX4" fmla="*/ 257685 w 472144"/>
              <a:gd name="csY4" fmla="*/ 403557 h 1019802"/>
              <a:gd name="csX5" fmla="*/ 258860 w 472144"/>
              <a:gd name="csY5" fmla="*/ 410368 h 1019802"/>
              <a:gd name="csX6" fmla="*/ 259959 w 472144"/>
              <a:gd name="csY6" fmla="*/ 417194 h 1019802"/>
              <a:gd name="csX7" fmla="*/ 261066 w 472144"/>
              <a:gd name="csY7" fmla="*/ 424043 h 1019802"/>
              <a:gd name="csX8" fmla="*/ 261623 w 472144"/>
              <a:gd name="csY8" fmla="*/ 427471 h 1019802"/>
              <a:gd name="csX9" fmla="*/ 262050 w 472144"/>
              <a:gd name="csY9" fmla="*/ 430907 h 1019802"/>
              <a:gd name="csX10" fmla="*/ 263737 w 472144"/>
              <a:gd name="csY10" fmla="*/ 444690 h 1019802"/>
              <a:gd name="csX11" fmla="*/ 264164 w 472144"/>
              <a:gd name="csY11" fmla="*/ 448149 h 1019802"/>
              <a:gd name="csX12" fmla="*/ 264378 w 472144"/>
              <a:gd name="csY12" fmla="*/ 449882 h 1019802"/>
              <a:gd name="csX13" fmla="*/ 264523 w 472144"/>
              <a:gd name="csY13" fmla="*/ 451608 h 1019802"/>
              <a:gd name="csX14" fmla="*/ 265095 w 472144"/>
              <a:gd name="csY14" fmla="*/ 458533 h 1019802"/>
              <a:gd name="csX15" fmla="*/ 266270 w 472144"/>
              <a:gd name="csY15" fmla="*/ 472437 h 1019802"/>
              <a:gd name="csX16" fmla="*/ 266896 w 472144"/>
              <a:gd name="csY16" fmla="*/ 486372 h 1019802"/>
              <a:gd name="csX17" fmla="*/ 267217 w 472144"/>
              <a:gd name="csY17" fmla="*/ 493374 h 1019802"/>
              <a:gd name="csX18" fmla="*/ 267300 w 472144"/>
              <a:gd name="csY18" fmla="*/ 496871 h 1019802"/>
              <a:gd name="csX19" fmla="*/ 267316 w 472144"/>
              <a:gd name="csY19" fmla="*/ 500368 h 1019802"/>
              <a:gd name="csX20" fmla="*/ 267407 w 472144"/>
              <a:gd name="csY20" fmla="*/ 514395 h 1019802"/>
              <a:gd name="csX21" fmla="*/ 267415 w 472144"/>
              <a:gd name="csY21" fmla="*/ 517907 h 1019802"/>
              <a:gd name="csX22" fmla="*/ 267293 w 472144"/>
              <a:gd name="csY22" fmla="*/ 521405 h 1019802"/>
              <a:gd name="csX23" fmla="*/ 267056 w 472144"/>
              <a:gd name="csY23" fmla="*/ 528422 h 1019802"/>
              <a:gd name="csX24" fmla="*/ 266827 w 472144"/>
              <a:gd name="csY24" fmla="*/ 535454 h 1019802"/>
              <a:gd name="csX25" fmla="*/ 266522 w 472144"/>
              <a:gd name="csY25" fmla="*/ 542494 h 1019802"/>
              <a:gd name="csX26" fmla="*/ 265568 w 472144"/>
              <a:gd name="csY26" fmla="*/ 556582 h 1019802"/>
              <a:gd name="csX27" fmla="*/ 264202 w 472144"/>
              <a:gd name="csY27" fmla="*/ 570677 h 1019802"/>
              <a:gd name="csX28" fmla="*/ 255395 w 472144"/>
              <a:gd name="csY28" fmla="*/ 627097 h 1019802"/>
              <a:gd name="csX29" fmla="*/ 252358 w 472144"/>
              <a:gd name="csY29" fmla="*/ 641169 h 1019802"/>
              <a:gd name="csX30" fmla="*/ 248916 w 472144"/>
              <a:gd name="csY30" fmla="*/ 655188 h 1019802"/>
              <a:gd name="csX31" fmla="*/ 247069 w 472144"/>
              <a:gd name="csY31" fmla="*/ 662182 h 1019802"/>
              <a:gd name="csX32" fmla="*/ 245146 w 472144"/>
              <a:gd name="csY32" fmla="*/ 669169 h 1019802"/>
              <a:gd name="csX33" fmla="*/ 244185 w 472144"/>
              <a:gd name="csY33" fmla="*/ 672666 h 1019802"/>
              <a:gd name="csX34" fmla="*/ 243704 w 472144"/>
              <a:gd name="csY34" fmla="*/ 674414 h 1019802"/>
              <a:gd name="csX35" fmla="*/ 243177 w 472144"/>
              <a:gd name="csY35" fmla="*/ 676148 h 1019802"/>
              <a:gd name="csX36" fmla="*/ 241056 w 472144"/>
              <a:gd name="csY36" fmla="*/ 683096 h 1019802"/>
              <a:gd name="csX37" fmla="*/ 238934 w 472144"/>
              <a:gd name="csY37" fmla="*/ 690060 h 1019802"/>
              <a:gd name="csX38" fmla="*/ 236645 w 472144"/>
              <a:gd name="csY38" fmla="*/ 696970 h 1019802"/>
              <a:gd name="csX39" fmla="*/ 234325 w 472144"/>
              <a:gd name="csY39" fmla="*/ 703888 h 1019802"/>
              <a:gd name="csX40" fmla="*/ 233165 w 472144"/>
              <a:gd name="csY40" fmla="*/ 707354 h 1019802"/>
              <a:gd name="csX41" fmla="*/ 231913 w 472144"/>
              <a:gd name="csY41" fmla="*/ 710783 h 1019802"/>
              <a:gd name="csX42" fmla="*/ 226861 w 472144"/>
              <a:gd name="csY42" fmla="*/ 724527 h 1019802"/>
              <a:gd name="csX43" fmla="*/ 221435 w 472144"/>
              <a:gd name="csY43" fmla="*/ 738164 h 1019802"/>
              <a:gd name="csX44" fmla="*/ 166641 w 472144"/>
              <a:gd name="csY44" fmla="*/ 843337 h 1019802"/>
              <a:gd name="csX45" fmla="*/ 131895 w 472144"/>
              <a:gd name="csY45" fmla="*/ 892487 h 1019802"/>
              <a:gd name="csX46" fmla="*/ 92379 w 472144"/>
              <a:gd name="csY46" fmla="*/ 938591 h 1019802"/>
              <a:gd name="csX47" fmla="*/ 87121 w 472144"/>
              <a:gd name="csY47" fmla="*/ 944119 h 1019802"/>
              <a:gd name="csX48" fmla="*/ 81810 w 472144"/>
              <a:gd name="csY48" fmla="*/ 949609 h 1019802"/>
              <a:gd name="csX49" fmla="*/ 70950 w 472144"/>
              <a:gd name="csY49" fmla="*/ 960406 h 1019802"/>
              <a:gd name="csX50" fmla="*/ 59777 w 472144"/>
              <a:gd name="csY50" fmla="*/ 970920 h 1019802"/>
              <a:gd name="csX51" fmla="*/ 56969 w 472144"/>
              <a:gd name="csY51" fmla="*/ 973547 h 1019802"/>
              <a:gd name="csX52" fmla="*/ 54100 w 472144"/>
              <a:gd name="csY52" fmla="*/ 976097 h 1019802"/>
              <a:gd name="csX53" fmla="*/ 48345 w 472144"/>
              <a:gd name="csY53" fmla="*/ 981205 h 1019802"/>
              <a:gd name="csX54" fmla="*/ 0 w 472144"/>
              <a:gd name="csY54" fmla="*/ 1019803 h 1019802"/>
              <a:gd name="csX55" fmla="*/ 55656 w 472144"/>
              <a:gd name="csY55" fmla="*/ 991490 h 1019802"/>
              <a:gd name="csX56" fmla="*/ 62464 w 472144"/>
              <a:gd name="csY56" fmla="*/ 987573 h 1019802"/>
              <a:gd name="csX57" fmla="*/ 65875 w 472144"/>
              <a:gd name="csY57" fmla="*/ 985611 h 1019802"/>
              <a:gd name="csX58" fmla="*/ 69225 w 472144"/>
              <a:gd name="csY58" fmla="*/ 983564 h 1019802"/>
              <a:gd name="csX59" fmla="*/ 82641 w 472144"/>
              <a:gd name="csY59" fmla="*/ 975303 h 1019802"/>
              <a:gd name="csX60" fmla="*/ 95851 w 472144"/>
              <a:gd name="csY60" fmla="*/ 966667 h 1019802"/>
              <a:gd name="csX61" fmla="*/ 102384 w 472144"/>
              <a:gd name="csY61" fmla="*/ 962215 h 1019802"/>
              <a:gd name="csX62" fmla="*/ 108886 w 472144"/>
              <a:gd name="csY62" fmla="*/ 957703 h 1019802"/>
              <a:gd name="csX63" fmla="*/ 159170 w 472144"/>
              <a:gd name="csY63" fmla="*/ 918761 h 1019802"/>
              <a:gd name="csX64" fmla="*/ 206012 w 472144"/>
              <a:gd name="csY64" fmla="*/ 874940 h 1019802"/>
              <a:gd name="csX65" fmla="*/ 287997 w 472144"/>
              <a:gd name="csY65" fmla="*/ 774257 h 1019802"/>
              <a:gd name="csX66" fmla="*/ 297025 w 472144"/>
              <a:gd name="csY66" fmla="*/ 760544 h 1019802"/>
              <a:gd name="csX67" fmla="*/ 305717 w 472144"/>
              <a:gd name="csY67" fmla="*/ 746571 h 1019802"/>
              <a:gd name="csX68" fmla="*/ 307885 w 472144"/>
              <a:gd name="csY68" fmla="*/ 743066 h 1019802"/>
              <a:gd name="csX69" fmla="*/ 309960 w 472144"/>
              <a:gd name="csY69" fmla="*/ 739508 h 1019802"/>
              <a:gd name="csX70" fmla="*/ 314120 w 472144"/>
              <a:gd name="csY70" fmla="*/ 732376 h 1019802"/>
              <a:gd name="csX71" fmla="*/ 318256 w 472144"/>
              <a:gd name="csY71" fmla="*/ 725214 h 1019802"/>
              <a:gd name="csX72" fmla="*/ 322224 w 472144"/>
              <a:gd name="csY72" fmla="*/ 717960 h 1019802"/>
              <a:gd name="csX73" fmla="*/ 326193 w 472144"/>
              <a:gd name="csY73" fmla="*/ 710691 h 1019802"/>
              <a:gd name="csX74" fmla="*/ 327185 w 472144"/>
              <a:gd name="csY74" fmla="*/ 708866 h 1019802"/>
              <a:gd name="csX75" fmla="*/ 328131 w 472144"/>
              <a:gd name="csY75" fmla="*/ 707026 h 1019802"/>
              <a:gd name="csX76" fmla="*/ 330024 w 472144"/>
              <a:gd name="csY76" fmla="*/ 703338 h 1019802"/>
              <a:gd name="csX77" fmla="*/ 333801 w 472144"/>
              <a:gd name="csY77" fmla="*/ 695947 h 1019802"/>
              <a:gd name="csX78" fmla="*/ 337510 w 472144"/>
              <a:gd name="csY78" fmla="*/ 688502 h 1019802"/>
              <a:gd name="csX79" fmla="*/ 344676 w 472144"/>
              <a:gd name="csY79" fmla="*/ 673460 h 1019802"/>
              <a:gd name="csX80" fmla="*/ 351438 w 472144"/>
              <a:gd name="csY80" fmla="*/ 658189 h 1019802"/>
              <a:gd name="csX81" fmla="*/ 375080 w 472144"/>
              <a:gd name="csY81" fmla="*/ 595225 h 1019802"/>
              <a:gd name="csX82" fmla="*/ 380101 w 472144"/>
              <a:gd name="csY82" fmla="*/ 579046 h 1019802"/>
              <a:gd name="csX83" fmla="*/ 384680 w 472144"/>
              <a:gd name="csY83" fmla="*/ 562690 h 1019802"/>
              <a:gd name="csX84" fmla="*/ 386787 w 472144"/>
              <a:gd name="csY84" fmla="*/ 554451 h 1019802"/>
              <a:gd name="csX85" fmla="*/ 388801 w 472144"/>
              <a:gd name="csY85" fmla="*/ 546182 h 1019802"/>
              <a:gd name="csX86" fmla="*/ 390808 w 472144"/>
              <a:gd name="csY86" fmla="*/ 537890 h 1019802"/>
              <a:gd name="csX87" fmla="*/ 391808 w 472144"/>
              <a:gd name="csY87" fmla="*/ 533736 h 1019802"/>
              <a:gd name="csX88" fmla="*/ 392671 w 472144"/>
              <a:gd name="csY88" fmla="*/ 529567 h 1019802"/>
              <a:gd name="csX89" fmla="*/ 396044 w 472144"/>
              <a:gd name="csY89" fmla="*/ 512822 h 1019802"/>
              <a:gd name="csX90" fmla="*/ 396883 w 472144"/>
              <a:gd name="csY90" fmla="*/ 508623 h 1019802"/>
              <a:gd name="csX91" fmla="*/ 397654 w 472144"/>
              <a:gd name="csY91" fmla="*/ 504415 h 1019802"/>
              <a:gd name="csX92" fmla="*/ 399028 w 472144"/>
              <a:gd name="csY92" fmla="*/ 495978 h 1019802"/>
              <a:gd name="csX93" fmla="*/ 401744 w 472144"/>
              <a:gd name="csY93" fmla="*/ 479042 h 1019802"/>
              <a:gd name="csX94" fmla="*/ 403843 w 472144"/>
              <a:gd name="csY94" fmla="*/ 462022 h 1019802"/>
              <a:gd name="csX95" fmla="*/ 404873 w 472144"/>
              <a:gd name="csY95" fmla="*/ 453486 h 1019802"/>
              <a:gd name="csX96" fmla="*/ 405125 w 472144"/>
              <a:gd name="csY96" fmla="*/ 451348 h 1019802"/>
              <a:gd name="csX97" fmla="*/ 405308 w 472144"/>
              <a:gd name="csY97" fmla="*/ 449210 h 1019802"/>
              <a:gd name="csX98" fmla="*/ 405675 w 472144"/>
              <a:gd name="csY98" fmla="*/ 444934 h 1019802"/>
              <a:gd name="csX99" fmla="*/ 407109 w 472144"/>
              <a:gd name="csY99" fmla="*/ 427777 h 1019802"/>
              <a:gd name="csX100" fmla="*/ 407453 w 472144"/>
              <a:gd name="csY100" fmla="*/ 423478 h 1019802"/>
              <a:gd name="csX101" fmla="*/ 407659 w 472144"/>
              <a:gd name="csY101" fmla="*/ 419179 h 1019802"/>
              <a:gd name="csX102" fmla="*/ 408063 w 472144"/>
              <a:gd name="csY102" fmla="*/ 410574 h 1019802"/>
              <a:gd name="csX103" fmla="*/ 408452 w 472144"/>
              <a:gd name="csY103" fmla="*/ 401946 h 1019802"/>
              <a:gd name="csX104" fmla="*/ 408742 w 472144"/>
              <a:gd name="csY104" fmla="*/ 393310 h 1019802"/>
              <a:gd name="csX105" fmla="*/ 399325 w 472144"/>
              <a:gd name="csY105" fmla="*/ 254632 h 1019802"/>
              <a:gd name="csX106" fmla="*/ 369936 w 472144"/>
              <a:gd name="csY106" fmla="*/ 133806 h 1019802"/>
              <a:gd name="csX107" fmla="*/ 472145 w 472144"/>
              <a:gd name="csY107" fmla="*/ 70026 h 1019802"/>
              <a:gd name="csX108" fmla="*/ 170007 w 472144"/>
              <a:gd name="csY108" fmla="*/ 0 h 10198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Lst>
            <a:rect l="l" t="t" r="r" b="b"/>
            <a:pathLst>
              <a:path w="472144" h="1019802">
                <a:moveTo>
                  <a:pt x="170007" y="0"/>
                </a:moveTo>
                <a:lnTo>
                  <a:pt x="99942" y="302263"/>
                </a:lnTo>
                <a:lnTo>
                  <a:pt x="201578" y="238842"/>
                </a:lnTo>
                <a:cubicBezTo>
                  <a:pt x="211385" y="257984"/>
                  <a:pt x="220268" y="277775"/>
                  <a:pt x="228120" y="298124"/>
                </a:cubicBezTo>
                <a:cubicBezTo>
                  <a:pt x="240979" y="331973"/>
                  <a:pt x="250870" y="367310"/>
                  <a:pt x="257685" y="403557"/>
                </a:cubicBezTo>
                <a:cubicBezTo>
                  <a:pt x="258181" y="405817"/>
                  <a:pt x="258478" y="408092"/>
                  <a:pt x="258860" y="410368"/>
                </a:cubicBezTo>
                <a:lnTo>
                  <a:pt x="259959" y="417194"/>
                </a:lnTo>
                <a:lnTo>
                  <a:pt x="261066" y="424043"/>
                </a:lnTo>
                <a:lnTo>
                  <a:pt x="261623" y="427471"/>
                </a:lnTo>
                <a:lnTo>
                  <a:pt x="262050" y="430907"/>
                </a:lnTo>
                <a:lnTo>
                  <a:pt x="263737" y="444690"/>
                </a:lnTo>
                <a:lnTo>
                  <a:pt x="264164" y="448149"/>
                </a:lnTo>
                <a:lnTo>
                  <a:pt x="264378" y="449882"/>
                </a:lnTo>
                <a:lnTo>
                  <a:pt x="264523" y="451608"/>
                </a:lnTo>
                <a:lnTo>
                  <a:pt x="265095" y="458533"/>
                </a:lnTo>
                <a:lnTo>
                  <a:pt x="266270" y="472437"/>
                </a:lnTo>
                <a:lnTo>
                  <a:pt x="266896" y="486372"/>
                </a:lnTo>
                <a:lnTo>
                  <a:pt x="267217" y="493374"/>
                </a:lnTo>
                <a:cubicBezTo>
                  <a:pt x="267293" y="494542"/>
                  <a:pt x="267300" y="495711"/>
                  <a:pt x="267300" y="496871"/>
                </a:cubicBezTo>
                <a:lnTo>
                  <a:pt x="267316" y="500368"/>
                </a:lnTo>
                <a:lnTo>
                  <a:pt x="267407" y="514395"/>
                </a:lnTo>
                <a:cubicBezTo>
                  <a:pt x="267407" y="515563"/>
                  <a:pt x="267438" y="516739"/>
                  <a:pt x="267415" y="517907"/>
                </a:cubicBezTo>
                <a:lnTo>
                  <a:pt x="267293" y="521405"/>
                </a:lnTo>
                <a:lnTo>
                  <a:pt x="267056" y="528422"/>
                </a:lnTo>
                <a:lnTo>
                  <a:pt x="266827" y="535454"/>
                </a:lnTo>
                <a:cubicBezTo>
                  <a:pt x="266736" y="537798"/>
                  <a:pt x="266720" y="540165"/>
                  <a:pt x="266522" y="542494"/>
                </a:cubicBezTo>
                <a:lnTo>
                  <a:pt x="265568" y="556582"/>
                </a:lnTo>
                <a:lnTo>
                  <a:pt x="264202" y="570677"/>
                </a:lnTo>
                <a:cubicBezTo>
                  <a:pt x="262157" y="589484"/>
                  <a:pt x="259219" y="608313"/>
                  <a:pt x="255395" y="627097"/>
                </a:cubicBezTo>
                <a:lnTo>
                  <a:pt x="252358" y="641169"/>
                </a:lnTo>
                <a:lnTo>
                  <a:pt x="248916" y="655188"/>
                </a:lnTo>
                <a:cubicBezTo>
                  <a:pt x="248374" y="657540"/>
                  <a:pt x="247710" y="659853"/>
                  <a:pt x="247069" y="662182"/>
                </a:cubicBezTo>
                <a:lnTo>
                  <a:pt x="245146" y="669169"/>
                </a:lnTo>
                <a:lnTo>
                  <a:pt x="244185" y="672666"/>
                </a:lnTo>
                <a:lnTo>
                  <a:pt x="243704" y="674414"/>
                </a:lnTo>
                <a:lnTo>
                  <a:pt x="243177" y="676148"/>
                </a:lnTo>
                <a:lnTo>
                  <a:pt x="241056" y="683096"/>
                </a:lnTo>
                <a:lnTo>
                  <a:pt x="238934" y="690060"/>
                </a:lnTo>
                <a:cubicBezTo>
                  <a:pt x="238217" y="692381"/>
                  <a:pt x="237400" y="694664"/>
                  <a:pt x="236645" y="696970"/>
                </a:cubicBezTo>
                <a:lnTo>
                  <a:pt x="234325" y="703888"/>
                </a:lnTo>
                <a:lnTo>
                  <a:pt x="233165" y="707354"/>
                </a:lnTo>
                <a:lnTo>
                  <a:pt x="231913" y="710783"/>
                </a:lnTo>
                <a:lnTo>
                  <a:pt x="226861" y="724527"/>
                </a:lnTo>
                <a:lnTo>
                  <a:pt x="221435" y="738164"/>
                </a:lnTo>
                <a:cubicBezTo>
                  <a:pt x="206478" y="774380"/>
                  <a:pt x="188315" y="809771"/>
                  <a:pt x="166641" y="843337"/>
                </a:cubicBezTo>
                <a:cubicBezTo>
                  <a:pt x="155835" y="860135"/>
                  <a:pt x="144289" y="876582"/>
                  <a:pt x="131895" y="892487"/>
                </a:cubicBezTo>
                <a:cubicBezTo>
                  <a:pt x="119471" y="908361"/>
                  <a:pt x="106291" y="923755"/>
                  <a:pt x="92379" y="938591"/>
                </a:cubicBezTo>
                <a:lnTo>
                  <a:pt x="87121" y="944119"/>
                </a:lnTo>
                <a:cubicBezTo>
                  <a:pt x="85358" y="945951"/>
                  <a:pt x="83633" y="947845"/>
                  <a:pt x="81810" y="949609"/>
                </a:cubicBezTo>
                <a:lnTo>
                  <a:pt x="70950" y="960406"/>
                </a:lnTo>
                <a:lnTo>
                  <a:pt x="59777" y="970920"/>
                </a:lnTo>
                <a:lnTo>
                  <a:pt x="56969" y="973547"/>
                </a:lnTo>
                <a:lnTo>
                  <a:pt x="54100" y="976097"/>
                </a:lnTo>
                <a:lnTo>
                  <a:pt x="48345" y="981205"/>
                </a:lnTo>
                <a:cubicBezTo>
                  <a:pt x="32922" y="994751"/>
                  <a:pt x="16797" y="1007647"/>
                  <a:pt x="0" y="1019803"/>
                </a:cubicBezTo>
                <a:cubicBezTo>
                  <a:pt x="18896" y="1011289"/>
                  <a:pt x="37471" y="1001836"/>
                  <a:pt x="55656" y="991490"/>
                </a:cubicBezTo>
                <a:lnTo>
                  <a:pt x="62464" y="987573"/>
                </a:lnTo>
                <a:lnTo>
                  <a:pt x="65875" y="985611"/>
                </a:lnTo>
                <a:lnTo>
                  <a:pt x="69225" y="983564"/>
                </a:lnTo>
                <a:lnTo>
                  <a:pt x="82641" y="975303"/>
                </a:lnTo>
                <a:lnTo>
                  <a:pt x="95851" y="966667"/>
                </a:lnTo>
                <a:cubicBezTo>
                  <a:pt x="98080" y="965247"/>
                  <a:pt x="100209" y="963712"/>
                  <a:pt x="102384" y="962215"/>
                </a:cubicBezTo>
                <a:lnTo>
                  <a:pt x="108886" y="957703"/>
                </a:lnTo>
                <a:cubicBezTo>
                  <a:pt x="126141" y="945539"/>
                  <a:pt x="142922" y="932543"/>
                  <a:pt x="159170" y="918761"/>
                </a:cubicBezTo>
                <a:cubicBezTo>
                  <a:pt x="175387" y="904948"/>
                  <a:pt x="190978" y="890288"/>
                  <a:pt x="206012" y="874940"/>
                </a:cubicBezTo>
                <a:cubicBezTo>
                  <a:pt x="236133" y="844283"/>
                  <a:pt x="263477" y="810465"/>
                  <a:pt x="287997" y="774257"/>
                </a:cubicBezTo>
                <a:lnTo>
                  <a:pt x="297025" y="760544"/>
                </a:lnTo>
                <a:cubicBezTo>
                  <a:pt x="299948" y="755917"/>
                  <a:pt x="302817" y="751244"/>
                  <a:pt x="305717" y="746571"/>
                </a:cubicBezTo>
                <a:lnTo>
                  <a:pt x="307885" y="743066"/>
                </a:lnTo>
                <a:lnTo>
                  <a:pt x="309960" y="739508"/>
                </a:lnTo>
                <a:lnTo>
                  <a:pt x="314120" y="732376"/>
                </a:lnTo>
                <a:cubicBezTo>
                  <a:pt x="315493" y="729994"/>
                  <a:pt x="316920" y="727627"/>
                  <a:pt x="318256" y="725214"/>
                </a:cubicBezTo>
                <a:lnTo>
                  <a:pt x="322224" y="717960"/>
                </a:lnTo>
                <a:lnTo>
                  <a:pt x="326193" y="710691"/>
                </a:lnTo>
                <a:lnTo>
                  <a:pt x="327185" y="708866"/>
                </a:lnTo>
                <a:lnTo>
                  <a:pt x="328131" y="707026"/>
                </a:lnTo>
                <a:lnTo>
                  <a:pt x="330024" y="703338"/>
                </a:lnTo>
                <a:lnTo>
                  <a:pt x="333801" y="695947"/>
                </a:lnTo>
                <a:cubicBezTo>
                  <a:pt x="335060" y="693480"/>
                  <a:pt x="336343" y="691014"/>
                  <a:pt x="337510" y="688502"/>
                </a:cubicBezTo>
                <a:lnTo>
                  <a:pt x="344676" y="673460"/>
                </a:lnTo>
                <a:lnTo>
                  <a:pt x="351438" y="658189"/>
                </a:lnTo>
                <a:cubicBezTo>
                  <a:pt x="360237" y="637695"/>
                  <a:pt x="368143" y="616689"/>
                  <a:pt x="375080" y="595225"/>
                </a:cubicBezTo>
                <a:lnTo>
                  <a:pt x="380101" y="579046"/>
                </a:lnTo>
                <a:lnTo>
                  <a:pt x="384680" y="562690"/>
                </a:lnTo>
                <a:cubicBezTo>
                  <a:pt x="385482" y="559964"/>
                  <a:pt x="386100" y="557208"/>
                  <a:pt x="386787" y="554451"/>
                </a:cubicBezTo>
                <a:lnTo>
                  <a:pt x="388801" y="546182"/>
                </a:lnTo>
                <a:lnTo>
                  <a:pt x="390808" y="537890"/>
                </a:lnTo>
                <a:lnTo>
                  <a:pt x="391808" y="533736"/>
                </a:lnTo>
                <a:cubicBezTo>
                  <a:pt x="392121" y="532346"/>
                  <a:pt x="392381" y="530957"/>
                  <a:pt x="392671" y="529567"/>
                </a:cubicBezTo>
                <a:lnTo>
                  <a:pt x="396044" y="512822"/>
                </a:lnTo>
                <a:lnTo>
                  <a:pt x="396883" y="508623"/>
                </a:lnTo>
                <a:cubicBezTo>
                  <a:pt x="397173" y="507225"/>
                  <a:pt x="397448" y="505820"/>
                  <a:pt x="397654" y="504415"/>
                </a:cubicBezTo>
                <a:lnTo>
                  <a:pt x="399028" y="495978"/>
                </a:lnTo>
                <a:lnTo>
                  <a:pt x="401744" y="479042"/>
                </a:lnTo>
                <a:lnTo>
                  <a:pt x="403843" y="462022"/>
                </a:lnTo>
                <a:lnTo>
                  <a:pt x="404873" y="453486"/>
                </a:lnTo>
                <a:lnTo>
                  <a:pt x="405125" y="451348"/>
                </a:lnTo>
                <a:lnTo>
                  <a:pt x="405308" y="449210"/>
                </a:lnTo>
                <a:lnTo>
                  <a:pt x="405675" y="444934"/>
                </a:lnTo>
                <a:lnTo>
                  <a:pt x="407109" y="427777"/>
                </a:lnTo>
                <a:lnTo>
                  <a:pt x="407453" y="423478"/>
                </a:lnTo>
                <a:lnTo>
                  <a:pt x="407659" y="419179"/>
                </a:lnTo>
                <a:lnTo>
                  <a:pt x="408063" y="410574"/>
                </a:lnTo>
                <a:lnTo>
                  <a:pt x="408452" y="401946"/>
                </a:lnTo>
                <a:cubicBezTo>
                  <a:pt x="408559" y="399067"/>
                  <a:pt x="408758" y="396181"/>
                  <a:pt x="408742" y="393310"/>
                </a:cubicBezTo>
                <a:cubicBezTo>
                  <a:pt x="409696" y="347252"/>
                  <a:pt x="406629" y="300797"/>
                  <a:pt x="399325" y="254632"/>
                </a:cubicBezTo>
                <a:cubicBezTo>
                  <a:pt x="392716" y="213988"/>
                  <a:pt x="382925" y="173565"/>
                  <a:pt x="369936" y="133806"/>
                </a:cubicBezTo>
                <a:lnTo>
                  <a:pt x="472145" y="70026"/>
                </a:lnTo>
                <a:lnTo>
                  <a:pt x="170007" y="0"/>
                </a:lnTo>
                <a:close/>
              </a:path>
            </a:pathLst>
          </a:custGeom>
          <a:solidFill>
            <a:schemeClr val="accent4">
              <a:lumMod val="50000"/>
            </a:schemeClr>
          </a:solidFill>
          <a:ln w="754" cap="flat">
            <a:noFill/>
            <a:prstDash val="solid"/>
            <a:miter/>
          </a:ln>
        </p:spPr>
        <p:txBody>
          <a:bodyPr/>
          <a:lstStyle/>
          <a:p>
            <a:endParaRPr lang="en-US"/>
          </a:p>
        </p:txBody>
      </p:sp>
      <p:sp>
        <p:nvSpPr>
          <p:cNvPr id="34" name="Freeform 1600">
            <a:extLst>
              <a:ext uri="{FF2B5EF4-FFF2-40B4-BE49-F238E27FC236}">
                <a16:creationId xmlns:a16="http://schemas.microsoft.com/office/drawing/2014/main" id="{221D3B30-40CB-889E-D463-C791E5AE2B88}"/>
              </a:ext>
            </a:extLst>
          </p:cNvPr>
          <p:cNvSpPr/>
          <p:nvPr/>
        </p:nvSpPr>
        <p:spPr>
          <a:xfrm>
            <a:off x="7732790" y="3631012"/>
            <a:ext cx="2399221" cy="423437"/>
          </a:xfrm>
          <a:custGeom>
            <a:avLst/>
            <a:gdLst>
              <a:gd name="csX0" fmla="*/ 2148710 w 2399221"/>
              <a:gd name="csY0" fmla="*/ 0 h 423437"/>
              <a:gd name="csX1" fmla="*/ 250511 w 2399221"/>
              <a:gd name="csY1" fmla="*/ 0 h 423437"/>
              <a:gd name="csX2" fmla="*/ 0 w 2399221"/>
              <a:gd name="csY2" fmla="*/ 420885 h 423437"/>
              <a:gd name="csX3" fmla="*/ 1199637 w 2399221"/>
              <a:gd name="csY3" fmla="*/ 423437 h 423437"/>
              <a:gd name="csX4" fmla="*/ 2399222 w 2399221"/>
              <a:gd name="csY4" fmla="*/ 420885 h 423437"/>
              <a:gd name="csX5" fmla="*/ 2148710 w 2399221"/>
              <a:gd name="csY5" fmla="*/ 0 h 423437"/>
            </a:gdLst>
            <a:ahLst/>
            <a:cxnLst>
              <a:cxn ang="0">
                <a:pos x="csX0" y="csY0"/>
              </a:cxn>
              <a:cxn ang="0">
                <a:pos x="csX1" y="csY1"/>
              </a:cxn>
              <a:cxn ang="0">
                <a:pos x="csX2" y="csY2"/>
              </a:cxn>
              <a:cxn ang="0">
                <a:pos x="csX3" y="csY3"/>
              </a:cxn>
              <a:cxn ang="0">
                <a:pos x="csX4" y="csY4"/>
              </a:cxn>
              <a:cxn ang="0">
                <a:pos x="csX5" y="csY5"/>
              </a:cxn>
            </a:cxnLst>
            <a:rect l="l" t="t" r="r" b="b"/>
            <a:pathLst>
              <a:path w="2399221" h="423437">
                <a:moveTo>
                  <a:pt x="2148710" y="0"/>
                </a:moveTo>
                <a:lnTo>
                  <a:pt x="250511" y="0"/>
                </a:lnTo>
                <a:lnTo>
                  <a:pt x="0" y="420885"/>
                </a:lnTo>
                <a:lnTo>
                  <a:pt x="1199637" y="423437"/>
                </a:lnTo>
                <a:lnTo>
                  <a:pt x="2399222" y="420885"/>
                </a:lnTo>
                <a:lnTo>
                  <a:pt x="2148710" y="0"/>
                </a:lnTo>
                <a:close/>
              </a:path>
            </a:pathLst>
          </a:custGeom>
          <a:solidFill>
            <a:srgbClr val="9B9B9B"/>
          </a:solidFill>
          <a:ln w="5214" cap="flat">
            <a:noFill/>
            <a:prstDash val="solid"/>
            <a:miter/>
          </a:ln>
        </p:spPr>
        <p:txBody>
          <a:bodyPr/>
          <a:lstStyle/>
          <a:p>
            <a:endParaRPr lang="en-US"/>
          </a:p>
        </p:txBody>
      </p:sp>
      <p:sp>
        <p:nvSpPr>
          <p:cNvPr id="35" name="Freeform 1601">
            <a:extLst>
              <a:ext uri="{FF2B5EF4-FFF2-40B4-BE49-F238E27FC236}">
                <a16:creationId xmlns:a16="http://schemas.microsoft.com/office/drawing/2014/main" id="{239601DC-B716-E65C-4AA3-2C5FBCEBEF8E}"/>
              </a:ext>
            </a:extLst>
          </p:cNvPr>
          <p:cNvSpPr/>
          <p:nvPr/>
        </p:nvSpPr>
        <p:spPr>
          <a:xfrm>
            <a:off x="8140185" y="3559233"/>
            <a:ext cx="128023" cy="431776"/>
          </a:xfrm>
          <a:custGeom>
            <a:avLst/>
            <a:gdLst>
              <a:gd name="csX0" fmla="*/ 15866 w 128023"/>
              <a:gd name="csY0" fmla="*/ 2448 h 215059"/>
              <a:gd name="csX1" fmla="*/ 16231 w 128023"/>
              <a:gd name="csY1" fmla="*/ 3907 h 215059"/>
              <a:gd name="csX2" fmla="*/ 16596 w 128023"/>
              <a:gd name="csY2" fmla="*/ 5365 h 215059"/>
              <a:gd name="csX3" fmla="*/ 36324 w 128023"/>
              <a:gd name="csY3" fmla="*/ 40474 h 215059"/>
              <a:gd name="csX4" fmla="*/ 20458 w 128023"/>
              <a:gd name="csY4" fmla="*/ 3021 h 215059"/>
              <a:gd name="csX5" fmla="*/ 35802 w 128023"/>
              <a:gd name="csY5" fmla="*/ 4271 h 215059"/>
              <a:gd name="csX6" fmla="*/ 61219 w 128023"/>
              <a:gd name="csY6" fmla="*/ 48600 h 215059"/>
              <a:gd name="csX7" fmla="*/ 99422 w 128023"/>
              <a:gd name="csY7" fmla="*/ 90688 h 215059"/>
              <a:gd name="csX8" fmla="*/ 106624 w 128023"/>
              <a:gd name="csY8" fmla="*/ 100742 h 215059"/>
              <a:gd name="csX9" fmla="*/ 110747 w 128023"/>
              <a:gd name="csY9" fmla="*/ 107878 h 215059"/>
              <a:gd name="csX10" fmla="*/ 112626 w 128023"/>
              <a:gd name="csY10" fmla="*/ 111420 h 215059"/>
              <a:gd name="csX11" fmla="*/ 114452 w 128023"/>
              <a:gd name="csY11" fmla="*/ 114910 h 215059"/>
              <a:gd name="csX12" fmla="*/ 117636 w 128023"/>
              <a:gd name="csY12" fmla="*/ 121317 h 215059"/>
              <a:gd name="csX13" fmla="*/ 120924 w 128023"/>
              <a:gd name="csY13" fmla="*/ 131214 h 215059"/>
              <a:gd name="csX14" fmla="*/ 121968 w 128023"/>
              <a:gd name="csY14" fmla="*/ 134287 h 215059"/>
              <a:gd name="csX15" fmla="*/ 123847 w 128023"/>
              <a:gd name="csY15" fmla="*/ 140590 h 215059"/>
              <a:gd name="csX16" fmla="*/ 125256 w 128023"/>
              <a:gd name="csY16" fmla="*/ 149133 h 215059"/>
              <a:gd name="csX17" fmla="*/ 125986 w 128023"/>
              <a:gd name="csY17" fmla="*/ 153665 h 215059"/>
              <a:gd name="csX18" fmla="*/ 127239 w 128023"/>
              <a:gd name="csY18" fmla="*/ 164447 h 215059"/>
              <a:gd name="csX19" fmla="*/ 127656 w 128023"/>
              <a:gd name="csY19" fmla="*/ 173563 h 215059"/>
              <a:gd name="csX20" fmla="*/ 127970 w 128023"/>
              <a:gd name="csY20" fmla="*/ 185752 h 215059"/>
              <a:gd name="csX21" fmla="*/ 127709 w 128023"/>
              <a:gd name="csY21" fmla="*/ 193201 h 215059"/>
              <a:gd name="csX22" fmla="*/ 124838 w 128023"/>
              <a:gd name="csY22" fmla="*/ 213047 h 215059"/>
              <a:gd name="csX23" fmla="*/ 118993 w 128023"/>
              <a:gd name="csY23" fmla="*/ 215026 h 215059"/>
              <a:gd name="csX24" fmla="*/ 110225 w 128023"/>
              <a:gd name="csY24" fmla="*/ 194138 h 215059"/>
              <a:gd name="csX25" fmla="*/ 109964 w 128023"/>
              <a:gd name="csY25" fmla="*/ 186742 h 215059"/>
              <a:gd name="csX26" fmla="*/ 108868 w 128023"/>
              <a:gd name="csY26" fmla="*/ 175386 h 215059"/>
              <a:gd name="csX27" fmla="*/ 107824 w 128023"/>
              <a:gd name="csY27" fmla="*/ 166114 h 215059"/>
              <a:gd name="csX28" fmla="*/ 106050 w 128023"/>
              <a:gd name="csY28" fmla="*/ 156634 h 215059"/>
              <a:gd name="csX29" fmla="*/ 105006 w 128023"/>
              <a:gd name="csY29" fmla="*/ 152154 h 215059"/>
              <a:gd name="csX30" fmla="*/ 103127 w 128023"/>
              <a:gd name="csY30" fmla="*/ 144132 h 215059"/>
              <a:gd name="csX31" fmla="*/ 101248 w 128023"/>
              <a:gd name="csY31" fmla="*/ 139132 h 215059"/>
              <a:gd name="csX32" fmla="*/ 99944 w 128023"/>
              <a:gd name="csY32" fmla="*/ 135902 h 215059"/>
              <a:gd name="csX33" fmla="*/ 96343 w 128023"/>
              <a:gd name="csY33" fmla="*/ 126995 h 215059"/>
              <a:gd name="csX34" fmla="*/ 93263 w 128023"/>
              <a:gd name="csY34" fmla="*/ 121682 h 215059"/>
              <a:gd name="csX35" fmla="*/ 91228 w 128023"/>
              <a:gd name="csY35" fmla="*/ 118348 h 215059"/>
              <a:gd name="csX36" fmla="*/ 89088 w 128023"/>
              <a:gd name="csY36" fmla="*/ 114806 h 215059"/>
              <a:gd name="csX37" fmla="*/ 85435 w 128023"/>
              <a:gd name="csY37" fmla="*/ 109232 h 215059"/>
              <a:gd name="csX38" fmla="*/ 77763 w 128023"/>
              <a:gd name="csY38" fmla="*/ 99752 h 215059"/>
              <a:gd name="csX39" fmla="*/ 38568 w 128023"/>
              <a:gd name="csY39" fmla="*/ 61101 h 215059"/>
              <a:gd name="csX40" fmla="*/ 2035 w 128023"/>
              <a:gd name="csY40" fmla="*/ 7970 h 215059"/>
              <a:gd name="csX41" fmla="*/ 1670 w 128023"/>
              <a:gd name="csY41" fmla="*/ 6563 h 215059"/>
              <a:gd name="csX42" fmla="*/ 0 w 128023"/>
              <a:gd name="csY42" fmla="*/ 0 h 215059"/>
              <a:gd name="csX43" fmla="*/ 15866 w 128023"/>
              <a:gd name="csY43" fmla="*/ 2552 h 2150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28023" h="215059">
                <a:moveTo>
                  <a:pt x="15866" y="2448"/>
                </a:moveTo>
                <a:cubicBezTo>
                  <a:pt x="15970" y="2917"/>
                  <a:pt x="16127" y="3438"/>
                  <a:pt x="16231" y="3907"/>
                </a:cubicBezTo>
                <a:lnTo>
                  <a:pt x="16596" y="5365"/>
                </a:lnTo>
                <a:cubicBezTo>
                  <a:pt x="19467" y="17190"/>
                  <a:pt x="26043" y="28962"/>
                  <a:pt x="36324" y="40474"/>
                </a:cubicBezTo>
                <a:cubicBezTo>
                  <a:pt x="28026" y="29170"/>
                  <a:pt x="23016" y="17190"/>
                  <a:pt x="20458" y="3021"/>
                </a:cubicBezTo>
                <a:cubicBezTo>
                  <a:pt x="25573" y="3594"/>
                  <a:pt x="30688" y="4011"/>
                  <a:pt x="35802" y="4271"/>
                </a:cubicBezTo>
                <a:cubicBezTo>
                  <a:pt x="39456" y="21409"/>
                  <a:pt x="47180" y="34692"/>
                  <a:pt x="61219" y="48600"/>
                </a:cubicBezTo>
                <a:cubicBezTo>
                  <a:pt x="74057" y="61257"/>
                  <a:pt x="88671" y="76051"/>
                  <a:pt x="99422" y="90688"/>
                </a:cubicBezTo>
                <a:lnTo>
                  <a:pt x="106624" y="100742"/>
                </a:lnTo>
                <a:cubicBezTo>
                  <a:pt x="108346" y="103138"/>
                  <a:pt x="109547" y="105534"/>
                  <a:pt x="110747" y="107878"/>
                </a:cubicBezTo>
                <a:cubicBezTo>
                  <a:pt x="111321" y="109024"/>
                  <a:pt x="111895" y="110118"/>
                  <a:pt x="112626" y="111420"/>
                </a:cubicBezTo>
                <a:cubicBezTo>
                  <a:pt x="113200" y="112618"/>
                  <a:pt x="113826" y="113764"/>
                  <a:pt x="114452" y="114910"/>
                </a:cubicBezTo>
                <a:cubicBezTo>
                  <a:pt x="115548" y="116994"/>
                  <a:pt x="116697" y="119129"/>
                  <a:pt x="117636" y="121317"/>
                </a:cubicBezTo>
                <a:lnTo>
                  <a:pt x="120924" y="131214"/>
                </a:lnTo>
                <a:cubicBezTo>
                  <a:pt x="121237" y="132256"/>
                  <a:pt x="121602" y="133298"/>
                  <a:pt x="121968" y="134287"/>
                </a:cubicBezTo>
                <a:cubicBezTo>
                  <a:pt x="122646" y="136267"/>
                  <a:pt x="123325" y="138298"/>
                  <a:pt x="123847" y="140590"/>
                </a:cubicBezTo>
                <a:lnTo>
                  <a:pt x="125256" y="149133"/>
                </a:lnTo>
                <a:cubicBezTo>
                  <a:pt x="125464" y="150696"/>
                  <a:pt x="125725" y="152206"/>
                  <a:pt x="125986" y="153665"/>
                </a:cubicBezTo>
                <a:cubicBezTo>
                  <a:pt x="126665" y="157467"/>
                  <a:pt x="127291" y="161061"/>
                  <a:pt x="127239" y="164447"/>
                </a:cubicBezTo>
                <a:cubicBezTo>
                  <a:pt x="127343" y="167729"/>
                  <a:pt x="127500" y="170802"/>
                  <a:pt x="127656" y="173563"/>
                </a:cubicBezTo>
                <a:cubicBezTo>
                  <a:pt x="127917" y="178355"/>
                  <a:pt x="128126" y="182522"/>
                  <a:pt x="127970" y="185752"/>
                </a:cubicBezTo>
                <a:lnTo>
                  <a:pt x="127709" y="193201"/>
                </a:lnTo>
                <a:cubicBezTo>
                  <a:pt x="127291" y="205025"/>
                  <a:pt x="127135" y="210547"/>
                  <a:pt x="124838" y="213047"/>
                </a:cubicBezTo>
                <a:cubicBezTo>
                  <a:pt x="123586" y="214401"/>
                  <a:pt x="121759" y="214870"/>
                  <a:pt x="118993" y="215026"/>
                </a:cubicBezTo>
                <a:cubicBezTo>
                  <a:pt x="110956" y="215443"/>
                  <a:pt x="110851" y="212161"/>
                  <a:pt x="110225" y="194138"/>
                </a:cubicBezTo>
                <a:lnTo>
                  <a:pt x="109964" y="186742"/>
                </a:lnTo>
                <a:cubicBezTo>
                  <a:pt x="109860" y="183877"/>
                  <a:pt x="109390" y="179918"/>
                  <a:pt x="108868" y="175386"/>
                </a:cubicBezTo>
                <a:cubicBezTo>
                  <a:pt x="108555" y="172625"/>
                  <a:pt x="108190" y="169604"/>
                  <a:pt x="107824" y="166114"/>
                </a:cubicBezTo>
                <a:cubicBezTo>
                  <a:pt x="107668" y="163249"/>
                  <a:pt x="106885" y="160020"/>
                  <a:pt x="106050" y="156634"/>
                </a:cubicBezTo>
                <a:cubicBezTo>
                  <a:pt x="105685" y="155175"/>
                  <a:pt x="105319" y="153665"/>
                  <a:pt x="105006" y="152154"/>
                </a:cubicBezTo>
                <a:lnTo>
                  <a:pt x="103127" y="144132"/>
                </a:lnTo>
                <a:cubicBezTo>
                  <a:pt x="102658" y="142570"/>
                  <a:pt x="101979" y="140903"/>
                  <a:pt x="101248" y="139132"/>
                </a:cubicBezTo>
                <a:cubicBezTo>
                  <a:pt x="100779" y="138038"/>
                  <a:pt x="100361" y="136944"/>
                  <a:pt x="99944" y="135902"/>
                </a:cubicBezTo>
                <a:lnTo>
                  <a:pt x="96343" y="126995"/>
                </a:lnTo>
                <a:cubicBezTo>
                  <a:pt x="95455" y="125276"/>
                  <a:pt x="94359" y="123557"/>
                  <a:pt x="93263" y="121682"/>
                </a:cubicBezTo>
                <a:cubicBezTo>
                  <a:pt x="92533" y="120536"/>
                  <a:pt x="91854" y="119338"/>
                  <a:pt x="91228" y="118348"/>
                </a:cubicBezTo>
                <a:cubicBezTo>
                  <a:pt x="90497" y="117202"/>
                  <a:pt x="89767" y="116004"/>
                  <a:pt x="89088" y="114806"/>
                </a:cubicBezTo>
                <a:cubicBezTo>
                  <a:pt x="87940" y="112826"/>
                  <a:pt x="86844" y="110951"/>
                  <a:pt x="85435" y="109232"/>
                </a:cubicBezTo>
                <a:cubicBezTo>
                  <a:pt x="82930" y="106159"/>
                  <a:pt x="80372" y="102981"/>
                  <a:pt x="77763" y="99752"/>
                </a:cubicBezTo>
                <a:cubicBezTo>
                  <a:pt x="67847" y="87771"/>
                  <a:pt x="54904" y="75582"/>
                  <a:pt x="38568" y="61101"/>
                </a:cubicBezTo>
                <a:cubicBezTo>
                  <a:pt x="18736" y="44016"/>
                  <a:pt x="6419" y="26097"/>
                  <a:pt x="2035" y="7970"/>
                </a:cubicBezTo>
                <a:lnTo>
                  <a:pt x="1670" y="6563"/>
                </a:lnTo>
                <a:cubicBezTo>
                  <a:pt x="1096" y="4376"/>
                  <a:pt x="522" y="2188"/>
                  <a:pt x="0" y="0"/>
                </a:cubicBezTo>
                <a:cubicBezTo>
                  <a:pt x="5271" y="990"/>
                  <a:pt x="10542" y="1823"/>
                  <a:pt x="15866" y="2552"/>
                </a:cubicBezTo>
                <a:close/>
              </a:path>
            </a:pathLst>
          </a:custGeom>
          <a:solidFill>
            <a:srgbClr val="7EB8EC"/>
          </a:solidFill>
          <a:ln w="5214" cap="flat">
            <a:noFill/>
            <a:prstDash val="solid"/>
            <a:miter/>
          </a:ln>
        </p:spPr>
        <p:txBody>
          <a:bodyPr/>
          <a:lstStyle/>
          <a:p>
            <a:endParaRPr lang="en-US"/>
          </a:p>
        </p:txBody>
      </p:sp>
      <p:sp>
        <p:nvSpPr>
          <p:cNvPr id="36" name="Freeform 1602">
            <a:extLst>
              <a:ext uri="{FF2B5EF4-FFF2-40B4-BE49-F238E27FC236}">
                <a16:creationId xmlns:a16="http://schemas.microsoft.com/office/drawing/2014/main" id="{DF6C79A9-211C-FE93-6F1E-27DDBB036136}"/>
              </a:ext>
            </a:extLst>
          </p:cNvPr>
          <p:cNvSpPr/>
          <p:nvPr/>
        </p:nvSpPr>
        <p:spPr>
          <a:xfrm>
            <a:off x="9476246" y="3563869"/>
            <a:ext cx="128023" cy="456850"/>
          </a:xfrm>
          <a:custGeom>
            <a:avLst/>
            <a:gdLst>
              <a:gd name="csX0" fmla="*/ 15866 w 128023"/>
              <a:gd name="csY0" fmla="*/ 2448 h 215059"/>
              <a:gd name="csX1" fmla="*/ 16231 w 128023"/>
              <a:gd name="csY1" fmla="*/ 3907 h 215059"/>
              <a:gd name="csX2" fmla="*/ 16596 w 128023"/>
              <a:gd name="csY2" fmla="*/ 5365 h 215059"/>
              <a:gd name="csX3" fmla="*/ 36324 w 128023"/>
              <a:gd name="csY3" fmla="*/ 40474 h 215059"/>
              <a:gd name="csX4" fmla="*/ 20458 w 128023"/>
              <a:gd name="csY4" fmla="*/ 3021 h 215059"/>
              <a:gd name="csX5" fmla="*/ 35802 w 128023"/>
              <a:gd name="csY5" fmla="*/ 4271 h 215059"/>
              <a:gd name="csX6" fmla="*/ 61219 w 128023"/>
              <a:gd name="csY6" fmla="*/ 48600 h 215059"/>
              <a:gd name="csX7" fmla="*/ 99422 w 128023"/>
              <a:gd name="csY7" fmla="*/ 90688 h 215059"/>
              <a:gd name="csX8" fmla="*/ 106624 w 128023"/>
              <a:gd name="csY8" fmla="*/ 100741 h 215059"/>
              <a:gd name="csX9" fmla="*/ 110747 w 128023"/>
              <a:gd name="csY9" fmla="*/ 107878 h 215059"/>
              <a:gd name="csX10" fmla="*/ 112626 w 128023"/>
              <a:gd name="csY10" fmla="*/ 111420 h 215059"/>
              <a:gd name="csX11" fmla="*/ 114452 w 128023"/>
              <a:gd name="csY11" fmla="*/ 114910 h 215059"/>
              <a:gd name="csX12" fmla="*/ 117636 w 128023"/>
              <a:gd name="csY12" fmla="*/ 121317 h 215059"/>
              <a:gd name="csX13" fmla="*/ 120924 w 128023"/>
              <a:gd name="csY13" fmla="*/ 131214 h 215059"/>
              <a:gd name="csX14" fmla="*/ 121968 w 128023"/>
              <a:gd name="csY14" fmla="*/ 134287 h 215059"/>
              <a:gd name="csX15" fmla="*/ 123847 w 128023"/>
              <a:gd name="csY15" fmla="*/ 140590 h 215059"/>
              <a:gd name="csX16" fmla="*/ 125256 w 128023"/>
              <a:gd name="csY16" fmla="*/ 149133 h 215059"/>
              <a:gd name="csX17" fmla="*/ 125986 w 128023"/>
              <a:gd name="csY17" fmla="*/ 153665 h 215059"/>
              <a:gd name="csX18" fmla="*/ 127239 w 128023"/>
              <a:gd name="csY18" fmla="*/ 164447 h 215059"/>
              <a:gd name="csX19" fmla="*/ 127656 w 128023"/>
              <a:gd name="csY19" fmla="*/ 173563 h 215059"/>
              <a:gd name="csX20" fmla="*/ 127970 w 128023"/>
              <a:gd name="csY20" fmla="*/ 185752 h 215059"/>
              <a:gd name="csX21" fmla="*/ 127709 w 128023"/>
              <a:gd name="csY21" fmla="*/ 193201 h 215059"/>
              <a:gd name="csX22" fmla="*/ 124838 w 128023"/>
              <a:gd name="csY22" fmla="*/ 213047 h 215059"/>
              <a:gd name="csX23" fmla="*/ 118993 w 128023"/>
              <a:gd name="csY23" fmla="*/ 215026 h 215059"/>
              <a:gd name="csX24" fmla="*/ 110225 w 128023"/>
              <a:gd name="csY24" fmla="*/ 194138 h 215059"/>
              <a:gd name="csX25" fmla="*/ 109964 w 128023"/>
              <a:gd name="csY25" fmla="*/ 186742 h 215059"/>
              <a:gd name="csX26" fmla="*/ 108868 w 128023"/>
              <a:gd name="csY26" fmla="*/ 175386 h 215059"/>
              <a:gd name="csX27" fmla="*/ 107824 w 128023"/>
              <a:gd name="csY27" fmla="*/ 166114 h 215059"/>
              <a:gd name="csX28" fmla="*/ 106050 w 128023"/>
              <a:gd name="csY28" fmla="*/ 156634 h 215059"/>
              <a:gd name="csX29" fmla="*/ 105006 w 128023"/>
              <a:gd name="csY29" fmla="*/ 152154 h 215059"/>
              <a:gd name="csX30" fmla="*/ 103127 w 128023"/>
              <a:gd name="csY30" fmla="*/ 144132 h 215059"/>
              <a:gd name="csX31" fmla="*/ 101248 w 128023"/>
              <a:gd name="csY31" fmla="*/ 139132 h 215059"/>
              <a:gd name="csX32" fmla="*/ 99944 w 128023"/>
              <a:gd name="csY32" fmla="*/ 135902 h 215059"/>
              <a:gd name="csX33" fmla="*/ 96343 w 128023"/>
              <a:gd name="csY33" fmla="*/ 126995 h 215059"/>
              <a:gd name="csX34" fmla="*/ 93263 w 128023"/>
              <a:gd name="csY34" fmla="*/ 121682 h 215059"/>
              <a:gd name="csX35" fmla="*/ 91228 w 128023"/>
              <a:gd name="csY35" fmla="*/ 118348 h 215059"/>
              <a:gd name="csX36" fmla="*/ 89088 w 128023"/>
              <a:gd name="csY36" fmla="*/ 114806 h 215059"/>
              <a:gd name="csX37" fmla="*/ 85435 w 128023"/>
              <a:gd name="csY37" fmla="*/ 109232 h 215059"/>
              <a:gd name="csX38" fmla="*/ 77763 w 128023"/>
              <a:gd name="csY38" fmla="*/ 99752 h 215059"/>
              <a:gd name="csX39" fmla="*/ 38568 w 128023"/>
              <a:gd name="csY39" fmla="*/ 61101 h 215059"/>
              <a:gd name="csX40" fmla="*/ 2035 w 128023"/>
              <a:gd name="csY40" fmla="*/ 7970 h 215059"/>
              <a:gd name="csX41" fmla="*/ 1670 w 128023"/>
              <a:gd name="csY41" fmla="*/ 6563 h 215059"/>
              <a:gd name="csX42" fmla="*/ 0 w 128023"/>
              <a:gd name="csY42" fmla="*/ 0 h 215059"/>
              <a:gd name="csX43" fmla="*/ 15866 w 128023"/>
              <a:gd name="csY43" fmla="*/ 2553 h 2150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28023" h="215059">
                <a:moveTo>
                  <a:pt x="15866" y="2448"/>
                </a:moveTo>
                <a:cubicBezTo>
                  <a:pt x="15970" y="2917"/>
                  <a:pt x="16127" y="3438"/>
                  <a:pt x="16231" y="3907"/>
                </a:cubicBezTo>
                <a:lnTo>
                  <a:pt x="16596" y="5365"/>
                </a:lnTo>
                <a:cubicBezTo>
                  <a:pt x="19467" y="17190"/>
                  <a:pt x="26043" y="28962"/>
                  <a:pt x="36324" y="40474"/>
                </a:cubicBezTo>
                <a:cubicBezTo>
                  <a:pt x="28026" y="29170"/>
                  <a:pt x="23016" y="17190"/>
                  <a:pt x="20458" y="3021"/>
                </a:cubicBezTo>
                <a:cubicBezTo>
                  <a:pt x="25573" y="3594"/>
                  <a:pt x="30688" y="4011"/>
                  <a:pt x="35802" y="4271"/>
                </a:cubicBezTo>
                <a:cubicBezTo>
                  <a:pt x="39456" y="21409"/>
                  <a:pt x="47180" y="34692"/>
                  <a:pt x="61219" y="48600"/>
                </a:cubicBezTo>
                <a:cubicBezTo>
                  <a:pt x="74057" y="61258"/>
                  <a:pt x="88671" y="76051"/>
                  <a:pt x="99422" y="90688"/>
                </a:cubicBezTo>
                <a:lnTo>
                  <a:pt x="106624" y="100741"/>
                </a:lnTo>
                <a:cubicBezTo>
                  <a:pt x="108346" y="103138"/>
                  <a:pt x="109547" y="105534"/>
                  <a:pt x="110747" y="107878"/>
                </a:cubicBezTo>
                <a:cubicBezTo>
                  <a:pt x="111321" y="109024"/>
                  <a:pt x="111895" y="110118"/>
                  <a:pt x="112626" y="111420"/>
                </a:cubicBezTo>
                <a:cubicBezTo>
                  <a:pt x="113200" y="112618"/>
                  <a:pt x="113826" y="113764"/>
                  <a:pt x="114452" y="114910"/>
                </a:cubicBezTo>
                <a:cubicBezTo>
                  <a:pt x="115548" y="116994"/>
                  <a:pt x="116697" y="119129"/>
                  <a:pt x="117636" y="121317"/>
                </a:cubicBezTo>
                <a:lnTo>
                  <a:pt x="120924" y="131214"/>
                </a:lnTo>
                <a:cubicBezTo>
                  <a:pt x="121237" y="132256"/>
                  <a:pt x="121602" y="133298"/>
                  <a:pt x="121968" y="134287"/>
                </a:cubicBezTo>
                <a:cubicBezTo>
                  <a:pt x="122646" y="136267"/>
                  <a:pt x="123325" y="138298"/>
                  <a:pt x="123847" y="140590"/>
                </a:cubicBezTo>
                <a:lnTo>
                  <a:pt x="125256" y="149133"/>
                </a:lnTo>
                <a:cubicBezTo>
                  <a:pt x="125464" y="150696"/>
                  <a:pt x="125725" y="152206"/>
                  <a:pt x="125986" y="153665"/>
                </a:cubicBezTo>
                <a:cubicBezTo>
                  <a:pt x="126665" y="157467"/>
                  <a:pt x="127291" y="161061"/>
                  <a:pt x="127239" y="164447"/>
                </a:cubicBezTo>
                <a:cubicBezTo>
                  <a:pt x="127343" y="167729"/>
                  <a:pt x="127500" y="170802"/>
                  <a:pt x="127656" y="173563"/>
                </a:cubicBezTo>
                <a:cubicBezTo>
                  <a:pt x="127917" y="178355"/>
                  <a:pt x="128126" y="182522"/>
                  <a:pt x="127970" y="185752"/>
                </a:cubicBezTo>
                <a:lnTo>
                  <a:pt x="127709" y="193201"/>
                </a:lnTo>
                <a:cubicBezTo>
                  <a:pt x="127291" y="205025"/>
                  <a:pt x="127135" y="210547"/>
                  <a:pt x="124838" y="213047"/>
                </a:cubicBezTo>
                <a:cubicBezTo>
                  <a:pt x="123586" y="214401"/>
                  <a:pt x="121759" y="214870"/>
                  <a:pt x="118993" y="215026"/>
                </a:cubicBezTo>
                <a:cubicBezTo>
                  <a:pt x="110956" y="215443"/>
                  <a:pt x="110851" y="212161"/>
                  <a:pt x="110225" y="194138"/>
                </a:cubicBezTo>
                <a:lnTo>
                  <a:pt x="109964" y="186742"/>
                </a:lnTo>
                <a:cubicBezTo>
                  <a:pt x="109860" y="183877"/>
                  <a:pt x="109390" y="179918"/>
                  <a:pt x="108868" y="175386"/>
                </a:cubicBezTo>
                <a:cubicBezTo>
                  <a:pt x="108555" y="172625"/>
                  <a:pt x="108190" y="169604"/>
                  <a:pt x="107824" y="166114"/>
                </a:cubicBezTo>
                <a:cubicBezTo>
                  <a:pt x="107668" y="163249"/>
                  <a:pt x="106885" y="160020"/>
                  <a:pt x="106050" y="156634"/>
                </a:cubicBezTo>
                <a:cubicBezTo>
                  <a:pt x="105685" y="155175"/>
                  <a:pt x="105319" y="153665"/>
                  <a:pt x="105006" y="152154"/>
                </a:cubicBezTo>
                <a:lnTo>
                  <a:pt x="103127" y="144132"/>
                </a:lnTo>
                <a:cubicBezTo>
                  <a:pt x="102657" y="142570"/>
                  <a:pt x="101979" y="140903"/>
                  <a:pt x="101248" y="139132"/>
                </a:cubicBezTo>
                <a:cubicBezTo>
                  <a:pt x="100779" y="138038"/>
                  <a:pt x="100361" y="136944"/>
                  <a:pt x="99944" y="135902"/>
                </a:cubicBezTo>
                <a:lnTo>
                  <a:pt x="96343" y="126995"/>
                </a:lnTo>
                <a:cubicBezTo>
                  <a:pt x="95455" y="125276"/>
                  <a:pt x="94359" y="123557"/>
                  <a:pt x="93263" y="121682"/>
                </a:cubicBezTo>
                <a:cubicBezTo>
                  <a:pt x="92533" y="120536"/>
                  <a:pt x="91854" y="119338"/>
                  <a:pt x="91228" y="118348"/>
                </a:cubicBezTo>
                <a:cubicBezTo>
                  <a:pt x="90497" y="117202"/>
                  <a:pt x="89767" y="116004"/>
                  <a:pt x="89088" y="114806"/>
                </a:cubicBezTo>
                <a:cubicBezTo>
                  <a:pt x="87940" y="112826"/>
                  <a:pt x="86844" y="110951"/>
                  <a:pt x="85435" y="109232"/>
                </a:cubicBezTo>
                <a:cubicBezTo>
                  <a:pt x="82930" y="106159"/>
                  <a:pt x="80372" y="102981"/>
                  <a:pt x="77763" y="99752"/>
                </a:cubicBezTo>
                <a:cubicBezTo>
                  <a:pt x="67847" y="87771"/>
                  <a:pt x="54904" y="75582"/>
                  <a:pt x="38568" y="61101"/>
                </a:cubicBezTo>
                <a:cubicBezTo>
                  <a:pt x="18736" y="44016"/>
                  <a:pt x="6419" y="26097"/>
                  <a:pt x="2035" y="7970"/>
                </a:cubicBezTo>
                <a:lnTo>
                  <a:pt x="1670" y="6563"/>
                </a:lnTo>
                <a:cubicBezTo>
                  <a:pt x="1096" y="4376"/>
                  <a:pt x="522" y="2188"/>
                  <a:pt x="0" y="0"/>
                </a:cubicBezTo>
                <a:cubicBezTo>
                  <a:pt x="5271" y="990"/>
                  <a:pt x="10542" y="1823"/>
                  <a:pt x="15866" y="2553"/>
                </a:cubicBezTo>
                <a:close/>
              </a:path>
            </a:pathLst>
          </a:custGeom>
          <a:solidFill>
            <a:srgbClr val="7EB8EC"/>
          </a:solidFill>
          <a:ln w="5214" cap="flat">
            <a:noFill/>
            <a:prstDash val="solid"/>
            <a:miter/>
          </a:ln>
        </p:spPr>
        <p:txBody>
          <a:bodyPr/>
          <a:lstStyle/>
          <a:p>
            <a:endParaRPr lang="en-US"/>
          </a:p>
        </p:txBody>
      </p:sp>
      <p:sp>
        <p:nvSpPr>
          <p:cNvPr id="37" name="Freeform 1603">
            <a:extLst>
              <a:ext uri="{FF2B5EF4-FFF2-40B4-BE49-F238E27FC236}">
                <a16:creationId xmlns:a16="http://schemas.microsoft.com/office/drawing/2014/main" id="{63E0D8D0-9406-0EDC-47D1-C25BDBEDD45C}"/>
              </a:ext>
            </a:extLst>
          </p:cNvPr>
          <p:cNvSpPr/>
          <p:nvPr/>
        </p:nvSpPr>
        <p:spPr>
          <a:xfrm>
            <a:off x="9749342" y="3518706"/>
            <a:ext cx="120885" cy="475603"/>
          </a:xfrm>
          <a:custGeom>
            <a:avLst/>
            <a:gdLst>
              <a:gd name="csX0" fmla="*/ 110291 w 120885"/>
              <a:gd name="csY0" fmla="*/ 14064 h 227861"/>
              <a:gd name="csX1" fmla="*/ 109351 w 120885"/>
              <a:gd name="csY1" fmla="*/ 15262 h 227861"/>
              <a:gd name="csX2" fmla="*/ 108412 w 120885"/>
              <a:gd name="csY2" fmla="*/ 16460 h 227861"/>
              <a:gd name="csX3" fmla="*/ 92233 w 120885"/>
              <a:gd name="csY3" fmla="*/ 53340 h 227861"/>
              <a:gd name="csX4" fmla="*/ 112639 w 120885"/>
              <a:gd name="csY4" fmla="*/ 18127 h 227861"/>
              <a:gd name="csX5" fmla="*/ 120885 w 120885"/>
              <a:gd name="csY5" fmla="*/ 31098 h 227861"/>
              <a:gd name="csX6" fmla="*/ 100792 w 120885"/>
              <a:gd name="csY6" fmla="*/ 78083 h 227861"/>
              <a:gd name="csX7" fmla="*/ 90145 w 120885"/>
              <a:gd name="csY7" fmla="*/ 133871 h 227861"/>
              <a:gd name="csX8" fmla="*/ 86440 w 120885"/>
              <a:gd name="csY8" fmla="*/ 145695 h 227861"/>
              <a:gd name="csX9" fmla="*/ 83204 w 120885"/>
              <a:gd name="csY9" fmla="*/ 153248 h 227861"/>
              <a:gd name="csX10" fmla="*/ 81482 w 120885"/>
              <a:gd name="csY10" fmla="*/ 156842 h 227861"/>
              <a:gd name="csX11" fmla="*/ 79812 w 120885"/>
              <a:gd name="csY11" fmla="*/ 160384 h 227861"/>
              <a:gd name="csX12" fmla="*/ 76628 w 120885"/>
              <a:gd name="csY12" fmla="*/ 166791 h 227861"/>
              <a:gd name="csX13" fmla="*/ 70679 w 120885"/>
              <a:gd name="csY13" fmla="*/ 175386 h 227861"/>
              <a:gd name="csX14" fmla="*/ 68800 w 120885"/>
              <a:gd name="csY14" fmla="*/ 178043 h 227861"/>
              <a:gd name="csX15" fmla="*/ 64885 w 120885"/>
              <a:gd name="csY15" fmla="*/ 183356 h 227861"/>
              <a:gd name="csX16" fmla="*/ 58936 w 120885"/>
              <a:gd name="csY16" fmla="*/ 189659 h 227861"/>
              <a:gd name="csX17" fmla="*/ 55752 w 120885"/>
              <a:gd name="csY17" fmla="*/ 192992 h 227861"/>
              <a:gd name="csX18" fmla="*/ 47872 w 120885"/>
              <a:gd name="csY18" fmla="*/ 200493 h 227861"/>
              <a:gd name="csX19" fmla="*/ 40826 w 120885"/>
              <a:gd name="csY19" fmla="*/ 206275 h 227861"/>
              <a:gd name="csX20" fmla="*/ 31275 w 120885"/>
              <a:gd name="csY20" fmla="*/ 213880 h 227861"/>
              <a:gd name="csX21" fmla="*/ 25169 w 120885"/>
              <a:gd name="csY21" fmla="*/ 218152 h 227861"/>
              <a:gd name="csX22" fmla="*/ 7581 w 120885"/>
              <a:gd name="csY22" fmla="*/ 227840 h 227861"/>
              <a:gd name="csX23" fmla="*/ 2466 w 120885"/>
              <a:gd name="csY23" fmla="*/ 224350 h 227861"/>
              <a:gd name="csX24" fmla="*/ 13896 w 120885"/>
              <a:gd name="csY24" fmla="*/ 204765 h 227861"/>
              <a:gd name="csX25" fmla="*/ 19689 w 120885"/>
              <a:gd name="csY25" fmla="*/ 200129 h 227861"/>
              <a:gd name="csX26" fmla="*/ 28092 w 120885"/>
              <a:gd name="csY26" fmla="*/ 192419 h 227861"/>
              <a:gd name="csX27" fmla="*/ 34876 w 120885"/>
              <a:gd name="csY27" fmla="*/ 186012 h 227861"/>
              <a:gd name="csX28" fmla="*/ 41400 w 120885"/>
              <a:gd name="csY28" fmla="*/ 178876 h 227861"/>
              <a:gd name="csX29" fmla="*/ 44323 w 120885"/>
              <a:gd name="csY29" fmla="*/ 175334 h 227861"/>
              <a:gd name="csX30" fmla="*/ 49594 w 120885"/>
              <a:gd name="csY30" fmla="*/ 169031 h 227861"/>
              <a:gd name="csX31" fmla="*/ 52412 w 120885"/>
              <a:gd name="csY31" fmla="*/ 164499 h 227861"/>
              <a:gd name="csX32" fmla="*/ 54187 w 120885"/>
              <a:gd name="csY32" fmla="*/ 161530 h 227861"/>
              <a:gd name="csX33" fmla="*/ 59145 w 120885"/>
              <a:gd name="csY33" fmla="*/ 153300 h 227861"/>
              <a:gd name="csX34" fmla="*/ 61493 w 120885"/>
              <a:gd name="csY34" fmla="*/ 147622 h 227861"/>
              <a:gd name="csX35" fmla="*/ 62954 w 120885"/>
              <a:gd name="csY35" fmla="*/ 144028 h 227861"/>
              <a:gd name="csX36" fmla="*/ 64520 w 120885"/>
              <a:gd name="csY36" fmla="*/ 140174 h 227861"/>
              <a:gd name="csX37" fmla="*/ 66764 w 120885"/>
              <a:gd name="csY37" fmla="*/ 133923 h 227861"/>
              <a:gd name="csX38" fmla="*/ 69739 w 120885"/>
              <a:gd name="csY38" fmla="*/ 122098 h 227861"/>
              <a:gd name="csX39" fmla="*/ 77046 w 120885"/>
              <a:gd name="csY39" fmla="*/ 67560 h 227861"/>
              <a:gd name="csX40" fmla="*/ 97504 w 120885"/>
              <a:gd name="csY40" fmla="*/ 6407 h 227861"/>
              <a:gd name="csX41" fmla="*/ 98391 w 120885"/>
              <a:gd name="csY41" fmla="*/ 5261 h 227861"/>
              <a:gd name="csX42" fmla="*/ 102619 w 120885"/>
              <a:gd name="csY42" fmla="*/ 0 h 227861"/>
              <a:gd name="csX43" fmla="*/ 110134 w 120885"/>
              <a:gd name="csY43" fmla="*/ 14116 h 22786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20885" h="227861">
                <a:moveTo>
                  <a:pt x="110291" y="14064"/>
                </a:moveTo>
                <a:cubicBezTo>
                  <a:pt x="109978" y="14481"/>
                  <a:pt x="109664" y="14846"/>
                  <a:pt x="109351" y="15262"/>
                </a:cubicBezTo>
                <a:lnTo>
                  <a:pt x="108412" y="16460"/>
                </a:lnTo>
                <a:cubicBezTo>
                  <a:pt x="100688" y="25889"/>
                  <a:pt x="95260" y="38234"/>
                  <a:pt x="92233" y="53340"/>
                </a:cubicBezTo>
                <a:cubicBezTo>
                  <a:pt x="96304" y="39901"/>
                  <a:pt x="102828" y="28701"/>
                  <a:pt x="112639" y="18127"/>
                </a:cubicBezTo>
                <a:cubicBezTo>
                  <a:pt x="115249" y="22503"/>
                  <a:pt x="118015" y="26826"/>
                  <a:pt x="120885" y="31098"/>
                </a:cubicBezTo>
                <a:cubicBezTo>
                  <a:pt x="109403" y="44328"/>
                  <a:pt x="103402" y="58497"/>
                  <a:pt x="100792" y="78083"/>
                </a:cubicBezTo>
                <a:cubicBezTo>
                  <a:pt x="98391" y="95949"/>
                  <a:pt x="95417" y="116473"/>
                  <a:pt x="90145" y="133871"/>
                </a:cubicBezTo>
                <a:lnTo>
                  <a:pt x="86440" y="145695"/>
                </a:lnTo>
                <a:cubicBezTo>
                  <a:pt x="85553" y="148508"/>
                  <a:pt x="84352" y="150904"/>
                  <a:pt x="83204" y="153248"/>
                </a:cubicBezTo>
                <a:cubicBezTo>
                  <a:pt x="82630" y="154394"/>
                  <a:pt x="82056" y="155540"/>
                  <a:pt x="81482" y="156842"/>
                </a:cubicBezTo>
                <a:cubicBezTo>
                  <a:pt x="80908" y="158040"/>
                  <a:pt x="80334" y="159186"/>
                  <a:pt x="79812" y="160384"/>
                </a:cubicBezTo>
                <a:cubicBezTo>
                  <a:pt x="78820" y="162520"/>
                  <a:pt x="77776" y="164708"/>
                  <a:pt x="76628" y="166791"/>
                </a:cubicBezTo>
                <a:lnTo>
                  <a:pt x="70679" y="175386"/>
                </a:lnTo>
                <a:cubicBezTo>
                  <a:pt x="70052" y="176272"/>
                  <a:pt x="69426" y="177157"/>
                  <a:pt x="68800" y="178043"/>
                </a:cubicBezTo>
                <a:cubicBezTo>
                  <a:pt x="67651" y="179762"/>
                  <a:pt x="66399" y="181585"/>
                  <a:pt x="64885" y="183356"/>
                </a:cubicBezTo>
                <a:lnTo>
                  <a:pt x="58936" y="189659"/>
                </a:lnTo>
                <a:cubicBezTo>
                  <a:pt x="57840" y="190805"/>
                  <a:pt x="56796" y="191899"/>
                  <a:pt x="55752" y="192992"/>
                </a:cubicBezTo>
                <a:cubicBezTo>
                  <a:pt x="53091" y="195805"/>
                  <a:pt x="50638" y="198462"/>
                  <a:pt x="47872" y="200493"/>
                </a:cubicBezTo>
                <a:cubicBezTo>
                  <a:pt x="45314" y="202577"/>
                  <a:pt x="42966" y="204504"/>
                  <a:pt x="40826" y="206275"/>
                </a:cubicBezTo>
                <a:cubicBezTo>
                  <a:pt x="37120" y="209349"/>
                  <a:pt x="33937" y="212057"/>
                  <a:pt x="31275" y="213880"/>
                </a:cubicBezTo>
                <a:lnTo>
                  <a:pt x="25169" y="218152"/>
                </a:lnTo>
                <a:cubicBezTo>
                  <a:pt x="15462" y="224976"/>
                  <a:pt x="10973" y="228153"/>
                  <a:pt x="7581" y="227840"/>
                </a:cubicBezTo>
                <a:cubicBezTo>
                  <a:pt x="5754" y="227684"/>
                  <a:pt x="4241" y="226538"/>
                  <a:pt x="2466" y="224350"/>
                </a:cubicBezTo>
                <a:cubicBezTo>
                  <a:pt x="-2700" y="218204"/>
                  <a:pt x="-143" y="216172"/>
                  <a:pt x="13896" y="204765"/>
                </a:cubicBezTo>
                <a:lnTo>
                  <a:pt x="19689" y="200129"/>
                </a:lnTo>
                <a:cubicBezTo>
                  <a:pt x="21933" y="198306"/>
                  <a:pt x="24804" y="195597"/>
                  <a:pt x="28092" y="192419"/>
                </a:cubicBezTo>
                <a:cubicBezTo>
                  <a:pt x="30075" y="190492"/>
                  <a:pt x="32319" y="188357"/>
                  <a:pt x="34876" y="186012"/>
                </a:cubicBezTo>
                <a:cubicBezTo>
                  <a:pt x="37068" y="184137"/>
                  <a:pt x="39156" y="181585"/>
                  <a:pt x="41400" y="178876"/>
                </a:cubicBezTo>
                <a:cubicBezTo>
                  <a:pt x="42339" y="177730"/>
                  <a:pt x="43331" y="176532"/>
                  <a:pt x="44323" y="175334"/>
                </a:cubicBezTo>
                <a:lnTo>
                  <a:pt x="49594" y="169031"/>
                </a:lnTo>
                <a:cubicBezTo>
                  <a:pt x="50585" y="167677"/>
                  <a:pt x="51473" y="166166"/>
                  <a:pt x="52412" y="164499"/>
                </a:cubicBezTo>
                <a:cubicBezTo>
                  <a:pt x="52986" y="163458"/>
                  <a:pt x="53612" y="162468"/>
                  <a:pt x="54187" y="161530"/>
                </a:cubicBezTo>
                <a:lnTo>
                  <a:pt x="59145" y="153300"/>
                </a:lnTo>
                <a:cubicBezTo>
                  <a:pt x="59980" y="151529"/>
                  <a:pt x="60710" y="149654"/>
                  <a:pt x="61493" y="147622"/>
                </a:cubicBezTo>
                <a:cubicBezTo>
                  <a:pt x="62015" y="146372"/>
                  <a:pt x="62485" y="145070"/>
                  <a:pt x="62954" y="144028"/>
                </a:cubicBezTo>
                <a:cubicBezTo>
                  <a:pt x="63424" y="142726"/>
                  <a:pt x="63946" y="141476"/>
                  <a:pt x="64520" y="140174"/>
                </a:cubicBezTo>
                <a:cubicBezTo>
                  <a:pt x="65407" y="138038"/>
                  <a:pt x="66242" y="136058"/>
                  <a:pt x="66764" y="133923"/>
                </a:cubicBezTo>
                <a:cubicBezTo>
                  <a:pt x="67704" y="130068"/>
                  <a:pt x="68695" y="126109"/>
                  <a:pt x="69739" y="122098"/>
                </a:cubicBezTo>
                <a:cubicBezTo>
                  <a:pt x="73340" y="106992"/>
                  <a:pt x="75271" y="89334"/>
                  <a:pt x="77046" y="67560"/>
                </a:cubicBezTo>
                <a:cubicBezTo>
                  <a:pt x="78716" y="41463"/>
                  <a:pt x="85605" y="20836"/>
                  <a:pt x="97504" y="6407"/>
                </a:cubicBezTo>
                <a:lnTo>
                  <a:pt x="98391" y="5261"/>
                </a:lnTo>
                <a:cubicBezTo>
                  <a:pt x="99800" y="3490"/>
                  <a:pt x="101210" y="1719"/>
                  <a:pt x="102619" y="0"/>
                </a:cubicBezTo>
                <a:cubicBezTo>
                  <a:pt x="104967" y="4792"/>
                  <a:pt x="107472" y="9532"/>
                  <a:pt x="110134" y="14116"/>
                </a:cubicBezTo>
                <a:close/>
              </a:path>
            </a:pathLst>
          </a:custGeom>
          <a:solidFill>
            <a:srgbClr val="7EB8EC"/>
          </a:solidFill>
          <a:ln w="5214" cap="flat">
            <a:noFill/>
            <a:prstDash val="solid"/>
            <a:miter/>
          </a:ln>
        </p:spPr>
        <p:txBody>
          <a:bodyPr/>
          <a:lstStyle/>
          <a:p>
            <a:endParaRPr lang="en-US"/>
          </a:p>
        </p:txBody>
      </p:sp>
      <p:sp>
        <p:nvSpPr>
          <p:cNvPr id="38" name="Freeform 1604">
            <a:extLst>
              <a:ext uri="{FF2B5EF4-FFF2-40B4-BE49-F238E27FC236}">
                <a16:creationId xmlns:a16="http://schemas.microsoft.com/office/drawing/2014/main" id="{B47F453F-E0F8-1FF6-9494-083CC24B64F2}"/>
              </a:ext>
            </a:extLst>
          </p:cNvPr>
          <p:cNvSpPr/>
          <p:nvPr/>
        </p:nvSpPr>
        <p:spPr>
          <a:xfrm>
            <a:off x="7728667" y="2616295"/>
            <a:ext cx="2399221" cy="423437"/>
          </a:xfrm>
          <a:custGeom>
            <a:avLst/>
            <a:gdLst>
              <a:gd name="csX0" fmla="*/ 2148710 w 2399221"/>
              <a:gd name="csY0" fmla="*/ 0 h 423437"/>
              <a:gd name="csX1" fmla="*/ 250511 w 2399221"/>
              <a:gd name="csY1" fmla="*/ 0 h 423437"/>
              <a:gd name="csX2" fmla="*/ 0 w 2399221"/>
              <a:gd name="csY2" fmla="*/ 420885 h 423437"/>
              <a:gd name="csX3" fmla="*/ 1199637 w 2399221"/>
              <a:gd name="csY3" fmla="*/ 423437 h 423437"/>
              <a:gd name="csX4" fmla="*/ 2399222 w 2399221"/>
              <a:gd name="csY4" fmla="*/ 420885 h 423437"/>
              <a:gd name="csX5" fmla="*/ 2148710 w 2399221"/>
              <a:gd name="csY5" fmla="*/ 0 h 423437"/>
            </a:gdLst>
            <a:ahLst/>
            <a:cxnLst>
              <a:cxn ang="0">
                <a:pos x="csX0" y="csY0"/>
              </a:cxn>
              <a:cxn ang="0">
                <a:pos x="csX1" y="csY1"/>
              </a:cxn>
              <a:cxn ang="0">
                <a:pos x="csX2" y="csY2"/>
              </a:cxn>
              <a:cxn ang="0">
                <a:pos x="csX3" y="csY3"/>
              </a:cxn>
              <a:cxn ang="0">
                <a:pos x="csX4" y="csY4"/>
              </a:cxn>
              <a:cxn ang="0">
                <a:pos x="csX5" y="csY5"/>
              </a:cxn>
            </a:cxnLst>
            <a:rect l="l" t="t" r="r" b="b"/>
            <a:pathLst>
              <a:path w="2399221" h="423437">
                <a:moveTo>
                  <a:pt x="2148710" y="0"/>
                </a:moveTo>
                <a:lnTo>
                  <a:pt x="250511" y="0"/>
                </a:lnTo>
                <a:lnTo>
                  <a:pt x="0" y="420885"/>
                </a:lnTo>
                <a:lnTo>
                  <a:pt x="1199637" y="423437"/>
                </a:lnTo>
                <a:lnTo>
                  <a:pt x="2399222" y="420885"/>
                </a:lnTo>
                <a:lnTo>
                  <a:pt x="2148710" y="0"/>
                </a:lnTo>
                <a:close/>
              </a:path>
            </a:pathLst>
          </a:custGeom>
          <a:solidFill>
            <a:srgbClr val="E1D8BF"/>
          </a:solidFill>
          <a:ln w="5214" cap="flat">
            <a:noFill/>
            <a:prstDash val="solid"/>
            <a:miter/>
          </a:ln>
        </p:spPr>
        <p:txBody>
          <a:bodyPr/>
          <a:lstStyle/>
          <a:p>
            <a:endParaRPr lang="en-US"/>
          </a:p>
        </p:txBody>
      </p:sp>
      <p:sp>
        <p:nvSpPr>
          <p:cNvPr id="39" name="Rectangle 38">
            <a:extLst>
              <a:ext uri="{FF2B5EF4-FFF2-40B4-BE49-F238E27FC236}">
                <a16:creationId xmlns:a16="http://schemas.microsoft.com/office/drawing/2014/main" id="{3319BA7A-DFC0-DAD8-7CB9-3C24075D69B3}"/>
              </a:ext>
            </a:extLst>
          </p:cNvPr>
          <p:cNvSpPr/>
          <p:nvPr/>
        </p:nvSpPr>
        <p:spPr>
          <a:xfrm>
            <a:off x="7725170" y="3086147"/>
            <a:ext cx="2406267" cy="49693"/>
          </a:xfrm>
          <a:prstGeom prst="rect">
            <a:avLst/>
          </a:prstGeom>
          <a:solidFill>
            <a:srgbClr val="AFC3D6"/>
          </a:solidFill>
          <a:ln w="5214" cap="flat">
            <a:noFill/>
            <a:prstDash val="solid"/>
            <a:miter/>
          </a:ln>
        </p:spPr>
        <p:txBody>
          <a:bodyPr/>
          <a:lstStyle/>
          <a:p>
            <a:endParaRPr lang="en-US"/>
          </a:p>
        </p:txBody>
      </p:sp>
      <p:sp>
        <p:nvSpPr>
          <p:cNvPr id="40" name="Rectangle 39">
            <a:extLst>
              <a:ext uri="{FF2B5EF4-FFF2-40B4-BE49-F238E27FC236}">
                <a16:creationId xmlns:a16="http://schemas.microsoft.com/office/drawing/2014/main" id="{E0926981-0BEA-079B-B142-02B213454108}"/>
              </a:ext>
            </a:extLst>
          </p:cNvPr>
          <p:cNvSpPr/>
          <p:nvPr/>
        </p:nvSpPr>
        <p:spPr>
          <a:xfrm>
            <a:off x="7724075" y="3433221"/>
            <a:ext cx="2406267" cy="49693"/>
          </a:xfrm>
          <a:prstGeom prst="rect">
            <a:avLst/>
          </a:prstGeom>
          <a:solidFill>
            <a:srgbClr val="C8C8C1"/>
          </a:solidFill>
          <a:ln w="5214" cap="flat">
            <a:noFill/>
            <a:prstDash val="solid"/>
            <a:miter/>
          </a:ln>
        </p:spPr>
        <p:txBody>
          <a:bodyPr/>
          <a:lstStyle/>
          <a:p>
            <a:endParaRPr lang="en-US"/>
          </a:p>
        </p:txBody>
      </p:sp>
      <p:sp>
        <p:nvSpPr>
          <p:cNvPr id="41" name="Rectangle 40">
            <a:extLst>
              <a:ext uri="{FF2B5EF4-FFF2-40B4-BE49-F238E27FC236}">
                <a16:creationId xmlns:a16="http://schemas.microsoft.com/office/drawing/2014/main" id="{82368B22-CCAE-595A-238A-37D0DCC5407B}"/>
              </a:ext>
            </a:extLst>
          </p:cNvPr>
          <p:cNvSpPr/>
          <p:nvPr/>
        </p:nvSpPr>
        <p:spPr>
          <a:xfrm>
            <a:off x="7728719" y="4050595"/>
            <a:ext cx="2406267" cy="49693"/>
          </a:xfrm>
          <a:prstGeom prst="rect">
            <a:avLst/>
          </a:prstGeom>
          <a:solidFill>
            <a:srgbClr val="C6C6C6"/>
          </a:solidFill>
          <a:ln w="5214" cap="flat">
            <a:noFill/>
            <a:prstDash val="solid"/>
            <a:miter/>
          </a:ln>
        </p:spPr>
        <p:txBody>
          <a:bodyPr/>
          <a:lstStyle/>
          <a:p>
            <a:endParaRPr lang="en-US" dirty="0"/>
          </a:p>
        </p:txBody>
      </p:sp>
      <p:sp>
        <p:nvSpPr>
          <p:cNvPr id="42" name="Rectangle 41">
            <a:extLst>
              <a:ext uri="{FF2B5EF4-FFF2-40B4-BE49-F238E27FC236}">
                <a16:creationId xmlns:a16="http://schemas.microsoft.com/office/drawing/2014/main" id="{0341255B-3490-5B27-8291-926990384164}"/>
              </a:ext>
            </a:extLst>
          </p:cNvPr>
          <p:cNvSpPr/>
          <p:nvPr/>
        </p:nvSpPr>
        <p:spPr>
          <a:xfrm>
            <a:off x="7724075" y="3477631"/>
            <a:ext cx="2406267" cy="49693"/>
          </a:xfrm>
          <a:prstGeom prst="rect">
            <a:avLst/>
          </a:prstGeom>
          <a:solidFill>
            <a:srgbClr val="C8C8C1"/>
          </a:solidFill>
          <a:ln w="5214" cap="flat">
            <a:noFill/>
            <a:prstDash val="solid"/>
            <a:miter/>
          </a:ln>
        </p:spPr>
        <p:txBody>
          <a:bodyPr/>
          <a:lstStyle/>
          <a:p>
            <a:endParaRPr lang="en-US"/>
          </a:p>
        </p:txBody>
      </p:sp>
      <p:sp>
        <p:nvSpPr>
          <p:cNvPr id="43" name="Rectangle 42">
            <a:extLst>
              <a:ext uri="{FF2B5EF4-FFF2-40B4-BE49-F238E27FC236}">
                <a16:creationId xmlns:a16="http://schemas.microsoft.com/office/drawing/2014/main" id="{0D1A2602-5AD7-38ED-5DA7-99A98A9C6DEF}"/>
              </a:ext>
            </a:extLst>
          </p:cNvPr>
          <p:cNvSpPr/>
          <p:nvPr/>
        </p:nvSpPr>
        <p:spPr>
          <a:xfrm>
            <a:off x="7724075" y="3524124"/>
            <a:ext cx="2406267" cy="36000"/>
          </a:xfrm>
          <a:prstGeom prst="rect">
            <a:avLst/>
          </a:prstGeom>
          <a:solidFill>
            <a:srgbClr val="7EB8EC"/>
          </a:solidFill>
          <a:ln w="5214" cap="flat">
            <a:noFill/>
            <a:prstDash val="solid"/>
            <a:miter/>
          </a:ln>
        </p:spPr>
        <p:txBody>
          <a:bodyPr/>
          <a:lstStyle/>
          <a:p>
            <a:endParaRPr lang="en-US"/>
          </a:p>
        </p:txBody>
      </p:sp>
      <p:sp>
        <p:nvSpPr>
          <p:cNvPr id="44" name="Rectangle 43">
            <a:extLst>
              <a:ext uri="{FF2B5EF4-FFF2-40B4-BE49-F238E27FC236}">
                <a16:creationId xmlns:a16="http://schemas.microsoft.com/office/drawing/2014/main" id="{9A107C5A-333D-8A91-BD21-271596475352}"/>
              </a:ext>
            </a:extLst>
          </p:cNvPr>
          <p:cNvSpPr/>
          <p:nvPr/>
        </p:nvSpPr>
        <p:spPr>
          <a:xfrm>
            <a:off x="7724075" y="3036089"/>
            <a:ext cx="2406267" cy="49693"/>
          </a:xfrm>
          <a:prstGeom prst="rect">
            <a:avLst/>
          </a:prstGeom>
          <a:solidFill>
            <a:srgbClr val="D2C49F"/>
          </a:solidFill>
          <a:ln w="5214" cap="flat">
            <a:noFill/>
            <a:prstDash val="solid"/>
            <a:miter/>
          </a:ln>
        </p:spPr>
        <p:txBody>
          <a:bodyPr/>
          <a:lstStyle/>
          <a:p>
            <a:endParaRPr lang="en-US"/>
          </a:p>
        </p:txBody>
      </p:sp>
      <p:sp>
        <p:nvSpPr>
          <p:cNvPr id="45" name="Rectangle 44">
            <a:extLst>
              <a:ext uri="{FF2B5EF4-FFF2-40B4-BE49-F238E27FC236}">
                <a16:creationId xmlns:a16="http://schemas.microsoft.com/office/drawing/2014/main" id="{6970C65B-8D28-19CF-3136-ABF0DBFC685C}"/>
              </a:ext>
            </a:extLst>
          </p:cNvPr>
          <p:cNvSpPr/>
          <p:nvPr/>
        </p:nvSpPr>
        <p:spPr>
          <a:xfrm>
            <a:off x="7724075" y="3134176"/>
            <a:ext cx="2406267" cy="299672"/>
          </a:xfrm>
          <a:prstGeom prst="rect">
            <a:avLst/>
          </a:prstGeom>
          <a:solidFill>
            <a:srgbClr val="E1D8BF"/>
          </a:solidFill>
          <a:ln w="5214" cap="flat">
            <a:noFill/>
            <a:prstDash val="solid"/>
            <a:miter/>
          </a:ln>
        </p:spPr>
        <p:txBody>
          <a:bodyPr/>
          <a:lstStyle/>
          <a:p>
            <a:endParaRPr lang="en-US"/>
          </a:p>
        </p:txBody>
      </p:sp>
      <p:sp>
        <p:nvSpPr>
          <p:cNvPr id="46" name="Freeform 1612">
            <a:extLst>
              <a:ext uri="{FF2B5EF4-FFF2-40B4-BE49-F238E27FC236}">
                <a16:creationId xmlns:a16="http://schemas.microsoft.com/office/drawing/2014/main" id="{80E6AD67-B977-D949-6063-5B3FF9234CA7}"/>
              </a:ext>
            </a:extLst>
          </p:cNvPr>
          <p:cNvSpPr/>
          <p:nvPr/>
        </p:nvSpPr>
        <p:spPr>
          <a:xfrm>
            <a:off x="9048183" y="3241112"/>
            <a:ext cx="81836" cy="76522"/>
          </a:xfrm>
          <a:custGeom>
            <a:avLst/>
            <a:gdLst>
              <a:gd name="csX0" fmla="*/ 81835 w 81836"/>
              <a:gd name="csY0" fmla="*/ 35943 h 76522"/>
              <a:gd name="csX1" fmla="*/ 40657 w 81836"/>
              <a:gd name="csY1" fmla="*/ 76521 h 76522"/>
              <a:gd name="csX2" fmla="*/ 1 w 81836"/>
              <a:gd name="csY2" fmla="*/ 35422 h 76522"/>
              <a:gd name="csX3" fmla="*/ 46293 w 81836"/>
              <a:gd name="csY3" fmla="*/ 1 h 76522"/>
              <a:gd name="csX4" fmla="*/ 81835 w 81836"/>
              <a:gd name="csY4" fmla="*/ 35995 h 76522"/>
            </a:gdLst>
            <a:ahLst/>
            <a:cxnLst>
              <a:cxn ang="0">
                <a:pos x="csX0" y="csY0"/>
              </a:cxn>
              <a:cxn ang="0">
                <a:pos x="csX1" y="csY1"/>
              </a:cxn>
              <a:cxn ang="0">
                <a:pos x="csX2" y="csY2"/>
              </a:cxn>
              <a:cxn ang="0">
                <a:pos x="csX3" y="csY3"/>
              </a:cxn>
              <a:cxn ang="0">
                <a:pos x="csX4" y="csY4"/>
              </a:cxn>
            </a:cxnLst>
            <a:rect l="l" t="t" r="r" b="b"/>
            <a:pathLst>
              <a:path w="81836" h="76522">
                <a:moveTo>
                  <a:pt x="81835" y="35943"/>
                </a:moveTo>
                <a:cubicBezTo>
                  <a:pt x="81678" y="58498"/>
                  <a:pt x="63255" y="76677"/>
                  <a:pt x="40657" y="76521"/>
                </a:cubicBezTo>
                <a:cubicBezTo>
                  <a:pt x="18059" y="76365"/>
                  <a:pt x="-156" y="57977"/>
                  <a:pt x="1" y="35422"/>
                </a:cubicBezTo>
                <a:cubicBezTo>
                  <a:pt x="158" y="12868"/>
                  <a:pt x="23695" y="-155"/>
                  <a:pt x="46293" y="1"/>
                </a:cubicBezTo>
                <a:cubicBezTo>
                  <a:pt x="68892" y="158"/>
                  <a:pt x="81991" y="13441"/>
                  <a:pt x="81835" y="35995"/>
                </a:cubicBezTo>
                <a:close/>
              </a:path>
            </a:pathLst>
          </a:custGeom>
          <a:solidFill>
            <a:srgbClr val="A3A3A3"/>
          </a:solidFill>
          <a:ln w="5214" cap="flat">
            <a:noFill/>
            <a:prstDash val="solid"/>
            <a:miter/>
          </a:ln>
        </p:spPr>
        <p:txBody>
          <a:bodyPr/>
          <a:lstStyle/>
          <a:p>
            <a:endParaRPr lang="en-US"/>
          </a:p>
        </p:txBody>
      </p:sp>
      <p:sp>
        <p:nvSpPr>
          <p:cNvPr id="47" name="Freeform 1613">
            <a:extLst>
              <a:ext uri="{FF2B5EF4-FFF2-40B4-BE49-F238E27FC236}">
                <a16:creationId xmlns:a16="http://schemas.microsoft.com/office/drawing/2014/main" id="{E9B826EA-5405-F4C4-6A32-3DC399D2139B}"/>
              </a:ext>
            </a:extLst>
          </p:cNvPr>
          <p:cNvSpPr/>
          <p:nvPr/>
        </p:nvSpPr>
        <p:spPr>
          <a:xfrm>
            <a:off x="8906488" y="3270803"/>
            <a:ext cx="81836" cy="76522"/>
          </a:xfrm>
          <a:custGeom>
            <a:avLst/>
            <a:gdLst>
              <a:gd name="csX0" fmla="*/ 81835 w 81836"/>
              <a:gd name="csY0" fmla="*/ 35943 h 76522"/>
              <a:gd name="csX1" fmla="*/ 40657 w 81836"/>
              <a:gd name="csY1" fmla="*/ 76521 h 76522"/>
              <a:gd name="csX2" fmla="*/ 1 w 81836"/>
              <a:gd name="csY2" fmla="*/ 35422 h 76522"/>
              <a:gd name="csX3" fmla="*/ 46293 w 81836"/>
              <a:gd name="csY3" fmla="*/ 1 h 76522"/>
              <a:gd name="csX4" fmla="*/ 81835 w 81836"/>
              <a:gd name="csY4" fmla="*/ 35995 h 76522"/>
            </a:gdLst>
            <a:ahLst/>
            <a:cxnLst>
              <a:cxn ang="0">
                <a:pos x="csX0" y="csY0"/>
              </a:cxn>
              <a:cxn ang="0">
                <a:pos x="csX1" y="csY1"/>
              </a:cxn>
              <a:cxn ang="0">
                <a:pos x="csX2" y="csY2"/>
              </a:cxn>
              <a:cxn ang="0">
                <a:pos x="csX3" y="csY3"/>
              </a:cxn>
              <a:cxn ang="0">
                <a:pos x="csX4" y="csY4"/>
              </a:cxn>
            </a:cxnLst>
            <a:rect l="l" t="t" r="r" b="b"/>
            <a:pathLst>
              <a:path w="81836" h="76522">
                <a:moveTo>
                  <a:pt x="81835" y="35943"/>
                </a:moveTo>
                <a:cubicBezTo>
                  <a:pt x="81678" y="58498"/>
                  <a:pt x="63255" y="76677"/>
                  <a:pt x="40657" y="76521"/>
                </a:cubicBezTo>
                <a:cubicBezTo>
                  <a:pt x="18059" y="76365"/>
                  <a:pt x="-156" y="57977"/>
                  <a:pt x="1" y="35422"/>
                </a:cubicBezTo>
                <a:cubicBezTo>
                  <a:pt x="158" y="12868"/>
                  <a:pt x="23695" y="-155"/>
                  <a:pt x="46293" y="1"/>
                </a:cubicBezTo>
                <a:cubicBezTo>
                  <a:pt x="68892" y="158"/>
                  <a:pt x="81991" y="13441"/>
                  <a:pt x="81835" y="35995"/>
                </a:cubicBezTo>
                <a:close/>
              </a:path>
            </a:pathLst>
          </a:custGeom>
          <a:solidFill>
            <a:srgbClr val="A3A3A3"/>
          </a:solidFill>
          <a:ln w="5214" cap="flat">
            <a:noFill/>
            <a:prstDash val="solid"/>
            <a:miter/>
          </a:ln>
        </p:spPr>
        <p:txBody>
          <a:bodyPr/>
          <a:lstStyle/>
          <a:p>
            <a:endParaRPr lang="en-US"/>
          </a:p>
        </p:txBody>
      </p:sp>
      <p:sp>
        <p:nvSpPr>
          <p:cNvPr id="48" name="Freeform 1614">
            <a:extLst>
              <a:ext uri="{FF2B5EF4-FFF2-40B4-BE49-F238E27FC236}">
                <a16:creationId xmlns:a16="http://schemas.microsoft.com/office/drawing/2014/main" id="{5CD443C6-62A8-7650-6A53-7997B9974226}"/>
              </a:ext>
            </a:extLst>
          </p:cNvPr>
          <p:cNvSpPr/>
          <p:nvPr/>
        </p:nvSpPr>
        <p:spPr>
          <a:xfrm>
            <a:off x="9031640" y="3317320"/>
            <a:ext cx="29017" cy="27139"/>
          </a:xfrm>
          <a:custGeom>
            <a:avLst/>
            <a:gdLst>
              <a:gd name="csX0" fmla="*/ 29018 w 29017"/>
              <a:gd name="csY0" fmla="*/ 12762 h 27139"/>
              <a:gd name="csX1" fmla="*/ 14405 w 29017"/>
              <a:gd name="csY1" fmla="*/ 27139 h 27139"/>
              <a:gd name="csX2" fmla="*/ 0 w 29017"/>
              <a:gd name="csY2" fmla="*/ 12554 h 27139"/>
              <a:gd name="csX3" fmla="*/ 16388 w 29017"/>
              <a:gd name="csY3" fmla="*/ 0 h 27139"/>
              <a:gd name="csX4" fmla="*/ 28966 w 29017"/>
              <a:gd name="csY4" fmla="*/ 12762 h 27139"/>
            </a:gdLst>
            <a:ahLst/>
            <a:cxnLst>
              <a:cxn ang="0">
                <a:pos x="csX0" y="csY0"/>
              </a:cxn>
              <a:cxn ang="0">
                <a:pos x="csX1" y="csY1"/>
              </a:cxn>
              <a:cxn ang="0">
                <a:pos x="csX2" y="csY2"/>
              </a:cxn>
              <a:cxn ang="0">
                <a:pos x="csX3" y="csY3"/>
              </a:cxn>
              <a:cxn ang="0">
                <a:pos x="csX4" y="csY4"/>
              </a:cxn>
            </a:cxnLst>
            <a:rect l="l" t="t" r="r" b="b"/>
            <a:pathLst>
              <a:path w="29017" h="27139">
                <a:moveTo>
                  <a:pt x="29018" y="12762"/>
                </a:moveTo>
                <a:cubicBezTo>
                  <a:pt x="28966" y="20732"/>
                  <a:pt x="22442" y="27191"/>
                  <a:pt x="14405" y="27139"/>
                </a:cubicBezTo>
                <a:cubicBezTo>
                  <a:pt x="6367" y="27087"/>
                  <a:pt x="-52" y="20576"/>
                  <a:pt x="0" y="12554"/>
                </a:cubicBezTo>
                <a:cubicBezTo>
                  <a:pt x="53" y="4532"/>
                  <a:pt x="8403" y="-52"/>
                  <a:pt x="16388" y="0"/>
                </a:cubicBezTo>
                <a:cubicBezTo>
                  <a:pt x="24373" y="53"/>
                  <a:pt x="29070" y="4741"/>
                  <a:pt x="28966" y="12762"/>
                </a:cubicBezTo>
                <a:close/>
              </a:path>
            </a:pathLst>
          </a:custGeom>
          <a:solidFill>
            <a:srgbClr val="A3A3A3"/>
          </a:solidFill>
          <a:ln w="5214" cap="flat">
            <a:noFill/>
            <a:prstDash val="solid"/>
            <a:miter/>
          </a:ln>
        </p:spPr>
        <p:txBody>
          <a:bodyPr/>
          <a:lstStyle/>
          <a:p>
            <a:endParaRPr lang="en-US"/>
          </a:p>
        </p:txBody>
      </p:sp>
      <p:sp>
        <p:nvSpPr>
          <p:cNvPr id="49" name="Freeform 1615">
            <a:extLst>
              <a:ext uri="{FF2B5EF4-FFF2-40B4-BE49-F238E27FC236}">
                <a16:creationId xmlns:a16="http://schemas.microsoft.com/office/drawing/2014/main" id="{83BEBEA5-FAB4-7094-3D48-12A55A2B399E}"/>
              </a:ext>
            </a:extLst>
          </p:cNvPr>
          <p:cNvSpPr/>
          <p:nvPr/>
        </p:nvSpPr>
        <p:spPr>
          <a:xfrm>
            <a:off x="9178398" y="3306382"/>
            <a:ext cx="22964" cy="23753"/>
          </a:xfrm>
          <a:custGeom>
            <a:avLst/>
            <a:gdLst>
              <a:gd name="csX0" fmla="*/ 22912 w 22964"/>
              <a:gd name="csY0" fmla="*/ 11148 h 23753"/>
              <a:gd name="csX1" fmla="*/ 11378 w 22964"/>
              <a:gd name="csY1" fmla="*/ 23753 h 23753"/>
              <a:gd name="csX2" fmla="*/ 0 w 22964"/>
              <a:gd name="csY2" fmla="*/ 10991 h 23753"/>
              <a:gd name="csX3" fmla="*/ 12996 w 22964"/>
              <a:gd name="csY3" fmla="*/ 0 h 23753"/>
              <a:gd name="csX4" fmla="*/ 22964 w 22964"/>
              <a:gd name="csY4" fmla="*/ 11148 h 23753"/>
            </a:gdLst>
            <a:ahLst/>
            <a:cxnLst>
              <a:cxn ang="0">
                <a:pos x="csX0" y="csY0"/>
              </a:cxn>
              <a:cxn ang="0">
                <a:pos x="csX1" y="csY1"/>
              </a:cxn>
              <a:cxn ang="0">
                <a:pos x="csX2" y="csY2"/>
              </a:cxn>
              <a:cxn ang="0">
                <a:pos x="csX3" y="csY3"/>
              </a:cxn>
              <a:cxn ang="0">
                <a:pos x="csX4" y="csY4"/>
              </a:cxn>
            </a:cxnLst>
            <a:rect l="l" t="t" r="r" b="b"/>
            <a:pathLst>
              <a:path w="22964" h="23753">
                <a:moveTo>
                  <a:pt x="22912" y="11148"/>
                </a:moveTo>
                <a:cubicBezTo>
                  <a:pt x="22912" y="18180"/>
                  <a:pt x="17693" y="23805"/>
                  <a:pt x="11378" y="23753"/>
                </a:cubicBezTo>
                <a:cubicBezTo>
                  <a:pt x="5063" y="23701"/>
                  <a:pt x="-52" y="17971"/>
                  <a:pt x="0" y="10991"/>
                </a:cubicBezTo>
                <a:cubicBezTo>
                  <a:pt x="53" y="4011"/>
                  <a:pt x="6628" y="-52"/>
                  <a:pt x="12996" y="0"/>
                </a:cubicBezTo>
                <a:cubicBezTo>
                  <a:pt x="19363" y="53"/>
                  <a:pt x="23016" y="4168"/>
                  <a:pt x="22964" y="11148"/>
                </a:cubicBezTo>
                <a:close/>
              </a:path>
            </a:pathLst>
          </a:custGeom>
          <a:solidFill>
            <a:srgbClr val="A3A3A3"/>
          </a:solidFill>
          <a:ln w="5214" cap="flat">
            <a:noFill/>
            <a:prstDash val="solid"/>
            <a:miter/>
          </a:ln>
        </p:spPr>
        <p:txBody>
          <a:bodyPr/>
          <a:lstStyle/>
          <a:p>
            <a:endParaRPr lang="en-US"/>
          </a:p>
        </p:txBody>
      </p:sp>
      <p:sp>
        <p:nvSpPr>
          <p:cNvPr id="50" name="Freeform 1616">
            <a:extLst>
              <a:ext uri="{FF2B5EF4-FFF2-40B4-BE49-F238E27FC236}">
                <a16:creationId xmlns:a16="http://schemas.microsoft.com/office/drawing/2014/main" id="{B01F6D95-74B1-659D-B4B2-6045CE30C5A9}"/>
              </a:ext>
            </a:extLst>
          </p:cNvPr>
          <p:cNvSpPr/>
          <p:nvPr/>
        </p:nvSpPr>
        <p:spPr>
          <a:xfrm>
            <a:off x="9128400" y="3310548"/>
            <a:ext cx="43475" cy="40631"/>
          </a:xfrm>
          <a:custGeom>
            <a:avLst/>
            <a:gdLst>
              <a:gd name="csX0" fmla="*/ 43474 w 43475"/>
              <a:gd name="csY0" fmla="*/ 19066 h 40631"/>
              <a:gd name="csX1" fmla="*/ 21607 w 43475"/>
              <a:gd name="csY1" fmla="*/ 40631 h 40631"/>
              <a:gd name="csX2" fmla="*/ 0 w 43475"/>
              <a:gd name="csY2" fmla="*/ 18806 h 40631"/>
              <a:gd name="csX3" fmla="*/ 24582 w 43475"/>
              <a:gd name="csY3" fmla="*/ 1 h 40631"/>
              <a:gd name="csX4" fmla="*/ 43474 w 43475"/>
              <a:gd name="csY4" fmla="*/ 19118 h 40631"/>
            </a:gdLst>
            <a:ahLst/>
            <a:cxnLst>
              <a:cxn ang="0">
                <a:pos x="csX0" y="csY0"/>
              </a:cxn>
              <a:cxn ang="0">
                <a:pos x="csX1" y="csY1"/>
              </a:cxn>
              <a:cxn ang="0">
                <a:pos x="csX2" y="csY2"/>
              </a:cxn>
              <a:cxn ang="0">
                <a:pos x="csX3" y="csY3"/>
              </a:cxn>
              <a:cxn ang="0">
                <a:pos x="csX4" y="csY4"/>
              </a:cxn>
            </a:cxnLst>
            <a:rect l="l" t="t" r="r" b="b"/>
            <a:pathLst>
              <a:path w="43475" h="40631">
                <a:moveTo>
                  <a:pt x="43474" y="19066"/>
                </a:moveTo>
                <a:cubicBezTo>
                  <a:pt x="43370" y="31047"/>
                  <a:pt x="33611" y="40683"/>
                  <a:pt x="21607" y="40631"/>
                </a:cubicBezTo>
                <a:cubicBezTo>
                  <a:pt x="9603" y="40579"/>
                  <a:pt x="-52" y="30786"/>
                  <a:pt x="0" y="18806"/>
                </a:cubicBezTo>
                <a:cubicBezTo>
                  <a:pt x="52" y="6825"/>
                  <a:pt x="12578" y="-103"/>
                  <a:pt x="24582" y="1"/>
                </a:cubicBezTo>
                <a:cubicBezTo>
                  <a:pt x="36585" y="105"/>
                  <a:pt x="43579" y="7137"/>
                  <a:pt x="43474" y="19118"/>
                </a:cubicBezTo>
                <a:close/>
              </a:path>
            </a:pathLst>
          </a:custGeom>
          <a:solidFill>
            <a:srgbClr val="A3A3A3"/>
          </a:solidFill>
          <a:ln w="5214" cap="flat">
            <a:noFill/>
            <a:prstDash val="solid"/>
            <a:miter/>
          </a:ln>
        </p:spPr>
        <p:txBody>
          <a:bodyPr/>
          <a:lstStyle/>
          <a:p>
            <a:endParaRPr lang="en-US"/>
          </a:p>
        </p:txBody>
      </p:sp>
      <p:sp>
        <p:nvSpPr>
          <p:cNvPr id="51" name="Freeform 1617">
            <a:extLst>
              <a:ext uri="{FF2B5EF4-FFF2-40B4-BE49-F238E27FC236}">
                <a16:creationId xmlns:a16="http://schemas.microsoft.com/office/drawing/2014/main" id="{DAC3E8DD-5FD6-9A08-763F-AEF521CC3FDE}"/>
              </a:ext>
            </a:extLst>
          </p:cNvPr>
          <p:cNvSpPr/>
          <p:nvPr/>
        </p:nvSpPr>
        <p:spPr>
          <a:xfrm>
            <a:off x="8870634" y="3237466"/>
            <a:ext cx="43475" cy="40631"/>
          </a:xfrm>
          <a:custGeom>
            <a:avLst/>
            <a:gdLst>
              <a:gd name="csX0" fmla="*/ 43474 w 43475"/>
              <a:gd name="csY0" fmla="*/ 19066 h 40631"/>
              <a:gd name="csX1" fmla="*/ 21607 w 43475"/>
              <a:gd name="csY1" fmla="*/ 40631 h 40631"/>
              <a:gd name="csX2" fmla="*/ 0 w 43475"/>
              <a:gd name="csY2" fmla="*/ 18806 h 40631"/>
              <a:gd name="csX3" fmla="*/ 24582 w 43475"/>
              <a:gd name="csY3" fmla="*/ 1 h 40631"/>
              <a:gd name="csX4" fmla="*/ 43474 w 43475"/>
              <a:gd name="csY4" fmla="*/ 19118 h 40631"/>
            </a:gdLst>
            <a:ahLst/>
            <a:cxnLst>
              <a:cxn ang="0">
                <a:pos x="csX0" y="csY0"/>
              </a:cxn>
              <a:cxn ang="0">
                <a:pos x="csX1" y="csY1"/>
              </a:cxn>
              <a:cxn ang="0">
                <a:pos x="csX2" y="csY2"/>
              </a:cxn>
              <a:cxn ang="0">
                <a:pos x="csX3" y="csY3"/>
              </a:cxn>
              <a:cxn ang="0">
                <a:pos x="csX4" y="csY4"/>
              </a:cxn>
            </a:cxnLst>
            <a:rect l="l" t="t" r="r" b="b"/>
            <a:pathLst>
              <a:path w="43475" h="40631">
                <a:moveTo>
                  <a:pt x="43474" y="19066"/>
                </a:moveTo>
                <a:cubicBezTo>
                  <a:pt x="43370" y="31047"/>
                  <a:pt x="33611" y="40683"/>
                  <a:pt x="21607" y="40631"/>
                </a:cubicBezTo>
                <a:cubicBezTo>
                  <a:pt x="9603" y="40579"/>
                  <a:pt x="-52" y="30786"/>
                  <a:pt x="0" y="18806"/>
                </a:cubicBezTo>
                <a:cubicBezTo>
                  <a:pt x="52" y="6825"/>
                  <a:pt x="12578" y="-103"/>
                  <a:pt x="24582" y="1"/>
                </a:cubicBezTo>
                <a:cubicBezTo>
                  <a:pt x="36585" y="105"/>
                  <a:pt x="43579" y="7137"/>
                  <a:pt x="43474" y="19118"/>
                </a:cubicBezTo>
                <a:close/>
              </a:path>
            </a:pathLst>
          </a:custGeom>
          <a:solidFill>
            <a:srgbClr val="A3A3A3"/>
          </a:solidFill>
          <a:ln w="5214" cap="flat">
            <a:noFill/>
            <a:prstDash val="solid"/>
            <a:miter/>
          </a:ln>
        </p:spPr>
        <p:txBody>
          <a:bodyPr/>
          <a:lstStyle/>
          <a:p>
            <a:endParaRPr lang="en-US"/>
          </a:p>
        </p:txBody>
      </p:sp>
      <p:sp>
        <p:nvSpPr>
          <p:cNvPr id="52" name="Freeform 1618">
            <a:extLst>
              <a:ext uri="{FF2B5EF4-FFF2-40B4-BE49-F238E27FC236}">
                <a16:creationId xmlns:a16="http://schemas.microsoft.com/office/drawing/2014/main" id="{55B26A93-713D-081F-FFBB-CF53D9E7183B}"/>
              </a:ext>
            </a:extLst>
          </p:cNvPr>
          <p:cNvSpPr/>
          <p:nvPr/>
        </p:nvSpPr>
        <p:spPr>
          <a:xfrm>
            <a:off x="8997046" y="3270188"/>
            <a:ext cx="40451" cy="43540"/>
          </a:xfrm>
          <a:custGeom>
            <a:avLst/>
            <a:gdLst>
              <a:gd name="csX0" fmla="*/ 17319 w 40451"/>
              <a:gd name="csY0" fmla="*/ 42914 h 43540"/>
              <a:gd name="csX1" fmla="*/ 462 w 40451"/>
              <a:gd name="csY1" fmla="*/ 17286 h 43540"/>
              <a:gd name="csX2" fmla="*/ 26139 w 40451"/>
              <a:gd name="csY2" fmla="*/ 461 h 43540"/>
              <a:gd name="csX3" fmla="*/ 39813 w 40451"/>
              <a:gd name="csY3" fmla="*/ 28225 h 43540"/>
              <a:gd name="csX4" fmla="*/ 17319 w 40451"/>
              <a:gd name="csY4" fmla="*/ 42966 h 43540"/>
            </a:gdLst>
            <a:ahLst/>
            <a:cxnLst>
              <a:cxn ang="0">
                <a:pos x="csX0" y="csY0"/>
              </a:cxn>
              <a:cxn ang="0">
                <a:pos x="csX1" y="csY1"/>
              </a:cxn>
              <a:cxn ang="0">
                <a:pos x="csX2" y="csY2"/>
              </a:cxn>
              <a:cxn ang="0">
                <a:pos x="csX3" y="csY3"/>
              </a:cxn>
              <a:cxn ang="0">
                <a:pos x="csX4" y="csY4"/>
              </a:cxn>
            </a:cxnLst>
            <a:rect l="l" t="t" r="r" b="b"/>
            <a:pathLst>
              <a:path w="40451" h="43540">
                <a:moveTo>
                  <a:pt x="17319" y="42914"/>
                </a:moveTo>
                <a:cubicBezTo>
                  <a:pt x="5576" y="40466"/>
                  <a:pt x="-1991" y="29006"/>
                  <a:pt x="462" y="17286"/>
                </a:cubicBezTo>
                <a:cubicBezTo>
                  <a:pt x="2915" y="5566"/>
                  <a:pt x="14396" y="-1987"/>
                  <a:pt x="26139" y="461"/>
                </a:cubicBezTo>
                <a:cubicBezTo>
                  <a:pt x="37882" y="2909"/>
                  <a:pt x="42214" y="16452"/>
                  <a:pt x="39813" y="28225"/>
                </a:cubicBezTo>
                <a:cubicBezTo>
                  <a:pt x="37360" y="39945"/>
                  <a:pt x="29062" y="45414"/>
                  <a:pt x="17319" y="42966"/>
                </a:cubicBezTo>
                <a:close/>
              </a:path>
            </a:pathLst>
          </a:custGeom>
          <a:solidFill>
            <a:srgbClr val="A3A3A3"/>
          </a:solidFill>
          <a:ln w="5214" cap="flat">
            <a:noFill/>
            <a:prstDash val="solid"/>
            <a:miter/>
          </a:ln>
        </p:spPr>
        <p:txBody>
          <a:bodyPr/>
          <a:lstStyle/>
          <a:p>
            <a:endParaRPr lang="en-US"/>
          </a:p>
        </p:txBody>
      </p:sp>
      <p:sp>
        <p:nvSpPr>
          <p:cNvPr id="53" name="Freeform 1619">
            <a:extLst>
              <a:ext uri="{FF2B5EF4-FFF2-40B4-BE49-F238E27FC236}">
                <a16:creationId xmlns:a16="http://schemas.microsoft.com/office/drawing/2014/main" id="{FCF2D86A-8ABE-8A43-EA0B-562B2575517F}"/>
              </a:ext>
            </a:extLst>
          </p:cNvPr>
          <p:cNvSpPr/>
          <p:nvPr/>
        </p:nvSpPr>
        <p:spPr>
          <a:xfrm>
            <a:off x="9016452" y="3238405"/>
            <a:ext cx="26878" cy="25108"/>
          </a:xfrm>
          <a:custGeom>
            <a:avLst/>
            <a:gdLst>
              <a:gd name="csX0" fmla="*/ 26826 w 26878"/>
              <a:gd name="csY0" fmla="*/ 11825 h 25108"/>
              <a:gd name="csX1" fmla="*/ 13309 w 26878"/>
              <a:gd name="csY1" fmla="*/ 25108 h 25108"/>
              <a:gd name="csX2" fmla="*/ 0 w 26878"/>
              <a:gd name="csY2" fmla="*/ 11616 h 25108"/>
              <a:gd name="csX3" fmla="*/ 15188 w 26878"/>
              <a:gd name="csY3" fmla="*/ 0 h 25108"/>
              <a:gd name="csX4" fmla="*/ 26878 w 26878"/>
              <a:gd name="csY4" fmla="*/ 11825 h 25108"/>
            </a:gdLst>
            <a:ahLst/>
            <a:cxnLst>
              <a:cxn ang="0">
                <a:pos x="csX0" y="csY0"/>
              </a:cxn>
              <a:cxn ang="0">
                <a:pos x="csX1" y="csY1"/>
              </a:cxn>
              <a:cxn ang="0">
                <a:pos x="csX2" y="csY2"/>
              </a:cxn>
              <a:cxn ang="0">
                <a:pos x="csX3" y="csY3"/>
              </a:cxn>
              <a:cxn ang="0">
                <a:pos x="csX4" y="csY4"/>
              </a:cxn>
            </a:cxnLst>
            <a:rect l="l" t="t" r="r" b="b"/>
            <a:pathLst>
              <a:path w="26878" h="25108">
                <a:moveTo>
                  <a:pt x="26826" y="11825"/>
                </a:moveTo>
                <a:cubicBezTo>
                  <a:pt x="26826" y="19222"/>
                  <a:pt x="20720" y="25160"/>
                  <a:pt x="13309" y="25108"/>
                </a:cubicBezTo>
                <a:cubicBezTo>
                  <a:pt x="5898" y="25056"/>
                  <a:pt x="-52" y="19013"/>
                  <a:pt x="0" y="11616"/>
                </a:cubicBezTo>
                <a:cubicBezTo>
                  <a:pt x="0" y="4220"/>
                  <a:pt x="7777" y="-52"/>
                  <a:pt x="15188" y="0"/>
                </a:cubicBezTo>
                <a:cubicBezTo>
                  <a:pt x="22599" y="53"/>
                  <a:pt x="26930" y="4428"/>
                  <a:pt x="26878" y="11825"/>
                </a:cubicBezTo>
                <a:close/>
              </a:path>
            </a:pathLst>
          </a:custGeom>
          <a:solidFill>
            <a:srgbClr val="A3A3A3"/>
          </a:solidFill>
          <a:ln w="5214" cap="flat">
            <a:noFill/>
            <a:prstDash val="solid"/>
            <a:miter/>
          </a:ln>
        </p:spPr>
        <p:txBody>
          <a:bodyPr/>
          <a:lstStyle/>
          <a:p>
            <a:endParaRPr lang="en-US"/>
          </a:p>
        </p:txBody>
      </p:sp>
      <p:sp>
        <p:nvSpPr>
          <p:cNvPr id="54" name="Freeform 1620">
            <a:extLst>
              <a:ext uri="{FF2B5EF4-FFF2-40B4-BE49-F238E27FC236}">
                <a16:creationId xmlns:a16="http://schemas.microsoft.com/office/drawing/2014/main" id="{3FEC7E59-1C24-1CFC-7814-1C8FECE445E7}"/>
              </a:ext>
            </a:extLst>
          </p:cNvPr>
          <p:cNvSpPr/>
          <p:nvPr/>
        </p:nvSpPr>
        <p:spPr>
          <a:xfrm>
            <a:off x="9125321" y="3233509"/>
            <a:ext cx="16597" cy="15522"/>
          </a:xfrm>
          <a:custGeom>
            <a:avLst/>
            <a:gdLst>
              <a:gd name="csX0" fmla="*/ 16597 w 16597"/>
              <a:gd name="csY0" fmla="*/ 7293 h 15522"/>
              <a:gd name="csX1" fmla="*/ 8246 w 16597"/>
              <a:gd name="csY1" fmla="*/ 15523 h 15522"/>
              <a:gd name="csX2" fmla="*/ 0 w 16597"/>
              <a:gd name="csY2" fmla="*/ 7188 h 15522"/>
              <a:gd name="csX3" fmla="*/ 9394 w 16597"/>
              <a:gd name="csY3" fmla="*/ 0 h 15522"/>
              <a:gd name="csX4" fmla="*/ 16597 w 16597"/>
              <a:gd name="csY4" fmla="*/ 7293 h 15522"/>
            </a:gdLst>
            <a:ahLst/>
            <a:cxnLst>
              <a:cxn ang="0">
                <a:pos x="csX0" y="csY0"/>
              </a:cxn>
              <a:cxn ang="0">
                <a:pos x="csX1" y="csY1"/>
              </a:cxn>
              <a:cxn ang="0">
                <a:pos x="csX2" y="csY2"/>
              </a:cxn>
              <a:cxn ang="0">
                <a:pos x="csX3" y="csY3"/>
              </a:cxn>
              <a:cxn ang="0">
                <a:pos x="csX4" y="csY4"/>
              </a:cxn>
            </a:cxnLst>
            <a:rect l="l" t="t" r="r" b="b"/>
            <a:pathLst>
              <a:path w="16597" h="15522">
                <a:moveTo>
                  <a:pt x="16597" y="7293"/>
                </a:moveTo>
                <a:cubicBezTo>
                  <a:pt x="16597" y="11876"/>
                  <a:pt x="12839" y="15523"/>
                  <a:pt x="8246" y="15523"/>
                </a:cubicBezTo>
                <a:cubicBezTo>
                  <a:pt x="3653" y="15523"/>
                  <a:pt x="0" y="11772"/>
                  <a:pt x="0" y="7188"/>
                </a:cubicBezTo>
                <a:cubicBezTo>
                  <a:pt x="0" y="2604"/>
                  <a:pt x="4802" y="0"/>
                  <a:pt x="9394" y="0"/>
                </a:cubicBezTo>
                <a:cubicBezTo>
                  <a:pt x="13987" y="0"/>
                  <a:pt x="16649" y="2709"/>
                  <a:pt x="16597" y="7293"/>
                </a:cubicBezTo>
                <a:close/>
              </a:path>
            </a:pathLst>
          </a:custGeom>
          <a:solidFill>
            <a:srgbClr val="A3A3A3"/>
          </a:solidFill>
          <a:ln w="5214" cap="flat">
            <a:noFill/>
            <a:prstDash val="solid"/>
            <a:miter/>
          </a:ln>
        </p:spPr>
        <p:txBody>
          <a:bodyPr/>
          <a:lstStyle/>
          <a:p>
            <a:endParaRPr lang="en-US"/>
          </a:p>
        </p:txBody>
      </p:sp>
      <p:sp>
        <p:nvSpPr>
          <p:cNvPr id="55" name="Freeform 1621">
            <a:extLst>
              <a:ext uri="{FF2B5EF4-FFF2-40B4-BE49-F238E27FC236}">
                <a16:creationId xmlns:a16="http://schemas.microsoft.com/office/drawing/2014/main" id="{BE75A3F1-2C05-D58D-EFEC-CDD87932E160}"/>
              </a:ext>
            </a:extLst>
          </p:cNvPr>
          <p:cNvSpPr/>
          <p:nvPr/>
        </p:nvSpPr>
        <p:spPr>
          <a:xfrm>
            <a:off x="8978563" y="3247833"/>
            <a:ext cx="16597" cy="15522"/>
          </a:xfrm>
          <a:custGeom>
            <a:avLst/>
            <a:gdLst>
              <a:gd name="csX0" fmla="*/ 16596 w 16597"/>
              <a:gd name="csY0" fmla="*/ 7293 h 15522"/>
              <a:gd name="csX1" fmla="*/ 8246 w 16597"/>
              <a:gd name="csY1" fmla="*/ 15523 h 15522"/>
              <a:gd name="csX2" fmla="*/ 0 w 16597"/>
              <a:gd name="csY2" fmla="*/ 7188 h 15522"/>
              <a:gd name="csX3" fmla="*/ 9394 w 16597"/>
              <a:gd name="csY3" fmla="*/ 0 h 15522"/>
              <a:gd name="csX4" fmla="*/ 16596 w 16597"/>
              <a:gd name="csY4" fmla="*/ 7293 h 15522"/>
            </a:gdLst>
            <a:ahLst/>
            <a:cxnLst>
              <a:cxn ang="0">
                <a:pos x="csX0" y="csY0"/>
              </a:cxn>
              <a:cxn ang="0">
                <a:pos x="csX1" y="csY1"/>
              </a:cxn>
              <a:cxn ang="0">
                <a:pos x="csX2" y="csY2"/>
              </a:cxn>
              <a:cxn ang="0">
                <a:pos x="csX3" y="csY3"/>
              </a:cxn>
              <a:cxn ang="0">
                <a:pos x="csX4" y="csY4"/>
              </a:cxn>
            </a:cxnLst>
            <a:rect l="l" t="t" r="r" b="b"/>
            <a:pathLst>
              <a:path w="16597" h="15522">
                <a:moveTo>
                  <a:pt x="16596" y="7293"/>
                </a:moveTo>
                <a:cubicBezTo>
                  <a:pt x="16596" y="11876"/>
                  <a:pt x="12839" y="15523"/>
                  <a:pt x="8246" y="15523"/>
                </a:cubicBezTo>
                <a:cubicBezTo>
                  <a:pt x="3653" y="15523"/>
                  <a:pt x="0" y="11772"/>
                  <a:pt x="0" y="7188"/>
                </a:cubicBezTo>
                <a:cubicBezTo>
                  <a:pt x="0" y="2604"/>
                  <a:pt x="4801" y="0"/>
                  <a:pt x="9394" y="0"/>
                </a:cubicBezTo>
                <a:cubicBezTo>
                  <a:pt x="13987" y="0"/>
                  <a:pt x="16649" y="2709"/>
                  <a:pt x="16596" y="7293"/>
                </a:cubicBezTo>
                <a:close/>
              </a:path>
            </a:pathLst>
          </a:custGeom>
          <a:solidFill>
            <a:srgbClr val="A3A3A3"/>
          </a:solidFill>
          <a:ln w="5214" cap="flat">
            <a:noFill/>
            <a:prstDash val="solid"/>
            <a:miter/>
          </a:ln>
        </p:spPr>
        <p:txBody>
          <a:bodyPr/>
          <a:lstStyle/>
          <a:p>
            <a:endParaRPr lang="en-US"/>
          </a:p>
        </p:txBody>
      </p:sp>
      <p:sp>
        <p:nvSpPr>
          <p:cNvPr id="56" name="Freeform 1622">
            <a:extLst>
              <a:ext uri="{FF2B5EF4-FFF2-40B4-BE49-F238E27FC236}">
                <a16:creationId xmlns:a16="http://schemas.microsoft.com/office/drawing/2014/main" id="{A29D7C15-E20F-78C6-6ADE-1275AC017A73}"/>
              </a:ext>
            </a:extLst>
          </p:cNvPr>
          <p:cNvSpPr/>
          <p:nvPr/>
        </p:nvSpPr>
        <p:spPr>
          <a:xfrm>
            <a:off x="9047193" y="3222152"/>
            <a:ext cx="12316" cy="11512"/>
          </a:xfrm>
          <a:custGeom>
            <a:avLst/>
            <a:gdLst>
              <a:gd name="csX0" fmla="*/ 12317 w 12316"/>
              <a:gd name="csY0" fmla="*/ 5418 h 11512"/>
              <a:gd name="csX1" fmla="*/ 6106 w 12316"/>
              <a:gd name="csY1" fmla="*/ 11513 h 11512"/>
              <a:gd name="csX2" fmla="*/ 0 w 12316"/>
              <a:gd name="csY2" fmla="*/ 5314 h 11512"/>
              <a:gd name="csX3" fmla="*/ 6941 w 12316"/>
              <a:gd name="csY3" fmla="*/ 1 h 11512"/>
              <a:gd name="csX4" fmla="*/ 12265 w 12316"/>
              <a:gd name="csY4" fmla="*/ 5418 h 11512"/>
            </a:gdLst>
            <a:ahLst/>
            <a:cxnLst>
              <a:cxn ang="0">
                <a:pos x="csX0" y="csY0"/>
              </a:cxn>
              <a:cxn ang="0">
                <a:pos x="csX1" y="csY1"/>
              </a:cxn>
              <a:cxn ang="0">
                <a:pos x="csX2" y="csY2"/>
              </a:cxn>
              <a:cxn ang="0">
                <a:pos x="csX3" y="csY3"/>
              </a:cxn>
              <a:cxn ang="0">
                <a:pos x="csX4" y="csY4"/>
              </a:cxn>
            </a:cxnLst>
            <a:rect l="l" t="t" r="r" b="b"/>
            <a:pathLst>
              <a:path w="12316" h="11512">
                <a:moveTo>
                  <a:pt x="12317" y="5418"/>
                </a:moveTo>
                <a:cubicBezTo>
                  <a:pt x="12317" y="8804"/>
                  <a:pt x="9499" y="11513"/>
                  <a:pt x="6106" y="11513"/>
                </a:cubicBezTo>
                <a:cubicBezTo>
                  <a:pt x="2714" y="11513"/>
                  <a:pt x="0" y="8700"/>
                  <a:pt x="0" y="5314"/>
                </a:cubicBezTo>
                <a:cubicBezTo>
                  <a:pt x="0" y="1928"/>
                  <a:pt x="3549" y="-51"/>
                  <a:pt x="6941" y="1"/>
                </a:cubicBezTo>
                <a:cubicBezTo>
                  <a:pt x="10334" y="53"/>
                  <a:pt x="12317" y="2033"/>
                  <a:pt x="12265" y="5418"/>
                </a:cubicBezTo>
                <a:close/>
              </a:path>
            </a:pathLst>
          </a:custGeom>
          <a:solidFill>
            <a:srgbClr val="A3A3A3"/>
          </a:solidFill>
          <a:ln w="5214" cap="flat">
            <a:noFill/>
            <a:prstDash val="solid"/>
            <a:miter/>
          </a:ln>
        </p:spPr>
        <p:txBody>
          <a:bodyPr/>
          <a:lstStyle/>
          <a:p>
            <a:endParaRPr lang="en-US"/>
          </a:p>
        </p:txBody>
      </p:sp>
      <p:sp>
        <p:nvSpPr>
          <p:cNvPr id="57" name="Freeform 1623">
            <a:extLst>
              <a:ext uri="{FF2B5EF4-FFF2-40B4-BE49-F238E27FC236}">
                <a16:creationId xmlns:a16="http://schemas.microsoft.com/office/drawing/2014/main" id="{751F30FE-FF23-4831-AD83-A300BA5CAF07}"/>
              </a:ext>
            </a:extLst>
          </p:cNvPr>
          <p:cNvSpPr/>
          <p:nvPr/>
        </p:nvSpPr>
        <p:spPr>
          <a:xfrm>
            <a:off x="8925121" y="3251843"/>
            <a:ext cx="12316" cy="11512"/>
          </a:xfrm>
          <a:custGeom>
            <a:avLst/>
            <a:gdLst>
              <a:gd name="csX0" fmla="*/ 12317 w 12316"/>
              <a:gd name="csY0" fmla="*/ 5418 h 11512"/>
              <a:gd name="csX1" fmla="*/ 6106 w 12316"/>
              <a:gd name="csY1" fmla="*/ 11513 h 11512"/>
              <a:gd name="csX2" fmla="*/ 0 w 12316"/>
              <a:gd name="csY2" fmla="*/ 5314 h 11512"/>
              <a:gd name="csX3" fmla="*/ 6941 w 12316"/>
              <a:gd name="csY3" fmla="*/ 1 h 11512"/>
              <a:gd name="csX4" fmla="*/ 12265 w 12316"/>
              <a:gd name="csY4" fmla="*/ 5418 h 11512"/>
            </a:gdLst>
            <a:ahLst/>
            <a:cxnLst>
              <a:cxn ang="0">
                <a:pos x="csX0" y="csY0"/>
              </a:cxn>
              <a:cxn ang="0">
                <a:pos x="csX1" y="csY1"/>
              </a:cxn>
              <a:cxn ang="0">
                <a:pos x="csX2" y="csY2"/>
              </a:cxn>
              <a:cxn ang="0">
                <a:pos x="csX3" y="csY3"/>
              </a:cxn>
              <a:cxn ang="0">
                <a:pos x="csX4" y="csY4"/>
              </a:cxn>
            </a:cxnLst>
            <a:rect l="l" t="t" r="r" b="b"/>
            <a:pathLst>
              <a:path w="12316" h="11512">
                <a:moveTo>
                  <a:pt x="12317" y="5418"/>
                </a:moveTo>
                <a:cubicBezTo>
                  <a:pt x="12317" y="8804"/>
                  <a:pt x="9499" y="11513"/>
                  <a:pt x="6106" y="11513"/>
                </a:cubicBezTo>
                <a:cubicBezTo>
                  <a:pt x="2714" y="11513"/>
                  <a:pt x="0" y="8700"/>
                  <a:pt x="0" y="5314"/>
                </a:cubicBezTo>
                <a:cubicBezTo>
                  <a:pt x="0" y="1928"/>
                  <a:pt x="3549" y="-51"/>
                  <a:pt x="6941" y="1"/>
                </a:cubicBezTo>
                <a:cubicBezTo>
                  <a:pt x="10334" y="53"/>
                  <a:pt x="12317" y="2032"/>
                  <a:pt x="12265" y="5418"/>
                </a:cubicBezTo>
                <a:close/>
              </a:path>
            </a:pathLst>
          </a:custGeom>
          <a:solidFill>
            <a:srgbClr val="A3A3A3"/>
          </a:solidFill>
          <a:ln w="5214" cap="flat">
            <a:noFill/>
            <a:prstDash val="solid"/>
            <a:miter/>
          </a:ln>
        </p:spPr>
        <p:txBody>
          <a:bodyPr/>
          <a:lstStyle/>
          <a:p>
            <a:endParaRPr lang="en-US"/>
          </a:p>
        </p:txBody>
      </p:sp>
      <p:sp>
        <p:nvSpPr>
          <p:cNvPr id="58" name="Freeform 1624">
            <a:extLst>
              <a:ext uri="{FF2B5EF4-FFF2-40B4-BE49-F238E27FC236}">
                <a16:creationId xmlns:a16="http://schemas.microsoft.com/office/drawing/2014/main" id="{BCE1C83D-13F9-1F01-8062-3138C294026B}"/>
              </a:ext>
            </a:extLst>
          </p:cNvPr>
          <p:cNvSpPr/>
          <p:nvPr/>
        </p:nvSpPr>
        <p:spPr>
          <a:xfrm>
            <a:off x="8782172" y="3232049"/>
            <a:ext cx="12316" cy="11512"/>
          </a:xfrm>
          <a:custGeom>
            <a:avLst/>
            <a:gdLst>
              <a:gd name="csX0" fmla="*/ 12317 w 12316"/>
              <a:gd name="csY0" fmla="*/ 5418 h 11512"/>
              <a:gd name="csX1" fmla="*/ 6106 w 12316"/>
              <a:gd name="csY1" fmla="*/ 11513 h 11512"/>
              <a:gd name="csX2" fmla="*/ 0 w 12316"/>
              <a:gd name="csY2" fmla="*/ 5314 h 11512"/>
              <a:gd name="csX3" fmla="*/ 6941 w 12316"/>
              <a:gd name="csY3" fmla="*/ 1 h 11512"/>
              <a:gd name="csX4" fmla="*/ 12265 w 12316"/>
              <a:gd name="csY4" fmla="*/ 5418 h 11512"/>
            </a:gdLst>
            <a:ahLst/>
            <a:cxnLst>
              <a:cxn ang="0">
                <a:pos x="csX0" y="csY0"/>
              </a:cxn>
              <a:cxn ang="0">
                <a:pos x="csX1" y="csY1"/>
              </a:cxn>
              <a:cxn ang="0">
                <a:pos x="csX2" y="csY2"/>
              </a:cxn>
              <a:cxn ang="0">
                <a:pos x="csX3" y="csY3"/>
              </a:cxn>
              <a:cxn ang="0">
                <a:pos x="csX4" y="csY4"/>
              </a:cxn>
            </a:cxnLst>
            <a:rect l="l" t="t" r="r" b="b"/>
            <a:pathLst>
              <a:path w="12316" h="11512">
                <a:moveTo>
                  <a:pt x="12317" y="5418"/>
                </a:moveTo>
                <a:cubicBezTo>
                  <a:pt x="12317" y="8804"/>
                  <a:pt x="9499" y="11513"/>
                  <a:pt x="6106" y="11513"/>
                </a:cubicBezTo>
                <a:cubicBezTo>
                  <a:pt x="2714" y="11513"/>
                  <a:pt x="0" y="8700"/>
                  <a:pt x="0" y="5314"/>
                </a:cubicBezTo>
                <a:cubicBezTo>
                  <a:pt x="0" y="1928"/>
                  <a:pt x="3549" y="-51"/>
                  <a:pt x="6941" y="1"/>
                </a:cubicBezTo>
                <a:cubicBezTo>
                  <a:pt x="10334" y="53"/>
                  <a:pt x="12317" y="2032"/>
                  <a:pt x="12265" y="5418"/>
                </a:cubicBezTo>
                <a:close/>
              </a:path>
            </a:pathLst>
          </a:custGeom>
          <a:solidFill>
            <a:srgbClr val="A3A3A3"/>
          </a:solidFill>
          <a:ln w="5214" cap="flat">
            <a:noFill/>
            <a:prstDash val="solid"/>
            <a:miter/>
          </a:ln>
        </p:spPr>
        <p:txBody>
          <a:bodyPr/>
          <a:lstStyle/>
          <a:p>
            <a:endParaRPr lang="en-US"/>
          </a:p>
        </p:txBody>
      </p:sp>
      <p:sp>
        <p:nvSpPr>
          <p:cNvPr id="59" name="Freeform 1625">
            <a:extLst>
              <a:ext uri="{FF2B5EF4-FFF2-40B4-BE49-F238E27FC236}">
                <a16:creationId xmlns:a16="http://schemas.microsoft.com/office/drawing/2014/main" id="{D434489A-A3D1-6C0C-E253-1C2BF6B7BC93}"/>
              </a:ext>
            </a:extLst>
          </p:cNvPr>
          <p:cNvSpPr/>
          <p:nvPr/>
        </p:nvSpPr>
        <p:spPr>
          <a:xfrm>
            <a:off x="9134767" y="3258042"/>
            <a:ext cx="12316" cy="11512"/>
          </a:xfrm>
          <a:custGeom>
            <a:avLst/>
            <a:gdLst>
              <a:gd name="csX0" fmla="*/ 12317 w 12316"/>
              <a:gd name="csY0" fmla="*/ 5418 h 11512"/>
              <a:gd name="csX1" fmla="*/ 6106 w 12316"/>
              <a:gd name="csY1" fmla="*/ 11513 h 11512"/>
              <a:gd name="csX2" fmla="*/ 0 w 12316"/>
              <a:gd name="csY2" fmla="*/ 5314 h 11512"/>
              <a:gd name="csX3" fmla="*/ 6941 w 12316"/>
              <a:gd name="csY3" fmla="*/ 1 h 11512"/>
              <a:gd name="csX4" fmla="*/ 12265 w 12316"/>
              <a:gd name="csY4" fmla="*/ 5418 h 11512"/>
            </a:gdLst>
            <a:ahLst/>
            <a:cxnLst>
              <a:cxn ang="0">
                <a:pos x="csX0" y="csY0"/>
              </a:cxn>
              <a:cxn ang="0">
                <a:pos x="csX1" y="csY1"/>
              </a:cxn>
              <a:cxn ang="0">
                <a:pos x="csX2" y="csY2"/>
              </a:cxn>
              <a:cxn ang="0">
                <a:pos x="csX3" y="csY3"/>
              </a:cxn>
              <a:cxn ang="0">
                <a:pos x="csX4" y="csY4"/>
              </a:cxn>
            </a:cxnLst>
            <a:rect l="l" t="t" r="r" b="b"/>
            <a:pathLst>
              <a:path w="12316" h="11512">
                <a:moveTo>
                  <a:pt x="12317" y="5418"/>
                </a:moveTo>
                <a:cubicBezTo>
                  <a:pt x="12317" y="8804"/>
                  <a:pt x="9499" y="11513"/>
                  <a:pt x="6106" y="11513"/>
                </a:cubicBezTo>
                <a:cubicBezTo>
                  <a:pt x="2714" y="11513"/>
                  <a:pt x="0" y="8700"/>
                  <a:pt x="0" y="5314"/>
                </a:cubicBezTo>
                <a:cubicBezTo>
                  <a:pt x="0" y="1928"/>
                  <a:pt x="3549" y="-51"/>
                  <a:pt x="6941" y="1"/>
                </a:cubicBezTo>
                <a:cubicBezTo>
                  <a:pt x="10334" y="53"/>
                  <a:pt x="12317" y="2033"/>
                  <a:pt x="12265" y="5418"/>
                </a:cubicBezTo>
                <a:close/>
              </a:path>
            </a:pathLst>
          </a:custGeom>
          <a:solidFill>
            <a:srgbClr val="A3A3A3"/>
          </a:solidFill>
          <a:ln w="5214" cap="flat">
            <a:noFill/>
            <a:prstDash val="solid"/>
            <a:miter/>
          </a:ln>
        </p:spPr>
        <p:txBody>
          <a:bodyPr/>
          <a:lstStyle/>
          <a:p>
            <a:endParaRPr lang="en-US"/>
          </a:p>
        </p:txBody>
      </p:sp>
      <p:sp>
        <p:nvSpPr>
          <p:cNvPr id="60" name="Freeform 1626">
            <a:extLst>
              <a:ext uri="{FF2B5EF4-FFF2-40B4-BE49-F238E27FC236}">
                <a16:creationId xmlns:a16="http://schemas.microsoft.com/office/drawing/2014/main" id="{2351FDC3-81D6-8824-58E5-463D0D98D846}"/>
              </a:ext>
            </a:extLst>
          </p:cNvPr>
          <p:cNvSpPr/>
          <p:nvPr/>
        </p:nvSpPr>
        <p:spPr>
          <a:xfrm>
            <a:off x="9077358" y="3328780"/>
            <a:ext cx="12316" cy="11512"/>
          </a:xfrm>
          <a:custGeom>
            <a:avLst/>
            <a:gdLst>
              <a:gd name="csX0" fmla="*/ 12317 w 12316"/>
              <a:gd name="csY0" fmla="*/ 5418 h 11512"/>
              <a:gd name="csX1" fmla="*/ 6106 w 12316"/>
              <a:gd name="csY1" fmla="*/ 11513 h 11512"/>
              <a:gd name="csX2" fmla="*/ 0 w 12316"/>
              <a:gd name="csY2" fmla="*/ 5314 h 11512"/>
              <a:gd name="csX3" fmla="*/ 6941 w 12316"/>
              <a:gd name="csY3" fmla="*/ 1 h 11512"/>
              <a:gd name="csX4" fmla="*/ 12265 w 12316"/>
              <a:gd name="csY4" fmla="*/ 5418 h 11512"/>
            </a:gdLst>
            <a:ahLst/>
            <a:cxnLst>
              <a:cxn ang="0">
                <a:pos x="csX0" y="csY0"/>
              </a:cxn>
              <a:cxn ang="0">
                <a:pos x="csX1" y="csY1"/>
              </a:cxn>
              <a:cxn ang="0">
                <a:pos x="csX2" y="csY2"/>
              </a:cxn>
              <a:cxn ang="0">
                <a:pos x="csX3" y="csY3"/>
              </a:cxn>
              <a:cxn ang="0">
                <a:pos x="csX4" y="csY4"/>
              </a:cxn>
            </a:cxnLst>
            <a:rect l="l" t="t" r="r" b="b"/>
            <a:pathLst>
              <a:path w="12316" h="11512">
                <a:moveTo>
                  <a:pt x="12317" y="5418"/>
                </a:moveTo>
                <a:cubicBezTo>
                  <a:pt x="12317" y="8804"/>
                  <a:pt x="9499" y="11513"/>
                  <a:pt x="6106" y="11513"/>
                </a:cubicBezTo>
                <a:cubicBezTo>
                  <a:pt x="2714" y="11513"/>
                  <a:pt x="0" y="8700"/>
                  <a:pt x="0" y="5314"/>
                </a:cubicBezTo>
                <a:cubicBezTo>
                  <a:pt x="0" y="1928"/>
                  <a:pt x="3549" y="-51"/>
                  <a:pt x="6941" y="1"/>
                </a:cubicBezTo>
                <a:cubicBezTo>
                  <a:pt x="10334" y="53"/>
                  <a:pt x="12317" y="2033"/>
                  <a:pt x="12265" y="5418"/>
                </a:cubicBezTo>
                <a:close/>
              </a:path>
            </a:pathLst>
          </a:custGeom>
          <a:solidFill>
            <a:srgbClr val="A3A3A3"/>
          </a:solidFill>
          <a:ln w="5214" cap="flat">
            <a:noFill/>
            <a:prstDash val="solid"/>
            <a:miter/>
          </a:ln>
        </p:spPr>
        <p:txBody>
          <a:bodyPr/>
          <a:lstStyle/>
          <a:p>
            <a:endParaRPr lang="en-US"/>
          </a:p>
        </p:txBody>
      </p:sp>
      <p:sp>
        <p:nvSpPr>
          <p:cNvPr id="61" name="Freeform 1627">
            <a:extLst>
              <a:ext uri="{FF2B5EF4-FFF2-40B4-BE49-F238E27FC236}">
                <a16:creationId xmlns:a16="http://schemas.microsoft.com/office/drawing/2014/main" id="{BD51B8F7-9EBF-86EF-81AA-373DAA5D97DC}"/>
              </a:ext>
            </a:extLst>
          </p:cNvPr>
          <p:cNvSpPr/>
          <p:nvPr/>
        </p:nvSpPr>
        <p:spPr>
          <a:xfrm>
            <a:off x="9042652" y="3301953"/>
            <a:ext cx="12316" cy="11512"/>
          </a:xfrm>
          <a:custGeom>
            <a:avLst/>
            <a:gdLst>
              <a:gd name="csX0" fmla="*/ 12317 w 12316"/>
              <a:gd name="csY0" fmla="*/ 5418 h 11512"/>
              <a:gd name="csX1" fmla="*/ 6106 w 12316"/>
              <a:gd name="csY1" fmla="*/ 11513 h 11512"/>
              <a:gd name="csX2" fmla="*/ 0 w 12316"/>
              <a:gd name="csY2" fmla="*/ 5314 h 11512"/>
              <a:gd name="csX3" fmla="*/ 6941 w 12316"/>
              <a:gd name="csY3" fmla="*/ 1 h 11512"/>
              <a:gd name="csX4" fmla="*/ 12265 w 12316"/>
              <a:gd name="csY4" fmla="*/ 5418 h 11512"/>
            </a:gdLst>
            <a:ahLst/>
            <a:cxnLst>
              <a:cxn ang="0">
                <a:pos x="csX0" y="csY0"/>
              </a:cxn>
              <a:cxn ang="0">
                <a:pos x="csX1" y="csY1"/>
              </a:cxn>
              <a:cxn ang="0">
                <a:pos x="csX2" y="csY2"/>
              </a:cxn>
              <a:cxn ang="0">
                <a:pos x="csX3" y="csY3"/>
              </a:cxn>
              <a:cxn ang="0">
                <a:pos x="csX4" y="csY4"/>
              </a:cxn>
            </a:cxnLst>
            <a:rect l="l" t="t" r="r" b="b"/>
            <a:pathLst>
              <a:path w="12316" h="11512">
                <a:moveTo>
                  <a:pt x="12317" y="5418"/>
                </a:moveTo>
                <a:cubicBezTo>
                  <a:pt x="12317" y="8804"/>
                  <a:pt x="9499" y="11513"/>
                  <a:pt x="6106" y="11513"/>
                </a:cubicBezTo>
                <a:cubicBezTo>
                  <a:pt x="2714" y="11513"/>
                  <a:pt x="0" y="8700"/>
                  <a:pt x="0" y="5314"/>
                </a:cubicBezTo>
                <a:cubicBezTo>
                  <a:pt x="0" y="1928"/>
                  <a:pt x="3549" y="-51"/>
                  <a:pt x="6941" y="1"/>
                </a:cubicBezTo>
                <a:cubicBezTo>
                  <a:pt x="10334" y="53"/>
                  <a:pt x="12317" y="2032"/>
                  <a:pt x="12265" y="5418"/>
                </a:cubicBezTo>
                <a:close/>
              </a:path>
            </a:pathLst>
          </a:custGeom>
          <a:solidFill>
            <a:srgbClr val="A3A3A3"/>
          </a:solidFill>
          <a:ln w="5214" cap="flat">
            <a:noFill/>
            <a:prstDash val="solid"/>
            <a:miter/>
          </a:ln>
        </p:spPr>
        <p:txBody>
          <a:bodyPr/>
          <a:lstStyle/>
          <a:p>
            <a:endParaRPr lang="en-US"/>
          </a:p>
        </p:txBody>
      </p:sp>
      <p:sp>
        <p:nvSpPr>
          <p:cNvPr id="62" name="Freeform 1628">
            <a:extLst>
              <a:ext uri="{FF2B5EF4-FFF2-40B4-BE49-F238E27FC236}">
                <a16:creationId xmlns:a16="http://schemas.microsoft.com/office/drawing/2014/main" id="{6F08AE62-6CEC-D219-B060-95C80A36A056}"/>
              </a:ext>
            </a:extLst>
          </p:cNvPr>
          <p:cNvSpPr/>
          <p:nvPr/>
        </p:nvSpPr>
        <p:spPr>
          <a:xfrm>
            <a:off x="9007215" y="3331906"/>
            <a:ext cx="16597" cy="15522"/>
          </a:xfrm>
          <a:custGeom>
            <a:avLst/>
            <a:gdLst>
              <a:gd name="csX0" fmla="*/ 16596 w 16597"/>
              <a:gd name="csY0" fmla="*/ 7293 h 15522"/>
              <a:gd name="csX1" fmla="*/ 8246 w 16597"/>
              <a:gd name="csY1" fmla="*/ 15523 h 15522"/>
              <a:gd name="csX2" fmla="*/ 0 w 16597"/>
              <a:gd name="csY2" fmla="*/ 7188 h 15522"/>
              <a:gd name="csX3" fmla="*/ 9394 w 16597"/>
              <a:gd name="csY3" fmla="*/ 0 h 15522"/>
              <a:gd name="csX4" fmla="*/ 16596 w 16597"/>
              <a:gd name="csY4" fmla="*/ 7293 h 15522"/>
            </a:gdLst>
            <a:ahLst/>
            <a:cxnLst>
              <a:cxn ang="0">
                <a:pos x="csX0" y="csY0"/>
              </a:cxn>
              <a:cxn ang="0">
                <a:pos x="csX1" y="csY1"/>
              </a:cxn>
              <a:cxn ang="0">
                <a:pos x="csX2" y="csY2"/>
              </a:cxn>
              <a:cxn ang="0">
                <a:pos x="csX3" y="csY3"/>
              </a:cxn>
              <a:cxn ang="0">
                <a:pos x="csX4" y="csY4"/>
              </a:cxn>
            </a:cxnLst>
            <a:rect l="l" t="t" r="r" b="b"/>
            <a:pathLst>
              <a:path w="16597" h="15522">
                <a:moveTo>
                  <a:pt x="16596" y="7293"/>
                </a:moveTo>
                <a:cubicBezTo>
                  <a:pt x="16596" y="11876"/>
                  <a:pt x="12839" y="15523"/>
                  <a:pt x="8246" y="15523"/>
                </a:cubicBezTo>
                <a:cubicBezTo>
                  <a:pt x="3653" y="15523"/>
                  <a:pt x="0" y="11772"/>
                  <a:pt x="0" y="7188"/>
                </a:cubicBezTo>
                <a:cubicBezTo>
                  <a:pt x="0" y="2604"/>
                  <a:pt x="4801" y="0"/>
                  <a:pt x="9394" y="0"/>
                </a:cubicBezTo>
                <a:cubicBezTo>
                  <a:pt x="13987" y="0"/>
                  <a:pt x="16649" y="2709"/>
                  <a:pt x="16596" y="7293"/>
                </a:cubicBezTo>
                <a:close/>
              </a:path>
            </a:pathLst>
          </a:custGeom>
          <a:solidFill>
            <a:srgbClr val="A3A3A3"/>
          </a:solidFill>
          <a:ln w="5214" cap="flat">
            <a:noFill/>
            <a:prstDash val="solid"/>
            <a:miter/>
          </a:ln>
        </p:spPr>
        <p:txBody>
          <a:bodyPr/>
          <a:lstStyle/>
          <a:p>
            <a:endParaRPr lang="en-US"/>
          </a:p>
        </p:txBody>
      </p:sp>
      <p:sp>
        <p:nvSpPr>
          <p:cNvPr id="63" name="Freeform 1629">
            <a:extLst>
              <a:ext uri="{FF2B5EF4-FFF2-40B4-BE49-F238E27FC236}">
                <a16:creationId xmlns:a16="http://schemas.microsoft.com/office/drawing/2014/main" id="{3CEE5D34-9677-9D8D-A9AA-B3A734842BF7}"/>
              </a:ext>
            </a:extLst>
          </p:cNvPr>
          <p:cNvSpPr/>
          <p:nvPr/>
        </p:nvSpPr>
        <p:spPr>
          <a:xfrm>
            <a:off x="8810355" y="3343470"/>
            <a:ext cx="16597" cy="15522"/>
          </a:xfrm>
          <a:custGeom>
            <a:avLst/>
            <a:gdLst>
              <a:gd name="csX0" fmla="*/ 16596 w 16597"/>
              <a:gd name="csY0" fmla="*/ 7293 h 15522"/>
              <a:gd name="csX1" fmla="*/ 8246 w 16597"/>
              <a:gd name="csY1" fmla="*/ 15523 h 15522"/>
              <a:gd name="csX2" fmla="*/ 0 w 16597"/>
              <a:gd name="csY2" fmla="*/ 7188 h 15522"/>
              <a:gd name="csX3" fmla="*/ 9394 w 16597"/>
              <a:gd name="csY3" fmla="*/ 0 h 15522"/>
              <a:gd name="csX4" fmla="*/ 16596 w 16597"/>
              <a:gd name="csY4" fmla="*/ 7293 h 15522"/>
            </a:gdLst>
            <a:ahLst/>
            <a:cxnLst>
              <a:cxn ang="0">
                <a:pos x="csX0" y="csY0"/>
              </a:cxn>
              <a:cxn ang="0">
                <a:pos x="csX1" y="csY1"/>
              </a:cxn>
              <a:cxn ang="0">
                <a:pos x="csX2" y="csY2"/>
              </a:cxn>
              <a:cxn ang="0">
                <a:pos x="csX3" y="csY3"/>
              </a:cxn>
              <a:cxn ang="0">
                <a:pos x="csX4" y="csY4"/>
              </a:cxn>
            </a:cxnLst>
            <a:rect l="l" t="t" r="r" b="b"/>
            <a:pathLst>
              <a:path w="16597" h="15522">
                <a:moveTo>
                  <a:pt x="16596" y="7293"/>
                </a:moveTo>
                <a:cubicBezTo>
                  <a:pt x="16596" y="11876"/>
                  <a:pt x="12839" y="15523"/>
                  <a:pt x="8246" y="15523"/>
                </a:cubicBezTo>
                <a:cubicBezTo>
                  <a:pt x="3653" y="15523"/>
                  <a:pt x="0" y="11772"/>
                  <a:pt x="0" y="7188"/>
                </a:cubicBezTo>
                <a:cubicBezTo>
                  <a:pt x="0" y="2604"/>
                  <a:pt x="4801" y="0"/>
                  <a:pt x="9394" y="0"/>
                </a:cubicBezTo>
                <a:cubicBezTo>
                  <a:pt x="13987" y="0"/>
                  <a:pt x="16649" y="2709"/>
                  <a:pt x="16596" y="7293"/>
                </a:cubicBezTo>
                <a:close/>
              </a:path>
            </a:pathLst>
          </a:custGeom>
          <a:solidFill>
            <a:srgbClr val="A3A3A3"/>
          </a:solidFill>
          <a:ln w="5214" cap="flat">
            <a:noFill/>
            <a:prstDash val="solid"/>
            <a:miter/>
          </a:ln>
        </p:spPr>
        <p:txBody>
          <a:bodyPr/>
          <a:lstStyle/>
          <a:p>
            <a:endParaRPr lang="en-US"/>
          </a:p>
        </p:txBody>
      </p:sp>
      <p:sp>
        <p:nvSpPr>
          <p:cNvPr id="1845" name="Freeform 1630">
            <a:extLst>
              <a:ext uri="{FF2B5EF4-FFF2-40B4-BE49-F238E27FC236}">
                <a16:creationId xmlns:a16="http://schemas.microsoft.com/office/drawing/2014/main" id="{DB3FC5AD-75E8-801D-9170-E2054AF2C2A0}"/>
              </a:ext>
            </a:extLst>
          </p:cNvPr>
          <p:cNvSpPr/>
          <p:nvPr/>
        </p:nvSpPr>
        <p:spPr>
          <a:xfrm>
            <a:off x="9093224" y="3325603"/>
            <a:ext cx="26878" cy="25108"/>
          </a:xfrm>
          <a:custGeom>
            <a:avLst/>
            <a:gdLst>
              <a:gd name="csX0" fmla="*/ 26826 w 26878"/>
              <a:gd name="csY0" fmla="*/ 11825 h 25108"/>
              <a:gd name="csX1" fmla="*/ 13309 w 26878"/>
              <a:gd name="csY1" fmla="*/ 25108 h 25108"/>
              <a:gd name="csX2" fmla="*/ 0 w 26878"/>
              <a:gd name="csY2" fmla="*/ 11616 h 25108"/>
              <a:gd name="csX3" fmla="*/ 15188 w 26878"/>
              <a:gd name="csY3" fmla="*/ 0 h 25108"/>
              <a:gd name="csX4" fmla="*/ 26878 w 26878"/>
              <a:gd name="csY4" fmla="*/ 11825 h 25108"/>
            </a:gdLst>
            <a:ahLst/>
            <a:cxnLst>
              <a:cxn ang="0">
                <a:pos x="csX0" y="csY0"/>
              </a:cxn>
              <a:cxn ang="0">
                <a:pos x="csX1" y="csY1"/>
              </a:cxn>
              <a:cxn ang="0">
                <a:pos x="csX2" y="csY2"/>
              </a:cxn>
              <a:cxn ang="0">
                <a:pos x="csX3" y="csY3"/>
              </a:cxn>
              <a:cxn ang="0">
                <a:pos x="csX4" y="csY4"/>
              </a:cxn>
            </a:cxnLst>
            <a:rect l="l" t="t" r="r" b="b"/>
            <a:pathLst>
              <a:path w="26878" h="25108">
                <a:moveTo>
                  <a:pt x="26826" y="11825"/>
                </a:moveTo>
                <a:cubicBezTo>
                  <a:pt x="26826" y="19222"/>
                  <a:pt x="20720" y="25160"/>
                  <a:pt x="13309" y="25108"/>
                </a:cubicBezTo>
                <a:cubicBezTo>
                  <a:pt x="5898" y="25056"/>
                  <a:pt x="-52" y="19013"/>
                  <a:pt x="0" y="11616"/>
                </a:cubicBezTo>
                <a:cubicBezTo>
                  <a:pt x="53" y="4220"/>
                  <a:pt x="7777" y="-52"/>
                  <a:pt x="15188" y="0"/>
                </a:cubicBezTo>
                <a:cubicBezTo>
                  <a:pt x="22599" y="53"/>
                  <a:pt x="26930" y="4428"/>
                  <a:pt x="26878" y="11825"/>
                </a:cubicBezTo>
                <a:close/>
              </a:path>
            </a:pathLst>
          </a:custGeom>
          <a:solidFill>
            <a:srgbClr val="A3A3A3"/>
          </a:solidFill>
          <a:ln w="5214" cap="flat">
            <a:noFill/>
            <a:prstDash val="solid"/>
            <a:miter/>
          </a:ln>
        </p:spPr>
        <p:txBody>
          <a:bodyPr/>
          <a:lstStyle/>
          <a:p>
            <a:endParaRPr lang="en-US"/>
          </a:p>
        </p:txBody>
      </p:sp>
      <p:sp>
        <p:nvSpPr>
          <p:cNvPr id="1846" name="Freeform 1631">
            <a:extLst>
              <a:ext uri="{FF2B5EF4-FFF2-40B4-BE49-F238E27FC236}">
                <a16:creationId xmlns:a16="http://schemas.microsoft.com/office/drawing/2014/main" id="{74360013-0068-6A90-8C7A-FAFB36E4AD1F}"/>
              </a:ext>
            </a:extLst>
          </p:cNvPr>
          <p:cNvSpPr/>
          <p:nvPr/>
        </p:nvSpPr>
        <p:spPr>
          <a:xfrm>
            <a:off x="8886552" y="3331228"/>
            <a:ext cx="26878" cy="25108"/>
          </a:xfrm>
          <a:custGeom>
            <a:avLst/>
            <a:gdLst>
              <a:gd name="csX0" fmla="*/ 26826 w 26878"/>
              <a:gd name="csY0" fmla="*/ 11825 h 25108"/>
              <a:gd name="csX1" fmla="*/ 13309 w 26878"/>
              <a:gd name="csY1" fmla="*/ 25108 h 25108"/>
              <a:gd name="csX2" fmla="*/ 0 w 26878"/>
              <a:gd name="csY2" fmla="*/ 11616 h 25108"/>
              <a:gd name="csX3" fmla="*/ 15188 w 26878"/>
              <a:gd name="csY3" fmla="*/ 0 h 25108"/>
              <a:gd name="csX4" fmla="*/ 26878 w 26878"/>
              <a:gd name="csY4" fmla="*/ 11825 h 25108"/>
            </a:gdLst>
            <a:ahLst/>
            <a:cxnLst>
              <a:cxn ang="0">
                <a:pos x="csX0" y="csY0"/>
              </a:cxn>
              <a:cxn ang="0">
                <a:pos x="csX1" y="csY1"/>
              </a:cxn>
              <a:cxn ang="0">
                <a:pos x="csX2" y="csY2"/>
              </a:cxn>
              <a:cxn ang="0">
                <a:pos x="csX3" y="csY3"/>
              </a:cxn>
              <a:cxn ang="0">
                <a:pos x="csX4" y="csY4"/>
              </a:cxn>
            </a:cxnLst>
            <a:rect l="l" t="t" r="r" b="b"/>
            <a:pathLst>
              <a:path w="26878" h="25108">
                <a:moveTo>
                  <a:pt x="26826" y="11825"/>
                </a:moveTo>
                <a:cubicBezTo>
                  <a:pt x="26826" y="19222"/>
                  <a:pt x="20720" y="25160"/>
                  <a:pt x="13309" y="25108"/>
                </a:cubicBezTo>
                <a:cubicBezTo>
                  <a:pt x="5898" y="25056"/>
                  <a:pt x="-52" y="19013"/>
                  <a:pt x="0" y="11616"/>
                </a:cubicBezTo>
                <a:cubicBezTo>
                  <a:pt x="53" y="4220"/>
                  <a:pt x="7777" y="-52"/>
                  <a:pt x="15188" y="0"/>
                </a:cubicBezTo>
                <a:cubicBezTo>
                  <a:pt x="22599" y="53"/>
                  <a:pt x="26930" y="4428"/>
                  <a:pt x="26878" y="11825"/>
                </a:cubicBezTo>
                <a:close/>
              </a:path>
            </a:pathLst>
          </a:custGeom>
          <a:solidFill>
            <a:srgbClr val="A3A3A3"/>
          </a:solidFill>
          <a:ln w="5214" cap="flat">
            <a:noFill/>
            <a:prstDash val="solid"/>
            <a:miter/>
          </a:ln>
        </p:spPr>
        <p:txBody>
          <a:bodyPr/>
          <a:lstStyle/>
          <a:p>
            <a:endParaRPr lang="en-US"/>
          </a:p>
        </p:txBody>
      </p:sp>
      <p:sp>
        <p:nvSpPr>
          <p:cNvPr id="1847" name="Freeform 1632">
            <a:extLst>
              <a:ext uri="{FF2B5EF4-FFF2-40B4-BE49-F238E27FC236}">
                <a16:creationId xmlns:a16="http://schemas.microsoft.com/office/drawing/2014/main" id="{65D8C742-5A55-3229-747F-54A48B9B07FF}"/>
              </a:ext>
            </a:extLst>
          </p:cNvPr>
          <p:cNvSpPr/>
          <p:nvPr/>
        </p:nvSpPr>
        <p:spPr>
          <a:xfrm>
            <a:off x="8839111" y="3329041"/>
            <a:ext cx="26878" cy="25108"/>
          </a:xfrm>
          <a:custGeom>
            <a:avLst/>
            <a:gdLst>
              <a:gd name="csX0" fmla="*/ 26826 w 26878"/>
              <a:gd name="csY0" fmla="*/ 11825 h 25108"/>
              <a:gd name="csX1" fmla="*/ 13309 w 26878"/>
              <a:gd name="csY1" fmla="*/ 25108 h 25108"/>
              <a:gd name="csX2" fmla="*/ 0 w 26878"/>
              <a:gd name="csY2" fmla="*/ 11617 h 25108"/>
              <a:gd name="csX3" fmla="*/ 15188 w 26878"/>
              <a:gd name="csY3" fmla="*/ 0 h 25108"/>
              <a:gd name="csX4" fmla="*/ 26878 w 26878"/>
              <a:gd name="csY4" fmla="*/ 11825 h 25108"/>
            </a:gdLst>
            <a:ahLst/>
            <a:cxnLst>
              <a:cxn ang="0">
                <a:pos x="csX0" y="csY0"/>
              </a:cxn>
              <a:cxn ang="0">
                <a:pos x="csX1" y="csY1"/>
              </a:cxn>
              <a:cxn ang="0">
                <a:pos x="csX2" y="csY2"/>
              </a:cxn>
              <a:cxn ang="0">
                <a:pos x="csX3" y="csY3"/>
              </a:cxn>
              <a:cxn ang="0">
                <a:pos x="csX4" y="csY4"/>
              </a:cxn>
            </a:cxnLst>
            <a:rect l="l" t="t" r="r" b="b"/>
            <a:pathLst>
              <a:path w="26878" h="25108">
                <a:moveTo>
                  <a:pt x="26826" y="11825"/>
                </a:moveTo>
                <a:cubicBezTo>
                  <a:pt x="26826" y="19222"/>
                  <a:pt x="20720" y="25160"/>
                  <a:pt x="13309" y="25108"/>
                </a:cubicBezTo>
                <a:cubicBezTo>
                  <a:pt x="5898" y="25056"/>
                  <a:pt x="-52" y="19013"/>
                  <a:pt x="0" y="11617"/>
                </a:cubicBezTo>
                <a:cubicBezTo>
                  <a:pt x="53" y="4220"/>
                  <a:pt x="7777" y="-52"/>
                  <a:pt x="15188" y="0"/>
                </a:cubicBezTo>
                <a:cubicBezTo>
                  <a:pt x="22599" y="53"/>
                  <a:pt x="26930" y="4428"/>
                  <a:pt x="26878" y="11825"/>
                </a:cubicBezTo>
                <a:close/>
              </a:path>
            </a:pathLst>
          </a:custGeom>
          <a:solidFill>
            <a:srgbClr val="A3A3A3"/>
          </a:solidFill>
          <a:ln w="5214" cap="flat">
            <a:noFill/>
            <a:prstDash val="solid"/>
            <a:miter/>
          </a:ln>
        </p:spPr>
        <p:txBody>
          <a:bodyPr/>
          <a:lstStyle/>
          <a:p>
            <a:endParaRPr lang="en-US"/>
          </a:p>
        </p:txBody>
      </p:sp>
      <p:sp>
        <p:nvSpPr>
          <p:cNvPr id="1848" name="Freeform 1633">
            <a:extLst>
              <a:ext uri="{FF2B5EF4-FFF2-40B4-BE49-F238E27FC236}">
                <a16:creationId xmlns:a16="http://schemas.microsoft.com/office/drawing/2014/main" id="{5127EBC7-6C5D-90D5-6337-1568E0B8F5FD}"/>
              </a:ext>
            </a:extLst>
          </p:cNvPr>
          <p:cNvSpPr/>
          <p:nvPr/>
        </p:nvSpPr>
        <p:spPr>
          <a:xfrm>
            <a:off x="9132679" y="3280858"/>
            <a:ext cx="25939" cy="24222"/>
          </a:xfrm>
          <a:custGeom>
            <a:avLst/>
            <a:gdLst>
              <a:gd name="csX0" fmla="*/ 25939 w 25939"/>
              <a:gd name="csY0" fmla="*/ 11356 h 24222"/>
              <a:gd name="csX1" fmla="*/ 12891 w 25939"/>
              <a:gd name="csY1" fmla="*/ 24222 h 24222"/>
              <a:gd name="csX2" fmla="*/ 0 w 25939"/>
              <a:gd name="csY2" fmla="*/ 11200 h 24222"/>
              <a:gd name="csX3" fmla="*/ 14666 w 25939"/>
              <a:gd name="csY3" fmla="*/ 0 h 24222"/>
              <a:gd name="csX4" fmla="*/ 25939 w 25939"/>
              <a:gd name="csY4" fmla="*/ 11408 h 24222"/>
            </a:gdLst>
            <a:ahLst/>
            <a:cxnLst>
              <a:cxn ang="0">
                <a:pos x="csX0" y="csY0"/>
              </a:cxn>
              <a:cxn ang="0">
                <a:pos x="csX1" y="csY1"/>
              </a:cxn>
              <a:cxn ang="0">
                <a:pos x="csX2" y="csY2"/>
              </a:cxn>
              <a:cxn ang="0">
                <a:pos x="csX3" y="csY3"/>
              </a:cxn>
              <a:cxn ang="0">
                <a:pos x="csX4" y="csY4"/>
              </a:cxn>
            </a:cxnLst>
            <a:rect l="l" t="t" r="r" b="b"/>
            <a:pathLst>
              <a:path w="25939" h="24222">
                <a:moveTo>
                  <a:pt x="25939" y="11356"/>
                </a:moveTo>
                <a:cubicBezTo>
                  <a:pt x="25939" y="18492"/>
                  <a:pt x="20041" y="24274"/>
                  <a:pt x="12891" y="24222"/>
                </a:cubicBezTo>
                <a:cubicBezTo>
                  <a:pt x="5741" y="24170"/>
                  <a:pt x="-52" y="18336"/>
                  <a:pt x="0" y="11200"/>
                </a:cubicBezTo>
                <a:cubicBezTo>
                  <a:pt x="53" y="4064"/>
                  <a:pt x="7516" y="-52"/>
                  <a:pt x="14666" y="0"/>
                </a:cubicBezTo>
                <a:cubicBezTo>
                  <a:pt x="21816" y="53"/>
                  <a:pt x="25991" y="4272"/>
                  <a:pt x="25939" y="11408"/>
                </a:cubicBezTo>
                <a:close/>
              </a:path>
            </a:pathLst>
          </a:custGeom>
          <a:solidFill>
            <a:srgbClr val="A3A3A3"/>
          </a:solidFill>
          <a:ln w="5214" cap="flat">
            <a:noFill/>
            <a:prstDash val="solid"/>
            <a:miter/>
          </a:ln>
        </p:spPr>
        <p:txBody>
          <a:bodyPr/>
          <a:lstStyle/>
          <a:p>
            <a:endParaRPr lang="en-US"/>
          </a:p>
        </p:txBody>
      </p:sp>
      <p:sp>
        <p:nvSpPr>
          <p:cNvPr id="1849" name="Freeform 1634">
            <a:extLst>
              <a:ext uri="{FF2B5EF4-FFF2-40B4-BE49-F238E27FC236}">
                <a16:creationId xmlns:a16="http://schemas.microsoft.com/office/drawing/2014/main" id="{E118286A-87D3-B0D1-393B-DE78260394FC}"/>
              </a:ext>
            </a:extLst>
          </p:cNvPr>
          <p:cNvSpPr/>
          <p:nvPr/>
        </p:nvSpPr>
        <p:spPr>
          <a:xfrm>
            <a:off x="9231631" y="3326697"/>
            <a:ext cx="25939" cy="24222"/>
          </a:xfrm>
          <a:custGeom>
            <a:avLst/>
            <a:gdLst>
              <a:gd name="csX0" fmla="*/ 25939 w 25939"/>
              <a:gd name="csY0" fmla="*/ 11356 h 24222"/>
              <a:gd name="csX1" fmla="*/ 12891 w 25939"/>
              <a:gd name="csY1" fmla="*/ 24222 h 24222"/>
              <a:gd name="csX2" fmla="*/ 0 w 25939"/>
              <a:gd name="csY2" fmla="*/ 11200 h 24222"/>
              <a:gd name="csX3" fmla="*/ 14666 w 25939"/>
              <a:gd name="csY3" fmla="*/ 0 h 24222"/>
              <a:gd name="csX4" fmla="*/ 25939 w 25939"/>
              <a:gd name="csY4" fmla="*/ 11408 h 24222"/>
            </a:gdLst>
            <a:ahLst/>
            <a:cxnLst>
              <a:cxn ang="0">
                <a:pos x="csX0" y="csY0"/>
              </a:cxn>
              <a:cxn ang="0">
                <a:pos x="csX1" y="csY1"/>
              </a:cxn>
              <a:cxn ang="0">
                <a:pos x="csX2" y="csY2"/>
              </a:cxn>
              <a:cxn ang="0">
                <a:pos x="csX3" y="csY3"/>
              </a:cxn>
              <a:cxn ang="0">
                <a:pos x="csX4" y="csY4"/>
              </a:cxn>
            </a:cxnLst>
            <a:rect l="l" t="t" r="r" b="b"/>
            <a:pathLst>
              <a:path w="25939" h="24222">
                <a:moveTo>
                  <a:pt x="25939" y="11356"/>
                </a:moveTo>
                <a:cubicBezTo>
                  <a:pt x="25939" y="18492"/>
                  <a:pt x="20041" y="24274"/>
                  <a:pt x="12891" y="24222"/>
                </a:cubicBezTo>
                <a:cubicBezTo>
                  <a:pt x="5741" y="24170"/>
                  <a:pt x="-52" y="18336"/>
                  <a:pt x="0" y="11200"/>
                </a:cubicBezTo>
                <a:cubicBezTo>
                  <a:pt x="53" y="4063"/>
                  <a:pt x="7516" y="-52"/>
                  <a:pt x="14666" y="0"/>
                </a:cubicBezTo>
                <a:cubicBezTo>
                  <a:pt x="21816" y="53"/>
                  <a:pt x="25991" y="4272"/>
                  <a:pt x="25939" y="11408"/>
                </a:cubicBezTo>
                <a:close/>
              </a:path>
            </a:pathLst>
          </a:custGeom>
          <a:solidFill>
            <a:srgbClr val="A3A3A3"/>
          </a:solidFill>
          <a:ln w="5214" cap="flat">
            <a:noFill/>
            <a:prstDash val="solid"/>
            <a:miter/>
          </a:ln>
        </p:spPr>
        <p:txBody>
          <a:bodyPr/>
          <a:lstStyle/>
          <a:p>
            <a:endParaRPr lang="en-US"/>
          </a:p>
        </p:txBody>
      </p:sp>
      <p:sp>
        <p:nvSpPr>
          <p:cNvPr id="1852" name="Freeform 1635">
            <a:extLst>
              <a:ext uri="{FF2B5EF4-FFF2-40B4-BE49-F238E27FC236}">
                <a16:creationId xmlns:a16="http://schemas.microsoft.com/office/drawing/2014/main" id="{A48574CE-4946-8102-99BB-4893E1BAF8C8}"/>
              </a:ext>
            </a:extLst>
          </p:cNvPr>
          <p:cNvSpPr/>
          <p:nvPr/>
        </p:nvSpPr>
        <p:spPr>
          <a:xfrm>
            <a:off x="9768453" y="3270697"/>
            <a:ext cx="81840" cy="76631"/>
          </a:xfrm>
          <a:custGeom>
            <a:avLst/>
            <a:gdLst>
              <a:gd name="csX0" fmla="*/ 4 w 81840"/>
              <a:gd name="csY0" fmla="*/ 41363 h 76631"/>
              <a:gd name="csX1" fmla="*/ 40399 w 81840"/>
              <a:gd name="csY1" fmla="*/ 4 h 76631"/>
              <a:gd name="csX2" fmla="*/ 81838 w 81840"/>
              <a:gd name="csY2" fmla="*/ 40321 h 76631"/>
              <a:gd name="csX3" fmla="*/ 36276 w 81840"/>
              <a:gd name="csY3" fmla="*/ 76628 h 76631"/>
              <a:gd name="csX4" fmla="*/ 4 w 81840"/>
              <a:gd name="csY4" fmla="*/ 41363 h 76631"/>
            </a:gdLst>
            <a:ahLst/>
            <a:cxnLst>
              <a:cxn ang="0">
                <a:pos x="csX0" y="csY0"/>
              </a:cxn>
              <a:cxn ang="0">
                <a:pos x="csX1" y="csY1"/>
              </a:cxn>
              <a:cxn ang="0">
                <a:pos x="csX2" y="csY2"/>
              </a:cxn>
              <a:cxn ang="0">
                <a:pos x="csX3" y="csY3"/>
              </a:cxn>
              <a:cxn ang="0">
                <a:pos x="csX4" y="csY4"/>
              </a:cxn>
            </a:cxnLst>
            <a:rect l="l" t="t" r="r" b="b"/>
            <a:pathLst>
              <a:path w="81840" h="76631">
                <a:moveTo>
                  <a:pt x="4" y="41363"/>
                </a:moveTo>
                <a:cubicBezTo>
                  <a:pt x="-309" y="18808"/>
                  <a:pt x="17801" y="317"/>
                  <a:pt x="40399" y="4"/>
                </a:cubicBezTo>
                <a:cubicBezTo>
                  <a:pt x="62997" y="-309"/>
                  <a:pt x="81525" y="17767"/>
                  <a:pt x="81838" y="40321"/>
                </a:cubicBezTo>
                <a:cubicBezTo>
                  <a:pt x="82151" y="62876"/>
                  <a:pt x="58874" y="76368"/>
                  <a:pt x="36276" y="76628"/>
                </a:cubicBezTo>
                <a:cubicBezTo>
                  <a:pt x="13678" y="76888"/>
                  <a:pt x="317" y="63918"/>
                  <a:pt x="4" y="41363"/>
                </a:cubicBezTo>
                <a:close/>
              </a:path>
            </a:pathLst>
          </a:custGeom>
          <a:solidFill>
            <a:srgbClr val="A3A3A3"/>
          </a:solidFill>
          <a:ln w="5214" cap="flat">
            <a:noFill/>
            <a:prstDash val="solid"/>
            <a:miter/>
          </a:ln>
        </p:spPr>
        <p:txBody>
          <a:bodyPr/>
          <a:lstStyle/>
          <a:p>
            <a:endParaRPr lang="en-US"/>
          </a:p>
        </p:txBody>
      </p:sp>
      <p:sp>
        <p:nvSpPr>
          <p:cNvPr id="1853" name="Freeform 1636">
            <a:extLst>
              <a:ext uri="{FF2B5EF4-FFF2-40B4-BE49-F238E27FC236}">
                <a16:creationId xmlns:a16="http://schemas.microsoft.com/office/drawing/2014/main" id="{3DC97627-113B-CCE7-455C-F793ADBC97F5}"/>
              </a:ext>
            </a:extLst>
          </p:cNvPr>
          <p:cNvSpPr/>
          <p:nvPr/>
        </p:nvSpPr>
        <p:spPr>
          <a:xfrm>
            <a:off x="9919751" y="3260383"/>
            <a:ext cx="81840" cy="76631"/>
          </a:xfrm>
          <a:custGeom>
            <a:avLst/>
            <a:gdLst>
              <a:gd name="csX0" fmla="*/ 4 w 81840"/>
              <a:gd name="csY0" fmla="*/ 41363 h 76631"/>
              <a:gd name="csX1" fmla="*/ 40399 w 81840"/>
              <a:gd name="csY1" fmla="*/ 4 h 76631"/>
              <a:gd name="csX2" fmla="*/ 81838 w 81840"/>
              <a:gd name="csY2" fmla="*/ 40321 h 76631"/>
              <a:gd name="csX3" fmla="*/ 36276 w 81840"/>
              <a:gd name="csY3" fmla="*/ 76628 h 76631"/>
              <a:gd name="csX4" fmla="*/ 4 w 81840"/>
              <a:gd name="csY4" fmla="*/ 41363 h 76631"/>
            </a:gdLst>
            <a:ahLst/>
            <a:cxnLst>
              <a:cxn ang="0">
                <a:pos x="csX0" y="csY0"/>
              </a:cxn>
              <a:cxn ang="0">
                <a:pos x="csX1" y="csY1"/>
              </a:cxn>
              <a:cxn ang="0">
                <a:pos x="csX2" y="csY2"/>
              </a:cxn>
              <a:cxn ang="0">
                <a:pos x="csX3" y="csY3"/>
              </a:cxn>
              <a:cxn ang="0">
                <a:pos x="csX4" y="csY4"/>
              </a:cxn>
            </a:cxnLst>
            <a:rect l="l" t="t" r="r" b="b"/>
            <a:pathLst>
              <a:path w="81840" h="76631">
                <a:moveTo>
                  <a:pt x="4" y="41363"/>
                </a:moveTo>
                <a:cubicBezTo>
                  <a:pt x="-309" y="18808"/>
                  <a:pt x="17801" y="317"/>
                  <a:pt x="40399" y="4"/>
                </a:cubicBezTo>
                <a:cubicBezTo>
                  <a:pt x="62997" y="-309"/>
                  <a:pt x="81525" y="17767"/>
                  <a:pt x="81838" y="40321"/>
                </a:cubicBezTo>
                <a:cubicBezTo>
                  <a:pt x="82151" y="62876"/>
                  <a:pt x="58874" y="76368"/>
                  <a:pt x="36276" y="76628"/>
                </a:cubicBezTo>
                <a:cubicBezTo>
                  <a:pt x="13678" y="76888"/>
                  <a:pt x="317" y="63918"/>
                  <a:pt x="4" y="41363"/>
                </a:cubicBezTo>
                <a:close/>
              </a:path>
            </a:pathLst>
          </a:custGeom>
          <a:solidFill>
            <a:srgbClr val="A3A3A3"/>
          </a:solidFill>
          <a:ln w="5214" cap="flat">
            <a:noFill/>
            <a:prstDash val="solid"/>
            <a:miter/>
          </a:ln>
        </p:spPr>
        <p:txBody>
          <a:bodyPr/>
          <a:lstStyle/>
          <a:p>
            <a:endParaRPr lang="en-US"/>
          </a:p>
        </p:txBody>
      </p:sp>
      <p:sp>
        <p:nvSpPr>
          <p:cNvPr id="1854" name="Freeform 1637">
            <a:extLst>
              <a:ext uri="{FF2B5EF4-FFF2-40B4-BE49-F238E27FC236}">
                <a16:creationId xmlns:a16="http://schemas.microsoft.com/office/drawing/2014/main" id="{E2FD7531-D1A2-40E1-EA21-D6835B4D4FA7}"/>
              </a:ext>
            </a:extLst>
          </p:cNvPr>
          <p:cNvSpPr/>
          <p:nvPr/>
        </p:nvSpPr>
        <p:spPr>
          <a:xfrm>
            <a:off x="9836772" y="3243040"/>
            <a:ext cx="28967" cy="27141"/>
          </a:xfrm>
          <a:custGeom>
            <a:avLst/>
            <a:gdLst>
              <a:gd name="csX0" fmla="*/ 1 w 28967"/>
              <a:gd name="csY0" fmla="*/ 14638 h 27141"/>
              <a:gd name="csX1" fmla="*/ 14301 w 28967"/>
              <a:gd name="csY1" fmla="*/ 1 h 27141"/>
              <a:gd name="csX2" fmla="*/ 28967 w 28967"/>
              <a:gd name="csY2" fmla="*/ 14274 h 27141"/>
              <a:gd name="csX3" fmla="*/ 12840 w 28967"/>
              <a:gd name="csY3" fmla="*/ 27140 h 27141"/>
              <a:gd name="csX4" fmla="*/ 1 w 28967"/>
              <a:gd name="csY4" fmla="*/ 14638 h 27141"/>
            </a:gdLst>
            <a:ahLst/>
            <a:cxnLst>
              <a:cxn ang="0">
                <a:pos x="csX0" y="csY0"/>
              </a:cxn>
              <a:cxn ang="0">
                <a:pos x="csX1" y="csY1"/>
              </a:cxn>
              <a:cxn ang="0">
                <a:pos x="csX2" y="csY2"/>
              </a:cxn>
              <a:cxn ang="0">
                <a:pos x="csX3" y="csY3"/>
              </a:cxn>
              <a:cxn ang="0">
                <a:pos x="csX4" y="csY4"/>
              </a:cxn>
            </a:cxnLst>
            <a:rect l="l" t="t" r="r" b="b"/>
            <a:pathLst>
              <a:path w="28967" h="27141">
                <a:moveTo>
                  <a:pt x="1" y="14638"/>
                </a:moveTo>
                <a:cubicBezTo>
                  <a:pt x="-103" y="6669"/>
                  <a:pt x="6316" y="105"/>
                  <a:pt x="14301" y="1"/>
                </a:cubicBezTo>
                <a:cubicBezTo>
                  <a:pt x="22286" y="-103"/>
                  <a:pt x="28862" y="6304"/>
                  <a:pt x="28967" y="14274"/>
                </a:cubicBezTo>
                <a:cubicBezTo>
                  <a:pt x="29071" y="22244"/>
                  <a:pt x="20825" y="27036"/>
                  <a:pt x="12840" y="27140"/>
                </a:cubicBezTo>
                <a:cubicBezTo>
                  <a:pt x="4855" y="27244"/>
                  <a:pt x="106" y="22608"/>
                  <a:pt x="1" y="14638"/>
                </a:cubicBezTo>
                <a:close/>
              </a:path>
            </a:pathLst>
          </a:custGeom>
          <a:solidFill>
            <a:srgbClr val="A3A3A3"/>
          </a:solidFill>
          <a:ln w="5214" cap="flat">
            <a:noFill/>
            <a:prstDash val="solid"/>
            <a:miter/>
          </a:ln>
        </p:spPr>
        <p:txBody>
          <a:bodyPr/>
          <a:lstStyle/>
          <a:p>
            <a:endParaRPr lang="en-US"/>
          </a:p>
        </p:txBody>
      </p:sp>
      <p:sp>
        <p:nvSpPr>
          <p:cNvPr id="1855" name="Freeform 1638">
            <a:extLst>
              <a:ext uri="{FF2B5EF4-FFF2-40B4-BE49-F238E27FC236}">
                <a16:creationId xmlns:a16="http://schemas.microsoft.com/office/drawing/2014/main" id="{9F4D38FA-6866-A176-8922-2C4763399C96}"/>
              </a:ext>
            </a:extLst>
          </p:cNvPr>
          <p:cNvSpPr/>
          <p:nvPr/>
        </p:nvSpPr>
        <p:spPr>
          <a:xfrm>
            <a:off x="10061137" y="3298724"/>
            <a:ext cx="28967" cy="27141"/>
          </a:xfrm>
          <a:custGeom>
            <a:avLst/>
            <a:gdLst>
              <a:gd name="csX0" fmla="*/ 1 w 28967"/>
              <a:gd name="csY0" fmla="*/ 14638 h 27141"/>
              <a:gd name="csX1" fmla="*/ 14301 w 28967"/>
              <a:gd name="csY1" fmla="*/ 1 h 27141"/>
              <a:gd name="csX2" fmla="*/ 28967 w 28967"/>
              <a:gd name="csY2" fmla="*/ 14274 h 27141"/>
              <a:gd name="csX3" fmla="*/ 12840 w 28967"/>
              <a:gd name="csY3" fmla="*/ 27140 h 27141"/>
              <a:gd name="csX4" fmla="*/ 1 w 28967"/>
              <a:gd name="csY4" fmla="*/ 14638 h 27141"/>
            </a:gdLst>
            <a:ahLst/>
            <a:cxnLst>
              <a:cxn ang="0">
                <a:pos x="csX0" y="csY0"/>
              </a:cxn>
              <a:cxn ang="0">
                <a:pos x="csX1" y="csY1"/>
              </a:cxn>
              <a:cxn ang="0">
                <a:pos x="csX2" y="csY2"/>
              </a:cxn>
              <a:cxn ang="0">
                <a:pos x="csX3" y="csY3"/>
              </a:cxn>
              <a:cxn ang="0">
                <a:pos x="csX4" y="csY4"/>
              </a:cxn>
            </a:cxnLst>
            <a:rect l="l" t="t" r="r" b="b"/>
            <a:pathLst>
              <a:path w="28967" h="27141">
                <a:moveTo>
                  <a:pt x="1" y="14638"/>
                </a:moveTo>
                <a:cubicBezTo>
                  <a:pt x="-103" y="6669"/>
                  <a:pt x="6316" y="105"/>
                  <a:pt x="14301" y="1"/>
                </a:cubicBezTo>
                <a:cubicBezTo>
                  <a:pt x="22286" y="-103"/>
                  <a:pt x="28862" y="6304"/>
                  <a:pt x="28967" y="14274"/>
                </a:cubicBezTo>
                <a:cubicBezTo>
                  <a:pt x="29071" y="22244"/>
                  <a:pt x="20825" y="27036"/>
                  <a:pt x="12840" y="27140"/>
                </a:cubicBezTo>
                <a:cubicBezTo>
                  <a:pt x="4855" y="27244"/>
                  <a:pt x="106" y="22608"/>
                  <a:pt x="1" y="14638"/>
                </a:cubicBezTo>
                <a:close/>
              </a:path>
            </a:pathLst>
          </a:custGeom>
          <a:solidFill>
            <a:srgbClr val="A3A3A3"/>
          </a:solidFill>
          <a:ln w="5214" cap="flat">
            <a:noFill/>
            <a:prstDash val="solid"/>
            <a:miter/>
          </a:ln>
        </p:spPr>
        <p:txBody>
          <a:bodyPr/>
          <a:lstStyle/>
          <a:p>
            <a:endParaRPr lang="en-US"/>
          </a:p>
        </p:txBody>
      </p:sp>
      <p:sp>
        <p:nvSpPr>
          <p:cNvPr id="1856" name="Freeform 1639">
            <a:extLst>
              <a:ext uri="{FF2B5EF4-FFF2-40B4-BE49-F238E27FC236}">
                <a16:creationId xmlns:a16="http://schemas.microsoft.com/office/drawing/2014/main" id="{B3EE5BE7-3E17-18D5-8AC9-BC3811351A30}"/>
              </a:ext>
            </a:extLst>
          </p:cNvPr>
          <p:cNvSpPr/>
          <p:nvPr/>
        </p:nvSpPr>
        <p:spPr>
          <a:xfrm>
            <a:off x="10082013" y="3267470"/>
            <a:ext cx="28967" cy="27141"/>
          </a:xfrm>
          <a:custGeom>
            <a:avLst/>
            <a:gdLst>
              <a:gd name="csX0" fmla="*/ 1 w 28967"/>
              <a:gd name="csY0" fmla="*/ 14638 h 27141"/>
              <a:gd name="csX1" fmla="*/ 14301 w 28967"/>
              <a:gd name="csY1" fmla="*/ 1 h 27141"/>
              <a:gd name="csX2" fmla="*/ 28967 w 28967"/>
              <a:gd name="csY2" fmla="*/ 14274 h 27141"/>
              <a:gd name="csX3" fmla="*/ 12840 w 28967"/>
              <a:gd name="csY3" fmla="*/ 27140 h 27141"/>
              <a:gd name="csX4" fmla="*/ 1 w 28967"/>
              <a:gd name="csY4" fmla="*/ 14638 h 27141"/>
            </a:gdLst>
            <a:ahLst/>
            <a:cxnLst>
              <a:cxn ang="0">
                <a:pos x="csX0" y="csY0"/>
              </a:cxn>
              <a:cxn ang="0">
                <a:pos x="csX1" y="csY1"/>
              </a:cxn>
              <a:cxn ang="0">
                <a:pos x="csX2" y="csY2"/>
              </a:cxn>
              <a:cxn ang="0">
                <a:pos x="csX3" y="csY3"/>
              </a:cxn>
              <a:cxn ang="0">
                <a:pos x="csX4" y="csY4"/>
              </a:cxn>
            </a:cxnLst>
            <a:rect l="l" t="t" r="r" b="b"/>
            <a:pathLst>
              <a:path w="28967" h="27141">
                <a:moveTo>
                  <a:pt x="1" y="14638"/>
                </a:moveTo>
                <a:cubicBezTo>
                  <a:pt x="-103" y="6669"/>
                  <a:pt x="6316" y="105"/>
                  <a:pt x="14301" y="1"/>
                </a:cubicBezTo>
                <a:cubicBezTo>
                  <a:pt x="22286" y="-103"/>
                  <a:pt x="28862" y="6304"/>
                  <a:pt x="28967" y="14274"/>
                </a:cubicBezTo>
                <a:cubicBezTo>
                  <a:pt x="29071" y="22244"/>
                  <a:pt x="20825" y="27036"/>
                  <a:pt x="12840" y="27140"/>
                </a:cubicBezTo>
                <a:cubicBezTo>
                  <a:pt x="4855" y="27244"/>
                  <a:pt x="106" y="22608"/>
                  <a:pt x="1" y="14638"/>
                </a:cubicBezTo>
                <a:close/>
              </a:path>
            </a:pathLst>
          </a:custGeom>
          <a:solidFill>
            <a:srgbClr val="A3A3A3"/>
          </a:solidFill>
          <a:ln w="5214" cap="flat">
            <a:noFill/>
            <a:prstDash val="solid"/>
            <a:miter/>
          </a:ln>
        </p:spPr>
        <p:txBody>
          <a:bodyPr/>
          <a:lstStyle/>
          <a:p>
            <a:endParaRPr lang="en-US"/>
          </a:p>
        </p:txBody>
      </p:sp>
      <p:sp>
        <p:nvSpPr>
          <p:cNvPr id="1857" name="Freeform 1640">
            <a:extLst>
              <a:ext uri="{FF2B5EF4-FFF2-40B4-BE49-F238E27FC236}">
                <a16:creationId xmlns:a16="http://schemas.microsoft.com/office/drawing/2014/main" id="{2501DFF8-EF9C-F763-D83D-44160E858315}"/>
              </a:ext>
            </a:extLst>
          </p:cNvPr>
          <p:cNvSpPr/>
          <p:nvPr/>
        </p:nvSpPr>
        <p:spPr>
          <a:xfrm>
            <a:off x="9696172" y="3246479"/>
            <a:ext cx="22966" cy="23805"/>
          </a:xfrm>
          <a:custGeom>
            <a:avLst/>
            <a:gdLst>
              <a:gd name="csX0" fmla="*/ 2 w 22966"/>
              <a:gd name="csY0" fmla="*/ 12814 h 23805"/>
              <a:gd name="csX1" fmla="*/ 11327 w 22966"/>
              <a:gd name="csY1" fmla="*/ 0 h 23805"/>
              <a:gd name="csX2" fmla="*/ 22965 w 22966"/>
              <a:gd name="csY2" fmla="*/ 12554 h 23805"/>
              <a:gd name="csX3" fmla="*/ 10231 w 22966"/>
              <a:gd name="csY3" fmla="*/ 23805 h 23805"/>
              <a:gd name="csX4" fmla="*/ 54 w 22966"/>
              <a:gd name="csY4" fmla="*/ 12814 h 23805"/>
            </a:gdLst>
            <a:ahLst/>
            <a:cxnLst>
              <a:cxn ang="0">
                <a:pos x="csX0" y="csY0"/>
              </a:cxn>
              <a:cxn ang="0">
                <a:pos x="csX1" y="csY1"/>
              </a:cxn>
              <a:cxn ang="0">
                <a:pos x="csX2" y="csY2"/>
              </a:cxn>
              <a:cxn ang="0">
                <a:pos x="csX3" y="csY3"/>
              </a:cxn>
              <a:cxn ang="0">
                <a:pos x="csX4" y="csY4"/>
              </a:cxn>
            </a:cxnLst>
            <a:rect l="l" t="t" r="r" b="b"/>
            <a:pathLst>
              <a:path w="22966" h="23805">
                <a:moveTo>
                  <a:pt x="2" y="12814"/>
                </a:moveTo>
                <a:cubicBezTo>
                  <a:pt x="-103" y="5782"/>
                  <a:pt x="4960" y="52"/>
                  <a:pt x="11327" y="0"/>
                </a:cubicBezTo>
                <a:cubicBezTo>
                  <a:pt x="17694" y="-52"/>
                  <a:pt x="22861" y="5522"/>
                  <a:pt x="22965" y="12554"/>
                </a:cubicBezTo>
                <a:cubicBezTo>
                  <a:pt x="23070" y="19586"/>
                  <a:pt x="16546" y="23753"/>
                  <a:pt x="10231" y="23805"/>
                </a:cubicBezTo>
                <a:cubicBezTo>
                  <a:pt x="3916" y="23857"/>
                  <a:pt x="158" y="19847"/>
                  <a:pt x="54" y="12814"/>
                </a:cubicBezTo>
                <a:close/>
              </a:path>
            </a:pathLst>
          </a:custGeom>
          <a:solidFill>
            <a:srgbClr val="A3A3A3"/>
          </a:solidFill>
          <a:ln w="5214" cap="flat">
            <a:noFill/>
            <a:prstDash val="solid"/>
            <a:miter/>
          </a:ln>
        </p:spPr>
        <p:txBody>
          <a:bodyPr/>
          <a:lstStyle/>
          <a:p>
            <a:endParaRPr lang="en-US"/>
          </a:p>
        </p:txBody>
      </p:sp>
      <p:sp>
        <p:nvSpPr>
          <p:cNvPr id="1858" name="Freeform 1641">
            <a:extLst>
              <a:ext uri="{FF2B5EF4-FFF2-40B4-BE49-F238E27FC236}">
                <a16:creationId xmlns:a16="http://schemas.microsoft.com/office/drawing/2014/main" id="{A7169F60-9149-2731-45C6-DD0789458906}"/>
              </a:ext>
            </a:extLst>
          </p:cNvPr>
          <p:cNvSpPr/>
          <p:nvPr/>
        </p:nvSpPr>
        <p:spPr>
          <a:xfrm>
            <a:off x="9725607" y="3238403"/>
            <a:ext cx="43477" cy="40686"/>
          </a:xfrm>
          <a:custGeom>
            <a:avLst/>
            <a:gdLst>
              <a:gd name="csX0" fmla="*/ 2 w 43477"/>
              <a:gd name="csY0" fmla="*/ 21984 h 40686"/>
              <a:gd name="csX1" fmla="*/ 21452 w 43477"/>
              <a:gd name="csY1" fmla="*/ 2 h 40686"/>
              <a:gd name="csX2" fmla="*/ 43476 w 43477"/>
              <a:gd name="csY2" fmla="*/ 21411 h 40686"/>
              <a:gd name="csX3" fmla="*/ 19260 w 43477"/>
              <a:gd name="csY3" fmla="*/ 40684 h 40686"/>
              <a:gd name="csX4" fmla="*/ 2 w 43477"/>
              <a:gd name="csY4" fmla="*/ 21932 h 40686"/>
            </a:gdLst>
            <a:ahLst/>
            <a:cxnLst>
              <a:cxn ang="0">
                <a:pos x="csX0" y="csY0"/>
              </a:cxn>
              <a:cxn ang="0">
                <a:pos x="csX1" y="csY1"/>
              </a:cxn>
              <a:cxn ang="0">
                <a:pos x="csX2" y="csY2"/>
              </a:cxn>
              <a:cxn ang="0">
                <a:pos x="csX3" y="csY3"/>
              </a:cxn>
              <a:cxn ang="0">
                <a:pos x="csX4" y="csY4"/>
              </a:cxn>
            </a:cxnLst>
            <a:rect l="l" t="t" r="r" b="b"/>
            <a:pathLst>
              <a:path w="43477" h="40686">
                <a:moveTo>
                  <a:pt x="2" y="21984"/>
                </a:moveTo>
                <a:cubicBezTo>
                  <a:pt x="-155" y="10003"/>
                  <a:pt x="9448" y="158"/>
                  <a:pt x="21452" y="2"/>
                </a:cubicBezTo>
                <a:cubicBezTo>
                  <a:pt x="33456" y="-154"/>
                  <a:pt x="43319" y="9430"/>
                  <a:pt x="43476" y="21411"/>
                </a:cubicBezTo>
                <a:cubicBezTo>
                  <a:pt x="43633" y="33391"/>
                  <a:pt x="31264" y="40528"/>
                  <a:pt x="19260" y="40684"/>
                </a:cubicBezTo>
                <a:cubicBezTo>
                  <a:pt x="7256" y="40840"/>
                  <a:pt x="158" y="33912"/>
                  <a:pt x="2" y="21932"/>
                </a:cubicBezTo>
                <a:close/>
              </a:path>
            </a:pathLst>
          </a:custGeom>
          <a:solidFill>
            <a:srgbClr val="A3A3A3"/>
          </a:solidFill>
          <a:ln w="5214" cap="flat">
            <a:noFill/>
            <a:prstDash val="solid"/>
            <a:miter/>
          </a:ln>
        </p:spPr>
        <p:txBody>
          <a:bodyPr/>
          <a:lstStyle/>
          <a:p>
            <a:endParaRPr lang="en-US"/>
          </a:p>
        </p:txBody>
      </p:sp>
      <p:sp>
        <p:nvSpPr>
          <p:cNvPr id="1859" name="Freeform 1642">
            <a:extLst>
              <a:ext uri="{FF2B5EF4-FFF2-40B4-BE49-F238E27FC236}">
                <a16:creationId xmlns:a16="http://schemas.microsoft.com/office/drawing/2014/main" id="{F3D4C61F-06E9-DF04-EA23-310E1995BA09}"/>
              </a:ext>
            </a:extLst>
          </p:cNvPr>
          <p:cNvSpPr/>
          <p:nvPr/>
        </p:nvSpPr>
        <p:spPr>
          <a:xfrm>
            <a:off x="9870898" y="3295429"/>
            <a:ext cx="40459" cy="43461"/>
          </a:xfrm>
          <a:custGeom>
            <a:avLst/>
            <a:gdLst>
              <a:gd name="csX0" fmla="*/ 22710 w 40459"/>
              <a:gd name="csY0" fmla="*/ 431 h 43461"/>
              <a:gd name="csX1" fmla="*/ 40089 w 40459"/>
              <a:gd name="csY1" fmla="*/ 25747 h 43461"/>
              <a:gd name="csX2" fmla="*/ 14725 w 40459"/>
              <a:gd name="csY2" fmla="*/ 43093 h 43461"/>
              <a:gd name="csX3" fmla="*/ 529 w 40459"/>
              <a:gd name="csY3" fmla="*/ 15642 h 43461"/>
              <a:gd name="csX4" fmla="*/ 22710 w 40459"/>
              <a:gd name="csY4" fmla="*/ 483 h 43461"/>
            </a:gdLst>
            <a:ahLst/>
            <a:cxnLst>
              <a:cxn ang="0">
                <a:pos x="csX0" y="csY0"/>
              </a:cxn>
              <a:cxn ang="0">
                <a:pos x="csX1" y="csY1"/>
              </a:cxn>
              <a:cxn ang="0">
                <a:pos x="csX2" y="csY2"/>
              </a:cxn>
              <a:cxn ang="0">
                <a:pos x="csX3" y="csY3"/>
              </a:cxn>
              <a:cxn ang="0">
                <a:pos x="csX4" y="csY4"/>
              </a:cxn>
            </a:cxnLst>
            <a:rect l="l" t="t" r="r" b="b"/>
            <a:pathLst>
              <a:path w="40459" h="43461">
                <a:moveTo>
                  <a:pt x="22710" y="431"/>
                </a:moveTo>
                <a:cubicBezTo>
                  <a:pt x="34505" y="2619"/>
                  <a:pt x="42281" y="13975"/>
                  <a:pt x="40089" y="25747"/>
                </a:cubicBezTo>
                <a:cubicBezTo>
                  <a:pt x="37897" y="37519"/>
                  <a:pt x="26520" y="45281"/>
                  <a:pt x="14725" y="43093"/>
                </a:cubicBezTo>
                <a:cubicBezTo>
                  <a:pt x="2930" y="40905"/>
                  <a:pt x="-1663" y="27414"/>
                  <a:pt x="529" y="15642"/>
                </a:cubicBezTo>
                <a:cubicBezTo>
                  <a:pt x="2721" y="3869"/>
                  <a:pt x="10915" y="-1756"/>
                  <a:pt x="22710" y="483"/>
                </a:cubicBezTo>
                <a:close/>
              </a:path>
            </a:pathLst>
          </a:custGeom>
          <a:solidFill>
            <a:srgbClr val="A3A3A3"/>
          </a:solidFill>
          <a:ln w="5214" cap="flat">
            <a:noFill/>
            <a:prstDash val="solid"/>
            <a:miter/>
          </a:ln>
        </p:spPr>
        <p:txBody>
          <a:bodyPr/>
          <a:lstStyle/>
          <a:p>
            <a:endParaRPr lang="en-US"/>
          </a:p>
        </p:txBody>
      </p:sp>
      <p:sp>
        <p:nvSpPr>
          <p:cNvPr id="1862" name="Freeform 1643">
            <a:extLst>
              <a:ext uri="{FF2B5EF4-FFF2-40B4-BE49-F238E27FC236}">
                <a16:creationId xmlns:a16="http://schemas.microsoft.com/office/drawing/2014/main" id="{DE7E64A3-1CE1-5F59-CCE7-5351DE87943F}"/>
              </a:ext>
            </a:extLst>
          </p:cNvPr>
          <p:cNvSpPr/>
          <p:nvPr/>
        </p:nvSpPr>
        <p:spPr>
          <a:xfrm>
            <a:off x="10010454" y="3277458"/>
            <a:ext cx="40459" cy="43461"/>
          </a:xfrm>
          <a:custGeom>
            <a:avLst/>
            <a:gdLst>
              <a:gd name="csX0" fmla="*/ 22710 w 40459"/>
              <a:gd name="csY0" fmla="*/ 431 h 43461"/>
              <a:gd name="csX1" fmla="*/ 40089 w 40459"/>
              <a:gd name="csY1" fmla="*/ 25747 h 43461"/>
              <a:gd name="csX2" fmla="*/ 14725 w 40459"/>
              <a:gd name="csY2" fmla="*/ 43093 h 43461"/>
              <a:gd name="csX3" fmla="*/ 529 w 40459"/>
              <a:gd name="csY3" fmla="*/ 15642 h 43461"/>
              <a:gd name="csX4" fmla="*/ 22710 w 40459"/>
              <a:gd name="csY4" fmla="*/ 483 h 43461"/>
            </a:gdLst>
            <a:ahLst/>
            <a:cxnLst>
              <a:cxn ang="0">
                <a:pos x="csX0" y="csY0"/>
              </a:cxn>
              <a:cxn ang="0">
                <a:pos x="csX1" y="csY1"/>
              </a:cxn>
              <a:cxn ang="0">
                <a:pos x="csX2" y="csY2"/>
              </a:cxn>
              <a:cxn ang="0">
                <a:pos x="csX3" y="csY3"/>
              </a:cxn>
              <a:cxn ang="0">
                <a:pos x="csX4" y="csY4"/>
              </a:cxn>
            </a:cxnLst>
            <a:rect l="l" t="t" r="r" b="b"/>
            <a:pathLst>
              <a:path w="40459" h="43461">
                <a:moveTo>
                  <a:pt x="22710" y="431"/>
                </a:moveTo>
                <a:cubicBezTo>
                  <a:pt x="34505" y="2619"/>
                  <a:pt x="42281" y="13975"/>
                  <a:pt x="40089" y="25747"/>
                </a:cubicBezTo>
                <a:cubicBezTo>
                  <a:pt x="37897" y="37519"/>
                  <a:pt x="26520" y="45281"/>
                  <a:pt x="14725" y="43093"/>
                </a:cubicBezTo>
                <a:cubicBezTo>
                  <a:pt x="2930" y="40905"/>
                  <a:pt x="-1663" y="27414"/>
                  <a:pt x="529" y="15642"/>
                </a:cubicBezTo>
                <a:cubicBezTo>
                  <a:pt x="2721" y="3869"/>
                  <a:pt x="10915" y="-1756"/>
                  <a:pt x="22710" y="483"/>
                </a:cubicBezTo>
                <a:close/>
              </a:path>
            </a:pathLst>
          </a:custGeom>
          <a:solidFill>
            <a:srgbClr val="A3A3A3"/>
          </a:solidFill>
          <a:ln w="5214" cap="flat">
            <a:noFill/>
            <a:prstDash val="solid"/>
            <a:miter/>
          </a:ln>
        </p:spPr>
        <p:txBody>
          <a:bodyPr/>
          <a:lstStyle/>
          <a:p>
            <a:endParaRPr lang="en-US"/>
          </a:p>
        </p:txBody>
      </p:sp>
      <p:sp>
        <p:nvSpPr>
          <p:cNvPr id="1863" name="Freeform 1644">
            <a:extLst>
              <a:ext uri="{FF2B5EF4-FFF2-40B4-BE49-F238E27FC236}">
                <a16:creationId xmlns:a16="http://schemas.microsoft.com/office/drawing/2014/main" id="{069D652A-502C-9D68-93F9-A22BC4E1DF41}"/>
              </a:ext>
            </a:extLst>
          </p:cNvPr>
          <p:cNvSpPr/>
          <p:nvPr/>
        </p:nvSpPr>
        <p:spPr>
          <a:xfrm>
            <a:off x="10027207" y="3230316"/>
            <a:ext cx="40459" cy="43461"/>
          </a:xfrm>
          <a:custGeom>
            <a:avLst/>
            <a:gdLst>
              <a:gd name="csX0" fmla="*/ 22710 w 40459"/>
              <a:gd name="csY0" fmla="*/ 431 h 43461"/>
              <a:gd name="csX1" fmla="*/ 40089 w 40459"/>
              <a:gd name="csY1" fmla="*/ 25747 h 43461"/>
              <a:gd name="csX2" fmla="*/ 14725 w 40459"/>
              <a:gd name="csY2" fmla="*/ 43093 h 43461"/>
              <a:gd name="csX3" fmla="*/ 529 w 40459"/>
              <a:gd name="csY3" fmla="*/ 15642 h 43461"/>
              <a:gd name="csX4" fmla="*/ 22710 w 40459"/>
              <a:gd name="csY4" fmla="*/ 483 h 43461"/>
            </a:gdLst>
            <a:ahLst/>
            <a:cxnLst>
              <a:cxn ang="0">
                <a:pos x="csX0" y="csY0"/>
              </a:cxn>
              <a:cxn ang="0">
                <a:pos x="csX1" y="csY1"/>
              </a:cxn>
              <a:cxn ang="0">
                <a:pos x="csX2" y="csY2"/>
              </a:cxn>
              <a:cxn ang="0">
                <a:pos x="csX3" y="csY3"/>
              </a:cxn>
              <a:cxn ang="0">
                <a:pos x="csX4" y="csY4"/>
              </a:cxn>
            </a:cxnLst>
            <a:rect l="l" t="t" r="r" b="b"/>
            <a:pathLst>
              <a:path w="40459" h="43461">
                <a:moveTo>
                  <a:pt x="22710" y="431"/>
                </a:moveTo>
                <a:cubicBezTo>
                  <a:pt x="34505" y="2619"/>
                  <a:pt x="42281" y="13975"/>
                  <a:pt x="40089" y="25747"/>
                </a:cubicBezTo>
                <a:cubicBezTo>
                  <a:pt x="37897" y="37519"/>
                  <a:pt x="26520" y="45281"/>
                  <a:pt x="14725" y="43093"/>
                </a:cubicBezTo>
                <a:cubicBezTo>
                  <a:pt x="2930" y="40905"/>
                  <a:pt x="-1663" y="27414"/>
                  <a:pt x="529" y="15642"/>
                </a:cubicBezTo>
                <a:cubicBezTo>
                  <a:pt x="2721" y="3869"/>
                  <a:pt x="10915" y="-1756"/>
                  <a:pt x="22710" y="483"/>
                </a:cubicBezTo>
                <a:close/>
              </a:path>
            </a:pathLst>
          </a:custGeom>
          <a:solidFill>
            <a:srgbClr val="A3A3A3"/>
          </a:solidFill>
          <a:ln w="5214" cap="flat">
            <a:noFill/>
            <a:prstDash val="solid"/>
            <a:miter/>
          </a:ln>
        </p:spPr>
        <p:txBody>
          <a:bodyPr/>
          <a:lstStyle/>
          <a:p>
            <a:endParaRPr lang="en-US"/>
          </a:p>
        </p:txBody>
      </p:sp>
      <p:sp>
        <p:nvSpPr>
          <p:cNvPr id="1866" name="Freeform 1645">
            <a:extLst>
              <a:ext uri="{FF2B5EF4-FFF2-40B4-BE49-F238E27FC236}">
                <a16:creationId xmlns:a16="http://schemas.microsoft.com/office/drawing/2014/main" id="{28CC9BB8-5410-7DA5-2DA0-B57301A3906F}"/>
              </a:ext>
            </a:extLst>
          </p:cNvPr>
          <p:cNvSpPr/>
          <p:nvPr/>
        </p:nvSpPr>
        <p:spPr>
          <a:xfrm>
            <a:off x="9865946" y="3345708"/>
            <a:ext cx="26880" cy="25162"/>
          </a:xfrm>
          <a:custGeom>
            <a:avLst/>
            <a:gdLst>
              <a:gd name="csX0" fmla="*/ 1 w 26880"/>
              <a:gd name="csY0" fmla="*/ 13597 h 25162"/>
              <a:gd name="csX1" fmla="*/ 13258 w 26880"/>
              <a:gd name="csY1" fmla="*/ 1 h 25162"/>
              <a:gd name="csX2" fmla="*/ 26879 w 26880"/>
              <a:gd name="csY2" fmla="*/ 13232 h 25162"/>
              <a:gd name="csX3" fmla="*/ 11953 w 26880"/>
              <a:gd name="csY3" fmla="*/ 25161 h 25162"/>
              <a:gd name="csX4" fmla="*/ 54 w 26880"/>
              <a:gd name="csY4" fmla="*/ 13597 h 25162"/>
            </a:gdLst>
            <a:ahLst/>
            <a:cxnLst>
              <a:cxn ang="0">
                <a:pos x="csX0" y="csY0"/>
              </a:cxn>
              <a:cxn ang="0">
                <a:pos x="csX1" y="csY1"/>
              </a:cxn>
              <a:cxn ang="0">
                <a:pos x="csX2" y="csY2"/>
              </a:cxn>
              <a:cxn ang="0">
                <a:pos x="csX3" y="csY3"/>
              </a:cxn>
              <a:cxn ang="0">
                <a:pos x="csX4" y="csY4"/>
              </a:cxn>
            </a:cxnLst>
            <a:rect l="l" t="t" r="r" b="b"/>
            <a:pathLst>
              <a:path w="26880" h="25162">
                <a:moveTo>
                  <a:pt x="1" y="13597"/>
                </a:moveTo>
                <a:cubicBezTo>
                  <a:pt x="-103" y="6200"/>
                  <a:pt x="5847" y="105"/>
                  <a:pt x="13258" y="1"/>
                </a:cubicBezTo>
                <a:cubicBezTo>
                  <a:pt x="20669" y="-103"/>
                  <a:pt x="26775" y="5835"/>
                  <a:pt x="26879" y="13232"/>
                </a:cubicBezTo>
                <a:cubicBezTo>
                  <a:pt x="26984" y="20629"/>
                  <a:pt x="19364" y="25056"/>
                  <a:pt x="11953" y="25161"/>
                </a:cubicBezTo>
                <a:cubicBezTo>
                  <a:pt x="4542" y="25265"/>
                  <a:pt x="158" y="20993"/>
                  <a:pt x="54" y="13597"/>
                </a:cubicBezTo>
                <a:close/>
              </a:path>
            </a:pathLst>
          </a:custGeom>
          <a:solidFill>
            <a:srgbClr val="A3A3A3"/>
          </a:solidFill>
          <a:ln w="5214" cap="flat">
            <a:noFill/>
            <a:prstDash val="solid"/>
            <a:miter/>
          </a:ln>
        </p:spPr>
        <p:txBody>
          <a:bodyPr/>
          <a:lstStyle/>
          <a:p>
            <a:endParaRPr lang="en-US"/>
          </a:p>
        </p:txBody>
      </p:sp>
      <p:sp>
        <p:nvSpPr>
          <p:cNvPr id="1867" name="Freeform 1646">
            <a:extLst>
              <a:ext uri="{FF2B5EF4-FFF2-40B4-BE49-F238E27FC236}">
                <a16:creationId xmlns:a16="http://schemas.microsoft.com/office/drawing/2014/main" id="{FACDD9D5-1F39-2805-6ECA-E8813CC87EB5}"/>
              </a:ext>
            </a:extLst>
          </p:cNvPr>
          <p:cNvSpPr/>
          <p:nvPr/>
        </p:nvSpPr>
        <p:spPr>
          <a:xfrm>
            <a:off x="9720337" y="3318413"/>
            <a:ext cx="26880" cy="25162"/>
          </a:xfrm>
          <a:custGeom>
            <a:avLst/>
            <a:gdLst>
              <a:gd name="csX0" fmla="*/ 1 w 26880"/>
              <a:gd name="csY0" fmla="*/ 13597 h 25162"/>
              <a:gd name="csX1" fmla="*/ 13258 w 26880"/>
              <a:gd name="csY1" fmla="*/ 1 h 25162"/>
              <a:gd name="csX2" fmla="*/ 26879 w 26880"/>
              <a:gd name="csY2" fmla="*/ 13232 h 25162"/>
              <a:gd name="csX3" fmla="*/ 11953 w 26880"/>
              <a:gd name="csY3" fmla="*/ 25161 h 25162"/>
              <a:gd name="csX4" fmla="*/ 54 w 26880"/>
              <a:gd name="csY4" fmla="*/ 13597 h 25162"/>
            </a:gdLst>
            <a:ahLst/>
            <a:cxnLst>
              <a:cxn ang="0">
                <a:pos x="csX0" y="csY0"/>
              </a:cxn>
              <a:cxn ang="0">
                <a:pos x="csX1" y="csY1"/>
              </a:cxn>
              <a:cxn ang="0">
                <a:pos x="csX2" y="csY2"/>
              </a:cxn>
              <a:cxn ang="0">
                <a:pos x="csX3" y="csY3"/>
              </a:cxn>
              <a:cxn ang="0">
                <a:pos x="csX4" y="csY4"/>
              </a:cxn>
            </a:cxnLst>
            <a:rect l="l" t="t" r="r" b="b"/>
            <a:pathLst>
              <a:path w="26880" h="25162">
                <a:moveTo>
                  <a:pt x="1" y="13597"/>
                </a:moveTo>
                <a:cubicBezTo>
                  <a:pt x="-103" y="6200"/>
                  <a:pt x="5847" y="106"/>
                  <a:pt x="13258" y="1"/>
                </a:cubicBezTo>
                <a:cubicBezTo>
                  <a:pt x="20669" y="-103"/>
                  <a:pt x="26775" y="5835"/>
                  <a:pt x="26879" y="13232"/>
                </a:cubicBezTo>
                <a:cubicBezTo>
                  <a:pt x="26984" y="20629"/>
                  <a:pt x="19364" y="25056"/>
                  <a:pt x="11953" y="25161"/>
                </a:cubicBezTo>
                <a:cubicBezTo>
                  <a:pt x="4542" y="25265"/>
                  <a:pt x="158" y="20993"/>
                  <a:pt x="54" y="13597"/>
                </a:cubicBezTo>
                <a:close/>
              </a:path>
            </a:pathLst>
          </a:custGeom>
          <a:solidFill>
            <a:srgbClr val="A3A3A3"/>
          </a:solidFill>
          <a:ln w="5214" cap="flat">
            <a:noFill/>
            <a:prstDash val="solid"/>
            <a:miter/>
          </a:ln>
        </p:spPr>
        <p:txBody>
          <a:bodyPr/>
          <a:lstStyle/>
          <a:p>
            <a:endParaRPr lang="en-US"/>
          </a:p>
        </p:txBody>
      </p:sp>
      <p:sp>
        <p:nvSpPr>
          <p:cNvPr id="1870" name="Freeform 1647">
            <a:extLst>
              <a:ext uri="{FF2B5EF4-FFF2-40B4-BE49-F238E27FC236}">
                <a16:creationId xmlns:a16="http://schemas.microsoft.com/office/drawing/2014/main" id="{05B0140B-C86F-F797-1908-C4F9CAD503CA}"/>
              </a:ext>
            </a:extLst>
          </p:cNvPr>
          <p:cNvSpPr/>
          <p:nvPr/>
        </p:nvSpPr>
        <p:spPr>
          <a:xfrm>
            <a:off x="9911508" y="3241164"/>
            <a:ext cx="26880" cy="25162"/>
          </a:xfrm>
          <a:custGeom>
            <a:avLst/>
            <a:gdLst>
              <a:gd name="csX0" fmla="*/ 1 w 26880"/>
              <a:gd name="csY0" fmla="*/ 13597 h 25162"/>
              <a:gd name="csX1" fmla="*/ 13258 w 26880"/>
              <a:gd name="csY1" fmla="*/ 1 h 25162"/>
              <a:gd name="csX2" fmla="*/ 26879 w 26880"/>
              <a:gd name="csY2" fmla="*/ 13232 h 25162"/>
              <a:gd name="csX3" fmla="*/ 11953 w 26880"/>
              <a:gd name="csY3" fmla="*/ 25161 h 25162"/>
              <a:gd name="csX4" fmla="*/ 54 w 26880"/>
              <a:gd name="csY4" fmla="*/ 13597 h 25162"/>
            </a:gdLst>
            <a:ahLst/>
            <a:cxnLst>
              <a:cxn ang="0">
                <a:pos x="csX0" y="csY0"/>
              </a:cxn>
              <a:cxn ang="0">
                <a:pos x="csX1" y="csY1"/>
              </a:cxn>
              <a:cxn ang="0">
                <a:pos x="csX2" y="csY2"/>
              </a:cxn>
              <a:cxn ang="0">
                <a:pos x="csX3" y="csY3"/>
              </a:cxn>
              <a:cxn ang="0">
                <a:pos x="csX4" y="csY4"/>
              </a:cxn>
            </a:cxnLst>
            <a:rect l="l" t="t" r="r" b="b"/>
            <a:pathLst>
              <a:path w="26880" h="25162">
                <a:moveTo>
                  <a:pt x="1" y="13597"/>
                </a:moveTo>
                <a:cubicBezTo>
                  <a:pt x="-103" y="6200"/>
                  <a:pt x="5847" y="106"/>
                  <a:pt x="13258" y="1"/>
                </a:cubicBezTo>
                <a:cubicBezTo>
                  <a:pt x="20669" y="-103"/>
                  <a:pt x="26775" y="5835"/>
                  <a:pt x="26879" y="13232"/>
                </a:cubicBezTo>
                <a:cubicBezTo>
                  <a:pt x="26983" y="20629"/>
                  <a:pt x="19364" y="25056"/>
                  <a:pt x="11953" y="25161"/>
                </a:cubicBezTo>
                <a:cubicBezTo>
                  <a:pt x="4542" y="25265"/>
                  <a:pt x="158" y="20993"/>
                  <a:pt x="54" y="13597"/>
                </a:cubicBezTo>
                <a:close/>
              </a:path>
            </a:pathLst>
          </a:custGeom>
          <a:solidFill>
            <a:srgbClr val="A3A3A3"/>
          </a:solidFill>
          <a:ln w="5214" cap="flat">
            <a:noFill/>
            <a:prstDash val="solid"/>
            <a:miter/>
          </a:ln>
        </p:spPr>
        <p:txBody>
          <a:bodyPr/>
          <a:lstStyle/>
          <a:p>
            <a:endParaRPr lang="en-US"/>
          </a:p>
        </p:txBody>
      </p:sp>
      <p:sp>
        <p:nvSpPr>
          <p:cNvPr id="1871" name="Freeform 1648">
            <a:extLst>
              <a:ext uri="{FF2B5EF4-FFF2-40B4-BE49-F238E27FC236}">
                <a16:creationId xmlns:a16="http://schemas.microsoft.com/office/drawing/2014/main" id="{A5BE6842-F996-43DD-3890-39DB24EF89EA}"/>
              </a:ext>
            </a:extLst>
          </p:cNvPr>
          <p:cNvSpPr/>
          <p:nvPr/>
        </p:nvSpPr>
        <p:spPr>
          <a:xfrm>
            <a:off x="10076741" y="3237674"/>
            <a:ext cx="26880" cy="25162"/>
          </a:xfrm>
          <a:custGeom>
            <a:avLst/>
            <a:gdLst>
              <a:gd name="csX0" fmla="*/ 1 w 26880"/>
              <a:gd name="csY0" fmla="*/ 13597 h 25162"/>
              <a:gd name="csX1" fmla="*/ 13257 w 26880"/>
              <a:gd name="csY1" fmla="*/ 1 h 25162"/>
              <a:gd name="csX2" fmla="*/ 26879 w 26880"/>
              <a:gd name="csY2" fmla="*/ 13232 h 25162"/>
              <a:gd name="csX3" fmla="*/ 11953 w 26880"/>
              <a:gd name="csY3" fmla="*/ 25161 h 25162"/>
              <a:gd name="csX4" fmla="*/ 53 w 26880"/>
              <a:gd name="csY4" fmla="*/ 13597 h 25162"/>
            </a:gdLst>
            <a:ahLst/>
            <a:cxnLst>
              <a:cxn ang="0">
                <a:pos x="csX0" y="csY0"/>
              </a:cxn>
              <a:cxn ang="0">
                <a:pos x="csX1" y="csY1"/>
              </a:cxn>
              <a:cxn ang="0">
                <a:pos x="csX2" y="csY2"/>
              </a:cxn>
              <a:cxn ang="0">
                <a:pos x="csX3" y="csY3"/>
              </a:cxn>
              <a:cxn ang="0">
                <a:pos x="csX4" y="csY4"/>
              </a:cxn>
            </a:cxnLst>
            <a:rect l="l" t="t" r="r" b="b"/>
            <a:pathLst>
              <a:path w="26880" h="25162">
                <a:moveTo>
                  <a:pt x="1" y="13597"/>
                </a:moveTo>
                <a:cubicBezTo>
                  <a:pt x="-103" y="6200"/>
                  <a:pt x="5847" y="106"/>
                  <a:pt x="13257" y="1"/>
                </a:cubicBezTo>
                <a:cubicBezTo>
                  <a:pt x="20669" y="-103"/>
                  <a:pt x="26775" y="5835"/>
                  <a:pt x="26879" y="13232"/>
                </a:cubicBezTo>
                <a:cubicBezTo>
                  <a:pt x="26983" y="20629"/>
                  <a:pt x="19364" y="25056"/>
                  <a:pt x="11953" y="25161"/>
                </a:cubicBezTo>
                <a:cubicBezTo>
                  <a:pt x="4542" y="25265"/>
                  <a:pt x="158" y="20993"/>
                  <a:pt x="53" y="13597"/>
                </a:cubicBezTo>
                <a:close/>
              </a:path>
            </a:pathLst>
          </a:custGeom>
          <a:solidFill>
            <a:srgbClr val="A3A3A3"/>
          </a:solidFill>
          <a:ln w="5214" cap="flat">
            <a:noFill/>
            <a:prstDash val="solid"/>
            <a:miter/>
          </a:ln>
        </p:spPr>
        <p:txBody>
          <a:bodyPr/>
          <a:lstStyle/>
          <a:p>
            <a:endParaRPr lang="en-US"/>
          </a:p>
        </p:txBody>
      </p:sp>
      <p:sp>
        <p:nvSpPr>
          <p:cNvPr id="1874" name="Freeform 1649">
            <a:extLst>
              <a:ext uri="{FF2B5EF4-FFF2-40B4-BE49-F238E27FC236}">
                <a16:creationId xmlns:a16="http://schemas.microsoft.com/office/drawing/2014/main" id="{72C81A67-6F3D-0F6F-3B53-99F22B5BE912}"/>
              </a:ext>
            </a:extLst>
          </p:cNvPr>
          <p:cNvSpPr/>
          <p:nvPr/>
        </p:nvSpPr>
        <p:spPr>
          <a:xfrm>
            <a:off x="9757340" y="3340188"/>
            <a:ext cx="16597" cy="15524"/>
          </a:xfrm>
          <a:custGeom>
            <a:avLst/>
            <a:gdLst>
              <a:gd name="csX0" fmla="*/ 1 w 16597"/>
              <a:gd name="csY0" fmla="*/ 8387 h 15524"/>
              <a:gd name="csX1" fmla="*/ 8194 w 16597"/>
              <a:gd name="csY1" fmla="*/ 1 h 15524"/>
              <a:gd name="csX2" fmla="*/ 16597 w 16597"/>
              <a:gd name="csY2" fmla="*/ 8179 h 15524"/>
              <a:gd name="csX3" fmla="*/ 7359 w 16597"/>
              <a:gd name="csY3" fmla="*/ 15523 h 15524"/>
              <a:gd name="csX4" fmla="*/ 1 w 16597"/>
              <a:gd name="csY4" fmla="*/ 8387 h 15524"/>
            </a:gdLst>
            <a:ahLst/>
            <a:cxnLst>
              <a:cxn ang="0">
                <a:pos x="csX0" y="csY0"/>
              </a:cxn>
              <a:cxn ang="0">
                <a:pos x="csX1" y="csY1"/>
              </a:cxn>
              <a:cxn ang="0">
                <a:pos x="csX2" y="csY2"/>
              </a:cxn>
              <a:cxn ang="0">
                <a:pos x="csX3" y="csY3"/>
              </a:cxn>
              <a:cxn ang="0">
                <a:pos x="csX4" y="csY4"/>
              </a:cxn>
            </a:cxnLst>
            <a:rect l="l" t="t" r="r" b="b"/>
            <a:pathLst>
              <a:path w="16597" h="15524">
                <a:moveTo>
                  <a:pt x="1" y="8387"/>
                </a:moveTo>
                <a:cubicBezTo>
                  <a:pt x="-52" y="3803"/>
                  <a:pt x="3602" y="53"/>
                  <a:pt x="8194" y="1"/>
                </a:cubicBezTo>
                <a:cubicBezTo>
                  <a:pt x="12787" y="-52"/>
                  <a:pt x="16545" y="3595"/>
                  <a:pt x="16597" y="8179"/>
                </a:cubicBezTo>
                <a:cubicBezTo>
                  <a:pt x="16649" y="12763"/>
                  <a:pt x="11952" y="15471"/>
                  <a:pt x="7359" y="15523"/>
                </a:cubicBezTo>
                <a:cubicBezTo>
                  <a:pt x="2767" y="15575"/>
                  <a:pt x="53" y="12971"/>
                  <a:pt x="1" y="8387"/>
                </a:cubicBezTo>
                <a:close/>
              </a:path>
            </a:pathLst>
          </a:custGeom>
          <a:solidFill>
            <a:srgbClr val="A3A3A3"/>
          </a:solidFill>
          <a:ln w="5214" cap="flat">
            <a:noFill/>
            <a:prstDash val="solid"/>
            <a:miter/>
          </a:ln>
        </p:spPr>
        <p:txBody>
          <a:bodyPr/>
          <a:lstStyle/>
          <a:p>
            <a:endParaRPr lang="en-US"/>
          </a:p>
        </p:txBody>
      </p:sp>
      <p:sp>
        <p:nvSpPr>
          <p:cNvPr id="1877" name="Freeform 1650">
            <a:extLst>
              <a:ext uri="{FF2B5EF4-FFF2-40B4-BE49-F238E27FC236}">
                <a16:creationId xmlns:a16="http://schemas.microsoft.com/office/drawing/2014/main" id="{833DD709-2D33-ECBE-4300-EEF92B39DB9B}"/>
              </a:ext>
            </a:extLst>
          </p:cNvPr>
          <p:cNvSpPr/>
          <p:nvPr/>
        </p:nvSpPr>
        <p:spPr>
          <a:xfrm>
            <a:off x="9913910" y="3345084"/>
            <a:ext cx="16597" cy="15524"/>
          </a:xfrm>
          <a:custGeom>
            <a:avLst/>
            <a:gdLst>
              <a:gd name="csX0" fmla="*/ 1 w 16597"/>
              <a:gd name="csY0" fmla="*/ 8387 h 15524"/>
              <a:gd name="csX1" fmla="*/ 8194 w 16597"/>
              <a:gd name="csY1" fmla="*/ 1 h 15524"/>
              <a:gd name="csX2" fmla="*/ 16597 w 16597"/>
              <a:gd name="csY2" fmla="*/ 8179 h 15524"/>
              <a:gd name="csX3" fmla="*/ 7359 w 16597"/>
              <a:gd name="csY3" fmla="*/ 15523 h 15524"/>
              <a:gd name="csX4" fmla="*/ 1 w 16597"/>
              <a:gd name="csY4" fmla="*/ 8387 h 15524"/>
            </a:gdLst>
            <a:ahLst/>
            <a:cxnLst>
              <a:cxn ang="0">
                <a:pos x="csX0" y="csY0"/>
              </a:cxn>
              <a:cxn ang="0">
                <a:pos x="csX1" y="csY1"/>
              </a:cxn>
              <a:cxn ang="0">
                <a:pos x="csX2" y="csY2"/>
              </a:cxn>
              <a:cxn ang="0">
                <a:pos x="csX3" y="csY3"/>
              </a:cxn>
              <a:cxn ang="0">
                <a:pos x="csX4" y="csY4"/>
              </a:cxn>
            </a:cxnLst>
            <a:rect l="l" t="t" r="r" b="b"/>
            <a:pathLst>
              <a:path w="16597" h="15524">
                <a:moveTo>
                  <a:pt x="1" y="8387"/>
                </a:moveTo>
                <a:cubicBezTo>
                  <a:pt x="-52" y="3803"/>
                  <a:pt x="3602" y="53"/>
                  <a:pt x="8194" y="1"/>
                </a:cubicBezTo>
                <a:cubicBezTo>
                  <a:pt x="12787" y="-52"/>
                  <a:pt x="16545" y="3595"/>
                  <a:pt x="16597" y="8179"/>
                </a:cubicBezTo>
                <a:cubicBezTo>
                  <a:pt x="16649" y="12763"/>
                  <a:pt x="11952" y="15471"/>
                  <a:pt x="7359" y="15523"/>
                </a:cubicBezTo>
                <a:cubicBezTo>
                  <a:pt x="2767" y="15575"/>
                  <a:pt x="53" y="12971"/>
                  <a:pt x="1" y="8387"/>
                </a:cubicBezTo>
                <a:close/>
              </a:path>
            </a:pathLst>
          </a:custGeom>
          <a:solidFill>
            <a:srgbClr val="A3A3A3"/>
          </a:solidFill>
          <a:ln w="5214" cap="flat">
            <a:noFill/>
            <a:prstDash val="solid"/>
            <a:miter/>
          </a:ln>
        </p:spPr>
        <p:txBody>
          <a:bodyPr/>
          <a:lstStyle/>
          <a:p>
            <a:endParaRPr lang="en-US"/>
          </a:p>
        </p:txBody>
      </p:sp>
      <p:sp>
        <p:nvSpPr>
          <p:cNvPr id="1878" name="Freeform 1651">
            <a:extLst>
              <a:ext uri="{FF2B5EF4-FFF2-40B4-BE49-F238E27FC236}">
                <a16:creationId xmlns:a16="http://schemas.microsoft.com/office/drawing/2014/main" id="{29C9411E-A55A-F8EC-0B83-74487123C796}"/>
              </a:ext>
            </a:extLst>
          </p:cNvPr>
          <p:cNvSpPr/>
          <p:nvPr/>
        </p:nvSpPr>
        <p:spPr>
          <a:xfrm>
            <a:off x="9839957" y="3353991"/>
            <a:ext cx="12265" cy="11513"/>
          </a:xfrm>
          <a:custGeom>
            <a:avLst/>
            <a:gdLst>
              <a:gd name="csX0" fmla="*/ 0 w 12265"/>
              <a:gd name="csY0" fmla="*/ 6199 h 11513"/>
              <a:gd name="csX1" fmla="*/ 6054 w 12265"/>
              <a:gd name="csY1" fmla="*/ 1 h 11513"/>
              <a:gd name="csX2" fmla="*/ 12264 w 12265"/>
              <a:gd name="csY2" fmla="*/ 6043 h 11513"/>
              <a:gd name="csX3" fmla="*/ 5428 w 12265"/>
              <a:gd name="csY3" fmla="*/ 11513 h 11513"/>
              <a:gd name="csX4" fmla="*/ 0 w 12265"/>
              <a:gd name="csY4" fmla="*/ 6199 h 11513"/>
            </a:gdLst>
            <a:ahLst/>
            <a:cxnLst>
              <a:cxn ang="0">
                <a:pos x="csX0" y="csY0"/>
              </a:cxn>
              <a:cxn ang="0">
                <a:pos x="csX1" y="csY1"/>
              </a:cxn>
              <a:cxn ang="0">
                <a:pos x="csX2" y="csY2"/>
              </a:cxn>
              <a:cxn ang="0">
                <a:pos x="csX3" y="csY3"/>
              </a:cxn>
              <a:cxn ang="0">
                <a:pos x="csX4" y="csY4"/>
              </a:cxn>
            </a:cxnLst>
            <a:rect l="l" t="t" r="r" b="b"/>
            <a:pathLst>
              <a:path w="12265" h="11513">
                <a:moveTo>
                  <a:pt x="0" y="6199"/>
                </a:moveTo>
                <a:cubicBezTo>
                  <a:pt x="0" y="2814"/>
                  <a:pt x="2662" y="53"/>
                  <a:pt x="6054" y="1"/>
                </a:cubicBezTo>
                <a:cubicBezTo>
                  <a:pt x="9446" y="-51"/>
                  <a:pt x="12212" y="2657"/>
                  <a:pt x="12264" y="6043"/>
                </a:cubicBezTo>
                <a:cubicBezTo>
                  <a:pt x="12317" y="9429"/>
                  <a:pt x="8820" y="11460"/>
                  <a:pt x="5428" y="11513"/>
                </a:cubicBezTo>
                <a:cubicBezTo>
                  <a:pt x="2035" y="11565"/>
                  <a:pt x="52" y="9585"/>
                  <a:pt x="0" y="6199"/>
                </a:cubicBezTo>
                <a:close/>
              </a:path>
            </a:pathLst>
          </a:custGeom>
          <a:solidFill>
            <a:srgbClr val="A3A3A3"/>
          </a:solidFill>
          <a:ln w="5214" cap="flat">
            <a:noFill/>
            <a:prstDash val="solid"/>
            <a:miter/>
          </a:ln>
        </p:spPr>
        <p:txBody>
          <a:bodyPr/>
          <a:lstStyle/>
          <a:p>
            <a:endParaRPr lang="en-US"/>
          </a:p>
        </p:txBody>
      </p:sp>
      <p:sp>
        <p:nvSpPr>
          <p:cNvPr id="1880" name="Freeform 1652">
            <a:extLst>
              <a:ext uri="{FF2B5EF4-FFF2-40B4-BE49-F238E27FC236}">
                <a16:creationId xmlns:a16="http://schemas.microsoft.com/office/drawing/2014/main" id="{9B4FD801-A9BD-872B-2431-8BA8032FF89F}"/>
              </a:ext>
            </a:extLst>
          </p:cNvPr>
          <p:cNvSpPr/>
          <p:nvPr/>
        </p:nvSpPr>
        <p:spPr>
          <a:xfrm>
            <a:off x="9751652" y="3319821"/>
            <a:ext cx="12265" cy="11513"/>
          </a:xfrm>
          <a:custGeom>
            <a:avLst/>
            <a:gdLst>
              <a:gd name="csX0" fmla="*/ 0 w 12265"/>
              <a:gd name="csY0" fmla="*/ 6199 h 11513"/>
              <a:gd name="csX1" fmla="*/ 6054 w 12265"/>
              <a:gd name="csY1" fmla="*/ 1 h 11513"/>
              <a:gd name="csX2" fmla="*/ 12265 w 12265"/>
              <a:gd name="csY2" fmla="*/ 6043 h 11513"/>
              <a:gd name="csX3" fmla="*/ 5428 w 12265"/>
              <a:gd name="csY3" fmla="*/ 11513 h 11513"/>
              <a:gd name="csX4" fmla="*/ 0 w 12265"/>
              <a:gd name="csY4" fmla="*/ 6199 h 11513"/>
            </a:gdLst>
            <a:ahLst/>
            <a:cxnLst>
              <a:cxn ang="0">
                <a:pos x="csX0" y="csY0"/>
              </a:cxn>
              <a:cxn ang="0">
                <a:pos x="csX1" y="csY1"/>
              </a:cxn>
              <a:cxn ang="0">
                <a:pos x="csX2" y="csY2"/>
              </a:cxn>
              <a:cxn ang="0">
                <a:pos x="csX3" y="csY3"/>
              </a:cxn>
              <a:cxn ang="0">
                <a:pos x="csX4" y="csY4"/>
              </a:cxn>
            </a:cxnLst>
            <a:rect l="l" t="t" r="r" b="b"/>
            <a:pathLst>
              <a:path w="12265" h="11513">
                <a:moveTo>
                  <a:pt x="0" y="6199"/>
                </a:moveTo>
                <a:cubicBezTo>
                  <a:pt x="0" y="2814"/>
                  <a:pt x="2662" y="53"/>
                  <a:pt x="6054" y="1"/>
                </a:cubicBezTo>
                <a:cubicBezTo>
                  <a:pt x="9446" y="-51"/>
                  <a:pt x="12212" y="2657"/>
                  <a:pt x="12265" y="6043"/>
                </a:cubicBezTo>
                <a:cubicBezTo>
                  <a:pt x="12317" y="9429"/>
                  <a:pt x="8820" y="11460"/>
                  <a:pt x="5428" y="11513"/>
                </a:cubicBezTo>
                <a:cubicBezTo>
                  <a:pt x="2035" y="11565"/>
                  <a:pt x="52" y="9585"/>
                  <a:pt x="0" y="6199"/>
                </a:cubicBezTo>
                <a:close/>
              </a:path>
            </a:pathLst>
          </a:custGeom>
          <a:solidFill>
            <a:srgbClr val="A3A3A3"/>
          </a:solidFill>
          <a:ln w="5214" cap="flat">
            <a:noFill/>
            <a:prstDash val="solid"/>
            <a:miter/>
          </a:ln>
        </p:spPr>
        <p:txBody>
          <a:bodyPr/>
          <a:lstStyle/>
          <a:p>
            <a:endParaRPr lang="en-US"/>
          </a:p>
        </p:txBody>
      </p:sp>
      <p:sp>
        <p:nvSpPr>
          <p:cNvPr id="1883" name="Freeform 1653">
            <a:extLst>
              <a:ext uri="{FF2B5EF4-FFF2-40B4-BE49-F238E27FC236}">
                <a16:creationId xmlns:a16="http://schemas.microsoft.com/office/drawing/2014/main" id="{BCEE0D2E-2F48-D9E6-34D1-29FB3C8A08F4}"/>
              </a:ext>
            </a:extLst>
          </p:cNvPr>
          <p:cNvSpPr/>
          <p:nvPr/>
        </p:nvSpPr>
        <p:spPr>
          <a:xfrm>
            <a:off x="9807704" y="3247989"/>
            <a:ext cx="12265" cy="11513"/>
          </a:xfrm>
          <a:custGeom>
            <a:avLst/>
            <a:gdLst>
              <a:gd name="csX0" fmla="*/ 0 w 12265"/>
              <a:gd name="csY0" fmla="*/ 6199 h 11513"/>
              <a:gd name="csX1" fmla="*/ 6054 w 12265"/>
              <a:gd name="csY1" fmla="*/ 1 h 11513"/>
              <a:gd name="csX2" fmla="*/ 12265 w 12265"/>
              <a:gd name="csY2" fmla="*/ 6043 h 11513"/>
              <a:gd name="csX3" fmla="*/ 5428 w 12265"/>
              <a:gd name="csY3" fmla="*/ 11513 h 11513"/>
              <a:gd name="csX4" fmla="*/ 0 w 12265"/>
              <a:gd name="csY4" fmla="*/ 6199 h 11513"/>
            </a:gdLst>
            <a:ahLst/>
            <a:cxnLst>
              <a:cxn ang="0">
                <a:pos x="csX0" y="csY0"/>
              </a:cxn>
              <a:cxn ang="0">
                <a:pos x="csX1" y="csY1"/>
              </a:cxn>
              <a:cxn ang="0">
                <a:pos x="csX2" y="csY2"/>
              </a:cxn>
              <a:cxn ang="0">
                <a:pos x="csX3" y="csY3"/>
              </a:cxn>
              <a:cxn ang="0">
                <a:pos x="csX4" y="csY4"/>
              </a:cxn>
            </a:cxnLst>
            <a:rect l="l" t="t" r="r" b="b"/>
            <a:pathLst>
              <a:path w="12265" h="11513">
                <a:moveTo>
                  <a:pt x="0" y="6199"/>
                </a:moveTo>
                <a:cubicBezTo>
                  <a:pt x="0" y="2814"/>
                  <a:pt x="2662" y="53"/>
                  <a:pt x="6054" y="1"/>
                </a:cubicBezTo>
                <a:cubicBezTo>
                  <a:pt x="9446" y="-51"/>
                  <a:pt x="12212" y="2657"/>
                  <a:pt x="12265" y="6043"/>
                </a:cubicBezTo>
                <a:cubicBezTo>
                  <a:pt x="12317" y="9429"/>
                  <a:pt x="8820" y="11460"/>
                  <a:pt x="5428" y="11513"/>
                </a:cubicBezTo>
                <a:cubicBezTo>
                  <a:pt x="2035" y="11565"/>
                  <a:pt x="52" y="9585"/>
                  <a:pt x="0" y="6199"/>
                </a:cubicBezTo>
                <a:close/>
              </a:path>
            </a:pathLst>
          </a:custGeom>
          <a:solidFill>
            <a:srgbClr val="A3A3A3"/>
          </a:solidFill>
          <a:ln w="5214" cap="flat">
            <a:noFill/>
            <a:prstDash val="solid"/>
            <a:miter/>
          </a:ln>
        </p:spPr>
        <p:txBody>
          <a:bodyPr/>
          <a:lstStyle/>
          <a:p>
            <a:endParaRPr lang="en-US"/>
          </a:p>
        </p:txBody>
      </p:sp>
      <p:sp>
        <p:nvSpPr>
          <p:cNvPr id="1884" name="Freeform 1654">
            <a:extLst>
              <a:ext uri="{FF2B5EF4-FFF2-40B4-BE49-F238E27FC236}">
                <a16:creationId xmlns:a16="http://schemas.microsoft.com/office/drawing/2014/main" id="{42BEA3EF-E94B-3C05-C8D9-C1359A6A9C8C}"/>
              </a:ext>
            </a:extLst>
          </p:cNvPr>
          <p:cNvSpPr/>
          <p:nvPr/>
        </p:nvSpPr>
        <p:spPr>
          <a:xfrm>
            <a:off x="9842880" y="3274138"/>
            <a:ext cx="12265" cy="11513"/>
          </a:xfrm>
          <a:custGeom>
            <a:avLst/>
            <a:gdLst>
              <a:gd name="csX0" fmla="*/ 0 w 12265"/>
              <a:gd name="csY0" fmla="*/ 6199 h 11513"/>
              <a:gd name="csX1" fmla="*/ 6054 w 12265"/>
              <a:gd name="csY1" fmla="*/ 1 h 11513"/>
              <a:gd name="csX2" fmla="*/ 12264 w 12265"/>
              <a:gd name="csY2" fmla="*/ 6043 h 11513"/>
              <a:gd name="csX3" fmla="*/ 5428 w 12265"/>
              <a:gd name="csY3" fmla="*/ 11513 h 11513"/>
              <a:gd name="csX4" fmla="*/ 0 w 12265"/>
              <a:gd name="csY4" fmla="*/ 6199 h 11513"/>
            </a:gdLst>
            <a:ahLst/>
            <a:cxnLst>
              <a:cxn ang="0">
                <a:pos x="csX0" y="csY0"/>
              </a:cxn>
              <a:cxn ang="0">
                <a:pos x="csX1" y="csY1"/>
              </a:cxn>
              <a:cxn ang="0">
                <a:pos x="csX2" y="csY2"/>
              </a:cxn>
              <a:cxn ang="0">
                <a:pos x="csX3" y="csY3"/>
              </a:cxn>
              <a:cxn ang="0">
                <a:pos x="csX4" y="csY4"/>
              </a:cxn>
            </a:cxnLst>
            <a:rect l="l" t="t" r="r" b="b"/>
            <a:pathLst>
              <a:path w="12265" h="11513">
                <a:moveTo>
                  <a:pt x="0" y="6199"/>
                </a:moveTo>
                <a:cubicBezTo>
                  <a:pt x="0" y="2814"/>
                  <a:pt x="2662" y="53"/>
                  <a:pt x="6054" y="1"/>
                </a:cubicBezTo>
                <a:cubicBezTo>
                  <a:pt x="9446" y="-51"/>
                  <a:pt x="12212" y="2657"/>
                  <a:pt x="12264" y="6043"/>
                </a:cubicBezTo>
                <a:cubicBezTo>
                  <a:pt x="12317" y="9429"/>
                  <a:pt x="8820" y="11460"/>
                  <a:pt x="5428" y="11513"/>
                </a:cubicBezTo>
                <a:cubicBezTo>
                  <a:pt x="2035" y="11565"/>
                  <a:pt x="52" y="9585"/>
                  <a:pt x="0" y="6199"/>
                </a:cubicBezTo>
                <a:close/>
              </a:path>
            </a:pathLst>
          </a:custGeom>
          <a:solidFill>
            <a:srgbClr val="A3A3A3"/>
          </a:solidFill>
          <a:ln w="5214" cap="flat">
            <a:noFill/>
            <a:prstDash val="solid"/>
            <a:miter/>
          </a:ln>
        </p:spPr>
        <p:txBody>
          <a:bodyPr/>
          <a:lstStyle/>
          <a:p>
            <a:endParaRPr lang="en-US"/>
          </a:p>
        </p:txBody>
      </p:sp>
      <p:sp>
        <p:nvSpPr>
          <p:cNvPr id="1886" name="Freeform 1655">
            <a:extLst>
              <a:ext uri="{FF2B5EF4-FFF2-40B4-BE49-F238E27FC236}">
                <a16:creationId xmlns:a16="http://schemas.microsoft.com/office/drawing/2014/main" id="{8583E125-6C44-CEDC-70C9-43A65B49B634}"/>
              </a:ext>
            </a:extLst>
          </p:cNvPr>
          <p:cNvSpPr/>
          <p:nvPr/>
        </p:nvSpPr>
        <p:spPr>
          <a:xfrm>
            <a:off x="9883640" y="3261584"/>
            <a:ext cx="16597" cy="15524"/>
          </a:xfrm>
          <a:custGeom>
            <a:avLst/>
            <a:gdLst>
              <a:gd name="csX0" fmla="*/ 1 w 16597"/>
              <a:gd name="csY0" fmla="*/ 8387 h 15524"/>
              <a:gd name="csX1" fmla="*/ 8194 w 16597"/>
              <a:gd name="csY1" fmla="*/ 1 h 15524"/>
              <a:gd name="csX2" fmla="*/ 16597 w 16597"/>
              <a:gd name="csY2" fmla="*/ 8179 h 15524"/>
              <a:gd name="csX3" fmla="*/ 7359 w 16597"/>
              <a:gd name="csY3" fmla="*/ 15523 h 15524"/>
              <a:gd name="csX4" fmla="*/ 1 w 16597"/>
              <a:gd name="csY4" fmla="*/ 8387 h 15524"/>
            </a:gdLst>
            <a:ahLst/>
            <a:cxnLst>
              <a:cxn ang="0">
                <a:pos x="csX0" y="csY0"/>
              </a:cxn>
              <a:cxn ang="0">
                <a:pos x="csX1" y="csY1"/>
              </a:cxn>
              <a:cxn ang="0">
                <a:pos x="csX2" y="csY2"/>
              </a:cxn>
              <a:cxn ang="0">
                <a:pos x="csX3" y="csY3"/>
              </a:cxn>
              <a:cxn ang="0">
                <a:pos x="csX4" y="csY4"/>
              </a:cxn>
            </a:cxnLst>
            <a:rect l="l" t="t" r="r" b="b"/>
            <a:pathLst>
              <a:path w="16597" h="15524">
                <a:moveTo>
                  <a:pt x="1" y="8387"/>
                </a:moveTo>
                <a:cubicBezTo>
                  <a:pt x="-52" y="3803"/>
                  <a:pt x="3602" y="53"/>
                  <a:pt x="8194" y="1"/>
                </a:cubicBezTo>
                <a:cubicBezTo>
                  <a:pt x="12787" y="-52"/>
                  <a:pt x="16545" y="3595"/>
                  <a:pt x="16597" y="8179"/>
                </a:cubicBezTo>
                <a:cubicBezTo>
                  <a:pt x="16649" y="12763"/>
                  <a:pt x="11952" y="15471"/>
                  <a:pt x="7359" y="15523"/>
                </a:cubicBezTo>
                <a:cubicBezTo>
                  <a:pt x="2767" y="15575"/>
                  <a:pt x="53" y="12971"/>
                  <a:pt x="1" y="8387"/>
                </a:cubicBezTo>
                <a:close/>
              </a:path>
            </a:pathLst>
          </a:custGeom>
          <a:solidFill>
            <a:srgbClr val="A3A3A3"/>
          </a:solidFill>
          <a:ln w="5214" cap="flat">
            <a:noFill/>
            <a:prstDash val="solid"/>
            <a:miter/>
          </a:ln>
        </p:spPr>
        <p:txBody>
          <a:bodyPr/>
          <a:lstStyle/>
          <a:p>
            <a:endParaRPr lang="en-US"/>
          </a:p>
        </p:txBody>
      </p:sp>
      <p:sp>
        <p:nvSpPr>
          <p:cNvPr id="1887" name="Freeform 1656">
            <a:extLst>
              <a:ext uri="{FF2B5EF4-FFF2-40B4-BE49-F238E27FC236}">
                <a16:creationId xmlns:a16="http://schemas.microsoft.com/office/drawing/2014/main" id="{C29ADBC5-DF14-536B-F666-2173392FE309}"/>
              </a:ext>
            </a:extLst>
          </p:cNvPr>
          <p:cNvSpPr/>
          <p:nvPr/>
        </p:nvSpPr>
        <p:spPr>
          <a:xfrm>
            <a:off x="9961768" y="3341490"/>
            <a:ext cx="16597" cy="15524"/>
          </a:xfrm>
          <a:custGeom>
            <a:avLst/>
            <a:gdLst>
              <a:gd name="csX0" fmla="*/ 1 w 16597"/>
              <a:gd name="csY0" fmla="*/ 8387 h 15524"/>
              <a:gd name="csX1" fmla="*/ 8194 w 16597"/>
              <a:gd name="csY1" fmla="*/ 1 h 15524"/>
              <a:gd name="csX2" fmla="*/ 16597 w 16597"/>
              <a:gd name="csY2" fmla="*/ 8179 h 15524"/>
              <a:gd name="csX3" fmla="*/ 7359 w 16597"/>
              <a:gd name="csY3" fmla="*/ 15523 h 15524"/>
              <a:gd name="csX4" fmla="*/ 1 w 16597"/>
              <a:gd name="csY4" fmla="*/ 8387 h 15524"/>
            </a:gdLst>
            <a:ahLst/>
            <a:cxnLst>
              <a:cxn ang="0">
                <a:pos x="csX0" y="csY0"/>
              </a:cxn>
              <a:cxn ang="0">
                <a:pos x="csX1" y="csY1"/>
              </a:cxn>
              <a:cxn ang="0">
                <a:pos x="csX2" y="csY2"/>
              </a:cxn>
              <a:cxn ang="0">
                <a:pos x="csX3" y="csY3"/>
              </a:cxn>
              <a:cxn ang="0">
                <a:pos x="csX4" y="csY4"/>
              </a:cxn>
            </a:cxnLst>
            <a:rect l="l" t="t" r="r" b="b"/>
            <a:pathLst>
              <a:path w="16597" h="15524">
                <a:moveTo>
                  <a:pt x="1" y="8387"/>
                </a:moveTo>
                <a:cubicBezTo>
                  <a:pt x="-52" y="3803"/>
                  <a:pt x="3602" y="53"/>
                  <a:pt x="8194" y="1"/>
                </a:cubicBezTo>
                <a:cubicBezTo>
                  <a:pt x="12787" y="-52"/>
                  <a:pt x="16545" y="3595"/>
                  <a:pt x="16597" y="8179"/>
                </a:cubicBezTo>
                <a:cubicBezTo>
                  <a:pt x="16649" y="12763"/>
                  <a:pt x="11952" y="15471"/>
                  <a:pt x="7359" y="15523"/>
                </a:cubicBezTo>
                <a:cubicBezTo>
                  <a:pt x="2767" y="15575"/>
                  <a:pt x="53" y="12971"/>
                  <a:pt x="1" y="8387"/>
                </a:cubicBezTo>
                <a:close/>
              </a:path>
            </a:pathLst>
          </a:custGeom>
          <a:solidFill>
            <a:srgbClr val="A3A3A3"/>
          </a:solidFill>
          <a:ln w="5214" cap="flat">
            <a:noFill/>
            <a:prstDash val="solid"/>
            <a:miter/>
          </a:ln>
        </p:spPr>
        <p:txBody>
          <a:bodyPr/>
          <a:lstStyle/>
          <a:p>
            <a:endParaRPr lang="en-US"/>
          </a:p>
        </p:txBody>
      </p:sp>
      <p:sp>
        <p:nvSpPr>
          <p:cNvPr id="1888" name="Freeform 1657">
            <a:extLst>
              <a:ext uri="{FF2B5EF4-FFF2-40B4-BE49-F238E27FC236}">
                <a16:creationId xmlns:a16="http://schemas.microsoft.com/office/drawing/2014/main" id="{47631B23-9935-AEFB-CE75-925AC85CAA22}"/>
              </a:ext>
            </a:extLst>
          </p:cNvPr>
          <p:cNvSpPr/>
          <p:nvPr/>
        </p:nvSpPr>
        <p:spPr>
          <a:xfrm>
            <a:off x="10061294" y="3275701"/>
            <a:ext cx="16597" cy="15524"/>
          </a:xfrm>
          <a:custGeom>
            <a:avLst/>
            <a:gdLst>
              <a:gd name="csX0" fmla="*/ 1 w 16597"/>
              <a:gd name="csY0" fmla="*/ 8387 h 15524"/>
              <a:gd name="csX1" fmla="*/ 8194 w 16597"/>
              <a:gd name="csY1" fmla="*/ 1 h 15524"/>
              <a:gd name="csX2" fmla="*/ 16597 w 16597"/>
              <a:gd name="csY2" fmla="*/ 8179 h 15524"/>
              <a:gd name="csX3" fmla="*/ 7359 w 16597"/>
              <a:gd name="csY3" fmla="*/ 15523 h 15524"/>
              <a:gd name="csX4" fmla="*/ 1 w 16597"/>
              <a:gd name="csY4" fmla="*/ 8387 h 15524"/>
            </a:gdLst>
            <a:ahLst/>
            <a:cxnLst>
              <a:cxn ang="0">
                <a:pos x="csX0" y="csY0"/>
              </a:cxn>
              <a:cxn ang="0">
                <a:pos x="csX1" y="csY1"/>
              </a:cxn>
              <a:cxn ang="0">
                <a:pos x="csX2" y="csY2"/>
              </a:cxn>
              <a:cxn ang="0">
                <a:pos x="csX3" y="csY3"/>
              </a:cxn>
              <a:cxn ang="0">
                <a:pos x="csX4" y="csY4"/>
              </a:cxn>
            </a:cxnLst>
            <a:rect l="l" t="t" r="r" b="b"/>
            <a:pathLst>
              <a:path w="16597" h="15524">
                <a:moveTo>
                  <a:pt x="1" y="8387"/>
                </a:moveTo>
                <a:cubicBezTo>
                  <a:pt x="-52" y="3803"/>
                  <a:pt x="3602" y="53"/>
                  <a:pt x="8194" y="1"/>
                </a:cubicBezTo>
                <a:cubicBezTo>
                  <a:pt x="12787" y="-52"/>
                  <a:pt x="16545" y="3595"/>
                  <a:pt x="16597" y="8179"/>
                </a:cubicBezTo>
                <a:cubicBezTo>
                  <a:pt x="16649" y="12763"/>
                  <a:pt x="11952" y="15471"/>
                  <a:pt x="7359" y="15523"/>
                </a:cubicBezTo>
                <a:cubicBezTo>
                  <a:pt x="2767" y="15575"/>
                  <a:pt x="53" y="12971"/>
                  <a:pt x="1" y="8387"/>
                </a:cubicBezTo>
                <a:close/>
              </a:path>
            </a:pathLst>
          </a:custGeom>
          <a:solidFill>
            <a:srgbClr val="A3A3A3"/>
          </a:solidFill>
          <a:ln w="5214" cap="flat">
            <a:noFill/>
            <a:prstDash val="solid"/>
            <a:miter/>
          </a:ln>
        </p:spPr>
        <p:txBody>
          <a:bodyPr/>
          <a:lstStyle/>
          <a:p>
            <a:endParaRPr lang="en-US"/>
          </a:p>
        </p:txBody>
      </p:sp>
      <p:sp>
        <p:nvSpPr>
          <p:cNvPr id="1889" name="Freeform 1658">
            <a:extLst>
              <a:ext uri="{FF2B5EF4-FFF2-40B4-BE49-F238E27FC236}">
                <a16:creationId xmlns:a16="http://schemas.microsoft.com/office/drawing/2014/main" id="{96EC341A-0D75-69E8-1F86-D337AA8C8408}"/>
              </a:ext>
            </a:extLst>
          </p:cNvPr>
          <p:cNvSpPr/>
          <p:nvPr/>
        </p:nvSpPr>
        <p:spPr>
          <a:xfrm>
            <a:off x="9702019" y="3276326"/>
            <a:ext cx="16597" cy="15524"/>
          </a:xfrm>
          <a:custGeom>
            <a:avLst/>
            <a:gdLst>
              <a:gd name="csX0" fmla="*/ 1 w 16597"/>
              <a:gd name="csY0" fmla="*/ 8387 h 15524"/>
              <a:gd name="csX1" fmla="*/ 8194 w 16597"/>
              <a:gd name="csY1" fmla="*/ 1 h 15524"/>
              <a:gd name="csX2" fmla="*/ 16597 w 16597"/>
              <a:gd name="csY2" fmla="*/ 8179 h 15524"/>
              <a:gd name="csX3" fmla="*/ 7359 w 16597"/>
              <a:gd name="csY3" fmla="*/ 15523 h 15524"/>
              <a:gd name="csX4" fmla="*/ 1 w 16597"/>
              <a:gd name="csY4" fmla="*/ 8387 h 15524"/>
            </a:gdLst>
            <a:ahLst/>
            <a:cxnLst>
              <a:cxn ang="0">
                <a:pos x="csX0" y="csY0"/>
              </a:cxn>
              <a:cxn ang="0">
                <a:pos x="csX1" y="csY1"/>
              </a:cxn>
              <a:cxn ang="0">
                <a:pos x="csX2" y="csY2"/>
              </a:cxn>
              <a:cxn ang="0">
                <a:pos x="csX3" y="csY3"/>
              </a:cxn>
              <a:cxn ang="0">
                <a:pos x="csX4" y="csY4"/>
              </a:cxn>
            </a:cxnLst>
            <a:rect l="l" t="t" r="r" b="b"/>
            <a:pathLst>
              <a:path w="16597" h="15524">
                <a:moveTo>
                  <a:pt x="1" y="8387"/>
                </a:moveTo>
                <a:cubicBezTo>
                  <a:pt x="-52" y="3803"/>
                  <a:pt x="3602" y="53"/>
                  <a:pt x="8194" y="1"/>
                </a:cubicBezTo>
                <a:cubicBezTo>
                  <a:pt x="12787" y="-52"/>
                  <a:pt x="16545" y="3595"/>
                  <a:pt x="16597" y="8179"/>
                </a:cubicBezTo>
                <a:cubicBezTo>
                  <a:pt x="16649" y="12763"/>
                  <a:pt x="11952" y="15471"/>
                  <a:pt x="7359" y="15523"/>
                </a:cubicBezTo>
                <a:cubicBezTo>
                  <a:pt x="2767" y="15575"/>
                  <a:pt x="53" y="12971"/>
                  <a:pt x="1" y="8387"/>
                </a:cubicBezTo>
                <a:close/>
              </a:path>
            </a:pathLst>
          </a:custGeom>
          <a:solidFill>
            <a:srgbClr val="A3A3A3"/>
          </a:solidFill>
          <a:ln w="5214" cap="flat">
            <a:noFill/>
            <a:prstDash val="solid"/>
            <a:miter/>
          </a:ln>
        </p:spPr>
        <p:txBody>
          <a:bodyPr/>
          <a:lstStyle/>
          <a:p>
            <a:endParaRPr lang="en-US"/>
          </a:p>
        </p:txBody>
      </p:sp>
      <p:sp>
        <p:nvSpPr>
          <p:cNvPr id="1890" name="Freeform 1659">
            <a:extLst>
              <a:ext uri="{FF2B5EF4-FFF2-40B4-BE49-F238E27FC236}">
                <a16:creationId xmlns:a16="http://schemas.microsoft.com/office/drawing/2014/main" id="{A6FF0B31-5BC1-78E6-BC66-E4073DFECA63}"/>
              </a:ext>
            </a:extLst>
          </p:cNvPr>
          <p:cNvSpPr/>
          <p:nvPr/>
        </p:nvSpPr>
        <p:spPr>
          <a:xfrm>
            <a:off x="9208824" y="3227934"/>
            <a:ext cx="16597" cy="15524"/>
          </a:xfrm>
          <a:custGeom>
            <a:avLst/>
            <a:gdLst>
              <a:gd name="csX0" fmla="*/ 1 w 16597"/>
              <a:gd name="csY0" fmla="*/ 8387 h 15524"/>
              <a:gd name="csX1" fmla="*/ 8194 w 16597"/>
              <a:gd name="csY1" fmla="*/ 1 h 15524"/>
              <a:gd name="csX2" fmla="*/ 16597 w 16597"/>
              <a:gd name="csY2" fmla="*/ 8179 h 15524"/>
              <a:gd name="csX3" fmla="*/ 7359 w 16597"/>
              <a:gd name="csY3" fmla="*/ 15523 h 15524"/>
              <a:gd name="csX4" fmla="*/ 1 w 16597"/>
              <a:gd name="csY4" fmla="*/ 8387 h 15524"/>
            </a:gdLst>
            <a:ahLst/>
            <a:cxnLst>
              <a:cxn ang="0">
                <a:pos x="csX0" y="csY0"/>
              </a:cxn>
              <a:cxn ang="0">
                <a:pos x="csX1" y="csY1"/>
              </a:cxn>
              <a:cxn ang="0">
                <a:pos x="csX2" y="csY2"/>
              </a:cxn>
              <a:cxn ang="0">
                <a:pos x="csX3" y="csY3"/>
              </a:cxn>
              <a:cxn ang="0">
                <a:pos x="csX4" y="csY4"/>
              </a:cxn>
            </a:cxnLst>
            <a:rect l="l" t="t" r="r" b="b"/>
            <a:pathLst>
              <a:path w="16597" h="15524">
                <a:moveTo>
                  <a:pt x="1" y="8387"/>
                </a:moveTo>
                <a:cubicBezTo>
                  <a:pt x="-52" y="3803"/>
                  <a:pt x="3602" y="53"/>
                  <a:pt x="8194" y="1"/>
                </a:cubicBezTo>
                <a:cubicBezTo>
                  <a:pt x="12787" y="-52"/>
                  <a:pt x="16545" y="3595"/>
                  <a:pt x="16597" y="8179"/>
                </a:cubicBezTo>
                <a:cubicBezTo>
                  <a:pt x="16649" y="12763"/>
                  <a:pt x="11952" y="15471"/>
                  <a:pt x="7359" y="15523"/>
                </a:cubicBezTo>
                <a:cubicBezTo>
                  <a:pt x="2767" y="15575"/>
                  <a:pt x="53" y="12971"/>
                  <a:pt x="1" y="8387"/>
                </a:cubicBezTo>
                <a:close/>
              </a:path>
            </a:pathLst>
          </a:custGeom>
          <a:solidFill>
            <a:srgbClr val="A3A3A3"/>
          </a:solidFill>
          <a:ln w="5214" cap="flat">
            <a:noFill/>
            <a:prstDash val="solid"/>
            <a:miter/>
          </a:ln>
        </p:spPr>
        <p:txBody>
          <a:bodyPr/>
          <a:lstStyle/>
          <a:p>
            <a:endParaRPr lang="en-US"/>
          </a:p>
        </p:txBody>
      </p:sp>
      <p:sp>
        <p:nvSpPr>
          <p:cNvPr id="1891" name="Freeform 1660">
            <a:extLst>
              <a:ext uri="{FF2B5EF4-FFF2-40B4-BE49-F238E27FC236}">
                <a16:creationId xmlns:a16="http://schemas.microsoft.com/office/drawing/2014/main" id="{42DFF88F-E41E-32DC-C0EC-ED98985BDB2A}"/>
              </a:ext>
            </a:extLst>
          </p:cNvPr>
          <p:cNvSpPr/>
          <p:nvPr/>
        </p:nvSpPr>
        <p:spPr>
          <a:xfrm>
            <a:off x="9777276" y="3237935"/>
            <a:ext cx="26880" cy="25162"/>
          </a:xfrm>
          <a:custGeom>
            <a:avLst/>
            <a:gdLst>
              <a:gd name="csX0" fmla="*/ 1 w 26880"/>
              <a:gd name="csY0" fmla="*/ 13597 h 25162"/>
              <a:gd name="csX1" fmla="*/ 13258 w 26880"/>
              <a:gd name="csY1" fmla="*/ 1 h 25162"/>
              <a:gd name="csX2" fmla="*/ 26879 w 26880"/>
              <a:gd name="csY2" fmla="*/ 13232 h 25162"/>
              <a:gd name="csX3" fmla="*/ 11953 w 26880"/>
              <a:gd name="csY3" fmla="*/ 25161 h 25162"/>
              <a:gd name="csX4" fmla="*/ 54 w 26880"/>
              <a:gd name="csY4" fmla="*/ 13597 h 25162"/>
            </a:gdLst>
            <a:ahLst/>
            <a:cxnLst>
              <a:cxn ang="0">
                <a:pos x="csX0" y="csY0"/>
              </a:cxn>
              <a:cxn ang="0">
                <a:pos x="csX1" y="csY1"/>
              </a:cxn>
              <a:cxn ang="0">
                <a:pos x="csX2" y="csY2"/>
              </a:cxn>
              <a:cxn ang="0">
                <a:pos x="csX3" y="csY3"/>
              </a:cxn>
              <a:cxn ang="0">
                <a:pos x="csX4" y="csY4"/>
              </a:cxn>
            </a:cxnLst>
            <a:rect l="l" t="t" r="r" b="b"/>
            <a:pathLst>
              <a:path w="26880" h="25162">
                <a:moveTo>
                  <a:pt x="1" y="13597"/>
                </a:moveTo>
                <a:cubicBezTo>
                  <a:pt x="-103" y="6200"/>
                  <a:pt x="5847" y="106"/>
                  <a:pt x="13258" y="1"/>
                </a:cubicBezTo>
                <a:cubicBezTo>
                  <a:pt x="20669" y="-103"/>
                  <a:pt x="26775" y="5835"/>
                  <a:pt x="26879" y="13232"/>
                </a:cubicBezTo>
                <a:cubicBezTo>
                  <a:pt x="26983" y="20629"/>
                  <a:pt x="19364" y="25056"/>
                  <a:pt x="11953" y="25161"/>
                </a:cubicBezTo>
                <a:cubicBezTo>
                  <a:pt x="4542" y="25265"/>
                  <a:pt x="158" y="20993"/>
                  <a:pt x="54" y="13597"/>
                </a:cubicBezTo>
                <a:close/>
              </a:path>
            </a:pathLst>
          </a:custGeom>
          <a:solidFill>
            <a:srgbClr val="A3A3A3"/>
          </a:solidFill>
          <a:ln w="5214" cap="flat">
            <a:noFill/>
            <a:prstDash val="solid"/>
            <a:miter/>
          </a:ln>
        </p:spPr>
        <p:txBody>
          <a:bodyPr/>
          <a:lstStyle/>
          <a:p>
            <a:endParaRPr lang="en-US"/>
          </a:p>
        </p:txBody>
      </p:sp>
      <p:sp>
        <p:nvSpPr>
          <p:cNvPr id="1892" name="Freeform 1661">
            <a:extLst>
              <a:ext uri="{FF2B5EF4-FFF2-40B4-BE49-F238E27FC236}">
                <a16:creationId xmlns:a16="http://schemas.microsoft.com/office/drawing/2014/main" id="{006CC35E-862E-D0E8-A1C3-AC57792C1772}"/>
              </a:ext>
            </a:extLst>
          </p:cNvPr>
          <p:cNvSpPr/>
          <p:nvPr/>
        </p:nvSpPr>
        <p:spPr>
          <a:xfrm>
            <a:off x="9949502" y="3227517"/>
            <a:ext cx="26880" cy="25162"/>
          </a:xfrm>
          <a:custGeom>
            <a:avLst/>
            <a:gdLst>
              <a:gd name="csX0" fmla="*/ 1 w 26880"/>
              <a:gd name="csY0" fmla="*/ 13597 h 25162"/>
              <a:gd name="csX1" fmla="*/ 13258 w 26880"/>
              <a:gd name="csY1" fmla="*/ 1 h 25162"/>
              <a:gd name="csX2" fmla="*/ 26879 w 26880"/>
              <a:gd name="csY2" fmla="*/ 13232 h 25162"/>
              <a:gd name="csX3" fmla="*/ 11953 w 26880"/>
              <a:gd name="csY3" fmla="*/ 25161 h 25162"/>
              <a:gd name="csX4" fmla="*/ 54 w 26880"/>
              <a:gd name="csY4" fmla="*/ 13597 h 25162"/>
            </a:gdLst>
            <a:ahLst/>
            <a:cxnLst>
              <a:cxn ang="0">
                <a:pos x="csX0" y="csY0"/>
              </a:cxn>
              <a:cxn ang="0">
                <a:pos x="csX1" y="csY1"/>
              </a:cxn>
              <a:cxn ang="0">
                <a:pos x="csX2" y="csY2"/>
              </a:cxn>
              <a:cxn ang="0">
                <a:pos x="csX3" y="csY3"/>
              </a:cxn>
              <a:cxn ang="0">
                <a:pos x="csX4" y="csY4"/>
              </a:cxn>
            </a:cxnLst>
            <a:rect l="l" t="t" r="r" b="b"/>
            <a:pathLst>
              <a:path w="26880" h="25162">
                <a:moveTo>
                  <a:pt x="1" y="13597"/>
                </a:moveTo>
                <a:cubicBezTo>
                  <a:pt x="-103" y="6200"/>
                  <a:pt x="5847" y="106"/>
                  <a:pt x="13258" y="1"/>
                </a:cubicBezTo>
                <a:cubicBezTo>
                  <a:pt x="20669" y="-103"/>
                  <a:pt x="26775" y="5835"/>
                  <a:pt x="26879" y="13232"/>
                </a:cubicBezTo>
                <a:cubicBezTo>
                  <a:pt x="26983" y="20629"/>
                  <a:pt x="19364" y="25056"/>
                  <a:pt x="11953" y="25161"/>
                </a:cubicBezTo>
                <a:cubicBezTo>
                  <a:pt x="4542" y="25265"/>
                  <a:pt x="158" y="20993"/>
                  <a:pt x="54" y="13597"/>
                </a:cubicBezTo>
                <a:close/>
              </a:path>
            </a:pathLst>
          </a:custGeom>
          <a:solidFill>
            <a:srgbClr val="A3A3A3"/>
          </a:solidFill>
          <a:ln w="5214" cap="flat">
            <a:noFill/>
            <a:prstDash val="solid"/>
            <a:miter/>
          </a:ln>
        </p:spPr>
        <p:txBody>
          <a:bodyPr/>
          <a:lstStyle/>
          <a:p>
            <a:endParaRPr lang="en-US"/>
          </a:p>
        </p:txBody>
      </p:sp>
      <p:sp>
        <p:nvSpPr>
          <p:cNvPr id="1894" name="Freeform 1662">
            <a:extLst>
              <a:ext uri="{FF2B5EF4-FFF2-40B4-BE49-F238E27FC236}">
                <a16:creationId xmlns:a16="http://schemas.microsoft.com/office/drawing/2014/main" id="{653F787D-3D69-03DB-4F4F-AEF0D0F2FD04}"/>
              </a:ext>
            </a:extLst>
          </p:cNvPr>
          <p:cNvSpPr/>
          <p:nvPr/>
        </p:nvSpPr>
        <p:spPr>
          <a:xfrm>
            <a:off x="9984469" y="3323570"/>
            <a:ext cx="43477" cy="40686"/>
          </a:xfrm>
          <a:custGeom>
            <a:avLst/>
            <a:gdLst>
              <a:gd name="csX0" fmla="*/ 2 w 43477"/>
              <a:gd name="csY0" fmla="*/ 21984 h 40686"/>
              <a:gd name="csX1" fmla="*/ 21452 w 43477"/>
              <a:gd name="csY1" fmla="*/ 2 h 40686"/>
              <a:gd name="csX2" fmla="*/ 43476 w 43477"/>
              <a:gd name="csY2" fmla="*/ 21411 h 40686"/>
              <a:gd name="csX3" fmla="*/ 19260 w 43477"/>
              <a:gd name="csY3" fmla="*/ 40684 h 40686"/>
              <a:gd name="csX4" fmla="*/ 2 w 43477"/>
              <a:gd name="csY4" fmla="*/ 21932 h 40686"/>
            </a:gdLst>
            <a:ahLst/>
            <a:cxnLst>
              <a:cxn ang="0">
                <a:pos x="csX0" y="csY0"/>
              </a:cxn>
              <a:cxn ang="0">
                <a:pos x="csX1" y="csY1"/>
              </a:cxn>
              <a:cxn ang="0">
                <a:pos x="csX2" y="csY2"/>
              </a:cxn>
              <a:cxn ang="0">
                <a:pos x="csX3" y="csY3"/>
              </a:cxn>
              <a:cxn ang="0">
                <a:pos x="csX4" y="csY4"/>
              </a:cxn>
            </a:cxnLst>
            <a:rect l="l" t="t" r="r" b="b"/>
            <a:pathLst>
              <a:path w="43477" h="40686">
                <a:moveTo>
                  <a:pt x="2" y="21984"/>
                </a:moveTo>
                <a:cubicBezTo>
                  <a:pt x="-155" y="10003"/>
                  <a:pt x="9448" y="158"/>
                  <a:pt x="21452" y="2"/>
                </a:cubicBezTo>
                <a:cubicBezTo>
                  <a:pt x="33456" y="-154"/>
                  <a:pt x="43320" y="9430"/>
                  <a:pt x="43476" y="21411"/>
                </a:cubicBezTo>
                <a:cubicBezTo>
                  <a:pt x="43633" y="33391"/>
                  <a:pt x="31264" y="40528"/>
                  <a:pt x="19260" y="40684"/>
                </a:cubicBezTo>
                <a:cubicBezTo>
                  <a:pt x="7256" y="40840"/>
                  <a:pt x="159" y="33912"/>
                  <a:pt x="2" y="21932"/>
                </a:cubicBezTo>
                <a:close/>
              </a:path>
            </a:pathLst>
          </a:custGeom>
          <a:solidFill>
            <a:srgbClr val="A3A3A3"/>
          </a:solidFill>
          <a:ln w="5214" cap="flat">
            <a:noFill/>
            <a:prstDash val="solid"/>
            <a:miter/>
          </a:ln>
        </p:spPr>
        <p:txBody>
          <a:bodyPr/>
          <a:lstStyle/>
          <a:p>
            <a:endParaRPr lang="en-US"/>
          </a:p>
        </p:txBody>
      </p:sp>
      <p:sp>
        <p:nvSpPr>
          <p:cNvPr id="1895" name="Freeform 1663">
            <a:extLst>
              <a:ext uri="{FF2B5EF4-FFF2-40B4-BE49-F238E27FC236}">
                <a16:creationId xmlns:a16="http://schemas.microsoft.com/office/drawing/2014/main" id="{9FE9BE3C-1889-081D-C37E-52186AF4AF48}"/>
              </a:ext>
            </a:extLst>
          </p:cNvPr>
          <p:cNvSpPr/>
          <p:nvPr/>
        </p:nvSpPr>
        <p:spPr>
          <a:xfrm>
            <a:off x="10036138" y="3323102"/>
            <a:ext cx="26880" cy="25162"/>
          </a:xfrm>
          <a:custGeom>
            <a:avLst/>
            <a:gdLst>
              <a:gd name="csX0" fmla="*/ 1 w 26880"/>
              <a:gd name="csY0" fmla="*/ 13597 h 25162"/>
              <a:gd name="csX1" fmla="*/ 13257 w 26880"/>
              <a:gd name="csY1" fmla="*/ 1 h 25162"/>
              <a:gd name="csX2" fmla="*/ 26879 w 26880"/>
              <a:gd name="csY2" fmla="*/ 13232 h 25162"/>
              <a:gd name="csX3" fmla="*/ 11953 w 26880"/>
              <a:gd name="csY3" fmla="*/ 25161 h 25162"/>
              <a:gd name="csX4" fmla="*/ 53 w 26880"/>
              <a:gd name="csY4" fmla="*/ 13597 h 25162"/>
            </a:gdLst>
            <a:ahLst/>
            <a:cxnLst>
              <a:cxn ang="0">
                <a:pos x="csX0" y="csY0"/>
              </a:cxn>
              <a:cxn ang="0">
                <a:pos x="csX1" y="csY1"/>
              </a:cxn>
              <a:cxn ang="0">
                <a:pos x="csX2" y="csY2"/>
              </a:cxn>
              <a:cxn ang="0">
                <a:pos x="csX3" y="csY3"/>
              </a:cxn>
              <a:cxn ang="0">
                <a:pos x="csX4" y="csY4"/>
              </a:cxn>
            </a:cxnLst>
            <a:rect l="l" t="t" r="r" b="b"/>
            <a:pathLst>
              <a:path w="26880" h="25162">
                <a:moveTo>
                  <a:pt x="1" y="13597"/>
                </a:moveTo>
                <a:cubicBezTo>
                  <a:pt x="-103" y="6200"/>
                  <a:pt x="5847" y="106"/>
                  <a:pt x="13257" y="1"/>
                </a:cubicBezTo>
                <a:cubicBezTo>
                  <a:pt x="20669" y="-103"/>
                  <a:pt x="26775" y="5835"/>
                  <a:pt x="26879" y="13232"/>
                </a:cubicBezTo>
                <a:cubicBezTo>
                  <a:pt x="26983" y="20629"/>
                  <a:pt x="19364" y="25057"/>
                  <a:pt x="11953" y="25161"/>
                </a:cubicBezTo>
                <a:cubicBezTo>
                  <a:pt x="4542" y="25265"/>
                  <a:pt x="158" y="20993"/>
                  <a:pt x="53" y="13597"/>
                </a:cubicBezTo>
                <a:close/>
              </a:path>
            </a:pathLst>
          </a:custGeom>
          <a:solidFill>
            <a:srgbClr val="A3A3A3"/>
          </a:solidFill>
          <a:ln w="5214" cap="flat">
            <a:noFill/>
            <a:prstDash val="solid"/>
            <a:miter/>
          </a:ln>
        </p:spPr>
        <p:txBody>
          <a:bodyPr/>
          <a:lstStyle/>
          <a:p>
            <a:endParaRPr lang="en-US"/>
          </a:p>
        </p:txBody>
      </p:sp>
      <p:sp>
        <p:nvSpPr>
          <p:cNvPr id="1912" name="Freeform 1664">
            <a:extLst>
              <a:ext uri="{FF2B5EF4-FFF2-40B4-BE49-F238E27FC236}">
                <a16:creationId xmlns:a16="http://schemas.microsoft.com/office/drawing/2014/main" id="{06E59F8D-8579-D80D-6A3F-4DA96D15657F}"/>
              </a:ext>
            </a:extLst>
          </p:cNvPr>
          <p:cNvSpPr/>
          <p:nvPr/>
        </p:nvSpPr>
        <p:spPr>
          <a:xfrm>
            <a:off x="9739542" y="3284399"/>
            <a:ext cx="25940" cy="24277"/>
          </a:xfrm>
          <a:custGeom>
            <a:avLst/>
            <a:gdLst>
              <a:gd name="csX0" fmla="*/ 1 w 25940"/>
              <a:gd name="csY0" fmla="*/ 13128 h 24277"/>
              <a:gd name="csX1" fmla="*/ 12788 w 25940"/>
              <a:gd name="csY1" fmla="*/ 1 h 24277"/>
              <a:gd name="csX2" fmla="*/ 25940 w 25940"/>
              <a:gd name="csY2" fmla="*/ 12763 h 24277"/>
              <a:gd name="csX3" fmla="*/ 11483 w 25940"/>
              <a:gd name="csY3" fmla="*/ 24275 h 24277"/>
              <a:gd name="csX4" fmla="*/ 1 w 25940"/>
              <a:gd name="csY4" fmla="*/ 13076 h 24277"/>
            </a:gdLst>
            <a:ahLst/>
            <a:cxnLst>
              <a:cxn ang="0">
                <a:pos x="csX0" y="csY0"/>
              </a:cxn>
              <a:cxn ang="0">
                <a:pos x="csX1" y="csY1"/>
              </a:cxn>
              <a:cxn ang="0">
                <a:pos x="csX2" y="csY2"/>
              </a:cxn>
              <a:cxn ang="0">
                <a:pos x="csX3" y="csY3"/>
              </a:cxn>
              <a:cxn ang="0">
                <a:pos x="csX4" y="csY4"/>
              </a:cxn>
            </a:cxnLst>
            <a:rect l="l" t="t" r="r" b="b"/>
            <a:pathLst>
              <a:path w="25940" h="24277">
                <a:moveTo>
                  <a:pt x="1" y="13128"/>
                </a:moveTo>
                <a:cubicBezTo>
                  <a:pt x="-103" y="5992"/>
                  <a:pt x="5638" y="106"/>
                  <a:pt x="12788" y="1"/>
                </a:cubicBezTo>
                <a:cubicBezTo>
                  <a:pt x="19938" y="-103"/>
                  <a:pt x="25835" y="5627"/>
                  <a:pt x="25940" y="12763"/>
                </a:cubicBezTo>
                <a:cubicBezTo>
                  <a:pt x="26044" y="19900"/>
                  <a:pt x="18685" y="24171"/>
                  <a:pt x="11483" y="24275"/>
                </a:cubicBezTo>
                <a:cubicBezTo>
                  <a:pt x="4281" y="24379"/>
                  <a:pt x="106" y="20264"/>
                  <a:pt x="1" y="13076"/>
                </a:cubicBezTo>
                <a:close/>
              </a:path>
            </a:pathLst>
          </a:custGeom>
          <a:solidFill>
            <a:srgbClr val="A3A3A3"/>
          </a:solidFill>
          <a:ln w="5214" cap="flat">
            <a:noFill/>
            <a:prstDash val="solid"/>
            <a:miter/>
          </a:ln>
        </p:spPr>
        <p:txBody>
          <a:bodyPr/>
          <a:lstStyle/>
          <a:p>
            <a:endParaRPr lang="en-US"/>
          </a:p>
        </p:txBody>
      </p:sp>
      <p:grpSp>
        <p:nvGrpSpPr>
          <p:cNvPr id="1916" name="Graphic 1596">
            <a:extLst>
              <a:ext uri="{FF2B5EF4-FFF2-40B4-BE49-F238E27FC236}">
                <a16:creationId xmlns:a16="http://schemas.microsoft.com/office/drawing/2014/main" id="{38223E54-B7E1-552E-B877-85881B7D63BF}"/>
              </a:ext>
            </a:extLst>
          </p:cNvPr>
          <p:cNvGrpSpPr/>
          <p:nvPr/>
        </p:nvGrpSpPr>
        <p:grpSpPr>
          <a:xfrm>
            <a:off x="9172584" y="3213114"/>
            <a:ext cx="293037" cy="136698"/>
            <a:chOff x="10077190" y="3494249"/>
            <a:chExt cx="293037" cy="136698"/>
          </a:xfrm>
          <a:solidFill>
            <a:srgbClr val="A3A3A3"/>
          </a:solidFill>
        </p:grpSpPr>
        <p:sp>
          <p:nvSpPr>
            <p:cNvPr id="1917" name="Freeform 1666">
              <a:extLst>
                <a:ext uri="{FF2B5EF4-FFF2-40B4-BE49-F238E27FC236}">
                  <a16:creationId xmlns:a16="http://schemas.microsoft.com/office/drawing/2014/main" id="{620FCC97-FD1E-0BAA-8C30-8F31DA284D47}"/>
                </a:ext>
              </a:extLst>
            </p:cNvPr>
            <p:cNvSpPr/>
            <p:nvPr/>
          </p:nvSpPr>
          <p:spPr>
            <a:xfrm>
              <a:off x="10220921" y="3516228"/>
              <a:ext cx="81921" cy="76205"/>
            </a:xfrm>
            <a:custGeom>
              <a:avLst/>
              <a:gdLst>
                <a:gd name="csX0" fmla="*/ 81646 w 81921"/>
                <a:gd name="csY0" fmla="*/ 39097 h 76205"/>
                <a:gd name="csX1" fmla="*/ 37180 w 81921"/>
                <a:gd name="csY1" fmla="*/ 76029 h 76205"/>
                <a:gd name="csX2" fmla="*/ 177 w 81921"/>
                <a:gd name="csY2" fmla="*/ 31649 h 76205"/>
                <a:gd name="csX3" fmla="*/ 49288 w 81921"/>
                <a:gd name="csY3" fmla="*/ 238 h 76205"/>
                <a:gd name="csX4" fmla="*/ 81698 w 81921"/>
                <a:gd name="csY4" fmla="*/ 39097 h 76205"/>
              </a:gdLst>
              <a:ahLst/>
              <a:cxnLst>
                <a:cxn ang="0">
                  <a:pos x="csX0" y="csY0"/>
                </a:cxn>
                <a:cxn ang="0">
                  <a:pos x="csX1" y="csY1"/>
                </a:cxn>
                <a:cxn ang="0">
                  <a:pos x="csX2" y="csY2"/>
                </a:cxn>
                <a:cxn ang="0">
                  <a:pos x="csX3" y="csY3"/>
                </a:cxn>
                <a:cxn ang="0">
                  <a:pos x="csX4" y="csY4"/>
                </a:cxn>
              </a:cxnLst>
              <a:rect l="l" t="t" r="r" b="b"/>
              <a:pathLst>
                <a:path w="81921" h="76205">
                  <a:moveTo>
                    <a:pt x="81646" y="39097"/>
                  </a:moveTo>
                  <a:cubicBezTo>
                    <a:pt x="79610" y="61548"/>
                    <a:pt x="59674" y="78113"/>
                    <a:pt x="37180" y="76029"/>
                  </a:cubicBezTo>
                  <a:cubicBezTo>
                    <a:pt x="14686" y="73945"/>
                    <a:pt x="-1910" y="54099"/>
                    <a:pt x="177" y="31649"/>
                  </a:cubicBezTo>
                  <a:cubicBezTo>
                    <a:pt x="2213" y="9198"/>
                    <a:pt x="26794" y="-1793"/>
                    <a:pt x="49288" y="238"/>
                  </a:cubicBezTo>
                  <a:cubicBezTo>
                    <a:pt x="71782" y="2270"/>
                    <a:pt x="83733" y="16595"/>
                    <a:pt x="81698" y="39097"/>
                  </a:cubicBezTo>
                  <a:close/>
                </a:path>
              </a:pathLst>
            </a:custGeom>
            <a:solidFill>
              <a:srgbClr val="A3A3A3"/>
            </a:solidFill>
            <a:ln w="5214" cap="flat">
              <a:noFill/>
              <a:prstDash val="solid"/>
              <a:miter/>
            </a:ln>
          </p:spPr>
          <p:txBody>
            <a:bodyPr/>
            <a:lstStyle/>
            <a:p>
              <a:endParaRPr lang="en-US"/>
            </a:p>
          </p:txBody>
        </p:sp>
        <p:sp>
          <p:nvSpPr>
            <p:cNvPr id="1918" name="Freeform 1667">
              <a:extLst>
                <a:ext uri="{FF2B5EF4-FFF2-40B4-BE49-F238E27FC236}">
                  <a16:creationId xmlns:a16="http://schemas.microsoft.com/office/drawing/2014/main" id="{D5D1F7F2-FEB0-0426-9EE3-7D263D97DECF}"/>
                </a:ext>
              </a:extLst>
            </p:cNvPr>
            <p:cNvSpPr/>
            <p:nvPr/>
          </p:nvSpPr>
          <p:spPr>
            <a:xfrm>
              <a:off x="10077190" y="3533887"/>
              <a:ext cx="81921" cy="76205"/>
            </a:xfrm>
            <a:custGeom>
              <a:avLst/>
              <a:gdLst>
                <a:gd name="csX0" fmla="*/ 81646 w 81921"/>
                <a:gd name="csY0" fmla="*/ 39097 h 76205"/>
                <a:gd name="csX1" fmla="*/ 37180 w 81921"/>
                <a:gd name="csY1" fmla="*/ 76029 h 76205"/>
                <a:gd name="csX2" fmla="*/ 177 w 81921"/>
                <a:gd name="csY2" fmla="*/ 31649 h 76205"/>
                <a:gd name="csX3" fmla="*/ 49288 w 81921"/>
                <a:gd name="csY3" fmla="*/ 238 h 76205"/>
                <a:gd name="csX4" fmla="*/ 81698 w 81921"/>
                <a:gd name="csY4" fmla="*/ 39097 h 76205"/>
              </a:gdLst>
              <a:ahLst/>
              <a:cxnLst>
                <a:cxn ang="0">
                  <a:pos x="csX0" y="csY0"/>
                </a:cxn>
                <a:cxn ang="0">
                  <a:pos x="csX1" y="csY1"/>
                </a:cxn>
                <a:cxn ang="0">
                  <a:pos x="csX2" y="csY2"/>
                </a:cxn>
                <a:cxn ang="0">
                  <a:pos x="csX3" y="csY3"/>
                </a:cxn>
                <a:cxn ang="0">
                  <a:pos x="csX4" y="csY4"/>
                </a:cxn>
              </a:cxnLst>
              <a:rect l="l" t="t" r="r" b="b"/>
              <a:pathLst>
                <a:path w="81921" h="76205">
                  <a:moveTo>
                    <a:pt x="81646" y="39097"/>
                  </a:moveTo>
                  <a:cubicBezTo>
                    <a:pt x="79610" y="61548"/>
                    <a:pt x="59674" y="78113"/>
                    <a:pt x="37180" y="76029"/>
                  </a:cubicBezTo>
                  <a:cubicBezTo>
                    <a:pt x="14686" y="73945"/>
                    <a:pt x="-1910" y="54099"/>
                    <a:pt x="177" y="31649"/>
                  </a:cubicBezTo>
                  <a:cubicBezTo>
                    <a:pt x="2213" y="9198"/>
                    <a:pt x="26794" y="-1793"/>
                    <a:pt x="49288" y="238"/>
                  </a:cubicBezTo>
                  <a:cubicBezTo>
                    <a:pt x="71782" y="2270"/>
                    <a:pt x="83733" y="16595"/>
                    <a:pt x="81698" y="39097"/>
                  </a:cubicBezTo>
                  <a:close/>
                </a:path>
              </a:pathLst>
            </a:custGeom>
            <a:solidFill>
              <a:srgbClr val="A3A3A3"/>
            </a:solidFill>
            <a:ln w="5214" cap="flat">
              <a:noFill/>
              <a:prstDash val="solid"/>
              <a:miter/>
            </a:ln>
          </p:spPr>
          <p:txBody>
            <a:bodyPr/>
            <a:lstStyle/>
            <a:p>
              <a:endParaRPr lang="en-US"/>
            </a:p>
          </p:txBody>
        </p:sp>
        <p:sp>
          <p:nvSpPr>
            <p:cNvPr id="1919" name="Freeform 1668">
              <a:extLst>
                <a:ext uri="{FF2B5EF4-FFF2-40B4-BE49-F238E27FC236}">
                  <a16:creationId xmlns:a16="http://schemas.microsoft.com/office/drawing/2014/main" id="{F5CF2CB3-13C4-A006-672A-A3DA4E3DB711}"/>
                </a:ext>
              </a:extLst>
            </p:cNvPr>
            <p:cNvSpPr/>
            <p:nvPr/>
          </p:nvSpPr>
          <p:spPr>
            <a:xfrm>
              <a:off x="10200004" y="3588473"/>
              <a:ext cx="29003" cy="27026"/>
            </a:xfrm>
            <a:custGeom>
              <a:avLst/>
              <a:gdLst>
                <a:gd name="csX0" fmla="*/ 28923 w 29003"/>
                <a:gd name="csY0" fmla="*/ 13890 h 27026"/>
                <a:gd name="csX1" fmla="*/ 13161 w 29003"/>
                <a:gd name="csY1" fmla="*/ 26965 h 27026"/>
                <a:gd name="csX2" fmla="*/ 62 w 29003"/>
                <a:gd name="csY2" fmla="*/ 11234 h 27026"/>
                <a:gd name="csX3" fmla="*/ 17441 w 29003"/>
                <a:gd name="csY3" fmla="*/ 86 h 27026"/>
                <a:gd name="csX4" fmla="*/ 28923 w 29003"/>
                <a:gd name="csY4" fmla="*/ 13838 h 27026"/>
              </a:gdLst>
              <a:ahLst/>
              <a:cxnLst>
                <a:cxn ang="0">
                  <a:pos x="csX0" y="csY0"/>
                </a:cxn>
                <a:cxn ang="0">
                  <a:pos x="csX1" y="csY1"/>
                </a:cxn>
                <a:cxn ang="0">
                  <a:pos x="csX2" y="csY2"/>
                </a:cxn>
                <a:cxn ang="0">
                  <a:pos x="csX3" y="csY3"/>
                </a:cxn>
                <a:cxn ang="0">
                  <a:pos x="csX4" y="csY4"/>
                </a:cxn>
              </a:cxnLst>
              <a:rect l="l" t="t" r="r" b="b"/>
              <a:pathLst>
                <a:path w="29003" h="27026">
                  <a:moveTo>
                    <a:pt x="28923" y="13890"/>
                  </a:moveTo>
                  <a:cubicBezTo>
                    <a:pt x="28192" y="21860"/>
                    <a:pt x="21146" y="27694"/>
                    <a:pt x="13161" y="26965"/>
                  </a:cubicBezTo>
                  <a:cubicBezTo>
                    <a:pt x="5176" y="26235"/>
                    <a:pt x="-669" y="19203"/>
                    <a:pt x="62" y="11234"/>
                  </a:cubicBezTo>
                  <a:cubicBezTo>
                    <a:pt x="792" y="3264"/>
                    <a:pt x="9508" y="-643"/>
                    <a:pt x="17441" y="86"/>
                  </a:cubicBezTo>
                  <a:cubicBezTo>
                    <a:pt x="25374" y="816"/>
                    <a:pt x="29653" y="5868"/>
                    <a:pt x="28923" y="13838"/>
                  </a:cubicBezTo>
                  <a:close/>
                </a:path>
              </a:pathLst>
            </a:custGeom>
            <a:solidFill>
              <a:srgbClr val="A3A3A3"/>
            </a:solidFill>
            <a:ln w="5214" cap="flat">
              <a:noFill/>
              <a:prstDash val="solid"/>
              <a:miter/>
            </a:ln>
          </p:spPr>
          <p:txBody>
            <a:bodyPr/>
            <a:lstStyle/>
            <a:p>
              <a:endParaRPr lang="en-US"/>
            </a:p>
          </p:txBody>
        </p:sp>
        <p:sp>
          <p:nvSpPr>
            <p:cNvPr id="1920" name="Freeform 1669">
              <a:extLst>
                <a:ext uri="{FF2B5EF4-FFF2-40B4-BE49-F238E27FC236}">
                  <a16:creationId xmlns:a16="http://schemas.microsoft.com/office/drawing/2014/main" id="{8F87FE43-0641-2706-CDF7-FFE147117886}"/>
                </a:ext>
              </a:extLst>
            </p:cNvPr>
            <p:cNvSpPr/>
            <p:nvPr/>
          </p:nvSpPr>
          <p:spPr>
            <a:xfrm>
              <a:off x="10347236" y="3589592"/>
              <a:ext cx="22991" cy="23700"/>
            </a:xfrm>
            <a:custGeom>
              <a:avLst/>
              <a:gdLst>
                <a:gd name="csX0" fmla="*/ 22916 w 22991"/>
                <a:gd name="csY0" fmla="*/ 12041 h 23700"/>
                <a:gd name="csX1" fmla="*/ 10339 w 22991"/>
                <a:gd name="csY1" fmla="*/ 23657 h 23700"/>
                <a:gd name="csX2" fmla="*/ 57 w 22991"/>
                <a:gd name="csY2" fmla="*/ 9958 h 23700"/>
                <a:gd name="csX3" fmla="*/ 13940 w 22991"/>
                <a:gd name="csY3" fmla="*/ 61 h 23700"/>
                <a:gd name="csX4" fmla="*/ 22916 w 22991"/>
                <a:gd name="csY4" fmla="*/ 12041 h 23700"/>
              </a:gdLst>
              <a:ahLst/>
              <a:cxnLst>
                <a:cxn ang="0">
                  <a:pos x="csX0" y="csY0"/>
                </a:cxn>
                <a:cxn ang="0">
                  <a:pos x="csX1" y="csY1"/>
                </a:cxn>
                <a:cxn ang="0">
                  <a:pos x="csX2" y="csY2"/>
                </a:cxn>
                <a:cxn ang="0">
                  <a:pos x="csX3" y="csY3"/>
                </a:cxn>
                <a:cxn ang="0">
                  <a:pos x="csX4" y="csY4"/>
                </a:cxn>
              </a:cxnLst>
              <a:rect l="l" t="t" r="r" b="b"/>
              <a:pathLst>
                <a:path w="22991" h="23700">
                  <a:moveTo>
                    <a:pt x="22916" y="12041"/>
                  </a:moveTo>
                  <a:cubicBezTo>
                    <a:pt x="22290" y="19021"/>
                    <a:pt x="16654" y="24230"/>
                    <a:pt x="10339" y="23657"/>
                  </a:cubicBezTo>
                  <a:cubicBezTo>
                    <a:pt x="4024" y="23084"/>
                    <a:pt x="-569" y="16938"/>
                    <a:pt x="57" y="9958"/>
                  </a:cubicBezTo>
                  <a:cubicBezTo>
                    <a:pt x="684" y="2978"/>
                    <a:pt x="7625" y="-512"/>
                    <a:pt x="13940" y="61"/>
                  </a:cubicBezTo>
                  <a:cubicBezTo>
                    <a:pt x="20255" y="634"/>
                    <a:pt x="23543" y="5061"/>
                    <a:pt x="22916" y="12041"/>
                  </a:cubicBezTo>
                  <a:close/>
                </a:path>
              </a:pathLst>
            </a:custGeom>
            <a:solidFill>
              <a:srgbClr val="A3A3A3"/>
            </a:solidFill>
            <a:ln w="5214" cap="flat">
              <a:noFill/>
              <a:prstDash val="solid"/>
              <a:miter/>
            </a:ln>
          </p:spPr>
          <p:txBody>
            <a:bodyPr/>
            <a:lstStyle/>
            <a:p>
              <a:endParaRPr lang="en-US"/>
            </a:p>
          </p:txBody>
        </p:sp>
        <p:sp>
          <p:nvSpPr>
            <p:cNvPr id="1921" name="Freeform 1670">
              <a:extLst>
                <a:ext uri="{FF2B5EF4-FFF2-40B4-BE49-F238E27FC236}">
                  <a16:creationId xmlns:a16="http://schemas.microsoft.com/office/drawing/2014/main" id="{A09E763C-D983-98C4-61F3-6E094FD70EE8}"/>
                </a:ext>
              </a:extLst>
            </p:cNvPr>
            <p:cNvSpPr/>
            <p:nvPr/>
          </p:nvSpPr>
          <p:spPr>
            <a:xfrm>
              <a:off x="10296421" y="3590460"/>
              <a:ext cx="43531" cy="40487"/>
            </a:xfrm>
            <a:custGeom>
              <a:avLst/>
              <a:gdLst>
                <a:gd name="csX0" fmla="*/ 43410 w 43531"/>
                <a:gd name="csY0" fmla="*/ 20758 h 40487"/>
                <a:gd name="csX1" fmla="*/ 19768 w 43531"/>
                <a:gd name="csY1" fmla="*/ 40395 h 40487"/>
                <a:gd name="csX2" fmla="*/ 92 w 43531"/>
                <a:gd name="csY2" fmla="*/ 16799 h 40487"/>
                <a:gd name="csX3" fmla="*/ 26187 w 43531"/>
                <a:gd name="csY3" fmla="*/ 130 h 40487"/>
                <a:gd name="csX4" fmla="*/ 43410 w 43531"/>
                <a:gd name="csY4" fmla="*/ 20758 h 40487"/>
              </a:gdLst>
              <a:ahLst/>
              <a:cxnLst>
                <a:cxn ang="0">
                  <a:pos x="csX0" y="csY0"/>
                </a:cxn>
                <a:cxn ang="0">
                  <a:pos x="csX1" y="csY1"/>
                </a:cxn>
                <a:cxn ang="0">
                  <a:pos x="csX2" y="csY2"/>
                </a:cxn>
                <a:cxn ang="0">
                  <a:pos x="csX3" y="csY3"/>
                </a:cxn>
                <a:cxn ang="0">
                  <a:pos x="csX4" y="csY4"/>
                </a:cxn>
              </a:cxnLst>
              <a:rect l="l" t="t" r="r" b="b"/>
              <a:pathLst>
                <a:path w="43531" h="40487">
                  <a:moveTo>
                    <a:pt x="43410" y="20758"/>
                  </a:moveTo>
                  <a:cubicBezTo>
                    <a:pt x="42314" y="32686"/>
                    <a:pt x="31719" y="41489"/>
                    <a:pt x="19768" y="40395"/>
                  </a:cubicBezTo>
                  <a:cubicBezTo>
                    <a:pt x="7816" y="39301"/>
                    <a:pt x="-1004" y="28727"/>
                    <a:pt x="92" y="16799"/>
                  </a:cubicBezTo>
                  <a:cubicBezTo>
                    <a:pt x="1188" y="4870"/>
                    <a:pt x="14235" y="-964"/>
                    <a:pt x="26187" y="130"/>
                  </a:cubicBezTo>
                  <a:cubicBezTo>
                    <a:pt x="38138" y="1224"/>
                    <a:pt x="44506" y="8829"/>
                    <a:pt x="43410" y="20758"/>
                  </a:cubicBezTo>
                  <a:close/>
                </a:path>
              </a:pathLst>
            </a:custGeom>
            <a:solidFill>
              <a:srgbClr val="A3A3A3"/>
            </a:solidFill>
            <a:ln w="5214" cap="flat">
              <a:noFill/>
              <a:prstDash val="solid"/>
              <a:miter/>
            </a:ln>
          </p:spPr>
          <p:txBody>
            <a:bodyPr/>
            <a:lstStyle/>
            <a:p>
              <a:endParaRPr lang="en-US"/>
            </a:p>
          </p:txBody>
        </p:sp>
        <p:sp>
          <p:nvSpPr>
            <p:cNvPr id="1922" name="Freeform 1671">
              <a:extLst>
                <a:ext uri="{FF2B5EF4-FFF2-40B4-BE49-F238E27FC236}">
                  <a16:creationId xmlns:a16="http://schemas.microsoft.com/office/drawing/2014/main" id="{02F24908-812B-1CC0-9BC0-BAD2C43CCE03}"/>
                </a:ext>
              </a:extLst>
            </p:cNvPr>
            <p:cNvSpPr/>
            <p:nvPr/>
          </p:nvSpPr>
          <p:spPr>
            <a:xfrm>
              <a:off x="10191709" y="3581081"/>
              <a:ext cx="40495" cy="43591"/>
            </a:xfrm>
            <a:custGeom>
              <a:avLst/>
              <a:gdLst>
                <a:gd name="csX0" fmla="*/ 15562 w 40495"/>
                <a:gd name="csY0" fmla="*/ 42515 h 43591"/>
                <a:gd name="csX1" fmla="*/ 897 w 40495"/>
                <a:gd name="csY1" fmla="*/ 15532 h 43591"/>
                <a:gd name="csX2" fmla="*/ 27931 w 40495"/>
                <a:gd name="csY2" fmla="*/ 895 h 43591"/>
                <a:gd name="csX3" fmla="*/ 39204 w 40495"/>
                <a:gd name="csY3" fmla="*/ 29701 h 43591"/>
                <a:gd name="csX4" fmla="*/ 15562 w 40495"/>
                <a:gd name="csY4" fmla="*/ 42515 h 43591"/>
              </a:gdLst>
              <a:ahLst/>
              <a:cxnLst>
                <a:cxn ang="0">
                  <a:pos x="csX0" y="csY0"/>
                </a:cxn>
                <a:cxn ang="0">
                  <a:pos x="csX1" y="csY1"/>
                </a:cxn>
                <a:cxn ang="0">
                  <a:pos x="csX2" y="csY2"/>
                </a:cxn>
                <a:cxn ang="0">
                  <a:pos x="csX3" y="csY3"/>
                </a:cxn>
                <a:cxn ang="0">
                  <a:pos x="csX4" y="csY4"/>
                </a:cxn>
              </a:cxnLst>
              <a:rect l="l" t="t" r="r" b="b"/>
              <a:pathLst>
                <a:path w="40495" h="43591">
                  <a:moveTo>
                    <a:pt x="15562" y="42515"/>
                  </a:moveTo>
                  <a:cubicBezTo>
                    <a:pt x="4028" y="39129"/>
                    <a:pt x="-2496" y="27044"/>
                    <a:pt x="897" y="15532"/>
                  </a:cubicBezTo>
                  <a:cubicBezTo>
                    <a:pt x="4289" y="4020"/>
                    <a:pt x="16397" y="-2491"/>
                    <a:pt x="27931" y="895"/>
                  </a:cubicBezTo>
                  <a:cubicBezTo>
                    <a:pt x="39465" y="4281"/>
                    <a:pt x="42596" y="18189"/>
                    <a:pt x="39204" y="29701"/>
                  </a:cubicBezTo>
                  <a:cubicBezTo>
                    <a:pt x="35812" y="41212"/>
                    <a:pt x="27044" y="45900"/>
                    <a:pt x="15562" y="42515"/>
                  </a:cubicBezTo>
                  <a:close/>
                </a:path>
              </a:pathLst>
            </a:custGeom>
            <a:solidFill>
              <a:srgbClr val="A3A3A3"/>
            </a:solidFill>
            <a:ln w="5214" cap="flat">
              <a:noFill/>
              <a:prstDash val="solid"/>
              <a:miter/>
            </a:ln>
          </p:spPr>
          <p:txBody>
            <a:bodyPr/>
            <a:lstStyle/>
            <a:p>
              <a:endParaRPr lang="en-US"/>
            </a:p>
          </p:txBody>
        </p:sp>
        <p:sp>
          <p:nvSpPr>
            <p:cNvPr id="1923" name="Freeform 1672">
              <a:extLst>
                <a:ext uri="{FF2B5EF4-FFF2-40B4-BE49-F238E27FC236}">
                  <a16:creationId xmlns:a16="http://schemas.microsoft.com/office/drawing/2014/main" id="{D6C6EDC0-22EA-57F6-D578-1AFF4448307A}"/>
                </a:ext>
              </a:extLst>
            </p:cNvPr>
            <p:cNvSpPr/>
            <p:nvPr/>
          </p:nvSpPr>
          <p:spPr>
            <a:xfrm>
              <a:off x="10191554" y="3508469"/>
              <a:ext cx="26906" cy="25035"/>
            </a:xfrm>
            <a:custGeom>
              <a:avLst/>
              <a:gdLst>
                <a:gd name="csX0" fmla="*/ 26831 w 26906"/>
                <a:gd name="csY0" fmla="*/ 12842 h 25035"/>
                <a:gd name="csX1" fmla="*/ 12217 w 26906"/>
                <a:gd name="csY1" fmla="*/ 24979 h 25035"/>
                <a:gd name="csX2" fmla="*/ 57 w 26906"/>
                <a:gd name="csY2" fmla="*/ 10394 h 25035"/>
                <a:gd name="csX3" fmla="*/ 16184 w 26906"/>
                <a:gd name="csY3" fmla="*/ 80 h 25035"/>
                <a:gd name="csX4" fmla="*/ 26831 w 26906"/>
                <a:gd name="csY4" fmla="*/ 12842 h 25035"/>
              </a:gdLst>
              <a:ahLst/>
              <a:cxnLst>
                <a:cxn ang="0">
                  <a:pos x="csX0" y="csY0"/>
                </a:cxn>
                <a:cxn ang="0">
                  <a:pos x="csX1" y="csY1"/>
                </a:cxn>
                <a:cxn ang="0">
                  <a:pos x="csX2" y="csY2"/>
                </a:cxn>
                <a:cxn ang="0">
                  <a:pos x="csX3" y="csY3"/>
                </a:cxn>
                <a:cxn ang="0">
                  <a:pos x="csX4" y="csY4"/>
                </a:cxn>
              </a:cxnLst>
              <a:rect l="l" t="t" r="r" b="b"/>
              <a:pathLst>
                <a:path w="26906" h="25035">
                  <a:moveTo>
                    <a:pt x="26831" y="12842"/>
                  </a:moveTo>
                  <a:cubicBezTo>
                    <a:pt x="26152" y="20186"/>
                    <a:pt x="19628" y="25656"/>
                    <a:pt x="12217" y="24979"/>
                  </a:cubicBezTo>
                  <a:cubicBezTo>
                    <a:pt x="4807" y="24302"/>
                    <a:pt x="-621" y="17790"/>
                    <a:pt x="57" y="10394"/>
                  </a:cubicBezTo>
                  <a:cubicBezTo>
                    <a:pt x="736" y="3049"/>
                    <a:pt x="8773" y="-597"/>
                    <a:pt x="16184" y="80"/>
                  </a:cubicBezTo>
                  <a:cubicBezTo>
                    <a:pt x="23595" y="757"/>
                    <a:pt x="27509" y="5445"/>
                    <a:pt x="26831" y="12842"/>
                  </a:cubicBezTo>
                  <a:close/>
                </a:path>
              </a:pathLst>
            </a:custGeom>
            <a:solidFill>
              <a:srgbClr val="A3A3A3"/>
            </a:solidFill>
            <a:ln w="5214" cap="flat">
              <a:noFill/>
              <a:prstDash val="solid"/>
              <a:miter/>
            </a:ln>
          </p:spPr>
          <p:txBody>
            <a:bodyPr/>
            <a:lstStyle/>
            <a:p>
              <a:endParaRPr lang="en-US"/>
            </a:p>
          </p:txBody>
        </p:sp>
        <p:sp>
          <p:nvSpPr>
            <p:cNvPr id="1924" name="Freeform 1673">
              <a:extLst>
                <a:ext uri="{FF2B5EF4-FFF2-40B4-BE49-F238E27FC236}">
                  <a16:creationId xmlns:a16="http://schemas.microsoft.com/office/drawing/2014/main" id="{07985075-2ACC-3829-8141-F43301337085}"/>
                </a:ext>
              </a:extLst>
            </p:cNvPr>
            <p:cNvSpPr/>
            <p:nvPr/>
          </p:nvSpPr>
          <p:spPr>
            <a:xfrm>
              <a:off x="10300862" y="3512301"/>
              <a:ext cx="16579" cy="15451"/>
            </a:xfrm>
            <a:custGeom>
              <a:avLst/>
              <a:gdLst>
                <a:gd name="csX0" fmla="*/ 16579 w 16579"/>
                <a:gd name="csY0" fmla="*/ 7916 h 15451"/>
                <a:gd name="csX1" fmla="*/ 7551 w 16579"/>
                <a:gd name="csY1" fmla="*/ 15417 h 15451"/>
                <a:gd name="csX2" fmla="*/ 35 w 16579"/>
                <a:gd name="csY2" fmla="*/ 6405 h 15451"/>
                <a:gd name="csX3" fmla="*/ 9951 w 16579"/>
                <a:gd name="csY3" fmla="*/ 50 h 15451"/>
                <a:gd name="csX4" fmla="*/ 16527 w 16579"/>
                <a:gd name="csY4" fmla="*/ 7916 h 15451"/>
              </a:gdLst>
              <a:ahLst/>
              <a:cxnLst>
                <a:cxn ang="0">
                  <a:pos x="csX0" y="csY0"/>
                </a:cxn>
                <a:cxn ang="0">
                  <a:pos x="csX1" y="csY1"/>
                </a:cxn>
                <a:cxn ang="0">
                  <a:pos x="csX2" y="csY2"/>
                </a:cxn>
                <a:cxn ang="0">
                  <a:pos x="csX3" y="csY3"/>
                </a:cxn>
                <a:cxn ang="0">
                  <a:pos x="csX4" y="csY4"/>
                </a:cxn>
              </a:cxnLst>
              <a:rect l="l" t="t" r="r" b="b"/>
              <a:pathLst>
                <a:path w="16579" h="15451">
                  <a:moveTo>
                    <a:pt x="16579" y="7916"/>
                  </a:moveTo>
                  <a:cubicBezTo>
                    <a:pt x="16162" y="12447"/>
                    <a:pt x="12143" y="15833"/>
                    <a:pt x="7551" y="15417"/>
                  </a:cubicBezTo>
                  <a:cubicBezTo>
                    <a:pt x="2958" y="15000"/>
                    <a:pt x="-382" y="10989"/>
                    <a:pt x="35" y="6405"/>
                  </a:cubicBezTo>
                  <a:cubicBezTo>
                    <a:pt x="453" y="1821"/>
                    <a:pt x="5411" y="-367"/>
                    <a:pt x="9951" y="50"/>
                  </a:cubicBezTo>
                  <a:cubicBezTo>
                    <a:pt x="14492" y="467"/>
                    <a:pt x="16945" y="3384"/>
                    <a:pt x="16527" y="7916"/>
                  </a:cubicBezTo>
                  <a:close/>
                </a:path>
              </a:pathLst>
            </a:custGeom>
            <a:solidFill>
              <a:srgbClr val="A3A3A3"/>
            </a:solidFill>
            <a:ln w="5214" cap="flat">
              <a:noFill/>
              <a:prstDash val="solid"/>
              <a:miter/>
            </a:ln>
          </p:spPr>
          <p:txBody>
            <a:bodyPr/>
            <a:lstStyle/>
            <a:p>
              <a:endParaRPr lang="en-US"/>
            </a:p>
          </p:txBody>
        </p:sp>
        <p:sp>
          <p:nvSpPr>
            <p:cNvPr id="1927" name="Freeform 1674">
              <a:extLst>
                <a:ext uri="{FF2B5EF4-FFF2-40B4-BE49-F238E27FC236}">
                  <a16:creationId xmlns:a16="http://schemas.microsoft.com/office/drawing/2014/main" id="{FC79FF69-CF47-DA57-826A-8F2EA6558407}"/>
                </a:ext>
              </a:extLst>
            </p:cNvPr>
            <p:cNvSpPr/>
            <p:nvPr/>
          </p:nvSpPr>
          <p:spPr>
            <a:xfrm>
              <a:off x="10153477" y="3514229"/>
              <a:ext cx="16579" cy="15451"/>
            </a:xfrm>
            <a:custGeom>
              <a:avLst/>
              <a:gdLst>
                <a:gd name="csX0" fmla="*/ 16579 w 16579"/>
                <a:gd name="csY0" fmla="*/ 7916 h 15451"/>
                <a:gd name="csX1" fmla="*/ 7550 w 16579"/>
                <a:gd name="csY1" fmla="*/ 15417 h 15451"/>
                <a:gd name="csX2" fmla="*/ 35 w 16579"/>
                <a:gd name="csY2" fmla="*/ 6405 h 15451"/>
                <a:gd name="csX3" fmla="*/ 9951 w 16579"/>
                <a:gd name="csY3" fmla="*/ 50 h 15451"/>
                <a:gd name="csX4" fmla="*/ 16527 w 16579"/>
                <a:gd name="csY4" fmla="*/ 7916 h 15451"/>
              </a:gdLst>
              <a:ahLst/>
              <a:cxnLst>
                <a:cxn ang="0">
                  <a:pos x="csX0" y="csY0"/>
                </a:cxn>
                <a:cxn ang="0">
                  <a:pos x="csX1" y="csY1"/>
                </a:cxn>
                <a:cxn ang="0">
                  <a:pos x="csX2" y="csY2"/>
                </a:cxn>
                <a:cxn ang="0">
                  <a:pos x="csX3" y="csY3"/>
                </a:cxn>
                <a:cxn ang="0">
                  <a:pos x="csX4" y="csY4"/>
                </a:cxn>
              </a:cxnLst>
              <a:rect l="l" t="t" r="r" b="b"/>
              <a:pathLst>
                <a:path w="16579" h="15451">
                  <a:moveTo>
                    <a:pt x="16579" y="7916"/>
                  </a:moveTo>
                  <a:cubicBezTo>
                    <a:pt x="16162" y="12447"/>
                    <a:pt x="12143" y="15833"/>
                    <a:pt x="7550" y="15417"/>
                  </a:cubicBezTo>
                  <a:cubicBezTo>
                    <a:pt x="2958" y="15000"/>
                    <a:pt x="-382" y="10989"/>
                    <a:pt x="35" y="6405"/>
                  </a:cubicBezTo>
                  <a:cubicBezTo>
                    <a:pt x="453" y="1821"/>
                    <a:pt x="5411" y="-367"/>
                    <a:pt x="9951" y="50"/>
                  </a:cubicBezTo>
                  <a:cubicBezTo>
                    <a:pt x="14492" y="467"/>
                    <a:pt x="16945" y="3384"/>
                    <a:pt x="16527" y="7916"/>
                  </a:cubicBezTo>
                  <a:close/>
                </a:path>
              </a:pathLst>
            </a:custGeom>
            <a:solidFill>
              <a:srgbClr val="A3A3A3"/>
            </a:solidFill>
            <a:ln w="5214" cap="flat">
              <a:noFill/>
              <a:prstDash val="solid"/>
              <a:miter/>
            </a:ln>
          </p:spPr>
          <p:txBody>
            <a:bodyPr/>
            <a:lstStyle/>
            <a:p>
              <a:endParaRPr lang="en-US"/>
            </a:p>
          </p:txBody>
        </p:sp>
        <p:sp>
          <p:nvSpPr>
            <p:cNvPr id="1928" name="Freeform 1675">
              <a:extLst>
                <a:ext uri="{FF2B5EF4-FFF2-40B4-BE49-F238E27FC236}">
                  <a16:creationId xmlns:a16="http://schemas.microsoft.com/office/drawing/2014/main" id="{A7E3E01D-57C3-F0F4-C61A-D158D9B88197}"/>
                </a:ext>
              </a:extLst>
            </p:cNvPr>
            <p:cNvSpPr/>
            <p:nvPr/>
          </p:nvSpPr>
          <p:spPr>
            <a:xfrm>
              <a:off x="10224211" y="3494249"/>
              <a:ext cx="12283" cy="11453"/>
            </a:xfrm>
            <a:custGeom>
              <a:avLst/>
              <a:gdLst>
                <a:gd name="csX0" fmla="*/ 12284 w 12283"/>
                <a:gd name="csY0" fmla="*/ 5861 h 11453"/>
                <a:gd name="csX1" fmla="*/ 5603 w 12283"/>
                <a:gd name="csY1" fmla="*/ 11435 h 11453"/>
                <a:gd name="csX2" fmla="*/ 19 w 12283"/>
                <a:gd name="csY2" fmla="*/ 4767 h 11453"/>
                <a:gd name="csX3" fmla="*/ 7378 w 12283"/>
                <a:gd name="csY3" fmla="*/ 27 h 11453"/>
                <a:gd name="csX4" fmla="*/ 12231 w 12283"/>
                <a:gd name="csY4" fmla="*/ 5861 h 11453"/>
              </a:gdLst>
              <a:ahLst/>
              <a:cxnLst>
                <a:cxn ang="0">
                  <a:pos x="csX0" y="csY0"/>
                </a:cxn>
                <a:cxn ang="0">
                  <a:pos x="csX1" y="csY1"/>
                </a:cxn>
                <a:cxn ang="0">
                  <a:pos x="csX2" y="csY2"/>
                </a:cxn>
                <a:cxn ang="0">
                  <a:pos x="csX3" y="csY3"/>
                </a:cxn>
                <a:cxn ang="0">
                  <a:pos x="csX4" y="csY4"/>
                </a:cxn>
              </a:cxnLst>
              <a:rect l="l" t="t" r="r" b="b"/>
              <a:pathLst>
                <a:path w="12283" h="11453">
                  <a:moveTo>
                    <a:pt x="12284" y="5861"/>
                  </a:moveTo>
                  <a:cubicBezTo>
                    <a:pt x="11971" y="9247"/>
                    <a:pt x="8996" y="11695"/>
                    <a:pt x="5603" y="11435"/>
                  </a:cubicBezTo>
                  <a:cubicBezTo>
                    <a:pt x="2211" y="11174"/>
                    <a:pt x="-242" y="8153"/>
                    <a:pt x="19" y="4767"/>
                  </a:cubicBezTo>
                  <a:cubicBezTo>
                    <a:pt x="280" y="1382"/>
                    <a:pt x="4038" y="-233"/>
                    <a:pt x="7378" y="27"/>
                  </a:cubicBezTo>
                  <a:cubicBezTo>
                    <a:pt x="10718" y="288"/>
                    <a:pt x="12545" y="2475"/>
                    <a:pt x="12231" y="5861"/>
                  </a:cubicBezTo>
                  <a:close/>
                </a:path>
              </a:pathLst>
            </a:custGeom>
            <a:solidFill>
              <a:srgbClr val="A3A3A3"/>
            </a:solidFill>
            <a:ln w="5214" cap="flat">
              <a:noFill/>
              <a:prstDash val="solid"/>
              <a:miter/>
            </a:ln>
          </p:spPr>
          <p:txBody>
            <a:bodyPr/>
            <a:lstStyle/>
            <a:p>
              <a:endParaRPr lang="en-US"/>
            </a:p>
          </p:txBody>
        </p:sp>
        <p:sp>
          <p:nvSpPr>
            <p:cNvPr id="1929" name="Freeform 1676">
              <a:extLst>
                <a:ext uri="{FF2B5EF4-FFF2-40B4-BE49-F238E27FC236}">
                  <a16:creationId xmlns:a16="http://schemas.microsoft.com/office/drawing/2014/main" id="{689202D2-A647-037C-C9EE-BA0B61DCC64A}"/>
                </a:ext>
              </a:extLst>
            </p:cNvPr>
            <p:cNvSpPr/>
            <p:nvPr/>
          </p:nvSpPr>
          <p:spPr>
            <a:xfrm>
              <a:off x="10308445" y="3537380"/>
              <a:ext cx="12283" cy="11453"/>
            </a:xfrm>
            <a:custGeom>
              <a:avLst/>
              <a:gdLst>
                <a:gd name="csX0" fmla="*/ 12284 w 12283"/>
                <a:gd name="csY0" fmla="*/ 5861 h 11453"/>
                <a:gd name="csX1" fmla="*/ 5603 w 12283"/>
                <a:gd name="csY1" fmla="*/ 11435 h 11453"/>
                <a:gd name="csX2" fmla="*/ 19 w 12283"/>
                <a:gd name="csY2" fmla="*/ 4767 h 11453"/>
                <a:gd name="csX3" fmla="*/ 7378 w 12283"/>
                <a:gd name="csY3" fmla="*/ 27 h 11453"/>
                <a:gd name="csX4" fmla="*/ 12232 w 12283"/>
                <a:gd name="csY4" fmla="*/ 5861 h 11453"/>
              </a:gdLst>
              <a:ahLst/>
              <a:cxnLst>
                <a:cxn ang="0">
                  <a:pos x="csX0" y="csY0"/>
                </a:cxn>
                <a:cxn ang="0">
                  <a:pos x="csX1" y="csY1"/>
                </a:cxn>
                <a:cxn ang="0">
                  <a:pos x="csX2" y="csY2"/>
                </a:cxn>
                <a:cxn ang="0">
                  <a:pos x="csX3" y="csY3"/>
                </a:cxn>
                <a:cxn ang="0">
                  <a:pos x="csX4" y="csY4"/>
                </a:cxn>
              </a:cxnLst>
              <a:rect l="l" t="t" r="r" b="b"/>
              <a:pathLst>
                <a:path w="12283" h="11453">
                  <a:moveTo>
                    <a:pt x="12284" y="5861"/>
                  </a:moveTo>
                  <a:cubicBezTo>
                    <a:pt x="11971" y="9247"/>
                    <a:pt x="8996" y="11695"/>
                    <a:pt x="5603" y="11435"/>
                  </a:cubicBezTo>
                  <a:cubicBezTo>
                    <a:pt x="2211" y="11174"/>
                    <a:pt x="-242" y="8153"/>
                    <a:pt x="19" y="4767"/>
                  </a:cubicBezTo>
                  <a:cubicBezTo>
                    <a:pt x="280" y="1381"/>
                    <a:pt x="4038" y="-233"/>
                    <a:pt x="7378" y="27"/>
                  </a:cubicBezTo>
                  <a:cubicBezTo>
                    <a:pt x="10718" y="288"/>
                    <a:pt x="12545" y="2475"/>
                    <a:pt x="12232" y="5861"/>
                  </a:cubicBezTo>
                  <a:close/>
                </a:path>
              </a:pathLst>
            </a:custGeom>
            <a:solidFill>
              <a:srgbClr val="A3A3A3"/>
            </a:solidFill>
            <a:ln w="5214" cap="flat">
              <a:noFill/>
              <a:prstDash val="solid"/>
              <a:miter/>
            </a:ln>
          </p:spPr>
          <p:txBody>
            <a:bodyPr/>
            <a:lstStyle/>
            <a:p>
              <a:endParaRPr lang="en-US"/>
            </a:p>
          </p:txBody>
        </p:sp>
        <p:sp>
          <p:nvSpPr>
            <p:cNvPr id="1932" name="Freeform 1677">
              <a:extLst>
                <a:ext uri="{FF2B5EF4-FFF2-40B4-BE49-F238E27FC236}">
                  <a16:creationId xmlns:a16="http://schemas.microsoft.com/office/drawing/2014/main" id="{86982B3E-388C-9D96-76E6-9A9DF2CF5C32}"/>
                </a:ext>
              </a:extLst>
            </p:cNvPr>
            <p:cNvSpPr/>
            <p:nvPr/>
          </p:nvSpPr>
          <p:spPr>
            <a:xfrm>
              <a:off x="10245243" y="3603013"/>
              <a:ext cx="12283" cy="11453"/>
            </a:xfrm>
            <a:custGeom>
              <a:avLst/>
              <a:gdLst>
                <a:gd name="csX0" fmla="*/ 12284 w 12283"/>
                <a:gd name="csY0" fmla="*/ 5861 h 11453"/>
                <a:gd name="csX1" fmla="*/ 5603 w 12283"/>
                <a:gd name="csY1" fmla="*/ 11435 h 11453"/>
                <a:gd name="csX2" fmla="*/ 19 w 12283"/>
                <a:gd name="csY2" fmla="*/ 4767 h 11453"/>
                <a:gd name="csX3" fmla="*/ 7378 w 12283"/>
                <a:gd name="csY3" fmla="*/ 27 h 11453"/>
                <a:gd name="csX4" fmla="*/ 12231 w 12283"/>
                <a:gd name="csY4" fmla="*/ 5861 h 11453"/>
              </a:gdLst>
              <a:ahLst/>
              <a:cxnLst>
                <a:cxn ang="0">
                  <a:pos x="csX0" y="csY0"/>
                </a:cxn>
                <a:cxn ang="0">
                  <a:pos x="csX1" y="csY1"/>
                </a:cxn>
                <a:cxn ang="0">
                  <a:pos x="csX2" y="csY2"/>
                </a:cxn>
                <a:cxn ang="0">
                  <a:pos x="csX3" y="csY3"/>
                </a:cxn>
                <a:cxn ang="0">
                  <a:pos x="csX4" y="csY4"/>
                </a:cxn>
              </a:cxnLst>
              <a:rect l="l" t="t" r="r" b="b"/>
              <a:pathLst>
                <a:path w="12283" h="11453">
                  <a:moveTo>
                    <a:pt x="12284" y="5861"/>
                  </a:moveTo>
                  <a:cubicBezTo>
                    <a:pt x="11971" y="9247"/>
                    <a:pt x="8996" y="11695"/>
                    <a:pt x="5603" y="11435"/>
                  </a:cubicBezTo>
                  <a:cubicBezTo>
                    <a:pt x="2211" y="11174"/>
                    <a:pt x="-242" y="8153"/>
                    <a:pt x="19" y="4767"/>
                  </a:cubicBezTo>
                  <a:cubicBezTo>
                    <a:pt x="280" y="1381"/>
                    <a:pt x="4038" y="-233"/>
                    <a:pt x="7378" y="27"/>
                  </a:cubicBezTo>
                  <a:cubicBezTo>
                    <a:pt x="10718" y="288"/>
                    <a:pt x="12545" y="2475"/>
                    <a:pt x="12231" y="5861"/>
                  </a:cubicBezTo>
                  <a:close/>
                </a:path>
              </a:pathLst>
            </a:custGeom>
            <a:solidFill>
              <a:srgbClr val="A3A3A3"/>
            </a:solidFill>
            <a:ln w="5214" cap="flat">
              <a:noFill/>
              <a:prstDash val="solid"/>
              <a:miter/>
            </a:ln>
          </p:spPr>
          <p:txBody>
            <a:bodyPr/>
            <a:lstStyle/>
            <a:p>
              <a:endParaRPr lang="en-US"/>
            </a:p>
          </p:txBody>
        </p:sp>
        <p:sp>
          <p:nvSpPr>
            <p:cNvPr id="1935" name="Freeform 1678">
              <a:extLst>
                <a:ext uri="{FF2B5EF4-FFF2-40B4-BE49-F238E27FC236}">
                  <a16:creationId xmlns:a16="http://schemas.microsoft.com/office/drawing/2014/main" id="{B30BCDFD-2ED5-632B-6152-B1627C42F89B}"/>
                </a:ext>
              </a:extLst>
            </p:cNvPr>
            <p:cNvSpPr/>
            <p:nvPr/>
          </p:nvSpPr>
          <p:spPr>
            <a:xfrm>
              <a:off x="10212938" y="3573374"/>
              <a:ext cx="12283" cy="11453"/>
            </a:xfrm>
            <a:custGeom>
              <a:avLst/>
              <a:gdLst>
                <a:gd name="csX0" fmla="*/ 12284 w 12283"/>
                <a:gd name="csY0" fmla="*/ 5861 h 11453"/>
                <a:gd name="csX1" fmla="*/ 5603 w 12283"/>
                <a:gd name="csY1" fmla="*/ 11435 h 11453"/>
                <a:gd name="csX2" fmla="*/ 19 w 12283"/>
                <a:gd name="csY2" fmla="*/ 4767 h 11453"/>
                <a:gd name="csX3" fmla="*/ 7378 w 12283"/>
                <a:gd name="csY3" fmla="*/ 27 h 11453"/>
                <a:gd name="csX4" fmla="*/ 12231 w 12283"/>
                <a:gd name="csY4" fmla="*/ 5861 h 11453"/>
              </a:gdLst>
              <a:ahLst/>
              <a:cxnLst>
                <a:cxn ang="0">
                  <a:pos x="csX0" y="csY0"/>
                </a:cxn>
                <a:cxn ang="0">
                  <a:pos x="csX1" y="csY1"/>
                </a:cxn>
                <a:cxn ang="0">
                  <a:pos x="csX2" y="csY2"/>
                </a:cxn>
                <a:cxn ang="0">
                  <a:pos x="csX3" y="csY3"/>
                </a:cxn>
                <a:cxn ang="0">
                  <a:pos x="csX4" y="csY4"/>
                </a:cxn>
              </a:cxnLst>
              <a:rect l="l" t="t" r="r" b="b"/>
              <a:pathLst>
                <a:path w="12283" h="11453">
                  <a:moveTo>
                    <a:pt x="12284" y="5861"/>
                  </a:moveTo>
                  <a:cubicBezTo>
                    <a:pt x="11971" y="9247"/>
                    <a:pt x="8996" y="11695"/>
                    <a:pt x="5603" y="11435"/>
                  </a:cubicBezTo>
                  <a:cubicBezTo>
                    <a:pt x="2211" y="11174"/>
                    <a:pt x="-242" y="8153"/>
                    <a:pt x="19" y="4767"/>
                  </a:cubicBezTo>
                  <a:cubicBezTo>
                    <a:pt x="280" y="1382"/>
                    <a:pt x="4038" y="-233"/>
                    <a:pt x="7378" y="27"/>
                  </a:cubicBezTo>
                  <a:cubicBezTo>
                    <a:pt x="10718" y="288"/>
                    <a:pt x="12545" y="2475"/>
                    <a:pt x="12231" y="5861"/>
                  </a:cubicBezTo>
                  <a:close/>
                </a:path>
              </a:pathLst>
            </a:custGeom>
            <a:solidFill>
              <a:srgbClr val="A3A3A3"/>
            </a:solidFill>
            <a:ln w="5214" cap="flat">
              <a:noFill/>
              <a:prstDash val="solid"/>
              <a:miter/>
            </a:ln>
          </p:spPr>
          <p:txBody>
            <a:bodyPr/>
            <a:lstStyle/>
            <a:p>
              <a:endParaRPr lang="en-US"/>
            </a:p>
          </p:txBody>
        </p:sp>
        <p:sp>
          <p:nvSpPr>
            <p:cNvPr id="1938" name="Freeform 1679">
              <a:extLst>
                <a:ext uri="{FF2B5EF4-FFF2-40B4-BE49-F238E27FC236}">
                  <a16:creationId xmlns:a16="http://schemas.microsoft.com/office/drawing/2014/main" id="{6A302E60-A66B-2872-7D57-96881A9E89CD}"/>
                </a:ext>
              </a:extLst>
            </p:cNvPr>
            <p:cNvSpPr/>
            <p:nvPr/>
          </p:nvSpPr>
          <p:spPr>
            <a:xfrm>
              <a:off x="10174927" y="3600437"/>
              <a:ext cx="16579" cy="15451"/>
            </a:xfrm>
            <a:custGeom>
              <a:avLst/>
              <a:gdLst>
                <a:gd name="csX0" fmla="*/ 16579 w 16579"/>
                <a:gd name="csY0" fmla="*/ 7916 h 15451"/>
                <a:gd name="csX1" fmla="*/ 7551 w 16579"/>
                <a:gd name="csY1" fmla="*/ 15417 h 15451"/>
                <a:gd name="csX2" fmla="*/ 35 w 16579"/>
                <a:gd name="csY2" fmla="*/ 6405 h 15451"/>
                <a:gd name="csX3" fmla="*/ 9951 w 16579"/>
                <a:gd name="csY3" fmla="*/ 50 h 15451"/>
                <a:gd name="csX4" fmla="*/ 16527 w 16579"/>
                <a:gd name="csY4" fmla="*/ 7916 h 15451"/>
              </a:gdLst>
              <a:ahLst/>
              <a:cxnLst>
                <a:cxn ang="0">
                  <a:pos x="csX0" y="csY0"/>
                </a:cxn>
                <a:cxn ang="0">
                  <a:pos x="csX1" y="csY1"/>
                </a:cxn>
                <a:cxn ang="0">
                  <a:pos x="csX2" y="csY2"/>
                </a:cxn>
                <a:cxn ang="0">
                  <a:pos x="csX3" y="csY3"/>
                </a:cxn>
                <a:cxn ang="0">
                  <a:pos x="csX4" y="csY4"/>
                </a:cxn>
              </a:cxnLst>
              <a:rect l="l" t="t" r="r" b="b"/>
              <a:pathLst>
                <a:path w="16579" h="15451">
                  <a:moveTo>
                    <a:pt x="16579" y="7916"/>
                  </a:moveTo>
                  <a:cubicBezTo>
                    <a:pt x="16162" y="12447"/>
                    <a:pt x="12143" y="15833"/>
                    <a:pt x="7551" y="15417"/>
                  </a:cubicBezTo>
                  <a:cubicBezTo>
                    <a:pt x="2958" y="15000"/>
                    <a:pt x="-382" y="10989"/>
                    <a:pt x="35" y="6405"/>
                  </a:cubicBezTo>
                  <a:cubicBezTo>
                    <a:pt x="453" y="1821"/>
                    <a:pt x="5411" y="-367"/>
                    <a:pt x="9951" y="50"/>
                  </a:cubicBezTo>
                  <a:cubicBezTo>
                    <a:pt x="14492" y="467"/>
                    <a:pt x="16945" y="3384"/>
                    <a:pt x="16527" y="7916"/>
                  </a:cubicBezTo>
                  <a:close/>
                </a:path>
              </a:pathLst>
            </a:custGeom>
            <a:solidFill>
              <a:srgbClr val="A3A3A3"/>
            </a:solidFill>
            <a:ln w="5214" cap="flat">
              <a:noFill/>
              <a:prstDash val="solid"/>
              <a:miter/>
            </a:ln>
          </p:spPr>
          <p:txBody>
            <a:bodyPr/>
            <a:lstStyle/>
            <a:p>
              <a:endParaRPr lang="en-US"/>
            </a:p>
          </p:txBody>
        </p:sp>
        <p:sp>
          <p:nvSpPr>
            <p:cNvPr id="1939" name="Freeform 1680">
              <a:extLst>
                <a:ext uri="{FF2B5EF4-FFF2-40B4-BE49-F238E27FC236}">
                  <a16:creationId xmlns:a16="http://schemas.microsoft.com/office/drawing/2014/main" id="{FF256081-6BF0-F36A-D2A0-77F255160B9B}"/>
                </a:ext>
              </a:extLst>
            </p:cNvPr>
            <p:cNvSpPr/>
            <p:nvPr/>
          </p:nvSpPr>
          <p:spPr>
            <a:xfrm>
              <a:off x="10260653" y="3601813"/>
              <a:ext cx="26906" cy="25036"/>
            </a:xfrm>
            <a:custGeom>
              <a:avLst/>
              <a:gdLst>
                <a:gd name="csX0" fmla="*/ 26831 w 26906"/>
                <a:gd name="csY0" fmla="*/ 12843 h 25036"/>
                <a:gd name="csX1" fmla="*/ 12218 w 26906"/>
                <a:gd name="csY1" fmla="*/ 24980 h 25036"/>
                <a:gd name="csX2" fmla="*/ 57 w 26906"/>
                <a:gd name="csY2" fmla="*/ 10394 h 25036"/>
                <a:gd name="csX3" fmla="*/ 16184 w 26906"/>
                <a:gd name="csY3" fmla="*/ 81 h 25036"/>
                <a:gd name="csX4" fmla="*/ 26831 w 26906"/>
                <a:gd name="csY4" fmla="*/ 12843 h 25036"/>
              </a:gdLst>
              <a:ahLst/>
              <a:cxnLst>
                <a:cxn ang="0">
                  <a:pos x="csX0" y="csY0"/>
                </a:cxn>
                <a:cxn ang="0">
                  <a:pos x="csX1" y="csY1"/>
                </a:cxn>
                <a:cxn ang="0">
                  <a:pos x="csX2" y="csY2"/>
                </a:cxn>
                <a:cxn ang="0">
                  <a:pos x="csX3" y="csY3"/>
                </a:cxn>
                <a:cxn ang="0">
                  <a:pos x="csX4" y="csY4"/>
                </a:cxn>
              </a:cxnLst>
              <a:rect l="l" t="t" r="r" b="b"/>
              <a:pathLst>
                <a:path w="26906" h="25036">
                  <a:moveTo>
                    <a:pt x="26831" y="12843"/>
                  </a:moveTo>
                  <a:cubicBezTo>
                    <a:pt x="26152" y="20187"/>
                    <a:pt x="19628" y="25657"/>
                    <a:pt x="12218" y="24980"/>
                  </a:cubicBezTo>
                  <a:cubicBezTo>
                    <a:pt x="4807" y="24303"/>
                    <a:pt x="-621" y="17791"/>
                    <a:pt x="57" y="10394"/>
                  </a:cubicBezTo>
                  <a:cubicBezTo>
                    <a:pt x="736" y="2998"/>
                    <a:pt x="8773" y="-596"/>
                    <a:pt x="16184" y="81"/>
                  </a:cubicBezTo>
                  <a:cubicBezTo>
                    <a:pt x="23595" y="758"/>
                    <a:pt x="27509" y="5446"/>
                    <a:pt x="26831" y="12843"/>
                  </a:cubicBezTo>
                  <a:close/>
                </a:path>
              </a:pathLst>
            </a:custGeom>
            <a:solidFill>
              <a:srgbClr val="A3A3A3"/>
            </a:solidFill>
            <a:ln w="5214" cap="flat">
              <a:noFill/>
              <a:prstDash val="solid"/>
              <a:miter/>
            </a:ln>
          </p:spPr>
          <p:txBody>
            <a:bodyPr/>
            <a:lstStyle/>
            <a:p>
              <a:endParaRPr lang="en-US"/>
            </a:p>
          </p:txBody>
        </p:sp>
        <p:sp>
          <p:nvSpPr>
            <p:cNvPr id="1944" name="Freeform 1681">
              <a:extLst>
                <a:ext uri="{FF2B5EF4-FFF2-40B4-BE49-F238E27FC236}">
                  <a16:creationId xmlns:a16="http://schemas.microsoft.com/office/drawing/2014/main" id="{CFE69AF1-ED00-AFBF-BEC8-DA79D667EA7A}"/>
                </a:ext>
              </a:extLst>
            </p:cNvPr>
            <p:cNvSpPr/>
            <p:nvPr/>
          </p:nvSpPr>
          <p:spPr>
            <a:xfrm>
              <a:off x="10303925" y="3560452"/>
              <a:ext cx="25951" cy="24147"/>
            </a:xfrm>
            <a:custGeom>
              <a:avLst/>
              <a:gdLst>
                <a:gd name="csX0" fmla="*/ 25885 w 25951"/>
                <a:gd name="csY0" fmla="*/ 12376 h 24147"/>
                <a:gd name="csX1" fmla="*/ 11794 w 25951"/>
                <a:gd name="csY1" fmla="*/ 24096 h 24147"/>
                <a:gd name="csX2" fmla="*/ 51 w 25951"/>
                <a:gd name="csY2" fmla="*/ 10032 h 24147"/>
                <a:gd name="csX3" fmla="*/ 15604 w 25951"/>
                <a:gd name="csY3" fmla="*/ 83 h 24147"/>
                <a:gd name="csX4" fmla="*/ 25885 w 25951"/>
                <a:gd name="csY4" fmla="*/ 12376 h 24147"/>
              </a:gdLst>
              <a:ahLst/>
              <a:cxnLst>
                <a:cxn ang="0">
                  <a:pos x="csX0" y="csY0"/>
                </a:cxn>
                <a:cxn ang="0">
                  <a:pos x="csX1" y="csY1"/>
                </a:cxn>
                <a:cxn ang="0">
                  <a:pos x="csX2" y="csY2"/>
                </a:cxn>
                <a:cxn ang="0">
                  <a:pos x="csX3" y="csY3"/>
                </a:cxn>
                <a:cxn ang="0">
                  <a:pos x="csX4" y="csY4"/>
                </a:cxn>
              </a:cxnLst>
              <a:rect l="l" t="t" r="r" b="b"/>
              <a:pathLst>
                <a:path w="25951" h="24147">
                  <a:moveTo>
                    <a:pt x="25885" y="12376"/>
                  </a:moveTo>
                  <a:cubicBezTo>
                    <a:pt x="25259" y="19512"/>
                    <a:pt x="18944" y="24721"/>
                    <a:pt x="11794" y="24096"/>
                  </a:cubicBezTo>
                  <a:cubicBezTo>
                    <a:pt x="4644" y="23471"/>
                    <a:pt x="-575" y="17168"/>
                    <a:pt x="51" y="10032"/>
                  </a:cubicBezTo>
                  <a:cubicBezTo>
                    <a:pt x="677" y="2896"/>
                    <a:pt x="8506" y="-594"/>
                    <a:pt x="15604" y="83"/>
                  </a:cubicBezTo>
                  <a:cubicBezTo>
                    <a:pt x="22701" y="760"/>
                    <a:pt x="26511" y="5292"/>
                    <a:pt x="25885" y="12376"/>
                  </a:cubicBezTo>
                  <a:close/>
                </a:path>
              </a:pathLst>
            </a:custGeom>
            <a:solidFill>
              <a:srgbClr val="A3A3A3"/>
            </a:solidFill>
            <a:ln w="5214" cap="flat">
              <a:noFill/>
              <a:prstDash val="solid"/>
              <a:miter/>
            </a:ln>
          </p:spPr>
          <p:txBody>
            <a:bodyPr/>
            <a:lstStyle/>
            <a:p>
              <a:endParaRPr lang="en-US"/>
            </a:p>
          </p:txBody>
        </p:sp>
      </p:grpSp>
      <p:sp>
        <p:nvSpPr>
          <p:cNvPr id="1946" name="Freeform 1682">
            <a:extLst>
              <a:ext uri="{FF2B5EF4-FFF2-40B4-BE49-F238E27FC236}">
                <a16:creationId xmlns:a16="http://schemas.microsoft.com/office/drawing/2014/main" id="{F5A10BC0-6D20-EEE6-78A7-847DB5CFEAA5}"/>
              </a:ext>
            </a:extLst>
          </p:cNvPr>
          <p:cNvSpPr/>
          <p:nvPr/>
        </p:nvSpPr>
        <p:spPr>
          <a:xfrm>
            <a:off x="9570649" y="3233285"/>
            <a:ext cx="81853" cy="76702"/>
          </a:xfrm>
          <a:custGeom>
            <a:avLst/>
            <a:gdLst>
              <a:gd name="csX0" fmla="*/ 81842 w 81853"/>
              <a:gd name="csY0" fmla="*/ 34915 h 76702"/>
              <a:gd name="csX1" fmla="*/ 41865 w 81853"/>
              <a:gd name="csY1" fmla="*/ 76691 h 76702"/>
              <a:gd name="csX2" fmla="*/ 9 w 81853"/>
              <a:gd name="csY2" fmla="*/ 36791 h 76702"/>
              <a:gd name="csX3" fmla="*/ 45205 w 81853"/>
              <a:gd name="csY3" fmla="*/ 15 h 76702"/>
              <a:gd name="csX4" fmla="*/ 81790 w 81853"/>
              <a:gd name="csY4" fmla="*/ 34915 h 76702"/>
            </a:gdLst>
            <a:ahLst/>
            <a:cxnLst>
              <a:cxn ang="0">
                <a:pos x="csX0" y="csY0"/>
              </a:cxn>
              <a:cxn ang="0">
                <a:pos x="csX1" y="csY1"/>
              </a:cxn>
              <a:cxn ang="0">
                <a:pos x="csX2" y="csY2"/>
              </a:cxn>
              <a:cxn ang="0">
                <a:pos x="csX3" y="csY3"/>
              </a:cxn>
              <a:cxn ang="0">
                <a:pos x="csX4" y="csY4"/>
              </a:cxn>
            </a:cxnLst>
            <a:rect l="l" t="t" r="r" b="b"/>
            <a:pathLst>
              <a:path w="81853" h="76702">
                <a:moveTo>
                  <a:pt x="81842" y="34915"/>
                </a:moveTo>
                <a:cubicBezTo>
                  <a:pt x="82364" y="57470"/>
                  <a:pt x="64463" y="76170"/>
                  <a:pt x="41865" y="76691"/>
                </a:cubicBezTo>
                <a:cubicBezTo>
                  <a:pt x="19267" y="77212"/>
                  <a:pt x="531" y="59345"/>
                  <a:pt x="9" y="36791"/>
                </a:cubicBezTo>
                <a:cubicBezTo>
                  <a:pt x="-513" y="14236"/>
                  <a:pt x="22607" y="536"/>
                  <a:pt x="45205" y="15"/>
                </a:cubicBezTo>
                <a:cubicBezTo>
                  <a:pt x="67803" y="-506"/>
                  <a:pt x="81320" y="12360"/>
                  <a:pt x="81790" y="34915"/>
                </a:cubicBezTo>
                <a:close/>
              </a:path>
            </a:pathLst>
          </a:custGeom>
          <a:solidFill>
            <a:srgbClr val="A3A3A3"/>
          </a:solidFill>
          <a:ln w="5214" cap="flat">
            <a:noFill/>
            <a:prstDash val="solid"/>
            <a:miter/>
          </a:ln>
        </p:spPr>
        <p:txBody>
          <a:bodyPr/>
          <a:lstStyle/>
          <a:p>
            <a:endParaRPr lang="en-US"/>
          </a:p>
        </p:txBody>
      </p:sp>
      <p:sp>
        <p:nvSpPr>
          <p:cNvPr id="1951" name="Freeform 1683">
            <a:extLst>
              <a:ext uri="{FF2B5EF4-FFF2-40B4-BE49-F238E27FC236}">
                <a16:creationId xmlns:a16="http://schemas.microsoft.com/office/drawing/2014/main" id="{E106BEE6-528D-1A91-62F7-A9F8EA1A5817}"/>
              </a:ext>
            </a:extLst>
          </p:cNvPr>
          <p:cNvSpPr/>
          <p:nvPr/>
        </p:nvSpPr>
        <p:spPr>
          <a:xfrm>
            <a:off x="9429840" y="3267143"/>
            <a:ext cx="81853" cy="76702"/>
          </a:xfrm>
          <a:custGeom>
            <a:avLst/>
            <a:gdLst>
              <a:gd name="csX0" fmla="*/ 81842 w 81853"/>
              <a:gd name="csY0" fmla="*/ 34915 h 76702"/>
              <a:gd name="csX1" fmla="*/ 41865 w 81853"/>
              <a:gd name="csY1" fmla="*/ 76691 h 76702"/>
              <a:gd name="csX2" fmla="*/ 9 w 81853"/>
              <a:gd name="csY2" fmla="*/ 36791 h 76702"/>
              <a:gd name="csX3" fmla="*/ 45205 w 81853"/>
              <a:gd name="csY3" fmla="*/ 15 h 76702"/>
              <a:gd name="csX4" fmla="*/ 81790 w 81853"/>
              <a:gd name="csY4" fmla="*/ 34915 h 76702"/>
            </a:gdLst>
            <a:ahLst/>
            <a:cxnLst>
              <a:cxn ang="0">
                <a:pos x="csX0" y="csY0"/>
              </a:cxn>
              <a:cxn ang="0">
                <a:pos x="csX1" y="csY1"/>
              </a:cxn>
              <a:cxn ang="0">
                <a:pos x="csX2" y="csY2"/>
              </a:cxn>
              <a:cxn ang="0">
                <a:pos x="csX3" y="csY3"/>
              </a:cxn>
              <a:cxn ang="0">
                <a:pos x="csX4" y="csY4"/>
              </a:cxn>
            </a:cxnLst>
            <a:rect l="l" t="t" r="r" b="b"/>
            <a:pathLst>
              <a:path w="81853" h="76702">
                <a:moveTo>
                  <a:pt x="81842" y="34915"/>
                </a:moveTo>
                <a:cubicBezTo>
                  <a:pt x="82364" y="57470"/>
                  <a:pt x="64463" y="76170"/>
                  <a:pt x="41865" y="76691"/>
                </a:cubicBezTo>
                <a:cubicBezTo>
                  <a:pt x="19267" y="77212"/>
                  <a:pt x="531" y="59345"/>
                  <a:pt x="9" y="36791"/>
                </a:cubicBezTo>
                <a:cubicBezTo>
                  <a:pt x="-513" y="14236"/>
                  <a:pt x="22607" y="536"/>
                  <a:pt x="45205" y="15"/>
                </a:cubicBezTo>
                <a:cubicBezTo>
                  <a:pt x="67803" y="-506"/>
                  <a:pt x="81321" y="12360"/>
                  <a:pt x="81790" y="34915"/>
                </a:cubicBezTo>
                <a:close/>
              </a:path>
            </a:pathLst>
          </a:custGeom>
          <a:solidFill>
            <a:srgbClr val="A3A3A3"/>
          </a:solidFill>
          <a:ln w="5214" cap="flat">
            <a:noFill/>
            <a:prstDash val="solid"/>
            <a:miter/>
          </a:ln>
        </p:spPr>
        <p:txBody>
          <a:bodyPr/>
          <a:lstStyle/>
          <a:p>
            <a:endParaRPr lang="en-US"/>
          </a:p>
        </p:txBody>
      </p:sp>
      <p:sp>
        <p:nvSpPr>
          <p:cNvPr id="1956" name="Freeform 1684">
            <a:extLst>
              <a:ext uri="{FF2B5EF4-FFF2-40B4-BE49-F238E27FC236}">
                <a16:creationId xmlns:a16="http://schemas.microsoft.com/office/drawing/2014/main" id="{551FB87B-2E0B-6287-9E17-563B42F57E08}"/>
              </a:ext>
            </a:extLst>
          </p:cNvPr>
          <p:cNvSpPr/>
          <p:nvPr/>
        </p:nvSpPr>
        <p:spPr>
          <a:xfrm>
            <a:off x="9555677" y="3310858"/>
            <a:ext cx="29022" cy="27197"/>
          </a:xfrm>
          <a:custGeom>
            <a:avLst/>
            <a:gdLst>
              <a:gd name="csX0" fmla="*/ 29020 w 29022"/>
              <a:gd name="csY0" fmla="*/ 12401 h 27197"/>
              <a:gd name="csX1" fmla="*/ 14824 w 29022"/>
              <a:gd name="csY1" fmla="*/ 27195 h 27197"/>
              <a:gd name="csX2" fmla="*/ 2 w 29022"/>
              <a:gd name="csY2" fmla="*/ 13026 h 27197"/>
              <a:gd name="csX3" fmla="*/ 16024 w 29022"/>
              <a:gd name="csY3" fmla="*/ 4 h 27197"/>
              <a:gd name="csX4" fmla="*/ 29020 w 29022"/>
              <a:gd name="csY4" fmla="*/ 12401 h 27197"/>
            </a:gdLst>
            <a:ahLst/>
            <a:cxnLst>
              <a:cxn ang="0">
                <a:pos x="csX0" y="csY0"/>
              </a:cxn>
              <a:cxn ang="0">
                <a:pos x="csX1" y="csY1"/>
              </a:cxn>
              <a:cxn ang="0">
                <a:pos x="csX2" y="csY2"/>
              </a:cxn>
              <a:cxn ang="0">
                <a:pos x="csX3" y="csY3"/>
              </a:cxn>
              <a:cxn ang="0">
                <a:pos x="csX4" y="csY4"/>
              </a:cxn>
            </a:cxnLst>
            <a:rect l="l" t="t" r="r" b="b"/>
            <a:pathLst>
              <a:path w="29022" h="27197">
                <a:moveTo>
                  <a:pt x="29020" y="12401"/>
                </a:moveTo>
                <a:cubicBezTo>
                  <a:pt x="29176" y="20371"/>
                  <a:pt x="22861" y="27038"/>
                  <a:pt x="14824" y="27195"/>
                </a:cubicBezTo>
                <a:cubicBezTo>
                  <a:pt x="6787" y="27351"/>
                  <a:pt x="159" y="21048"/>
                  <a:pt x="2" y="13026"/>
                </a:cubicBezTo>
                <a:cubicBezTo>
                  <a:pt x="-154" y="5004"/>
                  <a:pt x="8039" y="160"/>
                  <a:pt x="16024" y="4"/>
                </a:cubicBezTo>
                <a:cubicBezTo>
                  <a:pt x="24009" y="-152"/>
                  <a:pt x="28811" y="4379"/>
                  <a:pt x="29020" y="12401"/>
                </a:cubicBezTo>
                <a:close/>
              </a:path>
            </a:pathLst>
          </a:custGeom>
          <a:solidFill>
            <a:srgbClr val="A3A3A3"/>
          </a:solidFill>
          <a:ln w="5214" cap="flat">
            <a:noFill/>
            <a:prstDash val="solid"/>
            <a:miter/>
          </a:ln>
        </p:spPr>
        <p:txBody>
          <a:bodyPr/>
          <a:lstStyle/>
          <a:p>
            <a:endParaRPr lang="en-US"/>
          </a:p>
        </p:txBody>
      </p:sp>
      <p:sp>
        <p:nvSpPr>
          <p:cNvPr id="1957" name="Freeform 1685">
            <a:extLst>
              <a:ext uri="{FF2B5EF4-FFF2-40B4-BE49-F238E27FC236}">
                <a16:creationId xmlns:a16="http://schemas.microsoft.com/office/drawing/2014/main" id="{98F08AF3-014B-CB5F-98FD-CFE1A0E0FDC5}"/>
              </a:ext>
            </a:extLst>
          </p:cNvPr>
          <p:cNvSpPr/>
          <p:nvPr/>
        </p:nvSpPr>
        <p:spPr>
          <a:xfrm>
            <a:off x="9701964" y="3295647"/>
            <a:ext cx="22917" cy="23864"/>
          </a:xfrm>
          <a:custGeom>
            <a:avLst/>
            <a:gdLst>
              <a:gd name="csX0" fmla="*/ 22914 w 22917"/>
              <a:gd name="csY0" fmla="*/ 10891 h 23864"/>
              <a:gd name="csX1" fmla="*/ 11746 w 22917"/>
              <a:gd name="csY1" fmla="*/ 23862 h 23864"/>
              <a:gd name="csX2" fmla="*/ 3 w 22917"/>
              <a:gd name="csY2" fmla="*/ 11412 h 23864"/>
              <a:gd name="csX3" fmla="*/ 12633 w 22917"/>
              <a:gd name="csY3" fmla="*/ 4 h 23864"/>
              <a:gd name="csX4" fmla="*/ 22914 w 22917"/>
              <a:gd name="csY4" fmla="*/ 10891 h 23864"/>
            </a:gdLst>
            <a:ahLst/>
            <a:cxnLst>
              <a:cxn ang="0">
                <a:pos x="csX0" y="csY0"/>
              </a:cxn>
              <a:cxn ang="0">
                <a:pos x="csX1" y="csY1"/>
              </a:cxn>
              <a:cxn ang="0">
                <a:pos x="csX2" y="csY2"/>
              </a:cxn>
              <a:cxn ang="0">
                <a:pos x="csX3" y="csY3"/>
              </a:cxn>
              <a:cxn ang="0">
                <a:pos x="csX4" y="csY4"/>
              </a:cxn>
            </a:cxnLst>
            <a:rect l="l" t="t" r="r" b="b"/>
            <a:pathLst>
              <a:path w="22917" h="23864">
                <a:moveTo>
                  <a:pt x="22914" y="10891"/>
                </a:moveTo>
                <a:cubicBezTo>
                  <a:pt x="23071" y="17871"/>
                  <a:pt x="18060" y="23705"/>
                  <a:pt x="11746" y="23862"/>
                </a:cubicBezTo>
                <a:cubicBezTo>
                  <a:pt x="5430" y="24018"/>
                  <a:pt x="159" y="18444"/>
                  <a:pt x="3" y="11412"/>
                </a:cubicBezTo>
                <a:cubicBezTo>
                  <a:pt x="-154" y="4380"/>
                  <a:pt x="6318" y="161"/>
                  <a:pt x="12633" y="4"/>
                </a:cubicBezTo>
                <a:cubicBezTo>
                  <a:pt x="18948" y="-152"/>
                  <a:pt x="22758" y="3859"/>
                  <a:pt x="22914" y="10891"/>
                </a:cubicBezTo>
                <a:close/>
              </a:path>
            </a:pathLst>
          </a:custGeom>
          <a:solidFill>
            <a:srgbClr val="A3A3A3"/>
          </a:solidFill>
          <a:ln w="5214" cap="flat">
            <a:noFill/>
            <a:prstDash val="solid"/>
            <a:miter/>
          </a:ln>
        </p:spPr>
        <p:txBody>
          <a:bodyPr/>
          <a:lstStyle/>
          <a:p>
            <a:endParaRPr lang="en-US"/>
          </a:p>
        </p:txBody>
      </p:sp>
      <p:sp>
        <p:nvSpPr>
          <p:cNvPr id="1961" name="Freeform 1686">
            <a:extLst>
              <a:ext uri="{FF2B5EF4-FFF2-40B4-BE49-F238E27FC236}">
                <a16:creationId xmlns:a16="http://schemas.microsoft.com/office/drawing/2014/main" id="{48FCA54B-6F2E-EF99-181C-AA41D456C416}"/>
              </a:ext>
            </a:extLst>
          </p:cNvPr>
          <p:cNvSpPr/>
          <p:nvPr/>
        </p:nvSpPr>
        <p:spPr>
          <a:xfrm>
            <a:off x="9652383" y="3300905"/>
            <a:ext cx="43483" cy="40746"/>
          </a:xfrm>
          <a:custGeom>
            <a:avLst/>
            <a:gdLst>
              <a:gd name="csX0" fmla="*/ 43478 w 43483"/>
              <a:gd name="csY0" fmla="*/ 18551 h 40746"/>
              <a:gd name="csX1" fmla="*/ 22237 w 43483"/>
              <a:gd name="csY1" fmla="*/ 40741 h 40746"/>
              <a:gd name="csX2" fmla="*/ 4 w 43483"/>
              <a:gd name="csY2" fmla="*/ 19541 h 40746"/>
              <a:gd name="csX3" fmla="*/ 24011 w 43483"/>
              <a:gd name="csY3" fmla="*/ 7 h 40746"/>
              <a:gd name="csX4" fmla="*/ 43478 w 43483"/>
              <a:gd name="csY4" fmla="*/ 18551 h 40746"/>
            </a:gdLst>
            <a:ahLst/>
            <a:cxnLst>
              <a:cxn ang="0">
                <a:pos x="csX0" y="csY0"/>
              </a:cxn>
              <a:cxn ang="0">
                <a:pos x="csX1" y="csY1"/>
              </a:cxn>
              <a:cxn ang="0">
                <a:pos x="csX2" y="csY2"/>
              </a:cxn>
              <a:cxn ang="0">
                <a:pos x="csX3" y="csY3"/>
              </a:cxn>
              <a:cxn ang="0">
                <a:pos x="csX4" y="csY4"/>
              </a:cxn>
            </a:cxnLst>
            <a:rect l="l" t="t" r="r" b="b"/>
            <a:pathLst>
              <a:path w="43483" h="40746">
                <a:moveTo>
                  <a:pt x="43478" y="18551"/>
                </a:moveTo>
                <a:cubicBezTo>
                  <a:pt x="43739" y="30532"/>
                  <a:pt x="34241" y="40481"/>
                  <a:pt x="22237" y="40741"/>
                </a:cubicBezTo>
                <a:cubicBezTo>
                  <a:pt x="10233" y="41002"/>
                  <a:pt x="265" y="31521"/>
                  <a:pt x="4" y="19541"/>
                </a:cubicBezTo>
                <a:cubicBezTo>
                  <a:pt x="-257" y="7560"/>
                  <a:pt x="12008" y="268"/>
                  <a:pt x="24011" y="7"/>
                </a:cubicBezTo>
                <a:cubicBezTo>
                  <a:pt x="36015" y="-253"/>
                  <a:pt x="43165" y="6570"/>
                  <a:pt x="43478" y="18551"/>
                </a:cubicBezTo>
                <a:close/>
              </a:path>
            </a:pathLst>
          </a:custGeom>
          <a:solidFill>
            <a:srgbClr val="A3A3A3"/>
          </a:solidFill>
          <a:ln w="5214" cap="flat">
            <a:noFill/>
            <a:prstDash val="solid"/>
            <a:miter/>
          </a:ln>
        </p:spPr>
        <p:txBody>
          <a:bodyPr/>
          <a:lstStyle/>
          <a:p>
            <a:endParaRPr lang="en-US"/>
          </a:p>
        </p:txBody>
      </p:sp>
      <p:sp>
        <p:nvSpPr>
          <p:cNvPr id="1962" name="Freeform 1687">
            <a:extLst>
              <a:ext uri="{FF2B5EF4-FFF2-40B4-BE49-F238E27FC236}">
                <a16:creationId xmlns:a16="http://schemas.microsoft.com/office/drawing/2014/main" id="{18837151-DE8C-D757-2A5D-EE54F093FA37}"/>
              </a:ext>
            </a:extLst>
          </p:cNvPr>
          <p:cNvSpPr/>
          <p:nvPr/>
        </p:nvSpPr>
        <p:spPr>
          <a:xfrm>
            <a:off x="9519907" y="3264584"/>
            <a:ext cx="40479" cy="43523"/>
          </a:xfrm>
          <a:custGeom>
            <a:avLst/>
            <a:gdLst>
              <a:gd name="csX0" fmla="*/ 17975 w 40479"/>
              <a:gd name="csY0" fmla="*/ 43100 h 43523"/>
              <a:gd name="csX1" fmla="*/ 335 w 40479"/>
              <a:gd name="csY1" fmla="*/ 17941 h 43523"/>
              <a:gd name="csX2" fmla="*/ 25543 w 40479"/>
              <a:gd name="csY2" fmla="*/ 334 h 43523"/>
              <a:gd name="csX3" fmla="*/ 39999 w 40479"/>
              <a:gd name="csY3" fmla="*/ 27682 h 43523"/>
              <a:gd name="csX4" fmla="*/ 17975 w 40479"/>
              <a:gd name="csY4" fmla="*/ 43100 h 43523"/>
            </a:gdLst>
            <a:ahLst/>
            <a:cxnLst>
              <a:cxn ang="0">
                <a:pos x="csX0" y="csY0"/>
              </a:cxn>
              <a:cxn ang="0">
                <a:pos x="csX1" y="csY1"/>
              </a:cxn>
              <a:cxn ang="0">
                <a:pos x="csX2" y="csY2"/>
              </a:cxn>
              <a:cxn ang="0">
                <a:pos x="csX3" y="csY3"/>
              </a:cxn>
              <a:cxn ang="0">
                <a:pos x="csX4" y="csY4"/>
              </a:cxn>
            </a:cxnLst>
            <a:rect l="l" t="t" r="r" b="b"/>
            <a:pathLst>
              <a:path w="40479" h="43523">
                <a:moveTo>
                  <a:pt x="17975" y="43100"/>
                </a:moveTo>
                <a:cubicBezTo>
                  <a:pt x="6128" y="41017"/>
                  <a:pt x="-1752" y="29765"/>
                  <a:pt x="335" y="17941"/>
                </a:cubicBezTo>
                <a:cubicBezTo>
                  <a:pt x="2423" y="6116"/>
                  <a:pt x="13696" y="-1749"/>
                  <a:pt x="25543" y="334"/>
                </a:cubicBezTo>
                <a:cubicBezTo>
                  <a:pt x="37390" y="2418"/>
                  <a:pt x="42087" y="15857"/>
                  <a:pt x="39999" y="27682"/>
                </a:cubicBezTo>
                <a:cubicBezTo>
                  <a:pt x="37912" y="39506"/>
                  <a:pt x="29770" y="45184"/>
                  <a:pt x="17975" y="43100"/>
                </a:cubicBezTo>
                <a:close/>
              </a:path>
            </a:pathLst>
          </a:custGeom>
          <a:solidFill>
            <a:srgbClr val="A3A3A3"/>
          </a:solidFill>
          <a:ln w="5214" cap="flat">
            <a:noFill/>
            <a:prstDash val="solid"/>
            <a:miter/>
          </a:ln>
        </p:spPr>
        <p:txBody>
          <a:bodyPr/>
          <a:lstStyle/>
          <a:p>
            <a:endParaRPr lang="en-US"/>
          </a:p>
        </p:txBody>
      </p:sp>
      <p:sp>
        <p:nvSpPr>
          <p:cNvPr id="1963" name="Freeform 1688">
            <a:extLst>
              <a:ext uri="{FF2B5EF4-FFF2-40B4-BE49-F238E27FC236}">
                <a16:creationId xmlns:a16="http://schemas.microsoft.com/office/drawing/2014/main" id="{821D68AE-06ED-C518-E20F-330400CF5E61}"/>
              </a:ext>
            </a:extLst>
          </p:cNvPr>
          <p:cNvSpPr/>
          <p:nvPr/>
        </p:nvSpPr>
        <p:spPr>
          <a:xfrm>
            <a:off x="9538141" y="3232460"/>
            <a:ext cx="26831" cy="25169"/>
          </a:xfrm>
          <a:custGeom>
            <a:avLst/>
            <a:gdLst>
              <a:gd name="csX0" fmla="*/ 26828 w 26831"/>
              <a:gd name="csY0" fmla="*/ 11467 h 25169"/>
              <a:gd name="csX1" fmla="*/ 13728 w 26831"/>
              <a:gd name="csY1" fmla="*/ 25167 h 25169"/>
              <a:gd name="csX2" fmla="*/ 2 w 26831"/>
              <a:gd name="csY2" fmla="*/ 12092 h 25169"/>
              <a:gd name="csX3" fmla="*/ 14824 w 26831"/>
              <a:gd name="csY3" fmla="*/ 7 h 25169"/>
              <a:gd name="csX4" fmla="*/ 26828 w 26831"/>
              <a:gd name="csY4" fmla="*/ 11467 h 25169"/>
            </a:gdLst>
            <a:ahLst/>
            <a:cxnLst>
              <a:cxn ang="0">
                <a:pos x="csX0" y="csY0"/>
              </a:cxn>
              <a:cxn ang="0">
                <a:pos x="csX1" y="csY1"/>
              </a:cxn>
              <a:cxn ang="0">
                <a:pos x="csX2" y="csY2"/>
              </a:cxn>
              <a:cxn ang="0">
                <a:pos x="csX3" y="csY3"/>
              </a:cxn>
              <a:cxn ang="0">
                <a:pos x="csX4" y="csY4"/>
              </a:cxn>
            </a:cxnLst>
            <a:rect l="l" t="t" r="r" b="b"/>
            <a:pathLst>
              <a:path w="26831" h="25169">
                <a:moveTo>
                  <a:pt x="26828" y="11467"/>
                </a:moveTo>
                <a:cubicBezTo>
                  <a:pt x="26985" y="18864"/>
                  <a:pt x="21139" y="25010"/>
                  <a:pt x="13728" y="25167"/>
                </a:cubicBezTo>
                <a:cubicBezTo>
                  <a:pt x="6317" y="25323"/>
                  <a:pt x="159" y="19489"/>
                  <a:pt x="2" y="12092"/>
                </a:cubicBezTo>
                <a:cubicBezTo>
                  <a:pt x="-154" y="4695"/>
                  <a:pt x="7413" y="216"/>
                  <a:pt x="14824" y="7"/>
                </a:cubicBezTo>
                <a:cubicBezTo>
                  <a:pt x="22235" y="-201"/>
                  <a:pt x="26672" y="4070"/>
                  <a:pt x="26828" y="11467"/>
                </a:cubicBezTo>
                <a:close/>
              </a:path>
            </a:pathLst>
          </a:custGeom>
          <a:solidFill>
            <a:srgbClr val="A3A3A3"/>
          </a:solidFill>
          <a:ln w="5214" cap="flat">
            <a:noFill/>
            <a:prstDash val="solid"/>
            <a:miter/>
          </a:ln>
        </p:spPr>
        <p:txBody>
          <a:bodyPr/>
          <a:lstStyle/>
          <a:p>
            <a:endParaRPr lang="en-US"/>
          </a:p>
        </p:txBody>
      </p:sp>
      <p:sp>
        <p:nvSpPr>
          <p:cNvPr id="1965" name="Freeform 1689">
            <a:extLst>
              <a:ext uri="{FF2B5EF4-FFF2-40B4-BE49-F238E27FC236}">
                <a16:creationId xmlns:a16="http://schemas.microsoft.com/office/drawing/2014/main" id="{1293900E-85AE-2129-7F14-5BDFC50E5DBD}"/>
              </a:ext>
            </a:extLst>
          </p:cNvPr>
          <p:cNvSpPr/>
          <p:nvPr/>
        </p:nvSpPr>
        <p:spPr>
          <a:xfrm>
            <a:off x="9646696" y="3224546"/>
            <a:ext cx="16548" cy="15528"/>
          </a:xfrm>
          <a:custGeom>
            <a:avLst/>
            <a:gdLst>
              <a:gd name="csX0" fmla="*/ 16546 w 16548"/>
              <a:gd name="csY0" fmla="*/ 7087 h 15528"/>
              <a:gd name="csX1" fmla="*/ 8456 w 16548"/>
              <a:gd name="csY1" fmla="*/ 15526 h 15528"/>
              <a:gd name="csX2" fmla="*/ 2 w 16548"/>
              <a:gd name="csY2" fmla="*/ 7452 h 15528"/>
              <a:gd name="csX3" fmla="*/ 9135 w 16548"/>
              <a:gd name="csY3" fmla="*/ 3 h 15528"/>
              <a:gd name="csX4" fmla="*/ 16546 w 16548"/>
              <a:gd name="csY4" fmla="*/ 7087 h 15528"/>
            </a:gdLst>
            <a:ahLst/>
            <a:cxnLst>
              <a:cxn ang="0">
                <a:pos x="csX0" y="csY0"/>
              </a:cxn>
              <a:cxn ang="0">
                <a:pos x="csX1" y="csY1"/>
              </a:cxn>
              <a:cxn ang="0">
                <a:pos x="csX2" y="csY2"/>
              </a:cxn>
              <a:cxn ang="0">
                <a:pos x="csX3" y="csY3"/>
              </a:cxn>
              <a:cxn ang="0">
                <a:pos x="csX4" y="csY4"/>
              </a:cxn>
            </a:cxnLst>
            <a:rect l="l" t="t" r="r" b="b"/>
            <a:pathLst>
              <a:path w="16548" h="15528">
                <a:moveTo>
                  <a:pt x="16546" y="7087"/>
                </a:moveTo>
                <a:cubicBezTo>
                  <a:pt x="16650" y="11671"/>
                  <a:pt x="13049" y="15422"/>
                  <a:pt x="8456" y="15526"/>
                </a:cubicBezTo>
                <a:cubicBezTo>
                  <a:pt x="3864" y="15630"/>
                  <a:pt x="106" y="12036"/>
                  <a:pt x="2" y="7452"/>
                </a:cubicBezTo>
                <a:cubicBezTo>
                  <a:pt x="-103" y="2868"/>
                  <a:pt x="4594" y="107"/>
                  <a:pt x="9135" y="3"/>
                </a:cubicBezTo>
                <a:cubicBezTo>
                  <a:pt x="13675" y="-101"/>
                  <a:pt x="16441" y="2503"/>
                  <a:pt x="16546" y="7087"/>
                </a:cubicBezTo>
                <a:close/>
              </a:path>
            </a:pathLst>
          </a:custGeom>
          <a:solidFill>
            <a:srgbClr val="A3A3A3"/>
          </a:solidFill>
          <a:ln w="5214" cap="flat">
            <a:noFill/>
            <a:prstDash val="solid"/>
            <a:miter/>
          </a:ln>
        </p:spPr>
        <p:txBody>
          <a:bodyPr/>
          <a:lstStyle/>
          <a:p>
            <a:endParaRPr lang="en-US"/>
          </a:p>
        </p:txBody>
      </p:sp>
      <p:sp>
        <p:nvSpPr>
          <p:cNvPr id="1967" name="Freeform 1690">
            <a:extLst>
              <a:ext uri="{FF2B5EF4-FFF2-40B4-BE49-F238E27FC236}">
                <a16:creationId xmlns:a16="http://schemas.microsoft.com/office/drawing/2014/main" id="{D5B13FC2-EF38-6A2C-B435-C07E82796A71}"/>
              </a:ext>
            </a:extLst>
          </p:cNvPr>
          <p:cNvSpPr/>
          <p:nvPr/>
        </p:nvSpPr>
        <p:spPr>
          <a:xfrm>
            <a:off x="9993968" y="3239079"/>
            <a:ext cx="16548" cy="15527"/>
          </a:xfrm>
          <a:custGeom>
            <a:avLst/>
            <a:gdLst>
              <a:gd name="csX0" fmla="*/ 16546 w 16548"/>
              <a:gd name="csY0" fmla="*/ 7087 h 15527"/>
              <a:gd name="csX1" fmla="*/ 8456 w 16548"/>
              <a:gd name="csY1" fmla="*/ 15526 h 15527"/>
              <a:gd name="csX2" fmla="*/ 2 w 16548"/>
              <a:gd name="csY2" fmla="*/ 7452 h 15527"/>
              <a:gd name="csX3" fmla="*/ 9135 w 16548"/>
              <a:gd name="csY3" fmla="*/ 3 h 15527"/>
              <a:gd name="csX4" fmla="*/ 16546 w 16548"/>
              <a:gd name="csY4" fmla="*/ 7087 h 15527"/>
            </a:gdLst>
            <a:ahLst/>
            <a:cxnLst>
              <a:cxn ang="0">
                <a:pos x="csX0" y="csY0"/>
              </a:cxn>
              <a:cxn ang="0">
                <a:pos x="csX1" y="csY1"/>
              </a:cxn>
              <a:cxn ang="0">
                <a:pos x="csX2" y="csY2"/>
              </a:cxn>
              <a:cxn ang="0">
                <a:pos x="csX3" y="csY3"/>
              </a:cxn>
              <a:cxn ang="0">
                <a:pos x="csX4" y="csY4"/>
              </a:cxn>
            </a:cxnLst>
            <a:rect l="l" t="t" r="r" b="b"/>
            <a:pathLst>
              <a:path w="16548" h="15527">
                <a:moveTo>
                  <a:pt x="16546" y="7087"/>
                </a:moveTo>
                <a:cubicBezTo>
                  <a:pt x="16650" y="11671"/>
                  <a:pt x="13049" y="15422"/>
                  <a:pt x="8456" y="15526"/>
                </a:cubicBezTo>
                <a:cubicBezTo>
                  <a:pt x="3864" y="15630"/>
                  <a:pt x="106" y="12036"/>
                  <a:pt x="2" y="7452"/>
                </a:cubicBezTo>
                <a:cubicBezTo>
                  <a:pt x="-103" y="2868"/>
                  <a:pt x="4594" y="107"/>
                  <a:pt x="9135" y="3"/>
                </a:cubicBezTo>
                <a:cubicBezTo>
                  <a:pt x="13675" y="-101"/>
                  <a:pt x="16441" y="2503"/>
                  <a:pt x="16546" y="7087"/>
                </a:cubicBezTo>
                <a:close/>
              </a:path>
            </a:pathLst>
          </a:custGeom>
          <a:solidFill>
            <a:srgbClr val="A3A3A3"/>
          </a:solidFill>
          <a:ln w="5214" cap="flat">
            <a:noFill/>
            <a:prstDash val="solid"/>
            <a:miter/>
          </a:ln>
        </p:spPr>
        <p:txBody>
          <a:bodyPr/>
          <a:lstStyle/>
          <a:p>
            <a:endParaRPr lang="en-US"/>
          </a:p>
        </p:txBody>
      </p:sp>
      <p:sp>
        <p:nvSpPr>
          <p:cNvPr id="1970" name="Freeform 1691">
            <a:extLst>
              <a:ext uri="{FF2B5EF4-FFF2-40B4-BE49-F238E27FC236}">
                <a16:creationId xmlns:a16="http://schemas.microsoft.com/office/drawing/2014/main" id="{DEA629FE-F041-EF73-7E85-2B35448BD43A}"/>
              </a:ext>
            </a:extLst>
          </p:cNvPr>
          <p:cNvSpPr/>
          <p:nvPr/>
        </p:nvSpPr>
        <p:spPr>
          <a:xfrm>
            <a:off x="9500460" y="3243194"/>
            <a:ext cx="16548" cy="15527"/>
          </a:xfrm>
          <a:custGeom>
            <a:avLst/>
            <a:gdLst>
              <a:gd name="csX0" fmla="*/ 16546 w 16548"/>
              <a:gd name="csY0" fmla="*/ 7087 h 15527"/>
              <a:gd name="csX1" fmla="*/ 8456 w 16548"/>
              <a:gd name="csY1" fmla="*/ 15526 h 15527"/>
              <a:gd name="csX2" fmla="*/ 2 w 16548"/>
              <a:gd name="csY2" fmla="*/ 7452 h 15527"/>
              <a:gd name="csX3" fmla="*/ 9135 w 16548"/>
              <a:gd name="csY3" fmla="*/ 3 h 15527"/>
              <a:gd name="csX4" fmla="*/ 16546 w 16548"/>
              <a:gd name="csY4" fmla="*/ 7087 h 15527"/>
            </a:gdLst>
            <a:ahLst/>
            <a:cxnLst>
              <a:cxn ang="0">
                <a:pos x="csX0" y="csY0"/>
              </a:cxn>
              <a:cxn ang="0">
                <a:pos x="csX1" y="csY1"/>
              </a:cxn>
              <a:cxn ang="0">
                <a:pos x="csX2" y="csY2"/>
              </a:cxn>
              <a:cxn ang="0">
                <a:pos x="csX3" y="csY3"/>
              </a:cxn>
              <a:cxn ang="0">
                <a:pos x="csX4" y="csY4"/>
              </a:cxn>
            </a:cxnLst>
            <a:rect l="l" t="t" r="r" b="b"/>
            <a:pathLst>
              <a:path w="16548" h="15527">
                <a:moveTo>
                  <a:pt x="16546" y="7087"/>
                </a:moveTo>
                <a:cubicBezTo>
                  <a:pt x="16650" y="11671"/>
                  <a:pt x="13049" y="15422"/>
                  <a:pt x="8456" y="15526"/>
                </a:cubicBezTo>
                <a:cubicBezTo>
                  <a:pt x="3864" y="15630"/>
                  <a:pt x="106" y="12036"/>
                  <a:pt x="2" y="7452"/>
                </a:cubicBezTo>
                <a:cubicBezTo>
                  <a:pt x="-103" y="2868"/>
                  <a:pt x="4594" y="107"/>
                  <a:pt x="9135" y="3"/>
                </a:cubicBezTo>
                <a:cubicBezTo>
                  <a:pt x="13675" y="-101"/>
                  <a:pt x="16441" y="2503"/>
                  <a:pt x="16546" y="7087"/>
                </a:cubicBezTo>
                <a:close/>
              </a:path>
            </a:pathLst>
          </a:custGeom>
          <a:solidFill>
            <a:srgbClr val="A3A3A3"/>
          </a:solidFill>
          <a:ln w="5214" cap="flat">
            <a:noFill/>
            <a:prstDash val="solid"/>
            <a:miter/>
          </a:ln>
        </p:spPr>
        <p:txBody>
          <a:bodyPr/>
          <a:lstStyle/>
          <a:p>
            <a:endParaRPr lang="en-US"/>
          </a:p>
        </p:txBody>
      </p:sp>
      <p:sp>
        <p:nvSpPr>
          <p:cNvPr id="1971" name="Freeform 1692">
            <a:extLst>
              <a:ext uri="{FF2B5EF4-FFF2-40B4-BE49-F238E27FC236}">
                <a16:creationId xmlns:a16="http://schemas.microsoft.com/office/drawing/2014/main" id="{99A92B62-8FC1-9E36-B99A-EC21E0F43346}"/>
              </a:ext>
            </a:extLst>
          </p:cNvPr>
          <p:cNvSpPr/>
          <p:nvPr/>
        </p:nvSpPr>
        <p:spPr>
          <a:xfrm>
            <a:off x="9155015" y="3245069"/>
            <a:ext cx="16548" cy="15527"/>
          </a:xfrm>
          <a:custGeom>
            <a:avLst/>
            <a:gdLst>
              <a:gd name="csX0" fmla="*/ 16546 w 16548"/>
              <a:gd name="csY0" fmla="*/ 7087 h 15527"/>
              <a:gd name="csX1" fmla="*/ 8456 w 16548"/>
              <a:gd name="csY1" fmla="*/ 15526 h 15527"/>
              <a:gd name="csX2" fmla="*/ 2 w 16548"/>
              <a:gd name="csY2" fmla="*/ 7452 h 15527"/>
              <a:gd name="csX3" fmla="*/ 9135 w 16548"/>
              <a:gd name="csY3" fmla="*/ 3 h 15527"/>
              <a:gd name="csX4" fmla="*/ 16546 w 16548"/>
              <a:gd name="csY4" fmla="*/ 7087 h 15527"/>
            </a:gdLst>
            <a:ahLst/>
            <a:cxnLst>
              <a:cxn ang="0">
                <a:pos x="csX0" y="csY0"/>
              </a:cxn>
              <a:cxn ang="0">
                <a:pos x="csX1" y="csY1"/>
              </a:cxn>
              <a:cxn ang="0">
                <a:pos x="csX2" y="csY2"/>
              </a:cxn>
              <a:cxn ang="0">
                <a:pos x="csX3" y="csY3"/>
              </a:cxn>
              <a:cxn ang="0">
                <a:pos x="csX4" y="csY4"/>
              </a:cxn>
            </a:cxnLst>
            <a:rect l="l" t="t" r="r" b="b"/>
            <a:pathLst>
              <a:path w="16548" h="15527">
                <a:moveTo>
                  <a:pt x="16546" y="7087"/>
                </a:moveTo>
                <a:cubicBezTo>
                  <a:pt x="16650" y="11671"/>
                  <a:pt x="13049" y="15422"/>
                  <a:pt x="8456" y="15526"/>
                </a:cubicBezTo>
                <a:cubicBezTo>
                  <a:pt x="3864" y="15630"/>
                  <a:pt x="106" y="12036"/>
                  <a:pt x="2" y="7452"/>
                </a:cubicBezTo>
                <a:cubicBezTo>
                  <a:pt x="-103" y="2868"/>
                  <a:pt x="4594" y="107"/>
                  <a:pt x="9135" y="3"/>
                </a:cubicBezTo>
                <a:cubicBezTo>
                  <a:pt x="13675" y="-101"/>
                  <a:pt x="16441" y="2503"/>
                  <a:pt x="16546" y="7087"/>
                </a:cubicBezTo>
                <a:close/>
              </a:path>
            </a:pathLst>
          </a:custGeom>
          <a:solidFill>
            <a:srgbClr val="A3A3A3"/>
          </a:solidFill>
          <a:ln w="5214" cap="flat">
            <a:noFill/>
            <a:prstDash val="solid"/>
            <a:miter/>
          </a:ln>
        </p:spPr>
        <p:txBody>
          <a:bodyPr/>
          <a:lstStyle/>
          <a:p>
            <a:endParaRPr lang="en-US"/>
          </a:p>
        </p:txBody>
      </p:sp>
      <p:sp>
        <p:nvSpPr>
          <p:cNvPr id="1972" name="Freeform 1693">
            <a:extLst>
              <a:ext uri="{FF2B5EF4-FFF2-40B4-BE49-F238E27FC236}">
                <a16:creationId xmlns:a16="http://schemas.microsoft.com/office/drawing/2014/main" id="{1B954AA4-B24F-4F25-ACAE-8ACCCE98549B}"/>
              </a:ext>
            </a:extLst>
          </p:cNvPr>
          <p:cNvSpPr/>
          <p:nvPr/>
        </p:nvSpPr>
        <p:spPr>
          <a:xfrm>
            <a:off x="9568256" y="3215589"/>
            <a:ext cx="12265" cy="11513"/>
          </a:xfrm>
          <a:custGeom>
            <a:avLst/>
            <a:gdLst>
              <a:gd name="csX0" fmla="*/ 12265 w 12265"/>
              <a:gd name="csY0" fmla="*/ 5262 h 11513"/>
              <a:gd name="csX1" fmla="*/ 6263 w 12265"/>
              <a:gd name="csY1" fmla="*/ 11513 h 11513"/>
              <a:gd name="csX2" fmla="*/ 1 w 12265"/>
              <a:gd name="csY2" fmla="*/ 5523 h 11513"/>
              <a:gd name="csX3" fmla="*/ 6785 w 12265"/>
              <a:gd name="csY3" fmla="*/ 1 h 11513"/>
              <a:gd name="csX4" fmla="*/ 12265 w 12265"/>
              <a:gd name="csY4" fmla="*/ 5262 h 11513"/>
            </a:gdLst>
            <a:ahLst/>
            <a:cxnLst>
              <a:cxn ang="0">
                <a:pos x="csX0" y="csY0"/>
              </a:cxn>
              <a:cxn ang="0">
                <a:pos x="csX1" y="csY1"/>
              </a:cxn>
              <a:cxn ang="0">
                <a:pos x="csX2" y="csY2"/>
              </a:cxn>
              <a:cxn ang="0">
                <a:pos x="csX3" y="csY3"/>
              </a:cxn>
              <a:cxn ang="0">
                <a:pos x="csX4" y="csY4"/>
              </a:cxn>
            </a:cxnLst>
            <a:rect l="l" t="t" r="r" b="b"/>
            <a:pathLst>
              <a:path w="12265" h="11513">
                <a:moveTo>
                  <a:pt x="12265" y="5262"/>
                </a:moveTo>
                <a:cubicBezTo>
                  <a:pt x="12317" y="8648"/>
                  <a:pt x="9656" y="11461"/>
                  <a:pt x="6263" y="11513"/>
                </a:cubicBezTo>
                <a:cubicBezTo>
                  <a:pt x="2871" y="11565"/>
                  <a:pt x="53" y="8908"/>
                  <a:pt x="1" y="5523"/>
                </a:cubicBezTo>
                <a:cubicBezTo>
                  <a:pt x="-51" y="2137"/>
                  <a:pt x="3393" y="53"/>
                  <a:pt x="6785" y="1"/>
                </a:cubicBezTo>
                <a:cubicBezTo>
                  <a:pt x="10178" y="-51"/>
                  <a:pt x="12213" y="1876"/>
                  <a:pt x="12265" y="5262"/>
                </a:cubicBezTo>
                <a:close/>
              </a:path>
            </a:pathLst>
          </a:custGeom>
          <a:solidFill>
            <a:srgbClr val="A3A3A3"/>
          </a:solidFill>
          <a:ln w="5214" cap="flat">
            <a:noFill/>
            <a:prstDash val="solid"/>
            <a:miter/>
          </a:ln>
        </p:spPr>
        <p:txBody>
          <a:bodyPr/>
          <a:lstStyle/>
          <a:p>
            <a:endParaRPr lang="en-US"/>
          </a:p>
        </p:txBody>
      </p:sp>
      <p:sp>
        <p:nvSpPr>
          <p:cNvPr id="1973" name="Freeform 1694">
            <a:extLst>
              <a:ext uri="{FF2B5EF4-FFF2-40B4-BE49-F238E27FC236}">
                <a16:creationId xmlns:a16="http://schemas.microsoft.com/office/drawing/2014/main" id="{A6CBC0F0-E19E-4737-B2DD-2C068D92F14B}"/>
              </a:ext>
            </a:extLst>
          </p:cNvPr>
          <p:cNvSpPr/>
          <p:nvPr/>
        </p:nvSpPr>
        <p:spPr>
          <a:xfrm>
            <a:off x="9437572" y="3252624"/>
            <a:ext cx="12265" cy="11513"/>
          </a:xfrm>
          <a:custGeom>
            <a:avLst/>
            <a:gdLst>
              <a:gd name="csX0" fmla="*/ 12265 w 12265"/>
              <a:gd name="csY0" fmla="*/ 5262 h 11513"/>
              <a:gd name="csX1" fmla="*/ 6263 w 12265"/>
              <a:gd name="csY1" fmla="*/ 11513 h 11513"/>
              <a:gd name="csX2" fmla="*/ 1 w 12265"/>
              <a:gd name="csY2" fmla="*/ 5523 h 11513"/>
              <a:gd name="csX3" fmla="*/ 6785 w 12265"/>
              <a:gd name="csY3" fmla="*/ 1 h 11513"/>
              <a:gd name="csX4" fmla="*/ 12265 w 12265"/>
              <a:gd name="csY4" fmla="*/ 5262 h 11513"/>
            </a:gdLst>
            <a:ahLst/>
            <a:cxnLst>
              <a:cxn ang="0">
                <a:pos x="csX0" y="csY0"/>
              </a:cxn>
              <a:cxn ang="0">
                <a:pos x="csX1" y="csY1"/>
              </a:cxn>
              <a:cxn ang="0">
                <a:pos x="csX2" y="csY2"/>
              </a:cxn>
              <a:cxn ang="0">
                <a:pos x="csX3" y="csY3"/>
              </a:cxn>
              <a:cxn ang="0">
                <a:pos x="csX4" y="csY4"/>
              </a:cxn>
            </a:cxnLst>
            <a:rect l="l" t="t" r="r" b="b"/>
            <a:pathLst>
              <a:path w="12265" h="11513">
                <a:moveTo>
                  <a:pt x="12265" y="5262"/>
                </a:moveTo>
                <a:cubicBezTo>
                  <a:pt x="12317" y="8648"/>
                  <a:pt x="9656" y="11461"/>
                  <a:pt x="6263" y="11513"/>
                </a:cubicBezTo>
                <a:cubicBezTo>
                  <a:pt x="2871" y="11565"/>
                  <a:pt x="53" y="8908"/>
                  <a:pt x="1" y="5523"/>
                </a:cubicBezTo>
                <a:cubicBezTo>
                  <a:pt x="-52" y="2137"/>
                  <a:pt x="3393" y="53"/>
                  <a:pt x="6785" y="1"/>
                </a:cubicBezTo>
                <a:cubicBezTo>
                  <a:pt x="10178" y="-51"/>
                  <a:pt x="12213" y="1876"/>
                  <a:pt x="12265" y="5262"/>
                </a:cubicBezTo>
                <a:close/>
              </a:path>
            </a:pathLst>
          </a:custGeom>
          <a:solidFill>
            <a:srgbClr val="A3A3A3"/>
          </a:solidFill>
          <a:ln w="5214" cap="flat">
            <a:noFill/>
            <a:prstDash val="solid"/>
            <a:miter/>
          </a:ln>
        </p:spPr>
        <p:txBody>
          <a:bodyPr/>
          <a:lstStyle/>
          <a:p>
            <a:endParaRPr lang="en-US"/>
          </a:p>
        </p:txBody>
      </p:sp>
      <p:sp>
        <p:nvSpPr>
          <p:cNvPr id="1974" name="Freeform 1695">
            <a:extLst>
              <a:ext uri="{FF2B5EF4-FFF2-40B4-BE49-F238E27FC236}">
                <a16:creationId xmlns:a16="http://schemas.microsoft.com/office/drawing/2014/main" id="{04B7DD1E-3E20-898B-6F2B-847E41842AF6}"/>
              </a:ext>
            </a:extLst>
          </p:cNvPr>
          <p:cNvSpPr/>
          <p:nvPr/>
        </p:nvSpPr>
        <p:spPr>
          <a:xfrm>
            <a:off x="9656874" y="3248874"/>
            <a:ext cx="12265" cy="11513"/>
          </a:xfrm>
          <a:custGeom>
            <a:avLst/>
            <a:gdLst>
              <a:gd name="csX0" fmla="*/ 12265 w 12265"/>
              <a:gd name="csY0" fmla="*/ 5262 h 11513"/>
              <a:gd name="csX1" fmla="*/ 6263 w 12265"/>
              <a:gd name="csY1" fmla="*/ 11513 h 11513"/>
              <a:gd name="csX2" fmla="*/ 1 w 12265"/>
              <a:gd name="csY2" fmla="*/ 5523 h 11513"/>
              <a:gd name="csX3" fmla="*/ 6785 w 12265"/>
              <a:gd name="csY3" fmla="*/ 1 h 11513"/>
              <a:gd name="csX4" fmla="*/ 12265 w 12265"/>
              <a:gd name="csY4" fmla="*/ 5262 h 11513"/>
            </a:gdLst>
            <a:ahLst/>
            <a:cxnLst>
              <a:cxn ang="0">
                <a:pos x="csX0" y="csY0"/>
              </a:cxn>
              <a:cxn ang="0">
                <a:pos x="csX1" y="csY1"/>
              </a:cxn>
              <a:cxn ang="0">
                <a:pos x="csX2" y="csY2"/>
              </a:cxn>
              <a:cxn ang="0">
                <a:pos x="csX3" y="csY3"/>
              </a:cxn>
              <a:cxn ang="0">
                <a:pos x="csX4" y="csY4"/>
              </a:cxn>
            </a:cxnLst>
            <a:rect l="l" t="t" r="r" b="b"/>
            <a:pathLst>
              <a:path w="12265" h="11513">
                <a:moveTo>
                  <a:pt x="12265" y="5262"/>
                </a:moveTo>
                <a:cubicBezTo>
                  <a:pt x="12317" y="8648"/>
                  <a:pt x="9656" y="11461"/>
                  <a:pt x="6263" y="11513"/>
                </a:cubicBezTo>
                <a:cubicBezTo>
                  <a:pt x="2871" y="11565"/>
                  <a:pt x="53" y="8908"/>
                  <a:pt x="1" y="5523"/>
                </a:cubicBezTo>
                <a:cubicBezTo>
                  <a:pt x="-52" y="2137"/>
                  <a:pt x="3393" y="53"/>
                  <a:pt x="6785" y="1"/>
                </a:cubicBezTo>
                <a:cubicBezTo>
                  <a:pt x="10178" y="-51"/>
                  <a:pt x="12213" y="1876"/>
                  <a:pt x="12265" y="5262"/>
                </a:cubicBezTo>
                <a:close/>
              </a:path>
            </a:pathLst>
          </a:custGeom>
          <a:solidFill>
            <a:srgbClr val="A3A3A3"/>
          </a:solidFill>
          <a:ln w="5214" cap="flat">
            <a:noFill/>
            <a:prstDash val="solid"/>
            <a:miter/>
          </a:ln>
        </p:spPr>
        <p:txBody>
          <a:bodyPr/>
          <a:lstStyle/>
          <a:p>
            <a:endParaRPr lang="en-US"/>
          </a:p>
        </p:txBody>
      </p:sp>
      <p:sp>
        <p:nvSpPr>
          <p:cNvPr id="1975" name="Freeform 1696">
            <a:extLst>
              <a:ext uri="{FF2B5EF4-FFF2-40B4-BE49-F238E27FC236}">
                <a16:creationId xmlns:a16="http://schemas.microsoft.com/office/drawing/2014/main" id="{BB8EC7A0-5295-4B04-A2B3-2B4FD73AC1A9}"/>
              </a:ext>
            </a:extLst>
          </p:cNvPr>
          <p:cNvSpPr/>
          <p:nvPr/>
        </p:nvSpPr>
        <p:spPr>
          <a:xfrm>
            <a:off x="8882220" y="3284503"/>
            <a:ext cx="12265" cy="11513"/>
          </a:xfrm>
          <a:custGeom>
            <a:avLst/>
            <a:gdLst>
              <a:gd name="csX0" fmla="*/ 12265 w 12265"/>
              <a:gd name="csY0" fmla="*/ 5262 h 11513"/>
              <a:gd name="csX1" fmla="*/ 6263 w 12265"/>
              <a:gd name="csY1" fmla="*/ 11513 h 11513"/>
              <a:gd name="csX2" fmla="*/ 1 w 12265"/>
              <a:gd name="csY2" fmla="*/ 5523 h 11513"/>
              <a:gd name="csX3" fmla="*/ 6785 w 12265"/>
              <a:gd name="csY3" fmla="*/ 1 h 11513"/>
              <a:gd name="csX4" fmla="*/ 12265 w 12265"/>
              <a:gd name="csY4" fmla="*/ 5262 h 11513"/>
            </a:gdLst>
            <a:ahLst/>
            <a:cxnLst>
              <a:cxn ang="0">
                <a:pos x="csX0" y="csY0"/>
              </a:cxn>
              <a:cxn ang="0">
                <a:pos x="csX1" y="csY1"/>
              </a:cxn>
              <a:cxn ang="0">
                <a:pos x="csX2" y="csY2"/>
              </a:cxn>
              <a:cxn ang="0">
                <a:pos x="csX3" y="csY3"/>
              </a:cxn>
              <a:cxn ang="0">
                <a:pos x="csX4" y="csY4"/>
              </a:cxn>
            </a:cxnLst>
            <a:rect l="l" t="t" r="r" b="b"/>
            <a:pathLst>
              <a:path w="12265" h="11513">
                <a:moveTo>
                  <a:pt x="12265" y="5262"/>
                </a:moveTo>
                <a:cubicBezTo>
                  <a:pt x="12317" y="8648"/>
                  <a:pt x="9656" y="11461"/>
                  <a:pt x="6263" y="11513"/>
                </a:cubicBezTo>
                <a:cubicBezTo>
                  <a:pt x="2871" y="11565"/>
                  <a:pt x="53" y="8908"/>
                  <a:pt x="1" y="5523"/>
                </a:cubicBezTo>
                <a:cubicBezTo>
                  <a:pt x="-52" y="2137"/>
                  <a:pt x="3393" y="53"/>
                  <a:pt x="6785" y="1"/>
                </a:cubicBezTo>
                <a:cubicBezTo>
                  <a:pt x="10178" y="-51"/>
                  <a:pt x="12213" y="1876"/>
                  <a:pt x="12265" y="5262"/>
                </a:cubicBezTo>
                <a:close/>
              </a:path>
            </a:pathLst>
          </a:custGeom>
          <a:solidFill>
            <a:srgbClr val="A3A3A3"/>
          </a:solidFill>
          <a:ln w="5214" cap="flat">
            <a:noFill/>
            <a:prstDash val="solid"/>
            <a:miter/>
          </a:ln>
        </p:spPr>
        <p:txBody>
          <a:bodyPr/>
          <a:lstStyle/>
          <a:p>
            <a:endParaRPr lang="en-US"/>
          </a:p>
        </p:txBody>
      </p:sp>
      <p:sp>
        <p:nvSpPr>
          <p:cNvPr id="1976" name="Freeform 1697">
            <a:extLst>
              <a:ext uri="{FF2B5EF4-FFF2-40B4-BE49-F238E27FC236}">
                <a16:creationId xmlns:a16="http://schemas.microsoft.com/office/drawing/2014/main" id="{CB1C4639-6F26-2DA0-5BFF-B250230C8495}"/>
              </a:ext>
            </a:extLst>
          </p:cNvPr>
          <p:cNvSpPr/>
          <p:nvPr/>
        </p:nvSpPr>
        <p:spPr>
          <a:xfrm>
            <a:off x="9601553" y="3321227"/>
            <a:ext cx="12265" cy="11513"/>
          </a:xfrm>
          <a:custGeom>
            <a:avLst/>
            <a:gdLst>
              <a:gd name="csX0" fmla="*/ 12265 w 12265"/>
              <a:gd name="csY0" fmla="*/ 5262 h 11513"/>
              <a:gd name="csX1" fmla="*/ 6263 w 12265"/>
              <a:gd name="csY1" fmla="*/ 11513 h 11513"/>
              <a:gd name="csX2" fmla="*/ 1 w 12265"/>
              <a:gd name="csY2" fmla="*/ 5523 h 11513"/>
              <a:gd name="csX3" fmla="*/ 6785 w 12265"/>
              <a:gd name="csY3" fmla="*/ 1 h 11513"/>
              <a:gd name="csX4" fmla="*/ 12265 w 12265"/>
              <a:gd name="csY4" fmla="*/ 5262 h 11513"/>
            </a:gdLst>
            <a:ahLst/>
            <a:cxnLst>
              <a:cxn ang="0">
                <a:pos x="csX0" y="csY0"/>
              </a:cxn>
              <a:cxn ang="0">
                <a:pos x="csX1" y="csY1"/>
              </a:cxn>
              <a:cxn ang="0">
                <a:pos x="csX2" y="csY2"/>
              </a:cxn>
              <a:cxn ang="0">
                <a:pos x="csX3" y="csY3"/>
              </a:cxn>
              <a:cxn ang="0">
                <a:pos x="csX4" y="csY4"/>
              </a:cxn>
            </a:cxnLst>
            <a:rect l="l" t="t" r="r" b="b"/>
            <a:pathLst>
              <a:path w="12265" h="11513">
                <a:moveTo>
                  <a:pt x="12265" y="5262"/>
                </a:moveTo>
                <a:cubicBezTo>
                  <a:pt x="12317" y="8648"/>
                  <a:pt x="9656" y="11461"/>
                  <a:pt x="6263" y="11513"/>
                </a:cubicBezTo>
                <a:cubicBezTo>
                  <a:pt x="2871" y="11565"/>
                  <a:pt x="53" y="8908"/>
                  <a:pt x="1" y="5523"/>
                </a:cubicBezTo>
                <a:cubicBezTo>
                  <a:pt x="-51" y="2137"/>
                  <a:pt x="3393" y="53"/>
                  <a:pt x="6785" y="1"/>
                </a:cubicBezTo>
                <a:cubicBezTo>
                  <a:pt x="10178" y="-51"/>
                  <a:pt x="12213" y="1876"/>
                  <a:pt x="12265" y="5262"/>
                </a:cubicBezTo>
                <a:close/>
              </a:path>
            </a:pathLst>
          </a:custGeom>
          <a:solidFill>
            <a:srgbClr val="A3A3A3"/>
          </a:solidFill>
          <a:ln w="5214" cap="flat">
            <a:noFill/>
            <a:prstDash val="solid"/>
            <a:miter/>
          </a:ln>
        </p:spPr>
        <p:txBody>
          <a:bodyPr/>
          <a:lstStyle/>
          <a:p>
            <a:endParaRPr lang="en-US"/>
          </a:p>
        </p:txBody>
      </p:sp>
      <p:sp>
        <p:nvSpPr>
          <p:cNvPr id="1977" name="Freeform 1698">
            <a:extLst>
              <a:ext uri="{FF2B5EF4-FFF2-40B4-BE49-F238E27FC236}">
                <a16:creationId xmlns:a16="http://schemas.microsoft.com/office/drawing/2014/main" id="{53DB2044-E3E1-330F-CDFD-6A229E4B13B8}"/>
              </a:ext>
            </a:extLst>
          </p:cNvPr>
          <p:cNvSpPr/>
          <p:nvPr/>
        </p:nvSpPr>
        <p:spPr>
          <a:xfrm>
            <a:off x="9566064" y="3295442"/>
            <a:ext cx="12265" cy="11513"/>
          </a:xfrm>
          <a:custGeom>
            <a:avLst/>
            <a:gdLst>
              <a:gd name="csX0" fmla="*/ 12265 w 12265"/>
              <a:gd name="csY0" fmla="*/ 5262 h 11513"/>
              <a:gd name="csX1" fmla="*/ 6263 w 12265"/>
              <a:gd name="csY1" fmla="*/ 11513 h 11513"/>
              <a:gd name="csX2" fmla="*/ 1 w 12265"/>
              <a:gd name="csY2" fmla="*/ 5523 h 11513"/>
              <a:gd name="csX3" fmla="*/ 6785 w 12265"/>
              <a:gd name="csY3" fmla="*/ 1 h 11513"/>
              <a:gd name="csX4" fmla="*/ 12265 w 12265"/>
              <a:gd name="csY4" fmla="*/ 5262 h 11513"/>
            </a:gdLst>
            <a:ahLst/>
            <a:cxnLst>
              <a:cxn ang="0">
                <a:pos x="csX0" y="csY0"/>
              </a:cxn>
              <a:cxn ang="0">
                <a:pos x="csX1" y="csY1"/>
              </a:cxn>
              <a:cxn ang="0">
                <a:pos x="csX2" y="csY2"/>
              </a:cxn>
              <a:cxn ang="0">
                <a:pos x="csX3" y="csY3"/>
              </a:cxn>
              <a:cxn ang="0">
                <a:pos x="csX4" y="csY4"/>
              </a:cxn>
            </a:cxnLst>
            <a:rect l="l" t="t" r="r" b="b"/>
            <a:pathLst>
              <a:path w="12265" h="11513">
                <a:moveTo>
                  <a:pt x="12265" y="5262"/>
                </a:moveTo>
                <a:cubicBezTo>
                  <a:pt x="12317" y="8648"/>
                  <a:pt x="9656" y="11461"/>
                  <a:pt x="6263" y="11513"/>
                </a:cubicBezTo>
                <a:cubicBezTo>
                  <a:pt x="2871" y="11565"/>
                  <a:pt x="53" y="8908"/>
                  <a:pt x="1" y="5523"/>
                </a:cubicBezTo>
                <a:cubicBezTo>
                  <a:pt x="-52" y="2137"/>
                  <a:pt x="3393" y="53"/>
                  <a:pt x="6785" y="1"/>
                </a:cubicBezTo>
                <a:cubicBezTo>
                  <a:pt x="10178" y="-51"/>
                  <a:pt x="12213" y="1876"/>
                  <a:pt x="12265" y="5262"/>
                </a:cubicBezTo>
                <a:close/>
              </a:path>
            </a:pathLst>
          </a:custGeom>
          <a:solidFill>
            <a:srgbClr val="A3A3A3"/>
          </a:solidFill>
          <a:ln w="5214" cap="flat">
            <a:noFill/>
            <a:prstDash val="solid"/>
            <a:miter/>
          </a:ln>
        </p:spPr>
        <p:txBody>
          <a:bodyPr/>
          <a:lstStyle/>
          <a:p>
            <a:endParaRPr lang="en-US"/>
          </a:p>
        </p:txBody>
      </p:sp>
      <p:sp>
        <p:nvSpPr>
          <p:cNvPr id="1978" name="Freeform 1699">
            <a:extLst>
              <a:ext uri="{FF2B5EF4-FFF2-40B4-BE49-F238E27FC236}">
                <a16:creationId xmlns:a16="http://schemas.microsoft.com/office/drawing/2014/main" id="{EE5DDDBB-4893-D71A-BC66-BE625599F49D}"/>
              </a:ext>
            </a:extLst>
          </p:cNvPr>
          <p:cNvSpPr/>
          <p:nvPr/>
        </p:nvSpPr>
        <p:spPr>
          <a:xfrm>
            <a:off x="9531618" y="3326382"/>
            <a:ext cx="16548" cy="15527"/>
          </a:xfrm>
          <a:custGeom>
            <a:avLst/>
            <a:gdLst>
              <a:gd name="csX0" fmla="*/ 16546 w 16548"/>
              <a:gd name="csY0" fmla="*/ 7087 h 15527"/>
              <a:gd name="csX1" fmla="*/ 8456 w 16548"/>
              <a:gd name="csY1" fmla="*/ 15526 h 15527"/>
              <a:gd name="csX2" fmla="*/ 2 w 16548"/>
              <a:gd name="csY2" fmla="*/ 7452 h 15527"/>
              <a:gd name="csX3" fmla="*/ 9135 w 16548"/>
              <a:gd name="csY3" fmla="*/ 3 h 15527"/>
              <a:gd name="csX4" fmla="*/ 16546 w 16548"/>
              <a:gd name="csY4" fmla="*/ 7087 h 15527"/>
            </a:gdLst>
            <a:ahLst/>
            <a:cxnLst>
              <a:cxn ang="0">
                <a:pos x="csX0" y="csY0"/>
              </a:cxn>
              <a:cxn ang="0">
                <a:pos x="csX1" y="csY1"/>
              </a:cxn>
              <a:cxn ang="0">
                <a:pos x="csX2" y="csY2"/>
              </a:cxn>
              <a:cxn ang="0">
                <a:pos x="csX3" y="csY3"/>
              </a:cxn>
              <a:cxn ang="0">
                <a:pos x="csX4" y="csY4"/>
              </a:cxn>
            </a:cxnLst>
            <a:rect l="l" t="t" r="r" b="b"/>
            <a:pathLst>
              <a:path w="16548" h="15527">
                <a:moveTo>
                  <a:pt x="16546" y="7087"/>
                </a:moveTo>
                <a:cubicBezTo>
                  <a:pt x="16650" y="11671"/>
                  <a:pt x="13049" y="15422"/>
                  <a:pt x="8456" y="15526"/>
                </a:cubicBezTo>
                <a:cubicBezTo>
                  <a:pt x="3864" y="15630"/>
                  <a:pt x="106" y="12036"/>
                  <a:pt x="2" y="7452"/>
                </a:cubicBezTo>
                <a:cubicBezTo>
                  <a:pt x="-103" y="2868"/>
                  <a:pt x="4594" y="107"/>
                  <a:pt x="9135" y="3"/>
                </a:cubicBezTo>
                <a:cubicBezTo>
                  <a:pt x="13675" y="-101"/>
                  <a:pt x="16441" y="2503"/>
                  <a:pt x="16546" y="7087"/>
                </a:cubicBezTo>
                <a:close/>
              </a:path>
            </a:pathLst>
          </a:custGeom>
          <a:solidFill>
            <a:srgbClr val="A3A3A3"/>
          </a:solidFill>
          <a:ln w="5214" cap="flat">
            <a:noFill/>
            <a:prstDash val="solid"/>
            <a:miter/>
          </a:ln>
        </p:spPr>
        <p:txBody>
          <a:bodyPr/>
          <a:lstStyle/>
          <a:p>
            <a:endParaRPr lang="en-US"/>
          </a:p>
        </p:txBody>
      </p:sp>
      <p:sp>
        <p:nvSpPr>
          <p:cNvPr id="1979" name="Freeform 1700">
            <a:extLst>
              <a:ext uri="{FF2B5EF4-FFF2-40B4-BE49-F238E27FC236}">
                <a16:creationId xmlns:a16="http://schemas.microsoft.com/office/drawing/2014/main" id="{1EA644C4-5817-E02F-035B-E3AA6AB88590}"/>
              </a:ext>
            </a:extLst>
          </p:cNvPr>
          <p:cNvSpPr/>
          <p:nvPr/>
        </p:nvSpPr>
        <p:spPr>
          <a:xfrm>
            <a:off x="9617417" y="3317366"/>
            <a:ext cx="26831" cy="25169"/>
          </a:xfrm>
          <a:custGeom>
            <a:avLst/>
            <a:gdLst>
              <a:gd name="csX0" fmla="*/ 26828 w 26831"/>
              <a:gd name="csY0" fmla="*/ 11467 h 25169"/>
              <a:gd name="csX1" fmla="*/ 13728 w 26831"/>
              <a:gd name="csY1" fmla="*/ 25167 h 25169"/>
              <a:gd name="csX2" fmla="*/ 2 w 26831"/>
              <a:gd name="csY2" fmla="*/ 12092 h 25169"/>
              <a:gd name="csX3" fmla="*/ 14824 w 26831"/>
              <a:gd name="csY3" fmla="*/ 7 h 25169"/>
              <a:gd name="csX4" fmla="*/ 26828 w 26831"/>
              <a:gd name="csY4" fmla="*/ 11467 h 25169"/>
            </a:gdLst>
            <a:ahLst/>
            <a:cxnLst>
              <a:cxn ang="0">
                <a:pos x="csX0" y="csY0"/>
              </a:cxn>
              <a:cxn ang="0">
                <a:pos x="csX1" y="csY1"/>
              </a:cxn>
              <a:cxn ang="0">
                <a:pos x="csX2" y="csY2"/>
              </a:cxn>
              <a:cxn ang="0">
                <a:pos x="csX3" y="csY3"/>
              </a:cxn>
              <a:cxn ang="0">
                <a:pos x="csX4" y="csY4"/>
              </a:cxn>
            </a:cxnLst>
            <a:rect l="l" t="t" r="r" b="b"/>
            <a:pathLst>
              <a:path w="26831" h="25169">
                <a:moveTo>
                  <a:pt x="26828" y="11467"/>
                </a:moveTo>
                <a:cubicBezTo>
                  <a:pt x="26985" y="18864"/>
                  <a:pt x="21139" y="25010"/>
                  <a:pt x="13728" y="25167"/>
                </a:cubicBezTo>
                <a:cubicBezTo>
                  <a:pt x="6317" y="25323"/>
                  <a:pt x="159" y="19489"/>
                  <a:pt x="2" y="12092"/>
                </a:cubicBezTo>
                <a:cubicBezTo>
                  <a:pt x="-154" y="4695"/>
                  <a:pt x="7413" y="216"/>
                  <a:pt x="14824" y="7"/>
                </a:cubicBezTo>
                <a:cubicBezTo>
                  <a:pt x="22235" y="-201"/>
                  <a:pt x="26672" y="4070"/>
                  <a:pt x="26828" y="11467"/>
                </a:cubicBezTo>
                <a:close/>
              </a:path>
            </a:pathLst>
          </a:custGeom>
          <a:solidFill>
            <a:srgbClr val="A3A3A3"/>
          </a:solidFill>
          <a:ln w="5214" cap="flat">
            <a:noFill/>
            <a:prstDash val="solid"/>
            <a:miter/>
          </a:ln>
        </p:spPr>
        <p:txBody>
          <a:bodyPr/>
          <a:lstStyle/>
          <a:p>
            <a:endParaRPr lang="en-US"/>
          </a:p>
        </p:txBody>
      </p:sp>
      <p:sp>
        <p:nvSpPr>
          <p:cNvPr id="1980" name="Freeform 1701">
            <a:extLst>
              <a:ext uri="{FF2B5EF4-FFF2-40B4-BE49-F238E27FC236}">
                <a16:creationId xmlns:a16="http://schemas.microsoft.com/office/drawing/2014/main" id="{C0677819-2480-7BEF-FB8A-153886421802}"/>
              </a:ext>
            </a:extLst>
          </p:cNvPr>
          <p:cNvSpPr/>
          <p:nvPr/>
        </p:nvSpPr>
        <p:spPr>
          <a:xfrm>
            <a:off x="9655568" y="3271373"/>
            <a:ext cx="25944" cy="24333"/>
          </a:xfrm>
          <a:custGeom>
            <a:avLst/>
            <a:gdLst>
              <a:gd name="csX0" fmla="*/ 25941 w 25944"/>
              <a:gd name="csY0" fmla="*/ 11099 h 24333"/>
              <a:gd name="csX1" fmla="*/ 13259 w 25944"/>
              <a:gd name="csY1" fmla="*/ 24330 h 24333"/>
              <a:gd name="csX2" fmla="*/ 2 w 25944"/>
              <a:gd name="csY2" fmla="*/ 11672 h 24333"/>
              <a:gd name="csX3" fmla="*/ 14302 w 25944"/>
              <a:gd name="csY3" fmla="*/ 4 h 24333"/>
              <a:gd name="csX4" fmla="*/ 25889 w 25944"/>
              <a:gd name="csY4" fmla="*/ 11047 h 24333"/>
            </a:gdLst>
            <a:ahLst/>
            <a:cxnLst>
              <a:cxn ang="0">
                <a:pos x="csX0" y="csY0"/>
              </a:cxn>
              <a:cxn ang="0">
                <a:pos x="csX1" y="csY1"/>
              </a:cxn>
              <a:cxn ang="0">
                <a:pos x="csX2" y="csY2"/>
              </a:cxn>
              <a:cxn ang="0">
                <a:pos x="csX3" y="csY3"/>
              </a:cxn>
              <a:cxn ang="0">
                <a:pos x="csX4" y="csY4"/>
              </a:cxn>
            </a:cxnLst>
            <a:rect l="l" t="t" r="r" b="b"/>
            <a:pathLst>
              <a:path w="25944" h="24333">
                <a:moveTo>
                  <a:pt x="25941" y="11099"/>
                </a:moveTo>
                <a:cubicBezTo>
                  <a:pt x="26097" y="18236"/>
                  <a:pt x="20409" y="24174"/>
                  <a:pt x="13259" y="24330"/>
                </a:cubicBezTo>
                <a:cubicBezTo>
                  <a:pt x="6109" y="24486"/>
                  <a:pt x="159" y="18809"/>
                  <a:pt x="2" y="11672"/>
                </a:cubicBezTo>
                <a:cubicBezTo>
                  <a:pt x="-154" y="4536"/>
                  <a:pt x="7152" y="161"/>
                  <a:pt x="14302" y="4"/>
                </a:cubicBezTo>
                <a:cubicBezTo>
                  <a:pt x="21453" y="-152"/>
                  <a:pt x="25732" y="3911"/>
                  <a:pt x="25889" y="11047"/>
                </a:cubicBezTo>
                <a:close/>
              </a:path>
            </a:pathLst>
          </a:custGeom>
          <a:solidFill>
            <a:srgbClr val="A3A3A3"/>
          </a:solidFill>
          <a:ln w="5214" cap="flat">
            <a:noFill/>
            <a:prstDash val="solid"/>
            <a:miter/>
          </a:ln>
        </p:spPr>
        <p:txBody>
          <a:bodyPr/>
          <a:lstStyle/>
          <a:p>
            <a:endParaRPr lang="en-US"/>
          </a:p>
        </p:txBody>
      </p:sp>
      <p:grpSp>
        <p:nvGrpSpPr>
          <p:cNvPr id="1981" name="Graphic 1596">
            <a:extLst>
              <a:ext uri="{FF2B5EF4-FFF2-40B4-BE49-F238E27FC236}">
                <a16:creationId xmlns:a16="http://schemas.microsoft.com/office/drawing/2014/main" id="{CDDF0342-7B6C-68BC-E23E-61C7F48B4E6A}"/>
              </a:ext>
            </a:extLst>
          </p:cNvPr>
          <p:cNvGrpSpPr/>
          <p:nvPr/>
        </p:nvGrpSpPr>
        <p:grpSpPr>
          <a:xfrm>
            <a:off x="8569446" y="3240111"/>
            <a:ext cx="294327" cy="131804"/>
            <a:chOff x="9474052" y="3521246"/>
            <a:chExt cx="294327" cy="131804"/>
          </a:xfrm>
          <a:solidFill>
            <a:srgbClr val="A3A3A3"/>
          </a:solidFill>
        </p:grpSpPr>
        <p:sp>
          <p:nvSpPr>
            <p:cNvPr id="1982" name="Freeform 1703">
              <a:extLst>
                <a:ext uri="{FF2B5EF4-FFF2-40B4-BE49-F238E27FC236}">
                  <a16:creationId xmlns:a16="http://schemas.microsoft.com/office/drawing/2014/main" id="{B8418F26-D161-CDF9-A6D5-4B15070C4C8D}"/>
                </a:ext>
              </a:extLst>
            </p:cNvPr>
            <p:cNvSpPr/>
            <p:nvPr/>
          </p:nvSpPr>
          <p:spPr>
            <a:xfrm>
              <a:off x="9544000" y="3556547"/>
              <a:ext cx="81848" cy="76379"/>
            </a:xfrm>
            <a:custGeom>
              <a:avLst/>
              <a:gdLst>
                <a:gd name="csX0" fmla="*/ 39 w 81848"/>
                <a:gd name="csY0" fmla="*/ 39356 h 76379"/>
                <a:gd name="csX1" fmla="*/ 42417 w 81848"/>
                <a:gd name="csY1" fmla="*/ 28 h 76379"/>
                <a:gd name="csX2" fmla="*/ 81820 w 81848"/>
                <a:gd name="csY2" fmla="*/ 42325 h 76379"/>
                <a:gd name="csX3" fmla="*/ 34484 w 81848"/>
                <a:gd name="csY3" fmla="*/ 76340 h 76379"/>
                <a:gd name="csX4" fmla="*/ 39 w 81848"/>
                <a:gd name="csY4" fmla="*/ 39304 h 76379"/>
              </a:gdLst>
              <a:ahLst/>
              <a:cxnLst>
                <a:cxn ang="0">
                  <a:pos x="csX0" y="csY0"/>
                </a:cxn>
                <a:cxn ang="0">
                  <a:pos x="csX1" y="csY1"/>
                </a:cxn>
                <a:cxn ang="0">
                  <a:pos x="csX2" y="csY2"/>
                </a:cxn>
                <a:cxn ang="0">
                  <a:pos x="csX3" y="csY3"/>
                </a:cxn>
                <a:cxn ang="0">
                  <a:pos x="csX4" y="csY4"/>
                </a:cxn>
              </a:cxnLst>
              <a:rect l="l" t="t" r="r" b="b"/>
              <a:pathLst>
                <a:path w="81848" h="76379">
                  <a:moveTo>
                    <a:pt x="39" y="39356"/>
                  </a:moveTo>
                  <a:cubicBezTo>
                    <a:pt x="874" y="16801"/>
                    <a:pt x="19871" y="-805"/>
                    <a:pt x="42417" y="28"/>
                  </a:cubicBezTo>
                  <a:cubicBezTo>
                    <a:pt x="64963" y="862"/>
                    <a:pt x="82655" y="19823"/>
                    <a:pt x="81820" y="42325"/>
                  </a:cubicBezTo>
                  <a:cubicBezTo>
                    <a:pt x="80985" y="64828"/>
                    <a:pt x="57082" y="77173"/>
                    <a:pt x="34484" y="76340"/>
                  </a:cubicBezTo>
                  <a:cubicBezTo>
                    <a:pt x="11886" y="75506"/>
                    <a:pt x="-796" y="61859"/>
                    <a:pt x="39" y="39304"/>
                  </a:cubicBezTo>
                  <a:close/>
                </a:path>
              </a:pathLst>
            </a:custGeom>
            <a:solidFill>
              <a:srgbClr val="A3A3A3"/>
            </a:solidFill>
            <a:ln w="5214" cap="flat">
              <a:noFill/>
              <a:prstDash val="solid"/>
              <a:miter/>
            </a:ln>
          </p:spPr>
          <p:txBody>
            <a:bodyPr/>
            <a:lstStyle/>
            <a:p>
              <a:endParaRPr lang="en-US"/>
            </a:p>
          </p:txBody>
        </p:sp>
        <p:sp>
          <p:nvSpPr>
            <p:cNvPr id="1983" name="Freeform 1704">
              <a:extLst>
                <a:ext uri="{FF2B5EF4-FFF2-40B4-BE49-F238E27FC236}">
                  <a16:creationId xmlns:a16="http://schemas.microsoft.com/office/drawing/2014/main" id="{09982699-65B2-0A05-D855-964E5B98AE52}"/>
                </a:ext>
              </a:extLst>
            </p:cNvPr>
            <p:cNvSpPr/>
            <p:nvPr/>
          </p:nvSpPr>
          <p:spPr>
            <a:xfrm>
              <a:off x="9686531" y="3531128"/>
              <a:ext cx="81848" cy="76379"/>
            </a:xfrm>
            <a:custGeom>
              <a:avLst/>
              <a:gdLst>
                <a:gd name="csX0" fmla="*/ 39 w 81848"/>
                <a:gd name="csY0" fmla="*/ 39356 h 76379"/>
                <a:gd name="csX1" fmla="*/ 42417 w 81848"/>
                <a:gd name="csY1" fmla="*/ 28 h 76379"/>
                <a:gd name="csX2" fmla="*/ 81820 w 81848"/>
                <a:gd name="csY2" fmla="*/ 42325 h 76379"/>
                <a:gd name="csX3" fmla="*/ 34484 w 81848"/>
                <a:gd name="csY3" fmla="*/ 76340 h 76379"/>
                <a:gd name="csX4" fmla="*/ 39 w 81848"/>
                <a:gd name="csY4" fmla="*/ 39304 h 76379"/>
              </a:gdLst>
              <a:ahLst/>
              <a:cxnLst>
                <a:cxn ang="0">
                  <a:pos x="csX0" y="csY0"/>
                </a:cxn>
                <a:cxn ang="0">
                  <a:pos x="csX1" y="csY1"/>
                </a:cxn>
                <a:cxn ang="0">
                  <a:pos x="csX2" y="csY2"/>
                </a:cxn>
                <a:cxn ang="0">
                  <a:pos x="csX3" y="csY3"/>
                </a:cxn>
                <a:cxn ang="0">
                  <a:pos x="csX4" y="csY4"/>
                </a:cxn>
              </a:cxnLst>
              <a:rect l="l" t="t" r="r" b="b"/>
              <a:pathLst>
                <a:path w="81848" h="76379">
                  <a:moveTo>
                    <a:pt x="39" y="39356"/>
                  </a:moveTo>
                  <a:cubicBezTo>
                    <a:pt x="874" y="16801"/>
                    <a:pt x="19871" y="-805"/>
                    <a:pt x="42417" y="28"/>
                  </a:cubicBezTo>
                  <a:cubicBezTo>
                    <a:pt x="64963" y="862"/>
                    <a:pt x="82655" y="19823"/>
                    <a:pt x="81820" y="42325"/>
                  </a:cubicBezTo>
                  <a:cubicBezTo>
                    <a:pt x="80985" y="64828"/>
                    <a:pt x="57082" y="77173"/>
                    <a:pt x="34484" y="76340"/>
                  </a:cubicBezTo>
                  <a:cubicBezTo>
                    <a:pt x="11886" y="75506"/>
                    <a:pt x="-796" y="61859"/>
                    <a:pt x="39" y="39304"/>
                  </a:cubicBezTo>
                  <a:close/>
                </a:path>
              </a:pathLst>
            </a:custGeom>
            <a:solidFill>
              <a:srgbClr val="A3A3A3"/>
            </a:solidFill>
            <a:ln w="5214" cap="flat">
              <a:noFill/>
              <a:prstDash val="solid"/>
              <a:miter/>
            </a:ln>
          </p:spPr>
          <p:txBody>
            <a:bodyPr/>
            <a:lstStyle/>
            <a:p>
              <a:endParaRPr lang="en-US"/>
            </a:p>
          </p:txBody>
        </p:sp>
        <p:sp>
          <p:nvSpPr>
            <p:cNvPr id="1536" name="Freeform 1705">
              <a:extLst>
                <a:ext uri="{FF2B5EF4-FFF2-40B4-BE49-F238E27FC236}">
                  <a16:creationId xmlns:a16="http://schemas.microsoft.com/office/drawing/2014/main" id="{F12F9CB2-06F7-5DE6-C697-AB87F40C8AC0}"/>
                </a:ext>
              </a:extLst>
            </p:cNvPr>
            <p:cNvSpPr/>
            <p:nvPr/>
          </p:nvSpPr>
          <p:spPr>
            <a:xfrm>
              <a:off x="9614965" y="3530992"/>
              <a:ext cx="29025" cy="27105"/>
            </a:xfrm>
            <a:custGeom>
              <a:avLst/>
              <a:gdLst>
                <a:gd name="csX0" fmla="*/ 0 w 29025"/>
                <a:gd name="csY0" fmla="*/ 13968 h 27105"/>
                <a:gd name="csX1" fmla="*/ 15031 w 29025"/>
                <a:gd name="csY1" fmla="*/ 8 h 27105"/>
                <a:gd name="csX2" fmla="*/ 29018 w 29025"/>
                <a:gd name="csY2" fmla="*/ 15010 h 27105"/>
                <a:gd name="csX3" fmla="*/ 12265 w 29025"/>
                <a:gd name="csY3" fmla="*/ 27094 h 27105"/>
                <a:gd name="csX4" fmla="*/ 52 w 29025"/>
                <a:gd name="csY4" fmla="*/ 13968 h 27105"/>
              </a:gdLst>
              <a:ahLst/>
              <a:cxnLst>
                <a:cxn ang="0">
                  <a:pos x="csX0" y="csY0"/>
                </a:cxn>
                <a:cxn ang="0">
                  <a:pos x="csX1" y="csY1"/>
                </a:cxn>
                <a:cxn ang="0">
                  <a:pos x="csX2" y="csY2"/>
                </a:cxn>
                <a:cxn ang="0">
                  <a:pos x="csX3" y="csY3"/>
                </a:cxn>
                <a:cxn ang="0">
                  <a:pos x="csX4" y="csY4"/>
                </a:cxn>
              </a:cxnLst>
              <a:rect l="l" t="t" r="r" b="b"/>
              <a:pathLst>
                <a:path w="29025" h="27105">
                  <a:moveTo>
                    <a:pt x="0" y="13968"/>
                  </a:moveTo>
                  <a:cubicBezTo>
                    <a:pt x="313" y="5998"/>
                    <a:pt x="7046" y="-253"/>
                    <a:pt x="15031" y="8"/>
                  </a:cubicBezTo>
                  <a:cubicBezTo>
                    <a:pt x="23016" y="268"/>
                    <a:pt x="29279" y="7040"/>
                    <a:pt x="29018" y="15010"/>
                  </a:cubicBezTo>
                  <a:cubicBezTo>
                    <a:pt x="28757" y="22979"/>
                    <a:pt x="20250" y="27355"/>
                    <a:pt x="12265" y="27094"/>
                  </a:cubicBezTo>
                  <a:cubicBezTo>
                    <a:pt x="4280" y="26834"/>
                    <a:pt x="-261" y="21938"/>
                    <a:pt x="52" y="13968"/>
                  </a:cubicBezTo>
                  <a:close/>
                </a:path>
              </a:pathLst>
            </a:custGeom>
            <a:solidFill>
              <a:srgbClr val="A3A3A3"/>
            </a:solidFill>
            <a:ln w="5214" cap="flat">
              <a:noFill/>
              <a:prstDash val="solid"/>
              <a:miter/>
            </a:ln>
          </p:spPr>
          <p:txBody>
            <a:bodyPr/>
            <a:lstStyle/>
            <a:p>
              <a:endParaRPr lang="en-US"/>
            </a:p>
          </p:txBody>
        </p:sp>
        <p:sp>
          <p:nvSpPr>
            <p:cNvPr id="1537" name="Freeform 1706">
              <a:extLst>
                <a:ext uri="{FF2B5EF4-FFF2-40B4-BE49-F238E27FC236}">
                  <a16:creationId xmlns:a16="http://schemas.microsoft.com/office/drawing/2014/main" id="{9BCA5A8E-0BFB-5891-D528-CBEF656F87F7}"/>
                </a:ext>
              </a:extLst>
            </p:cNvPr>
            <p:cNvSpPr/>
            <p:nvPr/>
          </p:nvSpPr>
          <p:spPr>
            <a:xfrm>
              <a:off x="9474052" y="3541096"/>
              <a:ext cx="22973" cy="23717"/>
            </a:xfrm>
            <a:custGeom>
              <a:avLst/>
              <a:gdLst>
                <a:gd name="csX0" fmla="*/ 0 w 22973"/>
                <a:gd name="csY0" fmla="*/ 12250 h 23717"/>
                <a:gd name="csX1" fmla="*/ 11952 w 22973"/>
                <a:gd name="csY1" fmla="*/ 9 h 23717"/>
                <a:gd name="csX2" fmla="*/ 22964 w 22973"/>
                <a:gd name="csY2" fmla="*/ 13083 h 23717"/>
                <a:gd name="csX3" fmla="*/ 9655 w 22973"/>
                <a:gd name="csY3" fmla="*/ 23710 h 23717"/>
                <a:gd name="csX4" fmla="*/ 52 w 22973"/>
                <a:gd name="csY4" fmla="*/ 12250 h 23717"/>
              </a:gdLst>
              <a:ahLst/>
              <a:cxnLst>
                <a:cxn ang="0">
                  <a:pos x="csX0" y="csY0"/>
                </a:cxn>
                <a:cxn ang="0">
                  <a:pos x="csX1" y="csY1"/>
                </a:cxn>
                <a:cxn ang="0">
                  <a:pos x="csX2" y="csY2"/>
                </a:cxn>
                <a:cxn ang="0">
                  <a:pos x="csX3" y="csY3"/>
                </a:cxn>
                <a:cxn ang="0">
                  <a:pos x="csX4" y="csY4"/>
                </a:cxn>
              </a:cxnLst>
              <a:rect l="l" t="t" r="r" b="b"/>
              <a:pathLst>
                <a:path w="22973" h="23717">
                  <a:moveTo>
                    <a:pt x="0" y="12250"/>
                  </a:moveTo>
                  <a:cubicBezTo>
                    <a:pt x="261" y="5270"/>
                    <a:pt x="5584" y="-252"/>
                    <a:pt x="11952" y="9"/>
                  </a:cubicBezTo>
                  <a:cubicBezTo>
                    <a:pt x="18319" y="269"/>
                    <a:pt x="23224" y="6103"/>
                    <a:pt x="22964" y="13083"/>
                  </a:cubicBezTo>
                  <a:cubicBezTo>
                    <a:pt x="22703" y="20063"/>
                    <a:pt x="15970" y="23918"/>
                    <a:pt x="9655" y="23710"/>
                  </a:cubicBezTo>
                  <a:cubicBezTo>
                    <a:pt x="3340" y="23501"/>
                    <a:pt x="-209" y="19230"/>
                    <a:pt x="52" y="12250"/>
                  </a:cubicBezTo>
                  <a:close/>
                </a:path>
              </a:pathLst>
            </a:custGeom>
            <a:solidFill>
              <a:srgbClr val="A3A3A3"/>
            </a:solidFill>
            <a:ln w="5214" cap="flat">
              <a:noFill/>
              <a:prstDash val="solid"/>
              <a:miter/>
            </a:ln>
          </p:spPr>
          <p:txBody>
            <a:bodyPr/>
            <a:lstStyle/>
            <a:p>
              <a:endParaRPr lang="en-US"/>
            </a:p>
          </p:txBody>
        </p:sp>
        <p:sp>
          <p:nvSpPr>
            <p:cNvPr id="1538" name="Freeform 1707">
              <a:extLst>
                <a:ext uri="{FF2B5EF4-FFF2-40B4-BE49-F238E27FC236}">
                  <a16:creationId xmlns:a16="http://schemas.microsoft.com/office/drawing/2014/main" id="{70D289AD-EB4D-7330-B221-25BF5FDF92A1}"/>
                </a:ext>
              </a:extLst>
            </p:cNvPr>
            <p:cNvSpPr/>
            <p:nvPr/>
          </p:nvSpPr>
          <p:spPr>
            <a:xfrm>
              <a:off x="9503782" y="3521246"/>
              <a:ext cx="43505" cy="40610"/>
            </a:xfrm>
            <a:custGeom>
              <a:avLst/>
              <a:gdLst>
                <a:gd name="csX0" fmla="*/ 18 w 43505"/>
                <a:gd name="csY0" fmla="*/ 20901 h 40610"/>
                <a:gd name="csX1" fmla="*/ 22564 w 43505"/>
                <a:gd name="csY1" fmla="*/ 13 h 40610"/>
                <a:gd name="csX2" fmla="*/ 43493 w 43505"/>
                <a:gd name="csY2" fmla="*/ 22516 h 40610"/>
                <a:gd name="csX3" fmla="*/ 18337 w 43505"/>
                <a:gd name="csY3" fmla="*/ 40591 h 40610"/>
                <a:gd name="csX4" fmla="*/ 18 w 43505"/>
                <a:gd name="csY4" fmla="*/ 20901 h 40610"/>
              </a:gdLst>
              <a:ahLst/>
              <a:cxnLst>
                <a:cxn ang="0">
                  <a:pos x="csX0" y="csY0"/>
                </a:cxn>
                <a:cxn ang="0">
                  <a:pos x="csX1" y="csY1"/>
                </a:cxn>
                <a:cxn ang="0">
                  <a:pos x="csX2" y="csY2"/>
                </a:cxn>
                <a:cxn ang="0">
                  <a:pos x="csX3" y="csY3"/>
                </a:cxn>
                <a:cxn ang="0">
                  <a:pos x="csX4" y="csY4"/>
                </a:cxn>
              </a:cxnLst>
              <a:rect l="l" t="t" r="r" b="b"/>
              <a:pathLst>
                <a:path w="43505" h="40610">
                  <a:moveTo>
                    <a:pt x="18" y="20901"/>
                  </a:moveTo>
                  <a:cubicBezTo>
                    <a:pt x="436" y="8921"/>
                    <a:pt x="10561" y="-403"/>
                    <a:pt x="22564" y="13"/>
                  </a:cubicBezTo>
                  <a:cubicBezTo>
                    <a:pt x="34568" y="430"/>
                    <a:pt x="43910" y="10536"/>
                    <a:pt x="43493" y="22516"/>
                  </a:cubicBezTo>
                  <a:cubicBezTo>
                    <a:pt x="43075" y="34497"/>
                    <a:pt x="30341" y="41008"/>
                    <a:pt x="18337" y="40591"/>
                  </a:cubicBezTo>
                  <a:cubicBezTo>
                    <a:pt x="6333" y="40175"/>
                    <a:pt x="-399" y="32882"/>
                    <a:pt x="18" y="20901"/>
                  </a:cubicBezTo>
                  <a:close/>
                </a:path>
              </a:pathLst>
            </a:custGeom>
            <a:solidFill>
              <a:srgbClr val="A3A3A3"/>
            </a:solidFill>
            <a:ln w="5214" cap="flat">
              <a:noFill/>
              <a:prstDash val="solid"/>
              <a:miter/>
            </a:ln>
          </p:spPr>
          <p:txBody>
            <a:bodyPr/>
            <a:lstStyle/>
            <a:p>
              <a:endParaRPr lang="en-US"/>
            </a:p>
          </p:txBody>
        </p:sp>
        <p:sp>
          <p:nvSpPr>
            <p:cNvPr id="1539" name="Freeform 1708">
              <a:extLst>
                <a:ext uri="{FF2B5EF4-FFF2-40B4-BE49-F238E27FC236}">
                  <a16:creationId xmlns:a16="http://schemas.microsoft.com/office/drawing/2014/main" id="{93E053A2-CDF2-4535-7582-29468D0D68F5}"/>
                </a:ext>
              </a:extLst>
            </p:cNvPr>
            <p:cNvSpPr/>
            <p:nvPr/>
          </p:nvSpPr>
          <p:spPr>
            <a:xfrm>
              <a:off x="9636975" y="3562622"/>
              <a:ext cx="40478" cy="43508"/>
            </a:xfrm>
            <a:custGeom>
              <a:avLst/>
              <a:gdLst>
                <a:gd name="csX0" fmla="*/ 23761 w 40478"/>
                <a:gd name="csY0" fmla="*/ 673 h 43508"/>
                <a:gd name="csX1" fmla="*/ 39888 w 40478"/>
                <a:gd name="csY1" fmla="*/ 26823 h 43508"/>
                <a:gd name="csX2" fmla="*/ 13688 w 40478"/>
                <a:gd name="csY2" fmla="*/ 42918 h 43508"/>
                <a:gd name="csX3" fmla="*/ 850 w 40478"/>
                <a:gd name="csY3" fmla="*/ 14790 h 43508"/>
                <a:gd name="csX4" fmla="*/ 23761 w 40478"/>
                <a:gd name="csY4" fmla="*/ 726 h 43508"/>
              </a:gdLst>
              <a:ahLst/>
              <a:cxnLst>
                <a:cxn ang="0">
                  <a:pos x="csX0" y="csY0"/>
                </a:cxn>
                <a:cxn ang="0">
                  <a:pos x="csX1" y="csY1"/>
                </a:cxn>
                <a:cxn ang="0">
                  <a:pos x="csX2" y="csY2"/>
                </a:cxn>
                <a:cxn ang="0">
                  <a:pos x="csX3" y="csY3"/>
                </a:cxn>
                <a:cxn ang="0">
                  <a:pos x="csX4" y="csY4"/>
                </a:cxn>
              </a:cxnLst>
              <a:rect l="l" t="t" r="r" b="b"/>
              <a:pathLst>
                <a:path w="40478" h="43508">
                  <a:moveTo>
                    <a:pt x="23761" y="673"/>
                  </a:moveTo>
                  <a:cubicBezTo>
                    <a:pt x="35451" y="3434"/>
                    <a:pt x="42654" y="15154"/>
                    <a:pt x="39888" y="26823"/>
                  </a:cubicBezTo>
                  <a:cubicBezTo>
                    <a:pt x="37121" y="38491"/>
                    <a:pt x="25379" y="45679"/>
                    <a:pt x="13688" y="42918"/>
                  </a:cubicBezTo>
                  <a:cubicBezTo>
                    <a:pt x="1998" y="40157"/>
                    <a:pt x="-1917" y="26406"/>
                    <a:pt x="850" y="14790"/>
                  </a:cubicBezTo>
                  <a:cubicBezTo>
                    <a:pt x="3616" y="3174"/>
                    <a:pt x="12070" y="-2035"/>
                    <a:pt x="23761" y="726"/>
                  </a:cubicBezTo>
                  <a:close/>
                </a:path>
              </a:pathLst>
            </a:custGeom>
            <a:solidFill>
              <a:srgbClr val="A3A3A3"/>
            </a:solidFill>
            <a:ln w="5214" cap="flat">
              <a:noFill/>
              <a:prstDash val="solid"/>
              <a:miter/>
            </a:ln>
          </p:spPr>
          <p:txBody>
            <a:bodyPr/>
            <a:lstStyle/>
            <a:p>
              <a:endParaRPr lang="en-US"/>
            </a:p>
          </p:txBody>
        </p:sp>
        <p:sp>
          <p:nvSpPr>
            <p:cNvPr id="1540" name="Freeform 1709">
              <a:extLst>
                <a:ext uri="{FF2B5EF4-FFF2-40B4-BE49-F238E27FC236}">
                  <a16:creationId xmlns:a16="http://schemas.microsoft.com/office/drawing/2014/main" id="{914A4888-8069-CB6E-4045-EDC8CA5488AA}"/>
                </a:ext>
              </a:extLst>
            </p:cNvPr>
            <p:cNvSpPr/>
            <p:nvPr/>
          </p:nvSpPr>
          <p:spPr>
            <a:xfrm>
              <a:off x="9629944" y="3612408"/>
              <a:ext cx="26886" cy="25080"/>
            </a:xfrm>
            <a:custGeom>
              <a:avLst/>
              <a:gdLst>
                <a:gd name="csX0" fmla="*/ 0 w 26886"/>
                <a:gd name="csY0" fmla="*/ 12927 h 25080"/>
                <a:gd name="csX1" fmla="*/ 13935 w 26886"/>
                <a:gd name="csY1" fmla="*/ 8 h 25080"/>
                <a:gd name="csX2" fmla="*/ 26878 w 26886"/>
                <a:gd name="csY2" fmla="*/ 13916 h 25080"/>
                <a:gd name="csX3" fmla="*/ 11377 w 26886"/>
                <a:gd name="csY3" fmla="*/ 25064 h 25080"/>
                <a:gd name="csX4" fmla="*/ 52 w 26886"/>
                <a:gd name="csY4" fmla="*/ 12927 h 25080"/>
              </a:gdLst>
              <a:ahLst/>
              <a:cxnLst>
                <a:cxn ang="0">
                  <a:pos x="csX0" y="csY0"/>
                </a:cxn>
                <a:cxn ang="0">
                  <a:pos x="csX1" y="csY1"/>
                </a:cxn>
                <a:cxn ang="0">
                  <a:pos x="csX2" y="csY2"/>
                </a:cxn>
                <a:cxn ang="0">
                  <a:pos x="csX3" y="csY3"/>
                </a:cxn>
                <a:cxn ang="0">
                  <a:pos x="csX4" y="csY4"/>
                </a:cxn>
              </a:cxnLst>
              <a:rect l="l" t="t" r="r" b="b"/>
              <a:pathLst>
                <a:path w="26886" h="25080">
                  <a:moveTo>
                    <a:pt x="0" y="12927"/>
                  </a:moveTo>
                  <a:cubicBezTo>
                    <a:pt x="261" y="5530"/>
                    <a:pt x="6524" y="-252"/>
                    <a:pt x="13935" y="8"/>
                  </a:cubicBezTo>
                  <a:cubicBezTo>
                    <a:pt x="21346" y="269"/>
                    <a:pt x="27139" y="6520"/>
                    <a:pt x="26878" y="13916"/>
                  </a:cubicBezTo>
                  <a:cubicBezTo>
                    <a:pt x="26617" y="21313"/>
                    <a:pt x="18788" y="25376"/>
                    <a:pt x="11377" y="25064"/>
                  </a:cubicBezTo>
                  <a:cubicBezTo>
                    <a:pt x="3966" y="24751"/>
                    <a:pt x="-209" y="20323"/>
                    <a:pt x="52" y="12927"/>
                  </a:cubicBezTo>
                  <a:close/>
                </a:path>
              </a:pathLst>
            </a:custGeom>
            <a:solidFill>
              <a:srgbClr val="A3A3A3"/>
            </a:solidFill>
            <a:ln w="5214" cap="flat">
              <a:noFill/>
              <a:prstDash val="solid"/>
              <a:miter/>
            </a:ln>
          </p:spPr>
          <p:txBody>
            <a:bodyPr/>
            <a:lstStyle/>
            <a:p>
              <a:endParaRPr lang="en-US"/>
            </a:p>
          </p:txBody>
        </p:sp>
        <p:sp>
          <p:nvSpPr>
            <p:cNvPr id="1541" name="Freeform 1710">
              <a:extLst>
                <a:ext uri="{FF2B5EF4-FFF2-40B4-BE49-F238E27FC236}">
                  <a16:creationId xmlns:a16="http://schemas.microsoft.com/office/drawing/2014/main" id="{94628D69-E46F-A4DE-99B8-7A30D53B76AA}"/>
                </a:ext>
              </a:extLst>
            </p:cNvPr>
            <p:cNvSpPr/>
            <p:nvPr/>
          </p:nvSpPr>
          <p:spPr>
            <a:xfrm>
              <a:off x="9531037" y="3623819"/>
              <a:ext cx="16608" cy="15430"/>
            </a:xfrm>
            <a:custGeom>
              <a:avLst/>
              <a:gdLst>
                <a:gd name="csX0" fmla="*/ 59 w 16608"/>
                <a:gd name="csY0" fmla="*/ 7975 h 15430"/>
                <a:gd name="csX1" fmla="*/ 8618 w 16608"/>
                <a:gd name="csY1" fmla="*/ 5 h 15430"/>
                <a:gd name="csX2" fmla="*/ 16603 w 16608"/>
                <a:gd name="csY2" fmla="*/ 8548 h 15430"/>
                <a:gd name="csX3" fmla="*/ 7000 w 16608"/>
                <a:gd name="csY3" fmla="*/ 15423 h 15430"/>
                <a:gd name="csX4" fmla="*/ 7 w 16608"/>
                <a:gd name="csY4" fmla="*/ 7923 h 15430"/>
              </a:gdLst>
              <a:ahLst/>
              <a:cxnLst>
                <a:cxn ang="0">
                  <a:pos x="csX0" y="csY0"/>
                </a:cxn>
                <a:cxn ang="0">
                  <a:pos x="csX1" y="csY1"/>
                </a:cxn>
                <a:cxn ang="0">
                  <a:pos x="csX2" y="csY2"/>
                </a:cxn>
                <a:cxn ang="0">
                  <a:pos x="csX3" y="csY3"/>
                </a:cxn>
                <a:cxn ang="0">
                  <a:pos x="csX4" y="csY4"/>
                </a:cxn>
              </a:cxnLst>
              <a:rect l="l" t="t" r="r" b="b"/>
              <a:pathLst>
                <a:path w="16608" h="15430">
                  <a:moveTo>
                    <a:pt x="59" y="7975"/>
                  </a:moveTo>
                  <a:cubicBezTo>
                    <a:pt x="216" y="3391"/>
                    <a:pt x="4078" y="-151"/>
                    <a:pt x="8618" y="5"/>
                  </a:cubicBezTo>
                  <a:cubicBezTo>
                    <a:pt x="13159" y="161"/>
                    <a:pt x="16760" y="4016"/>
                    <a:pt x="16603" y="8548"/>
                  </a:cubicBezTo>
                  <a:cubicBezTo>
                    <a:pt x="16447" y="13079"/>
                    <a:pt x="11593" y="15580"/>
                    <a:pt x="7000" y="15423"/>
                  </a:cubicBezTo>
                  <a:cubicBezTo>
                    <a:pt x="2408" y="15267"/>
                    <a:pt x="-150" y="12506"/>
                    <a:pt x="7" y="7923"/>
                  </a:cubicBezTo>
                  <a:close/>
                </a:path>
              </a:pathLst>
            </a:custGeom>
            <a:solidFill>
              <a:srgbClr val="A3A3A3"/>
            </a:solidFill>
            <a:ln w="5214" cap="flat">
              <a:noFill/>
              <a:prstDash val="solid"/>
              <a:miter/>
            </a:ln>
          </p:spPr>
          <p:txBody>
            <a:bodyPr/>
            <a:lstStyle/>
            <a:p>
              <a:endParaRPr lang="en-US"/>
            </a:p>
          </p:txBody>
        </p:sp>
        <p:sp>
          <p:nvSpPr>
            <p:cNvPr id="1542" name="Freeform 1711">
              <a:extLst>
                <a:ext uri="{FF2B5EF4-FFF2-40B4-BE49-F238E27FC236}">
                  <a16:creationId xmlns:a16="http://schemas.microsoft.com/office/drawing/2014/main" id="{03C98E2C-6926-8C4B-01C4-123B83D34A02}"/>
                </a:ext>
              </a:extLst>
            </p:cNvPr>
            <p:cNvSpPr/>
            <p:nvPr/>
          </p:nvSpPr>
          <p:spPr>
            <a:xfrm>
              <a:off x="9678108" y="3613922"/>
              <a:ext cx="16608" cy="15430"/>
            </a:xfrm>
            <a:custGeom>
              <a:avLst/>
              <a:gdLst>
                <a:gd name="csX0" fmla="*/ 59 w 16608"/>
                <a:gd name="csY0" fmla="*/ 7975 h 15430"/>
                <a:gd name="csX1" fmla="*/ 8618 w 16608"/>
                <a:gd name="csY1" fmla="*/ 5 h 15430"/>
                <a:gd name="csX2" fmla="*/ 16603 w 16608"/>
                <a:gd name="csY2" fmla="*/ 8548 h 15430"/>
                <a:gd name="csX3" fmla="*/ 7000 w 16608"/>
                <a:gd name="csY3" fmla="*/ 15424 h 15430"/>
                <a:gd name="csX4" fmla="*/ 7 w 16608"/>
                <a:gd name="csY4" fmla="*/ 7923 h 15430"/>
              </a:gdLst>
              <a:ahLst/>
              <a:cxnLst>
                <a:cxn ang="0">
                  <a:pos x="csX0" y="csY0"/>
                </a:cxn>
                <a:cxn ang="0">
                  <a:pos x="csX1" y="csY1"/>
                </a:cxn>
                <a:cxn ang="0">
                  <a:pos x="csX2" y="csY2"/>
                </a:cxn>
                <a:cxn ang="0">
                  <a:pos x="csX3" y="csY3"/>
                </a:cxn>
                <a:cxn ang="0">
                  <a:pos x="csX4" y="csY4"/>
                </a:cxn>
              </a:cxnLst>
              <a:rect l="l" t="t" r="r" b="b"/>
              <a:pathLst>
                <a:path w="16608" h="15430">
                  <a:moveTo>
                    <a:pt x="59" y="7975"/>
                  </a:moveTo>
                  <a:cubicBezTo>
                    <a:pt x="216" y="3391"/>
                    <a:pt x="4078" y="-151"/>
                    <a:pt x="8618" y="5"/>
                  </a:cubicBezTo>
                  <a:cubicBezTo>
                    <a:pt x="13159" y="161"/>
                    <a:pt x="16760" y="4016"/>
                    <a:pt x="16603" y="8548"/>
                  </a:cubicBezTo>
                  <a:cubicBezTo>
                    <a:pt x="16447" y="13080"/>
                    <a:pt x="11593" y="15580"/>
                    <a:pt x="7000" y="15424"/>
                  </a:cubicBezTo>
                  <a:cubicBezTo>
                    <a:pt x="2407" y="15267"/>
                    <a:pt x="-150" y="12507"/>
                    <a:pt x="7" y="7923"/>
                  </a:cubicBezTo>
                  <a:close/>
                </a:path>
              </a:pathLst>
            </a:custGeom>
            <a:solidFill>
              <a:srgbClr val="A3A3A3"/>
            </a:solidFill>
            <a:ln w="5214" cap="flat">
              <a:noFill/>
              <a:prstDash val="solid"/>
              <a:miter/>
            </a:ln>
          </p:spPr>
          <p:txBody>
            <a:bodyPr/>
            <a:lstStyle/>
            <a:p>
              <a:endParaRPr lang="en-US"/>
            </a:p>
          </p:txBody>
        </p:sp>
        <p:sp>
          <p:nvSpPr>
            <p:cNvPr id="1543" name="Freeform 1712">
              <a:extLst>
                <a:ext uri="{FF2B5EF4-FFF2-40B4-BE49-F238E27FC236}">
                  <a16:creationId xmlns:a16="http://schemas.microsoft.com/office/drawing/2014/main" id="{D1115FB7-4500-62A8-068C-A206F5337C88}"/>
                </a:ext>
              </a:extLst>
            </p:cNvPr>
            <p:cNvSpPr/>
            <p:nvPr/>
          </p:nvSpPr>
          <p:spPr>
            <a:xfrm>
              <a:off x="9613025" y="3641580"/>
              <a:ext cx="12280" cy="11470"/>
            </a:xfrm>
            <a:custGeom>
              <a:avLst/>
              <a:gdLst>
                <a:gd name="csX0" fmla="*/ 9 w 12280"/>
                <a:gd name="csY0" fmla="*/ 5893 h 11470"/>
                <a:gd name="csX1" fmla="*/ 6376 w 12280"/>
                <a:gd name="csY1" fmla="*/ 7 h 11470"/>
                <a:gd name="csX2" fmla="*/ 12273 w 12280"/>
                <a:gd name="csY2" fmla="*/ 6361 h 11470"/>
                <a:gd name="csX3" fmla="*/ 5176 w 12280"/>
                <a:gd name="csY3" fmla="*/ 11466 h 11470"/>
                <a:gd name="csX4" fmla="*/ 9 w 12280"/>
                <a:gd name="csY4" fmla="*/ 5893 h 11470"/>
              </a:gdLst>
              <a:ahLst/>
              <a:cxnLst>
                <a:cxn ang="0">
                  <a:pos x="csX0" y="csY0"/>
                </a:cxn>
                <a:cxn ang="0">
                  <a:pos x="csX1" y="csY1"/>
                </a:cxn>
                <a:cxn ang="0">
                  <a:pos x="csX2" y="csY2"/>
                </a:cxn>
                <a:cxn ang="0">
                  <a:pos x="csX3" y="csY3"/>
                </a:cxn>
                <a:cxn ang="0">
                  <a:pos x="csX4" y="csY4"/>
                </a:cxn>
              </a:cxnLst>
              <a:rect l="l" t="t" r="r" b="b"/>
              <a:pathLst>
                <a:path w="12280" h="11470">
                  <a:moveTo>
                    <a:pt x="9" y="5893"/>
                  </a:moveTo>
                  <a:cubicBezTo>
                    <a:pt x="113" y="2507"/>
                    <a:pt x="2984" y="-150"/>
                    <a:pt x="6376" y="7"/>
                  </a:cubicBezTo>
                  <a:cubicBezTo>
                    <a:pt x="9768" y="163"/>
                    <a:pt x="12430" y="2976"/>
                    <a:pt x="12273" y="6361"/>
                  </a:cubicBezTo>
                  <a:cubicBezTo>
                    <a:pt x="12117" y="9747"/>
                    <a:pt x="8568" y="11570"/>
                    <a:pt x="5176" y="11466"/>
                  </a:cubicBezTo>
                  <a:cubicBezTo>
                    <a:pt x="1783" y="11362"/>
                    <a:pt x="-148" y="9279"/>
                    <a:pt x="9" y="5893"/>
                  </a:cubicBezTo>
                  <a:close/>
                </a:path>
              </a:pathLst>
            </a:custGeom>
            <a:solidFill>
              <a:srgbClr val="A3A3A3"/>
            </a:solidFill>
            <a:ln w="5214" cap="flat">
              <a:noFill/>
              <a:prstDash val="solid"/>
              <a:miter/>
            </a:ln>
          </p:spPr>
          <p:txBody>
            <a:bodyPr/>
            <a:lstStyle/>
            <a:p>
              <a:endParaRPr lang="en-US"/>
            </a:p>
          </p:txBody>
        </p:sp>
        <p:sp>
          <p:nvSpPr>
            <p:cNvPr id="1544" name="Freeform 1713">
              <a:extLst>
                <a:ext uri="{FF2B5EF4-FFF2-40B4-BE49-F238E27FC236}">
                  <a16:creationId xmlns:a16="http://schemas.microsoft.com/office/drawing/2014/main" id="{4A166774-5115-EF00-82A8-724A509525A7}"/>
                </a:ext>
              </a:extLst>
            </p:cNvPr>
            <p:cNvSpPr/>
            <p:nvPr/>
          </p:nvSpPr>
          <p:spPr>
            <a:xfrm>
              <a:off x="9526547" y="3603085"/>
              <a:ext cx="12280" cy="11470"/>
            </a:xfrm>
            <a:custGeom>
              <a:avLst/>
              <a:gdLst>
                <a:gd name="csX0" fmla="*/ 9 w 12280"/>
                <a:gd name="csY0" fmla="*/ 5893 h 11470"/>
                <a:gd name="csX1" fmla="*/ 6376 w 12280"/>
                <a:gd name="csY1" fmla="*/ 7 h 11470"/>
                <a:gd name="csX2" fmla="*/ 12273 w 12280"/>
                <a:gd name="csY2" fmla="*/ 6362 h 11470"/>
                <a:gd name="csX3" fmla="*/ 5176 w 12280"/>
                <a:gd name="csY3" fmla="*/ 11466 h 11470"/>
                <a:gd name="csX4" fmla="*/ 9 w 12280"/>
                <a:gd name="csY4" fmla="*/ 5893 h 11470"/>
              </a:gdLst>
              <a:ahLst/>
              <a:cxnLst>
                <a:cxn ang="0">
                  <a:pos x="csX0" y="csY0"/>
                </a:cxn>
                <a:cxn ang="0">
                  <a:pos x="csX1" y="csY1"/>
                </a:cxn>
                <a:cxn ang="0">
                  <a:pos x="csX2" y="csY2"/>
                </a:cxn>
                <a:cxn ang="0">
                  <a:pos x="csX3" y="csY3"/>
                </a:cxn>
                <a:cxn ang="0">
                  <a:pos x="csX4" y="csY4"/>
                </a:cxn>
              </a:cxnLst>
              <a:rect l="l" t="t" r="r" b="b"/>
              <a:pathLst>
                <a:path w="12280" h="11470">
                  <a:moveTo>
                    <a:pt x="9" y="5893"/>
                  </a:moveTo>
                  <a:cubicBezTo>
                    <a:pt x="113" y="2507"/>
                    <a:pt x="2984" y="-150"/>
                    <a:pt x="6376" y="7"/>
                  </a:cubicBezTo>
                  <a:cubicBezTo>
                    <a:pt x="9768" y="163"/>
                    <a:pt x="12430" y="2976"/>
                    <a:pt x="12273" y="6362"/>
                  </a:cubicBezTo>
                  <a:cubicBezTo>
                    <a:pt x="12117" y="9747"/>
                    <a:pt x="8568" y="11570"/>
                    <a:pt x="5176" y="11466"/>
                  </a:cubicBezTo>
                  <a:cubicBezTo>
                    <a:pt x="1783" y="11362"/>
                    <a:pt x="-148" y="9279"/>
                    <a:pt x="9" y="5893"/>
                  </a:cubicBezTo>
                  <a:close/>
                </a:path>
              </a:pathLst>
            </a:custGeom>
            <a:solidFill>
              <a:srgbClr val="A3A3A3"/>
            </a:solidFill>
            <a:ln w="5214" cap="flat">
              <a:noFill/>
              <a:prstDash val="solid"/>
              <a:miter/>
            </a:ln>
          </p:spPr>
          <p:txBody>
            <a:bodyPr/>
            <a:lstStyle/>
            <a:p>
              <a:endParaRPr lang="en-US"/>
            </a:p>
          </p:txBody>
        </p:sp>
        <p:sp>
          <p:nvSpPr>
            <p:cNvPr id="1545" name="Freeform 1714">
              <a:extLst>
                <a:ext uri="{FF2B5EF4-FFF2-40B4-BE49-F238E27FC236}">
                  <a16:creationId xmlns:a16="http://schemas.microsoft.com/office/drawing/2014/main" id="{FCDE1B10-3BDD-DDD6-6D4C-8C9B28F93BC4}"/>
                </a:ext>
              </a:extLst>
            </p:cNvPr>
            <p:cNvSpPr/>
            <p:nvPr/>
          </p:nvSpPr>
          <p:spPr>
            <a:xfrm>
              <a:off x="9586095" y="3534119"/>
              <a:ext cx="12280" cy="11470"/>
            </a:xfrm>
            <a:custGeom>
              <a:avLst/>
              <a:gdLst>
                <a:gd name="csX0" fmla="*/ 9 w 12280"/>
                <a:gd name="csY0" fmla="*/ 5893 h 11470"/>
                <a:gd name="csX1" fmla="*/ 6376 w 12280"/>
                <a:gd name="csY1" fmla="*/ 7 h 11470"/>
                <a:gd name="csX2" fmla="*/ 12273 w 12280"/>
                <a:gd name="csY2" fmla="*/ 6362 h 11470"/>
                <a:gd name="csX3" fmla="*/ 5176 w 12280"/>
                <a:gd name="csY3" fmla="*/ 11466 h 11470"/>
                <a:gd name="csX4" fmla="*/ 9 w 12280"/>
                <a:gd name="csY4" fmla="*/ 5893 h 11470"/>
              </a:gdLst>
              <a:ahLst/>
              <a:cxnLst>
                <a:cxn ang="0">
                  <a:pos x="csX0" y="csY0"/>
                </a:cxn>
                <a:cxn ang="0">
                  <a:pos x="csX1" y="csY1"/>
                </a:cxn>
                <a:cxn ang="0">
                  <a:pos x="csX2" y="csY2"/>
                </a:cxn>
                <a:cxn ang="0">
                  <a:pos x="csX3" y="csY3"/>
                </a:cxn>
                <a:cxn ang="0">
                  <a:pos x="csX4" y="csY4"/>
                </a:cxn>
              </a:cxnLst>
              <a:rect l="l" t="t" r="r" b="b"/>
              <a:pathLst>
                <a:path w="12280" h="11470">
                  <a:moveTo>
                    <a:pt x="9" y="5893"/>
                  </a:moveTo>
                  <a:cubicBezTo>
                    <a:pt x="113" y="2507"/>
                    <a:pt x="2984" y="-150"/>
                    <a:pt x="6376" y="7"/>
                  </a:cubicBezTo>
                  <a:cubicBezTo>
                    <a:pt x="9768" y="163"/>
                    <a:pt x="12430" y="2976"/>
                    <a:pt x="12273" y="6362"/>
                  </a:cubicBezTo>
                  <a:cubicBezTo>
                    <a:pt x="12117" y="9747"/>
                    <a:pt x="8568" y="11570"/>
                    <a:pt x="5176" y="11466"/>
                  </a:cubicBezTo>
                  <a:cubicBezTo>
                    <a:pt x="1783" y="11362"/>
                    <a:pt x="-148" y="9279"/>
                    <a:pt x="9" y="5893"/>
                  </a:cubicBezTo>
                  <a:close/>
                </a:path>
              </a:pathLst>
            </a:custGeom>
            <a:solidFill>
              <a:srgbClr val="A3A3A3"/>
            </a:solidFill>
            <a:ln w="5214" cap="flat">
              <a:noFill/>
              <a:prstDash val="solid"/>
              <a:miter/>
            </a:ln>
          </p:spPr>
          <p:txBody>
            <a:bodyPr/>
            <a:lstStyle/>
            <a:p>
              <a:endParaRPr lang="en-US"/>
            </a:p>
          </p:txBody>
        </p:sp>
        <p:sp>
          <p:nvSpPr>
            <p:cNvPr id="1546" name="Freeform 1715">
              <a:extLst>
                <a:ext uri="{FF2B5EF4-FFF2-40B4-BE49-F238E27FC236}">
                  <a16:creationId xmlns:a16="http://schemas.microsoft.com/office/drawing/2014/main" id="{42DD3722-9A03-EF87-F533-2FDAE3EA95C3}"/>
                </a:ext>
              </a:extLst>
            </p:cNvPr>
            <p:cNvSpPr/>
            <p:nvPr/>
          </p:nvSpPr>
          <p:spPr>
            <a:xfrm>
              <a:off x="9619914" y="3561987"/>
              <a:ext cx="12280" cy="11470"/>
            </a:xfrm>
            <a:custGeom>
              <a:avLst/>
              <a:gdLst>
                <a:gd name="csX0" fmla="*/ 9 w 12280"/>
                <a:gd name="csY0" fmla="*/ 5893 h 11470"/>
                <a:gd name="csX1" fmla="*/ 6376 w 12280"/>
                <a:gd name="csY1" fmla="*/ 7 h 11470"/>
                <a:gd name="csX2" fmla="*/ 12273 w 12280"/>
                <a:gd name="csY2" fmla="*/ 6362 h 11470"/>
                <a:gd name="csX3" fmla="*/ 5176 w 12280"/>
                <a:gd name="csY3" fmla="*/ 11466 h 11470"/>
                <a:gd name="csX4" fmla="*/ 9 w 12280"/>
                <a:gd name="csY4" fmla="*/ 5893 h 11470"/>
              </a:gdLst>
              <a:ahLst/>
              <a:cxnLst>
                <a:cxn ang="0">
                  <a:pos x="csX0" y="csY0"/>
                </a:cxn>
                <a:cxn ang="0">
                  <a:pos x="csX1" y="csY1"/>
                </a:cxn>
                <a:cxn ang="0">
                  <a:pos x="csX2" y="csY2"/>
                </a:cxn>
                <a:cxn ang="0">
                  <a:pos x="csX3" y="csY3"/>
                </a:cxn>
                <a:cxn ang="0">
                  <a:pos x="csX4" y="csY4"/>
                </a:cxn>
              </a:cxnLst>
              <a:rect l="l" t="t" r="r" b="b"/>
              <a:pathLst>
                <a:path w="12280" h="11470">
                  <a:moveTo>
                    <a:pt x="9" y="5893"/>
                  </a:moveTo>
                  <a:cubicBezTo>
                    <a:pt x="113" y="2507"/>
                    <a:pt x="2984" y="-150"/>
                    <a:pt x="6376" y="7"/>
                  </a:cubicBezTo>
                  <a:cubicBezTo>
                    <a:pt x="9768" y="163"/>
                    <a:pt x="12430" y="2976"/>
                    <a:pt x="12273" y="6362"/>
                  </a:cubicBezTo>
                  <a:cubicBezTo>
                    <a:pt x="12117" y="9747"/>
                    <a:pt x="8568" y="11570"/>
                    <a:pt x="5176" y="11466"/>
                  </a:cubicBezTo>
                  <a:cubicBezTo>
                    <a:pt x="1783" y="11362"/>
                    <a:pt x="-148" y="9279"/>
                    <a:pt x="9" y="5893"/>
                  </a:cubicBezTo>
                  <a:close/>
                </a:path>
              </a:pathLst>
            </a:custGeom>
            <a:solidFill>
              <a:srgbClr val="A3A3A3"/>
            </a:solidFill>
            <a:ln w="5214" cap="flat">
              <a:noFill/>
              <a:prstDash val="solid"/>
              <a:miter/>
            </a:ln>
          </p:spPr>
          <p:txBody>
            <a:bodyPr/>
            <a:lstStyle/>
            <a:p>
              <a:endParaRPr lang="en-US"/>
            </a:p>
          </p:txBody>
        </p:sp>
        <p:sp>
          <p:nvSpPr>
            <p:cNvPr id="1547" name="Freeform 1716">
              <a:extLst>
                <a:ext uri="{FF2B5EF4-FFF2-40B4-BE49-F238E27FC236}">
                  <a16:creationId xmlns:a16="http://schemas.microsoft.com/office/drawing/2014/main" id="{810037EE-5B0D-F0C8-B902-2C9FA98570DA}"/>
                </a:ext>
              </a:extLst>
            </p:cNvPr>
            <p:cNvSpPr/>
            <p:nvPr/>
          </p:nvSpPr>
          <p:spPr>
            <a:xfrm>
              <a:off x="9652013" y="3528963"/>
              <a:ext cx="16608" cy="15430"/>
            </a:xfrm>
            <a:custGeom>
              <a:avLst/>
              <a:gdLst>
                <a:gd name="csX0" fmla="*/ 59 w 16608"/>
                <a:gd name="csY0" fmla="*/ 7975 h 15430"/>
                <a:gd name="csX1" fmla="*/ 8618 w 16608"/>
                <a:gd name="csY1" fmla="*/ 5 h 15430"/>
                <a:gd name="csX2" fmla="*/ 16603 w 16608"/>
                <a:gd name="csY2" fmla="*/ 8548 h 15430"/>
                <a:gd name="csX3" fmla="*/ 7000 w 16608"/>
                <a:gd name="csY3" fmla="*/ 15424 h 15430"/>
                <a:gd name="csX4" fmla="*/ 7 w 16608"/>
                <a:gd name="csY4" fmla="*/ 7923 h 15430"/>
              </a:gdLst>
              <a:ahLst/>
              <a:cxnLst>
                <a:cxn ang="0">
                  <a:pos x="csX0" y="csY0"/>
                </a:cxn>
                <a:cxn ang="0">
                  <a:pos x="csX1" y="csY1"/>
                </a:cxn>
                <a:cxn ang="0">
                  <a:pos x="csX2" y="csY2"/>
                </a:cxn>
                <a:cxn ang="0">
                  <a:pos x="csX3" y="csY3"/>
                </a:cxn>
                <a:cxn ang="0">
                  <a:pos x="csX4" y="csY4"/>
                </a:cxn>
              </a:cxnLst>
              <a:rect l="l" t="t" r="r" b="b"/>
              <a:pathLst>
                <a:path w="16608" h="15430">
                  <a:moveTo>
                    <a:pt x="59" y="7975"/>
                  </a:moveTo>
                  <a:cubicBezTo>
                    <a:pt x="216" y="3391"/>
                    <a:pt x="4078" y="-151"/>
                    <a:pt x="8618" y="5"/>
                  </a:cubicBezTo>
                  <a:cubicBezTo>
                    <a:pt x="13159" y="161"/>
                    <a:pt x="16760" y="4016"/>
                    <a:pt x="16603" y="8548"/>
                  </a:cubicBezTo>
                  <a:cubicBezTo>
                    <a:pt x="16447" y="13080"/>
                    <a:pt x="11593" y="15580"/>
                    <a:pt x="7000" y="15424"/>
                  </a:cubicBezTo>
                  <a:cubicBezTo>
                    <a:pt x="2407" y="15267"/>
                    <a:pt x="-150" y="12507"/>
                    <a:pt x="7" y="7923"/>
                  </a:cubicBezTo>
                  <a:close/>
                </a:path>
              </a:pathLst>
            </a:custGeom>
            <a:solidFill>
              <a:srgbClr val="A3A3A3"/>
            </a:solidFill>
            <a:ln w="5214" cap="flat">
              <a:noFill/>
              <a:prstDash val="solid"/>
              <a:miter/>
            </a:ln>
          </p:spPr>
          <p:txBody>
            <a:bodyPr/>
            <a:lstStyle/>
            <a:p>
              <a:endParaRPr lang="en-US"/>
            </a:p>
          </p:txBody>
        </p:sp>
        <p:sp>
          <p:nvSpPr>
            <p:cNvPr id="1548" name="Freeform 1717">
              <a:extLst>
                <a:ext uri="{FF2B5EF4-FFF2-40B4-BE49-F238E27FC236}">
                  <a16:creationId xmlns:a16="http://schemas.microsoft.com/office/drawing/2014/main" id="{23788F85-4BC3-4CA9-87EA-2DDD276D5FD4}"/>
                </a:ext>
              </a:extLst>
            </p:cNvPr>
            <p:cNvSpPr/>
            <p:nvPr/>
          </p:nvSpPr>
          <p:spPr>
            <a:xfrm>
              <a:off x="9555834" y="3522969"/>
              <a:ext cx="26886" cy="25080"/>
            </a:xfrm>
            <a:custGeom>
              <a:avLst/>
              <a:gdLst>
                <a:gd name="csX0" fmla="*/ 0 w 26886"/>
                <a:gd name="csY0" fmla="*/ 12927 h 25080"/>
                <a:gd name="csX1" fmla="*/ 13935 w 26886"/>
                <a:gd name="csY1" fmla="*/ 8 h 25080"/>
                <a:gd name="csX2" fmla="*/ 26878 w 26886"/>
                <a:gd name="csY2" fmla="*/ 13916 h 25080"/>
                <a:gd name="csX3" fmla="*/ 11377 w 26886"/>
                <a:gd name="csY3" fmla="*/ 25064 h 25080"/>
                <a:gd name="csX4" fmla="*/ 52 w 26886"/>
                <a:gd name="csY4" fmla="*/ 12927 h 25080"/>
              </a:gdLst>
              <a:ahLst/>
              <a:cxnLst>
                <a:cxn ang="0">
                  <a:pos x="csX0" y="csY0"/>
                </a:cxn>
                <a:cxn ang="0">
                  <a:pos x="csX1" y="csY1"/>
                </a:cxn>
                <a:cxn ang="0">
                  <a:pos x="csX2" y="csY2"/>
                </a:cxn>
                <a:cxn ang="0">
                  <a:pos x="csX3" y="csY3"/>
                </a:cxn>
                <a:cxn ang="0">
                  <a:pos x="csX4" y="csY4"/>
                </a:cxn>
              </a:cxnLst>
              <a:rect l="l" t="t" r="r" b="b"/>
              <a:pathLst>
                <a:path w="26886" h="25080">
                  <a:moveTo>
                    <a:pt x="0" y="12927"/>
                  </a:moveTo>
                  <a:cubicBezTo>
                    <a:pt x="261" y="5530"/>
                    <a:pt x="6524" y="-252"/>
                    <a:pt x="13935" y="8"/>
                  </a:cubicBezTo>
                  <a:cubicBezTo>
                    <a:pt x="21346" y="269"/>
                    <a:pt x="27139" y="6520"/>
                    <a:pt x="26878" y="13916"/>
                  </a:cubicBezTo>
                  <a:cubicBezTo>
                    <a:pt x="26617" y="21313"/>
                    <a:pt x="18788" y="25376"/>
                    <a:pt x="11377" y="25064"/>
                  </a:cubicBezTo>
                  <a:cubicBezTo>
                    <a:pt x="3966" y="24751"/>
                    <a:pt x="-209" y="20323"/>
                    <a:pt x="52" y="12927"/>
                  </a:cubicBezTo>
                  <a:close/>
                </a:path>
              </a:pathLst>
            </a:custGeom>
            <a:solidFill>
              <a:srgbClr val="A3A3A3"/>
            </a:solidFill>
            <a:ln w="5214" cap="flat">
              <a:noFill/>
              <a:prstDash val="solid"/>
              <a:miter/>
            </a:ln>
          </p:spPr>
          <p:txBody>
            <a:bodyPr/>
            <a:lstStyle/>
            <a:p>
              <a:endParaRPr lang="en-US"/>
            </a:p>
          </p:txBody>
        </p:sp>
        <p:sp>
          <p:nvSpPr>
            <p:cNvPr id="1549" name="Freeform 1718">
              <a:extLst>
                <a:ext uri="{FF2B5EF4-FFF2-40B4-BE49-F238E27FC236}">
                  <a16:creationId xmlns:a16="http://schemas.microsoft.com/office/drawing/2014/main" id="{A37BE09C-CCE6-44D7-8BB4-89094114801A}"/>
                </a:ext>
              </a:extLst>
            </p:cNvPr>
            <p:cNvSpPr/>
            <p:nvPr/>
          </p:nvSpPr>
          <p:spPr>
            <a:xfrm>
              <a:off x="9515897" y="3567506"/>
              <a:ext cx="25906" cy="24190"/>
            </a:xfrm>
            <a:custGeom>
              <a:avLst/>
              <a:gdLst>
                <a:gd name="csX0" fmla="*/ 12 w 25906"/>
                <a:gd name="csY0" fmla="*/ 12458 h 24190"/>
                <a:gd name="csX1" fmla="*/ 13425 w 25906"/>
                <a:gd name="csY1" fmla="*/ 9 h 24190"/>
                <a:gd name="csX2" fmla="*/ 25898 w 25906"/>
                <a:gd name="csY2" fmla="*/ 13396 h 24190"/>
                <a:gd name="csX3" fmla="*/ 10920 w 25906"/>
                <a:gd name="csY3" fmla="*/ 24178 h 24190"/>
                <a:gd name="csX4" fmla="*/ 12 w 25906"/>
                <a:gd name="csY4" fmla="*/ 12458 h 24190"/>
              </a:gdLst>
              <a:ahLst/>
              <a:cxnLst>
                <a:cxn ang="0">
                  <a:pos x="csX0" y="csY0"/>
                </a:cxn>
                <a:cxn ang="0">
                  <a:pos x="csX1" y="csY1"/>
                </a:cxn>
                <a:cxn ang="0">
                  <a:pos x="csX2" y="csY2"/>
                </a:cxn>
                <a:cxn ang="0">
                  <a:pos x="csX3" y="csY3"/>
                </a:cxn>
                <a:cxn ang="0">
                  <a:pos x="csX4" y="csY4"/>
                </a:cxn>
              </a:cxnLst>
              <a:rect l="l" t="t" r="r" b="b"/>
              <a:pathLst>
                <a:path w="25906" h="24190">
                  <a:moveTo>
                    <a:pt x="12" y="12458"/>
                  </a:moveTo>
                  <a:cubicBezTo>
                    <a:pt x="273" y="5322"/>
                    <a:pt x="6275" y="-252"/>
                    <a:pt x="13425" y="9"/>
                  </a:cubicBezTo>
                  <a:cubicBezTo>
                    <a:pt x="20575" y="269"/>
                    <a:pt x="26159" y="6260"/>
                    <a:pt x="25898" y="13396"/>
                  </a:cubicBezTo>
                  <a:cubicBezTo>
                    <a:pt x="25637" y="20532"/>
                    <a:pt x="18070" y="24439"/>
                    <a:pt x="10920" y="24178"/>
                  </a:cubicBezTo>
                  <a:cubicBezTo>
                    <a:pt x="3770" y="23918"/>
                    <a:pt x="-249" y="19594"/>
                    <a:pt x="12" y="12458"/>
                  </a:cubicBezTo>
                  <a:close/>
                </a:path>
              </a:pathLst>
            </a:custGeom>
            <a:solidFill>
              <a:srgbClr val="A3A3A3"/>
            </a:solidFill>
            <a:ln w="5214" cap="flat">
              <a:noFill/>
              <a:prstDash val="solid"/>
              <a:miter/>
            </a:ln>
          </p:spPr>
          <p:txBody>
            <a:bodyPr/>
            <a:lstStyle/>
            <a:p>
              <a:endParaRPr lang="en-US"/>
            </a:p>
          </p:txBody>
        </p:sp>
      </p:grpSp>
      <p:sp>
        <p:nvSpPr>
          <p:cNvPr id="1550" name="Freeform 1719">
            <a:extLst>
              <a:ext uri="{FF2B5EF4-FFF2-40B4-BE49-F238E27FC236}">
                <a16:creationId xmlns:a16="http://schemas.microsoft.com/office/drawing/2014/main" id="{449BD966-170C-1215-E3FF-45F7D60769BD}"/>
              </a:ext>
            </a:extLst>
          </p:cNvPr>
          <p:cNvSpPr/>
          <p:nvPr/>
        </p:nvSpPr>
        <p:spPr>
          <a:xfrm>
            <a:off x="7920355" y="3238137"/>
            <a:ext cx="81848" cy="76480"/>
          </a:xfrm>
          <a:custGeom>
            <a:avLst/>
            <a:gdLst>
              <a:gd name="csX0" fmla="*/ 81839 w 81848"/>
              <a:gd name="csY0" fmla="*/ 36314 h 76480"/>
              <a:gd name="csX1" fmla="*/ 40244 w 81848"/>
              <a:gd name="csY1" fmla="*/ 76475 h 76480"/>
              <a:gd name="csX2" fmla="*/ 5 w 81848"/>
              <a:gd name="csY2" fmla="*/ 34960 h 76480"/>
              <a:gd name="csX3" fmla="*/ 46663 w 81848"/>
              <a:gd name="csY3" fmla="*/ 8 h 76480"/>
              <a:gd name="csX4" fmla="*/ 81839 w 81848"/>
              <a:gd name="csY4" fmla="*/ 36366 h 76480"/>
            </a:gdLst>
            <a:ahLst/>
            <a:cxnLst>
              <a:cxn ang="0">
                <a:pos x="csX0" y="csY0"/>
              </a:cxn>
              <a:cxn ang="0">
                <a:pos x="csX1" y="csY1"/>
              </a:cxn>
              <a:cxn ang="0">
                <a:pos x="csX2" y="csY2"/>
              </a:cxn>
              <a:cxn ang="0">
                <a:pos x="csX3" y="csY3"/>
              </a:cxn>
              <a:cxn ang="0">
                <a:pos x="csX4" y="csY4"/>
              </a:cxn>
            </a:cxnLst>
            <a:rect l="l" t="t" r="r" b="b"/>
            <a:pathLst>
              <a:path w="81848" h="76480">
                <a:moveTo>
                  <a:pt x="81839" y="36314"/>
                </a:moveTo>
                <a:cubicBezTo>
                  <a:pt x="81474" y="58869"/>
                  <a:pt x="62842" y="76840"/>
                  <a:pt x="40244" y="76475"/>
                </a:cubicBezTo>
                <a:cubicBezTo>
                  <a:pt x="17646" y="76111"/>
                  <a:pt x="-360" y="57515"/>
                  <a:pt x="5" y="34960"/>
                </a:cubicBezTo>
                <a:cubicBezTo>
                  <a:pt x="371" y="12405"/>
                  <a:pt x="24065" y="-357"/>
                  <a:pt x="46663" y="8"/>
                </a:cubicBezTo>
                <a:cubicBezTo>
                  <a:pt x="69261" y="372"/>
                  <a:pt x="82257" y="13811"/>
                  <a:pt x="81839" y="36366"/>
                </a:cubicBezTo>
                <a:close/>
              </a:path>
            </a:pathLst>
          </a:custGeom>
          <a:solidFill>
            <a:srgbClr val="A3A3A3"/>
          </a:solidFill>
          <a:ln w="5214" cap="flat">
            <a:noFill/>
            <a:prstDash val="solid"/>
            <a:miter/>
          </a:ln>
        </p:spPr>
        <p:txBody>
          <a:bodyPr/>
          <a:lstStyle/>
          <a:p>
            <a:endParaRPr lang="en-US"/>
          </a:p>
        </p:txBody>
      </p:sp>
      <p:sp>
        <p:nvSpPr>
          <p:cNvPr id="1551" name="Freeform 1720">
            <a:extLst>
              <a:ext uri="{FF2B5EF4-FFF2-40B4-BE49-F238E27FC236}">
                <a16:creationId xmlns:a16="http://schemas.microsoft.com/office/drawing/2014/main" id="{BC413180-D9BE-1C5D-431E-F54B11EE81AB}"/>
              </a:ext>
            </a:extLst>
          </p:cNvPr>
          <p:cNvSpPr/>
          <p:nvPr/>
        </p:nvSpPr>
        <p:spPr>
          <a:xfrm>
            <a:off x="7778347" y="3266370"/>
            <a:ext cx="81848" cy="76480"/>
          </a:xfrm>
          <a:custGeom>
            <a:avLst/>
            <a:gdLst>
              <a:gd name="csX0" fmla="*/ 81839 w 81848"/>
              <a:gd name="csY0" fmla="*/ 36314 h 76480"/>
              <a:gd name="csX1" fmla="*/ 40244 w 81848"/>
              <a:gd name="csY1" fmla="*/ 76475 h 76480"/>
              <a:gd name="csX2" fmla="*/ 5 w 81848"/>
              <a:gd name="csY2" fmla="*/ 34960 h 76480"/>
              <a:gd name="csX3" fmla="*/ 46663 w 81848"/>
              <a:gd name="csY3" fmla="*/ 8 h 76480"/>
              <a:gd name="csX4" fmla="*/ 81839 w 81848"/>
              <a:gd name="csY4" fmla="*/ 36366 h 76480"/>
            </a:gdLst>
            <a:ahLst/>
            <a:cxnLst>
              <a:cxn ang="0">
                <a:pos x="csX0" y="csY0"/>
              </a:cxn>
              <a:cxn ang="0">
                <a:pos x="csX1" y="csY1"/>
              </a:cxn>
              <a:cxn ang="0">
                <a:pos x="csX2" y="csY2"/>
              </a:cxn>
              <a:cxn ang="0">
                <a:pos x="csX3" y="csY3"/>
              </a:cxn>
              <a:cxn ang="0">
                <a:pos x="csX4" y="csY4"/>
              </a:cxn>
            </a:cxnLst>
            <a:rect l="l" t="t" r="r" b="b"/>
            <a:pathLst>
              <a:path w="81848" h="76480">
                <a:moveTo>
                  <a:pt x="81839" y="36314"/>
                </a:moveTo>
                <a:cubicBezTo>
                  <a:pt x="81474" y="58869"/>
                  <a:pt x="62842" y="76840"/>
                  <a:pt x="40244" y="76475"/>
                </a:cubicBezTo>
                <a:cubicBezTo>
                  <a:pt x="17646" y="76111"/>
                  <a:pt x="-360" y="57515"/>
                  <a:pt x="5" y="34960"/>
                </a:cubicBezTo>
                <a:cubicBezTo>
                  <a:pt x="371" y="12405"/>
                  <a:pt x="24065" y="-357"/>
                  <a:pt x="46663" y="8"/>
                </a:cubicBezTo>
                <a:cubicBezTo>
                  <a:pt x="69261" y="372"/>
                  <a:pt x="82257" y="13811"/>
                  <a:pt x="81839" y="36366"/>
                </a:cubicBezTo>
                <a:close/>
              </a:path>
            </a:pathLst>
          </a:custGeom>
          <a:solidFill>
            <a:srgbClr val="A3A3A3"/>
          </a:solidFill>
          <a:ln w="5214" cap="flat">
            <a:noFill/>
            <a:prstDash val="solid"/>
            <a:miter/>
          </a:ln>
        </p:spPr>
        <p:txBody>
          <a:bodyPr/>
          <a:lstStyle/>
          <a:p>
            <a:endParaRPr lang="en-US"/>
          </a:p>
        </p:txBody>
      </p:sp>
      <p:sp>
        <p:nvSpPr>
          <p:cNvPr id="1552" name="Freeform 1721">
            <a:extLst>
              <a:ext uri="{FF2B5EF4-FFF2-40B4-BE49-F238E27FC236}">
                <a16:creationId xmlns:a16="http://schemas.microsoft.com/office/drawing/2014/main" id="{FAA0FEC3-3353-D905-5FB7-8B1E7D8CE4AA}"/>
              </a:ext>
            </a:extLst>
          </p:cNvPr>
          <p:cNvSpPr/>
          <p:nvPr/>
        </p:nvSpPr>
        <p:spPr>
          <a:xfrm>
            <a:off x="7903240" y="3313881"/>
            <a:ext cx="29024" cy="27143"/>
          </a:xfrm>
          <a:custGeom>
            <a:avLst/>
            <a:gdLst>
              <a:gd name="csX0" fmla="*/ 29020 w 29024"/>
              <a:gd name="csY0" fmla="*/ 12920 h 27143"/>
              <a:gd name="csX1" fmla="*/ 14251 w 29024"/>
              <a:gd name="csY1" fmla="*/ 27140 h 27143"/>
              <a:gd name="csX2" fmla="*/ 3 w 29024"/>
              <a:gd name="csY2" fmla="*/ 12399 h 27143"/>
              <a:gd name="csX3" fmla="*/ 16547 w 29024"/>
              <a:gd name="csY3" fmla="*/ 2 h 27143"/>
              <a:gd name="csX4" fmla="*/ 29020 w 29024"/>
              <a:gd name="csY4" fmla="*/ 12868 h 27143"/>
            </a:gdLst>
            <a:ahLst/>
            <a:cxnLst>
              <a:cxn ang="0">
                <a:pos x="csX0" y="csY0"/>
              </a:cxn>
              <a:cxn ang="0">
                <a:pos x="csX1" y="csY1"/>
              </a:cxn>
              <a:cxn ang="0">
                <a:pos x="csX2" y="csY2"/>
              </a:cxn>
              <a:cxn ang="0">
                <a:pos x="csX3" y="csY3"/>
              </a:cxn>
              <a:cxn ang="0">
                <a:pos x="csX4" y="csY4"/>
              </a:cxn>
            </a:cxnLst>
            <a:rect l="l" t="t" r="r" b="b"/>
            <a:pathLst>
              <a:path w="29024" h="27143">
                <a:moveTo>
                  <a:pt x="29020" y="12920"/>
                </a:moveTo>
                <a:cubicBezTo>
                  <a:pt x="28864" y="20890"/>
                  <a:pt x="22288" y="27297"/>
                  <a:pt x="14251" y="27140"/>
                </a:cubicBezTo>
                <a:cubicBezTo>
                  <a:pt x="6213" y="26984"/>
                  <a:pt x="-154" y="20421"/>
                  <a:pt x="3" y="12399"/>
                </a:cubicBezTo>
                <a:cubicBezTo>
                  <a:pt x="159" y="4377"/>
                  <a:pt x="8510" y="-102"/>
                  <a:pt x="16547" y="2"/>
                </a:cubicBezTo>
                <a:cubicBezTo>
                  <a:pt x="24584" y="106"/>
                  <a:pt x="29177" y="4898"/>
                  <a:pt x="29020" y="12868"/>
                </a:cubicBezTo>
                <a:close/>
              </a:path>
            </a:pathLst>
          </a:custGeom>
          <a:solidFill>
            <a:srgbClr val="A3A3A3"/>
          </a:solidFill>
          <a:ln w="5214" cap="flat">
            <a:noFill/>
            <a:prstDash val="solid"/>
            <a:miter/>
          </a:ln>
        </p:spPr>
        <p:txBody>
          <a:bodyPr/>
          <a:lstStyle/>
          <a:p>
            <a:endParaRPr lang="en-US"/>
          </a:p>
        </p:txBody>
      </p:sp>
      <p:sp>
        <p:nvSpPr>
          <p:cNvPr id="1553" name="Freeform 1722">
            <a:extLst>
              <a:ext uri="{FF2B5EF4-FFF2-40B4-BE49-F238E27FC236}">
                <a16:creationId xmlns:a16="http://schemas.microsoft.com/office/drawing/2014/main" id="{F84B6FB4-0FA3-5A5C-3C87-267CF8083081}"/>
              </a:ext>
            </a:extLst>
          </p:cNvPr>
          <p:cNvSpPr/>
          <p:nvPr/>
        </p:nvSpPr>
        <p:spPr>
          <a:xfrm>
            <a:off x="8050051" y="3304401"/>
            <a:ext cx="22967" cy="23756"/>
          </a:xfrm>
          <a:custGeom>
            <a:avLst/>
            <a:gdLst>
              <a:gd name="csX0" fmla="*/ 22965 w 22967"/>
              <a:gd name="csY0" fmla="*/ 11253 h 23756"/>
              <a:gd name="csX1" fmla="*/ 11275 w 22967"/>
              <a:gd name="csY1" fmla="*/ 23755 h 23756"/>
              <a:gd name="csX2" fmla="*/ 2 w 22967"/>
              <a:gd name="csY2" fmla="*/ 10889 h 23756"/>
              <a:gd name="csX3" fmla="*/ 13101 w 22967"/>
              <a:gd name="csY3" fmla="*/ 2 h 23756"/>
              <a:gd name="csX4" fmla="*/ 22965 w 22967"/>
              <a:gd name="csY4" fmla="*/ 11253 h 23756"/>
            </a:gdLst>
            <a:ahLst/>
            <a:cxnLst>
              <a:cxn ang="0">
                <a:pos x="csX0" y="csY0"/>
              </a:cxn>
              <a:cxn ang="0">
                <a:pos x="csX1" y="csY1"/>
              </a:cxn>
              <a:cxn ang="0">
                <a:pos x="csX2" y="csY2"/>
              </a:cxn>
              <a:cxn ang="0">
                <a:pos x="csX3" y="csY3"/>
              </a:cxn>
              <a:cxn ang="0">
                <a:pos x="csX4" y="csY4"/>
              </a:cxn>
            </a:cxnLst>
            <a:rect l="l" t="t" r="r" b="b"/>
            <a:pathLst>
              <a:path w="22967" h="23756">
                <a:moveTo>
                  <a:pt x="22965" y="11253"/>
                </a:moveTo>
                <a:cubicBezTo>
                  <a:pt x="22861" y="18286"/>
                  <a:pt x="17590" y="23859"/>
                  <a:pt x="11275" y="23755"/>
                </a:cubicBezTo>
                <a:cubicBezTo>
                  <a:pt x="4960" y="23651"/>
                  <a:pt x="-103" y="17869"/>
                  <a:pt x="2" y="10889"/>
                </a:cubicBezTo>
                <a:cubicBezTo>
                  <a:pt x="106" y="3909"/>
                  <a:pt x="6734" y="-102"/>
                  <a:pt x="13101" y="2"/>
                </a:cubicBezTo>
                <a:cubicBezTo>
                  <a:pt x="19468" y="106"/>
                  <a:pt x="23070" y="4273"/>
                  <a:pt x="22965" y="11253"/>
                </a:cubicBezTo>
                <a:close/>
              </a:path>
            </a:pathLst>
          </a:custGeom>
          <a:solidFill>
            <a:srgbClr val="A3A3A3"/>
          </a:solidFill>
          <a:ln w="5214" cap="flat">
            <a:noFill/>
            <a:prstDash val="solid"/>
            <a:miter/>
          </a:ln>
        </p:spPr>
        <p:txBody>
          <a:bodyPr/>
          <a:lstStyle/>
          <a:p>
            <a:endParaRPr lang="en-US"/>
          </a:p>
        </p:txBody>
      </p:sp>
      <p:sp>
        <p:nvSpPr>
          <p:cNvPr id="1554" name="Freeform 1723">
            <a:extLst>
              <a:ext uri="{FF2B5EF4-FFF2-40B4-BE49-F238E27FC236}">
                <a16:creationId xmlns:a16="http://schemas.microsoft.com/office/drawing/2014/main" id="{F6D635E2-F433-C928-AE09-7E9BFCC0485B}"/>
              </a:ext>
            </a:extLst>
          </p:cNvPr>
          <p:cNvSpPr/>
          <p:nvPr/>
        </p:nvSpPr>
        <p:spPr>
          <a:xfrm>
            <a:off x="8283131" y="3322945"/>
            <a:ext cx="22967" cy="23756"/>
          </a:xfrm>
          <a:custGeom>
            <a:avLst/>
            <a:gdLst>
              <a:gd name="csX0" fmla="*/ 22965 w 22967"/>
              <a:gd name="csY0" fmla="*/ 11253 h 23756"/>
              <a:gd name="csX1" fmla="*/ 11275 w 22967"/>
              <a:gd name="csY1" fmla="*/ 23755 h 23756"/>
              <a:gd name="csX2" fmla="*/ 2 w 22967"/>
              <a:gd name="csY2" fmla="*/ 10889 h 23756"/>
              <a:gd name="csX3" fmla="*/ 13101 w 22967"/>
              <a:gd name="csY3" fmla="*/ 2 h 23756"/>
              <a:gd name="csX4" fmla="*/ 22965 w 22967"/>
              <a:gd name="csY4" fmla="*/ 11253 h 23756"/>
            </a:gdLst>
            <a:ahLst/>
            <a:cxnLst>
              <a:cxn ang="0">
                <a:pos x="csX0" y="csY0"/>
              </a:cxn>
              <a:cxn ang="0">
                <a:pos x="csX1" y="csY1"/>
              </a:cxn>
              <a:cxn ang="0">
                <a:pos x="csX2" y="csY2"/>
              </a:cxn>
              <a:cxn ang="0">
                <a:pos x="csX3" y="csY3"/>
              </a:cxn>
              <a:cxn ang="0">
                <a:pos x="csX4" y="csY4"/>
              </a:cxn>
            </a:cxnLst>
            <a:rect l="l" t="t" r="r" b="b"/>
            <a:pathLst>
              <a:path w="22967" h="23756">
                <a:moveTo>
                  <a:pt x="22965" y="11253"/>
                </a:moveTo>
                <a:cubicBezTo>
                  <a:pt x="22861" y="18286"/>
                  <a:pt x="17590" y="23859"/>
                  <a:pt x="11275" y="23755"/>
                </a:cubicBezTo>
                <a:cubicBezTo>
                  <a:pt x="4960" y="23651"/>
                  <a:pt x="-103" y="17869"/>
                  <a:pt x="2" y="10889"/>
                </a:cubicBezTo>
                <a:cubicBezTo>
                  <a:pt x="106" y="3909"/>
                  <a:pt x="6734" y="-102"/>
                  <a:pt x="13101" y="2"/>
                </a:cubicBezTo>
                <a:cubicBezTo>
                  <a:pt x="19468" y="106"/>
                  <a:pt x="23070" y="4273"/>
                  <a:pt x="22965" y="11253"/>
                </a:cubicBezTo>
                <a:close/>
              </a:path>
            </a:pathLst>
          </a:custGeom>
          <a:solidFill>
            <a:srgbClr val="A3A3A3"/>
          </a:solidFill>
          <a:ln w="5214" cap="flat">
            <a:noFill/>
            <a:prstDash val="solid"/>
            <a:miter/>
          </a:ln>
        </p:spPr>
        <p:txBody>
          <a:bodyPr/>
          <a:lstStyle/>
          <a:p>
            <a:endParaRPr lang="en-US"/>
          </a:p>
        </p:txBody>
      </p:sp>
      <p:sp>
        <p:nvSpPr>
          <p:cNvPr id="1555" name="Freeform 1724">
            <a:extLst>
              <a:ext uri="{FF2B5EF4-FFF2-40B4-BE49-F238E27FC236}">
                <a16:creationId xmlns:a16="http://schemas.microsoft.com/office/drawing/2014/main" id="{99D56D04-17F8-F709-FCAD-EB1B99EAC271}"/>
              </a:ext>
            </a:extLst>
          </p:cNvPr>
          <p:cNvSpPr/>
          <p:nvPr/>
        </p:nvSpPr>
        <p:spPr>
          <a:xfrm>
            <a:off x="8868075" y="3308932"/>
            <a:ext cx="22967" cy="23756"/>
          </a:xfrm>
          <a:custGeom>
            <a:avLst/>
            <a:gdLst>
              <a:gd name="csX0" fmla="*/ 22965 w 22967"/>
              <a:gd name="csY0" fmla="*/ 11253 h 23756"/>
              <a:gd name="csX1" fmla="*/ 11275 w 22967"/>
              <a:gd name="csY1" fmla="*/ 23755 h 23756"/>
              <a:gd name="csX2" fmla="*/ 2 w 22967"/>
              <a:gd name="csY2" fmla="*/ 10889 h 23756"/>
              <a:gd name="csX3" fmla="*/ 13101 w 22967"/>
              <a:gd name="csY3" fmla="*/ 2 h 23756"/>
              <a:gd name="csX4" fmla="*/ 22965 w 22967"/>
              <a:gd name="csY4" fmla="*/ 11253 h 23756"/>
            </a:gdLst>
            <a:ahLst/>
            <a:cxnLst>
              <a:cxn ang="0">
                <a:pos x="csX0" y="csY0"/>
              </a:cxn>
              <a:cxn ang="0">
                <a:pos x="csX1" y="csY1"/>
              </a:cxn>
              <a:cxn ang="0">
                <a:pos x="csX2" y="csY2"/>
              </a:cxn>
              <a:cxn ang="0">
                <a:pos x="csX3" y="csY3"/>
              </a:cxn>
              <a:cxn ang="0">
                <a:pos x="csX4" y="csY4"/>
              </a:cxn>
            </a:cxnLst>
            <a:rect l="l" t="t" r="r" b="b"/>
            <a:pathLst>
              <a:path w="22967" h="23756">
                <a:moveTo>
                  <a:pt x="22965" y="11253"/>
                </a:moveTo>
                <a:cubicBezTo>
                  <a:pt x="22861" y="18286"/>
                  <a:pt x="17590" y="23859"/>
                  <a:pt x="11275" y="23755"/>
                </a:cubicBezTo>
                <a:cubicBezTo>
                  <a:pt x="4960" y="23651"/>
                  <a:pt x="-103" y="17869"/>
                  <a:pt x="2" y="10889"/>
                </a:cubicBezTo>
                <a:cubicBezTo>
                  <a:pt x="106" y="3909"/>
                  <a:pt x="6734" y="-102"/>
                  <a:pt x="13101" y="2"/>
                </a:cubicBezTo>
                <a:cubicBezTo>
                  <a:pt x="19468" y="106"/>
                  <a:pt x="23070" y="4273"/>
                  <a:pt x="22965" y="11253"/>
                </a:cubicBezTo>
                <a:close/>
              </a:path>
            </a:pathLst>
          </a:custGeom>
          <a:solidFill>
            <a:srgbClr val="A3A3A3"/>
          </a:solidFill>
          <a:ln w="5214" cap="flat">
            <a:noFill/>
            <a:prstDash val="solid"/>
            <a:miter/>
          </a:ln>
        </p:spPr>
        <p:txBody>
          <a:bodyPr/>
          <a:lstStyle/>
          <a:p>
            <a:endParaRPr lang="en-US"/>
          </a:p>
        </p:txBody>
      </p:sp>
      <p:sp>
        <p:nvSpPr>
          <p:cNvPr id="1556" name="Freeform 1725">
            <a:extLst>
              <a:ext uri="{FF2B5EF4-FFF2-40B4-BE49-F238E27FC236}">
                <a16:creationId xmlns:a16="http://schemas.microsoft.com/office/drawing/2014/main" id="{AF2C17DB-CA9F-DD9E-822E-B9F5C833E128}"/>
              </a:ext>
            </a:extLst>
          </p:cNvPr>
          <p:cNvSpPr/>
          <p:nvPr/>
        </p:nvSpPr>
        <p:spPr>
          <a:xfrm>
            <a:off x="8000051" y="3308096"/>
            <a:ext cx="43482" cy="40638"/>
          </a:xfrm>
          <a:custGeom>
            <a:avLst/>
            <a:gdLst>
              <a:gd name="csX0" fmla="*/ 43478 w 43482"/>
              <a:gd name="csY0" fmla="*/ 19330 h 40638"/>
              <a:gd name="csX1" fmla="*/ 21349 w 43482"/>
              <a:gd name="csY1" fmla="*/ 40635 h 40638"/>
              <a:gd name="csX2" fmla="*/ 3 w 43482"/>
              <a:gd name="csY2" fmla="*/ 18549 h 40638"/>
              <a:gd name="csX3" fmla="*/ 24794 w 43482"/>
              <a:gd name="csY3" fmla="*/ 5 h 40638"/>
              <a:gd name="csX4" fmla="*/ 43478 w 43482"/>
              <a:gd name="csY4" fmla="*/ 19330 h 40638"/>
            </a:gdLst>
            <a:ahLst/>
            <a:cxnLst>
              <a:cxn ang="0">
                <a:pos x="csX0" y="csY0"/>
              </a:cxn>
              <a:cxn ang="0">
                <a:pos x="csX1" y="csY1"/>
              </a:cxn>
              <a:cxn ang="0">
                <a:pos x="csX2" y="csY2"/>
              </a:cxn>
              <a:cxn ang="0">
                <a:pos x="csX3" y="csY3"/>
              </a:cxn>
              <a:cxn ang="0">
                <a:pos x="csX4" y="csY4"/>
              </a:cxn>
            </a:cxnLst>
            <a:rect l="l" t="t" r="r" b="b"/>
            <a:pathLst>
              <a:path w="43482" h="40638">
                <a:moveTo>
                  <a:pt x="43478" y="19330"/>
                </a:moveTo>
                <a:cubicBezTo>
                  <a:pt x="43269" y="31311"/>
                  <a:pt x="33353" y="40843"/>
                  <a:pt x="21349" y="40635"/>
                </a:cubicBezTo>
                <a:cubicBezTo>
                  <a:pt x="9345" y="40426"/>
                  <a:pt x="-205" y="30529"/>
                  <a:pt x="3" y="18549"/>
                </a:cubicBezTo>
                <a:cubicBezTo>
                  <a:pt x="212" y="6568"/>
                  <a:pt x="12790" y="-204"/>
                  <a:pt x="24794" y="5"/>
                </a:cubicBezTo>
                <a:cubicBezTo>
                  <a:pt x="36797" y="213"/>
                  <a:pt x="43686" y="7349"/>
                  <a:pt x="43478" y="19330"/>
                </a:cubicBezTo>
                <a:close/>
              </a:path>
            </a:pathLst>
          </a:custGeom>
          <a:solidFill>
            <a:srgbClr val="A3A3A3"/>
          </a:solidFill>
          <a:ln w="5214" cap="flat">
            <a:noFill/>
            <a:prstDash val="solid"/>
            <a:miter/>
          </a:ln>
        </p:spPr>
        <p:txBody>
          <a:bodyPr/>
          <a:lstStyle/>
          <a:p>
            <a:endParaRPr lang="en-US"/>
          </a:p>
        </p:txBody>
      </p:sp>
      <p:sp>
        <p:nvSpPr>
          <p:cNvPr id="1557" name="Freeform 1726">
            <a:extLst>
              <a:ext uri="{FF2B5EF4-FFF2-40B4-BE49-F238E27FC236}">
                <a16:creationId xmlns:a16="http://schemas.microsoft.com/office/drawing/2014/main" id="{E98CB570-18D2-DAF8-D1FF-45759ADFB3ED}"/>
              </a:ext>
            </a:extLst>
          </p:cNvPr>
          <p:cNvSpPr/>
          <p:nvPr/>
        </p:nvSpPr>
        <p:spPr>
          <a:xfrm>
            <a:off x="7794580" y="3219492"/>
            <a:ext cx="43482" cy="40638"/>
          </a:xfrm>
          <a:custGeom>
            <a:avLst/>
            <a:gdLst>
              <a:gd name="csX0" fmla="*/ 43478 w 43482"/>
              <a:gd name="csY0" fmla="*/ 19330 h 40638"/>
              <a:gd name="csX1" fmla="*/ 21349 w 43482"/>
              <a:gd name="csY1" fmla="*/ 40635 h 40638"/>
              <a:gd name="csX2" fmla="*/ 3 w 43482"/>
              <a:gd name="csY2" fmla="*/ 18549 h 40638"/>
              <a:gd name="csX3" fmla="*/ 24794 w 43482"/>
              <a:gd name="csY3" fmla="*/ 5 h 40638"/>
              <a:gd name="csX4" fmla="*/ 43478 w 43482"/>
              <a:gd name="csY4" fmla="*/ 19330 h 40638"/>
            </a:gdLst>
            <a:ahLst/>
            <a:cxnLst>
              <a:cxn ang="0">
                <a:pos x="csX0" y="csY0"/>
              </a:cxn>
              <a:cxn ang="0">
                <a:pos x="csX1" y="csY1"/>
              </a:cxn>
              <a:cxn ang="0">
                <a:pos x="csX2" y="csY2"/>
              </a:cxn>
              <a:cxn ang="0">
                <a:pos x="csX3" y="csY3"/>
              </a:cxn>
              <a:cxn ang="0">
                <a:pos x="csX4" y="csY4"/>
              </a:cxn>
            </a:cxnLst>
            <a:rect l="l" t="t" r="r" b="b"/>
            <a:pathLst>
              <a:path w="43482" h="40638">
                <a:moveTo>
                  <a:pt x="43478" y="19330"/>
                </a:moveTo>
                <a:cubicBezTo>
                  <a:pt x="43269" y="31311"/>
                  <a:pt x="33353" y="40843"/>
                  <a:pt x="21349" y="40635"/>
                </a:cubicBezTo>
                <a:cubicBezTo>
                  <a:pt x="9345" y="40426"/>
                  <a:pt x="-205" y="30529"/>
                  <a:pt x="3" y="18549"/>
                </a:cubicBezTo>
                <a:cubicBezTo>
                  <a:pt x="212" y="6568"/>
                  <a:pt x="12790" y="-204"/>
                  <a:pt x="24794" y="5"/>
                </a:cubicBezTo>
                <a:cubicBezTo>
                  <a:pt x="36797" y="213"/>
                  <a:pt x="43686" y="7349"/>
                  <a:pt x="43478" y="19330"/>
                </a:cubicBezTo>
                <a:close/>
              </a:path>
            </a:pathLst>
          </a:custGeom>
          <a:solidFill>
            <a:srgbClr val="A3A3A3"/>
          </a:solidFill>
          <a:ln w="5214" cap="flat">
            <a:noFill/>
            <a:prstDash val="solid"/>
            <a:miter/>
          </a:ln>
        </p:spPr>
        <p:txBody>
          <a:bodyPr/>
          <a:lstStyle/>
          <a:p>
            <a:endParaRPr lang="en-US"/>
          </a:p>
        </p:txBody>
      </p:sp>
      <p:sp>
        <p:nvSpPr>
          <p:cNvPr id="1558" name="Freeform 1727">
            <a:extLst>
              <a:ext uri="{FF2B5EF4-FFF2-40B4-BE49-F238E27FC236}">
                <a16:creationId xmlns:a16="http://schemas.microsoft.com/office/drawing/2014/main" id="{4353E9CB-CAFB-6259-AC20-0A07FAD56491}"/>
              </a:ext>
            </a:extLst>
          </p:cNvPr>
          <p:cNvSpPr/>
          <p:nvPr/>
        </p:nvSpPr>
        <p:spPr>
          <a:xfrm>
            <a:off x="7738632" y="3233973"/>
            <a:ext cx="43482" cy="40638"/>
          </a:xfrm>
          <a:custGeom>
            <a:avLst/>
            <a:gdLst>
              <a:gd name="csX0" fmla="*/ 43478 w 43482"/>
              <a:gd name="csY0" fmla="*/ 19330 h 40638"/>
              <a:gd name="csX1" fmla="*/ 21349 w 43482"/>
              <a:gd name="csY1" fmla="*/ 40635 h 40638"/>
              <a:gd name="csX2" fmla="*/ 3 w 43482"/>
              <a:gd name="csY2" fmla="*/ 18549 h 40638"/>
              <a:gd name="csX3" fmla="*/ 24794 w 43482"/>
              <a:gd name="csY3" fmla="*/ 5 h 40638"/>
              <a:gd name="csX4" fmla="*/ 43478 w 43482"/>
              <a:gd name="csY4" fmla="*/ 19330 h 40638"/>
            </a:gdLst>
            <a:ahLst/>
            <a:cxnLst>
              <a:cxn ang="0">
                <a:pos x="csX0" y="csY0"/>
              </a:cxn>
              <a:cxn ang="0">
                <a:pos x="csX1" y="csY1"/>
              </a:cxn>
              <a:cxn ang="0">
                <a:pos x="csX2" y="csY2"/>
              </a:cxn>
              <a:cxn ang="0">
                <a:pos x="csX3" y="csY3"/>
              </a:cxn>
              <a:cxn ang="0">
                <a:pos x="csX4" y="csY4"/>
              </a:cxn>
            </a:cxnLst>
            <a:rect l="l" t="t" r="r" b="b"/>
            <a:pathLst>
              <a:path w="43482" h="40638">
                <a:moveTo>
                  <a:pt x="43478" y="19330"/>
                </a:moveTo>
                <a:cubicBezTo>
                  <a:pt x="43269" y="31311"/>
                  <a:pt x="33353" y="40843"/>
                  <a:pt x="21349" y="40635"/>
                </a:cubicBezTo>
                <a:cubicBezTo>
                  <a:pt x="9345" y="40426"/>
                  <a:pt x="-205" y="30529"/>
                  <a:pt x="3" y="18549"/>
                </a:cubicBezTo>
                <a:cubicBezTo>
                  <a:pt x="212" y="6568"/>
                  <a:pt x="12790" y="-204"/>
                  <a:pt x="24794" y="5"/>
                </a:cubicBezTo>
                <a:cubicBezTo>
                  <a:pt x="36797" y="213"/>
                  <a:pt x="43686" y="7349"/>
                  <a:pt x="43478" y="19330"/>
                </a:cubicBezTo>
                <a:close/>
              </a:path>
            </a:pathLst>
          </a:custGeom>
          <a:solidFill>
            <a:srgbClr val="A3A3A3"/>
          </a:solidFill>
          <a:ln w="5214" cap="flat">
            <a:noFill/>
            <a:prstDash val="solid"/>
            <a:miter/>
          </a:ln>
        </p:spPr>
        <p:txBody>
          <a:bodyPr/>
          <a:lstStyle/>
          <a:p>
            <a:endParaRPr lang="en-US"/>
          </a:p>
        </p:txBody>
      </p:sp>
      <p:sp>
        <p:nvSpPr>
          <p:cNvPr id="1559" name="Freeform 1728">
            <a:extLst>
              <a:ext uri="{FF2B5EF4-FFF2-40B4-BE49-F238E27FC236}">
                <a16:creationId xmlns:a16="http://schemas.microsoft.com/office/drawing/2014/main" id="{85CB4DCE-FF0E-BCD5-79CD-BAA91957D4F1}"/>
              </a:ext>
            </a:extLst>
          </p:cNvPr>
          <p:cNvSpPr/>
          <p:nvPr/>
        </p:nvSpPr>
        <p:spPr>
          <a:xfrm>
            <a:off x="7869023" y="3266446"/>
            <a:ext cx="40474" cy="43525"/>
          </a:xfrm>
          <a:custGeom>
            <a:avLst/>
            <a:gdLst>
              <a:gd name="csX0" fmla="*/ 17101 w 40474"/>
              <a:gd name="csY0" fmla="*/ 42905 h 43525"/>
              <a:gd name="csX1" fmla="*/ 505 w 40474"/>
              <a:gd name="csY1" fmla="*/ 17068 h 43525"/>
              <a:gd name="csX2" fmla="*/ 26391 w 40474"/>
              <a:gd name="csY2" fmla="*/ 504 h 43525"/>
              <a:gd name="csX3" fmla="*/ 39751 w 40474"/>
              <a:gd name="csY3" fmla="*/ 28372 h 43525"/>
              <a:gd name="csX4" fmla="*/ 17101 w 40474"/>
              <a:gd name="csY4" fmla="*/ 42905 h 43525"/>
            </a:gdLst>
            <a:ahLst/>
            <a:cxnLst>
              <a:cxn ang="0">
                <a:pos x="csX0" y="csY0"/>
              </a:cxn>
              <a:cxn ang="0">
                <a:pos x="csX1" y="csY1"/>
              </a:cxn>
              <a:cxn ang="0">
                <a:pos x="csX2" y="csY2"/>
              </a:cxn>
              <a:cxn ang="0">
                <a:pos x="csX3" y="csY3"/>
              </a:cxn>
              <a:cxn ang="0">
                <a:pos x="csX4" y="csY4"/>
              </a:cxn>
            </a:cxnLst>
            <a:rect l="l" t="t" r="r" b="b"/>
            <a:pathLst>
              <a:path w="40474" h="43525">
                <a:moveTo>
                  <a:pt x="17101" y="42905"/>
                </a:moveTo>
                <a:cubicBezTo>
                  <a:pt x="5358" y="40352"/>
                  <a:pt x="-2053" y="28788"/>
                  <a:pt x="505" y="17068"/>
                </a:cubicBezTo>
                <a:cubicBezTo>
                  <a:pt x="3062" y="5348"/>
                  <a:pt x="14648" y="-2049"/>
                  <a:pt x="26391" y="504"/>
                </a:cubicBezTo>
                <a:cubicBezTo>
                  <a:pt x="38134" y="3056"/>
                  <a:pt x="42309" y="16704"/>
                  <a:pt x="39751" y="28372"/>
                </a:cubicBezTo>
                <a:cubicBezTo>
                  <a:pt x="37194" y="40040"/>
                  <a:pt x="28844" y="45457"/>
                  <a:pt x="17101" y="42905"/>
                </a:cubicBezTo>
                <a:close/>
              </a:path>
            </a:pathLst>
          </a:custGeom>
          <a:solidFill>
            <a:srgbClr val="A3A3A3"/>
          </a:solidFill>
          <a:ln w="5214" cap="flat">
            <a:noFill/>
            <a:prstDash val="solid"/>
            <a:miter/>
          </a:ln>
        </p:spPr>
        <p:txBody>
          <a:bodyPr/>
          <a:lstStyle/>
          <a:p>
            <a:endParaRPr lang="en-US"/>
          </a:p>
        </p:txBody>
      </p:sp>
      <p:sp>
        <p:nvSpPr>
          <p:cNvPr id="1560" name="Freeform 1729">
            <a:extLst>
              <a:ext uri="{FF2B5EF4-FFF2-40B4-BE49-F238E27FC236}">
                <a16:creationId xmlns:a16="http://schemas.microsoft.com/office/drawing/2014/main" id="{BA41E237-5909-1950-76D2-17D00DCCEB49}"/>
              </a:ext>
            </a:extLst>
          </p:cNvPr>
          <p:cNvSpPr/>
          <p:nvPr/>
        </p:nvSpPr>
        <p:spPr>
          <a:xfrm>
            <a:off x="7888837" y="3234807"/>
            <a:ext cx="26879" cy="25112"/>
          </a:xfrm>
          <a:custGeom>
            <a:avLst/>
            <a:gdLst>
              <a:gd name="csX0" fmla="*/ 26879 w 26879"/>
              <a:gd name="csY0" fmla="*/ 11933 h 25112"/>
              <a:gd name="csX1" fmla="*/ 13205 w 26879"/>
              <a:gd name="csY1" fmla="*/ 25111 h 25112"/>
              <a:gd name="csX2" fmla="*/ 1 w 26879"/>
              <a:gd name="csY2" fmla="*/ 11464 h 25112"/>
              <a:gd name="csX3" fmla="*/ 15293 w 26879"/>
              <a:gd name="csY3" fmla="*/ 4 h 25112"/>
              <a:gd name="csX4" fmla="*/ 26827 w 26879"/>
              <a:gd name="csY4" fmla="*/ 11933 h 25112"/>
            </a:gdLst>
            <a:ahLst/>
            <a:cxnLst>
              <a:cxn ang="0">
                <a:pos x="csX0" y="csY0"/>
              </a:cxn>
              <a:cxn ang="0">
                <a:pos x="csX1" y="csY1"/>
              </a:cxn>
              <a:cxn ang="0">
                <a:pos x="csX2" y="csY2"/>
              </a:cxn>
              <a:cxn ang="0">
                <a:pos x="csX3" y="csY3"/>
              </a:cxn>
              <a:cxn ang="0">
                <a:pos x="csX4" y="csY4"/>
              </a:cxn>
            </a:cxnLst>
            <a:rect l="l" t="t" r="r" b="b"/>
            <a:pathLst>
              <a:path w="26879" h="25112">
                <a:moveTo>
                  <a:pt x="26879" y="11933"/>
                </a:moveTo>
                <a:cubicBezTo>
                  <a:pt x="26775" y="19330"/>
                  <a:pt x="20616" y="25216"/>
                  <a:pt x="13205" y="25111"/>
                </a:cubicBezTo>
                <a:cubicBezTo>
                  <a:pt x="5794" y="25007"/>
                  <a:pt x="-103" y="18861"/>
                  <a:pt x="1" y="11464"/>
                </a:cubicBezTo>
                <a:cubicBezTo>
                  <a:pt x="106" y="4067"/>
                  <a:pt x="7882" y="-152"/>
                  <a:pt x="15293" y="4"/>
                </a:cubicBezTo>
                <a:cubicBezTo>
                  <a:pt x="22704" y="160"/>
                  <a:pt x="26984" y="4536"/>
                  <a:pt x="26827" y="11933"/>
                </a:cubicBezTo>
                <a:close/>
              </a:path>
            </a:pathLst>
          </a:custGeom>
          <a:solidFill>
            <a:srgbClr val="A3A3A3"/>
          </a:solidFill>
          <a:ln w="5214" cap="flat">
            <a:noFill/>
            <a:prstDash val="solid"/>
            <a:miter/>
          </a:ln>
        </p:spPr>
        <p:txBody>
          <a:bodyPr/>
          <a:lstStyle/>
          <a:p>
            <a:endParaRPr lang="en-US"/>
          </a:p>
        </p:txBody>
      </p:sp>
      <p:sp>
        <p:nvSpPr>
          <p:cNvPr id="1561" name="Freeform 1730">
            <a:extLst>
              <a:ext uri="{FF2B5EF4-FFF2-40B4-BE49-F238E27FC236}">
                <a16:creationId xmlns:a16="http://schemas.microsoft.com/office/drawing/2014/main" id="{8D9DF3AF-F92B-E85F-1612-D982BBD08FAE}"/>
              </a:ext>
            </a:extLst>
          </p:cNvPr>
          <p:cNvSpPr/>
          <p:nvPr/>
        </p:nvSpPr>
        <p:spPr>
          <a:xfrm>
            <a:off x="7997862" y="3231008"/>
            <a:ext cx="16597" cy="15471"/>
          </a:xfrm>
          <a:custGeom>
            <a:avLst/>
            <a:gdLst>
              <a:gd name="csX0" fmla="*/ 16545 w 16597"/>
              <a:gd name="csY0" fmla="*/ 7345 h 15471"/>
              <a:gd name="csX1" fmla="*/ 8142 w 16597"/>
              <a:gd name="csY1" fmla="*/ 15471 h 15471"/>
              <a:gd name="csX2" fmla="*/ 1 w 16597"/>
              <a:gd name="csY2" fmla="*/ 7085 h 15471"/>
              <a:gd name="csX3" fmla="*/ 9447 w 16597"/>
              <a:gd name="csY3" fmla="*/ 1 h 15471"/>
              <a:gd name="csX4" fmla="*/ 16597 w 16597"/>
              <a:gd name="csY4" fmla="*/ 7345 h 15471"/>
            </a:gdLst>
            <a:ahLst/>
            <a:cxnLst>
              <a:cxn ang="0">
                <a:pos x="csX0" y="csY0"/>
              </a:cxn>
              <a:cxn ang="0">
                <a:pos x="csX1" y="csY1"/>
              </a:cxn>
              <a:cxn ang="0">
                <a:pos x="csX2" y="csY2"/>
              </a:cxn>
              <a:cxn ang="0">
                <a:pos x="csX3" y="csY3"/>
              </a:cxn>
              <a:cxn ang="0">
                <a:pos x="csX4" y="csY4"/>
              </a:cxn>
            </a:cxnLst>
            <a:rect l="l" t="t" r="r" b="b"/>
            <a:pathLst>
              <a:path w="16597" h="15471">
                <a:moveTo>
                  <a:pt x="16545" y="7345"/>
                </a:moveTo>
                <a:cubicBezTo>
                  <a:pt x="16493" y="11929"/>
                  <a:pt x="12683" y="15523"/>
                  <a:pt x="8142" y="15471"/>
                </a:cubicBezTo>
                <a:cubicBezTo>
                  <a:pt x="3602" y="15419"/>
                  <a:pt x="-52" y="11617"/>
                  <a:pt x="1" y="7085"/>
                </a:cubicBezTo>
                <a:cubicBezTo>
                  <a:pt x="53" y="2553"/>
                  <a:pt x="4854" y="-51"/>
                  <a:pt x="9447" y="1"/>
                </a:cubicBezTo>
                <a:cubicBezTo>
                  <a:pt x="14040" y="53"/>
                  <a:pt x="16649" y="2814"/>
                  <a:pt x="16597" y="7345"/>
                </a:cubicBezTo>
                <a:close/>
              </a:path>
            </a:pathLst>
          </a:custGeom>
          <a:solidFill>
            <a:srgbClr val="A3A3A3"/>
          </a:solidFill>
          <a:ln w="5214" cap="flat">
            <a:noFill/>
            <a:prstDash val="solid"/>
            <a:miter/>
          </a:ln>
        </p:spPr>
        <p:txBody>
          <a:bodyPr/>
          <a:lstStyle/>
          <a:p>
            <a:endParaRPr lang="en-US"/>
          </a:p>
        </p:txBody>
      </p:sp>
      <p:sp>
        <p:nvSpPr>
          <p:cNvPr id="1562" name="Freeform 1731">
            <a:extLst>
              <a:ext uri="{FF2B5EF4-FFF2-40B4-BE49-F238E27FC236}">
                <a16:creationId xmlns:a16="http://schemas.microsoft.com/office/drawing/2014/main" id="{92541B4C-A8F5-B7E3-7E54-961C0D2657F7}"/>
              </a:ext>
            </a:extLst>
          </p:cNvPr>
          <p:cNvSpPr/>
          <p:nvPr/>
        </p:nvSpPr>
        <p:spPr>
          <a:xfrm>
            <a:off x="7851000" y="3243822"/>
            <a:ext cx="16597" cy="15471"/>
          </a:xfrm>
          <a:custGeom>
            <a:avLst/>
            <a:gdLst>
              <a:gd name="csX0" fmla="*/ 16545 w 16597"/>
              <a:gd name="csY0" fmla="*/ 7345 h 15471"/>
              <a:gd name="csX1" fmla="*/ 8142 w 16597"/>
              <a:gd name="csY1" fmla="*/ 15471 h 15471"/>
              <a:gd name="csX2" fmla="*/ 1 w 16597"/>
              <a:gd name="csY2" fmla="*/ 7085 h 15471"/>
              <a:gd name="csX3" fmla="*/ 9447 w 16597"/>
              <a:gd name="csY3" fmla="*/ 1 h 15471"/>
              <a:gd name="csX4" fmla="*/ 16597 w 16597"/>
              <a:gd name="csY4" fmla="*/ 7345 h 15471"/>
            </a:gdLst>
            <a:ahLst/>
            <a:cxnLst>
              <a:cxn ang="0">
                <a:pos x="csX0" y="csY0"/>
              </a:cxn>
              <a:cxn ang="0">
                <a:pos x="csX1" y="csY1"/>
              </a:cxn>
              <a:cxn ang="0">
                <a:pos x="csX2" y="csY2"/>
              </a:cxn>
              <a:cxn ang="0">
                <a:pos x="csX3" y="csY3"/>
              </a:cxn>
              <a:cxn ang="0">
                <a:pos x="csX4" y="csY4"/>
              </a:cxn>
            </a:cxnLst>
            <a:rect l="l" t="t" r="r" b="b"/>
            <a:pathLst>
              <a:path w="16597" h="15471">
                <a:moveTo>
                  <a:pt x="16545" y="7345"/>
                </a:moveTo>
                <a:cubicBezTo>
                  <a:pt x="16493" y="11929"/>
                  <a:pt x="12683" y="15524"/>
                  <a:pt x="8142" y="15471"/>
                </a:cubicBezTo>
                <a:cubicBezTo>
                  <a:pt x="3602" y="15419"/>
                  <a:pt x="-52" y="11617"/>
                  <a:pt x="1" y="7085"/>
                </a:cubicBezTo>
                <a:cubicBezTo>
                  <a:pt x="53" y="2553"/>
                  <a:pt x="4854" y="-51"/>
                  <a:pt x="9447" y="1"/>
                </a:cubicBezTo>
                <a:cubicBezTo>
                  <a:pt x="14040" y="53"/>
                  <a:pt x="16649" y="2814"/>
                  <a:pt x="16597" y="7345"/>
                </a:cubicBezTo>
                <a:close/>
              </a:path>
            </a:pathLst>
          </a:custGeom>
          <a:solidFill>
            <a:srgbClr val="A3A3A3"/>
          </a:solidFill>
          <a:ln w="5214" cap="flat">
            <a:noFill/>
            <a:prstDash val="solid"/>
            <a:miter/>
          </a:ln>
        </p:spPr>
        <p:txBody>
          <a:bodyPr/>
          <a:lstStyle/>
          <a:p>
            <a:endParaRPr lang="en-US"/>
          </a:p>
        </p:txBody>
      </p:sp>
      <p:sp>
        <p:nvSpPr>
          <p:cNvPr id="1563" name="Freeform 1732">
            <a:extLst>
              <a:ext uri="{FF2B5EF4-FFF2-40B4-BE49-F238E27FC236}">
                <a16:creationId xmlns:a16="http://schemas.microsoft.com/office/drawing/2014/main" id="{F0283F8C-8A50-26B2-0A78-D02549F5CB77}"/>
              </a:ext>
            </a:extLst>
          </p:cNvPr>
          <p:cNvSpPr/>
          <p:nvPr/>
        </p:nvSpPr>
        <p:spPr>
          <a:xfrm>
            <a:off x="7919890" y="3218818"/>
            <a:ext cx="12317" cy="11513"/>
          </a:xfrm>
          <a:custGeom>
            <a:avLst/>
            <a:gdLst>
              <a:gd name="csX0" fmla="*/ 12318 w 12317"/>
              <a:gd name="csY0" fmla="*/ 5470 h 11513"/>
              <a:gd name="csX1" fmla="*/ 6055 w 12317"/>
              <a:gd name="csY1" fmla="*/ 11513 h 11513"/>
              <a:gd name="csX2" fmla="*/ 1 w 12317"/>
              <a:gd name="csY2" fmla="*/ 5262 h 11513"/>
              <a:gd name="csX3" fmla="*/ 6994 w 12317"/>
              <a:gd name="csY3" fmla="*/ 1 h 11513"/>
              <a:gd name="csX4" fmla="*/ 12265 w 12317"/>
              <a:gd name="csY4" fmla="*/ 5470 h 11513"/>
            </a:gdLst>
            <a:ahLst/>
            <a:cxnLst>
              <a:cxn ang="0">
                <a:pos x="csX0" y="csY0"/>
              </a:cxn>
              <a:cxn ang="0">
                <a:pos x="csX1" y="csY1"/>
              </a:cxn>
              <a:cxn ang="0">
                <a:pos x="csX2" y="csY2"/>
              </a:cxn>
              <a:cxn ang="0">
                <a:pos x="csX3" y="csY3"/>
              </a:cxn>
              <a:cxn ang="0">
                <a:pos x="csX4" y="csY4"/>
              </a:cxn>
            </a:cxnLst>
            <a:rect l="l" t="t" r="r" b="b"/>
            <a:pathLst>
              <a:path w="12317" h="11513">
                <a:moveTo>
                  <a:pt x="12318" y="5470"/>
                </a:moveTo>
                <a:cubicBezTo>
                  <a:pt x="12265" y="8856"/>
                  <a:pt x="9447" y="11565"/>
                  <a:pt x="6055" y="11513"/>
                </a:cubicBezTo>
                <a:cubicBezTo>
                  <a:pt x="2662" y="11461"/>
                  <a:pt x="-51" y="8648"/>
                  <a:pt x="1" y="5262"/>
                </a:cubicBezTo>
                <a:cubicBezTo>
                  <a:pt x="53" y="1876"/>
                  <a:pt x="3602" y="-51"/>
                  <a:pt x="6994" y="1"/>
                </a:cubicBezTo>
                <a:cubicBezTo>
                  <a:pt x="10387" y="53"/>
                  <a:pt x="12318" y="2085"/>
                  <a:pt x="12265" y="5470"/>
                </a:cubicBezTo>
                <a:close/>
              </a:path>
            </a:pathLst>
          </a:custGeom>
          <a:solidFill>
            <a:srgbClr val="A3A3A3"/>
          </a:solidFill>
          <a:ln w="5214" cap="flat">
            <a:noFill/>
            <a:prstDash val="solid"/>
            <a:miter/>
          </a:ln>
        </p:spPr>
        <p:txBody>
          <a:bodyPr/>
          <a:lstStyle/>
          <a:p>
            <a:endParaRPr lang="en-US"/>
          </a:p>
        </p:txBody>
      </p:sp>
      <p:sp>
        <p:nvSpPr>
          <p:cNvPr id="1564" name="Freeform 1733">
            <a:extLst>
              <a:ext uri="{FF2B5EF4-FFF2-40B4-BE49-F238E27FC236}">
                <a16:creationId xmlns:a16="http://schemas.microsoft.com/office/drawing/2014/main" id="{70B5E9AF-6698-CE26-DBF9-664142A3B61B}"/>
              </a:ext>
            </a:extLst>
          </p:cNvPr>
          <p:cNvSpPr/>
          <p:nvPr/>
        </p:nvSpPr>
        <p:spPr>
          <a:xfrm>
            <a:off x="7744428" y="3215328"/>
            <a:ext cx="12317" cy="11513"/>
          </a:xfrm>
          <a:custGeom>
            <a:avLst/>
            <a:gdLst>
              <a:gd name="csX0" fmla="*/ 12318 w 12317"/>
              <a:gd name="csY0" fmla="*/ 5470 h 11513"/>
              <a:gd name="csX1" fmla="*/ 6055 w 12317"/>
              <a:gd name="csY1" fmla="*/ 11513 h 11513"/>
              <a:gd name="csX2" fmla="*/ 1 w 12317"/>
              <a:gd name="csY2" fmla="*/ 5262 h 11513"/>
              <a:gd name="csX3" fmla="*/ 6994 w 12317"/>
              <a:gd name="csY3" fmla="*/ 1 h 11513"/>
              <a:gd name="csX4" fmla="*/ 12265 w 12317"/>
              <a:gd name="csY4" fmla="*/ 5470 h 11513"/>
            </a:gdLst>
            <a:ahLst/>
            <a:cxnLst>
              <a:cxn ang="0">
                <a:pos x="csX0" y="csY0"/>
              </a:cxn>
              <a:cxn ang="0">
                <a:pos x="csX1" y="csY1"/>
              </a:cxn>
              <a:cxn ang="0">
                <a:pos x="csX2" y="csY2"/>
              </a:cxn>
              <a:cxn ang="0">
                <a:pos x="csX3" y="csY3"/>
              </a:cxn>
              <a:cxn ang="0">
                <a:pos x="csX4" y="csY4"/>
              </a:cxn>
            </a:cxnLst>
            <a:rect l="l" t="t" r="r" b="b"/>
            <a:pathLst>
              <a:path w="12317" h="11513">
                <a:moveTo>
                  <a:pt x="12318" y="5470"/>
                </a:moveTo>
                <a:cubicBezTo>
                  <a:pt x="12265" y="8856"/>
                  <a:pt x="9447" y="11565"/>
                  <a:pt x="6055" y="11513"/>
                </a:cubicBezTo>
                <a:cubicBezTo>
                  <a:pt x="2662" y="11461"/>
                  <a:pt x="-51" y="8648"/>
                  <a:pt x="1" y="5262"/>
                </a:cubicBezTo>
                <a:cubicBezTo>
                  <a:pt x="53" y="1876"/>
                  <a:pt x="3602" y="-51"/>
                  <a:pt x="6994" y="1"/>
                </a:cubicBezTo>
                <a:cubicBezTo>
                  <a:pt x="10387" y="53"/>
                  <a:pt x="12318" y="2085"/>
                  <a:pt x="12265" y="5470"/>
                </a:cubicBezTo>
                <a:close/>
              </a:path>
            </a:pathLst>
          </a:custGeom>
          <a:solidFill>
            <a:srgbClr val="A3A3A3"/>
          </a:solidFill>
          <a:ln w="5214" cap="flat">
            <a:noFill/>
            <a:prstDash val="solid"/>
            <a:miter/>
          </a:ln>
        </p:spPr>
        <p:txBody>
          <a:bodyPr/>
          <a:lstStyle/>
          <a:p>
            <a:endParaRPr lang="en-US"/>
          </a:p>
        </p:txBody>
      </p:sp>
      <p:sp>
        <p:nvSpPr>
          <p:cNvPr id="1565" name="Freeform 1734">
            <a:extLst>
              <a:ext uri="{FF2B5EF4-FFF2-40B4-BE49-F238E27FC236}">
                <a16:creationId xmlns:a16="http://schemas.microsoft.com/office/drawing/2014/main" id="{7B6383B8-373E-5F56-30D8-BC0996997412}"/>
              </a:ext>
            </a:extLst>
          </p:cNvPr>
          <p:cNvSpPr/>
          <p:nvPr/>
        </p:nvSpPr>
        <p:spPr>
          <a:xfrm>
            <a:off x="8007100" y="3255594"/>
            <a:ext cx="12317" cy="11513"/>
          </a:xfrm>
          <a:custGeom>
            <a:avLst/>
            <a:gdLst>
              <a:gd name="csX0" fmla="*/ 12318 w 12317"/>
              <a:gd name="csY0" fmla="*/ 5470 h 11513"/>
              <a:gd name="csX1" fmla="*/ 6055 w 12317"/>
              <a:gd name="csY1" fmla="*/ 11513 h 11513"/>
              <a:gd name="csX2" fmla="*/ 1 w 12317"/>
              <a:gd name="csY2" fmla="*/ 5262 h 11513"/>
              <a:gd name="csX3" fmla="*/ 6994 w 12317"/>
              <a:gd name="csY3" fmla="*/ 1 h 11513"/>
              <a:gd name="csX4" fmla="*/ 12265 w 12317"/>
              <a:gd name="csY4" fmla="*/ 5470 h 11513"/>
            </a:gdLst>
            <a:ahLst/>
            <a:cxnLst>
              <a:cxn ang="0">
                <a:pos x="csX0" y="csY0"/>
              </a:cxn>
              <a:cxn ang="0">
                <a:pos x="csX1" y="csY1"/>
              </a:cxn>
              <a:cxn ang="0">
                <a:pos x="csX2" y="csY2"/>
              </a:cxn>
              <a:cxn ang="0">
                <a:pos x="csX3" y="csY3"/>
              </a:cxn>
              <a:cxn ang="0">
                <a:pos x="csX4" y="csY4"/>
              </a:cxn>
            </a:cxnLst>
            <a:rect l="l" t="t" r="r" b="b"/>
            <a:pathLst>
              <a:path w="12317" h="11513">
                <a:moveTo>
                  <a:pt x="12318" y="5470"/>
                </a:moveTo>
                <a:cubicBezTo>
                  <a:pt x="12265" y="8856"/>
                  <a:pt x="9447" y="11565"/>
                  <a:pt x="6055" y="11513"/>
                </a:cubicBezTo>
                <a:cubicBezTo>
                  <a:pt x="2662" y="11461"/>
                  <a:pt x="-51" y="8648"/>
                  <a:pt x="1" y="5262"/>
                </a:cubicBezTo>
                <a:cubicBezTo>
                  <a:pt x="53" y="1876"/>
                  <a:pt x="3602" y="-51"/>
                  <a:pt x="6994" y="1"/>
                </a:cubicBezTo>
                <a:cubicBezTo>
                  <a:pt x="10387" y="53"/>
                  <a:pt x="12318" y="2085"/>
                  <a:pt x="12265" y="5470"/>
                </a:cubicBezTo>
                <a:close/>
              </a:path>
            </a:pathLst>
          </a:custGeom>
          <a:solidFill>
            <a:srgbClr val="A3A3A3"/>
          </a:solidFill>
          <a:ln w="5214" cap="flat">
            <a:noFill/>
            <a:prstDash val="solid"/>
            <a:miter/>
          </a:ln>
        </p:spPr>
        <p:txBody>
          <a:bodyPr/>
          <a:lstStyle/>
          <a:p>
            <a:endParaRPr lang="en-US"/>
          </a:p>
        </p:txBody>
      </p:sp>
      <p:sp>
        <p:nvSpPr>
          <p:cNvPr id="1566" name="Freeform 1735">
            <a:extLst>
              <a:ext uri="{FF2B5EF4-FFF2-40B4-BE49-F238E27FC236}">
                <a16:creationId xmlns:a16="http://schemas.microsoft.com/office/drawing/2014/main" id="{A9CB1D12-FCF2-387E-545E-6AF6F0CD60C8}"/>
              </a:ext>
            </a:extLst>
          </p:cNvPr>
          <p:cNvSpPr/>
          <p:nvPr/>
        </p:nvSpPr>
        <p:spPr>
          <a:xfrm>
            <a:off x="7948960" y="3325706"/>
            <a:ext cx="12317" cy="11513"/>
          </a:xfrm>
          <a:custGeom>
            <a:avLst/>
            <a:gdLst>
              <a:gd name="csX0" fmla="*/ 12318 w 12317"/>
              <a:gd name="csY0" fmla="*/ 5470 h 11513"/>
              <a:gd name="csX1" fmla="*/ 6055 w 12317"/>
              <a:gd name="csY1" fmla="*/ 11513 h 11513"/>
              <a:gd name="csX2" fmla="*/ 1 w 12317"/>
              <a:gd name="csY2" fmla="*/ 5262 h 11513"/>
              <a:gd name="csX3" fmla="*/ 6994 w 12317"/>
              <a:gd name="csY3" fmla="*/ 1 h 11513"/>
              <a:gd name="csX4" fmla="*/ 12265 w 12317"/>
              <a:gd name="csY4" fmla="*/ 5470 h 11513"/>
            </a:gdLst>
            <a:ahLst/>
            <a:cxnLst>
              <a:cxn ang="0">
                <a:pos x="csX0" y="csY0"/>
              </a:cxn>
              <a:cxn ang="0">
                <a:pos x="csX1" y="csY1"/>
              </a:cxn>
              <a:cxn ang="0">
                <a:pos x="csX2" y="csY2"/>
              </a:cxn>
              <a:cxn ang="0">
                <a:pos x="csX3" y="csY3"/>
              </a:cxn>
              <a:cxn ang="0">
                <a:pos x="csX4" y="csY4"/>
              </a:cxn>
            </a:cxnLst>
            <a:rect l="l" t="t" r="r" b="b"/>
            <a:pathLst>
              <a:path w="12317" h="11513">
                <a:moveTo>
                  <a:pt x="12318" y="5470"/>
                </a:moveTo>
                <a:cubicBezTo>
                  <a:pt x="12265" y="8856"/>
                  <a:pt x="9447" y="11565"/>
                  <a:pt x="6055" y="11513"/>
                </a:cubicBezTo>
                <a:cubicBezTo>
                  <a:pt x="2662" y="11461"/>
                  <a:pt x="-51" y="8648"/>
                  <a:pt x="1" y="5262"/>
                </a:cubicBezTo>
                <a:cubicBezTo>
                  <a:pt x="53" y="1876"/>
                  <a:pt x="3602" y="-51"/>
                  <a:pt x="6994" y="1"/>
                </a:cubicBezTo>
                <a:cubicBezTo>
                  <a:pt x="10387" y="53"/>
                  <a:pt x="12318" y="2085"/>
                  <a:pt x="12265" y="5470"/>
                </a:cubicBezTo>
                <a:close/>
              </a:path>
            </a:pathLst>
          </a:custGeom>
          <a:solidFill>
            <a:srgbClr val="A3A3A3"/>
          </a:solidFill>
          <a:ln w="5214" cap="flat">
            <a:noFill/>
            <a:prstDash val="solid"/>
            <a:miter/>
          </a:ln>
        </p:spPr>
        <p:txBody>
          <a:bodyPr/>
          <a:lstStyle/>
          <a:p>
            <a:endParaRPr lang="en-US"/>
          </a:p>
        </p:txBody>
      </p:sp>
      <p:sp>
        <p:nvSpPr>
          <p:cNvPr id="1567" name="Freeform 1736">
            <a:extLst>
              <a:ext uri="{FF2B5EF4-FFF2-40B4-BE49-F238E27FC236}">
                <a16:creationId xmlns:a16="http://schemas.microsoft.com/office/drawing/2014/main" id="{7B894138-5E9B-F01E-51A4-51FD93213375}"/>
              </a:ext>
            </a:extLst>
          </p:cNvPr>
          <p:cNvSpPr/>
          <p:nvPr/>
        </p:nvSpPr>
        <p:spPr>
          <a:xfrm>
            <a:off x="7914515" y="3298515"/>
            <a:ext cx="12317" cy="11513"/>
          </a:xfrm>
          <a:custGeom>
            <a:avLst/>
            <a:gdLst>
              <a:gd name="csX0" fmla="*/ 12318 w 12317"/>
              <a:gd name="csY0" fmla="*/ 5470 h 11513"/>
              <a:gd name="csX1" fmla="*/ 6055 w 12317"/>
              <a:gd name="csY1" fmla="*/ 11513 h 11513"/>
              <a:gd name="csX2" fmla="*/ 1 w 12317"/>
              <a:gd name="csY2" fmla="*/ 5262 h 11513"/>
              <a:gd name="csX3" fmla="*/ 6994 w 12317"/>
              <a:gd name="csY3" fmla="*/ 1 h 11513"/>
              <a:gd name="csX4" fmla="*/ 12265 w 12317"/>
              <a:gd name="csY4" fmla="*/ 5470 h 11513"/>
            </a:gdLst>
            <a:ahLst/>
            <a:cxnLst>
              <a:cxn ang="0">
                <a:pos x="csX0" y="csY0"/>
              </a:cxn>
              <a:cxn ang="0">
                <a:pos x="csX1" y="csY1"/>
              </a:cxn>
              <a:cxn ang="0">
                <a:pos x="csX2" y="csY2"/>
              </a:cxn>
              <a:cxn ang="0">
                <a:pos x="csX3" y="csY3"/>
              </a:cxn>
              <a:cxn ang="0">
                <a:pos x="csX4" y="csY4"/>
              </a:cxn>
            </a:cxnLst>
            <a:rect l="l" t="t" r="r" b="b"/>
            <a:pathLst>
              <a:path w="12317" h="11513">
                <a:moveTo>
                  <a:pt x="12318" y="5470"/>
                </a:moveTo>
                <a:cubicBezTo>
                  <a:pt x="12265" y="8856"/>
                  <a:pt x="9447" y="11565"/>
                  <a:pt x="6055" y="11513"/>
                </a:cubicBezTo>
                <a:cubicBezTo>
                  <a:pt x="2662" y="11461"/>
                  <a:pt x="-51" y="8648"/>
                  <a:pt x="1" y="5262"/>
                </a:cubicBezTo>
                <a:cubicBezTo>
                  <a:pt x="53" y="1876"/>
                  <a:pt x="3602" y="-51"/>
                  <a:pt x="6994" y="1"/>
                </a:cubicBezTo>
                <a:cubicBezTo>
                  <a:pt x="10387" y="53"/>
                  <a:pt x="12318" y="2085"/>
                  <a:pt x="12265" y="5470"/>
                </a:cubicBezTo>
                <a:close/>
              </a:path>
            </a:pathLst>
          </a:custGeom>
          <a:solidFill>
            <a:srgbClr val="A3A3A3"/>
          </a:solidFill>
          <a:ln w="5214" cap="flat">
            <a:noFill/>
            <a:prstDash val="solid"/>
            <a:miter/>
          </a:ln>
        </p:spPr>
        <p:txBody>
          <a:bodyPr/>
          <a:lstStyle/>
          <a:p>
            <a:endParaRPr lang="en-US"/>
          </a:p>
        </p:txBody>
      </p:sp>
      <p:sp>
        <p:nvSpPr>
          <p:cNvPr id="1568" name="Freeform 1737">
            <a:extLst>
              <a:ext uri="{FF2B5EF4-FFF2-40B4-BE49-F238E27FC236}">
                <a16:creationId xmlns:a16="http://schemas.microsoft.com/office/drawing/2014/main" id="{9C71F1C6-3959-F2BF-D1ED-A32D68BB8B64}"/>
              </a:ext>
            </a:extLst>
          </p:cNvPr>
          <p:cNvSpPr/>
          <p:nvPr/>
        </p:nvSpPr>
        <p:spPr>
          <a:xfrm>
            <a:off x="7878817" y="3328207"/>
            <a:ext cx="16597" cy="15471"/>
          </a:xfrm>
          <a:custGeom>
            <a:avLst/>
            <a:gdLst>
              <a:gd name="csX0" fmla="*/ 16545 w 16597"/>
              <a:gd name="csY0" fmla="*/ 7345 h 15471"/>
              <a:gd name="csX1" fmla="*/ 8142 w 16597"/>
              <a:gd name="csY1" fmla="*/ 15471 h 15471"/>
              <a:gd name="csX2" fmla="*/ 1 w 16597"/>
              <a:gd name="csY2" fmla="*/ 7085 h 15471"/>
              <a:gd name="csX3" fmla="*/ 9447 w 16597"/>
              <a:gd name="csY3" fmla="*/ 1 h 15471"/>
              <a:gd name="csX4" fmla="*/ 16597 w 16597"/>
              <a:gd name="csY4" fmla="*/ 7345 h 15471"/>
            </a:gdLst>
            <a:ahLst/>
            <a:cxnLst>
              <a:cxn ang="0">
                <a:pos x="csX0" y="csY0"/>
              </a:cxn>
              <a:cxn ang="0">
                <a:pos x="csX1" y="csY1"/>
              </a:cxn>
              <a:cxn ang="0">
                <a:pos x="csX2" y="csY2"/>
              </a:cxn>
              <a:cxn ang="0">
                <a:pos x="csX3" y="csY3"/>
              </a:cxn>
              <a:cxn ang="0">
                <a:pos x="csX4" y="csY4"/>
              </a:cxn>
            </a:cxnLst>
            <a:rect l="l" t="t" r="r" b="b"/>
            <a:pathLst>
              <a:path w="16597" h="15471">
                <a:moveTo>
                  <a:pt x="16545" y="7345"/>
                </a:moveTo>
                <a:cubicBezTo>
                  <a:pt x="16493" y="11929"/>
                  <a:pt x="12683" y="15523"/>
                  <a:pt x="8142" y="15471"/>
                </a:cubicBezTo>
                <a:cubicBezTo>
                  <a:pt x="3602" y="15419"/>
                  <a:pt x="-52" y="11617"/>
                  <a:pt x="1" y="7085"/>
                </a:cubicBezTo>
                <a:cubicBezTo>
                  <a:pt x="53" y="2553"/>
                  <a:pt x="4854" y="-51"/>
                  <a:pt x="9447" y="1"/>
                </a:cubicBezTo>
                <a:cubicBezTo>
                  <a:pt x="14040" y="53"/>
                  <a:pt x="16649" y="2814"/>
                  <a:pt x="16597" y="7345"/>
                </a:cubicBezTo>
                <a:close/>
              </a:path>
            </a:pathLst>
          </a:custGeom>
          <a:solidFill>
            <a:srgbClr val="A3A3A3"/>
          </a:solidFill>
          <a:ln w="5214" cap="flat">
            <a:noFill/>
            <a:prstDash val="solid"/>
            <a:miter/>
          </a:ln>
        </p:spPr>
        <p:txBody>
          <a:bodyPr/>
          <a:lstStyle/>
          <a:p>
            <a:endParaRPr lang="en-US"/>
          </a:p>
        </p:txBody>
      </p:sp>
      <p:sp>
        <p:nvSpPr>
          <p:cNvPr id="1569" name="Freeform 1738">
            <a:extLst>
              <a:ext uri="{FF2B5EF4-FFF2-40B4-BE49-F238E27FC236}">
                <a16:creationId xmlns:a16="http://schemas.microsoft.com/office/drawing/2014/main" id="{0ADE05B2-BA9E-35C8-35BE-59E70FB1507E}"/>
              </a:ext>
            </a:extLst>
          </p:cNvPr>
          <p:cNvSpPr/>
          <p:nvPr/>
        </p:nvSpPr>
        <p:spPr>
          <a:xfrm>
            <a:off x="7762590" y="3326644"/>
            <a:ext cx="16597" cy="15471"/>
          </a:xfrm>
          <a:custGeom>
            <a:avLst/>
            <a:gdLst>
              <a:gd name="csX0" fmla="*/ 16545 w 16597"/>
              <a:gd name="csY0" fmla="*/ 7345 h 15471"/>
              <a:gd name="csX1" fmla="*/ 8142 w 16597"/>
              <a:gd name="csY1" fmla="*/ 15471 h 15471"/>
              <a:gd name="csX2" fmla="*/ 1 w 16597"/>
              <a:gd name="csY2" fmla="*/ 7085 h 15471"/>
              <a:gd name="csX3" fmla="*/ 9447 w 16597"/>
              <a:gd name="csY3" fmla="*/ 1 h 15471"/>
              <a:gd name="csX4" fmla="*/ 16597 w 16597"/>
              <a:gd name="csY4" fmla="*/ 7345 h 15471"/>
            </a:gdLst>
            <a:ahLst/>
            <a:cxnLst>
              <a:cxn ang="0">
                <a:pos x="csX0" y="csY0"/>
              </a:cxn>
              <a:cxn ang="0">
                <a:pos x="csX1" y="csY1"/>
              </a:cxn>
              <a:cxn ang="0">
                <a:pos x="csX2" y="csY2"/>
              </a:cxn>
              <a:cxn ang="0">
                <a:pos x="csX3" y="csY3"/>
              </a:cxn>
              <a:cxn ang="0">
                <a:pos x="csX4" y="csY4"/>
              </a:cxn>
            </a:cxnLst>
            <a:rect l="l" t="t" r="r" b="b"/>
            <a:pathLst>
              <a:path w="16597" h="15471">
                <a:moveTo>
                  <a:pt x="16545" y="7345"/>
                </a:moveTo>
                <a:cubicBezTo>
                  <a:pt x="16493" y="11929"/>
                  <a:pt x="12683" y="15523"/>
                  <a:pt x="8142" y="15471"/>
                </a:cubicBezTo>
                <a:cubicBezTo>
                  <a:pt x="3602" y="15419"/>
                  <a:pt x="-52" y="11617"/>
                  <a:pt x="1" y="7085"/>
                </a:cubicBezTo>
                <a:cubicBezTo>
                  <a:pt x="53" y="2553"/>
                  <a:pt x="4854" y="-51"/>
                  <a:pt x="9447" y="1"/>
                </a:cubicBezTo>
                <a:cubicBezTo>
                  <a:pt x="14040" y="53"/>
                  <a:pt x="16649" y="2814"/>
                  <a:pt x="16597" y="7345"/>
                </a:cubicBezTo>
                <a:close/>
              </a:path>
            </a:pathLst>
          </a:custGeom>
          <a:solidFill>
            <a:srgbClr val="A3A3A3"/>
          </a:solidFill>
          <a:ln w="5214" cap="flat">
            <a:noFill/>
            <a:prstDash val="solid"/>
            <a:miter/>
          </a:ln>
        </p:spPr>
        <p:txBody>
          <a:bodyPr/>
          <a:lstStyle/>
          <a:p>
            <a:endParaRPr lang="en-US"/>
          </a:p>
        </p:txBody>
      </p:sp>
      <p:sp>
        <p:nvSpPr>
          <p:cNvPr id="1570" name="Freeform 1739">
            <a:extLst>
              <a:ext uri="{FF2B5EF4-FFF2-40B4-BE49-F238E27FC236}">
                <a16:creationId xmlns:a16="http://schemas.microsoft.com/office/drawing/2014/main" id="{C6BA6642-CD93-3245-D405-282C16B050A6}"/>
              </a:ext>
            </a:extLst>
          </p:cNvPr>
          <p:cNvSpPr/>
          <p:nvPr/>
        </p:nvSpPr>
        <p:spPr>
          <a:xfrm>
            <a:off x="7964721" y="3322786"/>
            <a:ext cx="26879" cy="25112"/>
          </a:xfrm>
          <a:custGeom>
            <a:avLst/>
            <a:gdLst>
              <a:gd name="csX0" fmla="*/ 26879 w 26879"/>
              <a:gd name="csY0" fmla="*/ 11933 h 25112"/>
              <a:gd name="csX1" fmla="*/ 13205 w 26879"/>
              <a:gd name="csY1" fmla="*/ 25111 h 25112"/>
              <a:gd name="csX2" fmla="*/ 1 w 26879"/>
              <a:gd name="csY2" fmla="*/ 11464 h 25112"/>
              <a:gd name="csX3" fmla="*/ 15293 w 26879"/>
              <a:gd name="csY3" fmla="*/ 4 h 25112"/>
              <a:gd name="csX4" fmla="*/ 26827 w 26879"/>
              <a:gd name="csY4" fmla="*/ 11933 h 25112"/>
            </a:gdLst>
            <a:ahLst/>
            <a:cxnLst>
              <a:cxn ang="0">
                <a:pos x="csX0" y="csY0"/>
              </a:cxn>
              <a:cxn ang="0">
                <a:pos x="csX1" y="csY1"/>
              </a:cxn>
              <a:cxn ang="0">
                <a:pos x="csX2" y="csY2"/>
              </a:cxn>
              <a:cxn ang="0">
                <a:pos x="csX3" y="csY3"/>
              </a:cxn>
              <a:cxn ang="0">
                <a:pos x="csX4" y="csY4"/>
              </a:cxn>
            </a:cxnLst>
            <a:rect l="l" t="t" r="r" b="b"/>
            <a:pathLst>
              <a:path w="26879" h="25112">
                <a:moveTo>
                  <a:pt x="26879" y="11933"/>
                </a:moveTo>
                <a:cubicBezTo>
                  <a:pt x="26775" y="19330"/>
                  <a:pt x="20616" y="25216"/>
                  <a:pt x="13205" y="25111"/>
                </a:cubicBezTo>
                <a:cubicBezTo>
                  <a:pt x="5794" y="25007"/>
                  <a:pt x="-103" y="18861"/>
                  <a:pt x="1" y="11464"/>
                </a:cubicBezTo>
                <a:cubicBezTo>
                  <a:pt x="106" y="4067"/>
                  <a:pt x="7882" y="-152"/>
                  <a:pt x="15293" y="4"/>
                </a:cubicBezTo>
                <a:cubicBezTo>
                  <a:pt x="22704" y="160"/>
                  <a:pt x="26984" y="4536"/>
                  <a:pt x="26827" y="11933"/>
                </a:cubicBezTo>
                <a:close/>
              </a:path>
            </a:pathLst>
          </a:custGeom>
          <a:solidFill>
            <a:srgbClr val="A3A3A3"/>
          </a:solidFill>
          <a:ln w="5214" cap="flat">
            <a:noFill/>
            <a:prstDash val="solid"/>
            <a:miter/>
          </a:ln>
        </p:spPr>
        <p:txBody>
          <a:bodyPr/>
          <a:lstStyle/>
          <a:p>
            <a:endParaRPr lang="en-US"/>
          </a:p>
        </p:txBody>
      </p:sp>
      <p:sp>
        <p:nvSpPr>
          <p:cNvPr id="1571" name="Freeform 1740">
            <a:extLst>
              <a:ext uri="{FF2B5EF4-FFF2-40B4-BE49-F238E27FC236}">
                <a16:creationId xmlns:a16="http://schemas.microsoft.com/office/drawing/2014/main" id="{3A65FED0-1249-3A3D-7815-6103F4769D87}"/>
              </a:ext>
            </a:extLst>
          </p:cNvPr>
          <p:cNvSpPr/>
          <p:nvPr/>
        </p:nvSpPr>
        <p:spPr>
          <a:xfrm>
            <a:off x="8004696" y="3278356"/>
            <a:ext cx="25943" cy="24278"/>
          </a:xfrm>
          <a:custGeom>
            <a:avLst/>
            <a:gdLst>
              <a:gd name="csX0" fmla="*/ 25942 w 25943"/>
              <a:gd name="csY0" fmla="*/ 11566 h 24278"/>
              <a:gd name="csX1" fmla="*/ 12737 w 25943"/>
              <a:gd name="csY1" fmla="*/ 24276 h 24278"/>
              <a:gd name="csX2" fmla="*/ 3 w 25943"/>
              <a:gd name="csY2" fmla="*/ 11097 h 24278"/>
              <a:gd name="csX3" fmla="*/ 14773 w 25943"/>
              <a:gd name="csY3" fmla="*/ 2 h 24278"/>
              <a:gd name="csX4" fmla="*/ 25942 w 25943"/>
              <a:gd name="csY4" fmla="*/ 11514 h 24278"/>
            </a:gdLst>
            <a:ahLst/>
            <a:cxnLst>
              <a:cxn ang="0">
                <a:pos x="csX0" y="csY0"/>
              </a:cxn>
              <a:cxn ang="0">
                <a:pos x="csX1" y="csY1"/>
              </a:cxn>
              <a:cxn ang="0">
                <a:pos x="csX2" y="csY2"/>
              </a:cxn>
              <a:cxn ang="0">
                <a:pos x="csX3" y="csY3"/>
              </a:cxn>
              <a:cxn ang="0">
                <a:pos x="csX4" y="csY4"/>
              </a:cxn>
            </a:cxnLst>
            <a:rect l="l" t="t" r="r" b="b"/>
            <a:pathLst>
              <a:path w="25943" h="24278">
                <a:moveTo>
                  <a:pt x="25942" y="11566"/>
                </a:moveTo>
                <a:cubicBezTo>
                  <a:pt x="25837" y="18702"/>
                  <a:pt x="19940" y="24432"/>
                  <a:pt x="12737" y="24276"/>
                </a:cubicBezTo>
                <a:cubicBezTo>
                  <a:pt x="5535" y="24120"/>
                  <a:pt x="-153" y="18286"/>
                  <a:pt x="3" y="11097"/>
                </a:cubicBezTo>
                <a:cubicBezTo>
                  <a:pt x="160" y="3909"/>
                  <a:pt x="7623" y="-102"/>
                  <a:pt x="14773" y="2"/>
                </a:cubicBezTo>
                <a:cubicBezTo>
                  <a:pt x="21923" y="106"/>
                  <a:pt x="26046" y="4377"/>
                  <a:pt x="25942" y="11514"/>
                </a:cubicBezTo>
                <a:close/>
              </a:path>
            </a:pathLst>
          </a:custGeom>
          <a:solidFill>
            <a:srgbClr val="A3A3A3"/>
          </a:solidFill>
          <a:ln w="5214" cap="flat">
            <a:noFill/>
            <a:prstDash val="solid"/>
            <a:miter/>
          </a:ln>
        </p:spPr>
        <p:txBody>
          <a:bodyPr/>
          <a:lstStyle/>
          <a:p>
            <a:endParaRPr lang="en-US"/>
          </a:p>
        </p:txBody>
      </p:sp>
      <p:grpSp>
        <p:nvGrpSpPr>
          <p:cNvPr id="1572" name="Graphic 1596">
            <a:extLst>
              <a:ext uri="{FF2B5EF4-FFF2-40B4-BE49-F238E27FC236}">
                <a16:creationId xmlns:a16="http://schemas.microsoft.com/office/drawing/2014/main" id="{0850B5B3-91F1-8CEA-B338-4CB9B8CC9022}"/>
              </a:ext>
            </a:extLst>
          </p:cNvPr>
          <p:cNvGrpSpPr/>
          <p:nvPr/>
        </p:nvGrpSpPr>
        <p:grpSpPr>
          <a:xfrm>
            <a:off x="8305287" y="3233606"/>
            <a:ext cx="291964" cy="139204"/>
            <a:chOff x="9209893" y="3514741"/>
            <a:chExt cx="291964" cy="139204"/>
          </a:xfrm>
          <a:solidFill>
            <a:srgbClr val="A3A3A3"/>
          </a:solidFill>
        </p:grpSpPr>
        <p:sp>
          <p:nvSpPr>
            <p:cNvPr id="1573" name="Freeform 1742">
              <a:extLst>
                <a:ext uri="{FF2B5EF4-FFF2-40B4-BE49-F238E27FC236}">
                  <a16:creationId xmlns:a16="http://schemas.microsoft.com/office/drawing/2014/main" id="{A162A8A9-2152-8CBF-6032-DD07BFC592E2}"/>
                </a:ext>
              </a:extLst>
            </p:cNvPr>
            <p:cNvSpPr/>
            <p:nvPr/>
          </p:nvSpPr>
          <p:spPr>
            <a:xfrm>
              <a:off x="9275810" y="3554869"/>
              <a:ext cx="81898" cy="76113"/>
            </a:xfrm>
            <a:custGeom>
              <a:avLst/>
              <a:gdLst>
                <a:gd name="csX0" fmla="*/ 338 w 81898"/>
                <a:gd name="csY0" fmla="*/ 35929 h 76113"/>
                <a:gd name="csX1" fmla="*/ 45900 w 81898"/>
                <a:gd name="csY1" fmla="*/ 300 h 76113"/>
                <a:gd name="csX2" fmla="*/ 81598 w 81898"/>
                <a:gd name="csY2" fmla="*/ 45774 h 76113"/>
                <a:gd name="csX3" fmla="*/ 31600 w 81898"/>
                <a:gd name="csY3" fmla="*/ 75674 h 76113"/>
                <a:gd name="csX4" fmla="*/ 391 w 81898"/>
                <a:gd name="csY4" fmla="*/ 35877 h 76113"/>
              </a:gdLst>
              <a:ahLst/>
              <a:cxnLst>
                <a:cxn ang="0">
                  <a:pos x="csX0" y="csY0"/>
                </a:cxn>
                <a:cxn ang="0">
                  <a:pos x="csX1" y="csY1"/>
                </a:cxn>
                <a:cxn ang="0">
                  <a:pos x="csX2" y="csY2"/>
                </a:cxn>
                <a:cxn ang="0">
                  <a:pos x="csX3" y="csY3"/>
                </a:cxn>
                <a:cxn ang="0">
                  <a:pos x="csX4" y="csY4"/>
                </a:cxn>
              </a:cxnLst>
              <a:rect l="l" t="t" r="r" b="b"/>
              <a:pathLst>
                <a:path w="81898" h="76113">
                  <a:moveTo>
                    <a:pt x="338" y="35929"/>
                  </a:moveTo>
                  <a:cubicBezTo>
                    <a:pt x="3052" y="13531"/>
                    <a:pt x="23459" y="-2409"/>
                    <a:pt x="45900" y="300"/>
                  </a:cubicBezTo>
                  <a:cubicBezTo>
                    <a:pt x="68342" y="3009"/>
                    <a:pt x="84312" y="23376"/>
                    <a:pt x="81598" y="45774"/>
                  </a:cubicBezTo>
                  <a:cubicBezTo>
                    <a:pt x="78884" y="68173"/>
                    <a:pt x="53990" y="78434"/>
                    <a:pt x="31600" y="75674"/>
                  </a:cubicBezTo>
                  <a:cubicBezTo>
                    <a:pt x="9211" y="72913"/>
                    <a:pt x="-2323" y="58276"/>
                    <a:pt x="391" y="35877"/>
                  </a:cubicBezTo>
                  <a:close/>
                </a:path>
              </a:pathLst>
            </a:custGeom>
            <a:solidFill>
              <a:srgbClr val="A3A3A3"/>
            </a:solidFill>
            <a:ln w="5214" cap="flat">
              <a:noFill/>
              <a:prstDash val="solid"/>
              <a:miter/>
            </a:ln>
          </p:spPr>
          <p:txBody>
            <a:bodyPr/>
            <a:lstStyle/>
            <a:p>
              <a:endParaRPr lang="en-US"/>
            </a:p>
          </p:txBody>
        </p:sp>
        <p:sp>
          <p:nvSpPr>
            <p:cNvPr id="1574" name="Freeform 1743">
              <a:extLst>
                <a:ext uri="{FF2B5EF4-FFF2-40B4-BE49-F238E27FC236}">
                  <a16:creationId xmlns:a16="http://schemas.microsoft.com/office/drawing/2014/main" id="{D6742429-F4AB-D3E0-D1BB-8069AF8F35A9}"/>
                </a:ext>
              </a:extLst>
            </p:cNvPr>
            <p:cNvSpPr/>
            <p:nvPr/>
          </p:nvSpPr>
          <p:spPr>
            <a:xfrm>
              <a:off x="9419958" y="3541534"/>
              <a:ext cx="81898" cy="76113"/>
            </a:xfrm>
            <a:custGeom>
              <a:avLst/>
              <a:gdLst>
                <a:gd name="csX0" fmla="*/ 338 w 81898"/>
                <a:gd name="csY0" fmla="*/ 35929 h 76113"/>
                <a:gd name="csX1" fmla="*/ 45900 w 81898"/>
                <a:gd name="csY1" fmla="*/ 300 h 76113"/>
                <a:gd name="csX2" fmla="*/ 81598 w 81898"/>
                <a:gd name="csY2" fmla="*/ 45774 h 76113"/>
                <a:gd name="csX3" fmla="*/ 31600 w 81898"/>
                <a:gd name="csY3" fmla="*/ 75674 h 76113"/>
                <a:gd name="csX4" fmla="*/ 391 w 81898"/>
                <a:gd name="csY4" fmla="*/ 35877 h 76113"/>
              </a:gdLst>
              <a:ahLst/>
              <a:cxnLst>
                <a:cxn ang="0">
                  <a:pos x="csX0" y="csY0"/>
                </a:cxn>
                <a:cxn ang="0">
                  <a:pos x="csX1" y="csY1"/>
                </a:cxn>
                <a:cxn ang="0">
                  <a:pos x="csX2" y="csY2"/>
                </a:cxn>
                <a:cxn ang="0">
                  <a:pos x="csX3" y="csY3"/>
                </a:cxn>
                <a:cxn ang="0">
                  <a:pos x="csX4" y="csY4"/>
                </a:cxn>
              </a:cxnLst>
              <a:rect l="l" t="t" r="r" b="b"/>
              <a:pathLst>
                <a:path w="81898" h="76113">
                  <a:moveTo>
                    <a:pt x="338" y="35929"/>
                  </a:moveTo>
                  <a:cubicBezTo>
                    <a:pt x="3052" y="13531"/>
                    <a:pt x="23459" y="-2409"/>
                    <a:pt x="45900" y="300"/>
                  </a:cubicBezTo>
                  <a:cubicBezTo>
                    <a:pt x="68342" y="3009"/>
                    <a:pt x="84312" y="23376"/>
                    <a:pt x="81598" y="45774"/>
                  </a:cubicBezTo>
                  <a:cubicBezTo>
                    <a:pt x="78884" y="68173"/>
                    <a:pt x="53990" y="78434"/>
                    <a:pt x="31600" y="75674"/>
                  </a:cubicBezTo>
                  <a:cubicBezTo>
                    <a:pt x="9211" y="72913"/>
                    <a:pt x="-2323" y="58276"/>
                    <a:pt x="391" y="35877"/>
                  </a:cubicBezTo>
                  <a:close/>
                </a:path>
              </a:pathLst>
            </a:custGeom>
            <a:solidFill>
              <a:srgbClr val="A3A3A3"/>
            </a:solidFill>
            <a:ln w="5214" cap="flat">
              <a:noFill/>
              <a:prstDash val="solid"/>
              <a:miter/>
            </a:ln>
          </p:spPr>
          <p:txBody>
            <a:bodyPr/>
            <a:lstStyle/>
            <a:p>
              <a:endParaRPr lang="en-US"/>
            </a:p>
          </p:txBody>
        </p:sp>
        <p:sp>
          <p:nvSpPr>
            <p:cNvPr id="1575" name="Freeform 1744">
              <a:extLst>
                <a:ext uri="{FF2B5EF4-FFF2-40B4-BE49-F238E27FC236}">
                  <a16:creationId xmlns:a16="http://schemas.microsoft.com/office/drawing/2014/main" id="{13C9A4D9-A39D-F9C7-4FB2-4BFC69DAFAB9}"/>
                </a:ext>
              </a:extLst>
            </p:cNvPr>
            <p:cNvSpPr/>
            <p:nvPr/>
          </p:nvSpPr>
          <p:spPr>
            <a:xfrm>
              <a:off x="9350946" y="3533284"/>
              <a:ext cx="29067" cy="26978"/>
            </a:xfrm>
            <a:custGeom>
              <a:avLst/>
              <a:gdLst>
                <a:gd name="csX0" fmla="*/ 199 w 29067"/>
                <a:gd name="csY0" fmla="*/ 12718 h 26978"/>
                <a:gd name="csX1" fmla="*/ 16326 w 29067"/>
                <a:gd name="csY1" fmla="*/ 112 h 26978"/>
                <a:gd name="csX2" fmla="*/ 28956 w 29067"/>
                <a:gd name="csY2" fmla="*/ 16208 h 26978"/>
                <a:gd name="csX3" fmla="*/ 11211 w 29067"/>
                <a:gd name="csY3" fmla="*/ 26834 h 26978"/>
                <a:gd name="csX4" fmla="*/ 147 w 29067"/>
                <a:gd name="csY4" fmla="*/ 12718 h 26978"/>
              </a:gdLst>
              <a:ahLst/>
              <a:cxnLst>
                <a:cxn ang="0">
                  <a:pos x="csX0" y="csY0"/>
                </a:cxn>
                <a:cxn ang="0">
                  <a:pos x="csX1" y="csY1"/>
                </a:cxn>
                <a:cxn ang="0">
                  <a:pos x="csX2" y="csY2"/>
                </a:cxn>
                <a:cxn ang="0">
                  <a:pos x="csX3" y="csY3"/>
                </a:cxn>
                <a:cxn ang="0">
                  <a:pos x="csX4" y="csY4"/>
                </a:cxn>
              </a:cxnLst>
              <a:rect l="l" t="t" r="r" b="b"/>
              <a:pathLst>
                <a:path w="29067" h="26978">
                  <a:moveTo>
                    <a:pt x="199" y="12718"/>
                  </a:moveTo>
                  <a:cubicBezTo>
                    <a:pt x="1191" y="4800"/>
                    <a:pt x="8393" y="-878"/>
                    <a:pt x="16326" y="112"/>
                  </a:cubicBezTo>
                  <a:cubicBezTo>
                    <a:pt x="24258" y="1102"/>
                    <a:pt x="29947" y="8290"/>
                    <a:pt x="28956" y="16208"/>
                  </a:cubicBezTo>
                  <a:cubicBezTo>
                    <a:pt x="27964" y="24125"/>
                    <a:pt x="19196" y="27772"/>
                    <a:pt x="11211" y="26834"/>
                  </a:cubicBezTo>
                  <a:cubicBezTo>
                    <a:pt x="3226" y="25896"/>
                    <a:pt x="-845" y="20687"/>
                    <a:pt x="147" y="12718"/>
                  </a:cubicBezTo>
                  <a:close/>
                </a:path>
              </a:pathLst>
            </a:custGeom>
            <a:solidFill>
              <a:srgbClr val="A3A3A3"/>
            </a:solidFill>
            <a:ln w="5214" cap="flat">
              <a:noFill/>
              <a:prstDash val="solid"/>
              <a:miter/>
            </a:ln>
          </p:spPr>
          <p:txBody>
            <a:bodyPr/>
            <a:lstStyle/>
            <a:p>
              <a:endParaRPr lang="en-US"/>
            </a:p>
          </p:txBody>
        </p:sp>
        <p:sp>
          <p:nvSpPr>
            <p:cNvPr id="1576" name="Freeform 1745">
              <a:extLst>
                <a:ext uri="{FF2B5EF4-FFF2-40B4-BE49-F238E27FC236}">
                  <a16:creationId xmlns:a16="http://schemas.microsoft.com/office/drawing/2014/main" id="{049F1077-6260-6434-5EA5-CD3C328C076A}"/>
                </a:ext>
              </a:extLst>
            </p:cNvPr>
            <p:cNvSpPr/>
            <p:nvPr/>
          </p:nvSpPr>
          <p:spPr>
            <a:xfrm>
              <a:off x="9209893" y="3531180"/>
              <a:ext cx="22987" cy="23620"/>
            </a:xfrm>
            <a:custGeom>
              <a:avLst/>
              <a:gdLst>
                <a:gd name="csX0" fmla="*/ 79 w 22987"/>
                <a:gd name="csY0" fmla="*/ 11280 h 23620"/>
                <a:gd name="csX1" fmla="*/ 13022 w 22987"/>
                <a:gd name="csY1" fmla="*/ 80 h 23620"/>
                <a:gd name="csX2" fmla="*/ 22886 w 22987"/>
                <a:gd name="csY2" fmla="*/ 14040 h 23620"/>
                <a:gd name="csX3" fmla="*/ 8743 w 22987"/>
                <a:gd name="csY3" fmla="*/ 23521 h 23620"/>
                <a:gd name="csX4" fmla="*/ 131 w 22987"/>
                <a:gd name="csY4" fmla="*/ 11280 h 23620"/>
              </a:gdLst>
              <a:ahLst/>
              <a:cxnLst>
                <a:cxn ang="0">
                  <a:pos x="csX0" y="csY0"/>
                </a:cxn>
                <a:cxn ang="0">
                  <a:pos x="csX1" y="csY1"/>
                </a:cxn>
                <a:cxn ang="0">
                  <a:pos x="csX2" y="csY2"/>
                </a:cxn>
                <a:cxn ang="0">
                  <a:pos x="csX3" y="csY3"/>
                </a:cxn>
                <a:cxn ang="0">
                  <a:pos x="csX4" y="csY4"/>
                </a:cxn>
              </a:cxnLst>
              <a:rect l="l" t="t" r="r" b="b"/>
              <a:pathLst>
                <a:path w="22987" h="23620">
                  <a:moveTo>
                    <a:pt x="79" y="11280"/>
                  </a:moveTo>
                  <a:cubicBezTo>
                    <a:pt x="914" y="4300"/>
                    <a:pt x="6707" y="-701"/>
                    <a:pt x="13022" y="80"/>
                  </a:cubicBezTo>
                  <a:cubicBezTo>
                    <a:pt x="19337" y="862"/>
                    <a:pt x="23721" y="7113"/>
                    <a:pt x="22886" y="14040"/>
                  </a:cubicBezTo>
                  <a:cubicBezTo>
                    <a:pt x="22051" y="20968"/>
                    <a:pt x="15005" y="24250"/>
                    <a:pt x="8743" y="23521"/>
                  </a:cubicBezTo>
                  <a:cubicBezTo>
                    <a:pt x="2480" y="22792"/>
                    <a:pt x="-704" y="18260"/>
                    <a:pt x="131" y="11280"/>
                  </a:cubicBezTo>
                  <a:close/>
                </a:path>
              </a:pathLst>
            </a:custGeom>
            <a:solidFill>
              <a:srgbClr val="A3A3A3"/>
            </a:solidFill>
            <a:ln w="5214" cap="flat">
              <a:noFill/>
              <a:prstDash val="solid"/>
              <a:miter/>
            </a:ln>
          </p:spPr>
          <p:txBody>
            <a:bodyPr/>
            <a:lstStyle/>
            <a:p>
              <a:endParaRPr lang="en-US"/>
            </a:p>
          </p:txBody>
        </p:sp>
        <p:sp>
          <p:nvSpPr>
            <p:cNvPr id="1577" name="Freeform 1746">
              <a:extLst>
                <a:ext uri="{FF2B5EF4-FFF2-40B4-BE49-F238E27FC236}">
                  <a16:creationId xmlns:a16="http://schemas.microsoft.com/office/drawing/2014/main" id="{A6A9D5CD-D8BE-2B12-2CE4-D4F33EA37342}"/>
                </a:ext>
              </a:extLst>
            </p:cNvPr>
            <p:cNvSpPr/>
            <p:nvPr/>
          </p:nvSpPr>
          <p:spPr>
            <a:xfrm>
              <a:off x="9240343" y="3514741"/>
              <a:ext cx="43537" cy="40452"/>
            </a:xfrm>
            <a:custGeom>
              <a:avLst/>
              <a:gdLst>
                <a:gd name="csX0" fmla="*/ 212 w 43537"/>
                <a:gd name="csY0" fmla="*/ 19072 h 40452"/>
                <a:gd name="csX1" fmla="*/ 24428 w 43537"/>
                <a:gd name="csY1" fmla="*/ 163 h 40452"/>
                <a:gd name="csX2" fmla="*/ 43373 w 43537"/>
                <a:gd name="csY2" fmla="*/ 24333 h 40452"/>
                <a:gd name="csX3" fmla="*/ 16808 w 43537"/>
                <a:gd name="csY3" fmla="*/ 40220 h 40452"/>
                <a:gd name="csX4" fmla="*/ 212 w 43537"/>
                <a:gd name="csY4" fmla="*/ 19072 h 40452"/>
              </a:gdLst>
              <a:ahLst/>
              <a:cxnLst>
                <a:cxn ang="0">
                  <a:pos x="csX0" y="csY0"/>
                </a:cxn>
                <a:cxn ang="0">
                  <a:pos x="csX1" y="csY1"/>
                </a:cxn>
                <a:cxn ang="0">
                  <a:pos x="csX2" y="csY2"/>
                </a:cxn>
                <a:cxn ang="0">
                  <a:pos x="csX3" y="csY3"/>
                </a:cxn>
                <a:cxn ang="0">
                  <a:pos x="csX4" y="csY4"/>
                </a:cxn>
              </a:cxnLst>
              <a:rect l="l" t="t" r="r" b="b"/>
              <a:pathLst>
                <a:path w="43537" h="40452">
                  <a:moveTo>
                    <a:pt x="212" y="19072"/>
                  </a:moveTo>
                  <a:cubicBezTo>
                    <a:pt x="1673" y="7195"/>
                    <a:pt x="12476" y="-1295"/>
                    <a:pt x="24428" y="163"/>
                  </a:cubicBezTo>
                  <a:cubicBezTo>
                    <a:pt x="36379" y="1622"/>
                    <a:pt x="44834" y="12404"/>
                    <a:pt x="43373" y="24333"/>
                  </a:cubicBezTo>
                  <a:cubicBezTo>
                    <a:pt x="41912" y="36261"/>
                    <a:pt x="28708" y="41679"/>
                    <a:pt x="16808" y="40220"/>
                  </a:cubicBezTo>
                  <a:cubicBezTo>
                    <a:pt x="4909" y="38762"/>
                    <a:pt x="-1249" y="31000"/>
                    <a:pt x="212" y="19072"/>
                  </a:cubicBezTo>
                  <a:close/>
                </a:path>
              </a:pathLst>
            </a:custGeom>
            <a:solidFill>
              <a:srgbClr val="A3A3A3"/>
            </a:solidFill>
            <a:ln w="5214" cap="flat">
              <a:noFill/>
              <a:prstDash val="solid"/>
              <a:miter/>
            </a:ln>
          </p:spPr>
          <p:txBody>
            <a:bodyPr/>
            <a:lstStyle/>
            <a:p>
              <a:endParaRPr lang="en-US"/>
            </a:p>
          </p:txBody>
        </p:sp>
        <p:sp>
          <p:nvSpPr>
            <p:cNvPr id="1578" name="Freeform 1747">
              <a:extLst>
                <a:ext uri="{FF2B5EF4-FFF2-40B4-BE49-F238E27FC236}">
                  <a16:creationId xmlns:a16="http://schemas.microsoft.com/office/drawing/2014/main" id="{0E906951-0FD1-3C58-F856-8601596AF4C1}"/>
                </a:ext>
              </a:extLst>
            </p:cNvPr>
            <p:cNvSpPr/>
            <p:nvPr/>
          </p:nvSpPr>
          <p:spPr>
            <a:xfrm>
              <a:off x="9369610" y="3566841"/>
              <a:ext cx="40511" cy="43596"/>
            </a:xfrm>
            <a:custGeom>
              <a:avLst/>
              <a:gdLst>
                <a:gd name="csX0" fmla="*/ 25584 w 40511"/>
                <a:gd name="csY0" fmla="*/ 1298 h 43596"/>
                <a:gd name="csX1" fmla="*/ 39414 w 40511"/>
                <a:gd name="csY1" fmla="*/ 28697 h 43596"/>
                <a:gd name="csX2" fmla="*/ 11962 w 40511"/>
                <a:gd name="csY2" fmla="*/ 42501 h 43596"/>
                <a:gd name="csX3" fmla="*/ 1577 w 40511"/>
                <a:gd name="csY3" fmla="*/ 13383 h 43596"/>
                <a:gd name="csX4" fmla="*/ 25584 w 40511"/>
                <a:gd name="csY4" fmla="*/ 1298 h 43596"/>
              </a:gdLst>
              <a:ahLst/>
              <a:cxnLst>
                <a:cxn ang="0">
                  <a:pos x="csX0" y="csY0"/>
                </a:cxn>
                <a:cxn ang="0">
                  <a:pos x="csX1" y="csY1"/>
                </a:cxn>
                <a:cxn ang="0">
                  <a:pos x="csX2" y="csY2"/>
                </a:cxn>
                <a:cxn ang="0">
                  <a:pos x="csX3" y="csY3"/>
                </a:cxn>
                <a:cxn ang="0">
                  <a:pos x="csX4" y="csY4"/>
                </a:cxn>
              </a:cxnLst>
              <a:rect l="l" t="t" r="r" b="b"/>
              <a:pathLst>
                <a:path w="40511" h="43596">
                  <a:moveTo>
                    <a:pt x="25584" y="1298"/>
                  </a:moveTo>
                  <a:cubicBezTo>
                    <a:pt x="36961" y="5049"/>
                    <a:pt x="43172" y="17342"/>
                    <a:pt x="39414" y="28697"/>
                  </a:cubicBezTo>
                  <a:cubicBezTo>
                    <a:pt x="35657" y="40053"/>
                    <a:pt x="23340" y="46252"/>
                    <a:pt x="11962" y="42501"/>
                  </a:cubicBezTo>
                  <a:cubicBezTo>
                    <a:pt x="585" y="38751"/>
                    <a:pt x="-2181" y="24739"/>
                    <a:pt x="1577" y="13383"/>
                  </a:cubicBezTo>
                  <a:cubicBezTo>
                    <a:pt x="5334" y="2028"/>
                    <a:pt x="14207" y="-2452"/>
                    <a:pt x="25584" y="1298"/>
                  </a:cubicBezTo>
                  <a:close/>
                </a:path>
              </a:pathLst>
            </a:custGeom>
            <a:solidFill>
              <a:srgbClr val="A3A3A3"/>
            </a:solidFill>
            <a:ln w="5214" cap="flat">
              <a:noFill/>
              <a:prstDash val="solid"/>
              <a:miter/>
            </a:ln>
          </p:spPr>
          <p:txBody>
            <a:bodyPr/>
            <a:lstStyle/>
            <a:p>
              <a:endParaRPr lang="en-US"/>
            </a:p>
          </p:txBody>
        </p:sp>
        <p:sp>
          <p:nvSpPr>
            <p:cNvPr id="1579" name="Freeform 1748">
              <a:extLst>
                <a:ext uri="{FF2B5EF4-FFF2-40B4-BE49-F238E27FC236}">
                  <a16:creationId xmlns:a16="http://schemas.microsoft.com/office/drawing/2014/main" id="{ED073822-2F78-E308-6BE5-77994B99BBFF}"/>
                </a:ext>
              </a:extLst>
            </p:cNvPr>
            <p:cNvSpPr/>
            <p:nvPr/>
          </p:nvSpPr>
          <p:spPr>
            <a:xfrm>
              <a:off x="9359159" y="3615547"/>
              <a:ext cx="26843" cy="24941"/>
            </a:xfrm>
            <a:custGeom>
              <a:avLst/>
              <a:gdLst>
                <a:gd name="csX0" fmla="*/ 128 w 26843"/>
                <a:gd name="csY0" fmla="*/ 11766 h 24941"/>
                <a:gd name="csX1" fmla="*/ 15054 w 26843"/>
                <a:gd name="csY1" fmla="*/ 98 h 24941"/>
                <a:gd name="csX2" fmla="*/ 26745 w 26843"/>
                <a:gd name="csY2" fmla="*/ 14996 h 24941"/>
                <a:gd name="csX3" fmla="*/ 10357 w 26843"/>
                <a:gd name="csY3" fmla="*/ 24789 h 24941"/>
                <a:gd name="csX4" fmla="*/ 128 w 26843"/>
                <a:gd name="csY4" fmla="*/ 11714 h 24941"/>
              </a:gdLst>
              <a:ahLst/>
              <a:cxnLst>
                <a:cxn ang="0">
                  <a:pos x="csX0" y="csY0"/>
                </a:cxn>
                <a:cxn ang="0">
                  <a:pos x="csX1" y="csY1"/>
                </a:cxn>
                <a:cxn ang="0">
                  <a:pos x="csX2" y="csY2"/>
                </a:cxn>
                <a:cxn ang="0">
                  <a:pos x="csX3" y="csY3"/>
                </a:cxn>
                <a:cxn ang="0">
                  <a:pos x="csX4" y="csY4"/>
                </a:cxn>
              </a:cxnLst>
              <a:rect l="l" t="t" r="r" b="b"/>
              <a:pathLst>
                <a:path w="26843" h="24941">
                  <a:moveTo>
                    <a:pt x="128" y="11766"/>
                  </a:moveTo>
                  <a:cubicBezTo>
                    <a:pt x="1015" y="4422"/>
                    <a:pt x="7696" y="-787"/>
                    <a:pt x="15054" y="98"/>
                  </a:cubicBezTo>
                  <a:cubicBezTo>
                    <a:pt x="22413" y="984"/>
                    <a:pt x="27632" y="7651"/>
                    <a:pt x="26745" y="14996"/>
                  </a:cubicBezTo>
                  <a:cubicBezTo>
                    <a:pt x="25858" y="22340"/>
                    <a:pt x="17716" y="25726"/>
                    <a:pt x="10357" y="24789"/>
                  </a:cubicBezTo>
                  <a:cubicBezTo>
                    <a:pt x="2998" y="23851"/>
                    <a:pt x="-759" y="19059"/>
                    <a:pt x="128" y="11714"/>
                  </a:cubicBezTo>
                  <a:close/>
                </a:path>
              </a:pathLst>
            </a:custGeom>
            <a:solidFill>
              <a:srgbClr val="A3A3A3"/>
            </a:solidFill>
            <a:ln w="5214" cap="flat">
              <a:noFill/>
              <a:prstDash val="solid"/>
              <a:miter/>
            </a:ln>
          </p:spPr>
          <p:txBody>
            <a:bodyPr/>
            <a:lstStyle/>
            <a:p>
              <a:endParaRPr lang="en-US"/>
            </a:p>
          </p:txBody>
        </p:sp>
        <p:sp>
          <p:nvSpPr>
            <p:cNvPr id="1580" name="Freeform 1749">
              <a:extLst>
                <a:ext uri="{FF2B5EF4-FFF2-40B4-BE49-F238E27FC236}">
                  <a16:creationId xmlns:a16="http://schemas.microsoft.com/office/drawing/2014/main" id="{907EE7A3-209F-8A4E-143D-7773429E79EE}"/>
                </a:ext>
              </a:extLst>
            </p:cNvPr>
            <p:cNvSpPr/>
            <p:nvPr/>
          </p:nvSpPr>
          <p:spPr>
            <a:xfrm>
              <a:off x="9260145" y="3618184"/>
              <a:ext cx="16591" cy="15421"/>
            </a:xfrm>
            <a:custGeom>
              <a:avLst/>
              <a:gdLst>
                <a:gd name="csX0" fmla="*/ 85 w 16591"/>
                <a:gd name="csY0" fmla="*/ 7254 h 15421"/>
                <a:gd name="csX1" fmla="*/ 9323 w 16591"/>
                <a:gd name="csY1" fmla="*/ 66 h 15421"/>
                <a:gd name="csX2" fmla="*/ 16525 w 16591"/>
                <a:gd name="csY2" fmla="*/ 9286 h 15421"/>
                <a:gd name="csX3" fmla="*/ 6400 w 16591"/>
                <a:gd name="csY3" fmla="*/ 15328 h 15421"/>
                <a:gd name="csX4" fmla="*/ 85 w 16591"/>
                <a:gd name="csY4" fmla="*/ 7254 h 15421"/>
              </a:gdLst>
              <a:ahLst/>
              <a:cxnLst>
                <a:cxn ang="0">
                  <a:pos x="csX0" y="csY0"/>
                </a:cxn>
                <a:cxn ang="0">
                  <a:pos x="csX1" y="csY1"/>
                </a:cxn>
                <a:cxn ang="0">
                  <a:pos x="csX2" y="csY2"/>
                </a:cxn>
                <a:cxn ang="0">
                  <a:pos x="csX3" y="csY3"/>
                </a:cxn>
                <a:cxn ang="0">
                  <a:pos x="csX4" y="csY4"/>
                </a:cxn>
              </a:cxnLst>
              <a:rect l="l" t="t" r="r" b="b"/>
              <a:pathLst>
                <a:path w="16591" h="15421">
                  <a:moveTo>
                    <a:pt x="85" y="7254"/>
                  </a:moveTo>
                  <a:cubicBezTo>
                    <a:pt x="659" y="2722"/>
                    <a:pt x="4782" y="-507"/>
                    <a:pt x="9323" y="66"/>
                  </a:cubicBezTo>
                  <a:cubicBezTo>
                    <a:pt x="13863" y="639"/>
                    <a:pt x="17099" y="4754"/>
                    <a:pt x="16525" y="9286"/>
                  </a:cubicBezTo>
                  <a:cubicBezTo>
                    <a:pt x="15951" y="13818"/>
                    <a:pt x="10941" y="15901"/>
                    <a:pt x="6400" y="15328"/>
                  </a:cubicBezTo>
                  <a:cubicBezTo>
                    <a:pt x="1860" y="14755"/>
                    <a:pt x="-489" y="11786"/>
                    <a:pt x="85" y="7254"/>
                  </a:cubicBezTo>
                  <a:close/>
                </a:path>
              </a:pathLst>
            </a:custGeom>
            <a:solidFill>
              <a:srgbClr val="A3A3A3"/>
            </a:solidFill>
            <a:ln w="5214" cap="flat">
              <a:noFill/>
              <a:prstDash val="solid"/>
              <a:miter/>
            </a:ln>
          </p:spPr>
          <p:txBody>
            <a:bodyPr/>
            <a:lstStyle/>
            <a:p>
              <a:endParaRPr lang="en-US"/>
            </a:p>
          </p:txBody>
        </p:sp>
        <p:sp>
          <p:nvSpPr>
            <p:cNvPr id="1581" name="Freeform 1750">
              <a:extLst>
                <a:ext uri="{FF2B5EF4-FFF2-40B4-BE49-F238E27FC236}">
                  <a16:creationId xmlns:a16="http://schemas.microsoft.com/office/drawing/2014/main" id="{E86E5EA7-97B8-2032-0F85-CBEC38ACC6FC}"/>
                </a:ext>
              </a:extLst>
            </p:cNvPr>
            <p:cNvSpPr/>
            <p:nvPr/>
          </p:nvSpPr>
          <p:spPr>
            <a:xfrm>
              <a:off x="9407529" y="3620684"/>
              <a:ext cx="16591" cy="15421"/>
            </a:xfrm>
            <a:custGeom>
              <a:avLst/>
              <a:gdLst>
                <a:gd name="csX0" fmla="*/ 85 w 16591"/>
                <a:gd name="csY0" fmla="*/ 7254 h 15421"/>
                <a:gd name="csX1" fmla="*/ 9323 w 16591"/>
                <a:gd name="csY1" fmla="*/ 66 h 15421"/>
                <a:gd name="csX2" fmla="*/ 16525 w 16591"/>
                <a:gd name="csY2" fmla="*/ 9286 h 15421"/>
                <a:gd name="csX3" fmla="*/ 6400 w 16591"/>
                <a:gd name="csY3" fmla="*/ 15328 h 15421"/>
                <a:gd name="csX4" fmla="*/ 85 w 16591"/>
                <a:gd name="csY4" fmla="*/ 7254 h 15421"/>
              </a:gdLst>
              <a:ahLst/>
              <a:cxnLst>
                <a:cxn ang="0">
                  <a:pos x="csX0" y="csY0"/>
                </a:cxn>
                <a:cxn ang="0">
                  <a:pos x="csX1" y="csY1"/>
                </a:cxn>
                <a:cxn ang="0">
                  <a:pos x="csX2" y="csY2"/>
                </a:cxn>
                <a:cxn ang="0">
                  <a:pos x="csX3" y="csY3"/>
                </a:cxn>
                <a:cxn ang="0">
                  <a:pos x="csX4" y="csY4"/>
                </a:cxn>
              </a:cxnLst>
              <a:rect l="l" t="t" r="r" b="b"/>
              <a:pathLst>
                <a:path w="16591" h="15421">
                  <a:moveTo>
                    <a:pt x="85" y="7254"/>
                  </a:moveTo>
                  <a:cubicBezTo>
                    <a:pt x="659" y="2722"/>
                    <a:pt x="4782" y="-507"/>
                    <a:pt x="9323" y="66"/>
                  </a:cubicBezTo>
                  <a:cubicBezTo>
                    <a:pt x="13863" y="639"/>
                    <a:pt x="17099" y="4754"/>
                    <a:pt x="16525" y="9286"/>
                  </a:cubicBezTo>
                  <a:cubicBezTo>
                    <a:pt x="15951" y="13818"/>
                    <a:pt x="10941" y="15901"/>
                    <a:pt x="6400" y="15328"/>
                  </a:cubicBezTo>
                  <a:cubicBezTo>
                    <a:pt x="1860" y="14755"/>
                    <a:pt x="-489" y="11786"/>
                    <a:pt x="85" y="7254"/>
                  </a:cubicBezTo>
                  <a:close/>
                </a:path>
              </a:pathLst>
            </a:custGeom>
            <a:solidFill>
              <a:srgbClr val="A3A3A3"/>
            </a:solidFill>
            <a:ln w="5214" cap="flat">
              <a:noFill/>
              <a:prstDash val="solid"/>
              <a:miter/>
            </a:ln>
          </p:spPr>
          <p:txBody>
            <a:bodyPr/>
            <a:lstStyle/>
            <a:p>
              <a:endParaRPr lang="en-US"/>
            </a:p>
          </p:txBody>
        </p:sp>
        <p:sp>
          <p:nvSpPr>
            <p:cNvPr id="1582" name="Freeform 1751">
              <a:extLst>
                <a:ext uri="{FF2B5EF4-FFF2-40B4-BE49-F238E27FC236}">
                  <a16:creationId xmlns:a16="http://schemas.microsoft.com/office/drawing/2014/main" id="{7E7F99BD-26B5-5427-AA1D-BEFBF5B1657C}"/>
                </a:ext>
              </a:extLst>
            </p:cNvPr>
            <p:cNvSpPr/>
            <p:nvPr/>
          </p:nvSpPr>
          <p:spPr>
            <a:xfrm>
              <a:off x="9340489" y="3642529"/>
              <a:ext cx="12320" cy="11416"/>
            </a:xfrm>
            <a:custGeom>
              <a:avLst/>
              <a:gdLst>
                <a:gd name="csX0" fmla="*/ 62 w 12320"/>
                <a:gd name="csY0" fmla="*/ 5412 h 11416"/>
                <a:gd name="csX1" fmla="*/ 6898 w 12320"/>
                <a:gd name="csY1" fmla="*/ 47 h 11416"/>
                <a:gd name="csX2" fmla="*/ 12274 w 12320"/>
                <a:gd name="csY2" fmla="*/ 6871 h 11416"/>
                <a:gd name="csX3" fmla="*/ 4759 w 12320"/>
                <a:gd name="csY3" fmla="*/ 11351 h 11416"/>
                <a:gd name="csX4" fmla="*/ 62 w 12320"/>
                <a:gd name="csY4" fmla="*/ 5360 h 11416"/>
              </a:gdLst>
              <a:ahLst/>
              <a:cxnLst>
                <a:cxn ang="0">
                  <a:pos x="csX0" y="csY0"/>
                </a:cxn>
                <a:cxn ang="0">
                  <a:pos x="csX1" y="csY1"/>
                </a:cxn>
                <a:cxn ang="0">
                  <a:pos x="csX2" y="csY2"/>
                </a:cxn>
                <a:cxn ang="0">
                  <a:pos x="csX3" y="csY3"/>
                </a:cxn>
                <a:cxn ang="0">
                  <a:pos x="csX4" y="csY4"/>
                </a:cxn>
              </a:cxnLst>
              <a:rect l="l" t="t" r="r" b="b"/>
              <a:pathLst>
                <a:path w="12320" h="11416">
                  <a:moveTo>
                    <a:pt x="62" y="5412"/>
                  </a:moveTo>
                  <a:cubicBezTo>
                    <a:pt x="479" y="2027"/>
                    <a:pt x="3558" y="-370"/>
                    <a:pt x="6898" y="47"/>
                  </a:cubicBezTo>
                  <a:cubicBezTo>
                    <a:pt x="10239" y="464"/>
                    <a:pt x="12692" y="3537"/>
                    <a:pt x="12274" y="6871"/>
                  </a:cubicBezTo>
                  <a:cubicBezTo>
                    <a:pt x="11856" y="10205"/>
                    <a:pt x="8151" y="11767"/>
                    <a:pt x="4759" y="11351"/>
                  </a:cubicBezTo>
                  <a:cubicBezTo>
                    <a:pt x="1366" y="10934"/>
                    <a:pt x="-356" y="8746"/>
                    <a:pt x="62" y="5360"/>
                  </a:cubicBezTo>
                  <a:close/>
                </a:path>
              </a:pathLst>
            </a:custGeom>
            <a:solidFill>
              <a:srgbClr val="A3A3A3"/>
            </a:solidFill>
            <a:ln w="5214" cap="flat">
              <a:noFill/>
              <a:prstDash val="solid"/>
              <a:miter/>
            </a:ln>
          </p:spPr>
          <p:txBody>
            <a:bodyPr/>
            <a:lstStyle/>
            <a:p>
              <a:endParaRPr lang="en-US"/>
            </a:p>
          </p:txBody>
        </p:sp>
        <p:sp>
          <p:nvSpPr>
            <p:cNvPr id="1583" name="Freeform 1752">
              <a:extLst>
                <a:ext uri="{FF2B5EF4-FFF2-40B4-BE49-F238E27FC236}">
                  <a16:creationId xmlns:a16="http://schemas.microsoft.com/office/drawing/2014/main" id="{645E0D7D-C53C-27A9-D2AF-D65173CF561A}"/>
                </a:ext>
              </a:extLst>
            </p:cNvPr>
            <p:cNvSpPr/>
            <p:nvPr/>
          </p:nvSpPr>
          <p:spPr>
            <a:xfrm>
              <a:off x="9257559" y="3596950"/>
              <a:ext cx="12320" cy="11416"/>
            </a:xfrm>
            <a:custGeom>
              <a:avLst/>
              <a:gdLst>
                <a:gd name="csX0" fmla="*/ 62 w 12320"/>
                <a:gd name="csY0" fmla="*/ 5412 h 11416"/>
                <a:gd name="csX1" fmla="*/ 6898 w 12320"/>
                <a:gd name="csY1" fmla="*/ 47 h 11416"/>
                <a:gd name="csX2" fmla="*/ 12274 w 12320"/>
                <a:gd name="csY2" fmla="*/ 6871 h 11416"/>
                <a:gd name="csX3" fmla="*/ 4759 w 12320"/>
                <a:gd name="csY3" fmla="*/ 11351 h 11416"/>
                <a:gd name="csX4" fmla="*/ 62 w 12320"/>
                <a:gd name="csY4" fmla="*/ 5360 h 11416"/>
              </a:gdLst>
              <a:ahLst/>
              <a:cxnLst>
                <a:cxn ang="0">
                  <a:pos x="csX0" y="csY0"/>
                </a:cxn>
                <a:cxn ang="0">
                  <a:pos x="csX1" y="csY1"/>
                </a:cxn>
                <a:cxn ang="0">
                  <a:pos x="csX2" y="csY2"/>
                </a:cxn>
                <a:cxn ang="0">
                  <a:pos x="csX3" y="csY3"/>
                </a:cxn>
                <a:cxn ang="0">
                  <a:pos x="csX4" y="csY4"/>
                </a:cxn>
              </a:cxnLst>
              <a:rect l="l" t="t" r="r" b="b"/>
              <a:pathLst>
                <a:path w="12320" h="11416">
                  <a:moveTo>
                    <a:pt x="62" y="5412"/>
                  </a:moveTo>
                  <a:cubicBezTo>
                    <a:pt x="479" y="2027"/>
                    <a:pt x="3558" y="-370"/>
                    <a:pt x="6898" y="47"/>
                  </a:cubicBezTo>
                  <a:cubicBezTo>
                    <a:pt x="10239" y="464"/>
                    <a:pt x="12691" y="3537"/>
                    <a:pt x="12274" y="6871"/>
                  </a:cubicBezTo>
                  <a:cubicBezTo>
                    <a:pt x="11856" y="10205"/>
                    <a:pt x="8151" y="11767"/>
                    <a:pt x="4759" y="11351"/>
                  </a:cubicBezTo>
                  <a:cubicBezTo>
                    <a:pt x="1366" y="10934"/>
                    <a:pt x="-356" y="8746"/>
                    <a:pt x="62" y="5360"/>
                  </a:cubicBezTo>
                  <a:close/>
                </a:path>
              </a:pathLst>
            </a:custGeom>
            <a:solidFill>
              <a:srgbClr val="A3A3A3"/>
            </a:solidFill>
            <a:ln w="5214" cap="flat">
              <a:noFill/>
              <a:prstDash val="solid"/>
              <a:miter/>
            </a:ln>
          </p:spPr>
          <p:txBody>
            <a:bodyPr/>
            <a:lstStyle/>
            <a:p>
              <a:endParaRPr lang="en-US"/>
            </a:p>
          </p:txBody>
        </p:sp>
        <p:sp>
          <p:nvSpPr>
            <p:cNvPr id="1584" name="Freeform 1753">
              <a:extLst>
                <a:ext uri="{FF2B5EF4-FFF2-40B4-BE49-F238E27FC236}">
                  <a16:creationId xmlns:a16="http://schemas.microsoft.com/office/drawing/2014/main" id="{4D593D15-C15F-5ACD-6E51-63D48C81C229}"/>
                </a:ext>
              </a:extLst>
            </p:cNvPr>
            <p:cNvSpPr/>
            <p:nvPr/>
          </p:nvSpPr>
          <p:spPr>
            <a:xfrm>
              <a:off x="9322692" y="3533245"/>
              <a:ext cx="12320" cy="11416"/>
            </a:xfrm>
            <a:custGeom>
              <a:avLst/>
              <a:gdLst>
                <a:gd name="csX0" fmla="*/ 62 w 12320"/>
                <a:gd name="csY0" fmla="*/ 5412 h 11416"/>
                <a:gd name="csX1" fmla="*/ 6898 w 12320"/>
                <a:gd name="csY1" fmla="*/ 47 h 11416"/>
                <a:gd name="csX2" fmla="*/ 12274 w 12320"/>
                <a:gd name="csY2" fmla="*/ 6871 h 11416"/>
                <a:gd name="csX3" fmla="*/ 4759 w 12320"/>
                <a:gd name="csY3" fmla="*/ 11351 h 11416"/>
                <a:gd name="csX4" fmla="*/ 62 w 12320"/>
                <a:gd name="csY4" fmla="*/ 5360 h 11416"/>
              </a:gdLst>
              <a:ahLst/>
              <a:cxnLst>
                <a:cxn ang="0">
                  <a:pos x="csX0" y="csY0"/>
                </a:cxn>
                <a:cxn ang="0">
                  <a:pos x="csX1" y="csY1"/>
                </a:cxn>
                <a:cxn ang="0">
                  <a:pos x="csX2" y="csY2"/>
                </a:cxn>
                <a:cxn ang="0">
                  <a:pos x="csX3" y="csY3"/>
                </a:cxn>
                <a:cxn ang="0">
                  <a:pos x="csX4" y="csY4"/>
                </a:cxn>
              </a:cxnLst>
              <a:rect l="l" t="t" r="r" b="b"/>
              <a:pathLst>
                <a:path w="12320" h="11416">
                  <a:moveTo>
                    <a:pt x="62" y="5412"/>
                  </a:moveTo>
                  <a:cubicBezTo>
                    <a:pt x="479" y="2027"/>
                    <a:pt x="3558" y="-370"/>
                    <a:pt x="6898" y="47"/>
                  </a:cubicBezTo>
                  <a:cubicBezTo>
                    <a:pt x="10239" y="464"/>
                    <a:pt x="12691" y="3537"/>
                    <a:pt x="12274" y="6871"/>
                  </a:cubicBezTo>
                  <a:cubicBezTo>
                    <a:pt x="11856" y="10205"/>
                    <a:pt x="8151" y="11767"/>
                    <a:pt x="4759" y="11351"/>
                  </a:cubicBezTo>
                  <a:cubicBezTo>
                    <a:pt x="1366" y="10934"/>
                    <a:pt x="-356" y="8746"/>
                    <a:pt x="62" y="5360"/>
                  </a:cubicBezTo>
                  <a:close/>
                </a:path>
              </a:pathLst>
            </a:custGeom>
            <a:solidFill>
              <a:srgbClr val="A3A3A3"/>
            </a:solidFill>
            <a:ln w="5214" cap="flat">
              <a:noFill/>
              <a:prstDash val="solid"/>
              <a:miter/>
            </a:ln>
          </p:spPr>
          <p:txBody>
            <a:bodyPr/>
            <a:lstStyle/>
            <a:p>
              <a:endParaRPr lang="en-US"/>
            </a:p>
          </p:txBody>
        </p:sp>
        <p:sp>
          <p:nvSpPr>
            <p:cNvPr id="1585" name="Freeform 1754">
              <a:extLst>
                <a:ext uri="{FF2B5EF4-FFF2-40B4-BE49-F238E27FC236}">
                  <a16:creationId xmlns:a16="http://schemas.microsoft.com/office/drawing/2014/main" id="{AEEDA307-BEF4-244B-4769-F069DD365C8D}"/>
                </a:ext>
              </a:extLst>
            </p:cNvPr>
            <p:cNvSpPr/>
            <p:nvPr/>
          </p:nvSpPr>
          <p:spPr>
            <a:xfrm>
              <a:off x="9354111" y="3563821"/>
              <a:ext cx="12320" cy="11416"/>
            </a:xfrm>
            <a:custGeom>
              <a:avLst/>
              <a:gdLst>
                <a:gd name="csX0" fmla="*/ 62 w 12320"/>
                <a:gd name="csY0" fmla="*/ 5412 h 11416"/>
                <a:gd name="csX1" fmla="*/ 6898 w 12320"/>
                <a:gd name="csY1" fmla="*/ 47 h 11416"/>
                <a:gd name="csX2" fmla="*/ 12274 w 12320"/>
                <a:gd name="csY2" fmla="*/ 6871 h 11416"/>
                <a:gd name="csX3" fmla="*/ 4759 w 12320"/>
                <a:gd name="csY3" fmla="*/ 11351 h 11416"/>
                <a:gd name="csX4" fmla="*/ 62 w 12320"/>
                <a:gd name="csY4" fmla="*/ 5360 h 11416"/>
              </a:gdLst>
              <a:ahLst/>
              <a:cxnLst>
                <a:cxn ang="0">
                  <a:pos x="csX0" y="csY0"/>
                </a:cxn>
                <a:cxn ang="0">
                  <a:pos x="csX1" y="csY1"/>
                </a:cxn>
                <a:cxn ang="0">
                  <a:pos x="csX2" y="csY2"/>
                </a:cxn>
                <a:cxn ang="0">
                  <a:pos x="csX3" y="csY3"/>
                </a:cxn>
                <a:cxn ang="0">
                  <a:pos x="csX4" y="csY4"/>
                </a:cxn>
              </a:cxnLst>
              <a:rect l="l" t="t" r="r" b="b"/>
              <a:pathLst>
                <a:path w="12320" h="11416">
                  <a:moveTo>
                    <a:pt x="62" y="5412"/>
                  </a:moveTo>
                  <a:cubicBezTo>
                    <a:pt x="479" y="2026"/>
                    <a:pt x="3558" y="-370"/>
                    <a:pt x="6898" y="47"/>
                  </a:cubicBezTo>
                  <a:cubicBezTo>
                    <a:pt x="10239" y="464"/>
                    <a:pt x="12691" y="3537"/>
                    <a:pt x="12274" y="6871"/>
                  </a:cubicBezTo>
                  <a:cubicBezTo>
                    <a:pt x="11857" y="10205"/>
                    <a:pt x="8151" y="11767"/>
                    <a:pt x="4759" y="11351"/>
                  </a:cubicBezTo>
                  <a:cubicBezTo>
                    <a:pt x="1366" y="10934"/>
                    <a:pt x="-356" y="8746"/>
                    <a:pt x="62" y="5360"/>
                  </a:cubicBezTo>
                  <a:close/>
                </a:path>
              </a:pathLst>
            </a:custGeom>
            <a:solidFill>
              <a:srgbClr val="A3A3A3"/>
            </a:solidFill>
            <a:ln w="5214" cap="flat">
              <a:noFill/>
              <a:prstDash val="solid"/>
              <a:miter/>
            </a:ln>
          </p:spPr>
          <p:txBody>
            <a:bodyPr/>
            <a:lstStyle/>
            <a:p>
              <a:endParaRPr lang="en-US"/>
            </a:p>
          </p:txBody>
        </p:sp>
        <p:sp>
          <p:nvSpPr>
            <p:cNvPr id="1586" name="Freeform 1755">
              <a:extLst>
                <a:ext uri="{FF2B5EF4-FFF2-40B4-BE49-F238E27FC236}">
                  <a16:creationId xmlns:a16="http://schemas.microsoft.com/office/drawing/2014/main" id="{0CF26EE1-9C63-0478-641E-073971B08994}"/>
                </a:ext>
              </a:extLst>
            </p:cNvPr>
            <p:cNvSpPr/>
            <p:nvPr/>
          </p:nvSpPr>
          <p:spPr>
            <a:xfrm>
              <a:off x="9388689" y="3533851"/>
              <a:ext cx="16591" cy="15421"/>
            </a:xfrm>
            <a:custGeom>
              <a:avLst/>
              <a:gdLst>
                <a:gd name="csX0" fmla="*/ 85 w 16591"/>
                <a:gd name="csY0" fmla="*/ 7254 h 15421"/>
                <a:gd name="csX1" fmla="*/ 9323 w 16591"/>
                <a:gd name="csY1" fmla="*/ 66 h 15421"/>
                <a:gd name="csX2" fmla="*/ 16525 w 16591"/>
                <a:gd name="csY2" fmla="*/ 9286 h 15421"/>
                <a:gd name="csX3" fmla="*/ 6400 w 16591"/>
                <a:gd name="csY3" fmla="*/ 15328 h 15421"/>
                <a:gd name="csX4" fmla="*/ 85 w 16591"/>
                <a:gd name="csY4" fmla="*/ 7254 h 15421"/>
              </a:gdLst>
              <a:ahLst/>
              <a:cxnLst>
                <a:cxn ang="0">
                  <a:pos x="csX0" y="csY0"/>
                </a:cxn>
                <a:cxn ang="0">
                  <a:pos x="csX1" y="csY1"/>
                </a:cxn>
                <a:cxn ang="0">
                  <a:pos x="csX2" y="csY2"/>
                </a:cxn>
                <a:cxn ang="0">
                  <a:pos x="csX3" y="csY3"/>
                </a:cxn>
                <a:cxn ang="0">
                  <a:pos x="csX4" y="csY4"/>
                </a:cxn>
              </a:cxnLst>
              <a:rect l="l" t="t" r="r" b="b"/>
              <a:pathLst>
                <a:path w="16591" h="15421">
                  <a:moveTo>
                    <a:pt x="85" y="7254"/>
                  </a:moveTo>
                  <a:cubicBezTo>
                    <a:pt x="659" y="2722"/>
                    <a:pt x="4782" y="-507"/>
                    <a:pt x="9323" y="66"/>
                  </a:cubicBezTo>
                  <a:cubicBezTo>
                    <a:pt x="13863" y="639"/>
                    <a:pt x="17099" y="4754"/>
                    <a:pt x="16525" y="9286"/>
                  </a:cubicBezTo>
                  <a:cubicBezTo>
                    <a:pt x="15951" y="13818"/>
                    <a:pt x="10941" y="15901"/>
                    <a:pt x="6400" y="15328"/>
                  </a:cubicBezTo>
                  <a:cubicBezTo>
                    <a:pt x="1860" y="14755"/>
                    <a:pt x="-489" y="11786"/>
                    <a:pt x="85" y="7254"/>
                  </a:cubicBezTo>
                  <a:close/>
                </a:path>
              </a:pathLst>
            </a:custGeom>
            <a:solidFill>
              <a:srgbClr val="A3A3A3"/>
            </a:solidFill>
            <a:ln w="5214" cap="flat">
              <a:noFill/>
              <a:prstDash val="solid"/>
              <a:miter/>
            </a:ln>
          </p:spPr>
          <p:txBody>
            <a:bodyPr/>
            <a:lstStyle/>
            <a:p>
              <a:endParaRPr lang="en-US"/>
            </a:p>
          </p:txBody>
        </p:sp>
        <p:sp>
          <p:nvSpPr>
            <p:cNvPr id="1587" name="Freeform 1756">
              <a:extLst>
                <a:ext uri="{FF2B5EF4-FFF2-40B4-BE49-F238E27FC236}">
                  <a16:creationId xmlns:a16="http://schemas.microsoft.com/office/drawing/2014/main" id="{C82B62D0-C564-879E-EBC6-B064BBC6A056}"/>
                </a:ext>
              </a:extLst>
            </p:cNvPr>
            <p:cNvSpPr/>
            <p:nvPr/>
          </p:nvSpPr>
          <p:spPr>
            <a:xfrm>
              <a:off x="9292825" y="3520223"/>
              <a:ext cx="26843" cy="24941"/>
            </a:xfrm>
            <a:custGeom>
              <a:avLst/>
              <a:gdLst>
                <a:gd name="csX0" fmla="*/ 128 w 26843"/>
                <a:gd name="csY0" fmla="*/ 11766 h 24941"/>
                <a:gd name="csX1" fmla="*/ 15054 w 26843"/>
                <a:gd name="csY1" fmla="*/ 98 h 24941"/>
                <a:gd name="csX2" fmla="*/ 26745 w 26843"/>
                <a:gd name="csY2" fmla="*/ 14996 h 24941"/>
                <a:gd name="csX3" fmla="*/ 10357 w 26843"/>
                <a:gd name="csY3" fmla="*/ 24789 h 24941"/>
                <a:gd name="csX4" fmla="*/ 128 w 26843"/>
                <a:gd name="csY4" fmla="*/ 11714 h 24941"/>
              </a:gdLst>
              <a:ahLst/>
              <a:cxnLst>
                <a:cxn ang="0">
                  <a:pos x="csX0" y="csY0"/>
                </a:cxn>
                <a:cxn ang="0">
                  <a:pos x="csX1" y="csY1"/>
                </a:cxn>
                <a:cxn ang="0">
                  <a:pos x="csX2" y="csY2"/>
                </a:cxn>
                <a:cxn ang="0">
                  <a:pos x="csX3" y="csY3"/>
                </a:cxn>
                <a:cxn ang="0">
                  <a:pos x="csX4" y="csY4"/>
                </a:cxn>
              </a:cxnLst>
              <a:rect l="l" t="t" r="r" b="b"/>
              <a:pathLst>
                <a:path w="26843" h="24941">
                  <a:moveTo>
                    <a:pt x="128" y="11766"/>
                  </a:moveTo>
                  <a:cubicBezTo>
                    <a:pt x="1015" y="4422"/>
                    <a:pt x="7696" y="-787"/>
                    <a:pt x="15054" y="98"/>
                  </a:cubicBezTo>
                  <a:cubicBezTo>
                    <a:pt x="22413" y="984"/>
                    <a:pt x="27632" y="7651"/>
                    <a:pt x="26745" y="14996"/>
                  </a:cubicBezTo>
                  <a:cubicBezTo>
                    <a:pt x="25858" y="22340"/>
                    <a:pt x="17716" y="25726"/>
                    <a:pt x="10357" y="24789"/>
                  </a:cubicBezTo>
                  <a:cubicBezTo>
                    <a:pt x="2998" y="23851"/>
                    <a:pt x="-759" y="19059"/>
                    <a:pt x="128" y="11714"/>
                  </a:cubicBezTo>
                  <a:close/>
                </a:path>
              </a:pathLst>
            </a:custGeom>
            <a:solidFill>
              <a:srgbClr val="A3A3A3"/>
            </a:solidFill>
            <a:ln w="5214" cap="flat">
              <a:noFill/>
              <a:prstDash val="solid"/>
              <a:miter/>
            </a:ln>
          </p:spPr>
          <p:txBody>
            <a:bodyPr/>
            <a:lstStyle/>
            <a:p>
              <a:endParaRPr lang="en-US"/>
            </a:p>
          </p:txBody>
        </p:sp>
        <p:sp>
          <p:nvSpPr>
            <p:cNvPr id="1588" name="Freeform 1757">
              <a:extLst>
                <a:ext uri="{FF2B5EF4-FFF2-40B4-BE49-F238E27FC236}">
                  <a16:creationId xmlns:a16="http://schemas.microsoft.com/office/drawing/2014/main" id="{17A04569-E2ED-10F8-D5AF-02C5F69CA481}"/>
                </a:ext>
              </a:extLst>
            </p:cNvPr>
            <p:cNvSpPr/>
            <p:nvPr/>
          </p:nvSpPr>
          <p:spPr>
            <a:xfrm>
              <a:off x="9249310" y="3561122"/>
              <a:ext cx="25990" cy="24142"/>
            </a:xfrm>
            <a:custGeom>
              <a:avLst/>
              <a:gdLst>
                <a:gd name="csX0" fmla="*/ 117 w 25990"/>
                <a:gd name="csY0" fmla="*/ 11393 h 24142"/>
                <a:gd name="csX1" fmla="*/ 14574 w 25990"/>
                <a:gd name="csY1" fmla="*/ 90 h 24142"/>
                <a:gd name="csX2" fmla="*/ 25899 w 25990"/>
                <a:gd name="csY2" fmla="*/ 14519 h 24142"/>
                <a:gd name="csX3" fmla="*/ 10033 w 25990"/>
                <a:gd name="csY3" fmla="*/ 23999 h 24142"/>
                <a:gd name="csX4" fmla="*/ 117 w 25990"/>
                <a:gd name="csY4" fmla="*/ 11393 h 24142"/>
              </a:gdLst>
              <a:ahLst/>
              <a:cxnLst>
                <a:cxn ang="0">
                  <a:pos x="csX0" y="csY0"/>
                </a:cxn>
                <a:cxn ang="0">
                  <a:pos x="csX1" y="csY1"/>
                </a:cxn>
                <a:cxn ang="0">
                  <a:pos x="csX2" y="csY2"/>
                </a:cxn>
                <a:cxn ang="0">
                  <a:pos x="csX3" y="csY3"/>
                </a:cxn>
                <a:cxn ang="0">
                  <a:pos x="csX4" y="csY4"/>
                </a:cxn>
              </a:cxnLst>
              <a:rect l="l" t="t" r="r" b="b"/>
              <a:pathLst>
                <a:path w="25990" h="24142">
                  <a:moveTo>
                    <a:pt x="117" y="11393"/>
                  </a:moveTo>
                  <a:cubicBezTo>
                    <a:pt x="1005" y="4309"/>
                    <a:pt x="7424" y="-744"/>
                    <a:pt x="14574" y="90"/>
                  </a:cubicBezTo>
                  <a:cubicBezTo>
                    <a:pt x="21724" y="923"/>
                    <a:pt x="26734" y="7382"/>
                    <a:pt x="25899" y="14519"/>
                  </a:cubicBezTo>
                  <a:cubicBezTo>
                    <a:pt x="25064" y="21655"/>
                    <a:pt x="17131" y="24885"/>
                    <a:pt x="10033" y="23999"/>
                  </a:cubicBezTo>
                  <a:cubicBezTo>
                    <a:pt x="2936" y="23114"/>
                    <a:pt x="-718" y="18478"/>
                    <a:pt x="117" y="11393"/>
                  </a:cubicBezTo>
                  <a:close/>
                </a:path>
              </a:pathLst>
            </a:custGeom>
            <a:solidFill>
              <a:srgbClr val="A3A3A3"/>
            </a:solidFill>
            <a:ln w="5214" cap="flat">
              <a:noFill/>
              <a:prstDash val="solid"/>
              <a:miter/>
            </a:ln>
          </p:spPr>
          <p:txBody>
            <a:bodyPr/>
            <a:lstStyle/>
            <a:p>
              <a:endParaRPr lang="en-US"/>
            </a:p>
          </p:txBody>
        </p:sp>
      </p:grpSp>
      <p:grpSp>
        <p:nvGrpSpPr>
          <p:cNvPr id="1589" name="Graphic 1596">
            <a:extLst>
              <a:ext uri="{FF2B5EF4-FFF2-40B4-BE49-F238E27FC236}">
                <a16:creationId xmlns:a16="http://schemas.microsoft.com/office/drawing/2014/main" id="{ACA94ED8-7399-B860-838B-BFE12CF14141}"/>
              </a:ext>
            </a:extLst>
          </p:cNvPr>
          <p:cNvGrpSpPr/>
          <p:nvPr/>
        </p:nvGrpSpPr>
        <p:grpSpPr>
          <a:xfrm>
            <a:off x="8045720" y="3233925"/>
            <a:ext cx="294770" cy="129027"/>
            <a:chOff x="8950326" y="3515060"/>
            <a:chExt cx="294770" cy="129027"/>
          </a:xfrm>
          <a:solidFill>
            <a:srgbClr val="A3A3A3"/>
          </a:solidFill>
        </p:grpSpPr>
        <p:sp>
          <p:nvSpPr>
            <p:cNvPr id="1590" name="Freeform 1759">
              <a:extLst>
                <a:ext uri="{FF2B5EF4-FFF2-40B4-BE49-F238E27FC236}">
                  <a16:creationId xmlns:a16="http://schemas.microsoft.com/office/drawing/2014/main" id="{25A8A0C0-94E4-FDCC-DE85-B0468034BF63}"/>
                </a:ext>
              </a:extLst>
            </p:cNvPr>
            <p:cNvSpPr/>
            <p:nvPr/>
          </p:nvSpPr>
          <p:spPr>
            <a:xfrm>
              <a:off x="9021565" y="3548657"/>
              <a:ext cx="81836" cy="76574"/>
            </a:xfrm>
            <a:custGeom>
              <a:avLst/>
              <a:gdLst>
                <a:gd name="csX0" fmla="*/ 1 w 81836"/>
                <a:gd name="csY0" fmla="*/ 40527 h 76574"/>
                <a:gd name="csX1" fmla="*/ 41231 w 81836"/>
                <a:gd name="csY1" fmla="*/ 1 h 76574"/>
                <a:gd name="csX2" fmla="*/ 81835 w 81836"/>
                <a:gd name="csY2" fmla="*/ 41152 h 76574"/>
                <a:gd name="csX3" fmla="*/ 35543 w 81836"/>
                <a:gd name="csY3" fmla="*/ 76573 h 76574"/>
                <a:gd name="csX4" fmla="*/ 1 w 81836"/>
                <a:gd name="csY4" fmla="*/ 40579 h 76574"/>
              </a:gdLst>
              <a:ahLst/>
              <a:cxnLst>
                <a:cxn ang="0">
                  <a:pos x="csX0" y="csY0"/>
                </a:cxn>
                <a:cxn ang="0">
                  <a:pos x="csX1" y="csY1"/>
                </a:cxn>
                <a:cxn ang="0">
                  <a:pos x="csX2" y="csY2"/>
                </a:cxn>
                <a:cxn ang="0">
                  <a:pos x="csX3" y="csY3"/>
                </a:cxn>
                <a:cxn ang="0">
                  <a:pos x="csX4" y="csY4"/>
                </a:cxn>
              </a:cxnLst>
              <a:rect l="l" t="t" r="r" b="b"/>
              <a:pathLst>
                <a:path w="81836" h="76574">
                  <a:moveTo>
                    <a:pt x="1" y="40527"/>
                  </a:moveTo>
                  <a:cubicBezTo>
                    <a:pt x="158" y="17972"/>
                    <a:pt x="18633" y="-155"/>
                    <a:pt x="41231" y="1"/>
                  </a:cubicBezTo>
                  <a:cubicBezTo>
                    <a:pt x="63830" y="157"/>
                    <a:pt x="81992" y="18597"/>
                    <a:pt x="81835" y="41152"/>
                  </a:cubicBezTo>
                  <a:cubicBezTo>
                    <a:pt x="81679" y="63707"/>
                    <a:pt x="58141" y="76729"/>
                    <a:pt x="35543" y="76573"/>
                  </a:cubicBezTo>
                  <a:cubicBezTo>
                    <a:pt x="12944" y="76417"/>
                    <a:pt x="-155" y="63134"/>
                    <a:pt x="1" y="40579"/>
                  </a:cubicBezTo>
                  <a:close/>
                </a:path>
              </a:pathLst>
            </a:custGeom>
            <a:solidFill>
              <a:srgbClr val="A3A3A3"/>
            </a:solidFill>
            <a:ln w="5214" cap="flat">
              <a:noFill/>
              <a:prstDash val="solid"/>
              <a:miter/>
            </a:ln>
          </p:spPr>
          <p:txBody>
            <a:bodyPr/>
            <a:lstStyle/>
            <a:p>
              <a:endParaRPr lang="en-US"/>
            </a:p>
          </p:txBody>
        </p:sp>
        <p:sp>
          <p:nvSpPr>
            <p:cNvPr id="1591" name="Freeform 1760">
              <a:extLst>
                <a:ext uri="{FF2B5EF4-FFF2-40B4-BE49-F238E27FC236}">
                  <a16:creationId xmlns:a16="http://schemas.microsoft.com/office/drawing/2014/main" id="{75A84F5C-CA9F-238B-459C-C797B923F2E3}"/>
                </a:ext>
              </a:extLst>
            </p:cNvPr>
            <p:cNvSpPr/>
            <p:nvPr/>
          </p:nvSpPr>
          <p:spPr>
            <a:xfrm>
              <a:off x="9163260" y="3519018"/>
              <a:ext cx="81836" cy="76574"/>
            </a:xfrm>
            <a:custGeom>
              <a:avLst/>
              <a:gdLst>
                <a:gd name="csX0" fmla="*/ 1 w 81836"/>
                <a:gd name="csY0" fmla="*/ 40527 h 76574"/>
                <a:gd name="csX1" fmla="*/ 41231 w 81836"/>
                <a:gd name="csY1" fmla="*/ 1 h 76574"/>
                <a:gd name="csX2" fmla="*/ 81835 w 81836"/>
                <a:gd name="csY2" fmla="*/ 41152 h 76574"/>
                <a:gd name="csX3" fmla="*/ 35543 w 81836"/>
                <a:gd name="csY3" fmla="*/ 76573 h 76574"/>
                <a:gd name="csX4" fmla="*/ 1 w 81836"/>
                <a:gd name="csY4" fmla="*/ 40579 h 76574"/>
              </a:gdLst>
              <a:ahLst/>
              <a:cxnLst>
                <a:cxn ang="0">
                  <a:pos x="csX0" y="csY0"/>
                </a:cxn>
                <a:cxn ang="0">
                  <a:pos x="csX1" y="csY1"/>
                </a:cxn>
                <a:cxn ang="0">
                  <a:pos x="csX2" y="csY2"/>
                </a:cxn>
                <a:cxn ang="0">
                  <a:pos x="csX3" y="csY3"/>
                </a:cxn>
                <a:cxn ang="0">
                  <a:pos x="csX4" y="csY4"/>
                </a:cxn>
              </a:cxnLst>
              <a:rect l="l" t="t" r="r" b="b"/>
              <a:pathLst>
                <a:path w="81836" h="76574">
                  <a:moveTo>
                    <a:pt x="1" y="40527"/>
                  </a:moveTo>
                  <a:cubicBezTo>
                    <a:pt x="158" y="17972"/>
                    <a:pt x="18633" y="-155"/>
                    <a:pt x="41231" y="1"/>
                  </a:cubicBezTo>
                  <a:cubicBezTo>
                    <a:pt x="63830" y="157"/>
                    <a:pt x="81992" y="18597"/>
                    <a:pt x="81835" y="41152"/>
                  </a:cubicBezTo>
                  <a:cubicBezTo>
                    <a:pt x="81679" y="63707"/>
                    <a:pt x="58141" y="76729"/>
                    <a:pt x="35543" y="76573"/>
                  </a:cubicBezTo>
                  <a:cubicBezTo>
                    <a:pt x="12944" y="76417"/>
                    <a:pt x="-155" y="63134"/>
                    <a:pt x="1" y="40579"/>
                  </a:cubicBezTo>
                  <a:close/>
                </a:path>
              </a:pathLst>
            </a:custGeom>
            <a:solidFill>
              <a:srgbClr val="A3A3A3"/>
            </a:solidFill>
            <a:ln w="5214" cap="flat">
              <a:noFill/>
              <a:prstDash val="solid"/>
              <a:miter/>
            </a:ln>
          </p:spPr>
          <p:txBody>
            <a:bodyPr/>
            <a:lstStyle/>
            <a:p>
              <a:endParaRPr lang="en-US"/>
            </a:p>
          </p:txBody>
        </p:sp>
        <p:sp>
          <p:nvSpPr>
            <p:cNvPr id="1592" name="Freeform 1761">
              <a:extLst>
                <a:ext uri="{FF2B5EF4-FFF2-40B4-BE49-F238E27FC236}">
                  <a16:creationId xmlns:a16="http://schemas.microsoft.com/office/drawing/2014/main" id="{7E5888E1-DFBB-DBFF-5CBD-F1AAF5FA996D}"/>
                </a:ext>
              </a:extLst>
            </p:cNvPr>
            <p:cNvSpPr/>
            <p:nvPr/>
          </p:nvSpPr>
          <p:spPr>
            <a:xfrm>
              <a:off x="9090979" y="3521780"/>
              <a:ext cx="29017" cy="27139"/>
            </a:xfrm>
            <a:custGeom>
              <a:avLst/>
              <a:gdLst>
                <a:gd name="csX0" fmla="*/ 0 w 29017"/>
                <a:gd name="csY0" fmla="*/ 14377 h 27139"/>
                <a:gd name="csX1" fmla="*/ 14613 w 29017"/>
                <a:gd name="csY1" fmla="*/ 0 h 27139"/>
                <a:gd name="csX2" fmla="*/ 29018 w 29017"/>
                <a:gd name="csY2" fmla="*/ 14585 h 27139"/>
                <a:gd name="csX3" fmla="*/ 12630 w 29017"/>
                <a:gd name="csY3" fmla="*/ 27139 h 27139"/>
                <a:gd name="csX4" fmla="*/ 52 w 29017"/>
                <a:gd name="csY4" fmla="*/ 14377 h 27139"/>
              </a:gdLst>
              <a:ahLst/>
              <a:cxnLst>
                <a:cxn ang="0">
                  <a:pos x="csX0" y="csY0"/>
                </a:cxn>
                <a:cxn ang="0">
                  <a:pos x="csX1" y="csY1"/>
                </a:cxn>
                <a:cxn ang="0">
                  <a:pos x="csX2" y="csY2"/>
                </a:cxn>
                <a:cxn ang="0">
                  <a:pos x="csX3" y="csY3"/>
                </a:cxn>
                <a:cxn ang="0">
                  <a:pos x="csX4" y="csY4"/>
                </a:cxn>
              </a:cxnLst>
              <a:rect l="l" t="t" r="r" b="b"/>
              <a:pathLst>
                <a:path w="29017" h="27139">
                  <a:moveTo>
                    <a:pt x="0" y="14377"/>
                  </a:moveTo>
                  <a:cubicBezTo>
                    <a:pt x="52" y="6407"/>
                    <a:pt x="6576" y="-52"/>
                    <a:pt x="14613" y="0"/>
                  </a:cubicBezTo>
                  <a:cubicBezTo>
                    <a:pt x="22650" y="52"/>
                    <a:pt x="29070" y="6564"/>
                    <a:pt x="29018" y="14585"/>
                  </a:cubicBezTo>
                  <a:cubicBezTo>
                    <a:pt x="28965" y="22607"/>
                    <a:pt x="20615" y="27191"/>
                    <a:pt x="12630" y="27139"/>
                  </a:cubicBezTo>
                  <a:cubicBezTo>
                    <a:pt x="4645" y="27087"/>
                    <a:pt x="-52" y="22399"/>
                    <a:pt x="52" y="14377"/>
                  </a:cubicBezTo>
                  <a:close/>
                </a:path>
              </a:pathLst>
            </a:custGeom>
            <a:solidFill>
              <a:srgbClr val="A3A3A3"/>
            </a:solidFill>
            <a:ln w="5214" cap="flat">
              <a:noFill/>
              <a:prstDash val="solid"/>
              <a:miter/>
            </a:ln>
          </p:spPr>
          <p:txBody>
            <a:bodyPr/>
            <a:lstStyle/>
            <a:p>
              <a:endParaRPr lang="en-US"/>
            </a:p>
          </p:txBody>
        </p:sp>
        <p:sp>
          <p:nvSpPr>
            <p:cNvPr id="1594" name="Freeform 1762">
              <a:extLst>
                <a:ext uri="{FF2B5EF4-FFF2-40B4-BE49-F238E27FC236}">
                  <a16:creationId xmlns:a16="http://schemas.microsoft.com/office/drawing/2014/main" id="{95918DAB-E0CB-A93B-A401-50376CE057EA}"/>
                </a:ext>
              </a:extLst>
            </p:cNvPr>
            <p:cNvSpPr/>
            <p:nvPr/>
          </p:nvSpPr>
          <p:spPr>
            <a:xfrm>
              <a:off x="8950326" y="3536104"/>
              <a:ext cx="22964" cy="23753"/>
            </a:xfrm>
            <a:custGeom>
              <a:avLst/>
              <a:gdLst>
                <a:gd name="csX0" fmla="*/ 1 w 22964"/>
                <a:gd name="csY0" fmla="*/ 12606 h 23753"/>
                <a:gd name="csX1" fmla="*/ 11587 w 22964"/>
                <a:gd name="csY1" fmla="*/ 0 h 23753"/>
                <a:gd name="csX2" fmla="*/ 22964 w 22964"/>
                <a:gd name="csY2" fmla="*/ 12762 h 23753"/>
                <a:gd name="csX3" fmla="*/ 9969 w 22964"/>
                <a:gd name="csY3" fmla="*/ 23753 h 23753"/>
                <a:gd name="csX4" fmla="*/ 1 w 22964"/>
                <a:gd name="csY4" fmla="*/ 12554 h 23753"/>
              </a:gdLst>
              <a:ahLst/>
              <a:cxnLst>
                <a:cxn ang="0">
                  <a:pos x="csX0" y="csY0"/>
                </a:cxn>
                <a:cxn ang="0">
                  <a:pos x="csX1" y="csY1"/>
                </a:cxn>
                <a:cxn ang="0">
                  <a:pos x="csX2" y="csY2"/>
                </a:cxn>
                <a:cxn ang="0">
                  <a:pos x="csX3" y="csY3"/>
                </a:cxn>
                <a:cxn ang="0">
                  <a:pos x="csX4" y="csY4"/>
                </a:cxn>
              </a:cxnLst>
              <a:rect l="l" t="t" r="r" b="b"/>
              <a:pathLst>
                <a:path w="22964" h="23753">
                  <a:moveTo>
                    <a:pt x="1" y="12606"/>
                  </a:moveTo>
                  <a:cubicBezTo>
                    <a:pt x="1" y="5574"/>
                    <a:pt x="5220" y="-52"/>
                    <a:pt x="11587" y="0"/>
                  </a:cubicBezTo>
                  <a:cubicBezTo>
                    <a:pt x="17954" y="52"/>
                    <a:pt x="23016" y="5782"/>
                    <a:pt x="22964" y="12762"/>
                  </a:cubicBezTo>
                  <a:cubicBezTo>
                    <a:pt x="22912" y="19742"/>
                    <a:pt x="16336" y="23805"/>
                    <a:pt x="9969" y="23753"/>
                  </a:cubicBezTo>
                  <a:cubicBezTo>
                    <a:pt x="3602" y="23701"/>
                    <a:pt x="-52" y="19586"/>
                    <a:pt x="1" y="12554"/>
                  </a:cubicBezTo>
                  <a:close/>
                </a:path>
              </a:pathLst>
            </a:custGeom>
            <a:solidFill>
              <a:srgbClr val="A3A3A3"/>
            </a:solidFill>
            <a:ln w="5214" cap="flat">
              <a:noFill/>
              <a:prstDash val="solid"/>
              <a:miter/>
            </a:ln>
          </p:spPr>
          <p:txBody>
            <a:bodyPr/>
            <a:lstStyle/>
            <a:p>
              <a:endParaRPr lang="en-US"/>
            </a:p>
          </p:txBody>
        </p:sp>
        <p:sp>
          <p:nvSpPr>
            <p:cNvPr id="1596" name="Freeform 1763">
              <a:extLst>
                <a:ext uri="{FF2B5EF4-FFF2-40B4-BE49-F238E27FC236}">
                  <a16:creationId xmlns:a16="http://schemas.microsoft.com/office/drawing/2014/main" id="{C820301E-50E2-CEAC-258D-E2408D0E4A84}"/>
                </a:ext>
              </a:extLst>
            </p:cNvPr>
            <p:cNvSpPr/>
            <p:nvPr/>
          </p:nvSpPr>
          <p:spPr>
            <a:xfrm>
              <a:off x="8979762" y="3515060"/>
              <a:ext cx="43474" cy="40631"/>
            </a:xfrm>
            <a:custGeom>
              <a:avLst/>
              <a:gdLst>
                <a:gd name="csX0" fmla="*/ 0 w 43474"/>
                <a:gd name="csY0" fmla="*/ 21565 h 40631"/>
                <a:gd name="csX1" fmla="*/ 21868 w 43474"/>
                <a:gd name="csY1" fmla="*/ 0 h 40631"/>
                <a:gd name="csX2" fmla="*/ 43474 w 43474"/>
                <a:gd name="csY2" fmla="*/ 21826 h 40631"/>
                <a:gd name="csX3" fmla="*/ 18893 w 43474"/>
                <a:gd name="csY3" fmla="*/ 40630 h 40631"/>
                <a:gd name="csX4" fmla="*/ 0 w 43474"/>
                <a:gd name="csY4" fmla="*/ 21513 h 40631"/>
              </a:gdLst>
              <a:ahLst/>
              <a:cxnLst>
                <a:cxn ang="0">
                  <a:pos x="csX0" y="csY0"/>
                </a:cxn>
                <a:cxn ang="0">
                  <a:pos x="csX1" y="csY1"/>
                </a:cxn>
                <a:cxn ang="0">
                  <a:pos x="csX2" y="csY2"/>
                </a:cxn>
                <a:cxn ang="0">
                  <a:pos x="csX3" y="csY3"/>
                </a:cxn>
                <a:cxn ang="0">
                  <a:pos x="csX4" y="csY4"/>
                </a:cxn>
              </a:cxnLst>
              <a:rect l="l" t="t" r="r" b="b"/>
              <a:pathLst>
                <a:path w="43474" h="40631">
                  <a:moveTo>
                    <a:pt x="0" y="21565"/>
                  </a:moveTo>
                  <a:cubicBezTo>
                    <a:pt x="105" y="9585"/>
                    <a:pt x="9864" y="-52"/>
                    <a:pt x="21868" y="0"/>
                  </a:cubicBezTo>
                  <a:cubicBezTo>
                    <a:pt x="33872" y="52"/>
                    <a:pt x="43527" y="9845"/>
                    <a:pt x="43474" y="21826"/>
                  </a:cubicBezTo>
                  <a:cubicBezTo>
                    <a:pt x="43422" y="33806"/>
                    <a:pt x="30897" y="40734"/>
                    <a:pt x="18893" y="40630"/>
                  </a:cubicBezTo>
                  <a:cubicBezTo>
                    <a:pt x="6889" y="40526"/>
                    <a:pt x="-52" y="33494"/>
                    <a:pt x="0" y="21513"/>
                  </a:cubicBezTo>
                  <a:close/>
                </a:path>
              </a:pathLst>
            </a:custGeom>
            <a:solidFill>
              <a:srgbClr val="A3A3A3"/>
            </a:solidFill>
            <a:ln w="5214" cap="flat">
              <a:noFill/>
              <a:prstDash val="solid"/>
              <a:miter/>
            </a:ln>
          </p:spPr>
          <p:txBody>
            <a:bodyPr/>
            <a:lstStyle/>
            <a:p>
              <a:endParaRPr lang="en-US"/>
            </a:p>
          </p:txBody>
        </p:sp>
        <p:sp>
          <p:nvSpPr>
            <p:cNvPr id="1597" name="Freeform 1764">
              <a:extLst>
                <a:ext uri="{FF2B5EF4-FFF2-40B4-BE49-F238E27FC236}">
                  <a16:creationId xmlns:a16="http://schemas.microsoft.com/office/drawing/2014/main" id="{65DD9508-656F-B2B2-C2F9-237323FEB230}"/>
                </a:ext>
              </a:extLst>
            </p:cNvPr>
            <p:cNvSpPr/>
            <p:nvPr/>
          </p:nvSpPr>
          <p:spPr>
            <a:xfrm>
              <a:off x="9114139" y="3552512"/>
              <a:ext cx="40451" cy="43540"/>
            </a:xfrm>
            <a:custGeom>
              <a:avLst/>
              <a:gdLst>
                <a:gd name="csX0" fmla="*/ 23132 w 40451"/>
                <a:gd name="csY0" fmla="*/ 626 h 43540"/>
                <a:gd name="csX1" fmla="*/ 39989 w 40451"/>
                <a:gd name="csY1" fmla="*/ 26254 h 43540"/>
                <a:gd name="csX2" fmla="*/ 14312 w 40451"/>
                <a:gd name="csY2" fmla="*/ 43079 h 43540"/>
                <a:gd name="csX3" fmla="*/ 638 w 40451"/>
                <a:gd name="csY3" fmla="*/ 15315 h 43540"/>
                <a:gd name="csX4" fmla="*/ 23132 w 40451"/>
                <a:gd name="csY4" fmla="*/ 574 h 43540"/>
              </a:gdLst>
              <a:ahLst/>
              <a:cxnLst>
                <a:cxn ang="0">
                  <a:pos x="csX0" y="csY0"/>
                </a:cxn>
                <a:cxn ang="0">
                  <a:pos x="csX1" y="csY1"/>
                </a:cxn>
                <a:cxn ang="0">
                  <a:pos x="csX2" y="csY2"/>
                </a:cxn>
                <a:cxn ang="0">
                  <a:pos x="csX3" y="csY3"/>
                </a:cxn>
                <a:cxn ang="0">
                  <a:pos x="csX4" y="csY4"/>
                </a:cxn>
              </a:cxnLst>
              <a:rect l="l" t="t" r="r" b="b"/>
              <a:pathLst>
                <a:path w="40451" h="43540">
                  <a:moveTo>
                    <a:pt x="23132" y="626"/>
                  </a:moveTo>
                  <a:cubicBezTo>
                    <a:pt x="34875" y="3074"/>
                    <a:pt x="42442" y="14534"/>
                    <a:pt x="39989" y="26254"/>
                  </a:cubicBezTo>
                  <a:cubicBezTo>
                    <a:pt x="37537" y="37974"/>
                    <a:pt x="26055" y="45528"/>
                    <a:pt x="14312" y="43079"/>
                  </a:cubicBezTo>
                  <a:cubicBezTo>
                    <a:pt x="2569" y="40631"/>
                    <a:pt x="-1762" y="27036"/>
                    <a:pt x="638" y="15315"/>
                  </a:cubicBezTo>
                  <a:cubicBezTo>
                    <a:pt x="3039" y="3595"/>
                    <a:pt x="11389" y="-1874"/>
                    <a:pt x="23132" y="574"/>
                  </a:cubicBezTo>
                  <a:close/>
                </a:path>
              </a:pathLst>
            </a:custGeom>
            <a:solidFill>
              <a:srgbClr val="A3A3A3"/>
            </a:solidFill>
            <a:ln w="5214" cap="flat">
              <a:noFill/>
              <a:prstDash val="solid"/>
              <a:miter/>
            </a:ln>
          </p:spPr>
          <p:txBody>
            <a:bodyPr/>
            <a:lstStyle/>
            <a:p>
              <a:endParaRPr lang="en-US"/>
            </a:p>
          </p:txBody>
        </p:sp>
        <p:sp>
          <p:nvSpPr>
            <p:cNvPr id="1598" name="Freeform 1765">
              <a:extLst>
                <a:ext uri="{FF2B5EF4-FFF2-40B4-BE49-F238E27FC236}">
                  <a16:creationId xmlns:a16="http://schemas.microsoft.com/office/drawing/2014/main" id="{DE89FA03-2390-338F-F07A-583C19C517D8}"/>
                </a:ext>
              </a:extLst>
            </p:cNvPr>
            <p:cNvSpPr/>
            <p:nvPr/>
          </p:nvSpPr>
          <p:spPr>
            <a:xfrm>
              <a:off x="9108305" y="3602779"/>
              <a:ext cx="26826" cy="25108"/>
            </a:xfrm>
            <a:custGeom>
              <a:avLst/>
              <a:gdLst>
                <a:gd name="csX0" fmla="*/ 0 w 26826"/>
                <a:gd name="csY0" fmla="*/ 13283 h 25108"/>
                <a:gd name="csX1" fmla="*/ 13518 w 26826"/>
                <a:gd name="csY1" fmla="*/ 0 h 25108"/>
                <a:gd name="csX2" fmla="*/ 26826 w 26826"/>
                <a:gd name="csY2" fmla="*/ 13492 h 25108"/>
                <a:gd name="csX3" fmla="*/ 11639 w 26826"/>
                <a:gd name="csY3" fmla="*/ 25108 h 25108"/>
                <a:gd name="csX4" fmla="*/ 0 w 26826"/>
                <a:gd name="csY4" fmla="*/ 13283 h 25108"/>
              </a:gdLst>
              <a:ahLst/>
              <a:cxnLst>
                <a:cxn ang="0">
                  <a:pos x="csX0" y="csY0"/>
                </a:cxn>
                <a:cxn ang="0">
                  <a:pos x="csX1" y="csY1"/>
                </a:cxn>
                <a:cxn ang="0">
                  <a:pos x="csX2" y="csY2"/>
                </a:cxn>
                <a:cxn ang="0">
                  <a:pos x="csX3" y="csY3"/>
                </a:cxn>
                <a:cxn ang="0">
                  <a:pos x="csX4" y="csY4"/>
                </a:cxn>
              </a:cxnLst>
              <a:rect l="l" t="t" r="r" b="b"/>
              <a:pathLst>
                <a:path w="26826" h="25108">
                  <a:moveTo>
                    <a:pt x="0" y="13283"/>
                  </a:moveTo>
                  <a:cubicBezTo>
                    <a:pt x="53" y="5887"/>
                    <a:pt x="6107" y="-52"/>
                    <a:pt x="13518" y="0"/>
                  </a:cubicBezTo>
                  <a:cubicBezTo>
                    <a:pt x="20929" y="52"/>
                    <a:pt x="26878" y="6095"/>
                    <a:pt x="26826" y="13492"/>
                  </a:cubicBezTo>
                  <a:cubicBezTo>
                    <a:pt x="26774" y="20888"/>
                    <a:pt x="19050" y="25160"/>
                    <a:pt x="11639" y="25108"/>
                  </a:cubicBezTo>
                  <a:cubicBezTo>
                    <a:pt x="4228" y="25055"/>
                    <a:pt x="-52" y="20680"/>
                    <a:pt x="0" y="13283"/>
                  </a:cubicBezTo>
                  <a:close/>
                </a:path>
              </a:pathLst>
            </a:custGeom>
            <a:solidFill>
              <a:srgbClr val="A3A3A3"/>
            </a:solidFill>
            <a:ln w="5214" cap="flat">
              <a:noFill/>
              <a:prstDash val="solid"/>
              <a:miter/>
            </a:ln>
          </p:spPr>
          <p:txBody>
            <a:bodyPr/>
            <a:lstStyle/>
            <a:p>
              <a:endParaRPr lang="en-US"/>
            </a:p>
          </p:txBody>
        </p:sp>
        <p:sp>
          <p:nvSpPr>
            <p:cNvPr id="1984" name="Freeform 1766">
              <a:extLst>
                <a:ext uri="{FF2B5EF4-FFF2-40B4-BE49-F238E27FC236}">
                  <a16:creationId xmlns:a16="http://schemas.microsoft.com/office/drawing/2014/main" id="{E96D579D-1BB1-33FE-D29B-28629442D125}"/>
                </a:ext>
              </a:extLst>
            </p:cNvPr>
            <p:cNvSpPr/>
            <p:nvPr/>
          </p:nvSpPr>
          <p:spPr>
            <a:xfrm>
              <a:off x="9009718" y="3617208"/>
              <a:ext cx="16597" cy="15522"/>
            </a:xfrm>
            <a:custGeom>
              <a:avLst/>
              <a:gdLst>
                <a:gd name="csX0" fmla="*/ 1 w 16597"/>
                <a:gd name="csY0" fmla="*/ 8230 h 15522"/>
                <a:gd name="csX1" fmla="*/ 8351 w 16597"/>
                <a:gd name="csY1" fmla="*/ 0 h 15522"/>
                <a:gd name="csX2" fmla="*/ 16597 w 16597"/>
                <a:gd name="csY2" fmla="*/ 8334 h 15522"/>
                <a:gd name="csX3" fmla="*/ 7203 w 16597"/>
                <a:gd name="csY3" fmla="*/ 15523 h 15522"/>
                <a:gd name="csX4" fmla="*/ 1 w 16597"/>
                <a:gd name="csY4" fmla="*/ 8230 h 15522"/>
              </a:gdLst>
              <a:ahLst/>
              <a:cxnLst>
                <a:cxn ang="0">
                  <a:pos x="csX0" y="csY0"/>
                </a:cxn>
                <a:cxn ang="0">
                  <a:pos x="csX1" y="csY1"/>
                </a:cxn>
                <a:cxn ang="0">
                  <a:pos x="csX2" y="csY2"/>
                </a:cxn>
                <a:cxn ang="0">
                  <a:pos x="csX3" y="csY3"/>
                </a:cxn>
                <a:cxn ang="0">
                  <a:pos x="csX4" y="csY4"/>
                </a:cxn>
              </a:cxnLst>
              <a:rect l="l" t="t" r="r" b="b"/>
              <a:pathLst>
                <a:path w="16597" h="15522">
                  <a:moveTo>
                    <a:pt x="1" y="8230"/>
                  </a:moveTo>
                  <a:cubicBezTo>
                    <a:pt x="1" y="3646"/>
                    <a:pt x="3758" y="0"/>
                    <a:pt x="8351" y="0"/>
                  </a:cubicBezTo>
                  <a:cubicBezTo>
                    <a:pt x="12944" y="0"/>
                    <a:pt x="16597" y="3750"/>
                    <a:pt x="16597" y="8334"/>
                  </a:cubicBezTo>
                  <a:cubicBezTo>
                    <a:pt x="16597" y="12918"/>
                    <a:pt x="11796" y="15523"/>
                    <a:pt x="7203" y="15523"/>
                  </a:cubicBezTo>
                  <a:cubicBezTo>
                    <a:pt x="2610" y="15523"/>
                    <a:pt x="-51" y="12814"/>
                    <a:pt x="1" y="8230"/>
                  </a:cubicBezTo>
                  <a:close/>
                </a:path>
              </a:pathLst>
            </a:custGeom>
            <a:solidFill>
              <a:srgbClr val="A3A3A3"/>
            </a:solidFill>
            <a:ln w="5214" cap="flat">
              <a:noFill/>
              <a:prstDash val="solid"/>
              <a:miter/>
            </a:ln>
          </p:spPr>
          <p:txBody>
            <a:bodyPr/>
            <a:lstStyle/>
            <a:p>
              <a:endParaRPr lang="en-US"/>
            </a:p>
          </p:txBody>
        </p:sp>
        <p:sp>
          <p:nvSpPr>
            <p:cNvPr id="1985" name="Freeform 1767">
              <a:extLst>
                <a:ext uri="{FF2B5EF4-FFF2-40B4-BE49-F238E27FC236}">
                  <a16:creationId xmlns:a16="http://schemas.microsoft.com/office/drawing/2014/main" id="{DDDF9D64-6019-185A-9566-F6DE46386A86}"/>
                </a:ext>
              </a:extLst>
            </p:cNvPr>
            <p:cNvSpPr/>
            <p:nvPr/>
          </p:nvSpPr>
          <p:spPr>
            <a:xfrm>
              <a:off x="9156424" y="3602936"/>
              <a:ext cx="16597" cy="15522"/>
            </a:xfrm>
            <a:custGeom>
              <a:avLst/>
              <a:gdLst>
                <a:gd name="csX0" fmla="*/ 1 w 16597"/>
                <a:gd name="csY0" fmla="*/ 8230 h 15522"/>
                <a:gd name="csX1" fmla="*/ 8351 w 16597"/>
                <a:gd name="csY1" fmla="*/ 0 h 15522"/>
                <a:gd name="csX2" fmla="*/ 16597 w 16597"/>
                <a:gd name="csY2" fmla="*/ 8334 h 15522"/>
                <a:gd name="csX3" fmla="*/ 7203 w 16597"/>
                <a:gd name="csY3" fmla="*/ 15523 h 15522"/>
                <a:gd name="csX4" fmla="*/ 1 w 16597"/>
                <a:gd name="csY4" fmla="*/ 8230 h 15522"/>
              </a:gdLst>
              <a:ahLst/>
              <a:cxnLst>
                <a:cxn ang="0">
                  <a:pos x="csX0" y="csY0"/>
                </a:cxn>
                <a:cxn ang="0">
                  <a:pos x="csX1" y="csY1"/>
                </a:cxn>
                <a:cxn ang="0">
                  <a:pos x="csX2" y="csY2"/>
                </a:cxn>
                <a:cxn ang="0">
                  <a:pos x="csX3" y="csY3"/>
                </a:cxn>
                <a:cxn ang="0">
                  <a:pos x="csX4" y="csY4"/>
                </a:cxn>
              </a:cxnLst>
              <a:rect l="l" t="t" r="r" b="b"/>
              <a:pathLst>
                <a:path w="16597" h="15522">
                  <a:moveTo>
                    <a:pt x="1" y="8230"/>
                  </a:moveTo>
                  <a:cubicBezTo>
                    <a:pt x="1" y="3646"/>
                    <a:pt x="3758" y="0"/>
                    <a:pt x="8351" y="0"/>
                  </a:cubicBezTo>
                  <a:cubicBezTo>
                    <a:pt x="12944" y="0"/>
                    <a:pt x="16597" y="3750"/>
                    <a:pt x="16597" y="8334"/>
                  </a:cubicBezTo>
                  <a:cubicBezTo>
                    <a:pt x="16597" y="12918"/>
                    <a:pt x="11796" y="15523"/>
                    <a:pt x="7203" y="15523"/>
                  </a:cubicBezTo>
                  <a:cubicBezTo>
                    <a:pt x="2610" y="15523"/>
                    <a:pt x="-51" y="12814"/>
                    <a:pt x="1" y="8230"/>
                  </a:cubicBezTo>
                  <a:close/>
                </a:path>
              </a:pathLst>
            </a:custGeom>
            <a:solidFill>
              <a:srgbClr val="A3A3A3"/>
            </a:solidFill>
            <a:ln w="5214" cap="flat">
              <a:noFill/>
              <a:prstDash val="solid"/>
              <a:miter/>
            </a:ln>
          </p:spPr>
          <p:txBody>
            <a:bodyPr/>
            <a:lstStyle/>
            <a:p>
              <a:endParaRPr lang="en-US"/>
            </a:p>
          </p:txBody>
        </p:sp>
        <p:sp>
          <p:nvSpPr>
            <p:cNvPr id="1986" name="Freeform 1768">
              <a:extLst>
                <a:ext uri="{FF2B5EF4-FFF2-40B4-BE49-F238E27FC236}">
                  <a16:creationId xmlns:a16="http://schemas.microsoft.com/office/drawing/2014/main" id="{E8F4AE0D-9F2A-0305-2A16-A595C01CB761}"/>
                </a:ext>
              </a:extLst>
            </p:cNvPr>
            <p:cNvSpPr/>
            <p:nvPr/>
          </p:nvSpPr>
          <p:spPr>
            <a:xfrm>
              <a:off x="9092075" y="3632575"/>
              <a:ext cx="12316" cy="11512"/>
            </a:xfrm>
            <a:custGeom>
              <a:avLst/>
              <a:gdLst>
                <a:gd name="csX0" fmla="*/ 0 w 12316"/>
                <a:gd name="csY0" fmla="*/ 6094 h 11512"/>
                <a:gd name="csX1" fmla="*/ 6211 w 12316"/>
                <a:gd name="csY1" fmla="*/ 0 h 11512"/>
                <a:gd name="csX2" fmla="*/ 12317 w 12316"/>
                <a:gd name="csY2" fmla="*/ 6199 h 11512"/>
                <a:gd name="csX3" fmla="*/ 5376 w 12316"/>
                <a:gd name="csY3" fmla="*/ 11512 h 11512"/>
                <a:gd name="csX4" fmla="*/ 52 w 12316"/>
                <a:gd name="csY4" fmla="*/ 6094 h 11512"/>
              </a:gdLst>
              <a:ahLst/>
              <a:cxnLst>
                <a:cxn ang="0">
                  <a:pos x="csX0" y="csY0"/>
                </a:cxn>
                <a:cxn ang="0">
                  <a:pos x="csX1" y="csY1"/>
                </a:cxn>
                <a:cxn ang="0">
                  <a:pos x="csX2" y="csY2"/>
                </a:cxn>
                <a:cxn ang="0">
                  <a:pos x="csX3" y="csY3"/>
                </a:cxn>
                <a:cxn ang="0">
                  <a:pos x="csX4" y="csY4"/>
                </a:cxn>
              </a:cxnLst>
              <a:rect l="l" t="t" r="r" b="b"/>
              <a:pathLst>
                <a:path w="12316" h="11512">
                  <a:moveTo>
                    <a:pt x="0" y="6094"/>
                  </a:moveTo>
                  <a:cubicBezTo>
                    <a:pt x="0" y="2709"/>
                    <a:pt x="2818" y="0"/>
                    <a:pt x="6211" y="0"/>
                  </a:cubicBezTo>
                  <a:cubicBezTo>
                    <a:pt x="9603" y="0"/>
                    <a:pt x="12317" y="2813"/>
                    <a:pt x="12317" y="6199"/>
                  </a:cubicBezTo>
                  <a:cubicBezTo>
                    <a:pt x="12317" y="9584"/>
                    <a:pt x="8768" y="11564"/>
                    <a:pt x="5376" y="11512"/>
                  </a:cubicBezTo>
                  <a:cubicBezTo>
                    <a:pt x="1983" y="11460"/>
                    <a:pt x="0" y="9480"/>
                    <a:pt x="52" y="6094"/>
                  </a:cubicBezTo>
                  <a:close/>
                </a:path>
              </a:pathLst>
            </a:custGeom>
            <a:solidFill>
              <a:srgbClr val="A3A3A3"/>
            </a:solidFill>
            <a:ln w="5214" cap="flat">
              <a:noFill/>
              <a:prstDash val="solid"/>
              <a:miter/>
            </a:ln>
          </p:spPr>
          <p:txBody>
            <a:bodyPr/>
            <a:lstStyle/>
            <a:p>
              <a:endParaRPr lang="en-US"/>
            </a:p>
          </p:txBody>
        </p:sp>
        <p:sp>
          <p:nvSpPr>
            <p:cNvPr id="1987" name="Freeform 1769">
              <a:extLst>
                <a:ext uri="{FF2B5EF4-FFF2-40B4-BE49-F238E27FC236}">
                  <a16:creationId xmlns:a16="http://schemas.microsoft.com/office/drawing/2014/main" id="{F988ECAF-199E-4DE3-E24D-66E2E16D9D3C}"/>
                </a:ext>
              </a:extLst>
            </p:cNvPr>
            <p:cNvSpPr/>
            <p:nvPr/>
          </p:nvSpPr>
          <p:spPr>
            <a:xfrm>
              <a:off x="9004500" y="3596685"/>
              <a:ext cx="12316" cy="11512"/>
            </a:xfrm>
            <a:custGeom>
              <a:avLst/>
              <a:gdLst>
                <a:gd name="csX0" fmla="*/ 0 w 12316"/>
                <a:gd name="csY0" fmla="*/ 6094 h 11512"/>
                <a:gd name="csX1" fmla="*/ 6211 w 12316"/>
                <a:gd name="csY1" fmla="*/ 0 h 11512"/>
                <a:gd name="csX2" fmla="*/ 12317 w 12316"/>
                <a:gd name="csY2" fmla="*/ 6199 h 11512"/>
                <a:gd name="csX3" fmla="*/ 5376 w 12316"/>
                <a:gd name="csY3" fmla="*/ 11512 h 11512"/>
                <a:gd name="csX4" fmla="*/ 52 w 12316"/>
                <a:gd name="csY4" fmla="*/ 6094 h 11512"/>
              </a:gdLst>
              <a:ahLst/>
              <a:cxnLst>
                <a:cxn ang="0">
                  <a:pos x="csX0" y="csY0"/>
                </a:cxn>
                <a:cxn ang="0">
                  <a:pos x="csX1" y="csY1"/>
                </a:cxn>
                <a:cxn ang="0">
                  <a:pos x="csX2" y="csY2"/>
                </a:cxn>
                <a:cxn ang="0">
                  <a:pos x="csX3" y="csY3"/>
                </a:cxn>
                <a:cxn ang="0">
                  <a:pos x="csX4" y="csY4"/>
                </a:cxn>
              </a:cxnLst>
              <a:rect l="l" t="t" r="r" b="b"/>
              <a:pathLst>
                <a:path w="12316" h="11512">
                  <a:moveTo>
                    <a:pt x="0" y="6094"/>
                  </a:moveTo>
                  <a:cubicBezTo>
                    <a:pt x="0" y="2709"/>
                    <a:pt x="2818" y="0"/>
                    <a:pt x="6211" y="0"/>
                  </a:cubicBezTo>
                  <a:cubicBezTo>
                    <a:pt x="9603" y="0"/>
                    <a:pt x="12317" y="2813"/>
                    <a:pt x="12317" y="6199"/>
                  </a:cubicBezTo>
                  <a:cubicBezTo>
                    <a:pt x="12317" y="9584"/>
                    <a:pt x="8768" y="11564"/>
                    <a:pt x="5376" y="11512"/>
                  </a:cubicBezTo>
                  <a:cubicBezTo>
                    <a:pt x="1983" y="11460"/>
                    <a:pt x="0" y="9480"/>
                    <a:pt x="52" y="6094"/>
                  </a:cubicBezTo>
                  <a:close/>
                </a:path>
              </a:pathLst>
            </a:custGeom>
            <a:solidFill>
              <a:srgbClr val="A3A3A3"/>
            </a:solidFill>
            <a:ln w="5214" cap="flat">
              <a:noFill/>
              <a:prstDash val="solid"/>
              <a:miter/>
            </a:ln>
          </p:spPr>
          <p:txBody>
            <a:bodyPr/>
            <a:lstStyle/>
            <a:p>
              <a:endParaRPr lang="en-US"/>
            </a:p>
          </p:txBody>
        </p:sp>
        <p:sp>
          <p:nvSpPr>
            <p:cNvPr id="1988" name="Freeform 1770">
              <a:extLst>
                <a:ext uri="{FF2B5EF4-FFF2-40B4-BE49-F238E27FC236}">
                  <a16:creationId xmlns:a16="http://schemas.microsoft.com/office/drawing/2014/main" id="{327F7F14-86B0-0736-95CD-1EA235B8E68A}"/>
                </a:ext>
              </a:extLst>
            </p:cNvPr>
            <p:cNvSpPr/>
            <p:nvPr/>
          </p:nvSpPr>
          <p:spPr>
            <a:xfrm>
              <a:off x="9061961" y="3525999"/>
              <a:ext cx="12316" cy="11512"/>
            </a:xfrm>
            <a:custGeom>
              <a:avLst/>
              <a:gdLst>
                <a:gd name="csX0" fmla="*/ 0 w 12316"/>
                <a:gd name="csY0" fmla="*/ 6094 h 11512"/>
                <a:gd name="csX1" fmla="*/ 6211 w 12316"/>
                <a:gd name="csY1" fmla="*/ 0 h 11512"/>
                <a:gd name="csX2" fmla="*/ 12317 w 12316"/>
                <a:gd name="csY2" fmla="*/ 6199 h 11512"/>
                <a:gd name="csX3" fmla="*/ 5376 w 12316"/>
                <a:gd name="csY3" fmla="*/ 11512 h 11512"/>
                <a:gd name="csX4" fmla="*/ 52 w 12316"/>
                <a:gd name="csY4" fmla="*/ 6094 h 11512"/>
              </a:gdLst>
              <a:ahLst/>
              <a:cxnLst>
                <a:cxn ang="0">
                  <a:pos x="csX0" y="csY0"/>
                </a:cxn>
                <a:cxn ang="0">
                  <a:pos x="csX1" y="csY1"/>
                </a:cxn>
                <a:cxn ang="0">
                  <a:pos x="csX2" y="csY2"/>
                </a:cxn>
                <a:cxn ang="0">
                  <a:pos x="csX3" y="csY3"/>
                </a:cxn>
                <a:cxn ang="0">
                  <a:pos x="csX4" y="csY4"/>
                </a:cxn>
              </a:cxnLst>
              <a:rect l="l" t="t" r="r" b="b"/>
              <a:pathLst>
                <a:path w="12316" h="11512">
                  <a:moveTo>
                    <a:pt x="0" y="6094"/>
                  </a:moveTo>
                  <a:cubicBezTo>
                    <a:pt x="0" y="2709"/>
                    <a:pt x="2818" y="0"/>
                    <a:pt x="6211" y="0"/>
                  </a:cubicBezTo>
                  <a:cubicBezTo>
                    <a:pt x="9603" y="0"/>
                    <a:pt x="12317" y="2813"/>
                    <a:pt x="12317" y="6199"/>
                  </a:cubicBezTo>
                  <a:cubicBezTo>
                    <a:pt x="12317" y="9584"/>
                    <a:pt x="8768" y="11564"/>
                    <a:pt x="5376" y="11512"/>
                  </a:cubicBezTo>
                  <a:cubicBezTo>
                    <a:pt x="1983" y="11460"/>
                    <a:pt x="0" y="9480"/>
                    <a:pt x="52" y="6094"/>
                  </a:cubicBezTo>
                  <a:close/>
                </a:path>
              </a:pathLst>
            </a:custGeom>
            <a:solidFill>
              <a:srgbClr val="A3A3A3"/>
            </a:solidFill>
            <a:ln w="5214" cap="flat">
              <a:noFill/>
              <a:prstDash val="solid"/>
              <a:miter/>
            </a:ln>
          </p:spPr>
          <p:txBody>
            <a:bodyPr/>
            <a:lstStyle/>
            <a:p>
              <a:endParaRPr lang="en-US"/>
            </a:p>
          </p:txBody>
        </p:sp>
        <p:sp>
          <p:nvSpPr>
            <p:cNvPr id="1989" name="Freeform 1771">
              <a:extLst>
                <a:ext uri="{FF2B5EF4-FFF2-40B4-BE49-F238E27FC236}">
                  <a16:creationId xmlns:a16="http://schemas.microsoft.com/office/drawing/2014/main" id="{3E4844E1-489D-D5B2-7933-D5F3B10D48D9}"/>
                </a:ext>
              </a:extLst>
            </p:cNvPr>
            <p:cNvSpPr/>
            <p:nvPr/>
          </p:nvSpPr>
          <p:spPr>
            <a:xfrm>
              <a:off x="9096615" y="3552825"/>
              <a:ext cx="12316" cy="11512"/>
            </a:xfrm>
            <a:custGeom>
              <a:avLst/>
              <a:gdLst>
                <a:gd name="csX0" fmla="*/ 0 w 12316"/>
                <a:gd name="csY0" fmla="*/ 6094 h 11512"/>
                <a:gd name="csX1" fmla="*/ 6211 w 12316"/>
                <a:gd name="csY1" fmla="*/ 0 h 11512"/>
                <a:gd name="csX2" fmla="*/ 12317 w 12316"/>
                <a:gd name="csY2" fmla="*/ 6199 h 11512"/>
                <a:gd name="csX3" fmla="*/ 5376 w 12316"/>
                <a:gd name="csY3" fmla="*/ 11512 h 11512"/>
                <a:gd name="csX4" fmla="*/ 52 w 12316"/>
                <a:gd name="csY4" fmla="*/ 6094 h 11512"/>
              </a:gdLst>
              <a:ahLst/>
              <a:cxnLst>
                <a:cxn ang="0">
                  <a:pos x="csX0" y="csY0"/>
                </a:cxn>
                <a:cxn ang="0">
                  <a:pos x="csX1" y="csY1"/>
                </a:cxn>
                <a:cxn ang="0">
                  <a:pos x="csX2" y="csY2"/>
                </a:cxn>
                <a:cxn ang="0">
                  <a:pos x="csX3" y="csY3"/>
                </a:cxn>
                <a:cxn ang="0">
                  <a:pos x="csX4" y="csY4"/>
                </a:cxn>
              </a:cxnLst>
              <a:rect l="l" t="t" r="r" b="b"/>
              <a:pathLst>
                <a:path w="12316" h="11512">
                  <a:moveTo>
                    <a:pt x="0" y="6094"/>
                  </a:moveTo>
                  <a:cubicBezTo>
                    <a:pt x="0" y="2709"/>
                    <a:pt x="2818" y="0"/>
                    <a:pt x="6211" y="0"/>
                  </a:cubicBezTo>
                  <a:cubicBezTo>
                    <a:pt x="9603" y="0"/>
                    <a:pt x="12317" y="2813"/>
                    <a:pt x="12317" y="6199"/>
                  </a:cubicBezTo>
                  <a:cubicBezTo>
                    <a:pt x="12317" y="9584"/>
                    <a:pt x="8768" y="11564"/>
                    <a:pt x="5376" y="11512"/>
                  </a:cubicBezTo>
                  <a:cubicBezTo>
                    <a:pt x="1983" y="11460"/>
                    <a:pt x="0" y="9480"/>
                    <a:pt x="52" y="6094"/>
                  </a:cubicBezTo>
                  <a:close/>
                </a:path>
              </a:pathLst>
            </a:custGeom>
            <a:solidFill>
              <a:srgbClr val="A3A3A3"/>
            </a:solidFill>
            <a:ln w="5214" cap="flat">
              <a:noFill/>
              <a:prstDash val="solid"/>
              <a:miter/>
            </a:ln>
          </p:spPr>
          <p:txBody>
            <a:bodyPr/>
            <a:lstStyle/>
            <a:p>
              <a:endParaRPr lang="en-US"/>
            </a:p>
          </p:txBody>
        </p:sp>
        <p:sp>
          <p:nvSpPr>
            <p:cNvPr id="1990" name="Freeform 1772">
              <a:extLst>
                <a:ext uri="{FF2B5EF4-FFF2-40B4-BE49-F238E27FC236}">
                  <a16:creationId xmlns:a16="http://schemas.microsoft.com/office/drawing/2014/main" id="{3DAA9626-AD82-2F7E-D7D4-83A6B3CD1EAD}"/>
                </a:ext>
              </a:extLst>
            </p:cNvPr>
            <p:cNvSpPr/>
            <p:nvPr/>
          </p:nvSpPr>
          <p:spPr>
            <a:xfrm>
              <a:off x="9127824" y="3518863"/>
              <a:ext cx="16597" cy="15522"/>
            </a:xfrm>
            <a:custGeom>
              <a:avLst/>
              <a:gdLst>
                <a:gd name="csX0" fmla="*/ 1 w 16597"/>
                <a:gd name="csY0" fmla="*/ 8230 h 15522"/>
                <a:gd name="csX1" fmla="*/ 8351 w 16597"/>
                <a:gd name="csY1" fmla="*/ 0 h 15522"/>
                <a:gd name="csX2" fmla="*/ 16597 w 16597"/>
                <a:gd name="csY2" fmla="*/ 8334 h 15522"/>
                <a:gd name="csX3" fmla="*/ 7203 w 16597"/>
                <a:gd name="csY3" fmla="*/ 15523 h 15522"/>
                <a:gd name="csX4" fmla="*/ 1 w 16597"/>
                <a:gd name="csY4" fmla="*/ 8230 h 15522"/>
              </a:gdLst>
              <a:ahLst/>
              <a:cxnLst>
                <a:cxn ang="0">
                  <a:pos x="csX0" y="csY0"/>
                </a:cxn>
                <a:cxn ang="0">
                  <a:pos x="csX1" y="csY1"/>
                </a:cxn>
                <a:cxn ang="0">
                  <a:pos x="csX2" y="csY2"/>
                </a:cxn>
                <a:cxn ang="0">
                  <a:pos x="csX3" y="csY3"/>
                </a:cxn>
                <a:cxn ang="0">
                  <a:pos x="csX4" y="csY4"/>
                </a:cxn>
              </a:cxnLst>
              <a:rect l="l" t="t" r="r" b="b"/>
              <a:pathLst>
                <a:path w="16597" h="15522">
                  <a:moveTo>
                    <a:pt x="1" y="8230"/>
                  </a:moveTo>
                  <a:cubicBezTo>
                    <a:pt x="1" y="3646"/>
                    <a:pt x="3758" y="0"/>
                    <a:pt x="8351" y="0"/>
                  </a:cubicBezTo>
                  <a:cubicBezTo>
                    <a:pt x="12944" y="0"/>
                    <a:pt x="16597" y="3750"/>
                    <a:pt x="16597" y="8334"/>
                  </a:cubicBezTo>
                  <a:cubicBezTo>
                    <a:pt x="16597" y="12918"/>
                    <a:pt x="11796" y="15523"/>
                    <a:pt x="7203" y="15523"/>
                  </a:cubicBezTo>
                  <a:cubicBezTo>
                    <a:pt x="2610" y="15523"/>
                    <a:pt x="-51" y="12814"/>
                    <a:pt x="1" y="8230"/>
                  </a:cubicBezTo>
                  <a:close/>
                </a:path>
              </a:pathLst>
            </a:custGeom>
            <a:solidFill>
              <a:srgbClr val="A3A3A3"/>
            </a:solidFill>
            <a:ln w="5214" cap="flat">
              <a:noFill/>
              <a:prstDash val="solid"/>
              <a:miter/>
            </a:ln>
          </p:spPr>
          <p:txBody>
            <a:bodyPr/>
            <a:lstStyle/>
            <a:p>
              <a:endParaRPr lang="en-US"/>
            </a:p>
          </p:txBody>
        </p:sp>
        <p:sp>
          <p:nvSpPr>
            <p:cNvPr id="1991" name="Freeform 1773">
              <a:extLst>
                <a:ext uri="{FF2B5EF4-FFF2-40B4-BE49-F238E27FC236}">
                  <a16:creationId xmlns:a16="http://schemas.microsoft.com/office/drawing/2014/main" id="{E660705C-F0C9-6256-706C-1E56ED20BC41}"/>
                </a:ext>
              </a:extLst>
            </p:cNvPr>
            <p:cNvSpPr/>
            <p:nvPr/>
          </p:nvSpPr>
          <p:spPr>
            <a:xfrm>
              <a:off x="9031586" y="3515581"/>
              <a:ext cx="26826" cy="25108"/>
            </a:xfrm>
            <a:custGeom>
              <a:avLst/>
              <a:gdLst>
                <a:gd name="csX0" fmla="*/ 0 w 26826"/>
                <a:gd name="csY0" fmla="*/ 13283 h 25108"/>
                <a:gd name="csX1" fmla="*/ 13518 w 26826"/>
                <a:gd name="csY1" fmla="*/ 0 h 25108"/>
                <a:gd name="csX2" fmla="*/ 26826 w 26826"/>
                <a:gd name="csY2" fmla="*/ 13492 h 25108"/>
                <a:gd name="csX3" fmla="*/ 11639 w 26826"/>
                <a:gd name="csY3" fmla="*/ 25108 h 25108"/>
                <a:gd name="csX4" fmla="*/ 0 w 26826"/>
                <a:gd name="csY4" fmla="*/ 13283 h 25108"/>
              </a:gdLst>
              <a:ahLst/>
              <a:cxnLst>
                <a:cxn ang="0">
                  <a:pos x="csX0" y="csY0"/>
                </a:cxn>
                <a:cxn ang="0">
                  <a:pos x="csX1" y="csY1"/>
                </a:cxn>
                <a:cxn ang="0">
                  <a:pos x="csX2" y="csY2"/>
                </a:cxn>
                <a:cxn ang="0">
                  <a:pos x="csX3" y="csY3"/>
                </a:cxn>
                <a:cxn ang="0">
                  <a:pos x="csX4" y="csY4"/>
                </a:cxn>
              </a:cxnLst>
              <a:rect l="l" t="t" r="r" b="b"/>
              <a:pathLst>
                <a:path w="26826" h="25108">
                  <a:moveTo>
                    <a:pt x="0" y="13283"/>
                  </a:moveTo>
                  <a:cubicBezTo>
                    <a:pt x="53" y="5886"/>
                    <a:pt x="6107" y="-52"/>
                    <a:pt x="13518" y="0"/>
                  </a:cubicBezTo>
                  <a:cubicBezTo>
                    <a:pt x="20929" y="52"/>
                    <a:pt x="26878" y="6095"/>
                    <a:pt x="26826" y="13492"/>
                  </a:cubicBezTo>
                  <a:cubicBezTo>
                    <a:pt x="26774" y="20888"/>
                    <a:pt x="19050" y="25160"/>
                    <a:pt x="11639" y="25108"/>
                  </a:cubicBezTo>
                  <a:cubicBezTo>
                    <a:pt x="4228" y="25055"/>
                    <a:pt x="-52" y="20680"/>
                    <a:pt x="0" y="13283"/>
                  </a:cubicBezTo>
                  <a:close/>
                </a:path>
              </a:pathLst>
            </a:custGeom>
            <a:solidFill>
              <a:srgbClr val="A3A3A3"/>
            </a:solidFill>
            <a:ln w="5214" cap="flat">
              <a:noFill/>
              <a:prstDash val="solid"/>
              <a:miter/>
            </a:ln>
          </p:spPr>
          <p:txBody>
            <a:bodyPr/>
            <a:lstStyle/>
            <a:p>
              <a:endParaRPr lang="en-US"/>
            </a:p>
          </p:txBody>
        </p:sp>
        <p:sp>
          <p:nvSpPr>
            <p:cNvPr id="1992" name="Freeform 1774">
              <a:extLst>
                <a:ext uri="{FF2B5EF4-FFF2-40B4-BE49-F238E27FC236}">
                  <a16:creationId xmlns:a16="http://schemas.microsoft.com/office/drawing/2014/main" id="{8D652D6A-2D9D-E7FF-B6FD-C2D65F941AAA}"/>
                </a:ext>
              </a:extLst>
            </p:cNvPr>
            <p:cNvSpPr/>
            <p:nvPr/>
          </p:nvSpPr>
          <p:spPr>
            <a:xfrm>
              <a:off x="8992965" y="3561159"/>
              <a:ext cx="25939" cy="24222"/>
            </a:xfrm>
            <a:custGeom>
              <a:avLst/>
              <a:gdLst>
                <a:gd name="csX0" fmla="*/ 0 w 25939"/>
                <a:gd name="csY0" fmla="*/ 12867 h 24222"/>
                <a:gd name="csX1" fmla="*/ 13048 w 25939"/>
                <a:gd name="csY1" fmla="*/ 0 h 24222"/>
                <a:gd name="csX2" fmla="*/ 25939 w 25939"/>
                <a:gd name="csY2" fmla="*/ 13023 h 24222"/>
                <a:gd name="csX3" fmla="*/ 11273 w 25939"/>
                <a:gd name="csY3" fmla="*/ 24222 h 24222"/>
                <a:gd name="csX4" fmla="*/ 0 w 25939"/>
                <a:gd name="csY4" fmla="*/ 12814 h 24222"/>
              </a:gdLst>
              <a:ahLst/>
              <a:cxnLst>
                <a:cxn ang="0">
                  <a:pos x="csX0" y="csY0"/>
                </a:cxn>
                <a:cxn ang="0">
                  <a:pos x="csX1" y="csY1"/>
                </a:cxn>
                <a:cxn ang="0">
                  <a:pos x="csX2" y="csY2"/>
                </a:cxn>
                <a:cxn ang="0">
                  <a:pos x="csX3" y="csY3"/>
                </a:cxn>
                <a:cxn ang="0">
                  <a:pos x="csX4" y="csY4"/>
                </a:cxn>
              </a:cxnLst>
              <a:rect l="l" t="t" r="r" b="b"/>
              <a:pathLst>
                <a:path w="25939" h="24222">
                  <a:moveTo>
                    <a:pt x="0" y="12867"/>
                  </a:moveTo>
                  <a:cubicBezTo>
                    <a:pt x="0" y="5730"/>
                    <a:pt x="5898" y="-52"/>
                    <a:pt x="13048" y="0"/>
                  </a:cubicBezTo>
                  <a:cubicBezTo>
                    <a:pt x="20198" y="52"/>
                    <a:pt x="25991" y="5886"/>
                    <a:pt x="25939" y="13023"/>
                  </a:cubicBezTo>
                  <a:cubicBezTo>
                    <a:pt x="25887" y="20159"/>
                    <a:pt x="18424" y="24274"/>
                    <a:pt x="11273" y="24222"/>
                  </a:cubicBezTo>
                  <a:cubicBezTo>
                    <a:pt x="4123" y="24170"/>
                    <a:pt x="-52" y="19951"/>
                    <a:pt x="0" y="12814"/>
                  </a:cubicBezTo>
                  <a:close/>
                </a:path>
              </a:pathLst>
            </a:custGeom>
            <a:solidFill>
              <a:srgbClr val="A3A3A3"/>
            </a:solidFill>
            <a:ln w="5214" cap="flat">
              <a:noFill/>
              <a:prstDash val="solid"/>
              <a:miter/>
            </a:ln>
          </p:spPr>
          <p:txBody>
            <a:bodyPr/>
            <a:lstStyle/>
            <a:p>
              <a:endParaRPr lang="en-US"/>
            </a:p>
          </p:txBody>
        </p:sp>
      </p:grpSp>
      <p:sp>
        <p:nvSpPr>
          <p:cNvPr id="1993" name="Freeform 1776">
            <a:extLst>
              <a:ext uri="{FF2B5EF4-FFF2-40B4-BE49-F238E27FC236}">
                <a16:creationId xmlns:a16="http://schemas.microsoft.com/office/drawing/2014/main" id="{E5EB900E-6535-F839-260B-0844FB6C3A82}"/>
              </a:ext>
            </a:extLst>
          </p:cNvPr>
          <p:cNvSpPr/>
          <p:nvPr/>
        </p:nvSpPr>
        <p:spPr>
          <a:xfrm>
            <a:off x="8838537" y="4061273"/>
            <a:ext cx="593077" cy="660831"/>
          </a:xfrm>
          <a:custGeom>
            <a:avLst/>
            <a:gdLst>
              <a:gd name="csX0" fmla="*/ 566626 w 593077"/>
              <a:gd name="csY0" fmla="*/ 640912 h 660831"/>
              <a:gd name="csX1" fmla="*/ 554361 w 593077"/>
              <a:gd name="csY1" fmla="*/ 632369 h 660831"/>
              <a:gd name="csX2" fmla="*/ 521012 w 593077"/>
              <a:gd name="csY2" fmla="*/ 606532 h 660831"/>
              <a:gd name="csX3" fmla="*/ 498570 w 593077"/>
              <a:gd name="csY3" fmla="*/ 586634 h 660831"/>
              <a:gd name="csX4" fmla="*/ 486097 w 593077"/>
              <a:gd name="csY4" fmla="*/ 575070 h 660831"/>
              <a:gd name="csX5" fmla="*/ 473989 w 593077"/>
              <a:gd name="csY5" fmla="*/ 561423 h 660831"/>
              <a:gd name="csX6" fmla="*/ 461254 w 593077"/>
              <a:gd name="csY6" fmla="*/ 546786 h 660831"/>
              <a:gd name="csX7" fmla="*/ 449616 w 593077"/>
              <a:gd name="csY7" fmla="*/ 529909 h 660831"/>
              <a:gd name="csX8" fmla="*/ 437873 w 593077"/>
              <a:gd name="csY8" fmla="*/ 511833 h 660831"/>
              <a:gd name="csX9" fmla="*/ 427279 w 593077"/>
              <a:gd name="csY9" fmla="*/ 491779 h 660831"/>
              <a:gd name="csX10" fmla="*/ 388919 w 593077"/>
              <a:gd name="csY10" fmla="*/ 398955 h 660831"/>
              <a:gd name="csX11" fmla="*/ 327648 w 593077"/>
              <a:gd name="csY11" fmla="*/ 298734 h 660831"/>
              <a:gd name="csX12" fmla="*/ 272901 w 593077"/>
              <a:gd name="csY12" fmla="*/ 254614 h 660831"/>
              <a:gd name="csX13" fmla="*/ 265177 w 593077"/>
              <a:gd name="csY13" fmla="*/ 251385 h 660831"/>
              <a:gd name="csX14" fmla="*/ 255313 w 593077"/>
              <a:gd name="csY14" fmla="*/ 248155 h 660831"/>
              <a:gd name="csX15" fmla="*/ 222903 w 593077"/>
              <a:gd name="csY15" fmla="*/ 230393 h 660831"/>
              <a:gd name="csX16" fmla="*/ 169304 w 593077"/>
              <a:gd name="csY16" fmla="*/ 199451 h 660831"/>
              <a:gd name="csX17" fmla="*/ 157039 w 593077"/>
              <a:gd name="csY17" fmla="*/ 191117 h 660831"/>
              <a:gd name="csX18" fmla="*/ 150985 w 593077"/>
              <a:gd name="csY18" fmla="*/ 186898 h 660831"/>
              <a:gd name="csX19" fmla="*/ 145558 w 593077"/>
              <a:gd name="csY19" fmla="*/ 182053 h 660831"/>
              <a:gd name="csX20" fmla="*/ 134702 w 593077"/>
              <a:gd name="csY20" fmla="*/ 172469 h 660831"/>
              <a:gd name="csX21" fmla="*/ 125256 w 593077"/>
              <a:gd name="csY21" fmla="*/ 161634 h 660831"/>
              <a:gd name="csX22" fmla="*/ 67429 w 593077"/>
              <a:gd name="csY22" fmla="*/ 30264 h 660831"/>
              <a:gd name="csX23" fmla="*/ 53912 w 593077"/>
              <a:gd name="csY23" fmla="*/ 0 h 660831"/>
              <a:gd name="csX24" fmla="*/ 0 w 593077"/>
              <a:gd name="csY24" fmla="*/ 3698 h 660831"/>
              <a:gd name="csX25" fmla="*/ 33976 w 593077"/>
              <a:gd name="csY25" fmla="*/ 68967 h 660831"/>
              <a:gd name="csX26" fmla="*/ 60384 w 593077"/>
              <a:gd name="csY26" fmla="*/ 128036 h 660831"/>
              <a:gd name="csX27" fmla="*/ 68421 w 593077"/>
              <a:gd name="csY27" fmla="*/ 142882 h 660831"/>
              <a:gd name="csX28" fmla="*/ 77137 w 593077"/>
              <a:gd name="csY28" fmla="*/ 157571 h 660831"/>
              <a:gd name="csX29" fmla="*/ 98587 w 593077"/>
              <a:gd name="csY29" fmla="*/ 184918 h 660831"/>
              <a:gd name="csX30" fmla="*/ 110695 w 593077"/>
              <a:gd name="csY30" fmla="*/ 197472 h 660831"/>
              <a:gd name="csX31" fmla="*/ 124160 w 593077"/>
              <a:gd name="csY31" fmla="*/ 208411 h 660831"/>
              <a:gd name="csX32" fmla="*/ 130892 w 593077"/>
              <a:gd name="csY32" fmla="*/ 213828 h 660831"/>
              <a:gd name="csX33" fmla="*/ 138042 w 593077"/>
              <a:gd name="csY33" fmla="*/ 218360 h 660831"/>
              <a:gd name="csX34" fmla="*/ 152499 w 593077"/>
              <a:gd name="csY34" fmla="*/ 227215 h 660831"/>
              <a:gd name="csX35" fmla="*/ 209334 w 593077"/>
              <a:gd name="csY35" fmla="*/ 256594 h 660831"/>
              <a:gd name="csX36" fmla="*/ 287775 w 593077"/>
              <a:gd name="csY36" fmla="*/ 301078 h 660831"/>
              <a:gd name="csX37" fmla="*/ 371644 w 593077"/>
              <a:gd name="csY37" fmla="*/ 405623 h 660831"/>
              <a:gd name="csX38" fmla="*/ 415223 w 593077"/>
              <a:gd name="csY38" fmla="*/ 498342 h 660831"/>
              <a:gd name="csX39" fmla="*/ 427174 w 593077"/>
              <a:gd name="csY39" fmla="*/ 518501 h 660831"/>
              <a:gd name="csX40" fmla="*/ 440222 w 593077"/>
              <a:gd name="csY40" fmla="*/ 536680 h 660831"/>
              <a:gd name="csX41" fmla="*/ 453113 w 593077"/>
              <a:gd name="csY41" fmla="*/ 553557 h 660831"/>
              <a:gd name="csX42" fmla="*/ 466943 w 593077"/>
              <a:gd name="csY42" fmla="*/ 568038 h 660831"/>
              <a:gd name="csX43" fmla="*/ 480043 w 593077"/>
              <a:gd name="csY43" fmla="*/ 581425 h 660831"/>
              <a:gd name="csX44" fmla="*/ 493299 w 593077"/>
              <a:gd name="csY44" fmla="*/ 592625 h 660831"/>
              <a:gd name="csX45" fmla="*/ 517045 w 593077"/>
              <a:gd name="csY45" fmla="*/ 611689 h 660831"/>
              <a:gd name="csX46" fmla="*/ 551856 w 593077"/>
              <a:gd name="csY46" fmla="*/ 636067 h 660831"/>
              <a:gd name="csX47" fmla="*/ 564538 w 593077"/>
              <a:gd name="csY47" fmla="*/ 644089 h 660831"/>
              <a:gd name="csX48" fmla="*/ 566678 w 593077"/>
              <a:gd name="csY48" fmla="*/ 640964 h 6608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Lst>
            <a:rect l="l" t="t" r="r" b="b"/>
            <a:pathLst>
              <a:path w="593077" h="660831">
                <a:moveTo>
                  <a:pt x="566626" y="640912"/>
                </a:moveTo>
                <a:cubicBezTo>
                  <a:pt x="566626" y="640912"/>
                  <a:pt x="562346" y="637943"/>
                  <a:pt x="554361" y="632369"/>
                </a:cubicBezTo>
                <a:cubicBezTo>
                  <a:pt x="546376" y="626795"/>
                  <a:pt x="535364" y="617680"/>
                  <a:pt x="521012" y="606532"/>
                </a:cubicBezTo>
                <a:cubicBezTo>
                  <a:pt x="513601" y="601219"/>
                  <a:pt x="506607" y="593979"/>
                  <a:pt x="498570" y="586634"/>
                </a:cubicBezTo>
                <a:cubicBezTo>
                  <a:pt x="494604" y="582936"/>
                  <a:pt x="490429" y="579081"/>
                  <a:pt x="486097" y="575070"/>
                </a:cubicBezTo>
                <a:cubicBezTo>
                  <a:pt x="481974" y="570903"/>
                  <a:pt x="478216" y="566111"/>
                  <a:pt x="473989" y="561423"/>
                </a:cubicBezTo>
                <a:cubicBezTo>
                  <a:pt x="469866" y="556683"/>
                  <a:pt x="465638" y="551786"/>
                  <a:pt x="461254" y="546786"/>
                </a:cubicBezTo>
                <a:cubicBezTo>
                  <a:pt x="457236" y="541472"/>
                  <a:pt x="453635" y="535638"/>
                  <a:pt x="449616" y="529909"/>
                </a:cubicBezTo>
                <a:cubicBezTo>
                  <a:pt x="445858" y="523970"/>
                  <a:pt x="441318" y="518397"/>
                  <a:pt x="437873" y="511833"/>
                </a:cubicBezTo>
                <a:cubicBezTo>
                  <a:pt x="434429" y="505270"/>
                  <a:pt x="430880" y="498603"/>
                  <a:pt x="427279" y="491779"/>
                </a:cubicBezTo>
                <a:cubicBezTo>
                  <a:pt x="413031" y="464380"/>
                  <a:pt x="401027" y="432709"/>
                  <a:pt x="388919" y="398955"/>
                </a:cubicBezTo>
                <a:cubicBezTo>
                  <a:pt x="377124" y="364576"/>
                  <a:pt x="358336" y="327436"/>
                  <a:pt x="327648" y="298734"/>
                </a:cubicBezTo>
                <a:cubicBezTo>
                  <a:pt x="310112" y="281961"/>
                  <a:pt x="294247" y="266439"/>
                  <a:pt x="272901" y="254614"/>
                </a:cubicBezTo>
                <a:cubicBezTo>
                  <a:pt x="268987" y="252791"/>
                  <a:pt x="266273" y="251854"/>
                  <a:pt x="265177" y="251385"/>
                </a:cubicBezTo>
                <a:cubicBezTo>
                  <a:pt x="261785" y="250083"/>
                  <a:pt x="258497" y="248989"/>
                  <a:pt x="255313" y="248155"/>
                </a:cubicBezTo>
                <a:cubicBezTo>
                  <a:pt x="244510" y="242113"/>
                  <a:pt x="233654" y="236227"/>
                  <a:pt x="222903" y="230393"/>
                </a:cubicBezTo>
                <a:cubicBezTo>
                  <a:pt x="204793" y="220496"/>
                  <a:pt x="186266" y="210442"/>
                  <a:pt x="169304" y="199451"/>
                </a:cubicBezTo>
                <a:lnTo>
                  <a:pt x="157039" y="191117"/>
                </a:lnTo>
                <a:cubicBezTo>
                  <a:pt x="155004" y="189711"/>
                  <a:pt x="152864" y="188461"/>
                  <a:pt x="150985" y="186898"/>
                </a:cubicBezTo>
                <a:lnTo>
                  <a:pt x="145558" y="182053"/>
                </a:lnTo>
                <a:lnTo>
                  <a:pt x="134702" y="172469"/>
                </a:lnTo>
                <a:cubicBezTo>
                  <a:pt x="131310" y="169031"/>
                  <a:pt x="128439" y="165176"/>
                  <a:pt x="125256" y="161634"/>
                </a:cubicBezTo>
                <a:cubicBezTo>
                  <a:pt x="91906" y="124078"/>
                  <a:pt x="84026" y="75478"/>
                  <a:pt x="67429" y="30264"/>
                </a:cubicBezTo>
                <a:cubicBezTo>
                  <a:pt x="63828" y="20419"/>
                  <a:pt x="59131" y="10210"/>
                  <a:pt x="53912" y="0"/>
                </a:cubicBezTo>
                <a:cubicBezTo>
                  <a:pt x="35959" y="104"/>
                  <a:pt x="18006" y="4323"/>
                  <a:pt x="0" y="3698"/>
                </a:cubicBezTo>
                <a:cubicBezTo>
                  <a:pt x="12421" y="25836"/>
                  <a:pt x="23485" y="44172"/>
                  <a:pt x="33976" y="68967"/>
                </a:cubicBezTo>
                <a:cubicBezTo>
                  <a:pt x="42169" y="88240"/>
                  <a:pt x="50415" y="108190"/>
                  <a:pt x="60384" y="128036"/>
                </a:cubicBezTo>
                <a:cubicBezTo>
                  <a:pt x="62628" y="133037"/>
                  <a:pt x="65603" y="137933"/>
                  <a:pt x="68421" y="142882"/>
                </a:cubicBezTo>
                <a:cubicBezTo>
                  <a:pt x="71344" y="147778"/>
                  <a:pt x="73901" y="152779"/>
                  <a:pt x="77137" y="157571"/>
                </a:cubicBezTo>
                <a:cubicBezTo>
                  <a:pt x="84078" y="166843"/>
                  <a:pt x="90132" y="176740"/>
                  <a:pt x="98587" y="184918"/>
                </a:cubicBezTo>
                <a:cubicBezTo>
                  <a:pt x="102605" y="189086"/>
                  <a:pt x="106467" y="193565"/>
                  <a:pt x="110695" y="197472"/>
                </a:cubicBezTo>
                <a:lnTo>
                  <a:pt x="124160" y="208411"/>
                </a:lnTo>
                <a:lnTo>
                  <a:pt x="130892" y="213828"/>
                </a:lnTo>
                <a:cubicBezTo>
                  <a:pt x="133189" y="215495"/>
                  <a:pt x="135642" y="216849"/>
                  <a:pt x="138042" y="218360"/>
                </a:cubicBezTo>
                <a:lnTo>
                  <a:pt x="152499" y="227215"/>
                </a:lnTo>
                <a:cubicBezTo>
                  <a:pt x="171548" y="238258"/>
                  <a:pt x="190441" y="247374"/>
                  <a:pt x="209334" y="256594"/>
                </a:cubicBezTo>
                <a:cubicBezTo>
                  <a:pt x="236316" y="269773"/>
                  <a:pt x="263611" y="283055"/>
                  <a:pt x="287775" y="301078"/>
                </a:cubicBezTo>
                <a:cubicBezTo>
                  <a:pt x="327283" y="330561"/>
                  <a:pt x="352595" y="359627"/>
                  <a:pt x="371644" y="405623"/>
                </a:cubicBezTo>
                <a:cubicBezTo>
                  <a:pt x="385475" y="439116"/>
                  <a:pt x="399148" y="470735"/>
                  <a:pt x="415223" y="498342"/>
                </a:cubicBezTo>
                <a:cubicBezTo>
                  <a:pt x="419294" y="505218"/>
                  <a:pt x="423260" y="511938"/>
                  <a:pt x="427174" y="518501"/>
                </a:cubicBezTo>
                <a:cubicBezTo>
                  <a:pt x="431036" y="525064"/>
                  <a:pt x="436047" y="530742"/>
                  <a:pt x="440222" y="536680"/>
                </a:cubicBezTo>
                <a:cubicBezTo>
                  <a:pt x="444658" y="542462"/>
                  <a:pt x="448677" y="548296"/>
                  <a:pt x="453113" y="553557"/>
                </a:cubicBezTo>
                <a:cubicBezTo>
                  <a:pt x="457862" y="558558"/>
                  <a:pt x="462455" y="563350"/>
                  <a:pt x="466943" y="568038"/>
                </a:cubicBezTo>
                <a:cubicBezTo>
                  <a:pt x="471484" y="572622"/>
                  <a:pt x="475554" y="577362"/>
                  <a:pt x="480043" y="581425"/>
                </a:cubicBezTo>
                <a:cubicBezTo>
                  <a:pt x="484635" y="585280"/>
                  <a:pt x="489019" y="589030"/>
                  <a:pt x="493299" y="592625"/>
                </a:cubicBezTo>
                <a:cubicBezTo>
                  <a:pt x="501910" y="599709"/>
                  <a:pt x="509321" y="606689"/>
                  <a:pt x="517045" y="611689"/>
                </a:cubicBezTo>
                <a:cubicBezTo>
                  <a:pt x="532076" y="622212"/>
                  <a:pt x="543558" y="630911"/>
                  <a:pt x="551856" y="636067"/>
                </a:cubicBezTo>
                <a:cubicBezTo>
                  <a:pt x="560102" y="641276"/>
                  <a:pt x="564538" y="644089"/>
                  <a:pt x="564538" y="644089"/>
                </a:cubicBezTo>
                <a:cubicBezTo>
                  <a:pt x="601802" y="667634"/>
                  <a:pt x="602637" y="666123"/>
                  <a:pt x="566678" y="640964"/>
                </a:cubicBezTo>
                <a:close/>
              </a:path>
            </a:pathLst>
          </a:custGeom>
          <a:solidFill>
            <a:srgbClr val="C6C6C6"/>
          </a:solidFill>
          <a:ln w="5214" cap="flat">
            <a:noFill/>
            <a:prstDash val="solid"/>
            <a:miter/>
          </a:ln>
        </p:spPr>
        <p:txBody>
          <a:bodyPr/>
          <a:lstStyle/>
          <a:p>
            <a:endParaRPr lang="en-US"/>
          </a:p>
        </p:txBody>
      </p:sp>
      <p:sp>
        <p:nvSpPr>
          <p:cNvPr id="1994" name="Freeform 1781">
            <a:extLst>
              <a:ext uri="{FF2B5EF4-FFF2-40B4-BE49-F238E27FC236}">
                <a16:creationId xmlns:a16="http://schemas.microsoft.com/office/drawing/2014/main" id="{DCF51623-8DF2-B75A-22A7-CD5C2ED28EDE}"/>
              </a:ext>
            </a:extLst>
          </p:cNvPr>
          <p:cNvSpPr/>
          <p:nvPr/>
        </p:nvSpPr>
        <p:spPr>
          <a:xfrm>
            <a:off x="8784417" y="3968710"/>
            <a:ext cx="27660" cy="13699"/>
          </a:xfrm>
          <a:custGeom>
            <a:avLst/>
            <a:gdLst>
              <a:gd name="csX0" fmla="*/ 21033 w 27660"/>
              <a:gd name="csY0" fmla="*/ 13127 h 13699"/>
              <a:gd name="csX1" fmla="*/ 27661 w 27660"/>
              <a:gd name="csY1" fmla="*/ 13700 h 13699"/>
              <a:gd name="csX2" fmla="*/ 0 w 27660"/>
              <a:gd name="csY2" fmla="*/ 0 h 13699"/>
              <a:gd name="csX3" fmla="*/ 21033 w 27660"/>
              <a:gd name="csY3" fmla="*/ 13127 h 13699"/>
            </a:gdLst>
            <a:ahLst/>
            <a:cxnLst>
              <a:cxn ang="0">
                <a:pos x="csX0" y="csY0"/>
              </a:cxn>
              <a:cxn ang="0">
                <a:pos x="csX1" y="csY1"/>
              </a:cxn>
              <a:cxn ang="0">
                <a:pos x="csX2" y="csY2"/>
              </a:cxn>
              <a:cxn ang="0">
                <a:pos x="csX3" y="csY3"/>
              </a:cxn>
            </a:cxnLst>
            <a:rect l="l" t="t" r="r" b="b"/>
            <a:pathLst>
              <a:path w="27660" h="13699">
                <a:moveTo>
                  <a:pt x="21033" y="13127"/>
                </a:moveTo>
                <a:cubicBezTo>
                  <a:pt x="23224" y="13439"/>
                  <a:pt x="25416" y="13595"/>
                  <a:pt x="27661" y="13700"/>
                </a:cubicBezTo>
                <a:cubicBezTo>
                  <a:pt x="19102" y="8230"/>
                  <a:pt x="9812" y="3750"/>
                  <a:pt x="0" y="0"/>
                </a:cubicBezTo>
                <a:cubicBezTo>
                  <a:pt x="5741" y="6303"/>
                  <a:pt x="11847" y="11720"/>
                  <a:pt x="21033" y="13127"/>
                </a:cubicBezTo>
                <a:close/>
              </a:path>
            </a:pathLst>
          </a:custGeom>
          <a:solidFill>
            <a:srgbClr val="FB7A23"/>
          </a:solidFill>
          <a:ln w="20856" cap="flat">
            <a:solidFill>
              <a:srgbClr val="FB7A23"/>
            </a:solidFill>
            <a:prstDash val="solid"/>
            <a:miter/>
          </a:ln>
        </p:spPr>
        <p:txBody>
          <a:bodyPr/>
          <a:lstStyle/>
          <a:p>
            <a:endParaRPr lang="en-US"/>
          </a:p>
        </p:txBody>
      </p:sp>
      <p:sp>
        <p:nvSpPr>
          <p:cNvPr id="1995" name="Freeform 1782">
            <a:extLst>
              <a:ext uri="{FF2B5EF4-FFF2-40B4-BE49-F238E27FC236}">
                <a16:creationId xmlns:a16="http://schemas.microsoft.com/office/drawing/2014/main" id="{BAA01BDE-3410-B7D1-9307-36175A4C9ECF}"/>
              </a:ext>
            </a:extLst>
          </p:cNvPr>
          <p:cNvSpPr/>
          <p:nvPr/>
        </p:nvSpPr>
        <p:spPr>
          <a:xfrm>
            <a:off x="7887742" y="3589786"/>
            <a:ext cx="2259768" cy="1132475"/>
          </a:xfrm>
          <a:custGeom>
            <a:avLst/>
            <a:gdLst>
              <a:gd name="csX0" fmla="*/ 46031 w 2259768"/>
              <a:gd name="csY0" fmla="*/ 138738 h 1132475"/>
              <a:gd name="csX1" fmla="*/ 6002 w 2259768"/>
              <a:gd name="csY1" fmla="*/ 161293 h 1132475"/>
              <a:gd name="csX2" fmla="*/ 783 w 2259768"/>
              <a:gd name="csY2" fmla="*/ 170825 h 1132475"/>
              <a:gd name="csX3" fmla="*/ 7568 w 2259768"/>
              <a:gd name="csY3" fmla="*/ 167440 h 1132475"/>
              <a:gd name="csX4" fmla="*/ 14248 w 2259768"/>
              <a:gd name="csY4" fmla="*/ 207080 h 1132475"/>
              <a:gd name="csX5" fmla="*/ 16910 w 2259768"/>
              <a:gd name="csY5" fmla="*/ 211508 h 1132475"/>
              <a:gd name="csX6" fmla="*/ 0 w 2259768"/>
              <a:gd name="csY6" fmla="*/ 249429 h 1132475"/>
              <a:gd name="csX7" fmla="*/ 49476 w 2259768"/>
              <a:gd name="csY7" fmla="*/ 285423 h 1132475"/>
              <a:gd name="csX8" fmla="*/ 68630 w 2259768"/>
              <a:gd name="csY8" fmla="*/ 284537 h 1132475"/>
              <a:gd name="csX9" fmla="*/ 104432 w 2259768"/>
              <a:gd name="csY9" fmla="*/ 266775 h 1132475"/>
              <a:gd name="csX10" fmla="*/ 130527 w 2259768"/>
              <a:gd name="csY10" fmla="*/ 254794 h 1132475"/>
              <a:gd name="csX11" fmla="*/ 145923 w 2259768"/>
              <a:gd name="csY11" fmla="*/ 247658 h 1132475"/>
              <a:gd name="csX12" fmla="*/ 159231 w 2259768"/>
              <a:gd name="csY12" fmla="*/ 241303 h 1132475"/>
              <a:gd name="csX13" fmla="*/ 173166 w 2259768"/>
              <a:gd name="csY13" fmla="*/ 234583 h 1132475"/>
              <a:gd name="csX14" fmla="*/ 187414 w 2259768"/>
              <a:gd name="csY14" fmla="*/ 228853 h 1132475"/>
              <a:gd name="csX15" fmla="*/ 217736 w 2259768"/>
              <a:gd name="csY15" fmla="*/ 218019 h 1132475"/>
              <a:gd name="csX16" fmla="*/ 233915 w 2259768"/>
              <a:gd name="csY16" fmla="*/ 213070 h 1132475"/>
              <a:gd name="csX17" fmla="*/ 250877 w 2259768"/>
              <a:gd name="csY17" fmla="*/ 209163 h 1132475"/>
              <a:gd name="csX18" fmla="*/ 268465 w 2259768"/>
              <a:gd name="csY18" fmla="*/ 205465 h 1132475"/>
              <a:gd name="csX19" fmla="*/ 286888 w 2259768"/>
              <a:gd name="csY19" fmla="*/ 202913 h 1132475"/>
              <a:gd name="csX20" fmla="*/ 296334 w 2259768"/>
              <a:gd name="csY20" fmla="*/ 201610 h 1132475"/>
              <a:gd name="csX21" fmla="*/ 305989 w 2259768"/>
              <a:gd name="csY21" fmla="*/ 201037 h 1132475"/>
              <a:gd name="csX22" fmla="*/ 325769 w 2259768"/>
              <a:gd name="csY22" fmla="*/ 199787 h 1132475"/>
              <a:gd name="csX23" fmla="*/ 367626 w 2259768"/>
              <a:gd name="csY23" fmla="*/ 200777 h 1132475"/>
              <a:gd name="csX24" fmla="*/ 459480 w 2259768"/>
              <a:gd name="csY24" fmla="*/ 213331 h 1132475"/>
              <a:gd name="csX25" fmla="*/ 671893 w 2259768"/>
              <a:gd name="csY25" fmla="*/ 269119 h 1132475"/>
              <a:gd name="csX26" fmla="*/ 779560 w 2259768"/>
              <a:gd name="csY26" fmla="*/ 299748 h 1132475"/>
              <a:gd name="csX27" fmla="*/ 794956 w 2259768"/>
              <a:gd name="csY27" fmla="*/ 308238 h 1132475"/>
              <a:gd name="csX28" fmla="*/ 815258 w 2259768"/>
              <a:gd name="csY28" fmla="*/ 321365 h 1132475"/>
              <a:gd name="csX29" fmla="*/ 835978 w 2259768"/>
              <a:gd name="csY29" fmla="*/ 336627 h 1132475"/>
              <a:gd name="csX30" fmla="*/ 856280 w 2259768"/>
              <a:gd name="csY30" fmla="*/ 353348 h 1132475"/>
              <a:gd name="csX31" fmla="*/ 930546 w 2259768"/>
              <a:gd name="csY31" fmla="*/ 435181 h 1132475"/>
              <a:gd name="csX32" fmla="*/ 986285 w 2259768"/>
              <a:gd name="csY32" fmla="*/ 540610 h 1132475"/>
              <a:gd name="csX33" fmla="*/ 1012693 w 2259768"/>
              <a:gd name="csY33" fmla="*/ 599680 h 1132475"/>
              <a:gd name="csX34" fmla="*/ 1020730 w 2259768"/>
              <a:gd name="csY34" fmla="*/ 614526 h 1132475"/>
              <a:gd name="csX35" fmla="*/ 1029446 w 2259768"/>
              <a:gd name="csY35" fmla="*/ 629215 h 1132475"/>
              <a:gd name="csX36" fmla="*/ 1050896 w 2259768"/>
              <a:gd name="csY36" fmla="*/ 656562 h 1132475"/>
              <a:gd name="csX37" fmla="*/ 1063004 w 2259768"/>
              <a:gd name="csY37" fmla="*/ 669116 h 1132475"/>
              <a:gd name="csX38" fmla="*/ 1076469 w 2259768"/>
              <a:gd name="csY38" fmla="*/ 680054 h 1132475"/>
              <a:gd name="csX39" fmla="*/ 1083201 w 2259768"/>
              <a:gd name="csY39" fmla="*/ 685472 h 1132475"/>
              <a:gd name="csX40" fmla="*/ 1090351 w 2259768"/>
              <a:gd name="csY40" fmla="*/ 690004 h 1132475"/>
              <a:gd name="csX41" fmla="*/ 1104808 w 2259768"/>
              <a:gd name="csY41" fmla="*/ 698859 h 1132475"/>
              <a:gd name="csX42" fmla="*/ 1161643 w 2259768"/>
              <a:gd name="csY42" fmla="*/ 728237 h 1132475"/>
              <a:gd name="csX43" fmla="*/ 1240084 w 2259768"/>
              <a:gd name="csY43" fmla="*/ 772722 h 1132475"/>
              <a:gd name="csX44" fmla="*/ 1323953 w 2259768"/>
              <a:gd name="csY44" fmla="*/ 877266 h 1132475"/>
              <a:gd name="csX45" fmla="*/ 1367532 w 2259768"/>
              <a:gd name="csY45" fmla="*/ 969986 h 1132475"/>
              <a:gd name="csX46" fmla="*/ 1379483 w 2259768"/>
              <a:gd name="csY46" fmla="*/ 990144 h 1132475"/>
              <a:gd name="csX47" fmla="*/ 1392531 w 2259768"/>
              <a:gd name="csY47" fmla="*/ 1008324 h 1132475"/>
              <a:gd name="csX48" fmla="*/ 1405422 w 2259768"/>
              <a:gd name="csY48" fmla="*/ 1025201 h 1132475"/>
              <a:gd name="csX49" fmla="*/ 1419252 w 2259768"/>
              <a:gd name="csY49" fmla="*/ 1039682 h 1132475"/>
              <a:gd name="csX50" fmla="*/ 1432352 w 2259768"/>
              <a:gd name="csY50" fmla="*/ 1053069 h 1132475"/>
              <a:gd name="csX51" fmla="*/ 1445608 w 2259768"/>
              <a:gd name="csY51" fmla="*/ 1064268 h 1132475"/>
              <a:gd name="csX52" fmla="*/ 1469354 w 2259768"/>
              <a:gd name="csY52" fmla="*/ 1083333 h 1132475"/>
              <a:gd name="csX53" fmla="*/ 1504165 w 2259768"/>
              <a:gd name="csY53" fmla="*/ 1107711 h 1132475"/>
              <a:gd name="csX54" fmla="*/ 1516847 w 2259768"/>
              <a:gd name="csY54" fmla="*/ 1115733 h 1132475"/>
              <a:gd name="csX55" fmla="*/ 1518987 w 2259768"/>
              <a:gd name="csY55" fmla="*/ 1112607 h 1132475"/>
              <a:gd name="csX56" fmla="*/ 1506722 w 2259768"/>
              <a:gd name="csY56" fmla="*/ 1104065 h 1132475"/>
              <a:gd name="csX57" fmla="*/ 1473373 w 2259768"/>
              <a:gd name="csY57" fmla="*/ 1078228 h 1132475"/>
              <a:gd name="csX58" fmla="*/ 1450931 w 2259768"/>
              <a:gd name="csY58" fmla="*/ 1058330 h 1132475"/>
              <a:gd name="csX59" fmla="*/ 1438458 w 2259768"/>
              <a:gd name="csY59" fmla="*/ 1046766 h 1132475"/>
              <a:gd name="csX60" fmla="*/ 1426350 w 2259768"/>
              <a:gd name="csY60" fmla="*/ 1033118 h 1132475"/>
              <a:gd name="csX61" fmla="*/ 1413615 w 2259768"/>
              <a:gd name="csY61" fmla="*/ 1018481 h 1132475"/>
              <a:gd name="csX62" fmla="*/ 1401977 w 2259768"/>
              <a:gd name="csY62" fmla="*/ 1001604 h 1132475"/>
              <a:gd name="csX63" fmla="*/ 1390234 w 2259768"/>
              <a:gd name="csY63" fmla="*/ 983529 h 1132475"/>
              <a:gd name="csX64" fmla="*/ 1379640 w 2259768"/>
              <a:gd name="csY64" fmla="*/ 963475 h 1132475"/>
              <a:gd name="csX65" fmla="*/ 1341280 w 2259768"/>
              <a:gd name="csY65" fmla="*/ 870651 h 1132475"/>
              <a:gd name="csX66" fmla="*/ 1280009 w 2259768"/>
              <a:gd name="csY66" fmla="*/ 770430 h 1132475"/>
              <a:gd name="csX67" fmla="*/ 1225262 w 2259768"/>
              <a:gd name="csY67" fmla="*/ 726310 h 1132475"/>
              <a:gd name="csX68" fmla="*/ 1217538 w 2259768"/>
              <a:gd name="csY68" fmla="*/ 723081 h 1132475"/>
              <a:gd name="csX69" fmla="*/ 1207674 w 2259768"/>
              <a:gd name="csY69" fmla="*/ 719851 h 1132475"/>
              <a:gd name="csX70" fmla="*/ 1175264 w 2259768"/>
              <a:gd name="csY70" fmla="*/ 702088 h 1132475"/>
              <a:gd name="csX71" fmla="*/ 1121665 w 2259768"/>
              <a:gd name="csY71" fmla="*/ 671147 h 1132475"/>
              <a:gd name="csX72" fmla="*/ 1109401 w 2259768"/>
              <a:gd name="csY72" fmla="*/ 662813 h 1132475"/>
              <a:gd name="csX73" fmla="*/ 1103347 w 2259768"/>
              <a:gd name="csY73" fmla="*/ 658593 h 1132475"/>
              <a:gd name="csX74" fmla="*/ 1097919 w 2259768"/>
              <a:gd name="csY74" fmla="*/ 653749 h 1132475"/>
              <a:gd name="csX75" fmla="*/ 1087063 w 2259768"/>
              <a:gd name="csY75" fmla="*/ 644165 h 1132475"/>
              <a:gd name="csX76" fmla="*/ 1077617 w 2259768"/>
              <a:gd name="csY76" fmla="*/ 633330 h 1132475"/>
              <a:gd name="csX77" fmla="*/ 1019790 w 2259768"/>
              <a:gd name="csY77" fmla="*/ 501960 h 1132475"/>
              <a:gd name="csX78" fmla="*/ 969949 w 2259768"/>
              <a:gd name="csY78" fmla="*/ 409500 h 1132475"/>
              <a:gd name="csX79" fmla="*/ 909461 w 2259768"/>
              <a:gd name="csY79" fmla="*/ 332512 h 1132475"/>
              <a:gd name="csX80" fmla="*/ 913793 w 2259768"/>
              <a:gd name="csY80" fmla="*/ 333502 h 1132475"/>
              <a:gd name="csX81" fmla="*/ 946046 w 2259768"/>
              <a:gd name="csY81" fmla="*/ 340482 h 1132475"/>
              <a:gd name="csX82" fmla="*/ 978978 w 2259768"/>
              <a:gd name="csY82" fmla="*/ 346472 h 1132475"/>
              <a:gd name="csX83" fmla="*/ 1046042 w 2259768"/>
              <a:gd name="csY83" fmla="*/ 356577 h 1132475"/>
              <a:gd name="csX84" fmla="*/ 1184763 w 2259768"/>
              <a:gd name="csY84" fmla="*/ 362620 h 1132475"/>
              <a:gd name="csX85" fmla="*/ 1324632 w 2259768"/>
              <a:gd name="csY85" fmla="*/ 346107 h 1132475"/>
              <a:gd name="csX86" fmla="*/ 1459699 w 2259768"/>
              <a:gd name="csY86" fmla="*/ 309228 h 1132475"/>
              <a:gd name="csX87" fmla="*/ 1702852 w 2259768"/>
              <a:gd name="csY87" fmla="*/ 186921 h 1132475"/>
              <a:gd name="csX88" fmla="*/ 1896111 w 2259768"/>
              <a:gd name="csY88" fmla="*/ 95139 h 1132475"/>
              <a:gd name="csX89" fmla="*/ 2008946 w 2259768"/>
              <a:gd name="csY89" fmla="*/ 54717 h 1132475"/>
              <a:gd name="csX90" fmla="*/ 2157843 w 2259768"/>
              <a:gd name="csY90" fmla="*/ 40601 h 1132475"/>
              <a:gd name="csX91" fmla="*/ 2171621 w 2259768"/>
              <a:gd name="csY91" fmla="*/ 40809 h 1132475"/>
              <a:gd name="csX92" fmla="*/ 2185295 w 2259768"/>
              <a:gd name="csY92" fmla="*/ 42060 h 1132475"/>
              <a:gd name="csX93" fmla="*/ 2212382 w 2259768"/>
              <a:gd name="csY93" fmla="*/ 44508 h 1132475"/>
              <a:gd name="csX94" fmla="*/ 2238999 w 2259768"/>
              <a:gd name="csY94" fmla="*/ 48154 h 1132475"/>
              <a:gd name="csX95" fmla="*/ 2257683 w 2259768"/>
              <a:gd name="csY95" fmla="*/ 51280 h 1132475"/>
              <a:gd name="csX96" fmla="*/ 2257735 w 2259768"/>
              <a:gd name="csY96" fmla="*/ 16588 h 1132475"/>
              <a:gd name="csX97" fmla="*/ 2245000 w 2259768"/>
              <a:gd name="csY97" fmla="*/ 13827 h 1132475"/>
              <a:gd name="csX98" fmla="*/ 2217392 w 2259768"/>
              <a:gd name="csY98" fmla="*/ 8722 h 1132475"/>
              <a:gd name="csX99" fmla="*/ 2189001 w 2259768"/>
              <a:gd name="csY99" fmla="*/ 4763 h 1132475"/>
              <a:gd name="csX100" fmla="*/ 2174596 w 2259768"/>
              <a:gd name="csY100" fmla="*/ 2784 h 1132475"/>
              <a:gd name="csX101" fmla="*/ 2159983 w 2259768"/>
              <a:gd name="csY101" fmla="*/ 1846 h 1132475"/>
              <a:gd name="csX102" fmla="*/ 1915056 w 2259768"/>
              <a:gd name="csY102" fmla="*/ 30079 h 1132475"/>
              <a:gd name="csX103" fmla="*/ 1674304 w 2259768"/>
              <a:gd name="csY103" fmla="*/ 131862 h 1132475"/>
              <a:gd name="csX104" fmla="*/ 1555415 w 2259768"/>
              <a:gd name="csY104" fmla="*/ 188953 h 1132475"/>
              <a:gd name="csX105" fmla="*/ 1525615 w 2259768"/>
              <a:gd name="csY105" fmla="*/ 202652 h 1132475"/>
              <a:gd name="csX106" fmla="*/ 1495501 w 2259768"/>
              <a:gd name="csY106" fmla="*/ 214425 h 1132475"/>
              <a:gd name="csX107" fmla="*/ 1465388 w 2259768"/>
              <a:gd name="csY107" fmla="*/ 226093 h 1132475"/>
              <a:gd name="csX108" fmla="*/ 1440702 w 2259768"/>
              <a:gd name="csY108" fmla="*/ 234166 h 1132475"/>
              <a:gd name="csX109" fmla="*/ 1399368 w 2259768"/>
              <a:gd name="csY109" fmla="*/ 246876 h 1132475"/>
              <a:gd name="csX110" fmla="*/ 1309862 w 2259768"/>
              <a:gd name="csY110" fmla="*/ 266827 h 1132475"/>
              <a:gd name="csX111" fmla="*/ 1183719 w 2259768"/>
              <a:gd name="csY111" fmla="*/ 275786 h 1132475"/>
              <a:gd name="csX112" fmla="*/ 1058985 w 2259768"/>
              <a:gd name="csY112" fmla="*/ 264587 h 1132475"/>
              <a:gd name="csX113" fmla="*/ 997714 w 2259768"/>
              <a:gd name="csY113" fmla="*/ 252450 h 1132475"/>
              <a:gd name="csX114" fmla="*/ 967392 w 2259768"/>
              <a:gd name="csY114" fmla="*/ 245470 h 1132475"/>
              <a:gd name="csX115" fmla="*/ 937278 w 2259768"/>
              <a:gd name="csY115" fmla="*/ 237500 h 1132475"/>
              <a:gd name="csX116" fmla="*/ 704772 w 2259768"/>
              <a:gd name="csY116" fmla="*/ 164054 h 1132475"/>
              <a:gd name="csX117" fmla="*/ 486097 w 2259768"/>
              <a:gd name="csY117" fmla="*/ 96233 h 1132475"/>
              <a:gd name="csX118" fmla="*/ 378429 w 2259768"/>
              <a:gd name="csY118" fmla="*/ 76751 h 1132475"/>
              <a:gd name="csX119" fmla="*/ 325665 w 2259768"/>
              <a:gd name="csY119" fmla="*/ 73261 h 1132475"/>
              <a:gd name="csX120" fmla="*/ 299831 w 2259768"/>
              <a:gd name="csY120" fmla="*/ 73678 h 1132475"/>
              <a:gd name="csX121" fmla="*/ 287149 w 2259768"/>
              <a:gd name="csY121" fmla="*/ 73939 h 1132475"/>
              <a:gd name="csX122" fmla="*/ 274623 w 2259768"/>
              <a:gd name="csY122" fmla="*/ 74980 h 1132475"/>
              <a:gd name="csX123" fmla="*/ 105110 w 2259768"/>
              <a:gd name="csY123" fmla="*/ 117486 h 1132475"/>
              <a:gd name="csX124" fmla="*/ 88879 w 2259768"/>
              <a:gd name="csY124" fmla="*/ 124466 h 1132475"/>
              <a:gd name="csX125" fmla="*/ 82043 w 2259768"/>
              <a:gd name="csY125" fmla="*/ 127331 h 1132475"/>
              <a:gd name="csX126" fmla="*/ 75988 w 2259768"/>
              <a:gd name="csY126" fmla="*/ 129831 h 11324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Lst>
            <a:rect l="l" t="t" r="r" b="b"/>
            <a:pathLst>
              <a:path w="2259768" h="1132475">
                <a:moveTo>
                  <a:pt x="46031" y="138738"/>
                </a:moveTo>
                <a:cubicBezTo>
                  <a:pt x="13361" y="150250"/>
                  <a:pt x="7776" y="157855"/>
                  <a:pt x="6002" y="161293"/>
                </a:cubicBezTo>
                <a:cubicBezTo>
                  <a:pt x="4906" y="163533"/>
                  <a:pt x="2923" y="169888"/>
                  <a:pt x="783" y="170825"/>
                </a:cubicBezTo>
                <a:cubicBezTo>
                  <a:pt x="4280" y="172180"/>
                  <a:pt x="4227" y="165929"/>
                  <a:pt x="7568" y="167440"/>
                </a:cubicBezTo>
                <a:cubicBezTo>
                  <a:pt x="21137" y="173586"/>
                  <a:pt x="25103" y="196610"/>
                  <a:pt x="14248" y="207080"/>
                </a:cubicBezTo>
                <a:cubicBezTo>
                  <a:pt x="15187" y="208538"/>
                  <a:pt x="16127" y="209997"/>
                  <a:pt x="16910" y="211508"/>
                </a:cubicBezTo>
                <a:cubicBezTo>
                  <a:pt x="26199" y="228489"/>
                  <a:pt x="15396" y="245678"/>
                  <a:pt x="0" y="249429"/>
                </a:cubicBezTo>
                <a:lnTo>
                  <a:pt x="49476" y="285423"/>
                </a:lnTo>
                <a:cubicBezTo>
                  <a:pt x="51720" y="284329"/>
                  <a:pt x="66177" y="285735"/>
                  <a:pt x="68630" y="284537"/>
                </a:cubicBezTo>
                <a:cubicBezTo>
                  <a:pt x="80268" y="278860"/>
                  <a:pt x="88305" y="274171"/>
                  <a:pt x="104432" y="266775"/>
                </a:cubicBezTo>
                <a:cubicBezTo>
                  <a:pt x="112678" y="263024"/>
                  <a:pt x="121342" y="259013"/>
                  <a:pt x="130527" y="254794"/>
                </a:cubicBezTo>
                <a:cubicBezTo>
                  <a:pt x="135537" y="252450"/>
                  <a:pt x="140652" y="250106"/>
                  <a:pt x="145923" y="247658"/>
                </a:cubicBezTo>
                <a:cubicBezTo>
                  <a:pt x="150255" y="245574"/>
                  <a:pt x="154691" y="243439"/>
                  <a:pt x="159231" y="241303"/>
                </a:cubicBezTo>
                <a:cubicBezTo>
                  <a:pt x="163772" y="239115"/>
                  <a:pt x="168417" y="236875"/>
                  <a:pt x="173166" y="234583"/>
                </a:cubicBezTo>
                <a:cubicBezTo>
                  <a:pt x="177915" y="232239"/>
                  <a:pt x="182560" y="230833"/>
                  <a:pt x="187414" y="228853"/>
                </a:cubicBezTo>
                <a:cubicBezTo>
                  <a:pt x="197121" y="225155"/>
                  <a:pt x="207090" y="220780"/>
                  <a:pt x="217736" y="218019"/>
                </a:cubicBezTo>
                <a:cubicBezTo>
                  <a:pt x="223060" y="216404"/>
                  <a:pt x="228435" y="214737"/>
                  <a:pt x="233915" y="213070"/>
                </a:cubicBezTo>
                <a:cubicBezTo>
                  <a:pt x="239395" y="211455"/>
                  <a:pt x="245136" y="210570"/>
                  <a:pt x="250877" y="209163"/>
                </a:cubicBezTo>
                <a:cubicBezTo>
                  <a:pt x="256670" y="208017"/>
                  <a:pt x="262463" y="206351"/>
                  <a:pt x="268465" y="205465"/>
                </a:cubicBezTo>
                <a:cubicBezTo>
                  <a:pt x="274519" y="204632"/>
                  <a:pt x="280677" y="203798"/>
                  <a:pt x="286888" y="202913"/>
                </a:cubicBezTo>
                <a:cubicBezTo>
                  <a:pt x="290019" y="202496"/>
                  <a:pt x="293151" y="201923"/>
                  <a:pt x="296334" y="201610"/>
                </a:cubicBezTo>
                <a:cubicBezTo>
                  <a:pt x="299518" y="201402"/>
                  <a:pt x="302754" y="201246"/>
                  <a:pt x="305989" y="201037"/>
                </a:cubicBezTo>
                <a:cubicBezTo>
                  <a:pt x="312513" y="200621"/>
                  <a:pt x="319089" y="200204"/>
                  <a:pt x="325769" y="199787"/>
                </a:cubicBezTo>
                <a:cubicBezTo>
                  <a:pt x="339339" y="200100"/>
                  <a:pt x="353117" y="199371"/>
                  <a:pt x="367626" y="200777"/>
                </a:cubicBezTo>
                <a:cubicBezTo>
                  <a:pt x="396382" y="202183"/>
                  <a:pt x="427174" y="206924"/>
                  <a:pt x="459480" y="213331"/>
                </a:cubicBezTo>
                <a:cubicBezTo>
                  <a:pt x="530876" y="227395"/>
                  <a:pt x="601854" y="249481"/>
                  <a:pt x="671893" y="269119"/>
                </a:cubicBezTo>
                <a:cubicBezTo>
                  <a:pt x="706703" y="279172"/>
                  <a:pt x="742610" y="289590"/>
                  <a:pt x="779560" y="299748"/>
                </a:cubicBezTo>
                <a:cubicBezTo>
                  <a:pt x="784675" y="302456"/>
                  <a:pt x="789946" y="305113"/>
                  <a:pt x="794956" y="308238"/>
                </a:cubicBezTo>
                <a:cubicBezTo>
                  <a:pt x="801585" y="312614"/>
                  <a:pt x="808474" y="316260"/>
                  <a:pt x="815258" y="321365"/>
                </a:cubicBezTo>
                <a:cubicBezTo>
                  <a:pt x="822043" y="326365"/>
                  <a:pt x="828984" y="331470"/>
                  <a:pt x="835978" y="336627"/>
                </a:cubicBezTo>
                <a:cubicBezTo>
                  <a:pt x="843128" y="341628"/>
                  <a:pt x="849391" y="347774"/>
                  <a:pt x="856280" y="353348"/>
                </a:cubicBezTo>
                <a:cubicBezTo>
                  <a:pt x="883105" y="376580"/>
                  <a:pt x="908939" y="403510"/>
                  <a:pt x="930546" y="435181"/>
                </a:cubicBezTo>
                <a:cubicBezTo>
                  <a:pt x="952518" y="466851"/>
                  <a:pt x="970054" y="502272"/>
                  <a:pt x="986285" y="540610"/>
                </a:cubicBezTo>
                <a:cubicBezTo>
                  <a:pt x="994478" y="559884"/>
                  <a:pt x="1002724" y="579834"/>
                  <a:pt x="1012693" y="599680"/>
                </a:cubicBezTo>
                <a:cubicBezTo>
                  <a:pt x="1014937" y="604681"/>
                  <a:pt x="1017912" y="609577"/>
                  <a:pt x="1020730" y="614526"/>
                </a:cubicBezTo>
                <a:cubicBezTo>
                  <a:pt x="1023653" y="619422"/>
                  <a:pt x="1026210" y="624423"/>
                  <a:pt x="1029446" y="629215"/>
                </a:cubicBezTo>
                <a:cubicBezTo>
                  <a:pt x="1036387" y="638487"/>
                  <a:pt x="1042441" y="648384"/>
                  <a:pt x="1050896" y="656562"/>
                </a:cubicBezTo>
                <a:cubicBezTo>
                  <a:pt x="1054914" y="660729"/>
                  <a:pt x="1058776" y="665209"/>
                  <a:pt x="1063004" y="669116"/>
                </a:cubicBezTo>
                <a:lnTo>
                  <a:pt x="1076469" y="680054"/>
                </a:lnTo>
                <a:lnTo>
                  <a:pt x="1083201" y="685472"/>
                </a:lnTo>
                <a:cubicBezTo>
                  <a:pt x="1085498" y="687139"/>
                  <a:pt x="1087951" y="688493"/>
                  <a:pt x="1090351" y="690004"/>
                </a:cubicBezTo>
                <a:lnTo>
                  <a:pt x="1104808" y="698859"/>
                </a:lnTo>
                <a:cubicBezTo>
                  <a:pt x="1123857" y="709902"/>
                  <a:pt x="1142750" y="719018"/>
                  <a:pt x="1161643" y="728237"/>
                </a:cubicBezTo>
                <a:cubicBezTo>
                  <a:pt x="1188625" y="741416"/>
                  <a:pt x="1215920" y="754699"/>
                  <a:pt x="1240084" y="772722"/>
                </a:cubicBezTo>
                <a:cubicBezTo>
                  <a:pt x="1279592" y="802205"/>
                  <a:pt x="1304904" y="831271"/>
                  <a:pt x="1323953" y="877266"/>
                </a:cubicBezTo>
                <a:cubicBezTo>
                  <a:pt x="1337784" y="910760"/>
                  <a:pt x="1351457" y="942378"/>
                  <a:pt x="1367532" y="969986"/>
                </a:cubicBezTo>
                <a:cubicBezTo>
                  <a:pt x="1371603" y="976862"/>
                  <a:pt x="1375569" y="983581"/>
                  <a:pt x="1379483" y="990144"/>
                </a:cubicBezTo>
                <a:cubicBezTo>
                  <a:pt x="1383345" y="996708"/>
                  <a:pt x="1388356" y="1002386"/>
                  <a:pt x="1392531" y="1008324"/>
                </a:cubicBezTo>
                <a:cubicBezTo>
                  <a:pt x="1396967" y="1014106"/>
                  <a:pt x="1400985" y="1019940"/>
                  <a:pt x="1405422" y="1025201"/>
                </a:cubicBezTo>
                <a:cubicBezTo>
                  <a:pt x="1410171" y="1030201"/>
                  <a:pt x="1414764" y="1034994"/>
                  <a:pt x="1419252" y="1039682"/>
                </a:cubicBezTo>
                <a:cubicBezTo>
                  <a:pt x="1423793" y="1044266"/>
                  <a:pt x="1427863" y="1049006"/>
                  <a:pt x="1432352" y="1053069"/>
                </a:cubicBezTo>
                <a:cubicBezTo>
                  <a:pt x="1436944" y="1056924"/>
                  <a:pt x="1441328" y="1060674"/>
                  <a:pt x="1445608" y="1064268"/>
                </a:cubicBezTo>
                <a:cubicBezTo>
                  <a:pt x="1454219" y="1071352"/>
                  <a:pt x="1461630" y="1078333"/>
                  <a:pt x="1469354" y="1083333"/>
                </a:cubicBezTo>
                <a:cubicBezTo>
                  <a:pt x="1484385" y="1093855"/>
                  <a:pt x="1495867" y="1102554"/>
                  <a:pt x="1504165" y="1107711"/>
                </a:cubicBezTo>
                <a:cubicBezTo>
                  <a:pt x="1512411" y="1112920"/>
                  <a:pt x="1516847" y="1115733"/>
                  <a:pt x="1516847" y="1115733"/>
                </a:cubicBezTo>
                <a:cubicBezTo>
                  <a:pt x="1554111" y="1139277"/>
                  <a:pt x="1554946" y="1137767"/>
                  <a:pt x="1518987" y="1112607"/>
                </a:cubicBezTo>
                <a:cubicBezTo>
                  <a:pt x="1518987" y="1112607"/>
                  <a:pt x="1514707" y="1109638"/>
                  <a:pt x="1506722" y="1104065"/>
                </a:cubicBezTo>
                <a:cubicBezTo>
                  <a:pt x="1498737" y="1098491"/>
                  <a:pt x="1487725" y="1089376"/>
                  <a:pt x="1473373" y="1078228"/>
                </a:cubicBezTo>
                <a:cubicBezTo>
                  <a:pt x="1465962" y="1072915"/>
                  <a:pt x="1458969" y="1065675"/>
                  <a:pt x="1450931" y="1058330"/>
                </a:cubicBezTo>
                <a:cubicBezTo>
                  <a:pt x="1446965" y="1054632"/>
                  <a:pt x="1442790" y="1050777"/>
                  <a:pt x="1438458" y="1046766"/>
                </a:cubicBezTo>
                <a:cubicBezTo>
                  <a:pt x="1434335" y="1042599"/>
                  <a:pt x="1430577" y="1037807"/>
                  <a:pt x="1426350" y="1033118"/>
                </a:cubicBezTo>
                <a:cubicBezTo>
                  <a:pt x="1422227" y="1028378"/>
                  <a:pt x="1417999" y="1023482"/>
                  <a:pt x="1413615" y="1018481"/>
                </a:cubicBezTo>
                <a:cubicBezTo>
                  <a:pt x="1409597" y="1013168"/>
                  <a:pt x="1405996" y="1007334"/>
                  <a:pt x="1401977" y="1001604"/>
                </a:cubicBezTo>
                <a:cubicBezTo>
                  <a:pt x="1398219" y="995666"/>
                  <a:pt x="1393679" y="990092"/>
                  <a:pt x="1390234" y="983529"/>
                </a:cubicBezTo>
                <a:cubicBezTo>
                  <a:pt x="1386790" y="976966"/>
                  <a:pt x="1383241" y="970298"/>
                  <a:pt x="1379640" y="963475"/>
                </a:cubicBezTo>
                <a:cubicBezTo>
                  <a:pt x="1365392" y="936075"/>
                  <a:pt x="1353388" y="904405"/>
                  <a:pt x="1341280" y="870651"/>
                </a:cubicBezTo>
                <a:cubicBezTo>
                  <a:pt x="1329485" y="836272"/>
                  <a:pt x="1310697" y="799132"/>
                  <a:pt x="1280009" y="770430"/>
                </a:cubicBezTo>
                <a:cubicBezTo>
                  <a:pt x="1262474" y="753657"/>
                  <a:pt x="1246608" y="738134"/>
                  <a:pt x="1225262" y="726310"/>
                </a:cubicBezTo>
                <a:cubicBezTo>
                  <a:pt x="1221348" y="724487"/>
                  <a:pt x="1218634" y="723549"/>
                  <a:pt x="1217538" y="723081"/>
                </a:cubicBezTo>
                <a:cubicBezTo>
                  <a:pt x="1214146" y="721778"/>
                  <a:pt x="1210858" y="720685"/>
                  <a:pt x="1207674" y="719851"/>
                </a:cubicBezTo>
                <a:cubicBezTo>
                  <a:pt x="1196871" y="713809"/>
                  <a:pt x="1186015" y="707922"/>
                  <a:pt x="1175264" y="702088"/>
                </a:cubicBezTo>
                <a:cubicBezTo>
                  <a:pt x="1157154" y="692191"/>
                  <a:pt x="1138627" y="682138"/>
                  <a:pt x="1121665" y="671147"/>
                </a:cubicBezTo>
                <a:lnTo>
                  <a:pt x="1109401" y="662813"/>
                </a:lnTo>
                <a:cubicBezTo>
                  <a:pt x="1107365" y="661406"/>
                  <a:pt x="1105225" y="660156"/>
                  <a:pt x="1103347" y="658593"/>
                </a:cubicBezTo>
                <a:lnTo>
                  <a:pt x="1097919" y="653749"/>
                </a:lnTo>
                <a:lnTo>
                  <a:pt x="1087063" y="644165"/>
                </a:lnTo>
                <a:cubicBezTo>
                  <a:pt x="1083671" y="640727"/>
                  <a:pt x="1080801" y="636872"/>
                  <a:pt x="1077617" y="633330"/>
                </a:cubicBezTo>
                <a:cubicBezTo>
                  <a:pt x="1044268" y="595773"/>
                  <a:pt x="1036387" y="547174"/>
                  <a:pt x="1019790" y="501960"/>
                </a:cubicBezTo>
                <a:cubicBezTo>
                  <a:pt x="1008518" y="471279"/>
                  <a:pt x="987433" y="437316"/>
                  <a:pt x="969949" y="409500"/>
                </a:cubicBezTo>
                <a:cubicBezTo>
                  <a:pt x="952309" y="381007"/>
                  <a:pt x="931485" y="355379"/>
                  <a:pt x="909461" y="332512"/>
                </a:cubicBezTo>
                <a:cubicBezTo>
                  <a:pt x="910922" y="332824"/>
                  <a:pt x="912332" y="333189"/>
                  <a:pt x="913793" y="333502"/>
                </a:cubicBezTo>
                <a:cubicBezTo>
                  <a:pt x="924492" y="335794"/>
                  <a:pt x="935243" y="338138"/>
                  <a:pt x="946046" y="340482"/>
                </a:cubicBezTo>
                <a:cubicBezTo>
                  <a:pt x="957006" y="342461"/>
                  <a:pt x="967914" y="344493"/>
                  <a:pt x="978978" y="346472"/>
                </a:cubicBezTo>
                <a:cubicBezTo>
                  <a:pt x="1000846" y="350900"/>
                  <a:pt x="1023548" y="353244"/>
                  <a:pt x="1046042" y="356577"/>
                </a:cubicBezTo>
                <a:cubicBezTo>
                  <a:pt x="1091499" y="361370"/>
                  <a:pt x="1137844" y="364808"/>
                  <a:pt x="1184763" y="362620"/>
                </a:cubicBezTo>
                <a:cubicBezTo>
                  <a:pt x="1231629" y="361786"/>
                  <a:pt x="1278496" y="354911"/>
                  <a:pt x="1324632" y="346107"/>
                </a:cubicBezTo>
                <a:cubicBezTo>
                  <a:pt x="1370350" y="335741"/>
                  <a:pt x="1414816" y="321938"/>
                  <a:pt x="1459699" y="309228"/>
                </a:cubicBezTo>
                <a:cubicBezTo>
                  <a:pt x="1548265" y="284173"/>
                  <a:pt x="1622636" y="230781"/>
                  <a:pt x="1702852" y="186921"/>
                </a:cubicBezTo>
                <a:cubicBezTo>
                  <a:pt x="1765532" y="152698"/>
                  <a:pt x="1827690" y="115714"/>
                  <a:pt x="1896111" y="95139"/>
                </a:cubicBezTo>
                <a:cubicBezTo>
                  <a:pt x="1934418" y="83627"/>
                  <a:pt x="1970847" y="64146"/>
                  <a:pt x="2008946" y="54717"/>
                </a:cubicBezTo>
                <a:cubicBezTo>
                  <a:pt x="2057065" y="42789"/>
                  <a:pt x="2108367" y="39299"/>
                  <a:pt x="2157843" y="40601"/>
                </a:cubicBezTo>
                <a:cubicBezTo>
                  <a:pt x="2162436" y="40653"/>
                  <a:pt x="2167081" y="40705"/>
                  <a:pt x="2171621" y="40809"/>
                </a:cubicBezTo>
                <a:cubicBezTo>
                  <a:pt x="2176214" y="41226"/>
                  <a:pt x="2180755" y="41643"/>
                  <a:pt x="2185295" y="42060"/>
                </a:cubicBezTo>
                <a:cubicBezTo>
                  <a:pt x="2194376" y="42893"/>
                  <a:pt x="2203405" y="43726"/>
                  <a:pt x="2212382" y="44508"/>
                </a:cubicBezTo>
                <a:cubicBezTo>
                  <a:pt x="2221358" y="45029"/>
                  <a:pt x="2230231" y="46696"/>
                  <a:pt x="2238999" y="48154"/>
                </a:cubicBezTo>
                <a:cubicBezTo>
                  <a:pt x="2245262" y="49196"/>
                  <a:pt x="2251472" y="50238"/>
                  <a:pt x="2257683" y="51280"/>
                </a:cubicBezTo>
                <a:cubicBezTo>
                  <a:pt x="2261232" y="41278"/>
                  <a:pt x="2259561" y="27318"/>
                  <a:pt x="2257735" y="16588"/>
                </a:cubicBezTo>
                <a:cubicBezTo>
                  <a:pt x="2253507" y="15650"/>
                  <a:pt x="2249280" y="14765"/>
                  <a:pt x="2245000" y="13827"/>
                </a:cubicBezTo>
                <a:cubicBezTo>
                  <a:pt x="2235919" y="11848"/>
                  <a:pt x="2226838" y="9712"/>
                  <a:pt x="2217392" y="8722"/>
                </a:cubicBezTo>
                <a:cubicBezTo>
                  <a:pt x="2207998" y="7420"/>
                  <a:pt x="2198499" y="6118"/>
                  <a:pt x="2189001" y="4763"/>
                </a:cubicBezTo>
                <a:cubicBezTo>
                  <a:pt x="2184199" y="4086"/>
                  <a:pt x="2179450" y="3461"/>
                  <a:pt x="2174596" y="2784"/>
                </a:cubicBezTo>
                <a:cubicBezTo>
                  <a:pt x="2169743" y="2471"/>
                  <a:pt x="2164889" y="2211"/>
                  <a:pt x="2159983" y="1846"/>
                </a:cubicBezTo>
                <a:cubicBezTo>
                  <a:pt x="2081959" y="-4040"/>
                  <a:pt x="1996942" y="3826"/>
                  <a:pt x="1915056" y="30079"/>
                </a:cubicBezTo>
                <a:cubicBezTo>
                  <a:pt x="1832596" y="54926"/>
                  <a:pt x="1753267" y="93420"/>
                  <a:pt x="1674304" y="131862"/>
                </a:cubicBezTo>
                <a:cubicBezTo>
                  <a:pt x="1634848" y="151083"/>
                  <a:pt x="1595132" y="170669"/>
                  <a:pt x="1555415" y="188953"/>
                </a:cubicBezTo>
                <a:lnTo>
                  <a:pt x="1525615" y="202652"/>
                </a:lnTo>
                <a:lnTo>
                  <a:pt x="1495501" y="214425"/>
                </a:lnTo>
                <a:cubicBezTo>
                  <a:pt x="1485429" y="218331"/>
                  <a:pt x="1475461" y="222394"/>
                  <a:pt x="1465388" y="226093"/>
                </a:cubicBezTo>
                <a:lnTo>
                  <a:pt x="1440702" y="234166"/>
                </a:lnTo>
                <a:cubicBezTo>
                  <a:pt x="1425410" y="237292"/>
                  <a:pt x="1411528" y="241667"/>
                  <a:pt x="1399368" y="246876"/>
                </a:cubicBezTo>
                <a:cubicBezTo>
                  <a:pt x="1369724" y="255054"/>
                  <a:pt x="1339767" y="261462"/>
                  <a:pt x="1309862" y="266827"/>
                </a:cubicBezTo>
                <a:cubicBezTo>
                  <a:pt x="1267797" y="272765"/>
                  <a:pt x="1225732" y="277088"/>
                  <a:pt x="1183719" y="275786"/>
                </a:cubicBezTo>
                <a:cubicBezTo>
                  <a:pt x="1141811" y="275890"/>
                  <a:pt x="1100111" y="270786"/>
                  <a:pt x="1058985" y="264587"/>
                </a:cubicBezTo>
                <a:cubicBezTo>
                  <a:pt x="1038422" y="260576"/>
                  <a:pt x="1017964" y="257555"/>
                  <a:pt x="997714" y="252450"/>
                </a:cubicBezTo>
                <a:cubicBezTo>
                  <a:pt x="987589" y="250106"/>
                  <a:pt x="977464" y="247814"/>
                  <a:pt x="967392" y="245470"/>
                </a:cubicBezTo>
                <a:cubicBezTo>
                  <a:pt x="957319" y="242813"/>
                  <a:pt x="947299" y="240105"/>
                  <a:pt x="937278" y="237500"/>
                </a:cubicBezTo>
                <a:cubicBezTo>
                  <a:pt x="857219" y="215935"/>
                  <a:pt x="779978" y="189474"/>
                  <a:pt x="704772" y="164054"/>
                </a:cubicBezTo>
                <a:cubicBezTo>
                  <a:pt x="629671" y="139363"/>
                  <a:pt x="558484" y="114152"/>
                  <a:pt x="486097" y="96233"/>
                </a:cubicBezTo>
                <a:cubicBezTo>
                  <a:pt x="450033" y="87430"/>
                  <a:pt x="414179" y="80189"/>
                  <a:pt x="378429" y="76751"/>
                </a:cubicBezTo>
                <a:cubicBezTo>
                  <a:pt x="360789" y="74355"/>
                  <a:pt x="342888" y="74199"/>
                  <a:pt x="325665" y="73261"/>
                </a:cubicBezTo>
                <a:cubicBezTo>
                  <a:pt x="316949" y="73418"/>
                  <a:pt x="308338" y="73522"/>
                  <a:pt x="299831" y="73678"/>
                </a:cubicBezTo>
                <a:cubicBezTo>
                  <a:pt x="295604" y="73782"/>
                  <a:pt x="291324" y="73886"/>
                  <a:pt x="287149" y="73939"/>
                </a:cubicBezTo>
                <a:cubicBezTo>
                  <a:pt x="282921" y="74147"/>
                  <a:pt x="278746" y="74668"/>
                  <a:pt x="274623" y="74980"/>
                </a:cubicBezTo>
                <a:cubicBezTo>
                  <a:pt x="208185" y="80137"/>
                  <a:pt x="149211" y="98369"/>
                  <a:pt x="105110" y="117486"/>
                </a:cubicBezTo>
                <a:cubicBezTo>
                  <a:pt x="99578" y="119882"/>
                  <a:pt x="94151" y="122174"/>
                  <a:pt x="88879" y="124466"/>
                </a:cubicBezTo>
                <a:cubicBezTo>
                  <a:pt x="86583" y="125455"/>
                  <a:pt x="84287" y="126393"/>
                  <a:pt x="82043" y="127331"/>
                </a:cubicBezTo>
                <a:cubicBezTo>
                  <a:pt x="80007" y="128164"/>
                  <a:pt x="77972" y="128997"/>
                  <a:pt x="75988" y="129831"/>
                </a:cubicBezTo>
              </a:path>
            </a:pathLst>
          </a:custGeom>
          <a:solidFill>
            <a:srgbClr val="E30613"/>
          </a:solidFill>
          <a:ln w="5214" cap="flat">
            <a:noFill/>
            <a:prstDash val="solid"/>
            <a:miter/>
          </a:ln>
        </p:spPr>
        <p:txBody>
          <a:bodyPr/>
          <a:lstStyle/>
          <a:p>
            <a:endParaRPr lang="en-US"/>
          </a:p>
        </p:txBody>
      </p:sp>
      <p:sp>
        <p:nvSpPr>
          <p:cNvPr id="1996" name="Oval 1995">
            <a:extLst>
              <a:ext uri="{FF2B5EF4-FFF2-40B4-BE49-F238E27FC236}">
                <a16:creationId xmlns:a16="http://schemas.microsoft.com/office/drawing/2014/main" id="{E35BC9E2-3108-087C-44E8-79453D47D5DC}"/>
              </a:ext>
            </a:extLst>
          </p:cNvPr>
          <p:cNvSpPr/>
          <p:nvPr/>
        </p:nvSpPr>
        <p:spPr>
          <a:xfrm rot="20353800">
            <a:off x="7873255" y="3740198"/>
            <a:ext cx="115861" cy="136579"/>
          </a:xfrm>
          <a:prstGeom prst="ellipse">
            <a:avLst/>
          </a:prstGeom>
          <a:solidFill>
            <a:srgbClr val="6B0909"/>
          </a:solidFill>
          <a:ln w="5110" cap="flat">
            <a:solidFill>
              <a:srgbClr val="BE1E2D"/>
            </a:solidFill>
            <a:prstDash val="solid"/>
            <a:miter/>
          </a:ln>
        </p:spPr>
        <p:txBody>
          <a:bodyPr/>
          <a:lstStyle/>
          <a:p>
            <a:endParaRPr lang="en-US"/>
          </a:p>
        </p:txBody>
      </p:sp>
      <p:sp>
        <p:nvSpPr>
          <p:cNvPr id="1997" name="Oval 1996">
            <a:extLst>
              <a:ext uri="{FF2B5EF4-FFF2-40B4-BE49-F238E27FC236}">
                <a16:creationId xmlns:a16="http://schemas.microsoft.com/office/drawing/2014/main" id="{5B2C5111-C7F1-9874-0CDF-28F22AAEDBDC}"/>
              </a:ext>
            </a:extLst>
          </p:cNvPr>
          <p:cNvSpPr/>
          <p:nvPr/>
        </p:nvSpPr>
        <p:spPr>
          <a:xfrm rot="20353800">
            <a:off x="7882685" y="3752558"/>
            <a:ext cx="97073" cy="118868"/>
          </a:xfrm>
          <a:prstGeom prst="ellipse">
            <a:avLst/>
          </a:prstGeom>
          <a:solidFill>
            <a:srgbClr val="86100F"/>
          </a:solidFill>
          <a:ln w="5214" cap="flat">
            <a:noFill/>
            <a:prstDash val="solid"/>
            <a:miter/>
          </a:ln>
        </p:spPr>
        <p:txBody>
          <a:bodyPr/>
          <a:lstStyle/>
          <a:p>
            <a:endParaRPr lang="en-US"/>
          </a:p>
        </p:txBody>
      </p:sp>
      <p:sp>
        <p:nvSpPr>
          <p:cNvPr id="1998" name="Freeform 1785">
            <a:extLst>
              <a:ext uri="{FF2B5EF4-FFF2-40B4-BE49-F238E27FC236}">
                <a16:creationId xmlns:a16="http://schemas.microsoft.com/office/drawing/2014/main" id="{F21644CE-B62B-D800-DC5A-D20703AA2DE6}"/>
              </a:ext>
            </a:extLst>
          </p:cNvPr>
          <p:cNvSpPr/>
          <p:nvPr/>
        </p:nvSpPr>
        <p:spPr>
          <a:xfrm>
            <a:off x="8018686" y="4923983"/>
            <a:ext cx="402905" cy="21252"/>
          </a:xfrm>
          <a:custGeom>
            <a:avLst/>
            <a:gdLst>
              <a:gd name="csX0" fmla="*/ 5376 w 402905"/>
              <a:gd name="csY0" fmla="*/ 1719 h 21252"/>
              <a:gd name="csX1" fmla="*/ 358231 w 402905"/>
              <a:gd name="csY1" fmla="*/ 17346 h 21252"/>
              <a:gd name="csX2" fmla="*/ 402906 w 402905"/>
              <a:gd name="csY2" fmla="*/ 0 h 21252"/>
              <a:gd name="csX3" fmla="*/ 0 w 402905"/>
              <a:gd name="csY3" fmla="*/ 0 h 21252"/>
              <a:gd name="csX4" fmla="*/ 5376 w 402905"/>
              <a:gd name="csY4" fmla="*/ 1719 h 21252"/>
            </a:gdLst>
            <a:ahLst/>
            <a:cxnLst>
              <a:cxn ang="0">
                <a:pos x="csX0" y="csY0"/>
              </a:cxn>
              <a:cxn ang="0">
                <a:pos x="csX1" y="csY1"/>
              </a:cxn>
              <a:cxn ang="0">
                <a:pos x="csX2" y="csY2"/>
              </a:cxn>
              <a:cxn ang="0">
                <a:pos x="csX3" y="csY3"/>
              </a:cxn>
              <a:cxn ang="0">
                <a:pos x="csX4" y="csY4"/>
              </a:cxn>
            </a:cxnLst>
            <a:rect l="l" t="t" r="r" b="b"/>
            <a:pathLst>
              <a:path w="402905" h="21252">
                <a:moveTo>
                  <a:pt x="5376" y="1719"/>
                </a:moveTo>
                <a:cubicBezTo>
                  <a:pt x="123638" y="32973"/>
                  <a:pt x="352491" y="17346"/>
                  <a:pt x="358231" y="17346"/>
                </a:cubicBezTo>
                <a:cubicBezTo>
                  <a:pt x="360998" y="17346"/>
                  <a:pt x="379838" y="17294"/>
                  <a:pt x="402906" y="0"/>
                </a:cubicBezTo>
                <a:lnTo>
                  <a:pt x="0" y="0"/>
                </a:lnTo>
                <a:cubicBezTo>
                  <a:pt x="1774" y="677"/>
                  <a:pt x="3549" y="1250"/>
                  <a:pt x="5376" y="1719"/>
                </a:cubicBezTo>
                <a:close/>
              </a:path>
            </a:pathLst>
          </a:custGeom>
          <a:noFill/>
          <a:ln w="5214" cap="flat">
            <a:noFill/>
            <a:prstDash val="solid"/>
            <a:miter/>
          </a:ln>
        </p:spPr>
        <p:txBody>
          <a:bodyPr/>
          <a:lstStyle/>
          <a:p>
            <a:endParaRPr lang="en-US"/>
          </a:p>
        </p:txBody>
      </p:sp>
      <p:sp>
        <p:nvSpPr>
          <p:cNvPr id="1999" name="Freeform 1786">
            <a:extLst>
              <a:ext uri="{FF2B5EF4-FFF2-40B4-BE49-F238E27FC236}">
                <a16:creationId xmlns:a16="http://schemas.microsoft.com/office/drawing/2014/main" id="{6C6FED85-2149-9F72-AF43-41AED759C4C6}"/>
              </a:ext>
            </a:extLst>
          </p:cNvPr>
          <p:cNvSpPr/>
          <p:nvPr/>
        </p:nvSpPr>
        <p:spPr>
          <a:xfrm>
            <a:off x="7732790" y="4459655"/>
            <a:ext cx="285948" cy="464327"/>
          </a:xfrm>
          <a:custGeom>
            <a:avLst/>
            <a:gdLst>
              <a:gd name="csX0" fmla="*/ 0 w 285948"/>
              <a:gd name="csY0" fmla="*/ 0 h 464327"/>
              <a:gd name="csX1" fmla="*/ 0 w 285948"/>
              <a:gd name="csY1" fmla="*/ 409373 h 464327"/>
              <a:gd name="csX2" fmla="*/ 71030 w 285948"/>
              <a:gd name="csY2" fmla="*/ 464328 h 464327"/>
              <a:gd name="csX3" fmla="*/ 285948 w 285948"/>
              <a:gd name="csY3" fmla="*/ 464328 h 464327"/>
              <a:gd name="csX4" fmla="*/ 52 w 285948"/>
              <a:gd name="csY4" fmla="*/ 0 h 464327"/>
            </a:gdLst>
            <a:ahLst/>
            <a:cxnLst>
              <a:cxn ang="0">
                <a:pos x="csX0" y="csY0"/>
              </a:cxn>
              <a:cxn ang="0">
                <a:pos x="csX1" y="csY1"/>
              </a:cxn>
              <a:cxn ang="0">
                <a:pos x="csX2" y="csY2"/>
              </a:cxn>
              <a:cxn ang="0">
                <a:pos x="csX3" y="csY3"/>
              </a:cxn>
              <a:cxn ang="0">
                <a:pos x="csX4" y="csY4"/>
              </a:cxn>
            </a:cxnLst>
            <a:rect l="l" t="t" r="r" b="b"/>
            <a:pathLst>
              <a:path w="285948" h="464327">
                <a:moveTo>
                  <a:pt x="0" y="0"/>
                </a:moveTo>
                <a:lnTo>
                  <a:pt x="0" y="409373"/>
                </a:lnTo>
                <a:cubicBezTo>
                  <a:pt x="0" y="439741"/>
                  <a:pt x="31784" y="464328"/>
                  <a:pt x="71030" y="464328"/>
                </a:cubicBezTo>
                <a:lnTo>
                  <a:pt x="285948" y="464328"/>
                </a:lnTo>
                <a:cubicBezTo>
                  <a:pt x="177863" y="422916"/>
                  <a:pt x="186057" y="23336"/>
                  <a:pt x="52" y="0"/>
                </a:cubicBezTo>
                <a:close/>
              </a:path>
            </a:pathLst>
          </a:custGeom>
          <a:solidFill>
            <a:srgbClr val="E9E9E6"/>
          </a:solidFill>
          <a:ln w="5214" cap="flat">
            <a:noFill/>
            <a:prstDash val="solid"/>
            <a:miter/>
          </a:ln>
        </p:spPr>
        <p:txBody>
          <a:bodyPr/>
          <a:lstStyle/>
          <a:p>
            <a:endParaRPr lang="en-US"/>
          </a:p>
        </p:txBody>
      </p:sp>
      <p:sp>
        <p:nvSpPr>
          <p:cNvPr id="2000" name="Freeform 1787">
            <a:extLst>
              <a:ext uri="{FF2B5EF4-FFF2-40B4-BE49-F238E27FC236}">
                <a16:creationId xmlns:a16="http://schemas.microsoft.com/office/drawing/2014/main" id="{DA98B786-5760-1E7E-3641-B055C612DFF9}"/>
              </a:ext>
            </a:extLst>
          </p:cNvPr>
          <p:cNvSpPr/>
          <p:nvPr/>
        </p:nvSpPr>
        <p:spPr>
          <a:xfrm>
            <a:off x="7950526" y="3556368"/>
            <a:ext cx="197659" cy="464295"/>
          </a:xfrm>
          <a:custGeom>
            <a:avLst/>
            <a:gdLst>
              <a:gd name="csX0" fmla="*/ 83452 w 197659"/>
              <a:gd name="csY0" fmla="*/ 55944 h 418823"/>
              <a:gd name="csX1" fmla="*/ 79485 w 197659"/>
              <a:gd name="csY1" fmla="*/ 52194 h 418823"/>
              <a:gd name="csX2" fmla="*/ 78755 w 197659"/>
              <a:gd name="csY2" fmla="*/ 51517 h 418823"/>
              <a:gd name="csX3" fmla="*/ 73170 w 197659"/>
              <a:gd name="csY3" fmla="*/ 46985 h 418823"/>
              <a:gd name="csX4" fmla="*/ 60592 w 197659"/>
              <a:gd name="csY4" fmla="*/ 32348 h 418823"/>
              <a:gd name="csX5" fmla="*/ 55687 w 197659"/>
              <a:gd name="csY5" fmla="*/ 26670 h 418823"/>
              <a:gd name="csX6" fmla="*/ 33402 w 197659"/>
              <a:gd name="csY6" fmla="*/ 0 h 418823"/>
              <a:gd name="csX7" fmla="*/ 20197 w 197659"/>
              <a:gd name="csY7" fmla="*/ 7136 h 418823"/>
              <a:gd name="csX8" fmla="*/ 44466 w 197659"/>
              <a:gd name="csY8" fmla="*/ 36359 h 418823"/>
              <a:gd name="csX9" fmla="*/ 49372 w 197659"/>
              <a:gd name="csY9" fmla="*/ 42036 h 418823"/>
              <a:gd name="csX10" fmla="*/ 62419 w 197659"/>
              <a:gd name="csY10" fmla="*/ 57247 h 418823"/>
              <a:gd name="csX11" fmla="*/ 63045 w 197659"/>
              <a:gd name="csY11" fmla="*/ 57976 h 418823"/>
              <a:gd name="csX12" fmla="*/ 63828 w 197659"/>
              <a:gd name="csY12" fmla="*/ 58497 h 418823"/>
              <a:gd name="csX13" fmla="*/ 68786 w 197659"/>
              <a:gd name="csY13" fmla="*/ 62456 h 418823"/>
              <a:gd name="csX14" fmla="*/ 69621 w 197659"/>
              <a:gd name="csY14" fmla="*/ 63237 h 418823"/>
              <a:gd name="csX15" fmla="*/ 72753 w 197659"/>
              <a:gd name="csY15" fmla="*/ 66206 h 418823"/>
              <a:gd name="csX16" fmla="*/ 96082 w 197659"/>
              <a:gd name="csY16" fmla="*/ 105482 h 418823"/>
              <a:gd name="csX17" fmla="*/ 97021 w 197659"/>
              <a:gd name="csY17" fmla="*/ 107409 h 418823"/>
              <a:gd name="csX18" fmla="*/ 111321 w 197659"/>
              <a:gd name="csY18" fmla="*/ 160957 h 418823"/>
              <a:gd name="csX19" fmla="*/ 82825 w 197659"/>
              <a:gd name="csY19" fmla="*/ 91782 h 418823"/>
              <a:gd name="csX20" fmla="*/ 40865 w 197659"/>
              <a:gd name="csY20" fmla="*/ 41620 h 418823"/>
              <a:gd name="csX21" fmla="*/ 39299 w 197659"/>
              <a:gd name="csY21" fmla="*/ 40005 h 418823"/>
              <a:gd name="csX22" fmla="*/ 13047 w 197659"/>
              <a:gd name="csY22" fmla="*/ 11147 h 418823"/>
              <a:gd name="csX23" fmla="*/ 0 w 197659"/>
              <a:gd name="csY23" fmla="*/ 18648 h 418823"/>
              <a:gd name="csX24" fmla="*/ 28548 w 197659"/>
              <a:gd name="csY24" fmla="*/ 50162 h 418823"/>
              <a:gd name="csX25" fmla="*/ 30114 w 197659"/>
              <a:gd name="csY25" fmla="*/ 51829 h 418823"/>
              <a:gd name="csX26" fmla="*/ 70352 w 197659"/>
              <a:gd name="csY26" fmla="*/ 99804 h 418823"/>
              <a:gd name="csX27" fmla="*/ 98900 w 197659"/>
              <a:gd name="csY27" fmla="*/ 186429 h 418823"/>
              <a:gd name="csX28" fmla="*/ 104902 w 197659"/>
              <a:gd name="csY28" fmla="*/ 259980 h 418823"/>
              <a:gd name="csX29" fmla="*/ 107824 w 197659"/>
              <a:gd name="csY29" fmla="*/ 276336 h 418823"/>
              <a:gd name="csX30" fmla="*/ 110643 w 197659"/>
              <a:gd name="csY30" fmla="*/ 287223 h 418823"/>
              <a:gd name="csX31" fmla="*/ 112208 w 197659"/>
              <a:gd name="csY31" fmla="*/ 292536 h 418823"/>
              <a:gd name="csX32" fmla="*/ 113722 w 197659"/>
              <a:gd name="csY32" fmla="*/ 297745 h 418823"/>
              <a:gd name="csX33" fmla="*/ 116644 w 197659"/>
              <a:gd name="csY33" fmla="*/ 307225 h 418823"/>
              <a:gd name="csX34" fmla="*/ 122437 w 197659"/>
              <a:gd name="csY34" fmla="*/ 320820 h 418823"/>
              <a:gd name="csX35" fmla="*/ 124264 w 197659"/>
              <a:gd name="csY35" fmla="*/ 325092 h 418823"/>
              <a:gd name="csX36" fmla="*/ 128126 w 197659"/>
              <a:gd name="csY36" fmla="*/ 333635 h 418823"/>
              <a:gd name="csX37" fmla="*/ 134180 w 197659"/>
              <a:gd name="csY37" fmla="*/ 344469 h 418823"/>
              <a:gd name="csX38" fmla="*/ 137416 w 197659"/>
              <a:gd name="csY38" fmla="*/ 350251 h 418823"/>
              <a:gd name="csX39" fmla="*/ 145505 w 197659"/>
              <a:gd name="csY39" fmla="*/ 363586 h 418823"/>
              <a:gd name="csX40" fmla="*/ 152812 w 197659"/>
              <a:gd name="csY40" fmla="*/ 374421 h 418823"/>
              <a:gd name="csX41" fmla="*/ 162780 w 197659"/>
              <a:gd name="csY41" fmla="*/ 388798 h 418823"/>
              <a:gd name="csX42" fmla="*/ 169200 w 197659"/>
              <a:gd name="csY42" fmla="*/ 397288 h 418823"/>
              <a:gd name="csX43" fmla="*/ 188092 w 197659"/>
              <a:gd name="csY43" fmla="*/ 418489 h 418823"/>
              <a:gd name="csX44" fmla="*/ 194303 w 197659"/>
              <a:gd name="csY44" fmla="*/ 417030 h 418823"/>
              <a:gd name="csX45" fmla="*/ 183447 w 197659"/>
              <a:gd name="csY45" fmla="*/ 387079 h 418823"/>
              <a:gd name="csX46" fmla="*/ 177393 w 197659"/>
              <a:gd name="csY46" fmla="*/ 378328 h 418823"/>
              <a:gd name="csX47" fmla="*/ 168678 w 197659"/>
              <a:gd name="csY47" fmla="*/ 364420 h 418823"/>
              <a:gd name="csX48" fmla="*/ 161684 w 197659"/>
              <a:gd name="csY48" fmla="*/ 352960 h 418823"/>
              <a:gd name="csX49" fmla="*/ 155108 w 197659"/>
              <a:gd name="csY49" fmla="*/ 340823 h 418823"/>
              <a:gd name="csX50" fmla="*/ 152186 w 197659"/>
              <a:gd name="csY50" fmla="*/ 334937 h 418823"/>
              <a:gd name="csX51" fmla="*/ 146915 w 197659"/>
              <a:gd name="csY51" fmla="*/ 324415 h 418823"/>
              <a:gd name="csX52" fmla="*/ 144201 w 197659"/>
              <a:gd name="csY52" fmla="*/ 317383 h 418823"/>
              <a:gd name="csX53" fmla="*/ 142478 w 197659"/>
              <a:gd name="csY53" fmla="*/ 312799 h 418823"/>
              <a:gd name="csX54" fmla="*/ 137781 w 197659"/>
              <a:gd name="csY54" fmla="*/ 300141 h 418823"/>
              <a:gd name="csX55" fmla="*/ 135694 w 197659"/>
              <a:gd name="csY55" fmla="*/ 291963 h 418823"/>
              <a:gd name="csX56" fmla="*/ 134441 w 197659"/>
              <a:gd name="csY56" fmla="*/ 286806 h 418823"/>
              <a:gd name="csX57" fmla="*/ 133084 w 197659"/>
              <a:gd name="csY57" fmla="*/ 281284 h 418823"/>
              <a:gd name="csX58" fmla="*/ 131205 w 197659"/>
              <a:gd name="csY58" fmla="*/ 272481 h 418823"/>
              <a:gd name="csX59" fmla="*/ 129170 w 197659"/>
              <a:gd name="csY59" fmla="*/ 256542 h 418823"/>
              <a:gd name="csX60" fmla="*/ 126821 w 197659"/>
              <a:gd name="csY60" fmla="*/ 186325 h 418823"/>
              <a:gd name="csX61" fmla="*/ 110277 w 197659"/>
              <a:gd name="csY61" fmla="*/ 101002 h 418823"/>
              <a:gd name="csX62" fmla="*/ 109390 w 197659"/>
              <a:gd name="csY62" fmla="*/ 99127 h 418823"/>
              <a:gd name="csX63" fmla="*/ 83817 w 197659"/>
              <a:gd name="csY63" fmla="*/ 56413 h 418823"/>
              <a:gd name="csX64" fmla="*/ 83452 w 197659"/>
              <a:gd name="csY64" fmla="*/ 55996 h 4188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197659" h="418823">
                <a:moveTo>
                  <a:pt x="83452" y="55944"/>
                </a:moveTo>
                <a:cubicBezTo>
                  <a:pt x="81729" y="54173"/>
                  <a:pt x="80372" y="52975"/>
                  <a:pt x="79485" y="52194"/>
                </a:cubicBezTo>
                <a:lnTo>
                  <a:pt x="78755" y="51517"/>
                </a:lnTo>
                <a:cubicBezTo>
                  <a:pt x="76824" y="49798"/>
                  <a:pt x="74997" y="48339"/>
                  <a:pt x="73170" y="46985"/>
                </a:cubicBezTo>
                <a:cubicBezTo>
                  <a:pt x="68995" y="42036"/>
                  <a:pt x="64768" y="37192"/>
                  <a:pt x="60592" y="32348"/>
                </a:cubicBezTo>
                <a:lnTo>
                  <a:pt x="55687" y="26670"/>
                </a:lnTo>
                <a:cubicBezTo>
                  <a:pt x="48119" y="17919"/>
                  <a:pt x="40395" y="8959"/>
                  <a:pt x="33402" y="0"/>
                </a:cubicBezTo>
                <a:cubicBezTo>
                  <a:pt x="29018" y="2396"/>
                  <a:pt x="24581" y="4740"/>
                  <a:pt x="20197" y="7136"/>
                </a:cubicBezTo>
                <a:cubicBezTo>
                  <a:pt x="27869" y="17085"/>
                  <a:pt x="36272" y="26878"/>
                  <a:pt x="44466" y="36359"/>
                </a:cubicBezTo>
                <a:lnTo>
                  <a:pt x="49372" y="42036"/>
                </a:lnTo>
                <a:cubicBezTo>
                  <a:pt x="53703" y="47037"/>
                  <a:pt x="58087" y="52090"/>
                  <a:pt x="62419" y="57247"/>
                </a:cubicBezTo>
                <a:lnTo>
                  <a:pt x="63045" y="57976"/>
                </a:lnTo>
                <a:lnTo>
                  <a:pt x="63828" y="58497"/>
                </a:lnTo>
                <a:cubicBezTo>
                  <a:pt x="65498" y="59695"/>
                  <a:pt x="67168" y="61049"/>
                  <a:pt x="68786" y="62456"/>
                </a:cubicBezTo>
                <a:lnTo>
                  <a:pt x="69621" y="63237"/>
                </a:lnTo>
                <a:cubicBezTo>
                  <a:pt x="70300" y="63862"/>
                  <a:pt x="71396" y="64800"/>
                  <a:pt x="72753" y="66206"/>
                </a:cubicBezTo>
                <a:cubicBezTo>
                  <a:pt x="82825" y="78030"/>
                  <a:pt x="88984" y="90792"/>
                  <a:pt x="96082" y="105482"/>
                </a:cubicBezTo>
                <a:lnTo>
                  <a:pt x="97021" y="107409"/>
                </a:lnTo>
                <a:cubicBezTo>
                  <a:pt x="104745" y="122984"/>
                  <a:pt x="109547" y="140903"/>
                  <a:pt x="111321" y="160957"/>
                </a:cubicBezTo>
                <a:cubicBezTo>
                  <a:pt x="107302" y="137256"/>
                  <a:pt x="98378" y="115952"/>
                  <a:pt x="82825" y="91782"/>
                </a:cubicBezTo>
                <a:cubicBezTo>
                  <a:pt x="70874" y="73238"/>
                  <a:pt x="55634" y="57194"/>
                  <a:pt x="40865" y="41620"/>
                </a:cubicBezTo>
                <a:lnTo>
                  <a:pt x="39299" y="40005"/>
                </a:lnTo>
                <a:cubicBezTo>
                  <a:pt x="30531" y="30785"/>
                  <a:pt x="21554" y="21253"/>
                  <a:pt x="13047" y="11147"/>
                </a:cubicBezTo>
                <a:cubicBezTo>
                  <a:pt x="8664" y="13595"/>
                  <a:pt x="4332" y="16096"/>
                  <a:pt x="0" y="18648"/>
                </a:cubicBezTo>
                <a:cubicBezTo>
                  <a:pt x="9342" y="29952"/>
                  <a:pt x="19102" y="40265"/>
                  <a:pt x="28548" y="50162"/>
                </a:cubicBezTo>
                <a:lnTo>
                  <a:pt x="30114" y="51829"/>
                </a:lnTo>
                <a:cubicBezTo>
                  <a:pt x="44361" y="66883"/>
                  <a:pt x="59131" y="82406"/>
                  <a:pt x="70352" y="99804"/>
                </a:cubicBezTo>
                <a:cubicBezTo>
                  <a:pt x="89819" y="130068"/>
                  <a:pt x="97856" y="154342"/>
                  <a:pt x="98900" y="186429"/>
                </a:cubicBezTo>
                <a:cubicBezTo>
                  <a:pt x="99683" y="209453"/>
                  <a:pt x="100831" y="236018"/>
                  <a:pt x="104902" y="259980"/>
                </a:cubicBezTo>
                <a:lnTo>
                  <a:pt x="107824" y="276336"/>
                </a:lnTo>
                <a:cubicBezTo>
                  <a:pt x="108503" y="280243"/>
                  <a:pt x="109599" y="283785"/>
                  <a:pt x="110643" y="287223"/>
                </a:cubicBezTo>
                <a:cubicBezTo>
                  <a:pt x="111164" y="288890"/>
                  <a:pt x="111686" y="290608"/>
                  <a:pt x="112208" y="292536"/>
                </a:cubicBezTo>
                <a:cubicBezTo>
                  <a:pt x="112730" y="294307"/>
                  <a:pt x="113252" y="296026"/>
                  <a:pt x="113722" y="297745"/>
                </a:cubicBezTo>
                <a:cubicBezTo>
                  <a:pt x="114609" y="300870"/>
                  <a:pt x="115548" y="304100"/>
                  <a:pt x="116644" y="307225"/>
                </a:cubicBezTo>
                <a:lnTo>
                  <a:pt x="122437" y="320820"/>
                </a:lnTo>
                <a:cubicBezTo>
                  <a:pt x="123064" y="322227"/>
                  <a:pt x="123690" y="323685"/>
                  <a:pt x="124264" y="325092"/>
                </a:cubicBezTo>
                <a:cubicBezTo>
                  <a:pt x="125412" y="327801"/>
                  <a:pt x="126613" y="330665"/>
                  <a:pt x="128126" y="333635"/>
                </a:cubicBezTo>
                <a:lnTo>
                  <a:pt x="134180" y="344469"/>
                </a:lnTo>
                <a:cubicBezTo>
                  <a:pt x="135328" y="346449"/>
                  <a:pt x="136372" y="348376"/>
                  <a:pt x="137416" y="350251"/>
                </a:cubicBezTo>
                <a:cubicBezTo>
                  <a:pt x="140078" y="355096"/>
                  <a:pt x="142635" y="359679"/>
                  <a:pt x="145505" y="363586"/>
                </a:cubicBezTo>
                <a:cubicBezTo>
                  <a:pt x="148167" y="367493"/>
                  <a:pt x="150620" y="371087"/>
                  <a:pt x="152812" y="374421"/>
                </a:cubicBezTo>
                <a:cubicBezTo>
                  <a:pt x="156674" y="380151"/>
                  <a:pt x="159962" y="385099"/>
                  <a:pt x="162780" y="388798"/>
                </a:cubicBezTo>
                <a:lnTo>
                  <a:pt x="169200" y="397288"/>
                </a:lnTo>
                <a:cubicBezTo>
                  <a:pt x="179429" y="410779"/>
                  <a:pt x="184178" y="417030"/>
                  <a:pt x="188092" y="418489"/>
                </a:cubicBezTo>
                <a:cubicBezTo>
                  <a:pt x="190180" y="419270"/>
                  <a:pt x="192007" y="418645"/>
                  <a:pt x="194303" y="417030"/>
                </a:cubicBezTo>
                <a:cubicBezTo>
                  <a:pt x="200827" y="412342"/>
                  <a:pt x="198165" y="408488"/>
                  <a:pt x="183447" y="387079"/>
                </a:cubicBezTo>
                <a:lnTo>
                  <a:pt x="177393" y="378328"/>
                </a:lnTo>
                <a:cubicBezTo>
                  <a:pt x="175045" y="374942"/>
                  <a:pt x="172070" y="370045"/>
                  <a:pt x="168678" y="364420"/>
                </a:cubicBezTo>
                <a:cubicBezTo>
                  <a:pt x="166590" y="360982"/>
                  <a:pt x="164346" y="357231"/>
                  <a:pt x="161684" y="352960"/>
                </a:cubicBezTo>
                <a:cubicBezTo>
                  <a:pt x="159388" y="349522"/>
                  <a:pt x="157300" y="345303"/>
                  <a:pt x="155108" y="340823"/>
                </a:cubicBezTo>
                <a:cubicBezTo>
                  <a:pt x="154169" y="338896"/>
                  <a:pt x="153177" y="336916"/>
                  <a:pt x="152186" y="334937"/>
                </a:cubicBezTo>
                <a:lnTo>
                  <a:pt x="146915" y="324415"/>
                </a:lnTo>
                <a:cubicBezTo>
                  <a:pt x="145923" y="322279"/>
                  <a:pt x="145088" y="319935"/>
                  <a:pt x="144201" y="317383"/>
                </a:cubicBezTo>
                <a:cubicBezTo>
                  <a:pt x="143627" y="315820"/>
                  <a:pt x="143053" y="314257"/>
                  <a:pt x="142478" y="312799"/>
                </a:cubicBezTo>
                <a:lnTo>
                  <a:pt x="137781" y="300141"/>
                </a:lnTo>
                <a:cubicBezTo>
                  <a:pt x="136998" y="297588"/>
                  <a:pt x="136372" y="294828"/>
                  <a:pt x="135694" y="291963"/>
                </a:cubicBezTo>
                <a:cubicBezTo>
                  <a:pt x="135276" y="290140"/>
                  <a:pt x="134859" y="288317"/>
                  <a:pt x="134441" y="286806"/>
                </a:cubicBezTo>
                <a:cubicBezTo>
                  <a:pt x="134024" y="284983"/>
                  <a:pt x="133554" y="283108"/>
                  <a:pt x="133084" y="281284"/>
                </a:cubicBezTo>
                <a:cubicBezTo>
                  <a:pt x="132301" y="278263"/>
                  <a:pt x="131571" y="275346"/>
                  <a:pt x="131205" y="272481"/>
                </a:cubicBezTo>
                <a:cubicBezTo>
                  <a:pt x="130527" y="267272"/>
                  <a:pt x="129848" y="261959"/>
                  <a:pt x="129170" y="256542"/>
                </a:cubicBezTo>
                <a:cubicBezTo>
                  <a:pt x="126717" y="236227"/>
                  <a:pt x="126456" y="213724"/>
                  <a:pt x="126821" y="186325"/>
                </a:cubicBezTo>
                <a:cubicBezTo>
                  <a:pt x="127761" y="153665"/>
                  <a:pt x="122177" y="124911"/>
                  <a:pt x="110277" y="101002"/>
                </a:cubicBezTo>
                <a:lnTo>
                  <a:pt x="109390" y="99127"/>
                </a:lnTo>
                <a:cubicBezTo>
                  <a:pt x="102136" y="84021"/>
                  <a:pt x="95247" y="69800"/>
                  <a:pt x="83817" y="56413"/>
                </a:cubicBezTo>
                <a:lnTo>
                  <a:pt x="83452" y="55996"/>
                </a:lnTo>
                <a:close/>
              </a:path>
            </a:pathLst>
          </a:custGeom>
          <a:solidFill>
            <a:srgbClr val="7EB8EC"/>
          </a:solidFill>
          <a:ln w="5214" cap="flat">
            <a:noFill/>
            <a:prstDash val="solid"/>
            <a:miter/>
          </a:ln>
        </p:spPr>
        <p:txBody>
          <a:bodyPr/>
          <a:lstStyle/>
          <a:p>
            <a:endParaRPr lang="en-US"/>
          </a:p>
        </p:txBody>
      </p:sp>
      <p:sp>
        <p:nvSpPr>
          <p:cNvPr id="2001" name="Freeform 1788">
            <a:extLst>
              <a:ext uri="{FF2B5EF4-FFF2-40B4-BE49-F238E27FC236}">
                <a16:creationId xmlns:a16="http://schemas.microsoft.com/office/drawing/2014/main" id="{D144C283-4C43-BFFF-B86D-0903683A7F4D}"/>
              </a:ext>
            </a:extLst>
          </p:cNvPr>
          <p:cNvSpPr/>
          <p:nvPr/>
        </p:nvSpPr>
        <p:spPr>
          <a:xfrm>
            <a:off x="9626925" y="3542460"/>
            <a:ext cx="98892" cy="490772"/>
          </a:xfrm>
          <a:custGeom>
            <a:avLst/>
            <a:gdLst>
              <a:gd name="csX0" fmla="*/ 2446 w 98892"/>
              <a:gd name="csY0" fmla="*/ 73447 h 442707"/>
              <a:gd name="csX1" fmla="*/ 4064 w 98892"/>
              <a:gd name="csY1" fmla="*/ 68238 h 442707"/>
              <a:gd name="csX2" fmla="*/ 4377 w 98892"/>
              <a:gd name="csY2" fmla="*/ 67300 h 442707"/>
              <a:gd name="csX3" fmla="*/ 7038 w 98892"/>
              <a:gd name="csY3" fmla="*/ 60632 h 442707"/>
              <a:gd name="csX4" fmla="*/ 10900 w 98892"/>
              <a:gd name="csY4" fmla="*/ 41724 h 442707"/>
              <a:gd name="csX5" fmla="*/ 12414 w 98892"/>
              <a:gd name="csY5" fmla="*/ 34379 h 442707"/>
              <a:gd name="csX6" fmla="*/ 18886 w 98892"/>
              <a:gd name="csY6" fmla="*/ 260 h 442707"/>
              <a:gd name="csX7" fmla="*/ 33916 w 98892"/>
              <a:gd name="csY7" fmla="*/ 104 h 442707"/>
              <a:gd name="csX8" fmla="*/ 26975 w 98892"/>
              <a:gd name="csY8" fmla="*/ 37400 h 442707"/>
              <a:gd name="csX9" fmla="*/ 25461 w 98892"/>
              <a:gd name="csY9" fmla="*/ 44745 h 442707"/>
              <a:gd name="csX10" fmla="*/ 21443 w 98892"/>
              <a:gd name="csY10" fmla="*/ 64383 h 442707"/>
              <a:gd name="csX11" fmla="*/ 21286 w 98892"/>
              <a:gd name="csY11" fmla="*/ 65320 h 442707"/>
              <a:gd name="csX12" fmla="*/ 20869 w 98892"/>
              <a:gd name="csY12" fmla="*/ 66154 h 442707"/>
              <a:gd name="csX13" fmla="*/ 18468 w 98892"/>
              <a:gd name="csY13" fmla="*/ 71988 h 442707"/>
              <a:gd name="csX14" fmla="*/ 18103 w 98892"/>
              <a:gd name="csY14" fmla="*/ 73082 h 442707"/>
              <a:gd name="csX15" fmla="*/ 16798 w 98892"/>
              <a:gd name="csY15" fmla="*/ 77197 h 442707"/>
              <a:gd name="csX16" fmla="*/ 15598 w 98892"/>
              <a:gd name="csY16" fmla="*/ 122827 h 442707"/>
              <a:gd name="csX17" fmla="*/ 15702 w 98892"/>
              <a:gd name="csY17" fmla="*/ 124963 h 442707"/>
              <a:gd name="csX18" fmla="*/ 29323 w 98892"/>
              <a:gd name="csY18" fmla="*/ 178668 h 442707"/>
              <a:gd name="csX19" fmla="*/ 20451 w 98892"/>
              <a:gd name="csY19" fmla="*/ 104388 h 442707"/>
              <a:gd name="csX20" fmla="*/ 32611 w 98892"/>
              <a:gd name="csY20" fmla="*/ 40161 h 442707"/>
              <a:gd name="csX21" fmla="*/ 33186 w 98892"/>
              <a:gd name="csY21" fmla="*/ 37973 h 442707"/>
              <a:gd name="csX22" fmla="*/ 42006 w 98892"/>
              <a:gd name="csY22" fmla="*/ 0 h 442707"/>
              <a:gd name="csX23" fmla="*/ 57089 w 98892"/>
              <a:gd name="csY23" fmla="*/ 208 h 442707"/>
              <a:gd name="csX24" fmla="*/ 47538 w 98892"/>
              <a:gd name="csY24" fmla="*/ 41620 h 442707"/>
              <a:gd name="csX25" fmla="*/ 46964 w 98892"/>
              <a:gd name="csY25" fmla="*/ 43859 h 442707"/>
              <a:gd name="csX26" fmla="*/ 35221 w 98892"/>
              <a:gd name="csY26" fmla="*/ 105325 h 442707"/>
              <a:gd name="csX27" fmla="*/ 52548 w 98892"/>
              <a:gd name="csY27" fmla="*/ 194868 h 442707"/>
              <a:gd name="csX28" fmla="*/ 83236 w 98892"/>
              <a:gd name="csY28" fmla="*/ 262011 h 442707"/>
              <a:gd name="csX29" fmla="*/ 88663 w 98892"/>
              <a:gd name="csY29" fmla="*/ 277742 h 442707"/>
              <a:gd name="csX30" fmla="*/ 91534 w 98892"/>
              <a:gd name="csY30" fmla="*/ 288629 h 442707"/>
              <a:gd name="csX31" fmla="*/ 92786 w 98892"/>
              <a:gd name="csY31" fmla="*/ 294046 h 442707"/>
              <a:gd name="csX32" fmla="*/ 93987 w 98892"/>
              <a:gd name="csY32" fmla="*/ 299360 h 442707"/>
              <a:gd name="csX33" fmla="*/ 96074 w 98892"/>
              <a:gd name="csY33" fmla="*/ 309048 h 442707"/>
              <a:gd name="csX34" fmla="*/ 97640 w 98892"/>
              <a:gd name="csY34" fmla="*/ 323738 h 442707"/>
              <a:gd name="csX35" fmla="*/ 98110 w 98892"/>
              <a:gd name="csY35" fmla="*/ 328321 h 442707"/>
              <a:gd name="csX36" fmla="*/ 98893 w 98892"/>
              <a:gd name="csY36" fmla="*/ 337646 h 442707"/>
              <a:gd name="csX37" fmla="*/ 98893 w 98892"/>
              <a:gd name="csY37" fmla="*/ 350043 h 442707"/>
              <a:gd name="csX38" fmla="*/ 98893 w 98892"/>
              <a:gd name="csY38" fmla="*/ 356658 h 442707"/>
              <a:gd name="csX39" fmla="*/ 98319 w 98892"/>
              <a:gd name="csY39" fmla="*/ 372233 h 442707"/>
              <a:gd name="csX40" fmla="*/ 97223 w 98892"/>
              <a:gd name="csY40" fmla="*/ 385255 h 442707"/>
              <a:gd name="csX41" fmla="*/ 95500 w 98892"/>
              <a:gd name="csY41" fmla="*/ 402653 h 442707"/>
              <a:gd name="csX42" fmla="*/ 94039 w 98892"/>
              <a:gd name="csY42" fmla="*/ 413176 h 442707"/>
              <a:gd name="csX43" fmla="*/ 87881 w 98892"/>
              <a:gd name="csY43" fmla="*/ 440887 h 442707"/>
              <a:gd name="csX44" fmla="*/ 81774 w 98892"/>
              <a:gd name="csY44" fmla="*/ 442606 h 442707"/>
              <a:gd name="csX45" fmla="*/ 76660 w 98892"/>
              <a:gd name="csY45" fmla="*/ 411196 h 442707"/>
              <a:gd name="csX46" fmla="*/ 77651 w 98892"/>
              <a:gd name="csY46" fmla="*/ 400622 h 442707"/>
              <a:gd name="csX47" fmla="*/ 78486 w 98892"/>
              <a:gd name="csY47" fmla="*/ 384266 h 442707"/>
              <a:gd name="csX48" fmla="*/ 79008 w 98892"/>
              <a:gd name="csY48" fmla="*/ 370879 h 442707"/>
              <a:gd name="csX49" fmla="*/ 78852 w 98892"/>
              <a:gd name="csY49" fmla="*/ 357075 h 442707"/>
              <a:gd name="csX50" fmla="*/ 78539 w 98892"/>
              <a:gd name="csY50" fmla="*/ 350512 h 442707"/>
              <a:gd name="csX51" fmla="*/ 78017 w 98892"/>
              <a:gd name="csY51" fmla="*/ 338739 h 442707"/>
              <a:gd name="csX52" fmla="*/ 76973 w 98892"/>
              <a:gd name="csY52" fmla="*/ 331291 h 442707"/>
              <a:gd name="csX53" fmla="*/ 76242 w 98892"/>
              <a:gd name="csY53" fmla="*/ 326446 h 442707"/>
              <a:gd name="csX54" fmla="*/ 74155 w 98892"/>
              <a:gd name="csY54" fmla="*/ 313059 h 442707"/>
              <a:gd name="csX55" fmla="*/ 71963 w 98892"/>
              <a:gd name="csY55" fmla="*/ 304933 h 442707"/>
              <a:gd name="csX56" fmla="*/ 70553 w 98892"/>
              <a:gd name="csY56" fmla="*/ 299828 h 442707"/>
              <a:gd name="csX57" fmla="*/ 69040 w 98892"/>
              <a:gd name="csY57" fmla="*/ 294359 h 442707"/>
              <a:gd name="csX58" fmla="*/ 66378 w 98892"/>
              <a:gd name="csY58" fmla="*/ 285712 h 442707"/>
              <a:gd name="csX59" fmla="*/ 60429 w 98892"/>
              <a:gd name="csY59" fmla="*/ 270814 h 442707"/>
              <a:gd name="csX60" fmla="*/ 28228 w 98892"/>
              <a:gd name="csY60" fmla="*/ 208359 h 442707"/>
              <a:gd name="csX61" fmla="*/ 1037 w 98892"/>
              <a:gd name="csY61" fmla="*/ 125797 h 442707"/>
              <a:gd name="csX62" fmla="*/ 932 w 98892"/>
              <a:gd name="csY62" fmla="*/ 123765 h 442707"/>
              <a:gd name="csX63" fmla="*/ 2446 w 98892"/>
              <a:gd name="csY63" fmla="*/ 74019 h 442707"/>
              <a:gd name="csX64" fmla="*/ 2550 w 98892"/>
              <a:gd name="csY64" fmla="*/ 73499 h 4427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98892" h="442707">
                <a:moveTo>
                  <a:pt x="2446" y="73447"/>
                </a:moveTo>
                <a:cubicBezTo>
                  <a:pt x="3124" y="71102"/>
                  <a:pt x="3698" y="69331"/>
                  <a:pt x="4064" y="68238"/>
                </a:cubicBezTo>
                <a:lnTo>
                  <a:pt x="4377" y="67300"/>
                </a:lnTo>
                <a:cubicBezTo>
                  <a:pt x="5212" y="64904"/>
                  <a:pt x="6099" y="62664"/>
                  <a:pt x="7038" y="60632"/>
                </a:cubicBezTo>
                <a:cubicBezTo>
                  <a:pt x="8291" y="54277"/>
                  <a:pt x="9596" y="47975"/>
                  <a:pt x="10900" y="41724"/>
                </a:cubicBezTo>
                <a:lnTo>
                  <a:pt x="12414" y="34379"/>
                </a:lnTo>
                <a:cubicBezTo>
                  <a:pt x="14762" y="23076"/>
                  <a:pt x="17111" y="11512"/>
                  <a:pt x="18886" y="260"/>
                </a:cubicBezTo>
                <a:cubicBezTo>
                  <a:pt x="23896" y="208"/>
                  <a:pt x="28906" y="104"/>
                  <a:pt x="33916" y="104"/>
                </a:cubicBezTo>
                <a:cubicBezTo>
                  <a:pt x="32090" y="12501"/>
                  <a:pt x="29532" y="25159"/>
                  <a:pt x="26975" y="37400"/>
                </a:cubicBezTo>
                <a:lnTo>
                  <a:pt x="25461" y="44745"/>
                </a:lnTo>
                <a:cubicBezTo>
                  <a:pt x="24105" y="51256"/>
                  <a:pt x="22748" y="57767"/>
                  <a:pt x="21443" y="64383"/>
                </a:cubicBezTo>
                <a:lnTo>
                  <a:pt x="21286" y="65320"/>
                </a:lnTo>
                <a:lnTo>
                  <a:pt x="20869" y="66154"/>
                </a:lnTo>
                <a:cubicBezTo>
                  <a:pt x="19981" y="67977"/>
                  <a:pt x="19199" y="70009"/>
                  <a:pt x="18468" y="71988"/>
                </a:cubicBezTo>
                <a:lnTo>
                  <a:pt x="18103" y="73082"/>
                </a:lnTo>
                <a:cubicBezTo>
                  <a:pt x="17790" y="73967"/>
                  <a:pt x="17320" y="75322"/>
                  <a:pt x="16798" y="77197"/>
                </a:cubicBezTo>
                <a:cubicBezTo>
                  <a:pt x="13771" y="92459"/>
                  <a:pt x="14606" y="106523"/>
                  <a:pt x="15598" y="122827"/>
                </a:cubicBezTo>
                <a:lnTo>
                  <a:pt x="15702" y="124963"/>
                </a:lnTo>
                <a:cubicBezTo>
                  <a:pt x="16537" y="142361"/>
                  <a:pt x="21130" y="160332"/>
                  <a:pt x="29323" y="178668"/>
                </a:cubicBezTo>
                <a:cubicBezTo>
                  <a:pt x="21286" y="156061"/>
                  <a:pt x="18625" y="133037"/>
                  <a:pt x="20451" y="104388"/>
                </a:cubicBezTo>
                <a:cubicBezTo>
                  <a:pt x="21860" y="82354"/>
                  <a:pt x="27288" y="60945"/>
                  <a:pt x="32611" y="40161"/>
                </a:cubicBezTo>
                <a:lnTo>
                  <a:pt x="33186" y="37973"/>
                </a:lnTo>
                <a:cubicBezTo>
                  <a:pt x="36317" y="25680"/>
                  <a:pt x="39553" y="12970"/>
                  <a:pt x="42006" y="0"/>
                </a:cubicBezTo>
                <a:cubicBezTo>
                  <a:pt x="47016" y="0"/>
                  <a:pt x="52078" y="52"/>
                  <a:pt x="57089" y="208"/>
                </a:cubicBezTo>
                <a:cubicBezTo>
                  <a:pt x="54427" y="14637"/>
                  <a:pt x="50930" y="28337"/>
                  <a:pt x="47538" y="41620"/>
                </a:cubicBezTo>
                <a:lnTo>
                  <a:pt x="46964" y="43859"/>
                </a:lnTo>
                <a:cubicBezTo>
                  <a:pt x="41849" y="63914"/>
                  <a:pt x="36526" y="84698"/>
                  <a:pt x="35221" y="105325"/>
                </a:cubicBezTo>
                <a:cubicBezTo>
                  <a:pt x="32977" y="141215"/>
                  <a:pt x="37830" y="166322"/>
                  <a:pt x="52548" y="194868"/>
                </a:cubicBezTo>
                <a:cubicBezTo>
                  <a:pt x="63090" y="215339"/>
                  <a:pt x="75042" y="239092"/>
                  <a:pt x="83236" y="262011"/>
                </a:cubicBezTo>
                <a:lnTo>
                  <a:pt x="88663" y="277742"/>
                </a:lnTo>
                <a:cubicBezTo>
                  <a:pt x="89968" y="281493"/>
                  <a:pt x="90751" y="285139"/>
                  <a:pt x="91534" y="288629"/>
                </a:cubicBezTo>
                <a:cubicBezTo>
                  <a:pt x="91899" y="290348"/>
                  <a:pt x="92264" y="292067"/>
                  <a:pt x="92786" y="294046"/>
                </a:cubicBezTo>
                <a:cubicBezTo>
                  <a:pt x="93152" y="295817"/>
                  <a:pt x="93569" y="297589"/>
                  <a:pt x="93987" y="299360"/>
                </a:cubicBezTo>
                <a:cubicBezTo>
                  <a:pt x="94717" y="302537"/>
                  <a:pt x="95500" y="305819"/>
                  <a:pt x="96074" y="309048"/>
                </a:cubicBezTo>
                <a:lnTo>
                  <a:pt x="97640" y="323738"/>
                </a:lnTo>
                <a:cubicBezTo>
                  <a:pt x="97797" y="325300"/>
                  <a:pt x="97953" y="326811"/>
                  <a:pt x="98110" y="328321"/>
                </a:cubicBezTo>
                <a:cubicBezTo>
                  <a:pt x="98423" y="331238"/>
                  <a:pt x="98788" y="334312"/>
                  <a:pt x="98893" y="337646"/>
                </a:cubicBezTo>
                <a:lnTo>
                  <a:pt x="98893" y="350043"/>
                </a:lnTo>
                <a:cubicBezTo>
                  <a:pt x="98840" y="352283"/>
                  <a:pt x="98893" y="354523"/>
                  <a:pt x="98893" y="356658"/>
                </a:cubicBezTo>
                <a:cubicBezTo>
                  <a:pt x="98893" y="362180"/>
                  <a:pt x="98893" y="367389"/>
                  <a:pt x="98319" y="372233"/>
                </a:cubicBezTo>
                <a:cubicBezTo>
                  <a:pt x="97901" y="376921"/>
                  <a:pt x="97536" y="381297"/>
                  <a:pt x="97223" y="385255"/>
                </a:cubicBezTo>
                <a:cubicBezTo>
                  <a:pt x="96648" y="392131"/>
                  <a:pt x="96179" y="398070"/>
                  <a:pt x="95500" y="402653"/>
                </a:cubicBezTo>
                <a:lnTo>
                  <a:pt x="94039" y="413176"/>
                </a:lnTo>
                <a:cubicBezTo>
                  <a:pt x="91690" y="429896"/>
                  <a:pt x="90542" y="437710"/>
                  <a:pt x="87881" y="440887"/>
                </a:cubicBezTo>
                <a:cubicBezTo>
                  <a:pt x="86419" y="442554"/>
                  <a:pt x="84540" y="442919"/>
                  <a:pt x="81774" y="442606"/>
                </a:cubicBezTo>
                <a:cubicBezTo>
                  <a:pt x="73789" y="441669"/>
                  <a:pt x="74207" y="437033"/>
                  <a:pt x="76660" y="411196"/>
                </a:cubicBezTo>
                <a:lnTo>
                  <a:pt x="77651" y="400622"/>
                </a:lnTo>
                <a:cubicBezTo>
                  <a:pt x="78069" y="396507"/>
                  <a:pt x="78225" y="390829"/>
                  <a:pt x="78486" y="384266"/>
                </a:cubicBezTo>
                <a:cubicBezTo>
                  <a:pt x="78643" y="380255"/>
                  <a:pt x="78747" y="375879"/>
                  <a:pt x="79008" y="370879"/>
                </a:cubicBezTo>
                <a:cubicBezTo>
                  <a:pt x="79321" y="366764"/>
                  <a:pt x="79113" y="362024"/>
                  <a:pt x="78852" y="357075"/>
                </a:cubicBezTo>
                <a:cubicBezTo>
                  <a:pt x="78747" y="354939"/>
                  <a:pt x="78643" y="352699"/>
                  <a:pt x="78539" y="350512"/>
                </a:cubicBezTo>
                <a:lnTo>
                  <a:pt x="78017" y="338739"/>
                </a:lnTo>
                <a:cubicBezTo>
                  <a:pt x="77808" y="336395"/>
                  <a:pt x="77390" y="333895"/>
                  <a:pt x="76973" y="331291"/>
                </a:cubicBezTo>
                <a:cubicBezTo>
                  <a:pt x="76712" y="329676"/>
                  <a:pt x="76451" y="328009"/>
                  <a:pt x="76242" y="326446"/>
                </a:cubicBezTo>
                <a:lnTo>
                  <a:pt x="74155" y="313059"/>
                </a:lnTo>
                <a:cubicBezTo>
                  <a:pt x="73581" y="310455"/>
                  <a:pt x="72798" y="307746"/>
                  <a:pt x="71963" y="304933"/>
                </a:cubicBezTo>
                <a:cubicBezTo>
                  <a:pt x="71441" y="303162"/>
                  <a:pt x="70919" y="301339"/>
                  <a:pt x="70553" y="299828"/>
                </a:cubicBezTo>
                <a:cubicBezTo>
                  <a:pt x="69979" y="298057"/>
                  <a:pt x="69510" y="296182"/>
                  <a:pt x="69040" y="294359"/>
                </a:cubicBezTo>
                <a:cubicBezTo>
                  <a:pt x="68257" y="291338"/>
                  <a:pt x="67474" y="288473"/>
                  <a:pt x="66378" y="285712"/>
                </a:cubicBezTo>
                <a:cubicBezTo>
                  <a:pt x="64395" y="280816"/>
                  <a:pt x="62412" y="275815"/>
                  <a:pt x="60429" y="270814"/>
                </a:cubicBezTo>
                <a:cubicBezTo>
                  <a:pt x="52652" y="251854"/>
                  <a:pt x="41901" y="232112"/>
                  <a:pt x="28228" y="208359"/>
                </a:cubicBezTo>
                <a:cubicBezTo>
                  <a:pt x="11474" y="180282"/>
                  <a:pt x="2341" y="152467"/>
                  <a:pt x="1037" y="125797"/>
                </a:cubicBezTo>
                <a:lnTo>
                  <a:pt x="932" y="123765"/>
                </a:lnTo>
                <a:cubicBezTo>
                  <a:pt x="-59" y="107044"/>
                  <a:pt x="-1051" y="91261"/>
                  <a:pt x="2446" y="74019"/>
                </a:cubicBezTo>
                <a:lnTo>
                  <a:pt x="2550" y="73499"/>
                </a:lnTo>
                <a:close/>
              </a:path>
            </a:pathLst>
          </a:custGeom>
          <a:solidFill>
            <a:srgbClr val="7EB8EC"/>
          </a:solidFill>
          <a:ln w="5214" cap="flat">
            <a:noFill/>
            <a:prstDash val="solid"/>
            <a:miter/>
          </a:ln>
        </p:spPr>
        <p:txBody>
          <a:bodyPr/>
          <a:lstStyle/>
          <a:p>
            <a:endParaRPr lang="en-US"/>
          </a:p>
        </p:txBody>
      </p:sp>
      <p:sp>
        <p:nvSpPr>
          <p:cNvPr id="2002" name="Freeform 1789">
            <a:extLst>
              <a:ext uri="{FF2B5EF4-FFF2-40B4-BE49-F238E27FC236}">
                <a16:creationId xmlns:a16="http://schemas.microsoft.com/office/drawing/2014/main" id="{69E774B8-6BC1-2EED-D8C9-E8C0F1B0F4A3}"/>
              </a:ext>
            </a:extLst>
          </p:cNvPr>
          <p:cNvSpPr/>
          <p:nvPr/>
        </p:nvSpPr>
        <p:spPr>
          <a:xfrm>
            <a:off x="8362142" y="3542304"/>
            <a:ext cx="94417" cy="491619"/>
          </a:xfrm>
          <a:custGeom>
            <a:avLst/>
            <a:gdLst>
              <a:gd name="csX0" fmla="*/ 3033 w 94417"/>
              <a:gd name="csY0" fmla="*/ 72769 h 443471"/>
              <a:gd name="csX1" fmla="*/ 4755 w 94417"/>
              <a:gd name="csY1" fmla="*/ 67612 h 443471"/>
              <a:gd name="csX2" fmla="*/ 5068 w 94417"/>
              <a:gd name="csY2" fmla="*/ 66675 h 443471"/>
              <a:gd name="csX3" fmla="*/ 7886 w 94417"/>
              <a:gd name="csY3" fmla="*/ 60060 h 443471"/>
              <a:gd name="csX4" fmla="*/ 12114 w 94417"/>
              <a:gd name="csY4" fmla="*/ 41255 h 443471"/>
              <a:gd name="csX5" fmla="*/ 13784 w 94417"/>
              <a:gd name="csY5" fmla="*/ 33963 h 443471"/>
              <a:gd name="csX6" fmla="*/ 20882 w 94417"/>
              <a:gd name="csY6" fmla="*/ 0 h 443471"/>
              <a:gd name="csX7" fmla="*/ 35912 w 94417"/>
              <a:gd name="csY7" fmla="*/ 104 h 443471"/>
              <a:gd name="csX8" fmla="*/ 28240 w 94417"/>
              <a:gd name="csY8" fmla="*/ 37244 h 443471"/>
              <a:gd name="csX9" fmla="*/ 26570 w 94417"/>
              <a:gd name="csY9" fmla="*/ 44589 h 443471"/>
              <a:gd name="csX10" fmla="*/ 22186 w 94417"/>
              <a:gd name="csY10" fmla="*/ 64123 h 443471"/>
              <a:gd name="csX11" fmla="*/ 21978 w 94417"/>
              <a:gd name="csY11" fmla="*/ 65060 h 443471"/>
              <a:gd name="csX12" fmla="*/ 21560 w 94417"/>
              <a:gd name="csY12" fmla="*/ 65894 h 443471"/>
              <a:gd name="csX13" fmla="*/ 19055 w 94417"/>
              <a:gd name="csY13" fmla="*/ 71675 h 443471"/>
              <a:gd name="csX14" fmla="*/ 18690 w 94417"/>
              <a:gd name="csY14" fmla="*/ 72769 h 443471"/>
              <a:gd name="csX15" fmla="*/ 17333 w 94417"/>
              <a:gd name="csY15" fmla="*/ 76832 h 443471"/>
              <a:gd name="csX16" fmla="*/ 15245 w 94417"/>
              <a:gd name="csY16" fmla="*/ 122463 h 443471"/>
              <a:gd name="csX17" fmla="*/ 15349 w 94417"/>
              <a:gd name="csY17" fmla="*/ 124599 h 443471"/>
              <a:gd name="csX18" fmla="*/ 27927 w 94417"/>
              <a:gd name="csY18" fmla="*/ 178564 h 443471"/>
              <a:gd name="csX19" fmla="*/ 20464 w 94417"/>
              <a:gd name="csY19" fmla="*/ 104127 h 443471"/>
              <a:gd name="csX20" fmla="*/ 33877 w 94417"/>
              <a:gd name="csY20" fmla="*/ 40161 h 443471"/>
              <a:gd name="csX21" fmla="*/ 34451 w 94417"/>
              <a:gd name="csY21" fmla="*/ 37973 h 443471"/>
              <a:gd name="csX22" fmla="*/ 44002 w 94417"/>
              <a:gd name="csY22" fmla="*/ 208 h 443471"/>
              <a:gd name="csX23" fmla="*/ 59085 w 94417"/>
              <a:gd name="csY23" fmla="*/ 729 h 443471"/>
              <a:gd name="csX24" fmla="*/ 48751 w 94417"/>
              <a:gd name="csY24" fmla="*/ 41932 h 443471"/>
              <a:gd name="csX25" fmla="*/ 48125 w 94417"/>
              <a:gd name="csY25" fmla="*/ 44120 h 443471"/>
              <a:gd name="csX26" fmla="*/ 35182 w 94417"/>
              <a:gd name="csY26" fmla="*/ 105325 h 443471"/>
              <a:gd name="csX27" fmla="*/ 50786 w 94417"/>
              <a:gd name="csY27" fmla="*/ 195180 h 443471"/>
              <a:gd name="csX28" fmla="*/ 80169 w 94417"/>
              <a:gd name="csY28" fmla="*/ 262949 h 443471"/>
              <a:gd name="csX29" fmla="*/ 85284 w 94417"/>
              <a:gd name="csY29" fmla="*/ 278732 h 443471"/>
              <a:gd name="csX30" fmla="*/ 87946 w 94417"/>
              <a:gd name="csY30" fmla="*/ 289671 h 443471"/>
              <a:gd name="csX31" fmla="*/ 89094 w 94417"/>
              <a:gd name="csY31" fmla="*/ 295088 h 443471"/>
              <a:gd name="csX32" fmla="*/ 90190 w 94417"/>
              <a:gd name="csY32" fmla="*/ 300401 h 443471"/>
              <a:gd name="csX33" fmla="*/ 92069 w 94417"/>
              <a:gd name="csY33" fmla="*/ 310142 h 443471"/>
              <a:gd name="csX34" fmla="*/ 93373 w 94417"/>
              <a:gd name="csY34" fmla="*/ 324884 h 443471"/>
              <a:gd name="csX35" fmla="*/ 93791 w 94417"/>
              <a:gd name="csY35" fmla="*/ 329520 h 443471"/>
              <a:gd name="csX36" fmla="*/ 94417 w 94417"/>
              <a:gd name="csY36" fmla="*/ 338844 h 443471"/>
              <a:gd name="csX37" fmla="*/ 94156 w 94417"/>
              <a:gd name="csY37" fmla="*/ 351241 h 443471"/>
              <a:gd name="csX38" fmla="*/ 94000 w 94417"/>
              <a:gd name="csY38" fmla="*/ 357856 h 443471"/>
              <a:gd name="csX39" fmla="*/ 93112 w 94417"/>
              <a:gd name="csY39" fmla="*/ 373379 h 443471"/>
              <a:gd name="csX40" fmla="*/ 91755 w 94417"/>
              <a:gd name="csY40" fmla="*/ 386349 h 443471"/>
              <a:gd name="csX41" fmla="*/ 89720 w 94417"/>
              <a:gd name="csY41" fmla="*/ 403695 h 443471"/>
              <a:gd name="csX42" fmla="*/ 88050 w 94417"/>
              <a:gd name="csY42" fmla="*/ 414165 h 443471"/>
              <a:gd name="csX43" fmla="*/ 81370 w 94417"/>
              <a:gd name="csY43" fmla="*/ 441721 h 443471"/>
              <a:gd name="csX44" fmla="*/ 75211 w 94417"/>
              <a:gd name="csY44" fmla="*/ 443336 h 443471"/>
              <a:gd name="csX45" fmla="*/ 70671 w 94417"/>
              <a:gd name="csY45" fmla="*/ 411821 h 443471"/>
              <a:gd name="csX46" fmla="*/ 71871 w 94417"/>
              <a:gd name="csY46" fmla="*/ 401247 h 443471"/>
              <a:gd name="csX47" fmla="*/ 73019 w 94417"/>
              <a:gd name="csY47" fmla="*/ 384891 h 443471"/>
              <a:gd name="csX48" fmla="*/ 73802 w 94417"/>
              <a:gd name="csY48" fmla="*/ 371504 h 443471"/>
              <a:gd name="csX49" fmla="*/ 73907 w 94417"/>
              <a:gd name="csY49" fmla="*/ 357700 h 443471"/>
              <a:gd name="csX50" fmla="*/ 73750 w 94417"/>
              <a:gd name="csY50" fmla="*/ 351137 h 443471"/>
              <a:gd name="csX51" fmla="*/ 73489 w 94417"/>
              <a:gd name="csY51" fmla="*/ 339365 h 443471"/>
              <a:gd name="csX52" fmla="*/ 72602 w 94417"/>
              <a:gd name="csY52" fmla="*/ 331916 h 443471"/>
              <a:gd name="csX53" fmla="*/ 71976 w 94417"/>
              <a:gd name="csY53" fmla="*/ 327071 h 443471"/>
              <a:gd name="csX54" fmla="*/ 70149 w 94417"/>
              <a:gd name="csY54" fmla="*/ 313684 h 443471"/>
              <a:gd name="csX55" fmla="*/ 68113 w 94417"/>
              <a:gd name="csY55" fmla="*/ 305506 h 443471"/>
              <a:gd name="csX56" fmla="*/ 66809 w 94417"/>
              <a:gd name="csY56" fmla="*/ 300349 h 443471"/>
              <a:gd name="csX57" fmla="*/ 65400 w 94417"/>
              <a:gd name="csY57" fmla="*/ 294828 h 443471"/>
              <a:gd name="csX58" fmla="*/ 62894 w 94417"/>
              <a:gd name="csY58" fmla="*/ 286129 h 443471"/>
              <a:gd name="csX59" fmla="*/ 57206 w 94417"/>
              <a:gd name="csY59" fmla="*/ 271075 h 443471"/>
              <a:gd name="csX60" fmla="*/ 26205 w 94417"/>
              <a:gd name="csY60" fmla="*/ 207994 h 443471"/>
              <a:gd name="csX61" fmla="*/ 632 w 94417"/>
              <a:gd name="csY61" fmla="*/ 124911 h 443471"/>
              <a:gd name="csX62" fmla="*/ 528 w 94417"/>
              <a:gd name="csY62" fmla="*/ 122880 h 443471"/>
              <a:gd name="csX63" fmla="*/ 2981 w 94417"/>
              <a:gd name="csY63" fmla="*/ 73186 h 443471"/>
              <a:gd name="csX64" fmla="*/ 3137 w 94417"/>
              <a:gd name="csY64" fmla="*/ 72665 h 4434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94417" h="443471">
                <a:moveTo>
                  <a:pt x="3033" y="72769"/>
                </a:moveTo>
                <a:cubicBezTo>
                  <a:pt x="3711" y="70425"/>
                  <a:pt x="4390" y="68706"/>
                  <a:pt x="4755" y="67612"/>
                </a:cubicBezTo>
                <a:lnTo>
                  <a:pt x="5068" y="66675"/>
                </a:lnTo>
                <a:cubicBezTo>
                  <a:pt x="5955" y="64279"/>
                  <a:pt x="6895" y="62091"/>
                  <a:pt x="7886" y="60060"/>
                </a:cubicBezTo>
                <a:cubicBezTo>
                  <a:pt x="9243" y="53757"/>
                  <a:pt x="10705" y="47454"/>
                  <a:pt x="12114" y="41255"/>
                </a:cubicBezTo>
                <a:lnTo>
                  <a:pt x="13784" y="33963"/>
                </a:lnTo>
                <a:cubicBezTo>
                  <a:pt x="16341" y="22711"/>
                  <a:pt x="18951" y="11147"/>
                  <a:pt x="20882" y="0"/>
                </a:cubicBezTo>
                <a:cubicBezTo>
                  <a:pt x="25892" y="0"/>
                  <a:pt x="30902" y="52"/>
                  <a:pt x="35912" y="104"/>
                </a:cubicBezTo>
                <a:cubicBezTo>
                  <a:pt x="33825" y="12502"/>
                  <a:pt x="31006" y="25055"/>
                  <a:pt x="28240" y="37244"/>
                </a:cubicBezTo>
                <a:lnTo>
                  <a:pt x="26570" y="44589"/>
                </a:lnTo>
                <a:cubicBezTo>
                  <a:pt x="25109" y="51048"/>
                  <a:pt x="23595" y="57559"/>
                  <a:pt x="22186" y="64123"/>
                </a:cubicBezTo>
                <a:lnTo>
                  <a:pt x="21978" y="65060"/>
                </a:lnTo>
                <a:lnTo>
                  <a:pt x="21560" y="65894"/>
                </a:lnTo>
                <a:cubicBezTo>
                  <a:pt x="20673" y="67717"/>
                  <a:pt x="19786" y="69696"/>
                  <a:pt x="19055" y="71675"/>
                </a:cubicBezTo>
                <a:lnTo>
                  <a:pt x="18690" y="72769"/>
                </a:lnTo>
                <a:cubicBezTo>
                  <a:pt x="18377" y="73655"/>
                  <a:pt x="17855" y="75009"/>
                  <a:pt x="17333" y="76832"/>
                </a:cubicBezTo>
                <a:cubicBezTo>
                  <a:pt x="13993" y="91991"/>
                  <a:pt x="14567" y="106107"/>
                  <a:pt x="15245" y="122463"/>
                </a:cubicBezTo>
                <a:lnTo>
                  <a:pt x="15349" y="124599"/>
                </a:lnTo>
                <a:cubicBezTo>
                  <a:pt x="15871" y="141997"/>
                  <a:pt x="20047" y="160020"/>
                  <a:pt x="27927" y="178564"/>
                </a:cubicBezTo>
                <a:cubicBezTo>
                  <a:pt x="20308" y="155800"/>
                  <a:pt x="18116" y="132777"/>
                  <a:pt x="20464" y="104127"/>
                </a:cubicBezTo>
                <a:cubicBezTo>
                  <a:pt x="22291" y="82146"/>
                  <a:pt x="28188" y="60841"/>
                  <a:pt x="33877" y="40161"/>
                </a:cubicBezTo>
                <a:lnTo>
                  <a:pt x="34451" y="37973"/>
                </a:lnTo>
                <a:cubicBezTo>
                  <a:pt x="37843" y="25732"/>
                  <a:pt x="41288" y="13127"/>
                  <a:pt x="44002" y="208"/>
                </a:cubicBezTo>
                <a:cubicBezTo>
                  <a:pt x="49012" y="313"/>
                  <a:pt x="54022" y="469"/>
                  <a:pt x="59085" y="729"/>
                </a:cubicBezTo>
                <a:cubicBezTo>
                  <a:pt x="56162" y="15106"/>
                  <a:pt x="52404" y="28754"/>
                  <a:pt x="48751" y="41932"/>
                </a:cubicBezTo>
                <a:lnTo>
                  <a:pt x="48125" y="44120"/>
                </a:lnTo>
                <a:cubicBezTo>
                  <a:pt x="42593" y="64070"/>
                  <a:pt x="36904" y="84750"/>
                  <a:pt x="35182" y="105325"/>
                </a:cubicBezTo>
                <a:cubicBezTo>
                  <a:pt x="32259" y="141163"/>
                  <a:pt x="36591" y="166375"/>
                  <a:pt x="50786" y="195180"/>
                </a:cubicBezTo>
                <a:cubicBezTo>
                  <a:pt x="60963" y="215860"/>
                  <a:pt x="72445" y="239873"/>
                  <a:pt x="80169" y="262949"/>
                </a:cubicBezTo>
                <a:lnTo>
                  <a:pt x="85284" y="278732"/>
                </a:lnTo>
                <a:cubicBezTo>
                  <a:pt x="86484" y="282483"/>
                  <a:pt x="87215" y="286129"/>
                  <a:pt x="87946" y="289671"/>
                </a:cubicBezTo>
                <a:cubicBezTo>
                  <a:pt x="88311" y="291390"/>
                  <a:pt x="88624" y="293109"/>
                  <a:pt x="89094" y="295088"/>
                </a:cubicBezTo>
                <a:cubicBezTo>
                  <a:pt x="89459" y="296911"/>
                  <a:pt x="89824" y="298682"/>
                  <a:pt x="90190" y="300401"/>
                </a:cubicBezTo>
                <a:cubicBezTo>
                  <a:pt x="90868" y="303579"/>
                  <a:pt x="91547" y="306861"/>
                  <a:pt x="92069" y="310142"/>
                </a:cubicBezTo>
                <a:lnTo>
                  <a:pt x="93373" y="324884"/>
                </a:lnTo>
                <a:cubicBezTo>
                  <a:pt x="93478" y="326446"/>
                  <a:pt x="93634" y="327957"/>
                  <a:pt x="93791" y="329520"/>
                </a:cubicBezTo>
                <a:cubicBezTo>
                  <a:pt x="94052" y="332489"/>
                  <a:pt x="94365" y="335510"/>
                  <a:pt x="94417" y="338844"/>
                </a:cubicBezTo>
                <a:lnTo>
                  <a:pt x="94156" y="351241"/>
                </a:lnTo>
                <a:cubicBezTo>
                  <a:pt x="94104" y="353481"/>
                  <a:pt x="94052" y="355721"/>
                  <a:pt x="94000" y="357856"/>
                </a:cubicBezTo>
                <a:cubicBezTo>
                  <a:pt x="93895" y="363378"/>
                  <a:pt x="93843" y="368587"/>
                  <a:pt x="93112" y="373379"/>
                </a:cubicBezTo>
                <a:cubicBezTo>
                  <a:pt x="92591" y="378067"/>
                  <a:pt x="92121" y="382443"/>
                  <a:pt x="91755" y="386349"/>
                </a:cubicBezTo>
                <a:cubicBezTo>
                  <a:pt x="91077" y="393225"/>
                  <a:pt x="90451" y="399164"/>
                  <a:pt x="89720" y="403695"/>
                </a:cubicBezTo>
                <a:lnTo>
                  <a:pt x="88050" y="414165"/>
                </a:lnTo>
                <a:cubicBezTo>
                  <a:pt x="85336" y="430834"/>
                  <a:pt x="84084" y="438648"/>
                  <a:pt x="81370" y="441721"/>
                </a:cubicBezTo>
                <a:cubicBezTo>
                  <a:pt x="79908" y="443388"/>
                  <a:pt x="77977" y="443700"/>
                  <a:pt x="75211" y="443336"/>
                </a:cubicBezTo>
                <a:cubicBezTo>
                  <a:pt x="67226" y="442242"/>
                  <a:pt x="67748" y="437606"/>
                  <a:pt x="70671" y="411821"/>
                </a:cubicBezTo>
                <a:lnTo>
                  <a:pt x="71871" y="401247"/>
                </a:lnTo>
                <a:cubicBezTo>
                  <a:pt x="72341" y="397132"/>
                  <a:pt x="72654" y="391454"/>
                  <a:pt x="73019" y="384891"/>
                </a:cubicBezTo>
                <a:cubicBezTo>
                  <a:pt x="73228" y="380880"/>
                  <a:pt x="73489" y="376505"/>
                  <a:pt x="73802" y="371504"/>
                </a:cubicBezTo>
                <a:cubicBezTo>
                  <a:pt x="74220" y="367389"/>
                  <a:pt x="74063" y="362649"/>
                  <a:pt x="73907" y="357700"/>
                </a:cubicBezTo>
                <a:cubicBezTo>
                  <a:pt x="73854" y="355564"/>
                  <a:pt x="73750" y="353325"/>
                  <a:pt x="73750" y="351137"/>
                </a:cubicBezTo>
                <a:lnTo>
                  <a:pt x="73489" y="339365"/>
                </a:lnTo>
                <a:cubicBezTo>
                  <a:pt x="73332" y="337020"/>
                  <a:pt x="72967" y="334520"/>
                  <a:pt x="72602" y="331916"/>
                </a:cubicBezTo>
                <a:cubicBezTo>
                  <a:pt x="72393" y="330249"/>
                  <a:pt x="72132" y="328634"/>
                  <a:pt x="71976" y="327071"/>
                </a:cubicBezTo>
                <a:lnTo>
                  <a:pt x="70149" y="313684"/>
                </a:lnTo>
                <a:cubicBezTo>
                  <a:pt x="69627" y="311080"/>
                  <a:pt x="68896" y="308371"/>
                  <a:pt x="68113" y="305506"/>
                </a:cubicBezTo>
                <a:cubicBezTo>
                  <a:pt x="67644" y="303735"/>
                  <a:pt x="67174" y="301912"/>
                  <a:pt x="66809" y="300349"/>
                </a:cubicBezTo>
                <a:cubicBezTo>
                  <a:pt x="66287" y="298526"/>
                  <a:pt x="65817" y="296703"/>
                  <a:pt x="65400" y="294828"/>
                </a:cubicBezTo>
                <a:cubicBezTo>
                  <a:pt x="64669" y="291754"/>
                  <a:pt x="63938" y="288890"/>
                  <a:pt x="62894" y="286129"/>
                </a:cubicBezTo>
                <a:cubicBezTo>
                  <a:pt x="61016" y="281232"/>
                  <a:pt x="59137" y="276180"/>
                  <a:pt x="57206" y="271075"/>
                </a:cubicBezTo>
                <a:cubicBezTo>
                  <a:pt x="49795" y="252010"/>
                  <a:pt x="39461" y="232008"/>
                  <a:pt x="26205" y="207994"/>
                </a:cubicBezTo>
                <a:cubicBezTo>
                  <a:pt x="10026" y="179605"/>
                  <a:pt x="1415" y="151633"/>
                  <a:pt x="632" y="124911"/>
                </a:cubicBezTo>
                <a:lnTo>
                  <a:pt x="528" y="122880"/>
                </a:lnTo>
                <a:cubicBezTo>
                  <a:pt x="-151" y="106159"/>
                  <a:pt x="-829" y="90376"/>
                  <a:pt x="2981" y="73186"/>
                </a:cubicBezTo>
                <a:lnTo>
                  <a:pt x="3137" y="72665"/>
                </a:lnTo>
                <a:close/>
              </a:path>
            </a:pathLst>
          </a:custGeom>
          <a:solidFill>
            <a:srgbClr val="7EB8EC"/>
          </a:solidFill>
          <a:ln w="5214" cap="flat">
            <a:noFill/>
            <a:prstDash val="solid"/>
            <a:miter/>
          </a:ln>
        </p:spPr>
        <p:txBody>
          <a:bodyPr/>
          <a:lstStyle/>
          <a:p>
            <a:endParaRPr lang="en-US"/>
          </a:p>
        </p:txBody>
      </p:sp>
      <p:sp>
        <p:nvSpPr>
          <p:cNvPr id="2003" name="Freeform 1790">
            <a:extLst>
              <a:ext uri="{FF2B5EF4-FFF2-40B4-BE49-F238E27FC236}">
                <a16:creationId xmlns:a16="http://schemas.microsoft.com/office/drawing/2014/main" id="{1ABA3366-A773-CFAA-03EF-648B7F6A043F}"/>
              </a:ext>
            </a:extLst>
          </p:cNvPr>
          <p:cNvSpPr/>
          <p:nvPr/>
        </p:nvSpPr>
        <p:spPr>
          <a:xfrm>
            <a:off x="9323799" y="3540741"/>
            <a:ext cx="77091" cy="495608"/>
          </a:xfrm>
          <a:custGeom>
            <a:avLst/>
            <a:gdLst>
              <a:gd name="csX0" fmla="*/ 66020 w 77091"/>
              <a:gd name="csY0" fmla="*/ 69488 h 447069"/>
              <a:gd name="csX1" fmla="*/ 63567 w 77091"/>
              <a:gd name="csY1" fmla="*/ 64643 h 447069"/>
              <a:gd name="csX2" fmla="*/ 63098 w 77091"/>
              <a:gd name="csY2" fmla="*/ 63758 h 447069"/>
              <a:gd name="csX3" fmla="*/ 59340 w 77091"/>
              <a:gd name="csY3" fmla="*/ 57611 h 447069"/>
              <a:gd name="csX4" fmla="*/ 52399 w 77091"/>
              <a:gd name="csY4" fmla="*/ 39588 h 447069"/>
              <a:gd name="csX5" fmla="*/ 49685 w 77091"/>
              <a:gd name="csY5" fmla="*/ 32608 h 447069"/>
              <a:gd name="csX6" fmla="*/ 37733 w 77091"/>
              <a:gd name="csY6" fmla="*/ 0 h 447069"/>
              <a:gd name="csX7" fmla="*/ 22911 w 77091"/>
              <a:gd name="csY7" fmla="*/ 2292 h 447069"/>
              <a:gd name="csX8" fmla="*/ 35907 w 77091"/>
              <a:gd name="csY8" fmla="*/ 37921 h 447069"/>
              <a:gd name="csX9" fmla="*/ 38621 w 77091"/>
              <a:gd name="csY9" fmla="*/ 44901 h 447069"/>
              <a:gd name="csX10" fmla="*/ 45771 w 77091"/>
              <a:gd name="csY10" fmla="*/ 63602 h 447069"/>
              <a:gd name="csX11" fmla="*/ 46084 w 77091"/>
              <a:gd name="csY11" fmla="*/ 64487 h 447069"/>
              <a:gd name="csX12" fmla="*/ 46606 w 77091"/>
              <a:gd name="csY12" fmla="*/ 65268 h 447069"/>
              <a:gd name="csX13" fmla="*/ 49946 w 77091"/>
              <a:gd name="csY13" fmla="*/ 70634 h 447069"/>
              <a:gd name="csX14" fmla="*/ 50468 w 77091"/>
              <a:gd name="csY14" fmla="*/ 71675 h 447069"/>
              <a:gd name="csX15" fmla="*/ 52399 w 77091"/>
              <a:gd name="csY15" fmla="*/ 75478 h 447069"/>
              <a:gd name="csX16" fmla="*/ 61062 w 77091"/>
              <a:gd name="csY16" fmla="*/ 120327 h 447069"/>
              <a:gd name="csX17" fmla="*/ 61271 w 77091"/>
              <a:gd name="csY17" fmla="*/ 122463 h 447069"/>
              <a:gd name="csX18" fmla="*/ 56678 w 77091"/>
              <a:gd name="csY18" fmla="*/ 177678 h 447069"/>
              <a:gd name="csX19" fmla="*/ 53234 w 77091"/>
              <a:gd name="csY19" fmla="*/ 102981 h 447069"/>
              <a:gd name="csX20" fmla="*/ 30688 w 77091"/>
              <a:gd name="csY20" fmla="*/ 41620 h 447069"/>
              <a:gd name="csX21" fmla="*/ 29801 w 77091"/>
              <a:gd name="csY21" fmla="*/ 39536 h 447069"/>
              <a:gd name="csX22" fmla="*/ 14822 w 77091"/>
              <a:gd name="csY22" fmla="*/ 3542 h 447069"/>
              <a:gd name="csX23" fmla="*/ 0 w 77091"/>
              <a:gd name="csY23" fmla="*/ 6199 h 447069"/>
              <a:gd name="csX24" fmla="*/ 16231 w 77091"/>
              <a:gd name="csY24" fmla="*/ 45474 h 447069"/>
              <a:gd name="csX25" fmla="*/ 17171 w 77091"/>
              <a:gd name="csY25" fmla="*/ 47558 h 447069"/>
              <a:gd name="csX26" fmla="*/ 38829 w 77091"/>
              <a:gd name="csY26" fmla="*/ 106263 h 447069"/>
              <a:gd name="csX27" fmla="*/ 36481 w 77091"/>
              <a:gd name="csY27" fmla="*/ 197420 h 447069"/>
              <a:gd name="csX28" fmla="*/ 17275 w 77091"/>
              <a:gd name="csY28" fmla="*/ 268679 h 447069"/>
              <a:gd name="csX29" fmla="*/ 14509 w 77091"/>
              <a:gd name="csY29" fmla="*/ 285087 h 447069"/>
              <a:gd name="csX30" fmla="*/ 13465 w 77091"/>
              <a:gd name="csY30" fmla="*/ 296286 h 447069"/>
              <a:gd name="csX31" fmla="*/ 13152 w 77091"/>
              <a:gd name="csY31" fmla="*/ 301808 h 447069"/>
              <a:gd name="csX32" fmla="*/ 12839 w 77091"/>
              <a:gd name="csY32" fmla="*/ 307225 h 447069"/>
              <a:gd name="csX33" fmla="*/ 12421 w 77091"/>
              <a:gd name="csY33" fmla="*/ 317122 h 447069"/>
              <a:gd name="csX34" fmla="*/ 13256 w 77091"/>
              <a:gd name="csY34" fmla="*/ 331916 h 447069"/>
              <a:gd name="csX35" fmla="*/ 13517 w 77091"/>
              <a:gd name="csY35" fmla="*/ 336552 h 447069"/>
              <a:gd name="csX36" fmla="*/ 14248 w 77091"/>
              <a:gd name="csY36" fmla="*/ 345876 h 447069"/>
              <a:gd name="csX37" fmla="*/ 16335 w 77091"/>
              <a:gd name="csY37" fmla="*/ 358117 h 447069"/>
              <a:gd name="csX38" fmla="*/ 17431 w 77091"/>
              <a:gd name="csY38" fmla="*/ 364628 h 447069"/>
              <a:gd name="csX39" fmla="*/ 20563 w 77091"/>
              <a:gd name="csY39" fmla="*/ 379890 h 447069"/>
              <a:gd name="csX40" fmla="*/ 23799 w 77091"/>
              <a:gd name="csY40" fmla="*/ 392548 h 447069"/>
              <a:gd name="csX41" fmla="*/ 28339 w 77091"/>
              <a:gd name="csY41" fmla="*/ 409425 h 447069"/>
              <a:gd name="csX42" fmla="*/ 31523 w 77091"/>
              <a:gd name="csY42" fmla="*/ 419583 h 447069"/>
              <a:gd name="csX43" fmla="*/ 42170 w 77091"/>
              <a:gd name="csY43" fmla="*/ 445888 h 447069"/>
              <a:gd name="csX44" fmla="*/ 48484 w 77091"/>
              <a:gd name="csY44" fmla="*/ 446565 h 447069"/>
              <a:gd name="csX45" fmla="*/ 48380 w 77091"/>
              <a:gd name="csY45" fmla="*/ 414738 h 447069"/>
              <a:gd name="csX46" fmla="*/ 45666 w 77091"/>
              <a:gd name="csY46" fmla="*/ 404477 h 447069"/>
              <a:gd name="csX47" fmla="*/ 42170 w 77091"/>
              <a:gd name="csY47" fmla="*/ 388485 h 447069"/>
              <a:gd name="csX48" fmla="*/ 39456 w 77091"/>
              <a:gd name="csY48" fmla="*/ 375358 h 447069"/>
              <a:gd name="csX49" fmla="*/ 37368 w 77091"/>
              <a:gd name="csY49" fmla="*/ 361711 h 447069"/>
              <a:gd name="csX50" fmla="*/ 36585 w 77091"/>
              <a:gd name="csY50" fmla="*/ 355200 h 447069"/>
              <a:gd name="csX51" fmla="*/ 35176 w 77091"/>
              <a:gd name="csY51" fmla="*/ 343532 h 447069"/>
              <a:gd name="csX52" fmla="*/ 34967 w 77091"/>
              <a:gd name="csY52" fmla="*/ 336031 h 447069"/>
              <a:gd name="csX53" fmla="*/ 34915 w 77091"/>
              <a:gd name="csY53" fmla="*/ 331134 h 447069"/>
              <a:gd name="csX54" fmla="*/ 34758 w 77091"/>
              <a:gd name="csY54" fmla="*/ 317591 h 447069"/>
              <a:gd name="csX55" fmla="*/ 35541 w 77091"/>
              <a:gd name="csY55" fmla="*/ 309205 h 447069"/>
              <a:gd name="csX56" fmla="*/ 36115 w 77091"/>
              <a:gd name="csY56" fmla="*/ 303891 h 447069"/>
              <a:gd name="csX57" fmla="*/ 36742 w 77091"/>
              <a:gd name="csY57" fmla="*/ 298214 h 447069"/>
              <a:gd name="csX58" fmla="*/ 37942 w 77091"/>
              <a:gd name="csY58" fmla="*/ 289254 h 447069"/>
              <a:gd name="csX59" fmla="*/ 41387 w 77091"/>
              <a:gd name="csY59" fmla="*/ 273575 h 447069"/>
              <a:gd name="csX60" fmla="*/ 62889 w 77091"/>
              <a:gd name="csY60" fmla="*/ 206692 h 447069"/>
              <a:gd name="csX61" fmla="*/ 76145 w 77091"/>
              <a:gd name="csY61" fmla="*/ 120796 h 447069"/>
              <a:gd name="csX62" fmla="*/ 75936 w 77091"/>
              <a:gd name="csY62" fmla="*/ 118765 h 447069"/>
              <a:gd name="csX63" fmla="*/ 66281 w 77091"/>
              <a:gd name="csY63" fmla="*/ 69957 h 447069"/>
              <a:gd name="csX64" fmla="*/ 66072 w 77091"/>
              <a:gd name="csY64" fmla="*/ 69488 h 4470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77091" h="447069">
                <a:moveTo>
                  <a:pt x="66020" y="69488"/>
                </a:moveTo>
                <a:cubicBezTo>
                  <a:pt x="64976" y="67248"/>
                  <a:pt x="64089" y="65633"/>
                  <a:pt x="63567" y="64643"/>
                </a:cubicBezTo>
                <a:lnTo>
                  <a:pt x="63098" y="63758"/>
                </a:lnTo>
                <a:cubicBezTo>
                  <a:pt x="61845" y="61518"/>
                  <a:pt x="60645" y="59486"/>
                  <a:pt x="59340" y="57611"/>
                </a:cubicBezTo>
                <a:cubicBezTo>
                  <a:pt x="57096" y="51569"/>
                  <a:pt x="54747" y="45578"/>
                  <a:pt x="52399" y="39588"/>
                </a:cubicBezTo>
                <a:lnTo>
                  <a:pt x="49685" y="32608"/>
                </a:lnTo>
                <a:cubicBezTo>
                  <a:pt x="45510" y="21826"/>
                  <a:pt x="41282" y="10783"/>
                  <a:pt x="37733" y="0"/>
                </a:cubicBezTo>
                <a:cubicBezTo>
                  <a:pt x="32775" y="729"/>
                  <a:pt x="27817" y="1511"/>
                  <a:pt x="22911" y="2292"/>
                </a:cubicBezTo>
                <a:cubicBezTo>
                  <a:pt x="26773" y="14220"/>
                  <a:pt x="31366" y="26253"/>
                  <a:pt x="35907" y="37921"/>
                </a:cubicBezTo>
                <a:lnTo>
                  <a:pt x="38621" y="44901"/>
                </a:lnTo>
                <a:cubicBezTo>
                  <a:pt x="41021" y="51100"/>
                  <a:pt x="43422" y="57351"/>
                  <a:pt x="45771" y="63602"/>
                </a:cubicBezTo>
                <a:lnTo>
                  <a:pt x="46084" y="64487"/>
                </a:lnTo>
                <a:lnTo>
                  <a:pt x="46606" y="65268"/>
                </a:lnTo>
                <a:cubicBezTo>
                  <a:pt x="47754" y="66935"/>
                  <a:pt x="48902" y="68758"/>
                  <a:pt x="49946" y="70634"/>
                </a:cubicBezTo>
                <a:lnTo>
                  <a:pt x="50468" y="71675"/>
                </a:lnTo>
                <a:cubicBezTo>
                  <a:pt x="50937" y="72509"/>
                  <a:pt x="51616" y="73759"/>
                  <a:pt x="52399" y="75478"/>
                </a:cubicBezTo>
                <a:cubicBezTo>
                  <a:pt x="57879" y="90011"/>
                  <a:pt x="59392" y="104075"/>
                  <a:pt x="61062" y="120327"/>
                </a:cubicBezTo>
                <a:lnTo>
                  <a:pt x="61271" y="122463"/>
                </a:lnTo>
                <a:cubicBezTo>
                  <a:pt x="63306" y="139757"/>
                  <a:pt x="61741" y="158196"/>
                  <a:pt x="56678" y="177678"/>
                </a:cubicBezTo>
                <a:cubicBezTo>
                  <a:pt x="60906" y="154029"/>
                  <a:pt x="59705" y="130954"/>
                  <a:pt x="53234" y="102981"/>
                </a:cubicBezTo>
                <a:cubicBezTo>
                  <a:pt x="48224" y="81520"/>
                  <a:pt x="39299" y="61257"/>
                  <a:pt x="30688" y="41620"/>
                </a:cubicBezTo>
                <a:lnTo>
                  <a:pt x="29801" y="39536"/>
                </a:lnTo>
                <a:cubicBezTo>
                  <a:pt x="24686" y="27920"/>
                  <a:pt x="19415" y="15939"/>
                  <a:pt x="14822" y="3542"/>
                </a:cubicBezTo>
                <a:cubicBezTo>
                  <a:pt x="9864" y="4376"/>
                  <a:pt x="4906" y="5261"/>
                  <a:pt x="0" y="6199"/>
                </a:cubicBezTo>
                <a:cubicBezTo>
                  <a:pt x="5010" y="20002"/>
                  <a:pt x="10699" y="32973"/>
                  <a:pt x="16231" y="45474"/>
                </a:cubicBezTo>
                <a:lnTo>
                  <a:pt x="17171" y="47558"/>
                </a:lnTo>
                <a:cubicBezTo>
                  <a:pt x="25521" y="66519"/>
                  <a:pt x="34184" y="86104"/>
                  <a:pt x="38829" y="106263"/>
                </a:cubicBezTo>
                <a:cubicBezTo>
                  <a:pt x="46971" y="141319"/>
                  <a:pt x="46293" y="166843"/>
                  <a:pt x="36481" y="197420"/>
                </a:cubicBezTo>
                <a:cubicBezTo>
                  <a:pt x="29435" y="219350"/>
                  <a:pt x="21554" y="244770"/>
                  <a:pt x="17275" y="268679"/>
                </a:cubicBezTo>
                <a:lnTo>
                  <a:pt x="14509" y="285087"/>
                </a:lnTo>
                <a:cubicBezTo>
                  <a:pt x="13830" y="288994"/>
                  <a:pt x="13674" y="292692"/>
                  <a:pt x="13465" y="296286"/>
                </a:cubicBezTo>
                <a:cubicBezTo>
                  <a:pt x="13361" y="298057"/>
                  <a:pt x="13309" y="299776"/>
                  <a:pt x="13152" y="301808"/>
                </a:cubicBezTo>
                <a:cubicBezTo>
                  <a:pt x="13047" y="303631"/>
                  <a:pt x="12943" y="305454"/>
                  <a:pt x="12839" y="307225"/>
                </a:cubicBezTo>
                <a:cubicBezTo>
                  <a:pt x="12630" y="310455"/>
                  <a:pt x="12421" y="313840"/>
                  <a:pt x="12421" y="317122"/>
                </a:cubicBezTo>
                <a:lnTo>
                  <a:pt x="13256" y="331916"/>
                </a:lnTo>
                <a:cubicBezTo>
                  <a:pt x="13361" y="333478"/>
                  <a:pt x="13465" y="334989"/>
                  <a:pt x="13517" y="336552"/>
                </a:cubicBezTo>
                <a:cubicBezTo>
                  <a:pt x="13674" y="339521"/>
                  <a:pt x="13830" y="342542"/>
                  <a:pt x="14248" y="345876"/>
                </a:cubicBezTo>
                <a:lnTo>
                  <a:pt x="16335" y="358117"/>
                </a:lnTo>
                <a:cubicBezTo>
                  <a:pt x="16753" y="360357"/>
                  <a:pt x="17118" y="362544"/>
                  <a:pt x="17431" y="364628"/>
                </a:cubicBezTo>
                <a:cubicBezTo>
                  <a:pt x="18319" y="370097"/>
                  <a:pt x="19154" y="375254"/>
                  <a:pt x="20563" y="379890"/>
                </a:cubicBezTo>
                <a:cubicBezTo>
                  <a:pt x="21763" y="384474"/>
                  <a:pt x="22859" y="388693"/>
                  <a:pt x="23799" y="392548"/>
                </a:cubicBezTo>
                <a:cubicBezTo>
                  <a:pt x="25469" y="399268"/>
                  <a:pt x="26930" y="405050"/>
                  <a:pt x="28339" y="409425"/>
                </a:cubicBezTo>
                <a:lnTo>
                  <a:pt x="31523" y="419583"/>
                </a:lnTo>
                <a:cubicBezTo>
                  <a:pt x="36585" y="435678"/>
                  <a:pt x="38986" y="443231"/>
                  <a:pt x="42170" y="445888"/>
                </a:cubicBezTo>
                <a:cubicBezTo>
                  <a:pt x="43892" y="447294"/>
                  <a:pt x="45771" y="447346"/>
                  <a:pt x="48484" y="446565"/>
                </a:cubicBezTo>
                <a:cubicBezTo>
                  <a:pt x="56209" y="444325"/>
                  <a:pt x="55008" y="439793"/>
                  <a:pt x="48380" y="414738"/>
                </a:cubicBezTo>
                <a:lnTo>
                  <a:pt x="45666" y="404477"/>
                </a:lnTo>
                <a:cubicBezTo>
                  <a:pt x="44570" y="400466"/>
                  <a:pt x="43474" y="394892"/>
                  <a:pt x="42170" y="388485"/>
                </a:cubicBezTo>
                <a:cubicBezTo>
                  <a:pt x="41387" y="384578"/>
                  <a:pt x="40499" y="380255"/>
                  <a:pt x="39456" y="375358"/>
                </a:cubicBezTo>
                <a:cubicBezTo>
                  <a:pt x="38464" y="371348"/>
                  <a:pt x="37890" y="366659"/>
                  <a:pt x="37368" y="361711"/>
                </a:cubicBezTo>
                <a:cubicBezTo>
                  <a:pt x="37107" y="359575"/>
                  <a:pt x="36846" y="357388"/>
                  <a:pt x="36585" y="355200"/>
                </a:cubicBezTo>
                <a:lnTo>
                  <a:pt x="35176" y="343532"/>
                </a:lnTo>
                <a:cubicBezTo>
                  <a:pt x="34967" y="341188"/>
                  <a:pt x="34967" y="338687"/>
                  <a:pt x="34967" y="336031"/>
                </a:cubicBezTo>
                <a:cubicBezTo>
                  <a:pt x="34967" y="334364"/>
                  <a:pt x="34967" y="332697"/>
                  <a:pt x="34915" y="331134"/>
                </a:cubicBezTo>
                <a:lnTo>
                  <a:pt x="34758" y="317591"/>
                </a:lnTo>
                <a:cubicBezTo>
                  <a:pt x="34915" y="314934"/>
                  <a:pt x="35228" y="312122"/>
                  <a:pt x="35541" y="309205"/>
                </a:cubicBezTo>
                <a:cubicBezTo>
                  <a:pt x="35750" y="307381"/>
                  <a:pt x="35959" y="305506"/>
                  <a:pt x="36115" y="303891"/>
                </a:cubicBezTo>
                <a:cubicBezTo>
                  <a:pt x="36376" y="302016"/>
                  <a:pt x="36533" y="300141"/>
                  <a:pt x="36742" y="298214"/>
                </a:cubicBezTo>
                <a:cubicBezTo>
                  <a:pt x="37055" y="295088"/>
                  <a:pt x="37316" y="292119"/>
                  <a:pt x="37942" y="289254"/>
                </a:cubicBezTo>
                <a:cubicBezTo>
                  <a:pt x="39090" y="284097"/>
                  <a:pt x="40239" y="278888"/>
                  <a:pt x="41387" y="273575"/>
                </a:cubicBezTo>
                <a:cubicBezTo>
                  <a:pt x="45927" y="253625"/>
                  <a:pt x="53286" y="232372"/>
                  <a:pt x="62889" y="206692"/>
                </a:cubicBezTo>
                <a:cubicBezTo>
                  <a:pt x="74788" y="176271"/>
                  <a:pt x="79224" y="147310"/>
                  <a:pt x="76145" y="120796"/>
                </a:cubicBezTo>
                <a:lnTo>
                  <a:pt x="75936" y="118765"/>
                </a:lnTo>
                <a:cubicBezTo>
                  <a:pt x="74162" y="102096"/>
                  <a:pt x="72544" y="86417"/>
                  <a:pt x="66281" y="69957"/>
                </a:cubicBezTo>
                <a:lnTo>
                  <a:pt x="66072" y="69488"/>
                </a:lnTo>
                <a:close/>
              </a:path>
            </a:pathLst>
          </a:custGeom>
          <a:solidFill>
            <a:srgbClr val="7EB8EC"/>
          </a:solidFill>
          <a:ln w="5214" cap="flat">
            <a:noFill/>
            <a:prstDash val="solid"/>
            <a:miter/>
          </a:ln>
        </p:spPr>
        <p:txBody>
          <a:bodyPr/>
          <a:lstStyle/>
          <a:p>
            <a:endParaRPr lang="en-US"/>
          </a:p>
        </p:txBody>
      </p:sp>
      <p:sp>
        <p:nvSpPr>
          <p:cNvPr id="2004" name="Freeform 1791">
            <a:extLst>
              <a:ext uri="{FF2B5EF4-FFF2-40B4-BE49-F238E27FC236}">
                <a16:creationId xmlns:a16="http://schemas.microsoft.com/office/drawing/2014/main" id="{5421F882-BC71-B0D8-862A-370F0EAA8627}"/>
              </a:ext>
            </a:extLst>
          </p:cNvPr>
          <p:cNvSpPr/>
          <p:nvPr/>
        </p:nvSpPr>
        <p:spPr>
          <a:xfrm>
            <a:off x="8939890" y="3542511"/>
            <a:ext cx="77091" cy="495609"/>
          </a:xfrm>
          <a:custGeom>
            <a:avLst/>
            <a:gdLst>
              <a:gd name="csX0" fmla="*/ 66020 w 77091"/>
              <a:gd name="csY0" fmla="*/ 69488 h 447070"/>
              <a:gd name="csX1" fmla="*/ 63567 w 77091"/>
              <a:gd name="csY1" fmla="*/ 64643 h 447070"/>
              <a:gd name="csX2" fmla="*/ 63098 w 77091"/>
              <a:gd name="csY2" fmla="*/ 63758 h 447070"/>
              <a:gd name="csX3" fmla="*/ 59340 w 77091"/>
              <a:gd name="csY3" fmla="*/ 57611 h 447070"/>
              <a:gd name="csX4" fmla="*/ 52399 w 77091"/>
              <a:gd name="csY4" fmla="*/ 39588 h 447070"/>
              <a:gd name="csX5" fmla="*/ 49685 w 77091"/>
              <a:gd name="csY5" fmla="*/ 32608 h 447070"/>
              <a:gd name="csX6" fmla="*/ 37733 w 77091"/>
              <a:gd name="csY6" fmla="*/ 0 h 447070"/>
              <a:gd name="csX7" fmla="*/ 22911 w 77091"/>
              <a:gd name="csY7" fmla="*/ 2292 h 447070"/>
              <a:gd name="csX8" fmla="*/ 35907 w 77091"/>
              <a:gd name="csY8" fmla="*/ 37921 h 447070"/>
              <a:gd name="csX9" fmla="*/ 38620 w 77091"/>
              <a:gd name="csY9" fmla="*/ 44901 h 447070"/>
              <a:gd name="csX10" fmla="*/ 45770 w 77091"/>
              <a:gd name="csY10" fmla="*/ 63602 h 447070"/>
              <a:gd name="csX11" fmla="*/ 46084 w 77091"/>
              <a:gd name="csY11" fmla="*/ 64487 h 447070"/>
              <a:gd name="csX12" fmla="*/ 46606 w 77091"/>
              <a:gd name="csY12" fmla="*/ 65268 h 447070"/>
              <a:gd name="csX13" fmla="*/ 49946 w 77091"/>
              <a:gd name="csY13" fmla="*/ 70634 h 447070"/>
              <a:gd name="csX14" fmla="*/ 50468 w 77091"/>
              <a:gd name="csY14" fmla="*/ 71675 h 447070"/>
              <a:gd name="csX15" fmla="*/ 52399 w 77091"/>
              <a:gd name="csY15" fmla="*/ 75478 h 447070"/>
              <a:gd name="csX16" fmla="*/ 61062 w 77091"/>
              <a:gd name="csY16" fmla="*/ 120327 h 447070"/>
              <a:gd name="csX17" fmla="*/ 61271 w 77091"/>
              <a:gd name="csY17" fmla="*/ 122463 h 447070"/>
              <a:gd name="csX18" fmla="*/ 56678 w 77091"/>
              <a:gd name="csY18" fmla="*/ 177678 h 447070"/>
              <a:gd name="csX19" fmla="*/ 53234 w 77091"/>
              <a:gd name="csY19" fmla="*/ 102981 h 447070"/>
              <a:gd name="csX20" fmla="*/ 30688 w 77091"/>
              <a:gd name="csY20" fmla="*/ 41620 h 447070"/>
              <a:gd name="csX21" fmla="*/ 29800 w 77091"/>
              <a:gd name="csY21" fmla="*/ 39536 h 447070"/>
              <a:gd name="csX22" fmla="*/ 14822 w 77091"/>
              <a:gd name="csY22" fmla="*/ 3542 h 447070"/>
              <a:gd name="csX23" fmla="*/ 0 w 77091"/>
              <a:gd name="csY23" fmla="*/ 6199 h 447070"/>
              <a:gd name="csX24" fmla="*/ 16231 w 77091"/>
              <a:gd name="csY24" fmla="*/ 45474 h 447070"/>
              <a:gd name="csX25" fmla="*/ 17170 w 77091"/>
              <a:gd name="csY25" fmla="*/ 47558 h 447070"/>
              <a:gd name="csX26" fmla="*/ 38829 w 77091"/>
              <a:gd name="csY26" fmla="*/ 106263 h 447070"/>
              <a:gd name="csX27" fmla="*/ 36481 w 77091"/>
              <a:gd name="csY27" fmla="*/ 197420 h 447070"/>
              <a:gd name="csX28" fmla="*/ 17275 w 77091"/>
              <a:gd name="csY28" fmla="*/ 268679 h 447070"/>
              <a:gd name="csX29" fmla="*/ 14509 w 77091"/>
              <a:gd name="csY29" fmla="*/ 285087 h 447070"/>
              <a:gd name="csX30" fmla="*/ 13465 w 77091"/>
              <a:gd name="csY30" fmla="*/ 296286 h 447070"/>
              <a:gd name="csX31" fmla="*/ 13152 w 77091"/>
              <a:gd name="csY31" fmla="*/ 301808 h 447070"/>
              <a:gd name="csX32" fmla="*/ 12839 w 77091"/>
              <a:gd name="csY32" fmla="*/ 307225 h 447070"/>
              <a:gd name="csX33" fmla="*/ 12421 w 77091"/>
              <a:gd name="csY33" fmla="*/ 317122 h 447070"/>
              <a:gd name="csX34" fmla="*/ 13256 w 77091"/>
              <a:gd name="csY34" fmla="*/ 331916 h 447070"/>
              <a:gd name="csX35" fmla="*/ 13517 w 77091"/>
              <a:gd name="csY35" fmla="*/ 336552 h 447070"/>
              <a:gd name="csX36" fmla="*/ 14248 w 77091"/>
              <a:gd name="csY36" fmla="*/ 345876 h 447070"/>
              <a:gd name="csX37" fmla="*/ 16335 w 77091"/>
              <a:gd name="csY37" fmla="*/ 358117 h 447070"/>
              <a:gd name="csX38" fmla="*/ 17431 w 77091"/>
              <a:gd name="csY38" fmla="*/ 364628 h 447070"/>
              <a:gd name="csX39" fmla="*/ 20563 w 77091"/>
              <a:gd name="csY39" fmla="*/ 379890 h 447070"/>
              <a:gd name="csX40" fmla="*/ 23799 w 77091"/>
              <a:gd name="csY40" fmla="*/ 392548 h 447070"/>
              <a:gd name="csX41" fmla="*/ 28339 w 77091"/>
              <a:gd name="csY41" fmla="*/ 409425 h 447070"/>
              <a:gd name="csX42" fmla="*/ 31523 w 77091"/>
              <a:gd name="csY42" fmla="*/ 419583 h 447070"/>
              <a:gd name="csX43" fmla="*/ 42169 w 77091"/>
              <a:gd name="csY43" fmla="*/ 445888 h 447070"/>
              <a:gd name="csX44" fmla="*/ 48484 w 77091"/>
              <a:gd name="csY44" fmla="*/ 446565 h 447070"/>
              <a:gd name="csX45" fmla="*/ 48380 w 77091"/>
              <a:gd name="csY45" fmla="*/ 414738 h 447070"/>
              <a:gd name="csX46" fmla="*/ 45666 w 77091"/>
              <a:gd name="csY46" fmla="*/ 404477 h 447070"/>
              <a:gd name="csX47" fmla="*/ 42169 w 77091"/>
              <a:gd name="csY47" fmla="*/ 388485 h 447070"/>
              <a:gd name="csX48" fmla="*/ 39456 w 77091"/>
              <a:gd name="csY48" fmla="*/ 375359 h 447070"/>
              <a:gd name="csX49" fmla="*/ 37368 w 77091"/>
              <a:gd name="csY49" fmla="*/ 361711 h 447070"/>
              <a:gd name="csX50" fmla="*/ 36585 w 77091"/>
              <a:gd name="csY50" fmla="*/ 355200 h 447070"/>
              <a:gd name="csX51" fmla="*/ 35176 w 77091"/>
              <a:gd name="csY51" fmla="*/ 343532 h 447070"/>
              <a:gd name="csX52" fmla="*/ 34967 w 77091"/>
              <a:gd name="csY52" fmla="*/ 336031 h 447070"/>
              <a:gd name="csX53" fmla="*/ 34915 w 77091"/>
              <a:gd name="csY53" fmla="*/ 331134 h 447070"/>
              <a:gd name="csX54" fmla="*/ 34758 w 77091"/>
              <a:gd name="csY54" fmla="*/ 317591 h 447070"/>
              <a:gd name="csX55" fmla="*/ 35541 w 77091"/>
              <a:gd name="csY55" fmla="*/ 309205 h 447070"/>
              <a:gd name="csX56" fmla="*/ 36115 w 77091"/>
              <a:gd name="csY56" fmla="*/ 303891 h 447070"/>
              <a:gd name="csX57" fmla="*/ 36742 w 77091"/>
              <a:gd name="csY57" fmla="*/ 298214 h 447070"/>
              <a:gd name="csX58" fmla="*/ 37942 w 77091"/>
              <a:gd name="csY58" fmla="*/ 289254 h 447070"/>
              <a:gd name="csX59" fmla="*/ 41387 w 77091"/>
              <a:gd name="csY59" fmla="*/ 273575 h 447070"/>
              <a:gd name="csX60" fmla="*/ 62889 w 77091"/>
              <a:gd name="csY60" fmla="*/ 206692 h 447070"/>
              <a:gd name="csX61" fmla="*/ 76145 w 77091"/>
              <a:gd name="csY61" fmla="*/ 120796 h 447070"/>
              <a:gd name="csX62" fmla="*/ 75936 w 77091"/>
              <a:gd name="csY62" fmla="*/ 118765 h 447070"/>
              <a:gd name="csX63" fmla="*/ 66281 w 77091"/>
              <a:gd name="csY63" fmla="*/ 69957 h 447070"/>
              <a:gd name="csX64" fmla="*/ 66072 w 77091"/>
              <a:gd name="csY64" fmla="*/ 69488 h 44707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77091" h="447070">
                <a:moveTo>
                  <a:pt x="66020" y="69488"/>
                </a:moveTo>
                <a:cubicBezTo>
                  <a:pt x="64976" y="67248"/>
                  <a:pt x="64089" y="65633"/>
                  <a:pt x="63567" y="64643"/>
                </a:cubicBezTo>
                <a:lnTo>
                  <a:pt x="63098" y="63758"/>
                </a:lnTo>
                <a:cubicBezTo>
                  <a:pt x="61845" y="61518"/>
                  <a:pt x="60645" y="59486"/>
                  <a:pt x="59340" y="57611"/>
                </a:cubicBezTo>
                <a:cubicBezTo>
                  <a:pt x="57096" y="51569"/>
                  <a:pt x="54747" y="45578"/>
                  <a:pt x="52399" y="39588"/>
                </a:cubicBezTo>
                <a:lnTo>
                  <a:pt x="49685" y="32608"/>
                </a:lnTo>
                <a:cubicBezTo>
                  <a:pt x="45510" y="21826"/>
                  <a:pt x="41282" y="10783"/>
                  <a:pt x="37733" y="0"/>
                </a:cubicBezTo>
                <a:cubicBezTo>
                  <a:pt x="32775" y="729"/>
                  <a:pt x="27817" y="1511"/>
                  <a:pt x="22911" y="2292"/>
                </a:cubicBezTo>
                <a:cubicBezTo>
                  <a:pt x="26773" y="14220"/>
                  <a:pt x="31366" y="26253"/>
                  <a:pt x="35907" y="37921"/>
                </a:cubicBezTo>
                <a:lnTo>
                  <a:pt x="38620" y="44901"/>
                </a:lnTo>
                <a:cubicBezTo>
                  <a:pt x="41021" y="51100"/>
                  <a:pt x="43422" y="57351"/>
                  <a:pt x="45770" y="63602"/>
                </a:cubicBezTo>
                <a:lnTo>
                  <a:pt x="46084" y="64487"/>
                </a:lnTo>
                <a:lnTo>
                  <a:pt x="46606" y="65268"/>
                </a:lnTo>
                <a:cubicBezTo>
                  <a:pt x="47754" y="66935"/>
                  <a:pt x="48902" y="68758"/>
                  <a:pt x="49946" y="70634"/>
                </a:cubicBezTo>
                <a:lnTo>
                  <a:pt x="50468" y="71675"/>
                </a:lnTo>
                <a:cubicBezTo>
                  <a:pt x="50937" y="72509"/>
                  <a:pt x="51616" y="73759"/>
                  <a:pt x="52399" y="75478"/>
                </a:cubicBezTo>
                <a:cubicBezTo>
                  <a:pt x="57879" y="90011"/>
                  <a:pt x="59392" y="104075"/>
                  <a:pt x="61062" y="120327"/>
                </a:cubicBezTo>
                <a:lnTo>
                  <a:pt x="61271" y="122463"/>
                </a:lnTo>
                <a:cubicBezTo>
                  <a:pt x="63306" y="139757"/>
                  <a:pt x="61741" y="158197"/>
                  <a:pt x="56678" y="177678"/>
                </a:cubicBezTo>
                <a:cubicBezTo>
                  <a:pt x="60906" y="154029"/>
                  <a:pt x="59705" y="130954"/>
                  <a:pt x="53234" y="102981"/>
                </a:cubicBezTo>
                <a:cubicBezTo>
                  <a:pt x="48223" y="81520"/>
                  <a:pt x="39299" y="61257"/>
                  <a:pt x="30688" y="41620"/>
                </a:cubicBezTo>
                <a:lnTo>
                  <a:pt x="29800" y="39536"/>
                </a:lnTo>
                <a:cubicBezTo>
                  <a:pt x="24686" y="27920"/>
                  <a:pt x="19415" y="15939"/>
                  <a:pt x="14822" y="3542"/>
                </a:cubicBezTo>
                <a:cubicBezTo>
                  <a:pt x="9864" y="4376"/>
                  <a:pt x="4906" y="5261"/>
                  <a:pt x="0" y="6199"/>
                </a:cubicBezTo>
                <a:cubicBezTo>
                  <a:pt x="5010" y="20002"/>
                  <a:pt x="10699" y="32973"/>
                  <a:pt x="16231" y="45474"/>
                </a:cubicBezTo>
                <a:lnTo>
                  <a:pt x="17170" y="47558"/>
                </a:lnTo>
                <a:cubicBezTo>
                  <a:pt x="25521" y="66519"/>
                  <a:pt x="34184" y="86104"/>
                  <a:pt x="38829" y="106263"/>
                </a:cubicBezTo>
                <a:cubicBezTo>
                  <a:pt x="46971" y="141319"/>
                  <a:pt x="46292" y="166843"/>
                  <a:pt x="36481" y="197420"/>
                </a:cubicBezTo>
                <a:cubicBezTo>
                  <a:pt x="29435" y="219350"/>
                  <a:pt x="21554" y="244770"/>
                  <a:pt x="17275" y="268679"/>
                </a:cubicBezTo>
                <a:lnTo>
                  <a:pt x="14509" y="285087"/>
                </a:lnTo>
                <a:cubicBezTo>
                  <a:pt x="13830" y="288994"/>
                  <a:pt x="13674" y="292692"/>
                  <a:pt x="13465" y="296286"/>
                </a:cubicBezTo>
                <a:cubicBezTo>
                  <a:pt x="13361" y="298057"/>
                  <a:pt x="13308" y="299776"/>
                  <a:pt x="13152" y="301808"/>
                </a:cubicBezTo>
                <a:cubicBezTo>
                  <a:pt x="13047" y="303631"/>
                  <a:pt x="12943" y="305454"/>
                  <a:pt x="12839" y="307225"/>
                </a:cubicBezTo>
                <a:cubicBezTo>
                  <a:pt x="12630" y="310455"/>
                  <a:pt x="12421" y="313840"/>
                  <a:pt x="12421" y="317122"/>
                </a:cubicBezTo>
                <a:lnTo>
                  <a:pt x="13256" y="331916"/>
                </a:lnTo>
                <a:cubicBezTo>
                  <a:pt x="13361" y="333478"/>
                  <a:pt x="13465" y="334989"/>
                  <a:pt x="13517" y="336552"/>
                </a:cubicBezTo>
                <a:cubicBezTo>
                  <a:pt x="13674" y="339521"/>
                  <a:pt x="13830" y="342542"/>
                  <a:pt x="14248" y="345876"/>
                </a:cubicBezTo>
                <a:lnTo>
                  <a:pt x="16335" y="358117"/>
                </a:lnTo>
                <a:cubicBezTo>
                  <a:pt x="16753" y="360357"/>
                  <a:pt x="17118" y="362544"/>
                  <a:pt x="17431" y="364628"/>
                </a:cubicBezTo>
                <a:cubicBezTo>
                  <a:pt x="18319" y="370097"/>
                  <a:pt x="19154" y="375254"/>
                  <a:pt x="20563" y="379890"/>
                </a:cubicBezTo>
                <a:cubicBezTo>
                  <a:pt x="21763" y="384474"/>
                  <a:pt x="22859" y="388694"/>
                  <a:pt x="23799" y="392548"/>
                </a:cubicBezTo>
                <a:cubicBezTo>
                  <a:pt x="25469" y="399268"/>
                  <a:pt x="26930" y="405050"/>
                  <a:pt x="28339" y="409425"/>
                </a:cubicBezTo>
                <a:lnTo>
                  <a:pt x="31523" y="419583"/>
                </a:lnTo>
                <a:cubicBezTo>
                  <a:pt x="36585" y="435678"/>
                  <a:pt x="38986" y="443231"/>
                  <a:pt x="42169" y="445888"/>
                </a:cubicBezTo>
                <a:cubicBezTo>
                  <a:pt x="43892" y="447294"/>
                  <a:pt x="45770" y="447346"/>
                  <a:pt x="48484" y="446565"/>
                </a:cubicBezTo>
                <a:cubicBezTo>
                  <a:pt x="56208" y="444325"/>
                  <a:pt x="55008" y="439793"/>
                  <a:pt x="48380" y="414738"/>
                </a:cubicBezTo>
                <a:lnTo>
                  <a:pt x="45666" y="404477"/>
                </a:lnTo>
                <a:cubicBezTo>
                  <a:pt x="44570" y="400466"/>
                  <a:pt x="43474" y="394892"/>
                  <a:pt x="42169" y="388485"/>
                </a:cubicBezTo>
                <a:cubicBezTo>
                  <a:pt x="41387" y="384578"/>
                  <a:pt x="40499" y="380255"/>
                  <a:pt x="39456" y="375359"/>
                </a:cubicBezTo>
                <a:cubicBezTo>
                  <a:pt x="38464" y="371348"/>
                  <a:pt x="37890" y="366659"/>
                  <a:pt x="37368" y="361711"/>
                </a:cubicBezTo>
                <a:cubicBezTo>
                  <a:pt x="37107" y="359575"/>
                  <a:pt x="36846" y="357388"/>
                  <a:pt x="36585" y="355200"/>
                </a:cubicBezTo>
                <a:lnTo>
                  <a:pt x="35176" y="343532"/>
                </a:lnTo>
                <a:cubicBezTo>
                  <a:pt x="34967" y="341188"/>
                  <a:pt x="34967" y="338687"/>
                  <a:pt x="34967" y="336031"/>
                </a:cubicBezTo>
                <a:cubicBezTo>
                  <a:pt x="34967" y="334364"/>
                  <a:pt x="34967" y="332697"/>
                  <a:pt x="34915" y="331134"/>
                </a:cubicBezTo>
                <a:lnTo>
                  <a:pt x="34758" y="317591"/>
                </a:lnTo>
                <a:cubicBezTo>
                  <a:pt x="34915" y="314934"/>
                  <a:pt x="35228" y="312122"/>
                  <a:pt x="35541" y="309205"/>
                </a:cubicBezTo>
                <a:cubicBezTo>
                  <a:pt x="35750" y="307381"/>
                  <a:pt x="35959" y="305506"/>
                  <a:pt x="36115" y="303891"/>
                </a:cubicBezTo>
                <a:cubicBezTo>
                  <a:pt x="36376" y="302016"/>
                  <a:pt x="36533" y="300141"/>
                  <a:pt x="36742" y="298214"/>
                </a:cubicBezTo>
                <a:cubicBezTo>
                  <a:pt x="37055" y="295088"/>
                  <a:pt x="37316" y="292119"/>
                  <a:pt x="37942" y="289254"/>
                </a:cubicBezTo>
                <a:cubicBezTo>
                  <a:pt x="39090" y="284097"/>
                  <a:pt x="40238" y="278888"/>
                  <a:pt x="41387" y="273575"/>
                </a:cubicBezTo>
                <a:cubicBezTo>
                  <a:pt x="45927" y="253625"/>
                  <a:pt x="53286" y="232372"/>
                  <a:pt x="62889" y="206692"/>
                </a:cubicBezTo>
                <a:cubicBezTo>
                  <a:pt x="74788" y="176272"/>
                  <a:pt x="79224" y="147310"/>
                  <a:pt x="76145" y="120796"/>
                </a:cubicBezTo>
                <a:lnTo>
                  <a:pt x="75936" y="118765"/>
                </a:lnTo>
                <a:cubicBezTo>
                  <a:pt x="74162" y="102096"/>
                  <a:pt x="72544" y="86417"/>
                  <a:pt x="66281" y="69957"/>
                </a:cubicBezTo>
                <a:lnTo>
                  <a:pt x="66072" y="69488"/>
                </a:lnTo>
                <a:close/>
              </a:path>
            </a:pathLst>
          </a:custGeom>
          <a:solidFill>
            <a:srgbClr val="7EB8EC"/>
          </a:solidFill>
          <a:ln w="5214" cap="flat">
            <a:noFill/>
            <a:prstDash val="solid"/>
            <a:miter/>
          </a:ln>
        </p:spPr>
        <p:txBody>
          <a:bodyPr/>
          <a:lstStyle/>
          <a:p>
            <a:endParaRPr lang="en-US"/>
          </a:p>
        </p:txBody>
      </p:sp>
      <p:sp>
        <p:nvSpPr>
          <p:cNvPr id="2005" name="Freeform 1792">
            <a:extLst>
              <a:ext uri="{FF2B5EF4-FFF2-40B4-BE49-F238E27FC236}">
                <a16:creationId xmlns:a16="http://schemas.microsoft.com/office/drawing/2014/main" id="{9C9261AA-AA9A-36D4-3C50-8716AC2A3AD2}"/>
              </a:ext>
            </a:extLst>
          </p:cNvPr>
          <p:cNvSpPr/>
          <p:nvPr/>
        </p:nvSpPr>
        <p:spPr>
          <a:xfrm>
            <a:off x="8623744" y="3540897"/>
            <a:ext cx="143354" cy="480282"/>
          </a:xfrm>
          <a:custGeom>
            <a:avLst/>
            <a:gdLst>
              <a:gd name="csX0" fmla="*/ 143137 w 143354"/>
              <a:gd name="csY0" fmla="*/ 80843 h 433244"/>
              <a:gd name="csX1" fmla="*/ 142354 w 143354"/>
              <a:gd name="csY1" fmla="*/ 75426 h 433244"/>
              <a:gd name="csX2" fmla="*/ 142198 w 143354"/>
              <a:gd name="csY2" fmla="*/ 74436 h 433244"/>
              <a:gd name="csX3" fmla="*/ 140580 w 143354"/>
              <a:gd name="csY3" fmla="*/ 67404 h 433244"/>
              <a:gd name="csX4" fmla="*/ 139692 w 143354"/>
              <a:gd name="csY4" fmla="*/ 48131 h 433244"/>
              <a:gd name="csX5" fmla="*/ 139327 w 143354"/>
              <a:gd name="csY5" fmla="*/ 40630 h 433244"/>
              <a:gd name="csX6" fmla="*/ 138231 w 143354"/>
              <a:gd name="csY6" fmla="*/ 5938 h 433244"/>
              <a:gd name="csX7" fmla="*/ 123409 w 143354"/>
              <a:gd name="csY7" fmla="*/ 3438 h 433244"/>
              <a:gd name="csX8" fmla="*/ 124505 w 143354"/>
              <a:gd name="csY8" fmla="*/ 41359 h 433244"/>
              <a:gd name="csX9" fmla="*/ 124870 w 143354"/>
              <a:gd name="csY9" fmla="*/ 48860 h 433244"/>
              <a:gd name="csX10" fmla="*/ 125758 w 143354"/>
              <a:gd name="csY10" fmla="*/ 68863 h 433244"/>
              <a:gd name="csX11" fmla="*/ 125758 w 143354"/>
              <a:gd name="csY11" fmla="*/ 69800 h 433244"/>
              <a:gd name="csX12" fmla="*/ 126071 w 143354"/>
              <a:gd name="csY12" fmla="*/ 70686 h 433244"/>
              <a:gd name="csX13" fmla="*/ 127532 w 143354"/>
              <a:gd name="csY13" fmla="*/ 76832 h 433244"/>
              <a:gd name="csX14" fmla="*/ 127741 w 143354"/>
              <a:gd name="csY14" fmla="*/ 77978 h 433244"/>
              <a:gd name="csX15" fmla="*/ 128367 w 143354"/>
              <a:gd name="csY15" fmla="*/ 82250 h 433244"/>
              <a:gd name="csX16" fmla="*/ 122470 w 143354"/>
              <a:gd name="csY16" fmla="*/ 127516 h 433244"/>
              <a:gd name="csX17" fmla="*/ 122000 w 143354"/>
              <a:gd name="csY17" fmla="*/ 129599 h 433244"/>
              <a:gd name="csX18" fmla="*/ 100237 w 143354"/>
              <a:gd name="csY18" fmla="*/ 180543 h 433244"/>
              <a:gd name="csX19" fmla="*/ 120539 w 143354"/>
              <a:gd name="csY19" fmla="*/ 108555 h 433244"/>
              <a:gd name="csX20" fmla="*/ 118451 w 143354"/>
              <a:gd name="csY20" fmla="*/ 43234 h 433244"/>
              <a:gd name="csX21" fmla="*/ 118242 w 143354"/>
              <a:gd name="csY21" fmla="*/ 40995 h 433244"/>
              <a:gd name="csX22" fmla="*/ 115372 w 143354"/>
              <a:gd name="csY22" fmla="*/ 2136 h 433244"/>
              <a:gd name="csX23" fmla="*/ 100446 w 143354"/>
              <a:gd name="csY23" fmla="*/ 0 h 433244"/>
              <a:gd name="csX24" fmla="*/ 103473 w 143354"/>
              <a:gd name="csY24" fmla="*/ 42401 h 433244"/>
              <a:gd name="csX25" fmla="*/ 103681 w 143354"/>
              <a:gd name="csY25" fmla="*/ 44693 h 433244"/>
              <a:gd name="csX26" fmla="*/ 105769 w 143354"/>
              <a:gd name="csY26" fmla="*/ 107201 h 433244"/>
              <a:gd name="csX27" fmla="*/ 74768 w 143354"/>
              <a:gd name="csY27" fmla="*/ 192992 h 433244"/>
              <a:gd name="csX28" fmla="*/ 34060 w 143354"/>
              <a:gd name="csY28" fmla="*/ 254614 h 433244"/>
              <a:gd name="csX29" fmla="*/ 26284 w 143354"/>
              <a:gd name="csY29" fmla="*/ 269304 h 433244"/>
              <a:gd name="csX30" fmla="*/ 21795 w 143354"/>
              <a:gd name="csY30" fmla="*/ 279618 h 433244"/>
              <a:gd name="csX31" fmla="*/ 19760 w 143354"/>
              <a:gd name="csY31" fmla="*/ 284774 h 433244"/>
              <a:gd name="csX32" fmla="*/ 17725 w 143354"/>
              <a:gd name="csY32" fmla="*/ 289827 h 433244"/>
              <a:gd name="csX33" fmla="*/ 14176 w 143354"/>
              <a:gd name="csY33" fmla="*/ 299099 h 433244"/>
              <a:gd name="csX34" fmla="*/ 10314 w 143354"/>
              <a:gd name="csY34" fmla="*/ 313372 h 433244"/>
              <a:gd name="csX35" fmla="*/ 9113 w 143354"/>
              <a:gd name="csY35" fmla="*/ 317851 h 433244"/>
              <a:gd name="csX36" fmla="*/ 6869 w 143354"/>
              <a:gd name="csY36" fmla="*/ 326915 h 433244"/>
              <a:gd name="csX37" fmla="*/ 4990 w 143354"/>
              <a:gd name="csY37" fmla="*/ 339156 h 433244"/>
              <a:gd name="csX38" fmla="*/ 3999 w 143354"/>
              <a:gd name="csY38" fmla="*/ 345719 h 433244"/>
              <a:gd name="csX39" fmla="*/ 2172 w 143354"/>
              <a:gd name="csY39" fmla="*/ 361190 h 433244"/>
              <a:gd name="csX40" fmla="*/ 1285 w 143354"/>
              <a:gd name="csY40" fmla="*/ 374212 h 433244"/>
              <a:gd name="csX41" fmla="*/ 293 w 143354"/>
              <a:gd name="csY41" fmla="*/ 391662 h 433244"/>
              <a:gd name="csX42" fmla="*/ 137 w 143354"/>
              <a:gd name="csY42" fmla="*/ 402289 h 433244"/>
              <a:gd name="csX43" fmla="*/ 1911 w 143354"/>
              <a:gd name="csY43" fmla="*/ 430574 h 433244"/>
              <a:gd name="csX44" fmla="*/ 7704 w 143354"/>
              <a:gd name="csY44" fmla="*/ 433230 h 433244"/>
              <a:gd name="csX45" fmla="*/ 17672 w 143354"/>
              <a:gd name="csY45" fmla="*/ 402966 h 433244"/>
              <a:gd name="csX46" fmla="*/ 18351 w 143354"/>
              <a:gd name="csY46" fmla="*/ 392340 h 433244"/>
              <a:gd name="csX47" fmla="*/ 20073 w 143354"/>
              <a:gd name="csY47" fmla="*/ 376036 h 433244"/>
              <a:gd name="csX48" fmla="*/ 21639 w 143354"/>
              <a:gd name="csY48" fmla="*/ 362701 h 433244"/>
              <a:gd name="csX49" fmla="*/ 23935 w 143354"/>
              <a:gd name="csY49" fmla="*/ 349053 h 433244"/>
              <a:gd name="csX50" fmla="*/ 25240 w 143354"/>
              <a:gd name="csY50" fmla="*/ 342646 h 433244"/>
              <a:gd name="csX51" fmla="*/ 27589 w 143354"/>
              <a:gd name="csY51" fmla="*/ 331134 h 433244"/>
              <a:gd name="csX52" fmla="*/ 29780 w 143354"/>
              <a:gd name="csY52" fmla="*/ 323946 h 433244"/>
              <a:gd name="csX53" fmla="*/ 31242 w 143354"/>
              <a:gd name="csY53" fmla="*/ 319258 h 433244"/>
              <a:gd name="csX54" fmla="*/ 35365 w 143354"/>
              <a:gd name="csY54" fmla="*/ 306392 h 433244"/>
              <a:gd name="csX55" fmla="*/ 38757 w 143354"/>
              <a:gd name="csY55" fmla="*/ 298682 h 433244"/>
              <a:gd name="csX56" fmla="*/ 40949 w 143354"/>
              <a:gd name="csY56" fmla="*/ 293838 h 433244"/>
              <a:gd name="csX57" fmla="*/ 43298 w 143354"/>
              <a:gd name="csY57" fmla="*/ 288681 h 433244"/>
              <a:gd name="csX58" fmla="*/ 47264 w 143354"/>
              <a:gd name="csY58" fmla="*/ 280555 h 433244"/>
              <a:gd name="csX59" fmla="*/ 55458 w 143354"/>
              <a:gd name="csY59" fmla="*/ 266751 h 433244"/>
              <a:gd name="csX60" fmla="*/ 96949 w 143354"/>
              <a:gd name="csY60" fmla="*/ 210026 h 433244"/>
              <a:gd name="csX61" fmla="*/ 136613 w 143354"/>
              <a:gd name="csY61" fmla="*/ 132672 h 433244"/>
              <a:gd name="csX62" fmla="*/ 137031 w 143354"/>
              <a:gd name="csY62" fmla="*/ 130641 h 433244"/>
              <a:gd name="csX63" fmla="*/ 143241 w 143354"/>
              <a:gd name="csY63" fmla="*/ 81312 h 433244"/>
              <a:gd name="csX64" fmla="*/ 143241 w 143354"/>
              <a:gd name="csY64" fmla="*/ 80791 h 4332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143354" h="433244">
                <a:moveTo>
                  <a:pt x="143137" y="80843"/>
                </a:moveTo>
                <a:cubicBezTo>
                  <a:pt x="142876" y="78395"/>
                  <a:pt x="142511" y="76624"/>
                  <a:pt x="142354" y="75426"/>
                </a:cubicBezTo>
                <a:lnTo>
                  <a:pt x="142198" y="74436"/>
                </a:lnTo>
                <a:cubicBezTo>
                  <a:pt x="141728" y="71936"/>
                  <a:pt x="141206" y="69592"/>
                  <a:pt x="140580" y="67404"/>
                </a:cubicBezTo>
                <a:cubicBezTo>
                  <a:pt x="140319" y="60945"/>
                  <a:pt x="140006" y="54538"/>
                  <a:pt x="139692" y="48131"/>
                </a:cubicBezTo>
                <a:lnTo>
                  <a:pt x="139327" y="40630"/>
                </a:lnTo>
                <a:cubicBezTo>
                  <a:pt x="138753" y="29118"/>
                  <a:pt x="138231" y="17294"/>
                  <a:pt x="138231" y="5938"/>
                </a:cubicBezTo>
                <a:cubicBezTo>
                  <a:pt x="133273" y="5105"/>
                  <a:pt x="128367" y="4271"/>
                  <a:pt x="123409" y="3438"/>
                </a:cubicBezTo>
                <a:cubicBezTo>
                  <a:pt x="123305" y="15992"/>
                  <a:pt x="123879" y="28858"/>
                  <a:pt x="124505" y="41359"/>
                </a:cubicBezTo>
                <a:lnTo>
                  <a:pt x="124870" y="48860"/>
                </a:lnTo>
                <a:cubicBezTo>
                  <a:pt x="125184" y="55476"/>
                  <a:pt x="125549" y="62143"/>
                  <a:pt x="125758" y="68863"/>
                </a:cubicBezTo>
                <a:lnTo>
                  <a:pt x="125758" y="69800"/>
                </a:lnTo>
                <a:cubicBezTo>
                  <a:pt x="125758" y="69800"/>
                  <a:pt x="126071" y="70686"/>
                  <a:pt x="126071" y="70686"/>
                </a:cubicBezTo>
                <a:cubicBezTo>
                  <a:pt x="126645" y="72665"/>
                  <a:pt x="127167" y="74749"/>
                  <a:pt x="127532" y="76832"/>
                </a:cubicBezTo>
                <a:lnTo>
                  <a:pt x="127741" y="77978"/>
                </a:lnTo>
                <a:cubicBezTo>
                  <a:pt x="127897" y="78916"/>
                  <a:pt x="128158" y="80322"/>
                  <a:pt x="128367" y="82250"/>
                </a:cubicBezTo>
                <a:cubicBezTo>
                  <a:pt x="128994" y="97772"/>
                  <a:pt x="125966" y="111576"/>
                  <a:pt x="122470" y="127516"/>
                </a:cubicBezTo>
                <a:lnTo>
                  <a:pt x="122000" y="129599"/>
                </a:lnTo>
                <a:cubicBezTo>
                  <a:pt x="118451" y="146633"/>
                  <a:pt x="111197" y="163666"/>
                  <a:pt x="100237" y="180543"/>
                </a:cubicBezTo>
                <a:cubicBezTo>
                  <a:pt x="111719" y="159447"/>
                  <a:pt x="117825" y="137152"/>
                  <a:pt x="120539" y="108555"/>
                </a:cubicBezTo>
                <a:cubicBezTo>
                  <a:pt x="122574" y="86573"/>
                  <a:pt x="120539" y="64591"/>
                  <a:pt x="118451" y="43234"/>
                </a:cubicBezTo>
                <a:lnTo>
                  <a:pt x="118242" y="40995"/>
                </a:lnTo>
                <a:cubicBezTo>
                  <a:pt x="117042" y="28389"/>
                  <a:pt x="115842" y="15314"/>
                  <a:pt x="115372" y="2136"/>
                </a:cubicBezTo>
                <a:cubicBezTo>
                  <a:pt x="110414" y="1354"/>
                  <a:pt x="105456" y="677"/>
                  <a:pt x="100446" y="0"/>
                </a:cubicBezTo>
                <a:cubicBezTo>
                  <a:pt x="100811" y="14689"/>
                  <a:pt x="102168" y="28754"/>
                  <a:pt x="103473" y="42401"/>
                </a:cubicBezTo>
                <a:lnTo>
                  <a:pt x="103681" y="44693"/>
                </a:lnTo>
                <a:cubicBezTo>
                  <a:pt x="105665" y="65320"/>
                  <a:pt x="107648" y="86625"/>
                  <a:pt x="105769" y="107201"/>
                </a:cubicBezTo>
                <a:cubicBezTo>
                  <a:pt x="102429" y="142986"/>
                  <a:pt x="93713" y="167052"/>
                  <a:pt x="74768" y="192992"/>
                </a:cubicBezTo>
                <a:cubicBezTo>
                  <a:pt x="61147" y="211588"/>
                  <a:pt x="45698" y="233206"/>
                  <a:pt x="34060" y="254614"/>
                </a:cubicBezTo>
                <a:lnTo>
                  <a:pt x="26284" y="269304"/>
                </a:lnTo>
                <a:cubicBezTo>
                  <a:pt x="24405" y="272794"/>
                  <a:pt x="23100" y="276284"/>
                  <a:pt x="21795" y="279618"/>
                </a:cubicBezTo>
                <a:cubicBezTo>
                  <a:pt x="21169" y="281284"/>
                  <a:pt x="20543" y="282899"/>
                  <a:pt x="19760" y="284774"/>
                </a:cubicBezTo>
                <a:cubicBezTo>
                  <a:pt x="19082" y="286493"/>
                  <a:pt x="18403" y="288160"/>
                  <a:pt x="17725" y="289827"/>
                </a:cubicBezTo>
                <a:cubicBezTo>
                  <a:pt x="16524" y="292848"/>
                  <a:pt x="15220" y="295974"/>
                  <a:pt x="14176" y="299099"/>
                </a:cubicBezTo>
                <a:lnTo>
                  <a:pt x="10314" y="313372"/>
                </a:lnTo>
                <a:cubicBezTo>
                  <a:pt x="9948" y="314882"/>
                  <a:pt x="9531" y="316393"/>
                  <a:pt x="9113" y="317851"/>
                </a:cubicBezTo>
                <a:cubicBezTo>
                  <a:pt x="8330" y="320716"/>
                  <a:pt x="7495" y="323633"/>
                  <a:pt x="6869" y="326915"/>
                </a:cubicBezTo>
                <a:lnTo>
                  <a:pt x="4990" y="339156"/>
                </a:lnTo>
                <a:cubicBezTo>
                  <a:pt x="4677" y="341396"/>
                  <a:pt x="4312" y="343584"/>
                  <a:pt x="3999" y="345719"/>
                </a:cubicBezTo>
                <a:cubicBezTo>
                  <a:pt x="3111" y="351189"/>
                  <a:pt x="2276" y="356346"/>
                  <a:pt x="2172" y="361190"/>
                </a:cubicBezTo>
                <a:cubicBezTo>
                  <a:pt x="1859" y="365930"/>
                  <a:pt x="1546" y="370254"/>
                  <a:pt x="1285" y="374212"/>
                </a:cubicBezTo>
                <a:cubicBezTo>
                  <a:pt x="763" y="381088"/>
                  <a:pt x="345" y="387027"/>
                  <a:pt x="293" y="391662"/>
                </a:cubicBezTo>
                <a:lnTo>
                  <a:pt x="137" y="402289"/>
                </a:lnTo>
                <a:cubicBezTo>
                  <a:pt x="-124" y="419166"/>
                  <a:pt x="-229" y="427084"/>
                  <a:pt x="1911" y="430574"/>
                </a:cubicBezTo>
                <a:cubicBezTo>
                  <a:pt x="3059" y="432449"/>
                  <a:pt x="4886" y="433126"/>
                  <a:pt x="7704" y="433230"/>
                </a:cubicBezTo>
                <a:cubicBezTo>
                  <a:pt x="15741" y="433543"/>
                  <a:pt x="16002" y="428855"/>
                  <a:pt x="17672" y="402966"/>
                </a:cubicBezTo>
                <a:lnTo>
                  <a:pt x="18351" y="392340"/>
                </a:lnTo>
                <a:cubicBezTo>
                  <a:pt x="18612" y="388225"/>
                  <a:pt x="19290" y="382547"/>
                  <a:pt x="20073" y="376036"/>
                </a:cubicBezTo>
                <a:cubicBezTo>
                  <a:pt x="20543" y="372077"/>
                  <a:pt x="21117" y="367701"/>
                  <a:pt x="21639" y="362701"/>
                </a:cubicBezTo>
                <a:cubicBezTo>
                  <a:pt x="21952" y="358585"/>
                  <a:pt x="22944" y="353950"/>
                  <a:pt x="23935" y="349053"/>
                </a:cubicBezTo>
                <a:cubicBezTo>
                  <a:pt x="24353" y="346917"/>
                  <a:pt x="24822" y="344782"/>
                  <a:pt x="25240" y="342646"/>
                </a:cubicBezTo>
                <a:lnTo>
                  <a:pt x="27589" y="331134"/>
                </a:lnTo>
                <a:cubicBezTo>
                  <a:pt x="28163" y="328842"/>
                  <a:pt x="28945" y="326446"/>
                  <a:pt x="29780" y="323946"/>
                </a:cubicBezTo>
                <a:cubicBezTo>
                  <a:pt x="30302" y="322383"/>
                  <a:pt x="30824" y="320768"/>
                  <a:pt x="31242" y="319258"/>
                </a:cubicBezTo>
                <a:lnTo>
                  <a:pt x="35365" y="306392"/>
                </a:lnTo>
                <a:cubicBezTo>
                  <a:pt x="36356" y="303891"/>
                  <a:pt x="37557" y="301391"/>
                  <a:pt x="38757" y="298682"/>
                </a:cubicBezTo>
                <a:cubicBezTo>
                  <a:pt x="39540" y="297016"/>
                  <a:pt x="40323" y="295297"/>
                  <a:pt x="40949" y="293838"/>
                </a:cubicBezTo>
                <a:cubicBezTo>
                  <a:pt x="41784" y="292171"/>
                  <a:pt x="42515" y="290400"/>
                  <a:pt x="43298" y="288681"/>
                </a:cubicBezTo>
                <a:cubicBezTo>
                  <a:pt x="44550" y="285816"/>
                  <a:pt x="45751" y="283108"/>
                  <a:pt x="47264" y="280555"/>
                </a:cubicBezTo>
                <a:cubicBezTo>
                  <a:pt x="49978" y="276023"/>
                  <a:pt x="52692" y="271440"/>
                  <a:pt x="55458" y="266751"/>
                </a:cubicBezTo>
                <a:cubicBezTo>
                  <a:pt x="66052" y="249249"/>
                  <a:pt x="79726" y="231382"/>
                  <a:pt x="96949" y="210026"/>
                </a:cubicBezTo>
                <a:cubicBezTo>
                  <a:pt x="117825" y="184866"/>
                  <a:pt x="131185" y="158822"/>
                  <a:pt x="136613" y="132672"/>
                </a:cubicBezTo>
                <a:lnTo>
                  <a:pt x="137031" y="130641"/>
                </a:lnTo>
                <a:cubicBezTo>
                  <a:pt x="140632" y="114285"/>
                  <a:pt x="144024" y="98866"/>
                  <a:pt x="143241" y="81312"/>
                </a:cubicBezTo>
                <a:lnTo>
                  <a:pt x="143241" y="80791"/>
                </a:lnTo>
                <a:close/>
              </a:path>
            </a:pathLst>
          </a:custGeom>
          <a:solidFill>
            <a:srgbClr val="7EB8EC"/>
          </a:solidFill>
          <a:ln w="5214" cap="flat">
            <a:noFill/>
            <a:prstDash val="solid"/>
            <a:miter/>
          </a:ln>
        </p:spPr>
        <p:txBody>
          <a:bodyPr/>
          <a:lstStyle/>
          <a:p>
            <a:endParaRPr lang="en-US"/>
          </a:p>
        </p:txBody>
      </p:sp>
      <p:sp>
        <p:nvSpPr>
          <p:cNvPr id="2006" name="Freeform 1793">
            <a:extLst>
              <a:ext uri="{FF2B5EF4-FFF2-40B4-BE49-F238E27FC236}">
                <a16:creationId xmlns:a16="http://schemas.microsoft.com/office/drawing/2014/main" id="{32ADEBDE-53FA-BF88-56BE-F6C54D32C83F}"/>
              </a:ext>
            </a:extLst>
          </p:cNvPr>
          <p:cNvSpPr/>
          <p:nvPr/>
        </p:nvSpPr>
        <p:spPr>
          <a:xfrm>
            <a:off x="9107709" y="3567097"/>
            <a:ext cx="129558" cy="453622"/>
          </a:xfrm>
          <a:custGeom>
            <a:avLst/>
            <a:gdLst>
              <a:gd name="csX0" fmla="*/ 113641 w 129558"/>
              <a:gd name="csY0" fmla="*/ 2344 h 214078"/>
              <a:gd name="csX1" fmla="*/ 113276 w 129558"/>
              <a:gd name="csY1" fmla="*/ 3803 h 214078"/>
              <a:gd name="csX2" fmla="*/ 112910 w 129558"/>
              <a:gd name="csY2" fmla="*/ 5261 h 214078"/>
              <a:gd name="csX3" fmla="*/ 92869 w 129558"/>
              <a:gd name="csY3" fmla="*/ 40213 h 214078"/>
              <a:gd name="csX4" fmla="*/ 108996 w 129558"/>
              <a:gd name="csY4" fmla="*/ 2865 h 214078"/>
              <a:gd name="csX5" fmla="*/ 93652 w 129558"/>
              <a:gd name="csY5" fmla="*/ 3959 h 214078"/>
              <a:gd name="csX6" fmla="*/ 67870 w 129558"/>
              <a:gd name="csY6" fmla="*/ 48079 h 214078"/>
              <a:gd name="csX7" fmla="*/ 29302 w 129558"/>
              <a:gd name="csY7" fmla="*/ 89855 h 214078"/>
              <a:gd name="csX8" fmla="*/ 21995 w 129558"/>
              <a:gd name="csY8" fmla="*/ 99856 h 214078"/>
              <a:gd name="csX9" fmla="*/ 17820 w 129558"/>
              <a:gd name="csY9" fmla="*/ 106940 h 214078"/>
              <a:gd name="csX10" fmla="*/ 15942 w 129558"/>
              <a:gd name="csY10" fmla="*/ 110482 h 214078"/>
              <a:gd name="csX11" fmla="*/ 14115 w 129558"/>
              <a:gd name="csY11" fmla="*/ 113972 h 214078"/>
              <a:gd name="csX12" fmla="*/ 10879 w 129558"/>
              <a:gd name="csY12" fmla="*/ 120327 h 214078"/>
              <a:gd name="csX13" fmla="*/ 7487 w 129558"/>
              <a:gd name="csY13" fmla="*/ 130224 h 214078"/>
              <a:gd name="csX14" fmla="*/ 6443 w 129558"/>
              <a:gd name="csY14" fmla="*/ 133298 h 214078"/>
              <a:gd name="csX15" fmla="*/ 4512 w 129558"/>
              <a:gd name="csY15" fmla="*/ 139601 h 214078"/>
              <a:gd name="csX16" fmla="*/ 2998 w 129558"/>
              <a:gd name="csY16" fmla="*/ 148143 h 214078"/>
              <a:gd name="csX17" fmla="*/ 2216 w 129558"/>
              <a:gd name="csY17" fmla="*/ 152675 h 214078"/>
              <a:gd name="csX18" fmla="*/ 911 w 129558"/>
              <a:gd name="csY18" fmla="*/ 163458 h 214078"/>
              <a:gd name="csX19" fmla="*/ 441 w 129558"/>
              <a:gd name="csY19" fmla="*/ 172521 h 214078"/>
              <a:gd name="csX20" fmla="*/ 24 w 129558"/>
              <a:gd name="csY20" fmla="*/ 184710 h 214078"/>
              <a:gd name="csX21" fmla="*/ 232 w 129558"/>
              <a:gd name="csY21" fmla="*/ 192159 h 214078"/>
              <a:gd name="csX22" fmla="*/ 2946 w 129558"/>
              <a:gd name="csY22" fmla="*/ 212005 h 214078"/>
              <a:gd name="csX23" fmla="*/ 8791 w 129558"/>
              <a:gd name="csY23" fmla="*/ 214037 h 214078"/>
              <a:gd name="csX24" fmla="*/ 17716 w 129558"/>
              <a:gd name="csY24" fmla="*/ 193201 h 214078"/>
              <a:gd name="csX25" fmla="*/ 18029 w 129558"/>
              <a:gd name="csY25" fmla="*/ 185804 h 214078"/>
              <a:gd name="csX26" fmla="*/ 19229 w 129558"/>
              <a:gd name="csY26" fmla="*/ 174449 h 214078"/>
              <a:gd name="csX27" fmla="*/ 20378 w 129558"/>
              <a:gd name="csY27" fmla="*/ 165177 h 214078"/>
              <a:gd name="csX28" fmla="*/ 22256 w 129558"/>
              <a:gd name="csY28" fmla="*/ 155696 h 214078"/>
              <a:gd name="csX29" fmla="*/ 23352 w 129558"/>
              <a:gd name="csY29" fmla="*/ 151269 h 214078"/>
              <a:gd name="csX30" fmla="*/ 25283 w 129558"/>
              <a:gd name="csY30" fmla="*/ 143299 h 214078"/>
              <a:gd name="csX31" fmla="*/ 27214 w 129558"/>
              <a:gd name="csY31" fmla="*/ 138350 h 214078"/>
              <a:gd name="csX32" fmla="*/ 28519 w 129558"/>
              <a:gd name="csY32" fmla="*/ 135121 h 214078"/>
              <a:gd name="csX33" fmla="*/ 32173 w 129558"/>
              <a:gd name="csY33" fmla="*/ 126213 h 214078"/>
              <a:gd name="csX34" fmla="*/ 35304 w 129558"/>
              <a:gd name="csY34" fmla="*/ 120952 h 214078"/>
              <a:gd name="csX35" fmla="*/ 37339 w 129558"/>
              <a:gd name="csY35" fmla="*/ 117619 h 214078"/>
              <a:gd name="csX36" fmla="*/ 39531 w 129558"/>
              <a:gd name="csY36" fmla="*/ 114077 h 214078"/>
              <a:gd name="csX37" fmla="*/ 43237 w 129558"/>
              <a:gd name="csY37" fmla="*/ 108555 h 214078"/>
              <a:gd name="csX38" fmla="*/ 50961 w 129558"/>
              <a:gd name="csY38" fmla="*/ 99179 h 214078"/>
              <a:gd name="csX39" fmla="*/ 90469 w 129558"/>
              <a:gd name="csY39" fmla="*/ 60841 h 214078"/>
              <a:gd name="csX40" fmla="*/ 127471 w 129558"/>
              <a:gd name="csY40" fmla="*/ 7970 h 214078"/>
              <a:gd name="csX41" fmla="*/ 127837 w 129558"/>
              <a:gd name="csY41" fmla="*/ 6563 h 214078"/>
              <a:gd name="csX42" fmla="*/ 129559 w 129558"/>
              <a:gd name="csY42" fmla="*/ 0 h 214078"/>
              <a:gd name="csX43" fmla="*/ 113693 w 129558"/>
              <a:gd name="csY43" fmla="*/ 2396 h 2140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29558" h="214078">
                <a:moveTo>
                  <a:pt x="113641" y="2344"/>
                </a:moveTo>
                <a:cubicBezTo>
                  <a:pt x="113537" y="2813"/>
                  <a:pt x="113380" y="3282"/>
                  <a:pt x="113276" y="3803"/>
                </a:cubicBezTo>
                <a:lnTo>
                  <a:pt x="112910" y="5261"/>
                </a:lnTo>
                <a:cubicBezTo>
                  <a:pt x="109935" y="17085"/>
                  <a:pt x="103255" y="28754"/>
                  <a:pt x="92869" y="40213"/>
                </a:cubicBezTo>
                <a:cubicBezTo>
                  <a:pt x="101272" y="28962"/>
                  <a:pt x="106334" y="17033"/>
                  <a:pt x="108996" y="2865"/>
                </a:cubicBezTo>
                <a:cubicBezTo>
                  <a:pt x="103881" y="3386"/>
                  <a:pt x="98767" y="3750"/>
                  <a:pt x="93652" y="3959"/>
                </a:cubicBezTo>
                <a:cubicBezTo>
                  <a:pt x="89895" y="21044"/>
                  <a:pt x="82014" y="34275"/>
                  <a:pt x="67870" y="48079"/>
                </a:cubicBezTo>
                <a:cubicBezTo>
                  <a:pt x="54927" y="60633"/>
                  <a:pt x="40210" y="75270"/>
                  <a:pt x="29302" y="89855"/>
                </a:cubicBezTo>
                <a:lnTo>
                  <a:pt x="21995" y="99856"/>
                </a:lnTo>
                <a:cubicBezTo>
                  <a:pt x="20273" y="102252"/>
                  <a:pt x="19021" y="104648"/>
                  <a:pt x="17820" y="106940"/>
                </a:cubicBezTo>
                <a:cubicBezTo>
                  <a:pt x="17246" y="108086"/>
                  <a:pt x="16672" y="109180"/>
                  <a:pt x="15942" y="110482"/>
                </a:cubicBezTo>
                <a:cubicBezTo>
                  <a:pt x="15367" y="111680"/>
                  <a:pt x="14741" y="112826"/>
                  <a:pt x="14115" y="113972"/>
                </a:cubicBezTo>
                <a:cubicBezTo>
                  <a:pt x="13019" y="116056"/>
                  <a:pt x="11819" y="118192"/>
                  <a:pt x="10879" y="120327"/>
                </a:cubicBezTo>
                <a:lnTo>
                  <a:pt x="7487" y="130224"/>
                </a:lnTo>
                <a:cubicBezTo>
                  <a:pt x="7174" y="131266"/>
                  <a:pt x="6808" y="132308"/>
                  <a:pt x="6443" y="133298"/>
                </a:cubicBezTo>
                <a:cubicBezTo>
                  <a:pt x="5764" y="135277"/>
                  <a:pt x="5034" y="137309"/>
                  <a:pt x="4512" y="139601"/>
                </a:cubicBezTo>
                <a:lnTo>
                  <a:pt x="2998" y="148143"/>
                </a:lnTo>
                <a:cubicBezTo>
                  <a:pt x="2738" y="149706"/>
                  <a:pt x="2476" y="151216"/>
                  <a:pt x="2216" y="152675"/>
                </a:cubicBezTo>
                <a:cubicBezTo>
                  <a:pt x="1537" y="156478"/>
                  <a:pt x="859" y="160072"/>
                  <a:pt x="911" y="163458"/>
                </a:cubicBezTo>
                <a:cubicBezTo>
                  <a:pt x="754" y="166739"/>
                  <a:pt x="598" y="169813"/>
                  <a:pt x="441" y="172521"/>
                </a:cubicBezTo>
                <a:cubicBezTo>
                  <a:pt x="180" y="177313"/>
                  <a:pt x="-81" y="181481"/>
                  <a:pt x="24" y="184710"/>
                </a:cubicBezTo>
                <a:lnTo>
                  <a:pt x="232" y="192159"/>
                </a:lnTo>
                <a:cubicBezTo>
                  <a:pt x="545" y="203983"/>
                  <a:pt x="650" y="209505"/>
                  <a:pt x="2946" y="212005"/>
                </a:cubicBezTo>
                <a:cubicBezTo>
                  <a:pt x="4147" y="213360"/>
                  <a:pt x="5973" y="213880"/>
                  <a:pt x="8791" y="214037"/>
                </a:cubicBezTo>
                <a:cubicBezTo>
                  <a:pt x="16829" y="214506"/>
                  <a:pt x="16933" y="211276"/>
                  <a:pt x="17716" y="193201"/>
                </a:cubicBezTo>
                <a:lnTo>
                  <a:pt x="18029" y="185804"/>
                </a:lnTo>
                <a:cubicBezTo>
                  <a:pt x="18133" y="182939"/>
                  <a:pt x="18655" y="178980"/>
                  <a:pt x="19229" y="174449"/>
                </a:cubicBezTo>
                <a:cubicBezTo>
                  <a:pt x="19595" y="171688"/>
                  <a:pt x="19960" y="168667"/>
                  <a:pt x="20378" y="165177"/>
                </a:cubicBezTo>
                <a:cubicBezTo>
                  <a:pt x="20534" y="162312"/>
                  <a:pt x="21369" y="159082"/>
                  <a:pt x="22256" y="155696"/>
                </a:cubicBezTo>
                <a:cubicBezTo>
                  <a:pt x="22622" y="154238"/>
                  <a:pt x="22987" y="152727"/>
                  <a:pt x="23352" y="151269"/>
                </a:cubicBezTo>
                <a:lnTo>
                  <a:pt x="25283" y="143299"/>
                </a:lnTo>
                <a:cubicBezTo>
                  <a:pt x="25753" y="141736"/>
                  <a:pt x="26484" y="140069"/>
                  <a:pt x="27214" y="138350"/>
                </a:cubicBezTo>
                <a:cubicBezTo>
                  <a:pt x="27684" y="137256"/>
                  <a:pt x="28154" y="136163"/>
                  <a:pt x="28519" y="135121"/>
                </a:cubicBezTo>
                <a:lnTo>
                  <a:pt x="32173" y="126213"/>
                </a:lnTo>
                <a:cubicBezTo>
                  <a:pt x="33060" y="124495"/>
                  <a:pt x="34156" y="122775"/>
                  <a:pt x="35304" y="120952"/>
                </a:cubicBezTo>
                <a:cubicBezTo>
                  <a:pt x="36035" y="119806"/>
                  <a:pt x="36765" y="118660"/>
                  <a:pt x="37339" y="117619"/>
                </a:cubicBezTo>
                <a:cubicBezTo>
                  <a:pt x="38122" y="116473"/>
                  <a:pt x="38801" y="115275"/>
                  <a:pt x="39531" y="114077"/>
                </a:cubicBezTo>
                <a:cubicBezTo>
                  <a:pt x="40680" y="112097"/>
                  <a:pt x="41828" y="110222"/>
                  <a:pt x="43237" y="108555"/>
                </a:cubicBezTo>
                <a:cubicBezTo>
                  <a:pt x="45794" y="105482"/>
                  <a:pt x="48351" y="102356"/>
                  <a:pt x="50961" y="99179"/>
                </a:cubicBezTo>
                <a:cubicBezTo>
                  <a:pt x="60929" y="87250"/>
                  <a:pt x="73977" y="75218"/>
                  <a:pt x="90469" y="60841"/>
                </a:cubicBezTo>
                <a:cubicBezTo>
                  <a:pt x="110457" y="43912"/>
                  <a:pt x="122931" y="26097"/>
                  <a:pt x="127471" y="7970"/>
                </a:cubicBezTo>
                <a:lnTo>
                  <a:pt x="127837" y="6563"/>
                </a:lnTo>
                <a:cubicBezTo>
                  <a:pt x="128411" y="4376"/>
                  <a:pt x="128985" y="2188"/>
                  <a:pt x="129559" y="0"/>
                </a:cubicBezTo>
                <a:cubicBezTo>
                  <a:pt x="124288" y="938"/>
                  <a:pt x="119017" y="1771"/>
                  <a:pt x="113693" y="2396"/>
                </a:cubicBezTo>
                <a:close/>
              </a:path>
            </a:pathLst>
          </a:custGeom>
          <a:solidFill>
            <a:srgbClr val="7EB8EC"/>
          </a:solidFill>
          <a:ln w="5214" cap="flat">
            <a:noFill/>
            <a:prstDash val="solid"/>
            <a:miter/>
          </a:ln>
        </p:spPr>
        <p:txBody>
          <a:bodyPr/>
          <a:lstStyle/>
          <a:p>
            <a:endParaRPr lang="en-US"/>
          </a:p>
        </p:txBody>
      </p:sp>
      <p:sp>
        <p:nvSpPr>
          <p:cNvPr id="2007" name="Freeform 1794">
            <a:extLst>
              <a:ext uri="{FF2B5EF4-FFF2-40B4-BE49-F238E27FC236}">
                <a16:creationId xmlns:a16="http://schemas.microsoft.com/office/drawing/2014/main" id="{6A8FA0EE-EA48-4EDF-7992-026E386FDB73}"/>
              </a:ext>
            </a:extLst>
          </p:cNvPr>
          <p:cNvSpPr/>
          <p:nvPr/>
        </p:nvSpPr>
        <p:spPr>
          <a:xfrm>
            <a:off x="8406068" y="3559753"/>
            <a:ext cx="129558" cy="237321"/>
          </a:xfrm>
          <a:custGeom>
            <a:avLst/>
            <a:gdLst>
              <a:gd name="csX0" fmla="*/ 113641 w 129558"/>
              <a:gd name="csY0" fmla="*/ 2344 h 214078"/>
              <a:gd name="csX1" fmla="*/ 113276 w 129558"/>
              <a:gd name="csY1" fmla="*/ 3803 h 214078"/>
              <a:gd name="csX2" fmla="*/ 112910 w 129558"/>
              <a:gd name="csY2" fmla="*/ 5261 h 214078"/>
              <a:gd name="csX3" fmla="*/ 92869 w 129558"/>
              <a:gd name="csY3" fmla="*/ 40213 h 214078"/>
              <a:gd name="csX4" fmla="*/ 108996 w 129558"/>
              <a:gd name="csY4" fmla="*/ 2865 h 214078"/>
              <a:gd name="csX5" fmla="*/ 93652 w 129558"/>
              <a:gd name="csY5" fmla="*/ 3959 h 214078"/>
              <a:gd name="csX6" fmla="*/ 67870 w 129558"/>
              <a:gd name="csY6" fmla="*/ 48079 h 214078"/>
              <a:gd name="csX7" fmla="*/ 29302 w 129558"/>
              <a:gd name="csY7" fmla="*/ 89855 h 214078"/>
              <a:gd name="csX8" fmla="*/ 21996 w 129558"/>
              <a:gd name="csY8" fmla="*/ 99856 h 214078"/>
              <a:gd name="csX9" fmla="*/ 17820 w 129558"/>
              <a:gd name="csY9" fmla="*/ 106940 h 214078"/>
              <a:gd name="csX10" fmla="*/ 15941 w 129558"/>
              <a:gd name="csY10" fmla="*/ 110482 h 214078"/>
              <a:gd name="csX11" fmla="*/ 14115 w 129558"/>
              <a:gd name="csY11" fmla="*/ 113972 h 214078"/>
              <a:gd name="csX12" fmla="*/ 10879 w 129558"/>
              <a:gd name="csY12" fmla="*/ 120327 h 214078"/>
              <a:gd name="csX13" fmla="*/ 7487 w 129558"/>
              <a:gd name="csY13" fmla="*/ 130224 h 214078"/>
              <a:gd name="csX14" fmla="*/ 6443 w 129558"/>
              <a:gd name="csY14" fmla="*/ 133298 h 214078"/>
              <a:gd name="csX15" fmla="*/ 4512 w 129558"/>
              <a:gd name="csY15" fmla="*/ 139600 h 214078"/>
              <a:gd name="csX16" fmla="*/ 2998 w 129558"/>
              <a:gd name="csY16" fmla="*/ 148143 h 214078"/>
              <a:gd name="csX17" fmla="*/ 2216 w 129558"/>
              <a:gd name="csY17" fmla="*/ 152675 h 214078"/>
              <a:gd name="csX18" fmla="*/ 911 w 129558"/>
              <a:gd name="csY18" fmla="*/ 163457 h 214078"/>
              <a:gd name="csX19" fmla="*/ 441 w 129558"/>
              <a:gd name="csY19" fmla="*/ 172521 h 214078"/>
              <a:gd name="csX20" fmla="*/ 24 w 129558"/>
              <a:gd name="csY20" fmla="*/ 184710 h 214078"/>
              <a:gd name="csX21" fmla="*/ 232 w 129558"/>
              <a:gd name="csY21" fmla="*/ 192159 h 214078"/>
              <a:gd name="csX22" fmla="*/ 2946 w 129558"/>
              <a:gd name="csY22" fmla="*/ 212005 h 214078"/>
              <a:gd name="csX23" fmla="*/ 8791 w 129558"/>
              <a:gd name="csY23" fmla="*/ 214037 h 214078"/>
              <a:gd name="csX24" fmla="*/ 17716 w 129558"/>
              <a:gd name="csY24" fmla="*/ 193201 h 214078"/>
              <a:gd name="csX25" fmla="*/ 18029 w 129558"/>
              <a:gd name="csY25" fmla="*/ 185804 h 214078"/>
              <a:gd name="csX26" fmla="*/ 19229 w 129558"/>
              <a:gd name="csY26" fmla="*/ 174448 h 214078"/>
              <a:gd name="csX27" fmla="*/ 20378 w 129558"/>
              <a:gd name="csY27" fmla="*/ 165177 h 214078"/>
              <a:gd name="csX28" fmla="*/ 22256 w 129558"/>
              <a:gd name="csY28" fmla="*/ 155696 h 214078"/>
              <a:gd name="csX29" fmla="*/ 23352 w 129558"/>
              <a:gd name="csY29" fmla="*/ 151268 h 214078"/>
              <a:gd name="csX30" fmla="*/ 25284 w 129558"/>
              <a:gd name="csY30" fmla="*/ 143299 h 214078"/>
              <a:gd name="csX31" fmla="*/ 27215 w 129558"/>
              <a:gd name="csY31" fmla="*/ 138350 h 214078"/>
              <a:gd name="csX32" fmla="*/ 28519 w 129558"/>
              <a:gd name="csY32" fmla="*/ 135121 h 214078"/>
              <a:gd name="csX33" fmla="*/ 32173 w 129558"/>
              <a:gd name="csY33" fmla="*/ 126213 h 214078"/>
              <a:gd name="csX34" fmla="*/ 35304 w 129558"/>
              <a:gd name="csY34" fmla="*/ 120952 h 214078"/>
              <a:gd name="csX35" fmla="*/ 37339 w 129558"/>
              <a:gd name="csY35" fmla="*/ 117619 h 214078"/>
              <a:gd name="csX36" fmla="*/ 39531 w 129558"/>
              <a:gd name="csY36" fmla="*/ 114077 h 214078"/>
              <a:gd name="csX37" fmla="*/ 43237 w 129558"/>
              <a:gd name="csY37" fmla="*/ 108555 h 214078"/>
              <a:gd name="csX38" fmla="*/ 50961 w 129558"/>
              <a:gd name="csY38" fmla="*/ 99179 h 214078"/>
              <a:gd name="csX39" fmla="*/ 90469 w 129558"/>
              <a:gd name="csY39" fmla="*/ 60841 h 214078"/>
              <a:gd name="csX40" fmla="*/ 127471 w 129558"/>
              <a:gd name="csY40" fmla="*/ 7970 h 214078"/>
              <a:gd name="csX41" fmla="*/ 127837 w 129558"/>
              <a:gd name="csY41" fmla="*/ 6563 h 214078"/>
              <a:gd name="csX42" fmla="*/ 129559 w 129558"/>
              <a:gd name="csY42" fmla="*/ 0 h 214078"/>
              <a:gd name="csX43" fmla="*/ 113693 w 129558"/>
              <a:gd name="csY43" fmla="*/ 2396 h 2140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29558" h="214078">
                <a:moveTo>
                  <a:pt x="113641" y="2344"/>
                </a:moveTo>
                <a:cubicBezTo>
                  <a:pt x="113537" y="2813"/>
                  <a:pt x="113380" y="3282"/>
                  <a:pt x="113276" y="3803"/>
                </a:cubicBezTo>
                <a:lnTo>
                  <a:pt x="112910" y="5261"/>
                </a:lnTo>
                <a:cubicBezTo>
                  <a:pt x="109936" y="17085"/>
                  <a:pt x="103255" y="28754"/>
                  <a:pt x="92869" y="40213"/>
                </a:cubicBezTo>
                <a:cubicBezTo>
                  <a:pt x="101272" y="28962"/>
                  <a:pt x="106334" y="17033"/>
                  <a:pt x="108996" y="2865"/>
                </a:cubicBezTo>
                <a:cubicBezTo>
                  <a:pt x="103881" y="3386"/>
                  <a:pt x="98767" y="3750"/>
                  <a:pt x="93652" y="3959"/>
                </a:cubicBezTo>
                <a:cubicBezTo>
                  <a:pt x="89895" y="21044"/>
                  <a:pt x="82014" y="34275"/>
                  <a:pt x="67870" y="48079"/>
                </a:cubicBezTo>
                <a:cubicBezTo>
                  <a:pt x="54927" y="60632"/>
                  <a:pt x="40210" y="75270"/>
                  <a:pt x="29302" y="89855"/>
                </a:cubicBezTo>
                <a:lnTo>
                  <a:pt x="21996" y="99856"/>
                </a:lnTo>
                <a:cubicBezTo>
                  <a:pt x="20273" y="102252"/>
                  <a:pt x="19021" y="104648"/>
                  <a:pt x="17820" y="106940"/>
                </a:cubicBezTo>
                <a:cubicBezTo>
                  <a:pt x="17246" y="108086"/>
                  <a:pt x="16672" y="109180"/>
                  <a:pt x="15941" y="110482"/>
                </a:cubicBezTo>
                <a:cubicBezTo>
                  <a:pt x="15367" y="111680"/>
                  <a:pt x="14741" y="112826"/>
                  <a:pt x="14115" y="113972"/>
                </a:cubicBezTo>
                <a:cubicBezTo>
                  <a:pt x="13019" y="116056"/>
                  <a:pt x="11819" y="118191"/>
                  <a:pt x="10879" y="120327"/>
                </a:cubicBezTo>
                <a:lnTo>
                  <a:pt x="7487" y="130224"/>
                </a:lnTo>
                <a:cubicBezTo>
                  <a:pt x="7174" y="131266"/>
                  <a:pt x="6808" y="132308"/>
                  <a:pt x="6443" y="133298"/>
                </a:cubicBezTo>
                <a:cubicBezTo>
                  <a:pt x="5764" y="135277"/>
                  <a:pt x="5034" y="137308"/>
                  <a:pt x="4512" y="139600"/>
                </a:cubicBezTo>
                <a:lnTo>
                  <a:pt x="2998" y="148143"/>
                </a:lnTo>
                <a:cubicBezTo>
                  <a:pt x="2737" y="149706"/>
                  <a:pt x="2476" y="151217"/>
                  <a:pt x="2216" y="152675"/>
                </a:cubicBezTo>
                <a:cubicBezTo>
                  <a:pt x="1537" y="156477"/>
                  <a:pt x="859" y="160072"/>
                  <a:pt x="911" y="163457"/>
                </a:cubicBezTo>
                <a:cubicBezTo>
                  <a:pt x="754" y="166739"/>
                  <a:pt x="598" y="169812"/>
                  <a:pt x="441" y="172521"/>
                </a:cubicBezTo>
                <a:cubicBezTo>
                  <a:pt x="180" y="177313"/>
                  <a:pt x="-81" y="181481"/>
                  <a:pt x="24" y="184710"/>
                </a:cubicBezTo>
                <a:lnTo>
                  <a:pt x="232" y="192159"/>
                </a:lnTo>
                <a:cubicBezTo>
                  <a:pt x="545" y="203983"/>
                  <a:pt x="650" y="209505"/>
                  <a:pt x="2946" y="212005"/>
                </a:cubicBezTo>
                <a:cubicBezTo>
                  <a:pt x="4147" y="213360"/>
                  <a:pt x="5973" y="213880"/>
                  <a:pt x="8791" y="214037"/>
                </a:cubicBezTo>
                <a:cubicBezTo>
                  <a:pt x="16829" y="214505"/>
                  <a:pt x="16933" y="211276"/>
                  <a:pt x="17716" y="193201"/>
                </a:cubicBezTo>
                <a:lnTo>
                  <a:pt x="18029" y="185804"/>
                </a:lnTo>
                <a:cubicBezTo>
                  <a:pt x="18133" y="182939"/>
                  <a:pt x="18655" y="178980"/>
                  <a:pt x="19229" y="174448"/>
                </a:cubicBezTo>
                <a:cubicBezTo>
                  <a:pt x="19595" y="171688"/>
                  <a:pt x="19960" y="168666"/>
                  <a:pt x="20378" y="165177"/>
                </a:cubicBezTo>
                <a:cubicBezTo>
                  <a:pt x="20534" y="162311"/>
                  <a:pt x="21369" y="159082"/>
                  <a:pt x="22256" y="155696"/>
                </a:cubicBezTo>
                <a:cubicBezTo>
                  <a:pt x="22622" y="154238"/>
                  <a:pt x="22987" y="152727"/>
                  <a:pt x="23352" y="151268"/>
                </a:cubicBezTo>
                <a:lnTo>
                  <a:pt x="25284" y="143299"/>
                </a:lnTo>
                <a:cubicBezTo>
                  <a:pt x="25753" y="141736"/>
                  <a:pt x="26484" y="140069"/>
                  <a:pt x="27215" y="138350"/>
                </a:cubicBezTo>
                <a:cubicBezTo>
                  <a:pt x="27684" y="137256"/>
                  <a:pt x="28154" y="136163"/>
                  <a:pt x="28519" y="135121"/>
                </a:cubicBezTo>
                <a:lnTo>
                  <a:pt x="32173" y="126213"/>
                </a:lnTo>
                <a:cubicBezTo>
                  <a:pt x="33060" y="124494"/>
                  <a:pt x="34156" y="122775"/>
                  <a:pt x="35304" y="120952"/>
                </a:cubicBezTo>
                <a:cubicBezTo>
                  <a:pt x="36035" y="119806"/>
                  <a:pt x="36765" y="118660"/>
                  <a:pt x="37339" y="117619"/>
                </a:cubicBezTo>
                <a:cubicBezTo>
                  <a:pt x="38122" y="116473"/>
                  <a:pt x="38801" y="115274"/>
                  <a:pt x="39531" y="114077"/>
                </a:cubicBezTo>
                <a:cubicBezTo>
                  <a:pt x="40680" y="112097"/>
                  <a:pt x="41828" y="110222"/>
                  <a:pt x="43237" y="108555"/>
                </a:cubicBezTo>
                <a:cubicBezTo>
                  <a:pt x="45794" y="105482"/>
                  <a:pt x="48351" y="102356"/>
                  <a:pt x="50961" y="99179"/>
                </a:cubicBezTo>
                <a:cubicBezTo>
                  <a:pt x="60929" y="87250"/>
                  <a:pt x="73977" y="75217"/>
                  <a:pt x="90469" y="60841"/>
                </a:cubicBezTo>
                <a:cubicBezTo>
                  <a:pt x="110457" y="43912"/>
                  <a:pt x="122931" y="26097"/>
                  <a:pt x="127471" y="7970"/>
                </a:cubicBezTo>
                <a:lnTo>
                  <a:pt x="127837" y="6563"/>
                </a:lnTo>
                <a:cubicBezTo>
                  <a:pt x="128411" y="4376"/>
                  <a:pt x="128985" y="2188"/>
                  <a:pt x="129559" y="0"/>
                </a:cubicBezTo>
                <a:cubicBezTo>
                  <a:pt x="124288" y="938"/>
                  <a:pt x="119017" y="1771"/>
                  <a:pt x="113693" y="2396"/>
                </a:cubicBezTo>
                <a:close/>
              </a:path>
            </a:pathLst>
          </a:custGeom>
          <a:solidFill>
            <a:srgbClr val="7EB8EC"/>
          </a:solidFill>
          <a:ln w="5214" cap="flat">
            <a:noFill/>
            <a:prstDash val="solid"/>
            <a:miter/>
          </a:ln>
        </p:spPr>
        <p:txBody>
          <a:bodyPr/>
          <a:lstStyle/>
          <a:p>
            <a:endParaRPr lang="en-US"/>
          </a:p>
        </p:txBody>
      </p:sp>
      <p:grpSp>
        <p:nvGrpSpPr>
          <p:cNvPr id="2008" name="Graphic 1596">
            <a:extLst>
              <a:ext uri="{FF2B5EF4-FFF2-40B4-BE49-F238E27FC236}">
                <a16:creationId xmlns:a16="http://schemas.microsoft.com/office/drawing/2014/main" id="{177A250E-4ECF-69E7-0A6D-73A7E988AA16}"/>
              </a:ext>
            </a:extLst>
          </p:cNvPr>
          <p:cNvGrpSpPr/>
          <p:nvPr/>
        </p:nvGrpSpPr>
        <p:grpSpPr>
          <a:xfrm>
            <a:off x="7981945" y="3737953"/>
            <a:ext cx="2004457" cy="238466"/>
            <a:chOff x="8886551" y="4033718"/>
            <a:chExt cx="2004457" cy="238466"/>
          </a:xfrm>
        </p:grpSpPr>
        <p:sp>
          <p:nvSpPr>
            <p:cNvPr id="2009" name="Freeform 1796">
              <a:extLst>
                <a:ext uri="{FF2B5EF4-FFF2-40B4-BE49-F238E27FC236}">
                  <a16:creationId xmlns:a16="http://schemas.microsoft.com/office/drawing/2014/main" id="{ED31CC5A-9652-A97D-B490-58E4E582BF10}"/>
                </a:ext>
              </a:extLst>
            </p:cNvPr>
            <p:cNvSpPr/>
            <p:nvPr/>
          </p:nvSpPr>
          <p:spPr>
            <a:xfrm>
              <a:off x="8886551" y="4122791"/>
              <a:ext cx="248476" cy="87875"/>
            </a:xfrm>
            <a:custGeom>
              <a:avLst/>
              <a:gdLst>
                <a:gd name="csX0" fmla="*/ 248476 w 248476"/>
                <a:gd name="csY0" fmla="*/ 49954 h 87875"/>
                <a:gd name="csX1" fmla="*/ 127865 w 248476"/>
                <a:gd name="csY1" fmla="*/ 87875 h 87875"/>
                <a:gd name="csX2" fmla="*/ 0 w 248476"/>
                <a:gd name="csY2" fmla="*/ 49954 h 87875"/>
                <a:gd name="csX3" fmla="*/ 124212 w 248476"/>
                <a:gd name="csY3" fmla="*/ 0 h 87875"/>
                <a:gd name="csX4" fmla="*/ 248424 w 248476"/>
                <a:gd name="csY4" fmla="*/ 49954 h 87875"/>
              </a:gdLst>
              <a:ahLst/>
              <a:cxnLst>
                <a:cxn ang="0">
                  <a:pos x="csX0" y="csY0"/>
                </a:cxn>
                <a:cxn ang="0">
                  <a:pos x="csX1" y="csY1"/>
                </a:cxn>
                <a:cxn ang="0">
                  <a:pos x="csX2" y="csY2"/>
                </a:cxn>
                <a:cxn ang="0">
                  <a:pos x="csX3" y="csY3"/>
                </a:cxn>
                <a:cxn ang="0">
                  <a:pos x="csX4" y="csY4"/>
                </a:cxn>
              </a:cxnLst>
              <a:rect l="l" t="t" r="r" b="b"/>
              <a:pathLst>
                <a:path w="248476" h="87875">
                  <a:moveTo>
                    <a:pt x="248476" y="49954"/>
                  </a:moveTo>
                  <a:cubicBezTo>
                    <a:pt x="195399" y="65008"/>
                    <a:pt x="196495" y="87875"/>
                    <a:pt x="127865" y="87875"/>
                  </a:cubicBezTo>
                  <a:cubicBezTo>
                    <a:pt x="59236" y="87875"/>
                    <a:pt x="22911" y="79437"/>
                    <a:pt x="0" y="49954"/>
                  </a:cubicBezTo>
                  <a:cubicBezTo>
                    <a:pt x="65133" y="20471"/>
                    <a:pt x="82043" y="0"/>
                    <a:pt x="124212" y="0"/>
                  </a:cubicBezTo>
                  <a:cubicBezTo>
                    <a:pt x="192842" y="0"/>
                    <a:pt x="205002" y="19273"/>
                    <a:pt x="248424" y="49954"/>
                  </a:cubicBezTo>
                  <a:close/>
                </a:path>
              </a:pathLst>
            </a:custGeom>
            <a:solidFill>
              <a:srgbClr val="D6E0DC"/>
            </a:solidFill>
            <a:ln w="5214" cap="flat">
              <a:noFill/>
              <a:prstDash val="solid"/>
              <a:miter/>
            </a:ln>
          </p:spPr>
          <p:txBody>
            <a:bodyPr/>
            <a:lstStyle/>
            <a:p>
              <a:endParaRPr lang="en-US"/>
            </a:p>
          </p:txBody>
        </p:sp>
        <p:sp>
          <p:nvSpPr>
            <p:cNvPr id="2010" name="Oval 2009">
              <a:extLst>
                <a:ext uri="{FF2B5EF4-FFF2-40B4-BE49-F238E27FC236}">
                  <a16:creationId xmlns:a16="http://schemas.microsoft.com/office/drawing/2014/main" id="{FB4C5592-79A8-8276-3FFD-9FCDDC53D839}"/>
                </a:ext>
              </a:extLst>
            </p:cNvPr>
            <p:cNvSpPr/>
            <p:nvPr/>
          </p:nvSpPr>
          <p:spPr>
            <a:xfrm>
              <a:off x="8996880" y="4149878"/>
              <a:ext cx="22963" cy="22919"/>
            </a:xfrm>
            <a:prstGeom prst="ellipse">
              <a:avLst/>
            </a:prstGeom>
            <a:solidFill>
              <a:srgbClr val="6A8E7F"/>
            </a:solidFill>
            <a:ln w="5214" cap="flat">
              <a:noFill/>
              <a:prstDash val="solid"/>
              <a:miter/>
            </a:ln>
          </p:spPr>
          <p:txBody>
            <a:bodyPr/>
            <a:lstStyle/>
            <a:p>
              <a:endParaRPr lang="en-US"/>
            </a:p>
          </p:txBody>
        </p:sp>
        <p:sp>
          <p:nvSpPr>
            <p:cNvPr id="2011" name="Freeform 1798">
              <a:extLst>
                <a:ext uri="{FF2B5EF4-FFF2-40B4-BE49-F238E27FC236}">
                  <a16:creationId xmlns:a16="http://schemas.microsoft.com/office/drawing/2014/main" id="{0E56152A-C3A2-972B-7050-DBBB5392E719}"/>
                </a:ext>
              </a:extLst>
            </p:cNvPr>
            <p:cNvSpPr/>
            <p:nvPr/>
          </p:nvSpPr>
          <p:spPr>
            <a:xfrm>
              <a:off x="8896206" y="4033718"/>
              <a:ext cx="248476" cy="87875"/>
            </a:xfrm>
            <a:custGeom>
              <a:avLst/>
              <a:gdLst>
                <a:gd name="csX0" fmla="*/ 0 w 248476"/>
                <a:gd name="csY0" fmla="*/ 37921 h 87875"/>
                <a:gd name="csX1" fmla="*/ 120611 w 248476"/>
                <a:gd name="csY1" fmla="*/ 0 h 87875"/>
                <a:gd name="csX2" fmla="*/ 248476 w 248476"/>
                <a:gd name="csY2" fmla="*/ 37921 h 87875"/>
                <a:gd name="csX3" fmla="*/ 124264 w 248476"/>
                <a:gd name="csY3" fmla="*/ 87875 h 87875"/>
                <a:gd name="csX4" fmla="*/ 52 w 248476"/>
                <a:gd name="csY4" fmla="*/ 37921 h 87875"/>
              </a:gdLst>
              <a:ahLst/>
              <a:cxnLst>
                <a:cxn ang="0">
                  <a:pos x="csX0" y="csY0"/>
                </a:cxn>
                <a:cxn ang="0">
                  <a:pos x="csX1" y="csY1"/>
                </a:cxn>
                <a:cxn ang="0">
                  <a:pos x="csX2" y="csY2"/>
                </a:cxn>
                <a:cxn ang="0">
                  <a:pos x="csX3" y="csY3"/>
                </a:cxn>
                <a:cxn ang="0">
                  <a:pos x="csX4" y="csY4"/>
                </a:cxn>
              </a:cxnLst>
              <a:rect l="l" t="t" r="r" b="b"/>
              <a:pathLst>
                <a:path w="248476" h="87875">
                  <a:moveTo>
                    <a:pt x="0" y="37921"/>
                  </a:moveTo>
                  <a:cubicBezTo>
                    <a:pt x="53077" y="22867"/>
                    <a:pt x="51981" y="0"/>
                    <a:pt x="120611" y="0"/>
                  </a:cubicBezTo>
                  <a:cubicBezTo>
                    <a:pt x="189241" y="0"/>
                    <a:pt x="225565" y="8439"/>
                    <a:pt x="248476" y="37921"/>
                  </a:cubicBezTo>
                  <a:cubicBezTo>
                    <a:pt x="183343" y="67404"/>
                    <a:pt x="166434" y="87875"/>
                    <a:pt x="124264" y="87875"/>
                  </a:cubicBezTo>
                  <a:cubicBezTo>
                    <a:pt x="55634" y="87875"/>
                    <a:pt x="43474" y="68602"/>
                    <a:pt x="52" y="37921"/>
                  </a:cubicBezTo>
                  <a:close/>
                </a:path>
              </a:pathLst>
            </a:custGeom>
            <a:solidFill>
              <a:srgbClr val="D6E0DC"/>
            </a:solidFill>
            <a:ln w="5214" cap="flat">
              <a:noFill/>
              <a:prstDash val="solid"/>
              <a:miter/>
            </a:ln>
          </p:spPr>
          <p:txBody>
            <a:bodyPr/>
            <a:lstStyle/>
            <a:p>
              <a:endParaRPr lang="en-US"/>
            </a:p>
          </p:txBody>
        </p:sp>
        <p:sp>
          <p:nvSpPr>
            <p:cNvPr id="2012" name="Oval 2011">
              <a:extLst>
                <a:ext uri="{FF2B5EF4-FFF2-40B4-BE49-F238E27FC236}">
                  <a16:creationId xmlns:a16="http://schemas.microsoft.com/office/drawing/2014/main" id="{30BF7983-9A46-3990-BC78-4A284134B4B3}"/>
                </a:ext>
              </a:extLst>
            </p:cNvPr>
            <p:cNvSpPr/>
            <p:nvPr/>
          </p:nvSpPr>
          <p:spPr>
            <a:xfrm>
              <a:off x="9011337" y="4071639"/>
              <a:ext cx="22963" cy="22919"/>
            </a:xfrm>
            <a:prstGeom prst="ellipse">
              <a:avLst/>
            </a:prstGeom>
            <a:solidFill>
              <a:srgbClr val="6A8E7F"/>
            </a:solidFill>
            <a:ln w="5214" cap="flat">
              <a:noFill/>
              <a:prstDash val="solid"/>
              <a:miter/>
            </a:ln>
          </p:spPr>
          <p:txBody>
            <a:bodyPr/>
            <a:lstStyle/>
            <a:p>
              <a:endParaRPr lang="en-US"/>
            </a:p>
          </p:txBody>
        </p:sp>
        <p:sp>
          <p:nvSpPr>
            <p:cNvPr id="2013" name="Freeform 1800">
              <a:extLst>
                <a:ext uri="{FF2B5EF4-FFF2-40B4-BE49-F238E27FC236}">
                  <a16:creationId xmlns:a16="http://schemas.microsoft.com/office/drawing/2014/main" id="{8AB27E0E-992D-BCCC-26D4-66693CC089FE}"/>
                </a:ext>
              </a:extLst>
            </p:cNvPr>
            <p:cNvSpPr/>
            <p:nvPr/>
          </p:nvSpPr>
          <p:spPr>
            <a:xfrm>
              <a:off x="9275522" y="4033718"/>
              <a:ext cx="248476" cy="87875"/>
            </a:xfrm>
            <a:custGeom>
              <a:avLst/>
              <a:gdLst>
                <a:gd name="csX0" fmla="*/ 0 w 248476"/>
                <a:gd name="csY0" fmla="*/ 37921 h 87875"/>
                <a:gd name="csX1" fmla="*/ 120611 w 248476"/>
                <a:gd name="csY1" fmla="*/ 0 h 87875"/>
                <a:gd name="csX2" fmla="*/ 248476 w 248476"/>
                <a:gd name="csY2" fmla="*/ 37921 h 87875"/>
                <a:gd name="csX3" fmla="*/ 124264 w 248476"/>
                <a:gd name="csY3" fmla="*/ 87875 h 87875"/>
                <a:gd name="csX4" fmla="*/ 52 w 248476"/>
                <a:gd name="csY4" fmla="*/ 37921 h 87875"/>
              </a:gdLst>
              <a:ahLst/>
              <a:cxnLst>
                <a:cxn ang="0">
                  <a:pos x="csX0" y="csY0"/>
                </a:cxn>
                <a:cxn ang="0">
                  <a:pos x="csX1" y="csY1"/>
                </a:cxn>
                <a:cxn ang="0">
                  <a:pos x="csX2" y="csY2"/>
                </a:cxn>
                <a:cxn ang="0">
                  <a:pos x="csX3" y="csY3"/>
                </a:cxn>
                <a:cxn ang="0">
                  <a:pos x="csX4" y="csY4"/>
                </a:cxn>
              </a:cxnLst>
              <a:rect l="l" t="t" r="r" b="b"/>
              <a:pathLst>
                <a:path w="248476" h="87875">
                  <a:moveTo>
                    <a:pt x="0" y="37921"/>
                  </a:moveTo>
                  <a:cubicBezTo>
                    <a:pt x="53077" y="22867"/>
                    <a:pt x="51981" y="0"/>
                    <a:pt x="120611" y="0"/>
                  </a:cubicBezTo>
                  <a:cubicBezTo>
                    <a:pt x="189241" y="0"/>
                    <a:pt x="225565" y="8439"/>
                    <a:pt x="248476" y="37921"/>
                  </a:cubicBezTo>
                  <a:cubicBezTo>
                    <a:pt x="183343" y="67404"/>
                    <a:pt x="166434" y="87875"/>
                    <a:pt x="124264" y="87875"/>
                  </a:cubicBezTo>
                  <a:cubicBezTo>
                    <a:pt x="55634" y="87875"/>
                    <a:pt x="43474" y="68602"/>
                    <a:pt x="52" y="37921"/>
                  </a:cubicBezTo>
                  <a:close/>
                </a:path>
              </a:pathLst>
            </a:custGeom>
            <a:solidFill>
              <a:srgbClr val="D6E0DC"/>
            </a:solidFill>
            <a:ln w="5214" cap="flat">
              <a:noFill/>
              <a:prstDash val="solid"/>
              <a:miter/>
            </a:ln>
          </p:spPr>
          <p:txBody>
            <a:bodyPr/>
            <a:lstStyle/>
            <a:p>
              <a:endParaRPr lang="en-US"/>
            </a:p>
          </p:txBody>
        </p:sp>
        <p:sp>
          <p:nvSpPr>
            <p:cNvPr id="2014" name="Oval 2013">
              <a:extLst>
                <a:ext uri="{FF2B5EF4-FFF2-40B4-BE49-F238E27FC236}">
                  <a16:creationId xmlns:a16="http://schemas.microsoft.com/office/drawing/2014/main" id="{4C855D81-A254-6CEB-4837-09D5E08082AF}"/>
                </a:ext>
              </a:extLst>
            </p:cNvPr>
            <p:cNvSpPr/>
            <p:nvPr/>
          </p:nvSpPr>
          <p:spPr>
            <a:xfrm>
              <a:off x="9390705" y="4071639"/>
              <a:ext cx="22963" cy="22919"/>
            </a:xfrm>
            <a:prstGeom prst="ellipse">
              <a:avLst/>
            </a:prstGeom>
            <a:solidFill>
              <a:srgbClr val="6A8E7F"/>
            </a:solidFill>
            <a:ln w="5214" cap="flat">
              <a:noFill/>
              <a:prstDash val="solid"/>
              <a:miter/>
            </a:ln>
          </p:spPr>
          <p:txBody>
            <a:bodyPr/>
            <a:lstStyle/>
            <a:p>
              <a:endParaRPr lang="en-US"/>
            </a:p>
          </p:txBody>
        </p:sp>
        <p:sp>
          <p:nvSpPr>
            <p:cNvPr id="2015" name="Freeform 1802">
              <a:extLst>
                <a:ext uri="{FF2B5EF4-FFF2-40B4-BE49-F238E27FC236}">
                  <a16:creationId xmlns:a16="http://schemas.microsoft.com/office/drawing/2014/main" id="{2DAA88C5-F741-5744-32D6-934B608D11BF}"/>
                </a:ext>
              </a:extLst>
            </p:cNvPr>
            <p:cNvSpPr/>
            <p:nvPr/>
          </p:nvSpPr>
          <p:spPr>
            <a:xfrm>
              <a:off x="9073495" y="4156545"/>
              <a:ext cx="248476" cy="87875"/>
            </a:xfrm>
            <a:custGeom>
              <a:avLst/>
              <a:gdLst>
                <a:gd name="csX0" fmla="*/ 248476 w 248476"/>
                <a:gd name="csY0" fmla="*/ 49954 h 87875"/>
                <a:gd name="csX1" fmla="*/ 127865 w 248476"/>
                <a:gd name="csY1" fmla="*/ 87875 h 87875"/>
                <a:gd name="csX2" fmla="*/ 0 w 248476"/>
                <a:gd name="csY2" fmla="*/ 49954 h 87875"/>
                <a:gd name="csX3" fmla="*/ 124212 w 248476"/>
                <a:gd name="csY3" fmla="*/ 0 h 87875"/>
                <a:gd name="csX4" fmla="*/ 248424 w 248476"/>
                <a:gd name="csY4" fmla="*/ 49954 h 87875"/>
              </a:gdLst>
              <a:ahLst/>
              <a:cxnLst>
                <a:cxn ang="0">
                  <a:pos x="csX0" y="csY0"/>
                </a:cxn>
                <a:cxn ang="0">
                  <a:pos x="csX1" y="csY1"/>
                </a:cxn>
                <a:cxn ang="0">
                  <a:pos x="csX2" y="csY2"/>
                </a:cxn>
                <a:cxn ang="0">
                  <a:pos x="csX3" y="csY3"/>
                </a:cxn>
                <a:cxn ang="0">
                  <a:pos x="csX4" y="csY4"/>
                </a:cxn>
              </a:cxnLst>
              <a:rect l="l" t="t" r="r" b="b"/>
              <a:pathLst>
                <a:path w="248476" h="87875">
                  <a:moveTo>
                    <a:pt x="248476" y="49954"/>
                  </a:moveTo>
                  <a:cubicBezTo>
                    <a:pt x="195399" y="65008"/>
                    <a:pt x="196495" y="87875"/>
                    <a:pt x="127865" y="87875"/>
                  </a:cubicBezTo>
                  <a:cubicBezTo>
                    <a:pt x="59236" y="87875"/>
                    <a:pt x="22911" y="79437"/>
                    <a:pt x="0" y="49954"/>
                  </a:cubicBezTo>
                  <a:cubicBezTo>
                    <a:pt x="65133" y="20471"/>
                    <a:pt x="82042" y="0"/>
                    <a:pt x="124212" y="0"/>
                  </a:cubicBezTo>
                  <a:cubicBezTo>
                    <a:pt x="192842" y="0"/>
                    <a:pt x="205002" y="19273"/>
                    <a:pt x="248424" y="49954"/>
                  </a:cubicBezTo>
                  <a:close/>
                </a:path>
              </a:pathLst>
            </a:custGeom>
            <a:solidFill>
              <a:srgbClr val="D6E0DC"/>
            </a:solidFill>
            <a:ln w="5214" cap="flat">
              <a:noFill/>
              <a:prstDash val="solid"/>
              <a:miter/>
            </a:ln>
          </p:spPr>
          <p:txBody>
            <a:bodyPr/>
            <a:lstStyle/>
            <a:p>
              <a:endParaRPr lang="en-US"/>
            </a:p>
          </p:txBody>
        </p:sp>
        <p:sp>
          <p:nvSpPr>
            <p:cNvPr id="2016" name="Oval 2015">
              <a:extLst>
                <a:ext uri="{FF2B5EF4-FFF2-40B4-BE49-F238E27FC236}">
                  <a16:creationId xmlns:a16="http://schemas.microsoft.com/office/drawing/2014/main" id="{2CFBE1D5-FCE6-BDEC-5E48-1A5D5FE1C3FB}"/>
                </a:ext>
              </a:extLst>
            </p:cNvPr>
            <p:cNvSpPr/>
            <p:nvPr/>
          </p:nvSpPr>
          <p:spPr>
            <a:xfrm>
              <a:off x="9183824" y="4183580"/>
              <a:ext cx="22963" cy="22919"/>
            </a:xfrm>
            <a:prstGeom prst="ellipse">
              <a:avLst/>
            </a:prstGeom>
            <a:solidFill>
              <a:srgbClr val="6A8E7F"/>
            </a:solidFill>
            <a:ln w="5214" cap="flat">
              <a:noFill/>
              <a:prstDash val="solid"/>
              <a:miter/>
            </a:ln>
          </p:spPr>
          <p:txBody>
            <a:bodyPr/>
            <a:lstStyle/>
            <a:p>
              <a:endParaRPr lang="en-US"/>
            </a:p>
          </p:txBody>
        </p:sp>
        <p:sp>
          <p:nvSpPr>
            <p:cNvPr id="2017" name="Freeform 1804">
              <a:extLst>
                <a:ext uri="{FF2B5EF4-FFF2-40B4-BE49-F238E27FC236}">
                  <a16:creationId xmlns:a16="http://schemas.microsoft.com/office/drawing/2014/main" id="{EE879CDA-D0AB-2657-20C2-80ACF113BBA5}"/>
                </a:ext>
              </a:extLst>
            </p:cNvPr>
            <p:cNvSpPr/>
            <p:nvPr/>
          </p:nvSpPr>
          <p:spPr>
            <a:xfrm>
              <a:off x="9281263" y="4126144"/>
              <a:ext cx="248319" cy="88249"/>
            </a:xfrm>
            <a:custGeom>
              <a:avLst/>
              <a:gdLst>
                <a:gd name="csX0" fmla="*/ 0 w 248319"/>
                <a:gd name="csY0" fmla="*/ 33735 h 88249"/>
                <a:gd name="csX1" fmla="*/ 121916 w 248319"/>
                <a:gd name="csY1" fmla="*/ 189 h 88249"/>
                <a:gd name="csX2" fmla="*/ 248319 w 248319"/>
                <a:gd name="csY2" fmla="*/ 42694 h 88249"/>
                <a:gd name="csX3" fmla="*/ 122385 w 248319"/>
                <a:gd name="csY3" fmla="*/ 88168 h 88249"/>
                <a:gd name="csX4" fmla="*/ 52 w 248319"/>
                <a:gd name="csY4" fmla="*/ 33787 h 88249"/>
              </a:gdLst>
              <a:ahLst/>
              <a:cxnLst>
                <a:cxn ang="0">
                  <a:pos x="csX0" y="csY0"/>
                </a:cxn>
                <a:cxn ang="0">
                  <a:pos x="csX1" y="csY1"/>
                </a:cxn>
                <a:cxn ang="0">
                  <a:pos x="csX2" y="csY2"/>
                </a:cxn>
                <a:cxn ang="0">
                  <a:pos x="csX3" y="csY3"/>
                </a:cxn>
                <a:cxn ang="0">
                  <a:pos x="csX4" y="csY4"/>
                </a:cxn>
              </a:cxnLst>
              <a:rect l="l" t="t" r="r" b="b"/>
              <a:pathLst>
                <a:path w="248319" h="88249">
                  <a:moveTo>
                    <a:pt x="0" y="33735"/>
                  </a:moveTo>
                  <a:cubicBezTo>
                    <a:pt x="53599" y="20608"/>
                    <a:pt x="53338" y="-2311"/>
                    <a:pt x="121916" y="189"/>
                  </a:cubicBezTo>
                  <a:cubicBezTo>
                    <a:pt x="190493" y="2637"/>
                    <a:pt x="226504" y="12378"/>
                    <a:pt x="248319" y="42694"/>
                  </a:cubicBezTo>
                  <a:cubicBezTo>
                    <a:pt x="182143" y="69833"/>
                    <a:pt x="164555" y="89679"/>
                    <a:pt x="122385" y="88168"/>
                  </a:cubicBezTo>
                  <a:cubicBezTo>
                    <a:pt x="53808" y="85720"/>
                    <a:pt x="42326" y="66030"/>
                    <a:pt x="52" y="33787"/>
                  </a:cubicBezTo>
                  <a:close/>
                </a:path>
              </a:pathLst>
            </a:custGeom>
            <a:solidFill>
              <a:srgbClr val="D6E0DC"/>
            </a:solidFill>
            <a:ln w="5214" cap="flat">
              <a:noFill/>
              <a:prstDash val="solid"/>
              <a:miter/>
            </a:ln>
          </p:spPr>
          <p:txBody>
            <a:bodyPr/>
            <a:lstStyle/>
            <a:p>
              <a:endParaRPr lang="en-US"/>
            </a:p>
          </p:txBody>
        </p:sp>
        <p:sp>
          <p:nvSpPr>
            <p:cNvPr id="2018" name="Oval 2017">
              <a:extLst>
                <a:ext uri="{FF2B5EF4-FFF2-40B4-BE49-F238E27FC236}">
                  <a16:creationId xmlns:a16="http://schemas.microsoft.com/office/drawing/2014/main" id="{119B0909-144B-7DB4-CC16-0B142A177E62}"/>
                </a:ext>
              </a:extLst>
            </p:cNvPr>
            <p:cNvSpPr/>
            <p:nvPr/>
          </p:nvSpPr>
          <p:spPr>
            <a:xfrm>
              <a:off x="9395924" y="4164411"/>
              <a:ext cx="22963" cy="22919"/>
            </a:xfrm>
            <a:prstGeom prst="ellipse">
              <a:avLst/>
            </a:prstGeom>
            <a:solidFill>
              <a:srgbClr val="6A8E7F"/>
            </a:solidFill>
            <a:ln w="5214" cap="flat">
              <a:noFill/>
              <a:prstDash val="solid"/>
              <a:miter/>
            </a:ln>
          </p:spPr>
          <p:txBody>
            <a:bodyPr/>
            <a:lstStyle/>
            <a:p>
              <a:endParaRPr lang="en-US"/>
            </a:p>
          </p:txBody>
        </p:sp>
        <p:sp>
          <p:nvSpPr>
            <p:cNvPr id="2019" name="Freeform 1806">
              <a:extLst>
                <a:ext uri="{FF2B5EF4-FFF2-40B4-BE49-F238E27FC236}">
                  <a16:creationId xmlns:a16="http://schemas.microsoft.com/office/drawing/2014/main" id="{97091C06-20E2-20F3-0743-3DD87EEFC85E}"/>
                </a:ext>
              </a:extLst>
            </p:cNvPr>
            <p:cNvSpPr/>
            <p:nvPr/>
          </p:nvSpPr>
          <p:spPr>
            <a:xfrm>
              <a:off x="9068641" y="4065023"/>
              <a:ext cx="248476" cy="87875"/>
            </a:xfrm>
            <a:custGeom>
              <a:avLst/>
              <a:gdLst>
                <a:gd name="csX0" fmla="*/ 248476 w 248476"/>
                <a:gd name="csY0" fmla="*/ 49954 h 87875"/>
                <a:gd name="csX1" fmla="*/ 127865 w 248476"/>
                <a:gd name="csY1" fmla="*/ 87875 h 87875"/>
                <a:gd name="csX2" fmla="*/ 0 w 248476"/>
                <a:gd name="csY2" fmla="*/ 49954 h 87875"/>
                <a:gd name="csX3" fmla="*/ 124212 w 248476"/>
                <a:gd name="csY3" fmla="*/ 0 h 87875"/>
                <a:gd name="csX4" fmla="*/ 248424 w 248476"/>
                <a:gd name="csY4" fmla="*/ 49954 h 87875"/>
              </a:gdLst>
              <a:ahLst/>
              <a:cxnLst>
                <a:cxn ang="0">
                  <a:pos x="csX0" y="csY0"/>
                </a:cxn>
                <a:cxn ang="0">
                  <a:pos x="csX1" y="csY1"/>
                </a:cxn>
                <a:cxn ang="0">
                  <a:pos x="csX2" y="csY2"/>
                </a:cxn>
                <a:cxn ang="0">
                  <a:pos x="csX3" y="csY3"/>
                </a:cxn>
                <a:cxn ang="0">
                  <a:pos x="csX4" y="csY4"/>
                </a:cxn>
              </a:cxnLst>
              <a:rect l="l" t="t" r="r" b="b"/>
              <a:pathLst>
                <a:path w="248476" h="87875">
                  <a:moveTo>
                    <a:pt x="248476" y="49954"/>
                  </a:moveTo>
                  <a:cubicBezTo>
                    <a:pt x="195399" y="65008"/>
                    <a:pt x="196495" y="87875"/>
                    <a:pt x="127865" y="87875"/>
                  </a:cubicBezTo>
                  <a:cubicBezTo>
                    <a:pt x="59236" y="87875"/>
                    <a:pt x="22911" y="79437"/>
                    <a:pt x="0" y="49954"/>
                  </a:cubicBezTo>
                  <a:cubicBezTo>
                    <a:pt x="65133" y="20471"/>
                    <a:pt x="82042" y="0"/>
                    <a:pt x="124212" y="0"/>
                  </a:cubicBezTo>
                  <a:cubicBezTo>
                    <a:pt x="192842" y="0"/>
                    <a:pt x="205002" y="19273"/>
                    <a:pt x="248424" y="49954"/>
                  </a:cubicBezTo>
                  <a:close/>
                </a:path>
              </a:pathLst>
            </a:custGeom>
            <a:solidFill>
              <a:srgbClr val="D6E0DC"/>
            </a:solidFill>
            <a:ln w="5214" cap="flat">
              <a:noFill/>
              <a:prstDash val="solid"/>
              <a:miter/>
            </a:ln>
          </p:spPr>
          <p:txBody>
            <a:bodyPr/>
            <a:lstStyle/>
            <a:p>
              <a:endParaRPr lang="en-US"/>
            </a:p>
          </p:txBody>
        </p:sp>
        <p:sp>
          <p:nvSpPr>
            <p:cNvPr id="2020" name="Oval 2019">
              <a:extLst>
                <a:ext uri="{FF2B5EF4-FFF2-40B4-BE49-F238E27FC236}">
                  <a16:creationId xmlns:a16="http://schemas.microsoft.com/office/drawing/2014/main" id="{D4A60CAB-306F-BA9B-B084-CF6C4D849101}"/>
                </a:ext>
              </a:extLst>
            </p:cNvPr>
            <p:cNvSpPr/>
            <p:nvPr/>
          </p:nvSpPr>
          <p:spPr>
            <a:xfrm>
              <a:off x="9179023" y="4092110"/>
              <a:ext cx="22963" cy="22919"/>
            </a:xfrm>
            <a:prstGeom prst="ellipse">
              <a:avLst/>
            </a:prstGeom>
            <a:solidFill>
              <a:srgbClr val="6A8E7F"/>
            </a:solidFill>
            <a:ln w="5214" cap="flat">
              <a:noFill/>
              <a:prstDash val="solid"/>
              <a:miter/>
            </a:ln>
          </p:spPr>
          <p:txBody>
            <a:bodyPr/>
            <a:lstStyle/>
            <a:p>
              <a:endParaRPr lang="en-US"/>
            </a:p>
          </p:txBody>
        </p:sp>
        <p:sp>
          <p:nvSpPr>
            <p:cNvPr id="2021" name="Freeform 1808">
              <a:extLst>
                <a:ext uri="{FF2B5EF4-FFF2-40B4-BE49-F238E27FC236}">
                  <a16:creationId xmlns:a16="http://schemas.microsoft.com/office/drawing/2014/main" id="{B8827712-B7E5-C251-F995-047B963B68AA}"/>
                </a:ext>
              </a:extLst>
            </p:cNvPr>
            <p:cNvSpPr/>
            <p:nvPr/>
          </p:nvSpPr>
          <p:spPr>
            <a:xfrm>
              <a:off x="9480315" y="4150607"/>
              <a:ext cx="248476" cy="87875"/>
            </a:xfrm>
            <a:custGeom>
              <a:avLst/>
              <a:gdLst>
                <a:gd name="csX0" fmla="*/ 248476 w 248476"/>
                <a:gd name="csY0" fmla="*/ 49954 h 87875"/>
                <a:gd name="csX1" fmla="*/ 127865 w 248476"/>
                <a:gd name="csY1" fmla="*/ 87875 h 87875"/>
                <a:gd name="csX2" fmla="*/ 0 w 248476"/>
                <a:gd name="csY2" fmla="*/ 49954 h 87875"/>
                <a:gd name="csX3" fmla="*/ 124212 w 248476"/>
                <a:gd name="csY3" fmla="*/ 0 h 87875"/>
                <a:gd name="csX4" fmla="*/ 248424 w 248476"/>
                <a:gd name="csY4" fmla="*/ 49954 h 87875"/>
              </a:gdLst>
              <a:ahLst/>
              <a:cxnLst>
                <a:cxn ang="0">
                  <a:pos x="csX0" y="csY0"/>
                </a:cxn>
                <a:cxn ang="0">
                  <a:pos x="csX1" y="csY1"/>
                </a:cxn>
                <a:cxn ang="0">
                  <a:pos x="csX2" y="csY2"/>
                </a:cxn>
                <a:cxn ang="0">
                  <a:pos x="csX3" y="csY3"/>
                </a:cxn>
                <a:cxn ang="0">
                  <a:pos x="csX4" y="csY4"/>
                </a:cxn>
              </a:cxnLst>
              <a:rect l="l" t="t" r="r" b="b"/>
              <a:pathLst>
                <a:path w="248476" h="87875">
                  <a:moveTo>
                    <a:pt x="248476" y="49954"/>
                  </a:moveTo>
                  <a:cubicBezTo>
                    <a:pt x="195399" y="65008"/>
                    <a:pt x="196495" y="87875"/>
                    <a:pt x="127865" y="87875"/>
                  </a:cubicBezTo>
                  <a:cubicBezTo>
                    <a:pt x="59236" y="87875"/>
                    <a:pt x="22911" y="79437"/>
                    <a:pt x="0" y="49954"/>
                  </a:cubicBezTo>
                  <a:cubicBezTo>
                    <a:pt x="65133" y="20471"/>
                    <a:pt x="82043" y="0"/>
                    <a:pt x="124212" y="0"/>
                  </a:cubicBezTo>
                  <a:cubicBezTo>
                    <a:pt x="192842" y="0"/>
                    <a:pt x="205002" y="19273"/>
                    <a:pt x="248424" y="49954"/>
                  </a:cubicBezTo>
                  <a:close/>
                </a:path>
              </a:pathLst>
            </a:custGeom>
            <a:solidFill>
              <a:srgbClr val="D6E0DC"/>
            </a:solidFill>
            <a:ln w="5214" cap="flat">
              <a:noFill/>
              <a:prstDash val="solid"/>
              <a:miter/>
            </a:ln>
          </p:spPr>
          <p:txBody>
            <a:bodyPr/>
            <a:lstStyle/>
            <a:p>
              <a:endParaRPr lang="en-US"/>
            </a:p>
          </p:txBody>
        </p:sp>
        <p:sp>
          <p:nvSpPr>
            <p:cNvPr id="2022" name="Oval 2021">
              <a:extLst>
                <a:ext uri="{FF2B5EF4-FFF2-40B4-BE49-F238E27FC236}">
                  <a16:creationId xmlns:a16="http://schemas.microsoft.com/office/drawing/2014/main" id="{8C7FEF2D-8544-0726-8228-F7CAAC6BDE47}"/>
                </a:ext>
              </a:extLst>
            </p:cNvPr>
            <p:cNvSpPr/>
            <p:nvPr/>
          </p:nvSpPr>
          <p:spPr>
            <a:xfrm>
              <a:off x="9590697" y="4177641"/>
              <a:ext cx="22963" cy="22919"/>
            </a:xfrm>
            <a:prstGeom prst="ellipse">
              <a:avLst/>
            </a:prstGeom>
            <a:solidFill>
              <a:srgbClr val="6A8E7F"/>
            </a:solidFill>
            <a:ln w="5214" cap="flat">
              <a:noFill/>
              <a:prstDash val="solid"/>
              <a:miter/>
            </a:ln>
          </p:spPr>
          <p:txBody>
            <a:bodyPr/>
            <a:lstStyle/>
            <a:p>
              <a:endParaRPr lang="en-US"/>
            </a:p>
          </p:txBody>
        </p:sp>
        <p:sp>
          <p:nvSpPr>
            <p:cNvPr id="2023" name="Freeform 1810">
              <a:extLst>
                <a:ext uri="{FF2B5EF4-FFF2-40B4-BE49-F238E27FC236}">
                  <a16:creationId xmlns:a16="http://schemas.microsoft.com/office/drawing/2014/main" id="{800B5944-62B7-24B6-CBB7-1AC0DCEEDDE1}"/>
                </a:ext>
              </a:extLst>
            </p:cNvPr>
            <p:cNvSpPr/>
            <p:nvPr/>
          </p:nvSpPr>
          <p:spPr>
            <a:xfrm>
              <a:off x="9489970" y="4061481"/>
              <a:ext cx="248476" cy="87875"/>
            </a:xfrm>
            <a:custGeom>
              <a:avLst/>
              <a:gdLst>
                <a:gd name="csX0" fmla="*/ 0 w 248476"/>
                <a:gd name="csY0" fmla="*/ 37921 h 87875"/>
                <a:gd name="csX1" fmla="*/ 120611 w 248476"/>
                <a:gd name="csY1" fmla="*/ 0 h 87875"/>
                <a:gd name="csX2" fmla="*/ 248476 w 248476"/>
                <a:gd name="csY2" fmla="*/ 37921 h 87875"/>
                <a:gd name="csX3" fmla="*/ 124264 w 248476"/>
                <a:gd name="csY3" fmla="*/ 87875 h 87875"/>
                <a:gd name="csX4" fmla="*/ 52 w 248476"/>
                <a:gd name="csY4" fmla="*/ 37921 h 87875"/>
              </a:gdLst>
              <a:ahLst/>
              <a:cxnLst>
                <a:cxn ang="0">
                  <a:pos x="csX0" y="csY0"/>
                </a:cxn>
                <a:cxn ang="0">
                  <a:pos x="csX1" y="csY1"/>
                </a:cxn>
                <a:cxn ang="0">
                  <a:pos x="csX2" y="csY2"/>
                </a:cxn>
                <a:cxn ang="0">
                  <a:pos x="csX3" y="csY3"/>
                </a:cxn>
                <a:cxn ang="0">
                  <a:pos x="csX4" y="csY4"/>
                </a:cxn>
              </a:cxnLst>
              <a:rect l="l" t="t" r="r" b="b"/>
              <a:pathLst>
                <a:path w="248476" h="87875">
                  <a:moveTo>
                    <a:pt x="0" y="37921"/>
                  </a:moveTo>
                  <a:cubicBezTo>
                    <a:pt x="53077" y="22867"/>
                    <a:pt x="51981" y="0"/>
                    <a:pt x="120611" y="0"/>
                  </a:cubicBezTo>
                  <a:cubicBezTo>
                    <a:pt x="189241" y="0"/>
                    <a:pt x="225565" y="8439"/>
                    <a:pt x="248476" y="37921"/>
                  </a:cubicBezTo>
                  <a:cubicBezTo>
                    <a:pt x="183343" y="67404"/>
                    <a:pt x="166434" y="87875"/>
                    <a:pt x="124264" y="87875"/>
                  </a:cubicBezTo>
                  <a:cubicBezTo>
                    <a:pt x="55634" y="87875"/>
                    <a:pt x="43474" y="68602"/>
                    <a:pt x="52" y="37921"/>
                  </a:cubicBezTo>
                  <a:close/>
                </a:path>
              </a:pathLst>
            </a:custGeom>
            <a:solidFill>
              <a:srgbClr val="D6E0DC"/>
            </a:solidFill>
            <a:ln w="5214" cap="flat">
              <a:noFill/>
              <a:prstDash val="solid"/>
              <a:miter/>
            </a:ln>
          </p:spPr>
          <p:txBody>
            <a:bodyPr/>
            <a:lstStyle/>
            <a:p>
              <a:endParaRPr lang="en-US"/>
            </a:p>
          </p:txBody>
        </p:sp>
        <p:sp>
          <p:nvSpPr>
            <p:cNvPr id="2024" name="Oval 2023">
              <a:extLst>
                <a:ext uri="{FF2B5EF4-FFF2-40B4-BE49-F238E27FC236}">
                  <a16:creationId xmlns:a16="http://schemas.microsoft.com/office/drawing/2014/main" id="{A3E6139E-4405-C2AA-E3E0-9BD1B8D54BEC}"/>
                </a:ext>
              </a:extLst>
            </p:cNvPr>
            <p:cNvSpPr/>
            <p:nvPr/>
          </p:nvSpPr>
          <p:spPr>
            <a:xfrm>
              <a:off x="9605153" y="4099403"/>
              <a:ext cx="22963" cy="22919"/>
            </a:xfrm>
            <a:prstGeom prst="ellipse">
              <a:avLst/>
            </a:prstGeom>
            <a:solidFill>
              <a:srgbClr val="6A8E7F"/>
            </a:solidFill>
            <a:ln w="5214" cap="flat">
              <a:noFill/>
              <a:prstDash val="solid"/>
              <a:miter/>
            </a:ln>
          </p:spPr>
          <p:txBody>
            <a:bodyPr/>
            <a:lstStyle/>
            <a:p>
              <a:endParaRPr lang="en-US"/>
            </a:p>
          </p:txBody>
        </p:sp>
        <p:sp>
          <p:nvSpPr>
            <p:cNvPr id="2025" name="Freeform 1812">
              <a:extLst>
                <a:ext uri="{FF2B5EF4-FFF2-40B4-BE49-F238E27FC236}">
                  <a16:creationId xmlns:a16="http://schemas.microsoft.com/office/drawing/2014/main" id="{25703626-566D-88CB-2874-A8DE8162BC6A}"/>
                </a:ext>
              </a:extLst>
            </p:cNvPr>
            <p:cNvSpPr/>
            <p:nvPr/>
          </p:nvSpPr>
          <p:spPr>
            <a:xfrm>
              <a:off x="9869339" y="4061481"/>
              <a:ext cx="248476" cy="87875"/>
            </a:xfrm>
            <a:custGeom>
              <a:avLst/>
              <a:gdLst>
                <a:gd name="csX0" fmla="*/ 0 w 248476"/>
                <a:gd name="csY0" fmla="*/ 37921 h 87875"/>
                <a:gd name="csX1" fmla="*/ 120611 w 248476"/>
                <a:gd name="csY1" fmla="*/ 0 h 87875"/>
                <a:gd name="csX2" fmla="*/ 248476 w 248476"/>
                <a:gd name="csY2" fmla="*/ 37921 h 87875"/>
                <a:gd name="csX3" fmla="*/ 124264 w 248476"/>
                <a:gd name="csY3" fmla="*/ 87875 h 87875"/>
                <a:gd name="csX4" fmla="*/ 52 w 248476"/>
                <a:gd name="csY4" fmla="*/ 37921 h 87875"/>
              </a:gdLst>
              <a:ahLst/>
              <a:cxnLst>
                <a:cxn ang="0">
                  <a:pos x="csX0" y="csY0"/>
                </a:cxn>
                <a:cxn ang="0">
                  <a:pos x="csX1" y="csY1"/>
                </a:cxn>
                <a:cxn ang="0">
                  <a:pos x="csX2" y="csY2"/>
                </a:cxn>
                <a:cxn ang="0">
                  <a:pos x="csX3" y="csY3"/>
                </a:cxn>
                <a:cxn ang="0">
                  <a:pos x="csX4" y="csY4"/>
                </a:cxn>
              </a:cxnLst>
              <a:rect l="l" t="t" r="r" b="b"/>
              <a:pathLst>
                <a:path w="248476" h="87875">
                  <a:moveTo>
                    <a:pt x="0" y="37921"/>
                  </a:moveTo>
                  <a:cubicBezTo>
                    <a:pt x="53077" y="22867"/>
                    <a:pt x="51981" y="0"/>
                    <a:pt x="120611" y="0"/>
                  </a:cubicBezTo>
                  <a:cubicBezTo>
                    <a:pt x="189241" y="0"/>
                    <a:pt x="225565" y="8439"/>
                    <a:pt x="248476" y="37921"/>
                  </a:cubicBezTo>
                  <a:cubicBezTo>
                    <a:pt x="183343" y="67404"/>
                    <a:pt x="166433" y="87875"/>
                    <a:pt x="124264" y="87875"/>
                  </a:cubicBezTo>
                  <a:cubicBezTo>
                    <a:pt x="55634" y="87875"/>
                    <a:pt x="43474" y="68602"/>
                    <a:pt x="52" y="37921"/>
                  </a:cubicBezTo>
                  <a:close/>
                </a:path>
              </a:pathLst>
            </a:custGeom>
            <a:solidFill>
              <a:srgbClr val="D6E0DC"/>
            </a:solidFill>
            <a:ln w="5214" cap="flat">
              <a:noFill/>
              <a:prstDash val="solid"/>
              <a:miter/>
            </a:ln>
          </p:spPr>
          <p:txBody>
            <a:bodyPr/>
            <a:lstStyle/>
            <a:p>
              <a:endParaRPr lang="en-US"/>
            </a:p>
          </p:txBody>
        </p:sp>
        <p:sp>
          <p:nvSpPr>
            <p:cNvPr id="2026" name="Oval 2025">
              <a:extLst>
                <a:ext uri="{FF2B5EF4-FFF2-40B4-BE49-F238E27FC236}">
                  <a16:creationId xmlns:a16="http://schemas.microsoft.com/office/drawing/2014/main" id="{3BC03E3D-C560-C6AC-96C8-47570E179220}"/>
                </a:ext>
              </a:extLst>
            </p:cNvPr>
            <p:cNvSpPr/>
            <p:nvPr/>
          </p:nvSpPr>
          <p:spPr>
            <a:xfrm>
              <a:off x="9984470" y="4099403"/>
              <a:ext cx="22963" cy="22919"/>
            </a:xfrm>
            <a:prstGeom prst="ellipse">
              <a:avLst/>
            </a:prstGeom>
            <a:solidFill>
              <a:srgbClr val="6A8E7F"/>
            </a:solidFill>
            <a:ln w="5214" cap="flat">
              <a:noFill/>
              <a:prstDash val="solid"/>
              <a:miter/>
            </a:ln>
          </p:spPr>
          <p:txBody>
            <a:bodyPr/>
            <a:lstStyle/>
            <a:p>
              <a:endParaRPr lang="en-US"/>
            </a:p>
          </p:txBody>
        </p:sp>
        <p:sp>
          <p:nvSpPr>
            <p:cNvPr id="2027" name="Freeform 1814">
              <a:extLst>
                <a:ext uri="{FF2B5EF4-FFF2-40B4-BE49-F238E27FC236}">
                  <a16:creationId xmlns:a16="http://schemas.microsoft.com/office/drawing/2014/main" id="{C48D39CE-1B23-5134-06CE-F5F24E2C7FF9}"/>
                </a:ext>
              </a:extLst>
            </p:cNvPr>
            <p:cNvSpPr/>
            <p:nvPr/>
          </p:nvSpPr>
          <p:spPr>
            <a:xfrm>
              <a:off x="9667312" y="4184309"/>
              <a:ext cx="248476" cy="87875"/>
            </a:xfrm>
            <a:custGeom>
              <a:avLst/>
              <a:gdLst>
                <a:gd name="csX0" fmla="*/ 248476 w 248476"/>
                <a:gd name="csY0" fmla="*/ 49954 h 87875"/>
                <a:gd name="csX1" fmla="*/ 127865 w 248476"/>
                <a:gd name="csY1" fmla="*/ 87875 h 87875"/>
                <a:gd name="csX2" fmla="*/ 0 w 248476"/>
                <a:gd name="csY2" fmla="*/ 49954 h 87875"/>
                <a:gd name="csX3" fmla="*/ 124212 w 248476"/>
                <a:gd name="csY3" fmla="*/ 0 h 87875"/>
                <a:gd name="csX4" fmla="*/ 248424 w 248476"/>
                <a:gd name="csY4" fmla="*/ 49954 h 87875"/>
              </a:gdLst>
              <a:ahLst/>
              <a:cxnLst>
                <a:cxn ang="0">
                  <a:pos x="csX0" y="csY0"/>
                </a:cxn>
                <a:cxn ang="0">
                  <a:pos x="csX1" y="csY1"/>
                </a:cxn>
                <a:cxn ang="0">
                  <a:pos x="csX2" y="csY2"/>
                </a:cxn>
                <a:cxn ang="0">
                  <a:pos x="csX3" y="csY3"/>
                </a:cxn>
                <a:cxn ang="0">
                  <a:pos x="csX4" y="csY4"/>
                </a:cxn>
              </a:cxnLst>
              <a:rect l="l" t="t" r="r" b="b"/>
              <a:pathLst>
                <a:path w="248476" h="87875">
                  <a:moveTo>
                    <a:pt x="248476" y="49954"/>
                  </a:moveTo>
                  <a:cubicBezTo>
                    <a:pt x="195399" y="65008"/>
                    <a:pt x="196495" y="87875"/>
                    <a:pt x="127865" y="87875"/>
                  </a:cubicBezTo>
                  <a:cubicBezTo>
                    <a:pt x="59236" y="87875"/>
                    <a:pt x="22911" y="79437"/>
                    <a:pt x="0" y="49954"/>
                  </a:cubicBezTo>
                  <a:cubicBezTo>
                    <a:pt x="65133" y="20471"/>
                    <a:pt x="82043" y="0"/>
                    <a:pt x="124212" y="0"/>
                  </a:cubicBezTo>
                  <a:cubicBezTo>
                    <a:pt x="192842" y="0"/>
                    <a:pt x="205002" y="19273"/>
                    <a:pt x="248424" y="49954"/>
                  </a:cubicBezTo>
                  <a:close/>
                </a:path>
              </a:pathLst>
            </a:custGeom>
            <a:solidFill>
              <a:srgbClr val="D6E0DC"/>
            </a:solidFill>
            <a:ln w="5214" cap="flat">
              <a:noFill/>
              <a:prstDash val="solid"/>
              <a:miter/>
            </a:ln>
          </p:spPr>
          <p:txBody>
            <a:bodyPr/>
            <a:lstStyle/>
            <a:p>
              <a:endParaRPr lang="en-US"/>
            </a:p>
          </p:txBody>
        </p:sp>
        <p:sp>
          <p:nvSpPr>
            <p:cNvPr id="2028" name="Oval 2027">
              <a:extLst>
                <a:ext uri="{FF2B5EF4-FFF2-40B4-BE49-F238E27FC236}">
                  <a16:creationId xmlns:a16="http://schemas.microsoft.com/office/drawing/2014/main" id="{DBC623D8-F303-3108-0A72-D4414AACB4D4}"/>
                </a:ext>
              </a:extLst>
            </p:cNvPr>
            <p:cNvSpPr/>
            <p:nvPr/>
          </p:nvSpPr>
          <p:spPr>
            <a:xfrm>
              <a:off x="9777641" y="4211343"/>
              <a:ext cx="22963" cy="22919"/>
            </a:xfrm>
            <a:prstGeom prst="ellipse">
              <a:avLst/>
            </a:prstGeom>
            <a:solidFill>
              <a:srgbClr val="6A8E7F"/>
            </a:solidFill>
            <a:ln w="5214" cap="flat">
              <a:noFill/>
              <a:prstDash val="solid"/>
              <a:miter/>
            </a:ln>
          </p:spPr>
          <p:txBody>
            <a:bodyPr/>
            <a:lstStyle/>
            <a:p>
              <a:endParaRPr lang="en-US"/>
            </a:p>
          </p:txBody>
        </p:sp>
        <p:sp>
          <p:nvSpPr>
            <p:cNvPr id="2029" name="Freeform 1816">
              <a:extLst>
                <a:ext uri="{FF2B5EF4-FFF2-40B4-BE49-F238E27FC236}">
                  <a16:creationId xmlns:a16="http://schemas.microsoft.com/office/drawing/2014/main" id="{931F5CC8-E5D6-8F8C-15DB-7113DB4193BF}"/>
                </a:ext>
              </a:extLst>
            </p:cNvPr>
            <p:cNvSpPr/>
            <p:nvPr/>
          </p:nvSpPr>
          <p:spPr>
            <a:xfrm>
              <a:off x="9875080" y="4153908"/>
              <a:ext cx="248319" cy="88249"/>
            </a:xfrm>
            <a:custGeom>
              <a:avLst/>
              <a:gdLst>
                <a:gd name="csX0" fmla="*/ 0 w 248319"/>
                <a:gd name="csY0" fmla="*/ 33735 h 88249"/>
                <a:gd name="csX1" fmla="*/ 121916 w 248319"/>
                <a:gd name="csY1" fmla="*/ 189 h 88249"/>
                <a:gd name="csX2" fmla="*/ 248319 w 248319"/>
                <a:gd name="csY2" fmla="*/ 42694 h 88249"/>
                <a:gd name="csX3" fmla="*/ 122385 w 248319"/>
                <a:gd name="csY3" fmla="*/ 88168 h 88249"/>
                <a:gd name="csX4" fmla="*/ 52 w 248319"/>
                <a:gd name="csY4" fmla="*/ 33787 h 88249"/>
              </a:gdLst>
              <a:ahLst/>
              <a:cxnLst>
                <a:cxn ang="0">
                  <a:pos x="csX0" y="csY0"/>
                </a:cxn>
                <a:cxn ang="0">
                  <a:pos x="csX1" y="csY1"/>
                </a:cxn>
                <a:cxn ang="0">
                  <a:pos x="csX2" y="csY2"/>
                </a:cxn>
                <a:cxn ang="0">
                  <a:pos x="csX3" y="csY3"/>
                </a:cxn>
                <a:cxn ang="0">
                  <a:pos x="csX4" y="csY4"/>
                </a:cxn>
              </a:cxnLst>
              <a:rect l="l" t="t" r="r" b="b"/>
              <a:pathLst>
                <a:path w="248319" h="88249">
                  <a:moveTo>
                    <a:pt x="0" y="33735"/>
                  </a:moveTo>
                  <a:cubicBezTo>
                    <a:pt x="53599" y="20608"/>
                    <a:pt x="53338" y="-2311"/>
                    <a:pt x="121916" y="189"/>
                  </a:cubicBezTo>
                  <a:cubicBezTo>
                    <a:pt x="190493" y="2637"/>
                    <a:pt x="226504" y="12378"/>
                    <a:pt x="248319" y="42694"/>
                  </a:cubicBezTo>
                  <a:cubicBezTo>
                    <a:pt x="182143" y="69833"/>
                    <a:pt x="164555" y="89679"/>
                    <a:pt x="122385" y="88168"/>
                  </a:cubicBezTo>
                  <a:cubicBezTo>
                    <a:pt x="53808" y="85720"/>
                    <a:pt x="42326" y="66030"/>
                    <a:pt x="52" y="33787"/>
                  </a:cubicBezTo>
                  <a:close/>
                </a:path>
              </a:pathLst>
            </a:custGeom>
            <a:solidFill>
              <a:srgbClr val="D6E0DC"/>
            </a:solidFill>
            <a:ln w="5214" cap="flat">
              <a:noFill/>
              <a:prstDash val="solid"/>
              <a:miter/>
            </a:ln>
          </p:spPr>
          <p:txBody>
            <a:bodyPr/>
            <a:lstStyle/>
            <a:p>
              <a:endParaRPr lang="en-US"/>
            </a:p>
          </p:txBody>
        </p:sp>
        <p:sp>
          <p:nvSpPr>
            <p:cNvPr id="2030" name="Oval 2029">
              <a:extLst>
                <a:ext uri="{FF2B5EF4-FFF2-40B4-BE49-F238E27FC236}">
                  <a16:creationId xmlns:a16="http://schemas.microsoft.com/office/drawing/2014/main" id="{66717591-14E8-DFBA-37DA-6E61F99F2751}"/>
                </a:ext>
              </a:extLst>
            </p:cNvPr>
            <p:cNvSpPr/>
            <p:nvPr/>
          </p:nvSpPr>
          <p:spPr>
            <a:xfrm>
              <a:off x="9989741" y="4192174"/>
              <a:ext cx="22963" cy="22919"/>
            </a:xfrm>
            <a:prstGeom prst="ellipse">
              <a:avLst/>
            </a:prstGeom>
            <a:solidFill>
              <a:srgbClr val="6A8E7F"/>
            </a:solidFill>
            <a:ln w="5214" cap="flat">
              <a:noFill/>
              <a:prstDash val="solid"/>
              <a:miter/>
            </a:ln>
          </p:spPr>
          <p:txBody>
            <a:bodyPr/>
            <a:lstStyle/>
            <a:p>
              <a:endParaRPr lang="en-US"/>
            </a:p>
          </p:txBody>
        </p:sp>
        <p:sp>
          <p:nvSpPr>
            <p:cNvPr id="2031" name="Freeform 1818">
              <a:extLst>
                <a:ext uri="{FF2B5EF4-FFF2-40B4-BE49-F238E27FC236}">
                  <a16:creationId xmlns:a16="http://schemas.microsoft.com/office/drawing/2014/main" id="{FE4D907E-4015-ABC1-3376-C0D660592FD5}"/>
                </a:ext>
              </a:extLst>
            </p:cNvPr>
            <p:cNvSpPr/>
            <p:nvPr/>
          </p:nvSpPr>
          <p:spPr>
            <a:xfrm>
              <a:off x="9662458" y="4092787"/>
              <a:ext cx="248476" cy="87875"/>
            </a:xfrm>
            <a:custGeom>
              <a:avLst/>
              <a:gdLst>
                <a:gd name="csX0" fmla="*/ 248476 w 248476"/>
                <a:gd name="csY0" fmla="*/ 49954 h 87875"/>
                <a:gd name="csX1" fmla="*/ 127865 w 248476"/>
                <a:gd name="csY1" fmla="*/ 87875 h 87875"/>
                <a:gd name="csX2" fmla="*/ 0 w 248476"/>
                <a:gd name="csY2" fmla="*/ 49954 h 87875"/>
                <a:gd name="csX3" fmla="*/ 124212 w 248476"/>
                <a:gd name="csY3" fmla="*/ 0 h 87875"/>
                <a:gd name="csX4" fmla="*/ 248424 w 248476"/>
                <a:gd name="csY4" fmla="*/ 49954 h 87875"/>
              </a:gdLst>
              <a:ahLst/>
              <a:cxnLst>
                <a:cxn ang="0">
                  <a:pos x="csX0" y="csY0"/>
                </a:cxn>
                <a:cxn ang="0">
                  <a:pos x="csX1" y="csY1"/>
                </a:cxn>
                <a:cxn ang="0">
                  <a:pos x="csX2" y="csY2"/>
                </a:cxn>
                <a:cxn ang="0">
                  <a:pos x="csX3" y="csY3"/>
                </a:cxn>
                <a:cxn ang="0">
                  <a:pos x="csX4" y="csY4"/>
                </a:cxn>
              </a:cxnLst>
              <a:rect l="l" t="t" r="r" b="b"/>
              <a:pathLst>
                <a:path w="248476" h="87875">
                  <a:moveTo>
                    <a:pt x="248476" y="49954"/>
                  </a:moveTo>
                  <a:cubicBezTo>
                    <a:pt x="195399" y="65008"/>
                    <a:pt x="196495" y="87875"/>
                    <a:pt x="127865" y="87875"/>
                  </a:cubicBezTo>
                  <a:cubicBezTo>
                    <a:pt x="59235" y="87875"/>
                    <a:pt x="22911" y="79437"/>
                    <a:pt x="0" y="49954"/>
                  </a:cubicBezTo>
                  <a:cubicBezTo>
                    <a:pt x="65133" y="20471"/>
                    <a:pt x="82043" y="0"/>
                    <a:pt x="124212" y="0"/>
                  </a:cubicBezTo>
                  <a:cubicBezTo>
                    <a:pt x="192842" y="0"/>
                    <a:pt x="205002" y="19273"/>
                    <a:pt x="248424" y="49954"/>
                  </a:cubicBezTo>
                  <a:close/>
                </a:path>
              </a:pathLst>
            </a:custGeom>
            <a:solidFill>
              <a:srgbClr val="D6E0DC"/>
            </a:solidFill>
            <a:ln w="5214" cap="flat">
              <a:noFill/>
              <a:prstDash val="solid"/>
              <a:miter/>
            </a:ln>
          </p:spPr>
          <p:txBody>
            <a:bodyPr/>
            <a:lstStyle/>
            <a:p>
              <a:endParaRPr lang="en-US"/>
            </a:p>
          </p:txBody>
        </p:sp>
        <p:sp>
          <p:nvSpPr>
            <p:cNvPr id="2032" name="Oval 2031">
              <a:extLst>
                <a:ext uri="{FF2B5EF4-FFF2-40B4-BE49-F238E27FC236}">
                  <a16:creationId xmlns:a16="http://schemas.microsoft.com/office/drawing/2014/main" id="{0BA5D450-911C-46D6-2DA7-8221B858132F}"/>
                </a:ext>
              </a:extLst>
            </p:cNvPr>
            <p:cNvSpPr/>
            <p:nvPr/>
          </p:nvSpPr>
          <p:spPr>
            <a:xfrm>
              <a:off x="9772787" y="4119874"/>
              <a:ext cx="22963" cy="22919"/>
            </a:xfrm>
            <a:prstGeom prst="ellipse">
              <a:avLst/>
            </a:prstGeom>
            <a:solidFill>
              <a:srgbClr val="6A8E7F"/>
            </a:solidFill>
            <a:ln w="5214" cap="flat">
              <a:noFill/>
              <a:prstDash val="solid"/>
              <a:miter/>
            </a:ln>
          </p:spPr>
          <p:txBody>
            <a:bodyPr/>
            <a:lstStyle/>
            <a:p>
              <a:endParaRPr lang="en-US"/>
            </a:p>
          </p:txBody>
        </p:sp>
        <p:sp>
          <p:nvSpPr>
            <p:cNvPr id="2033" name="Freeform 1820">
              <a:extLst>
                <a:ext uri="{FF2B5EF4-FFF2-40B4-BE49-F238E27FC236}">
                  <a16:creationId xmlns:a16="http://schemas.microsoft.com/office/drawing/2014/main" id="{5095EE37-E192-2660-1096-3FD6629D5529}"/>
                </a:ext>
              </a:extLst>
            </p:cNvPr>
            <p:cNvSpPr/>
            <p:nvPr/>
          </p:nvSpPr>
          <p:spPr>
            <a:xfrm>
              <a:off x="10180704" y="4162171"/>
              <a:ext cx="248476" cy="87875"/>
            </a:xfrm>
            <a:custGeom>
              <a:avLst/>
              <a:gdLst>
                <a:gd name="csX0" fmla="*/ 248476 w 248476"/>
                <a:gd name="csY0" fmla="*/ 49954 h 87875"/>
                <a:gd name="csX1" fmla="*/ 127865 w 248476"/>
                <a:gd name="csY1" fmla="*/ 87875 h 87875"/>
                <a:gd name="csX2" fmla="*/ 0 w 248476"/>
                <a:gd name="csY2" fmla="*/ 49954 h 87875"/>
                <a:gd name="csX3" fmla="*/ 124212 w 248476"/>
                <a:gd name="csY3" fmla="*/ 0 h 87875"/>
                <a:gd name="csX4" fmla="*/ 248424 w 248476"/>
                <a:gd name="csY4" fmla="*/ 49954 h 87875"/>
              </a:gdLst>
              <a:ahLst/>
              <a:cxnLst>
                <a:cxn ang="0">
                  <a:pos x="csX0" y="csY0"/>
                </a:cxn>
                <a:cxn ang="0">
                  <a:pos x="csX1" y="csY1"/>
                </a:cxn>
                <a:cxn ang="0">
                  <a:pos x="csX2" y="csY2"/>
                </a:cxn>
                <a:cxn ang="0">
                  <a:pos x="csX3" y="csY3"/>
                </a:cxn>
                <a:cxn ang="0">
                  <a:pos x="csX4" y="csY4"/>
                </a:cxn>
              </a:cxnLst>
              <a:rect l="l" t="t" r="r" b="b"/>
              <a:pathLst>
                <a:path w="248476" h="87875">
                  <a:moveTo>
                    <a:pt x="248476" y="49954"/>
                  </a:moveTo>
                  <a:cubicBezTo>
                    <a:pt x="195399" y="65008"/>
                    <a:pt x="196495" y="87875"/>
                    <a:pt x="127865" y="87875"/>
                  </a:cubicBezTo>
                  <a:cubicBezTo>
                    <a:pt x="59236" y="87875"/>
                    <a:pt x="22911" y="79437"/>
                    <a:pt x="0" y="49954"/>
                  </a:cubicBezTo>
                  <a:cubicBezTo>
                    <a:pt x="65133" y="20471"/>
                    <a:pt x="82043" y="0"/>
                    <a:pt x="124212" y="0"/>
                  </a:cubicBezTo>
                  <a:cubicBezTo>
                    <a:pt x="192842" y="0"/>
                    <a:pt x="205002" y="19273"/>
                    <a:pt x="248424" y="49954"/>
                  </a:cubicBezTo>
                  <a:close/>
                </a:path>
              </a:pathLst>
            </a:custGeom>
            <a:solidFill>
              <a:srgbClr val="D6E0DC"/>
            </a:solidFill>
            <a:ln w="5214" cap="flat">
              <a:noFill/>
              <a:prstDash val="solid"/>
              <a:miter/>
            </a:ln>
          </p:spPr>
          <p:txBody>
            <a:bodyPr/>
            <a:lstStyle/>
            <a:p>
              <a:endParaRPr lang="en-US"/>
            </a:p>
          </p:txBody>
        </p:sp>
        <p:sp>
          <p:nvSpPr>
            <p:cNvPr id="2034" name="Oval 2033">
              <a:extLst>
                <a:ext uri="{FF2B5EF4-FFF2-40B4-BE49-F238E27FC236}">
                  <a16:creationId xmlns:a16="http://schemas.microsoft.com/office/drawing/2014/main" id="{0003298A-CBC6-2D0E-8779-FE83DEAD250F}"/>
                </a:ext>
              </a:extLst>
            </p:cNvPr>
            <p:cNvSpPr/>
            <p:nvPr/>
          </p:nvSpPr>
          <p:spPr>
            <a:xfrm>
              <a:off x="10291033" y="4189205"/>
              <a:ext cx="22963" cy="22919"/>
            </a:xfrm>
            <a:prstGeom prst="ellipse">
              <a:avLst/>
            </a:prstGeom>
            <a:solidFill>
              <a:srgbClr val="6A8E7F"/>
            </a:solidFill>
            <a:ln w="5214" cap="flat">
              <a:noFill/>
              <a:prstDash val="solid"/>
              <a:miter/>
            </a:ln>
          </p:spPr>
          <p:txBody>
            <a:bodyPr/>
            <a:lstStyle/>
            <a:p>
              <a:endParaRPr lang="en-US"/>
            </a:p>
          </p:txBody>
        </p:sp>
        <p:sp>
          <p:nvSpPr>
            <p:cNvPr id="2035" name="Freeform 1822">
              <a:extLst>
                <a:ext uri="{FF2B5EF4-FFF2-40B4-BE49-F238E27FC236}">
                  <a16:creationId xmlns:a16="http://schemas.microsoft.com/office/drawing/2014/main" id="{A4CFFF28-E865-CC14-848C-69D24C379050}"/>
                </a:ext>
              </a:extLst>
            </p:cNvPr>
            <p:cNvSpPr/>
            <p:nvPr/>
          </p:nvSpPr>
          <p:spPr>
            <a:xfrm>
              <a:off x="10052003" y="4092683"/>
              <a:ext cx="248476" cy="87875"/>
            </a:xfrm>
            <a:custGeom>
              <a:avLst/>
              <a:gdLst>
                <a:gd name="csX0" fmla="*/ 248476 w 248476"/>
                <a:gd name="csY0" fmla="*/ 49954 h 87875"/>
                <a:gd name="csX1" fmla="*/ 127865 w 248476"/>
                <a:gd name="csY1" fmla="*/ 87875 h 87875"/>
                <a:gd name="csX2" fmla="*/ 0 w 248476"/>
                <a:gd name="csY2" fmla="*/ 49954 h 87875"/>
                <a:gd name="csX3" fmla="*/ 124212 w 248476"/>
                <a:gd name="csY3" fmla="*/ 0 h 87875"/>
                <a:gd name="csX4" fmla="*/ 248424 w 248476"/>
                <a:gd name="csY4" fmla="*/ 49954 h 87875"/>
              </a:gdLst>
              <a:ahLst/>
              <a:cxnLst>
                <a:cxn ang="0">
                  <a:pos x="csX0" y="csY0"/>
                </a:cxn>
                <a:cxn ang="0">
                  <a:pos x="csX1" y="csY1"/>
                </a:cxn>
                <a:cxn ang="0">
                  <a:pos x="csX2" y="csY2"/>
                </a:cxn>
                <a:cxn ang="0">
                  <a:pos x="csX3" y="csY3"/>
                </a:cxn>
                <a:cxn ang="0">
                  <a:pos x="csX4" y="csY4"/>
                </a:cxn>
              </a:cxnLst>
              <a:rect l="l" t="t" r="r" b="b"/>
              <a:pathLst>
                <a:path w="248476" h="87875">
                  <a:moveTo>
                    <a:pt x="248476" y="49954"/>
                  </a:moveTo>
                  <a:cubicBezTo>
                    <a:pt x="195399" y="65008"/>
                    <a:pt x="196495" y="87875"/>
                    <a:pt x="127865" y="87875"/>
                  </a:cubicBezTo>
                  <a:cubicBezTo>
                    <a:pt x="59236" y="87875"/>
                    <a:pt x="22911" y="79437"/>
                    <a:pt x="0" y="49954"/>
                  </a:cubicBezTo>
                  <a:cubicBezTo>
                    <a:pt x="65133" y="20471"/>
                    <a:pt x="82043" y="0"/>
                    <a:pt x="124212" y="0"/>
                  </a:cubicBezTo>
                  <a:cubicBezTo>
                    <a:pt x="192842" y="0"/>
                    <a:pt x="205002" y="19273"/>
                    <a:pt x="248424" y="49954"/>
                  </a:cubicBezTo>
                  <a:close/>
                </a:path>
              </a:pathLst>
            </a:custGeom>
            <a:solidFill>
              <a:srgbClr val="D6E0DC"/>
            </a:solidFill>
            <a:ln w="5214" cap="flat">
              <a:noFill/>
              <a:prstDash val="solid"/>
              <a:miter/>
            </a:ln>
          </p:spPr>
          <p:txBody>
            <a:bodyPr/>
            <a:lstStyle/>
            <a:p>
              <a:endParaRPr lang="en-US"/>
            </a:p>
          </p:txBody>
        </p:sp>
        <p:sp>
          <p:nvSpPr>
            <p:cNvPr id="2036" name="Oval 2035">
              <a:extLst>
                <a:ext uri="{FF2B5EF4-FFF2-40B4-BE49-F238E27FC236}">
                  <a16:creationId xmlns:a16="http://schemas.microsoft.com/office/drawing/2014/main" id="{C799E800-9EE9-941E-A45C-B54D44B96FFA}"/>
                </a:ext>
              </a:extLst>
            </p:cNvPr>
            <p:cNvSpPr/>
            <p:nvPr/>
          </p:nvSpPr>
          <p:spPr>
            <a:xfrm>
              <a:off x="10162333" y="4119718"/>
              <a:ext cx="22963" cy="22919"/>
            </a:xfrm>
            <a:prstGeom prst="ellipse">
              <a:avLst/>
            </a:prstGeom>
            <a:solidFill>
              <a:srgbClr val="6A8E7F"/>
            </a:solidFill>
            <a:ln w="5214" cap="flat">
              <a:noFill/>
              <a:prstDash val="solid"/>
              <a:miter/>
            </a:ln>
          </p:spPr>
          <p:txBody>
            <a:bodyPr/>
            <a:lstStyle/>
            <a:p>
              <a:endParaRPr lang="en-US"/>
            </a:p>
          </p:txBody>
        </p:sp>
        <p:sp>
          <p:nvSpPr>
            <p:cNvPr id="2037" name="Freeform 1824">
              <a:extLst>
                <a:ext uri="{FF2B5EF4-FFF2-40B4-BE49-F238E27FC236}">
                  <a16:creationId xmlns:a16="http://schemas.microsoft.com/office/drawing/2014/main" id="{63C45DE1-657B-ED46-616C-6F7CD32827D8}"/>
                </a:ext>
              </a:extLst>
            </p:cNvPr>
            <p:cNvSpPr/>
            <p:nvPr/>
          </p:nvSpPr>
          <p:spPr>
            <a:xfrm>
              <a:off x="10257631" y="4049917"/>
              <a:ext cx="248476" cy="87875"/>
            </a:xfrm>
            <a:custGeom>
              <a:avLst/>
              <a:gdLst>
                <a:gd name="csX0" fmla="*/ 0 w 248476"/>
                <a:gd name="csY0" fmla="*/ 37921 h 87875"/>
                <a:gd name="csX1" fmla="*/ 120611 w 248476"/>
                <a:gd name="csY1" fmla="*/ 0 h 87875"/>
                <a:gd name="csX2" fmla="*/ 248476 w 248476"/>
                <a:gd name="csY2" fmla="*/ 37921 h 87875"/>
                <a:gd name="csX3" fmla="*/ 124264 w 248476"/>
                <a:gd name="csY3" fmla="*/ 87875 h 87875"/>
                <a:gd name="csX4" fmla="*/ 52 w 248476"/>
                <a:gd name="csY4" fmla="*/ 37921 h 87875"/>
              </a:gdLst>
              <a:ahLst/>
              <a:cxnLst>
                <a:cxn ang="0">
                  <a:pos x="csX0" y="csY0"/>
                </a:cxn>
                <a:cxn ang="0">
                  <a:pos x="csX1" y="csY1"/>
                </a:cxn>
                <a:cxn ang="0">
                  <a:pos x="csX2" y="csY2"/>
                </a:cxn>
                <a:cxn ang="0">
                  <a:pos x="csX3" y="csY3"/>
                </a:cxn>
                <a:cxn ang="0">
                  <a:pos x="csX4" y="csY4"/>
                </a:cxn>
              </a:cxnLst>
              <a:rect l="l" t="t" r="r" b="b"/>
              <a:pathLst>
                <a:path w="248476" h="87875">
                  <a:moveTo>
                    <a:pt x="0" y="37921"/>
                  </a:moveTo>
                  <a:cubicBezTo>
                    <a:pt x="53077" y="22867"/>
                    <a:pt x="51981" y="0"/>
                    <a:pt x="120611" y="0"/>
                  </a:cubicBezTo>
                  <a:cubicBezTo>
                    <a:pt x="189241" y="0"/>
                    <a:pt x="225565" y="8439"/>
                    <a:pt x="248476" y="37921"/>
                  </a:cubicBezTo>
                  <a:cubicBezTo>
                    <a:pt x="183343" y="67404"/>
                    <a:pt x="166434" y="87875"/>
                    <a:pt x="124264" y="87875"/>
                  </a:cubicBezTo>
                  <a:cubicBezTo>
                    <a:pt x="55634" y="87875"/>
                    <a:pt x="43474" y="68602"/>
                    <a:pt x="52" y="37921"/>
                  </a:cubicBezTo>
                  <a:close/>
                </a:path>
              </a:pathLst>
            </a:custGeom>
            <a:solidFill>
              <a:srgbClr val="D6E0DC"/>
            </a:solidFill>
            <a:ln w="5214" cap="flat">
              <a:noFill/>
              <a:prstDash val="solid"/>
              <a:miter/>
            </a:ln>
          </p:spPr>
          <p:txBody>
            <a:bodyPr/>
            <a:lstStyle/>
            <a:p>
              <a:endParaRPr lang="en-US"/>
            </a:p>
          </p:txBody>
        </p:sp>
        <p:sp>
          <p:nvSpPr>
            <p:cNvPr id="2038" name="Oval 2037">
              <a:extLst>
                <a:ext uri="{FF2B5EF4-FFF2-40B4-BE49-F238E27FC236}">
                  <a16:creationId xmlns:a16="http://schemas.microsoft.com/office/drawing/2014/main" id="{E651783A-8F9A-B007-1288-D67769AD42AA}"/>
                </a:ext>
              </a:extLst>
            </p:cNvPr>
            <p:cNvSpPr/>
            <p:nvPr/>
          </p:nvSpPr>
          <p:spPr>
            <a:xfrm>
              <a:off x="10372762" y="4087839"/>
              <a:ext cx="22963" cy="22919"/>
            </a:xfrm>
            <a:prstGeom prst="ellipse">
              <a:avLst/>
            </a:prstGeom>
            <a:solidFill>
              <a:srgbClr val="6A8E7F"/>
            </a:solidFill>
            <a:ln w="5214" cap="flat">
              <a:noFill/>
              <a:prstDash val="solid"/>
              <a:miter/>
            </a:ln>
          </p:spPr>
          <p:txBody>
            <a:bodyPr/>
            <a:lstStyle/>
            <a:p>
              <a:endParaRPr lang="en-US"/>
            </a:p>
          </p:txBody>
        </p:sp>
        <p:sp>
          <p:nvSpPr>
            <p:cNvPr id="2039" name="Freeform 1826">
              <a:extLst>
                <a:ext uri="{FF2B5EF4-FFF2-40B4-BE49-F238E27FC236}">
                  <a16:creationId xmlns:a16="http://schemas.microsoft.com/office/drawing/2014/main" id="{269C3A4A-0295-AB30-9E21-630172DB36C8}"/>
                </a:ext>
              </a:extLst>
            </p:cNvPr>
            <p:cNvSpPr/>
            <p:nvPr/>
          </p:nvSpPr>
          <p:spPr>
            <a:xfrm>
              <a:off x="10636947" y="4049917"/>
              <a:ext cx="248476" cy="87875"/>
            </a:xfrm>
            <a:custGeom>
              <a:avLst/>
              <a:gdLst>
                <a:gd name="csX0" fmla="*/ 0 w 248476"/>
                <a:gd name="csY0" fmla="*/ 37921 h 87875"/>
                <a:gd name="csX1" fmla="*/ 120611 w 248476"/>
                <a:gd name="csY1" fmla="*/ 0 h 87875"/>
                <a:gd name="csX2" fmla="*/ 248476 w 248476"/>
                <a:gd name="csY2" fmla="*/ 37921 h 87875"/>
                <a:gd name="csX3" fmla="*/ 124264 w 248476"/>
                <a:gd name="csY3" fmla="*/ 87875 h 87875"/>
                <a:gd name="csX4" fmla="*/ 52 w 248476"/>
                <a:gd name="csY4" fmla="*/ 37921 h 87875"/>
              </a:gdLst>
              <a:ahLst/>
              <a:cxnLst>
                <a:cxn ang="0">
                  <a:pos x="csX0" y="csY0"/>
                </a:cxn>
                <a:cxn ang="0">
                  <a:pos x="csX1" y="csY1"/>
                </a:cxn>
                <a:cxn ang="0">
                  <a:pos x="csX2" y="csY2"/>
                </a:cxn>
                <a:cxn ang="0">
                  <a:pos x="csX3" y="csY3"/>
                </a:cxn>
                <a:cxn ang="0">
                  <a:pos x="csX4" y="csY4"/>
                </a:cxn>
              </a:cxnLst>
              <a:rect l="l" t="t" r="r" b="b"/>
              <a:pathLst>
                <a:path w="248476" h="87875">
                  <a:moveTo>
                    <a:pt x="0" y="37921"/>
                  </a:moveTo>
                  <a:cubicBezTo>
                    <a:pt x="53077" y="22867"/>
                    <a:pt x="51981" y="0"/>
                    <a:pt x="120611" y="0"/>
                  </a:cubicBezTo>
                  <a:cubicBezTo>
                    <a:pt x="189241" y="0"/>
                    <a:pt x="225565" y="8439"/>
                    <a:pt x="248476" y="37921"/>
                  </a:cubicBezTo>
                  <a:cubicBezTo>
                    <a:pt x="183343" y="67404"/>
                    <a:pt x="166434" y="87875"/>
                    <a:pt x="124264" y="87875"/>
                  </a:cubicBezTo>
                  <a:cubicBezTo>
                    <a:pt x="55634" y="87875"/>
                    <a:pt x="43474" y="68602"/>
                    <a:pt x="52" y="37921"/>
                  </a:cubicBezTo>
                  <a:close/>
                </a:path>
              </a:pathLst>
            </a:custGeom>
            <a:solidFill>
              <a:srgbClr val="D6E0DC"/>
            </a:solidFill>
            <a:ln w="5214" cap="flat">
              <a:noFill/>
              <a:prstDash val="solid"/>
              <a:miter/>
            </a:ln>
          </p:spPr>
          <p:txBody>
            <a:bodyPr/>
            <a:lstStyle/>
            <a:p>
              <a:endParaRPr lang="en-US"/>
            </a:p>
          </p:txBody>
        </p:sp>
        <p:sp>
          <p:nvSpPr>
            <p:cNvPr id="2040" name="Oval 2039">
              <a:extLst>
                <a:ext uri="{FF2B5EF4-FFF2-40B4-BE49-F238E27FC236}">
                  <a16:creationId xmlns:a16="http://schemas.microsoft.com/office/drawing/2014/main" id="{638E3E32-7EEA-40D3-095B-50A812095843}"/>
                </a:ext>
              </a:extLst>
            </p:cNvPr>
            <p:cNvSpPr/>
            <p:nvPr/>
          </p:nvSpPr>
          <p:spPr>
            <a:xfrm>
              <a:off x="10752131" y="4087839"/>
              <a:ext cx="22963" cy="22919"/>
            </a:xfrm>
            <a:prstGeom prst="ellipse">
              <a:avLst/>
            </a:prstGeom>
            <a:solidFill>
              <a:srgbClr val="6A8E7F"/>
            </a:solidFill>
            <a:ln w="5214" cap="flat">
              <a:noFill/>
              <a:prstDash val="solid"/>
              <a:miter/>
            </a:ln>
          </p:spPr>
          <p:txBody>
            <a:bodyPr/>
            <a:lstStyle/>
            <a:p>
              <a:endParaRPr lang="en-US"/>
            </a:p>
          </p:txBody>
        </p:sp>
        <p:sp>
          <p:nvSpPr>
            <p:cNvPr id="2041" name="Freeform 1828">
              <a:extLst>
                <a:ext uri="{FF2B5EF4-FFF2-40B4-BE49-F238E27FC236}">
                  <a16:creationId xmlns:a16="http://schemas.microsoft.com/office/drawing/2014/main" id="{8F3E11A2-FA1D-2965-AB05-14080CC20BEB}"/>
                </a:ext>
              </a:extLst>
            </p:cNvPr>
            <p:cNvSpPr/>
            <p:nvPr/>
          </p:nvSpPr>
          <p:spPr>
            <a:xfrm>
              <a:off x="10434920" y="4172745"/>
              <a:ext cx="248476" cy="87875"/>
            </a:xfrm>
            <a:custGeom>
              <a:avLst/>
              <a:gdLst>
                <a:gd name="csX0" fmla="*/ 248476 w 248476"/>
                <a:gd name="csY0" fmla="*/ 49954 h 87875"/>
                <a:gd name="csX1" fmla="*/ 127865 w 248476"/>
                <a:gd name="csY1" fmla="*/ 87875 h 87875"/>
                <a:gd name="csX2" fmla="*/ 0 w 248476"/>
                <a:gd name="csY2" fmla="*/ 49954 h 87875"/>
                <a:gd name="csX3" fmla="*/ 124212 w 248476"/>
                <a:gd name="csY3" fmla="*/ 0 h 87875"/>
                <a:gd name="csX4" fmla="*/ 248424 w 248476"/>
                <a:gd name="csY4" fmla="*/ 49954 h 87875"/>
              </a:gdLst>
              <a:ahLst/>
              <a:cxnLst>
                <a:cxn ang="0">
                  <a:pos x="csX0" y="csY0"/>
                </a:cxn>
                <a:cxn ang="0">
                  <a:pos x="csX1" y="csY1"/>
                </a:cxn>
                <a:cxn ang="0">
                  <a:pos x="csX2" y="csY2"/>
                </a:cxn>
                <a:cxn ang="0">
                  <a:pos x="csX3" y="csY3"/>
                </a:cxn>
                <a:cxn ang="0">
                  <a:pos x="csX4" y="csY4"/>
                </a:cxn>
              </a:cxnLst>
              <a:rect l="l" t="t" r="r" b="b"/>
              <a:pathLst>
                <a:path w="248476" h="87875">
                  <a:moveTo>
                    <a:pt x="248476" y="49954"/>
                  </a:moveTo>
                  <a:cubicBezTo>
                    <a:pt x="195399" y="65008"/>
                    <a:pt x="196495" y="87875"/>
                    <a:pt x="127865" y="87875"/>
                  </a:cubicBezTo>
                  <a:cubicBezTo>
                    <a:pt x="59236" y="87875"/>
                    <a:pt x="22911" y="79437"/>
                    <a:pt x="0" y="49954"/>
                  </a:cubicBezTo>
                  <a:cubicBezTo>
                    <a:pt x="65133" y="20471"/>
                    <a:pt x="82043" y="0"/>
                    <a:pt x="124212" y="0"/>
                  </a:cubicBezTo>
                  <a:cubicBezTo>
                    <a:pt x="192842" y="0"/>
                    <a:pt x="205002" y="19273"/>
                    <a:pt x="248424" y="49954"/>
                  </a:cubicBezTo>
                  <a:close/>
                </a:path>
              </a:pathLst>
            </a:custGeom>
            <a:solidFill>
              <a:srgbClr val="D6E0DC"/>
            </a:solidFill>
            <a:ln w="5214" cap="flat">
              <a:noFill/>
              <a:prstDash val="solid"/>
              <a:miter/>
            </a:ln>
          </p:spPr>
          <p:txBody>
            <a:bodyPr/>
            <a:lstStyle/>
            <a:p>
              <a:endParaRPr lang="en-US"/>
            </a:p>
          </p:txBody>
        </p:sp>
        <p:sp>
          <p:nvSpPr>
            <p:cNvPr id="2042" name="Oval 2041">
              <a:extLst>
                <a:ext uri="{FF2B5EF4-FFF2-40B4-BE49-F238E27FC236}">
                  <a16:creationId xmlns:a16="http://schemas.microsoft.com/office/drawing/2014/main" id="{A838A32B-AEB7-859B-072B-28DAF16F213E}"/>
                </a:ext>
              </a:extLst>
            </p:cNvPr>
            <p:cNvSpPr/>
            <p:nvPr/>
          </p:nvSpPr>
          <p:spPr>
            <a:xfrm>
              <a:off x="10545250" y="4199780"/>
              <a:ext cx="22963" cy="22919"/>
            </a:xfrm>
            <a:prstGeom prst="ellipse">
              <a:avLst/>
            </a:prstGeom>
            <a:solidFill>
              <a:srgbClr val="6A8E7F"/>
            </a:solidFill>
            <a:ln w="5214" cap="flat">
              <a:noFill/>
              <a:prstDash val="solid"/>
              <a:miter/>
            </a:ln>
          </p:spPr>
          <p:txBody>
            <a:bodyPr/>
            <a:lstStyle/>
            <a:p>
              <a:endParaRPr lang="en-US"/>
            </a:p>
          </p:txBody>
        </p:sp>
        <p:sp>
          <p:nvSpPr>
            <p:cNvPr id="2043" name="Freeform 1830">
              <a:extLst>
                <a:ext uri="{FF2B5EF4-FFF2-40B4-BE49-F238E27FC236}">
                  <a16:creationId xmlns:a16="http://schemas.microsoft.com/office/drawing/2014/main" id="{01A9F999-B723-A79B-C623-79FACEE83C6B}"/>
                </a:ext>
              </a:extLst>
            </p:cNvPr>
            <p:cNvSpPr/>
            <p:nvPr/>
          </p:nvSpPr>
          <p:spPr>
            <a:xfrm>
              <a:off x="10642688" y="4142344"/>
              <a:ext cx="248319" cy="88249"/>
            </a:xfrm>
            <a:custGeom>
              <a:avLst/>
              <a:gdLst>
                <a:gd name="csX0" fmla="*/ 0 w 248319"/>
                <a:gd name="csY0" fmla="*/ 33735 h 88249"/>
                <a:gd name="csX1" fmla="*/ 121916 w 248319"/>
                <a:gd name="csY1" fmla="*/ 189 h 88249"/>
                <a:gd name="csX2" fmla="*/ 248320 w 248319"/>
                <a:gd name="csY2" fmla="*/ 42694 h 88249"/>
                <a:gd name="csX3" fmla="*/ 122385 w 248319"/>
                <a:gd name="csY3" fmla="*/ 88168 h 88249"/>
                <a:gd name="csX4" fmla="*/ 52 w 248319"/>
                <a:gd name="csY4" fmla="*/ 33787 h 88249"/>
              </a:gdLst>
              <a:ahLst/>
              <a:cxnLst>
                <a:cxn ang="0">
                  <a:pos x="csX0" y="csY0"/>
                </a:cxn>
                <a:cxn ang="0">
                  <a:pos x="csX1" y="csY1"/>
                </a:cxn>
                <a:cxn ang="0">
                  <a:pos x="csX2" y="csY2"/>
                </a:cxn>
                <a:cxn ang="0">
                  <a:pos x="csX3" y="csY3"/>
                </a:cxn>
                <a:cxn ang="0">
                  <a:pos x="csX4" y="csY4"/>
                </a:cxn>
              </a:cxnLst>
              <a:rect l="l" t="t" r="r" b="b"/>
              <a:pathLst>
                <a:path w="248319" h="88249">
                  <a:moveTo>
                    <a:pt x="0" y="33735"/>
                  </a:moveTo>
                  <a:cubicBezTo>
                    <a:pt x="53599" y="20608"/>
                    <a:pt x="53338" y="-2311"/>
                    <a:pt x="121916" y="189"/>
                  </a:cubicBezTo>
                  <a:cubicBezTo>
                    <a:pt x="190493" y="2637"/>
                    <a:pt x="226504" y="12378"/>
                    <a:pt x="248320" y="42694"/>
                  </a:cubicBezTo>
                  <a:cubicBezTo>
                    <a:pt x="182143" y="69833"/>
                    <a:pt x="164555" y="89679"/>
                    <a:pt x="122385" y="88168"/>
                  </a:cubicBezTo>
                  <a:cubicBezTo>
                    <a:pt x="53808" y="85720"/>
                    <a:pt x="42326" y="66030"/>
                    <a:pt x="52" y="33787"/>
                  </a:cubicBezTo>
                  <a:close/>
                </a:path>
              </a:pathLst>
            </a:custGeom>
            <a:solidFill>
              <a:srgbClr val="D6E0DC"/>
            </a:solidFill>
            <a:ln w="5214" cap="flat">
              <a:noFill/>
              <a:prstDash val="solid"/>
              <a:miter/>
            </a:ln>
          </p:spPr>
          <p:txBody>
            <a:bodyPr/>
            <a:lstStyle/>
            <a:p>
              <a:endParaRPr lang="en-US"/>
            </a:p>
          </p:txBody>
        </p:sp>
        <p:sp>
          <p:nvSpPr>
            <p:cNvPr id="2044" name="Oval 2043">
              <a:extLst>
                <a:ext uri="{FF2B5EF4-FFF2-40B4-BE49-F238E27FC236}">
                  <a16:creationId xmlns:a16="http://schemas.microsoft.com/office/drawing/2014/main" id="{95F534D9-1F4A-14F9-9A32-7C230CD70AB2}"/>
                </a:ext>
              </a:extLst>
            </p:cNvPr>
            <p:cNvSpPr/>
            <p:nvPr/>
          </p:nvSpPr>
          <p:spPr>
            <a:xfrm>
              <a:off x="10757350" y="4180611"/>
              <a:ext cx="22963" cy="22919"/>
            </a:xfrm>
            <a:prstGeom prst="ellipse">
              <a:avLst/>
            </a:prstGeom>
            <a:solidFill>
              <a:srgbClr val="6A8E7F"/>
            </a:solidFill>
            <a:ln w="5214" cap="flat">
              <a:noFill/>
              <a:prstDash val="solid"/>
              <a:miter/>
            </a:ln>
          </p:spPr>
          <p:txBody>
            <a:bodyPr/>
            <a:lstStyle/>
            <a:p>
              <a:endParaRPr lang="en-US"/>
            </a:p>
          </p:txBody>
        </p:sp>
        <p:sp>
          <p:nvSpPr>
            <p:cNvPr id="2045" name="Freeform 1832">
              <a:extLst>
                <a:ext uri="{FF2B5EF4-FFF2-40B4-BE49-F238E27FC236}">
                  <a16:creationId xmlns:a16="http://schemas.microsoft.com/office/drawing/2014/main" id="{0E35B9F7-8DAB-37B2-E96C-B7BB3B1ABA4E}"/>
                </a:ext>
              </a:extLst>
            </p:cNvPr>
            <p:cNvSpPr/>
            <p:nvPr/>
          </p:nvSpPr>
          <p:spPr>
            <a:xfrm>
              <a:off x="10430119" y="4081223"/>
              <a:ext cx="248476" cy="87875"/>
            </a:xfrm>
            <a:custGeom>
              <a:avLst/>
              <a:gdLst>
                <a:gd name="csX0" fmla="*/ 248476 w 248476"/>
                <a:gd name="csY0" fmla="*/ 49954 h 87875"/>
                <a:gd name="csX1" fmla="*/ 127865 w 248476"/>
                <a:gd name="csY1" fmla="*/ 87875 h 87875"/>
                <a:gd name="csX2" fmla="*/ 0 w 248476"/>
                <a:gd name="csY2" fmla="*/ 49954 h 87875"/>
                <a:gd name="csX3" fmla="*/ 124212 w 248476"/>
                <a:gd name="csY3" fmla="*/ 0 h 87875"/>
                <a:gd name="csX4" fmla="*/ 248424 w 248476"/>
                <a:gd name="csY4" fmla="*/ 49954 h 87875"/>
              </a:gdLst>
              <a:ahLst/>
              <a:cxnLst>
                <a:cxn ang="0">
                  <a:pos x="csX0" y="csY0"/>
                </a:cxn>
                <a:cxn ang="0">
                  <a:pos x="csX1" y="csY1"/>
                </a:cxn>
                <a:cxn ang="0">
                  <a:pos x="csX2" y="csY2"/>
                </a:cxn>
                <a:cxn ang="0">
                  <a:pos x="csX3" y="csY3"/>
                </a:cxn>
                <a:cxn ang="0">
                  <a:pos x="csX4" y="csY4"/>
                </a:cxn>
              </a:cxnLst>
              <a:rect l="l" t="t" r="r" b="b"/>
              <a:pathLst>
                <a:path w="248476" h="87875">
                  <a:moveTo>
                    <a:pt x="248476" y="49954"/>
                  </a:moveTo>
                  <a:cubicBezTo>
                    <a:pt x="195399" y="65008"/>
                    <a:pt x="196495" y="87875"/>
                    <a:pt x="127865" y="87875"/>
                  </a:cubicBezTo>
                  <a:cubicBezTo>
                    <a:pt x="59235" y="87875"/>
                    <a:pt x="22911" y="79437"/>
                    <a:pt x="0" y="49954"/>
                  </a:cubicBezTo>
                  <a:cubicBezTo>
                    <a:pt x="65133" y="20471"/>
                    <a:pt x="82043" y="0"/>
                    <a:pt x="124212" y="0"/>
                  </a:cubicBezTo>
                  <a:cubicBezTo>
                    <a:pt x="192842" y="0"/>
                    <a:pt x="205002" y="19273"/>
                    <a:pt x="248424" y="49954"/>
                  </a:cubicBezTo>
                  <a:close/>
                </a:path>
              </a:pathLst>
            </a:custGeom>
            <a:solidFill>
              <a:srgbClr val="D6E0DC"/>
            </a:solidFill>
            <a:ln w="5214" cap="flat">
              <a:noFill/>
              <a:prstDash val="solid"/>
              <a:miter/>
            </a:ln>
          </p:spPr>
          <p:txBody>
            <a:bodyPr/>
            <a:lstStyle/>
            <a:p>
              <a:endParaRPr lang="en-US"/>
            </a:p>
          </p:txBody>
        </p:sp>
        <p:sp>
          <p:nvSpPr>
            <p:cNvPr id="2046" name="Oval 2045">
              <a:extLst>
                <a:ext uri="{FF2B5EF4-FFF2-40B4-BE49-F238E27FC236}">
                  <a16:creationId xmlns:a16="http://schemas.microsoft.com/office/drawing/2014/main" id="{0C2F125B-199F-8246-6B2F-7420B7D516D1}"/>
                </a:ext>
              </a:extLst>
            </p:cNvPr>
            <p:cNvSpPr/>
            <p:nvPr/>
          </p:nvSpPr>
          <p:spPr>
            <a:xfrm>
              <a:off x="10540448" y="4108310"/>
              <a:ext cx="22963" cy="22919"/>
            </a:xfrm>
            <a:prstGeom prst="ellipse">
              <a:avLst/>
            </a:prstGeom>
            <a:solidFill>
              <a:srgbClr val="6A8E7F"/>
            </a:solidFill>
            <a:ln w="5214" cap="flat">
              <a:noFill/>
              <a:prstDash val="solid"/>
              <a:miter/>
            </a:ln>
          </p:spPr>
          <p:txBody>
            <a:bodyPr/>
            <a:lstStyle/>
            <a:p>
              <a:endParaRPr lang="en-US"/>
            </a:p>
          </p:txBody>
        </p:sp>
      </p:grpSp>
      <p:sp>
        <p:nvSpPr>
          <p:cNvPr id="2047" name="Freeform 1834">
            <a:extLst>
              <a:ext uri="{FF2B5EF4-FFF2-40B4-BE49-F238E27FC236}">
                <a16:creationId xmlns:a16="http://schemas.microsoft.com/office/drawing/2014/main" id="{7D017A6E-2CA0-4241-DFAD-CF93AA7A456B}"/>
              </a:ext>
            </a:extLst>
          </p:cNvPr>
          <p:cNvSpPr/>
          <p:nvPr/>
        </p:nvSpPr>
        <p:spPr>
          <a:xfrm>
            <a:off x="8060908" y="2673857"/>
            <a:ext cx="184021" cy="87406"/>
          </a:xfrm>
          <a:custGeom>
            <a:avLst/>
            <a:gdLst>
              <a:gd name="csX0" fmla="*/ 92011 w 184021"/>
              <a:gd name="csY0" fmla="*/ 87407 h 87406"/>
              <a:gd name="csX1" fmla="*/ 141904 w 184021"/>
              <a:gd name="csY1" fmla="*/ 61466 h 87406"/>
              <a:gd name="csX2" fmla="*/ 184022 w 184021"/>
              <a:gd name="csY2" fmla="*/ 61466 h 87406"/>
              <a:gd name="csX3" fmla="*/ 92011 w 184021"/>
              <a:gd name="csY3" fmla="*/ 0 h 87406"/>
              <a:gd name="csX4" fmla="*/ 0 w 184021"/>
              <a:gd name="csY4" fmla="*/ 61466 h 87406"/>
              <a:gd name="csX5" fmla="*/ 42117 w 184021"/>
              <a:gd name="csY5" fmla="*/ 61466 h 87406"/>
              <a:gd name="csX6" fmla="*/ 92011 w 184021"/>
              <a:gd name="csY6" fmla="*/ 87407 h 8740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84021" h="87406">
                <a:moveTo>
                  <a:pt x="92011" y="87407"/>
                </a:moveTo>
                <a:cubicBezTo>
                  <a:pt x="102031" y="68811"/>
                  <a:pt x="119097" y="61466"/>
                  <a:pt x="141904" y="61466"/>
                </a:cubicBezTo>
                <a:lnTo>
                  <a:pt x="184022" y="61466"/>
                </a:lnTo>
                <a:cubicBezTo>
                  <a:pt x="184022" y="61466"/>
                  <a:pt x="176976" y="0"/>
                  <a:pt x="92011" y="0"/>
                </a:cubicBezTo>
                <a:cubicBezTo>
                  <a:pt x="7046" y="0"/>
                  <a:pt x="0" y="61466"/>
                  <a:pt x="0" y="61466"/>
                </a:cubicBezTo>
                <a:lnTo>
                  <a:pt x="42117" y="61466"/>
                </a:lnTo>
                <a:cubicBezTo>
                  <a:pt x="64924" y="61466"/>
                  <a:pt x="81990" y="68811"/>
                  <a:pt x="92011" y="87407"/>
                </a:cubicBezTo>
                <a:close/>
              </a:path>
            </a:pathLst>
          </a:custGeom>
          <a:solidFill>
            <a:srgbClr val="D2C49F"/>
          </a:solidFill>
          <a:ln w="5214" cap="flat">
            <a:noFill/>
            <a:prstDash val="solid"/>
            <a:miter/>
          </a:ln>
        </p:spPr>
        <p:txBody>
          <a:bodyPr/>
          <a:lstStyle/>
          <a:p>
            <a:endParaRPr lang="en-US"/>
          </a:p>
        </p:txBody>
      </p:sp>
      <p:sp>
        <p:nvSpPr>
          <p:cNvPr id="2048" name="Freeform 1835">
            <a:extLst>
              <a:ext uri="{FF2B5EF4-FFF2-40B4-BE49-F238E27FC236}">
                <a16:creationId xmlns:a16="http://schemas.microsoft.com/office/drawing/2014/main" id="{89750485-E322-E14E-E32F-98C66DF6FC51}"/>
              </a:ext>
            </a:extLst>
          </p:cNvPr>
          <p:cNvSpPr/>
          <p:nvPr/>
        </p:nvSpPr>
        <p:spPr>
          <a:xfrm>
            <a:off x="8364758" y="2808092"/>
            <a:ext cx="184021" cy="87406"/>
          </a:xfrm>
          <a:custGeom>
            <a:avLst/>
            <a:gdLst>
              <a:gd name="csX0" fmla="*/ 92011 w 184021"/>
              <a:gd name="csY0" fmla="*/ 87407 h 87406"/>
              <a:gd name="csX1" fmla="*/ 141904 w 184021"/>
              <a:gd name="csY1" fmla="*/ 61466 h 87406"/>
              <a:gd name="csX2" fmla="*/ 184022 w 184021"/>
              <a:gd name="csY2" fmla="*/ 61466 h 87406"/>
              <a:gd name="csX3" fmla="*/ 92011 w 184021"/>
              <a:gd name="csY3" fmla="*/ 0 h 87406"/>
              <a:gd name="csX4" fmla="*/ 0 w 184021"/>
              <a:gd name="csY4" fmla="*/ 61466 h 87406"/>
              <a:gd name="csX5" fmla="*/ 42117 w 184021"/>
              <a:gd name="csY5" fmla="*/ 61466 h 87406"/>
              <a:gd name="csX6" fmla="*/ 92011 w 184021"/>
              <a:gd name="csY6" fmla="*/ 87407 h 8740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84021" h="87406">
                <a:moveTo>
                  <a:pt x="92011" y="87407"/>
                </a:moveTo>
                <a:cubicBezTo>
                  <a:pt x="102031" y="68811"/>
                  <a:pt x="119097" y="61466"/>
                  <a:pt x="141904" y="61466"/>
                </a:cubicBezTo>
                <a:lnTo>
                  <a:pt x="184022" y="61466"/>
                </a:lnTo>
                <a:cubicBezTo>
                  <a:pt x="184022" y="61466"/>
                  <a:pt x="176976" y="0"/>
                  <a:pt x="92011" y="0"/>
                </a:cubicBezTo>
                <a:cubicBezTo>
                  <a:pt x="7046" y="0"/>
                  <a:pt x="0" y="61466"/>
                  <a:pt x="0" y="61466"/>
                </a:cubicBezTo>
                <a:lnTo>
                  <a:pt x="42117" y="61466"/>
                </a:lnTo>
                <a:cubicBezTo>
                  <a:pt x="64924" y="61466"/>
                  <a:pt x="81990" y="68811"/>
                  <a:pt x="92011" y="87407"/>
                </a:cubicBezTo>
                <a:close/>
              </a:path>
            </a:pathLst>
          </a:custGeom>
          <a:solidFill>
            <a:srgbClr val="D2C49F"/>
          </a:solidFill>
          <a:ln w="5214" cap="flat">
            <a:noFill/>
            <a:prstDash val="solid"/>
            <a:miter/>
          </a:ln>
        </p:spPr>
        <p:txBody>
          <a:bodyPr/>
          <a:lstStyle/>
          <a:p>
            <a:endParaRPr lang="en-US"/>
          </a:p>
        </p:txBody>
      </p:sp>
      <p:sp>
        <p:nvSpPr>
          <p:cNvPr id="2049" name="Freeform 1836">
            <a:extLst>
              <a:ext uri="{FF2B5EF4-FFF2-40B4-BE49-F238E27FC236}">
                <a16:creationId xmlns:a16="http://schemas.microsoft.com/office/drawing/2014/main" id="{AE1248F1-7005-DF2A-E875-A007E8D15049}"/>
              </a:ext>
            </a:extLst>
          </p:cNvPr>
          <p:cNvSpPr/>
          <p:nvPr/>
        </p:nvSpPr>
        <p:spPr>
          <a:xfrm>
            <a:off x="8798508" y="2877580"/>
            <a:ext cx="184021" cy="87406"/>
          </a:xfrm>
          <a:custGeom>
            <a:avLst/>
            <a:gdLst>
              <a:gd name="csX0" fmla="*/ 92011 w 184021"/>
              <a:gd name="csY0" fmla="*/ 87406 h 87406"/>
              <a:gd name="csX1" fmla="*/ 141904 w 184021"/>
              <a:gd name="csY1" fmla="*/ 61466 h 87406"/>
              <a:gd name="csX2" fmla="*/ 184022 w 184021"/>
              <a:gd name="csY2" fmla="*/ 61466 h 87406"/>
              <a:gd name="csX3" fmla="*/ 92011 w 184021"/>
              <a:gd name="csY3" fmla="*/ 0 h 87406"/>
              <a:gd name="csX4" fmla="*/ 0 w 184021"/>
              <a:gd name="csY4" fmla="*/ 61466 h 87406"/>
              <a:gd name="csX5" fmla="*/ 42117 w 184021"/>
              <a:gd name="csY5" fmla="*/ 61466 h 87406"/>
              <a:gd name="csX6" fmla="*/ 92011 w 184021"/>
              <a:gd name="csY6" fmla="*/ 87406 h 8740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84021" h="87406">
                <a:moveTo>
                  <a:pt x="92011" y="87406"/>
                </a:moveTo>
                <a:cubicBezTo>
                  <a:pt x="102031" y="68811"/>
                  <a:pt x="119097" y="61466"/>
                  <a:pt x="141904" y="61466"/>
                </a:cubicBezTo>
                <a:lnTo>
                  <a:pt x="184022" y="61466"/>
                </a:lnTo>
                <a:cubicBezTo>
                  <a:pt x="184022" y="61466"/>
                  <a:pt x="176976" y="0"/>
                  <a:pt x="92011" y="0"/>
                </a:cubicBezTo>
                <a:cubicBezTo>
                  <a:pt x="7046" y="0"/>
                  <a:pt x="0" y="61466"/>
                  <a:pt x="0" y="61466"/>
                </a:cubicBezTo>
                <a:lnTo>
                  <a:pt x="42117" y="61466"/>
                </a:lnTo>
                <a:cubicBezTo>
                  <a:pt x="64924" y="61466"/>
                  <a:pt x="81990" y="68811"/>
                  <a:pt x="92011" y="87406"/>
                </a:cubicBezTo>
                <a:close/>
              </a:path>
            </a:pathLst>
          </a:custGeom>
          <a:solidFill>
            <a:srgbClr val="D2C49F"/>
          </a:solidFill>
          <a:ln w="5214" cap="flat">
            <a:noFill/>
            <a:prstDash val="solid"/>
            <a:miter/>
          </a:ln>
        </p:spPr>
        <p:txBody>
          <a:bodyPr/>
          <a:lstStyle/>
          <a:p>
            <a:endParaRPr lang="en-US"/>
          </a:p>
        </p:txBody>
      </p:sp>
      <p:sp>
        <p:nvSpPr>
          <p:cNvPr id="2050" name="Freeform 1837">
            <a:extLst>
              <a:ext uri="{FF2B5EF4-FFF2-40B4-BE49-F238E27FC236}">
                <a16:creationId xmlns:a16="http://schemas.microsoft.com/office/drawing/2014/main" id="{3D8F5024-E55A-8DD2-9FE7-D4F5BE53F021}"/>
              </a:ext>
            </a:extLst>
          </p:cNvPr>
          <p:cNvSpPr/>
          <p:nvPr/>
        </p:nvSpPr>
        <p:spPr>
          <a:xfrm>
            <a:off x="9248489" y="2784964"/>
            <a:ext cx="184021" cy="87406"/>
          </a:xfrm>
          <a:custGeom>
            <a:avLst/>
            <a:gdLst>
              <a:gd name="csX0" fmla="*/ 92011 w 184021"/>
              <a:gd name="csY0" fmla="*/ 87407 h 87406"/>
              <a:gd name="csX1" fmla="*/ 141904 w 184021"/>
              <a:gd name="csY1" fmla="*/ 61466 h 87406"/>
              <a:gd name="csX2" fmla="*/ 184022 w 184021"/>
              <a:gd name="csY2" fmla="*/ 61466 h 87406"/>
              <a:gd name="csX3" fmla="*/ 92011 w 184021"/>
              <a:gd name="csY3" fmla="*/ 0 h 87406"/>
              <a:gd name="csX4" fmla="*/ 0 w 184021"/>
              <a:gd name="csY4" fmla="*/ 61466 h 87406"/>
              <a:gd name="csX5" fmla="*/ 42117 w 184021"/>
              <a:gd name="csY5" fmla="*/ 61466 h 87406"/>
              <a:gd name="csX6" fmla="*/ 92011 w 184021"/>
              <a:gd name="csY6" fmla="*/ 87407 h 8740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84021" h="87406">
                <a:moveTo>
                  <a:pt x="92011" y="87407"/>
                </a:moveTo>
                <a:cubicBezTo>
                  <a:pt x="102031" y="68811"/>
                  <a:pt x="119097" y="61466"/>
                  <a:pt x="141904" y="61466"/>
                </a:cubicBezTo>
                <a:lnTo>
                  <a:pt x="184022" y="61466"/>
                </a:lnTo>
                <a:cubicBezTo>
                  <a:pt x="184022" y="61466"/>
                  <a:pt x="176976" y="0"/>
                  <a:pt x="92011" y="0"/>
                </a:cubicBezTo>
                <a:cubicBezTo>
                  <a:pt x="7046" y="0"/>
                  <a:pt x="0" y="61466"/>
                  <a:pt x="0" y="61466"/>
                </a:cubicBezTo>
                <a:lnTo>
                  <a:pt x="42117" y="61466"/>
                </a:lnTo>
                <a:cubicBezTo>
                  <a:pt x="64924" y="61466"/>
                  <a:pt x="81990" y="68811"/>
                  <a:pt x="92011" y="87407"/>
                </a:cubicBezTo>
                <a:close/>
              </a:path>
            </a:pathLst>
          </a:custGeom>
          <a:solidFill>
            <a:srgbClr val="D2C49F"/>
          </a:solidFill>
          <a:ln w="5214" cap="flat">
            <a:noFill/>
            <a:prstDash val="solid"/>
            <a:miter/>
          </a:ln>
        </p:spPr>
        <p:txBody>
          <a:bodyPr/>
          <a:lstStyle/>
          <a:p>
            <a:endParaRPr lang="en-US"/>
          </a:p>
        </p:txBody>
      </p:sp>
      <p:sp>
        <p:nvSpPr>
          <p:cNvPr id="2051" name="Freeform 1838">
            <a:extLst>
              <a:ext uri="{FF2B5EF4-FFF2-40B4-BE49-F238E27FC236}">
                <a16:creationId xmlns:a16="http://schemas.microsoft.com/office/drawing/2014/main" id="{49F541F1-4914-4199-2EC7-1289E442F3D9}"/>
              </a:ext>
            </a:extLst>
          </p:cNvPr>
          <p:cNvSpPr/>
          <p:nvPr/>
        </p:nvSpPr>
        <p:spPr>
          <a:xfrm>
            <a:off x="9700819" y="2787256"/>
            <a:ext cx="184021" cy="87406"/>
          </a:xfrm>
          <a:custGeom>
            <a:avLst/>
            <a:gdLst>
              <a:gd name="csX0" fmla="*/ 92011 w 184021"/>
              <a:gd name="csY0" fmla="*/ 87407 h 87406"/>
              <a:gd name="csX1" fmla="*/ 141904 w 184021"/>
              <a:gd name="csY1" fmla="*/ 61466 h 87406"/>
              <a:gd name="csX2" fmla="*/ 184021 w 184021"/>
              <a:gd name="csY2" fmla="*/ 61466 h 87406"/>
              <a:gd name="csX3" fmla="*/ 92011 w 184021"/>
              <a:gd name="csY3" fmla="*/ 0 h 87406"/>
              <a:gd name="csX4" fmla="*/ 0 w 184021"/>
              <a:gd name="csY4" fmla="*/ 61466 h 87406"/>
              <a:gd name="csX5" fmla="*/ 42117 w 184021"/>
              <a:gd name="csY5" fmla="*/ 61466 h 87406"/>
              <a:gd name="csX6" fmla="*/ 92011 w 184021"/>
              <a:gd name="csY6" fmla="*/ 87407 h 8740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84021" h="87406">
                <a:moveTo>
                  <a:pt x="92011" y="87407"/>
                </a:moveTo>
                <a:cubicBezTo>
                  <a:pt x="102031" y="68811"/>
                  <a:pt x="119097" y="61466"/>
                  <a:pt x="141904" y="61466"/>
                </a:cubicBezTo>
                <a:lnTo>
                  <a:pt x="184021" y="61466"/>
                </a:lnTo>
                <a:cubicBezTo>
                  <a:pt x="184021" y="61466"/>
                  <a:pt x="176976" y="0"/>
                  <a:pt x="92011" y="0"/>
                </a:cubicBezTo>
                <a:cubicBezTo>
                  <a:pt x="7046" y="0"/>
                  <a:pt x="0" y="61466"/>
                  <a:pt x="0" y="61466"/>
                </a:cubicBezTo>
                <a:lnTo>
                  <a:pt x="42117" y="61466"/>
                </a:lnTo>
                <a:cubicBezTo>
                  <a:pt x="64924" y="61466"/>
                  <a:pt x="81990" y="68811"/>
                  <a:pt x="92011" y="87407"/>
                </a:cubicBezTo>
                <a:close/>
              </a:path>
            </a:pathLst>
          </a:custGeom>
          <a:solidFill>
            <a:srgbClr val="D2C49F"/>
          </a:solidFill>
          <a:ln w="5214" cap="flat">
            <a:noFill/>
            <a:prstDash val="solid"/>
            <a:miter/>
          </a:ln>
        </p:spPr>
        <p:txBody>
          <a:bodyPr/>
          <a:lstStyle/>
          <a:p>
            <a:endParaRPr lang="en-US"/>
          </a:p>
        </p:txBody>
      </p:sp>
      <p:sp>
        <p:nvSpPr>
          <p:cNvPr id="2052" name="Freeform 1839">
            <a:extLst>
              <a:ext uri="{FF2B5EF4-FFF2-40B4-BE49-F238E27FC236}">
                <a16:creationId xmlns:a16="http://schemas.microsoft.com/office/drawing/2014/main" id="{3D6B25FB-C3F1-3F44-9698-F389C20DB3C3}"/>
              </a:ext>
            </a:extLst>
          </p:cNvPr>
          <p:cNvSpPr/>
          <p:nvPr/>
        </p:nvSpPr>
        <p:spPr>
          <a:xfrm>
            <a:off x="8432709" y="2377412"/>
            <a:ext cx="166642" cy="511573"/>
          </a:xfrm>
          <a:custGeom>
            <a:avLst/>
            <a:gdLst>
              <a:gd name="csX0" fmla="*/ 23799 w 166642"/>
              <a:gd name="csY0" fmla="*/ 511573 h 511573"/>
              <a:gd name="csX1" fmla="*/ 50781 w 166642"/>
              <a:gd name="csY1" fmla="*/ 480736 h 511573"/>
              <a:gd name="csX2" fmla="*/ 166642 w 166642"/>
              <a:gd name="csY2" fmla="*/ 0 h 511573"/>
              <a:gd name="csX3" fmla="*/ 0 w 166642"/>
              <a:gd name="csY3" fmla="*/ 483132 h 511573"/>
              <a:gd name="csX4" fmla="*/ 23799 w 166642"/>
              <a:gd name="csY4" fmla="*/ 511573 h 511573"/>
            </a:gdLst>
            <a:ahLst/>
            <a:cxnLst>
              <a:cxn ang="0">
                <a:pos x="csX0" y="csY0"/>
              </a:cxn>
              <a:cxn ang="0">
                <a:pos x="csX1" y="csY1"/>
              </a:cxn>
              <a:cxn ang="0">
                <a:pos x="csX2" y="csY2"/>
              </a:cxn>
              <a:cxn ang="0">
                <a:pos x="csX3" y="csY3"/>
              </a:cxn>
              <a:cxn ang="0">
                <a:pos x="csX4" y="csY4"/>
              </a:cxn>
            </a:cxnLst>
            <a:rect l="l" t="t" r="r" b="b"/>
            <a:pathLst>
              <a:path w="166642" h="511573">
                <a:moveTo>
                  <a:pt x="23799" y="511573"/>
                </a:moveTo>
                <a:cubicBezTo>
                  <a:pt x="30896" y="498394"/>
                  <a:pt x="39977" y="488237"/>
                  <a:pt x="50781" y="480736"/>
                </a:cubicBezTo>
                <a:cubicBezTo>
                  <a:pt x="62732" y="342281"/>
                  <a:pt x="91280" y="145851"/>
                  <a:pt x="166642" y="0"/>
                </a:cubicBezTo>
                <a:cubicBezTo>
                  <a:pt x="67951" y="124755"/>
                  <a:pt x="24686" y="312174"/>
                  <a:pt x="0" y="483132"/>
                </a:cubicBezTo>
                <a:cubicBezTo>
                  <a:pt x="9394" y="490373"/>
                  <a:pt x="17379" y="499697"/>
                  <a:pt x="23799" y="511573"/>
                </a:cubicBezTo>
                <a:close/>
              </a:path>
            </a:pathLst>
          </a:custGeom>
          <a:gradFill>
            <a:gsLst>
              <a:gs pos="100000">
                <a:srgbClr val="9E8E80"/>
              </a:gs>
              <a:gs pos="0">
                <a:srgbClr val="E0DCCE"/>
              </a:gs>
            </a:gsLst>
            <a:path path="circle">
              <a:fillToRect l="100000" b="100000"/>
            </a:path>
          </a:gradFill>
          <a:ln w="5214" cap="flat">
            <a:noFill/>
            <a:prstDash val="solid"/>
            <a:miter/>
          </a:ln>
        </p:spPr>
        <p:txBody>
          <a:bodyPr/>
          <a:lstStyle/>
          <a:p>
            <a:endParaRPr lang="en-US"/>
          </a:p>
        </p:txBody>
      </p:sp>
      <p:sp>
        <p:nvSpPr>
          <p:cNvPr id="2053" name="Freeform 1840">
            <a:extLst>
              <a:ext uri="{FF2B5EF4-FFF2-40B4-BE49-F238E27FC236}">
                <a16:creationId xmlns:a16="http://schemas.microsoft.com/office/drawing/2014/main" id="{896B20E0-537D-9BC5-195C-991705C55F19}"/>
              </a:ext>
            </a:extLst>
          </p:cNvPr>
          <p:cNvSpPr/>
          <p:nvPr/>
        </p:nvSpPr>
        <p:spPr>
          <a:xfrm>
            <a:off x="8868494" y="2447733"/>
            <a:ext cx="166642" cy="511573"/>
          </a:xfrm>
          <a:custGeom>
            <a:avLst/>
            <a:gdLst>
              <a:gd name="csX0" fmla="*/ 23799 w 166642"/>
              <a:gd name="csY0" fmla="*/ 511573 h 511573"/>
              <a:gd name="csX1" fmla="*/ 50781 w 166642"/>
              <a:gd name="csY1" fmla="*/ 480736 h 511573"/>
              <a:gd name="csX2" fmla="*/ 166642 w 166642"/>
              <a:gd name="csY2" fmla="*/ 0 h 511573"/>
              <a:gd name="csX3" fmla="*/ 0 w 166642"/>
              <a:gd name="csY3" fmla="*/ 483132 h 511573"/>
              <a:gd name="csX4" fmla="*/ 23799 w 166642"/>
              <a:gd name="csY4" fmla="*/ 511573 h 511573"/>
            </a:gdLst>
            <a:ahLst/>
            <a:cxnLst>
              <a:cxn ang="0">
                <a:pos x="csX0" y="csY0"/>
              </a:cxn>
              <a:cxn ang="0">
                <a:pos x="csX1" y="csY1"/>
              </a:cxn>
              <a:cxn ang="0">
                <a:pos x="csX2" y="csY2"/>
              </a:cxn>
              <a:cxn ang="0">
                <a:pos x="csX3" y="csY3"/>
              </a:cxn>
              <a:cxn ang="0">
                <a:pos x="csX4" y="csY4"/>
              </a:cxn>
            </a:cxnLst>
            <a:rect l="l" t="t" r="r" b="b"/>
            <a:pathLst>
              <a:path w="166642" h="511573">
                <a:moveTo>
                  <a:pt x="23799" y="511573"/>
                </a:moveTo>
                <a:cubicBezTo>
                  <a:pt x="30896" y="498394"/>
                  <a:pt x="39977" y="488237"/>
                  <a:pt x="50781" y="480736"/>
                </a:cubicBezTo>
                <a:cubicBezTo>
                  <a:pt x="62732" y="342281"/>
                  <a:pt x="91280" y="145851"/>
                  <a:pt x="166642" y="0"/>
                </a:cubicBezTo>
                <a:cubicBezTo>
                  <a:pt x="67951" y="124755"/>
                  <a:pt x="24686" y="312174"/>
                  <a:pt x="0" y="483132"/>
                </a:cubicBezTo>
                <a:cubicBezTo>
                  <a:pt x="9394" y="490373"/>
                  <a:pt x="17379" y="499697"/>
                  <a:pt x="23799" y="511573"/>
                </a:cubicBezTo>
                <a:close/>
              </a:path>
            </a:pathLst>
          </a:custGeom>
          <a:gradFill>
            <a:gsLst>
              <a:gs pos="100000">
                <a:srgbClr val="9E8E80"/>
              </a:gs>
              <a:gs pos="0">
                <a:srgbClr val="E0DCCE"/>
              </a:gs>
            </a:gsLst>
            <a:path path="circle">
              <a:fillToRect l="100000" b="100000"/>
            </a:path>
          </a:gradFill>
          <a:ln w="5214" cap="flat">
            <a:noFill/>
            <a:prstDash val="solid"/>
            <a:miter/>
          </a:ln>
        </p:spPr>
        <p:txBody>
          <a:bodyPr/>
          <a:lstStyle/>
          <a:p>
            <a:endParaRPr lang="en-US"/>
          </a:p>
        </p:txBody>
      </p:sp>
      <p:sp>
        <p:nvSpPr>
          <p:cNvPr id="2054" name="Freeform 1841">
            <a:extLst>
              <a:ext uri="{FF2B5EF4-FFF2-40B4-BE49-F238E27FC236}">
                <a16:creationId xmlns:a16="http://schemas.microsoft.com/office/drawing/2014/main" id="{DECBC159-4FEF-9DD5-812A-4B84F388D19D}"/>
              </a:ext>
            </a:extLst>
          </p:cNvPr>
          <p:cNvSpPr/>
          <p:nvPr/>
        </p:nvSpPr>
        <p:spPr>
          <a:xfrm>
            <a:off x="8127398" y="2244012"/>
            <a:ext cx="166642" cy="511573"/>
          </a:xfrm>
          <a:custGeom>
            <a:avLst/>
            <a:gdLst>
              <a:gd name="csX0" fmla="*/ 23799 w 166642"/>
              <a:gd name="csY0" fmla="*/ 511573 h 511573"/>
              <a:gd name="csX1" fmla="*/ 50781 w 166642"/>
              <a:gd name="csY1" fmla="*/ 480736 h 511573"/>
              <a:gd name="csX2" fmla="*/ 166642 w 166642"/>
              <a:gd name="csY2" fmla="*/ 0 h 511573"/>
              <a:gd name="csX3" fmla="*/ 0 w 166642"/>
              <a:gd name="csY3" fmla="*/ 483132 h 511573"/>
              <a:gd name="csX4" fmla="*/ 23799 w 166642"/>
              <a:gd name="csY4" fmla="*/ 511573 h 511573"/>
            </a:gdLst>
            <a:ahLst/>
            <a:cxnLst>
              <a:cxn ang="0">
                <a:pos x="csX0" y="csY0"/>
              </a:cxn>
              <a:cxn ang="0">
                <a:pos x="csX1" y="csY1"/>
              </a:cxn>
              <a:cxn ang="0">
                <a:pos x="csX2" y="csY2"/>
              </a:cxn>
              <a:cxn ang="0">
                <a:pos x="csX3" y="csY3"/>
              </a:cxn>
              <a:cxn ang="0">
                <a:pos x="csX4" y="csY4"/>
              </a:cxn>
            </a:cxnLst>
            <a:rect l="l" t="t" r="r" b="b"/>
            <a:pathLst>
              <a:path w="166642" h="511573">
                <a:moveTo>
                  <a:pt x="23799" y="511573"/>
                </a:moveTo>
                <a:cubicBezTo>
                  <a:pt x="30896" y="498394"/>
                  <a:pt x="39977" y="488237"/>
                  <a:pt x="50781" y="480736"/>
                </a:cubicBezTo>
                <a:cubicBezTo>
                  <a:pt x="62732" y="342281"/>
                  <a:pt x="91280" y="145851"/>
                  <a:pt x="166642" y="0"/>
                </a:cubicBezTo>
                <a:cubicBezTo>
                  <a:pt x="67951" y="124755"/>
                  <a:pt x="24686" y="312174"/>
                  <a:pt x="0" y="483132"/>
                </a:cubicBezTo>
                <a:cubicBezTo>
                  <a:pt x="9394" y="490373"/>
                  <a:pt x="17379" y="499697"/>
                  <a:pt x="23799" y="511573"/>
                </a:cubicBezTo>
                <a:close/>
              </a:path>
            </a:pathLst>
          </a:custGeom>
          <a:gradFill>
            <a:gsLst>
              <a:gs pos="100000">
                <a:srgbClr val="9E8E80"/>
              </a:gs>
              <a:gs pos="0">
                <a:srgbClr val="E0DCCE"/>
              </a:gs>
            </a:gsLst>
            <a:path path="circle">
              <a:fillToRect l="100000" b="100000"/>
            </a:path>
          </a:gradFill>
          <a:ln w="5214" cap="flat">
            <a:noFill/>
            <a:prstDash val="solid"/>
            <a:miter/>
          </a:ln>
        </p:spPr>
        <p:txBody>
          <a:bodyPr/>
          <a:lstStyle/>
          <a:p>
            <a:endParaRPr lang="en-US"/>
          </a:p>
        </p:txBody>
      </p:sp>
      <p:sp>
        <p:nvSpPr>
          <p:cNvPr id="2055" name="Freeform 1842">
            <a:extLst>
              <a:ext uri="{FF2B5EF4-FFF2-40B4-BE49-F238E27FC236}">
                <a16:creationId xmlns:a16="http://schemas.microsoft.com/office/drawing/2014/main" id="{944D31D1-48C0-4ED1-F890-A4F015370273}"/>
              </a:ext>
            </a:extLst>
          </p:cNvPr>
          <p:cNvSpPr/>
          <p:nvPr/>
        </p:nvSpPr>
        <p:spPr>
          <a:xfrm>
            <a:off x="9315240" y="2353711"/>
            <a:ext cx="166642" cy="511573"/>
          </a:xfrm>
          <a:custGeom>
            <a:avLst/>
            <a:gdLst>
              <a:gd name="csX0" fmla="*/ 23799 w 166642"/>
              <a:gd name="csY0" fmla="*/ 511573 h 511573"/>
              <a:gd name="csX1" fmla="*/ 50781 w 166642"/>
              <a:gd name="csY1" fmla="*/ 480736 h 511573"/>
              <a:gd name="csX2" fmla="*/ 166642 w 166642"/>
              <a:gd name="csY2" fmla="*/ 0 h 511573"/>
              <a:gd name="csX3" fmla="*/ 0 w 166642"/>
              <a:gd name="csY3" fmla="*/ 483132 h 511573"/>
              <a:gd name="csX4" fmla="*/ 23799 w 166642"/>
              <a:gd name="csY4" fmla="*/ 511573 h 511573"/>
            </a:gdLst>
            <a:ahLst/>
            <a:cxnLst>
              <a:cxn ang="0">
                <a:pos x="csX0" y="csY0"/>
              </a:cxn>
              <a:cxn ang="0">
                <a:pos x="csX1" y="csY1"/>
              </a:cxn>
              <a:cxn ang="0">
                <a:pos x="csX2" y="csY2"/>
              </a:cxn>
              <a:cxn ang="0">
                <a:pos x="csX3" y="csY3"/>
              </a:cxn>
              <a:cxn ang="0">
                <a:pos x="csX4" y="csY4"/>
              </a:cxn>
            </a:cxnLst>
            <a:rect l="l" t="t" r="r" b="b"/>
            <a:pathLst>
              <a:path w="166642" h="511573">
                <a:moveTo>
                  <a:pt x="23799" y="511573"/>
                </a:moveTo>
                <a:cubicBezTo>
                  <a:pt x="30896" y="498394"/>
                  <a:pt x="39977" y="488237"/>
                  <a:pt x="50781" y="480736"/>
                </a:cubicBezTo>
                <a:cubicBezTo>
                  <a:pt x="62732" y="342282"/>
                  <a:pt x="91280" y="145851"/>
                  <a:pt x="166642" y="0"/>
                </a:cubicBezTo>
                <a:cubicBezTo>
                  <a:pt x="67951" y="124755"/>
                  <a:pt x="24686" y="312174"/>
                  <a:pt x="0" y="483132"/>
                </a:cubicBezTo>
                <a:cubicBezTo>
                  <a:pt x="9394" y="490373"/>
                  <a:pt x="17379" y="499697"/>
                  <a:pt x="23799" y="511573"/>
                </a:cubicBezTo>
                <a:close/>
              </a:path>
            </a:pathLst>
          </a:custGeom>
          <a:gradFill>
            <a:gsLst>
              <a:gs pos="100000">
                <a:srgbClr val="9E8E80"/>
              </a:gs>
              <a:gs pos="0">
                <a:srgbClr val="E0DCCE"/>
              </a:gs>
            </a:gsLst>
            <a:path path="circle">
              <a:fillToRect l="100000" b="100000"/>
            </a:path>
          </a:gradFill>
          <a:ln w="5214" cap="flat">
            <a:noFill/>
            <a:prstDash val="solid"/>
            <a:miter/>
          </a:ln>
        </p:spPr>
        <p:txBody>
          <a:bodyPr/>
          <a:lstStyle/>
          <a:p>
            <a:endParaRPr lang="en-US"/>
          </a:p>
        </p:txBody>
      </p:sp>
      <p:sp>
        <p:nvSpPr>
          <p:cNvPr id="2056" name="Freeform 1843">
            <a:extLst>
              <a:ext uri="{FF2B5EF4-FFF2-40B4-BE49-F238E27FC236}">
                <a16:creationId xmlns:a16="http://schemas.microsoft.com/office/drawing/2014/main" id="{25186A7F-AA5A-B577-6BC0-4B6B6C020DAB}"/>
              </a:ext>
            </a:extLst>
          </p:cNvPr>
          <p:cNvSpPr/>
          <p:nvPr/>
        </p:nvSpPr>
        <p:spPr>
          <a:xfrm>
            <a:off x="9769918" y="2351682"/>
            <a:ext cx="166642" cy="511573"/>
          </a:xfrm>
          <a:custGeom>
            <a:avLst/>
            <a:gdLst>
              <a:gd name="csX0" fmla="*/ 23799 w 166642"/>
              <a:gd name="csY0" fmla="*/ 511573 h 511573"/>
              <a:gd name="csX1" fmla="*/ 50781 w 166642"/>
              <a:gd name="csY1" fmla="*/ 480736 h 511573"/>
              <a:gd name="csX2" fmla="*/ 166642 w 166642"/>
              <a:gd name="csY2" fmla="*/ 0 h 511573"/>
              <a:gd name="csX3" fmla="*/ 0 w 166642"/>
              <a:gd name="csY3" fmla="*/ 483132 h 511573"/>
              <a:gd name="csX4" fmla="*/ 23799 w 166642"/>
              <a:gd name="csY4" fmla="*/ 511573 h 511573"/>
            </a:gdLst>
            <a:ahLst/>
            <a:cxnLst>
              <a:cxn ang="0">
                <a:pos x="csX0" y="csY0"/>
              </a:cxn>
              <a:cxn ang="0">
                <a:pos x="csX1" y="csY1"/>
              </a:cxn>
              <a:cxn ang="0">
                <a:pos x="csX2" y="csY2"/>
              </a:cxn>
              <a:cxn ang="0">
                <a:pos x="csX3" y="csY3"/>
              </a:cxn>
              <a:cxn ang="0">
                <a:pos x="csX4" y="csY4"/>
              </a:cxn>
            </a:cxnLst>
            <a:rect l="l" t="t" r="r" b="b"/>
            <a:pathLst>
              <a:path w="166642" h="511573">
                <a:moveTo>
                  <a:pt x="23799" y="511573"/>
                </a:moveTo>
                <a:cubicBezTo>
                  <a:pt x="30896" y="498394"/>
                  <a:pt x="39977" y="488237"/>
                  <a:pt x="50781" y="480736"/>
                </a:cubicBezTo>
                <a:cubicBezTo>
                  <a:pt x="62732" y="342282"/>
                  <a:pt x="91280" y="145851"/>
                  <a:pt x="166642" y="0"/>
                </a:cubicBezTo>
                <a:cubicBezTo>
                  <a:pt x="67951" y="124755"/>
                  <a:pt x="24686" y="312174"/>
                  <a:pt x="0" y="483132"/>
                </a:cubicBezTo>
                <a:cubicBezTo>
                  <a:pt x="9394" y="490373"/>
                  <a:pt x="17379" y="499697"/>
                  <a:pt x="23799" y="511573"/>
                </a:cubicBezTo>
                <a:close/>
              </a:path>
            </a:pathLst>
          </a:custGeom>
          <a:gradFill>
            <a:gsLst>
              <a:gs pos="100000">
                <a:srgbClr val="9E8E80"/>
              </a:gs>
              <a:gs pos="0">
                <a:srgbClr val="E0DCCE"/>
              </a:gs>
            </a:gsLst>
            <a:path path="circle">
              <a:fillToRect l="100000" b="100000"/>
            </a:path>
          </a:gradFill>
          <a:ln w="5214" cap="flat">
            <a:noFill/>
            <a:prstDash val="solid"/>
            <a:miter/>
          </a:ln>
        </p:spPr>
        <p:txBody>
          <a:bodyPr/>
          <a:lstStyle/>
          <a:p>
            <a:endParaRPr lang="en-US"/>
          </a:p>
        </p:txBody>
      </p:sp>
      <p:grpSp>
        <p:nvGrpSpPr>
          <p:cNvPr id="2057" name="Group 2056">
            <a:extLst>
              <a:ext uri="{FF2B5EF4-FFF2-40B4-BE49-F238E27FC236}">
                <a16:creationId xmlns:a16="http://schemas.microsoft.com/office/drawing/2014/main" id="{E654E80D-290A-CA4A-BE64-A45FE870405E}"/>
              </a:ext>
            </a:extLst>
          </p:cNvPr>
          <p:cNvGrpSpPr/>
          <p:nvPr/>
        </p:nvGrpSpPr>
        <p:grpSpPr>
          <a:xfrm>
            <a:off x="6488220" y="3584195"/>
            <a:ext cx="1394890" cy="415498"/>
            <a:chOff x="6883193" y="3560640"/>
            <a:chExt cx="1394890" cy="415498"/>
          </a:xfrm>
        </p:grpSpPr>
        <p:cxnSp>
          <p:nvCxnSpPr>
            <p:cNvPr id="2058" name="Straight Connector 2057">
              <a:extLst>
                <a:ext uri="{FF2B5EF4-FFF2-40B4-BE49-F238E27FC236}">
                  <a16:creationId xmlns:a16="http://schemas.microsoft.com/office/drawing/2014/main" id="{36D2842B-FE5D-510B-4639-9BACEE9BE5B8}"/>
                </a:ext>
              </a:extLst>
            </p:cNvPr>
            <p:cNvCxnSpPr>
              <a:cxnSpLocks/>
              <a:stCxn id="2059" idx="1"/>
            </p:cNvCxnSpPr>
            <p:nvPr/>
          </p:nvCxnSpPr>
          <p:spPr>
            <a:xfrm>
              <a:off x="8043736" y="3768389"/>
              <a:ext cx="234347" cy="0"/>
            </a:xfrm>
            <a:prstGeom prst="line">
              <a:avLst/>
            </a:prstGeom>
            <a:ln w="6350">
              <a:solidFill>
                <a:schemeClr val="tx2"/>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059" name="TextBox 2058">
              <a:extLst>
                <a:ext uri="{FF2B5EF4-FFF2-40B4-BE49-F238E27FC236}">
                  <a16:creationId xmlns:a16="http://schemas.microsoft.com/office/drawing/2014/main" id="{25F55B39-C9FC-D9D1-EE1B-F5C1EDD99A19}"/>
                </a:ext>
              </a:extLst>
            </p:cNvPr>
            <p:cNvSpPr txBox="1"/>
            <p:nvPr/>
          </p:nvSpPr>
          <p:spPr>
            <a:xfrm flipH="1">
              <a:off x="6883193" y="3560640"/>
              <a:ext cx="1160543" cy="415498"/>
            </a:xfrm>
            <a:prstGeom prst="rect">
              <a:avLst/>
            </a:prstGeom>
            <a:noFill/>
          </p:spPr>
          <p:txBody>
            <a:bodyPr wrap="square" lIns="90000" rtlCol="0" anchor="ctr" anchorCtr="0">
              <a:spAutoFit/>
            </a:bodyPr>
            <a:lstStyle/>
            <a:p>
              <a:pPr algn="r"/>
              <a:r>
                <a:rPr lang="en-US" sz="1050"/>
                <a:t>Leptomeningeal Vessel</a:t>
              </a:r>
            </a:p>
          </p:txBody>
        </p:sp>
      </p:grpSp>
      <p:sp>
        <p:nvSpPr>
          <p:cNvPr id="2060" name="Graphic 1877">
            <a:extLst>
              <a:ext uri="{FF2B5EF4-FFF2-40B4-BE49-F238E27FC236}">
                <a16:creationId xmlns:a16="http://schemas.microsoft.com/office/drawing/2014/main" id="{A984C27E-73C6-C5CC-B3F0-352AE877EEE4}"/>
              </a:ext>
            </a:extLst>
          </p:cNvPr>
          <p:cNvSpPr/>
          <p:nvPr/>
        </p:nvSpPr>
        <p:spPr>
          <a:xfrm rot="21349669" flipH="1" flipV="1">
            <a:off x="5938220" y="3421519"/>
            <a:ext cx="356319" cy="769627"/>
          </a:xfrm>
          <a:custGeom>
            <a:avLst/>
            <a:gdLst>
              <a:gd name="csX0" fmla="*/ 170007 w 472144"/>
              <a:gd name="csY0" fmla="*/ 0 h 1019802"/>
              <a:gd name="csX1" fmla="*/ 99942 w 472144"/>
              <a:gd name="csY1" fmla="*/ 302263 h 1019802"/>
              <a:gd name="csX2" fmla="*/ 201578 w 472144"/>
              <a:gd name="csY2" fmla="*/ 238842 h 1019802"/>
              <a:gd name="csX3" fmla="*/ 228120 w 472144"/>
              <a:gd name="csY3" fmla="*/ 298124 h 1019802"/>
              <a:gd name="csX4" fmla="*/ 257685 w 472144"/>
              <a:gd name="csY4" fmla="*/ 403557 h 1019802"/>
              <a:gd name="csX5" fmla="*/ 258860 w 472144"/>
              <a:gd name="csY5" fmla="*/ 410368 h 1019802"/>
              <a:gd name="csX6" fmla="*/ 259959 w 472144"/>
              <a:gd name="csY6" fmla="*/ 417194 h 1019802"/>
              <a:gd name="csX7" fmla="*/ 261066 w 472144"/>
              <a:gd name="csY7" fmla="*/ 424043 h 1019802"/>
              <a:gd name="csX8" fmla="*/ 261623 w 472144"/>
              <a:gd name="csY8" fmla="*/ 427471 h 1019802"/>
              <a:gd name="csX9" fmla="*/ 262050 w 472144"/>
              <a:gd name="csY9" fmla="*/ 430907 h 1019802"/>
              <a:gd name="csX10" fmla="*/ 263737 w 472144"/>
              <a:gd name="csY10" fmla="*/ 444690 h 1019802"/>
              <a:gd name="csX11" fmla="*/ 264164 w 472144"/>
              <a:gd name="csY11" fmla="*/ 448149 h 1019802"/>
              <a:gd name="csX12" fmla="*/ 264378 w 472144"/>
              <a:gd name="csY12" fmla="*/ 449882 h 1019802"/>
              <a:gd name="csX13" fmla="*/ 264523 w 472144"/>
              <a:gd name="csY13" fmla="*/ 451608 h 1019802"/>
              <a:gd name="csX14" fmla="*/ 265095 w 472144"/>
              <a:gd name="csY14" fmla="*/ 458533 h 1019802"/>
              <a:gd name="csX15" fmla="*/ 266270 w 472144"/>
              <a:gd name="csY15" fmla="*/ 472437 h 1019802"/>
              <a:gd name="csX16" fmla="*/ 266896 w 472144"/>
              <a:gd name="csY16" fmla="*/ 486372 h 1019802"/>
              <a:gd name="csX17" fmla="*/ 267217 w 472144"/>
              <a:gd name="csY17" fmla="*/ 493374 h 1019802"/>
              <a:gd name="csX18" fmla="*/ 267300 w 472144"/>
              <a:gd name="csY18" fmla="*/ 496871 h 1019802"/>
              <a:gd name="csX19" fmla="*/ 267316 w 472144"/>
              <a:gd name="csY19" fmla="*/ 500368 h 1019802"/>
              <a:gd name="csX20" fmla="*/ 267407 w 472144"/>
              <a:gd name="csY20" fmla="*/ 514395 h 1019802"/>
              <a:gd name="csX21" fmla="*/ 267415 w 472144"/>
              <a:gd name="csY21" fmla="*/ 517907 h 1019802"/>
              <a:gd name="csX22" fmla="*/ 267293 w 472144"/>
              <a:gd name="csY22" fmla="*/ 521405 h 1019802"/>
              <a:gd name="csX23" fmla="*/ 267056 w 472144"/>
              <a:gd name="csY23" fmla="*/ 528422 h 1019802"/>
              <a:gd name="csX24" fmla="*/ 266827 w 472144"/>
              <a:gd name="csY24" fmla="*/ 535454 h 1019802"/>
              <a:gd name="csX25" fmla="*/ 266522 w 472144"/>
              <a:gd name="csY25" fmla="*/ 542494 h 1019802"/>
              <a:gd name="csX26" fmla="*/ 265568 w 472144"/>
              <a:gd name="csY26" fmla="*/ 556582 h 1019802"/>
              <a:gd name="csX27" fmla="*/ 264202 w 472144"/>
              <a:gd name="csY27" fmla="*/ 570677 h 1019802"/>
              <a:gd name="csX28" fmla="*/ 255395 w 472144"/>
              <a:gd name="csY28" fmla="*/ 627097 h 1019802"/>
              <a:gd name="csX29" fmla="*/ 252358 w 472144"/>
              <a:gd name="csY29" fmla="*/ 641169 h 1019802"/>
              <a:gd name="csX30" fmla="*/ 248916 w 472144"/>
              <a:gd name="csY30" fmla="*/ 655188 h 1019802"/>
              <a:gd name="csX31" fmla="*/ 247069 w 472144"/>
              <a:gd name="csY31" fmla="*/ 662182 h 1019802"/>
              <a:gd name="csX32" fmla="*/ 245146 w 472144"/>
              <a:gd name="csY32" fmla="*/ 669169 h 1019802"/>
              <a:gd name="csX33" fmla="*/ 244185 w 472144"/>
              <a:gd name="csY33" fmla="*/ 672666 h 1019802"/>
              <a:gd name="csX34" fmla="*/ 243704 w 472144"/>
              <a:gd name="csY34" fmla="*/ 674414 h 1019802"/>
              <a:gd name="csX35" fmla="*/ 243177 w 472144"/>
              <a:gd name="csY35" fmla="*/ 676148 h 1019802"/>
              <a:gd name="csX36" fmla="*/ 241056 w 472144"/>
              <a:gd name="csY36" fmla="*/ 683096 h 1019802"/>
              <a:gd name="csX37" fmla="*/ 238934 w 472144"/>
              <a:gd name="csY37" fmla="*/ 690060 h 1019802"/>
              <a:gd name="csX38" fmla="*/ 236645 w 472144"/>
              <a:gd name="csY38" fmla="*/ 696970 h 1019802"/>
              <a:gd name="csX39" fmla="*/ 234325 w 472144"/>
              <a:gd name="csY39" fmla="*/ 703888 h 1019802"/>
              <a:gd name="csX40" fmla="*/ 233165 w 472144"/>
              <a:gd name="csY40" fmla="*/ 707354 h 1019802"/>
              <a:gd name="csX41" fmla="*/ 231913 w 472144"/>
              <a:gd name="csY41" fmla="*/ 710783 h 1019802"/>
              <a:gd name="csX42" fmla="*/ 226861 w 472144"/>
              <a:gd name="csY42" fmla="*/ 724527 h 1019802"/>
              <a:gd name="csX43" fmla="*/ 221435 w 472144"/>
              <a:gd name="csY43" fmla="*/ 738164 h 1019802"/>
              <a:gd name="csX44" fmla="*/ 166641 w 472144"/>
              <a:gd name="csY44" fmla="*/ 843337 h 1019802"/>
              <a:gd name="csX45" fmla="*/ 131895 w 472144"/>
              <a:gd name="csY45" fmla="*/ 892487 h 1019802"/>
              <a:gd name="csX46" fmla="*/ 92379 w 472144"/>
              <a:gd name="csY46" fmla="*/ 938591 h 1019802"/>
              <a:gd name="csX47" fmla="*/ 87121 w 472144"/>
              <a:gd name="csY47" fmla="*/ 944119 h 1019802"/>
              <a:gd name="csX48" fmla="*/ 81810 w 472144"/>
              <a:gd name="csY48" fmla="*/ 949609 h 1019802"/>
              <a:gd name="csX49" fmla="*/ 70950 w 472144"/>
              <a:gd name="csY49" fmla="*/ 960406 h 1019802"/>
              <a:gd name="csX50" fmla="*/ 59777 w 472144"/>
              <a:gd name="csY50" fmla="*/ 970920 h 1019802"/>
              <a:gd name="csX51" fmla="*/ 56969 w 472144"/>
              <a:gd name="csY51" fmla="*/ 973547 h 1019802"/>
              <a:gd name="csX52" fmla="*/ 54100 w 472144"/>
              <a:gd name="csY52" fmla="*/ 976097 h 1019802"/>
              <a:gd name="csX53" fmla="*/ 48345 w 472144"/>
              <a:gd name="csY53" fmla="*/ 981205 h 1019802"/>
              <a:gd name="csX54" fmla="*/ 0 w 472144"/>
              <a:gd name="csY54" fmla="*/ 1019803 h 1019802"/>
              <a:gd name="csX55" fmla="*/ 55656 w 472144"/>
              <a:gd name="csY55" fmla="*/ 991490 h 1019802"/>
              <a:gd name="csX56" fmla="*/ 62464 w 472144"/>
              <a:gd name="csY56" fmla="*/ 987573 h 1019802"/>
              <a:gd name="csX57" fmla="*/ 65875 w 472144"/>
              <a:gd name="csY57" fmla="*/ 985611 h 1019802"/>
              <a:gd name="csX58" fmla="*/ 69225 w 472144"/>
              <a:gd name="csY58" fmla="*/ 983564 h 1019802"/>
              <a:gd name="csX59" fmla="*/ 82641 w 472144"/>
              <a:gd name="csY59" fmla="*/ 975303 h 1019802"/>
              <a:gd name="csX60" fmla="*/ 95851 w 472144"/>
              <a:gd name="csY60" fmla="*/ 966667 h 1019802"/>
              <a:gd name="csX61" fmla="*/ 102384 w 472144"/>
              <a:gd name="csY61" fmla="*/ 962215 h 1019802"/>
              <a:gd name="csX62" fmla="*/ 108886 w 472144"/>
              <a:gd name="csY62" fmla="*/ 957703 h 1019802"/>
              <a:gd name="csX63" fmla="*/ 159170 w 472144"/>
              <a:gd name="csY63" fmla="*/ 918761 h 1019802"/>
              <a:gd name="csX64" fmla="*/ 206012 w 472144"/>
              <a:gd name="csY64" fmla="*/ 874940 h 1019802"/>
              <a:gd name="csX65" fmla="*/ 287997 w 472144"/>
              <a:gd name="csY65" fmla="*/ 774257 h 1019802"/>
              <a:gd name="csX66" fmla="*/ 297025 w 472144"/>
              <a:gd name="csY66" fmla="*/ 760544 h 1019802"/>
              <a:gd name="csX67" fmla="*/ 305717 w 472144"/>
              <a:gd name="csY67" fmla="*/ 746571 h 1019802"/>
              <a:gd name="csX68" fmla="*/ 307885 w 472144"/>
              <a:gd name="csY68" fmla="*/ 743066 h 1019802"/>
              <a:gd name="csX69" fmla="*/ 309960 w 472144"/>
              <a:gd name="csY69" fmla="*/ 739508 h 1019802"/>
              <a:gd name="csX70" fmla="*/ 314120 w 472144"/>
              <a:gd name="csY70" fmla="*/ 732376 h 1019802"/>
              <a:gd name="csX71" fmla="*/ 318256 w 472144"/>
              <a:gd name="csY71" fmla="*/ 725214 h 1019802"/>
              <a:gd name="csX72" fmla="*/ 322224 w 472144"/>
              <a:gd name="csY72" fmla="*/ 717960 h 1019802"/>
              <a:gd name="csX73" fmla="*/ 326193 w 472144"/>
              <a:gd name="csY73" fmla="*/ 710691 h 1019802"/>
              <a:gd name="csX74" fmla="*/ 327185 w 472144"/>
              <a:gd name="csY74" fmla="*/ 708866 h 1019802"/>
              <a:gd name="csX75" fmla="*/ 328131 w 472144"/>
              <a:gd name="csY75" fmla="*/ 707026 h 1019802"/>
              <a:gd name="csX76" fmla="*/ 330024 w 472144"/>
              <a:gd name="csY76" fmla="*/ 703338 h 1019802"/>
              <a:gd name="csX77" fmla="*/ 333801 w 472144"/>
              <a:gd name="csY77" fmla="*/ 695947 h 1019802"/>
              <a:gd name="csX78" fmla="*/ 337510 w 472144"/>
              <a:gd name="csY78" fmla="*/ 688502 h 1019802"/>
              <a:gd name="csX79" fmla="*/ 344676 w 472144"/>
              <a:gd name="csY79" fmla="*/ 673460 h 1019802"/>
              <a:gd name="csX80" fmla="*/ 351438 w 472144"/>
              <a:gd name="csY80" fmla="*/ 658189 h 1019802"/>
              <a:gd name="csX81" fmla="*/ 375080 w 472144"/>
              <a:gd name="csY81" fmla="*/ 595225 h 1019802"/>
              <a:gd name="csX82" fmla="*/ 380101 w 472144"/>
              <a:gd name="csY82" fmla="*/ 579046 h 1019802"/>
              <a:gd name="csX83" fmla="*/ 384680 w 472144"/>
              <a:gd name="csY83" fmla="*/ 562690 h 1019802"/>
              <a:gd name="csX84" fmla="*/ 386787 w 472144"/>
              <a:gd name="csY84" fmla="*/ 554451 h 1019802"/>
              <a:gd name="csX85" fmla="*/ 388801 w 472144"/>
              <a:gd name="csY85" fmla="*/ 546182 h 1019802"/>
              <a:gd name="csX86" fmla="*/ 390808 w 472144"/>
              <a:gd name="csY86" fmla="*/ 537890 h 1019802"/>
              <a:gd name="csX87" fmla="*/ 391808 w 472144"/>
              <a:gd name="csY87" fmla="*/ 533736 h 1019802"/>
              <a:gd name="csX88" fmla="*/ 392671 w 472144"/>
              <a:gd name="csY88" fmla="*/ 529567 h 1019802"/>
              <a:gd name="csX89" fmla="*/ 396044 w 472144"/>
              <a:gd name="csY89" fmla="*/ 512822 h 1019802"/>
              <a:gd name="csX90" fmla="*/ 396883 w 472144"/>
              <a:gd name="csY90" fmla="*/ 508623 h 1019802"/>
              <a:gd name="csX91" fmla="*/ 397654 w 472144"/>
              <a:gd name="csY91" fmla="*/ 504415 h 1019802"/>
              <a:gd name="csX92" fmla="*/ 399028 w 472144"/>
              <a:gd name="csY92" fmla="*/ 495978 h 1019802"/>
              <a:gd name="csX93" fmla="*/ 401744 w 472144"/>
              <a:gd name="csY93" fmla="*/ 479042 h 1019802"/>
              <a:gd name="csX94" fmla="*/ 403843 w 472144"/>
              <a:gd name="csY94" fmla="*/ 462022 h 1019802"/>
              <a:gd name="csX95" fmla="*/ 404873 w 472144"/>
              <a:gd name="csY95" fmla="*/ 453486 h 1019802"/>
              <a:gd name="csX96" fmla="*/ 405125 w 472144"/>
              <a:gd name="csY96" fmla="*/ 451348 h 1019802"/>
              <a:gd name="csX97" fmla="*/ 405308 w 472144"/>
              <a:gd name="csY97" fmla="*/ 449210 h 1019802"/>
              <a:gd name="csX98" fmla="*/ 405675 w 472144"/>
              <a:gd name="csY98" fmla="*/ 444934 h 1019802"/>
              <a:gd name="csX99" fmla="*/ 407109 w 472144"/>
              <a:gd name="csY99" fmla="*/ 427777 h 1019802"/>
              <a:gd name="csX100" fmla="*/ 407453 w 472144"/>
              <a:gd name="csY100" fmla="*/ 423478 h 1019802"/>
              <a:gd name="csX101" fmla="*/ 407659 w 472144"/>
              <a:gd name="csY101" fmla="*/ 419179 h 1019802"/>
              <a:gd name="csX102" fmla="*/ 408063 w 472144"/>
              <a:gd name="csY102" fmla="*/ 410574 h 1019802"/>
              <a:gd name="csX103" fmla="*/ 408452 w 472144"/>
              <a:gd name="csY103" fmla="*/ 401946 h 1019802"/>
              <a:gd name="csX104" fmla="*/ 408742 w 472144"/>
              <a:gd name="csY104" fmla="*/ 393310 h 1019802"/>
              <a:gd name="csX105" fmla="*/ 399325 w 472144"/>
              <a:gd name="csY105" fmla="*/ 254632 h 1019802"/>
              <a:gd name="csX106" fmla="*/ 369936 w 472144"/>
              <a:gd name="csY106" fmla="*/ 133806 h 1019802"/>
              <a:gd name="csX107" fmla="*/ 472145 w 472144"/>
              <a:gd name="csY107" fmla="*/ 70026 h 1019802"/>
              <a:gd name="csX108" fmla="*/ 170007 w 472144"/>
              <a:gd name="csY108" fmla="*/ 0 h 10198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Lst>
            <a:rect l="l" t="t" r="r" b="b"/>
            <a:pathLst>
              <a:path w="472144" h="1019802">
                <a:moveTo>
                  <a:pt x="170007" y="0"/>
                </a:moveTo>
                <a:lnTo>
                  <a:pt x="99942" y="302263"/>
                </a:lnTo>
                <a:lnTo>
                  <a:pt x="201578" y="238842"/>
                </a:lnTo>
                <a:cubicBezTo>
                  <a:pt x="211385" y="257984"/>
                  <a:pt x="220268" y="277775"/>
                  <a:pt x="228120" y="298124"/>
                </a:cubicBezTo>
                <a:cubicBezTo>
                  <a:pt x="240979" y="331973"/>
                  <a:pt x="250870" y="367310"/>
                  <a:pt x="257685" y="403557"/>
                </a:cubicBezTo>
                <a:cubicBezTo>
                  <a:pt x="258181" y="405817"/>
                  <a:pt x="258478" y="408092"/>
                  <a:pt x="258860" y="410368"/>
                </a:cubicBezTo>
                <a:lnTo>
                  <a:pt x="259959" y="417194"/>
                </a:lnTo>
                <a:lnTo>
                  <a:pt x="261066" y="424043"/>
                </a:lnTo>
                <a:lnTo>
                  <a:pt x="261623" y="427471"/>
                </a:lnTo>
                <a:lnTo>
                  <a:pt x="262050" y="430907"/>
                </a:lnTo>
                <a:lnTo>
                  <a:pt x="263737" y="444690"/>
                </a:lnTo>
                <a:lnTo>
                  <a:pt x="264164" y="448149"/>
                </a:lnTo>
                <a:lnTo>
                  <a:pt x="264378" y="449882"/>
                </a:lnTo>
                <a:lnTo>
                  <a:pt x="264523" y="451608"/>
                </a:lnTo>
                <a:lnTo>
                  <a:pt x="265095" y="458533"/>
                </a:lnTo>
                <a:lnTo>
                  <a:pt x="266270" y="472437"/>
                </a:lnTo>
                <a:lnTo>
                  <a:pt x="266896" y="486372"/>
                </a:lnTo>
                <a:lnTo>
                  <a:pt x="267217" y="493374"/>
                </a:lnTo>
                <a:cubicBezTo>
                  <a:pt x="267293" y="494542"/>
                  <a:pt x="267300" y="495711"/>
                  <a:pt x="267300" y="496871"/>
                </a:cubicBezTo>
                <a:lnTo>
                  <a:pt x="267316" y="500368"/>
                </a:lnTo>
                <a:lnTo>
                  <a:pt x="267407" y="514395"/>
                </a:lnTo>
                <a:cubicBezTo>
                  <a:pt x="267407" y="515563"/>
                  <a:pt x="267438" y="516739"/>
                  <a:pt x="267415" y="517907"/>
                </a:cubicBezTo>
                <a:lnTo>
                  <a:pt x="267293" y="521405"/>
                </a:lnTo>
                <a:lnTo>
                  <a:pt x="267056" y="528422"/>
                </a:lnTo>
                <a:lnTo>
                  <a:pt x="266827" y="535454"/>
                </a:lnTo>
                <a:cubicBezTo>
                  <a:pt x="266736" y="537798"/>
                  <a:pt x="266720" y="540165"/>
                  <a:pt x="266522" y="542494"/>
                </a:cubicBezTo>
                <a:lnTo>
                  <a:pt x="265568" y="556582"/>
                </a:lnTo>
                <a:lnTo>
                  <a:pt x="264202" y="570677"/>
                </a:lnTo>
                <a:cubicBezTo>
                  <a:pt x="262157" y="589484"/>
                  <a:pt x="259219" y="608313"/>
                  <a:pt x="255395" y="627097"/>
                </a:cubicBezTo>
                <a:lnTo>
                  <a:pt x="252358" y="641169"/>
                </a:lnTo>
                <a:lnTo>
                  <a:pt x="248916" y="655188"/>
                </a:lnTo>
                <a:cubicBezTo>
                  <a:pt x="248374" y="657540"/>
                  <a:pt x="247710" y="659853"/>
                  <a:pt x="247069" y="662182"/>
                </a:cubicBezTo>
                <a:lnTo>
                  <a:pt x="245146" y="669169"/>
                </a:lnTo>
                <a:lnTo>
                  <a:pt x="244185" y="672666"/>
                </a:lnTo>
                <a:lnTo>
                  <a:pt x="243704" y="674414"/>
                </a:lnTo>
                <a:lnTo>
                  <a:pt x="243177" y="676148"/>
                </a:lnTo>
                <a:lnTo>
                  <a:pt x="241056" y="683096"/>
                </a:lnTo>
                <a:lnTo>
                  <a:pt x="238934" y="690060"/>
                </a:lnTo>
                <a:cubicBezTo>
                  <a:pt x="238217" y="692381"/>
                  <a:pt x="237400" y="694664"/>
                  <a:pt x="236645" y="696970"/>
                </a:cubicBezTo>
                <a:lnTo>
                  <a:pt x="234325" y="703888"/>
                </a:lnTo>
                <a:lnTo>
                  <a:pt x="233165" y="707354"/>
                </a:lnTo>
                <a:lnTo>
                  <a:pt x="231913" y="710783"/>
                </a:lnTo>
                <a:lnTo>
                  <a:pt x="226861" y="724527"/>
                </a:lnTo>
                <a:lnTo>
                  <a:pt x="221435" y="738164"/>
                </a:lnTo>
                <a:cubicBezTo>
                  <a:pt x="206478" y="774380"/>
                  <a:pt x="188315" y="809771"/>
                  <a:pt x="166641" y="843337"/>
                </a:cubicBezTo>
                <a:cubicBezTo>
                  <a:pt x="155835" y="860135"/>
                  <a:pt x="144289" y="876582"/>
                  <a:pt x="131895" y="892487"/>
                </a:cubicBezTo>
                <a:cubicBezTo>
                  <a:pt x="119471" y="908361"/>
                  <a:pt x="106291" y="923755"/>
                  <a:pt x="92379" y="938591"/>
                </a:cubicBezTo>
                <a:lnTo>
                  <a:pt x="87121" y="944119"/>
                </a:lnTo>
                <a:cubicBezTo>
                  <a:pt x="85358" y="945951"/>
                  <a:pt x="83633" y="947845"/>
                  <a:pt x="81810" y="949609"/>
                </a:cubicBezTo>
                <a:lnTo>
                  <a:pt x="70950" y="960406"/>
                </a:lnTo>
                <a:lnTo>
                  <a:pt x="59777" y="970920"/>
                </a:lnTo>
                <a:lnTo>
                  <a:pt x="56969" y="973547"/>
                </a:lnTo>
                <a:lnTo>
                  <a:pt x="54100" y="976097"/>
                </a:lnTo>
                <a:lnTo>
                  <a:pt x="48345" y="981205"/>
                </a:lnTo>
                <a:cubicBezTo>
                  <a:pt x="32922" y="994751"/>
                  <a:pt x="16797" y="1007647"/>
                  <a:pt x="0" y="1019803"/>
                </a:cubicBezTo>
                <a:cubicBezTo>
                  <a:pt x="18896" y="1011289"/>
                  <a:pt x="37471" y="1001836"/>
                  <a:pt x="55656" y="991490"/>
                </a:cubicBezTo>
                <a:lnTo>
                  <a:pt x="62464" y="987573"/>
                </a:lnTo>
                <a:lnTo>
                  <a:pt x="65875" y="985611"/>
                </a:lnTo>
                <a:lnTo>
                  <a:pt x="69225" y="983564"/>
                </a:lnTo>
                <a:lnTo>
                  <a:pt x="82641" y="975303"/>
                </a:lnTo>
                <a:lnTo>
                  <a:pt x="95851" y="966667"/>
                </a:lnTo>
                <a:cubicBezTo>
                  <a:pt x="98080" y="965247"/>
                  <a:pt x="100209" y="963712"/>
                  <a:pt x="102384" y="962215"/>
                </a:cubicBezTo>
                <a:lnTo>
                  <a:pt x="108886" y="957703"/>
                </a:lnTo>
                <a:cubicBezTo>
                  <a:pt x="126141" y="945539"/>
                  <a:pt x="142922" y="932543"/>
                  <a:pt x="159170" y="918761"/>
                </a:cubicBezTo>
                <a:cubicBezTo>
                  <a:pt x="175387" y="904948"/>
                  <a:pt x="190978" y="890288"/>
                  <a:pt x="206012" y="874940"/>
                </a:cubicBezTo>
                <a:cubicBezTo>
                  <a:pt x="236133" y="844283"/>
                  <a:pt x="263477" y="810465"/>
                  <a:pt x="287997" y="774257"/>
                </a:cubicBezTo>
                <a:lnTo>
                  <a:pt x="297025" y="760544"/>
                </a:lnTo>
                <a:cubicBezTo>
                  <a:pt x="299948" y="755917"/>
                  <a:pt x="302817" y="751244"/>
                  <a:pt x="305717" y="746571"/>
                </a:cubicBezTo>
                <a:lnTo>
                  <a:pt x="307885" y="743066"/>
                </a:lnTo>
                <a:lnTo>
                  <a:pt x="309960" y="739508"/>
                </a:lnTo>
                <a:lnTo>
                  <a:pt x="314120" y="732376"/>
                </a:lnTo>
                <a:cubicBezTo>
                  <a:pt x="315493" y="729994"/>
                  <a:pt x="316920" y="727627"/>
                  <a:pt x="318256" y="725214"/>
                </a:cubicBezTo>
                <a:lnTo>
                  <a:pt x="322224" y="717960"/>
                </a:lnTo>
                <a:lnTo>
                  <a:pt x="326193" y="710691"/>
                </a:lnTo>
                <a:lnTo>
                  <a:pt x="327185" y="708866"/>
                </a:lnTo>
                <a:lnTo>
                  <a:pt x="328131" y="707026"/>
                </a:lnTo>
                <a:lnTo>
                  <a:pt x="330024" y="703338"/>
                </a:lnTo>
                <a:lnTo>
                  <a:pt x="333801" y="695947"/>
                </a:lnTo>
                <a:cubicBezTo>
                  <a:pt x="335060" y="693480"/>
                  <a:pt x="336343" y="691014"/>
                  <a:pt x="337510" y="688502"/>
                </a:cubicBezTo>
                <a:lnTo>
                  <a:pt x="344676" y="673460"/>
                </a:lnTo>
                <a:lnTo>
                  <a:pt x="351438" y="658189"/>
                </a:lnTo>
                <a:cubicBezTo>
                  <a:pt x="360237" y="637695"/>
                  <a:pt x="368143" y="616689"/>
                  <a:pt x="375080" y="595225"/>
                </a:cubicBezTo>
                <a:lnTo>
                  <a:pt x="380101" y="579046"/>
                </a:lnTo>
                <a:lnTo>
                  <a:pt x="384680" y="562690"/>
                </a:lnTo>
                <a:cubicBezTo>
                  <a:pt x="385482" y="559964"/>
                  <a:pt x="386100" y="557208"/>
                  <a:pt x="386787" y="554451"/>
                </a:cubicBezTo>
                <a:lnTo>
                  <a:pt x="388801" y="546182"/>
                </a:lnTo>
                <a:lnTo>
                  <a:pt x="390808" y="537890"/>
                </a:lnTo>
                <a:lnTo>
                  <a:pt x="391808" y="533736"/>
                </a:lnTo>
                <a:cubicBezTo>
                  <a:pt x="392121" y="532346"/>
                  <a:pt x="392381" y="530957"/>
                  <a:pt x="392671" y="529567"/>
                </a:cubicBezTo>
                <a:lnTo>
                  <a:pt x="396044" y="512822"/>
                </a:lnTo>
                <a:lnTo>
                  <a:pt x="396883" y="508623"/>
                </a:lnTo>
                <a:cubicBezTo>
                  <a:pt x="397173" y="507225"/>
                  <a:pt x="397448" y="505820"/>
                  <a:pt x="397654" y="504415"/>
                </a:cubicBezTo>
                <a:lnTo>
                  <a:pt x="399028" y="495978"/>
                </a:lnTo>
                <a:lnTo>
                  <a:pt x="401744" y="479042"/>
                </a:lnTo>
                <a:lnTo>
                  <a:pt x="403843" y="462022"/>
                </a:lnTo>
                <a:lnTo>
                  <a:pt x="404873" y="453486"/>
                </a:lnTo>
                <a:lnTo>
                  <a:pt x="405125" y="451348"/>
                </a:lnTo>
                <a:lnTo>
                  <a:pt x="405308" y="449210"/>
                </a:lnTo>
                <a:lnTo>
                  <a:pt x="405675" y="444934"/>
                </a:lnTo>
                <a:lnTo>
                  <a:pt x="407109" y="427777"/>
                </a:lnTo>
                <a:lnTo>
                  <a:pt x="407453" y="423478"/>
                </a:lnTo>
                <a:lnTo>
                  <a:pt x="407659" y="419179"/>
                </a:lnTo>
                <a:lnTo>
                  <a:pt x="408063" y="410574"/>
                </a:lnTo>
                <a:lnTo>
                  <a:pt x="408452" y="401946"/>
                </a:lnTo>
                <a:cubicBezTo>
                  <a:pt x="408559" y="399067"/>
                  <a:pt x="408758" y="396181"/>
                  <a:pt x="408742" y="393310"/>
                </a:cubicBezTo>
                <a:cubicBezTo>
                  <a:pt x="409696" y="347252"/>
                  <a:pt x="406629" y="300797"/>
                  <a:pt x="399325" y="254632"/>
                </a:cubicBezTo>
                <a:cubicBezTo>
                  <a:pt x="392716" y="213988"/>
                  <a:pt x="382925" y="173565"/>
                  <a:pt x="369936" y="133806"/>
                </a:cubicBezTo>
                <a:lnTo>
                  <a:pt x="472145" y="70026"/>
                </a:lnTo>
                <a:lnTo>
                  <a:pt x="170007" y="0"/>
                </a:lnTo>
                <a:close/>
              </a:path>
            </a:pathLst>
          </a:custGeom>
          <a:solidFill>
            <a:schemeClr val="accent4">
              <a:lumMod val="50000"/>
            </a:schemeClr>
          </a:solidFill>
          <a:ln w="754" cap="flat">
            <a:noFill/>
            <a:prstDash val="solid"/>
            <a:miter/>
          </a:ln>
        </p:spPr>
        <p:txBody>
          <a:bodyPr/>
          <a:lstStyle/>
          <a:p>
            <a:endParaRPr lang="en-US"/>
          </a:p>
        </p:txBody>
      </p:sp>
      <p:sp>
        <p:nvSpPr>
          <p:cNvPr id="2061" name="TextBox 2060">
            <a:extLst>
              <a:ext uri="{FF2B5EF4-FFF2-40B4-BE49-F238E27FC236}">
                <a16:creationId xmlns:a16="http://schemas.microsoft.com/office/drawing/2014/main" id="{FC39E810-AE14-5370-2187-5070CEC3525C}"/>
              </a:ext>
            </a:extLst>
          </p:cNvPr>
          <p:cNvSpPr txBox="1"/>
          <p:nvPr/>
        </p:nvSpPr>
        <p:spPr>
          <a:xfrm flipH="1">
            <a:off x="10158011" y="2300769"/>
            <a:ext cx="316236" cy="215444"/>
          </a:xfrm>
          <a:prstGeom prst="rect">
            <a:avLst/>
          </a:prstGeom>
          <a:noFill/>
        </p:spPr>
        <p:txBody>
          <a:bodyPr wrap="none" lIns="36000" rtlCol="0" anchor="ctr" anchorCtr="0">
            <a:spAutoFit/>
          </a:bodyPr>
          <a:lstStyle/>
          <a:p>
            <a:r>
              <a:rPr lang="en-US" sz="800"/>
              <a:t>Hair</a:t>
            </a:r>
          </a:p>
        </p:txBody>
      </p:sp>
      <p:sp>
        <p:nvSpPr>
          <p:cNvPr id="2062" name="TextBox 2061">
            <a:extLst>
              <a:ext uri="{FF2B5EF4-FFF2-40B4-BE49-F238E27FC236}">
                <a16:creationId xmlns:a16="http://schemas.microsoft.com/office/drawing/2014/main" id="{B3C9BA76-814E-9097-0981-14430EEAB312}"/>
              </a:ext>
            </a:extLst>
          </p:cNvPr>
          <p:cNvSpPr txBox="1"/>
          <p:nvPr/>
        </p:nvSpPr>
        <p:spPr>
          <a:xfrm flipH="1">
            <a:off x="10158011" y="2449321"/>
            <a:ext cx="742635" cy="215444"/>
          </a:xfrm>
          <a:prstGeom prst="rect">
            <a:avLst/>
          </a:prstGeom>
          <a:noFill/>
        </p:spPr>
        <p:txBody>
          <a:bodyPr wrap="none" lIns="36000" rtlCol="0" anchor="ctr" anchorCtr="0">
            <a:spAutoFit/>
          </a:bodyPr>
          <a:lstStyle/>
          <a:p>
            <a:r>
              <a:rPr lang="en-US" sz="800"/>
              <a:t>Skin of scalp </a:t>
            </a:r>
          </a:p>
        </p:txBody>
      </p:sp>
      <p:sp>
        <p:nvSpPr>
          <p:cNvPr id="2063" name="TextBox 2062">
            <a:extLst>
              <a:ext uri="{FF2B5EF4-FFF2-40B4-BE49-F238E27FC236}">
                <a16:creationId xmlns:a16="http://schemas.microsoft.com/office/drawing/2014/main" id="{F2F152FB-D910-2591-B980-C7DE25E0D1AE}"/>
              </a:ext>
            </a:extLst>
          </p:cNvPr>
          <p:cNvSpPr txBox="1"/>
          <p:nvPr/>
        </p:nvSpPr>
        <p:spPr>
          <a:xfrm flipH="1">
            <a:off x="10158011" y="2597873"/>
            <a:ext cx="649661" cy="215444"/>
          </a:xfrm>
          <a:prstGeom prst="rect">
            <a:avLst/>
          </a:prstGeom>
          <a:noFill/>
        </p:spPr>
        <p:txBody>
          <a:bodyPr wrap="none" lIns="36000" rtlCol="0" anchor="ctr" anchorCtr="0">
            <a:spAutoFit/>
          </a:bodyPr>
          <a:lstStyle/>
          <a:p>
            <a:r>
              <a:rPr lang="en-US" sz="800"/>
              <a:t>Periosteum</a:t>
            </a:r>
          </a:p>
        </p:txBody>
      </p:sp>
      <p:sp>
        <p:nvSpPr>
          <p:cNvPr id="2064" name="TextBox 2063">
            <a:extLst>
              <a:ext uri="{FF2B5EF4-FFF2-40B4-BE49-F238E27FC236}">
                <a16:creationId xmlns:a16="http://schemas.microsoft.com/office/drawing/2014/main" id="{E3789744-5DA1-B85B-646A-3EBD4108FF85}"/>
              </a:ext>
            </a:extLst>
          </p:cNvPr>
          <p:cNvSpPr txBox="1"/>
          <p:nvPr/>
        </p:nvSpPr>
        <p:spPr>
          <a:xfrm flipH="1">
            <a:off x="10158011" y="2746425"/>
            <a:ext cx="893317" cy="215444"/>
          </a:xfrm>
          <a:prstGeom prst="rect">
            <a:avLst/>
          </a:prstGeom>
          <a:noFill/>
        </p:spPr>
        <p:txBody>
          <a:bodyPr wrap="none" lIns="36000" rtlCol="0" anchor="ctr" anchorCtr="0">
            <a:spAutoFit/>
          </a:bodyPr>
          <a:lstStyle/>
          <a:p>
            <a:r>
              <a:rPr lang="en-US" sz="800"/>
              <a:t>Bone of the skull</a:t>
            </a:r>
          </a:p>
        </p:txBody>
      </p:sp>
      <p:sp>
        <p:nvSpPr>
          <p:cNvPr id="2065" name="TextBox 2064">
            <a:extLst>
              <a:ext uri="{FF2B5EF4-FFF2-40B4-BE49-F238E27FC236}">
                <a16:creationId xmlns:a16="http://schemas.microsoft.com/office/drawing/2014/main" id="{03068A4D-F2B3-ACB1-2649-E1721A6BDDA5}"/>
              </a:ext>
            </a:extLst>
          </p:cNvPr>
          <p:cNvSpPr txBox="1"/>
          <p:nvPr/>
        </p:nvSpPr>
        <p:spPr>
          <a:xfrm flipH="1">
            <a:off x="10158011" y="2894975"/>
            <a:ext cx="811564" cy="215444"/>
          </a:xfrm>
          <a:prstGeom prst="rect">
            <a:avLst/>
          </a:prstGeom>
          <a:noFill/>
        </p:spPr>
        <p:txBody>
          <a:bodyPr wrap="none" lIns="36000" rtlCol="0" anchor="ctr" anchorCtr="0">
            <a:spAutoFit/>
          </a:bodyPr>
          <a:lstStyle/>
          <a:p>
            <a:r>
              <a:rPr lang="en-US" sz="800"/>
              <a:t>Epidural space</a:t>
            </a:r>
          </a:p>
        </p:txBody>
      </p:sp>
      <p:sp>
        <p:nvSpPr>
          <p:cNvPr id="2066" name="TextBox 2065">
            <a:extLst>
              <a:ext uri="{FF2B5EF4-FFF2-40B4-BE49-F238E27FC236}">
                <a16:creationId xmlns:a16="http://schemas.microsoft.com/office/drawing/2014/main" id="{925ACF31-BF1A-FFA9-44FC-4505B1D69548}"/>
              </a:ext>
            </a:extLst>
          </p:cNvPr>
          <p:cNvSpPr txBox="1"/>
          <p:nvPr/>
        </p:nvSpPr>
        <p:spPr>
          <a:xfrm flipH="1">
            <a:off x="10158011" y="3073212"/>
            <a:ext cx="838815" cy="215444"/>
          </a:xfrm>
          <a:prstGeom prst="rect">
            <a:avLst/>
          </a:prstGeom>
          <a:noFill/>
        </p:spPr>
        <p:txBody>
          <a:bodyPr wrap="none" lIns="36000" rtlCol="0" anchor="ctr" anchorCtr="0">
            <a:spAutoFit/>
          </a:bodyPr>
          <a:lstStyle/>
          <a:p>
            <a:r>
              <a:rPr lang="en-US" sz="800"/>
              <a:t>Periosteal layer</a:t>
            </a:r>
          </a:p>
        </p:txBody>
      </p:sp>
      <p:sp>
        <p:nvSpPr>
          <p:cNvPr id="2067" name="TextBox 2066">
            <a:extLst>
              <a:ext uri="{FF2B5EF4-FFF2-40B4-BE49-F238E27FC236}">
                <a16:creationId xmlns:a16="http://schemas.microsoft.com/office/drawing/2014/main" id="{4B0D58A8-469B-5072-D82F-1059495B0725}"/>
              </a:ext>
            </a:extLst>
          </p:cNvPr>
          <p:cNvSpPr txBox="1"/>
          <p:nvPr/>
        </p:nvSpPr>
        <p:spPr>
          <a:xfrm flipH="1">
            <a:off x="10158011" y="3251449"/>
            <a:ext cx="856448" cy="215444"/>
          </a:xfrm>
          <a:prstGeom prst="rect">
            <a:avLst/>
          </a:prstGeom>
          <a:noFill/>
        </p:spPr>
        <p:txBody>
          <a:bodyPr wrap="none" lIns="36000" rtlCol="0" anchor="ctr" anchorCtr="0">
            <a:spAutoFit/>
          </a:bodyPr>
          <a:lstStyle/>
          <a:p>
            <a:r>
              <a:rPr lang="en-US" sz="800"/>
              <a:t>Meningeal layer</a:t>
            </a:r>
          </a:p>
        </p:txBody>
      </p:sp>
      <p:sp>
        <p:nvSpPr>
          <p:cNvPr id="2068" name="TextBox 2067">
            <a:extLst>
              <a:ext uri="{FF2B5EF4-FFF2-40B4-BE49-F238E27FC236}">
                <a16:creationId xmlns:a16="http://schemas.microsoft.com/office/drawing/2014/main" id="{C878AC92-FCC1-772E-4530-3E661D01A761}"/>
              </a:ext>
            </a:extLst>
          </p:cNvPr>
          <p:cNvSpPr txBox="1"/>
          <p:nvPr/>
        </p:nvSpPr>
        <p:spPr>
          <a:xfrm flipH="1">
            <a:off x="10158011" y="3429685"/>
            <a:ext cx="846830" cy="215444"/>
          </a:xfrm>
          <a:prstGeom prst="rect">
            <a:avLst/>
          </a:prstGeom>
          <a:noFill/>
        </p:spPr>
        <p:txBody>
          <a:bodyPr wrap="none" lIns="36000" rtlCol="0" anchor="ctr" anchorCtr="0">
            <a:spAutoFit/>
          </a:bodyPr>
          <a:lstStyle/>
          <a:p>
            <a:r>
              <a:rPr lang="en-US" sz="800"/>
              <a:t>Subdural space</a:t>
            </a:r>
          </a:p>
        </p:txBody>
      </p:sp>
      <p:sp>
        <p:nvSpPr>
          <p:cNvPr id="2069" name="TextBox 2068">
            <a:extLst>
              <a:ext uri="{FF2B5EF4-FFF2-40B4-BE49-F238E27FC236}">
                <a16:creationId xmlns:a16="http://schemas.microsoft.com/office/drawing/2014/main" id="{D3F12017-2FA4-EC5D-1E26-A92B97486AD3}"/>
              </a:ext>
            </a:extLst>
          </p:cNvPr>
          <p:cNvSpPr txBox="1"/>
          <p:nvPr/>
        </p:nvSpPr>
        <p:spPr>
          <a:xfrm flipH="1">
            <a:off x="10158011" y="3719375"/>
            <a:ext cx="1071250" cy="215444"/>
          </a:xfrm>
          <a:prstGeom prst="rect">
            <a:avLst/>
          </a:prstGeom>
          <a:noFill/>
        </p:spPr>
        <p:txBody>
          <a:bodyPr wrap="none" lIns="36000" rtlCol="0" anchor="ctr" anchorCtr="0">
            <a:spAutoFit/>
          </a:bodyPr>
          <a:lstStyle/>
          <a:p>
            <a:r>
              <a:rPr lang="en-US" sz="800" dirty="0"/>
              <a:t>Subarachnoid space</a:t>
            </a:r>
          </a:p>
        </p:txBody>
      </p:sp>
      <p:sp>
        <p:nvSpPr>
          <p:cNvPr id="2070" name="TextBox 2069">
            <a:extLst>
              <a:ext uri="{FF2B5EF4-FFF2-40B4-BE49-F238E27FC236}">
                <a16:creationId xmlns:a16="http://schemas.microsoft.com/office/drawing/2014/main" id="{9F1B8EA4-48D6-B2E4-0884-732C0184D3DF}"/>
              </a:ext>
            </a:extLst>
          </p:cNvPr>
          <p:cNvSpPr txBox="1"/>
          <p:nvPr/>
        </p:nvSpPr>
        <p:spPr>
          <a:xfrm flipH="1">
            <a:off x="10158011" y="3884255"/>
            <a:ext cx="1417499" cy="215444"/>
          </a:xfrm>
          <a:prstGeom prst="rect">
            <a:avLst/>
          </a:prstGeom>
          <a:noFill/>
        </p:spPr>
        <p:txBody>
          <a:bodyPr wrap="none" lIns="36000" rtlCol="0" anchor="ctr" anchorCtr="0">
            <a:spAutoFit/>
          </a:bodyPr>
          <a:lstStyle/>
          <a:p>
            <a:r>
              <a:rPr lang="en-US" sz="800" dirty="0"/>
              <a:t>Subarachnoid lymphatic-like</a:t>
            </a:r>
          </a:p>
        </p:txBody>
      </p:sp>
      <p:sp>
        <p:nvSpPr>
          <p:cNvPr id="2071" name="TextBox 2070">
            <a:extLst>
              <a:ext uri="{FF2B5EF4-FFF2-40B4-BE49-F238E27FC236}">
                <a16:creationId xmlns:a16="http://schemas.microsoft.com/office/drawing/2014/main" id="{0B42DC85-D396-C120-2EEA-A96485F237C4}"/>
              </a:ext>
            </a:extLst>
          </p:cNvPr>
          <p:cNvSpPr txBox="1"/>
          <p:nvPr/>
        </p:nvSpPr>
        <p:spPr>
          <a:xfrm flipH="1">
            <a:off x="10168163" y="3992566"/>
            <a:ext cx="997512" cy="215444"/>
          </a:xfrm>
          <a:prstGeom prst="rect">
            <a:avLst/>
          </a:prstGeom>
          <a:noFill/>
        </p:spPr>
        <p:txBody>
          <a:bodyPr wrap="none" lIns="36000" rtlCol="0" anchor="ctr" anchorCtr="0">
            <a:spAutoFit/>
          </a:bodyPr>
          <a:lstStyle/>
          <a:p>
            <a:r>
              <a:rPr lang="en-US" sz="800" dirty="0"/>
              <a:t>membrane (SLYM)</a:t>
            </a:r>
          </a:p>
        </p:txBody>
      </p:sp>
      <p:sp>
        <p:nvSpPr>
          <p:cNvPr id="2072" name="TextBox 2071">
            <a:extLst>
              <a:ext uri="{FF2B5EF4-FFF2-40B4-BE49-F238E27FC236}">
                <a16:creationId xmlns:a16="http://schemas.microsoft.com/office/drawing/2014/main" id="{F44771A0-E803-CDF3-209E-9DD4E36467D2}"/>
              </a:ext>
            </a:extLst>
          </p:cNvPr>
          <p:cNvSpPr txBox="1"/>
          <p:nvPr/>
        </p:nvSpPr>
        <p:spPr>
          <a:xfrm flipH="1">
            <a:off x="10158011" y="4214015"/>
            <a:ext cx="1104914" cy="215444"/>
          </a:xfrm>
          <a:prstGeom prst="rect">
            <a:avLst/>
          </a:prstGeom>
          <a:noFill/>
        </p:spPr>
        <p:txBody>
          <a:bodyPr wrap="none" lIns="36000" rtlCol="0" anchor="ctr" anchorCtr="0">
            <a:spAutoFit/>
          </a:bodyPr>
          <a:lstStyle/>
          <a:p>
            <a:r>
              <a:rPr lang="en-US" sz="800"/>
              <a:t>Arachnoid trabeculae</a:t>
            </a:r>
          </a:p>
        </p:txBody>
      </p:sp>
      <p:sp>
        <p:nvSpPr>
          <p:cNvPr id="2073" name="TextBox 2072">
            <a:extLst>
              <a:ext uri="{FF2B5EF4-FFF2-40B4-BE49-F238E27FC236}">
                <a16:creationId xmlns:a16="http://schemas.microsoft.com/office/drawing/2014/main" id="{16CB8F83-35F8-C8CC-B417-29034C41AEFC}"/>
              </a:ext>
            </a:extLst>
          </p:cNvPr>
          <p:cNvSpPr txBox="1"/>
          <p:nvPr/>
        </p:nvSpPr>
        <p:spPr>
          <a:xfrm flipH="1">
            <a:off x="10158011" y="4378895"/>
            <a:ext cx="277764" cy="215444"/>
          </a:xfrm>
          <a:prstGeom prst="rect">
            <a:avLst/>
          </a:prstGeom>
          <a:noFill/>
        </p:spPr>
        <p:txBody>
          <a:bodyPr wrap="none" lIns="36000" rtlCol="0" anchor="ctr" anchorCtr="0">
            <a:spAutoFit/>
          </a:bodyPr>
          <a:lstStyle/>
          <a:p>
            <a:r>
              <a:rPr lang="en-US" sz="800"/>
              <a:t>Pia</a:t>
            </a:r>
          </a:p>
        </p:txBody>
      </p:sp>
      <p:sp>
        <p:nvSpPr>
          <p:cNvPr id="2074" name="TextBox 2073">
            <a:extLst>
              <a:ext uri="{FF2B5EF4-FFF2-40B4-BE49-F238E27FC236}">
                <a16:creationId xmlns:a16="http://schemas.microsoft.com/office/drawing/2014/main" id="{B3575E5A-BFA3-9AAF-F704-CE40C7A68D54}"/>
              </a:ext>
            </a:extLst>
          </p:cNvPr>
          <p:cNvSpPr txBox="1"/>
          <p:nvPr/>
        </p:nvSpPr>
        <p:spPr>
          <a:xfrm flipH="1">
            <a:off x="10158011" y="4543775"/>
            <a:ext cx="672103" cy="215444"/>
          </a:xfrm>
          <a:prstGeom prst="rect">
            <a:avLst/>
          </a:prstGeom>
          <a:noFill/>
        </p:spPr>
        <p:txBody>
          <a:bodyPr wrap="none" lIns="36000" rtlCol="0" anchor="ctr" anchorCtr="0">
            <a:spAutoFit/>
          </a:bodyPr>
          <a:lstStyle/>
          <a:p>
            <a:r>
              <a:rPr lang="en-US" sz="800"/>
              <a:t>Grey matter</a:t>
            </a:r>
          </a:p>
        </p:txBody>
      </p:sp>
      <p:sp>
        <p:nvSpPr>
          <p:cNvPr id="2075" name="TextBox 2074">
            <a:extLst>
              <a:ext uri="{FF2B5EF4-FFF2-40B4-BE49-F238E27FC236}">
                <a16:creationId xmlns:a16="http://schemas.microsoft.com/office/drawing/2014/main" id="{985DFDAF-A149-2164-56ED-E5A1370083A7}"/>
              </a:ext>
            </a:extLst>
          </p:cNvPr>
          <p:cNvSpPr txBox="1"/>
          <p:nvPr/>
        </p:nvSpPr>
        <p:spPr>
          <a:xfrm flipH="1">
            <a:off x="10158011" y="4708654"/>
            <a:ext cx="712178" cy="215444"/>
          </a:xfrm>
          <a:prstGeom prst="rect">
            <a:avLst/>
          </a:prstGeom>
          <a:noFill/>
        </p:spPr>
        <p:txBody>
          <a:bodyPr wrap="none" lIns="36000" rtlCol="0" anchor="ctr" anchorCtr="0">
            <a:spAutoFit/>
          </a:bodyPr>
          <a:lstStyle/>
          <a:p>
            <a:r>
              <a:rPr lang="en-US" sz="800"/>
              <a:t>White matter</a:t>
            </a:r>
          </a:p>
        </p:txBody>
      </p:sp>
      <p:sp>
        <p:nvSpPr>
          <p:cNvPr id="2076" name="TextBox 2075">
            <a:extLst>
              <a:ext uri="{FF2B5EF4-FFF2-40B4-BE49-F238E27FC236}">
                <a16:creationId xmlns:a16="http://schemas.microsoft.com/office/drawing/2014/main" id="{45E9AAA2-CA1C-89C8-87FB-F3BA3FEDDF7D}"/>
              </a:ext>
            </a:extLst>
          </p:cNvPr>
          <p:cNvSpPr txBox="1"/>
          <p:nvPr/>
        </p:nvSpPr>
        <p:spPr>
          <a:xfrm flipH="1">
            <a:off x="11111970" y="3164712"/>
            <a:ext cx="406030" cy="215444"/>
          </a:xfrm>
          <a:prstGeom prst="rect">
            <a:avLst/>
          </a:prstGeom>
          <a:noFill/>
        </p:spPr>
        <p:txBody>
          <a:bodyPr wrap="none" lIns="90000" rtlCol="0" anchor="ctr" anchorCtr="0">
            <a:spAutoFit/>
          </a:bodyPr>
          <a:lstStyle/>
          <a:p>
            <a:r>
              <a:rPr lang="en-US" sz="800"/>
              <a:t>Dura</a:t>
            </a:r>
          </a:p>
        </p:txBody>
      </p:sp>
      <p:sp>
        <p:nvSpPr>
          <p:cNvPr id="2077" name="Right Bracket 2076">
            <a:extLst>
              <a:ext uri="{FF2B5EF4-FFF2-40B4-BE49-F238E27FC236}">
                <a16:creationId xmlns:a16="http://schemas.microsoft.com/office/drawing/2014/main" id="{D046E455-574F-1365-2CC8-E92858A73324}"/>
              </a:ext>
            </a:extLst>
          </p:cNvPr>
          <p:cNvSpPr/>
          <p:nvPr/>
        </p:nvSpPr>
        <p:spPr>
          <a:xfrm>
            <a:off x="10978464" y="2997629"/>
            <a:ext cx="156261" cy="549611"/>
          </a:xfrm>
          <a:prstGeom prst="rightBracket">
            <a:avLst>
              <a:gd name="adj" fmla="val 0"/>
            </a:avLst>
          </a:prstGeom>
          <a:ln>
            <a:solidFill>
              <a:schemeClr val="tx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cxnSp>
        <p:nvCxnSpPr>
          <p:cNvPr id="2078" name="Straight Connector 2077">
            <a:extLst>
              <a:ext uri="{FF2B5EF4-FFF2-40B4-BE49-F238E27FC236}">
                <a16:creationId xmlns:a16="http://schemas.microsoft.com/office/drawing/2014/main" id="{52A80ABF-C167-2D2D-CAD7-71A5B8A5106D}"/>
              </a:ext>
            </a:extLst>
          </p:cNvPr>
          <p:cNvCxnSpPr>
            <a:cxnSpLocks/>
            <a:stCxn id="2061" idx="3"/>
          </p:cNvCxnSpPr>
          <p:nvPr/>
        </p:nvCxnSpPr>
        <p:spPr>
          <a:xfrm flipH="1">
            <a:off x="9899650" y="2408491"/>
            <a:ext cx="258361" cy="0"/>
          </a:xfrm>
          <a:prstGeom prst="line">
            <a:avLst/>
          </a:prstGeom>
          <a:ln w="6350" cap="rnd">
            <a:solidFill>
              <a:schemeClr val="tx2"/>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79" name="Straight Connector 2078">
            <a:extLst>
              <a:ext uri="{FF2B5EF4-FFF2-40B4-BE49-F238E27FC236}">
                <a16:creationId xmlns:a16="http://schemas.microsoft.com/office/drawing/2014/main" id="{9B9FBBC4-FBFB-4081-31FB-D4DBBEB59790}"/>
              </a:ext>
            </a:extLst>
          </p:cNvPr>
          <p:cNvCxnSpPr>
            <a:cxnSpLocks/>
          </p:cNvCxnSpPr>
          <p:nvPr/>
        </p:nvCxnSpPr>
        <p:spPr>
          <a:xfrm flipH="1">
            <a:off x="9984346" y="2557043"/>
            <a:ext cx="173665" cy="0"/>
          </a:xfrm>
          <a:prstGeom prst="line">
            <a:avLst/>
          </a:prstGeom>
          <a:ln w="6350" cap="rnd">
            <a:solidFill>
              <a:schemeClr val="tx2"/>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80" name="Straight Connector 2079">
            <a:extLst>
              <a:ext uri="{FF2B5EF4-FFF2-40B4-BE49-F238E27FC236}">
                <a16:creationId xmlns:a16="http://schemas.microsoft.com/office/drawing/2014/main" id="{2FF4730E-1A93-A337-78A4-D4FE30EC35E2}"/>
              </a:ext>
            </a:extLst>
          </p:cNvPr>
          <p:cNvCxnSpPr>
            <a:cxnSpLocks/>
          </p:cNvCxnSpPr>
          <p:nvPr/>
        </p:nvCxnSpPr>
        <p:spPr>
          <a:xfrm flipH="1">
            <a:off x="9894194" y="2556456"/>
            <a:ext cx="90152" cy="186744"/>
          </a:xfrm>
          <a:prstGeom prst="line">
            <a:avLst/>
          </a:prstGeom>
          <a:ln w="6350" cap="rnd">
            <a:solidFill>
              <a:schemeClr val="tx2"/>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81" name="Straight Connector 2080">
            <a:extLst>
              <a:ext uri="{FF2B5EF4-FFF2-40B4-BE49-F238E27FC236}">
                <a16:creationId xmlns:a16="http://schemas.microsoft.com/office/drawing/2014/main" id="{CC10B9A1-D09F-3D2E-A22F-650DEBCBDF78}"/>
              </a:ext>
            </a:extLst>
          </p:cNvPr>
          <p:cNvCxnSpPr>
            <a:cxnSpLocks/>
          </p:cNvCxnSpPr>
          <p:nvPr/>
        </p:nvCxnSpPr>
        <p:spPr>
          <a:xfrm flipH="1">
            <a:off x="9984346" y="2704188"/>
            <a:ext cx="173665" cy="0"/>
          </a:xfrm>
          <a:prstGeom prst="line">
            <a:avLst/>
          </a:prstGeom>
          <a:ln w="6350" cap="rnd">
            <a:solidFill>
              <a:schemeClr val="tx2"/>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82" name="Straight Connector 2081">
            <a:extLst>
              <a:ext uri="{FF2B5EF4-FFF2-40B4-BE49-F238E27FC236}">
                <a16:creationId xmlns:a16="http://schemas.microsoft.com/office/drawing/2014/main" id="{05453796-C48D-D5D4-B00D-EFD998D81425}"/>
              </a:ext>
            </a:extLst>
          </p:cNvPr>
          <p:cNvCxnSpPr>
            <a:cxnSpLocks/>
          </p:cNvCxnSpPr>
          <p:nvPr/>
        </p:nvCxnSpPr>
        <p:spPr>
          <a:xfrm flipH="1">
            <a:off x="9790386" y="2703601"/>
            <a:ext cx="193960" cy="401776"/>
          </a:xfrm>
          <a:prstGeom prst="line">
            <a:avLst/>
          </a:prstGeom>
          <a:ln w="6350" cap="rnd">
            <a:solidFill>
              <a:schemeClr val="tx2"/>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83" name="Straight Connector 2082">
            <a:extLst>
              <a:ext uri="{FF2B5EF4-FFF2-40B4-BE49-F238E27FC236}">
                <a16:creationId xmlns:a16="http://schemas.microsoft.com/office/drawing/2014/main" id="{79BE9A4C-CEE3-3FC6-1D8C-30D073148189}"/>
              </a:ext>
            </a:extLst>
          </p:cNvPr>
          <p:cNvCxnSpPr>
            <a:cxnSpLocks/>
          </p:cNvCxnSpPr>
          <p:nvPr/>
        </p:nvCxnSpPr>
        <p:spPr>
          <a:xfrm flipH="1">
            <a:off x="9984346" y="2856588"/>
            <a:ext cx="173665" cy="0"/>
          </a:xfrm>
          <a:prstGeom prst="line">
            <a:avLst/>
          </a:prstGeom>
          <a:ln w="6350" cap="rnd">
            <a:solidFill>
              <a:schemeClr val="tx2"/>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84" name="Straight Connector 2083">
            <a:extLst>
              <a:ext uri="{FF2B5EF4-FFF2-40B4-BE49-F238E27FC236}">
                <a16:creationId xmlns:a16="http://schemas.microsoft.com/office/drawing/2014/main" id="{8E0CF25A-E555-8B25-1A8F-707E59853085}"/>
              </a:ext>
            </a:extLst>
          </p:cNvPr>
          <p:cNvCxnSpPr>
            <a:cxnSpLocks/>
          </p:cNvCxnSpPr>
          <p:nvPr/>
        </p:nvCxnSpPr>
        <p:spPr>
          <a:xfrm flipH="1">
            <a:off x="9837683" y="2856001"/>
            <a:ext cx="146663" cy="303803"/>
          </a:xfrm>
          <a:prstGeom prst="line">
            <a:avLst/>
          </a:prstGeom>
          <a:ln w="6350" cap="rnd">
            <a:solidFill>
              <a:schemeClr val="tx2"/>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85" name="Straight Connector 2084">
            <a:extLst>
              <a:ext uri="{FF2B5EF4-FFF2-40B4-BE49-F238E27FC236}">
                <a16:creationId xmlns:a16="http://schemas.microsoft.com/office/drawing/2014/main" id="{F783ADEE-2B9B-C191-E29A-717F00FA5D77}"/>
              </a:ext>
            </a:extLst>
          </p:cNvPr>
          <p:cNvCxnSpPr>
            <a:cxnSpLocks/>
          </p:cNvCxnSpPr>
          <p:nvPr/>
        </p:nvCxnSpPr>
        <p:spPr>
          <a:xfrm flipH="1">
            <a:off x="9984346" y="3003733"/>
            <a:ext cx="173665" cy="0"/>
          </a:xfrm>
          <a:prstGeom prst="line">
            <a:avLst/>
          </a:prstGeom>
          <a:ln w="6350" cap="rnd">
            <a:solidFill>
              <a:schemeClr val="tx2"/>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86" name="Straight Connector 2085">
            <a:extLst>
              <a:ext uri="{FF2B5EF4-FFF2-40B4-BE49-F238E27FC236}">
                <a16:creationId xmlns:a16="http://schemas.microsoft.com/office/drawing/2014/main" id="{D6F4A3C7-91EC-66F4-B6F9-3FA35F554B3C}"/>
              </a:ext>
            </a:extLst>
          </p:cNvPr>
          <p:cNvCxnSpPr>
            <a:cxnSpLocks/>
          </p:cNvCxnSpPr>
          <p:nvPr/>
        </p:nvCxnSpPr>
        <p:spPr>
          <a:xfrm flipH="1">
            <a:off x="9774621" y="3003146"/>
            <a:ext cx="209725" cy="434433"/>
          </a:xfrm>
          <a:prstGeom prst="line">
            <a:avLst/>
          </a:prstGeom>
          <a:ln w="6350" cap="rnd">
            <a:solidFill>
              <a:schemeClr val="tx2"/>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87" name="Straight Connector 2086">
            <a:extLst>
              <a:ext uri="{FF2B5EF4-FFF2-40B4-BE49-F238E27FC236}">
                <a16:creationId xmlns:a16="http://schemas.microsoft.com/office/drawing/2014/main" id="{819E3CFE-B455-EDB2-7B34-BE1BD76D76A5}"/>
              </a:ext>
            </a:extLst>
          </p:cNvPr>
          <p:cNvCxnSpPr>
            <a:cxnSpLocks/>
          </p:cNvCxnSpPr>
          <p:nvPr/>
        </p:nvCxnSpPr>
        <p:spPr>
          <a:xfrm flipH="1">
            <a:off x="9984346" y="3177154"/>
            <a:ext cx="173665" cy="0"/>
          </a:xfrm>
          <a:prstGeom prst="line">
            <a:avLst/>
          </a:prstGeom>
          <a:ln w="6350" cap="rnd">
            <a:solidFill>
              <a:schemeClr val="tx2"/>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88" name="Straight Connector 2087">
            <a:extLst>
              <a:ext uri="{FF2B5EF4-FFF2-40B4-BE49-F238E27FC236}">
                <a16:creationId xmlns:a16="http://schemas.microsoft.com/office/drawing/2014/main" id="{D0EBCF6E-67C8-A651-E01B-0E4E627E81DF}"/>
              </a:ext>
            </a:extLst>
          </p:cNvPr>
          <p:cNvCxnSpPr>
            <a:cxnSpLocks/>
          </p:cNvCxnSpPr>
          <p:nvPr/>
        </p:nvCxnSpPr>
        <p:spPr>
          <a:xfrm flipH="1">
            <a:off x="9837683" y="3176567"/>
            <a:ext cx="146663" cy="303803"/>
          </a:xfrm>
          <a:prstGeom prst="line">
            <a:avLst/>
          </a:prstGeom>
          <a:ln w="6350" cap="rnd">
            <a:solidFill>
              <a:schemeClr val="tx2"/>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089" name="Group 2088">
            <a:extLst>
              <a:ext uri="{FF2B5EF4-FFF2-40B4-BE49-F238E27FC236}">
                <a16:creationId xmlns:a16="http://schemas.microsoft.com/office/drawing/2014/main" id="{ACC4090B-81F9-0025-9C3E-0A18B7093E8F}"/>
              </a:ext>
            </a:extLst>
          </p:cNvPr>
          <p:cNvGrpSpPr/>
          <p:nvPr/>
        </p:nvGrpSpPr>
        <p:grpSpPr>
          <a:xfrm>
            <a:off x="9900745" y="3352151"/>
            <a:ext cx="257266" cy="173174"/>
            <a:chOff x="9900745" y="3334223"/>
            <a:chExt cx="257266" cy="173174"/>
          </a:xfrm>
        </p:grpSpPr>
        <p:cxnSp>
          <p:nvCxnSpPr>
            <p:cNvPr id="2090" name="Straight Connector 2089">
              <a:extLst>
                <a:ext uri="{FF2B5EF4-FFF2-40B4-BE49-F238E27FC236}">
                  <a16:creationId xmlns:a16="http://schemas.microsoft.com/office/drawing/2014/main" id="{C86369E4-76FE-CA59-1EC4-9D89B9939AAF}"/>
                </a:ext>
              </a:extLst>
            </p:cNvPr>
            <p:cNvCxnSpPr>
              <a:cxnSpLocks/>
            </p:cNvCxnSpPr>
            <p:nvPr/>
          </p:nvCxnSpPr>
          <p:spPr>
            <a:xfrm flipH="1">
              <a:off x="9984346" y="3334810"/>
              <a:ext cx="173665" cy="0"/>
            </a:xfrm>
            <a:prstGeom prst="line">
              <a:avLst/>
            </a:prstGeom>
            <a:ln w="6350" cap="rnd">
              <a:solidFill>
                <a:schemeClr val="tx2"/>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91" name="Straight Connector 2090">
              <a:extLst>
                <a:ext uri="{FF2B5EF4-FFF2-40B4-BE49-F238E27FC236}">
                  <a16:creationId xmlns:a16="http://schemas.microsoft.com/office/drawing/2014/main" id="{0256D4D0-D130-7660-46EE-72BD5B6F9809}"/>
                </a:ext>
              </a:extLst>
            </p:cNvPr>
            <p:cNvCxnSpPr>
              <a:cxnSpLocks/>
            </p:cNvCxnSpPr>
            <p:nvPr/>
          </p:nvCxnSpPr>
          <p:spPr>
            <a:xfrm flipH="1">
              <a:off x="9900745" y="3334223"/>
              <a:ext cx="83601" cy="173174"/>
            </a:xfrm>
            <a:prstGeom prst="line">
              <a:avLst/>
            </a:prstGeom>
            <a:ln w="6350" cap="rnd">
              <a:solidFill>
                <a:schemeClr val="tx2"/>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cxnSp>
        <p:nvCxnSpPr>
          <p:cNvPr id="2092" name="Straight Connector 2091">
            <a:extLst>
              <a:ext uri="{FF2B5EF4-FFF2-40B4-BE49-F238E27FC236}">
                <a16:creationId xmlns:a16="http://schemas.microsoft.com/office/drawing/2014/main" id="{4B8CFEDB-DD4B-A9B3-7951-D5200EE5FCA2}"/>
              </a:ext>
            </a:extLst>
          </p:cNvPr>
          <p:cNvCxnSpPr>
            <a:cxnSpLocks/>
          </p:cNvCxnSpPr>
          <p:nvPr/>
        </p:nvCxnSpPr>
        <p:spPr>
          <a:xfrm flipH="1">
            <a:off x="9984346" y="3542124"/>
            <a:ext cx="173665" cy="0"/>
          </a:xfrm>
          <a:prstGeom prst="line">
            <a:avLst/>
          </a:prstGeom>
          <a:ln w="6350" cap="rnd">
            <a:solidFill>
              <a:schemeClr val="tx2"/>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93" name="Straight Connector 2092">
            <a:extLst>
              <a:ext uri="{FF2B5EF4-FFF2-40B4-BE49-F238E27FC236}">
                <a16:creationId xmlns:a16="http://schemas.microsoft.com/office/drawing/2014/main" id="{11CD2ABE-D9A2-5F4F-429F-3EC17A2502A6}"/>
              </a:ext>
            </a:extLst>
          </p:cNvPr>
          <p:cNvCxnSpPr>
            <a:cxnSpLocks/>
          </p:cNvCxnSpPr>
          <p:nvPr/>
        </p:nvCxnSpPr>
        <p:spPr>
          <a:xfrm flipH="1">
            <a:off x="10055225" y="3827097"/>
            <a:ext cx="102786" cy="0"/>
          </a:xfrm>
          <a:prstGeom prst="line">
            <a:avLst/>
          </a:prstGeom>
          <a:ln w="6350" cap="rnd">
            <a:solidFill>
              <a:schemeClr val="tx2"/>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094" name="Group 2093">
            <a:extLst>
              <a:ext uri="{FF2B5EF4-FFF2-40B4-BE49-F238E27FC236}">
                <a16:creationId xmlns:a16="http://schemas.microsoft.com/office/drawing/2014/main" id="{6F329CD7-190D-7712-9573-50AD0D1AD499}"/>
              </a:ext>
            </a:extLst>
          </p:cNvPr>
          <p:cNvGrpSpPr/>
          <p:nvPr/>
        </p:nvGrpSpPr>
        <p:grpSpPr>
          <a:xfrm flipV="1">
            <a:off x="9931940" y="3895232"/>
            <a:ext cx="226071" cy="106346"/>
            <a:chOff x="9931940" y="3334810"/>
            <a:chExt cx="226071" cy="106346"/>
          </a:xfrm>
        </p:grpSpPr>
        <p:cxnSp>
          <p:nvCxnSpPr>
            <p:cNvPr id="2095" name="Straight Connector 2094">
              <a:extLst>
                <a:ext uri="{FF2B5EF4-FFF2-40B4-BE49-F238E27FC236}">
                  <a16:creationId xmlns:a16="http://schemas.microsoft.com/office/drawing/2014/main" id="{670851CF-8B3B-1B3A-514D-20FA12CFA327}"/>
                </a:ext>
              </a:extLst>
            </p:cNvPr>
            <p:cNvCxnSpPr>
              <a:cxnSpLocks/>
            </p:cNvCxnSpPr>
            <p:nvPr/>
          </p:nvCxnSpPr>
          <p:spPr>
            <a:xfrm flipH="1">
              <a:off x="9984346" y="3334810"/>
              <a:ext cx="173665" cy="0"/>
            </a:xfrm>
            <a:prstGeom prst="line">
              <a:avLst/>
            </a:prstGeom>
            <a:ln w="6350" cap="rnd">
              <a:solidFill>
                <a:schemeClr val="tx2"/>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96" name="Straight Connector 2095">
              <a:extLst>
                <a:ext uri="{FF2B5EF4-FFF2-40B4-BE49-F238E27FC236}">
                  <a16:creationId xmlns:a16="http://schemas.microsoft.com/office/drawing/2014/main" id="{B800917B-0FD8-1FD1-6712-0B3234C6EB4A}"/>
                </a:ext>
              </a:extLst>
            </p:cNvPr>
            <p:cNvCxnSpPr>
              <a:cxnSpLocks/>
            </p:cNvCxnSpPr>
            <p:nvPr/>
          </p:nvCxnSpPr>
          <p:spPr>
            <a:xfrm flipH="1">
              <a:off x="9931940" y="3338320"/>
              <a:ext cx="49645" cy="102836"/>
            </a:xfrm>
            <a:prstGeom prst="line">
              <a:avLst/>
            </a:prstGeom>
            <a:ln w="6350" cap="rnd">
              <a:solidFill>
                <a:schemeClr val="tx2"/>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cxnSp>
        <p:nvCxnSpPr>
          <p:cNvPr id="2101" name="Straight Connector 2100">
            <a:extLst>
              <a:ext uri="{FF2B5EF4-FFF2-40B4-BE49-F238E27FC236}">
                <a16:creationId xmlns:a16="http://schemas.microsoft.com/office/drawing/2014/main" id="{DCE46948-91EE-9D04-1489-FC421A2228E6}"/>
              </a:ext>
            </a:extLst>
          </p:cNvPr>
          <p:cNvCxnSpPr>
            <a:cxnSpLocks/>
            <a:stCxn id="2074" idx="3"/>
          </p:cNvCxnSpPr>
          <p:nvPr/>
        </p:nvCxnSpPr>
        <p:spPr>
          <a:xfrm flipH="1">
            <a:off x="9919494" y="4651497"/>
            <a:ext cx="238517" cy="0"/>
          </a:xfrm>
          <a:prstGeom prst="line">
            <a:avLst/>
          </a:prstGeom>
          <a:ln w="6350" cap="rnd">
            <a:solidFill>
              <a:schemeClr val="tx2"/>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02" name="Straight Connector 2101">
            <a:extLst>
              <a:ext uri="{FF2B5EF4-FFF2-40B4-BE49-F238E27FC236}">
                <a16:creationId xmlns:a16="http://schemas.microsoft.com/office/drawing/2014/main" id="{B76A6101-0D71-647F-C94F-298D245B2D79}"/>
              </a:ext>
            </a:extLst>
          </p:cNvPr>
          <p:cNvCxnSpPr>
            <a:cxnSpLocks/>
          </p:cNvCxnSpPr>
          <p:nvPr/>
        </p:nvCxnSpPr>
        <p:spPr>
          <a:xfrm flipH="1">
            <a:off x="9919494" y="4816376"/>
            <a:ext cx="238517" cy="0"/>
          </a:xfrm>
          <a:prstGeom prst="line">
            <a:avLst/>
          </a:prstGeom>
          <a:ln w="6350" cap="rnd">
            <a:solidFill>
              <a:schemeClr val="tx2"/>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103" name="Rectangle 2102">
            <a:extLst>
              <a:ext uri="{FF2B5EF4-FFF2-40B4-BE49-F238E27FC236}">
                <a16:creationId xmlns:a16="http://schemas.microsoft.com/office/drawing/2014/main" id="{C2783B59-7A36-A7ED-62DA-34FAEBD893B7}"/>
              </a:ext>
            </a:extLst>
          </p:cNvPr>
          <p:cNvSpPr/>
          <p:nvPr/>
        </p:nvSpPr>
        <p:spPr>
          <a:xfrm>
            <a:off x="7724075" y="3555874"/>
            <a:ext cx="2406267" cy="36000"/>
          </a:xfrm>
          <a:prstGeom prst="rect">
            <a:avLst/>
          </a:prstGeom>
          <a:solidFill>
            <a:schemeClr val="accent5"/>
          </a:solidFill>
          <a:ln w="5214" cap="flat">
            <a:noFill/>
            <a:prstDash val="solid"/>
            <a:miter/>
          </a:ln>
        </p:spPr>
        <p:txBody>
          <a:bodyPr/>
          <a:lstStyle/>
          <a:p>
            <a:endParaRPr lang="en-US"/>
          </a:p>
        </p:txBody>
      </p:sp>
      <p:sp>
        <p:nvSpPr>
          <p:cNvPr id="2104" name="TextBox 2103">
            <a:extLst>
              <a:ext uri="{FF2B5EF4-FFF2-40B4-BE49-F238E27FC236}">
                <a16:creationId xmlns:a16="http://schemas.microsoft.com/office/drawing/2014/main" id="{A35C2584-D0E7-7C7E-E7B2-FDEF7E562319}"/>
              </a:ext>
            </a:extLst>
          </p:cNvPr>
          <p:cNvSpPr txBox="1"/>
          <p:nvPr/>
        </p:nvSpPr>
        <p:spPr>
          <a:xfrm flipH="1">
            <a:off x="10158011" y="3576720"/>
            <a:ext cx="593555" cy="215444"/>
          </a:xfrm>
          <a:prstGeom prst="rect">
            <a:avLst/>
          </a:prstGeom>
          <a:noFill/>
        </p:spPr>
        <p:txBody>
          <a:bodyPr wrap="none" lIns="36000" rtlCol="0" anchor="ctr" anchorCtr="0">
            <a:spAutoFit/>
          </a:bodyPr>
          <a:lstStyle/>
          <a:p>
            <a:r>
              <a:rPr lang="en-US" sz="800" dirty="0"/>
              <a:t>Arachnoid</a:t>
            </a:r>
          </a:p>
        </p:txBody>
      </p:sp>
      <p:grpSp>
        <p:nvGrpSpPr>
          <p:cNvPr id="2105" name="Group 2104">
            <a:extLst>
              <a:ext uri="{FF2B5EF4-FFF2-40B4-BE49-F238E27FC236}">
                <a16:creationId xmlns:a16="http://schemas.microsoft.com/office/drawing/2014/main" id="{F37E098D-4E38-6742-7CD3-9ABC0AB55EF2}"/>
              </a:ext>
            </a:extLst>
          </p:cNvPr>
          <p:cNvGrpSpPr/>
          <p:nvPr/>
        </p:nvGrpSpPr>
        <p:grpSpPr>
          <a:xfrm flipV="1">
            <a:off x="9909243" y="3573747"/>
            <a:ext cx="248768" cy="107359"/>
            <a:chOff x="9909243" y="3382435"/>
            <a:chExt cx="248768" cy="107359"/>
          </a:xfrm>
        </p:grpSpPr>
        <p:cxnSp>
          <p:nvCxnSpPr>
            <p:cNvPr id="2106" name="Straight Connector 2105">
              <a:extLst>
                <a:ext uri="{FF2B5EF4-FFF2-40B4-BE49-F238E27FC236}">
                  <a16:creationId xmlns:a16="http://schemas.microsoft.com/office/drawing/2014/main" id="{7AE15342-7CAC-32E4-65D3-DC44C2387407}"/>
                </a:ext>
              </a:extLst>
            </p:cNvPr>
            <p:cNvCxnSpPr>
              <a:cxnSpLocks/>
            </p:cNvCxnSpPr>
            <p:nvPr/>
          </p:nvCxnSpPr>
          <p:spPr>
            <a:xfrm flipH="1">
              <a:off x="9984346" y="3382435"/>
              <a:ext cx="173665" cy="0"/>
            </a:xfrm>
            <a:prstGeom prst="line">
              <a:avLst/>
            </a:prstGeom>
            <a:ln w="6350" cap="rnd">
              <a:solidFill>
                <a:schemeClr val="tx2"/>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07" name="Straight Connector 2106">
              <a:extLst>
                <a:ext uri="{FF2B5EF4-FFF2-40B4-BE49-F238E27FC236}">
                  <a16:creationId xmlns:a16="http://schemas.microsoft.com/office/drawing/2014/main" id="{0FF456ED-B936-CF5A-567C-51A788D910E9}"/>
                </a:ext>
              </a:extLst>
            </p:cNvPr>
            <p:cNvCxnSpPr>
              <a:cxnSpLocks/>
            </p:cNvCxnSpPr>
            <p:nvPr/>
          </p:nvCxnSpPr>
          <p:spPr>
            <a:xfrm flipH="1">
              <a:off x="9909243" y="3383716"/>
              <a:ext cx="76132" cy="106078"/>
            </a:xfrm>
            <a:prstGeom prst="line">
              <a:avLst/>
            </a:prstGeom>
            <a:ln w="6350" cap="rnd">
              <a:solidFill>
                <a:schemeClr val="tx2"/>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2108" name="Rectangle 2107">
            <a:extLst>
              <a:ext uri="{FF2B5EF4-FFF2-40B4-BE49-F238E27FC236}">
                <a16:creationId xmlns:a16="http://schemas.microsoft.com/office/drawing/2014/main" id="{D77AE82A-9468-150C-ECAC-C82A647B6CEC}"/>
              </a:ext>
            </a:extLst>
          </p:cNvPr>
          <p:cNvSpPr/>
          <p:nvPr/>
        </p:nvSpPr>
        <p:spPr>
          <a:xfrm flipH="1">
            <a:off x="8918813" y="4100288"/>
            <a:ext cx="1213200" cy="22783"/>
          </a:xfrm>
          <a:prstGeom prst="rect">
            <a:avLst/>
          </a:prstGeom>
          <a:solidFill>
            <a:srgbClr val="FEE5D3"/>
          </a:solidFill>
          <a:ln w="0" cap="flat">
            <a:noFill/>
            <a:prstDash val="solid"/>
            <a:miter/>
          </a:ln>
        </p:spPr>
        <p:txBody>
          <a:bodyPr/>
          <a:lstStyle/>
          <a:p>
            <a:endParaRPr lang="en-US"/>
          </a:p>
        </p:txBody>
      </p:sp>
      <p:grpSp>
        <p:nvGrpSpPr>
          <p:cNvPr id="2109" name="Group 2108">
            <a:extLst>
              <a:ext uri="{FF2B5EF4-FFF2-40B4-BE49-F238E27FC236}">
                <a16:creationId xmlns:a16="http://schemas.microsoft.com/office/drawing/2014/main" id="{E7059FF2-7005-1324-DFDB-0E5F957DD77D}"/>
              </a:ext>
            </a:extLst>
          </p:cNvPr>
          <p:cNvGrpSpPr/>
          <p:nvPr/>
        </p:nvGrpSpPr>
        <p:grpSpPr>
          <a:xfrm>
            <a:off x="9593686" y="4096647"/>
            <a:ext cx="154394" cy="705900"/>
            <a:chOff x="9377786" y="4098235"/>
            <a:chExt cx="154394" cy="705900"/>
          </a:xfrm>
        </p:grpSpPr>
        <p:sp>
          <p:nvSpPr>
            <p:cNvPr id="2110" name="Freeform: Shape 2109">
              <a:extLst>
                <a:ext uri="{FF2B5EF4-FFF2-40B4-BE49-F238E27FC236}">
                  <a16:creationId xmlns:a16="http://schemas.microsoft.com/office/drawing/2014/main" id="{77360DB0-0F56-F395-6E9A-7038D16484F2}"/>
                </a:ext>
              </a:extLst>
            </p:cNvPr>
            <p:cNvSpPr/>
            <p:nvPr/>
          </p:nvSpPr>
          <p:spPr>
            <a:xfrm flipH="1">
              <a:off x="9377786" y="4142079"/>
              <a:ext cx="154394" cy="662056"/>
            </a:xfrm>
            <a:custGeom>
              <a:avLst/>
              <a:gdLst>
                <a:gd name="csX0" fmla="*/ 918744 w 1498205"/>
                <a:gd name="csY0" fmla="*/ 73 h 6424453"/>
                <a:gd name="csX1" fmla="*/ 625873 w 1498205"/>
                <a:gd name="csY1" fmla="*/ 1088735 h 6424453"/>
                <a:gd name="csX2" fmla="*/ 800573 w 1498205"/>
                <a:gd name="csY2" fmla="*/ 2435284 h 6424453"/>
                <a:gd name="csX3" fmla="*/ 1283993 w 1498205"/>
                <a:gd name="csY3" fmla="*/ 3609251 h 6424453"/>
                <a:gd name="csX4" fmla="*/ 1415676 w 1498205"/>
                <a:gd name="csY4" fmla="*/ 4107277 h 6424453"/>
                <a:gd name="csX5" fmla="*/ 1444159 w 1498205"/>
                <a:gd name="csY5" fmla="*/ 4269781 h 6424453"/>
                <a:gd name="csX6" fmla="*/ 1468261 w 1498205"/>
                <a:gd name="csY6" fmla="*/ 4417750 h 6424453"/>
                <a:gd name="csX7" fmla="*/ 1484694 w 1498205"/>
                <a:gd name="csY7" fmla="*/ 4640799 h 6424453"/>
                <a:gd name="csX8" fmla="*/ 1498205 w 1498205"/>
                <a:gd name="csY8" fmla="*/ 4850410 h 6424453"/>
                <a:gd name="csX9" fmla="*/ 1494334 w 1498205"/>
                <a:gd name="csY9" fmla="*/ 5038184 h 6424453"/>
                <a:gd name="csX10" fmla="*/ 1479873 w 1498205"/>
                <a:gd name="csY10" fmla="*/ 5373926 h 6424453"/>
                <a:gd name="csX11" fmla="*/ 1461542 w 1498205"/>
                <a:gd name="csY11" fmla="*/ 5570683 h 6424453"/>
                <a:gd name="csX12" fmla="*/ 1434518 w 1498205"/>
                <a:gd name="csY12" fmla="*/ 5833536 h 6424453"/>
                <a:gd name="csX13" fmla="*/ 1412316 w 1498205"/>
                <a:gd name="csY13" fmla="*/ 5992169 h 6424453"/>
                <a:gd name="csX14" fmla="*/ 1302398 w 1498205"/>
                <a:gd name="csY14" fmla="*/ 6361361 h 6424453"/>
                <a:gd name="csX15" fmla="*/ 1148951 w 1498205"/>
                <a:gd name="csY15" fmla="*/ 6423952 h 6424453"/>
                <a:gd name="csX16" fmla="*/ 989442 w 1498205"/>
                <a:gd name="csY16" fmla="*/ 5957477 h 6424453"/>
                <a:gd name="csX17" fmla="*/ 1017780 w 1498205"/>
                <a:gd name="csY17" fmla="*/ 5570318 h 6424453"/>
                <a:gd name="csX18" fmla="*/ 1033190 w 1498205"/>
                <a:gd name="csY18" fmla="*/ 5322583 h 6424453"/>
                <a:gd name="csX19" fmla="*/ 1043780 w 1498205"/>
                <a:gd name="csY19" fmla="*/ 5119691 h 6424453"/>
                <a:gd name="csX20" fmla="*/ 1045679 w 1498205"/>
                <a:gd name="csY20" fmla="*/ 4910080 h 6424453"/>
                <a:gd name="csX21" fmla="*/ 1043780 w 1498205"/>
                <a:gd name="csY21" fmla="*/ 4810898 h 6424453"/>
                <a:gd name="csX22" fmla="*/ 1040421 w 1498205"/>
                <a:gd name="csY22" fmla="*/ 4632692 h 6424453"/>
                <a:gd name="csX23" fmla="*/ 1029320 w 1498205"/>
                <a:gd name="csY23" fmla="*/ 4519488 h 6424453"/>
                <a:gd name="csX24" fmla="*/ 1021139 w 1498205"/>
                <a:gd name="csY24" fmla="*/ 4446088 h 6424453"/>
                <a:gd name="csX25" fmla="*/ 997987 w 1498205"/>
                <a:gd name="csY25" fmla="*/ 4243196 h 6424453"/>
                <a:gd name="csX26" fmla="*/ 971914 w 1498205"/>
                <a:gd name="csY26" fmla="*/ 4119328 h 6424453"/>
                <a:gd name="csX27" fmla="*/ 954531 w 1498205"/>
                <a:gd name="csY27" fmla="*/ 4041400 h 6424453"/>
                <a:gd name="csX28" fmla="*/ 936200 w 1498205"/>
                <a:gd name="csY28" fmla="*/ 3957921 h 6424453"/>
                <a:gd name="csX29" fmla="*/ 903845 w 1498205"/>
                <a:gd name="csY29" fmla="*/ 3826750 h 6424453"/>
                <a:gd name="csX30" fmla="*/ 751932 w 1498205"/>
                <a:gd name="csY30" fmla="*/ 3475232 h 6424453"/>
                <a:gd name="csX31" fmla="*/ 301013 w 1498205"/>
                <a:gd name="csY31" fmla="*/ 2664833 h 6424453"/>
                <a:gd name="csX32" fmla="*/ 400 w 1498205"/>
                <a:gd name="csY32" fmla="*/ 1373061 h 6424453"/>
                <a:gd name="csX33" fmla="*/ 43053 w 1498205"/>
                <a:gd name="csY33" fmla="*/ 560618 h 6424453"/>
                <a:gd name="csX34" fmla="*/ 188977 w 1498205"/>
                <a:gd name="csY34" fmla="*/ 5186 h 6424453"/>
                <a:gd name="csX35" fmla="*/ 918817 w 1498205"/>
                <a:gd name="csY35" fmla="*/ 0 h 64244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1498205" h="6424453">
                  <a:moveTo>
                    <a:pt x="918744" y="73"/>
                  </a:moveTo>
                  <a:cubicBezTo>
                    <a:pt x="914873" y="17455"/>
                    <a:pt x="648514" y="777094"/>
                    <a:pt x="625873" y="1088735"/>
                  </a:cubicBezTo>
                  <a:cubicBezTo>
                    <a:pt x="586288" y="1631240"/>
                    <a:pt x="617255" y="1998169"/>
                    <a:pt x="800573" y="2435284"/>
                  </a:cubicBezTo>
                  <a:cubicBezTo>
                    <a:pt x="931818" y="2748605"/>
                    <a:pt x="1230020" y="3454270"/>
                    <a:pt x="1283993" y="3609251"/>
                  </a:cubicBezTo>
                  <a:cubicBezTo>
                    <a:pt x="1337966" y="3764232"/>
                    <a:pt x="1415676" y="4107277"/>
                    <a:pt x="1415676" y="4107277"/>
                  </a:cubicBezTo>
                  <a:cubicBezTo>
                    <a:pt x="1426119" y="4162054"/>
                    <a:pt x="1435395" y="4218072"/>
                    <a:pt x="1444159" y="4269781"/>
                  </a:cubicBezTo>
                  <a:cubicBezTo>
                    <a:pt x="1452850" y="4317984"/>
                    <a:pt x="1461980" y="4367867"/>
                    <a:pt x="1468261" y="4417750"/>
                  </a:cubicBezTo>
                  <a:lnTo>
                    <a:pt x="1484694" y="4640799"/>
                  </a:lnTo>
                  <a:lnTo>
                    <a:pt x="1498205" y="4850410"/>
                  </a:lnTo>
                  <a:lnTo>
                    <a:pt x="1494334" y="5038184"/>
                  </a:lnTo>
                  <a:cubicBezTo>
                    <a:pt x="1491267" y="5125460"/>
                    <a:pt x="1485351" y="5285189"/>
                    <a:pt x="1479873" y="5373926"/>
                  </a:cubicBezTo>
                  <a:cubicBezTo>
                    <a:pt x="1472643" y="5445135"/>
                    <a:pt x="1466873" y="5510721"/>
                    <a:pt x="1461542" y="5570683"/>
                  </a:cubicBezTo>
                  <a:cubicBezTo>
                    <a:pt x="1452412" y="5674904"/>
                    <a:pt x="1444670" y="5764591"/>
                    <a:pt x="1434518" y="5833536"/>
                  </a:cubicBezTo>
                  <a:lnTo>
                    <a:pt x="1412316" y="5992169"/>
                  </a:lnTo>
                  <a:cubicBezTo>
                    <a:pt x="1377113" y="6244359"/>
                    <a:pt x="1338039" y="6314254"/>
                    <a:pt x="1302398" y="6361361"/>
                  </a:cubicBezTo>
                  <a:cubicBezTo>
                    <a:pt x="1283117" y="6386559"/>
                    <a:pt x="1185103" y="6429576"/>
                    <a:pt x="1148951" y="6423952"/>
                  </a:cubicBezTo>
                  <a:cubicBezTo>
                    <a:pt x="1045241" y="6407154"/>
                    <a:pt x="973228" y="6268460"/>
                    <a:pt x="989442" y="5957477"/>
                  </a:cubicBezTo>
                  <a:lnTo>
                    <a:pt x="1017780" y="5570318"/>
                  </a:lnTo>
                  <a:cubicBezTo>
                    <a:pt x="1024572" y="5508092"/>
                    <a:pt x="1028370" y="5421764"/>
                    <a:pt x="1033190" y="5322583"/>
                  </a:cubicBezTo>
                  <a:cubicBezTo>
                    <a:pt x="1036112" y="5262036"/>
                    <a:pt x="1039471" y="5195355"/>
                    <a:pt x="1043780" y="5119691"/>
                  </a:cubicBezTo>
                  <a:cubicBezTo>
                    <a:pt x="1049550" y="5057465"/>
                    <a:pt x="1047651" y="4985745"/>
                    <a:pt x="1045679" y="4910080"/>
                  </a:cubicBezTo>
                  <a:cubicBezTo>
                    <a:pt x="1044730" y="4877580"/>
                    <a:pt x="1043780" y="4843983"/>
                    <a:pt x="1043780" y="4810898"/>
                  </a:cubicBezTo>
                  <a:cubicBezTo>
                    <a:pt x="1042685" y="4751521"/>
                    <a:pt x="1041516" y="4692070"/>
                    <a:pt x="1040421" y="4632692"/>
                  </a:cubicBezTo>
                  <a:cubicBezTo>
                    <a:pt x="1038522" y="4596832"/>
                    <a:pt x="1034140" y="4559292"/>
                    <a:pt x="1029320" y="4519488"/>
                  </a:cubicBezTo>
                  <a:cubicBezTo>
                    <a:pt x="1026398" y="4494802"/>
                    <a:pt x="1023550" y="4469605"/>
                    <a:pt x="1021139" y="4446088"/>
                  </a:cubicBezTo>
                  <a:lnTo>
                    <a:pt x="997987" y="4243196"/>
                  </a:lnTo>
                  <a:cubicBezTo>
                    <a:pt x="990757" y="4203392"/>
                    <a:pt x="981555" y="4162492"/>
                    <a:pt x="971914" y="4119328"/>
                  </a:cubicBezTo>
                  <a:cubicBezTo>
                    <a:pt x="965633" y="4092452"/>
                    <a:pt x="959352" y="4064990"/>
                    <a:pt x="954531" y="4041400"/>
                  </a:cubicBezTo>
                  <a:cubicBezTo>
                    <a:pt x="947812" y="4013939"/>
                    <a:pt x="941969" y="3985893"/>
                    <a:pt x="936200" y="3957921"/>
                  </a:cubicBezTo>
                  <a:cubicBezTo>
                    <a:pt x="926559" y="3911982"/>
                    <a:pt x="917357" y="3868234"/>
                    <a:pt x="903845" y="3826750"/>
                  </a:cubicBezTo>
                  <a:cubicBezTo>
                    <a:pt x="879744" y="3752765"/>
                    <a:pt x="840670" y="3676370"/>
                    <a:pt x="751932" y="3475232"/>
                  </a:cubicBezTo>
                  <a:cubicBezTo>
                    <a:pt x="663194" y="3274093"/>
                    <a:pt x="472792" y="3029133"/>
                    <a:pt x="301013" y="2664833"/>
                  </a:cubicBezTo>
                  <a:cubicBezTo>
                    <a:pt x="91183" y="2234364"/>
                    <a:pt x="9603" y="1777164"/>
                    <a:pt x="400" y="1373061"/>
                  </a:cubicBezTo>
                  <a:cubicBezTo>
                    <a:pt x="400" y="1373061"/>
                    <a:pt x="-7122" y="820112"/>
                    <a:pt x="43053" y="560618"/>
                  </a:cubicBezTo>
                  <a:lnTo>
                    <a:pt x="188977" y="5186"/>
                  </a:lnTo>
                  <a:lnTo>
                    <a:pt x="918817" y="0"/>
                  </a:lnTo>
                  <a:close/>
                </a:path>
              </a:pathLst>
            </a:custGeom>
            <a:solidFill>
              <a:srgbClr val="FEE5D3"/>
            </a:solidFill>
            <a:ln w="0" cap="flat">
              <a:noFill/>
              <a:prstDash val="solid"/>
              <a:miter/>
            </a:ln>
          </p:spPr>
          <p:txBody>
            <a:bodyPr/>
            <a:lstStyle/>
            <a:p>
              <a:endParaRPr lang="en-US"/>
            </a:p>
          </p:txBody>
        </p:sp>
        <p:sp>
          <p:nvSpPr>
            <p:cNvPr id="2111" name="Freeform: Shape 2110">
              <a:extLst>
                <a:ext uri="{FF2B5EF4-FFF2-40B4-BE49-F238E27FC236}">
                  <a16:creationId xmlns:a16="http://schemas.microsoft.com/office/drawing/2014/main" id="{8BB69CAC-0356-D89E-AE70-7767D6E6D468}"/>
                </a:ext>
              </a:extLst>
            </p:cNvPr>
            <p:cNvSpPr/>
            <p:nvPr/>
          </p:nvSpPr>
          <p:spPr>
            <a:xfrm flipH="1">
              <a:off x="9416548" y="4124659"/>
              <a:ext cx="110406" cy="17420"/>
            </a:xfrm>
            <a:custGeom>
              <a:avLst/>
              <a:gdLst>
                <a:gd name="csX0" fmla="*/ 138182 w 1071352"/>
                <a:gd name="csY0" fmla="*/ 169045 h 169044"/>
                <a:gd name="csX1" fmla="*/ 110940 w 1071352"/>
                <a:gd name="csY1" fmla="*/ 93599 h 169044"/>
                <a:gd name="csX2" fmla="*/ 0 w 1071352"/>
                <a:gd name="csY2" fmla="*/ 2744 h 169044"/>
                <a:gd name="csX3" fmla="*/ 1071353 w 1071352"/>
                <a:gd name="csY3" fmla="*/ 333 h 169044"/>
                <a:gd name="csX4" fmla="*/ 948288 w 1071352"/>
                <a:gd name="csY4" fmla="*/ 46784 h 169044"/>
                <a:gd name="csX5" fmla="*/ 868023 w 1071352"/>
                <a:gd name="csY5" fmla="*/ 163275 h 169044"/>
              </a:gdLst>
              <a:ahLst/>
              <a:cxnLst>
                <a:cxn ang="0">
                  <a:pos x="csX0" y="csY0"/>
                </a:cxn>
                <a:cxn ang="0">
                  <a:pos x="csX1" y="csY1"/>
                </a:cxn>
                <a:cxn ang="0">
                  <a:pos x="csX2" y="csY2"/>
                </a:cxn>
                <a:cxn ang="0">
                  <a:pos x="csX3" y="csY3"/>
                </a:cxn>
                <a:cxn ang="0">
                  <a:pos x="csX4" y="csY4"/>
                </a:cxn>
                <a:cxn ang="0">
                  <a:pos x="csX5" y="csY5"/>
                </a:cxn>
              </a:cxnLst>
              <a:rect l="l" t="t" r="r" b="b"/>
              <a:pathLst>
                <a:path w="1071352" h="169044">
                  <a:moveTo>
                    <a:pt x="138182" y="169045"/>
                  </a:moveTo>
                  <a:cubicBezTo>
                    <a:pt x="138182" y="169045"/>
                    <a:pt x="143660" y="140707"/>
                    <a:pt x="110940" y="93599"/>
                  </a:cubicBezTo>
                  <a:cubicBezTo>
                    <a:pt x="78221" y="46492"/>
                    <a:pt x="0" y="2744"/>
                    <a:pt x="0" y="2744"/>
                  </a:cubicBezTo>
                  <a:cubicBezTo>
                    <a:pt x="0" y="2744"/>
                    <a:pt x="1069162" y="333"/>
                    <a:pt x="1071353" y="333"/>
                  </a:cubicBezTo>
                  <a:cubicBezTo>
                    <a:pt x="1071353" y="333"/>
                    <a:pt x="1012048" y="-6970"/>
                    <a:pt x="948288" y="46784"/>
                  </a:cubicBezTo>
                  <a:cubicBezTo>
                    <a:pt x="884529" y="100538"/>
                    <a:pt x="868023" y="163275"/>
                    <a:pt x="868023" y="163275"/>
                  </a:cubicBezTo>
                </a:path>
              </a:pathLst>
            </a:custGeom>
            <a:solidFill>
              <a:srgbClr val="FEE5D3"/>
            </a:solidFill>
            <a:ln w="0" cap="flat">
              <a:noFill/>
              <a:prstDash val="solid"/>
              <a:miter/>
            </a:ln>
          </p:spPr>
          <p:txBody>
            <a:bodyPr/>
            <a:lstStyle/>
            <a:p>
              <a:endParaRPr lang="en-US"/>
            </a:p>
          </p:txBody>
        </p:sp>
        <p:sp>
          <p:nvSpPr>
            <p:cNvPr id="2112" name="Freeform: Shape 2111">
              <a:extLst>
                <a:ext uri="{FF2B5EF4-FFF2-40B4-BE49-F238E27FC236}">
                  <a16:creationId xmlns:a16="http://schemas.microsoft.com/office/drawing/2014/main" id="{1A7D7A3A-7AD9-BB96-29A2-2B3184D3C4EA}"/>
                </a:ext>
              </a:extLst>
            </p:cNvPr>
            <p:cNvSpPr/>
            <p:nvPr/>
          </p:nvSpPr>
          <p:spPr>
            <a:xfrm flipH="1">
              <a:off x="9426603" y="4098235"/>
              <a:ext cx="97009" cy="44790"/>
            </a:xfrm>
            <a:custGeom>
              <a:avLst/>
              <a:gdLst>
                <a:gd name="csX0" fmla="*/ 305141 w 941350"/>
                <a:gd name="csY0" fmla="*/ 433975 h 434632"/>
                <a:gd name="csX1" fmla="*/ 239628 w 941350"/>
                <a:gd name="csY1" fmla="*/ 208077 h 434632"/>
                <a:gd name="csX2" fmla="*/ 0 w 941350"/>
                <a:gd name="csY2" fmla="*/ 6354 h 434632"/>
                <a:gd name="csX3" fmla="*/ 941350 w 941350"/>
                <a:gd name="csY3" fmla="*/ 0 h 434632"/>
                <a:gd name="csX4" fmla="*/ 733127 w 941350"/>
                <a:gd name="csY4" fmla="*/ 232398 h 434632"/>
                <a:gd name="csX5" fmla="*/ 653373 w 941350"/>
                <a:gd name="csY5" fmla="*/ 434632 h 434632"/>
              </a:gdLst>
              <a:ahLst/>
              <a:cxnLst>
                <a:cxn ang="0">
                  <a:pos x="csX0" y="csY0"/>
                </a:cxn>
                <a:cxn ang="0">
                  <a:pos x="csX1" y="csY1"/>
                </a:cxn>
                <a:cxn ang="0">
                  <a:pos x="csX2" y="csY2"/>
                </a:cxn>
                <a:cxn ang="0">
                  <a:pos x="csX3" y="csY3"/>
                </a:cxn>
                <a:cxn ang="0">
                  <a:pos x="csX4" y="csY4"/>
                </a:cxn>
                <a:cxn ang="0">
                  <a:pos x="csX5" y="csY5"/>
                </a:cxn>
              </a:cxnLst>
              <a:rect l="l" t="t" r="r" b="b"/>
              <a:pathLst>
                <a:path w="941350" h="434632">
                  <a:moveTo>
                    <a:pt x="305141" y="433975"/>
                  </a:moveTo>
                  <a:cubicBezTo>
                    <a:pt x="305141" y="433975"/>
                    <a:pt x="333771" y="335012"/>
                    <a:pt x="239628" y="208077"/>
                  </a:cubicBezTo>
                  <a:cubicBezTo>
                    <a:pt x="192740" y="144902"/>
                    <a:pt x="0" y="6354"/>
                    <a:pt x="0" y="6354"/>
                  </a:cubicBezTo>
                  <a:cubicBezTo>
                    <a:pt x="0" y="6354"/>
                    <a:pt x="940255" y="0"/>
                    <a:pt x="941350" y="0"/>
                  </a:cubicBezTo>
                  <a:cubicBezTo>
                    <a:pt x="941350" y="0"/>
                    <a:pt x="808280" y="113204"/>
                    <a:pt x="733127" y="232398"/>
                  </a:cubicBezTo>
                  <a:cubicBezTo>
                    <a:pt x="657536" y="352175"/>
                    <a:pt x="653373" y="434632"/>
                    <a:pt x="653373" y="434632"/>
                  </a:cubicBezTo>
                </a:path>
              </a:pathLst>
            </a:custGeom>
            <a:solidFill>
              <a:srgbClr val="C6C6C5"/>
            </a:solidFill>
            <a:ln w="0" cap="flat">
              <a:noFill/>
              <a:prstDash val="solid"/>
              <a:miter/>
            </a:ln>
          </p:spPr>
          <p:txBody>
            <a:bodyPr/>
            <a:lstStyle/>
            <a:p>
              <a:endParaRPr lang="en-US"/>
            </a:p>
          </p:txBody>
        </p:sp>
        <p:sp>
          <p:nvSpPr>
            <p:cNvPr id="2113" name="Freeform: Shape 2112">
              <a:extLst>
                <a:ext uri="{FF2B5EF4-FFF2-40B4-BE49-F238E27FC236}">
                  <a16:creationId xmlns:a16="http://schemas.microsoft.com/office/drawing/2014/main" id="{7791DD3A-9B85-EBEA-7C4B-4C1D034C66FD}"/>
                </a:ext>
              </a:extLst>
            </p:cNvPr>
            <p:cNvSpPr/>
            <p:nvPr/>
          </p:nvSpPr>
          <p:spPr>
            <a:xfrm flipH="1">
              <a:off x="9392042" y="4142877"/>
              <a:ext cx="125906" cy="646762"/>
            </a:xfrm>
            <a:custGeom>
              <a:avLst/>
              <a:gdLst>
                <a:gd name="csX0" fmla="*/ 1188606 w 1221763"/>
                <a:gd name="csY0" fmla="*/ 4350898 h 6276039"/>
                <a:gd name="csX1" fmla="*/ 1143981 w 1221763"/>
                <a:gd name="csY1" fmla="*/ 4122372 h 6276039"/>
                <a:gd name="csX2" fmla="*/ 1089570 w 1221763"/>
                <a:gd name="csY2" fmla="*/ 3882962 h 6276039"/>
                <a:gd name="csX3" fmla="*/ 1011130 w 1221763"/>
                <a:gd name="csY3" fmla="*/ 3638441 h 6276039"/>
                <a:gd name="csX4" fmla="*/ 566273 w 1221763"/>
                <a:gd name="csY4" fmla="*/ 2606600 h 6276039"/>
                <a:gd name="csX5" fmla="*/ 317807 w 1221763"/>
                <a:gd name="csY5" fmla="*/ 1158897 h 6276039"/>
                <a:gd name="csX6" fmla="*/ 523328 w 1221763"/>
                <a:gd name="csY6" fmla="*/ 192788 h 6276039"/>
                <a:gd name="csX7" fmla="*/ 598628 w 1221763"/>
                <a:gd name="csY7" fmla="*/ 487 h 6276039"/>
                <a:gd name="csX8" fmla="*/ 250834 w 1221763"/>
                <a:gd name="csY8" fmla="*/ 487 h 6276039"/>
                <a:gd name="csX9" fmla="*/ 209569 w 1221763"/>
                <a:gd name="csY9" fmla="*/ 112231 h 6276039"/>
                <a:gd name="csX10" fmla="*/ 69853 w 1221763"/>
                <a:gd name="csY10" fmla="*/ 596819 h 6276039"/>
                <a:gd name="csX11" fmla="*/ 44656 w 1221763"/>
                <a:gd name="csY11" fmla="*/ 698411 h 6276039"/>
                <a:gd name="csX12" fmla="*/ 8577 w 1221763"/>
                <a:gd name="csY12" fmla="*/ 1467398 h 6276039"/>
                <a:gd name="csX13" fmla="*/ 385876 w 1221763"/>
                <a:gd name="csY13" fmla="*/ 2698624 h 6276039"/>
                <a:gd name="csX14" fmla="*/ 869661 w 1221763"/>
                <a:gd name="csY14" fmla="*/ 3688762 h 6276039"/>
                <a:gd name="csX15" fmla="*/ 957230 w 1221763"/>
                <a:gd name="csY15" fmla="*/ 3921890 h 6276039"/>
                <a:gd name="csX16" fmla="*/ 1020187 w 1221763"/>
                <a:gd name="csY16" fmla="*/ 4149833 h 6276039"/>
                <a:gd name="csX17" fmla="*/ 1074014 w 1221763"/>
                <a:gd name="csY17" fmla="*/ 4368062 h 6276039"/>
                <a:gd name="csX18" fmla="*/ 1102059 w 1221763"/>
                <a:gd name="csY18" fmla="*/ 4578841 h 6276039"/>
                <a:gd name="csX19" fmla="*/ 1126088 w 1221763"/>
                <a:gd name="csY19" fmla="*/ 4777059 h 6276039"/>
                <a:gd name="csX20" fmla="*/ 1130104 w 1221763"/>
                <a:gd name="csY20" fmla="*/ 4963298 h 6276039"/>
                <a:gd name="csX21" fmla="*/ 1130104 w 1221763"/>
                <a:gd name="csY21" fmla="*/ 5291810 h 6276039"/>
                <a:gd name="csX22" fmla="*/ 1099211 w 1221763"/>
                <a:gd name="csY22" fmla="*/ 5752881 h 6276039"/>
                <a:gd name="csX23" fmla="*/ 1080294 w 1221763"/>
                <a:gd name="csY23" fmla="*/ 5915676 h 6276039"/>
                <a:gd name="csX24" fmla="*/ 1121486 w 1221763"/>
                <a:gd name="csY24" fmla="*/ 5920789 h 6276039"/>
                <a:gd name="csX25" fmla="*/ 1147852 w 1221763"/>
                <a:gd name="csY25" fmla="*/ 5759089 h 6276039"/>
                <a:gd name="csX26" fmla="*/ 1201095 w 1221763"/>
                <a:gd name="csY26" fmla="*/ 5296338 h 6276039"/>
                <a:gd name="csX27" fmla="*/ 1217162 w 1221763"/>
                <a:gd name="csY27" fmla="*/ 4962714 h 6276039"/>
                <a:gd name="csX28" fmla="*/ 1221763 w 1221763"/>
                <a:gd name="csY28" fmla="*/ 4772458 h 6276039"/>
                <a:gd name="csX29" fmla="*/ 1206864 w 1221763"/>
                <a:gd name="csY29" fmla="*/ 4567886 h 6276039"/>
                <a:gd name="csX30" fmla="*/ 1187948 w 1221763"/>
                <a:gd name="csY30" fmla="*/ 4349073 h 6276039"/>
                <a:gd name="csX31" fmla="*/ 1188533 w 1221763"/>
                <a:gd name="csY31" fmla="*/ 4350753 h 6276039"/>
                <a:gd name="csX32" fmla="*/ 1188533 w 1221763"/>
                <a:gd name="csY32" fmla="*/ 4350753 h 62760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Lst>
              <a:rect l="l" t="t" r="r" b="b"/>
              <a:pathLst>
                <a:path w="1221763" h="6276039">
                  <a:moveTo>
                    <a:pt x="1188606" y="4350898"/>
                  </a:moveTo>
                  <a:cubicBezTo>
                    <a:pt x="1177723" y="4276622"/>
                    <a:pt x="1158807" y="4201249"/>
                    <a:pt x="1143981" y="4122372"/>
                  </a:cubicBezTo>
                  <a:cubicBezTo>
                    <a:pt x="1125649" y="4044662"/>
                    <a:pt x="1115351" y="3962424"/>
                    <a:pt x="1089570" y="3882962"/>
                  </a:cubicBezTo>
                  <a:cubicBezTo>
                    <a:pt x="1063788" y="3803573"/>
                    <a:pt x="1037496" y="3721847"/>
                    <a:pt x="1011130" y="3638441"/>
                  </a:cubicBezTo>
                  <a:cubicBezTo>
                    <a:pt x="900628" y="3305912"/>
                    <a:pt x="740900" y="2963742"/>
                    <a:pt x="566273" y="2606600"/>
                  </a:cubicBezTo>
                  <a:cubicBezTo>
                    <a:pt x="326937" y="2115804"/>
                    <a:pt x="272599" y="1697605"/>
                    <a:pt x="317807" y="1158897"/>
                  </a:cubicBezTo>
                  <a:cubicBezTo>
                    <a:pt x="345853" y="830385"/>
                    <a:pt x="435175" y="509323"/>
                    <a:pt x="523328" y="192788"/>
                  </a:cubicBezTo>
                  <a:cubicBezTo>
                    <a:pt x="529609" y="170513"/>
                    <a:pt x="598628" y="487"/>
                    <a:pt x="598628" y="487"/>
                  </a:cubicBezTo>
                  <a:cubicBezTo>
                    <a:pt x="598628" y="487"/>
                    <a:pt x="365719" y="-609"/>
                    <a:pt x="250834" y="487"/>
                  </a:cubicBezTo>
                  <a:cubicBezTo>
                    <a:pt x="246671" y="487"/>
                    <a:pt x="210738" y="108214"/>
                    <a:pt x="209569" y="112231"/>
                  </a:cubicBezTo>
                  <a:cubicBezTo>
                    <a:pt x="171445" y="246615"/>
                    <a:pt x="83584" y="559060"/>
                    <a:pt x="69853" y="596819"/>
                  </a:cubicBezTo>
                  <a:cubicBezTo>
                    <a:pt x="65836" y="609381"/>
                    <a:pt x="58387" y="653275"/>
                    <a:pt x="44656" y="698411"/>
                  </a:cubicBezTo>
                  <a:cubicBezTo>
                    <a:pt x="-13772" y="958927"/>
                    <a:pt x="-1721" y="1201769"/>
                    <a:pt x="8577" y="1467398"/>
                  </a:cubicBezTo>
                  <a:cubicBezTo>
                    <a:pt x="21139" y="1927300"/>
                    <a:pt x="188900" y="2351780"/>
                    <a:pt x="385876" y="2698624"/>
                  </a:cubicBezTo>
                  <a:cubicBezTo>
                    <a:pt x="575402" y="3043715"/>
                    <a:pt x="747692" y="3372227"/>
                    <a:pt x="869661" y="3688762"/>
                  </a:cubicBezTo>
                  <a:lnTo>
                    <a:pt x="957230" y="3921890"/>
                  </a:lnTo>
                  <a:cubicBezTo>
                    <a:pt x="985860" y="3997847"/>
                    <a:pt x="999006" y="4075556"/>
                    <a:pt x="1020187" y="4149833"/>
                  </a:cubicBezTo>
                  <a:cubicBezTo>
                    <a:pt x="1038518" y="4224694"/>
                    <a:pt x="1059698" y="4296633"/>
                    <a:pt x="1074014" y="4368062"/>
                  </a:cubicBezTo>
                  <a:cubicBezTo>
                    <a:pt x="1083727" y="4440659"/>
                    <a:pt x="1092930" y="4510919"/>
                    <a:pt x="1102059" y="4578841"/>
                  </a:cubicBezTo>
                  <a:cubicBezTo>
                    <a:pt x="1110093" y="4646837"/>
                    <a:pt x="1122071" y="4713080"/>
                    <a:pt x="1126088" y="4777059"/>
                  </a:cubicBezTo>
                  <a:cubicBezTo>
                    <a:pt x="1127256" y="4841622"/>
                    <a:pt x="1128936" y="4903921"/>
                    <a:pt x="1130104" y="4963298"/>
                  </a:cubicBezTo>
                  <a:cubicBezTo>
                    <a:pt x="1131273" y="5082711"/>
                    <a:pt x="1139818" y="5192994"/>
                    <a:pt x="1130104" y="5291810"/>
                  </a:cubicBezTo>
                  <a:cubicBezTo>
                    <a:pt x="1116958" y="5490612"/>
                    <a:pt x="1111773" y="5646615"/>
                    <a:pt x="1099211" y="5752881"/>
                  </a:cubicBezTo>
                  <a:cubicBezTo>
                    <a:pt x="1087160" y="5859147"/>
                    <a:pt x="1080294" y="5915676"/>
                    <a:pt x="1080294" y="5915676"/>
                  </a:cubicBezTo>
                  <a:cubicBezTo>
                    <a:pt x="1025372" y="6393326"/>
                    <a:pt x="1043631" y="6397270"/>
                    <a:pt x="1121486" y="5920789"/>
                  </a:cubicBezTo>
                  <a:cubicBezTo>
                    <a:pt x="1121486" y="5920789"/>
                    <a:pt x="1130616" y="5864771"/>
                    <a:pt x="1147852" y="5759089"/>
                  </a:cubicBezTo>
                  <a:cubicBezTo>
                    <a:pt x="1165599" y="5653407"/>
                    <a:pt x="1178162" y="5495724"/>
                    <a:pt x="1201095" y="5296338"/>
                  </a:cubicBezTo>
                  <a:cubicBezTo>
                    <a:pt x="1215994" y="5196353"/>
                    <a:pt x="1212561" y="5084975"/>
                    <a:pt x="1217162" y="4962714"/>
                  </a:cubicBezTo>
                  <a:cubicBezTo>
                    <a:pt x="1218842" y="4901584"/>
                    <a:pt x="1220011" y="4838189"/>
                    <a:pt x="1221763" y="4772458"/>
                  </a:cubicBezTo>
                  <a:cubicBezTo>
                    <a:pt x="1220595" y="4706141"/>
                    <a:pt x="1212050" y="4638219"/>
                    <a:pt x="1206864" y="4567886"/>
                  </a:cubicBezTo>
                  <a:cubicBezTo>
                    <a:pt x="1201168" y="4497042"/>
                    <a:pt x="1194814" y="4424518"/>
                    <a:pt x="1187948" y="4349073"/>
                  </a:cubicBezTo>
                  <a:cubicBezTo>
                    <a:pt x="1188168" y="4349657"/>
                    <a:pt x="1188313" y="4350241"/>
                    <a:pt x="1188533" y="4350753"/>
                  </a:cubicBezTo>
                  <a:lnTo>
                    <a:pt x="1188533" y="4350753"/>
                  </a:lnTo>
                  <a:close/>
                </a:path>
              </a:pathLst>
            </a:custGeom>
            <a:solidFill>
              <a:srgbClr val="C6C6C5"/>
            </a:solidFill>
            <a:ln w="0" cap="flat">
              <a:noFill/>
              <a:prstDash val="solid"/>
              <a:miter/>
            </a:ln>
          </p:spPr>
          <p:txBody>
            <a:bodyPr/>
            <a:lstStyle/>
            <a:p>
              <a:endParaRPr lang="en-US"/>
            </a:p>
          </p:txBody>
        </p:sp>
      </p:grpSp>
      <p:cxnSp>
        <p:nvCxnSpPr>
          <p:cNvPr id="2114" name="Straight Connector 2113">
            <a:extLst>
              <a:ext uri="{FF2B5EF4-FFF2-40B4-BE49-F238E27FC236}">
                <a16:creationId xmlns:a16="http://schemas.microsoft.com/office/drawing/2014/main" id="{559F9961-495A-2FE9-27DC-2CB00DC00CB4}"/>
              </a:ext>
            </a:extLst>
          </p:cNvPr>
          <p:cNvCxnSpPr>
            <a:cxnSpLocks/>
          </p:cNvCxnSpPr>
          <p:nvPr/>
        </p:nvCxnSpPr>
        <p:spPr>
          <a:xfrm flipH="1" flipV="1">
            <a:off x="9371985" y="3988341"/>
            <a:ext cx="501589" cy="330740"/>
          </a:xfrm>
          <a:prstGeom prst="line">
            <a:avLst/>
          </a:prstGeom>
          <a:ln w="6350" cap="rnd">
            <a:solidFill>
              <a:schemeClr val="tx2"/>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115" name="Group 2114">
            <a:extLst>
              <a:ext uri="{FF2B5EF4-FFF2-40B4-BE49-F238E27FC236}">
                <a16:creationId xmlns:a16="http://schemas.microsoft.com/office/drawing/2014/main" id="{2E6239EC-0BF1-BE21-5FA3-23286007DFDF}"/>
              </a:ext>
            </a:extLst>
          </p:cNvPr>
          <p:cNvGrpSpPr/>
          <p:nvPr/>
        </p:nvGrpSpPr>
        <p:grpSpPr>
          <a:xfrm flipH="1">
            <a:off x="8041112" y="4096647"/>
            <a:ext cx="117580" cy="537586"/>
            <a:chOff x="9377786" y="4098235"/>
            <a:chExt cx="154394" cy="705900"/>
          </a:xfrm>
        </p:grpSpPr>
        <p:sp>
          <p:nvSpPr>
            <p:cNvPr id="2116" name="Freeform: Shape 2115">
              <a:extLst>
                <a:ext uri="{FF2B5EF4-FFF2-40B4-BE49-F238E27FC236}">
                  <a16:creationId xmlns:a16="http://schemas.microsoft.com/office/drawing/2014/main" id="{1DE7B396-DA6D-267B-01AD-99167061673A}"/>
                </a:ext>
              </a:extLst>
            </p:cNvPr>
            <p:cNvSpPr/>
            <p:nvPr/>
          </p:nvSpPr>
          <p:spPr>
            <a:xfrm flipH="1">
              <a:off x="9377786" y="4142079"/>
              <a:ext cx="154394" cy="662056"/>
            </a:xfrm>
            <a:custGeom>
              <a:avLst/>
              <a:gdLst>
                <a:gd name="csX0" fmla="*/ 918744 w 1498205"/>
                <a:gd name="csY0" fmla="*/ 73 h 6424453"/>
                <a:gd name="csX1" fmla="*/ 625873 w 1498205"/>
                <a:gd name="csY1" fmla="*/ 1088735 h 6424453"/>
                <a:gd name="csX2" fmla="*/ 800573 w 1498205"/>
                <a:gd name="csY2" fmla="*/ 2435284 h 6424453"/>
                <a:gd name="csX3" fmla="*/ 1283993 w 1498205"/>
                <a:gd name="csY3" fmla="*/ 3609251 h 6424453"/>
                <a:gd name="csX4" fmla="*/ 1415676 w 1498205"/>
                <a:gd name="csY4" fmla="*/ 4107277 h 6424453"/>
                <a:gd name="csX5" fmla="*/ 1444159 w 1498205"/>
                <a:gd name="csY5" fmla="*/ 4269781 h 6424453"/>
                <a:gd name="csX6" fmla="*/ 1468261 w 1498205"/>
                <a:gd name="csY6" fmla="*/ 4417750 h 6424453"/>
                <a:gd name="csX7" fmla="*/ 1484694 w 1498205"/>
                <a:gd name="csY7" fmla="*/ 4640799 h 6424453"/>
                <a:gd name="csX8" fmla="*/ 1498205 w 1498205"/>
                <a:gd name="csY8" fmla="*/ 4850410 h 6424453"/>
                <a:gd name="csX9" fmla="*/ 1494334 w 1498205"/>
                <a:gd name="csY9" fmla="*/ 5038184 h 6424453"/>
                <a:gd name="csX10" fmla="*/ 1479873 w 1498205"/>
                <a:gd name="csY10" fmla="*/ 5373926 h 6424453"/>
                <a:gd name="csX11" fmla="*/ 1461542 w 1498205"/>
                <a:gd name="csY11" fmla="*/ 5570683 h 6424453"/>
                <a:gd name="csX12" fmla="*/ 1434518 w 1498205"/>
                <a:gd name="csY12" fmla="*/ 5833536 h 6424453"/>
                <a:gd name="csX13" fmla="*/ 1412316 w 1498205"/>
                <a:gd name="csY13" fmla="*/ 5992169 h 6424453"/>
                <a:gd name="csX14" fmla="*/ 1302398 w 1498205"/>
                <a:gd name="csY14" fmla="*/ 6361361 h 6424453"/>
                <a:gd name="csX15" fmla="*/ 1148951 w 1498205"/>
                <a:gd name="csY15" fmla="*/ 6423952 h 6424453"/>
                <a:gd name="csX16" fmla="*/ 989442 w 1498205"/>
                <a:gd name="csY16" fmla="*/ 5957477 h 6424453"/>
                <a:gd name="csX17" fmla="*/ 1017780 w 1498205"/>
                <a:gd name="csY17" fmla="*/ 5570318 h 6424453"/>
                <a:gd name="csX18" fmla="*/ 1033190 w 1498205"/>
                <a:gd name="csY18" fmla="*/ 5322583 h 6424453"/>
                <a:gd name="csX19" fmla="*/ 1043780 w 1498205"/>
                <a:gd name="csY19" fmla="*/ 5119691 h 6424453"/>
                <a:gd name="csX20" fmla="*/ 1045679 w 1498205"/>
                <a:gd name="csY20" fmla="*/ 4910080 h 6424453"/>
                <a:gd name="csX21" fmla="*/ 1043780 w 1498205"/>
                <a:gd name="csY21" fmla="*/ 4810898 h 6424453"/>
                <a:gd name="csX22" fmla="*/ 1040421 w 1498205"/>
                <a:gd name="csY22" fmla="*/ 4632692 h 6424453"/>
                <a:gd name="csX23" fmla="*/ 1029320 w 1498205"/>
                <a:gd name="csY23" fmla="*/ 4519488 h 6424453"/>
                <a:gd name="csX24" fmla="*/ 1021139 w 1498205"/>
                <a:gd name="csY24" fmla="*/ 4446088 h 6424453"/>
                <a:gd name="csX25" fmla="*/ 997987 w 1498205"/>
                <a:gd name="csY25" fmla="*/ 4243196 h 6424453"/>
                <a:gd name="csX26" fmla="*/ 971914 w 1498205"/>
                <a:gd name="csY26" fmla="*/ 4119328 h 6424453"/>
                <a:gd name="csX27" fmla="*/ 954531 w 1498205"/>
                <a:gd name="csY27" fmla="*/ 4041400 h 6424453"/>
                <a:gd name="csX28" fmla="*/ 936200 w 1498205"/>
                <a:gd name="csY28" fmla="*/ 3957921 h 6424453"/>
                <a:gd name="csX29" fmla="*/ 903845 w 1498205"/>
                <a:gd name="csY29" fmla="*/ 3826750 h 6424453"/>
                <a:gd name="csX30" fmla="*/ 751932 w 1498205"/>
                <a:gd name="csY30" fmla="*/ 3475232 h 6424453"/>
                <a:gd name="csX31" fmla="*/ 301013 w 1498205"/>
                <a:gd name="csY31" fmla="*/ 2664833 h 6424453"/>
                <a:gd name="csX32" fmla="*/ 400 w 1498205"/>
                <a:gd name="csY32" fmla="*/ 1373061 h 6424453"/>
                <a:gd name="csX33" fmla="*/ 43053 w 1498205"/>
                <a:gd name="csY33" fmla="*/ 560618 h 6424453"/>
                <a:gd name="csX34" fmla="*/ 188977 w 1498205"/>
                <a:gd name="csY34" fmla="*/ 5186 h 6424453"/>
                <a:gd name="csX35" fmla="*/ 918817 w 1498205"/>
                <a:gd name="csY35" fmla="*/ 0 h 64244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1498205" h="6424453">
                  <a:moveTo>
                    <a:pt x="918744" y="73"/>
                  </a:moveTo>
                  <a:cubicBezTo>
                    <a:pt x="914873" y="17455"/>
                    <a:pt x="648514" y="777094"/>
                    <a:pt x="625873" y="1088735"/>
                  </a:cubicBezTo>
                  <a:cubicBezTo>
                    <a:pt x="586288" y="1631240"/>
                    <a:pt x="617255" y="1998169"/>
                    <a:pt x="800573" y="2435284"/>
                  </a:cubicBezTo>
                  <a:cubicBezTo>
                    <a:pt x="931818" y="2748605"/>
                    <a:pt x="1230020" y="3454270"/>
                    <a:pt x="1283993" y="3609251"/>
                  </a:cubicBezTo>
                  <a:cubicBezTo>
                    <a:pt x="1337966" y="3764232"/>
                    <a:pt x="1415676" y="4107277"/>
                    <a:pt x="1415676" y="4107277"/>
                  </a:cubicBezTo>
                  <a:cubicBezTo>
                    <a:pt x="1426119" y="4162054"/>
                    <a:pt x="1435395" y="4218072"/>
                    <a:pt x="1444159" y="4269781"/>
                  </a:cubicBezTo>
                  <a:cubicBezTo>
                    <a:pt x="1452850" y="4317984"/>
                    <a:pt x="1461980" y="4367867"/>
                    <a:pt x="1468261" y="4417750"/>
                  </a:cubicBezTo>
                  <a:lnTo>
                    <a:pt x="1484694" y="4640799"/>
                  </a:lnTo>
                  <a:lnTo>
                    <a:pt x="1498205" y="4850410"/>
                  </a:lnTo>
                  <a:lnTo>
                    <a:pt x="1494334" y="5038184"/>
                  </a:lnTo>
                  <a:cubicBezTo>
                    <a:pt x="1491267" y="5125460"/>
                    <a:pt x="1485351" y="5285189"/>
                    <a:pt x="1479873" y="5373926"/>
                  </a:cubicBezTo>
                  <a:cubicBezTo>
                    <a:pt x="1472643" y="5445135"/>
                    <a:pt x="1466873" y="5510721"/>
                    <a:pt x="1461542" y="5570683"/>
                  </a:cubicBezTo>
                  <a:cubicBezTo>
                    <a:pt x="1452412" y="5674904"/>
                    <a:pt x="1444670" y="5764591"/>
                    <a:pt x="1434518" y="5833536"/>
                  </a:cubicBezTo>
                  <a:lnTo>
                    <a:pt x="1412316" y="5992169"/>
                  </a:lnTo>
                  <a:cubicBezTo>
                    <a:pt x="1377113" y="6244359"/>
                    <a:pt x="1338039" y="6314254"/>
                    <a:pt x="1302398" y="6361361"/>
                  </a:cubicBezTo>
                  <a:cubicBezTo>
                    <a:pt x="1283117" y="6386559"/>
                    <a:pt x="1185103" y="6429576"/>
                    <a:pt x="1148951" y="6423952"/>
                  </a:cubicBezTo>
                  <a:cubicBezTo>
                    <a:pt x="1045241" y="6407154"/>
                    <a:pt x="973228" y="6268460"/>
                    <a:pt x="989442" y="5957477"/>
                  </a:cubicBezTo>
                  <a:lnTo>
                    <a:pt x="1017780" y="5570318"/>
                  </a:lnTo>
                  <a:cubicBezTo>
                    <a:pt x="1024572" y="5508092"/>
                    <a:pt x="1028370" y="5421764"/>
                    <a:pt x="1033190" y="5322583"/>
                  </a:cubicBezTo>
                  <a:cubicBezTo>
                    <a:pt x="1036112" y="5262036"/>
                    <a:pt x="1039471" y="5195355"/>
                    <a:pt x="1043780" y="5119691"/>
                  </a:cubicBezTo>
                  <a:cubicBezTo>
                    <a:pt x="1049550" y="5057465"/>
                    <a:pt x="1047651" y="4985745"/>
                    <a:pt x="1045679" y="4910080"/>
                  </a:cubicBezTo>
                  <a:cubicBezTo>
                    <a:pt x="1044730" y="4877580"/>
                    <a:pt x="1043780" y="4843983"/>
                    <a:pt x="1043780" y="4810898"/>
                  </a:cubicBezTo>
                  <a:cubicBezTo>
                    <a:pt x="1042685" y="4751521"/>
                    <a:pt x="1041516" y="4692070"/>
                    <a:pt x="1040421" y="4632692"/>
                  </a:cubicBezTo>
                  <a:cubicBezTo>
                    <a:pt x="1038522" y="4596832"/>
                    <a:pt x="1034140" y="4559292"/>
                    <a:pt x="1029320" y="4519488"/>
                  </a:cubicBezTo>
                  <a:cubicBezTo>
                    <a:pt x="1026398" y="4494802"/>
                    <a:pt x="1023550" y="4469605"/>
                    <a:pt x="1021139" y="4446088"/>
                  </a:cubicBezTo>
                  <a:lnTo>
                    <a:pt x="997987" y="4243196"/>
                  </a:lnTo>
                  <a:cubicBezTo>
                    <a:pt x="990757" y="4203392"/>
                    <a:pt x="981555" y="4162492"/>
                    <a:pt x="971914" y="4119328"/>
                  </a:cubicBezTo>
                  <a:cubicBezTo>
                    <a:pt x="965633" y="4092452"/>
                    <a:pt x="959352" y="4064990"/>
                    <a:pt x="954531" y="4041400"/>
                  </a:cubicBezTo>
                  <a:cubicBezTo>
                    <a:pt x="947812" y="4013939"/>
                    <a:pt x="941969" y="3985893"/>
                    <a:pt x="936200" y="3957921"/>
                  </a:cubicBezTo>
                  <a:cubicBezTo>
                    <a:pt x="926559" y="3911982"/>
                    <a:pt x="917357" y="3868234"/>
                    <a:pt x="903845" y="3826750"/>
                  </a:cubicBezTo>
                  <a:cubicBezTo>
                    <a:pt x="879744" y="3752765"/>
                    <a:pt x="840670" y="3676370"/>
                    <a:pt x="751932" y="3475232"/>
                  </a:cubicBezTo>
                  <a:cubicBezTo>
                    <a:pt x="663194" y="3274093"/>
                    <a:pt x="472792" y="3029133"/>
                    <a:pt x="301013" y="2664833"/>
                  </a:cubicBezTo>
                  <a:cubicBezTo>
                    <a:pt x="91183" y="2234364"/>
                    <a:pt x="9603" y="1777164"/>
                    <a:pt x="400" y="1373061"/>
                  </a:cubicBezTo>
                  <a:cubicBezTo>
                    <a:pt x="400" y="1373061"/>
                    <a:pt x="-7122" y="820112"/>
                    <a:pt x="43053" y="560618"/>
                  </a:cubicBezTo>
                  <a:lnTo>
                    <a:pt x="188977" y="5186"/>
                  </a:lnTo>
                  <a:lnTo>
                    <a:pt x="918817" y="0"/>
                  </a:lnTo>
                  <a:close/>
                </a:path>
              </a:pathLst>
            </a:custGeom>
            <a:solidFill>
              <a:srgbClr val="FEE5D3"/>
            </a:solidFill>
            <a:ln w="0" cap="flat">
              <a:noFill/>
              <a:prstDash val="solid"/>
              <a:miter/>
            </a:ln>
          </p:spPr>
          <p:txBody>
            <a:bodyPr/>
            <a:lstStyle/>
            <a:p>
              <a:endParaRPr lang="en-US"/>
            </a:p>
          </p:txBody>
        </p:sp>
        <p:sp>
          <p:nvSpPr>
            <p:cNvPr id="2117" name="Freeform: Shape 2116">
              <a:extLst>
                <a:ext uri="{FF2B5EF4-FFF2-40B4-BE49-F238E27FC236}">
                  <a16:creationId xmlns:a16="http://schemas.microsoft.com/office/drawing/2014/main" id="{4F0A0DA2-AFBB-F3D1-5FEA-412AF29A4FD9}"/>
                </a:ext>
              </a:extLst>
            </p:cNvPr>
            <p:cNvSpPr/>
            <p:nvPr/>
          </p:nvSpPr>
          <p:spPr>
            <a:xfrm flipH="1">
              <a:off x="9416548" y="4124659"/>
              <a:ext cx="110406" cy="17420"/>
            </a:xfrm>
            <a:custGeom>
              <a:avLst/>
              <a:gdLst>
                <a:gd name="csX0" fmla="*/ 138182 w 1071352"/>
                <a:gd name="csY0" fmla="*/ 169045 h 169044"/>
                <a:gd name="csX1" fmla="*/ 110940 w 1071352"/>
                <a:gd name="csY1" fmla="*/ 93599 h 169044"/>
                <a:gd name="csX2" fmla="*/ 0 w 1071352"/>
                <a:gd name="csY2" fmla="*/ 2744 h 169044"/>
                <a:gd name="csX3" fmla="*/ 1071353 w 1071352"/>
                <a:gd name="csY3" fmla="*/ 333 h 169044"/>
                <a:gd name="csX4" fmla="*/ 948288 w 1071352"/>
                <a:gd name="csY4" fmla="*/ 46784 h 169044"/>
                <a:gd name="csX5" fmla="*/ 868023 w 1071352"/>
                <a:gd name="csY5" fmla="*/ 163275 h 169044"/>
              </a:gdLst>
              <a:ahLst/>
              <a:cxnLst>
                <a:cxn ang="0">
                  <a:pos x="csX0" y="csY0"/>
                </a:cxn>
                <a:cxn ang="0">
                  <a:pos x="csX1" y="csY1"/>
                </a:cxn>
                <a:cxn ang="0">
                  <a:pos x="csX2" y="csY2"/>
                </a:cxn>
                <a:cxn ang="0">
                  <a:pos x="csX3" y="csY3"/>
                </a:cxn>
                <a:cxn ang="0">
                  <a:pos x="csX4" y="csY4"/>
                </a:cxn>
                <a:cxn ang="0">
                  <a:pos x="csX5" y="csY5"/>
                </a:cxn>
              </a:cxnLst>
              <a:rect l="l" t="t" r="r" b="b"/>
              <a:pathLst>
                <a:path w="1071352" h="169044">
                  <a:moveTo>
                    <a:pt x="138182" y="169045"/>
                  </a:moveTo>
                  <a:cubicBezTo>
                    <a:pt x="138182" y="169045"/>
                    <a:pt x="143660" y="140707"/>
                    <a:pt x="110940" y="93599"/>
                  </a:cubicBezTo>
                  <a:cubicBezTo>
                    <a:pt x="78221" y="46492"/>
                    <a:pt x="0" y="2744"/>
                    <a:pt x="0" y="2744"/>
                  </a:cubicBezTo>
                  <a:cubicBezTo>
                    <a:pt x="0" y="2744"/>
                    <a:pt x="1069162" y="333"/>
                    <a:pt x="1071353" y="333"/>
                  </a:cubicBezTo>
                  <a:cubicBezTo>
                    <a:pt x="1071353" y="333"/>
                    <a:pt x="1012048" y="-6970"/>
                    <a:pt x="948288" y="46784"/>
                  </a:cubicBezTo>
                  <a:cubicBezTo>
                    <a:pt x="884529" y="100538"/>
                    <a:pt x="868023" y="163275"/>
                    <a:pt x="868023" y="163275"/>
                  </a:cubicBezTo>
                </a:path>
              </a:pathLst>
            </a:custGeom>
            <a:solidFill>
              <a:srgbClr val="FEE5D3"/>
            </a:solidFill>
            <a:ln w="0" cap="flat">
              <a:noFill/>
              <a:prstDash val="solid"/>
              <a:miter/>
            </a:ln>
          </p:spPr>
          <p:txBody>
            <a:bodyPr/>
            <a:lstStyle/>
            <a:p>
              <a:endParaRPr lang="en-US"/>
            </a:p>
          </p:txBody>
        </p:sp>
        <p:sp>
          <p:nvSpPr>
            <p:cNvPr id="2118" name="Freeform: Shape 2117">
              <a:extLst>
                <a:ext uri="{FF2B5EF4-FFF2-40B4-BE49-F238E27FC236}">
                  <a16:creationId xmlns:a16="http://schemas.microsoft.com/office/drawing/2014/main" id="{53C5C3FB-6222-47B8-C6D9-56584EFD762D}"/>
                </a:ext>
              </a:extLst>
            </p:cNvPr>
            <p:cNvSpPr/>
            <p:nvPr/>
          </p:nvSpPr>
          <p:spPr>
            <a:xfrm flipH="1">
              <a:off x="9426603" y="4098235"/>
              <a:ext cx="97009" cy="44790"/>
            </a:xfrm>
            <a:custGeom>
              <a:avLst/>
              <a:gdLst>
                <a:gd name="csX0" fmla="*/ 305141 w 941350"/>
                <a:gd name="csY0" fmla="*/ 433975 h 434632"/>
                <a:gd name="csX1" fmla="*/ 239628 w 941350"/>
                <a:gd name="csY1" fmla="*/ 208077 h 434632"/>
                <a:gd name="csX2" fmla="*/ 0 w 941350"/>
                <a:gd name="csY2" fmla="*/ 6354 h 434632"/>
                <a:gd name="csX3" fmla="*/ 941350 w 941350"/>
                <a:gd name="csY3" fmla="*/ 0 h 434632"/>
                <a:gd name="csX4" fmla="*/ 733127 w 941350"/>
                <a:gd name="csY4" fmla="*/ 232398 h 434632"/>
                <a:gd name="csX5" fmla="*/ 653373 w 941350"/>
                <a:gd name="csY5" fmla="*/ 434632 h 434632"/>
              </a:gdLst>
              <a:ahLst/>
              <a:cxnLst>
                <a:cxn ang="0">
                  <a:pos x="csX0" y="csY0"/>
                </a:cxn>
                <a:cxn ang="0">
                  <a:pos x="csX1" y="csY1"/>
                </a:cxn>
                <a:cxn ang="0">
                  <a:pos x="csX2" y="csY2"/>
                </a:cxn>
                <a:cxn ang="0">
                  <a:pos x="csX3" y="csY3"/>
                </a:cxn>
                <a:cxn ang="0">
                  <a:pos x="csX4" y="csY4"/>
                </a:cxn>
                <a:cxn ang="0">
                  <a:pos x="csX5" y="csY5"/>
                </a:cxn>
              </a:cxnLst>
              <a:rect l="l" t="t" r="r" b="b"/>
              <a:pathLst>
                <a:path w="941350" h="434632">
                  <a:moveTo>
                    <a:pt x="305141" y="433975"/>
                  </a:moveTo>
                  <a:cubicBezTo>
                    <a:pt x="305141" y="433975"/>
                    <a:pt x="333771" y="335012"/>
                    <a:pt x="239628" y="208077"/>
                  </a:cubicBezTo>
                  <a:cubicBezTo>
                    <a:pt x="192740" y="144902"/>
                    <a:pt x="0" y="6354"/>
                    <a:pt x="0" y="6354"/>
                  </a:cubicBezTo>
                  <a:cubicBezTo>
                    <a:pt x="0" y="6354"/>
                    <a:pt x="940255" y="0"/>
                    <a:pt x="941350" y="0"/>
                  </a:cubicBezTo>
                  <a:cubicBezTo>
                    <a:pt x="941350" y="0"/>
                    <a:pt x="808280" y="113204"/>
                    <a:pt x="733127" y="232398"/>
                  </a:cubicBezTo>
                  <a:cubicBezTo>
                    <a:pt x="657536" y="352175"/>
                    <a:pt x="653373" y="434632"/>
                    <a:pt x="653373" y="434632"/>
                  </a:cubicBezTo>
                </a:path>
              </a:pathLst>
            </a:custGeom>
            <a:solidFill>
              <a:srgbClr val="C6C6C5"/>
            </a:solidFill>
            <a:ln w="0" cap="flat">
              <a:noFill/>
              <a:prstDash val="solid"/>
              <a:miter/>
            </a:ln>
          </p:spPr>
          <p:txBody>
            <a:bodyPr/>
            <a:lstStyle/>
            <a:p>
              <a:endParaRPr lang="en-US"/>
            </a:p>
          </p:txBody>
        </p:sp>
        <p:sp>
          <p:nvSpPr>
            <p:cNvPr id="2119" name="Freeform: Shape 2118">
              <a:extLst>
                <a:ext uri="{FF2B5EF4-FFF2-40B4-BE49-F238E27FC236}">
                  <a16:creationId xmlns:a16="http://schemas.microsoft.com/office/drawing/2014/main" id="{3EBE9E2B-1FBB-ED86-7A2E-BAC319FDD3B2}"/>
                </a:ext>
              </a:extLst>
            </p:cNvPr>
            <p:cNvSpPr/>
            <p:nvPr/>
          </p:nvSpPr>
          <p:spPr>
            <a:xfrm flipH="1">
              <a:off x="9392042" y="4142877"/>
              <a:ext cx="125906" cy="646762"/>
            </a:xfrm>
            <a:custGeom>
              <a:avLst/>
              <a:gdLst>
                <a:gd name="csX0" fmla="*/ 1188606 w 1221763"/>
                <a:gd name="csY0" fmla="*/ 4350898 h 6276039"/>
                <a:gd name="csX1" fmla="*/ 1143981 w 1221763"/>
                <a:gd name="csY1" fmla="*/ 4122372 h 6276039"/>
                <a:gd name="csX2" fmla="*/ 1089570 w 1221763"/>
                <a:gd name="csY2" fmla="*/ 3882962 h 6276039"/>
                <a:gd name="csX3" fmla="*/ 1011130 w 1221763"/>
                <a:gd name="csY3" fmla="*/ 3638441 h 6276039"/>
                <a:gd name="csX4" fmla="*/ 566273 w 1221763"/>
                <a:gd name="csY4" fmla="*/ 2606600 h 6276039"/>
                <a:gd name="csX5" fmla="*/ 317807 w 1221763"/>
                <a:gd name="csY5" fmla="*/ 1158897 h 6276039"/>
                <a:gd name="csX6" fmla="*/ 523328 w 1221763"/>
                <a:gd name="csY6" fmla="*/ 192788 h 6276039"/>
                <a:gd name="csX7" fmla="*/ 598628 w 1221763"/>
                <a:gd name="csY7" fmla="*/ 487 h 6276039"/>
                <a:gd name="csX8" fmla="*/ 250834 w 1221763"/>
                <a:gd name="csY8" fmla="*/ 487 h 6276039"/>
                <a:gd name="csX9" fmla="*/ 209569 w 1221763"/>
                <a:gd name="csY9" fmla="*/ 112231 h 6276039"/>
                <a:gd name="csX10" fmla="*/ 69853 w 1221763"/>
                <a:gd name="csY10" fmla="*/ 596819 h 6276039"/>
                <a:gd name="csX11" fmla="*/ 44656 w 1221763"/>
                <a:gd name="csY11" fmla="*/ 698411 h 6276039"/>
                <a:gd name="csX12" fmla="*/ 8577 w 1221763"/>
                <a:gd name="csY12" fmla="*/ 1467398 h 6276039"/>
                <a:gd name="csX13" fmla="*/ 385876 w 1221763"/>
                <a:gd name="csY13" fmla="*/ 2698624 h 6276039"/>
                <a:gd name="csX14" fmla="*/ 869661 w 1221763"/>
                <a:gd name="csY14" fmla="*/ 3688762 h 6276039"/>
                <a:gd name="csX15" fmla="*/ 957230 w 1221763"/>
                <a:gd name="csY15" fmla="*/ 3921890 h 6276039"/>
                <a:gd name="csX16" fmla="*/ 1020187 w 1221763"/>
                <a:gd name="csY16" fmla="*/ 4149833 h 6276039"/>
                <a:gd name="csX17" fmla="*/ 1074014 w 1221763"/>
                <a:gd name="csY17" fmla="*/ 4368062 h 6276039"/>
                <a:gd name="csX18" fmla="*/ 1102059 w 1221763"/>
                <a:gd name="csY18" fmla="*/ 4578841 h 6276039"/>
                <a:gd name="csX19" fmla="*/ 1126088 w 1221763"/>
                <a:gd name="csY19" fmla="*/ 4777059 h 6276039"/>
                <a:gd name="csX20" fmla="*/ 1130104 w 1221763"/>
                <a:gd name="csY20" fmla="*/ 4963298 h 6276039"/>
                <a:gd name="csX21" fmla="*/ 1130104 w 1221763"/>
                <a:gd name="csY21" fmla="*/ 5291810 h 6276039"/>
                <a:gd name="csX22" fmla="*/ 1099211 w 1221763"/>
                <a:gd name="csY22" fmla="*/ 5752881 h 6276039"/>
                <a:gd name="csX23" fmla="*/ 1080294 w 1221763"/>
                <a:gd name="csY23" fmla="*/ 5915676 h 6276039"/>
                <a:gd name="csX24" fmla="*/ 1121486 w 1221763"/>
                <a:gd name="csY24" fmla="*/ 5920789 h 6276039"/>
                <a:gd name="csX25" fmla="*/ 1147852 w 1221763"/>
                <a:gd name="csY25" fmla="*/ 5759089 h 6276039"/>
                <a:gd name="csX26" fmla="*/ 1201095 w 1221763"/>
                <a:gd name="csY26" fmla="*/ 5296338 h 6276039"/>
                <a:gd name="csX27" fmla="*/ 1217162 w 1221763"/>
                <a:gd name="csY27" fmla="*/ 4962714 h 6276039"/>
                <a:gd name="csX28" fmla="*/ 1221763 w 1221763"/>
                <a:gd name="csY28" fmla="*/ 4772458 h 6276039"/>
                <a:gd name="csX29" fmla="*/ 1206864 w 1221763"/>
                <a:gd name="csY29" fmla="*/ 4567886 h 6276039"/>
                <a:gd name="csX30" fmla="*/ 1187948 w 1221763"/>
                <a:gd name="csY30" fmla="*/ 4349073 h 6276039"/>
                <a:gd name="csX31" fmla="*/ 1188533 w 1221763"/>
                <a:gd name="csY31" fmla="*/ 4350753 h 6276039"/>
                <a:gd name="csX32" fmla="*/ 1188533 w 1221763"/>
                <a:gd name="csY32" fmla="*/ 4350753 h 62760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Lst>
              <a:rect l="l" t="t" r="r" b="b"/>
              <a:pathLst>
                <a:path w="1221763" h="6276039">
                  <a:moveTo>
                    <a:pt x="1188606" y="4350898"/>
                  </a:moveTo>
                  <a:cubicBezTo>
                    <a:pt x="1177723" y="4276622"/>
                    <a:pt x="1158807" y="4201249"/>
                    <a:pt x="1143981" y="4122372"/>
                  </a:cubicBezTo>
                  <a:cubicBezTo>
                    <a:pt x="1125649" y="4044662"/>
                    <a:pt x="1115351" y="3962424"/>
                    <a:pt x="1089570" y="3882962"/>
                  </a:cubicBezTo>
                  <a:cubicBezTo>
                    <a:pt x="1063788" y="3803573"/>
                    <a:pt x="1037496" y="3721847"/>
                    <a:pt x="1011130" y="3638441"/>
                  </a:cubicBezTo>
                  <a:cubicBezTo>
                    <a:pt x="900628" y="3305912"/>
                    <a:pt x="740900" y="2963742"/>
                    <a:pt x="566273" y="2606600"/>
                  </a:cubicBezTo>
                  <a:cubicBezTo>
                    <a:pt x="326937" y="2115804"/>
                    <a:pt x="272599" y="1697605"/>
                    <a:pt x="317807" y="1158897"/>
                  </a:cubicBezTo>
                  <a:cubicBezTo>
                    <a:pt x="345853" y="830385"/>
                    <a:pt x="435175" y="509323"/>
                    <a:pt x="523328" y="192788"/>
                  </a:cubicBezTo>
                  <a:cubicBezTo>
                    <a:pt x="529609" y="170513"/>
                    <a:pt x="598628" y="487"/>
                    <a:pt x="598628" y="487"/>
                  </a:cubicBezTo>
                  <a:cubicBezTo>
                    <a:pt x="598628" y="487"/>
                    <a:pt x="365719" y="-609"/>
                    <a:pt x="250834" y="487"/>
                  </a:cubicBezTo>
                  <a:cubicBezTo>
                    <a:pt x="246671" y="487"/>
                    <a:pt x="210738" y="108214"/>
                    <a:pt x="209569" y="112231"/>
                  </a:cubicBezTo>
                  <a:cubicBezTo>
                    <a:pt x="171445" y="246615"/>
                    <a:pt x="83584" y="559060"/>
                    <a:pt x="69853" y="596819"/>
                  </a:cubicBezTo>
                  <a:cubicBezTo>
                    <a:pt x="65836" y="609381"/>
                    <a:pt x="58387" y="653275"/>
                    <a:pt x="44656" y="698411"/>
                  </a:cubicBezTo>
                  <a:cubicBezTo>
                    <a:pt x="-13772" y="958927"/>
                    <a:pt x="-1721" y="1201769"/>
                    <a:pt x="8577" y="1467398"/>
                  </a:cubicBezTo>
                  <a:cubicBezTo>
                    <a:pt x="21139" y="1927300"/>
                    <a:pt x="188900" y="2351780"/>
                    <a:pt x="385876" y="2698624"/>
                  </a:cubicBezTo>
                  <a:cubicBezTo>
                    <a:pt x="575402" y="3043715"/>
                    <a:pt x="747692" y="3372227"/>
                    <a:pt x="869661" y="3688762"/>
                  </a:cubicBezTo>
                  <a:lnTo>
                    <a:pt x="957230" y="3921890"/>
                  </a:lnTo>
                  <a:cubicBezTo>
                    <a:pt x="985860" y="3997847"/>
                    <a:pt x="999006" y="4075556"/>
                    <a:pt x="1020187" y="4149833"/>
                  </a:cubicBezTo>
                  <a:cubicBezTo>
                    <a:pt x="1038518" y="4224694"/>
                    <a:pt x="1059698" y="4296633"/>
                    <a:pt x="1074014" y="4368062"/>
                  </a:cubicBezTo>
                  <a:cubicBezTo>
                    <a:pt x="1083727" y="4440659"/>
                    <a:pt x="1092930" y="4510919"/>
                    <a:pt x="1102059" y="4578841"/>
                  </a:cubicBezTo>
                  <a:cubicBezTo>
                    <a:pt x="1110093" y="4646837"/>
                    <a:pt x="1122071" y="4713080"/>
                    <a:pt x="1126088" y="4777059"/>
                  </a:cubicBezTo>
                  <a:cubicBezTo>
                    <a:pt x="1127256" y="4841622"/>
                    <a:pt x="1128936" y="4903921"/>
                    <a:pt x="1130104" y="4963298"/>
                  </a:cubicBezTo>
                  <a:cubicBezTo>
                    <a:pt x="1131273" y="5082711"/>
                    <a:pt x="1139818" y="5192994"/>
                    <a:pt x="1130104" y="5291810"/>
                  </a:cubicBezTo>
                  <a:cubicBezTo>
                    <a:pt x="1116958" y="5490612"/>
                    <a:pt x="1111773" y="5646615"/>
                    <a:pt x="1099211" y="5752881"/>
                  </a:cubicBezTo>
                  <a:cubicBezTo>
                    <a:pt x="1087160" y="5859147"/>
                    <a:pt x="1080294" y="5915676"/>
                    <a:pt x="1080294" y="5915676"/>
                  </a:cubicBezTo>
                  <a:cubicBezTo>
                    <a:pt x="1025372" y="6393326"/>
                    <a:pt x="1043631" y="6397270"/>
                    <a:pt x="1121486" y="5920789"/>
                  </a:cubicBezTo>
                  <a:cubicBezTo>
                    <a:pt x="1121486" y="5920789"/>
                    <a:pt x="1130616" y="5864771"/>
                    <a:pt x="1147852" y="5759089"/>
                  </a:cubicBezTo>
                  <a:cubicBezTo>
                    <a:pt x="1165599" y="5653407"/>
                    <a:pt x="1178162" y="5495724"/>
                    <a:pt x="1201095" y="5296338"/>
                  </a:cubicBezTo>
                  <a:cubicBezTo>
                    <a:pt x="1215994" y="5196353"/>
                    <a:pt x="1212561" y="5084975"/>
                    <a:pt x="1217162" y="4962714"/>
                  </a:cubicBezTo>
                  <a:cubicBezTo>
                    <a:pt x="1218842" y="4901584"/>
                    <a:pt x="1220011" y="4838189"/>
                    <a:pt x="1221763" y="4772458"/>
                  </a:cubicBezTo>
                  <a:cubicBezTo>
                    <a:pt x="1220595" y="4706141"/>
                    <a:pt x="1212050" y="4638219"/>
                    <a:pt x="1206864" y="4567886"/>
                  </a:cubicBezTo>
                  <a:cubicBezTo>
                    <a:pt x="1201168" y="4497042"/>
                    <a:pt x="1194814" y="4424518"/>
                    <a:pt x="1187948" y="4349073"/>
                  </a:cubicBezTo>
                  <a:cubicBezTo>
                    <a:pt x="1188168" y="4349657"/>
                    <a:pt x="1188313" y="4350241"/>
                    <a:pt x="1188533" y="4350753"/>
                  </a:cubicBezTo>
                  <a:lnTo>
                    <a:pt x="1188533" y="4350753"/>
                  </a:lnTo>
                  <a:close/>
                </a:path>
              </a:pathLst>
            </a:custGeom>
            <a:solidFill>
              <a:srgbClr val="C6C6C5"/>
            </a:solidFill>
            <a:ln w="0" cap="flat">
              <a:noFill/>
              <a:prstDash val="solid"/>
              <a:miter/>
            </a:ln>
          </p:spPr>
          <p:txBody>
            <a:bodyPr/>
            <a:lstStyle/>
            <a:p>
              <a:endParaRPr lang="en-US"/>
            </a:p>
          </p:txBody>
        </p:sp>
      </p:grpSp>
      <p:cxnSp>
        <p:nvCxnSpPr>
          <p:cNvPr id="2100" name="Straight Connector 2099">
            <a:extLst>
              <a:ext uri="{FF2B5EF4-FFF2-40B4-BE49-F238E27FC236}">
                <a16:creationId xmlns:a16="http://schemas.microsoft.com/office/drawing/2014/main" id="{4797EA2B-A856-567C-1E88-99F10E50D8EA}"/>
              </a:ext>
            </a:extLst>
          </p:cNvPr>
          <p:cNvCxnSpPr>
            <a:cxnSpLocks/>
          </p:cNvCxnSpPr>
          <p:nvPr/>
        </p:nvCxnSpPr>
        <p:spPr>
          <a:xfrm flipH="1">
            <a:off x="9663113" y="4483877"/>
            <a:ext cx="495492" cy="0"/>
          </a:xfrm>
          <a:prstGeom prst="line">
            <a:avLst/>
          </a:prstGeom>
          <a:ln w="6350" cap="rnd">
            <a:solidFill>
              <a:schemeClr val="tx2"/>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097" name="Group 2096">
            <a:extLst>
              <a:ext uri="{FF2B5EF4-FFF2-40B4-BE49-F238E27FC236}">
                <a16:creationId xmlns:a16="http://schemas.microsoft.com/office/drawing/2014/main" id="{DA61F78A-92F9-D7FC-1E27-805DA462E181}"/>
              </a:ext>
            </a:extLst>
          </p:cNvPr>
          <p:cNvGrpSpPr/>
          <p:nvPr/>
        </p:nvGrpSpPr>
        <p:grpSpPr>
          <a:xfrm flipV="1">
            <a:off x="9712453" y="3985098"/>
            <a:ext cx="445558" cy="334838"/>
            <a:chOff x="9712453" y="3334223"/>
            <a:chExt cx="445558" cy="334838"/>
          </a:xfrm>
        </p:grpSpPr>
        <p:cxnSp>
          <p:nvCxnSpPr>
            <p:cNvPr id="2098" name="Straight Connector 2097">
              <a:extLst>
                <a:ext uri="{FF2B5EF4-FFF2-40B4-BE49-F238E27FC236}">
                  <a16:creationId xmlns:a16="http://schemas.microsoft.com/office/drawing/2014/main" id="{3333A37C-9F7A-1230-F09D-FCD041C9FE03}"/>
                </a:ext>
              </a:extLst>
            </p:cNvPr>
            <p:cNvCxnSpPr>
              <a:cxnSpLocks/>
            </p:cNvCxnSpPr>
            <p:nvPr/>
          </p:nvCxnSpPr>
          <p:spPr>
            <a:xfrm flipH="1" flipV="1">
              <a:off x="9873574" y="3335188"/>
              <a:ext cx="284437" cy="0"/>
            </a:xfrm>
            <a:prstGeom prst="line">
              <a:avLst/>
            </a:prstGeom>
            <a:ln w="6350" cap="rnd">
              <a:solidFill>
                <a:schemeClr val="tx2"/>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99" name="Straight Connector 2098">
              <a:extLst>
                <a:ext uri="{FF2B5EF4-FFF2-40B4-BE49-F238E27FC236}">
                  <a16:creationId xmlns:a16="http://schemas.microsoft.com/office/drawing/2014/main" id="{67A36299-5E20-501F-058D-43269D5ED2C3}"/>
                </a:ext>
              </a:extLst>
            </p:cNvPr>
            <p:cNvCxnSpPr>
              <a:cxnSpLocks/>
            </p:cNvCxnSpPr>
            <p:nvPr/>
          </p:nvCxnSpPr>
          <p:spPr>
            <a:xfrm flipH="1">
              <a:off x="9712453" y="3334223"/>
              <a:ext cx="161645" cy="334838"/>
            </a:xfrm>
            <a:prstGeom prst="line">
              <a:avLst/>
            </a:prstGeom>
            <a:ln w="6350" cap="rnd">
              <a:solidFill>
                <a:schemeClr val="tx2"/>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8323544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3" name="Text Placeholder 3082">
            <a:extLst>
              <a:ext uri="{FF2B5EF4-FFF2-40B4-BE49-F238E27FC236}">
                <a16:creationId xmlns:a16="http://schemas.microsoft.com/office/drawing/2014/main" id="{7E2BAB25-A6F2-F0B6-24F2-12581E959D87}"/>
              </a:ext>
            </a:extLst>
          </p:cNvPr>
          <p:cNvSpPr>
            <a:spLocks noGrp="1"/>
          </p:cNvSpPr>
          <p:nvPr>
            <p:ph type="body" sz="quarter" idx="17"/>
          </p:nvPr>
        </p:nvSpPr>
        <p:spPr/>
        <p:txBody>
          <a:bodyPr/>
          <a:lstStyle/>
          <a:p>
            <a:r>
              <a:rPr lang="en-GB"/>
              <a:t>Fundamentals of neurobiology – Regional neuroscience</a:t>
            </a:r>
          </a:p>
        </p:txBody>
      </p:sp>
      <p:sp>
        <p:nvSpPr>
          <p:cNvPr id="5" name="Title 4">
            <a:extLst>
              <a:ext uri="{FF2B5EF4-FFF2-40B4-BE49-F238E27FC236}">
                <a16:creationId xmlns:a16="http://schemas.microsoft.com/office/drawing/2014/main" id="{618ABC11-A4F0-02DC-E5BC-DC69EA8D295A}"/>
              </a:ext>
            </a:extLst>
          </p:cNvPr>
          <p:cNvSpPr>
            <a:spLocks noGrp="1"/>
          </p:cNvSpPr>
          <p:nvPr>
            <p:ph type="title"/>
          </p:nvPr>
        </p:nvSpPr>
        <p:spPr/>
        <p:txBody>
          <a:bodyPr/>
          <a:lstStyle/>
          <a:p>
            <a:r>
              <a:rPr lang="en-GB" noProof="0" dirty="0"/>
              <a:t>The cerebrovascular system   </a:t>
            </a:r>
          </a:p>
        </p:txBody>
      </p:sp>
      <p:sp>
        <p:nvSpPr>
          <p:cNvPr id="3084" name="Text Placeholder 3083">
            <a:extLst>
              <a:ext uri="{FF2B5EF4-FFF2-40B4-BE49-F238E27FC236}">
                <a16:creationId xmlns:a16="http://schemas.microsoft.com/office/drawing/2014/main" id="{4D576314-A308-7026-C677-4E9778C3EB7B}"/>
              </a:ext>
            </a:extLst>
          </p:cNvPr>
          <p:cNvSpPr>
            <a:spLocks noGrp="1"/>
          </p:cNvSpPr>
          <p:nvPr>
            <p:ph type="body" sz="quarter" idx="18"/>
          </p:nvPr>
        </p:nvSpPr>
        <p:spPr>
          <a:xfrm>
            <a:off x="539749" y="6102000"/>
            <a:ext cx="10459001" cy="619200"/>
          </a:xfrm>
        </p:spPr>
        <p:txBody>
          <a:bodyPr/>
          <a:lstStyle/>
          <a:p>
            <a:r>
              <a:rPr lang="en-GB" dirty="0">
                <a:solidFill>
                  <a:srgbClr val="B59E5F">
                    <a:lumMod val="50000"/>
                  </a:srgbClr>
                </a:solidFill>
              </a:rPr>
              <a:t>1. Haines. A survey of the cerebrovascular system.</a:t>
            </a:r>
            <a:r>
              <a:rPr lang="en-GB" dirty="0"/>
              <a:t> In: Haines et al. Fundamental Neuroscience for Basic and Clinical Applications. 6</a:t>
            </a:r>
            <a:r>
              <a:rPr lang="en-GB" baseline="30000" dirty="0"/>
              <a:t>th</a:t>
            </a:r>
            <a:r>
              <a:rPr lang="en-GB" dirty="0"/>
              <a:t> edition, 2025; </a:t>
            </a:r>
            <a:endParaRPr lang="en-GB" dirty="0">
              <a:solidFill>
                <a:srgbClr val="B59E5F">
                  <a:lumMod val="50000"/>
                </a:srgbClr>
              </a:solidFill>
            </a:endParaRPr>
          </a:p>
          <a:p>
            <a:r>
              <a:rPr lang="en-GB" dirty="0">
                <a:solidFill>
                  <a:srgbClr val="B59E5F">
                    <a:lumMod val="50000"/>
                  </a:srgbClr>
                </a:solidFill>
              </a:rPr>
              <a:t>2. Kaur et al. Front </a:t>
            </a:r>
            <a:r>
              <a:rPr lang="en-GB" dirty="0" err="1">
                <a:solidFill>
                  <a:srgbClr val="B59E5F">
                    <a:lumMod val="50000"/>
                  </a:srgbClr>
                </a:solidFill>
              </a:rPr>
              <a:t>Neuroanat</a:t>
            </a:r>
            <a:r>
              <a:rPr lang="en-GB" dirty="0">
                <a:solidFill>
                  <a:srgbClr val="B59E5F">
                    <a:lumMod val="50000"/>
                  </a:srgbClr>
                </a:solidFill>
              </a:rPr>
              <a:t> 2021;15:665803; 3. Mayo Clinic. Stroke. Available at: https://www.mayoclinic.org/diseases-conditions/stroke/symptoms-causes/syc-20350113. Accessed December 2025; </a:t>
            </a:r>
            <a:br>
              <a:rPr lang="en-GB" dirty="0">
                <a:solidFill>
                  <a:srgbClr val="B59E5F">
                    <a:lumMod val="50000"/>
                  </a:srgbClr>
                </a:solidFill>
              </a:rPr>
            </a:br>
            <a:r>
              <a:rPr lang="en-GB" dirty="0">
                <a:solidFill>
                  <a:srgbClr val="B59E5F">
                    <a:lumMod val="50000"/>
                  </a:srgbClr>
                </a:solidFill>
              </a:rPr>
              <a:t>4. Konan et al. Neuroanatomy, cerebral blood supply. [Updated 2023 Jul]. </a:t>
            </a:r>
            <a:r>
              <a:rPr lang="en-GB" dirty="0"/>
              <a:t>In: </a:t>
            </a:r>
            <a:r>
              <a:rPr lang="en-GB" dirty="0" err="1"/>
              <a:t>StatPearls</a:t>
            </a:r>
            <a:r>
              <a:rPr lang="en-GB" dirty="0"/>
              <a:t> [internet]. Treasure Island (FL): </a:t>
            </a:r>
            <a:r>
              <a:rPr lang="en-GB" dirty="0" err="1"/>
              <a:t>StatPearls</a:t>
            </a:r>
            <a:r>
              <a:rPr lang="en-GB" dirty="0"/>
              <a:t> Publishing; 2023. </a:t>
            </a:r>
            <a:r>
              <a:rPr lang="en-GB" dirty="0">
                <a:solidFill>
                  <a:srgbClr val="B59E5F">
                    <a:lumMod val="50000"/>
                  </a:srgbClr>
                </a:solidFill>
              </a:rPr>
              <a:t>Available at: https://www.ncbi.nlm.nih.gov/books/NBK532297/</a:t>
            </a:r>
          </a:p>
        </p:txBody>
      </p:sp>
      <p:sp>
        <p:nvSpPr>
          <p:cNvPr id="7" name="Slide Number Placeholder 6">
            <a:extLst>
              <a:ext uri="{FF2B5EF4-FFF2-40B4-BE49-F238E27FC236}">
                <a16:creationId xmlns:a16="http://schemas.microsoft.com/office/drawing/2014/main" id="{39660FD1-2D52-C677-4801-5D5FB59C8096}"/>
              </a:ext>
            </a:extLst>
          </p:cNvPr>
          <p:cNvSpPr>
            <a:spLocks noGrp="1"/>
          </p:cNvSpPr>
          <p:nvPr>
            <p:ph type="sldNum" sz="quarter" idx="4"/>
          </p:nvPr>
        </p:nvSpPr>
        <p:spPr/>
        <p:txBody>
          <a:bodyPr/>
          <a:lstStyle/>
          <a:p>
            <a:pPr lvl="0"/>
            <a:fld id="{6DBC486D-4FAB-B746-8B02-8D7C842291C6}" type="slidenum">
              <a:rPr lang="en-GB" noProof="0" smtClean="0"/>
              <a:pPr lvl="0"/>
              <a:t>35</a:t>
            </a:fld>
            <a:endParaRPr lang="en-GB" noProof="0"/>
          </a:p>
        </p:txBody>
      </p:sp>
      <p:sp>
        <p:nvSpPr>
          <p:cNvPr id="10" name="Content Placeholder 9">
            <a:extLst>
              <a:ext uri="{FF2B5EF4-FFF2-40B4-BE49-F238E27FC236}">
                <a16:creationId xmlns:a16="http://schemas.microsoft.com/office/drawing/2014/main" id="{EE2D4FB7-4F3A-8CA0-5660-1C40947AA039}"/>
              </a:ext>
            </a:extLst>
          </p:cNvPr>
          <p:cNvSpPr>
            <a:spLocks noGrp="1"/>
          </p:cNvSpPr>
          <p:nvPr>
            <p:ph idx="20"/>
          </p:nvPr>
        </p:nvSpPr>
        <p:spPr>
          <a:xfrm>
            <a:off x="539750" y="1416785"/>
            <a:ext cx="5192733" cy="4415215"/>
          </a:xfrm>
        </p:spPr>
        <p:txBody>
          <a:bodyPr/>
          <a:lstStyle/>
          <a:p>
            <a:pPr marL="0" indent="0">
              <a:spcBef>
                <a:spcPts val="0"/>
              </a:spcBef>
              <a:spcAft>
                <a:spcPts val="600"/>
              </a:spcAft>
              <a:buNone/>
            </a:pPr>
            <a:r>
              <a:rPr lang="en-GB" sz="1400" b="1" noProof="0" dirty="0">
                <a:solidFill>
                  <a:schemeClr val="tx1"/>
                </a:solidFill>
              </a:rPr>
              <a:t>Basic anatomy</a:t>
            </a:r>
            <a:r>
              <a:rPr lang="en-GB" sz="1400" noProof="0" dirty="0">
                <a:solidFill>
                  <a:schemeClr val="tx1"/>
                </a:solidFill>
              </a:rPr>
              <a:t>:</a:t>
            </a:r>
          </a:p>
          <a:p>
            <a:pPr marL="180000" lvl="1">
              <a:spcBef>
                <a:spcPts val="0"/>
              </a:spcBef>
              <a:spcAft>
                <a:spcPts val="600"/>
              </a:spcAft>
            </a:pPr>
            <a:r>
              <a:rPr lang="en-GB" noProof="0" dirty="0">
                <a:solidFill>
                  <a:schemeClr val="tx1"/>
                </a:solidFill>
              </a:rPr>
              <a:t>The brain receives oxygenated blood primarily through the internal carotid arteries and the vertebral arteries</a:t>
            </a:r>
            <a:r>
              <a:rPr lang="en-GB" baseline="30000" noProof="0" dirty="0">
                <a:solidFill>
                  <a:schemeClr val="tx1"/>
                </a:solidFill>
              </a:rPr>
              <a:t>1</a:t>
            </a:r>
            <a:r>
              <a:rPr lang="en-GB" noProof="0" dirty="0">
                <a:solidFill>
                  <a:schemeClr val="tx1"/>
                </a:solidFill>
              </a:rPr>
              <a:t> Deoxygenated blood exits the brain through a network of superficial and deep veins that drain into the dural venous sinuses, which then flow into the internal jugular vein to return blood to the heart</a:t>
            </a:r>
            <a:r>
              <a:rPr lang="en-GB" baseline="30000" dirty="0">
                <a:solidFill>
                  <a:schemeClr val="tx1"/>
                </a:solidFill>
              </a:rPr>
              <a:t>1</a:t>
            </a:r>
            <a:r>
              <a:rPr lang="en-GB" baseline="30000" dirty="0"/>
              <a:t>  </a:t>
            </a:r>
            <a:endParaRPr lang="en-GB" noProof="0" dirty="0">
              <a:solidFill>
                <a:schemeClr val="tx1"/>
              </a:solidFill>
            </a:endParaRPr>
          </a:p>
          <a:p>
            <a:pPr marL="0" lvl="0" indent="0">
              <a:spcBef>
                <a:spcPts val="0"/>
              </a:spcBef>
              <a:spcAft>
                <a:spcPts val="600"/>
              </a:spcAft>
              <a:buNone/>
            </a:pPr>
            <a:r>
              <a:rPr lang="en-GB" sz="1400" b="1" noProof="0" dirty="0">
                <a:solidFill>
                  <a:schemeClr val="tx1"/>
                </a:solidFill>
              </a:rPr>
              <a:t>Functions</a:t>
            </a:r>
            <a:r>
              <a:rPr lang="en-GB" sz="1400" noProof="0" dirty="0">
                <a:solidFill>
                  <a:schemeClr val="tx1"/>
                </a:solidFill>
              </a:rPr>
              <a:t>: </a:t>
            </a:r>
          </a:p>
          <a:p>
            <a:pPr marL="180000" lvl="1">
              <a:spcBef>
                <a:spcPts val="0"/>
              </a:spcBef>
              <a:spcAft>
                <a:spcPts val="600"/>
              </a:spcAft>
            </a:pPr>
            <a:r>
              <a:rPr lang="en-GB" noProof="0" dirty="0">
                <a:solidFill>
                  <a:schemeClr val="tx1"/>
                </a:solidFill>
              </a:rPr>
              <a:t>Oxygen and nutrient supply</a:t>
            </a:r>
            <a:r>
              <a:rPr lang="en-GB" baseline="30000" noProof="0" dirty="0">
                <a:solidFill>
                  <a:schemeClr val="tx1"/>
                </a:solidFill>
              </a:rPr>
              <a:t>2</a:t>
            </a:r>
          </a:p>
          <a:p>
            <a:pPr marL="180000" lvl="1">
              <a:spcBef>
                <a:spcPts val="0"/>
              </a:spcBef>
              <a:spcAft>
                <a:spcPts val="600"/>
              </a:spcAft>
            </a:pPr>
            <a:r>
              <a:rPr lang="en-GB" noProof="0" dirty="0">
                <a:solidFill>
                  <a:schemeClr val="tx1"/>
                </a:solidFill>
              </a:rPr>
              <a:t>Removal of carbon dioxide and metabolic waste</a:t>
            </a:r>
            <a:r>
              <a:rPr lang="en-GB" baseline="30000" dirty="0">
                <a:solidFill>
                  <a:schemeClr val="tx1"/>
                </a:solidFill>
              </a:rPr>
              <a:t>2</a:t>
            </a:r>
            <a:endParaRPr lang="en-GB" noProof="0" dirty="0">
              <a:solidFill>
                <a:schemeClr val="tx1"/>
              </a:solidFill>
            </a:endParaRPr>
          </a:p>
          <a:p>
            <a:pPr marL="180000" lvl="1">
              <a:spcBef>
                <a:spcPts val="0"/>
              </a:spcBef>
              <a:spcAft>
                <a:spcPts val="600"/>
              </a:spcAft>
            </a:pPr>
            <a:r>
              <a:rPr lang="en-GB" noProof="0" dirty="0">
                <a:solidFill>
                  <a:schemeClr val="tx1"/>
                </a:solidFill>
              </a:rPr>
              <a:t>Capillaries form part of the blood–brain barrier</a:t>
            </a:r>
            <a:r>
              <a:rPr lang="en-GB" baseline="30000" dirty="0">
                <a:solidFill>
                  <a:schemeClr val="tx1"/>
                </a:solidFill>
              </a:rPr>
              <a:t>1,2</a:t>
            </a:r>
            <a:r>
              <a:rPr lang="en-GB" baseline="30000" dirty="0"/>
              <a:t> </a:t>
            </a:r>
            <a:endParaRPr lang="en-GB" noProof="0" dirty="0">
              <a:solidFill>
                <a:schemeClr val="tx1"/>
              </a:solidFill>
            </a:endParaRPr>
          </a:p>
          <a:p>
            <a:pPr marL="0" lvl="0" indent="0">
              <a:spcBef>
                <a:spcPts val="0"/>
              </a:spcBef>
              <a:spcAft>
                <a:spcPts val="600"/>
              </a:spcAft>
              <a:buNone/>
            </a:pPr>
            <a:r>
              <a:rPr lang="en-GB" sz="1400" b="1" noProof="0" dirty="0">
                <a:solidFill>
                  <a:schemeClr val="tx1"/>
                </a:solidFill>
              </a:rPr>
              <a:t>Clinical relevance</a:t>
            </a:r>
            <a:r>
              <a:rPr lang="en-GB" sz="1400" noProof="0" dirty="0">
                <a:solidFill>
                  <a:schemeClr val="tx1"/>
                </a:solidFill>
              </a:rPr>
              <a:t>:</a:t>
            </a:r>
          </a:p>
          <a:p>
            <a:pPr marL="180000" lvl="1">
              <a:spcBef>
                <a:spcPts val="0"/>
              </a:spcBef>
              <a:spcAft>
                <a:spcPts val="600"/>
              </a:spcAft>
            </a:pPr>
            <a:r>
              <a:rPr lang="en-GB" noProof="0" dirty="0">
                <a:solidFill>
                  <a:schemeClr val="tx1"/>
                </a:solidFill>
              </a:rPr>
              <a:t>Stroke: blockage (ischaemic stroke) or rupture (haemorrhagic stroke) of the </a:t>
            </a:r>
            <a:r>
              <a:rPr lang="en-GB" noProof="0" dirty="0" err="1">
                <a:solidFill>
                  <a:schemeClr val="tx1"/>
                </a:solidFill>
              </a:rPr>
              <a:t>cerebrovasculature</a:t>
            </a:r>
            <a:r>
              <a:rPr lang="en-GB" noProof="0" dirty="0">
                <a:solidFill>
                  <a:schemeClr val="tx1"/>
                </a:solidFill>
              </a:rPr>
              <a:t>, which can result in brain damage and death</a:t>
            </a:r>
            <a:r>
              <a:rPr lang="en-GB" baseline="30000" noProof="0" dirty="0">
                <a:solidFill>
                  <a:schemeClr val="tx1"/>
                </a:solidFill>
              </a:rPr>
              <a:t>3</a:t>
            </a:r>
          </a:p>
          <a:p>
            <a:pPr marL="180000" lvl="1">
              <a:spcBef>
                <a:spcPts val="0"/>
              </a:spcBef>
              <a:spcAft>
                <a:spcPts val="600"/>
              </a:spcAft>
            </a:pPr>
            <a:r>
              <a:rPr lang="en-GB" noProof="0" dirty="0">
                <a:solidFill>
                  <a:schemeClr val="tx1"/>
                </a:solidFill>
              </a:rPr>
              <a:t>A</a:t>
            </a:r>
            <a:r>
              <a:rPr lang="en-GB" dirty="0">
                <a:solidFill>
                  <a:schemeClr val="tx1"/>
                </a:solidFill>
              </a:rPr>
              <a:t>n a</a:t>
            </a:r>
            <a:r>
              <a:rPr lang="en-GB" noProof="0" dirty="0" err="1">
                <a:solidFill>
                  <a:schemeClr val="tx1"/>
                </a:solidFill>
              </a:rPr>
              <a:t>neurysm</a:t>
            </a:r>
            <a:r>
              <a:rPr lang="en-GB" noProof="0" dirty="0">
                <a:solidFill>
                  <a:schemeClr val="tx1"/>
                </a:solidFill>
              </a:rPr>
              <a:t> is the dilation of a blood vessel (usually an artery).</a:t>
            </a:r>
            <a:r>
              <a:rPr lang="en-GB" baseline="30000" dirty="0"/>
              <a:t>1</a:t>
            </a:r>
            <a:r>
              <a:rPr lang="en-GB" noProof="0" dirty="0">
                <a:solidFill>
                  <a:schemeClr val="tx1"/>
                </a:solidFill>
              </a:rPr>
              <a:t> Large aneurysms may cause symptoms by compression of adjacent structures such as cranial nerve roots</a:t>
            </a:r>
            <a:r>
              <a:rPr lang="en-GB" baseline="30000" dirty="0"/>
              <a:t>1 </a:t>
            </a:r>
            <a:endParaRPr lang="en-GB" noProof="0" dirty="0">
              <a:solidFill>
                <a:schemeClr val="tx1"/>
              </a:solidFill>
            </a:endParaRPr>
          </a:p>
        </p:txBody>
      </p:sp>
      <p:sp>
        <p:nvSpPr>
          <p:cNvPr id="3082" name="TextBox 3081">
            <a:extLst>
              <a:ext uri="{FF2B5EF4-FFF2-40B4-BE49-F238E27FC236}">
                <a16:creationId xmlns:a16="http://schemas.microsoft.com/office/drawing/2014/main" id="{BCEABCA5-6CE5-BB1B-202E-3EBF21A9E79C}"/>
              </a:ext>
            </a:extLst>
          </p:cNvPr>
          <p:cNvSpPr txBox="1"/>
          <p:nvPr/>
        </p:nvSpPr>
        <p:spPr>
          <a:xfrm>
            <a:off x="7782281" y="1594315"/>
            <a:ext cx="1951325" cy="307777"/>
          </a:xfrm>
          <a:prstGeom prst="rect">
            <a:avLst/>
          </a:prstGeom>
          <a:noFill/>
        </p:spPr>
        <p:txBody>
          <a:bodyPr wrap="none" lIns="90000" rtlCol="0" anchor="ctr" anchorCtr="0">
            <a:spAutoFit/>
          </a:bodyPr>
          <a:lstStyle/>
          <a:p>
            <a:pPr algn="ctr"/>
            <a:r>
              <a:rPr lang="en-GB" sz="1400" b="1">
                <a:solidFill>
                  <a:schemeClr val="accent2">
                    <a:lumMod val="50000"/>
                  </a:schemeClr>
                </a:solidFill>
              </a:rPr>
              <a:t>Arteries of the brain</a:t>
            </a:r>
            <a:r>
              <a:rPr lang="en-GB" sz="1400" b="1" baseline="30000">
                <a:solidFill>
                  <a:schemeClr val="accent2">
                    <a:lumMod val="50000"/>
                  </a:schemeClr>
                </a:solidFill>
              </a:rPr>
              <a:t>4</a:t>
            </a:r>
          </a:p>
        </p:txBody>
      </p:sp>
      <p:grpSp>
        <p:nvGrpSpPr>
          <p:cNvPr id="3087" name="Group 3086">
            <a:extLst>
              <a:ext uri="{FF2B5EF4-FFF2-40B4-BE49-F238E27FC236}">
                <a16:creationId xmlns:a16="http://schemas.microsoft.com/office/drawing/2014/main" id="{8DB19E8B-0CD4-04E6-D2E1-CEE7B4E8B3B5}"/>
              </a:ext>
            </a:extLst>
          </p:cNvPr>
          <p:cNvGrpSpPr/>
          <p:nvPr/>
        </p:nvGrpSpPr>
        <p:grpSpPr>
          <a:xfrm>
            <a:off x="6507214" y="1986035"/>
            <a:ext cx="4491536" cy="3850564"/>
            <a:chOff x="6507214" y="1986035"/>
            <a:chExt cx="4491536" cy="3850564"/>
          </a:xfrm>
        </p:grpSpPr>
        <p:sp>
          <p:nvSpPr>
            <p:cNvPr id="3088" name="Freeform 3087">
              <a:extLst>
                <a:ext uri="{FF2B5EF4-FFF2-40B4-BE49-F238E27FC236}">
                  <a16:creationId xmlns:a16="http://schemas.microsoft.com/office/drawing/2014/main" id="{1646FE1D-5F37-18A9-12CC-34CFB225A2CC}"/>
                </a:ext>
              </a:extLst>
            </p:cNvPr>
            <p:cNvSpPr/>
            <p:nvPr/>
          </p:nvSpPr>
          <p:spPr>
            <a:xfrm>
              <a:off x="6969032" y="2140093"/>
              <a:ext cx="3574587" cy="3691746"/>
            </a:xfrm>
            <a:custGeom>
              <a:avLst/>
              <a:gdLst>
                <a:gd name="csX0" fmla="*/ 2195457 w 3574587"/>
                <a:gd name="csY0" fmla="*/ 2432263 h 3691746"/>
                <a:gd name="csX1" fmla="*/ 2171687 w 3574587"/>
                <a:gd name="csY1" fmla="*/ 2492500 h 3691746"/>
                <a:gd name="csX2" fmla="*/ 2139246 w 3574587"/>
                <a:gd name="csY2" fmla="*/ 2981813 h 3691746"/>
                <a:gd name="csX3" fmla="*/ 2143690 w 3574587"/>
                <a:gd name="csY3" fmla="*/ 3005701 h 3691746"/>
                <a:gd name="csX4" fmla="*/ 2191143 w 3574587"/>
                <a:gd name="csY4" fmla="*/ 2753455 h 3691746"/>
                <a:gd name="csX5" fmla="*/ 2199987 w 3574587"/>
                <a:gd name="csY5" fmla="*/ 2650186 h 3691746"/>
                <a:gd name="csX6" fmla="*/ 2195457 w 3574587"/>
                <a:gd name="csY6" fmla="*/ 2432263 h 3691746"/>
                <a:gd name="csX7" fmla="*/ 1376369 w 3574587"/>
                <a:gd name="csY7" fmla="*/ 2419284 h 3691746"/>
                <a:gd name="csX8" fmla="*/ 1412088 w 3574587"/>
                <a:gd name="csY8" fmla="*/ 2967799 h 3691746"/>
                <a:gd name="csX9" fmla="*/ 1440948 w 3574587"/>
                <a:gd name="csY9" fmla="*/ 3096250 h 3691746"/>
                <a:gd name="csX10" fmla="*/ 1445478 w 3574587"/>
                <a:gd name="csY10" fmla="*/ 2869704 h 3691746"/>
                <a:gd name="csX11" fmla="*/ 1386118 w 3574587"/>
                <a:gd name="csY11" fmla="*/ 2433212 h 3691746"/>
                <a:gd name="csX12" fmla="*/ 1376369 w 3574587"/>
                <a:gd name="csY12" fmla="*/ 2419284 h 3691746"/>
                <a:gd name="csX13" fmla="*/ 1960600 w 3574587"/>
                <a:gd name="csY13" fmla="*/ 1444566 h 3691746"/>
                <a:gd name="csX14" fmla="*/ 1840894 w 3574587"/>
                <a:gd name="csY14" fmla="*/ 1475024 h 3691746"/>
                <a:gd name="csX15" fmla="*/ 1829290 w 3574587"/>
                <a:gd name="csY15" fmla="*/ 1502448 h 3691746"/>
                <a:gd name="csX16" fmla="*/ 1945809 w 3574587"/>
                <a:gd name="csY16" fmla="*/ 1735505 h 3691746"/>
                <a:gd name="csX17" fmla="*/ 2087177 w 3574587"/>
                <a:gd name="csY17" fmla="*/ 1870079 h 3691746"/>
                <a:gd name="csX18" fmla="*/ 2035582 w 3574587"/>
                <a:gd name="csY18" fmla="*/ 1998875 h 3691746"/>
                <a:gd name="csX19" fmla="*/ 2056332 w 3574587"/>
                <a:gd name="csY19" fmla="*/ 2064804 h 3691746"/>
                <a:gd name="csX20" fmla="*/ 2057497 w 3574587"/>
                <a:gd name="csY20" fmla="*/ 2188598 h 3691746"/>
                <a:gd name="csX21" fmla="*/ 2058058 w 3574587"/>
                <a:gd name="csY21" fmla="*/ 2774497 h 3691746"/>
                <a:gd name="csX22" fmla="*/ 2066125 w 3574587"/>
                <a:gd name="csY22" fmla="*/ 2811666 h 3691746"/>
                <a:gd name="csX23" fmla="*/ 2136399 w 3574587"/>
                <a:gd name="csY23" fmla="*/ 2392507 h 3691746"/>
                <a:gd name="csX24" fmla="*/ 2203999 w 3574587"/>
                <a:gd name="csY24" fmla="*/ 2274491 h 3691746"/>
                <a:gd name="csX25" fmla="*/ 2199728 w 3574587"/>
                <a:gd name="csY25" fmla="*/ 1718516 h 3691746"/>
                <a:gd name="csX26" fmla="*/ 2238251 w 3574587"/>
                <a:gd name="csY26" fmla="*/ 1640988 h 3691746"/>
                <a:gd name="csX27" fmla="*/ 2223713 w 3574587"/>
                <a:gd name="csY27" fmla="*/ 1612746 h 3691746"/>
                <a:gd name="csX28" fmla="*/ 2042269 w 3574587"/>
                <a:gd name="csY28" fmla="*/ 1574327 h 3691746"/>
                <a:gd name="csX29" fmla="*/ 1966991 w 3574587"/>
                <a:gd name="csY29" fmla="*/ 1444797 h 3691746"/>
                <a:gd name="csX30" fmla="*/ 1960600 w 3574587"/>
                <a:gd name="csY30" fmla="*/ 1444566 h 3691746"/>
                <a:gd name="csX31" fmla="*/ 1606776 w 3574587"/>
                <a:gd name="csY31" fmla="*/ 1440701 h 3691746"/>
                <a:gd name="csX32" fmla="*/ 1600564 w 3574587"/>
                <a:gd name="csY32" fmla="*/ 1446910 h 3691746"/>
                <a:gd name="csX33" fmla="*/ 1600219 w 3574587"/>
                <a:gd name="csY33" fmla="*/ 1485459 h 3691746"/>
                <a:gd name="csX34" fmla="*/ 1456177 w 3574587"/>
                <a:gd name="csY34" fmla="*/ 1587176 h 3691746"/>
                <a:gd name="csX35" fmla="*/ 1426238 w 3574587"/>
                <a:gd name="csY35" fmla="*/ 1582735 h 3691746"/>
                <a:gd name="csX36" fmla="*/ 1346128 w 3574587"/>
                <a:gd name="csY36" fmla="*/ 1610805 h 3691746"/>
                <a:gd name="csX37" fmla="*/ 1371149 w 3574587"/>
                <a:gd name="csY37" fmla="*/ 1715325 h 3691746"/>
                <a:gd name="csX38" fmla="*/ 1376455 w 3574587"/>
                <a:gd name="csY38" fmla="*/ 2158544 h 3691746"/>
                <a:gd name="csX39" fmla="*/ 1372141 w 3574587"/>
                <a:gd name="csY39" fmla="*/ 2270222 h 3691746"/>
                <a:gd name="csX40" fmla="*/ 1497159 w 3574587"/>
                <a:gd name="csY40" fmla="*/ 2684551 h 3691746"/>
                <a:gd name="csX41" fmla="*/ 1509959 w 3574587"/>
                <a:gd name="csY41" fmla="*/ 2768265 h 3691746"/>
                <a:gd name="csX42" fmla="*/ 1509928 w 3574587"/>
                <a:gd name="csY42" fmla="*/ 2768547 h 3691746"/>
                <a:gd name="csX43" fmla="*/ 1510015 w 3574587"/>
                <a:gd name="csY43" fmla="*/ 2768633 h 3691746"/>
                <a:gd name="csX44" fmla="*/ 1509959 w 3574587"/>
                <a:gd name="csY44" fmla="*/ 2768265 h 3691746"/>
                <a:gd name="csX45" fmla="*/ 1519850 w 3574587"/>
                <a:gd name="csY45" fmla="*/ 2677157 h 3691746"/>
                <a:gd name="csX46" fmla="*/ 1527443 w 3574587"/>
                <a:gd name="csY46" fmla="*/ 2585507 h 3691746"/>
                <a:gd name="csX47" fmla="*/ 1527443 w 3574587"/>
                <a:gd name="csY47" fmla="*/ 2274663 h 3691746"/>
                <a:gd name="csX48" fmla="*/ 1519721 w 3574587"/>
                <a:gd name="csY48" fmla="*/ 2068986 h 3691746"/>
                <a:gd name="csX49" fmla="*/ 1540342 w 3574587"/>
                <a:gd name="csY49" fmla="*/ 1999047 h 3691746"/>
                <a:gd name="csX50" fmla="*/ 1503889 w 3574587"/>
                <a:gd name="csY50" fmla="*/ 1940320 h 3691746"/>
                <a:gd name="csX51" fmla="*/ 1499618 w 3574587"/>
                <a:gd name="csY51" fmla="*/ 1829030 h 3691746"/>
                <a:gd name="csX52" fmla="*/ 1630417 w 3574587"/>
                <a:gd name="csY52" fmla="*/ 1739903 h 3691746"/>
                <a:gd name="csX53" fmla="*/ 1755780 w 3574587"/>
                <a:gd name="csY53" fmla="*/ 1524438 h 3691746"/>
                <a:gd name="csX54" fmla="*/ 1692020 w 3574587"/>
                <a:gd name="csY54" fmla="*/ 1458984 h 3691746"/>
                <a:gd name="csX55" fmla="*/ 1606776 w 3574587"/>
                <a:gd name="csY55" fmla="*/ 1440701 h 3691746"/>
                <a:gd name="csX56" fmla="*/ 1516744 w 3574587"/>
                <a:gd name="csY56" fmla="*/ 1203677 h 3691746"/>
                <a:gd name="csX57" fmla="*/ 1494096 w 3574587"/>
                <a:gd name="csY57" fmla="*/ 1213335 h 3691746"/>
                <a:gd name="csX58" fmla="*/ 1570324 w 3574587"/>
                <a:gd name="csY58" fmla="*/ 1326221 h 3691746"/>
                <a:gd name="csX59" fmla="*/ 1516744 w 3574587"/>
                <a:gd name="csY59" fmla="*/ 1203677 h 3691746"/>
                <a:gd name="csX60" fmla="*/ 2034935 w 3574587"/>
                <a:gd name="csY60" fmla="*/ 1195484 h 3691746"/>
                <a:gd name="csX61" fmla="*/ 2042096 w 3574587"/>
                <a:gd name="csY61" fmla="*/ 1354205 h 3691746"/>
                <a:gd name="csX62" fmla="*/ 2034935 w 3574587"/>
                <a:gd name="csY62" fmla="*/ 1195484 h 3691746"/>
                <a:gd name="csX63" fmla="*/ 2354987 w 3574587"/>
                <a:gd name="csY63" fmla="*/ 974845 h 3691746"/>
                <a:gd name="csX64" fmla="*/ 2354987 w 3574587"/>
                <a:gd name="csY64" fmla="*/ 979071 h 3691746"/>
                <a:gd name="csX65" fmla="*/ 1991597 w 3574587"/>
                <a:gd name="csY65" fmla="*/ 39936 h 3691746"/>
                <a:gd name="csX66" fmla="*/ 1895811 w 3574587"/>
                <a:gd name="csY66" fmla="*/ 52015 h 3691746"/>
                <a:gd name="csX67" fmla="*/ 1863456 w 3574587"/>
                <a:gd name="csY67" fmla="*/ 170592 h 3691746"/>
                <a:gd name="csX68" fmla="*/ 1847624 w 3574587"/>
                <a:gd name="csY68" fmla="*/ 369542 h 3691746"/>
                <a:gd name="csX69" fmla="*/ 1850600 w 3574587"/>
                <a:gd name="csY69" fmla="*/ 418568 h 3691746"/>
                <a:gd name="csX70" fmla="*/ 1923592 w 3574587"/>
                <a:gd name="csY70" fmla="*/ 368723 h 3691746"/>
                <a:gd name="csX71" fmla="*/ 1971218 w 3574587"/>
                <a:gd name="csY71" fmla="*/ 360315 h 3691746"/>
                <a:gd name="csX72" fmla="*/ 2068325 w 3574587"/>
                <a:gd name="csY72" fmla="*/ 138425 h 3691746"/>
                <a:gd name="csX73" fmla="*/ 2053658 w 3574587"/>
                <a:gd name="csY73" fmla="*/ 162528 h 3691746"/>
                <a:gd name="csX74" fmla="*/ 2044599 w 3574587"/>
                <a:gd name="csY74" fmla="*/ 241824 h 3691746"/>
                <a:gd name="csX75" fmla="*/ 2125140 w 3574587"/>
                <a:gd name="csY75" fmla="*/ 208105 h 3691746"/>
                <a:gd name="csX76" fmla="*/ 2139505 w 3574587"/>
                <a:gd name="csY76" fmla="*/ 205173 h 3691746"/>
                <a:gd name="csX77" fmla="*/ 2051285 w 3574587"/>
                <a:gd name="csY77" fmla="*/ 263599 h 3691746"/>
                <a:gd name="csX78" fmla="*/ 2018758 w 3574587"/>
                <a:gd name="csY78" fmla="*/ 351820 h 3691746"/>
                <a:gd name="csX79" fmla="*/ 2085495 w 3574587"/>
                <a:gd name="csY79" fmla="*/ 345266 h 3691746"/>
                <a:gd name="csX80" fmla="*/ 2050940 w 3574587"/>
                <a:gd name="csY80" fmla="*/ 367041 h 3691746"/>
                <a:gd name="csX81" fmla="*/ 2008275 w 3574587"/>
                <a:gd name="csY81" fmla="*/ 362600 h 3691746"/>
                <a:gd name="csX82" fmla="*/ 1976524 w 3574587"/>
                <a:gd name="csY82" fmla="*/ 378640 h 3691746"/>
                <a:gd name="csX83" fmla="*/ 1909702 w 3574587"/>
                <a:gd name="csY83" fmla="*/ 393775 h 3691746"/>
                <a:gd name="csX84" fmla="*/ 1846287 w 3574587"/>
                <a:gd name="csY84" fmla="*/ 485575 h 3691746"/>
                <a:gd name="csX85" fmla="*/ 1863499 w 3574587"/>
                <a:gd name="csY85" fmla="*/ 658051 h 3691746"/>
                <a:gd name="csX86" fmla="*/ 1845898 w 3574587"/>
                <a:gd name="csY86" fmla="*/ 726998 h 3691746"/>
                <a:gd name="csX87" fmla="*/ 1913239 w 3574587"/>
                <a:gd name="csY87" fmla="*/ 776369 h 3691746"/>
                <a:gd name="csX88" fmla="*/ 2007930 w 3574587"/>
                <a:gd name="csY88" fmla="*/ 824317 h 3691746"/>
                <a:gd name="csX89" fmla="*/ 2083036 w 3574587"/>
                <a:gd name="csY89" fmla="*/ 787105 h 3691746"/>
                <a:gd name="csX90" fmla="*/ 2196277 w 3574587"/>
                <a:gd name="csY90" fmla="*/ 749419 h 3691746"/>
                <a:gd name="csX91" fmla="*/ 2170738 w 3574587"/>
                <a:gd name="csY91" fmla="*/ 613768 h 3691746"/>
                <a:gd name="csX92" fmla="*/ 2195716 w 3574587"/>
                <a:gd name="csY92" fmla="*/ 511231 h 3691746"/>
                <a:gd name="csX93" fmla="*/ 2174189 w 3574587"/>
                <a:gd name="csY93" fmla="*/ 446509 h 3691746"/>
                <a:gd name="csX94" fmla="*/ 2180186 w 3574587"/>
                <a:gd name="csY94" fmla="*/ 379761 h 3691746"/>
                <a:gd name="csX95" fmla="*/ 2224145 w 3574587"/>
                <a:gd name="csY95" fmla="*/ 339661 h 3691746"/>
                <a:gd name="csX96" fmla="*/ 2247181 w 3574587"/>
                <a:gd name="csY96" fmla="*/ 310987 h 3691746"/>
                <a:gd name="csX97" fmla="*/ 2193343 w 3574587"/>
                <a:gd name="csY97" fmla="*/ 388644 h 3691746"/>
                <a:gd name="csX98" fmla="*/ 2195500 w 3574587"/>
                <a:gd name="csY98" fmla="*/ 470483 h 3691746"/>
                <a:gd name="csX99" fmla="*/ 2212454 w 3574587"/>
                <a:gd name="csY99" fmla="*/ 437929 h 3691746"/>
                <a:gd name="csX100" fmla="*/ 2266033 w 3574587"/>
                <a:gd name="csY100" fmla="*/ 413911 h 3691746"/>
                <a:gd name="csX101" fmla="*/ 2290277 w 3574587"/>
                <a:gd name="csY101" fmla="*/ 384289 h 3691746"/>
                <a:gd name="csX102" fmla="*/ 2220090 w 3574587"/>
                <a:gd name="csY102" fmla="*/ 444397 h 3691746"/>
                <a:gd name="csX103" fmla="*/ 2212454 w 3574587"/>
                <a:gd name="csY103" fmla="*/ 528478 h 3691746"/>
                <a:gd name="csX104" fmla="*/ 2192135 w 3574587"/>
                <a:gd name="csY104" fmla="*/ 572848 h 3691746"/>
                <a:gd name="csX105" fmla="*/ 2243040 w 3574587"/>
                <a:gd name="csY105" fmla="*/ 709750 h 3691746"/>
                <a:gd name="csX106" fmla="*/ 2162887 w 3574587"/>
                <a:gd name="csY106" fmla="*/ 810864 h 3691746"/>
                <a:gd name="csX107" fmla="*/ 2086444 w 3574587"/>
                <a:gd name="csY107" fmla="*/ 807759 h 3691746"/>
                <a:gd name="csX108" fmla="*/ 2012287 w 3574587"/>
                <a:gd name="csY108" fmla="*/ 849973 h 3691746"/>
                <a:gd name="csX109" fmla="*/ 1882783 w 3574587"/>
                <a:gd name="csY109" fmla="*/ 793573 h 3691746"/>
                <a:gd name="csX110" fmla="*/ 1859185 w 3574587"/>
                <a:gd name="csY110" fmla="*/ 821945 h 3691746"/>
                <a:gd name="csX111" fmla="*/ 1854699 w 3574587"/>
                <a:gd name="csY111" fmla="*/ 1015765 h 3691746"/>
                <a:gd name="csX112" fmla="*/ 1878857 w 3574587"/>
                <a:gd name="csY112" fmla="*/ 1082513 h 3691746"/>
                <a:gd name="csX113" fmla="*/ 1973850 w 3574587"/>
                <a:gd name="csY113" fmla="*/ 1194579 h 3691746"/>
                <a:gd name="csX114" fmla="*/ 2104864 w 3574587"/>
                <a:gd name="csY114" fmla="*/ 1181945 h 3691746"/>
                <a:gd name="csX115" fmla="*/ 2198304 w 3574587"/>
                <a:gd name="csY115" fmla="*/ 1080098 h 3691746"/>
                <a:gd name="csX116" fmla="*/ 2222894 w 3574587"/>
                <a:gd name="csY116" fmla="*/ 1082642 h 3691746"/>
                <a:gd name="csX117" fmla="*/ 2279795 w 3574587"/>
                <a:gd name="csY117" fmla="*/ 1014126 h 3691746"/>
                <a:gd name="csX118" fmla="*/ 2374227 w 3574587"/>
                <a:gd name="csY118" fmla="*/ 953372 h 3691746"/>
                <a:gd name="csX119" fmla="*/ 2432508 w 3574587"/>
                <a:gd name="csY119" fmla="*/ 903871 h 3691746"/>
                <a:gd name="csX120" fmla="*/ 2458349 w 3574587"/>
                <a:gd name="csY120" fmla="*/ 871532 h 3691746"/>
                <a:gd name="csX121" fmla="*/ 2413009 w 3574587"/>
                <a:gd name="csY121" fmla="*/ 936081 h 3691746"/>
                <a:gd name="csX122" fmla="*/ 2351665 w 3574587"/>
                <a:gd name="csY122" fmla="*/ 999768 h 3691746"/>
                <a:gd name="csX123" fmla="*/ 2298862 w 3574587"/>
                <a:gd name="csY123" fmla="*/ 1020249 h 3691746"/>
                <a:gd name="csX124" fmla="*/ 2269398 w 3574587"/>
                <a:gd name="csY124" fmla="*/ 1090792 h 3691746"/>
                <a:gd name="csX125" fmla="*/ 2310683 w 3574587"/>
                <a:gd name="csY125" fmla="*/ 1107608 h 3691746"/>
                <a:gd name="csX126" fmla="*/ 2469220 w 3574587"/>
                <a:gd name="csY126" fmla="*/ 1000932 h 3691746"/>
                <a:gd name="csX127" fmla="*/ 2322934 w 3574587"/>
                <a:gd name="csY127" fmla="*/ 1134126 h 3691746"/>
                <a:gd name="csX128" fmla="*/ 2202489 w 3574587"/>
                <a:gd name="csY128" fmla="*/ 1126494 h 3691746"/>
                <a:gd name="csX129" fmla="*/ 2130791 w 3574587"/>
                <a:gd name="csY129" fmla="*/ 1259559 h 3691746"/>
                <a:gd name="csX130" fmla="*/ 2234110 w 3574587"/>
                <a:gd name="csY130" fmla="*/ 1222865 h 3691746"/>
                <a:gd name="csX131" fmla="*/ 2132646 w 3574587"/>
                <a:gd name="csY131" fmla="*/ 1280903 h 3691746"/>
                <a:gd name="csX132" fmla="*/ 2106633 w 3574587"/>
                <a:gd name="csY132" fmla="*/ 1336785 h 3691746"/>
                <a:gd name="csX133" fmla="*/ 2016817 w 3574587"/>
                <a:gd name="csY133" fmla="*/ 1423756 h 3691746"/>
                <a:gd name="csX134" fmla="*/ 2051673 w 3574587"/>
                <a:gd name="csY134" fmla="*/ 1521894 h 3691746"/>
                <a:gd name="csX135" fmla="*/ 2270563 w 3574587"/>
                <a:gd name="csY135" fmla="*/ 1587564 h 3691746"/>
                <a:gd name="csX136" fmla="*/ 2234024 w 3574587"/>
                <a:gd name="csY136" fmla="*/ 1813507 h 3691746"/>
                <a:gd name="csX137" fmla="*/ 2248260 w 3574587"/>
                <a:gd name="csY137" fmla="*/ 2058293 h 3691746"/>
                <a:gd name="csX138" fmla="*/ 2264437 w 3574587"/>
                <a:gd name="csY138" fmla="*/ 2195281 h 3691746"/>
                <a:gd name="csX139" fmla="*/ 2413182 w 3574587"/>
                <a:gd name="csY139" fmla="*/ 2044452 h 3691746"/>
                <a:gd name="csX140" fmla="*/ 2457831 w 3574587"/>
                <a:gd name="csY140" fmla="*/ 1886421 h 3691746"/>
                <a:gd name="csX141" fmla="*/ 2501531 w 3574587"/>
                <a:gd name="csY141" fmla="*/ 1757625 h 3691746"/>
                <a:gd name="csX142" fmla="*/ 2454164 w 3574587"/>
                <a:gd name="csY142" fmla="*/ 2022849 h 3691746"/>
                <a:gd name="csX143" fmla="*/ 2549114 w 3574587"/>
                <a:gd name="csY143" fmla="*/ 1878573 h 3691746"/>
                <a:gd name="csX144" fmla="*/ 2525560 w 3574587"/>
                <a:gd name="csY144" fmla="*/ 1707823 h 3691746"/>
                <a:gd name="csX145" fmla="*/ 2488676 w 3574587"/>
                <a:gd name="csY145" fmla="*/ 1630510 h 3691746"/>
                <a:gd name="csX146" fmla="*/ 2535654 w 3574587"/>
                <a:gd name="csY146" fmla="*/ 1680528 h 3691746"/>
                <a:gd name="csX147" fmla="*/ 2553299 w 3574587"/>
                <a:gd name="csY147" fmla="*/ 1708081 h 3691746"/>
                <a:gd name="csX148" fmla="*/ 2570554 w 3574587"/>
                <a:gd name="csY148" fmla="*/ 1578768 h 3691746"/>
                <a:gd name="csX149" fmla="*/ 2566025 w 3574587"/>
                <a:gd name="csY149" fmla="*/ 1740377 h 3691746"/>
                <a:gd name="csX150" fmla="*/ 2592124 w 3574587"/>
                <a:gd name="csY150" fmla="*/ 1815878 h 3691746"/>
                <a:gd name="csX151" fmla="*/ 2597344 w 3574587"/>
                <a:gd name="csY151" fmla="*/ 1394650 h 3691746"/>
                <a:gd name="csX152" fmla="*/ 2559769 w 3574587"/>
                <a:gd name="csY152" fmla="*/ 1367356 h 3691746"/>
                <a:gd name="csX153" fmla="*/ 2561970 w 3574587"/>
                <a:gd name="csY153" fmla="*/ 1354550 h 3691746"/>
                <a:gd name="csX154" fmla="*/ 2550624 w 3574587"/>
                <a:gd name="csY154" fmla="*/ 1363389 h 3691746"/>
                <a:gd name="csX155" fmla="*/ 2499072 w 3574587"/>
                <a:gd name="csY155" fmla="*/ 1342002 h 3691746"/>
                <a:gd name="csX156" fmla="*/ 2458305 w 3574587"/>
                <a:gd name="csY156" fmla="*/ 1347823 h 3691746"/>
                <a:gd name="csX157" fmla="*/ 2419782 w 3574587"/>
                <a:gd name="csY157" fmla="*/ 1365329 h 3691746"/>
                <a:gd name="csX158" fmla="*/ 2585653 w 3574587"/>
                <a:gd name="csY158" fmla="*/ 1341614 h 3691746"/>
                <a:gd name="csX159" fmla="*/ 2583539 w 3574587"/>
                <a:gd name="csY159" fmla="*/ 1327600 h 3691746"/>
                <a:gd name="csX160" fmla="*/ 2521246 w 3574587"/>
                <a:gd name="csY160" fmla="*/ 1272365 h 3691746"/>
                <a:gd name="csX161" fmla="*/ 2393855 w 3574587"/>
                <a:gd name="csY161" fmla="*/ 1253134 h 3691746"/>
                <a:gd name="csX162" fmla="*/ 2430265 w 3574587"/>
                <a:gd name="csY162" fmla="*/ 1255463 h 3691746"/>
                <a:gd name="csX163" fmla="*/ 2557354 w 3574587"/>
                <a:gd name="csY163" fmla="*/ 1253436 h 3691746"/>
                <a:gd name="csX164" fmla="*/ 2609337 w 3574587"/>
                <a:gd name="csY164" fmla="*/ 1302721 h 3691746"/>
                <a:gd name="csX165" fmla="*/ 2601313 w 3574587"/>
                <a:gd name="csY165" fmla="*/ 1011108 h 3691746"/>
                <a:gd name="csX166" fmla="*/ 2419653 w 3574587"/>
                <a:gd name="csY166" fmla="*/ 619287 h 3691746"/>
                <a:gd name="csX167" fmla="*/ 2389584 w 3574587"/>
                <a:gd name="csY167" fmla="*/ 589060 h 3691746"/>
                <a:gd name="csX168" fmla="*/ 2510246 w 3574587"/>
                <a:gd name="csY168" fmla="*/ 703325 h 3691746"/>
                <a:gd name="csX169" fmla="*/ 2514473 w 3574587"/>
                <a:gd name="csY169" fmla="*/ 692675 h 3691746"/>
                <a:gd name="csX170" fmla="*/ 2416072 w 3574587"/>
                <a:gd name="csY170" fmla="*/ 454702 h 3691746"/>
                <a:gd name="csX171" fmla="*/ 2367928 w 3574587"/>
                <a:gd name="csY171" fmla="*/ 354149 h 3691746"/>
                <a:gd name="csX172" fmla="*/ 2381604 w 3574587"/>
                <a:gd name="csY172" fmla="*/ 364152 h 3691746"/>
                <a:gd name="csX173" fmla="*/ 2430783 w 3574587"/>
                <a:gd name="csY173" fmla="*/ 448622 h 3691746"/>
                <a:gd name="csX174" fmla="*/ 2522066 w 3574587"/>
                <a:gd name="csY174" fmla="*/ 581558 h 3691746"/>
                <a:gd name="csX175" fmla="*/ 2541392 w 3574587"/>
                <a:gd name="csY175" fmla="*/ 739028 h 3691746"/>
                <a:gd name="csX176" fmla="*/ 2599587 w 3574587"/>
                <a:gd name="csY176" fmla="*/ 935219 h 3691746"/>
                <a:gd name="csX177" fmla="*/ 2630863 w 3574587"/>
                <a:gd name="csY177" fmla="*/ 1022448 h 3691746"/>
                <a:gd name="csX178" fmla="*/ 2630906 w 3574587"/>
                <a:gd name="csY178" fmla="*/ 1022232 h 3691746"/>
                <a:gd name="csX179" fmla="*/ 2639534 w 3574587"/>
                <a:gd name="csY179" fmla="*/ 916548 h 3691746"/>
                <a:gd name="csX180" fmla="*/ 2616066 w 3574587"/>
                <a:gd name="csY180" fmla="*/ 513214 h 3691746"/>
                <a:gd name="csX181" fmla="*/ 2093562 w 3574587"/>
                <a:gd name="csY181" fmla="*/ 52662 h 3691746"/>
                <a:gd name="csX182" fmla="*/ 1991597 w 3574587"/>
                <a:gd name="csY182" fmla="*/ 39936 h 3691746"/>
                <a:gd name="csX183" fmla="*/ 1619795 w 3574587"/>
                <a:gd name="csY183" fmla="*/ 36311 h 3691746"/>
                <a:gd name="csX184" fmla="*/ 1212870 w 3574587"/>
                <a:gd name="csY184" fmla="*/ 149420 h 3691746"/>
                <a:gd name="csX185" fmla="*/ 945233 w 3574587"/>
                <a:gd name="csY185" fmla="*/ 972646 h 3691746"/>
                <a:gd name="csX186" fmla="*/ 953775 w 3574587"/>
                <a:gd name="csY186" fmla="*/ 1022232 h 3691746"/>
                <a:gd name="csX187" fmla="*/ 1021633 w 3574587"/>
                <a:gd name="csY187" fmla="*/ 790425 h 3691746"/>
                <a:gd name="csX188" fmla="*/ 1057180 w 3574587"/>
                <a:gd name="csY188" fmla="*/ 562930 h 3691746"/>
                <a:gd name="csX189" fmla="*/ 1162527 w 3574587"/>
                <a:gd name="csY189" fmla="*/ 413911 h 3691746"/>
                <a:gd name="csX190" fmla="*/ 1238366 w 3574587"/>
                <a:gd name="csY190" fmla="*/ 328105 h 3691746"/>
                <a:gd name="csX191" fmla="*/ 1200360 w 3574587"/>
                <a:gd name="csY191" fmla="*/ 369801 h 3691746"/>
                <a:gd name="csX192" fmla="*/ 1067059 w 3574587"/>
                <a:gd name="csY192" fmla="*/ 620235 h 3691746"/>
                <a:gd name="csX193" fmla="*/ 1057396 w 3574587"/>
                <a:gd name="csY193" fmla="*/ 698884 h 3691746"/>
                <a:gd name="csX194" fmla="*/ 1115677 w 3574587"/>
                <a:gd name="csY194" fmla="*/ 634335 h 3691746"/>
                <a:gd name="csX195" fmla="*/ 1171672 w 3574587"/>
                <a:gd name="csY195" fmla="*/ 591173 h 3691746"/>
                <a:gd name="csX196" fmla="*/ 1178014 w 3574587"/>
                <a:gd name="csY196" fmla="*/ 599668 h 3691746"/>
                <a:gd name="csX197" fmla="*/ 1165029 w 3574587"/>
                <a:gd name="csY197" fmla="*/ 605963 h 3691746"/>
                <a:gd name="csX198" fmla="*/ 1034920 w 3574587"/>
                <a:gd name="csY198" fmla="*/ 812373 h 3691746"/>
                <a:gd name="csX199" fmla="*/ 962489 w 3574587"/>
                <a:gd name="csY199" fmla="*/ 1296210 h 3691746"/>
                <a:gd name="csX200" fmla="*/ 968960 w 3574587"/>
                <a:gd name="csY200" fmla="*/ 1311215 h 3691746"/>
                <a:gd name="csX201" fmla="*/ 1092856 w 3574587"/>
                <a:gd name="csY201" fmla="*/ 1239077 h 3691746"/>
                <a:gd name="csX202" fmla="*/ 1154805 w 3574587"/>
                <a:gd name="csY202" fmla="*/ 1258998 h 3691746"/>
                <a:gd name="csX203" fmla="*/ 1199583 w 3574587"/>
                <a:gd name="csY203" fmla="*/ 1259429 h 3691746"/>
                <a:gd name="csX204" fmla="*/ 1082158 w 3574587"/>
                <a:gd name="csY204" fmla="*/ 1264906 h 3691746"/>
                <a:gd name="csX205" fmla="*/ 1018527 w 3574587"/>
                <a:gd name="csY205" fmla="*/ 1332732 h 3691746"/>
                <a:gd name="csX206" fmla="*/ 1137937 w 3574587"/>
                <a:gd name="csY206" fmla="*/ 1340493 h 3691746"/>
                <a:gd name="csX207" fmla="*/ 1160758 w 3574587"/>
                <a:gd name="csY207" fmla="*/ 1362958 h 3691746"/>
                <a:gd name="csX208" fmla="*/ 973749 w 3574587"/>
                <a:gd name="csY208" fmla="*/ 1419573 h 3691746"/>
                <a:gd name="csX209" fmla="*/ 951575 w 3574587"/>
                <a:gd name="csY209" fmla="*/ 1660607 h 3691746"/>
                <a:gd name="csX210" fmla="*/ 988373 w 3574587"/>
                <a:gd name="csY210" fmla="*/ 1811394 h 3691746"/>
                <a:gd name="csX211" fmla="*/ 1014602 w 3574587"/>
                <a:gd name="csY211" fmla="*/ 1748915 h 3691746"/>
                <a:gd name="csX212" fmla="*/ 1001315 w 3574587"/>
                <a:gd name="csY212" fmla="*/ 1611021 h 3691746"/>
                <a:gd name="csX213" fmla="*/ 1018441 w 3574587"/>
                <a:gd name="csY213" fmla="*/ 1561348 h 3691746"/>
                <a:gd name="csX214" fmla="*/ 1027155 w 3574587"/>
                <a:gd name="csY214" fmla="*/ 1707909 h 3691746"/>
                <a:gd name="csX215" fmla="*/ 1051097 w 3574587"/>
                <a:gd name="csY215" fmla="*/ 1665092 h 3691746"/>
                <a:gd name="csX216" fmla="*/ 1091735 w 3574587"/>
                <a:gd name="csY216" fmla="*/ 1621714 h 3691746"/>
                <a:gd name="csX217" fmla="*/ 1057137 w 3574587"/>
                <a:gd name="csY217" fmla="*/ 1692688 h 3691746"/>
                <a:gd name="csX218" fmla="*/ 1031512 w 3574587"/>
                <a:gd name="csY218" fmla="*/ 1848002 h 3691746"/>
                <a:gd name="csX219" fmla="*/ 1042081 w 3574587"/>
                <a:gd name="csY219" fmla="*/ 1923676 h 3691746"/>
                <a:gd name="csX220" fmla="*/ 1121932 w 3574587"/>
                <a:gd name="csY220" fmla="*/ 2014096 h 3691746"/>
                <a:gd name="csX221" fmla="*/ 1108602 w 3574587"/>
                <a:gd name="csY221" fmla="*/ 1883015 h 3691746"/>
                <a:gd name="csX222" fmla="*/ 1079872 w 3574587"/>
                <a:gd name="csY222" fmla="*/ 1773751 h 3691746"/>
                <a:gd name="csX223" fmla="*/ 1083107 w 3574587"/>
                <a:gd name="csY223" fmla="*/ 1755426 h 3691746"/>
                <a:gd name="csX224" fmla="*/ 1124133 w 3574587"/>
                <a:gd name="csY224" fmla="*/ 1884739 h 3691746"/>
                <a:gd name="csX225" fmla="*/ 1135996 w 3574587"/>
                <a:gd name="csY225" fmla="*/ 1972055 h 3691746"/>
                <a:gd name="csX226" fmla="*/ 1218996 w 3574587"/>
                <a:gd name="csY226" fmla="*/ 2091710 h 3691746"/>
                <a:gd name="csX227" fmla="*/ 1203811 w 3574587"/>
                <a:gd name="csY227" fmla="*/ 2029274 h 3691746"/>
                <a:gd name="csX228" fmla="*/ 1212439 w 3574587"/>
                <a:gd name="csY228" fmla="*/ 2027075 h 3691746"/>
                <a:gd name="csX229" fmla="*/ 1246045 w 3574587"/>
                <a:gd name="csY229" fmla="*/ 2103956 h 3691746"/>
                <a:gd name="csX230" fmla="*/ 1238150 w 3574587"/>
                <a:gd name="csY230" fmla="*/ 2106888 h 3691746"/>
                <a:gd name="csX231" fmla="*/ 1307389 w 3574587"/>
                <a:gd name="csY231" fmla="*/ 2190883 h 3691746"/>
                <a:gd name="csX232" fmla="*/ 1311660 w 3574587"/>
                <a:gd name="csY232" fmla="*/ 2180233 h 3691746"/>
                <a:gd name="csX233" fmla="*/ 1337673 w 3574587"/>
                <a:gd name="csY233" fmla="*/ 1791948 h 3691746"/>
                <a:gd name="csX234" fmla="*/ 1290349 w 3574587"/>
                <a:gd name="csY234" fmla="*/ 1679709 h 3691746"/>
                <a:gd name="csX235" fmla="*/ 1395738 w 3574587"/>
                <a:gd name="csY235" fmla="*/ 1535563 h 3691746"/>
                <a:gd name="csX236" fmla="*/ 1535812 w 3574587"/>
                <a:gd name="csY236" fmla="*/ 1507492 h 3691746"/>
                <a:gd name="csX237" fmla="*/ 1552507 w 3574587"/>
                <a:gd name="csY237" fmla="*/ 1443331 h 3691746"/>
                <a:gd name="csX238" fmla="*/ 1479860 w 3574587"/>
                <a:gd name="csY238" fmla="*/ 1352135 h 3691746"/>
                <a:gd name="csX239" fmla="*/ 1441121 w 3574587"/>
                <a:gd name="csY239" fmla="*/ 1287371 h 3691746"/>
                <a:gd name="csX240" fmla="*/ 1341814 w 3574587"/>
                <a:gd name="csY240" fmla="*/ 1222865 h 3691746"/>
                <a:gd name="csX241" fmla="*/ 1449576 w 3574587"/>
                <a:gd name="csY241" fmla="*/ 1263871 h 3691746"/>
                <a:gd name="csX242" fmla="*/ 1457428 w 3574587"/>
                <a:gd name="csY242" fmla="*/ 1202297 h 3691746"/>
                <a:gd name="csX243" fmla="*/ 1326111 w 3574587"/>
                <a:gd name="csY243" fmla="*/ 1108901 h 3691746"/>
                <a:gd name="csX244" fmla="*/ 1253076 w 3574587"/>
                <a:gd name="csY244" fmla="*/ 1129814 h 3691746"/>
                <a:gd name="csX245" fmla="*/ 1109077 w 3574587"/>
                <a:gd name="csY245" fmla="*/ 1000846 h 3691746"/>
                <a:gd name="csX246" fmla="*/ 1129784 w 3574587"/>
                <a:gd name="csY246" fmla="*/ 1046940 h 3691746"/>
                <a:gd name="csX247" fmla="*/ 1255880 w 3574587"/>
                <a:gd name="csY247" fmla="*/ 1106703 h 3691746"/>
                <a:gd name="csX248" fmla="*/ 1311271 w 3574587"/>
                <a:gd name="csY248" fmla="*/ 1076994 h 3691746"/>
                <a:gd name="csX249" fmla="*/ 1277450 w 3574587"/>
                <a:gd name="csY249" fmla="*/ 1024345 h 3691746"/>
                <a:gd name="csX250" fmla="*/ 1229652 w 3574587"/>
                <a:gd name="csY250" fmla="*/ 1003174 h 3691746"/>
                <a:gd name="csX251" fmla="*/ 1167358 w 3574587"/>
                <a:gd name="csY251" fmla="*/ 936124 h 3691746"/>
                <a:gd name="csX252" fmla="*/ 1122105 w 3574587"/>
                <a:gd name="csY252" fmla="*/ 886537 h 3691746"/>
                <a:gd name="csX253" fmla="*/ 1245441 w 3574587"/>
                <a:gd name="csY253" fmla="*/ 987393 h 3691746"/>
                <a:gd name="csX254" fmla="*/ 1301565 w 3574587"/>
                <a:gd name="csY254" fmla="*/ 1026113 h 3691746"/>
                <a:gd name="csX255" fmla="*/ 1312997 w 3574587"/>
                <a:gd name="csY255" fmla="*/ 1051424 h 3691746"/>
                <a:gd name="csX256" fmla="*/ 1341987 w 3574587"/>
                <a:gd name="csY256" fmla="*/ 1076260 h 3691746"/>
                <a:gd name="csX257" fmla="*/ 1389656 w 3574587"/>
                <a:gd name="csY257" fmla="*/ 1080357 h 3691746"/>
                <a:gd name="csX258" fmla="*/ 1443364 w 3574587"/>
                <a:gd name="csY258" fmla="*/ 1104288 h 3691746"/>
                <a:gd name="csX259" fmla="*/ 1475633 w 3574587"/>
                <a:gd name="csY259" fmla="*/ 1181988 h 3691746"/>
                <a:gd name="csX260" fmla="*/ 1567735 w 3574587"/>
                <a:gd name="csY260" fmla="*/ 1173925 h 3691746"/>
                <a:gd name="csX261" fmla="*/ 1604878 w 3574587"/>
                <a:gd name="csY261" fmla="*/ 1193070 h 3691746"/>
                <a:gd name="csX262" fmla="*/ 1710656 w 3574587"/>
                <a:gd name="csY262" fmla="*/ 1078546 h 3691746"/>
                <a:gd name="csX263" fmla="*/ 1725496 w 3574587"/>
                <a:gd name="csY263" fmla="*/ 998905 h 3691746"/>
                <a:gd name="csX264" fmla="*/ 1721355 w 3574587"/>
                <a:gd name="csY264" fmla="*/ 793875 h 3691746"/>
                <a:gd name="csX265" fmla="*/ 1581281 w 3574587"/>
                <a:gd name="csY265" fmla="*/ 845919 h 3691746"/>
                <a:gd name="csX266" fmla="*/ 1493018 w 3574587"/>
                <a:gd name="csY266" fmla="*/ 804439 h 3691746"/>
                <a:gd name="csX267" fmla="*/ 1451906 w 3574587"/>
                <a:gd name="csY267" fmla="*/ 811424 h 3691746"/>
                <a:gd name="csX268" fmla="*/ 1349752 w 3574587"/>
                <a:gd name="csY268" fmla="*/ 661586 h 3691746"/>
                <a:gd name="csX269" fmla="*/ 1389138 w 3574587"/>
                <a:gd name="csY269" fmla="*/ 588586 h 3691746"/>
                <a:gd name="csX270" fmla="*/ 1368043 w 3574587"/>
                <a:gd name="csY270" fmla="*/ 528478 h 3691746"/>
                <a:gd name="csX271" fmla="*/ 1359113 w 3574587"/>
                <a:gd name="csY271" fmla="*/ 442542 h 3691746"/>
                <a:gd name="csX272" fmla="*/ 1290176 w 3574587"/>
                <a:gd name="csY272" fmla="*/ 380020 h 3691746"/>
                <a:gd name="csX273" fmla="*/ 1320719 w 3574587"/>
                <a:gd name="csY273" fmla="*/ 411971 h 3691746"/>
                <a:gd name="csX274" fmla="*/ 1376412 w 3574587"/>
                <a:gd name="csY274" fmla="*/ 470570 h 3691746"/>
                <a:gd name="csX275" fmla="*/ 1382667 w 3574587"/>
                <a:gd name="csY275" fmla="*/ 375881 h 3691746"/>
                <a:gd name="csX276" fmla="*/ 1337630 w 3574587"/>
                <a:gd name="csY276" fmla="*/ 315342 h 3691746"/>
                <a:gd name="csX277" fmla="*/ 1355274 w 3574587"/>
                <a:gd name="csY277" fmla="*/ 338626 h 3691746"/>
                <a:gd name="csX278" fmla="*/ 1404711 w 3574587"/>
                <a:gd name="csY278" fmla="*/ 388342 h 3691746"/>
                <a:gd name="csX279" fmla="*/ 1406480 w 3574587"/>
                <a:gd name="csY279" fmla="*/ 459704 h 3691746"/>
                <a:gd name="csX280" fmla="*/ 1384781 w 3574587"/>
                <a:gd name="csY280" fmla="*/ 507048 h 3691746"/>
                <a:gd name="csX281" fmla="*/ 1414849 w 3574587"/>
                <a:gd name="csY281" fmla="*/ 593070 h 3691746"/>
                <a:gd name="csX282" fmla="*/ 1369035 w 3574587"/>
                <a:gd name="csY282" fmla="*/ 689010 h 3691746"/>
                <a:gd name="csX283" fmla="*/ 1406437 w 3574587"/>
                <a:gd name="csY283" fmla="*/ 766106 h 3691746"/>
                <a:gd name="csX284" fmla="*/ 1511266 w 3574587"/>
                <a:gd name="csY284" fmla="*/ 786372 h 3691746"/>
                <a:gd name="csX285" fmla="*/ 1577140 w 3574587"/>
                <a:gd name="csY285" fmla="*/ 824015 h 3691746"/>
                <a:gd name="csX286" fmla="*/ 1648018 w 3574587"/>
                <a:gd name="csY286" fmla="*/ 787537 h 3691746"/>
                <a:gd name="csX287" fmla="*/ 1729249 w 3574587"/>
                <a:gd name="csY287" fmla="*/ 760975 h 3691746"/>
                <a:gd name="csX288" fmla="*/ 1718119 w 3574587"/>
                <a:gd name="csY288" fmla="*/ 657016 h 3691746"/>
                <a:gd name="csX289" fmla="*/ 1675541 w 3574587"/>
                <a:gd name="csY289" fmla="*/ 397742 h 3691746"/>
                <a:gd name="csX290" fmla="*/ 1612557 w 3574587"/>
                <a:gd name="csY290" fmla="*/ 383125 h 3691746"/>
                <a:gd name="csX291" fmla="*/ 1580116 w 3574587"/>
                <a:gd name="csY291" fmla="*/ 367947 h 3691746"/>
                <a:gd name="csX292" fmla="*/ 1538616 w 3574587"/>
                <a:gd name="csY292" fmla="*/ 371224 h 3691746"/>
                <a:gd name="csX293" fmla="*/ 1490602 w 3574587"/>
                <a:gd name="csY293" fmla="*/ 336987 h 3691746"/>
                <a:gd name="csX294" fmla="*/ 1566053 w 3574587"/>
                <a:gd name="csY294" fmla="*/ 358417 h 3691746"/>
                <a:gd name="csX295" fmla="*/ 1547589 w 3574587"/>
                <a:gd name="csY295" fmla="*/ 318705 h 3691746"/>
                <a:gd name="csX296" fmla="*/ 1535079 w 3574587"/>
                <a:gd name="csY296" fmla="*/ 270843 h 3691746"/>
                <a:gd name="csX297" fmla="*/ 1478393 w 3574587"/>
                <a:gd name="csY297" fmla="*/ 236995 h 3691746"/>
                <a:gd name="csX298" fmla="*/ 1441078 w 3574587"/>
                <a:gd name="csY298" fmla="*/ 205345 h 3691746"/>
                <a:gd name="csX299" fmla="*/ 1535812 w 3574587"/>
                <a:gd name="csY299" fmla="*/ 246352 h 3691746"/>
                <a:gd name="csX300" fmla="*/ 1522827 w 3574587"/>
                <a:gd name="csY300" fmla="*/ 150541 h 3691746"/>
                <a:gd name="csX301" fmla="*/ 1512085 w 3574587"/>
                <a:gd name="csY301" fmla="*/ 129974 h 3691746"/>
                <a:gd name="csX302" fmla="*/ 1553284 w 3574587"/>
                <a:gd name="csY302" fmla="*/ 227164 h 3691746"/>
                <a:gd name="csX303" fmla="*/ 1549099 w 3574587"/>
                <a:gd name="csY303" fmla="*/ 256441 h 3691746"/>
                <a:gd name="csX304" fmla="*/ 1621832 w 3574587"/>
                <a:gd name="csY304" fmla="*/ 369456 h 3691746"/>
                <a:gd name="csX305" fmla="*/ 1695040 w 3574587"/>
                <a:gd name="csY305" fmla="*/ 382478 h 3691746"/>
                <a:gd name="csX306" fmla="*/ 1721182 w 3574587"/>
                <a:gd name="csY306" fmla="*/ 410160 h 3691746"/>
                <a:gd name="csX307" fmla="*/ 1721182 w 3574587"/>
                <a:gd name="csY307" fmla="*/ 409945 h 3691746"/>
                <a:gd name="csX308" fmla="*/ 1725367 w 3574587"/>
                <a:gd name="csY308" fmla="*/ 304476 h 3691746"/>
                <a:gd name="csX309" fmla="*/ 1720190 w 3574587"/>
                <a:gd name="csY309" fmla="*/ 89744 h 3691746"/>
                <a:gd name="csX310" fmla="*/ 1666352 w 3574587"/>
                <a:gd name="csY310" fmla="*/ 40114 h 3691746"/>
                <a:gd name="csX311" fmla="*/ 1619795 w 3574587"/>
                <a:gd name="csY311" fmla="*/ 36311 h 3691746"/>
                <a:gd name="csX312" fmla="*/ 1947751 w 3574587"/>
                <a:gd name="csY312" fmla="*/ 13 h 3691746"/>
                <a:gd name="csX313" fmla="*/ 2136097 w 3574587"/>
                <a:gd name="csY313" fmla="*/ 27351 h 3691746"/>
                <a:gd name="csX314" fmla="*/ 2447564 w 3574587"/>
                <a:gd name="csY314" fmla="*/ 172877 h 3691746"/>
                <a:gd name="csX315" fmla="*/ 2656531 w 3574587"/>
                <a:gd name="csY315" fmla="*/ 1356533 h 3691746"/>
                <a:gd name="csX316" fmla="*/ 2691215 w 3574587"/>
                <a:gd name="csY316" fmla="*/ 1550482 h 3691746"/>
                <a:gd name="csX317" fmla="*/ 2559856 w 3574587"/>
                <a:gd name="csY317" fmla="*/ 2014010 h 3691746"/>
                <a:gd name="csX318" fmla="*/ 2417625 w 3574587"/>
                <a:gd name="csY318" fmla="*/ 2152033 h 3691746"/>
                <a:gd name="csX319" fmla="*/ 2346229 w 3574587"/>
                <a:gd name="csY319" fmla="*/ 2766564 h 3691746"/>
                <a:gd name="csX320" fmla="*/ 2560028 w 3574587"/>
                <a:gd name="csY320" fmla="*/ 3570342 h 3691746"/>
                <a:gd name="csX321" fmla="*/ 2636342 w 3574587"/>
                <a:gd name="csY321" fmla="*/ 3591384 h 3691746"/>
                <a:gd name="csX322" fmla="*/ 2741516 w 3574587"/>
                <a:gd name="csY322" fmla="*/ 3532398 h 3691746"/>
                <a:gd name="csX323" fmla="*/ 3508190 w 3574587"/>
                <a:gd name="csY323" fmla="*/ 3639468 h 3691746"/>
                <a:gd name="csX324" fmla="*/ 3574587 w 3574587"/>
                <a:gd name="csY324" fmla="*/ 3691746 h 3691746"/>
                <a:gd name="csX325" fmla="*/ 3371749 w 3574587"/>
                <a:gd name="csY325" fmla="*/ 3691746 h 3691746"/>
                <a:gd name="csX326" fmla="*/ 3315574 w 3574587"/>
                <a:gd name="csY326" fmla="*/ 3662618 h 3691746"/>
                <a:gd name="csX327" fmla="*/ 2768916 w 3574587"/>
                <a:gd name="csY327" fmla="*/ 3673410 h 3691746"/>
                <a:gd name="csX328" fmla="*/ 2736548 w 3574587"/>
                <a:gd name="csY328" fmla="*/ 3691746 h 3691746"/>
                <a:gd name="csX329" fmla="*/ 2508186 w 3574587"/>
                <a:gd name="csY329" fmla="*/ 3691746 h 3691746"/>
                <a:gd name="csX330" fmla="*/ 2523144 w 3574587"/>
                <a:gd name="csY330" fmla="*/ 3678398 h 3691746"/>
                <a:gd name="csX331" fmla="*/ 2467174 w 3574587"/>
                <a:gd name="csY331" fmla="*/ 3686137 h 3691746"/>
                <a:gd name="csX332" fmla="*/ 2447563 w 3574587"/>
                <a:gd name="csY332" fmla="*/ 3691746 h 3691746"/>
                <a:gd name="csX333" fmla="*/ 2203211 w 3574587"/>
                <a:gd name="csY333" fmla="*/ 3691746 h 3691746"/>
                <a:gd name="csX334" fmla="*/ 2243176 w 3574587"/>
                <a:gd name="csY334" fmla="*/ 3659405 h 3691746"/>
                <a:gd name="csX335" fmla="*/ 2427331 w 3574587"/>
                <a:gd name="csY335" fmla="*/ 3580346 h 3691746"/>
                <a:gd name="csX336" fmla="*/ 2501488 w 3574587"/>
                <a:gd name="csY336" fmla="*/ 3570342 h 3691746"/>
                <a:gd name="csX337" fmla="*/ 2501445 w 3574587"/>
                <a:gd name="csY337" fmla="*/ 3570342 h 3691746"/>
                <a:gd name="csX338" fmla="*/ 2418488 w 3574587"/>
                <a:gd name="csY338" fmla="*/ 3345348 h 3691746"/>
                <a:gd name="csX339" fmla="*/ 2321769 w 3574587"/>
                <a:gd name="csY339" fmla="*/ 2358012 h 3691746"/>
                <a:gd name="csX340" fmla="*/ 2361501 w 3574587"/>
                <a:gd name="csY340" fmla="*/ 2186442 h 3691746"/>
                <a:gd name="csX341" fmla="*/ 2264696 w 3574587"/>
                <a:gd name="csY341" fmla="*/ 2309504 h 3691746"/>
                <a:gd name="csX342" fmla="*/ 2237345 w 3574587"/>
                <a:gd name="csY342" fmla="*/ 2976423 h 3691746"/>
                <a:gd name="csX343" fmla="*/ 2090930 w 3574587"/>
                <a:gd name="csY343" fmla="*/ 3610443 h 3691746"/>
                <a:gd name="csX344" fmla="*/ 2058781 w 3574587"/>
                <a:gd name="csY344" fmla="*/ 3691746 h 3691746"/>
                <a:gd name="csX345" fmla="*/ 1899946 w 3574587"/>
                <a:gd name="csY345" fmla="*/ 3691746 h 3691746"/>
                <a:gd name="csX346" fmla="*/ 1947627 w 3574587"/>
                <a:gd name="csY346" fmla="*/ 3542796 h 3691746"/>
                <a:gd name="csX347" fmla="*/ 2014401 w 3574587"/>
                <a:gd name="csY347" fmla="*/ 3124321 h 3691746"/>
                <a:gd name="csX348" fmla="*/ 1988603 w 3574587"/>
                <a:gd name="csY348" fmla="*/ 2887081 h 3691746"/>
                <a:gd name="csX349" fmla="*/ 1984807 w 3574587"/>
                <a:gd name="csY349" fmla="*/ 2214987 h 3691746"/>
                <a:gd name="csX350" fmla="*/ 1996024 w 3574587"/>
                <a:gd name="csY350" fmla="*/ 2077653 h 3691746"/>
                <a:gd name="csX351" fmla="*/ 1987698 w 3574587"/>
                <a:gd name="csY351" fmla="*/ 1941915 h 3691746"/>
                <a:gd name="csX352" fmla="*/ 2031441 w 3574587"/>
                <a:gd name="csY352" fmla="*/ 1861110 h 3691746"/>
                <a:gd name="csX353" fmla="*/ 1925102 w 3574587"/>
                <a:gd name="csY353" fmla="*/ 1782116 h 3691746"/>
                <a:gd name="csX354" fmla="*/ 1792405 w 3574587"/>
                <a:gd name="csY354" fmla="*/ 1591359 h 3691746"/>
                <a:gd name="csX355" fmla="*/ 1657983 w 3574587"/>
                <a:gd name="csY355" fmla="*/ 1784660 h 3691746"/>
                <a:gd name="csX356" fmla="*/ 1555570 w 3574587"/>
                <a:gd name="csY356" fmla="*/ 1918803 h 3691746"/>
                <a:gd name="csX357" fmla="*/ 1600737 w 3574587"/>
                <a:gd name="csY357" fmla="*/ 1994391 h 3691746"/>
                <a:gd name="csX358" fmla="*/ 1574336 w 3574587"/>
                <a:gd name="csY358" fmla="*/ 2123920 h 3691746"/>
                <a:gd name="csX359" fmla="*/ 1596423 w 3574587"/>
                <a:gd name="csY359" fmla="*/ 2304847 h 3691746"/>
                <a:gd name="csX360" fmla="*/ 1591893 w 3574587"/>
                <a:gd name="csY360" fmla="*/ 2727541 h 3691746"/>
                <a:gd name="csX361" fmla="*/ 1527270 w 3574587"/>
                <a:gd name="csY361" fmla="*/ 3296753 h 3691746"/>
                <a:gd name="csX362" fmla="*/ 1540385 w 3574587"/>
                <a:gd name="csY362" fmla="*/ 3443185 h 3691746"/>
                <a:gd name="csX363" fmla="*/ 1544898 w 3574587"/>
                <a:gd name="csY363" fmla="*/ 3652861 h 3691746"/>
                <a:gd name="csX364" fmla="*/ 1547343 w 3574587"/>
                <a:gd name="csY364" fmla="*/ 3691746 h 3691746"/>
                <a:gd name="csX365" fmla="*/ 1321616 w 3574587"/>
                <a:gd name="csY365" fmla="*/ 3691746 h 3691746"/>
                <a:gd name="csX366" fmla="*/ 1352610 w 3574587"/>
                <a:gd name="csY366" fmla="*/ 3633991 h 3691746"/>
                <a:gd name="csX367" fmla="*/ 1406868 w 3574587"/>
                <a:gd name="csY367" fmla="*/ 3408905 h 3691746"/>
                <a:gd name="csX368" fmla="*/ 1303032 w 3574587"/>
                <a:gd name="csY368" fmla="*/ 2412773 h 3691746"/>
                <a:gd name="csX369" fmla="*/ 1307130 w 3574587"/>
                <a:gd name="csY369" fmla="*/ 2300966 h 3691746"/>
                <a:gd name="csX370" fmla="*/ 1210325 w 3574587"/>
                <a:gd name="csY370" fmla="*/ 2173506 h 3691746"/>
                <a:gd name="csX371" fmla="*/ 1211145 w 3574587"/>
                <a:gd name="csY371" fmla="*/ 2178896 h 3691746"/>
                <a:gd name="csX372" fmla="*/ 1211145 w 3574587"/>
                <a:gd name="csY372" fmla="*/ 2178939 h 3691746"/>
                <a:gd name="csX373" fmla="*/ 1264206 w 3574587"/>
                <a:gd name="csY373" fmla="*/ 2447398 h 3691746"/>
                <a:gd name="csX374" fmla="*/ 1227753 w 3574587"/>
                <a:gd name="csY374" fmla="*/ 3083530 h 3691746"/>
                <a:gd name="csX375" fmla="*/ 1031512 w 3574587"/>
                <a:gd name="csY375" fmla="*/ 3654985 h 3691746"/>
                <a:gd name="csX376" fmla="*/ 1073257 w 3574587"/>
                <a:gd name="csY376" fmla="*/ 3691746 h 3691746"/>
                <a:gd name="csX377" fmla="*/ 844682 w 3574587"/>
                <a:gd name="csY377" fmla="*/ 3691746 h 3691746"/>
                <a:gd name="csX378" fmla="*/ 791657 w 3574587"/>
                <a:gd name="csY378" fmla="*/ 3661582 h 3691746"/>
                <a:gd name="csX379" fmla="*/ 266537 w 3574587"/>
                <a:gd name="csY379" fmla="*/ 3662687 h 3691746"/>
                <a:gd name="csX380" fmla="*/ 213479 w 3574587"/>
                <a:gd name="csY380" fmla="*/ 3691746 h 3691746"/>
                <a:gd name="csX381" fmla="*/ 0 w 3574587"/>
                <a:gd name="csY381" fmla="*/ 3691746 h 3691746"/>
                <a:gd name="csX382" fmla="*/ 65199 w 3574587"/>
                <a:gd name="csY382" fmla="*/ 3638359 h 3691746"/>
                <a:gd name="csX383" fmla="*/ 342619 w 3574587"/>
                <a:gd name="csY383" fmla="*/ 3504758 h 3691746"/>
                <a:gd name="csX384" fmla="*/ 880611 w 3574587"/>
                <a:gd name="csY384" fmla="*/ 3551068 h 3691746"/>
                <a:gd name="csX385" fmla="*/ 978235 w 3574587"/>
                <a:gd name="csY385" fmla="*/ 3613246 h 3691746"/>
                <a:gd name="csX386" fmla="*/ 1016413 w 3574587"/>
                <a:gd name="csY386" fmla="*/ 3557709 h 3691746"/>
                <a:gd name="csX387" fmla="*/ 1163821 w 3574587"/>
                <a:gd name="csY387" fmla="*/ 3148899 h 3691746"/>
                <a:gd name="csX388" fmla="*/ 1167013 w 3574587"/>
                <a:gd name="csY388" fmla="*/ 2173679 h 3691746"/>
                <a:gd name="csX389" fmla="*/ 1035610 w 3574587"/>
                <a:gd name="csY389" fmla="*/ 2024833 h 3691746"/>
                <a:gd name="csX390" fmla="*/ 889152 w 3574587"/>
                <a:gd name="csY390" fmla="*/ 1537546 h 3691746"/>
                <a:gd name="csX391" fmla="*/ 919479 w 3574587"/>
                <a:gd name="csY391" fmla="*/ 1321693 h 3691746"/>
                <a:gd name="csX392" fmla="*/ 974569 w 3574587"/>
                <a:gd name="csY392" fmla="*/ 363894 h 3691746"/>
                <a:gd name="csX393" fmla="*/ 1388275 w 3574587"/>
                <a:gd name="csY393" fmla="*/ 44641 h 3691746"/>
                <a:gd name="csX394" fmla="*/ 1675670 w 3574587"/>
                <a:gd name="csY394" fmla="*/ 4886 h 3691746"/>
                <a:gd name="csX395" fmla="*/ 1759835 w 3574587"/>
                <a:gd name="csY395" fmla="*/ 261357 h 3691746"/>
                <a:gd name="csX396" fmla="*/ 1777522 w 3574587"/>
                <a:gd name="csY396" fmla="*/ 455219 h 3691746"/>
                <a:gd name="csX397" fmla="*/ 1755564 w 3574587"/>
                <a:gd name="csY397" fmla="*/ 627522 h 3691746"/>
                <a:gd name="csX398" fmla="*/ 1768808 w 3574587"/>
                <a:gd name="csY398" fmla="*/ 705180 h 3691746"/>
                <a:gd name="csX399" fmla="*/ 1759835 w 3574587"/>
                <a:gd name="csY399" fmla="*/ 903871 h 3691746"/>
                <a:gd name="csX400" fmla="*/ 1781621 w 3574587"/>
                <a:gd name="csY400" fmla="*/ 1033012 h 3691746"/>
                <a:gd name="csX401" fmla="*/ 1627570 w 3574587"/>
                <a:gd name="csY401" fmla="*/ 1258438 h 3691746"/>
                <a:gd name="csX402" fmla="*/ 1619028 w 3574587"/>
                <a:gd name="csY402" fmla="*/ 1318890 h 3691746"/>
                <a:gd name="csX403" fmla="*/ 1623040 w 3574587"/>
                <a:gd name="csY403" fmla="*/ 1398531 h 3691746"/>
                <a:gd name="csX404" fmla="*/ 1825795 w 3574587"/>
                <a:gd name="csY404" fmla="*/ 1439451 h 3691746"/>
                <a:gd name="csX405" fmla="*/ 1963798 w 3574587"/>
                <a:gd name="csY405" fmla="*/ 1396332 h 3691746"/>
                <a:gd name="csX406" fmla="*/ 1956206 w 3574587"/>
                <a:gd name="csY406" fmla="*/ 1319710 h 3691746"/>
                <a:gd name="csX407" fmla="*/ 1944213 w 3574587"/>
                <a:gd name="csY407" fmla="*/ 1241147 h 3691746"/>
                <a:gd name="csX408" fmla="*/ 1822905 w 3574587"/>
                <a:gd name="csY408" fmla="*/ 1082211 h 3691746"/>
                <a:gd name="csX409" fmla="*/ 1824890 w 3574587"/>
                <a:gd name="csY409" fmla="*/ 903828 h 3691746"/>
                <a:gd name="csX410" fmla="*/ 1811602 w 3574587"/>
                <a:gd name="csY410" fmla="*/ 700824 h 3691746"/>
                <a:gd name="csX411" fmla="*/ 1825062 w 3574587"/>
                <a:gd name="csY411" fmla="*/ 632007 h 3691746"/>
                <a:gd name="csX412" fmla="*/ 1807547 w 3574587"/>
                <a:gd name="csY412" fmla="*/ 524123 h 3691746"/>
                <a:gd name="csX413" fmla="*/ 1824890 w 3574587"/>
                <a:gd name="csY413" fmla="*/ 265669 h 3691746"/>
                <a:gd name="csX414" fmla="*/ 1842663 w 3574587"/>
                <a:gd name="csY414" fmla="*/ 50592 h 3691746"/>
                <a:gd name="csX415" fmla="*/ 1947751 w 3574587"/>
                <a:gd name="csY415" fmla="*/ 13 h 36917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Lst>
              <a:rect l="l" t="t" r="r" b="b"/>
              <a:pathLst>
                <a:path w="3574587" h="3691746">
                  <a:moveTo>
                    <a:pt x="2195457" y="2432263"/>
                  </a:moveTo>
                  <a:lnTo>
                    <a:pt x="2171687" y="2492500"/>
                  </a:lnTo>
                  <a:cubicBezTo>
                    <a:pt x="2149859" y="2654411"/>
                    <a:pt x="2148176" y="2818996"/>
                    <a:pt x="2139246" y="2981813"/>
                  </a:cubicBezTo>
                  <a:cubicBezTo>
                    <a:pt x="2138988" y="2986815"/>
                    <a:pt x="2136270" y="3005744"/>
                    <a:pt x="2143690" y="3005701"/>
                  </a:cubicBezTo>
                  <a:cubicBezTo>
                    <a:pt x="2167201" y="2923602"/>
                    <a:pt x="2182645" y="2838658"/>
                    <a:pt x="2191143" y="2753455"/>
                  </a:cubicBezTo>
                  <a:cubicBezTo>
                    <a:pt x="2194335" y="2721504"/>
                    <a:pt x="2198520" y="2681792"/>
                    <a:pt x="2199987" y="2650186"/>
                  </a:cubicBezTo>
                  <a:cubicBezTo>
                    <a:pt x="2203395" y="2577487"/>
                    <a:pt x="2195543" y="2504789"/>
                    <a:pt x="2195457" y="2432263"/>
                  </a:cubicBezTo>
                  <a:close/>
                  <a:moveTo>
                    <a:pt x="1376369" y="2419284"/>
                  </a:moveTo>
                  <a:cubicBezTo>
                    <a:pt x="1372659" y="2602884"/>
                    <a:pt x="1385730" y="2786398"/>
                    <a:pt x="1412088" y="2967799"/>
                  </a:cubicBezTo>
                  <a:lnTo>
                    <a:pt x="1440948" y="3096250"/>
                  </a:lnTo>
                  <a:cubicBezTo>
                    <a:pt x="1439525" y="3020706"/>
                    <a:pt x="1448455" y="2945421"/>
                    <a:pt x="1445478" y="2869704"/>
                  </a:cubicBezTo>
                  <a:cubicBezTo>
                    <a:pt x="1441035" y="2757638"/>
                    <a:pt x="1427230" y="2531824"/>
                    <a:pt x="1386118" y="2433212"/>
                  </a:cubicBezTo>
                  <a:cubicBezTo>
                    <a:pt x="1383875" y="2427865"/>
                    <a:pt x="1383746" y="2420491"/>
                    <a:pt x="1376369" y="2419284"/>
                  </a:cubicBezTo>
                  <a:close/>
                  <a:moveTo>
                    <a:pt x="1960600" y="1444566"/>
                  </a:moveTo>
                  <a:cubicBezTo>
                    <a:pt x="1935814" y="1447222"/>
                    <a:pt x="1848670" y="1470383"/>
                    <a:pt x="1840894" y="1475024"/>
                  </a:cubicBezTo>
                  <a:cubicBezTo>
                    <a:pt x="1834768" y="1478646"/>
                    <a:pt x="1829290" y="1495160"/>
                    <a:pt x="1829290" y="1502448"/>
                  </a:cubicBezTo>
                  <a:cubicBezTo>
                    <a:pt x="1829678" y="1581743"/>
                    <a:pt x="1882783" y="1687384"/>
                    <a:pt x="1945809" y="1735505"/>
                  </a:cubicBezTo>
                  <a:cubicBezTo>
                    <a:pt x="2000294" y="1777115"/>
                    <a:pt x="2079498" y="1780694"/>
                    <a:pt x="2087177" y="1870079"/>
                  </a:cubicBezTo>
                  <a:cubicBezTo>
                    <a:pt x="2093130" y="1939112"/>
                    <a:pt x="2036920" y="1956963"/>
                    <a:pt x="2035582" y="1998875"/>
                  </a:cubicBezTo>
                  <a:cubicBezTo>
                    <a:pt x="2034763" y="2025523"/>
                    <a:pt x="2050379" y="2042598"/>
                    <a:pt x="2056332" y="2064804"/>
                  </a:cubicBezTo>
                  <a:cubicBezTo>
                    <a:pt x="2066772" y="2103740"/>
                    <a:pt x="2060129" y="2148368"/>
                    <a:pt x="2057497" y="2188598"/>
                  </a:cubicBezTo>
                  <a:cubicBezTo>
                    <a:pt x="2044901" y="2383194"/>
                    <a:pt x="2036532" y="2580161"/>
                    <a:pt x="2058058" y="2774497"/>
                  </a:cubicBezTo>
                  <a:lnTo>
                    <a:pt x="2066125" y="2811666"/>
                  </a:lnTo>
                  <a:cubicBezTo>
                    <a:pt x="2083812" y="2670020"/>
                    <a:pt x="2076392" y="2524968"/>
                    <a:pt x="2136399" y="2392507"/>
                  </a:cubicBezTo>
                  <a:cubicBezTo>
                    <a:pt x="2155165" y="2351070"/>
                    <a:pt x="2183076" y="2314678"/>
                    <a:pt x="2203999" y="2274491"/>
                  </a:cubicBezTo>
                  <a:cubicBezTo>
                    <a:pt x="2206458" y="2108742"/>
                    <a:pt x="2139721" y="1874348"/>
                    <a:pt x="2199728" y="1718516"/>
                  </a:cubicBezTo>
                  <a:cubicBezTo>
                    <a:pt x="2206544" y="1700794"/>
                    <a:pt x="2238251" y="1650604"/>
                    <a:pt x="2238251" y="1640988"/>
                  </a:cubicBezTo>
                  <a:cubicBezTo>
                    <a:pt x="2238251" y="1633529"/>
                    <a:pt x="2228976" y="1618523"/>
                    <a:pt x="2223713" y="1612746"/>
                  </a:cubicBezTo>
                  <a:cubicBezTo>
                    <a:pt x="2183939" y="1569195"/>
                    <a:pt x="2094554" y="1594247"/>
                    <a:pt x="2042269" y="1574327"/>
                  </a:cubicBezTo>
                  <a:cubicBezTo>
                    <a:pt x="1990717" y="1554664"/>
                    <a:pt x="1959614" y="1499429"/>
                    <a:pt x="1966991" y="1444797"/>
                  </a:cubicBezTo>
                  <a:cubicBezTo>
                    <a:pt x="1966409" y="1444226"/>
                    <a:pt x="1964141" y="1444187"/>
                    <a:pt x="1960600" y="1444566"/>
                  </a:cubicBezTo>
                  <a:close/>
                  <a:moveTo>
                    <a:pt x="1606776" y="1440701"/>
                  </a:moveTo>
                  <a:cubicBezTo>
                    <a:pt x="1598105" y="1439666"/>
                    <a:pt x="1601384" y="1440615"/>
                    <a:pt x="1600564" y="1446910"/>
                  </a:cubicBezTo>
                  <a:cubicBezTo>
                    <a:pt x="1598968" y="1458940"/>
                    <a:pt x="1601945" y="1472782"/>
                    <a:pt x="1600219" y="1485459"/>
                  </a:cubicBezTo>
                  <a:cubicBezTo>
                    <a:pt x="1589779" y="1561046"/>
                    <a:pt x="1522568" y="1582605"/>
                    <a:pt x="1456177" y="1587176"/>
                  </a:cubicBezTo>
                  <a:cubicBezTo>
                    <a:pt x="1447980" y="1587737"/>
                    <a:pt x="1437713" y="1582304"/>
                    <a:pt x="1426238" y="1582735"/>
                  </a:cubicBezTo>
                  <a:cubicBezTo>
                    <a:pt x="1404625" y="1583511"/>
                    <a:pt x="1360148" y="1593213"/>
                    <a:pt x="1346128" y="1610805"/>
                  </a:cubicBezTo>
                  <a:cubicBezTo>
                    <a:pt x="1312824" y="1652544"/>
                    <a:pt x="1355446" y="1681520"/>
                    <a:pt x="1371149" y="1715325"/>
                  </a:cubicBezTo>
                  <a:cubicBezTo>
                    <a:pt x="1424210" y="1829504"/>
                    <a:pt x="1383918" y="2033284"/>
                    <a:pt x="1376455" y="2158544"/>
                  </a:cubicBezTo>
                  <a:cubicBezTo>
                    <a:pt x="1374212" y="2195799"/>
                    <a:pt x="1379691" y="2233355"/>
                    <a:pt x="1372141" y="2270222"/>
                  </a:cubicBezTo>
                  <a:cubicBezTo>
                    <a:pt x="1459498" y="2395224"/>
                    <a:pt x="1495218" y="2532040"/>
                    <a:pt x="1497159" y="2684551"/>
                  </a:cubicBezTo>
                  <a:lnTo>
                    <a:pt x="1509959" y="2768265"/>
                  </a:lnTo>
                  <a:lnTo>
                    <a:pt x="1509928" y="2768547"/>
                  </a:lnTo>
                  <a:lnTo>
                    <a:pt x="1510015" y="2768633"/>
                  </a:lnTo>
                  <a:lnTo>
                    <a:pt x="1509959" y="2768265"/>
                  </a:lnTo>
                  <a:lnTo>
                    <a:pt x="1519850" y="2677157"/>
                  </a:lnTo>
                  <a:cubicBezTo>
                    <a:pt x="1523237" y="2646682"/>
                    <a:pt x="1526235" y="2616165"/>
                    <a:pt x="1527443" y="2585507"/>
                  </a:cubicBezTo>
                  <a:cubicBezTo>
                    <a:pt x="1531239" y="2487628"/>
                    <a:pt x="1531326" y="2372500"/>
                    <a:pt x="1527443" y="2274663"/>
                  </a:cubicBezTo>
                  <a:cubicBezTo>
                    <a:pt x="1524768" y="2208303"/>
                    <a:pt x="1505571" y="2134182"/>
                    <a:pt x="1519721" y="2068986"/>
                  </a:cubicBezTo>
                  <a:cubicBezTo>
                    <a:pt x="1524596" y="2046564"/>
                    <a:pt x="1541075" y="2022375"/>
                    <a:pt x="1540342" y="1999047"/>
                  </a:cubicBezTo>
                  <a:cubicBezTo>
                    <a:pt x="1539565" y="1973435"/>
                    <a:pt x="1516227" y="1960154"/>
                    <a:pt x="1503889" y="1940320"/>
                  </a:cubicBezTo>
                  <a:cubicBezTo>
                    <a:pt x="1479213" y="1900607"/>
                    <a:pt x="1479127" y="1870855"/>
                    <a:pt x="1499618" y="1829030"/>
                  </a:cubicBezTo>
                  <a:cubicBezTo>
                    <a:pt x="1526925" y="1773320"/>
                    <a:pt x="1584430" y="1770388"/>
                    <a:pt x="1630417" y="1739903"/>
                  </a:cubicBezTo>
                  <a:cubicBezTo>
                    <a:pt x="1689475" y="1700794"/>
                    <a:pt x="1752113" y="1595455"/>
                    <a:pt x="1755780" y="1524438"/>
                  </a:cubicBezTo>
                  <a:cubicBezTo>
                    <a:pt x="1758368" y="1474161"/>
                    <a:pt x="1732916" y="1470195"/>
                    <a:pt x="1692020" y="1458984"/>
                  </a:cubicBezTo>
                  <a:cubicBezTo>
                    <a:pt x="1667776" y="1452343"/>
                    <a:pt x="1631107" y="1443590"/>
                    <a:pt x="1606776" y="1440701"/>
                  </a:cubicBezTo>
                  <a:close/>
                  <a:moveTo>
                    <a:pt x="1516744" y="1203677"/>
                  </a:moveTo>
                  <a:cubicBezTo>
                    <a:pt x="1510748" y="1204539"/>
                    <a:pt x="1498453" y="1209369"/>
                    <a:pt x="1494096" y="1213335"/>
                  </a:cubicBezTo>
                  <a:cubicBezTo>
                    <a:pt x="1438921" y="1263353"/>
                    <a:pt x="1511870" y="1404999"/>
                    <a:pt x="1570324" y="1326221"/>
                  </a:cubicBezTo>
                  <a:cubicBezTo>
                    <a:pt x="1608502" y="1274823"/>
                    <a:pt x="1591333" y="1193113"/>
                    <a:pt x="1516744" y="1203677"/>
                  </a:cubicBezTo>
                  <a:close/>
                  <a:moveTo>
                    <a:pt x="2034935" y="1195484"/>
                  </a:moveTo>
                  <a:cubicBezTo>
                    <a:pt x="1954135" y="1205531"/>
                    <a:pt x="1986792" y="1357439"/>
                    <a:pt x="2042096" y="1354205"/>
                  </a:cubicBezTo>
                  <a:cubicBezTo>
                    <a:pt x="2111810" y="1350108"/>
                    <a:pt x="2129324" y="1183756"/>
                    <a:pt x="2034935" y="1195484"/>
                  </a:cubicBezTo>
                  <a:close/>
                  <a:moveTo>
                    <a:pt x="2354987" y="974845"/>
                  </a:moveTo>
                  <a:cubicBezTo>
                    <a:pt x="2337041" y="972689"/>
                    <a:pt x="2337041" y="981227"/>
                    <a:pt x="2354987" y="979071"/>
                  </a:cubicBezTo>
                  <a:close/>
                  <a:moveTo>
                    <a:pt x="1991597" y="39936"/>
                  </a:moveTo>
                  <a:cubicBezTo>
                    <a:pt x="1952981" y="37570"/>
                    <a:pt x="1915396" y="39338"/>
                    <a:pt x="1895811" y="52015"/>
                  </a:cubicBezTo>
                  <a:cubicBezTo>
                    <a:pt x="1852628" y="79913"/>
                    <a:pt x="1866390" y="128637"/>
                    <a:pt x="1863456" y="170592"/>
                  </a:cubicBezTo>
                  <a:cubicBezTo>
                    <a:pt x="1858840" y="236305"/>
                    <a:pt x="1851161" y="304648"/>
                    <a:pt x="1847624" y="369542"/>
                  </a:cubicBezTo>
                  <a:cubicBezTo>
                    <a:pt x="1846891" y="383168"/>
                    <a:pt x="1854095" y="403046"/>
                    <a:pt x="1850600" y="418568"/>
                  </a:cubicBezTo>
                  <a:cubicBezTo>
                    <a:pt x="1868460" y="396405"/>
                    <a:pt x="1895250" y="375622"/>
                    <a:pt x="1923592" y="368723"/>
                  </a:cubicBezTo>
                  <a:cubicBezTo>
                    <a:pt x="1940244" y="364670"/>
                    <a:pt x="1952453" y="367300"/>
                    <a:pt x="1971218" y="360315"/>
                  </a:cubicBezTo>
                  <a:cubicBezTo>
                    <a:pt x="2072898" y="322413"/>
                    <a:pt x="1993435" y="191979"/>
                    <a:pt x="2068325" y="138425"/>
                  </a:cubicBezTo>
                  <a:cubicBezTo>
                    <a:pt x="2066427" y="147394"/>
                    <a:pt x="2057799" y="153085"/>
                    <a:pt x="2053658" y="162528"/>
                  </a:cubicBezTo>
                  <a:cubicBezTo>
                    <a:pt x="2042312" y="188572"/>
                    <a:pt x="2044167" y="214099"/>
                    <a:pt x="2044599" y="241824"/>
                  </a:cubicBezTo>
                  <a:cubicBezTo>
                    <a:pt x="2074321" y="240574"/>
                    <a:pt x="2099731" y="221558"/>
                    <a:pt x="2125140" y="208105"/>
                  </a:cubicBezTo>
                  <a:cubicBezTo>
                    <a:pt x="2128634" y="206251"/>
                    <a:pt x="2136744" y="199352"/>
                    <a:pt x="2139505" y="205173"/>
                  </a:cubicBezTo>
                  <a:cubicBezTo>
                    <a:pt x="2122810" y="224016"/>
                    <a:pt x="2063105" y="248637"/>
                    <a:pt x="2051285" y="263599"/>
                  </a:cubicBezTo>
                  <a:cubicBezTo>
                    <a:pt x="2036488" y="282356"/>
                    <a:pt x="2045375" y="332891"/>
                    <a:pt x="2018758" y="351820"/>
                  </a:cubicBezTo>
                  <a:cubicBezTo>
                    <a:pt x="2041492" y="364454"/>
                    <a:pt x="2063709" y="354321"/>
                    <a:pt x="2085495" y="345266"/>
                  </a:cubicBezTo>
                  <a:cubicBezTo>
                    <a:pt x="2094942" y="355874"/>
                    <a:pt x="2061121" y="366308"/>
                    <a:pt x="2050940" y="367041"/>
                  </a:cubicBezTo>
                  <a:cubicBezTo>
                    <a:pt x="2035539" y="368119"/>
                    <a:pt x="2021044" y="360660"/>
                    <a:pt x="2008275" y="362600"/>
                  </a:cubicBezTo>
                  <a:cubicBezTo>
                    <a:pt x="1999906" y="363894"/>
                    <a:pt x="1988000" y="374889"/>
                    <a:pt x="1976524" y="378640"/>
                  </a:cubicBezTo>
                  <a:cubicBezTo>
                    <a:pt x="1954351" y="385884"/>
                    <a:pt x="1932954" y="384030"/>
                    <a:pt x="1909702" y="393775"/>
                  </a:cubicBezTo>
                  <a:cubicBezTo>
                    <a:pt x="1869625" y="410548"/>
                    <a:pt x="1850126" y="443275"/>
                    <a:pt x="1846287" y="485575"/>
                  </a:cubicBezTo>
                  <a:cubicBezTo>
                    <a:pt x="1840937" y="544475"/>
                    <a:pt x="1863715" y="599883"/>
                    <a:pt x="1863499" y="658051"/>
                  </a:cubicBezTo>
                  <a:cubicBezTo>
                    <a:pt x="1863413" y="677454"/>
                    <a:pt x="1845941" y="703325"/>
                    <a:pt x="1845898" y="726998"/>
                  </a:cubicBezTo>
                  <a:cubicBezTo>
                    <a:pt x="1845726" y="784346"/>
                    <a:pt x="1876700" y="766236"/>
                    <a:pt x="1913239" y="776369"/>
                  </a:cubicBezTo>
                  <a:cubicBezTo>
                    <a:pt x="1943437" y="784734"/>
                    <a:pt x="1980623" y="822980"/>
                    <a:pt x="2007930" y="824317"/>
                  </a:cubicBezTo>
                  <a:cubicBezTo>
                    <a:pt x="2040371" y="825869"/>
                    <a:pt x="2056332" y="793271"/>
                    <a:pt x="2083036" y="787105"/>
                  </a:cubicBezTo>
                  <a:cubicBezTo>
                    <a:pt x="2132258" y="775679"/>
                    <a:pt x="2160816" y="805819"/>
                    <a:pt x="2196277" y="749419"/>
                  </a:cubicBezTo>
                  <a:cubicBezTo>
                    <a:pt x="2237173" y="684310"/>
                    <a:pt x="2191186" y="666588"/>
                    <a:pt x="2170738" y="613768"/>
                  </a:cubicBezTo>
                  <a:cubicBezTo>
                    <a:pt x="2150290" y="560947"/>
                    <a:pt x="2194767" y="549305"/>
                    <a:pt x="2195716" y="511231"/>
                  </a:cubicBezTo>
                  <a:cubicBezTo>
                    <a:pt x="2196190" y="491008"/>
                    <a:pt x="2177209" y="465827"/>
                    <a:pt x="2174189" y="446509"/>
                  </a:cubicBezTo>
                  <a:cubicBezTo>
                    <a:pt x="2171903" y="431676"/>
                    <a:pt x="2175139" y="393904"/>
                    <a:pt x="2180186" y="379761"/>
                  </a:cubicBezTo>
                  <a:cubicBezTo>
                    <a:pt x="2187347" y="359582"/>
                    <a:pt x="2211893" y="352640"/>
                    <a:pt x="2224145" y="339661"/>
                  </a:cubicBezTo>
                  <a:cubicBezTo>
                    <a:pt x="2227812" y="335737"/>
                    <a:pt x="2241012" y="303570"/>
                    <a:pt x="2247181" y="310987"/>
                  </a:cubicBezTo>
                  <a:cubicBezTo>
                    <a:pt x="2257621" y="323621"/>
                    <a:pt x="2198563" y="373854"/>
                    <a:pt x="2193343" y="388644"/>
                  </a:cubicBezTo>
                  <a:cubicBezTo>
                    <a:pt x="2183939" y="415334"/>
                    <a:pt x="2184802" y="444483"/>
                    <a:pt x="2195500" y="470483"/>
                  </a:cubicBezTo>
                  <a:lnTo>
                    <a:pt x="2212454" y="437929"/>
                  </a:lnTo>
                  <a:cubicBezTo>
                    <a:pt x="2226129" y="423010"/>
                    <a:pt x="2252056" y="424821"/>
                    <a:pt x="2266033" y="413911"/>
                  </a:cubicBezTo>
                  <a:cubicBezTo>
                    <a:pt x="2276645" y="405633"/>
                    <a:pt x="2277120" y="389420"/>
                    <a:pt x="2290277" y="384289"/>
                  </a:cubicBezTo>
                  <a:cubicBezTo>
                    <a:pt x="2295670" y="428960"/>
                    <a:pt x="2240581" y="428054"/>
                    <a:pt x="2220090" y="444397"/>
                  </a:cubicBezTo>
                  <a:cubicBezTo>
                    <a:pt x="2206026" y="455607"/>
                    <a:pt x="2215603" y="508601"/>
                    <a:pt x="2212454" y="528478"/>
                  </a:cubicBezTo>
                  <a:cubicBezTo>
                    <a:pt x="2210038" y="543915"/>
                    <a:pt x="2195026" y="558834"/>
                    <a:pt x="2192135" y="572848"/>
                  </a:cubicBezTo>
                  <a:cubicBezTo>
                    <a:pt x="2182213" y="620408"/>
                    <a:pt x="2246793" y="658870"/>
                    <a:pt x="2243040" y="709750"/>
                  </a:cubicBezTo>
                  <a:cubicBezTo>
                    <a:pt x="2240624" y="742348"/>
                    <a:pt x="2196967" y="805474"/>
                    <a:pt x="2162887" y="810864"/>
                  </a:cubicBezTo>
                  <a:cubicBezTo>
                    <a:pt x="2136744" y="815003"/>
                    <a:pt x="2110472" y="802283"/>
                    <a:pt x="2086444" y="807759"/>
                  </a:cubicBezTo>
                  <a:cubicBezTo>
                    <a:pt x="2062415" y="813235"/>
                    <a:pt x="2044081" y="849757"/>
                    <a:pt x="2012287" y="849973"/>
                  </a:cubicBezTo>
                  <a:cubicBezTo>
                    <a:pt x="1964834" y="850274"/>
                    <a:pt x="1937095" y="789865"/>
                    <a:pt x="1882783" y="793573"/>
                  </a:cubicBezTo>
                  <a:cubicBezTo>
                    <a:pt x="1862248" y="794996"/>
                    <a:pt x="1861213" y="801938"/>
                    <a:pt x="1859185" y="821945"/>
                  </a:cubicBezTo>
                  <a:cubicBezTo>
                    <a:pt x="1853922" y="874119"/>
                    <a:pt x="1854310" y="961737"/>
                    <a:pt x="1854699" y="1015765"/>
                  </a:cubicBezTo>
                  <a:cubicBezTo>
                    <a:pt x="1854914" y="1042498"/>
                    <a:pt x="1864276" y="1061385"/>
                    <a:pt x="1878857" y="1082513"/>
                  </a:cubicBezTo>
                  <a:cubicBezTo>
                    <a:pt x="1906164" y="1122096"/>
                    <a:pt x="1948139" y="1153185"/>
                    <a:pt x="1973850" y="1194579"/>
                  </a:cubicBezTo>
                  <a:cubicBezTo>
                    <a:pt x="2020182" y="1165473"/>
                    <a:pt x="2053658" y="1155039"/>
                    <a:pt x="2104864" y="1181945"/>
                  </a:cubicBezTo>
                  <a:cubicBezTo>
                    <a:pt x="2098264" y="1121751"/>
                    <a:pt x="2142352" y="1085229"/>
                    <a:pt x="2198304" y="1080098"/>
                  </a:cubicBezTo>
                  <a:cubicBezTo>
                    <a:pt x="2205595" y="1079451"/>
                    <a:pt x="2213619" y="1083591"/>
                    <a:pt x="2222894" y="1082642"/>
                  </a:cubicBezTo>
                  <a:cubicBezTo>
                    <a:pt x="2260598" y="1078675"/>
                    <a:pt x="2261115" y="1038876"/>
                    <a:pt x="2279795" y="1014126"/>
                  </a:cubicBezTo>
                  <a:cubicBezTo>
                    <a:pt x="2304427" y="981485"/>
                    <a:pt x="2344029" y="976527"/>
                    <a:pt x="2374227" y="953372"/>
                  </a:cubicBezTo>
                  <a:cubicBezTo>
                    <a:pt x="2387212" y="943411"/>
                    <a:pt x="2422327" y="914522"/>
                    <a:pt x="2432508" y="903871"/>
                  </a:cubicBezTo>
                  <a:cubicBezTo>
                    <a:pt x="2441524" y="894428"/>
                    <a:pt x="2445191" y="877655"/>
                    <a:pt x="2458349" y="871532"/>
                  </a:cubicBezTo>
                  <a:cubicBezTo>
                    <a:pt x="2461325" y="901198"/>
                    <a:pt x="2428971" y="917626"/>
                    <a:pt x="2413009" y="936081"/>
                  </a:cubicBezTo>
                  <a:cubicBezTo>
                    <a:pt x="2393553" y="958589"/>
                    <a:pt x="2381949" y="986142"/>
                    <a:pt x="2351665" y="999768"/>
                  </a:cubicBezTo>
                  <a:cubicBezTo>
                    <a:pt x="2334107" y="1007658"/>
                    <a:pt x="2313918" y="1005761"/>
                    <a:pt x="2298862" y="1020249"/>
                  </a:cubicBezTo>
                  <a:cubicBezTo>
                    <a:pt x="2290148" y="1028657"/>
                    <a:pt x="2263315" y="1081133"/>
                    <a:pt x="2269398" y="1090792"/>
                  </a:cubicBezTo>
                  <a:cubicBezTo>
                    <a:pt x="2270606" y="1092689"/>
                    <a:pt x="2305333" y="1106703"/>
                    <a:pt x="2310683" y="1107608"/>
                  </a:cubicBezTo>
                  <a:cubicBezTo>
                    <a:pt x="2380310" y="1119681"/>
                    <a:pt x="2444113" y="1061428"/>
                    <a:pt x="2469220" y="1000932"/>
                  </a:cubicBezTo>
                  <a:cubicBezTo>
                    <a:pt x="2465208" y="1069189"/>
                    <a:pt x="2393596" y="1143440"/>
                    <a:pt x="2322934" y="1134126"/>
                  </a:cubicBezTo>
                  <a:cubicBezTo>
                    <a:pt x="2267327" y="1126796"/>
                    <a:pt x="2274186" y="1095319"/>
                    <a:pt x="2202489" y="1126494"/>
                  </a:cubicBezTo>
                  <a:cubicBezTo>
                    <a:pt x="2143819" y="1151977"/>
                    <a:pt x="2103398" y="1192078"/>
                    <a:pt x="2130791" y="1259559"/>
                  </a:cubicBezTo>
                  <a:lnTo>
                    <a:pt x="2234110" y="1222865"/>
                  </a:lnTo>
                  <a:cubicBezTo>
                    <a:pt x="2208830" y="1249038"/>
                    <a:pt x="2156890" y="1254557"/>
                    <a:pt x="2132646" y="1280903"/>
                  </a:cubicBezTo>
                  <a:cubicBezTo>
                    <a:pt x="2120437" y="1294183"/>
                    <a:pt x="2117461" y="1319149"/>
                    <a:pt x="2106633" y="1336785"/>
                  </a:cubicBezTo>
                  <a:cubicBezTo>
                    <a:pt x="2083036" y="1375161"/>
                    <a:pt x="2033641" y="1382361"/>
                    <a:pt x="2016817" y="1423756"/>
                  </a:cubicBezTo>
                  <a:cubicBezTo>
                    <a:pt x="2002106" y="1459932"/>
                    <a:pt x="2020354" y="1501111"/>
                    <a:pt x="2051673" y="1521894"/>
                  </a:cubicBezTo>
                  <a:cubicBezTo>
                    <a:pt x="2113018" y="1562512"/>
                    <a:pt x="2216682" y="1508786"/>
                    <a:pt x="2270563" y="1587564"/>
                  </a:cubicBezTo>
                  <a:cubicBezTo>
                    <a:pt x="2324142" y="1665911"/>
                    <a:pt x="2238985" y="1735160"/>
                    <a:pt x="2234024" y="1813507"/>
                  </a:cubicBezTo>
                  <a:cubicBezTo>
                    <a:pt x="2229149" y="1890431"/>
                    <a:pt x="2251193" y="1980808"/>
                    <a:pt x="2248260" y="2058293"/>
                  </a:cubicBezTo>
                  <a:lnTo>
                    <a:pt x="2264437" y="2195281"/>
                  </a:lnTo>
                  <a:lnTo>
                    <a:pt x="2413182" y="2044452"/>
                  </a:lnTo>
                  <a:cubicBezTo>
                    <a:pt x="2453301" y="2001333"/>
                    <a:pt x="2445666" y="1940794"/>
                    <a:pt x="2457831" y="1886421"/>
                  </a:cubicBezTo>
                  <a:cubicBezTo>
                    <a:pt x="2467279" y="1844251"/>
                    <a:pt x="2484103" y="1797122"/>
                    <a:pt x="2501531" y="1757625"/>
                  </a:cubicBezTo>
                  <a:lnTo>
                    <a:pt x="2454164" y="2022849"/>
                  </a:lnTo>
                  <a:cubicBezTo>
                    <a:pt x="2500712" y="1980420"/>
                    <a:pt x="2544973" y="1946874"/>
                    <a:pt x="2549114" y="1878573"/>
                  </a:cubicBezTo>
                  <a:cubicBezTo>
                    <a:pt x="2551702" y="1835627"/>
                    <a:pt x="2535223" y="1751761"/>
                    <a:pt x="2525560" y="1707823"/>
                  </a:cubicBezTo>
                  <a:cubicBezTo>
                    <a:pt x="2519348" y="1679623"/>
                    <a:pt x="2497347" y="1657417"/>
                    <a:pt x="2488676" y="1630510"/>
                  </a:cubicBezTo>
                  <a:cubicBezTo>
                    <a:pt x="2496915" y="1621628"/>
                    <a:pt x="2532333" y="1674147"/>
                    <a:pt x="2535654" y="1680528"/>
                  </a:cubicBezTo>
                  <a:cubicBezTo>
                    <a:pt x="2540918" y="1690618"/>
                    <a:pt x="2538113" y="1709202"/>
                    <a:pt x="2553299" y="1708081"/>
                  </a:cubicBezTo>
                  <a:lnTo>
                    <a:pt x="2570554" y="1578768"/>
                  </a:lnTo>
                  <a:cubicBezTo>
                    <a:pt x="2587077" y="1632580"/>
                    <a:pt x="2574911" y="1686738"/>
                    <a:pt x="2566025" y="1740377"/>
                  </a:cubicBezTo>
                  <a:lnTo>
                    <a:pt x="2592124" y="1815878"/>
                  </a:lnTo>
                  <a:cubicBezTo>
                    <a:pt x="2627326" y="1681779"/>
                    <a:pt x="2676591" y="1521592"/>
                    <a:pt x="2597344" y="1394650"/>
                  </a:cubicBezTo>
                  <a:cubicBezTo>
                    <a:pt x="2589751" y="1382491"/>
                    <a:pt x="2574437" y="1354722"/>
                    <a:pt x="2559769" y="1367356"/>
                  </a:cubicBezTo>
                  <a:lnTo>
                    <a:pt x="2561970" y="1354550"/>
                  </a:lnTo>
                  <a:cubicBezTo>
                    <a:pt x="2550408" y="1350195"/>
                    <a:pt x="2554981" y="1362699"/>
                    <a:pt x="2550624" y="1363389"/>
                  </a:cubicBezTo>
                  <a:cubicBezTo>
                    <a:pt x="2526207" y="1367442"/>
                    <a:pt x="2520599" y="1342390"/>
                    <a:pt x="2499072" y="1342002"/>
                  </a:cubicBezTo>
                  <a:cubicBezTo>
                    <a:pt x="2490574" y="1341830"/>
                    <a:pt x="2467106" y="1345667"/>
                    <a:pt x="2458305" y="1347823"/>
                  </a:cubicBezTo>
                  <a:cubicBezTo>
                    <a:pt x="2443768" y="1351445"/>
                    <a:pt x="2432379" y="1358042"/>
                    <a:pt x="2419782" y="1365329"/>
                  </a:cubicBezTo>
                  <a:cubicBezTo>
                    <a:pt x="2459039" y="1314751"/>
                    <a:pt x="2532549" y="1312768"/>
                    <a:pt x="2585653" y="1341614"/>
                  </a:cubicBezTo>
                  <a:cubicBezTo>
                    <a:pt x="2591391" y="1339458"/>
                    <a:pt x="2585826" y="1330834"/>
                    <a:pt x="2583539" y="1327600"/>
                  </a:cubicBezTo>
                  <a:cubicBezTo>
                    <a:pt x="2573272" y="1313199"/>
                    <a:pt x="2537466" y="1278617"/>
                    <a:pt x="2521246" y="1272365"/>
                  </a:cubicBezTo>
                  <a:cubicBezTo>
                    <a:pt x="2476122" y="1254988"/>
                    <a:pt x="2435054" y="1281334"/>
                    <a:pt x="2393855" y="1253134"/>
                  </a:cubicBezTo>
                  <a:cubicBezTo>
                    <a:pt x="2405201" y="1247098"/>
                    <a:pt x="2418229" y="1255764"/>
                    <a:pt x="2430265" y="1255463"/>
                  </a:cubicBezTo>
                  <a:cubicBezTo>
                    <a:pt x="2476252" y="1254298"/>
                    <a:pt x="2512144" y="1222951"/>
                    <a:pt x="2557354" y="1253436"/>
                  </a:cubicBezTo>
                  <a:lnTo>
                    <a:pt x="2609337" y="1302721"/>
                  </a:lnTo>
                  <a:cubicBezTo>
                    <a:pt x="2613996" y="1207126"/>
                    <a:pt x="2622020" y="1105193"/>
                    <a:pt x="2601313" y="1011108"/>
                  </a:cubicBezTo>
                  <a:cubicBezTo>
                    <a:pt x="2566629" y="853767"/>
                    <a:pt x="2525862" y="739114"/>
                    <a:pt x="2419653" y="619287"/>
                  </a:cubicBezTo>
                  <a:cubicBezTo>
                    <a:pt x="2409817" y="608205"/>
                    <a:pt x="2395797" y="604411"/>
                    <a:pt x="2389584" y="589060"/>
                  </a:cubicBezTo>
                  <a:cubicBezTo>
                    <a:pt x="2435054" y="616139"/>
                    <a:pt x="2488287" y="653523"/>
                    <a:pt x="2510246" y="703325"/>
                  </a:cubicBezTo>
                  <a:cubicBezTo>
                    <a:pt x="2517363" y="704490"/>
                    <a:pt x="2514214" y="697504"/>
                    <a:pt x="2514473" y="692675"/>
                  </a:cubicBezTo>
                  <a:cubicBezTo>
                    <a:pt x="2519909" y="599280"/>
                    <a:pt x="2470298" y="524727"/>
                    <a:pt x="2416072" y="454702"/>
                  </a:cubicBezTo>
                  <a:lnTo>
                    <a:pt x="2367928" y="354149"/>
                  </a:lnTo>
                  <a:cubicBezTo>
                    <a:pt x="2377031" y="352165"/>
                    <a:pt x="2377764" y="358762"/>
                    <a:pt x="2381604" y="364152"/>
                  </a:cubicBezTo>
                  <a:cubicBezTo>
                    <a:pt x="2400283" y="390196"/>
                    <a:pt x="2413095" y="422923"/>
                    <a:pt x="2430783" y="448622"/>
                  </a:cubicBezTo>
                  <a:cubicBezTo>
                    <a:pt x="2463914" y="496829"/>
                    <a:pt x="2502825" y="520156"/>
                    <a:pt x="2522066" y="581558"/>
                  </a:cubicBezTo>
                  <a:cubicBezTo>
                    <a:pt x="2539019" y="635629"/>
                    <a:pt x="2532764" y="686207"/>
                    <a:pt x="2541392" y="739028"/>
                  </a:cubicBezTo>
                  <a:cubicBezTo>
                    <a:pt x="2551098" y="798575"/>
                    <a:pt x="2593332" y="871187"/>
                    <a:pt x="2599587" y="935219"/>
                  </a:cubicBezTo>
                  <a:lnTo>
                    <a:pt x="2630863" y="1022448"/>
                  </a:lnTo>
                  <a:lnTo>
                    <a:pt x="2630906" y="1022232"/>
                  </a:lnTo>
                  <a:cubicBezTo>
                    <a:pt x="2626247" y="986444"/>
                    <a:pt x="2637075" y="951647"/>
                    <a:pt x="2639534" y="916548"/>
                  </a:cubicBezTo>
                  <a:cubicBezTo>
                    <a:pt x="2648119" y="793703"/>
                    <a:pt x="2640181" y="634335"/>
                    <a:pt x="2616066" y="513214"/>
                  </a:cubicBezTo>
                  <a:cubicBezTo>
                    <a:pt x="2563264" y="247904"/>
                    <a:pt x="2351104" y="94616"/>
                    <a:pt x="2093562" y="52662"/>
                  </a:cubicBezTo>
                  <a:cubicBezTo>
                    <a:pt x="2069857" y="48803"/>
                    <a:pt x="2030212" y="42302"/>
                    <a:pt x="1991597" y="39936"/>
                  </a:cubicBezTo>
                  <a:close/>
                  <a:moveTo>
                    <a:pt x="1619795" y="36311"/>
                  </a:moveTo>
                  <a:cubicBezTo>
                    <a:pt x="1498422" y="36809"/>
                    <a:pt x="1297235" y="99354"/>
                    <a:pt x="1212870" y="149420"/>
                  </a:cubicBezTo>
                  <a:cubicBezTo>
                    <a:pt x="927158" y="318921"/>
                    <a:pt x="925217" y="678230"/>
                    <a:pt x="945233" y="972646"/>
                  </a:cubicBezTo>
                  <a:lnTo>
                    <a:pt x="953775" y="1022232"/>
                  </a:lnTo>
                  <a:lnTo>
                    <a:pt x="1021633" y="790425"/>
                  </a:lnTo>
                  <a:cubicBezTo>
                    <a:pt x="1034748" y="717037"/>
                    <a:pt x="1028838" y="632783"/>
                    <a:pt x="1057180" y="562930"/>
                  </a:cubicBezTo>
                  <a:cubicBezTo>
                    <a:pt x="1076981" y="514163"/>
                    <a:pt x="1130474" y="458108"/>
                    <a:pt x="1162527" y="413911"/>
                  </a:cubicBezTo>
                  <a:cubicBezTo>
                    <a:pt x="1185002" y="382909"/>
                    <a:pt x="1196607" y="342248"/>
                    <a:pt x="1238366" y="328105"/>
                  </a:cubicBezTo>
                  <a:lnTo>
                    <a:pt x="1200360" y="369801"/>
                  </a:lnTo>
                  <a:cubicBezTo>
                    <a:pt x="1159291" y="457203"/>
                    <a:pt x="1086903" y="523045"/>
                    <a:pt x="1067059" y="620235"/>
                  </a:cubicBezTo>
                  <a:cubicBezTo>
                    <a:pt x="1062141" y="644209"/>
                    <a:pt x="1061451" y="674177"/>
                    <a:pt x="1057396" y="698884"/>
                  </a:cubicBezTo>
                  <a:cubicBezTo>
                    <a:pt x="1078189" y="677713"/>
                    <a:pt x="1093202" y="654601"/>
                    <a:pt x="1115677" y="634335"/>
                  </a:cubicBezTo>
                  <a:cubicBezTo>
                    <a:pt x="1123572" y="627221"/>
                    <a:pt x="1165201" y="593588"/>
                    <a:pt x="1171672" y="591173"/>
                  </a:cubicBezTo>
                  <a:cubicBezTo>
                    <a:pt x="1179092" y="588370"/>
                    <a:pt x="1180343" y="597037"/>
                    <a:pt x="1178014" y="599668"/>
                  </a:cubicBezTo>
                  <a:cubicBezTo>
                    <a:pt x="1177539" y="600228"/>
                    <a:pt x="1169558" y="601608"/>
                    <a:pt x="1165029" y="605963"/>
                  </a:cubicBezTo>
                  <a:cubicBezTo>
                    <a:pt x="1100276" y="667623"/>
                    <a:pt x="1064600" y="728076"/>
                    <a:pt x="1034920" y="812373"/>
                  </a:cubicBezTo>
                  <a:cubicBezTo>
                    <a:pt x="981428" y="964281"/>
                    <a:pt x="946743" y="1134428"/>
                    <a:pt x="962489" y="1296210"/>
                  </a:cubicBezTo>
                  <a:cubicBezTo>
                    <a:pt x="963136" y="1302721"/>
                    <a:pt x="962705" y="1307076"/>
                    <a:pt x="968960" y="1311215"/>
                  </a:cubicBezTo>
                  <a:cubicBezTo>
                    <a:pt x="998683" y="1270684"/>
                    <a:pt x="1038242" y="1231747"/>
                    <a:pt x="1092856" y="1239077"/>
                  </a:cubicBezTo>
                  <a:cubicBezTo>
                    <a:pt x="1114642" y="1241966"/>
                    <a:pt x="1132674" y="1256972"/>
                    <a:pt x="1154805" y="1258998"/>
                  </a:cubicBezTo>
                  <a:lnTo>
                    <a:pt x="1199583" y="1259429"/>
                  </a:lnTo>
                  <a:cubicBezTo>
                    <a:pt x="1159895" y="1277971"/>
                    <a:pt x="1122709" y="1258912"/>
                    <a:pt x="1082158" y="1264906"/>
                  </a:cubicBezTo>
                  <a:cubicBezTo>
                    <a:pt x="1047387" y="1270080"/>
                    <a:pt x="1019865" y="1296426"/>
                    <a:pt x="1018527" y="1332732"/>
                  </a:cubicBezTo>
                  <a:cubicBezTo>
                    <a:pt x="1056576" y="1315096"/>
                    <a:pt x="1101010" y="1321089"/>
                    <a:pt x="1137937" y="1340493"/>
                  </a:cubicBezTo>
                  <a:cubicBezTo>
                    <a:pt x="1143632" y="1343468"/>
                    <a:pt x="1162440" y="1354162"/>
                    <a:pt x="1160758" y="1362958"/>
                  </a:cubicBezTo>
                  <a:cubicBezTo>
                    <a:pt x="1077930" y="1324625"/>
                    <a:pt x="1015033" y="1335189"/>
                    <a:pt x="973749" y="1419573"/>
                  </a:cubicBezTo>
                  <a:cubicBezTo>
                    <a:pt x="935225" y="1498394"/>
                    <a:pt x="938073" y="1575793"/>
                    <a:pt x="951575" y="1660607"/>
                  </a:cubicBezTo>
                  <a:cubicBezTo>
                    <a:pt x="959512" y="1710410"/>
                    <a:pt x="973058" y="1763532"/>
                    <a:pt x="988373" y="1811394"/>
                  </a:cubicBezTo>
                  <a:lnTo>
                    <a:pt x="1014602" y="1748915"/>
                  </a:lnTo>
                  <a:cubicBezTo>
                    <a:pt x="1003558" y="1705710"/>
                    <a:pt x="997303" y="1655951"/>
                    <a:pt x="1001315" y="1611021"/>
                  </a:cubicBezTo>
                  <a:cubicBezTo>
                    <a:pt x="1001789" y="1605502"/>
                    <a:pt x="1012013" y="1552724"/>
                    <a:pt x="1018441" y="1561348"/>
                  </a:cubicBezTo>
                  <a:cubicBezTo>
                    <a:pt x="1008044" y="1610417"/>
                    <a:pt x="1019778" y="1659443"/>
                    <a:pt x="1027155" y="1707909"/>
                  </a:cubicBezTo>
                  <a:lnTo>
                    <a:pt x="1051097" y="1665092"/>
                  </a:lnTo>
                  <a:lnTo>
                    <a:pt x="1091735" y="1621714"/>
                  </a:lnTo>
                  <a:cubicBezTo>
                    <a:pt x="1083495" y="1646637"/>
                    <a:pt x="1065290" y="1667593"/>
                    <a:pt x="1057137" y="1692688"/>
                  </a:cubicBezTo>
                  <a:cubicBezTo>
                    <a:pt x="1044325" y="1732012"/>
                    <a:pt x="1028579" y="1807686"/>
                    <a:pt x="1031512" y="1848002"/>
                  </a:cubicBezTo>
                  <a:cubicBezTo>
                    <a:pt x="1032763" y="1865422"/>
                    <a:pt x="1038112" y="1907851"/>
                    <a:pt x="1042081" y="1923676"/>
                  </a:cubicBezTo>
                  <a:cubicBezTo>
                    <a:pt x="1049976" y="1954980"/>
                    <a:pt x="1099371" y="1990898"/>
                    <a:pt x="1121932" y="2014096"/>
                  </a:cubicBezTo>
                  <a:cubicBezTo>
                    <a:pt x="1110975" y="1971322"/>
                    <a:pt x="1114814" y="1926392"/>
                    <a:pt x="1108602" y="1883015"/>
                  </a:cubicBezTo>
                  <a:cubicBezTo>
                    <a:pt x="1103339" y="1846019"/>
                    <a:pt x="1087205" y="1809238"/>
                    <a:pt x="1079872" y="1773751"/>
                  </a:cubicBezTo>
                  <a:cubicBezTo>
                    <a:pt x="1078966" y="1769396"/>
                    <a:pt x="1075040" y="1754650"/>
                    <a:pt x="1083107" y="1755426"/>
                  </a:cubicBezTo>
                  <a:cubicBezTo>
                    <a:pt x="1094366" y="1798976"/>
                    <a:pt x="1114210" y="1840758"/>
                    <a:pt x="1124133" y="1884739"/>
                  </a:cubicBezTo>
                  <a:cubicBezTo>
                    <a:pt x="1130819" y="1914448"/>
                    <a:pt x="1130690" y="1943942"/>
                    <a:pt x="1135996" y="1972055"/>
                  </a:cubicBezTo>
                  <a:cubicBezTo>
                    <a:pt x="1145271" y="2021081"/>
                    <a:pt x="1184700" y="2058250"/>
                    <a:pt x="1218996" y="2091710"/>
                  </a:cubicBezTo>
                  <a:cubicBezTo>
                    <a:pt x="1230773" y="2071875"/>
                    <a:pt x="1204242" y="2044754"/>
                    <a:pt x="1203811" y="2029274"/>
                  </a:cubicBezTo>
                  <a:cubicBezTo>
                    <a:pt x="1203725" y="2025264"/>
                    <a:pt x="1208901" y="2027247"/>
                    <a:pt x="1212439" y="2027075"/>
                  </a:cubicBezTo>
                  <a:cubicBezTo>
                    <a:pt x="1216537" y="2039924"/>
                    <a:pt x="1249970" y="2095936"/>
                    <a:pt x="1246045" y="2103956"/>
                  </a:cubicBezTo>
                  <a:cubicBezTo>
                    <a:pt x="1245613" y="2104861"/>
                    <a:pt x="1238495" y="2104775"/>
                    <a:pt x="1238150" y="2106888"/>
                  </a:cubicBezTo>
                  <a:cubicBezTo>
                    <a:pt x="1235303" y="2123963"/>
                    <a:pt x="1301349" y="2168763"/>
                    <a:pt x="1307389" y="2190883"/>
                  </a:cubicBezTo>
                  <a:cubicBezTo>
                    <a:pt x="1314464" y="2192048"/>
                    <a:pt x="1311401" y="2185062"/>
                    <a:pt x="1311660" y="2180233"/>
                  </a:cubicBezTo>
                  <a:cubicBezTo>
                    <a:pt x="1318044" y="2059371"/>
                    <a:pt x="1347767" y="1909231"/>
                    <a:pt x="1337673" y="1791948"/>
                  </a:cubicBezTo>
                  <a:cubicBezTo>
                    <a:pt x="1333833" y="1747276"/>
                    <a:pt x="1302816" y="1722397"/>
                    <a:pt x="1290349" y="1679709"/>
                  </a:cubicBezTo>
                  <a:cubicBezTo>
                    <a:pt x="1266450" y="1597913"/>
                    <a:pt x="1313860" y="1543453"/>
                    <a:pt x="1395738" y="1535563"/>
                  </a:cubicBezTo>
                  <a:cubicBezTo>
                    <a:pt x="1444443" y="1530863"/>
                    <a:pt x="1500524" y="1551517"/>
                    <a:pt x="1535812" y="1507492"/>
                  </a:cubicBezTo>
                  <a:cubicBezTo>
                    <a:pt x="1551860" y="1487485"/>
                    <a:pt x="1554793" y="1468470"/>
                    <a:pt x="1552507" y="1443331"/>
                  </a:cubicBezTo>
                  <a:cubicBezTo>
                    <a:pt x="1547373" y="1386889"/>
                    <a:pt x="1509756" y="1388915"/>
                    <a:pt x="1479860" y="1352135"/>
                  </a:cubicBezTo>
                  <a:cubicBezTo>
                    <a:pt x="1463812" y="1332387"/>
                    <a:pt x="1457169" y="1304187"/>
                    <a:pt x="1441121" y="1287371"/>
                  </a:cubicBezTo>
                  <a:cubicBezTo>
                    <a:pt x="1419638" y="1264776"/>
                    <a:pt x="1366706" y="1245502"/>
                    <a:pt x="1341814" y="1222865"/>
                  </a:cubicBezTo>
                  <a:cubicBezTo>
                    <a:pt x="1361227" y="1215664"/>
                    <a:pt x="1439482" y="1274047"/>
                    <a:pt x="1449576" y="1263871"/>
                  </a:cubicBezTo>
                  <a:cubicBezTo>
                    <a:pt x="1446945" y="1242915"/>
                    <a:pt x="1462001" y="1223296"/>
                    <a:pt x="1457428" y="1202297"/>
                  </a:cubicBezTo>
                  <a:cubicBezTo>
                    <a:pt x="1449102" y="1164266"/>
                    <a:pt x="1363988" y="1111618"/>
                    <a:pt x="1326111" y="1108901"/>
                  </a:cubicBezTo>
                  <a:cubicBezTo>
                    <a:pt x="1299710" y="1107004"/>
                    <a:pt x="1278140" y="1126494"/>
                    <a:pt x="1253076" y="1129814"/>
                  </a:cubicBezTo>
                  <a:cubicBezTo>
                    <a:pt x="1168825" y="1141025"/>
                    <a:pt x="1103684" y="1086437"/>
                    <a:pt x="1109077" y="1000846"/>
                  </a:cubicBezTo>
                  <a:lnTo>
                    <a:pt x="1129784" y="1046940"/>
                  </a:lnTo>
                  <a:cubicBezTo>
                    <a:pt x="1158515" y="1094845"/>
                    <a:pt x="1199238" y="1116620"/>
                    <a:pt x="1255880" y="1106703"/>
                  </a:cubicBezTo>
                  <a:cubicBezTo>
                    <a:pt x="1266277" y="1104891"/>
                    <a:pt x="1312350" y="1088118"/>
                    <a:pt x="1311271" y="1076994"/>
                  </a:cubicBezTo>
                  <a:cubicBezTo>
                    <a:pt x="1310840" y="1072768"/>
                    <a:pt x="1282584" y="1028916"/>
                    <a:pt x="1277450" y="1024345"/>
                  </a:cubicBezTo>
                  <a:cubicBezTo>
                    <a:pt x="1264163" y="1012531"/>
                    <a:pt x="1245311" y="1011194"/>
                    <a:pt x="1229652" y="1003174"/>
                  </a:cubicBezTo>
                  <a:cubicBezTo>
                    <a:pt x="1192983" y="984374"/>
                    <a:pt x="1190697" y="963634"/>
                    <a:pt x="1167358" y="936124"/>
                  </a:cubicBezTo>
                  <a:cubicBezTo>
                    <a:pt x="1152087" y="918144"/>
                    <a:pt x="1131078" y="908356"/>
                    <a:pt x="1122105" y="886537"/>
                  </a:cubicBezTo>
                  <a:cubicBezTo>
                    <a:pt x="1172492" y="908226"/>
                    <a:pt x="1197685" y="961521"/>
                    <a:pt x="1245441" y="987393"/>
                  </a:cubicBezTo>
                  <a:cubicBezTo>
                    <a:pt x="1273611" y="1002657"/>
                    <a:pt x="1279262" y="994162"/>
                    <a:pt x="1301565" y="1026113"/>
                  </a:cubicBezTo>
                  <a:cubicBezTo>
                    <a:pt x="1307302" y="1034349"/>
                    <a:pt x="1308208" y="1045430"/>
                    <a:pt x="1312997" y="1051424"/>
                  </a:cubicBezTo>
                  <a:cubicBezTo>
                    <a:pt x="1314205" y="1052933"/>
                    <a:pt x="1340261" y="1075484"/>
                    <a:pt x="1341987" y="1076260"/>
                  </a:cubicBezTo>
                  <a:cubicBezTo>
                    <a:pt x="1354238" y="1081823"/>
                    <a:pt x="1374039" y="1076735"/>
                    <a:pt x="1389656" y="1080357"/>
                  </a:cubicBezTo>
                  <a:cubicBezTo>
                    <a:pt x="1396946" y="1082039"/>
                    <a:pt x="1437799" y="1099933"/>
                    <a:pt x="1443364" y="1104288"/>
                  </a:cubicBezTo>
                  <a:cubicBezTo>
                    <a:pt x="1462950" y="1119638"/>
                    <a:pt x="1476711" y="1157324"/>
                    <a:pt x="1475633" y="1181988"/>
                  </a:cubicBezTo>
                  <a:cubicBezTo>
                    <a:pt x="1510187" y="1166207"/>
                    <a:pt x="1530894" y="1157195"/>
                    <a:pt x="1567735" y="1173925"/>
                  </a:cubicBezTo>
                  <a:cubicBezTo>
                    <a:pt x="1578304" y="1178711"/>
                    <a:pt x="1597027" y="1196950"/>
                    <a:pt x="1604878" y="1193070"/>
                  </a:cubicBezTo>
                  <a:cubicBezTo>
                    <a:pt x="1635809" y="1151934"/>
                    <a:pt x="1679553" y="1119078"/>
                    <a:pt x="1710656" y="1078546"/>
                  </a:cubicBezTo>
                  <a:cubicBezTo>
                    <a:pt x="1740422" y="1039739"/>
                    <a:pt x="1726316" y="1039954"/>
                    <a:pt x="1725496" y="998905"/>
                  </a:cubicBezTo>
                  <a:cubicBezTo>
                    <a:pt x="1724159" y="930519"/>
                    <a:pt x="1729422" y="861787"/>
                    <a:pt x="1721355" y="793875"/>
                  </a:cubicBezTo>
                  <a:cubicBezTo>
                    <a:pt x="1669501" y="783095"/>
                    <a:pt x="1627613" y="849110"/>
                    <a:pt x="1581281" y="845919"/>
                  </a:cubicBezTo>
                  <a:cubicBezTo>
                    <a:pt x="1549832" y="843764"/>
                    <a:pt x="1523172" y="808234"/>
                    <a:pt x="1493018" y="804439"/>
                  </a:cubicBezTo>
                  <a:cubicBezTo>
                    <a:pt x="1480119" y="802801"/>
                    <a:pt x="1466271" y="810821"/>
                    <a:pt x="1451906" y="811424"/>
                  </a:cubicBezTo>
                  <a:cubicBezTo>
                    <a:pt x="1382020" y="814184"/>
                    <a:pt x="1323911" y="724367"/>
                    <a:pt x="1349752" y="661586"/>
                  </a:cubicBezTo>
                  <a:cubicBezTo>
                    <a:pt x="1359027" y="639035"/>
                    <a:pt x="1386765" y="612474"/>
                    <a:pt x="1389138" y="588586"/>
                  </a:cubicBezTo>
                  <a:cubicBezTo>
                    <a:pt x="1391985" y="559998"/>
                    <a:pt x="1371451" y="550167"/>
                    <a:pt x="1368043" y="528478"/>
                  </a:cubicBezTo>
                  <a:cubicBezTo>
                    <a:pt x="1364635" y="506790"/>
                    <a:pt x="1374557" y="457246"/>
                    <a:pt x="1359113" y="442542"/>
                  </a:cubicBezTo>
                  <a:cubicBezTo>
                    <a:pt x="1342720" y="426977"/>
                    <a:pt x="1289270" y="424217"/>
                    <a:pt x="1290176" y="380020"/>
                  </a:cubicBezTo>
                  <a:lnTo>
                    <a:pt x="1320719" y="411971"/>
                  </a:lnTo>
                  <a:cubicBezTo>
                    <a:pt x="1344489" y="430167"/>
                    <a:pt x="1384306" y="429391"/>
                    <a:pt x="1376412" y="470570"/>
                  </a:cubicBezTo>
                  <a:cubicBezTo>
                    <a:pt x="1400656" y="451554"/>
                    <a:pt x="1397636" y="400113"/>
                    <a:pt x="1382667" y="375881"/>
                  </a:cubicBezTo>
                  <a:cubicBezTo>
                    <a:pt x="1369466" y="354494"/>
                    <a:pt x="1332367" y="347422"/>
                    <a:pt x="1337630" y="315342"/>
                  </a:cubicBezTo>
                  <a:cubicBezTo>
                    <a:pt x="1345999" y="319524"/>
                    <a:pt x="1347465" y="331123"/>
                    <a:pt x="1355274" y="338626"/>
                  </a:cubicBezTo>
                  <a:cubicBezTo>
                    <a:pt x="1373435" y="356132"/>
                    <a:pt x="1396860" y="354494"/>
                    <a:pt x="1404711" y="388342"/>
                  </a:cubicBezTo>
                  <a:cubicBezTo>
                    <a:pt x="1407861" y="401838"/>
                    <a:pt x="1408982" y="446552"/>
                    <a:pt x="1406480" y="459704"/>
                  </a:cubicBezTo>
                  <a:cubicBezTo>
                    <a:pt x="1403719" y="474062"/>
                    <a:pt x="1384134" y="482039"/>
                    <a:pt x="1384781" y="507048"/>
                  </a:cubicBezTo>
                  <a:cubicBezTo>
                    <a:pt x="1385687" y="541371"/>
                    <a:pt x="1420112" y="552366"/>
                    <a:pt x="1414849" y="593070"/>
                  </a:cubicBezTo>
                  <a:cubicBezTo>
                    <a:pt x="1411010" y="622650"/>
                    <a:pt x="1370329" y="661974"/>
                    <a:pt x="1369035" y="689010"/>
                  </a:cubicBezTo>
                  <a:cubicBezTo>
                    <a:pt x="1368172" y="706301"/>
                    <a:pt x="1393711" y="753300"/>
                    <a:pt x="1406437" y="766106"/>
                  </a:cubicBezTo>
                  <a:cubicBezTo>
                    <a:pt x="1448023" y="807889"/>
                    <a:pt x="1470068" y="777878"/>
                    <a:pt x="1511266" y="786372"/>
                  </a:cubicBezTo>
                  <a:cubicBezTo>
                    <a:pt x="1535381" y="791331"/>
                    <a:pt x="1556778" y="822678"/>
                    <a:pt x="1577140" y="824015"/>
                  </a:cubicBezTo>
                  <a:cubicBezTo>
                    <a:pt x="1598623" y="825438"/>
                    <a:pt x="1628303" y="796333"/>
                    <a:pt x="1648018" y="787537"/>
                  </a:cubicBezTo>
                  <a:cubicBezTo>
                    <a:pt x="1664713" y="780077"/>
                    <a:pt x="1723469" y="770117"/>
                    <a:pt x="1729249" y="760975"/>
                  </a:cubicBezTo>
                  <a:cubicBezTo>
                    <a:pt x="1749050" y="729714"/>
                    <a:pt x="1722390" y="686337"/>
                    <a:pt x="1718119" y="657016"/>
                  </a:cubicBezTo>
                  <a:cubicBezTo>
                    <a:pt x="1706385" y="576858"/>
                    <a:pt x="1777479" y="441464"/>
                    <a:pt x="1675541" y="397742"/>
                  </a:cubicBezTo>
                  <a:cubicBezTo>
                    <a:pt x="1655308" y="389075"/>
                    <a:pt x="1633437" y="388989"/>
                    <a:pt x="1612557" y="383125"/>
                  </a:cubicBezTo>
                  <a:cubicBezTo>
                    <a:pt x="1601211" y="379934"/>
                    <a:pt x="1589995" y="369844"/>
                    <a:pt x="1580116" y="367947"/>
                  </a:cubicBezTo>
                  <a:cubicBezTo>
                    <a:pt x="1564413" y="364928"/>
                    <a:pt x="1553456" y="372517"/>
                    <a:pt x="1538616" y="371224"/>
                  </a:cubicBezTo>
                  <a:cubicBezTo>
                    <a:pt x="1521360" y="369715"/>
                    <a:pt x="1493622" y="356003"/>
                    <a:pt x="1490602" y="336987"/>
                  </a:cubicBezTo>
                  <a:cubicBezTo>
                    <a:pt x="1510705" y="358029"/>
                    <a:pt x="1538400" y="360142"/>
                    <a:pt x="1566053" y="358417"/>
                  </a:cubicBezTo>
                  <a:cubicBezTo>
                    <a:pt x="1565923" y="342895"/>
                    <a:pt x="1553499" y="333624"/>
                    <a:pt x="1547589" y="318705"/>
                  </a:cubicBezTo>
                  <a:cubicBezTo>
                    <a:pt x="1541679" y="303786"/>
                    <a:pt x="1540946" y="281062"/>
                    <a:pt x="1535079" y="270843"/>
                  </a:cubicBezTo>
                  <a:cubicBezTo>
                    <a:pt x="1530031" y="262047"/>
                    <a:pt x="1491206" y="245834"/>
                    <a:pt x="1478393" y="236995"/>
                  </a:cubicBezTo>
                  <a:cubicBezTo>
                    <a:pt x="1465581" y="228155"/>
                    <a:pt x="1453933" y="214487"/>
                    <a:pt x="1441078" y="205345"/>
                  </a:cubicBezTo>
                  <a:cubicBezTo>
                    <a:pt x="1473648" y="214185"/>
                    <a:pt x="1498842" y="246265"/>
                    <a:pt x="1535812" y="246352"/>
                  </a:cubicBezTo>
                  <a:cubicBezTo>
                    <a:pt x="1536373" y="217419"/>
                    <a:pt x="1537236" y="176456"/>
                    <a:pt x="1522827" y="150541"/>
                  </a:cubicBezTo>
                  <a:cubicBezTo>
                    <a:pt x="1522137" y="149291"/>
                    <a:pt x="1490214" y="120789"/>
                    <a:pt x="1512085" y="129974"/>
                  </a:cubicBezTo>
                  <a:cubicBezTo>
                    <a:pt x="1533957" y="139158"/>
                    <a:pt x="1551989" y="205389"/>
                    <a:pt x="1553284" y="227164"/>
                  </a:cubicBezTo>
                  <a:cubicBezTo>
                    <a:pt x="1553887" y="237124"/>
                    <a:pt x="1548366" y="245791"/>
                    <a:pt x="1549099" y="256441"/>
                  </a:cubicBezTo>
                  <a:cubicBezTo>
                    <a:pt x="1552205" y="300207"/>
                    <a:pt x="1573775" y="359280"/>
                    <a:pt x="1621832" y="369456"/>
                  </a:cubicBezTo>
                  <a:cubicBezTo>
                    <a:pt x="1646810" y="374760"/>
                    <a:pt x="1673815" y="364497"/>
                    <a:pt x="1695040" y="382478"/>
                  </a:cubicBezTo>
                  <a:cubicBezTo>
                    <a:pt x="1703970" y="390024"/>
                    <a:pt x="1708499" y="405590"/>
                    <a:pt x="1721182" y="410160"/>
                  </a:cubicBezTo>
                  <a:lnTo>
                    <a:pt x="1721182" y="409945"/>
                  </a:lnTo>
                  <a:cubicBezTo>
                    <a:pt x="1737920" y="373854"/>
                    <a:pt x="1725928" y="339833"/>
                    <a:pt x="1725367" y="304476"/>
                  </a:cubicBezTo>
                  <a:cubicBezTo>
                    <a:pt x="1724202" y="232769"/>
                    <a:pt x="1723080" y="161364"/>
                    <a:pt x="1720190" y="89744"/>
                  </a:cubicBezTo>
                  <a:cubicBezTo>
                    <a:pt x="1707248" y="65382"/>
                    <a:pt x="1695385" y="45892"/>
                    <a:pt x="1666352" y="40114"/>
                  </a:cubicBezTo>
                  <a:cubicBezTo>
                    <a:pt x="1652844" y="37435"/>
                    <a:pt x="1637134" y="36240"/>
                    <a:pt x="1619795" y="36311"/>
                  </a:cubicBezTo>
                  <a:close/>
                  <a:moveTo>
                    <a:pt x="1947751" y="13"/>
                  </a:moveTo>
                  <a:cubicBezTo>
                    <a:pt x="1995894" y="790"/>
                    <a:pt x="2085322" y="18511"/>
                    <a:pt x="2136097" y="27351"/>
                  </a:cubicBezTo>
                  <a:cubicBezTo>
                    <a:pt x="2254989" y="47962"/>
                    <a:pt x="2353736" y="96470"/>
                    <a:pt x="2447564" y="172877"/>
                  </a:cubicBezTo>
                  <a:cubicBezTo>
                    <a:pt x="2805880" y="464706"/>
                    <a:pt x="2649758" y="957856"/>
                    <a:pt x="2656531" y="1356533"/>
                  </a:cubicBezTo>
                  <a:cubicBezTo>
                    <a:pt x="2657523" y="1413968"/>
                    <a:pt x="2686944" y="1487485"/>
                    <a:pt x="2691215" y="1550482"/>
                  </a:cubicBezTo>
                  <a:cubicBezTo>
                    <a:pt x="2699239" y="1668283"/>
                    <a:pt x="2634573" y="1921735"/>
                    <a:pt x="2559856" y="2014010"/>
                  </a:cubicBezTo>
                  <a:cubicBezTo>
                    <a:pt x="2522195" y="2060492"/>
                    <a:pt x="2439669" y="2104344"/>
                    <a:pt x="2417625" y="2152033"/>
                  </a:cubicBezTo>
                  <a:cubicBezTo>
                    <a:pt x="2340276" y="2319162"/>
                    <a:pt x="2338896" y="2584128"/>
                    <a:pt x="2346229" y="2766564"/>
                  </a:cubicBezTo>
                  <a:cubicBezTo>
                    <a:pt x="2357445" y="3045844"/>
                    <a:pt x="2450842" y="3316760"/>
                    <a:pt x="2560028" y="3570342"/>
                  </a:cubicBezTo>
                  <a:cubicBezTo>
                    <a:pt x="2565723" y="3578276"/>
                    <a:pt x="2625514" y="3593152"/>
                    <a:pt x="2636342" y="3591384"/>
                  </a:cubicBezTo>
                  <a:cubicBezTo>
                    <a:pt x="2649888" y="3589142"/>
                    <a:pt x="2718091" y="3542832"/>
                    <a:pt x="2741516" y="3532398"/>
                  </a:cubicBezTo>
                  <a:cubicBezTo>
                    <a:pt x="3008959" y="3413110"/>
                    <a:pt x="3284652" y="3479944"/>
                    <a:pt x="3508190" y="3639468"/>
                  </a:cubicBezTo>
                  <a:lnTo>
                    <a:pt x="3574587" y="3691746"/>
                  </a:lnTo>
                  <a:lnTo>
                    <a:pt x="3371749" y="3691746"/>
                  </a:lnTo>
                  <a:lnTo>
                    <a:pt x="3315574" y="3662618"/>
                  </a:lnTo>
                  <a:cubicBezTo>
                    <a:pt x="3146741" y="3586477"/>
                    <a:pt x="2957935" y="3580664"/>
                    <a:pt x="2768916" y="3673410"/>
                  </a:cubicBezTo>
                  <a:lnTo>
                    <a:pt x="2736548" y="3691746"/>
                  </a:lnTo>
                  <a:lnTo>
                    <a:pt x="2508186" y="3691746"/>
                  </a:lnTo>
                  <a:lnTo>
                    <a:pt x="2523144" y="3678398"/>
                  </a:lnTo>
                  <a:cubicBezTo>
                    <a:pt x="2504141" y="3679622"/>
                    <a:pt x="2485467" y="3682245"/>
                    <a:pt x="2467174" y="3686137"/>
                  </a:cubicBezTo>
                  <a:lnTo>
                    <a:pt x="2447563" y="3691746"/>
                  </a:lnTo>
                  <a:lnTo>
                    <a:pt x="2203211" y="3691746"/>
                  </a:lnTo>
                  <a:lnTo>
                    <a:pt x="2243176" y="3659405"/>
                  </a:lnTo>
                  <a:cubicBezTo>
                    <a:pt x="2299671" y="3620978"/>
                    <a:pt x="2361630" y="3593196"/>
                    <a:pt x="2427331" y="3580346"/>
                  </a:cubicBezTo>
                  <a:cubicBezTo>
                    <a:pt x="2439281" y="3578018"/>
                    <a:pt x="2498770" y="3574266"/>
                    <a:pt x="2501488" y="3570342"/>
                  </a:cubicBezTo>
                  <a:lnTo>
                    <a:pt x="2501445" y="3570342"/>
                  </a:lnTo>
                  <a:cubicBezTo>
                    <a:pt x="2475993" y="3495100"/>
                    <a:pt x="2443983" y="3421237"/>
                    <a:pt x="2418488" y="3345348"/>
                  </a:cubicBezTo>
                  <a:cubicBezTo>
                    <a:pt x="2310208" y="3022948"/>
                    <a:pt x="2281046" y="2696883"/>
                    <a:pt x="2321769" y="2358012"/>
                  </a:cubicBezTo>
                  <a:lnTo>
                    <a:pt x="2361501" y="2186442"/>
                  </a:lnTo>
                  <a:cubicBezTo>
                    <a:pt x="2322503" y="2221756"/>
                    <a:pt x="2289717" y="2262978"/>
                    <a:pt x="2264696" y="2309504"/>
                  </a:cubicBezTo>
                  <a:cubicBezTo>
                    <a:pt x="2285705" y="2531781"/>
                    <a:pt x="2273755" y="2756344"/>
                    <a:pt x="2237345" y="2976423"/>
                  </a:cubicBezTo>
                  <a:cubicBezTo>
                    <a:pt x="2204516" y="3174856"/>
                    <a:pt x="2160945" y="3424299"/>
                    <a:pt x="2090930" y="3610443"/>
                  </a:cubicBezTo>
                  <a:lnTo>
                    <a:pt x="2058781" y="3691746"/>
                  </a:lnTo>
                  <a:lnTo>
                    <a:pt x="1899946" y="3691746"/>
                  </a:lnTo>
                  <a:lnTo>
                    <a:pt x="1947627" y="3542796"/>
                  </a:lnTo>
                  <a:cubicBezTo>
                    <a:pt x="1989521" y="3405381"/>
                    <a:pt x="2022274" y="3266657"/>
                    <a:pt x="2014401" y="3124321"/>
                  </a:cubicBezTo>
                  <a:cubicBezTo>
                    <a:pt x="2010130" y="3047181"/>
                    <a:pt x="1994729" y="2964781"/>
                    <a:pt x="1988603" y="2887081"/>
                  </a:cubicBezTo>
                  <a:cubicBezTo>
                    <a:pt x="1971132" y="2664932"/>
                    <a:pt x="1961943" y="2437092"/>
                    <a:pt x="1984807" y="2214987"/>
                  </a:cubicBezTo>
                  <a:cubicBezTo>
                    <a:pt x="1989380" y="2170488"/>
                    <a:pt x="2008189" y="2120341"/>
                    <a:pt x="1996024" y="2077653"/>
                  </a:cubicBezTo>
                  <a:cubicBezTo>
                    <a:pt x="1981486" y="2026644"/>
                    <a:pt x="1954221" y="1998789"/>
                    <a:pt x="1987698" y="1941915"/>
                  </a:cubicBezTo>
                  <a:cubicBezTo>
                    <a:pt x="2005255" y="1912077"/>
                    <a:pt x="2038818" y="1905178"/>
                    <a:pt x="2031441" y="1861110"/>
                  </a:cubicBezTo>
                  <a:cubicBezTo>
                    <a:pt x="2024625" y="1820449"/>
                    <a:pt x="1957112" y="1803331"/>
                    <a:pt x="1925102" y="1782116"/>
                  </a:cubicBezTo>
                  <a:cubicBezTo>
                    <a:pt x="1859401" y="1738523"/>
                    <a:pt x="1811516" y="1667808"/>
                    <a:pt x="1792405" y="1591359"/>
                  </a:cubicBezTo>
                  <a:cubicBezTo>
                    <a:pt x="1767083" y="1665868"/>
                    <a:pt x="1726575" y="1742102"/>
                    <a:pt x="1657983" y="1784660"/>
                  </a:cubicBezTo>
                  <a:cubicBezTo>
                    <a:pt x="1605094" y="1817474"/>
                    <a:pt x="1494398" y="1833859"/>
                    <a:pt x="1555570" y="1918803"/>
                  </a:cubicBezTo>
                  <a:cubicBezTo>
                    <a:pt x="1576579" y="1947952"/>
                    <a:pt x="1596596" y="1949116"/>
                    <a:pt x="1600737" y="1994391"/>
                  </a:cubicBezTo>
                  <a:cubicBezTo>
                    <a:pt x="1606259" y="2054843"/>
                    <a:pt x="1574551" y="2082569"/>
                    <a:pt x="1574336" y="2123920"/>
                  </a:cubicBezTo>
                  <a:cubicBezTo>
                    <a:pt x="1574077" y="2175016"/>
                    <a:pt x="1593317" y="2248835"/>
                    <a:pt x="1596423" y="2304847"/>
                  </a:cubicBezTo>
                  <a:cubicBezTo>
                    <a:pt x="1603498" y="2433470"/>
                    <a:pt x="1601168" y="2598400"/>
                    <a:pt x="1591893" y="2727541"/>
                  </a:cubicBezTo>
                  <a:cubicBezTo>
                    <a:pt x="1578261" y="2917566"/>
                    <a:pt x="1527745" y="3104529"/>
                    <a:pt x="1527270" y="3296753"/>
                  </a:cubicBezTo>
                  <a:cubicBezTo>
                    <a:pt x="1527141" y="3343321"/>
                    <a:pt x="1538444" y="3396659"/>
                    <a:pt x="1540385" y="3443185"/>
                  </a:cubicBezTo>
                  <a:cubicBezTo>
                    <a:pt x="1543254" y="3511356"/>
                    <a:pt x="1543361" y="3582233"/>
                    <a:pt x="1544898" y="3652861"/>
                  </a:cubicBezTo>
                  <a:lnTo>
                    <a:pt x="1547343" y="3691746"/>
                  </a:lnTo>
                  <a:lnTo>
                    <a:pt x="1321616" y="3691746"/>
                  </a:lnTo>
                  <a:lnTo>
                    <a:pt x="1352610" y="3633991"/>
                  </a:lnTo>
                  <a:cubicBezTo>
                    <a:pt x="1382721" y="3562506"/>
                    <a:pt x="1400333" y="3485161"/>
                    <a:pt x="1406868" y="3408905"/>
                  </a:cubicBezTo>
                  <a:cubicBezTo>
                    <a:pt x="1331116" y="3088661"/>
                    <a:pt x="1292161" y="2741856"/>
                    <a:pt x="1303032" y="2412773"/>
                  </a:cubicBezTo>
                  <a:cubicBezTo>
                    <a:pt x="1304024" y="2382547"/>
                    <a:pt x="1311185" y="2326880"/>
                    <a:pt x="1307130" y="2300966"/>
                  </a:cubicBezTo>
                  <a:cubicBezTo>
                    <a:pt x="1301436" y="2264832"/>
                    <a:pt x="1234440" y="2202439"/>
                    <a:pt x="1210325" y="2173506"/>
                  </a:cubicBezTo>
                  <a:cubicBezTo>
                    <a:pt x="1193328" y="2175835"/>
                    <a:pt x="1210886" y="2177991"/>
                    <a:pt x="1211145" y="2178896"/>
                  </a:cubicBezTo>
                  <a:lnTo>
                    <a:pt x="1211145" y="2178939"/>
                  </a:lnTo>
                  <a:cubicBezTo>
                    <a:pt x="1238840" y="2265565"/>
                    <a:pt x="1257735" y="2356417"/>
                    <a:pt x="1264206" y="2447398"/>
                  </a:cubicBezTo>
                  <a:cubicBezTo>
                    <a:pt x="1278701" y="2650617"/>
                    <a:pt x="1267269" y="2883933"/>
                    <a:pt x="1227753" y="3083530"/>
                  </a:cubicBezTo>
                  <a:cubicBezTo>
                    <a:pt x="1188497" y="3281791"/>
                    <a:pt x="1115375" y="3472290"/>
                    <a:pt x="1031512" y="3654985"/>
                  </a:cubicBezTo>
                  <a:lnTo>
                    <a:pt x="1073257" y="3691746"/>
                  </a:lnTo>
                  <a:lnTo>
                    <a:pt x="844682" y="3691746"/>
                  </a:lnTo>
                  <a:lnTo>
                    <a:pt x="791657" y="3661582"/>
                  </a:lnTo>
                  <a:cubicBezTo>
                    <a:pt x="610989" y="3577802"/>
                    <a:pt x="428628" y="3590846"/>
                    <a:pt x="266537" y="3662687"/>
                  </a:cubicBezTo>
                  <a:lnTo>
                    <a:pt x="213479" y="3691746"/>
                  </a:lnTo>
                  <a:lnTo>
                    <a:pt x="0" y="3691746"/>
                  </a:lnTo>
                  <a:lnTo>
                    <a:pt x="65199" y="3638359"/>
                  </a:lnTo>
                  <a:cubicBezTo>
                    <a:pt x="149551" y="3579184"/>
                    <a:pt x="242557" y="3533217"/>
                    <a:pt x="342619" y="3504758"/>
                  </a:cubicBezTo>
                  <a:cubicBezTo>
                    <a:pt x="515780" y="3455517"/>
                    <a:pt x="720736" y="3465219"/>
                    <a:pt x="880611" y="3551068"/>
                  </a:cubicBezTo>
                  <a:cubicBezTo>
                    <a:pt x="896616" y="3559649"/>
                    <a:pt x="972497" y="3612685"/>
                    <a:pt x="978235" y="3613246"/>
                  </a:cubicBezTo>
                  <a:cubicBezTo>
                    <a:pt x="986733" y="3614065"/>
                    <a:pt x="1011237" y="3567453"/>
                    <a:pt x="1016413" y="3557709"/>
                  </a:cubicBezTo>
                  <a:cubicBezTo>
                    <a:pt x="1076981" y="3443530"/>
                    <a:pt x="1130560" y="3274849"/>
                    <a:pt x="1163821" y="3148899"/>
                  </a:cubicBezTo>
                  <a:cubicBezTo>
                    <a:pt x="1238150" y="2867591"/>
                    <a:pt x="1264983" y="2450373"/>
                    <a:pt x="1167013" y="2173679"/>
                  </a:cubicBezTo>
                  <a:cubicBezTo>
                    <a:pt x="1134313" y="2081318"/>
                    <a:pt x="1090052" y="2088994"/>
                    <a:pt x="1035610" y="2024833"/>
                  </a:cubicBezTo>
                  <a:cubicBezTo>
                    <a:pt x="950195" y="1924193"/>
                    <a:pt x="880783" y="1667981"/>
                    <a:pt x="889152" y="1537546"/>
                  </a:cubicBezTo>
                  <a:cubicBezTo>
                    <a:pt x="894027" y="1461614"/>
                    <a:pt x="921032" y="1402670"/>
                    <a:pt x="919479" y="1321693"/>
                  </a:cubicBezTo>
                  <a:cubicBezTo>
                    <a:pt x="913569" y="1007270"/>
                    <a:pt x="840016" y="659775"/>
                    <a:pt x="974569" y="363894"/>
                  </a:cubicBezTo>
                  <a:cubicBezTo>
                    <a:pt x="1051184" y="195428"/>
                    <a:pt x="1213517" y="90347"/>
                    <a:pt x="1388275" y="44641"/>
                  </a:cubicBezTo>
                  <a:cubicBezTo>
                    <a:pt x="1452380" y="27868"/>
                    <a:pt x="1616267" y="-7274"/>
                    <a:pt x="1675670" y="4886"/>
                  </a:cubicBezTo>
                  <a:cubicBezTo>
                    <a:pt x="1792319" y="28731"/>
                    <a:pt x="1755435" y="176456"/>
                    <a:pt x="1759835" y="261357"/>
                  </a:cubicBezTo>
                  <a:cubicBezTo>
                    <a:pt x="1763114" y="324397"/>
                    <a:pt x="1777565" y="391274"/>
                    <a:pt x="1777522" y="455219"/>
                  </a:cubicBezTo>
                  <a:cubicBezTo>
                    <a:pt x="1777522" y="507609"/>
                    <a:pt x="1757808" y="575262"/>
                    <a:pt x="1755564" y="627522"/>
                  </a:cubicBezTo>
                  <a:cubicBezTo>
                    <a:pt x="1754270" y="657490"/>
                    <a:pt x="1766479" y="676462"/>
                    <a:pt x="1768808" y="705180"/>
                  </a:cubicBezTo>
                  <a:cubicBezTo>
                    <a:pt x="1773942" y="768694"/>
                    <a:pt x="1755607" y="838417"/>
                    <a:pt x="1759835" y="903871"/>
                  </a:cubicBezTo>
                  <a:cubicBezTo>
                    <a:pt x="1762423" y="943713"/>
                    <a:pt x="1784511" y="998690"/>
                    <a:pt x="1781621" y="1033012"/>
                  </a:cubicBezTo>
                  <a:cubicBezTo>
                    <a:pt x="1775754" y="1102692"/>
                    <a:pt x="1643661" y="1172157"/>
                    <a:pt x="1627570" y="1258438"/>
                  </a:cubicBezTo>
                  <a:cubicBezTo>
                    <a:pt x="1623860" y="1278402"/>
                    <a:pt x="1625628" y="1297762"/>
                    <a:pt x="1619028" y="1318890"/>
                  </a:cubicBezTo>
                  <a:cubicBezTo>
                    <a:pt x="1606173" y="1360112"/>
                    <a:pt x="1561998" y="1375894"/>
                    <a:pt x="1623040" y="1398531"/>
                  </a:cubicBezTo>
                  <a:cubicBezTo>
                    <a:pt x="1664109" y="1413752"/>
                    <a:pt x="1786280" y="1445703"/>
                    <a:pt x="1825795" y="1439451"/>
                  </a:cubicBezTo>
                  <a:cubicBezTo>
                    <a:pt x="1836623" y="1437726"/>
                    <a:pt x="1955990" y="1400514"/>
                    <a:pt x="1963798" y="1396332"/>
                  </a:cubicBezTo>
                  <a:cubicBezTo>
                    <a:pt x="2005385" y="1374212"/>
                    <a:pt x="1965826" y="1350195"/>
                    <a:pt x="1956206" y="1319710"/>
                  </a:cubicBezTo>
                  <a:cubicBezTo>
                    <a:pt x="1948311" y="1294614"/>
                    <a:pt x="1950468" y="1266415"/>
                    <a:pt x="1944213" y="1241147"/>
                  </a:cubicBezTo>
                  <a:cubicBezTo>
                    <a:pt x="1930883" y="1187335"/>
                    <a:pt x="1855691" y="1128434"/>
                    <a:pt x="1822905" y="1082211"/>
                  </a:cubicBezTo>
                  <a:cubicBezTo>
                    <a:pt x="1788005" y="1033012"/>
                    <a:pt x="1821438" y="961262"/>
                    <a:pt x="1824890" y="903828"/>
                  </a:cubicBezTo>
                  <a:cubicBezTo>
                    <a:pt x="1829074" y="833587"/>
                    <a:pt x="1806512" y="769254"/>
                    <a:pt x="1811602" y="700824"/>
                  </a:cubicBezTo>
                  <a:cubicBezTo>
                    <a:pt x="1813414" y="676160"/>
                    <a:pt x="1825321" y="653997"/>
                    <a:pt x="1825062" y="632007"/>
                  </a:cubicBezTo>
                  <a:cubicBezTo>
                    <a:pt x="1824717" y="599883"/>
                    <a:pt x="1810006" y="557454"/>
                    <a:pt x="1807547" y="524123"/>
                  </a:cubicBezTo>
                  <a:cubicBezTo>
                    <a:pt x="1800645" y="430642"/>
                    <a:pt x="1819195" y="354451"/>
                    <a:pt x="1824890" y="265669"/>
                  </a:cubicBezTo>
                  <a:cubicBezTo>
                    <a:pt x="1828772" y="205345"/>
                    <a:pt x="1810006" y="97936"/>
                    <a:pt x="1842663" y="50592"/>
                  </a:cubicBezTo>
                  <a:cubicBezTo>
                    <a:pt x="1864319" y="19201"/>
                    <a:pt x="1909788" y="-590"/>
                    <a:pt x="1947751" y="13"/>
                  </a:cubicBezTo>
                  <a:close/>
                </a:path>
              </a:pathLst>
            </a:custGeom>
            <a:solidFill>
              <a:srgbClr val="FF0000"/>
            </a:solidFill>
            <a:ln w="4307" cap="flat">
              <a:solidFill>
                <a:srgbClr val="FF0000"/>
              </a:solidFill>
              <a:prstDash val="solid"/>
              <a:miter/>
            </a:ln>
          </p:spPr>
          <p:txBody>
            <a:bodyPr wrap="square">
              <a:noAutofit/>
            </a:bodyPr>
            <a:lstStyle/>
            <a:p>
              <a:endParaRPr lang="en-US"/>
            </a:p>
          </p:txBody>
        </p:sp>
        <p:sp>
          <p:nvSpPr>
            <p:cNvPr id="3091" name="Freeform 3090">
              <a:extLst>
                <a:ext uri="{FF2B5EF4-FFF2-40B4-BE49-F238E27FC236}">
                  <a16:creationId xmlns:a16="http://schemas.microsoft.com/office/drawing/2014/main" id="{4408AF53-3134-3E9A-6725-5E85BF3C2C0C}"/>
                </a:ext>
              </a:extLst>
            </p:cNvPr>
            <p:cNvSpPr/>
            <p:nvPr/>
          </p:nvSpPr>
          <p:spPr>
            <a:xfrm>
              <a:off x="6551836" y="2006309"/>
              <a:ext cx="4414889" cy="3825531"/>
            </a:xfrm>
            <a:custGeom>
              <a:avLst/>
              <a:gdLst>
                <a:gd name="csX0" fmla="*/ 43 w 4414889"/>
                <a:gd name="csY0" fmla="*/ 3820720 h 3825531"/>
                <a:gd name="csX1" fmla="*/ 43 w 4414889"/>
                <a:gd name="csY1" fmla="*/ 3820743 h 3825531"/>
                <a:gd name="csX2" fmla="*/ 0 w 4414889"/>
                <a:gd name="csY2" fmla="*/ 3820763 h 3825531"/>
                <a:gd name="csX3" fmla="*/ 1153355 w 4414889"/>
                <a:gd name="csY3" fmla="*/ 1483057 h 3825531"/>
                <a:gd name="csX4" fmla="*/ 1157474 w 4414889"/>
                <a:gd name="csY4" fmla="*/ 1522700 h 3825531"/>
                <a:gd name="csX5" fmla="*/ 1223909 w 4414889"/>
                <a:gd name="csY5" fmla="*/ 1784130 h 3825531"/>
                <a:gd name="csX6" fmla="*/ 1233054 w 4414889"/>
                <a:gd name="csY6" fmla="*/ 1794133 h 3825531"/>
                <a:gd name="csX7" fmla="*/ 1159717 w 4414889"/>
                <a:gd name="csY7" fmla="*/ 1483721 h 3825531"/>
                <a:gd name="csX8" fmla="*/ 1153355 w 4414889"/>
                <a:gd name="csY8" fmla="*/ 1483057 h 3825531"/>
                <a:gd name="csX9" fmla="*/ 3272298 w 4414889"/>
                <a:gd name="csY9" fmla="*/ 1470828 h 3825531"/>
                <a:gd name="csX10" fmla="*/ 3187055 w 4414889"/>
                <a:gd name="csY10" fmla="*/ 1784432 h 3825531"/>
                <a:gd name="csX11" fmla="*/ 3194690 w 4414889"/>
                <a:gd name="csY11" fmla="*/ 1794220 h 3825531"/>
                <a:gd name="csX12" fmla="*/ 2188210 w 4414889"/>
                <a:gd name="csY12" fmla="*/ 221 h 3825531"/>
                <a:gd name="csX13" fmla="*/ 3205604 w 4414889"/>
                <a:gd name="csY13" fmla="*/ 655795 h 3825531"/>
                <a:gd name="csX14" fmla="*/ 3205734 w 4414889"/>
                <a:gd name="csY14" fmla="*/ 1350225 h 3825531"/>
                <a:gd name="csX15" fmla="*/ 3190506 w 4414889"/>
                <a:gd name="csY15" fmla="*/ 1418999 h 3825531"/>
                <a:gd name="csX16" fmla="*/ 3240332 w 4414889"/>
                <a:gd name="csY16" fmla="*/ 1311504 h 3825531"/>
                <a:gd name="csX17" fmla="*/ 3388731 w 4414889"/>
                <a:gd name="csY17" fmla="*/ 1395370 h 3825531"/>
                <a:gd name="csX18" fmla="*/ 3201290 w 4414889"/>
                <a:gd name="csY18" fmla="*/ 1975319 h 3825531"/>
                <a:gd name="csX19" fmla="*/ 3125797 w 4414889"/>
                <a:gd name="csY19" fmla="*/ 2005416 h 3825531"/>
                <a:gd name="csX20" fmla="*/ 3140895 w 4414889"/>
                <a:gd name="csY20" fmla="*/ 1966652 h 3825531"/>
                <a:gd name="csX21" fmla="*/ 3066695 w 4414889"/>
                <a:gd name="csY21" fmla="*/ 2086479 h 3825531"/>
                <a:gd name="csX22" fmla="*/ 3012426 w 4414889"/>
                <a:gd name="csY22" fmla="*/ 2342692 h 3825531"/>
                <a:gd name="csX23" fmla="*/ 2935897 w 4414889"/>
                <a:gd name="csY23" fmla="*/ 2598171 h 3825531"/>
                <a:gd name="csX24" fmla="*/ 2944740 w 4414889"/>
                <a:gd name="csY24" fmla="*/ 2930316 h 3825531"/>
                <a:gd name="csX25" fmla="*/ 3266517 w 4414889"/>
                <a:gd name="csY25" fmla="*/ 3328605 h 3825531"/>
                <a:gd name="csX26" fmla="*/ 4393146 w 4414889"/>
                <a:gd name="csY26" fmla="*/ 3818823 h 3825531"/>
                <a:gd name="csX27" fmla="*/ 4414889 w 4414889"/>
                <a:gd name="csY27" fmla="*/ 3825075 h 3825531"/>
                <a:gd name="csX28" fmla="*/ 4414889 w 4414889"/>
                <a:gd name="csY28" fmla="*/ 3825531 h 3825531"/>
                <a:gd name="csX29" fmla="*/ 3991868 w 4414889"/>
                <a:gd name="csY29" fmla="*/ 3825531 h 3825531"/>
                <a:gd name="csX30" fmla="*/ 3925413 w 4414889"/>
                <a:gd name="csY30" fmla="*/ 3773209 h 3825531"/>
                <a:gd name="csX31" fmla="*/ 3158755 w 4414889"/>
                <a:gd name="csY31" fmla="*/ 3666139 h 3825531"/>
                <a:gd name="csX32" fmla="*/ 3053581 w 4414889"/>
                <a:gd name="csY32" fmla="*/ 3725126 h 3825531"/>
                <a:gd name="csX33" fmla="*/ 2977268 w 4414889"/>
                <a:gd name="csY33" fmla="*/ 3704084 h 3825531"/>
                <a:gd name="csX34" fmla="*/ 2763469 w 4414889"/>
                <a:gd name="csY34" fmla="*/ 2900305 h 3825531"/>
                <a:gd name="csX35" fmla="*/ 2834864 w 4414889"/>
                <a:gd name="csY35" fmla="*/ 2285775 h 3825531"/>
                <a:gd name="csX36" fmla="*/ 2977095 w 4414889"/>
                <a:gd name="csY36" fmla="*/ 2147751 h 3825531"/>
                <a:gd name="csX37" fmla="*/ 3108454 w 4414889"/>
                <a:gd name="csY37" fmla="*/ 1684223 h 3825531"/>
                <a:gd name="csX38" fmla="*/ 3073770 w 4414889"/>
                <a:gd name="csY38" fmla="*/ 1490275 h 3825531"/>
                <a:gd name="csX39" fmla="*/ 2864803 w 4414889"/>
                <a:gd name="csY39" fmla="*/ 306619 h 3825531"/>
                <a:gd name="csX40" fmla="*/ 2553336 w 4414889"/>
                <a:gd name="csY40" fmla="*/ 161092 h 3825531"/>
                <a:gd name="csX41" fmla="*/ 2364990 w 4414889"/>
                <a:gd name="csY41" fmla="*/ 133755 h 3825531"/>
                <a:gd name="csX42" fmla="*/ 2259902 w 4414889"/>
                <a:gd name="csY42" fmla="*/ 184333 h 3825531"/>
                <a:gd name="csX43" fmla="*/ 2242128 w 4414889"/>
                <a:gd name="csY43" fmla="*/ 399410 h 3825531"/>
                <a:gd name="csX44" fmla="*/ 2224787 w 4414889"/>
                <a:gd name="csY44" fmla="*/ 657865 h 3825531"/>
                <a:gd name="csX45" fmla="*/ 2242301 w 4414889"/>
                <a:gd name="csY45" fmla="*/ 765748 h 3825531"/>
                <a:gd name="csX46" fmla="*/ 2228842 w 4414889"/>
                <a:gd name="csY46" fmla="*/ 834566 h 3825531"/>
                <a:gd name="csX47" fmla="*/ 2242128 w 4414889"/>
                <a:gd name="csY47" fmla="*/ 1037570 h 3825531"/>
                <a:gd name="csX48" fmla="*/ 2240144 w 4414889"/>
                <a:gd name="csY48" fmla="*/ 1215952 h 3825531"/>
                <a:gd name="csX49" fmla="*/ 2361452 w 4414889"/>
                <a:gd name="csY49" fmla="*/ 1374889 h 3825531"/>
                <a:gd name="csX50" fmla="*/ 2373445 w 4414889"/>
                <a:gd name="csY50" fmla="*/ 1453451 h 3825531"/>
                <a:gd name="csX51" fmla="*/ 2381037 w 4414889"/>
                <a:gd name="csY51" fmla="*/ 1530073 h 3825531"/>
                <a:gd name="csX52" fmla="*/ 2243034 w 4414889"/>
                <a:gd name="csY52" fmla="*/ 1573192 h 3825531"/>
                <a:gd name="csX53" fmla="*/ 2040279 w 4414889"/>
                <a:gd name="csY53" fmla="*/ 1532272 h 3825531"/>
                <a:gd name="csX54" fmla="*/ 2036267 w 4414889"/>
                <a:gd name="csY54" fmla="*/ 1452632 h 3825531"/>
                <a:gd name="csX55" fmla="*/ 2044809 w 4414889"/>
                <a:gd name="csY55" fmla="*/ 1392179 h 3825531"/>
                <a:gd name="csX56" fmla="*/ 2198860 w 4414889"/>
                <a:gd name="csY56" fmla="*/ 1166754 h 3825531"/>
                <a:gd name="csX57" fmla="*/ 2177074 w 4414889"/>
                <a:gd name="csY57" fmla="*/ 1037613 h 3825531"/>
                <a:gd name="csX58" fmla="*/ 2186047 w 4414889"/>
                <a:gd name="csY58" fmla="*/ 838921 h 3825531"/>
                <a:gd name="csX59" fmla="*/ 2172803 w 4414889"/>
                <a:gd name="csY59" fmla="*/ 761264 h 3825531"/>
                <a:gd name="csX60" fmla="*/ 2194761 w 4414889"/>
                <a:gd name="csY60" fmla="*/ 588961 h 3825531"/>
                <a:gd name="csX61" fmla="*/ 2177074 w 4414889"/>
                <a:gd name="csY61" fmla="*/ 395098 h 3825531"/>
                <a:gd name="csX62" fmla="*/ 2092909 w 4414889"/>
                <a:gd name="csY62" fmla="*/ 138627 h 3825531"/>
                <a:gd name="csX63" fmla="*/ 1805514 w 4414889"/>
                <a:gd name="csY63" fmla="*/ 178383 h 3825531"/>
                <a:gd name="csX64" fmla="*/ 1391807 w 4414889"/>
                <a:gd name="csY64" fmla="*/ 497635 h 3825531"/>
                <a:gd name="csX65" fmla="*/ 1336718 w 4414889"/>
                <a:gd name="csY65" fmla="*/ 1455435 h 3825531"/>
                <a:gd name="csX66" fmla="*/ 1306391 w 4414889"/>
                <a:gd name="csY66" fmla="*/ 1671288 h 3825531"/>
                <a:gd name="csX67" fmla="*/ 1452850 w 4414889"/>
                <a:gd name="csY67" fmla="*/ 2158574 h 3825531"/>
                <a:gd name="csX68" fmla="*/ 1584252 w 4414889"/>
                <a:gd name="csY68" fmla="*/ 2307421 h 3825531"/>
                <a:gd name="csX69" fmla="*/ 1581060 w 4414889"/>
                <a:gd name="csY69" fmla="*/ 3282640 h 3825531"/>
                <a:gd name="csX70" fmla="*/ 1433653 w 4414889"/>
                <a:gd name="csY70" fmla="*/ 3691450 h 3825531"/>
                <a:gd name="csX71" fmla="*/ 1395474 w 4414889"/>
                <a:gd name="csY71" fmla="*/ 3746987 h 3825531"/>
                <a:gd name="csX72" fmla="*/ 1297850 w 4414889"/>
                <a:gd name="csY72" fmla="*/ 3684810 h 3825531"/>
                <a:gd name="csX73" fmla="*/ 759858 w 4414889"/>
                <a:gd name="csY73" fmla="*/ 3638500 h 3825531"/>
                <a:gd name="csX74" fmla="*/ 482420 w 4414889"/>
                <a:gd name="csY74" fmla="*/ 3772101 h 3825531"/>
                <a:gd name="csX75" fmla="*/ 417169 w 4414889"/>
                <a:gd name="csY75" fmla="*/ 3825531 h 3825531"/>
                <a:gd name="csX76" fmla="*/ 43 w 4414889"/>
                <a:gd name="csY76" fmla="*/ 3825531 h 3825531"/>
                <a:gd name="csX77" fmla="*/ 43 w 4414889"/>
                <a:gd name="csY77" fmla="*/ 3820743 h 3825531"/>
                <a:gd name="csX78" fmla="*/ 191812 w 4414889"/>
                <a:gd name="csY78" fmla="*/ 3731419 h 3825531"/>
                <a:gd name="csX79" fmla="*/ 778969 w 4414889"/>
                <a:gd name="csY79" fmla="*/ 3489481 h 3825531"/>
                <a:gd name="csX80" fmla="*/ 1417691 w 4414889"/>
                <a:gd name="csY80" fmla="*/ 3136553 h 3825531"/>
                <a:gd name="csX81" fmla="*/ 1474333 w 4414889"/>
                <a:gd name="csY81" fmla="*/ 2662849 h 3825531"/>
                <a:gd name="csX82" fmla="*/ 1479078 w 4414889"/>
                <a:gd name="csY82" fmla="*/ 2619774 h 3825531"/>
                <a:gd name="csX83" fmla="*/ 1393835 w 4414889"/>
                <a:gd name="csY83" fmla="*/ 2312552 h 3825531"/>
                <a:gd name="csX84" fmla="*/ 1351817 w 4414889"/>
                <a:gd name="csY84" fmla="*/ 2100191 h 3825531"/>
                <a:gd name="csX85" fmla="*/ 1265409 w 4414889"/>
                <a:gd name="csY85" fmla="*/ 1958071 h 3825531"/>
                <a:gd name="csX86" fmla="*/ 1280508 w 4414889"/>
                <a:gd name="csY86" fmla="*/ 2005459 h 3825531"/>
                <a:gd name="csX87" fmla="*/ 1211657 w 4414889"/>
                <a:gd name="csY87" fmla="*/ 1981657 h 3825531"/>
                <a:gd name="csX88" fmla="*/ 1030515 w 4414889"/>
                <a:gd name="csY88" fmla="*/ 1468629 h 3825531"/>
                <a:gd name="csX89" fmla="*/ 1094922 w 4414889"/>
                <a:gd name="csY89" fmla="*/ 1274379 h 3825531"/>
                <a:gd name="csX90" fmla="*/ 1215885 w 4414889"/>
                <a:gd name="csY90" fmla="*/ 1404123 h 3825531"/>
                <a:gd name="csX91" fmla="*/ 1224426 w 4414889"/>
                <a:gd name="csY91" fmla="*/ 1414730 h 3825531"/>
                <a:gd name="csX92" fmla="*/ 1190001 w 4414889"/>
                <a:gd name="csY92" fmla="*/ 1253035 h 3825531"/>
                <a:gd name="csX93" fmla="*/ 1199966 w 4414889"/>
                <a:gd name="csY93" fmla="*/ 693869 h 3825531"/>
                <a:gd name="csX94" fmla="*/ 2188210 w 4414889"/>
                <a:gd name="csY94" fmla="*/ 221 h 38255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4414889" h="3825531">
                  <a:moveTo>
                    <a:pt x="43" y="3820720"/>
                  </a:moveTo>
                  <a:lnTo>
                    <a:pt x="43" y="3820743"/>
                  </a:lnTo>
                  <a:lnTo>
                    <a:pt x="0" y="3820763"/>
                  </a:lnTo>
                  <a:close/>
                  <a:moveTo>
                    <a:pt x="1153355" y="1483057"/>
                  </a:moveTo>
                  <a:cubicBezTo>
                    <a:pt x="1150566" y="1491008"/>
                    <a:pt x="1156859" y="1519660"/>
                    <a:pt x="1157474" y="1522700"/>
                  </a:cubicBezTo>
                  <a:cubicBezTo>
                    <a:pt x="1173651" y="1603117"/>
                    <a:pt x="1199966" y="1705610"/>
                    <a:pt x="1223909" y="1784130"/>
                  </a:cubicBezTo>
                  <a:cubicBezTo>
                    <a:pt x="1226066" y="1791158"/>
                    <a:pt x="1220414" y="1796289"/>
                    <a:pt x="1233054" y="1794133"/>
                  </a:cubicBezTo>
                  <a:lnTo>
                    <a:pt x="1159717" y="1483721"/>
                  </a:lnTo>
                  <a:cubicBezTo>
                    <a:pt x="1156223" y="1480056"/>
                    <a:pt x="1154285" y="1480406"/>
                    <a:pt x="1153355" y="1483057"/>
                  </a:cubicBezTo>
                  <a:close/>
                  <a:moveTo>
                    <a:pt x="3272298" y="1470828"/>
                  </a:moveTo>
                  <a:lnTo>
                    <a:pt x="3187055" y="1784432"/>
                  </a:lnTo>
                  <a:lnTo>
                    <a:pt x="3194690" y="1794220"/>
                  </a:lnTo>
                  <a:close/>
                  <a:moveTo>
                    <a:pt x="2188210" y="221"/>
                  </a:moveTo>
                  <a:cubicBezTo>
                    <a:pt x="2644781" y="-7923"/>
                    <a:pt x="3106211" y="208804"/>
                    <a:pt x="3205604" y="655795"/>
                  </a:cubicBezTo>
                  <a:cubicBezTo>
                    <a:pt x="3250211" y="856513"/>
                    <a:pt x="3248485" y="1151662"/>
                    <a:pt x="3205734" y="1350225"/>
                  </a:cubicBezTo>
                  <a:cubicBezTo>
                    <a:pt x="3200773" y="1373250"/>
                    <a:pt x="3193310" y="1395629"/>
                    <a:pt x="3190506" y="1418999"/>
                  </a:cubicBezTo>
                  <a:lnTo>
                    <a:pt x="3240332" y="1311504"/>
                  </a:lnTo>
                  <a:cubicBezTo>
                    <a:pt x="3322987" y="1225482"/>
                    <a:pt x="3382735" y="1302104"/>
                    <a:pt x="3388731" y="1395370"/>
                  </a:cubicBezTo>
                  <a:cubicBezTo>
                    <a:pt x="3396798" y="1520242"/>
                    <a:pt x="3284420" y="1880457"/>
                    <a:pt x="3201290" y="1975319"/>
                  </a:cubicBezTo>
                  <a:cubicBezTo>
                    <a:pt x="3179332" y="2000371"/>
                    <a:pt x="3160437" y="2009857"/>
                    <a:pt x="3125797" y="2005416"/>
                  </a:cubicBezTo>
                  <a:cubicBezTo>
                    <a:pt x="3124071" y="2004165"/>
                    <a:pt x="3151637" y="1977475"/>
                    <a:pt x="3140895" y="1966652"/>
                  </a:cubicBezTo>
                  <a:cubicBezTo>
                    <a:pt x="3100733" y="2000026"/>
                    <a:pt x="3079810" y="2036117"/>
                    <a:pt x="3066695" y="2086479"/>
                  </a:cubicBezTo>
                  <a:cubicBezTo>
                    <a:pt x="3045083" y="2169311"/>
                    <a:pt x="3035980" y="2258610"/>
                    <a:pt x="3012426" y="2342692"/>
                  </a:cubicBezTo>
                  <a:cubicBezTo>
                    <a:pt x="2989174" y="2425739"/>
                    <a:pt x="2940987" y="2513399"/>
                    <a:pt x="2935897" y="2598171"/>
                  </a:cubicBezTo>
                  <a:cubicBezTo>
                    <a:pt x="2929987" y="2696267"/>
                    <a:pt x="2936932" y="2831229"/>
                    <a:pt x="2944740" y="2930316"/>
                  </a:cubicBezTo>
                  <a:cubicBezTo>
                    <a:pt x="2964412" y="3179543"/>
                    <a:pt x="3056601" y="3226887"/>
                    <a:pt x="3266517" y="3328605"/>
                  </a:cubicBezTo>
                  <a:cubicBezTo>
                    <a:pt x="3635230" y="3507289"/>
                    <a:pt x="4028316" y="3632420"/>
                    <a:pt x="4393146" y="3818823"/>
                  </a:cubicBezTo>
                  <a:cubicBezTo>
                    <a:pt x="4400135" y="3822402"/>
                    <a:pt x="4406692" y="3825679"/>
                    <a:pt x="4414889" y="3825075"/>
                  </a:cubicBezTo>
                  <a:lnTo>
                    <a:pt x="4414889" y="3825531"/>
                  </a:lnTo>
                  <a:lnTo>
                    <a:pt x="3991868" y="3825531"/>
                  </a:lnTo>
                  <a:lnTo>
                    <a:pt x="3925413" y="3773209"/>
                  </a:lnTo>
                  <a:cubicBezTo>
                    <a:pt x="3701870" y="3613685"/>
                    <a:pt x="3426176" y="3546851"/>
                    <a:pt x="3158755" y="3666139"/>
                  </a:cubicBezTo>
                  <a:cubicBezTo>
                    <a:pt x="3135330" y="3676574"/>
                    <a:pt x="3067127" y="3722927"/>
                    <a:pt x="3053581" y="3725126"/>
                  </a:cubicBezTo>
                  <a:cubicBezTo>
                    <a:pt x="3042753" y="3726937"/>
                    <a:pt x="2982962" y="3712061"/>
                    <a:pt x="2977268" y="3704084"/>
                  </a:cubicBezTo>
                  <a:cubicBezTo>
                    <a:pt x="2868082" y="3450502"/>
                    <a:pt x="2774685" y="3179586"/>
                    <a:pt x="2763469" y="2900305"/>
                  </a:cubicBezTo>
                  <a:cubicBezTo>
                    <a:pt x="2756135" y="2717826"/>
                    <a:pt x="2757515" y="2452860"/>
                    <a:pt x="2834864" y="2285775"/>
                  </a:cubicBezTo>
                  <a:cubicBezTo>
                    <a:pt x="2856908" y="2238129"/>
                    <a:pt x="2939477" y="2194234"/>
                    <a:pt x="2977095" y="2147751"/>
                  </a:cubicBezTo>
                  <a:cubicBezTo>
                    <a:pt x="3051812" y="2055477"/>
                    <a:pt x="3116479" y="1802067"/>
                    <a:pt x="3108454" y="1684223"/>
                  </a:cubicBezTo>
                  <a:cubicBezTo>
                    <a:pt x="3104184" y="1621184"/>
                    <a:pt x="3074762" y="1547709"/>
                    <a:pt x="3073770" y="1490275"/>
                  </a:cubicBezTo>
                  <a:cubicBezTo>
                    <a:pt x="3066997" y="1091598"/>
                    <a:pt x="3223119" y="598447"/>
                    <a:pt x="2864803" y="306619"/>
                  </a:cubicBezTo>
                  <a:cubicBezTo>
                    <a:pt x="2770975" y="230169"/>
                    <a:pt x="2672229" y="181703"/>
                    <a:pt x="2553336" y="161092"/>
                  </a:cubicBezTo>
                  <a:cubicBezTo>
                    <a:pt x="2502561" y="152296"/>
                    <a:pt x="2413090" y="134574"/>
                    <a:pt x="2364990" y="133755"/>
                  </a:cubicBezTo>
                  <a:cubicBezTo>
                    <a:pt x="2327070" y="133151"/>
                    <a:pt x="2281558" y="152943"/>
                    <a:pt x="2259902" y="184333"/>
                  </a:cubicBezTo>
                  <a:cubicBezTo>
                    <a:pt x="2227246" y="231678"/>
                    <a:pt x="2246011" y="339087"/>
                    <a:pt x="2242128" y="399410"/>
                  </a:cubicBezTo>
                  <a:cubicBezTo>
                    <a:pt x="2236434" y="488235"/>
                    <a:pt x="2217884" y="564383"/>
                    <a:pt x="2224787" y="657865"/>
                  </a:cubicBezTo>
                  <a:cubicBezTo>
                    <a:pt x="2227246" y="691196"/>
                    <a:pt x="2241956" y="733625"/>
                    <a:pt x="2242301" y="765748"/>
                  </a:cubicBezTo>
                  <a:cubicBezTo>
                    <a:pt x="2242560" y="787696"/>
                    <a:pt x="2230653" y="809902"/>
                    <a:pt x="2228842" y="834566"/>
                  </a:cubicBezTo>
                  <a:cubicBezTo>
                    <a:pt x="2223794" y="902996"/>
                    <a:pt x="2246313" y="967329"/>
                    <a:pt x="2242128" y="1037570"/>
                  </a:cubicBezTo>
                  <a:cubicBezTo>
                    <a:pt x="2238721" y="1095047"/>
                    <a:pt x="2205244" y="1166754"/>
                    <a:pt x="2240144" y="1215952"/>
                  </a:cubicBezTo>
                  <a:cubicBezTo>
                    <a:pt x="2272973" y="1262176"/>
                    <a:pt x="2348122" y="1321076"/>
                    <a:pt x="2361452" y="1374889"/>
                  </a:cubicBezTo>
                  <a:cubicBezTo>
                    <a:pt x="2367707" y="1400156"/>
                    <a:pt x="2365551" y="1428356"/>
                    <a:pt x="2373445" y="1453451"/>
                  </a:cubicBezTo>
                  <a:cubicBezTo>
                    <a:pt x="2383022" y="1483979"/>
                    <a:pt x="2422581" y="1507953"/>
                    <a:pt x="2381037" y="1530073"/>
                  </a:cubicBezTo>
                  <a:cubicBezTo>
                    <a:pt x="2373272" y="1534213"/>
                    <a:pt x="2253862" y="1571468"/>
                    <a:pt x="2243034" y="1573192"/>
                  </a:cubicBezTo>
                  <a:cubicBezTo>
                    <a:pt x="2203519" y="1579445"/>
                    <a:pt x="2081348" y="1547493"/>
                    <a:pt x="2040279" y="1532272"/>
                  </a:cubicBezTo>
                  <a:cubicBezTo>
                    <a:pt x="1979194" y="1509635"/>
                    <a:pt x="2023412" y="1493854"/>
                    <a:pt x="2036267" y="1452632"/>
                  </a:cubicBezTo>
                  <a:cubicBezTo>
                    <a:pt x="2042867" y="1431504"/>
                    <a:pt x="2041056" y="1412100"/>
                    <a:pt x="2044809" y="1392179"/>
                  </a:cubicBezTo>
                  <a:cubicBezTo>
                    <a:pt x="2060943" y="1305898"/>
                    <a:pt x="2193036" y="1236434"/>
                    <a:pt x="2198860" y="1166754"/>
                  </a:cubicBezTo>
                  <a:cubicBezTo>
                    <a:pt x="2201750" y="1132431"/>
                    <a:pt x="2179663" y="1077455"/>
                    <a:pt x="2177074" y="1037613"/>
                  </a:cubicBezTo>
                  <a:cubicBezTo>
                    <a:pt x="2172847" y="972158"/>
                    <a:pt x="2191138" y="902478"/>
                    <a:pt x="2186047" y="838921"/>
                  </a:cubicBezTo>
                  <a:cubicBezTo>
                    <a:pt x="2183718" y="810204"/>
                    <a:pt x="2171509" y="791275"/>
                    <a:pt x="2172803" y="761264"/>
                  </a:cubicBezTo>
                  <a:cubicBezTo>
                    <a:pt x="2175047" y="709004"/>
                    <a:pt x="2194761" y="641350"/>
                    <a:pt x="2194761" y="588961"/>
                  </a:cubicBezTo>
                  <a:cubicBezTo>
                    <a:pt x="2194761" y="525016"/>
                    <a:pt x="2180353" y="458181"/>
                    <a:pt x="2177074" y="395098"/>
                  </a:cubicBezTo>
                  <a:cubicBezTo>
                    <a:pt x="2172674" y="310197"/>
                    <a:pt x="2209558" y="162472"/>
                    <a:pt x="2092909" y="138627"/>
                  </a:cubicBezTo>
                  <a:cubicBezTo>
                    <a:pt x="2033506" y="126468"/>
                    <a:pt x="1869620" y="161653"/>
                    <a:pt x="1805514" y="178383"/>
                  </a:cubicBezTo>
                  <a:cubicBezTo>
                    <a:pt x="1630757" y="224089"/>
                    <a:pt x="1468423" y="329213"/>
                    <a:pt x="1391807" y="497635"/>
                  </a:cubicBezTo>
                  <a:cubicBezTo>
                    <a:pt x="1257255" y="793517"/>
                    <a:pt x="1330808" y="1141012"/>
                    <a:pt x="1336718" y="1455435"/>
                  </a:cubicBezTo>
                  <a:cubicBezTo>
                    <a:pt x="1338228" y="1536412"/>
                    <a:pt x="1311266" y="1595355"/>
                    <a:pt x="1306391" y="1671288"/>
                  </a:cubicBezTo>
                  <a:cubicBezTo>
                    <a:pt x="1298022" y="1801722"/>
                    <a:pt x="1367434" y="2057978"/>
                    <a:pt x="1452850" y="2158574"/>
                  </a:cubicBezTo>
                  <a:cubicBezTo>
                    <a:pt x="1507292" y="2222735"/>
                    <a:pt x="1551596" y="2215060"/>
                    <a:pt x="1584252" y="2307421"/>
                  </a:cubicBezTo>
                  <a:cubicBezTo>
                    <a:pt x="1682222" y="2584114"/>
                    <a:pt x="1655389" y="3001376"/>
                    <a:pt x="1581060" y="3282640"/>
                  </a:cubicBezTo>
                  <a:cubicBezTo>
                    <a:pt x="1547756" y="3408590"/>
                    <a:pt x="1494177" y="3577271"/>
                    <a:pt x="1433653" y="3691450"/>
                  </a:cubicBezTo>
                  <a:cubicBezTo>
                    <a:pt x="1428519" y="3701152"/>
                    <a:pt x="1404016" y="3747763"/>
                    <a:pt x="1395474" y="3746987"/>
                  </a:cubicBezTo>
                  <a:cubicBezTo>
                    <a:pt x="1389693" y="3746427"/>
                    <a:pt x="1313854" y="3693390"/>
                    <a:pt x="1297850" y="3684810"/>
                  </a:cubicBezTo>
                  <a:cubicBezTo>
                    <a:pt x="1137975" y="3598960"/>
                    <a:pt x="933019" y="3589258"/>
                    <a:pt x="759858" y="3638500"/>
                  </a:cubicBezTo>
                  <a:cubicBezTo>
                    <a:pt x="659786" y="3666959"/>
                    <a:pt x="566774" y="3712926"/>
                    <a:pt x="482420" y="3772101"/>
                  </a:cubicBezTo>
                  <a:lnTo>
                    <a:pt x="417169" y="3825531"/>
                  </a:lnTo>
                  <a:lnTo>
                    <a:pt x="43" y="3825531"/>
                  </a:lnTo>
                  <a:lnTo>
                    <a:pt x="43" y="3820743"/>
                  </a:lnTo>
                  <a:lnTo>
                    <a:pt x="191812" y="3731419"/>
                  </a:lnTo>
                  <a:cubicBezTo>
                    <a:pt x="385529" y="3646286"/>
                    <a:pt x="584033" y="3571752"/>
                    <a:pt x="778969" y="3489481"/>
                  </a:cubicBezTo>
                  <a:cubicBezTo>
                    <a:pt x="938973" y="3421957"/>
                    <a:pt x="1327745" y="3275698"/>
                    <a:pt x="1417691" y="3136553"/>
                  </a:cubicBezTo>
                  <a:cubicBezTo>
                    <a:pt x="1485938" y="3030955"/>
                    <a:pt x="1474247" y="2789317"/>
                    <a:pt x="1474333" y="2662849"/>
                  </a:cubicBezTo>
                  <a:cubicBezTo>
                    <a:pt x="1474333" y="2649353"/>
                    <a:pt x="1479208" y="2635727"/>
                    <a:pt x="1479078" y="2619774"/>
                  </a:cubicBezTo>
                  <a:cubicBezTo>
                    <a:pt x="1478216" y="2514822"/>
                    <a:pt x="1420366" y="2413708"/>
                    <a:pt x="1393835" y="2312552"/>
                  </a:cubicBezTo>
                  <a:cubicBezTo>
                    <a:pt x="1375414" y="2242311"/>
                    <a:pt x="1367951" y="2170044"/>
                    <a:pt x="1351817" y="2100191"/>
                  </a:cubicBezTo>
                  <a:cubicBezTo>
                    <a:pt x="1337969" y="2040256"/>
                    <a:pt x="1317694" y="1994248"/>
                    <a:pt x="1265409" y="1958071"/>
                  </a:cubicBezTo>
                  <a:cubicBezTo>
                    <a:pt x="1254279" y="1978294"/>
                    <a:pt x="1279774" y="1986918"/>
                    <a:pt x="1280508" y="2005459"/>
                  </a:cubicBezTo>
                  <a:cubicBezTo>
                    <a:pt x="1249404" y="2008477"/>
                    <a:pt x="1232623" y="2004252"/>
                    <a:pt x="1211657" y="1981657"/>
                  </a:cubicBezTo>
                  <a:cubicBezTo>
                    <a:pt x="1141167" y="1905596"/>
                    <a:pt x="1038366" y="1574486"/>
                    <a:pt x="1030515" y="1468629"/>
                  </a:cubicBezTo>
                  <a:cubicBezTo>
                    <a:pt x="1026503" y="1414687"/>
                    <a:pt x="1025812" y="1288392"/>
                    <a:pt x="1094922" y="1274379"/>
                  </a:cubicBezTo>
                  <a:cubicBezTo>
                    <a:pt x="1165368" y="1260106"/>
                    <a:pt x="1199751" y="1351216"/>
                    <a:pt x="1215885" y="1404123"/>
                  </a:cubicBezTo>
                  <a:cubicBezTo>
                    <a:pt x="1217869" y="1410677"/>
                    <a:pt x="1210924" y="1417059"/>
                    <a:pt x="1224426" y="1414730"/>
                  </a:cubicBezTo>
                  <a:cubicBezTo>
                    <a:pt x="1217783" y="1358719"/>
                    <a:pt x="1196472" y="1309736"/>
                    <a:pt x="1190001" y="1253035"/>
                  </a:cubicBezTo>
                  <a:cubicBezTo>
                    <a:pt x="1170416" y="1081163"/>
                    <a:pt x="1169855" y="864275"/>
                    <a:pt x="1199966" y="693869"/>
                  </a:cubicBezTo>
                  <a:cubicBezTo>
                    <a:pt x="1279925" y="241380"/>
                    <a:pt x="1731638" y="8365"/>
                    <a:pt x="2188210" y="221"/>
                  </a:cubicBezTo>
                  <a:close/>
                </a:path>
              </a:pathLst>
            </a:custGeom>
            <a:solidFill>
              <a:schemeClr val="accent4">
                <a:lumMod val="20000"/>
                <a:lumOff val="80000"/>
              </a:schemeClr>
            </a:solidFill>
            <a:ln w="4307" cap="flat">
              <a:noFill/>
              <a:prstDash val="solid"/>
              <a:miter/>
            </a:ln>
          </p:spPr>
          <p:txBody>
            <a:bodyPr wrap="square">
              <a:noAutofit/>
            </a:bodyPr>
            <a:lstStyle/>
            <a:p>
              <a:endParaRPr lang="en-US"/>
            </a:p>
          </p:txBody>
        </p:sp>
        <p:sp>
          <p:nvSpPr>
            <p:cNvPr id="3092" name="Freeform 3091">
              <a:extLst>
                <a:ext uri="{FF2B5EF4-FFF2-40B4-BE49-F238E27FC236}">
                  <a16:creationId xmlns:a16="http://schemas.microsoft.com/office/drawing/2014/main" id="{55BDAC21-CE74-52E6-69F1-4D2BA1113AB9}"/>
                </a:ext>
              </a:extLst>
            </p:cNvPr>
            <p:cNvSpPr/>
            <p:nvPr/>
          </p:nvSpPr>
          <p:spPr>
            <a:xfrm>
              <a:off x="7182592" y="5743861"/>
              <a:ext cx="630767" cy="87979"/>
            </a:xfrm>
            <a:custGeom>
              <a:avLst/>
              <a:gdLst>
                <a:gd name="csX0" fmla="*/ 308443 w 630767"/>
                <a:gd name="csY0" fmla="*/ 120 h 87979"/>
                <a:gd name="csX1" fmla="*/ 577969 w 630767"/>
                <a:gd name="csY1" fmla="*/ 57944 h 87979"/>
                <a:gd name="csX2" fmla="*/ 630767 w 630767"/>
                <a:gd name="csY2" fmla="*/ 87979 h 87979"/>
                <a:gd name="csX3" fmla="*/ 0 w 630767"/>
                <a:gd name="csY3" fmla="*/ 87979 h 87979"/>
                <a:gd name="csX4" fmla="*/ 52849 w 630767"/>
                <a:gd name="csY4" fmla="*/ 59033 h 87979"/>
                <a:gd name="csX5" fmla="*/ 308443 w 630767"/>
                <a:gd name="csY5" fmla="*/ 120 h 87979"/>
              </a:gdLst>
              <a:ahLst/>
              <a:cxnLst>
                <a:cxn ang="0">
                  <a:pos x="csX0" y="csY0"/>
                </a:cxn>
                <a:cxn ang="0">
                  <a:pos x="csX1" y="csY1"/>
                </a:cxn>
                <a:cxn ang="0">
                  <a:pos x="csX2" y="csY2"/>
                </a:cxn>
                <a:cxn ang="0">
                  <a:pos x="csX3" y="csY3"/>
                </a:cxn>
                <a:cxn ang="0">
                  <a:pos x="csX4" y="csY4"/>
                </a:cxn>
                <a:cxn ang="0">
                  <a:pos x="csX5" y="csY5"/>
                </a:cxn>
              </a:cxnLst>
              <a:rect l="l" t="t" r="r" b="b"/>
              <a:pathLst>
                <a:path w="630767" h="87979">
                  <a:moveTo>
                    <a:pt x="308443" y="120"/>
                  </a:moveTo>
                  <a:cubicBezTo>
                    <a:pt x="396878" y="-1647"/>
                    <a:pt x="487635" y="16044"/>
                    <a:pt x="577969" y="57944"/>
                  </a:cubicBezTo>
                  <a:lnTo>
                    <a:pt x="630767" y="87979"/>
                  </a:lnTo>
                  <a:lnTo>
                    <a:pt x="0" y="87979"/>
                  </a:lnTo>
                  <a:lnTo>
                    <a:pt x="52849" y="59033"/>
                  </a:lnTo>
                  <a:cubicBezTo>
                    <a:pt x="133895" y="23109"/>
                    <a:pt x="220008" y="1887"/>
                    <a:pt x="308443" y="120"/>
                  </a:cubicBezTo>
                  <a:close/>
                </a:path>
              </a:pathLst>
            </a:custGeom>
            <a:solidFill>
              <a:schemeClr val="accent4">
                <a:lumMod val="20000"/>
                <a:lumOff val="80000"/>
              </a:schemeClr>
            </a:solidFill>
            <a:ln w="4307" cap="flat">
              <a:noFill/>
              <a:prstDash val="solid"/>
              <a:miter/>
            </a:ln>
          </p:spPr>
          <p:txBody>
            <a:bodyPr wrap="square">
              <a:noAutofit/>
            </a:bodyPr>
            <a:lstStyle/>
            <a:p>
              <a:endParaRPr lang="en-US"/>
            </a:p>
          </p:txBody>
        </p:sp>
        <p:sp>
          <p:nvSpPr>
            <p:cNvPr id="3093" name="Freeform 3092">
              <a:extLst>
                <a:ext uri="{FF2B5EF4-FFF2-40B4-BE49-F238E27FC236}">
                  <a16:creationId xmlns:a16="http://schemas.microsoft.com/office/drawing/2014/main" id="{DEAC7754-3240-1EE0-386A-407A3A966F31}"/>
                </a:ext>
              </a:extLst>
            </p:cNvPr>
            <p:cNvSpPr/>
            <p:nvPr/>
          </p:nvSpPr>
          <p:spPr>
            <a:xfrm>
              <a:off x="9705429" y="5744675"/>
              <a:ext cx="635518" cy="87165"/>
            </a:xfrm>
            <a:custGeom>
              <a:avLst/>
              <a:gdLst>
                <a:gd name="csX0" fmla="*/ 1117317 w 1261253"/>
                <a:gd name="csY0" fmla="*/ 2393485 h 2406505"/>
                <a:gd name="csX1" fmla="*/ 1261253 w 1261253"/>
                <a:gd name="csY1" fmla="*/ 2393485 h 2406505"/>
                <a:gd name="csX2" fmla="*/ 1261253 w 1261253"/>
                <a:gd name="csY2" fmla="*/ 2406505 h 2406505"/>
                <a:gd name="csX3" fmla="*/ 1118980 w 1261253"/>
                <a:gd name="csY3" fmla="*/ 2406505 h 2406505"/>
                <a:gd name="csX4" fmla="*/ 352656 w 1261253"/>
                <a:gd name="csY4" fmla="*/ 1030 h 2406505"/>
                <a:gd name="csX5" fmla="*/ 579178 w 1261253"/>
                <a:gd name="csY5" fmla="*/ 57951 h 2406505"/>
                <a:gd name="csX6" fmla="*/ 635518 w 1261253"/>
                <a:gd name="csY6" fmla="*/ 87165 h 2406505"/>
                <a:gd name="csX7" fmla="*/ 0 w 1261253"/>
                <a:gd name="csY7" fmla="*/ 87165 h 2406505"/>
                <a:gd name="csX8" fmla="*/ 32520 w 1261253"/>
                <a:gd name="csY8" fmla="*/ 68743 h 2406505"/>
                <a:gd name="csX9" fmla="*/ 352656 w 1261253"/>
                <a:gd name="csY9" fmla="*/ 1030 h 2406505"/>
                <a:gd name="csX0" fmla="*/ 1117317 w 1261253"/>
                <a:gd name="csY0" fmla="*/ 2393485 h 2406505"/>
                <a:gd name="csX1" fmla="*/ 1261253 w 1261253"/>
                <a:gd name="csY1" fmla="*/ 2393485 h 2406505"/>
                <a:gd name="csX2" fmla="*/ 1118980 w 1261253"/>
                <a:gd name="csY2" fmla="*/ 2406505 h 2406505"/>
                <a:gd name="csX3" fmla="*/ 1117317 w 1261253"/>
                <a:gd name="csY3" fmla="*/ 2393485 h 2406505"/>
                <a:gd name="csX4" fmla="*/ 352656 w 1261253"/>
                <a:gd name="csY4" fmla="*/ 1030 h 2406505"/>
                <a:gd name="csX5" fmla="*/ 579178 w 1261253"/>
                <a:gd name="csY5" fmla="*/ 57951 h 2406505"/>
                <a:gd name="csX6" fmla="*/ 635518 w 1261253"/>
                <a:gd name="csY6" fmla="*/ 87165 h 2406505"/>
                <a:gd name="csX7" fmla="*/ 0 w 1261253"/>
                <a:gd name="csY7" fmla="*/ 87165 h 2406505"/>
                <a:gd name="csX8" fmla="*/ 32520 w 1261253"/>
                <a:gd name="csY8" fmla="*/ 68743 h 2406505"/>
                <a:gd name="csX9" fmla="*/ 352656 w 1261253"/>
                <a:gd name="csY9" fmla="*/ 1030 h 2406505"/>
                <a:gd name="csX0" fmla="*/ 1117317 w 1118980"/>
                <a:gd name="csY0" fmla="*/ 2393485 h 2406505"/>
                <a:gd name="csX1" fmla="*/ 1118980 w 1118980"/>
                <a:gd name="csY1" fmla="*/ 2406505 h 2406505"/>
                <a:gd name="csX2" fmla="*/ 1117317 w 1118980"/>
                <a:gd name="csY2" fmla="*/ 2393485 h 2406505"/>
                <a:gd name="csX3" fmla="*/ 352656 w 1118980"/>
                <a:gd name="csY3" fmla="*/ 1030 h 2406505"/>
                <a:gd name="csX4" fmla="*/ 579178 w 1118980"/>
                <a:gd name="csY4" fmla="*/ 57951 h 2406505"/>
                <a:gd name="csX5" fmla="*/ 635518 w 1118980"/>
                <a:gd name="csY5" fmla="*/ 87165 h 2406505"/>
                <a:gd name="csX6" fmla="*/ 0 w 1118980"/>
                <a:gd name="csY6" fmla="*/ 87165 h 2406505"/>
                <a:gd name="csX7" fmla="*/ 32520 w 1118980"/>
                <a:gd name="csY7" fmla="*/ 68743 h 2406505"/>
                <a:gd name="csX8" fmla="*/ 352656 w 1118980"/>
                <a:gd name="csY8" fmla="*/ 1030 h 2406505"/>
                <a:gd name="csX0" fmla="*/ 352656 w 635518"/>
                <a:gd name="csY0" fmla="*/ 1030 h 87165"/>
                <a:gd name="csX1" fmla="*/ 579178 w 635518"/>
                <a:gd name="csY1" fmla="*/ 57951 h 87165"/>
                <a:gd name="csX2" fmla="*/ 635518 w 635518"/>
                <a:gd name="csY2" fmla="*/ 87165 h 87165"/>
                <a:gd name="csX3" fmla="*/ 0 w 635518"/>
                <a:gd name="csY3" fmla="*/ 87165 h 87165"/>
                <a:gd name="csX4" fmla="*/ 32520 w 635518"/>
                <a:gd name="csY4" fmla="*/ 68743 h 87165"/>
                <a:gd name="csX5" fmla="*/ 352656 w 635518"/>
                <a:gd name="csY5" fmla="*/ 1030 h 87165"/>
              </a:gdLst>
              <a:ahLst/>
              <a:cxnLst>
                <a:cxn ang="0">
                  <a:pos x="csX0" y="csY0"/>
                </a:cxn>
                <a:cxn ang="0">
                  <a:pos x="csX1" y="csY1"/>
                </a:cxn>
                <a:cxn ang="0">
                  <a:pos x="csX2" y="csY2"/>
                </a:cxn>
                <a:cxn ang="0">
                  <a:pos x="csX3" y="csY3"/>
                </a:cxn>
                <a:cxn ang="0">
                  <a:pos x="csX4" y="csY4"/>
                </a:cxn>
                <a:cxn ang="0">
                  <a:pos x="csX5" y="csY5"/>
                </a:cxn>
              </a:cxnLst>
              <a:rect l="l" t="t" r="r" b="b"/>
              <a:pathLst>
                <a:path w="635518" h="87165">
                  <a:moveTo>
                    <a:pt x="352656" y="1030"/>
                  </a:moveTo>
                  <a:cubicBezTo>
                    <a:pt x="430795" y="5605"/>
                    <a:pt x="506821" y="25319"/>
                    <a:pt x="579178" y="57951"/>
                  </a:cubicBezTo>
                  <a:lnTo>
                    <a:pt x="635518" y="87165"/>
                  </a:lnTo>
                  <a:lnTo>
                    <a:pt x="0" y="87165"/>
                  </a:lnTo>
                  <a:lnTo>
                    <a:pt x="32520" y="68743"/>
                  </a:lnTo>
                  <a:cubicBezTo>
                    <a:pt x="140531" y="15745"/>
                    <a:pt x="248472" y="-5070"/>
                    <a:pt x="352656" y="1030"/>
                  </a:cubicBezTo>
                  <a:close/>
                </a:path>
              </a:pathLst>
            </a:custGeom>
            <a:solidFill>
              <a:schemeClr val="accent4">
                <a:lumMod val="20000"/>
                <a:lumOff val="80000"/>
              </a:schemeClr>
            </a:solidFill>
            <a:ln w="4307" cap="flat">
              <a:noFill/>
              <a:prstDash val="solid"/>
              <a:miter/>
            </a:ln>
          </p:spPr>
          <p:txBody>
            <a:bodyPr wrap="square">
              <a:noAutofit/>
            </a:bodyPr>
            <a:lstStyle/>
            <a:p>
              <a:endParaRPr lang="en-US"/>
            </a:p>
          </p:txBody>
        </p:sp>
        <p:sp>
          <p:nvSpPr>
            <p:cNvPr id="3097" name="Freeform 3096">
              <a:extLst>
                <a:ext uri="{FF2B5EF4-FFF2-40B4-BE49-F238E27FC236}">
                  <a16:creationId xmlns:a16="http://schemas.microsoft.com/office/drawing/2014/main" id="{EAF180C2-CF53-7C8A-6B5E-188A1B301B10}"/>
                </a:ext>
              </a:extLst>
            </p:cNvPr>
            <p:cNvSpPr/>
            <p:nvPr/>
          </p:nvSpPr>
          <p:spPr>
            <a:xfrm>
              <a:off x="6507214" y="1986035"/>
              <a:ext cx="4491536" cy="3850564"/>
            </a:xfrm>
            <a:custGeom>
              <a:avLst/>
              <a:gdLst>
                <a:gd name="csX0" fmla="*/ 1448794 w 4414888"/>
                <a:gd name="csY0" fmla="*/ 2612151 h 3845422"/>
                <a:gd name="csX1" fmla="*/ 1381022 w 4414888"/>
                <a:gd name="csY1" fmla="*/ 2367322 h 3845422"/>
                <a:gd name="csX2" fmla="*/ 1302120 w 4414888"/>
                <a:gd name="csY2" fmla="*/ 2038670 h 3845422"/>
                <a:gd name="csX3" fmla="*/ 1153376 w 4414888"/>
                <a:gd name="csY3" fmla="*/ 1952562 h 3845422"/>
                <a:gd name="csX4" fmla="*/ 1004804 w 4414888"/>
                <a:gd name="csY4" fmla="*/ 1411377 h 3845422"/>
                <a:gd name="csX5" fmla="*/ 1164204 w 4414888"/>
                <a:gd name="csY5" fmla="*/ 1292713 h 3845422"/>
                <a:gd name="csX6" fmla="*/ 1155446 w 4414888"/>
                <a:gd name="csY6" fmla="*/ 928187 h 3845422"/>
                <a:gd name="csX7" fmla="*/ 1691626 w 4414888"/>
                <a:gd name="csY7" fmla="*/ 97588 h 3845422"/>
                <a:gd name="csX8" fmla="*/ 2818385 w 4414888"/>
                <a:gd name="csY8" fmla="*/ 140707 h 3845422"/>
                <a:gd name="csX9" fmla="*/ 3247493 w 4414888"/>
                <a:gd name="csY9" fmla="*/ 1256062 h 3845422"/>
                <a:gd name="csX10" fmla="*/ 3246630 w 4414888"/>
                <a:gd name="csY10" fmla="*/ 1292670 h 3845422"/>
                <a:gd name="csX11" fmla="*/ 3338388 w 4414888"/>
                <a:gd name="csY11" fmla="*/ 1276372 h 3845422"/>
                <a:gd name="csX12" fmla="*/ 3404822 w 4414888"/>
                <a:gd name="csY12" fmla="*/ 1517837 h 3845422"/>
                <a:gd name="csX13" fmla="*/ 3251634 w 4414888"/>
                <a:gd name="csY13" fmla="*/ 1963945 h 3845422"/>
                <a:gd name="csX14" fmla="*/ 3115745 w 4414888"/>
                <a:gd name="csY14" fmla="*/ 2043413 h 3845422"/>
                <a:gd name="csX15" fmla="*/ 3068464 w 4414888"/>
                <a:gd name="csY15" fmla="*/ 2216233 h 3845422"/>
                <a:gd name="csX16" fmla="*/ 3038396 w 4414888"/>
                <a:gd name="csY16" fmla="*/ 2354343 h 3845422"/>
                <a:gd name="csX17" fmla="*/ 2961824 w 4414888"/>
                <a:gd name="csY17" fmla="*/ 2618403 h 3845422"/>
                <a:gd name="csX18" fmla="*/ 2962039 w 4414888"/>
                <a:gd name="csY18" fmla="*/ 2877289 h 3845422"/>
                <a:gd name="csX19" fmla="*/ 3000002 w 4414888"/>
                <a:gd name="csY19" fmla="*/ 3110950 h 3845422"/>
                <a:gd name="csX20" fmla="*/ 3381570 w 4414888"/>
                <a:gd name="csY20" fmla="*/ 3376131 h 3845422"/>
                <a:gd name="csX21" fmla="*/ 4111144 w 4414888"/>
                <a:gd name="csY21" fmla="*/ 3681283 h 3845422"/>
                <a:gd name="csX22" fmla="*/ 4414889 w 4414888"/>
                <a:gd name="csY22" fmla="*/ 3823791 h 3845422"/>
                <a:gd name="csX23" fmla="*/ 4414889 w 4414888"/>
                <a:gd name="csY23" fmla="*/ 3845351 h 3845422"/>
                <a:gd name="csX24" fmla="*/ 4393147 w 4414888"/>
                <a:gd name="csY24" fmla="*/ 3839098 h 3845422"/>
                <a:gd name="csX25" fmla="*/ 3266517 w 4414888"/>
                <a:gd name="csY25" fmla="*/ 3348880 h 3845422"/>
                <a:gd name="csX26" fmla="*/ 2944740 w 4414888"/>
                <a:gd name="csY26" fmla="*/ 2950591 h 3845422"/>
                <a:gd name="csX27" fmla="*/ 2935897 w 4414888"/>
                <a:gd name="csY27" fmla="*/ 2618446 h 3845422"/>
                <a:gd name="csX28" fmla="*/ 3012426 w 4414888"/>
                <a:gd name="csY28" fmla="*/ 2362967 h 3845422"/>
                <a:gd name="csX29" fmla="*/ 3066696 w 4414888"/>
                <a:gd name="csY29" fmla="*/ 2106755 h 3845422"/>
                <a:gd name="csX30" fmla="*/ 3140895 w 4414888"/>
                <a:gd name="csY30" fmla="*/ 1986927 h 3845422"/>
                <a:gd name="csX31" fmla="*/ 3125797 w 4414888"/>
                <a:gd name="csY31" fmla="*/ 2025691 h 3845422"/>
                <a:gd name="csX32" fmla="*/ 3201291 w 4414888"/>
                <a:gd name="csY32" fmla="*/ 1995594 h 3845422"/>
                <a:gd name="csX33" fmla="*/ 3388731 w 4414888"/>
                <a:gd name="csY33" fmla="*/ 1415645 h 3845422"/>
                <a:gd name="csX34" fmla="*/ 3240332 w 4414888"/>
                <a:gd name="csY34" fmla="*/ 1331779 h 3845422"/>
                <a:gd name="csX35" fmla="*/ 3190506 w 4414888"/>
                <a:gd name="csY35" fmla="*/ 1439275 h 3845422"/>
                <a:gd name="csX36" fmla="*/ 3205734 w 4414888"/>
                <a:gd name="csY36" fmla="*/ 1370500 h 3845422"/>
                <a:gd name="csX37" fmla="*/ 3205605 w 4414888"/>
                <a:gd name="csY37" fmla="*/ 676070 h 3845422"/>
                <a:gd name="csX38" fmla="*/ 1199966 w 4414888"/>
                <a:gd name="csY38" fmla="*/ 714144 h 3845422"/>
                <a:gd name="csX39" fmla="*/ 1190001 w 4414888"/>
                <a:gd name="csY39" fmla="*/ 1273310 h 3845422"/>
                <a:gd name="csX40" fmla="*/ 1224426 w 4414888"/>
                <a:gd name="csY40" fmla="*/ 1435006 h 3845422"/>
                <a:gd name="csX41" fmla="*/ 1215885 w 4414888"/>
                <a:gd name="csY41" fmla="*/ 1424399 h 3845422"/>
                <a:gd name="csX42" fmla="*/ 1094922 w 4414888"/>
                <a:gd name="csY42" fmla="*/ 1294654 h 3845422"/>
                <a:gd name="csX43" fmla="*/ 1030515 w 4414888"/>
                <a:gd name="csY43" fmla="*/ 1488904 h 3845422"/>
                <a:gd name="csX44" fmla="*/ 1211657 w 4414888"/>
                <a:gd name="csY44" fmla="*/ 2001933 h 3845422"/>
                <a:gd name="csX45" fmla="*/ 1280508 w 4414888"/>
                <a:gd name="csY45" fmla="*/ 2025734 h 3845422"/>
                <a:gd name="csX46" fmla="*/ 1265409 w 4414888"/>
                <a:gd name="csY46" fmla="*/ 1978347 h 3845422"/>
                <a:gd name="csX47" fmla="*/ 1351817 w 4414888"/>
                <a:gd name="csY47" fmla="*/ 2120467 h 3845422"/>
                <a:gd name="csX48" fmla="*/ 1393835 w 4414888"/>
                <a:gd name="csY48" fmla="*/ 2332827 h 3845422"/>
                <a:gd name="csX49" fmla="*/ 1479078 w 4414888"/>
                <a:gd name="csY49" fmla="*/ 2640049 h 3845422"/>
                <a:gd name="csX50" fmla="*/ 1474333 w 4414888"/>
                <a:gd name="csY50" fmla="*/ 2683125 h 3845422"/>
                <a:gd name="csX51" fmla="*/ 1417691 w 4414888"/>
                <a:gd name="csY51" fmla="*/ 3156829 h 3845422"/>
                <a:gd name="csX52" fmla="*/ 778969 w 4414888"/>
                <a:gd name="csY52" fmla="*/ 3509756 h 3845422"/>
                <a:gd name="csX53" fmla="*/ 0 w 4414888"/>
                <a:gd name="csY53" fmla="*/ 3841039 h 3845422"/>
                <a:gd name="csX54" fmla="*/ 0 w 4414888"/>
                <a:gd name="csY54" fmla="*/ 3815168 h 3845422"/>
                <a:gd name="csX55" fmla="*/ 1003164 w 4414888"/>
                <a:gd name="csY55" fmla="*/ 3389067 h 3845422"/>
                <a:gd name="csX56" fmla="*/ 1198672 w 4414888"/>
                <a:gd name="csY56" fmla="*/ 3295671 h 3845422"/>
                <a:gd name="csX57" fmla="*/ 1448622 w 4414888"/>
                <a:gd name="csY57" fmla="*/ 2857929 h 3845422"/>
                <a:gd name="csX58" fmla="*/ 1448622 w 4414888"/>
                <a:gd name="csY58" fmla="*/ 2612151 h 3845422"/>
                <a:gd name="csX0" fmla="*/ 1493244 w 4459339"/>
                <a:gd name="csY0" fmla="*/ 2612151 h 3845423"/>
                <a:gd name="csX1" fmla="*/ 1425472 w 4459339"/>
                <a:gd name="csY1" fmla="*/ 2367322 h 3845423"/>
                <a:gd name="csX2" fmla="*/ 1346570 w 4459339"/>
                <a:gd name="csY2" fmla="*/ 2038670 h 3845423"/>
                <a:gd name="csX3" fmla="*/ 1197826 w 4459339"/>
                <a:gd name="csY3" fmla="*/ 1952562 h 3845423"/>
                <a:gd name="csX4" fmla="*/ 1049254 w 4459339"/>
                <a:gd name="csY4" fmla="*/ 1411377 h 3845423"/>
                <a:gd name="csX5" fmla="*/ 1208654 w 4459339"/>
                <a:gd name="csY5" fmla="*/ 1292713 h 3845423"/>
                <a:gd name="csX6" fmla="*/ 1199896 w 4459339"/>
                <a:gd name="csY6" fmla="*/ 928187 h 3845423"/>
                <a:gd name="csX7" fmla="*/ 1736076 w 4459339"/>
                <a:gd name="csY7" fmla="*/ 97588 h 3845423"/>
                <a:gd name="csX8" fmla="*/ 2862835 w 4459339"/>
                <a:gd name="csY8" fmla="*/ 140707 h 3845423"/>
                <a:gd name="csX9" fmla="*/ 3291943 w 4459339"/>
                <a:gd name="csY9" fmla="*/ 1256062 h 3845423"/>
                <a:gd name="csX10" fmla="*/ 3291080 w 4459339"/>
                <a:gd name="csY10" fmla="*/ 1292670 h 3845423"/>
                <a:gd name="csX11" fmla="*/ 3382838 w 4459339"/>
                <a:gd name="csY11" fmla="*/ 1276372 h 3845423"/>
                <a:gd name="csX12" fmla="*/ 3449272 w 4459339"/>
                <a:gd name="csY12" fmla="*/ 1517837 h 3845423"/>
                <a:gd name="csX13" fmla="*/ 3296084 w 4459339"/>
                <a:gd name="csY13" fmla="*/ 1963945 h 3845423"/>
                <a:gd name="csX14" fmla="*/ 3160195 w 4459339"/>
                <a:gd name="csY14" fmla="*/ 2043413 h 3845423"/>
                <a:gd name="csX15" fmla="*/ 3112914 w 4459339"/>
                <a:gd name="csY15" fmla="*/ 2216233 h 3845423"/>
                <a:gd name="csX16" fmla="*/ 3082846 w 4459339"/>
                <a:gd name="csY16" fmla="*/ 2354343 h 3845423"/>
                <a:gd name="csX17" fmla="*/ 3006274 w 4459339"/>
                <a:gd name="csY17" fmla="*/ 2618403 h 3845423"/>
                <a:gd name="csX18" fmla="*/ 3006489 w 4459339"/>
                <a:gd name="csY18" fmla="*/ 2877289 h 3845423"/>
                <a:gd name="csX19" fmla="*/ 3044452 w 4459339"/>
                <a:gd name="csY19" fmla="*/ 3110950 h 3845423"/>
                <a:gd name="csX20" fmla="*/ 3426020 w 4459339"/>
                <a:gd name="csY20" fmla="*/ 3376131 h 3845423"/>
                <a:gd name="csX21" fmla="*/ 4155594 w 4459339"/>
                <a:gd name="csY21" fmla="*/ 3681283 h 3845423"/>
                <a:gd name="csX22" fmla="*/ 4459339 w 4459339"/>
                <a:gd name="csY22" fmla="*/ 3823791 h 3845423"/>
                <a:gd name="csX23" fmla="*/ 4459339 w 4459339"/>
                <a:gd name="csY23" fmla="*/ 3845351 h 3845423"/>
                <a:gd name="csX24" fmla="*/ 4437597 w 4459339"/>
                <a:gd name="csY24" fmla="*/ 3839098 h 3845423"/>
                <a:gd name="csX25" fmla="*/ 3310967 w 4459339"/>
                <a:gd name="csY25" fmla="*/ 3348880 h 3845423"/>
                <a:gd name="csX26" fmla="*/ 2989190 w 4459339"/>
                <a:gd name="csY26" fmla="*/ 2950591 h 3845423"/>
                <a:gd name="csX27" fmla="*/ 2980347 w 4459339"/>
                <a:gd name="csY27" fmla="*/ 2618446 h 3845423"/>
                <a:gd name="csX28" fmla="*/ 3056876 w 4459339"/>
                <a:gd name="csY28" fmla="*/ 2362967 h 3845423"/>
                <a:gd name="csX29" fmla="*/ 3111146 w 4459339"/>
                <a:gd name="csY29" fmla="*/ 2106755 h 3845423"/>
                <a:gd name="csX30" fmla="*/ 3185345 w 4459339"/>
                <a:gd name="csY30" fmla="*/ 1986927 h 3845423"/>
                <a:gd name="csX31" fmla="*/ 3170247 w 4459339"/>
                <a:gd name="csY31" fmla="*/ 2025691 h 3845423"/>
                <a:gd name="csX32" fmla="*/ 3245741 w 4459339"/>
                <a:gd name="csY32" fmla="*/ 1995594 h 3845423"/>
                <a:gd name="csX33" fmla="*/ 3433181 w 4459339"/>
                <a:gd name="csY33" fmla="*/ 1415645 h 3845423"/>
                <a:gd name="csX34" fmla="*/ 3284782 w 4459339"/>
                <a:gd name="csY34" fmla="*/ 1331779 h 3845423"/>
                <a:gd name="csX35" fmla="*/ 3234956 w 4459339"/>
                <a:gd name="csY35" fmla="*/ 1439275 h 3845423"/>
                <a:gd name="csX36" fmla="*/ 3250184 w 4459339"/>
                <a:gd name="csY36" fmla="*/ 1370500 h 3845423"/>
                <a:gd name="csX37" fmla="*/ 3250055 w 4459339"/>
                <a:gd name="csY37" fmla="*/ 676070 h 3845423"/>
                <a:gd name="csX38" fmla="*/ 1244416 w 4459339"/>
                <a:gd name="csY38" fmla="*/ 714144 h 3845423"/>
                <a:gd name="csX39" fmla="*/ 1234451 w 4459339"/>
                <a:gd name="csY39" fmla="*/ 1273310 h 3845423"/>
                <a:gd name="csX40" fmla="*/ 1268876 w 4459339"/>
                <a:gd name="csY40" fmla="*/ 1435006 h 3845423"/>
                <a:gd name="csX41" fmla="*/ 1260335 w 4459339"/>
                <a:gd name="csY41" fmla="*/ 1424399 h 3845423"/>
                <a:gd name="csX42" fmla="*/ 1139372 w 4459339"/>
                <a:gd name="csY42" fmla="*/ 1294654 h 3845423"/>
                <a:gd name="csX43" fmla="*/ 1074965 w 4459339"/>
                <a:gd name="csY43" fmla="*/ 1488904 h 3845423"/>
                <a:gd name="csX44" fmla="*/ 1256107 w 4459339"/>
                <a:gd name="csY44" fmla="*/ 2001933 h 3845423"/>
                <a:gd name="csX45" fmla="*/ 1324958 w 4459339"/>
                <a:gd name="csY45" fmla="*/ 2025734 h 3845423"/>
                <a:gd name="csX46" fmla="*/ 1309859 w 4459339"/>
                <a:gd name="csY46" fmla="*/ 1978347 h 3845423"/>
                <a:gd name="csX47" fmla="*/ 1396267 w 4459339"/>
                <a:gd name="csY47" fmla="*/ 2120467 h 3845423"/>
                <a:gd name="csX48" fmla="*/ 1438285 w 4459339"/>
                <a:gd name="csY48" fmla="*/ 2332827 h 3845423"/>
                <a:gd name="csX49" fmla="*/ 1523528 w 4459339"/>
                <a:gd name="csY49" fmla="*/ 2640049 h 3845423"/>
                <a:gd name="csX50" fmla="*/ 1518783 w 4459339"/>
                <a:gd name="csY50" fmla="*/ 2683125 h 3845423"/>
                <a:gd name="csX51" fmla="*/ 1462141 w 4459339"/>
                <a:gd name="csY51" fmla="*/ 3156829 h 3845423"/>
                <a:gd name="csX52" fmla="*/ 823419 w 4459339"/>
                <a:gd name="csY52" fmla="*/ 3509756 h 3845423"/>
                <a:gd name="csX53" fmla="*/ 44450 w 4459339"/>
                <a:gd name="csY53" fmla="*/ 3841039 h 3845423"/>
                <a:gd name="csX54" fmla="*/ 0 w 4459339"/>
                <a:gd name="csY54" fmla="*/ 3840568 h 3845423"/>
                <a:gd name="csX55" fmla="*/ 1047614 w 4459339"/>
                <a:gd name="csY55" fmla="*/ 3389067 h 3845423"/>
                <a:gd name="csX56" fmla="*/ 1243122 w 4459339"/>
                <a:gd name="csY56" fmla="*/ 3295671 h 3845423"/>
                <a:gd name="csX57" fmla="*/ 1493072 w 4459339"/>
                <a:gd name="csY57" fmla="*/ 2857929 h 3845423"/>
                <a:gd name="csX58" fmla="*/ 1493072 w 4459339"/>
                <a:gd name="csY58" fmla="*/ 2612151 h 3845423"/>
                <a:gd name="csX59" fmla="*/ 1493244 w 4459339"/>
                <a:gd name="csY59" fmla="*/ 2612151 h 3845423"/>
                <a:gd name="csX0" fmla="*/ 1493244 w 4459339"/>
                <a:gd name="csY0" fmla="*/ 2612151 h 3850564"/>
                <a:gd name="csX1" fmla="*/ 1425472 w 4459339"/>
                <a:gd name="csY1" fmla="*/ 2367322 h 3850564"/>
                <a:gd name="csX2" fmla="*/ 1346570 w 4459339"/>
                <a:gd name="csY2" fmla="*/ 2038670 h 3850564"/>
                <a:gd name="csX3" fmla="*/ 1197826 w 4459339"/>
                <a:gd name="csY3" fmla="*/ 1952562 h 3850564"/>
                <a:gd name="csX4" fmla="*/ 1049254 w 4459339"/>
                <a:gd name="csY4" fmla="*/ 1411377 h 3850564"/>
                <a:gd name="csX5" fmla="*/ 1208654 w 4459339"/>
                <a:gd name="csY5" fmla="*/ 1292713 h 3850564"/>
                <a:gd name="csX6" fmla="*/ 1199896 w 4459339"/>
                <a:gd name="csY6" fmla="*/ 928187 h 3850564"/>
                <a:gd name="csX7" fmla="*/ 1736076 w 4459339"/>
                <a:gd name="csY7" fmla="*/ 97588 h 3850564"/>
                <a:gd name="csX8" fmla="*/ 2862835 w 4459339"/>
                <a:gd name="csY8" fmla="*/ 140707 h 3850564"/>
                <a:gd name="csX9" fmla="*/ 3291943 w 4459339"/>
                <a:gd name="csY9" fmla="*/ 1256062 h 3850564"/>
                <a:gd name="csX10" fmla="*/ 3291080 w 4459339"/>
                <a:gd name="csY10" fmla="*/ 1292670 h 3850564"/>
                <a:gd name="csX11" fmla="*/ 3382838 w 4459339"/>
                <a:gd name="csY11" fmla="*/ 1276372 h 3850564"/>
                <a:gd name="csX12" fmla="*/ 3449272 w 4459339"/>
                <a:gd name="csY12" fmla="*/ 1517837 h 3850564"/>
                <a:gd name="csX13" fmla="*/ 3296084 w 4459339"/>
                <a:gd name="csY13" fmla="*/ 1963945 h 3850564"/>
                <a:gd name="csX14" fmla="*/ 3160195 w 4459339"/>
                <a:gd name="csY14" fmla="*/ 2043413 h 3850564"/>
                <a:gd name="csX15" fmla="*/ 3112914 w 4459339"/>
                <a:gd name="csY15" fmla="*/ 2216233 h 3850564"/>
                <a:gd name="csX16" fmla="*/ 3082846 w 4459339"/>
                <a:gd name="csY16" fmla="*/ 2354343 h 3850564"/>
                <a:gd name="csX17" fmla="*/ 3006274 w 4459339"/>
                <a:gd name="csY17" fmla="*/ 2618403 h 3850564"/>
                <a:gd name="csX18" fmla="*/ 3006489 w 4459339"/>
                <a:gd name="csY18" fmla="*/ 2877289 h 3850564"/>
                <a:gd name="csX19" fmla="*/ 3044452 w 4459339"/>
                <a:gd name="csY19" fmla="*/ 3110950 h 3850564"/>
                <a:gd name="csX20" fmla="*/ 3426020 w 4459339"/>
                <a:gd name="csY20" fmla="*/ 3376131 h 3850564"/>
                <a:gd name="csX21" fmla="*/ 4155594 w 4459339"/>
                <a:gd name="csY21" fmla="*/ 3681283 h 3850564"/>
                <a:gd name="csX22" fmla="*/ 4459339 w 4459339"/>
                <a:gd name="csY22" fmla="*/ 3823791 h 3850564"/>
                <a:gd name="csX23" fmla="*/ 4459339 w 4459339"/>
                <a:gd name="csY23" fmla="*/ 3845351 h 3850564"/>
                <a:gd name="csX24" fmla="*/ 4437597 w 4459339"/>
                <a:gd name="csY24" fmla="*/ 3839098 h 3850564"/>
                <a:gd name="csX25" fmla="*/ 3310967 w 4459339"/>
                <a:gd name="csY25" fmla="*/ 3348880 h 3850564"/>
                <a:gd name="csX26" fmla="*/ 2989190 w 4459339"/>
                <a:gd name="csY26" fmla="*/ 2950591 h 3850564"/>
                <a:gd name="csX27" fmla="*/ 2980347 w 4459339"/>
                <a:gd name="csY27" fmla="*/ 2618446 h 3850564"/>
                <a:gd name="csX28" fmla="*/ 3056876 w 4459339"/>
                <a:gd name="csY28" fmla="*/ 2362967 h 3850564"/>
                <a:gd name="csX29" fmla="*/ 3111146 w 4459339"/>
                <a:gd name="csY29" fmla="*/ 2106755 h 3850564"/>
                <a:gd name="csX30" fmla="*/ 3185345 w 4459339"/>
                <a:gd name="csY30" fmla="*/ 1986927 h 3850564"/>
                <a:gd name="csX31" fmla="*/ 3170247 w 4459339"/>
                <a:gd name="csY31" fmla="*/ 2025691 h 3850564"/>
                <a:gd name="csX32" fmla="*/ 3245741 w 4459339"/>
                <a:gd name="csY32" fmla="*/ 1995594 h 3850564"/>
                <a:gd name="csX33" fmla="*/ 3433181 w 4459339"/>
                <a:gd name="csY33" fmla="*/ 1415645 h 3850564"/>
                <a:gd name="csX34" fmla="*/ 3284782 w 4459339"/>
                <a:gd name="csY34" fmla="*/ 1331779 h 3850564"/>
                <a:gd name="csX35" fmla="*/ 3234956 w 4459339"/>
                <a:gd name="csY35" fmla="*/ 1439275 h 3850564"/>
                <a:gd name="csX36" fmla="*/ 3250184 w 4459339"/>
                <a:gd name="csY36" fmla="*/ 1370500 h 3850564"/>
                <a:gd name="csX37" fmla="*/ 3250055 w 4459339"/>
                <a:gd name="csY37" fmla="*/ 676070 h 3850564"/>
                <a:gd name="csX38" fmla="*/ 1244416 w 4459339"/>
                <a:gd name="csY38" fmla="*/ 714144 h 3850564"/>
                <a:gd name="csX39" fmla="*/ 1234451 w 4459339"/>
                <a:gd name="csY39" fmla="*/ 1273310 h 3850564"/>
                <a:gd name="csX40" fmla="*/ 1268876 w 4459339"/>
                <a:gd name="csY40" fmla="*/ 1435006 h 3850564"/>
                <a:gd name="csX41" fmla="*/ 1260335 w 4459339"/>
                <a:gd name="csY41" fmla="*/ 1424399 h 3850564"/>
                <a:gd name="csX42" fmla="*/ 1139372 w 4459339"/>
                <a:gd name="csY42" fmla="*/ 1294654 h 3850564"/>
                <a:gd name="csX43" fmla="*/ 1074965 w 4459339"/>
                <a:gd name="csY43" fmla="*/ 1488904 h 3850564"/>
                <a:gd name="csX44" fmla="*/ 1256107 w 4459339"/>
                <a:gd name="csY44" fmla="*/ 2001933 h 3850564"/>
                <a:gd name="csX45" fmla="*/ 1324958 w 4459339"/>
                <a:gd name="csY45" fmla="*/ 2025734 h 3850564"/>
                <a:gd name="csX46" fmla="*/ 1309859 w 4459339"/>
                <a:gd name="csY46" fmla="*/ 1978347 h 3850564"/>
                <a:gd name="csX47" fmla="*/ 1396267 w 4459339"/>
                <a:gd name="csY47" fmla="*/ 2120467 h 3850564"/>
                <a:gd name="csX48" fmla="*/ 1438285 w 4459339"/>
                <a:gd name="csY48" fmla="*/ 2332827 h 3850564"/>
                <a:gd name="csX49" fmla="*/ 1523528 w 4459339"/>
                <a:gd name="csY49" fmla="*/ 2640049 h 3850564"/>
                <a:gd name="csX50" fmla="*/ 1518783 w 4459339"/>
                <a:gd name="csY50" fmla="*/ 2683125 h 3850564"/>
                <a:gd name="csX51" fmla="*/ 1462141 w 4459339"/>
                <a:gd name="csY51" fmla="*/ 3156829 h 3850564"/>
                <a:gd name="csX52" fmla="*/ 823419 w 4459339"/>
                <a:gd name="csY52" fmla="*/ 3509756 h 3850564"/>
                <a:gd name="csX53" fmla="*/ 34925 w 4459339"/>
                <a:gd name="csY53" fmla="*/ 3850564 h 3850564"/>
                <a:gd name="csX54" fmla="*/ 0 w 4459339"/>
                <a:gd name="csY54" fmla="*/ 3840568 h 3850564"/>
                <a:gd name="csX55" fmla="*/ 1047614 w 4459339"/>
                <a:gd name="csY55" fmla="*/ 3389067 h 3850564"/>
                <a:gd name="csX56" fmla="*/ 1243122 w 4459339"/>
                <a:gd name="csY56" fmla="*/ 3295671 h 3850564"/>
                <a:gd name="csX57" fmla="*/ 1493072 w 4459339"/>
                <a:gd name="csY57" fmla="*/ 2857929 h 3850564"/>
                <a:gd name="csX58" fmla="*/ 1493072 w 4459339"/>
                <a:gd name="csY58" fmla="*/ 2612151 h 3850564"/>
                <a:gd name="csX59" fmla="*/ 1493244 w 4459339"/>
                <a:gd name="csY59" fmla="*/ 2612151 h 3850564"/>
                <a:gd name="csX0" fmla="*/ 1493244 w 4491536"/>
                <a:gd name="csY0" fmla="*/ 2612151 h 3850564"/>
                <a:gd name="csX1" fmla="*/ 1425472 w 4491536"/>
                <a:gd name="csY1" fmla="*/ 2367322 h 3850564"/>
                <a:gd name="csX2" fmla="*/ 1346570 w 4491536"/>
                <a:gd name="csY2" fmla="*/ 2038670 h 3850564"/>
                <a:gd name="csX3" fmla="*/ 1197826 w 4491536"/>
                <a:gd name="csY3" fmla="*/ 1952562 h 3850564"/>
                <a:gd name="csX4" fmla="*/ 1049254 w 4491536"/>
                <a:gd name="csY4" fmla="*/ 1411377 h 3850564"/>
                <a:gd name="csX5" fmla="*/ 1208654 w 4491536"/>
                <a:gd name="csY5" fmla="*/ 1292713 h 3850564"/>
                <a:gd name="csX6" fmla="*/ 1199896 w 4491536"/>
                <a:gd name="csY6" fmla="*/ 928187 h 3850564"/>
                <a:gd name="csX7" fmla="*/ 1736076 w 4491536"/>
                <a:gd name="csY7" fmla="*/ 97588 h 3850564"/>
                <a:gd name="csX8" fmla="*/ 2862835 w 4491536"/>
                <a:gd name="csY8" fmla="*/ 140707 h 3850564"/>
                <a:gd name="csX9" fmla="*/ 3291943 w 4491536"/>
                <a:gd name="csY9" fmla="*/ 1256062 h 3850564"/>
                <a:gd name="csX10" fmla="*/ 3291080 w 4491536"/>
                <a:gd name="csY10" fmla="*/ 1292670 h 3850564"/>
                <a:gd name="csX11" fmla="*/ 3382838 w 4491536"/>
                <a:gd name="csY11" fmla="*/ 1276372 h 3850564"/>
                <a:gd name="csX12" fmla="*/ 3449272 w 4491536"/>
                <a:gd name="csY12" fmla="*/ 1517837 h 3850564"/>
                <a:gd name="csX13" fmla="*/ 3296084 w 4491536"/>
                <a:gd name="csY13" fmla="*/ 1963945 h 3850564"/>
                <a:gd name="csX14" fmla="*/ 3160195 w 4491536"/>
                <a:gd name="csY14" fmla="*/ 2043413 h 3850564"/>
                <a:gd name="csX15" fmla="*/ 3112914 w 4491536"/>
                <a:gd name="csY15" fmla="*/ 2216233 h 3850564"/>
                <a:gd name="csX16" fmla="*/ 3082846 w 4491536"/>
                <a:gd name="csY16" fmla="*/ 2354343 h 3850564"/>
                <a:gd name="csX17" fmla="*/ 3006274 w 4491536"/>
                <a:gd name="csY17" fmla="*/ 2618403 h 3850564"/>
                <a:gd name="csX18" fmla="*/ 3006489 w 4491536"/>
                <a:gd name="csY18" fmla="*/ 2877289 h 3850564"/>
                <a:gd name="csX19" fmla="*/ 3044452 w 4491536"/>
                <a:gd name="csY19" fmla="*/ 3110950 h 3850564"/>
                <a:gd name="csX20" fmla="*/ 3426020 w 4491536"/>
                <a:gd name="csY20" fmla="*/ 3376131 h 3850564"/>
                <a:gd name="csX21" fmla="*/ 4155594 w 4491536"/>
                <a:gd name="csY21" fmla="*/ 3681283 h 3850564"/>
                <a:gd name="csX22" fmla="*/ 4491536 w 4491536"/>
                <a:gd name="csY22" fmla="*/ 3843109 h 3850564"/>
                <a:gd name="csX23" fmla="*/ 4459339 w 4491536"/>
                <a:gd name="csY23" fmla="*/ 3845351 h 3850564"/>
                <a:gd name="csX24" fmla="*/ 4437597 w 4491536"/>
                <a:gd name="csY24" fmla="*/ 3839098 h 3850564"/>
                <a:gd name="csX25" fmla="*/ 3310967 w 4491536"/>
                <a:gd name="csY25" fmla="*/ 3348880 h 3850564"/>
                <a:gd name="csX26" fmla="*/ 2989190 w 4491536"/>
                <a:gd name="csY26" fmla="*/ 2950591 h 3850564"/>
                <a:gd name="csX27" fmla="*/ 2980347 w 4491536"/>
                <a:gd name="csY27" fmla="*/ 2618446 h 3850564"/>
                <a:gd name="csX28" fmla="*/ 3056876 w 4491536"/>
                <a:gd name="csY28" fmla="*/ 2362967 h 3850564"/>
                <a:gd name="csX29" fmla="*/ 3111146 w 4491536"/>
                <a:gd name="csY29" fmla="*/ 2106755 h 3850564"/>
                <a:gd name="csX30" fmla="*/ 3185345 w 4491536"/>
                <a:gd name="csY30" fmla="*/ 1986927 h 3850564"/>
                <a:gd name="csX31" fmla="*/ 3170247 w 4491536"/>
                <a:gd name="csY31" fmla="*/ 2025691 h 3850564"/>
                <a:gd name="csX32" fmla="*/ 3245741 w 4491536"/>
                <a:gd name="csY32" fmla="*/ 1995594 h 3850564"/>
                <a:gd name="csX33" fmla="*/ 3433181 w 4491536"/>
                <a:gd name="csY33" fmla="*/ 1415645 h 3850564"/>
                <a:gd name="csX34" fmla="*/ 3284782 w 4491536"/>
                <a:gd name="csY34" fmla="*/ 1331779 h 3850564"/>
                <a:gd name="csX35" fmla="*/ 3234956 w 4491536"/>
                <a:gd name="csY35" fmla="*/ 1439275 h 3850564"/>
                <a:gd name="csX36" fmla="*/ 3250184 w 4491536"/>
                <a:gd name="csY36" fmla="*/ 1370500 h 3850564"/>
                <a:gd name="csX37" fmla="*/ 3250055 w 4491536"/>
                <a:gd name="csY37" fmla="*/ 676070 h 3850564"/>
                <a:gd name="csX38" fmla="*/ 1244416 w 4491536"/>
                <a:gd name="csY38" fmla="*/ 714144 h 3850564"/>
                <a:gd name="csX39" fmla="*/ 1234451 w 4491536"/>
                <a:gd name="csY39" fmla="*/ 1273310 h 3850564"/>
                <a:gd name="csX40" fmla="*/ 1268876 w 4491536"/>
                <a:gd name="csY40" fmla="*/ 1435006 h 3850564"/>
                <a:gd name="csX41" fmla="*/ 1260335 w 4491536"/>
                <a:gd name="csY41" fmla="*/ 1424399 h 3850564"/>
                <a:gd name="csX42" fmla="*/ 1139372 w 4491536"/>
                <a:gd name="csY42" fmla="*/ 1294654 h 3850564"/>
                <a:gd name="csX43" fmla="*/ 1074965 w 4491536"/>
                <a:gd name="csY43" fmla="*/ 1488904 h 3850564"/>
                <a:gd name="csX44" fmla="*/ 1256107 w 4491536"/>
                <a:gd name="csY44" fmla="*/ 2001933 h 3850564"/>
                <a:gd name="csX45" fmla="*/ 1324958 w 4491536"/>
                <a:gd name="csY45" fmla="*/ 2025734 h 3850564"/>
                <a:gd name="csX46" fmla="*/ 1309859 w 4491536"/>
                <a:gd name="csY46" fmla="*/ 1978347 h 3850564"/>
                <a:gd name="csX47" fmla="*/ 1396267 w 4491536"/>
                <a:gd name="csY47" fmla="*/ 2120467 h 3850564"/>
                <a:gd name="csX48" fmla="*/ 1438285 w 4491536"/>
                <a:gd name="csY48" fmla="*/ 2332827 h 3850564"/>
                <a:gd name="csX49" fmla="*/ 1523528 w 4491536"/>
                <a:gd name="csY49" fmla="*/ 2640049 h 3850564"/>
                <a:gd name="csX50" fmla="*/ 1518783 w 4491536"/>
                <a:gd name="csY50" fmla="*/ 2683125 h 3850564"/>
                <a:gd name="csX51" fmla="*/ 1462141 w 4491536"/>
                <a:gd name="csY51" fmla="*/ 3156829 h 3850564"/>
                <a:gd name="csX52" fmla="*/ 823419 w 4491536"/>
                <a:gd name="csY52" fmla="*/ 3509756 h 3850564"/>
                <a:gd name="csX53" fmla="*/ 34925 w 4491536"/>
                <a:gd name="csY53" fmla="*/ 3850564 h 3850564"/>
                <a:gd name="csX54" fmla="*/ 0 w 4491536"/>
                <a:gd name="csY54" fmla="*/ 3840568 h 3850564"/>
                <a:gd name="csX55" fmla="*/ 1047614 w 4491536"/>
                <a:gd name="csY55" fmla="*/ 3389067 h 3850564"/>
                <a:gd name="csX56" fmla="*/ 1243122 w 4491536"/>
                <a:gd name="csY56" fmla="*/ 3295671 h 3850564"/>
                <a:gd name="csX57" fmla="*/ 1493072 w 4491536"/>
                <a:gd name="csY57" fmla="*/ 2857929 h 3850564"/>
                <a:gd name="csX58" fmla="*/ 1493072 w 4491536"/>
                <a:gd name="csY58" fmla="*/ 2612151 h 3850564"/>
                <a:gd name="csX59" fmla="*/ 1493244 w 4491536"/>
                <a:gd name="csY59" fmla="*/ 2612151 h 3850564"/>
                <a:gd name="csX0" fmla="*/ 1493244 w 4491536"/>
                <a:gd name="csY0" fmla="*/ 2612151 h 3850564"/>
                <a:gd name="csX1" fmla="*/ 1425472 w 4491536"/>
                <a:gd name="csY1" fmla="*/ 2367322 h 3850564"/>
                <a:gd name="csX2" fmla="*/ 1346570 w 4491536"/>
                <a:gd name="csY2" fmla="*/ 2038670 h 3850564"/>
                <a:gd name="csX3" fmla="*/ 1197826 w 4491536"/>
                <a:gd name="csY3" fmla="*/ 1952562 h 3850564"/>
                <a:gd name="csX4" fmla="*/ 1049254 w 4491536"/>
                <a:gd name="csY4" fmla="*/ 1411377 h 3850564"/>
                <a:gd name="csX5" fmla="*/ 1208654 w 4491536"/>
                <a:gd name="csY5" fmla="*/ 1292713 h 3850564"/>
                <a:gd name="csX6" fmla="*/ 1199896 w 4491536"/>
                <a:gd name="csY6" fmla="*/ 928187 h 3850564"/>
                <a:gd name="csX7" fmla="*/ 1736076 w 4491536"/>
                <a:gd name="csY7" fmla="*/ 97588 h 3850564"/>
                <a:gd name="csX8" fmla="*/ 2862835 w 4491536"/>
                <a:gd name="csY8" fmla="*/ 140707 h 3850564"/>
                <a:gd name="csX9" fmla="*/ 3291943 w 4491536"/>
                <a:gd name="csY9" fmla="*/ 1256062 h 3850564"/>
                <a:gd name="csX10" fmla="*/ 3291080 w 4491536"/>
                <a:gd name="csY10" fmla="*/ 1292670 h 3850564"/>
                <a:gd name="csX11" fmla="*/ 3382838 w 4491536"/>
                <a:gd name="csY11" fmla="*/ 1276372 h 3850564"/>
                <a:gd name="csX12" fmla="*/ 3449272 w 4491536"/>
                <a:gd name="csY12" fmla="*/ 1517837 h 3850564"/>
                <a:gd name="csX13" fmla="*/ 3296084 w 4491536"/>
                <a:gd name="csY13" fmla="*/ 1963945 h 3850564"/>
                <a:gd name="csX14" fmla="*/ 3160195 w 4491536"/>
                <a:gd name="csY14" fmla="*/ 2043413 h 3850564"/>
                <a:gd name="csX15" fmla="*/ 3112914 w 4491536"/>
                <a:gd name="csY15" fmla="*/ 2216233 h 3850564"/>
                <a:gd name="csX16" fmla="*/ 3082846 w 4491536"/>
                <a:gd name="csY16" fmla="*/ 2354343 h 3850564"/>
                <a:gd name="csX17" fmla="*/ 3006274 w 4491536"/>
                <a:gd name="csY17" fmla="*/ 2618403 h 3850564"/>
                <a:gd name="csX18" fmla="*/ 3006489 w 4491536"/>
                <a:gd name="csY18" fmla="*/ 2877289 h 3850564"/>
                <a:gd name="csX19" fmla="*/ 3044452 w 4491536"/>
                <a:gd name="csY19" fmla="*/ 3110950 h 3850564"/>
                <a:gd name="csX20" fmla="*/ 3426020 w 4491536"/>
                <a:gd name="csY20" fmla="*/ 3376131 h 3850564"/>
                <a:gd name="csX21" fmla="*/ 4155594 w 4491536"/>
                <a:gd name="csY21" fmla="*/ 3681283 h 3850564"/>
                <a:gd name="csX22" fmla="*/ 4491536 w 4491536"/>
                <a:gd name="csY22" fmla="*/ 3843109 h 3850564"/>
                <a:gd name="csX23" fmla="*/ 4437597 w 4491536"/>
                <a:gd name="csY23" fmla="*/ 3839098 h 3850564"/>
                <a:gd name="csX24" fmla="*/ 3310967 w 4491536"/>
                <a:gd name="csY24" fmla="*/ 3348880 h 3850564"/>
                <a:gd name="csX25" fmla="*/ 2989190 w 4491536"/>
                <a:gd name="csY25" fmla="*/ 2950591 h 3850564"/>
                <a:gd name="csX26" fmla="*/ 2980347 w 4491536"/>
                <a:gd name="csY26" fmla="*/ 2618446 h 3850564"/>
                <a:gd name="csX27" fmla="*/ 3056876 w 4491536"/>
                <a:gd name="csY27" fmla="*/ 2362967 h 3850564"/>
                <a:gd name="csX28" fmla="*/ 3111146 w 4491536"/>
                <a:gd name="csY28" fmla="*/ 2106755 h 3850564"/>
                <a:gd name="csX29" fmla="*/ 3185345 w 4491536"/>
                <a:gd name="csY29" fmla="*/ 1986927 h 3850564"/>
                <a:gd name="csX30" fmla="*/ 3170247 w 4491536"/>
                <a:gd name="csY30" fmla="*/ 2025691 h 3850564"/>
                <a:gd name="csX31" fmla="*/ 3245741 w 4491536"/>
                <a:gd name="csY31" fmla="*/ 1995594 h 3850564"/>
                <a:gd name="csX32" fmla="*/ 3433181 w 4491536"/>
                <a:gd name="csY32" fmla="*/ 1415645 h 3850564"/>
                <a:gd name="csX33" fmla="*/ 3284782 w 4491536"/>
                <a:gd name="csY33" fmla="*/ 1331779 h 3850564"/>
                <a:gd name="csX34" fmla="*/ 3234956 w 4491536"/>
                <a:gd name="csY34" fmla="*/ 1439275 h 3850564"/>
                <a:gd name="csX35" fmla="*/ 3250184 w 4491536"/>
                <a:gd name="csY35" fmla="*/ 1370500 h 3850564"/>
                <a:gd name="csX36" fmla="*/ 3250055 w 4491536"/>
                <a:gd name="csY36" fmla="*/ 676070 h 3850564"/>
                <a:gd name="csX37" fmla="*/ 1244416 w 4491536"/>
                <a:gd name="csY37" fmla="*/ 714144 h 3850564"/>
                <a:gd name="csX38" fmla="*/ 1234451 w 4491536"/>
                <a:gd name="csY38" fmla="*/ 1273310 h 3850564"/>
                <a:gd name="csX39" fmla="*/ 1268876 w 4491536"/>
                <a:gd name="csY39" fmla="*/ 1435006 h 3850564"/>
                <a:gd name="csX40" fmla="*/ 1260335 w 4491536"/>
                <a:gd name="csY40" fmla="*/ 1424399 h 3850564"/>
                <a:gd name="csX41" fmla="*/ 1139372 w 4491536"/>
                <a:gd name="csY41" fmla="*/ 1294654 h 3850564"/>
                <a:gd name="csX42" fmla="*/ 1074965 w 4491536"/>
                <a:gd name="csY42" fmla="*/ 1488904 h 3850564"/>
                <a:gd name="csX43" fmla="*/ 1256107 w 4491536"/>
                <a:gd name="csY43" fmla="*/ 2001933 h 3850564"/>
                <a:gd name="csX44" fmla="*/ 1324958 w 4491536"/>
                <a:gd name="csY44" fmla="*/ 2025734 h 3850564"/>
                <a:gd name="csX45" fmla="*/ 1309859 w 4491536"/>
                <a:gd name="csY45" fmla="*/ 1978347 h 3850564"/>
                <a:gd name="csX46" fmla="*/ 1396267 w 4491536"/>
                <a:gd name="csY46" fmla="*/ 2120467 h 3850564"/>
                <a:gd name="csX47" fmla="*/ 1438285 w 4491536"/>
                <a:gd name="csY47" fmla="*/ 2332827 h 3850564"/>
                <a:gd name="csX48" fmla="*/ 1523528 w 4491536"/>
                <a:gd name="csY48" fmla="*/ 2640049 h 3850564"/>
                <a:gd name="csX49" fmla="*/ 1518783 w 4491536"/>
                <a:gd name="csY49" fmla="*/ 2683125 h 3850564"/>
                <a:gd name="csX50" fmla="*/ 1462141 w 4491536"/>
                <a:gd name="csY50" fmla="*/ 3156829 h 3850564"/>
                <a:gd name="csX51" fmla="*/ 823419 w 4491536"/>
                <a:gd name="csY51" fmla="*/ 3509756 h 3850564"/>
                <a:gd name="csX52" fmla="*/ 34925 w 4491536"/>
                <a:gd name="csY52" fmla="*/ 3850564 h 3850564"/>
                <a:gd name="csX53" fmla="*/ 0 w 4491536"/>
                <a:gd name="csY53" fmla="*/ 3840568 h 3850564"/>
                <a:gd name="csX54" fmla="*/ 1047614 w 4491536"/>
                <a:gd name="csY54" fmla="*/ 3389067 h 3850564"/>
                <a:gd name="csX55" fmla="*/ 1243122 w 4491536"/>
                <a:gd name="csY55" fmla="*/ 3295671 h 3850564"/>
                <a:gd name="csX56" fmla="*/ 1493072 w 4491536"/>
                <a:gd name="csY56" fmla="*/ 2857929 h 3850564"/>
                <a:gd name="csX57" fmla="*/ 1493072 w 4491536"/>
                <a:gd name="csY57" fmla="*/ 2612151 h 3850564"/>
                <a:gd name="csX58" fmla="*/ 1493244 w 4491536"/>
                <a:gd name="csY58" fmla="*/ 2612151 h 38505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Lst>
              <a:rect l="l" t="t" r="r" b="b"/>
              <a:pathLst>
                <a:path w="4491536" h="3850564">
                  <a:moveTo>
                    <a:pt x="1493244" y="2612151"/>
                  </a:moveTo>
                  <a:cubicBezTo>
                    <a:pt x="1490656" y="2522679"/>
                    <a:pt x="1449415" y="2453474"/>
                    <a:pt x="1425472" y="2367322"/>
                  </a:cubicBezTo>
                  <a:cubicBezTo>
                    <a:pt x="1395232" y="2258361"/>
                    <a:pt x="1387294" y="2144053"/>
                    <a:pt x="1346570" y="2038670"/>
                  </a:cubicBezTo>
                  <a:cubicBezTo>
                    <a:pt x="1262794" y="2073683"/>
                    <a:pt x="1231690" y="2015903"/>
                    <a:pt x="1197826" y="1952562"/>
                  </a:cubicBezTo>
                  <a:cubicBezTo>
                    <a:pt x="1135705" y="1836399"/>
                    <a:pt x="1038727" y="1539052"/>
                    <a:pt x="1049254" y="1411377"/>
                  </a:cubicBezTo>
                  <a:cubicBezTo>
                    <a:pt x="1056501" y="1323328"/>
                    <a:pt x="1111288" y="1225750"/>
                    <a:pt x="1208654" y="1292713"/>
                  </a:cubicBezTo>
                  <a:cubicBezTo>
                    <a:pt x="1202744" y="1171550"/>
                    <a:pt x="1195453" y="1049739"/>
                    <a:pt x="1199896" y="928187"/>
                  </a:cubicBezTo>
                  <a:cubicBezTo>
                    <a:pt x="1214521" y="528388"/>
                    <a:pt x="1363610" y="260620"/>
                    <a:pt x="1736076" y="97588"/>
                  </a:cubicBezTo>
                  <a:cubicBezTo>
                    <a:pt x="2058932" y="-43756"/>
                    <a:pt x="2554345" y="-33407"/>
                    <a:pt x="2862835" y="140707"/>
                  </a:cubicBezTo>
                  <a:cubicBezTo>
                    <a:pt x="3314548" y="395625"/>
                    <a:pt x="3322054" y="788568"/>
                    <a:pt x="3291943" y="1256062"/>
                  </a:cubicBezTo>
                  <a:cubicBezTo>
                    <a:pt x="3291253" y="1266799"/>
                    <a:pt x="3300959" y="1279993"/>
                    <a:pt x="3291080" y="1292670"/>
                  </a:cubicBezTo>
                  <a:cubicBezTo>
                    <a:pt x="3324815" y="1277363"/>
                    <a:pt x="3343667" y="1262142"/>
                    <a:pt x="3382838" y="1276372"/>
                  </a:cubicBezTo>
                  <a:cubicBezTo>
                    <a:pt x="3464414" y="1306037"/>
                    <a:pt x="3461739" y="1448200"/>
                    <a:pt x="3449272" y="1517837"/>
                  </a:cubicBezTo>
                  <a:cubicBezTo>
                    <a:pt x="3426365" y="1645814"/>
                    <a:pt x="3360664" y="1851793"/>
                    <a:pt x="3296084" y="1963945"/>
                  </a:cubicBezTo>
                  <a:cubicBezTo>
                    <a:pt x="3263082" y="2021293"/>
                    <a:pt x="3236120" y="2063981"/>
                    <a:pt x="3160195" y="2043413"/>
                  </a:cubicBezTo>
                  <a:cubicBezTo>
                    <a:pt x="3125468" y="2093431"/>
                    <a:pt x="3125425" y="2157894"/>
                    <a:pt x="3112914" y="2216233"/>
                  </a:cubicBezTo>
                  <a:cubicBezTo>
                    <a:pt x="3103078" y="2262155"/>
                    <a:pt x="3095184" y="2309025"/>
                    <a:pt x="3082846" y="2354343"/>
                  </a:cubicBezTo>
                  <a:cubicBezTo>
                    <a:pt x="3058257" y="2444720"/>
                    <a:pt x="3011450" y="2523887"/>
                    <a:pt x="3006274" y="2618403"/>
                  </a:cubicBezTo>
                  <a:cubicBezTo>
                    <a:pt x="3001960" y="2697569"/>
                    <a:pt x="3003685" y="2797907"/>
                    <a:pt x="3006489" y="2877289"/>
                  </a:cubicBezTo>
                  <a:cubicBezTo>
                    <a:pt x="3008776" y="2940932"/>
                    <a:pt x="3019862" y="3053386"/>
                    <a:pt x="3044452" y="3110950"/>
                  </a:cubicBezTo>
                  <a:cubicBezTo>
                    <a:pt x="3099196" y="3239099"/>
                    <a:pt x="3304755" y="3320810"/>
                    <a:pt x="3426020" y="3376131"/>
                  </a:cubicBezTo>
                  <a:cubicBezTo>
                    <a:pt x="3665444" y="3485308"/>
                    <a:pt x="3978008" y="3603453"/>
                    <a:pt x="4155594" y="3681283"/>
                  </a:cubicBezTo>
                  <a:cubicBezTo>
                    <a:pt x="4333180" y="3759113"/>
                    <a:pt x="4395508" y="3785287"/>
                    <a:pt x="4491536" y="3843109"/>
                  </a:cubicBezTo>
                  <a:lnTo>
                    <a:pt x="4437597" y="3839098"/>
                  </a:lnTo>
                  <a:cubicBezTo>
                    <a:pt x="4072766" y="3652696"/>
                    <a:pt x="3679637" y="3527565"/>
                    <a:pt x="3310967" y="3348880"/>
                  </a:cubicBezTo>
                  <a:cubicBezTo>
                    <a:pt x="3101094" y="3247163"/>
                    <a:pt x="3008862" y="3199818"/>
                    <a:pt x="2989190" y="2950591"/>
                  </a:cubicBezTo>
                  <a:cubicBezTo>
                    <a:pt x="2981382" y="2851504"/>
                    <a:pt x="2974437" y="2716542"/>
                    <a:pt x="2980347" y="2618446"/>
                  </a:cubicBezTo>
                  <a:cubicBezTo>
                    <a:pt x="2985437" y="2533675"/>
                    <a:pt x="3033624" y="2446014"/>
                    <a:pt x="3056876" y="2362967"/>
                  </a:cubicBezTo>
                  <a:cubicBezTo>
                    <a:pt x="3080387" y="2278928"/>
                    <a:pt x="3089533" y="2189586"/>
                    <a:pt x="3111146" y="2106755"/>
                  </a:cubicBezTo>
                  <a:cubicBezTo>
                    <a:pt x="3124260" y="2056392"/>
                    <a:pt x="3145183" y="2020301"/>
                    <a:pt x="3185345" y="1986927"/>
                  </a:cubicBezTo>
                  <a:cubicBezTo>
                    <a:pt x="3196044" y="1997750"/>
                    <a:pt x="3168478" y="2024398"/>
                    <a:pt x="3170247" y="2025691"/>
                  </a:cubicBezTo>
                  <a:cubicBezTo>
                    <a:pt x="3204887" y="2030132"/>
                    <a:pt x="3223783" y="2020689"/>
                    <a:pt x="3245741" y="1995594"/>
                  </a:cubicBezTo>
                  <a:cubicBezTo>
                    <a:pt x="3328870" y="1900733"/>
                    <a:pt x="3441248" y="1540518"/>
                    <a:pt x="3433181" y="1415645"/>
                  </a:cubicBezTo>
                  <a:cubicBezTo>
                    <a:pt x="3427185" y="1322379"/>
                    <a:pt x="3367437" y="1245757"/>
                    <a:pt x="3284782" y="1331779"/>
                  </a:cubicBezTo>
                  <a:lnTo>
                    <a:pt x="3234956" y="1439275"/>
                  </a:lnTo>
                  <a:cubicBezTo>
                    <a:pt x="3237760" y="1415904"/>
                    <a:pt x="3245223" y="1393482"/>
                    <a:pt x="3250184" y="1370500"/>
                  </a:cubicBezTo>
                  <a:cubicBezTo>
                    <a:pt x="3292892" y="1171938"/>
                    <a:pt x="3294661" y="876789"/>
                    <a:pt x="3250055" y="676070"/>
                  </a:cubicBezTo>
                  <a:cubicBezTo>
                    <a:pt x="3051311" y="-217913"/>
                    <a:pt x="1404334" y="-190834"/>
                    <a:pt x="1244416" y="714144"/>
                  </a:cubicBezTo>
                  <a:cubicBezTo>
                    <a:pt x="1214305" y="884550"/>
                    <a:pt x="1214866" y="1101438"/>
                    <a:pt x="1234451" y="1273310"/>
                  </a:cubicBezTo>
                  <a:cubicBezTo>
                    <a:pt x="1240922" y="1330011"/>
                    <a:pt x="1262233" y="1379038"/>
                    <a:pt x="1268876" y="1435006"/>
                  </a:cubicBezTo>
                  <a:cubicBezTo>
                    <a:pt x="1255374" y="1437334"/>
                    <a:pt x="1262319" y="1430910"/>
                    <a:pt x="1260335" y="1424399"/>
                  </a:cubicBezTo>
                  <a:cubicBezTo>
                    <a:pt x="1244201" y="1371492"/>
                    <a:pt x="1209818" y="1280338"/>
                    <a:pt x="1139372" y="1294654"/>
                  </a:cubicBezTo>
                  <a:cubicBezTo>
                    <a:pt x="1070306" y="1308668"/>
                    <a:pt x="1070953" y="1434963"/>
                    <a:pt x="1074965" y="1488904"/>
                  </a:cubicBezTo>
                  <a:cubicBezTo>
                    <a:pt x="1082816" y="1594761"/>
                    <a:pt x="1185617" y="1925871"/>
                    <a:pt x="1256107" y="2001933"/>
                  </a:cubicBezTo>
                  <a:cubicBezTo>
                    <a:pt x="1277073" y="2024570"/>
                    <a:pt x="1293854" y="2028753"/>
                    <a:pt x="1324958" y="2025734"/>
                  </a:cubicBezTo>
                  <a:cubicBezTo>
                    <a:pt x="1324224" y="2007193"/>
                    <a:pt x="1298772" y="1998569"/>
                    <a:pt x="1309859" y="1978347"/>
                  </a:cubicBezTo>
                  <a:cubicBezTo>
                    <a:pt x="1362144" y="2014523"/>
                    <a:pt x="1382419" y="2060531"/>
                    <a:pt x="1396267" y="2120467"/>
                  </a:cubicBezTo>
                  <a:cubicBezTo>
                    <a:pt x="1412401" y="2190319"/>
                    <a:pt x="1419864" y="2262586"/>
                    <a:pt x="1438285" y="2332827"/>
                  </a:cubicBezTo>
                  <a:cubicBezTo>
                    <a:pt x="1464816" y="2433984"/>
                    <a:pt x="1522709" y="2535098"/>
                    <a:pt x="1523528" y="2640049"/>
                  </a:cubicBezTo>
                  <a:cubicBezTo>
                    <a:pt x="1523658" y="2656003"/>
                    <a:pt x="1518783" y="2669629"/>
                    <a:pt x="1518783" y="2683125"/>
                  </a:cubicBezTo>
                  <a:cubicBezTo>
                    <a:pt x="1518697" y="2809592"/>
                    <a:pt x="1530387" y="3051274"/>
                    <a:pt x="1462141" y="3156829"/>
                  </a:cubicBezTo>
                  <a:cubicBezTo>
                    <a:pt x="1372195" y="3295973"/>
                    <a:pt x="1061288" y="3394133"/>
                    <a:pt x="823419" y="3509756"/>
                  </a:cubicBezTo>
                  <a:cubicBezTo>
                    <a:pt x="585550" y="3625379"/>
                    <a:pt x="287765" y="3724872"/>
                    <a:pt x="34925" y="3850564"/>
                  </a:cubicBezTo>
                  <a:cubicBezTo>
                    <a:pt x="34925" y="3841940"/>
                    <a:pt x="0" y="3849192"/>
                    <a:pt x="0" y="3840568"/>
                  </a:cubicBezTo>
                  <a:cubicBezTo>
                    <a:pt x="326911" y="3682020"/>
                    <a:pt x="840427" y="3479883"/>
                    <a:pt x="1047614" y="3389067"/>
                  </a:cubicBezTo>
                  <a:cubicBezTo>
                    <a:pt x="1254801" y="3298251"/>
                    <a:pt x="1180527" y="3329390"/>
                    <a:pt x="1243122" y="3295671"/>
                  </a:cubicBezTo>
                  <a:cubicBezTo>
                    <a:pt x="1463694" y="3176836"/>
                    <a:pt x="1486083" y="3107199"/>
                    <a:pt x="1493072" y="2857929"/>
                  </a:cubicBezTo>
                  <a:lnTo>
                    <a:pt x="1493072" y="2612151"/>
                  </a:lnTo>
                  <a:lnTo>
                    <a:pt x="1493244" y="2612151"/>
                  </a:lnTo>
                  <a:close/>
                </a:path>
              </a:pathLst>
            </a:custGeom>
            <a:solidFill>
              <a:schemeClr val="tx1">
                <a:lumMod val="75000"/>
                <a:lumOff val="25000"/>
              </a:schemeClr>
            </a:solidFill>
            <a:ln w="4307" cap="flat">
              <a:noFill/>
              <a:prstDash val="solid"/>
              <a:miter/>
            </a:ln>
          </p:spPr>
          <p:txBody>
            <a:bodyPr/>
            <a:lstStyle/>
            <a:p>
              <a:endParaRPr lang="en-US"/>
            </a:p>
          </p:txBody>
        </p:sp>
        <p:sp>
          <p:nvSpPr>
            <p:cNvPr id="3101" name="Freeform 3100">
              <a:extLst>
                <a:ext uri="{FF2B5EF4-FFF2-40B4-BE49-F238E27FC236}">
                  <a16:creationId xmlns:a16="http://schemas.microsoft.com/office/drawing/2014/main" id="{6826D6D4-7B83-AA91-5F37-E42F09F1D8A1}"/>
                </a:ext>
              </a:extLst>
            </p:cNvPr>
            <p:cNvSpPr/>
            <p:nvPr/>
          </p:nvSpPr>
          <p:spPr>
            <a:xfrm>
              <a:off x="8000458" y="4598185"/>
              <a:ext cx="1698" cy="245777"/>
            </a:xfrm>
            <a:custGeom>
              <a:avLst/>
              <a:gdLst>
                <a:gd name="csX0" fmla="*/ 0 w 1698"/>
                <a:gd name="csY0" fmla="*/ 245778 h 245777"/>
                <a:gd name="csX1" fmla="*/ 0 w 1698"/>
                <a:gd name="csY1" fmla="*/ 0 h 245777"/>
                <a:gd name="csX2" fmla="*/ 0 w 1698"/>
                <a:gd name="csY2" fmla="*/ 245778 h 245777"/>
              </a:gdLst>
              <a:ahLst/>
              <a:cxnLst>
                <a:cxn ang="0">
                  <a:pos x="csX0" y="csY0"/>
                </a:cxn>
                <a:cxn ang="0">
                  <a:pos x="csX1" y="csY1"/>
                </a:cxn>
                <a:cxn ang="0">
                  <a:pos x="csX2" y="csY2"/>
                </a:cxn>
              </a:cxnLst>
              <a:rect l="l" t="t" r="r" b="b"/>
              <a:pathLst>
                <a:path w="1698" h="245777">
                  <a:moveTo>
                    <a:pt x="0" y="245778"/>
                  </a:moveTo>
                  <a:cubicBezTo>
                    <a:pt x="2243" y="166051"/>
                    <a:pt x="2286" y="79727"/>
                    <a:pt x="0" y="0"/>
                  </a:cubicBezTo>
                  <a:lnTo>
                    <a:pt x="0" y="245778"/>
                  </a:lnTo>
                  <a:close/>
                </a:path>
              </a:pathLst>
            </a:custGeom>
            <a:solidFill>
              <a:srgbClr val="F6C29C"/>
            </a:solidFill>
            <a:ln w="4307" cap="flat">
              <a:noFill/>
              <a:prstDash val="solid"/>
              <a:miter/>
            </a:ln>
          </p:spPr>
          <p:txBody>
            <a:bodyPr/>
            <a:lstStyle/>
            <a:p>
              <a:endParaRPr lang="en-US"/>
            </a:p>
          </p:txBody>
        </p:sp>
        <p:sp>
          <p:nvSpPr>
            <p:cNvPr id="3102" name="Freeform 3101">
              <a:extLst>
                <a:ext uri="{FF2B5EF4-FFF2-40B4-BE49-F238E27FC236}">
                  <a16:creationId xmlns:a16="http://schemas.microsoft.com/office/drawing/2014/main" id="{EBB72E20-E8C1-5ADB-573A-1B647BFC6915}"/>
                </a:ext>
              </a:extLst>
            </p:cNvPr>
            <p:cNvSpPr/>
            <p:nvPr/>
          </p:nvSpPr>
          <p:spPr>
            <a:xfrm>
              <a:off x="8814548" y="2178919"/>
              <a:ext cx="797413" cy="2156240"/>
            </a:xfrm>
            <a:custGeom>
              <a:avLst/>
              <a:gdLst>
                <a:gd name="csX0" fmla="*/ 785391 w 797413"/>
                <a:gd name="csY0" fmla="*/ 983408 h 2156240"/>
                <a:gd name="csX1" fmla="*/ 754115 w 797413"/>
                <a:gd name="csY1" fmla="*/ 896178 h 2156240"/>
                <a:gd name="csX2" fmla="*/ 695919 w 797413"/>
                <a:gd name="csY2" fmla="*/ 699987 h 2156240"/>
                <a:gd name="csX3" fmla="*/ 676593 w 797413"/>
                <a:gd name="csY3" fmla="*/ 542517 h 2156240"/>
                <a:gd name="csX4" fmla="*/ 585310 w 797413"/>
                <a:gd name="csY4" fmla="*/ 409582 h 2156240"/>
                <a:gd name="csX5" fmla="*/ 536131 w 797413"/>
                <a:gd name="csY5" fmla="*/ 325112 h 2156240"/>
                <a:gd name="csX6" fmla="*/ 522456 w 797413"/>
                <a:gd name="csY6" fmla="*/ 315108 h 2156240"/>
                <a:gd name="csX7" fmla="*/ 570600 w 797413"/>
                <a:gd name="csY7" fmla="*/ 415661 h 2156240"/>
                <a:gd name="csX8" fmla="*/ 669001 w 797413"/>
                <a:gd name="csY8" fmla="*/ 653635 h 2156240"/>
                <a:gd name="csX9" fmla="*/ 664773 w 797413"/>
                <a:gd name="csY9" fmla="*/ 664285 h 2156240"/>
                <a:gd name="csX10" fmla="*/ 544112 w 797413"/>
                <a:gd name="csY10" fmla="*/ 550020 h 2156240"/>
                <a:gd name="csX11" fmla="*/ 574180 w 797413"/>
                <a:gd name="csY11" fmla="*/ 580246 h 2156240"/>
                <a:gd name="csX12" fmla="*/ 755840 w 797413"/>
                <a:gd name="csY12" fmla="*/ 972067 h 2156240"/>
                <a:gd name="csX13" fmla="*/ 763864 w 797413"/>
                <a:gd name="csY13" fmla="*/ 1263680 h 2156240"/>
                <a:gd name="csX14" fmla="*/ 711881 w 797413"/>
                <a:gd name="csY14" fmla="*/ 1214395 h 2156240"/>
                <a:gd name="csX15" fmla="*/ 584792 w 797413"/>
                <a:gd name="csY15" fmla="*/ 1216422 h 2156240"/>
                <a:gd name="csX16" fmla="*/ 548383 w 797413"/>
                <a:gd name="csY16" fmla="*/ 1214094 h 2156240"/>
                <a:gd name="csX17" fmla="*/ 675773 w 797413"/>
                <a:gd name="csY17" fmla="*/ 1233325 h 2156240"/>
                <a:gd name="csX18" fmla="*/ 738067 w 797413"/>
                <a:gd name="csY18" fmla="*/ 1288560 h 2156240"/>
                <a:gd name="csX19" fmla="*/ 740181 w 797413"/>
                <a:gd name="csY19" fmla="*/ 1302574 h 2156240"/>
                <a:gd name="csX20" fmla="*/ 574309 w 797413"/>
                <a:gd name="csY20" fmla="*/ 1326289 h 2156240"/>
                <a:gd name="csX21" fmla="*/ 612833 w 797413"/>
                <a:gd name="csY21" fmla="*/ 1308783 h 2156240"/>
                <a:gd name="csX22" fmla="*/ 653600 w 797413"/>
                <a:gd name="csY22" fmla="*/ 1302962 h 2156240"/>
                <a:gd name="csX23" fmla="*/ 705151 w 797413"/>
                <a:gd name="csY23" fmla="*/ 1324349 h 2156240"/>
                <a:gd name="csX24" fmla="*/ 716497 w 797413"/>
                <a:gd name="csY24" fmla="*/ 1315509 h 2156240"/>
                <a:gd name="csX25" fmla="*/ 714297 w 797413"/>
                <a:gd name="csY25" fmla="*/ 1328316 h 2156240"/>
                <a:gd name="csX26" fmla="*/ 751871 w 797413"/>
                <a:gd name="csY26" fmla="*/ 1355610 h 2156240"/>
                <a:gd name="csX27" fmla="*/ 746651 w 797413"/>
                <a:gd name="csY27" fmla="*/ 1776838 h 2156240"/>
                <a:gd name="csX28" fmla="*/ 720552 w 797413"/>
                <a:gd name="csY28" fmla="*/ 1701337 h 2156240"/>
                <a:gd name="csX29" fmla="*/ 725082 w 797413"/>
                <a:gd name="csY29" fmla="*/ 1539727 h 2156240"/>
                <a:gd name="csX30" fmla="*/ 707826 w 797413"/>
                <a:gd name="csY30" fmla="*/ 1669041 h 2156240"/>
                <a:gd name="csX31" fmla="*/ 690182 w 797413"/>
                <a:gd name="csY31" fmla="*/ 1641488 h 2156240"/>
                <a:gd name="csX32" fmla="*/ 643203 w 797413"/>
                <a:gd name="csY32" fmla="*/ 1591470 h 2156240"/>
                <a:gd name="csX33" fmla="*/ 680087 w 797413"/>
                <a:gd name="csY33" fmla="*/ 1668782 h 2156240"/>
                <a:gd name="csX34" fmla="*/ 703641 w 797413"/>
                <a:gd name="csY34" fmla="*/ 1839533 h 2156240"/>
                <a:gd name="csX35" fmla="*/ 608691 w 797413"/>
                <a:gd name="csY35" fmla="*/ 1983809 h 2156240"/>
                <a:gd name="csX36" fmla="*/ 656059 w 797413"/>
                <a:gd name="csY36" fmla="*/ 1718584 h 2156240"/>
                <a:gd name="csX37" fmla="*/ 612358 w 797413"/>
                <a:gd name="csY37" fmla="*/ 1847381 h 2156240"/>
                <a:gd name="csX38" fmla="*/ 567709 w 797413"/>
                <a:gd name="csY38" fmla="*/ 2005411 h 2156240"/>
                <a:gd name="csX39" fmla="*/ 418964 w 797413"/>
                <a:gd name="csY39" fmla="*/ 2156241 h 2156240"/>
                <a:gd name="csX40" fmla="*/ 402787 w 797413"/>
                <a:gd name="csY40" fmla="*/ 2019252 h 2156240"/>
                <a:gd name="csX41" fmla="*/ 388551 w 797413"/>
                <a:gd name="csY41" fmla="*/ 1774467 h 2156240"/>
                <a:gd name="csX42" fmla="*/ 425090 w 797413"/>
                <a:gd name="csY42" fmla="*/ 1548524 h 2156240"/>
                <a:gd name="csX43" fmla="*/ 206201 w 797413"/>
                <a:gd name="csY43" fmla="*/ 1482854 h 2156240"/>
                <a:gd name="csX44" fmla="*/ 171344 w 797413"/>
                <a:gd name="csY44" fmla="*/ 1384715 h 2156240"/>
                <a:gd name="csX45" fmla="*/ 261160 w 797413"/>
                <a:gd name="csY45" fmla="*/ 1297744 h 2156240"/>
                <a:gd name="csX46" fmla="*/ 287173 w 797413"/>
                <a:gd name="csY46" fmla="*/ 1241862 h 2156240"/>
                <a:gd name="csX47" fmla="*/ 388637 w 797413"/>
                <a:gd name="csY47" fmla="*/ 1183824 h 2156240"/>
                <a:gd name="csX48" fmla="*/ 285318 w 797413"/>
                <a:gd name="csY48" fmla="*/ 1220518 h 2156240"/>
                <a:gd name="csX49" fmla="*/ 357016 w 797413"/>
                <a:gd name="csY49" fmla="*/ 1087453 h 2156240"/>
                <a:gd name="csX50" fmla="*/ 477461 w 797413"/>
                <a:gd name="csY50" fmla="*/ 1095086 h 2156240"/>
                <a:gd name="csX51" fmla="*/ 623747 w 797413"/>
                <a:gd name="csY51" fmla="*/ 961891 h 2156240"/>
                <a:gd name="csX52" fmla="*/ 465210 w 797413"/>
                <a:gd name="csY52" fmla="*/ 1068567 h 2156240"/>
                <a:gd name="csX53" fmla="*/ 423925 w 797413"/>
                <a:gd name="csY53" fmla="*/ 1051751 h 2156240"/>
                <a:gd name="csX54" fmla="*/ 453389 w 797413"/>
                <a:gd name="csY54" fmla="*/ 981209 h 2156240"/>
                <a:gd name="csX55" fmla="*/ 506192 w 797413"/>
                <a:gd name="csY55" fmla="*/ 960727 h 2156240"/>
                <a:gd name="csX56" fmla="*/ 567537 w 797413"/>
                <a:gd name="csY56" fmla="*/ 897041 h 2156240"/>
                <a:gd name="csX57" fmla="*/ 612876 w 797413"/>
                <a:gd name="csY57" fmla="*/ 832492 h 2156240"/>
                <a:gd name="csX58" fmla="*/ 587036 w 797413"/>
                <a:gd name="csY58" fmla="*/ 864831 h 2156240"/>
                <a:gd name="csX59" fmla="*/ 528754 w 797413"/>
                <a:gd name="csY59" fmla="*/ 914331 h 2156240"/>
                <a:gd name="csX60" fmla="*/ 434322 w 797413"/>
                <a:gd name="csY60" fmla="*/ 975086 h 2156240"/>
                <a:gd name="csX61" fmla="*/ 377421 w 797413"/>
                <a:gd name="csY61" fmla="*/ 1043602 h 2156240"/>
                <a:gd name="csX62" fmla="*/ 352832 w 797413"/>
                <a:gd name="csY62" fmla="*/ 1041058 h 2156240"/>
                <a:gd name="csX63" fmla="*/ 259392 w 797413"/>
                <a:gd name="csY63" fmla="*/ 1142904 h 2156240"/>
                <a:gd name="csX64" fmla="*/ 128377 w 797413"/>
                <a:gd name="csY64" fmla="*/ 1155538 h 2156240"/>
                <a:gd name="csX65" fmla="*/ 33384 w 797413"/>
                <a:gd name="csY65" fmla="*/ 1043472 h 2156240"/>
                <a:gd name="csX66" fmla="*/ 9226 w 797413"/>
                <a:gd name="csY66" fmla="*/ 976724 h 2156240"/>
                <a:gd name="csX67" fmla="*/ 13713 w 797413"/>
                <a:gd name="csY67" fmla="*/ 782905 h 2156240"/>
                <a:gd name="csX68" fmla="*/ 37310 w 797413"/>
                <a:gd name="csY68" fmla="*/ 754533 h 2156240"/>
                <a:gd name="csX69" fmla="*/ 166814 w 797413"/>
                <a:gd name="csY69" fmla="*/ 810932 h 2156240"/>
                <a:gd name="csX70" fmla="*/ 240971 w 797413"/>
                <a:gd name="csY70" fmla="*/ 768719 h 2156240"/>
                <a:gd name="csX71" fmla="*/ 317414 w 797413"/>
                <a:gd name="csY71" fmla="*/ 771823 h 2156240"/>
                <a:gd name="csX72" fmla="*/ 397567 w 797413"/>
                <a:gd name="csY72" fmla="*/ 670710 h 2156240"/>
                <a:gd name="csX73" fmla="*/ 346663 w 797413"/>
                <a:gd name="csY73" fmla="*/ 533807 h 2156240"/>
                <a:gd name="csX74" fmla="*/ 366981 w 797413"/>
                <a:gd name="csY74" fmla="*/ 489438 h 2156240"/>
                <a:gd name="csX75" fmla="*/ 374617 w 797413"/>
                <a:gd name="csY75" fmla="*/ 405356 h 2156240"/>
                <a:gd name="csX76" fmla="*/ 444805 w 797413"/>
                <a:gd name="csY76" fmla="*/ 345248 h 2156240"/>
                <a:gd name="csX77" fmla="*/ 420560 w 797413"/>
                <a:gd name="csY77" fmla="*/ 374871 h 2156240"/>
                <a:gd name="csX78" fmla="*/ 366981 w 797413"/>
                <a:gd name="csY78" fmla="*/ 398888 h 2156240"/>
                <a:gd name="csX79" fmla="*/ 350028 w 797413"/>
                <a:gd name="csY79" fmla="*/ 431443 h 2156240"/>
                <a:gd name="csX80" fmla="*/ 347871 w 797413"/>
                <a:gd name="csY80" fmla="*/ 349603 h 2156240"/>
                <a:gd name="csX81" fmla="*/ 401709 w 797413"/>
                <a:gd name="csY81" fmla="*/ 271946 h 2156240"/>
                <a:gd name="csX82" fmla="*/ 378672 w 797413"/>
                <a:gd name="csY82" fmla="*/ 300620 h 2156240"/>
                <a:gd name="csX83" fmla="*/ 334713 w 797413"/>
                <a:gd name="csY83" fmla="*/ 340721 h 2156240"/>
                <a:gd name="csX84" fmla="*/ 328717 w 797413"/>
                <a:gd name="csY84" fmla="*/ 407469 h 2156240"/>
                <a:gd name="csX85" fmla="*/ 350243 w 797413"/>
                <a:gd name="csY85" fmla="*/ 472190 h 2156240"/>
                <a:gd name="csX86" fmla="*/ 325266 w 797413"/>
                <a:gd name="csY86" fmla="*/ 574727 h 2156240"/>
                <a:gd name="csX87" fmla="*/ 350804 w 797413"/>
                <a:gd name="csY87" fmla="*/ 710379 h 2156240"/>
                <a:gd name="csX88" fmla="*/ 237563 w 797413"/>
                <a:gd name="csY88" fmla="*/ 748065 h 2156240"/>
                <a:gd name="csX89" fmla="*/ 162457 w 797413"/>
                <a:gd name="csY89" fmla="*/ 785276 h 2156240"/>
                <a:gd name="csX90" fmla="*/ 67766 w 797413"/>
                <a:gd name="csY90" fmla="*/ 737328 h 2156240"/>
                <a:gd name="csX91" fmla="*/ 426 w 797413"/>
                <a:gd name="csY91" fmla="*/ 687957 h 2156240"/>
                <a:gd name="csX92" fmla="*/ 18026 w 797413"/>
                <a:gd name="csY92" fmla="*/ 619010 h 2156240"/>
                <a:gd name="csX93" fmla="*/ 814 w 797413"/>
                <a:gd name="csY93" fmla="*/ 446535 h 2156240"/>
                <a:gd name="csX94" fmla="*/ 64229 w 797413"/>
                <a:gd name="csY94" fmla="*/ 354734 h 2156240"/>
                <a:gd name="csX95" fmla="*/ 131052 w 797413"/>
                <a:gd name="csY95" fmla="*/ 339600 h 2156240"/>
                <a:gd name="csX96" fmla="*/ 162802 w 797413"/>
                <a:gd name="csY96" fmla="*/ 323560 h 2156240"/>
                <a:gd name="csX97" fmla="*/ 205467 w 797413"/>
                <a:gd name="csY97" fmla="*/ 328001 h 2156240"/>
                <a:gd name="csX98" fmla="*/ 240022 w 797413"/>
                <a:gd name="csY98" fmla="*/ 306226 h 2156240"/>
                <a:gd name="csX99" fmla="*/ 173285 w 797413"/>
                <a:gd name="csY99" fmla="*/ 312780 h 2156240"/>
                <a:gd name="csX100" fmla="*/ 205813 w 797413"/>
                <a:gd name="csY100" fmla="*/ 224559 h 2156240"/>
                <a:gd name="csX101" fmla="*/ 294033 w 797413"/>
                <a:gd name="csY101" fmla="*/ 166133 h 2156240"/>
                <a:gd name="csX102" fmla="*/ 279667 w 797413"/>
                <a:gd name="csY102" fmla="*/ 169065 h 2156240"/>
                <a:gd name="csX103" fmla="*/ 199126 w 797413"/>
                <a:gd name="csY103" fmla="*/ 202784 h 2156240"/>
                <a:gd name="csX104" fmla="*/ 208185 w 797413"/>
                <a:gd name="csY104" fmla="*/ 123488 h 2156240"/>
                <a:gd name="csX105" fmla="*/ 222853 w 797413"/>
                <a:gd name="csY105" fmla="*/ 99385 h 2156240"/>
                <a:gd name="csX106" fmla="*/ 125746 w 797413"/>
                <a:gd name="csY106" fmla="*/ 321274 h 2156240"/>
                <a:gd name="csX107" fmla="*/ 78120 w 797413"/>
                <a:gd name="csY107" fmla="*/ 329682 h 2156240"/>
                <a:gd name="csX108" fmla="*/ 5128 w 797413"/>
                <a:gd name="csY108" fmla="*/ 379528 h 2156240"/>
                <a:gd name="csX109" fmla="*/ 2151 w 797413"/>
                <a:gd name="csY109" fmla="*/ 330502 h 2156240"/>
                <a:gd name="csX110" fmla="*/ 17983 w 797413"/>
                <a:gd name="csY110" fmla="*/ 131551 h 2156240"/>
                <a:gd name="csX111" fmla="*/ 50338 w 797413"/>
                <a:gd name="csY111" fmla="*/ 12974 h 2156240"/>
                <a:gd name="csX112" fmla="*/ 248089 w 797413"/>
                <a:gd name="csY112" fmla="*/ 13621 h 2156240"/>
                <a:gd name="csX113" fmla="*/ 770594 w 797413"/>
                <a:gd name="csY113" fmla="*/ 474174 h 2156240"/>
                <a:gd name="csX114" fmla="*/ 794062 w 797413"/>
                <a:gd name="csY114" fmla="*/ 877508 h 2156240"/>
                <a:gd name="csX115" fmla="*/ 785434 w 797413"/>
                <a:gd name="csY115" fmla="*/ 983192 h 2156240"/>
                <a:gd name="csX116" fmla="*/ 522413 w 797413"/>
                <a:gd name="csY116" fmla="*/ 310753 h 2156240"/>
                <a:gd name="csX117" fmla="*/ 498686 w 797413"/>
                <a:gd name="csY117" fmla="*/ 285011 h 2156240"/>
                <a:gd name="csX118" fmla="*/ 522413 w 797413"/>
                <a:gd name="csY118" fmla="*/ 310753 h 2156240"/>
                <a:gd name="csX119" fmla="*/ 587079 w 797413"/>
                <a:gd name="csY119" fmla="*/ 836803 h 2156240"/>
                <a:gd name="csX120" fmla="*/ 565595 w 797413"/>
                <a:gd name="csY120" fmla="*/ 754921 h 2156240"/>
                <a:gd name="csX121" fmla="*/ 556752 w 797413"/>
                <a:gd name="csY121" fmla="*/ 770357 h 2156240"/>
                <a:gd name="csX122" fmla="*/ 565682 w 797413"/>
                <a:gd name="csY122" fmla="*/ 800282 h 2156240"/>
                <a:gd name="csX123" fmla="*/ 587079 w 797413"/>
                <a:gd name="csY123" fmla="*/ 836803 h 2156240"/>
                <a:gd name="csX124" fmla="*/ 709983 w 797413"/>
                <a:gd name="csY124" fmla="*/ 1509458 h 2156240"/>
                <a:gd name="csX125" fmla="*/ 709983 w 797413"/>
                <a:gd name="csY125" fmla="*/ 1513770 h 2156240"/>
                <a:gd name="csX126" fmla="*/ 709983 w 797413"/>
                <a:gd name="csY126" fmla="*/ 1509458 h 2156240"/>
                <a:gd name="csX127" fmla="*/ 720725 w 797413"/>
                <a:gd name="csY127" fmla="*/ 1535329 h 2156240"/>
                <a:gd name="csX128" fmla="*/ 712183 w 797413"/>
                <a:gd name="csY128" fmla="*/ 1518125 h 2156240"/>
                <a:gd name="csX129" fmla="*/ 720725 w 797413"/>
                <a:gd name="csY129" fmla="*/ 1535329 h 2156240"/>
                <a:gd name="csX130" fmla="*/ 643160 w 797413"/>
                <a:gd name="csY130" fmla="*/ 1587029 h 2156240"/>
                <a:gd name="csX131" fmla="*/ 630218 w 797413"/>
                <a:gd name="csY131" fmla="*/ 1578491 h 2156240"/>
                <a:gd name="csX132" fmla="*/ 643160 w 797413"/>
                <a:gd name="csY132" fmla="*/ 1587029 h 2156240"/>
                <a:gd name="csX133" fmla="*/ 662573 w 797413"/>
                <a:gd name="csY133" fmla="*/ 1707805 h 2156240"/>
                <a:gd name="csX134" fmla="*/ 662573 w 797413"/>
                <a:gd name="csY134" fmla="*/ 1712117 h 2156240"/>
                <a:gd name="csX135" fmla="*/ 662573 w 797413"/>
                <a:gd name="csY135" fmla="*/ 1707805 h 21562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Lst>
              <a:rect l="l" t="t" r="r" b="b"/>
              <a:pathLst>
                <a:path w="797413" h="2156240">
                  <a:moveTo>
                    <a:pt x="785391" y="983408"/>
                  </a:moveTo>
                  <a:lnTo>
                    <a:pt x="754115" y="896178"/>
                  </a:lnTo>
                  <a:cubicBezTo>
                    <a:pt x="747902" y="832147"/>
                    <a:pt x="705626" y="759491"/>
                    <a:pt x="695919" y="699987"/>
                  </a:cubicBezTo>
                  <a:cubicBezTo>
                    <a:pt x="687335" y="647167"/>
                    <a:pt x="693590" y="596588"/>
                    <a:pt x="676593" y="542517"/>
                  </a:cubicBezTo>
                  <a:cubicBezTo>
                    <a:pt x="657353" y="481159"/>
                    <a:pt x="618441" y="457789"/>
                    <a:pt x="585310" y="409582"/>
                  </a:cubicBezTo>
                  <a:cubicBezTo>
                    <a:pt x="567623" y="383840"/>
                    <a:pt x="554810" y="351156"/>
                    <a:pt x="536131" y="325112"/>
                  </a:cubicBezTo>
                  <a:cubicBezTo>
                    <a:pt x="532292" y="319722"/>
                    <a:pt x="531558" y="313168"/>
                    <a:pt x="522456" y="315108"/>
                  </a:cubicBezTo>
                  <a:lnTo>
                    <a:pt x="570600" y="415661"/>
                  </a:lnTo>
                  <a:cubicBezTo>
                    <a:pt x="624826" y="485686"/>
                    <a:pt x="674436" y="560239"/>
                    <a:pt x="669001" y="653635"/>
                  </a:cubicBezTo>
                  <a:cubicBezTo>
                    <a:pt x="668699" y="658507"/>
                    <a:pt x="671848" y="665449"/>
                    <a:pt x="664773" y="664285"/>
                  </a:cubicBezTo>
                  <a:cubicBezTo>
                    <a:pt x="642815" y="614483"/>
                    <a:pt x="589538" y="577099"/>
                    <a:pt x="544112" y="550020"/>
                  </a:cubicBezTo>
                  <a:cubicBezTo>
                    <a:pt x="550324" y="565370"/>
                    <a:pt x="564387" y="569165"/>
                    <a:pt x="574180" y="580246"/>
                  </a:cubicBezTo>
                  <a:cubicBezTo>
                    <a:pt x="680389" y="700030"/>
                    <a:pt x="721156" y="814683"/>
                    <a:pt x="755840" y="972067"/>
                  </a:cubicBezTo>
                  <a:cubicBezTo>
                    <a:pt x="776590" y="1066153"/>
                    <a:pt x="768523" y="1168043"/>
                    <a:pt x="763864" y="1263680"/>
                  </a:cubicBezTo>
                  <a:lnTo>
                    <a:pt x="711881" y="1214395"/>
                  </a:lnTo>
                  <a:cubicBezTo>
                    <a:pt x="666671" y="1183867"/>
                    <a:pt x="630779" y="1215258"/>
                    <a:pt x="584792" y="1216422"/>
                  </a:cubicBezTo>
                  <a:cubicBezTo>
                    <a:pt x="572756" y="1216724"/>
                    <a:pt x="559728" y="1208057"/>
                    <a:pt x="548383" y="1214094"/>
                  </a:cubicBezTo>
                  <a:cubicBezTo>
                    <a:pt x="589538" y="1242293"/>
                    <a:pt x="630650" y="1215948"/>
                    <a:pt x="675773" y="1233325"/>
                  </a:cubicBezTo>
                  <a:cubicBezTo>
                    <a:pt x="691951" y="1239577"/>
                    <a:pt x="727756" y="1274158"/>
                    <a:pt x="738067" y="1288560"/>
                  </a:cubicBezTo>
                  <a:cubicBezTo>
                    <a:pt x="740353" y="1291794"/>
                    <a:pt x="745918" y="1300418"/>
                    <a:pt x="740181" y="1302574"/>
                  </a:cubicBezTo>
                  <a:cubicBezTo>
                    <a:pt x="687076" y="1273770"/>
                    <a:pt x="613566" y="1275710"/>
                    <a:pt x="574309" y="1326289"/>
                  </a:cubicBezTo>
                  <a:cubicBezTo>
                    <a:pt x="586906" y="1319002"/>
                    <a:pt x="598295" y="1312405"/>
                    <a:pt x="612833" y="1308783"/>
                  </a:cubicBezTo>
                  <a:cubicBezTo>
                    <a:pt x="621633" y="1306584"/>
                    <a:pt x="645101" y="1302789"/>
                    <a:pt x="653600" y="1302962"/>
                  </a:cubicBezTo>
                  <a:cubicBezTo>
                    <a:pt x="675126" y="1303350"/>
                    <a:pt x="680734" y="1328402"/>
                    <a:pt x="705151" y="1324349"/>
                  </a:cubicBezTo>
                  <a:cubicBezTo>
                    <a:pt x="709465" y="1323616"/>
                    <a:pt x="704936" y="1311154"/>
                    <a:pt x="716497" y="1315509"/>
                  </a:cubicBezTo>
                  <a:lnTo>
                    <a:pt x="714297" y="1328316"/>
                  </a:lnTo>
                  <a:cubicBezTo>
                    <a:pt x="728921" y="1315682"/>
                    <a:pt x="744236" y="1343450"/>
                    <a:pt x="751871" y="1355610"/>
                  </a:cubicBezTo>
                  <a:cubicBezTo>
                    <a:pt x="831161" y="1482552"/>
                    <a:pt x="781853" y="1642738"/>
                    <a:pt x="746651" y="1776838"/>
                  </a:cubicBezTo>
                  <a:lnTo>
                    <a:pt x="720552" y="1701337"/>
                  </a:lnTo>
                  <a:cubicBezTo>
                    <a:pt x="729439" y="1647697"/>
                    <a:pt x="741604" y="1593540"/>
                    <a:pt x="725082" y="1539727"/>
                  </a:cubicBezTo>
                  <a:lnTo>
                    <a:pt x="707826" y="1669041"/>
                  </a:lnTo>
                  <a:cubicBezTo>
                    <a:pt x="692641" y="1670162"/>
                    <a:pt x="695488" y="1651578"/>
                    <a:pt x="690182" y="1641488"/>
                  </a:cubicBezTo>
                  <a:cubicBezTo>
                    <a:pt x="686860" y="1635149"/>
                    <a:pt x="651443" y="1582631"/>
                    <a:pt x="643203" y="1591470"/>
                  </a:cubicBezTo>
                  <a:cubicBezTo>
                    <a:pt x="651917" y="1618376"/>
                    <a:pt x="673875" y="1640582"/>
                    <a:pt x="680087" y="1668782"/>
                  </a:cubicBezTo>
                  <a:cubicBezTo>
                    <a:pt x="689794" y="1712763"/>
                    <a:pt x="706273" y="1796587"/>
                    <a:pt x="703641" y="1839533"/>
                  </a:cubicBezTo>
                  <a:cubicBezTo>
                    <a:pt x="699500" y="1907833"/>
                    <a:pt x="655239" y="1941380"/>
                    <a:pt x="608691" y="1983809"/>
                  </a:cubicBezTo>
                  <a:lnTo>
                    <a:pt x="656059" y="1718584"/>
                  </a:lnTo>
                  <a:cubicBezTo>
                    <a:pt x="638630" y="1758081"/>
                    <a:pt x="621806" y="1805210"/>
                    <a:pt x="612358" y="1847381"/>
                  </a:cubicBezTo>
                  <a:cubicBezTo>
                    <a:pt x="600193" y="1901710"/>
                    <a:pt x="607829" y="1962249"/>
                    <a:pt x="567709" y="2005411"/>
                  </a:cubicBezTo>
                  <a:lnTo>
                    <a:pt x="418964" y="2156241"/>
                  </a:lnTo>
                  <a:lnTo>
                    <a:pt x="402787" y="2019252"/>
                  </a:lnTo>
                  <a:cubicBezTo>
                    <a:pt x="405720" y="1941811"/>
                    <a:pt x="383676" y="1851391"/>
                    <a:pt x="388551" y="1774467"/>
                  </a:cubicBezTo>
                  <a:cubicBezTo>
                    <a:pt x="393512" y="1696119"/>
                    <a:pt x="478669" y="1626871"/>
                    <a:pt x="425090" y="1548524"/>
                  </a:cubicBezTo>
                  <a:cubicBezTo>
                    <a:pt x="371209" y="1469745"/>
                    <a:pt x="267545" y="1523471"/>
                    <a:pt x="206201" y="1482854"/>
                  </a:cubicBezTo>
                  <a:cubicBezTo>
                    <a:pt x="174881" y="1462113"/>
                    <a:pt x="156633" y="1420892"/>
                    <a:pt x="171344" y="1384715"/>
                  </a:cubicBezTo>
                  <a:cubicBezTo>
                    <a:pt x="188125" y="1343364"/>
                    <a:pt x="237563" y="1336120"/>
                    <a:pt x="261160" y="1297744"/>
                  </a:cubicBezTo>
                  <a:cubicBezTo>
                    <a:pt x="272031" y="1280066"/>
                    <a:pt x="274965" y="1255143"/>
                    <a:pt x="287173" y="1241862"/>
                  </a:cubicBezTo>
                  <a:cubicBezTo>
                    <a:pt x="311418" y="1215517"/>
                    <a:pt x="363358" y="1209997"/>
                    <a:pt x="388637" y="1183824"/>
                  </a:cubicBezTo>
                  <a:lnTo>
                    <a:pt x="285318" y="1220518"/>
                  </a:lnTo>
                  <a:cubicBezTo>
                    <a:pt x="257925" y="1153037"/>
                    <a:pt x="298390" y="1112937"/>
                    <a:pt x="357016" y="1087453"/>
                  </a:cubicBezTo>
                  <a:cubicBezTo>
                    <a:pt x="428714" y="1056279"/>
                    <a:pt x="421898" y="1087755"/>
                    <a:pt x="477461" y="1095086"/>
                  </a:cubicBezTo>
                  <a:cubicBezTo>
                    <a:pt x="548081" y="1104399"/>
                    <a:pt x="619735" y="1030149"/>
                    <a:pt x="623747" y="961891"/>
                  </a:cubicBezTo>
                  <a:cubicBezTo>
                    <a:pt x="598640" y="1022387"/>
                    <a:pt x="534837" y="1080641"/>
                    <a:pt x="465210" y="1068567"/>
                  </a:cubicBezTo>
                  <a:cubicBezTo>
                    <a:pt x="459817" y="1067619"/>
                    <a:pt x="425090" y="1053605"/>
                    <a:pt x="423925" y="1051751"/>
                  </a:cubicBezTo>
                  <a:cubicBezTo>
                    <a:pt x="417843" y="1042092"/>
                    <a:pt x="444676" y="989617"/>
                    <a:pt x="453389" y="981209"/>
                  </a:cubicBezTo>
                  <a:cubicBezTo>
                    <a:pt x="468402" y="966721"/>
                    <a:pt x="488635" y="968575"/>
                    <a:pt x="506192" y="960727"/>
                  </a:cubicBezTo>
                  <a:cubicBezTo>
                    <a:pt x="536476" y="947102"/>
                    <a:pt x="548081" y="919592"/>
                    <a:pt x="567537" y="897041"/>
                  </a:cubicBezTo>
                  <a:cubicBezTo>
                    <a:pt x="583498" y="878586"/>
                    <a:pt x="615853" y="862157"/>
                    <a:pt x="612876" y="832492"/>
                  </a:cubicBezTo>
                  <a:cubicBezTo>
                    <a:pt x="599719" y="838571"/>
                    <a:pt x="596052" y="855345"/>
                    <a:pt x="587036" y="864831"/>
                  </a:cubicBezTo>
                  <a:cubicBezTo>
                    <a:pt x="576855" y="875481"/>
                    <a:pt x="541696" y="904371"/>
                    <a:pt x="528754" y="914331"/>
                  </a:cubicBezTo>
                  <a:cubicBezTo>
                    <a:pt x="498557" y="937486"/>
                    <a:pt x="458911" y="942488"/>
                    <a:pt x="434322" y="975086"/>
                  </a:cubicBezTo>
                  <a:cubicBezTo>
                    <a:pt x="415642" y="999836"/>
                    <a:pt x="415125" y="1039635"/>
                    <a:pt x="377421" y="1043602"/>
                  </a:cubicBezTo>
                  <a:cubicBezTo>
                    <a:pt x="368146" y="1044593"/>
                    <a:pt x="360122" y="1040411"/>
                    <a:pt x="352832" y="1041058"/>
                  </a:cubicBezTo>
                  <a:cubicBezTo>
                    <a:pt x="296880" y="1046189"/>
                    <a:pt x="252791" y="1082710"/>
                    <a:pt x="259392" y="1142904"/>
                  </a:cubicBezTo>
                  <a:cubicBezTo>
                    <a:pt x="208185" y="1116041"/>
                    <a:pt x="174709" y="1126476"/>
                    <a:pt x="128377" y="1155538"/>
                  </a:cubicBezTo>
                  <a:cubicBezTo>
                    <a:pt x="102623" y="1114101"/>
                    <a:pt x="60648" y="1083055"/>
                    <a:pt x="33384" y="1043472"/>
                  </a:cubicBezTo>
                  <a:cubicBezTo>
                    <a:pt x="18803" y="1022344"/>
                    <a:pt x="9442" y="1003415"/>
                    <a:pt x="9226" y="976724"/>
                  </a:cubicBezTo>
                  <a:cubicBezTo>
                    <a:pt x="8838" y="922696"/>
                    <a:pt x="8450" y="835079"/>
                    <a:pt x="13713" y="782905"/>
                  </a:cubicBezTo>
                  <a:cubicBezTo>
                    <a:pt x="15740" y="762898"/>
                    <a:pt x="16776" y="755956"/>
                    <a:pt x="37310" y="754533"/>
                  </a:cubicBezTo>
                  <a:cubicBezTo>
                    <a:pt x="91622" y="750824"/>
                    <a:pt x="119361" y="811234"/>
                    <a:pt x="166814" y="810932"/>
                  </a:cubicBezTo>
                  <a:cubicBezTo>
                    <a:pt x="198565" y="810760"/>
                    <a:pt x="216425" y="774324"/>
                    <a:pt x="240971" y="768719"/>
                  </a:cubicBezTo>
                  <a:cubicBezTo>
                    <a:pt x="265517" y="763113"/>
                    <a:pt x="291272" y="775963"/>
                    <a:pt x="317414" y="771823"/>
                  </a:cubicBezTo>
                  <a:cubicBezTo>
                    <a:pt x="351494" y="766433"/>
                    <a:pt x="395151" y="703264"/>
                    <a:pt x="397567" y="670710"/>
                  </a:cubicBezTo>
                  <a:cubicBezTo>
                    <a:pt x="401363" y="619829"/>
                    <a:pt x="336741" y="581367"/>
                    <a:pt x="346663" y="533807"/>
                  </a:cubicBezTo>
                  <a:cubicBezTo>
                    <a:pt x="349596" y="519794"/>
                    <a:pt x="364566" y="504874"/>
                    <a:pt x="366981" y="489438"/>
                  </a:cubicBezTo>
                  <a:cubicBezTo>
                    <a:pt x="370087" y="469560"/>
                    <a:pt x="360554" y="416610"/>
                    <a:pt x="374617" y="405356"/>
                  </a:cubicBezTo>
                  <a:cubicBezTo>
                    <a:pt x="395108" y="388971"/>
                    <a:pt x="450197" y="389876"/>
                    <a:pt x="444805" y="345248"/>
                  </a:cubicBezTo>
                  <a:cubicBezTo>
                    <a:pt x="431647" y="350379"/>
                    <a:pt x="431173" y="366592"/>
                    <a:pt x="420560" y="374871"/>
                  </a:cubicBezTo>
                  <a:cubicBezTo>
                    <a:pt x="406540" y="385780"/>
                    <a:pt x="380656" y="383969"/>
                    <a:pt x="366981" y="398888"/>
                  </a:cubicBezTo>
                  <a:lnTo>
                    <a:pt x="350028" y="431443"/>
                  </a:lnTo>
                  <a:cubicBezTo>
                    <a:pt x="339329" y="405442"/>
                    <a:pt x="338466" y="376294"/>
                    <a:pt x="347871" y="349603"/>
                  </a:cubicBezTo>
                  <a:cubicBezTo>
                    <a:pt x="353090" y="334814"/>
                    <a:pt x="412148" y="284580"/>
                    <a:pt x="401709" y="271946"/>
                  </a:cubicBezTo>
                  <a:cubicBezTo>
                    <a:pt x="395540" y="264487"/>
                    <a:pt x="382339" y="296696"/>
                    <a:pt x="378672" y="300620"/>
                  </a:cubicBezTo>
                  <a:cubicBezTo>
                    <a:pt x="366421" y="313599"/>
                    <a:pt x="341917" y="320541"/>
                    <a:pt x="334713" y="340721"/>
                  </a:cubicBezTo>
                  <a:cubicBezTo>
                    <a:pt x="329666" y="354864"/>
                    <a:pt x="326430" y="392679"/>
                    <a:pt x="328717" y="407469"/>
                  </a:cubicBezTo>
                  <a:cubicBezTo>
                    <a:pt x="331693" y="426786"/>
                    <a:pt x="350718" y="452011"/>
                    <a:pt x="350243" y="472190"/>
                  </a:cubicBezTo>
                  <a:cubicBezTo>
                    <a:pt x="349337" y="510264"/>
                    <a:pt x="305465" y="523674"/>
                    <a:pt x="325266" y="574727"/>
                  </a:cubicBezTo>
                  <a:cubicBezTo>
                    <a:pt x="345066" y="625780"/>
                    <a:pt x="391743" y="645226"/>
                    <a:pt x="350804" y="710379"/>
                  </a:cubicBezTo>
                  <a:cubicBezTo>
                    <a:pt x="315387" y="766778"/>
                    <a:pt x="286828" y="736638"/>
                    <a:pt x="237563" y="748065"/>
                  </a:cubicBezTo>
                  <a:cubicBezTo>
                    <a:pt x="210860" y="754231"/>
                    <a:pt x="194898" y="786829"/>
                    <a:pt x="162457" y="785276"/>
                  </a:cubicBezTo>
                  <a:cubicBezTo>
                    <a:pt x="135150" y="783983"/>
                    <a:pt x="97964" y="745736"/>
                    <a:pt x="67766" y="737328"/>
                  </a:cubicBezTo>
                  <a:cubicBezTo>
                    <a:pt x="31227" y="727195"/>
                    <a:pt x="253" y="745305"/>
                    <a:pt x="426" y="687957"/>
                  </a:cubicBezTo>
                  <a:cubicBezTo>
                    <a:pt x="469" y="664285"/>
                    <a:pt x="17983" y="638457"/>
                    <a:pt x="18026" y="619010"/>
                  </a:cubicBezTo>
                  <a:cubicBezTo>
                    <a:pt x="18242" y="560843"/>
                    <a:pt x="-4535" y="505478"/>
                    <a:pt x="814" y="446535"/>
                  </a:cubicBezTo>
                  <a:cubicBezTo>
                    <a:pt x="4653" y="404235"/>
                    <a:pt x="24152" y="371508"/>
                    <a:pt x="64229" y="354734"/>
                  </a:cubicBezTo>
                  <a:cubicBezTo>
                    <a:pt x="87438" y="344990"/>
                    <a:pt x="108835" y="346844"/>
                    <a:pt x="131052" y="339600"/>
                  </a:cubicBezTo>
                  <a:cubicBezTo>
                    <a:pt x="142484" y="335892"/>
                    <a:pt x="154433" y="324853"/>
                    <a:pt x="162802" y="323560"/>
                  </a:cubicBezTo>
                  <a:cubicBezTo>
                    <a:pt x="175572" y="321576"/>
                    <a:pt x="190067" y="329079"/>
                    <a:pt x="205467" y="328001"/>
                  </a:cubicBezTo>
                  <a:cubicBezTo>
                    <a:pt x="215605" y="327268"/>
                    <a:pt x="249426" y="316876"/>
                    <a:pt x="240022" y="306226"/>
                  </a:cubicBezTo>
                  <a:cubicBezTo>
                    <a:pt x="218237" y="315324"/>
                    <a:pt x="196020" y="325414"/>
                    <a:pt x="173285" y="312780"/>
                  </a:cubicBezTo>
                  <a:cubicBezTo>
                    <a:pt x="199902" y="293894"/>
                    <a:pt x="190973" y="243315"/>
                    <a:pt x="205813" y="224559"/>
                  </a:cubicBezTo>
                  <a:cubicBezTo>
                    <a:pt x="217633" y="209596"/>
                    <a:pt x="277338" y="184975"/>
                    <a:pt x="294033" y="166133"/>
                  </a:cubicBezTo>
                  <a:cubicBezTo>
                    <a:pt x="291272" y="160311"/>
                    <a:pt x="283161" y="167211"/>
                    <a:pt x="279667" y="169065"/>
                  </a:cubicBezTo>
                  <a:cubicBezTo>
                    <a:pt x="254301" y="182518"/>
                    <a:pt x="228892" y="201576"/>
                    <a:pt x="199126" y="202784"/>
                  </a:cubicBezTo>
                  <a:cubicBezTo>
                    <a:pt x="198694" y="175058"/>
                    <a:pt x="196839" y="149532"/>
                    <a:pt x="208185" y="123488"/>
                  </a:cubicBezTo>
                  <a:cubicBezTo>
                    <a:pt x="212283" y="114045"/>
                    <a:pt x="220955" y="108353"/>
                    <a:pt x="222853" y="99385"/>
                  </a:cubicBezTo>
                  <a:cubicBezTo>
                    <a:pt x="147962" y="152938"/>
                    <a:pt x="227425" y="283373"/>
                    <a:pt x="125746" y="321274"/>
                  </a:cubicBezTo>
                  <a:cubicBezTo>
                    <a:pt x="106980" y="328259"/>
                    <a:pt x="94772" y="325629"/>
                    <a:pt x="78120" y="329682"/>
                  </a:cubicBezTo>
                  <a:cubicBezTo>
                    <a:pt x="49777" y="336581"/>
                    <a:pt x="23031" y="357365"/>
                    <a:pt x="5128" y="379528"/>
                  </a:cubicBezTo>
                  <a:cubicBezTo>
                    <a:pt x="8579" y="364005"/>
                    <a:pt x="1375" y="344084"/>
                    <a:pt x="2151" y="330502"/>
                  </a:cubicBezTo>
                  <a:cubicBezTo>
                    <a:pt x="5689" y="265651"/>
                    <a:pt x="13411" y="197264"/>
                    <a:pt x="17983" y="131551"/>
                  </a:cubicBezTo>
                  <a:cubicBezTo>
                    <a:pt x="20917" y="89597"/>
                    <a:pt x="7156" y="40915"/>
                    <a:pt x="50338" y="12974"/>
                  </a:cubicBezTo>
                  <a:cubicBezTo>
                    <a:pt x="89509" y="-12380"/>
                    <a:pt x="200679" y="5903"/>
                    <a:pt x="248089" y="13621"/>
                  </a:cubicBezTo>
                  <a:cubicBezTo>
                    <a:pt x="505632" y="55533"/>
                    <a:pt x="717791" y="208820"/>
                    <a:pt x="770594" y="474174"/>
                  </a:cubicBezTo>
                  <a:cubicBezTo>
                    <a:pt x="794709" y="595295"/>
                    <a:pt x="802646" y="754662"/>
                    <a:pt x="794062" y="877508"/>
                  </a:cubicBezTo>
                  <a:cubicBezTo>
                    <a:pt x="791603" y="912563"/>
                    <a:pt x="780818" y="947360"/>
                    <a:pt x="785434" y="983192"/>
                  </a:cubicBezTo>
                  <a:close/>
                  <a:moveTo>
                    <a:pt x="522413" y="310753"/>
                  </a:moveTo>
                  <a:cubicBezTo>
                    <a:pt x="529186" y="303984"/>
                    <a:pt x="502051" y="289366"/>
                    <a:pt x="498686" y="285011"/>
                  </a:cubicBezTo>
                  <a:cubicBezTo>
                    <a:pt x="497564" y="291393"/>
                    <a:pt x="516805" y="316359"/>
                    <a:pt x="522413" y="310753"/>
                  </a:cubicBezTo>
                  <a:close/>
                  <a:moveTo>
                    <a:pt x="587079" y="836803"/>
                  </a:moveTo>
                  <a:lnTo>
                    <a:pt x="565595" y="754921"/>
                  </a:lnTo>
                  <a:cubicBezTo>
                    <a:pt x="570298" y="765183"/>
                    <a:pt x="556752" y="769452"/>
                    <a:pt x="556752" y="770357"/>
                  </a:cubicBezTo>
                  <a:cubicBezTo>
                    <a:pt x="556665" y="776998"/>
                    <a:pt x="564905" y="789157"/>
                    <a:pt x="565682" y="800282"/>
                  </a:cubicBezTo>
                  <a:cubicBezTo>
                    <a:pt x="567580" y="826627"/>
                    <a:pt x="548426" y="836847"/>
                    <a:pt x="587079" y="836803"/>
                  </a:cubicBezTo>
                  <a:close/>
                  <a:moveTo>
                    <a:pt x="709983" y="1509458"/>
                  </a:moveTo>
                  <a:lnTo>
                    <a:pt x="709983" y="1513770"/>
                  </a:lnTo>
                  <a:cubicBezTo>
                    <a:pt x="712787" y="1512347"/>
                    <a:pt x="712787" y="1510881"/>
                    <a:pt x="709983" y="1509458"/>
                  </a:cubicBezTo>
                  <a:close/>
                  <a:moveTo>
                    <a:pt x="720725" y="1535329"/>
                  </a:moveTo>
                  <a:cubicBezTo>
                    <a:pt x="721717" y="1530069"/>
                    <a:pt x="714426" y="1513252"/>
                    <a:pt x="712183" y="1518125"/>
                  </a:cubicBezTo>
                  <a:cubicBezTo>
                    <a:pt x="711191" y="1523385"/>
                    <a:pt x="718481" y="1540202"/>
                    <a:pt x="720725" y="1535329"/>
                  </a:cubicBezTo>
                  <a:close/>
                  <a:moveTo>
                    <a:pt x="643160" y="1587029"/>
                  </a:moveTo>
                  <a:cubicBezTo>
                    <a:pt x="645274" y="1585390"/>
                    <a:pt x="635611" y="1575602"/>
                    <a:pt x="630218" y="1578491"/>
                  </a:cubicBezTo>
                  <a:cubicBezTo>
                    <a:pt x="628104" y="1580130"/>
                    <a:pt x="637768" y="1589918"/>
                    <a:pt x="643160" y="1587029"/>
                  </a:cubicBezTo>
                  <a:close/>
                  <a:moveTo>
                    <a:pt x="662573" y="1707805"/>
                  </a:moveTo>
                  <a:lnTo>
                    <a:pt x="662573" y="1712117"/>
                  </a:lnTo>
                  <a:cubicBezTo>
                    <a:pt x="665377" y="1710694"/>
                    <a:pt x="665377" y="1709228"/>
                    <a:pt x="662573" y="1707805"/>
                  </a:cubicBezTo>
                  <a:close/>
                </a:path>
              </a:pathLst>
            </a:custGeom>
            <a:solidFill>
              <a:schemeClr val="accent4">
                <a:lumMod val="20000"/>
                <a:lumOff val="80000"/>
              </a:schemeClr>
            </a:solidFill>
            <a:ln w="4307" cap="flat">
              <a:noFill/>
              <a:prstDash val="solid"/>
              <a:miter/>
            </a:ln>
          </p:spPr>
          <p:txBody>
            <a:bodyPr/>
            <a:lstStyle/>
            <a:p>
              <a:endParaRPr lang="en-US"/>
            </a:p>
          </p:txBody>
        </p:sp>
        <p:sp>
          <p:nvSpPr>
            <p:cNvPr id="3103" name="Freeform 3102">
              <a:extLst>
                <a:ext uri="{FF2B5EF4-FFF2-40B4-BE49-F238E27FC236}">
                  <a16:creationId xmlns:a16="http://schemas.microsoft.com/office/drawing/2014/main" id="{2B4DEFAB-3DB9-07E0-D232-7D07B1BAFE3A}"/>
                </a:ext>
              </a:extLst>
            </p:cNvPr>
            <p:cNvSpPr/>
            <p:nvPr/>
          </p:nvSpPr>
          <p:spPr>
            <a:xfrm>
              <a:off x="7906975" y="2176188"/>
              <a:ext cx="798559" cy="2154710"/>
            </a:xfrm>
            <a:custGeom>
              <a:avLst/>
              <a:gdLst>
                <a:gd name="csX0" fmla="*/ 783239 w 798559"/>
                <a:gd name="csY0" fmla="*/ 373850 h 2154710"/>
                <a:gd name="csX1" fmla="*/ 757097 w 798559"/>
                <a:gd name="csY1" fmla="*/ 346168 h 2154710"/>
                <a:gd name="csX2" fmla="*/ 683889 w 798559"/>
                <a:gd name="csY2" fmla="*/ 333146 h 2154710"/>
                <a:gd name="csX3" fmla="*/ 611156 w 798559"/>
                <a:gd name="csY3" fmla="*/ 220132 h 2154710"/>
                <a:gd name="csX4" fmla="*/ 615341 w 798559"/>
                <a:gd name="csY4" fmla="*/ 190854 h 2154710"/>
                <a:gd name="csX5" fmla="*/ 574143 w 798559"/>
                <a:gd name="csY5" fmla="*/ 93664 h 2154710"/>
                <a:gd name="csX6" fmla="*/ 584884 w 798559"/>
                <a:gd name="csY6" fmla="*/ 114232 h 2154710"/>
                <a:gd name="csX7" fmla="*/ 597869 w 798559"/>
                <a:gd name="csY7" fmla="*/ 210042 h 2154710"/>
                <a:gd name="csX8" fmla="*/ 503135 w 798559"/>
                <a:gd name="csY8" fmla="*/ 169036 h 2154710"/>
                <a:gd name="csX9" fmla="*/ 540451 w 798559"/>
                <a:gd name="csY9" fmla="*/ 200685 h 2154710"/>
                <a:gd name="csX10" fmla="*/ 597136 w 798559"/>
                <a:gd name="csY10" fmla="*/ 234533 h 2154710"/>
                <a:gd name="csX11" fmla="*/ 609646 w 798559"/>
                <a:gd name="csY11" fmla="*/ 282395 h 2154710"/>
                <a:gd name="csX12" fmla="*/ 628110 w 798559"/>
                <a:gd name="csY12" fmla="*/ 322108 h 2154710"/>
                <a:gd name="csX13" fmla="*/ 552659 w 798559"/>
                <a:gd name="csY13" fmla="*/ 300678 h 2154710"/>
                <a:gd name="csX14" fmla="*/ 600674 w 798559"/>
                <a:gd name="csY14" fmla="*/ 334914 h 2154710"/>
                <a:gd name="csX15" fmla="*/ 642174 w 798559"/>
                <a:gd name="csY15" fmla="*/ 331637 h 2154710"/>
                <a:gd name="csX16" fmla="*/ 674614 w 798559"/>
                <a:gd name="csY16" fmla="*/ 346815 h 2154710"/>
                <a:gd name="csX17" fmla="*/ 737598 w 798559"/>
                <a:gd name="csY17" fmla="*/ 361432 h 2154710"/>
                <a:gd name="csX18" fmla="*/ 780177 w 798559"/>
                <a:gd name="csY18" fmla="*/ 620706 h 2154710"/>
                <a:gd name="csX19" fmla="*/ 791307 w 798559"/>
                <a:gd name="csY19" fmla="*/ 724666 h 2154710"/>
                <a:gd name="csX20" fmla="*/ 710075 w 798559"/>
                <a:gd name="csY20" fmla="*/ 751227 h 2154710"/>
                <a:gd name="csX21" fmla="*/ 639197 w 798559"/>
                <a:gd name="csY21" fmla="*/ 787705 h 2154710"/>
                <a:gd name="csX22" fmla="*/ 573323 w 798559"/>
                <a:gd name="csY22" fmla="*/ 750063 h 2154710"/>
                <a:gd name="csX23" fmla="*/ 468494 w 798559"/>
                <a:gd name="csY23" fmla="*/ 729797 h 2154710"/>
                <a:gd name="csX24" fmla="*/ 431092 w 798559"/>
                <a:gd name="csY24" fmla="*/ 652700 h 2154710"/>
                <a:gd name="csX25" fmla="*/ 476907 w 798559"/>
                <a:gd name="csY25" fmla="*/ 556761 h 2154710"/>
                <a:gd name="csX26" fmla="*/ 446838 w 798559"/>
                <a:gd name="csY26" fmla="*/ 470738 h 2154710"/>
                <a:gd name="csX27" fmla="*/ 468537 w 798559"/>
                <a:gd name="csY27" fmla="*/ 423394 h 2154710"/>
                <a:gd name="csX28" fmla="*/ 466769 w 798559"/>
                <a:gd name="csY28" fmla="*/ 352032 h 2154710"/>
                <a:gd name="csX29" fmla="*/ 417331 w 798559"/>
                <a:gd name="csY29" fmla="*/ 302316 h 2154710"/>
                <a:gd name="csX30" fmla="*/ 399687 w 798559"/>
                <a:gd name="csY30" fmla="*/ 279032 h 2154710"/>
                <a:gd name="csX31" fmla="*/ 444724 w 798559"/>
                <a:gd name="csY31" fmla="*/ 339571 h 2154710"/>
                <a:gd name="csX32" fmla="*/ 438469 w 798559"/>
                <a:gd name="csY32" fmla="*/ 434260 h 2154710"/>
                <a:gd name="csX33" fmla="*/ 382776 w 798559"/>
                <a:gd name="csY33" fmla="*/ 375661 h 2154710"/>
                <a:gd name="csX34" fmla="*/ 352234 w 798559"/>
                <a:gd name="csY34" fmla="*/ 343710 h 2154710"/>
                <a:gd name="csX35" fmla="*/ 421170 w 798559"/>
                <a:gd name="csY35" fmla="*/ 406233 h 2154710"/>
                <a:gd name="csX36" fmla="*/ 430100 w 798559"/>
                <a:gd name="csY36" fmla="*/ 492169 h 2154710"/>
                <a:gd name="csX37" fmla="*/ 451195 w 798559"/>
                <a:gd name="csY37" fmla="*/ 552276 h 2154710"/>
                <a:gd name="csX38" fmla="*/ 411809 w 798559"/>
                <a:gd name="csY38" fmla="*/ 625277 h 2154710"/>
                <a:gd name="csX39" fmla="*/ 513963 w 798559"/>
                <a:gd name="csY39" fmla="*/ 775115 h 2154710"/>
                <a:gd name="csX40" fmla="*/ 555075 w 798559"/>
                <a:gd name="csY40" fmla="*/ 768129 h 2154710"/>
                <a:gd name="csX41" fmla="*/ 643338 w 798559"/>
                <a:gd name="csY41" fmla="*/ 809610 h 2154710"/>
                <a:gd name="csX42" fmla="*/ 783412 w 798559"/>
                <a:gd name="csY42" fmla="*/ 757565 h 2154710"/>
                <a:gd name="csX43" fmla="*/ 787553 w 798559"/>
                <a:gd name="csY43" fmla="*/ 962595 h 2154710"/>
                <a:gd name="csX44" fmla="*/ 772713 w 798559"/>
                <a:gd name="csY44" fmla="*/ 1042236 h 2154710"/>
                <a:gd name="csX45" fmla="*/ 666936 w 798559"/>
                <a:gd name="csY45" fmla="*/ 1156760 h 2154710"/>
                <a:gd name="csX46" fmla="*/ 629793 w 798559"/>
                <a:gd name="csY46" fmla="*/ 1137615 h 2154710"/>
                <a:gd name="csX47" fmla="*/ 537690 w 798559"/>
                <a:gd name="csY47" fmla="*/ 1145678 h 2154710"/>
                <a:gd name="csX48" fmla="*/ 505422 w 798559"/>
                <a:gd name="csY48" fmla="*/ 1067978 h 2154710"/>
                <a:gd name="csX49" fmla="*/ 451713 w 798559"/>
                <a:gd name="csY49" fmla="*/ 1044047 h 2154710"/>
                <a:gd name="csX50" fmla="*/ 404044 w 798559"/>
                <a:gd name="csY50" fmla="*/ 1039951 h 2154710"/>
                <a:gd name="csX51" fmla="*/ 375054 w 798559"/>
                <a:gd name="csY51" fmla="*/ 1015114 h 2154710"/>
                <a:gd name="csX52" fmla="*/ 363622 w 798559"/>
                <a:gd name="csY52" fmla="*/ 989803 h 2154710"/>
                <a:gd name="csX53" fmla="*/ 307498 w 798559"/>
                <a:gd name="csY53" fmla="*/ 951083 h 2154710"/>
                <a:gd name="csX54" fmla="*/ 184162 w 798559"/>
                <a:gd name="csY54" fmla="*/ 850228 h 2154710"/>
                <a:gd name="csX55" fmla="*/ 229416 w 798559"/>
                <a:gd name="csY55" fmla="*/ 899814 h 2154710"/>
                <a:gd name="csX56" fmla="*/ 291709 w 798559"/>
                <a:gd name="csY56" fmla="*/ 966864 h 2154710"/>
                <a:gd name="csX57" fmla="*/ 339507 w 798559"/>
                <a:gd name="csY57" fmla="*/ 988036 h 2154710"/>
                <a:gd name="csX58" fmla="*/ 373329 w 798559"/>
                <a:gd name="csY58" fmla="*/ 1040684 h 2154710"/>
                <a:gd name="csX59" fmla="*/ 317938 w 798559"/>
                <a:gd name="csY59" fmla="*/ 1070393 h 2154710"/>
                <a:gd name="csX60" fmla="*/ 191841 w 798559"/>
                <a:gd name="csY60" fmla="*/ 1010630 h 2154710"/>
                <a:gd name="csX61" fmla="*/ 171134 w 798559"/>
                <a:gd name="csY61" fmla="*/ 964536 h 2154710"/>
                <a:gd name="csX62" fmla="*/ 315134 w 798559"/>
                <a:gd name="csY62" fmla="*/ 1093504 h 2154710"/>
                <a:gd name="csX63" fmla="*/ 388169 w 798559"/>
                <a:gd name="csY63" fmla="*/ 1072592 h 2154710"/>
                <a:gd name="csX64" fmla="*/ 519485 w 798559"/>
                <a:gd name="csY64" fmla="*/ 1165987 h 2154710"/>
                <a:gd name="csX65" fmla="*/ 511634 w 798559"/>
                <a:gd name="csY65" fmla="*/ 1227561 h 2154710"/>
                <a:gd name="csX66" fmla="*/ 403871 w 798559"/>
                <a:gd name="csY66" fmla="*/ 1186555 h 2154710"/>
                <a:gd name="csX67" fmla="*/ 503178 w 798559"/>
                <a:gd name="csY67" fmla="*/ 1251061 h 2154710"/>
                <a:gd name="csX68" fmla="*/ 541918 w 798559"/>
                <a:gd name="csY68" fmla="*/ 1315825 h 2154710"/>
                <a:gd name="csX69" fmla="*/ 614564 w 798559"/>
                <a:gd name="csY69" fmla="*/ 1407022 h 2154710"/>
                <a:gd name="csX70" fmla="*/ 597869 w 798559"/>
                <a:gd name="csY70" fmla="*/ 1471183 h 2154710"/>
                <a:gd name="csX71" fmla="*/ 457796 w 798559"/>
                <a:gd name="csY71" fmla="*/ 1499253 h 2154710"/>
                <a:gd name="csX72" fmla="*/ 352406 w 798559"/>
                <a:gd name="csY72" fmla="*/ 1643399 h 2154710"/>
                <a:gd name="csX73" fmla="*/ 399730 w 798559"/>
                <a:gd name="csY73" fmla="*/ 1755638 h 2154710"/>
                <a:gd name="csX74" fmla="*/ 373717 w 798559"/>
                <a:gd name="csY74" fmla="*/ 2143923 h 2154710"/>
                <a:gd name="csX75" fmla="*/ 369446 w 798559"/>
                <a:gd name="csY75" fmla="*/ 2154574 h 2154710"/>
                <a:gd name="csX76" fmla="*/ 300207 w 798559"/>
                <a:gd name="csY76" fmla="*/ 2070578 h 2154710"/>
                <a:gd name="csX77" fmla="*/ 308102 w 798559"/>
                <a:gd name="csY77" fmla="*/ 2067646 h 2154710"/>
                <a:gd name="csX78" fmla="*/ 274496 w 798559"/>
                <a:gd name="csY78" fmla="*/ 1990765 h 2154710"/>
                <a:gd name="csX79" fmla="*/ 265868 w 798559"/>
                <a:gd name="csY79" fmla="*/ 1992964 h 2154710"/>
                <a:gd name="csX80" fmla="*/ 281054 w 798559"/>
                <a:gd name="csY80" fmla="*/ 2055400 h 2154710"/>
                <a:gd name="csX81" fmla="*/ 198053 w 798559"/>
                <a:gd name="csY81" fmla="*/ 1935745 h 2154710"/>
                <a:gd name="csX82" fmla="*/ 186190 w 798559"/>
                <a:gd name="csY82" fmla="*/ 1848430 h 2154710"/>
                <a:gd name="csX83" fmla="*/ 145164 w 798559"/>
                <a:gd name="csY83" fmla="*/ 1719116 h 2154710"/>
                <a:gd name="csX84" fmla="*/ 141929 w 798559"/>
                <a:gd name="csY84" fmla="*/ 1737442 h 2154710"/>
                <a:gd name="csX85" fmla="*/ 170660 w 798559"/>
                <a:gd name="csY85" fmla="*/ 1846705 h 2154710"/>
                <a:gd name="csX86" fmla="*/ 183990 w 798559"/>
                <a:gd name="csY86" fmla="*/ 1977786 h 2154710"/>
                <a:gd name="csX87" fmla="*/ 104139 w 798559"/>
                <a:gd name="csY87" fmla="*/ 1887366 h 2154710"/>
                <a:gd name="csX88" fmla="*/ 93570 w 798559"/>
                <a:gd name="csY88" fmla="*/ 1811692 h 2154710"/>
                <a:gd name="csX89" fmla="*/ 119194 w 798559"/>
                <a:gd name="csY89" fmla="*/ 1656378 h 2154710"/>
                <a:gd name="csX90" fmla="*/ 153792 w 798559"/>
                <a:gd name="csY90" fmla="*/ 1585404 h 2154710"/>
                <a:gd name="csX91" fmla="*/ 113155 w 798559"/>
                <a:gd name="csY91" fmla="*/ 1628782 h 2154710"/>
                <a:gd name="csX92" fmla="*/ 89213 w 798559"/>
                <a:gd name="csY92" fmla="*/ 1671599 h 2154710"/>
                <a:gd name="csX93" fmla="*/ 80498 w 798559"/>
                <a:gd name="csY93" fmla="*/ 1525038 h 2154710"/>
                <a:gd name="csX94" fmla="*/ 63372 w 798559"/>
                <a:gd name="csY94" fmla="*/ 1574711 h 2154710"/>
                <a:gd name="csX95" fmla="*/ 76659 w 798559"/>
                <a:gd name="csY95" fmla="*/ 1712605 h 2154710"/>
                <a:gd name="csX96" fmla="*/ 50430 w 798559"/>
                <a:gd name="csY96" fmla="*/ 1775084 h 2154710"/>
                <a:gd name="csX97" fmla="*/ 13632 w 798559"/>
                <a:gd name="csY97" fmla="*/ 1624298 h 2154710"/>
                <a:gd name="csX98" fmla="*/ 35806 w 798559"/>
                <a:gd name="csY98" fmla="*/ 1383263 h 2154710"/>
                <a:gd name="csX99" fmla="*/ 222815 w 798559"/>
                <a:gd name="csY99" fmla="*/ 1326648 h 2154710"/>
                <a:gd name="csX100" fmla="*/ 199995 w 798559"/>
                <a:gd name="csY100" fmla="*/ 1304183 h 2154710"/>
                <a:gd name="csX101" fmla="*/ 80585 w 798559"/>
                <a:gd name="csY101" fmla="*/ 1296422 h 2154710"/>
                <a:gd name="csX102" fmla="*/ 144215 w 798559"/>
                <a:gd name="csY102" fmla="*/ 1228596 h 2154710"/>
                <a:gd name="csX103" fmla="*/ 261641 w 798559"/>
                <a:gd name="csY103" fmla="*/ 1223120 h 2154710"/>
                <a:gd name="csX104" fmla="*/ 216862 w 798559"/>
                <a:gd name="csY104" fmla="*/ 1222689 h 2154710"/>
                <a:gd name="csX105" fmla="*/ 154914 w 798559"/>
                <a:gd name="csY105" fmla="*/ 1202768 h 2154710"/>
                <a:gd name="csX106" fmla="*/ 31017 w 798559"/>
                <a:gd name="csY106" fmla="*/ 1274905 h 2154710"/>
                <a:gd name="csX107" fmla="*/ 24546 w 798559"/>
                <a:gd name="csY107" fmla="*/ 1259900 h 2154710"/>
                <a:gd name="csX108" fmla="*/ 96978 w 798559"/>
                <a:gd name="csY108" fmla="*/ 776063 h 2154710"/>
                <a:gd name="csX109" fmla="*/ 227086 w 798559"/>
                <a:gd name="csY109" fmla="*/ 569653 h 2154710"/>
                <a:gd name="csX110" fmla="*/ 240071 w 798559"/>
                <a:gd name="csY110" fmla="*/ 563358 h 2154710"/>
                <a:gd name="csX111" fmla="*/ 233730 w 798559"/>
                <a:gd name="csY111" fmla="*/ 554863 h 2154710"/>
                <a:gd name="csX112" fmla="*/ 177735 w 798559"/>
                <a:gd name="csY112" fmla="*/ 598025 h 2154710"/>
                <a:gd name="csX113" fmla="*/ 119453 w 798559"/>
                <a:gd name="csY113" fmla="*/ 662574 h 2154710"/>
                <a:gd name="csX114" fmla="*/ 129116 w 798559"/>
                <a:gd name="csY114" fmla="*/ 583926 h 2154710"/>
                <a:gd name="csX115" fmla="*/ 262417 w 798559"/>
                <a:gd name="csY115" fmla="*/ 333491 h 2154710"/>
                <a:gd name="csX116" fmla="*/ 300423 w 798559"/>
                <a:gd name="csY116" fmla="*/ 291795 h 2154710"/>
                <a:gd name="csX117" fmla="*/ 224584 w 798559"/>
                <a:gd name="csY117" fmla="*/ 377602 h 2154710"/>
                <a:gd name="csX118" fmla="*/ 119238 w 798559"/>
                <a:gd name="csY118" fmla="*/ 526621 h 2154710"/>
                <a:gd name="csX119" fmla="*/ 83691 w 798559"/>
                <a:gd name="csY119" fmla="*/ 754116 h 2154710"/>
                <a:gd name="csX120" fmla="*/ 15832 w 798559"/>
                <a:gd name="csY120" fmla="*/ 985923 h 2154710"/>
                <a:gd name="csX121" fmla="*/ 7291 w 798559"/>
                <a:gd name="csY121" fmla="*/ 936336 h 2154710"/>
                <a:gd name="csX122" fmla="*/ 274928 w 798559"/>
                <a:gd name="csY122" fmla="*/ 113111 h 2154710"/>
                <a:gd name="csX123" fmla="*/ 728409 w 798559"/>
                <a:gd name="csY123" fmla="*/ 3804 h 2154710"/>
                <a:gd name="csX124" fmla="*/ 782247 w 798559"/>
                <a:gd name="csY124" fmla="*/ 53434 h 2154710"/>
                <a:gd name="csX125" fmla="*/ 787424 w 798559"/>
                <a:gd name="csY125" fmla="*/ 268166 h 2154710"/>
                <a:gd name="csX126" fmla="*/ 783239 w 798559"/>
                <a:gd name="csY126" fmla="*/ 373635 h 2154710"/>
                <a:gd name="csX127" fmla="*/ 556930 w 798559"/>
                <a:gd name="csY127" fmla="*/ 85040 h 2154710"/>
                <a:gd name="csX128" fmla="*/ 561330 w 798559"/>
                <a:gd name="csY128" fmla="*/ 93491 h 2154710"/>
                <a:gd name="csX129" fmla="*/ 556930 w 798559"/>
                <a:gd name="csY129" fmla="*/ 85040 h 2154710"/>
                <a:gd name="csX130" fmla="*/ 244169 w 798559"/>
                <a:gd name="csY130" fmla="*/ 779556 h 2154710"/>
                <a:gd name="csX131" fmla="*/ 231486 w 798559"/>
                <a:gd name="csY131" fmla="*/ 774856 h 2154710"/>
                <a:gd name="csX132" fmla="*/ 222858 w 798559"/>
                <a:gd name="csY132" fmla="*/ 835222 h 2154710"/>
                <a:gd name="csX133" fmla="*/ 235757 w 798559"/>
                <a:gd name="csY133" fmla="*/ 835222 h 2154710"/>
                <a:gd name="csX134" fmla="*/ 244212 w 798559"/>
                <a:gd name="csY134" fmla="*/ 779513 h 2154710"/>
                <a:gd name="csX135" fmla="*/ 399557 w 798559"/>
                <a:gd name="csY135" fmla="*/ 1180216 h 2154710"/>
                <a:gd name="csX136" fmla="*/ 390973 w 798559"/>
                <a:gd name="csY136" fmla="*/ 1184442 h 2154710"/>
                <a:gd name="csX137" fmla="*/ 399557 w 798559"/>
                <a:gd name="csY137" fmla="*/ 1180216 h 2154710"/>
                <a:gd name="csX138" fmla="*/ 224972 w 798559"/>
                <a:gd name="csY138" fmla="*/ 1331089 h 2154710"/>
                <a:gd name="csX139" fmla="*/ 224972 w 798559"/>
                <a:gd name="csY139" fmla="*/ 1335401 h 2154710"/>
                <a:gd name="csX140" fmla="*/ 224972 w 798559"/>
                <a:gd name="csY140" fmla="*/ 1331089 h 2154710"/>
                <a:gd name="csX141" fmla="*/ 265912 w 798559"/>
                <a:gd name="csY141" fmla="*/ 1986496 h 2154710"/>
                <a:gd name="csX142" fmla="*/ 253056 w 798559"/>
                <a:gd name="csY142" fmla="*/ 1960668 h 2154710"/>
                <a:gd name="csX143" fmla="*/ 265912 w 798559"/>
                <a:gd name="csY143" fmla="*/ 1986496 h 21547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Lst>
              <a:rect l="l" t="t" r="r" b="b"/>
              <a:pathLst>
                <a:path w="798559" h="2154710">
                  <a:moveTo>
                    <a:pt x="783239" y="373850"/>
                  </a:moveTo>
                  <a:cubicBezTo>
                    <a:pt x="770556" y="369280"/>
                    <a:pt x="766027" y="353714"/>
                    <a:pt x="757097" y="346168"/>
                  </a:cubicBezTo>
                  <a:cubicBezTo>
                    <a:pt x="735872" y="328187"/>
                    <a:pt x="708867" y="338450"/>
                    <a:pt x="683889" y="333146"/>
                  </a:cubicBezTo>
                  <a:cubicBezTo>
                    <a:pt x="635832" y="322927"/>
                    <a:pt x="614219" y="263897"/>
                    <a:pt x="611156" y="220132"/>
                  </a:cubicBezTo>
                  <a:cubicBezTo>
                    <a:pt x="610423" y="209438"/>
                    <a:pt x="615945" y="200814"/>
                    <a:pt x="615341" y="190854"/>
                  </a:cubicBezTo>
                  <a:cubicBezTo>
                    <a:pt x="614047" y="169079"/>
                    <a:pt x="595195" y="102503"/>
                    <a:pt x="574143" y="93664"/>
                  </a:cubicBezTo>
                  <a:cubicBezTo>
                    <a:pt x="553091" y="84825"/>
                    <a:pt x="584194" y="112981"/>
                    <a:pt x="584884" y="114232"/>
                  </a:cubicBezTo>
                  <a:cubicBezTo>
                    <a:pt x="599293" y="140146"/>
                    <a:pt x="598473" y="181152"/>
                    <a:pt x="597869" y="210042"/>
                  </a:cubicBezTo>
                  <a:cubicBezTo>
                    <a:pt x="560899" y="209912"/>
                    <a:pt x="535706" y="177832"/>
                    <a:pt x="503135" y="169036"/>
                  </a:cubicBezTo>
                  <a:cubicBezTo>
                    <a:pt x="515948" y="178177"/>
                    <a:pt x="527940" y="192061"/>
                    <a:pt x="540451" y="200685"/>
                  </a:cubicBezTo>
                  <a:cubicBezTo>
                    <a:pt x="552961" y="209309"/>
                    <a:pt x="592089" y="225737"/>
                    <a:pt x="597136" y="234533"/>
                  </a:cubicBezTo>
                  <a:cubicBezTo>
                    <a:pt x="602960" y="244752"/>
                    <a:pt x="603952" y="267994"/>
                    <a:pt x="609646" y="282395"/>
                  </a:cubicBezTo>
                  <a:cubicBezTo>
                    <a:pt x="615341" y="296797"/>
                    <a:pt x="627981" y="306585"/>
                    <a:pt x="628110" y="322108"/>
                  </a:cubicBezTo>
                  <a:cubicBezTo>
                    <a:pt x="600458" y="323789"/>
                    <a:pt x="572719" y="321677"/>
                    <a:pt x="552659" y="300678"/>
                  </a:cubicBezTo>
                  <a:cubicBezTo>
                    <a:pt x="555679" y="319693"/>
                    <a:pt x="583418" y="333405"/>
                    <a:pt x="600674" y="334914"/>
                  </a:cubicBezTo>
                  <a:cubicBezTo>
                    <a:pt x="615514" y="336251"/>
                    <a:pt x="626514" y="328662"/>
                    <a:pt x="642174" y="331637"/>
                  </a:cubicBezTo>
                  <a:cubicBezTo>
                    <a:pt x="652009" y="333534"/>
                    <a:pt x="663269" y="343667"/>
                    <a:pt x="674614" y="346815"/>
                  </a:cubicBezTo>
                  <a:cubicBezTo>
                    <a:pt x="695537" y="352679"/>
                    <a:pt x="717366" y="352765"/>
                    <a:pt x="737598" y="361432"/>
                  </a:cubicBezTo>
                  <a:cubicBezTo>
                    <a:pt x="839537" y="405112"/>
                    <a:pt x="768443" y="540548"/>
                    <a:pt x="780177" y="620706"/>
                  </a:cubicBezTo>
                  <a:cubicBezTo>
                    <a:pt x="784447" y="649984"/>
                    <a:pt x="811151" y="693404"/>
                    <a:pt x="791307" y="724666"/>
                  </a:cubicBezTo>
                  <a:cubicBezTo>
                    <a:pt x="785526" y="733807"/>
                    <a:pt x="726770" y="743767"/>
                    <a:pt x="710075" y="751227"/>
                  </a:cubicBezTo>
                  <a:cubicBezTo>
                    <a:pt x="690360" y="760023"/>
                    <a:pt x="660680" y="789128"/>
                    <a:pt x="639197" y="787705"/>
                  </a:cubicBezTo>
                  <a:cubicBezTo>
                    <a:pt x="617714" y="786282"/>
                    <a:pt x="597438" y="755021"/>
                    <a:pt x="573323" y="750063"/>
                  </a:cubicBezTo>
                  <a:cubicBezTo>
                    <a:pt x="532125" y="741568"/>
                    <a:pt x="510081" y="771579"/>
                    <a:pt x="468494" y="729797"/>
                  </a:cubicBezTo>
                  <a:cubicBezTo>
                    <a:pt x="455725" y="716990"/>
                    <a:pt x="430230" y="669991"/>
                    <a:pt x="431092" y="652700"/>
                  </a:cubicBezTo>
                  <a:cubicBezTo>
                    <a:pt x="432430" y="625665"/>
                    <a:pt x="473067" y="586340"/>
                    <a:pt x="476907" y="556761"/>
                  </a:cubicBezTo>
                  <a:cubicBezTo>
                    <a:pt x="482213" y="516056"/>
                    <a:pt x="447744" y="505061"/>
                    <a:pt x="446838" y="470738"/>
                  </a:cubicBezTo>
                  <a:cubicBezTo>
                    <a:pt x="446191" y="445730"/>
                    <a:pt x="465776" y="437753"/>
                    <a:pt x="468537" y="423394"/>
                  </a:cubicBezTo>
                  <a:cubicBezTo>
                    <a:pt x="471039" y="410243"/>
                    <a:pt x="469918" y="365528"/>
                    <a:pt x="466769" y="352032"/>
                  </a:cubicBezTo>
                  <a:cubicBezTo>
                    <a:pt x="458917" y="318184"/>
                    <a:pt x="435493" y="319822"/>
                    <a:pt x="417331" y="302316"/>
                  </a:cubicBezTo>
                  <a:cubicBezTo>
                    <a:pt x="409523" y="294813"/>
                    <a:pt x="408056" y="283214"/>
                    <a:pt x="399687" y="279032"/>
                  </a:cubicBezTo>
                  <a:cubicBezTo>
                    <a:pt x="394467" y="311112"/>
                    <a:pt x="431524" y="318184"/>
                    <a:pt x="444724" y="339571"/>
                  </a:cubicBezTo>
                  <a:cubicBezTo>
                    <a:pt x="459694" y="363804"/>
                    <a:pt x="462714" y="415244"/>
                    <a:pt x="438469" y="434260"/>
                  </a:cubicBezTo>
                  <a:cubicBezTo>
                    <a:pt x="446364" y="393081"/>
                    <a:pt x="406503" y="393901"/>
                    <a:pt x="382776" y="375661"/>
                  </a:cubicBezTo>
                  <a:lnTo>
                    <a:pt x="352234" y="343710"/>
                  </a:lnTo>
                  <a:cubicBezTo>
                    <a:pt x="351328" y="387950"/>
                    <a:pt x="404734" y="390667"/>
                    <a:pt x="421170" y="406233"/>
                  </a:cubicBezTo>
                  <a:cubicBezTo>
                    <a:pt x="436614" y="420893"/>
                    <a:pt x="426735" y="470652"/>
                    <a:pt x="430100" y="492169"/>
                  </a:cubicBezTo>
                  <a:cubicBezTo>
                    <a:pt x="433465" y="513685"/>
                    <a:pt x="453999" y="523732"/>
                    <a:pt x="451195" y="552276"/>
                  </a:cubicBezTo>
                  <a:cubicBezTo>
                    <a:pt x="448823" y="576207"/>
                    <a:pt x="421041" y="602768"/>
                    <a:pt x="411809" y="625277"/>
                  </a:cubicBezTo>
                  <a:cubicBezTo>
                    <a:pt x="386012" y="688058"/>
                    <a:pt x="444077" y="777874"/>
                    <a:pt x="513963" y="775115"/>
                  </a:cubicBezTo>
                  <a:cubicBezTo>
                    <a:pt x="528329" y="774554"/>
                    <a:pt x="542133" y="766534"/>
                    <a:pt x="555075" y="768129"/>
                  </a:cubicBezTo>
                  <a:cubicBezTo>
                    <a:pt x="585187" y="771924"/>
                    <a:pt x="611890" y="807454"/>
                    <a:pt x="643338" y="809610"/>
                  </a:cubicBezTo>
                  <a:cubicBezTo>
                    <a:pt x="689670" y="812801"/>
                    <a:pt x="731602" y="746785"/>
                    <a:pt x="783412" y="757565"/>
                  </a:cubicBezTo>
                  <a:cubicBezTo>
                    <a:pt x="791436" y="825477"/>
                    <a:pt x="786173" y="894209"/>
                    <a:pt x="787553" y="962595"/>
                  </a:cubicBezTo>
                  <a:cubicBezTo>
                    <a:pt x="788373" y="1003645"/>
                    <a:pt x="802480" y="1003429"/>
                    <a:pt x="772713" y="1042236"/>
                  </a:cubicBezTo>
                  <a:cubicBezTo>
                    <a:pt x="741610" y="1082768"/>
                    <a:pt x="697867" y="1115624"/>
                    <a:pt x="666936" y="1156760"/>
                  </a:cubicBezTo>
                  <a:cubicBezTo>
                    <a:pt x="659084" y="1160597"/>
                    <a:pt x="640362" y="1142401"/>
                    <a:pt x="629793" y="1137615"/>
                  </a:cubicBezTo>
                  <a:cubicBezTo>
                    <a:pt x="592952" y="1120885"/>
                    <a:pt x="572245" y="1129897"/>
                    <a:pt x="537690" y="1145678"/>
                  </a:cubicBezTo>
                  <a:cubicBezTo>
                    <a:pt x="538768" y="1120971"/>
                    <a:pt x="525007" y="1083328"/>
                    <a:pt x="505422" y="1067978"/>
                  </a:cubicBezTo>
                  <a:cubicBezTo>
                    <a:pt x="499857" y="1063623"/>
                    <a:pt x="459004" y="1045729"/>
                    <a:pt x="451713" y="1044047"/>
                  </a:cubicBezTo>
                  <a:cubicBezTo>
                    <a:pt x="436097" y="1040468"/>
                    <a:pt x="416339" y="1045513"/>
                    <a:pt x="404044" y="1039951"/>
                  </a:cubicBezTo>
                  <a:cubicBezTo>
                    <a:pt x="402318" y="1039175"/>
                    <a:pt x="376219" y="1016623"/>
                    <a:pt x="375054" y="1015114"/>
                  </a:cubicBezTo>
                  <a:cubicBezTo>
                    <a:pt x="370266" y="1009121"/>
                    <a:pt x="369403" y="998039"/>
                    <a:pt x="363622" y="989803"/>
                  </a:cubicBezTo>
                  <a:cubicBezTo>
                    <a:pt x="341276" y="957852"/>
                    <a:pt x="335668" y="966390"/>
                    <a:pt x="307498" y="951083"/>
                  </a:cubicBezTo>
                  <a:cubicBezTo>
                    <a:pt x="259743" y="925211"/>
                    <a:pt x="234549" y="871916"/>
                    <a:pt x="184162" y="850228"/>
                  </a:cubicBezTo>
                  <a:cubicBezTo>
                    <a:pt x="193135" y="872046"/>
                    <a:pt x="214144" y="881834"/>
                    <a:pt x="229416" y="899814"/>
                  </a:cubicBezTo>
                  <a:cubicBezTo>
                    <a:pt x="252754" y="927324"/>
                    <a:pt x="255040" y="948064"/>
                    <a:pt x="291709" y="966864"/>
                  </a:cubicBezTo>
                  <a:cubicBezTo>
                    <a:pt x="307368" y="974884"/>
                    <a:pt x="326220" y="976221"/>
                    <a:pt x="339507" y="988036"/>
                  </a:cubicBezTo>
                  <a:cubicBezTo>
                    <a:pt x="344641" y="992606"/>
                    <a:pt x="372940" y="1036458"/>
                    <a:pt x="373329" y="1040684"/>
                  </a:cubicBezTo>
                  <a:cubicBezTo>
                    <a:pt x="374407" y="1051808"/>
                    <a:pt x="328377" y="1068582"/>
                    <a:pt x="317938" y="1070393"/>
                  </a:cubicBezTo>
                  <a:cubicBezTo>
                    <a:pt x="261296" y="1080310"/>
                    <a:pt x="220572" y="1058492"/>
                    <a:pt x="191841" y="1010630"/>
                  </a:cubicBezTo>
                  <a:lnTo>
                    <a:pt x="171134" y="964536"/>
                  </a:lnTo>
                  <a:cubicBezTo>
                    <a:pt x="165785" y="1050127"/>
                    <a:pt x="230882" y="1104715"/>
                    <a:pt x="315134" y="1093504"/>
                  </a:cubicBezTo>
                  <a:cubicBezTo>
                    <a:pt x="340198" y="1090184"/>
                    <a:pt x="361767" y="1070695"/>
                    <a:pt x="388169" y="1072592"/>
                  </a:cubicBezTo>
                  <a:cubicBezTo>
                    <a:pt x="426045" y="1075308"/>
                    <a:pt x="511159" y="1127956"/>
                    <a:pt x="519485" y="1165987"/>
                  </a:cubicBezTo>
                  <a:cubicBezTo>
                    <a:pt x="524058" y="1186986"/>
                    <a:pt x="509002" y="1206605"/>
                    <a:pt x="511634" y="1227561"/>
                  </a:cubicBezTo>
                  <a:cubicBezTo>
                    <a:pt x="501539" y="1237737"/>
                    <a:pt x="423327" y="1179354"/>
                    <a:pt x="403871" y="1186555"/>
                  </a:cubicBezTo>
                  <a:cubicBezTo>
                    <a:pt x="428763" y="1209192"/>
                    <a:pt x="481695" y="1228510"/>
                    <a:pt x="503178" y="1251061"/>
                  </a:cubicBezTo>
                  <a:cubicBezTo>
                    <a:pt x="519183" y="1267877"/>
                    <a:pt x="525827" y="1296034"/>
                    <a:pt x="541918" y="1315825"/>
                  </a:cubicBezTo>
                  <a:cubicBezTo>
                    <a:pt x="571770" y="1352606"/>
                    <a:pt x="609388" y="1350579"/>
                    <a:pt x="614564" y="1407022"/>
                  </a:cubicBezTo>
                  <a:cubicBezTo>
                    <a:pt x="616851" y="1432160"/>
                    <a:pt x="613917" y="1451175"/>
                    <a:pt x="597869" y="1471183"/>
                  </a:cubicBezTo>
                  <a:cubicBezTo>
                    <a:pt x="562581" y="1515207"/>
                    <a:pt x="506500" y="1494553"/>
                    <a:pt x="457796" y="1499253"/>
                  </a:cubicBezTo>
                  <a:cubicBezTo>
                    <a:pt x="375917" y="1507144"/>
                    <a:pt x="328507" y="1561603"/>
                    <a:pt x="352406" y="1643399"/>
                  </a:cubicBezTo>
                  <a:cubicBezTo>
                    <a:pt x="364873" y="1686087"/>
                    <a:pt x="395891" y="1710967"/>
                    <a:pt x="399730" y="1755638"/>
                  </a:cubicBezTo>
                  <a:cubicBezTo>
                    <a:pt x="409825" y="1872921"/>
                    <a:pt x="380102" y="2023061"/>
                    <a:pt x="373717" y="2143923"/>
                  </a:cubicBezTo>
                  <a:cubicBezTo>
                    <a:pt x="373458" y="2148753"/>
                    <a:pt x="376564" y="2155781"/>
                    <a:pt x="369446" y="2154574"/>
                  </a:cubicBezTo>
                  <a:cubicBezTo>
                    <a:pt x="363364" y="2132454"/>
                    <a:pt x="297360" y="2087653"/>
                    <a:pt x="300207" y="2070578"/>
                  </a:cubicBezTo>
                  <a:cubicBezTo>
                    <a:pt x="300553" y="2068465"/>
                    <a:pt x="307671" y="2068551"/>
                    <a:pt x="308102" y="2067646"/>
                  </a:cubicBezTo>
                  <a:cubicBezTo>
                    <a:pt x="312028" y="2059669"/>
                    <a:pt x="278551" y="2003658"/>
                    <a:pt x="274496" y="1990765"/>
                  </a:cubicBezTo>
                  <a:cubicBezTo>
                    <a:pt x="270959" y="1990981"/>
                    <a:pt x="265739" y="1988954"/>
                    <a:pt x="265868" y="1992964"/>
                  </a:cubicBezTo>
                  <a:cubicBezTo>
                    <a:pt x="266257" y="2008444"/>
                    <a:pt x="292831" y="2035565"/>
                    <a:pt x="281054" y="2055400"/>
                  </a:cubicBezTo>
                  <a:cubicBezTo>
                    <a:pt x="246758" y="2021940"/>
                    <a:pt x="207328" y="1984815"/>
                    <a:pt x="198053" y="1935745"/>
                  </a:cubicBezTo>
                  <a:cubicBezTo>
                    <a:pt x="192747" y="1907632"/>
                    <a:pt x="192920" y="1878139"/>
                    <a:pt x="186190" y="1848430"/>
                  </a:cubicBezTo>
                  <a:cubicBezTo>
                    <a:pt x="176268" y="1804448"/>
                    <a:pt x="156424" y="1762666"/>
                    <a:pt x="145164" y="1719116"/>
                  </a:cubicBezTo>
                  <a:cubicBezTo>
                    <a:pt x="137097" y="1718340"/>
                    <a:pt x="141023" y="1733087"/>
                    <a:pt x="141929" y="1737442"/>
                  </a:cubicBezTo>
                  <a:cubicBezTo>
                    <a:pt x="149263" y="1772928"/>
                    <a:pt x="165354" y="1809709"/>
                    <a:pt x="170660" y="1846705"/>
                  </a:cubicBezTo>
                  <a:cubicBezTo>
                    <a:pt x="176872" y="1890082"/>
                    <a:pt x="173032" y="1935012"/>
                    <a:pt x="183990" y="1977786"/>
                  </a:cubicBezTo>
                  <a:cubicBezTo>
                    <a:pt x="161385" y="1954588"/>
                    <a:pt x="111990" y="1918670"/>
                    <a:pt x="104139" y="1887366"/>
                  </a:cubicBezTo>
                  <a:cubicBezTo>
                    <a:pt x="100170" y="1871541"/>
                    <a:pt x="94821" y="1829155"/>
                    <a:pt x="93570" y="1811692"/>
                  </a:cubicBezTo>
                  <a:cubicBezTo>
                    <a:pt x="90636" y="1771333"/>
                    <a:pt x="106382" y="1695659"/>
                    <a:pt x="119194" y="1656378"/>
                  </a:cubicBezTo>
                  <a:cubicBezTo>
                    <a:pt x="127391" y="1631283"/>
                    <a:pt x="145553" y="1610327"/>
                    <a:pt x="153792" y="1585404"/>
                  </a:cubicBezTo>
                  <a:lnTo>
                    <a:pt x="113155" y="1628782"/>
                  </a:lnTo>
                  <a:lnTo>
                    <a:pt x="89213" y="1671599"/>
                  </a:lnTo>
                  <a:cubicBezTo>
                    <a:pt x="81836" y="1623133"/>
                    <a:pt x="70102" y="1574107"/>
                    <a:pt x="80498" y="1525038"/>
                  </a:cubicBezTo>
                  <a:cubicBezTo>
                    <a:pt x="74071" y="1516414"/>
                    <a:pt x="63847" y="1569149"/>
                    <a:pt x="63372" y="1574711"/>
                  </a:cubicBezTo>
                  <a:cubicBezTo>
                    <a:pt x="59360" y="1619641"/>
                    <a:pt x="65615" y="1669400"/>
                    <a:pt x="76659" y="1712605"/>
                  </a:cubicBezTo>
                  <a:lnTo>
                    <a:pt x="50430" y="1775084"/>
                  </a:lnTo>
                  <a:cubicBezTo>
                    <a:pt x="35116" y="1727179"/>
                    <a:pt x="21570" y="1674100"/>
                    <a:pt x="13632" y="1624298"/>
                  </a:cubicBezTo>
                  <a:cubicBezTo>
                    <a:pt x="129" y="1539483"/>
                    <a:pt x="-2718" y="1462084"/>
                    <a:pt x="35806" y="1383263"/>
                  </a:cubicBezTo>
                  <a:cubicBezTo>
                    <a:pt x="77047" y="1298880"/>
                    <a:pt x="139988" y="1288315"/>
                    <a:pt x="222815" y="1326648"/>
                  </a:cubicBezTo>
                  <a:cubicBezTo>
                    <a:pt x="224498" y="1317895"/>
                    <a:pt x="205689" y="1307202"/>
                    <a:pt x="199995" y="1304183"/>
                  </a:cubicBezTo>
                  <a:cubicBezTo>
                    <a:pt x="163024" y="1284823"/>
                    <a:pt x="118634" y="1278786"/>
                    <a:pt x="80585" y="1296422"/>
                  </a:cubicBezTo>
                  <a:cubicBezTo>
                    <a:pt x="81922" y="1260116"/>
                    <a:pt x="109445" y="1233727"/>
                    <a:pt x="144215" y="1228596"/>
                  </a:cubicBezTo>
                  <a:cubicBezTo>
                    <a:pt x="184766" y="1222559"/>
                    <a:pt x="221952" y="1241618"/>
                    <a:pt x="261641" y="1223120"/>
                  </a:cubicBezTo>
                  <a:lnTo>
                    <a:pt x="216862" y="1222689"/>
                  </a:lnTo>
                  <a:cubicBezTo>
                    <a:pt x="194732" y="1220662"/>
                    <a:pt x="176699" y="1205657"/>
                    <a:pt x="154914" y="1202768"/>
                  </a:cubicBezTo>
                  <a:cubicBezTo>
                    <a:pt x="100299" y="1195481"/>
                    <a:pt x="60740" y="1234374"/>
                    <a:pt x="31017" y="1274905"/>
                  </a:cubicBezTo>
                  <a:cubicBezTo>
                    <a:pt x="24762" y="1270723"/>
                    <a:pt x="25193" y="1266368"/>
                    <a:pt x="24546" y="1259900"/>
                  </a:cubicBezTo>
                  <a:cubicBezTo>
                    <a:pt x="8801" y="1098161"/>
                    <a:pt x="43442" y="927971"/>
                    <a:pt x="96978" y="776063"/>
                  </a:cubicBezTo>
                  <a:cubicBezTo>
                    <a:pt x="126658" y="691809"/>
                    <a:pt x="162334" y="631313"/>
                    <a:pt x="227086" y="569653"/>
                  </a:cubicBezTo>
                  <a:cubicBezTo>
                    <a:pt x="231616" y="565341"/>
                    <a:pt x="239596" y="563918"/>
                    <a:pt x="240071" y="563358"/>
                  </a:cubicBezTo>
                  <a:cubicBezTo>
                    <a:pt x="242401" y="560771"/>
                    <a:pt x="241150" y="552061"/>
                    <a:pt x="233730" y="554863"/>
                  </a:cubicBezTo>
                  <a:cubicBezTo>
                    <a:pt x="227259" y="557321"/>
                    <a:pt x="185629" y="590911"/>
                    <a:pt x="177735" y="598025"/>
                  </a:cubicBezTo>
                  <a:cubicBezTo>
                    <a:pt x="155302" y="618334"/>
                    <a:pt x="140246" y="641446"/>
                    <a:pt x="119453" y="662574"/>
                  </a:cubicBezTo>
                  <a:cubicBezTo>
                    <a:pt x="123551" y="637824"/>
                    <a:pt x="124242" y="607857"/>
                    <a:pt x="129116" y="583926"/>
                  </a:cubicBezTo>
                  <a:cubicBezTo>
                    <a:pt x="148961" y="486736"/>
                    <a:pt x="221348" y="420893"/>
                    <a:pt x="262417" y="333491"/>
                  </a:cubicBezTo>
                  <a:lnTo>
                    <a:pt x="300423" y="291795"/>
                  </a:lnTo>
                  <a:cubicBezTo>
                    <a:pt x="258664" y="305938"/>
                    <a:pt x="247060" y="346599"/>
                    <a:pt x="224584" y="377602"/>
                  </a:cubicBezTo>
                  <a:cubicBezTo>
                    <a:pt x="192531" y="421799"/>
                    <a:pt x="139039" y="477853"/>
                    <a:pt x="119238" y="526621"/>
                  </a:cubicBezTo>
                  <a:cubicBezTo>
                    <a:pt x="90895" y="596473"/>
                    <a:pt x="96848" y="680727"/>
                    <a:pt x="83691" y="754116"/>
                  </a:cubicBezTo>
                  <a:lnTo>
                    <a:pt x="15832" y="985923"/>
                  </a:lnTo>
                  <a:lnTo>
                    <a:pt x="7291" y="936336"/>
                  </a:lnTo>
                  <a:cubicBezTo>
                    <a:pt x="-12726" y="641964"/>
                    <a:pt x="-10828" y="282611"/>
                    <a:pt x="274928" y="113111"/>
                  </a:cubicBezTo>
                  <a:cubicBezTo>
                    <a:pt x="371344" y="55935"/>
                    <a:pt x="620345" y="-17626"/>
                    <a:pt x="728409" y="3804"/>
                  </a:cubicBezTo>
                  <a:cubicBezTo>
                    <a:pt x="757485" y="9582"/>
                    <a:pt x="769349" y="29072"/>
                    <a:pt x="782247" y="53434"/>
                  </a:cubicBezTo>
                  <a:cubicBezTo>
                    <a:pt x="785138" y="125054"/>
                    <a:pt x="786302" y="196459"/>
                    <a:pt x="787424" y="268166"/>
                  </a:cubicBezTo>
                  <a:cubicBezTo>
                    <a:pt x="787985" y="303523"/>
                    <a:pt x="799978" y="337544"/>
                    <a:pt x="783239" y="373635"/>
                  </a:cubicBezTo>
                  <a:close/>
                  <a:moveTo>
                    <a:pt x="556930" y="85040"/>
                  </a:moveTo>
                  <a:cubicBezTo>
                    <a:pt x="552659" y="88058"/>
                    <a:pt x="559260" y="90947"/>
                    <a:pt x="561330" y="93491"/>
                  </a:cubicBezTo>
                  <a:cubicBezTo>
                    <a:pt x="565601" y="90646"/>
                    <a:pt x="559303" y="87800"/>
                    <a:pt x="556930" y="85040"/>
                  </a:cubicBezTo>
                  <a:close/>
                  <a:moveTo>
                    <a:pt x="244169" y="779556"/>
                  </a:moveTo>
                  <a:cubicBezTo>
                    <a:pt x="243738" y="779038"/>
                    <a:pt x="234247" y="777227"/>
                    <a:pt x="231486" y="774856"/>
                  </a:cubicBezTo>
                  <a:cubicBezTo>
                    <a:pt x="236490" y="785636"/>
                    <a:pt x="218588" y="831126"/>
                    <a:pt x="222858" y="835222"/>
                  </a:cubicBezTo>
                  <a:cubicBezTo>
                    <a:pt x="223333" y="835653"/>
                    <a:pt x="235283" y="835697"/>
                    <a:pt x="235757" y="835222"/>
                  </a:cubicBezTo>
                  <a:cubicBezTo>
                    <a:pt x="237828" y="833282"/>
                    <a:pt x="246067" y="781626"/>
                    <a:pt x="244212" y="779513"/>
                  </a:cubicBezTo>
                  <a:close/>
                  <a:moveTo>
                    <a:pt x="399557" y="1180216"/>
                  </a:moveTo>
                  <a:cubicBezTo>
                    <a:pt x="393518" y="1177112"/>
                    <a:pt x="388039" y="1182933"/>
                    <a:pt x="390973" y="1184442"/>
                  </a:cubicBezTo>
                  <a:cubicBezTo>
                    <a:pt x="397012" y="1187547"/>
                    <a:pt x="402491" y="1181726"/>
                    <a:pt x="399557" y="1180216"/>
                  </a:cubicBezTo>
                  <a:close/>
                  <a:moveTo>
                    <a:pt x="224972" y="1331089"/>
                  </a:moveTo>
                  <a:lnTo>
                    <a:pt x="224972" y="1335401"/>
                  </a:lnTo>
                  <a:cubicBezTo>
                    <a:pt x="227776" y="1333978"/>
                    <a:pt x="227776" y="1332512"/>
                    <a:pt x="224972" y="1331089"/>
                  </a:cubicBezTo>
                  <a:close/>
                  <a:moveTo>
                    <a:pt x="265912" y="1986496"/>
                  </a:moveTo>
                  <a:cubicBezTo>
                    <a:pt x="266861" y="1985418"/>
                    <a:pt x="257931" y="1961185"/>
                    <a:pt x="253056" y="1960668"/>
                  </a:cubicBezTo>
                  <a:cubicBezTo>
                    <a:pt x="252236" y="1963988"/>
                    <a:pt x="257240" y="1996327"/>
                    <a:pt x="265912" y="1986496"/>
                  </a:cubicBezTo>
                  <a:close/>
                </a:path>
              </a:pathLst>
            </a:custGeom>
            <a:solidFill>
              <a:schemeClr val="accent4">
                <a:lumMod val="20000"/>
                <a:lumOff val="80000"/>
              </a:schemeClr>
            </a:solidFill>
            <a:ln w="4307" cap="flat">
              <a:noFill/>
              <a:prstDash val="solid"/>
              <a:miter/>
            </a:ln>
          </p:spPr>
          <p:txBody>
            <a:bodyPr/>
            <a:lstStyle/>
            <a:p>
              <a:endParaRPr lang="en-US"/>
            </a:p>
          </p:txBody>
        </p:sp>
        <p:sp>
          <p:nvSpPr>
            <p:cNvPr id="3104" name="Freeform 3103">
              <a:extLst>
                <a:ext uri="{FF2B5EF4-FFF2-40B4-BE49-F238E27FC236}">
                  <a16:creationId xmlns:a16="http://schemas.microsoft.com/office/drawing/2014/main" id="{80EE3ED9-0FB5-0E56-ABF0-F33A48DD08BD}"/>
                </a:ext>
              </a:extLst>
            </p:cNvPr>
            <p:cNvSpPr/>
            <p:nvPr/>
          </p:nvSpPr>
          <p:spPr>
            <a:xfrm>
              <a:off x="8496301" y="3731452"/>
              <a:ext cx="505214" cy="2100388"/>
            </a:xfrm>
            <a:custGeom>
              <a:avLst/>
              <a:gdLst>
                <a:gd name="csX0" fmla="*/ 265136 w 505214"/>
                <a:gd name="csY0" fmla="*/ 0 h 2100388"/>
                <a:gd name="csX1" fmla="*/ 397833 w 505214"/>
                <a:gd name="csY1" fmla="*/ 190758 h 2100388"/>
                <a:gd name="csX2" fmla="*/ 504171 w 505214"/>
                <a:gd name="csY2" fmla="*/ 269752 h 2100388"/>
                <a:gd name="csX3" fmla="*/ 460428 w 505214"/>
                <a:gd name="csY3" fmla="*/ 350556 h 2100388"/>
                <a:gd name="csX4" fmla="*/ 468754 w 505214"/>
                <a:gd name="csY4" fmla="*/ 486295 h 2100388"/>
                <a:gd name="csX5" fmla="*/ 457538 w 505214"/>
                <a:gd name="csY5" fmla="*/ 623628 h 2100388"/>
                <a:gd name="csX6" fmla="*/ 461334 w 505214"/>
                <a:gd name="csY6" fmla="*/ 1295722 h 2100388"/>
                <a:gd name="csX7" fmla="*/ 487132 w 505214"/>
                <a:gd name="csY7" fmla="*/ 1532962 h 2100388"/>
                <a:gd name="csX8" fmla="*/ 420357 w 505214"/>
                <a:gd name="csY8" fmla="*/ 1951453 h 2100388"/>
                <a:gd name="csX9" fmla="*/ 372678 w 505214"/>
                <a:gd name="csY9" fmla="*/ 2100388 h 2100388"/>
                <a:gd name="csX10" fmla="*/ 20060 w 505214"/>
                <a:gd name="csY10" fmla="*/ 2100388 h 2100388"/>
                <a:gd name="csX11" fmla="*/ 17613 w 505214"/>
                <a:gd name="csY11" fmla="*/ 2061503 h 2100388"/>
                <a:gd name="csX12" fmla="*/ 13116 w 505214"/>
                <a:gd name="csY12" fmla="*/ 1851826 h 2100388"/>
                <a:gd name="csX13" fmla="*/ 1 w 505214"/>
                <a:gd name="csY13" fmla="*/ 1705394 h 2100388"/>
                <a:gd name="csX14" fmla="*/ 64624 w 505214"/>
                <a:gd name="csY14" fmla="*/ 1136182 h 2100388"/>
                <a:gd name="csX15" fmla="*/ 69154 w 505214"/>
                <a:gd name="csY15" fmla="*/ 713488 h 2100388"/>
                <a:gd name="csX16" fmla="*/ 47066 w 505214"/>
                <a:gd name="csY16" fmla="*/ 532561 h 2100388"/>
                <a:gd name="csX17" fmla="*/ 73468 w 505214"/>
                <a:gd name="csY17" fmla="*/ 403032 h 2100388"/>
                <a:gd name="csX18" fmla="*/ 28301 w 505214"/>
                <a:gd name="csY18" fmla="*/ 327445 h 2100388"/>
                <a:gd name="csX19" fmla="*/ 130714 w 505214"/>
                <a:gd name="csY19" fmla="*/ 193302 h 2100388"/>
                <a:gd name="csX20" fmla="*/ 265136 w 505214"/>
                <a:gd name="csY20" fmla="*/ 0 h 21003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505214" h="2100388">
                  <a:moveTo>
                    <a:pt x="265136" y="0"/>
                  </a:moveTo>
                  <a:cubicBezTo>
                    <a:pt x="284204" y="76407"/>
                    <a:pt x="332132" y="147122"/>
                    <a:pt x="397833" y="190758"/>
                  </a:cubicBezTo>
                  <a:cubicBezTo>
                    <a:pt x="429842" y="212015"/>
                    <a:pt x="497399" y="229091"/>
                    <a:pt x="504171" y="269752"/>
                  </a:cubicBezTo>
                  <a:cubicBezTo>
                    <a:pt x="511548" y="313862"/>
                    <a:pt x="477986" y="320718"/>
                    <a:pt x="460428" y="350556"/>
                  </a:cubicBezTo>
                  <a:cubicBezTo>
                    <a:pt x="426952" y="407430"/>
                    <a:pt x="454216" y="435285"/>
                    <a:pt x="468754" y="486295"/>
                  </a:cubicBezTo>
                  <a:cubicBezTo>
                    <a:pt x="480919" y="528939"/>
                    <a:pt x="462110" y="579129"/>
                    <a:pt x="457538" y="623628"/>
                  </a:cubicBezTo>
                  <a:cubicBezTo>
                    <a:pt x="434674" y="845734"/>
                    <a:pt x="443863" y="1073574"/>
                    <a:pt x="461334" y="1295722"/>
                  </a:cubicBezTo>
                  <a:cubicBezTo>
                    <a:pt x="467460" y="1373422"/>
                    <a:pt x="482861" y="1455822"/>
                    <a:pt x="487132" y="1532962"/>
                  </a:cubicBezTo>
                  <a:cubicBezTo>
                    <a:pt x="495005" y="1675319"/>
                    <a:pt x="462251" y="1814044"/>
                    <a:pt x="420357" y="1951453"/>
                  </a:cubicBezTo>
                  <a:lnTo>
                    <a:pt x="372678" y="2100388"/>
                  </a:lnTo>
                  <a:lnTo>
                    <a:pt x="20060" y="2100388"/>
                  </a:lnTo>
                  <a:lnTo>
                    <a:pt x="17613" y="2061503"/>
                  </a:lnTo>
                  <a:cubicBezTo>
                    <a:pt x="16071" y="1990874"/>
                    <a:pt x="15963" y="1919997"/>
                    <a:pt x="13116" y="1851826"/>
                  </a:cubicBezTo>
                  <a:cubicBezTo>
                    <a:pt x="11174" y="1805344"/>
                    <a:pt x="-128" y="1752006"/>
                    <a:pt x="1" y="1705394"/>
                  </a:cubicBezTo>
                  <a:cubicBezTo>
                    <a:pt x="476" y="1513170"/>
                    <a:pt x="50992" y="1326207"/>
                    <a:pt x="64624" y="1136182"/>
                  </a:cubicBezTo>
                  <a:cubicBezTo>
                    <a:pt x="73899" y="1007041"/>
                    <a:pt x="76228" y="842112"/>
                    <a:pt x="69154" y="713488"/>
                  </a:cubicBezTo>
                  <a:cubicBezTo>
                    <a:pt x="66091" y="657433"/>
                    <a:pt x="46807" y="583657"/>
                    <a:pt x="47066" y="532561"/>
                  </a:cubicBezTo>
                  <a:cubicBezTo>
                    <a:pt x="47282" y="491210"/>
                    <a:pt x="78989" y="463528"/>
                    <a:pt x="73468" y="403032"/>
                  </a:cubicBezTo>
                  <a:cubicBezTo>
                    <a:pt x="69326" y="357757"/>
                    <a:pt x="49309" y="356593"/>
                    <a:pt x="28301" y="327445"/>
                  </a:cubicBezTo>
                  <a:cubicBezTo>
                    <a:pt x="-32871" y="242500"/>
                    <a:pt x="77825" y="226115"/>
                    <a:pt x="130714" y="193302"/>
                  </a:cubicBezTo>
                  <a:cubicBezTo>
                    <a:pt x="199305" y="150744"/>
                    <a:pt x="239813" y="74466"/>
                    <a:pt x="265136" y="0"/>
                  </a:cubicBezTo>
                  <a:close/>
                </a:path>
              </a:pathLst>
            </a:custGeom>
            <a:solidFill>
              <a:schemeClr val="accent4">
                <a:lumMod val="20000"/>
                <a:lumOff val="80000"/>
              </a:schemeClr>
            </a:solidFill>
            <a:ln w="4307" cap="flat">
              <a:noFill/>
              <a:prstDash val="solid"/>
              <a:miter/>
            </a:ln>
          </p:spPr>
          <p:txBody>
            <a:bodyPr wrap="square">
              <a:noAutofit/>
            </a:bodyPr>
            <a:lstStyle/>
            <a:p>
              <a:endParaRPr lang="en-US"/>
            </a:p>
          </p:txBody>
        </p:sp>
        <p:sp>
          <p:nvSpPr>
            <p:cNvPr id="3108" name="Freeform 3107">
              <a:extLst>
                <a:ext uri="{FF2B5EF4-FFF2-40B4-BE49-F238E27FC236}">
                  <a16:creationId xmlns:a16="http://schemas.microsoft.com/office/drawing/2014/main" id="{581550C1-F645-BE59-9848-FC68F98F639B}"/>
                </a:ext>
              </a:extLst>
            </p:cNvPr>
            <p:cNvSpPr/>
            <p:nvPr/>
          </p:nvSpPr>
          <p:spPr>
            <a:xfrm>
              <a:off x="9027765" y="4326536"/>
              <a:ext cx="442713" cy="1505304"/>
            </a:xfrm>
            <a:custGeom>
              <a:avLst/>
              <a:gdLst>
                <a:gd name="csX0" fmla="*/ 302725 w 442713"/>
                <a:gd name="csY0" fmla="*/ 0 h 1505304"/>
                <a:gd name="csX1" fmla="*/ 262994 w 442713"/>
                <a:gd name="csY1" fmla="*/ 171570 h 1505304"/>
                <a:gd name="csX2" fmla="*/ 359713 w 442713"/>
                <a:gd name="csY2" fmla="*/ 1158906 h 1505304"/>
                <a:gd name="csX3" fmla="*/ 442670 w 442713"/>
                <a:gd name="csY3" fmla="*/ 1383900 h 1505304"/>
                <a:gd name="csX4" fmla="*/ 442713 w 442713"/>
                <a:gd name="csY4" fmla="*/ 1383900 h 1505304"/>
                <a:gd name="csX5" fmla="*/ 368556 w 442713"/>
                <a:gd name="csY5" fmla="*/ 1393904 h 1505304"/>
                <a:gd name="csX6" fmla="*/ 184401 w 442713"/>
                <a:gd name="csY6" fmla="*/ 1472963 h 1505304"/>
                <a:gd name="csX7" fmla="*/ 144437 w 442713"/>
                <a:gd name="csY7" fmla="*/ 1505304 h 1505304"/>
                <a:gd name="csX8" fmla="*/ 0 w 442713"/>
                <a:gd name="csY8" fmla="*/ 1505304 h 1505304"/>
                <a:gd name="csX9" fmla="*/ 32155 w 442713"/>
                <a:gd name="csY9" fmla="*/ 1424001 h 1505304"/>
                <a:gd name="csX10" fmla="*/ 178570 w 442713"/>
                <a:gd name="csY10" fmla="*/ 789981 h 1505304"/>
                <a:gd name="csX11" fmla="*/ 205921 w 442713"/>
                <a:gd name="csY11" fmla="*/ 123061 h 1505304"/>
                <a:gd name="csX12" fmla="*/ 302725 w 442713"/>
                <a:gd name="csY12" fmla="*/ 0 h 15053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442713" h="1505304">
                  <a:moveTo>
                    <a:pt x="302725" y="0"/>
                  </a:moveTo>
                  <a:lnTo>
                    <a:pt x="262994" y="171570"/>
                  </a:lnTo>
                  <a:cubicBezTo>
                    <a:pt x="222270" y="510441"/>
                    <a:pt x="251433" y="836506"/>
                    <a:pt x="359713" y="1158906"/>
                  </a:cubicBezTo>
                  <a:cubicBezTo>
                    <a:pt x="385208" y="1234752"/>
                    <a:pt x="417174" y="1308658"/>
                    <a:pt x="442670" y="1383900"/>
                  </a:cubicBezTo>
                  <a:lnTo>
                    <a:pt x="442713" y="1383900"/>
                  </a:lnTo>
                  <a:cubicBezTo>
                    <a:pt x="439995" y="1387824"/>
                    <a:pt x="380549" y="1391576"/>
                    <a:pt x="368556" y="1393904"/>
                  </a:cubicBezTo>
                  <a:cubicBezTo>
                    <a:pt x="302855" y="1406754"/>
                    <a:pt x="240896" y="1434536"/>
                    <a:pt x="184401" y="1472963"/>
                  </a:cubicBezTo>
                  <a:lnTo>
                    <a:pt x="144437" y="1505304"/>
                  </a:lnTo>
                  <a:lnTo>
                    <a:pt x="0" y="1505304"/>
                  </a:lnTo>
                  <a:lnTo>
                    <a:pt x="32155" y="1424001"/>
                  </a:lnTo>
                  <a:cubicBezTo>
                    <a:pt x="102213" y="1237857"/>
                    <a:pt x="145741" y="988457"/>
                    <a:pt x="178570" y="789981"/>
                  </a:cubicBezTo>
                  <a:cubicBezTo>
                    <a:pt x="214980" y="569902"/>
                    <a:pt x="226930" y="345382"/>
                    <a:pt x="205921" y="123061"/>
                  </a:cubicBezTo>
                  <a:cubicBezTo>
                    <a:pt x="230941" y="76536"/>
                    <a:pt x="263727" y="35314"/>
                    <a:pt x="302725" y="0"/>
                  </a:cubicBezTo>
                  <a:close/>
                </a:path>
              </a:pathLst>
            </a:custGeom>
            <a:solidFill>
              <a:schemeClr val="accent4">
                <a:lumMod val="20000"/>
                <a:lumOff val="80000"/>
              </a:schemeClr>
            </a:solidFill>
            <a:ln w="4307" cap="flat">
              <a:noFill/>
              <a:prstDash val="solid"/>
              <a:miter/>
            </a:ln>
          </p:spPr>
          <p:txBody>
            <a:bodyPr wrap="square">
              <a:noAutofit/>
            </a:bodyPr>
            <a:lstStyle/>
            <a:p>
              <a:endParaRPr lang="en-US"/>
            </a:p>
          </p:txBody>
        </p:sp>
        <p:sp>
          <p:nvSpPr>
            <p:cNvPr id="3110" name="Freeform 3109">
              <a:extLst>
                <a:ext uri="{FF2B5EF4-FFF2-40B4-BE49-F238E27FC236}">
                  <a16:creationId xmlns:a16="http://schemas.microsoft.com/office/drawing/2014/main" id="{FFFE0A6F-D106-F1E9-B0F8-B46088307EFA}"/>
                </a:ext>
              </a:extLst>
            </p:cNvPr>
            <p:cNvSpPr/>
            <p:nvPr/>
          </p:nvSpPr>
          <p:spPr>
            <a:xfrm>
              <a:off x="8000544" y="4313643"/>
              <a:ext cx="375356" cy="1518197"/>
            </a:xfrm>
            <a:custGeom>
              <a:avLst/>
              <a:gdLst>
                <a:gd name="csX0" fmla="*/ 178813 w 375356"/>
                <a:gd name="csY0" fmla="*/ 0 h 1518197"/>
                <a:gd name="csX1" fmla="*/ 275618 w 375356"/>
                <a:gd name="csY1" fmla="*/ 127459 h 1518197"/>
                <a:gd name="csX2" fmla="*/ 271520 w 375356"/>
                <a:gd name="csY2" fmla="*/ 239267 h 1518197"/>
                <a:gd name="csX3" fmla="*/ 375356 w 375356"/>
                <a:gd name="csY3" fmla="*/ 1235399 h 1518197"/>
                <a:gd name="csX4" fmla="*/ 321098 w 375356"/>
                <a:gd name="csY4" fmla="*/ 1460469 h 1518197"/>
                <a:gd name="csX5" fmla="*/ 290117 w 375356"/>
                <a:gd name="csY5" fmla="*/ 1518197 h 1518197"/>
                <a:gd name="csX6" fmla="*/ 41697 w 375356"/>
                <a:gd name="csY6" fmla="*/ 1518197 h 1518197"/>
                <a:gd name="csX7" fmla="*/ 0 w 375356"/>
                <a:gd name="csY7" fmla="*/ 1481478 h 1518197"/>
                <a:gd name="csX8" fmla="*/ 196241 w 375356"/>
                <a:gd name="csY8" fmla="*/ 910024 h 1518197"/>
                <a:gd name="csX9" fmla="*/ 232694 w 375356"/>
                <a:gd name="csY9" fmla="*/ 273891 h 1518197"/>
                <a:gd name="csX10" fmla="*/ 179633 w 375356"/>
                <a:gd name="csY10" fmla="*/ 5433 h 1518197"/>
                <a:gd name="csX11" fmla="*/ 179633 w 375356"/>
                <a:gd name="csY11" fmla="*/ 5390 h 1518197"/>
                <a:gd name="csX12" fmla="*/ 178813 w 375356"/>
                <a:gd name="csY12" fmla="*/ 0 h 15181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375356" h="1518197">
                  <a:moveTo>
                    <a:pt x="178813" y="0"/>
                  </a:moveTo>
                  <a:cubicBezTo>
                    <a:pt x="202885" y="28933"/>
                    <a:pt x="269880" y="91326"/>
                    <a:pt x="275618" y="127459"/>
                  </a:cubicBezTo>
                  <a:cubicBezTo>
                    <a:pt x="279716" y="153331"/>
                    <a:pt x="272555" y="208997"/>
                    <a:pt x="271520" y="239267"/>
                  </a:cubicBezTo>
                  <a:cubicBezTo>
                    <a:pt x="260648" y="568307"/>
                    <a:pt x="299603" y="915112"/>
                    <a:pt x="375356" y="1235399"/>
                  </a:cubicBezTo>
                  <a:cubicBezTo>
                    <a:pt x="368821" y="1311655"/>
                    <a:pt x="351209" y="1388989"/>
                    <a:pt x="321098" y="1460469"/>
                  </a:cubicBezTo>
                  <a:lnTo>
                    <a:pt x="290117" y="1518197"/>
                  </a:lnTo>
                  <a:lnTo>
                    <a:pt x="41697" y="1518197"/>
                  </a:lnTo>
                  <a:lnTo>
                    <a:pt x="0" y="1481478"/>
                  </a:lnTo>
                  <a:cubicBezTo>
                    <a:pt x="83863" y="1298784"/>
                    <a:pt x="156984" y="1108285"/>
                    <a:pt x="196241" y="910024"/>
                  </a:cubicBezTo>
                  <a:cubicBezTo>
                    <a:pt x="235757" y="710427"/>
                    <a:pt x="247189" y="477110"/>
                    <a:pt x="232694" y="273891"/>
                  </a:cubicBezTo>
                  <a:cubicBezTo>
                    <a:pt x="226180" y="182910"/>
                    <a:pt x="207328" y="92059"/>
                    <a:pt x="179633" y="5433"/>
                  </a:cubicBezTo>
                  <a:lnTo>
                    <a:pt x="179633" y="5390"/>
                  </a:lnTo>
                  <a:cubicBezTo>
                    <a:pt x="179374" y="4527"/>
                    <a:pt x="161773" y="2371"/>
                    <a:pt x="178813" y="0"/>
                  </a:cubicBezTo>
                  <a:close/>
                </a:path>
              </a:pathLst>
            </a:custGeom>
            <a:solidFill>
              <a:schemeClr val="accent4">
                <a:lumMod val="20000"/>
                <a:lumOff val="80000"/>
              </a:schemeClr>
            </a:solidFill>
            <a:ln w="4307" cap="flat">
              <a:noFill/>
              <a:prstDash val="solid"/>
              <a:miter/>
            </a:ln>
          </p:spPr>
          <p:txBody>
            <a:bodyPr wrap="square">
              <a:noAutofit/>
            </a:bodyPr>
            <a:lstStyle/>
            <a:p>
              <a:endParaRPr lang="en-US"/>
            </a:p>
          </p:txBody>
        </p:sp>
        <p:sp>
          <p:nvSpPr>
            <p:cNvPr id="3111" name="Freeform 3110">
              <a:extLst>
                <a:ext uri="{FF2B5EF4-FFF2-40B4-BE49-F238E27FC236}">
                  <a16:creationId xmlns:a16="http://schemas.microsoft.com/office/drawing/2014/main" id="{EE6DC639-51C9-F9C2-CA33-4D0F8D36096F}"/>
                </a:ext>
              </a:extLst>
            </p:cNvPr>
            <p:cNvSpPr/>
            <p:nvPr/>
          </p:nvSpPr>
          <p:spPr>
            <a:xfrm>
              <a:off x="8302678" y="3580372"/>
              <a:ext cx="422228" cy="1328269"/>
            </a:xfrm>
            <a:custGeom>
              <a:avLst/>
              <a:gdLst>
                <a:gd name="csX0" fmla="*/ 176283 w 422228"/>
                <a:gd name="csY0" fmla="*/ 1328269 h 1328269"/>
                <a:gd name="csX1" fmla="*/ 163427 w 422228"/>
                <a:gd name="csY1" fmla="*/ 1244187 h 1328269"/>
                <a:gd name="csX2" fmla="*/ 38409 w 422228"/>
                <a:gd name="csY2" fmla="*/ 829858 h 1328269"/>
                <a:gd name="csX3" fmla="*/ 42723 w 422228"/>
                <a:gd name="csY3" fmla="*/ 718180 h 1328269"/>
                <a:gd name="csX4" fmla="*/ 37417 w 422228"/>
                <a:gd name="csY4" fmla="*/ 274961 h 1328269"/>
                <a:gd name="csX5" fmla="*/ 12396 w 422228"/>
                <a:gd name="csY5" fmla="*/ 170441 h 1328269"/>
                <a:gd name="csX6" fmla="*/ 92506 w 422228"/>
                <a:gd name="csY6" fmla="*/ 142371 h 1328269"/>
                <a:gd name="csX7" fmla="*/ 122445 w 422228"/>
                <a:gd name="csY7" fmla="*/ 146812 h 1328269"/>
                <a:gd name="csX8" fmla="*/ 266487 w 422228"/>
                <a:gd name="csY8" fmla="*/ 45095 h 1328269"/>
                <a:gd name="csX9" fmla="*/ 266832 w 422228"/>
                <a:gd name="csY9" fmla="*/ 6546 h 1328269"/>
                <a:gd name="csX10" fmla="*/ 273044 w 422228"/>
                <a:gd name="csY10" fmla="*/ 337 h 1328269"/>
                <a:gd name="csX11" fmla="*/ 358288 w 422228"/>
                <a:gd name="csY11" fmla="*/ 18620 h 1328269"/>
                <a:gd name="csX12" fmla="*/ 422048 w 422228"/>
                <a:gd name="csY12" fmla="*/ 84074 h 1328269"/>
                <a:gd name="csX13" fmla="*/ 296685 w 422228"/>
                <a:gd name="csY13" fmla="*/ 299539 h 1328269"/>
                <a:gd name="csX14" fmla="*/ 165886 w 422228"/>
                <a:gd name="csY14" fmla="*/ 388666 h 1328269"/>
                <a:gd name="csX15" fmla="*/ 170157 w 422228"/>
                <a:gd name="csY15" fmla="*/ 499956 h 1328269"/>
                <a:gd name="csX16" fmla="*/ 206610 w 422228"/>
                <a:gd name="csY16" fmla="*/ 558684 h 1328269"/>
                <a:gd name="csX17" fmla="*/ 185989 w 422228"/>
                <a:gd name="csY17" fmla="*/ 628622 h 1328269"/>
                <a:gd name="csX18" fmla="*/ 193711 w 422228"/>
                <a:gd name="csY18" fmla="*/ 834299 h 1328269"/>
                <a:gd name="csX19" fmla="*/ 193711 w 422228"/>
                <a:gd name="csY19" fmla="*/ 1145143 h 1328269"/>
                <a:gd name="csX20" fmla="*/ 176196 w 422228"/>
                <a:gd name="csY20" fmla="*/ 1328183 h 13282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422228" h="1328269">
                  <a:moveTo>
                    <a:pt x="176283" y="1328269"/>
                  </a:moveTo>
                  <a:lnTo>
                    <a:pt x="163427" y="1244187"/>
                  </a:lnTo>
                  <a:cubicBezTo>
                    <a:pt x="161486" y="1091719"/>
                    <a:pt x="125766" y="954860"/>
                    <a:pt x="38409" y="829858"/>
                  </a:cubicBezTo>
                  <a:cubicBezTo>
                    <a:pt x="46002" y="792991"/>
                    <a:pt x="40523" y="755435"/>
                    <a:pt x="42723" y="718180"/>
                  </a:cubicBezTo>
                  <a:cubicBezTo>
                    <a:pt x="50186" y="592877"/>
                    <a:pt x="90522" y="389140"/>
                    <a:pt x="37417" y="274961"/>
                  </a:cubicBezTo>
                  <a:cubicBezTo>
                    <a:pt x="21714" y="241156"/>
                    <a:pt x="-20908" y="212180"/>
                    <a:pt x="12396" y="170441"/>
                  </a:cubicBezTo>
                  <a:cubicBezTo>
                    <a:pt x="26416" y="152892"/>
                    <a:pt x="70893" y="143147"/>
                    <a:pt x="92506" y="142371"/>
                  </a:cubicBezTo>
                  <a:cubicBezTo>
                    <a:pt x="103981" y="141940"/>
                    <a:pt x="114248" y="147373"/>
                    <a:pt x="122445" y="146812"/>
                  </a:cubicBezTo>
                  <a:cubicBezTo>
                    <a:pt x="188879" y="142241"/>
                    <a:pt x="256091" y="120725"/>
                    <a:pt x="266487" y="45095"/>
                  </a:cubicBezTo>
                  <a:cubicBezTo>
                    <a:pt x="268256" y="32418"/>
                    <a:pt x="265236" y="18576"/>
                    <a:pt x="266832" y="6546"/>
                  </a:cubicBezTo>
                  <a:cubicBezTo>
                    <a:pt x="267652" y="294"/>
                    <a:pt x="264417" y="-655"/>
                    <a:pt x="273044" y="337"/>
                  </a:cubicBezTo>
                  <a:cubicBezTo>
                    <a:pt x="297418" y="3226"/>
                    <a:pt x="334087" y="12022"/>
                    <a:pt x="358288" y="18620"/>
                  </a:cubicBezTo>
                  <a:cubicBezTo>
                    <a:pt x="399227" y="29831"/>
                    <a:pt x="424636" y="33754"/>
                    <a:pt x="422048" y="84074"/>
                  </a:cubicBezTo>
                  <a:cubicBezTo>
                    <a:pt x="418381" y="155134"/>
                    <a:pt x="355743" y="260473"/>
                    <a:pt x="296685" y="299539"/>
                  </a:cubicBezTo>
                  <a:cubicBezTo>
                    <a:pt x="250698" y="329981"/>
                    <a:pt x="193193" y="332956"/>
                    <a:pt x="165886" y="388666"/>
                  </a:cubicBezTo>
                  <a:cubicBezTo>
                    <a:pt x="145395" y="430491"/>
                    <a:pt x="145481" y="460243"/>
                    <a:pt x="170157" y="499956"/>
                  </a:cubicBezTo>
                  <a:cubicBezTo>
                    <a:pt x="182495" y="519790"/>
                    <a:pt x="205790" y="533114"/>
                    <a:pt x="206610" y="558684"/>
                  </a:cubicBezTo>
                  <a:cubicBezTo>
                    <a:pt x="207343" y="582011"/>
                    <a:pt x="190864" y="606200"/>
                    <a:pt x="185989" y="628622"/>
                  </a:cubicBezTo>
                  <a:cubicBezTo>
                    <a:pt x="171796" y="693861"/>
                    <a:pt x="191036" y="767982"/>
                    <a:pt x="193711" y="834299"/>
                  </a:cubicBezTo>
                  <a:cubicBezTo>
                    <a:pt x="197637" y="932136"/>
                    <a:pt x="197550" y="1047263"/>
                    <a:pt x="193711" y="1145143"/>
                  </a:cubicBezTo>
                  <a:cubicBezTo>
                    <a:pt x="191338" y="1206458"/>
                    <a:pt x="181718" y="1267213"/>
                    <a:pt x="176196" y="1328183"/>
                  </a:cubicBezTo>
                  <a:close/>
                </a:path>
              </a:pathLst>
            </a:custGeom>
            <a:solidFill>
              <a:schemeClr val="accent4">
                <a:lumMod val="20000"/>
                <a:lumOff val="80000"/>
              </a:schemeClr>
            </a:solidFill>
            <a:ln w="4307" cap="flat">
              <a:noFill/>
              <a:prstDash val="solid"/>
              <a:miter/>
            </a:ln>
          </p:spPr>
          <p:txBody>
            <a:bodyPr/>
            <a:lstStyle/>
            <a:p>
              <a:endParaRPr lang="en-US"/>
            </a:p>
          </p:txBody>
        </p:sp>
        <p:sp>
          <p:nvSpPr>
            <p:cNvPr id="3112" name="Freeform 3111">
              <a:extLst>
                <a:ext uri="{FF2B5EF4-FFF2-40B4-BE49-F238E27FC236}">
                  <a16:creationId xmlns:a16="http://schemas.microsoft.com/office/drawing/2014/main" id="{8BFAEE0A-058A-701F-6509-8681E7BFC023}"/>
                </a:ext>
              </a:extLst>
            </p:cNvPr>
            <p:cNvSpPr/>
            <p:nvPr/>
          </p:nvSpPr>
          <p:spPr>
            <a:xfrm>
              <a:off x="8798321" y="3584421"/>
              <a:ext cx="408961" cy="1367338"/>
            </a:xfrm>
            <a:custGeom>
              <a:avLst/>
              <a:gdLst>
                <a:gd name="csX0" fmla="*/ 137701 w 408961"/>
                <a:gd name="csY0" fmla="*/ 471 h 1367338"/>
                <a:gd name="csX1" fmla="*/ 212979 w 408961"/>
                <a:gd name="csY1" fmla="*/ 130000 h 1367338"/>
                <a:gd name="csX2" fmla="*/ 394424 w 408961"/>
                <a:gd name="csY2" fmla="*/ 168419 h 1367338"/>
                <a:gd name="csX3" fmla="*/ 408962 w 408961"/>
                <a:gd name="csY3" fmla="*/ 196662 h 1367338"/>
                <a:gd name="csX4" fmla="*/ 370438 w 408961"/>
                <a:gd name="csY4" fmla="*/ 274189 h 1367338"/>
                <a:gd name="csX5" fmla="*/ 374709 w 408961"/>
                <a:gd name="csY5" fmla="*/ 830164 h 1367338"/>
                <a:gd name="csX6" fmla="*/ 307110 w 408961"/>
                <a:gd name="csY6" fmla="*/ 948181 h 1367338"/>
                <a:gd name="csX7" fmla="*/ 236836 w 408961"/>
                <a:gd name="csY7" fmla="*/ 1367339 h 1367338"/>
                <a:gd name="csX8" fmla="*/ 228768 w 408961"/>
                <a:gd name="csY8" fmla="*/ 1330171 h 1367338"/>
                <a:gd name="csX9" fmla="*/ 228208 w 408961"/>
                <a:gd name="csY9" fmla="*/ 744271 h 1367338"/>
                <a:gd name="csX10" fmla="*/ 227043 w 408961"/>
                <a:gd name="csY10" fmla="*/ 620477 h 1367338"/>
                <a:gd name="csX11" fmla="*/ 206293 w 408961"/>
                <a:gd name="csY11" fmla="*/ 554548 h 1367338"/>
                <a:gd name="csX12" fmla="*/ 257888 w 408961"/>
                <a:gd name="csY12" fmla="*/ 425752 h 1367338"/>
                <a:gd name="csX13" fmla="*/ 116520 w 408961"/>
                <a:gd name="csY13" fmla="*/ 291178 h 1367338"/>
                <a:gd name="csX14" fmla="*/ 0 w 408961"/>
                <a:gd name="csY14" fmla="*/ 58121 h 1367338"/>
                <a:gd name="csX15" fmla="*/ 11605 w 408961"/>
                <a:gd name="csY15" fmla="*/ 30697 h 1367338"/>
                <a:gd name="csX16" fmla="*/ 137701 w 408961"/>
                <a:gd name="csY16" fmla="*/ 471 h 13673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408961" h="1367338">
                  <a:moveTo>
                    <a:pt x="137701" y="471"/>
                  </a:moveTo>
                  <a:cubicBezTo>
                    <a:pt x="130324" y="55146"/>
                    <a:pt x="161385" y="110338"/>
                    <a:pt x="212979" y="130000"/>
                  </a:cubicBezTo>
                  <a:cubicBezTo>
                    <a:pt x="265264" y="149964"/>
                    <a:pt x="354649" y="124869"/>
                    <a:pt x="394424" y="168419"/>
                  </a:cubicBezTo>
                  <a:cubicBezTo>
                    <a:pt x="399687" y="174197"/>
                    <a:pt x="409005" y="189202"/>
                    <a:pt x="408962" y="196662"/>
                  </a:cubicBezTo>
                  <a:cubicBezTo>
                    <a:pt x="408962" y="206277"/>
                    <a:pt x="377254" y="256511"/>
                    <a:pt x="370438" y="274189"/>
                  </a:cubicBezTo>
                  <a:cubicBezTo>
                    <a:pt x="310431" y="430021"/>
                    <a:pt x="377168" y="664415"/>
                    <a:pt x="374709" y="830164"/>
                  </a:cubicBezTo>
                  <a:cubicBezTo>
                    <a:pt x="353743" y="870351"/>
                    <a:pt x="325875" y="906700"/>
                    <a:pt x="307110" y="948181"/>
                  </a:cubicBezTo>
                  <a:cubicBezTo>
                    <a:pt x="247103" y="1080642"/>
                    <a:pt x="254523" y="1225650"/>
                    <a:pt x="236836" y="1367339"/>
                  </a:cubicBezTo>
                  <a:lnTo>
                    <a:pt x="228768" y="1330171"/>
                  </a:lnTo>
                  <a:cubicBezTo>
                    <a:pt x="207242" y="1135791"/>
                    <a:pt x="215654" y="938867"/>
                    <a:pt x="228208" y="744271"/>
                  </a:cubicBezTo>
                  <a:cubicBezTo>
                    <a:pt x="230796" y="703998"/>
                    <a:pt x="237482" y="659413"/>
                    <a:pt x="227043" y="620477"/>
                  </a:cubicBezTo>
                  <a:cubicBezTo>
                    <a:pt x="221090" y="598271"/>
                    <a:pt x="205473" y="581196"/>
                    <a:pt x="206293" y="554548"/>
                  </a:cubicBezTo>
                  <a:cubicBezTo>
                    <a:pt x="207587" y="512680"/>
                    <a:pt x="263798" y="494786"/>
                    <a:pt x="257888" y="425752"/>
                  </a:cubicBezTo>
                  <a:cubicBezTo>
                    <a:pt x="250209" y="336367"/>
                    <a:pt x="171048" y="332745"/>
                    <a:pt x="116520" y="291178"/>
                  </a:cubicBezTo>
                  <a:cubicBezTo>
                    <a:pt x="53493" y="243058"/>
                    <a:pt x="388" y="137416"/>
                    <a:pt x="0" y="58121"/>
                  </a:cubicBezTo>
                  <a:cubicBezTo>
                    <a:pt x="0" y="50834"/>
                    <a:pt x="5479" y="34319"/>
                    <a:pt x="11605" y="30697"/>
                  </a:cubicBezTo>
                  <a:cubicBezTo>
                    <a:pt x="20491" y="25437"/>
                    <a:pt x="133085" y="-4057"/>
                    <a:pt x="137701" y="471"/>
                  </a:cubicBezTo>
                  <a:close/>
                </a:path>
              </a:pathLst>
            </a:custGeom>
            <a:solidFill>
              <a:schemeClr val="accent4">
                <a:lumMod val="20000"/>
                <a:lumOff val="80000"/>
              </a:schemeClr>
            </a:solidFill>
            <a:ln w="4307" cap="flat">
              <a:noFill/>
              <a:prstDash val="solid"/>
              <a:miter/>
            </a:ln>
          </p:spPr>
          <p:txBody>
            <a:bodyPr/>
            <a:lstStyle/>
            <a:p>
              <a:endParaRPr lang="en-US"/>
            </a:p>
          </p:txBody>
        </p:sp>
        <p:sp>
          <p:nvSpPr>
            <p:cNvPr id="3113" name="Freeform 3112">
              <a:extLst>
                <a:ext uri="{FF2B5EF4-FFF2-40B4-BE49-F238E27FC236}">
                  <a16:creationId xmlns:a16="http://schemas.microsoft.com/office/drawing/2014/main" id="{128D89E5-3B0A-9E3D-72F6-53D98B3C5D34}"/>
                </a:ext>
              </a:extLst>
            </p:cNvPr>
            <p:cNvSpPr/>
            <p:nvPr/>
          </p:nvSpPr>
          <p:spPr>
            <a:xfrm>
              <a:off x="9416598" y="5818492"/>
              <a:ext cx="75578" cy="13348"/>
            </a:xfrm>
            <a:custGeom>
              <a:avLst/>
              <a:gdLst>
                <a:gd name="csX0" fmla="*/ 75578 w 75578"/>
                <a:gd name="csY0" fmla="*/ 0 h 13348"/>
                <a:gd name="csX1" fmla="*/ 60620 w 75578"/>
                <a:gd name="csY1" fmla="*/ 13348 h 13348"/>
                <a:gd name="csX2" fmla="*/ 0 w 75578"/>
                <a:gd name="csY2" fmla="*/ 13348 h 13348"/>
                <a:gd name="csX3" fmla="*/ 19609 w 75578"/>
                <a:gd name="csY3" fmla="*/ 7739 h 13348"/>
                <a:gd name="csX4" fmla="*/ 75578 w 75578"/>
                <a:gd name="csY4" fmla="*/ 0 h 13348"/>
              </a:gdLst>
              <a:ahLst/>
              <a:cxnLst>
                <a:cxn ang="0">
                  <a:pos x="csX0" y="csY0"/>
                </a:cxn>
                <a:cxn ang="0">
                  <a:pos x="csX1" y="csY1"/>
                </a:cxn>
                <a:cxn ang="0">
                  <a:pos x="csX2" y="csY2"/>
                </a:cxn>
                <a:cxn ang="0">
                  <a:pos x="csX3" y="csY3"/>
                </a:cxn>
                <a:cxn ang="0">
                  <a:pos x="csX4" y="csY4"/>
                </a:cxn>
              </a:cxnLst>
              <a:rect l="l" t="t" r="r" b="b"/>
              <a:pathLst>
                <a:path w="75578" h="13348">
                  <a:moveTo>
                    <a:pt x="75578" y="0"/>
                  </a:moveTo>
                  <a:lnTo>
                    <a:pt x="60620" y="13348"/>
                  </a:lnTo>
                  <a:lnTo>
                    <a:pt x="0" y="13348"/>
                  </a:lnTo>
                  <a:lnTo>
                    <a:pt x="19609" y="7739"/>
                  </a:lnTo>
                  <a:cubicBezTo>
                    <a:pt x="37901" y="3847"/>
                    <a:pt x="56575" y="1224"/>
                    <a:pt x="75578" y="0"/>
                  </a:cubicBezTo>
                  <a:close/>
                </a:path>
              </a:pathLst>
            </a:custGeom>
            <a:solidFill>
              <a:srgbClr val="F1EDEB"/>
            </a:solidFill>
            <a:ln w="4307" cap="flat">
              <a:noFill/>
              <a:prstDash val="solid"/>
              <a:miter/>
            </a:ln>
          </p:spPr>
          <p:txBody>
            <a:bodyPr wrap="square">
              <a:noAutofit/>
            </a:bodyPr>
            <a:lstStyle/>
            <a:p>
              <a:endParaRPr lang="en-US"/>
            </a:p>
          </p:txBody>
        </p:sp>
        <p:sp>
          <p:nvSpPr>
            <p:cNvPr id="3114" name="Freeform 3113">
              <a:extLst>
                <a:ext uri="{FF2B5EF4-FFF2-40B4-BE49-F238E27FC236}">
                  <a16:creationId xmlns:a16="http://schemas.microsoft.com/office/drawing/2014/main" id="{4A4B4C21-A168-7855-7540-F35613B04343}"/>
                </a:ext>
              </a:extLst>
            </p:cNvPr>
            <p:cNvSpPr/>
            <p:nvPr/>
          </p:nvSpPr>
          <p:spPr>
            <a:xfrm>
              <a:off x="8344792" y="4559378"/>
              <a:ext cx="70329" cy="676966"/>
            </a:xfrm>
            <a:custGeom>
              <a:avLst/>
              <a:gdLst>
                <a:gd name="csX0" fmla="*/ 65188 w 70329"/>
                <a:gd name="csY0" fmla="*/ 676966 h 676966"/>
                <a:gd name="csX1" fmla="*/ 36328 w 70329"/>
                <a:gd name="csY1" fmla="*/ 548515 h 676966"/>
                <a:gd name="csX2" fmla="*/ 609 w 70329"/>
                <a:gd name="csY2" fmla="*/ 0 h 676966"/>
                <a:gd name="csX3" fmla="*/ 10358 w 70329"/>
                <a:gd name="csY3" fmla="*/ 13928 h 676966"/>
                <a:gd name="csX4" fmla="*/ 69718 w 70329"/>
                <a:gd name="csY4" fmla="*/ 450420 h 676966"/>
                <a:gd name="csX5" fmla="*/ 65188 w 70329"/>
                <a:gd name="csY5" fmla="*/ 676966 h 676966"/>
              </a:gdLst>
              <a:ahLst/>
              <a:cxnLst>
                <a:cxn ang="0">
                  <a:pos x="csX0" y="csY0"/>
                </a:cxn>
                <a:cxn ang="0">
                  <a:pos x="csX1" y="csY1"/>
                </a:cxn>
                <a:cxn ang="0">
                  <a:pos x="csX2" y="csY2"/>
                </a:cxn>
                <a:cxn ang="0">
                  <a:pos x="csX3" y="csY3"/>
                </a:cxn>
                <a:cxn ang="0">
                  <a:pos x="csX4" y="csY4"/>
                </a:cxn>
                <a:cxn ang="0">
                  <a:pos x="csX5" y="csY5"/>
                </a:cxn>
              </a:cxnLst>
              <a:rect l="l" t="t" r="r" b="b"/>
              <a:pathLst>
                <a:path w="70329" h="676966">
                  <a:moveTo>
                    <a:pt x="65188" y="676966"/>
                  </a:moveTo>
                  <a:lnTo>
                    <a:pt x="36328" y="548515"/>
                  </a:lnTo>
                  <a:cubicBezTo>
                    <a:pt x="9970" y="367114"/>
                    <a:pt x="-3058" y="183600"/>
                    <a:pt x="609" y="0"/>
                  </a:cubicBezTo>
                  <a:cubicBezTo>
                    <a:pt x="8029" y="1164"/>
                    <a:pt x="8158" y="8538"/>
                    <a:pt x="10358" y="13928"/>
                  </a:cubicBezTo>
                  <a:cubicBezTo>
                    <a:pt x="51427" y="112540"/>
                    <a:pt x="65275" y="338354"/>
                    <a:pt x="69718" y="450420"/>
                  </a:cubicBezTo>
                  <a:cubicBezTo>
                    <a:pt x="72695" y="526093"/>
                    <a:pt x="63765" y="601379"/>
                    <a:pt x="65188" y="676966"/>
                  </a:cubicBezTo>
                  <a:close/>
                </a:path>
              </a:pathLst>
            </a:custGeom>
            <a:solidFill>
              <a:schemeClr val="accent4">
                <a:lumMod val="20000"/>
                <a:lumOff val="80000"/>
              </a:schemeClr>
            </a:solidFill>
            <a:ln w="4307" cap="flat">
              <a:noFill/>
              <a:prstDash val="solid"/>
              <a:miter/>
            </a:ln>
          </p:spPr>
          <p:txBody>
            <a:bodyPr/>
            <a:lstStyle/>
            <a:p>
              <a:endParaRPr lang="en-US"/>
            </a:p>
          </p:txBody>
        </p:sp>
        <p:sp>
          <p:nvSpPr>
            <p:cNvPr id="3115" name="Freeform 3114">
              <a:extLst>
                <a:ext uri="{FF2B5EF4-FFF2-40B4-BE49-F238E27FC236}">
                  <a16:creationId xmlns:a16="http://schemas.microsoft.com/office/drawing/2014/main" id="{DDB8F1DE-B837-C6CC-0C90-1A0C404030A9}"/>
                </a:ext>
              </a:extLst>
            </p:cNvPr>
            <p:cNvSpPr/>
            <p:nvPr/>
          </p:nvSpPr>
          <p:spPr>
            <a:xfrm>
              <a:off x="9107550" y="4572357"/>
              <a:ext cx="62325" cy="573437"/>
            </a:xfrm>
            <a:custGeom>
              <a:avLst/>
              <a:gdLst>
                <a:gd name="csX0" fmla="*/ 5172 w 62325"/>
                <a:gd name="csY0" fmla="*/ 573438 h 573437"/>
                <a:gd name="csX1" fmla="*/ 729 w 62325"/>
                <a:gd name="csY1" fmla="*/ 549550 h 573437"/>
                <a:gd name="csX2" fmla="*/ 33169 w 62325"/>
                <a:gd name="csY2" fmla="*/ 60237 h 573437"/>
                <a:gd name="csX3" fmla="*/ 56939 w 62325"/>
                <a:gd name="csY3" fmla="*/ 0 h 573437"/>
                <a:gd name="csX4" fmla="*/ 61469 w 62325"/>
                <a:gd name="csY4" fmla="*/ 217923 h 573437"/>
                <a:gd name="csX5" fmla="*/ 52625 w 62325"/>
                <a:gd name="csY5" fmla="*/ 321192 h 573437"/>
                <a:gd name="csX6" fmla="*/ 5172 w 62325"/>
                <a:gd name="csY6" fmla="*/ 573438 h 57343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62325" h="573437">
                  <a:moveTo>
                    <a:pt x="5172" y="573438"/>
                  </a:moveTo>
                  <a:cubicBezTo>
                    <a:pt x="-2291" y="573438"/>
                    <a:pt x="427" y="554552"/>
                    <a:pt x="729" y="549550"/>
                  </a:cubicBezTo>
                  <a:cubicBezTo>
                    <a:pt x="9615" y="386733"/>
                    <a:pt x="11298" y="222149"/>
                    <a:pt x="33169" y="60237"/>
                  </a:cubicBezTo>
                  <a:lnTo>
                    <a:pt x="56939" y="0"/>
                  </a:lnTo>
                  <a:cubicBezTo>
                    <a:pt x="57026" y="72526"/>
                    <a:pt x="64877" y="145224"/>
                    <a:pt x="61469" y="217923"/>
                  </a:cubicBezTo>
                  <a:cubicBezTo>
                    <a:pt x="60002" y="249529"/>
                    <a:pt x="55818" y="289241"/>
                    <a:pt x="52625" y="321192"/>
                  </a:cubicBezTo>
                  <a:cubicBezTo>
                    <a:pt x="44127" y="406395"/>
                    <a:pt x="28683" y="491340"/>
                    <a:pt x="5172" y="573438"/>
                  </a:cubicBezTo>
                  <a:close/>
                </a:path>
              </a:pathLst>
            </a:custGeom>
            <a:solidFill>
              <a:schemeClr val="accent4">
                <a:lumMod val="20000"/>
                <a:lumOff val="80000"/>
              </a:schemeClr>
            </a:solidFill>
            <a:ln w="4307" cap="flat">
              <a:noFill/>
              <a:prstDash val="solid"/>
              <a:miter/>
            </a:ln>
          </p:spPr>
          <p:txBody>
            <a:bodyPr/>
            <a:lstStyle/>
            <a:p>
              <a:endParaRPr lang="en-US"/>
            </a:p>
          </p:txBody>
        </p:sp>
        <p:sp>
          <p:nvSpPr>
            <p:cNvPr id="3116" name="Freeform 3115">
              <a:extLst>
                <a:ext uri="{FF2B5EF4-FFF2-40B4-BE49-F238E27FC236}">
                  <a16:creationId xmlns:a16="http://schemas.microsoft.com/office/drawing/2014/main" id="{C065EFD6-4BD6-0F2E-5ED4-8C9E99D90FCA}"/>
                </a:ext>
              </a:extLst>
            </p:cNvPr>
            <p:cNvSpPr/>
            <p:nvPr/>
          </p:nvSpPr>
          <p:spPr>
            <a:xfrm>
              <a:off x="8955418" y="3334982"/>
              <a:ext cx="113746" cy="159367"/>
            </a:xfrm>
            <a:custGeom>
              <a:avLst/>
              <a:gdLst>
                <a:gd name="csX0" fmla="*/ 48550 w 113746"/>
                <a:gd name="csY0" fmla="*/ 596 h 159367"/>
                <a:gd name="csX1" fmla="*/ 55711 w 113746"/>
                <a:gd name="csY1" fmla="*/ 159317 h 159367"/>
                <a:gd name="csX2" fmla="*/ 48550 w 113746"/>
                <a:gd name="csY2" fmla="*/ 596 h 159367"/>
              </a:gdLst>
              <a:ahLst/>
              <a:cxnLst>
                <a:cxn ang="0">
                  <a:pos x="csX0" y="csY0"/>
                </a:cxn>
                <a:cxn ang="0">
                  <a:pos x="csX1" y="csY1"/>
                </a:cxn>
                <a:cxn ang="0">
                  <a:pos x="csX2" y="csY2"/>
                </a:cxn>
              </a:cxnLst>
              <a:rect l="l" t="t" r="r" b="b"/>
              <a:pathLst>
                <a:path w="113746" h="159367">
                  <a:moveTo>
                    <a:pt x="48550" y="596"/>
                  </a:moveTo>
                  <a:cubicBezTo>
                    <a:pt x="142982" y="-11175"/>
                    <a:pt x="125424" y="155220"/>
                    <a:pt x="55711" y="159317"/>
                  </a:cubicBezTo>
                  <a:cubicBezTo>
                    <a:pt x="363" y="162551"/>
                    <a:pt x="-32294" y="10686"/>
                    <a:pt x="48550" y="596"/>
                  </a:cubicBezTo>
                  <a:close/>
                </a:path>
              </a:pathLst>
            </a:custGeom>
            <a:solidFill>
              <a:schemeClr val="accent4">
                <a:lumMod val="20000"/>
                <a:lumOff val="80000"/>
              </a:schemeClr>
            </a:solidFill>
            <a:ln w="4307" cap="flat">
              <a:noFill/>
              <a:prstDash val="solid"/>
              <a:miter/>
            </a:ln>
          </p:spPr>
          <p:txBody>
            <a:bodyPr/>
            <a:lstStyle/>
            <a:p>
              <a:endParaRPr lang="en-US"/>
            </a:p>
          </p:txBody>
        </p:sp>
        <p:sp>
          <p:nvSpPr>
            <p:cNvPr id="3117" name="Freeform 3116">
              <a:extLst>
                <a:ext uri="{FF2B5EF4-FFF2-40B4-BE49-F238E27FC236}">
                  <a16:creationId xmlns:a16="http://schemas.microsoft.com/office/drawing/2014/main" id="{08FD7D39-F891-A22A-2020-0BA5BA55AB9B}"/>
                </a:ext>
              </a:extLst>
            </p:cNvPr>
            <p:cNvSpPr/>
            <p:nvPr/>
          </p:nvSpPr>
          <p:spPr>
            <a:xfrm>
              <a:off x="8443535" y="3342839"/>
              <a:ext cx="115487" cy="146833"/>
            </a:xfrm>
            <a:custGeom>
              <a:avLst/>
              <a:gdLst>
                <a:gd name="csX0" fmla="*/ 19593 w 115487"/>
                <a:gd name="csY0" fmla="*/ 10590 h 146833"/>
                <a:gd name="csX1" fmla="*/ 42241 w 115487"/>
                <a:gd name="csY1" fmla="*/ 932 h 146833"/>
                <a:gd name="csX2" fmla="*/ 95820 w 115487"/>
                <a:gd name="csY2" fmla="*/ 123475 h 146833"/>
                <a:gd name="csX3" fmla="*/ 19593 w 115487"/>
                <a:gd name="csY3" fmla="*/ 10590 h 146833"/>
              </a:gdLst>
              <a:ahLst/>
              <a:cxnLst>
                <a:cxn ang="0">
                  <a:pos x="csX0" y="csY0"/>
                </a:cxn>
                <a:cxn ang="0">
                  <a:pos x="csX1" y="csY1"/>
                </a:cxn>
                <a:cxn ang="0">
                  <a:pos x="csX2" y="csY2"/>
                </a:cxn>
                <a:cxn ang="0">
                  <a:pos x="csX3" y="csY3"/>
                </a:cxn>
              </a:cxnLst>
              <a:rect l="l" t="t" r="r" b="b"/>
              <a:pathLst>
                <a:path w="115487" h="146833">
                  <a:moveTo>
                    <a:pt x="19593" y="10590"/>
                  </a:moveTo>
                  <a:cubicBezTo>
                    <a:pt x="23993" y="6623"/>
                    <a:pt x="36245" y="1751"/>
                    <a:pt x="42241" y="932"/>
                  </a:cubicBezTo>
                  <a:cubicBezTo>
                    <a:pt x="116829" y="-9633"/>
                    <a:pt x="133998" y="72078"/>
                    <a:pt x="95820" y="123475"/>
                  </a:cubicBezTo>
                  <a:cubicBezTo>
                    <a:pt x="37323" y="202254"/>
                    <a:pt x="-35583" y="60608"/>
                    <a:pt x="19593" y="10590"/>
                  </a:cubicBezTo>
                  <a:close/>
                </a:path>
              </a:pathLst>
            </a:custGeom>
            <a:solidFill>
              <a:schemeClr val="accent4">
                <a:lumMod val="20000"/>
                <a:lumOff val="80000"/>
              </a:schemeClr>
            </a:solidFill>
            <a:ln w="4307" cap="flat">
              <a:noFill/>
              <a:prstDash val="solid"/>
              <a:miter/>
            </a:ln>
          </p:spPr>
          <p:txBody>
            <a:bodyPr/>
            <a:lstStyle/>
            <a:p>
              <a:endParaRPr lang="en-US"/>
            </a:p>
          </p:txBody>
        </p:sp>
        <p:sp>
          <p:nvSpPr>
            <p:cNvPr id="3118" name="Freeform 3117">
              <a:extLst>
                <a:ext uri="{FF2B5EF4-FFF2-40B4-BE49-F238E27FC236}">
                  <a16:creationId xmlns:a16="http://schemas.microsoft.com/office/drawing/2014/main" id="{E27F5DB7-F042-CCF7-8526-E465298F4AAF}"/>
                </a:ext>
              </a:extLst>
            </p:cNvPr>
            <p:cNvSpPr/>
            <p:nvPr/>
          </p:nvSpPr>
          <p:spPr>
            <a:xfrm>
              <a:off x="9310559" y="3114587"/>
              <a:ext cx="13459" cy="4929"/>
            </a:xfrm>
            <a:custGeom>
              <a:avLst/>
              <a:gdLst>
                <a:gd name="csX0" fmla="*/ 13459 w 13459"/>
                <a:gd name="csY0" fmla="*/ 352 h 4929"/>
                <a:gd name="csX1" fmla="*/ 13459 w 13459"/>
                <a:gd name="csY1" fmla="*/ 4578 h 4929"/>
                <a:gd name="csX2" fmla="*/ 13459 w 13459"/>
                <a:gd name="csY2" fmla="*/ 352 h 4929"/>
              </a:gdLst>
              <a:ahLst/>
              <a:cxnLst>
                <a:cxn ang="0">
                  <a:pos x="csX0" y="csY0"/>
                </a:cxn>
                <a:cxn ang="0">
                  <a:pos x="csX1" y="csY1"/>
                </a:cxn>
                <a:cxn ang="0">
                  <a:pos x="csX2" y="csY2"/>
                </a:cxn>
              </a:cxnLst>
              <a:rect l="l" t="t" r="r" b="b"/>
              <a:pathLst>
                <a:path w="13459" h="4929">
                  <a:moveTo>
                    <a:pt x="13459" y="352"/>
                  </a:moveTo>
                  <a:lnTo>
                    <a:pt x="13459" y="4578"/>
                  </a:lnTo>
                  <a:cubicBezTo>
                    <a:pt x="-4486" y="6734"/>
                    <a:pt x="-4486" y="-1804"/>
                    <a:pt x="13459" y="352"/>
                  </a:cubicBezTo>
                  <a:close/>
                </a:path>
              </a:pathLst>
            </a:custGeom>
            <a:solidFill>
              <a:srgbClr val="F6C29C"/>
            </a:solidFill>
            <a:ln w="4307" cap="flat">
              <a:noFill/>
              <a:prstDash val="solid"/>
              <a:miter/>
            </a:ln>
          </p:spPr>
          <p:txBody>
            <a:bodyPr/>
            <a:lstStyle/>
            <a:p>
              <a:endParaRPr lang="en-US"/>
            </a:p>
          </p:txBody>
        </p:sp>
        <p:sp>
          <p:nvSpPr>
            <p:cNvPr id="3119" name="Freeform 3118">
              <a:extLst>
                <a:ext uri="{FF2B5EF4-FFF2-40B4-BE49-F238E27FC236}">
                  <a16:creationId xmlns:a16="http://schemas.microsoft.com/office/drawing/2014/main" id="{4BE09C1E-222C-B60B-03A2-4064CDB84F92}"/>
                </a:ext>
              </a:extLst>
            </p:cNvPr>
            <p:cNvSpPr/>
            <p:nvPr/>
          </p:nvSpPr>
          <p:spPr>
            <a:xfrm>
              <a:off x="7704500" y="3487330"/>
              <a:ext cx="80389" cy="313610"/>
            </a:xfrm>
            <a:custGeom>
              <a:avLst/>
              <a:gdLst>
                <a:gd name="csX0" fmla="*/ 7053 w 80389"/>
                <a:gd name="csY0" fmla="*/ 2700 h 313610"/>
                <a:gd name="csX1" fmla="*/ 80390 w 80389"/>
                <a:gd name="csY1" fmla="*/ 313113 h 313610"/>
                <a:gd name="csX2" fmla="*/ 71244 w 80389"/>
                <a:gd name="csY2" fmla="*/ 303109 h 313610"/>
                <a:gd name="csX3" fmla="*/ 4810 w 80389"/>
                <a:gd name="csY3" fmla="*/ 41680 h 313610"/>
                <a:gd name="csX4" fmla="*/ 7053 w 80389"/>
                <a:gd name="csY4" fmla="*/ 2700 h 313610"/>
              </a:gdLst>
              <a:ahLst/>
              <a:cxnLst>
                <a:cxn ang="0">
                  <a:pos x="csX0" y="csY0"/>
                </a:cxn>
                <a:cxn ang="0">
                  <a:pos x="csX1" y="csY1"/>
                </a:cxn>
                <a:cxn ang="0">
                  <a:pos x="csX2" y="csY2"/>
                </a:cxn>
                <a:cxn ang="0">
                  <a:pos x="csX3" y="csY3"/>
                </a:cxn>
                <a:cxn ang="0">
                  <a:pos x="csX4" y="csY4"/>
                </a:cxn>
              </a:cxnLst>
              <a:rect l="l" t="t" r="r" b="b"/>
              <a:pathLst>
                <a:path w="80389" h="313610">
                  <a:moveTo>
                    <a:pt x="7053" y="2700"/>
                  </a:moveTo>
                  <a:lnTo>
                    <a:pt x="80390" y="313113"/>
                  </a:lnTo>
                  <a:cubicBezTo>
                    <a:pt x="67750" y="315269"/>
                    <a:pt x="73401" y="310138"/>
                    <a:pt x="71244" y="303109"/>
                  </a:cubicBezTo>
                  <a:cubicBezTo>
                    <a:pt x="47259" y="224547"/>
                    <a:pt x="20944" y="122053"/>
                    <a:pt x="4810" y="41680"/>
                  </a:cubicBezTo>
                  <a:cubicBezTo>
                    <a:pt x="3990" y="37670"/>
                    <a:pt x="-6881" y="-11960"/>
                    <a:pt x="7053" y="2700"/>
                  </a:cubicBezTo>
                  <a:close/>
                </a:path>
              </a:pathLst>
            </a:custGeom>
            <a:solidFill>
              <a:srgbClr val="B3A499"/>
            </a:solidFill>
            <a:ln w="4307" cap="flat">
              <a:noFill/>
              <a:prstDash val="solid"/>
              <a:miter/>
            </a:ln>
          </p:spPr>
          <p:txBody>
            <a:bodyPr/>
            <a:lstStyle/>
            <a:p>
              <a:endParaRPr lang="en-US"/>
            </a:p>
          </p:txBody>
        </p:sp>
        <p:sp>
          <p:nvSpPr>
            <p:cNvPr id="3120" name="Freeform 3119">
              <a:extLst>
                <a:ext uri="{FF2B5EF4-FFF2-40B4-BE49-F238E27FC236}">
                  <a16:creationId xmlns:a16="http://schemas.microsoft.com/office/drawing/2014/main" id="{0557B8A1-2542-68FB-2465-46206BAD0D8A}"/>
                </a:ext>
              </a:extLst>
            </p:cNvPr>
            <p:cNvSpPr/>
            <p:nvPr/>
          </p:nvSpPr>
          <p:spPr>
            <a:xfrm>
              <a:off x="9738890" y="3477137"/>
              <a:ext cx="85243" cy="323391"/>
            </a:xfrm>
            <a:custGeom>
              <a:avLst/>
              <a:gdLst>
                <a:gd name="csX0" fmla="*/ 7635 w 85243"/>
                <a:gd name="csY0" fmla="*/ 323392 h 323391"/>
                <a:gd name="csX1" fmla="*/ 0 w 85243"/>
                <a:gd name="csY1" fmla="*/ 313604 h 323391"/>
                <a:gd name="csX2" fmla="*/ 85244 w 85243"/>
                <a:gd name="csY2" fmla="*/ 0 h 323391"/>
                <a:gd name="csX3" fmla="*/ 7635 w 85243"/>
                <a:gd name="csY3" fmla="*/ 323392 h 323391"/>
              </a:gdLst>
              <a:ahLst/>
              <a:cxnLst>
                <a:cxn ang="0">
                  <a:pos x="csX0" y="csY0"/>
                </a:cxn>
                <a:cxn ang="0">
                  <a:pos x="csX1" y="csY1"/>
                </a:cxn>
                <a:cxn ang="0">
                  <a:pos x="csX2" y="csY2"/>
                </a:cxn>
                <a:cxn ang="0">
                  <a:pos x="csX3" y="csY3"/>
                </a:cxn>
              </a:cxnLst>
              <a:rect l="l" t="t" r="r" b="b"/>
              <a:pathLst>
                <a:path w="85243" h="323391">
                  <a:moveTo>
                    <a:pt x="7635" y="323392"/>
                  </a:moveTo>
                  <a:lnTo>
                    <a:pt x="0" y="313604"/>
                  </a:lnTo>
                  <a:lnTo>
                    <a:pt x="85244" y="0"/>
                  </a:lnTo>
                  <a:lnTo>
                    <a:pt x="7635" y="323392"/>
                  </a:lnTo>
                  <a:close/>
                </a:path>
              </a:pathLst>
            </a:custGeom>
            <a:solidFill>
              <a:srgbClr val="B3A499"/>
            </a:solidFill>
            <a:ln w="4307" cap="flat">
              <a:noFill/>
              <a:prstDash val="solid"/>
              <a:miter/>
            </a:ln>
          </p:spPr>
          <p:txBody>
            <a:bodyPr/>
            <a:lstStyle/>
            <a:p>
              <a:endParaRPr lang="en-US"/>
            </a:p>
          </p:txBody>
        </p:sp>
        <p:sp>
          <p:nvSpPr>
            <p:cNvPr id="3121" name="Freeform 3120">
              <a:extLst>
                <a:ext uri="{FF2B5EF4-FFF2-40B4-BE49-F238E27FC236}">
                  <a16:creationId xmlns:a16="http://schemas.microsoft.com/office/drawing/2014/main" id="{12C2767D-2FAF-3875-8F46-A206141EAF7F}"/>
                </a:ext>
              </a:extLst>
            </p:cNvPr>
            <p:cNvSpPr/>
            <p:nvPr/>
          </p:nvSpPr>
          <p:spPr>
            <a:xfrm>
              <a:off x="9826334" y="3468470"/>
              <a:ext cx="2103" cy="4311"/>
            </a:xfrm>
            <a:custGeom>
              <a:avLst/>
              <a:gdLst>
                <a:gd name="csX0" fmla="*/ 0 w 2103"/>
                <a:gd name="csY0" fmla="*/ 0 h 4311"/>
                <a:gd name="csX1" fmla="*/ 0 w 2103"/>
                <a:gd name="csY1" fmla="*/ 4312 h 4311"/>
                <a:gd name="csX2" fmla="*/ 0 w 2103"/>
                <a:gd name="csY2" fmla="*/ 0 h 4311"/>
              </a:gdLst>
              <a:ahLst/>
              <a:cxnLst>
                <a:cxn ang="0">
                  <a:pos x="csX0" y="csY0"/>
                </a:cxn>
                <a:cxn ang="0">
                  <a:pos x="csX1" y="csY1"/>
                </a:cxn>
                <a:cxn ang="0">
                  <a:pos x="csX2" y="csY2"/>
                </a:cxn>
              </a:cxnLst>
              <a:rect l="l" t="t" r="r" b="b"/>
              <a:pathLst>
                <a:path w="2103" h="4311">
                  <a:moveTo>
                    <a:pt x="0" y="0"/>
                  </a:moveTo>
                  <a:cubicBezTo>
                    <a:pt x="2804" y="1423"/>
                    <a:pt x="2804" y="2889"/>
                    <a:pt x="0" y="4312"/>
                  </a:cubicBezTo>
                  <a:lnTo>
                    <a:pt x="0" y="0"/>
                  </a:lnTo>
                  <a:close/>
                </a:path>
              </a:pathLst>
            </a:custGeom>
            <a:solidFill>
              <a:srgbClr val="E78B52"/>
            </a:solidFill>
            <a:ln w="4307" cap="flat">
              <a:noFill/>
              <a:prstDash val="solid"/>
              <a:miter/>
            </a:ln>
          </p:spPr>
          <p:txBody>
            <a:bodyPr/>
            <a:lstStyle/>
            <a:p>
              <a:endParaRPr lang="en-US"/>
            </a:p>
          </p:txBody>
        </p:sp>
        <p:sp>
          <p:nvSpPr>
            <p:cNvPr id="3122" name="Freeform 3121">
              <a:extLst>
                <a:ext uri="{FF2B5EF4-FFF2-40B4-BE49-F238E27FC236}">
                  <a16:creationId xmlns:a16="http://schemas.microsoft.com/office/drawing/2014/main" id="{B4B8CF52-FB12-5D3B-07DB-B2637A557D9C}"/>
                </a:ext>
              </a:extLst>
            </p:cNvPr>
            <p:cNvSpPr/>
            <p:nvPr/>
          </p:nvSpPr>
          <p:spPr>
            <a:xfrm>
              <a:off x="9371299" y="2933839"/>
              <a:ext cx="30327" cy="81882"/>
            </a:xfrm>
            <a:custGeom>
              <a:avLst/>
              <a:gdLst>
                <a:gd name="csX0" fmla="*/ 30328 w 30327"/>
                <a:gd name="csY0" fmla="*/ 81883 h 81882"/>
                <a:gd name="csX1" fmla="*/ 8931 w 30327"/>
                <a:gd name="csY1" fmla="*/ 45361 h 81882"/>
                <a:gd name="csX2" fmla="*/ 1 w 30327"/>
                <a:gd name="csY2" fmla="*/ 15437 h 81882"/>
                <a:gd name="csX3" fmla="*/ 8844 w 30327"/>
                <a:gd name="csY3" fmla="*/ 0 h 81882"/>
                <a:gd name="csX4" fmla="*/ 30328 w 30327"/>
                <a:gd name="csY4" fmla="*/ 81883 h 81882"/>
              </a:gdLst>
              <a:ahLst/>
              <a:cxnLst>
                <a:cxn ang="0">
                  <a:pos x="csX0" y="csY0"/>
                </a:cxn>
                <a:cxn ang="0">
                  <a:pos x="csX1" y="csY1"/>
                </a:cxn>
                <a:cxn ang="0">
                  <a:pos x="csX2" y="csY2"/>
                </a:cxn>
                <a:cxn ang="0">
                  <a:pos x="csX3" y="csY3"/>
                </a:cxn>
                <a:cxn ang="0">
                  <a:pos x="csX4" y="csY4"/>
                </a:cxn>
              </a:cxnLst>
              <a:rect l="l" t="t" r="r" b="b"/>
              <a:pathLst>
                <a:path w="30327" h="81882">
                  <a:moveTo>
                    <a:pt x="30328" y="81883"/>
                  </a:moveTo>
                  <a:cubicBezTo>
                    <a:pt x="-8282" y="81883"/>
                    <a:pt x="10872" y="71664"/>
                    <a:pt x="8931" y="45361"/>
                  </a:cubicBezTo>
                  <a:cubicBezTo>
                    <a:pt x="8111" y="34236"/>
                    <a:pt x="-86" y="22120"/>
                    <a:pt x="1" y="15437"/>
                  </a:cubicBezTo>
                  <a:cubicBezTo>
                    <a:pt x="1" y="14531"/>
                    <a:pt x="13547" y="10262"/>
                    <a:pt x="8844" y="0"/>
                  </a:cubicBezTo>
                  <a:lnTo>
                    <a:pt x="30328" y="81883"/>
                  </a:lnTo>
                  <a:close/>
                </a:path>
              </a:pathLst>
            </a:custGeom>
            <a:solidFill>
              <a:srgbClr val="B3A499"/>
            </a:solidFill>
            <a:ln w="4307" cap="flat">
              <a:noFill/>
              <a:prstDash val="solid"/>
              <a:miter/>
            </a:ln>
          </p:spPr>
          <p:txBody>
            <a:bodyPr/>
            <a:lstStyle/>
            <a:p>
              <a:endParaRPr lang="en-US"/>
            </a:p>
          </p:txBody>
        </p:sp>
        <p:sp>
          <p:nvSpPr>
            <p:cNvPr id="3123" name="Freeform 3122">
              <a:extLst>
                <a:ext uri="{FF2B5EF4-FFF2-40B4-BE49-F238E27FC236}">
                  <a16:creationId xmlns:a16="http://schemas.microsoft.com/office/drawing/2014/main" id="{0829A078-1117-15EE-7F89-4907AB413482}"/>
                </a:ext>
              </a:extLst>
            </p:cNvPr>
            <p:cNvSpPr/>
            <p:nvPr/>
          </p:nvSpPr>
          <p:spPr>
            <a:xfrm>
              <a:off x="9313186" y="2463930"/>
              <a:ext cx="24854" cy="26554"/>
            </a:xfrm>
            <a:custGeom>
              <a:avLst/>
              <a:gdLst>
                <a:gd name="csX0" fmla="*/ 23774 w 24854"/>
                <a:gd name="csY0" fmla="*/ 25742 h 26554"/>
                <a:gd name="csX1" fmla="*/ 47 w 24854"/>
                <a:gd name="csY1" fmla="*/ 0 h 26554"/>
                <a:gd name="csX2" fmla="*/ 23774 w 24854"/>
                <a:gd name="csY2" fmla="*/ 25742 h 26554"/>
              </a:gdLst>
              <a:ahLst/>
              <a:cxnLst>
                <a:cxn ang="0">
                  <a:pos x="csX0" y="csY0"/>
                </a:cxn>
                <a:cxn ang="0">
                  <a:pos x="csX1" y="csY1"/>
                </a:cxn>
                <a:cxn ang="0">
                  <a:pos x="csX2" y="csY2"/>
                </a:cxn>
              </a:cxnLst>
              <a:rect l="l" t="t" r="r" b="b"/>
              <a:pathLst>
                <a:path w="24854" h="26554">
                  <a:moveTo>
                    <a:pt x="23774" y="25742"/>
                  </a:moveTo>
                  <a:cubicBezTo>
                    <a:pt x="18166" y="31347"/>
                    <a:pt x="-1074" y="6338"/>
                    <a:pt x="47" y="0"/>
                  </a:cubicBezTo>
                  <a:cubicBezTo>
                    <a:pt x="3412" y="4398"/>
                    <a:pt x="30547" y="18972"/>
                    <a:pt x="23774" y="25742"/>
                  </a:cubicBezTo>
                  <a:close/>
                </a:path>
              </a:pathLst>
            </a:custGeom>
            <a:solidFill>
              <a:srgbClr val="E78B52"/>
            </a:solidFill>
            <a:ln w="4307" cap="flat">
              <a:noFill/>
              <a:prstDash val="solid"/>
              <a:miter/>
            </a:ln>
          </p:spPr>
          <p:txBody>
            <a:bodyPr/>
            <a:lstStyle/>
            <a:p>
              <a:endParaRPr lang="en-US"/>
            </a:p>
          </p:txBody>
        </p:sp>
        <p:sp>
          <p:nvSpPr>
            <p:cNvPr id="3124" name="Freeform 3123">
              <a:extLst>
                <a:ext uri="{FF2B5EF4-FFF2-40B4-BE49-F238E27FC236}">
                  <a16:creationId xmlns:a16="http://schemas.microsoft.com/office/drawing/2014/main" id="{68315807-FBBB-5164-6201-196B8616E99A}"/>
                </a:ext>
              </a:extLst>
            </p:cNvPr>
            <p:cNvSpPr/>
            <p:nvPr/>
          </p:nvSpPr>
          <p:spPr>
            <a:xfrm>
              <a:off x="9444479" y="3756880"/>
              <a:ext cx="13516" cy="9597"/>
            </a:xfrm>
            <a:custGeom>
              <a:avLst/>
              <a:gdLst>
                <a:gd name="csX0" fmla="*/ 13229 w 13516"/>
                <a:gd name="csY0" fmla="*/ 9068 h 9597"/>
                <a:gd name="csX1" fmla="*/ 287 w 13516"/>
                <a:gd name="csY1" fmla="*/ 530 h 9597"/>
                <a:gd name="csX2" fmla="*/ 13229 w 13516"/>
                <a:gd name="csY2" fmla="*/ 9068 h 9597"/>
              </a:gdLst>
              <a:ahLst/>
              <a:cxnLst>
                <a:cxn ang="0">
                  <a:pos x="csX0" y="csY0"/>
                </a:cxn>
                <a:cxn ang="0">
                  <a:pos x="csX1" y="csY1"/>
                </a:cxn>
                <a:cxn ang="0">
                  <a:pos x="csX2" y="csY2"/>
                </a:cxn>
              </a:cxnLst>
              <a:rect l="l" t="t" r="r" b="b"/>
              <a:pathLst>
                <a:path w="13516" h="9597">
                  <a:moveTo>
                    <a:pt x="13229" y="9068"/>
                  </a:moveTo>
                  <a:cubicBezTo>
                    <a:pt x="7837" y="11956"/>
                    <a:pt x="-1784" y="2168"/>
                    <a:pt x="287" y="530"/>
                  </a:cubicBezTo>
                  <a:cubicBezTo>
                    <a:pt x="5680" y="-2359"/>
                    <a:pt x="15300" y="7429"/>
                    <a:pt x="13229" y="9068"/>
                  </a:cubicBezTo>
                  <a:close/>
                </a:path>
              </a:pathLst>
            </a:custGeom>
            <a:solidFill>
              <a:srgbClr val="E78B52"/>
            </a:solidFill>
            <a:ln w="4307" cap="flat">
              <a:noFill/>
              <a:prstDash val="solid"/>
              <a:miter/>
            </a:ln>
          </p:spPr>
          <p:txBody>
            <a:bodyPr/>
            <a:lstStyle/>
            <a:p>
              <a:endParaRPr lang="en-US"/>
            </a:p>
          </p:txBody>
        </p:sp>
        <p:sp>
          <p:nvSpPr>
            <p:cNvPr id="3125" name="Freeform 3124">
              <a:extLst>
                <a:ext uri="{FF2B5EF4-FFF2-40B4-BE49-F238E27FC236}">
                  <a16:creationId xmlns:a16="http://schemas.microsoft.com/office/drawing/2014/main" id="{190FC327-05D5-B78B-0E97-05EF7E544291}"/>
                </a:ext>
              </a:extLst>
            </p:cNvPr>
            <p:cNvSpPr/>
            <p:nvPr/>
          </p:nvSpPr>
          <p:spPr>
            <a:xfrm>
              <a:off x="9526638" y="3696166"/>
              <a:ext cx="8726" cy="18958"/>
            </a:xfrm>
            <a:custGeom>
              <a:avLst/>
              <a:gdLst>
                <a:gd name="csX0" fmla="*/ 8634 w 8726"/>
                <a:gd name="csY0" fmla="*/ 18082 h 18958"/>
                <a:gd name="csX1" fmla="*/ 92 w 8726"/>
                <a:gd name="csY1" fmla="*/ 877 h 18958"/>
                <a:gd name="csX2" fmla="*/ 8634 w 8726"/>
                <a:gd name="csY2" fmla="*/ 18082 h 18958"/>
              </a:gdLst>
              <a:ahLst/>
              <a:cxnLst>
                <a:cxn ang="0">
                  <a:pos x="csX0" y="csY0"/>
                </a:cxn>
                <a:cxn ang="0">
                  <a:pos x="csX1" y="csY1"/>
                </a:cxn>
                <a:cxn ang="0">
                  <a:pos x="csX2" y="csY2"/>
                </a:cxn>
              </a:cxnLst>
              <a:rect l="l" t="t" r="r" b="b"/>
              <a:pathLst>
                <a:path w="8726" h="18958">
                  <a:moveTo>
                    <a:pt x="8634" y="18082"/>
                  </a:moveTo>
                  <a:cubicBezTo>
                    <a:pt x="6390" y="22954"/>
                    <a:pt x="-900" y="6181"/>
                    <a:pt x="92" y="877"/>
                  </a:cubicBezTo>
                  <a:cubicBezTo>
                    <a:pt x="2335" y="-3995"/>
                    <a:pt x="9626" y="12778"/>
                    <a:pt x="8634" y="18082"/>
                  </a:cubicBezTo>
                  <a:close/>
                </a:path>
              </a:pathLst>
            </a:custGeom>
            <a:solidFill>
              <a:srgbClr val="E78B52"/>
            </a:solidFill>
            <a:ln w="4307" cap="flat">
              <a:noFill/>
              <a:prstDash val="solid"/>
              <a:miter/>
            </a:ln>
          </p:spPr>
          <p:txBody>
            <a:bodyPr/>
            <a:lstStyle/>
            <a:p>
              <a:endParaRPr lang="en-US"/>
            </a:p>
          </p:txBody>
        </p:sp>
        <p:sp>
          <p:nvSpPr>
            <p:cNvPr id="3126" name="Freeform 3125">
              <a:extLst>
                <a:ext uri="{FF2B5EF4-FFF2-40B4-BE49-F238E27FC236}">
                  <a16:creationId xmlns:a16="http://schemas.microsoft.com/office/drawing/2014/main" id="{85A05216-0BF4-ABF4-F177-D7F3A5333C5E}"/>
                </a:ext>
              </a:extLst>
            </p:cNvPr>
            <p:cNvSpPr/>
            <p:nvPr/>
          </p:nvSpPr>
          <p:spPr>
            <a:xfrm>
              <a:off x="9477120" y="3886723"/>
              <a:ext cx="2102" cy="4311"/>
            </a:xfrm>
            <a:custGeom>
              <a:avLst/>
              <a:gdLst>
                <a:gd name="csX0" fmla="*/ 0 w 2102"/>
                <a:gd name="csY0" fmla="*/ 0 h 4311"/>
                <a:gd name="csX1" fmla="*/ 0 w 2102"/>
                <a:gd name="csY1" fmla="*/ 4312 h 4311"/>
                <a:gd name="csX2" fmla="*/ 0 w 2102"/>
                <a:gd name="csY2" fmla="*/ 0 h 4311"/>
              </a:gdLst>
              <a:ahLst/>
              <a:cxnLst>
                <a:cxn ang="0">
                  <a:pos x="csX0" y="csY0"/>
                </a:cxn>
                <a:cxn ang="0">
                  <a:pos x="csX1" y="csY1"/>
                </a:cxn>
                <a:cxn ang="0">
                  <a:pos x="csX2" y="csY2"/>
                </a:cxn>
              </a:cxnLst>
              <a:rect l="l" t="t" r="r" b="b"/>
              <a:pathLst>
                <a:path w="2102" h="4311">
                  <a:moveTo>
                    <a:pt x="0" y="0"/>
                  </a:moveTo>
                  <a:cubicBezTo>
                    <a:pt x="2804" y="1423"/>
                    <a:pt x="2804" y="2889"/>
                    <a:pt x="0" y="4312"/>
                  </a:cubicBezTo>
                  <a:lnTo>
                    <a:pt x="0" y="0"/>
                  </a:lnTo>
                  <a:close/>
                </a:path>
              </a:pathLst>
            </a:custGeom>
            <a:solidFill>
              <a:srgbClr val="E78B52"/>
            </a:solidFill>
            <a:ln w="4307" cap="flat">
              <a:noFill/>
              <a:prstDash val="solid"/>
              <a:miter/>
            </a:ln>
          </p:spPr>
          <p:txBody>
            <a:bodyPr/>
            <a:lstStyle/>
            <a:p>
              <a:endParaRPr lang="en-US"/>
            </a:p>
          </p:txBody>
        </p:sp>
        <p:sp>
          <p:nvSpPr>
            <p:cNvPr id="3127" name="Freeform 3126">
              <a:extLst>
                <a:ext uri="{FF2B5EF4-FFF2-40B4-BE49-F238E27FC236}">
                  <a16:creationId xmlns:a16="http://schemas.microsoft.com/office/drawing/2014/main" id="{69A561D0-C966-784B-317D-CEED82F51D00}"/>
                </a:ext>
              </a:extLst>
            </p:cNvPr>
            <p:cNvSpPr/>
            <p:nvPr/>
          </p:nvSpPr>
          <p:spPr>
            <a:xfrm>
              <a:off x="9524531" y="3688376"/>
              <a:ext cx="2102" cy="4311"/>
            </a:xfrm>
            <a:custGeom>
              <a:avLst/>
              <a:gdLst>
                <a:gd name="csX0" fmla="*/ 0 w 2102"/>
                <a:gd name="csY0" fmla="*/ 0 h 4311"/>
                <a:gd name="csX1" fmla="*/ 0 w 2102"/>
                <a:gd name="csY1" fmla="*/ 4312 h 4311"/>
                <a:gd name="csX2" fmla="*/ 0 w 2102"/>
                <a:gd name="csY2" fmla="*/ 0 h 4311"/>
              </a:gdLst>
              <a:ahLst/>
              <a:cxnLst>
                <a:cxn ang="0">
                  <a:pos x="csX0" y="csY0"/>
                </a:cxn>
                <a:cxn ang="0">
                  <a:pos x="csX1" y="csY1"/>
                </a:cxn>
                <a:cxn ang="0">
                  <a:pos x="csX2" y="csY2"/>
                </a:cxn>
              </a:cxnLst>
              <a:rect l="l" t="t" r="r" b="b"/>
              <a:pathLst>
                <a:path w="2102" h="4311">
                  <a:moveTo>
                    <a:pt x="0" y="0"/>
                  </a:moveTo>
                  <a:cubicBezTo>
                    <a:pt x="2804" y="1423"/>
                    <a:pt x="2804" y="2889"/>
                    <a:pt x="0" y="4312"/>
                  </a:cubicBezTo>
                  <a:lnTo>
                    <a:pt x="0" y="0"/>
                  </a:lnTo>
                  <a:close/>
                </a:path>
              </a:pathLst>
            </a:custGeom>
            <a:solidFill>
              <a:srgbClr val="E78B52"/>
            </a:solidFill>
            <a:ln w="4307" cap="flat">
              <a:noFill/>
              <a:prstDash val="solid"/>
              <a:miter/>
            </a:ln>
          </p:spPr>
          <p:txBody>
            <a:bodyPr/>
            <a:lstStyle/>
            <a:p>
              <a:endParaRPr lang="en-US"/>
            </a:p>
          </p:txBody>
        </p:sp>
        <p:sp>
          <p:nvSpPr>
            <p:cNvPr id="3128" name="Freeform 3127">
              <a:extLst>
                <a:ext uri="{FF2B5EF4-FFF2-40B4-BE49-F238E27FC236}">
                  <a16:creationId xmlns:a16="http://schemas.microsoft.com/office/drawing/2014/main" id="{4126ECE7-9011-F2EC-81B3-59468BCEAFAA}"/>
                </a:ext>
              </a:extLst>
            </p:cNvPr>
            <p:cNvSpPr/>
            <p:nvPr/>
          </p:nvSpPr>
          <p:spPr>
            <a:xfrm>
              <a:off x="8129127" y="2951087"/>
              <a:ext cx="22297" cy="60673"/>
            </a:xfrm>
            <a:custGeom>
              <a:avLst/>
              <a:gdLst>
                <a:gd name="csX0" fmla="*/ 22017 w 22297"/>
                <a:gd name="csY0" fmla="*/ 4657 h 60673"/>
                <a:gd name="csX1" fmla="*/ 13562 w 22297"/>
                <a:gd name="csY1" fmla="*/ 60366 h 60673"/>
                <a:gd name="csX2" fmla="*/ 663 w 22297"/>
                <a:gd name="csY2" fmla="*/ 60366 h 60673"/>
                <a:gd name="csX3" fmla="*/ 9291 w 22297"/>
                <a:gd name="csY3" fmla="*/ 0 h 60673"/>
                <a:gd name="csX4" fmla="*/ 21974 w 22297"/>
                <a:gd name="csY4" fmla="*/ 4700 h 60673"/>
              </a:gdLst>
              <a:ahLst/>
              <a:cxnLst>
                <a:cxn ang="0">
                  <a:pos x="csX0" y="csY0"/>
                </a:cxn>
                <a:cxn ang="0">
                  <a:pos x="csX1" y="csY1"/>
                </a:cxn>
                <a:cxn ang="0">
                  <a:pos x="csX2" y="csY2"/>
                </a:cxn>
                <a:cxn ang="0">
                  <a:pos x="csX3" y="csY3"/>
                </a:cxn>
                <a:cxn ang="0">
                  <a:pos x="csX4" y="csY4"/>
                </a:cxn>
              </a:cxnLst>
              <a:rect l="l" t="t" r="r" b="b"/>
              <a:pathLst>
                <a:path w="22297" h="60673">
                  <a:moveTo>
                    <a:pt x="22017" y="4657"/>
                  </a:moveTo>
                  <a:cubicBezTo>
                    <a:pt x="23915" y="6770"/>
                    <a:pt x="15633" y="58426"/>
                    <a:pt x="13562" y="60366"/>
                  </a:cubicBezTo>
                  <a:cubicBezTo>
                    <a:pt x="13087" y="60798"/>
                    <a:pt x="1138" y="60754"/>
                    <a:pt x="663" y="60366"/>
                  </a:cubicBezTo>
                  <a:cubicBezTo>
                    <a:pt x="-3608" y="56270"/>
                    <a:pt x="14338" y="10823"/>
                    <a:pt x="9291" y="0"/>
                  </a:cubicBezTo>
                  <a:cubicBezTo>
                    <a:pt x="12052" y="2372"/>
                    <a:pt x="21543" y="4183"/>
                    <a:pt x="21974" y="4700"/>
                  </a:cubicBezTo>
                  <a:close/>
                </a:path>
              </a:pathLst>
            </a:custGeom>
            <a:solidFill>
              <a:srgbClr val="B3A499"/>
            </a:solidFill>
            <a:ln w="4307" cap="flat">
              <a:noFill/>
              <a:prstDash val="solid"/>
              <a:miter/>
            </a:ln>
          </p:spPr>
          <p:txBody>
            <a:bodyPr/>
            <a:lstStyle/>
            <a:p>
              <a:endParaRPr lang="en-US"/>
            </a:p>
          </p:txBody>
        </p:sp>
        <p:sp>
          <p:nvSpPr>
            <p:cNvPr id="3129" name="Freeform 3128">
              <a:extLst>
                <a:ext uri="{FF2B5EF4-FFF2-40B4-BE49-F238E27FC236}">
                  <a16:creationId xmlns:a16="http://schemas.microsoft.com/office/drawing/2014/main" id="{D43AFE86-FD4F-3118-AF0B-53798640FC81}"/>
                </a:ext>
              </a:extLst>
            </p:cNvPr>
            <p:cNvSpPr/>
            <p:nvPr/>
          </p:nvSpPr>
          <p:spPr>
            <a:xfrm>
              <a:off x="8165418" y="4142331"/>
              <a:ext cx="13019" cy="27680"/>
            </a:xfrm>
            <a:custGeom>
              <a:avLst/>
              <a:gdLst>
                <a:gd name="csX0" fmla="*/ 12943 w 13019"/>
                <a:gd name="csY0" fmla="*/ 25828 h 27680"/>
                <a:gd name="csX1" fmla="*/ 87 w 13019"/>
                <a:gd name="csY1" fmla="*/ 0 h 27680"/>
                <a:gd name="csX2" fmla="*/ 12943 w 13019"/>
                <a:gd name="csY2" fmla="*/ 25828 h 27680"/>
              </a:gdLst>
              <a:ahLst/>
              <a:cxnLst>
                <a:cxn ang="0">
                  <a:pos x="csX0" y="csY0"/>
                </a:cxn>
                <a:cxn ang="0">
                  <a:pos x="csX1" y="csY1"/>
                </a:cxn>
                <a:cxn ang="0">
                  <a:pos x="csX2" y="csY2"/>
                </a:cxn>
              </a:cxnLst>
              <a:rect l="l" t="t" r="r" b="b"/>
              <a:pathLst>
                <a:path w="13019" h="27680">
                  <a:moveTo>
                    <a:pt x="12943" y="25828"/>
                  </a:moveTo>
                  <a:cubicBezTo>
                    <a:pt x="4272" y="35659"/>
                    <a:pt x="-732" y="3320"/>
                    <a:pt x="87" y="0"/>
                  </a:cubicBezTo>
                  <a:cubicBezTo>
                    <a:pt x="5005" y="517"/>
                    <a:pt x="13935" y="24750"/>
                    <a:pt x="12943" y="25828"/>
                  </a:cubicBezTo>
                  <a:close/>
                </a:path>
              </a:pathLst>
            </a:custGeom>
            <a:solidFill>
              <a:srgbClr val="B3A499"/>
            </a:solidFill>
            <a:ln w="4307" cap="flat">
              <a:noFill/>
              <a:prstDash val="solid"/>
              <a:miter/>
            </a:ln>
          </p:spPr>
          <p:txBody>
            <a:bodyPr/>
            <a:lstStyle/>
            <a:p>
              <a:endParaRPr lang="en-US"/>
            </a:p>
          </p:txBody>
        </p:sp>
        <p:sp>
          <p:nvSpPr>
            <p:cNvPr id="3130" name="Freeform 3129">
              <a:extLst>
                <a:ext uri="{FF2B5EF4-FFF2-40B4-BE49-F238E27FC236}">
                  <a16:creationId xmlns:a16="http://schemas.microsoft.com/office/drawing/2014/main" id="{39C7FEAD-4EA4-F32D-BCDC-082186DDF58A}"/>
                </a:ext>
              </a:extLst>
            </p:cNvPr>
            <p:cNvSpPr/>
            <p:nvPr/>
          </p:nvSpPr>
          <p:spPr>
            <a:xfrm>
              <a:off x="8297129" y="3355506"/>
              <a:ext cx="10222" cy="6021"/>
            </a:xfrm>
            <a:custGeom>
              <a:avLst/>
              <a:gdLst>
                <a:gd name="csX0" fmla="*/ 9403 w 10222"/>
                <a:gd name="csY0" fmla="*/ 898 h 6021"/>
                <a:gd name="csX1" fmla="*/ 819 w 10222"/>
                <a:gd name="csY1" fmla="*/ 5124 h 6021"/>
                <a:gd name="csX2" fmla="*/ 9403 w 10222"/>
                <a:gd name="csY2" fmla="*/ 898 h 6021"/>
              </a:gdLst>
              <a:ahLst/>
              <a:cxnLst>
                <a:cxn ang="0">
                  <a:pos x="csX0" y="csY0"/>
                </a:cxn>
                <a:cxn ang="0">
                  <a:pos x="csX1" y="csY1"/>
                </a:cxn>
                <a:cxn ang="0">
                  <a:pos x="csX2" y="csY2"/>
                </a:cxn>
              </a:cxnLst>
              <a:rect l="l" t="t" r="r" b="b"/>
              <a:pathLst>
                <a:path w="10222" h="6021">
                  <a:moveTo>
                    <a:pt x="9403" y="898"/>
                  </a:moveTo>
                  <a:cubicBezTo>
                    <a:pt x="12337" y="2407"/>
                    <a:pt x="6901" y="8228"/>
                    <a:pt x="819" y="5124"/>
                  </a:cubicBezTo>
                  <a:cubicBezTo>
                    <a:pt x="-2115" y="3615"/>
                    <a:pt x="3321" y="-2207"/>
                    <a:pt x="9403" y="898"/>
                  </a:cubicBezTo>
                  <a:close/>
                </a:path>
              </a:pathLst>
            </a:custGeom>
            <a:solidFill>
              <a:srgbClr val="E78B52"/>
            </a:solidFill>
            <a:ln w="4307" cap="flat">
              <a:noFill/>
              <a:prstDash val="solid"/>
              <a:miter/>
            </a:ln>
          </p:spPr>
          <p:txBody>
            <a:bodyPr/>
            <a:lstStyle/>
            <a:p>
              <a:endParaRPr lang="en-US"/>
            </a:p>
          </p:txBody>
        </p:sp>
        <p:sp>
          <p:nvSpPr>
            <p:cNvPr id="3131" name="Freeform 3130">
              <a:extLst>
                <a:ext uri="{FF2B5EF4-FFF2-40B4-BE49-F238E27FC236}">
                  <a16:creationId xmlns:a16="http://schemas.microsoft.com/office/drawing/2014/main" id="{F7DD2981-0797-DA02-0CDA-55A138EC3DAF}"/>
                </a:ext>
              </a:extLst>
            </p:cNvPr>
            <p:cNvSpPr/>
            <p:nvPr/>
          </p:nvSpPr>
          <p:spPr>
            <a:xfrm>
              <a:off x="8131947" y="3507277"/>
              <a:ext cx="2103" cy="4311"/>
            </a:xfrm>
            <a:custGeom>
              <a:avLst/>
              <a:gdLst>
                <a:gd name="csX0" fmla="*/ 0 w 2103"/>
                <a:gd name="csY0" fmla="*/ 0 h 4311"/>
                <a:gd name="csX1" fmla="*/ 0 w 2103"/>
                <a:gd name="csY1" fmla="*/ 4312 h 4311"/>
                <a:gd name="csX2" fmla="*/ 0 w 2103"/>
                <a:gd name="csY2" fmla="*/ 0 h 4311"/>
              </a:gdLst>
              <a:ahLst/>
              <a:cxnLst>
                <a:cxn ang="0">
                  <a:pos x="csX0" y="csY0"/>
                </a:cxn>
                <a:cxn ang="0">
                  <a:pos x="csX1" y="csY1"/>
                </a:cxn>
                <a:cxn ang="0">
                  <a:pos x="csX2" y="csY2"/>
                </a:cxn>
              </a:cxnLst>
              <a:rect l="l" t="t" r="r" b="b"/>
              <a:pathLst>
                <a:path w="2103" h="4311">
                  <a:moveTo>
                    <a:pt x="0" y="0"/>
                  </a:moveTo>
                  <a:cubicBezTo>
                    <a:pt x="2804" y="1423"/>
                    <a:pt x="2804" y="2889"/>
                    <a:pt x="0" y="4312"/>
                  </a:cubicBezTo>
                  <a:lnTo>
                    <a:pt x="0" y="0"/>
                  </a:lnTo>
                  <a:close/>
                </a:path>
              </a:pathLst>
            </a:custGeom>
            <a:solidFill>
              <a:srgbClr val="E78B52"/>
            </a:solidFill>
            <a:ln w="4307" cap="flat">
              <a:noFill/>
              <a:prstDash val="solid"/>
              <a:miter/>
            </a:ln>
          </p:spPr>
          <p:txBody>
            <a:bodyPr/>
            <a:lstStyle/>
            <a:p>
              <a:endParaRPr lang="en-US"/>
            </a:p>
          </p:txBody>
        </p:sp>
        <p:sp>
          <p:nvSpPr>
            <p:cNvPr id="3132" name="Freeform 3131">
              <a:extLst>
                <a:ext uri="{FF2B5EF4-FFF2-40B4-BE49-F238E27FC236}">
                  <a16:creationId xmlns:a16="http://schemas.microsoft.com/office/drawing/2014/main" id="{CA037C50-E72A-4968-E970-78D76DE31169}"/>
                </a:ext>
              </a:extLst>
            </p:cNvPr>
            <p:cNvSpPr/>
            <p:nvPr/>
          </p:nvSpPr>
          <p:spPr>
            <a:xfrm>
              <a:off x="8462495" y="2261228"/>
              <a:ext cx="7259" cy="8451"/>
            </a:xfrm>
            <a:custGeom>
              <a:avLst/>
              <a:gdLst>
                <a:gd name="csX0" fmla="*/ 1410 w 7259"/>
                <a:gd name="csY0" fmla="*/ 0 h 8451"/>
                <a:gd name="csX1" fmla="*/ 5810 w 7259"/>
                <a:gd name="csY1" fmla="*/ 8451 h 8451"/>
                <a:gd name="csX2" fmla="*/ 1410 w 7259"/>
                <a:gd name="csY2" fmla="*/ 0 h 8451"/>
              </a:gdLst>
              <a:ahLst/>
              <a:cxnLst>
                <a:cxn ang="0">
                  <a:pos x="csX0" y="csY0"/>
                </a:cxn>
                <a:cxn ang="0">
                  <a:pos x="csX1" y="csY1"/>
                </a:cxn>
                <a:cxn ang="0">
                  <a:pos x="csX2" y="csY2"/>
                </a:cxn>
              </a:cxnLst>
              <a:rect l="l" t="t" r="r" b="b"/>
              <a:pathLst>
                <a:path w="7259" h="8451">
                  <a:moveTo>
                    <a:pt x="1410" y="0"/>
                  </a:moveTo>
                  <a:cubicBezTo>
                    <a:pt x="3782" y="2760"/>
                    <a:pt x="10081" y="5605"/>
                    <a:pt x="5810" y="8451"/>
                  </a:cubicBezTo>
                  <a:cubicBezTo>
                    <a:pt x="3739" y="5907"/>
                    <a:pt x="-2861" y="3018"/>
                    <a:pt x="1410" y="0"/>
                  </a:cubicBezTo>
                  <a:close/>
                </a:path>
              </a:pathLst>
            </a:custGeom>
            <a:solidFill>
              <a:srgbClr val="E78B52"/>
            </a:solidFill>
            <a:ln w="4307" cap="flat">
              <a:noFill/>
              <a:prstDash val="solid"/>
              <a:miter/>
            </a:ln>
          </p:spPr>
          <p:txBody>
            <a:bodyPr/>
            <a:lstStyle/>
            <a:p>
              <a:endParaRPr lang="en-US"/>
            </a:p>
          </p:txBody>
        </p:sp>
      </p:grpSp>
      <p:sp>
        <p:nvSpPr>
          <p:cNvPr id="3133" name="Oval 3132">
            <a:extLst>
              <a:ext uri="{FF2B5EF4-FFF2-40B4-BE49-F238E27FC236}">
                <a16:creationId xmlns:a16="http://schemas.microsoft.com/office/drawing/2014/main" id="{F57427CF-C485-7B39-83CA-AC45B762F037}"/>
              </a:ext>
            </a:extLst>
          </p:cNvPr>
          <p:cNvSpPr/>
          <p:nvPr/>
        </p:nvSpPr>
        <p:spPr>
          <a:xfrm>
            <a:off x="8402775" y="3000477"/>
            <a:ext cx="712328" cy="712326"/>
          </a:xfrm>
          <a:prstGeom prst="ellipse">
            <a:avLst/>
          </a:prstGeom>
          <a:noFill/>
          <a:ln>
            <a:solidFill>
              <a:schemeClr val="tx2"/>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34" name="TextBox 3133">
            <a:extLst>
              <a:ext uri="{FF2B5EF4-FFF2-40B4-BE49-F238E27FC236}">
                <a16:creationId xmlns:a16="http://schemas.microsoft.com/office/drawing/2014/main" id="{4B639E61-856D-5972-ECCC-55A2218C48A0}"/>
              </a:ext>
            </a:extLst>
          </p:cNvPr>
          <p:cNvSpPr txBox="1"/>
          <p:nvPr/>
        </p:nvSpPr>
        <p:spPr>
          <a:xfrm>
            <a:off x="10283916" y="4891507"/>
            <a:ext cx="1140700" cy="415498"/>
          </a:xfrm>
          <a:prstGeom prst="rect">
            <a:avLst/>
          </a:prstGeom>
          <a:noFill/>
        </p:spPr>
        <p:txBody>
          <a:bodyPr wrap="square" lIns="90000" rtlCol="0" anchor="ctr" anchorCtr="0">
            <a:spAutoFit/>
          </a:bodyPr>
          <a:lstStyle/>
          <a:p>
            <a:r>
              <a:rPr lang="en-US" sz="1050"/>
              <a:t>Internal carotid arteries</a:t>
            </a:r>
          </a:p>
        </p:txBody>
      </p:sp>
      <p:cxnSp>
        <p:nvCxnSpPr>
          <p:cNvPr id="3135" name="Straight Connector 3134">
            <a:extLst>
              <a:ext uri="{FF2B5EF4-FFF2-40B4-BE49-F238E27FC236}">
                <a16:creationId xmlns:a16="http://schemas.microsoft.com/office/drawing/2014/main" id="{18A6F141-C5B1-2EAE-8733-82E68BF8680A}"/>
              </a:ext>
            </a:extLst>
          </p:cNvPr>
          <p:cNvCxnSpPr>
            <a:cxnSpLocks/>
            <a:stCxn id="3136" idx="1"/>
          </p:cNvCxnSpPr>
          <p:nvPr/>
        </p:nvCxnSpPr>
        <p:spPr>
          <a:xfrm flipH="1">
            <a:off x="8799317" y="2526631"/>
            <a:ext cx="1484599" cy="1"/>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3136" name="TextBox 3135">
            <a:extLst>
              <a:ext uri="{FF2B5EF4-FFF2-40B4-BE49-F238E27FC236}">
                <a16:creationId xmlns:a16="http://schemas.microsoft.com/office/drawing/2014/main" id="{B1FE248D-FB76-1A6E-5CB9-11D94BC9BFD3}"/>
              </a:ext>
            </a:extLst>
          </p:cNvPr>
          <p:cNvSpPr txBox="1"/>
          <p:nvPr/>
        </p:nvSpPr>
        <p:spPr>
          <a:xfrm>
            <a:off x="10283916" y="2318882"/>
            <a:ext cx="1140700" cy="415498"/>
          </a:xfrm>
          <a:prstGeom prst="rect">
            <a:avLst/>
          </a:prstGeom>
          <a:noFill/>
        </p:spPr>
        <p:txBody>
          <a:bodyPr wrap="square" lIns="90000" rtlCol="0" anchor="ctr" anchorCtr="0">
            <a:spAutoFit/>
          </a:bodyPr>
          <a:lstStyle/>
          <a:p>
            <a:r>
              <a:rPr lang="en-US" sz="1050"/>
              <a:t>Anterior cerebral artery</a:t>
            </a:r>
          </a:p>
        </p:txBody>
      </p:sp>
      <p:cxnSp>
        <p:nvCxnSpPr>
          <p:cNvPr id="3137" name="Straight Connector 3136">
            <a:extLst>
              <a:ext uri="{FF2B5EF4-FFF2-40B4-BE49-F238E27FC236}">
                <a16:creationId xmlns:a16="http://schemas.microsoft.com/office/drawing/2014/main" id="{CABFEE54-8F53-8429-F38B-1F830AE4B8F9}"/>
              </a:ext>
            </a:extLst>
          </p:cNvPr>
          <p:cNvCxnSpPr>
            <a:cxnSpLocks/>
          </p:cNvCxnSpPr>
          <p:nvPr/>
        </p:nvCxnSpPr>
        <p:spPr>
          <a:xfrm flipH="1">
            <a:off x="9330943" y="3105115"/>
            <a:ext cx="895222" cy="1"/>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3138" name="TextBox 3137">
            <a:extLst>
              <a:ext uri="{FF2B5EF4-FFF2-40B4-BE49-F238E27FC236}">
                <a16:creationId xmlns:a16="http://schemas.microsoft.com/office/drawing/2014/main" id="{5B4A1A10-0DD7-8726-4198-C38F19230FBE}"/>
              </a:ext>
            </a:extLst>
          </p:cNvPr>
          <p:cNvSpPr txBox="1"/>
          <p:nvPr/>
        </p:nvSpPr>
        <p:spPr>
          <a:xfrm>
            <a:off x="10283916" y="2887741"/>
            <a:ext cx="1140700" cy="415498"/>
          </a:xfrm>
          <a:prstGeom prst="rect">
            <a:avLst/>
          </a:prstGeom>
          <a:noFill/>
        </p:spPr>
        <p:txBody>
          <a:bodyPr wrap="square" lIns="90000" rtlCol="0" anchor="ctr" anchorCtr="0">
            <a:spAutoFit/>
          </a:bodyPr>
          <a:lstStyle/>
          <a:p>
            <a:r>
              <a:rPr lang="en-US" sz="1050"/>
              <a:t>Left middle cerebral artery</a:t>
            </a:r>
          </a:p>
        </p:txBody>
      </p:sp>
      <p:cxnSp>
        <p:nvCxnSpPr>
          <p:cNvPr id="3139" name="Straight Connector 3138">
            <a:extLst>
              <a:ext uri="{FF2B5EF4-FFF2-40B4-BE49-F238E27FC236}">
                <a16:creationId xmlns:a16="http://schemas.microsoft.com/office/drawing/2014/main" id="{0288C16E-AF36-316C-54B0-71BBB9DAF7FA}"/>
              </a:ext>
            </a:extLst>
          </p:cNvPr>
          <p:cNvCxnSpPr>
            <a:cxnSpLocks/>
            <a:stCxn id="3140" idx="1"/>
          </p:cNvCxnSpPr>
          <p:nvPr/>
        </p:nvCxnSpPr>
        <p:spPr>
          <a:xfrm flipH="1" flipV="1">
            <a:off x="8800465" y="3151518"/>
            <a:ext cx="1483451" cy="397395"/>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3140" name="TextBox 3139">
            <a:extLst>
              <a:ext uri="{FF2B5EF4-FFF2-40B4-BE49-F238E27FC236}">
                <a16:creationId xmlns:a16="http://schemas.microsoft.com/office/drawing/2014/main" id="{018069E6-3291-47BD-683C-D28ED6C7BC92}"/>
              </a:ext>
            </a:extLst>
          </p:cNvPr>
          <p:cNvSpPr txBox="1"/>
          <p:nvPr/>
        </p:nvSpPr>
        <p:spPr>
          <a:xfrm>
            <a:off x="10283916" y="3260372"/>
            <a:ext cx="1140700" cy="577081"/>
          </a:xfrm>
          <a:prstGeom prst="rect">
            <a:avLst/>
          </a:prstGeom>
          <a:noFill/>
        </p:spPr>
        <p:txBody>
          <a:bodyPr wrap="square" lIns="90000" rtlCol="0" anchor="ctr" anchorCtr="0">
            <a:spAutoFit/>
          </a:bodyPr>
          <a:lstStyle/>
          <a:p>
            <a:r>
              <a:rPr lang="en-US" sz="1050"/>
              <a:t>Anterior communicating artery</a:t>
            </a:r>
          </a:p>
        </p:txBody>
      </p:sp>
      <p:cxnSp>
        <p:nvCxnSpPr>
          <p:cNvPr id="3141" name="Straight Connector 3140">
            <a:extLst>
              <a:ext uri="{FF2B5EF4-FFF2-40B4-BE49-F238E27FC236}">
                <a16:creationId xmlns:a16="http://schemas.microsoft.com/office/drawing/2014/main" id="{0B1CF9AB-28E6-4BA7-F0A9-D05943319A2D}"/>
              </a:ext>
            </a:extLst>
          </p:cNvPr>
          <p:cNvCxnSpPr>
            <a:cxnSpLocks/>
            <a:stCxn id="3142" idx="1"/>
          </p:cNvCxnSpPr>
          <p:nvPr/>
        </p:nvCxnSpPr>
        <p:spPr>
          <a:xfrm flipH="1" flipV="1">
            <a:off x="9062684" y="3462330"/>
            <a:ext cx="1221232" cy="620340"/>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3142" name="TextBox 3141">
            <a:extLst>
              <a:ext uri="{FF2B5EF4-FFF2-40B4-BE49-F238E27FC236}">
                <a16:creationId xmlns:a16="http://schemas.microsoft.com/office/drawing/2014/main" id="{41E1312E-795B-9413-F333-6553B13CC48E}"/>
              </a:ext>
            </a:extLst>
          </p:cNvPr>
          <p:cNvSpPr txBox="1"/>
          <p:nvPr/>
        </p:nvSpPr>
        <p:spPr>
          <a:xfrm>
            <a:off x="10283916" y="3874921"/>
            <a:ext cx="1140700" cy="415498"/>
          </a:xfrm>
          <a:prstGeom prst="rect">
            <a:avLst/>
          </a:prstGeom>
          <a:noFill/>
        </p:spPr>
        <p:txBody>
          <a:bodyPr wrap="square" lIns="90000" rtlCol="0" anchor="ctr" anchorCtr="0">
            <a:spAutoFit/>
          </a:bodyPr>
          <a:lstStyle/>
          <a:p>
            <a:r>
              <a:rPr lang="en-US" sz="1050"/>
              <a:t>Posterior cerebral artery</a:t>
            </a:r>
          </a:p>
        </p:txBody>
      </p:sp>
      <p:cxnSp>
        <p:nvCxnSpPr>
          <p:cNvPr id="3143" name="Straight Connector 3142">
            <a:extLst>
              <a:ext uri="{FF2B5EF4-FFF2-40B4-BE49-F238E27FC236}">
                <a16:creationId xmlns:a16="http://schemas.microsoft.com/office/drawing/2014/main" id="{E6AAA426-F7E0-123F-95F7-97EC03B61919}"/>
              </a:ext>
            </a:extLst>
          </p:cNvPr>
          <p:cNvCxnSpPr>
            <a:cxnSpLocks/>
            <a:stCxn id="3144" idx="1"/>
          </p:cNvCxnSpPr>
          <p:nvPr/>
        </p:nvCxnSpPr>
        <p:spPr>
          <a:xfrm flipH="1" flipV="1">
            <a:off x="9016988" y="3512587"/>
            <a:ext cx="1266928" cy="1027284"/>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3144" name="TextBox 3143">
            <a:extLst>
              <a:ext uri="{FF2B5EF4-FFF2-40B4-BE49-F238E27FC236}">
                <a16:creationId xmlns:a16="http://schemas.microsoft.com/office/drawing/2014/main" id="{B2AAF9E3-013F-B297-1DC4-607BDF661D04}"/>
              </a:ext>
            </a:extLst>
          </p:cNvPr>
          <p:cNvSpPr txBox="1"/>
          <p:nvPr/>
        </p:nvSpPr>
        <p:spPr>
          <a:xfrm>
            <a:off x="10283916" y="4251330"/>
            <a:ext cx="1140700" cy="577081"/>
          </a:xfrm>
          <a:prstGeom prst="rect">
            <a:avLst/>
          </a:prstGeom>
          <a:noFill/>
        </p:spPr>
        <p:txBody>
          <a:bodyPr wrap="square" lIns="90000" rtlCol="0" anchor="ctr" anchorCtr="0">
            <a:spAutoFit/>
          </a:bodyPr>
          <a:lstStyle/>
          <a:p>
            <a:r>
              <a:rPr lang="en-US" sz="1050"/>
              <a:t>Posterior communicating artery</a:t>
            </a:r>
          </a:p>
        </p:txBody>
      </p:sp>
      <p:cxnSp>
        <p:nvCxnSpPr>
          <p:cNvPr id="3145" name="Straight Connector 3144">
            <a:extLst>
              <a:ext uri="{FF2B5EF4-FFF2-40B4-BE49-F238E27FC236}">
                <a16:creationId xmlns:a16="http://schemas.microsoft.com/office/drawing/2014/main" id="{614D7E21-2FAF-F773-7E0C-B2FBF6B8815D}"/>
              </a:ext>
            </a:extLst>
          </p:cNvPr>
          <p:cNvCxnSpPr>
            <a:cxnSpLocks/>
            <a:stCxn id="3134" idx="1"/>
          </p:cNvCxnSpPr>
          <p:nvPr/>
        </p:nvCxnSpPr>
        <p:spPr>
          <a:xfrm flipH="1" flipV="1">
            <a:off x="9191328" y="4951567"/>
            <a:ext cx="1092588" cy="147689"/>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cxnSp>
        <p:nvCxnSpPr>
          <p:cNvPr id="3146" name="Straight Connector 3145">
            <a:extLst>
              <a:ext uri="{FF2B5EF4-FFF2-40B4-BE49-F238E27FC236}">
                <a16:creationId xmlns:a16="http://schemas.microsoft.com/office/drawing/2014/main" id="{993A90C9-C01A-BFBD-ED7B-9BE7B15A9301}"/>
              </a:ext>
            </a:extLst>
          </p:cNvPr>
          <p:cNvCxnSpPr>
            <a:cxnSpLocks/>
            <a:stCxn id="3134" idx="1"/>
          </p:cNvCxnSpPr>
          <p:nvPr/>
        </p:nvCxnSpPr>
        <p:spPr>
          <a:xfrm flipH="1" flipV="1">
            <a:off x="8332492" y="5059896"/>
            <a:ext cx="1951424" cy="39360"/>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cxnSp>
        <p:nvCxnSpPr>
          <p:cNvPr id="3147" name="Straight Connector 3146">
            <a:extLst>
              <a:ext uri="{FF2B5EF4-FFF2-40B4-BE49-F238E27FC236}">
                <a16:creationId xmlns:a16="http://schemas.microsoft.com/office/drawing/2014/main" id="{82ACB447-6C4C-DE83-D47B-C01E7AE20EDE}"/>
              </a:ext>
            </a:extLst>
          </p:cNvPr>
          <p:cNvCxnSpPr>
            <a:cxnSpLocks/>
            <a:stCxn id="3148" idx="1"/>
          </p:cNvCxnSpPr>
          <p:nvPr/>
        </p:nvCxnSpPr>
        <p:spPr>
          <a:xfrm>
            <a:off x="7219543" y="3103985"/>
            <a:ext cx="1280565" cy="1"/>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3148" name="TextBox 3147">
            <a:extLst>
              <a:ext uri="{FF2B5EF4-FFF2-40B4-BE49-F238E27FC236}">
                <a16:creationId xmlns:a16="http://schemas.microsoft.com/office/drawing/2014/main" id="{C919BA96-2A2B-A4AA-36BB-F9D7021E798D}"/>
              </a:ext>
            </a:extLst>
          </p:cNvPr>
          <p:cNvSpPr txBox="1"/>
          <p:nvPr/>
        </p:nvSpPr>
        <p:spPr>
          <a:xfrm flipH="1">
            <a:off x="6078843" y="2977027"/>
            <a:ext cx="1140700" cy="253916"/>
          </a:xfrm>
          <a:prstGeom prst="rect">
            <a:avLst/>
          </a:prstGeom>
          <a:noFill/>
        </p:spPr>
        <p:txBody>
          <a:bodyPr wrap="square" lIns="90000" rtlCol="0" anchor="ctr" anchorCtr="0">
            <a:spAutoFit/>
          </a:bodyPr>
          <a:lstStyle/>
          <a:p>
            <a:pPr algn="r"/>
            <a:r>
              <a:rPr lang="en-US" sz="1050"/>
              <a:t>Circle of Willis</a:t>
            </a:r>
          </a:p>
        </p:txBody>
      </p:sp>
      <p:cxnSp>
        <p:nvCxnSpPr>
          <p:cNvPr id="3149" name="Straight Connector 3148">
            <a:extLst>
              <a:ext uri="{FF2B5EF4-FFF2-40B4-BE49-F238E27FC236}">
                <a16:creationId xmlns:a16="http://schemas.microsoft.com/office/drawing/2014/main" id="{F556FB84-A887-26EA-13FD-02B24DA010BC}"/>
              </a:ext>
            </a:extLst>
          </p:cNvPr>
          <p:cNvCxnSpPr>
            <a:cxnSpLocks/>
            <a:stCxn id="3150" idx="1"/>
          </p:cNvCxnSpPr>
          <p:nvPr/>
        </p:nvCxnSpPr>
        <p:spPr>
          <a:xfrm flipV="1">
            <a:off x="7219543" y="3247770"/>
            <a:ext cx="1026898" cy="137568"/>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3150" name="TextBox 3149">
            <a:extLst>
              <a:ext uri="{FF2B5EF4-FFF2-40B4-BE49-F238E27FC236}">
                <a16:creationId xmlns:a16="http://schemas.microsoft.com/office/drawing/2014/main" id="{8FA5A0CC-9EE3-68A7-0CB7-EC437E855D4C}"/>
              </a:ext>
            </a:extLst>
          </p:cNvPr>
          <p:cNvSpPr txBox="1"/>
          <p:nvPr/>
        </p:nvSpPr>
        <p:spPr>
          <a:xfrm flipH="1">
            <a:off x="6078843" y="3177589"/>
            <a:ext cx="1140700" cy="415498"/>
          </a:xfrm>
          <a:prstGeom prst="rect">
            <a:avLst/>
          </a:prstGeom>
          <a:noFill/>
        </p:spPr>
        <p:txBody>
          <a:bodyPr wrap="square" lIns="90000" rtlCol="0" anchor="ctr" anchorCtr="0">
            <a:spAutoFit/>
          </a:bodyPr>
          <a:lstStyle/>
          <a:p>
            <a:pPr algn="r"/>
            <a:r>
              <a:rPr lang="en-US" sz="1050" dirty="0"/>
              <a:t>Right middle cerebral artery</a:t>
            </a:r>
          </a:p>
        </p:txBody>
      </p:sp>
      <p:cxnSp>
        <p:nvCxnSpPr>
          <p:cNvPr id="3151" name="Straight Connector 3150">
            <a:extLst>
              <a:ext uri="{FF2B5EF4-FFF2-40B4-BE49-F238E27FC236}">
                <a16:creationId xmlns:a16="http://schemas.microsoft.com/office/drawing/2014/main" id="{481D624F-F4F3-995B-0B82-3A124B5098F8}"/>
              </a:ext>
            </a:extLst>
          </p:cNvPr>
          <p:cNvCxnSpPr>
            <a:cxnSpLocks/>
            <a:stCxn id="3152" idx="1"/>
          </p:cNvCxnSpPr>
          <p:nvPr/>
        </p:nvCxnSpPr>
        <p:spPr>
          <a:xfrm flipV="1">
            <a:off x="7219543" y="3647438"/>
            <a:ext cx="1545201" cy="368372"/>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3152" name="TextBox 3151">
            <a:extLst>
              <a:ext uri="{FF2B5EF4-FFF2-40B4-BE49-F238E27FC236}">
                <a16:creationId xmlns:a16="http://schemas.microsoft.com/office/drawing/2014/main" id="{48A6F896-DC61-601E-BA15-55D1984F8190}"/>
              </a:ext>
            </a:extLst>
          </p:cNvPr>
          <p:cNvSpPr txBox="1"/>
          <p:nvPr/>
        </p:nvSpPr>
        <p:spPr>
          <a:xfrm flipH="1">
            <a:off x="6078843" y="3888852"/>
            <a:ext cx="1140700" cy="253916"/>
          </a:xfrm>
          <a:prstGeom prst="rect">
            <a:avLst/>
          </a:prstGeom>
          <a:noFill/>
        </p:spPr>
        <p:txBody>
          <a:bodyPr wrap="square" lIns="90000" rtlCol="0" anchor="ctr" anchorCtr="0">
            <a:spAutoFit/>
          </a:bodyPr>
          <a:lstStyle/>
          <a:p>
            <a:pPr algn="r"/>
            <a:r>
              <a:rPr lang="en-US" sz="1050"/>
              <a:t>Basilar artery</a:t>
            </a:r>
          </a:p>
        </p:txBody>
      </p:sp>
      <p:cxnSp>
        <p:nvCxnSpPr>
          <p:cNvPr id="3153" name="Straight Connector 3152">
            <a:extLst>
              <a:ext uri="{FF2B5EF4-FFF2-40B4-BE49-F238E27FC236}">
                <a16:creationId xmlns:a16="http://schemas.microsoft.com/office/drawing/2014/main" id="{8C000DFE-2D1A-B694-6ABE-D2124BC97B95}"/>
              </a:ext>
            </a:extLst>
          </p:cNvPr>
          <p:cNvCxnSpPr>
            <a:cxnSpLocks/>
            <a:stCxn id="3154" idx="1"/>
          </p:cNvCxnSpPr>
          <p:nvPr/>
        </p:nvCxnSpPr>
        <p:spPr>
          <a:xfrm flipV="1">
            <a:off x="7219543" y="4177594"/>
            <a:ext cx="848762" cy="124234"/>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3154" name="TextBox 3153">
            <a:extLst>
              <a:ext uri="{FF2B5EF4-FFF2-40B4-BE49-F238E27FC236}">
                <a16:creationId xmlns:a16="http://schemas.microsoft.com/office/drawing/2014/main" id="{0AE3996C-BF25-E146-415E-D7F5792D2C3F}"/>
              </a:ext>
            </a:extLst>
          </p:cNvPr>
          <p:cNvSpPr txBox="1"/>
          <p:nvPr/>
        </p:nvSpPr>
        <p:spPr>
          <a:xfrm flipH="1">
            <a:off x="6078843" y="4094079"/>
            <a:ext cx="1140700" cy="415498"/>
          </a:xfrm>
          <a:prstGeom prst="rect">
            <a:avLst/>
          </a:prstGeom>
          <a:noFill/>
        </p:spPr>
        <p:txBody>
          <a:bodyPr wrap="square" lIns="90000" rtlCol="0" anchor="ctr" anchorCtr="0">
            <a:spAutoFit/>
          </a:bodyPr>
          <a:lstStyle/>
          <a:p>
            <a:pPr algn="r"/>
            <a:r>
              <a:rPr lang="en-US" sz="1050"/>
              <a:t>External</a:t>
            </a:r>
            <a:br>
              <a:rPr lang="en-US" sz="1050"/>
            </a:br>
            <a:r>
              <a:rPr lang="en-US" sz="1050"/>
              <a:t>carotid arteries</a:t>
            </a:r>
          </a:p>
        </p:txBody>
      </p:sp>
      <p:cxnSp>
        <p:nvCxnSpPr>
          <p:cNvPr id="3155" name="Straight Connector 3154">
            <a:extLst>
              <a:ext uri="{FF2B5EF4-FFF2-40B4-BE49-F238E27FC236}">
                <a16:creationId xmlns:a16="http://schemas.microsoft.com/office/drawing/2014/main" id="{7A23FC33-FD61-F2E9-411D-43CFF979C826}"/>
              </a:ext>
            </a:extLst>
          </p:cNvPr>
          <p:cNvCxnSpPr>
            <a:cxnSpLocks/>
            <a:stCxn id="3154" idx="1"/>
          </p:cNvCxnSpPr>
          <p:nvPr/>
        </p:nvCxnSpPr>
        <p:spPr>
          <a:xfrm>
            <a:off x="7219543" y="4301828"/>
            <a:ext cx="2033354" cy="47591"/>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cxnSp>
        <p:nvCxnSpPr>
          <p:cNvPr id="3156" name="Straight Connector 3155">
            <a:extLst>
              <a:ext uri="{FF2B5EF4-FFF2-40B4-BE49-F238E27FC236}">
                <a16:creationId xmlns:a16="http://schemas.microsoft.com/office/drawing/2014/main" id="{DD84E6A7-6C36-8E5D-44AC-C23F1A72EF17}"/>
              </a:ext>
            </a:extLst>
          </p:cNvPr>
          <p:cNvCxnSpPr>
            <a:cxnSpLocks/>
            <a:stCxn id="3157" idx="1"/>
          </p:cNvCxnSpPr>
          <p:nvPr/>
        </p:nvCxnSpPr>
        <p:spPr>
          <a:xfrm flipV="1">
            <a:off x="7219543" y="4587872"/>
            <a:ext cx="1761791" cy="108070"/>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3157" name="TextBox 3156">
            <a:extLst>
              <a:ext uri="{FF2B5EF4-FFF2-40B4-BE49-F238E27FC236}">
                <a16:creationId xmlns:a16="http://schemas.microsoft.com/office/drawing/2014/main" id="{5AB43991-D08D-AE9A-E7F3-5EF92923B81F}"/>
              </a:ext>
            </a:extLst>
          </p:cNvPr>
          <p:cNvSpPr txBox="1"/>
          <p:nvPr/>
        </p:nvSpPr>
        <p:spPr>
          <a:xfrm flipH="1">
            <a:off x="6078843" y="4488193"/>
            <a:ext cx="1140700" cy="415498"/>
          </a:xfrm>
          <a:prstGeom prst="rect">
            <a:avLst/>
          </a:prstGeom>
          <a:noFill/>
        </p:spPr>
        <p:txBody>
          <a:bodyPr wrap="square" lIns="90000" rtlCol="0" anchor="ctr" anchorCtr="0">
            <a:spAutoFit/>
          </a:bodyPr>
          <a:lstStyle/>
          <a:p>
            <a:pPr algn="r"/>
            <a:r>
              <a:rPr lang="en-US" sz="1050"/>
              <a:t>Vertebral arteries</a:t>
            </a:r>
          </a:p>
        </p:txBody>
      </p:sp>
      <p:cxnSp>
        <p:nvCxnSpPr>
          <p:cNvPr id="3158" name="Straight Connector 3157">
            <a:extLst>
              <a:ext uri="{FF2B5EF4-FFF2-40B4-BE49-F238E27FC236}">
                <a16:creationId xmlns:a16="http://schemas.microsoft.com/office/drawing/2014/main" id="{ED3D625C-DAB9-3A8F-1AF7-4F3937CC4E7E}"/>
              </a:ext>
            </a:extLst>
          </p:cNvPr>
          <p:cNvCxnSpPr>
            <a:cxnSpLocks/>
            <a:stCxn id="3157" idx="1"/>
          </p:cNvCxnSpPr>
          <p:nvPr/>
        </p:nvCxnSpPr>
        <p:spPr>
          <a:xfrm>
            <a:off x="7219543" y="4695942"/>
            <a:ext cx="1295680" cy="125909"/>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cxnSp>
        <p:nvCxnSpPr>
          <p:cNvPr id="3159" name="Straight Connector 3158">
            <a:extLst>
              <a:ext uri="{FF2B5EF4-FFF2-40B4-BE49-F238E27FC236}">
                <a16:creationId xmlns:a16="http://schemas.microsoft.com/office/drawing/2014/main" id="{99762D2E-BE65-B7AF-3970-890F280927FF}"/>
              </a:ext>
            </a:extLst>
          </p:cNvPr>
          <p:cNvCxnSpPr>
            <a:cxnSpLocks/>
            <a:stCxn id="3160" idx="1"/>
          </p:cNvCxnSpPr>
          <p:nvPr/>
        </p:nvCxnSpPr>
        <p:spPr>
          <a:xfrm>
            <a:off x="7219543" y="5270276"/>
            <a:ext cx="1812360" cy="244058"/>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3160" name="TextBox 3159">
            <a:extLst>
              <a:ext uri="{FF2B5EF4-FFF2-40B4-BE49-F238E27FC236}">
                <a16:creationId xmlns:a16="http://schemas.microsoft.com/office/drawing/2014/main" id="{659C8FBB-3A73-11BA-B608-1E32FE89BB4F}"/>
              </a:ext>
            </a:extLst>
          </p:cNvPr>
          <p:cNvSpPr txBox="1"/>
          <p:nvPr/>
        </p:nvSpPr>
        <p:spPr>
          <a:xfrm flipH="1">
            <a:off x="6078843" y="5062527"/>
            <a:ext cx="1140700" cy="415498"/>
          </a:xfrm>
          <a:prstGeom prst="rect">
            <a:avLst/>
          </a:prstGeom>
          <a:noFill/>
        </p:spPr>
        <p:txBody>
          <a:bodyPr wrap="square" lIns="90000" rtlCol="0" anchor="ctr" anchorCtr="0">
            <a:spAutoFit/>
          </a:bodyPr>
          <a:lstStyle/>
          <a:p>
            <a:pPr algn="r"/>
            <a:r>
              <a:rPr lang="en-US" sz="1050"/>
              <a:t>Common carotid arteries</a:t>
            </a:r>
          </a:p>
        </p:txBody>
      </p:sp>
      <p:cxnSp>
        <p:nvCxnSpPr>
          <p:cNvPr id="3161" name="Straight Connector 3160">
            <a:extLst>
              <a:ext uri="{FF2B5EF4-FFF2-40B4-BE49-F238E27FC236}">
                <a16:creationId xmlns:a16="http://schemas.microsoft.com/office/drawing/2014/main" id="{461CEEA7-5212-7101-05F5-A8DA27FE44FD}"/>
              </a:ext>
            </a:extLst>
          </p:cNvPr>
          <p:cNvCxnSpPr>
            <a:cxnSpLocks/>
            <a:stCxn id="3160" idx="1"/>
          </p:cNvCxnSpPr>
          <p:nvPr/>
        </p:nvCxnSpPr>
        <p:spPr>
          <a:xfrm>
            <a:off x="7219543" y="5270276"/>
            <a:ext cx="1231577" cy="265932"/>
          </a:xfrm>
          <a:prstGeom prst="line">
            <a:avLst/>
          </a:prstGeom>
          <a:ln w="6350">
            <a:solidFill>
              <a:schemeClr val="tx2"/>
            </a:solidFill>
            <a:tailEnd type="oval" w="sm" len="sm"/>
          </a:ln>
        </p:spPr>
        <p:style>
          <a:lnRef idx="1">
            <a:schemeClr val="accent1"/>
          </a:lnRef>
          <a:fillRef idx="0">
            <a:schemeClr val="accent1"/>
          </a:fillRef>
          <a:effectRef idx="0">
            <a:schemeClr val="accent1"/>
          </a:effectRef>
          <a:fontRef idx="minor">
            <a:schemeClr val="tx1"/>
          </a:fontRef>
        </p:style>
      </p:cxnSp>
      <p:sp>
        <p:nvSpPr>
          <p:cNvPr id="3162" name="Rectangle 3161">
            <a:extLst>
              <a:ext uri="{FF2B5EF4-FFF2-40B4-BE49-F238E27FC236}">
                <a16:creationId xmlns:a16="http://schemas.microsoft.com/office/drawing/2014/main" id="{BB2D7A14-1346-1335-423E-7066880CAFAC}"/>
              </a:ext>
            </a:extLst>
          </p:cNvPr>
          <p:cNvSpPr/>
          <p:nvPr/>
        </p:nvSpPr>
        <p:spPr>
          <a:xfrm>
            <a:off x="5865223" y="1425388"/>
            <a:ext cx="5785440" cy="4407087"/>
          </a:xfrm>
          <a:prstGeom prst="rect">
            <a:avLst/>
          </a:prstGeom>
          <a:noFill/>
          <a:ln w="952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TextBox 1">
            <a:extLst>
              <a:ext uri="{FF2B5EF4-FFF2-40B4-BE49-F238E27FC236}">
                <a16:creationId xmlns:a16="http://schemas.microsoft.com/office/drawing/2014/main" id="{F7703B13-F614-4ADE-CD13-07948EAD3EE3}"/>
              </a:ext>
            </a:extLst>
          </p:cNvPr>
          <p:cNvSpPr txBox="1"/>
          <p:nvPr/>
        </p:nvSpPr>
        <p:spPr>
          <a:xfrm>
            <a:off x="7813359" y="5826004"/>
            <a:ext cx="3893650" cy="508922"/>
          </a:xfrm>
          <a:prstGeom prst="rect">
            <a:avLst/>
          </a:prstGeom>
          <a:noFill/>
        </p:spPr>
        <p:txBody>
          <a:bodyPr wrap="square" bIns="46800" rtlCol="0" anchor="ctr" anchorCtr="0">
            <a:spAutoFit/>
          </a:bodyPr>
          <a:lstStyle/>
          <a:p>
            <a:pPr algn="r"/>
            <a:r>
              <a:rPr lang="en-US" sz="900" dirty="0"/>
              <a:t>This work is adapted from ‘Neuroanatomy, cerebral blood supply’ by Konan et al, used under CC-BY. This work is licensed under Creative Commons license CC-BY-SA by the Lundbeck Foundation.</a:t>
            </a:r>
            <a:endParaRPr lang="en-GB" sz="900" dirty="0"/>
          </a:p>
        </p:txBody>
      </p:sp>
    </p:spTree>
    <p:extLst>
      <p:ext uri="{BB962C8B-B14F-4D97-AF65-F5344CB8AC3E}">
        <p14:creationId xmlns:p14="http://schemas.microsoft.com/office/powerpoint/2010/main" val="17440233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79B9AE5B-9C93-77C9-5E0C-04B98B4619CF}"/>
              </a:ext>
            </a:extLst>
          </p:cNvPr>
          <p:cNvSpPr>
            <a:spLocks noGrp="1"/>
          </p:cNvSpPr>
          <p:nvPr>
            <p:ph type="title"/>
          </p:nvPr>
        </p:nvSpPr>
        <p:spPr/>
        <p:txBody>
          <a:bodyPr/>
          <a:lstStyle/>
          <a:p>
            <a:r>
              <a:rPr lang="en-GB" noProof="0"/>
              <a:t>Summary</a:t>
            </a:r>
          </a:p>
        </p:txBody>
      </p:sp>
      <p:sp>
        <p:nvSpPr>
          <p:cNvPr id="9" name="Text Placeholder 8">
            <a:extLst>
              <a:ext uri="{FF2B5EF4-FFF2-40B4-BE49-F238E27FC236}">
                <a16:creationId xmlns:a16="http://schemas.microsoft.com/office/drawing/2014/main" id="{3AC7C7CF-B706-BD5A-C169-42E66BC4671C}"/>
              </a:ext>
            </a:extLst>
          </p:cNvPr>
          <p:cNvSpPr>
            <a:spLocks noGrp="1"/>
          </p:cNvSpPr>
          <p:nvPr>
            <p:ph type="body" idx="1"/>
          </p:nvPr>
        </p:nvSpPr>
        <p:spPr/>
        <p:txBody>
          <a:bodyPr/>
          <a:lstStyle/>
          <a:p>
            <a:endParaRPr lang="en-GB" noProof="0"/>
          </a:p>
        </p:txBody>
      </p:sp>
    </p:spTree>
    <p:extLst>
      <p:ext uri="{BB962C8B-B14F-4D97-AF65-F5344CB8AC3E}">
        <p14:creationId xmlns:p14="http://schemas.microsoft.com/office/powerpoint/2010/main" val="30449011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1C45CDD9-1063-99D1-2E6B-8FA767242FE3}"/>
              </a:ext>
            </a:extLst>
          </p:cNvPr>
          <p:cNvSpPr>
            <a:spLocks noGrp="1"/>
          </p:cNvSpPr>
          <p:nvPr>
            <p:ph type="body" sz="quarter" idx="17"/>
          </p:nvPr>
        </p:nvSpPr>
        <p:spPr/>
        <p:txBody>
          <a:bodyPr/>
          <a:lstStyle/>
          <a:p>
            <a:r>
              <a:rPr lang="en-GB" dirty="0"/>
              <a:t>Fundamentals of neurobiology – Regional neuroscience</a:t>
            </a:r>
          </a:p>
        </p:txBody>
      </p:sp>
      <p:sp>
        <p:nvSpPr>
          <p:cNvPr id="3" name="Title 2">
            <a:extLst>
              <a:ext uri="{FF2B5EF4-FFF2-40B4-BE49-F238E27FC236}">
                <a16:creationId xmlns:a16="http://schemas.microsoft.com/office/drawing/2014/main" id="{377AAA91-21F1-DE2D-457C-A3E35E7258DF}"/>
              </a:ext>
            </a:extLst>
          </p:cNvPr>
          <p:cNvSpPr>
            <a:spLocks noGrp="1"/>
          </p:cNvSpPr>
          <p:nvPr>
            <p:ph type="title"/>
          </p:nvPr>
        </p:nvSpPr>
        <p:spPr/>
        <p:txBody>
          <a:bodyPr/>
          <a:lstStyle/>
          <a:p>
            <a:r>
              <a:rPr lang="en-GB" noProof="0"/>
              <a:t>Summary</a:t>
            </a:r>
          </a:p>
        </p:txBody>
      </p:sp>
      <p:sp>
        <p:nvSpPr>
          <p:cNvPr id="9" name="Content Placeholder 8">
            <a:extLst>
              <a:ext uri="{FF2B5EF4-FFF2-40B4-BE49-F238E27FC236}">
                <a16:creationId xmlns:a16="http://schemas.microsoft.com/office/drawing/2014/main" id="{086EB828-7C2D-76BE-43B8-7EE3EF7F8DE9}"/>
              </a:ext>
            </a:extLst>
          </p:cNvPr>
          <p:cNvSpPr>
            <a:spLocks noGrp="1"/>
          </p:cNvSpPr>
          <p:nvPr>
            <p:ph idx="19"/>
          </p:nvPr>
        </p:nvSpPr>
        <p:spPr/>
        <p:txBody>
          <a:bodyPr/>
          <a:lstStyle/>
          <a:p>
            <a:r>
              <a:rPr lang="en-US" noProof="0" dirty="0"/>
              <a:t>The nervous system has two major divisions: the CNS and PNS</a:t>
            </a:r>
          </a:p>
          <a:p>
            <a:r>
              <a:rPr lang="en-US" dirty="0"/>
              <a:t>Efferent (motor) pathways transmit information from the CNS to the rest of the body via nerves descending from the brain and emerging through the spinal cord </a:t>
            </a:r>
          </a:p>
          <a:p>
            <a:r>
              <a:rPr lang="en-US" noProof="0" dirty="0"/>
              <a:t>Afferent (sensory) pathways conduct information from tissues and organs through the spinal cord and onwards to the brain</a:t>
            </a:r>
          </a:p>
          <a:p>
            <a:r>
              <a:rPr lang="en-US" dirty="0"/>
              <a:t>The autonomic nervous system consists of the sympathetic and parasympathetic nervous systems that regulate involuntary functions of organs and tissues, with opposing effects</a:t>
            </a:r>
          </a:p>
          <a:p>
            <a:r>
              <a:rPr lang="en-US" noProof="0" dirty="0"/>
              <a:t>The spinal cord acts as a conduit for information transfer, and </a:t>
            </a:r>
            <a:r>
              <a:rPr lang="en-US" dirty="0"/>
              <a:t>also contains the circuits involved in generating reflexes </a:t>
            </a:r>
          </a:p>
          <a:p>
            <a:r>
              <a:rPr lang="en-US" noProof="0" dirty="0"/>
              <a:t>The brain is divided into </a:t>
            </a:r>
            <a:r>
              <a:rPr lang="en-US" dirty="0"/>
              <a:t>the forebrain (telencephalon and diencephalon), midbrain (mesencephalon), and hindbrain (metencephalon and myelencephalon)</a:t>
            </a:r>
          </a:p>
          <a:p>
            <a:r>
              <a:rPr lang="en-US" dirty="0"/>
              <a:t>The cerebral cortex and the numerous subcortical structures each have specific functions but are highly connected to each other, allowing effective relay, processing, and integration of information </a:t>
            </a:r>
          </a:p>
        </p:txBody>
      </p:sp>
      <p:sp>
        <p:nvSpPr>
          <p:cNvPr id="8" name="Text Placeholder 7">
            <a:extLst>
              <a:ext uri="{FF2B5EF4-FFF2-40B4-BE49-F238E27FC236}">
                <a16:creationId xmlns:a16="http://schemas.microsoft.com/office/drawing/2014/main" id="{6AD7F395-F5C3-E842-707A-F3A091F8F869}"/>
              </a:ext>
            </a:extLst>
          </p:cNvPr>
          <p:cNvSpPr>
            <a:spLocks noGrp="1"/>
          </p:cNvSpPr>
          <p:nvPr>
            <p:ph type="body" sz="quarter" idx="18"/>
          </p:nvPr>
        </p:nvSpPr>
        <p:spPr/>
        <p:txBody>
          <a:bodyPr/>
          <a:lstStyle/>
          <a:p>
            <a:r>
              <a:rPr lang="en-US" dirty="0"/>
              <a:t>CNS=central nervous system; PNS=peripheral nervous system</a:t>
            </a:r>
            <a:endParaRPr lang="en-GB" noProof="0" dirty="0"/>
          </a:p>
        </p:txBody>
      </p:sp>
      <p:sp>
        <p:nvSpPr>
          <p:cNvPr id="7" name="Slide Number Placeholder 6">
            <a:extLst>
              <a:ext uri="{FF2B5EF4-FFF2-40B4-BE49-F238E27FC236}">
                <a16:creationId xmlns:a16="http://schemas.microsoft.com/office/drawing/2014/main" id="{9575D729-B6BC-5ABD-FB2F-F47982F2A19B}"/>
              </a:ext>
            </a:extLst>
          </p:cNvPr>
          <p:cNvSpPr>
            <a:spLocks noGrp="1"/>
          </p:cNvSpPr>
          <p:nvPr>
            <p:ph type="sldNum" sz="quarter" idx="4"/>
          </p:nvPr>
        </p:nvSpPr>
        <p:spPr>
          <a:xfrm>
            <a:off x="11354596" y="6396012"/>
            <a:ext cx="595310" cy="153888"/>
          </a:xfrm>
        </p:spPr>
        <p:txBody>
          <a:bodyPr/>
          <a:lstStyle/>
          <a:p>
            <a:fld id="{6DBC486D-4FAB-B746-8B02-8D7C842291C6}" type="slidenum">
              <a:rPr lang="en-GB" noProof="0" smtClean="0"/>
              <a:pPr/>
              <a:t>37</a:t>
            </a:fld>
            <a:endParaRPr lang="en-GB" noProof="0"/>
          </a:p>
        </p:txBody>
      </p:sp>
    </p:spTree>
    <p:extLst>
      <p:ext uri="{BB962C8B-B14F-4D97-AF65-F5344CB8AC3E}">
        <p14:creationId xmlns:p14="http://schemas.microsoft.com/office/powerpoint/2010/main" val="16094562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tags/tag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heme/theme1.xml><?xml version="1.0" encoding="utf-8"?>
<a:theme xmlns:a="http://schemas.openxmlformats.org/drawingml/2006/main" name="Neurotorium - PowerPoint-Skabelon - 2022-01-28">
  <a:themeElements>
    <a:clrScheme name="Neurotorium - Light Brown">
      <a:dk1>
        <a:srgbClr val="3F1A01"/>
      </a:dk1>
      <a:lt1>
        <a:srgbClr val="FFFFFF"/>
      </a:lt1>
      <a:dk2>
        <a:srgbClr val="1A1A17"/>
      </a:dk2>
      <a:lt2>
        <a:srgbClr val="F0F0F0"/>
      </a:lt2>
      <a:accent1>
        <a:srgbClr val="717171"/>
      </a:accent1>
      <a:accent2>
        <a:srgbClr val="B59E5F"/>
      </a:accent2>
      <a:accent3>
        <a:srgbClr val="99B3A8"/>
      </a:accent3>
      <a:accent4>
        <a:srgbClr val="B2A499"/>
      </a:accent4>
      <a:accent5>
        <a:srgbClr val="7B9CBB"/>
      </a:accent5>
      <a:accent6>
        <a:srgbClr val="DADADA"/>
      </a:accent6>
      <a:hlink>
        <a:srgbClr val="B59E5F"/>
      </a:hlink>
      <a:folHlink>
        <a:srgbClr val="DADADA"/>
      </a:folHlink>
    </a:clrScheme>
    <a:fontScheme name="Neurotorium">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bIns="46800" rtlCol="0" anchor="ctr" anchorCtr="0">
        <a:spAutoFit/>
      </a:bodyPr>
      <a:lstStyle>
        <a:defPPr algn="r">
          <a:defRPr sz="1050" dirty="0" smtClean="0">
            <a:solidFill>
              <a:schemeClr val="tx2"/>
            </a:solidFill>
          </a:defRPr>
        </a:defPPr>
      </a:lstStyle>
    </a:txDef>
  </a:objectDefaults>
  <a:extraClrSchemeLst/>
  <a:extLst>
    <a:ext uri="{05A4C25C-085E-4340-85A3-A5531E510DB2}">
      <thm15:themeFamily xmlns:thm15="http://schemas.microsoft.com/office/thememl/2012/main" name="Neurotorium - PowerPoint-Skabelon - Med slideeksempler" id="{B125BEC1-C9EF-40C8-ADC3-5EA0EC0C5B61}" vid="{3E446576-775D-4049-A944-33D0490B24BD}"/>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lcf76f155ced4ddcb4097134ff3c332f xmlns="28627d7c-4416-4bc1-86cf-ca6c3a42a8f2">
      <Terms xmlns="http://schemas.microsoft.com/office/infopath/2007/PartnerControls"/>
    </lcf76f155ced4ddcb4097134ff3c332f>
    <TaxCatchAll xmlns="08562aa6-c0ad-4fb9-8a82-15409d3a28b4" xsi:nil="true"/>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62B393518E922946AD600E2E02326B8A" ma:contentTypeVersion="16" ma:contentTypeDescription="Create a new document." ma:contentTypeScope="" ma:versionID="bfa9dee208713f4acd38d3de9be1a624">
  <xsd:schema xmlns:xsd="http://www.w3.org/2001/XMLSchema" xmlns:xs="http://www.w3.org/2001/XMLSchema" xmlns:p="http://schemas.microsoft.com/office/2006/metadata/properties" xmlns:ns2="28627d7c-4416-4bc1-86cf-ca6c3a42a8f2" xmlns:ns3="08562aa6-c0ad-4fb9-8a82-15409d3a28b4" targetNamespace="http://schemas.microsoft.com/office/2006/metadata/properties" ma:root="true" ma:fieldsID="70da40867d7a24da5e68d79bb244007e" ns2:_="" ns3:_="">
    <xsd:import namespace="28627d7c-4416-4bc1-86cf-ca6c3a42a8f2"/>
    <xsd:import namespace="08562aa6-c0ad-4fb9-8a82-15409d3a28b4"/>
    <xsd:element name="properties">
      <xsd:complexType>
        <xsd:sequence>
          <xsd:element name="documentManagement">
            <xsd:complexType>
              <xsd:all>
                <xsd:element ref="ns2:MediaServiceMetadata" minOccurs="0"/>
                <xsd:element ref="ns2:MediaServiceFastMetadata" minOccurs="0"/>
                <xsd:element ref="ns3:SharedWithUsers" minOccurs="0"/>
                <xsd:element ref="ns3:SharedWithDetails" minOccurs="0"/>
                <xsd:element ref="ns2:lcf76f155ced4ddcb4097134ff3c332f" minOccurs="0"/>
                <xsd:element ref="ns3:TaxCatchAll" minOccurs="0"/>
                <xsd:element ref="ns2:MediaServiceDateTaken" minOccurs="0"/>
                <xsd:element ref="ns2:MediaServiceLocation" minOccurs="0"/>
                <xsd:element ref="ns2:MediaServiceOCR" minOccurs="0"/>
                <xsd:element ref="ns2:MediaServiceGenerationTime" minOccurs="0"/>
                <xsd:element ref="ns2:MediaServiceEventHashCode" minOccurs="0"/>
                <xsd:element ref="ns2:MediaLengthInSeconds" minOccurs="0"/>
                <xsd:element ref="ns2:MediaServiceObjectDetectorVersions" minOccurs="0"/>
                <xsd:element ref="ns2:MediaServiceSearchProperties" minOccurs="0"/>
                <xsd:element ref="ns2:MediaServiceBillingMetadata"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28627d7c-4416-4bc1-86cf-ca6c3a42a8f2"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lcf76f155ced4ddcb4097134ff3c332f" ma:index="13" nillable="true" ma:taxonomy="true" ma:internalName="lcf76f155ced4ddcb4097134ff3c332f" ma:taxonomyFieldName="MediaServiceImageTags" ma:displayName="Image Tags" ma:readOnly="false" ma:fieldId="{5cf76f15-5ced-4ddc-b409-7134ff3c332f}" ma:taxonomyMulti="true" ma:sspId="fe078bdb-18a8-4b38-96d3-955d15450c4a" ma:termSetId="09814cd3-568e-fe90-9814-8d621ff8fb84" ma:anchorId="fba54fb3-c3e1-fe81-a776-ca4b69148c4d" ma:open="true" ma:isKeyword="false">
      <xsd:complexType>
        <xsd:sequence>
          <xsd:element ref="pc:Terms" minOccurs="0" maxOccurs="1"/>
        </xsd:sequence>
      </xsd:complexType>
    </xsd:element>
    <xsd:element name="MediaServiceDateTaken" ma:index="15" nillable="true" ma:displayName="MediaServiceDateTaken" ma:hidden="true" ma:indexed="true" ma:internalName="MediaServiceDateTaken" ma:readOnly="true">
      <xsd:simpleType>
        <xsd:restriction base="dms:Text"/>
      </xsd:simpleType>
    </xsd:element>
    <xsd:element name="MediaServiceLocation" ma:index="16" nillable="true" ma:displayName="Location" ma:indexed="true" ma:internalName="MediaServiceLocation" ma:readOnly="true">
      <xsd:simpleType>
        <xsd:restriction base="dms:Text"/>
      </xsd:simpleType>
    </xsd:element>
    <xsd:element name="MediaServiceOCR" ma:index="17" nillable="true" ma:displayName="Extracted Text" ma:internalName="MediaServiceOCR" ma:readOnly="true">
      <xsd:simpleType>
        <xsd:restriction base="dms:Note">
          <xsd:maxLength value="255"/>
        </xsd:restriction>
      </xsd:simpleType>
    </xsd:element>
    <xsd:element name="MediaServiceGenerationTime" ma:index="18" nillable="true" ma:displayName="MediaServiceGenerationTime" ma:hidden="true" ma:internalName="MediaServiceGenerationTime" ma:readOnly="true">
      <xsd:simpleType>
        <xsd:restriction base="dms:Text"/>
      </xsd:simpleType>
    </xsd:element>
    <xsd:element name="MediaServiceEventHashCode" ma:index="19" nillable="true" ma:displayName="MediaServiceEventHashCode" ma:hidden="true" ma:internalName="MediaServiceEventHashCode" ma:readOnly="true">
      <xsd:simpleType>
        <xsd:restriction base="dms:Text"/>
      </xsd:simpleType>
    </xsd:element>
    <xsd:element name="MediaLengthInSeconds" ma:index="20" nillable="true" ma:displayName="MediaLengthInSeconds" ma:hidden="true" ma:internalName="MediaLengthInSeconds" ma:readOnly="true">
      <xsd:simpleType>
        <xsd:restriction base="dms:Unknown"/>
      </xsd:simpleType>
    </xsd:element>
    <xsd:element name="MediaServiceObjectDetectorVersions" ma:index="21" nillable="true" ma:displayName="MediaServiceObjectDetectorVersions" ma:hidden="true" ma:indexed="true" ma:internalName="MediaServiceObjectDetectorVersions" ma:readOnly="true">
      <xsd:simpleType>
        <xsd:restriction base="dms:Text"/>
      </xsd:simpleType>
    </xsd:element>
    <xsd:element name="MediaServiceSearchProperties" ma:index="22" nillable="true" ma:displayName="MediaServiceSearchProperties" ma:hidden="true" ma:internalName="MediaServiceSearchProperties" ma:readOnly="true">
      <xsd:simpleType>
        <xsd:restriction base="dms:Note"/>
      </xsd:simpleType>
    </xsd:element>
    <xsd:element name="MediaServiceBillingMetadata" ma:index="23" nillable="true" ma:displayName="MediaServiceBillingMetadata" ma:hidden="true" ma:internalName="MediaServiceBillingMetadata"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08562aa6-c0ad-4fb9-8a82-15409d3a28b4" elementFormDefault="qualified">
    <xsd:import namespace="http://schemas.microsoft.com/office/2006/documentManagement/types"/>
    <xsd:import namespace="http://schemas.microsoft.com/office/infopath/2007/PartnerControls"/>
    <xsd:element name="SharedWithUsers" ma:index="10"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1" nillable="true" ma:displayName="Shared With Details" ma:internalName="SharedWithDetails" ma:readOnly="true">
      <xsd:simpleType>
        <xsd:restriction base="dms:Note">
          <xsd:maxLength value="255"/>
        </xsd:restriction>
      </xsd:simpleType>
    </xsd:element>
    <xsd:element name="TaxCatchAll" ma:index="14" nillable="true" ma:displayName="Taxonomy Catch All Column" ma:hidden="true" ma:list="{61de0876-55d8-41bd-b4f0-ce3da1a25b06}" ma:internalName="TaxCatchAll" ma:showField="CatchAllData" ma:web="08562aa6-c0ad-4fb9-8a82-15409d3a28b4">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D4164057-14E9-4371-BF0C-9FCA68D38CD4}">
  <ds:schemaRefs>
    <ds:schemaRef ds:uri="http://schemas.microsoft.com/sharepoint/v3/contenttype/forms"/>
  </ds:schemaRefs>
</ds:datastoreItem>
</file>

<file path=customXml/itemProps2.xml><?xml version="1.0" encoding="utf-8"?>
<ds:datastoreItem xmlns:ds="http://schemas.openxmlformats.org/officeDocument/2006/customXml" ds:itemID="{9D5BAB63-775C-495A-8043-BDEB42126B6B}">
  <ds:schemaRefs>
    <ds:schemaRef ds:uri="28627d7c-4416-4bc1-86cf-ca6c3a42a8f2"/>
    <ds:schemaRef ds:uri="http://purl.org/dc/elements/1.1/"/>
    <ds:schemaRef ds:uri="http://schemas.microsoft.com/office/2006/metadata/properties"/>
    <ds:schemaRef ds:uri="http://schemas.microsoft.com/office/2006/documentManagement/types"/>
    <ds:schemaRef ds:uri="http://purl.org/dc/dcmitype/"/>
    <ds:schemaRef ds:uri="http://purl.org/dc/terms/"/>
    <ds:schemaRef ds:uri="http://schemas.openxmlformats.org/package/2006/metadata/core-properties"/>
    <ds:schemaRef ds:uri="http://schemas.microsoft.com/office/infopath/2007/PartnerControls"/>
    <ds:schemaRef ds:uri="08562aa6-c0ad-4fb9-8a82-15409d3a28b4"/>
    <ds:schemaRef ds:uri="http://www.w3.org/XML/1998/namespace"/>
  </ds:schemaRefs>
</ds:datastoreItem>
</file>

<file path=customXml/itemProps3.xml><?xml version="1.0" encoding="utf-8"?>
<ds:datastoreItem xmlns:ds="http://schemas.openxmlformats.org/officeDocument/2006/customXml" ds:itemID="{6EE6AE47-5C49-415C-B2E3-30B942F361A1}">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28627d7c-4416-4bc1-86cf-ca6c3a42a8f2"/>
    <ds:schemaRef ds:uri="08562aa6-c0ad-4fb9-8a82-15409d3a28b4"/>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otalTime>7695</TotalTime>
  <Words>18656</Words>
  <Application>Microsoft Office PowerPoint</Application>
  <PresentationFormat>Widescreen</PresentationFormat>
  <Paragraphs>1106</Paragraphs>
  <Slides>37</Slides>
  <Notes>37</Notes>
  <HiddenSlides>0</HiddenSlides>
  <MMClips>0</MMClips>
  <ScaleCrop>false</ScaleCrop>
  <HeadingPairs>
    <vt:vector size="6" baseType="variant">
      <vt:variant>
        <vt:lpstr>Fonts Used</vt:lpstr>
      </vt:variant>
      <vt:variant>
        <vt:i4>4</vt:i4>
      </vt:variant>
      <vt:variant>
        <vt:lpstr>Theme</vt:lpstr>
      </vt:variant>
      <vt:variant>
        <vt:i4>1</vt:i4>
      </vt:variant>
      <vt:variant>
        <vt:lpstr>Slide Titles</vt:lpstr>
      </vt:variant>
      <vt:variant>
        <vt:i4>37</vt:i4>
      </vt:variant>
    </vt:vector>
  </HeadingPairs>
  <TitlesOfParts>
    <vt:vector size="42" baseType="lpstr">
      <vt:lpstr>Aptos</vt:lpstr>
      <vt:lpstr>Arial</vt:lpstr>
      <vt:lpstr>Calibri</vt:lpstr>
      <vt:lpstr>Times New Roman</vt:lpstr>
      <vt:lpstr>Neurotorium - PowerPoint-Skabelon - 2022-01-28</vt:lpstr>
      <vt:lpstr>PowerPoint Presentation</vt:lpstr>
      <vt:lpstr>Organisation of the nervous system</vt:lpstr>
      <vt:lpstr>Terminology: structures in the CNS and PNS</vt:lpstr>
      <vt:lpstr>The peripheral nervous system (PNS)</vt:lpstr>
      <vt:lpstr>Overview of the peripheral nervous system (PNS)</vt:lpstr>
      <vt:lpstr>Peripheral nerves</vt:lpstr>
      <vt:lpstr>The somatic motor system </vt:lpstr>
      <vt:lpstr>The autonomic motor system</vt:lpstr>
      <vt:lpstr>Important functions of autonomic pathways</vt:lpstr>
      <vt:lpstr>Functional organisation of the peripheral sensory system</vt:lpstr>
      <vt:lpstr>The central nervous system (CNS)</vt:lpstr>
      <vt:lpstr>Regions of the central nervous system</vt:lpstr>
      <vt:lpstr>The spinal cord – function</vt:lpstr>
      <vt:lpstr>The spinal cord – structure (I)</vt:lpstr>
      <vt:lpstr>The spinal cord – structure (II)</vt:lpstr>
      <vt:lpstr>The spinal cord – pathways and tracts</vt:lpstr>
      <vt:lpstr>Major anatomical areas of the brain</vt:lpstr>
      <vt:lpstr>Telencephalon</vt:lpstr>
      <vt:lpstr>Lobes of the cerebral cortex (I)</vt:lpstr>
      <vt:lpstr>Lobes of the cerebral cortex (II)</vt:lpstr>
      <vt:lpstr>Basal ganglia</vt:lpstr>
      <vt:lpstr>Hippocampus</vt:lpstr>
      <vt:lpstr>Amygdala</vt:lpstr>
      <vt:lpstr>Thalamus</vt:lpstr>
      <vt:lpstr>Hypothalamus</vt:lpstr>
      <vt:lpstr>Epithalamus</vt:lpstr>
      <vt:lpstr>Brainstem</vt:lpstr>
      <vt:lpstr>Superior colliculus</vt:lpstr>
      <vt:lpstr>Inferior colliculus (IC)</vt:lpstr>
      <vt:lpstr>Pons</vt:lpstr>
      <vt:lpstr>Medulla oblongata</vt:lpstr>
      <vt:lpstr>Cerebellum</vt:lpstr>
      <vt:lpstr>The ventricular system</vt:lpstr>
      <vt:lpstr>The meninges</vt:lpstr>
      <vt:lpstr>The cerebrovascular system   </vt:lpstr>
      <vt:lpstr>Summary</vt:lpstr>
      <vt:lpstr>Summary</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Bryn Farnsworth von Cederwald</dc:creator>
  <cp:lastModifiedBy>Penny Staton</cp:lastModifiedBy>
  <cp:revision>27</cp:revision>
  <dcterms:created xsi:type="dcterms:W3CDTF">2024-10-28T13:51:27Z</dcterms:created>
  <dcterms:modified xsi:type="dcterms:W3CDTF">2026-04-22T17:02:13Z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0x01010062B393518E922946AD600E2E02326B8A</vt:lpwstr>
  </property>
  <property fmtid="{D5CDD505-2E9C-101B-9397-08002B2CF9AE}" pid="3" name="MediaServiceImageTags">
    <vt:lpwstr/>
  </property>
</Properties>
</file>